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handoutMasters/handoutMaster1.xml" ContentType="application/vnd.openxmlformats-officedocument.presentationml.handoutMaster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.xml" ContentType="application/vnd.openxmlformats-officedocument.presentationml.slide+xml"/>
  <Override PartName="/ppt/slides/slide30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heme/theme1.xml" ContentType="application/vnd.openxmlformats-officedocument.theme+xml"/>
  <Override PartName="/ppt/theme/theme2.xml" ContentType="application/vnd.openxmlformats-officedocument.theme+xml"/>
  <Override PartName="/ppt/theme/theme3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22"/>
  </p:notesMasterIdLst>
  <p:handoutMasterIdLst>
    <p:handoutMasterId r:id="rId34"/>
  </p:handoutMasterIdLst>
  <p:sldIdLst>
    <p:sldId id="257" r:id="rId3"/>
    <p:sldId id="259" r:id="rId4"/>
    <p:sldId id="258" r:id="rId5"/>
    <p:sldId id="271" r:id="rId6"/>
    <p:sldId id="275" r:id="rId7"/>
    <p:sldId id="280" r:id="rId8"/>
    <p:sldId id="284" r:id="rId9"/>
    <p:sldId id="281" r:id="rId10"/>
    <p:sldId id="262" r:id="rId11"/>
    <p:sldId id="269" r:id="rId12"/>
    <p:sldId id="278" r:id="rId13"/>
    <p:sldId id="283" r:id="rId14"/>
    <p:sldId id="274" r:id="rId15"/>
    <p:sldId id="282" r:id="rId16"/>
    <p:sldId id="263" r:id="rId17"/>
    <p:sldId id="272" r:id="rId18"/>
    <p:sldId id="279" r:id="rId19"/>
    <p:sldId id="276" r:id="rId20"/>
    <p:sldId id="277" r:id="rId21"/>
    <p:sldId id="285" r:id="rId23"/>
    <p:sldId id="264" r:id="rId24"/>
    <p:sldId id="289" r:id="rId25"/>
    <p:sldId id="287" r:id="rId26"/>
    <p:sldId id="286" r:id="rId27"/>
    <p:sldId id="288" r:id="rId28"/>
    <p:sldId id="270" r:id="rId29"/>
    <p:sldId id="265" r:id="rId30"/>
    <p:sldId id="266" r:id="rId31"/>
    <p:sldId id="267" r:id="rId32"/>
    <p:sldId id="268" r:id="rId33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414042"/>
    <a:srgbClr val="005790"/>
    <a:srgbClr val="7F7F7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 showGuides="1">
      <p:cViewPr>
        <p:scale>
          <a:sx n="75" d="100"/>
          <a:sy n="75" d="100"/>
        </p:scale>
        <p:origin x="946" y="259"/>
      </p:cViewPr>
      <p:guideLst>
        <p:guide orient="horz" pos="2196"/>
        <p:guide pos="3814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7.xml"/><Relationship Id="rId8" Type="http://schemas.openxmlformats.org/officeDocument/2006/relationships/slide" Target="slides/slide6.xml"/><Relationship Id="rId7" Type="http://schemas.openxmlformats.org/officeDocument/2006/relationships/slide" Target="slides/slide5.xml"/><Relationship Id="rId6" Type="http://schemas.openxmlformats.org/officeDocument/2006/relationships/slide" Target="slides/slide4.xml"/><Relationship Id="rId5" Type="http://schemas.openxmlformats.org/officeDocument/2006/relationships/slide" Target="slides/slide3.xml"/><Relationship Id="rId4" Type="http://schemas.openxmlformats.org/officeDocument/2006/relationships/slide" Target="slides/slide2.xml"/><Relationship Id="rId37" Type="http://schemas.openxmlformats.org/officeDocument/2006/relationships/tableStyles" Target="tableStyles.xml"/><Relationship Id="rId36" Type="http://schemas.openxmlformats.org/officeDocument/2006/relationships/viewProps" Target="viewProps.xml"/><Relationship Id="rId35" Type="http://schemas.openxmlformats.org/officeDocument/2006/relationships/presProps" Target="presProps.xml"/><Relationship Id="rId34" Type="http://schemas.openxmlformats.org/officeDocument/2006/relationships/handoutMaster" Target="handoutMasters/handoutMaster1.xml"/><Relationship Id="rId33" Type="http://schemas.openxmlformats.org/officeDocument/2006/relationships/slide" Target="slides/slide30.xml"/><Relationship Id="rId32" Type="http://schemas.openxmlformats.org/officeDocument/2006/relationships/slide" Target="slides/slide29.xml"/><Relationship Id="rId31" Type="http://schemas.openxmlformats.org/officeDocument/2006/relationships/slide" Target="slides/slide28.xml"/><Relationship Id="rId30" Type="http://schemas.openxmlformats.org/officeDocument/2006/relationships/slide" Target="slides/slide27.xml"/><Relationship Id="rId3" Type="http://schemas.openxmlformats.org/officeDocument/2006/relationships/slide" Target="slides/slide1.xml"/><Relationship Id="rId29" Type="http://schemas.openxmlformats.org/officeDocument/2006/relationships/slide" Target="slides/slide26.xml"/><Relationship Id="rId28" Type="http://schemas.openxmlformats.org/officeDocument/2006/relationships/slide" Target="slides/slide25.xml"/><Relationship Id="rId27" Type="http://schemas.openxmlformats.org/officeDocument/2006/relationships/slide" Target="slides/slide24.xml"/><Relationship Id="rId26" Type="http://schemas.openxmlformats.org/officeDocument/2006/relationships/slide" Target="slides/slide23.xml"/><Relationship Id="rId25" Type="http://schemas.openxmlformats.org/officeDocument/2006/relationships/slide" Target="slides/slide22.xml"/><Relationship Id="rId24" Type="http://schemas.openxmlformats.org/officeDocument/2006/relationships/slide" Target="slides/slide21.xml"/><Relationship Id="rId23" Type="http://schemas.openxmlformats.org/officeDocument/2006/relationships/slide" Target="slides/slide20.xml"/><Relationship Id="rId22" Type="http://schemas.openxmlformats.org/officeDocument/2006/relationships/notesMaster" Target="notesMasters/notesMaster1.xml"/><Relationship Id="rId21" Type="http://schemas.openxmlformats.org/officeDocument/2006/relationships/slide" Target="slides/slide19.xml"/><Relationship Id="rId20" Type="http://schemas.openxmlformats.org/officeDocument/2006/relationships/slide" Target="slides/slide18.xml"/><Relationship Id="rId2" Type="http://schemas.openxmlformats.org/officeDocument/2006/relationships/theme" Target="theme/theme1.xml"/><Relationship Id="rId19" Type="http://schemas.openxmlformats.org/officeDocument/2006/relationships/slide" Target="slides/slide17.xml"/><Relationship Id="rId18" Type="http://schemas.openxmlformats.org/officeDocument/2006/relationships/slide" Target="slides/slide16.xml"/><Relationship Id="rId17" Type="http://schemas.openxmlformats.org/officeDocument/2006/relationships/slide" Target="slides/slide15.xml"/><Relationship Id="rId16" Type="http://schemas.openxmlformats.org/officeDocument/2006/relationships/slide" Target="slides/slide14.xml"/><Relationship Id="rId15" Type="http://schemas.openxmlformats.org/officeDocument/2006/relationships/slide" Target="slides/slide13.xml"/><Relationship Id="rId14" Type="http://schemas.openxmlformats.org/officeDocument/2006/relationships/slide" Target="slides/slide12.xml"/><Relationship Id="rId13" Type="http://schemas.openxmlformats.org/officeDocument/2006/relationships/slide" Target="slides/slide11.xml"/><Relationship Id="rId12" Type="http://schemas.openxmlformats.org/officeDocument/2006/relationships/slide" Target="slides/slide10.xml"/><Relationship Id="rId11" Type="http://schemas.openxmlformats.org/officeDocument/2006/relationships/slide" Target="slides/slide9.xml"/><Relationship Id="rId10" Type="http://schemas.openxmlformats.org/officeDocument/2006/relationships/slide" Target="slides/slide8.xml"/><Relationship Id="rId1" Type="http://schemas.openxmlformats.org/officeDocument/2006/relationships/slideMaster" Target="slideMasters/slide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F9B84EA-7D68-4D60-9CB1-D50884785D1C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D4E0FC9-F1F8-4FAE-9988-3BA365CFD46F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F530F8D-9FD8-4063-95E9-A9AA3E96A6F1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92097F7-6E2B-4CDA-897F-554F8FFD2D59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9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4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5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C1CDDB6-9008-4A4D-86C6-F2AA4FBCEC3D}" type="slidenum">
              <a:rPr lang="zh-CN" altLang="en-US" smtClean="0">
                <a:solidFill>
                  <a:prstClr val="black"/>
                </a:solidFill>
              </a:rPr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C1CDDB6-9008-4A4D-86C6-F2AA4FBCEC3D}" type="slidenum">
              <a:rPr lang="zh-CN" altLang="en-US" smtClean="0">
                <a:solidFill>
                  <a:prstClr val="black"/>
                </a:solidFill>
              </a:rPr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2097F7-6E2B-4CDA-897F-554F8FFD2D5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8E7BC1-7423-4A66-909D-F1D7AFD75B1B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58E5C8-95FD-4B4E-B90C-1A8E8B7563E1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8E7BC1-7423-4A66-909D-F1D7AFD75B1B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58E5C8-95FD-4B4E-B90C-1A8E8B7563E1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8E7BC1-7423-4A66-909D-F1D7AFD75B1B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58E5C8-95FD-4B4E-B90C-1A8E8B7563E1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5167"/>
            <a:ext cx="10972800" cy="11430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460CB959-3F8B-4280-A93D-18E6E9FD2942}" type="datetime1">
              <a:rPr lang="zh-CN" altLang="en-US">
                <a:solidFill>
                  <a:prstClr val="black">
                    <a:tint val="75000"/>
                  </a:prstClr>
                </a:solidFill>
              </a:rPr>
            </a:fld>
            <a:endParaRPr lang="en-US" sz="2400">
              <a:solidFill>
                <a:prstClr val="black"/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endParaRPr lang="zh-CN" altLang="zh-C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84805DCF-1577-42CE-B254-4FF01F8E256C}" type="slidenum">
              <a:rPr lang="zh-CN" altLang="en-US">
                <a:solidFill>
                  <a:prstClr val="black">
                    <a:tint val="75000"/>
                  </a:prstClr>
                </a:solidFill>
              </a:rPr>
            </a:fld>
            <a:endParaRPr lang="en-US" sz="2400">
              <a:solidFill>
                <a:prstClr val="black"/>
              </a:solidFill>
            </a:endParaRPr>
          </a:p>
        </p:txBody>
      </p:sp>
    </p:spTree>
  </p:cSld>
  <p:clrMapOvr>
    <a:masterClrMapping/>
  </p:clrMapOvr>
  <p:transition spd="med">
    <p:pull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Full Screen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22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8E7BC1-7423-4A66-909D-F1D7AFD75B1B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58E5C8-95FD-4B4E-B90C-1A8E8B7563E1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8E7BC1-7423-4A66-909D-F1D7AFD75B1B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58E5C8-95FD-4B4E-B90C-1A8E8B7563E1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8E7BC1-7423-4A66-909D-F1D7AFD75B1B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58E5C8-95FD-4B4E-B90C-1A8E8B7563E1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8E7BC1-7423-4A66-909D-F1D7AFD75B1B}" type="datetimeFigureOut">
              <a:rPr lang="zh-CN" altLang="en-US" smtClean="0"/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58E5C8-95FD-4B4E-B90C-1A8E8B7563E1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8E7BC1-7423-4A66-909D-F1D7AFD75B1B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58E5C8-95FD-4B4E-B90C-1A8E8B7563E1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8E7BC1-7423-4A66-909D-F1D7AFD75B1B}" type="datetimeFigureOut">
              <a:rPr lang="zh-CN" altLang="en-US" smtClean="0"/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58E5C8-95FD-4B4E-B90C-1A8E8B7563E1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8E7BC1-7423-4A66-909D-F1D7AFD75B1B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58E5C8-95FD-4B4E-B90C-1A8E8B7563E1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8E7BC1-7423-4A66-909D-F1D7AFD75B1B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58E5C8-95FD-4B4E-B90C-1A8E8B7563E1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7" Type="http://schemas.openxmlformats.org/officeDocument/2006/relationships/theme" Target="../theme/theme1.xml"/><Relationship Id="rId16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15.xml"/><Relationship Id="rId14" Type="http://schemas.openxmlformats.org/officeDocument/2006/relationships/slideLayout" Target="../slideLayouts/slideLayout14.xml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08E7BC1-7423-4A66-909D-F1D7AFD75B1B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A58E5C8-95FD-4B4E-B90C-1A8E8B7563E1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2.xml"/><Relationship Id="rId1" Type="http://schemas.openxmlformats.org/officeDocument/2006/relationships/image" Target="../media/image2.jpeg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3.jpeg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4.jpeg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4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6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2.xml"/><Relationship Id="rId1" Type="http://schemas.openxmlformats.org/officeDocument/2006/relationships/image" Target="../media/image5.jpeg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2.xml"/><Relationship Id="rId1" Type="http://schemas.openxmlformats.org/officeDocument/2006/relationships/image" Target="../media/image1.jpeg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46"/>
          <p:cNvSpPr txBox="1"/>
          <p:nvPr/>
        </p:nvSpPr>
        <p:spPr>
          <a:xfrm>
            <a:off x="311070" y="2638275"/>
            <a:ext cx="548850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/>
            <a:r>
              <a:rPr lang="zh-CN" altLang="en-US" sz="5600" b="1" smtClean="0">
                <a:solidFill>
                  <a:srgbClr val="C00000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互联网</a:t>
            </a:r>
            <a:r>
              <a:rPr lang="zh-CN" altLang="en-US" sz="5600" b="1" smtClean="0">
                <a:solidFill>
                  <a:srgbClr val="005790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手绘</a:t>
            </a:r>
            <a:r>
              <a:rPr lang="zh-CN" altLang="en-US" sz="5600" b="1">
                <a:solidFill>
                  <a:srgbClr val="005790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模板</a:t>
            </a:r>
            <a:endParaRPr lang="zh-CN" altLang="en-US" sz="5600" b="1" dirty="0">
              <a:solidFill>
                <a:srgbClr val="C00000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3" name="Freeform 21"/>
          <p:cNvSpPr/>
          <p:nvPr/>
        </p:nvSpPr>
        <p:spPr bwMode="auto">
          <a:xfrm>
            <a:off x="524559" y="3539172"/>
            <a:ext cx="5154881" cy="153703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" name="矩形 4"/>
          <p:cNvSpPr/>
          <p:nvPr/>
        </p:nvSpPr>
        <p:spPr>
          <a:xfrm>
            <a:off x="382585" y="4542422"/>
            <a:ext cx="1940560" cy="4603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CN" altLang="en-US" smtClean="0">
                <a:solidFill>
                  <a:srgbClr val="005790"/>
                </a:solidFill>
                <a:latin typeface="方正静蕾简体" pitchFamily="2" charset="-122"/>
                <a:ea typeface="方正静蕾简体" pitchFamily="2" charset="-122"/>
              </a:rPr>
              <a:t>汇报人</a:t>
            </a:r>
            <a:r>
              <a:rPr lang="en-US" altLang="zh-CN" sz="2400" b="1" smtClean="0">
                <a:solidFill>
                  <a:srgbClr val="005790"/>
                </a:solidFill>
                <a:latin typeface="方正静蕾简体" pitchFamily="2" charset="-122"/>
                <a:ea typeface="方正静蕾简体" pitchFamily="2" charset="-122"/>
              </a:rPr>
              <a:t>/</a:t>
            </a:r>
            <a:r>
              <a:rPr lang="zh-CN" altLang="en-US" sz="2400" b="1" smtClean="0">
                <a:solidFill>
                  <a:srgbClr val="005790"/>
                </a:solidFill>
                <a:latin typeface="方正静蕾简体" pitchFamily="2" charset="-122"/>
                <a:ea typeface="方正静蕾简体" pitchFamily="2" charset="-122"/>
              </a:rPr>
              <a:t>蓝素材</a:t>
            </a:r>
            <a:endParaRPr lang="zh-CN" altLang="en-US" sz="2400" b="1" dirty="0" smtClean="0">
              <a:solidFill>
                <a:srgbClr val="005790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6" name="文本框 16"/>
          <p:cNvSpPr txBox="1">
            <a:spLocks noChangeArrowheads="1"/>
          </p:cNvSpPr>
          <p:nvPr/>
        </p:nvSpPr>
        <p:spPr bwMode="auto">
          <a:xfrm>
            <a:off x="450597" y="3784111"/>
            <a:ext cx="4918808" cy="6451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None/>
            </a:pPr>
            <a:r>
              <a:rPr lang="en-US" altLang="zh-CN" sz="1200" dirty="0">
                <a:solidFill>
                  <a:srgbClr val="005790"/>
                </a:solidFill>
                <a:latin typeface="方正静蕾简体" pitchFamily="2" charset="-122"/>
                <a:ea typeface="方正静蕾简体" pitchFamily="2" charset="-122"/>
              </a:rPr>
              <a:t>A designer can use default text to simulate what text would look like</a:t>
            </a:r>
            <a:r>
              <a:rPr lang="en-US" altLang="zh-CN" sz="1200">
                <a:solidFill>
                  <a:srgbClr val="005790"/>
                </a:solidFill>
                <a:latin typeface="方正静蕾简体" pitchFamily="2" charset="-122"/>
                <a:ea typeface="方正静蕾简体" pitchFamily="2" charset="-122"/>
              </a:rPr>
              <a:t>. </a:t>
            </a:r>
            <a:r>
              <a:rPr lang="en-US" altLang="zh-CN" sz="1200" smtClean="0">
                <a:solidFill>
                  <a:srgbClr val="005790"/>
                </a:solidFill>
                <a:latin typeface="方正静蕾简体" pitchFamily="2" charset="-122"/>
                <a:ea typeface="方正静蕾简体" pitchFamily="2" charset="-122"/>
              </a:rPr>
              <a:t>A </a:t>
            </a:r>
            <a:r>
              <a:rPr lang="en-US" altLang="zh-CN" sz="1200">
                <a:solidFill>
                  <a:srgbClr val="005790"/>
                </a:solidFill>
                <a:latin typeface="方正静蕾简体" pitchFamily="2" charset="-122"/>
                <a:ea typeface="方正静蕾简体" pitchFamily="2" charset="-122"/>
              </a:rPr>
              <a:t>designer can use default text to simulate what text would look like. </a:t>
            </a:r>
            <a:endParaRPr lang="en-US" altLang="zh-CN" sz="1200" dirty="0" smtClean="0">
              <a:solidFill>
                <a:srgbClr val="005790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grpSp>
        <p:nvGrpSpPr>
          <p:cNvPr id="8" name="组合 7"/>
          <p:cNvGrpSpPr/>
          <p:nvPr/>
        </p:nvGrpSpPr>
        <p:grpSpPr>
          <a:xfrm>
            <a:off x="554912" y="5950264"/>
            <a:ext cx="1288937" cy="293554"/>
            <a:chOff x="4046538" y="2588895"/>
            <a:chExt cx="1212850" cy="276225"/>
          </a:xfrm>
        </p:grpSpPr>
        <p:sp>
          <p:nvSpPr>
            <p:cNvPr id="212" name="Freeform 5"/>
            <p:cNvSpPr/>
            <p:nvPr/>
          </p:nvSpPr>
          <p:spPr bwMode="auto">
            <a:xfrm>
              <a:off x="4057650" y="2600008"/>
              <a:ext cx="247650" cy="254000"/>
            </a:xfrm>
            <a:custGeom>
              <a:avLst/>
              <a:gdLst>
                <a:gd name="T0" fmla="*/ 45 w 45"/>
                <a:gd name="T1" fmla="*/ 40 h 46"/>
                <a:gd name="T2" fmla="*/ 40 w 45"/>
                <a:gd name="T3" fmla="*/ 46 h 46"/>
                <a:gd name="T4" fmla="*/ 5 w 45"/>
                <a:gd name="T5" fmla="*/ 46 h 46"/>
                <a:gd name="T6" fmla="*/ 0 w 45"/>
                <a:gd name="T7" fmla="*/ 40 h 46"/>
                <a:gd name="T8" fmla="*/ 0 w 45"/>
                <a:gd name="T9" fmla="*/ 5 h 46"/>
                <a:gd name="T10" fmla="*/ 5 w 45"/>
                <a:gd name="T11" fmla="*/ 0 h 46"/>
                <a:gd name="T12" fmla="*/ 40 w 45"/>
                <a:gd name="T13" fmla="*/ 0 h 46"/>
                <a:gd name="T14" fmla="*/ 45 w 45"/>
                <a:gd name="T15" fmla="*/ 5 h 46"/>
                <a:gd name="T16" fmla="*/ 45 w 45"/>
                <a:gd name="T17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6">
                  <a:moveTo>
                    <a:pt x="45" y="40"/>
                  </a:moveTo>
                  <a:cubicBezTo>
                    <a:pt x="45" y="43"/>
                    <a:pt x="43" y="46"/>
                    <a:pt x="40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0" y="43"/>
                    <a:pt x="0" y="4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5" y="3"/>
                    <a:pt x="45" y="5"/>
                  </a:cubicBezTo>
                  <a:lnTo>
                    <a:pt x="45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6"/>
            <p:cNvSpPr/>
            <p:nvPr/>
          </p:nvSpPr>
          <p:spPr bwMode="auto">
            <a:xfrm>
              <a:off x="4371975" y="2600008"/>
              <a:ext cx="247650" cy="254000"/>
            </a:xfrm>
            <a:custGeom>
              <a:avLst/>
              <a:gdLst>
                <a:gd name="T0" fmla="*/ 45 w 45"/>
                <a:gd name="T1" fmla="*/ 40 h 46"/>
                <a:gd name="T2" fmla="*/ 40 w 45"/>
                <a:gd name="T3" fmla="*/ 46 h 46"/>
                <a:gd name="T4" fmla="*/ 5 w 45"/>
                <a:gd name="T5" fmla="*/ 46 h 46"/>
                <a:gd name="T6" fmla="*/ 0 w 45"/>
                <a:gd name="T7" fmla="*/ 40 h 46"/>
                <a:gd name="T8" fmla="*/ 0 w 45"/>
                <a:gd name="T9" fmla="*/ 5 h 46"/>
                <a:gd name="T10" fmla="*/ 5 w 45"/>
                <a:gd name="T11" fmla="*/ 0 h 46"/>
                <a:gd name="T12" fmla="*/ 40 w 45"/>
                <a:gd name="T13" fmla="*/ 0 h 46"/>
                <a:gd name="T14" fmla="*/ 45 w 45"/>
                <a:gd name="T15" fmla="*/ 5 h 46"/>
                <a:gd name="T16" fmla="*/ 45 w 45"/>
                <a:gd name="T17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6">
                  <a:moveTo>
                    <a:pt x="45" y="40"/>
                  </a:moveTo>
                  <a:cubicBezTo>
                    <a:pt x="45" y="43"/>
                    <a:pt x="43" y="46"/>
                    <a:pt x="40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0" y="43"/>
                    <a:pt x="0" y="4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5" y="3"/>
                    <a:pt x="45" y="5"/>
                  </a:cubicBezTo>
                  <a:lnTo>
                    <a:pt x="45" y="40"/>
                  </a:ln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7"/>
            <p:cNvSpPr/>
            <p:nvPr/>
          </p:nvSpPr>
          <p:spPr bwMode="auto">
            <a:xfrm>
              <a:off x="4686300" y="2600008"/>
              <a:ext cx="247650" cy="254000"/>
            </a:xfrm>
            <a:custGeom>
              <a:avLst/>
              <a:gdLst>
                <a:gd name="T0" fmla="*/ 45 w 45"/>
                <a:gd name="T1" fmla="*/ 40 h 46"/>
                <a:gd name="T2" fmla="*/ 40 w 45"/>
                <a:gd name="T3" fmla="*/ 46 h 46"/>
                <a:gd name="T4" fmla="*/ 5 w 45"/>
                <a:gd name="T5" fmla="*/ 46 h 46"/>
                <a:gd name="T6" fmla="*/ 0 w 45"/>
                <a:gd name="T7" fmla="*/ 40 h 46"/>
                <a:gd name="T8" fmla="*/ 0 w 45"/>
                <a:gd name="T9" fmla="*/ 5 h 46"/>
                <a:gd name="T10" fmla="*/ 5 w 45"/>
                <a:gd name="T11" fmla="*/ 0 h 46"/>
                <a:gd name="T12" fmla="*/ 40 w 45"/>
                <a:gd name="T13" fmla="*/ 0 h 46"/>
                <a:gd name="T14" fmla="*/ 45 w 45"/>
                <a:gd name="T15" fmla="*/ 5 h 46"/>
                <a:gd name="T16" fmla="*/ 45 w 45"/>
                <a:gd name="T17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6">
                  <a:moveTo>
                    <a:pt x="45" y="40"/>
                  </a:moveTo>
                  <a:cubicBezTo>
                    <a:pt x="45" y="43"/>
                    <a:pt x="43" y="46"/>
                    <a:pt x="40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0" y="43"/>
                    <a:pt x="0" y="4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5" y="3"/>
                    <a:pt x="45" y="5"/>
                  </a:cubicBezTo>
                  <a:lnTo>
                    <a:pt x="45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8"/>
            <p:cNvSpPr/>
            <p:nvPr/>
          </p:nvSpPr>
          <p:spPr bwMode="auto">
            <a:xfrm>
              <a:off x="5000625" y="2600008"/>
              <a:ext cx="247650" cy="254000"/>
            </a:xfrm>
            <a:custGeom>
              <a:avLst/>
              <a:gdLst>
                <a:gd name="T0" fmla="*/ 45 w 45"/>
                <a:gd name="T1" fmla="*/ 40 h 46"/>
                <a:gd name="T2" fmla="*/ 40 w 45"/>
                <a:gd name="T3" fmla="*/ 46 h 46"/>
                <a:gd name="T4" fmla="*/ 5 w 45"/>
                <a:gd name="T5" fmla="*/ 46 h 46"/>
                <a:gd name="T6" fmla="*/ 0 w 45"/>
                <a:gd name="T7" fmla="*/ 40 h 46"/>
                <a:gd name="T8" fmla="*/ 0 w 45"/>
                <a:gd name="T9" fmla="*/ 5 h 46"/>
                <a:gd name="T10" fmla="*/ 5 w 45"/>
                <a:gd name="T11" fmla="*/ 0 h 46"/>
                <a:gd name="T12" fmla="*/ 40 w 45"/>
                <a:gd name="T13" fmla="*/ 0 h 46"/>
                <a:gd name="T14" fmla="*/ 45 w 45"/>
                <a:gd name="T15" fmla="*/ 5 h 46"/>
                <a:gd name="T16" fmla="*/ 45 w 45"/>
                <a:gd name="T17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6">
                  <a:moveTo>
                    <a:pt x="45" y="40"/>
                  </a:moveTo>
                  <a:cubicBezTo>
                    <a:pt x="45" y="43"/>
                    <a:pt x="43" y="46"/>
                    <a:pt x="40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0" y="43"/>
                    <a:pt x="0" y="4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5" y="3"/>
                    <a:pt x="45" y="5"/>
                  </a:cubicBezTo>
                  <a:lnTo>
                    <a:pt x="45" y="4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9"/>
            <p:cNvSpPr>
              <a:spLocks noEditPoints="1"/>
            </p:cNvSpPr>
            <p:nvPr/>
          </p:nvSpPr>
          <p:spPr bwMode="auto">
            <a:xfrm>
              <a:off x="4046538" y="2588895"/>
              <a:ext cx="269875" cy="276225"/>
            </a:xfrm>
            <a:custGeom>
              <a:avLst/>
              <a:gdLst>
                <a:gd name="T0" fmla="*/ 42 w 49"/>
                <a:gd name="T1" fmla="*/ 50 h 50"/>
                <a:gd name="T2" fmla="*/ 7 w 49"/>
                <a:gd name="T3" fmla="*/ 50 h 50"/>
                <a:gd name="T4" fmla="*/ 0 w 49"/>
                <a:gd name="T5" fmla="*/ 42 h 50"/>
                <a:gd name="T6" fmla="*/ 0 w 49"/>
                <a:gd name="T7" fmla="*/ 7 h 50"/>
                <a:gd name="T8" fmla="*/ 7 w 49"/>
                <a:gd name="T9" fmla="*/ 0 h 50"/>
                <a:gd name="T10" fmla="*/ 42 w 49"/>
                <a:gd name="T11" fmla="*/ 0 h 50"/>
                <a:gd name="T12" fmla="*/ 49 w 49"/>
                <a:gd name="T13" fmla="*/ 7 h 50"/>
                <a:gd name="T14" fmla="*/ 49 w 49"/>
                <a:gd name="T15" fmla="*/ 42 h 50"/>
                <a:gd name="T16" fmla="*/ 42 w 49"/>
                <a:gd name="T17" fmla="*/ 50 h 50"/>
                <a:gd name="T18" fmla="*/ 7 w 49"/>
                <a:gd name="T19" fmla="*/ 4 h 50"/>
                <a:gd name="T20" fmla="*/ 4 w 49"/>
                <a:gd name="T21" fmla="*/ 7 h 50"/>
                <a:gd name="T22" fmla="*/ 4 w 49"/>
                <a:gd name="T23" fmla="*/ 42 h 50"/>
                <a:gd name="T24" fmla="*/ 7 w 49"/>
                <a:gd name="T25" fmla="*/ 46 h 50"/>
                <a:gd name="T26" fmla="*/ 42 w 49"/>
                <a:gd name="T27" fmla="*/ 46 h 50"/>
                <a:gd name="T28" fmla="*/ 45 w 49"/>
                <a:gd name="T29" fmla="*/ 42 h 50"/>
                <a:gd name="T30" fmla="*/ 45 w 49"/>
                <a:gd name="T31" fmla="*/ 7 h 50"/>
                <a:gd name="T32" fmla="*/ 42 w 49"/>
                <a:gd name="T33" fmla="*/ 4 h 50"/>
                <a:gd name="T34" fmla="*/ 7 w 49"/>
                <a:gd name="T35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50">
                  <a:moveTo>
                    <a:pt x="42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3" y="50"/>
                    <a:pt x="0" y="46"/>
                    <a:pt x="0" y="4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6" y="0"/>
                    <a:pt x="49" y="3"/>
                    <a:pt x="49" y="7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6"/>
                    <a:pt x="46" y="50"/>
                    <a:pt x="42" y="50"/>
                  </a:cubicBezTo>
                  <a:close/>
                  <a:moveTo>
                    <a:pt x="7" y="4"/>
                  </a:moveTo>
                  <a:cubicBezTo>
                    <a:pt x="5" y="4"/>
                    <a:pt x="4" y="6"/>
                    <a:pt x="4" y="7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4"/>
                    <a:pt x="5" y="46"/>
                    <a:pt x="7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4" y="46"/>
                    <a:pt x="45" y="44"/>
                    <a:pt x="45" y="42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6"/>
                    <a:pt x="44" y="4"/>
                    <a:pt x="42" y="4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10"/>
            <p:cNvSpPr>
              <a:spLocks noEditPoints="1"/>
            </p:cNvSpPr>
            <p:nvPr/>
          </p:nvSpPr>
          <p:spPr bwMode="auto">
            <a:xfrm>
              <a:off x="4360863" y="2588895"/>
              <a:ext cx="269875" cy="276225"/>
            </a:xfrm>
            <a:custGeom>
              <a:avLst/>
              <a:gdLst>
                <a:gd name="T0" fmla="*/ 42 w 49"/>
                <a:gd name="T1" fmla="*/ 50 h 50"/>
                <a:gd name="T2" fmla="*/ 7 w 49"/>
                <a:gd name="T3" fmla="*/ 50 h 50"/>
                <a:gd name="T4" fmla="*/ 0 w 49"/>
                <a:gd name="T5" fmla="*/ 42 h 50"/>
                <a:gd name="T6" fmla="*/ 0 w 49"/>
                <a:gd name="T7" fmla="*/ 7 h 50"/>
                <a:gd name="T8" fmla="*/ 7 w 49"/>
                <a:gd name="T9" fmla="*/ 0 h 50"/>
                <a:gd name="T10" fmla="*/ 42 w 49"/>
                <a:gd name="T11" fmla="*/ 0 h 50"/>
                <a:gd name="T12" fmla="*/ 49 w 49"/>
                <a:gd name="T13" fmla="*/ 7 h 50"/>
                <a:gd name="T14" fmla="*/ 49 w 49"/>
                <a:gd name="T15" fmla="*/ 42 h 50"/>
                <a:gd name="T16" fmla="*/ 42 w 49"/>
                <a:gd name="T17" fmla="*/ 50 h 50"/>
                <a:gd name="T18" fmla="*/ 7 w 49"/>
                <a:gd name="T19" fmla="*/ 4 h 50"/>
                <a:gd name="T20" fmla="*/ 4 w 49"/>
                <a:gd name="T21" fmla="*/ 7 h 50"/>
                <a:gd name="T22" fmla="*/ 4 w 49"/>
                <a:gd name="T23" fmla="*/ 42 h 50"/>
                <a:gd name="T24" fmla="*/ 7 w 49"/>
                <a:gd name="T25" fmla="*/ 46 h 50"/>
                <a:gd name="T26" fmla="*/ 42 w 49"/>
                <a:gd name="T27" fmla="*/ 46 h 50"/>
                <a:gd name="T28" fmla="*/ 45 w 49"/>
                <a:gd name="T29" fmla="*/ 42 h 50"/>
                <a:gd name="T30" fmla="*/ 45 w 49"/>
                <a:gd name="T31" fmla="*/ 7 h 50"/>
                <a:gd name="T32" fmla="*/ 42 w 49"/>
                <a:gd name="T33" fmla="*/ 4 h 50"/>
                <a:gd name="T34" fmla="*/ 7 w 49"/>
                <a:gd name="T35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50">
                  <a:moveTo>
                    <a:pt x="42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3" y="50"/>
                    <a:pt x="0" y="46"/>
                    <a:pt x="0" y="4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6" y="0"/>
                    <a:pt x="49" y="3"/>
                    <a:pt x="49" y="7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6"/>
                    <a:pt x="46" y="50"/>
                    <a:pt x="42" y="50"/>
                  </a:cubicBezTo>
                  <a:close/>
                  <a:moveTo>
                    <a:pt x="7" y="4"/>
                  </a:moveTo>
                  <a:cubicBezTo>
                    <a:pt x="5" y="4"/>
                    <a:pt x="4" y="6"/>
                    <a:pt x="4" y="7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4"/>
                    <a:pt x="5" y="46"/>
                    <a:pt x="7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4" y="46"/>
                    <a:pt x="45" y="44"/>
                    <a:pt x="45" y="42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6"/>
                    <a:pt x="44" y="4"/>
                    <a:pt x="42" y="4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11"/>
            <p:cNvSpPr>
              <a:spLocks noEditPoints="1"/>
            </p:cNvSpPr>
            <p:nvPr/>
          </p:nvSpPr>
          <p:spPr bwMode="auto">
            <a:xfrm>
              <a:off x="4675188" y="2588895"/>
              <a:ext cx="269875" cy="276225"/>
            </a:xfrm>
            <a:custGeom>
              <a:avLst/>
              <a:gdLst>
                <a:gd name="T0" fmla="*/ 42 w 49"/>
                <a:gd name="T1" fmla="*/ 50 h 50"/>
                <a:gd name="T2" fmla="*/ 7 w 49"/>
                <a:gd name="T3" fmla="*/ 50 h 50"/>
                <a:gd name="T4" fmla="*/ 0 w 49"/>
                <a:gd name="T5" fmla="*/ 42 h 50"/>
                <a:gd name="T6" fmla="*/ 0 w 49"/>
                <a:gd name="T7" fmla="*/ 7 h 50"/>
                <a:gd name="T8" fmla="*/ 7 w 49"/>
                <a:gd name="T9" fmla="*/ 0 h 50"/>
                <a:gd name="T10" fmla="*/ 42 w 49"/>
                <a:gd name="T11" fmla="*/ 0 h 50"/>
                <a:gd name="T12" fmla="*/ 49 w 49"/>
                <a:gd name="T13" fmla="*/ 7 h 50"/>
                <a:gd name="T14" fmla="*/ 49 w 49"/>
                <a:gd name="T15" fmla="*/ 42 h 50"/>
                <a:gd name="T16" fmla="*/ 42 w 49"/>
                <a:gd name="T17" fmla="*/ 50 h 50"/>
                <a:gd name="T18" fmla="*/ 7 w 49"/>
                <a:gd name="T19" fmla="*/ 4 h 50"/>
                <a:gd name="T20" fmla="*/ 4 w 49"/>
                <a:gd name="T21" fmla="*/ 7 h 50"/>
                <a:gd name="T22" fmla="*/ 4 w 49"/>
                <a:gd name="T23" fmla="*/ 42 h 50"/>
                <a:gd name="T24" fmla="*/ 7 w 49"/>
                <a:gd name="T25" fmla="*/ 46 h 50"/>
                <a:gd name="T26" fmla="*/ 42 w 49"/>
                <a:gd name="T27" fmla="*/ 46 h 50"/>
                <a:gd name="T28" fmla="*/ 45 w 49"/>
                <a:gd name="T29" fmla="*/ 42 h 50"/>
                <a:gd name="T30" fmla="*/ 45 w 49"/>
                <a:gd name="T31" fmla="*/ 7 h 50"/>
                <a:gd name="T32" fmla="*/ 42 w 49"/>
                <a:gd name="T33" fmla="*/ 4 h 50"/>
                <a:gd name="T34" fmla="*/ 7 w 49"/>
                <a:gd name="T35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50">
                  <a:moveTo>
                    <a:pt x="42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3" y="50"/>
                    <a:pt x="0" y="46"/>
                    <a:pt x="0" y="4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6" y="0"/>
                    <a:pt x="49" y="3"/>
                    <a:pt x="49" y="7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6"/>
                    <a:pt x="46" y="50"/>
                    <a:pt x="42" y="50"/>
                  </a:cubicBezTo>
                  <a:close/>
                  <a:moveTo>
                    <a:pt x="7" y="4"/>
                  </a:moveTo>
                  <a:cubicBezTo>
                    <a:pt x="5" y="4"/>
                    <a:pt x="4" y="6"/>
                    <a:pt x="4" y="7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4"/>
                    <a:pt x="5" y="46"/>
                    <a:pt x="7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4" y="46"/>
                    <a:pt x="45" y="44"/>
                    <a:pt x="45" y="42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6"/>
                    <a:pt x="44" y="4"/>
                    <a:pt x="42" y="4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12"/>
            <p:cNvSpPr>
              <a:spLocks noEditPoints="1"/>
            </p:cNvSpPr>
            <p:nvPr/>
          </p:nvSpPr>
          <p:spPr bwMode="auto">
            <a:xfrm>
              <a:off x="4989513" y="2588895"/>
              <a:ext cx="269875" cy="276225"/>
            </a:xfrm>
            <a:custGeom>
              <a:avLst/>
              <a:gdLst>
                <a:gd name="T0" fmla="*/ 42 w 49"/>
                <a:gd name="T1" fmla="*/ 50 h 50"/>
                <a:gd name="T2" fmla="*/ 7 w 49"/>
                <a:gd name="T3" fmla="*/ 50 h 50"/>
                <a:gd name="T4" fmla="*/ 0 w 49"/>
                <a:gd name="T5" fmla="*/ 42 h 50"/>
                <a:gd name="T6" fmla="*/ 0 w 49"/>
                <a:gd name="T7" fmla="*/ 7 h 50"/>
                <a:gd name="T8" fmla="*/ 7 w 49"/>
                <a:gd name="T9" fmla="*/ 0 h 50"/>
                <a:gd name="T10" fmla="*/ 42 w 49"/>
                <a:gd name="T11" fmla="*/ 0 h 50"/>
                <a:gd name="T12" fmla="*/ 49 w 49"/>
                <a:gd name="T13" fmla="*/ 7 h 50"/>
                <a:gd name="T14" fmla="*/ 49 w 49"/>
                <a:gd name="T15" fmla="*/ 42 h 50"/>
                <a:gd name="T16" fmla="*/ 42 w 49"/>
                <a:gd name="T17" fmla="*/ 50 h 50"/>
                <a:gd name="T18" fmla="*/ 7 w 49"/>
                <a:gd name="T19" fmla="*/ 4 h 50"/>
                <a:gd name="T20" fmla="*/ 4 w 49"/>
                <a:gd name="T21" fmla="*/ 7 h 50"/>
                <a:gd name="T22" fmla="*/ 4 w 49"/>
                <a:gd name="T23" fmla="*/ 42 h 50"/>
                <a:gd name="T24" fmla="*/ 7 w 49"/>
                <a:gd name="T25" fmla="*/ 46 h 50"/>
                <a:gd name="T26" fmla="*/ 42 w 49"/>
                <a:gd name="T27" fmla="*/ 46 h 50"/>
                <a:gd name="T28" fmla="*/ 45 w 49"/>
                <a:gd name="T29" fmla="*/ 42 h 50"/>
                <a:gd name="T30" fmla="*/ 45 w 49"/>
                <a:gd name="T31" fmla="*/ 7 h 50"/>
                <a:gd name="T32" fmla="*/ 42 w 49"/>
                <a:gd name="T33" fmla="*/ 4 h 50"/>
                <a:gd name="T34" fmla="*/ 7 w 49"/>
                <a:gd name="T35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50">
                  <a:moveTo>
                    <a:pt x="42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3" y="50"/>
                    <a:pt x="0" y="46"/>
                    <a:pt x="0" y="4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6" y="0"/>
                    <a:pt x="49" y="3"/>
                    <a:pt x="49" y="7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6"/>
                    <a:pt x="46" y="50"/>
                    <a:pt x="42" y="50"/>
                  </a:cubicBezTo>
                  <a:close/>
                  <a:moveTo>
                    <a:pt x="7" y="4"/>
                  </a:moveTo>
                  <a:cubicBezTo>
                    <a:pt x="5" y="4"/>
                    <a:pt x="4" y="6"/>
                    <a:pt x="4" y="7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4"/>
                    <a:pt x="5" y="46"/>
                    <a:pt x="7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4" y="46"/>
                    <a:pt x="45" y="44"/>
                    <a:pt x="45" y="42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6"/>
                    <a:pt x="44" y="4"/>
                    <a:pt x="42" y="4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13"/>
            <p:cNvSpPr/>
            <p:nvPr/>
          </p:nvSpPr>
          <p:spPr bwMode="auto">
            <a:xfrm>
              <a:off x="4244975" y="2649220"/>
              <a:ext cx="22225" cy="149225"/>
            </a:xfrm>
            <a:custGeom>
              <a:avLst/>
              <a:gdLst>
                <a:gd name="T0" fmla="*/ 2 w 4"/>
                <a:gd name="T1" fmla="*/ 27 h 27"/>
                <a:gd name="T2" fmla="*/ 0 w 4"/>
                <a:gd name="T3" fmla="*/ 25 h 27"/>
                <a:gd name="T4" fmla="*/ 0 w 4"/>
                <a:gd name="T5" fmla="*/ 2 h 27"/>
                <a:gd name="T6" fmla="*/ 2 w 4"/>
                <a:gd name="T7" fmla="*/ 0 h 27"/>
                <a:gd name="T8" fmla="*/ 4 w 4"/>
                <a:gd name="T9" fmla="*/ 2 h 27"/>
                <a:gd name="T10" fmla="*/ 4 w 4"/>
                <a:gd name="T11" fmla="*/ 25 h 27"/>
                <a:gd name="T12" fmla="*/ 2 w 4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3" y="27"/>
                    <a:pt x="2" y="27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14"/>
            <p:cNvSpPr/>
            <p:nvPr/>
          </p:nvSpPr>
          <p:spPr bwMode="auto">
            <a:xfrm>
              <a:off x="4559300" y="2649220"/>
              <a:ext cx="22225" cy="149225"/>
            </a:xfrm>
            <a:custGeom>
              <a:avLst/>
              <a:gdLst>
                <a:gd name="T0" fmla="*/ 2 w 4"/>
                <a:gd name="T1" fmla="*/ 27 h 27"/>
                <a:gd name="T2" fmla="*/ 0 w 4"/>
                <a:gd name="T3" fmla="*/ 25 h 27"/>
                <a:gd name="T4" fmla="*/ 0 w 4"/>
                <a:gd name="T5" fmla="*/ 2 h 27"/>
                <a:gd name="T6" fmla="*/ 2 w 4"/>
                <a:gd name="T7" fmla="*/ 0 h 27"/>
                <a:gd name="T8" fmla="*/ 4 w 4"/>
                <a:gd name="T9" fmla="*/ 2 h 27"/>
                <a:gd name="T10" fmla="*/ 4 w 4"/>
                <a:gd name="T11" fmla="*/ 25 h 27"/>
                <a:gd name="T12" fmla="*/ 2 w 4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3" y="27"/>
                    <a:pt x="2" y="27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15"/>
            <p:cNvSpPr/>
            <p:nvPr/>
          </p:nvSpPr>
          <p:spPr bwMode="auto">
            <a:xfrm>
              <a:off x="4873625" y="2649220"/>
              <a:ext cx="22225" cy="149225"/>
            </a:xfrm>
            <a:custGeom>
              <a:avLst/>
              <a:gdLst>
                <a:gd name="T0" fmla="*/ 2 w 4"/>
                <a:gd name="T1" fmla="*/ 27 h 27"/>
                <a:gd name="T2" fmla="*/ 0 w 4"/>
                <a:gd name="T3" fmla="*/ 25 h 27"/>
                <a:gd name="T4" fmla="*/ 0 w 4"/>
                <a:gd name="T5" fmla="*/ 2 h 27"/>
                <a:gd name="T6" fmla="*/ 2 w 4"/>
                <a:gd name="T7" fmla="*/ 0 h 27"/>
                <a:gd name="T8" fmla="*/ 4 w 4"/>
                <a:gd name="T9" fmla="*/ 2 h 27"/>
                <a:gd name="T10" fmla="*/ 4 w 4"/>
                <a:gd name="T11" fmla="*/ 25 h 27"/>
                <a:gd name="T12" fmla="*/ 2 w 4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3" y="27"/>
                    <a:pt x="2" y="27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16"/>
            <p:cNvSpPr/>
            <p:nvPr/>
          </p:nvSpPr>
          <p:spPr bwMode="auto">
            <a:xfrm>
              <a:off x="5187950" y="2649220"/>
              <a:ext cx="22225" cy="149225"/>
            </a:xfrm>
            <a:custGeom>
              <a:avLst/>
              <a:gdLst>
                <a:gd name="T0" fmla="*/ 2 w 4"/>
                <a:gd name="T1" fmla="*/ 27 h 27"/>
                <a:gd name="T2" fmla="*/ 0 w 4"/>
                <a:gd name="T3" fmla="*/ 25 h 27"/>
                <a:gd name="T4" fmla="*/ 0 w 4"/>
                <a:gd name="T5" fmla="*/ 2 h 27"/>
                <a:gd name="T6" fmla="*/ 2 w 4"/>
                <a:gd name="T7" fmla="*/ 0 h 27"/>
                <a:gd name="T8" fmla="*/ 4 w 4"/>
                <a:gd name="T9" fmla="*/ 2 h 27"/>
                <a:gd name="T10" fmla="*/ 4 w 4"/>
                <a:gd name="T11" fmla="*/ 25 h 27"/>
                <a:gd name="T12" fmla="*/ 2 w 4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4" y="27"/>
                    <a:pt x="2" y="27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9" name="组合 8"/>
          <p:cNvGrpSpPr/>
          <p:nvPr/>
        </p:nvGrpSpPr>
        <p:grpSpPr>
          <a:xfrm>
            <a:off x="11164504" y="3227304"/>
            <a:ext cx="796306" cy="1003820"/>
            <a:chOff x="7631113" y="2985770"/>
            <a:chExt cx="749299" cy="944563"/>
          </a:xfrm>
        </p:grpSpPr>
        <p:sp>
          <p:nvSpPr>
            <p:cNvPr id="201" name="Freeform 17"/>
            <p:cNvSpPr/>
            <p:nvPr/>
          </p:nvSpPr>
          <p:spPr bwMode="auto">
            <a:xfrm>
              <a:off x="7729538" y="3079433"/>
              <a:ext cx="541337" cy="546100"/>
            </a:xfrm>
            <a:custGeom>
              <a:avLst/>
              <a:gdLst>
                <a:gd name="T0" fmla="*/ 78 w 98"/>
                <a:gd name="T1" fmla="*/ 3 h 99"/>
                <a:gd name="T2" fmla="*/ 8 w 98"/>
                <a:gd name="T3" fmla="*/ 74 h 99"/>
                <a:gd name="T4" fmla="*/ 7 w 98"/>
                <a:gd name="T5" fmla="*/ 83 h 99"/>
                <a:gd name="T6" fmla="*/ 1 w 98"/>
                <a:gd name="T7" fmla="*/ 89 h 99"/>
                <a:gd name="T8" fmla="*/ 1 w 98"/>
                <a:gd name="T9" fmla="*/ 93 h 99"/>
                <a:gd name="T10" fmla="*/ 6 w 98"/>
                <a:gd name="T11" fmla="*/ 97 h 99"/>
                <a:gd name="T12" fmla="*/ 10 w 98"/>
                <a:gd name="T13" fmla="*/ 97 h 99"/>
                <a:gd name="T14" fmla="*/ 16 w 98"/>
                <a:gd name="T15" fmla="*/ 92 h 99"/>
                <a:gd name="T16" fmla="*/ 25 w 98"/>
                <a:gd name="T17" fmla="*/ 91 h 99"/>
                <a:gd name="T18" fmla="*/ 96 w 98"/>
                <a:gd name="T19" fmla="*/ 21 h 99"/>
                <a:gd name="T20" fmla="*/ 96 w 98"/>
                <a:gd name="T21" fmla="*/ 11 h 99"/>
                <a:gd name="T22" fmla="*/ 88 w 98"/>
                <a:gd name="T23" fmla="*/ 3 h 99"/>
                <a:gd name="T24" fmla="*/ 78 w 98"/>
                <a:gd name="T25" fmla="*/ 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8" h="99">
                  <a:moveTo>
                    <a:pt x="78" y="3"/>
                  </a:moveTo>
                  <a:cubicBezTo>
                    <a:pt x="8" y="74"/>
                    <a:pt x="8" y="74"/>
                    <a:pt x="8" y="74"/>
                  </a:cubicBezTo>
                  <a:cubicBezTo>
                    <a:pt x="5" y="76"/>
                    <a:pt x="5" y="80"/>
                    <a:pt x="7" y="83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0" y="90"/>
                    <a:pt x="0" y="91"/>
                    <a:pt x="1" y="93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7" y="99"/>
                    <a:pt x="9" y="99"/>
                    <a:pt x="10" y="97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9" y="94"/>
                    <a:pt x="23" y="94"/>
                    <a:pt x="25" y="91"/>
                  </a:cubicBezTo>
                  <a:cubicBezTo>
                    <a:pt x="96" y="21"/>
                    <a:pt x="96" y="21"/>
                    <a:pt x="96" y="21"/>
                  </a:cubicBezTo>
                  <a:cubicBezTo>
                    <a:pt x="98" y="18"/>
                    <a:pt x="98" y="14"/>
                    <a:pt x="96" y="11"/>
                  </a:cubicBezTo>
                  <a:cubicBezTo>
                    <a:pt x="88" y="3"/>
                    <a:pt x="88" y="3"/>
                    <a:pt x="88" y="3"/>
                  </a:cubicBezTo>
                  <a:cubicBezTo>
                    <a:pt x="85" y="0"/>
                    <a:pt x="81" y="0"/>
                    <a:pt x="78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18"/>
            <p:cNvSpPr/>
            <p:nvPr/>
          </p:nvSpPr>
          <p:spPr bwMode="auto">
            <a:xfrm>
              <a:off x="7751763" y="3117533"/>
              <a:ext cx="519112" cy="508000"/>
            </a:xfrm>
            <a:custGeom>
              <a:avLst/>
              <a:gdLst>
                <a:gd name="T0" fmla="*/ 0 w 94"/>
                <a:gd name="T1" fmla="*/ 88 h 92"/>
                <a:gd name="T2" fmla="*/ 2 w 94"/>
                <a:gd name="T3" fmla="*/ 90 h 92"/>
                <a:gd name="T4" fmla="*/ 6 w 94"/>
                <a:gd name="T5" fmla="*/ 90 h 92"/>
                <a:gd name="T6" fmla="*/ 12 w 94"/>
                <a:gd name="T7" fmla="*/ 85 h 92"/>
                <a:gd name="T8" fmla="*/ 21 w 94"/>
                <a:gd name="T9" fmla="*/ 84 h 92"/>
                <a:gd name="T10" fmla="*/ 92 w 94"/>
                <a:gd name="T11" fmla="*/ 14 h 92"/>
                <a:gd name="T12" fmla="*/ 92 w 94"/>
                <a:gd name="T13" fmla="*/ 4 h 92"/>
                <a:gd name="T14" fmla="*/ 88 w 94"/>
                <a:gd name="T15" fmla="*/ 0 h 92"/>
                <a:gd name="T16" fmla="*/ 0 w 94"/>
                <a:gd name="T17" fmla="*/ 88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4" h="92">
                  <a:moveTo>
                    <a:pt x="0" y="88"/>
                  </a:moveTo>
                  <a:cubicBezTo>
                    <a:pt x="2" y="90"/>
                    <a:pt x="2" y="90"/>
                    <a:pt x="2" y="90"/>
                  </a:cubicBezTo>
                  <a:cubicBezTo>
                    <a:pt x="3" y="92"/>
                    <a:pt x="5" y="92"/>
                    <a:pt x="6" y="90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5" y="87"/>
                    <a:pt x="19" y="87"/>
                    <a:pt x="21" y="84"/>
                  </a:cubicBezTo>
                  <a:cubicBezTo>
                    <a:pt x="92" y="14"/>
                    <a:pt x="92" y="14"/>
                    <a:pt x="92" y="14"/>
                  </a:cubicBezTo>
                  <a:cubicBezTo>
                    <a:pt x="94" y="11"/>
                    <a:pt x="94" y="7"/>
                    <a:pt x="92" y="4"/>
                  </a:cubicBezTo>
                  <a:cubicBezTo>
                    <a:pt x="88" y="0"/>
                    <a:pt x="88" y="0"/>
                    <a:pt x="88" y="0"/>
                  </a:cubicBezTo>
                  <a:lnTo>
                    <a:pt x="0" y="88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19"/>
            <p:cNvSpPr>
              <a:spLocks noEditPoints="1"/>
            </p:cNvSpPr>
            <p:nvPr/>
          </p:nvSpPr>
          <p:spPr bwMode="auto">
            <a:xfrm>
              <a:off x="7724775" y="3074670"/>
              <a:ext cx="557212" cy="557213"/>
            </a:xfrm>
            <a:custGeom>
              <a:avLst/>
              <a:gdLst>
                <a:gd name="T0" fmla="*/ 9 w 101"/>
                <a:gd name="T1" fmla="*/ 101 h 101"/>
                <a:gd name="T2" fmla="*/ 6 w 101"/>
                <a:gd name="T3" fmla="*/ 100 h 101"/>
                <a:gd name="T4" fmla="*/ 1 w 101"/>
                <a:gd name="T5" fmla="*/ 95 h 101"/>
                <a:gd name="T6" fmla="*/ 1 w 101"/>
                <a:gd name="T7" fmla="*/ 88 h 101"/>
                <a:gd name="T8" fmla="*/ 6 w 101"/>
                <a:gd name="T9" fmla="*/ 84 h 101"/>
                <a:gd name="T10" fmla="*/ 7 w 101"/>
                <a:gd name="T11" fmla="*/ 74 h 101"/>
                <a:gd name="T12" fmla="*/ 78 w 101"/>
                <a:gd name="T13" fmla="*/ 3 h 101"/>
                <a:gd name="T14" fmla="*/ 90 w 101"/>
                <a:gd name="T15" fmla="*/ 3 h 101"/>
                <a:gd name="T16" fmla="*/ 98 w 101"/>
                <a:gd name="T17" fmla="*/ 11 h 101"/>
                <a:gd name="T18" fmla="*/ 98 w 101"/>
                <a:gd name="T19" fmla="*/ 23 h 101"/>
                <a:gd name="T20" fmla="*/ 27 w 101"/>
                <a:gd name="T21" fmla="*/ 94 h 101"/>
                <a:gd name="T22" fmla="*/ 21 w 101"/>
                <a:gd name="T23" fmla="*/ 96 h 101"/>
                <a:gd name="T24" fmla="*/ 21 w 101"/>
                <a:gd name="T25" fmla="*/ 96 h 101"/>
                <a:gd name="T26" fmla="*/ 17 w 101"/>
                <a:gd name="T27" fmla="*/ 95 h 101"/>
                <a:gd name="T28" fmla="*/ 12 w 101"/>
                <a:gd name="T29" fmla="*/ 100 h 101"/>
                <a:gd name="T30" fmla="*/ 9 w 101"/>
                <a:gd name="T31" fmla="*/ 101 h 101"/>
                <a:gd name="T32" fmla="*/ 84 w 101"/>
                <a:gd name="T33" fmla="*/ 4 h 101"/>
                <a:gd name="T34" fmla="*/ 80 w 101"/>
                <a:gd name="T35" fmla="*/ 5 h 101"/>
                <a:gd name="T36" fmla="*/ 10 w 101"/>
                <a:gd name="T37" fmla="*/ 76 h 101"/>
                <a:gd name="T38" fmla="*/ 9 w 101"/>
                <a:gd name="T39" fmla="*/ 83 h 101"/>
                <a:gd name="T40" fmla="*/ 10 w 101"/>
                <a:gd name="T41" fmla="*/ 84 h 101"/>
                <a:gd name="T42" fmla="*/ 4 w 101"/>
                <a:gd name="T43" fmla="*/ 91 h 101"/>
                <a:gd name="T44" fmla="*/ 4 w 101"/>
                <a:gd name="T45" fmla="*/ 92 h 101"/>
                <a:gd name="T46" fmla="*/ 9 w 101"/>
                <a:gd name="T47" fmla="*/ 97 h 101"/>
                <a:gd name="T48" fmla="*/ 10 w 101"/>
                <a:gd name="T49" fmla="*/ 97 h 101"/>
                <a:gd name="T50" fmla="*/ 17 w 101"/>
                <a:gd name="T51" fmla="*/ 91 h 101"/>
                <a:gd name="T52" fmla="*/ 18 w 101"/>
                <a:gd name="T53" fmla="*/ 92 h 101"/>
                <a:gd name="T54" fmla="*/ 25 w 101"/>
                <a:gd name="T55" fmla="*/ 91 h 101"/>
                <a:gd name="T56" fmla="*/ 96 w 101"/>
                <a:gd name="T57" fmla="*/ 21 h 101"/>
                <a:gd name="T58" fmla="*/ 96 w 101"/>
                <a:gd name="T59" fmla="*/ 13 h 101"/>
                <a:gd name="T60" fmla="*/ 88 w 101"/>
                <a:gd name="T61" fmla="*/ 5 h 101"/>
                <a:gd name="T62" fmla="*/ 84 w 101"/>
                <a:gd name="T63" fmla="*/ 4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" h="101">
                  <a:moveTo>
                    <a:pt x="9" y="101"/>
                  </a:moveTo>
                  <a:cubicBezTo>
                    <a:pt x="8" y="101"/>
                    <a:pt x="7" y="101"/>
                    <a:pt x="6" y="100"/>
                  </a:cubicBezTo>
                  <a:cubicBezTo>
                    <a:pt x="1" y="95"/>
                    <a:pt x="1" y="95"/>
                    <a:pt x="1" y="95"/>
                  </a:cubicBezTo>
                  <a:cubicBezTo>
                    <a:pt x="0" y="93"/>
                    <a:pt x="0" y="90"/>
                    <a:pt x="1" y="88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4" y="81"/>
                    <a:pt x="5" y="76"/>
                    <a:pt x="7" y="74"/>
                  </a:cubicBezTo>
                  <a:cubicBezTo>
                    <a:pt x="78" y="3"/>
                    <a:pt x="78" y="3"/>
                    <a:pt x="78" y="3"/>
                  </a:cubicBezTo>
                  <a:cubicBezTo>
                    <a:pt x="81" y="0"/>
                    <a:pt x="87" y="0"/>
                    <a:pt x="90" y="3"/>
                  </a:cubicBezTo>
                  <a:cubicBezTo>
                    <a:pt x="98" y="11"/>
                    <a:pt x="98" y="11"/>
                    <a:pt x="98" y="11"/>
                  </a:cubicBezTo>
                  <a:cubicBezTo>
                    <a:pt x="101" y="14"/>
                    <a:pt x="101" y="20"/>
                    <a:pt x="98" y="23"/>
                  </a:cubicBezTo>
                  <a:cubicBezTo>
                    <a:pt x="27" y="94"/>
                    <a:pt x="27" y="94"/>
                    <a:pt x="27" y="94"/>
                  </a:cubicBezTo>
                  <a:cubicBezTo>
                    <a:pt x="26" y="95"/>
                    <a:pt x="24" y="96"/>
                    <a:pt x="21" y="96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0" y="96"/>
                    <a:pt x="18" y="96"/>
                    <a:pt x="17" y="95"/>
                  </a:cubicBezTo>
                  <a:cubicBezTo>
                    <a:pt x="12" y="100"/>
                    <a:pt x="12" y="100"/>
                    <a:pt x="12" y="100"/>
                  </a:cubicBezTo>
                  <a:cubicBezTo>
                    <a:pt x="12" y="101"/>
                    <a:pt x="11" y="101"/>
                    <a:pt x="9" y="101"/>
                  </a:cubicBezTo>
                  <a:close/>
                  <a:moveTo>
                    <a:pt x="84" y="4"/>
                  </a:moveTo>
                  <a:cubicBezTo>
                    <a:pt x="83" y="4"/>
                    <a:pt x="81" y="4"/>
                    <a:pt x="80" y="5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8" y="78"/>
                    <a:pt x="8" y="81"/>
                    <a:pt x="9" y="83"/>
                  </a:cubicBezTo>
                  <a:cubicBezTo>
                    <a:pt x="10" y="84"/>
                    <a:pt x="10" y="84"/>
                    <a:pt x="10" y="84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3" y="91"/>
                    <a:pt x="3" y="92"/>
                    <a:pt x="4" y="92"/>
                  </a:cubicBezTo>
                  <a:cubicBezTo>
                    <a:pt x="9" y="97"/>
                    <a:pt x="9" y="97"/>
                    <a:pt x="9" y="97"/>
                  </a:cubicBezTo>
                  <a:cubicBezTo>
                    <a:pt x="9" y="98"/>
                    <a:pt x="10" y="98"/>
                    <a:pt x="10" y="97"/>
                  </a:cubicBezTo>
                  <a:cubicBezTo>
                    <a:pt x="17" y="91"/>
                    <a:pt x="17" y="91"/>
                    <a:pt x="17" y="91"/>
                  </a:cubicBezTo>
                  <a:cubicBezTo>
                    <a:pt x="18" y="92"/>
                    <a:pt x="18" y="92"/>
                    <a:pt x="18" y="92"/>
                  </a:cubicBezTo>
                  <a:cubicBezTo>
                    <a:pt x="20" y="93"/>
                    <a:pt x="23" y="93"/>
                    <a:pt x="25" y="91"/>
                  </a:cubicBezTo>
                  <a:cubicBezTo>
                    <a:pt x="96" y="21"/>
                    <a:pt x="96" y="21"/>
                    <a:pt x="96" y="21"/>
                  </a:cubicBezTo>
                  <a:cubicBezTo>
                    <a:pt x="98" y="19"/>
                    <a:pt x="98" y="15"/>
                    <a:pt x="96" y="13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87" y="4"/>
                    <a:pt x="86" y="4"/>
                    <a:pt x="84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20"/>
            <p:cNvSpPr/>
            <p:nvPr/>
          </p:nvSpPr>
          <p:spPr bwMode="auto">
            <a:xfrm>
              <a:off x="8116888" y="2985770"/>
              <a:ext cx="252412" cy="254000"/>
            </a:xfrm>
            <a:custGeom>
              <a:avLst/>
              <a:gdLst>
                <a:gd name="T0" fmla="*/ 19 w 46"/>
                <a:gd name="T1" fmla="*/ 46 h 46"/>
                <a:gd name="T2" fmla="*/ 41 w 46"/>
                <a:gd name="T3" fmla="*/ 24 h 46"/>
                <a:gd name="T4" fmla="*/ 41 w 46"/>
                <a:gd name="T5" fmla="*/ 5 h 46"/>
                <a:gd name="T6" fmla="*/ 41 w 46"/>
                <a:gd name="T7" fmla="*/ 5 h 46"/>
                <a:gd name="T8" fmla="*/ 22 w 46"/>
                <a:gd name="T9" fmla="*/ 5 h 46"/>
                <a:gd name="T10" fmla="*/ 0 w 46"/>
                <a:gd name="T11" fmla="*/ 27 h 46"/>
                <a:gd name="T12" fmla="*/ 19 w 46"/>
                <a:gd name="T1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46">
                  <a:moveTo>
                    <a:pt x="19" y="46"/>
                  </a:moveTo>
                  <a:cubicBezTo>
                    <a:pt x="41" y="24"/>
                    <a:pt x="41" y="24"/>
                    <a:pt x="41" y="24"/>
                  </a:cubicBezTo>
                  <a:cubicBezTo>
                    <a:pt x="46" y="19"/>
                    <a:pt x="46" y="10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35" y="0"/>
                    <a:pt x="27" y="0"/>
                    <a:pt x="22" y="5"/>
                  </a:cubicBezTo>
                  <a:cubicBezTo>
                    <a:pt x="0" y="27"/>
                    <a:pt x="0" y="27"/>
                    <a:pt x="0" y="27"/>
                  </a:cubicBezTo>
                  <a:lnTo>
                    <a:pt x="19" y="46"/>
                  </a:ln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21"/>
            <p:cNvSpPr/>
            <p:nvPr/>
          </p:nvSpPr>
          <p:spPr bwMode="auto">
            <a:xfrm>
              <a:off x="8166100" y="3012758"/>
              <a:ext cx="203200" cy="227013"/>
            </a:xfrm>
            <a:custGeom>
              <a:avLst/>
              <a:gdLst>
                <a:gd name="T0" fmla="*/ 10 w 37"/>
                <a:gd name="T1" fmla="*/ 41 h 41"/>
                <a:gd name="T2" fmla="*/ 32 w 37"/>
                <a:gd name="T3" fmla="*/ 19 h 41"/>
                <a:gd name="T4" fmla="*/ 32 w 37"/>
                <a:gd name="T5" fmla="*/ 0 h 41"/>
                <a:gd name="T6" fmla="*/ 0 w 37"/>
                <a:gd name="T7" fmla="*/ 32 h 41"/>
                <a:gd name="T8" fmla="*/ 10 w 37"/>
                <a:gd name="T9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41">
                  <a:moveTo>
                    <a:pt x="10" y="41"/>
                  </a:moveTo>
                  <a:cubicBezTo>
                    <a:pt x="32" y="19"/>
                    <a:pt x="32" y="19"/>
                    <a:pt x="32" y="19"/>
                  </a:cubicBezTo>
                  <a:cubicBezTo>
                    <a:pt x="37" y="14"/>
                    <a:pt x="37" y="5"/>
                    <a:pt x="32" y="0"/>
                  </a:cubicBezTo>
                  <a:cubicBezTo>
                    <a:pt x="0" y="32"/>
                    <a:pt x="0" y="32"/>
                    <a:pt x="0" y="32"/>
                  </a:cubicBezTo>
                  <a:lnTo>
                    <a:pt x="10" y="41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22"/>
            <p:cNvSpPr>
              <a:spLocks noEditPoints="1"/>
            </p:cNvSpPr>
            <p:nvPr/>
          </p:nvSpPr>
          <p:spPr bwMode="auto">
            <a:xfrm>
              <a:off x="8105775" y="2985770"/>
              <a:ext cx="274637" cy="265113"/>
            </a:xfrm>
            <a:custGeom>
              <a:avLst/>
              <a:gdLst>
                <a:gd name="T0" fmla="*/ 21 w 50"/>
                <a:gd name="T1" fmla="*/ 48 h 48"/>
                <a:gd name="T2" fmla="*/ 0 w 50"/>
                <a:gd name="T3" fmla="*/ 27 h 48"/>
                <a:gd name="T4" fmla="*/ 23 w 50"/>
                <a:gd name="T5" fmla="*/ 4 h 48"/>
                <a:gd name="T6" fmla="*/ 33 w 50"/>
                <a:gd name="T7" fmla="*/ 0 h 48"/>
                <a:gd name="T8" fmla="*/ 44 w 50"/>
                <a:gd name="T9" fmla="*/ 4 h 48"/>
                <a:gd name="T10" fmla="*/ 44 w 50"/>
                <a:gd name="T11" fmla="*/ 25 h 48"/>
                <a:gd name="T12" fmla="*/ 21 w 50"/>
                <a:gd name="T13" fmla="*/ 48 h 48"/>
                <a:gd name="T14" fmla="*/ 4 w 50"/>
                <a:gd name="T15" fmla="*/ 27 h 48"/>
                <a:gd name="T16" fmla="*/ 21 w 50"/>
                <a:gd name="T17" fmla="*/ 44 h 48"/>
                <a:gd name="T18" fmla="*/ 41 w 50"/>
                <a:gd name="T19" fmla="*/ 23 h 48"/>
                <a:gd name="T20" fmla="*/ 41 w 50"/>
                <a:gd name="T21" fmla="*/ 6 h 48"/>
                <a:gd name="T22" fmla="*/ 25 w 50"/>
                <a:gd name="T23" fmla="*/ 6 h 48"/>
                <a:gd name="T24" fmla="*/ 4 w 50"/>
                <a:gd name="T25" fmla="*/ 2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48">
                  <a:moveTo>
                    <a:pt x="21" y="48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6" y="1"/>
                    <a:pt x="29" y="0"/>
                    <a:pt x="33" y="0"/>
                  </a:cubicBezTo>
                  <a:cubicBezTo>
                    <a:pt x="37" y="0"/>
                    <a:pt x="41" y="1"/>
                    <a:pt x="44" y="4"/>
                  </a:cubicBezTo>
                  <a:cubicBezTo>
                    <a:pt x="50" y="10"/>
                    <a:pt x="50" y="19"/>
                    <a:pt x="44" y="25"/>
                  </a:cubicBezTo>
                  <a:lnTo>
                    <a:pt x="21" y="48"/>
                  </a:lnTo>
                  <a:close/>
                  <a:moveTo>
                    <a:pt x="4" y="27"/>
                  </a:moveTo>
                  <a:cubicBezTo>
                    <a:pt x="21" y="44"/>
                    <a:pt x="21" y="44"/>
                    <a:pt x="21" y="44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6" y="18"/>
                    <a:pt x="46" y="11"/>
                    <a:pt x="41" y="6"/>
                  </a:cubicBezTo>
                  <a:cubicBezTo>
                    <a:pt x="37" y="2"/>
                    <a:pt x="29" y="2"/>
                    <a:pt x="25" y="6"/>
                  </a:cubicBezTo>
                  <a:lnTo>
                    <a:pt x="4" y="27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23"/>
            <p:cNvSpPr/>
            <p:nvPr/>
          </p:nvSpPr>
          <p:spPr bwMode="auto">
            <a:xfrm>
              <a:off x="8039100" y="3063558"/>
              <a:ext cx="254000" cy="254000"/>
            </a:xfrm>
            <a:custGeom>
              <a:avLst/>
              <a:gdLst>
                <a:gd name="T0" fmla="*/ 44 w 46"/>
                <a:gd name="T1" fmla="*/ 37 h 46"/>
                <a:gd name="T2" fmla="*/ 44 w 46"/>
                <a:gd name="T3" fmla="*/ 44 h 46"/>
                <a:gd name="T4" fmla="*/ 44 w 46"/>
                <a:gd name="T5" fmla="*/ 44 h 46"/>
                <a:gd name="T6" fmla="*/ 37 w 46"/>
                <a:gd name="T7" fmla="*/ 44 h 46"/>
                <a:gd name="T8" fmla="*/ 2 w 46"/>
                <a:gd name="T9" fmla="*/ 9 h 46"/>
                <a:gd name="T10" fmla="*/ 2 w 46"/>
                <a:gd name="T11" fmla="*/ 2 h 46"/>
                <a:gd name="T12" fmla="*/ 2 w 46"/>
                <a:gd name="T13" fmla="*/ 2 h 46"/>
                <a:gd name="T14" fmla="*/ 9 w 46"/>
                <a:gd name="T15" fmla="*/ 2 h 46"/>
                <a:gd name="T16" fmla="*/ 44 w 46"/>
                <a:gd name="T17" fmla="*/ 3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6">
                  <a:moveTo>
                    <a:pt x="44" y="37"/>
                  </a:moveTo>
                  <a:cubicBezTo>
                    <a:pt x="46" y="39"/>
                    <a:pt x="46" y="42"/>
                    <a:pt x="44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2" y="46"/>
                    <a:pt x="39" y="46"/>
                    <a:pt x="37" y="4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7"/>
                    <a:pt x="0" y="4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0"/>
                    <a:pt x="7" y="0"/>
                    <a:pt x="9" y="2"/>
                  </a:cubicBezTo>
                  <a:lnTo>
                    <a:pt x="44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24"/>
            <p:cNvSpPr>
              <a:spLocks noEditPoints="1"/>
            </p:cNvSpPr>
            <p:nvPr/>
          </p:nvSpPr>
          <p:spPr bwMode="auto">
            <a:xfrm>
              <a:off x="8032750" y="3052445"/>
              <a:ext cx="271462" cy="269875"/>
            </a:xfrm>
            <a:custGeom>
              <a:avLst/>
              <a:gdLst>
                <a:gd name="T0" fmla="*/ 42 w 49"/>
                <a:gd name="T1" fmla="*/ 49 h 49"/>
                <a:gd name="T2" fmla="*/ 37 w 49"/>
                <a:gd name="T3" fmla="*/ 47 h 49"/>
                <a:gd name="T4" fmla="*/ 2 w 49"/>
                <a:gd name="T5" fmla="*/ 12 h 49"/>
                <a:gd name="T6" fmla="*/ 0 w 49"/>
                <a:gd name="T7" fmla="*/ 7 h 49"/>
                <a:gd name="T8" fmla="*/ 2 w 49"/>
                <a:gd name="T9" fmla="*/ 2 h 49"/>
                <a:gd name="T10" fmla="*/ 11 w 49"/>
                <a:gd name="T11" fmla="*/ 2 h 49"/>
                <a:gd name="T12" fmla="*/ 46 w 49"/>
                <a:gd name="T13" fmla="*/ 38 h 49"/>
                <a:gd name="T14" fmla="*/ 46 w 49"/>
                <a:gd name="T15" fmla="*/ 47 h 49"/>
                <a:gd name="T16" fmla="*/ 42 w 49"/>
                <a:gd name="T17" fmla="*/ 49 h 49"/>
                <a:gd name="T18" fmla="*/ 7 w 49"/>
                <a:gd name="T19" fmla="*/ 4 h 49"/>
                <a:gd name="T20" fmla="*/ 4 w 49"/>
                <a:gd name="T21" fmla="*/ 5 h 49"/>
                <a:gd name="T22" fmla="*/ 3 w 49"/>
                <a:gd name="T23" fmla="*/ 7 h 49"/>
                <a:gd name="T24" fmla="*/ 4 w 49"/>
                <a:gd name="T25" fmla="*/ 10 h 49"/>
                <a:gd name="T26" fmla="*/ 39 w 49"/>
                <a:gd name="T27" fmla="*/ 45 h 49"/>
                <a:gd name="T28" fmla="*/ 44 w 49"/>
                <a:gd name="T29" fmla="*/ 45 h 49"/>
                <a:gd name="T30" fmla="*/ 44 w 49"/>
                <a:gd name="T31" fmla="*/ 40 h 49"/>
                <a:gd name="T32" fmla="*/ 9 w 49"/>
                <a:gd name="T33" fmla="*/ 5 h 49"/>
                <a:gd name="T34" fmla="*/ 7 w 49"/>
                <a:gd name="T35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49">
                  <a:moveTo>
                    <a:pt x="42" y="49"/>
                  </a:moveTo>
                  <a:cubicBezTo>
                    <a:pt x="40" y="49"/>
                    <a:pt x="38" y="49"/>
                    <a:pt x="37" y="47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0" y="5"/>
                    <a:pt x="0" y="4"/>
                    <a:pt x="2" y="2"/>
                  </a:cubicBezTo>
                  <a:cubicBezTo>
                    <a:pt x="4" y="0"/>
                    <a:pt x="9" y="0"/>
                    <a:pt x="11" y="2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9" y="40"/>
                    <a:pt x="49" y="45"/>
                    <a:pt x="46" y="47"/>
                  </a:cubicBezTo>
                  <a:cubicBezTo>
                    <a:pt x="45" y="49"/>
                    <a:pt x="43" y="49"/>
                    <a:pt x="42" y="49"/>
                  </a:cubicBezTo>
                  <a:close/>
                  <a:moveTo>
                    <a:pt x="7" y="4"/>
                  </a:moveTo>
                  <a:cubicBezTo>
                    <a:pt x="6" y="4"/>
                    <a:pt x="5" y="4"/>
                    <a:pt x="4" y="5"/>
                  </a:cubicBezTo>
                  <a:cubicBezTo>
                    <a:pt x="3" y="5"/>
                    <a:pt x="3" y="6"/>
                    <a:pt x="3" y="7"/>
                  </a:cubicBezTo>
                  <a:cubicBezTo>
                    <a:pt x="3" y="8"/>
                    <a:pt x="3" y="9"/>
                    <a:pt x="4" y="10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40" y="46"/>
                    <a:pt x="43" y="46"/>
                    <a:pt x="44" y="45"/>
                  </a:cubicBezTo>
                  <a:cubicBezTo>
                    <a:pt x="46" y="44"/>
                    <a:pt x="46" y="41"/>
                    <a:pt x="44" y="40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25"/>
            <p:cNvSpPr/>
            <p:nvPr/>
          </p:nvSpPr>
          <p:spPr bwMode="auto">
            <a:xfrm>
              <a:off x="7642225" y="3631883"/>
              <a:ext cx="187325" cy="287338"/>
            </a:xfrm>
            <a:custGeom>
              <a:avLst/>
              <a:gdLst>
                <a:gd name="T0" fmla="*/ 34 w 34"/>
                <a:gd name="T1" fmla="*/ 35 h 52"/>
                <a:gd name="T2" fmla="*/ 17 w 34"/>
                <a:gd name="T3" fmla="*/ 52 h 52"/>
                <a:gd name="T4" fmla="*/ 0 w 34"/>
                <a:gd name="T5" fmla="*/ 35 h 52"/>
                <a:gd name="T6" fmla="*/ 18 w 34"/>
                <a:gd name="T7" fmla="*/ 0 h 52"/>
                <a:gd name="T8" fmla="*/ 34 w 34"/>
                <a:gd name="T9" fmla="*/ 3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52">
                  <a:moveTo>
                    <a:pt x="34" y="35"/>
                  </a:moveTo>
                  <a:cubicBezTo>
                    <a:pt x="34" y="44"/>
                    <a:pt x="26" y="52"/>
                    <a:pt x="17" y="52"/>
                  </a:cubicBezTo>
                  <a:cubicBezTo>
                    <a:pt x="7" y="52"/>
                    <a:pt x="0" y="44"/>
                    <a:pt x="0" y="35"/>
                  </a:cubicBezTo>
                  <a:cubicBezTo>
                    <a:pt x="0" y="25"/>
                    <a:pt x="18" y="0"/>
                    <a:pt x="18" y="0"/>
                  </a:cubicBezTo>
                  <a:cubicBezTo>
                    <a:pt x="18" y="0"/>
                    <a:pt x="34" y="25"/>
                    <a:pt x="34" y="35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26"/>
            <p:cNvSpPr>
              <a:spLocks noEditPoints="1"/>
            </p:cNvSpPr>
            <p:nvPr/>
          </p:nvSpPr>
          <p:spPr bwMode="auto">
            <a:xfrm>
              <a:off x="7631113" y="3614420"/>
              <a:ext cx="203200" cy="315913"/>
            </a:xfrm>
            <a:custGeom>
              <a:avLst/>
              <a:gdLst>
                <a:gd name="T0" fmla="*/ 19 w 37"/>
                <a:gd name="T1" fmla="*/ 57 h 57"/>
                <a:gd name="T2" fmla="*/ 0 w 37"/>
                <a:gd name="T3" fmla="*/ 38 h 57"/>
                <a:gd name="T4" fmla="*/ 19 w 37"/>
                <a:gd name="T5" fmla="*/ 2 h 57"/>
                <a:gd name="T6" fmla="*/ 20 w 37"/>
                <a:gd name="T7" fmla="*/ 0 h 57"/>
                <a:gd name="T8" fmla="*/ 21 w 37"/>
                <a:gd name="T9" fmla="*/ 2 h 57"/>
                <a:gd name="T10" fmla="*/ 37 w 37"/>
                <a:gd name="T11" fmla="*/ 38 h 57"/>
                <a:gd name="T12" fmla="*/ 19 w 37"/>
                <a:gd name="T13" fmla="*/ 57 h 57"/>
                <a:gd name="T14" fmla="*/ 20 w 37"/>
                <a:gd name="T15" fmla="*/ 6 h 57"/>
                <a:gd name="T16" fmla="*/ 3 w 37"/>
                <a:gd name="T17" fmla="*/ 38 h 57"/>
                <a:gd name="T18" fmla="*/ 19 w 37"/>
                <a:gd name="T19" fmla="*/ 53 h 57"/>
                <a:gd name="T20" fmla="*/ 34 w 37"/>
                <a:gd name="T21" fmla="*/ 38 h 57"/>
                <a:gd name="T22" fmla="*/ 20 w 37"/>
                <a:gd name="T23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57">
                  <a:moveTo>
                    <a:pt x="19" y="57"/>
                  </a:moveTo>
                  <a:cubicBezTo>
                    <a:pt x="8" y="57"/>
                    <a:pt x="0" y="48"/>
                    <a:pt x="0" y="38"/>
                  </a:cubicBezTo>
                  <a:cubicBezTo>
                    <a:pt x="0" y="28"/>
                    <a:pt x="18" y="3"/>
                    <a:pt x="19" y="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3"/>
                    <a:pt x="37" y="28"/>
                    <a:pt x="37" y="38"/>
                  </a:cubicBezTo>
                  <a:cubicBezTo>
                    <a:pt x="37" y="48"/>
                    <a:pt x="29" y="57"/>
                    <a:pt x="19" y="57"/>
                  </a:cubicBezTo>
                  <a:close/>
                  <a:moveTo>
                    <a:pt x="20" y="6"/>
                  </a:moveTo>
                  <a:cubicBezTo>
                    <a:pt x="14" y="14"/>
                    <a:pt x="3" y="31"/>
                    <a:pt x="3" y="38"/>
                  </a:cubicBezTo>
                  <a:cubicBezTo>
                    <a:pt x="3" y="46"/>
                    <a:pt x="10" y="53"/>
                    <a:pt x="19" y="53"/>
                  </a:cubicBezTo>
                  <a:cubicBezTo>
                    <a:pt x="27" y="53"/>
                    <a:pt x="34" y="46"/>
                    <a:pt x="34" y="38"/>
                  </a:cubicBezTo>
                  <a:cubicBezTo>
                    <a:pt x="34" y="31"/>
                    <a:pt x="25" y="14"/>
                    <a:pt x="20" y="6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27"/>
            <p:cNvSpPr/>
            <p:nvPr/>
          </p:nvSpPr>
          <p:spPr bwMode="auto">
            <a:xfrm>
              <a:off x="7724775" y="3819208"/>
              <a:ext cx="82550" cy="77788"/>
            </a:xfrm>
            <a:custGeom>
              <a:avLst/>
              <a:gdLst>
                <a:gd name="T0" fmla="*/ 2 w 15"/>
                <a:gd name="T1" fmla="*/ 14 h 14"/>
                <a:gd name="T2" fmla="*/ 1 w 15"/>
                <a:gd name="T3" fmla="*/ 13 h 14"/>
                <a:gd name="T4" fmla="*/ 2 w 15"/>
                <a:gd name="T5" fmla="*/ 10 h 14"/>
                <a:gd name="T6" fmla="*/ 11 w 15"/>
                <a:gd name="T7" fmla="*/ 2 h 14"/>
                <a:gd name="T8" fmla="*/ 13 w 15"/>
                <a:gd name="T9" fmla="*/ 1 h 14"/>
                <a:gd name="T10" fmla="*/ 14 w 15"/>
                <a:gd name="T11" fmla="*/ 3 h 14"/>
                <a:gd name="T12" fmla="*/ 3 w 15"/>
                <a:gd name="T13" fmla="*/ 14 h 14"/>
                <a:gd name="T14" fmla="*/ 2 w 15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4">
                  <a:moveTo>
                    <a:pt x="2" y="14"/>
                  </a:moveTo>
                  <a:cubicBezTo>
                    <a:pt x="2" y="14"/>
                    <a:pt x="1" y="13"/>
                    <a:pt x="1" y="13"/>
                  </a:cubicBezTo>
                  <a:cubicBezTo>
                    <a:pt x="0" y="12"/>
                    <a:pt x="1" y="11"/>
                    <a:pt x="2" y="10"/>
                  </a:cubicBezTo>
                  <a:cubicBezTo>
                    <a:pt x="6" y="9"/>
                    <a:pt x="10" y="6"/>
                    <a:pt x="11" y="2"/>
                  </a:cubicBezTo>
                  <a:cubicBezTo>
                    <a:pt x="12" y="1"/>
                    <a:pt x="12" y="0"/>
                    <a:pt x="13" y="1"/>
                  </a:cubicBezTo>
                  <a:cubicBezTo>
                    <a:pt x="14" y="1"/>
                    <a:pt x="15" y="2"/>
                    <a:pt x="14" y="3"/>
                  </a:cubicBezTo>
                  <a:cubicBezTo>
                    <a:pt x="12" y="8"/>
                    <a:pt x="8" y="12"/>
                    <a:pt x="3" y="14"/>
                  </a:cubicBezTo>
                  <a:cubicBezTo>
                    <a:pt x="3" y="14"/>
                    <a:pt x="2" y="14"/>
                    <a:pt x="2" y="1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0" name="组合 9"/>
          <p:cNvGrpSpPr/>
          <p:nvPr/>
        </p:nvGrpSpPr>
        <p:grpSpPr>
          <a:xfrm>
            <a:off x="10251990" y="1880604"/>
            <a:ext cx="954893" cy="855356"/>
            <a:chOff x="6946900" y="1965008"/>
            <a:chExt cx="898525" cy="804863"/>
          </a:xfrm>
        </p:grpSpPr>
        <p:sp>
          <p:nvSpPr>
            <p:cNvPr id="194" name="Freeform 31"/>
            <p:cNvSpPr>
              <a:spLocks noEditPoints="1"/>
            </p:cNvSpPr>
            <p:nvPr/>
          </p:nvSpPr>
          <p:spPr bwMode="auto">
            <a:xfrm>
              <a:off x="7156450" y="2263458"/>
              <a:ext cx="508000" cy="506413"/>
            </a:xfrm>
            <a:custGeom>
              <a:avLst/>
              <a:gdLst>
                <a:gd name="T0" fmla="*/ 36 w 92"/>
                <a:gd name="T1" fmla="*/ 86 h 92"/>
                <a:gd name="T2" fmla="*/ 24 w 92"/>
                <a:gd name="T3" fmla="*/ 81 h 92"/>
                <a:gd name="T4" fmla="*/ 9 w 92"/>
                <a:gd name="T5" fmla="*/ 72 h 92"/>
                <a:gd name="T6" fmla="*/ 12 w 92"/>
                <a:gd name="T7" fmla="*/ 55 h 92"/>
                <a:gd name="T8" fmla="*/ 0 w 92"/>
                <a:gd name="T9" fmla="*/ 49 h 92"/>
                <a:gd name="T10" fmla="*/ 12 w 92"/>
                <a:gd name="T11" fmla="*/ 37 h 92"/>
                <a:gd name="T12" fmla="*/ 11 w 92"/>
                <a:gd name="T13" fmla="*/ 15 h 92"/>
                <a:gd name="T14" fmla="*/ 29 w 92"/>
                <a:gd name="T15" fmla="*/ 15 h 92"/>
                <a:gd name="T16" fmla="*/ 43 w 92"/>
                <a:gd name="T17" fmla="*/ 0 h 92"/>
                <a:gd name="T18" fmla="*/ 55 w 92"/>
                <a:gd name="T19" fmla="*/ 12 h 92"/>
                <a:gd name="T20" fmla="*/ 77 w 92"/>
                <a:gd name="T21" fmla="*/ 11 h 92"/>
                <a:gd name="T22" fmla="*/ 80 w 92"/>
                <a:gd name="T23" fmla="*/ 25 h 92"/>
                <a:gd name="T24" fmla="*/ 85 w 92"/>
                <a:gd name="T25" fmla="*/ 37 h 92"/>
                <a:gd name="T26" fmla="*/ 85 w 92"/>
                <a:gd name="T27" fmla="*/ 55 h 92"/>
                <a:gd name="T28" fmla="*/ 76 w 92"/>
                <a:gd name="T29" fmla="*/ 63 h 92"/>
                <a:gd name="T30" fmla="*/ 80 w 92"/>
                <a:gd name="T31" fmla="*/ 77 h 92"/>
                <a:gd name="T32" fmla="*/ 63 w 92"/>
                <a:gd name="T33" fmla="*/ 77 h 92"/>
                <a:gd name="T34" fmla="*/ 48 w 92"/>
                <a:gd name="T35" fmla="*/ 92 h 92"/>
                <a:gd name="T36" fmla="*/ 39 w 92"/>
                <a:gd name="T37" fmla="*/ 76 h 92"/>
                <a:gd name="T38" fmla="*/ 43 w 92"/>
                <a:gd name="T39" fmla="*/ 88 h 92"/>
                <a:gd name="T40" fmla="*/ 48 w 92"/>
                <a:gd name="T41" fmla="*/ 88 h 92"/>
                <a:gd name="T42" fmla="*/ 53 w 92"/>
                <a:gd name="T43" fmla="*/ 76 h 92"/>
                <a:gd name="T44" fmla="*/ 70 w 92"/>
                <a:gd name="T45" fmla="*/ 78 h 92"/>
                <a:gd name="T46" fmla="*/ 78 w 92"/>
                <a:gd name="T47" fmla="*/ 72 h 92"/>
                <a:gd name="T48" fmla="*/ 72 w 92"/>
                <a:gd name="T49" fmla="*/ 63 h 92"/>
                <a:gd name="T50" fmla="*/ 85 w 92"/>
                <a:gd name="T51" fmla="*/ 51 h 92"/>
                <a:gd name="T52" fmla="*/ 85 w 92"/>
                <a:gd name="T53" fmla="*/ 41 h 92"/>
                <a:gd name="T54" fmla="*/ 72 w 92"/>
                <a:gd name="T55" fmla="*/ 29 h 92"/>
                <a:gd name="T56" fmla="*/ 78 w 92"/>
                <a:gd name="T57" fmla="*/ 20 h 92"/>
                <a:gd name="T58" fmla="*/ 70 w 92"/>
                <a:gd name="T59" fmla="*/ 14 h 92"/>
                <a:gd name="T60" fmla="*/ 53 w 92"/>
                <a:gd name="T61" fmla="*/ 16 h 92"/>
                <a:gd name="T62" fmla="*/ 48 w 92"/>
                <a:gd name="T63" fmla="*/ 4 h 92"/>
                <a:gd name="T64" fmla="*/ 40 w 92"/>
                <a:gd name="T65" fmla="*/ 15 h 92"/>
                <a:gd name="T66" fmla="*/ 28 w 92"/>
                <a:gd name="T67" fmla="*/ 20 h 92"/>
                <a:gd name="T68" fmla="*/ 14 w 92"/>
                <a:gd name="T69" fmla="*/ 18 h 92"/>
                <a:gd name="T70" fmla="*/ 20 w 92"/>
                <a:gd name="T71" fmla="*/ 29 h 92"/>
                <a:gd name="T72" fmla="*/ 6 w 92"/>
                <a:gd name="T73" fmla="*/ 41 h 92"/>
                <a:gd name="T74" fmla="*/ 4 w 92"/>
                <a:gd name="T75" fmla="*/ 50 h 92"/>
                <a:gd name="T76" fmla="*/ 15 w 92"/>
                <a:gd name="T77" fmla="*/ 53 h 92"/>
                <a:gd name="T78" fmla="*/ 14 w 92"/>
                <a:gd name="T79" fmla="*/ 70 h 92"/>
                <a:gd name="T80" fmla="*/ 18 w 92"/>
                <a:gd name="T81" fmla="*/ 78 h 92"/>
                <a:gd name="T82" fmla="*/ 46 w 92"/>
                <a:gd name="T83" fmla="*/ 63 h 92"/>
                <a:gd name="T84" fmla="*/ 63 w 92"/>
                <a:gd name="T85" fmla="*/ 46 h 92"/>
                <a:gd name="T86" fmla="*/ 33 w 92"/>
                <a:gd name="T87" fmla="*/ 46 h 92"/>
                <a:gd name="T88" fmla="*/ 46 w 92"/>
                <a:gd name="T89" fmla="*/ 33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2" h="92">
                  <a:moveTo>
                    <a:pt x="48" y="92"/>
                  </a:moveTo>
                  <a:cubicBezTo>
                    <a:pt x="43" y="92"/>
                    <a:pt x="43" y="92"/>
                    <a:pt x="43" y="92"/>
                  </a:cubicBezTo>
                  <a:cubicBezTo>
                    <a:pt x="39" y="92"/>
                    <a:pt x="36" y="89"/>
                    <a:pt x="36" y="86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34" y="79"/>
                    <a:pt x="31" y="78"/>
                    <a:pt x="28" y="77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22" y="83"/>
                    <a:pt x="17" y="83"/>
                    <a:pt x="15" y="80"/>
                  </a:cubicBezTo>
                  <a:cubicBezTo>
                    <a:pt x="11" y="77"/>
                    <a:pt x="11" y="77"/>
                    <a:pt x="11" y="77"/>
                  </a:cubicBezTo>
                  <a:cubicBezTo>
                    <a:pt x="10" y="75"/>
                    <a:pt x="9" y="74"/>
                    <a:pt x="9" y="72"/>
                  </a:cubicBezTo>
                  <a:cubicBezTo>
                    <a:pt x="9" y="70"/>
                    <a:pt x="10" y="69"/>
                    <a:pt x="11" y="67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4" y="61"/>
                    <a:pt x="13" y="58"/>
                    <a:pt x="12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4" y="55"/>
                    <a:pt x="3" y="55"/>
                    <a:pt x="2" y="53"/>
                  </a:cubicBezTo>
                  <a:cubicBezTo>
                    <a:pt x="0" y="52"/>
                    <a:pt x="0" y="50"/>
                    <a:pt x="0" y="4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0"/>
                    <a:pt x="3" y="37"/>
                    <a:pt x="6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3" y="34"/>
                    <a:pt x="14" y="31"/>
                    <a:pt x="15" y="29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2"/>
                    <a:pt x="9" y="18"/>
                    <a:pt x="11" y="15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8" y="9"/>
                    <a:pt x="22" y="9"/>
                    <a:pt x="25" y="11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1" y="14"/>
                    <a:pt x="34" y="13"/>
                    <a:pt x="36" y="12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3"/>
                    <a:pt x="39" y="0"/>
                    <a:pt x="43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2" y="0"/>
                    <a:pt x="55" y="3"/>
                    <a:pt x="55" y="7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8" y="13"/>
                    <a:pt x="61" y="14"/>
                    <a:pt x="63" y="15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70" y="9"/>
                    <a:pt x="74" y="9"/>
                    <a:pt x="77" y="11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2" y="17"/>
                    <a:pt x="82" y="18"/>
                    <a:pt x="82" y="20"/>
                  </a:cubicBezTo>
                  <a:cubicBezTo>
                    <a:pt x="82" y="22"/>
                    <a:pt x="82" y="23"/>
                    <a:pt x="80" y="25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8" y="31"/>
                    <a:pt x="79" y="34"/>
                    <a:pt x="80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9" y="37"/>
                    <a:pt x="92" y="40"/>
                    <a:pt x="92" y="43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52"/>
                    <a:pt x="89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79" y="58"/>
                    <a:pt x="78" y="61"/>
                    <a:pt x="76" y="63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82" y="69"/>
                    <a:pt x="82" y="70"/>
                    <a:pt x="82" y="72"/>
                  </a:cubicBezTo>
                  <a:cubicBezTo>
                    <a:pt x="82" y="74"/>
                    <a:pt x="82" y="76"/>
                    <a:pt x="80" y="77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4" y="83"/>
                    <a:pt x="70" y="83"/>
                    <a:pt x="67" y="81"/>
                  </a:cubicBezTo>
                  <a:cubicBezTo>
                    <a:pt x="63" y="77"/>
                    <a:pt x="63" y="77"/>
                    <a:pt x="63" y="77"/>
                  </a:cubicBezTo>
                  <a:cubicBezTo>
                    <a:pt x="61" y="78"/>
                    <a:pt x="58" y="79"/>
                    <a:pt x="55" y="80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5" y="89"/>
                    <a:pt x="52" y="92"/>
                    <a:pt x="48" y="92"/>
                  </a:cubicBezTo>
                  <a:close/>
                  <a:moveTo>
                    <a:pt x="28" y="71"/>
                  </a:moveTo>
                  <a:cubicBezTo>
                    <a:pt x="29" y="72"/>
                    <a:pt x="29" y="72"/>
                    <a:pt x="29" y="72"/>
                  </a:cubicBezTo>
                  <a:cubicBezTo>
                    <a:pt x="32" y="74"/>
                    <a:pt x="35" y="76"/>
                    <a:pt x="39" y="76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0" y="87"/>
                    <a:pt x="42" y="88"/>
                    <a:pt x="43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8" y="90"/>
                    <a:pt x="48" y="90"/>
                    <a:pt x="48" y="90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50" y="88"/>
                    <a:pt x="51" y="87"/>
                    <a:pt x="51" y="86"/>
                  </a:cubicBezTo>
                  <a:cubicBezTo>
                    <a:pt x="51" y="77"/>
                    <a:pt x="51" y="77"/>
                    <a:pt x="51" y="77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56" y="76"/>
                    <a:pt x="59" y="74"/>
                    <a:pt x="62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1" y="79"/>
                    <a:pt x="73" y="79"/>
                    <a:pt x="74" y="78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8" y="74"/>
                    <a:pt x="78" y="73"/>
                    <a:pt x="78" y="72"/>
                  </a:cubicBezTo>
                  <a:cubicBezTo>
                    <a:pt x="78" y="71"/>
                    <a:pt x="78" y="71"/>
                    <a:pt x="77" y="70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4" y="60"/>
                    <a:pt x="75" y="56"/>
                    <a:pt x="76" y="53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85" y="51"/>
                    <a:pt x="85" y="51"/>
                    <a:pt x="85" y="51"/>
                  </a:cubicBezTo>
                  <a:cubicBezTo>
                    <a:pt x="87" y="51"/>
                    <a:pt x="88" y="50"/>
                    <a:pt x="88" y="49"/>
                  </a:cubicBezTo>
                  <a:cubicBezTo>
                    <a:pt x="88" y="43"/>
                    <a:pt x="88" y="43"/>
                    <a:pt x="88" y="43"/>
                  </a:cubicBezTo>
                  <a:cubicBezTo>
                    <a:pt x="88" y="42"/>
                    <a:pt x="87" y="41"/>
                    <a:pt x="85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5" y="36"/>
                    <a:pt x="74" y="32"/>
                    <a:pt x="72" y="29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8" y="21"/>
                    <a:pt x="78" y="21"/>
                    <a:pt x="78" y="20"/>
                  </a:cubicBezTo>
                  <a:cubicBezTo>
                    <a:pt x="78" y="19"/>
                    <a:pt x="78" y="19"/>
                    <a:pt x="78" y="18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3" y="13"/>
                    <a:pt x="71" y="13"/>
                    <a:pt x="70" y="14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59" y="18"/>
                    <a:pt x="56" y="16"/>
                    <a:pt x="53" y="1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5"/>
                    <a:pt x="50" y="4"/>
                    <a:pt x="48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0" y="5"/>
                    <a:pt x="40" y="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6" y="16"/>
                    <a:pt x="32" y="18"/>
                    <a:pt x="29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3"/>
                    <a:pt x="19" y="13"/>
                    <a:pt x="18" y="14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9"/>
                    <a:pt x="13" y="21"/>
                    <a:pt x="14" y="22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18" y="32"/>
                    <a:pt x="16" y="36"/>
                    <a:pt x="15" y="39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1"/>
                    <a:pt x="4" y="42"/>
                    <a:pt x="4" y="43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49"/>
                    <a:pt x="4" y="50"/>
                    <a:pt x="4" y="50"/>
                  </a:cubicBezTo>
                  <a:cubicBezTo>
                    <a:pt x="5" y="51"/>
                    <a:pt x="6" y="51"/>
                    <a:pt x="6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6" y="56"/>
                    <a:pt x="17" y="60"/>
                    <a:pt x="19" y="63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3" y="71"/>
                    <a:pt x="13" y="71"/>
                    <a:pt x="13" y="72"/>
                  </a:cubicBezTo>
                  <a:cubicBezTo>
                    <a:pt x="13" y="73"/>
                    <a:pt x="13" y="73"/>
                    <a:pt x="14" y="74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9" y="79"/>
                    <a:pt x="21" y="79"/>
                    <a:pt x="22" y="78"/>
                  </a:cubicBezTo>
                  <a:lnTo>
                    <a:pt x="28" y="71"/>
                  </a:lnTo>
                  <a:close/>
                  <a:moveTo>
                    <a:pt x="46" y="63"/>
                  </a:moveTo>
                  <a:cubicBezTo>
                    <a:pt x="37" y="63"/>
                    <a:pt x="29" y="55"/>
                    <a:pt x="29" y="46"/>
                  </a:cubicBezTo>
                  <a:cubicBezTo>
                    <a:pt x="29" y="37"/>
                    <a:pt x="37" y="29"/>
                    <a:pt x="46" y="29"/>
                  </a:cubicBezTo>
                  <a:cubicBezTo>
                    <a:pt x="55" y="29"/>
                    <a:pt x="63" y="37"/>
                    <a:pt x="63" y="46"/>
                  </a:cubicBezTo>
                  <a:cubicBezTo>
                    <a:pt x="63" y="55"/>
                    <a:pt x="55" y="63"/>
                    <a:pt x="46" y="63"/>
                  </a:cubicBezTo>
                  <a:close/>
                  <a:moveTo>
                    <a:pt x="46" y="33"/>
                  </a:moveTo>
                  <a:cubicBezTo>
                    <a:pt x="39" y="33"/>
                    <a:pt x="33" y="39"/>
                    <a:pt x="33" y="46"/>
                  </a:cubicBezTo>
                  <a:cubicBezTo>
                    <a:pt x="33" y="53"/>
                    <a:pt x="39" y="59"/>
                    <a:pt x="46" y="59"/>
                  </a:cubicBezTo>
                  <a:cubicBezTo>
                    <a:pt x="53" y="59"/>
                    <a:pt x="59" y="53"/>
                    <a:pt x="59" y="46"/>
                  </a:cubicBezTo>
                  <a:cubicBezTo>
                    <a:pt x="59" y="39"/>
                    <a:pt x="53" y="33"/>
                    <a:pt x="46" y="33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95" name="组合 194"/>
            <p:cNvGrpSpPr/>
            <p:nvPr/>
          </p:nvGrpSpPr>
          <p:grpSpPr>
            <a:xfrm>
              <a:off x="6946900" y="1965008"/>
              <a:ext cx="898525" cy="684212"/>
              <a:chOff x="6946900" y="1965008"/>
              <a:chExt cx="898525" cy="684212"/>
            </a:xfrm>
          </p:grpSpPr>
          <p:sp>
            <p:nvSpPr>
              <p:cNvPr id="196" name="Freeform 28"/>
              <p:cNvSpPr/>
              <p:nvPr/>
            </p:nvSpPr>
            <p:spPr bwMode="auto">
              <a:xfrm>
                <a:off x="6946900" y="1965008"/>
                <a:ext cx="898525" cy="601663"/>
              </a:xfrm>
              <a:custGeom>
                <a:avLst/>
                <a:gdLst>
                  <a:gd name="T0" fmla="*/ 0 w 163"/>
                  <a:gd name="T1" fmla="*/ 70 h 109"/>
                  <a:gd name="T2" fmla="*/ 1 w 163"/>
                  <a:gd name="T3" fmla="*/ 61 h 109"/>
                  <a:gd name="T4" fmla="*/ 2 w 163"/>
                  <a:gd name="T5" fmla="*/ 58 h 109"/>
                  <a:gd name="T6" fmla="*/ 4 w 163"/>
                  <a:gd name="T7" fmla="*/ 53 h 109"/>
                  <a:gd name="T8" fmla="*/ 7 w 163"/>
                  <a:gd name="T9" fmla="*/ 49 h 109"/>
                  <a:gd name="T10" fmla="*/ 9 w 163"/>
                  <a:gd name="T11" fmla="*/ 46 h 109"/>
                  <a:gd name="T12" fmla="*/ 13 w 163"/>
                  <a:gd name="T13" fmla="*/ 42 h 109"/>
                  <a:gd name="T14" fmla="*/ 16 w 163"/>
                  <a:gd name="T15" fmla="*/ 40 h 109"/>
                  <a:gd name="T16" fmla="*/ 20 w 163"/>
                  <a:gd name="T17" fmla="*/ 37 h 109"/>
                  <a:gd name="T18" fmla="*/ 25 w 163"/>
                  <a:gd name="T19" fmla="*/ 35 h 109"/>
                  <a:gd name="T20" fmla="*/ 28 w 163"/>
                  <a:gd name="T21" fmla="*/ 36 h 109"/>
                  <a:gd name="T22" fmla="*/ 31 w 163"/>
                  <a:gd name="T23" fmla="*/ 34 h 109"/>
                  <a:gd name="T24" fmla="*/ 76 w 163"/>
                  <a:gd name="T25" fmla="*/ 0 h 109"/>
                  <a:gd name="T26" fmla="*/ 81 w 163"/>
                  <a:gd name="T27" fmla="*/ 1 h 109"/>
                  <a:gd name="T28" fmla="*/ 86 w 163"/>
                  <a:gd name="T29" fmla="*/ 3 h 109"/>
                  <a:gd name="T30" fmla="*/ 94 w 163"/>
                  <a:gd name="T31" fmla="*/ 7 h 109"/>
                  <a:gd name="T32" fmla="*/ 101 w 163"/>
                  <a:gd name="T33" fmla="*/ 13 h 109"/>
                  <a:gd name="T34" fmla="*/ 110 w 163"/>
                  <a:gd name="T35" fmla="*/ 31 h 109"/>
                  <a:gd name="T36" fmla="*/ 146 w 163"/>
                  <a:gd name="T37" fmla="*/ 52 h 109"/>
                  <a:gd name="T38" fmla="*/ 160 w 163"/>
                  <a:gd name="T39" fmla="*/ 65 h 109"/>
                  <a:gd name="T40" fmla="*/ 137 w 163"/>
                  <a:gd name="T41" fmla="*/ 109 h 109"/>
                  <a:gd name="T42" fmla="*/ 137 w 163"/>
                  <a:gd name="T43" fmla="*/ 105 h 109"/>
                  <a:gd name="T44" fmla="*/ 157 w 163"/>
                  <a:gd name="T45" fmla="*/ 67 h 109"/>
                  <a:gd name="T46" fmla="*/ 145 w 163"/>
                  <a:gd name="T47" fmla="*/ 55 h 109"/>
                  <a:gd name="T48" fmla="*/ 132 w 163"/>
                  <a:gd name="T49" fmla="*/ 53 h 109"/>
                  <a:gd name="T50" fmla="*/ 106 w 163"/>
                  <a:gd name="T51" fmla="*/ 35 h 109"/>
                  <a:gd name="T52" fmla="*/ 98 w 163"/>
                  <a:gd name="T53" fmla="*/ 16 h 109"/>
                  <a:gd name="T54" fmla="*/ 95 w 163"/>
                  <a:gd name="T55" fmla="*/ 13 h 109"/>
                  <a:gd name="T56" fmla="*/ 92 w 163"/>
                  <a:gd name="T57" fmla="*/ 10 h 109"/>
                  <a:gd name="T58" fmla="*/ 84 w 163"/>
                  <a:gd name="T59" fmla="*/ 6 h 109"/>
                  <a:gd name="T60" fmla="*/ 77 w 163"/>
                  <a:gd name="T61" fmla="*/ 4 h 109"/>
                  <a:gd name="T62" fmla="*/ 38 w 163"/>
                  <a:gd name="T63" fmla="*/ 36 h 109"/>
                  <a:gd name="T64" fmla="*/ 32 w 163"/>
                  <a:gd name="T65" fmla="*/ 38 h 109"/>
                  <a:gd name="T66" fmla="*/ 28 w 163"/>
                  <a:gd name="T67" fmla="*/ 38 h 109"/>
                  <a:gd name="T68" fmla="*/ 25 w 163"/>
                  <a:gd name="T69" fmla="*/ 40 h 109"/>
                  <a:gd name="T70" fmla="*/ 21 w 163"/>
                  <a:gd name="T71" fmla="*/ 42 h 109"/>
                  <a:gd name="T72" fmla="*/ 17 w 163"/>
                  <a:gd name="T73" fmla="*/ 44 h 109"/>
                  <a:gd name="T74" fmla="*/ 15 w 163"/>
                  <a:gd name="T75" fmla="*/ 46 h 109"/>
                  <a:gd name="T76" fmla="*/ 11 w 163"/>
                  <a:gd name="T77" fmla="*/ 50 h 109"/>
                  <a:gd name="T78" fmla="*/ 9 w 163"/>
                  <a:gd name="T79" fmla="*/ 52 h 109"/>
                  <a:gd name="T80" fmla="*/ 7 w 163"/>
                  <a:gd name="T81" fmla="*/ 56 h 109"/>
                  <a:gd name="T82" fmla="*/ 6 w 163"/>
                  <a:gd name="T83" fmla="*/ 60 h 109"/>
                  <a:gd name="T84" fmla="*/ 5 w 163"/>
                  <a:gd name="T85" fmla="*/ 63 h 109"/>
                  <a:gd name="T86" fmla="*/ 26 w 163"/>
                  <a:gd name="T87" fmla="*/ 104 h 109"/>
                  <a:gd name="T88" fmla="*/ 36 w 163"/>
                  <a:gd name="T89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3" h="109">
                    <a:moveTo>
                      <a:pt x="36" y="109"/>
                    </a:moveTo>
                    <a:cubicBezTo>
                      <a:pt x="31" y="109"/>
                      <a:pt x="27" y="109"/>
                      <a:pt x="25" y="108"/>
                    </a:cubicBezTo>
                    <a:cubicBezTo>
                      <a:pt x="9" y="104"/>
                      <a:pt x="0" y="85"/>
                      <a:pt x="0" y="70"/>
                    </a:cubicBezTo>
                    <a:cubicBezTo>
                      <a:pt x="0" y="68"/>
                      <a:pt x="0" y="67"/>
                      <a:pt x="1" y="65"/>
                    </a:cubicBezTo>
                    <a:cubicBezTo>
                      <a:pt x="1" y="64"/>
                      <a:pt x="1" y="63"/>
                      <a:pt x="1" y="63"/>
                    </a:cubicBezTo>
                    <a:cubicBezTo>
                      <a:pt x="1" y="62"/>
                      <a:pt x="1" y="62"/>
                      <a:pt x="1" y="61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2" y="60"/>
                      <a:pt x="2" y="60"/>
                      <a:pt x="2" y="59"/>
                    </a:cubicBezTo>
                    <a:cubicBezTo>
                      <a:pt x="2" y="59"/>
                      <a:pt x="2" y="58"/>
                      <a:pt x="2" y="58"/>
                    </a:cubicBezTo>
                    <a:cubicBezTo>
                      <a:pt x="3" y="57"/>
                      <a:pt x="3" y="57"/>
                      <a:pt x="3" y="56"/>
                    </a:cubicBezTo>
                    <a:cubicBezTo>
                      <a:pt x="3" y="56"/>
                      <a:pt x="3" y="55"/>
                      <a:pt x="4" y="55"/>
                    </a:cubicBezTo>
                    <a:cubicBezTo>
                      <a:pt x="4" y="54"/>
                      <a:pt x="4" y="54"/>
                      <a:pt x="4" y="53"/>
                    </a:cubicBezTo>
                    <a:cubicBezTo>
                      <a:pt x="5" y="53"/>
                      <a:pt x="5" y="52"/>
                      <a:pt x="5" y="52"/>
                    </a:cubicBezTo>
                    <a:cubicBezTo>
                      <a:pt x="5" y="51"/>
                      <a:pt x="6" y="51"/>
                      <a:pt x="6" y="50"/>
                    </a:cubicBezTo>
                    <a:cubicBezTo>
                      <a:pt x="6" y="50"/>
                      <a:pt x="7" y="49"/>
                      <a:pt x="7" y="49"/>
                    </a:cubicBezTo>
                    <a:cubicBezTo>
                      <a:pt x="7" y="48"/>
                      <a:pt x="8" y="48"/>
                      <a:pt x="8" y="48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9" y="47"/>
                      <a:pt x="9" y="46"/>
                    </a:cubicBezTo>
                    <a:cubicBezTo>
                      <a:pt x="9" y="46"/>
                      <a:pt x="10" y="45"/>
                      <a:pt x="10" y="45"/>
                    </a:cubicBezTo>
                    <a:cubicBezTo>
                      <a:pt x="11" y="44"/>
                      <a:pt x="11" y="44"/>
                      <a:pt x="12" y="43"/>
                    </a:cubicBezTo>
                    <a:cubicBezTo>
                      <a:pt x="12" y="43"/>
                      <a:pt x="13" y="42"/>
                      <a:pt x="13" y="42"/>
                    </a:cubicBezTo>
                    <a:cubicBezTo>
                      <a:pt x="14" y="42"/>
                      <a:pt x="14" y="41"/>
                      <a:pt x="14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0"/>
                      <a:pt x="16" y="40"/>
                      <a:pt x="16" y="40"/>
                    </a:cubicBezTo>
                    <a:cubicBezTo>
                      <a:pt x="16" y="40"/>
                      <a:pt x="17" y="39"/>
                      <a:pt x="17" y="39"/>
                    </a:cubicBezTo>
                    <a:cubicBezTo>
                      <a:pt x="18" y="39"/>
                      <a:pt x="18" y="38"/>
                      <a:pt x="19" y="38"/>
                    </a:cubicBezTo>
                    <a:cubicBezTo>
                      <a:pt x="19" y="38"/>
                      <a:pt x="20" y="38"/>
                      <a:pt x="20" y="37"/>
                    </a:cubicBezTo>
                    <a:cubicBezTo>
                      <a:pt x="21" y="37"/>
                      <a:pt x="21" y="37"/>
                      <a:pt x="22" y="37"/>
                    </a:cubicBezTo>
                    <a:cubicBezTo>
                      <a:pt x="22" y="36"/>
                      <a:pt x="23" y="36"/>
                      <a:pt x="23" y="36"/>
                    </a:cubicBezTo>
                    <a:cubicBezTo>
                      <a:pt x="24" y="36"/>
                      <a:pt x="24" y="36"/>
                      <a:pt x="25" y="35"/>
                    </a:cubicBezTo>
                    <a:cubicBezTo>
                      <a:pt x="25" y="35"/>
                      <a:pt x="26" y="35"/>
                      <a:pt x="26" y="35"/>
                    </a:cubicBezTo>
                    <a:cubicBezTo>
                      <a:pt x="27" y="35"/>
                      <a:pt x="27" y="35"/>
                      <a:pt x="28" y="35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9" y="34"/>
                      <a:pt x="29" y="34"/>
                      <a:pt x="30" y="34"/>
                    </a:cubicBezTo>
                    <a:cubicBezTo>
                      <a:pt x="30" y="34"/>
                      <a:pt x="30" y="34"/>
                      <a:pt x="31" y="34"/>
                    </a:cubicBezTo>
                    <a:cubicBezTo>
                      <a:pt x="32" y="34"/>
                      <a:pt x="33" y="34"/>
                      <a:pt x="34" y="33"/>
                    </a:cubicBezTo>
                    <a:cubicBezTo>
                      <a:pt x="36" y="15"/>
                      <a:pt x="53" y="0"/>
                      <a:pt x="72" y="0"/>
                    </a:cubicBezTo>
                    <a:cubicBezTo>
                      <a:pt x="73" y="0"/>
                      <a:pt x="75" y="0"/>
                      <a:pt x="76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9" y="1"/>
                      <a:pt x="80" y="1"/>
                      <a:pt x="81" y="1"/>
                    </a:cubicBezTo>
                    <a:cubicBezTo>
                      <a:pt x="81" y="1"/>
                      <a:pt x="82" y="1"/>
                      <a:pt x="82" y="1"/>
                    </a:cubicBezTo>
                    <a:cubicBezTo>
                      <a:pt x="83" y="2"/>
                      <a:pt x="84" y="2"/>
                      <a:pt x="85" y="2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88" y="3"/>
                      <a:pt x="89" y="4"/>
                      <a:pt x="90" y="4"/>
                    </a:cubicBezTo>
                    <a:cubicBezTo>
                      <a:pt x="91" y="5"/>
                      <a:pt x="93" y="6"/>
                      <a:pt x="94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5" y="8"/>
                      <a:pt x="96" y="9"/>
                      <a:pt x="97" y="10"/>
                    </a:cubicBezTo>
                    <a:cubicBezTo>
                      <a:pt x="98" y="10"/>
                      <a:pt x="98" y="10"/>
                      <a:pt x="98" y="10"/>
                    </a:cubicBezTo>
                    <a:cubicBezTo>
                      <a:pt x="99" y="11"/>
                      <a:pt x="100" y="12"/>
                      <a:pt x="101" y="13"/>
                    </a:cubicBezTo>
                    <a:cubicBezTo>
                      <a:pt x="101" y="13"/>
                      <a:pt x="101" y="13"/>
                      <a:pt x="101" y="13"/>
                    </a:cubicBezTo>
                    <a:cubicBezTo>
                      <a:pt x="102" y="14"/>
                      <a:pt x="103" y="15"/>
                      <a:pt x="104" y="17"/>
                    </a:cubicBezTo>
                    <a:cubicBezTo>
                      <a:pt x="107" y="21"/>
                      <a:pt x="109" y="26"/>
                      <a:pt x="110" y="31"/>
                    </a:cubicBezTo>
                    <a:cubicBezTo>
                      <a:pt x="121" y="32"/>
                      <a:pt x="130" y="39"/>
                      <a:pt x="135" y="49"/>
                    </a:cubicBezTo>
                    <a:cubicBezTo>
                      <a:pt x="137" y="49"/>
                      <a:pt x="139" y="49"/>
                      <a:pt x="142" y="50"/>
                    </a:cubicBezTo>
                    <a:cubicBezTo>
                      <a:pt x="143" y="50"/>
                      <a:pt x="145" y="51"/>
                      <a:pt x="146" y="52"/>
                    </a:cubicBezTo>
                    <a:cubicBezTo>
                      <a:pt x="148" y="52"/>
                      <a:pt x="149" y="53"/>
                      <a:pt x="151" y="54"/>
                    </a:cubicBezTo>
                    <a:cubicBezTo>
                      <a:pt x="153" y="56"/>
                      <a:pt x="156" y="58"/>
                      <a:pt x="158" y="61"/>
                    </a:cubicBezTo>
                    <a:cubicBezTo>
                      <a:pt x="159" y="62"/>
                      <a:pt x="159" y="64"/>
                      <a:pt x="160" y="65"/>
                    </a:cubicBezTo>
                    <a:cubicBezTo>
                      <a:pt x="161" y="67"/>
                      <a:pt x="161" y="68"/>
                      <a:pt x="162" y="70"/>
                    </a:cubicBezTo>
                    <a:cubicBezTo>
                      <a:pt x="163" y="72"/>
                      <a:pt x="163" y="75"/>
                      <a:pt x="163" y="78"/>
                    </a:cubicBezTo>
                    <a:cubicBezTo>
                      <a:pt x="163" y="93"/>
                      <a:pt x="153" y="109"/>
                      <a:pt x="137" y="109"/>
                    </a:cubicBezTo>
                    <a:cubicBezTo>
                      <a:pt x="132" y="109"/>
                      <a:pt x="132" y="109"/>
                      <a:pt x="132" y="109"/>
                    </a:cubicBezTo>
                    <a:cubicBezTo>
                      <a:pt x="132" y="105"/>
                      <a:pt x="132" y="105"/>
                      <a:pt x="132" y="105"/>
                    </a:cubicBezTo>
                    <a:cubicBezTo>
                      <a:pt x="137" y="105"/>
                      <a:pt x="137" y="105"/>
                      <a:pt x="137" y="105"/>
                    </a:cubicBezTo>
                    <a:cubicBezTo>
                      <a:pt x="151" y="105"/>
                      <a:pt x="159" y="91"/>
                      <a:pt x="159" y="78"/>
                    </a:cubicBezTo>
                    <a:cubicBezTo>
                      <a:pt x="159" y="76"/>
                      <a:pt x="159" y="73"/>
                      <a:pt x="158" y="71"/>
                    </a:cubicBezTo>
                    <a:cubicBezTo>
                      <a:pt x="158" y="70"/>
                      <a:pt x="157" y="68"/>
                      <a:pt x="157" y="67"/>
                    </a:cubicBezTo>
                    <a:cubicBezTo>
                      <a:pt x="156" y="66"/>
                      <a:pt x="155" y="64"/>
                      <a:pt x="154" y="63"/>
                    </a:cubicBezTo>
                    <a:cubicBezTo>
                      <a:pt x="153" y="61"/>
                      <a:pt x="151" y="59"/>
                      <a:pt x="148" y="57"/>
                    </a:cubicBezTo>
                    <a:cubicBezTo>
                      <a:pt x="147" y="57"/>
                      <a:pt x="146" y="56"/>
                      <a:pt x="145" y="55"/>
                    </a:cubicBezTo>
                    <a:cubicBezTo>
                      <a:pt x="143" y="55"/>
                      <a:pt x="142" y="54"/>
                      <a:pt x="141" y="54"/>
                    </a:cubicBezTo>
                    <a:cubicBezTo>
                      <a:pt x="139" y="53"/>
                      <a:pt x="136" y="53"/>
                      <a:pt x="134" y="53"/>
                    </a:cubicBezTo>
                    <a:cubicBezTo>
                      <a:pt x="132" y="53"/>
                      <a:pt x="132" y="53"/>
                      <a:pt x="132" y="53"/>
                    </a:cubicBezTo>
                    <a:cubicBezTo>
                      <a:pt x="132" y="52"/>
                      <a:pt x="132" y="52"/>
                      <a:pt x="132" y="52"/>
                    </a:cubicBezTo>
                    <a:cubicBezTo>
                      <a:pt x="128" y="42"/>
                      <a:pt x="119" y="35"/>
                      <a:pt x="108" y="35"/>
                    </a:cubicBezTo>
                    <a:cubicBezTo>
                      <a:pt x="106" y="35"/>
                      <a:pt x="106" y="35"/>
                      <a:pt x="106" y="35"/>
                    </a:cubicBezTo>
                    <a:cubicBezTo>
                      <a:pt x="106" y="33"/>
                      <a:pt x="106" y="33"/>
                      <a:pt x="106" y="33"/>
                    </a:cubicBezTo>
                    <a:cubicBezTo>
                      <a:pt x="105" y="28"/>
                      <a:pt x="103" y="23"/>
                      <a:pt x="100" y="19"/>
                    </a:cubicBezTo>
                    <a:cubicBezTo>
                      <a:pt x="100" y="18"/>
                      <a:pt x="99" y="17"/>
                      <a:pt x="98" y="16"/>
                    </a:cubicBezTo>
                    <a:cubicBezTo>
                      <a:pt x="98" y="16"/>
                      <a:pt x="98" y="16"/>
                      <a:pt x="98" y="16"/>
                    </a:cubicBezTo>
                    <a:cubicBezTo>
                      <a:pt x="97" y="15"/>
                      <a:pt x="96" y="14"/>
                      <a:pt x="95" y="13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94" y="12"/>
                      <a:pt x="93" y="11"/>
                      <a:pt x="92" y="10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1" y="9"/>
                      <a:pt x="89" y="9"/>
                      <a:pt x="88" y="8"/>
                    </a:cubicBezTo>
                    <a:cubicBezTo>
                      <a:pt x="87" y="7"/>
                      <a:pt x="86" y="7"/>
                      <a:pt x="85" y="6"/>
                    </a:cubicBezTo>
                    <a:cubicBezTo>
                      <a:pt x="84" y="6"/>
                      <a:pt x="84" y="6"/>
                      <a:pt x="84" y="6"/>
                    </a:cubicBezTo>
                    <a:cubicBezTo>
                      <a:pt x="83" y="6"/>
                      <a:pt x="82" y="6"/>
                      <a:pt x="81" y="5"/>
                    </a:cubicBezTo>
                    <a:cubicBezTo>
                      <a:pt x="81" y="5"/>
                      <a:pt x="80" y="5"/>
                      <a:pt x="80" y="5"/>
                    </a:cubicBezTo>
                    <a:cubicBezTo>
                      <a:pt x="79" y="5"/>
                      <a:pt x="78" y="5"/>
                      <a:pt x="77" y="4"/>
                    </a:cubicBezTo>
                    <a:cubicBezTo>
                      <a:pt x="76" y="4"/>
                      <a:pt x="76" y="4"/>
                      <a:pt x="76" y="4"/>
                    </a:cubicBezTo>
                    <a:cubicBezTo>
                      <a:pt x="75" y="4"/>
                      <a:pt x="73" y="4"/>
                      <a:pt x="72" y="4"/>
                    </a:cubicBezTo>
                    <a:cubicBezTo>
                      <a:pt x="54" y="4"/>
                      <a:pt x="39" y="18"/>
                      <a:pt x="38" y="36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4" y="37"/>
                      <a:pt x="33" y="38"/>
                      <a:pt x="32" y="38"/>
                    </a:cubicBezTo>
                    <a:cubicBezTo>
                      <a:pt x="31" y="38"/>
                      <a:pt x="31" y="38"/>
                      <a:pt x="30" y="38"/>
                    </a:cubicBezTo>
                    <a:cubicBezTo>
                      <a:pt x="30" y="38"/>
                      <a:pt x="30" y="38"/>
                      <a:pt x="29" y="38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8" y="38"/>
                      <a:pt x="28" y="39"/>
                      <a:pt x="28" y="39"/>
                    </a:cubicBezTo>
                    <a:cubicBezTo>
                      <a:pt x="27" y="39"/>
                      <a:pt x="27" y="39"/>
                      <a:pt x="26" y="39"/>
                    </a:cubicBezTo>
                    <a:cubicBezTo>
                      <a:pt x="26" y="39"/>
                      <a:pt x="25" y="39"/>
                      <a:pt x="25" y="40"/>
                    </a:cubicBezTo>
                    <a:cubicBezTo>
                      <a:pt x="24" y="40"/>
                      <a:pt x="24" y="40"/>
                      <a:pt x="23" y="40"/>
                    </a:cubicBezTo>
                    <a:cubicBezTo>
                      <a:pt x="23" y="40"/>
                      <a:pt x="22" y="41"/>
                      <a:pt x="22" y="41"/>
                    </a:cubicBezTo>
                    <a:cubicBezTo>
                      <a:pt x="22" y="41"/>
                      <a:pt x="21" y="41"/>
                      <a:pt x="21" y="42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19" y="43"/>
                      <a:pt x="19" y="43"/>
                      <a:pt x="18" y="43"/>
                    </a:cubicBezTo>
                    <a:cubicBezTo>
                      <a:pt x="18" y="43"/>
                      <a:pt x="18" y="44"/>
                      <a:pt x="17" y="44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5"/>
                      <a:pt x="15" y="46"/>
                      <a:pt x="15" y="46"/>
                    </a:cubicBezTo>
                    <a:cubicBezTo>
                      <a:pt x="14" y="47"/>
                      <a:pt x="14" y="47"/>
                      <a:pt x="13" y="48"/>
                    </a:cubicBezTo>
                    <a:cubicBezTo>
                      <a:pt x="13" y="48"/>
                      <a:pt x="12" y="48"/>
                      <a:pt x="12" y="49"/>
                    </a:cubicBezTo>
                    <a:cubicBezTo>
                      <a:pt x="12" y="49"/>
                      <a:pt x="12" y="49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10" y="52"/>
                      <a:pt x="10" y="52"/>
                      <a:pt x="9" y="52"/>
                    </a:cubicBezTo>
                    <a:cubicBezTo>
                      <a:pt x="9" y="53"/>
                      <a:pt x="9" y="53"/>
                      <a:pt x="9" y="54"/>
                    </a:cubicBezTo>
                    <a:cubicBezTo>
                      <a:pt x="8" y="54"/>
                      <a:pt x="8" y="55"/>
                      <a:pt x="8" y="55"/>
                    </a:cubicBezTo>
                    <a:cubicBezTo>
                      <a:pt x="8" y="55"/>
                      <a:pt x="7" y="56"/>
                      <a:pt x="7" y="56"/>
                    </a:cubicBezTo>
                    <a:cubicBezTo>
                      <a:pt x="7" y="57"/>
                      <a:pt x="7" y="57"/>
                      <a:pt x="7" y="58"/>
                    </a:cubicBezTo>
                    <a:cubicBezTo>
                      <a:pt x="6" y="58"/>
                      <a:pt x="6" y="59"/>
                      <a:pt x="6" y="59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1"/>
                      <a:pt x="5" y="61"/>
                      <a:pt x="5" y="62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4"/>
                      <a:pt x="5" y="65"/>
                      <a:pt x="5" y="65"/>
                    </a:cubicBezTo>
                    <a:cubicBezTo>
                      <a:pt x="4" y="67"/>
                      <a:pt x="4" y="68"/>
                      <a:pt x="4" y="70"/>
                    </a:cubicBezTo>
                    <a:cubicBezTo>
                      <a:pt x="4" y="83"/>
                      <a:pt x="12" y="100"/>
                      <a:pt x="26" y="104"/>
                    </a:cubicBezTo>
                    <a:cubicBezTo>
                      <a:pt x="27" y="105"/>
                      <a:pt x="30" y="105"/>
                      <a:pt x="36" y="105"/>
                    </a:cubicBezTo>
                    <a:cubicBezTo>
                      <a:pt x="36" y="105"/>
                      <a:pt x="36" y="105"/>
                      <a:pt x="36" y="105"/>
                    </a:cubicBezTo>
                    <a:cubicBezTo>
                      <a:pt x="36" y="109"/>
                      <a:pt x="36" y="109"/>
                      <a:pt x="36" y="109"/>
                    </a:cubicBezTo>
                    <a:cubicBezTo>
                      <a:pt x="36" y="109"/>
                      <a:pt x="36" y="109"/>
                      <a:pt x="36" y="109"/>
                    </a:cubicBezTo>
                    <a:cubicBezTo>
                      <a:pt x="36" y="109"/>
                      <a:pt x="36" y="109"/>
                      <a:pt x="36" y="10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29"/>
              <p:cNvSpPr/>
              <p:nvPr/>
            </p:nvSpPr>
            <p:spPr bwMode="auto">
              <a:xfrm>
                <a:off x="7486650" y="2130108"/>
                <a:ext cx="66675" cy="149225"/>
              </a:xfrm>
              <a:custGeom>
                <a:avLst/>
                <a:gdLst>
                  <a:gd name="T0" fmla="*/ 3 w 12"/>
                  <a:gd name="T1" fmla="*/ 27 h 27"/>
                  <a:gd name="T2" fmla="*/ 1 w 12"/>
                  <a:gd name="T3" fmla="*/ 26 h 27"/>
                  <a:gd name="T4" fmla="*/ 1 w 12"/>
                  <a:gd name="T5" fmla="*/ 23 h 27"/>
                  <a:gd name="T6" fmla="*/ 8 w 12"/>
                  <a:gd name="T7" fmla="*/ 2 h 27"/>
                  <a:gd name="T8" fmla="*/ 10 w 12"/>
                  <a:gd name="T9" fmla="*/ 0 h 27"/>
                  <a:gd name="T10" fmla="*/ 12 w 12"/>
                  <a:gd name="T11" fmla="*/ 2 h 27"/>
                  <a:gd name="T12" fmla="*/ 4 w 12"/>
                  <a:gd name="T13" fmla="*/ 26 h 27"/>
                  <a:gd name="T14" fmla="*/ 3 w 12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27">
                    <a:moveTo>
                      <a:pt x="3" y="27"/>
                    </a:moveTo>
                    <a:cubicBezTo>
                      <a:pt x="2" y="27"/>
                      <a:pt x="2" y="26"/>
                      <a:pt x="1" y="26"/>
                    </a:cubicBezTo>
                    <a:cubicBezTo>
                      <a:pt x="0" y="25"/>
                      <a:pt x="0" y="24"/>
                      <a:pt x="1" y="23"/>
                    </a:cubicBezTo>
                    <a:cubicBezTo>
                      <a:pt x="6" y="17"/>
                      <a:pt x="8" y="10"/>
                      <a:pt x="8" y="2"/>
                    </a:cubicBezTo>
                    <a:cubicBezTo>
                      <a:pt x="8" y="1"/>
                      <a:pt x="9" y="0"/>
                      <a:pt x="10" y="0"/>
                    </a:cubicBezTo>
                    <a:cubicBezTo>
                      <a:pt x="11" y="0"/>
                      <a:pt x="12" y="1"/>
                      <a:pt x="12" y="2"/>
                    </a:cubicBezTo>
                    <a:cubicBezTo>
                      <a:pt x="12" y="10"/>
                      <a:pt x="10" y="19"/>
                      <a:pt x="4" y="26"/>
                    </a:cubicBezTo>
                    <a:cubicBezTo>
                      <a:pt x="4" y="26"/>
                      <a:pt x="3" y="27"/>
                      <a:pt x="3" y="27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30"/>
              <p:cNvSpPr/>
              <p:nvPr/>
            </p:nvSpPr>
            <p:spPr bwMode="auto">
              <a:xfrm>
                <a:off x="7586663" y="2234883"/>
                <a:ext cx="115887" cy="60325"/>
              </a:xfrm>
              <a:custGeom>
                <a:avLst/>
                <a:gdLst>
                  <a:gd name="T0" fmla="*/ 3 w 21"/>
                  <a:gd name="T1" fmla="*/ 11 h 11"/>
                  <a:gd name="T2" fmla="*/ 1 w 21"/>
                  <a:gd name="T3" fmla="*/ 10 h 11"/>
                  <a:gd name="T4" fmla="*/ 1 w 21"/>
                  <a:gd name="T5" fmla="*/ 7 h 11"/>
                  <a:gd name="T6" fmla="*/ 19 w 21"/>
                  <a:gd name="T7" fmla="*/ 0 h 11"/>
                  <a:gd name="T8" fmla="*/ 21 w 21"/>
                  <a:gd name="T9" fmla="*/ 2 h 11"/>
                  <a:gd name="T10" fmla="*/ 19 w 21"/>
                  <a:gd name="T11" fmla="*/ 4 h 11"/>
                  <a:gd name="T12" fmla="*/ 4 w 21"/>
                  <a:gd name="T13" fmla="*/ 10 h 11"/>
                  <a:gd name="T14" fmla="*/ 3 w 21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1">
                    <a:moveTo>
                      <a:pt x="3" y="11"/>
                    </a:moveTo>
                    <a:cubicBezTo>
                      <a:pt x="2" y="11"/>
                      <a:pt x="1" y="10"/>
                      <a:pt x="1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6" y="3"/>
                      <a:pt x="13" y="0"/>
                      <a:pt x="19" y="0"/>
                    </a:cubicBezTo>
                    <a:cubicBezTo>
                      <a:pt x="21" y="0"/>
                      <a:pt x="21" y="1"/>
                      <a:pt x="21" y="2"/>
                    </a:cubicBezTo>
                    <a:cubicBezTo>
                      <a:pt x="21" y="3"/>
                      <a:pt x="21" y="4"/>
                      <a:pt x="19" y="4"/>
                    </a:cubicBezTo>
                    <a:cubicBezTo>
                      <a:pt x="14" y="4"/>
                      <a:pt x="8" y="6"/>
                      <a:pt x="4" y="10"/>
                    </a:cubicBezTo>
                    <a:cubicBezTo>
                      <a:pt x="3" y="10"/>
                      <a:pt x="3" y="11"/>
                      <a:pt x="3" y="1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32"/>
              <p:cNvSpPr/>
              <p:nvPr/>
            </p:nvSpPr>
            <p:spPr bwMode="auto">
              <a:xfrm>
                <a:off x="7426325" y="2566670"/>
                <a:ext cx="100012" cy="82550"/>
              </a:xfrm>
              <a:custGeom>
                <a:avLst/>
                <a:gdLst>
                  <a:gd name="T0" fmla="*/ 2 w 18"/>
                  <a:gd name="T1" fmla="*/ 15 h 15"/>
                  <a:gd name="T2" fmla="*/ 0 w 18"/>
                  <a:gd name="T3" fmla="*/ 14 h 15"/>
                  <a:gd name="T4" fmla="*/ 2 w 18"/>
                  <a:gd name="T5" fmla="*/ 12 h 15"/>
                  <a:gd name="T6" fmla="*/ 14 w 18"/>
                  <a:gd name="T7" fmla="*/ 2 h 15"/>
                  <a:gd name="T8" fmla="*/ 17 w 18"/>
                  <a:gd name="T9" fmla="*/ 1 h 15"/>
                  <a:gd name="T10" fmla="*/ 17 w 18"/>
                  <a:gd name="T11" fmla="*/ 4 h 15"/>
                  <a:gd name="T12" fmla="*/ 3 w 18"/>
                  <a:gd name="T13" fmla="*/ 15 h 15"/>
                  <a:gd name="T14" fmla="*/ 2 w 1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5">
                    <a:moveTo>
                      <a:pt x="2" y="15"/>
                    </a:moveTo>
                    <a:cubicBezTo>
                      <a:pt x="1" y="15"/>
                      <a:pt x="1" y="15"/>
                      <a:pt x="0" y="14"/>
                    </a:cubicBezTo>
                    <a:cubicBezTo>
                      <a:pt x="0" y="13"/>
                      <a:pt x="1" y="12"/>
                      <a:pt x="2" y="12"/>
                    </a:cubicBezTo>
                    <a:cubicBezTo>
                      <a:pt x="7" y="10"/>
                      <a:pt x="11" y="6"/>
                      <a:pt x="14" y="2"/>
                    </a:cubicBezTo>
                    <a:cubicBezTo>
                      <a:pt x="14" y="1"/>
                      <a:pt x="16" y="0"/>
                      <a:pt x="17" y="1"/>
                    </a:cubicBezTo>
                    <a:cubicBezTo>
                      <a:pt x="18" y="1"/>
                      <a:pt x="18" y="3"/>
                      <a:pt x="17" y="4"/>
                    </a:cubicBezTo>
                    <a:cubicBezTo>
                      <a:pt x="14" y="9"/>
                      <a:pt x="9" y="14"/>
                      <a:pt x="3" y="15"/>
                    </a:cubicBezTo>
                    <a:cubicBezTo>
                      <a:pt x="3" y="15"/>
                      <a:pt x="2" y="15"/>
                      <a:pt x="2" y="15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33"/>
              <p:cNvSpPr/>
              <p:nvPr/>
            </p:nvSpPr>
            <p:spPr bwMode="auto">
              <a:xfrm>
                <a:off x="7272338" y="2379345"/>
                <a:ext cx="120650" cy="109538"/>
              </a:xfrm>
              <a:custGeom>
                <a:avLst/>
                <a:gdLst>
                  <a:gd name="T0" fmla="*/ 3 w 22"/>
                  <a:gd name="T1" fmla="*/ 20 h 20"/>
                  <a:gd name="T2" fmla="*/ 2 w 22"/>
                  <a:gd name="T3" fmla="*/ 20 h 20"/>
                  <a:gd name="T4" fmla="*/ 1 w 22"/>
                  <a:gd name="T5" fmla="*/ 17 h 20"/>
                  <a:gd name="T6" fmla="*/ 19 w 22"/>
                  <a:gd name="T7" fmla="*/ 0 h 20"/>
                  <a:gd name="T8" fmla="*/ 22 w 22"/>
                  <a:gd name="T9" fmla="*/ 2 h 20"/>
                  <a:gd name="T10" fmla="*/ 20 w 22"/>
                  <a:gd name="T11" fmla="*/ 4 h 20"/>
                  <a:gd name="T12" fmla="*/ 4 w 22"/>
                  <a:gd name="T13" fmla="*/ 19 h 20"/>
                  <a:gd name="T14" fmla="*/ 3 w 22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0">
                    <a:moveTo>
                      <a:pt x="3" y="20"/>
                    </a:move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0" y="18"/>
                      <a:pt x="1" y="17"/>
                    </a:cubicBezTo>
                    <a:cubicBezTo>
                      <a:pt x="4" y="9"/>
                      <a:pt x="11" y="3"/>
                      <a:pt x="19" y="0"/>
                    </a:cubicBezTo>
                    <a:cubicBezTo>
                      <a:pt x="21" y="0"/>
                      <a:pt x="22" y="1"/>
                      <a:pt x="22" y="2"/>
                    </a:cubicBezTo>
                    <a:cubicBezTo>
                      <a:pt x="22" y="3"/>
                      <a:pt x="21" y="4"/>
                      <a:pt x="20" y="4"/>
                    </a:cubicBezTo>
                    <a:cubicBezTo>
                      <a:pt x="13" y="6"/>
                      <a:pt x="7" y="12"/>
                      <a:pt x="4" y="19"/>
                    </a:cubicBezTo>
                    <a:cubicBezTo>
                      <a:pt x="4" y="20"/>
                      <a:pt x="3" y="20"/>
                      <a:pt x="3" y="20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11" name="组合 10"/>
          <p:cNvGrpSpPr/>
          <p:nvPr/>
        </p:nvGrpSpPr>
        <p:grpSpPr>
          <a:xfrm>
            <a:off x="6972740" y="2703548"/>
            <a:ext cx="827590" cy="685611"/>
            <a:chOff x="3770313" y="4289108"/>
            <a:chExt cx="882650" cy="728663"/>
          </a:xfrm>
        </p:grpSpPr>
        <p:sp>
          <p:nvSpPr>
            <p:cNvPr id="183" name="Rectangle 34"/>
            <p:cNvSpPr>
              <a:spLocks noChangeArrowheads="1"/>
            </p:cNvSpPr>
            <p:nvPr/>
          </p:nvSpPr>
          <p:spPr bwMode="auto">
            <a:xfrm>
              <a:off x="3792538" y="4289108"/>
              <a:ext cx="860425" cy="7064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Rectangle 35"/>
            <p:cNvSpPr>
              <a:spLocks noChangeArrowheads="1"/>
            </p:cNvSpPr>
            <p:nvPr/>
          </p:nvSpPr>
          <p:spPr bwMode="auto">
            <a:xfrm>
              <a:off x="3787458" y="4289108"/>
              <a:ext cx="860425" cy="153988"/>
            </a:xfrm>
            <a:prstGeom prst="rect">
              <a:avLst/>
            </a:pr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36"/>
            <p:cNvSpPr>
              <a:spLocks noEditPoints="1"/>
            </p:cNvSpPr>
            <p:nvPr/>
          </p:nvSpPr>
          <p:spPr bwMode="auto">
            <a:xfrm>
              <a:off x="3770313" y="4289108"/>
              <a:ext cx="882650" cy="728663"/>
            </a:xfrm>
            <a:custGeom>
              <a:avLst/>
              <a:gdLst>
                <a:gd name="T0" fmla="*/ 556 w 556"/>
                <a:gd name="T1" fmla="*/ 459 h 459"/>
                <a:gd name="T2" fmla="*/ 0 w 556"/>
                <a:gd name="T3" fmla="*/ 459 h 459"/>
                <a:gd name="T4" fmla="*/ 0 w 556"/>
                <a:gd name="T5" fmla="*/ 0 h 459"/>
                <a:gd name="T6" fmla="*/ 556 w 556"/>
                <a:gd name="T7" fmla="*/ 0 h 459"/>
                <a:gd name="T8" fmla="*/ 556 w 556"/>
                <a:gd name="T9" fmla="*/ 459 h 459"/>
                <a:gd name="T10" fmla="*/ 14 w 556"/>
                <a:gd name="T11" fmla="*/ 445 h 459"/>
                <a:gd name="T12" fmla="*/ 542 w 556"/>
                <a:gd name="T13" fmla="*/ 445 h 459"/>
                <a:gd name="T14" fmla="*/ 542 w 556"/>
                <a:gd name="T15" fmla="*/ 13 h 459"/>
                <a:gd name="T16" fmla="*/ 14 w 556"/>
                <a:gd name="T17" fmla="*/ 13 h 459"/>
                <a:gd name="T18" fmla="*/ 14 w 556"/>
                <a:gd name="T19" fmla="*/ 445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6" h="459">
                  <a:moveTo>
                    <a:pt x="556" y="459"/>
                  </a:moveTo>
                  <a:lnTo>
                    <a:pt x="0" y="459"/>
                  </a:lnTo>
                  <a:lnTo>
                    <a:pt x="0" y="0"/>
                  </a:lnTo>
                  <a:lnTo>
                    <a:pt x="556" y="0"/>
                  </a:lnTo>
                  <a:lnTo>
                    <a:pt x="556" y="459"/>
                  </a:lnTo>
                  <a:close/>
                  <a:moveTo>
                    <a:pt x="14" y="445"/>
                  </a:moveTo>
                  <a:lnTo>
                    <a:pt x="542" y="445"/>
                  </a:lnTo>
                  <a:lnTo>
                    <a:pt x="542" y="13"/>
                  </a:lnTo>
                  <a:lnTo>
                    <a:pt x="14" y="13"/>
                  </a:lnTo>
                  <a:lnTo>
                    <a:pt x="14" y="445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Rectangle 37"/>
            <p:cNvSpPr>
              <a:spLocks noChangeArrowheads="1"/>
            </p:cNvSpPr>
            <p:nvPr/>
          </p:nvSpPr>
          <p:spPr bwMode="auto">
            <a:xfrm>
              <a:off x="3770313" y="4420870"/>
              <a:ext cx="882650" cy="22225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Oval 38"/>
            <p:cNvSpPr>
              <a:spLocks noChangeArrowheads="1"/>
            </p:cNvSpPr>
            <p:nvPr/>
          </p:nvSpPr>
          <p:spPr bwMode="auto">
            <a:xfrm>
              <a:off x="3848100" y="4343083"/>
              <a:ext cx="38100" cy="44450"/>
            </a:xfrm>
            <a:prstGeom prst="ellipse">
              <a:avLst/>
            </a:pr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Oval 39"/>
            <p:cNvSpPr>
              <a:spLocks noChangeArrowheads="1"/>
            </p:cNvSpPr>
            <p:nvPr/>
          </p:nvSpPr>
          <p:spPr bwMode="auto">
            <a:xfrm>
              <a:off x="3913188" y="4343083"/>
              <a:ext cx="39687" cy="44450"/>
            </a:xfrm>
            <a:prstGeom prst="ellipse">
              <a:avLst/>
            </a:pr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Oval 40"/>
            <p:cNvSpPr>
              <a:spLocks noChangeArrowheads="1"/>
            </p:cNvSpPr>
            <p:nvPr/>
          </p:nvSpPr>
          <p:spPr bwMode="auto">
            <a:xfrm>
              <a:off x="3979863" y="4343083"/>
              <a:ext cx="38100" cy="44450"/>
            </a:xfrm>
            <a:prstGeom prst="ellipse">
              <a:avLst/>
            </a:pr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41"/>
            <p:cNvSpPr>
              <a:spLocks noEditPoints="1"/>
            </p:cNvSpPr>
            <p:nvPr/>
          </p:nvSpPr>
          <p:spPr bwMode="auto">
            <a:xfrm>
              <a:off x="4013200" y="4525645"/>
              <a:ext cx="392112" cy="396875"/>
            </a:xfrm>
            <a:custGeom>
              <a:avLst/>
              <a:gdLst>
                <a:gd name="T0" fmla="*/ 68 w 71"/>
                <a:gd name="T1" fmla="*/ 30 h 72"/>
                <a:gd name="T2" fmla="*/ 62 w 71"/>
                <a:gd name="T3" fmla="*/ 30 h 72"/>
                <a:gd name="T4" fmla="*/ 58 w 71"/>
                <a:gd name="T5" fmla="*/ 21 h 72"/>
                <a:gd name="T6" fmla="*/ 63 w 71"/>
                <a:gd name="T7" fmla="*/ 17 h 72"/>
                <a:gd name="T8" fmla="*/ 63 w 71"/>
                <a:gd name="T9" fmla="*/ 12 h 72"/>
                <a:gd name="T10" fmla="*/ 59 w 71"/>
                <a:gd name="T11" fmla="*/ 9 h 72"/>
                <a:gd name="T12" fmla="*/ 54 w 71"/>
                <a:gd name="T13" fmla="*/ 9 h 72"/>
                <a:gd name="T14" fmla="*/ 50 w 71"/>
                <a:gd name="T15" fmla="*/ 13 h 72"/>
                <a:gd name="T16" fmla="*/ 42 w 71"/>
                <a:gd name="T17" fmla="*/ 9 h 72"/>
                <a:gd name="T18" fmla="*/ 42 w 71"/>
                <a:gd name="T19" fmla="*/ 4 h 72"/>
                <a:gd name="T20" fmla="*/ 38 w 71"/>
                <a:gd name="T21" fmla="*/ 0 h 72"/>
                <a:gd name="T22" fmla="*/ 33 w 71"/>
                <a:gd name="T23" fmla="*/ 0 h 72"/>
                <a:gd name="T24" fmla="*/ 30 w 71"/>
                <a:gd name="T25" fmla="*/ 4 h 72"/>
                <a:gd name="T26" fmla="*/ 30 w 71"/>
                <a:gd name="T27" fmla="*/ 9 h 72"/>
                <a:gd name="T28" fmla="*/ 21 w 71"/>
                <a:gd name="T29" fmla="*/ 13 h 72"/>
                <a:gd name="T30" fmla="*/ 17 w 71"/>
                <a:gd name="T31" fmla="*/ 9 h 72"/>
                <a:gd name="T32" fmla="*/ 12 w 71"/>
                <a:gd name="T33" fmla="*/ 9 h 72"/>
                <a:gd name="T34" fmla="*/ 9 w 71"/>
                <a:gd name="T35" fmla="*/ 12 h 72"/>
                <a:gd name="T36" fmla="*/ 9 w 71"/>
                <a:gd name="T37" fmla="*/ 17 h 72"/>
                <a:gd name="T38" fmla="*/ 13 w 71"/>
                <a:gd name="T39" fmla="*/ 21 h 72"/>
                <a:gd name="T40" fmla="*/ 9 w 71"/>
                <a:gd name="T41" fmla="*/ 30 h 72"/>
                <a:gd name="T42" fmla="*/ 3 w 71"/>
                <a:gd name="T43" fmla="*/ 30 h 72"/>
                <a:gd name="T44" fmla="*/ 0 w 71"/>
                <a:gd name="T45" fmla="*/ 33 h 72"/>
                <a:gd name="T46" fmla="*/ 0 w 71"/>
                <a:gd name="T47" fmla="*/ 38 h 72"/>
                <a:gd name="T48" fmla="*/ 3 w 71"/>
                <a:gd name="T49" fmla="*/ 42 h 72"/>
                <a:gd name="T50" fmla="*/ 9 w 71"/>
                <a:gd name="T51" fmla="*/ 42 h 72"/>
                <a:gd name="T52" fmla="*/ 13 w 71"/>
                <a:gd name="T53" fmla="*/ 50 h 72"/>
                <a:gd name="T54" fmla="*/ 9 w 71"/>
                <a:gd name="T55" fmla="*/ 54 h 72"/>
                <a:gd name="T56" fmla="*/ 9 w 71"/>
                <a:gd name="T57" fmla="*/ 60 h 72"/>
                <a:gd name="T58" fmla="*/ 12 w 71"/>
                <a:gd name="T59" fmla="*/ 63 h 72"/>
                <a:gd name="T60" fmla="*/ 17 w 71"/>
                <a:gd name="T61" fmla="*/ 63 h 72"/>
                <a:gd name="T62" fmla="*/ 21 w 71"/>
                <a:gd name="T63" fmla="*/ 59 h 72"/>
                <a:gd name="T64" fmla="*/ 30 w 71"/>
                <a:gd name="T65" fmla="*/ 62 h 72"/>
                <a:gd name="T66" fmla="*/ 29 w 71"/>
                <a:gd name="T67" fmla="*/ 68 h 72"/>
                <a:gd name="T68" fmla="*/ 33 w 71"/>
                <a:gd name="T69" fmla="*/ 72 h 72"/>
                <a:gd name="T70" fmla="*/ 38 w 71"/>
                <a:gd name="T71" fmla="*/ 72 h 72"/>
                <a:gd name="T72" fmla="*/ 41 w 71"/>
                <a:gd name="T73" fmla="*/ 68 h 72"/>
                <a:gd name="T74" fmla="*/ 41 w 71"/>
                <a:gd name="T75" fmla="*/ 62 h 72"/>
                <a:gd name="T76" fmla="*/ 50 w 71"/>
                <a:gd name="T77" fmla="*/ 59 h 72"/>
                <a:gd name="T78" fmla="*/ 54 w 71"/>
                <a:gd name="T79" fmla="*/ 63 h 72"/>
                <a:gd name="T80" fmla="*/ 59 w 71"/>
                <a:gd name="T81" fmla="*/ 63 h 72"/>
                <a:gd name="T82" fmla="*/ 62 w 71"/>
                <a:gd name="T83" fmla="*/ 60 h 72"/>
                <a:gd name="T84" fmla="*/ 62 w 71"/>
                <a:gd name="T85" fmla="*/ 54 h 72"/>
                <a:gd name="T86" fmla="*/ 58 w 71"/>
                <a:gd name="T87" fmla="*/ 50 h 72"/>
                <a:gd name="T88" fmla="*/ 62 w 71"/>
                <a:gd name="T89" fmla="*/ 42 h 72"/>
                <a:gd name="T90" fmla="*/ 68 w 71"/>
                <a:gd name="T91" fmla="*/ 42 h 72"/>
                <a:gd name="T92" fmla="*/ 71 w 71"/>
                <a:gd name="T93" fmla="*/ 38 h 72"/>
                <a:gd name="T94" fmla="*/ 71 w 71"/>
                <a:gd name="T95" fmla="*/ 34 h 72"/>
                <a:gd name="T96" fmla="*/ 68 w 71"/>
                <a:gd name="T97" fmla="*/ 30 h 72"/>
                <a:gd name="T98" fmla="*/ 36 w 71"/>
                <a:gd name="T99" fmla="*/ 48 h 72"/>
                <a:gd name="T100" fmla="*/ 24 w 71"/>
                <a:gd name="T101" fmla="*/ 36 h 72"/>
                <a:gd name="T102" fmla="*/ 36 w 71"/>
                <a:gd name="T103" fmla="*/ 24 h 72"/>
                <a:gd name="T104" fmla="*/ 48 w 71"/>
                <a:gd name="T105" fmla="*/ 36 h 72"/>
                <a:gd name="T106" fmla="*/ 36 w 71"/>
                <a:gd name="T107" fmla="*/ 4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1" h="72">
                  <a:moveTo>
                    <a:pt x="68" y="30"/>
                  </a:moveTo>
                  <a:cubicBezTo>
                    <a:pt x="62" y="30"/>
                    <a:pt x="62" y="30"/>
                    <a:pt x="62" y="30"/>
                  </a:cubicBezTo>
                  <a:cubicBezTo>
                    <a:pt x="61" y="27"/>
                    <a:pt x="60" y="24"/>
                    <a:pt x="58" y="21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4" y="16"/>
                    <a:pt x="64" y="13"/>
                    <a:pt x="63" y="12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58" y="7"/>
                    <a:pt x="56" y="7"/>
                    <a:pt x="54" y="9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47" y="11"/>
                    <a:pt x="45" y="10"/>
                    <a:pt x="42" y="9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2"/>
                    <a:pt x="40" y="0"/>
                    <a:pt x="38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1" y="0"/>
                    <a:pt x="30" y="2"/>
                    <a:pt x="30" y="4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7" y="10"/>
                    <a:pt x="24" y="11"/>
                    <a:pt x="21" y="13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7"/>
                    <a:pt x="13" y="7"/>
                    <a:pt x="12" y="9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7" y="13"/>
                    <a:pt x="7" y="16"/>
                    <a:pt x="9" y="17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1" y="24"/>
                    <a:pt x="10" y="27"/>
                    <a:pt x="9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1" y="30"/>
                    <a:pt x="0" y="31"/>
                    <a:pt x="0" y="3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0"/>
                    <a:pt x="1" y="42"/>
                    <a:pt x="3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10" y="45"/>
                    <a:pt x="11" y="48"/>
                    <a:pt x="13" y="50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7" y="56"/>
                    <a:pt x="7" y="58"/>
                    <a:pt x="9" y="60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3" y="64"/>
                    <a:pt x="15" y="64"/>
                    <a:pt x="17" y="63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4" y="60"/>
                    <a:pt x="26" y="61"/>
                    <a:pt x="30" y="62"/>
                  </a:cubicBezTo>
                  <a:cubicBezTo>
                    <a:pt x="29" y="68"/>
                    <a:pt x="29" y="68"/>
                    <a:pt x="29" y="68"/>
                  </a:cubicBezTo>
                  <a:cubicBezTo>
                    <a:pt x="29" y="70"/>
                    <a:pt x="31" y="72"/>
                    <a:pt x="33" y="72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40" y="72"/>
                    <a:pt x="41" y="70"/>
                    <a:pt x="41" y="68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4" y="61"/>
                    <a:pt x="47" y="60"/>
                    <a:pt x="50" y="59"/>
                  </a:cubicBezTo>
                  <a:cubicBezTo>
                    <a:pt x="54" y="63"/>
                    <a:pt x="54" y="63"/>
                    <a:pt x="54" y="63"/>
                  </a:cubicBezTo>
                  <a:cubicBezTo>
                    <a:pt x="55" y="64"/>
                    <a:pt x="58" y="64"/>
                    <a:pt x="59" y="63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4" y="58"/>
                    <a:pt x="64" y="56"/>
                    <a:pt x="62" y="54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60" y="48"/>
                    <a:pt x="61" y="45"/>
                    <a:pt x="62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2"/>
                    <a:pt x="71" y="40"/>
                    <a:pt x="71" y="38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2"/>
                    <a:pt x="70" y="30"/>
                    <a:pt x="68" y="30"/>
                  </a:cubicBezTo>
                  <a:close/>
                  <a:moveTo>
                    <a:pt x="36" y="48"/>
                  </a:moveTo>
                  <a:cubicBezTo>
                    <a:pt x="29" y="48"/>
                    <a:pt x="24" y="42"/>
                    <a:pt x="24" y="36"/>
                  </a:cubicBezTo>
                  <a:cubicBezTo>
                    <a:pt x="24" y="29"/>
                    <a:pt x="29" y="24"/>
                    <a:pt x="36" y="24"/>
                  </a:cubicBezTo>
                  <a:cubicBezTo>
                    <a:pt x="42" y="24"/>
                    <a:pt x="48" y="29"/>
                    <a:pt x="48" y="36"/>
                  </a:cubicBezTo>
                  <a:cubicBezTo>
                    <a:pt x="48" y="42"/>
                    <a:pt x="42" y="48"/>
                    <a:pt x="36" y="48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42"/>
            <p:cNvSpPr>
              <a:spLocks noEditPoints="1"/>
            </p:cNvSpPr>
            <p:nvPr/>
          </p:nvSpPr>
          <p:spPr bwMode="auto">
            <a:xfrm>
              <a:off x="4002088" y="4514533"/>
              <a:ext cx="414337" cy="419100"/>
            </a:xfrm>
            <a:custGeom>
              <a:avLst/>
              <a:gdLst>
                <a:gd name="T0" fmla="*/ 29 w 75"/>
                <a:gd name="T1" fmla="*/ 70 h 76"/>
                <a:gd name="T2" fmla="*/ 20 w 75"/>
                <a:gd name="T3" fmla="*/ 66 h 76"/>
                <a:gd name="T4" fmla="*/ 7 w 75"/>
                <a:gd name="T5" fmla="*/ 59 h 76"/>
                <a:gd name="T6" fmla="*/ 10 w 75"/>
                <a:gd name="T7" fmla="*/ 46 h 76"/>
                <a:gd name="T8" fmla="*/ 0 w 75"/>
                <a:gd name="T9" fmla="*/ 40 h 76"/>
                <a:gd name="T10" fmla="*/ 10 w 75"/>
                <a:gd name="T11" fmla="*/ 30 h 76"/>
                <a:gd name="T12" fmla="*/ 8 w 75"/>
                <a:gd name="T13" fmla="*/ 16 h 76"/>
                <a:gd name="T14" fmla="*/ 21 w 75"/>
                <a:gd name="T15" fmla="*/ 9 h 76"/>
                <a:gd name="T16" fmla="*/ 30 w 75"/>
                <a:gd name="T17" fmla="*/ 6 h 76"/>
                <a:gd name="T18" fmla="*/ 46 w 75"/>
                <a:gd name="T19" fmla="*/ 6 h 76"/>
                <a:gd name="T20" fmla="*/ 55 w 75"/>
                <a:gd name="T21" fmla="*/ 9 h 76"/>
                <a:gd name="T22" fmla="*/ 68 w 75"/>
                <a:gd name="T23" fmla="*/ 17 h 76"/>
                <a:gd name="T24" fmla="*/ 65 w 75"/>
                <a:gd name="T25" fmla="*/ 30 h 76"/>
                <a:gd name="T26" fmla="*/ 75 w 75"/>
                <a:gd name="T27" fmla="*/ 40 h 76"/>
                <a:gd name="T28" fmla="*/ 65 w 75"/>
                <a:gd name="T29" fmla="*/ 46 h 76"/>
                <a:gd name="T30" fmla="*/ 66 w 75"/>
                <a:gd name="T31" fmla="*/ 63 h 76"/>
                <a:gd name="T32" fmla="*/ 52 w 75"/>
                <a:gd name="T33" fmla="*/ 63 h 76"/>
                <a:gd name="T34" fmla="*/ 40 w 75"/>
                <a:gd name="T35" fmla="*/ 76 h 76"/>
                <a:gd name="T36" fmla="*/ 32 w 75"/>
                <a:gd name="T37" fmla="*/ 62 h 76"/>
                <a:gd name="T38" fmla="*/ 35 w 75"/>
                <a:gd name="T39" fmla="*/ 72 h 76"/>
                <a:gd name="T40" fmla="*/ 40 w 75"/>
                <a:gd name="T41" fmla="*/ 72 h 76"/>
                <a:gd name="T42" fmla="*/ 43 w 75"/>
                <a:gd name="T43" fmla="*/ 62 h 76"/>
                <a:gd name="T44" fmla="*/ 57 w 75"/>
                <a:gd name="T45" fmla="*/ 63 h 76"/>
                <a:gd name="T46" fmla="*/ 63 w 75"/>
                <a:gd name="T47" fmla="*/ 58 h 76"/>
                <a:gd name="T48" fmla="*/ 62 w 75"/>
                <a:gd name="T49" fmla="*/ 43 h 76"/>
                <a:gd name="T50" fmla="*/ 71 w 75"/>
                <a:gd name="T51" fmla="*/ 40 h 76"/>
                <a:gd name="T52" fmla="*/ 62 w 75"/>
                <a:gd name="T53" fmla="*/ 34 h 76"/>
                <a:gd name="T54" fmla="*/ 58 w 75"/>
                <a:gd name="T55" fmla="*/ 23 h 76"/>
                <a:gd name="T56" fmla="*/ 63 w 75"/>
                <a:gd name="T57" fmla="*/ 15 h 76"/>
                <a:gd name="T58" fmla="*/ 52 w 75"/>
                <a:gd name="T59" fmla="*/ 18 h 76"/>
                <a:gd name="T60" fmla="*/ 42 w 75"/>
                <a:gd name="T61" fmla="*/ 13 h 76"/>
                <a:gd name="T62" fmla="*/ 35 w 75"/>
                <a:gd name="T63" fmla="*/ 4 h 76"/>
                <a:gd name="T64" fmla="*/ 32 w 75"/>
                <a:gd name="T65" fmla="*/ 13 h 76"/>
                <a:gd name="T66" fmla="*/ 18 w 75"/>
                <a:gd name="T67" fmla="*/ 12 h 76"/>
                <a:gd name="T68" fmla="*/ 12 w 75"/>
                <a:gd name="T69" fmla="*/ 16 h 76"/>
                <a:gd name="T70" fmla="*/ 16 w 75"/>
                <a:gd name="T71" fmla="*/ 24 h 76"/>
                <a:gd name="T72" fmla="*/ 5 w 75"/>
                <a:gd name="T73" fmla="*/ 34 h 76"/>
                <a:gd name="T74" fmla="*/ 4 w 75"/>
                <a:gd name="T75" fmla="*/ 41 h 76"/>
                <a:gd name="T76" fmla="*/ 13 w 75"/>
                <a:gd name="T77" fmla="*/ 43 h 76"/>
                <a:gd name="T78" fmla="*/ 12 w 75"/>
                <a:gd name="T79" fmla="*/ 58 h 76"/>
                <a:gd name="T80" fmla="*/ 15 w 75"/>
                <a:gd name="T81" fmla="*/ 63 h 76"/>
                <a:gd name="T82" fmla="*/ 38 w 75"/>
                <a:gd name="T83" fmla="*/ 52 h 76"/>
                <a:gd name="T84" fmla="*/ 52 w 75"/>
                <a:gd name="T85" fmla="*/ 38 h 76"/>
                <a:gd name="T86" fmla="*/ 28 w 75"/>
                <a:gd name="T87" fmla="*/ 38 h 76"/>
                <a:gd name="T88" fmla="*/ 38 w 75"/>
                <a:gd name="T89" fmla="*/ 2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5" h="76">
                  <a:moveTo>
                    <a:pt x="40" y="76"/>
                  </a:moveTo>
                  <a:cubicBezTo>
                    <a:pt x="35" y="76"/>
                    <a:pt x="35" y="76"/>
                    <a:pt x="35" y="76"/>
                  </a:cubicBezTo>
                  <a:cubicBezTo>
                    <a:pt x="32" y="76"/>
                    <a:pt x="29" y="73"/>
                    <a:pt x="29" y="70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7" y="65"/>
                    <a:pt x="25" y="64"/>
                    <a:pt x="23" y="63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18" y="68"/>
                    <a:pt x="14" y="68"/>
                    <a:pt x="12" y="66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8" y="62"/>
                    <a:pt x="7" y="60"/>
                    <a:pt x="7" y="59"/>
                  </a:cubicBezTo>
                  <a:cubicBezTo>
                    <a:pt x="7" y="57"/>
                    <a:pt x="8" y="56"/>
                    <a:pt x="9" y="55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1" y="50"/>
                    <a:pt x="10" y="48"/>
                    <a:pt x="10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4" y="46"/>
                    <a:pt x="2" y="45"/>
                    <a:pt x="1" y="44"/>
                  </a:cubicBezTo>
                  <a:cubicBezTo>
                    <a:pt x="0" y="43"/>
                    <a:pt x="0" y="41"/>
                    <a:pt x="0" y="4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2"/>
                    <a:pt x="2" y="30"/>
                    <a:pt x="5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8"/>
                    <a:pt x="11" y="26"/>
                    <a:pt x="12" y="24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19"/>
                    <a:pt x="8" y="18"/>
                    <a:pt x="8" y="16"/>
                  </a:cubicBezTo>
                  <a:cubicBezTo>
                    <a:pt x="8" y="15"/>
                    <a:pt x="8" y="13"/>
                    <a:pt x="9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5" y="7"/>
                    <a:pt x="18" y="7"/>
                    <a:pt x="21" y="9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6" y="11"/>
                    <a:pt x="28" y="11"/>
                    <a:pt x="30" y="10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2"/>
                    <a:pt x="32" y="0"/>
                    <a:pt x="35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6" y="2"/>
                    <a:pt x="46" y="6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8" y="11"/>
                    <a:pt x="50" y="11"/>
                    <a:pt x="52" y="12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7" y="7"/>
                    <a:pt x="61" y="7"/>
                    <a:pt x="63" y="9"/>
                  </a:cubicBezTo>
                  <a:cubicBezTo>
                    <a:pt x="66" y="13"/>
                    <a:pt x="66" y="13"/>
                    <a:pt x="66" y="13"/>
                  </a:cubicBezTo>
                  <a:cubicBezTo>
                    <a:pt x="67" y="14"/>
                    <a:pt x="68" y="15"/>
                    <a:pt x="68" y="17"/>
                  </a:cubicBezTo>
                  <a:cubicBezTo>
                    <a:pt x="68" y="18"/>
                    <a:pt x="67" y="20"/>
                    <a:pt x="66" y="21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64" y="26"/>
                    <a:pt x="65" y="28"/>
                    <a:pt x="65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3" y="30"/>
                    <a:pt x="75" y="32"/>
                    <a:pt x="75" y="36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75" y="43"/>
                    <a:pt x="73" y="46"/>
                    <a:pt x="70" y="46"/>
                  </a:cubicBezTo>
                  <a:cubicBezTo>
                    <a:pt x="70" y="46"/>
                    <a:pt x="70" y="46"/>
                    <a:pt x="70" y="46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5" y="48"/>
                    <a:pt x="64" y="50"/>
                    <a:pt x="63" y="52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8" y="57"/>
                    <a:pt x="68" y="61"/>
                    <a:pt x="66" y="63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1" y="68"/>
                    <a:pt x="57" y="68"/>
                    <a:pt x="55" y="66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0" y="64"/>
                    <a:pt x="48" y="65"/>
                    <a:pt x="45" y="66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5" y="73"/>
                    <a:pt x="43" y="76"/>
                    <a:pt x="40" y="76"/>
                  </a:cubicBezTo>
                  <a:close/>
                  <a:moveTo>
                    <a:pt x="23" y="58"/>
                  </a:moveTo>
                  <a:cubicBezTo>
                    <a:pt x="24" y="59"/>
                    <a:pt x="24" y="59"/>
                    <a:pt x="24" y="59"/>
                  </a:cubicBezTo>
                  <a:cubicBezTo>
                    <a:pt x="27" y="60"/>
                    <a:pt x="29" y="62"/>
                    <a:pt x="32" y="62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3" y="71"/>
                    <a:pt x="34" y="72"/>
                    <a:pt x="35" y="72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41" y="72"/>
                    <a:pt x="41" y="71"/>
                    <a:pt x="41" y="70"/>
                  </a:cubicBezTo>
                  <a:cubicBezTo>
                    <a:pt x="41" y="63"/>
                    <a:pt x="41" y="63"/>
                    <a:pt x="41" y="63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46" y="62"/>
                    <a:pt x="48" y="60"/>
                    <a:pt x="51" y="59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7" y="63"/>
                    <a:pt x="57" y="63"/>
                    <a:pt x="57" y="63"/>
                  </a:cubicBezTo>
                  <a:cubicBezTo>
                    <a:pt x="58" y="64"/>
                    <a:pt x="59" y="64"/>
                    <a:pt x="60" y="63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4" y="60"/>
                    <a:pt x="64" y="58"/>
                    <a:pt x="63" y="58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60" y="49"/>
                    <a:pt x="61" y="46"/>
                    <a:pt x="62" y="43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42"/>
                    <a:pt x="71" y="41"/>
                    <a:pt x="71" y="40"/>
                  </a:cubicBezTo>
                  <a:cubicBezTo>
                    <a:pt x="71" y="36"/>
                    <a:pt x="71" y="36"/>
                    <a:pt x="71" y="36"/>
                  </a:cubicBezTo>
                  <a:cubicBezTo>
                    <a:pt x="71" y="35"/>
                    <a:pt x="71" y="34"/>
                    <a:pt x="70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61" y="30"/>
                    <a:pt x="60" y="27"/>
                    <a:pt x="59" y="25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4" y="17"/>
                    <a:pt x="64" y="17"/>
                  </a:cubicBezTo>
                  <a:cubicBezTo>
                    <a:pt x="64" y="16"/>
                    <a:pt x="63" y="16"/>
                    <a:pt x="63" y="15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59" y="12"/>
                    <a:pt x="58" y="12"/>
                    <a:pt x="57" y="12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48" y="15"/>
                    <a:pt x="46" y="14"/>
                    <a:pt x="43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5"/>
                    <a:pt x="41" y="4"/>
                    <a:pt x="40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5"/>
                    <a:pt x="34" y="6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29" y="14"/>
                    <a:pt x="27" y="15"/>
                    <a:pt x="24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1"/>
                    <a:pt x="16" y="11"/>
                    <a:pt x="15" y="12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7"/>
                    <a:pt x="12" y="17"/>
                    <a:pt x="12" y="18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7"/>
                    <a:pt x="14" y="29"/>
                    <a:pt x="13" y="32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4" y="34"/>
                    <a:pt x="4" y="34"/>
                    <a:pt x="4" y="35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0"/>
                    <a:pt x="4" y="41"/>
                    <a:pt x="4" y="41"/>
                  </a:cubicBezTo>
                  <a:cubicBezTo>
                    <a:pt x="4" y="41"/>
                    <a:pt x="5" y="42"/>
                    <a:pt x="5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4" y="46"/>
                    <a:pt x="15" y="49"/>
                    <a:pt x="16" y="51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12" y="58"/>
                    <a:pt x="11" y="58"/>
                    <a:pt x="11" y="59"/>
                  </a:cubicBezTo>
                  <a:cubicBezTo>
                    <a:pt x="11" y="59"/>
                    <a:pt x="12" y="60"/>
                    <a:pt x="12" y="60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6" y="64"/>
                    <a:pt x="17" y="64"/>
                    <a:pt x="18" y="63"/>
                  </a:cubicBezTo>
                  <a:lnTo>
                    <a:pt x="23" y="58"/>
                  </a:lnTo>
                  <a:close/>
                  <a:moveTo>
                    <a:pt x="38" y="52"/>
                  </a:moveTo>
                  <a:cubicBezTo>
                    <a:pt x="30" y="52"/>
                    <a:pt x="24" y="46"/>
                    <a:pt x="24" y="38"/>
                  </a:cubicBezTo>
                  <a:cubicBezTo>
                    <a:pt x="24" y="30"/>
                    <a:pt x="30" y="24"/>
                    <a:pt x="38" y="24"/>
                  </a:cubicBezTo>
                  <a:cubicBezTo>
                    <a:pt x="45" y="24"/>
                    <a:pt x="52" y="30"/>
                    <a:pt x="52" y="38"/>
                  </a:cubicBezTo>
                  <a:cubicBezTo>
                    <a:pt x="52" y="46"/>
                    <a:pt x="45" y="52"/>
                    <a:pt x="38" y="52"/>
                  </a:cubicBezTo>
                  <a:close/>
                  <a:moveTo>
                    <a:pt x="38" y="28"/>
                  </a:moveTo>
                  <a:cubicBezTo>
                    <a:pt x="32" y="28"/>
                    <a:pt x="28" y="32"/>
                    <a:pt x="28" y="38"/>
                  </a:cubicBezTo>
                  <a:cubicBezTo>
                    <a:pt x="28" y="43"/>
                    <a:pt x="32" y="48"/>
                    <a:pt x="38" y="48"/>
                  </a:cubicBezTo>
                  <a:cubicBezTo>
                    <a:pt x="43" y="48"/>
                    <a:pt x="48" y="43"/>
                    <a:pt x="48" y="38"/>
                  </a:cubicBezTo>
                  <a:cubicBezTo>
                    <a:pt x="48" y="32"/>
                    <a:pt x="43" y="28"/>
                    <a:pt x="38" y="28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43"/>
            <p:cNvSpPr/>
            <p:nvPr/>
          </p:nvSpPr>
          <p:spPr bwMode="auto">
            <a:xfrm>
              <a:off x="4222750" y="4768533"/>
              <a:ext cx="82550" cy="66675"/>
            </a:xfrm>
            <a:custGeom>
              <a:avLst/>
              <a:gdLst>
                <a:gd name="T0" fmla="*/ 2 w 15"/>
                <a:gd name="T1" fmla="*/ 12 h 12"/>
                <a:gd name="T2" fmla="*/ 1 w 15"/>
                <a:gd name="T3" fmla="*/ 10 h 12"/>
                <a:gd name="T4" fmla="*/ 2 w 15"/>
                <a:gd name="T5" fmla="*/ 9 h 12"/>
                <a:gd name="T6" fmla="*/ 12 w 15"/>
                <a:gd name="T7" fmla="*/ 1 h 12"/>
                <a:gd name="T8" fmla="*/ 14 w 15"/>
                <a:gd name="T9" fmla="*/ 0 h 12"/>
                <a:gd name="T10" fmla="*/ 14 w 15"/>
                <a:gd name="T11" fmla="*/ 2 h 12"/>
                <a:gd name="T12" fmla="*/ 2 w 15"/>
                <a:gd name="T13" fmla="*/ 11 h 12"/>
                <a:gd name="T14" fmla="*/ 2 w 15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2">
                  <a:moveTo>
                    <a:pt x="2" y="12"/>
                  </a:moveTo>
                  <a:cubicBezTo>
                    <a:pt x="1" y="12"/>
                    <a:pt x="1" y="11"/>
                    <a:pt x="1" y="10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6" y="7"/>
                    <a:pt x="9" y="4"/>
                    <a:pt x="12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4" y="0"/>
                    <a:pt x="15" y="1"/>
                    <a:pt x="14" y="2"/>
                  </a:cubicBezTo>
                  <a:cubicBezTo>
                    <a:pt x="12" y="7"/>
                    <a:pt x="7" y="10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44"/>
            <p:cNvSpPr/>
            <p:nvPr/>
          </p:nvSpPr>
          <p:spPr bwMode="auto">
            <a:xfrm>
              <a:off x="4102100" y="4614545"/>
              <a:ext cx="93662" cy="87313"/>
            </a:xfrm>
            <a:custGeom>
              <a:avLst/>
              <a:gdLst>
                <a:gd name="T0" fmla="*/ 1 w 17"/>
                <a:gd name="T1" fmla="*/ 16 h 16"/>
                <a:gd name="T2" fmla="*/ 1 w 17"/>
                <a:gd name="T3" fmla="*/ 16 h 16"/>
                <a:gd name="T4" fmla="*/ 0 w 17"/>
                <a:gd name="T5" fmla="*/ 14 h 16"/>
                <a:gd name="T6" fmla="*/ 15 w 17"/>
                <a:gd name="T7" fmla="*/ 0 h 16"/>
                <a:gd name="T8" fmla="*/ 17 w 17"/>
                <a:gd name="T9" fmla="*/ 1 h 16"/>
                <a:gd name="T10" fmla="*/ 16 w 17"/>
                <a:gd name="T11" fmla="*/ 3 h 16"/>
                <a:gd name="T12" fmla="*/ 3 w 17"/>
                <a:gd name="T13" fmla="*/ 15 h 16"/>
                <a:gd name="T14" fmla="*/ 1 w 17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6"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2" y="7"/>
                    <a:pt x="8" y="2"/>
                    <a:pt x="15" y="0"/>
                  </a:cubicBezTo>
                  <a:cubicBezTo>
                    <a:pt x="16" y="0"/>
                    <a:pt x="17" y="0"/>
                    <a:pt x="17" y="1"/>
                  </a:cubicBezTo>
                  <a:cubicBezTo>
                    <a:pt x="17" y="2"/>
                    <a:pt x="17" y="3"/>
                    <a:pt x="16" y="3"/>
                  </a:cubicBezTo>
                  <a:cubicBezTo>
                    <a:pt x="10" y="4"/>
                    <a:pt x="5" y="9"/>
                    <a:pt x="3" y="15"/>
                  </a:cubicBezTo>
                  <a:cubicBezTo>
                    <a:pt x="3" y="15"/>
                    <a:pt x="2" y="16"/>
                    <a:pt x="1" y="16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" name="组合 11"/>
          <p:cNvGrpSpPr/>
          <p:nvPr/>
        </p:nvGrpSpPr>
        <p:grpSpPr>
          <a:xfrm>
            <a:off x="7984396" y="5918158"/>
            <a:ext cx="2250579" cy="423460"/>
            <a:chOff x="4918075" y="5325745"/>
            <a:chExt cx="2117725" cy="398463"/>
          </a:xfrm>
        </p:grpSpPr>
        <p:sp>
          <p:nvSpPr>
            <p:cNvPr id="162" name="Rectangle 45"/>
            <p:cNvSpPr>
              <a:spLocks noChangeArrowheads="1"/>
            </p:cNvSpPr>
            <p:nvPr/>
          </p:nvSpPr>
          <p:spPr bwMode="auto">
            <a:xfrm>
              <a:off x="4918075" y="5347970"/>
              <a:ext cx="2095500" cy="376238"/>
            </a:xfrm>
            <a:prstGeom prst="rect">
              <a:avLst/>
            </a:pr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Rectangle 46"/>
            <p:cNvSpPr>
              <a:spLocks noChangeArrowheads="1"/>
            </p:cNvSpPr>
            <p:nvPr/>
          </p:nvSpPr>
          <p:spPr bwMode="auto">
            <a:xfrm>
              <a:off x="4918075" y="5568633"/>
              <a:ext cx="2095500" cy="155575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47"/>
            <p:cNvSpPr>
              <a:spLocks noEditPoints="1"/>
            </p:cNvSpPr>
            <p:nvPr/>
          </p:nvSpPr>
          <p:spPr bwMode="auto">
            <a:xfrm>
              <a:off x="4918075" y="5325745"/>
              <a:ext cx="2117725" cy="398463"/>
            </a:xfrm>
            <a:custGeom>
              <a:avLst/>
              <a:gdLst>
                <a:gd name="T0" fmla="*/ 1334 w 1334"/>
                <a:gd name="T1" fmla="*/ 251 h 251"/>
                <a:gd name="T2" fmla="*/ 0 w 1334"/>
                <a:gd name="T3" fmla="*/ 251 h 251"/>
                <a:gd name="T4" fmla="*/ 0 w 1334"/>
                <a:gd name="T5" fmla="*/ 0 h 251"/>
                <a:gd name="T6" fmla="*/ 1334 w 1334"/>
                <a:gd name="T7" fmla="*/ 0 h 251"/>
                <a:gd name="T8" fmla="*/ 1334 w 1334"/>
                <a:gd name="T9" fmla="*/ 251 h 251"/>
                <a:gd name="T10" fmla="*/ 14 w 1334"/>
                <a:gd name="T11" fmla="*/ 237 h 251"/>
                <a:gd name="T12" fmla="*/ 1320 w 1334"/>
                <a:gd name="T13" fmla="*/ 237 h 251"/>
                <a:gd name="T14" fmla="*/ 1320 w 1334"/>
                <a:gd name="T15" fmla="*/ 14 h 251"/>
                <a:gd name="T16" fmla="*/ 14 w 1334"/>
                <a:gd name="T17" fmla="*/ 14 h 251"/>
                <a:gd name="T18" fmla="*/ 14 w 1334"/>
                <a:gd name="T19" fmla="*/ 23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34" h="251">
                  <a:moveTo>
                    <a:pt x="1334" y="251"/>
                  </a:moveTo>
                  <a:lnTo>
                    <a:pt x="0" y="251"/>
                  </a:lnTo>
                  <a:lnTo>
                    <a:pt x="0" y="0"/>
                  </a:lnTo>
                  <a:lnTo>
                    <a:pt x="1334" y="0"/>
                  </a:lnTo>
                  <a:lnTo>
                    <a:pt x="1334" y="251"/>
                  </a:lnTo>
                  <a:close/>
                  <a:moveTo>
                    <a:pt x="14" y="237"/>
                  </a:moveTo>
                  <a:lnTo>
                    <a:pt x="1320" y="237"/>
                  </a:lnTo>
                  <a:lnTo>
                    <a:pt x="1320" y="14"/>
                  </a:lnTo>
                  <a:lnTo>
                    <a:pt x="14" y="14"/>
                  </a:lnTo>
                  <a:lnTo>
                    <a:pt x="14" y="237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Rectangle 48"/>
            <p:cNvSpPr>
              <a:spLocks noChangeArrowheads="1"/>
            </p:cNvSpPr>
            <p:nvPr/>
          </p:nvSpPr>
          <p:spPr bwMode="auto">
            <a:xfrm>
              <a:off x="5027613" y="5325745"/>
              <a:ext cx="22225" cy="1778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Rectangle 49"/>
            <p:cNvSpPr>
              <a:spLocks noChangeArrowheads="1"/>
            </p:cNvSpPr>
            <p:nvPr/>
          </p:nvSpPr>
          <p:spPr bwMode="auto">
            <a:xfrm>
              <a:off x="5138738" y="5325745"/>
              <a:ext cx="22225" cy="889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Rectangle 50"/>
            <p:cNvSpPr>
              <a:spLocks noChangeArrowheads="1"/>
            </p:cNvSpPr>
            <p:nvPr/>
          </p:nvSpPr>
          <p:spPr bwMode="auto">
            <a:xfrm>
              <a:off x="5248275" y="5325745"/>
              <a:ext cx="22225" cy="889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Rectangle 51"/>
            <p:cNvSpPr>
              <a:spLocks noChangeArrowheads="1"/>
            </p:cNvSpPr>
            <p:nvPr/>
          </p:nvSpPr>
          <p:spPr bwMode="auto">
            <a:xfrm>
              <a:off x="5359400" y="5325745"/>
              <a:ext cx="20637" cy="889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Rectangle 52"/>
            <p:cNvSpPr>
              <a:spLocks noChangeArrowheads="1"/>
            </p:cNvSpPr>
            <p:nvPr/>
          </p:nvSpPr>
          <p:spPr bwMode="auto">
            <a:xfrm>
              <a:off x="5468938" y="5325745"/>
              <a:ext cx="22225" cy="1778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Rectangle 53"/>
            <p:cNvSpPr>
              <a:spLocks noChangeArrowheads="1"/>
            </p:cNvSpPr>
            <p:nvPr/>
          </p:nvSpPr>
          <p:spPr bwMode="auto">
            <a:xfrm>
              <a:off x="5580063" y="5325745"/>
              <a:ext cx="20637" cy="889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Rectangle 54"/>
            <p:cNvSpPr>
              <a:spLocks noChangeArrowheads="1"/>
            </p:cNvSpPr>
            <p:nvPr/>
          </p:nvSpPr>
          <p:spPr bwMode="auto">
            <a:xfrm>
              <a:off x="5689600" y="5325745"/>
              <a:ext cx="22225" cy="889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Rectangle 55"/>
            <p:cNvSpPr>
              <a:spLocks noChangeArrowheads="1"/>
            </p:cNvSpPr>
            <p:nvPr/>
          </p:nvSpPr>
          <p:spPr bwMode="auto">
            <a:xfrm>
              <a:off x="5799138" y="5325745"/>
              <a:ext cx="22225" cy="889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Rectangle 56"/>
            <p:cNvSpPr>
              <a:spLocks noChangeArrowheads="1"/>
            </p:cNvSpPr>
            <p:nvPr/>
          </p:nvSpPr>
          <p:spPr bwMode="auto">
            <a:xfrm>
              <a:off x="5910263" y="5325745"/>
              <a:ext cx="22225" cy="889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Rectangle 57"/>
            <p:cNvSpPr>
              <a:spLocks noChangeArrowheads="1"/>
            </p:cNvSpPr>
            <p:nvPr/>
          </p:nvSpPr>
          <p:spPr bwMode="auto">
            <a:xfrm>
              <a:off x="6019800" y="5325745"/>
              <a:ext cx="22225" cy="1778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Rectangle 58"/>
            <p:cNvSpPr>
              <a:spLocks noChangeArrowheads="1"/>
            </p:cNvSpPr>
            <p:nvPr/>
          </p:nvSpPr>
          <p:spPr bwMode="auto">
            <a:xfrm>
              <a:off x="6130925" y="5325745"/>
              <a:ext cx="22225" cy="889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Rectangle 59"/>
            <p:cNvSpPr>
              <a:spLocks noChangeArrowheads="1"/>
            </p:cNvSpPr>
            <p:nvPr/>
          </p:nvSpPr>
          <p:spPr bwMode="auto">
            <a:xfrm>
              <a:off x="6240463" y="5325745"/>
              <a:ext cx="22225" cy="889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Rectangle 60"/>
            <p:cNvSpPr>
              <a:spLocks noChangeArrowheads="1"/>
            </p:cNvSpPr>
            <p:nvPr/>
          </p:nvSpPr>
          <p:spPr bwMode="auto">
            <a:xfrm>
              <a:off x="6351588" y="5325745"/>
              <a:ext cx="22225" cy="889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Rectangle 61"/>
            <p:cNvSpPr>
              <a:spLocks noChangeArrowheads="1"/>
            </p:cNvSpPr>
            <p:nvPr/>
          </p:nvSpPr>
          <p:spPr bwMode="auto">
            <a:xfrm>
              <a:off x="6461125" y="5325745"/>
              <a:ext cx="22225" cy="889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Rectangle 62"/>
            <p:cNvSpPr>
              <a:spLocks noChangeArrowheads="1"/>
            </p:cNvSpPr>
            <p:nvPr/>
          </p:nvSpPr>
          <p:spPr bwMode="auto">
            <a:xfrm>
              <a:off x="6572250" y="5325745"/>
              <a:ext cx="22225" cy="1778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Rectangle 63"/>
            <p:cNvSpPr>
              <a:spLocks noChangeArrowheads="1"/>
            </p:cNvSpPr>
            <p:nvPr/>
          </p:nvSpPr>
          <p:spPr bwMode="auto">
            <a:xfrm>
              <a:off x="6681788" y="5325745"/>
              <a:ext cx="22225" cy="889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Rectangle 64"/>
            <p:cNvSpPr>
              <a:spLocks noChangeArrowheads="1"/>
            </p:cNvSpPr>
            <p:nvPr/>
          </p:nvSpPr>
          <p:spPr bwMode="auto">
            <a:xfrm>
              <a:off x="6792913" y="5325745"/>
              <a:ext cx="22225" cy="889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Rectangle 65"/>
            <p:cNvSpPr>
              <a:spLocks noChangeArrowheads="1"/>
            </p:cNvSpPr>
            <p:nvPr/>
          </p:nvSpPr>
          <p:spPr bwMode="auto">
            <a:xfrm>
              <a:off x="6902450" y="5325745"/>
              <a:ext cx="22225" cy="889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3" name="Freeform 66"/>
          <p:cNvSpPr/>
          <p:nvPr/>
        </p:nvSpPr>
        <p:spPr bwMode="auto">
          <a:xfrm>
            <a:off x="10481290" y="4542430"/>
            <a:ext cx="187267" cy="23619"/>
          </a:xfrm>
          <a:custGeom>
            <a:avLst/>
            <a:gdLst>
              <a:gd name="T0" fmla="*/ 30 w 32"/>
              <a:gd name="T1" fmla="*/ 4 h 4"/>
              <a:gd name="T2" fmla="*/ 2 w 32"/>
              <a:gd name="T3" fmla="*/ 4 h 4"/>
              <a:gd name="T4" fmla="*/ 0 w 32"/>
              <a:gd name="T5" fmla="*/ 2 h 4"/>
              <a:gd name="T6" fmla="*/ 2 w 32"/>
              <a:gd name="T7" fmla="*/ 0 h 4"/>
              <a:gd name="T8" fmla="*/ 30 w 32"/>
              <a:gd name="T9" fmla="*/ 0 h 4"/>
              <a:gd name="T10" fmla="*/ 32 w 32"/>
              <a:gd name="T11" fmla="*/ 2 h 4"/>
              <a:gd name="T12" fmla="*/ 30 w 32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2" h="4">
                <a:moveTo>
                  <a:pt x="30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2" y="1"/>
                  <a:pt x="32" y="2"/>
                </a:cubicBezTo>
                <a:cubicBezTo>
                  <a:pt x="32" y="3"/>
                  <a:pt x="31" y="4"/>
                  <a:pt x="30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" name="Freeform 68"/>
          <p:cNvSpPr/>
          <p:nvPr/>
        </p:nvSpPr>
        <p:spPr bwMode="auto">
          <a:xfrm>
            <a:off x="11094724" y="6253608"/>
            <a:ext cx="187267" cy="21933"/>
          </a:xfrm>
          <a:custGeom>
            <a:avLst/>
            <a:gdLst>
              <a:gd name="T0" fmla="*/ 30 w 32"/>
              <a:gd name="T1" fmla="*/ 4 h 4"/>
              <a:gd name="T2" fmla="*/ 2 w 32"/>
              <a:gd name="T3" fmla="*/ 4 h 4"/>
              <a:gd name="T4" fmla="*/ 0 w 32"/>
              <a:gd name="T5" fmla="*/ 2 h 4"/>
              <a:gd name="T6" fmla="*/ 2 w 32"/>
              <a:gd name="T7" fmla="*/ 0 h 4"/>
              <a:gd name="T8" fmla="*/ 30 w 32"/>
              <a:gd name="T9" fmla="*/ 0 h 4"/>
              <a:gd name="T10" fmla="*/ 32 w 32"/>
              <a:gd name="T11" fmla="*/ 2 h 4"/>
              <a:gd name="T12" fmla="*/ 30 w 32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2" h="4">
                <a:moveTo>
                  <a:pt x="30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2" y="1"/>
                  <a:pt x="32" y="2"/>
                </a:cubicBezTo>
                <a:cubicBezTo>
                  <a:pt x="32" y="3"/>
                  <a:pt x="31" y="4"/>
                  <a:pt x="30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" name="Freeform 69"/>
          <p:cNvSpPr/>
          <p:nvPr/>
        </p:nvSpPr>
        <p:spPr bwMode="auto">
          <a:xfrm>
            <a:off x="11187515" y="6322778"/>
            <a:ext cx="141716" cy="23619"/>
          </a:xfrm>
          <a:custGeom>
            <a:avLst/>
            <a:gdLst>
              <a:gd name="T0" fmla="*/ 22 w 24"/>
              <a:gd name="T1" fmla="*/ 4 h 4"/>
              <a:gd name="T2" fmla="*/ 2 w 24"/>
              <a:gd name="T3" fmla="*/ 4 h 4"/>
              <a:gd name="T4" fmla="*/ 0 w 24"/>
              <a:gd name="T5" fmla="*/ 2 h 4"/>
              <a:gd name="T6" fmla="*/ 2 w 24"/>
              <a:gd name="T7" fmla="*/ 0 h 4"/>
              <a:gd name="T8" fmla="*/ 22 w 24"/>
              <a:gd name="T9" fmla="*/ 0 h 4"/>
              <a:gd name="T10" fmla="*/ 24 w 24"/>
              <a:gd name="T11" fmla="*/ 2 h 4"/>
              <a:gd name="T12" fmla="*/ 22 w 24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" h="4">
                <a:moveTo>
                  <a:pt x="22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3" y="0"/>
                  <a:pt x="24" y="1"/>
                  <a:pt x="24" y="2"/>
                </a:cubicBezTo>
                <a:cubicBezTo>
                  <a:pt x="24" y="3"/>
                  <a:pt x="23" y="4"/>
                  <a:pt x="22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" name="Freeform 71"/>
          <p:cNvSpPr/>
          <p:nvPr/>
        </p:nvSpPr>
        <p:spPr bwMode="auto">
          <a:xfrm>
            <a:off x="10526842" y="4613288"/>
            <a:ext cx="187267" cy="21933"/>
          </a:xfrm>
          <a:custGeom>
            <a:avLst/>
            <a:gdLst>
              <a:gd name="T0" fmla="*/ 30 w 32"/>
              <a:gd name="T1" fmla="*/ 4 h 4"/>
              <a:gd name="T2" fmla="*/ 2 w 32"/>
              <a:gd name="T3" fmla="*/ 4 h 4"/>
              <a:gd name="T4" fmla="*/ 0 w 32"/>
              <a:gd name="T5" fmla="*/ 2 h 4"/>
              <a:gd name="T6" fmla="*/ 2 w 32"/>
              <a:gd name="T7" fmla="*/ 0 h 4"/>
              <a:gd name="T8" fmla="*/ 30 w 32"/>
              <a:gd name="T9" fmla="*/ 0 h 4"/>
              <a:gd name="T10" fmla="*/ 32 w 32"/>
              <a:gd name="T11" fmla="*/ 2 h 4"/>
              <a:gd name="T12" fmla="*/ 30 w 32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2" h="4">
                <a:moveTo>
                  <a:pt x="30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2" y="1"/>
                  <a:pt x="32" y="2"/>
                </a:cubicBezTo>
                <a:cubicBezTo>
                  <a:pt x="32" y="3"/>
                  <a:pt x="31" y="4"/>
                  <a:pt x="30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" name="Freeform 72"/>
          <p:cNvSpPr/>
          <p:nvPr/>
        </p:nvSpPr>
        <p:spPr bwMode="auto">
          <a:xfrm>
            <a:off x="11047486" y="6322778"/>
            <a:ext cx="94477" cy="23619"/>
          </a:xfrm>
          <a:custGeom>
            <a:avLst/>
            <a:gdLst>
              <a:gd name="T0" fmla="*/ 14 w 16"/>
              <a:gd name="T1" fmla="*/ 4 h 4"/>
              <a:gd name="T2" fmla="*/ 2 w 16"/>
              <a:gd name="T3" fmla="*/ 4 h 4"/>
              <a:gd name="T4" fmla="*/ 0 w 16"/>
              <a:gd name="T5" fmla="*/ 2 h 4"/>
              <a:gd name="T6" fmla="*/ 2 w 16"/>
              <a:gd name="T7" fmla="*/ 0 h 4"/>
              <a:gd name="T8" fmla="*/ 14 w 16"/>
              <a:gd name="T9" fmla="*/ 0 h 4"/>
              <a:gd name="T10" fmla="*/ 16 w 16"/>
              <a:gd name="T11" fmla="*/ 2 h 4"/>
              <a:gd name="T12" fmla="*/ 14 w 16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4">
                <a:moveTo>
                  <a:pt x="14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5" y="0"/>
                  <a:pt x="16" y="1"/>
                  <a:pt x="16" y="2"/>
                </a:cubicBezTo>
                <a:cubicBezTo>
                  <a:pt x="16" y="3"/>
                  <a:pt x="15" y="4"/>
                  <a:pt x="14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" name="Freeform 73"/>
          <p:cNvSpPr/>
          <p:nvPr/>
        </p:nvSpPr>
        <p:spPr bwMode="auto">
          <a:xfrm>
            <a:off x="10976628" y="6393636"/>
            <a:ext cx="281744" cy="23619"/>
          </a:xfrm>
          <a:custGeom>
            <a:avLst/>
            <a:gdLst>
              <a:gd name="T0" fmla="*/ 46 w 48"/>
              <a:gd name="T1" fmla="*/ 4 h 4"/>
              <a:gd name="T2" fmla="*/ 2 w 48"/>
              <a:gd name="T3" fmla="*/ 4 h 4"/>
              <a:gd name="T4" fmla="*/ 0 w 48"/>
              <a:gd name="T5" fmla="*/ 2 h 4"/>
              <a:gd name="T6" fmla="*/ 2 w 48"/>
              <a:gd name="T7" fmla="*/ 0 h 4"/>
              <a:gd name="T8" fmla="*/ 46 w 48"/>
              <a:gd name="T9" fmla="*/ 0 h 4"/>
              <a:gd name="T10" fmla="*/ 48 w 48"/>
              <a:gd name="T11" fmla="*/ 2 h 4"/>
              <a:gd name="T12" fmla="*/ 46 w 48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8" h="4">
                <a:moveTo>
                  <a:pt x="46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47" y="0"/>
                  <a:pt x="48" y="1"/>
                  <a:pt x="48" y="2"/>
                </a:cubicBezTo>
                <a:cubicBezTo>
                  <a:pt x="48" y="3"/>
                  <a:pt x="47" y="4"/>
                  <a:pt x="46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9" name="组合 18"/>
          <p:cNvGrpSpPr/>
          <p:nvPr/>
        </p:nvGrpSpPr>
        <p:grpSpPr>
          <a:xfrm>
            <a:off x="10632462" y="4658496"/>
            <a:ext cx="673149" cy="528059"/>
            <a:chOff x="7421563" y="4177983"/>
            <a:chExt cx="633412" cy="496887"/>
          </a:xfrm>
        </p:grpSpPr>
        <p:sp>
          <p:nvSpPr>
            <p:cNvPr id="153" name="Freeform 67"/>
            <p:cNvSpPr/>
            <p:nvPr/>
          </p:nvSpPr>
          <p:spPr bwMode="auto">
            <a:xfrm>
              <a:off x="7466013" y="4222433"/>
              <a:ext cx="65087" cy="22225"/>
            </a:xfrm>
            <a:custGeom>
              <a:avLst/>
              <a:gdLst>
                <a:gd name="T0" fmla="*/ 10 w 12"/>
                <a:gd name="T1" fmla="*/ 4 h 4"/>
                <a:gd name="T2" fmla="*/ 2 w 12"/>
                <a:gd name="T3" fmla="*/ 4 h 4"/>
                <a:gd name="T4" fmla="*/ 0 w 12"/>
                <a:gd name="T5" fmla="*/ 2 h 4"/>
                <a:gd name="T6" fmla="*/ 2 w 12"/>
                <a:gd name="T7" fmla="*/ 0 h 4"/>
                <a:gd name="T8" fmla="*/ 10 w 12"/>
                <a:gd name="T9" fmla="*/ 0 h 4"/>
                <a:gd name="T10" fmla="*/ 12 w 12"/>
                <a:gd name="T11" fmla="*/ 2 h 4"/>
                <a:gd name="T12" fmla="*/ 10 w 12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4">
                  <a:moveTo>
                    <a:pt x="10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1"/>
                    <a:pt x="12" y="2"/>
                  </a:cubicBezTo>
                  <a:cubicBezTo>
                    <a:pt x="12" y="3"/>
                    <a:pt x="11" y="4"/>
                    <a:pt x="10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70"/>
            <p:cNvSpPr/>
            <p:nvPr/>
          </p:nvSpPr>
          <p:spPr bwMode="auto">
            <a:xfrm>
              <a:off x="7421563" y="4354195"/>
              <a:ext cx="131762" cy="22225"/>
            </a:xfrm>
            <a:custGeom>
              <a:avLst/>
              <a:gdLst>
                <a:gd name="T0" fmla="*/ 22 w 24"/>
                <a:gd name="T1" fmla="*/ 4 h 4"/>
                <a:gd name="T2" fmla="*/ 2 w 24"/>
                <a:gd name="T3" fmla="*/ 4 h 4"/>
                <a:gd name="T4" fmla="*/ 0 w 24"/>
                <a:gd name="T5" fmla="*/ 2 h 4"/>
                <a:gd name="T6" fmla="*/ 2 w 24"/>
                <a:gd name="T7" fmla="*/ 0 h 4"/>
                <a:gd name="T8" fmla="*/ 22 w 24"/>
                <a:gd name="T9" fmla="*/ 0 h 4"/>
                <a:gd name="T10" fmla="*/ 24 w 24"/>
                <a:gd name="T11" fmla="*/ 2 h 4"/>
                <a:gd name="T12" fmla="*/ 22 w 2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4">
                  <a:moveTo>
                    <a:pt x="2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4" y="1"/>
                    <a:pt x="24" y="2"/>
                  </a:cubicBezTo>
                  <a:cubicBezTo>
                    <a:pt x="24" y="3"/>
                    <a:pt x="23" y="4"/>
                    <a:pt x="22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74"/>
            <p:cNvSpPr/>
            <p:nvPr/>
          </p:nvSpPr>
          <p:spPr bwMode="auto">
            <a:xfrm>
              <a:off x="7497763" y="4177983"/>
              <a:ext cx="552450" cy="149225"/>
            </a:xfrm>
            <a:custGeom>
              <a:avLst/>
              <a:gdLst>
                <a:gd name="T0" fmla="*/ 337 w 348"/>
                <a:gd name="T1" fmla="*/ 94 h 94"/>
                <a:gd name="T2" fmla="*/ 317 w 348"/>
                <a:gd name="T3" fmla="*/ 14 h 94"/>
                <a:gd name="T4" fmla="*/ 35 w 348"/>
                <a:gd name="T5" fmla="*/ 14 h 94"/>
                <a:gd name="T6" fmla="*/ 14 w 348"/>
                <a:gd name="T7" fmla="*/ 94 h 94"/>
                <a:gd name="T8" fmla="*/ 0 w 348"/>
                <a:gd name="T9" fmla="*/ 90 h 94"/>
                <a:gd name="T10" fmla="*/ 25 w 348"/>
                <a:gd name="T11" fmla="*/ 0 h 94"/>
                <a:gd name="T12" fmla="*/ 327 w 348"/>
                <a:gd name="T13" fmla="*/ 0 h 94"/>
                <a:gd name="T14" fmla="*/ 348 w 348"/>
                <a:gd name="T15" fmla="*/ 90 h 94"/>
                <a:gd name="T16" fmla="*/ 337 w 348"/>
                <a:gd name="T1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94">
                  <a:moveTo>
                    <a:pt x="337" y="94"/>
                  </a:moveTo>
                  <a:lnTo>
                    <a:pt x="317" y="14"/>
                  </a:lnTo>
                  <a:lnTo>
                    <a:pt x="35" y="14"/>
                  </a:lnTo>
                  <a:lnTo>
                    <a:pt x="14" y="94"/>
                  </a:lnTo>
                  <a:lnTo>
                    <a:pt x="0" y="90"/>
                  </a:lnTo>
                  <a:lnTo>
                    <a:pt x="25" y="0"/>
                  </a:lnTo>
                  <a:lnTo>
                    <a:pt x="327" y="0"/>
                  </a:lnTo>
                  <a:lnTo>
                    <a:pt x="348" y="90"/>
                  </a:lnTo>
                  <a:lnTo>
                    <a:pt x="337" y="94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75"/>
            <p:cNvSpPr/>
            <p:nvPr/>
          </p:nvSpPr>
          <p:spPr bwMode="auto">
            <a:xfrm>
              <a:off x="7653338" y="4184333"/>
              <a:ext cx="53975" cy="142875"/>
            </a:xfrm>
            <a:custGeom>
              <a:avLst/>
              <a:gdLst>
                <a:gd name="T0" fmla="*/ 14 w 34"/>
                <a:gd name="T1" fmla="*/ 90 h 90"/>
                <a:gd name="T2" fmla="*/ 0 w 34"/>
                <a:gd name="T3" fmla="*/ 86 h 90"/>
                <a:gd name="T4" fmla="*/ 21 w 34"/>
                <a:gd name="T5" fmla="*/ 0 h 90"/>
                <a:gd name="T6" fmla="*/ 34 w 34"/>
                <a:gd name="T7" fmla="*/ 3 h 90"/>
                <a:gd name="T8" fmla="*/ 14 w 34"/>
                <a:gd name="T9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90">
                  <a:moveTo>
                    <a:pt x="14" y="90"/>
                  </a:moveTo>
                  <a:lnTo>
                    <a:pt x="0" y="86"/>
                  </a:lnTo>
                  <a:lnTo>
                    <a:pt x="21" y="0"/>
                  </a:lnTo>
                  <a:lnTo>
                    <a:pt x="34" y="3"/>
                  </a:lnTo>
                  <a:lnTo>
                    <a:pt x="14" y="9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76"/>
            <p:cNvSpPr/>
            <p:nvPr/>
          </p:nvSpPr>
          <p:spPr bwMode="auto">
            <a:xfrm>
              <a:off x="7823200" y="4184333"/>
              <a:ext cx="55562" cy="142875"/>
            </a:xfrm>
            <a:custGeom>
              <a:avLst/>
              <a:gdLst>
                <a:gd name="T0" fmla="*/ 25 w 35"/>
                <a:gd name="T1" fmla="*/ 90 h 90"/>
                <a:gd name="T2" fmla="*/ 0 w 35"/>
                <a:gd name="T3" fmla="*/ 3 h 90"/>
                <a:gd name="T4" fmla="*/ 14 w 35"/>
                <a:gd name="T5" fmla="*/ 0 h 90"/>
                <a:gd name="T6" fmla="*/ 35 w 35"/>
                <a:gd name="T7" fmla="*/ 86 h 90"/>
                <a:gd name="T8" fmla="*/ 25 w 35"/>
                <a:gd name="T9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90">
                  <a:moveTo>
                    <a:pt x="25" y="90"/>
                  </a:moveTo>
                  <a:lnTo>
                    <a:pt x="0" y="3"/>
                  </a:lnTo>
                  <a:lnTo>
                    <a:pt x="14" y="0"/>
                  </a:lnTo>
                  <a:lnTo>
                    <a:pt x="35" y="86"/>
                  </a:lnTo>
                  <a:lnTo>
                    <a:pt x="25" y="9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77"/>
            <p:cNvSpPr/>
            <p:nvPr/>
          </p:nvSpPr>
          <p:spPr bwMode="auto">
            <a:xfrm>
              <a:off x="7504113" y="4316095"/>
              <a:ext cx="546100" cy="358775"/>
            </a:xfrm>
            <a:custGeom>
              <a:avLst/>
              <a:gdLst>
                <a:gd name="T0" fmla="*/ 167 w 344"/>
                <a:gd name="T1" fmla="*/ 226 h 226"/>
                <a:gd name="T2" fmla="*/ 0 w 344"/>
                <a:gd name="T3" fmla="*/ 10 h 226"/>
                <a:gd name="T4" fmla="*/ 10 w 344"/>
                <a:gd name="T5" fmla="*/ 0 h 226"/>
                <a:gd name="T6" fmla="*/ 167 w 344"/>
                <a:gd name="T7" fmla="*/ 205 h 226"/>
                <a:gd name="T8" fmla="*/ 333 w 344"/>
                <a:gd name="T9" fmla="*/ 0 h 226"/>
                <a:gd name="T10" fmla="*/ 344 w 344"/>
                <a:gd name="T11" fmla="*/ 10 h 226"/>
                <a:gd name="T12" fmla="*/ 167 w 344"/>
                <a:gd name="T13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4" h="226">
                  <a:moveTo>
                    <a:pt x="167" y="226"/>
                  </a:moveTo>
                  <a:lnTo>
                    <a:pt x="0" y="10"/>
                  </a:lnTo>
                  <a:lnTo>
                    <a:pt x="10" y="0"/>
                  </a:lnTo>
                  <a:lnTo>
                    <a:pt x="167" y="205"/>
                  </a:lnTo>
                  <a:lnTo>
                    <a:pt x="333" y="0"/>
                  </a:lnTo>
                  <a:lnTo>
                    <a:pt x="344" y="10"/>
                  </a:lnTo>
                  <a:lnTo>
                    <a:pt x="167" y="226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78"/>
            <p:cNvSpPr/>
            <p:nvPr/>
          </p:nvSpPr>
          <p:spPr bwMode="auto">
            <a:xfrm>
              <a:off x="7646988" y="4320858"/>
              <a:ext cx="133350" cy="338138"/>
            </a:xfrm>
            <a:custGeom>
              <a:avLst/>
              <a:gdLst>
                <a:gd name="T0" fmla="*/ 70 w 84"/>
                <a:gd name="T1" fmla="*/ 213 h 213"/>
                <a:gd name="T2" fmla="*/ 0 w 84"/>
                <a:gd name="T3" fmla="*/ 4 h 213"/>
                <a:gd name="T4" fmla="*/ 14 w 84"/>
                <a:gd name="T5" fmla="*/ 0 h 213"/>
                <a:gd name="T6" fmla="*/ 84 w 84"/>
                <a:gd name="T7" fmla="*/ 209 h 213"/>
                <a:gd name="T8" fmla="*/ 70 w 84"/>
                <a:gd name="T9" fmla="*/ 21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213">
                  <a:moveTo>
                    <a:pt x="70" y="213"/>
                  </a:moveTo>
                  <a:lnTo>
                    <a:pt x="0" y="4"/>
                  </a:lnTo>
                  <a:lnTo>
                    <a:pt x="14" y="0"/>
                  </a:lnTo>
                  <a:lnTo>
                    <a:pt x="84" y="209"/>
                  </a:lnTo>
                  <a:lnTo>
                    <a:pt x="70" y="213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79"/>
            <p:cNvSpPr/>
            <p:nvPr/>
          </p:nvSpPr>
          <p:spPr bwMode="auto">
            <a:xfrm>
              <a:off x="7758113" y="4320858"/>
              <a:ext cx="120650" cy="338138"/>
            </a:xfrm>
            <a:custGeom>
              <a:avLst/>
              <a:gdLst>
                <a:gd name="T0" fmla="*/ 14 w 76"/>
                <a:gd name="T1" fmla="*/ 213 h 213"/>
                <a:gd name="T2" fmla="*/ 0 w 76"/>
                <a:gd name="T3" fmla="*/ 209 h 213"/>
                <a:gd name="T4" fmla="*/ 66 w 76"/>
                <a:gd name="T5" fmla="*/ 0 h 213"/>
                <a:gd name="T6" fmla="*/ 76 w 76"/>
                <a:gd name="T7" fmla="*/ 4 h 213"/>
                <a:gd name="T8" fmla="*/ 14 w 76"/>
                <a:gd name="T9" fmla="*/ 21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213">
                  <a:moveTo>
                    <a:pt x="14" y="213"/>
                  </a:moveTo>
                  <a:lnTo>
                    <a:pt x="0" y="209"/>
                  </a:lnTo>
                  <a:lnTo>
                    <a:pt x="66" y="0"/>
                  </a:lnTo>
                  <a:lnTo>
                    <a:pt x="76" y="4"/>
                  </a:lnTo>
                  <a:lnTo>
                    <a:pt x="14" y="213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80"/>
            <p:cNvSpPr/>
            <p:nvPr/>
          </p:nvSpPr>
          <p:spPr bwMode="auto">
            <a:xfrm>
              <a:off x="7497763" y="4309745"/>
              <a:ext cx="557212" cy="22225"/>
            </a:xfrm>
            <a:custGeom>
              <a:avLst/>
              <a:gdLst>
                <a:gd name="T0" fmla="*/ 2 w 101"/>
                <a:gd name="T1" fmla="*/ 4 h 4"/>
                <a:gd name="T2" fmla="*/ 0 w 101"/>
                <a:gd name="T3" fmla="*/ 2 h 4"/>
                <a:gd name="T4" fmla="*/ 2 w 101"/>
                <a:gd name="T5" fmla="*/ 0 h 4"/>
                <a:gd name="T6" fmla="*/ 98 w 101"/>
                <a:gd name="T7" fmla="*/ 0 h 4"/>
                <a:gd name="T8" fmla="*/ 99 w 101"/>
                <a:gd name="T9" fmla="*/ 0 h 4"/>
                <a:gd name="T10" fmla="*/ 101 w 101"/>
                <a:gd name="T11" fmla="*/ 2 h 4"/>
                <a:gd name="T12" fmla="*/ 99 w 101"/>
                <a:gd name="T13" fmla="*/ 4 h 4"/>
                <a:gd name="T14" fmla="*/ 2 w 101"/>
                <a:gd name="T15" fmla="*/ 4 h 4"/>
                <a:gd name="T16" fmla="*/ 2 w 101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0"/>
                    <a:pt x="98" y="0"/>
                    <a:pt x="99" y="0"/>
                  </a:cubicBezTo>
                  <a:cubicBezTo>
                    <a:pt x="100" y="0"/>
                    <a:pt x="100" y="1"/>
                    <a:pt x="101" y="2"/>
                  </a:cubicBezTo>
                  <a:cubicBezTo>
                    <a:pt x="101" y="3"/>
                    <a:pt x="100" y="4"/>
                    <a:pt x="99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0" name="组合 19"/>
          <p:cNvGrpSpPr/>
          <p:nvPr/>
        </p:nvGrpSpPr>
        <p:grpSpPr>
          <a:xfrm>
            <a:off x="10883838" y="4476291"/>
            <a:ext cx="258125" cy="141716"/>
            <a:chOff x="7658100" y="4006533"/>
            <a:chExt cx="242888" cy="133350"/>
          </a:xfrm>
        </p:grpSpPr>
        <p:sp>
          <p:nvSpPr>
            <p:cNvPr id="150" name="Freeform 81"/>
            <p:cNvSpPr/>
            <p:nvPr/>
          </p:nvSpPr>
          <p:spPr bwMode="auto">
            <a:xfrm>
              <a:off x="7658100" y="4039870"/>
              <a:ext cx="49212" cy="77788"/>
            </a:xfrm>
            <a:custGeom>
              <a:avLst/>
              <a:gdLst>
                <a:gd name="T0" fmla="*/ 31 w 31"/>
                <a:gd name="T1" fmla="*/ 38 h 49"/>
                <a:gd name="T2" fmla="*/ 31 w 31"/>
                <a:gd name="T3" fmla="*/ 38 h 49"/>
                <a:gd name="T4" fmla="*/ 24 w 31"/>
                <a:gd name="T5" fmla="*/ 49 h 49"/>
                <a:gd name="T6" fmla="*/ 0 w 31"/>
                <a:gd name="T7" fmla="*/ 24 h 49"/>
                <a:gd name="T8" fmla="*/ 0 w 31"/>
                <a:gd name="T9" fmla="*/ 24 h 49"/>
                <a:gd name="T10" fmla="*/ 24 w 31"/>
                <a:gd name="T11" fmla="*/ 0 h 49"/>
                <a:gd name="T12" fmla="*/ 31 w 31"/>
                <a:gd name="T13" fmla="*/ 11 h 49"/>
                <a:gd name="T14" fmla="*/ 31 w 31"/>
                <a:gd name="T15" fmla="*/ 11 h 49"/>
                <a:gd name="T16" fmla="*/ 14 w 31"/>
                <a:gd name="T17" fmla="*/ 24 h 49"/>
                <a:gd name="T18" fmla="*/ 31 w 31"/>
                <a:gd name="T19" fmla="*/ 3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49">
                  <a:moveTo>
                    <a:pt x="31" y="38"/>
                  </a:moveTo>
                  <a:lnTo>
                    <a:pt x="31" y="38"/>
                  </a:lnTo>
                  <a:lnTo>
                    <a:pt x="24" y="4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4" y="0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14" y="24"/>
                  </a:lnTo>
                  <a:lnTo>
                    <a:pt x="31" y="38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82"/>
            <p:cNvSpPr/>
            <p:nvPr/>
          </p:nvSpPr>
          <p:spPr bwMode="auto">
            <a:xfrm>
              <a:off x="7747000" y="4006533"/>
              <a:ext cx="71437" cy="133350"/>
            </a:xfrm>
            <a:custGeom>
              <a:avLst/>
              <a:gdLst>
                <a:gd name="T0" fmla="*/ 45 w 45"/>
                <a:gd name="T1" fmla="*/ 0 h 84"/>
                <a:gd name="T2" fmla="*/ 10 w 45"/>
                <a:gd name="T3" fmla="*/ 84 h 84"/>
                <a:gd name="T4" fmla="*/ 0 w 45"/>
                <a:gd name="T5" fmla="*/ 84 h 84"/>
                <a:gd name="T6" fmla="*/ 31 w 45"/>
                <a:gd name="T7" fmla="*/ 0 h 84"/>
                <a:gd name="T8" fmla="*/ 45 w 45"/>
                <a:gd name="T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84">
                  <a:moveTo>
                    <a:pt x="45" y="0"/>
                  </a:moveTo>
                  <a:lnTo>
                    <a:pt x="10" y="84"/>
                  </a:lnTo>
                  <a:lnTo>
                    <a:pt x="0" y="84"/>
                  </a:lnTo>
                  <a:lnTo>
                    <a:pt x="31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83"/>
            <p:cNvSpPr/>
            <p:nvPr/>
          </p:nvSpPr>
          <p:spPr bwMode="auto">
            <a:xfrm>
              <a:off x="7856538" y="4039870"/>
              <a:ext cx="44450" cy="77788"/>
            </a:xfrm>
            <a:custGeom>
              <a:avLst/>
              <a:gdLst>
                <a:gd name="T0" fmla="*/ 14 w 28"/>
                <a:gd name="T1" fmla="*/ 24 h 49"/>
                <a:gd name="T2" fmla="*/ 0 w 28"/>
                <a:gd name="T3" fmla="*/ 11 h 49"/>
                <a:gd name="T4" fmla="*/ 0 w 28"/>
                <a:gd name="T5" fmla="*/ 11 h 49"/>
                <a:gd name="T6" fmla="*/ 7 w 28"/>
                <a:gd name="T7" fmla="*/ 0 h 49"/>
                <a:gd name="T8" fmla="*/ 28 w 28"/>
                <a:gd name="T9" fmla="*/ 24 h 49"/>
                <a:gd name="T10" fmla="*/ 28 w 28"/>
                <a:gd name="T11" fmla="*/ 24 h 49"/>
                <a:gd name="T12" fmla="*/ 7 w 28"/>
                <a:gd name="T13" fmla="*/ 49 h 49"/>
                <a:gd name="T14" fmla="*/ 0 w 28"/>
                <a:gd name="T15" fmla="*/ 38 h 49"/>
                <a:gd name="T16" fmla="*/ 0 w 28"/>
                <a:gd name="T17" fmla="*/ 38 h 49"/>
                <a:gd name="T18" fmla="*/ 14 w 28"/>
                <a:gd name="T19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49">
                  <a:moveTo>
                    <a:pt x="14" y="24"/>
                  </a:moveTo>
                  <a:lnTo>
                    <a:pt x="0" y="11"/>
                  </a:lnTo>
                  <a:lnTo>
                    <a:pt x="0" y="11"/>
                  </a:lnTo>
                  <a:lnTo>
                    <a:pt x="7" y="0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7" y="49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1" name="Freeform 84"/>
          <p:cNvSpPr/>
          <p:nvPr/>
        </p:nvSpPr>
        <p:spPr bwMode="auto">
          <a:xfrm>
            <a:off x="11294612" y="2543630"/>
            <a:ext cx="679897" cy="23619"/>
          </a:xfrm>
          <a:custGeom>
            <a:avLst/>
            <a:gdLst>
              <a:gd name="T0" fmla="*/ 114 w 116"/>
              <a:gd name="T1" fmla="*/ 4 h 4"/>
              <a:gd name="T2" fmla="*/ 2 w 116"/>
              <a:gd name="T3" fmla="*/ 4 h 4"/>
              <a:gd name="T4" fmla="*/ 0 w 116"/>
              <a:gd name="T5" fmla="*/ 2 h 4"/>
              <a:gd name="T6" fmla="*/ 2 w 116"/>
              <a:gd name="T7" fmla="*/ 0 h 4"/>
              <a:gd name="T8" fmla="*/ 114 w 116"/>
              <a:gd name="T9" fmla="*/ 0 h 4"/>
              <a:gd name="T10" fmla="*/ 116 w 116"/>
              <a:gd name="T11" fmla="*/ 2 h 4"/>
              <a:gd name="T12" fmla="*/ 114 w 116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6" h="4">
                <a:moveTo>
                  <a:pt x="114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14" y="0"/>
                  <a:pt x="114" y="0"/>
                  <a:pt x="114" y="0"/>
                </a:cubicBezTo>
                <a:cubicBezTo>
                  <a:pt x="115" y="0"/>
                  <a:pt x="116" y="1"/>
                  <a:pt x="116" y="2"/>
                </a:cubicBezTo>
                <a:cubicBezTo>
                  <a:pt x="116" y="3"/>
                  <a:pt x="115" y="4"/>
                  <a:pt x="114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" name="Freeform 85"/>
          <p:cNvSpPr/>
          <p:nvPr/>
        </p:nvSpPr>
        <p:spPr bwMode="auto">
          <a:xfrm>
            <a:off x="11861273" y="3531505"/>
            <a:ext cx="258124" cy="23619"/>
          </a:xfrm>
          <a:custGeom>
            <a:avLst/>
            <a:gdLst>
              <a:gd name="T0" fmla="*/ 42 w 44"/>
              <a:gd name="T1" fmla="*/ 4 h 4"/>
              <a:gd name="T2" fmla="*/ 2 w 44"/>
              <a:gd name="T3" fmla="*/ 4 h 4"/>
              <a:gd name="T4" fmla="*/ 0 w 44"/>
              <a:gd name="T5" fmla="*/ 2 h 4"/>
              <a:gd name="T6" fmla="*/ 2 w 44"/>
              <a:gd name="T7" fmla="*/ 0 h 4"/>
              <a:gd name="T8" fmla="*/ 42 w 44"/>
              <a:gd name="T9" fmla="*/ 0 h 4"/>
              <a:gd name="T10" fmla="*/ 44 w 44"/>
              <a:gd name="T11" fmla="*/ 2 h 4"/>
              <a:gd name="T12" fmla="*/ 42 w 44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4" h="4">
                <a:moveTo>
                  <a:pt x="42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3" y="0"/>
                  <a:pt x="44" y="1"/>
                  <a:pt x="44" y="2"/>
                </a:cubicBezTo>
                <a:cubicBezTo>
                  <a:pt x="44" y="3"/>
                  <a:pt x="43" y="4"/>
                  <a:pt x="42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" name="Freeform 86"/>
          <p:cNvSpPr/>
          <p:nvPr/>
        </p:nvSpPr>
        <p:spPr bwMode="auto">
          <a:xfrm>
            <a:off x="7409099" y="5456833"/>
            <a:ext cx="867165" cy="23619"/>
          </a:xfrm>
          <a:custGeom>
            <a:avLst/>
            <a:gdLst>
              <a:gd name="T0" fmla="*/ 146 w 148"/>
              <a:gd name="T1" fmla="*/ 4 h 4"/>
              <a:gd name="T2" fmla="*/ 2 w 148"/>
              <a:gd name="T3" fmla="*/ 4 h 4"/>
              <a:gd name="T4" fmla="*/ 0 w 148"/>
              <a:gd name="T5" fmla="*/ 2 h 4"/>
              <a:gd name="T6" fmla="*/ 2 w 148"/>
              <a:gd name="T7" fmla="*/ 0 h 4"/>
              <a:gd name="T8" fmla="*/ 146 w 148"/>
              <a:gd name="T9" fmla="*/ 0 h 4"/>
              <a:gd name="T10" fmla="*/ 148 w 148"/>
              <a:gd name="T11" fmla="*/ 2 h 4"/>
              <a:gd name="T12" fmla="*/ 146 w 148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8" h="4">
                <a:moveTo>
                  <a:pt x="146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46" y="0"/>
                  <a:pt x="146" y="0"/>
                  <a:pt x="146" y="0"/>
                </a:cubicBezTo>
                <a:cubicBezTo>
                  <a:pt x="147" y="0"/>
                  <a:pt x="148" y="1"/>
                  <a:pt x="148" y="2"/>
                </a:cubicBezTo>
                <a:cubicBezTo>
                  <a:pt x="148" y="3"/>
                  <a:pt x="147" y="4"/>
                  <a:pt x="146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" name="Freeform 87"/>
          <p:cNvSpPr/>
          <p:nvPr/>
        </p:nvSpPr>
        <p:spPr bwMode="auto">
          <a:xfrm>
            <a:off x="5565647" y="4604010"/>
            <a:ext cx="492630" cy="23619"/>
          </a:xfrm>
          <a:custGeom>
            <a:avLst/>
            <a:gdLst>
              <a:gd name="T0" fmla="*/ 82 w 84"/>
              <a:gd name="T1" fmla="*/ 4 h 4"/>
              <a:gd name="T2" fmla="*/ 2 w 84"/>
              <a:gd name="T3" fmla="*/ 4 h 4"/>
              <a:gd name="T4" fmla="*/ 0 w 84"/>
              <a:gd name="T5" fmla="*/ 2 h 4"/>
              <a:gd name="T6" fmla="*/ 2 w 84"/>
              <a:gd name="T7" fmla="*/ 0 h 4"/>
              <a:gd name="T8" fmla="*/ 82 w 84"/>
              <a:gd name="T9" fmla="*/ 0 h 4"/>
              <a:gd name="T10" fmla="*/ 84 w 84"/>
              <a:gd name="T11" fmla="*/ 2 h 4"/>
              <a:gd name="T12" fmla="*/ 82 w 84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4" h="4">
                <a:moveTo>
                  <a:pt x="82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3" y="0"/>
                  <a:pt x="84" y="1"/>
                  <a:pt x="84" y="2"/>
                </a:cubicBezTo>
                <a:cubicBezTo>
                  <a:pt x="84" y="3"/>
                  <a:pt x="83" y="4"/>
                  <a:pt x="82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" name="Freeform 88"/>
          <p:cNvSpPr/>
          <p:nvPr/>
        </p:nvSpPr>
        <p:spPr bwMode="auto">
          <a:xfrm>
            <a:off x="11563736" y="6127825"/>
            <a:ext cx="350915" cy="23619"/>
          </a:xfrm>
          <a:custGeom>
            <a:avLst/>
            <a:gdLst>
              <a:gd name="T0" fmla="*/ 58 w 60"/>
              <a:gd name="T1" fmla="*/ 4 h 4"/>
              <a:gd name="T2" fmla="*/ 2 w 60"/>
              <a:gd name="T3" fmla="*/ 4 h 4"/>
              <a:gd name="T4" fmla="*/ 0 w 60"/>
              <a:gd name="T5" fmla="*/ 2 h 4"/>
              <a:gd name="T6" fmla="*/ 2 w 60"/>
              <a:gd name="T7" fmla="*/ 0 h 4"/>
              <a:gd name="T8" fmla="*/ 58 w 60"/>
              <a:gd name="T9" fmla="*/ 0 h 4"/>
              <a:gd name="T10" fmla="*/ 60 w 60"/>
              <a:gd name="T11" fmla="*/ 2 h 4"/>
              <a:gd name="T12" fmla="*/ 58 w 60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0" h="4">
                <a:moveTo>
                  <a:pt x="58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59" y="0"/>
                  <a:pt x="60" y="1"/>
                  <a:pt x="60" y="2"/>
                </a:cubicBezTo>
                <a:cubicBezTo>
                  <a:pt x="60" y="3"/>
                  <a:pt x="59" y="4"/>
                  <a:pt x="58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" name="Freeform 89"/>
          <p:cNvSpPr/>
          <p:nvPr/>
        </p:nvSpPr>
        <p:spPr bwMode="auto">
          <a:xfrm>
            <a:off x="11516497" y="6244234"/>
            <a:ext cx="187267" cy="23619"/>
          </a:xfrm>
          <a:custGeom>
            <a:avLst/>
            <a:gdLst>
              <a:gd name="T0" fmla="*/ 30 w 32"/>
              <a:gd name="T1" fmla="*/ 4 h 4"/>
              <a:gd name="T2" fmla="*/ 2 w 32"/>
              <a:gd name="T3" fmla="*/ 4 h 4"/>
              <a:gd name="T4" fmla="*/ 0 w 32"/>
              <a:gd name="T5" fmla="*/ 2 h 4"/>
              <a:gd name="T6" fmla="*/ 2 w 32"/>
              <a:gd name="T7" fmla="*/ 0 h 4"/>
              <a:gd name="T8" fmla="*/ 30 w 32"/>
              <a:gd name="T9" fmla="*/ 0 h 4"/>
              <a:gd name="T10" fmla="*/ 32 w 32"/>
              <a:gd name="T11" fmla="*/ 2 h 4"/>
              <a:gd name="T12" fmla="*/ 30 w 32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2" h="4">
                <a:moveTo>
                  <a:pt x="30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2" y="1"/>
                  <a:pt x="32" y="2"/>
                </a:cubicBezTo>
                <a:cubicBezTo>
                  <a:pt x="32" y="3"/>
                  <a:pt x="31" y="4"/>
                  <a:pt x="30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" name="Freeform 90"/>
          <p:cNvSpPr/>
          <p:nvPr/>
        </p:nvSpPr>
        <p:spPr bwMode="auto">
          <a:xfrm>
            <a:off x="10057831" y="5316804"/>
            <a:ext cx="188954" cy="23619"/>
          </a:xfrm>
          <a:custGeom>
            <a:avLst/>
            <a:gdLst>
              <a:gd name="T0" fmla="*/ 30 w 32"/>
              <a:gd name="T1" fmla="*/ 4 h 4"/>
              <a:gd name="T2" fmla="*/ 2 w 32"/>
              <a:gd name="T3" fmla="*/ 4 h 4"/>
              <a:gd name="T4" fmla="*/ 0 w 32"/>
              <a:gd name="T5" fmla="*/ 2 h 4"/>
              <a:gd name="T6" fmla="*/ 2 w 32"/>
              <a:gd name="T7" fmla="*/ 0 h 4"/>
              <a:gd name="T8" fmla="*/ 30 w 32"/>
              <a:gd name="T9" fmla="*/ 0 h 4"/>
              <a:gd name="T10" fmla="*/ 32 w 32"/>
              <a:gd name="T11" fmla="*/ 2 h 4"/>
              <a:gd name="T12" fmla="*/ 30 w 32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2" h="4">
                <a:moveTo>
                  <a:pt x="30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2" y="1"/>
                  <a:pt x="32" y="2"/>
                </a:cubicBezTo>
                <a:cubicBezTo>
                  <a:pt x="32" y="3"/>
                  <a:pt x="31" y="4"/>
                  <a:pt x="30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8" name="Freeform 91"/>
          <p:cNvSpPr/>
          <p:nvPr/>
        </p:nvSpPr>
        <p:spPr bwMode="auto">
          <a:xfrm>
            <a:off x="11787098" y="6080929"/>
            <a:ext cx="187267" cy="23619"/>
          </a:xfrm>
          <a:custGeom>
            <a:avLst/>
            <a:gdLst>
              <a:gd name="T0" fmla="*/ 30 w 32"/>
              <a:gd name="T1" fmla="*/ 4 h 4"/>
              <a:gd name="T2" fmla="*/ 2 w 32"/>
              <a:gd name="T3" fmla="*/ 4 h 4"/>
              <a:gd name="T4" fmla="*/ 0 w 32"/>
              <a:gd name="T5" fmla="*/ 2 h 4"/>
              <a:gd name="T6" fmla="*/ 2 w 32"/>
              <a:gd name="T7" fmla="*/ 0 h 4"/>
              <a:gd name="T8" fmla="*/ 30 w 32"/>
              <a:gd name="T9" fmla="*/ 0 h 4"/>
              <a:gd name="T10" fmla="*/ 32 w 32"/>
              <a:gd name="T11" fmla="*/ 2 h 4"/>
              <a:gd name="T12" fmla="*/ 30 w 32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2" h="4">
                <a:moveTo>
                  <a:pt x="30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2" y="1"/>
                  <a:pt x="32" y="2"/>
                </a:cubicBezTo>
                <a:cubicBezTo>
                  <a:pt x="32" y="3"/>
                  <a:pt x="31" y="4"/>
                  <a:pt x="30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9" name="Freeform 92"/>
          <p:cNvSpPr/>
          <p:nvPr/>
        </p:nvSpPr>
        <p:spPr bwMode="auto">
          <a:xfrm>
            <a:off x="9409345" y="1431216"/>
            <a:ext cx="985261" cy="23619"/>
          </a:xfrm>
          <a:custGeom>
            <a:avLst/>
            <a:gdLst>
              <a:gd name="T0" fmla="*/ 166 w 168"/>
              <a:gd name="T1" fmla="*/ 4 h 4"/>
              <a:gd name="T2" fmla="*/ 2 w 168"/>
              <a:gd name="T3" fmla="*/ 4 h 4"/>
              <a:gd name="T4" fmla="*/ 0 w 168"/>
              <a:gd name="T5" fmla="*/ 2 h 4"/>
              <a:gd name="T6" fmla="*/ 2 w 168"/>
              <a:gd name="T7" fmla="*/ 0 h 4"/>
              <a:gd name="T8" fmla="*/ 166 w 168"/>
              <a:gd name="T9" fmla="*/ 0 h 4"/>
              <a:gd name="T10" fmla="*/ 168 w 168"/>
              <a:gd name="T11" fmla="*/ 2 h 4"/>
              <a:gd name="T12" fmla="*/ 166 w 168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8" h="4">
                <a:moveTo>
                  <a:pt x="166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66" y="0"/>
                  <a:pt x="166" y="0"/>
                  <a:pt x="166" y="0"/>
                </a:cubicBezTo>
                <a:cubicBezTo>
                  <a:pt x="167" y="0"/>
                  <a:pt x="168" y="1"/>
                  <a:pt x="168" y="2"/>
                </a:cubicBezTo>
                <a:cubicBezTo>
                  <a:pt x="168" y="3"/>
                  <a:pt x="167" y="4"/>
                  <a:pt x="166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0" name="Freeform 93"/>
          <p:cNvSpPr/>
          <p:nvPr/>
        </p:nvSpPr>
        <p:spPr bwMode="auto">
          <a:xfrm>
            <a:off x="4919478" y="1552848"/>
            <a:ext cx="563488" cy="21933"/>
          </a:xfrm>
          <a:custGeom>
            <a:avLst/>
            <a:gdLst>
              <a:gd name="T0" fmla="*/ 94 w 96"/>
              <a:gd name="T1" fmla="*/ 4 h 4"/>
              <a:gd name="T2" fmla="*/ 2 w 96"/>
              <a:gd name="T3" fmla="*/ 4 h 4"/>
              <a:gd name="T4" fmla="*/ 0 w 96"/>
              <a:gd name="T5" fmla="*/ 2 h 4"/>
              <a:gd name="T6" fmla="*/ 2 w 96"/>
              <a:gd name="T7" fmla="*/ 0 h 4"/>
              <a:gd name="T8" fmla="*/ 94 w 96"/>
              <a:gd name="T9" fmla="*/ 0 h 4"/>
              <a:gd name="T10" fmla="*/ 96 w 96"/>
              <a:gd name="T11" fmla="*/ 2 h 4"/>
              <a:gd name="T12" fmla="*/ 94 w 96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6" h="4">
                <a:moveTo>
                  <a:pt x="94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94" y="0"/>
                  <a:pt x="94" y="0"/>
                  <a:pt x="94" y="0"/>
                </a:cubicBezTo>
                <a:cubicBezTo>
                  <a:pt x="95" y="0"/>
                  <a:pt x="96" y="1"/>
                  <a:pt x="96" y="2"/>
                </a:cubicBezTo>
                <a:cubicBezTo>
                  <a:pt x="96" y="3"/>
                  <a:pt x="95" y="4"/>
                  <a:pt x="94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" name="Freeform 94"/>
          <p:cNvSpPr/>
          <p:nvPr/>
        </p:nvSpPr>
        <p:spPr bwMode="auto">
          <a:xfrm>
            <a:off x="4684972" y="1552848"/>
            <a:ext cx="165335" cy="21933"/>
          </a:xfrm>
          <a:custGeom>
            <a:avLst/>
            <a:gdLst>
              <a:gd name="T0" fmla="*/ 26 w 28"/>
              <a:gd name="T1" fmla="*/ 4 h 4"/>
              <a:gd name="T2" fmla="*/ 2 w 28"/>
              <a:gd name="T3" fmla="*/ 4 h 4"/>
              <a:gd name="T4" fmla="*/ 0 w 28"/>
              <a:gd name="T5" fmla="*/ 2 h 4"/>
              <a:gd name="T6" fmla="*/ 2 w 28"/>
              <a:gd name="T7" fmla="*/ 0 h 4"/>
              <a:gd name="T8" fmla="*/ 26 w 28"/>
              <a:gd name="T9" fmla="*/ 0 h 4"/>
              <a:gd name="T10" fmla="*/ 28 w 28"/>
              <a:gd name="T11" fmla="*/ 2 h 4"/>
              <a:gd name="T12" fmla="*/ 26 w 28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8" h="4">
                <a:moveTo>
                  <a:pt x="26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8" y="1"/>
                  <a:pt x="28" y="2"/>
                </a:cubicBezTo>
                <a:cubicBezTo>
                  <a:pt x="28" y="3"/>
                  <a:pt x="27" y="4"/>
                  <a:pt x="26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2" name="Freeform 95"/>
          <p:cNvSpPr/>
          <p:nvPr/>
        </p:nvSpPr>
        <p:spPr bwMode="auto">
          <a:xfrm>
            <a:off x="10030008" y="1054994"/>
            <a:ext cx="632658" cy="23619"/>
          </a:xfrm>
          <a:custGeom>
            <a:avLst/>
            <a:gdLst>
              <a:gd name="T0" fmla="*/ 106 w 108"/>
              <a:gd name="T1" fmla="*/ 4 h 4"/>
              <a:gd name="T2" fmla="*/ 2 w 108"/>
              <a:gd name="T3" fmla="*/ 4 h 4"/>
              <a:gd name="T4" fmla="*/ 0 w 108"/>
              <a:gd name="T5" fmla="*/ 2 h 4"/>
              <a:gd name="T6" fmla="*/ 2 w 108"/>
              <a:gd name="T7" fmla="*/ 0 h 4"/>
              <a:gd name="T8" fmla="*/ 106 w 108"/>
              <a:gd name="T9" fmla="*/ 0 h 4"/>
              <a:gd name="T10" fmla="*/ 108 w 108"/>
              <a:gd name="T11" fmla="*/ 2 h 4"/>
              <a:gd name="T12" fmla="*/ 106 w 108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8" h="4">
                <a:moveTo>
                  <a:pt x="106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06" y="0"/>
                  <a:pt x="106" y="0"/>
                  <a:pt x="106" y="0"/>
                </a:cubicBezTo>
                <a:cubicBezTo>
                  <a:pt x="107" y="0"/>
                  <a:pt x="108" y="1"/>
                  <a:pt x="108" y="2"/>
                </a:cubicBezTo>
                <a:cubicBezTo>
                  <a:pt x="108" y="3"/>
                  <a:pt x="107" y="4"/>
                  <a:pt x="106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3" name="Freeform 96"/>
          <p:cNvSpPr/>
          <p:nvPr/>
        </p:nvSpPr>
        <p:spPr bwMode="auto">
          <a:xfrm>
            <a:off x="9842741" y="1054994"/>
            <a:ext cx="141716" cy="23619"/>
          </a:xfrm>
          <a:custGeom>
            <a:avLst/>
            <a:gdLst>
              <a:gd name="T0" fmla="*/ 22 w 24"/>
              <a:gd name="T1" fmla="*/ 4 h 4"/>
              <a:gd name="T2" fmla="*/ 2 w 24"/>
              <a:gd name="T3" fmla="*/ 4 h 4"/>
              <a:gd name="T4" fmla="*/ 0 w 24"/>
              <a:gd name="T5" fmla="*/ 2 h 4"/>
              <a:gd name="T6" fmla="*/ 2 w 24"/>
              <a:gd name="T7" fmla="*/ 0 h 4"/>
              <a:gd name="T8" fmla="*/ 22 w 24"/>
              <a:gd name="T9" fmla="*/ 0 h 4"/>
              <a:gd name="T10" fmla="*/ 24 w 24"/>
              <a:gd name="T11" fmla="*/ 2 h 4"/>
              <a:gd name="T12" fmla="*/ 22 w 24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" h="4">
                <a:moveTo>
                  <a:pt x="22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3" y="0"/>
                  <a:pt x="24" y="1"/>
                  <a:pt x="24" y="2"/>
                </a:cubicBezTo>
                <a:cubicBezTo>
                  <a:pt x="24" y="3"/>
                  <a:pt x="23" y="4"/>
                  <a:pt x="22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4" name="Freeform 97"/>
          <p:cNvSpPr/>
          <p:nvPr/>
        </p:nvSpPr>
        <p:spPr bwMode="auto">
          <a:xfrm>
            <a:off x="8159854" y="753195"/>
            <a:ext cx="727136" cy="23619"/>
          </a:xfrm>
          <a:custGeom>
            <a:avLst/>
            <a:gdLst>
              <a:gd name="T0" fmla="*/ 122 w 124"/>
              <a:gd name="T1" fmla="*/ 4 h 4"/>
              <a:gd name="T2" fmla="*/ 2 w 124"/>
              <a:gd name="T3" fmla="*/ 4 h 4"/>
              <a:gd name="T4" fmla="*/ 0 w 124"/>
              <a:gd name="T5" fmla="*/ 2 h 4"/>
              <a:gd name="T6" fmla="*/ 2 w 124"/>
              <a:gd name="T7" fmla="*/ 0 h 4"/>
              <a:gd name="T8" fmla="*/ 122 w 124"/>
              <a:gd name="T9" fmla="*/ 0 h 4"/>
              <a:gd name="T10" fmla="*/ 124 w 124"/>
              <a:gd name="T11" fmla="*/ 2 h 4"/>
              <a:gd name="T12" fmla="*/ 122 w 124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4" h="4">
                <a:moveTo>
                  <a:pt x="122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22" y="0"/>
                  <a:pt x="122" y="0"/>
                  <a:pt x="122" y="0"/>
                </a:cubicBezTo>
                <a:cubicBezTo>
                  <a:pt x="123" y="0"/>
                  <a:pt x="124" y="1"/>
                  <a:pt x="124" y="2"/>
                </a:cubicBezTo>
                <a:cubicBezTo>
                  <a:pt x="124" y="3"/>
                  <a:pt x="123" y="4"/>
                  <a:pt x="122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5" name="Freeform 98"/>
          <p:cNvSpPr/>
          <p:nvPr/>
        </p:nvSpPr>
        <p:spPr bwMode="auto">
          <a:xfrm>
            <a:off x="7328960" y="1031375"/>
            <a:ext cx="398153" cy="23619"/>
          </a:xfrm>
          <a:custGeom>
            <a:avLst/>
            <a:gdLst>
              <a:gd name="T0" fmla="*/ 66 w 68"/>
              <a:gd name="T1" fmla="*/ 4 h 4"/>
              <a:gd name="T2" fmla="*/ 2 w 68"/>
              <a:gd name="T3" fmla="*/ 4 h 4"/>
              <a:gd name="T4" fmla="*/ 0 w 68"/>
              <a:gd name="T5" fmla="*/ 2 h 4"/>
              <a:gd name="T6" fmla="*/ 2 w 68"/>
              <a:gd name="T7" fmla="*/ 0 h 4"/>
              <a:gd name="T8" fmla="*/ 66 w 68"/>
              <a:gd name="T9" fmla="*/ 0 h 4"/>
              <a:gd name="T10" fmla="*/ 68 w 68"/>
              <a:gd name="T11" fmla="*/ 2 h 4"/>
              <a:gd name="T12" fmla="*/ 66 w 68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8" h="4">
                <a:moveTo>
                  <a:pt x="66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7" y="0"/>
                  <a:pt x="68" y="1"/>
                  <a:pt x="68" y="2"/>
                </a:cubicBezTo>
                <a:cubicBezTo>
                  <a:pt x="68" y="3"/>
                  <a:pt x="67" y="4"/>
                  <a:pt x="66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36" name="组合 35"/>
          <p:cNvGrpSpPr/>
          <p:nvPr/>
        </p:nvGrpSpPr>
        <p:grpSpPr>
          <a:xfrm>
            <a:off x="1199381" y="765528"/>
            <a:ext cx="894779" cy="751615"/>
            <a:chOff x="3913188" y="1577658"/>
            <a:chExt cx="1031875" cy="866775"/>
          </a:xfrm>
        </p:grpSpPr>
        <p:sp>
          <p:nvSpPr>
            <p:cNvPr id="142" name="Freeform 99"/>
            <p:cNvSpPr>
              <a:spLocks noEditPoints="1"/>
            </p:cNvSpPr>
            <p:nvPr/>
          </p:nvSpPr>
          <p:spPr bwMode="auto">
            <a:xfrm>
              <a:off x="4327525" y="1820545"/>
              <a:ext cx="606425" cy="612775"/>
            </a:xfrm>
            <a:custGeom>
              <a:avLst/>
              <a:gdLst>
                <a:gd name="T0" fmla="*/ 104 w 110"/>
                <a:gd name="T1" fmla="*/ 46 h 111"/>
                <a:gd name="T2" fmla="*/ 96 w 110"/>
                <a:gd name="T3" fmla="*/ 46 h 111"/>
                <a:gd name="T4" fmla="*/ 90 w 110"/>
                <a:gd name="T5" fmla="*/ 34 h 111"/>
                <a:gd name="T6" fmla="*/ 97 w 110"/>
                <a:gd name="T7" fmla="*/ 27 h 111"/>
                <a:gd name="T8" fmla="*/ 97 w 110"/>
                <a:gd name="T9" fmla="*/ 19 h 111"/>
                <a:gd name="T10" fmla="*/ 92 w 110"/>
                <a:gd name="T11" fmla="*/ 14 h 111"/>
                <a:gd name="T12" fmla="*/ 84 w 110"/>
                <a:gd name="T13" fmla="*/ 14 h 111"/>
                <a:gd name="T14" fmla="*/ 77 w 110"/>
                <a:gd name="T15" fmla="*/ 21 h 111"/>
                <a:gd name="T16" fmla="*/ 64 w 110"/>
                <a:gd name="T17" fmla="*/ 15 h 111"/>
                <a:gd name="T18" fmla="*/ 64 w 110"/>
                <a:gd name="T19" fmla="*/ 6 h 111"/>
                <a:gd name="T20" fmla="*/ 58 w 110"/>
                <a:gd name="T21" fmla="*/ 0 h 111"/>
                <a:gd name="T22" fmla="*/ 52 w 110"/>
                <a:gd name="T23" fmla="*/ 0 h 111"/>
                <a:gd name="T24" fmla="*/ 46 w 110"/>
                <a:gd name="T25" fmla="*/ 6 h 111"/>
                <a:gd name="T26" fmla="*/ 46 w 110"/>
                <a:gd name="T27" fmla="*/ 15 h 111"/>
                <a:gd name="T28" fmla="*/ 33 w 110"/>
                <a:gd name="T29" fmla="*/ 20 h 111"/>
                <a:gd name="T30" fmla="*/ 27 w 110"/>
                <a:gd name="T31" fmla="*/ 14 h 111"/>
                <a:gd name="T32" fmla="*/ 19 w 110"/>
                <a:gd name="T33" fmla="*/ 14 h 111"/>
                <a:gd name="T34" fmla="*/ 14 w 110"/>
                <a:gd name="T35" fmla="*/ 19 h 111"/>
                <a:gd name="T36" fmla="*/ 14 w 110"/>
                <a:gd name="T37" fmla="*/ 27 h 111"/>
                <a:gd name="T38" fmla="*/ 20 w 110"/>
                <a:gd name="T39" fmla="*/ 33 h 111"/>
                <a:gd name="T40" fmla="*/ 15 w 110"/>
                <a:gd name="T41" fmla="*/ 46 h 111"/>
                <a:gd name="T42" fmla="*/ 6 w 110"/>
                <a:gd name="T43" fmla="*/ 46 h 111"/>
                <a:gd name="T44" fmla="*/ 0 w 110"/>
                <a:gd name="T45" fmla="*/ 52 h 111"/>
                <a:gd name="T46" fmla="*/ 0 w 110"/>
                <a:gd name="T47" fmla="*/ 59 h 111"/>
                <a:gd name="T48" fmla="*/ 6 w 110"/>
                <a:gd name="T49" fmla="*/ 65 h 111"/>
                <a:gd name="T50" fmla="*/ 15 w 110"/>
                <a:gd name="T51" fmla="*/ 65 h 111"/>
                <a:gd name="T52" fmla="*/ 20 w 110"/>
                <a:gd name="T53" fmla="*/ 78 h 111"/>
                <a:gd name="T54" fmla="*/ 14 w 110"/>
                <a:gd name="T55" fmla="*/ 84 h 111"/>
                <a:gd name="T56" fmla="*/ 14 w 110"/>
                <a:gd name="T57" fmla="*/ 92 h 111"/>
                <a:gd name="T58" fmla="*/ 18 w 110"/>
                <a:gd name="T59" fmla="*/ 97 h 111"/>
                <a:gd name="T60" fmla="*/ 26 w 110"/>
                <a:gd name="T61" fmla="*/ 97 h 111"/>
                <a:gd name="T62" fmla="*/ 33 w 110"/>
                <a:gd name="T63" fmla="*/ 91 h 111"/>
                <a:gd name="T64" fmla="*/ 46 w 110"/>
                <a:gd name="T65" fmla="*/ 96 h 111"/>
                <a:gd name="T66" fmla="*/ 46 w 110"/>
                <a:gd name="T67" fmla="*/ 105 h 111"/>
                <a:gd name="T68" fmla="*/ 52 w 110"/>
                <a:gd name="T69" fmla="*/ 111 h 111"/>
                <a:gd name="T70" fmla="*/ 58 w 110"/>
                <a:gd name="T71" fmla="*/ 111 h 111"/>
                <a:gd name="T72" fmla="*/ 64 w 110"/>
                <a:gd name="T73" fmla="*/ 105 h 111"/>
                <a:gd name="T74" fmla="*/ 64 w 110"/>
                <a:gd name="T75" fmla="*/ 96 h 111"/>
                <a:gd name="T76" fmla="*/ 77 w 110"/>
                <a:gd name="T77" fmla="*/ 91 h 111"/>
                <a:gd name="T78" fmla="*/ 83 w 110"/>
                <a:gd name="T79" fmla="*/ 97 h 111"/>
                <a:gd name="T80" fmla="*/ 92 w 110"/>
                <a:gd name="T81" fmla="*/ 97 h 111"/>
                <a:gd name="T82" fmla="*/ 96 w 110"/>
                <a:gd name="T83" fmla="*/ 92 h 111"/>
                <a:gd name="T84" fmla="*/ 96 w 110"/>
                <a:gd name="T85" fmla="*/ 84 h 111"/>
                <a:gd name="T86" fmla="*/ 90 w 110"/>
                <a:gd name="T87" fmla="*/ 78 h 111"/>
                <a:gd name="T88" fmla="*/ 95 w 110"/>
                <a:gd name="T89" fmla="*/ 65 h 111"/>
                <a:gd name="T90" fmla="*/ 104 w 110"/>
                <a:gd name="T91" fmla="*/ 65 h 111"/>
                <a:gd name="T92" fmla="*/ 110 w 110"/>
                <a:gd name="T93" fmla="*/ 59 h 111"/>
                <a:gd name="T94" fmla="*/ 110 w 110"/>
                <a:gd name="T95" fmla="*/ 52 h 111"/>
                <a:gd name="T96" fmla="*/ 104 w 110"/>
                <a:gd name="T97" fmla="*/ 46 h 111"/>
                <a:gd name="T98" fmla="*/ 55 w 110"/>
                <a:gd name="T99" fmla="*/ 74 h 111"/>
                <a:gd name="T100" fmla="*/ 37 w 110"/>
                <a:gd name="T101" fmla="*/ 56 h 111"/>
                <a:gd name="T102" fmla="*/ 55 w 110"/>
                <a:gd name="T103" fmla="*/ 37 h 111"/>
                <a:gd name="T104" fmla="*/ 74 w 110"/>
                <a:gd name="T105" fmla="*/ 56 h 111"/>
                <a:gd name="T106" fmla="*/ 55 w 110"/>
                <a:gd name="T107" fmla="*/ 7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0" h="111">
                  <a:moveTo>
                    <a:pt x="104" y="46"/>
                  </a:moveTo>
                  <a:cubicBezTo>
                    <a:pt x="96" y="46"/>
                    <a:pt x="96" y="46"/>
                    <a:pt x="96" y="46"/>
                  </a:cubicBezTo>
                  <a:cubicBezTo>
                    <a:pt x="94" y="42"/>
                    <a:pt x="93" y="37"/>
                    <a:pt x="90" y="34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99" y="25"/>
                    <a:pt x="99" y="21"/>
                    <a:pt x="97" y="19"/>
                  </a:cubicBezTo>
                  <a:cubicBezTo>
                    <a:pt x="92" y="14"/>
                    <a:pt x="92" y="14"/>
                    <a:pt x="92" y="14"/>
                  </a:cubicBezTo>
                  <a:cubicBezTo>
                    <a:pt x="90" y="12"/>
                    <a:pt x="86" y="12"/>
                    <a:pt x="84" y="14"/>
                  </a:cubicBezTo>
                  <a:cubicBezTo>
                    <a:pt x="77" y="21"/>
                    <a:pt x="77" y="21"/>
                    <a:pt x="77" y="21"/>
                  </a:cubicBezTo>
                  <a:cubicBezTo>
                    <a:pt x="73" y="18"/>
                    <a:pt x="69" y="16"/>
                    <a:pt x="64" y="15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4" y="3"/>
                    <a:pt x="62" y="0"/>
                    <a:pt x="58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49" y="0"/>
                    <a:pt x="46" y="3"/>
                    <a:pt x="46" y="6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1" y="16"/>
                    <a:pt x="37" y="18"/>
                    <a:pt x="33" y="20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5" y="12"/>
                    <a:pt x="21" y="12"/>
                    <a:pt x="19" y="14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2" y="21"/>
                    <a:pt x="12" y="25"/>
                    <a:pt x="14" y="27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18" y="37"/>
                    <a:pt x="16" y="42"/>
                    <a:pt x="15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2" y="46"/>
                    <a:pt x="0" y="49"/>
                    <a:pt x="0" y="52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2"/>
                    <a:pt x="2" y="65"/>
                    <a:pt x="6" y="65"/>
                  </a:cubicBezTo>
                  <a:cubicBezTo>
                    <a:pt x="15" y="65"/>
                    <a:pt x="15" y="65"/>
                    <a:pt x="15" y="65"/>
                  </a:cubicBezTo>
                  <a:cubicBezTo>
                    <a:pt x="16" y="69"/>
                    <a:pt x="17" y="74"/>
                    <a:pt x="20" y="78"/>
                  </a:cubicBezTo>
                  <a:cubicBezTo>
                    <a:pt x="14" y="84"/>
                    <a:pt x="14" y="84"/>
                    <a:pt x="14" y="84"/>
                  </a:cubicBezTo>
                  <a:cubicBezTo>
                    <a:pt x="11" y="86"/>
                    <a:pt x="11" y="90"/>
                    <a:pt x="14" y="92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21" y="99"/>
                    <a:pt x="24" y="99"/>
                    <a:pt x="26" y="97"/>
                  </a:cubicBezTo>
                  <a:cubicBezTo>
                    <a:pt x="33" y="91"/>
                    <a:pt x="33" y="91"/>
                    <a:pt x="33" y="91"/>
                  </a:cubicBezTo>
                  <a:cubicBezTo>
                    <a:pt x="37" y="93"/>
                    <a:pt x="41" y="95"/>
                    <a:pt x="46" y="96"/>
                  </a:cubicBezTo>
                  <a:cubicBezTo>
                    <a:pt x="46" y="105"/>
                    <a:pt x="46" y="105"/>
                    <a:pt x="46" y="105"/>
                  </a:cubicBezTo>
                  <a:cubicBezTo>
                    <a:pt x="46" y="108"/>
                    <a:pt x="48" y="111"/>
                    <a:pt x="52" y="111"/>
                  </a:cubicBezTo>
                  <a:cubicBezTo>
                    <a:pt x="58" y="111"/>
                    <a:pt x="58" y="111"/>
                    <a:pt x="58" y="111"/>
                  </a:cubicBezTo>
                  <a:cubicBezTo>
                    <a:pt x="61" y="111"/>
                    <a:pt x="64" y="108"/>
                    <a:pt x="64" y="105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69" y="95"/>
                    <a:pt x="73" y="93"/>
                    <a:pt x="77" y="91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6" y="99"/>
                    <a:pt x="89" y="99"/>
                    <a:pt x="92" y="97"/>
                  </a:cubicBezTo>
                  <a:cubicBezTo>
                    <a:pt x="96" y="92"/>
                    <a:pt x="96" y="92"/>
                    <a:pt x="96" y="92"/>
                  </a:cubicBezTo>
                  <a:cubicBezTo>
                    <a:pt x="99" y="90"/>
                    <a:pt x="99" y="86"/>
                    <a:pt x="96" y="84"/>
                  </a:cubicBezTo>
                  <a:cubicBezTo>
                    <a:pt x="90" y="78"/>
                    <a:pt x="90" y="78"/>
                    <a:pt x="90" y="78"/>
                  </a:cubicBezTo>
                  <a:cubicBezTo>
                    <a:pt x="93" y="74"/>
                    <a:pt x="94" y="69"/>
                    <a:pt x="95" y="65"/>
                  </a:cubicBezTo>
                  <a:cubicBezTo>
                    <a:pt x="104" y="65"/>
                    <a:pt x="104" y="65"/>
                    <a:pt x="104" y="65"/>
                  </a:cubicBezTo>
                  <a:cubicBezTo>
                    <a:pt x="108" y="65"/>
                    <a:pt x="110" y="62"/>
                    <a:pt x="110" y="59"/>
                  </a:cubicBezTo>
                  <a:cubicBezTo>
                    <a:pt x="110" y="52"/>
                    <a:pt x="110" y="52"/>
                    <a:pt x="110" y="52"/>
                  </a:cubicBezTo>
                  <a:cubicBezTo>
                    <a:pt x="110" y="49"/>
                    <a:pt x="108" y="46"/>
                    <a:pt x="104" y="46"/>
                  </a:cubicBezTo>
                  <a:close/>
                  <a:moveTo>
                    <a:pt x="55" y="74"/>
                  </a:moveTo>
                  <a:cubicBezTo>
                    <a:pt x="45" y="74"/>
                    <a:pt x="37" y="66"/>
                    <a:pt x="37" y="56"/>
                  </a:cubicBezTo>
                  <a:cubicBezTo>
                    <a:pt x="37" y="45"/>
                    <a:pt x="45" y="37"/>
                    <a:pt x="55" y="37"/>
                  </a:cubicBezTo>
                  <a:cubicBezTo>
                    <a:pt x="65" y="37"/>
                    <a:pt x="74" y="45"/>
                    <a:pt x="74" y="56"/>
                  </a:cubicBezTo>
                  <a:cubicBezTo>
                    <a:pt x="74" y="66"/>
                    <a:pt x="65" y="74"/>
                    <a:pt x="55" y="74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100"/>
            <p:cNvSpPr>
              <a:spLocks noEditPoints="1"/>
            </p:cNvSpPr>
            <p:nvPr/>
          </p:nvSpPr>
          <p:spPr bwMode="auto">
            <a:xfrm>
              <a:off x="3924300" y="1588770"/>
              <a:ext cx="485775" cy="485775"/>
            </a:xfrm>
            <a:custGeom>
              <a:avLst/>
              <a:gdLst>
                <a:gd name="T0" fmla="*/ 83 w 88"/>
                <a:gd name="T1" fmla="*/ 37 h 88"/>
                <a:gd name="T2" fmla="*/ 76 w 88"/>
                <a:gd name="T3" fmla="*/ 37 h 88"/>
                <a:gd name="T4" fmla="*/ 72 w 88"/>
                <a:gd name="T5" fmla="*/ 26 h 88"/>
                <a:gd name="T6" fmla="*/ 77 w 88"/>
                <a:gd name="T7" fmla="*/ 21 h 88"/>
                <a:gd name="T8" fmla="*/ 77 w 88"/>
                <a:gd name="T9" fmla="*/ 15 h 88"/>
                <a:gd name="T10" fmla="*/ 73 w 88"/>
                <a:gd name="T11" fmla="*/ 11 h 88"/>
                <a:gd name="T12" fmla="*/ 67 w 88"/>
                <a:gd name="T13" fmla="*/ 11 h 88"/>
                <a:gd name="T14" fmla="*/ 61 w 88"/>
                <a:gd name="T15" fmla="*/ 16 h 88"/>
                <a:gd name="T16" fmla="*/ 51 w 88"/>
                <a:gd name="T17" fmla="*/ 12 h 88"/>
                <a:gd name="T18" fmla="*/ 51 w 88"/>
                <a:gd name="T19" fmla="*/ 5 h 88"/>
                <a:gd name="T20" fmla="*/ 46 w 88"/>
                <a:gd name="T21" fmla="*/ 0 h 88"/>
                <a:gd name="T22" fmla="*/ 41 w 88"/>
                <a:gd name="T23" fmla="*/ 0 h 88"/>
                <a:gd name="T24" fmla="*/ 36 w 88"/>
                <a:gd name="T25" fmla="*/ 5 h 88"/>
                <a:gd name="T26" fmla="*/ 36 w 88"/>
                <a:gd name="T27" fmla="*/ 12 h 88"/>
                <a:gd name="T28" fmla="*/ 26 w 88"/>
                <a:gd name="T29" fmla="*/ 16 h 88"/>
                <a:gd name="T30" fmla="*/ 21 w 88"/>
                <a:gd name="T31" fmla="*/ 11 h 88"/>
                <a:gd name="T32" fmla="*/ 15 w 88"/>
                <a:gd name="T33" fmla="*/ 11 h 88"/>
                <a:gd name="T34" fmla="*/ 11 w 88"/>
                <a:gd name="T35" fmla="*/ 15 h 88"/>
                <a:gd name="T36" fmla="*/ 11 w 88"/>
                <a:gd name="T37" fmla="*/ 21 h 88"/>
                <a:gd name="T38" fmla="*/ 16 w 88"/>
                <a:gd name="T39" fmla="*/ 26 h 88"/>
                <a:gd name="T40" fmla="*/ 11 w 88"/>
                <a:gd name="T41" fmla="*/ 37 h 88"/>
                <a:gd name="T42" fmla="*/ 4 w 88"/>
                <a:gd name="T43" fmla="*/ 37 h 88"/>
                <a:gd name="T44" fmla="*/ 0 w 88"/>
                <a:gd name="T45" fmla="*/ 41 h 88"/>
                <a:gd name="T46" fmla="*/ 0 w 88"/>
                <a:gd name="T47" fmla="*/ 47 h 88"/>
                <a:gd name="T48" fmla="*/ 4 w 88"/>
                <a:gd name="T49" fmla="*/ 51 h 88"/>
                <a:gd name="T50" fmla="*/ 11 w 88"/>
                <a:gd name="T51" fmla="*/ 51 h 88"/>
                <a:gd name="T52" fmla="*/ 16 w 88"/>
                <a:gd name="T53" fmla="*/ 62 h 88"/>
                <a:gd name="T54" fmla="*/ 11 w 88"/>
                <a:gd name="T55" fmla="*/ 67 h 88"/>
                <a:gd name="T56" fmla="*/ 11 w 88"/>
                <a:gd name="T57" fmla="*/ 73 h 88"/>
                <a:gd name="T58" fmla="*/ 14 w 88"/>
                <a:gd name="T59" fmla="*/ 77 h 88"/>
                <a:gd name="T60" fmla="*/ 21 w 88"/>
                <a:gd name="T61" fmla="*/ 77 h 88"/>
                <a:gd name="T62" fmla="*/ 26 w 88"/>
                <a:gd name="T63" fmla="*/ 72 h 88"/>
                <a:gd name="T64" fmla="*/ 36 w 88"/>
                <a:gd name="T65" fmla="*/ 76 h 88"/>
                <a:gd name="T66" fmla="*/ 36 w 88"/>
                <a:gd name="T67" fmla="*/ 84 h 88"/>
                <a:gd name="T68" fmla="*/ 41 w 88"/>
                <a:gd name="T69" fmla="*/ 88 h 88"/>
                <a:gd name="T70" fmla="*/ 46 w 88"/>
                <a:gd name="T71" fmla="*/ 88 h 88"/>
                <a:gd name="T72" fmla="*/ 51 w 88"/>
                <a:gd name="T73" fmla="*/ 84 h 88"/>
                <a:gd name="T74" fmla="*/ 51 w 88"/>
                <a:gd name="T75" fmla="*/ 76 h 88"/>
                <a:gd name="T76" fmla="*/ 61 w 88"/>
                <a:gd name="T77" fmla="*/ 72 h 88"/>
                <a:gd name="T78" fmla="*/ 66 w 88"/>
                <a:gd name="T79" fmla="*/ 77 h 88"/>
                <a:gd name="T80" fmla="*/ 73 w 88"/>
                <a:gd name="T81" fmla="*/ 77 h 88"/>
                <a:gd name="T82" fmla="*/ 77 w 88"/>
                <a:gd name="T83" fmla="*/ 73 h 88"/>
                <a:gd name="T84" fmla="*/ 77 w 88"/>
                <a:gd name="T85" fmla="*/ 67 h 88"/>
                <a:gd name="T86" fmla="*/ 72 w 88"/>
                <a:gd name="T87" fmla="*/ 62 h 88"/>
                <a:gd name="T88" fmla="*/ 76 w 88"/>
                <a:gd name="T89" fmla="*/ 51 h 88"/>
                <a:gd name="T90" fmla="*/ 83 w 88"/>
                <a:gd name="T91" fmla="*/ 51 h 88"/>
                <a:gd name="T92" fmla="*/ 88 w 88"/>
                <a:gd name="T93" fmla="*/ 47 h 88"/>
                <a:gd name="T94" fmla="*/ 88 w 88"/>
                <a:gd name="T95" fmla="*/ 41 h 88"/>
                <a:gd name="T96" fmla="*/ 83 w 88"/>
                <a:gd name="T97" fmla="*/ 37 h 88"/>
                <a:gd name="T98" fmla="*/ 44 w 88"/>
                <a:gd name="T99" fmla="*/ 59 h 88"/>
                <a:gd name="T100" fmla="*/ 29 w 88"/>
                <a:gd name="T101" fmla="*/ 44 h 88"/>
                <a:gd name="T102" fmla="*/ 44 w 88"/>
                <a:gd name="T103" fmla="*/ 29 h 88"/>
                <a:gd name="T104" fmla="*/ 59 w 88"/>
                <a:gd name="T105" fmla="*/ 44 h 88"/>
                <a:gd name="T106" fmla="*/ 44 w 88"/>
                <a:gd name="T107" fmla="*/ 59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8" h="88">
                  <a:moveTo>
                    <a:pt x="83" y="37"/>
                  </a:moveTo>
                  <a:cubicBezTo>
                    <a:pt x="76" y="37"/>
                    <a:pt x="76" y="37"/>
                    <a:pt x="76" y="37"/>
                  </a:cubicBezTo>
                  <a:cubicBezTo>
                    <a:pt x="75" y="33"/>
                    <a:pt x="74" y="30"/>
                    <a:pt x="72" y="26"/>
                  </a:cubicBezTo>
                  <a:cubicBezTo>
                    <a:pt x="77" y="21"/>
                    <a:pt x="77" y="21"/>
                    <a:pt x="77" y="21"/>
                  </a:cubicBezTo>
                  <a:cubicBezTo>
                    <a:pt x="79" y="19"/>
                    <a:pt x="79" y="17"/>
                    <a:pt x="77" y="15"/>
                  </a:cubicBezTo>
                  <a:cubicBezTo>
                    <a:pt x="73" y="11"/>
                    <a:pt x="73" y="11"/>
                    <a:pt x="73" y="11"/>
                  </a:cubicBezTo>
                  <a:cubicBezTo>
                    <a:pt x="71" y="9"/>
                    <a:pt x="68" y="9"/>
                    <a:pt x="67" y="11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58" y="14"/>
                    <a:pt x="55" y="13"/>
                    <a:pt x="51" y="12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2"/>
                    <a:pt x="49" y="0"/>
                    <a:pt x="46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39" y="0"/>
                    <a:pt x="36" y="2"/>
                    <a:pt x="36" y="5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3" y="13"/>
                    <a:pt x="29" y="14"/>
                    <a:pt x="26" y="16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9" y="9"/>
                    <a:pt x="16" y="9"/>
                    <a:pt x="15" y="11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9" y="16"/>
                    <a:pt x="9" y="19"/>
                    <a:pt x="11" y="21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4" y="29"/>
                    <a:pt x="12" y="33"/>
                    <a:pt x="11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2" y="37"/>
                    <a:pt x="0" y="39"/>
                    <a:pt x="0" y="4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9"/>
                    <a:pt x="2" y="51"/>
                    <a:pt x="4" y="51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12" y="55"/>
                    <a:pt x="14" y="58"/>
                    <a:pt x="16" y="62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9" y="68"/>
                    <a:pt x="9" y="71"/>
                    <a:pt x="11" y="73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6" y="79"/>
                    <a:pt x="19" y="79"/>
                    <a:pt x="21" y="77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9" y="74"/>
                    <a:pt x="33" y="76"/>
                    <a:pt x="36" y="76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6" y="86"/>
                    <a:pt x="38" y="88"/>
                    <a:pt x="41" y="88"/>
                  </a:cubicBezTo>
                  <a:cubicBezTo>
                    <a:pt x="46" y="88"/>
                    <a:pt x="46" y="88"/>
                    <a:pt x="46" y="88"/>
                  </a:cubicBezTo>
                  <a:cubicBezTo>
                    <a:pt x="49" y="88"/>
                    <a:pt x="51" y="86"/>
                    <a:pt x="51" y="84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55" y="76"/>
                    <a:pt x="58" y="74"/>
                    <a:pt x="61" y="72"/>
                  </a:cubicBezTo>
                  <a:cubicBezTo>
                    <a:pt x="66" y="77"/>
                    <a:pt x="66" y="77"/>
                    <a:pt x="66" y="77"/>
                  </a:cubicBezTo>
                  <a:cubicBezTo>
                    <a:pt x="68" y="79"/>
                    <a:pt x="71" y="79"/>
                    <a:pt x="73" y="77"/>
                  </a:cubicBezTo>
                  <a:cubicBezTo>
                    <a:pt x="77" y="73"/>
                    <a:pt x="77" y="73"/>
                    <a:pt x="77" y="73"/>
                  </a:cubicBezTo>
                  <a:cubicBezTo>
                    <a:pt x="79" y="72"/>
                    <a:pt x="79" y="69"/>
                    <a:pt x="77" y="67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74" y="59"/>
                    <a:pt x="75" y="55"/>
                    <a:pt x="76" y="51"/>
                  </a:cubicBezTo>
                  <a:cubicBezTo>
                    <a:pt x="83" y="51"/>
                    <a:pt x="83" y="51"/>
                    <a:pt x="83" y="51"/>
                  </a:cubicBezTo>
                  <a:cubicBezTo>
                    <a:pt x="86" y="51"/>
                    <a:pt x="88" y="49"/>
                    <a:pt x="88" y="47"/>
                  </a:cubicBezTo>
                  <a:cubicBezTo>
                    <a:pt x="88" y="41"/>
                    <a:pt x="88" y="41"/>
                    <a:pt x="88" y="41"/>
                  </a:cubicBezTo>
                  <a:cubicBezTo>
                    <a:pt x="88" y="39"/>
                    <a:pt x="86" y="37"/>
                    <a:pt x="83" y="37"/>
                  </a:cubicBezTo>
                  <a:close/>
                  <a:moveTo>
                    <a:pt x="44" y="59"/>
                  </a:moveTo>
                  <a:cubicBezTo>
                    <a:pt x="36" y="59"/>
                    <a:pt x="29" y="52"/>
                    <a:pt x="29" y="44"/>
                  </a:cubicBezTo>
                  <a:cubicBezTo>
                    <a:pt x="29" y="36"/>
                    <a:pt x="36" y="29"/>
                    <a:pt x="44" y="29"/>
                  </a:cubicBezTo>
                  <a:cubicBezTo>
                    <a:pt x="52" y="29"/>
                    <a:pt x="59" y="36"/>
                    <a:pt x="59" y="44"/>
                  </a:cubicBezTo>
                  <a:cubicBezTo>
                    <a:pt x="59" y="52"/>
                    <a:pt x="52" y="59"/>
                    <a:pt x="44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101"/>
            <p:cNvSpPr>
              <a:spLocks noEditPoints="1"/>
            </p:cNvSpPr>
            <p:nvPr/>
          </p:nvSpPr>
          <p:spPr bwMode="auto">
            <a:xfrm>
              <a:off x="4316413" y="1809433"/>
              <a:ext cx="628650" cy="635000"/>
            </a:xfrm>
            <a:custGeom>
              <a:avLst/>
              <a:gdLst>
                <a:gd name="T0" fmla="*/ 46 w 114"/>
                <a:gd name="T1" fmla="*/ 107 h 115"/>
                <a:gd name="T2" fmla="*/ 30 w 114"/>
                <a:gd name="T3" fmla="*/ 100 h 115"/>
                <a:gd name="T4" fmla="*/ 12 w 114"/>
                <a:gd name="T5" fmla="*/ 90 h 115"/>
                <a:gd name="T6" fmla="*/ 15 w 114"/>
                <a:gd name="T7" fmla="*/ 69 h 115"/>
                <a:gd name="T8" fmla="*/ 0 w 114"/>
                <a:gd name="T9" fmla="*/ 54 h 115"/>
                <a:gd name="T10" fmla="*/ 20 w 114"/>
                <a:gd name="T11" fmla="*/ 36 h 115"/>
                <a:gd name="T12" fmla="*/ 19 w 114"/>
                <a:gd name="T13" fmla="*/ 15 h 115"/>
                <a:gd name="T14" fmla="*/ 46 w 114"/>
                <a:gd name="T15" fmla="*/ 16 h 115"/>
                <a:gd name="T16" fmla="*/ 60 w 114"/>
                <a:gd name="T17" fmla="*/ 0 h 115"/>
                <a:gd name="T18" fmla="*/ 79 w 114"/>
                <a:gd name="T19" fmla="*/ 20 h 115"/>
                <a:gd name="T20" fmla="*/ 100 w 114"/>
                <a:gd name="T21" fmla="*/ 20 h 115"/>
                <a:gd name="T22" fmla="*/ 95 w 114"/>
                <a:gd name="T23" fmla="*/ 36 h 115"/>
                <a:gd name="T24" fmla="*/ 114 w 114"/>
                <a:gd name="T25" fmla="*/ 54 h 115"/>
                <a:gd name="T26" fmla="*/ 106 w 114"/>
                <a:gd name="T27" fmla="*/ 69 h 115"/>
                <a:gd name="T28" fmla="*/ 100 w 114"/>
                <a:gd name="T29" fmla="*/ 85 h 115"/>
                <a:gd name="T30" fmla="*/ 84 w 114"/>
                <a:gd name="T31" fmla="*/ 100 h 115"/>
                <a:gd name="T32" fmla="*/ 68 w 114"/>
                <a:gd name="T33" fmla="*/ 107 h 115"/>
                <a:gd name="T34" fmla="*/ 36 w 114"/>
                <a:gd name="T35" fmla="*/ 91 h 115"/>
                <a:gd name="T36" fmla="*/ 50 w 114"/>
                <a:gd name="T37" fmla="*/ 107 h 115"/>
                <a:gd name="T38" fmla="*/ 60 w 114"/>
                <a:gd name="T39" fmla="*/ 113 h 115"/>
                <a:gd name="T40" fmla="*/ 64 w 114"/>
                <a:gd name="T41" fmla="*/ 96 h 115"/>
                <a:gd name="T42" fmla="*/ 79 w 114"/>
                <a:gd name="T43" fmla="*/ 90 h 115"/>
                <a:gd name="T44" fmla="*/ 97 w 114"/>
                <a:gd name="T45" fmla="*/ 93 h 115"/>
                <a:gd name="T46" fmla="*/ 90 w 114"/>
                <a:gd name="T47" fmla="*/ 79 h 115"/>
                <a:gd name="T48" fmla="*/ 106 w 114"/>
                <a:gd name="T49" fmla="*/ 65 h 115"/>
                <a:gd name="T50" fmla="*/ 106 w 114"/>
                <a:gd name="T51" fmla="*/ 50 h 115"/>
                <a:gd name="T52" fmla="*/ 90 w 114"/>
                <a:gd name="T53" fmla="*/ 37 h 115"/>
                <a:gd name="T54" fmla="*/ 98 w 114"/>
                <a:gd name="T55" fmla="*/ 25 h 115"/>
                <a:gd name="T56" fmla="*/ 87 w 114"/>
                <a:gd name="T57" fmla="*/ 18 h 115"/>
                <a:gd name="T58" fmla="*/ 66 w 114"/>
                <a:gd name="T59" fmla="*/ 19 h 115"/>
                <a:gd name="T60" fmla="*/ 60 w 114"/>
                <a:gd name="T61" fmla="*/ 4 h 115"/>
                <a:gd name="T62" fmla="*/ 50 w 114"/>
                <a:gd name="T63" fmla="*/ 19 h 115"/>
                <a:gd name="T64" fmla="*/ 35 w 114"/>
                <a:gd name="T65" fmla="*/ 25 h 115"/>
                <a:gd name="T66" fmla="*/ 17 w 114"/>
                <a:gd name="T67" fmla="*/ 22 h 115"/>
                <a:gd name="T68" fmla="*/ 24 w 114"/>
                <a:gd name="T69" fmla="*/ 36 h 115"/>
                <a:gd name="T70" fmla="*/ 8 w 114"/>
                <a:gd name="T71" fmla="*/ 50 h 115"/>
                <a:gd name="T72" fmla="*/ 8 w 114"/>
                <a:gd name="T73" fmla="*/ 65 h 115"/>
                <a:gd name="T74" fmla="*/ 24 w 114"/>
                <a:gd name="T75" fmla="*/ 78 h 115"/>
                <a:gd name="T76" fmla="*/ 16 w 114"/>
                <a:gd name="T77" fmla="*/ 90 h 115"/>
                <a:gd name="T78" fmla="*/ 27 w 114"/>
                <a:gd name="T79" fmla="*/ 97 h 115"/>
                <a:gd name="T80" fmla="*/ 37 w 114"/>
                <a:gd name="T81" fmla="*/ 58 h 115"/>
                <a:gd name="T82" fmla="*/ 57 w 114"/>
                <a:gd name="T83" fmla="*/ 78 h 115"/>
                <a:gd name="T84" fmla="*/ 57 w 114"/>
                <a:gd name="T85" fmla="*/ 7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4" h="115">
                  <a:moveTo>
                    <a:pt x="60" y="115"/>
                  </a:moveTo>
                  <a:cubicBezTo>
                    <a:pt x="54" y="115"/>
                    <a:pt x="54" y="115"/>
                    <a:pt x="54" y="115"/>
                  </a:cubicBezTo>
                  <a:cubicBezTo>
                    <a:pt x="49" y="115"/>
                    <a:pt x="46" y="111"/>
                    <a:pt x="46" y="107"/>
                  </a:cubicBezTo>
                  <a:cubicBezTo>
                    <a:pt x="46" y="100"/>
                    <a:pt x="46" y="100"/>
                    <a:pt x="46" y="100"/>
                  </a:cubicBezTo>
                  <a:cubicBezTo>
                    <a:pt x="42" y="99"/>
                    <a:pt x="38" y="97"/>
                    <a:pt x="35" y="95"/>
                  </a:cubicBezTo>
                  <a:cubicBezTo>
                    <a:pt x="30" y="100"/>
                    <a:pt x="30" y="100"/>
                    <a:pt x="30" y="100"/>
                  </a:cubicBezTo>
                  <a:cubicBezTo>
                    <a:pt x="27" y="103"/>
                    <a:pt x="22" y="103"/>
                    <a:pt x="19" y="100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13" y="94"/>
                    <a:pt x="12" y="92"/>
                    <a:pt x="12" y="90"/>
                  </a:cubicBezTo>
                  <a:cubicBezTo>
                    <a:pt x="12" y="88"/>
                    <a:pt x="13" y="86"/>
                    <a:pt x="14" y="84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17" y="76"/>
                    <a:pt x="16" y="72"/>
                    <a:pt x="15" y="69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3" y="69"/>
                    <a:pt x="0" y="65"/>
                    <a:pt x="0" y="61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0"/>
                    <a:pt x="3" y="46"/>
                    <a:pt x="8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6" y="42"/>
                    <a:pt x="18" y="39"/>
                    <a:pt x="20" y="36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1" y="27"/>
                    <a:pt x="11" y="22"/>
                    <a:pt x="14" y="19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2" y="12"/>
                    <a:pt x="27" y="12"/>
                    <a:pt x="30" y="15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9" y="18"/>
                    <a:pt x="42" y="17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9" y="0"/>
                    <a:pt x="54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5" y="0"/>
                    <a:pt x="68" y="4"/>
                    <a:pt x="68" y="8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72" y="17"/>
                    <a:pt x="76" y="18"/>
                    <a:pt x="79" y="20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7" y="12"/>
                    <a:pt x="92" y="12"/>
                    <a:pt x="95" y="15"/>
                  </a:cubicBezTo>
                  <a:cubicBezTo>
                    <a:pt x="100" y="20"/>
                    <a:pt x="100" y="20"/>
                    <a:pt x="100" y="20"/>
                  </a:cubicBezTo>
                  <a:cubicBezTo>
                    <a:pt x="101" y="21"/>
                    <a:pt x="102" y="23"/>
                    <a:pt x="102" y="25"/>
                  </a:cubicBezTo>
                  <a:cubicBezTo>
                    <a:pt x="102" y="27"/>
                    <a:pt x="101" y="29"/>
                    <a:pt x="100" y="31"/>
                  </a:cubicBezTo>
                  <a:cubicBezTo>
                    <a:pt x="95" y="36"/>
                    <a:pt x="95" y="36"/>
                    <a:pt x="95" y="36"/>
                  </a:cubicBezTo>
                  <a:cubicBezTo>
                    <a:pt x="97" y="39"/>
                    <a:pt x="98" y="43"/>
                    <a:pt x="99" y="46"/>
                  </a:cubicBezTo>
                  <a:cubicBezTo>
                    <a:pt x="107" y="46"/>
                    <a:pt x="107" y="46"/>
                    <a:pt x="107" y="46"/>
                  </a:cubicBezTo>
                  <a:cubicBezTo>
                    <a:pt x="111" y="46"/>
                    <a:pt x="114" y="50"/>
                    <a:pt x="114" y="54"/>
                  </a:cubicBezTo>
                  <a:cubicBezTo>
                    <a:pt x="114" y="61"/>
                    <a:pt x="114" y="61"/>
                    <a:pt x="114" y="61"/>
                  </a:cubicBezTo>
                  <a:cubicBezTo>
                    <a:pt x="114" y="65"/>
                    <a:pt x="111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99" y="69"/>
                    <a:pt x="99" y="69"/>
                    <a:pt x="99" y="69"/>
                  </a:cubicBezTo>
                  <a:cubicBezTo>
                    <a:pt x="98" y="73"/>
                    <a:pt x="97" y="76"/>
                    <a:pt x="95" y="79"/>
                  </a:cubicBezTo>
                  <a:cubicBezTo>
                    <a:pt x="100" y="85"/>
                    <a:pt x="100" y="85"/>
                    <a:pt x="100" y="85"/>
                  </a:cubicBezTo>
                  <a:cubicBezTo>
                    <a:pt x="103" y="88"/>
                    <a:pt x="103" y="93"/>
                    <a:pt x="100" y="96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2" y="103"/>
                    <a:pt x="87" y="103"/>
                    <a:pt x="84" y="100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5" y="97"/>
                    <a:pt x="72" y="99"/>
                    <a:pt x="68" y="100"/>
                  </a:cubicBezTo>
                  <a:cubicBezTo>
                    <a:pt x="68" y="107"/>
                    <a:pt x="68" y="107"/>
                    <a:pt x="68" y="107"/>
                  </a:cubicBezTo>
                  <a:cubicBezTo>
                    <a:pt x="68" y="111"/>
                    <a:pt x="65" y="115"/>
                    <a:pt x="60" y="115"/>
                  </a:cubicBezTo>
                  <a:close/>
                  <a:moveTo>
                    <a:pt x="35" y="90"/>
                  </a:moveTo>
                  <a:cubicBezTo>
                    <a:pt x="36" y="91"/>
                    <a:pt x="36" y="91"/>
                    <a:pt x="36" y="91"/>
                  </a:cubicBezTo>
                  <a:cubicBezTo>
                    <a:pt x="40" y="93"/>
                    <a:pt x="44" y="95"/>
                    <a:pt x="48" y="96"/>
                  </a:cubicBezTo>
                  <a:cubicBezTo>
                    <a:pt x="50" y="96"/>
                    <a:pt x="50" y="96"/>
                    <a:pt x="50" y="96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9"/>
                    <a:pt x="51" y="111"/>
                    <a:pt x="54" y="111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60" y="113"/>
                    <a:pt x="60" y="113"/>
                    <a:pt x="60" y="113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62" y="111"/>
                    <a:pt x="64" y="109"/>
                    <a:pt x="64" y="107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70" y="95"/>
                    <a:pt x="74" y="93"/>
                    <a:pt x="78" y="91"/>
                  </a:cubicBezTo>
                  <a:cubicBezTo>
                    <a:pt x="79" y="90"/>
                    <a:pt x="79" y="90"/>
                    <a:pt x="79" y="90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8" y="99"/>
                    <a:pt x="91" y="99"/>
                    <a:pt x="92" y="98"/>
                  </a:cubicBezTo>
                  <a:cubicBezTo>
                    <a:pt x="97" y="93"/>
                    <a:pt x="97" y="93"/>
                    <a:pt x="97" y="93"/>
                  </a:cubicBezTo>
                  <a:cubicBezTo>
                    <a:pt x="98" y="91"/>
                    <a:pt x="99" y="89"/>
                    <a:pt x="97" y="88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0" y="79"/>
                    <a:pt x="90" y="79"/>
                    <a:pt x="90" y="79"/>
                  </a:cubicBezTo>
                  <a:cubicBezTo>
                    <a:pt x="93" y="75"/>
                    <a:pt x="95" y="71"/>
                    <a:pt x="96" y="66"/>
                  </a:cubicBezTo>
                  <a:cubicBezTo>
                    <a:pt x="96" y="65"/>
                    <a:pt x="96" y="65"/>
                    <a:pt x="96" y="65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09" y="65"/>
                    <a:pt x="110" y="63"/>
                    <a:pt x="110" y="61"/>
                  </a:cubicBezTo>
                  <a:cubicBezTo>
                    <a:pt x="110" y="54"/>
                    <a:pt x="110" y="54"/>
                    <a:pt x="110" y="54"/>
                  </a:cubicBezTo>
                  <a:cubicBezTo>
                    <a:pt x="110" y="52"/>
                    <a:pt x="109" y="50"/>
                    <a:pt x="106" y="50"/>
                  </a:cubicBezTo>
                  <a:cubicBezTo>
                    <a:pt x="96" y="50"/>
                    <a:pt x="96" y="50"/>
                    <a:pt x="96" y="50"/>
                  </a:cubicBezTo>
                  <a:cubicBezTo>
                    <a:pt x="96" y="49"/>
                    <a:pt x="96" y="49"/>
                    <a:pt x="96" y="49"/>
                  </a:cubicBezTo>
                  <a:cubicBezTo>
                    <a:pt x="95" y="45"/>
                    <a:pt x="93" y="40"/>
                    <a:pt x="90" y="37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7" y="28"/>
                    <a:pt x="97" y="28"/>
                    <a:pt x="97" y="28"/>
                  </a:cubicBezTo>
                  <a:cubicBezTo>
                    <a:pt x="98" y="27"/>
                    <a:pt x="98" y="26"/>
                    <a:pt x="98" y="25"/>
                  </a:cubicBezTo>
                  <a:cubicBezTo>
                    <a:pt x="98" y="24"/>
                    <a:pt x="98" y="23"/>
                    <a:pt x="97" y="22"/>
                  </a:cubicBezTo>
                  <a:cubicBezTo>
                    <a:pt x="92" y="18"/>
                    <a:pt x="92" y="18"/>
                    <a:pt x="92" y="18"/>
                  </a:cubicBezTo>
                  <a:cubicBezTo>
                    <a:pt x="91" y="16"/>
                    <a:pt x="88" y="16"/>
                    <a:pt x="87" y="18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4" y="22"/>
                    <a:pt x="70" y="20"/>
                    <a:pt x="66" y="19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6"/>
                    <a:pt x="63" y="4"/>
                    <a:pt x="60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2" y="4"/>
                    <a:pt x="50" y="6"/>
                    <a:pt x="50" y="8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4" y="20"/>
                    <a:pt x="40" y="22"/>
                    <a:pt x="36" y="24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6"/>
                    <a:pt x="23" y="16"/>
                    <a:pt x="22" y="17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6" y="24"/>
                    <a:pt x="16" y="26"/>
                    <a:pt x="17" y="28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1" y="40"/>
                    <a:pt x="20" y="44"/>
                    <a:pt x="19" y="49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6" y="50"/>
                    <a:pt x="4" y="52"/>
                    <a:pt x="4" y="54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4" y="63"/>
                    <a:pt x="6" y="65"/>
                    <a:pt x="8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9" y="66"/>
                    <a:pt x="19" y="66"/>
                    <a:pt x="19" y="66"/>
                  </a:cubicBezTo>
                  <a:cubicBezTo>
                    <a:pt x="20" y="70"/>
                    <a:pt x="21" y="75"/>
                    <a:pt x="24" y="78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17" y="87"/>
                    <a:pt x="17" y="87"/>
                    <a:pt x="17" y="87"/>
                  </a:cubicBezTo>
                  <a:cubicBezTo>
                    <a:pt x="16" y="88"/>
                    <a:pt x="16" y="89"/>
                    <a:pt x="16" y="90"/>
                  </a:cubicBezTo>
                  <a:cubicBezTo>
                    <a:pt x="16" y="91"/>
                    <a:pt x="16" y="92"/>
                    <a:pt x="17" y="93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23" y="99"/>
                    <a:pt x="26" y="99"/>
                    <a:pt x="27" y="97"/>
                  </a:cubicBezTo>
                  <a:lnTo>
                    <a:pt x="35" y="90"/>
                  </a:lnTo>
                  <a:close/>
                  <a:moveTo>
                    <a:pt x="57" y="78"/>
                  </a:moveTo>
                  <a:cubicBezTo>
                    <a:pt x="46" y="78"/>
                    <a:pt x="37" y="69"/>
                    <a:pt x="37" y="58"/>
                  </a:cubicBezTo>
                  <a:cubicBezTo>
                    <a:pt x="37" y="46"/>
                    <a:pt x="46" y="37"/>
                    <a:pt x="57" y="37"/>
                  </a:cubicBezTo>
                  <a:cubicBezTo>
                    <a:pt x="68" y="37"/>
                    <a:pt x="78" y="46"/>
                    <a:pt x="78" y="58"/>
                  </a:cubicBezTo>
                  <a:cubicBezTo>
                    <a:pt x="78" y="69"/>
                    <a:pt x="68" y="78"/>
                    <a:pt x="57" y="78"/>
                  </a:cubicBezTo>
                  <a:close/>
                  <a:moveTo>
                    <a:pt x="57" y="41"/>
                  </a:moveTo>
                  <a:cubicBezTo>
                    <a:pt x="48" y="41"/>
                    <a:pt x="41" y="49"/>
                    <a:pt x="41" y="58"/>
                  </a:cubicBezTo>
                  <a:cubicBezTo>
                    <a:pt x="41" y="67"/>
                    <a:pt x="48" y="74"/>
                    <a:pt x="57" y="74"/>
                  </a:cubicBezTo>
                  <a:cubicBezTo>
                    <a:pt x="66" y="74"/>
                    <a:pt x="74" y="67"/>
                    <a:pt x="74" y="58"/>
                  </a:cubicBezTo>
                  <a:cubicBezTo>
                    <a:pt x="74" y="49"/>
                    <a:pt x="66" y="41"/>
                    <a:pt x="57" y="41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102"/>
            <p:cNvSpPr>
              <a:spLocks noEditPoints="1"/>
            </p:cNvSpPr>
            <p:nvPr/>
          </p:nvSpPr>
          <p:spPr bwMode="auto">
            <a:xfrm>
              <a:off x="3913188" y="1577658"/>
              <a:ext cx="508000" cy="508000"/>
            </a:xfrm>
            <a:custGeom>
              <a:avLst/>
              <a:gdLst>
                <a:gd name="T0" fmla="*/ 36 w 92"/>
                <a:gd name="T1" fmla="*/ 86 h 92"/>
                <a:gd name="T2" fmla="*/ 24 w 92"/>
                <a:gd name="T3" fmla="*/ 81 h 92"/>
                <a:gd name="T4" fmla="*/ 9 w 92"/>
                <a:gd name="T5" fmla="*/ 72 h 92"/>
                <a:gd name="T6" fmla="*/ 12 w 92"/>
                <a:gd name="T7" fmla="*/ 55 h 92"/>
                <a:gd name="T8" fmla="*/ 0 w 92"/>
                <a:gd name="T9" fmla="*/ 49 h 92"/>
                <a:gd name="T10" fmla="*/ 12 w 92"/>
                <a:gd name="T11" fmla="*/ 37 h 92"/>
                <a:gd name="T12" fmla="*/ 11 w 92"/>
                <a:gd name="T13" fmla="*/ 15 h 92"/>
                <a:gd name="T14" fmla="*/ 29 w 92"/>
                <a:gd name="T15" fmla="*/ 15 h 92"/>
                <a:gd name="T16" fmla="*/ 43 w 92"/>
                <a:gd name="T17" fmla="*/ 0 h 92"/>
                <a:gd name="T18" fmla="*/ 55 w 92"/>
                <a:gd name="T19" fmla="*/ 12 h 92"/>
                <a:gd name="T20" fmla="*/ 77 w 92"/>
                <a:gd name="T21" fmla="*/ 11 h 92"/>
                <a:gd name="T22" fmla="*/ 80 w 92"/>
                <a:gd name="T23" fmla="*/ 25 h 92"/>
                <a:gd name="T24" fmla="*/ 85 w 92"/>
                <a:gd name="T25" fmla="*/ 37 h 92"/>
                <a:gd name="T26" fmla="*/ 85 w 92"/>
                <a:gd name="T27" fmla="*/ 55 h 92"/>
                <a:gd name="T28" fmla="*/ 76 w 92"/>
                <a:gd name="T29" fmla="*/ 63 h 92"/>
                <a:gd name="T30" fmla="*/ 80 w 92"/>
                <a:gd name="T31" fmla="*/ 77 h 92"/>
                <a:gd name="T32" fmla="*/ 63 w 92"/>
                <a:gd name="T33" fmla="*/ 77 h 92"/>
                <a:gd name="T34" fmla="*/ 48 w 92"/>
                <a:gd name="T35" fmla="*/ 92 h 92"/>
                <a:gd name="T36" fmla="*/ 39 w 92"/>
                <a:gd name="T37" fmla="*/ 76 h 92"/>
                <a:gd name="T38" fmla="*/ 43 w 92"/>
                <a:gd name="T39" fmla="*/ 88 h 92"/>
                <a:gd name="T40" fmla="*/ 48 w 92"/>
                <a:gd name="T41" fmla="*/ 88 h 92"/>
                <a:gd name="T42" fmla="*/ 53 w 92"/>
                <a:gd name="T43" fmla="*/ 76 h 92"/>
                <a:gd name="T44" fmla="*/ 70 w 92"/>
                <a:gd name="T45" fmla="*/ 78 h 92"/>
                <a:gd name="T46" fmla="*/ 78 w 92"/>
                <a:gd name="T47" fmla="*/ 72 h 92"/>
                <a:gd name="T48" fmla="*/ 72 w 92"/>
                <a:gd name="T49" fmla="*/ 63 h 92"/>
                <a:gd name="T50" fmla="*/ 85 w 92"/>
                <a:gd name="T51" fmla="*/ 51 h 92"/>
                <a:gd name="T52" fmla="*/ 85 w 92"/>
                <a:gd name="T53" fmla="*/ 41 h 92"/>
                <a:gd name="T54" fmla="*/ 72 w 92"/>
                <a:gd name="T55" fmla="*/ 29 h 92"/>
                <a:gd name="T56" fmla="*/ 78 w 92"/>
                <a:gd name="T57" fmla="*/ 20 h 92"/>
                <a:gd name="T58" fmla="*/ 70 w 92"/>
                <a:gd name="T59" fmla="*/ 14 h 92"/>
                <a:gd name="T60" fmla="*/ 53 w 92"/>
                <a:gd name="T61" fmla="*/ 16 h 92"/>
                <a:gd name="T62" fmla="*/ 48 w 92"/>
                <a:gd name="T63" fmla="*/ 4 h 92"/>
                <a:gd name="T64" fmla="*/ 40 w 92"/>
                <a:gd name="T65" fmla="*/ 15 h 92"/>
                <a:gd name="T66" fmla="*/ 28 w 92"/>
                <a:gd name="T67" fmla="*/ 20 h 92"/>
                <a:gd name="T68" fmla="*/ 14 w 92"/>
                <a:gd name="T69" fmla="*/ 18 h 92"/>
                <a:gd name="T70" fmla="*/ 20 w 92"/>
                <a:gd name="T71" fmla="*/ 29 h 92"/>
                <a:gd name="T72" fmla="*/ 6 w 92"/>
                <a:gd name="T73" fmla="*/ 41 h 92"/>
                <a:gd name="T74" fmla="*/ 4 w 92"/>
                <a:gd name="T75" fmla="*/ 50 h 92"/>
                <a:gd name="T76" fmla="*/ 15 w 92"/>
                <a:gd name="T77" fmla="*/ 53 h 92"/>
                <a:gd name="T78" fmla="*/ 14 w 92"/>
                <a:gd name="T79" fmla="*/ 70 h 92"/>
                <a:gd name="T80" fmla="*/ 18 w 92"/>
                <a:gd name="T81" fmla="*/ 78 h 92"/>
                <a:gd name="T82" fmla="*/ 46 w 92"/>
                <a:gd name="T83" fmla="*/ 63 h 92"/>
                <a:gd name="T84" fmla="*/ 63 w 92"/>
                <a:gd name="T85" fmla="*/ 46 h 92"/>
                <a:gd name="T86" fmla="*/ 33 w 92"/>
                <a:gd name="T87" fmla="*/ 46 h 92"/>
                <a:gd name="T88" fmla="*/ 46 w 92"/>
                <a:gd name="T89" fmla="*/ 33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2" h="92">
                  <a:moveTo>
                    <a:pt x="48" y="92"/>
                  </a:moveTo>
                  <a:cubicBezTo>
                    <a:pt x="43" y="92"/>
                    <a:pt x="43" y="92"/>
                    <a:pt x="43" y="92"/>
                  </a:cubicBezTo>
                  <a:cubicBezTo>
                    <a:pt x="39" y="92"/>
                    <a:pt x="36" y="89"/>
                    <a:pt x="36" y="86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34" y="79"/>
                    <a:pt x="31" y="78"/>
                    <a:pt x="28" y="77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22" y="83"/>
                    <a:pt x="17" y="83"/>
                    <a:pt x="15" y="80"/>
                  </a:cubicBezTo>
                  <a:cubicBezTo>
                    <a:pt x="11" y="77"/>
                    <a:pt x="11" y="77"/>
                    <a:pt x="11" y="77"/>
                  </a:cubicBezTo>
                  <a:cubicBezTo>
                    <a:pt x="10" y="75"/>
                    <a:pt x="9" y="74"/>
                    <a:pt x="9" y="72"/>
                  </a:cubicBezTo>
                  <a:cubicBezTo>
                    <a:pt x="9" y="70"/>
                    <a:pt x="10" y="69"/>
                    <a:pt x="11" y="67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4" y="61"/>
                    <a:pt x="13" y="58"/>
                    <a:pt x="12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4" y="55"/>
                    <a:pt x="3" y="55"/>
                    <a:pt x="2" y="53"/>
                  </a:cubicBezTo>
                  <a:cubicBezTo>
                    <a:pt x="0" y="52"/>
                    <a:pt x="0" y="50"/>
                    <a:pt x="0" y="4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0"/>
                    <a:pt x="3" y="37"/>
                    <a:pt x="6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3" y="34"/>
                    <a:pt x="14" y="31"/>
                    <a:pt x="15" y="29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2"/>
                    <a:pt x="9" y="18"/>
                    <a:pt x="11" y="15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8" y="9"/>
                    <a:pt x="22" y="9"/>
                    <a:pt x="25" y="11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1" y="14"/>
                    <a:pt x="34" y="13"/>
                    <a:pt x="36" y="12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3"/>
                    <a:pt x="39" y="0"/>
                    <a:pt x="43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2" y="0"/>
                    <a:pt x="55" y="3"/>
                    <a:pt x="55" y="7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8" y="13"/>
                    <a:pt x="61" y="14"/>
                    <a:pt x="63" y="15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70" y="9"/>
                    <a:pt x="74" y="9"/>
                    <a:pt x="77" y="11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2" y="17"/>
                    <a:pt x="82" y="18"/>
                    <a:pt x="82" y="20"/>
                  </a:cubicBezTo>
                  <a:cubicBezTo>
                    <a:pt x="82" y="22"/>
                    <a:pt x="82" y="23"/>
                    <a:pt x="80" y="25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8" y="31"/>
                    <a:pt x="79" y="34"/>
                    <a:pt x="80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9" y="37"/>
                    <a:pt x="92" y="40"/>
                    <a:pt x="92" y="43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52"/>
                    <a:pt x="89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79" y="58"/>
                    <a:pt x="78" y="61"/>
                    <a:pt x="76" y="63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82" y="69"/>
                    <a:pt x="82" y="70"/>
                    <a:pt x="82" y="72"/>
                  </a:cubicBezTo>
                  <a:cubicBezTo>
                    <a:pt x="82" y="74"/>
                    <a:pt x="82" y="76"/>
                    <a:pt x="80" y="77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4" y="83"/>
                    <a:pt x="70" y="83"/>
                    <a:pt x="67" y="81"/>
                  </a:cubicBezTo>
                  <a:cubicBezTo>
                    <a:pt x="63" y="77"/>
                    <a:pt x="63" y="77"/>
                    <a:pt x="63" y="77"/>
                  </a:cubicBezTo>
                  <a:cubicBezTo>
                    <a:pt x="61" y="78"/>
                    <a:pt x="58" y="79"/>
                    <a:pt x="55" y="80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5" y="89"/>
                    <a:pt x="52" y="92"/>
                    <a:pt x="48" y="92"/>
                  </a:cubicBezTo>
                  <a:close/>
                  <a:moveTo>
                    <a:pt x="28" y="71"/>
                  </a:moveTo>
                  <a:cubicBezTo>
                    <a:pt x="29" y="72"/>
                    <a:pt x="29" y="72"/>
                    <a:pt x="29" y="72"/>
                  </a:cubicBezTo>
                  <a:cubicBezTo>
                    <a:pt x="32" y="74"/>
                    <a:pt x="35" y="76"/>
                    <a:pt x="39" y="76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0" y="87"/>
                    <a:pt x="42" y="88"/>
                    <a:pt x="43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8" y="90"/>
                    <a:pt x="48" y="90"/>
                    <a:pt x="48" y="90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50" y="88"/>
                    <a:pt x="51" y="87"/>
                    <a:pt x="51" y="86"/>
                  </a:cubicBezTo>
                  <a:cubicBezTo>
                    <a:pt x="51" y="77"/>
                    <a:pt x="51" y="77"/>
                    <a:pt x="51" y="77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56" y="76"/>
                    <a:pt x="59" y="74"/>
                    <a:pt x="62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1" y="79"/>
                    <a:pt x="73" y="79"/>
                    <a:pt x="74" y="78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8" y="74"/>
                    <a:pt x="78" y="73"/>
                    <a:pt x="78" y="72"/>
                  </a:cubicBezTo>
                  <a:cubicBezTo>
                    <a:pt x="78" y="71"/>
                    <a:pt x="78" y="71"/>
                    <a:pt x="77" y="70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4" y="60"/>
                    <a:pt x="75" y="56"/>
                    <a:pt x="76" y="53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85" y="51"/>
                    <a:pt x="85" y="51"/>
                    <a:pt x="85" y="51"/>
                  </a:cubicBezTo>
                  <a:cubicBezTo>
                    <a:pt x="87" y="51"/>
                    <a:pt x="88" y="50"/>
                    <a:pt x="88" y="49"/>
                  </a:cubicBezTo>
                  <a:cubicBezTo>
                    <a:pt x="88" y="43"/>
                    <a:pt x="88" y="43"/>
                    <a:pt x="88" y="43"/>
                  </a:cubicBezTo>
                  <a:cubicBezTo>
                    <a:pt x="88" y="42"/>
                    <a:pt x="87" y="41"/>
                    <a:pt x="85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5" y="36"/>
                    <a:pt x="74" y="32"/>
                    <a:pt x="72" y="29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8" y="21"/>
                    <a:pt x="78" y="21"/>
                    <a:pt x="78" y="20"/>
                  </a:cubicBezTo>
                  <a:cubicBezTo>
                    <a:pt x="78" y="19"/>
                    <a:pt x="78" y="19"/>
                    <a:pt x="78" y="18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3" y="13"/>
                    <a:pt x="71" y="13"/>
                    <a:pt x="70" y="14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59" y="18"/>
                    <a:pt x="56" y="16"/>
                    <a:pt x="53" y="1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5"/>
                    <a:pt x="50" y="4"/>
                    <a:pt x="48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0" y="5"/>
                    <a:pt x="40" y="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6" y="16"/>
                    <a:pt x="32" y="18"/>
                    <a:pt x="29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3"/>
                    <a:pt x="19" y="13"/>
                    <a:pt x="18" y="14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9"/>
                    <a:pt x="13" y="21"/>
                    <a:pt x="14" y="22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18" y="32"/>
                    <a:pt x="16" y="36"/>
                    <a:pt x="15" y="39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1"/>
                    <a:pt x="4" y="42"/>
                    <a:pt x="4" y="43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49"/>
                    <a:pt x="4" y="50"/>
                    <a:pt x="4" y="50"/>
                  </a:cubicBezTo>
                  <a:cubicBezTo>
                    <a:pt x="5" y="51"/>
                    <a:pt x="6" y="51"/>
                    <a:pt x="6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6" y="56"/>
                    <a:pt x="17" y="60"/>
                    <a:pt x="19" y="63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3" y="71"/>
                    <a:pt x="13" y="71"/>
                    <a:pt x="13" y="72"/>
                  </a:cubicBezTo>
                  <a:cubicBezTo>
                    <a:pt x="13" y="73"/>
                    <a:pt x="13" y="73"/>
                    <a:pt x="14" y="74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9" y="79"/>
                    <a:pt x="21" y="79"/>
                    <a:pt x="21" y="78"/>
                  </a:cubicBezTo>
                  <a:lnTo>
                    <a:pt x="28" y="71"/>
                  </a:lnTo>
                  <a:close/>
                  <a:moveTo>
                    <a:pt x="46" y="63"/>
                  </a:moveTo>
                  <a:cubicBezTo>
                    <a:pt x="37" y="63"/>
                    <a:pt x="29" y="55"/>
                    <a:pt x="29" y="46"/>
                  </a:cubicBezTo>
                  <a:cubicBezTo>
                    <a:pt x="29" y="37"/>
                    <a:pt x="37" y="29"/>
                    <a:pt x="46" y="29"/>
                  </a:cubicBezTo>
                  <a:cubicBezTo>
                    <a:pt x="55" y="29"/>
                    <a:pt x="63" y="37"/>
                    <a:pt x="63" y="46"/>
                  </a:cubicBezTo>
                  <a:cubicBezTo>
                    <a:pt x="63" y="55"/>
                    <a:pt x="55" y="63"/>
                    <a:pt x="46" y="63"/>
                  </a:cubicBezTo>
                  <a:close/>
                  <a:moveTo>
                    <a:pt x="46" y="33"/>
                  </a:moveTo>
                  <a:cubicBezTo>
                    <a:pt x="39" y="33"/>
                    <a:pt x="33" y="39"/>
                    <a:pt x="33" y="46"/>
                  </a:cubicBezTo>
                  <a:cubicBezTo>
                    <a:pt x="33" y="53"/>
                    <a:pt x="39" y="59"/>
                    <a:pt x="46" y="59"/>
                  </a:cubicBezTo>
                  <a:cubicBezTo>
                    <a:pt x="53" y="59"/>
                    <a:pt x="59" y="53"/>
                    <a:pt x="59" y="46"/>
                  </a:cubicBezTo>
                  <a:cubicBezTo>
                    <a:pt x="59" y="39"/>
                    <a:pt x="53" y="33"/>
                    <a:pt x="46" y="33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103"/>
            <p:cNvSpPr/>
            <p:nvPr/>
          </p:nvSpPr>
          <p:spPr bwMode="auto">
            <a:xfrm>
              <a:off x="4668838" y="2190433"/>
              <a:ext cx="122237" cy="104775"/>
            </a:xfrm>
            <a:custGeom>
              <a:avLst/>
              <a:gdLst>
                <a:gd name="T0" fmla="*/ 2 w 22"/>
                <a:gd name="T1" fmla="*/ 19 h 19"/>
                <a:gd name="T2" fmla="*/ 0 w 22"/>
                <a:gd name="T3" fmla="*/ 17 h 19"/>
                <a:gd name="T4" fmla="*/ 2 w 22"/>
                <a:gd name="T5" fmla="*/ 15 h 19"/>
                <a:gd name="T6" fmla="*/ 18 w 22"/>
                <a:gd name="T7" fmla="*/ 2 h 19"/>
                <a:gd name="T8" fmla="*/ 20 w 22"/>
                <a:gd name="T9" fmla="*/ 1 h 19"/>
                <a:gd name="T10" fmla="*/ 21 w 22"/>
                <a:gd name="T11" fmla="*/ 4 h 19"/>
                <a:gd name="T12" fmla="*/ 3 w 22"/>
                <a:gd name="T13" fmla="*/ 18 h 19"/>
                <a:gd name="T14" fmla="*/ 2 w 22"/>
                <a:gd name="T1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9">
                  <a:moveTo>
                    <a:pt x="2" y="19"/>
                  </a:moveTo>
                  <a:cubicBezTo>
                    <a:pt x="1" y="19"/>
                    <a:pt x="1" y="18"/>
                    <a:pt x="0" y="17"/>
                  </a:cubicBezTo>
                  <a:cubicBezTo>
                    <a:pt x="0" y="16"/>
                    <a:pt x="1" y="15"/>
                    <a:pt x="2" y="15"/>
                  </a:cubicBezTo>
                  <a:cubicBezTo>
                    <a:pt x="8" y="13"/>
                    <a:pt x="14" y="8"/>
                    <a:pt x="18" y="2"/>
                  </a:cubicBezTo>
                  <a:cubicBezTo>
                    <a:pt x="18" y="1"/>
                    <a:pt x="19" y="0"/>
                    <a:pt x="20" y="1"/>
                  </a:cubicBezTo>
                  <a:cubicBezTo>
                    <a:pt x="21" y="1"/>
                    <a:pt x="22" y="3"/>
                    <a:pt x="21" y="4"/>
                  </a:cubicBezTo>
                  <a:cubicBezTo>
                    <a:pt x="17" y="11"/>
                    <a:pt x="11" y="16"/>
                    <a:pt x="3" y="18"/>
                  </a:cubicBezTo>
                  <a:cubicBezTo>
                    <a:pt x="3" y="18"/>
                    <a:pt x="2" y="19"/>
                    <a:pt x="2" y="19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104"/>
            <p:cNvSpPr/>
            <p:nvPr/>
          </p:nvSpPr>
          <p:spPr bwMode="auto">
            <a:xfrm>
              <a:off x="4184650" y="1882458"/>
              <a:ext cx="98425" cy="82550"/>
            </a:xfrm>
            <a:custGeom>
              <a:avLst/>
              <a:gdLst>
                <a:gd name="T0" fmla="*/ 2 w 18"/>
                <a:gd name="T1" fmla="*/ 15 h 15"/>
                <a:gd name="T2" fmla="*/ 0 w 18"/>
                <a:gd name="T3" fmla="*/ 14 h 15"/>
                <a:gd name="T4" fmla="*/ 2 w 18"/>
                <a:gd name="T5" fmla="*/ 12 h 15"/>
                <a:gd name="T6" fmla="*/ 14 w 18"/>
                <a:gd name="T7" fmla="*/ 2 h 15"/>
                <a:gd name="T8" fmla="*/ 17 w 18"/>
                <a:gd name="T9" fmla="*/ 1 h 15"/>
                <a:gd name="T10" fmla="*/ 17 w 18"/>
                <a:gd name="T11" fmla="*/ 4 h 15"/>
                <a:gd name="T12" fmla="*/ 3 w 18"/>
                <a:gd name="T13" fmla="*/ 15 h 15"/>
                <a:gd name="T14" fmla="*/ 2 w 18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5">
                  <a:moveTo>
                    <a:pt x="2" y="15"/>
                  </a:moveTo>
                  <a:cubicBezTo>
                    <a:pt x="1" y="15"/>
                    <a:pt x="1" y="15"/>
                    <a:pt x="0" y="14"/>
                  </a:cubicBezTo>
                  <a:cubicBezTo>
                    <a:pt x="0" y="13"/>
                    <a:pt x="1" y="12"/>
                    <a:pt x="2" y="12"/>
                  </a:cubicBezTo>
                  <a:cubicBezTo>
                    <a:pt x="7" y="10"/>
                    <a:pt x="11" y="6"/>
                    <a:pt x="14" y="2"/>
                  </a:cubicBezTo>
                  <a:cubicBezTo>
                    <a:pt x="14" y="1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4" y="9"/>
                    <a:pt x="9" y="14"/>
                    <a:pt x="3" y="15"/>
                  </a:cubicBezTo>
                  <a:cubicBezTo>
                    <a:pt x="3" y="15"/>
                    <a:pt x="2" y="15"/>
                    <a:pt x="2" y="15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105"/>
            <p:cNvSpPr/>
            <p:nvPr/>
          </p:nvSpPr>
          <p:spPr bwMode="auto">
            <a:xfrm>
              <a:off x="4470400" y="1958658"/>
              <a:ext cx="138112" cy="127000"/>
            </a:xfrm>
            <a:custGeom>
              <a:avLst/>
              <a:gdLst>
                <a:gd name="T0" fmla="*/ 3 w 25"/>
                <a:gd name="T1" fmla="*/ 23 h 23"/>
                <a:gd name="T2" fmla="*/ 2 w 25"/>
                <a:gd name="T3" fmla="*/ 23 h 23"/>
                <a:gd name="T4" fmla="*/ 1 w 25"/>
                <a:gd name="T5" fmla="*/ 20 h 23"/>
                <a:gd name="T6" fmla="*/ 22 w 25"/>
                <a:gd name="T7" fmla="*/ 0 h 23"/>
                <a:gd name="T8" fmla="*/ 25 w 25"/>
                <a:gd name="T9" fmla="*/ 2 h 23"/>
                <a:gd name="T10" fmla="*/ 23 w 25"/>
                <a:gd name="T11" fmla="*/ 4 h 23"/>
                <a:gd name="T12" fmla="*/ 4 w 25"/>
                <a:gd name="T13" fmla="*/ 21 h 23"/>
                <a:gd name="T14" fmla="*/ 3 w 25"/>
                <a:gd name="T1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23">
                  <a:moveTo>
                    <a:pt x="3" y="23"/>
                  </a:moveTo>
                  <a:cubicBezTo>
                    <a:pt x="2" y="23"/>
                    <a:pt x="2" y="23"/>
                    <a:pt x="2" y="23"/>
                  </a:cubicBezTo>
                  <a:cubicBezTo>
                    <a:pt x="1" y="22"/>
                    <a:pt x="0" y="21"/>
                    <a:pt x="1" y="20"/>
                  </a:cubicBezTo>
                  <a:cubicBezTo>
                    <a:pt x="4" y="10"/>
                    <a:pt x="12" y="3"/>
                    <a:pt x="22" y="0"/>
                  </a:cubicBezTo>
                  <a:cubicBezTo>
                    <a:pt x="23" y="0"/>
                    <a:pt x="25" y="1"/>
                    <a:pt x="25" y="2"/>
                  </a:cubicBezTo>
                  <a:cubicBezTo>
                    <a:pt x="25" y="3"/>
                    <a:pt x="24" y="4"/>
                    <a:pt x="23" y="4"/>
                  </a:cubicBezTo>
                  <a:cubicBezTo>
                    <a:pt x="15" y="6"/>
                    <a:pt x="7" y="13"/>
                    <a:pt x="4" y="21"/>
                  </a:cubicBezTo>
                  <a:cubicBezTo>
                    <a:pt x="4" y="22"/>
                    <a:pt x="3" y="23"/>
                    <a:pt x="3" y="23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106"/>
            <p:cNvSpPr/>
            <p:nvPr/>
          </p:nvSpPr>
          <p:spPr bwMode="auto">
            <a:xfrm>
              <a:off x="4029075" y="1693545"/>
              <a:ext cx="122237" cy="111125"/>
            </a:xfrm>
            <a:custGeom>
              <a:avLst/>
              <a:gdLst>
                <a:gd name="T0" fmla="*/ 3 w 22"/>
                <a:gd name="T1" fmla="*/ 20 h 20"/>
                <a:gd name="T2" fmla="*/ 2 w 22"/>
                <a:gd name="T3" fmla="*/ 20 h 20"/>
                <a:gd name="T4" fmla="*/ 1 w 22"/>
                <a:gd name="T5" fmla="*/ 17 h 20"/>
                <a:gd name="T6" fmla="*/ 19 w 22"/>
                <a:gd name="T7" fmla="*/ 0 h 20"/>
                <a:gd name="T8" fmla="*/ 22 w 22"/>
                <a:gd name="T9" fmla="*/ 2 h 20"/>
                <a:gd name="T10" fmla="*/ 20 w 22"/>
                <a:gd name="T11" fmla="*/ 4 h 20"/>
                <a:gd name="T12" fmla="*/ 4 w 22"/>
                <a:gd name="T13" fmla="*/ 19 h 20"/>
                <a:gd name="T14" fmla="*/ 3 w 22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0">
                  <a:moveTo>
                    <a:pt x="3" y="20"/>
                  </a:move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0" y="18"/>
                    <a:pt x="1" y="17"/>
                  </a:cubicBezTo>
                  <a:cubicBezTo>
                    <a:pt x="4" y="9"/>
                    <a:pt x="11" y="3"/>
                    <a:pt x="19" y="0"/>
                  </a:cubicBezTo>
                  <a:cubicBezTo>
                    <a:pt x="21" y="0"/>
                    <a:pt x="22" y="1"/>
                    <a:pt x="22" y="2"/>
                  </a:cubicBezTo>
                  <a:cubicBezTo>
                    <a:pt x="22" y="3"/>
                    <a:pt x="21" y="4"/>
                    <a:pt x="20" y="4"/>
                  </a:cubicBezTo>
                  <a:cubicBezTo>
                    <a:pt x="13" y="6"/>
                    <a:pt x="7" y="12"/>
                    <a:pt x="4" y="19"/>
                  </a:cubicBezTo>
                  <a:cubicBezTo>
                    <a:pt x="4" y="20"/>
                    <a:pt x="3" y="20"/>
                    <a:pt x="3" y="20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7" name="组合 36"/>
          <p:cNvGrpSpPr/>
          <p:nvPr/>
        </p:nvGrpSpPr>
        <p:grpSpPr>
          <a:xfrm>
            <a:off x="7258102" y="1267568"/>
            <a:ext cx="350914" cy="92791"/>
            <a:chOff x="4421188" y="1661795"/>
            <a:chExt cx="330199" cy="87313"/>
          </a:xfrm>
        </p:grpSpPr>
        <p:sp>
          <p:nvSpPr>
            <p:cNvPr id="139" name="Freeform 107"/>
            <p:cNvSpPr/>
            <p:nvPr/>
          </p:nvSpPr>
          <p:spPr bwMode="auto">
            <a:xfrm>
              <a:off x="4421188" y="1661795"/>
              <a:ext cx="198437" cy="20638"/>
            </a:xfrm>
            <a:custGeom>
              <a:avLst/>
              <a:gdLst>
                <a:gd name="T0" fmla="*/ 34 w 36"/>
                <a:gd name="T1" fmla="*/ 4 h 4"/>
                <a:gd name="T2" fmla="*/ 2 w 36"/>
                <a:gd name="T3" fmla="*/ 4 h 4"/>
                <a:gd name="T4" fmla="*/ 0 w 36"/>
                <a:gd name="T5" fmla="*/ 2 h 4"/>
                <a:gd name="T6" fmla="*/ 2 w 36"/>
                <a:gd name="T7" fmla="*/ 0 h 4"/>
                <a:gd name="T8" fmla="*/ 34 w 36"/>
                <a:gd name="T9" fmla="*/ 0 h 4"/>
                <a:gd name="T10" fmla="*/ 36 w 36"/>
                <a:gd name="T11" fmla="*/ 2 h 4"/>
                <a:gd name="T12" fmla="*/ 34 w 3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">
                  <a:moveTo>
                    <a:pt x="3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5" y="0"/>
                    <a:pt x="36" y="1"/>
                    <a:pt x="36" y="2"/>
                  </a:cubicBezTo>
                  <a:cubicBezTo>
                    <a:pt x="36" y="3"/>
                    <a:pt x="35" y="4"/>
                    <a:pt x="34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108"/>
            <p:cNvSpPr/>
            <p:nvPr/>
          </p:nvSpPr>
          <p:spPr bwMode="auto">
            <a:xfrm>
              <a:off x="4510088" y="1726883"/>
              <a:ext cx="198437" cy="22225"/>
            </a:xfrm>
            <a:custGeom>
              <a:avLst/>
              <a:gdLst>
                <a:gd name="T0" fmla="*/ 34 w 36"/>
                <a:gd name="T1" fmla="*/ 4 h 4"/>
                <a:gd name="T2" fmla="*/ 2 w 36"/>
                <a:gd name="T3" fmla="*/ 4 h 4"/>
                <a:gd name="T4" fmla="*/ 0 w 36"/>
                <a:gd name="T5" fmla="*/ 2 h 4"/>
                <a:gd name="T6" fmla="*/ 2 w 36"/>
                <a:gd name="T7" fmla="*/ 0 h 4"/>
                <a:gd name="T8" fmla="*/ 34 w 36"/>
                <a:gd name="T9" fmla="*/ 0 h 4"/>
                <a:gd name="T10" fmla="*/ 36 w 36"/>
                <a:gd name="T11" fmla="*/ 2 h 4"/>
                <a:gd name="T12" fmla="*/ 34 w 3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">
                  <a:moveTo>
                    <a:pt x="3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5" y="0"/>
                    <a:pt x="36" y="1"/>
                    <a:pt x="36" y="2"/>
                  </a:cubicBezTo>
                  <a:cubicBezTo>
                    <a:pt x="36" y="3"/>
                    <a:pt x="35" y="4"/>
                    <a:pt x="34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109"/>
            <p:cNvSpPr/>
            <p:nvPr/>
          </p:nvSpPr>
          <p:spPr bwMode="auto">
            <a:xfrm>
              <a:off x="4641850" y="1661795"/>
              <a:ext cx="109537" cy="20638"/>
            </a:xfrm>
            <a:custGeom>
              <a:avLst/>
              <a:gdLst>
                <a:gd name="T0" fmla="*/ 18 w 20"/>
                <a:gd name="T1" fmla="*/ 4 h 4"/>
                <a:gd name="T2" fmla="*/ 2 w 20"/>
                <a:gd name="T3" fmla="*/ 4 h 4"/>
                <a:gd name="T4" fmla="*/ 0 w 20"/>
                <a:gd name="T5" fmla="*/ 2 h 4"/>
                <a:gd name="T6" fmla="*/ 2 w 20"/>
                <a:gd name="T7" fmla="*/ 0 h 4"/>
                <a:gd name="T8" fmla="*/ 18 w 20"/>
                <a:gd name="T9" fmla="*/ 0 h 4"/>
                <a:gd name="T10" fmla="*/ 20 w 20"/>
                <a:gd name="T11" fmla="*/ 2 h 4"/>
                <a:gd name="T12" fmla="*/ 18 w 20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">
                  <a:moveTo>
                    <a:pt x="1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3"/>
                    <a:pt x="19" y="4"/>
                    <a:pt x="18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8" name="组合 37"/>
          <p:cNvGrpSpPr/>
          <p:nvPr/>
        </p:nvGrpSpPr>
        <p:grpSpPr>
          <a:xfrm>
            <a:off x="5935680" y="658718"/>
            <a:ext cx="352601" cy="94477"/>
            <a:chOff x="3979863" y="2190433"/>
            <a:chExt cx="331787" cy="88900"/>
          </a:xfrm>
        </p:grpSpPr>
        <p:sp>
          <p:nvSpPr>
            <p:cNvPr id="136" name="Freeform 110"/>
            <p:cNvSpPr/>
            <p:nvPr/>
          </p:nvSpPr>
          <p:spPr bwMode="auto">
            <a:xfrm>
              <a:off x="3979863" y="2190433"/>
              <a:ext cx="198437" cy="22225"/>
            </a:xfrm>
            <a:custGeom>
              <a:avLst/>
              <a:gdLst>
                <a:gd name="T0" fmla="*/ 34 w 36"/>
                <a:gd name="T1" fmla="*/ 4 h 4"/>
                <a:gd name="T2" fmla="*/ 2 w 36"/>
                <a:gd name="T3" fmla="*/ 4 h 4"/>
                <a:gd name="T4" fmla="*/ 0 w 36"/>
                <a:gd name="T5" fmla="*/ 2 h 4"/>
                <a:gd name="T6" fmla="*/ 2 w 36"/>
                <a:gd name="T7" fmla="*/ 0 h 4"/>
                <a:gd name="T8" fmla="*/ 34 w 36"/>
                <a:gd name="T9" fmla="*/ 0 h 4"/>
                <a:gd name="T10" fmla="*/ 36 w 36"/>
                <a:gd name="T11" fmla="*/ 2 h 4"/>
                <a:gd name="T12" fmla="*/ 34 w 3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">
                  <a:moveTo>
                    <a:pt x="3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5" y="0"/>
                    <a:pt x="36" y="1"/>
                    <a:pt x="36" y="2"/>
                  </a:cubicBezTo>
                  <a:cubicBezTo>
                    <a:pt x="36" y="3"/>
                    <a:pt x="35" y="4"/>
                    <a:pt x="34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111"/>
            <p:cNvSpPr/>
            <p:nvPr/>
          </p:nvSpPr>
          <p:spPr bwMode="auto">
            <a:xfrm>
              <a:off x="4068763" y="2257108"/>
              <a:ext cx="198437" cy="22225"/>
            </a:xfrm>
            <a:custGeom>
              <a:avLst/>
              <a:gdLst>
                <a:gd name="T0" fmla="*/ 34 w 36"/>
                <a:gd name="T1" fmla="*/ 4 h 4"/>
                <a:gd name="T2" fmla="*/ 2 w 36"/>
                <a:gd name="T3" fmla="*/ 4 h 4"/>
                <a:gd name="T4" fmla="*/ 0 w 36"/>
                <a:gd name="T5" fmla="*/ 2 h 4"/>
                <a:gd name="T6" fmla="*/ 2 w 36"/>
                <a:gd name="T7" fmla="*/ 0 h 4"/>
                <a:gd name="T8" fmla="*/ 34 w 36"/>
                <a:gd name="T9" fmla="*/ 0 h 4"/>
                <a:gd name="T10" fmla="*/ 36 w 36"/>
                <a:gd name="T11" fmla="*/ 2 h 4"/>
                <a:gd name="T12" fmla="*/ 34 w 3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">
                  <a:moveTo>
                    <a:pt x="3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5" y="0"/>
                    <a:pt x="36" y="1"/>
                    <a:pt x="36" y="2"/>
                  </a:cubicBezTo>
                  <a:cubicBezTo>
                    <a:pt x="36" y="3"/>
                    <a:pt x="35" y="4"/>
                    <a:pt x="34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112"/>
            <p:cNvSpPr/>
            <p:nvPr/>
          </p:nvSpPr>
          <p:spPr bwMode="auto">
            <a:xfrm>
              <a:off x="4200525" y="2190433"/>
              <a:ext cx="111125" cy="22225"/>
            </a:xfrm>
            <a:custGeom>
              <a:avLst/>
              <a:gdLst>
                <a:gd name="T0" fmla="*/ 18 w 20"/>
                <a:gd name="T1" fmla="*/ 4 h 4"/>
                <a:gd name="T2" fmla="*/ 2 w 20"/>
                <a:gd name="T3" fmla="*/ 4 h 4"/>
                <a:gd name="T4" fmla="*/ 0 w 20"/>
                <a:gd name="T5" fmla="*/ 2 h 4"/>
                <a:gd name="T6" fmla="*/ 2 w 20"/>
                <a:gd name="T7" fmla="*/ 0 h 4"/>
                <a:gd name="T8" fmla="*/ 18 w 20"/>
                <a:gd name="T9" fmla="*/ 0 h 4"/>
                <a:gd name="T10" fmla="*/ 20 w 20"/>
                <a:gd name="T11" fmla="*/ 2 h 4"/>
                <a:gd name="T12" fmla="*/ 18 w 20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">
                  <a:moveTo>
                    <a:pt x="1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3"/>
                    <a:pt x="19" y="4"/>
                    <a:pt x="18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9" name="组合 38"/>
          <p:cNvGrpSpPr/>
          <p:nvPr/>
        </p:nvGrpSpPr>
        <p:grpSpPr>
          <a:xfrm>
            <a:off x="6672535" y="3512462"/>
            <a:ext cx="573302" cy="804741"/>
            <a:chOff x="3770313" y="3261995"/>
            <a:chExt cx="601662" cy="844550"/>
          </a:xfrm>
        </p:grpSpPr>
        <p:sp>
          <p:nvSpPr>
            <p:cNvPr id="130" name="Freeform 113"/>
            <p:cNvSpPr/>
            <p:nvPr/>
          </p:nvSpPr>
          <p:spPr bwMode="auto">
            <a:xfrm>
              <a:off x="3979863" y="4017645"/>
              <a:ext cx="182562" cy="88900"/>
            </a:xfrm>
            <a:custGeom>
              <a:avLst/>
              <a:gdLst>
                <a:gd name="T0" fmla="*/ 115 w 115"/>
                <a:gd name="T1" fmla="*/ 56 h 56"/>
                <a:gd name="T2" fmla="*/ 0 w 115"/>
                <a:gd name="T3" fmla="*/ 56 h 56"/>
                <a:gd name="T4" fmla="*/ 0 w 115"/>
                <a:gd name="T5" fmla="*/ 0 h 56"/>
                <a:gd name="T6" fmla="*/ 14 w 115"/>
                <a:gd name="T7" fmla="*/ 0 h 56"/>
                <a:gd name="T8" fmla="*/ 14 w 115"/>
                <a:gd name="T9" fmla="*/ 42 h 56"/>
                <a:gd name="T10" fmla="*/ 101 w 115"/>
                <a:gd name="T11" fmla="*/ 42 h 56"/>
                <a:gd name="T12" fmla="*/ 101 w 115"/>
                <a:gd name="T13" fmla="*/ 4 h 56"/>
                <a:gd name="T14" fmla="*/ 115 w 115"/>
                <a:gd name="T15" fmla="*/ 4 h 56"/>
                <a:gd name="T16" fmla="*/ 115 w 115"/>
                <a:gd name="T1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5" h="56">
                  <a:moveTo>
                    <a:pt x="115" y="56"/>
                  </a:moveTo>
                  <a:lnTo>
                    <a:pt x="0" y="56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42"/>
                  </a:lnTo>
                  <a:lnTo>
                    <a:pt x="101" y="42"/>
                  </a:lnTo>
                  <a:lnTo>
                    <a:pt x="101" y="4"/>
                  </a:lnTo>
                  <a:lnTo>
                    <a:pt x="115" y="4"/>
                  </a:lnTo>
                  <a:lnTo>
                    <a:pt x="115" y="56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114"/>
            <p:cNvSpPr/>
            <p:nvPr/>
          </p:nvSpPr>
          <p:spPr bwMode="auto">
            <a:xfrm>
              <a:off x="3770313" y="3261995"/>
              <a:ext cx="601662" cy="617538"/>
            </a:xfrm>
            <a:custGeom>
              <a:avLst/>
              <a:gdLst>
                <a:gd name="T0" fmla="*/ 78 w 109"/>
                <a:gd name="T1" fmla="*/ 112 h 112"/>
                <a:gd name="T2" fmla="*/ 74 w 109"/>
                <a:gd name="T3" fmla="*/ 112 h 112"/>
                <a:gd name="T4" fmla="*/ 74 w 109"/>
                <a:gd name="T5" fmla="*/ 101 h 112"/>
                <a:gd name="T6" fmla="*/ 75 w 109"/>
                <a:gd name="T7" fmla="*/ 101 h 112"/>
                <a:gd name="T8" fmla="*/ 105 w 109"/>
                <a:gd name="T9" fmla="*/ 55 h 112"/>
                <a:gd name="T10" fmla="*/ 54 w 109"/>
                <a:gd name="T11" fmla="*/ 4 h 112"/>
                <a:gd name="T12" fmla="*/ 4 w 109"/>
                <a:gd name="T13" fmla="*/ 55 h 112"/>
                <a:gd name="T14" fmla="*/ 33 w 109"/>
                <a:gd name="T15" fmla="*/ 101 h 112"/>
                <a:gd name="T16" fmla="*/ 35 w 109"/>
                <a:gd name="T17" fmla="*/ 101 h 112"/>
                <a:gd name="T18" fmla="*/ 35 w 109"/>
                <a:gd name="T19" fmla="*/ 112 h 112"/>
                <a:gd name="T20" fmla="*/ 31 w 109"/>
                <a:gd name="T21" fmla="*/ 112 h 112"/>
                <a:gd name="T22" fmla="*/ 31 w 109"/>
                <a:gd name="T23" fmla="*/ 104 h 112"/>
                <a:gd name="T24" fmla="*/ 0 w 109"/>
                <a:gd name="T25" fmla="*/ 55 h 112"/>
                <a:gd name="T26" fmla="*/ 54 w 109"/>
                <a:gd name="T27" fmla="*/ 0 h 112"/>
                <a:gd name="T28" fmla="*/ 109 w 109"/>
                <a:gd name="T29" fmla="*/ 55 h 112"/>
                <a:gd name="T30" fmla="*/ 78 w 109"/>
                <a:gd name="T31" fmla="*/ 104 h 112"/>
                <a:gd name="T32" fmla="*/ 78 w 109"/>
                <a:gd name="T33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9" h="112">
                  <a:moveTo>
                    <a:pt x="78" y="112"/>
                  </a:moveTo>
                  <a:cubicBezTo>
                    <a:pt x="74" y="112"/>
                    <a:pt x="74" y="112"/>
                    <a:pt x="74" y="112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93" y="92"/>
                    <a:pt x="105" y="74"/>
                    <a:pt x="105" y="55"/>
                  </a:cubicBezTo>
                  <a:cubicBezTo>
                    <a:pt x="105" y="27"/>
                    <a:pt x="82" y="4"/>
                    <a:pt x="54" y="4"/>
                  </a:cubicBezTo>
                  <a:cubicBezTo>
                    <a:pt x="27" y="4"/>
                    <a:pt x="4" y="27"/>
                    <a:pt x="4" y="55"/>
                  </a:cubicBezTo>
                  <a:cubicBezTo>
                    <a:pt x="4" y="74"/>
                    <a:pt x="16" y="92"/>
                    <a:pt x="33" y="101"/>
                  </a:cubicBezTo>
                  <a:cubicBezTo>
                    <a:pt x="35" y="101"/>
                    <a:pt x="35" y="101"/>
                    <a:pt x="35" y="101"/>
                  </a:cubicBezTo>
                  <a:cubicBezTo>
                    <a:pt x="35" y="112"/>
                    <a:pt x="35" y="112"/>
                    <a:pt x="35" y="112"/>
                  </a:cubicBezTo>
                  <a:cubicBezTo>
                    <a:pt x="31" y="112"/>
                    <a:pt x="31" y="112"/>
                    <a:pt x="31" y="112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12" y="95"/>
                    <a:pt x="0" y="75"/>
                    <a:pt x="0" y="55"/>
                  </a:cubicBezTo>
                  <a:cubicBezTo>
                    <a:pt x="0" y="25"/>
                    <a:pt x="24" y="0"/>
                    <a:pt x="54" y="0"/>
                  </a:cubicBezTo>
                  <a:cubicBezTo>
                    <a:pt x="84" y="0"/>
                    <a:pt x="109" y="25"/>
                    <a:pt x="109" y="55"/>
                  </a:cubicBezTo>
                  <a:cubicBezTo>
                    <a:pt x="109" y="75"/>
                    <a:pt x="97" y="95"/>
                    <a:pt x="78" y="104"/>
                  </a:cubicBezTo>
                  <a:lnTo>
                    <a:pt x="78" y="112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115"/>
            <p:cNvSpPr>
              <a:spLocks noEditPoints="1"/>
            </p:cNvSpPr>
            <p:nvPr/>
          </p:nvSpPr>
          <p:spPr bwMode="auto">
            <a:xfrm>
              <a:off x="3935413" y="3868420"/>
              <a:ext cx="265112" cy="160338"/>
            </a:xfrm>
            <a:custGeom>
              <a:avLst/>
              <a:gdLst>
                <a:gd name="T0" fmla="*/ 167 w 167"/>
                <a:gd name="T1" fmla="*/ 101 h 101"/>
                <a:gd name="T2" fmla="*/ 0 w 167"/>
                <a:gd name="T3" fmla="*/ 101 h 101"/>
                <a:gd name="T4" fmla="*/ 0 w 167"/>
                <a:gd name="T5" fmla="*/ 0 h 101"/>
                <a:gd name="T6" fmla="*/ 167 w 167"/>
                <a:gd name="T7" fmla="*/ 0 h 101"/>
                <a:gd name="T8" fmla="*/ 167 w 167"/>
                <a:gd name="T9" fmla="*/ 101 h 101"/>
                <a:gd name="T10" fmla="*/ 14 w 167"/>
                <a:gd name="T11" fmla="*/ 87 h 101"/>
                <a:gd name="T12" fmla="*/ 153 w 167"/>
                <a:gd name="T13" fmla="*/ 87 h 101"/>
                <a:gd name="T14" fmla="*/ 153 w 167"/>
                <a:gd name="T15" fmla="*/ 14 h 101"/>
                <a:gd name="T16" fmla="*/ 14 w 167"/>
                <a:gd name="T17" fmla="*/ 14 h 101"/>
                <a:gd name="T18" fmla="*/ 14 w 167"/>
                <a:gd name="T19" fmla="*/ 8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7" h="101">
                  <a:moveTo>
                    <a:pt x="167" y="101"/>
                  </a:moveTo>
                  <a:lnTo>
                    <a:pt x="0" y="101"/>
                  </a:lnTo>
                  <a:lnTo>
                    <a:pt x="0" y="0"/>
                  </a:lnTo>
                  <a:lnTo>
                    <a:pt x="167" y="0"/>
                  </a:lnTo>
                  <a:lnTo>
                    <a:pt x="167" y="101"/>
                  </a:lnTo>
                  <a:close/>
                  <a:moveTo>
                    <a:pt x="14" y="87"/>
                  </a:moveTo>
                  <a:lnTo>
                    <a:pt x="153" y="87"/>
                  </a:lnTo>
                  <a:lnTo>
                    <a:pt x="153" y="14"/>
                  </a:lnTo>
                  <a:lnTo>
                    <a:pt x="14" y="14"/>
                  </a:lnTo>
                  <a:lnTo>
                    <a:pt x="14" y="87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Rectangle 116"/>
            <p:cNvSpPr>
              <a:spLocks noChangeArrowheads="1"/>
            </p:cNvSpPr>
            <p:nvPr/>
          </p:nvSpPr>
          <p:spPr bwMode="auto">
            <a:xfrm>
              <a:off x="4057650" y="3912870"/>
              <a:ext cx="131762" cy="22225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Rectangle 117"/>
            <p:cNvSpPr>
              <a:spLocks noChangeArrowheads="1"/>
            </p:cNvSpPr>
            <p:nvPr/>
          </p:nvSpPr>
          <p:spPr bwMode="auto">
            <a:xfrm>
              <a:off x="3946525" y="3957320"/>
              <a:ext cx="133350" cy="22225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118"/>
            <p:cNvSpPr/>
            <p:nvPr/>
          </p:nvSpPr>
          <p:spPr bwMode="auto">
            <a:xfrm>
              <a:off x="3848100" y="3339783"/>
              <a:ext cx="153987" cy="165100"/>
            </a:xfrm>
            <a:custGeom>
              <a:avLst/>
              <a:gdLst>
                <a:gd name="T0" fmla="*/ 2 w 28"/>
                <a:gd name="T1" fmla="*/ 30 h 30"/>
                <a:gd name="T2" fmla="*/ 2 w 28"/>
                <a:gd name="T3" fmla="*/ 30 h 30"/>
                <a:gd name="T4" fmla="*/ 0 w 28"/>
                <a:gd name="T5" fmla="*/ 28 h 30"/>
                <a:gd name="T6" fmla="*/ 25 w 28"/>
                <a:gd name="T7" fmla="*/ 1 h 30"/>
                <a:gd name="T8" fmla="*/ 28 w 28"/>
                <a:gd name="T9" fmla="*/ 2 h 30"/>
                <a:gd name="T10" fmla="*/ 27 w 28"/>
                <a:gd name="T11" fmla="*/ 5 h 30"/>
                <a:gd name="T12" fmla="*/ 4 w 28"/>
                <a:gd name="T13" fmla="*/ 29 h 30"/>
                <a:gd name="T14" fmla="*/ 2 w 28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30">
                  <a:moveTo>
                    <a:pt x="2" y="30"/>
                  </a:move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0" y="29"/>
                    <a:pt x="0" y="28"/>
                  </a:cubicBezTo>
                  <a:cubicBezTo>
                    <a:pt x="4" y="16"/>
                    <a:pt x="13" y="5"/>
                    <a:pt x="25" y="1"/>
                  </a:cubicBezTo>
                  <a:cubicBezTo>
                    <a:pt x="26" y="0"/>
                    <a:pt x="28" y="1"/>
                    <a:pt x="28" y="2"/>
                  </a:cubicBezTo>
                  <a:cubicBezTo>
                    <a:pt x="28" y="3"/>
                    <a:pt x="28" y="4"/>
                    <a:pt x="27" y="5"/>
                  </a:cubicBezTo>
                  <a:cubicBezTo>
                    <a:pt x="16" y="9"/>
                    <a:pt x="7" y="18"/>
                    <a:pt x="4" y="29"/>
                  </a:cubicBezTo>
                  <a:cubicBezTo>
                    <a:pt x="4" y="30"/>
                    <a:pt x="3" y="30"/>
                    <a:pt x="2" y="30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40" name="Freeform 122"/>
          <p:cNvSpPr/>
          <p:nvPr/>
        </p:nvSpPr>
        <p:spPr bwMode="auto">
          <a:xfrm>
            <a:off x="7456337" y="3256867"/>
            <a:ext cx="3311758" cy="1678656"/>
          </a:xfrm>
          <a:custGeom>
            <a:avLst/>
            <a:gdLst>
              <a:gd name="T0" fmla="*/ 565 w 565"/>
              <a:gd name="T1" fmla="*/ 9 h 286"/>
              <a:gd name="T2" fmla="*/ 557 w 565"/>
              <a:gd name="T3" fmla="*/ 0 h 286"/>
              <a:gd name="T4" fmla="*/ 9 w 565"/>
              <a:gd name="T5" fmla="*/ 0 h 286"/>
              <a:gd name="T6" fmla="*/ 0 w 565"/>
              <a:gd name="T7" fmla="*/ 9 h 286"/>
              <a:gd name="T8" fmla="*/ 0 w 565"/>
              <a:gd name="T9" fmla="*/ 278 h 286"/>
              <a:gd name="T10" fmla="*/ 9 w 565"/>
              <a:gd name="T11" fmla="*/ 286 h 286"/>
              <a:gd name="T12" fmla="*/ 557 w 565"/>
              <a:gd name="T13" fmla="*/ 286 h 286"/>
              <a:gd name="T14" fmla="*/ 565 w 565"/>
              <a:gd name="T15" fmla="*/ 278 h 286"/>
              <a:gd name="T16" fmla="*/ 565 w 565"/>
              <a:gd name="T17" fmla="*/ 9 h 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65" h="286">
                <a:moveTo>
                  <a:pt x="565" y="9"/>
                </a:moveTo>
                <a:cubicBezTo>
                  <a:pt x="565" y="4"/>
                  <a:pt x="561" y="0"/>
                  <a:pt x="557" y="0"/>
                </a:cubicBez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278"/>
                  <a:pt x="0" y="278"/>
                  <a:pt x="0" y="278"/>
                </a:cubicBezTo>
                <a:cubicBezTo>
                  <a:pt x="0" y="283"/>
                  <a:pt x="4" y="286"/>
                  <a:pt x="9" y="286"/>
                </a:cubicBezTo>
                <a:cubicBezTo>
                  <a:pt x="557" y="286"/>
                  <a:pt x="557" y="286"/>
                  <a:pt x="557" y="286"/>
                </a:cubicBezTo>
                <a:cubicBezTo>
                  <a:pt x="561" y="286"/>
                  <a:pt x="565" y="283"/>
                  <a:pt x="565" y="278"/>
                </a:cubicBezTo>
                <a:lnTo>
                  <a:pt x="565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41" name="组合 40"/>
          <p:cNvGrpSpPr/>
          <p:nvPr/>
        </p:nvGrpSpPr>
        <p:grpSpPr>
          <a:xfrm>
            <a:off x="7444527" y="3245056"/>
            <a:ext cx="3335378" cy="2358554"/>
            <a:chOff x="4410075" y="3001645"/>
            <a:chExt cx="3138487" cy="2219326"/>
          </a:xfrm>
        </p:grpSpPr>
        <p:sp>
          <p:nvSpPr>
            <p:cNvPr id="120" name="Freeform 121"/>
            <p:cNvSpPr>
              <a:spLocks noEditPoints="1"/>
            </p:cNvSpPr>
            <p:nvPr/>
          </p:nvSpPr>
          <p:spPr bwMode="auto">
            <a:xfrm>
              <a:off x="5330825" y="4558983"/>
              <a:ext cx="1296987" cy="661988"/>
            </a:xfrm>
            <a:custGeom>
              <a:avLst/>
              <a:gdLst>
                <a:gd name="T0" fmla="*/ 817 w 817"/>
                <a:gd name="T1" fmla="*/ 417 h 417"/>
                <a:gd name="T2" fmla="*/ 0 w 817"/>
                <a:gd name="T3" fmla="*/ 417 h 417"/>
                <a:gd name="T4" fmla="*/ 108 w 817"/>
                <a:gd name="T5" fmla="*/ 0 h 417"/>
                <a:gd name="T6" fmla="*/ 716 w 817"/>
                <a:gd name="T7" fmla="*/ 0 h 417"/>
                <a:gd name="T8" fmla="*/ 817 w 817"/>
                <a:gd name="T9" fmla="*/ 417 h 417"/>
                <a:gd name="T10" fmla="*/ 18 w 817"/>
                <a:gd name="T11" fmla="*/ 403 h 417"/>
                <a:gd name="T12" fmla="*/ 799 w 817"/>
                <a:gd name="T13" fmla="*/ 403 h 417"/>
                <a:gd name="T14" fmla="*/ 705 w 817"/>
                <a:gd name="T15" fmla="*/ 14 h 417"/>
                <a:gd name="T16" fmla="*/ 118 w 817"/>
                <a:gd name="T17" fmla="*/ 14 h 417"/>
                <a:gd name="T18" fmla="*/ 18 w 817"/>
                <a:gd name="T19" fmla="*/ 403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17" h="417">
                  <a:moveTo>
                    <a:pt x="817" y="417"/>
                  </a:moveTo>
                  <a:lnTo>
                    <a:pt x="0" y="417"/>
                  </a:lnTo>
                  <a:lnTo>
                    <a:pt x="108" y="0"/>
                  </a:lnTo>
                  <a:lnTo>
                    <a:pt x="716" y="0"/>
                  </a:lnTo>
                  <a:lnTo>
                    <a:pt x="817" y="417"/>
                  </a:lnTo>
                  <a:close/>
                  <a:moveTo>
                    <a:pt x="18" y="403"/>
                  </a:moveTo>
                  <a:lnTo>
                    <a:pt x="799" y="403"/>
                  </a:lnTo>
                  <a:lnTo>
                    <a:pt x="705" y="14"/>
                  </a:lnTo>
                  <a:lnTo>
                    <a:pt x="118" y="14"/>
                  </a:lnTo>
                  <a:lnTo>
                    <a:pt x="18" y="403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123"/>
            <p:cNvSpPr>
              <a:spLocks noEditPoints="1"/>
            </p:cNvSpPr>
            <p:nvPr/>
          </p:nvSpPr>
          <p:spPr bwMode="auto">
            <a:xfrm>
              <a:off x="4410075" y="3001645"/>
              <a:ext cx="3138487" cy="1601788"/>
            </a:xfrm>
            <a:custGeom>
              <a:avLst/>
              <a:gdLst>
                <a:gd name="T0" fmla="*/ 559 w 569"/>
                <a:gd name="T1" fmla="*/ 290 h 290"/>
                <a:gd name="T2" fmla="*/ 11 w 569"/>
                <a:gd name="T3" fmla="*/ 290 h 290"/>
                <a:gd name="T4" fmla="*/ 0 w 569"/>
                <a:gd name="T5" fmla="*/ 280 h 290"/>
                <a:gd name="T6" fmla="*/ 0 w 569"/>
                <a:gd name="T7" fmla="*/ 11 h 290"/>
                <a:gd name="T8" fmla="*/ 11 w 569"/>
                <a:gd name="T9" fmla="*/ 0 h 290"/>
                <a:gd name="T10" fmla="*/ 559 w 569"/>
                <a:gd name="T11" fmla="*/ 0 h 290"/>
                <a:gd name="T12" fmla="*/ 569 w 569"/>
                <a:gd name="T13" fmla="*/ 11 h 290"/>
                <a:gd name="T14" fmla="*/ 569 w 569"/>
                <a:gd name="T15" fmla="*/ 280 h 290"/>
                <a:gd name="T16" fmla="*/ 559 w 569"/>
                <a:gd name="T17" fmla="*/ 290 h 290"/>
                <a:gd name="T18" fmla="*/ 11 w 569"/>
                <a:gd name="T19" fmla="*/ 4 h 290"/>
                <a:gd name="T20" fmla="*/ 4 w 569"/>
                <a:gd name="T21" fmla="*/ 11 h 290"/>
                <a:gd name="T22" fmla="*/ 4 w 569"/>
                <a:gd name="T23" fmla="*/ 280 h 290"/>
                <a:gd name="T24" fmla="*/ 11 w 569"/>
                <a:gd name="T25" fmla="*/ 286 h 290"/>
                <a:gd name="T26" fmla="*/ 559 w 569"/>
                <a:gd name="T27" fmla="*/ 286 h 290"/>
                <a:gd name="T28" fmla="*/ 565 w 569"/>
                <a:gd name="T29" fmla="*/ 280 h 290"/>
                <a:gd name="T30" fmla="*/ 565 w 569"/>
                <a:gd name="T31" fmla="*/ 11 h 290"/>
                <a:gd name="T32" fmla="*/ 559 w 569"/>
                <a:gd name="T33" fmla="*/ 4 h 290"/>
                <a:gd name="T34" fmla="*/ 11 w 569"/>
                <a:gd name="T35" fmla="*/ 4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69" h="290">
                  <a:moveTo>
                    <a:pt x="559" y="290"/>
                  </a:moveTo>
                  <a:cubicBezTo>
                    <a:pt x="11" y="290"/>
                    <a:pt x="11" y="290"/>
                    <a:pt x="11" y="290"/>
                  </a:cubicBezTo>
                  <a:cubicBezTo>
                    <a:pt x="5" y="290"/>
                    <a:pt x="0" y="286"/>
                    <a:pt x="0" y="28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559" y="0"/>
                    <a:pt x="559" y="0"/>
                    <a:pt x="559" y="0"/>
                  </a:cubicBezTo>
                  <a:cubicBezTo>
                    <a:pt x="564" y="0"/>
                    <a:pt x="569" y="5"/>
                    <a:pt x="569" y="11"/>
                  </a:cubicBezTo>
                  <a:cubicBezTo>
                    <a:pt x="569" y="280"/>
                    <a:pt x="569" y="280"/>
                    <a:pt x="569" y="280"/>
                  </a:cubicBezTo>
                  <a:cubicBezTo>
                    <a:pt x="569" y="286"/>
                    <a:pt x="564" y="290"/>
                    <a:pt x="559" y="290"/>
                  </a:cubicBezTo>
                  <a:close/>
                  <a:moveTo>
                    <a:pt x="11" y="4"/>
                  </a:moveTo>
                  <a:cubicBezTo>
                    <a:pt x="7" y="4"/>
                    <a:pt x="4" y="7"/>
                    <a:pt x="4" y="11"/>
                  </a:cubicBezTo>
                  <a:cubicBezTo>
                    <a:pt x="4" y="280"/>
                    <a:pt x="4" y="280"/>
                    <a:pt x="4" y="280"/>
                  </a:cubicBezTo>
                  <a:cubicBezTo>
                    <a:pt x="4" y="283"/>
                    <a:pt x="7" y="286"/>
                    <a:pt x="11" y="286"/>
                  </a:cubicBezTo>
                  <a:cubicBezTo>
                    <a:pt x="559" y="286"/>
                    <a:pt x="559" y="286"/>
                    <a:pt x="559" y="286"/>
                  </a:cubicBezTo>
                  <a:cubicBezTo>
                    <a:pt x="562" y="286"/>
                    <a:pt x="565" y="283"/>
                    <a:pt x="565" y="280"/>
                  </a:cubicBezTo>
                  <a:cubicBezTo>
                    <a:pt x="565" y="11"/>
                    <a:pt x="565" y="11"/>
                    <a:pt x="565" y="11"/>
                  </a:cubicBezTo>
                  <a:cubicBezTo>
                    <a:pt x="565" y="7"/>
                    <a:pt x="562" y="4"/>
                    <a:pt x="559" y="4"/>
                  </a:cubicBezTo>
                  <a:lnTo>
                    <a:pt x="11" y="4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124"/>
            <p:cNvSpPr/>
            <p:nvPr/>
          </p:nvSpPr>
          <p:spPr bwMode="auto">
            <a:xfrm>
              <a:off x="4421188" y="4509770"/>
              <a:ext cx="3116262" cy="319088"/>
            </a:xfrm>
            <a:custGeom>
              <a:avLst/>
              <a:gdLst>
                <a:gd name="T0" fmla="*/ 565 w 565"/>
                <a:gd name="T1" fmla="*/ 0 h 58"/>
                <a:gd name="T2" fmla="*/ 565 w 565"/>
                <a:gd name="T3" fmla="*/ 35 h 58"/>
                <a:gd name="T4" fmla="*/ 543 w 565"/>
                <a:gd name="T5" fmla="*/ 58 h 58"/>
                <a:gd name="T6" fmla="*/ 23 w 565"/>
                <a:gd name="T7" fmla="*/ 58 h 58"/>
                <a:gd name="T8" fmla="*/ 0 w 565"/>
                <a:gd name="T9" fmla="*/ 35 h 58"/>
                <a:gd name="T10" fmla="*/ 0 w 565"/>
                <a:gd name="T11" fmla="*/ 0 h 58"/>
                <a:gd name="T12" fmla="*/ 565 w 565"/>
                <a:gd name="T1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5" h="58">
                  <a:moveTo>
                    <a:pt x="565" y="0"/>
                  </a:moveTo>
                  <a:cubicBezTo>
                    <a:pt x="565" y="35"/>
                    <a:pt x="565" y="35"/>
                    <a:pt x="565" y="35"/>
                  </a:cubicBezTo>
                  <a:cubicBezTo>
                    <a:pt x="565" y="48"/>
                    <a:pt x="555" y="58"/>
                    <a:pt x="54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10" y="58"/>
                    <a:pt x="0" y="48"/>
                    <a:pt x="0" y="35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125"/>
            <p:cNvSpPr/>
            <p:nvPr/>
          </p:nvSpPr>
          <p:spPr bwMode="auto">
            <a:xfrm>
              <a:off x="4410075" y="4509770"/>
              <a:ext cx="3138487" cy="330200"/>
            </a:xfrm>
            <a:custGeom>
              <a:avLst/>
              <a:gdLst>
                <a:gd name="T0" fmla="*/ 545 w 569"/>
                <a:gd name="T1" fmla="*/ 60 h 60"/>
                <a:gd name="T2" fmla="*/ 25 w 569"/>
                <a:gd name="T3" fmla="*/ 60 h 60"/>
                <a:gd name="T4" fmla="*/ 0 w 569"/>
                <a:gd name="T5" fmla="*/ 35 h 60"/>
                <a:gd name="T6" fmla="*/ 0 w 569"/>
                <a:gd name="T7" fmla="*/ 0 h 60"/>
                <a:gd name="T8" fmla="*/ 4 w 569"/>
                <a:gd name="T9" fmla="*/ 0 h 60"/>
                <a:gd name="T10" fmla="*/ 4 w 569"/>
                <a:gd name="T11" fmla="*/ 35 h 60"/>
                <a:gd name="T12" fmla="*/ 25 w 569"/>
                <a:gd name="T13" fmla="*/ 56 h 60"/>
                <a:gd name="T14" fmla="*/ 545 w 569"/>
                <a:gd name="T15" fmla="*/ 56 h 60"/>
                <a:gd name="T16" fmla="*/ 565 w 569"/>
                <a:gd name="T17" fmla="*/ 35 h 60"/>
                <a:gd name="T18" fmla="*/ 565 w 569"/>
                <a:gd name="T19" fmla="*/ 0 h 60"/>
                <a:gd name="T20" fmla="*/ 569 w 569"/>
                <a:gd name="T21" fmla="*/ 0 h 60"/>
                <a:gd name="T22" fmla="*/ 569 w 569"/>
                <a:gd name="T23" fmla="*/ 35 h 60"/>
                <a:gd name="T24" fmla="*/ 545 w 569"/>
                <a:gd name="T2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9" h="60">
                  <a:moveTo>
                    <a:pt x="545" y="60"/>
                  </a:moveTo>
                  <a:cubicBezTo>
                    <a:pt x="25" y="60"/>
                    <a:pt x="25" y="60"/>
                    <a:pt x="25" y="60"/>
                  </a:cubicBezTo>
                  <a:cubicBezTo>
                    <a:pt x="11" y="60"/>
                    <a:pt x="0" y="49"/>
                    <a:pt x="0" y="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47"/>
                    <a:pt x="13" y="56"/>
                    <a:pt x="25" y="56"/>
                  </a:cubicBezTo>
                  <a:cubicBezTo>
                    <a:pt x="545" y="56"/>
                    <a:pt x="545" y="56"/>
                    <a:pt x="545" y="56"/>
                  </a:cubicBezTo>
                  <a:cubicBezTo>
                    <a:pt x="556" y="56"/>
                    <a:pt x="565" y="47"/>
                    <a:pt x="565" y="35"/>
                  </a:cubicBezTo>
                  <a:cubicBezTo>
                    <a:pt x="565" y="0"/>
                    <a:pt x="565" y="0"/>
                    <a:pt x="565" y="0"/>
                  </a:cubicBezTo>
                  <a:cubicBezTo>
                    <a:pt x="569" y="0"/>
                    <a:pt x="569" y="0"/>
                    <a:pt x="569" y="0"/>
                  </a:cubicBezTo>
                  <a:cubicBezTo>
                    <a:pt x="569" y="35"/>
                    <a:pt x="569" y="35"/>
                    <a:pt x="569" y="35"/>
                  </a:cubicBezTo>
                  <a:cubicBezTo>
                    <a:pt x="569" y="49"/>
                    <a:pt x="558" y="60"/>
                    <a:pt x="545" y="60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127"/>
            <p:cNvSpPr>
              <a:spLocks noEditPoints="1"/>
            </p:cNvSpPr>
            <p:nvPr/>
          </p:nvSpPr>
          <p:spPr bwMode="auto">
            <a:xfrm>
              <a:off x="4492625" y="3112770"/>
              <a:ext cx="2962275" cy="1495425"/>
            </a:xfrm>
            <a:custGeom>
              <a:avLst/>
              <a:gdLst>
                <a:gd name="T0" fmla="*/ 1866 w 1866"/>
                <a:gd name="T1" fmla="*/ 942 h 942"/>
                <a:gd name="T2" fmla="*/ 0 w 1866"/>
                <a:gd name="T3" fmla="*/ 942 h 942"/>
                <a:gd name="T4" fmla="*/ 0 w 1866"/>
                <a:gd name="T5" fmla="*/ 0 h 942"/>
                <a:gd name="T6" fmla="*/ 1866 w 1866"/>
                <a:gd name="T7" fmla="*/ 0 h 942"/>
                <a:gd name="T8" fmla="*/ 1866 w 1866"/>
                <a:gd name="T9" fmla="*/ 942 h 942"/>
                <a:gd name="T10" fmla="*/ 14 w 1866"/>
                <a:gd name="T11" fmla="*/ 928 h 942"/>
                <a:gd name="T12" fmla="*/ 1852 w 1866"/>
                <a:gd name="T13" fmla="*/ 928 h 942"/>
                <a:gd name="T14" fmla="*/ 1852 w 1866"/>
                <a:gd name="T15" fmla="*/ 14 h 942"/>
                <a:gd name="T16" fmla="*/ 14 w 1866"/>
                <a:gd name="T17" fmla="*/ 14 h 942"/>
                <a:gd name="T18" fmla="*/ 14 w 1866"/>
                <a:gd name="T19" fmla="*/ 928 h 9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66" h="942">
                  <a:moveTo>
                    <a:pt x="1866" y="942"/>
                  </a:moveTo>
                  <a:lnTo>
                    <a:pt x="0" y="942"/>
                  </a:lnTo>
                  <a:lnTo>
                    <a:pt x="0" y="0"/>
                  </a:lnTo>
                  <a:lnTo>
                    <a:pt x="1866" y="0"/>
                  </a:lnTo>
                  <a:lnTo>
                    <a:pt x="1866" y="942"/>
                  </a:lnTo>
                  <a:close/>
                  <a:moveTo>
                    <a:pt x="14" y="928"/>
                  </a:moveTo>
                  <a:lnTo>
                    <a:pt x="1852" y="928"/>
                  </a:lnTo>
                  <a:lnTo>
                    <a:pt x="1852" y="14"/>
                  </a:lnTo>
                  <a:lnTo>
                    <a:pt x="14" y="14"/>
                  </a:lnTo>
                  <a:lnTo>
                    <a:pt x="14" y="928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Rectangle 128"/>
            <p:cNvSpPr>
              <a:spLocks noChangeArrowheads="1"/>
            </p:cNvSpPr>
            <p:nvPr/>
          </p:nvSpPr>
          <p:spPr bwMode="auto">
            <a:xfrm>
              <a:off x="4625975" y="3223895"/>
              <a:ext cx="434975" cy="1274763"/>
            </a:xfrm>
            <a:prstGeom prst="rect">
              <a:avLst/>
            </a:pr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Rectangle 129"/>
            <p:cNvSpPr>
              <a:spLocks noChangeArrowheads="1"/>
            </p:cNvSpPr>
            <p:nvPr/>
          </p:nvSpPr>
          <p:spPr bwMode="auto">
            <a:xfrm>
              <a:off x="5127625" y="3223895"/>
              <a:ext cx="2200275" cy="452438"/>
            </a:xfrm>
            <a:prstGeom prst="rect">
              <a:avLst/>
            </a:pr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Rectangle 130"/>
            <p:cNvSpPr>
              <a:spLocks noChangeArrowheads="1"/>
            </p:cNvSpPr>
            <p:nvPr/>
          </p:nvSpPr>
          <p:spPr bwMode="auto">
            <a:xfrm>
              <a:off x="5127625" y="3730308"/>
              <a:ext cx="693737" cy="768350"/>
            </a:xfrm>
            <a:prstGeom prst="rect">
              <a:avLst/>
            </a:pr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Rectangle 131"/>
            <p:cNvSpPr>
              <a:spLocks noChangeArrowheads="1"/>
            </p:cNvSpPr>
            <p:nvPr/>
          </p:nvSpPr>
          <p:spPr bwMode="auto">
            <a:xfrm>
              <a:off x="5876925" y="3730308"/>
              <a:ext cx="700087" cy="768350"/>
            </a:xfrm>
            <a:prstGeom prst="rect">
              <a:avLst/>
            </a:pr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Rectangle 132"/>
            <p:cNvSpPr>
              <a:spLocks noChangeArrowheads="1"/>
            </p:cNvSpPr>
            <p:nvPr/>
          </p:nvSpPr>
          <p:spPr bwMode="auto">
            <a:xfrm>
              <a:off x="6632575" y="3730308"/>
              <a:ext cx="695325" cy="768350"/>
            </a:xfrm>
            <a:prstGeom prst="rect">
              <a:avLst/>
            </a:pr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24" name="组合 223"/>
          <p:cNvGrpSpPr/>
          <p:nvPr/>
        </p:nvGrpSpPr>
        <p:grpSpPr>
          <a:xfrm>
            <a:off x="6869898" y="2475068"/>
            <a:ext cx="340792" cy="158587"/>
            <a:chOff x="6116417" y="2657639"/>
            <a:chExt cx="340792" cy="158587"/>
          </a:xfrm>
        </p:grpSpPr>
        <p:sp>
          <p:nvSpPr>
            <p:cNvPr id="42" name="Freeform 133"/>
            <p:cNvSpPr/>
            <p:nvPr/>
          </p:nvSpPr>
          <p:spPr bwMode="auto">
            <a:xfrm>
              <a:off x="6116417" y="2657639"/>
              <a:ext cx="118096" cy="158587"/>
            </a:xfrm>
            <a:custGeom>
              <a:avLst/>
              <a:gdLst>
                <a:gd name="T0" fmla="*/ 19 w 20"/>
                <a:gd name="T1" fmla="*/ 25 h 27"/>
                <a:gd name="T2" fmla="*/ 13 w 20"/>
                <a:gd name="T3" fmla="*/ 27 h 27"/>
                <a:gd name="T4" fmla="*/ 0 w 20"/>
                <a:gd name="T5" fmla="*/ 14 h 27"/>
                <a:gd name="T6" fmla="*/ 13 w 20"/>
                <a:gd name="T7" fmla="*/ 0 h 27"/>
                <a:gd name="T8" fmla="*/ 20 w 20"/>
                <a:gd name="T9" fmla="*/ 1 h 27"/>
                <a:gd name="T10" fmla="*/ 18 w 20"/>
                <a:gd name="T11" fmla="*/ 5 h 27"/>
                <a:gd name="T12" fmla="*/ 14 w 20"/>
                <a:gd name="T13" fmla="*/ 4 h 27"/>
                <a:gd name="T14" fmla="*/ 5 w 20"/>
                <a:gd name="T15" fmla="*/ 13 h 27"/>
                <a:gd name="T16" fmla="*/ 13 w 20"/>
                <a:gd name="T17" fmla="*/ 23 h 27"/>
                <a:gd name="T18" fmla="*/ 19 w 20"/>
                <a:gd name="T19" fmla="*/ 22 h 27"/>
                <a:gd name="T20" fmla="*/ 19 w 20"/>
                <a:gd name="T21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27">
                  <a:moveTo>
                    <a:pt x="19" y="25"/>
                  </a:moveTo>
                  <a:cubicBezTo>
                    <a:pt x="18" y="26"/>
                    <a:pt x="16" y="27"/>
                    <a:pt x="13" y="27"/>
                  </a:cubicBezTo>
                  <a:cubicBezTo>
                    <a:pt x="5" y="27"/>
                    <a:pt x="0" y="21"/>
                    <a:pt x="0" y="14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16" y="0"/>
                    <a:pt x="19" y="1"/>
                    <a:pt x="20" y="1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5"/>
                    <a:pt x="16" y="4"/>
                    <a:pt x="14" y="4"/>
                  </a:cubicBezTo>
                  <a:cubicBezTo>
                    <a:pt x="8" y="4"/>
                    <a:pt x="5" y="7"/>
                    <a:pt x="5" y="13"/>
                  </a:cubicBezTo>
                  <a:cubicBezTo>
                    <a:pt x="5" y="19"/>
                    <a:pt x="8" y="23"/>
                    <a:pt x="13" y="23"/>
                  </a:cubicBezTo>
                  <a:cubicBezTo>
                    <a:pt x="15" y="23"/>
                    <a:pt x="17" y="22"/>
                    <a:pt x="19" y="22"/>
                  </a:cubicBezTo>
                  <a:lnTo>
                    <a:pt x="19" y="25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134"/>
            <p:cNvSpPr/>
            <p:nvPr/>
          </p:nvSpPr>
          <p:spPr bwMode="auto">
            <a:xfrm>
              <a:off x="6246324" y="2657639"/>
              <a:ext cx="99538" cy="158587"/>
            </a:xfrm>
            <a:custGeom>
              <a:avLst/>
              <a:gdLst>
                <a:gd name="T0" fmla="*/ 1 w 17"/>
                <a:gd name="T1" fmla="*/ 21 h 27"/>
                <a:gd name="T2" fmla="*/ 7 w 17"/>
                <a:gd name="T3" fmla="*/ 23 h 27"/>
                <a:gd name="T4" fmla="*/ 12 w 17"/>
                <a:gd name="T5" fmla="*/ 19 h 27"/>
                <a:gd name="T6" fmla="*/ 7 w 17"/>
                <a:gd name="T7" fmla="*/ 15 h 27"/>
                <a:gd name="T8" fmla="*/ 1 w 17"/>
                <a:gd name="T9" fmla="*/ 8 h 27"/>
                <a:gd name="T10" fmla="*/ 10 w 17"/>
                <a:gd name="T11" fmla="*/ 0 h 27"/>
                <a:gd name="T12" fmla="*/ 16 w 17"/>
                <a:gd name="T13" fmla="*/ 2 h 27"/>
                <a:gd name="T14" fmla="*/ 15 w 17"/>
                <a:gd name="T15" fmla="*/ 5 h 27"/>
                <a:gd name="T16" fmla="*/ 9 w 17"/>
                <a:gd name="T17" fmla="*/ 4 h 27"/>
                <a:gd name="T18" fmla="*/ 5 w 17"/>
                <a:gd name="T19" fmla="*/ 7 h 27"/>
                <a:gd name="T20" fmla="*/ 10 w 17"/>
                <a:gd name="T21" fmla="*/ 11 h 27"/>
                <a:gd name="T22" fmla="*/ 17 w 17"/>
                <a:gd name="T23" fmla="*/ 19 h 27"/>
                <a:gd name="T24" fmla="*/ 7 w 17"/>
                <a:gd name="T25" fmla="*/ 27 h 27"/>
                <a:gd name="T26" fmla="*/ 0 w 17"/>
                <a:gd name="T27" fmla="*/ 25 h 27"/>
                <a:gd name="T28" fmla="*/ 1 w 17"/>
                <a:gd name="T29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27">
                  <a:moveTo>
                    <a:pt x="1" y="21"/>
                  </a:moveTo>
                  <a:cubicBezTo>
                    <a:pt x="3" y="22"/>
                    <a:pt x="5" y="23"/>
                    <a:pt x="7" y="23"/>
                  </a:cubicBezTo>
                  <a:cubicBezTo>
                    <a:pt x="10" y="23"/>
                    <a:pt x="12" y="21"/>
                    <a:pt x="12" y="19"/>
                  </a:cubicBezTo>
                  <a:cubicBezTo>
                    <a:pt x="12" y="17"/>
                    <a:pt x="11" y="16"/>
                    <a:pt x="7" y="15"/>
                  </a:cubicBezTo>
                  <a:cubicBezTo>
                    <a:pt x="3" y="13"/>
                    <a:pt x="1" y="11"/>
                    <a:pt x="1" y="8"/>
                  </a:cubicBezTo>
                  <a:cubicBezTo>
                    <a:pt x="1" y="3"/>
                    <a:pt x="4" y="0"/>
                    <a:pt x="10" y="0"/>
                  </a:cubicBezTo>
                  <a:cubicBezTo>
                    <a:pt x="12" y="0"/>
                    <a:pt x="14" y="1"/>
                    <a:pt x="16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2" y="4"/>
                    <a:pt x="9" y="4"/>
                  </a:cubicBezTo>
                  <a:cubicBezTo>
                    <a:pt x="7" y="4"/>
                    <a:pt x="5" y="6"/>
                    <a:pt x="5" y="7"/>
                  </a:cubicBezTo>
                  <a:cubicBezTo>
                    <a:pt x="5" y="9"/>
                    <a:pt x="7" y="10"/>
                    <a:pt x="10" y="11"/>
                  </a:cubicBezTo>
                  <a:cubicBezTo>
                    <a:pt x="15" y="13"/>
                    <a:pt x="17" y="15"/>
                    <a:pt x="17" y="19"/>
                  </a:cubicBezTo>
                  <a:cubicBezTo>
                    <a:pt x="17" y="23"/>
                    <a:pt x="14" y="27"/>
                    <a:pt x="7" y="27"/>
                  </a:cubicBezTo>
                  <a:cubicBezTo>
                    <a:pt x="4" y="27"/>
                    <a:pt x="2" y="26"/>
                    <a:pt x="0" y="25"/>
                  </a:cubicBezTo>
                  <a:lnTo>
                    <a:pt x="1" y="2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135"/>
            <p:cNvSpPr/>
            <p:nvPr/>
          </p:nvSpPr>
          <p:spPr bwMode="auto">
            <a:xfrm>
              <a:off x="6362732" y="2657639"/>
              <a:ext cx="94477" cy="158587"/>
            </a:xfrm>
            <a:custGeom>
              <a:avLst/>
              <a:gdLst>
                <a:gd name="T0" fmla="*/ 1 w 16"/>
                <a:gd name="T1" fmla="*/ 21 h 27"/>
                <a:gd name="T2" fmla="*/ 7 w 16"/>
                <a:gd name="T3" fmla="*/ 23 h 27"/>
                <a:gd name="T4" fmla="*/ 12 w 16"/>
                <a:gd name="T5" fmla="*/ 19 h 27"/>
                <a:gd name="T6" fmla="*/ 7 w 16"/>
                <a:gd name="T7" fmla="*/ 15 h 27"/>
                <a:gd name="T8" fmla="*/ 0 w 16"/>
                <a:gd name="T9" fmla="*/ 8 h 27"/>
                <a:gd name="T10" fmla="*/ 9 w 16"/>
                <a:gd name="T11" fmla="*/ 0 h 27"/>
                <a:gd name="T12" fmla="*/ 15 w 16"/>
                <a:gd name="T13" fmla="*/ 2 h 27"/>
                <a:gd name="T14" fmla="*/ 14 w 16"/>
                <a:gd name="T15" fmla="*/ 5 h 27"/>
                <a:gd name="T16" fmla="*/ 9 w 16"/>
                <a:gd name="T17" fmla="*/ 4 h 27"/>
                <a:gd name="T18" fmla="*/ 5 w 16"/>
                <a:gd name="T19" fmla="*/ 7 h 27"/>
                <a:gd name="T20" fmla="*/ 10 w 16"/>
                <a:gd name="T21" fmla="*/ 11 h 27"/>
                <a:gd name="T22" fmla="*/ 16 w 16"/>
                <a:gd name="T23" fmla="*/ 19 h 27"/>
                <a:gd name="T24" fmla="*/ 7 w 16"/>
                <a:gd name="T25" fmla="*/ 27 h 27"/>
                <a:gd name="T26" fmla="*/ 0 w 16"/>
                <a:gd name="T27" fmla="*/ 25 h 27"/>
                <a:gd name="T28" fmla="*/ 1 w 16"/>
                <a:gd name="T29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" h="27">
                  <a:moveTo>
                    <a:pt x="1" y="21"/>
                  </a:moveTo>
                  <a:cubicBezTo>
                    <a:pt x="2" y="22"/>
                    <a:pt x="5" y="23"/>
                    <a:pt x="7" y="23"/>
                  </a:cubicBezTo>
                  <a:cubicBezTo>
                    <a:pt x="10" y="23"/>
                    <a:pt x="12" y="21"/>
                    <a:pt x="12" y="19"/>
                  </a:cubicBezTo>
                  <a:cubicBezTo>
                    <a:pt x="12" y="17"/>
                    <a:pt x="10" y="16"/>
                    <a:pt x="7" y="15"/>
                  </a:cubicBezTo>
                  <a:cubicBezTo>
                    <a:pt x="3" y="13"/>
                    <a:pt x="0" y="11"/>
                    <a:pt x="0" y="8"/>
                  </a:cubicBezTo>
                  <a:cubicBezTo>
                    <a:pt x="0" y="3"/>
                    <a:pt x="4" y="0"/>
                    <a:pt x="9" y="0"/>
                  </a:cubicBezTo>
                  <a:cubicBezTo>
                    <a:pt x="12" y="0"/>
                    <a:pt x="14" y="1"/>
                    <a:pt x="15" y="2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1" y="4"/>
                    <a:pt x="9" y="4"/>
                  </a:cubicBezTo>
                  <a:cubicBezTo>
                    <a:pt x="6" y="4"/>
                    <a:pt x="5" y="6"/>
                    <a:pt x="5" y="7"/>
                  </a:cubicBezTo>
                  <a:cubicBezTo>
                    <a:pt x="5" y="9"/>
                    <a:pt x="6" y="10"/>
                    <a:pt x="10" y="11"/>
                  </a:cubicBezTo>
                  <a:cubicBezTo>
                    <a:pt x="14" y="13"/>
                    <a:pt x="16" y="15"/>
                    <a:pt x="16" y="19"/>
                  </a:cubicBezTo>
                  <a:cubicBezTo>
                    <a:pt x="16" y="23"/>
                    <a:pt x="13" y="27"/>
                    <a:pt x="7" y="27"/>
                  </a:cubicBezTo>
                  <a:cubicBezTo>
                    <a:pt x="4" y="27"/>
                    <a:pt x="1" y="26"/>
                    <a:pt x="0" y="25"/>
                  </a:cubicBezTo>
                  <a:lnTo>
                    <a:pt x="1" y="2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5" name="组合 44"/>
          <p:cNvGrpSpPr/>
          <p:nvPr/>
        </p:nvGrpSpPr>
        <p:grpSpPr>
          <a:xfrm>
            <a:off x="9456583" y="1696089"/>
            <a:ext cx="480820" cy="199077"/>
            <a:chOff x="6340475" y="1976120"/>
            <a:chExt cx="452437" cy="187325"/>
          </a:xfrm>
        </p:grpSpPr>
        <p:sp>
          <p:nvSpPr>
            <p:cNvPr id="117" name="Freeform 136"/>
            <p:cNvSpPr/>
            <p:nvPr/>
          </p:nvSpPr>
          <p:spPr bwMode="auto">
            <a:xfrm>
              <a:off x="6340475" y="1976120"/>
              <a:ext cx="138112" cy="187325"/>
            </a:xfrm>
            <a:custGeom>
              <a:avLst/>
              <a:gdLst>
                <a:gd name="T0" fmla="*/ 25 w 25"/>
                <a:gd name="T1" fmla="*/ 32 h 34"/>
                <a:gd name="T2" fmla="*/ 16 w 25"/>
                <a:gd name="T3" fmla="*/ 34 h 34"/>
                <a:gd name="T4" fmla="*/ 0 w 25"/>
                <a:gd name="T5" fmla="*/ 17 h 34"/>
                <a:gd name="T6" fmla="*/ 17 w 25"/>
                <a:gd name="T7" fmla="*/ 0 h 34"/>
                <a:gd name="T8" fmla="*/ 25 w 25"/>
                <a:gd name="T9" fmla="*/ 2 h 34"/>
                <a:gd name="T10" fmla="*/ 24 w 25"/>
                <a:gd name="T11" fmla="*/ 7 h 34"/>
                <a:gd name="T12" fmla="*/ 17 w 25"/>
                <a:gd name="T13" fmla="*/ 5 h 34"/>
                <a:gd name="T14" fmla="*/ 6 w 25"/>
                <a:gd name="T15" fmla="*/ 17 h 34"/>
                <a:gd name="T16" fmla="*/ 17 w 25"/>
                <a:gd name="T17" fmla="*/ 29 h 34"/>
                <a:gd name="T18" fmla="*/ 24 w 25"/>
                <a:gd name="T19" fmla="*/ 28 h 34"/>
                <a:gd name="T20" fmla="*/ 25 w 25"/>
                <a:gd name="T21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34">
                  <a:moveTo>
                    <a:pt x="25" y="32"/>
                  </a:moveTo>
                  <a:cubicBezTo>
                    <a:pt x="23" y="33"/>
                    <a:pt x="20" y="34"/>
                    <a:pt x="16" y="34"/>
                  </a:cubicBezTo>
                  <a:cubicBezTo>
                    <a:pt x="6" y="34"/>
                    <a:pt x="0" y="27"/>
                    <a:pt x="0" y="17"/>
                  </a:cubicBezTo>
                  <a:cubicBezTo>
                    <a:pt x="0" y="7"/>
                    <a:pt x="7" y="0"/>
                    <a:pt x="17" y="0"/>
                  </a:cubicBezTo>
                  <a:cubicBezTo>
                    <a:pt x="21" y="0"/>
                    <a:pt x="24" y="1"/>
                    <a:pt x="25" y="2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2" y="6"/>
                    <a:pt x="20" y="5"/>
                    <a:pt x="17" y="5"/>
                  </a:cubicBezTo>
                  <a:cubicBezTo>
                    <a:pt x="11" y="5"/>
                    <a:pt x="6" y="9"/>
                    <a:pt x="6" y="17"/>
                  </a:cubicBezTo>
                  <a:cubicBezTo>
                    <a:pt x="6" y="24"/>
                    <a:pt x="10" y="29"/>
                    <a:pt x="17" y="29"/>
                  </a:cubicBezTo>
                  <a:cubicBezTo>
                    <a:pt x="20" y="29"/>
                    <a:pt x="22" y="28"/>
                    <a:pt x="24" y="28"/>
                  </a:cubicBezTo>
                  <a:lnTo>
                    <a:pt x="25" y="32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37"/>
            <p:cNvSpPr/>
            <p:nvPr/>
          </p:nvSpPr>
          <p:spPr bwMode="auto">
            <a:xfrm>
              <a:off x="6494463" y="2020570"/>
              <a:ext cx="138112" cy="136525"/>
            </a:xfrm>
            <a:custGeom>
              <a:avLst/>
              <a:gdLst>
                <a:gd name="T0" fmla="*/ 49 w 87"/>
                <a:gd name="T1" fmla="*/ 0 h 86"/>
                <a:gd name="T2" fmla="*/ 49 w 87"/>
                <a:gd name="T3" fmla="*/ 38 h 86"/>
                <a:gd name="T4" fmla="*/ 87 w 87"/>
                <a:gd name="T5" fmla="*/ 38 h 86"/>
                <a:gd name="T6" fmla="*/ 87 w 87"/>
                <a:gd name="T7" fmla="*/ 48 h 86"/>
                <a:gd name="T8" fmla="*/ 49 w 87"/>
                <a:gd name="T9" fmla="*/ 48 h 86"/>
                <a:gd name="T10" fmla="*/ 49 w 87"/>
                <a:gd name="T11" fmla="*/ 86 h 86"/>
                <a:gd name="T12" fmla="*/ 38 w 87"/>
                <a:gd name="T13" fmla="*/ 86 h 86"/>
                <a:gd name="T14" fmla="*/ 38 w 87"/>
                <a:gd name="T15" fmla="*/ 48 h 86"/>
                <a:gd name="T16" fmla="*/ 0 w 87"/>
                <a:gd name="T17" fmla="*/ 48 h 86"/>
                <a:gd name="T18" fmla="*/ 0 w 87"/>
                <a:gd name="T19" fmla="*/ 38 h 86"/>
                <a:gd name="T20" fmla="*/ 38 w 87"/>
                <a:gd name="T21" fmla="*/ 38 h 86"/>
                <a:gd name="T22" fmla="*/ 38 w 87"/>
                <a:gd name="T23" fmla="*/ 0 h 86"/>
                <a:gd name="T24" fmla="*/ 49 w 87"/>
                <a:gd name="T2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7" h="86">
                  <a:moveTo>
                    <a:pt x="49" y="0"/>
                  </a:moveTo>
                  <a:lnTo>
                    <a:pt x="49" y="38"/>
                  </a:lnTo>
                  <a:lnTo>
                    <a:pt x="87" y="38"/>
                  </a:lnTo>
                  <a:lnTo>
                    <a:pt x="87" y="48"/>
                  </a:lnTo>
                  <a:lnTo>
                    <a:pt x="49" y="48"/>
                  </a:lnTo>
                  <a:lnTo>
                    <a:pt x="49" y="86"/>
                  </a:lnTo>
                  <a:lnTo>
                    <a:pt x="38" y="86"/>
                  </a:lnTo>
                  <a:lnTo>
                    <a:pt x="38" y="48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38" y="38"/>
                  </a:lnTo>
                  <a:lnTo>
                    <a:pt x="38" y="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138"/>
            <p:cNvSpPr/>
            <p:nvPr/>
          </p:nvSpPr>
          <p:spPr bwMode="auto">
            <a:xfrm>
              <a:off x="6654800" y="2020570"/>
              <a:ext cx="138112" cy="136525"/>
            </a:xfrm>
            <a:custGeom>
              <a:avLst/>
              <a:gdLst>
                <a:gd name="T0" fmla="*/ 49 w 87"/>
                <a:gd name="T1" fmla="*/ 0 h 86"/>
                <a:gd name="T2" fmla="*/ 49 w 87"/>
                <a:gd name="T3" fmla="*/ 38 h 86"/>
                <a:gd name="T4" fmla="*/ 87 w 87"/>
                <a:gd name="T5" fmla="*/ 38 h 86"/>
                <a:gd name="T6" fmla="*/ 87 w 87"/>
                <a:gd name="T7" fmla="*/ 48 h 86"/>
                <a:gd name="T8" fmla="*/ 49 w 87"/>
                <a:gd name="T9" fmla="*/ 48 h 86"/>
                <a:gd name="T10" fmla="*/ 49 w 87"/>
                <a:gd name="T11" fmla="*/ 86 h 86"/>
                <a:gd name="T12" fmla="*/ 35 w 87"/>
                <a:gd name="T13" fmla="*/ 86 h 86"/>
                <a:gd name="T14" fmla="*/ 35 w 87"/>
                <a:gd name="T15" fmla="*/ 48 h 86"/>
                <a:gd name="T16" fmla="*/ 0 w 87"/>
                <a:gd name="T17" fmla="*/ 48 h 86"/>
                <a:gd name="T18" fmla="*/ 0 w 87"/>
                <a:gd name="T19" fmla="*/ 38 h 86"/>
                <a:gd name="T20" fmla="*/ 35 w 87"/>
                <a:gd name="T21" fmla="*/ 38 h 86"/>
                <a:gd name="T22" fmla="*/ 35 w 87"/>
                <a:gd name="T23" fmla="*/ 0 h 86"/>
                <a:gd name="T24" fmla="*/ 49 w 87"/>
                <a:gd name="T2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7" h="86">
                  <a:moveTo>
                    <a:pt x="49" y="0"/>
                  </a:moveTo>
                  <a:lnTo>
                    <a:pt x="49" y="38"/>
                  </a:lnTo>
                  <a:lnTo>
                    <a:pt x="87" y="38"/>
                  </a:lnTo>
                  <a:lnTo>
                    <a:pt x="87" y="48"/>
                  </a:lnTo>
                  <a:lnTo>
                    <a:pt x="49" y="48"/>
                  </a:lnTo>
                  <a:lnTo>
                    <a:pt x="49" y="86"/>
                  </a:lnTo>
                  <a:lnTo>
                    <a:pt x="35" y="86"/>
                  </a:lnTo>
                  <a:lnTo>
                    <a:pt x="35" y="48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35" y="38"/>
                  </a:lnTo>
                  <a:lnTo>
                    <a:pt x="35" y="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6" name="组合 45"/>
          <p:cNvGrpSpPr/>
          <p:nvPr/>
        </p:nvGrpSpPr>
        <p:grpSpPr>
          <a:xfrm>
            <a:off x="11628512" y="4057354"/>
            <a:ext cx="411649" cy="111348"/>
            <a:chOff x="8021638" y="3681095"/>
            <a:chExt cx="387349" cy="104775"/>
          </a:xfrm>
        </p:grpSpPr>
        <p:sp>
          <p:nvSpPr>
            <p:cNvPr id="113" name="Freeform 139"/>
            <p:cNvSpPr/>
            <p:nvPr/>
          </p:nvSpPr>
          <p:spPr bwMode="auto">
            <a:xfrm>
              <a:off x="8021638" y="3681095"/>
              <a:ext cx="84137" cy="104775"/>
            </a:xfrm>
            <a:custGeom>
              <a:avLst/>
              <a:gdLst>
                <a:gd name="T0" fmla="*/ 11 w 53"/>
                <a:gd name="T1" fmla="*/ 0 h 66"/>
                <a:gd name="T2" fmla="*/ 11 w 53"/>
                <a:gd name="T3" fmla="*/ 28 h 66"/>
                <a:gd name="T4" fmla="*/ 39 w 53"/>
                <a:gd name="T5" fmla="*/ 28 h 66"/>
                <a:gd name="T6" fmla="*/ 39 w 53"/>
                <a:gd name="T7" fmla="*/ 0 h 66"/>
                <a:gd name="T8" fmla="*/ 53 w 53"/>
                <a:gd name="T9" fmla="*/ 0 h 66"/>
                <a:gd name="T10" fmla="*/ 53 w 53"/>
                <a:gd name="T11" fmla="*/ 66 h 66"/>
                <a:gd name="T12" fmla="*/ 39 w 53"/>
                <a:gd name="T13" fmla="*/ 66 h 66"/>
                <a:gd name="T14" fmla="*/ 39 w 53"/>
                <a:gd name="T15" fmla="*/ 38 h 66"/>
                <a:gd name="T16" fmla="*/ 11 w 53"/>
                <a:gd name="T17" fmla="*/ 38 h 66"/>
                <a:gd name="T18" fmla="*/ 11 w 53"/>
                <a:gd name="T19" fmla="*/ 66 h 66"/>
                <a:gd name="T20" fmla="*/ 0 w 53"/>
                <a:gd name="T21" fmla="*/ 66 h 66"/>
                <a:gd name="T22" fmla="*/ 0 w 53"/>
                <a:gd name="T23" fmla="*/ 0 h 66"/>
                <a:gd name="T24" fmla="*/ 11 w 53"/>
                <a:gd name="T2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66">
                  <a:moveTo>
                    <a:pt x="11" y="0"/>
                  </a:moveTo>
                  <a:lnTo>
                    <a:pt x="11" y="28"/>
                  </a:lnTo>
                  <a:lnTo>
                    <a:pt x="39" y="28"/>
                  </a:lnTo>
                  <a:lnTo>
                    <a:pt x="39" y="0"/>
                  </a:lnTo>
                  <a:lnTo>
                    <a:pt x="53" y="0"/>
                  </a:lnTo>
                  <a:lnTo>
                    <a:pt x="53" y="66"/>
                  </a:lnTo>
                  <a:lnTo>
                    <a:pt x="39" y="66"/>
                  </a:lnTo>
                  <a:lnTo>
                    <a:pt x="39" y="38"/>
                  </a:lnTo>
                  <a:lnTo>
                    <a:pt x="11" y="38"/>
                  </a:lnTo>
                  <a:lnTo>
                    <a:pt x="11" y="66"/>
                  </a:lnTo>
                  <a:lnTo>
                    <a:pt x="0" y="66"/>
                  </a:lnTo>
                  <a:lnTo>
                    <a:pt x="0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140"/>
            <p:cNvSpPr/>
            <p:nvPr/>
          </p:nvSpPr>
          <p:spPr bwMode="auto">
            <a:xfrm>
              <a:off x="8116888" y="3681095"/>
              <a:ext cx="82550" cy="104775"/>
            </a:xfrm>
            <a:custGeom>
              <a:avLst/>
              <a:gdLst>
                <a:gd name="T0" fmla="*/ 20 w 52"/>
                <a:gd name="T1" fmla="*/ 11 h 66"/>
                <a:gd name="T2" fmla="*/ 0 w 52"/>
                <a:gd name="T3" fmla="*/ 11 h 66"/>
                <a:gd name="T4" fmla="*/ 0 w 52"/>
                <a:gd name="T5" fmla="*/ 0 h 66"/>
                <a:gd name="T6" fmla="*/ 52 w 52"/>
                <a:gd name="T7" fmla="*/ 0 h 66"/>
                <a:gd name="T8" fmla="*/ 52 w 52"/>
                <a:gd name="T9" fmla="*/ 11 h 66"/>
                <a:gd name="T10" fmla="*/ 34 w 52"/>
                <a:gd name="T11" fmla="*/ 11 h 66"/>
                <a:gd name="T12" fmla="*/ 34 w 52"/>
                <a:gd name="T13" fmla="*/ 66 h 66"/>
                <a:gd name="T14" fmla="*/ 20 w 52"/>
                <a:gd name="T15" fmla="*/ 66 h 66"/>
                <a:gd name="T16" fmla="*/ 20 w 52"/>
                <a:gd name="T17" fmla="*/ 1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66">
                  <a:moveTo>
                    <a:pt x="20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52" y="0"/>
                  </a:lnTo>
                  <a:lnTo>
                    <a:pt x="52" y="11"/>
                  </a:lnTo>
                  <a:lnTo>
                    <a:pt x="34" y="11"/>
                  </a:lnTo>
                  <a:lnTo>
                    <a:pt x="34" y="66"/>
                  </a:lnTo>
                  <a:lnTo>
                    <a:pt x="20" y="66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41"/>
            <p:cNvSpPr/>
            <p:nvPr/>
          </p:nvSpPr>
          <p:spPr bwMode="auto">
            <a:xfrm>
              <a:off x="8210550" y="3681095"/>
              <a:ext cx="115887" cy="104775"/>
            </a:xfrm>
            <a:custGeom>
              <a:avLst/>
              <a:gdLst>
                <a:gd name="T0" fmla="*/ 17 w 21"/>
                <a:gd name="T1" fmla="*/ 11 h 19"/>
                <a:gd name="T2" fmla="*/ 17 w 21"/>
                <a:gd name="T3" fmla="*/ 3 h 19"/>
                <a:gd name="T4" fmla="*/ 17 w 21"/>
                <a:gd name="T5" fmla="*/ 3 h 19"/>
                <a:gd name="T6" fmla="*/ 15 w 21"/>
                <a:gd name="T7" fmla="*/ 11 h 19"/>
                <a:gd name="T8" fmla="*/ 12 w 21"/>
                <a:gd name="T9" fmla="*/ 19 h 19"/>
                <a:gd name="T10" fmla="*/ 9 w 21"/>
                <a:gd name="T11" fmla="*/ 19 h 19"/>
                <a:gd name="T12" fmla="*/ 6 w 21"/>
                <a:gd name="T13" fmla="*/ 11 h 19"/>
                <a:gd name="T14" fmla="*/ 4 w 21"/>
                <a:gd name="T15" fmla="*/ 3 h 19"/>
                <a:gd name="T16" fmla="*/ 4 w 21"/>
                <a:gd name="T17" fmla="*/ 3 h 19"/>
                <a:gd name="T18" fmla="*/ 4 w 21"/>
                <a:gd name="T19" fmla="*/ 11 h 19"/>
                <a:gd name="T20" fmla="*/ 3 w 21"/>
                <a:gd name="T21" fmla="*/ 19 h 19"/>
                <a:gd name="T22" fmla="*/ 0 w 21"/>
                <a:gd name="T23" fmla="*/ 19 h 19"/>
                <a:gd name="T24" fmla="*/ 1 w 21"/>
                <a:gd name="T25" fmla="*/ 0 h 19"/>
                <a:gd name="T26" fmla="*/ 6 w 21"/>
                <a:gd name="T27" fmla="*/ 0 h 19"/>
                <a:gd name="T28" fmla="*/ 9 w 21"/>
                <a:gd name="T29" fmla="*/ 8 h 19"/>
                <a:gd name="T30" fmla="*/ 10 w 21"/>
                <a:gd name="T31" fmla="*/ 14 h 19"/>
                <a:gd name="T32" fmla="*/ 11 w 21"/>
                <a:gd name="T33" fmla="*/ 14 h 19"/>
                <a:gd name="T34" fmla="*/ 13 w 21"/>
                <a:gd name="T35" fmla="*/ 8 h 19"/>
                <a:gd name="T36" fmla="*/ 15 w 21"/>
                <a:gd name="T37" fmla="*/ 0 h 19"/>
                <a:gd name="T38" fmla="*/ 20 w 21"/>
                <a:gd name="T39" fmla="*/ 0 h 19"/>
                <a:gd name="T40" fmla="*/ 21 w 21"/>
                <a:gd name="T41" fmla="*/ 19 h 19"/>
                <a:gd name="T42" fmla="*/ 18 w 21"/>
                <a:gd name="T43" fmla="*/ 19 h 19"/>
                <a:gd name="T44" fmla="*/ 17 w 21"/>
                <a:gd name="T45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" h="19">
                  <a:moveTo>
                    <a:pt x="17" y="11"/>
                  </a:moveTo>
                  <a:cubicBezTo>
                    <a:pt x="17" y="9"/>
                    <a:pt x="17" y="6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5"/>
                    <a:pt x="15" y="8"/>
                    <a:pt x="15" y="11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8"/>
                    <a:pt x="5" y="5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9"/>
                    <a:pt x="4" y="11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10"/>
                    <a:pt x="10" y="12"/>
                    <a:pt x="10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2"/>
                    <a:pt x="12" y="10"/>
                    <a:pt x="13" y="8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18" y="19"/>
                    <a:pt x="18" y="19"/>
                    <a:pt x="18" y="19"/>
                  </a:cubicBezTo>
                  <a:lnTo>
                    <a:pt x="17" y="1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142"/>
            <p:cNvSpPr/>
            <p:nvPr/>
          </p:nvSpPr>
          <p:spPr bwMode="auto">
            <a:xfrm>
              <a:off x="8347075" y="3681095"/>
              <a:ext cx="61912" cy="104775"/>
            </a:xfrm>
            <a:custGeom>
              <a:avLst/>
              <a:gdLst>
                <a:gd name="T0" fmla="*/ 0 w 39"/>
                <a:gd name="T1" fmla="*/ 0 h 66"/>
                <a:gd name="T2" fmla="*/ 11 w 39"/>
                <a:gd name="T3" fmla="*/ 0 h 66"/>
                <a:gd name="T4" fmla="*/ 11 w 39"/>
                <a:gd name="T5" fmla="*/ 56 h 66"/>
                <a:gd name="T6" fmla="*/ 39 w 39"/>
                <a:gd name="T7" fmla="*/ 56 h 66"/>
                <a:gd name="T8" fmla="*/ 39 w 39"/>
                <a:gd name="T9" fmla="*/ 66 h 66"/>
                <a:gd name="T10" fmla="*/ 0 w 39"/>
                <a:gd name="T11" fmla="*/ 66 h 66"/>
                <a:gd name="T12" fmla="*/ 0 w 39"/>
                <a:gd name="T1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66">
                  <a:moveTo>
                    <a:pt x="0" y="0"/>
                  </a:moveTo>
                  <a:lnTo>
                    <a:pt x="11" y="0"/>
                  </a:lnTo>
                  <a:lnTo>
                    <a:pt x="11" y="56"/>
                  </a:lnTo>
                  <a:lnTo>
                    <a:pt x="39" y="56"/>
                  </a:lnTo>
                  <a:lnTo>
                    <a:pt x="39" y="66"/>
                  </a:lnTo>
                  <a:lnTo>
                    <a:pt x="0" y="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7" name="组合 46"/>
          <p:cNvGrpSpPr/>
          <p:nvPr/>
        </p:nvGrpSpPr>
        <p:grpSpPr>
          <a:xfrm>
            <a:off x="10233099" y="2886529"/>
            <a:ext cx="893203" cy="751402"/>
            <a:chOff x="6748463" y="2611120"/>
            <a:chExt cx="969962" cy="815975"/>
          </a:xfrm>
        </p:grpSpPr>
        <p:sp>
          <p:nvSpPr>
            <p:cNvPr id="87" name="Rectangle 143"/>
            <p:cNvSpPr>
              <a:spLocks noChangeArrowheads="1"/>
            </p:cNvSpPr>
            <p:nvPr/>
          </p:nvSpPr>
          <p:spPr bwMode="auto">
            <a:xfrm>
              <a:off x="6770688" y="2611120"/>
              <a:ext cx="947737" cy="7937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Rectangle 144"/>
            <p:cNvSpPr>
              <a:spLocks noChangeArrowheads="1"/>
            </p:cNvSpPr>
            <p:nvPr/>
          </p:nvSpPr>
          <p:spPr bwMode="auto">
            <a:xfrm>
              <a:off x="6770688" y="2611120"/>
              <a:ext cx="947737" cy="176213"/>
            </a:xfrm>
            <a:prstGeom prst="rect">
              <a:avLst/>
            </a:pr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145"/>
            <p:cNvSpPr>
              <a:spLocks noEditPoints="1"/>
            </p:cNvSpPr>
            <p:nvPr/>
          </p:nvSpPr>
          <p:spPr bwMode="auto">
            <a:xfrm>
              <a:off x="6748463" y="2611120"/>
              <a:ext cx="969962" cy="815975"/>
            </a:xfrm>
            <a:custGeom>
              <a:avLst/>
              <a:gdLst>
                <a:gd name="T0" fmla="*/ 611 w 611"/>
                <a:gd name="T1" fmla="*/ 514 h 514"/>
                <a:gd name="T2" fmla="*/ 0 w 611"/>
                <a:gd name="T3" fmla="*/ 514 h 514"/>
                <a:gd name="T4" fmla="*/ 0 w 611"/>
                <a:gd name="T5" fmla="*/ 0 h 514"/>
                <a:gd name="T6" fmla="*/ 611 w 611"/>
                <a:gd name="T7" fmla="*/ 0 h 514"/>
                <a:gd name="T8" fmla="*/ 611 w 611"/>
                <a:gd name="T9" fmla="*/ 514 h 514"/>
                <a:gd name="T10" fmla="*/ 14 w 611"/>
                <a:gd name="T11" fmla="*/ 500 h 514"/>
                <a:gd name="T12" fmla="*/ 597 w 611"/>
                <a:gd name="T13" fmla="*/ 500 h 514"/>
                <a:gd name="T14" fmla="*/ 597 w 611"/>
                <a:gd name="T15" fmla="*/ 13 h 514"/>
                <a:gd name="T16" fmla="*/ 14 w 611"/>
                <a:gd name="T17" fmla="*/ 13 h 514"/>
                <a:gd name="T18" fmla="*/ 14 w 611"/>
                <a:gd name="T19" fmla="*/ 500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1" h="514">
                  <a:moveTo>
                    <a:pt x="611" y="514"/>
                  </a:moveTo>
                  <a:lnTo>
                    <a:pt x="0" y="514"/>
                  </a:lnTo>
                  <a:lnTo>
                    <a:pt x="0" y="0"/>
                  </a:lnTo>
                  <a:lnTo>
                    <a:pt x="611" y="0"/>
                  </a:lnTo>
                  <a:lnTo>
                    <a:pt x="611" y="514"/>
                  </a:lnTo>
                  <a:close/>
                  <a:moveTo>
                    <a:pt x="14" y="500"/>
                  </a:moveTo>
                  <a:lnTo>
                    <a:pt x="597" y="500"/>
                  </a:lnTo>
                  <a:lnTo>
                    <a:pt x="597" y="13"/>
                  </a:lnTo>
                  <a:lnTo>
                    <a:pt x="14" y="13"/>
                  </a:lnTo>
                  <a:lnTo>
                    <a:pt x="14" y="50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Rectangle 146"/>
            <p:cNvSpPr>
              <a:spLocks noChangeArrowheads="1"/>
            </p:cNvSpPr>
            <p:nvPr/>
          </p:nvSpPr>
          <p:spPr bwMode="auto">
            <a:xfrm>
              <a:off x="6748463" y="2765108"/>
              <a:ext cx="969962" cy="22225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Oval 147"/>
            <p:cNvSpPr>
              <a:spLocks noChangeArrowheads="1"/>
            </p:cNvSpPr>
            <p:nvPr/>
          </p:nvSpPr>
          <p:spPr bwMode="auto">
            <a:xfrm>
              <a:off x="6837363" y="2682558"/>
              <a:ext cx="42862" cy="44450"/>
            </a:xfrm>
            <a:prstGeom prst="ellipse">
              <a:avLst/>
            </a:prstGeom>
            <a:solidFill>
              <a:srgbClr val="45C1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Oval 148"/>
            <p:cNvSpPr>
              <a:spLocks noChangeArrowheads="1"/>
            </p:cNvSpPr>
            <p:nvPr/>
          </p:nvSpPr>
          <p:spPr bwMode="auto">
            <a:xfrm>
              <a:off x="6908800" y="2682558"/>
              <a:ext cx="44450" cy="44450"/>
            </a:xfrm>
            <a:prstGeom prst="ellipse">
              <a:avLst/>
            </a:prstGeom>
            <a:solidFill>
              <a:srgbClr val="45C1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Oval 149"/>
            <p:cNvSpPr>
              <a:spLocks noChangeArrowheads="1"/>
            </p:cNvSpPr>
            <p:nvPr/>
          </p:nvSpPr>
          <p:spPr bwMode="auto">
            <a:xfrm>
              <a:off x="6980238" y="2682558"/>
              <a:ext cx="49212" cy="44450"/>
            </a:xfrm>
            <a:prstGeom prst="ellipse">
              <a:avLst/>
            </a:prstGeom>
            <a:solidFill>
              <a:srgbClr val="45C1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150"/>
            <p:cNvSpPr/>
            <p:nvPr/>
          </p:nvSpPr>
          <p:spPr bwMode="auto">
            <a:xfrm>
              <a:off x="6858000" y="2854008"/>
              <a:ext cx="138112" cy="26988"/>
            </a:xfrm>
            <a:custGeom>
              <a:avLst/>
              <a:gdLst>
                <a:gd name="T0" fmla="*/ 22 w 25"/>
                <a:gd name="T1" fmla="*/ 5 h 5"/>
                <a:gd name="T2" fmla="*/ 3 w 25"/>
                <a:gd name="T3" fmla="*/ 5 h 5"/>
                <a:gd name="T4" fmla="*/ 0 w 25"/>
                <a:gd name="T5" fmla="*/ 2 h 5"/>
                <a:gd name="T6" fmla="*/ 3 w 25"/>
                <a:gd name="T7" fmla="*/ 0 h 5"/>
                <a:gd name="T8" fmla="*/ 22 w 25"/>
                <a:gd name="T9" fmla="*/ 0 h 5"/>
                <a:gd name="T10" fmla="*/ 25 w 25"/>
                <a:gd name="T11" fmla="*/ 2 h 5"/>
                <a:gd name="T12" fmla="*/ 22 w 25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5">
                  <a:moveTo>
                    <a:pt x="22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4" y="0"/>
                    <a:pt x="25" y="1"/>
                    <a:pt x="25" y="2"/>
                  </a:cubicBezTo>
                  <a:cubicBezTo>
                    <a:pt x="25" y="4"/>
                    <a:pt x="24" y="5"/>
                    <a:pt x="22" y="5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151"/>
            <p:cNvSpPr/>
            <p:nvPr/>
          </p:nvSpPr>
          <p:spPr bwMode="auto">
            <a:xfrm>
              <a:off x="6864350" y="3134995"/>
              <a:ext cx="176212" cy="22225"/>
            </a:xfrm>
            <a:custGeom>
              <a:avLst/>
              <a:gdLst>
                <a:gd name="T0" fmla="*/ 30 w 32"/>
                <a:gd name="T1" fmla="*/ 4 h 4"/>
                <a:gd name="T2" fmla="*/ 3 w 32"/>
                <a:gd name="T3" fmla="*/ 4 h 4"/>
                <a:gd name="T4" fmla="*/ 0 w 32"/>
                <a:gd name="T5" fmla="*/ 2 h 4"/>
                <a:gd name="T6" fmla="*/ 3 w 32"/>
                <a:gd name="T7" fmla="*/ 0 h 4"/>
                <a:gd name="T8" fmla="*/ 30 w 32"/>
                <a:gd name="T9" fmla="*/ 0 h 4"/>
                <a:gd name="T10" fmla="*/ 32 w 32"/>
                <a:gd name="T11" fmla="*/ 2 h 4"/>
                <a:gd name="T12" fmla="*/ 30 w 32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4">
                  <a:moveTo>
                    <a:pt x="30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1"/>
                    <a:pt x="32" y="2"/>
                  </a:cubicBezTo>
                  <a:cubicBezTo>
                    <a:pt x="32" y="3"/>
                    <a:pt x="31" y="4"/>
                    <a:pt x="30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152"/>
            <p:cNvSpPr/>
            <p:nvPr/>
          </p:nvSpPr>
          <p:spPr bwMode="auto">
            <a:xfrm>
              <a:off x="6902450" y="2919095"/>
              <a:ext cx="204787" cy="22225"/>
            </a:xfrm>
            <a:custGeom>
              <a:avLst/>
              <a:gdLst>
                <a:gd name="T0" fmla="*/ 35 w 37"/>
                <a:gd name="T1" fmla="*/ 4 h 4"/>
                <a:gd name="T2" fmla="*/ 2 w 37"/>
                <a:gd name="T3" fmla="*/ 4 h 4"/>
                <a:gd name="T4" fmla="*/ 0 w 37"/>
                <a:gd name="T5" fmla="*/ 2 h 4"/>
                <a:gd name="T6" fmla="*/ 2 w 37"/>
                <a:gd name="T7" fmla="*/ 0 h 4"/>
                <a:gd name="T8" fmla="*/ 35 w 37"/>
                <a:gd name="T9" fmla="*/ 0 h 4"/>
                <a:gd name="T10" fmla="*/ 37 w 37"/>
                <a:gd name="T11" fmla="*/ 2 h 4"/>
                <a:gd name="T12" fmla="*/ 35 w 37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4">
                  <a:moveTo>
                    <a:pt x="35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6" y="0"/>
                    <a:pt x="37" y="1"/>
                    <a:pt x="37" y="2"/>
                  </a:cubicBezTo>
                  <a:cubicBezTo>
                    <a:pt x="37" y="3"/>
                    <a:pt x="36" y="4"/>
                    <a:pt x="35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153"/>
            <p:cNvSpPr/>
            <p:nvPr/>
          </p:nvSpPr>
          <p:spPr bwMode="auto">
            <a:xfrm>
              <a:off x="6908800" y="3201670"/>
              <a:ext cx="142875" cy="22225"/>
            </a:xfrm>
            <a:custGeom>
              <a:avLst/>
              <a:gdLst>
                <a:gd name="T0" fmla="*/ 24 w 26"/>
                <a:gd name="T1" fmla="*/ 4 h 4"/>
                <a:gd name="T2" fmla="*/ 2 w 26"/>
                <a:gd name="T3" fmla="*/ 4 h 4"/>
                <a:gd name="T4" fmla="*/ 0 w 26"/>
                <a:gd name="T5" fmla="*/ 2 h 4"/>
                <a:gd name="T6" fmla="*/ 2 w 26"/>
                <a:gd name="T7" fmla="*/ 0 h 4"/>
                <a:gd name="T8" fmla="*/ 24 w 26"/>
                <a:gd name="T9" fmla="*/ 0 h 4"/>
                <a:gd name="T10" fmla="*/ 26 w 26"/>
                <a:gd name="T11" fmla="*/ 2 h 4"/>
                <a:gd name="T12" fmla="*/ 24 w 2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4">
                  <a:moveTo>
                    <a:pt x="2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1"/>
                    <a:pt x="26" y="2"/>
                  </a:cubicBezTo>
                  <a:cubicBezTo>
                    <a:pt x="26" y="3"/>
                    <a:pt x="25" y="4"/>
                    <a:pt x="24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154"/>
            <p:cNvSpPr/>
            <p:nvPr/>
          </p:nvSpPr>
          <p:spPr bwMode="auto">
            <a:xfrm>
              <a:off x="6953250" y="3255645"/>
              <a:ext cx="192087" cy="22225"/>
            </a:xfrm>
            <a:custGeom>
              <a:avLst/>
              <a:gdLst>
                <a:gd name="T0" fmla="*/ 33 w 35"/>
                <a:gd name="T1" fmla="*/ 4 h 4"/>
                <a:gd name="T2" fmla="*/ 2 w 35"/>
                <a:gd name="T3" fmla="*/ 4 h 4"/>
                <a:gd name="T4" fmla="*/ 0 w 35"/>
                <a:gd name="T5" fmla="*/ 2 h 4"/>
                <a:gd name="T6" fmla="*/ 2 w 35"/>
                <a:gd name="T7" fmla="*/ 0 h 4"/>
                <a:gd name="T8" fmla="*/ 33 w 35"/>
                <a:gd name="T9" fmla="*/ 0 h 4"/>
                <a:gd name="T10" fmla="*/ 35 w 35"/>
                <a:gd name="T11" fmla="*/ 2 h 4"/>
                <a:gd name="T12" fmla="*/ 33 w 3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">
                  <a:moveTo>
                    <a:pt x="33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1"/>
                    <a:pt x="35" y="2"/>
                  </a:cubicBezTo>
                  <a:cubicBezTo>
                    <a:pt x="35" y="3"/>
                    <a:pt x="34" y="4"/>
                    <a:pt x="33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155"/>
            <p:cNvSpPr/>
            <p:nvPr/>
          </p:nvSpPr>
          <p:spPr bwMode="auto">
            <a:xfrm>
              <a:off x="6931025" y="3311208"/>
              <a:ext cx="131762" cy="22225"/>
            </a:xfrm>
            <a:custGeom>
              <a:avLst/>
              <a:gdLst>
                <a:gd name="T0" fmla="*/ 21 w 24"/>
                <a:gd name="T1" fmla="*/ 4 h 4"/>
                <a:gd name="T2" fmla="*/ 2 w 24"/>
                <a:gd name="T3" fmla="*/ 4 h 4"/>
                <a:gd name="T4" fmla="*/ 0 w 24"/>
                <a:gd name="T5" fmla="*/ 2 h 4"/>
                <a:gd name="T6" fmla="*/ 2 w 24"/>
                <a:gd name="T7" fmla="*/ 0 h 4"/>
                <a:gd name="T8" fmla="*/ 21 w 24"/>
                <a:gd name="T9" fmla="*/ 0 h 4"/>
                <a:gd name="T10" fmla="*/ 24 w 24"/>
                <a:gd name="T11" fmla="*/ 2 h 4"/>
                <a:gd name="T12" fmla="*/ 21 w 2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4">
                  <a:moveTo>
                    <a:pt x="21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3" y="0"/>
                    <a:pt x="24" y="1"/>
                    <a:pt x="24" y="2"/>
                  </a:cubicBezTo>
                  <a:cubicBezTo>
                    <a:pt x="24" y="3"/>
                    <a:pt x="23" y="4"/>
                    <a:pt x="21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156"/>
            <p:cNvSpPr/>
            <p:nvPr/>
          </p:nvSpPr>
          <p:spPr bwMode="auto">
            <a:xfrm>
              <a:off x="7085013" y="3311208"/>
              <a:ext cx="165100" cy="22225"/>
            </a:xfrm>
            <a:custGeom>
              <a:avLst/>
              <a:gdLst>
                <a:gd name="T0" fmla="*/ 28 w 30"/>
                <a:gd name="T1" fmla="*/ 4 h 4"/>
                <a:gd name="T2" fmla="*/ 2 w 30"/>
                <a:gd name="T3" fmla="*/ 4 h 4"/>
                <a:gd name="T4" fmla="*/ 0 w 30"/>
                <a:gd name="T5" fmla="*/ 2 h 4"/>
                <a:gd name="T6" fmla="*/ 2 w 30"/>
                <a:gd name="T7" fmla="*/ 0 h 4"/>
                <a:gd name="T8" fmla="*/ 28 w 30"/>
                <a:gd name="T9" fmla="*/ 0 h 4"/>
                <a:gd name="T10" fmla="*/ 30 w 30"/>
                <a:gd name="T11" fmla="*/ 2 h 4"/>
                <a:gd name="T12" fmla="*/ 28 w 30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4">
                  <a:moveTo>
                    <a:pt x="2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0"/>
                    <a:pt x="30" y="1"/>
                    <a:pt x="30" y="2"/>
                  </a:cubicBezTo>
                  <a:cubicBezTo>
                    <a:pt x="30" y="3"/>
                    <a:pt x="29" y="4"/>
                    <a:pt x="28" y="4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157"/>
            <p:cNvSpPr/>
            <p:nvPr/>
          </p:nvSpPr>
          <p:spPr bwMode="auto">
            <a:xfrm>
              <a:off x="7283450" y="3311208"/>
              <a:ext cx="287337" cy="22225"/>
            </a:xfrm>
            <a:custGeom>
              <a:avLst/>
              <a:gdLst>
                <a:gd name="T0" fmla="*/ 50 w 52"/>
                <a:gd name="T1" fmla="*/ 4 h 4"/>
                <a:gd name="T2" fmla="*/ 2 w 52"/>
                <a:gd name="T3" fmla="*/ 4 h 4"/>
                <a:gd name="T4" fmla="*/ 0 w 52"/>
                <a:gd name="T5" fmla="*/ 2 h 4"/>
                <a:gd name="T6" fmla="*/ 2 w 52"/>
                <a:gd name="T7" fmla="*/ 0 h 4"/>
                <a:gd name="T8" fmla="*/ 50 w 52"/>
                <a:gd name="T9" fmla="*/ 0 h 4"/>
                <a:gd name="T10" fmla="*/ 52 w 52"/>
                <a:gd name="T11" fmla="*/ 2 h 4"/>
                <a:gd name="T12" fmla="*/ 50 w 52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4">
                  <a:moveTo>
                    <a:pt x="50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1" y="0"/>
                    <a:pt x="52" y="1"/>
                    <a:pt x="52" y="2"/>
                  </a:cubicBezTo>
                  <a:cubicBezTo>
                    <a:pt x="52" y="3"/>
                    <a:pt x="51" y="4"/>
                    <a:pt x="50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158"/>
            <p:cNvSpPr/>
            <p:nvPr/>
          </p:nvSpPr>
          <p:spPr bwMode="auto">
            <a:xfrm>
              <a:off x="7162800" y="3255645"/>
              <a:ext cx="285750" cy="22225"/>
            </a:xfrm>
            <a:custGeom>
              <a:avLst/>
              <a:gdLst>
                <a:gd name="T0" fmla="*/ 49 w 52"/>
                <a:gd name="T1" fmla="*/ 4 h 4"/>
                <a:gd name="T2" fmla="*/ 2 w 52"/>
                <a:gd name="T3" fmla="*/ 4 h 4"/>
                <a:gd name="T4" fmla="*/ 0 w 52"/>
                <a:gd name="T5" fmla="*/ 2 h 4"/>
                <a:gd name="T6" fmla="*/ 2 w 52"/>
                <a:gd name="T7" fmla="*/ 0 h 4"/>
                <a:gd name="T8" fmla="*/ 49 w 52"/>
                <a:gd name="T9" fmla="*/ 0 h 4"/>
                <a:gd name="T10" fmla="*/ 52 w 52"/>
                <a:gd name="T11" fmla="*/ 2 h 4"/>
                <a:gd name="T12" fmla="*/ 49 w 52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4">
                  <a:moveTo>
                    <a:pt x="49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1" y="0"/>
                    <a:pt x="52" y="1"/>
                    <a:pt x="52" y="2"/>
                  </a:cubicBezTo>
                  <a:cubicBezTo>
                    <a:pt x="52" y="3"/>
                    <a:pt x="51" y="4"/>
                    <a:pt x="49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159"/>
            <p:cNvSpPr/>
            <p:nvPr/>
          </p:nvSpPr>
          <p:spPr bwMode="auto">
            <a:xfrm>
              <a:off x="7234238" y="3201670"/>
              <a:ext cx="76200" cy="22225"/>
            </a:xfrm>
            <a:custGeom>
              <a:avLst/>
              <a:gdLst>
                <a:gd name="T0" fmla="*/ 11 w 14"/>
                <a:gd name="T1" fmla="*/ 4 h 4"/>
                <a:gd name="T2" fmla="*/ 2 w 14"/>
                <a:gd name="T3" fmla="*/ 4 h 4"/>
                <a:gd name="T4" fmla="*/ 0 w 14"/>
                <a:gd name="T5" fmla="*/ 2 h 4"/>
                <a:gd name="T6" fmla="*/ 2 w 14"/>
                <a:gd name="T7" fmla="*/ 0 h 4"/>
                <a:gd name="T8" fmla="*/ 11 w 14"/>
                <a:gd name="T9" fmla="*/ 0 h 4"/>
                <a:gd name="T10" fmla="*/ 14 w 14"/>
                <a:gd name="T11" fmla="*/ 2 h 4"/>
                <a:gd name="T12" fmla="*/ 11 w 1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4">
                  <a:moveTo>
                    <a:pt x="11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3" y="0"/>
                    <a:pt x="14" y="1"/>
                    <a:pt x="14" y="2"/>
                  </a:cubicBezTo>
                  <a:cubicBezTo>
                    <a:pt x="14" y="3"/>
                    <a:pt x="13" y="4"/>
                    <a:pt x="11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160"/>
            <p:cNvSpPr/>
            <p:nvPr/>
          </p:nvSpPr>
          <p:spPr bwMode="auto">
            <a:xfrm>
              <a:off x="7327900" y="3201670"/>
              <a:ext cx="254000" cy="22225"/>
            </a:xfrm>
            <a:custGeom>
              <a:avLst/>
              <a:gdLst>
                <a:gd name="T0" fmla="*/ 43 w 46"/>
                <a:gd name="T1" fmla="*/ 4 h 4"/>
                <a:gd name="T2" fmla="*/ 2 w 46"/>
                <a:gd name="T3" fmla="*/ 4 h 4"/>
                <a:gd name="T4" fmla="*/ 0 w 46"/>
                <a:gd name="T5" fmla="*/ 2 h 4"/>
                <a:gd name="T6" fmla="*/ 2 w 46"/>
                <a:gd name="T7" fmla="*/ 0 h 4"/>
                <a:gd name="T8" fmla="*/ 43 w 46"/>
                <a:gd name="T9" fmla="*/ 0 h 4"/>
                <a:gd name="T10" fmla="*/ 46 w 46"/>
                <a:gd name="T11" fmla="*/ 2 h 4"/>
                <a:gd name="T12" fmla="*/ 43 w 4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4">
                  <a:moveTo>
                    <a:pt x="43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5" y="0"/>
                    <a:pt x="46" y="1"/>
                    <a:pt x="46" y="2"/>
                  </a:cubicBezTo>
                  <a:cubicBezTo>
                    <a:pt x="46" y="3"/>
                    <a:pt x="45" y="4"/>
                    <a:pt x="43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161"/>
            <p:cNvSpPr/>
            <p:nvPr/>
          </p:nvSpPr>
          <p:spPr bwMode="auto">
            <a:xfrm>
              <a:off x="7067550" y="3201670"/>
              <a:ext cx="149225" cy="22225"/>
            </a:xfrm>
            <a:custGeom>
              <a:avLst/>
              <a:gdLst>
                <a:gd name="T0" fmla="*/ 25 w 27"/>
                <a:gd name="T1" fmla="*/ 4 h 4"/>
                <a:gd name="T2" fmla="*/ 2 w 27"/>
                <a:gd name="T3" fmla="*/ 4 h 4"/>
                <a:gd name="T4" fmla="*/ 0 w 27"/>
                <a:gd name="T5" fmla="*/ 2 h 4"/>
                <a:gd name="T6" fmla="*/ 2 w 27"/>
                <a:gd name="T7" fmla="*/ 0 h 4"/>
                <a:gd name="T8" fmla="*/ 25 w 27"/>
                <a:gd name="T9" fmla="*/ 0 h 4"/>
                <a:gd name="T10" fmla="*/ 27 w 27"/>
                <a:gd name="T11" fmla="*/ 2 h 4"/>
                <a:gd name="T12" fmla="*/ 25 w 27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4">
                  <a:moveTo>
                    <a:pt x="25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1"/>
                    <a:pt x="27" y="2"/>
                  </a:cubicBezTo>
                  <a:cubicBezTo>
                    <a:pt x="27" y="3"/>
                    <a:pt x="26" y="4"/>
                    <a:pt x="25" y="4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162"/>
            <p:cNvSpPr/>
            <p:nvPr/>
          </p:nvSpPr>
          <p:spPr bwMode="auto">
            <a:xfrm>
              <a:off x="6958013" y="2974658"/>
              <a:ext cx="104775" cy="22225"/>
            </a:xfrm>
            <a:custGeom>
              <a:avLst/>
              <a:gdLst>
                <a:gd name="T0" fmla="*/ 16 w 19"/>
                <a:gd name="T1" fmla="*/ 4 h 4"/>
                <a:gd name="T2" fmla="*/ 2 w 19"/>
                <a:gd name="T3" fmla="*/ 4 h 4"/>
                <a:gd name="T4" fmla="*/ 0 w 19"/>
                <a:gd name="T5" fmla="*/ 2 h 4"/>
                <a:gd name="T6" fmla="*/ 2 w 19"/>
                <a:gd name="T7" fmla="*/ 0 h 4"/>
                <a:gd name="T8" fmla="*/ 16 w 19"/>
                <a:gd name="T9" fmla="*/ 0 h 4"/>
                <a:gd name="T10" fmla="*/ 19 w 19"/>
                <a:gd name="T11" fmla="*/ 2 h 4"/>
                <a:gd name="T12" fmla="*/ 16 w 19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4">
                  <a:moveTo>
                    <a:pt x="1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8" y="0"/>
                    <a:pt x="19" y="1"/>
                    <a:pt x="19" y="2"/>
                  </a:cubicBezTo>
                  <a:cubicBezTo>
                    <a:pt x="19" y="3"/>
                    <a:pt x="18" y="4"/>
                    <a:pt x="16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163"/>
            <p:cNvSpPr/>
            <p:nvPr/>
          </p:nvSpPr>
          <p:spPr bwMode="auto">
            <a:xfrm>
              <a:off x="6902450" y="3030220"/>
              <a:ext cx="320675" cy="26988"/>
            </a:xfrm>
            <a:custGeom>
              <a:avLst/>
              <a:gdLst>
                <a:gd name="T0" fmla="*/ 55 w 58"/>
                <a:gd name="T1" fmla="*/ 5 h 5"/>
                <a:gd name="T2" fmla="*/ 2 w 58"/>
                <a:gd name="T3" fmla="*/ 5 h 5"/>
                <a:gd name="T4" fmla="*/ 0 w 58"/>
                <a:gd name="T5" fmla="*/ 3 h 5"/>
                <a:gd name="T6" fmla="*/ 2 w 58"/>
                <a:gd name="T7" fmla="*/ 0 h 5"/>
                <a:gd name="T8" fmla="*/ 55 w 58"/>
                <a:gd name="T9" fmla="*/ 0 h 5"/>
                <a:gd name="T10" fmla="*/ 58 w 58"/>
                <a:gd name="T11" fmla="*/ 3 h 5"/>
                <a:gd name="T12" fmla="*/ 55 w 58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5">
                  <a:moveTo>
                    <a:pt x="55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7" y="0"/>
                    <a:pt x="58" y="1"/>
                    <a:pt x="58" y="3"/>
                  </a:cubicBezTo>
                  <a:cubicBezTo>
                    <a:pt x="58" y="4"/>
                    <a:pt x="57" y="5"/>
                    <a:pt x="55" y="5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164"/>
            <p:cNvSpPr/>
            <p:nvPr/>
          </p:nvSpPr>
          <p:spPr bwMode="auto">
            <a:xfrm>
              <a:off x="7250113" y="3030220"/>
              <a:ext cx="227012" cy="26988"/>
            </a:xfrm>
            <a:custGeom>
              <a:avLst/>
              <a:gdLst>
                <a:gd name="T0" fmla="*/ 39 w 41"/>
                <a:gd name="T1" fmla="*/ 5 h 5"/>
                <a:gd name="T2" fmla="*/ 2 w 41"/>
                <a:gd name="T3" fmla="*/ 5 h 5"/>
                <a:gd name="T4" fmla="*/ 0 w 41"/>
                <a:gd name="T5" fmla="*/ 3 h 5"/>
                <a:gd name="T6" fmla="*/ 2 w 41"/>
                <a:gd name="T7" fmla="*/ 0 h 5"/>
                <a:gd name="T8" fmla="*/ 39 w 41"/>
                <a:gd name="T9" fmla="*/ 0 h 5"/>
                <a:gd name="T10" fmla="*/ 41 w 41"/>
                <a:gd name="T11" fmla="*/ 3 h 5"/>
                <a:gd name="T12" fmla="*/ 39 w 41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5">
                  <a:moveTo>
                    <a:pt x="39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0" y="0"/>
                    <a:pt x="41" y="1"/>
                    <a:pt x="41" y="3"/>
                  </a:cubicBezTo>
                  <a:cubicBezTo>
                    <a:pt x="41" y="4"/>
                    <a:pt x="40" y="5"/>
                    <a:pt x="39" y="5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65"/>
            <p:cNvSpPr/>
            <p:nvPr/>
          </p:nvSpPr>
          <p:spPr bwMode="auto">
            <a:xfrm>
              <a:off x="7354888" y="2974658"/>
              <a:ext cx="193675" cy="22225"/>
            </a:xfrm>
            <a:custGeom>
              <a:avLst/>
              <a:gdLst>
                <a:gd name="T0" fmla="*/ 32 w 35"/>
                <a:gd name="T1" fmla="*/ 4 h 4"/>
                <a:gd name="T2" fmla="*/ 3 w 35"/>
                <a:gd name="T3" fmla="*/ 4 h 4"/>
                <a:gd name="T4" fmla="*/ 0 w 35"/>
                <a:gd name="T5" fmla="*/ 2 h 4"/>
                <a:gd name="T6" fmla="*/ 3 w 35"/>
                <a:gd name="T7" fmla="*/ 0 h 4"/>
                <a:gd name="T8" fmla="*/ 32 w 35"/>
                <a:gd name="T9" fmla="*/ 0 h 4"/>
                <a:gd name="T10" fmla="*/ 35 w 35"/>
                <a:gd name="T11" fmla="*/ 2 h 4"/>
                <a:gd name="T12" fmla="*/ 32 w 3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">
                  <a:moveTo>
                    <a:pt x="32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0"/>
                    <a:pt x="35" y="1"/>
                    <a:pt x="35" y="2"/>
                  </a:cubicBezTo>
                  <a:cubicBezTo>
                    <a:pt x="35" y="3"/>
                    <a:pt x="34" y="4"/>
                    <a:pt x="32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66"/>
            <p:cNvSpPr/>
            <p:nvPr/>
          </p:nvSpPr>
          <p:spPr bwMode="auto">
            <a:xfrm>
              <a:off x="7078663" y="2974658"/>
              <a:ext cx="254000" cy="22225"/>
            </a:xfrm>
            <a:custGeom>
              <a:avLst/>
              <a:gdLst>
                <a:gd name="T0" fmla="*/ 44 w 46"/>
                <a:gd name="T1" fmla="*/ 4 h 4"/>
                <a:gd name="T2" fmla="*/ 2 w 46"/>
                <a:gd name="T3" fmla="*/ 4 h 4"/>
                <a:gd name="T4" fmla="*/ 0 w 46"/>
                <a:gd name="T5" fmla="*/ 2 h 4"/>
                <a:gd name="T6" fmla="*/ 2 w 46"/>
                <a:gd name="T7" fmla="*/ 0 h 4"/>
                <a:gd name="T8" fmla="*/ 44 w 46"/>
                <a:gd name="T9" fmla="*/ 0 h 4"/>
                <a:gd name="T10" fmla="*/ 46 w 46"/>
                <a:gd name="T11" fmla="*/ 2 h 4"/>
                <a:gd name="T12" fmla="*/ 44 w 4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4">
                  <a:moveTo>
                    <a:pt x="4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6" y="1"/>
                    <a:pt x="46" y="2"/>
                  </a:cubicBezTo>
                  <a:cubicBezTo>
                    <a:pt x="46" y="3"/>
                    <a:pt x="45" y="4"/>
                    <a:pt x="44" y="4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67"/>
            <p:cNvSpPr/>
            <p:nvPr/>
          </p:nvSpPr>
          <p:spPr bwMode="auto">
            <a:xfrm>
              <a:off x="7239000" y="2919095"/>
              <a:ext cx="342900" cy="22225"/>
            </a:xfrm>
            <a:custGeom>
              <a:avLst/>
              <a:gdLst>
                <a:gd name="T0" fmla="*/ 60 w 62"/>
                <a:gd name="T1" fmla="*/ 4 h 4"/>
                <a:gd name="T2" fmla="*/ 2 w 62"/>
                <a:gd name="T3" fmla="*/ 4 h 4"/>
                <a:gd name="T4" fmla="*/ 0 w 62"/>
                <a:gd name="T5" fmla="*/ 2 h 4"/>
                <a:gd name="T6" fmla="*/ 2 w 62"/>
                <a:gd name="T7" fmla="*/ 0 h 4"/>
                <a:gd name="T8" fmla="*/ 60 w 62"/>
                <a:gd name="T9" fmla="*/ 0 h 4"/>
                <a:gd name="T10" fmla="*/ 62 w 62"/>
                <a:gd name="T11" fmla="*/ 2 h 4"/>
                <a:gd name="T12" fmla="*/ 60 w 62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4">
                  <a:moveTo>
                    <a:pt x="60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1" y="0"/>
                    <a:pt x="62" y="1"/>
                    <a:pt x="62" y="2"/>
                  </a:cubicBezTo>
                  <a:cubicBezTo>
                    <a:pt x="62" y="3"/>
                    <a:pt x="61" y="4"/>
                    <a:pt x="60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68"/>
            <p:cNvSpPr/>
            <p:nvPr/>
          </p:nvSpPr>
          <p:spPr bwMode="auto">
            <a:xfrm>
              <a:off x="7129463" y="2919095"/>
              <a:ext cx="93662" cy="22225"/>
            </a:xfrm>
            <a:custGeom>
              <a:avLst/>
              <a:gdLst>
                <a:gd name="T0" fmla="*/ 14 w 17"/>
                <a:gd name="T1" fmla="*/ 4 h 4"/>
                <a:gd name="T2" fmla="*/ 2 w 17"/>
                <a:gd name="T3" fmla="*/ 4 h 4"/>
                <a:gd name="T4" fmla="*/ 0 w 17"/>
                <a:gd name="T5" fmla="*/ 2 h 4"/>
                <a:gd name="T6" fmla="*/ 2 w 17"/>
                <a:gd name="T7" fmla="*/ 0 h 4"/>
                <a:gd name="T8" fmla="*/ 14 w 17"/>
                <a:gd name="T9" fmla="*/ 0 h 4"/>
                <a:gd name="T10" fmla="*/ 17 w 17"/>
                <a:gd name="T11" fmla="*/ 2 h 4"/>
                <a:gd name="T12" fmla="*/ 14 w 17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4">
                  <a:moveTo>
                    <a:pt x="1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7" y="1"/>
                    <a:pt x="17" y="2"/>
                  </a:cubicBezTo>
                  <a:cubicBezTo>
                    <a:pt x="17" y="3"/>
                    <a:pt x="16" y="4"/>
                    <a:pt x="14" y="4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8" name="组合 47"/>
          <p:cNvGrpSpPr/>
          <p:nvPr/>
        </p:nvGrpSpPr>
        <p:grpSpPr>
          <a:xfrm>
            <a:off x="5830237" y="1846018"/>
            <a:ext cx="305363" cy="116410"/>
            <a:chOff x="5060950" y="2357120"/>
            <a:chExt cx="287337" cy="109538"/>
          </a:xfrm>
        </p:grpSpPr>
        <p:sp>
          <p:nvSpPr>
            <p:cNvPr id="84" name="Freeform 169"/>
            <p:cNvSpPr>
              <a:spLocks noEditPoints="1"/>
            </p:cNvSpPr>
            <p:nvPr/>
          </p:nvSpPr>
          <p:spPr bwMode="auto">
            <a:xfrm>
              <a:off x="5060950" y="2357120"/>
              <a:ext cx="77787" cy="109538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0 h 20"/>
                <a:gd name="T4" fmla="*/ 12 w 14"/>
                <a:gd name="T5" fmla="*/ 1 h 20"/>
                <a:gd name="T6" fmla="*/ 14 w 14"/>
                <a:gd name="T7" fmla="*/ 6 h 20"/>
                <a:gd name="T8" fmla="*/ 12 w 14"/>
                <a:gd name="T9" fmla="*/ 11 h 20"/>
                <a:gd name="T10" fmla="*/ 6 w 14"/>
                <a:gd name="T11" fmla="*/ 13 h 20"/>
                <a:gd name="T12" fmla="*/ 4 w 14"/>
                <a:gd name="T13" fmla="*/ 13 h 20"/>
                <a:gd name="T14" fmla="*/ 4 w 14"/>
                <a:gd name="T15" fmla="*/ 20 h 20"/>
                <a:gd name="T16" fmla="*/ 0 w 14"/>
                <a:gd name="T17" fmla="*/ 20 h 20"/>
                <a:gd name="T18" fmla="*/ 0 w 14"/>
                <a:gd name="T19" fmla="*/ 0 h 20"/>
                <a:gd name="T20" fmla="*/ 4 w 14"/>
                <a:gd name="T21" fmla="*/ 10 h 20"/>
                <a:gd name="T22" fmla="*/ 6 w 14"/>
                <a:gd name="T23" fmla="*/ 10 h 20"/>
                <a:gd name="T24" fmla="*/ 10 w 14"/>
                <a:gd name="T25" fmla="*/ 6 h 20"/>
                <a:gd name="T26" fmla="*/ 6 w 14"/>
                <a:gd name="T27" fmla="*/ 2 h 20"/>
                <a:gd name="T28" fmla="*/ 4 w 14"/>
                <a:gd name="T29" fmla="*/ 3 h 20"/>
                <a:gd name="T30" fmla="*/ 4 w 14"/>
                <a:gd name="T31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cubicBezTo>
                    <a:pt x="2" y="0"/>
                    <a:pt x="3" y="0"/>
                    <a:pt x="6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4" y="4"/>
                    <a:pt x="14" y="6"/>
                  </a:cubicBezTo>
                  <a:cubicBezTo>
                    <a:pt x="14" y="8"/>
                    <a:pt x="14" y="9"/>
                    <a:pt x="12" y="11"/>
                  </a:cubicBezTo>
                  <a:cubicBezTo>
                    <a:pt x="11" y="12"/>
                    <a:pt x="8" y="13"/>
                    <a:pt x="6" y="13"/>
                  </a:cubicBezTo>
                  <a:cubicBezTo>
                    <a:pt x="5" y="13"/>
                    <a:pt x="4" y="13"/>
                    <a:pt x="4" y="1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0" y="20"/>
                    <a:pt x="0" y="20"/>
                    <a:pt x="0" y="20"/>
                  </a:cubicBezTo>
                  <a:lnTo>
                    <a:pt x="0" y="0"/>
                  </a:lnTo>
                  <a:close/>
                  <a:moveTo>
                    <a:pt x="4" y="10"/>
                  </a:moveTo>
                  <a:cubicBezTo>
                    <a:pt x="4" y="10"/>
                    <a:pt x="5" y="10"/>
                    <a:pt x="6" y="10"/>
                  </a:cubicBezTo>
                  <a:cubicBezTo>
                    <a:pt x="9" y="10"/>
                    <a:pt x="10" y="8"/>
                    <a:pt x="10" y="6"/>
                  </a:cubicBezTo>
                  <a:cubicBezTo>
                    <a:pt x="10" y="4"/>
                    <a:pt x="9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lnTo>
                    <a:pt x="4" y="1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170"/>
            <p:cNvSpPr/>
            <p:nvPr/>
          </p:nvSpPr>
          <p:spPr bwMode="auto">
            <a:xfrm>
              <a:off x="5154613" y="2357120"/>
              <a:ext cx="93662" cy="109538"/>
            </a:xfrm>
            <a:custGeom>
              <a:avLst/>
              <a:gdLst>
                <a:gd name="T0" fmla="*/ 14 w 59"/>
                <a:gd name="T1" fmla="*/ 0 h 69"/>
                <a:gd name="T2" fmla="*/ 14 w 59"/>
                <a:gd name="T3" fmla="*/ 27 h 69"/>
                <a:gd name="T4" fmla="*/ 45 w 59"/>
                <a:gd name="T5" fmla="*/ 27 h 69"/>
                <a:gd name="T6" fmla="*/ 45 w 59"/>
                <a:gd name="T7" fmla="*/ 0 h 69"/>
                <a:gd name="T8" fmla="*/ 59 w 59"/>
                <a:gd name="T9" fmla="*/ 0 h 69"/>
                <a:gd name="T10" fmla="*/ 59 w 59"/>
                <a:gd name="T11" fmla="*/ 69 h 69"/>
                <a:gd name="T12" fmla="*/ 45 w 59"/>
                <a:gd name="T13" fmla="*/ 69 h 69"/>
                <a:gd name="T14" fmla="*/ 45 w 59"/>
                <a:gd name="T15" fmla="*/ 38 h 69"/>
                <a:gd name="T16" fmla="*/ 14 w 59"/>
                <a:gd name="T17" fmla="*/ 38 h 69"/>
                <a:gd name="T18" fmla="*/ 14 w 59"/>
                <a:gd name="T19" fmla="*/ 69 h 69"/>
                <a:gd name="T20" fmla="*/ 0 w 59"/>
                <a:gd name="T21" fmla="*/ 69 h 69"/>
                <a:gd name="T22" fmla="*/ 0 w 59"/>
                <a:gd name="T23" fmla="*/ 0 h 69"/>
                <a:gd name="T24" fmla="*/ 14 w 59"/>
                <a:gd name="T25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" h="69">
                  <a:moveTo>
                    <a:pt x="14" y="0"/>
                  </a:moveTo>
                  <a:lnTo>
                    <a:pt x="14" y="27"/>
                  </a:lnTo>
                  <a:lnTo>
                    <a:pt x="45" y="27"/>
                  </a:lnTo>
                  <a:lnTo>
                    <a:pt x="45" y="0"/>
                  </a:lnTo>
                  <a:lnTo>
                    <a:pt x="59" y="0"/>
                  </a:lnTo>
                  <a:lnTo>
                    <a:pt x="59" y="69"/>
                  </a:lnTo>
                  <a:lnTo>
                    <a:pt x="45" y="69"/>
                  </a:lnTo>
                  <a:lnTo>
                    <a:pt x="45" y="38"/>
                  </a:lnTo>
                  <a:lnTo>
                    <a:pt x="14" y="38"/>
                  </a:lnTo>
                  <a:lnTo>
                    <a:pt x="14" y="69"/>
                  </a:lnTo>
                  <a:lnTo>
                    <a:pt x="0" y="69"/>
                  </a:lnTo>
                  <a:lnTo>
                    <a:pt x="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171"/>
            <p:cNvSpPr>
              <a:spLocks noEditPoints="1"/>
            </p:cNvSpPr>
            <p:nvPr/>
          </p:nvSpPr>
          <p:spPr bwMode="auto">
            <a:xfrm>
              <a:off x="5270500" y="2357120"/>
              <a:ext cx="77787" cy="109538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0 h 20"/>
                <a:gd name="T4" fmla="*/ 12 w 14"/>
                <a:gd name="T5" fmla="*/ 1 h 20"/>
                <a:gd name="T6" fmla="*/ 14 w 14"/>
                <a:gd name="T7" fmla="*/ 6 h 20"/>
                <a:gd name="T8" fmla="*/ 12 w 14"/>
                <a:gd name="T9" fmla="*/ 11 h 20"/>
                <a:gd name="T10" fmla="*/ 6 w 14"/>
                <a:gd name="T11" fmla="*/ 13 h 20"/>
                <a:gd name="T12" fmla="*/ 4 w 14"/>
                <a:gd name="T13" fmla="*/ 13 h 20"/>
                <a:gd name="T14" fmla="*/ 4 w 14"/>
                <a:gd name="T15" fmla="*/ 20 h 20"/>
                <a:gd name="T16" fmla="*/ 0 w 14"/>
                <a:gd name="T17" fmla="*/ 20 h 20"/>
                <a:gd name="T18" fmla="*/ 0 w 14"/>
                <a:gd name="T19" fmla="*/ 0 h 20"/>
                <a:gd name="T20" fmla="*/ 4 w 14"/>
                <a:gd name="T21" fmla="*/ 10 h 20"/>
                <a:gd name="T22" fmla="*/ 6 w 14"/>
                <a:gd name="T23" fmla="*/ 10 h 20"/>
                <a:gd name="T24" fmla="*/ 10 w 14"/>
                <a:gd name="T25" fmla="*/ 6 h 20"/>
                <a:gd name="T26" fmla="*/ 6 w 14"/>
                <a:gd name="T27" fmla="*/ 2 h 20"/>
                <a:gd name="T28" fmla="*/ 4 w 14"/>
                <a:gd name="T29" fmla="*/ 3 h 20"/>
                <a:gd name="T30" fmla="*/ 4 w 14"/>
                <a:gd name="T31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cubicBezTo>
                    <a:pt x="1" y="0"/>
                    <a:pt x="3" y="0"/>
                    <a:pt x="6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4" y="4"/>
                    <a:pt x="14" y="6"/>
                  </a:cubicBezTo>
                  <a:cubicBezTo>
                    <a:pt x="14" y="8"/>
                    <a:pt x="13" y="9"/>
                    <a:pt x="12" y="11"/>
                  </a:cubicBezTo>
                  <a:cubicBezTo>
                    <a:pt x="11" y="12"/>
                    <a:pt x="8" y="13"/>
                    <a:pt x="6" y="13"/>
                  </a:cubicBezTo>
                  <a:cubicBezTo>
                    <a:pt x="5" y="13"/>
                    <a:pt x="4" y="13"/>
                    <a:pt x="4" y="1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0" y="20"/>
                    <a:pt x="0" y="20"/>
                    <a:pt x="0" y="20"/>
                  </a:cubicBezTo>
                  <a:lnTo>
                    <a:pt x="0" y="0"/>
                  </a:lnTo>
                  <a:close/>
                  <a:moveTo>
                    <a:pt x="4" y="10"/>
                  </a:moveTo>
                  <a:cubicBezTo>
                    <a:pt x="4" y="10"/>
                    <a:pt x="5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4"/>
                    <a:pt x="9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lnTo>
                    <a:pt x="4" y="1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9" name="组合 48"/>
          <p:cNvGrpSpPr/>
          <p:nvPr/>
        </p:nvGrpSpPr>
        <p:grpSpPr>
          <a:xfrm>
            <a:off x="6494034" y="4947331"/>
            <a:ext cx="175457" cy="146777"/>
            <a:chOff x="3489325" y="3990658"/>
            <a:chExt cx="165100" cy="138113"/>
          </a:xfrm>
        </p:grpSpPr>
        <p:sp>
          <p:nvSpPr>
            <p:cNvPr id="82" name="Freeform 172"/>
            <p:cNvSpPr/>
            <p:nvPr/>
          </p:nvSpPr>
          <p:spPr bwMode="auto">
            <a:xfrm>
              <a:off x="3489325" y="3995420"/>
              <a:ext cx="60325" cy="133350"/>
            </a:xfrm>
            <a:custGeom>
              <a:avLst/>
              <a:gdLst>
                <a:gd name="T0" fmla="*/ 7 w 11"/>
                <a:gd name="T1" fmla="*/ 0 h 24"/>
                <a:gd name="T2" fmla="*/ 11 w 11"/>
                <a:gd name="T3" fmla="*/ 0 h 24"/>
                <a:gd name="T4" fmla="*/ 11 w 11"/>
                <a:gd name="T5" fmla="*/ 15 h 24"/>
                <a:gd name="T6" fmla="*/ 3 w 11"/>
                <a:gd name="T7" fmla="*/ 24 h 24"/>
                <a:gd name="T8" fmla="*/ 0 w 11"/>
                <a:gd name="T9" fmla="*/ 23 h 24"/>
                <a:gd name="T10" fmla="*/ 0 w 11"/>
                <a:gd name="T11" fmla="*/ 20 h 24"/>
                <a:gd name="T12" fmla="*/ 3 w 11"/>
                <a:gd name="T13" fmla="*/ 20 h 24"/>
                <a:gd name="T14" fmla="*/ 7 w 11"/>
                <a:gd name="T15" fmla="*/ 15 h 24"/>
                <a:gd name="T16" fmla="*/ 7 w 11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4">
                  <a:moveTo>
                    <a:pt x="7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22"/>
                    <a:pt x="8" y="24"/>
                    <a:pt x="3" y="24"/>
                  </a:cubicBezTo>
                  <a:cubicBezTo>
                    <a:pt x="2" y="24"/>
                    <a:pt x="1" y="24"/>
                    <a:pt x="0" y="23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" y="20"/>
                    <a:pt x="2" y="20"/>
                    <a:pt x="3" y="20"/>
                  </a:cubicBezTo>
                  <a:cubicBezTo>
                    <a:pt x="5" y="20"/>
                    <a:pt x="7" y="19"/>
                    <a:pt x="7" y="15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173"/>
            <p:cNvSpPr/>
            <p:nvPr/>
          </p:nvSpPr>
          <p:spPr bwMode="auto">
            <a:xfrm>
              <a:off x="3571875" y="3990658"/>
              <a:ext cx="82550" cy="138113"/>
            </a:xfrm>
            <a:custGeom>
              <a:avLst/>
              <a:gdLst>
                <a:gd name="T0" fmla="*/ 1 w 15"/>
                <a:gd name="T1" fmla="*/ 20 h 25"/>
                <a:gd name="T2" fmla="*/ 7 w 15"/>
                <a:gd name="T3" fmla="*/ 21 h 25"/>
                <a:gd name="T4" fmla="*/ 11 w 15"/>
                <a:gd name="T5" fmla="*/ 18 h 25"/>
                <a:gd name="T6" fmla="*/ 7 w 15"/>
                <a:gd name="T7" fmla="*/ 14 h 25"/>
                <a:gd name="T8" fmla="*/ 0 w 15"/>
                <a:gd name="T9" fmla="*/ 7 h 25"/>
                <a:gd name="T10" fmla="*/ 9 w 15"/>
                <a:gd name="T11" fmla="*/ 0 h 25"/>
                <a:gd name="T12" fmla="*/ 14 w 15"/>
                <a:gd name="T13" fmla="*/ 2 h 25"/>
                <a:gd name="T14" fmla="*/ 13 w 15"/>
                <a:gd name="T15" fmla="*/ 5 h 25"/>
                <a:gd name="T16" fmla="*/ 9 w 15"/>
                <a:gd name="T17" fmla="*/ 4 h 25"/>
                <a:gd name="T18" fmla="*/ 5 w 15"/>
                <a:gd name="T19" fmla="*/ 7 h 25"/>
                <a:gd name="T20" fmla="*/ 9 w 15"/>
                <a:gd name="T21" fmla="*/ 11 h 25"/>
                <a:gd name="T22" fmla="*/ 15 w 15"/>
                <a:gd name="T23" fmla="*/ 18 h 25"/>
                <a:gd name="T24" fmla="*/ 6 w 15"/>
                <a:gd name="T25" fmla="*/ 25 h 25"/>
                <a:gd name="T26" fmla="*/ 0 w 15"/>
                <a:gd name="T27" fmla="*/ 23 h 25"/>
                <a:gd name="T28" fmla="*/ 1 w 15"/>
                <a:gd name="T29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25">
                  <a:moveTo>
                    <a:pt x="1" y="20"/>
                  </a:moveTo>
                  <a:cubicBezTo>
                    <a:pt x="2" y="21"/>
                    <a:pt x="4" y="21"/>
                    <a:pt x="7" y="21"/>
                  </a:cubicBezTo>
                  <a:cubicBezTo>
                    <a:pt x="9" y="21"/>
                    <a:pt x="11" y="20"/>
                    <a:pt x="11" y="18"/>
                  </a:cubicBezTo>
                  <a:cubicBezTo>
                    <a:pt x="11" y="16"/>
                    <a:pt x="10" y="15"/>
                    <a:pt x="7" y="14"/>
                  </a:cubicBezTo>
                  <a:cubicBezTo>
                    <a:pt x="3" y="13"/>
                    <a:pt x="0" y="11"/>
                    <a:pt x="0" y="7"/>
                  </a:cubicBezTo>
                  <a:cubicBezTo>
                    <a:pt x="0" y="3"/>
                    <a:pt x="3" y="0"/>
                    <a:pt x="9" y="0"/>
                  </a:cubicBezTo>
                  <a:cubicBezTo>
                    <a:pt x="11" y="0"/>
                    <a:pt x="13" y="1"/>
                    <a:pt x="14" y="2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1" y="4"/>
                    <a:pt x="9" y="4"/>
                  </a:cubicBezTo>
                  <a:cubicBezTo>
                    <a:pt x="6" y="4"/>
                    <a:pt x="5" y="5"/>
                    <a:pt x="5" y="7"/>
                  </a:cubicBezTo>
                  <a:cubicBezTo>
                    <a:pt x="5" y="9"/>
                    <a:pt x="6" y="10"/>
                    <a:pt x="9" y="11"/>
                  </a:cubicBezTo>
                  <a:cubicBezTo>
                    <a:pt x="13" y="12"/>
                    <a:pt x="15" y="14"/>
                    <a:pt x="15" y="18"/>
                  </a:cubicBezTo>
                  <a:cubicBezTo>
                    <a:pt x="15" y="22"/>
                    <a:pt x="12" y="25"/>
                    <a:pt x="6" y="25"/>
                  </a:cubicBezTo>
                  <a:cubicBezTo>
                    <a:pt x="4" y="25"/>
                    <a:pt x="1" y="24"/>
                    <a:pt x="0" y="23"/>
                  </a:cubicBezTo>
                  <a:lnTo>
                    <a:pt x="1" y="2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50" name="Freeform 174"/>
          <p:cNvSpPr/>
          <p:nvPr/>
        </p:nvSpPr>
        <p:spPr bwMode="auto">
          <a:xfrm>
            <a:off x="10568353" y="5444681"/>
            <a:ext cx="80980" cy="82668"/>
          </a:xfrm>
          <a:custGeom>
            <a:avLst/>
            <a:gdLst>
              <a:gd name="T0" fmla="*/ 14 w 14"/>
              <a:gd name="T1" fmla="*/ 2 h 14"/>
              <a:gd name="T2" fmla="*/ 2 w 14"/>
              <a:gd name="T3" fmla="*/ 14 h 14"/>
              <a:gd name="T4" fmla="*/ 0 w 14"/>
              <a:gd name="T5" fmla="*/ 14 h 14"/>
              <a:gd name="T6" fmla="*/ 0 w 14"/>
              <a:gd name="T7" fmla="*/ 12 h 14"/>
              <a:gd name="T8" fmla="*/ 12 w 14"/>
              <a:gd name="T9" fmla="*/ 0 h 14"/>
              <a:gd name="T10" fmla="*/ 14 w 14"/>
              <a:gd name="T11" fmla="*/ 0 h 14"/>
              <a:gd name="T12" fmla="*/ 14 w 14"/>
              <a:gd name="T13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14">
                <a:moveTo>
                  <a:pt x="14" y="2"/>
                </a:move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1" y="14"/>
                  <a:pt x="0" y="14"/>
                </a:cubicBezTo>
                <a:cubicBezTo>
                  <a:pt x="0" y="13"/>
                  <a:pt x="0" y="12"/>
                  <a:pt x="0" y="12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3" y="0"/>
                  <a:pt x="14" y="0"/>
                </a:cubicBezTo>
                <a:cubicBezTo>
                  <a:pt x="14" y="1"/>
                  <a:pt x="14" y="2"/>
                  <a:pt x="14" y="2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1" name="Freeform 175"/>
          <p:cNvSpPr/>
          <p:nvPr/>
        </p:nvSpPr>
        <p:spPr bwMode="auto">
          <a:xfrm>
            <a:off x="10568353" y="5444681"/>
            <a:ext cx="80980" cy="82668"/>
          </a:xfrm>
          <a:custGeom>
            <a:avLst/>
            <a:gdLst>
              <a:gd name="T0" fmla="*/ 14 w 14"/>
              <a:gd name="T1" fmla="*/ 14 h 14"/>
              <a:gd name="T2" fmla="*/ 12 w 14"/>
              <a:gd name="T3" fmla="*/ 14 h 14"/>
              <a:gd name="T4" fmla="*/ 0 w 14"/>
              <a:gd name="T5" fmla="*/ 2 h 14"/>
              <a:gd name="T6" fmla="*/ 0 w 14"/>
              <a:gd name="T7" fmla="*/ 0 h 14"/>
              <a:gd name="T8" fmla="*/ 2 w 14"/>
              <a:gd name="T9" fmla="*/ 0 h 14"/>
              <a:gd name="T10" fmla="*/ 14 w 14"/>
              <a:gd name="T11" fmla="*/ 12 h 14"/>
              <a:gd name="T12" fmla="*/ 14 w 14"/>
              <a:gd name="T13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14">
                <a:moveTo>
                  <a:pt x="14" y="14"/>
                </a:moveTo>
                <a:cubicBezTo>
                  <a:pt x="13" y="14"/>
                  <a:pt x="12" y="14"/>
                  <a:pt x="12" y="14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1"/>
                  <a:pt x="0" y="0"/>
                </a:cubicBezTo>
                <a:cubicBezTo>
                  <a:pt x="1" y="0"/>
                  <a:pt x="2" y="0"/>
                  <a:pt x="2" y="0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3"/>
                  <a:pt x="14" y="1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52" name="组合 51"/>
          <p:cNvGrpSpPr/>
          <p:nvPr/>
        </p:nvGrpSpPr>
        <p:grpSpPr>
          <a:xfrm>
            <a:off x="6048860" y="2721384"/>
            <a:ext cx="239421" cy="255655"/>
            <a:chOff x="3632200" y="2560320"/>
            <a:chExt cx="93662" cy="100013"/>
          </a:xfrm>
        </p:grpSpPr>
        <p:sp>
          <p:nvSpPr>
            <p:cNvPr id="80" name="Freeform 176"/>
            <p:cNvSpPr/>
            <p:nvPr/>
          </p:nvSpPr>
          <p:spPr bwMode="auto">
            <a:xfrm>
              <a:off x="3632200" y="2560320"/>
              <a:ext cx="93662" cy="100013"/>
            </a:xfrm>
            <a:custGeom>
              <a:avLst/>
              <a:gdLst>
                <a:gd name="T0" fmla="*/ 17 w 17"/>
                <a:gd name="T1" fmla="*/ 3 h 18"/>
                <a:gd name="T2" fmla="*/ 3 w 17"/>
                <a:gd name="T3" fmla="*/ 17 h 18"/>
                <a:gd name="T4" fmla="*/ 0 w 17"/>
                <a:gd name="T5" fmla="*/ 17 h 18"/>
                <a:gd name="T6" fmla="*/ 0 w 17"/>
                <a:gd name="T7" fmla="*/ 15 h 18"/>
                <a:gd name="T8" fmla="*/ 14 w 17"/>
                <a:gd name="T9" fmla="*/ 1 h 18"/>
                <a:gd name="T10" fmla="*/ 17 w 17"/>
                <a:gd name="T11" fmla="*/ 1 h 18"/>
                <a:gd name="T12" fmla="*/ 17 w 17"/>
                <a:gd name="T13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8">
                  <a:moveTo>
                    <a:pt x="17" y="3"/>
                  </a:moveTo>
                  <a:cubicBezTo>
                    <a:pt x="3" y="17"/>
                    <a:pt x="3" y="17"/>
                    <a:pt x="3" y="17"/>
                  </a:cubicBezTo>
                  <a:cubicBezTo>
                    <a:pt x="2" y="18"/>
                    <a:pt x="1" y="18"/>
                    <a:pt x="0" y="17"/>
                  </a:cubicBezTo>
                  <a:cubicBezTo>
                    <a:pt x="0" y="16"/>
                    <a:pt x="0" y="15"/>
                    <a:pt x="0" y="15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7" y="2"/>
                    <a:pt x="17" y="3"/>
                    <a:pt x="17" y="3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177"/>
            <p:cNvSpPr/>
            <p:nvPr/>
          </p:nvSpPr>
          <p:spPr bwMode="auto">
            <a:xfrm>
              <a:off x="3632200" y="2560320"/>
              <a:ext cx="93662" cy="100013"/>
            </a:xfrm>
            <a:custGeom>
              <a:avLst/>
              <a:gdLst>
                <a:gd name="T0" fmla="*/ 17 w 17"/>
                <a:gd name="T1" fmla="*/ 17 h 18"/>
                <a:gd name="T2" fmla="*/ 14 w 17"/>
                <a:gd name="T3" fmla="*/ 17 h 18"/>
                <a:gd name="T4" fmla="*/ 0 w 17"/>
                <a:gd name="T5" fmla="*/ 3 h 18"/>
                <a:gd name="T6" fmla="*/ 0 w 17"/>
                <a:gd name="T7" fmla="*/ 1 h 18"/>
                <a:gd name="T8" fmla="*/ 3 w 17"/>
                <a:gd name="T9" fmla="*/ 1 h 18"/>
                <a:gd name="T10" fmla="*/ 17 w 17"/>
                <a:gd name="T11" fmla="*/ 15 h 18"/>
                <a:gd name="T12" fmla="*/ 17 w 17"/>
                <a:gd name="T13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8">
                  <a:moveTo>
                    <a:pt x="17" y="17"/>
                  </a:moveTo>
                  <a:cubicBezTo>
                    <a:pt x="16" y="18"/>
                    <a:pt x="15" y="18"/>
                    <a:pt x="14" y="17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6"/>
                    <a:pt x="17" y="17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53" name="Freeform 178"/>
          <p:cNvSpPr/>
          <p:nvPr/>
        </p:nvSpPr>
        <p:spPr bwMode="auto">
          <a:xfrm>
            <a:off x="11055045" y="1774316"/>
            <a:ext cx="128219" cy="129907"/>
          </a:xfrm>
          <a:custGeom>
            <a:avLst/>
            <a:gdLst>
              <a:gd name="T0" fmla="*/ 21 w 22"/>
              <a:gd name="T1" fmla="*/ 4 h 22"/>
              <a:gd name="T2" fmla="*/ 4 w 22"/>
              <a:gd name="T3" fmla="*/ 22 h 22"/>
              <a:gd name="T4" fmla="*/ 0 w 22"/>
              <a:gd name="T5" fmla="*/ 22 h 22"/>
              <a:gd name="T6" fmla="*/ 0 w 22"/>
              <a:gd name="T7" fmla="*/ 18 h 22"/>
              <a:gd name="T8" fmla="*/ 18 w 22"/>
              <a:gd name="T9" fmla="*/ 1 h 22"/>
              <a:gd name="T10" fmla="*/ 21 w 22"/>
              <a:gd name="T11" fmla="*/ 1 h 22"/>
              <a:gd name="T12" fmla="*/ 21 w 22"/>
              <a:gd name="T13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" h="22">
                <a:moveTo>
                  <a:pt x="21" y="4"/>
                </a:moveTo>
                <a:cubicBezTo>
                  <a:pt x="4" y="22"/>
                  <a:pt x="4" y="22"/>
                  <a:pt x="4" y="22"/>
                </a:cubicBezTo>
                <a:cubicBezTo>
                  <a:pt x="3" y="22"/>
                  <a:pt x="1" y="22"/>
                  <a:pt x="0" y="22"/>
                </a:cubicBezTo>
                <a:cubicBezTo>
                  <a:pt x="0" y="21"/>
                  <a:pt x="0" y="19"/>
                  <a:pt x="0" y="18"/>
                </a:cubicBezTo>
                <a:cubicBezTo>
                  <a:pt x="18" y="1"/>
                  <a:pt x="18" y="1"/>
                  <a:pt x="18" y="1"/>
                </a:cubicBezTo>
                <a:cubicBezTo>
                  <a:pt x="19" y="0"/>
                  <a:pt x="20" y="0"/>
                  <a:pt x="21" y="1"/>
                </a:cubicBezTo>
                <a:cubicBezTo>
                  <a:pt x="22" y="2"/>
                  <a:pt x="22" y="3"/>
                  <a:pt x="21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4" name="Freeform 179"/>
          <p:cNvSpPr/>
          <p:nvPr/>
        </p:nvSpPr>
        <p:spPr bwMode="auto">
          <a:xfrm>
            <a:off x="11055045" y="1774316"/>
            <a:ext cx="128219" cy="129907"/>
          </a:xfrm>
          <a:custGeom>
            <a:avLst/>
            <a:gdLst>
              <a:gd name="T0" fmla="*/ 21 w 22"/>
              <a:gd name="T1" fmla="*/ 22 h 22"/>
              <a:gd name="T2" fmla="*/ 18 w 22"/>
              <a:gd name="T3" fmla="*/ 22 h 22"/>
              <a:gd name="T4" fmla="*/ 0 w 22"/>
              <a:gd name="T5" fmla="*/ 4 h 22"/>
              <a:gd name="T6" fmla="*/ 0 w 22"/>
              <a:gd name="T7" fmla="*/ 1 h 22"/>
              <a:gd name="T8" fmla="*/ 4 w 22"/>
              <a:gd name="T9" fmla="*/ 1 h 22"/>
              <a:gd name="T10" fmla="*/ 21 w 22"/>
              <a:gd name="T11" fmla="*/ 18 h 22"/>
              <a:gd name="T12" fmla="*/ 21 w 22"/>
              <a:gd name="T13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" h="22">
                <a:moveTo>
                  <a:pt x="21" y="22"/>
                </a:moveTo>
                <a:cubicBezTo>
                  <a:pt x="20" y="22"/>
                  <a:pt x="19" y="22"/>
                  <a:pt x="18" y="22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0" y="2"/>
                  <a:pt x="0" y="1"/>
                </a:cubicBezTo>
                <a:cubicBezTo>
                  <a:pt x="1" y="0"/>
                  <a:pt x="3" y="0"/>
                  <a:pt x="4" y="1"/>
                </a:cubicBezTo>
                <a:cubicBezTo>
                  <a:pt x="21" y="18"/>
                  <a:pt x="21" y="18"/>
                  <a:pt x="21" y="18"/>
                </a:cubicBezTo>
                <a:cubicBezTo>
                  <a:pt x="22" y="19"/>
                  <a:pt x="22" y="21"/>
                  <a:pt x="21" y="22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5" name="Freeform 180"/>
          <p:cNvSpPr/>
          <p:nvPr/>
        </p:nvSpPr>
        <p:spPr bwMode="auto">
          <a:xfrm>
            <a:off x="7738923" y="1780471"/>
            <a:ext cx="104600" cy="106287"/>
          </a:xfrm>
          <a:custGeom>
            <a:avLst/>
            <a:gdLst>
              <a:gd name="T0" fmla="*/ 17 w 18"/>
              <a:gd name="T1" fmla="*/ 3 h 18"/>
              <a:gd name="T2" fmla="*/ 4 w 18"/>
              <a:gd name="T3" fmla="*/ 17 h 18"/>
              <a:gd name="T4" fmla="*/ 1 w 18"/>
              <a:gd name="T5" fmla="*/ 17 h 18"/>
              <a:gd name="T6" fmla="*/ 1 w 18"/>
              <a:gd name="T7" fmla="*/ 15 h 18"/>
              <a:gd name="T8" fmla="*/ 15 w 18"/>
              <a:gd name="T9" fmla="*/ 1 h 18"/>
              <a:gd name="T10" fmla="*/ 17 w 18"/>
              <a:gd name="T11" fmla="*/ 1 h 18"/>
              <a:gd name="T12" fmla="*/ 17 w 18"/>
              <a:gd name="T13" fmla="*/ 3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8">
                <a:moveTo>
                  <a:pt x="17" y="3"/>
                </a:moveTo>
                <a:cubicBezTo>
                  <a:pt x="4" y="17"/>
                  <a:pt x="4" y="17"/>
                  <a:pt x="4" y="17"/>
                </a:cubicBezTo>
                <a:cubicBezTo>
                  <a:pt x="3" y="18"/>
                  <a:pt x="2" y="18"/>
                  <a:pt x="1" y="17"/>
                </a:cubicBezTo>
                <a:cubicBezTo>
                  <a:pt x="0" y="17"/>
                  <a:pt x="0" y="15"/>
                  <a:pt x="1" y="15"/>
                </a:cubicBezTo>
                <a:cubicBezTo>
                  <a:pt x="15" y="1"/>
                  <a:pt x="15" y="1"/>
                  <a:pt x="15" y="1"/>
                </a:cubicBezTo>
                <a:cubicBezTo>
                  <a:pt x="16" y="0"/>
                  <a:pt x="17" y="0"/>
                  <a:pt x="17" y="1"/>
                </a:cubicBezTo>
                <a:cubicBezTo>
                  <a:pt x="18" y="2"/>
                  <a:pt x="18" y="3"/>
                  <a:pt x="17" y="3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6" name="Freeform 181"/>
          <p:cNvSpPr/>
          <p:nvPr/>
        </p:nvSpPr>
        <p:spPr bwMode="auto">
          <a:xfrm>
            <a:off x="7738923" y="1780471"/>
            <a:ext cx="104600" cy="106287"/>
          </a:xfrm>
          <a:custGeom>
            <a:avLst/>
            <a:gdLst>
              <a:gd name="T0" fmla="*/ 17 w 18"/>
              <a:gd name="T1" fmla="*/ 17 h 18"/>
              <a:gd name="T2" fmla="*/ 15 w 18"/>
              <a:gd name="T3" fmla="*/ 17 h 18"/>
              <a:gd name="T4" fmla="*/ 1 w 18"/>
              <a:gd name="T5" fmla="*/ 3 h 18"/>
              <a:gd name="T6" fmla="*/ 1 w 18"/>
              <a:gd name="T7" fmla="*/ 1 h 18"/>
              <a:gd name="T8" fmla="*/ 4 w 18"/>
              <a:gd name="T9" fmla="*/ 1 h 18"/>
              <a:gd name="T10" fmla="*/ 17 w 18"/>
              <a:gd name="T11" fmla="*/ 15 h 18"/>
              <a:gd name="T12" fmla="*/ 17 w 18"/>
              <a:gd name="T13" fmla="*/ 17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8">
                <a:moveTo>
                  <a:pt x="17" y="17"/>
                </a:moveTo>
                <a:cubicBezTo>
                  <a:pt x="17" y="18"/>
                  <a:pt x="16" y="18"/>
                  <a:pt x="15" y="17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2"/>
                  <a:pt x="1" y="1"/>
                </a:cubicBezTo>
                <a:cubicBezTo>
                  <a:pt x="2" y="0"/>
                  <a:pt x="3" y="0"/>
                  <a:pt x="4" y="1"/>
                </a:cubicBezTo>
                <a:cubicBezTo>
                  <a:pt x="17" y="15"/>
                  <a:pt x="17" y="15"/>
                  <a:pt x="17" y="15"/>
                </a:cubicBezTo>
                <a:cubicBezTo>
                  <a:pt x="18" y="15"/>
                  <a:pt x="18" y="17"/>
                  <a:pt x="17" y="17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7" name="Freeform 182"/>
          <p:cNvSpPr>
            <a:spLocks noEditPoints="1"/>
          </p:cNvSpPr>
          <p:nvPr/>
        </p:nvSpPr>
        <p:spPr bwMode="auto">
          <a:xfrm>
            <a:off x="11281992" y="5983673"/>
            <a:ext cx="94477" cy="92791"/>
          </a:xfrm>
          <a:custGeom>
            <a:avLst/>
            <a:gdLst>
              <a:gd name="T0" fmla="*/ 8 w 16"/>
              <a:gd name="T1" fmla="*/ 16 h 16"/>
              <a:gd name="T2" fmla="*/ 0 w 16"/>
              <a:gd name="T3" fmla="*/ 8 h 16"/>
              <a:gd name="T4" fmla="*/ 8 w 16"/>
              <a:gd name="T5" fmla="*/ 0 h 16"/>
              <a:gd name="T6" fmla="*/ 16 w 16"/>
              <a:gd name="T7" fmla="*/ 8 h 16"/>
              <a:gd name="T8" fmla="*/ 8 w 16"/>
              <a:gd name="T9" fmla="*/ 16 h 16"/>
              <a:gd name="T10" fmla="*/ 8 w 16"/>
              <a:gd name="T11" fmla="*/ 3 h 16"/>
              <a:gd name="T12" fmla="*/ 3 w 16"/>
              <a:gd name="T13" fmla="*/ 8 h 16"/>
              <a:gd name="T14" fmla="*/ 8 w 16"/>
              <a:gd name="T15" fmla="*/ 13 h 16"/>
              <a:gd name="T16" fmla="*/ 13 w 16"/>
              <a:gd name="T17" fmla="*/ 8 h 16"/>
              <a:gd name="T18" fmla="*/ 8 w 16"/>
              <a:gd name="T19" fmla="*/ 3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" h="16">
                <a:moveTo>
                  <a:pt x="8" y="16"/>
                </a:moveTo>
                <a:cubicBezTo>
                  <a:pt x="4" y="16"/>
                  <a:pt x="0" y="12"/>
                  <a:pt x="0" y="8"/>
                </a:cubicBezTo>
                <a:cubicBezTo>
                  <a:pt x="0" y="4"/>
                  <a:pt x="4" y="0"/>
                  <a:pt x="8" y="0"/>
                </a:cubicBezTo>
                <a:cubicBezTo>
                  <a:pt x="12" y="0"/>
                  <a:pt x="16" y="4"/>
                  <a:pt x="16" y="8"/>
                </a:cubicBezTo>
                <a:cubicBezTo>
                  <a:pt x="16" y="12"/>
                  <a:pt x="12" y="16"/>
                  <a:pt x="8" y="16"/>
                </a:cubicBezTo>
                <a:close/>
                <a:moveTo>
                  <a:pt x="8" y="3"/>
                </a:moveTo>
                <a:cubicBezTo>
                  <a:pt x="5" y="3"/>
                  <a:pt x="3" y="5"/>
                  <a:pt x="3" y="8"/>
                </a:cubicBezTo>
                <a:cubicBezTo>
                  <a:pt x="3" y="11"/>
                  <a:pt x="5" y="13"/>
                  <a:pt x="8" y="13"/>
                </a:cubicBezTo>
                <a:cubicBezTo>
                  <a:pt x="11" y="13"/>
                  <a:pt x="13" y="11"/>
                  <a:pt x="13" y="8"/>
                </a:cubicBezTo>
                <a:cubicBezTo>
                  <a:pt x="13" y="5"/>
                  <a:pt x="11" y="3"/>
                  <a:pt x="8" y="3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8" name="Freeform 183"/>
          <p:cNvSpPr>
            <a:spLocks noEditPoints="1"/>
          </p:cNvSpPr>
          <p:nvPr/>
        </p:nvSpPr>
        <p:spPr bwMode="auto">
          <a:xfrm>
            <a:off x="11728195" y="2084741"/>
            <a:ext cx="89415" cy="94477"/>
          </a:xfrm>
          <a:custGeom>
            <a:avLst/>
            <a:gdLst>
              <a:gd name="T0" fmla="*/ 8 w 15"/>
              <a:gd name="T1" fmla="*/ 16 h 16"/>
              <a:gd name="T2" fmla="*/ 0 w 15"/>
              <a:gd name="T3" fmla="*/ 8 h 16"/>
              <a:gd name="T4" fmla="*/ 8 w 15"/>
              <a:gd name="T5" fmla="*/ 0 h 16"/>
              <a:gd name="T6" fmla="*/ 15 w 15"/>
              <a:gd name="T7" fmla="*/ 8 h 16"/>
              <a:gd name="T8" fmla="*/ 8 w 15"/>
              <a:gd name="T9" fmla="*/ 16 h 16"/>
              <a:gd name="T10" fmla="*/ 8 w 15"/>
              <a:gd name="T11" fmla="*/ 3 h 16"/>
              <a:gd name="T12" fmla="*/ 3 w 15"/>
              <a:gd name="T13" fmla="*/ 8 h 16"/>
              <a:gd name="T14" fmla="*/ 8 w 15"/>
              <a:gd name="T15" fmla="*/ 13 h 16"/>
              <a:gd name="T16" fmla="*/ 12 w 15"/>
              <a:gd name="T17" fmla="*/ 8 h 16"/>
              <a:gd name="T18" fmla="*/ 8 w 15"/>
              <a:gd name="T19" fmla="*/ 3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" h="16">
                <a:moveTo>
                  <a:pt x="8" y="16"/>
                </a:moveTo>
                <a:cubicBezTo>
                  <a:pt x="3" y="16"/>
                  <a:pt x="0" y="12"/>
                  <a:pt x="0" y="8"/>
                </a:cubicBezTo>
                <a:cubicBezTo>
                  <a:pt x="0" y="4"/>
                  <a:pt x="3" y="0"/>
                  <a:pt x="8" y="0"/>
                </a:cubicBezTo>
                <a:cubicBezTo>
                  <a:pt x="12" y="0"/>
                  <a:pt x="15" y="4"/>
                  <a:pt x="15" y="8"/>
                </a:cubicBezTo>
                <a:cubicBezTo>
                  <a:pt x="15" y="12"/>
                  <a:pt x="12" y="16"/>
                  <a:pt x="8" y="16"/>
                </a:cubicBezTo>
                <a:close/>
                <a:moveTo>
                  <a:pt x="8" y="3"/>
                </a:moveTo>
                <a:cubicBezTo>
                  <a:pt x="5" y="3"/>
                  <a:pt x="3" y="6"/>
                  <a:pt x="3" y="8"/>
                </a:cubicBezTo>
                <a:cubicBezTo>
                  <a:pt x="3" y="11"/>
                  <a:pt x="5" y="13"/>
                  <a:pt x="8" y="13"/>
                </a:cubicBezTo>
                <a:cubicBezTo>
                  <a:pt x="10" y="13"/>
                  <a:pt x="12" y="11"/>
                  <a:pt x="12" y="8"/>
                </a:cubicBezTo>
                <a:cubicBezTo>
                  <a:pt x="12" y="6"/>
                  <a:pt x="10" y="3"/>
                  <a:pt x="8" y="3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9" name="Freeform 184"/>
          <p:cNvSpPr>
            <a:spLocks noEditPoints="1"/>
          </p:cNvSpPr>
          <p:nvPr/>
        </p:nvSpPr>
        <p:spPr bwMode="auto">
          <a:xfrm>
            <a:off x="8277950" y="953959"/>
            <a:ext cx="87729" cy="92791"/>
          </a:xfrm>
          <a:custGeom>
            <a:avLst/>
            <a:gdLst>
              <a:gd name="T0" fmla="*/ 7 w 15"/>
              <a:gd name="T1" fmla="*/ 16 h 16"/>
              <a:gd name="T2" fmla="*/ 0 w 15"/>
              <a:gd name="T3" fmla="*/ 8 h 16"/>
              <a:gd name="T4" fmla="*/ 7 w 15"/>
              <a:gd name="T5" fmla="*/ 0 h 16"/>
              <a:gd name="T6" fmla="*/ 15 w 15"/>
              <a:gd name="T7" fmla="*/ 8 h 16"/>
              <a:gd name="T8" fmla="*/ 7 w 15"/>
              <a:gd name="T9" fmla="*/ 16 h 16"/>
              <a:gd name="T10" fmla="*/ 7 w 15"/>
              <a:gd name="T11" fmla="*/ 3 h 16"/>
              <a:gd name="T12" fmla="*/ 3 w 15"/>
              <a:gd name="T13" fmla="*/ 8 h 16"/>
              <a:gd name="T14" fmla="*/ 7 w 15"/>
              <a:gd name="T15" fmla="*/ 13 h 16"/>
              <a:gd name="T16" fmla="*/ 12 w 15"/>
              <a:gd name="T17" fmla="*/ 8 h 16"/>
              <a:gd name="T18" fmla="*/ 7 w 15"/>
              <a:gd name="T19" fmla="*/ 3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" h="16">
                <a:moveTo>
                  <a:pt x="7" y="16"/>
                </a:moveTo>
                <a:cubicBezTo>
                  <a:pt x="3" y="16"/>
                  <a:pt x="0" y="12"/>
                  <a:pt x="0" y="8"/>
                </a:cubicBezTo>
                <a:cubicBezTo>
                  <a:pt x="0" y="4"/>
                  <a:pt x="3" y="0"/>
                  <a:pt x="7" y="0"/>
                </a:cubicBezTo>
                <a:cubicBezTo>
                  <a:pt x="12" y="0"/>
                  <a:pt x="15" y="4"/>
                  <a:pt x="15" y="8"/>
                </a:cubicBezTo>
                <a:cubicBezTo>
                  <a:pt x="15" y="12"/>
                  <a:pt x="12" y="16"/>
                  <a:pt x="7" y="16"/>
                </a:cubicBezTo>
                <a:close/>
                <a:moveTo>
                  <a:pt x="7" y="3"/>
                </a:moveTo>
                <a:cubicBezTo>
                  <a:pt x="5" y="3"/>
                  <a:pt x="3" y="5"/>
                  <a:pt x="3" y="8"/>
                </a:cubicBezTo>
                <a:cubicBezTo>
                  <a:pt x="3" y="11"/>
                  <a:pt x="5" y="13"/>
                  <a:pt x="7" y="13"/>
                </a:cubicBezTo>
                <a:cubicBezTo>
                  <a:pt x="10" y="13"/>
                  <a:pt x="12" y="11"/>
                  <a:pt x="12" y="8"/>
                </a:cubicBezTo>
                <a:cubicBezTo>
                  <a:pt x="12" y="5"/>
                  <a:pt x="10" y="3"/>
                  <a:pt x="7" y="3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0" name="Freeform 185"/>
          <p:cNvSpPr>
            <a:spLocks noEditPoints="1"/>
          </p:cNvSpPr>
          <p:nvPr/>
        </p:nvSpPr>
        <p:spPr bwMode="auto">
          <a:xfrm>
            <a:off x="5747853" y="4180550"/>
            <a:ext cx="87729" cy="94477"/>
          </a:xfrm>
          <a:custGeom>
            <a:avLst/>
            <a:gdLst>
              <a:gd name="T0" fmla="*/ 8 w 15"/>
              <a:gd name="T1" fmla="*/ 16 h 16"/>
              <a:gd name="T2" fmla="*/ 0 w 15"/>
              <a:gd name="T3" fmla="*/ 8 h 16"/>
              <a:gd name="T4" fmla="*/ 8 w 15"/>
              <a:gd name="T5" fmla="*/ 0 h 16"/>
              <a:gd name="T6" fmla="*/ 15 w 15"/>
              <a:gd name="T7" fmla="*/ 8 h 16"/>
              <a:gd name="T8" fmla="*/ 8 w 15"/>
              <a:gd name="T9" fmla="*/ 16 h 16"/>
              <a:gd name="T10" fmla="*/ 8 w 15"/>
              <a:gd name="T11" fmla="*/ 3 h 16"/>
              <a:gd name="T12" fmla="*/ 3 w 15"/>
              <a:gd name="T13" fmla="*/ 8 h 16"/>
              <a:gd name="T14" fmla="*/ 8 w 15"/>
              <a:gd name="T15" fmla="*/ 13 h 16"/>
              <a:gd name="T16" fmla="*/ 12 w 15"/>
              <a:gd name="T17" fmla="*/ 8 h 16"/>
              <a:gd name="T18" fmla="*/ 8 w 15"/>
              <a:gd name="T19" fmla="*/ 3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" h="16">
                <a:moveTo>
                  <a:pt x="8" y="16"/>
                </a:moveTo>
                <a:cubicBezTo>
                  <a:pt x="3" y="16"/>
                  <a:pt x="0" y="12"/>
                  <a:pt x="0" y="8"/>
                </a:cubicBezTo>
                <a:cubicBezTo>
                  <a:pt x="0" y="4"/>
                  <a:pt x="3" y="0"/>
                  <a:pt x="8" y="0"/>
                </a:cubicBezTo>
                <a:cubicBezTo>
                  <a:pt x="12" y="0"/>
                  <a:pt x="15" y="4"/>
                  <a:pt x="15" y="8"/>
                </a:cubicBezTo>
                <a:cubicBezTo>
                  <a:pt x="15" y="12"/>
                  <a:pt x="12" y="16"/>
                  <a:pt x="8" y="16"/>
                </a:cubicBezTo>
                <a:close/>
                <a:moveTo>
                  <a:pt x="8" y="3"/>
                </a:moveTo>
                <a:cubicBezTo>
                  <a:pt x="5" y="3"/>
                  <a:pt x="3" y="5"/>
                  <a:pt x="3" y="8"/>
                </a:cubicBezTo>
                <a:cubicBezTo>
                  <a:pt x="3" y="11"/>
                  <a:pt x="5" y="13"/>
                  <a:pt x="8" y="13"/>
                </a:cubicBezTo>
                <a:cubicBezTo>
                  <a:pt x="10" y="13"/>
                  <a:pt x="12" y="11"/>
                  <a:pt x="12" y="8"/>
                </a:cubicBezTo>
                <a:cubicBezTo>
                  <a:pt x="12" y="5"/>
                  <a:pt x="10" y="3"/>
                  <a:pt x="8" y="3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" name="Freeform 187"/>
          <p:cNvSpPr>
            <a:spLocks noEditPoints="1"/>
          </p:cNvSpPr>
          <p:nvPr/>
        </p:nvSpPr>
        <p:spPr bwMode="auto">
          <a:xfrm>
            <a:off x="9566045" y="2406836"/>
            <a:ext cx="116409" cy="111348"/>
          </a:xfrm>
          <a:custGeom>
            <a:avLst/>
            <a:gdLst>
              <a:gd name="T0" fmla="*/ 10 w 20"/>
              <a:gd name="T1" fmla="*/ 19 h 19"/>
              <a:gd name="T2" fmla="*/ 0 w 20"/>
              <a:gd name="T3" fmla="*/ 10 h 19"/>
              <a:gd name="T4" fmla="*/ 10 w 20"/>
              <a:gd name="T5" fmla="*/ 0 h 19"/>
              <a:gd name="T6" fmla="*/ 20 w 20"/>
              <a:gd name="T7" fmla="*/ 10 h 19"/>
              <a:gd name="T8" fmla="*/ 10 w 20"/>
              <a:gd name="T9" fmla="*/ 19 h 19"/>
              <a:gd name="T10" fmla="*/ 10 w 20"/>
              <a:gd name="T11" fmla="*/ 4 h 19"/>
              <a:gd name="T12" fmla="*/ 4 w 20"/>
              <a:gd name="T13" fmla="*/ 10 h 19"/>
              <a:gd name="T14" fmla="*/ 10 w 20"/>
              <a:gd name="T15" fmla="*/ 16 h 19"/>
              <a:gd name="T16" fmla="*/ 16 w 20"/>
              <a:gd name="T17" fmla="*/ 10 h 19"/>
              <a:gd name="T18" fmla="*/ 10 w 20"/>
              <a:gd name="T19" fmla="*/ 4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0" h="19">
                <a:moveTo>
                  <a:pt x="10" y="19"/>
                </a:moveTo>
                <a:cubicBezTo>
                  <a:pt x="5" y="19"/>
                  <a:pt x="0" y="15"/>
                  <a:pt x="0" y="10"/>
                </a:cubicBezTo>
                <a:cubicBezTo>
                  <a:pt x="0" y="5"/>
                  <a:pt x="5" y="0"/>
                  <a:pt x="10" y="0"/>
                </a:cubicBezTo>
                <a:cubicBezTo>
                  <a:pt x="15" y="0"/>
                  <a:pt x="20" y="5"/>
                  <a:pt x="20" y="10"/>
                </a:cubicBezTo>
                <a:cubicBezTo>
                  <a:pt x="20" y="15"/>
                  <a:pt x="15" y="19"/>
                  <a:pt x="10" y="19"/>
                </a:cubicBezTo>
                <a:close/>
                <a:moveTo>
                  <a:pt x="10" y="4"/>
                </a:moveTo>
                <a:cubicBezTo>
                  <a:pt x="7" y="4"/>
                  <a:pt x="4" y="7"/>
                  <a:pt x="4" y="10"/>
                </a:cubicBezTo>
                <a:cubicBezTo>
                  <a:pt x="4" y="13"/>
                  <a:pt x="7" y="16"/>
                  <a:pt x="10" y="16"/>
                </a:cubicBezTo>
                <a:cubicBezTo>
                  <a:pt x="13" y="16"/>
                  <a:pt x="16" y="13"/>
                  <a:pt x="16" y="10"/>
                </a:cubicBezTo>
                <a:cubicBezTo>
                  <a:pt x="16" y="7"/>
                  <a:pt x="13" y="4"/>
                  <a:pt x="10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63" name="组合 62"/>
          <p:cNvGrpSpPr/>
          <p:nvPr/>
        </p:nvGrpSpPr>
        <p:grpSpPr>
          <a:xfrm>
            <a:off x="8323502" y="3128648"/>
            <a:ext cx="1359795" cy="433583"/>
            <a:chOff x="5237163" y="2892108"/>
            <a:chExt cx="1279525" cy="407988"/>
          </a:xfrm>
        </p:grpSpPr>
        <p:sp>
          <p:nvSpPr>
            <p:cNvPr id="73" name="Freeform 188"/>
            <p:cNvSpPr/>
            <p:nvPr/>
          </p:nvSpPr>
          <p:spPr bwMode="auto">
            <a:xfrm>
              <a:off x="5248275" y="2903220"/>
              <a:ext cx="1257300" cy="385763"/>
            </a:xfrm>
            <a:custGeom>
              <a:avLst/>
              <a:gdLst>
                <a:gd name="T0" fmla="*/ 228 w 228"/>
                <a:gd name="T1" fmla="*/ 58 h 70"/>
                <a:gd name="T2" fmla="*/ 217 w 228"/>
                <a:gd name="T3" fmla="*/ 70 h 70"/>
                <a:gd name="T4" fmla="*/ 12 w 228"/>
                <a:gd name="T5" fmla="*/ 70 h 70"/>
                <a:gd name="T6" fmla="*/ 0 w 228"/>
                <a:gd name="T7" fmla="*/ 58 h 70"/>
                <a:gd name="T8" fmla="*/ 0 w 228"/>
                <a:gd name="T9" fmla="*/ 12 h 70"/>
                <a:gd name="T10" fmla="*/ 12 w 228"/>
                <a:gd name="T11" fmla="*/ 0 h 70"/>
                <a:gd name="T12" fmla="*/ 217 w 228"/>
                <a:gd name="T13" fmla="*/ 0 h 70"/>
                <a:gd name="T14" fmla="*/ 228 w 228"/>
                <a:gd name="T15" fmla="*/ 12 h 70"/>
                <a:gd name="T16" fmla="*/ 228 w 228"/>
                <a:gd name="T17" fmla="*/ 5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8" h="70">
                  <a:moveTo>
                    <a:pt x="228" y="58"/>
                  </a:moveTo>
                  <a:cubicBezTo>
                    <a:pt x="228" y="65"/>
                    <a:pt x="223" y="70"/>
                    <a:pt x="217" y="70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5" y="70"/>
                    <a:pt x="0" y="65"/>
                    <a:pt x="0" y="58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223" y="0"/>
                    <a:pt x="228" y="5"/>
                    <a:pt x="228" y="12"/>
                  </a:cubicBezTo>
                  <a:lnTo>
                    <a:pt x="228" y="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189"/>
            <p:cNvSpPr>
              <a:spLocks noEditPoints="1"/>
            </p:cNvSpPr>
            <p:nvPr/>
          </p:nvSpPr>
          <p:spPr bwMode="auto">
            <a:xfrm>
              <a:off x="5237163" y="2892108"/>
              <a:ext cx="1279525" cy="407988"/>
            </a:xfrm>
            <a:custGeom>
              <a:avLst/>
              <a:gdLst>
                <a:gd name="T0" fmla="*/ 219 w 232"/>
                <a:gd name="T1" fmla="*/ 74 h 74"/>
                <a:gd name="T2" fmla="*/ 14 w 232"/>
                <a:gd name="T3" fmla="*/ 74 h 74"/>
                <a:gd name="T4" fmla="*/ 0 w 232"/>
                <a:gd name="T5" fmla="*/ 60 h 74"/>
                <a:gd name="T6" fmla="*/ 0 w 232"/>
                <a:gd name="T7" fmla="*/ 14 h 74"/>
                <a:gd name="T8" fmla="*/ 14 w 232"/>
                <a:gd name="T9" fmla="*/ 0 h 74"/>
                <a:gd name="T10" fmla="*/ 219 w 232"/>
                <a:gd name="T11" fmla="*/ 0 h 74"/>
                <a:gd name="T12" fmla="*/ 232 w 232"/>
                <a:gd name="T13" fmla="*/ 14 h 74"/>
                <a:gd name="T14" fmla="*/ 232 w 232"/>
                <a:gd name="T15" fmla="*/ 60 h 74"/>
                <a:gd name="T16" fmla="*/ 219 w 232"/>
                <a:gd name="T17" fmla="*/ 74 h 74"/>
                <a:gd name="T18" fmla="*/ 14 w 232"/>
                <a:gd name="T19" fmla="*/ 4 h 74"/>
                <a:gd name="T20" fmla="*/ 4 w 232"/>
                <a:gd name="T21" fmla="*/ 14 h 74"/>
                <a:gd name="T22" fmla="*/ 4 w 232"/>
                <a:gd name="T23" fmla="*/ 60 h 74"/>
                <a:gd name="T24" fmla="*/ 14 w 232"/>
                <a:gd name="T25" fmla="*/ 70 h 74"/>
                <a:gd name="T26" fmla="*/ 219 w 232"/>
                <a:gd name="T27" fmla="*/ 70 h 74"/>
                <a:gd name="T28" fmla="*/ 229 w 232"/>
                <a:gd name="T29" fmla="*/ 60 h 74"/>
                <a:gd name="T30" fmla="*/ 229 w 232"/>
                <a:gd name="T31" fmla="*/ 14 h 74"/>
                <a:gd name="T32" fmla="*/ 219 w 232"/>
                <a:gd name="T33" fmla="*/ 4 h 74"/>
                <a:gd name="T34" fmla="*/ 14 w 232"/>
                <a:gd name="T35" fmla="*/ 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2" h="74">
                  <a:moveTo>
                    <a:pt x="219" y="74"/>
                  </a:moveTo>
                  <a:cubicBezTo>
                    <a:pt x="14" y="74"/>
                    <a:pt x="14" y="74"/>
                    <a:pt x="14" y="74"/>
                  </a:cubicBezTo>
                  <a:cubicBezTo>
                    <a:pt x="6" y="74"/>
                    <a:pt x="0" y="68"/>
                    <a:pt x="0" y="6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6"/>
                    <a:pt x="6" y="0"/>
                    <a:pt x="14" y="0"/>
                  </a:cubicBezTo>
                  <a:cubicBezTo>
                    <a:pt x="219" y="0"/>
                    <a:pt x="219" y="0"/>
                    <a:pt x="219" y="0"/>
                  </a:cubicBezTo>
                  <a:cubicBezTo>
                    <a:pt x="226" y="0"/>
                    <a:pt x="232" y="6"/>
                    <a:pt x="232" y="14"/>
                  </a:cubicBezTo>
                  <a:cubicBezTo>
                    <a:pt x="232" y="60"/>
                    <a:pt x="232" y="60"/>
                    <a:pt x="232" y="60"/>
                  </a:cubicBezTo>
                  <a:cubicBezTo>
                    <a:pt x="232" y="68"/>
                    <a:pt x="226" y="74"/>
                    <a:pt x="219" y="74"/>
                  </a:cubicBezTo>
                  <a:close/>
                  <a:moveTo>
                    <a:pt x="14" y="4"/>
                  </a:moveTo>
                  <a:cubicBezTo>
                    <a:pt x="8" y="4"/>
                    <a:pt x="4" y="8"/>
                    <a:pt x="4" y="14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66"/>
                    <a:pt x="8" y="70"/>
                    <a:pt x="14" y="70"/>
                  </a:cubicBezTo>
                  <a:cubicBezTo>
                    <a:pt x="219" y="70"/>
                    <a:pt x="219" y="70"/>
                    <a:pt x="219" y="70"/>
                  </a:cubicBezTo>
                  <a:cubicBezTo>
                    <a:pt x="224" y="70"/>
                    <a:pt x="229" y="66"/>
                    <a:pt x="229" y="60"/>
                  </a:cubicBezTo>
                  <a:cubicBezTo>
                    <a:pt x="229" y="14"/>
                    <a:pt x="229" y="14"/>
                    <a:pt x="229" y="14"/>
                  </a:cubicBezTo>
                  <a:cubicBezTo>
                    <a:pt x="229" y="8"/>
                    <a:pt x="224" y="4"/>
                    <a:pt x="219" y="4"/>
                  </a:cubicBezTo>
                  <a:lnTo>
                    <a:pt x="14" y="4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190"/>
            <p:cNvSpPr/>
            <p:nvPr/>
          </p:nvSpPr>
          <p:spPr bwMode="auto">
            <a:xfrm>
              <a:off x="5667375" y="2947670"/>
              <a:ext cx="369887" cy="15875"/>
            </a:xfrm>
            <a:custGeom>
              <a:avLst/>
              <a:gdLst>
                <a:gd name="T0" fmla="*/ 66 w 67"/>
                <a:gd name="T1" fmla="*/ 3 h 3"/>
                <a:gd name="T2" fmla="*/ 1 w 67"/>
                <a:gd name="T3" fmla="*/ 3 h 3"/>
                <a:gd name="T4" fmla="*/ 0 w 67"/>
                <a:gd name="T5" fmla="*/ 2 h 3"/>
                <a:gd name="T6" fmla="*/ 1 w 67"/>
                <a:gd name="T7" fmla="*/ 0 h 3"/>
                <a:gd name="T8" fmla="*/ 66 w 67"/>
                <a:gd name="T9" fmla="*/ 0 h 3"/>
                <a:gd name="T10" fmla="*/ 67 w 67"/>
                <a:gd name="T11" fmla="*/ 2 h 3"/>
                <a:gd name="T12" fmla="*/ 66 w 67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3">
                  <a:moveTo>
                    <a:pt x="66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7" y="0"/>
                    <a:pt x="67" y="1"/>
                    <a:pt x="67" y="2"/>
                  </a:cubicBezTo>
                  <a:cubicBezTo>
                    <a:pt x="67" y="3"/>
                    <a:pt x="67" y="3"/>
                    <a:pt x="66" y="3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191"/>
            <p:cNvSpPr/>
            <p:nvPr/>
          </p:nvSpPr>
          <p:spPr bwMode="auto">
            <a:xfrm>
              <a:off x="5292725" y="2947670"/>
              <a:ext cx="307975" cy="209550"/>
            </a:xfrm>
            <a:custGeom>
              <a:avLst/>
              <a:gdLst>
                <a:gd name="T0" fmla="*/ 2 w 56"/>
                <a:gd name="T1" fmla="*/ 38 h 38"/>
                <a:gd name="T2" fmla="*/ 0 w 56"/>
                <a:gd name="T3" fmla="*/ 37 h 38"/>
                <a:gd name="T4" fmla="*/ 0 w 56"/>
                <a:gd name="T5" fmla="*/ 13 h 38"/>
                <a:gd name="T6" fmla="*/ 14 w 56"/>
                <a:gd name="T7" fmla="*/ 0 h 38"/>
                <a:gd name="T8" fmla="*/ 55 w 56"/>
                <a:gd name="T9" fmla="*/ 0 h 38"/>
                <a:gd name="T10" fmla="*/ 56 w 56"/>
                <a:gd name="T11" fmla="*/ 2 h 38"/>
                <a:gd name="T12" fmla="*/ 55 w 56"/>
                <a:gd name="T13" fmla="*/ 3 h 38"/>
                <a:gd name="T14" fmla="*/ 14 w 56"/>
                <a:gd name="T15" fmla="*/ 3 h 38"/>
                <a:gd name="T16" fmla="*/ 4 w 56"/>
                <a:gd name="T17" fmla="*/ 13 h 38"/>
                <a:gd name="T18" fmla="*/ 4 w 56"/>
                <a:gd name="T19" fmla="*/ 37 h 38"/>
                <a:gd name="T20" fmla="*/ 2 w 56"/>
                <a:gd name="T21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38">
                  <a:moveTo>
                    <a:pt x="2" y="38"/>
                  </a:moveTo>
                  <a:cubicBezTo>
                    <a:pt x="1" y="38"/>
                    <a:pt x="0" y="38"/>
                    <a:pt x="0" y="37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6"/>
                    <a:pt x="6" y="0"/>
                    <a:pt x="14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6" y="0"/>
                    <a:pt x="56" y="1"/>
                    <a:pt x="56" y="2"/>
                  </a:cubicBezTo>
                  <a:cubicBezTo>
                    <a:pt x="56" y="3"/>
                    <a:pt x="56" y="3"/>
                    <a:pt x="5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8" y="3"/>
                    <a:pt x="4" y="8"/>
                    <a:pt x="4" y="13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8"/>
                    <a:pt x="3" y="38"/>
                    <a:pt x="2" y="38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192"/>
            <p:cNvSpPr/>
            <p:nvPr/>
          </p:nvSpPr>
          <p:spPr bwMode="auto">
            <a:xfrm>
              <a:off x="5711825" y="3057208"/>
              <a:ext cx="109537" cy="122238"/>
            </a:xfrm>
            <a:custGeom>
              <a:avLst/>
              <a:gdLst>
                <a:gd name="T0" fmla="*/ 0 w 69"/>
                <a:gd name="T1" fmla="*/ 32 h 77"/>
                <a:gd name="T2" fmla="*/ 69 w 69"/>
                <a:gd name="T3" fmla="*/ 0 h 77"/>
                <a:gd name="T4" fmla="*/ 69 w 69"/>
                <a:gd name="T5" fmla="*/ 11 h 77"/>
                <a:gd name="T6" fmla="*/ 14 w 69"/>
                <a:gd name="T7" fmla="*/ 38 h 77"/>
                <a:gd name="T8" fmla="*/ 14 w 69"/>
                <a:gd name="T9" fmla="*/ 38 h 77"/>
                <a:gd name="T10" fmla="*/ 69 w 69"/>
                <a:gd name="T11" fmla="*/ 63 h 77"/>
                <a:gd name="T12" fmla="*/ 69 w 69"/>
                <a:gd name="T13" fmla="*/ 77 h 77"/>
                <a:gd name="T14" fmla="*/ 0 w 69"/>
                <a:gd name="T15" fmla="*/ 42 h 77"/>
                <a:gd name="T16" fmla="*/ 0 w 69"/>
                <a:gd name="T17" fmla="*/ 3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77">
                  <a:moveTo>
                    <a:pt x="0" y="32"/>
                  </a:moveTo>
                  <a:lnTo>
                    <a:pt x="69" y="0"/>
                  </a:lnTo>
                  <a:lnTo>
                    <a:pt x="69" y="11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69" y="63"/>
                  </a:lnTo>
                  <a:lnTo>
                    <a:pt x="69" y="77"/>
                  </a:lnTo>
                  <a:lnTo>
                    <a:pt x="0" y="4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193"/>
            <p:cNvSpPr/>
            <p:nvPr/>
          </p:nvSpPr>
          <p:spPr bwMode="auto">
            <a:xfrm>
              <a:off x="5838825" y="3019108"/>
              <a:ext cx="76200" cy="171450"/>
            </a:xfrm>
            <a:custGeom>
              <a:avLst/>
              <a:gdLst>
                <a:gd name="T0" fmla="*/ 0 w 48"/>
                <a:gd name="T1" fmla="*/ 108 h 108"/>
                <a:gd name="T2" fmla="*/ 38 w 48"/>
                <a:gd name="T3" fmla="*/ 0 h 108"/>
                <a:gd name="T4" fmla="*/ 48 w 48"/>
                <a:gd name="T5" fmla="*/ 0 h 108"/>
                <a:gd name="T6" fmla="*/ 14 w 48"/>
                <a:gd name="T7" fmla="*/ 108 h 108"/>
                <a:gd name="T8" fmla="*/ 0 w 48"/>
                <a:gd name="T9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108">
                  <a:moveTo>
                    <a:pt x="0" y="108"/>
                  </a:moveTo>
                  <a:lnTo>
                    <a:pt x="38" y="0"/>
                  </a:lnTo>
                  <a:lnTo>
                    <a:pt x="48" y="0"/>
                  </a:lnTo>
                  <a:lnTo>
                    <a:pt x="14" y="108"/>
                  </a:lnTo>
                  <a:lnTo>
                    <a:pt x="0" y="108"/>
                  </a:ln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194"/>
            <p:cNvSpPr/>
            <p:nvPr/>
          </p:nvSpPr>
          <p:spPr bwMode="auto">
            <a:xfrm>
              <a:off x="5932488" y="3057208"/>
              <a:ext cx="109537" cy="122238"/>
            </a:xfrm>
            <a:custGeom>
              <a:avLst/>
              <a:gdLst>
                <a:gd name="T0" fmla="*/ 69 w 69"/>
                <a:gd name="T1" fmla="*/ 45 h 77"/>
                <a:gd name="T2" fmla="*/ 0 w 69"/>
                <a:gd name="T3" fmla="*/ 77 h 77"/>
                <a:gd name="T4" fmla="*/ 0 w 69"/>
                <a:gd name="T5" fmla="*/ 63 h 77"/>
                <a:gd name="T6" fmla="*/ 55 w 69"/>
                <a:gd name="T7" fmla="*/ 38 h 77"/>
                <a:gd name="T8" fmla="*/ 55 w 69"/>
                <a:gd name="T9" fmla="*/ 38 h 77"/>
                <a:gd name="T10" fmla="*/ 0 w 69"/>
                <a:gd name="T11" fmla="*/ 11 h 77"/>
                <a:gd name="T12" fmla="*/ 0 w 69"/>
                <a:gd name="T13" fmla="*/ 0 h 77"/>
                <a:gd name="T14" fmla="*/ 69 w 69"/>
                <a:gd name="T15" fmla="*/ 32 h 77"/>
                <a:gd name="T16" fmla="*/ 69 w 69"/>
                <a:gd name="T17" fmla="*/ 4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77">
                  <a:moveTo>
                    <a:pt x="69" y="45"/>
                  </a:moveTo>
                  <a:lnTo>
                    <a:pt x="0" y="77"/>
                  </a:lnTo>
                  <a:lnTo>
                    <a:pt x="0" y="63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0" y="11"/>
                  </a:lnTo>
                  <a:lnTo>
                    <a:pt x="0" y="0"/>
                  </a:lnTo>
                  <a:lnTo>
                    <a:pt x="69" y="32"/>
                  </a:lnTo>
                  <a:lnTo>
                    <a:pt x="69" y="45"/>
                  </a:ln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4" name="组合 63"/>
          <p:cNvGrpSpPr/>
          <p:nvPr/>
        </p:nvGrpSpPr>
        <p:grpSpPr>
          <a:xfrm>
            <a:off x="8498117" y="1783361"/>
            <a:ext cx="862103" cy="862104"/>
            <a:chOff x="5402263" y="1788795"/>
            <a:chExt cx="811212" cy="811213"/>
          </a:xfrm>
        </p:grpSpPr>
        <p:sp>
          <p:nvSpPr>
            <p:cNvPr id="65" name="Oval 195"/>
            <p:cNvSpPr>
              <a:spLocks noChangeArrowheads="1"/>
            </p:cNvSpPr>
            <p:nvPr/>
          </p:nvSpPr>
          <p:spPr bwMode="auto">
            <a:xfrm>
              <a:off x="5413375" y="1798320"/>
              <a:ext cx="788987" cy="7905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196"/>
            <p:cNvSpPr>
              <a:spLocks noEditPoints="1"/>
            </p:cNvSpPr>
            <p:nvPr/>
          </p:nvSpPr>
          <p:spPr bwMode="auto">
            <a:xfrm>
              <a:off x="5402263" y="1788795"/>
              <a:ext cx="811212" cy="811213"/>
            </a:xfrm>
            <a:custGeom>
              <a:avLst/>
              <a:gdLst>
                <a:gd name="T0" fmla="*/ 73 w 147"/>
                <a:gd name="T1" fmla="*/ 147 h 147"/>
                <a:gd name="T2" fmla="*/ 0 w 147"/>
                <a:gd name="T3" fmla="*/ 74 h 147"/>
                <a:gd name="T4" fmla="*/ 73 w 147"/>
                <a:gd name="T5" fmla="*/ 0 h 147"/>
                <a:gd name="T6" fmla="*/ 147 w 147"/>
                <a:gd name="T7" fmla="*/ 74 h 147"/>
                <a:gd name="T8" fmla="*/ 73 w 147"/>
                <a:gd name="T9" fmla="*/ 147 h 147"/>
                <a:gd name="T10" fmla="*/ 73 w 147"/>
                <a:gd name="T11" fmla="*/ 4 h 147"/>
                <a:gd name="T12" fmla="*/ 4 w 147"/>
                <a:gd name="T13" fmla="*/ 74 h 147"/>
                <a:gd name="T14" fmla="*/ 73 w 147"/>
                <a:gd name="T15" fmla="*/ 143 h 147"/>
                <a:gd name="T16" fmla="*/ 143 w 147"/>
                <a:gd name="T17" fmla="*/ 74 h 147"/>
                <a:gd name="T18" fmla="*/ 73 w 147"/>
                <a:gd name="T19" fmla="*/ 4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7" h="147">
                  <a:moveTo>
                    <a:pt x="73" y="147"/>
                  </a:moveTo>
                  <a:cubicBezTo>
                    <a:pt x="33" y="147"/>
                    <a:pt x="0" y="114"/>
                    <a:pt x="0" y="74"/>
                  </a:cubicBezTo>
                  <a:cubicBezTo>
                    <a:pt x="0" y="33"/>
                    <a:pt x="33" y="0"/>
                    <a:pt x="73" y="0"/>
                  </a:cubicBezTo>
                  <a:cubicBezTo>
                    <a:pt x="114" y="0"/>
                    <a:pt x="147" y="33"/>
                    <a:pt x="147" y="74"/>
                  </a:cubicBezTo>
                  <a:cubicBezTo>
                    <a:pt x="147" y="114"/>
                    <a:pt x="114" y="147"/>
                    <a:pt x="73" y="147"/>
                  </a:cubicBezTo>
                  <a:close/>
                  <a:moveTo>
                    <a:pt x="73" y="4"/>
                  </a:moveTo>
                  <a:cubicBezTo>
                    <a:pt x="35" y="4"/>
                    <a:pt x="4" y="35"/>
                    <a:pt x="4" y="74"/>
                  </a:cubicBezTo>
                  <a:cubicBezTo>
                    <a:pt x="4" y="112"/>
                    <a:pt x="35" y="143"/>
                    <a:pt x="73" y="143"/>
                  </a:cubicBezTo>
                  <a:cubicBezTo>
                    <a:pt x="112" y="143"/>
                    <a:pt x="143" y="112"/>
                    <a:pt x="143" y="74"/>
                  </a:cubicBezTo>
                  <a:cubicBezTo>
                    <a:pt x="143" y="35"/>
                    <a:pt x="112" y="4"/>
                    <a:pt x="73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Oval 197"/>
            <p:cNvSpPr>
              <a:spLocks noChangeArrowheads="1"/>
            </p:cNvSpPr>
            <p:nvPr/>
          </p:nvSpPr>
          <p:spPr bwMode="auto">
            <a:xfrm>
              <a:off x="5457825" y="1849120"/>
              <a:ext cx="695325" cy="695325"/>
            </a:xfrm>
            <a:prstGeom prst="ellipse">
              <a:avLst/>
            </a:pr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199"/>
            <p:cNvSpPr>
              <a:spLocks noEditPoints="1"/>
            </p:cNvSpPr>
            <p:nvPr/>
          </p:nvSpPr>
          <p:spPr bwMode="auto">
            <a:xfrm>
              <a:off x="5446713" y="1838008"/>
              <a:ext cx="717550" cy="717550"/>
            </a:xfrm>
            <a:custGeom>
              <a:avLst/>
              <a:gdLst>
                <a:gd name="T0" fmla="*/ 65 w 130"/>
                <a:gd name="T1" fmla="*/ 130 h 130"/>
                <a:gd name="T2" fmla="*/ 0 w 130"/>
                <a:gd name="T3" fmla="*/ 65 h 130"/>
                <a:gd name="T4" fmla="*/ 65 w 130"/>
                <a:gd name="T5" fmla="*/ 0 h 130"/>
                <a:gd name="T6" fmla="*/ 130 w 130"/>
                <a:gd name="T7" fmla="*/ 65 h 130"/>
                <a:gd name="T8" fmla="*/ 65 w 130"/>
                <a:gd name="T9" fmla="*/ 130 h 130"/>
                <a:gd name="T10" fmla="*/ 65 w 130"/>
                <a:gd name="T11" fmla="*/ 4 h 130"/>
                <a:gd name="T12" fmla="*/ 4 w 130"/>
                <a:gd name="T13" fmla="*/ 65 h 130"/>
                <a:gd name="T14" fmla="*/ 65 w 130"/>
                <a:gd name="T15" fmla="*/ 126 h 130"/>
                <a:gd name="T16" fmla="*/ 126 w 130"/>
                <a:gd name="T17" fmla="*/ 65 h 130"/>
                <a:gd name="T18" fmla="*/ 65 w 130"/>
                <a:gd name="T19" fmla="*/ 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0" h="130">
                  <a:moveTo>
                    <a:pt x="65" y="130"/>
                  </a:moveTo>
                  <a:cubicBezTo>
                    <a:pt x="29" y="130"/>
                    <a:pt x="0" y="101"/>
                    <a:pt x="0" y="65"/>
                  </a:cubicBezTo>
                  <a:cubicBezTo>
                    <a:pt x="0" y="29"/>
                    <a:pt x="29" y="0"/>
                    <a:pt x="65" y="0"/>
                  </a:cubicBezTo>
                  <a:cubicBezTo>
                    <a:pt x="101" y="0"/>
                    <a:pt x="130" y="29"/>
                    <a:pt x="130" y="65"/>
                  </a:cubicBezTo>
                  <a:cubicBezTo>
                    <a:pt x="130" y="101"/>
                    <a:pt x="101" y="130"/>
                    <a:pt x="65" y="130"/>
                  </a:cubicBezTo>
                  <a:close/>
                  <a:moveTo>
                    <a:pt x="65" y="4"/>
                  </a:moveTo>
                  <a:cubicBezTo>
                    <a:pt x="31" y="4"/>
                    <a:pt x="4" y="31"/>
                    <a:pt x="4" y="65"/>
                  </a:cubicBezTo>
                  <a:cubicBezTo>
                    <a:pt x="4" y="99"/>
                    <a:pt x="31" y="126"/>
                    <a:pt x="65" y="126"/>
                  </a:cubicBezTo>
                  <a:cubicBezTo>
                    <a:pt x="99" y="126"/>
                    <a:pt x="126" y="99"/>
                    <a:pt x="126" y="65"/>
                  </a:cubicBezTo>
                  <a:cubicBezTo>
                    <a:pt x="126" y="31"/>
                    <a:pt x="99" y="4"/>
                    <a:pt x="65" y="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200"/>
            <p:cNvSpPr/>
            <p:nvPr/>
          </p:nvSpPr>
          <p:spPr bwMode="auto">
            <a:xfrm>
              <a:off x="5524500" y="1920558"/>
              <a:ext cx="192087" cy="193675"/>
            </a:xfrm>
            <a:custGeom>
              <a:avLst/>
              <a:gdLst>
                <a:gd name="T0" fmla="*/ 3 w 35"/>
                <a:gd name="T1" fmla="*/ 35 h 35"/>
                <a:gd name="T2" fmla="*/ 2 w 35"/>
                <a:gd name="T3" fmla="*/ 35 h 35"/>
                <a:gd name="T4" fmla="*/ 1 w 35"/>
                <a:gd name="T5" fmla="*/ 33 h 35"/>
                <a:gd name="T6" fmla="*/ 32 w 35"/>
                <a:gd name="T7" fmla="*/ 0 h 35"/>
                <a:gd name="T8" fmla="*/ 34 w 35"/>
                <a:gd name="T9" fmla="*/ 1 h 35"/>
                <a:gd name="T10" fmla="*/ 33 w 35"/>
                <a:gd name="T11" fmla="*/ 4 h 35"/>
                <a:gd name="T12" fmla="*/ 5 w 35"/>
                <a:gd name="T13" fmla="*/ 34 h 35"/>
                <a:gd name="T14" fmla="*/ 3 w 35"/>
                <a:gd name="T1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35">
                  <a:moveTo>
                    <a:pt x="3" y="35"/>
                  </a:move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4"/>
                    <a:pt x="1" y="33"/>
                  </a:cubicBezTo>
                  <a:cubicBezTo>
                    <a:pt x="6" y="18"/>
                    <a:pt x="17" y="6"/>
                    <a:pt x="32" y="0"/>
                  </a:cubicBezTo>
                  <a:cubicBezTo>
                    <a:pt x="33" y="0"/>
                    <a:pt x="34" y="0"/>
                    <a:pt x="34" y="1"/>
                  </a:cubicBezTo>
                  <a:cubicBezTo>
                    <a:pt x="35" y="2"/>
                    <a:pt x="34" y="4"/>
                    <a:pt x="33" y="4"/>
                  </a:cubicBezTo>
                  <a:cubicBezTo>
                    <a:pt x="20" y="9"/>
                    <a:pt x="9" y="20"/>
                    <a:pt x="5" y="34"/>
                  </a:cubicBezTo>
                  <a:cubicBezTo>
                    <a:pt x="4" y="35"/>
                    <a:pt x="3" y="35"/>
                    <a:pt x="3" y="35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201"/>
            <p:cNvSpPr/>
            <p:nvPr/>
          </p:nvSpPr>
          <p:spPr bwMode="auto">
            <a:xfrm>
              <a:off x="5799138" y="1893570"/>
              <a:ext cx="22225" cy="307975"/>
            </a:xfrm>
            <a:custGeom>
              <a:avLst/>
              <a:gdLst>
                <a:gd name="T0" fmla="*/ 2 w 4"/>
                <a:gd name="T1" fmla="*/ 56 h 56"/>
                <a:gd name="T2" fmla="*/ 0 w 4"/>
                <a:gd name="T3" fmla="*/ 54 h 56"/>
                <a:gd name="T4" fmla="*/ 0 w 4"/>
                <a:gd name="T5" fmla="*/ 2 h 56"/>
                <a:gd name="T6" fmla="*/ 2 w 4"/>
                <a:gd name="T7" fmla="*/ 0 h 56"/>
                <a:gd name="T8" fmla="*/ 4 w 4"/>
                <a:gd name="T9" fmla="*/ 2 h 56"/>
                <a:gd name="T10" fmla="*/ 4 w 4"/>
                <a:gd name="T11" fmla="*/ 54 h 56"/>
                <a:gd name="T12" fmla="*/ 2 w 4"/>
                <a:gd name="T13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6">
                  <a:moveTo>
                    <a:pt x="2" y="56"/>
                  </a:moveTo>
                  <a:cubicBezTo>
                    <a:pt x="1" y="56"/>
                    <a:pt x="0" y="55"/>
                    <a:pt x="0" y="5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5"/>
                    <a:pt x="3" y="56"/>
                    <a:pt x="2" y="56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202"/>
            <p:cNvSpPr/>
            <p:nvPr/>
          </p:nvSpPr>
          <p:spPr bwMode="auto">
            <a:xfrm>
              <a:off x="5789613" y="2190433"/>
              <a:ext cx="263525" cy="22225"/>
            </a:xfrm>
            <a:custGeom>
              <a:avLst/>
              <a:gdLst>
                <a:gd name="T0" fmla="*/ 46 w 48"/>
                <a:gd name="T1" fmla="*/ 4 h 4"/>
                <a:gd name="T2" fmla="*/ 2 w 48"/>
                <a:gd name="T3" fmla="*/ 4 h 4"/>
                <a:gd name="T4" fmla="*/ 0 w 48"/>
                <a:gd name="T5" fmla="*/ 2 h 4"/>
                <a:gd name="T6" fmla="*/ 2 w 48"/>
                <a:gd name="T7" fmla="*/ 0 h 4"/>
                <a:gd name="T8" fmla="*/ 46 w 48"/>
                <a:gd name="T9" fmla="*/ 0 h 4"/>
                <a:gd name="T10" fmla="*/ 48 w 48"/>
                <a:gd name="T11" fmla="*/ 2 h 4"/>
                <a:gd name="T12" fmla="*/ 46 w 48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">
                  <a:moveTo>
                    <a:pt x="4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7" y="0"/>
                    <a:pt x="48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Oval 203"/>
            <p:cNvSpPr>
              <a:spLocks noChangeArrowheads="1"/>
            </p:cNvSpPr>
            <p:nvPr/>
          </p:nvSpPr>
          <p:spPr bwMode="auto">
            <a:xfrm>
              <a:off x="5767388" y="2163445"/>
              <a:ext cx="76200" cy="82550"/>
            </a:xfrm>
            <a:prstGeom prst="ellipse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任意多边形 24"/>
          <p:cNvSpPr/>
          <p:nvPr/>
        </p:nvSpPr>
        <p:spPr>
          <a:xfrm>
            <a:off x="4101820" y="2284059"/>
            <a:ext cx="3600450" cy="2759180"/>
          </a:xfrm>
          <a:custGeom>
            <a:avLst/>
            <a:gdLst>
              <a:gd name="connsiteX0" fmla="*/ 276225 w 3600450"/>
              <a:gd name="connsiteY0" fmla="*/ 0 h 2733675"/>
              <a:gd name="connsiteX1" fmla="*/ 171450 w 3600450"/>
              <a:gd name="connsiteY1" fmla="*/ 19050 h 2733675"/>
              <a:gd name="connsiteX2" fmla="*/ 114300 w 3600450"/>
              <a:gd name="connsiteY2" fmla="*/ 114300 h 2733675"/>
              <a:gd name="connsiteX3" fmla="*/ 19050 w 3600450"/>
              <a:gd name="connsiteY3" fmla="*/ 381000 h 2733675"/>
              <a:gd name="connsiteX4" fmla="*/ 0 w 3600450"/>
              <a:gd name="connsiteY4" fmla="*/ 1066800 h 2733675"/>
              <a:gd name="connsiteX5" fmla="*/ 47625 w 3600450"/>
              <a:gd name="connsiteY5" fmla="*/ 2219325 h 2733675"/>
              <a:gd name="connsiteX6" fmla="*/ 76200 w 3600450"/>
              <a:gd name="connsiteY6" fmla="*/ 2505075 h 2733675"/>
              <a:gd name="connsiteX7" fmla="*/ 180975 w 3600450"/>
              <a:gd name="connsiteY7" fmla="*/ 2619375 h 2733675"/>
              <a:gd name="connsiteX8" fmla="*/ 600075 w 3600450"/>
              <a:gd name="connsiteY8" fmla="*/ 2686050 h 2733675"/>
              <a:gd name="connsiteX9" fmla="*/ 2266950 w 3600450"/>
              <a:gd name="connsiteY9" fmla="*/ 2733675 h 2733675"/>
              <a:gd name="connsiteX10" fmla="*/ 3162300 w 3600450"/>
              <a:gd name="connsiteY10" fmla="*/ 2724150 h 2733675"/>
              <a:gd name="connsiteX11" fmla="*/ 3381375 w 3600450"/>
              <a:gd name="connsiteY11" fmla="*/ 2686050 h 2733675"/>
              <a:gd name="connsiteX12" fmla="*/ 3495675 w 3600450"/>
              <a:gd name="connsiteY12" fmla="*/ 2533650 h 2733675"/>
              <a:gd name="connsiteX13" fmla="*/ 3581400 w 3600450"/>
              <a:gd name="connsiteY13" fmla="*/ 1885950 h 2733675"/>
              <a:gd name="connsiteX14" fmla="*/ 3600450 w 3600450"/>
              <a:gd name="connsiteY14" fmla="*/ 581025 h 2733675"/>
              <a:gd name="connsiteX15" fmla="*/ 3562350 w 3600450"/>
              <a:gd name="connsiteY15" fmla="*/ 238125 h 2733675"/>
              <a:gd name="connsiteX16" fmla="*/ 3457575 w 3600450"/>
              <a:gd name="connsiteY16" fmla="*/ 76200 h 2733675"/>
              <a:gd name="connsiteX17" fmla="*/ 3295650 w 3600450"/>
              <a:gd name="connsiteY17" fmla="*/ 38100 h 2733675"/>
              <a:gd name="connsiteX18" fmla="*/ 2981325 w 3600450"/>
              <a:gd name="connsiteY18" fmla="*/ 9525 h 2733675"/>
              <a:gd name="connsiteX19" fmla="*/ 1038225 w 3600450"/>
              <a:gd name="connsiteY19" fmla="*/ 9525 h 2733675"/>
              <a:gd name="connsiteX20" fmla="*/ 276225 w 3600450"/>
              <a:gd name="connsiteY20" fmla="*/ 0 h 273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600450" h="2733675">
                <a:moveTo>
                  <a:pt x="276225" y="0"/>
                </a:moveTo>
                <a:lnTo>
                  <a:pt x="171450" y="19050"/>
                </a:lnTo>
                <a:lnTo>
                  <a:pt x="114300" y="114300"/>
                </a:lnTo>
                <a:lnTo>
                  <a:pt x="19050" y="381000"/>
                </a:lnTo>
                <a:lnTo>
                  <a:pt x="0" y="1066800"/>
                </a:lnTo>
                <a:lnTo>
                  <a:pt x="47625" y="2219325"/>
                </a:lnTo>
                <a:lnTo>
                  <a:pt x="76200" y="2505075"/>
                </a:lnTo>
                <a:lnTo>
                  <a:pt x="180975" y="2619375"/>
                </a:lnTo>
                <a:lnTo>
                  <a:pt x="600075" y="2686050"/>
                </a:lnTo>
                <a:lnTo>
                  <a:pt x="2266950" y="2733675"/>
                </a:lnTo>
                <a:lnTo>
                  <a:pt x="3162300" y="2724150"/>
                </a:lnTo>
                <a:lnTo>
                  <a:pt x="3381375" y="2686050"/>
                </a:lnTo>
                <a:lnTo>
                  <a:pt x="3495675" y="2533650"/>
                </a:lnTo>
                <a:lnTo>
                  <a:pt x="3581400" y="1885950"/>
                </a:lnTo>
                <a:lnTo>
                  <a:pt x="3600450" y="581025"/>
                </a:lnTo>
                <a:lnTo>
                  <a:pt x="3562350" y="238125"/>
                </a:lnTo>
                <a:lnTo>
                  <a:pt x="3457575" y="76200"/>
                </a:lnTo>
                <a:lnTo>
                  <a:pt x="3295650" y="38100"/>
                </a:lnTo>
                <a:lnTo>
                  <a:pt x="2981325" y="9525"/>
                </a:lnTo>
                <a:lnTo>
                  <a:pt x="1038225" y="9525"/>
                </a:lnTo>
                <a:lnTo>
                  <a:pt x="276225" y="0"/>
                </a:lnTo>
                <a:close/>
              </a:path>
            </a:pathLst>
          </a:custGeom>
          <a:blipFill dpi="0" rotWithShape="1">
            <a:blip r:embed="rId1"/>
            <a:srcRect/>
            <a:stretch>
              <a:fillRect r="-21000"/>
            </a:stretch>
          </a:blipFill>
          <a:ln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26" name="任意多边形 25"/>
          <p:cNvSpPr/>
          <p:nvPr/>
        </p:nvSpPr>
        <p:spPr>
          <a:xfrm>
            <a:off x="3791744" y="2060848"/>
            <a:ext cx="4233329" cy="3227560"/>
          </a:xfrm>
          <a:custGeom>
            <a:avLst/>
            <a:gdLst>
              <a:gd name="connsiteX0" fmla="*/ 692107 w 4233329"/>
              <a:gd name="connsiteY0" fmla="*/ 230189 h 3227560"/>
              <a:gd name="connsiteX1" fmla="*/ 606311 w 4233329"/>
              <a:gd name="connsiteY1" fmla="*/ 232933 h 3227560"/>
              <a:gd name="connsiteX2" fmla="*/ 330515 w 4233329"/>
              <a:gd name="connsiteY2" fmla="*/ 632928 h 3227560"/>
              <a:gd name="connsiteX3" fmla="*/ 403145 w 4233329"/>
              <a:gd name="connsiteY3" fmla="*/ 2772901 h 3227560"/>
              <a:gd name="connsiteX4" fmla="*/ 1440706 w 4233329"/>
              <a:gd name="connsiteY4" fmla="*/ 2952899 h 3227560"/>
              <a:gd name="connsiteX5" fmla="*/ 3703068 w 4233329"/>
              <a:gd name="connsiteY5" fmla="*/ 2920902 h 3227560"/>
              <a:gd name="connsiteX6" fmla="*/ 3906009 w 4233329"/>
              <a:gd name="connsiteY6" fmla="*/ 1782913 h 3227560"/>
              <a:gd name="connsiteX7" fmla="*/ 3775220 w 4233329"/>
              <a:gd name="connsiteY7" fmla="*/ 332932 h 3227560"/>
              <a:gd name="connsiteX8" fmla="*/ 1824604 w 4233329"/>
              <a:gd name="connsiteY8" fmla="*/ 262933 h 3227560"/>
              <a:gd name="connsiteX9" fmla="*/ 692107 w 4233329"/>
              <a:gd name="connsiteY9" fmla="*/ 230189 h 3227560"/>
              <a:gd name="connsiteX10" fmla="*/ 442503 w 4233329"/>
              <a:gd name="connsiteY10" fmla="*/ 300 h 3227560"/>
              <a:gd name="connsiteX11" fmla="*/ 1773431 w 4233329"/>
              <a:gd name="connsiteY11" fmla="*/ 38781 h 3227560"/>
              <a:gd name="connsiteX12" fmla="*/ 4065824 w 4233329"/>
              <a:gd name="connsiteY12" fmla="*/ 121045 h 3227560"/>
              <a:gd name="connsiteX13" fmla="*/ 4219530 w 4233329"/>
              <a:gd name="connsiteY13" fmla="*/ 1825085 h 3227560"/>
              <a:gd name="connsiteX14" fmla="*/ 3981031 w 4233329"/>
              <a:gd name="connsiteY14" fmla="*/ 3162467 h 3227560"/>
              <a:gd name="connsiteX15" fmla="*/ 1322268 w 4233329"/>
              <a:gd name="connsiteY15" fmla="*/ 3200070 h 3227560"/>
              <a:gd name="connsiteX16" fmla="*/ 102910 w 4233329"/>
              <a:gd name="connsiteY16" fmla="*/ 2988535 h 3227560"/>
              <a:gd name="connsiteX17" fmla="*/ 17555 w 4233329"/>
              <a:gd name="connsiteY17" fmla="*/ 473605 h 3227560"/>
              <a:gd name="connsiteX18" fmla="*/ 341674 w 4233329"/>
              <a:gd name="connsiteY18" fmla="*/ 3525 h 3227560"/>
              <a:gd name="connsiteX19" fmla="*/ 442503 w 4233329"/>
              <a:gd name="connsiteY19" fmla="*/ 300 h 3227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233329" h="3227560">
                <a:moveTo>
                  <a:pt x="692107" y="230189"/>
                </a:moveTo>
                <a:cubicBezTo>
                  <a:pt x="659083" y="230589"/>
                  <a:pt x="630305" y="231475"/>
                  <a:pt x="606311" y="232933"/>
                </a:cubicBezTo>
                <a:cubicBezTo>
                  <a:pt x="414362" y="244600"/>
                  <a:pt x="374752" y="437931"/>
                  <a:pt x="330515" y="632928"/>
                </a:cubicBezTo>
                <a:cubicBezTo>
                  <a:pt x="296654" y="1056256"/>
                  <a:pt x="320155" y="2603079"/>
                  <a:pt x="403145" y="2772901"/>
                </a:cubicBezTo>
                <a:cubicBezTo>
                  <a:pt x="486134" y="2942724"/>
                  <a:pt x="890719" y="2928232"/>
                  <a:pt x="1440706" y="2952899"/>
                </a:cubicBezTo>
                <a:cubicBezTo>
                  <a:pt x="1990693" y="2977566"/>
                  <a:pt x="3547289" y="3001102"/>
                  <a:pt x="3703068" y="2920902"/>
                </a:cubicBezTo>
                <a:cubicBezTo>
                  <a:pt x="3858848" y="2840703"/>
                  <a:pt x="3893984" y="2214242"/>
                  <a:pt x="3906009" y="1782913"/>
                </a:cubicBezTo>
                <a:cubicBezTo>
                  <a:pt x="3918035" y="1351585"/>
                  <a:pt x="3956302" y="484220"/>
                  <a:pt x="3775220" y="332932"/>
                </a:cubicBezTo>
                <a:cubicBezTo>
                  <a:pt x="3594137" y="181645"/>
                  <a:pt x="2352755" y="279599"/>
                  <a:pt x="1824604" y="262933"/>
                </a:cubicBezTo>
                <a:cubicBezTo>
                  <a:pt x="1362472" y="248350"/>
                  <a:pt x="923276" y="227386"/>
                  <a:pt x="692107" y="230189"/>
                </a:cubicBezTo>
                <a:close/>
                <a:moveTo>
                  <a:pt x="442503" y="300"/>
                </a:moveTo>
                <a:cubicBezTo>
                  <a:pt x="714176" y="-2994"/>
                  <a:pt x="1230326" y="21643"/>
                  <a:pt x="1773431" y="38781"/>
                </a:cubicBezTo>
                <a:cubicBezTo>
                  <a:pt x="2394122" y="58367"/>
                  <a:pt x="3853013" y="-56751"/>
                  <a:pt x="4065824" y="121045"/>
                </a:cubicBezTo>
                <a:cubicBezTo>
                  <a:pt x="4278635" y="298840"/>
                  <a:pt x="4233662" y="1318182"/>
                  <a:pt x="4219530" y="1825085"/>
                </a:cubicBezTo>
                <a:cubicBezTo>
                  <a:pt x="4205397" y="2331989"/>
                  <a:pt x="4164105" y="3068215"/>
                  <a:pt x="3981031" y="3162467"/>
                </a:cubicBezTo>
                <a:cubicBezTo>
                  <a:pt x="3797956" y="3256719"/>
                  <a:pt x="1968621" y="3229059"/>
                  <a:pt x="1322268" y="3200070"/>
                </a:cubicBezTo>
                <a:cubicBezTo>
                  <a:pt x="675915" y="3171082"/>
                  <a:pt x="200440" y="3188112"/>
                  <a:pt x="102910" y="2988535"/>
                </a:cubicBezTo>
                <a:cubicBezTo>
                  <a:pt x="5380" y="2788957"/>
                  <a:pt x="-22240" y="971107"/>
                  <a:pt x="17555" y="473605"/>
                </a:cubicBezTo>
                <a:cubicBezTo>
                  <a:pt x="69542" y="244441"/>
                  <a:pt x="116093" y="17235"/>
                  <a:pt x="341674" y="3525"/>
                </a:cubicBezTo>
                <a:cubicBezTo>
                  <a:pt x="369872" y="1811"/>
                  <a:pt x="403693" y="770"/>
                  <a:pt x="442503" y="300"/>
                </a:cubicBezTo>
                <a:close/>
              </a:path>
            </a:pathLst>
          </a:custGeom>
          <a:solidFill>
            <a:schemeClr val="bg1"/>
          </a:solidFill>
          <a:ln w="28575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27" name="任意多边形 26"/>
          <p:cNvSpPr/>
          <p:nvPr/>
        </p:nvSpPr>
        <p:spPr>
          <a:xfrm>
            <a:off x="4931100" y="5276216"/>
            <a:ext cx="1920382" cy="472541"/>
          </a:xfrm>
          <a:custGeom>
            <a:avLst/>
            <a:gdLst>
              <a:gd name="connsiteX0" fmla="*/ 735217 w 1920382"/>
              <a:gd name="connsiteY0" fmla="*/ 0 h 472541"/>
              <a:gd name="connsiteX1" fmla="*/ 750207 w 1920382"/>
              <a:gd name="connsiteY1" fmla="*/ 254833 h 472541"/>
              <a:gd name="connsiteX2" fmla="*/ 120620 w 1920382"/>
              <a:gd name="connsiteY2" fmla="*/ 254833 h 472541"/>
              <a:gd name="connsiteX3" fmla="*/ 699 w 1920382"/>
              <a:gd name="connsiteY3" fmla="*/ 449705 h 472541"/>
              <a:gd name="connsiteX4" fmla="*/ 1919440 w 1920382"/>
              <a:gd name="connsiteY4" fmla="*/ 464695 h 472541"/>
              <a:gd name="connsiteX5" fmla="*/ 1844489 w 1920382"/>
              <a:gd name="connsiteY5" fmla="*/ 254833 h 472541"/>
              <a:gd name="connsiteX6" fmla="*/ 1154941 w 1920382"/>
              <a:gd name="connsiteY6" fmla="*/ 224852 h 472541"/>
              <a:gd name="connsiteX7" fmla="*/ 1169931 w 1920382"/>
              <a:gd name="connsiteY7" fmla="*/ 14990 h 47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20382" h="472541">
                <a:moveTo>
                  <a:pt x="735217" y="0"/>
                </a:moveTo>
                <a:lnTo>
                  <a:pt x="750207" y="254833"/>
                </a:lnTo>
                <a:cubicBezTo>
                  <a:pt x="540345" y="254833"/>
                  <a:pt x="245538" y="222354"/>
                  <a:pt x="120620" y="254833"/>
                </a:cubicBezTo>
                <a:cubicBezTo>
                  <a:pt x="-4298" y="287312"/>
                  <a:pt x="-1800" y="368508"/>
                  <a:pt x="699" y="449705"/>
                </a:cubicBezTo>
                <a:cubicBezTo>
                  <a:pt x="640279" y="454702"/>
                  <a:pt x="1609643" y="487180"/>
                  <a:pt x="1919440" y="464695"/>
                </a:cubicBezTo>
                <a:cubicBezTo>
                  <a:pt x="1894456" y="394741"/>
                  <a:pt x="1971906" y="294807"/>
                  <a:pt x="1844489" y="254833"/>
                </a:cubicBezTo>
                <a:lnTo>
                  <a:pt x="1154941" y="224852"/>
                </a:lnTo>
                <a:lnTo>
                  <a:pt x="1169931" y="14990"/>
                </a:lnTo>
              </a:path>
            </a:pathLst>
          </a:custGeom>
          <a:noFill/>
          <a:ln w="25400" cap="rnd">
            <a:solidFill>
              <a:srgbClr val="414042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2" name="任意多边形 1"/>
          <p:cNvSpPr/>
          <p:nvPr/>
        </p:nvSpPr>
        <p:spPr>
          <a:xfrm>
            <a:off x="7872729" y="4931993"/>
            <a:ext cx="1481072" cy="458948"/>
          </a:xfrm>
          <a:custGeom>
            <a:avLst/>
            <a:gdLst>
              <a:gd name="connsiteX0" fmla="*/ 1094705 w 1094705"/>
              <a:gd name="connsiteY0" fmla="*/ 269687 h 815443"/>
              <a:gd name="connsiteX1" fmla="*/ 862885 w 1094705"/>
              <a:gd name="connsiteY1" fmla="*/ 115141 h 815443"/>
              <a:gd name="connsiteX2" fmla="*/ 746975 w 1094705"/>
              <a:gd name="connsiteY2" fmla="*/ 359839 h 815443"/>
              <a:gd name="connsiteX3" fmla="*/ 914400 w 1094705"/>
              <a:gd name="connsiteY3" fmla="*/ 308324 h 815443"/>
              <a:gd name="connsiteX4" fmla="*/ 927279 w 1094705"/>
              <a:gd name="connsiteY4" fmla="*/ 12110 h 815443"/>
              <a:gd name="connsiteX5" fmla="*/ 373488 w 1094705"/>
              <a:gd name="connsiteY5" fmla="*/ 771963 h 815443"/>
              <a:gd name="connsiteX6" fmla="*/ 0 w 1094705"/>
              <a:gd name="connsiteY6" fmla="*/ 656053 h 815443"/>
              <a:gd name="connsiteX0-1" fmla="*/ 1481072 w 1481072"/>
              <a:gd name="connsiteY0-2" fmla="*/ 553022 h 815443"/>
              <a:gd name="connsiteX1-3" fmla="*/ 862885 w 1481072"/>
              <a:gd name="connsiteY1-4" fmla="*/ 115141 h 815443"/>
              <a:gd name="connsiteX2-5" fmla="*/ 746975 w 1481072"/>
              <a:gd name="connsiteY2-6" fmla="*/ 359839 h 815443"/>
              <a:gd name="connsiteX3-7" fmla="*/ 914400 w 1481072"/>
              <a:gd name="connsiteY3-8" fmla="*/ 308324 h 815443"/>
              <a:gd name="connsiteX4-9" fmla="*/ 927279 w 1481072"/>
              <a:gd name="connsiteY4-10" fmla="*/ 12110 h 815443"/>
              <a:gd name="connsiteX5-11" fmla="*/ 373488 w 1481072"/>
              <a:gd name="connsiteY5-12" fmla="*/ 771963 h 815443"/>
              <a:gd name="connsiteX6-13" fmla="*/ 0 w 1481072"/>
              <a:gd name="connsiteY6-14" fmla="*/ 656053 h 815443"/>
              <a:gd name="connsiteX0-15" fmla="*/ 1481072 w 1481072"/>
              <a:gd name="connsiteY0-16" fmla="*/ 548904 h 811325"/>
              <a:gd name="connsiteX1-17" fmla="*/ 862885 w 1481072"/>
              <a:gd name="connsiteY1-18" fmla="*/ 111023 h 811325"/>
              <a:gd name="connsiteX2-19" fmla="*/ 746975 w 1481072"/>
              <a:gd name="connsiteY2-20" fmla="*/ 355721 h 811325"/>
              <a:gd name="connsiteX3-21" fmla="*/ 1068947 w 1481072"/>
              <a:gd name="connsiteY3-22" fmla="*/ 368600 h 811325"/>
              <a:gd name="connsiteX4-23" fmla="*/ 927279 w 1481072"/>
              <a:gd name="connsiteY4-24" fmla="*/ 7992 h 811325"/>
              <a:gd name="connsiteX5-25" fmla="*/ 373488 w 1481072"/>
              <a:gd name="connsiteY5-26" fmla="*/ 767845 h 811325"/>
              <a:gd name="connsiteX6-27" fmla="*/ 0 w 1481072"/>
              <a:gd name="connsiteY6-28" fmla="*/ 651935 h 811325"/>
              <a:gd name="connsiteX0-29" fmla="*/ 1481072 w 1481072"/>
              <a:gd name="connsiteY0-30" fmla="*/ 549065 h 811486"/>
              <a:gd name="connsiteX1-31" fmla="*/ 862885 w 1481072"/>
              <a:gd name="connsiteY1-32" fmla="*/ 111184 h 811486"/>
              <a:gd name="connsiteX2-33" fmla="*/ 862885 w 1481072"/>
              <a:gd name="connsiteY2-34" fmla="*/ 407397 h 811486"/>
              <a:gd name="connsiteX3-35" fmla="*/ 1068947 w 1481072"/>
              <a:gd name="connsiteY3-36" fmla="*/ 368761 h 811486"/>
              <a:gd name="connsiteX4-37" fmla="*/ 927279 w 1481072"/>
              <a:gd name="connsiteY4-38" fmla="*/ 8153 h 811486"/>
              <a:gd name="connsiteX5-39" fmla="*/ 373488 w 1481072"/>
              <a:gd name="connsiteY5-40" fmla="*/ 768006 h 811486"/>
              <a:gd name="connsiteX6-41" fmla="*/ 0 w 1481072"/>
              <a:gd name="connsiteY6-42" fmla="*/ 652096 h 811486"/>
              <a:gd name="connsiteX0-43" fmla="*/ 1481072 w 1481072"/>
              <a:gd name="connsiteY0-44" fmla="*/ 473324 h 730121"/>
              <a:gd name="connsiteX1-45" fmla="*/ 862885 w 1481072"/>
              <a:gd name="connsiteY1-46" fmla="*/ 35443 h 730121"/>
              <a:gd name="connsiteX2-47" fmla="*/ 862885 w 1481072"/>
              <a:gd name="connsiteY2-48" fmla="*/ 331656 h 730121"/>
              <a:gd name="connsiteX3-49" fmla="*/ 1068947 w 1481072"/>
              <a:gd name="connsiteY3-50" fmla="*/ 293020 h 730121"/>
              <a:gd name="connsiteX4-51" fmla="*/ 695459 w 1481072"/>
              <a:gd name="connsiteY4-52" fmla="*/ 9685 h 730121"/>
              <a:gd name="connsiteX5-53" fmla="*/ 373488 w 1481072"/>
              <a:gd name="connsiteY5-54" fmla="*/ 692265 h 730121"/>
              <a:gd name="connsiteX6-55" fmla="*/ 0 w 1481072"/>
              <a:gd name="connsiteY6-56" fmla="*/ 576355 h 730121"/>
              <a:gd name="connsiteX0-57" fmla="*/ 1481072 w 1481072"/>
              <a:gd name="connsiteY0-58" fmla="*/ 473324 h 730121"/>
              <a:gd name="connsiteX1-59" fmla="*/ 875764 w 1481072"/>
              <a:gd name="connsiteY1-60" fmla="*/ 164232 h 730121"/>
              <a:gd name="connsiteX2-61" fmla="*/ 862885 w 1481072"/>
              <a:gd name="connsiteY2-62" fmla="*/ 331656 h 730121"/>
              <a:gd name="connsiteX3-63" fmla="*/ 1068947 w 1481072"/>
              <a:gd name="connsiteY3-64" fmla="*/ 293020 h 730121"/>
              <a:gd name="connsiteX4-65" fmla="*/ 695459 w 1481072"/>
              <a:gd name="connsiteY4-66" fmla="*/ 9685 h 730121"/>
              <a:gd name="connsiteX5-67" fmla="*/ 373488 w 1481072"/>
              <a:gd name="connsiteY5-68" fmla="*/ 692265 h 730121"/>
              <a:gd name="connsiteX6-69" fmla="*/ 0 w 1481072"/>
              <a:gd name="connsiteY6-70" fmla="*/ 576355 h 730121"/>
              <a:gd name="connsiteX0-71" fmla="*/ 1481072 w 1481072"/>
              <a:gd name="connsiteY0-72" fmla="*/ 473324 h 730121"/>
              <a:gd name="connsiteX1-73" fmla="*/ 875764 w 1481072"/>
              <a:gd name="connsiteY1-74" fmla="*/ 164232 h 730121"/>
              <a:gd name="connsiteX2-75" fmla="*/ 862885 w 1481072"/>
              <a:gd name="connsiteY2-76" fmla="*/ 331656 h 730121"/>
              <a:gd name="connsiteX3-77" fmla="*/ 1068947 w 1481072"/>
              <a:gd name="connsiteY3-78" fmla="*/ 293020 h 730121"/>
              <a:gd name="connsiteX4-79" fmla="*/ 695459 w 1481072"/>
              <a:gd name="connsiteY4-80" fmla="*/ 9685 h 730121"/>
              <a:gd name="connsiteX5-81" fmla="*/ 373488 w 1481072"/>
              <a:gd name="connsiteY5-82" fmla="*/ 692265 h 730121"/>
              <a:gd name="connsiteX6-83" fmla="*/ 0 w 1481072"/>
              <a:gd name="connsiteY6-84" fmla="*/ 576355 h 730121"/>
              <a:gd name="connsiteX0-85" fmla="*/ 1481072 w 1481072"/>
              <a:gd name="connsiteY0-86" fmla="*/ 463654 h 720451"/>
              <a:gd name="connsiteX1-87" fmla="*/ 875764 w 1481072"/>
              <a:gd name="connsiteY1-88" fmla="*/ 154562 h 720451"/>
              <a:gd name="connsiteX2-89" fmla="*/ 862885 w 1481072"/>
              <a:gd name="connsiteY2-90" fmla="*/ 321986 h 720451"/>
              <a:gd name="connsiteX3-91" fmla="*/ 1068947 w 1481072"/>
              <a:gd name="connsiteY3-92" fmla="*/ 283350 h 720451"/>
              <a:gd name="connsiteX4-93" fmla="*/ 695459 w 1481072"/>
              <a:gd name="connsiteY4-94" fmla="*/ 15 h 720451"/>
              <a:gd name="connsiteX5-95" fmla="*/ 373488 w 1481072"/>
              <a:gd name="connsiteY5-96" fmla="*/ 682595 h 720451"/>
              <a:gd name="connsiteX6-97" fmla="*/ 0 w 1481072"/>
              <a:gd name="connsiteY6-98" fmla="*/ 566685 h 720451"/>
              <a:gd name="connsiteX0-99" fmla="*/ 1481072 w 1481072"/>
              <a:gd name="connsiteY0-100" fmla="*/ 412142 h 665201"/>
              <a:gd name="connsiteX1-101" fmla="*/ 875764 w 1481072"/>
              <a:gd name="connsiteY1-102" fmla="*/ 103050 h 665201"/>
              <a:gd name="connsiteX2-103" fmla="*/ 862885 w 1481072"/>
              <a:gd name="connsiteY2-104" fmla="*/ 270474 h 665201"/>
              <a:gd name="connsiteX3-105" fmla="*/ 1068947 w 1481072"/>
              <a:gd name="connsiteY3-106" fmla="*/ 231838 h 665201"/>
              <a:gd name="connsiteX4-107" fmla="*/ 708338 w 1481072"/>
              <a:gd name="connsiteY4-108" fmla="*/ 19 h 665201"/>
              <a:gd name="connsiteX5-109" fmla="*/ 373488 w 1481072"/>
              <a:gd name="connsiteY5-110" fmla="*/ 631083 h 665201"/>
              <a:gd name="connsiteX6-111" fmla="*/ 0 w 1481072"/>
              <a:gd name="connsiteY6-112" fmla="*/ 515173 h 665201"/>
              <a:gd name="connsiteX0-113" fmla="*/ 1481072 w 1481072"/>
              <a:gd name="connsiteY0-114" fmla="*/ 419889 h 672948"/>
              <a:gd name="connsiteX1-115" fmla="*/ 875764 w 1481072"/>
              <a:gd name="connsiteY1-116" fmla="*/ 110797 h 672948"/>
              <a:gd name="connsiteX2-117" fmla="*/ 862885 w 1481072"/>
              <a:gd name="connsiteY2-118" fmla="*/ 278221 h 672948"/>
              <a:gd name="connsiteX3-119" fmla="*/ 1068947 w 1481072"/>
              <a:gd name="connsiteY3-120" fmla="*/ 239585 h 672948"/>
              <a:gd name="connsiteX4-121" fmla="*/ 708338 w 1481072"/>
              <a:gd name="connsiteY4-122" fmla="*/ 7766 h 672948"/>
              <a:gd name="connsiteX5-123" fmla="*/ 373488 w 1481072"/>
              <a:gd name="connsiteY5-124" fmla="*/ 638830 h 672948"/>
              <a:gd name="connsiteX6-125" fmla="*/ 0 w 1481072"/>
              <a:gd name="connsiteY6-126" fmla="*/ 522920 h 672948"/>
              <a:gd name="connsiteX0-127" fmla="*/ 1481072 w 1481072"/>
              <a:gd name="connsiteY0-128" fmla="*/ 421560 h 674619"/>
              <a:gd name="connsiteX1-129" fmla="*/ 875764 w 1481072"/>
              <a:gd name="connsiteY1-130" fmla="*/ 112468 h 674619"/>
              <a:gd name="connsiteX2-131" fmla="*/ 948947 w 1481072"/>
              <a:gd name="connsiteY2-132" fmla="*/ 591864 h 674619"/>
              <a:gd name="connsiteX3-133" fmla="*/ 1068947 w 1481072"/>
              <a:gd name="connsiteY3-134" fmla="*/ 241256 h 674619"/>
              <a:gd name="connsiteX4-135" fmla="*/ 708338 w 1481072"/>
              <a:gd name="connsiteY4-136" fmla="*/ 9437 h 674619"/>
              <a:gd name="connsiteX5-137" fmla="*/ 373488 w 1481072"/>
              <a:gd name="connsiteY5-138" fmla="*/ 640501 h 674619"/>
              <a:gd name="connsiteX6-139" fmla="*/ 0 w 1481072"/>
              <a:gd name="connsiteY6-140" fmla="*/ 524591 h 674619"/>
              <a:gd name="connsiteX0-141" fmla="*/ 1481072 w 1481072"/>
              <a:gd name="connsiteY0-142" fmla="*/ 311304 h 549690"/>
              <a:gd name="connsiteX1-143" fmla="*/ 875764 w 1481072"/>
              <a:gd name="connsiteY1-144" fmla="*/ 2212 h 549690"/>
              <a:gd name="connsiteX2-145" fmla="*/ 948947 w 1481072"/>
              <a:gd name="connsiteY2-146" fmla="*/ 481608 h 549690"/>
              <a:gd name="connsiteX3-147" fmla="*/ 1068947 w 1481072"/>
              <a:gd name="connsiteY3-148" fmla="*/ 131000 h 549690"/>
              <a:gd name="connsiteX4-149" fmla="*/ 708338 w 1481072"/>
              <a:gd name="connsiteY4-150" fmla="*/ 103577 h 549690"/>
              <a:gd name="connsiteX5-151" fmla="*/ 373488 w 1481072"/>
              <a:gd name="connsiteY5-152" fmla="*/ 530245 h 549690"/>
              <a:gd name="connsiteX6-153" fmla="*/ 0 w 1481072"/>
              <a:gd name="connsiteY6-154" fmla="*/ 414335 h 549690"/>
              <a:gd name="connsiteX0-155" fmla="*/ 1481072 w 1481072"/>
              <a:gd name="connsiteY0-156" fmla="*/ 311304 h 549690"/>
              <a:gd name="connsiteX1-157" fmla="*/ 875764 w 1481072"/>
              <a:gd name="connsiteY1-158" fmla="*/ 2212 h 549690"/>
              <a:gd name="connsiteX2-159" fmla="*/ 948947 w 1481072"/>
              <a:gd name="connsiteY2-160" fmla="*/ 481608 h 549690"/>
              <a:gd name="connsiteX3-161" fmla="*/ 1047432 w 1481072"/>
              <a:gd name="connsiteY3-162" fmla="*/ 297743 h 549690"/>
              <a:gd name="connsiteX4-163" fmla="*/ 708338 w 1481072"/>
              <a:gd name="connsiteY4-164" fmla="*/ 103577 h 549690"/>
              <a:gd name="connsiteX5-165" fmla="*/ 373488 w 1481072"/>
              <a:gd name="connsiteY5-166" fmla="*/ 530245 h 549690"/>
              <a:gd name="connsiteX6-167" fmla="*/ 0 w 1481072"/>
              <a:gd name="connsiteY6-168" fmla="*/ 414335 h 549690"/>
              <a:gd name="connsiteX0-169" fmla="*/ 1481072 w 1481072"/>
              <a:gd name="connsiteY0-170" fmla="*/ 310706 h 549092"/>
              <a:gd name="connsiteX1-171" fmla="*/ 875764 w 1481072"/>
              <a:gd name="connsiteY1-172" fmla="*/ 1614 h 549092"/>
              <a:gd name="connsiteX2-173" fmla="*/ 895158 w 1481072"/>
              <a:gd name="connsiteY2-174" fmla="*/ 454116 h 549092"/>
              <a:gd name="connsiteX3-175" fmla="*/ 1047432 w 1481072"/>
              <a:gd name="connsiteY3-176" fmla="*/ 297145 h 549092"/>
              <a:gd name="connsiteX4-177" fmla="*/ 708338 w 1481072"/>
              <a:gd name="connsiteY4-178" fmla="*/ 102979 h 549092"/>
              <a:gd name="connsiteX5-179" fmla="*/ 373488 w 1481072"/>
              <a:gd name="connsiteY5-180" fmla="*/ 529647 h 549092"/>
              <a:gd name="connsiteX6-181" fmla="*/ 0 w 1481072"/>
              <a:gd name="connsiteY6-182" fmla="*/ 413737 h 549092"/>
              <a:gd name="connsiteX0-183" fmla="*/ 1481072 w 1481072"/>
              <a:gd name="connsiteY0-184" fmla="*/ 310706 h 549092"/>
              <a:gd name="connsiteX1-185" fmla="*/ 875764 w 1481072"/>
              <a:gd name="connsiteY1-186" fmla="*/ 1614 h 549092"/>
              <a:gd name="connsiteX2-187" fmla="*/ 895158 w 1481072"/>
              <a:gd name="connsiteY2-188" fmla="*/ 454116 h 549092"/>
              <a:gd name="connsiteX3-189" fmla="*/ 1047432 w 1481072"/>
              <a:gd name="connsiteY3-190" fmla="*/ 297145 h 549092"/>
              <a:gd name="connsiteX4-191" fmla="*/ 708338 w 1481072"/>
              <a:gd name="connsiteY4-192" fmla="*/ 102979 h 549092"/>
              <a:gd name="connsiteX5-193" fmla="*/ 373488 w 1481072"/>
              <a:gd name="connsiteY5-194" fmla="*/ 529647 h 549092"/>
              <a:gd name="connsiteX6-195" fmla="*/ 0 w 1481072"/>
              <a:gd name="connsiteY6-196" fmla="*/ 413737 h 549092"/>
              <a:gd name="connsiteX0-197" fmla="*/ 1481072 w 1481072"/>
              <a:gd name="connsiteY0-198" fmla="*/ 310706 h 539006"/>
              <a:gd name="connsiteX1-199" fmla="*/ 875764 w 1481072"/>
              <a:gd name="connsiteY1-200" fmla="*/ 1614 h 539006"/>
              <a:gd name="connsiteX2-201" fmla="*/ 895158 w 1481072"/>
              <a:gd name="connsiteY2-202" fmla="*/ 454116 h 539006"/>
              <a:gd name="connsiteX3-203" fmla="*/ 1047432 w 1481072"/>
              <a:gd name="connsiteY3-204" fmla="*/ 297145 h 539006"/>
              <a:gd name="connsiteX4-205" fmla="*/ 686823 w 1481072"/>
              <a:gd name="connsiteY4-206" fmla="*/ 248207 h 539006"/>
              <a:gd name="connsiteX5-207" fmla="*/ 373488 w 1481072"/>
              <a:gd name="connsiteY5-208" fmla="*/ 529647 h 539006"/>
              <a:gd name="connsiteX6-209" fmla="*/ 0 w 1481072"/>
              <a:gd name="connsiteY6-210" fmla="*/ 413737 h 539006"/>
              <a:gd name="connsiteX0-211" fmla="*/ 1481072 w 1481072"/>
              <a:gd name="connsiteY0-212" fmla="*/ 230720 h 459020"/>
              <a:gd name="connsiteX1-213" fmla="*/ 999477 w 1481072"/>
              <a:gd name="connsiteY1-214" fmla="*/ 2310 h 459020"/>
              <a:gd name="connsiteX2-215" fmla="*/ 895158 w 1481072"/>
              <a:gd name="connsiteY2-216" fmla="*/ 374130 h 459020"/>
              <a:gd name="connsiteX3-217" fmla="*/ 1047432 w 1481072"/>
              <a:gd name="connsiteY3-218" fmla="*/ 217159 h 459020"/>
              <a:gd name="connsiteX4-219" fmla="*/ 686823 w 1481072"/>
              <a:gd name="connsiteY4-220" fmla="*/ 168221 h 459020"/>
              <a:gd name="connsiteX5-221" fmla="*/ 373488 w 1481072"/>
              <a:gd name="connsiteY5-222" fmla="*/ 449661 h 459020"/>
              <a:gd name="connsiteX6-223" fmla="*/ 0 w 1481072"/>
              <a:gd name="connsiteY6-224" fmla="*/ 333751 h 459020"/>
              <a:gd name="connsiteX0-225" fmla="*/ 1481072 w 1481072"/>
              <a:gd name="connsiteY0-226" fmla="*/ 230768 h 459068"/>
              <a:gd name="connsiteX1-227" fmla="*/ 999477 w 1481072"/>
              <a:gd name="connsiteY1-228" fmla="*/ 2358 h 459068"/>
              <a:gd name="connsiteX2-229" fmla="*/ 895158 w 1481072"/>
              <a:gd name="connsiteY2-230" fmla="*/ 374178 h 459068"/>
              <a:gd name="connsiteX3-231" fmla="*/ 1047432 w 1481072"/>
              <a:gd name="connsiteY3-232" fmla="*/ 217207 h 459068"/>
              <a:gd name="connsiteX4-233" fmla="*/ 686823 w 1481072"/>
              <a:gd name="connsiteY4-234" fmla="*/ 168269 h 459068"/>
              <a:gd name="connsiteX5-235" fmla="*/ 373488 w 1481072"/>
              <a:gd name="connsiteY5-236" fmla="*/ 449709 h 459068"/>
              <a:gd name="connsiteX6-237" fmla="*/ 0 w 1481072"/>
              <a:gd name="connsiteY6-238" fmla="*/ 333799 h 459068"/>
              <a:gd name="connsiteX0-239" fmla="*/ 1481072 w 1481072"/>
              <a:gd name="connsiteY0-240" fmla="*/ 230768 h 459068"/>
              <a:gd name="connsiteX1-241" fmla="*/ 999477 w 1481072"/>
              <a:gd name="connsiteY1-242" fmla="*/ 2358 h 459068"/>
              <a:gd name="connsiteX2-243" fmla="*/ 895158 w 1481072"/>
              <a:gd name="connsiteY2-244" fmla="*/ 374178 h 459068"/>
              <a:gd name="connsiteX3-245" fmla="*/ 1047432 w 1481072"/>
              <a:gd name="connsiteY3-246" fmla="*/ 217207 h 459068"/>
              <a:gd name="connsiteX4-247" fmla="*/ 686823 w 1481072"/>
              <a:gd name="connsiteY4-248" fmla="*/ 168269 h 459068"/>
              <a:gd name="connsiteX5-249" fmla="*/ 373488 w 1481072"/>
              <a:gd name="connsiteY5-250" fmla="*/ 449709 h 459068"/>
              <a:gd name="connsiteX6-251" fmla="*/ 0 w 1481072"/>
              <a:gd name="connsiteY6-252" fmla="*/ 333799 h 459068"/>
              <a:gd name="connsiteX0-253" fmla="*/ 1481072 w 1481072"/>
              <a:gd name="connsiteY0-254" fmla="*/ 230649 h 458949"/>
              <a:gd name="connsiteX1-255" fmla="*/ 999477 w 1481072"/>
              <a:gd name="connsiteY1-256" fmla="*/ 2239 h 458949"/>
              <a:gd name="connsiteX2-257" fmla="*/ 895158 w 1481072"/>
              <a:gd name="connsiteY2-258" fmla="*/ 374059 h 458949"/>
              <a:gd name="connsiteX3-259" fmla="*/ 1047432 w 1481072"/>
              <a:gd name="connsiteY3-260" fmla="*/ 217088 h 458949"/>
              <a:gd name="connsiteX4-261" fmla="*/ 686823 w 1481072"/>
              <a:gd name="connsiteY4-262" fmla="*/ 168150 h 458949"/>
              <a:gd name="connsiteX5-263" fmla="*/ 373488 w 1481072"/>
              <a:gd name="connsiteY5-264" fmla="*/ 449590 h 458949"/>
              <a:gd name="connsiteX6-265" fmla="*/ 0 w 1481072"/>
              <a:gd name="connsiteY6-266" fmla="*/ 333680 h 458949"/>
              <a:gd name="connsiteX0-267" fmla="*/ 1481072 w 1481072"/>
              <a:gd name="connsiteY0-268" fmla="*/ 230541 h 458841"/>
              <a:gd name="connsiteX1-269" fmla="*/ 999477 w 1481072"/>
              <a:gd name="connsiteY1-270" fmla="*/ 2131 h 458841"/>
              <a:gd name="connsiteX2-271" fmla="*/ 895158 w 1481072"/>
              <a:gd name="connsiteY2-272" fmla="*/ 373951 h 458841"/>
              <a:gd name="connsiteX3-273" fmla="*/ 1047432 w 1481072"/>
              <a:gd name="connsiteY3-274" fmla="*/ 216980 h 458841"/>
              <a:gd name="connsiteX4-275" fmla="*/ 686823 w 1481072"/>
              <a:gd name="connsiteY4-276" fmla="*/ 168042 h 458841"/>
              <a:gd name="connsiteX5-277" fmla="*/ 373488 w 1481072"/>
              <a:gd name="connsiteY5-278" fmla="*/ 449482 h 458841"/>
              <a:gd name="connsiteX6-279" fmla="*/ 0 w 1481072"/>
              <a:gd name="connsiteY6-280" fmla="*/ 333572 h 458841"/>
              <a:gd name="connsiteX0-281" fmla="*/ 1481072 w 1481072"/>
              <a:gd name="connsiteY0-282" fmla="*/ 230541 h 458841"/>
              <a:gd name="connsiteX1-283" fmla="*/ 999477 w 1481072"/>
              <a:gd name="connsiteY1-284" fmla="*/ 2131 h 458841"/>
              <a:gd name="connsiteX2-285" fmla="*/ 895158 w 1481072"/>
              <a:gd name="connsiteY2-286" fmla="*/ 373951 h 458841"/>
              <a:gd name="connsiteX3-287" fmla="*/ 1047432 w 1481072"/>
              <a:gd name="connsiteY3-288" fmla="*/ 216980 h 458841"/>
              <a:gd name="connsiteX4-289" fmla="*/ 686823 w 1481072"/>
              <a:gd name="connsiteY4-290" fmla="*/ 168042 h 458841"/>
              <a:gd name="connsiteX5-291" fmla="*/ 373488 w 1481072"/>
              <a:gd name="connsiteY5-292" fmla="*/ 449482 h 458841"/>
              <a:gd name="connsiteX6-293" fmla="*/ 0 w 1481072"/>
              <a:gd name="connsiteY6-294" fmla="*/ 333572 h 458841"/>
              <a:gd name="connsiteX0-295" fmla="*/ 1481072 w 1481072"/>
              <a:gd name="connsiteY0-296" fmla="*/ 230541 h 458841"/>
              <a:gd name="connsiteX1-297" fmla="*/ 999477 w 1481072"/>
              <a:gd name="connsiteY1-298" fmla="*/ 2131 h 458841"/>
              <a:gd name="connsiteX2-299" fmla="*/ 895158 w 1481072"/>
              <a:gd name="connsiteY2-300" fmla="*/ 373951 h 458841"/>
              <a:gd name="connsiteX3-301" fmla="*/ 1047432 w 1481072"/>
              <a:gd name="connsiteY3-302" fmla="*/ 216980 h 458841"/>
              <a:gd name="connsiteX4-303" fmla="*/ 686823 w 1481072"/>
              <a:gd name="connsiteY4-304" fmla="*/ 168042 h 458841"/>
              <a:gd name="connsiteX5-305" fmla="*/ 373488 w 1481072"/>
              <a:gd name="connsiteY5-306" fmla="*/ 449482 h 458841"/>
              <a:gd name="connsiteX6-307" fmla="*/ 0 w 1481072"/>
              <a:gd name="connsiteY6-308" fmla="*/ 333572 h 458841"/>
              <a:gd name="connsiteX0-309" fmla="*/ 1481072 w 1481072"/>
              <a:gd name="connsiteY0-310" fmla="*/ 230648 h 458948"/>
              <a:gd name="connsiteX1-311" fmla="*/ 999477 w 1481072"/>
              <a:gd name="connsiteY1-312" fmla="*/ 2238 h 458948"/>
              <a:gd name="connsiteX2-313" fmla="*/ 895158 w 1481072"/>
              <a:gd name="connsiteY2-314" fmla="*/ 374058 h 458948"/>
              <a:gd name="connsiteX3-315" fmla="*/ 1047432 w 1481072"/>
              <a:gd name="connsiteY3-316" fmla="*/ 217087 h 458948"/>
              <a:gd name="connsiteX4-317" fmla="*/ 686823 w 1481072"/>
              <a:gd name="connsiteY4-318" fmla="*/ 168149 h 458948"/>
              <a:gd name="connsiteX5-319" fmla="*/ 373488 w 1481072"/>
              <a:gd name="connsiteY5-320" fmla="*/ 449589 h 458948"/>
              <a:gd name="connsiteX6-321" fmla="*/ 0 w 1481072"/>
              <a:gd name="connsiteY6-322" fmla="*/ 333679 h 45894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481072" h="458948">
                <a:moveTo>
                  <a:pt x="1481072" y="230648"/>
                </a:moveTo>
                <a:cubicBezTo>
                  <a:pt x="1340350" y="113590"/>
                  <a:pt x="1317661" y="37503"/>
                  <a:pt x="999477" y="2238"/>
                </a:cubicBezTo>
                <a:cubicBezTo>
                  <a:pt x="681293" y="-33027"/>
                  <a:pt x="779589" y="359765"/>
                  <a:pt x="895158" y="374058"/>
                </a:cubicBezTo>
                <a:cubicBezTo>
                  <a:pt x="1010727" y="388351"/>
                  <a:pt x="1076775" y="315950"/>
                  <a:pt x="1047432" y="217087"/>
                </a:cubicBezTo>
                <a:cubicBezTo>
                  <a:pt x="1018089" y="118224"/>
                  <a:pt x="799147" y="129399"/>
                  <a:pt x="686823" y="168149"/>
                </a:cubicBezTo>
                <a:cubicBezTo>
                  <a:pt x="574499" y="206899"/>
                  <a:pt x="487958" y="422001"/>
                  <a:pt x="373488" y="449589"/>
                </a:cubicBezTo>
                <a:cubicBezTo>
                  <a:pt x="259018" y="477177"/>
                  <a:pt x="109470" y="445296"/>
                  <a:pt x="0" y="333679"/>
                </a:cubicBezTo>
              </a:path>
            </a:pathLst>
          </a:custGeom>
          <a:noFill/>
          <a:ln w="15875" cap="rnd">
            <a:solidFill>
              <a:srgbClr val="414042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8" name="任意多边形 7"/>
          <p:cNvSpPr/>
          <p:nvPr/>
        </p:nvSpPr>
        <p:spPr>
          <a:xfrm>
            <a:off x="7593908" y="2533816"/>
            <a:ext cx="2198762" cy="376512"/>
          </a:xfrm>
          <a:custGeom>
            <a:avLst/>
            <a:gdLst>
              <a:gd name="connsiteX0" fmla="*/ 0 w 2368061"/>
              <a:gd name="connsiteY0" fmla="*/ 351693 h 351693"/>
              <a:gd name="connsiteX1" fmla="*/ 890953 w 2368061"/>
              <a:gd name="connsiteY1" fmla="*/ 351693 h 351693"/>
              <a:gd name="connsiteX2" fmla="*/ 890953 w 2368061"/>
              <a:gd name="connsiteY2" fmla="*/ 0 h 351693"/>
              <a:gd name="connsiteX3" fmla="*/ 2368061 w 2368061"/>
              <a:gd name="connsiteY3" fmla="*/ 0 h 351693"/>
              <a:gd name="connsiteX0-1" fmla="*/ 0 w 2560825"/>
              <a:gd name="connsiteY0-2" fmla="*/ 360590 h 360590"/>
              <a:gd name="connsiteX1-3" fmla="*/ 1083717 w 2560825"/>
              <a:gd name="connsiteY1-4" fmla="*/ 351693 h 360590"/>
              <a:gd name="connsiteX2-5" fmla="*/ 1083717 w 2560825"/>
              <a:gd name="connsiteY2-6" fmla="*/ 0 h 360590"/>
              <a:gd name="connsiteX3-7" fmla="*/ 2560825 w 2560825"/>
              <a:gd name="connsiteY3-8" fmla="*/ 0 h 360590"/>
              <a:gd name="connsiteX0-9" fmla="*/ 0 w 2617520"/>
              <a:gd name="connsiteY0-10" fmla="*/ 369487 h 369487"/>
              <a:gd name="connsiteX1-11" fmla="*/ 1140412 w 2617520"/>
              <a:gd name="connsiteY1-12" fmla="*/ 351693 h 369487"/>
              <a:gd name="connsiteX2-13" fmla="*/ 1140412 w 2617520"/>
              <a:gd name="connsiteY2-14" fmla="*/ 0 h 369487"/>
              <a:gd name="connsiteX3-15" fmla="*/ 2617520 w 2617520"/>
              <a:gd name="connsiteY3-16" fmla="*/ 0 h 369487"/>
              <a:gd name="connsiteX0-17" fmla="*/ 0 w 2617520"/>
              <a:gd name="connsiteY0-18" fmla="*/ 351693 h 351693"/>
              <a:gd name="connsiteX1-19" fmla="*/ 1140412 w 2617520"/>
              <a:gd name="connsiteY1-20" fmla="*/ 351693 h 351693"/>
              <a:gd name="connsiteX2-21" fmla="*/ 1140412 w 2617520"/>
              <a:gd name="connsiteY2-22" fmla="*/ 0 h 351693"/>
              <a:gd name="connsiteX3-23" fmla="*/ 2617520 w 2617520"/>
              <a:gd name="connsiteY3-24" fmla="*/ 0 h 35169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2617520" h="351693">
                <a:moveTo>
                  <a:pt x="0" y="351693"/>
                </a:moveTo>
                <a:lnTo>
                  <a:pt x="1140412" y="351693"/>
                </a:lnTo>
                <a:lnTo>
                  <a:pt x="1140412" y="0"/>
                </a:lnTo>
                <a:lnTo>
                  <a:pt x="2617520" y="0"/>
                </a:lnTo>
              </a:path>
            </a:pathLst>
          </a:custGeom>
          <a:noFill/>
          <a:ln w="25400" cap="rnd">
            <a:solidFill>
              <a:srgbClr val="414042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9" name="组合 8"/>
          <p:cNvGrpSpPr/>
          <p:nvPr/>
        </p:nvGrpSpPr>
        <p:grpSpPr>
          <a:xfrm>
            <a:off x="4200896" y="3755471"/>
            <a:ext cx="556974" cy="551420"/>
            <a:chOff x="6992688" y="2732543"/>
            <a:chExt cx="556974" cy="551420"/>
          </a:xfrm>
        </p:grpSpPr>
        <p:sp>
          <p:nvSpPr>
            <p:cNvPr id="10" name="椭圆 31"/>
            <p:cNvSpPr/>
            <p:nvPr/>
          </p:nvSpPr>
          <p:spPr>
            <a:xfrm>
              <a:off x="6992688" y="2732543"/>
              <a:ext cx="556974" cy="551420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25400" cap="rnd">
              <a:solidFill>
                <a:srgbClr val="C00000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7200" b="1" dirty="0">
                <a:solidFill>
                  <a:schemeClr val="tx1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  <p:sp>
          <p:nvSpPr>
            <p:cNvPr id="11" name="椭圆 31"/>
            <p:cNvSpPr/>
            <p:nvPr/>
          </p:nvSpPr>
          <p:spPr>
            <a:xfrm>
              <a:off x="7141339" y="2879712"/>
              <a:ext cx="259672" cy="257083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25400" cap="rnd">
              <a:solidFill>
                <a:srgbClr val="C00000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7200" b="1" dirty="0">
                <a:solidFill>
                  <a:schemeClr val="tx1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</p:grpSp>
      <p:sp>
        <p:nvSpPr>
          <p:cNvPr id="14" name="任意多边形 13"/>
          <p:cNvSpPr/>
          <p:nvPr/>
        </p:nvSpPr>
        <p:spPr>
          <a:xfrm>
            <a:off x="1863620" y="4019162"/>
            <a:ext cx="2588087" cy="746974"/>
          </a:xfrm>
          <a:custGeom>
            <a:avLst/>
            <a:gdLst>
              <a:gd name="connsiteX0" fmla="*/ 0 w 2421228"/>
              <a:gd name="connsiteY0" fmla="*/ 746974 h 746974"/>
              <a:gd name="connsiteX1" fmla="*/ 1519707 w 2421228"/>
              <a:gd name="connsiteY1" fmla="*/ 746974 h 746974"/>
              <a:gd name="connsiteX2" fmla="*/ 1519707 w 2421228"/>
              <a:gd name="connsiteY2" fmla="*/ 0 h 746974"/>
              <a:gd name="connsiteX3" fmla="*/ 2421228 w 2421228"/>
              <a:gd name="connsiteY3" fmla="*/ 0 h 746974"/>
              <a:gd name="connsiteX0-1" fmla="*/ 0 w 2634539"/>
              <a:gd name="connsiteY0-2" fmla="*/ 746974 h 746974"/>
              <a:gd name="connsiteX1-3" fmla="*/ 1519707 w 2634539"/>
              <a:gd name="connsiteY1-4" fmla="*/ 746974 h 746974"/>
              <a:gd name="connsiteX2-5" fmla="*/ 1519707 w 2634539"/>
              <a:gd name="connsiteY2-6" fmla="*/ 0 h 746974"/>
              <a:gd name="connsiteX3-7" fmla="*/ 2634539 w 2634539"/>
              <a:gd name="connsiteY3-8" fmla="*/ 19050 h 74697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2634539" h="746974">
                <a:moveTo>
                  <a:pt x="0" y="746974"/>
                </a:moveTo>
                <a:lnTo>
                  <a:pt x="1519707" y="746974"/>
                </a:lnTo>
                <a:lnTo>
                  <a:pt x="1519707" y="0"/>
                </a:lnTo>
                <a:lnTo>
                  <a:pt x="2634539" y="19050"/>
                </a:lnTo>
              </a:path>
            </a:pathLst>
          </a:custGeom>
          <a:noFill/>
          <a:ln w="25400" cap="rnd">
            <a:solidFill>
              <a:srgbClr val="414042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15" name="组合 14"/>
          <p:cNvGrpSpPr/>
          <p:nvPr/>
        </p:nvGrpSpPr>
        <p:grpSpPr>
          <a:xfrm>
            <a:off x="7297241" y="2646254"/>
            <a:ext cx="556974" cy="551420"/>
            <a:chOff x="6992688" y="2732543"/>
            <a:chExt cx="556974" cy="551420"/>
          </a:xfrm>
        </p:grpSpPr>
        <p:sp>
          <p:nvSpPr>
            <p:cNvPr id="16" name="椭圆 31"/>
            <p:cNvSpPr/>
            <p:nvPr/>
          </p:nvSpPr>
          <p:spPr>
            <a:xfrm>
              <a:off x="6992688" y="2732543"/>
              <a:ext cx="556974" cy="551420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25400" cap="rnd">
              <a:solidFill>
                <a:srgbClr val="C00000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7200" b="1" dirty="0">
                <a:solidFill>
                  <a:schemeClr val="tx1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  <p:sp>
          <p:nvSpPr>
            <p:cNvPr id="17" name="椭圆 31"/>
            <p:cNvSpPr/>
            <p:nvPr/>
          </p:nvSpPr>
          <p:spPr>
            <a:xfrm>
              <a:off x="7141339" y="2879712"/>
              <a:ext cx="259672" cy="257083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noFill/>
            <a:ln w="25400" cap="rnd">
              <a:solidFill>
                <a:srgbClr val="C00000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 sz="7200" b="1" dirty="0">
                <a:solidFill>
                  <a:schemeClr val="tx1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</p:grpSp>
      <p:grpSp>
        <p:nvGrpSpPr>
          <p:cNvPr id="18" name="组合 17"/>
          <p:cNvGrpSpPr/>
          <p:nvPr/>
        </p:nvGrpSpPr>
        <p:grpSpPr>
          <a:xfrm rot="19404174" flipH="1">
            <a:off x="9709326" y="4751351"/>
            <a:ext cx="296243" cy="363449"/>
            <a:chOff x="954749" y="2563756"/>
            <a:chExt cx="569585" cy="698801"/>
          </a:xfrm>
          <a:noFill/>
        </p:grpSpPr>
        <p:sp>
          <p:nvSpPr>
            <p:cNvPr id="19" name="任意多边形 18"/>
            <p:cNvSpPr/>
            <p:nvPr/>
          </p:nvSpPr>
          <p:spPr>
            <a:xfrm rot="1141462">
              <a:off x="1155974" y="2563756"/>
              <a:ext cx="368360" cy="248469"/>
            </a:xfrm>
            <a:custGeom>
              <a:avLst/>
              <a:gdLst>
                <a:gd name="connsiteX0" fmla="*/ 0 w 789710"/>
                <a:gd name="connsiteY0" fmla="*/ 304800 h 512618"/>
                <a:gd name="connsiteX1" fmla="*/ 27710 w 789710"/>
                <a:gd name="connsiteY1" fmla="*/ 0 h 512618"/>
                <a:gd name="connsiteX2" fmla="*/ 789710 w 789710"/>
                <a:gd name="connsiteY2" fmla="*/ 512618 h 512618"/>
                <a:gd name="connsiteX3" fmla="*/ 0 w 789710"/>
                <a:gd name="connsiteY3" fmla="*/ 304800 h 512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9710" h="512618">
                  <a:moveTo>
                    <a:pt x="0" y="304800"/>
                  </a:moveTo>
                  <a:lnTo>
                    <a:pt x="27710" y="0"/>
                  </a:lnTo>
                  <a:lnTo>
                    <a:pt x="789710" y="512618"/>
                  </a:lnTo>
                  <a:lnTo>
                    <a:pt x="0" y="304800"/>
                  </a:lnTo>
                  <a:close/>
                </a:path>
              </a:pathLst>
            </a:custGeom>
            <a:grpFill/>
            <a:ln w="25400" cap="rnd">
              <a:solidFill>
                <a:srgbClr val="414042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20" name="任意多边形 19"/>
            <p:cNvSpPr/>
            <p:nvPr/>
          </p:nvSpPr>
          <p:spPr>
            <a:xfrm rot="20546342">
              <a:off x="954749" y="3052094"/>
              <a:ext cx="424567" cy="210463"/>
            </a:xfrm>
            <a:custGeom>
              <a:avLst/>
              <a:gdLst>
                <a:gd name="connsiteX0" fmla="*/ 0 w 789710"/>
                <a:gd name="connsiteY0" fmla="*/ 304800 h 512618"/>
                <a:gd name="connsiteX1" fmla="*/ 27710 w 789710"/>
                <a:gd name="connsiteY1" fmla="*/ 0 h 512618"/>
                <a:gd name="connsiteX2" fmla="*/ 789710 w 789710"/>
                <a:gd name="connsiteY2" fmla="*/ 512618 h 512618"/>
                <a:gd name="connsiteX3" fmla="*/ 0 w 789710"/>
                <a:gd name="connsiteY3" fmla="*/ 304800 h 512618"/>
                <a:gd name="connsiteX0-1" fmla="*/ 0 w 823169"/>
                <a:gd name="connsiteY0-2" fmla="*/ 304800 h 434208"/>
                <a:gd name="connsiteX1-3" fmla="*/ 27710 w 823169"/>
                <a:gd name="connsiteY1-4" fmla="*/ 0 h 434208"/>
                <a:gd name="connsiteX2-5" fmla="*/ 823169 w 823169"/>
                <a:gd name="connsiteY2-6" fmla="*/ 434208 h 434208"/>
                <a:gd name="connsiteX3-7" fmla="*/ 0 w 823169"/>
                <a:gd name="connsiteY3-8" fmla="*/ 304800 h 434208"/>
                <a:gd name="connsiteX0-9" fmla="*/ 0 w 910209"/>
                <a:gd name="connsiteY0-10" fmla="*/ 359506 h 434208"/>
                <a:gd name="connsiteX1-11" fmla="*/ 114750 w 910209"/>
                <a:gd name="connsiteY1-12" fmla="*/ 0 h 434208"/>
                <a:gd name="connsiteX2-13" fmla="*/ 910209 w 910209"/>
                <a:gd name="connsiteY2-14" fmla="*/ 434208 h 434208"/>
                <a:gd name="connsiteX3-15" fmla="*/ 0 w 910209"/>
                <a:gd name="connsiteY3-16" fmla="*/ 359506 h 43420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910209" h="434208">
                  <a:moveTo>
                    <a:pt x="0" y="359506"/>
                  </a:moveTo>
                  <a:lnTo>
                    <a:pt x="114750" y="0"/>
                  </a:lnTo>
                  <a:lnTo>
                    <a:pt x="910209" y="434208"/>
                  </a:lnTo>
                  <a:lnTo>
                    <a:pt x="0" y="359506"/>
                  </a:lnTo>
                  <a:close/>
                </a:path>
              </a:pathLst>
            </a:custGeom>
            <a:grpFill/>
            <a:ln w="25400" cap="rnd">
              <a:solidFill>
                <a:srgbClr val="414042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21" name="组合 20"/>
          <p:cNvGrpSpPr/>
          <p:nvPr/>
        </p:nvGrpSpPr>
        <p:grpSpPr>
          <a:xfrm>
            <a:off x="9219376" y="5100299"/>
            <a:ext cx="724480" cy="800020"/>
            <a:chOff x="8638425" y="4751673"/>
            <a:chExt cx="1040214" cy="1148675"/>
          </a:xfrm>
        </p:grpSpPr>
        <p:sp>
          <p:nvSpPr>
            <p:cNvPr id="22" name="椭圆 16"/>
            <p:cNvSpPr/>
            <p:nvPr/>
          </p:nvSpPr>
          <p:spPr>
            <a:xfrm>
              <a:off x="8638425" y="4751673"/>
              <a:ext cx="1040214" cy="1148675"/>
            </a:xfrm>
            <a:custGeom>
              <a:avLst/>
              <a:gdLst>
                <a:gd name="connsiteX0" fmla="*/ 0 w 1244213"/>
                <a:gd name="connsiteY0" fmla="*/ 700358 h 1400716"/>
                <a:gd name="connsiteX1" fmla="*/ 622107 w 1244213"/>
                <a:gd name="connsiteY1" fmla="*/ 0 h 1400716"/>
                <a:gd name="connsiteX2" fmla="*/ 1244214 w 1244213"/>
                <a:gd name="connsiteY2" fmla="*/ 700358 h 1400716"/>
                <a:gd name="connsiteX3" fmla="*/ 622107 w 1244213"/>
                <a:gd name="connsiteY3" fmla="*/ 1400716 h 1400716"/>
                <a:gd name="connsiteX4" fmla="*/ 0 w 1244213"/>
                <a:gd name="connsiteY4" fmla="*/ 700358 h 1400716"/>
                <a:gd name="connsiteX0-1" fmla="*/ 0 w 1334366"/>
                <a:gd name="connsiteY0-2" fmla="*/ 700726 h 1401560"/>
                <a:gd name="connsiteX1-3" fmla="*/ 622107 w 1334366"/>
                <a:gd name="connsiteY1-4" fmla="*/ 368 h 1401560"/>
                <a:gd name="connsiteX2-5" fmla="*/ 1334366 w 1334366"/>
                <a:gd name="connsiteY2-6" fmla="*/ 777999 h 1401560"/>
                <a:gd name="connsiteX3-7" fmla="*/ 622107 w 1334366"/>
                <a:gd name="connsiteY3-8" fmla="*/ 1401084 h 1401560"/>
                <a:gd name="connsiteX4-9" fmla="*/ 0 w 1334366"/>
                <a:gd name="connsiteY4-10" fmla="*/ 700726 h 1401560"/>
                <a:gd name="connsiteX0-11" fmla="*/ 0 w 1334366"/>
                <a:gd name="connsiteY0-12" fmla="*/ 701494 h 1402328"/>
                <a:gd name="connsiteX1-13" fmla="*/ 622107 w 1334366"/>
                <a:gd name="connsiteY1-14" fmla="*/ 1136 h 1402328"/>
                <a:gd name="connsiteX2-15" fmla="*/ 1334366 w 1334366"/>
                <a:gd name="connsiteY2-16" fmla="*/ 778767 h 1402328"/>
                <a:gd name="connsiteX3-17" fmla="*/ 622107 w 1334366"/>
                <a:gd name="connsiteY3-18" fmla="*/ 1401852 h 1402328"/>
                <a:gd name="connsiteX4-19" fmla="*/ 0 w 1334366"/>
                <a:gd name="connsiteY4-20" fmla="*/ 701494 h 1402328"/>
                <a:gd name="connsiteX0-21" fmla="*/ 49 w 1334415"/>
                <a:gd name="connsiteY0-22" fmla="*/ 624463 h 1325297"/>
                <a:gd name="connsiteX1-23" fmla="*/ 596398 w 1334415"/>
                <a:gd name="connsiteY1-24" fmla="*/ 1378 h 1325297"/>
                <a:gd name="connsiteX2-25" fmla="*/ 1334415 w 1334415"/>
                <a:gd name="connsiteY2-26" fmla="*/ 701736 h 1325297"/>
                <a:gd name="connsiteX3-27" fmla="*/ 622156 w 1334415"/>
                <a:gd name="connsiteY3-28" fmla="*/ 1324821 h 1325297"/>
                <a:gd name="connsiteX4-29" fmla="*/ 49 w 1334415"/>
                <a:gd name="connsiteY4-30" fmla="*/ 624463 h 1325297"/>
                <a:gd name="connsiteX0-31" fmla="*/ 133 w 1334499"/>
                <a:gd name="connsiteY0-32" fmla="*/ 624463 h 1325297"/>
                <a:gd name="connsiteX1-33" fmla="*/ 596482 w 1334499"/>
                <a:gd name="connsiteY1-34" fmla="*/ 1378 h 1325297"/>
                <a:gd name="connsiteX2-35" fmla="*/ 1334499 w 1334499"/>
                <a:gd name="connsiteY2-36" fmla="*/ 701736 h 1325297"/>
                <a:gd name="connsiteX3-37" fmla="*/ 622240 w 1334499"/>
                <a:gd name="connsiteY3-38" fmla="*/ 1324821 h 1325297"/>
                <a:gd name="connsiteX4-39" fmla="*/ 133 w 1334499"/>
                <a:gd name="connsiteY4-40" fmla="*/ 624463 h 1325297"/>
                <a:gd name="connsiteX0-41" fmla="*/ 0 w 1334366"/>
                <a:gd name="connsiteY0-42" fmla="*/ 598809 h 1299643"/>
                <a:gd name="connsiteX1-43" fmla="*/ 622107 w 1334366"/>
                <a:gd name="connsiteY1-44" fmla="*/ 1482 h 1299643"/>
                <a:gd name="connsiteX2-45" fmla="*/ 1334366 w 1334366"/>
                <a:gd name="connsiteY2-46" fmla="*/ 676082 h 1299643"/>
                <a:gd name="connsiteX3-47" fmla="*/ 622107 w 1334366"/>
                <a:gd name="connsiteY3-48" fmla="*/ 1299167 h 1299643"/>
                <a:gd name="connsiteX4-49" fmla="*/ 0 w 1334366"/>
                <a:gd name="connsiteY4-50" fmla="*/ 598809 h 1299643"/>
                <a:gd name="connsiteX0-51" fmla="*/ 294 w 1334660"/>
                <a:gd name="connsiteY0-52" fmla="*/ 598809 h 1299643"/>
                <a:gd name="connsiteX1-53" fmla="*/ 622401 w 1334660"/>
                <a:gd name="connsiteY1-54" fmla="*/ 1482 h 1299643"/>
                <a:gd name="connsiteX2-55" fmla="*/ 1334660 w 1334660"/>
                <a:gd name="connsiteY2-56" fmla="*/ 676082 h 1299643"/>
                <a:gd name="connsiteX3-57" fmla="*/ 622401 w 1334660"/>
                <a:gd name="connsiteY3-58" fmla="*/ 1299167 h 1299643"/>
                <a:gd name="connsiteX4-59" fmla="*/ 294 w 1334660"/>
                <a:gd name="connsiteY4-60" fmla="*/ 598809 h 1299643"/>
                <a:gd name="connsiteX0-61" fmla="*/ 292 w 1308900"/>
                <a:gd name="connsiteY0-62" fmla="*/ 599942 h 1303788"/>
                <a:gd name="connsiteX1-63" fmla="*/ 622399 w 1308900"/>
                <a:gd name="connsiteY1-64" fmla="*/ 2615 h 1303788"/>
                <a:gd name="connsiteX2-65" fmla="*/ 1308900 w 1308900"/>
                <a:gd name="connsiteY2-66" fmla="*/ 780246 h 1303788"/>
                <a:gd name="connsiteX3-67" fmla="*/ 622399 w 1308900"/>
                <a:gd name="connsiteY3-68" fmla="*/ 1300300 h 1303788"/>
                <a:gd name="connsiteX4-69" fmla="*/ 292 w 1308900"/>
                <a:gd name="connsiteY4-70" fmla="*/ 599942 h 1303788"/>
                <a:gd name="connsiteX0-71" fmla="*/ 292 w 1308900"/>
                <a:gd name="connsiteY0-72" fmla="*/ 599942 h 1303788"/>
                <a:gd name="connsiteX1-73" fmla="*/ 622399 w 1308900"/>
                <a:gd name="connsiteY1-74" fmla="*/ 2615 h 1303788"/>
                <a:gd name="connsiteX2-75" fmla="*/ 1308900 w 1308900"/>
                <a:gd name="connsiteY2-76" fmla="*/ 780246 h 1303788"/>
                <a:gd name="connsiteX3-77" fmla="*/ 622399 w 1308900"/>
                <a:gd name="connsiteY3-78" fmla="*/ 1300300 h 1303788"/>
                <a:gd name="connsiteX4-79" fmla="*/ 292 w 1308900"/>
                <a:gd name="connsiteY4-80" fmla="*/ 599942 h 1303788"/>
                <a:gd name="connsiteX0-81" fmla="*/ 0 w 1308608"/>
                <a:gd name="connsiteY0-82" fmla="*/ 573212 h 1277058"/>
                <a:gd name="connsiteX1-83" fmla="*/ 622107 w 1308608"/>
                <a:gd name="connsiteY1-84" fmla="*/ 1643 h 1277058"/>
                <a:gd name="connsiteX2-85" fmla="*/ 1308608 w 1308608"/>
                <a:gd name="connsiteY2-86" fmla="*/ 753516 h 1277058"/>
                <a:gd name="connsiteX3-87" fmla="*/ 622107 w 1308608"/>
                <a:gd name="connsiteY3-88" fmla="*/ 1273570 h 1277058"/>
                <a:gd name="connsiteX4-89" fmla="*/ 0 w 1308608"/>
                <a:gd name="connsiteY4-90" fmla="*/ 573212 h 1277058"/>
                <a:gd name="connsiteX0-91" fmla="*/ 0 w 1308608"/>
                <a:gd name="connsiteY0-92" fmla="*/ 572137 h 1275983"/>
                <a:gd name="connsiteX1-93" fmla="*/ 622107 w 1308608"/>
                <a:gd name="connsiteY1-94" fmla="*/ 568 h 1275983"/>
                <a:gd name="connsiteX2-95" fmla="*/ 1308608 w 1308608"/>
                <a:gd name="connsiteY2-96" fmla="*/ 752441 h 1275983"/>
                <a:gd name="connsiteX3-97" fmla="*/ 622107 w 1308608"/>
                <a:gd name="connsiteY3-98" fmla="*/ 1272495 h 1275983"/>
                <a:gd name="connsiteX4-99" fmla="*/ 0 w 1308608"/>
                <a:gd name="connsiteY4-100" fmla="*/ 572137 h 1275983"/>
                <a:gd name="connsiteX0-101" fmla="*/ 500 w 1309108"/>
                <a:gd name="connsiteY0-102" fmla="*/ 572246 h 1276092"/>
                <a:gd name="connsiteX1-103" fmla="*/ 622607 w 1309108"/>
                <a:gd name="connsiteY1-104" fmla="*/ 677 h 1276092"/>
                <a:gd name="connsiteX2-105" fmla="*/ 1309108 w 1309108"/>
                <a:gd name="connsiteY2-106" fmla="*/ 752550 h 1276092"/>
                <a:gd name="connsiteX3-107" fmla="*/ 622607 w 1309108"/>
                <a:gd name="connsiteY3-108" fmla="*/ 1272604 h 1276092"/>
                <a:gd name="connsiteX4-109" fmla="*/ 500 w 1309108"/>
                <a:gd name="connsiteY4-110" fmla="*/ 572246 h 1276092"/>
                <a:gd name="connsiteX0-111" fmla="*/ 500 w 1309108"/>
                <a:gd name="connsiteY0-112" fmla="*/ 572246 h 1276092"/>
                <a:gd name="connsiteX1-113" fmla="*/ 622607 w 1309108"/>
                <a:gd name="connsiteY1-114" fmla="*/ 677 h 1276092"/>
                <a:gd name="connsiteX2-115" fmla="*/ 1309108 w 1309108"/>
                <a:gd name="connsiteY2-116" fmla="*/ 752550 h 1276092"/>
                <a:gd name="connsiteX3-117" fmla="*/ 622607 w 1309108"/>
                <a:gd name="connsiteY3-118" fmla="*/ 1272604 h 1276092"/>
                <a:gd name="connsiteX4-119" fmla="*/ 500 w 1309108"/>
                <a:gd name="connsiteY4-120" fmla="*/ 572246 h 1276092"/>
                <a:gd name="connsiteX0-121" fmla="*/ 301 w 1395294"/>
                <a:gd name="connsiteY0-122" fmla="*/ 574437 h 1280975"/>
                <a:gd name="connsiteX1-123" fmla="*/ 622408 w 1395294"/>
                <a:gd name="connsiteY1-124" fmla="*/ 2868 h 1280975"/>
                <a:gd name="connsiteX2-125" fmla="*/ 1395294 w 1395294"/>
                <a:gd name="connsiteY2-126" fmla="*/ 797778 h 1280975"/>
                <a:gd name="connsiteX3-127" fmla="*/ 622408 w 1395294"/>
                <a:gd name="connsiteY3-128" fmla="*/ 1274795 h 1280975"/>
                <a:gd name="connsiteX4-129" fmla="*/ 301 w 1395294"/>
                <a:gd name="connsiteY4-130" fmla="*/ 574437 h 1280975"/>
                <a:gd name="connsiteX0-131" fmla="*/ 402 w 1395395"/>
                <a:gd name="connsiteY0-132" fmla="*/ 572736 h 1279274"/>
                <a:gd name="connsiteX1-133" fmla="*/ 622509 w 1395395"/>
                <a:gd name="connsiteY1-134" fmla="*/ 1167 h 1279274"/>
                <a:gd name="connsiteX2-135" fmla="*/ 1395395 w 1395395"/>
                <a:gd name="connsiteY2-136" fmla="*/ 796077 h 1279274"/>
                <a:gd name="connsiteX3-137" fmla="*/ 622509 w 1395395"/>
                <a:gd name="connsiteY3-138" fmla="*/ 1273094 h 1279274"/>
                <a:gd name="connsiteX4-139" fmla="*/ 402 w 1395395"/>
                <a:gd name="connsiteY4-140" fmla="*/ 572736 h 1279274"/>
                <a:gd name="connsiteX0-141" fmla="*/ 462 w 1395455"/>
                <a:gd name="connsiteY0-142" fmla="*/ 572949 h 1279487"/>
                <a:gd name="connsiteX1-143" fmla="*/ 622569 w 1395455"/>
                <a:gd name="connsiteY1-144" fmla="*/ 1380 h 1279487"/>
                <a:gd name="connsiteX2-145" fmla="*/ 1395455 w 1395455"/>
                <a:gd name="connsiteY2-146" fmla="*/ 796290 h 1279487"/>
                <a:gd name="connsiteX3-147" fmla="*/ 622569 w 1395455"/>
                <a:gd name="connsiteY3-148" fmla="*/ 1273307 h 1279487"/>
                <a:gd name="connsiteX4-149" fmla="*/ 462 w 1395455"/>
                <a:gd name="connsiteY4-150" fmla="*/ 572949 h 127948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395455" h="1279487">
                  <a:moveTo>
                    <a:pt x="462" y="572949"/>
                  </a:moveTo>
                  <a:cubicBezTo>
                    <a:pt x="-12417" y="296566"/>
                    <a:pt x="244662" y="30494"/>
                    <a:pt x="622569" y="1380"/>
                  </a:cubicBezTo>
                  <a:cubicBezTo>
                    <a:pt x="1000476" y="-27734"/>
                    <a:pt x="1395455" y="409493"/>
                    <a:pt x="1395455" y="796290"/>
                  </a:cubicBezTo>
                  <a:cubicBezTo>
                    <a:pt x="1395455" y="1183087"/>
                    <a:pt x="855068" y="1310531"/>
                    <a:pt x="622569" y="1273307"/>
                  </a:cubicBezTo>
                  <a:cubicBezTo>
                    <a:pt x="390070" y="1236084"/>
                    <a:pt x="13341" y="849332"/>
                    <a:pt x="462" y="572949"/>
                  </a:cubicBezTo>
                  <a:close/>
                </a:path>
              </a:pathLst>
            </a:custGeom>
            <a:noFill/>
            <a:ln w="34925" cap="rnd">
              <a:solidFill>
                <a:srgbClr val="414042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23" name="任意多边形 22"/>
            <p:cNvSpPr/>
            <p:nvPr/>
          </p:nvSpPr>
          <p:spPr>
            <a:xfrm rot="21131467">
              <a:off x="8718996" y="5074276"/>
              <a:ext cx="798490" cy="373488"/>
            </a:xfrm>
            <a:custGeom>
              <a:avLst/>
              <a:gdLst>
                <a:gd name="connsiteX0" fmla="*/ 0 w 798490"/>
                <a:gd name="connsiteY0" fmla="*/ 373487 h 373487"/>
                <a:gd name="connsiteX1" fmla="*/ 386366 w 798490"/>
                <a:gd name="connsiteY1" fmla="*/ 128789 h 373487"/>
                <a:gd name="connsiteX2" fmla="*/ 798490 w 798490"/>
                <a:gd name="connsiteY2" fmla="*/ 0 h 37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8490" h="373487">
                  <a:moveTo>
                    <a:pt x="0" y="373487"/>
                  </a:moveTo>
                  <a:cubicBezTo>
                    <a:pt x="126642" y="282262"/>
                    <a:pt x="253284" y="191037"/>
                    <a:pt x="386366" y="128789"/>
                  </a:cubicBezTo>
                  <a:cubicBezTo>
                    <a:pt x="519448" y="66541"/>
                    <a:pt x="658969" y="33270"/>
                    <a:pt x="798490" y="0"/>
                  </a:cubicBezTo>
                </a:path>
              </a:pathLst>
            </a:custGeom>
            <a:noFill/>
            <a:ln w="34925" cap="rnd">
              <a:solidFill>
                <a:srgbClr val="414042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24" name="任意多边形 23"/>
            <p:cNvSpPr/>
            <p:nvPr/>
          </p:nvSpPr>
          <p:spPr>
            <a:xfrm>
              <a:off x="8873544" y="4868214"/>
              <a:ext cx="257577" cy="309093"/>
            </a:xfrm>
            <a:custGeom>
              <a:avLst/>
              <a:gdLst>
                <a:gd name="connsiteX0" fmla="*/ 0 w 257577"/>
                <a:gd name="connsiteY0" fmla="*/ 0 h 309093"/>
                <a:gd name="connsiteX1" fmla="*/ 141667 w 257577"/>
                <a:gd name="connsiteY1" fmla="*/ 128789 h 309093"/>
                <a:gd name="connsiteX2" fmla="*/ 257577 w 257577"/>
                <a:gd name="connsiteY2" fmla="*/ 309093 h 30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577" h="309093">
                  <a:moveTo>
                    <a:pt x="0" y="0"/>
                  </a:moveTo>
                  <a:cubicBezTo>
                    <a:pt x="49369" y="38637"/>
                    <a:pt x="98738" y="77274"/>
                    <a:pt x="141667" y="128789"/>
                  </a:cubicBezTo>
                  <a:cubicBezTo>
                    <a:pt x="184596" y="180304"/>
                    <a:pt x="221086" y="244698"/>
                    <a:pt x="257577" y="309093"/>
                  </a:cubicBezTo>
                </a:path>
              </a:pathLst>
            </a:custGeom>
            <a:noFill/>
            <a:ln w="34925" cap="rnd">
              <a:solidFill>
                <a:srgbClr val="414042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</p:grpSp>
      <p:sp>
        <p:nvSpPr>
          <p:cNvPr id="29" name="文本框 28"/>
          <p:cNvSpPr txBox="1"/>
          <p:nvPr/>
        </p:nvSpPr>
        <p:spPr>
          <a:xfrm>
            <a:off x="8921776" y="2031231"/>
            <a:ext cx="127868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smtClean="0">
                <a:solidFill>
                  <a:srgbClr val="C00000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结论</a:t>
            </a:r>
            <a:r>
              <a:rPr lang="zh-CN" altLang="en-US" sz="2400" b="1">
                <a:solidFill>
                  <a:srgbClr val="C00000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一</a:t>
            </a:r>
            <a:endParaRPr lang="en-US" altLang="zh-CN" sz="2400" b="1" dirty="0">
              <a:solidFill>
                <a:srgbClr val="C00000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30" name="Freeform 30"/>
          <p:cNvSpPr>
            <a:spLocks noEditPoints="1"/>
          </p:cNvSpPr>
          <p:nvPr/>
        </p:nvSpPr>
        <p:spPr bwMode="auto">
          <a:xfrm>
            <a:off x="8612283" y="2053797"/>
            <a:ext cx="370533" cy="358732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" name="文本框 30"/>
          <p:cNvSpPr txBox="1"/>
          <p:nvPr/>
        </p:nvSpPr>
        <p:spPr>
          <a:xfrm>
            <a:off x="2227615" y="4293096"/>
            <a:ext cx="118493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smtClean="0">
                <a:solidFill>
                  <a:srgbClr val="C00000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结论二</a:t>
            </a:r>
            <a:endParaRPr lang="en-US" altLang="zh-CN" sz="2400" b="1" dirty="0">
              <a:solidFill>
                <a:srgbClr val="C00000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32" name="Freeform 30"/>
          <p:cNvSpPr>
            <a:spLocks noEditPoints="1"/>
          </p:cNvSpPr>
          <p:nvPr/>
        </p:nvSpPr>
        <p:spPr bwMode="auto">
          <a:xfrm>
            <a:off x="1919536" y="4298953"/>
            <a:ext cx="370533" cy="358732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3" name="文本框 49"/>
          <p:cNvSpPr txBox="1">
            <a:spLocks noChangeArrowheads="1"/>
          </p:cNvSpPr>
          <p:nvPr/>
        </p:nvSpPr>
        <p:spPr bwMode="auto">
          <a:xfrm>
            <a:off x="584944" y="4931993"/>
            <a:ext cx="2734967" cy="8642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12" tIns="45719" rIns="91412" bIns="45719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>
              <a:buNone/>
            </a:pPr>
            <a:r>
              <a:rPr lang="zh-CN" altLang="zh-CN" sz="1400">
                <a:solidFill>
                  <a:schemeClr val="tx1">
                    <a:lumMod val="75000"/>
                    <a:lumOff val="25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蓝素材工作室更专业的</a:t>
            </a:r>
            <a:r>
              <a:rPr lang="zh-CN" altLang="zh-CN" sz="1400" smtClean="0">
                <a:solidFill>
                  <a:schemeClr val="tx1">
                    <a:lumMod val="75000"/>
                    <a:lumOff val="25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模板。</a:t>
            </a:r>
            <a:r>
              <a:rPr lang="zh-CN" altLang="en-US" sz="1400" smtClean="0">
                <a:solidFill>
                  <a:schemeClr val="tx1">
                    <a:lumMod val="75000"/>
                    <a:lumOff val="25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蓝素材</a:t>
            </a:r>
            <a:r>
              <a:rPr lang="zh-CN" altLang="zh-CN" sz="1400">
                <a:solidFill>
                  <a:schemeClr val="tx1">
                    <a:lumMod val="75000"/>
                    <a:lumOff val="25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</a:t>
            </a:r>
            <a:r>
              <a:rPr lang="zh-CN" altLang="zh-CN" sz="1400" smtClean="0">
                <a:solidFill>
                  <a:schemeClr val="tx1">
                    <a:lumMod val="75000"/>
                    <a:lumOff val="25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时尚。</a:t>
            </a:r>
            <a:r>
              <a:rPr lang="zh-CN" altLang="en-US" sz="1400" smtClean="0">
                <a:solidFill>
                  <a:srgbClr val="2F2F2F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建议</a:t>
            </a:r>
            <a:r>
              <a:rPr lang="zh-CN" altLang="en-US" sz="1400">
                <a:solidFill>
                  <a:srgbClr val="2F2F2F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您在展示时采用新蒂下午茶基本版字体</a:t>
            </a:r>
            <a:endParaRPr lang="zh-CN" altLang="zh-CN" sz="1400" dirty="0">
              <a:solidFill>
                <a:schemeClr val="tx1">
                  <a:lumMod val="75000"/>
                  <a:lumOff val="25000"/>
                </a:schemeClr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34" name="稻壳儿小白白(http://dwz.cn/Wu2UP)"/>
          <p:cNvSpPr txBox="1">
            <a:spLocks noChangeArrowheads="1"/>
          </p:cNvSpPr>
          <p:nvPr/>
        </p:nvSpPr>
        <p:spPr bwMode="auto">
          <a:xfrm>
            <a:off x="8676889" y="2726661"/>
            <a:ext cx="2653014" cy="8616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r>
              <a:rPr lang="zh-CN" altLang="zh-CN" sz="1400">
                <a:solidFill>
                  <a:schemeClr val="tx1">
                    <a:lumMod val="75000"/>
                    <a:lumOff val="25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蓝素材</a:t>
            </a:r>
            <a:r>
              <a:rPr lang="zh-CN" altLang="zh-CN" sz="1400" smtClean="0">
                <a:solidFill>
                  <a:schemeClr val="tx1">
                    <a:lumMod val="75000"/>
                    <a:lumOff val="25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工作室</a:t>
            </a:r>
            <a:r>
              <a:rPr lang="zh-CN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更专业的</a:t>
            </a:r>
            <a:r>
              <a:rPr lang="zh-CN" altLang="zh-CN" sz="1400">
                <a:solidFill>
                  <a:schemeClr val="tx1">
                    <a:lumMod val="75000"/>
                    <a:lumOff val="25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模板</a:t>
            </a:r>
            <a:r>
              <a:rPr lang="zh-CN" altLang="zh-CN" sz="1400" smtClean="0">
                <a:solidFill>
                  <a:schemeClr val="tx1">
                    <a:lumMod val="75000"/>
                    <a:lumOff val="25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。</a:t>
            </a:r>
            <a:r>
              <a:rPr lang="zh-CN" altLang="en-US" sz="1400" smtClean="0">
                <a:solidFill>
                  <a:schemeClr val="tx1">
                    <a:lumMod val="75000"/>
                    <a:lumOff val="25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蓝素材</a:t>
            </a:r>
            <a:r>
              <a:rPr lang="zh-CN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</a:t>
            </a:r>
            <a:r>
              <a:rPr lang="zh-CN" altLang="zh-CN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。</a:t>
            </a:r>
            <a:r>
              <a:rPr lang="zh-CN" altLang="en-US" sz="1400" dirty="0" smtClean="0">
                <a:solidFill>
                  <a:srgbClr val="2F2F2F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建议</a:t>
            </a:r>
            <a:r>
              <a:rPr lang="zh-CN" altLang="en-US" sz="1400" dirty="0">
                <a:solidFill>
                  <a:srgbClr val="2F2F2F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您在展示</a:t>
            </a:r>
            <a:r>
              <a:rPr lang="zh-CN" altLang="en-US" sz="1400">
                <a:solidFill>
                  <a:srgbClr val="2F2F2F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时</a:t>
            </a:r>
            <a:r>
              <a:rPr lang="zh-CN" altLang="en-US" sz="1400" smtClean="0">
                <a:solidFill>
                  <a:srgbClr val="2F2F2F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采用新蒂下午茶基本版字体</a:t>
            </a:r>
            <a:endParaRPr lang="zh-CN" altLang="zh-CN" sz="1400" dirty="0">
              <a:solidFill>
                <a:schemeClr val="tx1">
                  <a:lumMod val="75000"/>
                  <a:lumOff val="25000"/>
                </a:schemeClr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grpSp>
        <p:nvGrpSpPr>
          <p:cNvPr id="28" name="组合 27"/>
          <p:cNvGrpSpPr/>
          <p:nvPr/>
        </p:nvGrpSpPr>
        <p:grpSpPr>
          <a:xfrm>
            <a:off x="1499616" y="673342"/>
            <a:ext cx="9314688" cy="499246"/>
            <a:chOff x="1499616" y="673342"/>
            <a:chExt cx="9314688" cy="499246"/>
          </a:xfrm>
        </p:grpSpPr>
        <p:grpSp>
          <p:nvGrpSpPr>
            <p:cNvPr id="35" name="组合 34"/>
            <p:cNvGrpSpPr/>
            <p:nvPr/>
          </p:nvGrpSpPr>
          <p:grpSpPr>
            <a:xfrm>
              <a:off x="4486911" y="674862"/>
              <a:ext cx="435383" cy="439781"/>
              <a:chOff x="1549033" y="966509"/>
              <a:chExt cx="545127" cy="550634"/>
            </a:xfrm>
          </p:grpSpPr>
          <p:sp>
            <p:nvSpPr>
              <p:cNvPr id="44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cxnSp>
          <p:nvCxnSpPr>
            <p:cNvPr id="36" name="直接连接符 35"/>
            <p:cNvCxnSpPr/>
            <p:nvPr/>
          </p:nvCxnSpPr>
          <p:spPr>
            <a:xfrm>
              <a:off x="1499616" y="885700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直接连接符 36"/>
            <p:cNvCxnSpPr/>
            <p:nvPr/>
          </p:nvCxnSpPr>
          <p:spPr>
            <a:xfrm>
              <a:off x="8034528" y="894844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" name="矩形 37"/>
            <p:cNvSpPr/>
            <p:nvPr/>
          </p:nvSpPr>
          <p:spPr>
            <a:xfrm>
              <a:off x="4922294" y="710923"/>
              <a:ext cx="2340725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400" b="1" smtClean="0">
                  <a:solidFill>
                    <a:srgbClr val="414042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这里是本页标题</a:t>
              </a:r>
              <a:endParaRPr lang="en-US" altLang="zh-CN" sz="24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grpSp>
          <p:nvGrpSpPr>
            <p:cNvPr id="39" name="组合 38"/>
            <p:cNvGrpSpPr/>
            <p:nvPr/>
          </p:nvGrpSpPr>
          <p:grpSpPr>
            <a:xfrm>
              <a:off x="7346297" y="673342"/>
              <a:ext cx="435383" cy="439781"/>
              <a:chOff x="1549033" y="966509"/>
              <a:chExt cx="545127" cy="550634"/>
            </a:xfrm>
          </p:grpSpPr>
          <p:sp>
            <p:nvSpPr>
              <p:cNvPr id="40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p:transition spd="med">
    <p:pull/>
  </p:transition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任意多边形 161"/>
          <p:cNvSpPr/>
          <p:nvPr/>
        </p:nvSpPr>
        <p:spPr>
          <a:xfrm>
            <a:off x="9692498" y="2568061"/>
            <a:ext cx="1722876" cy="2282750"/>
          </a:xfrm>
          <a:custGeom>
            <a:avLst/>
            <a:gdLst>
              <a:gd name="connsiteX0" fmla="*/ 51454 w 1715174"/>
              <a:gd name="connsiteY0" fmla="*/ 87698 h 2286209"/>
              <a:gd name="connsiteX1" fmla="*/ 668674 w 1715174"/>
              <a:gd name="connsiteY1" fmla="*/ 651578 h 2286209"/>
              <a:gd name="connsiteX2" fmla="*/ 927754 w 1715174"/>
              <a:gd name="connsiteY2" fmla="*/ 910658 h 2286209"/>
              <a:gd name="connsiteX3" fmla="*/ 981094 w 1715174"/>
              <a:gd name="connsiteY3" fmla="*/ 1040198 h 2286209"/>
              <a:gd name="connsiteX4" fmla="*/ 981094 w 1715174"/>
              <a:gd name="connsiteY4" fmla="*/ 1146878 h 2286209"/>
              <a:gd name="connsiteX5" fmla="*/ 973474 w 1715174"/>
              <a:gd name="connsiteY5" fmla="*/ 1284038 h 2286209"/>
              <a:gd name="connsiteX6" fmla="*/ 843934 w 1715174"/>
              <a:gd name="connsiteY6" fmla="*/ 1451678 h 2286209"/>
              <a:gd name="connsiteX7" fmla="*/ 257194 w 1715174"/>
              <a:gd name="connsiteY7" fmla="*/ 2000318 h 2286209"/>
              <a:gd name="connsiteX8" fmla="*/ 20974 w 1715174"/>
              <a:gd name="connsiteY8" fmla="*/ 2213678 h 2286209"/>
              <a:gd name="connsiteX9" fmla="*/ 13354 w 1715174"/>
              <a:gd name="connsiteY9" fmla="*/ 2236538 h 2286209"/>
              <a:gd name="connsiteX10" fmla="*/ 36214 w 1715174"/>
              <a:gd name="connsiteY10" fmla="*/ 2282258 h 2286209"/>
              <a:gd name="connsiteX11" fmla="*/ 241954 w 1715174"/>
              <a:gd name="connsiteY11" fmla="*/ 2282258 h 2286209"/>
              <a:gd name="connsiteX12" fmla="*/ 401974 w 1715174"/>
              <a:gd name="connsiteY12" fmla="*/ 2282258 h 2286209"/>
              <a:gd name="connsiteX13" fmla="*/ 516274 w 1715174"/>
              <a:gd name="connsiteY13" fmla="*/ 2282258 h 2286209"/>
              <a:gd name="connsiteX14" fmla="*/ 638194 w 1715174"/>
              <a:gd name="connsiteY14" fmla="*/ 2282258 h 2286209"/>
              <a:gd name="connsiteX15" fmla="*/ 744874 w 1715174"/>
              <a:gd name="connsiteY15" fmla="*/ 2282258 h 2286209"/>
              <a:gd name="connsiteX16" fmla="*/ 859174 w 1715174"/>
              <a:gd name="connsiteY16" fmla="*/ 2228918 h 2286209"/>
              <a:gd name="connsiteX17" fmla="*/ 1346854 w 1715174"/>
              <a:gd name="connsiteY17" fmla="*/ 1771718 h 2286209"/>
              <a:gd name="connsiteX18" fmla="*/ 1613554 w 1715174"/>
              <a:gd name="connsiteY18" fmla="*/ 1428818 h 2286209"/>
              <a:gd name="connsiteX19" fmla="*/ 1712614 w 1715174"/>
              <a:gd name="connsiteY19" fmla="*/ 1177358 h 2286209"/>
              <a:gd name="connsiteX20" fmla="*/ 1674514 w 1715174"/>
              <a:gd name="connsiteY20" fmla="*/ 1002098 h 2286209"/>
              <a:gd name="connsiteX21" fmla="*/ 1552594 w 1715174"/>
              <a:gd name="connsiteY21" fmla="*/ 765878 h 2286209"/>
              <a:gd name="connsiteX22" fmla="*/ 935374 w 1715174"/>
              <a:gd name="connsiteY22" fmla="*/ 72458 h 2286209"/>
              <a:gd name="connsiteX23" fmla="*/ 51454 w 1715174"/>
              <a:gd name="connsiteY23" fmla="*/ 87698 h 2286209"/>
              <a:gd name="connsiteX0-1" fmla="*/ 51454 w 1747096"/>
              <a:gd name="connsiteY0-2" fmla="*/ 103656 h 2302167"/>
              <a:gd name="connsiteX1-3" fmla="*/ 668674 w 1747096"/>
              <a:gd name="connsiteY1-4" fmla="*/ 667536 h 2302167"/>
              <a:gd name="connsiteX2-5" fmla="*/ 927754 w 1747096"/>
              <a:gd name="connsiteY2-6" fmla="*/ 926616 h 2302167"/>
              <a:gd name="connsiteX3-7" fmla="*/ 981094 w 1747096"/>
              <a:gd name="connsiteY3-8" fmla="*/ 1056156 h 2302167"/>
              <a:gd name="connsiteX4-9" fmla="*/ 981094 w 1747096"/>
              <a:gd name="connsiteY4-10" fmla="*/ 1162836 h 2302167"/>
              <a:gd name="connsiteX5-11" fmla="*/ 973474 w 1747096"/>
              <a:gd name="connsiteY5-12" fmla="*/ 1299996 h 2302167"/>
              <a:gd name="connsiteX6-13" fmla="*/ 843934 w 1747096"/>
              <a:gd name="connsiteY6-14" fmla="*/ 1467636 h 2302167"/>
              <a:gd name="connsiteX7-15" fmla="*/ 257194 w 1747096"/>
              <a:gd name="connsiteY7-16" fmla="*/ 2016276 h 2302167"/>
              <a:gd name="connsiteX8-17" fmla="*/ 20974 w 1747096"/>
              <a:gd name="connsiteY8-18" fmla="*/ 2229636 h 2302167"/>
              <a:gd name="connsiteX9-19" fmla="*/ 13354 w 1747096"/>
              <a:gd name="connsiteY9-20" fmla="*/ 2252496 h 2302167"/>
              <a:gd name="connsiteX10-21" fmla="*/ 36214 w 1747096"/>
              <a:gd name="connsiteY10-22" fmla="*/ 2298216 h 2302167"/>
              <a:gd name="connsiteX11-23" fmla="*/ 241954 w 1747096"/>
              <a:gd name="connsiteY11-24" fmla="*/ 2298216 h 2302167"/>
              <a:gd name="connsiteX12-25" fmla="*/ 401974 w 1747096"/>
              <a:gd name="connsiteY12-26" fmla="*/ 2298216 h 2302167"/>
              <a:gd name="connsiteX13-27" fmla="*/ 516274 w 1747096"/>
              <a:gd name="connsiteY13-28" fmla="*/ 2298216 h 2302167"/>
              <a:gd name="connsiteX14-29" fmla="*/ 638194 w 1747096"/>
              <a:gd name="connsiteY14-30" fmla="*/ 2298216 h 2302167"/>
              <a:gd name="connsiteX15-31" fmla="*/ 744874 w 1747096"/>
              <a:gd name="connsiteY15-32" fmla="*/ 2298216 h 2302167"/>
              <a:gd name="connsiteX16-33" fmla="*/ 859174 w 1747096"/>
              <a:gd name="connsiteY16-34" fmla="*/ 2244876 h 2302167"/>
              <a:gd name="connsiteX17-35" fmla="*/ 1346854 w 1747096"/>
              <a:gd name="connsiteY17-36" fmla="*/ 1787676 h 2302167"/>
              <a:gd name="connsiteX18-37" fmla="*/ 1613554 w 1747096"/>
              <a:gd name="connsiteY18-38" fmla="*/ 1444776 h 2302167"/>
              <a:gd name="connsiteX19-39" fmla="*/ 1712614 w 1747096"/>
              <a:gd name="connsiteY19-40" fmla="*/ 1193316 h 2302167"/>
              <a:gd name="connsiteX20-41" fmla="*/ 1674514 w 1747096"/>
              <a:gd name="connsiteY20-42" fmla="*/ 1018056 h 2302167"/>
              <a:gd name="connsiteX21-43" fmla="*/ 935374 w 1747096"/>
              <a:gd name="connsiteY21-44" fmla="*/ 88416 h 2302167"/>
              <a:gd name="connsiteX22-45" fmla="*/ 51454 w 1747096"/>
              <a:gd name="connsiteY22-46" fmla="*/ 103656 h 2302167"/>
              <a:gd name="connsiteX0-47" fmla="*/ 51454 w 1747096"/>
              <a:gd name="connsiteY0-48" fmla="*/ 103656 h 2302167"/>
              <a:gd name="connsiteX1-49" fmla="*/ 668674 w 1747096"/>
              <a:gd name="connsiteY1-50" fmla="*/ 667536 h 2302167"/>
              <a:gd name="connsiteX2-51" fmla="*/ 927754 w 1747096"/>
              <a:gd name="connsiteY2-52" fmla="*/ 926616 h 2302167"/>
              <a:gd name="connsiteX3-53" fmla="*/ 981094 w 1747096"/>
              <a:gd name="connsiteY3-54" fmla="*/ 1056156 h 2302167"/>
              <a:gd name="connsiteX4-55" fmla="*/ 981094 w 1747096"/>
              <a:gd name="connsiteY4-56" fmla="*/ 1162836 h 2302167"/>
              <a:gd name="connsiteX5-57" fmla="*/ 973474 w 1747096"/>
              <a:gd name="connsiteY5-58" fmla="*/ 1299996 h 2302167"/>
              <a:gd name="connsiteX6-59" fmla="*/ 843934 w 1747096"/>
              <a:gd name="connsiteY6-60" fmla="*/ 1467636 h 2302167"/>
              <a:gd name="connsiteX7-61" fmla="*/ 257194 w 1747096"/>
              <a:gd name="connsiteY7-62" fmla="*/ 2016276 h 2302167"/>
              <a:gd name="connsiteX8-63" fmla="*/ 20974 w 1747096"/>
              <a:gd name="connsiteY8-64" fmla="*/ 2229636 h 2302167"/>
              <a:gd name="connsiteX9-65" fmla="*/ 13354 w 1747096"/>
              <a:gd name="connsiteY9-66" fmla="*/ 2252496 h 2302167"/>
              <a:gd name="connsiteX10-67" fmla="*/ 36214 w 1747096"/>
              <a:gd name="connsiteY10-68" fmla="*/ 2298216 h 2302167"/>
              <a:gd name="connsiteX11-69" fmla="*/ 241954 w 1747096"/>
              <a:gd name="connsiteY11-70" fmla="*/ 2298216 h 2302167"/>
              <a:gd name="connsiteX12-71" fmla="*/ 401974 w 1747096"/>
              <a:gd name="connsiteY12-72" fmla="*/ 2298216 h 2302167"/>
              <a:gd name="connsiteX13-73" fmla="*/ 516274 w 1747096"/>
              <a:gd name="connsiteY13-74" fmla="*/ 2298216 h 2302167"/>
              <a:gd name="connsiteX14-75" fmla="*/ 638194 w 1747096"/>
              <a:gd name="connsiteY14-76" fmla="*/ 2298216 h 2302167"/>
              <a:gd name="connsiteX15-77" fmla="*/ 744874 w 1747096"/>
              <a:gd name="connsiteY15-78" fmla="*/ 2298216 h 2302167"/>
              <a:gd name="connsiteX16-79" fmla="*/ 859174 w 1747096"/>
              <a:gd name="connsiteY16-80" fmla="*/ 2244876 h 2302167"/>
              <a:gd name="connsiteX17-81" fmla="*/ 1346854 w 1747096"/>
              <a:gd name="connsiteY17-82" fmla="*/ 1787676 h 2302167"/>
              <a:gd name="connsiteX18-83" fmla="*/ 1712614 w 1747096"/>
              <a:gd name="connsiteY18-84" fmla="*/ 1193316 h 2302167"/>
              <a:gd name="connsiteX19-85" fmla="*/ 1674514 w 1747096"/>
              <a:gd name="connsiteY19-86" fmla="*/ 1018056 h 2302167"/>
              <a:gd name="connsiteX20-87" fmla="*/ 935374 w 1747096"/>
              <a:gd name="connsiteY20-88" fmla="*/ 88416 h 2302167"/>
              <a:gd name="connsiteX21-89" fmla="*/ 51454 w 1747096"/>
              <a:gd name="connsiteY21-90" fmla="*/ 103656 h 2302167"/>
              <a:gd name="connsiteX0-91" fmla="*/ 51454 w 1685816"/>
              <a:gd name="connsiteY0-92" fmla="*/ 103656 h 2302167"/>
              <a:gd name="connsiteX1-93" fmla="*/ 668674 w 1685816"/>
              <a:gd name="connsiteY1-94" fmla="*/ 667536 h 2302167"/>
              <a:gd name="connsiteX2-95" fmla="*/ 927754 w 1685816"/>
              <a:gd name="connsiteY2-96" fmla="*/ 926616 h 2302167"/>
              <a:gd name="connsiteX3-97" fmla="*/ 981094 w 1685816"/>
              <a:gd name="connsiteY3-98" fmla="*/ 1056156 h 2302167"/>
              <a:gd name="connsiteX4-99" fmla="*/ 981094 w 1685816"/>
              <a:gd name="connsiteY4-100" fmla="*/ 1162836 h 2302167"/>
              <a:gd name="connsiteX5-101" fmla="*/ 973474 w 1685816"/>
              <a:gd name="connsiteY5-102" fmla="*/ 1299996 h 2302167"/>
              <a:gd name="connsiteX6-103" fmla="*/ 843934 w 1685816"/>
              <a:gd name="connsiteY6-104" fmla="*/ 1467636 h 2302167"/>
              <a:gd name="connsiteX7-105" fmla="*/ 257194 w 1685816"/>
              <a:gd name="connsiteY7-106" fmla="*/ 2016276 h 2302167"/>
              <a:gd name="connsiteX8-107" fmla="*/ 20974 w 1685816"/>
              <a:gd name="connsiteY8-108" fmla="*/ 2229636 h 2302167"/>
              <a:gd name="connsiteX9-109" fmla="*/ 13354 w 1685816"/>
              <a:gd name="connsiteY9-110" fmla="*/ 2252496 h 2302167"/>
              <a:gd name="connsiteX10-111" fmla="*/ 36214 w 1685816"/>
              <a:gd name="connsiteY10-112" fmla="*/ 2298216 h 2302167"/>
              <a:gd name="connsiteX11-113" fmla="*/ 241954 w 1685816"/>
              <a:gd name="connsiteY11-114" fmla="*/ 2298216 h 2302167"/>
              <a:gd name="connsiteX12-115" fmla="*/ 401974 w 1685816"/>
              <a:gd name="connsiteY12-116" fmla="*/ 2298216 h 2302167"/>
              <a:gd name="connsiteX13-117" fmla="*/ 516274 w 1685816"/>
              <a:gd name="connsiteY13-118" fmla="*/ 2298216 h 2302167"/>
              <a:gd name="connsiteX14-119" fmla="*/ 638194 w 1685816"/>
              <a:gd name="connsiteY14-120" fmla="*/ 2298216 h 2302167"/>
              <a:gd name="connsiteX15-121" fmla="*/ 744874 w 1685816"/>
              <a:gd name="connsiteY15-122" fmla="*/ 2298216 h 2302167"/>
              <a:gd name="connsiteX16-123" fmla="*/ 859174 w 1685816"/>
              <a:gd name="connsiteY16-124" fmla="*/ 2244876 h 2302167"/>
              <a:gd name="connsiteX17-125" fmla="*/ 1346854 w 1685816"/>
              <a:gd name="connsiteY17-126" fmla="*/ 1787676 h 2302167"/>
              <a:gd name="connsiteX18-127" fmla="*/ 1674514 w 1685816"/>
              <a:gd name="connsiteY18-128" fmla="*/ 1018056 h 2302167"/>
              <a:gd name="connsiteX19-129" fmla="*/ 935374 w 1685816"/>
              <a:gd name="connsiteY19-130" fmla="*/ 88416 h 2302167"/>
              <a:gd name="connsiteX20-131" fmla="*/ 51454 w 1685816"/>
              <a:gd name="connsiteY20-132" fmla="*/ 103656 h 2302167"/>
              <a:gd name="connsiteX0-133" fmla="*/ 51454 w 1674975"/>
              <a:gd name="connsiteY0-134" fmla="*/ 103656 h 2302167"/>
              <a:gd name="connsiteX1-135" fmla="*/ 668674 w 1674975"/>
              <a:gd name="connsiteY1-136" fmla="*/ 667536 h 2302167"/>
              <a:gd name="connsiteX2-137" fmla="*/ 927754 w 1674975"/>
              <a:gd name="connsiteY2-138" fmla="*/ 926616 h 2302167"/>
              <a:gd name="connsiteX3-139" fmla="*/ 981094 w 1674975"/>
              <a:gd name="connsiteY3-140" fmla="*/ 1056156 h 2302167"/>
              <a:gd name="connsiteX4-141" fmla="*/ 981094 w 1674975"/>
              <a:gd name="connsiteY4-142" fmla="*/ 1162836 h 2302167"/>
              <a:gd name="connsiteX5-143" fmla="*/ 973474 w 1674975"/>
              <a:gd name="connsiteY5-144" fmla="*/ 1299996 h 2302167"/>
              <a:gd name="connsiteX6-145" fmla="*/ 843934 w 1674975"/>
              <a:gd name="connsiteY6-146" fmla="*/ 1467636 h 2302167"/>
              <a:gd name="connsiteX7-147" fmla="*/ 257194 w 1674975"/>
              <a:gd name="connsiteY7-148" fmla="*/ 2016276 h 2302167"/>
              <a:gd name="connsiteX8-149" fmla="*/ 20974 w 1674975"/>
              <a:gd name="connsiteY8-150" fmla="*/ 2229636 h 2302167"/>
              <a:gd name="connsiteX9-151" fmla="*/ 13354 w 1674975"/>
              <a:gd name="connsiteY9-152" fmla="*/ 2252496 h 2302167"/>
              <a:gd name="connsiteX10-153" fmla="*/ 36214 w 1674975"/>
              <a:gd name="connsiteY10-154" fmla="*/ 2298216 h 2302167"/>
              <a:gd name="connsiteX11-155" fmla="*/ 241954 w 1674975"/>
              <a:gd name="connsiteY11-156" fmla="*/ 2298216 h 2302167"/>
              <a:gd name="connsiteX12-157" fmla="*/ 401974 w 1674975"/>
              <a:gd name="connsiteY12-158" fmla="*/ 2298216 h 2302167"/>
              <a:gd name="connsiteX13-159" fmla="*/ 516274 w 1674975"/>
              <a:gd name="connsiteY13-160" fmla="*/ 2298216 h 2302167"/>
              <a:gd name="connsiteX14-161" fmla="*/ 638194 w 1674975"/>
              <a:gd name="connsiteY14-162" fmla="*/ 2298216 h 2302167"/>
              <a:gd name="connsiteX15-163" fmla="*/ 744874 w 1674975"/>
              <a:gd name="connsiteY15-164" fmla="*/ 2298216 h 2302167"/>
              <a:gd name="connsiteX16-165" fmla="*/ 859174 w 1674975"/>
              <a:gd name="connsiteY16-166" fmla="*/ 2244876 h 2302167"/>
              <a:gd name="connsiteX17-167" fmla="*/ 1346854 w 1674975"/>
              <a:gd name="connsiteY17-168" fmla="*/ 1787676 h 2302167"/>
              <a:gd name="connsiteX18-169" fmla="*/ 1674514 w 1674975"/>
              <a:gd name="connsiteY18-170" fmla="*/ 1018056 h 2302167"/>
              <a:gd name="connsiteX19-171" fmla="*/ 935374 w 1674975"/>
              <a:gd name="connsiteY19-172" fmla="*/ 88416 h 2302167"/>
              <a:gd name="connsiteX20-173" fmla="*/ 51454 w 1674975"/>
              <a:gd name="connsiteY20-174" fmla="*/ 103656 h 2302167"/>
              <a:gd name="connsiteX0-175" fmla="*/ 51454 w 1713016"/>
              <a:gd name="connsiteY0-176" fmla="*/ 106356 h 2304867"/>
              <a:gd name="connsiteX1-177" fmla="*/ 668674 w 1713016"/>
              <a:gd name="connsiteY1-178" fmla="*/ 670236 h 2304867"/>
              <a:gd name="connsiteX2-179" fmla="*/ 927754 w 1713016"/>
              <a:gd name="connsiteY2-180" fmla="*/ 929316 h 2304867"/>
              <a:gd name="connsiteX3-181" fmla="*/ 981094 w 1713016"/>
              <a:gd name="connsiteY3-182" fmla="*/ 1058856 h 2304867"/>
              <a:gd name="connsiteX4-183" fmla="*/ 981094 w 1713016"/>
              <a:gd name="connsiteY4-184" fmla="*/ 1165536 h 2304867"/>
              <a:gd name="connsiteX5-185" fmla="*/ 973474 w 1713016"/>
              <a:gd name="connsiteY5-186" fmla="*/ 1302696 h 2304867"/>
              <a:gd name="connsiteX6-187" fmla="*/ 843934 w 1713016"/>
              <a:gd name="connsiteY6-188" fmla="*/ 1470336 h 2304867"/>
              <a:gd name="connsiteX7-189" fmla="*/ 257194 w 1713016"/>
              <a:gd name="connsiteY7-190" fmla="*/ 2018976 h 2304867"/>
              <a:gd name="connsiteX8-191" fmla="*/ 20974 w 1713016"/>
              <a:gd name="connsiteY8-192" fmla="*/ 2232336 h 2304867"/>
              <a:gd name="connsiteX9-193" fmla="*/ 13354 w 1713016"/>
              <a:gd name="connsiteY9-194" fmla="*/ 2255196 h 2304867"/>
              <a:gd name="connsiteX10-195" fmla="*/ 36214 w 1713016"/>
              <a:gd name="connsiteY10-196" fmla="*/ 2300916 h 2304867"/>
              <a:gd name="connsiteX11-197" fmla="*/ 241954 w 1713016"/>
              <a:gd name="connsiteY11-198" fmla="*/ 2300916 h 2304867"/>
              <a:gd name="connsiteX12-199" fmla="*/ 401974 w 1713016"/>
              <a:gd name="connsiteY12-200" fmla="*/ 2300916 h 2304867"/>
              <a:gd name="connsiteX13-201" fmla="*/ 516274 w 1713016"/>
              <a:gd name="connsiteY13-202" fmla="*/ 2300916 h 2304867"/>
              <a:gd name="connsiteX14-203" fmla="*/ 638194 w 1713016"/>
              <a:gd name="connsiteY14-204" fmla="*/ 2300916 h 2304867"/>
              <a:gd name="connsiteX15-205" fmla="*/ 744874 w 1713016"/>
              <a:gd name="connsiteY15-206" fmla="*/ 2300916 h 2304867"/>
              <a:gd name="connsiteX16-207" fmla="*/ 859174 w 1713016"/>
              <a:gd name="connsiteY16-208" fmla="*/ 2247576 h 2304867"/>
              <a:gd name="connsiteX17-209" fmla="*/ 1346854 w 1713016"/>
              <a:gd name="connsiteY17-210" fmla="*/ 1790376 h 2304867"/>
              <a:gd name="connsiteX18-211" fmla="*/ 1712614 w 1713016"/>
              <a:gd name="connsiteY18-212" fmla="*/ 1058856 h 2304867"/>
              <a:gd name="connsiteX19-213" fmla="*/ 935374 w 1713016"/>
              <a:gd name="connsiteY19-214" fmla="*/ 91116 h 2304867"/>
              <a:gd name="connsiteX20-215" fmla="*/ 51454 w 1713016"/>
              <a:gd name="connsiteY20-216" fmla="*/ 106356 h 2304867"/>
              <a:gd name="connsiteX0-217" fmla="*/ 51454 w 1713016"/>
              <a:gd name="connsiteY0-218" fmla="*/ 106356 h 2304867"/>
              <a:gd name="connsiteX1-219" fmla="*/ 668674 w 1713016"/>
              <a:gd name="connsiteY1-220" fmla="*/ 670236 h 2304867"/>
              <a:gd name="connsiteX2-221" fmla="*/ 927754 w 1713016"/>
              <a:gd name="connsiteY2-222" fmla="*/ 929316 h 2304867"/>
              <a:gd name="connsiteX3-223" fmla="*/ 981094 w 1713016"/>
              <a:gd name="connsiteY3-224" fmla="*/ 1058856 h 2304867"/>
              <a:gd name="connsiteX4-225" fmla="*/ 981094 w 1713016"/>
              <a:gd name="connsiteY4-226" fmla="*/ 1165536 h 2304867"/>
              <a:gd name="connsiteX5-227" fmla="*/ 973474 w 1713016"/>
              <a:gd name="connsiteY5-228" fmla="*/ 1302696 h 2304867"/>
              <a:gd name="connsiteX6-229" fmla="*/ 843934 w 1713016"/>
              <a:gd name="connsiteY6-230" fmla="*/ 1470336 h 2304867"/>
              <a:gd name="connsiteX7-231" fmla="*/ 257194 w 1713016"/>
              <a:gd name="connsiteY7-232" fmla="*/ 2018976 h 2304867"/>
              <a:gd name="connsiteX8-233" fmla="*/ 20974 w 1713016"/>
              <a:gd name="connsiteY8-234" fmla="*/ 2232336 h 2304867"/>
              <a:gd name="connsiteX9-235" fmla="*/ 13354 w 1713016"/>
              <a:gd name="connsiteY9-236" fmla="*/ 2255196 h 2304867"/>
              <a:gd name="connsiteX10-237" fmla="*/ 36214 w 1713016"/>
              <a:gd name="connsiteY10-238" fmla="*/ 2300916 h 2304867"/>
              <a:gd name="connsiteX11-239" fmla="*/ 241954 w 1713016"/>
              <a:gd name="connsiteY11-240" fmla="*/ 2300916 h 2304867"/>
              <a:gd name="connsiteX12-241" fmla="*/ 401974 w 1713016"/>
              <a:gd name="connsiteY12-242" fmla="*/ 2300916 h 2304867"/>
              <a:gd name="connsiteX13-243" fmla="*/ 516274 w 1713016"/>
              <a:gd name="connsiteY13-244" fmla="*/ 2300916 h 2304867"/>
              <a:gd name="connsiteX14-245" fmla="*/ 638194 w 1713016"/>
              <a:gd name="connsiteY14-246" fmla="*/ 2300916 h 2304867"/>
              <a:gd name="connsiteX15-247" fmla="*/ 744874 w 1713016"/>
              <a:gd name="connsiteY15-248" fmla="*/ 2300916 h 2304867"/>
              <a:gd name="connsiteX16-249" fmla="*/ 859174 w 1713016"/>
              <a:gd name="connsiteY16-250" fmla="*/ 2247576 h 2304867"/>
              <a:gd name="connsiteX17-251" fmla="*/ 1346854 w 1713016"/>
              <a:gd name="connsiteY17-252" fmla="*/ 1790376 h 2304867"/>
              <a:gd name="connsiteX18-253" fmla="*/ 1712614 w 1713016"/>
              <a:gd name="connsiteY18-254" fmla="*/ 1058856 h 2304867"/>
              <a:gd name="connsiteX19-255" fmla="*/ 935374 w 1713016"/>
              <a:gd name="connsiteY19-256" fmla="*/ 91116 h 2304867"/>
              <a:gd name="connsiteX20-257" fmla="*/ 51454 w 1713016"/>
              <a:gd name="connsiteY20-258" fmla="*/ 106356 h 2304867"/>
              <a:gd name="connsiteX0-259" fmla="*/ 51454 w 1713016"/>
              <a:gd name="connsiteY0-260" fmla="*/ 105546 h 2304057"/>
              <a:gd name="connsiteX1-261" fmla="*/ 668674 w 1713016"/>
              <a:gd name="connsiteY1-262" fmla="*/ 669426 h 2304057"/>
              <a:gd name="connsiteX2-263" fmla="*/ 927754 w 1713016"/>
              <a:gd name="connsiteY2-264" fmla="*/ 928506 h 2304057"/>
              <a:gd name="connsiteX3-265" fmla="*/ 981094 w 1713016"/>
              <a:gd name="connsiteY3-266" fmla="*/ 1058046 h 2304057"/>
              <a:gd name="connsiteX4-267" fmla="*/ 981094 w 1713016"/>
              <a:gd name="connsiteY4-268" fmla="*/ 1164726 h 2304057"/>
              <a:gd name="connsiteX5-269" fmla="*/ 973474 w 1713016"/>
              <a:gd name="connsiteY5-270" fmla="*/ 1301886 h 2304057"/>
              <a:gd name="connsiteX6-271" fmla="*/ 843934 w 1713016"/>
              <a:gd name="connsiteY6-272" fmla="*/ 1469526 h 2304057"/>
              <a:gd name="connsiteX7-273" fmla="*/ 257194 w 1713016"/>
              <a:gd name="connsiteY7-274" fmla="*/ 2018166 h 2304057"/>
              <a:gd name="connsiteX8-275" fmla="*/ 20974 w 1713016"/>
              <a:gd name="connsiteY8-276" fmla="*/ 2231526 h 2304057"/>
              <a:gd name="connsiteX9-277" fmla="*/ 13354 w 1713016"/>
              <a:gd name="connsiteY9-278" fmla="*/ 2254386 h 2304057"/>
              <a:gd name="connsiteX10-279" fmla="*/ 36214 w 1713016"/>
              <a:gd name="connsiteY10-280" fmla="*/ 2300106 h 2304057"/>
              <a:gd name="connsiteX11-281" fmla="*/ 241954 w 1713016"/>
              <a:gd name="connsiteY11-282" fmla="*/ 2300106 h 2304057"/>
              <a:gd name="connsiteX12-283" fmla="*/ 401974 w 1713016"/>
              <a:gd name="connsiteY12-284" fmla="*/ 2300106 h 2304057"/>
              <a:gd name="connsiteX13-285" fmla="*/ 516274 w 1713016"/>
              <a:gd name="connsiteY13-286" fmla="*/ 2300106 h 2304057"/>
              <a:gd name="connsiteX14-287" fmla="*/ 638194 w 1713016"/>
              <a:gd name="connsiteY14-288" fmla="*/ 2300106 h 2304057"/>
              <a:gd name="connsiteX15-289" fmla="*/ 744874 w 1713016"/>
              <a:gd name="connsiteY15-290" fmla="*/ 2300106 h 2304057"/>
              <a:gd name="connsiteX16-291" fmla="*/ 859174 w 1713016"/>
              <a:gd name="connsiteY16-292" fmla="*/ 2246766 h 2304057"/>
              <a:gd name="connsiteX17-293" fmla="*/ 1346854 w 1713016"/>
              <a:gd name="connsiteY17-294" fmla="*/ 1789566 h 2304057"/>
              <a:gd name="connsiteX18-295" fmla="*/ 1712614 w 1713016"/>
              <a:gd name="connsiteY18-296" fmla="*/ 1046616 h 2304057"/>
              <a:gd name="connsiteX19-297" fmla="*/ 935374 w 1713016"/>
              <a:gd name="connsiteY19-298" fmla="*/ 90306 h 2304057"/>
              <a:gd name="connsiteX20-299" fmla="*/ 51454 w 1713016"/>
              <a:gd name="connsiteY20-300" fmla="*/ 105546 h 2304057"/>
              <a:gd name="connsiteX0-301" fmla="*/ 51454 w 1713016"/>
              <a:gd name="connsiteY0-302" fmla="*/ 105546 h 2304057"/>
              <a:gd name="connsiteX1-303" fmla="*/ 668674 w 1713016"/>
              <a:gd name="connsiteY1-304" fmla="*/ 669426 h 2304057"/>
              <a:gd name="connsiteX2-305" fmla="*/ 927754 w 1713016"/>
              <a:gd name="connsiteY2-306" fmla="*/ 928506 h 2304057"/>
              <a:gd name="connsiteX3-307" fmla="*/ 981094 w 1713016"/>
              <a:gd name="connsiteY3-308" fmla="*/ 1058046 h 2304057"/>
              <a:gd name="connsiteX4-309" fmla="*/ 981094 w 1713016"/>
              <a:gd name="connsiteY4-310" fmla="*/ 1164726 h 2304057"/>
              <a:gd name="connsiteX5-311" fmla="*/ 973474 w 1713016"/>
              <a:gd name="connsiteY5-312" fmla="*/ 1301886 h 2304057"/>
              <a:gd name="connsiteX6-313" fmla="*/ 843934 w 1713016"/>
              <a:gd name="connsiteY6-314" fmla="*/ 1469526 h 2304057"/>
              <a:gd name="connsiteX7-315" fmla="*/ 257194 w 1713016"/>
              <a:gd name="connsiteY7-316" fmla="*/ 2018166 h 2304057"/>
              <a:gd name="connsiteX8-317" fmla="*/ 20974 w 1713016"/>
              <a:gd name="connsiteY8-318" fmla="*/ 2231526 h 2304057"/>
              <a:gd name="connsiteX9-319" fmla="*/ 13354 w 1713016"/>
              <a:gd name="connsiteY9-320" fmla="*/ 2254386 h 2304057"/>
              <a:gd name="connsiteX10-321" fmla="*/ 36214 w 1713016"/>
              <a:gd name="connsiteY10-322" fmla="*/ 2300106 h 2304057"/>
              <a:gd name="connsiteX11-323" fmla="*/ 241954 w 1713016"/>
              <a:gd name="connsiteY11-324" fmla="*/ 2300106 h 2304057"/>
              <a:gd name="connsiteX12-325" fmla="*/ 401974 w 1713016"/>
              <a:gd name="connsiteY12-326" fmla="*/ 2300106 h 2304057"/>
              <a:gd name="connsiteX13-327" fmla="*/ 516274 w 1713016"/>
              <a:gd name="connsiteY13-328" fmla="*/ 2300106 h 2304057"/>
              <a:gd name="connsiteX14-329" fmla="*/ 638194 w 1713016"/>
              <a:gd name="connsiteY14-330" fmla="*/ 2300106 h 2304057"/>
              <a:gd name="connsiteX15-331" fmla="*/ 744874 w 1713016"/>
              <a:gd name="connsiteY15-332" fmla="*/ 2300106 h 2304057"/>
              <a:gd name="connsiteX16-333" fmla="*/ 859174 w 1713016"/>
              <a:gd name="connsiteY16-334" fmla="*/ 2246766 h 2304057"/>
              <a:gd name="connsiteX17-335" fmla="*/ 1346854 w 1713016"/>
              <a:gd name="connsiteY17-336" fmla="*/ 1789566 h 2304057"/>
              <a:gd name="connsiteX18-337" fmla="*/ 1712614 w 1713016"/>
              <a:gd name="connsiteY18-338" fmla="*/ 1046616 h 2304057"/>
              <a:gd name="connsiteX19-339" fmla="*/ 935374 w 1713016"/>
              <a:gd name="connsiteY19-340" fmla="*/ 90306 h 2304057"/>
              <a:gd name="connsiteX20-341" fmla="*/ 51454 w 1713016"/>
              <a:gd name="connsiteY20-342" fmla="*/ 105546 h 2304057"/>
              <a:gd name="connsiteX0-343" fmla="*/ 51454 w 1712976"/>
              <a:gd name="connsiteY0-344" fmla="*/ 105546 h 2304057"/>
              <a:gd name="connsiteX1-345" fmla="*/ 668674 w 1712976"/>
              <a:gd name="connsiteY1-346" fmla="*/ 669426 h 2304057"/>
              <a:gd name="connsiteX2-347" fmla="*/ 927754 w 1712976"/>
              <a:gd name="connsiteY2-348" fmla="*/ 928506 h 2304057"/>
              <a:gd name="connsiteX3-349" fmla="*/ 981094 w 1712976"/>
              <a:gd name="connsiteY3-350" fmla="*/ 1058046 h 2304057"/>
              <a:gd name="connsiteX4-351" fmla="*/ 981094 w 1712976"/>
              <a:gd name="connsiteY4-352" fmla="*/ 1164726 h 2304057"/>
              <a:gd name="connsiteX5-353" fmla="*/ 973474 w 1712976"/>
              <a:gd name="connsiteY5-354" fmla="*/ 1301886 h 2304057"/>
              <a:gd name="connsiteX6-355" fmla="*/ 843934 w 1712976"/>
              <a:gd name="connsiteY6-356" fmla="*/ 1469526 h 2304057"/>
              <a:gd name="connsiteX7-357" fmla="*/ 257194 w 1712976"/>
              <a:gd name="connsiteY7-358" fmla="*/ 2018166 h 2304057"/>
              <a:gd name="connsiteX8-359" fmla="*/ 20974 w 1712976"/>
              <a:gd name="connsiteY8-360" fmla="*/ 2231526 h 2304057"/>
              <a:gd name="connsiteX9-361" fmla="*/ 13354 w 1712976"/>
              <a:gd name="connsiteY9-362" fmla="*/ 2254386 h 2304057"/>
              <a:gd name="connsiteX10-363" fmla="*/ 36214 w 1712976"/>
              <a:gd name="connsiteY10-364" fmla="*/ 2300106 h 2304057"/>
              <a:gd name="connsiteX11-365" fmla="*/ 241954 w 1712976"/>
              <a:gd name="connsiteY11-366" fmla="*/ 2300106 h 2304057"/>
              <a:gd name="connsiteX12-367" fmla="*/ 401974 w 1712976"/>
              <a:gd name="connsiteY12-368" fmla="*/ 2300106 h 2304057"/>
              <a:gd name="connsiteX13-369" fmla="*/ 516274 w 1712976"/>
              <a:gd name="connsiteY13-370" fmla="*/ 2300106 h 2304057"/>
              <a:gd name="connsiteX14-371" fmla="*/ 638194 w 1712976"/>
              <a:gd name="connsiteY14-372" fmla="*/ 2300106 h 2304057"/>
              <a:gd name="connsiteX15-373" fmla="*/ 744874 w 1712976"/>
              <a:gd name="connsiteY15-374" fmla="*/ 2300106 h 2304057"/>
              <a:gd name="connsiteX16-375" fmla="*/ 859174 w 1712976"/>
              <a:gd name="connsiteY16-376" fmla="*/ 2246766 h 2304057"/>
              <a:gd name="connsiteX17-377" fmla="*/ 1346854 w 1712976"/>
              <a:gd name="connsiteY17-378" fmla="*/ 1789566 h 2304057"/>
              <a:gd name="connsiteX18-379" fmla="*/ 1712614 w 1712976"/>
              <a:gd name="connsiteY18-380" fmla="*/ 1046616 h 2304057"/>
              <a:gd name="connsiteX19-381" fmla="*/ 935374 w 1712976"/>
              <a:gd name="connsiteY19-382" fmla="*/ 90306 h 2304057"/>
              <a:gd name="connsiteX20-383" fmla="*/ 51454 w 1712976"/>
              <a:gd name="connsiteY20-384" fmla="*/ 105546 h 2304057"/>
              <a:gd name="connsiteX0-385" fmla="*/ 51454 w 1722178"/>
              <a:gd name="connsiteY0-386" fmla="*/ 105546 h 2304057"/>
              <a:gd name="connsiteX1-387" fmla="*/ 668674 w 1722178"/>
              <a:gd name="connsiteY1-388" fmla="*/ 669426 h 2304057"/>
              <a:gd name="connsiteX2-389" fmla="*/ 927754 w 1722178"/>
              <a:gd name="connsiteY2-390" fmla="*/ 928506 h 2304057"/>
              <a:gd name="connsiteX3-391" fmla="*/ 981094 w 1722178"/>
              <a:gd name="connsiteY3-392" fmla="*/ 1058046 h 2304057"/>
              <a:gd name="connsiteX4-393" fmla="*/ 981094 w 1722178"/>
              <a:gd name="connsiteY4-394" fmla="*/ 1164726 h 2304057"/>
              <a:gd name="connsiteX5-395" fmla="*/ 973474 w 1722178"/>
              <a:gd name="connsiteY5-396" fmla="*/ 1301886 h 2304057"/>
              <a:gd name="connsiteX6-397" fmla="*/ 843934 w 1722178"/>
              <a:gd name="connsiteY6-398" fmla="*/ 1469526 h 2304057"/>
              <a:gd name="connsiteX7-399" fmla="*/ 257194 w 1722178"/>
              <a:gd name="connsiteY7-400" fmla="*/ 2018166 h 2304057"/>
              <a:gd name="connsiteX8-401" fmla="*/ 20974 w 1722178"/>
              <a:gd name="connsiteY8-402" fmla="*/ 2231526 h 2304057"/>
              <a:gd name="connsiteX9-403" fmla="*/ 13354 w 1722178"/>
              <a:gd name="connsiteY9-404" fmla="*/ 2254386 h 2304057"/>
              <a:gd name="connsiteX10-405" fmla="*/ 36214 w 1722178"/>
              <a:gd name="connsiteY10-406" fmla="*/ 2300106 h 2304057"/>
              <a:gd name="connsiteX11-407" fmla="*/ 241954 w 1722178"/>
              <a:gd name="connsiteY11-408" fmla="*/ 2300106 h 2304057"/>
              <a:gd name="connsiteX12-409" fmla="*/ 401974 w 1722178"/>
              <a:gd name="connsiteY12-410" fmla="*/ 2300106 h 2304057"/>
              <a:gd name="connsiteX13-411" fmla="*/ 516274 w 1722178"/>
              <a:gd name="connsiteY13-412" fmla="*/ 2300106 h 2304057"/>
              <a:gd name="connsiteX14-413" fmla="*/ 638194 w 1722178"/>
              <a:gd name="connsiteY14-414" fmla="*/ 2300106 h 2304057"/>
              <a:gd name="connsiteX15-415" fmla="*/ 744874 w 1722178"/>
              <a:gd name="connsiteY15-416" fmla="*/ 2300106 h 2304057"/>
              <a:gd name="connsiteX16-417" fmla="*/ 859174 w 1722178"/>
              <a:gd name="connsiteY16-418" fmla="*/ 2246766 h 2304057"/>
              <a:gd name="connsiteX17-419" fmla="*/ 1346854 w 1722178"/>
              <a:gd name="connsiteY17-420" fmla="*/ 1804806 h 2304057"/>
              <a:gd name="connsiteX18-421" fmla="*/ 1712614 w 1722178"/>
              <a:gd name="connsiteY18-422" fmla="*/ 1046616 h 2304057"/>
              <a:gd name="connsiteX19-423" fmla="*/ 935374 w 1722178"/>
              <a:gd name="connsiteY19-424" fmla="*/ 90306 h 2304057"/>
              <a:gd name="connsiteX20-425" fmla="*/ 51454 w 1722178"/>
              <a:gd name="connsiteY20-426" fmla="*/ 105546 h 2304057"/>
              <a:gd name="connsiteX0-427" fmla="*/ 51454 w 1722178"/>
              <a:gd name="connsiteY0-428" fmla="*/ 81739 h 2280250"/>
              <a:gd name="connsiteX1-429" fmla="*/ 668674 w 1722178"/>
              <a:gd name="connsiteY1-430" fmla="*/ 645619 h 2280250"/>
              <a:gd name="connsiteX2-431" fmla="*/ 927754 w 1722178"/>
              <a:gd name="connsiteY2-432" fmla="*/ 904699 h 2280250"/>
              <a:gd name="connsiteX3-433" fmla="*/ 981094 w 1722178"/>
              <a:gd name="connsiteY3-434" fmla="*/ 1034239 h 2280250"/>
              <a:gd name="connsiteX4-435" fmla="*/ 981094 w 1722178"/>
              <a:gd name="connsiteY4-436" fmla="*/ 1140919 h 2280250"/>
              <a:gd name="connsiteX5-437" fmla="*/ 973474 w 1722178"/>
              <a:gd name="connsiteY5-438" fmla="*/ 1278079 h 2280250"/>
              <a:gd name="connsiteX6-439" fmla="*/ 843934 w 1722178"/>
              <a:gd name="connsiteY6-440" fmla="*/ 1445719 h 2280250"/>
              <a:gd name="connsiteX7-441" fmla="*/ 257194 w 1722178"/>
              <a:gd name="connsiteY7-442" fmla="*/ 1994359 h 2280250"/>
              <a:gd name="connsiteX8-443" fmla="*/ 20974 w 1722178"/>
              <a:gd name="connsiteY8-444" fmla="*/ 2207719 h 2280250"/>
              <a:gd name="connsiteX9-445" fmla="*/ 13354 w 1722178"/>
              <a:gd name="connsiteY9-446" fmla="*/ 2230579 h 2280250"/>
              <a:gd name="connsiteX10-447" fmla="*/ 36214 w 1722178"/>
              <a:gd name="connsiteY10-448" fmla="*/ 2276299 h 2280250"/>
              <a:gd name="connsiteX11-449" fmla="*/ 241954 w 1722178"/>
              <a:gd name="connsiteY11-450" fmla="*/ 2276299 h 2280250"/>
              <a:gd name="connsiteX12-451" fmla="*/ 401974 w 1722178"/>
              <a:gd name="connsiteY12-452" fmla="*/ 2276299 h 2280250"/>
              <a:gd name="connsiteX13-453" fmla="*/ 516274 w 1722178"/>
              <a:gd name="connsiteY13-454" fmla="*/ 2276299 h 2280250"/>
              <a:gd name="connsiteX14-455" fmla="*/ 638194 w 1722178"/>
              <a:gd name="connsiteY14-456" fmla="*/ 2276299 h 2280250"/>
              <a:gd name="connsiteX15-457" fmla="*/ 744874 w 1722178"/>
              <a:gd name="connsiteY15-458" fmla="*/ 2276299 h 2280250"/>
              <a:gd name="connsiteX16-459" fmla="*/ 859174 w 1722178"/>
              <a:gd name="connsiteY16-460" fmla="*/ 2222959 h 2280250"/>
              <a:gd name="connsiteX17-461" fmla="*/ 1346854 w 1722178"/>
              <a:gd name="connsiteY17-462" fmla="*/ 1780999 h 2280250"/>
              <a:gd name="connsiteX18-463" fmla="*/ 1712614 w 1722178"/>
              <a:gd name="connsiteY18-464" fmla="*/ 1022809 h 2280250"/>
              <a:gd name="connsiteX19-465" fmla="*/ 935374 w 1722178"/>
              <a:gd name="connsiteY19-466" fmla="*/ 66499 h 2280250"/>
              <a:gd name="connsiteX20-467" fmla="*/ 51454 w 1722178"/>
              <a:gd name="connsiteY20-468" fmla="*/ 81739 h 2280250"/>
              <a:gd name="connsiteX0-469" fmla="*/ 51454 w 1722178"/>
              <a:gd name="connsiteY0-470" fmla="*/ 75490 h 2274001"/>
              <a:gd name="connsiteX1-471" fmla="*/ 668674 w 1722178"/>
              <a:gd name="connsiteY1-472" fmla="*/ 639370 h 2274001"/>
              <a:gd name="connsiteX2-473" fmla="*/ 927754 w 1722178"/>
              <a:gd name="connsiteY2-474" fmla="*/ 898450 h 2274001"/>
              <a:gd name="connsiteX3-475" fmla="*/ 981094 w 1722178"/>
              <a:gd name="connsiteY3-476" fmla="*/ 1027990 h 2274001"/>
              <a:gd name="connsiteX4-477" fmla="*/ 981094 w 1722178"/>
              <a:gd name="connsiteY4-478" fmla="*/ 1134670 h 2274001"/>
              <a:gd name="connsiteX5-479" fmla="*/ 973474 w 1722178"/>
              <a:gd name="connsiteY5-480" fmla="*/ 1271830 h 2274001"/>
              <a:gd name="connsiteX6-481" fmla="*/ 843934 w 1722178"/>
              <a:gd name="connsiteY6-482" fmla="*/ 1439470 h 2274001"/>
              <a:gd name="connsiteX7-483" fmla="*/ 257194 w 1722178"/>
              <a:gd name="connsiteY7-484" fmla="*/ 1988110 h 2274001"/>
              <a:gd name="connsiteX8-485" fmla="*/ 20974 w 1722178"/>
              <a:gd name="connsiteY8-486" fmla="*/ 2201470 h 2274001"/>
              <a:gd name="connsiteX9-487" fmla="*/ 13354 w 1722178"/>
              <a:gd name="connsiteY9-488" fmla="*/ 2224330 h 2274001"/>
              <a:gd name="connsiteX10-489" fmla="*/ 36214 w 1722178"/>
              <a:gd name="connsiteY10-490" fmla="*/ 2270050 h 2274001"/>
              <a:gd name="connsiteX11-491" fmla="*/ 241954 w 1722178"/>
              <a:gd name="connsiteY11-492" fmla="*/ 2270050 h 2274001"/>
              <a:gd name="connsiteX12-493" fmla="*/ 401974 w 1722178"/>
              <a:gd name="connsiteY12-494" fmla="*/ 2270050 h 2274001"/>
              <a:gd name="connsiteX13-495" fmla="*/ 516274 w 1722178"/>
              <a:gd name="connsiteY13-496" fmla="*/ 2270050 h 2274001"/>
              <a:gd name="connsiteX14-497" fmla="*/ 638194 w 1722178"/>
              <a:gd name="connsiteY14-498" fmla="*/ 2270050 h 2274001"/>
              <a:gd name="connsiteX15-499" fmla="*/ 744874 w 1722178"/>
              <a:gd name="connsiteY15-500" fmla="*/ 2270050 h 2274001"/>
              <a:gd name="connsiteX16-501" fmla="*/ 859174 w 1722178"/>
              <a:gd name="connsiteY16-502" fmla="*/ 2216710 h 2274001"/>
              <a:gd name="connsiteX17-503" fmla="*/ 1346854 w 1722178"/>
              <a:gd name="connsiteY17-504" fmla="*/ 1774750 h 2274001"/>
              <a:gd name="connsiteX18-505" fmla="*/ 1712614 w 1722178"/>
              <a:gd name="connsiteY18-506" fmla="*/ 1016560 h 2274001"/>
              <a:gd name="connsiteX19-507" fmla="*/ 935374 w 1722178"/>
              <a:gd name="connsiteY19-508" fmla="*/ 60250 h 2274001"/>
              <a:gd name="connsiteX20-509" fmla="*/ 51454 w 1722178"/>
              <a:gd name="connsiteY20-510" fmla="*/ 75490 h 2274001"/>
              <a:gd name="connsiteX0-511" fmla="*/ 51633 w 1722357"/>
              <a:gd name="connsiteY0-512" fmla="*/ 75490 h 2274001"/>
              <a:gd name="connsiteX1-513" fmla="*/ 668853 w 1722357"/>
              <a:gd name="connsiteY1-514" fmla="*/ 639370 h 2274001"/>
              <a:gd name="connsiteX2-515" fmla="*/ 927933 w 1722357"/>
              <a:gd name="connsiteY2-516" fmla="*/ 898450 h 2274001"/>
              <a:gd name="connsiteX3-517" fmla="*/ 981273 w 1722357"/>
              <a:gd name="connsiteY3-518" fmla="*/ 1027990 h 2274001"/>
              <a:gd name="connsiteX4-519" fmla="*/ 981273 w 1722357"/>
              <a:gd name="connsiteY4-520" fmla="*/ 1134670 h 2274001"/>
              <a:gd name="connsiteX5-521" fmla="*/ 973653 w 1722357"/>
              <a:gd name="connsiteY5-522" fmla="*/ 1271830 h 2274001"/>
              <a:gd name="connsiteX6-523" fmla="*/ 844113 w 1722357"/>
              <a:gd name="connsiteY6-524" fmla="*/ 1439470 h 2274001"/>
              <a:gd name="connsiteX7-525" fmla="*/ 257373 w 1722357"/>
              <a:gd name="connsiteY7-526" fmla="*/ 1988110 h 2274001"/>
              <a:gd name="connsiteX8-527" fmla="*/ 21153 w 1722357"/>
              <a:gd name="connsiteY8-528" fmla="*/ 2201470 h 2274001"/>
              <a:gd name="connsiteX9-529" fmla="*/ 36393 w 1722357"/>
              <a:gd name="connsiteY9-530" fmla="*/ 2270050 h 2274001"/>
              <a:gd name="connsiteX10-531" fmla="*/ 242133 w 1722357"/>
              <a:gd name="connsiteY10-532" fmla="*/ 2270050 h 2274001"/>
              <a:gd name="connsiteX11-533" fmla="*/ 402153 w 1722357"/>
              <a:gd name="connsiteY11-534" fmla="*/ 2270050 h 2274001"/>
              <a:gd name="connsiteX12-535" fmla="*/ 516453 w 1722357"/>
              <a:gd name="connsiteY12-536" fmla="*/ 2270050 h 2274001"/>
              <a:gd name="connsiteX13-537" fmla="*/ 638373 w 1722357"/>
              <a:gd name="connsiteY13-538" fmla="*/ 2270050 h 2274001"/>
              <a:gd name="connsiteX14-539" fmla="*/ 745053 w 1722357"/>
              <a:gd name="connsiteY14-540" fmla="*/ 2270050 h 2274001"/>
              <a:gd name="connsiteX15-541" fmla="*/ 859353 w 1722357"/>
              <a:gd name="connsiteY15-542" fmla="*/ 2216710 h 2274001"/>
              <a:gd name="connsiteX16-543" fmla="*/ 1347033 w 1722357"/>
              <a:gd name="connsiteY16-544" fmla="*/ 1774750 h 2274001"/>
              <a:gd name="connsiteX17-545" fmla="*/ 1712793 w 1722357"/>
              <a:gd name="connsiteY17-546" fmla="*/ 1016560 h 2274001"/>
              <a:gd name="connsiteX18-547" fmla="*/ 935553 w 1722357"/>
              <a:gd name="connsiteY18-548" fmla="*/ 60250 h 2274001"/>
              <a:gd name="connsiteX19-549" fmla="*/ 51633 w 1722357"/>
              <a:gd name="connsiteY19-550" fmla="*/ 75490 h 2274001"/>
              <a:gd name="connsiteX0-551" fmla="*/ 51907 w 1722631"/>
              <a:gd name="connsiteY0-552" fmla="*/ 75490 h 2274001"/>
              <a:gd name="connsiteX1-553" fmla="*/ 669127 w 1722631"/>
              <a:gd name="connsiteY1-554" fmla="*/ 639370 h 2274001"/>
              <a:gd name="connsiteX2-555" fmla="*/ 928207 w 1722631"/>
              <a:gd name="connsiteY2-556" fmla="*/ 898450 h 2274001"/>
              <a:gd name="connsiteX3-557" fmla="*/ 981547 w 1722631"/>
              <a:gd name="connsiteY3-558" fmla="*/ 1027990 h 2274001"/>
              <a:gd name="connsiteX4-559" fmla="*/ 981547 w 1722631"/>
              <a:gd name="connsiteY4-560" fmla="*/ 1134670 h 2274001"/>
              <a:gd name="connsiteX5-561" fmla="*/ 973927 w 1722631"/>
              <a:gd name="connsiteY5-562" fmla="*/ 1271830 h 2274001"/>
              <a:gd name="connsiteX6-563" fmla="*/ 844387 w 1722631"/>
              <a:gd name="connsiteY6-564" fmla="*/ 1439470 h 2274001"/>
              <a:gd name="connsiteX7-565" fmla="*/ 261457 w 1722631"/>
              <a:gd name="connsiteY7-566" fmla="*/ 1961440 h 2274001"/>
              <a:gd name="connsiteX8-567" fmla="*/ 21427 w 1722631"/>
              <a:gd name="connsiteY8-568" fmla="*/ 2201470 h 2274001"/>
              <a:gd name="connsiteX9-569" fmla="*/ 36667 w 1722631"/>
              <a:gd name="connsiteY9-570" fmla="*/ 2270050 h 2274001"/>
              <a:gd name="connsiteX10-571" fmla="*/ 242407 w 1722631"/>
              <a:gd name="connsiteY10-572" fmla="*/ 2270050 h 2274001"/>
              <a:gd name="connsiteX11-573" fmla="*/ 402427 w 1722631"/>
              <a:gd name="connsiteY11-574" fmla="*/ 2270050 h 2274001"/>
              <a:gd name="connsiteX12-575" fmla="*/ 516727 w 1722631"/>
              <a:gd name="connsiteY12-576" fmla="*/ 2270050 h 2274001"/>
              <a:gd name="connsiteX13-577" fmla="*/ 638647 w 1722631"/>
              <a:gd name="connsiteY13-578" fmla="*/ 2270050 h 2274001"/>
              <a:gd name="connsiteX14-579" fmla="*/ 745327 w 1722631"/>
              <a:gd name="connsiteY14-580" fmla="*/ 2270050 h 2274001"/>
              <a:gd name="connsiteX15-581" fmla="*/ 859627 w 1722631"/>
              <a:gd name="connsiteY15-582" fmla="*/ 2216710 h 2274001"/>
              <a:gd name="connsiteX16-583" fmla="*/ 1347307 w 1722631"/>
              <a:gd name="connsiteY16-584" fmla="*/ 1774750 h 2274001"/>
              <a:gd name="connsiteX17-585" fmla="*/ 1713067 w 1722631"/>
              <a:gd name="connsiteY17-586" fmla="*/ 1016560 h 2274001"/>
              <a:gd name="connsiteX18-587" fmla="*/ 935827 w 1722631"/>
              <a:gd name="connsiteY18-588" fmla="*/ 60250 h 2274001"/>
              <a:gd name="connsiteX19-589" fmla="*/ 51907 w 1722631"/>
              <a:gd name="connsiteY19-590" fmla="*/ 75490 h 2274001"/>
              <a:gd name="connsiteX0-591" fmla="*/ 51907 w 1722631"/>
              <a:gd name="connsiteY0-592" fmla="*/ 75490 h 2273436"/>
              <a:gd name="connsiteX1-593" fmla="*/ 669127 w 1722631"/>
              <a:gd name="connsiteY1-594" fmla="*/ 639370 h 2273436"/>
              <a:gd name="connsiteX2-595" fmla="*/ 928207 w 1722631"/>
              <a:gd name="connsiteY2-596" fmla="*/ 898450 h 2273436"/>
              <a:gd name="connsiteX3-597" fmla="*/ 981547 w 1722631"/>
              <a:gd name="connsiteY3-598" fmla="*/ 1027990 h 2273436"/>
              <a:gd name="connsiteX4-599" fmla="*/ 981547 w 1722631"/>
              <a:gd name="connsiteY4-600" fmla="*/ 1134670 h 2273436"/>
              <a:gd name="connsiteX5-601" fmla="*/ 973927 w 1722631"/>
              <a:gd name="connsiteY5-602" fmla="*/ 1271830 h 2273436"/>
              <a:gd name="connsiteX6-603" fmla="*/ 844387 w 1722631"/>
              <a:gd name="connsiteY6-604" fmla="*/ 1439470 h 2273436"/>
              <a:gd name="connsiteX7-605" fmla="*/ 261457 w 1722631"/>
              <a:gd name="connsiteY7-606" fmla="*/ 1961440 h 2273436"/>
              <a:gd name="connsiteX8-607" fmla="*/ 21427 w 1722631"/>
              <a:gd name="connsiteY8-608" fmla="*/ 2201470 h 2273436"/>
              <a:gd name="connsiteX9-609" fmla="*/ 36667 w 1722631"/>
              <a:gd name="connsiteY9-610" fmla="*/ 2270050 h 2273436"/>
              <a:gd name="connsiteX10-611" fmla="*/ 242407 w 1722631"/>
              <a:gd name="connsiteY10-612" fmla="*/ 2270050 h 2273436"/>
              <a:gd name="connsiteX11-613" fmla="*/ 402427 w 1722631"/>
              <a:gd name="connsiteY11-614" fmla="*/ 2270050 h 2273436"/>
              <a:gd name="connsiteX12-615" fmla="*/ 516727 w 1722631"/>
              <a:gd name="connsiteY12-616" fmla="*/ 2270050 h 2273436"/>
              <a:gd name="connsiteX13-617" fmla="*/ 638647 w 1722631"/>
              <a:gd name="connsiteY13-618" fmla="*/ 2270050 h 2273436"/>
              <a:gd name="connsiteX14-619" fmla="*/ 859627 w 1722631"/>
              <a:gd name="connsiteY14-620" fmla="*/ 2216710 h 2273436"/>
              <a:gd name="connsiteX15-621" fmla="*/ 1347307 w 1722631"/>
              <a:gd name="connsiteY15-622" fmla="*/ 1774750 h 2273436"/>
              <a:gd name="connsiteX16-623" fmla="*/ 1713067 w 1722631"/>
              <a:gd name="connsiteY16-624" fmla="*/ 1016560 h 2273436"/>
              <a:gd name="connsiteX17-625" fmla="*/ 935827 w 1722631"/>
              <a:gd name="connsiteY17-626" fmla="*/ 60250 h 2273436"/>
              <a:gd name="connsiteX18-627" fmla="*/ 51907 w 1722631"/>
              <a:gd name="connsiteY18-628" fmla="*/ 75490 h 2273436"/>
              <a:gd name="connsiteX0-629" fmla="*/ 51907 w 1722631"/>
              <a:gd name="connsiteY0-630" fmla="*/ 75490 h 2282750"/>
              <a:gd name="connsiteX1-631" fmla="*/ 669127 w 1722631"/>
              <a:gd name="connsiteY1-632" fmla="*/ 639370 h 2282750"/>
              <a:gd name="connsiteX2-633" fmla="*/ 928207 w 1722631"/>
              <a:gd name="connsiteY2-634" fmla="*/ 898450 h 2282750"/>
              <a:gd name="connsiteX3-635" fmla="*/ 981547 w 1722631"/>
              <a:gd name="connsiteY3-636" fmla="*/ 1027990 h 2282750"/>
              <a:gd name="connsiteX4-637" fmla="*/ 981547 w 1722631"/>
              <a:gd name="connsiteY4-638" fmla="*/ 1134670 h 2282750"/>
              <a:gd name="connsiteX5-639" fmla="*/ 973927 w 1722631"/>
              <a:gd name="connsiteY5-640" fmla="*/ 1271830 h 2282750"/>
              <a:gd name="connsiteX6-641" fmla="*/ 844387 w 1722631"/>
              <a:gd name="connsiteY6-642" fmla="*/ 1439470 h 2282750"/>
              <a:gd name="connsiteX7-643" fmla="*/ 261457 w 1722631"/>
              <a:gd name="connsiteY7-644" fmla="*/ 1961440 h 2282750"/>
              <a:gd name="connsiteX8-645" fmla="*/ 21427 w 1722631"/>
              <a:gd name="connsiteY8-646" fmla="*/ 2201470 h 2282750"/>
              <a:gd name="connsiteX9-647" fmla="*/ 36667 w 1722631"/>
              <a:gd name="connsiteY9-648" fmla="*/ 2270050 h 2282750"/>
              <a:gd name="connsiteX10-649" fmla="*/ 242407 w 1722631"/>
              <a:gd name="connsiteY10-650" fmla="*/ 2270050 h 2282750"/>
              <a:gd name="connsiteX11-651" fmla="*/ 402427 w 1722631"/>
              <a:gd name="connsiteY11-652" fmla="*/ 2270050 h 2282750"/>
              <a:gd name="connsiteX12-653" fmla="*/ 516727 w 1722631"/>
              <a:gd name="connsiteY12-654" fmla="*/ 2270050 h 2282750"/>
              <a:gd name="connsiteX13-655" fmla="*/ 638647 w 1722631"/>
              <a:gd name="connsiteY13-656" fmla="*/ 2282750 h 2282750"/>
              <a:gd name="connsiteX14-657" fmla="*/ 859627 w 1722631"/>
              <a:gd name="connsiteY14-658" fmla="*/ 2216710 h 2282750"/>
              <a:gd name="connsiteX15-659" fmla="*/ 1347307 w 1722631"/>
              <a:gd name="connsiteY15-660" fmla="*/ 1774750 h 2282750"/>
              <a:gd name="connsiteX16-661" fmla="*/ 1713067 w 1722631"/>
              <a:gd name="connsiteY16-662" fmla="*/ 1016560 h 2282750"/>
              <a:gd name="connsiteX17-663" fmla="*/ 935827 w 1722631"/>
              <a:gd name="connsiteY17-664" fmla="*/ 60250 h 2282750"/>
              <a:gd name="connsiteX18-665" fmla="*/ 51907 w 1722631"/>
              <a:gd name="connsiteY18-666" fmla="*/ 75490 h 2282750"/>
              <a:gd name="connsiteX0-667" fmla="*/ 51907 w 1722631"/>
              <a:gd name="connsiteY0-668" fmla="*/ 75490 h 2282750"/>
              <a:gd name="connsiteX1-669" fmla="*/ 669127 w 1722631"/>
              <a:gd name="connsiteY1-670" fmla="*/ 639370 h 2282750"/>
              <a:gd name="connsiteX2-671" fmla="*/ 928207 w 1722631"/>
              <a:gd name="connsiteY2-672" fmla="*/ 898450 h 2282750"/>
              <a:gd name="connsiteX3-673" fmla="*/ 981547 w 1722631"/>
              <a:gd name="connsiteY3-674" fmla="*/ 1027990 h 2282750"/>
              <a:gd name="connsiteX4-675" fmla="*/ 981547 w 1722631"/>
              <a:gd name="connsiteY4-676" fmla="*/ 1134670 h 2282750"/>
              <a:gd name="connsiteX5-677" fmla="*/ 973927 w 1722631"/>
              <a:gd name="connsiteY5-678" fmla="*/ 1271830 h 2282750"/>
              <a:gd name="connsiteX6-679" fmla="*/ 844387 w 1722631"/>
              <a:gd name="connsiteY6-680" fmla="*/ 1439470 h 2282750"/>
              <a:gd name="connsiteX7-681" fmla="*/ 261457 w 1722631"/>
              <a:gd name="connsiteY7-682" fmla="*/ 1961440 h 2282750"/>
              <a:gd name="connsiteX8-683" fmla="*/ 21427 w 1722631"/>
              <a:gd name="connsiteY8-684" fmla="*/ 2201470 h 2282750"/>
              <a:gd name="connsiteX9-685" fmla="*/ 36667 w 1722631"/>
              <a:gd name="connsiteY9-686" fmla="*/ 2270050 h 2282750"/>
              <a:gd name="connsiteX10-687" fmla="*/ 242407 w 1722631"/>
              <a:gd name="connsiteY10-688" fmla="*/ 2270050 h 2282750"/>
              <a:gd name="connsiteX11-689" fmla="*/ 402427 w 1722631"/>
              <a:gd name="connsiteY11-690" fmla="*/ 2270050 h 2282750"/>
              <a:gd name="connsiteX12-691" fmla="*/ 516727 w 1722631"/>
              <a:gd name="connsiteY12-692" fmla="*/ 2280210 h 2282750"/>
              <a:gd name="connsiteX13-693" fmla="*/ 638647 w 1722631"/>
              <a:gd name="connsiteY13-694" fmla="*/ 2282750 h 2282750"/>
              <a:gd name="connsiteX14-695" fmla="*/ 859627 w 1722631"/>
              <a:gd name="connsiteY14-696" fmla="*/ 2216710 h 2282750"/>
              <a:gd name="connsiteX15-697" fmla="*/ 1347307 w 1722631"/>
              <a:gd name="connsiteY15-698" fmla="*/ 1774750 h 2282750"/>
              <a:gd name="connsiteX16-699" fmla="*/ 1713067 w 1722631"/>
              <a:gd name="connsiteY16-700" fmla="*/ 1016560 h 2282750"/>
              <a:gd name="connsiteX17-701" fmla="*/ 935827 w 1722631"/>
              <a:gd name="connsiteY17-702" fmla="*/ 60250 h 2282750"/>
              <a:gd name="connsiteX18-703" fmla="*/ 51907 w 1722631"/>
              <a:gd name="connsiteY18-704" fmla="*/ 75490 h 2282750"/>
              <a:gd name="connsiteX0-705" fmla="*/ 51907 w 1722631"/>
              <a:gd name="connsiteY0-706" fmla="*/ 75490 h 2282750"/>
              <a:gd name="connsiteX1-707" fmla="*/ 669127 w 1722631"/>
              <a:gd name="connsiteY1-708" fmla="*/ 639370 h 2282750"/>
              <a:gd name="connsiteX2-709" fmla="*/ 928207 w 1722631"/>
              <a:gd name="connsiteY2-710" fmla="*/ 898450 h 2282750"/>
              <a:gd name="connsiteX3-711" fmla="*/ 981547 w 1722631"/>
              <a:gd name="connsiteY3-712" fmla="*/ 1027990 h 2282750"/>
              <a:gd name="connsiteX4-713" fmla="*/ 981547 w 1722631"/>
              <a:gd name="connsiteY4-714" fmla="*/ 1134670 h 2282750"/>
              <a:gd name="connsiteX5-715" fmla="*/ 973927 w 1722631"/>
              <a:gd name="connsiteY5-716" fmla="*/ 1271830 h 2282750"/>
              <a:gd name="connsiteX6-717" fmla="*/ 844387 w 1722631"/>
              <a:gd name="connsiteY6-718" fmla="*/ 1439470 h 2282750"/>
              <a:gd name="connsiteX7-719" fmla="*/ 261457 w 1722631"/>
              <a:gd name="connsiteY7-720" fmla="*/ 1961440 h 2282750"/>
              <a:gd name="connsiteX8-721" fmla="*/ 21427 w 1722631"/>
              <a:gd name="connsiteY8-722" fmla="*/ 2201470 h 2282750"/>
              <a:gd name="connsiteX9-723" fmla="*/ 36667 w 1722631"/>
              <a:gd name="connsiteY9-724" fmla="*/ 2270050 h 2282750"/>
              <a:gd name="connsiteX10-725" fmla="*/ 242407 w 1722631"/>
              <a:gd name="connsiteY10-726" fmla="*/ 2270050 h 2282750"/>
              <a:gd name="connsiteX11-727" fmla="*/ 394807 w 1722631"/>
              <a:gd name="connsiteY11-728" fmla="*/ 2280210 h 2282750"/>
              <a:gd name="connsiteX12-729" fmla="*/ 516727 w 1722631"/>
              <a:gd name="connsiteY12-730" fmla="*/ 2280210 h 2282750"/>
              <a:gd name="connsiteX13-731" fmla="*/ 638647 w 1722631"/>
              <a:gd name="connsiteY13-732" fmla="*/ 2282750 h 2282750"/>
              <a:gd name="connsiteX14-733" fmla="*/ 859627 w 1722631"/>
              <a:gd name="connsiteY14-734" fmla="*/ 2216710 h 2282750"/>
              <a:gd name="connsiteX15-735" fmla="*/ 1347307 w 1722631"/>
              <a:gd name="connsiteY15-736" fmla="*/ 1774750 h 2282750"/>
              <a:gd name="connsiteX16-737" fmla="*/ 1713067 w 1722631"/>
              <a:gd name="connsiteY16-738" fmla="*/ 1016560 h 2282750"/>
              <a:gd name="connsiteX17-739" fmla="*/ 935827 w 1722631"/>
              <a:gd name="connsiteY17-740" fmla="*/ 60250 h 2282750"/>
              <a:gd name="connsiteX18-741" fmla="*/ 51907 w 1722631"/>
              <a:gd name="connsiteY18-742" fmla="*/ 75490 h 2282750"/>
              <a:gd name="connsiteX0-743" fmla="*/ 51426 w 1722150"/>
              <a:gd name="connsiteY0-744" fmla="*/ 75490 h 2287830"/>
              <a:gd name="connsiteX1-745" fmla="*/ 668646 w 1722150"/>
              <a:gd name="connsiteY1-746" fmla="*/ 639370 h 2287830"/>
              <a:gd name="connsiteX2-747" fmla="*/ 927726 w 1722150"/>
              <a:gd name="connsiteY2-748" fmla="*/ 898450 h 2287830"/>
              <a:gd name="connsiteX3-749" fmla="*/ 981066 w 1722150"/>
              <a:gd name="connsiteY3-750" fmla="*/ 1027990 h 2287830"/>
              <a:gd name="connsiteX4-751" fmla="*/ 981066 w 1722150"/>
              <a:gd name="connsiteY4-752" fmla="*/ 1134670 h 2287830"/>
              <a:gd name="connsiteX5-753" fmla="*/ 973446 w 1722150"/>
              <a:gd name="connsiteY5-754" fmla="*/ 1271830 h 2287830"/>
              <a:gd name="connsiteX6-755" fmla="*/ 843906 w 1722150"/>
              <a:gd name="connsiteY6-756" fmla="*/ 1439470 h 2287830"/>
              <a:gd name="connsiteX7-757" fmla="*/ 260976 w 1722150"/>
              <a:gd name="connsiteY7-758" fmla="*/ 1961440 h 2287830"/>
              <a:gd name="connsiteX8-759" fmla="*/ 20946 w 1722150"/>
              <a:gd name="connsiteY8-760" fmla="*/ 2201470 h 2287830"/>
              <a:gd name="connsiteX9-761" fmla="*/ 36186 w 1722150"/>
              <a:gd name="connsiteY9-762" fmla="*/ 2270050 h 2287830"/>
              <a:gd name="connsiteX10-763" fmla="*/ 231766 w 1722150"/>
              <a:gd name="connsiteY10-764" fmla="*/ 2287830 h 2287830"/>
              <a:gd name="connsiteX11-765" fmla="*/ 394326 w 1722150"/>
              <a:gd name="connsiteY11-766" fmla="*/ 2280210 h 2287830"/>
              <a:gd name="connsiteX12-767" fmla="*/ 516246 w 1722150"/>
              <a:gd name="connsiteY12-768" fmla="*/ 2280210 h 2287830"/>
              <a:gd name="connsiteX13-769" fmla="*/ 638166 w 1722150"/>
              <a:gd name="connsiteY13-770" fmla="*/ 2282750 h 2287830"/>
              <a:gd name="connsiteX14-771" fmla="*/ 859146 w 1722150"/>
              <a:gd name="connsiteY14-772" fmla="*/ 2216710 h 2287830"/>
              <a:gd name="connsiteX15-773" fmla="*/ 1346826 w 1722150"/>
              <a:gd name="connsiteY15-774" fmla="*/ 1774750 h 2287830"/>
              <a:gd name="connsiteX16-775" fmla="*/ 1712586 w 1722150"/>
              <a:gd name="connsiteY16-776" fmla="*/ 1016560 h 2287830"/>
              <a:gd name="connsiteX17-777" fmla="*/ 935346 w 1722150"/>
              <a:gd name="connsiteY17-778" fmla="*/ 60250 h 2287830"/>
              <a:gd name="connsiteX18-779" fmla="*/ 51426 w 1722150"/>
              <a:gd name="connsiteY18-780" fmla="*/ 75490 h 2287830"/>
              <a:gd name="connsiteX0-781" fmla="*/ 51426 w 1722150"/>
              <a:gd name="connsiteY0-782" fmla="*/ 75490 h 2287830"/>
              <a:gd name="connsiteX1-783" fmla="*/ 668646 w 1722150"/>
              <a:gd name="connsiteY1-784" fmla="*/ 639370 h 2287830"/>
              <a:gd name="connsiteX2-785" fmla="*/ 927726 w 1722150"/>
              <a:gd name="connsiteY2-786" fmla="*/ 898450 h 2287830"/>
              <a:gd name="connsiteX3-787" fmla="*/ 981066 w 1722150"/>
              <a:gd name="connsiteY3-788" fmla="*/ 1027990 h 2287830"/>
              <a:gd name="connsiteX4-789" fmla="*/ 981066 w 1722150"/>
              <a:gd name="connsiteY4-790" fmla="*/ 1134670 h 2287830"/>
              <a:gd name="connsiteX5-791" fmla="*/ 973446 w 1722150"/>
              <a:gd name="connsiteY5-792" fmla="*/ 1271830 h 2287830"/>
              <a:gd name="connsiteX6-793" fmla="*/ 843906 w 1722150"/>
              <a:gd name="connsiteY6-794" fmla="*/ 1439470 h 2287830"/>
              <a:gd name="connsiteX7-795" fmla="*/ 260976 w 1722150"/>
              <a:gd name="connsiteY7-796" fmla="*/ 1961440 h 2287830"/>
              <a:gd name="connsiteX8-797" fmla="*/ 20946 w 1722150"/>
              <a:gd name="connsiteY8-798" fmla="*/ 2201470 h 2287830"/>
              <a:gd name="connsiteX9-799" fmla="*/ 36186 w 1722150"/>
              <a:gd name="connsiteY9-800" fmla="*/ 2270050 h 2287830"/>
              <a:gd name="connsiteX10-801" fmla="*/ 231766 w 1722150"/>
              <a:gd name="connsiteY10-802" fmla="*/ 2287830 h 2287830"/>
              <a:gd name="connsiteX11-803" fmla="*/ 516246 w 1722150"/>
              <a:gd name="connsiteY11-804" fmla="*/ 2280210 h 2287830"/>
              <a:gd name="connsiteX12-805" fmla="*/ 638166 w 1722150"/>
              <a:gd name="connsiteY12-806" fmla="*/ 2282750 h 2287830"/>
              <a:gd name="connsiteX13-807" fmla="*/ 859146 w 1722150"/>
              <a:gd name="connsiteY13-808" fmla="*/ 2216710 h 2287830"/>
              <a:gd name="connsiteX14-809" fmla="*/ 1346826 w 1722150"/>
              <a:gd name="connsiteY14-810" fmla="*/ 1774750 h 2287830"/>
              <a:gd name="connsiteX15-811" fmla="*/ 1712586 w 1722150"/>
              <a:gd name="connsiteY15-812" fmla="*/ 1016560 h 2287830"/>
              <a:gd name="connsiteX16-813" fmla="*/ 935346 w 1722150"/>
              <a:gd name="connsiteY16-814" fmla="*/ 60250 h 2287830"/>
              <a:gd name="connsiteX17-815" fmla="*/ 51426 w 1722150"/>
              <a:gd name="connsiteY17-816" fmla="*/ 75490 h 2287830"/>
              <a:gd name="connsiteX0-817" fmla="*/ 52152 w 1722876"/>
              <a:gd name="connsiteY0-818" fmla="*/ 75490 h 2282750"/>
              <a:gd name="connsiteX1-819" fmla="*/ 669372 w 1722876"/>
              <a:gd name="connsiteY1-820" fmla="*/ 639370 h 2282750"/>
              <a:gd name="connsiteX2-821" fmla="*/ 928452 w 1722876"/>
              <a:gd name="connsiteY2-822" fmla="*/ 898450 h 2282750"/>
              <a:gd name="connsiteX3-823" fmla="*/ 981792 w 1722876"/>
              <a:gd name="connsiteY3-824" fmla="*/ 1027990 h 2282750"/>
              <a:gd name="connsiteX4-825" fmla="*/ 981792 w 1722876"/>
              <a:gd name="connsiteY4-826" fmla="*/ 1134670 h 2282750"/>
              <a:gd name="connsiteX5-827" fmla="*/ 974172 w 1722876"/>
              <a:gd name="connsiteY5-828" fmla="*/ 1271830 h 2282750"/>
              <a:gd name="connsiteX6-829" fmla="*/ 844632 w 1722876"/>
              <a:gd name="connsiteY6-830" fmla="*/ 1439470 h 2282750"/>
              <a:gd name="connsiteX7-831" fmla="*/ 261702 w 1722876"/>
              <a:gd name="connsiteY7-832" fmla="*/ 1961440 h 2282750"/>
              <a:gd name="connsiteX8-833" fmla="*/ 21672 w 1722876"/>
              <a:gd name="connsiteY8-834" fmla="*/ 2201470 h 2282750"/>
              <a:gd name="connsiteX9-835" fmla="*/ 36912 w 1722876"/>
              <a:gd name="connsiteY9-836" fmla="*/ 2270050 h 2282750"/>
              <a:gd name="connsiteX10-837" fmla="*/ 247732 w 1722876"/>
              <a:gd name="connsiteY10-838" fmla="*/ 2280210 h 2282750"/>
              <a:gd name="connsiteX11-839" fmla="*/ 516972 w 1722876"/>
              <a:gd name="connsiteY11-840" fmla="*/ 2280210 h 2282750"/>
              <a:gd name="connsiteX12-841" fmla="*/ 638892 w 1722876"/>
              <a:gd name="connsiteY12-842" fmla="*/ 2282750 h 2282750"/>
              <a:gd name="connsiteX13-843" fmla="*/ 859872 w 1722876"/>
              <a:gd name="connsiteY13-844" fmla="*/ 2216710 h 2282750"/>
              <a:gd name="connsiteX14-845" fmla="*/ 1347552 w 1722876"/>
              <a:gd name="connsiteY14-846" fmla="*/ 1774750 h 2282750"/>
              <a:gd name="connsiteX15-847" fmla="*/ 1713312 w 1722876"/>
              <a:gd name="connsiteY15-848" fmla="*/ 1016560 h 2282750"/>
              <a:gd name="connsiteX16-849" fmla="*/ 936072 w 1722876"/>
              <a:gd name="connsiteY16-850" fmla="*/ 60250 h 2282750"/>
              <a:gd name="connsiteX17-851" fmla="*/ 52152 w 1722876"/>
              <a:gd name="connsiteY17-852" fmla="*/ 75490 h 228275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</a:cxnLst>
            <a:rect l="l" t="t" r="r" b="b"/>
            <a:pathLst>
              <a:path w="1722876" h="2282750">
                <a:moveTo>
                  <a:pt x="52152" y="75490"/>
                </a:moveTo>
                <a:cubicBezTo>
                  <a:pt x="7702" y="152960"/>
                  <a:pt x="523322" y="502210"/>
                  <a:pt x="669372" y="639370"/>
                </a:cubicBezTo>
                <a:cubicBezTo>
                  <a:pt x="815422" y="776530"/>
                  <a:pt x="876382" y="833680"/>
                  <a:pt x="928452" y="898450"/>
                </a:cubicBezTo>
                <a:cubicBezTo>
                  <a:pt x="980522" y="963220"/>
                  <a:pt x="972902" y="988620"/>
                  <a:pt x="981792" y="1027990"/>
                </a:cubicBezTo>
                <a:cubicBezTo>
                  <a:pt x="990682" y="1067360"/>
                  <a:pt x="983062" y="1094030"/>
                  <a:pt x="981792" y="1134670"/>
                </a:cubicBezTo>
                <a:cubicBezTo>
                  <a:pt x="980522" y="1175310"/>
                  <a:pt x="997032" y="1221030"/>
                  <a:pt x="974172" y="1271830"/>
                </a:cubicBezTo>
                <a:cubicBezTo>
                  <a:pt x="951312" y="1322630"/>
                  <a:pt x="963377" y="1324535"/>
                  <a:pt x="844632" y="1439470"/>
                </a:cubicBezTo>
                <a:cubicBezTo>
                  <a:pt x="725887" y="1554405"/>
                  <a:pt x="398862" y="1834440"/>
                  <a:pt x="261702" y="1961440"/>
                </a:cubicBezTo>
                <a:cubicBezTo>
                  <a:pt x="124542" y="2088440"/>
                  <a:pt x="59137" y="2150035"/>
                  <a:pt x="21672" y="2201470"/>
                </a:cubicBezTo>
                <a:cubicBezTo>
                  <a:pt x="-15793" y="2252905"/>
                  <a:pt x="-765" y="2256927"/>
                  <a:pt x="36912" y="2270050"/>
                </a:cubicBezTo>
                <a:cubicBezTo>
                  <a:pt x="74589" y="2283173"/>
                  <a:pt x="247732" y="2280210"/>
                  <a:pt x="247732" y="2280210"/>
                </a:cubicBezTo>
                <a:lnTo>
                  <a:pt x="516972" y="2280210"/>
                </a:lnTo>
                <a:lnTo>
                  <a:pt x="638892" y="2282750"/>
                </a:lnTo>
                <a:cubicBezTo>
                  <a:pt x="696042" y="2273860"/>
                  <a:pt x="741762" y="2301377"/>
                  <a:pt x="859872" y="2216710"/>
                </a:cubicBezTo>
                <a:cubicBezTo>
                  <a:pt x="977982" y="2132043"/>
                  <a:pt x="1231982" y="1902385"/>
                  <a:pt x="1347552" y="1774750"/>
                </a:cubicBezTo>
                <a:cubicBezTo>
                  <a:pt x="1463122" y="1647115"/>
                  <a:pt x="1781892" y="1302310"/>
                  <a:pt x="1713312" y="1016560"/>
                </a:cubicBezTo>
                <a:cubicBezTo>
                  <a:pt x="1644732" y="730810"/>
                  <a:pt x="1110062" y="159945"/>
                  <a:pt x="936072" y="60250"/>
                </a:cubicBezTo>
                <a:cubicBezTo>
                  <a:pt x="762082" y="-39445"/>
                  <a:pt x="96602" y="-1980"/>
                  <a:pt x="52152" y="75490"/>
                </a:cubicBezTo>
                <a:close/>
              </a:path>
            </a:pathLst>
          </a:custGeom>
          <a:noFill/>
          <a:ln w="28575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161" name="任意多边形 160"/>
          <p:cNvSpPr/>
          <p:nvPr/>
        </p:nvSpPr>
        <p:spPr>
          <a:xfrm>
            <a:off x="6105972" y="2555743"/>
            <a:ext cx="1722876" cy="2282750"/>
          </a:xfrm>
          <a:custGeom>
            <a:avLst/>
            <a:gdLst>
              <a:gd name="connsiteX0" fmla="*/ 51454 w 1715174"/>
              <a:gd name="connsiteY0" fmla="*/ 87698 h 2286209"/>
              <a:gd name="connsiteX1" fmla="*/ 668674 w 1715174"/>
              <a:gd name="connsiteY1" fmla="*/ 651578 h 2286209"/>
              <a:gd name="connsiteX2" fmla="*/ 927754 w 1715174"/>
              <a:gd name="connsiteY2" fmla="*/ 910658 h 2286209"/>
              <a:gd name="connsiteX3" fmla="*/ 981094 w 1715174"/>
              <a:gd name="connsiteY3" fmla="*/ 1040198 h 2286209"/>
              <a:gd name="connsiteX4" fmla="*/ 981094 w 1715174"/>
              <a:gd name="connsiteY4" fmla="*/ 1146878 h 2286209"/>
              <a:gd name="connsiteX5" fmla="*/ 973474 w 1715174"/>
              <a:gd name="connsiteY5" fmla="*/ 1284038 h 2286209"/>
              <a:gd name="connsiteX6" fmla="*/ 843934 w 1715174"/>
              <a:gd name="connsiteY6" fmla="*/ 1451678 h 2286209"/>
              <a:gd name="connsiteX7" fmla="*/ 257194 w 1715174"/>
              <a:gd name="connsiteY7" fmla="*/ 2000318 h 2286209"/>
              <a:gd name="connsiteX8" fmla="*/ 20974 w 1715174"/>
              <a:gd name="connsiteY8" fmla="*/ 2213678 h 2286209"/>
              <a:gd name="connsiteX9" fmla="*/ 13354 w 1715174"/>
              <a:gd name="connsiteY9" fmla="*/ 2236538 h 2286209"/>
              <a:gd name="connsiteX10" fmla="*/ 36214 w 1715174"/>
              <a:gd name="connsiteY10" fmla="*/ 2282258 h 2286209"/>
              <a:gd name="connsiteX11" fmla="*/ 241954 w 1715174"/>
              <a:gd name="connsiteY11" fmla="*/ 2282258 h 2286209"/>
              <a:gd name="connsiteX12" fmla="*/ 401974 w 1715174"/>
              <a:gd name="connsiteY12" fmla="*/ 2282258 h 2286209"/>
              <a:gd name="connsiteX13" fmla="*/ 516274 w 1715174"/>
              <a:gd name="connsiteY13" fmla="*/ 2282258 h 2286209"/>
              <a:gd name="connsiteX14" fmla="*/ 638194 w 1715174"/>
              <a:gd name="connsiteY14" fmla="*/ 2282258 h 2286209"/>
              <a:gd name="connsiteX15" fmla="*/ 744874 w 1715174"/>
              <a:gd name="connsiteY15" fmla="*/ 2282258 h 2286209"/>
              <a:gd name="connsiteX16" fmla="*/ 859174 w 1715174"/>
              <a:gd name="connsiteY16" fmla="*/ 2228918 h 2286209"/>
              <a:gd name="connsiteX17" fmla="*/ 1346854 w 1715174"/>
              <a:gd name="connsiteY17" fmla="*/ 1771718 h 2286209"/>
              <a:gd name="connsiteX18" fmla="*/ 1613554 w 1715174"/>
              <a:gd name="connsiteY18" fmla="*/ 1428818 h 2286209"/>
              <a:gd name="connsiteX19" fmla="*/ 1712614 w 1715174"/>
              <a:gd name="connsiteY19" fmla="*/ 1177358 h 2286209"/>
              <a:gd name="connsiteX20" fmla="*/ 1674514 w 1715174"/>
              <a:gd name="connsiteY20" fmla="*/ 1002098 h 2286209"/>
              <a:gd name="connsiteX21" fmla="*/ 1552594 w 1715174"/>
              <a:gd name="connsiteY21" fmla="*/ 765878 h 2286209"/>
              <a:gd name="connsiteX22" fmla="*/ 935374 w 1715174"/>
              <a:gd name="connsiteY22" fmla="*/ 72458 h 2286209"/>
              <a:gd name="connsiteX23" fmla="*/ 51454 w 1715174"/>
              <a:gd name="connsiteY23" fmla="*/ 87698 h 2286209"/>
              <a:gd name="connsiteX0-1" fmla="*/ 51454 w 1747096"/>
              <a:gd name="connsiteY0-2" fmla="*/ 103656 h 2302167"/>
              <a:gd name="connsiteX1-3" fmla="*/ 668674 w 1747096"/>
              <a:gd name="connsiteY1-4" fmla="*/ 667536 h 2302167"/>
              <a:gd name="connsiteX2-5" fmla="*/ 927754 w 1747096"/>
              <a:gd name="connsiteY2-6" fmla="*/ 926616 h 2302167"/>
              <a:gd name="connsiteX3-7" fmla="*/ 981094 w 1747096"/>
              <a:gd name="connsiteY3-8" fmla="*/ 1056156 h 2302167"/>
              <a:gd name="connsiteX4-9" fmla="*/ 981094 w 1747096"/>
              <a:gd name="connsiteY4-10" fmla="*/ 1162836 h 2302167"/>
              <a:gd name="connsiteX5-11" fmla="*/ 973474 w 1747096"/>
              <a:gd name="connsiteY5-12" fmla="*/ 1299996 h 2302167"/>
              <a:gd name="connsiteX6-13" fmla="*/ 843934 w 1747096"/>
              <a:gd name="connsiteY6-14" fmla="*/ 1467636 h 2302167"/>
              <a:gd name="connsiteX7-15" fmla="*/ 257194 w 1747096"/>
              <a:gd name="connsiteY7-16" fmla="*/ 2016276 h 2302167"/>
              <a:gd name="connsiteX8-17" fmla="*/ 20974 w 1747096"/>
              <a:gd name="connsiteY8-18" fmla="*/ 2229636 h 2302167"/>
              <a:gd name="connsiteX9-19" fmla="*/ 13354 w 1747096"/>
              <a:gd name="connsiteY9-20" fmla="*/ 2252496 h 2302167"/>
              <a:gd name="connsiteX10-21" fmla="*/ 36214 w 1747096"/>
              <a:gd name="connsiteY10-22" fmla="*/ 2298216 h 2302167"/>
              <a:gd name="connsiteX11-23" fmla="*/ 241954 w 1747096"/>
              <a:gd name="connsiteY11-24" fmla="*/ 2298216 h 2302167"/>
              <a:gd name="connsiteX12-25" fmla="*/ 401974 w 1747096"/>
              <a:gd name="connsiteY12-26" fmla="*/ 2298216 h 2302167"/>
              <a:gd name="connsiteX13-27" fmla="*/ 516274 w 1747096"/>
              <a:gd name="connsiteY13-28" fmla="*/ 2298216 h 2302167"/>
              <a:gd name="connsiteX14-29" fmla="*/ 638194 w 1747096"/>
              <a:gd name="connsiteY14-30" fmla="*/ 2298216 h 2302167"/>
              <a:gd name="connsiteX15-31" fmla="*/ 744874 w 1747096"/>
              <a:gd name="connsiteY15-32" fmla="*/ 2298216 h 2302167"/>
              <a:gd name="connsiteX16-33" fmla="*/ 859174 w 1747096"/>
              <a:gd name="connsiteY16-34" fmla="*/ 2244876 h 2302167"/>
              <a:gd name="connsiteX17-35" fmla="*/ 1346854 w 1747096"/>
              <a:gd name="connsiteY17-36" fmla="*/ 1787676 h 2302167"/>
              <a:gd name="connsiteX18-37" fmla="*/ 1613554 w 1747096"/>
              <a:gd name="connsiteY18-38" fmla="*/ 1444776 h 2302167"/>
              <a:gd name="connsiteX19-39" fmla="*/ 1712614 w 1747096"/>
              <a:gd name="connsiteY19-40" fmla="*/ 1193316 h 2302167"/>
              <a:gd name="connsiteX20-41" fmla="*/ 1674514 w 1747096"/>
              <a:gd name="connsiteY20-42" fmla="*/ 1018056 h 2302167"/>
              <a:gd name="connsiteX21-43" fmla="*/ 935374 w 1747096"/>
              <a:gd name="connsiteY21-44" fmla="*/ 88416 h 2302167"/>
              <a:gd name="connsiteX22-45" fmla="*/ 51454 w 1747096"/>
              <a:gd name="connsiteY22-46" fmla="*/ 103656 h 2302167"/>
              <a:gd name="connsiteX0-47" fmla="*/ 51454 w 1747096"/>
              <a:gd name="connsiteY0-48" fmla="*/ 103656 h 2302167"/>
              <a:gd name="connsiteX1-49" fmla="*/ 668674 w 1747096"/>
              <a:gd name="connsiteY1-50" fmla="*/ 667536 h 2302167"/>
              <a:gd name="connsiteX2-51" fmla="*/ 927754 w 1747096"/>
              <a:gd name="connsiteY2-52" fmla="*/ 926616 h 2302167"/>
              <a:gd name="connsiteX3-53" fmla="*/ 981094 w 1747096"/>
              <a:gd name="connsiteY3-54" fmla="*/ 1056156 h 2302167"/>
              <a:gd name="connsiteX4-55" fmla="*/ 981094 w 1747096"/>
              <a:gd name="connsiteY4-56" fmla="*/ 1162836 h 2302167"/>
              <a:gd name="connsiteX5-57" fmla="*/ 973474 w 1747096"/>
              <a:gd name="connsiteY5-58" fmla="*/ 1299996 h 2302167"/>
              <a:gd name="connsiteX6-59" fmla="*/ 843934 w 1747096"/>
              <a:gd name="connsiteY6-60" fmla="*/ 1467636 h 2302167"/>
              <a:gd name="connsiteX7-61" fmla="*/ 257194 w 1747096"/>
              <a:gd name="connsiteY7-62" fmla="*/ 2016276 h 2302167"/>
              <a:gd name="connsiteX8-63" fmla="*/ 20974 w 1747096"/>
              <a:gd name="connsiteY8-64" fmla="*/ 2229636 h 2302167"/>
              <a:gd name="connsiteX9-65" fmla="*/ 13354 w 1747096"/>
              <a:gd name="connsiteY9-66" fmla="*/ 2252496 h 2302167"/>
              <a:gd name="connsiteX10-67" fmla="*/ 36214 w 1747096"/>
              <a:gd name="connsiteY10-68" fmla="*/ 2298216 h 2302167"/>
              <a:gd name="connsiteX11-69" fmla="*/ 241954 w 1747096"/>
              <a:gd name="connsiteY11-70" fmla="*/ 2298216 h 2302167"/>
              <a:gd name="connsiteX12-71" fmla="*/ 401974 w 1747096"/>
              <a:gd name="connsiteY12-72" fmla="*/ 2298216 h 2302167"/>
              <a:gd name="connsiteX13-73" fmla="*/ 516274 w 1747096"/>
              <a:gd name="connsiteY13-74" fmla="*/ 2298216 h 2302167"/>
              <a:gd name="connsiteX14-75" fmla="*/ 638194 w 1747096"/>
              <a:gd name="connsiteY14-76" fmla="*/ 2298216 h 2302167"/>
              <a:gd name="connsiteX15-77" fmla="*/ 744874 w 1747096"/>
              <a:gd name="connsiteY15-78" fmla="*/ 2298216 h 2302167"/>
              <a:gd name="connsiteX16-79" fmla="*/ 859174 w 1747096"/>
              <a:gd name="connsiteY16-80" fmla="*/ 2244876 h 2302167"/>
              <a:gd name="connsiteX17-81" fmla="*/ 1346854 w 1747096"/>
              <a:gd name="connsiteY17-82" fmla="*/ 1787676 h 2302167"/>
              <a:gd name="connsiteX18-83" fmla="*/ 1712614 w 1747096"/>
              <a:gd name="connsiteY18-84" fmla="*/ 1193316 h 2302167"/>
              <a:gd name="connsiteX19-85" fmla="*/ 1674514 w 1747096"/>
              <a:gd name="connsiteY19-86" fmla="*/ 1018056 h 2302167"/>
              <a:gd name="connsiteX20-87" fmla="*/ 935374 w 1747096"/>
              <a:gd name="connsiteY20-88" fmla="*/ 88416 h 2302167"/>
              <a:gd name="connsiteX21-89" fmla="*/ 51454 w 1747096"/>
              <a:gd name="connsiteY21-90" fmla="*/ 103656 h 2302167"/>
              <a:gd name="connsiteX0-91" fmla="*/ 51454 w 1685816"/>
              <a:gd name="connsiteY0-92" fmla="*/ 103656 h 2302167"/>
              <a:gd name="connsiteX1-93" fmla="*/ 668674 w 1685816"/>
              <a:gd name="connsiteY1-94" fmla="*/ 667536 h 2302167"/>
              <a:gd name="connsiteX2-95" fmla="*/ 927754 w 1685816"/>
              <a:gd name="connsiteY2-96" fmla="*/ 926616 h 2302167"/>
              <a:gd name="connsiteX3-97" fmla="*/ 981094 w 1685816"/>
              <a:gd name="connsiteY3-98" fmla="*/ 1056156 h 2302167"/>
              <a:gd name="connsiteX4-99" fmla="*/ 981094 w 1685816"/>
              <a:gd name="connsiteY4-100" fmla="*/ 1162836 h 2302167"/>
              <a:gd name="connsiteX5-101" fmla="*/ 973474 w 1685816"/>
              <a:gd name="connsiteY5-102" fmla="*/ 1299996 h 2302167"/>
              <a:gd name="connsiteX6-103" fmla="*/ 843934 w 1685816"/>
              <a:gd name="connsiteY6-104" fmla="*/ 1467636 h 2302167"/>
              <a:gd name="connsiteX7-105" fmla="*/ 257194 w 1685816"/>
              <a:gd name="connsiteY7-106" fmla="*/ 2016276 h 2302167"/>
              <a:gd name="connsiteX8-107" fmla="*/ 20974 w 1685816"/>
              <a:gd name="connsiteY8-108" fmla="*/ 2229636 h 2302167"/>
              <a:gd name="connsiteX9-109" fmla="*/ 13354 w 1685816"/>
              <a:gd name="connsiteY9-110" fmla="*/ 2252496 h 2302167"/>
              <a:gd name="connsiteX10-111" fmla="*/ 36214 w 1685816"/>
              <a:gd name="connsiteY10-112" fmla="*/ 2298216 h 2302167"/>
              <a:gd name="connsiteX11-113" fmla="*/ 241954 w 1685816"/>
              <a:gd name="connsiteY11-114" fmla="*/ 2298216 h 2302167"/>
              <a:gd name="connsiteX12-115" fmla="*/ 401974 w 1685816"/>
              <a:gd name="connsiteY12-116" fmla="*/ 2298216 h 2302167"/>
              <a:gd name="connsiteX13-117" fmla="*/ 516274 w 1685816"/>
              <a:gd name="connsiteY13-118" fmla="*/ 2298216 h 2302167"/>
              <a:gd name="connsiteX14-119" fmla="*/ 638194 w 1685816"/>
              <a:gd name="connsiteY14-120" fmla="*/ 2298216 h 2302167"/>
              <a:gd name="connsiteX15-121" fmla="*/ 744874 w 1685816"/>
              <a:gd name="connsiteY15-122" fmla="*/ 2298216 h 2302167"/>
              <a:gd name="connsiteX16-123" fmla="*/ 859174 w 1685816"/>
              <a:gd name="connsiteY16-124" fmla="*/ 2244876 h 2302167"/>
              <a:gd name="connsiteX17-125" fmla="*/ 1346854 w 1685816"/>
              <a:gd name="connsiteY17-126" fmla="*/ 1787676 h 2302167"/>
              <a:gd name="connsiteX18-127" fmla="*/ 1674514 w 1685816"/>
              <a:gd name="connsiteY18-128" fmla="*/ 1018056 h 2302167"/>
              <a:gd name="connsiteX19-129" fmla="*/ 935374 w 1685816"/>
              <a:gd name="connsiteY19-130" fmla="*/ 88416 h 2302167"/>
              <a:gd name="connsiteX20-131" fmla="*/ 51454 w 1685816"/>
              <a:gd name="connsiteY20-132" fmla="*/ 103656 h 2302167"/>
              <a:gd name="connsiteX0-133" fmla="*/ 51454 w 1674975"/>
              <a:gd name="connsiteY0-134" fmla="*/ 103656 h 2302167"/>
              <a:gd name="connsiteX1-135" fmla="*/ 668674 w 1674975"/>
              <a:gd name="connsiteY1-136" fmla="*/ 667536 h 2302167"/>
              <a:gd name="connsiteX2-137" fmla="*/ 927754 w 1674975"/>
              <a:gd name="connsiteY2-138" fmla="*/ 926616 h 2302167"/>
              <a:gd name="connsiteX3-139" fmla="*/ 981094 w 1674975"/>
              <a:gd name="connsiteY3-140" fmla="*/ 1056156 h 2302167"/>
              <a:gd name="connsiteX4-141" fmla="*/ 981094 w 1674975"/>
              <a:gd name="connsiteY4-142" fmla="*/ 1162836 h 2302167"/>
              <a:gd name="connsiteX5-143" fmla="*/ 973474 w 1674975"/>
              <a:gd name="connsiteY5-144" fmla="*/ 1299996 h 2302167"/>
              <a:gd name="connsiteX6-145" fmla="*/ 843934 w 1674975"/>
              <a:gd name="connsiteY6-146" fmla="*/ 1467636 h 2302167"/>
              <a:gd name="connsiteX7-147" fmla="*/ 257194 w 1674975"/>
              <a:gd name="connsiteY7-148" fmla="*/ 2016276 h 2302167"/>
              <a:gd name="connsiteX8-149" fmla="*/ 20974 w 1674975"/>
              <a:gd name="connsiteY8-150" fmla="*/ 2229636 h 2302167"/>
              <a:gd name="connsiteX9-151" fmla="*/ 13354 w 1674975"/>
              <a:gd name="connsiteY9-152" fmla="*/ 2252496 h 2302167"/>
              <a:gd name="connsiteX10-153" fmla="*/ 36214 w 1674975"/>
              <a:gd name="connsiteY10-154" fmla="*/ 2298216 h 2302167"/>
              <a:gd name="connsiteX11-155" fmla="*/ 241954 w 1674975"/>
              <a:gd name="connsiteY11-156" fmla="*/ 2298216 h 2302167"/>
              <a:gd name="connsiteX12-157" fmla="*/ 401974 w 1674975"/>
              <a:gd name="connsiteY12-158" fmla="*/ 2298216 h 2302167"/>
              <a:gd name="connsiteX13-159" fmla="*/ 516274 w 1674975"/>
              <a:gd name="connsiteY13-160" fmla="*/ 2298216 h 2302167"/>
              <a:gd name="connsiteX14-161" fmla="*/ 638194 w 1674975"/>
              <a:gd name="connsiteY14-162" fmla="*/ 2298216 h 2302167"/>
              <a:gd name="connsiteX15-163" fmla="*/ 744874 w 1674975"/>
              <a:gd name="connsiteY15-164" fmla="*/ 2298216 h 2302167"/>
              <a:gd name="connsiteX16-165" fmla="*/ 859174 w 1674975"/>
              <a:gd name="connsiteY16-166" fmla="*/ 2244876 h 2302167"/>
              <a:gd name="connsiteX17-167" fmla="*/ 1346854 w 1674975"/>
              <a:gd name="connsiteY17-168" fmla="*/ 1787676 h 2302167"/>
              <a:gd name="connsiteX18-169" fmla="*/ 1674514 w 1674975"/>
              <a:gd name="connsiteY18-170" fmla="*/ 1018056 h 2302167"/>
              <a:gd name="connsiteX19-171" fmla="*/ 935374 w 1674975"/>
              <a:gd name="connsiteY19-172" fmla="*/ 88416 h 2302167"/>
              <a:gd name="connsiteX20-173" fmla="*/ 51454 w 1674975"/>
              <a:gd name="connsiteY20-174" fmla="*/ 103656 h 2302167"/>
              <a:gd name="connsiteX0-175" fmla="*/ 51454 w 1713016"/>
              <a:gd name="connsiteY0-176" fmla="*/ 106356 h 2304867"/>
              <a:gd name="connsiteX1-177" fmla="*/ 668674 w 1713016"/>
              <a:gd name="connsiteY1-178" fmla="*/ 670236 h 2304867"/>
              <a:gd name="connsiteX2-179" fmla="*/ 927754 w 1713016"/>
              <a:gd name="connsiteY2-180" fmla="*/ 929316 h 2304867"/>
              <a:gd name="connsiteX3-181" fmla="*/ 981094 w 1713016"/>
              <a:gd name="connsiteY3-182" fmla="*/ 1058856 h 2304867"/>
              <a:gd name="connsiteX4-183" fmla="*/ 981094 w 1713016"/>
              <a:gd name="connsiteY4-184" fmla="*/ 1165536 h 2304867"/>
              <a:gd name="connsiteX5-185" fmla="*/ 973474 w 1713016"/>
              <a:gd name="connsiteY5-186" fmla="*/ 1302696 h 2304867"/>
              <a:gd name="connsiteX6-187" fmla="*/ 843934 w 1713016"/>
              <a:gd name="connsiteY6-188" fmla="*/ 1470336 h 2304867"/>
              <a:gd name="connsiteX7-189" fmla="*/ 257194 w 1713016"/>
              <a:gd name="connsiteY7-190" fmla="*/ 2018976 h 2304867"/>
              <a:gd name="connsiteX8-191" fmla="*/ 20974 w 1713016"/>
              <a:gd name="connsiteY8-192" fmla="*/ 2232336 h 2304867"/>
              <a:gd name="connsiteX9-193" fmla="*/ 13354 w 1713016"/>
              <a:gd name="connsiteY9-194" fmla="*/ 2255196 h 2304867"/>
              <a:gd name="connsiteX10-195" fmla="*/ 36214 w 1713016"/>
              <a:gd name="connsiteY10-196" fmla="*/ 2300916 h 2304867"/>
              <a:gd name="connsiteX11-197" fmla="*/ 241954 w 1713016"/>
              <a:gd name="connsiteY11-198" fmla="*/ 2300916 h 2304867"/>
              <a:gd name="connsiteX12-199" fmla="*/ 401974 w 1713016"/>
              <a:gd name="connsiteY12-200" fmla="*/ 2300916 h 2304867"/>
              <a:gd name="connsiteX13-201" fmla="*/ 516274 w 1713016"/>
              <a:gd name="connsiteY13-202" fmla="*/ 2300916 h 2304867"/>
              <a:gd name="connsiteX14-203" fmla="*/ 638194 w 1713016"/>
              <a:gd name="connsiteY14-204" fmla="*/ 2300916 h 2304867"/>
              <a:gd name="connsiteX15-205" fmla="*/ 744874 w 1713016"/>
              <a:gd name="connsiteY15-206" fmla="*/ 2300916 h 2304867"/>
              <a:gd name="connsiteX16-207" fmla="*/ 859174 w 1713016"/>
              <a:gd name="connsiteY16-208" fmla="*/ 2247576 h 2304867"/>
              <a:gd name="connsiteX17-209" fmla="*/ 1346854 w 1713016"/>
              <a:gd name="connsiteY17-210" fmla="*/ 1790376 h 2304867"/>
              <a:gd name="connsiteX18-211" fmla="*/ 1712614 w 1713016"/>
              <a:gd name="connsiteY18-212" fmla="*/ 1058856 h 2304867"/>
              <a:gd name="connsiteX19-213" fmla="*/ 935374 w 1713016"/>
              <a:gd name="connsiteY19-214" fmla="*/ 91116 h 2304867"/>
              <a:gd name="connsiteX20-215" fmla="*/ 51454 w 1713016"/>
              <a:gd name="connsiteY20-216" fmla="*/ 106356 h 2304867"/>
              <a:gd name="connsiteX0-217" fmla="*/ 51454 w 1713016"/>
              <a:gd name="connsiteY0-218" fmla="*/ 106356 h 2304867"/>
              <a:gd name="connsiteX1-219" fmla="*/ 668674 w 1713016"/>
              <a:gd name="connsiteY1-220" fmla="*/ 670236 h 2304867"/>
              <a:gd name="connsiteX2-221" fmla="*/ 927754 w 1713016"/>
              <a:gd name="connsiteY2-222" fmla="*/ 929316 h 2304867"/>
              <a:gd name="connsiteX3-223" fmla="*/ 981094 w 1713016"/>
              <a:gd name="connsiteY3-224" fmla="*/ 1058856 h 2304867"/>
              <a:gd name="connsiteX4-225" fmla="*/ 981094 w 1713016"/>
              <a:gd name="connsiteY4-226" fmla="*/ 1165536 h 2304867"/>
              <a:gd name="connsiteX5-227" fmla="*/ 973474 w 1713016"/>
              <a:gd name="connsiteY5-228" fmla="*/ 1302696 h 2304867"/>
              <a:gd name="connsiteX6-229" fmla="*/ 843934 w 1713016"/>
              <a:gd name="connsiteY6-230" fmla="*/ 1470336 h 2304867"/>
              <a:gd name="connsiteX7-231" fmla="*/ 257194 w 1713016"/>
              <a:gd name="connsiteY7-232" fmla="*/ 2018976 h 2304867"/>
              <a:gd name="connsiteX8-233" fmla="*/ 20974 w 1713016"/>
              <a:gd name="connsiteY8-234" fmla="*/ 2232336 h 2304867"/>
              <a:gd name="connsiteX9-235" fmla="*/ 13354 w 1713016"/>
              <a:gd name="connsiteY9-236" fmla="*/ 2255196 h 2304867"/>
              <a:gd name="connsiteX10-237" fmla="*/ 36214 w 1713016"/>
              <a:gd name="connsiteY10-238" fmla="*/ 2300916 h 2304867"/>
              <a:gd name="connsiteX11-239" fmla="*/ 241954 w 1713016"/>
              <a:gd name="connsiteY11-240" fmla="*/ 2300916 h 2304867"/>
              <a:gd name="connsiteX12-241" fmla="*/ 401974 w 1713016"/>
              <a:gd name="connsiteY12-242" fmla="*/ 2300916 h 2304867"/>
              <a:gd name="connsiteX13-243" fmla="*/ 516274 w 1713016"/>
              <a:gd name="connsiteY13-244" fmla="*/ 2300916 h 2304867"/>
              <a:gd name="connsiteX14-245" fmla="*/ 638194 w 1713016"/>
              <a:gd name="connsiteY14-246" fmla="*/ 2300916 h 2304867"/>
              <a:gd name="connsiteX15-247" fmla="*/ 744874 w 1713016"/>
              <a:gd name="connsiteY15-248" fmla="*/ 2300916 h 2304867"/>
              <a:gd name="connsiteX16-249" fmla="*/ 859174 w 1713016"/>
              <a:gd name="connsiteY16-250" fmla="*/ 2247576 h 2304867"/>
              <a:gd name="connsiteX17-251" fmla="*/ 1346854 w 1713016"/>
              <a:gd name="connsiteY17-252" fmla="*/ 1790376 h 2304867"/>
              <a:gd name="connsiteX18-253" fmla="*/ 1712614 w 1713016"/>
              <a:gd name="connsiteY18-254" fmla="*/ 1058856 h 2304867"/>
              <a:gd name="connsiteX19-255" fmla="*/ 935374 w 1713016"/>
              <a:gd name="connsiteY19-256" fmla="*/ 91116 h 2304867"/>
              <a:gd name="connsiteX20-257" fmla="*/ 51454 w 1713016"/>
              <a:gd name="connsiteY20-258" fmla="*/ 106356 h 2304867"/>
              <a:gd name="connsiteX0-259" fmla="*/ 51454 w 1713016"/>
              <a:gd name="connsiteY0-260" fmla="*/ 105546 h 2304057"/>
              <a:gd name="connsiteX1-261" fmla="*/ 668674 w 1713016"/>
              <a:gd name="connsiteY1-262" fmla="*/ 669426 h 2304057"/>
              <a:gd name="connsiteX2-263" fmla="*/ 927754 w 1713016"/>
              <a:gd name="connsiteY2-264" fmla="*/ 928506 h 2304057"/>
              <a:gd name="connsiteX3-265" fmla="*/ 981094 w 1713016"/>
              <a:gd name="connsiteY3-266" fmla="*/ 1058046 h 2304057"/>
              <a:gd name="connsiteX4-267" fmla="*/ 981094 w 1713016"/>
              <a:gd name="connsiteY4-268" fmla="*/ 1164726 h 2304057"/>
              <a:gd name="connsiteX5-269" fmla="*/ 973474 w 1713016"/>
              <a:gd name="connsiteY5-270" fmla="*/ 1301886 h 2304057"/>
              <a:gd name="connsiteX6-271" fmla="*/ 843934 w 1713016"/>
              <a:gd name="connsiteY6-272" fmla="*/ 1469526 h 2304057"/>
              <a:gd name="connsiteX7-273" fmla="*/ 257194 w 1713016"/>
              <a:gd name="connsiteY7-274" fmla="*/ 2018166 h 2304057"/>
              <a:gd name="connsiteX8-275" fmla="*/ 20974 w 1713016"/>
              <a:gd name="connsiteY8-276" fmla="*/ 2231526 h 2304057"/>
              <a:gd name="connsiteX9-277" fmla="*/ 13354 w 1713016"/>
              <a:gd name="connsiteY9-278" fmla="*/ 2254386 h 2304057"/>
              <a:gd name="connsiteX10-279" fmla="*/ 36214 w 1713016"/>
              <a:gd name="connsiteY10-280" fmla="*/ 2300106 h 2304057"/>
              <a:gd name="connsiteX11-281" fmla="*/ 241954 w 1713016"/>
              <a:gd name="connsiteY11-282" fmla="*/ 2300106 h 2304057"/>
              <a:gd name="connsiteX12-283" fmla="*/ 401974 w 1713016"/>
              <a:gd name="connsiteY12-284" fmla="*/ 2300106 h 2304057"/>
              <a:gd name="connsiteX13-285" fmla="*/ 516274 w 1713016"/>
              <a:gd name="connsiteY13-286" fmla="*/ 2300106 h 2304057"/>
              <a:gd name="connsiteX14-287" fmla="*/ 638194 w 1713016"/>
              <a:gd name="connsiteY14-288" fmla="*/ 2300106 h 2304057"/>
              <a:gd name="connsiteX15-289" fmla="*/ 744874 w 1713016"/>
              <a:gd name="connsiteY15-290" fmla="*/ 2300106 h 2304057"/>
              <a:gd name="connsiteX16-291" fmla="*/ 859174 w 1713016"/>
              <a:gd name="connsiteY16-292" fmla="*/ 2246766 h 2304057"/>
              <a:gd name="connsiteX17-293" fmla="*/ 1346854 w 1713016"/>
              <a:gd name="connsiteY17-294" fmla="*/ 1789566 h 2304057"/>
              <a:gd name="connsiteX18-295" fmla="*/ 1712614 w 1713016"/>
              <a:gd name="connsiteY18-296" fmla="*/ 1046616 h 2304057"/>
              <a:gd name="connsiteX19-297" fmla="*/ 935374 w 1713016"/>
              <a:gd name="connsiteY19-298" fmla="*/ 90306 h 2304057"/>
              <a:gd name="connsiteX20-299" fmla="*/ 51454 w 1713016"/>
              <a:gd name="connsiteY20-300" fmla="*/ 105546 h 2304057"/>
              <a:gd name="connsiteX0-301" fmla="*/ 51454 w 1713016"/>
              <a:gd name="connsiteY0-302" fmla="*/ 105546 h 2304057"/>
              <a:gd name="connsiteX1-303" fmla="*/ 668674 w 1713016"/>
              <a:gd name="connsiteY1-304" fmla="*/ 669426 h 2304057"/>
              <a:gd name="connsiteX2-305" fmla="*/ 927754 w 1713016"/>
              <a:gd name="connsiteY2-306" fmla="*/ 928506 h 2304057"/>
              <a:gd name="connsiteX3-307" fmla="*/ 981094 w 1713016"/>
              <a:gd name="connsiteY3-308" fmla="*/ 1058046 h 2304057"/>
              <a:gd name="connsiteX4-309" fmla="*/ 981094 w 1713016"/>
              <a:gd name="connsiteY4-310" fmla="*/ 1164726 h 2304057"/>
              <a:gd name="connsiteX5-311" fmla="*/ 973474 w 1713016"/>
              <a:gd name="connsiteY5-312" fmla="*/ 1301886 h 2304057"/>
              <a:gd name="connsiteX6-313" fmla="*/ 843934 w 1713016"/>
              <a:gd name="connsiteY6-314" fmla="*/ 1469526 h 2304057"/>
              <a:gd name="connsiteX7-315" fmla="*/ 257194 w 1713016"/>
              <a:gd name="connsiteY7-316" fmla="*/ 2018166 h 2304057"/>
              <a:gd name="connsiteX8-317" fmla="*/ 20974 w 1713016"/>
              <a:gd name="connsiteY8-318" fmla="*/ 2231526 h 2304057"/>
              <a:gd name="connsiteX9-319" fmla="*/ 13354 w 1713016"/>
              <a:gd name="connsiteY9-320" fmla="*/ 2254386 h 2304057"/>
              <a:gd name="connsiteX10-321" fmla="*/ 36214 w 1713016"/>
              <a:gd name="connsiteY10-322" fmla="*/ 2300106 h 2304057"/>
              <a:gd name="connsiteX11-323" fmla="*/ 241954 w 1713016"/>
              <a:gd name="connsiteY11-324" fmla="*/ 2300106 h 2304057"/>
              <a:gd name="connsiteX12-325" fmla="*/ 401974 w 1713016"/>
              <a:gd name="connsiteY12-326" fmla="*/ 2300106 h 2304057"/>
              <a:gd name="connsiteX13-327" fmla="*/ 516274 w 1713016"/>
              <a:gd name="connsiteY13-328" fmla="*/ 2300106 h 2304057"/>
              <a:gd name="connsiteX14-329" fmla="*/ 638194 w 1713016"/>
              <a:gd name="connsiteY14-330" fmla="*/ 2300106 h 2304057"/>
              <a:gd name="connsiteX15-331" fmla="*/ 744874 w 1713016"/>
              <a:gd name="connsiteY15-332" fmla="*/ 2300106 h 2304057"/>
              <a:gd name="connsiteX16-333" fmla="*/ 859174 w 1713016"/>
              <a:gd name="connsiteY16-334" fmla="*/ 2246766 h 2304057"/>
              <a:gd name="connsiteX17-335" fmla="*/ 1346854 w 1713016"/>
              <a:gd name="connsiteY17-336" fmla="*/ 1789566 h 2304057"/>
              <a:gd name="connsiteX18-337" fmla="*/ 1712614 w 1713016"/>
              <a:gd name="connsiteY18-338" fmla="*/ 1046616 h 2304057"/>
              <a:gd name="connsiteX19-339" fmla="*/ 935374 w 1713016"/>
              <a:gd name="connsiteY19-340" fmla="*/ 90306 h 2304057"/>
              <a:gd name="connsiteX20-341" fmla="*/ 51454 w 1713016"/>
              <a:gd name="connsiteY20-342" fmla="*/ 105546 h 2304057"/>
              <a:gd name="connsiteX0-343" fmla="*/ 51454 w 1712976"/>
              <a:gd name="connsiteY0-344" fmla="*/ 105546 h 2304057"/>
              <a:gd name="connsiteX1-345" fmla="*/ 668674 w 1712976"/>
              <a:gd name="connsiteY1-346" fmla="*/ 669426 h 2304057"/>
              <a:gd name="connsiteX2-347" fmla="*/ 927754 w 1712976"/>
              <a:gd name="connsiteY2-348" fmla="*/ 928506 h 2304057"/>
              <a:gd name="connsiteX3-349" fmla="*/ 981094 w 1712976"/>
              <a:gd name="connsiteY3-350" fmla="*/ 1058046 h 2304057"/>
              <a:gd name="connsiteX4-351" fmla="*/ 981094 w 1712976"/>
              <a:gd name="connsiteY4-352" fmla="*/ 1164726 h 2304057"/>
              <a:gd name="connsiteX5-353" fmla="*/ 973474 w 1712976"/>
              <a:gd name="connsiteY5-354" fmla="*/ 1301886 h 2304057"/>
              <a:gd name="connsiteX6-355" fmla="*/ 843934 w 1712976"/>
              <a:gd name="connsiteY6-356" fmla="*/ 1469526 h 2304057"/>
              <a:gd name="connsiteX7-357" fmla="*/ 257194 w 1712976"/>
              <a:gd name="connsiteY7-358" fmla="*/ 2018166 h 2304057"/>
              <a:gd name="connsiteX8-359" fmla="*/ 20974 w 1712976"/>
              <a:gd name="connsiteY8-360" fmla="*/ 2231526 h 2304057"/>
              <a:gd name="connsiteX9-361" fmla="*/ 13354 w 1712976"/>
              <a:gd name="connsiteY9-362" fmla="*/ 2254386 h 2304057"/>
              <a:gd name="connsiteX10-363" fmla="*/ 36214 w 1712976"/>
              <a:gd name="connsiteY10-364" fmla="*/ 2300106 h 2304057"/>
              <a:gd name="connsiteX11-365" fmla="*/ 241954 w 1712976"/>
              <a:gd name="connsiteY11-366" fmla="*/ 2300106 h 2304057"/>
              <a:gd name="connsiteX12-367" fmla="*/ 401974 w 1712976"/>
              <a:gd name="connsiteY12-368" fmla="*/ 2300106 h 2304057"/>
              <a:gd name="connsiteX13-369" fmla="*/ 516274 w 1712976"/>
              <a:gd name="connsiteY13-370" fmla="*/ 2300106 h 2304057"/>
              <a:gd name="connsiteX14-371" fmla="*/ 638194 w 1712976"/>
              <a:gd name="connsiteY14-372" fmla="*/ 2300106 h 2304057"/>
              <a:gd name="connsiteX15-373" fmla="*/ 744874 w 1712976"/>
              <a:gd name="connsiteY15-374" fmla="*/ 2300106 h 2304057"/>
              <a:gd name="connsiteX16-375" fmla="*/ 859174 w 1712976"/>
              <a:gd name="connsiteY16-376" fmla="*/ 2246766 h 2304057"/>
              <a:gd name="connsiteX17-377" fmla="*/ 1346854 w 1712976"/>
              <a:gd name="connsiteY17-378" fmla="*/ 1789566 h 2304057"/>
              <a:gd name="connsiteX18-379" fmla="*/ 1712614 w 1712976"/>
              <a:gd name="connsiteY18-380" fmla="*/ 1046616 h 2304057"/>
              <a:gd name="connsiteX19-381" fmla="*/ 935374 w 1712976"/>
              <a:gd name="connsiteY19-382" fmla="*/ 90306 h 2304057"/>
              <a:gd name="connsiteX20-383" fmla="*/ 51454 w 1712976"/>
              <a:gd name="connsiteY20-384" fmla="*/ 105546 h 2304057"/>
              <a:gd name="connsiteX0-385" fmla="*/ 51454 w 1722178"/>
              <a:gd name="connsiteY0-386" fmla="*/ 105546 h 2304057"/>
              <a:gd name="connsiteX1-387" fmla="*/ 668674 w 1722178"/>
              <a:gd name="connsiteY1-388" fmla="*/ 669426 h 2304057"/>
              <a:gd name="connsiteX2-389" fmla="*/ 927754 w 1722178"/>
              <a:gd name="connsiteY2-390" fmla="*/ 928506 h 2304057"/>
              <a:gd name="connsiteX3-391" fmla="*/ 981094 w 1722178"/>
              <a:gd name="connsiteY3-392" fmla="*/ 1058046 h 2304057"/>
              <a:gd name="connsiteX4-393" fmla="*/ 981094 w 1722178"/>
              <a:gd name="connsiteY4-394" fmla="*/ 1164726 h 2304057"/>
              <a:gd name="connsiteX5-395" fmla="*/ 973474 w 1722178"/>
              <a:gd name="connsiteY5-396" fmla="*/ 1301886 h 2304057"/>
              <a:gd name="connsiteX6-397" fmla="*/ 843934 w 1722178"/>
              <a:gd name="connsiteY6-398" fmla="*/ 1469526 h 2304057"/>
              <a:gd name="connsiteX7-399" fmla="*/ 257194 w 1722178"/>
              <a:gd name="connsiteY7-400" fmla="*/ 2018166 h 2304057"/>
              <a:gd name="connsiteX8-401" fmla="*/ 20974 w 1722178"/>
              <a:gd name="connsiteY8-402" fmla="*/ 2231526 h 2304057"/>
              <a:gd name="connsiteX9-403" fmla="*/ 13354 w 1722178"/>
              <a:gd name="connsiteY9-404" fmla="*/ 2254386 h 2304057"/>
              <a:gd name="connsiteX10-405" fmla="*/ 36214 w 1722178"/>
              <a:gd name="connsiteY10-406" fmla="*/ 2300106 h 2304057"/>
              <a:gd name="connsiteX11-407" fmla="*/ 241954 w 1722178"/>
              <a:gd name="connsiteY11-408" fmla="*/ 2300106 h 2304057"/>
              <a:gd name="connsiteX12-409" fmla="*/ 401974 w 1722178"/>
              <a:gd name="connsiteY12-410" fmla="*/ 2300106 h 2304057"/>
              <a:gd name="connsiteX13-411" fmla="*/ 516274 w 1722178"/>
              <a:gd name="connsiteY13-412" fmla="*/ 2300106 h 2304057"/>
              <a:gd name="connsiteX14-413" fmla="*/ 638194 w 1722178"/>
              <a:gd name="connsiteY14-414" fmla="*/ 2300106 h 2304057"/>
              <a:gd name="connsiteX15-415" fmla="*/ 744874 w 1722178"/>
              <a:gd name="connsiteY15-416" fmla="*/ 2300106 h 2304057"/>
              <a:gd name="connsiteX16-417" fmla="*/ 859174 w 1722178"/>
              <a:gd name="connsiteY16-418" fmla="*/ 2246766 h 2304057"/>
              <a:gd name="connsiteX17-419" fmla="*/ 1346854 w 1722178"/>
              <a:gd name="connsiteY17-420" fmla="*/ 1804806 h 2304057"/>
              <a:gd name="connsiteX18-421" fmla="*/ 1712614 w 1722178"/>
              <a:gd name="connsiteY18-422" fmla="*/ 1046616 h 2304057"/>
              <a:gd name="connsiteX19-423" fmla="*/ 935374 w 1722178"/>
              <a:gd name="connsiteY19-424" fmla="*/ 90306 h 2304057"/>
              <a:gd name="connsiteX20-425" fmla="*/ 51454 w 1722178"/>
              <a:gd name="connsiteY20-426" fmla="*/ 105546 h 2304057"/>
              <a:gd name="connsiteX0-427" fmla="*/ 51454 w 1722178"/>
              <a:gd name="connsiteY0-428" fmla="*/ 81739 h 2280250"/>
              <a:gd name="connsiteX1-429" fmla="*/ 668674 w 1722178"/>
              <a:gd name="connsiteY1-430" fmla="*/ 645619 h 2280250"/>
              <a:gd name="connsiteX2-431" fmla="*/ 927754 w 1722178"/>
              <a:gd name="connsiteY2-432" fmla="*/ 904699 h 2280250"/>
              <a:gd name="connsiteX3-433" fmla="*/ 981094 w 1722178"/>
              <a:gd name="connsiteY3-434" fmla="*/ 1034239 h 2280250"/>
              <a:gd name="connsiteX4-435" fmla="*/ 981094 w 1722178"/>
              <a:gd name="connsiteY4-436" fmla="*/ 1140919 h 2280250"/>
              <a:gd name="connsiteX5-437" fmla="*/ 973474 w 1722178"/>
              <a:gd name="connsiteY5-438" fmla="*/ 1278079 h 2280250"/>
              <a:gd name="connsiteX6-439" fmla="*/ 843934 w 1722178"/>
              <a:gd name="connsiteY6-440" fmla="*/ 1445719 h 2280250"/>
              <a:gd name="connsiteX7-441" fmla="*/ 257194 w 1722178"/>
              <a:gd name="connsiteY7-442" fmla="*/ 1994359 h 2280250"/>
              <a:gd name="connsiteX8-443" fmla="*/ 20974 w 1722178"/>
              <a:gd name="connsiteY8-444" fmla="*/ 2207719 h 2280250"/>
              <a:gd name="connsiteX9-445" fmla="*/ 13354 w 1722178"/>
              <a:gd name="connsiteY9-446" fmla="*/ 2230579 h 2280250"/>
              <a:gd name="connsiteX10-447" fmla="*/ 36214 w 1722178"/>
              <a:gd name="connsiteY10-448" fmla="*/ 2276299 h 2280250"/>
              <a:gd name="connsiteX11-449" fmla="*/ 241954 w 1722178"/>
              <a:gd name="connsiteY11-450" fmla="*/ 2276299 h 2280250"/>
              <a:gd name="connsiteX12-451" fmla="*/ 401974 w 1722178"/>
              <a:gd name="connsiteY12-452" fmla="*/ 2276299 h 2280250"/>
              <a:gd name="connsiteX13-453" fmla="*/ 516274 w 1722178"/>
              <a:gd name="connsiteY13-454" fmla="*/ 2276299 h 2280250"/>
              <a:gd name="connsiteX14-455" fmla="*/ 638194 w 1722178"/>
              <a:gd name="connsiteY14-456" fmla="*/ 2276299 h 2280250"/>
              <a:gd name="connsiteX15-457" fmla="*/ 744874 w 1722178"/>
              <a:gd name="connsiteY15-458" fmla="*/ 2276299 h 2280250"/>
              <a:gd name="connsiteX16-459" fmla="*/ 859174 w 1722178"/>
              <a:gd name="connsiteY16-460" fmla="*/ 2222959 h 2280250"/>
              <a:gd name="connsiteX17-461" fmla="*/ 1346854 w 1722178"/>
              <a:gd name="connsiteY17-462" fmla="*/ 1780999 h 2280250"/>
              <a:gd name="connsiteX18-463" fmla="*/ 1712614 w 1722178"/>
              <a:gd name="connsiteY18-464" fmla="*/ 1022809 h 2280250"/>
              <a:gd name="connsiteX19-465" fmla="*/ 935374 w 1722178"/>
              <a:gd name="connsiteY19-466" fmla="*/ 66499 h 2280250"/>
              <a:gd name="connsiteX20-467" fmla="*/ 51454 w 1722178"/>
              <a:gd name="connsiteY20-468" fmla="*/ 81739 h 2280250"/>
              <a:gd name="connsiteX0-469" fmla="*/ 51454 w 1722178"/>
              <a:gd name="connsiteY0-470" fmla="*/ 75490 h 2274001"/>
              <a:gd name="connsiteX1-471" fmla="*/ 668674 w 1722178"/>
              <a:gd name="connsiteY1-472" fmla="*/ 639370 h 2274001"/>
              <a:gd name="connsiteX2-473" fmla="*/ 927754 w 1722178"/>
              <a:gd name="connsiteY2-474" fmla="*/ 898450 h 2274001"/>
              <a:gd name="connsiteX3-475" fmla="*/ 981094 w 1722178"/>
              <a:gd name="connsiteY3-476" fmla="*/ 1027990 h 2274001"/>
              <a:gd name="connsiteX4-477" fmla="*/ 981094 w 1722178"/>
              <a:gd name="connsiteY4-478" fmla="*/ 1134670 h 2274001"/>
              <a:gd name="connsiteX5-479" fmla="*/ 973474 w 1722178"/>
              <a:gd name="connsiteY5-480" fmla="*/ 1271830 h 2274001"/>
              <a:gd name="connsiteX6-481" fmla="*/ 843934 w 1722178"/>
              <a:gd name="connsiteY6-482" fmla="*/ 1439470 h 2274001"/>
              <a:gd name="connsiteX7-483" fmla="*/ 257194 w 1722178"/>
              <a:gd name="connsiteY7-484" fmla="*/ 1988110 h 2274001"/>
              <a:gd name="connsiteX8-485" fmla="*/ 20974 w 1722178"/>
              <a:gd name="connsiteY8-486" fmla="*/ 2201470 h 2274001"/>
              <a:gd name="connsiteX9-487" fmla="*/ 13354 w 1722178"/>
              <a:gd name="connsiteY9-488" fmla="*/ 2224330 h 2274001"/>
              <a:gd name="connsiteX10-489" fmla="*/ 36214 w 1722178"/>
              <a:gd name="connsiteY10-490" fmla="*/ 2270050 h 2274001"/>
              <a:gd name="connsiteX11-491" fmla="*/ 241954 w 1722178"/>
              <a:gd name="connsiteY11-492" fmla="*/ 2270050 h 2274001"/>
              <a:gd name="connsiteX12-493" fmla="*/ 401974 w 1722178"/>
              <a:gd name="connsiteY12-494" fmla="*/ 2270050 h 2274001"/>
              <a:gd name="connsiteX13-495" fmla="*/ 516274 w 1722178"/>
              <a:gd name="connsiteY13-496" fmla="*/ 2270050 h 2274001"/>
              <a:gd name="connsiteX14-497" fmla="*/ 638194 w 1722178"/>
              <a:gd name="connsiteY14-498" fmla="*/ 2270050 h 2274001"/>
              <a:gd name="connsiteX15-499" fmla="*/ 744874 w 1722178"/>
              <a:gd name="connsiteY15-500" fmla="*/ 2270050 h 2274001"/>
              <a:gd name="connsiteX16-501" fmla="*/ 859174 w 1722178"/>
              <a:gd name="connsiteY16-502" fmla="*/ 2216710 h 2274001"/>
              <a:gd name="connsiteX17-503" fmla="*/ 1346854 w 1722178"/>
              <a:gd name="connsiteY17-504" fmla="*/ 1774750 h 2274001"/>
              <a:gd name="connsiteX18-505" fmla="*/ 1712614 w 1722178"/>
              <a:gd name="connsiteY18-506" fmla="*/ 1016560 h 2274001"/>
              <a:gd name="connsiteX19-507" fmla="*/ 935374 w 1722178"/>
              <a:gd name="connsiteY19-508" fmla="*/ 60250 h 2274001"/>
              <a:gd name="connsiteX20-509" fmla="*/ 51454 w 1722178"/>
              <a:gd name="connsiteY20-510" fmla="*/ 75490 h 2274001"/>
              <a:gd name="connsiteX0-511" fmla="*/ 51633 w 1722357"/>
              <a:gd name="connsiteY0-512" fmla="*/ 75490 h 2274001"/>
              <a:gd name="connsiteX1-513" fmla="*/ 668853 w 1722357"/>
              <a:gd name="connsiteY1-514" fmla="*/ 639370 h 2274001"/>
              <a:gd name="connsiteX2-515" fmla="*/ 927933 w 1722357"/>
              <a:gd name="connsiteY2-516" fmla="*/ 898450 h 2274001"/>
              <a:gd name="connsiteX3-517" fmla="*/ 981273 w 1722357"/>
              <a:gd name="connsiteY3-518" fmla="*/ 1027990 h 2274001"/>
              <a:gd name="connsiteX4-519" fmla="*/ 981273 w 1722357"/>
              <a:gd name="connsiteY4-520" fmla="*/ 1134670 h 2274001"/>
              <a:gd name="connsiteX5-521" fmla="*/ 973653 w 1722357"/>
              <a:gd name="connsiteY5-522" fmla="*/ 1271830 h 2274001"/>
              <a:gd name="connsiteX6-523" fmla="*/ 844113 w 1722357"/>
              <a:gd name="connsiteY6-524" fmla="*/ 1439470 h 2274001"/>
              <a:gd name="connsiteX7-525" fmla="*/ 257373 w 1722357"/>
              <a:gd name="connsiteY7-526" fmla="*/ 1988110 h 2274001"/>
              <a:gd name="connsiteX8-527" fmla="*/ 21153 w 1722357"/>
              <a:gd name="connsiteY8-528" fmla="*/ 2201470 h 2274001"/>
              <a:gd name="connsiteX9-529" fmla="*/ 36393 w 1722357"/>
              <a:gd name="connsiteY9-530" fmla="*/ 2270050 h 2274001"/>
              <a:gd name="connsiteX10-531" fmla="*/ 242133 w 1722357"/>
              <a:gd name="connsiteY10-532" fmla="*/ 2270050 h 2274001"/>
              <a:gd name="connsiteX11-533" fmla="*/ 402153 w 1722357"/>
              <a:gd name="connsiteY11-534" fmla="*/ 2270050 h 2274001"/>
              <a:gd name="connsiteX12-535" fmla="*/ 516453 w 1722357"/>
              <a:gd name="connsiteY12-536" fmla="*/ 2270050 h 2274001"/>
              <a:gd name="connsiteX13-537" fmla="*/ 638373 w 1722357"/>
              <a:gd name="connsiteY13-538" fmla="*/ 2270050 h 2274001"/>
              <a:gd name="connsiteX14-539" fmla="*/ 745053 w 1722357"/>
              <a:gd name="connsiteY14-540" fmla="*/ 2270050 h 2274001"/>
              <a:gd name="connsiteX15-541" fmla="*/ 859353 w 1722357"/>
              <a:gd name="connsiteY15-542" fmla="*/ 2216710 h 2274001"/>
              <a:gd name="connsiteX16-543" fmla="*/ 1347033 w 1722357"/>
              <a:gd name="connsiteY16-544" fmla="*/ 1774750 h 2274001"/>
              <a:gd name="connsiteX17-545" fmla="*/ 1712793 w 1722357"/>
              <a:gd name="connsiteY17-546" fmla="*/ 1016560 h 2274001"/>
              <a:gd name="connsiteX18-547" fmla="*/ 935553 w 1722357"/>
              <a:gd name="connsiteY18-548" fmla="*/ 60250 h 2274001"/>
              <a:gd name="connsiteX19-549" fmla="*/ 51633 w 1722357"/>
              <a:gd name="connsiteY19-550" fmla="*/ 75490 h 2274001"/>
              <a:gd name="connsiteX0-551" fmla="*/ 51907 w 1722631"/>
              <a:gd name="connsiteY0-552" fmla="*/ 75490 h 2274001"/>
              <a:gd name="connsiteX1-553" fmla="*/ 669127 w 1722631"/>
              <a:gd name="connsiteY1-554" fmla="*/ 639370 h 2274001"/>
              <a:gd name="connsiteX2-555" fmla="*/ 928207 w 1722631"/>
              <a:gd name="connsiteY2-556" fmla="*/ 898450 h 2274001"/>
              <a:gd name="connsiteX3-557" fmla="*/ 981547 w 1722631"/>
              <a:gd name="connsiteY3-558" fmla="*/ 1027990 h 2274001"/>
              <a:gd name="connsiteX4-559" fmla="*/ 981547 w 1722631"/>
              <a:gd name="connsiteY4-560" fmla="*/ 1134670 h 2274001"/>
              <a:gd name="connsiteX5-561" fmla="*/ 973927 w 1722631"/>
              <a:gd name="connsiteY5-562" fmla="*/ 1271830 h 2274001"/>
              <a:gd name="connsiteX6-563" fmla="*/ 844387 w 1722631"/>
              <a:gd name="connsiteY6-564" fmla="*/ 1439470 h 2274001"/>
              <a:gd name="connsiteX7-565" fmla="*/ 261457 w 1722631"/>
              <a:gd name="connsiteY7-566" fmla="*/ 1961440 h 2274001"/>
              <a:gd name="connsiteX8-567" fmla="*/ 21427 w 1722631"/>
              <a:gd name="connsiteY8-568" fmla="*/ 2201470 h 2274001"/>
              <a:gd name="connsiteX9-569" fmla="*/ 36667 w 1722631"/>
              <a:gd name="connsiteY9-570" fmla="*/ 2270050 h 2274001"/>
              <a:gd name="connsiteX10-571" fmla="*/ 242407 w 1722631"/>
              <a:gd name="connsiteY10-572" fmla="*/ 2270050 h 2274001"/>
              <a:gd name="connsiteX11-573" fmla="*/ 402427 w 1722631"/>
              <a:gd name="connsiteY11-574" fmla="*/ 2270050 h 2274001"/>
              <a:gd name="connsiteX12-575" fmla="*/ 516727 w 1722631"/>
              <a:gd name="connsiteY12-576" fmla="*/ 2270050 h 2274001"/>
              <a:gd name="connsiteX13-577" fmla="*/ 638647 w 1722631"/>
              <a:gd name="connsiteY13-578" fmla="*/ 2270050 h 2274001"/>
              <a:gd name="connsiteX14-579" fmla="*/ 745327 w 1722631"/>
              <a:gd name="connsiteY14-580" fmla="*/ 2270050 h 2274001"/>
              <a:gd name="connsiteX15-581" fmla="*/ 859627 w 1722631"/>
              <a:gd name="connsiteY15-582" fmla="*/ 2216710 h 2274001"/>
              <a:gd name="connsiteX16-583" fmla="*/ 1347307 w 1722631"/>
              <a:gd name="connsiteY16-584" fmla="*/ 1774750 h 2274001"/>
              <a:gd name="connsiteX17-585" fmla="*/ 1713067 w 1722631"/>
              <a:gd name="connsiteY17-586" fmla="*/ 1016560 h 2274001"/>
              <a:gd name="connsiteX18-587" fmla="*/ 935827 w 1722631"/>
              <a:gd name="connsiteY18-588" fmla="*/ 60250 h 2274001"/>
              <a:gd name="connsiteX19-589" fmla="*/ 51907 w 1722631"/>
              <a:gd name="connsiteY19-590" fmla="*/ 75490 h 2274001"/>
              <a:gd name="connsiteX0-591" fmla="*/ 51907 w 1722631"/>
              <a:gd name="connsiteY0-592" fmla="*/ 75490 h 2273436"/>
              <a:gd name="connsiteX1-593" fmla="*/ 669127 w 1722631"/>
              <a:gd name="connsiteY1-594" fmla="*/ 639370 h 2273436"/>
              <a:gd name="connsiteX2-595" fmla="*/ 928207 w 1722631"/>
              <a:gd name="connsiteY2-596" fmla="*/ 898450 h 2273436"/>
              <a:gd name="connsiteX3-597" fmla="*/ 981547 w 1722631"/>
              <a:gd name="connsiteY3-598" fmla="*/ 1027990 h 2273436"/>
              <a:gd name="connsiteX4-599" fmla="*/ 981547 w 1722631"/>
              <a:gd name="connsiteY4-600" fmla="*/ 1134670 h 2273436"/>
              <a:gd name="connsiteX5-601" fmla="*/ 973927 w 1722631"/>
              <a:gd name="connsiteY5-602" fmla="*/ 1271830 h 2273436"/>
              <a:gd name="connsiteX6-603" fmla="*/ 844387 w 1722631"/>
              <a:gd name="connsiteY6-604" fmla="*/ 1439470 h 2273436"/>
              <a:gd name="connsiteX7-605" fmla="*/ 261457 w 1722631"/>
              <a:gd name="connsiteY7-606" fmla="*/ 1961440 h 2273436"/>
              <a:gd name="connsiteX8-607" fmla="*/ 21427 w 1722631"/>
              <a:gd name="connsiteY8-608" fmla="*/ 2201470 h 2273436"/>
              <a:gd name="connsiteX9-609" fmla="*/ 36667 w 1722631"/>
              <a:gd name="connsiteY9-610" fmla="*/ 2270050 h 2273436"/>
              <a:gd name="connsiteX10-611" fmla="*/ 242407 w 1722631"/>
              <a:gd name="connsiteY10-612" fmla="*/ 2270050 h 2273436"/>
              <a:gd name="connsiteX11-613" fmla="*/ 402427 w 1722631"/>
              <a:gd name="connsiteY11-614" fmla="*/ 2270050 h 2273436"/>
              <a:gd name="connsiteX12-615" fmla="*/ 516727 w 1722631"/>
              <a:gd name="connsiteY12-616" fmla="*/ 2270050 h 2273436"/>
              <a:gd name="connsiteX13-617" fmla="*/ 638647 w 1722631"/>
              <a:gd name="connsiteY13-618" fmla="*/ 2270050 h 2273436"/>
              <a:gd name="connsiteX14-619" fmla="*/ 859627 w 1722631"/>
              <a:gd name="connsiteY14-620" fmla="*/ 2216710 h 2273436"/>
              <a:gd name="connsiteX15-621" fmla="*/ 1347307 w 1722631"/>
              <a:gd name="connsiteY15-622" fmla="*/ 1774750 h 2273436"/>
              <a:gd name="connsiteX16-623" fmla="*/ 1713067 w 1722631"/>
              <a:gd name="connsiteY16-624" fmla="*/ 1016560 h 2273436"/>
              <a:gd name="connsiteX17-625" fmla="*/ 935827 w 1722631"/>
              <a:gd name="connsiteY17-626" fmla="*/ 60250 h 2273436"/>
              <a:gd name="connsiteX18-627" fmla="*/ 51907 w 1722631"/>
              <a:gd name="connsiteY18-628" fmla="*/ 75490 h 2273436"/>
              <a:gd name="connsiteX0-629" fmla="*/ 51907 w 1722631"/>
              <a:gd name="connsiteY0-630" fmla="*/ 75490 h 2282750"/>
              <a:gd name="connsiteX1-631" fmla="*/ 669127 w 1722631"/>
              <a:gd name="connsiteY1-632" fmla="*/ 639370 h 2282750"/>
              <a:gd name="connsiteX2-633" fmla="*/ 928207 w 1722631"/>
              <a:gd name="connsiteY2-634" fmla="*/ 898450 h 2282750"/>
              <a:gd name="connsiteX3-635" fmla="*/ 981547 w 1722631"/>
              <a:gd name="connsiteY3-636" fmla="*/ 1027990 h 2282750"/>
              <a:gd name="connsiteX4-637" fmla="*/ 981547 w 1722631"/>
              <a:gd name="connsiteY4-638" fmla="*/ 1134670 h 2282750"/>
              <a:gd name="connsiteX5-639" fmla="*/ 973927 w 1722631"/>
              <a:gd name="connsiteY5-640" fmla="*/ 1271830 h 2282750"/>
              <a:gd name="connsiteX6-641" fmla="*/ 844387 w 1722631"/>
              <a:gd name="connsiteY6-642" fmla="*/ 1439470 h 2282750"/>
              <a:gd name="connsiteX7-643" fmla="*/ 261457 w 1722631"/>
              <a:gd name="connsiteY7-644" fmla="*/ 1961440 h 2282750"/>
              <a:gd name="connsiteX8-645" fmla="*/ 21427 w 1722631"/>
              <a:gd name="connsiteY8-646" fmla="*/ 2201470 h 2282750"/>
              <a:gd name="connsiteX9-647" fmla="*/ 36667 w 1722631"/>
              <a:gd name="connsiteY9-648" fmla="*/ 2270050 h 2282750"/>
              <a:gd name="connsiteX10-649" fmla="*/ 242407 w 1722631"/>
              <a:gd name="connsiteY10-650" fmla="*/ 2270050 h 2282750"/>
              <a:gd name="connsiteX11-651" fmla="*/ 402427 w 1722631"/>
              <a:gd name="connsiteY11-652" fmla="*/ 2270050 h 2282750"/>
              <a:gd name="connsiteX12-653" fmla="*/ 516727 w 1722631"/>
              <a:gd name="connsiteY12-654" fmla="*/ 2270050 h 2282750"/>
              <a:gd name="connsiteX13-655" fmla="*/ 638647 w 1722631"/>
              <a:gd name="connsiteY13-656" fmla="*/ 2282750 h 2282750"/>
              <a:gd name="connsiteX14-657" fmla="*/ 859627 w 1722631"/>
              <a:gd name="connsiteY14-658" fmla="*/ 2216710 h 2282750"/>
              <a:gd name="connsiteX15-659" fmla="*/ 1347307 w 1722631"/>
              <a:gd name="connsiteY15-660" fmla="*/ 1774750 h 2282750"/>
              <a:gd name="connsiteX16-661" fmla="*/ 1713067 w 1722631"/>
              <a:gd name="connsiteY16-662" fmla="*/ 1016560 h 2282750"/>
              <a:gd name="connsiteX17-663" fmla="*/ 935827 w 1722631"/>
              <a:gd name="connsiteY17-664" fmla="*/ 60250 h 2282750"/>
              <a:gd name="connsiteX18-665" fmla="*/ 51907 w 1722631"/>
              <a:gd name="connsiteY18-666" fmla="*/ 75490 h 2282750"/>
              <a:gd name="connsiteX0-667" fmla="*/ 51907 w 1722631"/>
              <a:gd name="connsiteY0-668" fmla="*/ 75490 h 2282750"/>
              <a:gd name="connsiteX1-669" fmla="*/ 669127 w 1722631"/>
              <a:gd name="connsiteY1-670" fmla="*/ 639370 h 2282750"/>
              <a:gd name="connsiteX2-671" fmla="*/ 928207 w 1722631"/>
              <a:gd name="connsiteY2-672" fmla="*/ 898450 h 2282750"/>
              <a:gd name="connsiteX3-673" fmla="*/ 981547 w 1722631"/>
              <a:gd name="connsiteY3-674" fmla="*/ 1027990 h 2282750"/>
              <a:gd name="connsiteX4-675" fmla="*/ 981547 w 1722631"/>
              <a:gd name="connsiteY4-676" fmla="*/ 1134670 h 2282750"/>
              <a:gd name="connsiteX5-677" fmla="*/ 973927 w 1722631"/>
              <a:gd name="connsiteY5-678" fmla="*/ 1271830 h 2282750"/>
              <a:gd name="connsiteX6-679" fmla="*/ 844387 w 1722631"/>
              <a:gd name="connsiteY6-680" fmla="*/ 1439470 h 2282750"/>
              <a:gd name="connsiteX7-681" fmla="*/ 261457 w 1722631"/>
              <a:gd name="connsiteY7-682" fmla="*/ 1961440 h 2282750"/>
              <a:gd name="connsiteX8-683" fmla="*/ 21427 w 1722631"/>
              <a:gd name="connsiteY8-684" fmla="*/ 2201470 h 2282750"/>
              <a:gd name="connsiteX9-685" fmla="*/ 36667 w 1722631"/>
              <a:gd name="connsiteY9-686" fmla="*/ 2270050 h 2282750"/>
              <a:gd name="connsiteX10-687" fmla="*/ 242407 w 1722631"/>
              <a:gd name="connsiteY10-688" fmla="*/ 2270050 h 2282750"/>
              <a:gd name="connsiteX11-689" fmla="*/ 402427 w 1722631"/>
              <a:gd name="connsiteY11-690" fmla="*/ 2270050 h 2282750"/>
              <a:gd name="connsiteX12-691" fmla="*/ 516727 w 1722631"/>
              <a:gd name="connsiteY12-692" fmla="*/ 2280210 h 2282750"/>
              <a:gd name="connsiteX13-693" fmla="*/ 638647 w 1722631"/>
              <a:gd name="connsiteY13-694" fmla="*/ 2282750 h 2282750"/>
              <a:gd name="connsiteX14-695" fmla="*/ 859627 w 1722631"/>
              <a:gd name="connsiteY14-696" fmla="*/ 2216710 h 2282750"/>
              <a:gd name="connsiteX15-697" fmla="*/ 1347307 w 1722631"/>
              <a:gd name="connsiteY15-698" fmla="*/ 1774750 h 2282750"/>
              <a:gd name="connsiteX16-699" fmla="*/ 1713067 w 1722631"/>
              <a:gd name="connsiteY16-700" fmla="*/ 1016560 h 2282750"/>
              <a:gd name="connsiteX17-701" fmla="*/ 935827 w 1722631"/>
              <a:gd name="connsiteY17-702" fmla="*/ 60250 h 2282750"/>
              <a:gd name="connsiteX18-703" fmla="*/ 51907 w 1722631"/>
              <a:gd name="connsiteY18-704" fmla="*/ 75490 h 2282750"/>
              <a:gd name="connsiteX0-705" fmla="*/ 51907 w 1722631"/>
              <a:gd name="connsiteY0-706" fmla="*/ 75490 h 2282750"/>
              <a:gd name="connsiteX1-707" fmla="*/ 669127 w 1722631"/>
              <a:gd name="connsiteY1-708" fmla="*/ 639370 h 2282750"/>
              <a:gd name="connsiteX2-709" fmla="*/ 928207 w 1722631"/>
              <a:gd name="connsiteY2-710" fmla="*/ 898450 h 2282750"/>
              <a:gd name="connsiteX3-711" fmla="*/ 981547 w 1722631"/>
              <a:gd name="connsiteY3-712" fmla="*/ 1027990 h 2282750"/>
              <a:gd name="connsiteX4-713" fmla="*/ 981547 w 1722631"/>
              <a:gd name="connsiteY4-714" fmla="*/ 1134670 h 2282750"/>
              <a:gd name="connsiteX5-715" fmla="*/ 973927 w 1722631"/>
              <a:gd name="connsiteY5-716" fmla="*/ 1271830 h 2282750"/>
              <a:gd name="connsiteX6-717" fmla="*/ 844387 w 1722631"/>
              <a:gd name="connsiteY6-718" fmla="*/ 1439470 h 2282750"/>
              <a:gd name="connsiteX7-719" fmla="*/ 261457 w 1722631"/>
              <a:gd name="connsiteY7-720" fmla="*/ 1961440 h 2282750"/>
              <a:gd name="connsiteX8-721" fmla="*/ 21427 w 1722631"/>
              <a:gd name="connsiteY8-722" fmla="*/ 2201470 h 2282750"/>
              <a:gd name="connsiteX9-723" fmla="*/ 36667 w 1722631"/>
              <a:gd name="connsiteY9-724" fmla="*/ 2270050 h 2282750"/>
              <a:gd name="connsiteX10-725" fmla="*/ 242407 w 1722631"/>
              <a:gd name="connsiteY10-726" fmla="*/ 2270050 h 2282750"/>
              <a:gd name="connsiteX11-727" fmla="*/ 394807 w 1722631"/>
              <a:gd name="connsiteY11-728" fmla="*/ 2280210 h 2282750"/>
              <a:gd name="connsiteX12-729" fmla="*/ 516727 w 1722631"/>
              <a:gd name="connsiteY12-730" fmla="*/ 2280210 h 2282750"/>
              <a:gd name="connsiteX13-731" fmla="*/ 638647 w 1722631"/>
              <a:gd name="connsiteY13-732" fmla="*/ 2282750 h 2282750"/>
              <a:gd name="connsiteX14-733" fmla="*/ 859627 w 1722631"/>
              <a:gd name="connsiteY14-734" fmla="*/ 2216710 h 2282750"/>
              <a:gd name="connsiteX15-735" fmla="*/ 1347307 w 1722631"/>
              <a:gd name="connsiteY15-736" fmla="*/ 1774750 h 2282750"/>
              <a:gd name="connsiteX16-737" fmla="*/ 1713067 w 1722631"/>
              <a:gd name="connsiteY16-738" fmla="*/ 1016560 h 2282750"/>
              <a:gd name="connsiteX17-739" fmla="*/ 935827 w 1722631"/>
              <a:gd name="connsiteY17-740" fmla="*/ 60250 h 2282750"/>
              <a:gd name="connsiteX18-741" fmla="*/ 51907 w 1722631"/>
              <a:gd name="connsiteY18-742" fmla="*/ 75490 h 2282750"/>
              <a:gd name="connsiteX0-743" fmla="*/ 51426 w 1722150"/>
              <a:gd name="connsiteY0-744" fmla="*/ 75490 h 2287830"/>
              <a:gd name="connsiteX1-745" fmla="*/ 668646 w 1722150"/>
              <a:gd name="connsiteY1-746" fmla="*/ 639370 h 2287830"/>
              <a:gd name="connsiteX2-747" fmla="*/ 927726 w 1722150"/>
              <a:gd name="connsiteY2-748" fmla="*/ 898450 h 2287830"/>
              <a:gd name="connsiteX3-749" fmla="*/ 981066 w 1722150"/>
              <a:gd name="connsiteY3-750" fmla="*/ 1027990 h 2287830"/>
              <a:gd name="connsiteX4-751" fmla="*/ 981066 w 1722150"/>
              <a:gd name="connsiteY4-752" fmla="*/ 1134670 h 2287830"/>
              <a:gd name="connsiteX5-753" fmla="*/ 973446 w 1722150"/>
              <a:gd name="connsiteY5-754" fmla="*/ 1271830 h 2287830"/>
              <a:gd name="connsiteX6-755" fmla="*/ 843906 w 1722150"/>
              <a:gd name="connsiteY6-756" fmla="*/ 1439470 h 2287830"/>
              <a:gd name="connsiteX7-757" fmla="*/ 260976 w 1722150"/>
              <a:gd name="connsiteY7-758" fmla="*/ 1961440 h 2287830"/>
              <a:gd name="connsiteX8-759" fmla="*/ 20946 w 1722150"/>
              <a:gd name="connsiteY8-760" fmla="*/ 2201470 h 2287830"/>
              <a:gd name="connsiteX9-761" fmla="*/ 36186 w 1722150"/>
              <a:gd name="connsiteY9-762" fmla="*/ 2270050 h 2287830"/>
              <a:gd name="connsiteX10-763" fmla="*/ 231766 w 1722150"/>
              <a:gd name="connsiteY10-764" fmla="*/ 2287830 h 2287830"/>
              <a:gd name="connsiteX11-765" fmla="*/ 394326 w 1722150"/>
              <a:gd name="connsiteY11-766" fmla="*/ 2280210 h 2287830"/>
              <a:gd name="connsiteX12-767" fmla="*/ 516246 w 1722150"/>
              <a:gd name="connsiteY12-768" fmla="*/ 2280210 h 2287830"/>
              <a:gd name="connsiteX13-769" fmla="*/ 638166 w 1722150"/>
              <a:gd name="connsiteY13-770" fmla="*/ 2282750 h 2287830"/>
              <a:gd name="connsiteX14-771" fmla="*/ 859146 w 1722150"/>
              <a:gd name="connsiteY14-772" fmla="*/ 2216710 h 2287830"/>
              <a:gd name="connsiteX15-773" fmla="*/ 1346826 w 1722150"/>
              <a:gd name="connsiteY15-774" fmla="*/ 1774750 h 2287830"/>
              <a:gd name="connsiteX16-775" fmla="*/ 1712586 w 1722150"/>
              <a:gd name="connsiteY16-776" fmla="*/ 1016560 h 2287830"/>
              <a:gd name="connsiteX17-777" fmla="*/ 935346 w 1722150"/>
              <a:gd name="connsiteY17-778" fmla="*/ 60250 h 2287830"/>
              <a:gd name="connsiteX18-779" fmla="*/ 51426 w 1722150"/>
              <a:gd name="connsiteY18-780" fmla="*/ 75490 h 2287830"/>
              <a:gd name="connsiteX0-781" fmla="*/ 51426 w 1722150"/>
              <a:gd name="connsiteY0-782" fmla="*/ 75490 h 2287830"/>
              <a:gd name="connsiteX1-783" fmla="*/ 668646 w 1722150"/>
              <a:gd name="connsiteY1-784" fmla="*/ 639370 h 2287830"/>
              <a:gd name="connsiteX2-785" fmla="*/ 927726 w 1722150"/>
              <a:gd name="connsiteY2-786" fmla="*/ 898450 h 2287830"/>
              <a:gd name="connsiteX3-787" fmla="*/ 981066 w 1722150"/>
              <a:gd name="connsiteY3-788" fmla="*/ 1027990 h 2287830"/>
              <a:gd name="connsiteX4-789" fmla="*/ 981066 w 1722150"/>
              <a:gd name="connsiteY4-790" fmla="*/ 1134670 h 2287830"/>
              <a:gd name="connsiteX5-791" fmla="*/ 973446 w 1722150"/>
              <a:gd name="connsiteY5-792" fmla="*/ 1271830 h 2287830"/>
              <a:gd name="connsiteX6-793" fmla="*/ 843906 w 1722150"/>
              <a:gd name="connsiteY6-794" fmla="*/ 1439470 h 2287830"/>
              <a:gd name="connsiteX7-795" fmla="*/ 260976 w 1722150"/>
              <a:gd name="connsiteY7-796" fmla="*/ 1961440 h 2287830"/>
              <a:gd name="connsiteX8-797" fmla="*/ 20946 w 1722150"/>
              <a:gd name="connsiteY8-798" fmla="*/ 2201470 h 2287830"/>
              <a:gd name="connsiteX9-799" fmla="*/ 36186 w 1722150"/>
              <a:gd name="connsiteY9-800" fmla="*/ 2270050 h 2287830"/>
              <a:gd name="connsiteX10-801" fmla="*/ 231766 w 1722150"/>
              <a:gd name="connsiteY10-802" fmla="*/ 2287830 h 2287830"/>
              <a:gd name="connsiteX11-803" fmla="*/ 516246 w 1722150"/>
              <a:gd name="connsiteY11-804" fmla="*/ 2280210 h 2287830"/>
              <a:gd name="connsiteX12-805" fmla="*/ 638166 w 1722150"/>
              <a:gd name="connsiteY12-806" fmla="*/ 2282750 h 2287830"/>
              <a:gd name="connsiteX13-807" fmla="*/ 859146 w 1722150"/>
              <a:gd name="connsiteY13-808" fmla="*/ 2216710 h 2287830"/>
              <a:gd name="connsiteX14-809" fmla="*/ 1346826 w 1722150"/>
              <a:gd name="connsiteY14-810" fmla="*/ 1774750 h 2287830"/>
              <a:gd name="connsiteX15-811" fmla="*/ 1712586 w 1722150"/>
              <a:gd name="connsiteY15-812" fmla="*/ 1016560 h 2287830"/>
              <a:gd name="connsiteX16-813" fmla="*/ 935346 w 1722150"/>
              <a:gd name="connsiteY16-814" fmla="*/ 60250 h 2287830"/>
              <a:gd name="connsiteX17-815" fmla="*/ 51426 w 1722150"/>
              <a:gd name="connsiteY17-816" fmla="*/ 75490 h 2287830"/>
              <a:gd name="connsiteX0-817" fmla="*/ 52152 w 1722876"/>
              <a:gd name="connsiteY0-818" fmla="*/ 75490 h 2282750"/>
              <a:gd name="connsiteX1-819" fmla="*/ 669372 w 1722876"/>
              <a:gd name="connsiteY1-820" fmla="*/ 639370 h 2282750"/>
              <a:gd name="connsiteX2-821" fmla="*/ 928452 w 1722876"/>
              <a:gd name="connsiteY2-822" fmla="*/ 898450 h 2282750"/>
              <a:gd name="connsiteX3-823" fmla="*/ 981792 w 1722876"/>
              <a:gd name="connsiteY3-824" fmla="*/ 1027990 h 2282750"/>
              <a:gd name="connsiteX4-825" fmla="*/ 981792 w 1722876"/>
              <a:gd name="connsiteY4-826" fmla="*/ 1134670 h 2282750"/>
              <a:gd name="connsiteX5-827" fmla="*/ 974172 w 1722876"/>
              <a:gd name="connsiteY5-828" fmla="*/ 1271830 h 2282750"/>
              <a:gd name="connsiteX6-829" fmla="*/ 844632 w 1722876"/>
              <a:gd name="connsiteY6-830" fmla="*/ 1439470 h 2282750"/>
              <a:gd name="connsiteX7-831" fmla="*/ 261702 w 1722876"/>
              <a:gd name="connsiteY7-832" fmla="*/ 1961440 h 2282750"/>
              <a:gd name="connsiteX8-833" fmla="*/ 21672 w 1722876"/>
              <a:gd name="connsiteY8-834" fmla="*/ 2201470 h 2282750"/>
              <a:gd name="connsiteX9-835" fmla="*/ 36912 w 1722876"/>
              <a:gd name="connsiteY9-836" fmla="*/ 2270050 h 2282750"/>
              <a:gd name="connsiteX10-837" fmla="*/ 247732 w 1722876"/>
              <a:gd name="connsiteY10-838" fmla="*/ 2280210 h 2282750"/>
              <a:gd name="connsiteX11-839" fmla="*/ 516972 w 1722876"/>
              <a:gd name="connsiteY11-840" fmla="*/ 2280210 h 2282750"/>
              <a:gd name="connsiteX12-841" fmla="*/ 638892 w 1722876"/>
              <a:gd name="connsiteY12-842" fmla="*/ 2282750 h 2282750"/>
              <a:gd name="connsiteX13-843" fmla="*/ 859872 w 1722876"/>
              <a:gd name="connsiteY13-844" fmla="*/ 2216710 h 2282750"/>
              <a:gd name="connsiteX14-845" fmla="*/ 1347552 w 1722876"/>
              <a:gd name="connsiteY14-846" fmla="*/ 1774750 h 2282750"/>
              <a:gd name="connsiteX15-847" fmla="*/ 1713312 w 1722876"/>
              <a:gd name="connsiteY15-848" fmla="*/ 1016560 h 2282750"/>
              <a:gd name="connsiteX16-849" fmla="*/ 936072 w 1722876"/>
              <a:gd name="connsiteY16-850" fmla="*/ 60250 h 2282750"/>
              <a:gd name="connsiteX17-851" fmla="*/ 52152 w 1722876"/>
              <a:gd name="connsiteY17-852" fmla="*/ 75490 h 228275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</a:cxnLst>
            <a:rect l="l" t="t" r="r" b="b"/>
            <a:pathLst>
              <a:path w="1722876" h="2282750">
                <a:moveTo>
                  <a:pt x="52152" y="75490"/>
                </a:moveTo>
                <a:cubicBezTo>
                  <a:pt x="7702" y="152960"/>
                  <a:pt x="523322" y="502210"/>
                  <a:pt x="669372" y="639370"/>
                </a:cubicBezTo>
                <a:cubicBezTo>
                  <a:pt x="815422" y="776530"/>
                  <a:pt x="876382" y="833680"/>
                  <a:pt x="928452" y="898450"/>
                </a:cubicBezTo>
                <a:cubicBezTo>
                  <a:pt x="980522" y="963220"/>
                  <a:pt x="972902" y="988620"/>
                  <a:pt x="981792" y="1027990"/>
                </a:cubicBezTo>
                <a:cubicBezTo>
                  <a:pt x="990682" y="1067360"/>
                  <a:pt x="983062" y="1094030"/>
                  <a:pt x="981792" y="1134670"/>
                </a:cubicBezTo>
                <a:cubicBezTo>
                  <a:pt x="980522" y="1175310"/>
                  <a:pt x="997032" y="1221030"/>
                  <a:pt x="974172" y="1271830"/>
                </a:cubicBezTo>
                <a:cubicBezTo>
                  <a:pt x="951312" y="1322630"/>
                  <a:pt x="963377" y="1324535"/>
                  <a:pt x="844632" y="1439470"/>
                </a:cubicBezTo>
                <a:cubicBezTo>
                  <a:pt x="725887" y="1554405"/>
                  <a:pt x="398862" y="1834440"/>
                  <a:pt x="261702" y="1961440"/>
                </a:cubicBezTo>
                <a:cubicBezTo>
                  <a:pt x="124542" y="2088440"/>
                  <a:pt x="59137" y="2150035"/>
                  <a:pt x="21672" y="2201470"/>
                </a:cubicBezTo>
                <a:cubicBezTo>
                  <a:pt x="-15793" y="2252905"/>
                  <a:pt x="-765" y="2256927"/>
                  <a:pt x="36912" y="2270050"/>
                </a:cubicBezTo>
                <a:cubicBezTo>
                  <a:pt x="74589" y="2283173"/>
                  <a:pt x="247732" y="2280210"/>
                  <a:pt x="247732" y="2280210"/>
                </a:cubicBezTo>
                <a:lnTo>
                  <a:pt x="516972" y="2280210"/>
                </a:lnTo>
                <a:lnTo>
                  <a:pt x="638892" y="2282750"/>
                </a:lnTo>
                <a:cubicBezTo>
                  <a:pt x="696042" y="2273860"/>
                  <a:pt x="741762" y="2301377"/>
                  <a:pt x="859872" y="2216710"/>
                </a:cubicBezTo>
                <a:cubicBezTo>
                  <a:pt x="977982" y="2132043"/>
                  <a:pt x="1231982" y="1902385"/>
                  <a:pt x="1347552" y="1774750"/>
                </a:cubicBezTo>
                <a:cubicBezTo>
                  <a:pt x="1463122" y="1647115"/>
                  <a:pt x="1781892" y="1302310"/>
                  <a:pt x="1713312" y="1016560"/>
                </a:cubicBezTo>
                <a:cubicBezTo>
                  <a:pt x="1644732" y="730810"/>
                  <a:pt x="1110062" y="159945"/>
                  <a:pt x="936072" y="60250"/>
                </a:cubicBezTo>
                <a:cubicBezTo>
                  <a:pt x="762082" y="-39445"/>
                  <a:pt x="96602" y="-1980"/>
                  <a:pt x="52152" y="75490"/>
                </a:cubicBezTo>
                <a:close/>
              </a:path>
            </a:pathLst>
          </a:custGeom>
          <a:noFill/>
          <a:ln w="28575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4" name="任意多边形 3"/>
          <p:cNvSpPr/>
          <p:nvPr/>
        </p:nvSpPr>
        <p:spPr>
          <a:xfrm>
            <a:off x="2519446" y="2555743"/>
            <a:ext cx="1722876" cy="2282750"/>
          </a:xfrm>
          <a:custGeom>
            <a:avLst/>
            <a:gdLst>
              <a:gd name="connsiteX0" fmla="*/ 51454 w 1715174"/>
              <a:gd name="connsiteY0" fmla="*/ 87698 h 2286209"/>
              <a:gd name="connsiteX1" fmla="*/ 668674 w 1715174"/>
              <a:gd name="connsiteY1" fmla="*/ 651578 h 2286209"/>
              <a:gd name="connsiteX2" fmla="*/ 927754 w 1715174"/>
              <a:gd name="connsiteY2" fmla="*/ 910658 h 2286209"/>
              <a:gd name="connsiteX3" fmla="*/ 981094 w 1715174"/>
              <a:gd name="connsiteY3" fmla="*/ 1040198 h 2286209"/>
              <a:gd name="connsiteX4" fmla="*/ 981094 w 1715174"/>
              <a:gd name="connsiteY4" fmla="*/ 1146878 h 2286209"/>
              <a:gd name="connsiteX5" fmla="*/ 973474 w 1715174"/>
              <a:gd name="connsiteY5" fmla="*/ 1284038 h 2286209"/>
              <a:gd name="connsiteX6" fmla="*/ 843934 w 1715174"/>
              <a:gd name="connsiteY6" fmla="*/ 1451678 h 2286209"/>
              <a:gd name="connsiteX7" fmla="*/ 257194 w 1715174"/>
              <a:gd name="connsiteY7" fmla="*/ 2000318 h 2286209"/>
              <a:gd name="connsiteX8" fmla="*/ 20974 w 1715174"/>
              <a:gd name="connsiteY8" fmla="*/ 2213678 h 2286209"/>
              <a:gd name="connsiteX9" fmla="*/ 13354 w 1715174"/>
              <a:gd name="connsiteY9" fmla="*/ 2236538 h 2286209"/>
              <a:gd name="connsiteX10" fmla="*/ 36214 w 1715174"/>
              <a:gd name="connsiteY10" fmla="*/ 2282258 h 2286209"/>
              <a:gd name="connsiteX11" fmla="*/ 241954 w 1715174"/>
              <a:gd name="connsiteY11" fmla="*/ 2282258 h 2286209"/>
              <a:gd name="connsiteX12" fmla="*/ 401974 w 1715174"/>
              <a:gd name="connsiteY12" fmla="*/ 2282258 h 2286209"/>
              <a:gd name="connsiteX13" fmla="*/ 516274 w 1715174"/>
              <a:gd name="connsiteY13" fmla="*/ 2282258 h 2286209"/>
              <a:gd name="connsiteX14" fmla="*/ 638194 w 1715174"/>
              <a:gd name="connsiteY14" fmla="*/ 2282258 h 2286209"/>
              <a:gd name="connsiteX15" fmla="*/ 744874 w 1715174"/>
              <a:gd name="connsiteY15" fmla="*/ 2282258 h 2286209"/>
              <a:gd name="connsiteX16" fmla="*/ 859174 w 1715174"/>
              <a:gd name="connsiteY16" fmla="*/ 2228918 h 2286209"/>
              <a:gd name="connsiteX17" fmla="*/ 1346854 w 1715174"/>
              <a:gd name="connsiteY17" fmla="*/ 1771718 h 2286209"/>
              <a:gd name="connsiteX18" fmla="*/ 1613554 w 1715174"/>
              <a:gd name="connsiteY18" fmla="*/ 1428818 h 2286209"/>
              <a:gd name="connsiteX19" fmla="*/ 1712614 w 1715174"/>
              <a:gd name="connsiteY19" fmla="*/ 1177358 h 2286209"/>
              <a:gd name="connsiteX20" fmla="*/ 1674514 w 1715174"/>
              <a:gd name="connsiteY20" fmla="*/ 1002098 h 2286209"/>
              <a:gd name="connsiteX21" fmla="*/ 1552594 w 1715174"/>
              <a:gd name="connsiteY21" fmla="*/ 765878 h 2286209"/>
              <a:gd name="connsiteX22" fmla="*/ 935374 w 1715174"/>
              <a:gd name="connsiteY22" fmla="*/ 72458 h 2286209"/>
              <a:gd name="connsiteX23" fmla="*/ 51454 w 1715174"/>
              <a:gd name="connsiteY23" fmla="*/ 87698 h 2286209"/>
              <a:gd name="connsiteX0-1" fmla="*/ 51454 w 1747096"/>
              <a:gd name="connsiteY0-2" fmla="*/ 103656 h 2302167"/>
              <a:gd name="connsiteX1-3" fmla="*/ 668674 w 1747096"/>
              <a:gd name="connsiteY1-4" fmla="*/ 667536 h 2302167"/>
              <a:gd name="connsiteX2-5" fmla="*/ 927754 w 1747096"/>
              <a:gd name="connsiteY2-6" fmla="*/ 926616 h 2302167"/>
              <a:gd name="connsiteX3-7" fmla="*/ 981094 w 1747096"/>
              <a:gd name="connsiteY3-8" fmla="*/ 1056156 h 2302167"/>
              <a:gd name="connsiteX4-9" fmla="*/ 981094 w 1747096"/>
              <a:gd name="connsiteY4-10" fmla="*/ 1162836 h 2302167"/>
              <a:gd name="connsiteX5-11" fmla="*/ 973474 w 1747096"/>
              <a:gd name="connsiteY5-12" fmla="*/ 1299996 h 2302167"/>
              <a:gd name="connsiteX6-13" fmla="*/ 843934 w 1747096"/>
              <a:gd name="connsiteY6-14" fmla="*/ 1467636 h 2302167"/>
              <a:gd name="connsiteX7-15" fmla="*/ 257194 w 1747096"/>
              <a:gd name="connsiteY7-16" fmla="*/ 2016276 h 2302167"/>
              <a:gd name="connsiteX8-17" fmla="*/ 20974 w 1747096"/>
              <a:gd name="connsiteY8-18" fmla="*/ 2229636 h 2302167"/>
              <a:gd name="connsiteX9-19" fmla="*/ 13354 w 1747096"/>
              <a:gd name="connsiteY9-20" fmla="*/ 2252496 h 2302167"/>
              <a:gd name="connsiteX10-21" fmla="*/ 36214 w 1747096"/>
              <a:gd name="connsiteY10-22" fmla="*/ 2298216 h 2302167"/>
              <a:gd name="connsiteX11-23" fmla="*/ 241954 w 1747096"/>
              <a:gd name="connsiteY11-24" fmla="*/ 2298216 h 2302167"/>
              <a:gd name="connsiteX12-25" fmla="*/ 401974 w 1747096"/>
              <a:gd name="connsiteY12-26" fmla="*/ 2298216 h 2302167"/>
              <a:gd name="connsiteX13-27" fmla="*/ 516274 w 1747096"/>
              <a:gd name="connsiteY13-28" fmla="*/ 2298216 h 2302167"/>
              <a:gd name="connsiteX14-29" fmla="*/ 638194 w 1747096"/>
              <a:gd name="connsiteY14-30" fmla="*/ 2298216 h 2302167"/>
              <a:gd name="connsiteX15-31" fmla="*/ 744874 w 1747096"/>
              <a:gd name="connsiteY15-32" fmla="*/ 2298216 h 2302167"/>
              <a:gd name="connsiteX16-33" fmla="*/ 859174 w 1747096"/>
              <a:gd name="connsiteY16-34" fmla="*/ 2244876 h 2302167"/>
              <a:gd name="connsiteX17-35" fmla="*/ 1346854 w 1747096"/>
              <a:gd name="connsiteY17-36" fmla="*/ 1787676 h 2302167"/>
              <a:gd name="connsiteX18-37" fmla="*/ 1613554 w 1747096"/>
              <a:gd name="connsiteY18-38" fmla="*/ 1444776 h 2302167"/>
              <a:gd name="connsiteX19-39" fmla="*/ 1712614 w 1747096"/>
              <a:gd name="connsiteY19-40" fmla="*/ 1193316 h 2302167"/>
              <a:gd name="connsiteX20-41" fmla="*/ 1674514 w 1747096"/>
              <a:gd name="connsiteY20-42" fmla="*/ 1018056 h 2302167"/>
              <a:gd name="connsiteX21-43" fmla="*/ 935374 w 1747096"/>
              <a:gd name="connsiteY21-44" fmla="*/ 88416 h 2302167"/>
              <a:gd name="connsiteX22-45" fmla="*/ 51454 w 1747096"/>
              <a:gd name="connsiteY22-46" fmla="*/ 103656 h 2302167"/>
              <a:gd name="connsiteX0-47" fmla="*/ 51454 w 1747096"/>
              <a:gd name="connsiteY0-48" fmla="*/ 103656 h 2302167"/>
              <a:gd name="connsiteX1-49" fmla="*/ 668674 w 1747096"/>
              <a:gd name="connsiteY1-50" fmla="*/ 667536 h 2302167"/>
              <a:gd name="connsiteX2-51" fmla="*/ 927754 w 1747096"/>
              <a:gd name="connsiteY2-52" fmla="*/ 926616 h 2302167"/>
              <a:gd name="connsiteX3-53" fmla="*/ 981094 w 1747096"/>
              <a:gd name="connsiteY3-54" fmla="*/ 1056156 h 2302167"/>
              <a:gd name="connsiteX4-55" fmla="*/ 981094 w 1747096"/>
              <a:gd name="connsiteY4-56" fmla="*/ 1162836 h 2302167"/>
              <a:gd name="connsiteX5-57" fmla="*/ 973474 w 1747096"/>
              <a:gd name="connsiteY5-58" fmla="*/ 1299996 h 2302167"/>
              <a:gd name="connsiteX6-59" fmla="*/ 843934 w 1747096"/>
              <a:gd name="connsiteY6-60" fmla="*/ 1467636 h 2302167"/>
              <a:gd name="connsiteX7-61" fmla="*/ 257194 w 1747096"/>
              <a:gd name="connsiteY7-62" fmla="*/ 2016276 h 2302167"/>
              <a:gd name="connsiteX8-63" fmla="*/ 20974 w 1747096"/>
              <a:gd name="connsiteY8-64" fmla="*/ 2229636 h 2302167"/>
              <a:gd name="connsiteX9-65" fmla="*/ 13354 w 1747096"/>
              <a:gd name="connsiteY9-66" fmla="*/ 2252496 h 2302167"/>
              <a:gd name="connsiteX10-67" fmla="*/ 36214 w 1747096"/>
              <a:gd name="connsiteY10-68" fmla="*/ 2298216 h 2302167"/>
              <a:gd name="connsiteX11-69" fmla="*/ 241954 w 1747096"/>
              <a:gd name="connsiteY11-70" fmla="*/ 2298216 h 2302167"/>
              <a:gd name="connsiteX12-71" fmla="*/ 401974 w 1747096"/>
              <a:gd name="connsiteY12-72" fmla="*/ 2298216 h 2302167"/>
              <a:gd name="connsiteX13-73" fmla="*/ 516274 w 1747096"/>
              <a:gd name="connsiteY13-74" fmla="*/ 2298216 h 2302167"/>
              <a:gd name="connsiteX14-75" fmla="*/ 638194 w 1747096"/>
              <a:gd name="connsiteY14-76" fmla="*/ 2298216 h 2302167"/>
              <a:gd name="connsiteX15-77" fmla="*/ 744874 w 1747096"/>
              <a:gd name="connsiteY15-78" fmla="*/ 2298216 h 2302167"/>
              <a:gd name="connsiteX16-79" fmla="*/ 859174 w 1747096"/>
              <a:gd name="connsiteY16-80" fmla="*/ 2244876 h 2302167"/>
              <a:gd name="connsiteX17-81" fmla="*/ 1346854 w 1747096"/>
              <a:gd name="connsiteY17-82" fmla="*/ 1787676 h 2302167"/>
              <a:gd name="connsiteX18-83" fmla="*/ 1712614 w 1747096"/>
              <a:gd name="connsiteY18-84" fmla="*/ 1193316 h 2302167"/>
              <a:gd name="connsiteX19-85" fmla="*/ 1674514 w 1747096"/>
              <a:gd name="connsiteY19-86" fmla="*/ 1018056 h 2302167"/>
              <a:gd name="connsiteX20-87" fmla="*/ 935374 w 1747096"/>
              <a:gd name="connsiteY20-88" fmla="*/ 88416 h 2302167"/>
              <a:gd name="connsiteX21-89" fmla="*/ 51454 w 1747096"/>
              <a:gd name="connsiteY21-90" fmla="*/ 103656 h 2302167"/>
              <a:gd name="connsiteX0-91" fmla="*/ 51454 w 1685816"/>
              <a:gd name="connsiteY0-92" fmla="*/ 103656 h 2302167"/>
              <a:gd name="connsiteX1-93" fmla="*/ 668674 w 1685816"/>
              <a:gd name="connsiteY1-94" fmla="*/ 667536 h 2302167"/>
              <a:gd name="connsiteX2-95" fmla="*/ 927754 w 1685816"/>
              <a:gd name="connsiteY2-96" fmla="*/ 926616 h 2302167"/>
              <a:gd name="connsiteX3-97" fmla="*/ 981094 w 1685816"/>
              <a:gd name="connsiteY3-98" fmla="*/ 1056156 h 2302167"/>
              <a:gd name="connsiteX4-99" fmla="*/ 981094 w 1685816"/>
              <a:gd name="connsiteY4-100" fmla="*/ 1162836 h 2302167"/>
              <a:gd name="connsiteX5-101" fmla="*/ 973474 w 1685816"/>
              <a:gd name="connsiteY5-102" fmla="*/ 1299996 h 2302167"/>
              <a:gd name="connsiteX6-103" fmla="*/ 843934 w 1685816"/>
              <a:gd name="connsiteY6-104" fmla="*/ 1467636 h 2302167"/>
              <a:gd name="connsiteX7-105" fmla="*/ 257194 w 1685816"/>
              <a:gd name="connsiteY7-106" fmla="*/ 2016276 h 2302167"/>
              <a:gd name="connsiteX8-107" fmla="*/ 20974 w 1685816"/>
              <a:gd name="connsiteY8-108" fmla="*/ 2229636 h 2302167"/>
              <a:gd name="connsiteX9-109" fmla="*/ 13354 w 1685816"/>
              <a:gd name="connsiteY9-110" fmla="*/ 2252496 h 2302167"/>
              <a:gd name="connsiteX10-111" fmla="*/ 36214 w 1685816"/>
              <a:gd name="connsiteY10-112" fmla="*/ 2298216 h 2302167"/>
              <a:gd name="connsiteX11-113" fmla="*/ 241954 w 1685816"/>
              <a:gd name="connsiteY11-114" fmla="*/ 2298216 h 2302167"/>
              <a:gd name="connsiteX12-115" fmla="*/ 401974 w 1685816"/>
              <a:gd name="connsiteY12-116" fmla="*/ 2298216 h 2302167"/>
              <a:gd name="connsiteX13-117" fmla="*/ 516274 w 1685816"/>
              <a:gd name="connsiteY13-118" fmla="*/ 2298216 h 2302167"/>
              <a:gd name="connsiteX14-119" fmla="*/ 638194 w 1685816"/>
              <a:gd name="connsiteY14-120" fmla="*/ 2298216 h 2302167"/>
              <a:gd name="connsiteX15-121" fmla="*/ 744874 w 1685816"/>
              <a:gd name="connsiteY15-122" fmla="*/ 2298216 h 2302167"/>
              <a:gd name="connsiteX16-123" fmla="*/ 859174 w 1685816"/>
              <a:gd name="connsiteY16-124" fmla="*/ 2244876 h 2302167"/>
              <a:gd name="connsiteX17-125" fmla="*/ 1346854 w 1685816"/>
              <a:gd name="connsiteY17-126" fmla="*/ 1787676 h 2302167"/>
              <a:gd name="connsiteX18-127" fmla="*/ 1674514 w 1685816"/>
              <a:gd name="connsiteY18-128" fmla="*/ 1018056 h 2302167"/>
              <a:gd name="connsiteX19-129" fmla="*/ 935374 w 1685816"/>
              <a:gd name="connsiteY19-130" fmla="*/ 88416 h 2302167"/>
              <a:gd name="connsiteX20-131" fmla="*/ 51454 w 1685816"/>
              <a:gd name="connsiteY20-132" fmla="*/ 103656 h 2302167"/>
              <a:gd name="connsiteX0-133" fmla="*/ 51454 w 1674975"/>
              <a:gd name="connsiteY0-134" fmla="*/ 103656 h 2302167"/>
              <a:gd name="connsiteX1-135" fmla="*/ 668674 w 1674975"/>
              <a:gd name="connsiteY1-136" fmla="*/ 667536 h 2302167"/>
              <a:gd name="connsiteX2-137" fmla="*/ 927754 w 1674975"/>
              <a:gd name="connsiteY2-138" fmla="*/ 926616 h 2302167"/>
              <a:gd name="connsiteX3-139" fmla="*/ 981094 w 1674975"/>
              <a:gd name="connsiteY3-140" fmla="*/ 1056156 h 2302167"/>
              <a:gd name="connsiteX4-141" fmla="*/ 981094 w 1674975"/>
              <a:gd name="connsiteY4-142" fmla="*/ 1162836 h 2302167"/>
              <a:gd name="connsiteX5-143" fmla="*/ 973474 w 1674975"/>
              <a:gd name="connsiteY5-144" fmla="*/ 1299996 h 2302167"/>
              <a:gd name="connsiteX6-145" fmla="*/ 843934 w 1674975"/>
              <a:gd name="connsiteY6-146" fmla="*/ 1467636 h 2302167"/>
              <a:gd name="connsiteX7-147" fmla="*/ 257194 w 1674975"/>
              <a:gd name="connsiteY7-148" fmla="*/ 2016276 h 2302167"/>
              <a:gd name="connsiteX8-149" fmla="*/ 20974 w 1674975"/>
              <a:gd name="connsiteY8-150" fmla="*/ 2229636 h 2302167"/>
              <a:gd name="connsiteX9-151" fmla="*/ 13354 w 1674975"/>
              <a:gd name="connsiteY9-152" fmla="*/ 2252496 h 2302167"/>
              <a:gd name="connsiteX10-153" fmla="*/ 36214 w 1674975"/>
              <a:gd name="connsiteY10-154" fmla="*/ 2298216 h 2302167"/>
              <a:gd name="connsiteX11-155" fmla="*/ 241954 w 1674975"/>
              <a:gd name="connsiteY11-156" fmla="*/ 2298216 h 2302167"/>
              <a:gd name="connsiteX12-157" fmla="*/ 401974 w 1674975"/>
              <a:gd name="connsiteY12-158" fmla="*/ 2298216 h 2302167"/>
              <a:gd name="connsiteX13-159" fmla="*/ 516274 w 1674975"/>
              <a:gd name="connsiteY13-160" fmla="*/ 2298216 h 2302167"/>
              <a:gd name="connsiteX14-161" fmla="*/ 638194 w 1674975"/>
              <a:gd name="connsiteY14-162" fmla="*/ 2298216 h 2302167"/>
              <a:gd name="connsiteX15-163" fmla="*/ 744874 w 1674975"/>
              <a:gd name="connsiteY15-164" fmla="*/ 2298216 h 2302167"/>
              <a:gd name="connsiteX16-165" fmla="*/ 859174 w 1674975"/>
              <a:gd name="connsiteY16-166" fmla="*/ 2244876 h 2302167"/>
              <a:gd name="connsiteX17-167" fmla="*/ 1346854 w 1674975"/>
              <a:gd name="connsiteY17-168" fmla="*/ 1787676 h 2302167"/>
              <a:gd name="connsiteX18-169" fmla="*/ 1674514 w 1674975"/>
              <a:gd name="connsiteY18-170" fmla="*/ 1018056 h 2302167"/>
              <a:gd name="connsiteX19-171" fmla="*/ 935374 w 1674975"/>
              <a:gd name="connsiteY19-172" fmla="*/ 88416 h 2302167"/>
              <a:gd name="connsiteX20-173" fmla="*/ 51454 w 1674975"/>
              <a:gd name="connsiteY20-174" fmla="*/ 103656 h 2302167"/>
              <a:gd name="connsiteX0-175" fmla="*/ 51454 w 1713016"/>
              <a:gd name="connsiteY0-176" fmla="*/ 106356 h 2304867"/>
              <a:gd name="connsiteX1-177" fmla="*/ 668674 w 1713016"/>
              <a:gd name="connsiteY1-178" fmla="*/ 670236 h 2304867"/>
              <a:gd name="connsiteX2-179" fmla="*/ 927754 w 1713016"/>
              <a:gd name="connsiteY2-180" fmla="*/ 929316 h 2304867"/>
              <a:gd name="connsiteX3-181" fmla="*/ 981094 w 1713016"/>
              <a:gd name="connsiteY3-182" fmla="*/ 1058856 h 2304867"/>
              <a:gd name="connsiteX4-183" fmla="*/ 981094 w 1713016"/>
              <a:gd name="connsiteY4-184" fmla="*/ 1165536 h 2304867"/>
              <a:gd name="connsiteX5-185" fmla="*/ 973474 w 1713016"/>
              <a:gd name="connsiteY5-186" fmla="*/ 1302696 h 2304867"/>
              <a:gd name="connsiteX6-187" fmla="*/ 843934 w 1713016"/>
              <a:gd name="connsiteY6-188" fmla="*/ 1470336 h 2304867"/>
              <a:gd name="connsiteX7-189" fmla="*/ 257194 w 1713016"/>
              <a:gd name="connsiteY7-190" fmla="*/ 2018976 h 2304867"/>
              <a:gd name="connsiteX8-191" fmla="*/ 20974 w 1713016"/>
              <a:gd name="connsiteY8-192" fmla="*/ 2232336 h 2304867"/>
              <a:gd name="connsiteX9-193" fmla="*/ 13354 w 1713016"/>
              <a:gd name="connsiteY9-194" fmla="*/ 2255196 h 2304867"/>
              <a:gd name="connsiteX10-195" fmla="*/ 36214 w 1713016"/>
              <a:gd name="connsiteY10-196" fmla="*/ 2300916 h 2304867"/>
              <a:gd name="connsiteX11-197" fmla="*/ 241954 w 1713016"/>
              <a:gd name="connsiteY11-198" fmla="*/ 2300916 h 2304867"/>
              <a:gd name="connsiteX12-199" fmla="*/ 401974 w 1713016"/>
              <a:gd name="connsiteY12-200" fmla="*/ 2300916 h 2304867"/>
              <a:gd name="connsiteX13-201" fmla="*/ 516274 w 1713016"/>
              <a:gd name="connsiteY13-202" fmla="*/ 2300916 h 2304867"/>
              <a:gd name="connsiteX14-203" fmla="*/ 638194 w 1713016"/>
              <a:gd name="connsiteY14-204" fmla="*/ 2300916 h 2304867"/>
              <a:gd name="connsiteX15-205" fmla="*/ 744874 w 1713016"/>
              <a:gd name="connsiteY15-206" fmla="*/ 2300916 h 2304867"/>
              <a:gd name="connsiteX16-207" fmla="*/ 859174 w 1713016"/>
              <a:gd name="connsiteY16-208" fmla="*/ 2247576 h 2304867"/>
              <a:gd name="connsiteX17-209" fmla="*/ 1346854 w 1713016"/>
              <a:gd name="connsiteY17-210" fmla="*/ 1790376 h 2304867"/>
              <a:gd name="connsiteX18-211" fmla="*/ 1712614 w 1713016"/>
              <a:gd name="connsiteY18-212" fmla="*/ 1058856 h 2304867"/>
              <a:gd name="connsiteX19-213" fmla="*/ 935374 w 1713016"/>
              <a:gd name="connsiteY19-214" fmla="*/ 91116 h 2304867"/>
              <a:gd name="connsiteX20-215" fmla="*/ 51454 w 1713016"/>
              <a:gd name="connsiteY20-216" fmla="*/ 106356 h 2304867"/>
              <a:gd name="connsiteX0-217" fmla="*/ 51454 w 1713016"/>
              <a:gd name="connsiteY0-218" fmla="*/ 106356 h 2304867"/>
              <a:gd name="connsiteX1-219" fmla="*/ 668674 w 1713016"/>
              <a:gd name="connsiteY1-220" fmla="*/ 670236 h 2304867"/>
              <a:gd name="connsiteX2-221" fmla="*/ 927754 w 1713016"/>
              <a:gd name="connsiteY2-222" fmla="*/ 929316 h 2304867"/>
              <a:gd name="connsiteX3-223" fmla="*/ 981094 w 1713016"/>
              <a:gd name="connsiteY3-224" fmla="*/ 1058856 h 2304867"/>
              <a:gd name="connsiteX4-225" fmla="*/ 981094 w 1713016"/>
              <a:gd name="connsiteY4-226" fmla="*/ 1165536 h 2304867"/>
              <a:gd name="connsiteX5-227" fmla="*/ 973474 w 1713016"/>
              <a:gd name="connsiteY5-228" fmla="*/ 1302696 h 2304867"/>
              <a:gd name="connsiteX6-229" fmla="*/ 843934 w 1713016"/>
              <a:gd name="connsiteY6-230" fmla="*/ 1470336 h 2304867"/>
              <a:gd name="connsiteX7-231" fmla="*/ 257194 w 1713016"/>
              <a:gd name="connsiteY7-232" fmla="*/ 2018976 h 2304867"/>
              <a:gd name="connsiteX8-233" fmla="*/ 20974 w 1713016"/>
              <a:gd name="connsiteY8-234" fmla="*/ 2232336 h 2304867"/>
              <a:gd name="connsiteX9-235" fmla="*/ 13354 w 1713016"/>
              <a:gd name="connsiteY9-236" fmla="*/ 2255196 h 2304867"/>
              <a:gd name="connsiteX10-237" fmla="*/ 36214 w 1713016"/>
              <a:gd name="connsiteY10-238" fmla="*/ 2300916 h 2304867"/>
              <a:gd name="connsiteX11-239" fmla="*/ 241954 w 1713016"/>
              <a:gd name="connsiteY11-240" fmla="*/ 2300916 h 2304867"/>
              <a:gd name="connsiteX12-241" fmla="*/ 401974 w 1713016"/>
              <a:gd name="connsiteY12-242" fmla="*/ 2300916 h 2304867"/>
              <a:gd name="connsiteX13-243" fmla="*/ 516274 w 1713016"/>
              <a:gd name="connsiteY13-244" fmla="*/ 2300916 h 2304867"/>
              <a:gd name="connsiteX14-245" fmla="*/ 638194 w 1713016"/>
              <a:gd name="connsiteY14-246" fmla="*/ 2300916 h 2304867"/>
              <a:gd name="connsiteX15-247" fmla="*/ 744874 w 1713016"/>
              <a:gd name="connsiteY15-248" fmla="*/ 2300916 h 2304867"/>
              <a:gd name="connsiteX16-249" fmla="*/ 859174 w 1713016"/>
              <a:gd name="connsiteY16-250" fmla="*/ 2247576 h 2304867"/>
              <a:gd name="connsiteX17-251" fmla="*/ 1346854 w 1713016"/>
              <a:gd name="connsiteY17-252" fmla="*/ 1790376 h 2304867"/>
              <a:gd name="connsiteX18-253" fmla="*/ 1712614 w 1713016"/>
              <a:gd name="connsiteY18-254" fmla="*/ 1058856 h 2304867"/>
              <a:gd name="connsiteX19-255" fmla="*/ 935374 w 1713016"/>
              <a:gd name="connsiteY19-256" fmla="*/ 91116 h 2304867"/>
              <a:gd name="connsiteX20-257" fmla="*/ 51454 w 1713016"/>
              <a:gd name="connsiteY20-258" fmla="*/ 106356 h 2304867"/>
              <a:gd name="connsiteX0-259" fmla="*/ 51454 w 1713016"/>
              <a:gd name="connsiteY0-260" fmla="*/ 105546 h 2304057"/>
              <a:gd name="connsiteX1-261" fmla="*/ 668674 w 1713016"/>
              <a:gd name="connsiteY1-262" fmla="*/ 669426 h 2304057"/>
              <a:gd name="connsiteX2-263" fmla="*/ 927754 w 1713016"/>
              <a:gd name="connsiteY2-264" fmla="*/ 928506 h 2304057"/>
              <a:gd name="connsiteX3-265" fmla="*/ 981094 w 1713016"/>
              <a:gd name="connsiteY3-266" fmla="*/ 1058046 h 2304057"/>
              <a:gd name="connsiteX4-267" fmla="*/ 981094 w 1713016"/>
              <a:gd name="connsiteY4-268" fmla="*/ 1164726 h 2304057"/>
              <a:gd name="connsiteX5-269" fmla="*/ 973474 w 1713016"/>
              <a:gd name="connsiteY5-270" fmla="*/ 1301886 h 2304057"/>
              <a:gd name="connsiteX6-271" fmla="*/ 843934 w 1713016"/>
              <a:gd name="connsiteY6-272" fmla="*/ 1469526 h 2304057"/>
              <a:gd name="connsiteX7-273" fmla="*/ 257194 w 1713016"/>
              <a:gd name="connsiteY7-274" fmla="*/ 2018166 h 2304057"/>
              <a:gd name="connsiteX8-275" fmla="*/ 20974 w 1713016"/>
              <a:gd name="connsiteY8-276" fmla="*/ 2231526 h 2304057"/>
              <a:gd name="connsiteX9-277" fmla="*/ 13354 w 1713016"/>
              <a:gd name="connsiteY9-278" fmla="*/ 2254386 h 2304057"/>
              <a:gd name="connsiteX10-279" fmla="*/ 36214 w 1713016"/>
              <a:gd name="connsiteY10-280" fmla="*/ 2300106 h 2304057"/>
              <a:gd name="connsiteX11-281" fmla="*/ 241954 w 1713016"/>
              <a:gd name="connsiteY11-282" fmla="*/ 2300106 h 2304057"/>
              <a:gd name="connsiteX12-283" fmla="*/ 401974 w 1713016"/>
              <a:gd name="connsiteY12-284" fmla="*/ 2300106 h 2304057"/>
              <a:gd name="connsiteX13-285" fmla="*/ 516274 w 1713016"/>
              <a:gd name="connsiteY13-286" fmla="*/ 2300106 h 2304057"/>
              <a:gd name="connsiteX14-287" fmla="*/ 638194 w 1713016"/>
              <a:gd name="connsiteY14-288" fmla="*/ 2300106 h 2304057"/>
              <a:gd name="connsiteX15-289" fmla="*/ 744874 w 1713016"/>
              <a:gd name="connsiteY15-290" fmla="*/ 2300106 h 2304057"/>
              <a:gd name="connsiteX16-291" fmla="*/ 859174 w 1713016"/>
              <a:gd name="connsiteY16-292" fmla="*/ 2246766 h 2304057"/>
              <a:gd name="connsiteX17-293" fmla="*/ 1346854 w 1713016"/>
              <a:gd name="connsiteY17-294" fmla="*/ 1789566 h 2304057"/>
              <a:gd name="connsiteX18-295" fmla="*/ 1712614 w 1713016"/>
              <a:gd name="connsiteY18-296" fmla="*/ 1046616 h 2304057"/>
              <a:gd name="connsiteX19-297" fmla="*/ 935374 w 1713016"/>
              <a:gd name="connsiteY19-298" fmla="*/ 90306 h 2304057"/>
              <a:gd name="connsiteX20-299" fmla="*/ 51454 w 1713016"/>
              <a:gd name="connsiteY20-300" fmla="*/ 105546 h 2304057"/>
              <a:gd name="connsiteX0-301" fmla="*/ 51454 w 1713016"/>
              <a:gd name="connsiteY0-302" fmla="*/ 105546 h 2304057"/>
              <a:gd name="connsiteX1-303" fmla="*/ 668674 w 1713016"/>
              <a:gd name="connsiteY1-304" fmla="*/ 669426 h 2304057"/>
              <a:gd name="connsiteX2-305" fmla="*/ 927754 w 1713016"/>
              <a:gd name="connsiteY2-306" fmla="*/ 928506 h 2304057"/>
              <a:gd name="connsiteX3-307" fmla="*/ 981094 w 1713016"/>
              <a:gd name="connsiteY3-308" fmla="*/ 1058046 h 2304057"/>
              <a:gd name="connsiteX4-309" fmla="*/ 981094 w 1713016"/>
              <a:gd name="connsiteY4-310" fmla="*/ 1164726 h 2304057"/>
              <a:gd name="connsiteX5-311" fmla="*/ 973474 w 1713016"/>
              <a:gd name="connsiteY5-312" fmla="*/ 1301886 h 2304057"/>
              <a:gd name="connsiteX6-313" fmla="*/ 843934 w 1713016"/>
              <a:gd name="connsiteY6-314" fmla="*/ 1469526 h 2304057"/>
              <a:gd name="connsiteX7-315" fmla="*/ 257194 w 1713016"/>
              <a:gd name="connsiteY7-316" fmla="*/ 2018166 h 2304057"/>
              <a:gd name="connsiteX8-317" fmla="*/ 20974 w 1713016"/>
              <a:gd name="connsiteY8-318" fmla="*/ 2231526 h 2304057"/>
              <a:gd name="connsiteX9-319" fmla="*/ 13354 w 1713016"/>
              <a:gd name="connsiteY9-320" fmla="*/ 2254386 h 2304057"/>
              <a:gd name="connsiteX10-321" fmla="*/ 36214 w 1713016"/>
              <a:gd name="connsiteY10-322" fmla="*/ 2300106 h 2304057"/>
              <a:gd name="connsiteX11-323" fmla="*/ 241954 w 1713016"/>
              <a:gd name="connsiteY11-324" fmla="*/ 2300106 h 2304057"/>
              <a:gd name="connsiteX12-325" fmla="*/ 401974 w 1713016"/>
              <a:gd name="connsiteY12-326" fmla="*/ 2300106 h 2304057"/>
              <a:gd name="connsiteX13-327" fmla="*/ 516274 w 1713016"/>
              <a:gd name="connsiteY13-328" fmla="*/ 2300106 h 2304057"/>
              <a:gd name="connsiteX14-329" fmla="*/ 638194 w 1713016"/>
              <a:gd name="connsiteY14-330" fmla="*/ 2300106 h 2304057"/>
              <a:gd name="connsiteX15-331" fmla="*/ 744874 w 1713016"/>
              <a:gd name="connsiteY15-332" fmla="*/ 2300106 h 2304057"/>
              <a:gd name="connsiteX16-333" fmla="*/ 859174 w 1713016"/>
              <a:gd name="connsiteY16-334" fmla="*/ 2246766 h 2304057"/>
              <a:gd name="connsiteX17-335" fmla="*/ 1346854 w 1713016"/>
              <a:gd name="connsiteY17-336" fmla="*/ 1789566 h 2304057"/>
              <a:gd name="connsiteX18-337" fmla="*/ 1712614 w 1713016"/>
              <a:gd name="connsiteY18-338" fmla="*/ 1046616 h 2304057"/>
              <a:gd name="connsiteX19-339" fmla="*/ 935374 w 1713016"/>
              <a:gd name="connsiteY19-340" fmla="*/ 90306 h 2304057"/>
              <a:gd name="connsiteX20-341" fmla="*/ 51454 w 1713016"/>
              <a:gd name="connsiteY20-342" fmla="*/ 105546 h 2304057"/>
              <a:gd name="connsiteX0-343" fmla="*/ 51454 w 1712976"/>
              <a:gd name="connsiteY0-344" fmla="*/ 105546 h 2304057"/>
              <a:gd name="connsiteX1-345" fmla="*/ 668674 w 1712976"/>
              <a:gd name="connsiteY1-346" fmla="*/ 669426 h 2304057"/>
              <a:gd name="connsiteX2-347" fmla="*/ 927754 w 1712976"/>
              <a:gd name="connsiteY2-348" fmla="*/ 928506 h 2304057"/>
              <a:gd name="connsiteX3-349" fmla="*/ 981094 w 1712976"/>
              <a:gd name="connsiteY3-350" fmla="*/ 1058046 h 2304057"/>
              <a:gd name="connsiteX4-351" fmla="*/ 981094 w 1712976"/>
              <a:gd name="connsiteY4-352" fmla="*/ 1164726 h 2304057"/>
              <a:gd name="connsiteX5-353" fmla="*/ 973474 w 1712976"/>
              <a:gd name="connsiteY5-354" fmla="*/ 1301886 h 2304057"/>
              <a:gd name="connsiteX6-355" fmla="*/ 843934 w 1712976"/>
              <a:gd name="connsiteY6-356" fmla="*/ 1469526 h 2304057"/>
              <a:gd name="connsiteX7-357" fmla="*/ 257194 w 1712976"/>
              <a:gd name="connsiteY7-358" fmla="*/ 2018166 h 2304057"/>
              <a:gd name="connsiteX8-359" fmla="*/ 20974 w 1712976"/>
              <a:gd name="connsiteY8-360" fmla="*/ 2231526 h 2304057"/>
              <a:gd name="connsiteX9-361" fmla="*/ 13354 w 1712976"/>
              <a:gd name="connsiteY9-362" fmla="*/ 2254386 h 2304057"/>
              <a:gd name="connsiteX10-363" fmla="*/ 36214 w 1712976"/>
              <a:gd name="connsiteY10-364" fmla="*/ 2300106 h 2304057"/>
              <a:gd name="connsiteX11-365" fmla="*/ 241954 w 1712976"/>
              <a:gd name="connsiteY11-366" fmla="*/ 2300106 h 2304057"/>
              <a:gd name="connsiteX12-367" fmla="*/ 401974 w 1712976"/>
              <a:gd name="connsiteY12-368" fmla="*/ 2300106 h 2304057"/>
              <a:gd name="connsiteX13-369" fmla="*/ 516274 w 1712976"/>
              <a:gd name="connsiteY13-370" fmla="*/ 2300106 h 2304057"/>
              <a:gd name="connsiteX14-371" fmla="*/ 638194 w 1712976"/>
              <a:gd name="connsiteY14-372" fmla="*/ 2300106 h 2304057"/>
              <a:gd name="connsiteX15-373" fmla="*/ 744874 w 1712976"/>
              <a:gd name="connsiteY15-374" fmla="*/ 2300106 h 2304057"/>
              <a:gd name="connsiteX16-375" fmla="*/ 859174 w 1712976"/>
              <a:gd name="connsiteY16-376" fmla="*/ 2246766 h 2304057"/>
              <a:gd name="connsiteX17-377" fmla="*/ 1346854 w 1712976"/>
              <a:gd name="connsiteY17-378" fmla="*/ 1789566 h 2304057"/>
              <a:gd name="connsiteX18-379" fmla="*/ 1712614 w 1712976"/>
              <a:gd name="connsiteY18-380" fmla="*/ 1046616 h 2304057"/>
              <a:gd name="connsiteX19-381" fmla="*/ 935374 w 1712976"/>
              <a:gd name="connsiteY19-382" fmla="*/ 90306 h 2304057"/>
              <a:gd name="connsiteX20-383" fmla="*/ 51454 w 1712976"/>
              <a:gd name="connsiteY20-384" fmla="*/ 105546 h 2304057"/>
              <a:gd name="connsiteX0-385" fmla="*/ 51454 w 1722178"/>
              <a:gd name="connsiteY0-386" fmla="*/ 105546 h 2304057"/>
              <a:gd name="connsiteX1-387" fmla="*/ 668674 w 1722178"/>
              <a:gd name="connsiteY1-388" fmla="*/ 669426 h 2304057"/>
              <a:gd name="connsiteX2-389" fmla="*/ 927754 w 1722178"/>
              <a:gd name="connsiteY2-390" fmla="*/ 928506 h 2304057"/>
              <a:gd name="connsiteX3-391" fmla="*/ 981094 w 1722178"/>
              <a:gd name="connsiteY3-392" fmla="*/ 1058046 h 2304057"/>
              <a:gd name="connsiteX4-393" fmla="*/ 981094 w 1722178"/>
              <a:gd name="connsiteY4-394" fmla="*/ 1164726 h 2304057"/>
              <a:gd name="connsiteX5-395" fmla="*/ 973474 w 1722178"/>
              <a:gd name="connsiteY5-396" fmla="*/ 1301886 h 2304057"/>
              <a:gd name="connsiteX6-397" fmla="*/ 843934 w 1722178"/>
              <a:gd name="connsiteY6-398" fmla="*/ 1469526 h 2304057"/>
              <a:gd name="connsiteX7-399" fmla="*/ 257194 w 1722178"/>
              <a:gd name="connsiteY7-400" fmla="*/ 2018166 h 2304057"/>
              <a:gd name="connsiteX8-401" fmla="*/ 20974 w 1722178"/>
              <a:gd name="connsiteY8-402" fmla="*/ 2231526 h 2304057"/>
              <a:gd name="connsiteX9-403" fmla="*/ 13354 w 1722178"/>
              <a:gd name="connsiteY9-404" fmla="*/ 2254386 h 2304057"/>
              <a:gd name="connsiteX10-405" fmla="*/ 36214 w 1722178"/>
              <a:gd name="connsiteY10-406" fmla="*/ 2300106 h 2304057"/>
              <a:gd name="connsiteX11-407" fmla="*/ 241954 w 1722178"/>
              <a:gd name="connsiteY11-408" fmla="*/ 2300106 h 2304057"/>
              <a:gd name="connsiteX12-409" fmla="*/ 401974 w 1722178"/>
              <a:gd name="connsiteY12-410" fmla="*/ 2300106 h 2304057"/>
              <a:gd name="connsiteX13-411" fmla="*/ 516274 w 1722178"/>
              <a:gd name="connsiteY13-412" fmla="*/ 2300106 h 2304057"/>
              <a:gd name="connsiteX14-413" fmla="*/ 638194 w 1722178"/>
              <a:gd name="connsiteY14-414" fmla="*/ 2300106 h 2304057"/>
              <a:gd name="connsiteX15-415" fmla="*/ 744874 w 1722178"/>
              <a:gd name="connsiteY15-416" fmla="*/ 2300106 h 2304057"/>
              <a:gd name="connsiteX16-417" fmla="*/ 859174 w 1722178"/>
              <a:gd name="connsiteY16-418" fmla="*/ 2246766 h 2304057"/>
              <a:gd name="connsiteX17-419" fmla="*/ 1346854 w 1722178"/>
              <a:gd name="connsiteY17-420" fmla="*/ 1804806 h 2304057"/>
              <a:gd name="connsiteX18-421" fmla="*/ 1712614 w 1722178"/>
              <a:gd name="connsiteY18-422" fmla="*/ 1046616 h 2304057"/>
              <a:gd name="connsiteX19-423" fmla="*/ 935374 w 1722178"/>
              <a:gd name="connsiteY19-424" fmla="*/ 90306 h 2304057"/>
              <a:gd name="connsiteX20-425" fmla="*/ 51454 w 1722178"/>
              <a:gd name="connsiteY20-426" fmla="*/ 105546 h 2304057"/>
              <a:gd name="connsiteX0-427" fmla="*/ 51454 w 1722178"/>
              <a:gd name="connsiteY0-428" fmla="*/ 81739 h 2280250"/>
              <a:gd name="connsiteX1-429" fmla="*/ 668674 w 1722178"/>
              <a:gd name="connsiteY1-430" fmla="*/ 645619 h 2280250"/>
              <a:gd name="connsiteX2-431" fmla="*/ 927754 w 1722178"/>
              <a:gd name="connsiteY2-432" fmla="*/ 904699 h 2280250"/>
              <a:gd name="connsiteX3-433" fmla="*/ 981094 w 1722178"/>
              <a:gd name="connsiteY3-434" fmla="*/ 1034239 h 2280250"/>
              <a:gd name="connsiteX4-435" fmla="*/ 981094 w 1722178"/>
              <a:gd name="connsiteY4-436" fmla="*/ 1140919 h 2280250"/>
              <a:gd name="connsiteX5-437" fmla="*/ 973474 w 1722178"/>
              <a:gd name="connsiteY5-438" fmla="*/ 1278079 h 2280250"/>
              <a:gd name="connsiteX6-439" fmla="*/ 843934 w 1722178"/>
              <a:gd name="connsiteY6-440" fmla="*/ 1445719 h 2280250"/>
              <a:gd name="connsiteX7-441" fmla="*/ 257194 w 1722178"/>
              <a:gd name="connsiteY7-442" fmla="*/ 1994359 h 2280250"/>
              <a:gd name="connsiteX8-443" fmla="*/ 20974 w 1722178"/>
              <a:gd name="connsiteY8-444" fmla="*/ 2207719 h 2280250"/>
              <a:gd name="connsiteX9-445" fmla="*/ 13354 w 1722178"/>
              <a:gd name="connsiteY9-446" fmla="*/ 2230579 h 2280250"/>
              <a:gd name="connsiteX10-447" fmla="*/ 36214 w 1722178"/>
              <a:gd name="connsiteY10-448" fmla="*/ 2276299 h 2280250"/>
              <a:gd name="connsiteX11-449" fmla="*/ 241954 w 1722178"/>
              <a:gd name="connsiteY11-450" fmla="*/ 2276299 h 2280250"/>
              <a:gd name="connsiteX12-451" fmla="*/ 401974 w 1722178"/>
              <a:gd name="connsiteY12-452" fmla="*/ 2276299 h 2280250"/>
              <a:gd name="connsiteX13-453" fmla="*/ 516274 w 1722178"/>
              <a:gd name="connsiteY13-454" fmla="*/ 2276299 h 2280250"/>
              <a:gd name="connsiteX14-455" fmla="*/ 638194 w 1722178"/>
              <a:gd name="connsiteY14-456" fmla="*/ 2276299 h 2280250"/>
              <a:gd name="connsiteX15-457" fmla="*/ 744874 w 1722178"/>
              <a:gd name="connsiteY15-458" fmla="*/ 2276299 h 2280250"/>
              <a:gd name="connsiteX16-459" fmla="*/ 859174 w 1722178"/>
              <a:gd name="connsiteY16-460" fmla="*/ 2222959 h 2280250"/>
              <a:gd name="connsiteX17-461" fmla="*/ 1346854 w 1722178"/>
              <a:gd name="connsiteY17-462" fmla="*/ 1780999 h 2280250"/>
              <a:gd name="connsiteX18-463" fmla="*/ 1712614 w 1722178"/>
              <a:gd name="connsiteY18-464" fmla="*/ 1022809 h 2280250"/>
              <a:gd name="connsiteX19-465" fmla="*/ 935374 w 1722178"/>
              <a:gd name="connsiteY19-466" fmla="*/ 66499 h 2280250"/>
              <a:gd name="connsiteX20-467" fmla="*/ 51454 w 1722178"/>
              <a:gd name="connsiteY20-468" fmla="*/ 81739 h 2280250"/>
              <a:gd name="connsiteX0-469" fmla="*/ 51454 w 1722178"/>
              <a:gd name="connsiteY0-470" fmla="*/ 75490 h 2274001"/>
              <a:gd name="connsiteX1-471" fmla="*/ 668674 w 1722178"/>
              <a:gd name="connsiteY1-472" fmla="*/ 639370 h 2274001"/>
              <a:gd name="connsiteX2-473" fmla="*/ 927754 w 1722178"/>
              <a:gd name="connsiteY2-474" fmla="*/ 898450 h 2274001"/>
              <a:gd name="connsiteX3-475" fmla="*/ 981094 w 1722178"/>
              <a:gd name="connsiteY3-476" fmla="*/ 1027990 h 2274001"/>
              <a:gd name="connsiteX4-477" fmla="*/ 981094 w 1722178"/>
              <a:gd name="connsiteY4-478" fmla="*/ 1134670 h 2274001"/>
              <a:gd name="connsiteX5-479" fmla="*/ 973474 w 1722178"/>
              <a:gd name="connsiteY5-480" fmla="*/ 1271830 h 2274001"/>
              <a:gd name="connsiteX6-481" fmla="*/ 843934 w 1722178"/>
              <a:gd name="connsiteY6-482" fmla="*/ 1439470 h 2274001"/>
              <a:gd name="connsiteX7-483" fmla="*/ 257194 w 1722178"/>
              <a:gd name="connsiteY7-484" fmla="*/ 1988110 h 2274001"/>
              <a:gd name="connsiteX8-485" fmla="*/ 20974 w 1722178"/>
              <a:gd name="connsiteY8-486" fmla="*/ 2201470 h 2274001"/>
              <a:gd name="connsiteX9-487" fmla="*/ 13354 w 1722178"/>
              <a:gd name="connsiteY9-488" fmla="*/ 2224330 h 2274001"/>
              <a:gd name="connsiteX10-489" fmla="*/ 36214 w 1722178"/>
              <a:gd name="connsiteY10-490" fmla="*/ 2270050 h 2274001"/>
              <a:gd name="connsiteX11-491" fmla="*/ 241954 w 1722178"/>
              <a:gd name="connsiteY11-492" fmla="*/ 2270050 h 2274001"/>
              <a:gd name="connsiteX12-493" fmla="*/ 401974 w 1722178"/>
              <a:gd name="connsiteY12-494" fmla="*/ 2270050 h 2274001"/>
              <a:gd name="connsiteX13-495" fmla="*/ 516274 w 1722178"/>
              <a:gd name="connsiteY13-496" fmla="*/ 2270050 h 2274001"/>
              <a:gd name="connsiteX14-497" fmla="*/ 638194 w 1722178"/>
              <a:gd name="connsiteY14-498" fmla="*/ 2270050 h 2274001"/>
              <a:gd name="connsiteX15-499" fmla="*/ 744874 w 1722178"/>
              <a:gd name="connsiteY15-500" fmla="*/ 2270050 h 2274001"/>
              <a:gd name="connsiteX16-501" fmla="*/ 859174 w 1722178"/>
              <a:gd name="connsiteY16-502" fmla="*/ 2216710 h 2274001"/>
              <a:gd name="connsiteX17-503" fmla="*/ 1346854 w 1722178"/>
              <a:gd name="connsiteY17-504" fmla="*/ 1774750 h 2274001"/>
              <a:gd name="connsiteX18-505" fmla="*/ 1712614 w 1722178"/>
              <a:gd name="connsiteY18-506" fmla="*/ 1016560 h 2274001"/>
              <a:gd name="connsiteX19-507" fmla="*/ 935374 w 1722178"/>
              <a:gd name="connsiteY19-508" fmla="*/ 60250 h 2274001"/>
              <a:gd name="connsiteX20-509" fmla="*/ 51454 w 1722178"/>
              <a:gd name="connsiteY20-510" fmla="*/ 75490 h 2274001"/>
              <a:gd name="connsiteX0-511" fmla="*/ 51633 w 1722357"/>
              <a:gd name="connsiteY0-512" fmla="*/ 75490 h 2274001"/>
              <a:gd name="connsiteX1-513" fmla="*/ 668853 w 1722357"/>
              <a:gd name="connsiteY1-514" fmla="*/ 639370 h 2274001"/>
              <a:gd name="connsiteX2-515" fmla="*/ 927933 w 1722357"/>
              <a:gd name="connsiteY2-516" fmla="*/ 898450 h 2274001"/>
              <a:gd name="connsiteX3-517" fmla="*/ 981273 w 1722357"/>
              <a:gd name="connsiteY3-518" fmla="*/ 1027990 h 2274001"/>
              <a:gd name="connsiteX4-519" fmla="*/ 981273 w 1722357"/>
              <a:gd name="connsiteY4-520" fmla="*/ 1134670 h 2274001"/>
              <a:gd name="connsiteX5-521" fmla="*/ 973653 w 1722357"/>
              <a:gd name="connsiteY5-522" fmla="*/ 1271830 h 2274001"/>
              <a:gd name="connsiteX6-523" fmla="*/ 844113 w 1722357"/>
              <a:gd name="connsiteY6-524" fmla="*/ 1439470 h 2274001"/>
              <a:gd name="connsiteX7-525" fmla="*/ 257373 w 1722357"/>
              <a:gd name="connsiteY7-526" fmla="*/ 1988110 h 2274001"/>
              <a:gd name="connsiteX8-527" fmla="*/ 21153 w 1722357"/>
              <a:gd name="connsiteY8-528" fmla="*/ 2201470 h 2274001"/>
              <a:gd name="connsiteX9-529" fmla="*/ 36393 w 1722357"/>
              <a:gd name="connsiteY9-530" fmla="*/ 2270050 h 2274001"/>
              <a:gd name="connsiteX10-531" fmla="*/ 242133 w 1722357"/>
              <a:gd name="connsiteY10-532" fmla="*/ 2270050 h 2274001"/>
              <a:gd name="connsiteX11-533" fmla="*/ 402153 w 1722357"/>
              <a:gd name="connsiteY11-534" fmla="*/ 2270050 h 2274001"/>
              <a:gd name="connsiteX12-535" fmla="*/ 516453 w 1722357"/>
              <a:gd name="connsiteY12-536" fmla="*/ 2270050 h 2274001"/>
              <a:gd name="connsiteX13-537" fmla="*/ 638373 w 1722357"/>
              <a:gd name="connsiteY13-538" fmla="*/ 2270050 h 2274001"/>
              <a:gd name="connsiteX14-539" fmla="*/ 745053 w 1722357"/>
              <a:gd name="connsiteY14-540" fmla="*/ 2270050 h 2274001"/>
              <a:gd name="connsiteX15-541" fmla="*/ 859353 w 1722357"/>
              <a:gd name="connsiteY15-542" fmla="*/ 2216710 h 2274001"/>
              <a:gd name="connsiteX16-543" fmla="*/ 1347033 w 1722357"/>
              <a:gd name="connsiteY16-544" fmla="*/ 1774750 h 2274001"/>
              <a:gd name="connsiteX17-545" fmla="*/ 1712793 w 1722357"/>
              <a:gd name="connsiteY17-546" fmla="*/ 1016560 h 2274001"/>
              <a:gd name="connsiteX18-547" fmla="*/ 935553 w 1722357"/>
              <a:gd name="connsiteY18-548" fmla="*/ 60250 h 2274001"/>
              <a:gd name="connsiteX19-549" fmla="*/ 51633 w 1722357"/>
              <a:gd name="connsiteY19-550" fmla="*/ 75490 h 2274001"/>
              <a:gd name="connsiteX0-551" fmla="*/ 51907 w 1722631"/>
              <a:gd name="connsiteY0-552" fmla="*/ 75490 h 2274001"/>
              <a:gd name="connsiteX1-553" fmla="*/ 669127 w 1722631"/>
              <a:gd name="connsiteY1-554" fmla="*/ 639370 h 2274001"/>
              <a:gd name="connsiteX2-555" fmla="*/ 928207 w 1722631"/>
              <a:gd name="connsiteY2-556" fmla="*/ 898450 h 2274001"/>
              <a:gd name="connsiteX3-557" fmla="*/ 981547 w 1722631"/>
              <a:gd name="connsiteY3-558" fmla="*/ 1027990 h 2274001"/>
              <a:gd name="connsiteX4-559" fmla="*/ 981547 w 1722631"/>
              <a:gd name="connsiteY4-560" fmla="*/ 1134670 h 2274001"/>
              <a:gd name="connsiteX5-561" fmla="*/ 973927 w 1722631"/>
              <a:gd name="connsiteY5-562" fmla="*/ 1271830 h 2274001"/>
              <a:gd name="connsiteX6-563" fmla="*/ 844387 w 1722631"/>
              <a:gd name="connsiteY6-564" fmla="*/ 1439470 h 2274001"/>
              <a:gd name="connsiteX7-565" fmla="*/ 261457 w 1722631"/>
              <a:gd name="connsiteY7-566" fmla="*/ 1961440 h 2274001"/>
              <a:gd name="connsiteX8-567" fmla="*/ 21427 w 1722631"/>
              <a:gd name="connsiteY8-568" fmla="*/ 2201470 h 2274001"/>
              <a:gd name="connsiteX9-569" fmla="*/ 36667 w 1722631"/>
              <a:gd name="connsiteY9-570" fmla="*/ 2270050 h 2274001"/>
              <a:gd name="connsiteX10-571" fmla="*/ 242407 w 1722631"/>
              <a:gd name="connsiteY10-572" fmla="*/ 2270050 h 2274001"/>
              <a:gd name="connsiteX11-573" fmla="*/ 402427 w 1722631"/>
              <a:gd name="connsiteY11-574" fmla="*/ 2270050 h 2274001"/>
              <a:gd name="connsiteX12-575" fmla="*/ 516727 w 1722631"/>
              <a:gd name="connsiteY12-576" fmla="*/ 2270050 h 2274001"/>
              <a:gd name="connsiteX13-577" fmla="*/ 638647 w 1722631"/>
              <a:gd name="connsiteY13-578" fmla="*/ 2270050 h 2274001"/>
              <a:gd name="connsiteX14-579" fmla="*/ 745327 w 1722631"/>
              <a:gd name="connsiteY14-580" fmla="*/ 2270050 h 2274001"/>
              <a:gd name="connsiteX15-581" fmla="*/ 859627 w 1722631"/>
              <a:gd name="connsiteY15-582" fmla="*/ 2216710 h 2274001"/>
              <a:gd name="connsiteX16-583" fmla="*/ 1347307 w 1722631"/>
              <a:gd name="connsiteY16-584" fmla="*/ 1774750 h 2274001"/>
              <a:gd name="connsiteX17-585" fmla="*/ 1713067 w 1722631"/>
              <a:gd name="connsiteY17-586" fmla="*/ 1016560 h 2274001"/>
              <a:gd name="connsiteX18-587" fmla="*/ 935827 w 1722631"/>
              <a:gd name="connsiteY18-588" fmla="*/ 60250 h 2274001"/>
              <a:gd name="connsiteX19-589" fmla="*/ 51907 w 1722631"/>
              <a:gd name="connsiteY19-590" fmla="*/ 75490 h 2274001"/>
              <a:gd name="connsiteX0-591" fmla="*/ 51907 w 1722631"/>
              <a:gd name="connsiteY0-592" fmla="*/ 75490 h 2273436"/>
              <a:gd name="connsiteX1-593" fmla="*/ 669127 w 1722631"/>
              <a:gd name="connsiteY1-594" fmla="*/ 639370 h 2273436"/>
              <a:gd name="connsiteX2-595" fmla="*/ 928207 w 1722631"/>
              <a:gd name="connsiteY2-596" fmla="*/ 898450 h 2273436"/>
              <a:gd name="connsiteX3-597" fmla="*/ 981547 w 1722631"/>
              <a:gd name="connsiteY3-598" fmla="*/ 1027990 h 2273436"/>
              <a:gd name="connsiteX4-599" fmla="*/ 981547 w 1722631"/>
              <a:gd name="connsiteY4-600" fmla="*/ 1134670 h 2273436"/>
              <a:gd name="connsiteX5-601" fmla="*/ 973927 w 1722631"/>
              <a:gd name="connsiteY5-602" fmla="*/ 1271830 h 2273436"/>
              <a:gd name="connsiteX6-603" fmla="*/ 844387 w 1722631"/>
              <a:gd name="connsiteY6-604" fmla="*/ 1439470 h 2273436"/>
              <a:gd name="connsiteX7-605" fmla="*/ 261457 w 1722631"/>
              <a:gd name="connsiteY7-606" fmla="*/ 1961440 h 2273436"/>
              <a:gd name="connsiteX8-607" fmla="*/ 21427 w 1722631"/>
              <a:gd name="connsiteY8-608" fmla="*/ 2201470 h 2273436"/>
              <a:gd name="connsiteX9-609" fmla="*/ 36667 w 1722631"/>
              <a:gd name="connsiteY9-610" fmla="*/ 2270050 h 2273436"/>
              <a:gd name="connsiteX10-611" fmla="*/ 242407 w 1722631"/>
              <a:gd name="connsiteY10-612" fmla="*/ 2270050 h 2273436"/>
              <a:gd name="connsiteX11-613" fmla="*/ 402427 w 1722631"/>
              <a:gd name="connsiteY11-614" fmla="*/ 2270050 h 2273436"/>
              <a:gd name="connsiteX12-615" fmla="*/ 516727 w 1722631"/>
              <a:gd name="connsiteY12-616" fmla="*/ 2270050 h 2273436"/>
              <a:gd name="connsiteX13-617" fmla="*/ 638647 w 1722631"/>
              <a:gd name="connsiteY13-618" fmla="*/ 2270050 h 2273436"/>
              <a:gd name="connsiteX14-619" fmla="*/ 859627 w 1722631"/>
              <a:gd name="connsiteY14-620" fmla="*/ 2216710 h 2273436"/>
              <a:gd name="connsiteX15-621" fmla="*/ 1347307 w 1722631"/>
              <a:gd name="connsiteY15-622" fmla="*/ 1774750 h 2273436"/>
              <a:gd name="connsiteX16-623" fmla="*/ 1713067 w 1722631"/>
              <a:gd name="connsiteY16-624" fmla="*/ 1016560 h 2273436"/>
              <a:gd name="connsiteX17-625" fmla="*/ 935827 w 1722631"/>
              <a:gd name="connsiteY17-626" fmla="*/ 60250 h 2273436"/>
              <a:gd name="connsiteX18-627" fmla="*/ 51907 w 1722631"/>
              <a:gd name="connsiteY18-628" fmla="*/ 75490 h 2273436"/>
              <a:gd name="connsiteX0-629" fmla="*/ 51907 w 1722631"/>
              <a:gd name="connsiteY0-630" fmla="*/ 75490 h 2282750"/>
              <a:gd name="connsiteX1-631" fmla="*/ 669127 w 1722631"/>
              <a:gd name="connsiteY1-632" fmla="*/ 639370 h 2282750"/>
              <a:gd name="connsiteX2-633" fmla="*/ 928207 w 1722631"/>
              <a:gd name="connsiteY2-634" fmla="*/ 898450 h 2282750"/>
              <a:gd name="connsiteX3-635" fmla="*/ 981547 w 1722631"/>
              <a:gd name="connsiteY3-636" fmla="*/ 1027990 h 2282750"/>
              <a:gd name="connsiteX4-637" fmla="*/ 981547 w 1722631"/>
              <a:gd name="connsiteY4-638" fmla="*/ 1134670 h 2282750"/>
              <a:gd name="connsiteX5-639" fmla="*/ 973927 w 1722631"/>
              <a:gd name="connsiteY5-640" fmla="*/ 1271830 h 2282750"/>
              <a:gd name="connsiteX6-641" fmla="*/ 844387 w 1722631"/>
              <a:gd name="connsiteY6-642" fmla="*/ 1439470 h 2282750"/>
              <a:gd name="connsiteX7-643" fmla="*/ 261457 w 1722631"/>
              <a:gd name="connsiteY7-644" fmla="*/ 1961440 h 2282750"/>
              <a:gd name="connsiteX8-645" fmla="*/ 21427 w 1722631"/>
              <a:gd name="connsiteY8-646" fmla="*/ 2201470 h 2282750"/>
              <a:gd name="connsiteX9-647" fmla="*/ 36667 w 1722631"/>
              <a:gd name="connsiteY9-648" fmla="*/ 2270050 h 2282750"/>
              <a:gd name="connsiteX10-649" fmla="*/ 242407 w 1722631"/>
              <a:gd name="connsiteY10-650" fmla="*/ 2270050 h 2282750"/>
              <a:gd name="connsiteX11-651" fmla="*/ 402427 w 1722631"/>
              <a:gd name="connsiteY11-652" fmla="*/ 2270050 h 2282750"/>
              <a:gd name="connsiteX12-653" fmla="*/ 516727 w 1722631"/>
              <a:gd name="connsiteY12-654" fmla="*/ 2270050 h 2282750"/>
              <a:gd name="connsiteX13-655" fmla="*/ 638647 w 1722631"/>
              <a:gd name="connsiteY13-656" fmla="*/ 2282750 h 2282750"/>
              <a:gd name="connsiteX14-657" fmla="*/ 859627 w 1722631"/>
              <a:gd name="connsiteY14-658" fmla="*/ 2216710 h 2282750"/>
              <a:gd name="connsiteX15-659" fmla="*/ 1347307 w 1722631"/>
              <a:gd name="connsiteY15-660" fmla="*/ 1774750 h 2282750"/>
              <a:gd name="connsiteX16-661" fmla="*/ 1713067 w 1722631"/>
              <a:gd name="connsiteY16-662" fmla="*/ 1016560 h 2282750"/>
              <a:gd name="connsiteX17-663" fmla="*/ 935827 w 1722631"/>
              <a:gd name="connsiteY17-664" fmla="*/ 60250 h 2282750"/>
              <a:gd name="connsiteX18-665" fmla="*/ 51907 w 1722631"/>
              <a:gd name="connsiteY18-666" fmla="*/ 75490 h 2282750"/>
              <a:gd name="connsiteX0-667" fmla="*/ 51907 w 1722631"/>
              <a:gd name="connsiteY0-668" fmla="*/ 75490 h 2282750"/>
              <a:gd name="connsiteX1-669" fmla="*/ 669127 w 1722631"/>
              <a:gd name="connsiteY1-670" fmla="*/ 639370 h 2282750"/>
              <a:gd name="connsiteX2-671" fmla="*/ 928207 w 1722631"/>
              <a:gd name="connsiteY2-672" fmla="*/ 898450 h 2282750"/>
              <a:gd name="connsiteX3-673" fmla="*/ 981547 w 1722631"/>
              <a:gd name="connsiteY3-674" fmla="*/ 1027990 h 2282750"/>
              <a:gd name="connsiteX4-675" fmla="*/ 981547 w 1722631"/>
              <a:gd name="connsiteY4-676" fmla="*/ 1134670 h 2282750"/>
              <a:gd name="connsiteX5-677" fmla="*/ 973927 w 1722631"/>
              <a:gd name="connsiteY5-678" fmla="*/ 1271830 h 2282750"/>
              <a:gd name="connsiteX6-679" fmla="*/ 844387 w 1722631"/>
              <a:gd name="connsiteY6-680" fmla="*/ 1439470 h 2282750"/>
              <a:gd name="connsiteX7-681" fmla="*/ 261457 w 1722631"/>
              <a:gd name="connsiteY7-682" fmla="*/ 1961440 h 2282750"/>
              <a:gd name="connsiteX8-683" fmla="*/ 21427 w 1722631"/>
              <a:gd name="connsiteY8-684" fmla="*/ 2201470 h 2282750"/>
              <a:gd name="connsiteX9-685" fmla="*/ 36667 w 1722631"/>
              <a:gd name="connsiteY9-686" fmla="*/ 2270050 h 2282750"/>
              <a:gd name="connsiteX10-687" fmla="*/ 242407 w 1722631"/>
              <a:gd name="connsiteY10-688" fmla="*/ 2270050 h 2282750"/>
              <a:gd name="connsiteX11-689" fmla="*/ 402427 w 1722631"/>
              <a:gd name="connsiteY11-690" fmla="*/ 2270050 h 2282750"/>
              <a:gd name="connsiteX12-691" fmla="*/ 516727 w 1722631"/>
              <a:gd name="connsiteY12-692" fmla="*/ 2280210 h 2282750"/>
              <a:gd name="connsiteX13-693" fmla="*/ 638647 w 1722631"/>
              <a:gd name="connsiteY13-694" fmla="*/ 2282750 h 2282750"/>
              <a:gd name="connsiteX14-695" fmla="*/ 859627 w 1722631"/>
              <a:gd name="connsiteY14-696" fmla="*/ 2216710 h 2282750"/>
              <a:gd name="connsiteX15-697" fmla="*/ 1347307 w 1722631"/>
              <a:gd name="connsiteY15-698" fmla="*/ 1774750 h 2282750"/>
              <a:gd name="connsiteX16-699" fmla="*/ 1713067 w 1722631"/>
              <a:gd name="connsiteY16-700" fmla="*/ 1016560 h 2282750"/>
              <a:gd name="connsiteX17-701" fmla="*/ 935827 w 1722631"/>
              <a:gd name="connsiteY17-702" fmla="*/ 60250 h 2282750"/>
              <a:gd name="connsiteX18-703" fmla="*/ 51907 w 1722631"/>
              <a:gd name="connsiteY18-704" fmla="*/ 75490 h 2282750"/>
              <a:gd name="connsiteX0-705" fmla="*/ 51907 w 1722631"/>
              <a:gd name="connsiteY0-706" fmla="*/ 75490 h 2282750"/>
              <a:gd name="connsiteX1-707" fmla="*/ 669127 w 1722631"/>
              <a:gd name="connsiteY1-708" fmla="*/ 639370 h 2282750"/>
              <a:gd name="connsiteX2-709" fmla="*/ 928207 w 1722631"/>
              <a:gd name="connsiteY2-710" fmla="*/ 898450 h 2282750"/>
              <a:gd name="connsiteX3-711" fmla="*/ 981547 w 1722631"/>
              <a:gd name="connsiteY3-712" fmla="*/ 1027990 h 2282750"/>
              <a:gd name="connsiteX4-713" fmla="*/ 981547 w 1722631"/>
              <a:gd name="connsiteY4-714" fmla="*/ 1134670 h 2282750"/>
              <a:gd name="connsiteX5-715" fmla="*/ 973927 w 1722631"/>
              <a:gd name="connsiteY5-716" fmla="*/ 1271830 h 2282750"/>
              <a:gd name="connsiteX6-717" fmla="*/ 844387 w 1722631"/>
              <a:gd name="connsiteY6-718" fmla="*/ 1439470 h 2282750"/>
              <a:gd name="connsiteX7-719" fmla="*/ 261457 w 1722631"/>
              <a:gd name="connsiteY7-720" fmla="*/ 1961440 h 2282750"/>
              <a:gd name="connsiteX8-721" fmla="*/ 21427 w 1722631"/>
              <a:gd name="connsiteY8-722" fmla="*/ 2201470 h 2282750"/>
              <a:gd name="connsiteX9-723" fmla="*/ 36667 w 1722631"/>
              <a:gd name="connsiteY9-724" fmla="*/ 2270050 h 2282750"/>
              <a:gd name="connsiteX10-725" fmla="*/ 242407 w 1722631"/>
              <a:gd name="connsiteY10-726" fmla="*/ 2270050 h 2282750"/>
              <a:gd name="connsiteX11-727" fmla="*/ 394807 w 1722631"/>
              <a:gd name="connsiteY11-728" fmla="*/ 2280210 h 2282750"/>
              <a:gd name="connsiteX12-729" fmla="*/ 516727 w 1722631"/>
              <a:gd name="connsiteY12-730" fmla="*/ 2280210 h 2282750"/>
              <a:gd name="connsiteX13-731" fmla="*/ 638647 w 1722631"/>
              <a:gd name="connsiteY13-732" fmla="*/ 2282750 h 2282750"/>
              <a:gd name="connsiteX14-733" fmla="*/ 859627 w 1722631"/>
              <a:gd name="connsiteY14-734" fmla="*/ 2216710 h 2282750"/>
              <a:gd name="connsiteX15-735" fmla="*/ 1347307 w 1722631"/>
              <a:gd name="connsiteY15-736" fmla="*/ 1774750 h 2282750"/>
              <a:gd name="connsiteX16-737" fmla="*/ 1713067 w 1722631"/>
              <a:gd name="connsiteY16-738" fmla="*/ 1016560 h 2282750"/>
              <a:gd name="connsiteX17-739" fmla="*/ 935827 w 1722631"/>
              <a:gd name="connsiteY17-740" fmla="*/ 60250 h 2282750"/>
              <a:gd name="connsiteX18-741" fmla="*/ 51907 w 1722631"/>
              <a:gd name="connsiteY18-742" fmla="*/ 75490 h 2282750"/>
              <a:gd name="connsiteX0-743" fmla="*/ 51426 w 1722150"/>
              <a:gd name="connsiteY0-744" fmla="*/ 75490 h 2287830"/>
              <a:gd name="connsiteX1-745" fmla="*/ 668646 w 1722150"/>
              <a:gd name="connsiteY1-746" fmla="*/ 639370 h 2287830"/>
              <a:gd name="connsiteX2-747" fmla="*/ 927726 w 1722150"/>
              <a:gd name="connsiteY2-748" fmla="*/ 898450 h 2287830"/>
              <a:gd name="connsiteX3-749" fmla="*/ 981066 w 1722150"/>
              <a:gd name="connsiteY3-750" fmla="*/ 1027990 h 2287830"/>
              <a:gd name="connsiteX4-751" fmla="*/ 981066 w 1722150"/>
              <a:gd name="connsiteY4-752" fmla="*/ 1134670 h 2287830"/>
              <a:gd name="connsiteX5-753" fmla="*/ 973446 w 1722150"/>
              <a:gd name="connsiteY5-754" fmla="*/ 1271830 h 2287830"/>
              <a:gd name="connsiteX6-755" fmla="*/ 843906 w 1722150"/>
              <a:gd name="connsiteY6-756" fmla="*/ 1439470 h 2287830"/>
              <a:gd name="connsiteX7-757" fmla="*/ 260976 w 1722150"/>
              <a:gd name="connsiteY7-758" fmla="*/ 1961440 h 2287830"/>
              <a:gd name="connsiteX8-759" fmla="*/ 20946 w 1722150"/>
              <a:gd name="connsiteY8-760" fmla="*/ 2201470 h 2287830"/>
              <a:gd name="connsiteX9-761" fmla="*/ 36186 w 1722150"/>
              <a:gd name="connsiteY9-762" fmla="*/ 2270050 h 2287830"/>
              <a:gd name="connsiteX10-763" fmla="*/ 231766 w 1722150"/>
              <a:gd name="connsiteY10-764" fmla="*/ 2287830 h 2287830"/>
              <a:gd name="connsiteX11-765" fmla="*/ 394326 w 1722150"/>
              <a:gd name="connsiteY11-766" fmla="*/ 2280210 h 2287830"/>
              <a:gd name="connsiteX12-767" fmla="*/ 516246 w 1722150"/>
              <a:gd name="connsiteY12-768" fmla="*/ 2280210 h 2287830"/>
              <a:gd name="connsiteX13-769" fmla="*/ 638166 w 1722150"/>
              <a:gd name="connsiteY13-770" fmla="*/ 2282750 h 2287830"/>
              <a:gd name="connsiteX14-771" fmla="*/ 859146 w 1722150"/>
              <a:gd name="connsiteY14-772" fmla="*/ 2216710 h 2287830"/>
              <a:gd name="connsiteX15-773" fmla="*/ 1346826 w 1722150"/>
              <a:gd name="connsiteY15-774" fmla="*/ 1774750 h 2287830"/>
              <a:gd name="connsiteX16-775" fmla="*/ 1712586 w 1722150"/>
              <a:gd name="connsiteY16-776" fmla="*/ 1016560 h 2287830"/>
              <a:gd name="connsiteX17-777" fmla="*/ 935346 w 1722150"/>
              <a:gd name="connsiteY17-778" fmla="*/ 60250 h 2287830"/>
              <a:gd name="connsiteX18-779" fmla="*/ 51426 w 1722150"/>
              <a:gd name="connsiteY18-780" fmla="*/ 75490 h 2287830"/>
              <a:gd name="connsiteX0-781" fmla="*/ 51426 w 1722150"/>
              <a:gd name="connsiteY0-782" fmla="*/ 75490 h 2287830"/>
              <a:gd name="connsiteX1-783" fmla="*/ 668646 w 1722150"/>
              <a:gd name="connsiteY1-784" fmla="*/ 639370 h 2287830"/>
              <a:gd name="connsiteX2-785" fmla="*/ 927726 w 1722150"/>
              <a:gd name="connsiteY2-786" fmla="*/ 898450 h 2287830"/>
              <a:gd name="connsiteX3-787" fmla="*/ 981066 w 1722150"/>
              <a:gd name="connsiteY3-788" fmla="*/ 1027990 h 2287830"/>
              <a:gd name="connsiteX4-789" fmla="*/ 981066 w 1722150"/>
              <a:gd name="connsiteY4-790" fmla="*/ 1134670 h 2287830"/>
              <a:gd name="connsiteX5-791" fmla="*/ 973446 w 1722150"/>
              <a:gd name="connsiteY5-792" fmla="*/ 1271830 h 2287830"/>
              <a:gd name="connsiteX6-793" fmla="*/ 843906 w 1722150"/>
              <a:gd name="connsiteY6-794" fmla="*/ 1439470 h 2287830"/>
              <a:gd name="connsiteX7-795" fmla="*/ 260976 w 1722150"/>
              <a:gd name="connsiteY7-796" fmla="*/ 1961440 h 2287830"/>
              <a:gd name="connsiteX8-797" fmla="*/ 20946 w 1722150"/>
              <a:gd name="connsiteY8-798" fmla="*/ 2201470 h 2287830"/>
              <a:gd name="connsiteX9-799" fmla="*/ 36186 w 1722150"/>
              <a:gd name="connsiteY9-800" fmla="*/ 2270050 h 2287830"/>
              <a:gd name="connsiteX10-801" fmla="*/ 231766 w 1722150"/>
              <a:gd name="connsiteY10-802" fmla="*/ 2287830 h 2287830"/>
              <a:gd name="connsiteX11-803" fmla="*/ 516246 w 1722150"/>
              <a:gd name="connsiteY11-804" fmla="*/ 2280210 h 2287830"/>
              <a:gd name="connsiteX12-805" fmla="*/ 638166 w 1722150"/>
              <a:gd name="connsiteY12-806" fmla="*/ 2282750 h 2287830"/>
              <a:gd name="connsiteX13-807" fmla="*/ 859146 w 1722150"/>
              <a:gd name="connsiteY13-808" fmla="*/ 2216710 h 2287830"/>
              <a:gd name="connsiteX14-809" fmla="*/ 1346826 w 1722150"/>
              <a:gd name="connsiteY14-810" fmla="*/ 1774750 h 2287830"/>
              <a:gd name="connsiteX15-811" fmla="*/ 1712586 w 1722150"/>
              <a:gd name="connsiteY15-812" fmla="*/ 1016560 h 2287830"/>
              <a:gd name="connsiteX16-813" fmla="*/ 935346 w 1722150"/>
              <a:gd name="connsiteY16-814" fmla="*/ 60250 h 2287830"/>
              <a:gd name="connsiteX17-815" fmla="*/ 51426 w 1722150"/>
              <a:gd name="connsiteY17-816" fmla="*/ 75490 h 2287830"/>
              <a:gd name="connsiteX0-817" fmla="*/ 52152 w 1722876"/>
              <a:gd name="connsiteY0-818" fmla="*/ 75490 h 2282750"/>
              <a:gd name="connsiteX1-819" fmla="*/ 669372 w 1722876"/>
              <a:gd name="connsiteY1-820" fmla="*/ 639370 h 2282750"/>
              <a:gd name="connsiteX2-821" fmla="*/ 928452 w 1722876"/>
              <a:gd name="connsiteY2-822" fmla="*/ 898450 h 2282750"/>
              <a:gd name="connsiteX3-823" fmla="*/ 981792 w 1722876"/>
              <a:gd name="connsiteY3-824" fmla="*/ 1027990 h 2282750"/>
              <a:gd name="connsiteX4-825" fmla="*/ 981792 w 1722876"/>
              <a:gd name="connsiteY4-826" fmla="*/ 1134670 h 2282750"/>
              <a:gd name="connsiteX5-827" fmla="*/ 974172 w 1722876"/>
              <a:gd name="connsiteY5-828" fmla="*/ 1271830 h 2282750"/>
              <a:gd name="connsiteX6-829" fmla="*/ 844632 w 1722876"/>
              <a:gd name="connsiteY6-830" fmla="*/ 1439470 h 2282750"/>
              <a:gd name="connsiteX7-831" fmla="*/ 261702 w 1722876"/>
              <a:gd name="connsiteY7-832" fmla="*/ 1961440 h 2282750"/>
              <a:gd name="connsiteX8-833" fmla="*/ 21672 w 1722876"/>
              <a:gd name="connsiteY8-834" fmla="*/ 2201470 h 2282750"/>
              <a:gd name="connsiteX9-835" fmla="*/ 36912 w 1722876"/>
              <a:gd name="connsiteY9-836" fmla="*/ 2270050 h 2282750"/>
              <a:gd name="connsiteX10-837" fmla="*/ 247732 w 1722876"/>
              <a:gd name="connsiteY10-838" fmla="*/ 2280210 h 2282750"/>
              <a:gd name="connsiteX11-839" fmla="*/ 516972 w 1722876"/>
              <a:gd name="connsiteY11-840" fmla="*/ 2280210 h 2282750"/>
              <a:gd name="connsiteX12-841" fmla="*/ 638892 w 1722876"/>
              <a:gd name="connsiteY12-842" fmla="*/ 2282750 h 2282750"/>
              <a:gd name="connsiteX13-843" fmla="*/ 859872 w 1722876"/>
              <a:gd name="connsiteY13-844" fmla="*/ 2216710 h 2282750"/>
              <a:gd name="connsiteX14-845" fmla="*/ 1347552 w 1722876"/>
              <a:gd name="connsiteY14-846" fmla="*/ 1774750 h 2282750"/>
              <a:gd name="connsiteX15-847" fmla="*/ 1713312 w 1722876"/>
              <a:gd name="connsiteY15-848" fmla="*/ 1016560 h 2282750"/>
              <a:gd name="connsiteX16-849" fmla="*/ 936072 w 1722876"/>
              <a:gd name="connsiteY16-850" fmla="*/ 60250 h 2282750"/>
              <a:gd name="connsiteX17-851" fmla="*/ 52152 w 1722876"/>
              <a:gd name="connsiteY17-852" fmla="*/ 75490 h 228275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</a:cxnLst>
            <a:rect l="l" t="t" r="r" b="b"/>
            <a:pathLst>
              <a:path w="1722876" h="2282750">
                <a:moveTo>
                  <a:pt x="52152" y="75490"/>
                </a:moveTo>
                <a:cubicBezTo>
                  <a:pt x="7702" y="152960"/>
                  <a:pt x="523322" y="502210"/>
                  <a:pt x="669372" y="639370"/>
                </a:cubicBezTo>
                <a:cubicBezTo>
                  <a:pt x="815422" y="776530"/>
                  <a:pt x="876382" y="833680"/>
                  <a:pt x="928452" y="898450"/>
                </a:cubicBezTo>
                <a:cubicBezTo>
                  <a:pt x="980522" y="963220"/>
                  <a:pt x="972902" y="988620"/>
                  <a:pt x="981792" y="1027990"/>
                </a:cubicBezTo>
                <a:cubicBezTo>
                  <a:pt x="990682" y="1067360"/>
                  <a:pt x="983062" y="1094030"/>
                  <a:pt x="981792" y="1134670"/>
                </a:cubicBezTo>
                <a:cubicBezTo>
                  <a:pt x="980522" y="1175310"/>
                  <a:pt x="997032" y="1221030"/>
                  <a:pt x="974172" y="1271830"/>
                </a:cubicBezTo>
                <a:cubicBezTo>
                  <a:pt x="951312" y="1322630"/>
                  <a:pt x="963377" y="1324535"/>
                  <a:pt x="844632" y="1439470"/>
                </a:cubicBezTo>
                <a:cubicBezTo>
                  <a:pt x="725887" y="1554405"/>
                  <a:pt x="398862" y="1834440"/>
                  <a:pt x="261702" y="1961440"/>
                </a:cubicBezTo>
                <a:cubicBezTo>
                  <a:pt x="124542" y="2088440"/>
                  <a:pt x="59137" y="2150035"/>
                  <a:pt x="21672" y="2201470"/>
                </a:cubicBezTo>
                <a:cubicBezTo>
                  <a:pt x="-15793" y="2252905"/>
                  <a:pt x="-765" y="2256927"/>
                  <a:pt x="36912" y="2270050"/>
                </a:cubicBezTo>
                <a:cubicBezTo>
                  <a:pt x="74589" y="2283173"/>
                  <a:pt x="247732" y="2280210"/>
                  <a:pt x="247732" y="2280210"/>
                </a:cubicBezTo>
                <a:lnTo>
                  <a:pt x="516972" y="2280210"/>
                </a:lnTo>
                <a:lnTo>
                  <a:pt x="638892" y="2282750"/>
                </a:lnTo>
                <a:cubicBezTo>
                  <a:pt x="696042" y="2273860"/>
                  <a:pt x="741762" y="2301377"/>
                  <a:pt x="859872" y="2216710"/>
                </a:cubicBezTo>
                <a:cubicBezTo>
                  <a:pt x="977982" y="2132043"/>
                  <a:pt x="1231982" y="1902385"/>
                  <a:pt x="1347552" y="1774750"/>
                </a:cubicBezTo>
                <a:cubicBezTo>
                  <a:pt x="1463122" y="1647115"/>
                  <a:pt x="1781892" y="1302310"/>
                  <a:pt x="1713312" y="1016560"/>
                </a:cubicBezTo>
                <a:cubicBezTo>
                  <a:pt x="1644732" y="730810"/>
                  <a:pt x="1110062" y="159945"/>
                  <a:pt x="936072" y="60250"/>
                </a:cubicBezTo>
                <a:cubicBezTo>
                  <a:pt x="762082" y="-39445"/>
                  <a:pt x="96602" y="-1980"/>
                  <a:pt x="52152" y="75490"/>
                </a:cubicBezTo>
                <a:close/>
              </a:path>
            </a:pathLst>
          </a:custGeom>
          <a:noFill/>
          <a:ln w="28575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5" name="椭圆 31"/>
          <p:cNvSpPr/>
          <p:nvPr/>
        </p:nvSpPr>
        <p:spPr>
          <a:xfrm rot="15654318">
            <a:off x="2712191" y="3226262"/>
            <a:ext cx="959477" cy="949909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grpSp>
        <p:nvGrpSpPr>
          <p:cNvPr id="6" name="组合 5"/>
          <p:cNvGrpSpPr/>
          <p:nvPr/>
        </p:nvGrpSpPr>
        <p:grpSpPr>
          <a:xfrm>
            <a:off x="2889866" y="3368332"/>
            <a:ext cx="524671" cy="553438"/>
            <a:chOff x="4197350" y="2182813"/>
            <a:chExt cx="608013" cy="641350"/>
          </a:xfrm>
          <a:solidFill>
            <a:srgbClr val="414042"/>
          </a:solidFill>
        </p:grpSpPr>
        <p:sp>
          <p:nvSpPr>
            <p:cNvPr id="8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5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6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7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8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9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0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1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2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3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4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5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6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7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2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3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4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5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6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7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8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9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0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1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2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3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4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5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6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7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8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9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0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1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2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3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</p:grpSp>
      <p:sp>
        <p:nvSpPr>
          <p:cNvPr id="54" name="文本框 53"/>
          <p:cNvSpPr txBox="1"/>
          <p:nvPr/>
        </p:nvSpPr>
        <p:spPr>
          <a:xfrm>
            <a:off x="805761" y="3407379"/>
            <a:ext cx="1753681" cy="11684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4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更多手绘模板敬请关注蓝素材。蓝素材</a:t>
            </a:r>
            <a:r>
              <a:rPr lang="zh-CN" altLang="zh-CN" sz="14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4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</a:t>
            </a:r>
            <a:endParaRPr lang="en-US" altLang="zh-CN" sz="14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55" name="文本框 54"/>
          <p:cNvSpPr txBox="1"/>
          <p:nvPr/>
        </p:nvSpPr>
        <p:spPr>
          <a:xfrm>
            <a:off x="1147155" y="2891709"/>
            <a:ext cx="142448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  <a:endParaRPr lang="en-US" altLang="zh-CN" sz="2400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57" name="椭圆 31"/>
          <p:cNvSpPr/>
          <p:nvPr/>
        </p:nvSpPr>
        <p:spPr>
          <a:xfrm rot="15654318">
            <a:off x="6281503" y="3229880"/>
            <a:ext cx="959477" cy="949909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grpSp>
        <p:nvGrpSpPr>
          <p:cNvPr id="58" name="组合 57"/>
          <p:cNvGrpSpPr/>
          <p:nvPr/>
        </p:nvGrpSpPr>
        <p:grpSpPr>
          <a:xfrm>
            <a:off x="6459178" y="3371950"/>
            <a:ext cx="524671" cy="553438"/>
            <a:chOff x="4197350" y="2182813"/>
            <a:chExt cx="608013" cy="641350"/>
          </a:xfrm>
          <a:solidFill>
            <a:srgbClr val="414042"/>
          </a:solidFill>
        </p:grpSpPr>
        <p:sp>
          <p:nvSpPr>
            <p:cNvPr id="59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0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1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2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3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4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5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6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7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8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9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0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1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2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3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4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5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6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7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8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9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0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1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2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3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4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5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6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7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8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9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0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1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2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3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4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5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6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7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8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9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0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1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2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3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4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</p:grpSp>
      <p:sp>
        <p:nvSpPr>
          <p:cNvPr id="105" name="文本框 104"/>
          <p:cNvSpPr txBox="1"/>
          <p:nvPr/>
        </p:nvSpPr>
        <p:spPr>
          <a:xfrm>
            <a:off x="4375073" y="3410997"/>
            <a:ext cx="1788985" cy="953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4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更多手绘模板敬请关注蓝素材。蓝素材</a:t>
            </a:r>
            <a:r>
              <a:rPr lang="zh-CN" altLang="zh-CN" sz="14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4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</a:t>
            </a:r>
            <a:endParaRPr lang="en-US" altLang="zh-CN" sz="14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06" name="文本框 105"/>
          <p:cNvSpPr txBox="1"/>
          <p:nvPr/>
        </p:nvSpPr>
        <p:spPr>
          <a:xfrm>
            <a:off x="4716467" y="2895327"/>
            <a:ext cx="142448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  <a:endParaRPr lang="en-US" altLang="zh-CN" sz="2400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08" name="椭圆 31"/>
          <p:cNvSpPr/>
          <p:nvPr/>
        </p:nvSpPr>
        <p:spPr>
          <a:xfrm rot="15654318">
            <a:off x="9836947" y="3229880"/>
            <a:ext cx="959477" cy="949909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grpSp>
        <p:nvGrpSpPr>
          <p:cNvPr id="109" name="组合 108"/>
          <p:cNvGrpSpPr/>
          <p:nvPr/>
        </p:nvGrpSpPr>
        <p:grpSpPr>
          <a:xfrm>
            <a:off x="10014622" y="3371950"/>
            <a:ext cx="524671" cy="553438"/>
            <a:chOff x="4197350" y="2182813"/>
            <a:chExt cx="608013" cy="641350"/>
          </a:xfrm>
          <a:solidFill>
            <a:srgbClr val="414042"/>
          </a:solidFill>
        </p:grpSpPr>
        <p:sp>
          <p:nvSpPr>
            <p:cNvPr id="110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1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2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3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4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5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6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7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8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9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0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1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2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3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4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5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6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7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8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9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0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1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2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3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4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5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6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7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8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9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0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1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2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3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4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5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6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7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8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9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50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51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52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53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54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55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</p:grpSp>
      <p:sp>
        <p:nvSpPr>
          <p:cNvPr id="156" name="文本框 155"/>
          <p:cNvSpPr txBox="1"/>
          <p:nvPr/>
        </p:nvSpPr>
        <p:spPr>
          <a:xfrm>
            <a:off x="7930517" y="3410997"/>
            <a:ext cx="1764411" cy="11684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4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更多手绘模板敬请关注蓝素材。蓝素材</a:t>
            </a:r>
            <a:r>
              <a:rPr lang="zh-CN" altLang="zh-CN" sz="14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4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</a:t>
            </a:r>
            <a:endParaRPr lang="en-US" altLang="zh-CN" sz="14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57" name="文本框 156"/>
          <p:cNvSpPr txBox="1"/>
          <p:nvPr/>
        </p:nvSpPr>
        <p:spPr>
          <a:xfrm>
            <a:off x="8271911" y="2895327"/>
            <a:ext cx="142448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  <a:endParaRPr lang="en-US" altLang="zh-CN" sz="2400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58" name="文本框 157"/>
          <p:cNvSpPr txBox="1"/>
          <p:nvPr/>
        </p:nvSpPr>
        <p:spPr>
          <a:xfrm>
            <a:off x="2392645" y="4932485"/>
            <a:ext cx="114513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dirty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Step 1</a:t>
            </a:r>
            <a:endParaRPr lang="en-US" altLang="zh-CN" sz="32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59" name="文本框 158"/>
          <p:cNvSpPr txBox="1"/>
          <p:nvPr/>
        </p:nvSpPr>
        <p:spPr>
          <a:xfrm>
            <a:off x="6035931" y="4961499"/>
            <a:ext cx="114513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dirty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Step 2</a:t>
            </a:r>
            <a:endParaRPr lang="en-US" altLang="zh-CN" sz="32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60" name="文本框 159"/>
          <p:cNvSpPr txBox="1"/>
          <p:nvPr/>
        </p:nvSpPr>
        <p:spPr>
          <a:xfrm>
            <a:off x="9680418" y="4936103"/>
            <a:ext cx="114513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dirty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Step 3</a:t>
            </a:r>
            <a:endParaRPr lang="en-US" altLang="zh-CN" sz="32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211" name="Freeform 30"/>
          <p:cNvSpPr>
            <a:spLocks noEditPoints="1"/>
          </p:cNvSpPr>
          <p:nvPr/>
        </p:nvSpPr>
        <p:spPr bwMode="auto">
          <a:xfrm>
            <a:off x="903189" y="2917023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212" name="Freeform 30"/>
          <p:cNvSpPr>
            <a:spLocks noEditPoints="1"/>
          </p:cNvSpPr>
          <p:nvPr/>
        </p:nvSpPr>
        <p:spPr bwMode="auto">
          <a:xfrm>
            <a:off x="4454898" y="2925547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213" name="Freeform 30"/>
          <p:cNvSpPr>
            <a:spLocks noEditPoints="1"/>
          </p:cNvSpPr>
          <p:nvPr/>
        </p:nvSpPr>
        <p:spPr bwMode="auto">
          <a:xfrm>
            <a:off x="7983601" y="2928677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grpSp>
        <p:nvGrpSpPr>
          <p:cNvPr id="164" name="组合 163"/>
          <p:cNvGrpSpPr/>
          <p:nvPr/>
        </p:nvGrpSpPr>
        <p:grpSpPr>
          <a:xfrm>
            <a:off x="1499616" y="673342"/>
            <a:ext cx="9314688" cy="499246"/>
            <a:chOff x="1499616" y="673342"/>
            <a:chExt cx="9314688" cy="499246"/>
          </a:xfrm>
        </p:grpSpPr>
        <p:grpSp>
          <p:nvGrpSpPr>
            <p:cNvPr id="165" name="组合 164"/>
            <p:cNvGrpSpPr/>
            <p:nvPr/>
          </p:nvGrpSpPr>
          <p:grpSpPr>
            <a:xfrm>
              <a:off x="4486911" y="674862"/>
              <a:ext cx="435383" cy="439781"/>
              <a:chOff x="1549033" y="966509"/>
              <a:chExt cx="545127" cy="550634"/>
            </a:xfrm>
          </p:grpSpPr>
          <p:sp>
            <p:nvSpPr>
              <p:cNvPr id="174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175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176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177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  <p:cxnSp>
          <p:nvCxnSpPr>
            <p:cNvPr id="166" name="直接连接符 165"/>
            <p:cNvCxnSpPr/>
            <p:nvPr/>
          </p:nvCxnSpPr>
          <p:spPr>
            <a:xfrm>
              <a:off x="1499616" y="885700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直接连接符 166"/>
            <p:cNvCxnSpPr/>
            <p:nvPr/>
          </p:nvCxnSpPr>
          <p:spPr>
            <a:xfrm>
              <a:off x="8034528" y="894844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8" name="矩形 167"/>
            <p:cNvSpPr/>
            <p:nvPr/>
          </p:nvSpPr>
          <p:spPr>
            <a:xfrm>
              <a:off x="4922294" y="710923"/>
              <a:ext cx="2340725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400" b="1" smtClean="0">
                  <a:solidFill>
                    <a:srgbClr val="414042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这里是本页标题</a:t>
              </a:r>
              <a:endParaRPr lang="en-US" altLang="zh-CN" sz="24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grpSp>
          <p:nvGrpSpPr>
            <p:cNvPr id="169" name="组合 168"/>
            <p:cNvGrpSpPr/>
            <p:nvPr/>
          </p:nvGrpSpPr>
          <p:grpSpPr>
            <a:xfrm>
              <a:off x="7346297" y="673342"/>
              <a:ext cx="435383" cy="439781"/>
              <a:chOff x="1549033" y="966509"/>
              <a:chExt cx="545127" cy="550634"/>
            </a:xfrm>
          </p:grpSpPr>
          <p:sp>
            <p:nvSpPr>
              <p:cNvPr id="170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171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172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173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组合 28"/>
          <p:cNvGrpSpPr/>
          <p:nvPr/>
        </p:nvGrpSpPr>
        <p:grpSpPr>
          <a:xfrm>
            <a:off x="4510636" y="2033112"/>
            <a:ext cx="2159936" cy="2363135"/>
            <a:chOff x="-551055" y="1811191"/>
            <a:chExt cx="1940017" cy="2122527"/>
          </a:xfrm>
        </p:grpSpPr>
        <p:sp>
          <p:nvSpPr>
            <p:cNvPr id="4" name="任意多边形 3"/>
            <p:cNvSpPr/>
            <p:nvPr/>
          </p:nvSpPr>
          <p:spPr>
            <a:xfrm rot="19144893">
              <a:off x="-551055" y="1811191"/>
              <a:ext cx="1940017" cy="2122527"/>
            </a:xfrm>
            <a:custGeom>
              <a:avLst/>
              <a:gdLst>
                <a:gd name="connsiteX0" fmla="*/ 1621800 w 2167466"/>
                <a:gd name="connsiteY0" fmla="*/ 548964 h 2167466"/>
                <a:gd name="connsiteX1" fmla="*/ 1941574 w 2167466"/>
                <a:gd name="connsiteY1" fmla="*/ 452590 h 2167466"/>
                <a:gd name="connsiteX2" fmla="*/ 2059240 w 2167466"/>
                <a:gd name="connsiteY2" fmla="*/ 656392 h 2167466"/>
                <a:gd name="connsiteX3" fmla="*/ 1815890 w 2167466"/>
                <a:gd name="connsiteY3" fmla="*/ 885138 h 2167466"/>
                <a:gd name="connsiteX4" fmla="*/ 1815890 w 2167466"/>
                <a:gd name="connsiteY4" fmla="*/ 1282328 h 2167466"/>
                <a:gd name="connsiteX5" fmla="*/ 2059240 w 2167466"/>
                <a:gd name="connsiteY5" fmla="*/ 1511074 h 2167466"/>
                <a:gd name="connsiteX6" fmla="*/ 1941574 w 2167466"/>
                <a:gd name="connsiteY6" fmla="*/ 1714876 h 2167466"/>
                <a:gd name="connsiteX7" fmla="*/ 1621800 w 2167466"/>
                <a:gd name="connsiteY7" fmla="*/ 1618502 h 2167466"/>
                <a:gd name="connsiteX8" fmla="*/ 1277823 w 2167466"/>
                <a:gd name="connsiteY8" fmla="*/ 1817097 h 2167466"/>
                <a:gd name="connsiteX9" fmla="*/ 1201398 w 2167466"/>
                <a:gd name="connsiteY9" fmla="*/ 2142217 h 2167466"/>
                <a:gd name="connsiteX10" fmla="*/ 966068 w 2167466"/>
                <a:gd name="connsiteY10" fmla="*/ 2142217 h 2167466"/>
                <a:gd name="connsiteX11" fmla="*/ 889643 w 2167466"/>
                <a:gd name="connsiteY11" fmla="*/ 1817097 h 2167466"/>
                <a:gd name="connsiteX12" fmla="*/ 545666 w 2167466"/>
                <a:gd name="connsiteY12" fmla="*/ 1618502 h 2167466"/>
                <a:gd name="connsiteX13" fmla="*/ 225892 w 2167466"/>
                <a:gd name="connsiteY13" fmla="*/ 1714876 h 2167466"/>
                <a:gd name="connsiteX14" fmla="*/ 108226 w 2167466"/>
                <a:gd name="connsiteY14" fmla="*/ 1511074 h 2167466"/>
                <a:gd name="connsiteX15" fmla="*/ 351576 w 2167466"/>
                <a:gd name="connsiteY15" fmla="*/ 1282328 h 2167466"/>
                <a:gd name="connsiteX16" fmla="*/ 351576 w 2167466"/>
                <a:gd name="connsiteY16" fmla="*/ 885138 h 2167466"/>
                <a:gd name="connsiteX17" fmla="*/ 108226 w 2167466"/>
                <a:gd name="connsiteY17" fmla="*/ 656392 h 2167466"/>
                <a:gd name="connsiteX18" fmla="*/ 225892 w 2167466"/>
                <a:gd name="connsiteY18" fmla="*/ 452590 h 2167466"/>
                <a:gd name="connsiteX19" fmla="*/ 545666 w 2167466"/>
                <a:gd name="connsiteY19" fmla="*/ 548964 h 2167466"/>
                <a:gd name="connsiteX20" fmla="*/ 889643 w 2167466"/>
                <a:gd name="connsiteY20" fmla="*/ 350369 h 2167466"/>
                <a:gd name="connsiteX21" fmla="*/ 966068 w 2167466"/>
                <a:gd name="connsiteY21" fmla="*/ 25249 h 2167466"/>
                <a:gd name="connsiteX22" fmla="*/ 1201398 w 2167466"/>
                <a:gd name="connsiteY22" fmla="*/ 25249 h 2167466"/>
                <a:gd name="connsiteX23" fmla="*/ 1277823 w 2167466"/>
                <a:gd name="connsiteY23" fmla="*/ 350369 h 2167466"/>
                <a:gd name="connsiteX24" fmla="*/ 1621800 w 2167466"/>
                <a:gd name="connsiteY24" fmla="*/ 548964 h 2167466"/>
                <a:gd name="connsiteX0-1" fmla="*/ 1517526 w 1954966"/>
                <a:gd name="connsiteY0-2" fmla="*/ 523716 h 2116969"/>
                <a:gd name="connsiteX1-3" fmla="*/ 1837300 w 1954966"/>
                <a:gd name="connsiteY1-4" fmla="*/ 427342 h 2116969"/>
                <a:gd name="connsiteX2-5" fmla="*/ 1954966 w 1954966"/>
                <a:gd name="connsiteY2-6" fmla="*/ 631144 h 2116969"/>
                <a:gd name="connsiteX3-7" fmla="*/ 1711616 w 1954966"/>
                <a:gd name="connsiteY3-8" fmla="*/ 859890 h 2116969"/>
                <a:gd name="connsiteX4-9" fmla="*/ 1711616 w 1954966"/>
                <a:gd name="connsiteY4-10" fmla="*/ 1257080 h 2116969"/>
                <a:gd name="connsiteX5-11" fmla="*/ 1954966 w 1954966"/>
                <a:gd name="connsiteY5-12" fmla="*/ 1485826 h 2116969"/>
                <a:gd name="connsiteX6-13" fmla="*/ 1837300 w 1954966"/>
                <a:gd name="connsiteY6-14" fmla="*/ 1689628 h 2116969"/>
                <a:gd name="connsiteX7-15" fmla="*/ 1517526 w 1954966"/>
                <a:gd name="connsiteY7-16" fmla="*/ 1593254 h 2116969"/>
                <a:gd name="connsiteX8-17" fmla="*/ 1173549 w 1954966"/>
                <a:gd name="connsiteY8-18" fmla="*/ 1791849 h 2116969"/>
                <a:gd name="connsiteX9-19" fmla="*/ 1097124 w 1954966"/>
                <a:gd name="connsiteY9-20" fmla="*/ 2116969 h 2116969"/>
                <a:gd name="connsiteX10-21" fmla="*/ 861794 w 1954966"/>
                <a:gd name="connsiteY10-22" fmla="*/ 2116969 h 2116969"/>
                <a:gd name="connsiteX11-23" fmla="*/ 785369 w 1954966"/>
                <a:gd name="connsiteY11-24" fmla="*/ 1791849 h 2116969"/>
                <a:gd name="connsiteX12-25" fmla="*/ 441392 w 1954966"/>
                <a:gd name="connsiteY12-26" fmla="*/ 1593254 h 2116969"/>
                <a:gd name="connsiteX13-27" fmla="*/ 121618 w 1954966"/>
                <a:gd name="connsiteY13-28" fmla="*/ 1689628 h 2116969"/>
                <a:gd name="connsiteX14-29" fmla="*/ 3952 w 1954966"/>
                <a:gd name="connsiteY14-30" fmla="*/ 1485826 h 2116969"/>
                <a:gd name="connsiteX15-31" fmla="*/ 247302 w 1954966"/>
                <a:gd name="connsiteY15-32" fmla="*/ 1257080 h 2116969"/>
                <a:gd name="connsiteX16-33" fmla="*/ 247302 w 1954966"/>
                <a:gd name="connsiteY16-34" fmla="*/ 859890 h 2116969"/>
                <a:gd name="connsiteX17-35" fmla="*/ 3952 w 1954966"/>
                <a:gd name="connsiteY17-36" fmla="*/ 631144 h 2116969"/>
                <a:gd name="connsiteX18-37" fmla="*/ 121618 w 1954966"/>
                <a:gd name="connsiteY18-38" fmla="*/ 427342 h 2116969"/>
                <a:gd name="connsiteX19-39" fmla="*/ 441392 w 1954966"/>
                <a:gd name="connsiteY19-40" fmla="*/ 523716 h 2116969"/>
                <a:gd name="connsiteX20-41" fmla="*/ 785369 w 1954966"/>
                <a:gd name="connsiteY20-42" fmla="*/ 325121 h 2116969"/>
                <a:gd name="connsiteX21-43" fmla="*/ 861794 w 1954966"/>
                <a:gd name="connsiteY21-44" fmla="*/ 1 h 2116969"/>
                <a:gd name="connsiteX22-45" fmla="*/ 1097124 w 1954966"/>
                <a:gd name="connsiteY22-46" fmla="*/ 1 h 2116969"/>
                <a:gd name="connsiteX23-47" fmla="*/ 1173549 w 1954966"/>
                <a:gd name="connsiteY23-48" fmla="*/ 325121 h 2116969"/>
                <a:gd name="connsiteX24-49" fmla="*/ 1517526 w 1954966"/>
                <a:gd name="connsiteY24-50" fmla="*/ 523716 h 2116969"/>
                <a:gd name="connsiteX0-51" fmla="*/ 1539857 w 1977297"/>
                <a:gd name="connsiteY0-52" fmla="*/ 523714 h 2116967"/>
                <a:gd name="connsiteX1-53" fmla="*/ 1859631 w 1977297"/>
                <a:gd name="connsiteY1-54" fmla="*/ 427340 h 2116967"/>
                <a:gd name="connsiteX2-55" fmla="*/ 1977297 w 1977297"/>
                <a:gd name="connsiteY2-56" fmla="*/ 631142 h 2116967"/>
                <a:gd name="connsiteX3-57" fmla="*/ 1733947 w 1977297"/>
                <a:gd name="connsiteY3-58" fmla="*/ 859888 h 2116967"/>
                <a:gd name="connsiteX4-59" fmla="*/ 1733947 w 1977297"/>
                <a:gd name="connsiteY4-60" fmla="*/ 1257078 h 2116967"/>
                <a:gd name="connsiteX5-61" fmla="*/ 1977297 w 1977297"/>
                <a:gd name="connsiteY5-62" fmla="*/ 1485824 h 2116967"/>
                <a:gd name="connsiteX6-63" fmla="*/ 1859631 w 1977297"/>
                <a:gd name="connsiteY6-64" fmla="*/ 1689626 h 2116967"/>
                <a:gd name="connsiteX7-65" fmla="*/ 1539857 w 1977297"/>
                <a:gd name="connsiteY7-66" fmla="*/ 1593252 h 2116967"/>
                <a:gd name="connsiteX8-67" fmla="*/ 1195880 w 1977297"/>
                <a:gd name="connsiteY8-68" fmla="*/ 1791847 h 2116967"/>
                <a:gd name="connsiteX9-69" fmla="*/ 1119455 w 1977297"/>
                <a:gd name="connsiteY9-70" fmla="*/ 2116967 h 2116967"/>
                <a:gd name="connsiteX10-71" fmla="*/ 884125 w 1977297"/>
                <a:gd name="connsiteY10-72" fmla="*/ 2116967 h 2116967"/>
                <a:gd name="connsiteX11-73" fmla="*/ 807700 w 1977297"/>
                <a:gd name="connsiteY11-74" fmla="*/ 1791847 h 2116967"/>
                <a:gd name="connsiteX12-75" fmla="*/ 463723 w 1977297"/>
                <a:gd name="connsiteY12-76" fmla="*/ 1593252 h 2116967"/>
                <a:gd name="connsiteX13-77" fmla="*/ 143949 w 1977297"/>
                <a:gd name="connsiteY13-78" fmla="*/ 1689626 h 2116967"/>
                <a:gd name="connsiteX14-79" fmla="*/ 26283 w 1977297"/>
                <a:gd name="connsiteY14-80" fmla="*/ 1485824 h 2116967"/>
                <a:gd name="connsiteX15-81" fmla="*/ 269633 w 1977297"/>
                <a:gd name="connsiteY15-82" fmla="*/ 1257078 h 2116967"/>
                <a:gd name="connsiteX16-83" fmla="*/ 269633 w 1977297"/>
                <a:gd name="connsiteY16-84" fmla="*/ 859888 h 2116967"/>
                <a:gd name="connsiteX17-85" fmla="*/ 26283 w 1977297"/>
                <a:gd name="connsiteY17-86" fmla="*/ 631142 h 2116967"/>
                <a:gd name="connsiteX18-87" fmla="*/ 143949 w 1977297"/>
                <a:gd name="connsiteY18-88" fmla="*/ 427340 h 2116967"/>
                <a:gd name="connsiteX19-89" fmla="*/ 463723 w 1977297"/>
                <a:gd name="connsiteY19-90" fmla="*/ 523714 h 2116967"/>
                <a:gd name="connsiteX20-91" fmla="*/ 807700 w 1977297"/>
                <a:gd name="connsiteY20-92" fmla="*/ 325119 h 2116967"/>
                <a:gd name="connsiteX21-93" fmla="*/ 884125 w 1977297"/>
                <a:gd name="connsiteY21-94" fmla="*/ -1 h 2116967"/>
                <a:gd name="connsiteX22-95" fmla="*/ 1119455 w 1977297"/>
                <a:gd name="connsiteY22-96" fmla="*/ -1 h 2116967"/>
                <a:gd name="connsiteX23-97" fmla="*/ 1195880 w 1977297"/>
                <a:gd name="connsiteY23-98" fmla="*/ 325119 h 2116967"/>
                <a:gd name="connsiteX24-99" fmla="*/ 1539857 w 1977297"/>
                <a:gd name="connsiteY24-100" fmla="*/ 523714 h 2116967"/>
                <a:gd name="connsiteX0-101" fmla="*/ 1539859 w 1977299"/>
                <a:gd name="connsiteY0-102" fmla="*/ 523716 h 2116969"/>
                <a:gd name="connsiteX1-103" fmla="*/ 1859633 w 1977299"/>
                <a:gd name="connsiteY1-104" fmla="*/ 427342 h 2116969"/>
                <a:gd name="connsiteX2-105" fmla="*/ 1977299 w 1977299"/>
                <a:gd name="connsiteY2-106" fmla="*/ 631144 h 2116969"/>
                <a:gd name="connsiteX3-107" fmla="*/ 1733949 w 1977299"/>
                <a:gd name="connsiteY3-108" fmla="*/ 859890 h 2116969"/>
                <a:gd name="connsiteX4-109" fmla="*/ 1733949 w 1977299"/>
                <a:gd name="connsiteY4-110" fmla="*/ 1257080 h 2116969"/>
                <a:gd name="connsiteX5-111" fmla="*/ 1977299 w 1977299"/>
                <a:gd name="connsiteY5-112" fmla="*/ 1485826 h 2116969"/>
                <a:gd name="connsiteX6-113" fmla="*/ 1859633 w 1977299"/>
                <a:gd name="connsiteY6-114" fmla="*/ 1689628 h 2116969"/>
                <a:gd name="connsiteX7-115" fmla="*/ 1539859 w 1977299"/>
                <a:gd name="connsiteY7-116" fmla="*/ 1593254 h 2116969"/>
                <a:gd name="connsiteX8-117" fmla="*/ 1195882 w 1977299"/>
                <a:gd name="connsiteY8-118" fmla="*/ 1791849 h 2116969"/>
                <a:gd name="connsiteX9-119" fmla="*/ 1119457 w 1977299"/>
                <a:gd name="connsiteY9-120" fmla="*/ 2116969 h 2116969"/>
                <a:gd name="connsiteX10-121" fmla="*/ 884127 w 1977299"/>
                <a:gd name="connsiteY10-122" fmla="*/ 2116969 h 2116969"/>
                <a:gd name="connsiteX11-123" fmla="*/ 807702 w 1977299"/>
                <a:gd name="connsiteY11-124" fmla="*/ 1791849 h 2116969"/>
                <a:gd name="connsiteX12-125" fmla="*/ 463725 w 1977299"/>
                <a:gd name="connsiteY12-126" fmla="*/ 1593254 h 2116969"/>
                <a:gd name="connsiteX13-127" fmla="*/ 143951 w 1977299"/>
                <a:gd name="connsiteY13-128" fmla="*/ 1689628 h 2116969"/>
                <a:gd name="connsiteX14-129" fmla="*/ 26285 w 1977299"/>
                <a:gd name="connsiteY14-130" fmla="*/ 1485826 h 2116969"/>
                <a:gd name="connsiteX15-131" fmla="*/ 269635 w 1977299"/>
                <a:gd name="connsiteY15-132" fmla="*/ 1257080 h 2116969"/>
                <a:gd name="connsiteX16-133" fmla="*/ 269635 w 1977299"/>
                <a:gd name="connsiteY16-134" fmla="*/ 859890 h 2116969"/>
                <a:gd name="connsiteX17-135" fmla="*/ 26285 w 1977299"/>
                <a:gd name="connsiteY17-136" fmla="*/ 631144 h 2116969"/>
                <a:gd name="connsiteX18-137" fmla="*/ 143951 w 1977299"/>
                <a:gd name="connsiteY18-138" fmla="*/ 427342 h 2116969"/>
                <a:gd name="connsiteX19-139" fmla="*/ 463725 w 1977299"/>
                <a:gd name="connsiteY19-140" fmla="*/ 523716 h 2116969"/>
                <a:gd name="connsiteX20-141" fmla="*/ 807702 w 1977299"/>
                <a:gd name="connsiteY20-142" fmla="*/ 325121 h 2116969"/>
                <a:gd name="connsiteX21-143" fmla="*/ 884127 w 1977299"/>
                <a:gd name="connsiteY21-144" fmla="*/ 1 h 2116969"/>
                <a:gd name="connsiteX22-145" fmla="*/ 1119457 w 1977299"/>
                <a:gd name="connsiteY22-146" fmla="*/ 1 h 2116969"/>
                <a:gd name="connsiteX23-147" fmla="*/ 1195882 w 1977299"/>
                <a:gd name="connsiteY23-148" fmla="*/ 325121 h 2116969"/>
                <a:gd name="connsiteX24-149" fmla="*/ 1539859 w 1977299"/>
                <a:gd name="connsiteY24-150" fmla="*/ 523716 h 2116969"/>
                <a:gd name="connsiteX0-151" fmla="*/ 1539859 w 1977299"/>
                <a:gd name="connsiteY0-152" fmla="*/ 523714 h 2116967"/>
                <a:gd name="connsiteX1-153" fmla="*/ 1859633 w 1977299"/>
                <a:gd name="connsiteY1-154" fmla="*/ 427340 h 2116967"/>
                <a:gd name="connsiteX2-155" fmla="*/ 1977299 w 1977299"/>
                <a:gd name="connsiteY2-156" fmla="*/ 631142 h 2116967"/>
                <a:gd name="connsiteX3-157" fmla="*/ 1733949 w 1977299"/>
                <a:gd name="connsiteY3-158" fmla="*/ 859888 h 2116967"/>
                <a:gd name="connsiteX4-159" fmla="*/ 1733949 w 1977299"/>
                <a:gd name="connsiteY4-160" fmla="*/ 1257078 h 2116967"/>
                <a:gd name="connsiteX5-161" fmla="*/ 1977299 w 1977299"/>
                <a:gd name="connsiteY5-162" fmla="*/ 1485824 h 2116967"/>
                <a:gd name="connsiteX6-163" fmla="*/ 1859633 w 1977299"/>
                <a:gd name="connsiteY6-164" fmla="*/ 1689626 h 2116967"/>
                <a:gd name="connsiteX7-165" fmla="*/ 1539859 w 1977299"/>
                <a:gd name="connsiteY7-166" fmla="*/ 1593252 h 2116967"/>
                <a:gd name="connsiteX8-167" fmla="*/ 1195882 w 1977299"/>
                <a:gd name="connsiteY8-168" fmla="*/ 1791847 h 2116967"/>
                <a:gd name="connsiteX9-169" fmla="*/ 1119457 w 1977299"/>
                <a:gd name="connsiteY9-170" fmla="*/ 2116967 h 2116967"/>
                <a:gd name="connsiteX10-171" fmla="*/ 884127 w 1977299"/>
                <a:gd name="connsiteY10-172" fmla="*/ 2116967 h 2116967"/>
                <a:gd name="connsiteX11-173" fmla="*/ 807702 w 1977299"/>
                <a:gd name="connsiteY11-174" fmla="*/ 1791847 h 2116967"/>
                <a:gd name="connsiteX12-175" fmla="*/ 463725 w 1977299"/>
                <a:gd name="connsiteY12-176" fmla="*/ 1593252 h 2116967"/>
                <a:gd name="connsiteX13-177" fmla="*/ 143951 w 1977299"/>
                <a:gd name="connsiteY13-178" fmla="*/ 1689626 h 2116967"/>
                <a:gd name="connsiteX14-179" fmla="*/ 26285 w 1977299"/>
                <a:gd name="connsiteY14-180" fmla="*/ 1485824 h 2116967"/>
                <a:gd name="connsiteX15-181" fmla="*/ 269635 w 1977299"/>
                <a:gd name="connsiteY15-182" fmla="*/ 1257078 h 2116967"/>
                <a:gd name="connsiteX16-183" fmla="*/ 269635 w 1977299"/>
                <a:gd name="connsiteY16-184" fmla="*/ 859888 h 2116967"/>
                <a:gd name="connsiteX17-185" fmla="*/ 26285 w 1977299"/>
                <a:gd name="connsiteY17-186" fmla="*/ 631142 h 2116967"/>
                <a:gd name="connsiteX18-187" fmla="*/ 143951 w 1977299"/>
                <a:gd name="connsiteY18-188" fmla="*/ 427340 h 2116967"/>
                <a:gd name="connsiteX19-189" fmla="*/ 463725 w 1977299"/>
                <a:gd name="connsiteY19-190" fmla="*/ 523714 h 2116967"/>
                <a:gd name="connsiteX20-191" fmla="*/ 807702 w 1977299"/>
                <a:gd name="connsiteY20-192" fmla="*/ 325119 h 2116967"/>
                <a:gd name="connsiteX21-193" fmla="*/ 884127 w 1977299"/>
                <a:gd name="connsiteY21-194" fmla="*/ -1 h 2116967"/>
                <a:gd name="connsiteX22-195" fmla="*/ 1119457 w 1977299"/>
                <a:gd name="connsiteY22-196" fmla="*/ -1 h 2116967"/>
                <a:gd name="connsiteX23-197" fmla="*/ 1195882 w 1977299"/>
                <a:gd name="connsiteY23-198" fmla="*/ 325119 h 2116967"/>
                <a:gd name="connsiteX24-199" fmla="*/ 1539859 w 1977299"/>
                <a:gd name="connsiteY24-200" fmla="*/ 523714 h 2116967"/>
                <a:gd name="connsiteX0-201" fmla="*/ 1539859 w 1977299"/>
                <a:gd name="connsiteY0-202" fmla="*/ 523716 h 2157608"/>
                <a:gd name="connsiteX1-203" fmla="*/ 1859633 w 1977299"/>
                <a:gd name="connsiteY1-204" fmla="*/ 427342 h 2157608"/>
                <a:gd name="connsiteX2-205" fmla="*/ 1977299 w 1977299"/>
                <a:gd name="connsiteY2-206" fmla="*/ 631144 h 2157608"/>
                <a:gd name="connsiteX3-207" fmla="*/ 1733949 w 1977299"/>
                <a:gd name="connsiteY3-208" fmla="*/ 859890 h 2157608"/>
                <a:gd name="connsiteX4-209" fmla="*/ 1733949 w 1977299"/>
                <a:gd name="connsiteY4-210" fmla="*/ 1257080 h 2157608"/>
                <a:gd name="connsiteX5-211" fmla="*/ 1977299 w 1977299"/>
                <a:gd name="connsiteY5-212" fmla="*/ 1485826 h 2157608"/>
                <a:gd name="connsiteX6-213" fmla="*/ 1859633 w 1977299"/>
                <a:gd name="connsiteY6-214" fmla="*/ 1689628 h 2157608"/>
                <a:gd name="connsiteX7-215" fmla="*/ 1539859 w 1977299"/>
                <a:gd name="connsiteY7-216" fmla="*/ 1593254 h 2157608"/>
                <a:gd name="connsiteX8-217" fmla="*/ 1195882 w 1977299"/>
                <a:gd name="connsiteY8-218" fmla="*/ 1791849 h 2157608"/>
                <a:gd name="connsiteX9-219" fmla="*/ 1119457 w 1977299"/>
                <a:gd name="connsiteY9-220" fmla="*/ 2116969 h 2157608"/>
                <a:gd name="connsiteX10-221" fmla="*/ 884127 w 1977299"/>
                <a:gd name="connsiteY10-222" fmla="*/ 2116969 h 2157608"/>
                <a:gd name="connsiteX11-223" fmla="*/ 807702 w 1977299"/>
                <a:gd name="connsiteY11-224" fmla="*/ 1791849 h 2157608"/>
                <a:gd name="connsiteX12-225" fmla="*/ 463725 w 1977299"/>
                <a:gd name="connsiteY12-226" fmla="*/ 1593254 h 2157608"/>
                <a:gd name="connsiteX13-227" fmla="*/ 143951 w 1977299"/>
                <a:gd name="connsiteY13-228" fmla="*/ 1689628 h 2157608"/>
                <a:gd name="connsiteX14-229" fmla="*/ 26285 w 1977299"/>
                <a:gd name="connsiteY14-230" fmla="*/ 1485826 h 2157608"/>
                <a:gd name="connsiteX15-231" fmla="*/ 269635 w 1977299"/>
                <a:gd name="connsiteY15-232" fmla="*/ 1257080 h 2157608"/>
                <a:gd name="connsiteX16-233" fmla="*/ 269635 w 1977299"/>
                <a:gd name="connsiteY16-234" fmla="*/ 859890 h 2157608"/>
                <a:gd name="connsiteX17-235" fmla="*/ 26285 w 1977299"/>
                <a:gd name="connsiteY17-236" fmla="*/ 631144 h 2157608"/>
                <a:gd name="connsiteX18-237" fmla="*/ 143951 w 1977299"/>
                <a:gd name="connsiteY18-238" fmla="*/ 427342 h 2157608"/>
                <a:gd name="connsiteX19-239" fmla="*/ 463725 w 1977299"/>
                <a:gd name="connsiteY19-240" fmla="*/ 523716 h 2157608"/>
                <a:gd name="connsiteX20-241" fmla="*/ 807702 w 1977299"/>
                <a:gd name="connsiteY20-242" fmla="*/ 325121 h 2157608"/>
                <a:gd name="connsiteX21-243" fmla="*/ 884127 w 1977299"/>
                <a:gd name="connsiteY21-244" fmla="*/ 1 h 2157608"/>
                <a:gd name="connsiteX22-245" fmla="*/ 1119457 w 1977299"/>
                <a:gd name="connsiteY22-246" fmla="*/ 1 h 2157608"/>
                <a:gd name="connsiteX23-247" fmla="*/ 1195882 w 1977299"/>
                <a:gd name="connsiteY23-248" fmla="*/ 325121 h 2157608"/>
                <a:gd name="connsiteX24-249" fmla="*/ 1539859 w 1977299"/>
                <a:gd name="connsiteY24-250" fmla="*/ 523716 h 2157608"/>
                <a:gd name="connsiteX0-251" fmla="*/ 1539859 w 1977299"/>
                <a:gd name="connsiteY0-252" fmla="*/ 523714 h 2179536"/>
                <a:gd name="connsiteX1-253" fmla="*/ 1859633 w 1977299"/>
                <a:gd name="connsiteY1-254" fmla="*/ 427340 h 2179536"/>
                <a:gd name="connsiteX2-255" fmla="*/ 1977299 w 1977299"/>
                <a:gd name="connsiteY2-256" fmla="*/ 631142 h 2179536"/>
                <a:gd name="connsiteX3-257" fmla="*/ 1733949 w 1977299"/>
                <a:gd name="connsiteY3-258" fmla="*/ 859888 h 2179536"/>
                <a:gd name="connsiteX4-259" fmla="*/ 1733949 w 1977299"/>
                <a:gd name="connsiteY4-260" fmla="*/ 1257078 h 2179536"/>
                <a:gd name="connsiteX5-261" fmla="*/ 1977299 w 1977299"/>
                <a:gd name="connsiteY5-262" fmla="*/ 1485824 h 2179536"/>
                <a:gd name="connsiteX6-263" fmla="*/ 1859633 w 1977299"/>
                <a:gd name="connsiteY6-264" fmla="*/ 1689626 h 2179536"/>
                <a:gd name="connsiteX7-265" fmla="*/ 1539859 w 1977299"/>
                <a:gd name="connsiteY7-266" fmla="*/ 1593252 h 2179536"/>
                <a:gd name="connsiteX8-267" fmla="*/ 1195882 w 1977299"/>
                <a:gd name="connsiteY8-268" fmla="*/ 1791847 h 2179536"/>
                <a:gd name="connsiteX9-269" fmla="*/ 1119457 w 1977299"/>
                <a:gd name="connsiteY9-270" fmla="*/ 2116967 h 2179536"/>
                <a:gd name="connsiteX10-271" fmla="*/ 884127 w 1977299"/>
                <a:gd name="connsiteY10-272" fmla="*/ 2116967 h 2179536"/>
                <a:gd name="connsiteX11-273" fmla="*/ 807702 w 1977299"/>
                <a:gd name="connsiteY11-274" fmla="*/ 1791847 h 2179536"/>
                <a:gd name="connsiteX12-275" fmla="*/ 463725 w 1977299"/>
                <a:gd name="connsiteY12-276" fmla="*/ 1593252 h 2179536"/>
                <a:gd name="connsiteX13-277" fmla="*/ 143951 w 1977299"/>
                <a:gd name="connsiteY13-278" fmla="*/ 1689626 h 2179536"/>
                <a:gd name="connsiteX14-279" fmla="*/ 26285 w 1977299"/>
                <a:gd name="connsiteY14-280" fmla="*/ 1485824 h 2179536"/>
                <a:gd name="connsiteX15-281" fmla="*/ 269635 w 1977299"/>
                <a:gd name="connsiteY15-282" fmla="*/ 1257078 h 2179536"/>
                <a:gd name="connsiteX16-283" fmla="*/ 269635 w 1977299"/>
                <a:gd name="connsiteY16-284" fmla="*/ 859888 h 2179536"/>
                <a:gd name="connsiteX17-285" fmla="*/ 26285 w 1977299"/>
                <a:gd name="connsiteY17-286" fmla="*/ 631142 h 2179536"/>
                <a:gd name="connsiteX18-287" fmla="*/ 143951 w 1977299"/>
                <a:gd name="connsiteY18-288" fmla="*/ 427340 h 2179536"/>
                <a:gd name="connsiteX19-289" fmla="*/ 463725 w 1977299"/>
                <a:gd name="connsiteY19-290" fmla="*/ 523714 h 2179536"/>
                <a:gd name="connsiteX20-291" fmla="*/ 807702 w 1977299"/>
                <a:gd name="connsiteY20-292" fmla="*/ 325119 h 2179536"/>
                <a:gd name="connsiteX21-293" fmla="*/ 884127 w 1977299"/>
                <a:gd name="connsiteY21-294" fmla="*/ -1 h 2179536"/>
                <a:gd name="connsiteX22-295" fmla="*/ 1119457 w 1977299"/>
                <a:gd name="connsiteY22-296" fmla="*/ -1 h 2179536"/>
                <a:gd name="connsiteX23-297" fmla="*/ 1195882 w 1977299"/>
                <a:gd name="connsiteY23-298" fmla="*/ 325119 h 2179536"/>
                <a:gd name="connsiteX24-299" fmla="*/ 1539859 w 1977299"/>
                <a:gd name="connsiteY24-300" fmla="*/ 523714 h 2179536"/>
                <a:gd name="connsiteX0-301" fmla="*/ 1539859 w 1981249"/>
                <a:gd name="connsiteY0-302" fmla="*/ 523716 h 2179538"/>
                <a:gd name="connsiteX1-303" fmla="*/ 1859633 w 1981249"/>
                <a:gd name="connsiteY1-304" fmla="*/ 427342 h 2179538"/>
                <a:gd name="connsiteX2-305" fmla="*/ 1977299 w 1981249"/>
                <a:gd name="connsiteY2-306" fmla="*/ 631144 h 2179538"/>
                <a:gd name="connsiteX3-307" fmla="*/ 1733949 w 1981249"/>
                <a:gd name="connsiteY3-308" fmla="*/ 859890 h 2179538"/>
                <a:gd name="connsiteX4-309" fmla="*/ 1733949 w 1981249"/>
                <a:gd name="connsiteY4-310" fmla="*/ 1257080 h 2179538"/>
                <a:gd name="connsiteX5-311" fmla="*/ 1977299 w 1981249"/>
                <a:gd name="connsiteY5-312" fmla="*/ 1485826 h 2179538"/>
                <a:gd name="connsiteX6-313" fmla="*/ 1859633 w 1981249"/>
                <a:gd name="connsiteY6-314" fmla="*/ 1689628 h 2179538"/>
                <a:gd name="connsiteX7-315" fmla="*/ 1539859 w 1981249"/>
                <a:gd name="connsiteY7-316" fmla="*/ 1593254 h 2179538"/>
                <a:gd name="connsiteX8-317" fmla="*/ 1195882 w 1981249"/>
                <a:gd name="connsiteY8-318" fmla="*/ 1791849 h 2179538"/>
                <a:gd name="connsiteX9-319" fmla="*/ 1119457 w 1981249"/>
                <a:gd name="connsiteY9-320" fmla="*/ 2116969 h 2179538"/>
                <a:gd name="connsiteX10-321" fmla="*/ 884127 w 1981249"/>
                <a:gd name="connsiteY10-322" fmla="*/ 2116969 h 2179538"/>
                <a:gd name="connsiteX11-323" fmla="*/ 807702 w 1981249"/>
                <a:gd name="connsiteY11-324" fmla="*/ 1791849 h 2179538"/>
                <a:gd name="connsiteX12-325" fmla="*/ 463725 w 1981249"/>
                <a:gd name="connsiteY12-326" fmla="*/ 1593254 h 2179538"/>
                <a:gd name="connsiteX13-327" fmla="*/ 143951 w 1981249"/>
                <a:gd name="connsiteY13-328" fmla="*/ 1689628 h 2179538"/>
                <a:gd name="connsiteX14-329" fmla="*/ 26285 w 1981249"/>
                <a:gd name="connsiteY14-330" fmla="*/ 1485826 h 2179538"/>
                <a:gd name="connsiteX15-331" fmla="*/ 269635 w 1981249"/>
                <a:gd name="connsiteY15-332" fmla="*/ 1257080 h 2179538"/>
                <a:gd name="connsiteX16-333" fmla="*/ 269635 w 1981249"/>
                <a:gd name="connsiteY16-334" fmla="*/ 859890 h 2179538"/>
                <a:gd name="connsiteX17-335" fmla="*/ 26285 w 1981249"/>
                <a:gd name="connsiteY17-336" fmla="*/ 631144 h 2179538"/>
                <a:gd name="connsiteX18-337" fmla="*/ 143951 w 1981249"/>
                <a:gd name="connsiteY18-338" fmla="*/ 427342 h 2179538"/>
                <a:gd name="connsiteX19-339" fmla="*/ 463725 w 1981249"/>
                <a:gd name="connsiteY19-340" fmla="*/ 523716 h 2179538"/>
                <a:gd name="connsiteX20-341" fmla="*/ 807702 w 1981249"/>
                <a:gd name="connsiteY20-342" fmla="*/ 325121 h 2179538"/>
                <a:gd name="connsiteX21-343" fmla="*/ 884127 w 1981249"/>
                <a:gd name="connsiteY21-344" fmla="*/ 1 h 2179538"/>
                <a:gd name="connsiteX22-345" fmla="*/ 1119457 w 1981249"/>
                <a:gd name="connsiteY22-346" fmla="*/ 1 h 2179538"/>
                <a:gd name="connsiteX23-347" fmla="*/ 1195882 w 1981249"/>
                <a:gd name="connsiteY23-348" fmla="*/ 325121 h 2179538"/>
                <a:gd name="connsiteX24-349" fmla="*/ 1539859 w 1981249"/>
                <a:gd name="connsiteY24-350" fmla="*/ 523716 h 2179538"/>
                <a:gd name="connsiteX0-351" fmla="*/ 1539859 w 2003583"/>
                <a:gd name="connsiteY0-352" fmla="*/ 523714 h 2179536"/>
                <a:gd name="connsiteX1-353" fmla="*/ 1859633 w 2003583"/>
                <a:gd name="connsiteY1-354" fmla="*/ 427340 h 2179536"/>
                <a:gd name="connsiteX2-355" fmla="*/ 1977299 w 2003583"/>
                <a:gd name="connsiteY2-356" fmla="*/ 631142 h 2179536"/>
                <a:gd name="connsiteX3-357" fmla="*/ 1733949 w 2003583"/>
                <a:gd name="connsiteY3-358" fmla="*/ 859888 h 2179536"/>
                <a:gd name="connsiteX4-359" fmla="*/ 1733949 w 2003583"/>
                <a:gd name="connsiteY4-360" fmla="*/ 1257078 h 2179536"/>
                <a:gd name="connsiteX5-361" fmla="*/ 1977299 w 2003583"/>
                <a:gd name="connsiteY5-362" fmla="*/ 1485824 h 2179536"/>
                <a:gd name="connsiteX6-363" fmla="*/ 1859633 w 2003583"/>
                <a:gd name="connsiteY6-364" fmla="*/ 1689626 h 2179536"/>
                <a:gd name="connsiteX7-365" fmla="*/ 1539859 w 2003583"/>
                <a:gd name="connsiteY7-366" fmla="*/ 1593252 h 2179536"/>
                <a:gd name="connsiteX8-367" fmla="*/ 1195882 w 2003583"/>
                <a:gd name="connsiteY8-368" fmla="*/ 1791847 h 2179536"/>
                <a:gd name="connsiteX9-369" fmla="*/ 1119457 w 2003583"/>
                <a:gd name="connsiteY9-370" fmla="*/ 2116967 h 2179536"/>
                <a:gd name="connsiteX10-371" fmla="*/ 884127 w 2003583"/>
                <a:gd name="connsiteY10-372" fmla="*/ 2116967 h 2179536"/>
                <a:gd name="connsiteX11-373" fmla="*/ 807702 w 2003583"/>
                <a:gd name="connsiteY11-374" fmla="*/ 1791847 h 2179536"/>
                <a:gd name="connsiteX12-375" fmla="*/ 463725 w 2003583"/>
                <a:gd name="connsiteY12-376" fmla="*/ 1593252 h 2179536"/>
                <a:gd name="connsiteX13-377" fmla="*/ 143951 w 2003583"/>
                <a:gd name="connsiteY13-378" fmla="*/ 1689626 h 2179536"/>
                <a:gd name="connsiteX14-379" fmla="*/ 26285 w 2003583"/>
                <a:gd name="connsiteY14-380" fmla="*/ 1485824 h 2179536"/>
                <a:gd name="connsiteX15-381" fmla="*/ 269635 w 2003583"/>
                <a:gd name="connsiteY15-382" fmla="*/ 1257078 h 2179536"/>
                <a:gd name="connsiteX16-383" fmla="*/ 269635 w 2003583"/>
                <a:gd name="connsiteY16-384" fmla="*/ 859888 h 2179536"/>
                <a:gd name="connsiteX17-385" fmla="*/ 26285 w 2003583"/>
                <a:gd name="connsiteY17-386" fmla="*/ 631142 h 2179536"/>
                <a:gd name="connsiteX18-387" fmla="*/ 143951 w 2003583"/>
                <a:gd name="connsiteY18-388" fmla="*/ 427340 h 2179536"/>
                <a:gd name="connsiteX19-389" fmla="*/ 463725 w 2003583"/>
                <a:gd name="connsiteY19-390" fmla="*/ 523714 h 2179536"/>
                <a:gd name="connsiteX20-391" fmla="*/ 807702 w 2003583"/>
                <a:gd name="connsiteY20-392" fmla="*/ 325119 h 2179536"/>
                <a:gd name="connsiteX21-393" fmla="*/ 884127 w 2003583"/>
                <a:gd name="connsiteY21-394" fmla="*/ -1 h 2179536"/>
                <a:gd name="connsiteX22-395" fmla="*/ 1119457 w 2003583"/>
                <a:gd name="connsiteY22-396" fmla="*/ -1 h 2179536"/>
                <a:gd name="connsiteX23-397" fmla="*/ 1195882 w 2003583"/>
                <a:gd name="connsiteY23-398" fmla="*/ 325119 h 2179536"/>
                <a:gd name="connsiteX24-399" fmla="*/ 1539859 w 2003583"/>
                <a:gd name="connsiteY24-400" fmla="*/ 523714 h 2179536"/>
                <a:gd name="connsiteX0-401" fmla="*/ 1539859 w 2003583"/>
                <a:gd name="connsiteY0-402" fmla="*/ 523716 h 2179538"/>
                <a:gd name="connsiteX1-403" fmla="*/ 1859633 w 2003583"/>
                <a:gd name="connsiteY1-404" fmla="*/ 427342 h 2179538"/>
                <a:gd name="connsiteX2-405" fmla="*/ 1977299 w 2003583"/>
                <a:gd name="connsiteY2-406" fmla="*/ 631144 h 2179538"/>
                <a:gd name="connsiteX3-407" fmla="*/ 1733949 w 2003583"/>
                <a:gd name="connsiteY3-408" fmla="*/ 859890 h 2179538"/>
                <a:gd name="connsiteX4-409" fmla="*/ 1733949 w 2003583"/>
                <a:gd name="connsiteY4-410" fmla="*/ 1257080 h 2179538"/>
                <a:gd name="connsiteX5-411" fmla="*/ 1977299 w 2003583"/>
                <a:gd name="connsiteY5-412" fmla="*/ 1485826 h 2179538"/>
                <a:gd name="connsiteX6-413" fmla="*/ 1859633 w 2003583"/>
                <a:gd name="connsiteY6-414" fmla="*/ 1689628 h 2179538"/>
                <a:gd name="connsiteX7-415" fmla="*/ 1539859 w 2003583"/>
                <a:gd name="connsiteY7-416" fmla="*/ 1593254 h 2179538"/>
                <a:gd name="connsiteX8-417" fmla="*/ 1195882 w 2003583"/>
                <a:gd name="connsiteY8-418" fmla="*/ 1791849 h 2179538"/>
                <a:gd name="connsiteX9-419" fmla="*/ 1119457 w 2003583"/>
                <a:gd name="connsiteY9-420" fmla="*/ 2116969 h 2179538"/>
                <a:gd name="connsiteX10-421" fmla="*/ 884127 w 2003583"/>
                <a:gd name="connsiteY10-422" fmla="*/ 2116969 h 2179538"/>
                <a:gd name="connsiteX11-423" fmla="*/ 807702 w 2003583"/>
                <a:gd name="connsiteY11-424" fmla="*/ 1791849 h 2179538"/>
                <a:gd name="connsiteX12-425" fmla="*/ 463725 w 2003583"/>
                <a:gd name="connsiteY12-426" fmla="*/ 1593254 h 2179538"/>
                <a:gd name="connsiteX13-427" fmla="*/ 143951 w 2003583"/>
                <a:gd name="connsiteY13-428" fmla="*/ 1689628 h 2179538"/>
                <a:gd name="connsiteX14-429" fmla="*/ 26285 w 2003583"/>
                <a:gd name="connsiteY14-430" fmla="*/ 1485826 h 2179538"/>
                <a:gd name="connsiteX15-431" fmla="*/ 269635 w 2003583"/>
                <a:gd name="connsiteY15-432" fmla="*/ 1257080 h 2179538"/>
                <a:gd name="connsiteX16-433" fmla="*/ 269635 w 2003583"/>
                <a:gd name="connsiteY16-434" fmla="*/ 859890 h 2179538"/>
                <a:gd name="connsiteX17-435" fmla="*/ 26285 w 2003583"/>
                <a:gd name="connsiteY17-436" fmla="*/ 631144 h 2179538"/>
                <a:gd name="connsiteX18-437" fmla="*/ 143951 w 2003583"/>
                <a:gd name="connsiteY18-438" fmla="*/ 427342 h 2179538"/>
                <a:gd name="connsiteX19-439" fmla="*/ 463725 w 2003583"/>
                <a:gd name="connsiteY19-440" fmla="*/ 523716 h 2179538"/>
                <a:gd name="connsiteX20-441" fmla="*/ 807702 w 2003583"/>
                <a:gd name="connsiteY20-442" fmla="*/ 325121 h 2179538"/>
                <a:gd name="connsiteX21-443" fmla="*/ 884127 w 2003583"/>
                <a:gd name="connsiteY21-444" fmla="*/ 1 h 2179538"/>
                <a:gd name="connsiteX22-445" fmla="*/ 1119457 w 2003583"/>
                <a:gd name="connsiteY22-446" fmla="*/ 1 h 2179538"/>
                <a:gd name="connsiteX23-447" fmla="*/ 1195882 w 2003583"/>
                <a:gd name="connsiteY23-448" fmla="*/ 325121 h 2179538"/>
                <a:gd name="connsiteX24-449" fmla="*/ 1539859 w 2003583"/>
                <a:gd name="connsiteY24-450" fmla="*/ 523716 h 2179538"/>
                <a:gd name="connsiteX0-451" fmla="*/ 1539859 w 2003583"/>
                <a:gd name="connsiteY0-452" fmla="*/ 523714 h 2179536"/>
                <a:gd name="connsiteX1-453" fmla="*/ 1859633 w 2003583"/>
                <a:gd name="connsiteY1-454" fmla="*/ 427340 h 2179536"/>
                <a:gd name="connsiteX2-455" fmla="*/ 1977299 w 2003583"/>
                <a:gd name="connsiteY2-456" fmla="*/ 631142 h 2179536"/>
                <a:gd name="connsiteX3-457" fmla="*/ 1733949 w 2003583"/>
                <a:gd name="connsiteY3-458" fmla="*/ 859888 h 2179536"/>
                <a:gd name="connsiteX4-459" fmla="*/ 1733949 w 2003583"/>
                <a:gd name="connsiteY4-460" fmla="*/ 1257078 h 2179536"/>
                <a:gd name="connsiteX5-461" fmla="*/ 1977299 w 2003583"/>
                <a:gd name="connsiteY5-462" fmla="*/ 1485824 h 2179536"/>
                <a:gd name="connsiteX6-463" fmla="*/ 1859633 w 2003583"/>
                <a:gd name="connsiteY6-464" fmla="*/ 1689626 h 2179536"/>
                <a:gd name="connsiteX7-465" fmla="*/ 1539859 w 2003583"/>
                <a:gd name="connsiteY7-466" fmla="*/ 1593252 h 2179536"/>
                <a:gd name="connsiteX8-467" fmla="*/ 1195882 w 2003583"/>
                <a:gd name="connsiteY8-468" fmla="*/ 1791847 h 2179536"/>
                <a:gd name="connsiteX9-469" fmla="*/ 1119457 w 2003583"/>
                <a:gd name="connsiteY9-470" fmla="*/ 2116967 h 2179536"/>
                <a:gd name="connsiteX10-471" fmla="*/ 884127 w 2003583"/>
                <a:gd name="connsiteY10-472" fmla="*/ 2116967 h 2179536"/>
                <a:gd name="connsiteX11-473" fmla="*/ 807702 w 2003583"/>
                <a:gd name="connsiteY11-474" fmla="*/ 1791847 h 2179536"/>
                <a:gd name="connsiteX12-475" fmla="*/ 463725 w 2003583"/>
                <a:gd name="connsiteY12-476" fmla="*/ 1593252 h 2179536"/>
                <a:gd name="connsiteX13-477" fmla="*/ 143951 w 2003583"/>
                <a:gd name="connsiteY13-478" fmla="*/ 1689626 h 2179536"/>
                <a:gd name="connsiteX14-479" fmla="*/ 26285 w 2003583"/>
                <a:gd name="connsiteY14-480" fmla="*/ 1485824 h 2179536"/>
                <a:gd name="connsiteX15-481" fmla="*/ 269635 w 2003583"/>
                <a:gd name="connsiteY15-482" fmla="*/ 1257078 h 2179536"/>
                <a:gd name="connsiteX16-483" fmla="*/ 269635 w 2003583"/>
                <a:gd name="connsiteY16-484" fmla="*/ 859888 h 2179536"/>
                <a:gd name="connsiteX17-485" fmla="*/ 26285 w 2003583"/>
                <a:gd name="connsiteY17-486" fmla="*/ 631142 h 2179536"/>
                <a:gd name="connsiteX18-487" fmla="*/ 143951 w 2003583"/>
                <a:gd name="connsiteY18-488" fmla="*/ 427340 h 2179536"/>
                <a:gd name="connsiteX19-489" fmla="*/ 463725 w 2003583"/>
                <a:gd name="connsiteY19-490" fmla="*/ 523714 h 2179536"/>
                <a:gd name="connsiteX20-491" fmla="*/ 807702 w 2003583"/>
                <a:gd name="connsiteY20-492" fmla="*/ 325119 h 2179536"/>
                <a:gd name="connsiteX21-493" fmla="*/ 884127 w 2003583"/>
                <a:gd name="connsiteY21-494" fmla="*/ -1 h 2179536"/>
                <a:gd name="connsiteX22-495" fmla="*/ 1119457 w 2003583"/>
                <a:gd name="connsiteY22-496" fmla="*/ -1 h 2179536"/>
                <a:gd name="connsiteX23-497" fmla="*/ 1195882 w 2003583"/>
                <a:gd name="connsiteY23-498" fmla="*/ 325119 h 2179536"/>
                <a:gd name="connsiteX24-499" fmla="*/ 1539859 w 2003583"/>
                <a:gd name="connsiteY24-500" fmla="*/ 523714 h 2179536"/>
                <a:gd name="connsiteX0-501" fmla="*/ 1539859 w 2003583"/>
                <a:gd name="connsiteY0-502" fmla="*/ 564355 h 2220177"/>
                <a:gd name="connsiteX1-503" fmla="*/ 1859633 w 2003583"/>
                <a:gd name="connsiteY1-504" fmla="*/ 467981 h 2220177"/>
                <a:gd name="connsiteX2-505" fmla="*/ 1977299 w 2003583"/>
                <a:gd name="connsiteY2-506" fmla="*/ 671783 h 2220177"/>
                <a:gd name="connsiteX3-507" fmla="*/ 1733949 w 2003583"/>
                <a:gd name="connsiteY3-508" fmla="*/ 900529 h 2220177"/>
                <a:gd name="connsiteX4-509" fmla="*/ 1733949 w 2003583"/>
                <a:gd name="connsiteY4-510" fmla="*/ 1297719 h 2220177"/>
                <a:gd name="connsiteX5-511" fmla="*/ 1977299 w 2003583"/>
                <a:gd name="connsiteY5-512" fmla="*/ 1526465 h 2220177"/>
                <a:gd name="connsiteX6-513" fmla="*/ 1859633 w 2003583"/>
                <a:gd name="connsiteY6-514" fmla="*/ 1730267 h 2220177"/>
                <a:gd name="connsiteX7-515" fmla="*/ 1539859 w 2003583"/>
                <a:gd name="connsiteY7-516" fmla="*/ 1633893 h 2220177"/>
                <a:gd name="connsiteX8-517" fmla="*/ 1195882 w 2003583"/>
                <a:gd name="connsiteY8-518" fmla="*/ 1832488 h 2220177"/>
                <a:gd name="connsiteX9-519" fmla="*/ 1119457 w 2003583"/>
                <a:gd name="connsiteY9-520" fmla="*/ 2157608 h 2220177"/>
                <a:gd name="connsiteX10-521" fmla="*/ 884127 w 2003583"/>
                <a:gd name="connsiteY10-522" fmla="*/ 2157608 h 2220177"/>
                <a:gd name="connsiteX11-523" fmla="*/ 807702 w 2003583"/>
                <a:gd name="connsiteY11-524" fmla="*/ 1832488 h 2220177"/>
                <a:gd name="connsiteX12-525" fmla="*/ 463725 w 2003583"/>
                <a:gd name="connsiteY12-526" fmla="*/ 1633893 h 2220177"/>
                <a:gd name="connsiteX13-527" fmla="*/ 143951 w 2003583"/>
                <a:gd name="connsiteY13-528" fmla="*/ 1730267 h 2220177"/>
                <a:gd name="connsiteX14-529" fmla="*/ 26285 w 2003583"/>
                <a:gd name="connsiteY14-530" fmla="*/ 1526465 h 2220177"/>
                <a:gd name="connsiteX15-531" fmla="*/ 269635 w 2003583"/>
                <a:gd name="connsiteY15-532" fmla="*/ 1297719 h 2220177"/>
                <a:gd name="connsiteX16-533" fmla="*/ 269635 w 2003583"/>
                <a:gd name="connsiteY16-534" fmla="*/ 900529 h 2220177"/>
                <a:gd name="connsiteX17-535" fmla="*/ 26285 w 2003583"/>
                <a:gd name="connsiteY17-536" fmla="*/ 671783 h 2220177"/>
                <a:gd name="connsiteX18-537" fmla="*/ 143951 w 2003583"/>
                <a:gd name="connsiteY18-538" fmla="*/ 467981 h 2220177"/>
                <a:gd name="connsiteX19-539" fmla="*/ 463725 w 2003583"/>
                <a:gd name="connsiteY19-540" fmla="*/ 564355 h 2220177"/>
                <a:gd name="connsiteX20-541" fmla="*/ 807702 w 2003583"/>
                <a:gd name="connsiteY20-542" fmla="*/ 365760 h 2220177"/>
                <a:gd name="connsiteX21-543" fmla="*/ 884127 w 2003583"/>
                <a:gd name="connsiteY21-544" fmla="*/ 40640 h 2220177"/>
                <a:gd name="connsiteX22-545" fmla="*/ 1119457 w 2003583"/>
                <a:gd name="connsiteY22-546" fmla="*/ 40640 h 2220177"/>
                <a:gd name="connsiteX23-547" fmla="*/ 1195882 w 2003583"/>
                <a:gd name="connsiteY23-548" fmla="*/ 365760 h 2220177"/>
                <a:gd name="connsiteX24-549" fmla="*/ 1539859 w 2003583"/>
                <a:gd name="connsiteY24-550" fmla="*/ 564355 h 2220177"/>
                <a:gd name="connsiteX0-551" fmla="*/ 1539859 w 2003583"/>
                <a:gd name="connsiteY0-552" fmla="*/ 586285 h 2242107"/>
                <a:gd name="connsiteX1-553" fmla="*/ 1859633 w 2003583"/>
                <a:gd name="connsiteY1-554" fmla="*/ 489911 h 2242107"/>
                <a:gd name="connsiteX2-555" fmla="*/ 1977299 w 2003583"/>
                <a:gd name="connsiteY2-556" fmla="*/ 693713 h 2242107"/>
                <a:gd name="connsiteX3-557" fmla="*/ 1733949 w 2003583"/>
                <a:gd name="connsiteY3-558" fmla="*/ 922459 h 2242107"/>
                <a:gd name="connsiteX4-559" fmla="*/ 1733949 w 2003583"/>
                <a:gd name="connsiteY4-560" fmla="*/ 1319649 h 2242107"/>
                <a:gd name="connsiteX5-561" fmla="*/ 1977299 w 2003583"/>
                <a:gd name="connsiteY5-562" fmla="*/ 1548395 h 2242107"/>
                <a:gd name="connsiteX6-563" fmla="*/ 1859633 w 2003583"/>
                <a:gd name="connsiteY6-564" fmla="*/ 1752197 h 2242107"/>
                <a:gd name="connsiteX7-565" fmla="*/ 1539859 w 2003583"/>
                <a:gd name="connsiteY7-566" fmla="*/ 1655823 h 2242107"/>
                <a:gd name="connsiteX8-567" fmla="*/ 1195882 w 2003583"/>
                <a:gd name="connsiteY8-568" fmla="*/ 1854418 h 2242107"/>
                <a:gd name="connsiteX9-569" fmla="*/ 1119457 w 2003583"/>
                <a:gd name="connsiteY9-570" fmla="*/ 2179538 h 2242107"/>
                <a:gd name="connsiteX10-571" fmla="*/ 884127 w 2003583"/>
                <a:gd name="connsiteY10-572" fmla="*/ 2179538 h 2242107"/>
                <a:gd name="connsiteX11-573" fmla="*/ 807702 w 2003583"/>
                <a:gd name="connsiteY11-574" fmla="*/ 1854418 h 2242107"/>
                <a:gd name="connsiteX12-575" fmla="*/ 463725 w 2003583"/>
                <a:gd name="connsiteY12-576" fmla="*/ 1655823 h 2242107"/>
                <a:gd name="connsiteX13-577" fmla="*/ 143951 w 2003583"/>
                <a:gd name="connsiteY13-578" fmla="*/ 1752197 h 2242107"/>
                <a:gd name="connsiteX14-579" fmla="*/ 26285 w 2003583"/>
                <a:gd name="connsiteY14-580" fmla="*/ 1548395 h 2242107"/>
                <a:gd name="connsiteX15-581" fmla="*/ 269635 w 2003583"/>
                <a:gd name="connsiteY15-582" fmla="*/ 1319649 h 2242107"/>
                <a:gd name="connsiteX16-583" fmla="*/ 269635 w 2003583"/>
                <a:gd name="connsiteY16-584" fmla="*/ 922459 h 2242107"/>
                <a:gd name="connsiteX17-585" fmla="*/ 26285 w 2003583"/>
                <a:gd name="connsiteY17-586" fmla="*/ 693713 h 2242107"/>
                <a:gd name="connsiteX18-587" fmla="*/ 143951 w 2003583"/>
                <a:gd name="connsiteY18-588" fmla="*/ 489911 h 2242107"/>
                <a:gd name="connsiteX19-589" fmla="*/ 463725 w 2003583"/>
                <a:gd name="connsiteY19-590" fmla="*/ 586285 h 2242107"/>
                <a:gd name="connsiteX20-591" fmla="*/ 807702 w 2003583"/>
                <a:gd name="connsiteY20-592" fmla="*/ 387690 h 2242107"/>
                <a:gd name="connsiteX21-593" fmla="*/ 884127 w 2003583"/>
                <a:gd name="connsiteY21-594" fmla="*/ 62570 h 2242107"/>
                <a:gd name="connsiteX22-595" fmla="*/ 1119457 w 2003583"/>
                <a:gd name="connsiteY22-596" fmla="*/ 62570 h 2242107"/>
                <a:gd name="connsiteX23-597" fmla="*/ 1195882 w 2003583"/>
                <a:gd name="connsiteY23-598" fmla="*/ 387690 h 2242107"/>
                <a:gd name="connsiteX24-599" fmla="*/ 1539859 w 2003583"/>
                <a:gd name="connsiteY24-600" fmla="*/ 586285 h 2242107"/>
                <a:gd name="connsiteX0-601" fmla="*/ 1539859 w 2003583"/>
                <a:gd name="connsiteY0-602" fmla="*/ 586285 h 2242107"/>
                <a:gd name="connsiteX1-603" fmla="*/ 1859633 w 2003583"/>
                <a:gd name="connsiteY1-604" fmla="*/ 489911 h 2242107"/>
                <a:gd name="connsiteX2-605" fmla="*/ 1977299 w 2003583"/>
                <a:gd name="connsiteY2-606" fmla="*/ 693713 h 2242107"/>
                <a:gd name="connsiteX3-607" fmla="*/ 1733949 w 2003583"/>
                <a:gd name="connsiteY3-608" fmla="*/ 922459 h 2242107"/>
                <a:gd name="connsiteX4-609" fmla="*/ 1733949 w 2003583"/>
                <a:gd name="connsiteY4-610" fmla="*/ 1319649 h 2242107"/>
                <a:gd name="connsiteX5-611" fmla="*/ 1977299 w 2003583"/>
                <a:gd name="connsiteY5-612" fmla="*/ 1548395 h 2242107"/>
                <a:gd name="connsiteX6-613" fmla="*/ 1859633 w 2003583"/>
                <a:gd name="connsiteY6-614" fmla="*/ 1752197 h 2242107"/>
                <a:gd name="connsiteX7-615" fmla="*/ 1539859 w 2003583"/>
                <a:gd name="connsiteY7-616" fmla="*/ 1655823 h 2242107"/>
                <a:gd name="connsiteX8-617" fmla="*/ 1195882 w 2003583"/>
                <a:gd name="connsiteY8-618" fmla="*/ 1854418 h 2242107"/>
                <a:gd name="connsiteX9-619" fmla="*/ 1119457 w 2003583"/>
                <a:gd name="connsiteY9-620" fmla="*/ 2179538 h 2242107"/>
                <a:gd name="connsiteX10-621" fmla="*/ 884127 w 2003583"/>
                <a:gd name="connsiteY10-622" fmla="*/ 2179538 h 2242107"/>
                <a:gd name="connsiteX11-623" fmla="*/ 807702 w 2003583"/>
                <a:gd name="connsiteY11-624" fmla="*/ 1854418 h 2242107"/>
                <a:gd name="connsiteX12-625" fmla="*/ 463725 w 2003583"/>
                <a:gd name="connsiteY12-626" fmla="*/ 1655823 h 2242107"/>
                <a:gd name="connsiteX13-627" fmla="*/ 143951 w 2003583"/>
                <a:gd name="connsiteY13-628" fmla="*/ 1752197 h 2242107"/>
                <a:gd name="connsiteX14-629" fmla="*/ 26285 w 2003583"/>
                <a:gd name="connsiteY14-630" fmla="*/ 1548395 h 2242107"/>
                <a:gd name="connsiteX15-631" fmla="*/ 269635 w 2003583"/>
                <a:gd name="connsiteY15-632" fmla="*/ 1319649 h 2242107"/>
                <a:gd name="connsiteX16-633" fmla="*/ 269635 w 2003583"/>
                <a:gd name="connsiteY16-634" fmla="*/ 922459 h 2242107"/>
                <a:gd name="connsiteX17-635" fmla="*/ 26285 w 2003583"/>
                <a:gd name="connsiteY17-636" fmla="*/ 693713 h 2242107"/>
                <a:gd name="connsiteX18-637" fmla="*/ 143951 w 2003583"/>
                <a:gd name="connsiteY18-638" fmla="*/ 489911 h 2242107"/>
                <a:gd name="connsiteX19-639" fmla="*/ 463725 w 2003583"/>
                <a:gd name="connsiteY19-640" fmla="*/ 586285 h 2242107"/>
                <a:gd name="connsiteX20-641" fmla="*/ 807702 w 2003583"/>
                <a:gd name="connsiteY20-642" fmla="*/ 387690 h 2242107"/>
                <a:gd name="connsiteX21-643" fmla="*/ 884127 w 2003583"/>
                <a:gd name="connsiteY21-644" fmla="*/ 62570 h 2242107"/>
                <a:gd name="connsiteX22-645" fmla="*/ 1119457 w 2003583"/>
                <a:gd name="connsiteY22-646" fmla="*/ 62570 h 2242107"/>
                <a:gd name="connsiteX23-647" fmla="*/ 1195882 w 2003583"/>
                <a:gd name="connsiteY23-648" fmla="*/ 387690 h 2242107"/>
                <a:gd name="connsiteX24-649" fmla="*/ 1539859 w 2003583"/>
                <a:gd name="connsiteY24-650" fmla="*/ 586285 h 2242107"/>
                <a:gd name="connsiteX0-651" fmla="*/ 1539859 w 2003583"/>
                <a:gd name="connsiteY0-652" fmla="*/ 586285 h 2242107"/>
                <a:gd name="connsiteX1-653" fmla="*/ 1859633 w 2003583"/>
                <a:gd name="connsiteY1-654" fmla="*/ 489911 h 2242107"/>
                <a:gd name="connsiteX2-655" fmla="*/ 1977299 w 2003583"/>
                <a:gd name="connsiteY2-656" fmla="*/ 693713 h 2242107"/>
                <a:gd name="connsiteX3-657" fmla="*/ 1733949 w 2003583"/>
                <a:gd name="connsiteY3-658" fmla="*/ 922459 h 2242107"/>
                <a:gd name="connsiteX4-659" fmla="*/ 1733949 w 2003583"/>
                <a:gd name="connsiteY4-660" fmla="*/ 1319649 h 2242107"/>
                <a:gd name="connsiteX5-661" fmla="*/ 1977299 w 2003583"/>
                <a:gd name="connsiteY5-662" fmla="*/ 1548395 h 2242107"/>
                <a:gd name="connsiteX6-663" fmla="*/ 1859633 w 2003583"/>
                <a:gd name="connsiteY6-664" fmla="*/ 1752197 h 2242107"/>
                <a:gd name="connsiteX7-665" fmla="*/ 1539859 w 2003583"/>
                <a:gd name="connsiteY7-666" fmla="*/ 1655823 h 2242107"/>
                <a:gd name="connsiteX8-667" fmla="*/ 1195882 w 2003583"/>
                <a:gd name="connsiteY8-668" fmla="*/ 1854418 h 2242107"/>
                <a:gd name="connsiteX9-669" fmla="*/ 1119457 w 2003583"/>
                <a:gd name="connsiteY9-670" fmla="*/ 2179538 h 2242107"/>
                <a:gd name="connsiteX10-671" fmla="*/ 884127 w 2003583"/>
                <a:gd name="connsiteY10-672" fmla="*/ 2179538 h 2242107"/>
                <a:gd name="connsiteX11-673" fmla="*/ 807702 w 2003583"/>
                <a:gd name="connsiteY11-674" fmla="*/ 1854418 h 2242107"/>
                <a:gd name="connsiteX12-675" fmla="*/ 463725 w 2003583"/>
                <a:gd name="connsiteY12-676" fmla="*/ 1655823 h 2242107"/>
                <a:gd name="connsiteX13-677" fmla="*/ 143951 w 2003583"/>
                <a:gd name="connsiteY13-678" fmla="*/ 1752197 h 2242107"/>
                <a:gd name="connsiteX14-679" fmla="*/ 26285 w 2003583"/>
                <a:gd name="connsiteY14-680" fmla="*/ 1548395 h 2242107"/>
                <a:gd name="connsiteX15-681" fmla="*/ 269635 w 2003583"/>
                <a:gd name="connsiteY15-682" fmla="*/ 1319649 h 2242107"/>
                <a:gd name="connsiteX16-683" fmla="*/ 269635 w 2003583"/>
                <a:gd name="connsiteY16-684" fmla="*/ 922459 h 2242107"/>
                <a:gd name="connsiteX17-685" fmla="*/ 26285 w 2003583"/>
                <a:gd name="connsiteY17-686" fmla="*/ 693713 h 2242107"/>
                <a:gd name="connsiteX18-687" fmla="*/ 143951 w 2003583"/>
                <a:gd name="connsiteY18-688" fmla="*/ 489911 h 2242107"/>
                <a:gd name="connsiteX19-689" fmla="*/ 463725 w 2003583"/>
                <a:gd name="connsiteY19-690" fmla="*/ 586285 h 2242107"/>
                <a:gd name="connsiteX20-691" fmla="*/ 807702 w 2003583"/>
                <a:gd name="connsiteY20-692" fmla="*/ 387690 h 2242107"/>
                <a:gd name="connsiteX21-693" fmla="*/ 884127 w 2003583"/>
                <a:gd name="connsiteY21-694" fmla="*/ 62570 h 2242107"/>
                <a:gd name="connsiteX22-695" fmla="*/ 1119457 w 2003583"/>
                <a:gd name="connsiteY22-696" fmla="*/ 62570 h 2242107"/>
                <a:gd name="connsiteX23-697" fmla="*/ 1195882 w 2003583"/>
                <a:gd name="connsiteY23-698" fmla="*/ 387690 h 2242107"/>
                <a:gd name="connsiteX24-699" fmla="*/ 1539859 w 2003583"/>
                <a:gd name="connsiteY24-700" fmla="*/ 586285 h 2242107"/>
                <a:gd name="connsiteX0-701" fmla="*/ 1539859 w 2003583"/>
                <a:gd name="connsiteY0-702" fmla="*/ 586285 h 2242107"/>
                <a:gd name="connsiteX1-703" fmla="*/ 1859633 w 2003583"/>
                <a:gd name="connsiteY1-704" fmla="*/ 489911 h 2242107"/>
                <a:gd name="connsiteX2-705" fmla="*/ 1977299 w 2003583"/>
                <a:gd name="connsiteY2-706" fmla="*/ 693713 h 2242107"/>
                <a:gd name="connsiteX3-707" fmla="*/ 1733949 w 2003583"/>
                <a:gd name="connsiteY3-708" fmla="*/ 922459 h 2242107"/>
                <a:gd name="connsiteX4-709" fmla="*/ 1733949 w 2003583"/>
                <a:gd name="connsiteY4-710" fmla="*/ 1319649 h 2242107"/>
                <a:gd name="connsiteX5-711" fmla="*/ 1977299 w 2003583"/>
                <a:gd name="connsiteY5-712" fmla="*/ 1548395 h 2242107"/>
                <a:gd name="connsiteX6-713" fmla="*/ 1859633 w 2003583"/>
                <a:gd name="connsiteY6-714" fmla="*/ 1752197 h 2242107"/>
                <a:gd name="connsiteX7-715" fmla="*/ 1539859 w 2003583"/>
                <a:gd name="connsiteY7-716" fmla="*/ 1655823 h 2242107"/>
                <a:gd name="connsiteX8-717" fmla="*/ 1195882 w 2003583"/>
                <a:gd name="connsiteY8-718" fmla="*/ 1854418 h 2242107"/>
                <a:gd name="connsiteX9-719" fmla="*/ 1119457 w 2003583"/>
                <a:gd name="connsiteY9-720" fmla="*/ 2179538 h 2242107"/>
                <a:gd name="connsiteX10-721" fmla="*/ 884127 w 2003583"/>
                <a:gd name="connsiteY10-722" fmla="*/ 2179538 h 2242107"/>
                <a:gd name="connsiteX11-723" fmla="*/ 807702 w 2003583"/>
                <a:gd name="connsiteY11-724" fmla="*/ 1854418 h 2242107"/>
                <a:gd name="connsiteX12-725" fmla="*/ 463725 w 2003583"/>
                <a:gd name="connsiteY12-726" fmla="*/ 1655823 h 2242107"/>
                <a:gd name="connsiteX13-727" fmla="*/ 143951 w 2003583"/>
                <a:gd name="connsiteY13-728" fmla="*/ 1752197 h 2242107"/>
                <a:gd name="connsiteX14-729" fmla="*/ 26285 w 2003583"/>
                <a:gd name="connsiteY14-730" fmla="*/ 1548395 h 2242107"/>
                <a:gd name="connsiteX15-731" fmla="*/ 269635 w 2003583"/>
                <a:gd name="connsiteY15-732" fmla="*/ 1319649 h 2242107"/>
                <a:gd name="connsiteX16-733" fmla="*/ 269635 w 2003583"/>
                <a:gd name="connsiteY16-734" fmla="*/ 922459 h 2242107"/>
                <a:gd name="connsiteX17-735" fmla="*/ 26285 w 2003583"/>
                <a:gd name="connsiteY17-736" fmla="*/ 693713 h 2242107"/>
                <a:gd name="connsiteX18-737" fmla="*/ 143951 w 2003583"/>
                <a:gd name="connsiteY18-738" fmla="*/ 489911 h 2242107"/>
                <a:gd name="connsiteX19-739" fmla="*/ 463725 w 2003583"/>
                <a:gd name="connsiteY19-740" fmla="*/ 586285 h 2242107"/>
                <a:gd name="connsiteX20-741" fmla="*/ 807702 w 2003583"/>
                <a:gd name="connsiteY20-742" fmla="*/ 387690 h 2242107"/>
                <a:gd name="connsiteX21-743" fmla="*/ 884127 w 2003583"/>
                <a:gd name="connsiteY21-744" fmla="*/ 62570 h 2242107"/>
                <a:gd name="connsiteX22-745" fmla="*/ 1119457 w 2003583"/>
                <a:gd name="connsiteY22-746" fmla="*/ 62570 h 2242107"/>
                <a:gd name="connsiteX23-747" fmla="*/ 1195882 w 2003583"/>
                <a:gd name="connsiteY23-748" fmla="*/ 387690 h 2242107"/>
                <a:gd name="connsiteX24-749" fmla="*/ 1539859 w 2003583"/>
                <a:gd name="connsiteY24-750" fmla="*/ 586285 h 2242107"/>
                <a:gd name="connsiteX0-751" fmla="*/ 1539859 w 2003583"/>
                <a:gd name="connsiteY0-752" fmla="*/ 586285 h 2242107"/>
                <a:gd name="connsiteX1-753" fmla="*/ 1859633 w 2003583"/>
                <a:gd name="connsiteY1-754" fmla="*/ 489911 h 2242107"/>
                <a:gd name="connsiteX2-755" fmla="*/ 1977299 w 2003583"/>
                <a:gd name="connsiteY2-756" fmla="*/ 693713 h 2242107"/>
                <a:gd name="connsiteX3-757" fmla="*/ 1733949 w 2003583"/>
                <a:gd name="connsiteY3-758" fmla="*/ 922459 h 2242107"/>
                <a:gd name="connsiteX4-759" fmla="*/ 1733949 w 2003583"/>
                <a:gd name="connsiteY4-760" fmla="*/ 1319649 h 2242107"/>
                <a:gd name="connsiteX5-761" fmla="*/ 1977299 w 2003583"/>
                <a:gd name="connsiteY5-762" fmla="*/ 1548395 h 2242107"/>
                <a:gd name="connsiteX6-763" fmla="*/ 1859633 w 2003583"/>
                <a:gd name="connsiteY6-764" fmla="*/ 1752197 h 2242107"/>
                <a:gd name="connsiteX7-765" fmla="*/ 1539859 w 2003583"/>
                <a:gd name="connsiteY7-766" fmla="*/ 1655823 h 2242107"/>
                <a:gd name="connsiteX8-767" fmla="*/ 1195882 w 2003583"/>
                <a:gd name="connsiteY8-768" fmla="*/ 1854418 h 2242107"/>
                <a:gd name="connsiteX9-769" fmla="*/ 1119457 w 2003583"/>
                <a:gd name="connsiteY9-770" fmla="*/ 2179538 h 2242107"/>
                <a:gd name="connsiteX10-771" fmla="*/ 884127 w 2003583"/>
                <a:gd name="connsiteY10-772" fmla="*/ 2179538 h 2242107"/>
                <a:gd name="connsiteX11-773" fmla="*/ 807702 w 2003583"/>
                <a:gd name="connsiteY11-774" fmla="*/ 1854418 h 2242107"/>
                <a:gd name="connsiteX12-775" fmla="*/ 463725 w 2003583"/>
                <a:gd name="connsiteY12-776" fmla="*/ 1655823 h 2242107"/>
                <a:gd name="connsiteX13-777" fmla="*/ 143951 w 2003583"/>
                <a:gd name="connsiteY13-778" fmla="*/ 1752197 h 2242107"/>
                <a:gd name="connsiteX14-779" fmla="*/ 26285 w 2003583"/>
                <a:gd name="connsiteY14-780" fmla="*/ 1548395 h 2242107"/>
                <a:gd name="connsiteX15-781" fmla="*/ 269635 w 2003583"/>
                <a:gd name="connsiteY15-782" fmla="*/ 1319649 h 2242107"/>
                <a:gd name="connsiteX16-783" fmla="*/ 269635 w 2003583"/>
                <a:gd name="connsiteY16-784" fmla="*/ 922459 h 2242107"/>
                <a:gd name="connsiteX17-785" fmla="*/ 26285 w 2003583"/>
                <a:gd name="connsiteY17-786" fmla="*/ 693713 h 2242107"/>
                <a:gd name="connsiteX18-787" fmla="*/ 143951 w 2003583"/>
                <a:gd name="connsiteY18-788" fmla="*/ 489911 h 2242107"/>
                <a:gd name="connsiteX19-789" fmla="*/ 463725 w 2003583"/>
                <a:gd name="connsiteY19-790" fmla="*/ 586285 h 2242107"/>
                <a:gd name="connsiteX20-791" fmla="*/ 807702 w 2003583"/>
                <a:gd name="connsiteY20-792" fmla="*/ 387690 h 2242107"/>
                <a:gd name="connsiteX21-793" fmla="*/ 884127 w 2003583"/>
                <a:gd name="connsiteY21-794" fmla="*/ 62570 h 2242107"/>
                <a:gd name="connsiteX22-795" fmla="*/ 1119457 w 2003583"/>
                <a:gd name="connsiteY22-796" fmla="*/ 62570 h 2242107"/>
                <a:gd name="connsiteX23-797" fmla="*/ 1195882 w 2003583"/>
                <a:gd name="connsiteY23-798" fmla="*/ 387690 h 2242107"/>
                <a:gd name="connsiteX24-799" fmla="*/ 1539859 w 2003583"/>
                <a:gd name="connsiteY24-800" fmla="*/ 586285 h 2242107"/>
                <a:gd name="connsiteX0-801" fmla="*/ 1539859 w 2003583"/>
                <a:gd name="connsiteY0-802" fmla="*/ 586285 h 2242107"/>
                <a:gd name="connsiteX1-803" fmla="*/ 1859633 w 2003583"/>
                <a:gd name="connsiteY1-804" fmla="*/ 489911 h 2242107"/>
                <a:gd name="connsiteX2-805" fmla="*/ 1977299 w 2003583"/>
                <a:gd name="connsiteY2-806" fmla="*/ 693713 h 2242107"/>
                <a:gd name="connsiteX3-807" fmla="*/ 1733949 w 2003583"/>
                <a:gd name="connsiteY3-808" fmla="*/ 922459 h 2242107"/>
                <a:gd name="connsiteX4-809" fmla="*/ 1733949 w 2003583"/>
                <a:gd name="connsiteY4-810" fmla="*/ 1319649 h 2242107"/>
                <a:gd name="connsiteX5-811" fmla="*/ 1977299 w 2003583"/>
                <a:gd name="connsiteY5-812" fmla="*/ 1548395 h 2242107"/>
                <a:gd name="connsiteX6-813" fmla="*/ 1859633 w 2003583"/>
                <a:gd name="connsiteY6-814" fmla="*/ 1752197 h 2242107"/>
                <a:gd name="connsiteX7-815" fmla="*/ 1539859 w 2003583"/>
                <a:gd name="connsiteY7-816" fmla="*/ 1655823 h 2242107"/>
                <a:gd name="connsiteX8-817" fmla="*/ 1195882 w 2003583"/>
                <a:gd name="connsiteY8-818" fmla="*/ 1854418 h 2242107"/>
                <a:gd name="connsiteX9-819" fmla="*/ 1119457 w 2003583"/>
                <a:gd name="connsiteY9-820" fmla="*/ 2179538 h 2242107"/>
                <a:gd name="connsiteX10-821" fmla="*/ 884127 w 2003583"/>
                <a:gd name="connsiteY10-822" fmla="*/ 2179538 h 2242107"/>
                <a:gd name="connsiteX11-823" fmla="*/ 807702 w 2003583"/>
                <a:gd name="connsiteY11-824" fmla="*/ 1854418 h 2242107"/>
                <a:gd name="connsiteX12-825" fmla="*/ 463725 w 2003583"/>
                <a:gd name="connsiteY12-826" fmla="*/ 1655823 h 2242107"/>
                <a:gd name="connsiteX13-827" fmla="*/ 143951 w 2003583"/>
                <a:gd name="connsiteY13-828" fmla="*/ 1752197 h 2242107"/>
                <a:gd name="connsiteX14-829" fmla="*/ 26285 w 2003583"/>
                <a:gd name="connsiteY14-830" fmla="*/ 1548395 h 2242107"/>
                <a:gd name="connsiteX15-831" fmla="*/ 269635 w 2003583"/>
                <a:gd name="connsiteY15-832" fmla="*/ 1319649 h 2242107"/>
                <a:gd name="connsiteX16-833" fmla="*/ 269635 w 2003583"/>
                <a:gd name="connsiteY16-834" fmla="*/ 922459 h 2242107"/>
                <a:gd name="connsiteX17-835" fmla="*/ 26285 w 2003583"/>
                <a:gd name="connsiteY17-836" fmla="*/ 693713 h 2242107"/>
                <a:gd name="connsiteX18-837" fmla="*/ 143951 w 2003583"/>
                <a:gd name="connsiteY18-838" fmla="*/ 489911 h 2242107"/>
                <a:gd name="connsiteX19-839" fmla="*/ 463725 w 2003583"/>
                <a:gd name="connsiteY19-840" fmla="*/ 586285 h 2242107"/>
                <a:gd name="connsiteX20-841" fmla="*/ 807702 w 2003583"/>
                <a:gd name="connsiteY20-842" fmla="*/ 387690 h 2242107"/>
                <a:gd name="connsiteX21-843" fmla="*/ 884127 w 2003583"/>
                <a:gd name="connsiteY21-844" fmla="*/ 62570 h 2242107"/>
                <a:gd name="connsiteX22-845" fmla="*/ 1119457 w 2003583"/>
                <a:gd name="connsiteY22-846" fmla="*/ 62570 h 2242107"/>
                <a:gd name="connsiteX23-847" fmla="*/ 1195882 w 2003583"/>
                <a:gd name="connsiteY23-848" fmla="*/ 387690 h 2242107"/>
                <a:gd name="connsiteX24-849" fmla="*/ 1539859 w 2003583"/>
                <a:gd name="connsiteY24-850" fmla="*/ 586285 h 2242107"/>
                <a:gd name="connsiteX0-851" fmla="*/ 1539859 w 2003583"/>
                <a:gd name="connsiteY0-852" fmla="*/ 586285 h 2242107"/>
                <a:gd name="connsiteX1-853" fmla="*/ 1859633 w 2003583"/>
                <a:gd name="connsiteY1-854" fmla="*/ 489911 h 2242107"/>
                <a:gd name="connsiteX2-855" fmla="*/ 1977299 w 2003583"/>
                <a:gd name="connsiteY2-856" fmla="*/ 693713 h 2242107"/>
                <a:gd name="connsiteX3-857" fmla="*/ 1733949 w 2003583"/>
                <a:gd name="connsiteY3-858" fmla="*/ 922459 h 2242107"/>
                <a:gd name="connsiteX4-859" fmla="*/ 1733949 w 2003583"/>
                <a:gd name="connsiteY4-860" fmla="*/ 1319649 h 2242107"/>
                <a:gd name="connsiteX5-861" fmla="*/ 1977299 w 2003583"/>
                <a:gd name="connsiteY5-862" fmla="*/ 1548395 h 2242107"/>
                <a:gd name="connsiteX6-863" fmla="*/ 1859633 w 2003583"/>
                <a:gd name="connsiteY6-864" fmla="*/ 1752197 h 2242107"/>
                <a:gd name="connsiteX7-865" fmla="*/ 1539859 w 2003583"/>
                <a:gd name="connsiteY7-866" fmla="*/ 1655823 h 2242107"/>
                <a:gd name="connsiteX8-867" fmla="*/ 1195882 w 2003583"/>
                <a:gd name="connsiteY8-868" fmla="*/ 1854418 h 2242107"/>
                <a:gd name="connsiteX9-869" fmla="*/ 1119457 w 2003583"/>
                <a:gd name="connsiteY9-870" fmla="*/ 2179538 h 2242107"/>
                <a:gd name="connsiteX10-871" fmla="*/ 884127 w 2003583"/>
                <a:gd name="connsiteY10-872" fmla="*/ 2179538 h 2242107"/>
                <a:gd name="connsiteX11-873" fmla="*/ 807702 w 2003583"/>
                <a:gd name="connsiteY11-874" fmla="*/ 1854418 h 2242107"/>
                <a:gd name="connsiteX12-875" fmla="*/ 463725 w 2003583"/>
                <a:gd name="connsiteY12-876" fmla="*/ 1655823 h 2242107"/>
                <a:gd name="connsiteX13-877" fmla="*/ 143951 w 2003583"/>
                <a:gd name="connsiteY13-878" fmla="*/ 1752197 h 2242107"/>
                <a:gd name="connsiteX14-879" fmla="*/ 26285 w 2003583"/>
                <a:gd name="connsiteY14-880" fmla="*/ 1548395 h 2242107"/>
                <a:gd name="connsiteX15-881" fmla="*/ 269635 w 2003583"/>
                <a:gd name="connsiteY15-882" fmla="*/ 1319649 h 2242107"/>
                <a:gd name="connsiteX16-883" fmla="*/ 269635 w 2003583"/>
                <a:gd name="connsiteY16-884" fmla="*/ 922459 h 2242107"/>
                <a:gd name="connsiteX17-885" fmla="*/ 26285 w 2003583"/>
                <a:gd name="connsiteY17-886" fmla="*/ 693713 h 2242107"/>
                <a:gd name="connsiteX18-887" fmla="*/ 143951 w 2003583"/>
                <a:gd name="connsiteY18-888" fmla="*/ 489911 h 2242107"/>
                <a:gd name="connsiteX19-889" fmla="*/ 463725 w 2003583"/>
                <a:gd name="connsiteY19-890" fmla="*/ 586285 h 2242107"/>
                <a:gd name="connsiteX20-891" fmla="*/ 807702 w 2003583"/>
                <a:gd name="connsiteY20-892" fmla="*/ 387690 h 2242107"/>
                <a:gd name="connsiteX21-893" fmla="*/ 884127 w 2003583"/>
                <a:gd name="connsiteY21-894" fmla="*/ 62570 h 2242107"/>
                <a:gd name="connsiteX22-895" fmla="*/ 1119457 w 2003583"/>
                <a:gd name="connsiteY22-896" fmla="*/ 62570 h 2242107"/>
                <a:gd name="connsiteX23-897" fmla="*/ 1195882 w 2003583"/>
                <a:gd name="connsiteY23-898" fmla="*/ 387690 h 2242107"/>
                <a:gd name="connsiteX24-899" fmla="*/ 1539859 w 2003583"/>
                <a:gd name="connsiteY24-900" fmla="*/ 586285 h 2242107"/>
                <a:gd name="connsiteX0-901" fmla="*/ 1539859 w 2003583"/>
                <a:gd name="connsiteY0-902" fmla="*/ 586285 h 2242107"/>
                <a:gd name="connsiteX1-903" fmla="*/ 1859633 w 2003583"/>
                <a:gd name="connsiteY1-904" fmla="*/ 489911 h 2242107"/>
                <a:gd name="connsiteX2-905" fmla="*/ 1977299 w 2003583"/>
                <a:gd name="connsiteY2-906" fmla="*/ 693713 h 2242107"/>
                <a:gd name="connsiteX3-907" fmla="*/ 1733949 w 2003583"/>
                <a:gd name="connsiteY3-908" fmla="*/ 922459 h 2242107"/>
                <a:gd name="connsiteX4-909" fmla="*/ 1733949 w 2003583"/>
                <a:gd name="connsiteY4-910" fmla="*/ 1319649 h 2242107"/>
                <a:gd name="connsiteX5-911" fmla="*/ 1977299 w 2003583"/>
                <a:gd name="connsiteY5-912" fmla="*/ 1548395 h 2242107"/>
                <a:gd name="connsiteX6-913" fmla="*/ 1859633 w 2003583"/>
                <a:gd name="connsiteY6-914" fmla="*/ 1752197 h 2242107"/>
                <a:gd name="connsiteX7-915" fmla="*/ 1539859 w 2003583"/>
                <a:gd name="connsiteY7-916" fmla="*/ 1655823 h 2242107"/>
                <a:gd name="connsiteX8-917" fmla="*/ 1195882 w 2003583"/>
                <a:gd name="connsiteY8-918" fmla="*/ 1854418 h 2242107"/>
                <a:gd name="connsiteX9-919" fmla="*/ 1119457 w 2003583"/>
                <a:gd name="connsiteY9-920" fmla="*/ 2179538 h 2242107"/>
                <a:gd name="connsiteX10-921" fmla="*/ 884127 w 2003583"/>
                <a:gd name="connsiteY10-922" fmla="*/ 2179538 h 2242107"/>
                <a:gd name="connsiteX11-923" fmla="*/ 807702 w 2003583"/>
                <a:gd name="connsiteY11-924" fmla="*/ 1854418 h 2242107"/>
                <a:gd name="connsiteX12-925" fmla="*/ 463725 w 2003583"/>
                <a:gd name="connsiteY12-926" fmla="*/ 1655823 h 2242107"/>
                <a:gd name="connsiteX13-927" fmla="*/ 143951 w 2003583"/>
                <a:gd name="connsiteY13-928" fmla="*/ 1752197 h 2242107"/>
                <a:gd name="connsiteX14-929" fmla="*/ 26285 w 2003583"/>
                <a:gd name="connsiteY14-930" fmla="*/ 1548395 h 2242107"/>
                <a:gd name="connsiteX15-931" fmla="*/ 269635 w 2003583"/>
                <a:gd name="connsiteY15-932" fmla="*/ 1319649 h 2242107"/>
                <a:gd name="connsiteX16-933" fmla="*/ 269635 w 2003583"/>
                <a:gd name="connsiteY16-934" fmla="*/ 922459 h 2242107"/>
                <a:gd name="connsiteX17-935" fmla="*/ 26285 w 2003583"/>
                <a:gd name="connsiteY17-936" fmla="*/ 693713 h 2242107"/>
                <a:gd name="connsiteX18-937" fmla="*/ 143951 w 2003583"/>
                <a:gd name="connsiteY18-938" fmla="*/ 489911 h 2242107"/>
                <a:gd name="connsiteX19-939" fmla="*/ 463725 w 2003583"/>
                <a:gd name="connsiteY19-940" fmla="*/ 586285 h 2242107"/>
                <a:gd name="connsiteX20-941" fmla="*/ 807702 w 2003583"/>
                <a:gd name="connsiteY20-942" fmla="*/ 387690 h 2242107"/>
                <a:gd name="connsiteX21-943" fmla="*/ 884127 w 2003583"/>
                <a:gd name="connsiteY21-944" fmla="*/ 62570 h 2242107"/>
                <a:gd name="connsiteX22-945" fmla="*/ 1119457 w 2003583"/>
                <a:gd name="connsiteY22-946" fmla="*/ 62570 h 2242107"/>
                <a:gd name="connsiteX23-947" fmla="*/ 1195882 w 2003583"/>
                <a:gd name="connsiteY23-948" fmla="*/ 387690 h 2242107"/>
                <a:gd name="connsiteX24-949" fmla="*/ 1539859 w 2003583"/>
                <a:gd name="connsiteY24-950" fmla="*/ 586285 h 2242107"/>
                <a:gd name="connsiteX0-951" fmla="*/ 1539859 w 2003583"/>
                <a:gd name="connsiteY0-952" fmla="*/ 586285 h 2242107"/>
                <a:gd name="connsiteX1-953" fmla="*/ 1859633 w 2003583"/>
                <a:gd name="connsiteY1-954" fmla="*/ 489911 h 2242107"/>
                <a:gd name="connsiteX2-955" fmla="*/ 1977299 w 2003583"/>
                <a:gd name="connsiteY2-956" fmla="*/ 693713 h 2242107"/>
                <a:gd name="connsiteX3-957" fmla="*/ 1733949 w 2003583"/>
                <a:gd name="connsiteY3-958" fmla="*/ 922459 h 2242107"/>
                <a:gd name="connsiteX4-959" fmla="*/ 1733949 w 2003583"/>
                <a:gd name="connsiteY4-960" fmla="*/ 1319649 h 2242107"/>
                <a:gd name="connsiteX5-961" fmla="*/ 1977299 w 2003583"/>
                <a:gd name="connsiteY5-962" fmla="*/ 1548395 h 2242107"/>
                <a:gd name="connsiteX6-963" fmla="*/ 1859633 w 2003583"/>
                <a:gd name="connsiteY6-964" fmla="*/ 1752197 h 2242107"/>
                <a:gd name="connsiteX7-965" fmla="*/ 1539859 w 2003583"/>
                <a:gd name="connsiteY7-966" fmla="*/ 1655823 h 2242107"/>
                <a:gd name="connsiteX8-967" fmla="*/ 1195882 w 2003583"/>
                <a:gd name="connsiteY8-968" fmla="*/ 1854418 h 2242107"/>
                <a:gd name="connsiteX9-969" fmla="*/ 1119457 w 2003583"/>
                <a:gd name="connsiteY9-970" fmla="*/ 2179538 h 2242107"/>
                <a:gd name="connsiteX10-971" fmla="*/ 884127 w 2003583"/>
                <a:gd name="connsiteY10-972" fmla="*/ 2179538 h 2242107"/>
                <a:gd name="connsiteX11-973" fmla="*/ 807702 w 2003583"/>
                <a:gd name="connsiteY11-974" fmla="*/ 1854418 h 2242107"/>
                <a:gd name="connsiteX12-975" fmla="*/ 463725 w 2003583"/>
                <a:gd name="connsiteY12-976" fmla="*/ 1655823 h 2242107"/>
                <a:gd name="connsiteX13-977" fmla="*/ 143951 w 2003583"/>
                <a:gd name="connsiteY13-978" fmla="*/ 1752197 h 2242107"/>
                <a:gd name="connsiteX14-979" fmla="*/ 26285 w 2003583"/>
                <a:gd name="connsiteY14-980" fmla="*/ 1548395 h 2242107"/>
                <a:gd name="connsiteX15-981" fmla="*/ 269635 w 2003583"/>
                <a:gd name="connsiteY15-982" fmla="*/ 1319649 h 2242107"/>
                <a:gd name="connsiteX16-983" fmla="*/ 269635 w 2003583"/>
                <a:gd name="connsiteY16-984" fmla="*/ 922459 h 2242107"/>
                <a:gd name="connsiteX17-985" fmla="*/ 26285 w 2003583"/>
                <a:gd name="connsiteY17-986" fmla="*/ 693713 h 2242107"/>
                <a:gd name="connsiteX18-987" fmla="*/ 143951 w 2003583"/>
                <a:gd name="connsiteY18-988" fmla="*/ 489911 h 2242107"/>
                <a:gd name="connsiteX19-989" fmla="*/ 463725 w 2003583"/>
                <a:gd name="connsiteY19-990" fmla="*/ 586285 h 2242107"/>
                <a:gd name="connsiteX20-991" fmla="*/ 807702 w 2003583"/>
                <a:gd name="connsiteY20-992" fmla="*/ 387690 h 2242107"/>
                <a:gd name="connsiteX21-993" fmla="*/ 884127 w 2003583"/>
                <a:gd name="connsiteY21-994" fmla="*/ 62570 h 2242107"/>
                <a:gd name="connsiteX22-995" fmla="*/ 1119457 w 2003583"/>
                <a:gd name="connsiteY22-996" fmla="*/ 62570 h 2242107"/>
                <a:gd name="connsiteX23-997" fmla="*/ 1195882 w 2003583"/>
                <a:gd name="connsiteY23-998" fmla="*/ 387690 h 2242107"/>
                <a:gd name="connsiteX24-999" fmla="*/ 1539859 w 2003583"/>
                <a:gd name="connsiteY24-1000" fmla="*/ 586285 h 2242107"/>
                <a:gd name="connsiteX0-1001" fmla="*/ 1539859 w 2003583"/>
                <a:gd name="connsiteY0-1002" fmla="*/ 586285 h 2242107"/>
                <a:gd name="connsiteX1-1003" fmla="*/ 1859633 w 2003583"/>
                <a:gd name="connsiteY1-1004" fmla="*/ 489911 h 2242107"/>
                <a:gd name="connsiteX2-1005" fmla="*/ 1977299 w 2003583"/>
                <a:gd name="connsiteY2-1006" fmla="*/ 693713 h 2242107"/>
                <a:gd name="connsiteX3-1007" fmla="*/ 1733949 w 2003583"/>
                <a:gd name="connsiteY3-1008" fmla="*/ 922459 h 2242107"/>
                <a:gd name="connsiteX4-1009" fmla="*/ 1733949 w 2003583"/>
                <a:gd name="connsiteY4-1010" fmla="*/ 1319649 h 2242107"/>
                <a:gd name="connsiteX5-1011" fmla="*/ 1977299 w 2003583"/>
                <a:gd name="connsiteY5-1012" fmla="*/ 1548395 h 2242107"/>
                <a:gd name="connsiteX6-1013" fmla="*/ 1859633 w 2003583"/>
                <a:gd name="connsiteY6-1014" fmla="*/ 1752197 h 2242107"/>
                <a:gd name="connsiteX7-1015" fmla="*/ 1539859 w 2003583"/>
                <a:gd name="connsiteY7-1016" fmla="*/ 1655823 h 2242107"/>
                <a:gd name="connsiteX8-1017" fmla="*/ 1195882 w 2003583"/>
                <a:gd name="connsiteY8-1018" fmla="*/ 1854418 h 2242107"/>
                <a:gd name="connsiteX9-1019" fmla="*/ 1119457 w 2003583"/>
                <a:gd name="connsiteY9-1020" fmla="*/ 2179538 h 2242107"/>
                <a:gd name="connsiteX10-1021" fmla="*/ 884127 w 2003583"/>
                <a:gd name="connsiteY10-1022" fmla="*/ 2179538 h 2242107"/>
                <a:gd name="connsiteX11-1023" fmla="*/ 807702 w 2003583"/>
                <a:gd name="connsiteY11-1024" fmla="*/ 1854418 h 2242107"/>
                <a:gd name="connsiteX12-1025" fmla="*/ 463725 w 2003583"/>
                <a:gd name="connsiteY12-1026" fmla="*/ 1655823 h 2242107"/>
                <a:gd name="connsiteX13-1027" fmla="*/ 143951 w 2003583"/>
                <a:gd name="connsiteY13-1028" fmla="*/ 1752197 h 2242107"/>
                <a:gd name="connsiteX14-1029" fmla="*/ 26285 w 2003583"/>
                <a:gd name="connsiteY14-1030" fmla="*/ 1548395 h 2242107"/>
                <a:gd name="connsiteX15-1031" fmla="*/ 269635 w 2003583"/>
                <a:gd name="connsiteY15-1032" fmla="*/ 1319649 h 2242107"/>
                <a:gd name="connsiteX16-1033" fmla="*/ 269635 w 2003583"/>
                <a:gd name="connsiteY16-1034" fmla="*/ 922459 h 2242107"/>
                <a:gd name="connsiteX17-1035" fmla="*/ 26285 w 2003583"/>
                <a:gd name="connsiteY17-1036" fmla="*/ 693713 h 2242107"/>
                <a:gd name="connsiteX18-1037" fmla="*/ 143951 w 2003583"/>
                <a:gd name="connsiteY18-1038" fmla="*/ 489911 h 2242107"/>
                <a:gd name="connsiteX19-1039" fmla="*/ 463725 w 2003583"/>
                <a:gd name="connsiteY19-1040" fmla="*/ 586285 h 2242107"/>
                <a:gd name="connsiteX20-1041" fmla="*/ 807702 w 2003583"/>
                <a:gd name="connsiteY20-1042" fmla="*/ 387690 h 2242107"/>
                <a:gd name="connsiteX21-1043" fmla="*/ 884127 w 2003583"/>
                <a:gd name="connsiteY21-1044" fmla="*/ 62570 h 2242107"/>
                <a:gd name="connsiteX22-1045" fmla="*/ 1119457 w 2003583"/>
                <a:gd name="connsiteY22-1046" fmla="*/ 62570 h 2242107"/>
                <a:gd name="connsiteX23-1047" fmla="*/ 1195882 w 2003583"/>
                <a:gd name="connsiteY23-1048" fmla="*/ 387690 h 2242107"/>
                <a:gd name="connsiteX24-1049" fmla="*/ 1539859 w 2003583"/>
                <a:gd name="connsiteY24-1050" fmla="*/ 586285 h 2242107"/>
                <a:gd name="connsiteX0-1051" fmla="*/ 1539859 w 2003583"/>
                <a:gd name="connsiteY0-1052" fmla="*/ 586285 h 2242107"/>
                <a:gd name="connsiteX1-1053" fmla="*/ 1815989 w 2003583"/>
                <a:gd name="connsiteY1-1054" fmla="*/ 481182 h 2242107"/>
                <a:gd name="connsiteX2-1055" fmla="*/ 1977299 w 2003583"/>
                <a:gd name="connsiteY2-1056" fmla="*/ 693713 h 2242107"/>
                <a:gd name="connsiteX3-1057" fmla="*/ 1733949 w 2003583"/>
                <a:gd name="connsiteY3-1058" fmla="*/ 922459 h 2242107"/>
                <a:gd name="connsiteX4-1059" fmla="*/ 1733949 w 2003583"/>
                <a:gd name="connsiteY4-1060" fmla="*/ 1319649 h 2242107"/>
                <a:gd name="connsiteX5-1061" fmla="*/ 1977299 w 2003583"/>
                <a:gd name="connsiteY5-1062" fmla="*/ 1548395 h 2242107"/>
                <a:gd name="connsiteX6-1063" fmla="*/ 1859633 w 2003583"/>
                <a:gd name="connsiteY6-1064" fmla="*/ 1752197 h 2242107"/>
                <a:gd name="connsiteX7-1065" fmla="*/ 1539859 w 2003583"/>
                <a:gd name="connsiteY7-1066" fmla="*/ 1655823 h 2242107"/>
                <a:gd name="connsiteX8-1067" fmla="*/ 1195882 w 2003583"/>
                <a:gd name="connsiteY8-1068" fmla="*/ 1854418 h 2242107"/>
                <a:gd name="connsiteX9-1069" fmla="*/ 1119457 w 2003583"/>
                <a:gd name="connsiteY9-1070" fmla="*/ 2179538 h 2242107"/>
                <a:gd name="connsiteX10-1071" fmla="*/ 884127 w 2003583"/>
                <a:gd name="connsiteY10-1072" fmla="*/ 2179538 h 2242107"/>
                <a:gd name="connsiteX11-1073" fmla="*/ 807702 w 2003583"/>
                <a:gd name="connsiteY11-1074" fmla="*/ 1854418 h 2242107"/>
                <a:gd name="connsiteX12-1075" fmla="*/ 463725 w 2003583"/>
                <a:gd name="connsiteY12-1076" fmla="*/ 1655823 h 2242107"/>
                <a:gd name="connsiteX13-1077" fmla="*/ 143951 w 2003583"/>
                <a:gd name="connsiteY13-1078" fmla="*/ 1752197 h 2242107"/>
                <a:gd name="connsiteX14-1079" fmla="*/ 26285 w 2003583"/>
                <a:gd name="connsiteY14-1080" fmla="*/ 1548395 h 2242107"/>
                <a:gd name="connsiteX15-1081" fmla="*/ 269635 w 2003583"/>
                <a:gd name="connsiteY15-1082" fmla="*/ 1319649 h 2242107"/>
                <a:gd name="connsiteX16-1083" fmla="*/ 269635 w 2003583"/>
                <a:gd name="connsiteY16-1084" fmla="*/ 922459 h 2242107"/>
                <a:gd name="connsiteX17-1085" fmla="*/ 26285 w 2003583"/>
                <a:gd name="connsiteY17-1086" fmla="*/ 693713 h 2242107"/>
                <a:gd name="connsiteX18-1087" fmla="*/ 143951 w 2003583"/>
                <a:gd name="connsiteY18-1088" fmla="*/ 489911 h 2242107"/>
                <a:gd name="connsiteX19-1089" fmla="*/ 463725 w 2003583"/>
                <a:gd name="connsiteY19-1090" fmla="*/ 586285 h 2242107"/>
                <a:gd name="connsiteX20-1091" fmla="*/ 807702 w 2003583"/>
                <a:gd name="connsiteY20-1092" fmla="*/ 387690 h 2242107"/>
                <a:gd name="connsiteX21-1093" fmla="*/ 884127 w 2003583"/>
                <a:gd name="connsiteY21-1094" fmla="*/ 62570 h 2242107"/>
                <a:gd name="connsiteX22-1095" fmla="*/ 1119457 w 2003583"/>
                <a:gd name="connsiteY22-1096" fmla="*/ 62570 h 2242107"/>
                <a:gd name="connsiteX23-1097" fmla="*/ 1195882 w 2003583"/>
                <a:gd name="connsiteY23-1098" fmla="*/ 387690 h 2242107"/>
                <a:gd name="connsiteX24-1099" fmla="*/ 1539859 w 2003583"/>
                <a:gd name="connsiteY24-1100" fmla="*/ 586285 h 2242107"/>
                <a:gd name="connsiteX0-1101" fmla="*/ 1539859 w 2003583"/>
                <a:gd name="connsiteY0-1102" fmla="*/ 586285 h 2225306"/>
                <a:gd name="connsiteX1-1103" fmla="*/ 1815989 w 2003583"/>
                <a:gd name="connsiteY1-1104" fmla="*/ 481182 h 2225306"/>
                <a:gd name="connsiteX2-1105" fmla="*/ 1977299 w 2003583"/>
                <a:gd name="connsiteY2-1106" fmla="*/ 693713 h 2225306"/>
                <a:gd name="connsiteX3-1107" fmla="*/ 1733949 w 2003583"/>
                <a:gd name="connsiteY3-1108" fmla="*/ 922459 h 2225306"/>
                <a:gd name="connsiteX4-1109" fmla="*/ 1733949 w 2003583"/>
                <a:gd name="connsiteY4-1110" fmla="*/ 1319649 h 2225306"/>
                <a:gd name="connsiteX5-1111" fmla="*/ 1977299 w 2003583"/>
                <a:gd name="connsiteY5-1112" fmla="*/ 1548395 h 2225306"/>
                <a:gd name="connsiteX6-1113" fmla="*/ 1859633 w 2003583"/>
                <a:gd name="connsiteY6-1114" fmla="*/ 1752197 h 2225306"/>
                <a:gd name="connsiteX7-1115" fmla="*/ 1539859 w 2003583"/>
                <a:gd name="connsiteY7-1116" fmla="*/ 1655823 h 2225306"/>
                <a:gd name="connsiteX8-1117" fmla="*/ 1195882 w 2003583"/>
                <a:gd name="connsiteY8-1118" fmla="*/ 1854418 h 2225306"/>
                <a:gd name="connsiteX9-1119" fmla="*/ 1119457 w 2003583"/>
                <a:gd name="connsiteY9-1120" fmla="*/ 2179538 h 2225306"/>
                <a:gd name="connsiteX10-1121" fmla="*/ 849212 w 2003583"/>
                <a:gd name="connsiteY10-1122" fmla="*/ 2188266 h 2225306"/>
                <a:gd name="connsiteX11-1123" fmla="*/ 807702 w 2003583"/>
                <a:gd name="connsiteY11-1124" fmla="*/ 1854418 h 2225306"/>
                <a:gd name="connsiteX12-1125" fmla="*/ 463725 w 2003583"/>
                <a:gd name="connsiteY12-1126" fmla="*/ 1655823 h 2225306"/>
                <a:gd name="connsiteX13-1127" fmla="*/ 143951 w 2003583"/>
                <a:gd name="connsiteY13-1128" fmla="*/ 1752197 h 2225306"/>
                <a:gd name="connsiteX14-1129" fmla="*/ 26285 w 2003583"/>
                <a:gd name="connsiteY14-1130" fmla="*/ 1548395 h 2225306"/>
                <a:gd name="connsiteX15-1131" fmla="*/ 269635 w 2003583"/>
                <a:gd name="connsiteY15-1132" fmla="*/ 1319649 h 2225306"/>
                <a:gd name="connsiteX16-1133" fmla="*/ 269635 w 2003583"/>
                <a:gd name="connsiteY16-1134" fmla="*/ 922459 h 2225306"/>
                <a:gd name="connsiteX17-1135" fmla="*/ 26285 w 2003583"/>
                <a:gd name="connsiteY17-1136" fmla="*/ 693713 h 2225306"/>
                <a:gd name="connsiteX18-1137" fmla="*/ 143951 w 2003583"/>
                <a:gd name="connsiteY18-1138" fmla="*/ 489911 h 2225306"/>
                <a:gd name="connsiteX19-1139" fmla="*/ 463725 w 2003583"/>
                <a:gd name="connsiteY19-1140" fmla="*/ 586285 h 2225306"/>
                <a:gd name="connsiteX20-1141" fmla="*/ 807702 w 2003583"/>
                <a:gd name="connsiteY20-1142" fmla="*/ 387690 h 2225306"/>
                <a:gd name="connsiteX21-1143" fmla="*/ 884127 w 2003583"/>
                <a:gd name="connsiteY21-1144" fmla="*/ 62570 h 2225306"/>
                <a:gd name="connsiteX22-1145" fmla="*/ 1119457 w 2003583"/>
                <a:gd name="connsiteY22-1146" fmla="*/ 62570 h 2225306"/>
                <a:gd name="connsiteX23-1147" fmla="*/ 1195882 w 2003583"/>
                <a:gd name="connsiteY23-1148" fmla="*/ 387690 h 2225306"/>
                <a:gd name="connsiteX24-1149" fmla="*/ 1539859 w 2003583"/>
                <a:gd name="connsiteY24-1150" fmla="*/ 586285 h 2225306"/>
                <a:gd name="connsiteX0-1151" fmla="*/ 1551437 w 2015161"/>
                <a:gd name="connsiteY0-1152" fmla="*/ 586285 h 2225304"/>
                <a:gd name="connsiteX1-1153" fmla="*/ 1827567 w 2015161"/>
                <a:gd name="connsiteY1-1154" fmla="*/ 481182 h 2225304"/>
                <a:gd name="connsiteX2-1155" fmla="*/ 1988877 w 2015161"/>
                <a:gd name="connsiteY2-1156" fmla="*/ 693713 h 2225304"/>
                <a:gd name="connsiteX3-1157" fmla="*/ 1745527 w 2015161"/>
                <a:gd name="connsiteY3-1158" fmla="*/ 922459 h 2225304"/>
                <a:gd name="connsiteX4-1159" fmla="*/ 1745527 w 2015161"/>
                <a:gd name="connsiteY4-1160" fmla="*/ 1319649 h 2225304"/>
                <a:gd name="connsiteX5-1161" fmla="*/ 1988877 w 2015161"/>
                <a:gd name="connsiteY5-1162" fmla="*/ 1548395 h 2225304"/>
                <a:gd name="connsiteX6-1163" fmla="*/ 1871211 w 2015161"/>
                <a:gd name="connsiteY6-1164" fmla="*/ 1752197 h 2225304"/>
                <a:gd name="connsiteX7-1165" fmla="*/ 1551437 w 2015161"/>
                <a:gd name="connsiteY7-1166" fmla="*/ 1655823 h 2225304"/>
                <a:gd name="connsiteX8-1167" fmla="*/ 1207460 w 2015161"/>
                <a:gd name="connsiteY8-1168" fmla="*/ 1854418 h 2225304"/>
                <a:gd name="connsiteX9-1169" fmla="*/ 1131035 w 2015161"/>
                <a:gd name="connsiteY9-1170" fmla="*/ 2179538 h 2225304"/>
                <a:gd name="connsiteX10-1171" fmla="*/ 860790 w 2015161"/>
                <a:gd name="connsiteY10-1172" fmla="*/ 2188266 h 2225304"/>
                <a:gd name="connsiteX11-1173" fmla="*/ 819280 w 2015161"/>
                <a:gd name="connsiteY11-1174" fmla="*/ 1854418 h 2225304"/>
                <a:gd name="connsiteX12-1175" fmla="*/ 475303 w 2015161"/>
                <a:gd name="connsiteY12-1176" fmla="*/ 1655823 h 2225304"/>
                <a:gd name="connsiteX13-1177" fmla="*/ 155529 w 2015161"/>
                <a:gd name="connsiteY13-1178" fmla="*/ 1752197 h 2225304"/>
                <a:gd name="connsiteX14-1179" fmla="*/ 2948 w 2015161"/>
                <a:gd name="connsiteY14-1180" fmla="*/ 1522210 h 2225304"/>
                <a:gd name="connsiteX15-1181" fmla="*/ 281213 w 2015161"/>
                <a:gd name="connsiteY15-1182" fmla="*/ 1319649 h 2225304"/>
                <a:gd name="connsiteX16-1183" fmla="*/ 281213 w 2015161"/>
                <a:gd name="connsiteY16-1184" fmla="*/ 922459 h 2225304"/>
                <a:gd name="connsiteX17-1185" fmla="*/ 37863 w 2015161"/>
                <a:gd name="connsiteY17-1186" fmla="*/ 693713 h 2225304"/>
                <a:gd name="connsiteX18-1187" fmla="*/ 155529 w 2015161"/>
                <a:gd name="connsiteY18-1188" fmla="*/ 489911 h 2225304"/>
                <a:gd name="connsiteX19-1189" fmla="*/ 475303 w 2015161"/>
                <a:gd name="connsiteY19-1190" fmla="*/ 586285 h 2225304"/>
                <a:gd name="connsiteX20-1191" fmla="*/ 819280 w 2015161"/>
                <a:gd name="connsiteY20-1192" fmla="*/ 387690 h 2225304"/>
                <a:gd name="connsiteX21-1193" fmla="*/ 895705 w 2015161"/>
                <a:gd name="connsiteY21-1194" fmla="*/ 62570 h 2225304"/>
                <a:gd name="connsiteX22-1195" fmla="*/ 1131035 w 2015161"/>
                <a:gd name="connsiteY22-1196" fmla="*/ 62570 h 2225304"/>
                <a:gd name="connsiteX23-1197" fmla="*/ 1207460 w 2015161"/>
                <a:gd name="connsiteY23-1198" fmla="*/ 387690 h 2225304"/>
                <a:gd name="connsiteX24-1199" fmla="*/ 1551437 w 2015161"/>
                <a:gd name="connsiteY24-1200" fmla="*/ 586285 h 2225304"/>
                <a:gd name="connsiteX0-1201" fmla="*/ 1551439 w 2015163"/>
                <a:gd name="connsiteY0-1202" fmla="*/ 586285 h 2225306"/>
                <a:gd name="connsiteX1-1203" fmla="*/ 1827569 w 2015163"/>
                <a:gd name="connsiteY1-1204" fmla="*/ 481182 h 2225306"/>
                <a:gd name="connsiteX2-1205" fmla="*/ 1988879 w 2015163"/>
                <a:gd name="connsiteY2-1206" fmla="*/ 693713 h 2225306"/>
                <a:gd name="connsiteX3-1207" fmla="*/ 1745529 w 2015163"/>
                <a:gd name="connsiteY3-1208" fmla="*/ 922459 h 2225306"/>
                <a:gd name="connsiteX4-1209" fmla="*/ 1745529 w 2015163"/>
                <a:gd name="connsiteY4-1210" fmla="*/ 1319649 h 2225306"/>
                <a:gd name="connsiteX5-1211" fmla="*/ 1988879 w 2015163"/>
                <a:gd name="connsiteY5-1212" fmla="*/ 1548395 h 2225306"/>
                <a:gd name="connsiteX6-1213" fmla="*/ 1871213 w 2015163"/>
                <a:gd name="connsiteY6-1214" fmla="*/ 1752197 h 2225306"/>
                <a:gd name="connsiteX7-1215" fmla="*/ 1551439 w 2015163"/>
                <a:gd name="connsiteY7-1216" fmla="*/ 1655823 h 2225306"/>
                <a:gd name="connsiteX8-1217" fmla="*/ 1207462 w 2015163"/>
                <a:gd name="connsiteY8-1218" fmla="*/ 1854418 h 2225306"/>
                <a:gd name="connsiteX9-1219" fmla="*/ 1131037 w 2015163"/>
                <a:gd name="connsiteY9-1220" fmla="*/ 2179538 h 2225306"/>
                <a:gd name="connsiteX10-1221" fmla="*/ 860792 w 2015163"/>
                <a:gd name="connsiteY10-1222" fmla="*/ 2188266 h 2225306"/>
                <a:gd name="connsiteX11-1223" fmla="*/ 819282 w 2015163"/>
                <a:gd name="connsiteY11-1224" fmla="*/ 1854418 h 2225306"/>
                <a:gd name="connsiteX12-1225" fmla="*/ 475305 w 2015163"/>
                <a:gd name="connsiteY12-1226" fmla="*/ 1655823 h 2225306"/>
                <a:gd name="connsiteX13-1227" fmla="*/ 155531 w 2015163"/>
                <a:gd name="connsiteY13-1228" fmla="*/ 1752197 h 2225306"/>
                <a:gd name="connsiteX14-1229" fmla="*/ 2950 w 2015163"/>
                <a:gd name="connsiteY14-1230" fmla="*/ 1522210 h 2225306"/>
                <a:gd name="connsiteX15-1231" fmla="*/ 281215 w 2015163"/>
                <a:gd name="connsiteY15-1232" fmla="*/ 1319649 h 2225306"/>
                <a:gd name="connsiteX16-1233" fmla="*/ 281215 w 2015163"/>
                <a:gd name="connsiteY16-1234" fmla="*/ 922459 h 2225306"/>
                <a:gd name="connsiteX17-1235" fmla="*/ 37865 w 2015163"/>
                <a:gd name="connsiteY17-1236" fmla="*/ 693713 h 2225306"/>
                <a:gd name="connsiteX18-1237" fmla="*/ 155531 w 2015163"/>
                <a:gd name="connsiteY18-1238" fmla="*/ 463725 h 2225306"/>
                <a:gd name="connsiteX19-1239" fmla="*/ 475305 w 2015163"/>
                <a:gd name="connsiteY19-1240" fmla="*/ 586285 h 2225306"/>
                <a:gd name="connsiteX20-1241" fmla="*/ 819282 w 2015163"/>
                <a:gd name="connsiteY20-1242" fmla="*/ 387690 h 2225306"/>
                <a:gd name="connsiteX21-1243" fmla="*/ 895707 w 2015163"/>
                <a:gd name="connsiteY21-1244" fmla="*/ 62570 h 2225306"/>
                <a:gd name="connsiteX22-1245" fmla="*/ 1131037 w 2015163"/>
                <a:gd name="connsiteY22-1246" fmla="*/ 62570 h 2225306"/>
                <a:gd name="connsiteX23-1247" fmla="*/ 1207462 w 2015163"/>
                <a:gd name="connsiteY23-1248" fmla="*/ 387690 h 2225306"/>
                <a:gd name="connsiteX24-1249" fmla="*/ 1551439 w 2015163"/>
                <a:gd name="connsiteY24-1250" fmla="*/ 586285 h 2225306"/>
                <a:gd name="connsiteX0-1251" fmla="*/ 1551439 w 2015163"/>
                <a:gd name="connsiteY0-1252" fmla="*/ 575030 h 2214049"/>
                <a:gd name="connsiteX1-1253" fmla="*/ 1827569 w 2015163"/>
                <a:gd name="connsiteY1-1254" fmla="*/ 469927 h 2214049"/>
                <a:gd name="connsiteX2-1255" fmla="*/ 1988879 w 2015163"/>
                <a:gd name="connsiteY2-1256" fmla="*/ 682458 h 2214049"/>
                <a:gd name="connsiteX3-1257" fmla="*/ 1745529 w 2015163"/>
                <a:gd name="connsiteY3-1258" fmla="*/ 911204 h 2214049"/>
                <a:gd name="connsiteX4-1259" fmla="*/ 1745529 w 2015163"/>
                <a:gd name="connsiteY4-1260" fmla="*/ 1308394 h 2214049"/>
                <a:gd name="connsiteX5-1261" fmla="*/ 1988879 w 2015163"/>
                <a:gd name="connsiteY5-1262" fmla="*/ 1537140 h 2214049"/>
                <a:gd name="connsiteX6-1263" fmla="*/ 1871213 w 2015163"/>
                <a:gd name="connsiteY6-1264" fmla="*/ 1740942 h 2214049"/>
                <a:gd name="connsiteX7-1265" fmla="*/ 1551439 w 2015163"/>
                <a:gd name="connsiteY7-1266" fmla="*/ 1644568 h 2214049"/>
                <a:gd name="connsiteX8-1267" fmla="*/ 1207462 w 2015163"/>
                <a:gd name="connsiteY8-1268" fmla="*/ 1843163 h 2214049"/>
                <a:gd name="connsiteX9-1269" fmla="*/ 1131037 w 2015163"/>
                <a:gd name="connsiteY9-1270" fmla="*/ 2168283 h 2214049"/>
                <a:gd name="connsiteX10-1271" fmla="*/ 860792 w 2015163"/>
                <a:gd name="connsiteY10-1272" fmla="*/ 2177011 h 2214049"/>
                <a:gd name="connsiteX11-1273" fmla="*/ 819282 w 2015163"/>
                <a:gd name="connsiteY11-1274" fmla="*/ 1843163 h 2214049"/>
                <a:gd name="connsiteX12-1275" fmla="*/ 475305 w 2015163"/>
                <a:gd name="connsiteY12-1276" fmla="*/ 1644568 h 2214049"/>
                <a:gd name="connsiteX13-1277" fmla="*/ 155531 w 2015163"/>
                <a:gd name="connsiteY13-1278" fmla="*/ 1740942 h 2214049"/>
                <a:gd name="connsiteX14-1279" fmla="*/ 2950 w 2015163"/>
                <a:gd name="connsiteY14-1280" fmla="*/ 1510955 h 2214049"/>
                <a:gd name="connsiteX15-1281" fmla="*/ 281215 w 2015163"/>
                <a:gd name="connsiteY15-1282" fmla="*/ 1308394 h 2214049"/>
                <a:gd name="connsiteX16-1283" fmla="*/ 281215 w 2015163"/>
                <a:gd name="connsiteY16-1284" fmla="*/ 911204 h 2214049"/>
                <a:gd name="connsiteX17-1285" fmla="*/ 37865 w 2015163"/>
                <a:gd name="connsiteY17-1286" fmla="*/ 682458 h 2214049"/>
                <a:gd name="connsiteX18-1287" fmla="*/ 155531 w 2015163"/>
                <a:gd name="connsiteY18-1288" fmla="*/ 452470 h 2214049"/>
                <a:gd name="connsiteX19-1289" fmla="*/ 475305 w 2015163"/>
                <a:gd name="connsiteY19-1290" fmla="*/ 575030 h 2214049"/>
                <a:gd name="connsiteX20-1291" fmla="*/ 819282 w 2015163"/>
                <a:gd name="connsiteY20-1292" fmla="*/ 376435 h 2214049"/>
                <a:gd name="connsiteX21-1293" fmla="*/ 895707 w 2015163"/>
                <a:gd name="connsiteY21-1294" fmla="*/ 51315 h 2214049"/>
                <a:gd name="connsiteX22-1295" fmla="*/ 1165952 w 2015163"/>
                <a:gd name="connsiteY22-1296" fmla="*/ 33857 h 2214049"/>
                <a:gd name="connsiteX23-1297" fmla="*/ 1207462 w 2015163"/>
                <a:gd name="connsiteY23-1298" fmla="*/ 376435 h 2214049"/>
                <a:gd name="connsiteX24-1299" fmla="*/ 1551439 w 2015163"/>
                <a:gd name="connsiteY24-1300" fmla="*/ 575030 h 2214049"/>
                <a:gd name="connsiteX0-1301" fmla="*/ 1551439 w 2015163"/>
                <a:gd name="connsiteY0-1302" fmla="*/ 575028 h 2214049"/>
                <a:gd name="connsiteX1-1303" fmla="*/ 1810111 w 2015163"/>
                <a:gd name="connsiteY1-1304" fmla="*/ 443740 h 2214049"/>
                <a:gd name="connsiteX2-1305" fmla="*/ 1988879 w 2015163"/>
                <a:gd name="connsiteY2-1306" fmla="*/ 682456 h 2214049"/>
                <a:gd name="connsiteX3-1307" fmla="*/ 1745529 w 2015163"/>
                <a:gd name="connsiteY3-1308" fmla="*/ 911202 h 2214049"/>
                <a:gd name="connsiteX4-1309" fmla="*/ 1745529 w 2015163"/>
                <a:gd name="connsiteY4-1310" fmla="*/ 1308392 h 2214049"/>
                <a:gd name="connsiteX5-1311" fmla="*/ 1988879 w 2015163"/>
                <a:gd name="connsiteY5-1312" fmla="*/ 1537138 h 2214049"/>
                <a:gd name="connsiteX6-1313" fmla="*/ 1871213 w 2015163"/>
                <a:gd name="connsiteY6-1314" fmla="*/ 1740940 h 2214049"/>
                <a:gd name="connsiteX7-1315" fmla="*/ 1551439 w 2015163"/>
                <a:gd name="connsiteY7-1316" fmla="*/ 1644566 h 2214049"/>
                <a:gd name="connsiteX8-1317" fmla="*/ 1207462 w 2015163"/>
                <a:gd name="connsiteY8-1318" fmla="*/ 1843161 h 2214049"/>
                <a:gd name="connsiteX9-1319" fmla="*/ 1131037 w 2015163"/>
                <a:gd name="connsiteY9-1320" fmla="*/ 2168281 h 2214049"/>
                <a:gd name="connsiteX10-1321" fmla="*/ 860792 w 2015163"/>
                <a:gd name="connsiteY10-1322" fmla="*/ 2177009 h 2214049"/>
                <a:gd name="connsiteX11-1323" fmla="*/ 819282 w 2015163"/>
                <a:gd name="connsiteY11-1324" fmla="*/ 1843161 h 2214049"/>
                <a:gd name="connsiteX12-1325" fmla="*/ 475305 w 2015163"/>
                <a:gd name="connsiteY12-1326" fmla="*/ 1644566 h 2214049"/>
                <a:gd name="connsiteX13-1327" fmla="*/ 155531 w 2015163"/>
                <a:gd name="connsiteY13-1328" fmla="*/ 1740940 h 2214049"/>
                <a:gd name="connsiteX14-1329" fmla="*/ 2950 w 2015163"/>
                <a:gd name="connsiteY14-1330" fmla="*/ 1510953 h 2214049"/>
                <a:gd name="connsiteX15-1331" fmla="*/ 281215 w 2015163"/>
                <a:gd name="connsiteY15-1332" fmla="*/ 1308392 h 2214049"/>
                <a:gd name="connsiteX16-1333" fmla="*/ 281215 w 2015163"/>
                <a:gd name="connsiteY16-1334" fmla="*/ 911202 h 2214049"/>
                <a:gd name="connsiteX17-1335" fmla="*/ 37865 w 2015163"/>
                <a:gd name="connsiteY17-1336" fmla="*/ 682456 h 2214049"/>
                <a:gd name="connsiteX18-1337" fmla="*/ 155531 w 2015163"/>
                <a:gd name="connsiteY18-1338" fmla="*/ 452468 h 2214049"/>
                <a:gd name="connsiteX19-1339" fmla="*/ 475305 w 2015163"/>
                <a:gd name="connsiteY19-1340" fmla="*/ 575028 h 2214049"/>
                <a:gd name="connsiteX20-1341" fmla="*/ 819282 w 2015163"/>
                <a:gd name="connsiteY20-1342" fmla="*/ 376433 h 2214049"/>
                <a:gd name="connsiteX21-1343" fmla="*/ 895707 w 2015163"/>
                <a:gd name="connsiteY21-1344" fmla="*/ 51313 h 2214049"/>
                <a:gd name="connsiteX22-1345" fmla="*/ 1165952 w 2015163"/>
                <a:gd name="connsiteY22-1346" fmla="*/ 33855 h 2214049"/>
                <a:gd name="connsiteX23-1347" fmla="*/ 1207462 w 2015163"/>
                <a:gd name="connsiteY23-1348" fmla="*/ 376433 h 2214049"/>
                <a:gd name="connsiteX24-1349" fmla="*/ 1551439 w 2015163"/>
                <a:gd name="connsiteY24-1350" fmla="*/ 575028 h 2214049"/>
                <a:gd name="connsiteX0-1351" fmla="*/ 1551439 w 1990924"/>
                <a:gd name="connsiteY0-1352" fmla="*/ 575028 h 2214047"/>
                <a:gd name="connsiteX1-1353" fmla="*/ 1810111 w 1990924"/>
                <a:gd name="connsiteY1-1354" fmla="*/ 443740 h 2214047"/>
                <a:gd name="connsiteX2-1355" fmla="*/ 1988879 w 1990924"/>
                <a:gd name="connsiteY2-1356" fmla="*/ 682456 h 2214047"/>
                <a:gd name="connsiteX3-1357" fmla="*/ 1745529 w 1990924"/>
                <a:gd name="connsiteY3-1358" fmla="*/ 911202 h 2214047"/>
                <a:gd name="connsiteX4-1359" fmla="*/ 1745529 w 1990924"/>
                <a:gd name="connsiteY4-1360" fmla="*/ 1308392 h 2214047"/>
                <a:gd name="connsiteX5-1361" fmla="*/ 1988879 w 1990924"/>
                <a:gd name="connsiteY5-1362" fmla="*/ 1537138 h 2214047"/>
                <a:gd name="connsiteX6-1363" fmla="*/ 1845026 w 1990924"/>
                <a:gd name="connsiteY6-1364" fmla="*/ 1775854 h 2214047"/>
                <a:gd name="connsiteX7-1365" fmla="*/ 1551439 w 1990924"/>
                <a:gd name="connsiteY7-1366" fmla="*/ 1644566 h 2214047"/>
                <a:gd name="connsiteX8-1367" fmla="*/ 1207462 w 1990924"/>
                <a:gd name="connsiteY8-1368" fmla="*/ 1843161 h 2214047"/>
                <a:gd name="connsiteX9-1369" fmla="*/ 1131037 w 1990924"/>
                <a:gd name="connsiteY9-1370" fmla="*/ 2168281 h 2214047"/>
                <a:gd name="connsiteX10-1371" fmla="*/ 860792 w 1990924"/>
                <a:gd name="connsiteY10-1372" fmla="*/ 2177009 h 2214047"/>
                <a:gd name="connsiteX11-1373" fmla="*/ 819282 w 1990924"/>
                <a:gd name="connsiteY11-1374" fmla="*/ 1843161 h 2214047"/>
                <a:gd name="connsiteX12-1375" fmla="*/ 475305 w 1990924"/>
                <a:gd name="connsiteY12-1376" fmla="*/ 1644566 h 2214047"/>
                <a:gd name="connsiteX13-1377" fmla="*/ 155531 w 1990924"/>
                <a:gd name="connsiteY13-1378" fmla="*/ 1740940 h 2214047"/>
                <a:gd name="connsiteX14-1379" fmla="*/ 2950 w 1990924"/>
                <a:gd name="connsiteY14-1380" fmla="*/ 1510953 h 2214047"/>
                <a:gd name="connsiteX15-1381" fmla="*/ 281215 w 1990924"/>
                <a:gd name="connsiteY15-1382" fmla="*/ 1308392 h 2214047"/>
                <a:gd name="connsiteX16-1383" fmla="*/ 281215 w 1990924"/>
                <a:gd name="connsiteY16-1384" fmla="*/ 911202 h 2214047"/>
                <a:gd name="connsiteX17-1385" fmla="*/ 37865 w 1990924"/>
                <a:gd name="connsiteY17-1386" fmla="*/ 682456 h 2214047"/>
                <a:gd name="connsiteX18-1387" fmla="*/ 155531 w 1990924"/>
                <a:gd name="connsiteY18-1388" fmla="*/ 452468 h 2214047"/>
                <a:gd name="connsiteX19-1389" fmla="*/ 475305 w 1990924"/>
                <a:gd name="connsiteY19-1390" fmla="*/ 575028 h 2214047"/>
                <a:gd name="connsiteX20-1391" fmla="*/ 819282 w 1990924"/>
                <a:gd name="connsiteY20-1392" fmla="*/ 376433 h 2214047"/>
                <a:gd name="connsiteX21-1393" fmla="*/ 895707 w 1990924"/>
                <a:gd name="connsiteY21-1394" fmla="*/ 51313 h 2214047"/>
                <a:gd name="connsiteX22-1395" fmla="*/ 1165952 w 1990924"/>
                <a:gd name="connsiteY22-1396" fmla="*/ 33855 h 2214047"/>
                <a:gd name="connsiteX23-1397" fmla="*/ 1207462 w 1990924"/>
                <a:gd name="connsiteY23-1398" fmla="*/ 376433 h 2214047"/>
                <a:gd name="connsiteX24-1399" fmla="*/ 1551439 w 1990924"/>
                <a:gd name="connsiteY24-1400" fmla="*/ 575028 h 221404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</a:cxnLst>
              <a:rect l="l" t="t" r="r" b="b"/>
              <a:pathLst>
                <a:path w="1990924" h="2214047">
                  <a:moveTo>
                    <a:pt x="1551439" y="575028"/>
                  </a:moveTo>
                  <a:lnTo>
                    <a:pt x="1810111" y="443740"/>
                  </a:lnTo>
                  <a:cubicBezTo>
                    <a:pt x="1916702" y="411615"/>
                    <a:pt x="1999643" y="604546"/>
                    <a:pt x="1988879" y="682456"/>
                  </a:cubicBezTo>
                  <a:cubicBezTo>
                    <a:pt x="1978115" y="760366"/>
                    <a:pt x="1855917" y="833066"/>
                    <a:pt x="1745529" y="911202"/>
                  </a:cubicBezTo>
                  <a:cubicBezTo>
                    <a:pt x="1780804" y="1041249"/>
                    <a:pt x="1780804" y="1178345"/>
                    <a:pt x="1745529" y="1308392"/>
                  </a:cubicBezTo>
                  <a:cubicBezTo>
                    <a:pt x="1826646" y="1384641"/>
                    <a:pt x="1972296" y="1459228"/>
                    <a:pt x="1988879" y="1537138"/>
                  </a:cubicBezTo>
                  <a:cubicBezTo>
                    <a:pt x="2005462" y="1615048"/>
                    <a:pt x="1917933" y="1757949"/>
                    <a:pt x="1845026" y="1775854"/>
                  </a:cubicBezTo>
                  <a:cubicBezTo>
                    <a:pt x="1772119" y="1793759"/>
                    <a:pt x="1679522" y="1697359"/>
                    <a:pt x="1551439" y="1644566"/>
                  </a:cubicBezTo>
                  <a:cubicBezTo>
                    <a:pt x="1456452" y="1740139"/>
                    <a:pt x="1337724" y="1808687"/>
                    <a:pt x="1207462" y="1843161"/>
                  </a:cubicBezTo>
                  <a:cubicBezTo>
                    <a:pt x="1181987" y="1951534"/>
                    <a:pt x="1188815" y="2112640"/>
                    <a:pt x="1131037" y="2168281"/>
                  </a:cubicBezTo>
                  <a:cubicBezTo>
                    <a:pt x="1073259" y="2223922"/>
                    <a:pt x="912751" y="2231196"/>
                    <a:pt x="860792" y="2177009"/>
                  </a:cubicBezTo>
                  <a:cubicBezTo>
                    <a:pt x="808833" y="2122822"/>
                    <a:pt x="810792" y="1947903"/>
                    <a:pt x="819282" y="1843161"/>
                  </a:cubicBezTo>
                  <a:cubicBezTo>
                    <a:pt x="689020" y="1808686"/>
                    <a:pt x="570292" y="1740138"/>
                    <a:pt x="475305" y="1644566"/>
                  </a:cubicBezTo>
                  <a:cubicBezTo>
                    <a:pt x="368714" y="1676691"/>
                    <a:pt x="234257" y="1763209"/>
                    <a:pt x="155531" y="1740940"/>
                  </a:cubicBezTo>
                  <a:cubicBezTo>
                    <a:pt x="76805" y="1718671"/>
                    <a:pt x="-17997" y="1583044"/>
                    <a:pt x="2950" y="1510953"/>
                  </a:cubicBezTo>
                  <a:cubicBezTo>
                    <a:pt x="23897" y="1438862"/>
                    <a:pt x="223198" y="1360342"/>
                    <a:pt x="281215" y="1308392"/>
                  </a:cubicBezTo>
                  <a:cubicBezTo>
                    <a:pt x="245940" y="1178345"/>
                    <a:pt x="245940" y="1041249"/>
                    <a:pt x="281215" y="911202"/>
                  </a:cubicBezTo>
                  <a:cubicBezTo>
                    <a:pt x="200098" y="834953"/>
                    <a:pt x="58812" y="758912"/>
                    <a:pt x="37865" y="682456"/>
                  </a:cubicBezTo>
                  <a:cubicBezTo>
                    <a:pt x="16918" y="606000"/>
                    <a:pt x="82624" y="470373"/>
                    <a:pt x="155531" y="452468"/>
                  </a:cubicBezTo>
                  <a:cubicBezTo>
                    <a:pt x="228438" y="434563"/>
                    <a:pt x="364680" y="530965"/>
                    <a:pt x="475305" y="575028"/>
                  </a:cubicBezTo>
                  <a:cubicBezTo>
                    <a:pt x="570292" y="479455"/>
                    <a:pt x="689020" y="410907"/>
                    <a:pt x="819282" y="376433"/>
                  </a:cubicBezTo>
                  <a:cubicBezTo>
                    <a:pt x="844757" y="268060"/>
                    <a:pt x="837929" y="108409"/>
                    <a:pt x="895707" y="51313"/>
                  </a:cubicBezTo>
                  <a:cubicBezTo>
                    <a:pt x="953485" y="-5783"/>
                    <a:pt x="1113993" y="-20332"/>
                    <a:pt x="1165952" y="33855"/>
                  </a:cubicBezTo>
                  <a:cubicBezTo>
                    <a:pt x="1217911" y="88042"/>
                    <a:pt x="1198495" y="254233"/>
                    <a:pt x="1207462" y="376433"/>
                  </a:cubicBezTo>
                  <a:cubicBezTo>
                    <a:pt x="1337724" y="410908"/>
                    <a:pt x="1456452" y="479456"/>
                    <a:pt x="1551439" y="575028"/>
                  </a:cubicBezTo>
                  <a:close/>
                </a:path>
              </a:pathLst>
            </a:custGeom>
            <a:noFill/>
            <a:ln w="38100">
              <a:solidFill>
                <a:srgbClr val="414042"/>
              </a:solidFill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583766" tIns="587064" rIns="583766" bIns="587064" numCol="1" spcCol="1270" anchor="ctr" anchorCtr="0">
              <a:noAutofit/>
            </a:bodyPr>
            <a:lstStyle/>
            <a:p>
              <a:pPr lvl="0" algn="ctr" defTabSz="13335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3000" kern="1200">
                <a:solidFill>
                  <a:srgbClr val="414042"/>
                </a:solidFill>
              </a:endParaRPr>
            </a:p>
          </p:txBody>
        </p:sp>
        <p:sp>
          <p:nvSpPr>
            <p:cNvPr id="6" name="文本框 5"/>
            <p:cNvSpPr txBox="1"/>
            <p:nvPr/>
          </p:nvSpPr>
          <p:spPr>
            <a:xfrm>
              <a:off x="64020" y="2964231"/>
              <a:ext cx="813830" cy="41466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zh-CN" altLang="en-US" sz="2400" smtClean="0">
                  <a:solidFill>
                    <a:srgbClr val="414042"/>
                  </a:solidFill>
                  <a:latin typeface="方正静蕾简体" pitchFamily="2" charset="-122"/>
                  <a:ea typeface="方正静蕾简体" pitchFamily="2" charset="-122"/>
                </a:rPr>
                <a:t>标题</a:t>
              </a:r>
              <a:endParaRPr lang="zh-CN" altLang="en-US" sz="2400" dirty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  <p:cxnSp>
          <p:nvCxnSpPr>
            <p:cNvPr id="7" name="直接连接符 6"/>
            <p:cNvCxnSpPr/>
            <p:nvPr/>
          </p:nvCxnSpPr>
          <p:spPr>
            <a:xfrm>
              <a:off x="-133453" y="2919173"/>
              <a:ext cx="1177760" cy="0"/>
            </a:xfrm>
            <a:prstGeom prst="line">
              <a:avLst/>
            </a:prstGeom>
            <a:ln w="25400">
              <a:solidFill>
                <a:srgbClr val="414042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" name="组合 29"/>
          <p:cNvGrpSpPr/>
          <p:nvPr/>
        </p:nvGrpSpPr>
        <p:grpSpPr>
          <a:xfrm>
            <a:off x="3353621" y="3788198"/>
            <a:ext cx="1851629" cy="2025824"/>
            <a:chOff x="-551055" y="1811191"/>
            <a:chExt cx="1940017" cy="2122527"/>
          </a:xfrm>
        </p:grpSpPr>
        <p:sp>
          <p:nvSpPr>
            <p:cNvPr id="31" name="任意多边形 30"/>
            <p:cNvSpPr/>
            <p:nvPr/>
          </p:nvSpPr>
          <p:spPr>
            <a:xfrm rot="19144893">
              <a:off x="-551055" y="1811191"/>
              <a:ext cx="1940017" cy="2122527"/>
            </a:xfrm>
            <a:custGeom>
              <a:avLst/>
              <a:gdLst>
                <a:gd name="connsiteX0" fmla="*/ 1621800 w 2167466"/>
                <a:gd name="connsiteY0" fmla="*/ 548964 h 2167466"/>
                <a:gd name="connsiteX1" fmla="*/ 1941574 w 2167466"/>
                <a:gd name="connsiteY1" fmla="*/ 452590 h 2167466"/>
                <a:gd name="connsiteX2" fmla="*/ 2059240 w 2167466"/>
                <a:gd name="connsiteY2" fmla="*/ 656392 h 2167466"/>
                <a:gd name="connsiteX3" fmla="*/ 1815890 w 2167466"/>
                <a:gd name="connsiteY3" fmla="*/ 885138 h 2167466"/>
                <a:gd name="connsiteX4" fmla="*/ 1815890 w 2167466"/>
                <a:gd name="connsiteY4" fmla="*/ 1282328 h 2167466"/>
                <a:gd name="connsiteX5" fmla="*/ 2059240 w 2167466"/>
                <a:gd name="connsiteY5" fmla="*/ 1511074 h 2167466"/>
                <a:gd name="connsiteX6" fmla="*/ 1941574 w 2167466"/>
                <a:gd name="connsiteY6" fmla="*/ 1714876 h 2167466"/>
                <a:gd name="connsiteX7" fmla="*/ 1621800 w 2167466"/>
                <a:gd name="connsiteY7" fmla="*/ 1618502 h 2167466"/>
                <a:gd name="connsiteX8" fmla="*/ 1277823 w 2167466"/>
                <a:gd name="connsiteY8" fmla="*/ 1817097 h 2167466"/>
                <a:gd name="connsiteX9" fmla="*/ 1201398 w 2167466"/>
                <a:gd name="connsiteY9" fmla="*/ 2142217 h 2167466"/>
                <a:gd name="connsiteX10" fmla="*/ 966068 w 2167466"/>
                <a:gd name="connsiteY10" fmla="*/ 2142217 h 2167466"/>
                <a:gd name="connsiteX11" fmla="*/ 889643 w 2167466"/>
                <a:gd name="connsiteY11" fmla="*/ 1817097 h 2167466"/>
                <a:gd name="connsiteX12" fmla="*/ 545666 w 2167466"/>
                <a:gd name="connsiteY12" fmla="*/ 1618502 h 2167466"/>
                <a:gd name="connsiteX13" fmla="*/ 225892 w 2167466"/>
                <a:gd name="connsiteY13" fmla="*/ 1714876 h 2167466"/>
                <a:gd name="connsiteX14" fmla="*/ 108226 w 2167466"/>
                <a:gd name="connsiteY14" fmla="*/ 1511074 h 2167466"/>
                <a:gd name="connsiteX15" fmla="*/ 351576 w 2167466"/>
                <a:gd name="connsiteY15" fmla="*/ 1282328 h 2167466"/>
                <a:gd name="connsiteX16" fmla="*/ 351576 w 2167466"/>
                <a:gd name="connsiteY16" fmla="*/ 885138 h 2167466"/>
                <a:gd name="connsiteX17" fmla="*/ 108226 w 2167466"/>
                <a:gd name="connsiteY17" fmla="*/ 656392 h 2167466"/>
                <a:gd name="connsiteX18" fmla="*/ 225892 w 2167466"/>
                <a:gd name="connsiteY18" fmla="*/ 452590 h 2167466"/>
                <a:gd name="connsiteX19" fmla="*/ 545666 w 2167466"/>
                <a:gd name="connsiteY19" fmla="*/ 548964 h 2167466"/>
                <a:gd name="connsiteX20" fmla="*/ 889643 w 2167466"/>
                <a:gd name="connsiteY20" fmla="*/ 350369 h 2167466"/>
                <a:gd name="connsiteX21" fmla="*/ 966068 w 2167466"/>
                <a:gd name="connsiteY21" fmla="*/ 25249 h 2167466"/>
                <a:gd name="connsiteX22" fmla="*/ 1201398 w 2167466"/>
                <a:gd name="connsiteY22" fmla="*/ 25249 h 2167466"/>
                <a:gd name="connsiteX23" fmla="*/ 1277823 w 2167466"/>
                <a:gd name="connsiteY23" fmla="*/ 350369 h 2167466"/>
                <a:gd name="connsiteX24" fmla="*/ 1621800 w 2167466"/>
                <a:gd name="connsiteY24" fmla="*/ 548964 h 2167466"/>
                <a:gd name="connsiteX0-1" fmla="*/ 1517526 w 1954966"/>
                <a:gd name="connsiteY0-2" fmla="*/ 523716 h 2116969"/>
                <a:gd name="connsiteX1-3" fmla="*/ 1837300 w 1954966"/>
                <a:gd name="connsiteY1-4" fmla="*/ 427342 h 2116969"/>
                <a:gd name="connsiteX2-5" fmla="*/ 1954966 w 1954966"/>
                <a:gd name="connsiteY2-6" fmla="*/ 631144 h 2116969"/>
                <a:gd name="connsiteX3-7" fmla="*/ 1711616 w 1954966"/>
                <a:gd name="connsiteY3-8" fmla="*/ 859890 h 2116969"/>
                <a:gd name="connsiteX4-9" fmla="*/ 1711616 w 1954966"/>
                <a:gd name="connsiteY4-10" fmla="*/ 1257080 h 2116969"/>
                <a:gd name="connsiteX5-11" fmla="*/ 1954966 w 1954966"/>
                <a:gd name="connsiteY5-12" fmla="*/ 1485826 h 2116969"/>
                <a:gd name="connsiteX6-13" fmla="*/ 1837300 w 1954966"/>
                <a:gd name="connsiteY6-14" fmla="*/ 1689628 h 2116969"/>
                <a:gd name="connsiteX7-15" fmla="*/ 1517526 w 1954966"/>
                <a:gd name="connsiteY7-16" fmla="*/ 1593254 h 2116969"/>
                <a:gd name="connsiteX8-17" fmla="*/ 1173549 w 1954966"/>
                <a:gd name="connsiteY8-18" fmla="*/ 1791849 h 2116969"/>
                <a:gd name="connsiteX9-19" fmla="*/ 1097124 w 1954966"/>
                <a:gd name="connsiteY9-20" fmla="*/ 2116969 h 2116969"/>
                <a:gd name="connsiteX10-21" fmla="*/ 861794 w 1954966"/>
                <a:gd name="connsiteY10-22" fmla="*/ 2116969 h 2116969"/>
                <a:gd name="connsiteX11-23" fmla="*/ 785369 w 1954966"/>
                <a:gd name="connsiteY11-24" fmla="*/ 1791849 h 2116969"/>
                <a:gd name="connsiteX12-25" fmla="*/ 441392 w 1954966"/>
                <a:gd name="connsiteY12-26" fmla="*/ 1593254 h 2116969"/>
                <a:gd name="connsiteX13-27" fmla="*/ 121618 w 1954966"/>
                <a:gd name="connsiteY13-28" fmla="*/ 1689628 h 2116969"/>
                <a:gd name="connsiteX14-29" fmla="*/ 3952 w 1954966"/>
                <a:gd name="connsiteY14-30" fmla="*/ 1485826 h 2116969"/>
                <a:gd name="connsiteX15-31" fmla="*/ 247302 w 1954966"/>
                <a:gd name="connsiteY15-32" fmla="*/ 1257080 h 2116969"/>
                <a:gd name="connsiteX16-33" fmla="*/ 247302 w 1954966"/>
                <a:gd name="connsiteY16-34" fmla="*/ 859890 h 2116969"/>
                <a:gd name="connsiteX17-35" fmla="*/ 3952 w 1954966"/>
                <a:gd name="connsiteY17-36" fmla="*/ 631144 h 2116969"/>
                <a:gd name="connsiteX18-37" fmla="*/ 121618 w 1954966"/>
                <a:gd name="connsiteY18-38" fmla="*/ 427342 h 2116969"/>
                <a:gd name="connsiteX19-39" fmla="*/ 441392 w 1954966"/>
                <a:gd name="connsiteY19-40" fmla="*/ 523716 h 2116969"/>
                <a:gd name="connsiteX20-41" fmla="*/ 785369 w 1954966"/>
                <a:gd name="connsiteY20-42" fmla="*/ 325121 h 2116969"/>
                <a:gd name="connsiteX21-43" fmla="*/ 861794 w 1954966"/>
                <a:gd name="connsiteY21-44" fmla="*/ 1 h 2116969"/>
                <a:gd name="connsiteX22-45" fmla="*/ 1097124 w 1954966"/>
                <a:gd name="connsiteY22-46" fmla="*/ 1 h 2116969"/>
                <a:gd name="connsiteX23-47" fmla="*/ 1173549 w 1954966"/>
                <a:gd name="connsiteY23-48" fmla="*/ 325121 h 2116969"/>
                <a:gd name="connsiteX24-49" fmla="*/ 1517526 w 1954966"/>
                <a:gd name="connsiteY24-50" fmla="*/ 523716 h 2116969"/>
                <a:gd name="connsiteX0-51" fmla="*/ 1539857 w 1977297"/>
                <a:gd name="connsiteY0-52" fmla="*/ 523714 h 2116967"/>
                <a:gd name="connsiteX1-53" fmla="*/ 1859631 w 1977297"/>
                <a:gd name="connsiteY1-54" fmla="*/ 427340 h 2116967"/>
                <a:gd name="connsiteX2-55" fmla="*/ 1977297 w 1977297"/>
                <a:gd name="connsiteY2-56" fmla="*/ 631142 h 2116967"/>
                <a:gd name="connsiteX3-57" fmla="*/ 1733947 w 1977297"/>
                <a:gd name="connsiteY3-58" fmla="*/ 859888 h 2116967"/>
                <a:gd name="connsiteX4-59" fmla="*/ 1733947 w 1977297"/>
                <a:gd name="connsiteY4-60" fmla="*/ 1257078 h 2116967"/>
                <a:gd name="connsiteX5-61" fmla="*/ 1977297 w 1977297"/>
                <a:gd name="connsiteY5-62" fmla="*/ 1485824 h 2116967"/>
                <a:gd name="connsiteX6-63" fmla="*/ 1859631 w 1977297"/>
                <a:gd name="connsiteY6-64" fmla="*/ 1689626 h 2116967"/>
                <a:gd name="connsiteX7-65" fmla="*/ 1539857 w 1977297"/>
                <a:gd name="connsiteY7-66" fmla="*/ 1593252 h 2116967"/>
                <a:gd name="connsiteX8-67" fmla="*/ 1195880 w 1977297"/>
                <a:gd name="connsiteY8-68" fmla="*/ 1791847 h 2116967"/>
                <a:gd name="connsiteX9-69" fmla="*/ 1119455 w 1977297"/>
                <a:gd name="connsiteY9-70" fmla="*/ 2116967 h 2116967"/>
                <a:gd name="connsiteX10-71" fmla="*/ 884125 w 1977297"/>
                <a:gd name="connsiteY10-72" fmla="*/ 2116967 h 2116967"/>
                <a:gd name="connsiteX11-73" fmla="*/ 807700 w 1977297"/>
                <a:gd name="connsiteY11-74" fmla="*/ 1791847 h 2116967"/>
                <a:gd name="connsiteX12-75" fmla="*/ 463723 w 1977297"/>
                <a:gd name="connsiteY12-76" fmla="*/ 1593252 h 2116967"/>
                <a:gd name="connsiteX13-77" fmla="*/ 143949 w 1977297"/>
                <a:gd name="connsiteY13-78" fmla="*/ 1689626 h 2116967"/>
                <a:gd name="connsiteX14-79" fmla="*/ 26283 w 1977297"/>
                <a:gd name="connsiteY14-80" fmla="*/ 1485824 h 2116967"/>
                <a:gd name="connsiteX15-81" fmla="*/ 269633 w 1977297"/>
                <a:gd name="connsiteY15-82" fmla="*/ 1257078 h 2116967"/>
                <a:gd name="connsiteX16-83" fmla="*/ 269633 w 1977297"/>
                <a:gd name="connsiteY16-84" fmla="*/ 859888 h 2116967"/>
                <a:gd name="connsiteX17-85" fmla="*/ 26283 w 1977297"/>
                <a:gd name="connsiteY17-86" fmla="*/ 631142 h 2116967"/>
                <a:gd name="connsiteX18-87" fmla="*/ 143949 w 1977297"/>
                <a:gd name="connsiteY18-88" fmla="*/ 427340 h 2116967"/>
                <a:gd name="connsiteX19-89" fmla="*/ 463723 w 1977297"/>
                <a:gd name="connsiteY19-90" fmla="*/ 523714 h 2116967"/>
                <a:gd name="connsiteX20-91" fmla="*/ 807700 w 1977297"/>
                <a:gd name="connsiteY20-92" fmla="*/ 325119 h 2116967"/>
                <a:gd name="connsiteX21-93" fmla="*/ 884125 w 1977297"/>
                <a:gd name="connsiteY21-94" fmla="*/ -1 h 2116967"/>
                <a:gd name="connsiteX22-95" fmla="*/ 1119455 w 1977297"/>
                <a:gd name="connsiteY22-96" fmla="*/ -1 h 2116967"/>
                <a:gd name="connsiteX23-97" fmla="*/ 1195880 w 1977297"/>
                <a:gd name="connsiteY23-98" fmla="*/ 325119 h 2116967"/>
                <a:gd name="connsiteX24-99" fmla="*/ 1539857 w 1977297"/>
                <a:gd name="connsiteY24-100" fmla="*/ 523714 h 2116967"/>
                <a:gd name="connsiteX0-101" fmla="*/ 1539859 w 1977299"/>
                <a:gd name="connsiteY0-102" fmla="*/ 523716 h 2116969"/>
                <a:gd name="connsiteX1-103" fmla="*/ 1859633 w 1977299"/>
                <a:gd name="connsiteY1-104" fmla="*/ 427342 h 2116969"/>
                <a:gd name="connsiteX2-105" fmla="*/ 1977299 w 1977299"/>
                <a:gd name="connsiteY2-106" fmla="*/ 631144 h 2116969"/>
                <a:gd name="connsiteX3-107" fmla="*/ 1733949 w 1977299"/>
                <a:gd name="connsiteY3-108" fmla="*/ 859890 h 2116969"/>
                <a:gd name="connsiteX4-109" fmla="*/ 1733949 w 1977299"/>
                <a:gd name="connsiteY4-110" fmla="*/ 1257080 h 2116969"/>
                <a:gd name="connsiteX5-111" fmla="*/ 1977299 w 1977299"/>
                <a:gd name="connsiteY5-112" fmla="*/ 1485826 h 2116969"/>
                <a:gd name="connsiteX6-113" fmla="*/ 1859633 w 1977299"/>
                <a:gd name="connsiteY6-114" fmla="*/ 1689628 h 2116969"/>
                <a:gd name="connsiteX7-115" fmla="*/ 1539859 w 1977299"/>
                <a:gd name="connsiteY7-116" fmla="*/ 1593254 h 2116969"/>
                <a:gd name="connsiteX8-117" fmla="*/ 1195882 w 1977299"/>
                <a:gd name="connsiteY8-118" fmla="*/ 1791849 h 2116969"/>
                <a:gd name="connsiteX9-119" fmla="*/ 1119457 w 1977299"/>
                <a:gd name="connsiteY9-120" fmla="*/ 2116969 h 2116969"/>
                <a:gd name="connsiteX10-121" fmla="*/ 884127 w 1977299"/>
                <a:gd name="connsiteY10-122" fmla="*/ 2116969 h 2116969"/>
                <a:gd name="connsiteX11-123" fmla="*/ 807702 w 1977299"/>
                <a:gd name="connsiteY11-124" fmla="*/ 1791849 h 2116969"/>
                <a:gd name="connsiteX12-125" fmla="*/ 463725 w 1977299"/>
                <a:gd name="connsiteY12-126" fmla="*/ 1593254 h 2116969"/>
                <a:gd name="connsiteX13-127" fmla="*/ 143951 w 1977299"/>
                <a:gd name="connsiteY13-128" fmla="*/ 1689628 h 2116969"/>
                <a:gd name="connsiteX14-129" fmla="*/ 26285 w 1977299"/>
                <a:gd name="connsiteY14-130" fmla="*/ 1485826 h 2116969"/>
                <a:gd name="connsiteX15-131" fmla="*/ 269635 w 1977299"/>
                <a:gd name="connsiteY15-132" fmla="*/ 1257080 h 2116969"/>
                <a:gd name="connsiteX16-133" fmla="*/ 269635 w 1977299"/>
                <a:gd name="connsiteY16-134" fmla="*/ 859890 h 2116969"/>
                <a:gd name="connsiteX17-135" fmla="*/ 26285 w 1977299"/>
                <a:gd name="connsiteY17-136" fmla="*/ 631144 h 2116969"/>
                <a:gd name="connsiteX18-137" fmla="*/ 143951 w 1977299"/>
                <a:gd name="connsiteY18-138" fmla="*/ 427342 h 2116969"/>
                <a:gd name="connsiteX19-139" fmla="*/ 463725 w 1977299"/>
                <a:gd name="connsiteY19-140" fmla="*/ 523716 h 2116969"/>
                <a:gd name="connsiteX20-141" fmla="*/ 807702 w 1977299"/>
                <a:gd name="connsiteY20-142" fmla="*/ 325121 h 2116969"/>
                <a:gd name="connsiteX21-143" fmla="*/ 884127 w 1977299"/>
                <a:gd name="connsiteY21-144" fmla="*/ 1 h 2116969"/>
                <a:gd name="connsiteX22-145" fmla="*/ 1119457 w 1977299"/>
                <a:gd name="connsiteY22-146" fmla="*/ 1 h 2116969"/>
                <a:gd name="connsiteX23-147" fmla="*/ 1195882 w 1977299"/>
                <a:gd name="connsiteY23-148" fmla="*/ 325121 h 2116969"/>
                <a:gd name="connsiteX24-149" fmla="*/ 1539859 w 1977299"/>
                <a:gd name="connsiteY24-150" fmla="*/ 523716 h 2116969"/>
                <a:gd name="connsiteX0-151" fmla="*/ 1539859 w 1977299"/>
                <a:gd name="connsiteY0-152" fmla="*/ 523714 h 2116967"/>
                <a:gd name="connsiteX1-153" fmla="*/ 1859633 w 1977299"/>
                <a:gd name="connsiteY1-154" fmla="*/ 427340 h 2116967"/>
                <a:gd name="connsiteX2-155" fmla="*/ 1977299 w 1977299"/>
                <a:gd name="connsiteY2-156" fmla="*/ 631142 h 2116967"/>
                <a:gd name="connsiteX3-157" fmla="*/ 1733949 w 1977299"/>
                <a:gd name="connsiteY3-158" fmla="*/ 859888 h 2116967"/>
                <a:gd name="connsiteX4-159" fmla="*/ 1733949 w 1977299"/>
                <a:gd name="connsiteY4-160" fmla="*/ 1257078 h 2116967"/>
                <a:gd name="connsiteX5-161" fmla="*/ 1977299 w 1977299"/>
                <a:gd name="connsiteY5-162" fmla="*/ 1485824 h 2116967"/>
                <a:gd name="connsiteX6-163" fmla="*/ 1859633 w 1977299"/>
                <a:gd name="connsiteY6-164" fmla="*/ 1689626 h 2116967"/>
                <a:gd name="connsiteX7-165" fmla="*/ 1539859 w 1977299"/>
                <a:gd name="connsiteY7-166" fmla="*/ 1593252 h 2116967"/>
                <a:gd name="connsiteX8-167" fmla="*/ 1195882 w 1977299"/>
                <a:gd name="connsiteY8-168" fmla="*/ 1791847 h 2116967"/>
                <a:gd name="connsiteX9-169" fmla="*/ 1119457 w 1977299"/>
                <a:gd name="connsiteY9-170" fmla="*/ 2116967 h 2116967"/>
                <a:gd name="connsiteX10-171" fmla="*/ 884127 w 1977299"/>
                <a:gd name="connsiteY10-172" fmla="*/ 2116967 h 2116967"/>
                <a:gd name="connsiteX11-173" fmla="*/ 807702 w 1977299"/>
                <a:gd name="connsiteY11-174" fmla="*/ 1791847 h 2116967"/>
                <a:gd name="connsiteX12-175" fmla="*/ 463725 w 1977299"/>
                <a:gd name="connsiteY12-176" fmla="*/ 1593252 h 2116967"/>
                <a:gd name="connsiteX13-177" fmla="*/ 143951 w 1977299"/>
                <a:gd name="connsiteY13-178" fmla="*/ 1689626 h 2116967"/>
                <a:gd name="connsiteX14-179" fmla="*/ 26285 w 1977299"/>
                <a:gd name="connsiteY14-180" fmla="*/ 1485824 h 2116967"/>
                <a:gd name="connsiteX15-181" fmla="*/ 269635 w 1977299"/>
                <a:gd name="connsiteY15-182" fmla="*/ 1257078 h 2116967"/>
                <a:gd name="connsiteX16-183" fmla="*/ 269635 w 1977299"/>
                <a:gd name="connsiteY16-184" fmla="*/ 859888 h 2116967"/>
                <a:gd name="connsiteX17-185" fmla="*/ 26285 w 1977299"/>
                <a:gd name="connsiteY17-186" fmla="*/ 631142 h 2116967"/>
                <a:gd name="connsiteX18-187" fmla="*/ 143951 w 1977299"/>
                <a:gd name="connsiteY18-188" fmla="*/ 427340 h 2116967"/>
                <a:gd name="connsiteX19-189" fmla="*/ 463725 w 1977299"/>
                <a:gd name="connsiteY19-190" fmla="*/ 523714 h 2116967"/>
                <a:gd name="connsiteX20-191" fmla="*/ 807702 w 1977299"/>
                <a:gd name="connsiteY20-192" fmla="*/ 325119 h 2116967"/>
                <a:gd name="connsiteX21-193" fmla="*/ 884127 w 1977299"/>
                <a:gd name="connsiteY21-194" fmla="*/ -1 h 2116967"/>
                <a:gd name="connsiteX22-195" fmla="*/ 1119457 w 1977299"/>
                <a:gd name="connsiteY22-196" fmla="*/ -1 h 2116967"/>
                <a:gd name="connsiteX23-197" fmla="*/ 1195882 w 1977299"/>
                <a:gd name="connsiteY23-198" fmla="*/ 325119 h 2116967"/>
                <a:gd name="connsiteX24-199" fmla="*/ 1539859 w 1977299"/>
                <a:gd name="connsiteY24-200" fmla="*/ 523714 h 2116967"/>
                <a:gd name="connsiteX0-201" fmla="*/ 1539859 w 1977299"/>
                <a:gd name="connsiteY0-202" fmla="*/ 523716 h 2157608"/>
                <a:gd name="connsiteX1-203" fmla="*/ 1859633 w 1977299"/>
                <a:gd name="connsiteY1-204" fmla="*/ 427342 h 2157608"/>
                <a:gd name="connsiteX2-205" fmla="*/ 1977299 w 1977299"/>
                <a:gd name="connsiteY2-206" fmla="*/ 631144 h 2157608"/>
                <a:gd name="connsiteX3-207" fmla="*/ 1733949 w 1977299"/>
                <a:gd name="connsiteY3-208" fmla="*/ 859890 h 2157608"/>
                <a:gd name="connsiteX4-209" fmla="*/ 1733949 w 1977299"/>
                <a:gd name="connsiteY4-210" fmla="*/ 1257080 h 2157608"/>
                <a:gd name="connsiteX5-211" fmla="*/ 1977299 w 1977299"/>
                <a:gd name="connsiteY5-212" fmla="*/ 1485826 h 2157608"/>
                <a:gd name="connsiteX6-213" fmla="*/ 1859633 w 1977299"/>
                <a:gd name="connsiteY6-214" fmla="*/ 1689628 h 2157608"/>
                <a:gd name="connsiteX7-215" fmla="*/ 1539859 w 1977299"/>
                <a:gd name="connsiteY7-216" fmla="*/ 1593254 h 2157608"/>
                <a:gd name="connsiteX8-217" fmla="*/ 1195882 w 1977299"/>
                <a:gd name="connsiteY8-218" fmla="*/ 1791849 h 2157608"/>
                <a:gd name="connsiteX9-219" fmla="*/ 1119457 w 1977299"/>
                <a:gd name="connsiteY9-220" fmla="*/ 2116969 h 2157608"/>
                <a:gd name="connsiteX10-221" fmla="*/ 884127 w 1977299"/>
                <a:gd name="connsiteY10-222" fmla="*/ 2116969 h 2157608"/>
                <a:gd name="connsiteX11-223" fmla="*/ 807702 w 1977299"/>
                <a:gd name="connsiteY11-224" fmla="*/ 1791849 h 2157608"/>
                <a:gd name="connsiteX12-225" fmla="*/ 463725 w 1977299"/>
                <a:gd name="connsiteY12-226" fmla="*/ 1593254 h 2157608"/>
                <a:gd name="connsiteX13-227" fmla="*/ 143951 w 1977299"/>
                <a:gd name="connsiteY13-228" fmla="*/ 1689628 h 2157608"/>
                <a:gd name="connsiteX14-229" fmla="*/ 26285 w 1977299"/>
                <a:gd name="connsiteY14-230" fmla="*/ 1485826 h 2157608"/>
                <a:gd name="connsiteX15-231" fmla="*/ 269635 w 1977299"/>
                <a:gd name="connsiteY15-232" fmla="*/ 1257080 h 2157608"/>
                <a:gd name="connsiteX16-233" fmla="*/ 269635 w 1977299"/>
                <a:gd name="connsiteY16-234" fmla="*/ 859890 h 2157608"/>
                <a:gd name="connsiteX17-235" fmla="*/ 26285 w 1977299"/>
                <a:gd name="connsiteY17-236" fmla="*/ 631144 h 2157608"/>
                <a:gd name="connsiteX18-237" fmla="*/ 143951 w 1977299"/>
                <a:gd name="connsiteY18-238" fmla="*/ 427342 h 2157608"/>
                <a:gd name="connsiteX19-239" fmla="*/ 463725 w 1977299"/>
                <a:gd name="connsiteY19-240" fmla="*/ 523716 h 2157608"/>
                <a:gd name="connsiteX20-241" fmla="*/ 807702 w 1977299"/>
                <a:gd name="connsiteY20-242" fmla="*/ 325121 h 2157608"/>
                <a:gd name="connsiteX21-243" fmla="*/ 884127 w 1977299"/>
                <a:gd name="connsiteY21-244" fmla="*/ 1 h 2157608"/>
                <a:gd name="connsiteX22-245" fmla="*/ 1119457 w 1977299"/>
                <a:gd name="connsiteY22-246" fmla="*/ 1 h 2157608"/>
                <a:gd name="connsiteX23-247" fmla="*/ 1195882 w 1977299"/>
                <a:gd name="connsiteY23-248" fmla="*/ 325121 h 2157608"/>
                <a:gd name="connsiteX24-249" fmla="*/ 1539859 w 1977299"/>
                <a:gd name="connsiteY24-250" fmla="*/ 523716 h 2157608"/>
                <a:gd name="connsiteX0-251" fmla="*/ 1539859 w 1977299"/>
                <a:gd name="connsiteY0-252" fmla="*/ 523714 h 2179536"/>
                <a:gd name="connsiteX1-253" fmla="*/ 1859633 w 1977299"/>
                <a:gd name="connsiteY1-254" fmla="*/ 427340 h 2179536"/>
                <a:gd name="connsiteX2-255" fmla="*/ 1977299 w 1977299"/>
                <a:gd name="connsiteY2-256" fmla="*/ 631142 h 2179536"/>
                <a:gd name="connsiteX3-257" fmla="*/ 1733949 w 1977299"/>
                <a:gd name="connsiteY3-258" fmla="*/ 859888 h 2179536"/>
                <a:gd name="connsiteX4-259" fmla="*/ 1733949 w 1977299"/>
                <a:gd name="connsiteY4-260" fmla="*/ 1257078 h 2179536"/>
                <a:gd name="connsiteX5-261" fmla="*/ 1977299 w 1977299"/>
                <a:gd name="connsiteY5-262" fmla="*/ 1485824 h 2179536"/>
                <a:gd name="connsiteX6-263" fmla="*/ 1859633 w 1977299"/>
                <a:gd name="connsiteY6-264" fmla="*/ 1689626 h 2179536"/>
                <a:gd name="connsiteX7-265" fmla="*/ 1539859 w 1977299"/>
                <a:gd name="connsiteY7-266" fmla="*/ 1593252 h 2179536"/>
                <a:gd name="connsiteX8-267" fmla="*/ 1195882 w 1977299"/>
                <a:gd name="connsiteY8-268" fmla="*/ 1791847 h 2179536"/>
                <a:gd name="connsiteX9-269" fmla="*/ 1119457 w 1977299"/>
                <a:gd name="connsiteY9-270" fmla="*/ 2116967 h 2179536"/>
                <a:gd name="connsiteX10-271" fmla="*/ 884127 w 1977299"/>
                <a:gd name="connsiteY10-272" fmla="*/ 2116967 h 2179536"/>
                <a:gd name="connsiteX11-273" fmla="*/ 807702 w 1977299"/>
                <a:gd name="connsiteY11-274" fmla="*/ 1791847 h 2179536"/>
                <a:gd name="connsiteX12-275" fmla="*/ 463725 w 1977299"/>
                <a:gd name="connsiteY12-276" fmla="*/ 1593252 h 2179536"/>
                <a:gd name="connsiteX13-277" fmla="*/ 143951 w 1977299"/>
                <a:gd name="connsiteY13-278" fmla="*/ 1689626 h 2179536"/>
                <a:gd name="connsiteX14-279" fmla="*/ 26285 w 1977299"/>
                <a:gd name="connsiteY14-280" fmla="*/ 1485824 h 2179536"/>
                <a:gd name="connsiteX15-281" fmla="*/ 269635 w 1977299"/>
                <a:gd name="connsiteY15-282" fmla="*/ 1257078 h 2179536"/>
                <a:gd name="connsiteX16-283" fmla="*/ 269635 w 1977299"/>
                <a:gd name="connsiteY16-284" fmla="*/ 859888 h 2179536"/>
                <a:gd name="connsiteX17-285" fmla="*/ 26285 w 1977299"/>
                <a:gd name="connsiteY17-286" fmla="*/ 631142 h 2179536"/>
                <a:gd name="connsiteX18-287" fmla="*/ 143951 w 1977299"/>
                <a:gd name="connsiteY18-288" fmla="*/ 427340 h 2179536"/>
                <a:gd name="connsiteX19-289" fmla="*/ 463725 w 1977299"/>
                <a:gd name="connsiteY19-290" fmla="*/ 523714 h 2179536"/>
                <a:gd name="connsiteX20-291" fmla="*/ 807702 w 1977299"/>
                <a:gd name="connsiteY20-292" fmla="*/ 325119 h 2179536"/>
                <a:gd name="connsiteX21-293" fmla="*/ 884127 w 1977299"/>
                <a:gd name="connsiteY21-294" fmla="*/ -1 h 2179536"/>
                <a:gd name="connsiteX22-295" fmla="*/ 1119457 w 1977299"/>
                <a:gd name="connsiteY22-296" fmla="*/ -1 h 2179536"/>
                <a:gd name="connsiteX23-297" fmla="*/ 1195882 w 1977299"/>
                <a:gd name="connsiteY23-298" fmla="*/ 325119 h 2179536"/>
                <a:gd name="connsiteX24-299" fmla="*/ 1539859 w 1977299"/>
                <a:gd name="connsiteY24-300" fmla="*/ 523714 h 2179536"/>
                <a:gd name="connsiteX0-301" fmla="*/ 1539859 w 1981249"/>
                <a:gd name="connsiteY0-302" fmla="*/ 523716 h 2179538"/>
                <a:gd name="connsiteX1-303" fmla="*/ 1859633 w 1981249"/>
                <a:gd name="connsiteY1-304" fmla="*/ 427342 h 2179538"/>
                <a:gd name="connsiteX2-305" fmla="*/ 1977299 w 1981249"/>
                <a:gd name="connsiteY2-306" fmla="*/ 631144 h 2179538"/>
                <a:gd name="connsiteX3-307" fmla="*/ 1733949 w 1981249"/>
                <a:gd name="connsiteY3-308" fmla="*/ 859890 h 2179538"/>
                <a:gd name="connsiteX4-309" fmla="*/ 1733949 w 1981249"/>
                <a:gd name="connsiteY4-310" fmla="*/ 1257080 h 2179538"/>
                <a:gd name="connsiteX5-311" fmla="*/ 1977299 w 1981249"/>
                <a:gd name="connsiteY5-312" fmla="*/ 1485826 h 2179538"/>
                <a:gd name="connsiteX6-313" fmla="*/ 1859633 w 1981249"/>
                <a:gd name="connsiteY6-314" fmla="*/ 1689628 h 2179538"/>
                <a:gd name="connsiteX7-315" fmla="*/ 1539859 w 1981249"/>
                <a:gd name="connsiteY7-316" fmla="*/ 1593254 h 2179538"/>
                <a:gd name="connsiteX8-317" fmla="*/ 1195882 w 1981249"/>
                <a:gd name="connsiteY8-318" fmla="*/ 1791849 h 2179538"/>
                <a:gd name="connsiteX9-319" fmla="*/ 1119457 w 1981249"/>
                <a:gd name="connsiteY9-320" fmla="*/ 2116969 h 2179538"/>
                <a:gd name="connsiteX10-321" fmla="*/ 884127 w 1981249"/>
                <a:gd name="connsiteY10-322" fmla="*/ 2116969 h 2179538"/>
                <a:gd name="connsiteX11-323" fmla="*/ 807702 w 1981249"/>
                <a:gd name="connsiteY11-324" fmla="*/ 1791849 h 2179538"/>
                <a:gd name="connsiteX12-325" fmla="*/ 463725 w 1981249"/>
                <a:gd name="connsiteY12-326" fmla="*/ 1593254 h 2179538"/>
                <a:gd name="connsiteX13-327" fmla="*/ 143951 w 1981249"/>
                <a:gd name="connsiteY13-328" fmla="*/ 1689628 h 2179538"/>
                <a:gd name="connsiteX14-329" fmla="*/ 26285 w 1981249"/>
                <a:gd name="connsiteY14-330" fmla="*/ 1485826 h 2179538"/>
                <a:gd name="connsiteX15-331" fmla="*/ 269635 w 1981249"/>
                <a:gd name="connsiteY15-332" fmla="*/ 1257080 h 2179538"/>
                <a:gd name="connsiteX16-333" fmla="*/ 269635 w 1981249"/>
                <a:gd name="connsiteY16-334" fmla="*/ 859890 h 2179538"/>
                <a:gd name="connsiteX17-335" fmla="*/ 26285 w 1981249"/>
                <a:gd name="connsiteY17-336" fmla="*/ 631144 h 2179538"/>
                <a:gd name="connsiteX18-337" fmla="*/ 143951 w 1981249"/>
                <a:gd name="connsiteY18-338" fmla="*/ 427342 h 2179538"/>
                <a:gd name="connsiteX19-339" fmla="*/ 463725 w 1981249"/>
                <a:gd name="connsiteY19-340" fmla="*/ 523716 h 2179538"/>
                <a:gd name="connsiteX20-341" fmla="*/ 807702 w 1981249"/>
                <a:gd name="connsiteY20-342" fmla="*/ 325121 h 2179538"/>
                <a:gd name="connsiteX21-343" fmla="*/ 884127 w 1981249"/>
                <a:gd name="connsiteY21-344" fmla="*/ 1 h 2179538"/>
                <a:gd name="connsiteX22-345" fmla="*/ 1119457 w 1981249"/>
                <a:gd name="connsiteY22-346" fmla="*/ 1 h 2179538"/>
                <a:gd name="connsiteX23-347" fmla="*/ 1195882 w 1981249"/>
                <a:gd name="connsiteY23-348" fmla="*/ 325121 h 2179538"/>
                <a:gd name="connsiteX24-349" fmla="*/ 1539859 w 1981249"/>
                <a:gd name="connsiteY24-350" fmla="*/ 523716 h 2179538"/>
                <a:gd name="connsiteX0-351" fmla="*/ 1539859 w 2003583"/>
                <a:gd name="connsiteY0-352" fmla="*/ 523714 h 2179536"/>
                <a:gd name="connsiteX1-353" fmla="*/ 1859633 w 2003583"/>
                <a:gd name="connsiteY1-354" fmla="*/ 427340 h 2179536"/>
                <a:gd name="connsiteX2-355" fmla="*/ 1977299 w 2003583"/>
                <a:gd name="connsiteY2-356" fmla="*/ 631142 h 2179536"/>
                <a:gd name="connsiteX3-357" fmla="*/ 1733949 w 2003583"/>
                <a:gd name="connsiteY3-358" fmla="*/ 859888 h 2179536"/>
                <a:gd name="connsiteX4-359" fmla="*/ 1733949 w 2003583"/>
                <a:gd name="connsiteY4-360" fmla="*/ 1257078 h 2179536"/>
                <a:gd name="connsiteX5-361" fmla="*/ 1977299 w 2003583"/>
                <a:gd name="connsiteY5-362" fmla="*/ 1485824 h 2179536"/>
                <a:gd name="connsiteX6-363" fmla="*/ 1859633 w 2003583"/>
                <a:gd name="connsiteY6-364" fmla="*/ 1689626 h 2179536"/>
                <a:gd name="connsiteX7-365" fmla="*/ 1539859 w 2003583"/>
                <a:gd name="connsiteY7-366" fmla="*/ 1593252 h 2179536"/>
                <a:gd name="connsiteX8-367" fmla="*/ 1195882 w 2003583"/>
                <a:gd name="connsiteY8-368" fmla="*/ 1791847 h 2179536"/>
                <a:gd name="connsiteX9-369" fmla="*/ 1119457 w 2003583"/>
                <a:gd name="connsiteY9-370" fmla="*/ 2116967 h 2179536"/>
                <a:gd name="connsiteX10-371" fmla="*/ 884127 w 2003583"/>
                <a:gd name="connsiteY10-372" fmla="*/ 2116967 h 2179536"/>
                <a:gd name="connsiteX11-373" fmla="*/ 807702 w 2003583"/>
                <a:gd name="connsiteY11-374" fmla="*/ 1791847 h 2179536"/>
                <a:gd name="connsiteX12-375" fmla="*/ 463725 w 2003583"/>
                <a:gd name="connsiteY12-376" fmla="*/ 1593252 h 2179536"/>
                <a:gd name="connsiteX13-377" fmla="*/ 143951 w 2003583"/>
                <a:gd name="connsiteY13-378" fmla="*/ 1689626 h 2179536"/>
                <a:gd name="connsiteX14-379" fmla="*/ 26285 w 2003583"/>
                <a:gd name="connsiteY14-380" fmla="*/ 1485824 h 2179536"/>
                <a:gd name="connsiteX15-381" fmla="*/ 269635 w 2003583"/>
                <a:gd name="connsiteY15-382" fmla="*/ 1257078 h 2179536"/>
                <a:gd name="connsiteX16-383" fmla="*/ 269635 w 2003583"/>
                <a:gd name="connsiteY16-384" fmla="*/ 859888 h 2179536"/>
                <a:gd name="connsiteX17-385" fmla="*/ 26285 w 2003583"/>
                <a:gd name="connsiteY17-386" fmla="*/ 631142 h 2179536"/>
                <a:gd name="connsiteX18-387" fmla="*/ 143951 w 2003583"/>
                <a:gd name="connsiteY18-388" fmla="*/ 427340 h 2179536"/>
                <a:gd name="connsiteX19-389" fmla="*/ 463725 w 2003583"/>
                <a:gd name="connsiteY19-390" fmla="*/ 523714 h 2179536"/>
                <a:gd name="connsiteX20-391" fmla="*/ 807702 w 2003583"/>
                <a:gd name="connsiteY20-392" fmla="*/ 325119 h 2179536"/>
                <a:gd name="connsiteX21-393" fmla="*/ 884127 w 2003583"/>
                <a:gd name="connsiteY21-394" fmla="*/ -1 h 2179536"/>
                <a:gd name="connsiteX22-395" fmla="*/ 1119457 w 2003583"/>
                <a:gd name="connsiteY22-396" fmla="*/ -1 h 2179536"/>
                <a:gd name="connsiteX23-397" fmla="*/ 1195882 w 2003583"/>
                <a:gd name="connsiteY23-398" fmla="*/ 325119 h 2179536"/>
                <a:gd name="connsiteX24-399" fmla="*/ 1539859 w 2003583"/>
                <a:gd name="connsiteY24-400" fmla="*/ 523714 h 2179536"/>
                <a:gd name="connsiteX0-401" fmla="*/ 1539859 w 2003583"/>
                <a:gd name="connsiteY0-402" fmla="*/ 523716 h 2179538"/>
                <a:gd name="connsiteX1-403" fmla="*/ 1859633 w 2003583"/>
                <a:gd name="connsiteY1-404" fmla="*/ 427342 h 2179538"/>
                <a:gd name="connsiteX2-405" fmla="*/ 1977299 w 2003583"/>
                <a:gd name="connsiteY2-406" fmla="*/ 631144 h 2179538"/>
                <a:gd name="connsiteX3-407" fmla="*/ 1733949 w 2003583"/>
                <a:gd name="connsiteY3-408" fmla="*/ 859890 h 2179538"/>
                <a:gd name="connsiteX4-409" fmla="*/ 1733949 w 2003583"/>
                <a:gd name="connsiteY4-410" fmla="*/ 1257080 h 2179538"/>
                <a:gd name="connsiteX5-411" fmla="*/ 1977299 w 2003583"/>
                <a:gd name="connsiteY5-412" fmla="*/ 1485826 h 2179538"/>
                <a:gd name="connsiteX6-413" fmla="*/ 1859633 w 2003583"/>
                <a:gd name="connsiteY6-414" fmla="*/ 1689628 h 2179538"/>
                <a:gd name="connsiteX7-415" fmla="*/ 1539859 w 2003583"/>
                <a:gd name="connsiteY7-416" fmla="*/ 1593254 h 2179538"/>
                <a:gd name="connsiteX8-417" fmla="*/ 1195882 w 2003583"/>
                <a:gd name="connsiteY8-418" fmla="*/ 1791849 h 2179538"/>
                <a:gd name="connsiteX9-419" fmla="*/ 1119457 w 2003583"/>
                <a:gd name="connsiteY9-420" fmla="*/ 2116969 h 2179538"/>
                <a:gd name="connsiteX10-421" fmla="*/ 884127 w 2003583"/>
                <a:gd name="connsiteY10-422" fmla="*/ 2116969 h 2179538"/>
                <a:gd name="connsiteX11-423" fmla="*/ 807702 w 2003583"/>
                <a:gd name="connsiteY11-424" fmla="*/ 1791849 h 2179538"/>
                <a:gd name="connsiteX12-425" fmla="*/ 463725 w 2003583"/>
                <a:gd name="connsiteY12-426" fmla="*/ 1593254 h 2179538"/>
                <a:gd name="connsiteX13-427" fmla="*/ 143951 w 2003583"/>
                <a:gd name="connsiteY13-428" fmla="*/ 1689628 h 2179538"/>
                <a:gd name="connsiteX14-429" fmla="*/ 26285 w 2003583"/>
                <a:gd name="connsiteY14-430" fmla="*/ 1485826 h 2179538"/>
                <a:gd name="connsiteX15-431" fmla="*/ 269635 w 2003583"/>
                <a:gd name="connsiteY15-432" fmla="*/ 1257080 h 2179538"/>
                <a:gd name="connsiteX16-433" fmla="*/ 269635 w 2003583"/>
                <a:gd name="connsiteY16-434" fmla="*/ 859890 h 2179538"/>
                <a:gd name="connsiteX17-435" fmla="*/ 26285 w 2003583"/>
                <a:gd name="connsiteY17-436" fmla="*/ 631144 h 2179538"/>
                <a:gd name="connsiteX18-437" fmla="*/ 143951 w 2003583"/>
                <a:gd name="connsiteY18-438" fmla="*/ 427342 h 2179538"/>
                <a:gd name="connsiteX19-439" fmla="*/ 463725 w 2003583"/>
                <a:gd name="connsiteY19-440" fmla="*/ 523716 h 2179538"/>
                <a:gd name="connsiteX20-441" fmla="*/ 807702 w 2003583"/>
                <a:gd name="connsiteY20-442" fmla="*/ 325121 h 2179538"/>
                <a:gd name="connsiteX21-443" fmla="*/ 884127 w 2003583"/>
                <a:gd name="connsiteY21-444" fmla="*/ 1 h 2179538"/>
                <a:gd name="connsiteX22-445" fmla="*/ 1119457 w 2003583"/>
                <a:gd name="connsiteY22-446" fmla="*/ 1 h 2179538"/>
                <a:gd name="connsiteX23-447" fmla="*/ 1195882 w 2003583"/>
                <a:gd name="connsiteY23-448" fmla="*/ 325121 h 2179538"/>
                <a:gd name="connsiteX24-449" fmla="*/ 1539859 w 2003583"/>
                <a:gd name="connsiteY24-450" fmla="*/ 523716 h 2179538"/>
                <a:gd name="connsiteX0-451" fmla="*/ 1539859 w 2003583"/>
                <a:gd name="connsiteY0-452" fmla="*/ 523714 h 2179536"/>
                <a:gd name="connsiteX1-453" fmla="*/ 1859633 w 2003583"/>
                <a:gd name="connsiteY1-454" fmla="*/ 427340 h 2179536"/>
                <a:gd name="connsiteX2-455" fmla="*/ 1977299 w 2003583"/>
                <a:gd name="connsiteY2-456" fmla="*/ 631142 h 2179536"/>
                <a:gd name="connsiteX3-457" fmla="*/ 1733949 w 2003583"/>
                <a:gd name="connsiteY3-458" fmla="*/ 859888 h 2179536"/>
                <a:gd name="connsiteX4-459" fmla="*/ 1733949 w 2003583"/>
                <a:gd name="connsiteY4-460" fmla="*/ 1257078 h 2179536"/>
                <a:gd name="connsiteX5-461" fmla="*/ 1977299 w 2003583"/>
                <a:gd name="connsiteY5-462" fmla="*/ 1485824 h 2179536"/>
                <a:gd name="connsiteX6-463" fmla="*/ 1859633 w 2003583"/>
                <a:gd name="connsiteY6-464" fmla="*/ 1689626 h 2179536"/>
                <a:gd name="connsiteX7-465" fmla="*/ 1539859 w 2003583"/>
                <a:gd name="connsiteY7-466" fmla="*/ 1593252 h 2179536"/>
                <a:gd name="connsiteX8-467" fmla="*/ 1195882 w 2003583"/>
                <a:gd name="connsiteY8-468" fmla="*/ 1791847 h 2179536"/>
                <a:gd name="connsiteX9-469" fmla="*/ 1119457 w 2003583"/>
                <a:gd name="connsiteY9-470" fmla="*/ 2116967 h 2179536"/>
                <a:gd name="connsiteX10-471" fmla="*/ 884127 w 2003583"/>
                <a:gd name="connsiteY10-472" fmla="*/ 2116967 h 2179536"/>
                <a:gd name="connsiteX11-473" fmla="*/ 807702 w 2003583"/>
                <a:gd name="connsiteY11-474" fmla="*/ 1791847 h 2179536"/>
                <a:gd name="connsiteX12-475" fmla="*/ 463725 w 2003583"/>
                <a:gd name="connsiteY12-476" fmla="*/ 1593252 h 2179536"/>
                <a:gd name="connsiteX13-477" fmla="*/ 143951 w 2003583"/>
                <a:gd name="connsiteY13-478" fmla="*/ 1689626 h 2179536"/>
                <a:gd name="connsiteX14-479" fmla="*/ 26285 w 2003583"/>
                <a:gd name="connsiteY14-480" fmla="*/ 1485824 h 2179536"/>
                <a:gd name="connsiteX15-481" fmla="*/ 269635 w 2003583"/>
                <a:gd name="connsiteY15-482" fmla="*/ 1257078 h 2179536"/>
                <a:gd name="connsiteX16-483" fmla="*/ 269635 w 2003583"/>
                <a:gd name="connsiteY16-484" fmla="*/ 859888 h 2179536"/>
                <a:gd name="connsiteX17-485" fmla="*/ 26285 w 2003583"/>
                <a:gd name="connsiteY17-486" fmla="*/ 631142 h 2179536"/>
                <a:gd name="connsiteX18-487" fmla="*/ 143951 w 2003583"/>
                <a:gd name="connsiteY18-488" fmla="*/ 427340 h 2179536"/>
                <a:gd name="connsiteX19-489" fmla="*/ 463725 w 2003583"/>
                <a:gd name="connsiteY19-490" fmla="*/ 523714 h 2179536"/>
                <a:gd name="connsiteX20-491" fmla="*/ 807702 w 2003583"/>
                <a:gd name="connsiteY20-492" fmla="*/ 325119 h 2179536"/>
                <a:gd name="connsiteX21-493" fmla="*/ 884127 w 2003583"/>
                <a:gd name="connsiteY21-494" fmla="*/ -1 h 2179536"/>
                <a:gd name="connsiteX22-495" fmla="*/ 1119457 w 2003583"/>
                <a:gd name="connsiteY22-496" fmla="*/ -1 h 2179536"/>
                <a:gd name="connsiteX23-497" fmla="*/ 1195882 w 2003583"/>
                <a:gd name="connsiteY23-498" fmla="*/ 325119 h 2179536"/>
                <a:gd name="connsiteX24-499" fmla="*/ 1539859 w 2003583"/>
                <a:gd name="connsiteY24-500" fmla="*/ 523714 h 2179536"/>
                <a:gd name="connsiteX0-501" fmla="*/ 1539859 w 2003583"/>
                <a:gd name="connsiteY0-502" fmla="*/ 564355 h 2220177"/>
                <a:gd name="connsiteX1-503" fmla="*/ 1859633 w 2003583"/>
                <a:gd name="connsiteY1-504" fmla="*/ 467981 h 2220177"/>
                <a:gd name="connsiteX2-505" fmla="*/ 1977299 w 2003583"/>
                <a:gd name="connsiteY2-506" fmla="*/ 671783 h 2220177"/>
                <a:gd name="connsiteX3-507" fmla="*/ 1733949 w 2003583"/>
                <a:gd name="connsiteY3-508" fmla="*/ 900529 h 2220177"/>
                <a:gd name="connsiteX4-509" fmla="*/ 1733949 w 2003583"/>
                <a:gd name="connsiteY4-510" fmla="*/ 1297719 h 2220177"/>
                <a:gd name="connsiteX5-511" fmla="*/ 1977299 w 2003583"/>
                <a:gd name="connsiteY5-512" fmla="*/ 1526465 h 2220177"/>
                <a:gd name="connsiteX6-513" fmla="*/ 1859633 w 2003583"/>
                <a:gd name="connsiteY6-514" fmla="*/ 1730267 h 2220177"/>
                <a:gd name="connsiteX7-515" fmla="*/ 1539859 w 2003583"/>
                <a:gd name="connsiteY7-516" fmla="*/ 1633893 h 2220177"/>
                <a:gd name="connsiteX8-517" fmla="*/ 1195882 w 2003583"/>
                <a:gd name="connsiteY8-518" fmla="*/ 1832488 h 2220177"/>
                <a:gd name="connsiteX9-519" fmla="*/ 1119457 w 2003583"/>
                <a:gd name="connsiteY9-520" fmla="*/ 2157608 h 2220177"/>
                <a:gd name="connsiteX10-521" fmla="*/ 884127 w 2003583"/>
                <a:gd name="connsiteY10-522" fmla="*/ 2157608 h 2220177"/>
                <a:gd name="connsiteX11-523" fmla="*/ 807702 w 2003583"/>
                <a:gd name="connsiteY11-524" fmla="*/ 1832488 h 2220177"/>
                <a:gd name="connsiteX12-525" fmla="*/ 463725 w 2003583"/>
                <a:gd name="connsiteY12-526" fmla="*/ 1633893 h 2220177"/>
                <a:gd name="connsiteX13-527" fmla="*/ 143951 w 2003583"/>
                <a:gd name="connsiteY13-528" fmla="*/ 1730267 h 2220177"/>
                <a:gd name="connsiteX14-529" fmla="*/ 26285 w 2003583"/>
                <a:gd name="connsiteY14-530" fmla="*/ 1526465 h 2220177"/>
                <a:gd name="connsiteX15-531" fmla="*/ 269635 w 2003583"/>
                <a:gd name="connsiteY15-532" fmla="*/ 1297719 h 2220177"/>
                <a:gd name="connsiteX16-533" fmla="*/ 269635 w 2003583"/>
                <a:gd name="connsiteY16-534" fmla="*/ 900529 h 2220177"/>
                <a:gd name="connsiteX17-535" fmla="*/ 26285 w 2003583"/>
                <a:gd name="connsiteY17-536" fmla="*/ 671783 h 2220177"/>
                <a:gd name="connsiteX18-537" fmla="*/ 143951 w 2003583"/>
                <a:gd name="connsiteY18-538" fmla="*/ 467981 h 2220177"/>
                <a:gd name="connsiteX19-539" fmla="*/ 463725 w 2003583"/>
                <a:gd name="connsiteY19-540" fmla="*/ 564355 h 2220177"/>
                <a:gd name="connsiteX20-541" fmla="*/ 807702 w 2003583"/>
                <a:gd name="connsiteY20-542" fmla="*/ 365760 h 2220177"/>
                <a:gd name="connsiteX21-543" fmla="*/ 884127 w 2003583"/>
                <a:gd name="connsiteY21-544" fmla="*/ 40640 h 2220177"/>
                <a:gd name="connsiteX22-545" fmla="*/ 1119457 w 2003583"/>
                <a:gd name="connsiteY22-546" fmla="*/ 40640 h 2220177"/>
                <a:gd name="connsiteX23-547" fmla="*/ 1195882 w 2003583"/>
                <a:gd name="connsiteY23-548" fmla="*/ 365760 h 2220177"/>
                <a:gd name="connsiteX24-549" fmla="*/ 1539859 w 2003583"/>
                <a:gd name="connsiteY24-550" fmla="*/ 564355 h 2220177"/>
                <a:gd name="connsiteX0-551" fmla="*/ 1539859 w 2003583"/>
                <a:gd name="connsiteY0-552" fmla="*/ 586285 h 2242107"/>
                <a:gd name="connsiteX1-553" fmla="*/ 1859633 w 2003583"/>
                <a:gd name="connsiteY1-554" fmla="*/ 489911 h 2242107"/>
                <a:gd name="connsiteX2-555" fmla="*/ 1977299 w 2003583"/>
                <a:gd name="connsiteY2-556" fmla="*/ 693713 h 2242107"/>
                <a:gd name="connsiteX3-557" fmla="*/ 1733949 w 2003583"/>
                <a:gd name="connsiteY3-558" fmla="*/ 922459 h 2242107"/>
                <a:gd name="connsiteX4-559" fmla="*/ 1733949 w 2003583"/>
                <a:gd name="connsiteY4-560" fmla="*/ 1319649 h 2242107"/>
                <a:gd name="connsiteX5-561" fmla="*/ 1977299 w 2003583"/>
                <a:gd name="connsiteY5-562" fmla="*/ 1548395 h 2242107"/>
                <a:gd name="connsiteX6-563" fmla="*/ 1859633 w 2003583"/>
                <a:gd name="connsiteY6-564" fmla="*/ 1752197 h 2242107"/>
                <a:gd name="connsiteX7-565" fmla="*/ 1539859 w 2003583"/>
                <a:gd name="connsiteY7-566" fmla="*/ 1655823 h 2242107"/>
                <a:gd name="connsiteX8-567" fmla="*/ 1195882 w 2003583"/>
                <a:gd name="connsiteY8-568" fmla="*/ 1854418 h 2242107"/>
                <a:gd name="connsiteX9-569" fmla="*/ 1119457 w 2003583"/>
                <a:gd name="connsiteY9-570" fmla="*/ 2179538 h 2242107"/>
                <a:gd name="connsiteX10-571" fmla="*/ 884127 w 2003583"/>
                <a:gd name="connsiteY10-572" fmla="*/ 2179538 h 2242107"/>
                <a:gd name="connsiteX11-573" fmla="*/ 807702 w 2003583"/>
                <a:gd name="connsiteY11-574" fmla="*/ 1854418 h 2242107"/>
                <a:gd name="connsiteX12-575" fmla="*/ 463725 w 2003583"/>
                <a:gd name="connsiteY12-576" fmla="*/ 1655823 h 2242107"/>
                <a:gd name="connsiteX13-577" fmla="*/ 143951 w 2003583"/>
                <a:gd name="connsiteY13-578" fmla="*/ 1752197 h 2242107"/>
                <a:gd name="connsiteX14-579" fmla="*/ 26285 w 2003583"/>
                <a:gd name="connsiteY14-580" fmla="*/ 1548395 h 2242107"/>
                <a:gd name="connsiteX15-581" fmla="*/ 269635 w 2003583"/>
                <a:gd name="connsiteY15-582" fmla="*/ 1319649 h 2242107"/>
                <a:gd name="connsiteX16-583" fmla="*/ 269635 w 2003583"/>
                <a:gd name="connsiteY16-584" fmla="*/ 922459 h 2242107"/>
                <a:gd name="connsiteX17-585" fmla="*/ 26285 w 2003583"/>
                <a:gd name="connsiteY17-586" fmla="*/ 693713 h 2242107"/>
                <a:gd name="connsiteX18-587" fmla="*/ 143951 w 2003583"/>
                <a:gd name="connsiteY18-588" fmla="*/ 489911 h 2242107"/>
                <a:gd name="connsiteX19-589" fmla="*/ 463725 w 2003583"/>
                <a:gd name="connsiteY19-590" fmla="*/ 586285 h 2242107"/>
                <a:gd name="connsiteX20-591" fmla="*/ 807702 w 2003583"/>
                <a:gd name="connsiteY20-592" fmla="*/ 387690 h 2242107"/>
                <a:gd name="connsiteX21-593" fmla="*/ 884127 w 2003583"/>
                <a:gd name="connsiteY21-594" fmla="*/ 62570 h 2242107"/>
                <a:gd name="connsiteX22-595" fmla="*/ 1119457 w 2003583"/>
                <a:gd name="connsiteY22-596" fmla="*/ 62570 h 2242107"/>
                <a:gd name="connsiteX23-597" fmla="*/ 1195882 w 2003583"/>
                <a:gd name="connsiteY23-598" fmla="*/ 387690 h 2242107"/>
                <a:gd name="connsiteX24-599" fmla="*/ 1539859 w 2003583"/>
                <a:gd name="connsiteY24-600" fmla="*/ 586285 h 2242107"/>
                <a:gd name="connsiteX0-601" fmla="*/ 1539859 w 2003583"/>
                <a:gd name="connsiteY0-602" fmla="*/ 586285 h 2242107"/>
                <a:gd name="connsiteX1-603" fmla="*/ 1859633 w 2003583"/>
                <a:gd name="connsiteY1-604" fmla="*/ 489911 h 2242107"/>
                <a:gd name="connsiteX2-605" fmla="*/ 1977299 w 2003583"/>
                <a:gd name="connsiteY2-606" fmla="*/ 693713 h 2242107"/>
                <a:gd name="connsiteX3-607" fmla="*/ 1733949 w 2003583"/>
                <a:gd name="connsiteY3-608" fmla="*/ 922459 h 2242107"/>
                <a:gd name="connsiteX4-609" fmla="*/ 1733949 w 2003583"/>
                <a:gd name="connsiteY4-610" fmla="*/ 1319649 h 2242107"/>
                <a:gd name="connsiteX5-611" fmla="*/ 1977299 w 2003583"/>
                <a:gd name="connsiteY5-612" fmla="*/ 1548395 h 2242107"/>
                <a:gd name="connsiteX6-613" fmla="*/ 1859633 w 2003583"/>
                <a:gd name="connsiteY6-614" fmla="*/ 1752197 h 2242107"/>
                <a:gd name="connsiteX7-615" fmla="*/ 1539859 w 2003583"/>
                <a:gd name="connsiteY7-616" fmla="*/ 1655823 h 2242107"/>
                <a:gd name="connsiteX8-617" fmla="*/ 1195882 w 2003583"/>
                <a:gd name="connsiteY8-618" fmla="*/ 1854418 h 2242107"/>
                <a:gd name="connsiteX9-619" fmla="*/ 1119457 w 2003583"/>
                <a:gd name="connsiteY9-620" fmla="*/ 2179538 h 2242107"/>
                <a:gd name="connsiteX10-621" fmla="*/ 884127 w 2003583"/>
                <a:gd name="connsiteY10-622" fmla="*/ 2179538 h 2242107"/>
                <a:gd name="connsiteX11-623" fmla="*/ 807702 w 2003583"/>
                <a:gd name="connsiteY11-624" fmla="*/ 1854418 h 2242107"/>
                <a:gd name="connsiteX12-625" fmla="*/ 463725 w 2003583"/>
                <a:gd name="connsiteY12-626" fmla="*/ 1655823 h 2242107"/>
                <a:gd name="connsiteX13-627" fmla="*/ 143951 w 2003583"/>
                <a:gd name="connsiteY13-628" fmla="*/ 1752197 h 2242107"/>
                <a:gd name="connsiteX14-629" fmla="*/ 26285 w 2003583"/>
                <a:gd name="connsiteY14-630" fmla="*/ 1548395 h 2242107"/>
                <a:gd name="connsiteX15-631" fmla="*/ 269635 w 2003583"/>
                <a:gd name="connsiteY15-632" fmla="*/ 1319649 h 2242107"/>
                <a:gd name="connsiteX16-633" fmla="*/ 269635 w 2003583"/>
                <a:gd name="connsiteY16-634" fmla="*/ 922459 h 2242107"/>
                <a:gd name="connsiteX17-635" fmla="*/ 26285 w 2003583"/>
                <a:gd name="connsiteY17-636" fmla="*/ 693713 h 2242107"/>
                <a:gd name="connsiteX18-637" fmla="*/ 143951 w 2003583"/>
                <a:gd name="connsiteY18-638" fmla="*/ 489911 h 2242107"/>
                <a:gd name="connsiteX19-639" fmla="*/ 463725 w 2003583"/>
                <a:gd name="connsiteY19-640" fmla="*/ 586285 h 2242107"/>
                <a:gd name="connsiteX20-641" fmla="*/ 807702 w 2003583"/>
                <a:gd name="connsiteY20-642" fmla="*/ 387690 h 2242107"/>
                <a:gd name="connsiteX21-643" fmla="*/ 884127 w 2003583"/>
                <a:gd name="connsiteY21-644" fmla="*/ 62570 h 2242107"/>
                <a:gd name="connsiteX22-645" fmla="*/ 1119457 w 2003583"/>
                <a:gd name="connsiteY22-646" fmla="*/ 62570 h 2242107"/>
                <a:gd name="connsiteX23-647" fmla="*/ 1195882 w 2003583"/>
                <a:gd name="connsiteY23-648" fmla="*/ 387690 h 2242107"/>
                <a:gd name="connsiteX24-649" fmla="*/ 1539859 w 2003583"/>
                <a:gd name="connsiteY24-650" fmla="*/ 586285 h 2242107"/>
                <a:gd name="connsiteX0-651" fmla="*/ 1539859 w 2003583"/>
                <a:gd name="connsiteY0-652" fmla="*/ 586285 h 2242107"/>
                <a:gd name="connsiteX1-653" fmla="*/ 1859633 w 2003583"/>
                <a:gd name="connsiteY1-654" fmla="*/ 489911 h 2242107"/>
                <a:gd name="connsiteX2-655" fmla="*/ 1977299 w 2003583"/>
                <a:gd name="connsiteY2-656" fmla="*/ 693713 h 2242107"/>
                <a:gd name="connsiteX3-657" fmla="*/ 1733949 w 2003583"/>
                <a:gd name="connsiteY3-658" fmla="*/ 922459 h 2242107"/>
                <a:gd name="connsiteX4-659" fmla="*/ 1733949 w 2003583"/>
                <a:gd name="connsiteY4-660" fmla="*/ 1319649 h 2242107"/>
                <a:gd name="connsiteX5-661" fmla="*/ 1977299 w 2003583"/>
                <a:gd name="connsiteY5-662" fmla="*/ 1548395 h 2242107"/>
                <a:gd name="connsiteX6-663" fmla="*/ 1859633 w 2003583"/>
                <a:gd name="connsiteY6-664" fmla="*/ 1752197 h 2242107"/>
                <a:gd name="connsiteX7-665" fmla="*/ 1539859 w 2003583"/>
                <a:gd name="connsiteY7-666" fmla="*/ 1655823 h 2242107"/>
                <a:gd name="connsiteX8-667" fmla="*/ 1195882 w 2003583"/>
                <a:gd name="connsiteY8-668" fmla="*/ 1854418 h 2242107"/>
                <a:gd name="connsiteX9-669" fmla="*/ 1119457 w 2003583"/>
                <a:gd name="connsiteY9-670" fmla="*/ 2179538 h 2242107"/>
                <a:gd name="connsiteX10-671" fmla="*/ 884127 w 2003583"/>
                <a:gd name="connsiteY10-672" fmla="*/ 2179538 h 2242107"/>
                <a:gd name="connsiteX11-673" fmla="*/ 807702 w 2003583"/>
                <a:gd name="connsiteY11-674" fmla="*/ 1854418 h 2242107"/>
                <a:gd name="connsiteX12-675" fmla="*/ 463725 w 2003583"/>
                <a:gd name="connsiteY12-676" fmla="*/ 1655823 h 2242107"/>
                <a:gd name="connsiteX13-677" fmla="*/ 143951 w 2003583"/>
                <a:gd name="connsiteY13-678" fmla="*/ 1752197 h 2242107"/>
                <a:gd name="connsiteX14-679" fmla="*/ 26285 w 2003583"/>
                <a:gd name="connsiteY14-680" fmla="*/ 1548395 h 2242107"/>
                <a:gd name="connsiteX15-681" fmla="*/ 269635 w 2003583"/>
                <a:gd name="connsiteY15-682" fmla="*/ 1319649 h 2242107"/>
                <a:gd name="connsiteX16-683" fmla="*/ 269635 w 2003583"/>
                <a:gd name="connsiteY16-684" fmla="*/ 922459 h 2242107"/>
                <a:gd name="connsiteX17-685" fmla="*/ 26285 w 2003583"/>
                <a:gd name="connsiteY17-686" fmla="*/ 693713 h 2242107"/>
                <a:gd name="connsiteX18-687" fmla="*/ 143951 w 2003583"/>
                <a:gd name="connsiteY18-688" fmla="*/ 489911 h 2242107"/>
                <a:gd name="connsiteX19-689" fmla="*/ 463725 w 2003583"/>
                <a:gd name="connsiteY19-690" fmla="*/ 586285 h 2242107"/>
                <a:gd name="connsiteX20-691" fmla="*/ 807702 w 2003583"/>
                <a:gd name="connsiteY20-692" fmla="*/ 387690 h 2242107"/>
                <a:gd name="connsiteX21-693" fmla="*/ 884127 w 2003583"/>
                <a:gd name="connsiteY21-694" fmla="*/ 62570 h 2242107"/>
                <a:gd name="connsiteX22-695" fmla="*/ 1119457 w 2003583"/>
                <a:gd name="connsiteY22-696" fmla="*/ 62570 h 2242107"/>
                <a:gd name="connsiteX23-697" fmla="*/ 1195882 w 2003583"/>
                <a:gd name="connsiteY23-698" fmla="*/ 387690 h 2242107"/>
                <a:gd name="connsiteX24-699" fmla="*/ 1539859 w 2003583"/>
                <a:gd name="connsiteY24-700" fmla="*/ 586285 h 2242107"/>
                <a:gd name="connsiteX0-701" fmla="*/ 1539859 w 2003583"/>
                <a:gd name="connsiteY0-702" fmla="*/ 586285 h 2242107"/>
                <a:gd name="connsiteX1-703" fmla="*/ 1859633 w 2003583"/>
                <a:gd name="connsiteY1-704" fmla="*/ 489911 h 2242107"/>
                <a:gd name="connsiteX2-705" fmla="*/ 1977299 w 2003583"/>
                <a:gd name="connsiteY2-706" fmla="*/ 693713 h 2242107"/>
                <a:gd name="connsiteX3-707" fmla="*/ 1733949 w 2003583"/>
                <a:gd name="connsiteY3-708" fmla="*/ 922459 h 2242107"/>
                <a:gd name="connsiteX4-709" fmla="*/ 1733949 w 2003583"/>
                <a:gd name="connsiteY4-710" fmla="*/ 1319649 h 2242107"/>
                <a:gd name="connsiteX5-711" fmla="*/ 1977299 w 2003583"/>
                <a:gd name="connsiteY5-712" fmla="*/ 1548395 h 2242107"/>
                <a:gd name="connsiteX6-713" fmla="*/ 1859633 w 2003583"/>
                <a:gd name="connsiteY6-714" fmla="*/ 1752197 h 2242107"/>
                <a:gd name="connsiteX7-715" fmla="*/ 1539859 w 2003583"/>
                <a:gd name="connsiteY7-716" fmla="*/ 1655823 h 2242107"/>
                <a:gd name="connsiteX8-717" fmla="*/ 1195882 w 2003583"/>
                <a:gd name="connsiteY8-718" fmla="*/ 1854418 h 2242107"/>
                <a:gd name="connsiteX9-719" fmla="*/ 1119457 w 2003583"/>
                <a:gd name="connsiteY9-720" fmla="*/ 2179538 h 2242107"/>
                <a:gd name="connsiteX10-721" fmla="*/ 884127 w 2003583"/>
                <a:gd name="connsiteY10-722" fmla="*/ 2179538 h 2242107"/>
                <a:gd name="connsiteX11-723" fmla="*/ 807702 w 2003583"/>
                <a:gd name="connsiteY11-724" fmla="*/ 1854418 h 2242107"/>
                <a:gd name="connsiteX12-725" fmla="*/ 463725 w 2003583"/>
                <a:gd name="connsiteY12-726" fmla="*/ 1655823 h 2242107"/>
                <a:gd name="connsiteX13-727" fmla="*/ 143951 w 2003583"/>
                <a:gd name="connsiteY13-728" fmla="*/ 1752197 h 2242107"/>
                <a:gd name="connsiteX14-729" fmla="*/ 26285 w 2003583"/>
                <a:gd name="connsiteY14-730" fmla="*/ 1548395 h 2242107"/>
                <a:gd name="connsiteX15-731" fmla="*/ 269635 w 2003583"/>
                <a:gd name="connsiteY15-732" fmla="*/ 1319649 h 2242107"/>
                <a:gd name="connsiteX16-733" fmla="*/ 269635 w 2003583"/>
                <a:gd name="connsiteY16-734" fmla="*/ 922459 h 2242107"/>
                <a:gd name="connsiteX17-735" fmla="*/ 26285 w 2003583"/>
                <a:gd name="connsiteY17-736" fmla="*/ 693713 h 2242107"/>
                <a:gd name="connsiteX18-737" fmla="*/ 143951 w 2003583"/>
                <a:gd name="connsiteY18-738" fmla="*/ 489911 h 2242107"/>
                <a:gd name="connsiteX19-739" fmla="*/ 463725 w 2003583"/>
                <a:gd name="connsiteY19-740" fmla="*/ 586285 h 2242107"/>
                <a:gd name="connsiteX20-741" fmla="*/ 807702 w 2003583"/>
                <a:gd name="connsiteY20-742" fmla="*/ 387690 h 2242107"/>
                <a:gd name="connsiteX21-743" fmla="*/ 884127 w 2003583"/>
                <a:gd name="connsiteY21-744" fmla="*/ 62570 h 2242107"/>
                <a:gd name="connsiteX22-745" fmla="*/ 1119457 w 2003583"/>
                <a:gd name="connsiteY22-746" fmla="*/ 62570 h 2242107"/>
                <a:gd name="connsiteX23-747" fmla="*/ 1195882 w 2003583"/>
                <a:gd name="connsiteY23-748" fmla="*/ 387690 h 2242107"/>
                <a:gd name="connsiteX24-749" fmla="*/ 1539859 w 2003583"/>
                <a:gd name="connsiteY24-750" fmla="*/ 586285 h 2242107"/>
                <a:gd name="connsiteX0-751" fmla="*/ 1539859 w 2003583"/>
                <a:gd name="connsiteY0-752" fmla="*/ 586285 h 2242107"/>
                <a:gd name="connsiteX1-753" fmla="*/ 1859633 w 2003583"/>
                <a:gd name="connsiteY1-754" fmla="*/ 489911 h 2242107"/>
                <a:gd name="connsiteX2-755" fmla="*/ 1977299 w 2003583"/>
                <a:gd name="connsiteY2-756" fmla="*/ 693713 h 2242107"/>
                <a:gd name="connsiteX3-757" fmla="*/ 1733949 w 2003583"/>
                <a:gd name="connsiteY3-758" fmla="*/ 922459 h 2242107"/>
                <a:gd name="connsiteX4-759" fmla="*/ 1733949 w 2003583"/>
                <a:gd name="connsiteY4-760" fmla="*/ 1319649 h 2242107"/>
                <a:gd name="connsiteX5-761" fmla="*/ 1977299 w 2003583"/>
                <a:gd name="connsiteY5-762" fmla="*/ 1548395 h 2242107"/>
                <a:gd name="connsiteX6-763" fmla="*/ 1859633 w 2003583"/>
                <a:gd name="connsiteY6-764" fmla="*/ 1752197 h 2242107"/>
                <a:gd name="connsiteX7-765" fmla="*/ 1539859 w 2003583"/>
                <a:gd name="connsiteY7-766" fmla="*/ 1655823 h 2242107"/>
                <a:gd name="connsiteX8-767" fmla="*/ 1195882 w 2003583"/>
                <a:gd name="connsiteY8-768" fmla="*/ 1854418 h 2242107"/>
                <a:gd name="connsiteX9-769" fmla="*/ 1119457 w 2003583"/>
                <a:gd name="connsiteY9-770" fmla="*/ 2179538 h 2242107"/>
                <a:gd name="connsiteX10-771" fmla="*/ 884127 w 2003583"/>
                <a:gd name="connsiteY10-772" fmla="*/ 2179538 h 2242107"/>
                <a:gd name="connsiteX11-773" fmla="*/ 807702 w 2003583"/>
                <a:gd name="connsiteY11-774" fmla="*/ 1854418 h 2242107"/>
                <a:gd name="connsiteX12-775" fmla="*/ 463725 w 2003583"/>
                <a:gd name="connsiteY12-776" fmla="*/ 1655823 h 2242107"/>
                <a:gd name="connsiteX13-777" fmla="*/ 143951 w 2003583"/>
                <a:gd name="connsiteY13-778" fmla="*/ 1752197 h 2242107"/>
                <a:gd name="connsiteX14-779" fmla="*/ 26285 w 2003583"/>
                <a:gd name="connsiteY14-780" fmla="*/ 1548395 h 2242107"/>
                <a:gd name="connsiteX15-781" fmla="*/ 269635 w 2003583"/>
                <a:gd name="connsiteY15-782" fmla="*/ 1319649 h 2242107"/>
                <a:gd name="connsiteX16-783" fmla="*/ 269635 w 2003583"/>
                <a:gd name="connsiteY16-784" fmla="*/ 922459 h 2242107"/>
                <a:gd name="connsiteX17-785" fmla="*/ 26285 w 2003583"/>
                <a:gd name="connsiteY17-786" fmla="*/ 693713 h 2242107"/>
                <a:gd name="connsiteX18-787" fmla="*/ 143951 w 2003583"/>
                <a:gd name="connsiteY18-788" fmla="*/ 489911 h 2242107"/>
                <a:gd name="connsiteX19-789" fmla="*/ 463725 w 2003583"/>
                <a:gd name="connsiteY19-790" fmla="*/ 586285 h 2242107"/>
                <a:gd name="connsiteX20-791" fmla="*/ 807702 w 2003583"/>
                <a:gd name="connsiteY20-792" fmla="*/ 387690 h 2242107"/>
                <a:gd name="connsiteX21-793" fmla="*/ 884127 w 2003583"/>
                <a:gd name="connsiteY21-794" fmla="*/ 62570 h 2242107"/>
                <a:gd name="connsiteX22-795" fmla="*/ 1119457 w 2003583"/>
                <a:gd name="connsiteY22-796" fmla="*/ 62570 h 2242107"/>
                <a:gd name="connsiteX23-797" fmla="*/ 1195882 w 2003583"/>
                <a:gd name="connsiteY23-798" fmla="*/ 387690 h 2242107"/>
                <a:gd name="connsiteX24-799" fmla="*/ 1539859 w 2003583"/>
                <a:gd name="connsiteY24-800" fmla="*/ 586285 h 2242107"/>
                <a:gd name="connsiteX0-801" fmla="*/ 1539859 w 2003583"/>
                <a:gd name="connsiteY0-802" fmla="*/ 586285 h 2242107"/>
                <a:gd name="connsiteX1-803" fmla="*/ 1859633 w 2003583"/>
                <a:gd name="connsiteY1-804" fmla="*/ 489911 h 2242107"/>
                <a:gd name="connsiteX2-805" fmla="*/ 1977299 w 2003583"/>
                <a:gd name="connsiteY2-806" fmla="*/ 693713 h 2242107"/>
                <a:gd name="connsiteX3-807" fmla="*/ 1733949 w 2003583"/>
                <a:gd name="connsiteY3-808" fmla="*/ 922459 h 2242107"/>
                <a:gd name="connsiteX4-809" fmla="*/ 1733949 w 2003583"/>
                <a:gd name="connsiteY4-810" fmla="*/ 1319649 h 2242107"/>
                <a:gd name="connsiteX5-811" fmla="*/ 1977299 w 2003583"/>
                <a:gd name="connsiteY5-812" fmla="*/ 1548395 h 2242107"/>
                <a:gd name="connsiteX6-813" fmla="*/ 1859633 w 2003583"/>
                <a:gd name="connsiteY6-814" fmla="*/ 1752197 h 2242107"/>
                <a:gd name="connsiteX7-815" fmla="*/ 1539859 w 2003583"/>
                <a:gd name="connsiteY7-816" fmla="*/ 1655823 h 2242107"/>
                <a:gd name="connsiteX8-817" fmla="*/ 1195882 w 2003583"/>
                <a:gd name="connsiteY8-818" fmla="*/ 1854418 h 2242107"/>
                <a:gd name="connsiteX9-819" fmla="*/ 1119457 w 2003583"/>
                <a:gd name="connsiteY9-820" fmla="*/ 2179538 h 2242107"/>
                <a:gd name="connsiteX10-821" fmla="*/ 884127 w 2003583"/>
                <a:gd name="connsiteY10-822" fmla="*/ 2179538 h 2242107"/>
                <a:gd name="connsiteX11-823" fmla="*/ 807702 w 2003583"/>
                <a:gd name="connsiteY11-824" fmla="*/ 1854418 h 2242107"/>
                <a:gd name="connsiteX12-825" fmla="*/ 463725 w 2003583"/>
                <a:gd name="connsiteY12-826" fmla="*/ 1655823 h 2242107"/>
                <a:gd name="connsiteX13-827" fmla="*/ 143951 w 2003583"/>
                <a:gd name="connsiteY13-828" fmla="*/ 1752197 h 2242107"/>
                <a:gd name="connsiteX14-829" fmla="*/ 26285 w 2003583"/>
                <a:gd name="connsiteY14-830" fmla="*/ 1548395 h 2242107"/>
                <a:gd name="connsiteX15-831" fmla="*/ 269635 w 2003583"/>
                <a:gd name="connsiteY15-832" fmla="*/ 1319649 h 2242107"/>
                <a:gd name="connsiteX16-833" fmla="*/ 269635 w 2003583"/>
                <a:gd name="connsiteY16-834" fmla="*/ 922459 h 2242107"/>
                <a:gd name="connsiteX17-835" fmla="*/ 26285 w 2003583"/>
                <a:gd name="connsiteY17-836" fmla="*/ 693713 h 2242107"/>
                <a:gd name="connsiteX18-837" fmla="*/ 143951 w 2003583"/>
                <a:gd name="connsiteY18-838" fmla="*/ 489911 h 2242107"/>
                <a:gd name="connsiteX19-839" fmla="*/ 463725 w 2003583"/>
                <a:gd name="connsiteY19-840" fmla="*/ 586285 h 2242107"/>
                <a:gd name="connsiteX20-841" fmla="*/ 807702 w 2003583"/>
                <a:gd name="connsiteY20-842" fmla="*/ 387690 h 2242107"/>
                <a:gd name="connsiteX21-843" fmla="*/ 884127 w 2003583"/>
                <a:gd name="connsiteY21-844" fmla="*/ 62570 h 2242107"/>
                <a:gd name="connsiteX22-845" fmla="*/ 1119457 w 2003583"/>
                <a:gd name="connsiteY22-846" fmla="*/ 62570 h 2242107"/>
                <a:gd name="connsiteX23-847" fmla="*/ 1195882 w 2003583"/>
                <a:gd name="connsiteY23-848" fmla="*/ 387690 h 2242107"/>
                <a:gd name="connsiteX24-849" fmla="*/ 1539859 w 2003583"/>
                <a:gd name="connsiteY24-850" fmla="*/ 586285 h 2242107"/>
                <a:gd name="connsiteX0-851" fmla="*/ 1539859 w 2003583"/>
                <a:gd name="connsiteY0-852" fmla="*/ 586285 h 2242107"/>
                <a:gd name="connsiteX1-853" fmla="*/ 1859633 w 2003583"/>
                <a:gd name="connsiteY1-854" fmla="*/ 489911 h 2242107"/>
                <a:gd name="connsiteX2-855" fmla="*/ 1977299 w 2003583"/>
                <a:gd name="connsiteY2-856" fmla="*/ 693713 h 2242107"/>
                <a:gd name="connsiteX3-857" fmla="*/ 1733949 w 2003583"/>
                <a:gd name="connsiteY3-858" fmla="*/ 922459 h 2242107"/>
                <a:gd name="connsiteX4-859" fmla="*/ 1733949 w 2003583"/>
                <a:gd name="connsiteY4-860" fmla="*/ 1319649 h 2242107"/>
                <a:gd name="connsiteX5-861" fmla="*/ 1977299 w 2003583"/>
                <a:gd name="connsiteY5-862" fmla="*/ 1548395 h 2242107"/>
                <a:gd name="connsiteX6-863" fmla="*/ 1859633 w 2003583"/>
                <a:gd name="connsiteY6-864" fmla="*/ 1752197 h 2242107"/>
                <a:gd name="connsiteX7-865" fmla="*/ 1539859 w 2003583"/>
                <a:gd name="connsiteY7-866" fmla="*/ 1655823 h 2242107"/>
                <a:gd name="connsiteX8-867" fmla="*/ 1195882 w 2003583"/>
                <a:gd name="connsiteY8-868" fmla="*/ 1854418 h 2242107"/>
                <a:gd name="connsiteX9-869" fmla="*/ 1119457 w 2003583"/>
                <a:gd name="connsiteY9-870" fmla="*/ 2179538 h 2242107"/>
                <a:gd name="connsiteX10-871" fmla="*/ 884127 w 2003583"/>
                <a:gd name="connsiteY10-872" fmla="*/ 2179538 h 2242107"/>
                <a:gd name="connsiteX11-873" fmla="*/ 807702 w 2003583"/>
                <a:gd name="connsiteY11-874" fmla="*/ 1854418 h 2242107"/>
                <a:gd name="connsiteX12-875" fmla="*/ 463725 w 2003583"/>
                <a:gd name="connsiteY12-876" fmla="*/ 1655823 h 2242107"/>
                <a:gd name="connsiteX13-877" fmla="*/ 143951 w 2003583"/>
                <a:gd name="connsiteY13-878" fmla="*/ 1752197 h 2242107"/>
                <a:gd name="connsiteX14-879" fmla="*/ 26285 w 2003583"/>
                <a:gd name="connsiteY14-880" fmla="*/ 1548395 h 2242107"/>
                <a:gd name="connsiteX15-881" fmla="*/ 269635 w 2003583"/>
                <a:gd name="connsiteY15-882" fmla="*/ 1319649 h 2242107"/>
                <a:gd name="connsiteX16-883" fmla="*/ 269635 w 2003583"/>
                <a:gd name="connsiteY16-884" fmla="*/ 922459 h 2242107"/>
                <a:gd name="connsiteX17-885" fmla="*/ 26285 w 2003583"/>
                <a:gd name="connsiteY17-886" fmla="*/ 693713 h 2242107"/>
                <a:gd name="connsiteX18-887" fmla="*/ 143951 w 2003583"/>
                <a:gd name="connsiteY18-888" fmla="*/ 489911 h 2242107"/>
                <a:gd name="connsiteX19-889" fmla="*/ 463725 w 2003583"/>
                <a:gd name="connsiteY19-890" fmla="*/ 586285 h 2242107"/>
                <a:gd name="connsiteX20-891" fmla="*/ 807702 w 2003583"/>
                <a:gd name="connsiteY20-892" fmla="*/ 387690 h 2242107"/>
                <a:gd name="connsiteX21-893" fmla="*/ 884127 w 2003583"/>
                <a:gd name="connsiteY21-894" fmla="*/ 62570 h 2242107"/>
                <a:gd name="connsiteX22-895" fmla="*/ 1119457 w 2003583"/>
                <a:gd name="connsiteY22-896" fmla="*/ 62570 h 2242107"/>
                <a:gd name="connsiteX23-897" fmla="*/ 1195882 w 2003583"/>
                <a:gd name="connsiteY23-898" fmla="*/ 387690 h 2242107"/>
                <a:gd name="connsiteX24-899" fmla="*/ 1539859 w 2003583"/>
                <a:gd name="connsiteY24-900" fmla="*/ 586285 h 2242107"/>
                <a:gd name="connsiteX0-901" fmla="*/ 1539859 w 2003583"/>
                <a:gd name="connsiteY0-902" fmla="*/ 586285 h 2242107"/>
                <a:gd name="connsiteX1-903" fmla="*/ 1859633 w 2003583"/>
                <a:gd name="connsiteY1-904" fmla="*/ 489911 h 2242107"/>
                <a:gd name="connsiteX2-905" fmla="*/ 1977299 w 2003583"/>
                <a:gd name="connsiteY2-906" fmla="*/ 693713 h 2242107"/>
                <a:gd name="connsiteX3-907" fmla="*/ 1733949 w 2003583"/>
                <a:gd name="connsiteY3-908" fmla="*/ 922459 h 2242107"/>
                <a:gd name="connsiteX4-909" fmla="*/ 1733949 w 2003583"/>
                <a:gd name="connsiteY4-910" fmla="*/ 1319649 h 2242107"/>
                <a:gd name="connsiteX5-911" fmla="*/ 1977299 w 2003583"/>
                <a:gd name="connsiteY5-912" fmla="*/ 1548395 h 2242107"/>
                <a:gd name="connsiteX6-913" fmla="*/ 1859633 w 2003583"/>
                <a:gd name="connsiteY6-914" fmla="*/ 1752197 h 2242107"/>
                <a:gd name="connsiteX7-915" fmla="*/ 1539859 w 2003583"/>
                <a:gd name="connsiteY7-916" fmla="*/ 1655823 h 2242107"/>
                <a:gd name="connsiteX8-917" fmla="*/ 1195882 w 2003583"/>
                <a:gd name="connsiteY8-918" fmla="*/ 1854418 h 2242107"/>
                <a:gd name="connsiteX9-919" fmla="*/ 1119457 w 2003583"/>
                <a:gd name="connsiteY9-920" fmla="*/ 2179538 h 2242107"/>
                <a:gd name="connsiteX10-921" fmla="*/ 884127 w 2003583"/>
                <a:gd name="connsiteY10-922" fmla="*/ 2179538 h 2242107"/>
                <a:gd name="connsiteX11-923" fmla="*/ 807702 w 2003583"/>
                <a:gd name="connsiteY11-924" fmla="*/ 1854418 h 2242107"/>
                <a:gd name="connsiteX12-925" fmla="*/ 463725 w 2003583"/>
                <a:gd name="connsiteY12-926" fmla="*/ 1655823 h 2242107"/>
                <a:gd name="connsiteX13-927" fmla="*/ 143951 w 2003583"/>
                <a:gd name="connsiteY13-928" fmla="*/ 1752197 h 2242107"/>
                <a:gd name="connsiteX14-929" fmla="*/ 26285 w 2003583"/>
                <a:gd name="connsiteY14-930" fmla="*/ 1548395 h 2242107"/>
                <a:gd name="connsiteX15-931" fmla="*/ 269635 w 2003583"/>
                <a:gd name="connsiteY15-932" fmla="*/ 1319649 h 2242107"/>
                <a:gd name="connsiteX16-933" fmla="*/ 269635 w 2003583"/>
                <a:gd name="connsiteY16-934" fmla="*/ 922459 h 2242107"/>
                <a:gd name="connsiteX17-935" fmla="*/ 26285 w 2003583"/>
                <a:gd name="connsiteY17-936" fmla="*/ 693713 h 2242107"/>
                <a:gd name="connsiteX18-937" fmla="*/ 143951 w 2003583"/>
                <a:gd name="connsiteY18-938" fmla="*/ 489911 h 2242107"/>
                <a:gd name="connsiteX19-939" fmla="*/ 463725 w 2003583"/>
                <a:gd name="connsiteY19-940" fmla="*/ 586285 h 2242107"/>
                <a:gd name="connsiteX20-941" fmla="*/ 807702 w 2003583"/>
                <a:gd name="connsiteY20-942" fmla="*/ 387690 h 2242107"/>
                <a:gd name="connsiteX21-943" fmla="*/ 884127 w 2003583"/>
                <a:gd name="connsiteY21-944" fmla="*/ 62570 h 2242107"/>
                <a:gd name="connsiteX22-945" fmla="*/ 1119457 w 2003583"/>
                <a:gd name="connsiteY22-946" fmla="*/ 62570 h 2242107"/>
                <a:gd name="connsiteX23-947" fmla="*/ 1195882 w 2003583"/>
                <a:gd name="connsiteY23-948" fmla="*/ 387690 h 2242107"/>
                <a:gd name="connsiteX24-949" fmla="*/ 1539859 w 2003583"/>
                <a:gd name="connsiteY24-950" fmla="*/ 586285 h 2242107"/>
                <a:gd name="connsiteX0-951" fmla="*/ 1539859 w 2003583"/>
                <a:gd name="connsiteY0-952" fmla="*/ 586285 h 2242107"/>
                <a:gd name="connsiteX1-953" fmla="*/ 1859633 w 2003583"/>
                <a:gd name="connsiteY1-954" fmla="*/ 489911 h 2242107"/>
                <a:gd name="connsiteX2-955" fmla="*/ 1977299 w 2003583"/>
                <a:gd name="connsiteY2-956" fmla="*/ 693713 h 2242107"/>
                <a:gd name="connsiteX3-957" fmla="*/ 1733949 w 2003583"/>
                <a:gd name="connsiteY3-958" fmla="*/ 922459 h 2242107"/>
                <a:gd name="connsiteX4-959" fmla="*/ 1733949 w 2003583"/>
                <a:gd name="connsiteY4-960" fmla="*/ 1319649 h 2242107"/>
                <a:gd name="connsiteX5-961" fmla="*/ 1977299 w 2003583"/>
                <a:gd name="connsiteY5-962" fmla="*/ 1548395 h 2242107"/>
                <a:gd name="connsiteX6-963" fmla="*/ 1859633 w 2003583"/>
                <a:gd name="connsiteY6-964" fmla="*/ 1752197 h 2242107"/>
                <a:gd name="connsiteX7-965" fmla="*/ 1539859 w 2003583"/>
                <a:gd name="connsiteY7-966" fmla="*/ 1655823 h 2242107"/>
                <a:gd name="connsiteX8-967" fmla="*/ 1195882 w 2003583"/>
                <a:gd name="connsiteY8-968" fmla="*/ 1854418 h 2242107"/>
                <a:gd name="connsiteX9-969" fmla="*/ 1119457 w 2003583"/>
                <a:gd name="connsiteY9-970" fmla="*/ 2179538 h 2242107"/>
                <a:gd name="connsiteX10-971" fmla="*/ 884127 w 2003583"/>
                <a:gd name="connsiteY10-972" fmla="*/ 2179538 h 2242107"/>
                <a:gd name="connsiteX11-973" fmla="*/ 807702 w 2003583"/>
                <a:gd name="connsiteY11-974" fmla="*/ 1854418 h 2242107"/>
                <a:gd name="connsiteX12-975" fmla="*/ 463725 w 2003583"/>
                <a:gd name="connsiteY12-976" fmla="*/ 1655823 h 2242107"/>
                <a:gd name="connsiteX13-977" fmla="*/ 143951 w 2003583"/>
                <a:gd name="connsiteY13-978" fmla="*/ 1752197 h 2242107"/>
                <a:gd name="connsiteX14-979" fmla="*/ 26285 w 2003583"/>
                <a:gd name="connsiteY14-980" fmla="*/ 1548395 h 2242107"/>
                <a:gd name="connsiteX15-981" fmla="*/ 269635 w 2003583"/>
                <a:gd name="connsiteY15-982" fmla="*/ 1319649 h 2242107"/>
                <a:gd name="connsiteX16-983" fmla="*/ 269635 w 2003583"/>
                <a:gd name="connsiteY16-984" fmla="*/ 922459 h 2242107"/>
                <a:gd name="connsiteX17-985" fmla="*/ 26285 w 2003583"/>
                <a:gd name="connsiteY17-986" fmla="*/ 693713 h 2242107"/>
                <a:gd name="connsiteX18-987" fmla="*/ 143951 w 2003583"/>
                <a:gd name="connsiteY18-988" fmla="*/ 489911 h 2242107"/>
                <a:gd name="connsiteX19-989" fmla="*/ 463725 w 2003583"/>
                <a:gd name="connsiteY19-990" fmla="*/ 586285 h 2242107"/>
                <a:gd name="connsiteX20-991" fmla="*/ 807702 w 2003583"/>
                <a:gd name="connsiteY20-992" fmla="*/ 387690 h 2242107"/>
                <a:gd name="connsiteX21-993" fmla="*/ 884127 w 2003583"/>
                <a:gd name="connsiteY21-994" fmla="*/ 62570 h 2242107"/>
                <a:gd name="connsiteX22-995" fmla="*/ 1119457 w 2003583"/>
                <a:gd name="connsiteY22-996" fmla="*/ 62570 h 2242107"/>
                <a:gd name="connsiteX23-997" fmla="*/ 1195882 w 2003583"/>
                <a:gd name="connsiteY23-998" fmla="*/ 387690 h 2242107"/>
                <a:gd name="connsiteX24-999" fmla="*/ 1539859 w 2003583"/>
                <a:gd name="connsiteY24-1000" fmla="*/ 586285 h 2242107"/>
                <a:gd name="connsiteX0-1001" fmla="*/ 1539859 w 2003583"/>
                <a:gd name="connsiteY0-1002" fmla="*/ 586285 h 2242107"/>
                <a:gd name="connsiteX1-1003" fmla="*/ 1859633 w 2003583"/>
                <a:gd name="connsiteY1-1004" fmla="*/ 489911 h 2242107"/>
                <a:gd name="connsiteX2-1005" fmla="*/ 1977299 w 2003583"/>
                <a:gd name="connsiteY2-1006" fmla="*/ 693713 h 2242107"/>
                <a:gd name="connsiteX3-1007" fmla="*/ 1733949 w 2003583"/>
                <a:gd name="connsiteY3-1008" fmla="*/ 922459 h 2242107"/>
                <a:gd name="connsiteX4-1009" fmla="*/ 1733949 w 2003583"/>
                <a:gd name="connsiteY4-1010" fmla="*/ 1319649 h 2242107"/>
                <a:gd name="connsiteX5-1011" fmla="*/ 1977299 w 2003583"/>
                <a:gd name="connsiteY5-1012" fmla="*/ 1548395 h 2242107"/>
                <a:gd name="connsiteX6-1013" fmla="*/ 1859633 w 2003583"/>
                <a:gd name="connsiteY6-1014" fmla="*/ 1752197 h 2242107"/>
                <a:gd name="connsiteX7-1015" fmla="*/ 1539859 w 2003583"/>
                <a:gd name="connsiteY7-1016" fmla="*/ 1655823 h 2242107"/>
                <a:gd name="connsiteX8-1017" fmla="*/ 1195882 w 2003583"/>
                <a:gd name="connsiteY8-1018" fmla="*/ 1854418 h 2242107"/>
                <a:gd name="connsiteX9-1019" fmla="*/ 1119457 w 2003583"/>
                <a:gd name="connsiteY9-1020" fmla="*/ 2179538 h 2242107"/>
                <a:gd name="connsiteX10-1021" fmla="*/ 884127 w 2003583"/>
                <a:gd name="connsiteY10-1022" fmla="*/ 2179538 h 2242107"/>
                <a:gd name="connsiteX11-1023" fmla="*/ 807702 w 2003583"/>
                <a:gd name="connsiteY11-1024" fmla="*/ 1854418 h 2242107"/>
                <a:gd name="connsiteX12-1025" fmla="*/ 463725 w 2003583"/>
                <a:gd name="connsiteY12-1026" fmla="*/ 1655823 h 2242107"/>
                <a:gd name="connsiteX13-1027" fmla="*/ 143951 w 2003583"/>
                <a:gd name="connsiteY13-1028" fmla="*/ 1752197 h 2242107"/>
                <a:gd name="connsiteX14-1029" fmla="*/ 26285 w 2003583"/>
                <a:gd name="connsiteY14-1030" fmla="*/ 1548395 h 2242107"/>
                <a:gd name="connsiteX15-1031" fmla="*/ 269635 w 2003583"/>
                <a:gd name="connsiteY15-1032" fmla="*/ 1319649 h 2242107"/>
                <a:gd name="connsiteX16-1033" fmla="*/ 269635 w 2003583"/>
                <a:gd name="connsiteY16-1034" fmla="*/ 922459 h 2242107"/>
                <a:gd name="connsiteX17-1035" fmla="*/ 26285 w 2003583"/>
                <a:gd name="connsiteY17-1036" fmla="*/ 693713 h 2242107"/>
                <a:gd name="connsiteX18-1037" fmla="*/ 143951 w 2003583"/>
                <a:gd name="connsiteY18-1038" fmla="*/ 489911 h 2242107"/>
                <a:gd name="connsiteX19-1039" fmla="*/ 463725 w 2003583"/>
                <a:gd name="connsiteY19-1040" fmla="*/ 586285 h 2242107"/>
                <a:gd name="connsiteX20-1041" fmla="*/ 807702 w 2003583"/>
                <a:gd name="connsiteY20-1042" fmla="*/ 387690 h 2242107"/>
                <a:gd name="connsiteX21-1043" fmla="*/ 884127 w 2003583"/>
                <a:gd name="connsiteY21-1044" fmla="*/ 62570 h 2242107"/>
                <a:gd name="connsiteX22-1045" fmla="*/ 1119457 w 2003583"/>
                <a:gd name="connsiteY22-1046" fmla="*/ 62570 h 2242107"/>
                <a:gd name="connsiteX23-1047" fmla="*/ 1195882 w 2003583"/>
                <a:gd name="connsiteY23-1048" fmla="*/ 387690 h 2242107"/>
                <a:gd name="connsiteX24-1049" fmla="*/ 1539859 w 2003583"/>
                <a:gd name="connsiteY24-1050" fmla="*/ 586285 h 2242107"/>
                <a:gd name="connsiteX0-1051" fmla="*/ 1539859 w 2003583"/>
                <a:gd name="connsiteY0-1052" fmla="*/ 586285 h 2242107"/>
                <a:gd name="connsiteX1-1053" fmla="*/ 1815989 w 2003583"/>
                <a:gd name="connsiteY1-1054" fmla="*/ 481182 h 2242107"/>
                <a:gd name="connsiteX2-1055" fmla="*/ 1977299 w 2003583"/>
                <a:gd name="connsiteY2-1056" fmla="*/ 693713 h 2242107"/>
                <a:gd name="connsiteX3-1057" fmla="*/ 1733949 w 2003583"/>
                <a:gd name="connsiteY3-1058" fmla="*/ 922459 h 2242107"/>
                <a:gd name="connsiteX4-1059" fmla="*/ 1733949 w 2003583"/>
                <a:gd name="connsiteY4-1060" fmla="*/ 1319649 h 2242107"/>
                <a:gd name="connsiteX5-1061" fmla="*/ 1977299 w 2003583"/>
                <a:gd name="connsiteY5-1062" fmla="*/ 1548395 h 2242107"/>
                <a:gd name="connsiteX6-1063" fmla="*/ 1859633 w 2003583"/>
                <a:gd name="connsiteY6-1064" fmla="*/ 1752197 h 2242107"/>
                <a:gd name="connsiteX7-1065" fmla="*/ 1539859 w 2003583"/>
                <a:gd name="connsiteY7-1066" fmla="*/ 1655823 h 2242107"/>
                <a:gd name="connsiteX8-1067" fmla="*/ 1195882 w 2003583"/>
                <a:gd name="connsiteY8-1068" fmla="*/ 1854418 h 2242107"/>
                <a:gd name="connsiteX9-1069" fmla="*/ 1119457 w 2003583"/>
                <a:gd name="connsiteY9-1070" fmla="*/ 2179538 h 2242107"/>
                <a:gd name="connsiteX10-1071" fmla="*/ 884127 w 2003583"/>
                <a:gd name="connsiteY10-1072" fmla="*/ 2179538 h 2242107"/>
                <a:gd name="connsiteX11-1073" fmla="*/ 807702 w 2003583"/>
                <a:gd name="connsiteY11-1074" fmla="*/ 1854418 h 2242107"/>
                <a:gd name="connsiteX12-1075" fmla="*/ 463725 w 2003583"/>
                <a:gd name="connsiteY12-1076" fmla="*/ 1655823 h 2242107"/>
                <a:gd name="connsiteX13-1077" fmla="*/ 143951 w 2003583"/>
                <a:gd name="connsiteY13-1078" fmla="*/ 1752197 h 2242107"/>
                <a:gd name="connsiteX14-1079" fmla="*/ 26285 w 2003583"/>
                <a:gd name="connsiteY14-1080" fmla="*/ 1548395 h 2242107"/>
                <a:gd name="connsiteX15-1081" fmla="*/ 269635 w 2003583"/>
                <a:gd name="connsiteY15-1082" fmla="*/ 1319649 h 2242107"/>
                <a:gd name="connsiteX16-1083" fmla="*/ 269635 w 2003583"/>
                <a:gd name="connsiteY16-1084" fmla="*/ 922459 h 2242107"/>
                <a:gd name="connsiteX17-1085" fmla="*/ 26285 w 2003583"/>
                <a:gd name="connsiteY17-1086" fmla="*/ 693713 h 2242107"/>
                <a:gd name="connsiteX18-1087" fmla="*/ 143951 w 2003583"/>
                <a:gd name="connsiteY18-1088" fmla="*/ 489911 h 2242107"/>
                <a:gd name="connsiteX19-1089" fmla="*/ 463725 w 2003583"/>
                <a:gd name="connsiteY19-1090" fmla="*/ 586285 h 2242107"/>
                <a:gd name="connsiteX20-1091" fmla="*/ 807702 w 2003583"/>
                <a:gd name="connsiteY20-1092" fmla="*/ 387690 h 2242107"/>
                <a:gd name="connsiteX21-1093" fmla="*/ 884127 w 2003583"/>
                <a:gd name="connsiteY21-1094" fmla="*/ 62570 h 2242107"/>
                <a:gd name="connsiteX22-1095" fmla="*/ 1119457 w 2003583"/>
                <a:gd name="connsiteY22-1096" fmla="*/ 62570 h 2242107"/>
                <a:gd name="connsiteX23-1097" fmla="*/ 1195882 w 2003583"/>
                <a:gd name="connsiteY23-1098" fmla="*/ 387690 h 2242107"/>
                <a:gd name="connsiteX24-1099" fmla="*/ 1539859 w 2003583"/>
                <a:gd name="connsiteY24-1100" fmla="*/ 586285 h 2242107"/>
                <a:gd name="connsiteX0-1101" fmla="*/ 1539859 w 2003583"/>
                <a:gd name="connsiteY0-1102" fmla="*/ 586285 h 2225306"/>
                <a:gd name="connsiteX1-1103" fmla="*/ 1815989 w 2003583"/>
                <a:gd name="connsiteY1-1104" fmla="*/ 481182 h 2225306"/>
                <a:gd name="connsiteX2-1105" fmla="*/ 1977299 w 2003583"/>
                <a:gd name="connsiteY2-1106" fmla="*/ 693713 h 2225306"/>
                <a:gd name="connsiteX3-1107" fmla="*/ 1733949 w 2003583"/>
                <a:gd name="connsiteY3-1108" fmla="*/ 922459 h 2225306"/>
                <a:gd name="connsiteX4-1109" fmla="*/ 1733949 w 2003583"/>
                <a:gd name="connsiteY4-1110" fmla="*/ 1319649 h 2225306"/>
                <a:gd name="connsiteX5-1111" fmla="*/ 1977299 w 2003583"/>
                <a:gd name="connsiteY5-1112" fmla="*/ 1548395 h 2225306"/>
                <a:gd name="connsiteX6-1113" fmla="*/ 1859633 w 2003583"/>
                <a:gd name="connsiteY6-1114" fmla="*/ 1752197 h 2225306"/>
                <a:gd name="connsiteX7-1115" fmla="*/ 1539859 w 2003583"/>
                <a:gd name="connsiteY7-1116" fmla="*/ 1655823 h 2225306"/>
                <a:gd name="connsiteX8-1117" fmla="*/ 1195882 w 2003583"/>
                <a:gd name="connsiteY8-1118" fmla="*/ 1854418 h 2225306"/>
                <a:gd name="connsiteX9-1119" fmla="*/ 1119457 w 2003583"/>
                <a:gd name="connsiteY9-1120" fmla="*/ 2179538 h 2225306"/>
                <a:gd name="connsiteX10-1121" fmla="*/ 849212 w 2003583"/>
                <a:gd name="connsiteY10-1122" fmla="*/ 2188266 h 2225306"/>
                <a:gd name="connsiteX11-1123" fmla="*/ 807702 w 2003583"/>
                <a:gd name="connsiteY11-1124" fmla="*/ 1854418 h 2225306"/>
                <a:gd name="connsiteX12-1125" fmla="*/ 463725 w 2003583"/>
                <a:gd name="connsiteY12-1126" fmla="*/ 1655823 h 2225306"/>
                <a:gd name="connsiteX13-1127" fmla="*/ 143951 w 2003583"/>
                <a:gd name="connsiteY13-1128" fmla="*/ 1752197 h 2225306"/>
                <a:gd name="connsiteX14-1129" fmla="*/ 26285 w 2003583"/>
                <a:gd name="connsiteY14-1130" fmla="*/ 1548395 h 2225306"/>
                <a:gd name="connsiteX15-1131" fmla="*/ 269635 w 2003583"/>
                <a:gd name="connsiteY15-1132" fmla="*/ 1319649 h 2225306"/>
                <a:gd name="connsiteX16-1133" fmla="*/ 269635 w 2003583"/>
                <a:gd name="connsiteY16-1134" fmla="*/ 922459 h 2225306"/>
                <a:gd name="connsiteX17-1135" fmla="*/ 26285 w 2003583"/>
                <a:gd name="connsiteY17-1136" fmla="*/ 693713 h 2225306"/>
                <a:gd name="connsiteX18-1137" fmla="*/ 143951 w 2003583"/>
                <a:gd name="connsiteY18-1138" fmla="*/ 489911 h 2225306"/>
                <a:gd name="connsiteX19-1139" fmla="*/ 463725 w 2003583"/>
                <a:gd name="connsiteY19-1140" fmla="*/ 586285 h 2225306"/>
                <a:gd name="connsiteX20-1141" fmla="*/ 807702 w 2003583"/>
                <a:gd name="connsiteY20-1142" fmla="*/ 387690 h 2225306"/>
                <a:gd name="connsiteX21-1143" fmla="*/ 884127 w 2003583"/>
                <a:gd name="connsiteY21-1144" fmla="*/ 62570 h 2225306"/>
                <a:gd name="connsiteX22-1145" fmla="*/ 1119457 w 2003583"/>
                <a:gd name="connsiteY22-1146" fmla="*/ 62570 h 2225306"/>
                <a:gd name="connsiteX23-1147" fmla="*/ 1195882 w 2003583"/>
                <a:gd name="connsiteY23-1148" fmla="*/ 387690 h 2225306"/>
                <a:gd name="connsiteX24-1149" fmla="*/ 1539859 w 2003583"/>
                <a:gd name="connsiteY24-1150" fmla="*/ 586285 h 2225306"/>
                <a:gd name="connsiteX0-1151" fmla="*/ 1551437 w 2015161"/>
                <a:gd name="connsiteY0-1152" fmla="*/ 586285 h 2225304"/>
                <a:gd name="connsiteX1-1153" fmla="*/ 1827567 w 2015161"/>
                <a:gd name="connsiteY1-1154" fmla="*/ 481182 h 2225304"/>
                <a:gd name="connsiteX2-1155" fmla="*/ 1988877 w 2015161"/>
                <a:gd name="connsiteY2-1156" fmla="*/ 693713 h 2225304"/>
                <a:gd name="connsiteX3-1157" fmla="*/ 1745527 w 2015161"/>
                <a:gd name="connsiteY3-1158" fmla="*/ 922459 h 2225304"/>
                <a:gd name="connsiteX4-1159" fmla="*/ 1745527 w 2015161"/>
                <a:gd name="connsiteY4-1160" fmla="*/ 1319649 h 2225304"/>
                <a:gd name="connsiteX5-1161" fmla="*/ 1988877 w 2015161"/>
                <a:gd name="connsiteY5-1162" fmla="*/ 1548395 h 2225304"/>
                <a:gd name="connsiteX6-1163" fmla="*/ 1871211 w 2015161"/>
                <a:gd name="connsiteY6-1164" fmla="*/ 1752197 h 2225304"/>
                <a:gd name="connsiteX7-1165" fmla="*/ 1551437 w 2015161"/>
                <a:gd name="connsiteY7-1166" fmla="*/ 1655823 h 2225304"/>
                <a:gd name="connsiteX8-1167" fmla="*/ 1207460 w 2015161"/>
                <a:gd name="connsiteY8-1168" fmla="*/ 1854418 h 2225304"/>
                <a:gd name="connsiteX9-1169" fmla="*/ 1131035 w 2015161"/>
                <a:gd name="connsiteY9-1170" fmla="*/ 2179538 h 2225304"/>
                <a:gd name="connsiteX10-1171" fmla="*/ 860790 w 2015161"/>
                <a:gd name="connsiteY10-1172" fmla="*/ 2188266 h 2225304"/>
                <a:gd name="connsiteX11-1173" fmla="*/ 819280 w 2015161"/>
                <a:gd name="connsiteY11-1174" fmla="*/ 1854418 h 2225304"/>
                <a:gd name="connsiteX12-1175" fmla="*/ 475303 w 2015161"/>
                <a:gd name="connsiteY12-1176" fmla="*/ 1655823 h 2225304"/>
                <a:gd name="connsiteX13-1177" fmla="*/ 155529 w 2015161"/>
                <a:gd name="connsiteY13-1178" fmla="*/ 1752197 h 2225304"/>
                <a:gd name="connsiteX14-1179" fmla="*/ 2948 w 2015161"/>
                <a:gd name="connsiteY14-1180" fmla="*/ 1522210 h 2225304"/>
                <a:gd name="connsiteX15-1181" fmla="*/ 281213 w 2015161"/>
                <a:gd name="connsiteY15-1182" fmla="*/ 1319649 h 2225304"/>
                <a:gd name="connsiteX16-1183" fmla="*/ 281213 w 2015161"/>
                <a:gd name="connsiteY16-1184" fmla="*/ 922459 h 2225304"/>
                <a:gd name="connsiteX17-1185" fmla="*/ 37863 w 2015161"/>
                <a:gd name="connsiteY17-1186" fmla="*/ 693713 h 2225304"/>
                <a:gd name="connsiteX18-1187" fmla="*/ 155529 w 2015161"/>
                <a:gd name="connsiteY18-1188" fmla="*/ 489911 h 2225304"/>
                <a:gd name="connsiteX19-1189" fmla="*/ 475303 w 2015161"/>
                <a:gd name="connsiteY19-1190" fmla="*/ 586285 h 2225304"/>
                <a:gd name="connsiteX20-1191" fmla="*/ 819280 w 2015161"/>
                <a:gd name="connsiteY20-1192" fmla="*/ 387690 h 2225304"/>
                <a:gd name="connsiteX21-1193" fmla="*/ 895705 w 2015161"/>
                <a:gd name="connsiteY21-1194" fmla="*/ 62570 h 2225304"/>
                <a:gd name="connsiteX22-1195" fmla="*/ 1131035 w 2015161"/>
                <a:gd name="connsiteY22-1196" fmla="*/ 62570 h 2225304"/>
                <a:gd name="connsiteX23-1197" fmla="*/ 1207460 w 2015161"/>
                <a:gd name="connsiteY23-1198" fmla="*/ 387690 h 2225304"/>
                <a:gd name="connsiteX24-1199" fmla="*/ 1551437 w 2015161"/>
                <a:gd name="connsiteY24-1200" fmla="*/ 586285 h 2225304"/>
                <a:gd name="connsiteX0-1201" fmla="*/ 1551439 w 2015163"/>
                <a:gd name="connsiteY0-1202" fmla="*/ 586285 h 2225306"/>
                <a:gd name="connsiteX1-1203" fmla="*/ 1827569 w 2015163"/>
                <a:gd name="connsiteY1-1204" fmla="*/ 481182 h 2225306"/>
                <a:gd name="connsiteX2-1205" fmla="*/ 1988879 w 2015163"/>
                <a:gd name="connsiteY2-1206" fmla="*/ 693713 h 2225306"/>
                <a:gd name="connsiteX3-1207" fmla="*/ 1745529 w 2015163"/>
                <a:gd name="connsiteY3-1208" fmla="*/ 922459 h 2225306"/>
                <a:gd name="connsiteX4-1209" fmla="*/ 1745529 w 2015163"/>
                <a:gd name="connsiteY4-1210" fmla="*/ 1319649 h 2225306"/>
                <a:gd name="connsiteX5-1211" fmla="*/ 1988879 w 2015163"/>
                <a:gd name="connsiteY5-1212" fmla="*/ 1548395 h 2225306"/>
                <a:gd name="connsiteX6-1213" fmla="*/ 1871213 w 2015163"/>
                <a:gd name="connsiteY6-1214" fmla="*/ 1752197 h 2225306"/>
                <a:gd name="connsiteX7-1215" fmla="*/ 1551439 w 2015163"/>
                <a:gd name="connsiteY7-1216" fmla="*/ 1655823 h 2225306"/>
                <a:gd name="connsiteX8-1217" fmla="*/ 1207462 w 2015163"/>
                <a:gd name="connsiteY8-1218" fmla="*/ 1854418 h 2225306"/>
                <a:gd name="connsiteX9-1219" fmla="*/ 1131037 w 2015163"/>
                <a:gd name="connsiteY9-1220" fmla="*/ 2179538 h 2225306"/>
                <a:gd name="connsiteX10-1221" fmla="*/ 860792 w 2015163"/>
                <a:gd name="connsiteY10-1222" fmla="*/ 2188266 h 2225306"/>
                <a:gd name="connsiteX11-1223" fmla="*/ 819282 w 2015163"/>
                <a:gd name="connsiteY11-1224" fmla="*/ 1854418 h 2225306"/>
                <a:gd name="connsiteX12-1225" fmla="*/ 475305 w 2015163"/>
                <a:gd name="connsiteY12-1226" fmla="*/ 1655823 h 2225306"/>
                <a:gd name="connsiteX13-1227" fmla="*/ 155531 w 2015163"/>
                <a:gd name="connsiteY13-1228" fmla="*/ 1752197 h 2225306"/>
                <a:gd name="connsiteX14-1229" fmla="*/ 2950 w 2015163"/>
                <a:gd name="connsiteY14-1230" fmla="*/ 1522210 h 2225306"/>
                <a:gd name="connsiteX15-1231" fmla="*/ 281215 w 2015163"/>
                <a:gd name="connsiteY15-1232" fmla="*/ 1319649 h 2225306"/>
                <a:gd name="connsiteX16-1233" fmla="*/ 281215 w 2015163"/>
                <a:gd name="connsiteY16-1234" fmla="*/ 922459 h 2225306"/>
                <a:gd name="connsiteX17-1235" fmla="*/ 37865 w 2015163"/>
                <a:gd name="connsiteY17-1236" fmla="*/ 693713 h 2225306"/>
                <a:gd name="connsiteX18-1237" fmla="*/ 155531 w 2015163"/>
                <a:gd name="connsiteY18-1238" fmla="*/ 463725 h 2225306"/>
                <a:gd name="connsiteX19-1239" fmla="*/ 475305 w 2015163"/>
                <a:gd name="connsiteY19-1240" fmla="*/ 586285 h 2225306"/>
                <a:gd name="connsiteX20-1241" fmla="*/ 819282 w 2015163"/>
                <a:gd name="connsiteY20-1242" fmla="*/ 387690 h 2225306"/>
                <a:gd name="connsiteX21-1243" fmla="*/ 895707 w 2015163"/>
                <a:gd name="connsiteY21-1244" fmla="*/ 62570 h 2225306"/>
                <a:gd name="connsiteX22-1245" fmla="*/ 1131037 w 2015163"/>
                <a:gd name="connsiteY22-1246" fmla="*/ 62570 h 2225306"/>
                <a:gd name="connsiteX23-1247" fmla="*/ 1207462 w 2015163"/>
                <a:gd name="connsiteY23-1248" fmla="*/ 387690 h 2225306"/>
                <a:gd name="connsiteX24-1249" fmla="*/ 1551439 w 2015163"/>
                <a:gd name="connsiteY24-1250" fmla="*/ 586285 h 2225306"/>
                <a:gd name="connsiteX0-1251" fmla="*/ 1551439 w 2015163"/>
                <a:gd name="connsiteY0-1252" fmla="*/ 575030 h 2214049"/>
                <a:gd name="connsiteX1-1253" fmla="*/ 1827569 w 2015163"/>
                <a:gd name="connsiteY1-1254" fmla="*/ 469927 h 2214049"/>
                <a:gd name="connsiteX2-1255" fmla="*/ 1988879 w 2015163"/>
                <a:gd name="connsiteY2-1256" fmla="*/ 682458 h 2214049"/>
                <a:gd name="connsiteX3-1257" fmla="*/ 1745529 w 2015163"/>
                <a:gd name="connsiteY3-1258" fmla="*/ 911204 h 2214049"/>
                <a:gd name="connsiteX4-1259" fmla="*/ 1745529 w 2015163"/>
                <a:gd name="connsiteY4-1260" fmla="*/ 1308394 h 2214049"/>
                <a:gd name="connsiteX5-1261" fmla="*/ 1988879 w 2015163"/>
                <a:gd name="connsiteY5-1262" fmla="*/ 1537140 h 2214049"/>
                <a:gd name="connsiteX6-1263" fmla="*/ 1871213 w 2015163"/>
                <a:gd name="connsiteY6-1264" fmla="*/ 1740942 h 2214049"/>
                <a:gd name="connsiteX7-1265" fmla="*/ 1551439 w 2015163"/>
                <a:gd name="connsiteY7-1266" fmla="*/ 1644568 h 2214049"/>
                <a:gd name="connsiteX8-1267" fmla="*/ 1207462 w 2015163"/>
                <a:gd name="connsiteY8-1268" fmla="*/ 1843163 h 2214049"/>
                <a:gd name="connsiteX9-1269" fmla="*/ 1131037 w 2015163"/>
                <a:gd name="connsiteY9-1270" fmla="*/ 2168283 h 2214049"/>
                <a:gd name="connsiteX10-1271" fmla="*/ 860792 w 2015163"/>
                <a:gd name="connsiteY10-1272" fmla="*/ 2177011 h 2214049"/>
                <a:gd name="connsiteX11-1273" fmla="*/ 819282 w 2015163"/>
                <a:gd name="connsiteY11-1274" fmla="*/ 1843163 h 2214049"/>
                <a:gd name="connsiteX12-1275" fmla="*/ 475305 w 2015163"/>
                <a:gd name="connsiteY12-1276" fmla="*/ 1644568 h 2214049"/>
                <a:gd name="connsiteX13-1277" fmla="*/ 155531 w 2015163"/>
                <a:gd name="connsiteY13-1278" fmla="*/ 1740942 h 2214049"/>
                <a:gd name="connsiteX14-1279" fmla="*/ 2950 w 2015163"/>
                <a:gd name="connsiteY14-1280" fmla="*/ 1510955 h 2214049"/>
                <a:gd name="connsiteX15-1281" fmla="*/ 281215 w 2015163"/>
                <a:gd name="connsiteY15-1282" fmla="*/ 1308394 h 2214049"/>
                <a:gd name="connsiteX16-1283" fmla="*/ 281215 w 2015163"/>
                <a:gd name="connsiteY16-1284" fmla="*/ 911204 h 2214049"/>
                <a:gd name="connsiteX17-1285" fmla="*/ 37865 w 2015163"/>
                <a:gd name="connsiteY17-1286" fmla="*/ 682458 h 2214049"/>
                <a:gd name="connsiteX18-1287" fmla="*/ 155531 w 2015163"/>
                <a:gd name="connsiteY18-1288" fmla="*/ 452470 h 2214049"/>
                <a:gd name="connsiteX19-1289" fmla="*/ 475305 w 2015163"/>
                <a:gd name="connsiteY19-1290" fmla="*/ 575030 h 2214049"/>
                <a:gd name="connsiteX20-1291" fmla="*/ 819282 w 2015163"/>
                <a:gd name="connsiteY20-1292" fmla="*/ 376435 h 2214049"/>
                <a:gd name="connsiteX21-1293" fmla="*/ 895707 w 2015163"/>
                <a:gd name="connsiteY21-1294" fmla="*/ 51315 h 2214049"/>
                <a:gd name="connsiteX22-1295" fmla="*/ 1165952 w 2015163"/>
                <a:gd name="connsiteY22-1296" fmla="*/ 33857 h 2214049"/>
                <a:gd name="connsiteX23-1297" fmla="*/ 1207462 w 2015163"/>
                <a:gd name="connsiteY23-1298" fmla="*/ 376435 h 2214049"/>
                <a:gd name="connsiteX24-1299" fmla="*/ 1551439 w 2015163"/>
                <a:gd name="connsiteY24-1300" fmla="*/ 575030 h 2214049"/>
                <a:gd name="connsiteX0-1301" fmla="*/ 1551439 w 2015163"/>
                <a:gd name="connsiteY0-1302" fmla="*/ 575028 h 2214049"/>
                <a:gd name="connsiteX1-1303" fmla="*/ 1810111 w 2015163"/>
                <a:gd name="connsiteY1-1304" fmla="*/ 443740 h 2214049"/>
                <a:gd name="connsiteX2-1305" fmla="*/ 1988879 w 2015163"/>
                <a:gd name="connsiteY2-1306" fmla="*/ 682456 h 2214049"/>
                <a:gd name="connsiteX3-1307" fmla="*/ 1745529 w 2015163"/>
                <a:gd name="connsiteY3-1308" fmla="*/ 911202 h 2214049"/>
                <a:gd name="connsiteX4-1309" fmla="*/ 1745529 w 2015163"/>
                <a:gd name="connsiteY4-1310" fmla="*/ 1308392 h 2214049"/>
                <a:gd name="connsiteX5-1311" fmla="*/ 1988879 w 2015163"/>
                <a:gd name="connsiteY5-1312" fmla="*/ 1537138 h 2214049"/>
                <a:gd name="connsiteX6-1313" fmla="*/ 1871213 w 2015163"/>
                <a:gd name="connsiteY6-1314" fmla="*/ 1740940 h 2214049"/>
                <a:gd name="connsiteX7-1315" fmla="*/ 1551439 w 2015163"/>
                <a:gd name="connsiteY7-1316" fmla="*/ 1644566 h 2214049"/>
                <a:gd name="connsiteX8-1317" fmla="*/ 1207462 w 2015163"/>
                <a:gd name="connsiteY8-1318" fmla="*/ 1843161 h 2214049"/>
                <a:gd name="connsiteX9-1319" fmla="*/ 1131037 w 2015163"/>
                <a:gd name="connsiteY9-1320" fmla="*/ 2168281 h 2214049"/>
                <a:gd name="connsiteX10-1321" fmla="*/ 860792 w 2015163"/>
                <a:gd name="connsiteY10-1322" fmla="*/ 2177009 h 2214049"/>
                <a:gd name="connsiteX11-1323" fmla="*/ 819282 w 2015163"/>
                <a:gd name="connsiteY11-1324" fmla="*/ 1843161 h 2214049"/>
                <a:gd name="connsiteX12-1325" fmla="*/ 475305 w 2015163"/>
                <a:gd name="connsiteY12-1326" fmla="*/ 1644566 h 2214049"/>
                <a:gd name="connsiteX13-1327" fmla="*/ 155531 w 2015163"/>
                <a:gd name="connsiteY13-1328" fmla="*/ 1740940 h 2214049"/>
                <a:gd name="connsiteX14-1329" fmla="*/ 2950 w 2015163"/>
                <a:gd name="connsiteY14-1330" fmla="*/ 1510953 h 2214049"/>
                <a:gd name="connsiteX15-1331" fmla="*/ 281215 w 2015163"/>
                <a:gd name="connsiteY15-1332" fmla="*/ 1308392 h 2214049"/>
                <a:gd name="connsiteX16-1333" fmla="*/ 281215 w 2015163"/>
                <a:gd name="connsiteY16-1334" fmla="*/ 911202 h 2214049"/>
                <a:gd name="connsiteX17-1335" fmla="*/ 37865 w 2015163"/>
                <a:gd name="connsiteY17-1336" fmla="*/ 682456 h 2214049"/>
                <a:gd name="connsiteX18-1337" fmla="*/ 155531 w 2015163"/>
                <a:gd name="connsiteY18-1338" fmla="*/ 452468 h 2214049"/>
                <a:gd name="connsiteX19-1339" fmla="*/ 475305 w 2015163"/>
                <a:gd name="connsiteY19-1340" fmla="*/ 575028 h 2214049"/>
                <a:gd name="connsiteX20-1341" fmla="*/ 819282 w 2015163"/>
                <a:gd name="connsiteY20-1342" fmla="*/ 376433 h 2214049"/>
                <a:gd name="connsiteX21-1343" fmla="*/ 895707 w 2015163"/>
                <a:gd name="connsiteY21-1344" fmla="*/ 51313 h 2214049"/>
                <a:gd name="connsiteX22-1345" fmla="*/ 1165952 w 2015163"/>
                <a:gd name="connsiteY22-1346" fmla="*/ 33855 h 2214049"/>
                <a:gd name="connsiteX23-1347" fmla="*/ 1207462 w 2015163"/>
                <a:gd name="connsiteY23-1348" fmla="*/ 376433 h 2214049"/>
                <a:gd name="connsiteX24-1349" fmla="*/ 1551439 w 2015163"/>
                <a:gd name="connsiteY24-1350" fmla="*/ 575028 h 2214049"/>
                <a:gd name="connsiteX0-1351" fmla="*/ 1551439 w 1990924"/>
                <a:gd name="connsiteY0-1352" fmla="*/ 575028 h 2214047"/>
                <a:gd name="connsiteX1-1353" fmla="*/ 1810111 w 1990924"/>
                <a:gd name="connsiteY1-1354" fmla="*/ 443740 h 2214047"/>
                <a:gd name="connsiteX2-1355" fmla="*/ 1988879 w 1990924"/>
                <a:gd name="connsiteY2-1356" fmla="*/ 682456 h 2214047"/>
                <a:gd name="connsiteX3-1357" fmla="*/ 1745529 w 1990924"/>
                <a:gd name="connsiteY3-1358" fmla="*/ 911202 h 2214047"/>
                <a:gd name="connsiteX4-1359" fmla="*/ 1745529 w 1990924"/>
                <a:gd name="connsiteY4-1360" fmla="*/ 1308392 h 2214047"/>
                <a:gd name="connsiteX5-1361" fmla="*/ 1988879 w 1990924"/>
                <a:gd name="connsiteY5-1362" fmla="*/ 1537138 h 2214047"/>
                <a:gd name="connsiteX6-1363" fmla="*/ 1845026 w 1990924"/>
                <a:gd name="connsiteY6-1364" fmla="*/ 1775854 h 2214047"/>
                <a:gd name="connsiteX7-1365" fmla="*/ 1551439 w 1990924"/>
                <a:gd name="connsiteY7-1366" fmla="*/ 1644566 h 2214047"/>
                <a:gd name="connsiteX8-1367" fmla="*/ 1207462 w 1990924"/>
                <a:gd name="connsiteY8-1368" fmla="*/ 1843161 h 2214047"/>
                <a:gd name="connsiteX9-1369" fmla="*/ 1131037 w 1990924"/>
                <a:gd name="connsiteY9-1370" fmla="*/ 2168281 h 2214047"/>
                <a:gd name="connsiteX10-1371" fmla="*/ 860792 w 1990924"/>
                <a:gd name="connsiteY10-1372" fmla="*/ 2177009 h 2214047"/>
                <a:gd name="connsiteX11-1373" fmla="*/ 819282 w 1990924"/>
                <a:gd name="connsiteY11-1374" fmla="*/ 1843161 h 2214047"/>
                <a:gd name="connsiteX12-1375" fmla="*/ 475305 w 1990924"/>
                <a:gd name="connsiteY12-1376" fmla="*/ 1644566 h 2214047"/>
                <a:gd name="connsiteX13-1377" fmla="*/ 155531 w 1990924"/>
                <a:gd name="connsiteY13-1378" fmla="*/ 1740940 h 2214047"/>
                <a:gd name="connsiteX14-1379" fmla="*/ 2950 w 1990924"/>
                <a:gd name="connsiteY14-1380" fmla="*/ 1510953 h 2214047"/>
                <a:gd name="connsiteX15-1381" fmla="*/ 281215 w 1990924"/>
                <a:gd name="connsiteY15-1382" fmla="*/ 1308392 h 2214047"/>
                <a:gd name="connsiteX16-1383" fmla="*/ 281215 w 1990924"/>
                <a:gd name="connsiteY16-1384" fmla="*/ 911202 h 2214047"/>
                <a:gd name="connsiteX17-1385" fmla="*/ 37865 w 1990924"/>
                <a:gd name="connsiteY17-1386" fmla="*/ 682456 h 2214047"/>
                <a:gd name="connsiteX18-1387" fmla="*/ 155531 w 1990924"/>
                <a:gd name="connsiteY18-1388" fmla="*/ 452468 h 2214047"/>
                <a:gd name="connsiteX19-1389" fmla="*/ 475305 w 1990924"/>
                <a:gd name="connsiteY19-1390" fmla="*/ 575028 h 2214047"/>
                <a:gd name="connsiteX20-1391" fmla="*/ 819282 w 1990924"/>
                <a:gd name="connsiteY20-1392" fmla="*/ 376433 h 2214047"/>
                <a:gd name="connsiteX21-1393" fmla="*/ 895707 w 1990924"/>
                <a:gd name="connsiteY21-1394" fmla="*/ 51313 h 2214047"/>
                <a:gd name="connsiteX22-1395" fmla="*/ 1165952 w 1990924"/>
                <a:gd name="connsiteY22-1396" fmla="*/ 33855 h 2214047"/>
                <a:gd name="connsiteX23-1397" fmla="*/ 1207462 w 1990924"/>
                <a:gd name="connsiteY23-1398" fmla="*/ 376433 h 2214047"/>
                <a:gd name="connsiteX24-1399" fmla="*/ 1551439 w 1990924"/>
                <a:gd name="connsiteY24-1400" fmla="*/ 575028 h 221404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</a:cxnLst>
              <a:rect l="l" t="t" r="r" b="b"/>
              <a:pathLst>
                <a:path w="1990924" h="2214047">
                  <a:moveTo>
                    <a:pt x="1551439" y="575028"/>
                  </a:moveTo>
                  <a:lnTo>
                    <a:pt x="1810111" y="443740"/>
                  </a:lnTo>
                  <a:cubicBezTo>
                    <a:pt x="1916702" y="411615"/>
                    <a:pt x="1999643" y="604546"/>
                    <a:pt x="1988879" y="682456"/>
                  </a:cubicBezTo>
                  <a:cubicBezTo>
                    <a:pt x="1978115" y="760366"/>
                    <a:pt x="1855917" y="833066"/>
                    <a:pt x="1745529" y="911202"/>
                  </a:cubicBezTo>
                  <a:cubicBezTo>
                    <a:pt x="1780804" y="1041249"/>
                    <a:pt x="1780804" y="1178345"/>
                    <a:pt x="1745529" y="1308392"/>
                  </a:cubicBezTo>
                  <a:cubicBezTo>
                    <a:pt x="1826646" y="1384641"/>
                    <a:pt x="1972296" y="1459228"/>
                    <a:pt x="1988879" y="1537138"/>
                  </a:cubicBezTo>
                  <a:cubicBezTo>
                    <a:pt x="2005462" y="1615048"/>
                    <a:pt x="1917933" y="1757949"/>
                    <a:pt x="1845026" y="1775854"/>
                  </a:cubicBezTo>
                  <a:cubicBezTo>
                    <a:pt x="1772119" y="1793759"/>
                    <a:pt x="1679522" y="1697359"/>
                    <a:pt x="1551439" y="1644566"/>
                  </a:cubicBezTo>
                  <a:cubicBezTo>
                    <a:pt x="1456452" y="1740139"/>
                    <a:pt x="1337724" y="1808687"/>
                    <a:pt x="1207462" y="1843161"/>
                  </a:cubicBezTo>
                  <a:cubicBezTo>
                    <a:pt x="1181987" y="1951534"/>
                    <a:pt x="1188815" y="2112640"/>
                    <a:pt x="1131037" y="2168281"/>
                  </a:cubicBezTo>
                  <a:cubicBezTo>
                    <a:pt x="1073259" y="2223922"/>
                    <a:pt x="912751" y="2231196"/>
                    <a:pt x="860792" y="2177009"/>
                  </a:cubicBezTo>
                  <a:cubicBezTo>
                    <a:pt x="808833" y="2122822"/>
                    <a:pt x="810792" y="1947903"/>
                    <a:pt x="819282" y="1843161"/>
                  </a:cubicBezTo>
                  <a:cubicBezTo>
                    <a:pt x="689020" y="1808686"/>
                    <a:pt x="570292" y="1740138"/>
                    <a:pt x="475305" y="1644566"/>
                  </a:cubicBezTo>
                  <a:cubicBezTo>
                    <a:pt x="368714" y="1676691"/>
                    <a:pt x="234257" y="1763209"/>
                    <a:pt x="155531" y="1740940"/>
                  </a:cubicBezTo>
                  <a:cubicBezTo>
                    <a:pt x="76805" y="1718671"/>
                    <a:pt x="-17997" y="1583044"/>
                    <a:pt x="2950" y="1510953"/>
                  </a:cubicBezTo>
                  <a:cubicBezTo>
                    <a:pt x="23897" y="1438862"/>
                    <a:pt x="223198" y="1360342"/>
                    <a:pt x="281215" y="1308392"/>
                  </a:cubicBezTo>
                  <a:cubicBezTo>
                    <a:pt x="245940" y="1178345"/>
                    <a:pt x="245940" y="1041249"/>
                    <a:pt x="281215" y="911202"/>
                  </a:cubicBezTo>
                  <a:cubicBezTo>
                    <a:pt x="200098" y="834953"/>
                    <a:pt x="58812" y="758912"/>
                    <a:pt x="37865" y="682456"/>
                  </a:cubicBezTo>
                  <a:cubicBezTo>
                    <a:pt x="16918" y="606000"/>
                    <a:pt x="82624" y="470373"/>
                    <a:pt x="155531" y="452468"/>
                  </a:cubicBezTo>
                  <a:cubicBezTo>
                    <a:pt x="228438" y="434563"/>
                    <a:pt x="364680" y="530965"/>
                    <a:pt x="475305" y="575028"/>
                  </a:cubicBezTo>
                  <a:cubicBezTo>
                    <a:pt x="570292" y="479455"/>
                    <a:pt x="689020" y="410907"/>
                    <a:pt x="819282" y="376433"/>
                  </a:cubicBezTo>
                  <a:cubicBezTo>
                    <a:pt x="844757" y="268060"/>
                    <a:pt x="837929" y="108409"/>
                    <a:pt x="895707" y="51313"/>
                  </a:cubicBezTo>
                  <a:cubicBezTo>
                    <a:pt x="953485" y="-5783"/>
                    <a:pt x="1113993" y="-20332"/>
                    <a:pt x="1165952" y="33855"/>
                  </a:cubicBezTo>
                  <a:cubicBezTo>
                    <a:pt x="1217911" y="88042"/>
                    <a:pt x="1198495" y="254233"/>
                    <a:pt x="1207462" y="376433"/>
                  </a:cubicBezTo>
                  <a:cubicBezTo>
                    <a:pt x="1337724" y="410908"/>
                    <a:pt x="1456452" y="479456"/>
                    <a:pt x="1551439" y="575028"/>
                  </a:cubicBezTo>
                  <a:close/>
                </a:path>
              </a:pathLst>
            </a:custGeom>
            <a:noFill/>
            <a:ln w="38100">
              <a:solidFill>
                <a:srgbClr val="414042"/>
              </a:solidFill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583766" tIns="587064" rIns="583766" bIns="587064" numCol="1" spcCol="1270" anchor="ctr" anchorCtr="0">
              <a:noAutofit/>
            </a:bodyPr>
            <a:lstStyle/>
            <a:p>
              <a:pPr lvl="0" algn="ctr" defTabSz="13335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3000" kern="1200">
                <a:solidFill>
                  <a:srgbClr val="414042"/>
                </a:solidFill>
              </a:endParaRPr>
            </a:p>
          </p:txBody>
        </p:sp>
        <p:sp>
          <p:nvSpPr>
            <p:cNvPr id="32" name="文本框 31"/>
            <p:cNvSpPr txBox="1"/>
            <p:nvPr/>
          </p:nvSpPr>
          <p:spPr>
            <a:xfrm>
              <a:off x="12037" y="2964231"/>
              <a:ext cx="985249" cy="48370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zh-CN" altLang="en-US" sz="2400" smtClean="0">
                  <a:solidFill>
                    <a:srgbClr val="414042"/>
                  </a:solidFill>
                  <a:latin typeface="方正静蕾简体" pitchFamily="2" charset="-122"/>
                  <a:ea typeface="方正静蕾简体" pitchFamily="2" charset="-122"/>
                </a:rPr>
                <a:t>标题</a:t>
              </a:r>
              <a:endParaRPr lang="zh-CN" altLang="en-US" sz="2400" dirty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  <p:cxnSp>
          <p:nvCxnSpPr>
            <p:cNvPr id="33" name="直接连接符 32"/>
            <p:cNvCxnSpPr/>
            <p:nvPr/>
          </p:nvCxnSpPr>
          <p:spPr>
            <a:xfrm>
              <a:off x="-133453" y="2919173"/>
              <a:ext cx="1177760" cy="0"/>
            </a:xfrm>
            <a:prstGeom prst="line">
              <a:avLst/>
            </a:prstGeom>
            <a:ln w="25400">
              <a:solidFill>
                <a:srgbClr val="414042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4" name="组合 33"/>
          <p:cNvGrpSpPr/>
          <p:nvPr/>
        </p:nvGrpSpPr>
        <p:grpSpPr>
          <a:xfrm>
            <a:off x="6286847" y="3575587"/>
            <a:ext cx="1840564" cy="2013718"/>
            <a:chOff x="-551055" y="1811191"/>
            <a:chExt cx="1940017" cy="2122527"/>
          </a:xfrm>
        </p:grpSpPr>
        <p:sp>
          <p:nvSpPr>
            <p:cNvPr id="35" name="任意多边形 34"/>
            <p:cNvSpPr/>
            <p:nvPr/>
          </p:nvSpPr>
          <p:spPr>
            <a:xfrm rot="19803745">
              <a:off x="-551055" y="1811191"/>
              <a:ext cx="1940017" cy="2122527"/>
            </a:xfrm>
            <a:custGeom>
              <a:avLst/>
              <a:gdLst>
                <a:gd name="connsiteX0" fmla="*/ 1621800 w 2167466"/>
                <a:gd name="connsiteY0" fmla="*/ 548964 h 2167466"/>
                <a:gd name="connsiteX1" fmla="*/ 1941574 w 2167466"/>
                <a:gd name="connsiteY1" fmla="*/ 452590 h 2167466"/>
                <a:gd name="connsiteX2" fmla="*/ 2059240 w 2167466"/>
                <a:gd name="connsiteY2" fmla="*/ 656392 h 2167466"/>
                <a:gd name="connsiteX3" fmla="*/ 1815890 w 2167466"/>
                <a:gd name="connsiteY3" fmla="*/ 885138 h 2167466"/>
                <a:gd name="connsiteX4" fmla="*/ 1815890 w 2167466"/>
                <a:gd name="connsiteY4" fmla="*/ 1282328 h 2167466"/>
                <a:gd name="connsiteX5" fmla="*/ 2059240 w 2167466"/>
                <a:gd name="connsiteY5" fmla="*/ 1511074 h 2167466"/>
                <a:gd name="connsiteX6" fmla="*/ 1941574 w 2167466"/>
                <a:gd name="connsiteY6" fmla="*/ 1714876 h 2167466"/>
                <a:gd name="connsiteX7" fmla="*/ 1621800 w 2167466"/>
                <a:gd name="connsiteY7" fmla="*/ 1618502 h 2167466"/>
                <a:gd name="connsiteX8" fmla="*/ 1277823 w 2167466"/>
                <a:gd name="connsiteY8" fmla="*/ 1817097 h 2167466"/>
                <a:gd name="connsiteX9" fmla="*/ 1201398 w 2167466"/>
                <a:gd name="connsiteY9" fmla="*/ 2142217 h 2167466"/>
                <a:gd name="connsiteX10" fmla="*/ 966068 w 2167466"/>
                <a:gd name="connsiteY10" fmla="*/ 2142217 h 2167466"/>
                <a:gd name="connsiteX11" fmla="*/ 889643 w 2167466"/>
                <a:gd name="connsiteY11" fmla="*/ 1817097 h 2167466"/>
                <a:gd name="connsiteX12" fmla="*/ 545666 w 2167466"/>
                <a:gd name="connsiteY12" fmla="*/ 1618502 h 2167466"/>
                <a:gd name="connsiteX13" fmla="*/ 225892 w 2167466"/>
                <a:gd name="connsiteY13" fmla="*/ 1714876 h 2167466"/>
                <a:gd name="connsiteX14" fmla="*/ 108226 w 2167466"/>
                <a:gd name="connsiteY14" fmla="*/ 1511074 h 2167466"/>
                <a:gd name="connsiteX15" fmla="*/ 351576 w 2167466"/>
                <a:gd name="connsiteY15" fmla="*/ 1282328 h 2167466"/>
                <a:gd name="connsiteX16" fmla="*/ 351576 w 2167466"/>
                <a:gd name="connsiteY16" fmla="*/ 885138 h 2167466"/>
                <a:gd name="connsiteX17" fmla="*/ 108226 w 2167466"/>
                <a:gd name="connsiteY17" fmla="*/ 656392 h 2167466"/>
                <a:gd name="connsiteX18" fmla="*/ 225892 w 2167466"/>
                <a:gd name="connsiteY18" fmla="*/ 452590 h 2167466"/>
                <a:gd name="connsiteX19" fmla="*/ 545666 w 2167466"/>
                <a:gd name="connsiteY19" fmla="*/ 548964 h 2167466"/>
                <a:gd name="connsiteX20" fmla="*/ 889643 w 2167466"/>
                <a:gd name="connsiteY20" fmla="*/ 350369 h 2167466"/>
                <a:gd name="connsiteX21" fmla="*/ 966068 w 2167466"/>
                <a:gd name="connsiteY21" fmla="*/ 25249 h 2167466"/>
                <a:gd name="connsiteX22" fmla="*/ 1201398 w 2167466"/>
                <a:gd name="connsiteY22" fmla="*/ 25249 h 2167466"/>
                <a:gd name="connsiteX23" fmla="*/ 1277823 w 2167466"/>
                <a:gd name="connsiteY23" fmla="*/ 350369 h 2167466"/>
                <a:gd name="connsiteX24" fmla="*/ 1621800 w 2167466"/>
                <a:gd name="connsiteY24" fmla="*/ 548964 h 2167466"/>
                <a:gd name="connsiteX0-1" fmla="*/ 1517526 w 1954966"/>
                <a:gd name="connsiteY0-2" fmla="*/ 523716 h 2116969"/>
                <a:gd name="connsiteX1-3" fmla="*/ 1837300 w 1954966"/>
                <a:gd name="connsiteY1-4" fmla="*/ 427342 h 2116969"/>
                <a:gd name="connsiteX2-5" fmla="*/ 1954966 w 1954966"/>
                <a:gd name="connsiteY2-6" fmla="*/ 631144 h 2116969"/>
                <a:gd name="connsiteX3-7" fmla="*/ 1711616 w 1954966"/>
                <a:gd name="connsiteY3-8" fmla="*/ 859890 h 2116969"/>
                <a:gd name="connsiteX4-9" fmla="*/ 1711616 w 1954966"/>
                <a:gd name="connsiteY4-10" fmla="*/ 1257080 h 2116969"/>
                <a:gd name="connsiteX5-11" fmla="*/ 1954966 w 1954966"/>
                <a:gd name="connsiteY5-12" fmla="*/ 1485826 h 2116969"/>
                <a:gd name="connsiteX6-13" fmla="*/ 1837300 w 1954966"/>
                <a:gd name="connsiteY6-14" fmla="*/ 1689628 h 2116969"/>
                <a:gd name="connsiteX7-15" fmla="*/ 1517526 w 1954966"/>
                <a:gd name="connsiteY7-16" fmla="*/ 1593254 h 2116969"/>
                <a:gd name="connsiteX8-17" fmla="*/ 1173549 w 1954966"/>
                <a:gd name="connsiteY8-18" fmla="*/ 1791849 h 2116969"/>
                <a:gd name="connsiteX9-19" fmla="*/ 1097124 w 1954966"/>
                <a:gd name="connsiteY9-20" fmla="*/ 2116969 h 2116969"/>
                <a:gd name="connsiteX10-21" fmla="*/ 861794 w 1954966"/>
                <a:gd name="connsiteY10-22" fmla="*/ 2116969 h 2116969"/>
                <a:gd name="connsiteX11-23" fmla="*/ 785369 w 1954966"/>
                <a:gd name="connsiteY11-24" fmla="*/ 1791849 h 2116969"/>
                <a:gd name="connsiteX12-25" fmla="*/ 441392 w 1954966"/>
                <a:gd name="connsiteY12-26" fmla="*/ 1593254 h 2116969"/>
                <a:gd name="connsiteX13-27" fmla="*/ 121618 w 1954966"/>
                <a:gd name="connsiteY13-28" fmla="*/ 1689628 h 2116969"/>
                <a:gd name="connsiteX14-29" fmla="*/ 3952 w 1954966"/>
                <a:gd name="connsiteY14-30" fmla="*/ 1485826 h 2116969"/>
                <a:gd name="connsiteX15-31" fmla="*/ 247302 w 1954966"/>
                <a:gd name="connsiteY15-32" fmla="*/ 1257080 h 2116969"/>
                <a:gd name="connsiteX16-33" fmla="*/ 247302 w 1954966"/>
                <a:gd name="connsiteY16-34" fmla="*/ 859890 h 2116969"/>
                <a:gd name="connsiteX17-35" fmla="*/ 3952 w 1954966"/>
                <a:gd name="connsiteY17-36" fmla="*/ 631144 h 2116969"/>
                <a:gd name="connsiteX18-37" fmla="*/ 121618 w 1954966"/>
                <a:gd name="connsiteY18-38" fmla="*/ 427342 h 2116969"/>
                <a:gd name="connsiteX19-39" fmla="*/ 441392 w 1954966"/>
                <a:gd name="connsiteY19-40" fmla="*/ 523716 h 2116969"/>
                <a:gd name="connsiteX20-41" fmla="*/ 785369 w 1954966"/>
                <a:gd name="connsiteY20-42" fmla="*/ 325121 h 2116969"/>
                <a:gd name="connsiteX21-43" fmla="*/ 861794 w 1954966"/>
                <a:gd name="connsiteY21-44" fmla="*/ 1 h 2116969"/>
                <a:gd name="connsiteX22-45" fmla="*/ 1097124 w 1954966"/>
                <a:gd name="connsiteY22-46" fmla="*/ 1 h 2116969"/>
                <a:gd name="connsiteX23-47" fmla="*/ 1173549 w 1954966"/>
                <a:gd name="connsiteY23-48" fmla="*/ 325121 h 2116969"/>
                <a:gd name="connsiteX24-49" fmla="*/ 1517526 w 1954966"/>
                <a:gd name="connsiteY24-50" fmla="*/ 523716 h 2116969"/>
                <a:gd name="connsiteX0-51" fmla="*/ 1539857 w 1977297"/>
                <a:gd name="connsiteY0-52" fmla="*/ 523714 h 2116967"/>
                <a:gd name="connsiteX1-53" fmla="*/ 1859631 w 1977297"/>
                <a:gd name="connsiteY1-54" fmla="*/ 427340 h 2116967"/>
                <a:gd name="connsiteX2-55" fmla="*/ 1977297 w 1977297"/>
                <a:gd name="connsiteY2-56" fmla="*/ 631142 h 2116967"/>
                <a:gd name="connsiteX3-57" fmla="*/ 1733947 w 1977297"/>
                <a:gd name="connsiteY3-58" fmla="*/ 859888 h 2116967"/>
                <a:gd name="connsiteX4-59" fmla="*/ 1733947 w 1977297"/>
                <a:gd name="connsiteY4-60" fmla="*/ 1257078 h 2116967"/>
                <a:gd name="connsiteX5-61" fmla="*/ 1977297 w 1977297"/>
                <a:gd name="connsiteY5-62" fmla="*/ 1485824 h 2116967"/>
                <a:gd name="connsiteX6-63" fmla="*/ 1859631 w 1977297"/>
                <a:gd name="connsiteY6-64" fmla="*/ 1689626 h 2116967"/>
                <a:gd name="connsiteX7-65" fmla="*/ 1539857 w 1977297"/>
                <a:gd name="connsiteY7-66" fmla="*/ 1593252 h 2116967"/>
                <a:gd name="connsiteX8-67" fmla="*/ 1195880 w 1977297"/>
                <a:gd name="connsiteY8-68" fmla="*/ 1791847 h 2116967"/>
                <a:gd name="connsiteX9-69" fmla="*/ 1119455 w 1977297"/>
                <a:gd name="connsiteY9-70" fmla="*/ 2116967 h 2116967"/>
                <a:gd name="connsiteX10-71" fmla="*/ 884125 w 1977297"/>
                <a:gd name="connsiteY10-72" fmla="*/ 2116967 h 2116967"/>
                <a:gd name="connsiteX11-73" fmla="*/ 807700 w 1977297"/>
                <a:gd name="connsiteY11-74" fmla="*/ 1791847 h 2116967"/>
                <a:gd name="connsiteX12-75" fmla="*/ 463723 w 1977297"/>
                <a:gd name="connsiteY12-76" fmla="*/ 1593252 h 2116967"/>
                <a:gd name="connsiteX13-77" fmla="*/ 143949 w 1977297"/>
                <a:gd name="connsiteY13-78" fmla="*/ 1689626 h 2116967"/>
                <a:gd name="connsiteX14-79" fmla="*/ 26283 w 1977297"/>
                <a:gd name="connsiteY14-80" fmla="*/ 1485824 h 2116967"/>
                <a:gd name="connsiteX15-81" fmla="*/ 269633 w 1977297"/>
                <a:gd name="connsiteY15-82" fmla="*/ 1257078 h 2116967"/>
                <a:gd name="connsiteX16-83" fmla="*/ 269633 w 1977297"/>
                <a:gd name="connsiteY16-84" fmla="*/ 859888 h 2116967"/>
                <a:gd name="connsiteX17-85" fmla="*/ 26283 w 1977297"/>
                <a:gd name="connsiteY17-86" fmla="*/ 631142 h 2116967"/>
                <a:gd name="connsiteX18-87" fmla="*/ 143949 w 1977297"/>
                <a:gd name="connsiteY18-88" fmla="*/ 427340 h 2116967"/>
                <a:gd name="connsiteX19-89" fmla="*/ 463723 w 1977297"/>
                <a:gd name="connsiteY19-90" fmla="*/ 523714 h 2116967"/>
                <a:gd name="connsiteX20-91" fmla="*/ 807700 w 1977297"/>
                <a:gd name="connsiteY20-92" fmla="*/ 325119 h 2116967"/>
                <a:gd name="connsiteX21-93" fmla="*/ 884125 w 1977297"/>
                <a:gd name="connsiteY21-94" fmla="*/ -1 h 2116967"/>
                <a:gd name="connsiteX22-95" fmla="*/ 1119455 w 1977297"/>
                <a:gd name="connsiteY22-96" fmla="*/ -1 h 2116967"/>
                <a:gd name="connsiteX23-97" fmla="*/ 1195880 w 1977297"/>
                <a:gd name="connsiteY23-98" fmla="*/ 325119 h 2116967"/>
                <a:gd name="connsiteX24-99" fmla="*/ 1539857 w 1977297"/>
                <a:gd name="connsiteY24-100" fmla="*/ 523714 h 2116967"/>
                <a:gd name="connsiteX0-101" fmla="*/ 1539859 w 1977299"/>
                <a:gd name="connsiteY0-102" fmla="*/ 523716 h 2116969"/>
                <a:gd name="connsiteX1-103" fmla="*/ 1859633 w 1977299"/>
                <a:gd name="connsiteY1-104" fmla="*/ 427342 h 2116969"/>
                <a:gd name="connsiteX2-105" fmla="*/ 1977299 w 1977299"/>
                <a:gd name="connsiteY2-106" fmla="*/ 631144 h 2116969"/>
                <a:gd name="connsiteX3-107" fmla="*/ 1733949 w 1977299"/>
                <a:gd name="connsiteY3-108" fmla="*/ 859890 h 2116969"/>
                <a:gd name="connsiteX4-109" fmla="*/ 1733949 w 1977299"/>
                <a:gd name="connsiteY4-110" fmla="*/ 1257080 h 2116969"/>
                <a:gd name="connsiteX5-111" fmla="*/ 1977299 w 1977299"/>
                <a:gd name="connsiteY5-112" fmla="*/ 1485826 h 2116969"/>
                <a:gd name="connsiteX6-113" fmla="*/ 1859633 w 1977299"/>
                <a:gd name="connsiteY6-114" fmla="*/ 1689628 h 2116969"/>
                <a:gd name="connsiteX7-115" fmla="*/ 1539859 w 1977299"/>
                <a:gd name="connsiteY7-116" fmla="*/ 1593254 h 2116969"/>
                <a:gd name="connsiteX8-117" fmla="*/ 1195882 w 1977299"/>
                <a:gd name="connsiteY8-118" fmla="*/ 1791849 h 2116969"/>
                <a:gd name="connsiteX9-119" fmla="*/ 1119457 w 1977299"/>
                <a:gd name="connsiteY9-120" fmla="*/ 2116969 h 2116969"/>
                <a:gd name="connsiteX10-121" fmla="*/ 884127 w 1977299"/>
                <a:gd name="connsiteY10-122" fmla="*/ 2116969 h 2116969"/>
                <a:gd name="connsiteX11-123" fmla="*/ 807702 w 1977299"/>
                <a:gd name="connsiteY11-124" fmla="*/ 1791849 h 2116969"/>
                <a:gd name="connsiteX12-125" fmla="*/ 463725 w 1977299"/>
                <a:gd name="connsiteY12-126" fmla="*/ 1593254 h 2116969"/>
                <a:gd name="connsiteX13-127" fmla="*/ 143951 w 1977299"/>
                <a:gd name="connsiteY13-128" fmla="*/ 1689628 h 2116969"/>
                <a:gd name="connsiteX14-129" fmla="*/ 26285 w 1977299"/>
                <a:gd name="connsiteY14-130" fmla="*/ 1485826 h 2116969"/>
                <a:gd name="connsiteX15-131" fmla="*/ 269635 w 1977299"/>
                <a:gd name="connsiteY15-132" fmla="*/ 1257080 h 2116969"/>
                <a:gd name="connsiteX16-133" fmla="*/ 269635 w 1977299"/>
                <a:gd name="connsiteY16-134" fmla="*/ 859890 h 2116969"/>
                <a:gd name="connsiteX17-135" fmla="*/ 26285 w 1977299"/>
                <a:gd name="connsiteY17-136" fmla="*/ 631144 h 2116969"/>
                <a:gd name="connsiteX18-137" fmla="*/ 143951 w 1977299"/>
                <a:gd name="connsiteY18-138" fmla="*/ 427342 h 2116969"/>
                <a:gd name="connsiteX19-139" fmla="*/ 463725 w 1977299"/>
                <a:gd name="connsiteY19-140" fmla="*/ 523716 h 2116969"/>
                <a:gd name="connsiteX20-141" fmla="*/ 807702 w 1977299"/>
                <a:gd name="connsiteY20-142" fmla="*/ 325121 h 2116969"/>
                <a:gd name="connsiteX21-143" fmla="*/ 884127 w 1977299"/>
                <a:gd name="connsiteY21-144" fmla="*/ 1 h 2116969"/>
                <a:gd name="connsiteX22-145" fmla="*/ 1119457 w 1977299"/>
                <a:gd name="connsiteY22-146" fmla="*/ 1 h 2116969"/>
                <a:gd name="connsiteX23-147" fmla="*/ 1195882 w 1977299"/>
                <a:gd name="connsiteY23-148" fmla="*/ 325121 h 2116969"/>
                <a:gd name="connsiteX24-149" fmla="*/ 1539859 w 1977299"/>
                <a:gd name="connsiteY24-150" fmla="*/ 523716 h 2116969"/>
                <a:gd name="connsiteX0-151" fmla="*/ 1539859 w 1977299"/>
                <a:gd name="connsiteY0-152" fmla="*/ 523714 h 2116967"/>
                <a:gd name="connsiteX1-153" fmla="*/ 1859633 w 1977299"/>
                <a:gd name="connsiteY1-154" fmla="*/ 427340 h 2116967"/>
                <a:gd name="connsiteX2-155" fmla="*/ 1977299 w 1977299"/>
                <a:gd name="connsiteY2-156" fmla="*/ 631142 h 2116967"/>
                <a:gd name="connsiteX3-157" fmla="*/ 1733949 w 1977299"/>
                <a:gd name="connsiteY3-158" fmla="*/ 859888 h 2116967"/>
                <a:gd name="connsiteX4-159" fmla="*/ 1733949 w 1977299"/>
                <a:gd name="connsiteY4-160" fmla="*/ 1257078 h 2116967"/>
                <a:gd name="connsiteX5-161" fmla="*/ 1977299 w 1977299"/>
                <a:gd name="connsiteY5-162" fmla="*/ 1485824 h 2116967"/>
                <a:gd name="connsiteX6-163" fmla="*/ 1859633 w 1977299"/>
                <a:gd name="connsiteY6-164" fmla="*/ 1689626 h 2116967"/>
                <a:gd name="connsiteX7-165" fmla="*/ 1539859 w 1977299"/>
                <a:gd name="connsiteY7-166" fmla="*/ 1593252 h 2116967"/>
                <a:gd name="connsiteX8-167" fmla="*/ 1195882 w 1977299"/>
                <a:gd name="connsiteY8-168" fmla="*/ 1791847 h 2116967"/>
                <a:gd name="connsiteX9-169" fmla="*/ 1119457 w 1977299"/>
                <a:gd name="connsiteY9-170" fmla="*/ 2116967 h 2116967"/>
                <a:gd name="connsiteX10-171" fmla="*/ 884127 w 1977299"/>
                <a:gd name="connsiteY10-172" fmla="*/ 2116967 h 2116967"/>
                <a:gd name="connsiteX11-173" fmla="*/ 807702 w 1977299"/>
                <a:gd name="connsiteY11-174" fmla="*/ 1791847 h 2116967"/>
                <a:gd name="connsiteX12-175" fmla="*/ 463725 w 1977299"/>
                <a:gd name="connsiteY12-176" fmla="*/ 1593252 h 2116967"/>
                <a:gd name="connsiteX13-177" fmla="*/ 143951 w 1977299"/>
                <a:gd name="connsiteY13-178" fmla="*/ 1689626 h 2116967"/>
                <a:gd name="connsiteX14-179" fmla="*/ 26285 w 1977299"/>
                <a:gd name="connsiteY14-180" fmla="*/ 1485824 h 2116967"/>
                <a:gd name="connsiteX15-181" fmla="*/ 269635 w 1977299"/>
                <a:gd name="connsiteY15-182" fmla="*/ 1257078 h 2116967"/>
                <a:gd name="connsiteX16-183" fmla="*/ 269635 w 1977299"/>
                <a:gd name="connsiteY16-184" fmla="*/ 859888 h 2116967"/>
                <a:gd name="connsiteX17-185" fmla="*/ 26285 w 1977299"/>
                <a:gd name="connsiteY17-186" fmla="*/ 631142 h 2116967"/>
                <a:gd name="connsiteX18-187" fmla="*/ 143951 w 1977299"/>
                <a:gd name="connsiteY18-188" fmla="*/ 427340 h 2116967"/>
                <a:gd name="connsiteX19-189" fmla="*/ 463725 w 1977299"/>
                <a:gd name="connsiteY19-190" fmla="*/ 523714 h 2116967"/>
                <a:gd name="connsiteX20-191" fmla="*/ 807702 w 1977299"/>
                <a:gd name="connsiteY20-192" fmla="*/ 325119 h 2116967"/>
                <a:gd name="connsiteX21-193" fmla="*/ 884127 w 1977299"/>
                <a:gd name="connsiteY21-194" fmla="*/ -1 h 2116967"/>
                <a:gd name="connsiteX22-195" fmla="*/ 1119457 w 1977299"/>
                <a:gd name="connsiteY22-196" fmla="*/ -1 h 2116967"/>
                <a:gd name="connsiteX23-197" fmla="*/ 1195882 w 1977299"/>
                <a:gd name="connsiteY23-198" fmla="*/ 325119 h 2116967"/>
                <a:gd name="connsiteX24-199" fmla="*/ 1539859 w 1977299"/>
                <a:gd name="connsiteY24-200" fmla="*/ 523714 h 2116967"/>
                <a:gd name="connsiteX0-201" fmla="*/ 1539859 w 1977299"/>
                <a:gd name="connsiteY0-202" fmla="*/ 523716 h 2157608"/>
                <a:gd name="connsiteX1-203" fmla="*/ 1859633 w 1977299"/>
                <a:gd name="connsiteY1-204" fmla="*/ 427342 h 2157608"/>
                <a:gd name="connsiteX2-205" fmla="*/ 1977299 w 1977299"/>
                <a:gd name="connsiteY2-206" fmla="*/ 631144 h 2157608"/>
                <a:gd name="connsiteX3-207" fmla="*/ 1733949 w 1977299"/>
                <a:gd name="connsiteY3-208" fmla="*/ 859890 h 2157608"/>
                <a:gd name="connsiteX4-209" fmla="*/ 1733949 w 1977299"/>
                <a:gd name="connsiteY4-210" fmla="*/ 1257080 h 2157608"/>
                <a:gd name="connsiteX5-211" fmla="*/ 1977299 w 1977299"/>
                <a:gd name="connsiteY5-212" fmla="*/ 1485826 h 2157608"/>
                <a:gd name="connsiteX6-213" fmla="*/ 1859633 w 1977299"/>
                <a:gd name="connsiteY6-214" fmla="*/ 1689628 h 2157608"/>
                <a:gd name="connsiteX7-215" fmla="*/ 1539859 w 1977299"/>
                <a:gd name="connsiteY7-216" fmla="*/ 1593254 h 2157608"/>
                <a:gd name="connsiteX8-217" fmla="*/ 1195882 w 1977299"/>
                <a:gd name="connsiteY8-218" fmla="*/ 1791849 h 2157608"/>
                <a:gd name="connsiteX9-219" fmla="*/ 1119457 w 1977299"/>
                <a:gd name="connsiteY9-220" fmla="*/ 2116969 h 2157608"/>
                <a:gd name="connsiteX10-221" fmla="*/ 884127 w 1977299"/>
                <a:gd name="connsiteY10-222" fmla="*/ 2116969 h 2157608"/>
                <a:gd name="connsiteX11-223" fmla="*/ 807702 w 1977299"/>
                <a:gd name="connsiteY11-224" fmla="*/ 1791849 h 2157608"/>
                <a:gd name="connsiteX12-225" fmla="*/ 463725 w 1977299"/>
                <a:gd name="connsiteY12-226" fmla="*/ 1593254 h 2157608"/>
                <a:gd name="connsiteX13-227" fmla="*/ 143951 w 1977299"/>
                <a:gd name="connsiteY13-228" fmla="*/ 1689628 h 2157608"/>
                <a:gd name="connsiteX14-229" fmla="*/ 26285 w 1977299"/>
                <a:gd name="connsiteY14-230" fmla="*/ 1485826 h 2157608"/>
                <a:gd name="connsiteX15-231" fmla="*/ 269635 w 1977299"/>
                <a:gd name="connsiteY15-232" fmla="*/ 1257080 h 2157608"/>
                <a:gd name="connsiteX16-233" fmla="*/ 269635 w 1977299"/>
                <a:gd name="connsiteY16-234" fmla="*/ 859890 h 2157608"/>
                <a:gd name="connsiteX17-235" fmla="*/ 26285 w 1977299"/>
                <a:gd name="connsiteY17-236" fmla="*/ 631144 h 2157608"/>
                <a:gd name="connsiteX18-237" fmla="*/ 143951 w 1977299"/>
                <a:gd name="connsiteY18-238" fmla="*/ 427342 h 2157608"/>
                <a:gd name="connsiteX19-239" fmla="*/ 463725 w 1977299"/>
                <a:gd name="connsiteY19-240" fmla="*/ 523716 h 2157608"/>
                <a:gd name="connsiteX20-241" fmla="*/ 807702 w 1977299"/>
                <a:gd name="connsiteY20-242" fmla="*/ 325121 h 2157608"/>
                <a:gd name="connsiteX21-243" fmla="*/ 884127 w 1977299"/>
                <a:gd name="connsiteY21-244" fmla="*/ 1 h 2157608"/>
                <a:gd name="connsiteX22-245" fmla="*/ 1119457 w 1977299"/>
                <a:gd name="connsiteY22-246" fmla="*/ 1 h 2157608"/>
                <a:gd name="connsiteX23-247" fmla="*/ 1195882 w 1977299"/>
                <a:gd name="connsiteY23-248" fmla="*/ 325121 h 2157608"/>
                <a:gd name="connsiteX24-249" fmla="*/ 1539859 w 1977299"/>
                <a:gd name="connsiteY24-250" fmla="*/ 523716 h 2157608"/>
                <a:gd name="connsiteX0-251" fmla="*/ 1539859 w 1977299"/>
                <a:gd name="connsiteY0-252" fmla="*/ 523714 h 2179536"/>
                <a:gd name="connsiteX1-253" fmla="*/ 1859633 w 1977299"/>
                <a:gd name="connsiteY1-254" fmla="*/ 427340 h 2179536"/>
                <a:gd name="connsiteX2-255" fmla="*/ 1977299 w 1977299"/>
                <a:gd name="connsiteY2-256" fmla="*/ 631142 h 2179536"/>
                <a:gd name="connsiteX3-257" fmla="*/ 1733949 w 1977299"/>
                <a:gd name="connsiteY3-258" fmla="*/ 859888 h 2179536"/>
                <a:gd name="connsiteX4-259" fmla="*/ 1733949 w 1977299"/>
                <a:gd name="connsiteY4-260" fmla="*/ 1257078 h 2179536"/>
                <a:gd name="connsiteX5-261" fmla="*/ 1977299 w 1977299"/>
                <a:gd name="connsiteY5-262" fmla="*/ 1485824 h 2179536"/>
                <a:gd name="connsiteX6-263" fmla="*/ 1859633 w 1977299"/>
                <a:gd name="connsiteY6-264" fmla="*/ 1689626 h 2179536"/>
                <a:gd name="connsiteX7-265" fmla="*/ 1539859 w 1977299"/>
                <a:gd name="connsiteY7-266" fmla="*/ 1593252 h 2179536"/>
                <a:gd name="connsiteX8-267" fmla="*/ 1195882 w 1977299"/>
                <a:gd name="connsiteY8-268" fmla="*/ 1791847 h 2179536"/>
                <a:gd name="connsiteX9-269" fmla="*/ 1119457 w 1977299"/>
                <a:gd name="connsiteY9-270" fmla="*/ 2116967 h 2179536"/>
                <a:gd name="connsiteX10-271" fmla="*/ 884127 w 1977299"/>
                <a:gd name="connsiteY10-272" fmla="*/ 2116967 h 2179536"/>
                <a:gd name="connsiteX11-273" fmla="*/ 807702 w 1977299"/>
                <a:gd name="connsiteY11-274" fmla="*/ 1791847 h 2179536"/>
                <a:gd name="connsiteX12-275" fmla="*/ 463725 w 1977299"/>
                <a:gd name="connsiteY12-276" fmla="*/ 1593252 h 2179536"/>
                <a:gd name="connsiteX13-277" fmla="*/ 143951 w 1977299"/>
                <a:gd name="connsiteY13-278" fmla="*/ 1689626 h 2179536"/>
                <a:gd name="connsiteX14-279" fmla="*/ 26285 w 1977299"/>
                <a:gd name="connsiteY14-280" fmla="*/ 1485824 h 2179536"/>
                <a:gd name="connsiteX15-281" fmla="*/ 269635 w 1977299"/>
                <a:gd name="connsiteY15-282" fmla="*/ 1257078 h 2179536"/>
                <a:gd name="connsiteX16-283" fmla="*/ 269635 w 1977299"/>
                <a:gd name="connsiteY16-284" fmla="*/ 859888 h 2179536"/>
                <a:gd name="connsiteX17-285" fmla="*/ 26285 w 1977299"/>
                <a:gd name="connsiteY17-286" fmla="*/ 631142 h 2179536"/>
                <a:gd name="connsiteX18-287" fmla="*/ 143951 w 1977299"/>
                <a:gd name="connsiteY18-288" fmla="*/ 427340 h 2179536"/>
                <a:gd name="connsiteX19-289" fmla="*/ 463725 w 1977299"/>
                <a:gd name="connsiteY19-290" fmla="*/ 523714 h 2179536"/>
                <a:gd name="connsiteX20-291" fmla="*/ 807702 w 1977299"/>
                <a:gd name="connsiteY20-292" fmla="*/ 325119 h 2179536"/>
                <a:gd name="connsiteX21-293" fmla="*/ 884127 w 1977299"/>
                <a:gd name="connsiteY21-294" fmla="*/ -1 h 2179536"/>
                <a:gd name="connsiteX22-295" fmla="*/ 1119457 w 1977299"/>
                <a:gd name="connsiteY22-296" fmla="*/ -1 h 2179536"/>
                <a:gd name="connsiteX23-297" fmla="*/ 1195882 w 1977299"/>
                <a:gd name="connsiteY23-298" fmla="*/ 325119 h 2179536"/>
                <a:gd name="connsiteX24-299" fmla="*/ 1539859 w 1977299"/>
                <a:gd name="connsiteY24-300" fmla="*/ 523714 h 2179536"/>
                <a:gd name="connsiteX0-301" fmla="*/ 1539859 w 1981249"/>
                <a:gd name="connsiteY0-302" fmla="*/ 523716 h 2179538"/>
                <a:gd name="connsiteX1-303" fmla="*/ 1859633 w 1981249"/>
                <a:gd name="connsiteY1-304" fmla="*/ 427342 h 2179538"/>
                <a:gd name="connsiteX2-305" fmla="*/ 1977299 w 1981249"/>
                <a:gd name="connsiteY2-306" fmla="*/ 631144 h 2179538"/>
                <a:gd name="connsiteX3-307" fmla="*/ 1733949 w 1981249"/>
                <a:gd name="connsiteY3-308" fmla="*/ 859890 h 2179538"/>
                <a:gd name="connsiteX4-309" fmla="*/ 1733949 w 1981249"/>
                <a:gd name="connsiteY4-310" fmla="*/ 1257080 h 2179538"/>
                <a:gd name="connsiteX5-311" fmla="*/ 1977299 w 1981249"/>
                <a:gd name="connsiteY5-312" fmla="*/ 1485826 h 2179538"/>
                <a:gd name="connsiteX6-313" fmla="*/ 1859633 w 1981249"/>
                <a:gd name="connsiteY6-314" fmla="*/ 1689628 h 2179538"/>
                <a:gd name="connsiteX7-315" fmla="*/ 1539859 w 1981249"/>
                <a:gd name="connsiteY7-316" fmla="*/ 1593254 h 2179538"/>
                <a:gd name="connsiteX8-317" fmla="*/ 1195882 w 1981249"/>
                <a:gd name="connsiteY8-318" fmla="*/ 1791849 h 2179538"/>
                <a:gd name="connsiteX9-319" fmla="*/ 1119457 w 1981249"/>
                <a:gd name="connsiteY9-320" fmla="*/ 2116969 h 2179538"/>
                <a:gd name="connsiteX10-321" fmla="*/ 884127 w 1981249"/>
                <a:gd name="connsiteY10-322" fmla="*/ 2116969 h 2179538"/>
                <a:gd name="connsiteX11-323" fmla="*/ 807702 w 1981249"/>
                <a:gd name="connsiteY11-324" fmla="*/ 1791849 h 2179538"/>
                <a:gd name="connsiteX12-325" fmla="*/ 463725 w 1981249"/>
                <a:gd name="connsiteY12-326" fmla="*/ 1593254 h 2179538"/>
                <a:gd name="connsiteX13-327" fmla="*/ 143951 w 1981249"/>
                <a:gd name="connsiteY13-328" fmla="*/ 1689628 h 2179538"/>
                <a:gd name="connsiteX14-329" fmla="*/ 26285 w 1981249"/>
                <a:gd name="connsiteY14-330" fmla="*/ 1485826 h 2179538"/>
                <a:gd name="connsiteX15-331" fmla="*/ 269635 w 1981249"/>
                <a:gd name="connsiteY15-332" fmla="*/ 1257080 h 2179538"/>
                <a:gd name="connsiteX16-333" fmla="*/ 269635 w 1981249"/>
                <a:gd name="connsiteY16-334" fmla="*/ 859890 h 2179538"/>
                <a:gd name="connsiteX17-335" fmla="*/ 26285 w 1981249"/>
                <a:gd name="connsiteY17-336" fmla="*/ 631144 h 2179538"/>
                <a:gd name="connsiteX18-337" fmla="*/ 143951 w 1981249"/>
                <a:gd name="connsiteY18-338" fmla="*/ 427342 h 2179538"/>
                <a:gd name="connsiteX19-339" fmla="*/ 463725 w 1981249"/>
                <a:gd name="connsiteY19-340" fmla="*/ 523716 h 2179538"/>
                <a:gd name="connsiteX20-341" fmla="*/ 807702 w 1981249"/>
                <a:gd name="connsiteY20-342" fmla="*/ 325121 h 2179538"/>
                <a:gd name="connsiteX21-343" fmla="*/ 884127 w 1981249"/>
                <a:gd name="connsiteY21-344" fmla="*/ 1 h 2179538"/>
                <a:gd name="connsiteX22-345" fmla="*/ 1119457 w 1981249"/>
                <a:gd name="connsiteY22-346" fmla="*/ 1 h 2179538"/>
                <a:gd name="connsiteX23-347" fmla="*/ 1195882 w 1981249"/>
                <a:gd name="connsiteY23-348" fmla="*/ 325121 h 2179538"/>
                <a:gd name="connsiteX24-349" fmla="*/ 1539859 w 1981249"/>
                <a:gd name="connsiteY24-350" fmla="*/ 523716 h 2179538"/>
                <a:gd name="connsiteX0-351" fmla="*/ 1539859 w 2003583"/>
                <a:gd name="connsiteY0-352" fmla="*/ 523714 h 2179536"/>
                <a:gd name="connsiteX1-353" fmla="*/ 1859633 w 2003583"/>
                <a:gd name="connsiteY1-354" fmla="*/ 427340 h 2179536"/>
                <a:gd name="connsiteX2-355" fmla="*/ 1977299 w 2003583"/>
                <a:gd name="connsiteY2-356" fmla="*/ 631142 h 2179536"/>
                <a:gd name="connsiteX3-357" fmla="*/ 1733949 w 2003583"/>
                <a:gd name="connsiteY3-358" fmla="*/ 859888 h 2179536"/>
                <a:gd name="connsiteX4-359" fmla="*/ 1733949 w 2003583"/>
                <a:gd name="connsiteY4-360" fmla="*/ 1257078 h 2179536"/>
                <a:gd name="connsiteX5-361" fmla="*/ 1977299 w 2003583"/>
                <a:gd name="connsiteY5-362" fmla="*/ 1485824 h 2179536"/>
                <a:gd name="connsiteX6-363" fmla="*/ 1859633 w 2003583"/>
                <a:gd name="connsiteY6-364" fmla="*/ 1689626 h 2179536"/>
                <a:gd name="connsiteX7-365" fmla="*/ 1539859 w 2003583"/>
                <a:gd name="connsiteY7-366" fmla="*/ 1593252 h 2179536"/>
                <a:gd name="connsiteX8-367" fmla="*/ 1195882 w 2003583"/>
                <a:gd name="connsiteY8-368" fmla="*/ 1791847 h 2179536"/>
                <a:gd name="connsiteX9-369" fmla="*/ 1119457 w 2003583"/>
                <a:gd name="connsiteY9-370" fmla="*/ 2116967 h 2179536"/>
                <a:gd name="connsiteX10-371" fmla="*/ 884127 w 2003583"/>
                <a:gd name="connsiteY10-372" fmla="*/ 2116967 h 2179536"/>
                <a:gd name="connsiteX11-373" fmla="*/ 807702 w 2003583"/>
                <a:gd name="connsiteY11-374" fmla="*/ 1791847 h 2179536"/>
                <a:gd name="connsiteX12-375" fmla="*/ 463725 w 2003583"/>
                <a:gd name="connsiteY12-376" fmla="*/ 1593252 h 2179536"/>
                <a:gd name="connsiteX13-377" fmla="*/ 143951 w 2003583"/>
                <a:gd name="connsiteY13-378" fmla="*/ 1689626 h 2179536"/>
                <a:gd name="connsiteX14-379" fmla="*/ 26285 w 2003583"/>
                <a:gd name="connsiteY14-380" fmla="*/ 1485824 h 2179536"/>
                <a:gd name="connsiteX15-381" fmla="*/ 269635 w 2003583"/>
                <a:gd name="connsiteY15-382" fmla="*/ 1257078 h 2179536"/>
                <a:gd name="connsiteX16-383" fmla="*/ 269635 w 2003583"/>
                <a:gd name="connsiteY16-384" fmla="*/ 859888 h 2179536"/>
                <a:gd name="connsiteX17-385" fmla="*/ 26285 w 2003583"/>
                <a:gd name="connsiteY17-386" fmla="*/ 631142 h 2179536"/>
                <a:gd name="connsiteX18-387" fmla="*/ 143951 w 2003583"/>
                <a:gd name="connsiteY18-388" fmla="*/ 427340 h 2179536"/>
                <a:gd name="connsiteX19-389" fmla="*/ 463725 w 2003583"/>
                <a:gd name="connsiteY19-390" fmla="*/ 523714 h 2179536"/>
                <a:gd name="connsiteX20-391" fmla="*/ 807702 w 2003583"/>
                <a:gd name="connsiteY20-392" fmla="*/ 325119 h 2179536"/>
                <a:gd name="connsiteX21-393" fmla="*/ 884127 w 2003583"/>
                <a:gd name="connsiteY21-394" fmla="*/ -1 h 2179536"/>
                <a:gd name="connsiteX22-395" fmla="*/ 1119457 w 2003583"/>
                <a:gd name="connsiteY22-396" fmla="*/ -1 h 2179536"/>
                <a:gd name="connsiteX23-397" fmla="*/ 1195882 w 2003583"/>
                <a:gd name="connsiteY23-398" fmla="*/ 325119 h 2179536"/>
                <a:gd name="connsiteX24-399" fmla="*/ 1539859 w 2003583"/>
                <a:gd name="connsiteY24-400" fmla="*/ 523714 h 2179536"/>
                <a:gd name="connsiteX0-401" fmla="*/ 1539859 w 2003583"/>
                <a:gd name="connsiteY0-402" fmla="*/ 523716 h 2179538"/>
                <a:gd name="connsiteX1-403" fmla="*/ 1859633 w 2003583"/>
                <a:gd name="connsiteY1-404" fmla="*/ 427342 h 2179538"/>
                <a:gd name="connsiteX2-405" fmla="*/ 1977299 w 2003583"/>
                <a:gd name="connsiteY2-406" fmla="*/ 631144 h 2179538"/>
                <a:gd name="connsiteX3-407" fmla="*/ 1733949 w 2003583"/>
                <a:gd name="connsiteY3-408" fmla="*/ 859890 h 2179538"/>
                <a:gd name="connsiteX4-409" fmla="*/ 1733949 w 2003583"/>
                <a:gd name="connsiteY4-410" fmla="*/ 1257080 h 2179538"/>
                <a:gd name="connsiteX5-411" fmla="*/ 1977299 w 2003583"/>
                <a:gd name="connsiteY5-412" fmla="*/ 1485826 h 2179538"/>
                <a:gd name="connsiteX6-413" fmla="*/ 1859633 w 2003583"/>
                <a:gd name="connsiteY6-414" fmla="*/ 1689628 h 2179538"/>
                <a:gd name="connsiteX7-415" fmla="*/ 1539859 w 2003583"/>
                <a:gd name="connsiteY7-416" fmla="*/ 1593254 h 2179538"/>
                <a:gd name="connsiteX8-417" fmla="*/ 1195882 w 2003583"/>
                <a:gd name="connsiteY8-418" fmla="*/ 1791849 h 2179538"/>
                <a:gd name="connsiteX9-419" fmla="*/ 1119457 w 2003583"/>
                <a:gd name="connsiteY9-420" fmla="*/ 2116969 h 2179538"/>
                <a:gd name="connsiteX10-421" fmla="*/ 884127 w 2003583"/>
                <a:gd name="connsiteY10-422" fmla="*/ 2116969 h 2179538"/>
                <a:gd name="connsiteX11-423" fmla="*/ 807702 w 2003583"/>
                <a:gd name="connsiteY11-424" fmla="*/ 1791849 h 2179538"/>
                <a:gd name="connsiteX12-425" fmla="*/ 463725 w 2003583"/>
                <a:gd name="connsiteY12-426" fmla="*/ 1593254 h 2179538"/>
                <a:gd name="connsiteX13-427" fmla="*/ 143951 w 2003583"/>
                <a:gd name="connsiteY13-428" fmla="*/ 1689628 h 2179538"/>
                <a:gd name="connsiteX14-429" fmla="*/ 26285 w 2003583"/>
                <a:gd name="connsiteY14-430" fmla="*/ 1485826 h 2179538"/>
                <a:gd name="connsiteX15-431" fmla="*/ 269635 w 2003583"/>
                <a:gd name="connsiteY15-432" fmla="*/ 1257080 h 2179538"/>
                <a:gd name="connsiteX16-433" fmla="*/ 269635 w 2003583"/>
                <a:gd name="connsiteY16-434" fmla="*/ 859890 h 2179538"/>
                <a:gd name="connsiteX17-435" fmla="*/ 26285 w 2003583"/>
                <a:gd name="connsiteY17-436" fmla="*/ 631144 h 2179538"/>
                <a:gd name="connsiteX18-437" fmla="*/ 143951 w 2003583"/>
                <a:gd name="connsiteY18-438" fmla="*/ 427342 h 2179538"/>
                <a:gd name="connsiteX19-439" fmla="*/ 463725 w 2003583"/>
                <a:gd name="connsiteY19-440" fmla="*/ 523716 h 2179538"/>
                <a:gd name="connsiteX20-441" fmla="*/ 807702 w 2003583"/>
                <a:gd name="connsiteY20-442" fmla="*/ 325121 h 2179538"/>
                <a:gd name="connsiteX21-443" fmla="*/ 884127 w 2003583"/>
                <a:gd name="connsiteY21-444" fmla="*/ 1 h 2179538"/>
                <a:gd name="connsiteX22-445" fmla="*/ 1119457 w 2003583"/>
                <a:gd name="connsiteY22-446" fmla="*/ 1 h 2179538"/>
                <a:gd name="connsiteX23-447" fmla="*/ 1195882 w 2003583"/>
                <a:gd name="connsiteY23-448" fmla="*/ 325121 h 2179538"/>
                <a:gd name="connsiteX24-449" fmla="*/ 1539859 w 2003583"/>
                <a:gd name="connsiteY24-450" fmla="*/ 523716 h 2179538"/>
                <a:gd name="connsiteX0-451" fmla="*/ 1539859 w 2003583"/>
                <a:gd name="connsiteY0-452" fmla="*/ 523714 h 2179536"/>
                <a:gd name="connsiteX1-453" fmla="*/ 1859633 w 2003583"/>
                <a:gd name="connsiteY1-454" fmla="*/ 427340 h 2179536"/>
                <a:gd name="connsiteX2-455" fmla="*/ 1977299 w 2003583"/>
                <a:gd name="connsiteY2-456" fmla="*/ 631142 h 2179536"/>
                <a:gd name="connsiteX3-457" fmla="*/ 1733949 w 2003583"/>
                <a:gd name="connsiteY3-458" fmla="*/ 859888 h 2179536"/>
                <a:gd name="connsiteX4-459" fmla="*/ 1733949 w 2003583"/>
                <a:gd name="connsiteY4-460" fmla="*/ 1257078 h 2179536"/>
                <a:gd name="connsiteX5-461" fmla="*/ 1977299 w 2003583"/>
                <a:gd name="connsiteY5-462" fmla="*/ 1485824 h 2179536"/>
                <a:gd name="connsiteX6-463" fmla="*/ 1859633 w 2003583"/>
                <a:gd name="connsiteY6-464" fmla="*/ 1689626 h 2179536"/>
                <a:gd name="connsiteX7-465" fmla="*/ 1539859 w 2003583"/>
                <a:gd name="connsiteY7-466" fmla="*/ 1593252 h 2179536"/>
                <a:gd name="connsiteX8-467" fmla="*/ 1195882 w 2003583"/>
                <a:gd name="connsiteY8-468" fmla="*/ 1791847 h 2179536"/>
                <a:gd name="connsiteX9-469" fmla="*/ 1119457 w 2003583"/>
                <a:gd name="connsiteY9-470" fmla="*/ 2116967 h 2179536"/>
                <a:gd name="connsiteX10-471" fmla="*/ 884127 w 2003583"/>
                <a:gd name="connsiteY10-472" fmla="*/ 2116967 h 2179536"/>
                <a:gd name="connsiteX11-473" fmla="*/ 807702 w 2003583"/>
                <a:gd name="connsiteY11-474" fmla="*/ 1791847 h 2179536"/>
                <a:gd name="connsiteX12-475" fmla="*/ 463725 w 2003583"/>
                <a:gd name="connsiteY12-476" fmla="*/ 1593252 h 2179536"/>
                <a:gd name="connsiteX13-477" fmla="*/ 143951 w 2003583"/>
                <a:gd name="connsiteY13-478" fmla="*/ 1689626 h 2179536"/>
                <a:gd name="connsiteX14-479" fmla="*/ 26285 w 2003583"/>
                <a:gd name="connsiteY14-480" fmla="*/ 1485824 h 2179536"/>
                <a:gd name="connsiteX15-481" fmla="*/ 269635 w 2003583"/>
                <a:gd name="connsiteY15-482" fmla="*/ 1257078 h 2179536"/>
                <a:gd name="connsiteX16-483" fmla="*/ 269635 w 2003583"/>
                <a:gd name="connsiteY16-484" fmla="*/ 859888 h 2179536"/>
                <a:gd name="connsiteX17-485" fmla="*/ 26285 w 2003583"/>
                <a:gd name="connsiteY17-486" fmla="*/ 631142 h 2179536"/>
                <a:gd name="connsiteX18-487" fmla="*/ 143951 w 2003583"/>
                <a:gd name="connsiteY18-488" fmla="*/ 427340 h 2179536"/>
                <a:gd name="connsiteX19-489" fmla="*/ 463725 w 2003583"/>
                <a:gd name="connsiteY19-490" fmla="*/ 523714 h 2179536"/>
                <a:gd name="connsiteX20-491" fmla="*/ 807702 w 2003583"/>
                <a:gd name="connsiteY20-492" fmla="*/ 325119 h 2179536"/>
                <a:gd name="connsiteX21-493" fmla="*/ 884127 w 2003583"/>
                <a:gd name="connsiteY21-494" fmla="*/ -1 h 2179536"/>
                <a:gd name="connsiteX22-495" fmla="*/ 1119457 w 2003583"/>
                <a:gd name="connsiteY22-496" fmla="*/ -1 h 2179536"/>
                <a:gd name="connsiteX23-497" fmla="*/ 1195882 w 2003583"/>
                <a:gd name="connsiteY23-498" fmla="*/ 325119 h 2179536"/>
                <a:gd name="connsiteX24-499" fmla="*/ 1539859 w 2003583"/>
                <a:gd name="connsiteY24-500" fmla="*/ 523714 h 2179536"/>
                <a:gd name="connsiteX0-501" fmla="*/ 1539859 w 2003583"/>
                <a:gd name="connsiteY0-502" fmla="*/ 564355 h 2220177"/>
                <a:gd name="connsiteX1-503" fmla="*/ 1859633 w 2003583"/>
                <a:gd name="connsiteY1-504" fmla="*/ 467981 h 2220177"/>
                <a:gd name="connsiteX2-505" fmla="*/ 1977299 w 2003583"/>
                <a:gd name="connsiteY2-506" fmla="*/ 671783 h 2220177"/>
                <a:gd name="connsiteX3-507" fmla="*/ 1733949 w 2003583"/>
                <a:gd name="connsiteY3-508" fmla="*/ 900529 h 2220177"/>
                <a:gd name="connsiteX4-509" fmla="*/ 1733949 w 2003583"/>
                <a:gd name="connsiteY4-510" fmla="*/ 1297719 h 2220177"/>
                <a:gd name="connsiteX5-511" fmla="*/ 1977299 w 2003583"/>
                <a:gd name="connsiteY5-512" fmla="*/ 1526465 h 2220177"/>
                <a:gd name="connsiteX6-513" fmla="*/ 1859633 w 2003583"/>
                <a:gd name="connsiteY6-514" fmla="*/ 1730267 h 2220177"/>
                <a:gd name="connsiteX7-515" fmla="*/ 1539859 w 2003583"/>
                <a:gd name="connsiteY7-516" fmla="*/ 1633893 h 2220177"/>
                <a:gd name="connsiteX8-517" fmla="*/ 1195882 w 2003583"/>
                <a:gd name="connsiteY8-518" fmla="*/ 1832488 h 2220177"/>
                <a:gd name="connsiteX9-519" fmla="*/ 1119457 w 2003583"/>
                <a:gd name="connsiteY9-520" fmla="*/ 2157608 h 2220177"/>
                <a:gd name="connsiteX10-521" fmla="*/ 884127 w 2003583"/>
                <a:gd name="connsiteY10-522" fmla="*/ 2157608 h 2220177"/>
                <a:gd name="connsiteX11-523" fmla="*/ 807702 w 2003583"/>
                <a:gd name="connsiteY11-524" fmla="*/ 1832488 h 2220177"/>
                <a:gd name="connsiteX12-525" fmla="*/ 463725 w 2003583"/>
                <a:gd name="connsiteY12-526" fmla="*/ 1633893 h 2220177"/>
                <a:gd name="connsiteX13-527" fmla="*/ 143951 w 2003583"/>
                <a:gd name="connsiteY13-528" fmla="*/ 1730267 h 2220177"/>
                <a:gd name="connsiteX14-529" fmla="*/ 26285 w 2003583"/>
                <a:gd name="connsiteY14-530" fmla="*/ 1526465 h 2220177"/>
                <a:gd name="connsiteX15-531" fmla="*/ 269635 w 2003583"/>
                <a:gd name="connsiteY15-532" fmla="*/ 1297719 h 2220177"/>
                <a:gd name="connsiteX16-533" fmla="*/ 269635 w 2003583"/>
                <a:gd name="connsiteY16-534" fmla="*/ 900529 h 2220177"/>
                <a:gd name="connsiteX17-535" fmla="*/ 26285 w 2003583"/>
                <a:gd name="connsiteY17-536" fmla="*/ 671783 h 2220177"/>
                <a:gd name="connsiteX18-537" fmla="*/ 143951 w 2003583"/>
                <a:gd name="connsiteY18-538" fmla="*/ 467981 h 2220177"/>
                <a:gd name="connsiteX19-539" fmla="*/ 463725 w 2003583"/>
                <a:gd name="connsiteY19-540" fmla="*/ 564355 h 2220177"/>
                <a:gd name="connsiteX20-541" fmla="*/ 807702 w 2003583"/>
                <a:gd name="connsiteY20-542" fmla="*/ 365760 h 2220177"/>
                <a:gd name="connsiteX21-543" fmla="*/ 884127 w 2003583"/>
                <a:gd name="connsiteY21-544" fmla="*/ 40640 h 2220177"/>
                <a:gd name="connsiteX22-545" fmla="*/ 1119457 w 2003583"/>
                <a:gd name="connsiteY22-546" fmla="*/ 40640 h 2220177"/>
                <a:gd name="connsiteX23-547" fmla="*/ 1195882 w 2003583"/>
                <a:gd name="connsiteY23-548" fmla="*/ 365760 h 2220177"/>
                <a:gd name="connsiteX24-549" fmla="*/ 1539859 w 2003583"/>
                <a:gd name="connsiteY24-550" fmla="*/ 564355 h 2220177"/>
                <a:gd name="connsiteX0-551" fmla="*/ 1539859 w 2003583"/>
                <a:gd name="connsiteY0-552" fmla="*/ 586285 h 2242107"/>
                <a:gd name="connsiteX1-553" fmla="*/ 1859633 w 2003583"/>
                <a:gd name="connsiteY1-554" fmla="*/ 489911 h 2242107"/>
                <a:gd name="connsiteX2-555" fmla="*/ 1977299 w 2003583"/>
                <a:gd name="connsiteY2-556" fmla="*/ 693713 h 2242107"/>
                <a:gd name="connsiteX3-557" fmla="*/ 1733949 w 2003583"/>
                <a:gd name="connsiteY3-558" fmla="*/ 922459 h 2242107"/>
                <a:gd name="connsiteX4-559" fmla="*/ 1733949 w 2003583"/>
                <a:gd name="connsiteY4-560" fmla="*/ 1319649 h 2242107"/>
                <a:gd name="connsiteX5-561" fmla="*/ 1977299 w 2003583"/>
                <a:gd name="connsiteY5-562" fmla="*/ 1548395 h 2242107"/>
                <a:gd name="connsiteX6-563" fmla="*/ 1859633 w 2003583"/>
                <a:gd name="connsiteY6-564" fmla="*/ 1752197 h 2242107"/>
                <a:gd name="connsiteX7-565" fmla="*/ 1539859 w 2003583"/>
                <a:gd name="connsiteY7-566" fmla="*/ 1655823 h 2242107"/>
                <a:gd name="connsiteX8-567" fmla="*/ 1195882 w 2003583"/>
                <a:gd name="connsiteY8-568" fmla="*/ 1854418 h 2242107"/>
                <a:gd name="connsiteX9-569" fmla="*/ 1119457 w 2003583"/>
                <a:gd name="connsiteY9-570" fmla="*/ 2179538 h 2242107"/>
                <a:gd name="connsiteX10-571" fmla="*/ 884127 w 2003583"/>
                <a:gd name="connsiteY10-572" fmla="*/ 2179538 h 2242107"/>
                <a:gd name="connsiteX11-573" fmla="*/ 807702 w 2003583"/>
                <a:gd name="connsiteY11-574" fmla="*/ 1854418 h 2242107"/>
                <a:gd name="connsiteX12-575" fmla="*/ 463725 w 2003583"/>
                <a:gd name="connsiteY12-576" fmla="*/ 1655823 h 2242107"/>
                <a:gd name="connsiteX13-577" fmla="*/ 143951 w 2003583"/>
                <a:gd name="connsiteY13-578" fmla="*/ 1752197 h 2242107"/>
                <a:gd name="connsiteX14-579" fmla="*/ 26285 w 2003583"/>
                <a:gd name="connsiteY14-580" fmla="*/ 1548395 h 2242107"/>
                <a:gd name="connsiteX15-581" fmla="*/ 269635 w 2003583"/>
                <a:gd name="connsiteY15-582" fmla="*/ 1319649 h 2242107"/>
                <a:gd name="connsiteX16-583" fmla="*/ 269635 w 2003583"/>
                <a:gd name="connsiteY16-584" fmla="*/ 922459 h 2242107"/>
                <a:gd name="connsiteX17-585" fmla="*/ 26285 w 2003583"/>
                <a:gd name="connsiteY17-586" fmla="*/ 693713 h 2242107"/>
                <a:gd name="connsiteX18-587" fmla="*/ 143951 w 2003583"/>
                <a:gd name="connsiteY18-588" fmla="*/ 489911 h 2242107"/>
                <a:gd name="connsiteX19-589" fmla="*/ 463725 w 2003583"/>
                <a:gd name="connsiteY19-590" fmla="*/ 586285 h 2242107"/>
                <a:gd name="connsiteX20-591" fmla="*/ 807702 w 2003583"/>
                <a:gd name="connsiteY20-592" fmla="*/ 387690 h 2242107"/>
                <a:gd name="connsiteX21-593" fmla="*/ 884127 w 2003583"/>
                <a:gd name="connsiteY21-594" fmla="*/ 62570 h 2242107"/>
                <a:gd name="connsiteX22-595" fmla="*/ 1119457 w 2003583"/>
                <a:gd name="connsiteY22-596" fmla="*/ 62570 h 2242107"/>
                <a:gd name="connsiteX23-597" fmla="*/ 1195882 w 2003583"/>
                <a:gd name="connsiteY23-598" fmla="*/ 387690 h 2242107"/>
                <a:gd name="connsiteX24-599" fmla="*/ 1539859 w 2003583"/>
                <a:gd name="connsiteY24-600" fmla="*/ 586285 h 2242107"/>
                <a:gd name="connsiteX0-601" fmla="*/ 1539859 w 2003583"/>
                <a:gd name="connsiteY0-602" fmla="*/ 586285 h 2242107"/>
                <a:gd name="connsiteX1-603" fmla="*/ 1859633 w 2003583"/>
                <a:gd name="connsiteY1-604" fmla="*/ 489911 h 2242107"/>
                <a:gd name="connsiteX2-605" fmla="*/ 1977299 w 2003583"/>
                <a:gd name="connsiteY2-606" fmla="*/ 693713 h 2242107"/>
                <a:gd name="connsiteX3-607" fmla="*/ 1733949 w 2003583"/>
                <a:gd name="connsiteY3-608" fmla="*/ 922459 h 2242107"/>
                <a:gd name="connsiteX4-609" fmla="*/ 1733949 w 2003583"/>
                <a:gd name="connsiteY4-610" fmla="*/ 1319649 h 2242107"/>
                <a:gd name="connsiteX5-611" fmla="*/ 1977299 w 2003583"/>
                <a:gd name="connsiteY5-612" fmla="*/ 1548395 h 2242107"/>
                <a:gd name="connsiteX6-613" fmla="*/ 1859633 w 2003583"/>
                <a:gd name="connsiteY6-614" fmla="*/ 1752197 h 2242107"/>
                <a:gd name="connsiteX7-615" fmla="*/ 1539859 w 2003583"/>
                <a:gd name="connsiteY7-616" fmla="*/ 1655823 h 2242107"/>
                <a:gd name="connsiteX8-617" fmla="*/ 1195882 w 2003583"/>
                <a:gd name="connsiteY8-618" fmla="*/ 1854418 h 2242107"/>
                <a:gd name="connsiteX9-619" fmla="*/ 1119457 w 2003583"/>
                <a:gd name="connsiteY9-620" fmla="*/ 2179538 h 2242107"/>
                <a:gd name="connsiteX10-621" fmla="*/ 884127 w 2003583"/>
                <a:gd name="connsiteY10-622" fmla="*/ 2179538 h 2242107"/>
                <a:gd name="connsiteX11-623" fmla="*/ 807702 w 2003583"/>
                <a:gd name="connsiteY11-624" fmla="*/ 1854418 h 2242107"/>
                <a:gd name="connsiteX12-625" fmla="*/ 463725 w 2003583"/>
                <a:gd name="connsiteY12-626" fmla="*/ 1655823 h 2242107"/>
                <a:gd name="connsiteX13-627" fmla="*/ 143951 w 2003583"/>
                <a:gd name="connsiteY13-628" fmla="*/ 1752197 h 2242107"/>
                <a:gd name="connsiteX14-629" fmla="*/ 26285 w 2003583"/>
                <a:gd name="connsiteY14-630" fmla="*/ 1548395 h 2242107"/>
                <a:gd name="connsiteX15-631" fmla="*/ 269635 w 2003583"/>
                <a:gd name="connsiteY15-632" fmla="*/ 1319649 h 2242107"/>
                <a:gd name="connsiteX16-633" fmla="*/ 269635 w 2003583"/>
                <a:gd name="connsiteY16-634" fmla="*/ 922459 h 2242107"/>
                <a:gd name="connsiteX17-635" fmla="*/ 26285 w 2003583"/>
                <a:gd name="connsiteY17-636" fmla="*/ 693713 h 2242107"/>
                <a:gd name="connsiteX18-637" fmla="*/ 143951 w 2003583"/>
                <a:gd name="connsiteY18-638" fmla="*/ 489911 h 2242107"/>
                <a:gd name="connsiteX19-639" fmla="*/ 463725 w 2003583"/>
                <a:gd name="connsiteY19-640" fmla="*/ 586285 h 2242107"/>
                <a:gd name="connsiteX20-641" fmla="*/ 807702 w 2003583"/>
                <a:gd name="connsiteY20-642" fmla="*/ 387690 h 2242107"/>
                <a:gd name="connsiteX21-643" fmla="*/ 884127 w 2003583"/>
                <a:gd name="connsiteY21-644" fmla="*/ 62570 h 2242107"/>
                <a:gd name="connsiteX22-645" fmla="*/ 1119457 w 2003583"/>
                <a:gd name="connsiteY22-646" fmla="*/ 62570 h 2242107"/>
                <a:gd name="connsiteX23-647" fmla="*/ 1195882 w 2003583"/>
                <a:gd name="connsiteY23-648" fmla="*/ 387690 h 2242107"/>
                <a:gd name="connsiteX24-649" fmla="*/ 1539859 w 2003583"/>
                <a:gd name="connsiteY24-650" fmla="*/ 586285 h 2242107"/>
                <a:gd name="connsiteX0-651" fmla="*/ 1539859 w 2003583"/>
                <a:gd name="connsiteY0-652" fmla="*/ 586285 h 2242107"/>
                <a:gd name="connsiteX1-653" fmla="*/ 1859633 w 2003583"/>
                <a:gd name="connsiteY1-654" fmla="*/ 489911 h 2242107"/>
                <a:gd name="connsiteX2-655" fmla="*/ 1977299 w 2003583"/>
                <a:gd name="connsiteY2-656" fmla="*/ 693713 h 2242107"/>
                <a:gd name="connsiteX3-657" fmla="*/ 1733949 w 2003583"/>
                <a:gd name="connsiteY3-658" fmla="*/ 922459 h 2242107"/>
                <a:gd name="connsiteX4-659" fmla="*/ 1733949 w 2003583"/>
                <a:gd name="connsiteY4-660" fmla="*/ 1319649 h 2242107"/>
                <a:gd name="connsiteX5-661" fmla="*/ 1977299 w 2003583"/>
                <a:gd name="connsiteY5-662" fmla="*/ 1548395 h 2242107"/>
                <a:gd name="connsiteX6-663" fmla="*/ 1859633 w 2003583"/>
                <a:gd name="connsiteY6-664" fmla="*/ 1752197 h 2242107"/>
                <a:gd name="connsiteX7-665" fmla="*/ 1539859 w 2003583"/>
                <a:gd name="connsiteY7-666" fmla="*/ 1655823 h 2242107"/>
                <a:gd name="connsiteX8-667" fmla="*/ 1195882 w 2003583"/>
                <a:gd name="connsiteY8-668" fmla="*/ 1854418 h 2242107"/>
                <a:gd name="connsiteX9-669" fmla="*/ 1119457 w 2003583"/>
                <a:gd name="connsiteY9-670" fmla="*/ 2179538 h 2242107"/>
                <a:gd name="connsiteX10-671" fmla="*/ 884127 w 2003583"/>
                <a:gd name="connsiteY10-672" fmla="*/ 2179538 h 2242107"/>
                <a:gd name="connsiteX11-673" fmla="*/ 807702 w 2003583"/>
                <a:gd name="connsiteY11-674" fmla="*/ 1854418 h 2242107"/>
                <a:gd name="connsiteX12-675" fmla="*/ 463725 w 2003583"/>
                <a:gd name="connsiteY12-676" fmla="*/ 1655823 h 2242107"/>
                <a:gd name="connsiteX13-677" fmla="*/ 143951 w 2003583"/>
                <a:gd name="connsiteY13-678" fmla="*/ 1752197 h 2242107"/>
                <a:gd name="connsiteX14-679" fmla="*/ 26285 w 2003583"/>
                <a:gd name="connsiteY14-680" fmla="*/ 1548395 h 2242107"/>
                <a:gd name="connsiteX15-681" fmla="*/ 269635 w 2003583"/>
                <a:gd name="connsiteY15-682" fmla="*/ 1319649 h 2242107"/>
                <a:gd name="connsiteX16-683" fmla="*/ 269635 w 2003583"/>
                <a:gd name="connsiteY16-684" fmla="*/ 922459 h 2242107"/>
                <a:gd name="connsiteX17-685" fmla="*/ 26285 w 2003583"/>
                <a:gd name="connsiteY17-686" fmla="*/ 693713 h 2242107"/>
                <a:gd name="connsiteX18-687" fmla="*/ 143951 w 2003583"/>
                <a:gd name="connsiteY18-688" fmla="*/ 489911 h 2242107"/>
                <a:gd name="connsiteX19-689" fmla="*/ 463725 w 2003583"/>
                <a:gd name="connsiteY19-690" fmla="*/ 586285 h 2242107"/>
                <a:gd name="connsiteX20-691" fmla="*/ 807702 w 2003583"/>
                <a:gd name="connsiteY20-692" fmla="*/ 387690 h 2242107"/>
                <a:gd name="connsiteX21-693" fmla="*/ 884127 w 2003583"/>
                <a:gd name="connsiteY21-694" fmla="*/ 62570 h 2242107"/>
                <a:gd name="connsiteX22-695" fmla="*/ 1119457 w 2003583"/>
                <a:gd name="connsiteY22-696" fmla="*/ 62570 h 2242107"/>
                <a:gd name="connsiteX23-697" fmla="*/ 1195882 w 2003583"/>
                <a:gd name="connsiteY23-698" fmla="*/ 387690 h 2242107"/>
                <a:gd name="connsiteX24-699" fmla="*/ 1539859 w 2003583"/>
                <a:gd name="connsiteY24-700" fmla="*/ 586285 h 2242107"/>
                <a:gd name="connsiteX0-701" fmla="*/ 1539859 w 2003583"/>
                <a:gd name="connsiteY0-702" fmla="*/ 586285 h 2242107"/>
                <a:gd name="connsiteX1-703" fmla="*/ 1859633 w 2003583"/>
                <a:gd name="connsiteY1-704" fmla="*/ 489911 h 2242107"/>
                <a:gd name="connsiteX2-705" fmla="*/ 1977299 w 2003583"/>
                <a:gd name="connsiteY2-706" fmla="*/ 693713 h 2242107"/>
                <a:gd name="connsiteX3-707" fmla="*/ 1733949 w 2003583"/>
                <a:gd name="connsiteY3-708" fmla="*/ 922459 h 2242107"/>
                <a:gd name="connsiteX4-709" fmla="*/ 1733949 w 2003583"/>
                <a:gd name="connsiteY4-710" fmla="*/ 1319649 h 2242107"/>
                <a:gd name="connsiteX5-711" fmla="*/ 1977299 w 2003583"/>
                <a:gd name="connsiteY5-712" fmla="*/ 1548395 h 2242107"/>
                <a:gd name="connsiteX6-713" fmla="*/ 1859633 w 2003583"/>
                <a:gd name="connsiteY6-714" fmla="*/ 1752197 h 2242107"/>
                <a:gd name="connsiteX7-715" fmla="*/ 1539859 w 2003583"/>
                <a:gd name="connsiteY7-716" fmla="*/ 1655823 h 2242107"/>
                <a:gd name="connsiteX8-717" fmla="*/ 1195882 w 2003583"/>
                <a:gd name="connsiteY8-718" fmla="*/ 1854418 h 2242107"/>
                <a:gd name="connsiteX9-719" fmla="*/ 1119457 w 2003583"/>
                <a:gd name="connsiteY9-720" fmla="*/ 2179538 h 2242107"/>
                <a:gd name="connsiteX10-721" fmla="*/ 884127 w 2003583"/>
                <a:gd name="connsiteY10-722" fmla="*/ 2179538 h 2242107"/>
                <a:gd name="connsiteX11-723" fmla="*/ 807702 w 2003583"/>
                <a:gd name="connsiteY11-724" fmla="*/ 1854418 h 2242107"/>
                <a:gd name="connsiteX12-725" fmla="*/ 463725 w 2003583"/>
                <a:gd name="connsiteY12-726" fmla="*/ 1655823 h 2242107"/>
                <a:gd name="connsiteX13-727" fmla="*/ 143951 w 2003583"/>
                <a:gd name="connsiteY13-728" fmla="*/ 1752197 h 2242107"/>
                <a:gd name="connsiteX14-729" fmla="*/ 26285 w 2003583"/>
                <a:gd name="connsiteY14-730" fmla="*/ 1548395 h 2242107"/>
                <a:gd name="connsiteX15-731" fmla="*/ 269635 w 2003583"/>
                <a:gd name="connsiteY15-732" fmla="*/ 1319649 h 2242107"/>
                <a:gd name="connsiteX16-733" fmla="*/ 269635 w 2003583"/>
                <a:gd name="connsiteY16-734" fmla="*/ 922459 h 2242107"/>
                <a:gd name="connsiteX17-735" fmla="*/ 26285 w 2003583"/>
                <a:gd name="connsiteY17-736" fmla="*/ 693713 h 2242107"/>
                <a:gd name="connsiteX18-737" fmla="*/ 143951 w 2003583"/>
                <a:gd name="connsiteY18-738" fmla="*/ 489911 h 2242107"/>
                <a:gd name="connsiteX19-739" fmla="*/ 463725 w 2003583"/>
                <a:gd name="connsiteY19-740" fmla="*/ 586285 h 2242107"/>
                <a:gd name="connsiteX20-741" fmla="*/ 807702 w 2003583"/>
                <a:gd name="connsiteY20-742" fmla="*/ 387690 h 2242107"/>
                <a:gd name="connsiteX21-743" fmla="*/ 884127 w 2003583"/>
                <a:gd name="connsiteY21-744" fmla="*/ 62570 h 2242107"/>
                <a:gd name="connsiteX22-745" fmla="*/ 1119457 w 2003583"/>
                <a:gd name="connsiteY22-746" fmla="*/ 62570 h 2242107"/>
                <a:gd name="connsiteX23-747" fmla="*/ 1195882 w 2003583"/>
                <a:gd name="connsiteY23-748" fmla="*/ 387690 h 2242107"/>
                <a:gd name="connsiteX24-749" fmla="*/ 1539859 w 2003583"/>
                <a:gd name="connsiteY24-750" fmla="*/ 586285 h 2242107"/>
                <a:gd name="connsiteX0-751" fmla="*/ 1539859 w 2003583"/>
                <a:gd name="connsiteY0-752" fmla="*/ 586285 h 2242107"/>
                <a:gd name="connsiteX1-753" fmla="*/ 1859633 w 2003583"/>
                <a:gd name="connsiteY1-754" fmla="*/ 489911 h 2242107"/>
                <a:gd name="connsiteX2-755" fmla="*/ 1977299 w 2003583"/>
                <a:gd name="connsiteY2-756" fmla="*/ 693713 h 2242107"/>
                <a:gd name="connsiteX3-757" fmla="*/ 1733949 w 2003583"/>
                <a:gd name="connsiteY3-758" fmla="*/ 922459 h 2242107"/>
                <a:gd name="connsiteX4-759" fmla="*/ 1733949 w 2003583"/>
                <a:gd name="connsiteY4-760" fmla="*/ 1319649 h 2242107"/>
                <a:gd name="connsiteX5-761" fmla="*/ 1977299 w 2003583"/>
                <a:gd name="connsiteY5-762" fmla="*/ 1548395 h 2242107"/>
                <a:gd name="connsiteX6-763" fmla="*/ 1859633 w 2003583"/>
                <a:gd name="connsiteY6-764" fmla="*/ 1752197 h 2242107"/>
                <a:gd name="connsiteX7-765" fmla="*/ 1539859 w 2003583"/>
                <a:gd name="connsiteY7-766" fmla="*/ 1655823 h 2242107"/>
                <a:gd name="connsiteX8-767" fmla="*/ 1195882 w 2003583"/>
                <a:gd name="connsiteY8-768" fmla="*/ 1854418 h 2242107"/>
                <a:gd name="connsiteX9-769" fmla="*/ 1119457 w 2003583"/>
                <a:gd name="connsiteY9-770" fmla="*/ 2179538 h 2242107"/>
                <a:gd name="connsiteX10-771" fmla="*/ 884127 w 2003583"/>
                <a:gd name="connsiteY10-772" fmla="*/ 2179538 h 2242107"/>
                <a:gd name="connsiteX11-773" fmla="*/ 807702 w 2003583"/>
                <a:gd name="connsiteY11-774" fmla="*/ 1854418 h 2242107"/>
                <a:gd name="connsiteX12-775" fmla="*/ 463725 w 2003583"/>
                <a:gd name="connsiteY12-776" fmla="*/ 1655823 h 2242107"/>
                <a:gd name="connsiteX13-777" fmla="*/ 143951 w 2003583"/>
                <a:gd name="connsiteY13-778" fmla="*/ 1752197 h 2242107"/>
                <a:gd name="connsiteX14-779" fmla="*/ 26285 w 2003583"/>
                <a:gd name="connsiteY14-780" fmla="*/ 1548395 h 2242107"/>
                <a:gd name="connsiteX15-781" fmla="*/ 269635 w 2003583"/>
                <a:gd name="connsiteY15-782" fmla="*/ 1319649 h 2242107"/>
                <a:gd name="connsiteX16-783" fmla="*/ 269635 w 2003583"/>
                <a:gd name="connsiteY16-784" fmla="*/ 922459 h 2242107"/>
                <a:gd name="connsiteX17-785" fmla="*/ 26285 w 2003583"/>
                <a:gd name="connsiteY17-786" fmla="*/ 693713 h 2242107"/>
                <a:gd name="connsiteX18-787" fmla="*/ 143951 w 2003583"/>
                <a:gd name="connsiteY18-788" fmla="*/ 489911 h 2242107"/>
                <a:gd name="connsiteX19-789" fmla="*/ 463725 w 2003583"/>
                <a:gd name="connsiteY19-790" fmla="*/ 586285 h 2242107"/>
                <a:gd name="connsiteX20-791" fmla="*/ 807702 w 2003583"/>
                <a:gd name="connsiteY20-792" fmla="*/ 387690 h 2242107"/>
                <a:gd name="connsiteX21-793" fmla="*/ 884127 w 2003583"/>
                <a:gd name="connsiteY21-794" fmla="*/ 62570 h 2242107"/>
                <a:gd name="connsiteX22-795" fmla="*/ 1119457 w 2003583"/>
                <a:gd name="connsiteY22-796" fmla="*/ 62570 h 2242107"/>
                <a:gd name="connsiteX23-797" fmla="*/ 1195882 w 2003583"/>
                <a:gd name="connsiteY23-798" fmla="*/ 387690 h 2242107"/>
                <a:gd name="connsiteX24-799" fmla="*/ 1539859 w 2003583"/>
                <a:gd name="connsiteY24-800" fmla="*/ 586285 h 2242107"/>
                <a:gd name="connsiteX0-801" fmla="*/ 1539859 w 2003583"/>
                <a:gd name="connsiteY0-802" fmla="*/ 586285 h 2242107"/>
                <a:gd name="connsiteX1-803" fmla="*/ 1859633 w 2003583"/>
                <a:gd name="connsiteY1-804" fmla="*/ 489911 h 2242107"/>
                <a:gd name="connsiteX2-805" fmla="*/ 1977299 w 2003583"/>
                <a:gd name="connsiteY2-806" fmla="*/ 693713 h 2242107"/>
                <a:gd name="connsiteX3-807" fmla="*/ 1733949 w 2003583"/>
                <a:gd name="connsiteY3-808" fmla="*/ 922459 h 2242107"/>
                <a:gd name="connsiteX4-809" fmla="*/ 1733949 w 2003583"/>
                <a:gd name="connsiteY4-810" fmla="*/ 1319649 h 2242107"/>
                <a:gd name="connsiteX5-811" fmla="*/ 1977299 w 2003583"/>
                <a:gd name="connsiteY5-812" fmla="*/ 1548395 h 2242107"/>
                <a:gd name="connsiteX6-813" fmla="*/ 1859633 w 2003583"/>
                <a:gd name="connsiteY6-814" fmla="*/ 1752197 h 2242107"/>
                <a:gd name="connsiteX7-815" fmla="*/ 1539859 w 2003583"/>
                <a:gd name="connsiteY7-816" fmla="*/ 1655823 h 2242107"/>
                <a:gd name="connsiteX8-817" fmla="*/ 1195882 w 2003583"/>
                <a:gd name="connsiteY8-818" fmla="*/ 1854418 h 2242107"/>
                <a:gd name="connsiteX9-819" fmla="*/ 1119457 w 2003583"/>
                <a:gd name="connsiteY9-820" fmla="*/ 2179538 h 2242107"/>
                <a:gd name="connsiteX10-821" fmla="*/ 884127 w 2003583"/>
                <a:gd name="connsiteY10-822" fmla="*/ 2179538 h 2242107"/>
                <a:gd name="connsiteX11-823" fmla="*/ 807702 w 2003583"/>
                <a:gd name="connsiteY11-824" fmla="*/ 1854418 h 2242107"/>
                <a:gd name="connsiteX12-825" fmla="*/ 463725 w 2003583"/>
                <a:gd name="connsiteY12-826" fmla="*/ 1655823 h 2242107"/>
                <a:gd name="connsiteX13-827" fmla="*/ 143951 w 2003583"/>
                <a:gd name="connsiteY13-828" fmla="*/ 1752197 h 2242107"/>
                <a:gd name="connsiteX14-829" fmla="*/ 26285 w 2003583"/>
                <a:gd name="connsiteY14-830" fmla="*/ 1548395 h 2242107"/>
                <a:gd name="connsiteX15-831" fmla="*/ 269635 w 2003583"/>
                <a:gd name="connsiteY15-832" fmla="*/ 1319649 h 2242107"/>
                <a:gd name="connsiteX16-833" fmla="*/ 269635 w 2003583"/>
                <a:gd name="connsiteY16-834" fmla="*/ 922459 h 2242107"/>
                <a:gd name="connsiteX17-835" fmla="*/ 26285 w 2003583"/>
                <a:gd name="connsiteY17-836" fmla="*/ 693713 h 2242107"/>
                <a:gd name="connsiteX18-837" fmla="*/ 143951 w 2003583"/>
                <a:gd name="connsiteY18-838" fmla="*/ 489911 h 2242107"/>
                <a:gd name="connsiteX19-839" fmla="*/ 463725 w 2003583"/>
                <a:gd name="connsiteY19-840" fmla="*/ 586285 h 2242107"/>
                <a:gd name="connsiteX20-841" fmla="*/ 807702 w 2003583"/>
                <a:gd name="connsiteY20-842" fmla="*/ 387690 h 2242107"/>
                <a:gd name="connsiteX21-843" fmla="*/ 884127 w 2003583"/>
                <a:gd name="connsiteY21-844" fmla="*/ 62570 h 2242107"/>
                <a:gd name="connsiteX22-845" fmla="*/ 1119457 w 2003583"/>
                <a:gd name="connsiteY22-846" fmla="*/ 62570 h 2242107"/>
                <a:gd name="connsiteX23-847" fmla="*/ 1195882 w 2003583"/>
                <a:gd name="connsiteY23-848" fmla="*/ 387690 h 2242107"/>
                <a:gd name="connsiteX24-849" fmla="*/ 1539859 w 2003583"/>
                <a:gd name="connsiteY24-850" fmla="*/ 586285 h 2242107"/>
                <a:gd name="connsiteX0-851" fmla="*/ 1539859 w 2003583"/>
                <a:gd name="connsiteY0-852" fmla="*/ 586285 h 2242107"/>
                <a:gd name="connsiteX1-853" fmla="*/ 1859633 w 2003583"/>
                <a:gd name="connsiteY1-854" fmla="*/ 489911 h 2242107"/>
                <a:gd name="connsiteX2-855" fmla="*/ 1977299 w 2003583"/>
                <a:gd name="connsiteY2-856" fmla="*/ 693713 h 2242107"/>
                <a:gd name="connsiteX3-857" fmla="*/ 1733949 w 2003583"/>
                <a:gd name="connsiteY3-858" fmla="*/ 922459 h 2242107"/>
                <a:gd name="connsiteX4-859" fmla="*/ 1733949 w 2003583"/>
                <a:gd name="connsiteY4-860" fmla="*/ 1319649 h 2242107"/>
                <a:gd name="connsiteX5-861" fmla="*/ 1977299 w 2003583"/>
                <a:gd name="connsiteY5-862" fmla="*/ 1548395 h 2242107"/>
                <a:gd name="connsiteX6-863" fmla="*/ 1859633 w 2003583"/>
                <a:gd name="connsiteY6-864" fmla="*/ 1752197 h 2242107"/>
                <a:gd name="connsiteX7-865" fmla="*/ 1539859 w 2003583"/>
                <a:gd name="connsiteY7-866" fmla="*/ 1655823 h 2242107"/>
                <a:gd name="connsiteX8-867" fmla="*/ 1195882 w 2003583"/>
                <a:gd name="connsiteY8-868" fmla="*/ 1854418 h 2242107"/>
                <a:gd name="connsiteX9-869" fmla="*/ 1119457 w 2003583"/>
                <a:gd name="connsiteY9-870" fmla="*/ 2179538 h 2242107"/>
                <a:gd name="connsiteX10-871" fmla="*/ 884127 w 2003583"/>
                <a:gd name="connsiteY10-872" fmla="*/ 2179538 h 2242107"/>
                <a:gd name="connsiteX11-873" fmla="*/ 807702 w 2003583"/>
                <a:gd name="connsiteY11-874" fmla="*/ 1854418 h 2242107"/>
                <a:gd name="connsiteX12-875" fmla="*/ 463725 w 2003583"/>
                <a:gd name="connsiteY12-876" fmla="*/ 1655823 h 2242107"/>
                <a:gd name="connsiteX13-877" fmla="*/ 143951 w 2003583"/>
                <a:gd name="connsiteY13-878" fmla="*/ 1752197 h 2242107"/>
                <a:gd name="connsiteX14-879" fmla="*/ 26285 w 2003583"/>
                <a:gd name="connsiteY14-880" fmla="*/ 1548395 h 2242107"/>
                <a:gd name="connsiteX15-881" fmla="*/ 269635 w 2003583"/>
                <a:gd name="connsiteY15-882" fmla="*/ 1319649 h 2242107"/>
                <a:gd name="connsiteX16-883" fmla="*/ 269635 w 2003583"/>
                <a:gd name="connsiteY16-884" fmla="*/ 922459 h 2242107"/>
                <a:gd name="connsiteX17-885" fmla="*/ 26285 w 2003583"/>
                <a:gd name="connsiteY17-886" fmla="*/ 693713 h 2242107"/>
                <a:gd name="connsiteX18-887" fmla="*/ 143951 w 2003583"/>
                <a:gd name="connsiteY18-888" fmla="*/ 489911 h 2242107"/>
                <a:gd name="connsiteX19-889" fmla="*/ 463725 w 2003583"/>
                <a:gd name="connsiteY19-890" fmla="*/ 586285 h 2242107"/>
                <a:gd name="connsiteX20-891" fmla="*/ 807702 w 2003583"/>
                <a:gd name="connsiteY20-892" fmla="*/ 387690 h 2242107"/>
                <a:gd name="connsiteX21-893" fmla="*/ 884127 w 2003583"/>
                <a:gd name="connsiteY21-894" fmla="*/ 62570 h 2242107"/>
                <a:gd name="connsiteX22-895" fmla="*/ 1119457 w 2003583"/>
                <a:gd name="connsiteY22-896" fmla="*/ 62570 h 2242107"/>
                <a:gd name="connsiteX23-897" fmla="*/ 1195882 w 2003583"/>
                <a:gd name="connsiteY23-898" fmla="*/ 387690 h 2242107"/>
                <a:gd name="connsiteX24-899" fmla="*/ 1539859 w 2003583"/>
                <a:gd name="connsiteY24-900" fmla="*/ 586285 h 2242107"/>
                <a:gd name="connsiteX0-901" fmla="*/ 1539859 w 2003583"/>
                <a:gd name="connsiteY0-902" fmla="*/ 586285 h 2242107"/>
                <a:gd name="connsiteX1-903" fmla="*/ 1859633 w 2003583"/>
                <a:gd name="connsiteY1-904" fmla="*/ 489911 h 2242107"/>
                <a:gd name="connsiteX2-905" fmla="*/ 1977299 w 2003583"/>
                <a:gd name="connsiteY2-906" fmla="*/ 693713 h 2242107"/>
                <a:gd name="connsiteX3-907" fmla="*/ 1733949 w 2003583"/>
                <a:gd name="connsiteY3-908" fmla="*/ 922459 h 2242107"/>
                <a:gd name="connsiteX4-909" fmla="*/ 1733949 w 2003583"/>
                <a:gd name="connsiteY4-910" fmla="*/ 1319649 h 2242107"/>
                <a:gd name="connsiteX5-911" fmla="*/ 1977299 w 2003583"/>
                <a:gd name="connsiteY5-912" fmla="*/ 1548395 h 2242107"/>
                <a:gd name="connsiteX6-913" fmla="*/ 1859633 w 2003583"/>
                <a:gd name="connsiteY6-914" fmla="*/ 1752197 h 2242107"/>
                <a:gd name="connsiteX7-915" fmla="*/ 1539859 w 2003583"/>
                <a:gd name="connsiteY7-916" fmla="*/ 1655823 h 2242107"/>
                <a:gd name="connsiteX8-917" fmla="*/ 1195882 w 2003583"/>
                <a:gd name="connsiteY8-918" fmla="*/ 1854418 h 2242107"/>
                <a:gd name="connsiteX9-919" fmla="*/ 1119457 w 2003583"/>
                <a:gd name="connsiteY9-920" fmla="*/ 2179538 h 2242107"/>
                <a:gd name="connsiteX10-921" fmla="*/ 884127 w 2003583"/>
                <a:gd name="connsiteY10-922" fmla="*/ 2179538 h 2242107"/>
                <a:gd name="connsiteX11-923" fmla="*/ 807702 w 2003583"/>
                <a:gd name="connsiteY11-924" fmla="*/ 1854418 h 2242107"/>
                <a:gd name="connsiteX12-925" fmla="*/ 463725 w 2003583"/>
                <a:gd name="connsiteY12-926" fmla="*/ 1655823 h 2242107"/>
                <a:gd name="connsiteX13-927" fmla="*/ 143951 w 2003583"/>
                <a:gd name="connsiteY13-928" fmla="*/ 1752197 h 2242107"/>
                <a:gd name="connsiteX14-929" fmla="*/ 26285 w 2003583"/>
                <a:gd name="connsiteY14-930" fmla="*/ 1548395 h 2242107"/>
                <a:gd name="connsiteX15-931" fmla="*/ 269635 w 2003583"/>
                <a:gd name="connsiteY15-932" fmla="*/ 1319649 h 2242107"/>
                <a:gd name="connsiteX16-933" fmla="*/ 269635 w 2003583"/>
                <a:gd name="connsiteY16-934" fmla="*/ 922459 h 2242107"/>
                <a:gd name="connsiteX17-935" fmla="*/ 26285 w 2003583"/>
                <a:gd name="connsiteY17-936" fmla="*/ 693713 h 2242107"/>
                <a:gd name="connsiteX18-937" fmla="*/ 143951 w 2003583"/>
                <a:gd name="connsiteY18-938" fmla="*/ 489911 h 2242107"/>
                <a:gd name="connsiteX19-939" fmla="*/ 463725 w 2003583"/>
                <a:gd name="connsiteY19-940" fmla="*/ 586285 h 2242107"/>
                <a:gd name="connsiteX20-941" fmla="*/ 807702 w 2003583"/>
                <a:gd name="connsiteY20-942" fmla="*/ 387690 h 2242107"/>
                <a:gd name="connsiteX21-943" fmla="*/ 884127 w 2003583"/>
                <a:gd name="connsiteY21-944" fmla="*/ 62570 h 2242107"/>
                <a:gd name="connsiteX22-945" fmla="*/ 1119457 w 2003583"/>
                <a:gd name="connsiteY22-946" fmla="*/ 62570 h 2242107"/>
                <a:gd name="connsiteX23-947" fmla="*/ 1195882 w 2003583"/>
                <a:gd name="connsiteY23-948" fmla="*/ 387690 h 2242107"/>
                <a:gd name="connsiteX24-949" fmla="*/ 1539859 w 2003583"/>
                <a:gd name="connsiteY24-950" fmla="*/ 586285 h 2242107"/>
                <a:gd name="connsiteX0-951" fmla="*/ 1539859 w 2003583"/>
                <a:gd name="connsiteY0-952" fmla="*/ 586285 h 2242107"/>
                <a:gd name="connsiteX1-953" fmla="*/ 1859633 w 2003583"/>
                <a:gd name="connsiteY1-954" fmla="*/ 489911 h 2242107"/>
                <a:gd name="connsiteX2-955" fmla="*/ 1977299 w 2003583"/>
                <a:gd name="connsiteY2-956" fmla="*/ 693713 h 2242107"/>
                <a:gd name="connsiteX3-957" fmla="*/ 1733949 w 2003583"/>
                <a:gd name="connsiteY3-958" fmla="*/ 922459 h 2242107"/>
                <a:gd name="connsiteX4-959" fmla="*/ 1733949 w 2003583"/>
                <a:gd name="connsiteY4-960" fmla="*/ 1319649 h 2242107"/>
                <a:gd name="connsiteX5-961" fmla="*/ 1977299 w 2003583"/>
                <a:gd name="connsiteY5-962" fmla="*/ 1548395 h 2242107"/>
                <a:gd name="connsiteX6-963" fmla="*/ 1859633 w 2003583"/>
                <a:gd name="connsiteY6-964" fmla="*/ 1752197 h 2242107"/>
                <a:gd name="connsiteX7-965" fmla="*/ 1539859 w 2003583"/>
                <a:gd name="connsiteY7-966" fmla="*/ 1655823 h 2242107"/>
                <a:gd name="connsiteX8-967" fmla="*/ 1195882 w 2003583"/>
                <a:gd name="connsiteY8-968" fmla="*/ 1854418 h 2242107"/>
                <a:gd name="connsiteX9-969" fmla="*/ 1119457 w 2003583"/>
                <a:gd name="connsiteY9-970" fmla="*/ 2179538 h 2242107"/>
                <a:gd name="connsiteX10-971" fmla="*/ 884127 w 2003583"/>
                <a:gd name="connsiteY10-972" fmla="*/ 2179538 h 2242107"/>
                <a:gd name="connsiteX11-973" fmla="*/ 807702 w 2003583"/>
                <a:gd name="connsiteY11-974" fmla="*/ 1854418 h 2242107"/>
                <a:gd name="connsiteX12-975" fmla="*/ 463725 w 2003583"/>
                <a:gd name="connsiteY12-976" fmla="*/ 1655823 h 2242107"/>
                <a:gd name="connsiteX13-977" fmla="*/ 143951 w 2003583"/>
                <a:gd name="connsiteY13-978" fmla="*/ 1752197 h 2242107"/>
                <a:gd name="connsiteX14-979" fmla="*/ 26285 w 2003583"/>
                <a:gd name="connsiteY14-980" fmla="*/ 1548395 h 2242107"/>
                <a:gd name="connsiteX15-981" fmla="*/ 269635 w 2003583"/>
                <a:gd name="connsiteY15-982" fmla="*/ 1319649 h 2242107"/>
                <a:gd name="connsiteX16-983" fmla="*/ 269635 w 2003583"/>
                <a:gd name="connsiteY16-984" fmla="*/ 922459 h 2242107"/>
                <a:gd name="connsiteX17-985" fmla="*/ 26285 w 2003583"/>
                <a:gd name="connsiteY17-986" fmla="*/ 693713 h 2242107"/>
                <a:gd name="connsiteX18-987" fmla="*/ 143951 w 2003583"/>
                <a:gd name="connsiteY18-988" fmla="*/ 489911 h 2242107"/>
                <a:gd name="connsiteX19-989" fmla="*/ 463725 w 2003583"/>
                <a:gd name="connsiteY19-990" fmla="*/ 586285 h 2242107"/>
                <a:gd name="connsiteX20-991" fmla="*/ 807702 w 2003583"/>
                <a:gd name="connsiteY20-992" fmla="*/ 387690 h 2242107"/>
                <a:gd name="connsiteX21-993" fmla="*/ 884127 w 2003583"/>
                <a:gd name="connsiteY21-994" fmla="*/ 62570 h 2242107"/>
                <a:gd name="connsiteX22-995" fmla="*/ 1119457 w 2003583"/>
                <a:gd name="connsiteY22-996" fmla="*/ 62570 h 2242107"/>
                <a:gd name="connsiteX23-997" fmla="*/ 1195882 w 2003583"/>
                <a:gd name="connsiteY23-998" fmla="*/ 387690 h 2242107"/>
                <a:gd name="connsiteX24-999" fmla="*/ 1539859 w 2003583"/>
                <a:gd name="connsiteY24-1000" fmla="*/ 586285 h 2242107"/>
                <a:gd name="connsiteX0-1001" fmla="*/ 1539859 w 2003583"/>
                <a:gd name="connsiteY0-1002" fmla="*/ 586285 h 2242107"/>
                <a:gd name="connsiteX1-1003" fmla="*/ 1859633 w 2003583"/>
                <a:gd name="connsiteY1-1004" fmla="*/ 489911 h 2242107"/>
                <a:gd name="connsiteX2-1005" fmla="*/ 1977299 w 2003583"/>
                <a:gd name="connsiteY2-1006" fmla="*/ 693713 h 2242107"/>
                <a:gd name="connsiteX3-1007" fmla="*/ 1733949 w 2003583"/>
                <a:gd name="connsiteY3-1008" fmla="*/ 922459 h 2242107"/>
                <a:gd name="connsiteX4-1009" fmla="*/ 1733949 w 2003583"/>
                <a:gd name="connsiteY4-1010" fmla="*/ 1319649 h 2242107"/>
                <a:gd name="connsiteX5-1011" fmla="*/ 1977299 w 2003583"/>
                <a:gd name="connsiteY5-1012" fmla="*/ 1548395 h 2242107"/>
                <a:gd name="connsiteX6-1013" fmla="*/ 1859633 w 2003583"/>
                <a:gd name="connsiteY6-1014" fmla="*/ 1752197 h 2242107"/>
                <a:gd name="connsiteX7-1015" fmla="*/ 1539859 w 2003583"/>
                <a:gd name="connsiteY7-1016" fmla="*/ 1655823 h 2242107"/>
                <a:gd name="connsiteX8-1017" fmla="*/ 1195882 w 2003583"/>
                <a:gd name="connsiteY8-1018" fmla="*/ 1854418 h 2242107"/>
                <a:gd name="connsiteX9-1019" fmla="*/ 1119457 w 2003583"/>
                <a:gd name="connsiteY9-1020" fmla="*/ 2179538 h 2242107"/>
                <a:gd name="connsiteX10-1021" fmla="*/ 884127 w 2003583"/>
                <a:gd name="connsiteY10-1022" fmla="*/ 2179538 h 2242107"/>
                <a:gd name="connsiteX11-1023" fmla="*/ 807702 w 2003583"/>
                <a:gd name="connsiteY11-1024" fmla="*/ 1854418 h 2242107"/>
                <a:gd name="connsiteX12-1025" fmla="*/ 463725 w 2003583"/>
                <a:gd name="connsiteY12-1026" fmla="*/ 1655823 h 2242107"/>
                <a:gd name="connsiteX13-1027" fmla="*/ 143951 w 2003583"/>
                <a:gd name="connsiteY13-1028" fmla="*/ 1752197 h 2242107"/>
                <a:gd name="connsiteX14-1029" fmla="*/ 26285 w 2003583"/>
                <a:gd name="connsiteY14-1030" fmla="*/ 1548395 h 2242107"/>
                <a:gd name="connsiteX15-1031" fmla="*/ 269635 w 2003583"/>
                <a:gd name="connsiteY15-1032" fmla="*/ 1319649 h 2242107"/>
                <a:gd name="connsiteX16-1033" fmla="*/ 269635 w 2003583"/>
                <a:gd name="connsiteY16-1034" fmla="*/ 922459 h 2242107"/>
                <a:gd name="connsiteX17-1035" fmla="*/ 26285 w 2003583"/>
                <a:gd name="connsiteY17-1036" fmla="*/ 693713 h 2242107"/>
                <a:gd name="connsiteX18-1037" fmla="*/ 143951 w 2003583"/>
                <a:gd name="connsiteY18-1038" fmla="*/ 489911 h 2242107"/>
                <a:gd name="connsiteX19-1039" fmla="*/ 463725 w 2003583"/>
                <a:gd name="connsiteY19-1040" fmla="*/ 586285 h 2242107"/>
                <a:gd name="connsiteX20-1041" fmla="*/ 807702 w 2003583"/>
                <a:gd name="connsiteY20-1042" fmla="*/ 387690 h 2242107"/>
                <a:gd name="connsiteX21-1043" fmla="*/ 884127 w 2003583"/>
                <a:gd name="connsiteY21-1044" fmla="*/ 62570 h 2242107"/>
                <a:gd name="connsiteX22-1045" fmla="*/ 1119457 w 2003583"/>
                <a:gd name="connsiteY22-1046" fmla="*/ 62570 h 2242107"/>
                <a:gd name="connsiteX23-1047" fmla="*/ 1195882 w 2003583"/>
                <a:gd name="connsiteY23-1048" fmla="*/ 387690 h 2242107"/>
                <a:gd name="connsiteX24-1049" fmla="*/ 1539859 w 2003583"/>
                <a:gd name="connsiteY24-1050" fmla="*/ 586285 h 2242107"/>
                <a:gd name="connsiteX0-1051" fmla="*/ 1539859 w 2003583"/>
                <a:gd name="connsiteY0-1052" fmla="*/ 586285 h 2242107"/>
                <a:gd name="connsiteX1-1053" fmla="*/ 1815989 w 2003583"/>
                <a:gd name="connsiteY1-1054" fmla="*/ 481182 h 2242107"/>
                <a:gd name="connsiteX2-1055" fmla="*/ 1977299 w 2003583"/>
                <a:gd name="connsiteY2-1056" fmla="*/ 693713 h 2242107"/>
                <a:gd name="connsiteX3-1057" fmla="*/ 1733949 w 2003583"/>
                <a:gd name="connsiteY3-1058" fmla="*/ 922459 h 2242107"/>
                <a:gd name="connsiteX4-1059" fmla="*/ 1733949 w 2003583"/>
                <a:gd name="connsiteY4-1060" fmla="*/ 1319649 h 2242107"/>
                <a:gd name="connsiteX5-1061" fmla="*/ 1977299 w 2003583"/>
                <a:gd name="connsiteY5-1062" fmla="*/ 1548395 h 2242107"/>
                <a:gd name="connsiteX6-1063" fmla="*/ 1859633 w 2003583"/>
                <a:gd name="connsiteY6-1064" fmla="*/ 1752197 h 2242107"/>
                <a:gd name="connsiteX7-1065" fmla="*/ 1539859 w 2003583"/>
                <a:gd name="connsiteY7-1066" fmla="*/ 1655823 h 2242107"/>
                <a:gd name="connsiteX8-1067" fmla="*/ 1195882 w 2003583"/>
                <a:gd name="connsiteY8-1068" fmla="*/ 1854418 h 2242107"/>
                <a:gd name="connsiteX9-1069" fmla="*/ 1119457 w 2003583"/>
                <a:gd name="connsiteY9-1070" fmla="*/ 2179538 h 2242107"/>
                <a:gd name="connsiteX10-1071" fmla="*/ 884127 w 2003583"/>
                <a:gd name="connsiteY10-1072" fmla="*/ 2179538 h 2242107"/>
                <a:gd name="connsiteX11-1073" fmla="*/ 807702 w 2003583"/>
                <a:gd name="connsiteY11-1074" fmla="*/ 1854418 h 2242107"/>
                <a:gd name="connsiteX12-1075" fmla="*/ 463725 w 2003583"/>
                <a:gd name="connsiteY12-1076" fmla="*/ 1655823 h 2242107"/>
                <a:gd name="connsiteX13-1077" fmla="*/ 143951 w 2003583"/>
                <a:gd name="connsiteY13-1078" fmla="*/ 1752197 h 2242107"/>
                <a:gd name="connsiteX14-1079" fmla="*/ 26285 w 2003583"/>
                <a:gd name="connsiteY14-1080" fmla="*/ 1548395 h 2242107"/>
                <a:gd name="connsiteX15-1081" fmla="*/ 269635 w 2003583"/>
                <a:gd name="connsiteY15-1082" fmla="*/ 1319649 h 2242107"/>
                <a:gd name="connsiteX16-1083" fmla="*/ 269635 w 2003583"/>
                <a:gd name="connsiteY16-1084" fmla="*/ 922459 h 2242107"/>
                <a:gd name="connsiteX17-1085" fmla="*/ 26285 w 2003583"/>
                <a:gd name="connsiteY17-1086" fmla="*/ 693713 h 2242107"/>
                <a:gd name="connsiteX18-1087" fmla="*/ 143951 w 2003583"/>
                <a:gd name="connsiteY18-1088" fmla="*/ 489911 h 2242107"/>
                <a:gd name="connsiteX19-1089" fmla="*/ 463725 w 2003583"/>
                <a:gd name="connsiteY19-1090" fmla="*/ 586285 h 2242107"/>
                <a:gd name="connsiteX20-1091" fmla="*/ 807702 w 2003583"/>
                <a:gd name="connsiteY20-1092" fmla="*/ 387690 h 2242107"/>
                <a:gd name="connsiteX21-1093" fmla="*/ 884127 w 2003583"/>
                <a:gd name="connsiteY21-1094" fmla="*/ 62570 h 2242107"/>
                <a:gd name="connsiteX22-1095" fmla="*/ 1119457 w 2003583"/>
                <a:gd name="connsiteY22-1096" fmla="*/ 62570 h 2242107"/>
                <a:gd name="connsiteX23-1097" fmla="*/ 1195882 w 2003583"/>
                <a:gd name="connsiteY23-1098" fmla="*/ 387690 h 2242107"/>
                <a:gd name="connsiteX24-1099" fmla="*/ 1539859 w 2003583"/>
                <a:gd name="connsiteY24-1100" fmla="*/ 586285 h 2242107"/>
                <a:gd name="connsiteX0-1101" fmla="*/ 1539859 w 2003583"/>
                <a:gd name="connsiteY0-1102" fmla="*/ 586285 h 2225306"/>
                <a:gd name="connsiteX1-1103" fmla="*/ 1815989 w 2003583"/>
                <a:gd name="connsiteY1-1104" fmla="*/ 481182 h 2225306"/>
                <a:gd name="connsiteX2-1105" fmla="*/ 1977299 w 2003583"/>
                <a:gd name="connsiteY2-1106" fmla="*/ 693713 h 2225306"/>
                <a:gd name="connsiteX3-1107" fmla="*/ 1733949 w 2003583"/>
                <a:gd name="connsiteY3-1108" fmla="*/ 922459 h 2225306"/>
                <a:gd name="connsiteX4-1109" fmla="*/ 1733949 w 2003583"/>
                <a:gd name="connsiteY4-1110" fmla="*/ 1319649 h 2225306"/>
                <a:gd name="connsiteX5-1111" fmla="*/ 1977299 w 2003583"/>
                <a:gd name="connsiteY5-1112" fmla="*/ 1548395 h 2225306"/>
                <a:gd name="connsiteX6-1113" fmla="*/ 1859633 w 2003583"/>
                <a:gd name="connsiteY6-1114" fmla="*/ 1752197 h 2225306"/>
                <a:gd name="connsiteX7-1115" fmla="*/ 1539859 w 2003583"/>
                <a:gd name="connsiteY7-1116" fmla="*/ 1655823 h 2225306"/>
                <a:gd name="connsiteX8-1117" fmla="*/ 1195882 w 2003583"/>
                <a:gd name="connsiteY8-1118" fmla="*/ 1854418 h 2225306"/>
                <a:gd name="connsiteX9-1119" fmla="*/ 1119457 w 2003583"/>
                <a:gd name="connsiteY9-1120" fmla="*/ 2179538 h 2225306"/>
                <a:gd name="connsiteX10-1121" fmla="*/ 849212 w 2003583"/>
                <a:gd name="connsiteY10-1122" fmla="*/ 2188266 h 2225306"/>
                <a:gd name="connsiteX11-1123" fmla="*/ 807702 w 2003583"/>
                <a:gd name="connsiteY11-1124" fmla="*/ 1854418 h 2225306"/>
                <a:gd name="connsiteX12-1125" fmla="*/ 463725 w 2003583"/>
                <a:gd name="connsiteY12-1126" fmla="*/ 1655823 h 2225306"/>
                <a:gd name="connsiteX13-1127" fmla="*/ 143951 w 2003583"/>
                <a:gd name="connsiteY13-1128" fmla="*/ 1752197 h 2225306"/>
                <a:gd name="connsiteX14-1129" fmla="*/ 26285 w 2003583"/>
                <a:gd name="connsiteY14-1130" fmla="*/ 1548395 h 2225306"/>
                <a:gd name="connsiteX15-1131" fmla="*/ 269635 w 2003583"/>
                <a:gd name="connsiteY15-1132" fmla="*/ 1319649 h 2225306"/>
                <a:gd name="connsiteX16-1133" fmla="*/ 269635 w 2003583"/>
                <a:gd name="connsiteY16-1134" fmla="*/ 922459 h 2225306"/>
                <a:gd name="connsiteX17-1135" fmla="*/ 26285 w 2003583"/>
                <a:gd name="connsiteY17-1136" fmla="*/ 693713 h 2225306"/>
                <a:gd name="connsiteX18-1137" fmla="*/ 143951 w 2003583"/>
                <a:gd name="connsiteY18-1138" fmla="*/ 489911 h 2225306"/>
                <a:gd name="connsiteX19-1139" fmla="*/ 463725 w 2003583"/>
                <a:gd name="connsiteY19-1140" fmla="*/ 586285 h 2225306"/>
                <a:gd name="connsiteX20-1141" fmla="*/ 807702 w 2003583"/>
                <a:gd name="connsiteY20-1142" fmla="*/ 387690 h 2225306"/>
                <a:gd name="connsiteX21-1143" fmla="*/ 884127 w 2003583"/>
                <a:gd name="connsiteY21-1144" fmla="*/ 62570 h 2225306"/>
                <a:gd name="connsiteX22-1145" fmla="*/ 1119457 w 2003583"/>
                <a:gd name="connsiteY22-1146" fmla="*/ 62570 h 2225306"/>
                <a:gd name="connsiteX23-1147" fmla="*/ 1195882 w 2003583"/>
                <a:gd name="connsiteY23-1148" fmla="*/ 387690 h 2225306"/>
                <a:gd name="connsiteX24-1149" fmla="*/ 1539859 w 2003583"/>
                <a:gd name="connsiteY24-1150" fmla="*/ 586285 h 2225306"/>
                <a:gd name="connsiteX0-1151" fmla="*/ 1551437 w 2015161"/>
                <a:gd name="connsiteY0-1152" fmla="*/ 586285 h 2225304"/>
                <a:gd name="connsiteX1-1153" fmla="*/ 1827567 w 2015161"/>
                <a:gd name="connsiteY1-1154" fmla="*/ 481182 h 2225304"/>
                <a:gd name="connsiteX2-1155" fmla="*/ 1988877 w 2015161"/>
                <a:gd name="connsiteY2-1156" fmla="*/ 693713 h 2225304"/>
                <a:gd name="connsiteX3-1157" fmla="*/ 1745527 w 2015161"/>
                <a:gd name="connsiteY3-1158" fmla="*/ 922459 h 2225304"/>
                <a:gd name="connsiteX4-1159" fmla="*/ 1745527 w 2015161"/>
                <a:gd name="connsiteY4-1160" fmla="*/ 1319649 h 2225304"/>
                <a:gd name="connsiteX5-1161" fmla="*/ 1988877 w 2015161"/>
                <a:gd name="connsiteY5-1162" fmla="*/ 1548395 h 2225304"/>
                <a:gd name="connsiteX6-1163" fmla="*/ 1871211 w 2015161"/>
                <a:gd name="connsiteY6-1164" fmla="*/ 1752197 h 2225304"/>
                <a:gd name="connsiteX7-1165" fmla="*/ 1551437 w 2015161"/>
                <a:gd name="connsiteY7-1166" fmla="*/ 1655823 h 2225304"/>
                <a:gd name="connsiteX8-1167" fmla="*/ 1207460 w 2015161"/>
                <a:gd name="connsiteY8-1168" fmla="*/ 1854418 h 2225304"/>
                <a:gd name="connsiteX9-1169" fmla="*/ 1131035 w 2015161"/>
                <a:gd name="connsiteY9-1170" fmla="*/ 2179538 h 2225304"/>
                <a:gd name="connsiteX10-1171" fmla="*/ 860790 w 2015161"/>
                <a:gd name="connsiteY10-1172" fmla="*/ 2188266 h 2225304"/>
                <a:gd name="connsiteX11-1173" fmla="*/ 819280 w 2015161"/>
                <a:gd name="connsiteY11-1174" fmla="*/ 1854418 h 2225304"/>
                <a:gd name="connsiteX12-1175" fmla="*/ 475303 w 2015161"/>
                <a:gd name="connsiteY12-1176" fmla="*/ 1655823 h 2225304"/>
                <a:gd name="connsiteX13-1177" fmla="*/ 155529 w 2015161"/>
                <a:gd name="connsiteY13-1178" fmla="*/ 1752197 h 2225304"/>
                <a:gd name="connsiteX14-1179" fmla="*/ 2948 w 2015161"/>
                <a:gd name="connsiteY14-1180" fmla="*/ 1522210 h 2225304"/>
                <a:gd name="connsiteX15-1181" fmla="*/ 281213 w 2015161"/>
                <a:gd name="connsiteY15-1182" fmla="*/ 1319649 h 2225304"/>
                <a:gd name="connsiteX16-1183" fmla="*/ 281213 w 2015161"/>
                <a:gd name="connsiteY16-1184" fmla="*/ 922459 h 2225304"/>
                <a:gd name="connsiteX17-1185" fmla="*/ 37863 w 2015161"/>
                <a:gd name="connsiteY17-1186" fmla="*/ 693713 h 2225304"/>
                <a:gd name="connsiteX18-1187" fmla="*/ 155529 w 2015161"/>
                <a:gd name="connsiteY18-1188" fmla="*/ 489911 h 2225304"/>
                <a:gd name="connsiteX19-1189" fmla="*/ 475303 w 2015161"/>
                <a:gd name="connsiteY19-1190" fmla="*/ 586285 h 2225304"/>
                <a:gd name="connsiteX20-1191" fmla="*/ 819280 w 2015161"/>
                <a:gd name="connsiteY20-1192" fmla="*/ 387690 h 2225304"/>
                <a:gd name="connsiteX21-1193" fmla="*/ 895705 w 2015161"/>
                <a:gd name="connsiteY21-1194" fmla="*/ 62570 h 2225304"/>
                <a:gd name="connsiteX22-1195" fmla="*/ 1131035 w 2015161"/>
                <a:gd name="connsiteY22-1196" fmla="*/ 62570 h 2225304"/>
                <a:gd name="connsiteX23-1197" fmla="*/ 1207460 w 2015161"/>
                <a:gd name="connsiteY23-1198" fmla="*/ 387690 h 2225304"/>
                <a:gd name="connsiteX24-1199" fmla="*/ 1551437 w 2015161"/>
                <a:gd name="connsiteY24-1200" fmla="*/ 586285 h 2225304"/>
                <a:gd name="connsiteX0-1201" fmla="*/ 1551439 w 2015163"/>
                <a:gd name="connsiteY0-1202" fmla="*/ 586285 h 2225306"/>
                <a:gd name="connsiteX1-1203" fmla="*/ 1827569 w 2015163"/>
                <a:gd name="connsiteY1-1204" fmla="*/ 481182 h 2225306"/>
                <a:gd name="connsiteX2-1205" fmla="*/ 1988879 w 2015163"/>
                <a:gd name="connsiteY2-1206" fmla="*/ 693713 h 2225306"/>
                <a:gd name="connsiteX3-1207" fmla="*/ 1745529 w 2015163"/>
                <a:gd name="connsiteY3-1208" fmla="*/ 922459 h 2225306"/>
                <a:gd name="connsiteX4-1209" fmla="*/ 1745529 w 2015163"/>
                <a:gd name="connsiteY4-1210" fmla="*/ 1319649 h 2225306"/>
                <a:gd name="connsiteX5-1211" fmla="*/ 1988879 w 2015163"/>
                <a:gd name="connsiteY5-1212" fmla="*/ 1548395 h 2225306"/>
                <a:gd name="connsiteX6-1213" fmla="*/ 1871213 w 2015163"/>
                <a:gd name="connsiteY6-1214" fmla="*/ 1752197 h 2225306"/>
                <a:gd name="connsiteX7-1215" fmla="*/ 1551439 w 2015163"/>
                <a:gd name="connsiteY7-1216" fmla="*/ 1655823 h 2225306"/>
                <a:gd name="connsiteX8-1217" fmla="*/ 1207462 w 2015163"/>
                <a:gd name="connsiteY8-1218" fmla="*/ 1854418 h 2225306"/>
                <a:gd name="connsiteX9-1219" fmla="*/ 1131037 w 2015163"/>
                <a:gd name="connsiteY9-1220" fmla="*/ 2179538 h 2225306"/>
                <a:gd name="connsiteX10-1221" fmla="*/ 860792 w 2015163"/>
                <a:gd name="connsiteY10-1222" fmla="*/ 2188266 h 2225306"/>
                <a:gd name="connsiteX11-1223" fmla="*/ 819282 w 2015163"/>
                <a:gd name="connsiteY11-1224" fmla="*/ 1854418 h 2225306"/>
                <a:gd name="connsiteX12-1225" fmla="*/ 475305 w 2015163"/>
                <a:gd name="connsiteY12-1226" fmla="*/ 1655823 h 2225306"/>
                <a:gd name="connsiteX13-1227" fmla="*/ 155531 w 2015163"/>
                <a:gd name="connsiteY13-1228" fmla="*/ 1752197 h 2225306"/>
                <a:gd name="connsiteX14-1229" fmla="*/ 2950 w 2015163"/>
                <a:gd name="connsiteY14-1230" fmla="*/ 1522210 h 2225306"/>
                <a:gd name="connsiteX15-1231" fmla="*/ 281215 w 2015163"/>
                <a:gd name="connsiteY15-1232" fmla="*/ 1319649 h 2225306"/>
                <a:gd name="connsiteX16-1233" fmla="*/ 281215 w 2015163"/>
                <a:gd name="connsiteY16-1234" fmla="*/ 922459 h 2225306"/>
                <a:gd name="connsiteX17-1235" fmla="*/ 37865 w 2015163"/>
                <a:gd name="connsiteY17-1236" fmla="*/ 693713 h 2225306"/>
                <a:gd name="connsiteX18-1237" fmla="*/ 155531 w 2015163"/>
                <a:gd name="connsiteY18-1238" fmla="*/ 463725 h 2225306"/>
                <a:gd name="connsiteX19-1239" fmla="*/ 475305 w 2015163"/>
                <a:gd name="connsiteY19-1240" fmla="*/ 586285 h 2225306"/>
                <a:gd name="connsiteX20-1241" fmla="*/ 819282 w 2015163"/>
                <a:gd name="connsiteY20-1242" fmla="*/ 387690 h 2225306"/>
                <a:gd name="connsiteX21-1243" fmla="*/ 895707 w 2015163"/>
                <a:gd name="connsiteY21-1244" fmla="*/ 62570 h 2225306"/>
                <a:gd name="connsiteX22-1245" fmla="*/ 1131037 w 2015163"/>
                <a:gd name="connsiteY22-1246" fmla="*/ 62570 h 2225306"/>
                <a:gd name="connsiteX23-1247" fmla="*/ 1207462 w 2015163"/>
                <a:gd name="connsiteY23-1248" fmla="*/ 387690 h 2225306"/>
                <a:gd name="connsiteX24-1249" fmla="*/ 1551439 w 2015163"/>
                <a:gd name="connsiteY24-1250" fmla="*/ 586285 h 2225306"/>
                <a:gd name="connsiteX0-1251" fmla="*/ 1551439 w 2015163"/>
                <a:gd name="connsiteY0-1252" fmla="*/ 575030 h 2214049"/>
                <a:gd name="connsiteX1-1253" fmla="*/ 1827569 w 2015163"/>
                <a:gd name="connsiteY1-1254" fmla="*/ 469927 h 2214049"/>
                <a:gd name="connsiteX2-1255" fmla="*/ 1988879 w 2015163"/>
                <a:gd name="connsiteY2-1256" fmla="*/ 682458 h 2214049"/>
                <a:gd name="connsiteX3-1257" fmla="*/ 1745529 w 2015163"/>
                <a:gd name="connsiteY3-1258" fmla="*/ 911204 h 2214049"/>
                <a:gd name="connsiteX4-1259" fmla="*/ 1745529 w 2015163"/>
                <a:gd name="connsiteY4-1260" fmla="*/ 1308394 h 2214049"/>
                <a:gd name="connsiteX5-1261" fmla="*/ 1988879 w 2015163"/>
                <a:gd name="connsiteY5-1262" fmla="*/ 1537140 h 2214049"/>
                <a:gd name="connsiteX6-1263" fmla="*/ 1871213 w 2015163"/>
                <a:gd name="connsiteY6-1264" fmla="*/ 1740942 h 2214049"/>
                <a:gd name="connsiteX7-1265" fmla="*/ 1551439 w 2015163"/>
                <a:gd name="connsiteY7-1266" fmla="*/ 1644568 h 2214049"/>
                <a:gd name="connsiteX8-1267" fmla="*/ 1207462 w 2015163"/>
                <a:gd name="connsiteY8-1268" fmla="*/ 1843163 h 2214049"/>
                <a:gd name="connsiteX9-1269" fmla="*/ 1131037 w 2015163"/>
                <a:gd name="connsiteY9-1270" fmla="*/ 2168283 h 2214049"/>
                <a:gd name="connsiteX10-1271" fmla="*/ 860792 w 2015163"/>
                <a:gd name="connsiteY10-1272" fmla="*/ 2177011 h 2214049"/>
                <a:gd name="connsiteX11-1273" fmla="*/ 819282 w 2015163"/>
                <a:gd name="connsiteY11-1274" fmla="*/ 1843163 h 2214049"/>
                <a:gd name="connsiteX12-1275" fmla="*/ 475305 w 2015163"/>
                <a:gd name="connsiteY12-1276" fmla="*/ 1644568 h 2214049"/>
                <a:gd name="connsiteX13-1277" fmla="*/ 155531 w 2015163"/>
                <a:gd name="connsiteY13-1278" fmla="*/ 1740942 h 2214049"/>
                <a:gd name="connsiteX14-1279" fmla="*/ 2950 w 2015163"/>
                <a:gd name="connsiteY14-1280" fmla="*/ 1510955 h 2214049"/>
                <a:gd name="connsiteX15-1281" fmla="*/ 281215 w 2015163"/>
                <a:gd name="connsiteY15-1282" fmla="*/ 1308394 h 2214049"/>
                <a:gd name="connsiteX16-1283" fmla="*/ 281215 w 2015163"/>
                <a:gd name="connsiteY16-1284" fmla="*/ 911204 h 2214049"/>
                <a:gd name="connsiteX17-1285" fmla="*/ 37865 w 2015163"/>
                <a:gd name="connsiteY17-1286" fmla="*/ 682458 h 2214049"/>
                <a:gd name="connsiteX18-1287" fmla="*/ 155531 w 2015163"/>
                <a:gd name="connsiteY18-1288" fmla="*/ 452470 h 2214049"/>
                <a:gd name="connsiteX19-1289" fmla="*/ 475305 w 2015163"/>
                <a:gd name="connsiteY19-1290" fmla="*/ 575030 h 2214049"/>
                <a:gd name="connsiteX20-1291" fmla="*/ 819282 w 2015163"/>
                <a:gd name="connsiteY20-1292" fmla="*/ 376435 h 2214049"/>
                <a:gd name="connsiteX21-1293" fmla="*/ 895707 w 2015163"/>
                <a:gd name="connsiteY21-1294" fmla="*/ 51315 h 2214049"/>
                <a:gd name="connsiteX22-1295" fmla="*/ 1165952 w 2015163"/>
                <a:gd name="connsiteY22-1296" fmla="*/ 33857 h 2214049"/>
                <a:gd name="connsiteX23-1297" fmla="*/ 1207462 w 2015163"/>
                <a:gd name="connsiteY23-1298" fmla="*/ 376435 h 2214049"/>
                <a:gd name="connsiteX24-1299" fmla="*/ 1551439 w 2015163"/>
                <a:gd name="connsiteY24-1300" fmla="*/ 575030 h 2214049"/>
                <a:gd name="connsiteX0-1301" fmla="*/ 1551439 w 2015163"/>
                <a:gd name="connsiteY0-1302" fmla="*/ 575028 h 2214049"/>
                <a:gd name="connsiteX1-1303" fmla="*/ 1810111 w 2015163"/>
                <a:gd name="connsiteY1-1304" fmla="*/ 443740 h 2214049"/>
                <a:gd name="connsiteX2-1305" fmla="*/ 1988879 w 2015163"/>
                <a:gd name="connsiteY2-1306" fmla="*/ 682456 h 2214049"/>
                <a:gd name="connsiteX3-1307" fmla="*/ 1745529 w 2015163"/>
                <a:gd name="connsiteY3-1308" fmla="*/ 911202 h 2214049"/>
                <a:gd name="connsiteX4-1309" fmla="*/ 1745529 w 2015163"/>
                <a:gd name="connsiteY4-1310" fmla="*/ 1308392 h 2214049"/>
                <a:gd name="connsiteX5-1311" fmla="*/ 1988879 w 2015163"/>
                <a:gd name="connsiteY5-1312" fmla="*/ 1537138 h 2214049"/>
                <a:gd name="connsiteX6-1313" fmla="*/ 1871213 w 2015163"/>
                <a:gd name="connsiteY6-1314" fmla="*/ 1740940 h 2214049"/>
                <a:gd name="connsiteX7-1315" fmla="*/ 1551439 w 2015163"/>
                <a:gd name="connsiteY7-1316" fmla="*/ 1644566 h 2214049"/>
                <a:gd name="connsiteX8-1317" fmla="*/ 1207462 w 2015163"/>
                <a:gd name="connsiteY8-1318" fmla="*/ 1843161 h 2214049"/>
                <a:gd name="connsiteX9-1319" fmla="*/ 1131037 w 2015163"/>
                <a:gd name="connsiteY9-1320" fmla="*/ 2168281 h 2214049"/>
                <a:gd name="connsiteX10-1321" fmla="*/ 860792 w 2015163"/>
                <a:gd name="connsiteY10-1322" fmla="*/ 2177009 h 2214049"/>
                <a:gd name="connsiteX11-1323" fmla="*/ 819282 w 2015163"/>
                <a:gd name="connsiteY11-1324" fmla="*/ 1843161 h 2214049"/>
                <a:gd name="connsiteX12-1325" fmla="*/ 475305 w 2015163"/>
                <a:gd name="connsiteY12-1326" fmla="*/ 1644566 h 2214049"/>
                <a:gd name="connsiteX13-1327" fmla="*/ 155531 w 2015163"/>
                <a:gd name="connsiteY13-1328" fmla="*/ 1740940 h 2214049"/>
                <a:gd name="connsiteX14-1329" fmla="*/ 2950 w 2015163"/>
                <a:gd name="connsiteY14-1330" fmla="*/ 1510953 h 2214049"/>
                <a:gd name="connsiteX15-1331" fmla="*/ 281215 w 2015163"/>
                <a:gd name="connsiteY15-1332" fmla="*/ 1308392 h 2214049"/>
                <a:gd name="connsiteX16-1333" fmla="*/ 281215 w 2015163"/>
                <a:gd name="connsiteY16-1334" fmla="*/ 911202 h 2214049"/>
                <a:gd name="connsiteX17-1335" fmla="*/ 37865 w 2015163"/>
                <a:gd name="connsiteY17-1336" fmla="*/ 682456 h 2214049"/>
                <a:gd name="connsiteX18-1337" fmla="*/ 155531 w 2015163"/>
                <a:gd name="connsiteY18-1338" fmla="*/ 452468 h 2214049"/>
                <a:gd name="connsiteX19-1339" fmla="*/ 475305 w 2015163"/>
                <a:gd name="connsiteY19-1340" fmla="*/ 575028 h 2214049"/>
                <a:gd name="connsiteX20-1341" fmla="*/ 819282 w 2015163"/>
                <a:gd name="connsiteY20-1342" fmla="*/ 376433 h 2214049"/>
                <a:gd name="connsiteX21-1343" fmla="*/ 895707 w 2015163"/>
                <a:gd name="connsiteY21-1344" fmla="*/ 51313 h 2214049"/>
                <a:gd name="connsiteX22-1345" fmla="*/ 1165952 w 2015163"/>
                <a:gd name="connsiteY22-1346" fmla="*/ 33855 h 2214049"/>
                <a:gd name="connsiteX23-1347" fmla="*/ 1207462 w 2015163"/>
                <a:gd name="connsiteY23-1348" fmla="*/ 376433 h 2214049"/>
                <a:gd name="connsiteX24-1349" fmla="*/ 1551439 w 2015163"/>
                <a:gd name="connsiteY24-1350" fmla="*/ 575028 h 2214049"/>
                <a:gd name="connsiteX0-1351" fmla="*/ 1551439 w 1990924"/>
                <a:gd name="connsiteY0-1352" fmla="*/ 575028 h 2214047"/>
                <a:gd name="connsiteX1-1353" fmla="*/ 1810111 w 1990924"/>
                <a:gd name="connsiteY1-1354" fmla="*/ 443740 h 2214047"/>
                <a:gd name="connsiteX2-1355" fmla="*/ 1988879 w 1990924"/>
                <a:gd name="connsiteY2-1356" fmla="*/ 682456 h 2214047"/>
                <a:gd name="connsiteX3-1357" fmla="*/ 1745529 w 1990924"/>
                <a:gd name="connsiteY3-1358" fmla="*/ 911202 h 2214047"/>
                <a:gd name="connsiteX4-1359" fmla="*/ 1745529 w 1990924"/>
                <a:gd name="connsiteY4-1360" fmla="*/ 1308392 h 2214047"/>
                <a:gd name="connsiteX5-1361" fmla="*/ 1988879 w 1990924"/>
                <a:gd name="connsiteY5-1362" fmla="*/ 1537138 h 2214047"/>
                <a:gd name="connsiteX6-1363" fmla="*/ 1845026 w 1990924"/>
                <a:gd name="connsiteY6-1364" fmla="*/ 1775854 h 2214047"/>
                <a:gd name="connsiteX7-1365" fmla="*/ 1551439 w 1990924"/>
                <a:gd name="connsiteY7-1366" fmla="*/ 1644566 h 2214047"/>
                <a:gd name="connsiteX8-1367" fmla="*/ 1207462 w 1990924"/>
                <a:gd name="connsiteY8-1368" fmla="*/ 1843161 h 2214047"/>
                <a:gd name="connsiteX9-1369" fmla="*/ 1131037 w 1990924"/>
                <a:gd name="connsiteY9-1370" fmla="*/ 2168281 h 2214047"/>
                <a:gd name="connsiteX10-1371" fmla="*/ 860792 w 1990924"/>
                <a:gd name="connsiteY10-1372" fmla="*/ 2177009 h 2214047"/>
                <a:gd name="connsiteX11-1373" fmla="*/ 819282 w 1990924"/>
                <a:gd name="connsiteY11-1374" fmla="*/ 1843161 h 2214047"/>
                <a:gd name="connsiteX12-1375" fmla="*/ 475305 w 1990924"/>
                <a:gd name="connsiteY12-1376" fmla="*/ 1644566 h 2214047"/>
                <a:gd name="connsiteX13-1377" fmla="*/ 155531 w 1990924"/>
                <a:gd name="connsiteY13-1378" fmla="*/ 1740940 h 2214047"/>
                <a:gd name="connsiteX14-1379" fmla="*/ 2950 w 1990924"/>
                <a:gd name="connsiteY14-1380" fmla="*/ 1510953 h 2214047"/>
                <a:gd name="connsiteX15-1381" fmla="*/ 281215 w 1990924"/>
                <a:gd name="connsiteY15-1382" fmla="*/ 1308392 h 2214047"/>
                <a:gd name="connsiteX16-1383" fmla="*/ 281215 w 1990924"/>
                <a:gd name="connsiteY16-1384" fmla="*/ 911202 h 2214047"/>
                <a:gd name="connsiteX17-1385" fmla="*/ 37865 w 1990924"/>
                <a:gd name="connsiteY17-1386" fmla="*/ 682456 h 2214047"/>
                <a:gd name="connsiteX18-1387" fmla="*/ 155531 w 1990924"/>
                <a:gd name="connsiteY18-1388" fmla="*/ 452468 h 2214047"/>
                <a:gd name="connsiteX19-1389" fmla="*/ 475305 w 1990924"/>
                <a:gd name="connsiteY19-1390" fmla="*/ 575028 h 2214047"/>
                <a:gd name="connsiteX20-1391" fmla="*/ 819282 w 1990924"/>
                <a:gd name="connsiteY20-1392" fmla="*/ 376433 h 2214047"/>
                <a:gd name="connsiteX21-1393" fmla="*/ 895707 w 1990924"/>
                <a:gd name="connsiteY21-1394" fmla="*/ 51313 h 2214047"/>
                <a:gd name="connsiteX22-1395" fmla="*/ 1165952 w 1990924"/>
                <a:gd name="connsiteY22-1396" fmla="*/ 33855 h 2214047"/>
                <a:gd name="connsiteX23-1397" fmla="*/ 1207462 w 1990924"/>
                <a:gd name="connsiteY23-1398" fmla="*/ 376433 h 2214047"/>
                <a:gd name="connsiteX24-1399" fmla="*/ 1551439 w 1990924"/>
                <a:gd name="connsiteY24-1400" fmla="*/ 575028 h 221404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</a:cxnLst>
              <a:rect l="l" t="t" r="r" b="b"/>
              <a:pathLst>
                <a:path w="1990924" h="2214047">
                  <a:moveTo>
                    <a:pt x="1551439" y="575028"/>
                  </a:moveTo>
                  <a:lnTo>
                    <a:pt x="1810111" y="443740"/>
                  </a:lnTo>
                  <a:cubicBezTo>
                    <a:pt x="1916702" y="411615"/>
                    <a:pt x="1999643" y="604546"/>
                    <a:pt x="1988879" y="682456"/>
                  </a:cubicBezTo>
                  <a:cubicBezTo>
                    <a:pt x="1978115" y="760366"/>
                    <a:pt x="1855917" y="833066"/>
                    <a:pt x="1745529" y="911202"/>
                  </a:cubicBezTo>
                  <a:cubicBezTo>
                    <a:pt x="1780804" y="1041249"/>
                    <a:pt x="1780804" y="1178345"/>
                    <a:pt x="1745529" y="1308392"/>
                  </a:cubicBezTo>
                  <a:cubicBezTo>
                    <a:pt x="1826646" y="1384641"/>
                    <a:pt x="1972296" y="1459228"/>
                    <a:pt x="1988879" y="1537138"/>
                  </a:cubicBezTo>
                  <a:cubicBezTo>
                    <a:pt x="2005462" y="1615048"/>
                    <a:pt x="1917933" y="1757949"/>
                    <a:pt x="1845026" y="1775854"/>
                  </a:cubicBezTo>
                  <a:cubicBezTo>
                    <a:pt x="1772119" y="1793759"/>
                    <a:pt x="1679522" y="1697359"/>
                    <a:pt x="1551439" y="1644566"/>
                  </a:cubicBezTo>
                  <a:cubicBezTo>
                    <a:pt x="1456452" y="1740139"/>
                    <a:pt x="1337724" y="1808687"/>
                    <a:pt x="1207462" y="1843161"/>
                  </a:cubicBezTo>
                  <a:cubicBezTo>
                    <a:pt x="1181987" y="1951534"/>
                    <a:pt x="1188815" y="2112640"/>
                    <a:pt x="1131037" y="2168281"/>
                  </a:cubicBezTo>
                  <a:cubicBezTo>
                    <a:pt x="1073259" y="2223922"/>
                    <a:pt x="912751" y="2231196"/>
                    <a:pt x="860792" y="2177009"/>
                  </a:cubicBezTo>
                  <a:cubicBezTo>
                    <a:pt x="808833" y="2122822"/>
                    <a:pt x="810792" y="1947903"/>
                    <a:pt x="819282" y="1843161"/>
                  </a:cubicBezTo>
                  <a:cubicBezTo>
                    <a:pt x="689020" y="1808686"/>
                    <a:pt x="570292" y="1740138"/>
                    <a:pt x="475305" y="1644566"/>
                  </a:cubicBezTo>
                  <a:cubicBezTo>
                    <a:pt x="368714" y="1676691"/>
                    <a:pt x="234257" y="1763209"/>
                    <a:pt x="155531" y="1740940"/>
                  </a:cubicBezTo>
                  <a:cubicBezTo>
                    <a:pt x="76805" y="1718671"/>
                    <a:pt x="-17997" y="1583044"/>
                    <a:pt x="2950" y="1510953"/>
                  </a:cubicBezTo>
                  <a:cubicBezTo>
                    <a:pt x="23897" y="1438862"/>
                    <a:pt x="223198" y="1360342"/>
                    <a:pt x="281215" y="1308392"/>
                  </a:cubicBezTo>
                  <a:cubicBezTo>
                    <a:pt x="245940" y="1178345"/>
                    <a:pt x="245940" y="1041249"/>
                    <a:pt x="281215" y="911202"/>
                  </a:cubicBezTo>
                  <a:cubicBezTo>
                    <a:pt x="200098" y="834953"/>
                    <a:pt x="58812" y="758912"/>
                    <a:pt x="37865" y="682456"/>
                  </a:cubicBezTo>
                  <a:cubicBezTo>
                    <a:pt x="16918" y="606000"/>
                    <a:pt x="82624" y="470373"/>
                    <a:pt x="155531" y="452468"/>
                  </a:cubicBezTo>
                  <a:cubicBezTo>
                    <a:pt x="228438" y="434563"/>
                    <a:pt x="364680" y="530965"/>
                    <a:pt x="475305" y="575028"/>
                  </a:cubicBezTo>
                  <a:cubicBezTo>
                    <a:pt x="570292" y="479455"/>
                    <a:pt x="689020" y="410907"/>
                    <a:pt x="819282" y="376433"/>
                  </a:cubicBezTo>
                  <a:cubicBezTo>
                    <a:pt x="844757" y="268060"/>
                    <a:pt x="837929" y="108409"/>
                    <a:pt x="895707" y="51313"/>
                  </a:cubicBezTo>
                  <a:cubicBezTo>
                    <a:pt x="953485" y="-5783"/>
                    <a:pt x="1113993" y="-20332"/>
                    <a:pt x="1165952" y="33855"/>
                  </a:cubicBezTo>
                  <a:cubicBezTo>
                    <a:pt x="1217911" y="88042"/>
                    <a:pt x="1198495" y="254233"/>
                    <a:pt x="1207462" y="376433"/>
                  </a:cubicBezTo>
                  <a:cubicBezTo>
                    <a:pt x="1337724" y="410908"/>
                    <a:pt x="1456452" y="479456"/>
                    <a:pt x="1551439" y="575028"/>
                  </a:cubicBezTo>
                  <a:close/>
                </a:path>
              </a:pathLst>
            </a:custGeom>
            <a:noFill/>
            <a:ln w="38100">
              <a:solidFill>
                <a:srgbClr val="414042"/>
              </a:solidFill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583766" tIns="587064" rIns="583766" bIns="587064" numCol="1" spcCol="1270" anchor="ctr" anchorCtr="0">
              <a:noAutofit/>
            </a:bodyPr>
            <a:lstStyle/>
            <a:p>
              <a:pPr lvl="0" algn="ctr" defTabSz="13335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3000" kern="1200">
                <a:solidFill>
                  <a:srgbClr val="414042"/>
                </a:solidFill>
              </a:endParaRPr>
            </a:p>
          </p:txBody>
        </p:sp>
        <p:sp>
          <p:nvSpPr>
            <p:cNvPr id="36" name="文本框 35"/>
            <p:cNvSpPr txBox="1"/>
            <p:nvPr/>
          </p:nvSpPr>
          <p:spPr>
            <a:xfrm>
              <a:off x="12038" y="2964231"/>
              <a:ext cx="1032268" cy="48661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zh-CN" altLang="en-US" sz="2400" smtClean="0">
                  <a:solidFill>
                    <a:srgbClr val="414042"/>
                  </a:solidFill>
                  <a:latin typeface="方正静蕾简体" pitchFamily="2" charset="-122"/>
                  <a:ea typeface="方正静蕾简体" pitchFamily="2" charset="-122"/>
                </a:rPr>
                <a:t>标题</a:t>
              </a:r>
              <a:endParaRPr lang="zh-CN" altLang="en-US" sz="2400" dirty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  <p:cxnSp>
          <p:nvCxnSpPr>
            <p:cNvPr id="37" name="直接连接符 36"/>
            <p:cNvCxnSpPr/>
            <p:nvPr/>
          </p:nvCxnSpPr>
          <p:spPr>
            <a:xfrm>
              <a:off x="-133453" y="2919173"/>
              <a:ext cx="1177760" cy="0"/>
            </a:xfrm>
            <a:prstGeom prst="line">
              <a:avLst/>
            </a:prstGeom>
            <a:ln w="25400">
              <a:solidFill>
                <a:srgbClr val="414042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" name="组合 37"/>
          <p:cNvGrpSpPr/>
          <p:nvPr/>
        </p:nvGrpSpPr>
        <p:grpSpPr>
          <a:xfrm>
            <a:off x="6726679" y="1618158"/>
            <a:ext cx="1692938" cy="1852204"/>
            <a:chOff x="-551055" y="1811191"/>
            <a:chExt cx="1940017" cy="2122527"/>
          </a:xfrm>
        </p:grpSpPr>
        <p:sp>
          <p:nvSpPr>
            <p:cNvPr id="39" name="任意多边形 38"/>
            <p:cNvSpPr/>
            <p:nvPr/>
          </p:nvSpPr>
          <p:spPr>
            <a:xfrm rot="19944470">
              <a:off x="-551055" y="1811191"/>
              <a:ext cx="1940017" cy="2122527"/>
            </a:xfrm>
            <a:custGeom>
              <a:avLst/>
              <a:gdLst>
                <a:gd name="connsiteX0" fmla="*/ 1621800 w 2167466"/>
                <a:gd name="connsiteY0" fmla="*/ 548964 h 2167466"/>
                <a:gd name="connsiteX1" fmla="*/ 1941574 w 2167466"/>
                <a:gd name="connsiteY1" fmla="*/ 452590 h 2167466"/>
                <a:gd name="connsiteX2" fmla="*/ 2059240 w 2167466"/>
                <a:gd name="connsiteY2" fmla="*/ 656392 h 2167466"/>
                <a:gd name="connsiteX3" fmla="*/ 1815890 w 2167466"/>
                <a:gd name="connsiteY3" fmla="*/ 885138 h 2167466"/>
                <a:gd name="connsiteX4" fmla="*/ 1815890 w 2167466"/>
                <a:gd name="connsiteY4" fmla="*/ 1282328 h 2167466"/>
                <a:gd name="connsiteX5" fmla="*/ 2059240 w 2167466"/>
                <a:gd name="connsiteY5" fmla="*/ 1511074 h 2167466"/>
                <a:gd name="connsiteX6" fmla="*/ 1941574 w 2167466"/>
                <a:gd name="connsiteY6" fmla="*/ 1714876 h 2167466"/>
                <a:gd name="connsiteX7" fmla="*/ 1621800 w 2167466"/>
                <a:gd name="connsiteY7" fmla="*/ 1618502 h 2167466"/>
                <a:gd name="connsiteX8" fmla="*/ 1277823 w 2167466"/>
                <a:gd name="connsiteY8" fmla="*/ 1817097 h 2167466"/>
                <a:gd name="connsiteX9" fmla="*/ 1201398 w 2167466"/>
                <a:gd name="connsiteY9" fmla="*/ 2142217 h 2167466"/>
                <a:gd name="connsiteX10" fmla="*/ 966068 w 2167466"/>
                <a:gd name="connsiteY10" fmla="*/ 2142217 h 2167466"/>
                <a:gd name="connsiteX11" fmla="*/ 889643 w 2167466"/>
                <a:gd name="connsiteY11" fmla="*/ 1817097 h 2167466"/>
                <a:gd name="connsiteX12" fmla="*/ 545666 w 2167466"/>
                <a:gd name="connsiteY12" fmla="*/ 1618502 h 2167466"/>
                <a:gd name="connsiteX13" fmla="*/ 225892 w 2167466"/>
                <a:gd name="connsiteY13" fmla="*/ 1714876 h 2167466"/>
                <a:gd name="connsiteX14" fmla="*/ 108226 w 2167466"/>
                <a:gd name="connsiteY14" fmla="*/ 1511074 h 2167466"/>
                <a:gd name="connsiteX15" fmla="*/ 351576 w 2167466"/>
                <a:gd name="connsiteY15" fmla="*/ 1282328 h 2167466"/>
                <a:gd name="connsiteX16" fmla="*/ 351576 w 2167466"/>
                <a:gd name="connsiteY16" fmla="*/ 885138 h 2167466"/>
                <a:gd name="connsiteX17" fmla="*/ 108226 w 2167466"/>
                <a:gd name="connsiteY17" fmla="*/ 656392 h 2167466"/>
                <a:gd name="connsiteX18" fmla="*/ 225892 w 2167466"/>
                <a:gd name="connsiteY18" fmla="*/ 452590 h 2167466"/>
                <a:gd name="connsiteX19" fmla="*/ 545666 w 2167466"/>
                <a:gd name="connsiteY19" fmla="*/ 548964 h 2167466"/>
                <a:gd name="connsiteX20" fmla="*/ 889643 w 2167466"/>
                <a:gd name="connsiteY20" fmla="*/ 350369 h 2167466"/>
                <a:gd name="connsiteX21" fmla="*/ 966068 w 2167466"/>
                <a:gd name="connsiteY21" fmla="*/ 25249 h 2167466"/>
                <a:gd name="connsiteX22" fmla="*/ 1201398 w 2167466"/>
                <a:gd name="connsiteY22" fmla="*/ 25249 h 2167466"/>
                <a:gd name="connsiteX23" fmla="*/ 1277823 w 2167466"/>
                <a:gd name="connsiteY23" fmla="*/ 350369 h 2167466"/>
                <a:gd name="connsiteX24" fmla="*/ 1621800 w 2167466"/>
                <a:gd name="connsiteY24" fmla="*/ 548964 h 2167466"/>
                <a:gd name="connsiteX0-1" fmla="*/ 1517526 w 1954966"/>
                <a:gd name="connsiteY0-2" fmla="*/ 523716 h 2116969"/>
                <a:gd name="connsiteX1-3" fmla="*/ 1837300 w 1954966"/>
                <a:gd name="connsiteY1-4" fmla="*/ 427342 h 2116969"/>
                <a:gd name="connsiteX2-5" fmla="*/ 1954966 w 1954966"/>
                <a:gd name="connsiteY2-6" fmla="*/ 631144 h 2116969"/>
                <a:gd name="connsiteX3-7" fmla="*/ 1711616 w 1954966"/>
                <a:gd name="connsiteY3-8" fmla="*/ 859890 h 2116969"/>
                <a:gd name="connsiteX4-9" fmla="*/ 1711616 w 1954966"/>
                <a:gd name="connsiteY4-10" fmla="*/ 1257080 h 2116969"/>
                <a:gd name="connsiteX5-11" fmla="*/ 1954966 w 1954966"/>
                <a:gd name="connsiteY5-12" fmla="*/ 1485826 h 2116969"/>
                <a:gd name="connsiteX6-13" fmla="*/ 1837300 w 1954966"/>
                <a:gd name="connsiteY6-14" fmla="*/ 1689628 h 2116969"/>
                <a:gd name="connsiteX7-15" fmla="*/ 1517526 w 1954966"/>
                <a:gd name="connsiteY7-16" fmla="*/ 1593254 h 2116969"/>
                <a:gd name="connsiteX8-17" fmla="*/ 1173549 w 1954966"/>
                <a:gd name="connsiteY8-18" fmla="*/ 1791849 h 2116969"/>
                <a:gd name="connsiteX9-19" fmla="*/ 1097124 w 1954966"/>
                <a:gd name="connsiteY9-20" fmla="*/ 2116969 h 2116969"/>
                <a:gd name="connsiteX10-21" fmla="*/ 861794 w 1954966"/>
                <a:gd name="connsiteY10-22" fmla="*/ 2116969 h 2116969"/>
                <a:gd name="connsiteX11-23" fmla="*/ 785369 w 1954966"/>
                <a:gd name="connsiteY11-24" fmla="*/ 1791849 h 2116969"/>
                <a:gd name="connsiteX12-25" fmla="*/ 441392 w 1954966"/>
                <a:gd name="connsiteY12-26" fmla="*/ 1593254 h 2116969"/>
                <a:gd name="connsiteX13-27" fmla="*/ 121618 w 1954966"/>
                <a:gd name="connsiteY13-28" fmla="*/ 1689628 h 2116969"/>
                <a:gd name="connsiteX14-29" fmla="*/ 3952 w 1954966"/>
                <a:gd name="connsiteY14-30" fmla="*/ 1485826 h 2116969"/>
                <a:gd name="connsiteX15-31" fmla="*/ 247302 w 1954966"/>
                <a:gd name="connsiteY15-32" fmla="*/ 1257080 h 2116969"/>
                <a:gd name="connsiteX16-33" fmla="*/ 247302 w 1954966"/>
                <a:gd name="connsiteY16-34" fmla="*/ 859890 h 2116969"/>
                <a:gd name="connsiteX17-35" fmla="*/ 3952 w 1954966"/>
                <a:gd name="connsiteY17-36" fmla="*/ 631144 h 2116969"/>
                <a:gd name="connsiteX18-37" fmla="*/ 121618 w 1954966"/>
                <a:gd name="connsiteY18-38" fmla="*/ 427342 h 2116969"/>
                <a:gd name="connsiteX19-39" fmla="*/ 441392 w 1954966"/>
                <a:gd name="connsiteY19-40" fmla="*/ 523716 h 2116969"/>
                <a:gd name="connsiteX20-41" fmla="*/ 785369 w 1954966"/>
                <a:gd name="connsiteY20-42" fmla="*/ 325121 h 2116969"/>
                <a:gd name="connsiteX21-43" fmla="*/ 861794 w 1954966"/>
                <a:gd name="connsiteY21-44" fmla="*/ 1 h 2116969"/>
                <a:gd name="connsiteX22-45" fmla="*/ 1097124 w 1954966"/>
                <a:gd name="connsiteY22-46" fmla="*/ 1 h 2116969"/>
                <a:gd name="connsiteX23-47" fmla="*/ 1173549 w 1954966"/>
                <a:gd name="connsiteY23-48" fmla="*/ 325121 h 2116969"/>
                <a:gd name="connsiteX24-49" fmla="*/ 1517526 w 1954966"/>
                <a:gd name="connsiteY24-50" fmla="*/ 523716 h 2116969"/>
                <a:gd name="connsiteX0-51" fmla="*/ 1539857 w 1977297"/>
                <a:gd name="connsiteY0-52" fmla="*/ 523714 h 2116967"/>
                <a:gd name="connsiteX1-53" fmla="*/ 1859631 w 1977297"/>
                <a:gd name="connsiteY1-54" fmla="*/ 427340 h 2116967"/>
                <a:gd name="connsiteX2-55" fmla="*/ 1977297 w 1977297"/>
                <a:gd name="connsiteY2-56" fmla="*/ 631142 h 2116967"/>
                <a:gd name="connsiteX3-57" fmla="*/ 1733947 w 1977297"/>
                <a:gd name="connsiteY3-58" fmla="*/ 859888 h 2116967"/>
                <a:gd name="connsiteX4-59" fmla="*/ 1733947 w 1977297"/>
                <a:gd name="connsiteY4-60" fmla="*/ 1257078 h 2116967"/>
                <a:gd name="connsiteX5-61" fmla="*/ 1977297 w 1977297"/>
                <a:gd name="connsiteY5-62" fmla="*/ 1485824 h 2116967"/>
                <a:gd name="connsiteX6-63" fmla="*/ 1859631 w 1977297"/>
                <a:gd name="connsiteY6-64" fmla="*/ 1689626 h 2116967"/>
                <a:gd name="connsiteX7-65" fmla="*/ 1539857 w 1977297"/>
                <a:gd name="connsiteY7-66" fmla="*/ 1593252 h 2116967"/>
                <a:gd name="connsiteX8-67" fmla="*/ 1195880 w 1977297"/>
                <a:gd name="connsiteY8-68" fmla="*/ 1791847 h 2116967"/>
                <a:gd name="connsiteX9-69" fmla="*/ 1119455 w 1977297"/>
                <a:gd name="connsiteY9-70" fmla="*/ 2116967 h 2116967"/>
                <a:gd name="connsiteX10-71" fmla="*/ 884125 w 1977297"/>
                <a:gd name="connsiteY10-72" fmla="*/ 2116967 h 2116967"/>
                <a:gd name="connsiteX11-73" fmla="*/ 807700 w 1977297"/>
                <a:gd name="connsiteY11-74" fmla="*/ 1791847 h 2116967"/>
                <a:gd name="connsiteX12-75" fmla="*/ 463723 w 1977297"/>
                <a:gd name="connsiteY12-76" fmla="*/ 1593252 h 2116967"/>
                <a:gd name="connsiteX13-77" fmla="*/ 143949 w 1977297"/>
                <a:gd name="connsiteY13-78" fmla="*/ 1689626 h 2116967"/>
                <a:gd name="connsiteX14-79" fmla="*/ 26283 w 1977297"/>
                <a:gd name="connsiteY14-80" fmla="*/ 1485824 h 2116967"/>
                <a:gd name="connsiteX15-81" fmla="*/ 269633 w 1977297"/>
                <a:gd name="connsiteY15-82" fmla="*/ 1257078 h 2116967"/>
                <a:gd name="connsiteX16-83" fmla="*/ 269633 w 1977297"/>
                <a:gd name="connsiteY16-84" fmla="*/ 859888 h 2116967"/>
                <a:gd name="connsiteX17-85" fmla="*/ 26283 w 1977297"/>
                <a:gd name="connsiteY17-86" fmla="*/ 631142 h 2116967"/>
                <a:gd name="connsiteX18-87" fmla="*/ 143949 w 1977297"/>
                <a:gd name="connsiteY18-88" fmla="*/ 427340 h 2116967"/>
                <a:gd name="connsiteX19-89" fmla="*/ 463723 w 1977297"/>
                <a:gd name="connsiteY19-90" fmla="*/ 523714 h 2116967"/>
                <a:gd name="connsiteX20-91" fmla="*/ 807700 w 1977297"/>
                <a:gd name="connsiteY20-92" fmla="*/ 325119 h 2116967"/>
                <a:gd name="connsiteX21-93" fmla="*/ 884125 w 1977297"/>
                <a:gd name="connsiteY21-94" fmla="*/ -1 h 2116967"/>
                <a:gd name="connsiteX22-95" fmla="*/ 1119455 w 1977297"/>
                <a:gd name="connsiteY22-96" fmla="*/ -1 h 2116967"/>
                <a:gd name="connsiteX23-97" fmla="*/ 1195880 w 1977297"/>
                <a:gd name="connsiteY23-98" fmla="*/ 325119 h 2116967"/>
                <a:gd name="connsiteX24-99" fmla="*/ 1539857 w 1977297"/>
                <a:gd name="connsiteY24-100" fmla="*/ 523714 h 2116967"/>
                <a:gd name="connsiteX0-101" fmla="*/ 1539859 w 1977299"/>
                <a:gd name="connsiteY0-102" fmla="*/ 523716 h 2116969"/>
                <a:gd name="connsiteX1-103" fmla="*/ 1859633 w 1977299"/>
                <a:gd name="connsiteY1-104" fmla="*/ 427342 h 2116969"/>
                <a:gd name="connsiteX2-105" fmla="*/ 1977299 w 1977299"/>
                <a:gd name="connsiteY2-106" fmla="*/ 631144 h 2116969"/>
                <a:gd name="connsiteX3-107" fmla="*/ 1733949 w 1977299"/>
                <a:gd name="connsiteY3-108" fmla="*/ 859890 h 2116969"/>
                <a:gd name="connsiteX4-109" fmla="*/ 1733949 w 1977299"/>
                <a:gd name="connsiteY4-110" fmla="*/ 1257080 h 2116969"/>
                <a:gd name="connsiteX5-111" fmla="*/ 1977299 w 1977299"/>
                <a:gd name="connsiteY5-112" fmla="*/ 1485826 h 2116969"/>
                <a:gd name="connsiteX6-113" fmla="*/ 1859633 w 1977299"/>
                <a:gd name="connsiteY6-114" fmla="*/ 1689628 h 2116969"/>
                <a:gd name="connsiteX7-115" fmla="*/ 1539859 w 1977299"/>
                <a:gd name="connsiteY7-116" fmla="*/ 1593254 h 2116969"/>
                <a:gd name="connsiteX8-117" fmla="*/ 1195882 w 1977299"/>
                <a:gd name="connsiteY8-118" fmla="*/ 1791849 h 2116969"/>
                <a:gd name="connsiteX9-119" fmla="*/ 1119457 w 1977299"/>
                <a:gd name="connsiteY9-120" fmla="*/ 2116969 h 2116969"/>
                <a:gd name="connsiteX10-121" fmla="*/ 884127 w 1977299"/>
                <a:gd name="connsiteY10-122" fmla="*/ 2116969 h 2116969"/>
                <a:gd name="connsiteX11-123" fmla="*/ 807702 w 1977299"/>
                <a:gd name="connsiteY11-124" fmla="*/ 1791849 h 2116969"/>
                <a:gd name="connsiteX12-125" fmla="*/ 463725 w 1977299"/>
                <a:gd name="connsiteY12-126" fmla="*/ 1593254 h 2116969"/>
                <a:gd name="connsiteX13-127" fmla="*/ 143951 w 1977299"/>
                <a:gd name="connsiteY13-128" fmla="*/ 1689628 h 2116969"/>
                <a:gd name="connsiteX14-129" fmla="*/ 26285 w 1977299"/>
                <a:gd name="connsiteY14-130" fmla="*/ 1485826 h 2116969"/>
                <a:gd name="connsiteX15-131" fmla="*/ 269635 w 1977299"/>
                <a:gd name="connsiteY15-132" fmla="*/ 1257080 h 2116969"/>
                <a:gd name="connsiteX16-133" fmla="*/ 269635 w 1977299"/>
                <a:gd name="connsiteY16-134" fmla="*/ 859890 h 2116969"/>
                <a:gd name="connsiteX17-135" fmla="*/ 26285 w 1977299"/>
                <a:gd name="connsiteY17-136" fmla="*/ 631144 h 2116969"/>
                <a:gd name="connsiteX18-137" fmla="*/ 143951 w 1977299"/>
                <a:gd name="connsiteY18-138" fmla="*/ 427342 h 2116969"/>
                <a:gd name="connsiteX19-139" fmla="*/ 463725 w 1977299"/>
                <a:gd name="connsiteY19-140" fmla="*/ 523716 h 2116969"/>
                <a:gd name="connsiteX20-141" fmla="*/ 807702 w 1977299"/>
                <a:gd name="connsiteY20-142" fmla="*/ 325121 h 2116969"/>
                <a:gd name="connsiteX21-143" fmla="*/ 884127 w 1977299"/>
                <a:gd name="connsiteY21-144" fmla="*/ 1 h 2116969"/>
                <a:gd name="connsiteX22-145" fmla="*/ 1119457 w 1977299"/>
                <a:gd name="connsiteY22-146" fmla="*/ 1 h 2116969"/>
                <a:gd name="connsiteX23-147" fmla="*/ 1195882 w 1977299"/>
                <a:gd name="connsiteY23-148" fmla="*/ 325121 h 2116969"/>
                <a:gd name="connsiteX24-149" fmla="*/ 1539859 w 1977299"/>
                <a:gd name="connsiteY24-150" fmla="*/ 523716 h 2116969"/>
                <a:gd name="connsiteX0-151" fmla="*/ 1539859 w 1977299"/>
                <a:gd name="connsiteY0-152" fmla="*/ 523714 h 2116967"/>
                <a:gd name="connsiteX1-153" fmla="*/ 1859633 w 1977299"/>
                <a:gd name="connsiteY1-154" fmla="*/ 427340 h 2116967"/>
                <a:gd name="connsiteX2-155" fmla="*/ 1977299 w 1977299"/>
                <a:gd name="connsiteY2-156" fmla="*/ 631142 h 2116967"/>
                <a:gd name="connsiteX3-157" fmla="*/ 1733949 w 1977299"/>
                <a:gd name="connsiteY3-158" fmla="*/ 859888 h 2116967"/>
                <a:gd name="connsiteX4-159" fmla="*/ 1733949 w 1977299"/>
                <a:gd name="connsiteY4-160" fmla="*/ 1257078 h 2116967"/>
                <a:gd name="connsiteX5-161" fmla="*/ 1977299 w 1977299"/>
                <a:gd name="connsiteY5-162" fmla="*/ 1485824 h 2116967"/>
                <a:gd name="connsiteX6-163" fmla="*/ 1859633 w 1977299"/>
                <a:gd name="connsiteY6-164" fmla="*/ 1689626 h 2116967"/>
                <a:gd name="connsiteX7-165" fmla="*/ 1539859 w 1977299"/>
                <a:gd name="connsiteY7-166" fmla="*/ 1593252 h 2116967"/>
                <a:gd name="connsiteX8-167" fmla="*/ 1195882 w 1977299"/>
                <a:gd name="connsiteY8-168" fmla="*/ 1791847 h 2116967"/>
                <a:gd name="connsiteX9-169" fmla="*/ 1119457 w 1977299"/>
                <a:gd name="connsiteY9-170" fmla="*/ 2116967 h 2116967"/>
                <a:gd name="connsiteX10-171" fmla="*/ 884127 w 1977299"/>
                <a:gd name="connsiteY10-172" fmla="*/ 2116967 h 2116967"/>
                <a:gd name="connsiteX11-173" fmla="*/ 807702 w 1977299"/>
                <a:gd name="connsiteY11-174" fmla="*/ 1791847 h 2116967"/>
                <a:gd name="connsiteX12-175" fmla="*/ 463725 w 1977299"/>
                <a:gd name="connsiteY12-176" fmla="*/ 1593252 h 2116967"/>
                <a:gd name="connsiteX13-177" fmla="*/ 143951 w 1977299"/>
                <a:gd name="connsiteY13-178" fmla="*/ 1689626 h 2116967"/>
                <a:gd name="connsiteX14-179" fmla="*/ 26285 w 1977299"/>
                <a:gd name="connsiteY14-180" fmla="*/ 1485824 h 2116967"/>
                <a:gd name="connsiteX15-181" fmla="*/ 269635 w 1977299"/>
                <a:gd name="connsiteY15-182" fmla="*/ 1257078 h 2116967"/>
                <a:gd name="connsiteX16-183" fmla="*/ 269635 w 1977299"/>
                <a:gd name="connsiteY16-184" fmla="*/ 859888 h 2116967"/>
                <a:gd name="connsiteX17-185" fmla="*/ 26285 w 1977299"/>
                <a:gd name="connsiteY17-186" fmla="*/ 631142 h 2116967"/>
                <a:gd name="connsiteX18-187" fmla="*/ 143951 w 1977299"/>
                <a:gd name="connsiteY18-188" fmla="*/ 427340 h 2116967"/>
                <a:gd name="connsiteX19-189" fmla="*/ 463725 w 1977299"/>
                <a:gd name="connsiteY19-190" fmla="*/ 523714 h 2116967"/>
                <a:gd name="connsiteX20-191" fmla="*/ 807702 w 1977299"/>
                <a:gd name="connsiteY20-192" fmla="*/ 325119 h 2116967"/>
                <a:gd name="connsiteX21-193" fmla="*/ 884127 w 1977299"/>
                <a:gd name="connsiteY21-194" fmla="*/ -1 h 2116967"/>
                <a:gd name="connsiteX22-195" fmla="*/ 1119457 w 1977299"/>
                <a:gd name="connsiteY22-196" fmla="*/ -1 h 2116967"/>
                <a:gd name="connsiteX23-197" fmla="*/ 1195882 w 1977299"/>
                <a:gd name="connsiteY23-198" fmla="*/ 325119 h 2116967"/>
                <a:gd name="connsiteX24-199" fmla="*/ 1539859 w 1977299"/>
                <a:gd name="connsiteY24-200" fmla="*/ 523714 h 2116967"/>
                <a:gd name="connsiteX0-201" fmla="*/ 1539859 w 1977299"/>
                <a:gd name="connsiteY0-202" fmla="*/ 523716 h 2157608"/>
                <a:gd name="connsiteX1-203" fmla="*/ 1859633 w 1977299"/>
                <a:gd name="connsiteY1-204" fmla="*/ 427342 h 2157608"/>
                <a:gd name="connsiteX2-205" fmla="*/ 1977299 w 1977299"/>
                <a:gd name="connsiteY2-206" fmla="*/ 631144 h 2157608"/>
                <a:gd name="connsiteX3-207" fmla="*/ 1733949 w 1977299"/>
                <a:gd name="connsiteY3-208" fmla="*/ 859890 h 2157608"/>
                <a:gd name="connsiteX4-209" fmla="*/ 1733949 w 1977299"/>
                <a:gd name="connsiteY4-210" fmla="*/ 1257080 h 2157608"/>
                <a:gd name="connsiteX5-211" fmla="*/ 1977299 w 1977299"/>
                <a:gd name="connsiteY5-212" fmla="*/ 1485826 h 2157608"/>
                <a:gd name="connsiteX6-213" fmla="*/ 1859633 w 1977299"/>
                <a:gd name="connsiteY6-214" fmla="*/ 1689628 h 2157608"/>
                <a:gd name="connsiteX7-215" fmla="*/ 1539859 w 1977299"/>
                <a:gd name="connsiteY7-216" fmla="*/ 1593254 h 2157608"/>
                <a:gd name="connsiteX8-217" fmla="*/ 1195882 w 1977299"/>
                <a:gd name="connsiteY8-218" fmla="*/ 1791849 h 2157608"/>
                <a:gd name="connsiteX9-219" fmla="*/ 1119457 w 1977299"/>
                <a:gd name="connsiteY9-220" fmla="*/ 2116969 h 2157608"/>
                <a:gd name="connsiteX10-221" fmla="*/ 884127 w 1977299"/>
                <a:gd name="connsiteY10-222" fmla="*/ 2116969 h 2157608"/>
                <a:gd name="connsiteX11-223" fmla="*/ 807702 w 1977299"/>
                <a:gd name="connsiteY11-224" fmla="*/ 1791849 h 2157608"/>
                <a:gd name="connsiteX12-225" fmla="*/ 463725 w 1977299"/>
                <a:gd name="connsiteY12-226" fmla="*/ 1593254 h 2157608"/>
                <a:gd name="connsiteX13-227" fmla="*/ 143951 w 1977299"/>
                <a:gd name="connsiteY13-228" fmla="*/ 1689628 h 2157608"/>
                <a:gd name="connsiteX14-229" fmla="*/ 26285 w 1977299"/>
                <a:gd name="connsiteY14-230" fmla="*/ 1485826 h 2157608"/>
                <a:gd name="connsiteX15-231" fmla="*/ 269635 w 1977299"/>
                <a:gd name="connsiteY15-232" fmla="*/ 1257080 h 2157608"/>
                <a:gd name="connsiteX16-233" fmla="*/ 269635 w 1977299"/>
                <a:gd name="connsiteY16-234" fmla="*/ 859890 h 2157608"/>
                <a:gd name="connsiteX17-235" fmla="*/ 26285 w 1977299"/>
                <a:gd name="connsiteY17-236" fmla="*/ 631144 h 2157608"/>
                <a:gd name="connsiteX18-237" fmla="*/ 143951 w 1977299"/>
                <a:gd name="connsiteY18-238" fmla="*/ 427342 h 2157608"/>
                <a:gd name="connsiteX19-239" fmla="*/ 463725 w 1977299"/>
                <a:gd name="connsiteY19-240" fmla="*/ 523716 h 2157608"/>
                <a:gd name="connsiteX20-241" fmla="*/ 807702 w 1977299"/>
                <a:gd name="connsiteY20-242" fmla="*/ 325121 h 2157608"/>
                <a:gd name="connsiteX21-243" fmla="*/ 884127 w 1977299"/>
                <a:gd name="connsiteY21-244" fmla="*/ 1 h 2157608"/>
                <a:gd name="connsiteX22-245" fmla="*/ 1119457 w 1977299"/>
                <a:gd name="connsiteY22-246" fmla="*/ 1 h 2157608"/>
                <a:gd name="connsiteX23-247" fmla="*/ 1195882 w 1977299"/>
                <a:gd name="connsiteY23-248" fmla="*/ 325121 h 2157608"/>
                <a:gd name="connsiteX24-249" fmla="*/ 1539859 w 1977299"/>
                <a:gd name="connsiteY24-250" fmla="*/ 523716 h 2157608"/>
                <a:gd name="connsiteX0-251" fmla="*/ 1539859 w 1977299"/>
                <a:gd name="connsiteY0-252" fmla="*/ 523714 h 2179536"/>
                <a:gd name="connsiteX1-253" fmla="*/ 1859633 w 1977299"/>
                <a:gd name="connsiteY1-254" fmla="*/ 427340 h 2179536"/>
                <a:gd name="connsiteX2-255" fmla="*/ 1977299 w 1977299"/>
                <a:gd name="connsiteY2-256" fmla="*/ 631142 h 2179536"/>
                <a:gd name="connsiteX3-257" fmla="*/ 1733949 w 1977299"/>
                <a:gd name="connsiteY3-258" fmla="*/ 859888 h 2179536"/>
                <a:gd name="connsiteX4-259" fmla="*/ 1733949 w 1977299"/>
                <a:gd name="connsiteY4-260" fmla="*/ 1257078 h 2179536"/>
                <a:gd name="connsiteX5-261" fmla="*/ 1977299 w 1977299"/>
                <a:gd name="connsiteY5-262" fmla="*/ 1485824 h 2179536"/>
                <a:gd name="connsiteX6-263" fmla="*/ 1859633 w 1977299"/>
                <a:gd name="connsiteY6-264" fmla="*/ 1689626 h 2179536"/>
                <a:gd name="connsiteX7-265" fmla="*/ 1539859 w 1977299"/>
                <a:gd name="connsiteY7-266" fmla="*/ 1593252 h 2179536"/>
                <a:gd name="connsiteX8-267" fmla="*/ 1195882 w 1977299"/>
                <a:gd name="connsiteY8-268" fmla="*/ 1791847 h 2179536"/>
                <a:gd name="connsiteX9-269" fmla="*/ 1119457 w 1977299"/>
                <a:gd name="connsiteY9-270" fmla="*/ 2116967 h 2179536"/>
                <a:gd name="connsiteX10-271" fmla="*/ 884127 w 1977299"/>
                <a:gd name="connsiteY10-272" fmla="*/ 2116967 h 2179536"/>
                <a:gd name="connsiteX11-273" fmla="*/ 807702 w 1977299"/>
                <a:gd name="connsiteY11-274" fmla="*/ 1791847 h 2179536"/>
                <a:gd name="connsiteX12-275" fmla="*/ 463725 w 1977299"/>
                <a:gd name="connsiteY12-276" fmla="*/ 1593252 h 2179536"/>
                <a:gd name="connsiteX13-277" fmla="*/ 143951 w 1977299"/>
                <a:gd name="connsiteY13-278" fmla="*/ 1689626 h 2179536"/>
                <a:gd name="connsiteX14-279" fmla="*/ 26285 w 1977299"/>
                <a:gd name="connsiteY14-280" fmla="*/ 1485824 h 2179536"/>
                <a:gd name="connsiteX15-281" fmla="*/ 269635 w 1977299"/>
                <a:gd name="connsiteY15-282" fmla="*/ 1257078 h 2179536"/>
                <a:gd name="connsiteX16-283" fmla="*/ 269635 w 1977299"/>
                <a:gd name="connsiteY16-284" fmla="*/ 859888 h 2179536"/>
                <a:gd name="connsiteX17-285" fmla="*/ 26285 w 1977299"/>
                <a:gd name="connsiteY17-286" fmla="*/ 631142 h 2179536"/>
                <a:gd name="connsiteX18-287" fmla="*/ 143951 w 1977299"/>
                <a:gd name="connsiteY18-288" fmla="*/ 427340 h 2179536"/>
                <a:gd name="connsiteX19-289" fmla="*/ 463725 w 1977299"/>
                <a:gd name="connsiteY19-290" fmla="*/ 523714 h 2179536"/>
                <a:gd name="connsiteX20-291" fmla="*/ 807702 w 1977299"/>
                <a:gd name="connsiteY20-292" fmla="*/ 325119 h 2179536"/>
                <a:gd name="connsiteX21-293" fmla="*/ 884127 w 1977299"/>
                <a:gd name="connsiteY21-294" fmla="*/ -1 h 2179536"/>
                <a:gd name="connsiteX22-295" fmla="*/ 1119457 w 1977299"/>
                <a:gd name="connsiteY22-296" fmla="*/ -1 h 2179536"/>
                <a:gd name="connsiteX23-297" fmla="*/ 1195882 w 1977299"/>
                <a:gd name="connsiteY23-298" fmla="*/ 325119 h 2179536"/>
                <a:gd name="connsiteX24-299" fmla="*/ 1539859 w 1977299"/>
                <a:gd name="connsiteY24-300" fmla="*/ 523714 h 2179536"/>
                <a:gd name="connsiteX0-301" fmla="*/ 1539859 w 1981249"/>
                <a:gd name="connsiteY0-302" fmla="*/ 523716 h 2179538"/>
                <a:gd name="connsiteX1-303" fmla="*/ 1859633 w 1981249"/>
                <a:gd name="connsiteY1-304" fmla="*/ 427342 h 2179538"/>
                <a:gd name="connsiteX2-305" fmla="*/ 1977299 w 1981249"/>
                <a:gd name="connsiteY2-306" fmla="*/ 631144 h 2179538"/>
                <a:gd name="connsiteX3-307" fmla="*/ 1733949 w 1981249"/>
                <a:gd name="connsiteY3-308" fmla="*/ 859890 h 2179538"/>
                <a:gd name="connsiteX4-309" fmla="*/ 1733949 w 1981249"/>
                <a:gd name="connsiteY4-310" fmla="*/ 1257080 h 2179538"/>
                <a:gd name="connsiteX5-311" fmla="*/ 1977299 w 1981249"/>
                <a:gd name="connsiteY5-312" fmla="*/ 1485826 h 2179538"/>
                <a:gd name="connsiteX6-313" fmla="*/ 1859633 w 1981249"/>
                <a:gd name="connsiteY6-314" fmla="*/ 1689628 h 2179538"/>
                <a:gd name="connsiteX7-315" fmla="*/ 1539859 w 1981249"/>
                <a:gd name="connsiteY7-316" fmla="*/ 1593254 h 2179538"/>
                <a:gd name="connsiteX8-317" fmla="*/ 1195882 w 1981249"/>
                <a:gd name="connsiteY8-318" fmla="*/ 1791849 h 2179538"/>
                <a:gd name="connsiteX9-319" fmla="*/ 1119457 w 1981249"/>
                <a:gd name="connsiteY9-320" fmla="*/ 2116969 h 2179538"/>
                <a:gd name="connsiteX10-321" fmla="*/ 884127 w 1981249"/>
                <a:gd name="connsiteY10-322" fmla="*/ 2116969 h 2179538"/>
                <a:gd name="connsiteX11-323" fmla="*/ 807702 w 1981249"/>
                <a:gd name="connsiteY11-324" fmla="*/ 1791849 h 2179538"/>
                <a:gd name="connsiteX12-325" fmla="*/ 463725 w 1981249"/>
                <a:gd name="connsiteY12-326" fmla="*/ 1593254 h 2179538"/>
                <a:gd name="connsiteX13-327" fmla="*/ 143951 w 1981249"/>
                <a:gd name="connsiteY13-328" fmla="*/ 1689628 h 2179538"/>
                <a:gd name="connsiteX14-329" fmla="*/ 26285 w 1981249"/>
                <a:gd name="connsiteY14-330" fmla="*/ 1485826 h 2179538"/>
                <a:gd name="connsiteX15-331" fmla="*/ 269635 w 1981249"/>
                <a:gd name="connsiteY15-332" fmla="*/ 1257080 h 2179538"/>
                <a:gd name="connsiteX16-333" fmla="*/ 269635 w 1981249"/>
                <a:gd name="connsiteY16-334" fmla="*/ 859890 h 2179538"/>
                <a:gd name="connsiteX17-335" fmla="*/ 26285 w 1981249"/>
                <a:gd name="connsiteY17-336" fmla="*/ 631144 h 2179538"/>
                <a:gd name="connsiteX18-337" fmla="*/ 143951 w 1981249"/>
                <a:gd name="connsiteY18-338" fmla="*/ 427342 h 2179538"/>
                <a:gd name="connsiteX19-339" fmla="*/ 463725 w 1981249"/>
                <a:gd name="connsiteY19-340" fmla="*/ 523716 h 2179538"/>
                <a:gd name="connsiteX20-341" fmla="*/ 807702 w 1981249"/>
                <a:gd name="connsiteY20-342" fmla="*/ 325121 h 2179538"/>
                <a:gd name="connsiteX21-343" fmla="*/ 884127 w 1981249"/>
                <a:gd name="connsiteY21-344" fmla="*/ 1 h 2179538"/>
                <a:gd name="connsiteX22-345" fmla="*/ 1119457 w 1981249"/>
                <a:gd name="connsiteY22-346" fmla="*/ 1 h 2179538"/>
                <a:gd name="connsiteX23-347" fmla="*/ 1195882 w 1981249"/>
                <a:gd name="connsiteY23-348" fmla="*/ 325121 h 2179538"/>
                <a:gd name="connsiteX24-349" fmla="*/ 1539859 w 1981249"/>
                <a:gd name="connsiteY24-350" fmla="*/ 523716 h 2179538"/>
                <a:gd name="connsiteX0-351" fmla="*/ 1539859 w 2003583"/>
                <a:gd name="connsiteY0-352" fmla="*/ 523714 h 2179536"/>
                <a:gd name="connsiteX1-353" fmla="*/ 1859633 w 2003583"/>
                <a:gd name="connsiteY1-354" fmla="*/ 427340 h 2179536"/>
                <a:gd name="connsiteX2-355" fmla="*/ 1977299 w 2003583"/>
                <a:gd name="connsiteY2-356" fmla="*/ 631142 h 2179536"/>
                <a:gd name="connsiteX3-357" fmla="*/ 1733949 w 2003583"/>
                <a:gd name="connsiteY3-358" fmla="*/ 859888 h 2179536"/>
                <a:gd name="connsiteX4-359" fmla="*/ 1733949 w 2003583"/>
                <a:gd name="connsiteY4-360" fmla="*/ 1257078 h 2179536"/>
                <a:gd name="connsiteX5-361" fmla="*/ 1977299 w 2003583"/>
                <a:gd name="connsiteY5-362" fmla="*/ 1485824 h 2179536"/>
                <a:gd name="connsiteX6-363" fmla="*/ 1859633 w 2003583"/>
                <a:gd name="connsiteY6-364" fmla="*/ 1689626 h 2179536"/>
                <a:gd name="connsiteX7-365" fmla="*/ 1539859 w 2003583"/>
                <a:gd name="connsiteY7-366" fmla="*/ 1593252 h 2179536"/>
                <a:gd name="connsiteX8-367" fmla="*/ 1195882 w 2003583"/>
                <a:gd name="connsiteY8-368" fmla="*/ 1791847 h 2179536"/>
                <a:gd name="connsiteX9-369" fmla="*/ 1119457 w 2003583"/>
                <a:gd name="connsiteY9-370" fmla="*/ 2116967 h 2179536"/>
                <a:gd name="connsiteX10-371" fmla="*/ 884127 w 2003583"/>
                <a:gd name="connsiteY10-372" fmla="*/ 2116967 h 2179536"/>
                <a:gd name="connsiteX11-373" fmla="*/ 807702 w 2003583"/>
                <a:gd name="connsiteY11-374" fmla="*/ 1791847 h 2179536"/>
                <a:gd name="connsiteX12-375" fmla="*/ 463725 w 2003583"/>
                <a:gd name="connsiteY12-376" fmla="*/ 1593252 h 2179536"/>
                <a:gd name="connsiteX13-377" fmla="*/ 143951 w 2003583"/>
                <a:gd name="connsiteY13-378" fmla="*/ 1689626 h 2179536"/>
                <a:gd name="connsiteX14-379" fmla="*/ 26285 w 2003583"/>
                <a:gd name="connsiteY14-380" fmla="*/ 1485824 h 2179536"/>
                <a:gd name="connsiteX15-381" fmla="*/ 269635 w 2003583"/>
                <a:gd name="connsiteY15-382" fmla="*/ 1257078 h 2179536"/>
                <a:gd name="connsiteX16-383" fmla="*/ 269635 w 2003583"/>
                <a:gd name="connsiteY16-384" fmla="*/ 859888 h 2179536"/>
                <a:gd name="connsiteX17-385" fmla="*/ 26285 w 2003583"/>
                <a:gd name="connsiteY17-386" fmla="*/ 631142 h 2179536"/>
                <a:gd name="connsiteX18-387" fmla="*/ 143951 w 2003583"/>
                <a:gd name="connsiteY18-388" fmla="*/ 427340 h 2179536"/>
                <a:gd name="connsiteX19-389" fmla="*/ 463725 w 2003583"/>
                <a:gd name="connsiteY19-390" fmla="*/ 523714 h 2179536"/>
                <a:gd name="connsiteX20-391" fmla="*/ 807702 w 2003583"/>
                <a:gd name="connsiteY20-392" fmla="*/ 325119 h 2179536"/>
                <a:gd name="connsiteX21-393" fmla="*/ 884127 w 2003583"/>
                <a:gd name="connsiteY21-394" fmla="*/ -1 h 2179536"/>
                <a:gd name="connsiteX22-395" fmla="*/ 1119457 w 2003583"/>
                <a:gd name="connsiteY22-396" fmla="*/ -1 h 2179536"/>
                <a:gd name="connsiteX23-397" fmla="*/ 1195882 w 2003583"/>
                <a:gd name="connsiteY23-398" fmla="*/ 325119 h 2179536"/>
                <a:gd name="connsiteX24-399" fmla="*/ 1539859 w 2003583"/>
                <a:gd name="connsiteY24-400" fmla="*/ 523714 h 2179536"/>
                <a:gd name="connsiteX0-401" fmla="*/ 1539859 w 2003583"/>
                <a:gd name="connsiteY0-402" fmla="*/ 523716 h 2179538"/>
                <a:gd name="connsiteX1-403" fmla="*/ 1859633 w 2003583"/>
                <a:gd name="connsiteY1-404" fmla="*/ 427342 h 2179538"/>
                <a:gd name="connsiteX2-405" fmla="*/ 1977299 w 2003583"/>
                <a:gd name="connsiteY2-406" fmla="*/ 631144 h 2179538"/>
                <a:gd name="connsiteX3-407" fmla="*/ 1733949 w 2003583"/>
                <a:gd name="connsiteY3-408" fmla="*/ 859890 h 2179538"/>
                <a:gd name="connsiteX4-409" fmla="*/ 1733949 w 2003583"/>
                <a:gd name="connsiteY4-410" fmla="*/ 1257080 h 2179538"/>
                <a:gd name="connsiteX5-411" fmla="*/ 1977299 w 2003583"/>
                <a:gd name="connsiteY5-412" fmla="*/ 1485826 h 2179538"/>
                <a:gd name="connsiteX6-413" fmla="*/ 1859633 w 2003583"/>
                <a:gd name="connsiteY6-414" fmla="*/ 1689628 h 2179538"/>
                <a:gd name="connsiteX7-415" fmla="*/ 1539859 w 2003583"/>
                <a:gd name="connsiteY7-416" fmla="*/ 1593254 h 2179538"/>
                <a:gd name="connsiteX8-417" fmla="*/ 1195882 w 2003583"/>
                <a:gd name="connsiteY8-418" fmla="*/ 1791849 h 2179538"/>
                <a:gd name="connsiteX9-419" fmla="*/ 1119457 w 2003583"/>
                <a:gd name="connsiteY9-420" fmla="*/ 2116969 h 2179538"/>
                <a:gd name="connsiteX10-421" fmla="*/ 884127 w 2003583"/>
                <a:gd name="connsiteY10-422" fmla="*/ 2116969 h 2179538"/>
                <a:gd name="connsiteX11-423" fmla="*/ 807702 w 2003583"/>
                <a:gd name="connsiteY11-424" fmla="*/ 1791849 h 2179538"/>
                <a:gd name="connsiteX12-425" fmla="*/ 463725 w 2003583"/>
                <a:gd name="connsiteY12-426" fmla="*/ 1593254 h 2179538"/>
                <a:gd name="connsiteX13-427" fmla="*/ 143951 w 2003583"/>
                <a:gd name="connsiteY13-428" fmla="*/ 1689628 h 2179538"/>
                <a:gd name="connsiteX14-429" fmla="*/ 26285 w 2003583"/>
                <a:gd name="connsiteY14-430" fmla="*/ 1485826 h 2179538"/>
                <a:gd name="connsiteX15-431" fmla="*/ 269635 w 2003583"/>
                <a:gd name="connsiteY15-432" fmla="*/ 1257080 h 2179538"/>
                <a:gd name="connsiteX16-433" fmla="*/ 269635 w 2003583"/>
                <a:gd name="connsiteY16-434" fmla="*/ 859890 h 2179538"/>
                <a:gd name="connsiteX17-435" fmla="*/ 26285 w 2003583"/>
                <a:gd name="connsiteY17-436" fmla="*/ 631144 h 2179538"/>
                <a:gd name="connsiteX18-437" fmla="*/ 143951 w 2003583"/>
                <a:gd name="connsiteY18-438" fmla="*/ 427342 h 2179538"/>
                <a:gd name="connsiteX19-439" fmla="*/ 463725 w 2003583"/>
                <a:gd name="connsiteY19-440" fmla="*/ 523716 h 2179538"/>
                <a:gd name="connsiteX20-441" fmla="*/ 807702 w 2003583"/>
                <a:gd name="connsiteY20-442" fmla="*/ 325121 h 2179538"/>
                <a:gd name="connsiteX21-443" fmla="*/ 884127 w 2003583"/>
                <a:gd name="connsiteY21-444" fmla="*/ 1 h 2179538"/>
                <a:gd name="connsiteX22-445" fmla="*/ 1119457 w 2003583"/>
                <a:gd name="connsiteY22-446" fmla="*/ 1 h 2179538"/>
                <a:gd name="connsiteX23-447" fmla="*/ 1195882 w 2003583"/>
                <a:gd name="connsiteY23-448" fmla="*/ 325121 h 2179538"/>
                <a:gd name="connsiteX24-449" fmla="*/ 1539859 w 2003583"/>
                <a:gd name="connsiteY24-450" fmla="*/ 523716 h 2179538"/>
                <a:gd name="connsiteX0-451" fmla="*/ 1539859 w 2003583"/>
                <a:gd name="connsiteY0-452" fmla="*/ 523714 h 2179536"/>
                <a:gd name="connsiteX1-453" fmla="*/ 1859633 w 2003583"/>
                <a:gd name="connsiteY1-454" fmla="*/ 427340 h 2179536"/>
                <a:gd name="connsiteX2-455" fmla="*/ 1977299 w 2003583"/>
                <a:gd name="connsiteY2-456" fmla="*/ 631142 h 2179536"/>
                <a:gd name="connsiteX3-457" fmla="*/ 1733949 w 2003583"/>
                <a:gd name="connsiteY3-458" fmla="*/ 859888 h 2179536"/>
                <a:gd name="connsiteX4-459" fmla="*/ 1733949 w 2003583"/>
                <a:gd name="connsiteY4-460" fmla="*/ 1257078 h 2179536"/>
                <a:gd name="connsiteX5-461" fmla="*/ 1977299 w 2003583"/>
                <a:gd name="connsiteY5-462" fmla="*/ 1485824 h 2179536"/>
                <a:gd name="connsiteX6-463" fmla="*/ 1859633 w 2003583"/>
                <a:gd name="connsiteY6-464" fmla="*/ 1689626 h 2179536"/>
                <a:gd name="connsiteX7-465" fmla="*/ 1539859 w 2003583"/>
                <a:gd name="connsiteY7-466" fmla="*/ 1593252 h 2179536"/>
                <a:gd name="connsiteX8-467" fmla="*/ 1195882 w 2003583"/>
                <a:gd name="connsiteY8-468" fmla="*/ 1791847 h 2179536"/>
                <a:gd name="connsiteX9-469" fmla="*/ 1119457 w 2003583"/>
                <a:gd name="connsiteY9-470" fmla="*/ 2116967 h 2179536"/>
                <a:gd name="connsiteX10-471" fmla="*/ 884127 w 2003583"/>
                <a:gd name="connsiteY10-472" fmla="*/ 2116967 h 2179536"/>
                <a:gd name="connsiteX11-473" fmla="*/ 807702 w 2003583"/>
                <a:gd name="connsiteY11-474" fmla="*/ 1791847 h 2179536"/>
                <a:gd name="connsiteX12-475" fmla="*/ 463725 w 2003583"/>
                <a:gd name="connsiteY12-476" fmla="*/ 1593252 h 2179536"/>
                <a:gd name="connsiteX13-477" fmla="*/ 143951 w 2003583"/>
                <a:gd name="connsiteY13-478" fmla="*/ 1689626 h 2179536"/>
                <a:gd name="connsiteX14-479" fmla="*/ 26285 w 2003583"/>
                <a:gd name="connsiteY14-480" fmla="*/ 1485824 h 2179536"/>
                <a:gd name="connsiteX15-481" fmla="*/ 269635 w 2003583"/>
                <a:gd name="connsiteY15-482" fmla="*/ 1257078 h 2179536"/>
                <a:gd name="connsiteX16-483" fmla="*/ 269635 w 2003583"/>
                <a:gd name="connsiteY16-484" fmla="*/ 859888 h 2179536"/>
                <a:gd name="connsiteX17-485" fmla="*/ 26285 w 2003583"/>
                <a:gd name="connsiteY17-486" fmla="*/ 631142 h 2179536"/>
                <a:gd name="connsiteX18-487" fmla="*/ 143951 w 2003583"/>
                <a:gd name="connsiteY18-488" fmla="*/ 427340 h 2179536"/>
                <a:gd name="connsiteX19-489" fmla="*/ 463725 w 2003583"/>
                <a:gd name="connsiteY19-490" fmla="*/ 523714 h 2179536"/>
                <a:gd name="connsiteX20-491" fmla="*/ 807702 w 2003583"/>
                <a:gd name="connsiteY20-492" fmla="*/ 325119 h 2179536"/>
                <a:gd name="connsiteX21-493" fmla="*/ 884127 w 2003583"/>
                <a:gd name="connsiteY21-494" fmla="*/ -1 h 2179536"/>
                <a:gd name="connsiteX22-495" fmla="*/ 1119457 w 2003583"/>
                <a:gd name="connsiteY22-496" fmla="*/ -1 h 2179536"/>
                <a:gd name="connsiteX23-497" fmla="*/ 1195882 w 2003583"/>
                <a:gd name="connsiteY23-498" fmla="*/ 325119 h 2179536"/>
                <a:gd name="connsiteX24-499" fmla="*/ 1539859 w 2003583"/>
                <a:gd name="connsiteY24-500" fmla="*/ 523714 h 2179536"/>
                <a:gd name="connsiteX0-501" fmla="*/ 1539859 w 2003583"/>
                <a:gd name="connsiteY0-502" fmla="*/ 564355 h 2220177"/>
                <a:gd name="connsiteX1-503" fmla="*/ 1859633 w 2003583"/>
                <a:gd name="connsiteY1-504" fmla="*/ 467981 h 2220177"/>
                <a:gd name="connsiteX2-505" fmla="*/ 1977299 w 2003583"/>
                <a:gd name="connsiteY2-506" fmla="*/ 671783 h 2220177"/>
                <a:gd name="connsiteX3-507" fmla="*/ 1733949 w 2003583"/>
                <a:gd name="connsiteY3-508" fmla="*/ 900529 h 2220177"/>
                <a:gd name="connsiteX4-509" fmla="*/ 1733949 w 2003583"/>
                <a:gd name="connsiteY4-510" fmla="*/ 1297719 h 2220177"/>
                <a:gd name="connsiteX5-511" fmla="*/ 1977299 w 2003583"/>
                <a:gd name="connsiteY5-512" fmla="*/ 1526465 h 2220177"/>
                <a:gd name="connsiteX6-513" fmla="*/ 1859633 w 2003583"/>
                <a:gd name="connsiteY6-514" fmla="*/ 1730267 h 2220177"/>
                <a:gd name="connsiteX7-515" fmla="*/ 1539859 w 2003583"/>
                <a:gd name="connsiteY7-516" fmla="*/ 1633893 h 2220177"/>
                <a:gd name="connsiteX8-517" fmla="*/ 1195882 w 2003583"/>
                <a:gd name="connsiteY8-518" fmla="*/ 1832488 h 2220177"/>
                <a:gd name="connsiteX9-519" fmla="*/ 1119457 w 2003583"/>
                <a:gd name="connsiteY9-520" fmla="*/ 2157608 h 2220177"/>
                <a:gd name="connsiteX10-521" fmla="*/ 884127 w 2003583"/>
                <a:gd name="connsiteY10-522" fmla="*/ 2157608 h 2220177"/>
                <a:gd name="connsiteX11-523" fmla="*/ 807702 w 2003583"/>
                <a:gd name="connsiteY11-524" fmla="*/ 1832488 h 2220177"/>
                <a:gd name="connsiteX12-525" fmla="*/ 463725 w 2003583"/>
                <a:gd name="connsiteY12-526" fmla="*/ 1633893 h 2220177"/>
                <a:gd name="connsiteX13-527" fmla="*/ 143951 w 2003583"/>
                <a:gd name="connsiteY13-528" fmla="*/ 1730267 h 2220177"/>
                <a:gd name="connsiteX14-529" fmla="*/ 26285 w 2003583"/>
                <a:gd name="connsiteY14-530" fmla="*/ 1526465 h 2220177"/>
                <a:gd name="connsiteX15-531" fmla="*/ 269635 w 2003583"/>
                <a:gd name="connsiteY15-532" fmla="*/ 1297719 h 2220177"/>
                <a:gd name="connsiteX16-533" fmla="*/ 269635 w 2003583"/>
                <a:gd name="connsiteY16-534" fmla="*/ 900529 h 2220177"/>
                <a:gd name="connsiteX17-535" fmla="*/ 26285 w 2003583"/>
                <a:gd name="connsiteY17-536" fmla="*/ 671783 h 2220177"/>
                <a:gd name="connsiteX18-537" fmla="*/ 143951 w 2003583"/>
                <a:gd name="connsiteY18-538" fmla="*/ 467981 h 2220177"/>
                <a:gd name="connsiteX19-539" fmla="*/ 463725 w 2003583"/>
                <a:gd name="connsiteY19-540" fmla="*/ 564355 h 2220177"/>
                <a:gd name="connsiteX20-541" fmla="*/ 807702 w 2003583"/>
                <a:gd name="connsiteY20-542" fmla="*/ 365760 h 2220177"/>
                <a:gd name="connsiteX21-543" fmla="*/ 884127 w 2003583"/>
                <a:gd name="connsiteY21-544" fmla="*/ 40640 h 2220177"/>
                <a:gd name="connsiteX22-545" fmla="*/ 1119457 w 2003583"/>
                <a:gd name="connsiteY22-546" fmla="*/ 40640 h 2220177"/>
                <a:gd name="connsiteX23-547" fmla="*/ 1195882 w 2003583"/>
                <a:gd name="connsiteY23-548" fmla="*/ 365760 h 2220177"/>
                <a:gd name="connsiteX24-549" fmla="*/ 1539859 w 2003583"/>
                <a:gd name="connsiteY24-550" fmla="*/ 564355 h 2220177"/>
                <a:gd name="connsiteX0-551" fmla="*/ 1539859 w 2003583"/>
                <a:gd name="connsiteY0-552" fmla="*/ 586285 h 2242107"/>
                <a:gd name="connsiteX1-553" fmla="*/ 1859633 w 2003583"/>
                <a:gd name="connsiteY1-554" fmla="*/ 489911 h 2242107"/>
                <a:gd name="connsiteX2-555" fmla="*/ 1977299 w 2003583"/>
                <a:gd name="connsiteY2-556" fmla="*/ 693713 h 2242107"/>
                <a:gd name="connsiteX3-557" fmla="*/ 1733949 w 2003583"/>
                <a:gd name="connsiteY3-558" fmla="*/ 922459 h 2242107"/>
                <a:gd name="connsiteX4-559" fmla="*/ 1733949 w 2003583"/>
                <a:gd name="connsiteY4-560" fmla="*/ 1319649 h 2242107"/>
                <a:gd name="connsiteX5-561" fmla="*/ 1977299 w 2003583"/>
                <a:gd name="connsiteY5-562" fmla="*/ 1548395 h 2242107"/>
                <a:gd name="connsiteX6-563" fmla="*/ 1859633 w 2003583"/>
                <a:gd name="connsiteY6-564" fmla="*/ 1752197 h 2242107"/>
                <a:gd name="connsiteX7-565" fmla="*/ 1539859 w 2003583"/>
                <a:gd name="connsiteY7-566" fmla="*/ 1655823 h 2242107"/>
                <a:gd name="connsiteX8-567" fmla="*/ 1195882 w 2003583"/>
                <a:gd name="connsiteY8-568" fmla="*/ 1854418 h 2242107"/>
                <a:gd name="connsiteX9-569" fmla="*/ 1119457 w 2003583"/>
                <a:gd name="connsiteY9-570" fmla="*/ 2179538 h 2242107"/>
                <a:gd name="connsiteX10-571" fmla="*/ 884127 w 2003583"/>
                <a:gd name="connsiteY10-572" fmla="*/ 2179538 h 2242107"/>
                <a:gd name="connsiteX11-573" fmla="*/ 807702 w 2003583"/>
                <a:gd name="connsiteY11-574" fmla="*/ 1854418 h 2242107"/>
                <a:gd name="connsiteX12-575" fmla="*/ 463725 w 2003583"/>
                <a:gd name="connsiteY12-576" fmla="*/ 1655823 h 2242107"/>
                <a:gd name="connsiteX13-577" fmla="*/ 143951 w 2003583"/>
                <a:gd name="connsiteY13-578" fmla="*/ 1752197 h 2242107"/>
                <a:gd name="connsiteX14-579" fmla="*/ 26285 w 2003583"/>
                <a:gd name="connsiteY14-580" fmla="*/ 1548395 h 2242107"/>
                <a:gd name="connsiteX15-581" fmla="*/ 269635 w 2003583"/>
                <a:gd name="connsiteY15-582" fmla="*/ 1319649 h 2242107"/>
                <a:gd name="connsiteX16-583" fmla="*/ 269635 w 2003583"/>
                <a:gd name="connsiteY16-584" fmla="*/ 922459 h 2242107"/>
                <a:gd name="connsiteX17-585" fmla="*/ 26285 w 2003583"/>
                <a:gd name="connsiteY17-586" fmla="*/ 693713 h 2242107"/>
                <a:gd name="connsiteX18-587" fmla="*/ 143951 w 2003583"/>
                <a:gd name="connsiteY18-588" fmla="*/ 489911 h 2242107"/>
                <a:gd name="connsiteX19-589" fmla="*/ 463725 w 2003583"/>
                <a:gd name="connsiteY19-590" fmla="*/ 586285 h 2242107"/>
                <a:gd name="connsiteX20-591" fmla="*/ 807702 w 2003583"/>
                <a:gd name="connsiteY20-592" fmla="*/ 387690 h 2242107"/>
                <a:gd name="connsiteX21-593" fmla="*/ 884127 w 2003583"/>
                <a:gd name="connsiteY21-594" fmla="*/ 62570 h 2242107"/>
                <a:gd name="connsiteX22-595" fmla="*/ 1119457 w 2003583"/>
                <a:gd name="connsiteY22-596" fmla="*/ 62570 h 2242107"/>
                <a:gd name="connsiteX23-597" fmla="*/ 1195882 w 2003583"/>
                <a:gd name="connsiteY23-598" fmla="*/ 387690 h 2242107"/>
                <a:gd name="connsiteX24-599" fmla="*/ 1539859 w 2003583"/>
                <a:gd name="connsiteY24-600" fmla="*/ 586285 h 2242107"/>
                <a:gd name="connsiteX0-601" fmla="*/ 1539859 w 2003583"/>
                <a:gd name="connsiteY0-602" fmla="*/ 586285 h 2242107"/>
                <a:gd name="connsiteX1-603" fmla="*/ 1859633 w 2003583"/>
                <a:gd name="connsiteY1-604" fmla="*/ 489911 h 2242107"/>
                <a:gd name="connsiteX2-605" fmla="*/ 1977299 w 2003583"/>
                <a:gd name="connsiteY2-606" fmla="*/ 693713 h 2242107"/>
                <a:gd name="connsiteX3-607" fmla="*/ 1733949 w 2003583"/>
                <a:gd name="connsiteY3-608" fmla="*/ 922459 h 2242107"/>
                <a:gd name="connsiteX4-609" fmla="*/ 1733949 w 2003583"/>
                <a:gd name="connsiteY4-610" fmla="*/ 1319649 h 2242107"/>
                <a:gd name="connsiteX5-611" fmla="*/ 1977299 w 2003583"/>
                <a:gd name="connsiteY5-612" fmla="*/ 1548395 h 2242107"/>
                <a:gd name="connsiteX6-613" fmla="*/ 1859633 w 2003583"/>
                <a:gd name="connsiteY6-614" fmla="*/ 1752197 h 2242107"/>
                <a:gd name="connsiteX7-615" fmla="*/ 1539859 w 2003583"/>
                <a:gd name="connsiteY7-616" fmla="*/ 1655823 h 2242107"/>
                <a:gd name="connsiteX8-617" fmla="*/ 1195882 w 2003583"/>
                <a:gd name="connsiteY8-618" fmla="*/ 1854418 h 2242107"/>
                <a:gd name="connsiteX9-619" fmla="*/ 1119457 w 2003583"/>
                <a:gd name="connsiteY9-620" fmla="*/ 2179538 h 2242107"/>
                <a:gd name="connsiteX10-621" fmla="*/ 884127 w 2003583"/>
                <a:gd name="connsiteY10-622" fmla="*/ 2179538 h 2242107"/>
                <a:gd name="connsiteX11-623" fmla="*/ 807702 w 2003583"/>
                <a:gd name="connsiteY11-624" fmla="*/ 1854418 h 2242107"/>
                <a:gd name="connsiteX12-625" fmla="*/ 463725 w 2003583"/>
                <a:gd name="connsiteY12-626" fmla="*/ 1655823 h 2242107"/>
                <a:gd name="connsiteX13-627" fmla="*/ 143951 w 2003583"/>
                <a:gd name="connsiteY13-628" fmla="*/ 1752197 h 2242107"/>
                <a:gd name="connsiteX14-629" fmla="*/ 26285 w 2003583"/>
                <a:gd name="connsiteY14-630" fmla="*/ 1548395 h 2242107"/>
                <a:gd name="connsiteX15-631" fmla="*/ 269635 w 2003583"/>
                <a:gd name="connsiteY15-632" fmla="*/ 1319649 h 2242107"/>
                <a:gd name="connsiteX16-633" fmla="*/ 269635 w 2003583"/>
                <a:gd name="connsiteY16-634" fmla="*/ 922459 h 2242107"/>
                <a:gd name="connsiteX17-635" fmla="*/ 26285 w 2003583"/>
                <a:gd name="connsiteY17-636" fmla="*/ 693713 h 2242107"/>
                <a:gd name="connsiteX18-637" fmla="*/ 143951 w 2003583"/>
                <a:gd name="connsiteY18-638" fmla="*/ 489911 h 2242107"/>
                <a:gd name="connsiteX19-639" fmla="*/ 463725 w 2003583"/>
                <a:gd name="connsiteY19-640" fmla="*/ 586285 h 2242107"/>
                <a:gd name="connsiteX20-641" fmla="*/ 807702 w 2003583"/>
                <a:gd name="connsiteY20-642" fmla="*/ 387690 h 2242107"/>
                <a:gd name="connsiteX21-643" fmla="*/ 884127 w 2003583"/>
                <a:gd name="connsiteY21-644" fmla="*/ 62570 h 2242107"/>
                <a:gd name="connsiteX22-645" fmla="*/ 1119457 w 2003583"/>
                <a:gd name="connsiteY22-646" fmla="*/ 62570 h 2242107"/>
                <a:gd name="connsiteX23-647" fmla="*/ 1195882 w 2003583"/>
                <a:gd name="connsiteY23-648" fmla="*/ 387690 h 2242107"/>
                <a:gd name="connsiteX24-649" fmla="*/ 1539859 w 2003583"/>
                <a:gd name="connsiteY24-650" fmla="*/ 586285 h 2242107"/>
                <a:gd name="connsiteX0-651" fmla="*/ 1539859 w 2003583"/>
                <a:gd name="connsiteY0-652" fmla="*/ 586285 h 2242107"/>
                <a:gd name="connsiteX1-653" fmla="*/ 1859633 w 2003583"/>
                <a:gd name="connsiteY1-654" fmla="*/ 489911 h 2242107"/>
                <a:gd name="connsiteX2-655" fmla="*/ 1977299 w 2003583"/>
                <a:gd name="connsiteY2-656" fmla="*/ 693713 h 2242107"/>
                <a:gd name="connsiteX3-657" fmla="*/ 1733949 w 2003583"/>
                <a:gd name="connsiteY3-658" fmla="*/ 922459 h 2242107"/>
                <a:gd name="connsiteX4-659" fmla="*/ 1733949 w 2003583"/>
                <a:gd name="connsiteY4-660" fmla="*/ 1319649 h 2242107"/>
                <a:gd name="connsiteX5-661" fmla="*/ 1977299 w 2003583"/>
                <a:gd name="connsiteY5-662" fmla="*/ 1548395 h 2242107"/>
                <a:gd name="connsiteX6-663" fmla="*/ 1859633 w 2003583"/>
                <a:gd name="connsiteY6-664" fmla="*/ 1752197 h 2242107"/>
                <a:gd name="connsiteX7-665" fmla="*/ 1539859 w 2003583"/>
                <a:gd name="connsiteY7-666" fmla="*/ 1655823 h 2242107"/>
                <a:gd name="connsiteX8-667" fmla="*/ 1195882 w 2003583"/>
                <a:gd name="connsiteY8-668" fmla="*/ 1854418 h 2242107"/>
                <a:gd name="connsiteX9-669" fmla="*/ 1119457 w 2003583"/>
                <a:gd name="connsiteY9-670" fmla="*/ 2179538 h 2242107"/>
                <a:gd name="connsiteX10-671" fmla="*/ 884127 w 2003583"/>
                <a:gd name="connsiteY10-672" fmla="*/ 2179538 h 2242107"/>
                <a:gd name="connsiteX11-673" fmla="*/ 807702 w 2003583"/>
                <a:gd name="connsiteY11-674" fmla="*/ 1854418 h 2242107"/>
                <a:gd name="connsiteX12-675" fmla="*/ 463725 w 2003583"/>
                <a:gd name="connsiteY12-676" fmla="*/ 1655823 h 2242107"/>
                <a:gd name="connsiteX13-677" fmla="*/ 143951 w 2003583"/>
                <a:gd name="connsiteY13-678" fmla="*/ 1752197 h 2242107"/>
                <a:gd name="connsiteX14-679" fmla="*/ 26285 w 2003583"/>
                <a:gd name="connsiteY14-680" fmla="*/ 1548395 h 2242107"/>
                <a:gd name="connsiteX15-681" fmla="*/ 269635 w 2003583"/>
                <a:gd name="connsiteY15-682" fmla="*/ 1319649 h 2242107"/>
                <a:gd name="connsiteX16-683" fmla="*/ 269635 w 2003583"/>
                <a:gd name="connsiteY16-684" fmla="*/ 922459 h 2242107"/>
                <a:gd name="connsiteX17-685" fmla="*/ 26285 w 2003583"/>
                <a:gd name="connsiteY17-686" fmla="*/ 693713 h 2242107"/>
                <a:gd name="connsiteX18-687" fmla="*/ 143951 w 2003583"/>
                <a:gd name="connsiteY18-688" fmla="*/ 489911 h 2242107"/>
                <a:gd name="connsiteX19-689" fmla="*/ 463725 w 2003583"/>
                <a:gd name="connsiteY19-690" fmla="*/ 586285 h 2242107"/>
                <a:gd name="connsiteX20-691" fmla="*/ 807702 w 2003583"/>
                <a:gd name="connsiteY20-692" fmla="*/ 387690 h 2242107"/>
                <a:gd name="connsiteX21-693" fmla="*/ 884127 w 2003583"/>
                <a:gd name="connsiteY21-694" fmla="*/ 62570 h 2242107"/>
                <a:gd name="connsiteX22-695" fmla="*/ 1119457 w 2003583"/>
                <a:gd name="connsiteY22-696" fmla="*/ 62570 h 2242107"/>
                <a:gd name="connsiteX23-697" fmla="*/ 1195882 w 2003583"/>
                <a:gd name="connsiteY23-698" fmla="*/ 387690 h 2242107"/>
                <a:gd name="connsiteX24-699" fmla="*/ 1539859 w 2003583"/>
                <a:gd name="connsiteY24-700" fmla="*/ 586285 h 2242107"/>
                <a:gd name="connsiteX0-701" fmla="*/ 1539859 w 2003583"/>
                <a:gd name="connsiteY0-702" fmla="*/ 586285 h 2242107"/>
                <a:gd name="connsiteX1-703" fmla="*/ 1859633 w 2003583"/>
                <a:gd name="connsiteY1-704" fmla="*/ 489911 h 2242107"/>
                <a:gd name="connsiteX2-705" fmla="*/ 1977299 w 2003583"/>
                <a:gd name="connsiteY2-706" fmla="*/ 693713 h 2242107"/>
                <a:gd name="connsiteX3-707" fmla="*/ 1733949 w 2003583"/>
                <a:gd name="connsiteY3-708" fmla="*/ 922459 h 2242107"/>
                <a:gd name="connsiteX4-709" fmla="*/ 1733949 w 2003583"/>
                <a:gd name="connsiteY4-710" fmla="*/ 1319649 h 2242107"/>
                <a:gd name="connsiteX5-711" fmla="*/ 1977299 w 2003583"/>
                <a:gd name="connsiteY5-712" fmla="*/ 1548395 h 2242107"/>
                <a:gd name="connsiteX6-713" fmla="*/ 1859633 w 2003583"/>
                <a:gd name="connsiteY6-714" fmla="*/ 1752197 h 2242107"/>
                <a:gd name="connsiteX7-715" fmla="*/ 1539859 w 2003583"/>
                <a:gd name="connsiteY7-716" fmla="*/ 1655823 h 2242107"/>
                <a:gd name="connsiteX8-717" fmla="*/ 1195882 w 2003583"/>
                <a:gd name="connsiteY8-718" fmla="*/ 1854418 h 2242107"/>
                <a:gd name="connsiteX9-719" fmla="*/ 1119457 w 2003583"/>
                <a:gd name="connsiteY9-720" fmla="*/ 2179538 h 2242107"/>
                <a:gd name="connsiteX10-721" fmla="*/ 884127 w 2003583"/>
                <a:gd name="connsiteY10-722" fmla="*/ 2179538 h 2242107"/>
                <a:gd name="connsiteX11-723" fmla="*/ 807702 w 2003583"/>
                <a:gd name="connsiteY11-724" fmla="*/ 1854418 h 2242107"/>
                <a:gd name="connsiteX12-725" fmla="*/ 463725 w 2003583"/>
                <a:gd name="connsiteY12-726" fmla="*/ 1655823 h 2242107"/>
                <a:gd name="connsiteX13-727" fmla="*/ 143951 w 2003583"/>
                <a:gd name="connsiteY13-728" fmla="*/ 1752197 h 2242107"/>
                <a:gd name="connsiteX14-729" fmla="*/ 26285 w 2003583"/>
                <a:gd name="connsiteY14-730" fmla="*/ 1548395 h 2242107"/>
                <a:gd name="connsiteX15-731" fmla="*/ 269635 w 2003583"/>
                <a:gd name="connsiteY15-732" fmla="*/ 1319649 h 2242107"/>
                <a:gd name="connsiteX16-733" fmla="*/ 269635 w 2003583"/>
                <a:gd name="connsiteY16-734" fmla="*/ 922459 h 2242107"/>
                <a:gd name="connsiteX17-735" fmla="*/ 26285 w 2003583"/>
                <a:gd name="connsiteY17-736" fmla="*/ 693713 h 2242107"/>
                <a:gd name="connsiteX18-737" fmla="*/ 143951 w 2003583"/>
                <a:gd name="connsiteY18-738" fmla="*/ 489911 h 2242107"/>
                <a:gd name="connsiteX19-739" fmla="*/ 463725 w 2003583"/>
                <a:gd name="connsiteY19-740" fmla="*/ 586285 h 2242107"/>
                <a:gd name="connsiteX20-741" fmla="*/ 807702 w 2003583"/>
                <a:gd name="connsiteY20-742" fmla="*/ 387690 h 2242107"/>
                <a:gd name="connsiteX21-743" fmla="*/ 884127 w 2003583"/>
                <a:gd name="connsiteY21-744" fmla="*/ 62570 h 2242107"/>
                <a:gd name="connsiteX22-745" fmla="*/ 1119457 w 2003583"/>
                <a:gd name="connsiteY22-746" fmla="*/ 62570 h 2242107"/>
                <a:gd name="connsiteX23-747" fmla="*/ 1195882 w 2003583"/>
                <a:gd name="connsiteY23-748" fmla="*/ 387690 h 2242107"/>
                <a:gd name="connsiteX24-749" fmla="*/ 1539859 w 2003583"/>
                <a:gd name="connsiteY24-750" fmla="*/ 586285 h 2242107"/>
                <a:gd name="connsiteX0-751" fmla="*/ 1539859 w 2003583"/>
                <a:gd name="connsiteY0-752" fmla="*/ 586285 h 2242107"/>
                <a:gd name="connsiteX1-753" fmla="*/ 1859633 w 2003583"/>
                <a:gd name="connsiteY1-754" fmla="*/ 489911 h 2242107"/>
                <a:gd name="connsiteX2-755" fmla="*/ 1977299 w 2003583"/>
                <a:gd name="connsiteY2-756" fmla="*/ 693713 h 2242107"/>
                <a:gd name="connsiteX3-757" fmla="*/ 1733949 w 2003583"/>
                <a:gd name="connsiteY3-758" fmla="*/ 922459 h 2242107"/>
                <a:gd name="connsiteX4-759" fmla="*/ 1733949 w 2003583"/>
                <a:gd name="connsiteY4-760" fmla="*/ 1319649 h 2242107"/>
                <a:gd name="connsiteX5-761" fmla="*/ 1977299 w 2003583"/>
                <a:gd name="connsiteY5-762" fmla="*/ 1548395 h 2242107"/>
                <a:gd name="connsiteX6-763" fmla="*/ 1859633 w 2003583"/>
                <a:gd name="connsiteY6-764" fmla="*/ 1752197 h 2242107"/>
                <a:gd name="connsiteX7-765" fmla="*/ 1539859 w 2003583"/>
                <a:gd name="connsiteY7-766" fmla="*/ 1655823 h 2242107"/>
                <a:gd name="connsiteX8-767" fmla="*/ 1195882 w 2003583"/>
                <a:gd name="connsiteY8-768" fmla="*/ 1854418 h 2242107"/>
                <a:gd name="connsiteX9-769" fmla="*/ 1119457 w 2003583"/>
                <a:gd name="connsiteY9-770" fmla="*/ 2179538 h 2242107"/>
                <a:gd name="connsiteX10-771" fmla="*/ 884127 w 2003583"/>
                <a:gd name="connsiteY10-772" fmla="*/ 2179538 h 2242107"/>
                <a:gd name="connsiteX11-773" fmla="*/ 807702 w 2003583"/>
                <a:gd name="connsiteY11-774" fmla="*/ 1854418 h 2242107"/>
                <a:gd name="connsiteX12-775" fmla="*/ 463725 w 2003583"/>
                <a:gd name="connsiteY12-776" fmla="*/ 1655823 h 2242107"/>
                <a:gd name="connsiteX13-777" fmla="*/ 143951 w 2003583"/>
                <a:gd name="connsiteY13-778" fmla="*/ 1752197 h 2242107"/>
                <a:gd name="connsiteX14-779" fmla="*/ 26285 w 2003583"/>
                <a:gd name="connsiteY14-780" fmla="*/ 1548395 h 2242107"/>
                <a:gd name="connsiteX15-781" fmla="*/ 269635 w 2003583"/>
                <a:gd name="connsiteY15-782" fmla="*/ 1319649 h 2242107"/>
                <a:gd name="connsiteX16-783" fmla="*/ 269635 w 2003583"/>
                <a:gd name="connsiteY16-784" fmla="*/ 922459 h 2242107"/>
                <a:gd name="connsiteX17-785" fmla="*/ 26285 w 2003583"/>
                <a:gd name="connsiteY17-786" fmla="*/ 693713 h 2242107"/>
                <a:gd name="connsiteX18-787" fmla="*/ 143951 w 2003583"/>
                <a:gd name="connsiteY18-788" fmla="*/ 489911 h 2242107"/>
                <a:gd name="connsiteX19-789" fmla="*/ 463725 w 2003583"/>
                <a:gd name="connsiteY19-790" fmla="*/ 586285 h 2242107"/>
                <a:gd name="connsiteX20-791" fmla="*/ 807702 w 2003583"/>
                <a:gd name="connsiteY20-792" fmla="*/ 387690 h 2242107"/>
                <a:gd name="connsiteX21-793" fmla="*/ 884127 w 2003583"/>
                <a:gd name="connsiteY21-794" fmla="*/ 62570 h 2242107"/>
                <a:gd name="connsiteX22-795" fmla="*/ 1119457 w 2003583"/>
                <a:gd name="connsiteY22-796" fmla="*/ 62570 h 2242107"/>
                <a:gd name="connsiteX23-797" fmla="*/ 1195882 w 2003583"/>
                <a:gd name="connsiteY23-798" fmla="*/ 387690 h 2242107"/>
                <a:gd name="connsiteX24-799" fmla="*/ 1539859 w 2003583"/>
                <a:gd name="connsiteY24-800" fmla="*/ 586285 h 2242107"/>
                <a:gd name="connsiteX0-801" fmla="*/ 1539859 w 2003583"/>
                <a:gd name="connsiteY0-802" fmla="*/ 586285 h 2242107"/>
                <a:gd name="connsiteX1-803" fmla="*/ 1859633 w 2003583"/>
                <a:gd name="connsiteY1-804" fmla="*/ 489911 h 2242107"/>
                <a:gd name="connsiteX2-805" fmla="*/ 1977299 w 2003583"/>
                <a:gd name="connsiteY2-806" fmla="*/ 693713 h 2242107"/>
                <a:gd name="connsiteX3-807" fmla="*/ 1733949 w 2003583"/>
                <a:gd name="connsiteY3-808" fmla="*/ 922459 h 2242107"/>
                <a:gd name="connsiteX4-809" fmla="*/ 1733949 w 2003583"/>
                <a:gd name="connsiteY4-810" fmla="*/ 1319649 h 2242107"/>
                <a:gd name="connsiteX5-811" fmla="*/ 1977299 w 2003583"/>
                <a:gd name="connsiteY5-812" fmla="*/ 1548395 h 2242107"/>
                <a:gd name="connsiteX6-813" fmla="*/ 1859633 w 2003583"/>
                <a:gd name="connsiteY6-814" fmla="*/ 1752197 h 2242107"/>
                <a:gd name="connsiteX7-815" fmla="*/ 1539859 w 2003583"/>
                <a:gd name="connsiteY7-816" fmla="*/ 1655823 h 2242107"/>
                <a:gd name="connsiteX8-817" fmla="*/ 1195882 w 2003583"/>
                <a:gd name="connsiteY8-818" fmla="*/ 1854418 h 2242107"/>
                <a:gd name="connsiteX9-819" fmla="*/ 1119457 w 2003583"/>
                <a:gd name="connsiteY9-820" fmla="*/ 2179538 h 2242107"/>
                <a:gd name="connsiteX10-821" fmla="*/ 884127 w 2003583"/>
                <a:gd name="connsiteY10-822" fmla="*/ 2179538 h 2242107"/>
                <a:gd name="connsiteX11-823" fmla="*/ 807702 w 2003583"/>
                <a:gd name="connsiteY11-824" fmla="*/ 1854418 h 2242107"/>
                <a:gd name="connsiteX12-825" fmla="*/ 463725 w 2003583"/>
                <a:gd name="connsiteY12-826" fmla="*/ 1655823 h 2242107"/>
                <a:gd name="connsiteX13-827" fmla="*/ 143951 w 2003583"/>
                <a:gd name="connsiteY13-828" fmla="*/ 1752197 h 2242107"/>
                <a:gd name="connsiteX14-829" fmla="*/ 26285 w 2003583"/>
                <a:gd name="connsiteY14-830" fmla="*/ 1548395 h 2242107"/>
                <a:gd name="connsiteX15-831" fmla="*/ 269635 w 2003583"/>
                <a:gd name="connsiteY15-832" fmla="*/ 1319649 h 2242107"/>
                <a:gd name="connsiteX16-833" fmla="*/ 269635 w 2003583"/>
                <a:gd name="connsiteY16-834" fmla="*/ 922459 h 2242107"/>
                <a:gd name="connsiteX17-835" fmla="*/ 26285 w 2003583"/>
                <a:gd name="connsiteY17-836" fmla="*/ 693713 h 2242107"/>
                <a:gd name="connsiteX18-837" fmla="*/ 143951 w 2003583"/>
                <a:gd name="connsiteY18-838" fmla="*/ 489911 h 2242107"/>
                <a:gd name="connsiteX19-839" fmla="*/ 463725 w 2003583"/>
                <a:gd name="connsiteY19-840" fmla="*/ 586285 h 2242107"/>
                <a:gd name="connsiteX20-841" fmla="*/ 807702 w 2003583"/>
                <a:gd name="connsiteY20-842" fmla="*/ 387690 h 2242107"/>
                <a:gd name="connsiteX21-843" fmla="*/ 884127 w 2003583"/>
                <a:gd name="connsiteY21-844" fmla="*/ 62570 h 2242107"/>
                <a:gd name="connsiteX22-845" fmla="*/ 1119457 w 2003583"/>
                <a:gd name="connsiteY22-846" fmla="*/ 62570 h 2242107"/>
                <a:gd name="connsiteX23-847" fmla="*/ 1195882 w 2003583"/>
                <a:gd name="connsiteY23-848" fmla="*/ 387690 h 2242107"/>
                <a:gd name="connsiteX24-849" fmla="*/ 1539859 w 2003583"/>
                <a:gd name="connsiteY24-850" fmla="*/ 586285 h 2242107"/>
                <a:gd name="connsiteX0-851" fmla="*/ 1539859 w 2003583"/>
                <a:gd name="connsiteY0-852" fmla="*/ 586285 h 2242107"/>
                <a:gd name="connsiteX1-853" fmla="*/ 1859633 w 2003583"/>
                <a:gd name="connsiteY1-854" fmla="*/ 489911 h 2242107"/>
                <a:gd name="connsiteX2-855" fmla="*/ 1977299 w 2003583"/>
                <a:gd name="connsiteY2-856" fmla="*/ 693713 h 2242107"/>
                <a:gd name="connsiteX3-857" fmla="*/ 1733949 w 2003583"/>
                <a:gd name="connsiteY3-858" fmla="*/ 922459 h 2242107"/>
                <a:gd name="connsiteX4-859" fmla="*/ 1733949 w 2003583"/>
                <a:gd name="connsiteY4-860" fmla="*/ 1319649 h 2242107"/>
                <a:gd name="connsiteX5-861" fmla="*/ 1977299 w 2003583"/>
                <a:gd name="connsiteY5-862" fmla="*/ 1548395 h 2242107"/>
                <a:gd name="connsiteX6-863" fmla="*/ 1859633 w 2003583"/>
                <a:gd name="connsiteY6-864" fmla="*/ 1752197 h 2242107"/>
                <a:gd name="connsiteX7-865" fmla="*/ 1539859 w 2003583"/>
                <a:gd name="connsiteY7-866" fmla="*/ 1655823 h 2242107"/>
                <a:gd name="connsiteX8-867" fmla="*/ 1195882 w 2003583"/>
                <a:gd name="connsiteY8-868" fmla="*/ 1854418 h 2242107"/>
                <a:gd name="connsiteX9-869" fmla="*/ 1119457 w 2003583"/>
                <a:gd name="connsiteY9-870" fmla="*/ 2179538 h 2242107"/>
                <a:gd name="connsiteX10-871" fmla="*/ 884127 w 2003583"/>
                <a:gd name="connsiteY10-872" fmla="*/ 2179538 h 2242107"/>
                <a:gd name="connsiteX11-873" fmla="*/ 807702 w 2003583"/>
                <a:gd name="connsiteY11-874" fmla="*/ 1854418 h 2242107"/>
                <a:gd name="connsiteX12-875" fmla="*/ 463725 w 2003583"/>
                <a:gd name="connsiteY12-876" fmla="*/ 1655823 h 2242107"/>
                <a:gd name="connsiteX13-877" fmla="*/ 143951 w 2003583"/>
                <a:gd name="connsiteY13-878" fmla="*/ 1752197 h 2242107"/>
                <a:gd name="connsiteX14-879" fmla="*/ 26285 w 2003583"/>
                <a:gd name="connsiteY14-880" fmla="*/ 1548395 h 2242107"/>
                <a:gd name="connsiteX15-881" fmla="*/ 269635 w 2003583"/>
                <a:gd name="connsiteY15-882" fmla="*/ 1319649 h 2242107"/>
                <a:gd name="connsiteX16-883" fmla="*/ 269635 w 2003583"/>
                <a:gd name="connsiteY16-884" fmla="*/ 922459 h 2242107"/>
                <a:gd name="connsiteX17-885" fmla="*/ 26285 w 2003583"/>
                <a:gd name="connsiteY17-886" fmla="*/ 693713 h 2242107"/>
                <a:gd name="connsiteX18-887" fmla="*/ 143951 w 2003583"/>
                <a:gd name="connsiteY18-888" fmla="*/ 489911 h 2242107"/>
                <a:gd name="connsiteX19-889" fmla="*/ 463725 w 2003583"/>
                <a:gd name="connsiteY19-890" fmla="*/ 586285 h 2242107"/>
                <a:gd name="connsiteX20-891" fmla="*/ 807702 w 2003583"/>
                <a:gd name="connsiteY20-892" fmla="*/ 387690 h 2242107"/>
                <a:gd name="connsiteX21-893" fmla="*/ 884127 w 2003583"/>
                <a:gd name="connsiteY21-894" fmla="*/ 62570 h 2242107"/>
                <a:gd name="connsiteX22-895" fmla="*/ 1119457 w 2003583"/>
                <a:gd name="connsiteY22-896" fmla="*/ 62570 h 2242107"/>
                <a:gd name="connsiteX23-897" fmla="*/ 1195882 w 2003583"/>
                <a:gd name="connsiteY23-898" fmla="*/ 387690 h 2242107"/>
                <a:gd name="connsiteX24-899" fmla="*/ 1539859 w 2003583"/>
                <a:gd name="connsiteY24-900" fmla="*/ 586285 h 2242107"/>
                <a:gd name="connsiteX0-901" fmla="*/ 1539859 w 2003583"/>
                <a:gd name="connsiteY0-902" fmla="*/ 586285 h 2242107"/>
                <a:gd name="connsiteX1-903" fmla="*/ 1859633 w 2003583"/>
                <a:gd name="connsiteY1-904" fmla="*/ 489911 h 2242107"/>
                <a:gd name="connsiteX2-905" fmla="*/ 1977299 w 2003583"/>
                <a:gd name="connsiteY2-906" fmla="*/ 693713 h 2242107"/>
                <a:gd name="connsiteX3-907" fmla="*/ 1733949 w 2003583"/>
                <a:gd name="connsiteY3-908" fmla="*/ 922459 h 2242107"/>
                <a:gd name="connsiteX4-909" fmla="*/ 1733949 w 2003583"/>
                <a:gd name="connsiteY4-910" fmla="*/ 1319649 h 2242107"/>
                <a:gd name="connsiteX5-911" fmla="*/ 1977299 w 2003583"/>
                <a:gd name="connsiteY5-912" fmla="*/ 1548395 h 2242107"/>
                <a:gd name="connsiteX6-913" fmla="*/ 1859633 w 2003583"/>
                <a:gd name="connsiteY6-914" fmla="*/ 1752197 h 2242107"/>
                <a:gd name="connsiteX7-915" fmla="*/ 1539859 w 2003583"/>
                <a:gd name="connsiteY7-916" fmla="*/ 1655823 h 2242107"/>
                <a:gd name="connsiteX8-917" fmla="*/ 1195882 w 2003583"/>
                <a:gd name="connsiteY8-918" fmla="*/ 1854418 h 2242107"/>
                <a:gd name="connsiteX9-919" fmla="*/ 1119457 w 2003583"/>
                <a:gd name="connsiteY9-920" fmla="*/ 2179538 h 2242107"/>
                <a:gd name="connsiteX10-921" fmla="*/ 884127 w 2003583"/>
                <a:gd name="connsiteY10-922" fmla="*/ 2179538 h 2242107"/>
                <a:gd name="connsiteX11-923" fmla="*/ 807702 w 2003583"/>
                <a:gd name="connsiteY11-924" fmla="*/ 1854418 h 2242107"/>
                <a:gd name="connsiteX12-925" fmla="*/ 463725 w 2003583"/>
                <a:gd name="connsiteY12-926" fmla="*/ 1655823 h 2242107"/>
                <a:gd name="connsiteX13-927" fmla="*/ 143951 w 2003583"/>
                <a:gd name="connsiteY13-928" fmla="*/ 1752197 h 2242107"/>
                <a:gd name="connsiteX14-929" fmla="*/ 26285 w 2003583"/>
                <a:gd name="connsiteY14-930" fmla="*/ 1548395 h 2242107"/>
                <a:gd name="connsiteX15-931" fmla="*/ 269635 w 2003583"/>
                <a:gd name="connsiteY15-932" fmla="*/ 1319649 h 2242107"/>
                <a:gd name="connsiteX16-933" fmla="*/ 269635 w 2003583"/>
                <a:gd name="connsiteY16-934" fmla="*/ 922459 h 2242107"/>
                <a:gd name="connsiteX17-935" fmla="*/ 26285 w 2003583"/>
                <a:gd name="connsiteY17-936" fmla="*/ 693713 h 2242107"/>
                <a:gd name="connsiteX18-937" fmla="*/ 143951 w 2003583"/>
                <a:gd name="connsiteY18-938" fmla="*/ 489911 h 2242107"/>
                <a:gd name="connsiteX19-939" fmla="*/ 463725 w 2003583"/>
                <a:gd name="connsiteY19-940" fmla="*/ 586285 h 2242107"/>
                <a:gd name="connsiteX20-941" fmla="*/ 807702 w 2003583"/>
                <a:gd name="connsiteY20-942" fmla="*/ 387690 h 2242107"/>
                <a:gd name="connsiteX21-943" fmla="*/ 884127 w 2003583"/>
                <a:gd name="connsiteY21-944" fmla="*/ 62570 h 2242107"/>
                <a:gd name="connsiteX22-945" fmla="*/ 1119457 w 2003583"/>
                <a:gd name="connsiteY22-946" fmla="*/ 62570 h 2242107"/>
                <a:gd name="connsiteX23-947" fmla="*/ 1195882 w 2003583"/>
                <a:gd name="connsiteY23-948" fmla="*/ 387690 h 2242107"/>
                <a:gd name="connsiteX24-949" fmla="*/ 1539859 w 2003583"/>
                <a:gd name="connsiteY24-950" fmla="*/ 586285 h 2242107"/>
                <a:gd name="connsiteX0-951" fmla="*/ 1539859 w 2003583"/>
                <a:gd name="connsiteY0-952" fmla="*/ 586285 h 2242107"/>
                <a:gd name="connsiteX1-953" fmla="*/ 1859633 w 2003583"/>
                <a:gd name="connsiteY1-954" fmla="*/ 489911 h 2242107"/>
                <a:gd name="connsiteX2-955" fmla="*/ 1977299 w 2003583"/>
                <a:gd name="connsiteY2-956" fmla="*/ 693713 h 2242107"/>
                <a:gd name="connsiteX3-957" fmla="*/ 1733949 w 2003583"/>
                <a:gd name="connsiteY3-958" fmla="*/ 922459 h 2242107"/>
                <a:gd name="connsiteX4-959" fmla="*/ 1733949 w 2003583"/>
                <a:gd name="connsiteY4-960" fmla="*/ 1319649 h 2242107"/>
                <a:gd name="connsiteX5-961" fmla="*/ 1977299 w 2003583"/>
                <a:gd name="connsiteY5-962" fmla="*/ 1548395 h 2242107"/>
                <a:gd name="connsiteX6-963" fmla="*/ 1859633 w 2003583"/>
                <a:gd name="connsiteY6-964" fmla="*/ 1752197 h 2242107"/>
                <a:gd name="connsiteX7-965" fmla="*/ 1539859 w 2003583"/>
                <a:gd name="connsiteY7-966" fmla="*/ 1655823 h 2242107"/>
                <a:gd name="connsiteX8-967" fmla="*/ 1195882 w 2003583"/>
                <a:gd name="connsiteY8-968" fmla="*/ 1854418 h 2242107"/>
                <a:gd name="connsiteX9-969" fmla="*/ 1119457 w 2003583"/>
                <a:gd name="connsiteY9-970" fmla="*/ 2179538 h 2242107"/>
                <a:gd name="connsiteX10-971" fmla="*/ 884127 w 2003583"/>
                <a:gd name="connsiteY10-972" fmla="*/ 2179538 h 2242107"/>
                <a:gd name="connsiteX11-973" fmla="*/ 807702 w 2003583"/>
                <a:gd name="connsiteY11-974" fmla="*/ 1854418 h 2242107"/>
                <a:gd name="connsiteX12-975" fmla="*/ 463725 w 2003583"/>
                <a:gd name="connsiteY12-976" fmla="*/ 1655823 h 2242107"/>
                <a:gd name="connsiteX13-977" fmla="*/ 143951 w 2003583"/>
                <a:gd name="connsiteY13-978" fmla="*/ 1752197 h 2242107"/>
                <a:gd name="connsiteX14-979" fmla="*/ 26285 w 2003583"/>
                <a:gd name="connsiteY14-980" fmla="*/ 1548395 h 2242107"/>
                <a:gd name="connsiteX15-981" fmla="*/ 269635 w 2003583"/>
                <a:gd name="connsiteY15-982" fmla="*/ 1319649 h 2242107"/>
                <a:gd name="connsiteX16-983" fmla="*/ 269635 w 2003583"/>
                <a:gd name="connsiteY16-984" fmla="*/ 922459 h 2242107"/>
                <a:gd name="connsiteX17-985" fmla="*/ 26285 w 2003583"/>
                <a:gd name="connsiteY17-986" fmla="*/ 693713 h 2242107"/>
                <a:gd name="connsiteX18-987" fmla="*/ 143951 w 2003583"/>
                <a:gd name="connsiteY18-988" fmla="*/ 489911 h 2242107"/>
                <a:gd name="connsiteX19-989" fmla="*/ 463725 w 2003583"/>
                <a:gd name="connsiteY19-990" fmla="*/ 586285 h 2242107"/>
                <a:gd name="connsiteX20-991" fmla="*/ 807702 w 2003583"/>
                <a:gd name="connsiteY20-992" fmla="*/ 387690 h 2242107"/>
                <a:gd name="connsiteX21-993" fmla="*/ 884127 w 2003583"/>
                <a:gd name="connsiteY21-994" fmla="*/ 62570 h 2242107"/>
                <a:gd name="connsiteX22-995" fmla="*/ 1119457 w 2003583"/>
                <a:gd name="connsiteY22-996" fmla="*/ 62570 h 2242107"/>
                <a:gd name="connsiteX23-997" fmla="*/ 1195882 w 2003583"/>
                <a:gd name="connsiteY23-998" fmla="*/ 387690 h 2242107"/>
                <a:gd name="connsiteX24-999" fmla="*/ 1539859 w 2003583"/>
                <a:gd name="connsiteY24-1000" fmla="*/ 586285 h 2242107"/>
                <a:gd name="connsiteX0-1001" fmla="*/ 1539859 w 2003583"/>
                <a:gd name="connsiteY0-1002" fmla="*/ 586285 h 2242107"/>
                <a:gd name="connsiteX1-1003" fmla="*/ 1859633 w 2003583"/>
                <a:gd name="connsiteY1-1004" fmla="*/ 489911 h 2242107"/>
                <a:gd name="connsiteX2-1005" fmla="*/ 1977299 w 2003583"/>
                <a:gd name="connsiteY2-1006" fmla="*/ 693713 h 2242107"/>
                <a:gd name="connsiteX3-1007" fmla="*/ 1733949 w 2003583"/>
                <a:gd name="connsiteY3-1008" fmla="*/ 922459 h 2242107"/>
                <a:gd name="connsiteX4-1009" fmla="*/ 1733949 w 2003583"/>
                <a:gd name="connsiteY4-1010" fmla="*/ 1319649 h 2242107"/>
                <a:gd name="connsiteX5-1011" fmla="*/ 1977299 w 2003583"/>
                <a:gd name="connsiteY5-1012" fmla="*/ 1548395 h 2242107"/>
                <a:gd name="connsiteX6-1013" fmla="*/ 1859633 w 2003583"/>
                <a:gd name="connsiteY6-1014" fmla="*/ 1752197 h 2242107"/>
                <a:gd name="connsiteX7-1015" fmla="*/ 1539859 w 2003583"/>
                <a:gd name="connsiteY7-1016" fmla="*/ 1655823 h 2242107"/>
                <a:gd name="connsiteX8-1017" fmla="*/ 1195882 w 2003583"/>
                <a:gd name="connsiteY8-1018" fmla="*/ 1854418 h 2242107"/>
                <a:gd name="connsiteX9-1019" fmla="*/ 1119457 w 2003583"/>
                <a:gd name="connsiteY9-1020" fmla="*/ 2179538 h 2242107"/>
                <a:gd name="connsiteX10-1021" fmla="*/ 884127 w 2003583"/>
                <a:gd name="connsiteY10-1022" fmla="*/ 2179538 h 2242107"/>
                <a:gd name="connsiteX11-1023" fmla="*/ 807702 w 2003583"/>
                <a:gd name="connsiteY11-1024" fmla="*/ 1854418 h 2242107"/>
                <a:gd name="connsiteX12-1025" fmla="*/ 463725 w 2003583"/>
                <a:gd name="connsiteY12-1026" fmla="*/ 1655823 h 2242107"/>
                <a:gd name="connsiteX13-1027" fmla="*/ 143951 w 2003583"/>
                <a:gd name="connsiteY13-1028" fmla="*/ 1752197 h 2242107"/>
                <a:gd name="connsiteX14-1029" fmla="*/ 26285 w 2003583"/>
                <a:gd name="connsiteY14-1030" fmla="*/ 1548395 h 2242107"/>
                <a:gd name="connsiteX15-1031" fmla="*/ 269635 w 2003583"/>
                <a:gd name="connsiteY15-1032" fmla="*/ 1319649 h 2242107"/>
                <a:gd name="connsiteX16-1033" fmla="*/ 269635 w 2003583"/>
                <a:gd name="connsiteY16-1034" fmla="*/ 922459 h 2242107"/>
                <a:gd name="connsiteX17-1035" fmla="*/ 26285 w 2003583"/>
                <a:gd name="connsiteY17-1036" fmla="*/ 693713 h 2242107"/>
                <a:gd name="connsiteX18-1037" fmla="*/ 143951 w 2003583"/>
                <a:gd name="connsiteY18-1038" fmla="*/ 489911 h 2242107"/>
                <a:gd name="connsiteX19-1039" fmla="*/ 463725 w 2003583"/>
                <a:gd name="connsiteY19-1040" fmla="*/ 586285 h 2242107"/>
                <a:gd name="connsiteX20-1041" fmla="*/ 807702 w 2003583"/>
                <a:gd name="connsiteY20-1042" fmla="*/ 387690 h 2242107"/>
                <a:gd name="connsiteX21-1043" fmla="*/ 884127 w 2003583"/>
                <a:gd name="connsiteY21-1044" fmla="*/ 62570 h 2242107"/>
                <a:gd name="connsiteX22-1045" fmla="*/ 1119457 w 2003583"/>
                <a:gd name="connsiteY22-1046" fmla="*/ 62570 h 2242107"/>
                <a:gd name="connsiteX23-1047" fmla="*/ 1195882 w 2003583"/>
                <a:gd name="connsiteY23-1048" fmla="*/ 387690 h 2242107"/>
                <a:gd name="connsiteX24-1049" fmla="*/ 1539859 w 2003583"/>
                <a:gd name="connsiteY24-1050" fmla="*/ 586285 h 2242107"/>
                <a:gd name="connsiteX0-1051" fmla="*/ 1539859 w 2003583"/>
                <a:gd name="connsiteY0-1052" fmla="*/ 586285 h 2242107"/>
                <a:gd name="connsiteX1-1053" fmla="*/ 1815989 w 2003583"/>
                <a:gd name="connsiteY1-1054" fmla="*/ 481182 h 2242107"/>
                <a:gd name="connsiteX2-1055" fmla="*/ 1977299 w 2003583"/>
                <a:gd name="connsiteY2-1056" fmla="*/ 693713 h 2242107"/>
                <a:gd name="connsiteX3-1057" fmla="*/ 1733949 w 2003583"/>
                <a:gd name="connsiteY3-1058" fmla="*/ 922459 h 2242107"/>
                <a:gd name="connsiteX4-1059" fmla="*/ 1733949 w 2003583"/>
                <a:gd name="connsiteY4-1060" fmla="*/ 1319649 h 2242107"/>
                <a:gd name="connsiteX5-1061" fmla="*/ 1977299 w 2003583"/>
                <a:gd name="connsiteY5-1062" fmla="*/ 1548395 h 2242107"/>
                <a:gd name="connsiteX6-1063" fmla="*/ 1859633 w 2003583"/>
                <a:gd name="connsiteY6-1064" fmla="*/ 1752197 h 2242107"/>
                <a:gd name="connsiteX7-1065" fmla="*/ 1539859 w 2003583"/>
                <a:gd name="connsiteY7-1066" fmla="*/ 1655823 h 2242107"/>
                <a:gd name="connsiteX8-1067" fmla="*/ 1195882 w 2003583"/>
                <a:gd name="connsiteY8-1068" fmla="*/ 1854418 h 2242107"/>
                <a:gd name="connsiteX9-1069" fmla="*/ 1119457 w 2003583"/>
                <a:gd name="connsiteY9-1070" fmla="*/ 2179538 h 2242107"/>
                <a:gd name="connsiteX10-1071" fmla="*/ 884127 w 2003583"/>
                <a:gd name="connsiteY10-1072" fmla="*/ 2179538 h 2242107"/>
                <a:gd name="connsiteX11-1073" fmla="*/ 807702 w 2003583"/>
                <a:gd name="connsiteY11-1074" fmla="*/ 1854418 h 2242107"/>
                <a:gd name="connsiteX12-1075" fmla="*/ 463725 w 2003583"/>
                <a:gd name="connsiteY12-1076" fmla="*/ 1655823 h 2242107"/>
                <a:gd name="connsiteX13-1077" fmla="*/ 143951 w 2003583"/>
                <a:gd name="connsiteY13-1078" fmla="*/ 1752197 h 2242107"/>
                <a:gd name="connsiteX14-1079" fmla="*/ 26285 w 2003583"/>
                <a:gd name="connsiteY14-1080" fmla="*/ 1548395 h 2242107"/>
                <a:gd name="connsiteX15-1081" fmla="*/ 269635 w 2003583"/>
                <a:gd name="connsiteY15-1082" fmla="*/ 1319649 h 2242107"/>
                <a:gd name="connsiteX16-1083" fmla="*/ 269635 w 2003583"/>
                <a:gd name="connsiteY16-1084" fmla="*/ 922459 h 2242107"/>
                <a:gd name="connsiteX17-1085" fmla="*/ 26285 w 2003583"/>
                <a:gd name="connsiteY17-1086" fmla="*/ 693713 h 2242107"/>
                <a:gd name="connsiteX18-1087" fmla="*/ 143951 w 2003583"/>
                <a:gd name="connsiteY18-1088" fmla="*/ 489911 h 2242107"/>
                <a:gd name="connsiteX19-1089" fmla="*/ 463725 w 2003583"/>
                <a:gd name="connsiteY19-1090" fmla="*/ 586285 h 2242107"/>
                <a:gd name="connsiteX20-1091" fmla="*/ 807702 w 2003583"/>
                <a:gd name="connsiteY20-1092" fmla="*/ 387690 h 2242107"/>
                <a:gd name="connsiteX21-1093" fmla="*/ 884127 w 2003583"/>
                <a:gd name="connsiteY21-1094" fmla="*/ 62570 h 2242107"/>
                <a:gd name="connsiteX22-1095" fmla="*/ 1119457 w 2003583"/>
                <a:gd name="connsiteY22-1096" fmla="*/ 62570 h 2242107"/>
                <a:gd name="connsiteX23-1097" fmla="*/ 1195882 w 2003583"/>
                <a:gd name="connsiteY23-1098" fmla="*/ 387690 h 2242107"/>
                <a:gd name="connsiteX24-1099" fmla="*/ 1539859 w 2003583"/>
                <a:gd name="connsiteY24-1100" fmla="*/ 586285 h 2242107"/>
                <a:gd name="connsiteX0-1101" fmla="*/ 1539859 w 2003583"/>
                <a:gd name="connsiteY0-1102" fmla="*/ 586285 h 2225306"/>
                <a:gd name="connsiteX1-1103" fmla="*/ 1815989 w 2003583"/>
                <a:gd name="connsiteY1-1104" fmla="*/ 481182 h 2225306"/>
                <a:gd name="connsiteX2-1105" fmla="*/ 1977299 w 2003583"/>
                <a:gd name="connsiteY2-1106" fmla="*/ 693713 h 2225306"/>
                <a:gd name="connsiteX3-1107" fmla="*/ 1733949 w 2003583"/>
                <a:gd name="connsiteY3-1108" fmla="*/ 922459 h 2225306"/>
                <a:gd name="connsiteX4-1109" fmla="*/ 1733949 w 2003583"/>
                <a:gd name="connsiteY4-1110" fmla="*/ 1319649 h 2225306"/>
                <a:gd name="connsiteX5-1111" fmla="*/ 1977299 w 2003583"/>
                <a:gd name="connsiteY5-1112" fmla="*/ 1548395 h 2225306"/>
                <a:gd name="connsiteX6-1113" fmla="*/ 1859633 w 2003583"/>
                <a:gd name="connsiteY6-1114" fmla="*/ 1752197 h 2225306"/>
                <a:gd name="connsiteX7-1115" fmla="*/ 1539859 w 2003583"/>
                <a:gd name="connsiteY7-1116" fmla="*/ 1655823 h 2225306"/>
                <a:gd name="connsiteX8-1117" fmla="*/ 1195882 w 2003583"/>
                <a:gd name="connsiteY8-1118" fmla="*/ 1854418 h 2225306"/>
                <a:gd name="connsiteX9-1119" fmla="*/ 1119457 w 2003583"/>
                <a:gd name="connsiteY9-1120" fmla="*/ 2179538 h 2225306"/>
                <a:gd name="connsiteX10-1121" fmla="*/ 849212 w 2003583"/>
                <a:gd name="connsiteY10-1122" fmla="*/ 2188266 h 2225306"/>
                <a:gd name="connsiteX11-1123" fmla="*/ 807702 w 2003583"/>
                <a:gd name="connsiteY11-1124" fmla="*/ 1854418 h 2225306"/>
                <a:gd name="connsiteX12-1125" fmla="*/ 463725 w 2003583"/>
                <a:gd name="connsiteY12-1126" fmla="*/ 1655823 h 2225306"/>
                <a:gd name="connsiteX13-1127" fmla="*/ 143951 w 2003583"/>
                <a:gd name="connsiteY13-1128" fmla="*/ 1752197 h 2225306"/>
                <a:gd name="connsiteX14-1129" fmla="*/ 26285 w 2003583"/>
                <a:gd name="connsiteY14-1130" fmla="*/ 1548395 h 2225306"/>
                <a:gd name="connsiteX15-1131" fmla="*/ 269635 w 2003583"/>
                <a:gd name="connsiteY15-1132" fmla="*/ 1319649 h 2225306"/>
                <a:gd name="connsiteX16-1133" fmla="*/ 269635 w 2003583"/>
                <a:gd name="connsiteY16-1134" fmla="*/ 922459 h 2225306"/>
                <a:gd name="connsiteX17-1135" fmla="*/ 26285 w 2003583"/>
                <a:gd name="connsiteY17-1136" fmla="*/ 693713 h 2225306"/>
                <a:gd name="connsiteX18-1137" fmla="*/ 143951 w 2003583"/>
                <a:gd name="connsiteY18-1138" fmla="*/ 489911 h 2225306"/>
                <a:gd name="connsiteX19-1139" fmla="*/ 463725 w 2003583"/>
                <a:gd name="connsiteY19-1140" fmla="*/ 586285 h 2225306"/>
                <a:gd name="connsiteX20-1141" fmla="*/ 807702 w 2003583"/>
                <a:gd name="connsiteY20-1142" fmla="*/ 387690 h 2225306"/>
                <a:gd name="connsiteX21-1143" fmla="*/ 884127 w 2003583"/>
                <a:gd name="connsiteY21-1144" fmla="*/ 62570 h 2225306"/>
                <a:gd name="connsiteX22-1145" fmla="*/ 1119457 w 2003583"/>
                <a:gd name="connsiteY22-1146" fmla="*/ 62570 h 2225306"/>
                <a:gd name="connsiteX23-1147" fmla="*/ 1195882 w 2003583"/>
                <a:gd name="connsiteY23-1148" fmla="*/ 387690 h 2225306"/>
                <a:gd name="connsiteX24-1149" fmla="*/ 1539859 w 2003583"/>
                <a:gd name="connsiteY24-1150" fmla="*/ 586285 h 2225306"/>
                <a:gd name="connsiteX0-1151" fmla="*/ 1551437 w 2015161"/>
                <a:gd name="connsiteY0-1152" fmla="*/ 586285 h 2225304"/>
                <a:gd name="connsiteX1-1153" fmla="*/ 1827567 w 2015161"/>
                <a:gd name="connsiteY1-1154" fmla="*/ 481182 h 2225304"/>
                <a:gd name="connsiteX2-1155" fmla="*/ 1988877 w 2015161"/>
                <a:gd name="connsiteY2-1156" fmla="*/ 693713 h 2225304"/>
                <a:gd name="connsiteX3-1157" fmla="*/ 1745527 w 2015161"/>
                <a:gd name="connsiteY3-1158" fmla="*/ 922459 h 2225304"/>
                <a:gd name="connsiteX4-1159" fmla="*/ 1745527 w 2015161"/>
                <a:gd name="connsiteY4-1160" fmla="*/ 1319649 h 2225304"/>
                <a:gd name="connsiteX5-1161" fmla="*/ 1988877 w 2015161"/>
                <a:gd name="connsiteY5-1162" fmla="*/ 1548395 h 2225304"/>
                <a:gd name="connsiteX6-1163" fmla="*/ 1871211 w 2015161"/>
                <a:gd name="connsiteY6-1164" fmla="*/ 1752197 h 2225304"/>
                <a:gd name="connsiteX7-1165" fmla="*/ 1551437 w 2015161"/>
                <a:gd name="connsiteY7-1166" fmla="*/ 1655823 h 2225304"/>
                <a:gd name="connsiteX8-1167" fmla="*/ 1207460 w 2015161"/>
                <a:gd name="connsiteY8-1168" fmla="*/ 1854418 h 2225304"/>
                <a:gd name="connsiteX9-1169" fmla="*/ 1131035 w 2015161"/>
                <a:gd name="connsiteY9-1170" fmla="*/ 2179538 h 2225304"/>
                <a:gd name="connsiteX10-1171" fmla="*/ 860790 w 2015161"/>
                <a:gd name="connsiteY10-1172" fmla="*/ 2188266 h 2225304"/>
                <a:gd name="connsiteX11-1173" fmla="*/ 819280 w 2015161"/>
                <a:gd name="connsiteY11-1174" fmla="*/ 1854418 h 2225304"/>
                <a:gd name="connsiteX12-1175" fmla="*/ 475303 w 2015161"/>
                <a:gd name="connsiteY12-1176" fmla="*/ 1655823 h 2225304"/>
                <a:gd name="connsiteX13-1177" fmla="*/ 155529 w 2015161"/>
                <a:gd name="connsiteY13-1178" fmla="*/ 1752197 h 2225304"/>
                <a:gd name="connsiteX14-1179" fmla="*/ 2948 w 2015161"/>
                <a:gd name="connsiteY14-1180" fmla="*/ 1522210 h 2225304"/>
                <a:gd name="connsiteX15-1181" fmla="*/ 281213 w 2015161"/>
                <a:gd name="connsiteY15-1182" fmla="*/ 1319649 h 2225304"/>
                <a:gd name="connsiteX16-1183" fmla="*/ 281213 w 2015161"/>
                <a:gd name="connsiteY16-1184" fmla="*/ 922459 h 2225304"/>
                <a:gd name="connsiteX17-1185" fmla="*/ 37863 w 2015161"/>
                <a:gd name="connsiteY17-1186" fmla="*/ 693713 h 2225304"/>
                <a:gd name="connsiteX18-1187" fmla="*/ 155529 w 2015161"/>
                <a:gd name="connsiteY18-1188" fmla="*/ 489911 h 2225304"/>
                <a:gd name="connsiteX19-1189" fmla="*/ 475303 w 2015161"/>
                <a:gd name="connsiteY19-1190" fmla="*/ 586285 h 2225304"/>
                <a:gd name="connsiteX20-1191" fmla="*/ 819280 w 2015161"/>
                <a:gd name="connsiteY20-1192" fmla="*/ 387690 h 2225304"/>
                <a:gd name="connsiteX21-1193" fmla="*/ 895705 w 2015161"/>
                <a:gd name="connsiteY21-1194" fmla="*/ 62570 h 2225304"/>
                <a:gd name="connsiteX22-1195" fmla="*/ 1131035 w 2015161"/>
                <a:gd name="connsiteY22-1196" fmla="*/ 62570 h 2225304"/>
                <a:gd name="connsiteX23-1197" fmla="*/ 1207460 w 2015161"/>
                <a:gd name="connsiteY23-1198" fmla="*/ 387690 h 2225304"/>
                <a:gd name="connsiteX24-1199" fmla="*/ 1551437 w 2015161"/>
                <a:gd name="connsiteY24-1200" fmla="*/ 586285 h 2225304"/>
                <a:gd name="connsiteX0-1201" fmla="*/ 1551439 w 2015163"/>
                <a:gd name="connsiteY0-1202" fmla="*/ 586285 h 2225306"/>
                <a:gd name="connsiteX1-1203" fmla="*/ 1827569 w 2015163"/>
                <a:gd name="connsiteY1-1204" fmla="*/ 481182 h 2225306"/>
                <a:gd name="connsiteX2-1205" fmla="*/ 1988879 w 2015163"/>
                <a:gd name="connsiteY2-1206" fmla="*/ 693713 h 2225306"/>
                <a:gd name="connsiteX3-1207" fmla="*/ 1745529 w 2015163"/>
                <a:gd name="connsiteY3-1208" fmla="*/ 922459 h 2225306"/>
                <a:gd name="connsiteX4-1209" fmla="*/ 1745529 w 2015163"/>
                <a:gd name="connsiteY4-1210" fmla="*/ 1319649 h 2225306"/>
                <a:gd name="connsiteX5-1211" fmla="*/ 1988879 w 2015163"/>
                <a:gd name="connsiteY5-1212" fmla="*/ 1548395 h 2225306"/>
                <a:gd name="connsiteX6-1213" fmla="*/ 1871213 w 2015163"/>
                <a:gd name="connsiteY6-1214" fmla="*/ 1752197 h 2225306"/>
                <a:gd name="connsiteX7-1215" fmla="*/ 1551439 w 2015163"/>
                <a:gd name="connsiteY7-1216" fmla="*/ 1655823 h 2225306"/>
                <a:gd name="connsiteX8-1217" fmla="*/ 1207462 w 2015163"/>
                <a:gd name="connsiteY8-1218" fmla="*/ 1854418 h 2225306"/>
                <a:gd name="connsiteX9-1219" fmla="*/ 1131037 w 2015163"/>
                <a:gd name="connsiteY9-1220" fmla="*/ 2179538 h 2225306"/>
                <a:gd name="connsiteX10-1221" fmla="*/ 860792 w 2015163"/>
                <a:gd name="connsiteY10-1222" fmla="*/ 2188266 h 2225306"/>
                <a:gd name="connsiteX11-1223" fmla="*/ 819282 w 2015163"/>
                <a:gd name="connsiteY11-1224" fmla="*/ 1854418 h 2225306"/>
                <a:gd name="connsiteX12-1225" fmla="*/ 475305 w 2015163"/>
                <a:gd name="connsiteY12-1226" fmla="*/ 1655823 h 2225306"/>
                <a:gd name="connsiteX13-1227" fmla="*/ 155531 w 2015163"/>
                <a:gd name="connsiteY13-1228" fmla="*/ 1752197 h 2225306"/>
                <a:gd name="connsiteX14-1229" fmla="*/ 2950 w 2015163"/>
                <a:gd name="connsiteY14-1230" fmla="*/ 1522210 h 2225306"/>
                <a:gd name="connsiteX15-1231" fmla="*/ 281215 w 2015163"/>
                <a:gd name="connsiteY15-1232" fmla="*/ 1319649 h 2225306"/>
                <a:gd name="connsiteX16-1233" fmla="*/ 281215 w 2015163"/>
                <a:gd name="connsiteY16-1234" fmla="*/ 922459 h 2225306"/>
                <a:gd name="connsiteX17-1235" fmla="*/ 37865 w 2015163"/>
                <a:gd name="connsiteY17-1236" fmla="*/ 693713 h 2225306"/>
                <a:gd name="connsiteX18-1237" fmla="*/ 155531 w 2015163"/>
                <a:gd name="connsiteY18-1238" fmla="*/ 463725 h 2225306"/>
                <a:gd name="connsiteX19-1239" fmla="*/ 475305 w 2015163"/>
                <a:gd name="connsiteY19-1240" fmla="*/ 586285 h 2225306"/>
                <a:gd name="connsiteX20-1241" fmla="*/ 819282 w 2015163"/>
                <a:gd name="connsiteY20-1242" fmla="*/ 387690 h 2225306"/>
                <a:gd name="connsiteX21-1243" fmla="*/ 895707 w 2015163"/>
                <a:gd name="connsiteY21-1244" fmla="*/ 62570 h 2225306"/>
                <a:gd name="connsiteX22-1245" fmla="*/ 1131037 w 2015163"/>
                <a:gd name="connsiteY22-1246" fmla="*/ 62570 h 2225306"/>
                <a:gd name="connsiteX23-1247" fmla="*/ 1207462 w 2015163"/>
                <a:gd name="connsiteY23-1248" fmla="*/ 387690 h 2225306"/>
                <a:gd name="connsiteX24-1249" fmla="*/ 1551439 w 2015163"/>
                <a:gd name="connsiteY24-1250" fmla="*/ 586285 h 2225306"/>
                <a:gd name="connsiteX0-1251" fmla="*/ 1551439 w 2015163"/>
                <a:gd name="connsiteY0-1252" fmla="*/ 575030 h 2214049"/>
                <a:gd name="connsiteX1-1253" fmla="*/ 1827569 w 2015163"/>
                <a:gd name="connsiteY1-1254" fmla="*/ 469927 h 2214049"/>
                <a:gd name="connsiteX2-1255" fmla="*/ 1988879 w 2015163"/>
                <a:gd name="connsiteY2-1256" fmla="*/ 682458 h 2214049"/>
                <a:gd name="connsiteX3-1257" fmla="*/ 1745529 w 2015163"/>
                <a:gd name="connsiteY3-1258" fmla="*/ 911204 h 2214049"/>
                <a:gd name="connsiteX4-1259" fmla="*/ 1745529 w 2015163"/>
                <a:gd name="connsiteY4-1260" fmla="*/ 1308394 h 2214049"/>
                <a:gd name="connsiteX5-1261" fmla="*/ 1988879 w 2015163"/>
                <a:gd name="connsiteY5-1262" fmla="*/ 1537140 h 2214049"/>
                <a:gd name="connsiteX6-1263" fmla="*/ 1871213 w 2015163"/>
                <a:gd name="connsiteY6-1264" fmla="*/ 1740942 h 2214049"/>
                <a:gd name="connsiteX7-1265" fmla="*/ 1551439 w 2015163"/>
                <a:gd name="connsiteY7-1266" fmla="*/ 1644568 h 2214049"/>
                <a:gd name="connsiteX8-1267" fmla="*/ 1207462 w 2015163"/>
                <a:gd name="connsiteY8-1268" fmla="*/ 1843163 h 2214049"/>
                <a:gd name="connsiteX9-1269" fmla="*/ 1131037 w 2015163"/>
                <a:gd name="connsiteY9-1270" fmla="*/ 2168283 h 2214049"/>
                <a:gd name="connsiteX10-1271" fmla="*/ 860792 w 2015163"/>
                <a:gd name="connsiteY10-1272" fmla="*/ 2177011 h 2214049"/>
                <a:gd name="connsiteX11-1273" fmla="*/ 819282 w 2015163"/>
                <a:gd name="connsiteY11-1274" fmla="*/ 1843163 h 2214049"/>
                <a:gd name="connsiteX12-1275" fmla="*/ 475305 w 2015163"/>
                <a:gd name="connsiteY12-1276" fmla="*/ 1644568 h 2214049"/>
                <a:gd name="connsiteX13-1277" fmla="*/ 155531 w 2015163"/>
                <a:gd name="connsiteY13-1278" fmla="*/ 1740942 h 2214049"/>
                <a:gd name="connsiteX14-1279" fmla="*/ 2950 w 2015163"/>
                <a:gd name="connsiteY14-1280" fmla="*/ 1510955 h 2214049"/>
                <a:gd name="connsiteX15-1281" fmla="*/ 281215 w 2015163"/>
                <a:gd name="connsiteY15-1282" fmla="*/ 1308394 h 2214049"/>
                <a:gd name="connsiteX16-1283" fmla="*/ 281215 w 2015163"/>
                <a:gd name="connsiteY16-1284" fmla="*/ 911204 h 2214049"/>
                <a:gd name="connsiteX17-1285" fmla="*/ 37865 w 2015163"/>
                <a:gd name="connsiteY17-1286" fmla="*/ 682458 h 2214049"/>
                <a:gd name="connsiteX18-1287" fmla="*/ 155531 w 2015163"/>
                <a:gd name="connsiteY18-1288" fmla="*/ 452470 h 2214049"/>
                <a:gd name="connsiteX19-1289" fmla="*/ 475305 w 2015163"/>
                <a:gd name="connsiteY19-1290" fmla="*/ 575030 h 2214049"/>
                <a:gd name="connsiteX20-1291" fmla="*/ 819282 w 2015163"/>
                <a:gd name="connsiteY20-1292" fmla="*/ 376435 h 2214049"/>
                <a:gd name="connsiteX21-1293" fmla="*/ 895707 w 2015163"/>
                <a:gd name="connsiteY21-1294" fmla="*/ 51315 h 2214049"/>
                <a:gd name="connsiteX22-1295" fmla="*/ 1165952 w 2015163"/>
                <a:gd name="connsiteY22-1296" fmla="*/ 33857 h 2214049"/>
                <a:gd name="connsiteX23-1297" fmla="*/ 1207462 w 2015163"/>
                <a:gd name="connsiteY23-1298" fmla="*/ 376435 h 2214049"/>
                <a:gd name="connsiteX24-1299" fmla="*/ 1551439 w 2015163"/>
                <a:gd name="connsiteY24-1300" fmla="*/ 575030 h 2214049"/>
                <a:gd name="connsiteX0-1301" fmla="*/ 1551439 w 2015163"/>
                <a:gd name="connsiteY0-1302" fmla="*/ 575028 h 2214049"/>
                <a:gd name="connsiteX1-1303" fmla="*/ 1810111 w 2015163"/>
                <a:gd name="connsiteY1-1304" fmla="*/ 443740 h 2214049"/>
                <a:gd name="connsiteX2-1305" fmla="*/ 1988879 w 2015163"/>
                <a:gd name="connsiteY2-1306" fmla="*/ 682456 h 2214049"/>
                <a:gd name="connsiteX3-1307" fmla="*/ 1745529 w 2015163"/>
                <a:gd name="connsiteY3-1308" fmla="*/ 911202 h 2214049"/>
                <a:gd name="connsiteX4-1309" fmla="*/ 1745529 w 2015163"/>
                <a:gd name="connsiteY4-1310" fmla="*/ 1308392 h 2214049"/>
                <a:gd name="connsiteX5-1311" fmla="*/ 1988879 w 2015163"/>
                <a:gd name="connsiteY5-1312" fmla="*/ 1537138 h 2214049"/>
                <a:gd name="connsiteX6-1313" fmla="*/ 1871213 w 2015163"/>
                <a:gd name="connsiteY6-1314" fmla="*/ 1740940 h 2214049"/>
                <a:gd name="connsiteX7-1315" fmla="*/ 1551439 w 2015163"/>
                <a:gd name="connsiteY7-1316" fmla="*/ 1644566 h 2214049"/>
                <a:gd name="connsiteX8-1317" fmla="*/ 1207462 w 2015163"/>
                <a:gd name="connsiteY8-1318" fmla="*/ 1843161 h 2214049"/>
                <a:gd name="connsiteX9-1319" fmla="*/ 1131037 w 2015163"/>
                <a:gd name="connsiteY9-1320" fmla="*/ 2168281 h 2214049"/>
                <a:gd name="connsiteX10-1321" fmla="*/ 860792 w 2015163"/>
                <a:gd name="connsiteY10-1322" fmla="*/ 2177009 h 2214049"/>
                <a:gd name="connsiteX11-1323" fmla="*/ 819282 w 2015163"/>
                <a:gd name="connsiteY11-1324" fmla="*/ 1843161 h 2214049"/>
                <a:gd name="connsiteX12-1325" fmla="*/ 475305 w 2015163"/>
                <a:gd name="connsiteY12-1326" fmla="*/ 1644566 h 2214049"/>
                <a:gd name="connsiteX13-1327" fmla="*/ 155531 w 2015163"/>
                <a:gd name="connsiteY13-1328" fmla="*/ 1740940 h 2214049"/>
                <a:gd name="connsiteX14-1329" fmla="*/ 2950 w 2015163"/>
                <a:gd name="connsiteY14-1330" fmla="*/ 1510953 h 2214049"/>
                <a:gd name="connsiteX15-1331" fmla="*/ 281215 w 2015163"/>
                <a:gd name="connsiteY15-1332" fmla="*/ 1308392 h 2214049"/>
                <a:gd name="connsiteX16-1333" fmla="*/ 281215 w 2015163"/>
                <a:gd name="connsiteY16-1334" fmla="*/ 911202 h 2214049"/>
                <a:gd name="connsiteX17-1335" fmla="*/ 37865 w 2015163"/>
                <a:gd name="connsiteY17-1336" fmla="*/ 682456 h 2214049"/>
                <a:gd name="connsiteX18-1337" fmla="*/ 155531 w 2015163"/>
                <a:gd name="connsiteY18-1338" fmla="*/ 452468 h 2214049"/>
                <a:gd name="connsiteX19-1339" fmla="*/ 475305 w 2015163"/>
                <a:gd name="connsiteY19-1340" fmla="*/ 575028 h 2214049"/>
                <a:gd name="connsiteX20-1341" fmla="*/ 819282 w 2015163"/>
                <a:gd name="connsiteY20-1342" fmla="*/ 376433 h 2214049"/>
                <a:gd name="connsiteX21-1343" fmla="*/ 895707 w 2015163"/>
                <a:gd name="connsiteY21-1344" fmla="*/ 51313 h 2214049"/>
                <a:gd name="connsiteX22-1345" fmla="*/ 1165952 w 2015163"/>
                <a:gd name="connsiteY22-1346" fmla="*/ 33855 h 2214049"/>
                <a:gd name="connsiteX23-1347" fmla="*/ 1207462 w 2015163"/>
                <a:gd name="connsiteY23-1348" fmla="*/ 376433 h 2214049"/>
                <a:gd name="connsiteX24-1349" fmla="*/ 1551439 w 2015163"/>
                <a:gd name="connsiteY24-1350" fmla="*/ 575028 h 2214049"/>
                <a:gd name="connsiteX0-1351" fmla="*/ 1551439 w 1990924"/>
                <a:gd name="connsiteY0-1352" fmla="*/ 575028 h 2214047"/>
                <a:gd name="connsiteX1-1353" fmla="*/ 1810111 w 1990924"/>
                <a:gd name="connsiteY1-1354" fmla="*/ 443740 h 2214047"/>
                <a:gd name="connsiteX2-1355" fmla="*/ 1988879 w 1990924"/>
                <a:gd name="connsiteY2-1356" fmla="*/ 682456 h 2214047"/>
                <a:gd name="connsiteX3-1357" fmla="*/ 1745529 w 1990924"/>
                <a:gd name="connsiteY3-1358" fmla="*/ 911202 h 2214047"/>
                <a:gd name="connsiteX4-1359" fmla="*/ 1745529 w 1990924"/>
                <a:gd name="connsiteY4-1360" fmla="*/ 1308392 h 2214047"/>
                <a:gd name="connsiteX5-1361" fmla="*/ 1988879 w 1990924"/>
                <a:gd name="connsiteY5-1362" fmla="*/ 1537138 h 2214047"/>
                <a:gd name="connsiteX6-1363" fmla="*/ 1845026 w 1990924"/>
                <a:gd name="connsiteY6-1364" fmla="*/ 1775854 h 2214047"/>
                <a:gd name="connsiteX7-1365" fmla="*/ 1551439 w 1990924"/>
                <a:gd name="connsiteY7-1366" fmla="*/ 1644566 h 2214047"/>
                <a:gd name="connsiteX8-1367" fmla="*/ 1207462 w 1990924"/>
                <a:gd name="connsiteY8-1368" fmla="*/ 1843161 h 2214047"/>
                <a:gd name="connsiteX9-1369" fmla="*/ 1131037 w 1990924"/>
                <a:gd name="connsiteY9-1370" fmla="*/ 2168281 h 2214047"/>
                <a:gd name="connsiteX10-1371" fmla="*/ 860792 w 1990924"/>
                <a:gd name="connsiteY10-1372" fmla="*/ 2177009 h 2214047"/>
                <a:gd name="connsiteX11-1373" fmla="*/ 819282 w 1990924"/>
                <a:gd name="connsiteY11-1374" fmla="*/ 1843161 h 2214047"/>
                <a:gd name="connsiteX12-1375" fmla="*/ 475305 w 1990924"/>
                <a:gd name="connsiteY12-1376" fmla="*/ 1644566 h 2214047"/>
                <a:gd name="connsiteX13-1377" fmla="*/ 155531 w 1990924"/>
                <a:gd name="connsiteY13-1378" fmla="*/ 1740940 h 2214047"/>
                <a:gd name="connsiteX14-1379" fmla="*/ 2950 w 1990924"/>
                <a:gd name="connsiteY14-1380" fmla="*/ 1510953 h 2214047"/>
                <a:gd name="connsiteX15-1381" fmla="*/ 281215 w 1990924"/>
                <a:gd name="connsiteY15-1382" fmla="*/ 1308392 h 2214047"/>
                <a:gd name="connsiteX16-1383" fmla="*/ 281215 w 1990924"/>
                <a:gd name="connsiteY16-1384" fmla="*/ 911202 h 2214047"/>
                <a:gd name="connsiteX17-1385" fmla="*/ 37865 w 1990924"/>
                <a:gd name="connsiteY17-1386" fmla="*/ 682456 h 2214047"/>
                <a:gd name="connsiteX18-1387" fmla="*/ 155531 w 1990924"/>
                <a:gd name="connsiteY18-1388" fmla="*/ 452468 h 2214047"/>
                <a:gd name="connsiteX19-1389" fmla="*/ 475305 w 1990924"/>
                <a:gd name="connsiteY19-1390" fmla="*/ 575028 h 2214047"/>
                <a:gd name="connsiteX20-1391" fmla="*/ 819282 w 1990924"/>
                <a:gd name="connsiteY20-1392" fmla="*/ 376433 h 2214047"/>
                <a:gd name="connsiteX21-1393" fmla="*/ 895707 w 1990924"/>
                <a:gd name="connsiteY21-1394" fmla="*/ 51313 h 2214047"/>
                <a:gd name="connsiteX22-1395" fmla="*/ 1165952 w 1990924"/>
                <a:gd name="connsiteY22-1396" fmla="*/ 33855 h 2214047"/>
                <a:gd name="connsiteX23-1397" fmla="*/ 1207462 w 1990924"/>
                <a:gd name="connsiteY23-1398" fmla="*/ 376433 h 2214047"/>
                <a:gd name="connsiteX24-1399" fmla="*/ 1551439 w 1990924"/>
                <a:gd name="connsiteY24-1400" fmla="*/ 575028 h 221404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</a:cxnLst>
              <a:rect l="l" t="t" r="r" b="b"/>
              <a:pathLst>
                <a:path w="1990924" h="2214047">
                  <a:moveTo>
                    <a:pt x="1551439" y="575028"/>
                  </a:moveTo>
                  <a:lnTo>
                    <a:pt x="1810111" y="443740"/>
                  </a:lnTo>
                  <a:cubicBezTo>
                    <a:pt x="1916702" y="411615"/>
                    <a:pt x="1999643" y="604546"/>
                    <a:pt x="1988879" y="682456"/>
                  </a:cubicBezTo>
                  <a:cubicBezTo>
                    <a:pt x="1978115" y="760366"/>
                    <a:pt x="1855917" y="833066"/>
                    <a:pt x="1745529" y="911202"/>
                  </a:cubicBezTo>
                  <a:cubicBezTo>
                    <a:pt x="1780804" y="1041249"/>
                    <a:pt x="1780804" y="1178345"/>
                    <a:pt x="1745529" y="1308392"/>
                  </a:cubicBezTo>
                  <a:cubicBezTo>
                    <a:pt x="1826646" y="1384641"/>
                    <a:pt x="1972296" y="1459228"/>
                    <a:pt x="1988879" y="1537138"/>
                  </a:cubicBezTo>
                  <a:cubicBezTo>
                    <a:pt x="2005462" y="1615048"/>
                    <a:pt x="1917933" y="1757949"/>
                    <a:pt x="1845026" y="1775854"/>
                  </a:cubicBezTo>
                  <a:cubicBezTo>
                    <a:pt x="1772119" y="1793759"/>
                    <a:pt x="1679522" y="1697359"/>
                    <a:pt x="1551439" y="1644566"/>
                  </a:cubicBezTo>
                  <a:cubicBezTo>
                    <a:pt x="1456452" y="1740139"/>
                    <a:pt x="1337724" y="1808687"/>
                    <a:pt x="1207462" y="1843161"/>
                  </a:cubicBezTo>
                  <a:cubicBezTo>
                    <a:pt x="1181987" y="1951534"/>
                    <a:pt x="1188815" y="2112640"/>
                    <a:pt x="1131037" y="2168281"/>
                  </a:cubicBezTo>
                  <a:cubicBezTo>
                    <a:pt x="1073259" y="2223922"/>
                    <a:pt x="912751" y="2231196"/>
                    <a:pt x="860792" y="2177009"/>
                  </a:cubicBezTo>
                  <a:cubicBezTo>
                    <a:pt x="808833" y="2122822"/>
                    <a:pt x="810792" y="1947903"/>
                    <a:pt x="819282" y="1843161"/>
                  </a:cubicBezTo>
                  <a:cubicBezTo>
                    <a:pt x="689020" y="1808686"/>
                    <a:pt x="570292" y="1740138"/>
                    <a:pt x="475305" y="1644566"/>
                  </a:cubicBezTo>
                  <a:cubicBezTo>
                    <a:pt x="368714" y="1676691"/>
                    <a:pt x="234257" y="1763209"/>
                    <a:pt x="155531" y="1740940"/>
                  </a:cubicBezTo>
                  <a:cubicBezTo>
                    <a:pt x="76805" y="1718671"/>
                    <a:pt x="-17997" y="1583044"/>
                    <a:pt x="2950" y="1510953"/>
                  </a:cubicBezTo>
                  <a:cubicBezTo>
                    <a:pt x="23897" y="1438862"/>
                    <a:pt x="223198" y="1360342"/>
                    <a:pt x="281215" y="1308392"/>
                  </a:cubicBezTo>
                  <a:cubicBezTo>
                    <a:pt x="245940" y="1178345"/>
                    <a:pt x="245940" y="1041249"/>
                    <a:pt x="281215" y="911202"/>
                  </a:cubicBezTo>
                  <a:cubicBezTo>
                    <a:pt x="200098" y="834953"/>
                    <a:pt x="58812" y="758912"/>
                    <a:pt x="37865" y="682456"/>
                  </a:cubicBezTo>
                  <a:cubicBezTo>
                    <a:pt x="16918" y="606000"/>
                    <a:pt x="82624" y="470373"/>
                    <a:pt x="155531" y="452468"/>
                  </a:cubicBezTo>
                  <a:cubicBezTo>
                    <a:pt x="228438" y="434563"/>
                    <a:pt x="364680" y="530965"/>
                    <a:pt x="475305" y="575028"/>
                  </a:cubicBezTo>
                  <a:cubicBezTo>
                    <a:pt x="570292" y="479455"/>
                    <a:pt x="689020" y="410907"/>
                    <a:pt x="819282" y="376433"/>
                  </a:cubicBezTo>
                  <a:cubicBezTo>
                    <a:pt x="844757" y="268060"/>
                    <a:pt x="837929" y="108409"/>
                    <a:pt x="895707" y="51313"/>
                  </a:cubicBezTo>
                  <a:cubicBezTo>
                    <a:pt x="953485" y="-5783"/>
                    <a:pt x="1113993" y="-20332"/>
                    <a:pt x="1165952" y="33855"/>
                  </a:cubicBezTo>
                  <a:cubicBezTo>
                    <a:pt x="1217911" y="88042"/>
                    <a:pt x="1198495" y="254233"/>
                    <a:pt x="1207462" y="376433"/>
                  </a:cubicBezTo>
                  <a:cubicBezTo>
                    <a:pt x="1337724" y="410908"/>
                    <a:pt x="1456452" y="479456"/>
                    <a:pt x="1551439" y="575028"/>
                  </a:cubicBezTo>
                  <a:close/>
                </a:path>
              </a:pathLst>
            </a:custGeom>
            <a:noFill/>
            <a:ln w="38100">
              <a:solidFill>
                <a:srgbClr val="414042"/>
              </a:solidFill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583766" tIns="587064" rIns="583766" bIns="587064" numCol="1" spcCol="1270" anchor="ctr" anchorCtr="0">
              <a:noAutofit/>
            </a:bodyPr>
            <a:lstStyle/>
            <a:p>
              <a:pPr lvl="0" algn="ctr" defTabSz="13335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3000" kern="1200">
                <a:solidFill>
                  <a:srgbClr val="414042"/>
                </a:solidFill>
              </a:endParaRPr>
            </a:p>
          </p:txBody>
        </p:sp>
        <p:sp>
          <p:nvSpPr>
            <p:cNvPr id="40" name="文本框 39"/>
            <p:cNvSpPr txBox="1"/>
            <p:nvPr/>
          </p:nvSpPr>
          <p:spPr>
            <a:xfrm>
              <a:off x="12038" y="2964231"/>
              <a:ext cx="1032269" cy="52904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zh-CN" altLang="en-US" sz="2400" smtClean="0">
                  <a:solidFill>
                    <a:srgbClr val="414042"/>
                  </a:solidFill>
                  <a:latin typeface="方正静蕾简体" pitchFamily="2" charset="-122"/>
                  <a:ea typeface="方正静蕾简体" pitchFamily="2" charset="-122"/>
                </a:rPr>
                <a:t>标题</a:t>
              </a:r>
              <a:endParaRPr lang="zh-CN" altLang="en-US" sz="2400" dirty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  <p:cxnSp>
          <p:nvCxnSpPr>
            <p:cNvPr id="41" name="直接连接符 40"/>
            <p:cNvCxnSpPr/>
            <p:nvPr/>
          </p:nvCxnSpPr>
          <p:spPr>
            <a:xfrm>
              <a:off x="-133453" y="2919173"/>
              <a:ext cx="1177760" cy="0"/>
            </a:xfrm>
            <a:prstGeom prst="line">
              <a:avLst/>
            </a:prstGeom>
            <a:ln w="25400">
              <a:solidFill>
                <a:srgbClr val="414042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" name="组合 41"/>
          <p:cNvGrpSpPr/>
          <p:nvPr/>
        </p:nvGrpSpPr>
        <p:grpSpPr>
          <a:xfrm>
            <a:off x="5194296" y="4588647"/>
            <a:ext cx="1125869" cy="1231787"/>
            <a:chOff x="-551055" y="1811191"/>
            <a:chExt cx="1940017" cy="2122527"/>
          </a:xfrm>
        </p:grpSpPr>
        <p:sp>
          <p:nvSpPr>
            <p:cNvPr id="43" name="任意多边形 42"/>
            <p:cNvSpPr/>
            <p:nvPr/>
          </p:nvSpPr>
          <p:spPr>
            <a:xfrm>
              <a:off x="-551055" y="1811191"/>
              <a:ext cx="1940017" cy="2122527"/>
            </a:xfrm>
            <a:custGeom>
              <a:avLst/>
              <a:gdLst>
                <a:gd name="connsiteX0" fmla="*/ 1621800 w 2167466"/>
                <a:gd name="connsiteY0" fmla="*/ 548964 h 2167466"/>
                <a:gd name="connsiteX1" fmla="*/ 1941574 w 2167466"/>
                <a:gd name="connsiteY1" fmla="*/ 452590 h 2167466"/>
                <a:gd name="connsiteX2" fmla="*/ 2059240 w 2167466"/>
                <a:gd name="connsiteY2" fmla="*/ 656392 h 2167466"/>
                <a:gd name="connsiteX3" fmla="*/ 1815890 w 2167466"/>
                <a:gd name="connsiteY3" fmla="*/ 885138 h 2167466"/>
                <a:gd name="connsiteX4" fmla="*/ 1815890 w 2167466"/>
                <a:gd name="connsiteY4" fmla="*/ 1282328 h 2167466"/>
                <a:gd name="connsiteX5" fmla="*/ 2059240 w 2167466"/>
                <a:gd name="connsiteY5" fmla="*/ 1511074 h 2167466"/>
                <a:gd name="connsiteX6" fmla="*/ 1941574 w 2167466"/>
                <a:gd name="connsiteY6" fmla="*/ 1714876 h 2167466"/>
                <a:gd name="connsiteX7" fmla="*/ 1621800 w 2167466"/>
                <a:gd name="connsiteY7" fmla="*/ 1618502 h 2167466"/>
                <a:gd name="connsiteX8" fmla="*/ 1277823 w 2167466"/>
                <a:gd name="connsiteY8" fmla="*/ 1817097 h 2167466"/>
                <a:gd name="connsiteX9" fmla="*/ 1201398 w 2167466"/>
                <a:gd name="connsiteY9" fmla="*/ 2142217 h 2167466"/>
                <a:gd name="connsiteX10" fmla="*/ 966068 w 2167466"/>
                <a:gd name="connsiteY10" fmla="*/ 2142217 h 2167466"/>
                <a:gd name="connsiteX11" fmla="*/ 889643 w 2167466"/>
                <a:gd name="connsiteY11" fmla="*/ 1817097 h 2167466"/>
                <a:gd name="connsiteX12" fmla="*/ 545666 w 2167466"/>
                <a:gd name="connsiteY12" fmla="*/ 1618502 h 2167466"/>
                <a:gd name="connsiteX13" fmla="*/ 225892 w 2167466"/>
                <a:gd name="connsiteY13" fmla="*/ 1714876 h 2167466"/>
                <a:gd name="connsiteX14" fmla="*/ 108226 w 2167466"/>
                <a:gd name="connsiteY14" fmla="*/ 1511074 h 2167466"/>
                <a:gd name="connsiteX15" fmla="*/ 351576 w 2167466"/>
                <a:gd name="connsiteY15" fmla="*/ 1282328 h 2167466"/>
                <a:gd name="connsiteX16" fmla="*/ 351576 w 2167466"/>
                <a:gd name="connsiteY16" fmla="*/ 885138 h 2167466"/>
                <a:gd name="connsiteX17" fmla="*/ 108226 w 2167466"/>
                <a:gd name="connsiteY17" fmla="*/ 656392 h 2167466"/>
                <a:gd name="connsiteX18" fmla="*/ 225892 w 2167466"/>
                <a:gd name="connsiteY18" fmla="*/ 452590 h 2167466"/>
                <a:gd name="connsiteX19" fmla="*/ 545666 w 2167466"/>
                <a:gd name="connsiteY19" fmla="*/ 548964 h 2167466"/>
                <a:gd name="connsiteX20" fmla="*/ 889643 w 2167466"/>
                <a:gd name="connsiteY20" fmla="*/ 350369 h 2167466"/>
                <a:gd name="connsiteX21" fmla="*/ 966068 w 2167466"/>
                <a:gd name="connsiteY21" fmla="*/ 25249 h 2167466"/>
                <a:gd name="connsiteX22" fmla="*/ 1201398 w 2167466"/>
                <a:gd name="connsiteY22" fmla="*/ 25249 h 2167466"/>
                <a:gd name="connsiteX23" fmla="*/ 1277823 w 2167466"/>
                <a:gd name="connsiteY23" fmla="*/ 350369 h 2167466"/>
                <a:gd name="connsiteX24" fmla="*/ 1621800 w 2167466"/>
                <a:gd name="connsiteY24" fmla="*/ 548964 h 2167466"/>
                <a:gd name="connsiteX0-1" fmla="*/ 1517526 w 1954966"/>
                <a:gd name="connsiteY0-2" fmla="*/ 523716 h 2116969"/>
                <a:gd name="connsiteX1-3" fmla="*/ 1837300 w 1954966"/>
                <a:gd name="connsiteY1-4" fmla="*/ 427342 h 2116969"/>
                <a:gd name="connsiteX2-5" fmla="*/ 1954966 w 1954966"/>
                <a:gd name="connsiteY2-6" fmla="*/ 631144 h 2116969"/>
                <a:gd name="connsiteX3-7" fmla="*/ 1711616 w 1954966"/>
                <a:gd name="connsiteY3-8" fmla="*/ 859890 h 2116969"/>
                <a:gd name="connsiteX4-9" fmla="*/ 1711616 w 1954966"/>
                <a:gd name="connsiteY4-10" fmla="*/ 1257080 h 2116969"/>
                <a:gd name="connsiteX5-11" fmla="*/ 1954966 w 1954966"/>
                <a:gd name="connsiteY5-12" fmla="*/ 1485826 h 2116969"/>
                <a:gd name="connsiteX6-13" fmla="*/ 1837300 w 1954966"/>
                <a:gd name="connsiteY6-14" fmla="*/ 1689628 h 2116969"/>
                <a:gd name="connsiteX7-15" fmla="*/ 1517526 w 1954966"/>
                <a:gd name="connsiteY7-16" fmla="*/ 1593254 h 2116969"/>
                <a:gd name="connsiteX8-17" fmla="*/ 1173549 w 1954966"/>
                <a:gd name="connsiteY8-18" fmla="*/ 1791849 h 2116969"/>
                <a:gd name="connsiteX9-19" fmla="*/ 1097124 w 1954966"/>
                <a:gd name="connsiteY9-20" fmla="*/ 2116969 h 2116969"/>
                <a:gd name="connsiteX10-21" fmla="*/ 861794 w 1954966"/>
                <a:gd name="connsiteY10-22" fmla="*/ 2116969 h 2116969"/>
                <a:gd name="connsiteX11-23" fmla="*/ 785369 w 1954966"/>
                <a:gd name="connsiteY11-24" fmla="*/ 1791849 h 2116969"/>
                <a:gd name="connsiteX12-25" fmla="*/ 441392 w 1954966"/>
                <a:gd name="connsiteY12-26" fmla="*/ 1593254 h 2116969"/>
                <a:gd name="connsiteX13-27" fmla="*/ 121618 w 1954966"/>
                <a:gd name="connsiteY13-28" fmla="*/ 1689628 h 2116969"/>
                <a:gd name="connsiteX14-29" fmla="*/ 3952 w 1954966"/>
                <a:gd name="connsiteY14-30" fmla="*/ 1485826 h 2116969"/>
                <a:gd name="connsiteX15-31" fmla="*/ 247302 w 1954966"/>
                <a:gd name="connsiteY15-32" fmla="*/ 1257080 h 2116969"/>
                <a:gd name="connsiteX16-33" fmla="*/ 247302 w 1954966"/>
                <a:gd name="connsiteY16-34" fmla="*/ 859890 h 2116969"/>
                <a:gd name="connsiteX17-35" fmla="*/ 3952 w 1954966"/>
                <a:gd name="connsiteY17-36" fmla="*/ 631144 h 2116969"/>
                <a:gd name="connsiteX18-37" fmla="*/ 121618 w 1954966"/>
                <a:gd name="connsiteY18-38" fmla="*/ 427342 h 2116969"/>
                <a:gd name="connsiteX19-39" fmla="*/ 441392 w 1954966"/>
                <a:gd name="connsiteY19-40" fmla="*/ 523716 h 2116969"/>
                <a:gd name="connsiteX20-41" fmla="*/ 785369 w 1954966"/>
                <a:gd name="connsiteY20-42" fmla="*/ 325121 h 2116969"/>
                <a:gd name="connsiteX21-43" fmla="*/ 861794 w 1954966"/>
                <a:gd name="connsiteY21-44" fmla="*/ 1 h 2116969"/>
                <a:gd name="connsiteX22-45" fmla="*/ 1097124 w 1954966"/>
                <a:gd name="connsiteY22-46" fmla="*/ 1 h 2116969"/>
                <a:gd name="connsiteX23-47" fmla="*/ 1173549 w 1954966"/>
                <a:gd name="connsiteY23-48" fmla="*/ 325121 h 2116969"/>
                <a:gd name="connsiteX24-49" fmla="*/ 1517526 w 1954966"/>
                <a:gd name="connsiteY24-50" fmla="*/ 523716 h 2116969"/>
                <a:gd name="connsiteX0-51" fmla="*/ 1539857 w 1977297"/>
                <a:gd name="connsiteY0-52" fmla="*/ 523714 h 2116967"/>
                <a:gd name="connsiteX1-53" fmla="*/ 1859631 w 1977297"/>
                <a:gd name="connsiteY1-54" fmla="*/ 427340 h 2116967"/>
                <a:gd name="connsiteX2-55" fmla="*/ 1977297 w 1977297"/>
                <a:gd name="connsiteY2-56" fmla="*/ 631142 h 2116967"/>
                <a:gd name="connsiteX3-57" fmla="*/ 1733947 w 1977297"/>
                <a:gd name="connsiteY3-58" fmla="*/ 859888 h 2116967"/>
                <a:gd name="connsiteX4-59" fmla="*/ 1733947 w 1977297"/>
                <a:gd name="connsiteY4-60" fmla="*/ 1257078 h 2116967"/>
                <a:gd name="connsiteX5-61" fmla="*/ 1977297 w 1977297"/>
                <a:gd name="connsiteY5-62" fmla="*/ 1485824 h 2116967"/>
                <a:gd name="connsiteX6-63" fmla="*/ 1859631 w 1977297"/>
                <a:gd name="connsiteY6-64" fmla="*/ 1689626 h 2116967"/>
                <a:gd name="connsiteX7-65" fmla="*/ 1539857 w 1977297"/>
                <a:gd name="connsiteY7-66" fmla="*/ 1593252 h 2116967"/>
                <a:gd name="connsiteX8-67" fmla="*/ 1195880 w 1977297"/>
                <a:gd name="connsiteY8-68" fmla="*/ 1791847 h 2116967"/>
                <a:gd name="connsiteX9-69" fmla="*/ 1119455 w 1977297"/>
                <a:gd name="connsiteY9-70" fmla="*/ 2116967 h 2116967"/>
                <a:gd name="connsiteX10-71" fmla="*/ 884125 w 1977297"/>
                <a:gd name="connsiteY10-72" fmla="*/ 2116967 h 2116967"/>
                <a:gd name="connsiteX11-73" fmla="*/ 807700 w 1977297"/>
                <a:gd name="connsiteY11-74" fmla="*/ 1791847 h 2116967"/>
                <a:gd name="connsiteX12-75" fmla="*/ 463723 w 1977297"/>
                <a:gd name="connsiteY12-76" fmla="*/ 1593252 h 2116967"/>
                <a:gd name="connsiteX13-77" fmla="*/ 143949 w 1977297"/>
                <a:gd name="connsiteY13-78" fmla="*/ 1689626 h 2116967"/>
                <a:gd name="connsiteX14-79" fmla="*/ 26283 w 1977297"/>
                <a:gd name="connsiteY14-80" fmla="*/ 1485824 h 2116967"/>
                <a:gd name="connsiteX15-81" fmla="*/ 269633 w 1977297"/>
                <a:gd name="connsiteY15-82" fmla="*/ 1257078 h 2116967"/>
                <a:gd name="connsiteX16-83" fmla="*/ 269633 w 1977297"/>
                <a:gd name="connsiteY16-84" fmla="*/ 859888 h 2116967"/>
                <a:gd name="connsiteX17-85" fmla="*/ 26283 w 1977297"/>
                <a:gd name="connsiteY17-86" fmla="*/ 631142 h 2116967"/>
                <a:gd name="connsiteX18-87" fmla="*/ 143949 w 1977297"/>
                <a:gd name="connsiteY18-88" fmla="*/ 427340 h 2116967"/>
                <a:gd name="connsiteX19-89" fmla="*/ 463723 w 1977297"/>
                <a:gd name="connsiteY19-90" fmla="*/ 523714 h 2116967"/>
                <a:gd name="connsiteX20-91" fmla="*/ 807700 w 1977297"/>
                <a:gd name="connsiteY20-92" fmla="*/ 325119 h 2116967"/>
                <a:gd name="connsiteX21-93" fmla="*/ 884125 w 1977297"/>
                <a:gd name="connsiteY21-94" fmla="*/ -1 h 2116967"/>
                <a:gd name="connsiteX22-95" fmla="*/ 1119455 w 1977297"/>
                <a:gd name="connsiteY22-96" fmla="*/ -1 h 2116967"/>
                <a:gd name="connsiteX23-97" fmla="*/ 1195880 w 1977297"/>
                <a:gd name="connsiteY23-98" fmla="*/ 325119 h 2116967"/>
                <a:gd name="connsiteX24-99" fmla="*/ 1539857 w 1977297"/>
                <a:gd name="connsiteY24-100" fmla="*/ 523714 h 2116967"/>
                <a:gd name="connsiteX0-101" fmla="*/ 1539859 w 1977299"/>
                <a:gd name="connsiteY0-102" fmla="*/ 523716 h 2116969"/>
                <a:gd name="connsiteX1-103" fmla="*/ 1859633 w 1977299"/>
                <a:gd name="connsiteY1-104" fmla="*/ 427342 h 2116969"/>
                <a:gd name="connsiteX2-105" fmla="*/ 1977299 w 1977299"/>
                <a:gd name="connsiteY2-106" fmla="*/ 631144 h 2116969"/>
                <a:gd name="connsiteX3-107" fmla="*/ 1733949 w 1977299"/>
                <a:gd name="connsiteY3-108" fmla="*/ 859890 h 2116969"/>
                <a:gd name="connsiteX4-109" fmla="*/ 1733949 w 1977299"/>
                <a:gd name="connsiteY4-110" fmla="*/ 1257080 h 2116969"/>
                <a:gd name="connsiteX5-111" fmla="*/ 1977299 w 1977299"/>
                <a:gd name="connsiteY5-112" fmla="*/ 1485826 h 2116969"/>
                <a:gd name="connsiteX6-113" fmla="*/ 1859633 w 1977299"/>
                <a:gd name="connsiteY6-114" fmla="*/ 1689628 h 2116969"/>
                <a:gd name="connsiteX7-115" fmla="*/ 1539859 w 1977299"/>
                <a:gd name="connsiteY7-116" fmla="*/ 1593254 h 2116969"/>
                <a:gd name="connsiteX8-117" fmla="*/ 1195882 w 1977299"/>
                <a:gd name="connsiteY8-118" fmla="*/ 1791849 h 2116969"/>
                <a:gd name="connsiteX9-119" fmla="*/ 1119457 w 1977299"/>
                <a:gd name="connsiteY9-120" fmla="*/ 2116969 h 2116969"/>
                <a:gd name="connsiteX10-121" fmla="*/ 884127 w 1977299"/>
                <a:gd name="connsiteY10-122" fmla="*/ 2116969 h 2116969"/>
                <a:gd name="connsiteX11-123" fmla="*/ 807702 w 1977299"/>
                <a:gd name="connsiteY11-124" fmla="*/ 1791849 h 2116969"/>
                <a:gd name="connsiteX12-125" fmla="*/ 463725 w 1977299"/>
                <a:gd name="connsiteY12-126" fmla="*/ 1593254 h 2116969"/>
                <a:gd name="connsiteX13-127" fmla="*/ 143951 w 1977299"/>
                <a:gd name="connsiteY13-128" fmla="*/ 1689628 h 2116969"/>
                <a:gd name="connsiteX14-129" fmla="*/ 26285 w 1977299"/>
                <a:gd name="connsiteY14-130" fmla="*/ 1485826 h 2116969"/>
                <a:gd name="connsiteX15-131" fmla="*/ 269635 w 1977299"/>
                <a:gd name="connsiteY15-132" fmla="*/ 1257080 h 2116969"/>
                <a:gd name="connsiteX16-133" fmla="*/ 269635 w 1977299"/>
                <a:gd name="connsiteY16-134" fmla="*/ 859890 h 2116969"/>
                <a:gd name="connsiteX17-135" fmla="*/ 26285 w 1977299"/>
                <a:gd name="connsiteY17-136" fmla="*/ 631144 h 2116969"/>
                <a:gd name="connsiteX18-137" fmla="*/ 143951 w 1977299"/>
                <a:gd name="connsiteY18-138" fmla="*/ 427342 h 2116969"/>
                <a:gd name="connsiteX19-139" fmla="*/ 463725 w 1977299"/>
                <a:gd name="connsiteY19-140" fmla="*/ 523716 h 2116969"/>
                <a:gd name="connsiteX20-141" fmla="*/ 807702 w 1977299"/>
                <a:gd name="connsiteY20-142" fmla="*/ 325121 h 2116969"/>
                <a:gd name="connsiteX21-143" fmla="*/ 884127 w 1977299"/>
                <a:gd name="connsiteY21-144" fmla="*/ 1 h 2116969"/>
                <a:gd name="connsiteX22-145" fmla="*/ 1119457 w 1977299"/>
                <a:gd name="connsiteY22-146" fmla="*/ 1 h 2116969"/>
                <a:gd name="connsiteX23-147" fmla="*/ 1195882 w 1977299"/>
                <a:gd name="connsiteY23-148" fmla="*/ 325121 h 2116969"/>
                <a:gd name="connsiteX24-149" fmla="*/ 1539859 w 1977299"/>
                <a:gd name="connsiteY24-150" fmla="*/ 523716 h 2116969"/>
                <a:gd name="connsiteX0-151" fmla="*/ 1539859 w 1977299"/>
                <a:gd name="connsiteY0-152" fmla="*/ 523714 h 2116967"/>
                <a:gd name="connsiteX1-153" fmla="*/ 1859633 w 1977299"/>
                <a:gd name="connsiteY1-154" fmla="*/ 427340 h 2116967"/>
                <a:gd name="connsiteX2-155" fmla="*/ 1977299 w 1977299"/>
                <a:gd name="connsiteY2-156" fmla="*/ 631142 h 2116967"/>
                <a:gd name="connsiteX3-157" fmla="*/ 1733949 w 1977299"/>
                <a:gd name="connsiteY3-158" fmla="*/ 859888 h 2116967"/>
                <a:gd name="connsiteX4-159" fmla="*/ 1733949 w 1977299"/>
                <a:gd name="connsiteY4-160" fmla="*/ 1257078 h 2116967"/>
                <a:gd name="connsiteX5-161" fmla="*/ 1977299 w 1977299"/>
                <a:gd name="connsiteY5-162" fmla="*/ 1485824 h 2116967"/>
                <a:gd name="connsiteX6-163" fmla="*/ 1859633 w 1977299"/>
                <a:gd name="connsiteY6-164" fmla="*/ 1689626 h 2116967"/>
                <a:gd name="connsiteX7-165" fmla="*/ 1539859 w 1977299"/>
                <a:gd name="connsiteY7-166" fmla="*/ 1593252 h 2116967"/>
                <a:gd name="connsiteX8-167" fmla="*/ 1195882 w 1977299"/>
                <a:gd name="connsiteY8-168" fmla="*/ 1791847 h 2116967"/>
                <a:gd name="connsiteX9-169" fmla="*/ 1119457 w 1977299"/>
                <a:gd name="connsiteY9-170" fmla="*/ 2116967 h 2116967"/>
                <a:gd name="connsiteX10-171" fmla="*/ 884127 w 1977299"/>
                <a:gd name="connsiteY10-172" fmla="*/ 2116967 h 2116967"/>
                <a:gd name="connsiteX11-173" fmla="*/ 807702 w 1977299"/>
                <a:gd name="connsiteY11-174" fmla="*/ 1791847 h 2116967"/>
                <a:gd name="connsiteX12-175" fmla="*/ 463725 w 1977299"/>
                <a:gd name="connsiteY12-176" fmla="*/ 1593252 h 2116967"/>
                <a:gd name="connsiteX13-177" fmla="*/ 143951 w 1977299"/>
                <a:gd name="connsiteY13-178" fmla="*/ 1689626 h 2116967"/>
                <a:gd name="connsiteX14-179" fmla="*/ 26285 w 1977299"/>
                <a:gd name="connsiteY14-180" fmla="*/ 1485824 h 2116967"/>
                <a:gd name="connsiteX15-181" fmla="*/ 269635 w 1977299"/>
                <a:gd name="connsiteY15-182" fmla="*/ 1257078 h 2116967"/>
                <a:gd name="connsiteX16-183" fmla="*/ 269635 w 1977299"/>
                <a:gd name="connsiteY16-184" fmla="*/ 859888 h 2116967"/>
                <a:gd name="connsiteX17-185" fmla="*/ 26285 w 1977299"/>
                <a:gd name="connsiteY17-186" fmla="*/ 631142 h 2116967"/>
                <a:gd name="connsiteX18-187" fmla="*/ 143951 w 1977299"/>
                <a:gd name="connsiteY18-188" fmla="*/ 427340 h 2116967"/>
                <a:gd name="connsiteX19-189" fmla="*/ 463725 w 1977299"/>
                <a:gd name="connsiteY19-190" fmla="*/ 523714 h 2116967"/>
                <a:gd name="connsiteX20-191" fmla="*/ 807702 w 1977299"/>
                <a:gd name="connsiteY20-192" fmla="*/ 325119 h 2116967"/>
                <a:gd name="connsiteX21-193" fmla="*/ 884127 w 1977299"/>
                <a:gd name="connsiteY21-194" fmla="*/ -1 h 2116967"/>
                <a:gd name="connsiteX22-195" fmla="*/ 1119457 w 1977299"/>
                <a:gd name="connsiteY22-196" fmla="*/ -1 h 2116967"/>
                <a:gd name="connsiteX23-197" fmla="*/ 1195882 w 1977299"/>
                <a:gd name="connsiteY23-198" fmla="*/ 325119 h 2116967"/>
                <a:gd name="connsiteX24-199" fmla="*/ 1539859 w 1977299"/>
                <a:gd name="connsiteY24-200" fmla="*/ 523714 h 2116967"/>
                <a:gd name="connsiteX0-201" fmla="*/ 1539859 w 1977299"/>
                <a:gd name="connsiteY0-202" fmla="*/ 523716 h 2157608"/>
                <a:gd name="connsiteX1-203" fmla="*/ 1859633 w 1977299"/>
                <a:gd name="connsiteY1-204" fmla="*/ 427342 h 2157608"/>
                <a:gd name="connsiteX2-205" fmla="*/ 1977299 w 1977299"/>
                <a:gd name="connsiteY2-206" fmla="*/ 631144 h 2157608"/>
                <a:gd name="connsiteX3-207" fmla="*/ 1733949 w 1977299"/>
                <a:gd name="connsiteY3-208" fmla="*/ 859890 h 2157608"/>
                <a:gd name="connsiteX4-209" fmla="*/ 1733949 w 1977299"/>
                <a:gd name="connsiteY4-210" fmla="*/ 1257080 h 2157608"/>
                <a:gd name="connsiteX5-211" fmla="*/ 1977299 w 1977299"/>
                <a:gd name="connsiteY5-212" fmla="*/ 1485826 h 2157608"/>
                <a:gd name="connsiteX6-213" fmla="*/ 1859633 w 1977299"/>
                <a:gd name="connsiteY6-214" fmla="*/ 1689628 h 2157608"/>
                <a:gd name="connsiteX7-215" fmla="*/ 1539859 w 1977299"/>
                <a:gd name="connsiteY7-216" fmla="*/ 1593254 h 2157608"/>
                <a:gd name="connsiteX8-217" fmla="*/ 1195882 w 1977299"/>
                <a:gd name="connsiteY8-218" fmla="*/ 1791849 h 2157608"/>
                <a:gd name="connsiteX9-219" fmla="*/ 1119457 w 1977299"/>
                <a:gd name="connsiteY9-220" fmla="*/ 2116969 h 2157608"/>
                <a:gd name="connsiteX10-221" fmla="*/ 884127 w 1977299"/>
                <a:gd name="connsiteY10-222" fmla="*/ 2116969 h 2157608"/>
                <a:gd name="connsiteX11-223" fmla="*/ 807702 w 1977299"/>
                <a:gd name="connsiteY11-224" fmla="*/ 1791849 h 2157608"/>
                <a:gd name="connsiteX12-225" fmla="*/ 463725 w 1977299"/>
                <a:gd name="connsiteY12-226" fmla="*/ 1593254 h 2157608"/>
                <a:gd name="connsiteX13-227" fmla="*/ 143951 w 1977299"/>
                <a:gd name="connsiteY13-228" fmla="*/ 1689628 h 2157608"/>
                <a:gd name="connsiteX14-229" fmla="*/ 26285 w 1977299"/>
                <a:gd name="connsiteY14-230" fmla="*/ 1485826 h 2157608"/>
                <a:gd name="connsiteX15-231" fmla="*/ 269635 w 1977299"/>
                <a:gd name="connsiteY15-232" fmla="*/ 1257080 h 2157608"/>
                <a:gd name="connsiteX16-233" fmla="*/ 269635 w 1977299"/>
                <a:gd name="connsiteY16-234" fmla="*/ 859890 h 2157608"/>
                <a:gd name="connsiteX17-235" fmla="*/ 26285 w 1977299"/>
                <a:gd name="connsiteY17-236" fmla="*/ 631144 h 2157608"/>
                <a:gd name="connsiteX18-237" fmla="*/ 143951 w 1977299"/>
                <a:gd name="connsiteY18-238" fmla="*/ 427342 h 2157608"/>
                <a:gd name="connsiteX19-239" fmla="*/ 463725 w 1977299"/>
                <a:gd name="connsiteY19-240" fmla="*/ 523716 h 2157608"/>
                <a:gd name="connsiteX20-241" fmla="*/ 807702 w 1977299"/>
                <a:gd name="connsiteY20-242" fmla="*/ 325121 h 2157608"/>
                <a:gd name="connsiteX21-243" fmla="*/ 884127 w 1977299"/>
                <a:gd name="connsiteY21-244" fmla="*/ 1 h 2157608"/>
                <a:gd name="connsiteX22-245" fmla="*/ 1119457 w 1977299"/>
                <a:gd name="connsiteY22-246" fmla="*/ 1 h 2157608"/>
                <a:gd name="connsiteX23-247" fmla="*/ 1195882 w 1977299"/>
                <a:gd name="connsiteY23-248" fmla="*/ 325121 h 2157608"/>
                <a:gd name="connsiteX24-249" fmla="*/ 1539859 w 1977299"/>
                <a:gd name="connsiteY24-250" fmla="*/ 523716 h 2157608"/>
                <a:gd name="connsiteX0-251" fmla="*/ 1539859 w 1977299"/>
                <a:gd name="connsiteY0-252" fmla="*/ 523714 h 2179536"/>
                <a:gd name="connsiteX1-253" fmla="*/ 1859633 w 1977299"/>
                <a:gd name="connsiteY1-254" fmla="*/ 427340 h 2179536"/>
                <a:gd name="connsiteX2-255" fmla="*/ 1977299 w 1977299"/>
                <a:gd name="connsiteY2-256" fmla="*/ 631142 h 2179536"/>
                <a:gd name="connsiteX3-257" fmla="*/ 1733949 w 1977299"/>
                <a:gd name="connsiteY3-258" fmla="*/ 859888 h 2179536"/>
                <a:gd name="connsiteX4-259" fmla="*/ 1733949 w 1977299"/>
                <a:gd name="connsiteY4-260" fmla="*/ 1257078 h 2179536"/>
                <a:gd name="connsiteX5-261" fmla="*/ 1977299 w 1977299"/>
                <a:gd name="connsiteY5-262" fmla="*/ 1485824 h 2179536"/>
                <a:gd name="connsiteX6-263" fmla="*/ 1859633 w 1977299"/>
                <a:gd name="connsiteY6-264" fmla="*/ 1689626 h 2179536"/>
                <a:gd name="connsiteX7-265" fmla="*/ 1539859 w 1977299"/>
                <a:gd name="connsiteY7-266" fmla="*/ 1593252 h 2179536"/>
                <a:gd name="connsiteX8-267" fmla="*/ 1195882 w 1977299"/>
                <a:gd name="connsiteY8-268" fmla="*/ 1791847 h 2179536"/>
                <a:gd name="connsiteX9-269" fmla="*/ 1119457 w 1977299"/>
                <a:gd name="connsiteY9-270" fmla="*/ 2116967 h 2179536"/>
                <a:gd name="connsiteX10-271" fmla="*/ 884127 w 1977299"/>
                <a:gd name="connsiteY10-272" fmla="*/ 2116967 h 2179536"/>
                <a:gd name="connsiteX11-273" fmla="*/ 807702 w 1977299"/>
                <a:gd name="connsiteY11-274" fmla="*/ 1791847 h 2179536"/>
                <a:gd name="connsiteX12-275" fmla="*/ 463725 w 1977299"/>
                <a:gd name="connsiteY12-276" fmla="*/ 1593252 h 2179536"/>
                <a:gd name="connsiteX13-277" fmla="*/ 143951 w 1977299"/>
                <a:gd name="connsiteY13-278" fmla="*/ 1689626 h 2179536"/>
                <a:gd name="connsiteX14-279" fmla="*/ 26285 w 1977299"/>
                <a:gd name="connsiteY14-280" fmla="*/ 1485824 h 2179536"/>
                <a:gd name="connsiteX15-281" fmla="*/ 269635 w 1977299"/>
                <a:gd name="connsiteY15-282" fmla="*/ 1257078 h 2179536"/>
                <a:gd name="connsiteX16-283" fmla="*/ 269635 w 1977299"/>
                <a:gd name="connsiteY16-284" fmla="*/ 859888 h 2179536"/>
                <a:gd name="connsiteX17-285" fmla="*/ 26285 w 1977299"/>
                <a:gd name="connsiteY17-286" fmla="*/ 631142 h 2179536"/>
                <a:gd name="connsiteX18-287" fmla="*/ 143951 w 1977299"/>
                <a:gd name="connsiteY18-288" fmla="*/ 427340 h 2179536"/>
                <a:gd name="connsiteX19-289" fmla="*/ 463725 w 1977299"/>
                <a:gd name="connsiteY19-290" fmla="*/ 523714 h 2179536"/>
                <a:gd name="connsiteX20-291" fmla="*/ 807702 w 1977299"/>
                <a:gd name="connsiteY20-292" fmla="*/ 325119 h 2179536"/>
                <a:gd name="connsiteX21-293" fmla="*/ 884127 w 1977299"/>
                <a:gd name="connsiteY21-294" fmla="*/ -1 h 2179536"/>
                <a:gd name="connsiteX22-295" fmla="*/ 1119457 w 1977299"/>
                <a:gd name="connsiteY22-296" fmla="*/ -1 h 2179536"/>
                <a:gd name="connsiteX23-297" fmla="*/ 1195882 w 1977299"/>
                <a:gd name="connsiteY23-298" fmla="*/ 325119 h 2179536"/>
                <a:gd name="connsiteX24-299" fmla="*/ 1539859 w 1977299"/>
                <a:gd name="connsiteY24-300" fmla="*/ 523714 h 2179536"/>
                <a:gd name="connsiteX0-301" fmla="*/ 1539859 w 1981249"/>
                <a:gd name="connsiteY0-302" fmla="*/ 523716 h 2179538"/>
                <a:gd name="connsiteX1-303" fmla="*/ 1859633 w 1981249"/>
                <a:gd name="connsiteY1-304" fmla="*/ 427342 h 2179538"/>
                <a:gd name="connsiteX2-305" fmla="*/ 1977299 w 1981249"/>
                <a:gd name="connsiteY2-306" fmla="*/ 631144 h 2179538"/>
                <a:gd name="connsiteX3-307" fmla="*/ 1733949 w 1981249"/>
                <a:gd name="connsiteY3-308" fmla="*/ 859890 h 2179538"/>
                <a:gd name="connsiteX4-309" fmla="*/ 1733949 w 1981249"/>
                <a:gd name="connsiteY4-310" fmla="*/ 1257080 h 2179538"/>
                <a:gd name="connsiteX5-311" fmla="*/ 1977299 w 1981249"/>
                <a:gd name="connsiteY5-312" fmla="*/ 1485826 h 2179538"/>
                <a:gd name="connsiteX6-313" fmla="*/ 1859633 w 1981249"/>
                <a:gd name="connsiteY6-314" fmla="*/ 1689628 h 2179538"/>
                <a:gd name="connsiteX7-315" fmla="*/ 1539859 w 1981249"/>
                <a:gd name="connsiteY7-316" fmla="*/ 1593254 h 2179538"/>
                <a:gd name="connsiteX8-317" fmla="*/ 1195882 w 1981249"/>
                <a:gd name="connsiteY8-318" fmla="*/ 1791849 h 2179538"/>
                <a:gd name="connsiteX9-319" fmla="*/ 1119457 w 1981249"/>
                <a:gd name="connsiteY9-320" fmla="*/ 2116969 h 2179538"/>
                <a:gd name="connsiteX10-321" fmla="*/ 884127 w 1981249"/>
                <a:gd name="connsiteY10-322" fmla="*/ 2116969 h 2179538"/>
                <a:gd name="connsiteX11-323" fmla="*/ 807702 w 1981249"/>
                <a:gd name="connsiteY11-324" fmla="*/ 1791849 h 2179538"/>
                <a:gd name="connsiteX12-325" fmla="*/ 463725 w 1981249"/>
                <a:gd name="connsiteY12-326" fmla="*/ 1593254 h 2179538"/>
                <a:gd name="connsiteX13-327" fmla="*/ 143951 w 1981249"/>
                <a:gd name="connsiteY13-328" fmla="*/ 1689628 h 2179538"/>
                <a:gd name="connsiteX14-329" fmla="*/ 26285 w 1981249"/>
                <a:gd name="connsiteY14-330" fmla="*/ 1485826 h 2179538"/>
                <a:gd name="connsiteX15-331" fmla="*/ 269635 w 1981249"/>
                <a:gd name="connsiteY15-332" fmla="*/ 1257080 h 2179538"/>
                <a:gd name="connsiteX16-333" fmla="*/ 269635 w 1981249"/>
                <a:gd name="connsiteY16-334" fmla="*/ 859890 h 2179538"/>
                <a:gd name="connsiteX17-335" fmla="*/ 26285 w 1981249"/>
                <a:gd name="connsiteY17-336" fmla="*/ 631144 h 2179538"/>
                <a:gd name="connsiteX18-337" fmla="*/ 143951 w 1981249"/>
                <a:gd name="connsiteY18-338" fmla="*/ 427342 h 2179538"/>
                <a:gd name="connsiteX19-339" fmla="*/ 463725 w 1981249"/>
                <a:gd name="connsiteY19-340" fmla="*/ 523716 h 2179538"/>
                <a:gd name="connsiteX20-341" fmla="*/ 807702 w 1981249"/>
                <a:gd name="connsiteY20-342" fmla="*/ 325121 h 2179538"/>
                <a:gd name="connsiteX21-343" fmla="*/ 884127 w 1981249"/>
                <a:gd name="connsiteY21-344" fmla="*/ 1 h 2179538"/>
                <a:gd name="connsiteX22-345" fmla="*/ 1119457 w 1981249"/>
                <a:gd name="connsiteY22-346" fmla="*/ 1 h 2179538"/>
                <a:gd name="connsiteX23-347" fmla="*/ 1195882 w 1981249"/>
                <a:gd name="connsiteY23-348" fmla="*/ 325121 h 2179538"/>
                <a:gd name="connsiteX24-349" fmla="*/ 1539859 w 1981249"/>
                <a:gd name="connsiteY24-350" fmla="*/ 523716 h 2179538"/>
                <a:gd name="connsiteX0-351" fmla="*/ 1539859 w 2003583"/>
                <a:gd name="connsiteY0-352" fmla="*/ 523714 h 2179536"/>
                <a:gd name="connsiteX1-353" fmla="*/ 1859633 w 2003583"/>
                <a:gd name="connsiteY1-354" fmla="*/ 427340 h 2179536"/>
                <a:gd name="connsiteX2-355" fmla="*/ 1977299 w 2003583"/>
                <a:gd name="connsiteY2-356" fmla="*/ 631142 h 2179536"/>
                <a:gd name="connsiteX3-357" fmla="*/ 1733949 w 2003583"/>
                <a:gd name="connsiteY3-358" fmla="*/ 859888 h 2179536"/>
                <a:gd name="connsiteX4-359" fmla="*/ 1733949 w 2003583"/>
                <a:gd name="connsiteY4-360" fmla="*/ 1257078 h 2179536"/>
                <a:gd name="connsiteX5-361" fmla="*/ 1977299 w 2003583"/>
                <a:gd name="connsiteY5-362" fmla="*/ 1485824 h 2179536"/>
                <a:gd name="connsiteX6-363" fmla="*/ 1859633 w 2003583"/>
                <a:gd name="connsiteY6-364" fmla="*/ 1689626 h 2179536"/>
                <a:gd name="connsiteX7-365" fmla="*/ 1539859 w 2003583"/>
                <a:gd name="connsiteY7-366" fmla="*/ 1593252 h 2179536"/>
                <a:gd name="connsiteX8-367" fmla="*/ 1195882 w 2003583"/>
                <a:gd name="connsiteY8-368" fmla="*/ 1791847 h 2179536"/>
                <a:gd name="connsiteX9-369" fmla="*/ 1119457 w 2003583"/>
                <a:gd name="connsiteY9-370" fmla="*/ 2116967 h 2179536"/>
                <a:gd name="connsiteX10-371" fmla="*/ 884127 w 2003583"/>
                <a:gd name="connsiteY10-372" fmla="*/ 2116967 h 2179536"/>
                <a:gd name="connsiteX11-373" fmla="*/ 807702 w 2003583"/>
                <a:gd name="connsiteY11-374" fmla="*/ 1791847 h 2179536"/>
                <a:gd name="connsiteX12-375" fmla="*/ 463725 w 2003583"/>
                <a:gd name="connsiteY12-376" fmla="*/ 1593252 h 2179536"/>
                <a:gd name="connsiteX13-377" fmla="*/ 143951 w 2003583"/>
                <a:gd name="connsiteY13-378" fmla="*/ 1689626 h 2179536"/>
                <a:gd name="connsiteX14-379" fmla="*/ 26285 w 2003583"/>
                <a:gd name="connsiteY14-380" fmla="*/ 1485824 h 2179536"/>
                <a:gd name="connsiteX15-381" fmla="*/ 269635 w 2003583"/>
                <a:gd name="connsiteY15-382" fmla="*/ 1257078 h 2179536"/>
                <a:gd name="connsiteX16-383" fmla="*/ 269635 w 2003583"/>
                <a:gd name="connsiteY16-384" fmla="*/ 859888 h 2179536"/>
                <a:gd name="connsiteX17-385" fmla="*/ 26285 w 2003583"/>
                <a:gd name="connsiteY17-386" fmla="*/ 631142 h 2179536"/>
                <a:gd name="connsiteX18-387" fmla="*/ 143951 w 2003583"/>
                <a:gd name="connsiteY18-388" fmla="*/ 427340 h 2179536"/>
                <a:gd name="connsiteX19-389" fmla="*/ 463725 w 2003583"/>
                <a:gd name="connsiteY19-390" fmla="*/ 523714 h 2179536"/>
                <a:gd name="connsiteX20-391" fmla="*/ 807702 w 2003583"/>
                <a:gd name="connsiteY20-392" fmla="*/ 325119 h 2179536"/>
                <a:gd name="connsiteX21-393" fmla="*/ 884127 w 2003583"/>
                <a:gd name="connsiteY21-394" fmla="*/ -1 h 2179536"/>
                <a:gd name="connsiteX22-395" fmla="*/ 1119457 w 2003583"/>
                <a:gd name="connsiteY22-396" fmla="*/ -1 h 2179536"/>
                <a:gd name="connsiteX23-397" fmla="*/ 1195882 w 2003583"/>
                <a:gd name="connsiteY23-398" fmla="*/ 325119 h 2179536"/>
                <a:gd name="connsiteX24-399" fmla="*/ 1539859 w 2003583"/>
                <a:gd name="connsiteY24-400" fmla="*/ 523714 h 2179536"/>
                <a:gd name="connsiteX0-401" fmla="*/ 1539859 w 2003583"/>
                <a:gd name="connsiteY0-402" fmla="*/ 523716 h 2179538"/>
                <a:gd name="connsiteX1-403" fmla="*/ 1859633 w 2003583"/>
                <a:gd name="connsiteY1-404" fmla="*/ 427342 h 2179538"/>
                <a:gd name="connsiteX2-405" fmla="*/ 1977299 w 2003583"/>
                <a:gd name="connsiteY2-406" fmla="*/ 631144 h 2179538"/>
                <a:gd name="connsiteX3-407" fmla="*/ 1733949 w 2003583"/>
                <a:gd name="connsiteY3-408" fmla="*/ 859890 h 2179538"/>
                <a:gd name="connsiteX4-409" fmla="*/ 1733949 w 2003583"/>
                <a:gd name="connsiteY4-410" fmla="*/ 1257080 h 2179538"/>
                <a:gd name="connsiteX5-411" fmla="*/ 1977299 w 2003583"/>
                <a:gd name="connsiteY5-412" fmla="*/ 1485826 h 2179538"/>
                <a:gd name="connsiteX6-413" fmla="*/ 1859633 w 2003583"/>
                <a:gd name="connsiteY6-414" fmla="*/ 1689628 h 2179538"/>
                <a:gd name="connsiteX7-415" fmla="*/ 1539859 w 2003583"/>
                <a:gd name="connsiteY7-416" fmla="*/ 1593254 h 2179538"/>
                <a:gd name="connsiteX8-417" fmla="*/ 1195882 w 2003583"/>
                <a:gd name="connsiteY8-418" fmla="*/ 1791849 h 2179538"/>
                <a:gd name="connsiteX9-419" fmla="*/ 1119457 w 2003583"/>
                <a:gd name="connsiteY9-420" fmla="*/ 2116969 h 2179538"/>
                <a:gd name="connsiteX10-421" fmla="*/ 884127 w 2003583"/>
                <a:gd name="connsiteY10-422" fmla="*/ 2116969 h 2179538"/>
                <a:gd name="connsiteX11-423" fmla="*/ 807702 w 2003583"/>
                <a:gd name="connsiteY11-424" fmla="*/ 1791849 h 2179538"/>
                <a:gd name="connsiteX12-425" fmla="*/ 463725 w 2003583"/>
                <a:gd name="connsiteY12-426" fmla="*/ 1593254 h 2179538"/>
                <a:gd name="connsiteX13-427" fmla="*/ 143951 w 2003583"/>
                <a:gd name="connsiteY13-428" fmla="*/ 1689628 h 2179538"/>
                <a:gd name="connsiteX14-429" fmla="*/ 26285 w 2003583"/>
                <a:gd name="connsiteY14-430" fmla="*/ 1485826 h 2179538"/>
                <a:gd name="connsiteX15-431" fmla="*/ 269635 w 2003583"/>
                <a:gd name="connsiteY15-432" fmla="*/ 1257080 h 2179538"/>
                <a:gd name="connsiteX16-433" fmla="*/ 269635 w 2003583"/>
                <a:gd name="connsiteY16-434" fmla="*/ 859890 h 2179538"/>
                <a:gd name="connsiteX17-435" fmla="*/ 26285 w 2003583"/>
                <a:gd name="connsiteY17-436" fmla="*/ 631144 h 2179538"/>
                <a:gd name="connsiteX18-437" fmla="*/ 143951 w 2003583"/>
                <a:gd name="connsiteY18-438" fmla="*/ 427342 h 2179538"/>
                <a:gd name="connsiteX19-439" fmla="*/ 463725 w 2003583"/>
                <a:gd name="connsiteY19-440" fmla="*/ 523716 h 2179538"/>
                <a:gd name="connsiteX20-441" fmla="*/ 807702 w 2003583"/>
                <a:gd name="connsiteY20-442" fmla="*/ 325121 h 2179538"/>
                <a:gd name="connsiteX21-443" fmla="*/ 884127 w 2003583"/>
                <a:gd name="connsiteY21-444" fmla="*/ 1 h 2179538"/>
                <a:gd name="connsiteX22-445" fmla="*/ 1119457 w 2003583"/>
                <a:gd name="connsiteY22-446" fmla="*/ 1 h 2179538"/>
                <a:gd name="connsiteX23-447" fmla="*/ 1195882 w 2003583"/>
                <a:gd name="connsiteY23-448" fmla="*/ 325121 h 2179538"/>
                <a:gd name="connsiteX24-449" fmla="*/ 1539859 w 2003583"/>
                <a:gd name="connsiteY24-450" fmla="*/ 523716 h 2179538"/>
                <a:gd name="connsiteX0-451" fmla="*/ 1539859 w 2003583"/>
                <a:gd name="connsiteY0-452" fmla="*/ 523714 h 2179536"/>
                <a:gd name="connsiteX1-453" fmla="*/ 1859633 w 2003583"/>
                <a:gd name="connsiteY1-454" fmla="*/ 427340 h 2179536"/>
                <a:gd name="connsiteX2-455" fmla="*/ 1977299 w 2003583"/>
                <a:gd name="connsiteY2-456" fmla="*/ 631142 h 2179536"/>
                <a:gd name="connsiteX3-457" fmla="*/ 1733949 w 2003583"/>
                <a:gd name="connsiteY3-458" fmla="*/ 859888 h 2179536"/>
                <a:gd name="connsiteX4-459" fmla="*/ 1733949 w 2003583"/>
                <a:gd name="connsiteY4-460" fmla="*/ 1257078 h 2179536"/>
                <a:gd name="connsiteX5-461" fmla="*/ 1977299 w 2003583"/>
                <a:gd name="connsiteY5-462" fmla="*/ 1485824 h 2179536"/>
                <a:gd name="connsiteX6-463" fmla="*/ 1859633 w 2003583"/>
                <a:gd name="connsiteY6-464" fmla="*/ 1689626 h 2179536"/>
                <a:gd name="connsiteX7-465" fmla="*/ 1539859 w 2003583"/>
                <a:gd name="connsiteY7-466" fmla="*/ 1593252 h 2179536"/>
                <a:gd name="connsiteX8-467" fmla="*/ 1195882 w 2003583"/>
                <a:gd name="connsiteY8-468" fmla="*/ 1791847 h 2179536"/>
                <a:gd name="connsiteX9-469" fmla="*/ 1119457 w 2003583"/>
                <a:gd name="connsiteY9-470" fmla="*/ 2116967 h 2179536"/>
                <a:gd name="connsiteX10-471" fmla="*/ 884127 w 2003583"/>
                <a:gd name="connsiteY10-472" fmla="*/ 2116967 h 2179536"/>
                <a:gd name="connsiteX11-473" fmla="*/ 807702 w 2003583"/>
                <a:gd name="connsiteY11-474" fmla="*/ 1791847 h 2179536"/>
                <a:gd name="connsiteX12-475" fmla="*/ 463725 w 2003583"/>
                <a:gd name="connsiteY12-476" fmla="*/ 1593252 h 2179536"/>
                <a:gd name="connsiteX13-477" fmla="*/ 143951 w 2003583"/>
                <a:gd name="connsiteY13-478" fmla="*/ 1689626 h 2179536"/>
                <a:gd name="connsiteX14-479" fmla="*/ 26285 w 2003583"/>
                <a:gd name="connsiteY14-480" fmla="*/ 1485824 h 2179536"/>
                <a:gd name="connsiteX15-481" fmla="*/ 269635 w 2003583"/>
                <a:gd name="connsiteY15-482" fmla="*/ 1257078 h 2179536"/>
                <a:gd name="connsiteX16-483" fmla="*/ 269635 w 2003583"/>
                <a:gd name="connsiteY16-484" fmla="*/ 859888 h 2179536"/>
                <a:gd name="connsiteX17-485" fmla="*/ 26285 w 2003583"/>
                <a:gd name="connsiteY17-486" fmla="*/ 631142 h 2179536"/>
                <a:gd name="connsiteX18-487" fmla="*/ 143951 w 2003583"/>
                <a:gd name="connsiteY18-488" fmla="*/ 427340 h 2179536"/>
                <a:gd name="connsiteX19-489" fmla="*/ 463725 w 2003583"/>
                <a:gd name="connsiteY19-490" fmla="*/ 523714 h 2179536"/>
                <a:gd name="connsiteX20-491" fmla="*/ 807702 w 2003583"/>
                <a:gd name="connsiteY20-492" fmla="*/ 325119 h 2179536"/>
                <a:gd name="connsiteX21-493" fmla="*/ 884127 w 2003583"/>
                <a:gd name="connsiteY21-494" fmla="*/ -1 h 2179536"/>
                <a:gd name="connsiteX22-495" fmla="*/ 1119457 w 2003583"/>
                <a:gd name="connsiteY22-496" fmla="*/ -1 h 2179536"/>
                <a:gd name="connsiteX23-497" fmla="*/ 1195882 w 2003583"/>
                <a:gd name="connsiteY23-498" fmla="*/ 325119 h 2179536"/>
                <a:gd name="connsiteX24-499" fmla="*/ 1539859 w 2003583"/>
                <a:gd name="connsiteY24-500" fmla="*/ 523714 h 2179536"/>
                <a:gd name="connsiteX0-501" fmla="*/ 1539859 w 2003583"/>
                <a:gd name="connsiteY0-502" fmla="*/ 564355 h 2220177"/>
                <a:gd name="connsiteX1-503" fmla="*/ 1859633 w 2003583"/>
                <a:gd name="connsiteY1-504" fmla="*/ 467981 h 2220177"/>
                <a:gd name="connsiteX2-505" fmla="*/ 1977299 w 2003583"/>
                <a:gd name="connsiteY2-506" fmla="*/ 671783 h 2220177"/>
                <a:gd name="connsiteX3-507" fmla="*/ 1733949 w 2003583"/>
                <a:gd name="connsiteY3-508" fmla="*/ 900529 h 2220177"/>
                <a:gd name="connsiteX4-509" fmla="*/ 1733949 w 2003583"/>
                <a:gd name="connsiteY4-510" fmla="*/ 1297719 h 2220177"/>
                <a:gd name="connsiteX5-511" fmla="*/ 1977299 w 2003583"/>
                <a:gd name="connsiteY5-512" fmla="*/ 1526465 h 2220177"/>
                <a:gd name="connsiteX6-513" fmla="*/ 1859633 w 2003583"/>
                <a:gd name="connsiteY6-514" fmla="*/ 1730267 h 2220177"/>
                <a:gd name="connsiteX7-515" fmla="*/ 1539859 w 2003583"/>
                <a:gd name="connsiteY7-516" fmla="*/ 1633893 h 2220177"/>
                <a:gd name="connsiteX8-517" fmla="*/ 1195882 w 2003583"/>
                <a:gd name="connsiteY8-518" fmla="*/ 1832488 h 2220177"/>
                <a:gd name="connsiteX9-519" fmla="*/ 1119457 w 2003583"/>
                <a:gd name="connsiteY9-520" fmla="*/ 2157608 h 2220177"/>
                <a:gd name="connsiteX10-521" fmla="*/ 884127 w 2003583"/>
                <a:gd name="connsiteY10-522" fmla="*/ 2157608 h 2220177"/>
                <a:gd name="connsiteX11-523" fmla="*/ 807702 w 2003583"/>
                <a:gd name="connsiteY11-524" fmla="*/ 1832488 h 2220177"/>
                <a:gd name="connsiteX12-525" fmla="*/ 463725 w 2003583"/>
                <a:gd name="connsiteY12-526" fmla="*/ 1633893 h 2220177"/>
                <a:gd name="connsiteX13-527" fmla="*/ 143951 w 2003583"/>
                <a:gd name="connsiteY13-528" fmla="*/ 1730267 h 2220177"/>
                <a:gd name="connsiteX14-529" fmla="*/ 26285 w 2003583"/>
                <a:gd name="connsiteY14-530" fmla="*/ 1526465 h 2220177"/>
                <a:gd name="connsiteX15-531" fmla="*/ 269635 w 2003583"/>
                <a:gd name="connsiteY15-532" fmla="*/ 1297719 h 2220177"/>
                <a:gd name="connsiteX16-533" fmla="*/ 269635 w 2003583"/>
                <a:gd name="connsiteY16-534" fmla="*/ 900529 h 2220177"/>
                <a:gd name="connsiteX17-535" fmla="*/ 26285 w 2003583"/>
                <a:gd name="connsiteY17-536" fmla="*/ 671783 h 2220177"/>
                <a:gd name="connsiteX18-537" fmla="*/ 143951 w 2003583"/>
                <a:gd name="connsiteY18-538" fmla="*/ 467981 h 2220177"/>
                <a:gd name="connsiteX19-539" fmla="*/ 463725 w 2003583"/>
                <a:gd name="connsiteY19-540" fmla="*/ 564355 h 2220177"/>
                <a:gd name="connsiteX20-541" fmla="*/ 807702 w 2003583"/>
                <a:gd name="connsiteY20-542" fmla="*/ 365760 h 2220177"/>
                <a:gd name="connsiteX21-543" fmla="*/ 884127 w 2003583"/>
                <a:gd name="connsiteY21-544" fmla="*/ 40640 h 2220177"/>
                <a:gd name="connsiteX22-545" fmla="*/ 1119457 w 2003583"/>
                <a:gd name="connsiteY22-546" fmla="*/ 40640 h 2220177"/>
                <a:gd name="connsiteX23-547" fmla="*/ 1195882 w 2003583"/>
                <a:gd name="connsiteY23-548" fmla="*/ 365760 h 2220177"/>
                <a:gd name="connsiteX24-549" fmla="*/ 1539859 w 2003583"/>
                <a:gd name="connsiteY24-550" fmla="*/ 564355 h 2220177"/>
                <a:gd name="connsiteX0-551" fmla="*/ 1539859 w 2003583"/>
                <a:gd name="connsiteY0-552" fmla="*/ 586285 h 2242107"/>
                <a:gd name="connsiteX1-553" fmla="*/ 1859633 w 2003583"/>
                <a:gd name="connsiteY1-554" fmla="*/ 489911 h 2242107"/>
                <a:gd name="connsiteX2-555" fmla="*/ 1977299 w 2003583"/>
                <a:gd name="connsiteY2-556" fmla="*/ 693713 h 2242107"/>
                <a:gd name="connsiteX3-557" fmla="*/ 1733949 w 2003583"/>
                <a:gd name="connsiteY3-558" fmla="*/ 922459 h 2242107"/>
                <a:gd name="connsiteX4-559" fmla="*/ 1733949 w 2003583"/>
                <a:gd name="connsiteY4-560" fmla="*/ 1319649 h 2242107"/>
                <a:gd name="connsiteX5-561" fmla="*/ 1977299 w 2003583"/>
                <a:gd name="connsiteY5-562" fmla="*/ 1548395 h 2242107"/>
                <a:gd name="connsiteX6-563" fmla="*/ 1859633 w 2003583"/>
                <a:gd name="connsiteY6-564" fmla="*/ 1752197 h 2242107"/>
                <a:gd name="connsiteX7-565" fmla="*/ 1539859 w 2003583"/>
                <a:gd name="connsiteY7-566" fmla="*/ 1655823 h 2242107"/>
                <a:gd name="connsiteX8-567" fmla="*/ 1195882 w 2003583"/>
                <a:gd name="connsiteY8-568" fmla="*/ 1854418 h 2242107"/>
                <a:gd name="connsiteX9-569" fmla="*/ 1119457 w 2003583"/>
                <a:gd name="connsiteY9-570" fmla="*/ 2179538 h 2242107"/>
                <a:gd name="connsiteX10-571" fmla="*/ 884127 w 2003583"/>
                <a:gd name="connsiteY10-572" fmla="*/ 2179538 h 2242107"/>
                <a:gd name="connsiteX11-573" fmla="*/ 807702 w 2003583"/>
                <a:gd name="connsiteY11-574" fmla="*/ 1854418 h 2242107"/>
                <a:gd name="connsiteX12-575" fmla="*/ 463725 w 2003583"/>
                <a:gd name="connsiteY12-576" fmla="*/ 1655823 h 2242107"/>
                <a:gd name="connsiteX13-577" fmla="*/ 143951 w 2003583"/>
                <a:gd name="connsiteY13-578" fmla="*/ 1752197 h 2242107"/>
                <a:gd name="connsiteX14-579" fmla="*/ 26285 w 2003583"/>
                <a:gd name="connsiteY14-580" fmla="*/ 1548395 h 2242107"/>
                <a:gd name="connsiteX15-581" fmla="*/ 269635 w 2003583"/>
                <a:gd name="connsiteY15-582" fmla="*/ 1319649 h 2242107"/>
                <a:gd name="connsiteX16-583" fmla="*/ 269635 w 2003583"/>
                <a:gd name="connsiteY16-584" fmla="*/ 922459 h 2242107"/>
                <a:gd name="connsiteX17-585" fmla="*/ 26285 w 2003583"/>
                <a:gd name="connsiteY17-586" fmla="*/ 693713 h 2242107"/>
                <a:gd name="connsiteX18-587" fmla="*/ 143951 w 2003583"/>
                <a:gd name="connsiteY18-588" fmla="*/ 489911 h 2242107"/>
                <a:gd name="connsiteX19-589" fmla="*/ 463725 w 2003583"/>
                <a:gd name="connsiteY19-590" fmla="*/ 586285 h 2242107"/>
                <a:gd name="connsiteX20-591" fmla="*/ 807702 w 2003583"/>
                <a:gd name="connsiteY20-592" fmla="*/ 387690 h 2242107"/>
                <a:gd name="connsiteX21-593" fmla="*/ 884127 w 2003583"/>
                <a:gd name="connsiteY21-594" fmla="*/ 62570 h 2242107"/>
                <a:gd name="connsiteX22-595" fmla="*/ 1119457 w 2003583"/>
                <a:gd name="connsiteY22-596" fmla="*/ 62570 h 2242107"/>
                <a:gd name="connsiteX23-597" fmla="*/ 1195882 w 2003583"/>
                <a:gd name="connsiteY23-598" fmla="*/ 387690 h 2242107"/>
                <a:gd name="connsiteX24-599" fmla="*/ 1539859 w 2003583"/>
                <a:gd name="connsiteY24-600" fmla="*/ 586285 h 2242107"/>
                <a:gd name="connsiteX0-601" fmla="*/ 1539859 w 2003583"/>
                <a:gd name="connsiteY0-602" fmla="*/ 586285 h 2242107"/>
                <a:gd name="connsiteX1-603" fmla="*/ 1859633 w 2003583"/>
                <a:gd name="connsiteY1-604" fmla="*/ 489911 h 2242107"/>
                <a:gd name="connsiteX2-605" fmla="*/ 1977299 w 2003583"/>
                <a:gd name="connsiteY2-606" fmla="*/ 693713 h 2242107"/>
                <a:gd name="connsiteX3-607" fmla="*/ 1733949 w 2003583"/>
                <a:gd name="connsiteY3-608" fmla="*/ 922459 h 2242107"/>
                <a:gd name="connsiteX4-609" fmla="*/ 1733949 w 2003583"/>
                <a:gd name="connsiteY4-610" fmla="*/ 1319649 h 2242107"/>
                <a:gd name="connsiteX5-611" fmla="*/ 1977299 w 2003583"/>
                <a:gd name="connsiteY5-612" fmla="*/ 1548395 h 2242107"/>
                <a:gd name="connsiteX6-613" fmla="*/ 1859633 w 2003583"/>
                <a:gd name="connsiteY6-614" fmla="*/ 1752197 h 2242107"/>
                <a:gd name="connsiteX7-615" fmla="*/ 1539859 w 2003583"/>
                <a:gd name="connsiteY7-616" fmla="*/ 1655823 h 2242107"/>
                <a:gd name="connsiteX8-617" fmla="*/ 1195882 w 2003583"/>
                <a:gd name="connsiteY8-618" fmla="*/ 1854418 h 2242107"/>
                <a:gd name="connsiteX9-619" fmla="*/ 1119457 w 2003583"/>
                <a:gd name="connsiteY9-620" fmla="*/ 2179538 h 2242107"/>
                <a:gd name="connsiteX10-621" fmla="*/ 884127 w 2003583"/>
                <a:gd name="connsiteY10-622" fmla="*/ 2179538 h 2242107"/>
                <a:gd name="connsiteX11-623" fmla="*/ 807702 w 2003583"/>
                <a:gd name="connsiteY11-624" fmla="*/ 1854418 h 2242107"/>
                <a:gd name="connsiteX12-625" fmla="*/ 463725 w 2003583"/>
                <a:gd name="connsiteY12-626" fmla="*/ 1655823 h 2242107"/>
                <a:gd name="connsiteX13-627" fmla="*/ 143951 w 2003583"/>
                <a:gd name="connsiteY13-628" fmla="*/ 1752197 h 2242107"/>
                <a:gd name="connsiteX14-629" fmla="*/ 26285 w 2003583"/>
                <a:gd name="connsiteY14-630" fmla="*/ 1548395 h 2242107"/>
                <a:gd name="connsiteX15-631" fmla="*/ 269635 w 2003583"/>
                <a:gd name="connsiteY15-632" fmla="*/ 1319649 h 2242107"/>
                <a:gd name="connsiteX16-633" fmla="*/ 269635 w 2003583"/>
                <a:gd name="connsiteY16-634" fmla="*/ 922459 h 2242107"/>
                <a:gd name="connsiteX17-635" fmla="*/ 26285 w 2003583"/>
                <a:gd name="connsiteY17-636" fmla="*/ 693713 h 2242107"/>
                <a:gd name="connsiteX18-637" fmla="*/ 143951 w 2003583"/>
                <a:gd name="connsiteY18-638" fmla="*/ 489911 h 2242107"/>
                <a:gd name="connsiteX19-639" fmla="*/ 463725 w 2003583"/>
                <a:gd name="connsiteY19-640" fmla="*/ 586285 h 2242107"/>
                <a:gd name="connsiteX20-641" fmla="*/ 807702 w 2003583"/>
                <a:gd name="connsiteY20-642" fmla="*/ 387690 h 2242107"/>
                <a:gd name="connsiteX21-643" fmla="*/ 884127 w 2003583"/>
                <a:gd name="connsiteY21-644" fmla="*/ 62570 h 2242107"/>
                <a:gd name="connsiteX22-645" fmla="*/ 1119457 w 2003583"/>
                <a:gd name="connsiteY22-646" fmla="*/ 62570 h 2242107"/>
                <a:gd name="connsiteX23-647" fmla="*/ 1195882 w 2003583"/>
                <a:gd name="connsiteY23-648" fmla="*/ 387690 h 2242107"/>
                <a:gd name="connsiteX24-649" fmla="*/ 1539859 w 2003583"/>
                <a:gd name="connsiteY24-650" fmla="*/ 586285 h 2242107"/>
                <a:gd name="connsiteX0-651" fmla="*/ 1539859 w 2003583"/>
                <a:gd name="connsiteY0-652" fmla="*/ 586285 h 2242107"/>
                <a:gd name="connsiteX1-653" fmla="*/ 1859633 w 2003583"/>
                <a:gd name="connsiteY1-654" fmla="*/ 489911 h 2242107"/>
                <a:gd name="connsiteX2-655" fmla="*/ 1977299 w 2003583"/>
                <a:gd name="connsiteY2-656" fmla="*/ 693713 h 2242107"/>
                <a:gd name="connsiteX3-657" fmla="*/ 1733949 w 2003583"/>
                <a:gd name="connsiteY3-658" fmla="*/ 922459 h 2242107"/>
                <a:gd name="connsiteX4-659" fmla="*/ 1733949 w 2003583"/>
                <a:gd name="connsiteY4-660" fmla="*/ 1319649 h 2242107"/>
                <a:gd name="connsiteX5-661" fmla="*/ 1977299 w 2003583"/>
                <a:gd name="connsiteY5-662" fmla="*/ 1548395 h 2242107"/>
                <a:gd name="connsiteX6-663" fmla="*/ 1859633 w 2003583"/>
                <a:gd name="connsiteY6-664" fmla="*/ 1752197 h 2242107"/>
                <a:gd name="connsiteX7-665" fmla="*/ 1539859 w 2003583"/>
                <a:gd name="connsiteY7-666" fmla="*/ 1655823 h 2242107"/>
                <a:gd name="connsiteX8-667" fmla="*/ 1195882 w 2003583"/>
                <a:gd name="connsiteY8-668" fmla="*/ 1854418 h 2242107"/>
                <a:gd name="connsiteX9-669" fmla="*/ 1119457 w 2003583"/>
                <a:gd name="connsiteY9-670" fmla="*/ 2179538 h 2242107"/>
                <a:gd name="connsiteX10-671" fmla="*/ 884127 w 2003583"/>
                <a:gd name="connsiteY10-672" fmla="*/ 2179538 h 2242107"/>
                <a:gd name="connsiteX11-673" fmla="*/ 807702 w 2003583"/>
                <a:gd name="connsiteY11-674" fmla="*/ 1854418 h 2242107"/>
                <a:gd name="connsiteX12-675" fmla="*/ 463725 w 2003583"/>
                <a:gd name="connsiteY12-676" fmla="*/ 1655823 h 2242107"/>
                <a:gd name="connsiteX13-677" fmla="*/ 143951 w 2003583"/>
                <a:gd name="connsiteY13-678" fmla="*/ 1752197 h 2242107"/>
                <a:gd name="connsiteX14-679" fmla="*/ 26285 w 2003583"/>
                <a:gd name="connsiteY14-680" fmla="*/ 1548395 h 2242107"/>
                <a:gd name="connsiteX15-681" fmla="*/ 269635 w 2003583"/>
                <a:gd name="connsiteY15-682" fmla="*/ 1319649 h 2242107"/>
                <a:gd name="connsiteX16-683" fmla="*/ 269635 w 2003583"/>
                <a:gd name="connsiteY16-684" fmla="*/ 922459 h 2242107"/>
                <a:gd name="connsiteX17-685" fmla="*/ 26285 w 2003583"/>
                <a:gd name="connsiteY17-686" fmla="*/ 693713 h 2242107"/>
                <a:gd name="connsiteX18-687" fmla="*/ 143951 w 2003583"/>
                <a:gd name="connsiteY18-688" fmla="*/ 489911 h 2242107"/>
                <a:gd name="connsiteX19-689" fmla="*/ 463725 w 2003583"/>
                <a:gd name="connsiteY19-690" fmla="*/ 586285 h 2242107"/>
                <a:gd name="connsiteX20-691" fmla="*/ 807702 w 2003583"/>
                <a:gd name="connsiteY20-692" fmla="*/ 387690 h 2242107"/>
                <a:gd name="connsiteX21-693" fmla="*/ 884127 w 2003583"/>
                <a:gd name="connsiteY21-694" fmla="*/ 62570 h 2242107"/>
                <a:gd name="connsiteX22-695" fmla="*/ 1119457 w 2003583"/>
                <a:gd name="connsiteY22-696" fmla="*/ 62570 h 2242107"/>
                <a:gd name="connsiteX23-697" fmla="*/ 1195882 w 2003583"/>
                <a:gd name="connsiteY23-698" fmla="*/ 387690 h 2242107"/>
                <a:gd name="connsiteX24-699" fmla="*/ 1539859 w 2003583"/>
                <a:gd name="connsiteY24-700" fmla="*/ 586285 h 2242107"/>
                <a:gd name="connsiteX0-701" fmla="*/ 1539859 w 2003583"/>
                <a:gd name="connsiteY0-702" fmla="*/ 586285 h 2242107"/>
                <a:gd name="connsiteX1-703" fmla="*/ 1859633 w 2003583"/>
                <a:gd name="connsiteY1-704" fmla="*/ 489911 h 2242107"/>
                <a:gd name="connsiteX2-705" fmla="*/ 1977299 w 2003583"/>
                <a:gd name="connsiteY2-706" fmla="*/ 693713 h 2242107"/>
                <a:gd name="connsiteX3-707" fmla="*/ 1733949 w 2003583"/>
                <a:gd name="connsiteY3-708" fmla="*/ 922459 h 2242107"/>
                <a:gd name="connsiteX4-709" fmla="*/ 1733949 w 2003583"/>
                <a:gd name="connsiteY4-710" fmla="*/ 1319649 h 2242107"/>
                <a:gd name="connsiteX5-711" fmla="*/ 1977299 w 2003583"/>
                <a:gd name="connsiteY5-712" fmla="*/ 1548395 h 2242107"/>
                <a:gd name="connsiteX6-713" fmla="*/ 1859633 w 2003583"/>
                <a:gd name="connsiteY6-714" fmla="*/ 1752197 h 2242107"/>
                <a:gd name="connsiteX7-715" fmla="*/ 1539859 w 2003583"/>
                <a:gd name="connsiteY7-716" fmla="*/ 1655823 h 2242107"/>
                <a:gd name="connsiteX8-717" fmla="*/ 1195882 w 2003583"/>
                <a:gd name="connsiteY8-718" fmla="*/ 1854418 h 2242107"/>
                <a:gd name="connsiteX9-719" fmla="*/ 1119457 w 2003583"/>
                <a:gd name="connsiteY9-720" fmla="*/ 2179538 h 2242107"/>
                <a:gd name="connsiteX10-721" fmla="*/ 884127 w 2003583"/>
                <a:gd name="connsiteY10-722" fmla="*/ 2179538 h 2242107"/>
                <a:gd name="connsiteX11-723" fmla="*/ 807702 w 2003583"/>
                <a:gd name="connsiteY11-724" fmla="*/ 1854418 h 2242107"/>
                <a:gd name="connsiteX12-725" fmla="*/ 463725 w 2003583"/>
                <a:gd name="connsiteY12-726" fmla="*/ 1655823 h 2242107"/>
                <a:gd name="connsiteX13-727" fmla="*/ 143951 w 2003583"/>
                <a:gd name="connsiteY13-728" fmla="*/ 1752197 h 2242107"/>
                <a:gd name="connsiteX14-729" fmla="*/ 26285 w 2003583"/>
                <a:gd name="connsiteY14-730" fmla="*/ 1548395 h 2242107"/>
                <a:gd name="connsiteX15-731" fmla="*/ 269635 w 2003583"/>
                <a:gd name="connsiteY15-732" fmla="*/ 1319649 h 2242107"/>
                <a:gd name="connsiteX16-733" fmla="*/ 269635 w 2003583"/>
                <a:gd name="connsiteY16-734" fmla="*/ 922459 h 2242107"/>
                <a:gd name="connsiteX17-735" fmla="*/ 26285 w 2003583"/>
                <a:gd name="connsiteY17-736" fmla="*/ 693713 h 2242107"/>
                <a:gd name="connsiteX18-737" fmla="*/ 143951 w 2003583"/>
                <a:gd name="connsiteY18-738" fmla="*/ 489911 h 2242107"/>
                <a:gd name="connsiteX19-739" fmla="*/ 463725 w 2003583"/>
                <a:gd name="connsiteY19-740" fmla="*/ 586285 h 2242107"/>
                <a:gd name="connsiteX20-741" fmla="*/ 807702 w 2003583"/>
                <a:gd name="connsiteY20-742" fmla="*/ 387690 h 2242107"/>
                <a:gd name="connsiteX21-743" fmla="*/ 884127 w 2003583"/>
                <a:gd name="connsiteY21-744" fmla="*/ 62570 h 2242107"/>
                <a:gd name="connsiteX22-745" fmla="*/ 1119457 w 2003583"/>
                <a:gd name="connsiteY22-746" fmla="*/ 62570 h 2242107"/>
                <a:gd name="connsiteX23-747" fmla="*/ 1195882 w 2003583"/>
                <a:gd name="connsiteY23-748" fmla="*/ 387690 h 2242107"/>
                <a:gd name="connsiteX24-749" fmla="*/ 1539859 w 2003583"/>
                <a:gd name="connsiteY24-750" fmla="*/ 586285 h 2242107"/>
                <a:gd name="connsiteX0-751" fmla="*/ 1539859 w 2003583"/>
                <a:gd name="connsiteY0-752" fmla="*/ 586285 h 2242107"/>
                <a:gd name="connsiteX1-753" fmla="*/ 1859633 w 2003583"/>
                <a:gd name="connsiteY1-754" fmla="*/ 489911 h 2242107"/>
                <a:gd name="connsiteX2-755" fmla="*/ 1977299 w 2003583"/>
                <a:gd name="connsiteY2-756" fmla="*/ 693713 h 2242107"/>
                <a:gd name="connsiteX3-757" fmla="*/ 1733949 w 2003583"/>
                <a:gd name="connsiteY3-758" fmla="*/ 922459 h 2242107"/>
                <a:gd name="connsiteX4-759" fmla="*/ 1733949 w 2003583"/>
                <a:gd name="connsiteY4-760" fmla="*/ 1319649 h 2242107"/>
                <a:gd name="connsiteX5-761" fmla="*/ 1977299 w 2003583"/>
                <a:gd name="connsiteY5-762" fmla="*/ 1548395 h 2242107"/>
                <a:gd name="connsiteX6-763" fmla="*/ 1859633 w 2003583"/>
                <a:gd name="connsiteY6-764" fmla="*/ 1752197 h 2242107"/>
                <a:gd name="connsiteX7-765" fmla="*/ 1539859 w 2003583"/>
                <a:gd name="connsiteY7-766" fmla="*/ 1655823 h 2242107"/>
                <a:gd name="connsiteX8-767" fmla="*/ 1195882 w 2003583"/>
                <a:gd name="connsiteY8-768" fmla="*/ 1854418 h 2242107"/>
                <a:gd name="connsiteX9-769" fmla="*/ 1119457 w 2003583"/>
                <a:gd name="connsiteY9-770" fmla="*/ 2179538 h 2242107"/>
                <a:gd name="connsiteX10-771" fmla="*/ 884127 w 2003583"/>
                <a:gd name="connsiteY10-772" fmla="*/ 2179538 h 2242107"/>
                <a:gd name="connsiteX11-773" fmla="*/ 807702 w 2003583"/>
                <a:gd name="connsiteY11-774" fmla="*/ 1854418 h 2242107"/>
                <a:gd name="connsiteX12-775" fmla="*/ 463725 w 2003583"/>
                <a:gd name="connsiteY12-776" fmla="*/ 1655823 h 2242107"/>
                <a:gd name="connsiteX13-777" fmla="*/ 143951 w 2003583"/>
                <a:gd name="connsiteY13-778" fmla="*/ 1752197 h 2242107"/>
                <a:gd name="connsiteX14-779" fmla="*/ 26285 w 2003583"/>
                <a:gd name="connsiteY14-780" fmla="*/ 1548395 h 2242107"/>
                <a:gd name="connsiteX15-781" fmla="*/ 269635 w 2003583"/>
                <a:gd name="connsiteY15-782" fmla="*/ 1319649 h 2242107"/>
                <a:gd name="connsiteX16-783" fmla="*/ 269635 w 2003583"/>
                <a:gd name="connsiteY16-784" fmla="*/ 922459 h 2242107"/>
                <a:gd name="connsiteX17-785" fmla="*/ 26285 w 2003583"/>
                <a:gd name="connsiteY17-786" fmla="*/ 693713 h 2242107"/>
                <a:gd name="connsiteX18-787" fmla="*/ 143951 w 2003583"/>
                <a:gd name="connsiteY18-788" fmla="*/ 489911 h 2242107"/>
                <a:gd name="connsiteX19-789" fmla="*/ 463725 w 2003583"/>
                <a:gd name="connsiteY19-790" fmla="*/ 586285 h 2242107"/>
                <a:gd name="connsiteX20-791" fmla="*/ 807702 w 2003583"/>
                <a:gd name="connsiteY20-792" fmla="*/ 387690 h 2242107"/>
                <a:gd name="connsiteX21-793" fmla="*/ 884127 w 2003583"/>
                <a:gd name="connsiteY21-794" fmla="*/ 62570 h 2242107"/>
                <a:gd name="connsiteX22-795" fmla="*/ 1119457 w 2003583"/>
                <a:gd name="connsiteY22-796" fmla="*/ 62570 h 2242107"/>
                <a:gd name="connsiteX23-797" fmla="*/ 1195882 w 2003583"/>
                <a:gd name="connsiteY23-798" fmla="*/ 387690 h 2242107"/>
                <a:gd name="connsiteX24-799" fmla="*/ 1539859 w 2003583"/>
                <a:gd name="connsiteY24-800" fmla="*/ 586285 h 2242107"/>
                <a:gd name="connsiteX0-801" fmla="*/ 1539859 w 2003583"/>
                <a:gd name="connsiteY0-802" fmla="*/ 586285 h 2242107"/>
                <a:gd name="connsiteX1-803" fmla="*/ 1859633 w 2003583"/>
                <a:gd name="connsiteY1-804" fmla="*/ 489911 h 2242107"/>
                <a:gd name="connsiteX2-805" fmla="*/ 1977299 w 2003583"/>
                <a:gd name="connsiteY2-806" fmla="*/ 693713 h 2242107"/>
                <a:gd name="connsiteX3-807" fmla="*/ 1733949 w 2003583"/>
                <a:gd name="connsiteY3-808" fmla="*/ 922459 h 2242107"/>
                <a:gd name="connsiteX4-809" fmla="*/ 1733949 w 2003583"/>
                <a:gd name="connsiteY4-810" fmla="*/ 1319649 h 2242107"/>
                <a:gd name="connsiteX5-811" fmla="*/ 1977299 w 2003583"/>
                <a:gd name="connsiteY5-812" fmla="*/ 1548395 h 2242107"/>
                <a:gd name="connsiteX6-813" fmla="*/ 1859633 w 2003583"/>
                <a:gd name="connsiteY6-814" fmla="*/ 1752197 h 2242107"/>
                <a:gd name="connsiteX7-815" fmla="*/ 1539859 w 2003583"/>
                <a:gd name="connsiteY7-816" fmla="*/ 1655823 h 2242107"/>
                <a:gd name="connsiteX8-817" fmla="*/ 1195882 w 2003583"/>
                <a:gd name="connsiteY8-818" fmla="*/ 1854418 h 2242107"/>
                <a:gd name="connsiteX9-819" fmla="*/ 1119457 w 2003583"/>
                <a:gd name="connsiteY9-820" fmla="*/ 2179538 h 2242107"/>
                <a:gd name="connsiteX10-821" fmla="*/ 884127 w 2003583"/>
                <a:gd name="connsiteY10-822" fmla="*/ 2179538 h 2242107"/>
                <a:gd name="connsiteX11-823" fmla="*/ 807702 w 2003583"/>
                <a:gd name="connsiteY11-824" fmla="*/ 1854418 h 2242107"/>
                <a:gd name="connsiteX12-825" fmla="*/ 463725 w 2003583"/>
                <a:gd name="connsiteY12-826" fmla="*/ 1655823 h 2242107"/>
                <a:gd name="connsiteX13-827" fmla="*/ 143951 w 2003583"/>
                <a:gd name="connsiteY13-828" fmla="*/ 1752197 h 2242107"/>
                <a:gd name="connsiteX14-829" fmla="*/ 26285 w 2003583"/>
                <a:gd name="connsiteY14-830" fmla="*/ 1548395 h 2242107"/>
                <a:gd name="connsiteX15-831" fmla="*/ 269635 w 2003583"/>
                <a:gd name="connsiteY15-832" fmla="*/ 1319649 h 2242107"/>
                <a:gd name="connsiteX16-833" fmla="*/ 269635 w 2003583"/>
                <a:gd name="connsiteY16-834" fmla="*/ 922459 h 2242107"/>
                <a:gd name="connsiteX17-835" fmla="*/ 26285 w 2003583"/>
                <a:gd name="connsiteY17-836" fmla="*/ 693713 h 2242107"/>
                <a:gd name="connsiteX18-837" fmla="*/ 143951 w 2003583"/>
                <a:gd name="connsiteY18-838" fmla="*/ 489911 h 2242107"/>
                <a:gd name="connsiteX19-839" fmla="*/ 463725 w 2003583"/>
                <a:gd name="connsiteY19-840" fmla="*/ 586285 h 2242107"/>
                <a:gd name="connsiteX20-841" fmla="*/ 807702 w 2003583"/>
                <a:gd name="connsiteY20-842" fmla="*/ 387690 h 2242107"/>
                <a:gd name="connsiteX21-843" fmla="*/ 884127 w 2003583"/>
                <a:gd name="connsiteY21-844" fmla="*/ 62570 h 2242107"/>
                <a:gd name="connsiteX22-845" fmla="*/ 1119457 w 2003583"/>
                <a:gd name="connsiteY22-846" fmla="*/ 62570 h 2242107"/>
                <a:gd name="connsiteX23-847" fmla="*/ 1195882 w 2003583"/>
                <a:gd name="connsiteY23-848" fmla="*/ 387690 h 2242107"/>
                <a:gd name="connsiteX24-849" fmla="*/ 1539859 w 2003583"/>
                <a:gd name="connsiteY24-850" fmla="*/ 586285 h 2242107"/>
                <a:gd name="connsiteX0-851" fmla="*/ 1539859 w 2003583"/>
                <a:gd name="connsiteY0-852" fmla="*/ 586285 h 2242107"/>
                <a:gd name="connsiteX1-853" fmla="*/ 1859633 w 2003583"/>
                <a:gd name="connsiteY1-854" fmla="*/ 489911 h 2242107"/>
                <a:gd name="connsiteX2-855" fmla="*/ 1977299 w 2003583"/>
                <a:gd name="connsiteY2-856" fmla="*/ 693713 h 2242107"/>
                <a:gd name="connsiteX3-857" fmla="*/ 1733949 w 2003583"/>
                <a:gd name="connsiteY3-858" fmla="*/ 922459 h 2242107"/>
                <a:gd name="connsiteX4-859" fmla="*/ 1733949 w 2003583"/>
                <a:gd name="connsiteY4-860" fmla="*/ 1319649 h 2242107"/>
                <a:gd name="connsiteX5-861" fmla="*/ 1977299 w 2003583"/>
                <a:gd name="connsiteY5-862" fmla="*/ 1548395 h 2242107"/>
                <a:gd name="connsiteX6-863" fmla="*/ 1859633 w 2003583"/>
                <a:gd name="connsiteY6-864" fmla="*/ 1752197 h 2242107"/>
                <a:gd name="connsiteX7-865" fmla="*/ 1539859 w 2003583"/>
                <a:gd name="connsiteY7-866" fmla="*/ 1655823 h 2242107"/>
                <a:gd name="connsiteX8-867" fmla="*/ 1195882 w 2003583"/>
                <a:gd name="connsiteY8-868" fmla="*/ 1854418 h 2242107"/>
                <a:gd name="connsiteX9-869" fmla="*/ 1119457 w 2003583"/>
                <a:gd name="connsiteY9-870" fmla="*/ 2179538 h 2242107"/>
                <a:gd name="connsiteX10-871" fmla="*/ 884127 w 2003583"/>
                <a:gd name="connsiteY10-872" fmla="*/ 2179538 h 2242107"/>
                <a:gd name="connsiteX11-873" fmla="*/ 807702 w 2003583"/>
                <a:gd name="connsiteY11-874" fmla="*/ 1854418 h 2242107"/>
                <a:gd name="connsiteX12-875" fmla="*/ 463725 w 2003583"/>
                <a:gd name="connsiteY12-876" fmla="*/ 1655823 h 2242107"/>
                <a:gd name="connsiteX13-877" fmla="*/ 143951 w 2003583"/>
                <a:gd name="connsiteY13-878" fmla="*/ 1752197 h 2242107"/>
                <a:gd name="connsiteX14-879" fmla="*/ 26285 w 2003583"/>
                <a:gd name="connsiteY14-880" fmla="*/ 1548395 h 2242107"/>
                <a:gd name="connsiteX15-881" fmla="*/ 269635 w 2003583"/>
                <a:gd name="connsiteY15-882" fmla="*/ 1319649 h 2242107"/>
                <a:gd name="connsiteX16-883" fmla="*/ 269635 w 2003583"/>
                <a:gd name="connsiteY16-884" fmla="*/ 922459 h 2242107"/>
                <a:gd name="connsiteX17-885" fmla="*/ 26285 w 2003583"/>
                <a:gd name="connsiteY17-886" fmla="*/ 693713 h 2242107"/>
                <a:gd name="connsiteX18-887" fmla="*/ 143951 w 2003583"/>
                <a:gd name="connsiteY18-888" fmla="*/ 489911 h 2242107"/>
                <a:gd name="connsiteX19-889" fmla="*/ 463725 w 2003583"/>
                <a:gd name="connsiteY19-890" fmla="*/ 586285 h 2242107"/>
                <a:gd name="connsiteX20-891" fmla="*/ 807702 w 2003583"/>
                <a:gd name="connsiteY20-892" fmla="*/ 387690 h 2242107"/>
                <a:gd name="connsiteX21-893" fmla="*/ 884127 w 2003583"/>
                <a:gd name="connsiteY21-894" fmla="*/ 62570 h 2242107"/>
                <a:gd name="connsiteX22-895" fmla="*/ 1119457 w 2003583"/>
                <a:gd name="connsiteY22-896" fmla="*/ 62570 h 2242107"/>
                <a:gd name="connsiteX23-897" fmla="*/ 1195882 w 2003583"/>
                <a:gd name="connsiteY23-898" fmla="*/ 387690 h 2242107"/>
                <a:gd name="connsiteX24-899" fmla="*/ 1539859 w 2003583"/>
                <a:gd name="connsiteY24-900" fmla="*/ 586285 h 2242107"/>
                <a:gd name="connsiteX0-901" fmla="*/ 1539859 w 2003583"/>
                <a:gd name="connsiteY0-902" fmla="*/ 586285 h 2242107"/>
                <a:gd name="connsiteX1-903" fmla="*/ 1859633 w 2003583"/>
                <a:gd name="connsiteY1-904" fmla="*/ 489911 h 2242107"/>
                <a:gd name="connsiteX2-905" fmla="*/ 1977299 w 2003583"/>
                <a:gd name="connsiteY2-906" fmla="*/ 693713 h 2242107"/>
                <a:gd name="connsiteX3-907" fmla="*/ 1733949 w 2003583"/>
                <a:gd name="connsiteY3-908" fmla="*/ 922459 h 2242107"/>
                <a:gd name="connsiteX4-909" fmla="*/ 1733949 w 2003583"/>
                <a:gd name="connsiteY4-910" fmla="*/ 1319649 h 2242107"/>
                <a:gd name="connsiteX5-911" fmla="*/ 1977299 w 2003583"/>
                <a:gd name="connsiteY5-912" fmla="*/ 1548395 h 2242107"/>
                <a:gd name="connsiteX6-913" fmla="*/ 1859633 w 2003583"/>
                <a:gd name="connsiteY6-914" fmla="*/ 1752197 h 2242107"/>
                <a:gd name="connsiteX7-915" fmla="*/ 1539859 w 2003583"/>
                <a:gd name="connsiteY7-916" fmla="*/ 1655823 h 2242107"/>
                <a:gd name="connsiteX8-917" fmla="*/ 1195882 w 2003583"/>
                <a:gd name="connsiteY8-918" fmla="*/ 1854418 h 2242107"/>
                <a:gd name="connsiteX9-919" fmla="*/ 1119457 w 2003583"/>
                <a:gd name="connsiteY9-920" fmla="*/ 2179538 h 2242107"/>
                <a:gd name="connsiteX10-921" fmla="*/ 884127 w 2003583"/>
                <a:gd name="connsiteY10-922" fmla="*/ 2179538 h 2242107"/>
                <a:gd name="connsiteX11-923" fmla="*/ 807702 w 2003583"/>
                <a:gd name="connsiteY11-924" fmla="*/ 1854418 h 2242107"/>
                <a:gd name="connsiteX12-925" fmla="*/ 463725 w 2003583"/>
                <a:gd name="connsiteY12-926" fmla="*/ 1655823 h 2242107"/>
                <a:gd name="connsiteX13-927" fmla="*/ 143951 w 2003583"/>
                <a:gd name="connsiteY13-928" fmla="*/ 1752197 h 2242107"/>
                <a:gd name="connsiteX14-929" fmla="*/ 26285 w 2003583"/>
                <a:gd name="connsiteY14-930" fmla="*/ 1548395 h 2242107"/>
                <a:gd name="connsiteX15-931" fmla="*/ 269635 w 2003583"/>
                <a:gd name="connsiteY15-932" fmla="*/ 1319649 h 2242107"/>
                <a:gd name="connsiteX16-933" fmla="*/ 269635 w 2003583"/>
                <a:gd name="connsiteY16-934" fmla="*/ 922459 h 2242107"/>
                <a:gd name="connsiteX17-935" fmla="*/ 26285 w 2003583"/>
                <a:gd name="connsiteY17-936" fmla="*/ 693713 h 2242107"/>
                <a:gd name="connsiteX18-937" fmla="*/ 143951 w 2003583"/>
                <a:gd name="connsiteY18-938" fmla="*/ 489911 h 2242107"/>
                <a:gd name="connsiteX19-939" fmla="*/ 463725 w 2003583"/>
                <a:gd name="connsiteY19-940" fmla="*/ 586285 h 2242107"/>
                <a:gd name="connsiteX20-941" fmla="*/ 807702 w 2003583"/>
                <a:gd name="connsiteY20-942" fmla="*/ 387690 h 2242107"/>
                <a:gd name="connsiteX21-943" fmla="*/ 884127 w 2003583"/>
                <a:gd name="connsiteY21-944" fmla="*/ 62570 h 2242107"/>
                <a:gd name="connsiteX22-945" fmla="*/ 1119457 w 2003583"/>
                <a:gd name="connsiteY22-946" fmla="*/ 62570 h 2242107"/>
                <a:gd name="connsiteX23-947" fmla="*/ 1195882 w 2003583"/>
                <a:gd name="connsiteY23-948" fmla="*/ 387690 h 2242107"/>
                <a:gd name="connsiteX24-949" fmla="*/ 1539859 w 2003583"/>
                <a:gd name="connsiteY24-950" fmla="*/ 586285 h 2242107"/>
                <a:gd name="connsiteX0-951" fmla="*/ 1539859 w 2003583"/>
                <a:gd name="connsiteY0-952" fmla="*/ 586285 h 2242107"/>
                <a:gd name="connsiteX1-953" fmla="*/ 1859633 w 2003583"/>
                <a:gd name="connsiteY1-954" fmla="*/ 489911 h 2242107"/>
                <a:gd name="connsiteX2-955" fmla="*/ 1977299 w 2003583"/>
                <a:gd name="connsiteY2-956" fmla="*/ 693713 h 2242107"/>
                <a:gd name="connsiteX3-957" fmla="*/ 1733949 w 2003583"/>
                <a:gd name="connsiteY3-958" fmla="*/ 922459 h 2242107"/>
                <a:gd name="connsiteX4-959" fmla="*/ 1733949 w 2003583"/>
                <a:gd name="connsiteY4-960" fmla="*/ 1319649 h 2242107"/>
                <a:gd name="connsiteX5-961" fmla="*/ 1977299 w 2003583"/>
                <a:gd name="connsiteY5-962" fmla="*/ 1548395 h 2242107"/>
                <a:gd name="connsiteX6-963" fmla="*/ 1859633 w 2003583"/>
                <a:gd name="connsiteY6-964" fmla="*/ 1752197 h 2242107"/>
                <a:gd name="connsiteX7-965" fmla="*/ 1539859 w 2003583"/>
                <a:gd name="connsiteY7-966" fmla="*/ 1655823 h 2242107"/>
                <a:gd name="connsiteX8-967" fmla="*/ 1195882 w 2003583"/>
                <a:gd name="connsiteY8-968" fmla="*/ 1854418 h 2242107"/>
                <a:gd name="connsiteX9-969" fmla="*/ 1119457 w 2003583"/>
                <a:gd name="connsiteY9-970" fmla="*/ 2179538 h 2242107"/>
                <a:gd name="connsiteX10-971" fmla="*/ 884127 w 2003583"/>
                <a:gd name="connsiteY10-972" fmla="*/ 2179538 h 2242107"/>
                <a:gd name="connsiteX11-973" fmla="*/ 807702 w 2003583"/>
                <a:gd name="connsiteY11-974" fmla="*/ 1854418 h 2242107"/>
                <a:gd name="connsiteX12-975" fmla="*/ 463725 w 2003583"/>
                <a:gd name="connsiteY12-976" fmla="*/ 1655823 h 2242107"/>
                <a:gd name="connsiteX13-977" fmla="*/ 143951 w 2003583"/>
                <a:gd name="connsiteY13-978" fmla="*/ 1752197 h 2242107"/>
                <a:gd name="connsiteX14-979" fmla="*/ 26285 w 2003583"/>
                <a:gd name="connsiteY14-980" fmla="*/ 1548395 h 2242107"/>
                <a:gd name="connsiteX15-981" fmla="*/ 269635 w 2003583"/>
                <a:gd name="connsiteY15-982" fmla="*/ 1319649 h 2242107"/>
                <a:gd name="connsiteX16-983" fmla="*/ 269635 w 2003583"/>
                <a:gd name="connsiteY16-984" fmla="*/ 922459 h 2242107"/>
                <a:gd name="connsiteX17-985" fmla="*/ 26285 w 2003583"/>
                <a:gd name="connsiteY17-986" fmla="*/ 693713 h 2242107"/>
                <a:gd name="connsiteX18-987" fmla="*/ 143951 w 2003583"/>
                <a:gd name="connsiteY18-988" fmla="*/ 489911 h 2242107"/>
                <a:gd name="connsiteX19-989" fmla="*/ 463725 w 2003583"/>
                <a:gd name="connsiteY19-990" fmla="*/ 586285 h 2242107"/>
                <a:gd name="connsiteX20-991" fmla="*/ 807702 w 2003583"/>
                <a:gd name="connsiteY20-992" fmla="*/ 387690 h 2242107"/>
                <a:gd name="connsiteX21-993" fmla="*/ 884127 w 2003583"/>
                <a:gd name="connsiteY21-994" fmla="*/ 62570 h 2242107"/>
                <a:gd name="connsiteX22-995" fmla="*/ 1119457 w 2003583"/>
                <a:gd name="connsiteY22-996" fmla="*/ 62570 h 2242107"/>
                <a:gd name="connsiteX23-997" fmla="*/ 1195882 w 2003583"/>
                <a:gd name="connsiteY23-998" fmla="*/ 387690 h 2242107"/>
                <a:gd name="connsiteX24-999" fmla="*/ 1539859 w 2003583"/>
                <a:gd name="connsiteY24-1000" fmla="*/ 586285 h 2242107"/>
                <a:gd name="connsiteX0-1001" fmla="*/ 1539859 w 2003583"/>
                <a:gd name="connsiteY0-1002" fmla="*/ 586285 h 2242107"/>
                <a:gd name="connsiteX1-1003" fmla="*/ 1859633 w 2003583"/>
                <a:gd name="connsiteY1-1004" fmla="*/ 489911 h 2242107"/>
                <a:gd name="connsiteX2-1005" fmla="*/ 1977299 w 2003583"/>
                <a:gd name="connsiteY2-1006" fmla="*/ 693713 h 2242107"/>
                <a:gd name="connsiteX3-1007" fmla="*/ 1733949 w 2003583"/>
                <a:gd name="connsiteY3-1008" fmla="*/ 922459 h 2242107"/>
                <a:gd name="connsiteX4-1009" fmla="*/ 1733949 w 2003583"/>
                <a:gd name="connsiteY4-1010" fmla="*/ 1319649 h 2242107"/>
                <a:gd name="connsiteX5-1011" fmla="*/ 1977299 w 2003583"/>
                <a:gd name="connsiteY5-1012" fmla="*/ 1548395 h 2242107"/>
                <a:gd name="connsiteX6-1013" fmla="*/ 1859633 w 2003583"/>
                <a:gd name="connsiteY6-1014" fmla="*/ 1752197 h 2242107"/>
                <a:gd name="connsiteX7-1015" fmla="*/ 1539859 w 2003583"/>
                <a:gd name="connsiteY7-1016" fmla="*/ 1655823 h 2242107"/>
                <a:gd name="connsiteX8-1017" fmla="*/ 1195882 w 2003583"/>
                <a:gd name="connsiteY8-1018" fmla="*/ 1854418 h 2242107"/>
                <a:gd name="connsiteX9-1019" fmla="*/ 1119457 w 2003583"/>
                <a:gd name="connsiteY9-1020" fmla="*/ 2179538 h 2242107"/>
                <a:gd name="connsiteX10-1021" fmla="*/ 884127 w 2003583"/>
                <a:gd name="connsiteY10-1022" fmla="*/ 2179538 h 2242107"/>
                <a:gd name="connsiteX11-1023" fmla="*/ 807702 w 2003583"/>
                <a:gd name="connsiteY11-1024" fmla="*/ 1854418 h 2242107"/>
                <a:gd name="connsiteX12-1025" fmla="*/ 463725 w 2003583"/>
                <a:gd name="connsiteY12-1026" fmla="*/ 1655823 h 2242107"/>
                <a:gd name="connsiteX13-1027" fmla="*/ 143951 w 2003583"/>
                <a:gd name="connsiteY13-1028" fmla="*/ 1752197 h 2242107"/>
                <a:gd name="connsiteX14-1029" fmla="*/ 26285 w 2003583"/>
                <a:gd name="connsiteY14-1030" fmla="*/ 1548395 h 2242107"/>
                <a:gd name="connsiteX15-1031" fmla="*/ 269635 w 2003583"/>
                <a:gd name="connsiteY15-1032" fmla="*/ 1319649 h 2242107"/>
                <a:gd name="connsiteX16-1033" fmla="*/ 269635 w 2003583"/>
                <a:gd name="connsiteY16-1034" fmla="*/ 922459 h 2242107"/>
                <a:gd name="connsiteX17-1035" fmla="*/ 26285 w 2003583"/>
                <a:gd name="connsiteY17-1036" fmla="*/ 693713 h 2242107"/>
                <a:gd name="connsiteX18-1037" fmla="*/ 143951 w 2003583"/>
                <a:gd name="connsiteY18-1038" fmla="*/ 489911 h 2242107"/>
                <a:gd name="connsiteX19-1039" fmla="*/ 463725 w 2003583"/>
                <a:gd name="connsiteY19-1040" fmla="*/ 586285 h 2242107"/>
                <a:gd name="connsiteX20-1041" fmla="*/ 807702 w 2003583"/>
                <a:gd name="connsiteY20-1042" fmla="*/ 387690 h 2242107"/>
                <a:gd name="connsiteX21-1043" fmla="*/ 884127 w 2003583"/>
                <a:gd name="connsiteY21-1044" fmla="*/ 62570 h 2242107"/>
                <a:gd name="connsiteX22-1045" fmla="*/ 1119457 w 2003583"/>
                <a:gd name="connsiteY22-1046" fmla="*/ 62570 h 2242107"/>
                <a:gd name="connsiteX23-1047" fmla="*/ 1195882 w 2003583"/>
                <a:gd name="connsiteY23-1048" fmla="*/ 387690 h 2242107"/>
                <a:gd name="connsiteX24-1049" fmla="*/ 1539859 w 2003583"/>
                <a:gd name="connsiteY24-1050" fmla="*/ 586285 h 2242107"/>
                <a:gd name="connsiteX0-1051" fmla="*/ 1539859 w 2003583"/>
                <a:gd name="connsiteY0-1052" fmla="*/ 586285 h 2242107"/>
                <a:gd name="connsiteX1-1053" fmla="*/ 1815989 w 2003583"/>
                <a:gd name="connsiteY1-1054" fmla="*/ 481182 h 2242107"/>
                <a:gd name="connsiteX2-1055" fmla="*/ 1977299 w 2003583"/>
                <a:gd name="connsiteY2-1056" fmla="*/ 693713 h 2242107"/>
                <a:gd name="connsiteX3-1057" fmla="*/ 1733949 w 2003583"/>
                <a:gd name="connsiteY3-1058" fmla="*/ 922459 h 2242107"/>
                <a:gd name="connsiteX4-1059" fmla="*/ 1733949 w 2003583"/>
                <a:gd name="connsiteY4-1060" fmla="*/ 1319649 h 2242107"/>
                <a:gd name="connsiteX5-1061" fmla="*/ 1977299 w 2003583"/>
                <a:gd name="connsiteY5-1062" fmla="*/ 1548395 h 2242107"/>
                <a:gd name="connsiteX6-1063" fmla="*/ 1859633 w 2003583"/>
                <a:gd name="connsiteY6-1064" fmla="*/ 1752197 h 2242107"/>
                <a:gd name="connsiteX7-1065" fmla="*/ 1539859 w 2003583"/>
                <a:gd name="connsiteY7-1066" fmla="*/ 1655823 h 2242107"/>
                <a:gd name="connsiteX8-1067" fmla="*/ 1195882 w 2003583"/>
                <a:gd name="connsiteY8-1068" fmla="*/ 1854418 h 2242107"/>
                <a:gd name="connsiteX9-1069" fmla="*/ 1119457 w 2003583"/>
                <a:gd name="connsiteY9-1070" fmla="*/ 2179538 h 2242107"/>
                <a:gd name="connsiteX10-1071" fmla="*/ 884127 w 2003583"/>
                <a:gd name="connsiteY10-1072" fmla="*/ 2179538 h 2242107"/>
                <a:gd name="connsiteX11-1073" fmla="*/ 807702 w 2003583"/>
                <a:gd name="connsiteY11-1074" fmla="*/ 1854418 h 2242107"/>
                <a:gd name="connsiteX12-1075" fmla="*/ 463725 w 2003583"/>
                <a:gd name="connsiteY12-1076" fmla="*/ 1655823 h 2242107"/>
                <a:gd name="connsiteX13-1077" fmla="*/ 143951 w 2003583"/>
                <a:gd name="connsiteY13-1078" fmla="*/ 1752197 h 2242107"/>
                <a:gd name="connsiteX14-1079" fmla="*/ 26285 w 2003583"/>
                <a:gd name="connsiteY14-1080" fmla="*/ 1548395 h 2242107"/>
                <a:gd name="connsiteX15-1081" fmla="*/ 269635 w 2003583"/>
                <a:gd name="connsiteY15-1082" fmla="*/ 1319649 h 2242107"/>
                <a:gd name="connsiteX16-1083" fmla="*/ 269635 w 2003583"/>
                <a:gd name="connsiteY16-1084" fmla="*/ 922459 h 2242107"/>
                <a:gd name="connsiteX17-1085" fmla="*/ 26285 w 2003583"/>
                <a:gd name="connsiteY17-1086" fmla="*/ 693713 h 2242107"/>
                <a:gd name="connsiteX18-1087" fmla="*/ 143951 w 2003583"/>
                <a:gd name="connsiteY18-1088" fmla="*/ 489911 h 2242107"/>
                <a:gd name="connsiteX19-1089" fmla="*/ 463725 w 2003583"/>
                <a:gd name="connsiteY19-1090" fmla="*/ 586285 h 2242107"/>
                <a:gd name="connsiteX20-1091" fmla="*/ 807702 w 2003583"/>
                <a:gd name="connsiteY20-1092" fmla="*/ 387690 h 2242107"/>
                <a:gd name="connsiteX21-1093" fmla="*/ 884127 w 2003583"/>
                <a:gd name="connsiteY21-1094" fmla="*/ 62570 h 2242107"/>
                <a:gd name="connsiteX22-1095" fmla="*/ 1119457 w 2003583"/>
                <a:gd name="connsiteY22-1096" fmla="*/ 62570 h 2242107"/>
                <a:gd name="connsiteX23-1097" fmla="*/ 1195882 w 2003583"/>
                <a:gd name="connsiteY23-1098" fmla="*/ 387690 h 2242107"/>
                <a:gd name="connsiteX24-1099" fmla="*/ 1539859 w 2003583"/>
                <a:gd name="connsiteY24-1100" fmla="*/ 586285 h 2242107"/>
                <a:gd name="connsiteX0-1101" fmla="*/ 1539859 w 2003583"/>
                <a:gd name="connsiteY0-1102" fmla="*/ 586285 h 2225306"/>
                <a:gd name="connsiteX1-1103" fmla="*/ 1815989 w 2003583"/>
                <a:gd name="connsiteY1-1104" fmla="*/ 481182 h 2225306"/>
                <a:gd name="connsiteX2-1105" fmla="*/ 1977299 w 2003583"/>
                <a:gd name="connsiteY2-1106" fmla="*/ 693713 h 2225306"/>
                <a:gd name="connsiteX3-1107" fmla="*/ 1733949 w 2003583"/>
                <a:gd name="connsiteY3-1108" fmla="*/ 922459 h 2225306"/>
                <a:gd name="connsiteX4-1109" fmla="*/ 1733949 w 2003583"/>
                <a:gd name="connsiteY4-1110" fmla="*/ 1319649 h 2225306"/>
                <a:gd name="connsiteX5-1111" fmla="*/ 1977299 w 2003583"/>
                <a:gd name="connsiteY5-1112" fmla="*/ 1548395 h 2225306"/>
                <a:gd name="connsiteX6-1113" fmla="*/ 1859633 w 2003583"/>
                <a:gd name="connsiteY6-1114" fmla="*/ 1752197 h 2225306"/>
                <a:gd name="connsiteX7-1115" fmla="*/ 1539859 w 2003583"/>
                <a:gd name="connsiteY7-1116" fmla="*/ 1655823 h 2225306"/>
                <a:gd name="connsiteX8-1117" fmla="*/ 1195882 w 2003583"/>
                <a:gd name="connsiteY8-1118" fmla="*/ 1854418 h 2225306"/>
                <a:gd name="connsiteX9-1119" fmla="*/ 1119457 w 2003583"/>
                <a:gd name="connsiteY9-1120" fmla="*/ 2179538 h 2225306"/>
                <a:gd name="connsiteX10-1121" fmla="*/ 849212 w 2003583"/>
                <a:gd name="connsiteY10-1122" fmla="*/ 2188266 h 2225306"/>
                <a:gd name="connsiteX11-1123" fmla="*/ 807702 w 2003583"/>
                <a:gd name="connsiteY11-1124" fmla="*/ 1854418 h 2225306"/>
                <a:gd name="connsiteX12-1125" fmla="*/ 463725 w 2003583"/>
                <a:gd name="connsiteY12-1126" fmla="*/ 1655823 h 2225306"/>
                <a:gd name="connsiteX13-1127" fmla="*/ 143951 w 2003583"/>
                <a:gd name="connsiteY13-1128" fmla="*/ 1752197 h 2225306"/>
                <a:gd name="connsiteX14-1129" fmla="*/ 26285 w 2003583"/>
                <a:gd name="connsiteY14-1130" fmla="*/ 1548395 h 2225306"/>
                <a:gd name="connsiteX15-1131" fmla="*/ 269635 w 2003583"/>
                <a:gd name="connsiteY15-1132" fmla="*/ 1319649 h 2225306"/>
                <a:gd name="connsiteX16-1133" fmla="*/ 269635 w 2003583"/>
                <a:gd name="connsiteY16-1134" fmla="*/ 922459 h 2225306"/>
                <a:gd name="connsiteX17-1135" fmla="*/ 26285 w 2003583"/>
                <a:gd name="connsiteY17-1136" fmla="*/ 693713 h 2225306"/>
                <a:gd name="connsiteX18-1137" fmla="*/ 143951 w 2003583"/>
                <a:gd name="connsiteY18-1138" fmla="*/ 489911 h 2225306"/>
                <a:gd name="connsiteX19-1139" fmla="*/ 463725 w 2003583"/>
                <a:gd name="connsiteY19-1140" fmla="*/ 586285 h 2225306"/>
                <a:gd name="connsiteX20-1141" fmla="*/ 807702 w 2003583"/>
                <a:gd name="connsiteY20-1142" fmla="*/ 387690 h 2225306"/>
                <a:gd name="connsiteX21-1143" fmla="*/ 884127 w 2003583"/>
                <a:gd name="connsiteY21-1144" fmla="*/ 62570 h 2225306"/>
                <a:gd name="connsiteX22-1145" fmla="*/ 1119457 w 2003583"/>
                <a:gd name="connsiteY22-1146" fmla="*/ 62570 h 2225306"/>
                <a:gd name="connsiteX23-1147" fmla="*/ 1195882 w 2003583"/>
                <a:gd name="connsiteY23-1148" fmla="*/ 387690 h 2225306"/>
                <a:gd name="connsiteX24-1149" fmla="*/ 1539859 w 2003583"/>
                <a:gd name="connsiteY24-1150" fmla="*/ 586285 h 2225306"/>
                <a:gd name="connsiteX0-1151" fmla="*/ 1551437 w 2015161"/>
                <a:gd name="connsiteY0-1152" fmla="*/ 586285 h 2225304"/>
                <a:gd name="connsiteX1-1153" fmla="*/ 1827567 w 2015161"/>
                <a:gd name="connsiteY1-1154" fmla="*/ 481182 h 2225304"/>
                <a:gd name="connsiteX2-1155" fmla="*/ 1988877 w 2015161"/>
                <a:gd name="connsiteY2-1156" fmla="*/ 693713 h 2225304"/>
                <a:gd name="connsiteX3-1157" fmla="*/ 1745527 w 2015161"/>
                <a:gd name="connsiteY3-1158" fmla="*/ 922459 h 2225304"/>
                <a:gd name="connsiteX4-1159" fmla="*/ 1745527 w 2015161"/>
                <a:gd name="connsiteY4-1160" fmla="*/ 1319649 h 2225304"/>
                <a:gd name="connsiteX5-1161" fmla="*/ 1988877 w 2015161"/>
                <a:gd name="connsiteY5-1162" fmla="*/ 1548395 h 2225304"/>
                <a:gd name="connsiteX6-1163" fmla="*/ 1871211 w 2015161"/>
                <a:gd name="connsiteY6-1164" fmla="*/ 1752197 h 2225304"/>
                <a:gd name="connsiteX7-1165" fmla="*/ 1551437 w 2015161"/>
                <a:gd name="connsiteY7-1166" fmla="*/ 1655823 h 2225304"/>
                <a:gd name="connsiteX8-1167" fmla="*/ 1207460 w 2015161"/>
                <a:gd name="connsiteY8-1168" fmla="*/ 1854418 h 2225304"/>
                <a:gd name="connsiteX9-1169" fmla="*/ 1131035 w 2015161"/>
                <a:gd name="connsiteY9-1170" fmla="*/ 2179538 h 2225304"/>
                <a:gd name="connsiteX10-1171" fmla="*/ 860790 w 2015161"/>
                <a:gd name="connsiteY10-1172" fmla="*/ 2188266 h 2225304"/>
                <a:gd name="connsiteX11-1173" fmla="*/ 819280 w 2015161"/>
                <a:gd name="connsiteY11-1174" fmla="*/ 1854418 h 2225304"/>
                <a:gd name="connsiteX12-1175" fmla="*/ 475303 w 2015161"/>
                <a:gd name="connsiteY12-1176" fmla="*/ 1655823 h 2225304"/>
                <a:gd name="connsiteX13-1177" fmla="*/ 155529 w 2015161"/>
                <a:gd name="connsiteY13-1178" fmla="*/ 1752197 h 2225304"/>
                <a:gd name="connsiteX14-1179" fmla="*/ 2948 w 2015161"/>
                <a:gd name="connsiteY14-1180" fmla="*/ 1522210 h 2225304"/>
                <a:gd name="connsiteX15-1181" fmla="*/ 281213 w 2015161"/>
                <a:gd name="connsiteY15-1182" fmla="*/ 1319649 h 2225304"/>
                <a:gd name="connsiteX16-1183" fmla="*/ 281213 w 2015161"/>
                <a:gd name="connsiteY16-1184" fmla="*/ 922459 h 2225304"/>
                <a:gd name="connsiteX17-1185" fmla="*/ 37863 w 2015161"/>
                <a:gd name="connsiteY17-1186" fmla="*/ 693713 h 2225304"/>
                <a:gd name="connsiteX18-1187" fmla="*/ 155529 w 2015161"/>
                <a:gd name="connsiteY18-1188" fmla="*/ 489911 h 2225304"/>
                <a:gd name="connsiteX19-1189" fmla="*/ 475303 w 2015161"/>
                <a:gd name="connsiteY19-1190" fmla="*/ 586285 h 2225304"/>
                <a:gd name="connsiteX20-1191" fmla="*/ 819280 w 2015161"/>
                <a:gd name="connsiteY20-1192" fmla="*/ 387690 h 2225304"/>
                <a:gd name="connsiteX21-1193" fmla="*/ 895705 w 2015161"/>
                <a:gd name="connsiteY21-1194" fmla="*/ 62570 h 2225304"/>
                <a:gd name="connsiteX22-1195" fmla="*/ 1131035 w 2015161"/>
                <a:gd name="connsiteY22-1196" fmla="*/ 62570 h 2225304"/>
                <a:gd name="connsiteX23-1197" fmla="*/ 1207460 w 2015161"/>
                <a:gd name="connsiteY23-1198" fmla="*/ 387690 h 2225304"/>
                <a:gd name="connsiteX24-1199" fmla="*/ 1551437 w 2015161"/>
                <a:gd name="connsiteY24-1200" fmla="*/ 586285 h 2225304"/>
                <a:gd name="connsiteX0-1201" fmla="*/ 1551439 w 2015163"/>
                <a:gd name="connsiteY0-1202" fmla="*/ 586285 h 2225306"/>
                <a:gd name="connsiteX1-1203" fmla="*/ 1827569 w 2015163"/>
                <a:gd name="connsiteY1-1204" fmla="*/ 481182 h 2225306"/>
                <a:gd name="connsiteX2-1205" fmla="*/ 1988879 w 2015163"/>
                <a:gd name="connsiteY2-1206" fmla="*/ 693713 h 2225306"/>
                <a:gd name="connsiteX3-1207" fmla="*/ 1745529 w 2015163"/>
                <a:gd name="connsiteY3-1208" fmla="*/ 922459 h 2225306"/>
                <a:gd name="connsiteX4-1209" fmla="*/ 1745529 w 2015163"/>
                <a:gd name="connsiteY4-1210" fmla="*/ 1319649 h 2225306"/>
                <a:gd name="connsiteX5-1211" fmla="*/ 1988879 w 2015163"/>
                <a:gd name="connsiteY5-1212" fmla="*/ 1548395 h 2225306"/>
                <a:gd name="connsiteX6-1213" fmla="*/ 1871213 w 2015163"/>
                <a:gd name="connsiteY6-1214" fmla="*/ 1752197 h 2225306"/>
                <a:gd name="connsiteX7-1215" fmla="*/ 1551439 w 2015163"/>
                <a:gd name="connsiteY7-1216" fmla="*/ 1655823 h 2225306"/>
                <a:gd name="connsiteX8-1217" fmla="*/ 1207462 w 2015163"/>
                <a:gd name="connsiteY8-1218" fmla="*/ 1854418 h 2225306"/>
                <a:gd name="connsiteX9-1219" fmla="*/ 1131037 w 2015163"/>
                <a:gd name="connsiteY9-1220" fmla="*/ 2179538 h 2225306"/>
                <a:gd name="connsiteX10-1221" fmla="*/ 860792 w 2015163"/>
                <a:gd name="connsiteY10-1222" fmla="*/ 2188266 h 2225306"/>
                <a:gd name="connsiteX11-1223" fmla="*/ 819282 w 2015163"/>
                <a:gd name="connsiteY11-1224" fmla="*/ 1854418 h 2225306"/>
                <a:gd name="connsiteX12-1225" fmla="*/ 475305 w 2015163"/>
                <a:gd name="connsiteY12-1226" fmla="*/ 1655823 h 2225306"/>
                <a:gd name="connsiteX13-1227" fmla="*/ 155531 w 2015163"/>
                <a:gd name="connsiteY13-1228" fmla="*/ 1752197 h 2225306"/>
                <a:gd name="connsiteX14-1229" fmla="*/ 2950 w 2015163"/>
                <a:gd name="connsiteY14-1230" fmla="*/ 1522210 h 2225306"/>
                <a:gd name="connsiteX15-1231" fmla="*/ 281215 w 2015163"/>
                <a:gd name="connsiteY15-1232" fmla="*/ 1319649 h 2225306"/>
                <a:gd name="connsiteX16-1233" fmla="*/ 281215 w 2015163"/>
                <a:gd name="connsiteY16-1234" fmla="*/ 922459 h 2225306"/>
                <a:gd name="connsiteX17-1235" fmla="*/ 37865 w 2015163"/>
                <a:gd name="connsiteY17-1236" fmla="*/ 693713 h 2225306"/>
                <a:gd name="connsiteX18-1237" fmla="*/ 155531 w 2015163"/>
                <a:gd name="connsiteY18-1238" fmla="*/ 463725 h 2225306"/>
                <a:gd name="connsiteX19-1239" fmla="*/ 475305 w 2015163"/>
                <a:gd name="connsiteY19-1240" fmla="*/ 586285 h 2225306"/>
                <a:gd name="connsiteX20-1241" fmla="*/ 819282 w 2015163"/>
                <a:gd name="connsiteY20-1242" fmla="*/ 387690 h 2225306"/>
                <a:gd name="connsiteX21-1243" fmla="*/ 895707 w 2015163"/>
                <a:gd name="connsiteY21-1244" fmla="*/ 62570 h 2225306"/>
                <a:gd name="connsiteX22-1245" fmla="*/ 1131037 w 2015163"/>
                <a:gd name="connsiteY22-1246" fmla="*/ 62570 h 2225306"/>
                <a:gd name="connsiteX23-1247" fmla="*/ 1207462 w 2015163"/>
                <a:gd name="connsiteY23-1248" fmla="*/ 387690 h 2225306"/>
                <a:gd name="connsiteX24-1249" fmla="*/ 1551439 w 2015163"/>
                <a:gd name="connsiteY24-1250" fmla="*/ 586285 h 2225306"/>
                <a:gd name="connsiteX0-1251" fmla="*/ 1551439 w 2015163"/>
                <a:gd name="connsiteY0-1252" fmla="*/ 575030 h 2214049"/>
                <a:gd name="connsiteX1-1253" fmla="*/ 1827569 w 2015163"/>
                <a:gd name="connsiteY1-1254" fmla="*/ 469927 h 2214049"/>
                <a:gd name="connsiteX2-1255" fmla="*/ 1988879 w 2015163"/>
                <a:gd name="connsiteY2-1256" fmla="*/ 682458 h 2214049"/>
                <a:gd name="connsiteX3-1257" fmla="*/ 1745529 w 2015163"/>
                <a:gd name="connsiteY3-1258" fmla="*/ 911204 h 2214049"/>
                <a:gd name="connsiteX4-1259" fmla="*/ 1745529 w 2015163"/>
                <a:gd name="connsiteY4-1260" fmla="*/ 1308394 h 2214049"/>
                <a:gd name="connsiteX5-1261" fmla="*/ 1988879 w 2015163"/>
                <a:gd name="connsiteY5-1262" fmla="*/ 1537140 h 2214049"/>
                <a:gd name="connsiteX6-1263" fmla="*/ 1871213 w 2015163"/>
                <a:gd name="connsiteY6-1264" fmla="*/ 1740942 h 2214049"/>
                <a:gd name="connsiteX7-1265" fmla="*/ 1551439 w 2015163"/>
                <a:gd name="connsiteY7-1266" fmla="*/ 1644568 h 2214049"/>
                <a:gd name="connsiteX8-1267" fmla="*/ 1207462 w 2015163"/>
                <a:gd name="connsiteY8-1268" fmla="*/ 1843163 h 2214049"/>
                <a:gd name="connsiteX9-1269" fmla="*/ 1131037 w 2015163"/>
                <a:gd name="connsiteY9-1270" fmla="*/ 2168283 h 2214049"/>
                <a:gd name="connsiteX10-1271" fmla="*/ 860792 w 2015163"/>
                <a:gd name="connsiteY10-1272" fmla="*/ 2177011 h 2214049"/>
                <a:gd name="connsiteX11-1273" fmla="*/ 819282 w 2015163"/>
                <a:gd name="connsiteY11-1274" fmla="*/ 1843163 h 2214049"/>
                <a:gd name="connsiteX12-1275" fmla="*/ 475305 w 2015163"/>
                <a:gd name="connsiteY12-1276" fmla="*/ 1644568 h 2214049"/>
                <a:gd name="connsiteX13-1277" fmla="*/ 155531 w 2015163"/>
                <a:gd name="connsiteY13-1278" fmla="*/ 1740942 h 2214049"/>
                <a:gd name="connsiteX14-1279" fmla="*/ 2950 w 2015163"/>
                <a:gd name="connsiteY14-1280" fmla="*/ 1510955 h 2214049"/>
                <a:gd name="connsiteX15-1281" fmla="*/ 281215 w 2015163"/>
                <a:gd name="connsiteY15-1282" fmla="*/ 1308394 h 2214049"/>
                <a:gd name="connsiteX16-1283" fmla="*/ 281215 w 2015163"/>
                <a:gd name="connsiteY16-1284" fmla="*/ 911204 h 2214049"/>
                <a:gd name="connsiteX17-1285" fmla="*/ 37865 w 2015163"/>
                <a:gd name="connsiteY17-1286" fmla="*/ 682458 h 2214049"/>
                <a:gd name="connsiteX18-1287" fmla="*/ 155531 w 2015163"/>
                <a:gd name="connsiteY18-1288" fmla="*/ 452470 h 2214049"/>
                <a:gd name="connsiteX19-1289" fmla="*/ 475305 w 2015163"/>
                <a:gd name="connsiteY19-1290" fmla="*/ 575030 h 2214049"/>
                <a:gd name="connsiteX20-1291" fmla="*/ 819282 w 2015163"/>
                <a:gd name="connsiteY20-1292" fmla="*/ 376435 h 2214049"/>
                <a:gd name="connsiteX21-1293" fmla="*/ 895707 w 2015163"/>
                <a:gd name="connsiteY21-1294" fmla="*/ 51315 h 2214049"/>
                <a:gd name="connsiteX22-1295" fmla="*/ 1165952 w 2015163"/>
                <a:gd name="connsiteY22-1296" fmla="*/ 33857 h 2214049"/>
                <a:gd name="connsiteX23-1297" fmla="*/ 1207462 w 2015163"/>
                <a:gd name="connsiteY23-1298" fmla="*/ 376435 h 2214049"/>
                <a:gd name="connsiteX24-1299" fmla="*/ 1551439 w 2015163"/>
                <a:gd name="connsiteY24-1300" fmla="*/ 575030 h 2214049"/>
                <a:gd name="connsiteX0-1301" fmla="*/ 1551439 w 2015163"/>
                <a:gd name="connsiteY0-1302" fmla="*/ 575028 h 2214049"/>
                <a:gd name="connsiteX1-1303" fmla="*/ 1810111 w 2015163"/>
                <a:gd name="connsiteY1-1304" fmla="*/ 443740 h 2214049"/>
                <a:gd name="connsiteX2-1305" fmla="*/ 1988879 w 2015163"/>
                <a:gd name="connsiteY2-1306" fmla="*/ 682456 h 2214049"/>
                <a:gd name="connsiteX3-1307" fmla="*/ 1745529 w 2015163"/>
                <a:gd name="connsiteY3-1308" fmla="*/ 911202 h 2214049"/>
                <a:gd name="connsiteX4-1309" fmla="*/ 1745529 w 2015163"/>
                <a:gd name="connsiteY4-1310" fmla="*/ 1308392 h 2214049"/>
                <a:gd name="connsiteX5-1311" fmla="*/ 1988879 w 2015163"/>
                <a:gd name="connsiteY5-1312" fmla="*/ 1537138 h 2214049"/>
                <a:gd name="connsiteX6-1313" fmla="*/ 1871213 w 2015163"/>
                <a:gd name="connsiteY6-1314" fmla="*/ 1740940 h 2214049"/>
                <a:gd name="connsiteX7-1315" fmla="*/ 1551439 w 2015163"/>
                <a:gd name="connsiteY7-1316" fmla="*/ 1644566 h 2214049"/>
                <a:gd name="connsiteX8-1317" fmla="*/ 1207462 w 2015163"/>
                <a:gd name="connsiteY8-1318" fmla="*/ 1843161 h 2214049"/>
                <a:gd name="connsiteX9-1319" fmla="*/ 1131037 w 2015163"/>
                <a:gd name="connsiteY9-1320" fmla="*/ 2168281 h 2214049"/>
                <a:gd name="connsiteX10-1321" fmla="*/ 860792 w 2015163"/>
                <a:gd name="connsiteY10-1322" fmla="*/ 2177009 h 2214049"/>
                <a:gd name="connsiteX11-1323" fmla="*/ 819282 w 2015163"/>
                <a:gd name="connsiteY11-1324" fmla="*/ 1843161 h 2214049"/>
                <a:gd name="connsiteX12-1325" fmla="*/ 475305 w 2015163"/>
                <a:gd name="connsiteY12-1326" fmla="*/ 1644566 h 2214049"/>
                <a:gd name="connsiteX13-1327" fmla="*/ 155531 w 2015163"/>
                <a:gd name="connsiteY13-1328" fmla="*/ 1740940 h 2214049"/>
                <a:gd name="connsiteX14-1329" fmla="*/ 2950 w 2015163"/>
                <a:gd name="connsiteY14-1330" fmla="*/ 1510953 h 2214049"/>
                <a:gd name="connsiteX15-1331" fmla="*/ 281215 w 2015163"/>
                <a:gd name="connsiteY15-1332" fmla="*/ 1308392 h 2214049"/>
                <a:gd name="connsiteX16-1333" fmla="*/ 281215 w 2015163"/>
                <a:gd name="connsiteY16-1334" fmla="*/ 911202 h 2214049"/>
                <a:gd name="connsiteX17-1335" fmla="*/ 37865 w 2015163"/>
                <a:gd name="connsiteY17-1336" fmla="*/ 682456 h 2214049"/>
                <a:gd name="connsiteX18-1337" fmla="*/ 155531 w 2015163"/>
                <a:gd name="connsiteY18-1338" fmla="*/ 452468 h 2214049"/>
                <a:gd name="connsiteX19-1339" fmla="*/ 475305 w 2015163"/>
                <a:gd name="connsiteY19-1340" fmla="*/ 575028 h 2214049"/>
                <a:gd name="connsiteX20-1341" fmla="*/ 819282 w 2015163"/>
                <a:gd name="connsiteY20-1342" fmla="*/ 376433 h 2214049"/>
                <a:gd name="connsiteX21-1343" fmla="*/ 895707 w 2015163"/>
                <a:gd name="connsiteY21-1344" fmla="*/ 51313 h 2214049"/>
                <a:gd name="connsiteX22-1345" fmla="*/ 1165952 w 2015163"/>
                <a:gd name="connsiteY22-1346" fmla="*/ 33855 h 2214049"/>
                <a:gd name="connsiteX23-1347" fmla="*/ 1207462 w 2015163"/>
                <a:gd name="connsiteY23-1348" fmla="*/ 376433 h 2214049"/>
                <a:gd name="connsiteX24-1349" fmla="*/ 1551439 w 2015163"/>
                <a:gd name="connsiteY24-1350" fmla="*/ 575028 h 2214049"/>
                <a:gd name="connsiteX0-1351" fmla="*/ 1551439 w 1990924"/>
                <a:gd name="connsiteY0-1352" fmla="*/ 575028 h 2214047"/>
                <a:gd name="connsiteX1-1353" fmla="*/ 1810111 w 1990924"/>
                <a:gd name="connsiteY1-1354" fmla="*/ 443740 h 2214047"/>
                <a:gd name="connsiteX2-1355" fmla="*/ 1988879 w 1990924"/>
                <a:gd name="connsiteY2-1356" fmla="*/ 682456 h 2214047"/>
                <a:gd name="connsiteX3-1357" fmla="*/ 1745529 w 1990924"/>
                <a:gd name="connsiteY3-1358" fmla="*/ 911202 h 2214047"/>
                <a:gd name="connsiteX4-1359" fmla="*/ 1745529 w 1990924"/>
                <a:gd name="connsiteY4-1360" fmla="*/ 1308392 h 2214047"/>
                <a:gd name="connsiteX5-1361" fmla="*/ 1988879 w 1990924"/>
                <a:gd name="connsiteY5-1362" fmla="*/ 1537138 h 2214047"/>
                <a:gd name="connsiteX6-1363" fmla="*/ 1845026 w 1990924"/>
                <a:gd name="connsiteY6-1364" fmla="*/ 1775854 h 2214047"/>
                <a:gd name="connsiteX7-1365" fmla="*/ 1551439 w 1990924"/>
                <a:gd name="connsiteY7-1366" fmla="*/ 1644566 h 2214047"/>
                <a:gd name="connsiteX8-1367" fmla="*/ 1207462 w 1990924"/>
                <a:gd name="connsiteY8-1368" fmla="*/ 1843161 h 2214047"/>
                <a:gd name="connsiteX9-1369" fmla="*/ 1131037 w 1990924"/>
                <a:gd name="connsiteY9-1370" fmla="*/ 2168281 h 2214047"/>
                <a:gd name="connsiteX10-1371" fmla="*/ 860792 w 1990924"/>
                <a:gd name="connsiteY10-1372" fmla="*/ 2177009 h 2214047"/>
                <a:gd name="connsiteX11-1373" fmla="*/ 819282 w 1990924"/>
                <a:gd name="connsiteY11-1374" fmla="*/ 1843161 h 2214047"/>
                <a:gd name="connsiteX12-1375" fmla="*/ 475305 w 1990924"/>
                <a:gd name="connsiteY12-1376" fmla="*/ 1644566 h 2214047"/>
                <a:gd name="connsiteX13-1377" fmla="*/ 155531 w 1990924"/>
                <a:gd name="connsiteY13-1378" fmla="*/ 1740940 h 2214047"/>
                <a:gd name="connsiteX14-1379" fmla="*/ 2950 w 1990924"/>
                <a:gd name="connsiteY14-1380" fmla="*/ 1510953 h 2214047"/>
                <a:gd name="connsiteX15-1381" fmla="*/ 281215 w 1990924"/>
                <a:gd name="connsiteY15-1382" fmla="*/ 1308392 h 2214047"/>
                <a:gd name="connsiteX16-1383" fmla="*/ 281215 w 1990924"/>
                <a:gd name="connsiteY16-1384" fmla="*/ 911202 h 2214047"/>
                <a:gd name="connsiteX17-1385" fmla="*/ 37865 w 1990924"/>
                <a:gd name="connsiteY17-1386" fmla="*/ 682456 h 2214047"/>
                <a:gd name="connsiteX18-1387" fmla="*/ 155531 w 1990924"/>
                <a:gd name="connsiteY18-1388" fmla="*/ 452468 h 2214047"/>
                <a:gd name="connsiteX19-1389" fmla="*/ 475305 w 1990924"/>
                <a:gd name="connsiteY19-1390" fmla="*/ 575028 h 2214047"/>
                <a:gd name="connsiteX20-1391" fmla="*/ 819282 w 1990924"/>
                <a:gd name="connsiteY20-1392" fmla="*/ 376433 h 2214047"/>
                <a:gd name="connsiteX21-1393" fmla="*/ 895707 w 1990924"/>
                <a:gd name="connsiteY21-1394" fmla="*/ 51313 h 2214047"/>
                <a:gd name="connsiteX22-1395" fmla="*/ 1165952 w 1990924"/>
                <a:gd name="connsiteY22-1396" fmla="*/ 33855 h 2214047"/>
                <a:gd name="connsiteX23-1397" fmla="*/ 1207462 w 1990924"/>
                <a:gd name="connsiteY23-1398" fmla="*/ 376433 h 2214047"/>
                <a:gd name="connsiteX24-1399" fmla="*/ 1551439 w 1990924"/>
                <a:gd name="connsiteY24-1400" fmla="*/ 575028 h 221404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</a:cxnLst>
              <a:rect l="l" t="t" r="r" b="b"/>
              <a:pathLst>
                <a:path w="1990924" h="2214047">
                  <a:moveTo>
                    <a:pt x="1551439" y="575028"/>
                  </a:moveTo>
                  <a:lnTo>
                    <a:pt x="1810111" y="443740"/>
                  </a:lnTo>
                  <a:cubicBezTo>
                    <a:pt x="1916702" y="411615"/>
                    <a:pt x="1999643" y="604546"/>
                    <a:pt x="1988879" y="682456"/>
                  </a:cubicBezTo>
                  <a:cubicBezTo>
                    <a:pt x="1978115" y="760366"/>
                    <a:pt x="1855917" y="833066"/>
                    <a:pt x="1745529" y="911202"/>
                  </a:cubicBezTo>
                  <a:cubicBezTo>
                    <a:pt x="1780804" y="1041249"/>
                    <a:pt x="1780804" y="1178345"/>
                    <a:pt x="1745529" y="1308392"/>
                  </a:cubicBezTo>
                  <a:cubicBezTo>
                    <a:pt x="1826646" y="1384641"/>
                    <a:pt x="1972296" y="1459228"/>
                    <a:pt x="1988879" y="1537138"/>
                  </a:cubicBezTo>
                  <a:cubicBezTo>
                    <a:pt x="2005462" y="1615048"/>
                    <a:pt x="1917933" y="1757949"/>
                    <a:pt x="1845026" y="1775854"/>
                  </a:cubicBezTo>
                  <a:cubicBezTo>
                    <a:pt x="1772119" y="1793759"/>
                    <a:pt x="1679522" y="1697359"/>
                    <a:pt x="1551439" y="1644566"/>
                  </a:cubicBezTo>
                  <a:cubicBezTo>
                    <a:pt x="1456452" y="1740139"/>
                    <a:pt x="1337724" y="1808687"/>
                    <a:pt x="1207462" y="1843161"/>
                  </a:cubicBezTo>
                  <a:cubicBezTo>
                    <a:pt x="1181987" y="1951534"/>
                    <a:pt x="1188815" y="2112640"/>
                    <a:pt x="1131037" y="2168281"/>
                  </a:cubicBezTo>
                  <a:cubicBezTo>
                    <a:pt x="1073259" y="2223922"/>
                    <a:pt x="912751" y="2231196"/>
                    <a:pt x="860792" y="2177009"/>
                  </a:cubicBezTo>
                  <a:cubicBezTo>
                    <a:pt x="808833" y="2122822"/>
                    <a:pt x="810792" y="1947903"/>
                    <a:pt x="819282" y="1843161"/>
                  </a:cubicBezTo>
                  <a:cubicBezTo>
                    <a:pt x="689020" y="1808686"/>
                    <a:pt x="570292" y="1740138"/>
                    <a:pt x="475305" y="1644566"/>
                  </a:cubicBezTo>
                  <a:cubicBezTo>
                    <a:pt x="368714" y="1676691"/>
                    <a:pt x="234257" y="1763209"/>
                    <a:pt x="155531" y="1740940"/>
                  </a:cubicBezTo>
                  <a:cubicBezTo>
                    <a:pt x="76805" y="1718671"/>
                    <a:pt x="-17997" y="1583044"/>
                    <a:pt x="2950" y="1510953"/>
                  </a:cubicBezTo>
                  <a:cubicBezTo>
                    <a:pt x="23897" y="1438862"/>
                    <a:pt x="223198" y="1360342"/>
                    <a:pt x="281215" y="1308392"/>
                  </a:cubicBezTo>
                  <a:cubicBezTo>
                    <a:pt x="245940" y="1178345"/>
                    <a:pt x="245940" y="1041249"/>
                    <a:pt x="281215" y="911202"/>
                  </a:cubicBezTo>
                  <a:cubicBezTo>
                    <a:pt x="200098" y="834953"/>
                    <a:pt x="58812" y="758912"/>
                    <a:pt x="37865" y="682456"/>
                  </a:cubicBezTo>
                  <a:cubicBezTo>
                    <a:pt x="16918" y="606000"/>
                    <a:pt x="82624" y="470373"/>
                    <a:pt x="155531" y="452468"/>
                  </a:cubicBezTo>
                  <a:cubicBezTo>
                    <a:pt x="228438" y="434563"/>
                    <a:pt x="364680" y="530965"/>
                    <a:pt x="475305" y="575028"/>
                  </a:cubicBezTo>
                  <a:cubicBezTo>
                    <a:pt x="570292" y="479455"/>
                    <a:pt x="689020" y="410907"/>
                    <a:pt x="819282" y="376433"/>
                  </a:cubicBezTo>
                  <a:cubicBezTo>
                    <a:pt x="844757" y="268060"/>
                    <a:pt x="837929" y="108409"/>
                    <a:pt x="895707" y="51313"/>
                  </a:cubicBezTo>
                  <a:cubicBezTo>
                    <a:pt x="953485" y="-5783"/>
                    <a:pt x="1113993" y="-20332"/>
                    <a:pt x="1165952" y="33855"/>
                  </a:cubicBezTo>
                  <a:cubicBezTo>
                    <a:pt x="1217911" y="88042"/>
                    <a:pt x="1198495" y="254233"/>
                    <a:pt x="1207462" y="376433"/>
                  </a:cubicBezTo>
                  <a:cubicBezTo>
                    <a:pt x="1337724" y="410908"/>
                    <a:pt x="1456452" y="479456"/>
                    <a:pt x="1551439" y="575028"/>
                  </a:cubicBezTo>
                  <a:close/>
                </a:path>
              </a:pathLst>
            </a:custGeom>
            <a:noFill/>
            <a:ln w="38100">
              <a:solidFill>
                <a:srgbClr val="414042"/>
              </a:solidFill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583766" tIns="587064" rIns="583766" bIns="587064" numCol="1" spcCol="1270" anchor="ctr" anchorCtr="0">
              <a:noAutofit/>
            </a:bodyPr>
            <a:lstStyle/>
            <a:p>
              <a:pPr lvl="0" algn="ctr" defTabSz="13335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3000" kern="1200">
                <a:solidFill>
                  <a:srgbClr val="414042"/>
                </a:solidFill>
              </a:endParaRPr>
            </a:p>
          </p:txBody>
        </p:sp>
        <p:sp>
          <p:nvSpPr>
            <p:cNvPr id="44" name="文本框 43"/>
            <p:cNvSpPr txBox="1"/>
            <p:nvPr/>
          </p:nvSpPr>
          <p:spPr>
            <a:xfrm>
              <a:off x="-87687" y="2924340"/>
              <a:ext cx="1319513" cy="68944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zh-CN" altLang="en-US" sz="2000" smtClean="0">
                  <a:solidFill>
                    <a:srgbClr val="414042"/>
                  </a:solidFill>
                  <a:latin typeface="方正静蕾简体" pitchFamily="2" charset="-122"/>
                  <a:ea typeface="方正静蕾简体" pitchFamily="2" charset="-122"/>
                </a:rPr>
                <a:t>标题</a:t>
              </a:r>
              <a:endParaRPr lang="zh-CN" altLang="en-US" sz="2000" dirty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  <p:cxnSp>
          <p:nvCxnSpPr>
            <p:cNvPr id="45" name="直接连接符 44"/>
            <p:cNvCxnSpPr/>
            <p:nvPr/>
          </p:nvCxnSpPr>
          <p:spPr>
            <a:xfrm>
              <a:off x="-133453" y="2919173"/>
              <a:ext cx="1177760" cy="0"/>
            </a:xfrm>
            <a:prstGeom prst="line">
              <a:avLst/>
            </a:prstGeom>
            <a:ln w="25400">
              <a:solidFill>
                <a:srgbClr val="414042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6" name="组合 45"/>
          <p:cNvGrpSpPr/>
          <p:nvPr/>
        </p:nvGrpSpPr>
        <p:grpSpPr>
          <a:xfrm>
            <a:off x="5602783" y="4840663"/>
            <a:ext cx="364385" cy="365212"/>
            <a:chOff x="5260976" y="4098925"/>
            <a:chExt cx="700087" cy="701676"/>
          </a:xfrm>
          <a:solidFill>
            <a:srgbClr val="414042"/>
          </a:solidFill>
        </p:grpSpPr>
        <p:sp>
          <p:nvSpPr>
            <p:cNvPr id="47" name="Freeform 55"/>
            <p:cNvSpPr/>
            <p:nvPr/>
          </p:nvSpPr>
          <p:spPr bwMode="auto">
            <a:xfrm>
              <a:off x="5281613" y="4202113"/>
              <a:ext cx="22225" cy="23813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49" y="0"/>
                </a:cxn>
                <a:cxn ang="0">
                  <a:pos x="41" y="2"/>
                </a:cxn>
                <a:cxn ang="0">
                  <a:pos x="36" y="6"/>
                </a:cxn>
                <a:cxn ang="0">
                  <a:pos x="31" y="10"/>
                </a:cxn>
                <a:cxn ang="0">
                  <a:pos x="25" y="16"/>
                </a:cxn>
                <a:cxn ang="0">
                  <a:pos x="25" y="16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10" y="61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28" y="33"/>
                </a:cxn>
                <a:cxn ang="0">
                  <a:pos x="28" y="33"/>
                </a:cxn>
                <a:cxn ang="0">
                  <a:pos x="36" y="20"/>
                </a:cxn>
                <a:cxn ang="0">
                  <a:pos x="42" y="15"/>
                </a:cxn>
                <a:cxn ang="0">
                  <a:pos x="45" y="12"/>
                </a:cxn>
                <a:cxn ang="0">
                  <a:pos x="49" y="12"/>
                </a:cxn>
                <a:cxn ang="0">
                  <a:pos x="49" y="12"/>
                </a:cxn>
                <a:cxn ang="0">
                  <a:pos x="50" y="11"/>
                </a:cxn>
                <a:cxn ang="0">
                  <a:pos x="53" y="10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9" y="0"/>
                </a:cxn>
              </a:cxnLst>
              <a:rect l="0" t="0" r="r" b="b"/>
              <a:pathLst>
                <a:path w="54" h="61">
                  <a:moveTo>
                    <a:pt x="49" y="0"/>
                  </a:moveTo>
                  <a:lnTo>
                    <a:pt x="49" y="0"/>
                  </a:lnTo>
                  <a:lnTo>
                    <a:pt x="41" y="2"/>
                  </a:lnTo>
                  <a:lnTo>
                    <a:pt x="36" y="6"/>
                  </a:lnTo>
                  <a:lnTo>
                    <a:pt x="31" y="10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10" y="61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36" y="20"/>
                  </a:lnTo>
                  <a:lnTo>
                    <a:pt x="42" y="15"/>
                  </a:lnTo>
                  <a:lnTo>
                    <a:pt x="45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50" y="11"/>
                  </a:lnTo>
                  <a:lnTo>
                    <a:pt x="53" y="10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8" name="Freeform 56"/>
            <p:cNvSpPr/>
            <p:nvPr/>
          </p:nvSpPr>
          <p:spPr bwMode="auto">
            <a:xfrm>
              <a:off x="5300663" y="4224338"/>
              <a:ext cx="22225" cy="33338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5" y="10"/>
                </a:cxn>
                <a:cxn ang="0">
                  <a:pos x="43" y="16"/>
                </a:cxn>
                <a:cxn ang="0">
                  <a:pos x="37" y="26"/>
                </a:cxn>
                <a:cxn ang="0">
                  <a:pos x="29" y="35"/>
                </a:cxn>
                <a:cxn ang="0">
                  <a:pos x="21" y="43"/>
                </a:cxn>
                <a:cxn ang="0">
                  <a:pos x="21" y="43"/>
                </a:cxn>
                <a:cxn ang="0">
                  <a:pos x="15" y="50"/>
                </a:cxn>
                <a:cxn ang="0">
                  <a:pos x="11" y="59"/>
                </a:cxn>
                <a:cxn ang="0">
                  <a:pos x="7" y="67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0" y="78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7" y="82"/>
                </a:cxn>
                <a:cxn ang="0">
                  <a:pos x="9" y="82"/>
                </a:cxn>
                <a:cxn ang="0">
                  <a:pos x="11" y="80"/>
                </a:cxn>
                <a:cxn ang="0">
                  <a:pos x="11" y="80"/>
                </a:cxn>
                <a:cxn ang="0">
                  <a:pos x="16" y="71"/>
                </a:cxn>
                <a:cxn ang="0">
                  <a:pos x="19" y="65"/>
                </a:cxn>
                <a:cxn ang="0">
                  <a:pos x="22" y="61"/>
                </a:cxn>
                <a:cxn ang="0">
                  <a:pos x="22" y="61"/>
                </a:cxn>
                <a:cxn ang="0">
                  <a:pos x="30" y="51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45" y="34"/>
                </a:cxn>
                <a:cxn ang="0">
                  <a:pos x="51" y="25"/>
                </a:cxn>
                <a:cxn ang="0">
                  <a:pos x="55" y="16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82">
                  <a:moveTo>
                    <a:pt x="46" y="5"/>
                  </a:moveTo>
                  <a:lnTo>
                    <a:pt x="46" y="5"/>
                  </a:lnTo>
                  <a:lnTo>
                    <a:pt x="45" y="10"/>
                  </a:lnTo>
                  <a:lnTo>
                    <a:pt x="43" y="16"/>
                  </a:lnTo>
                  <a:lnTo>
                    <a:pt x="37" y="26"/>
                  </a:lnTo>
                  <a:lnTo>
                    <a:pt x="29" y="35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15" y="50"/>
                  </a:lnTo>
                  <a:lnTo>
                    <a:pt x="11" y="59"/>
                  </a:lnTo>
                  <a:lnTo>
                    <a:pt x="7" y="67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7" y="82"/>
                  </a:lnTo>
                  <a:lnTo>
                    <a:pt x="9" y="82"/>
                  </a:lnTo>
                  <a:lnTo>
                    <a:pt x="11" y="80"/>
                  </a:lnTo>
                  <a:lnTo>
                    <a:pt x="11" y="80"/>
                  </a:lnTo>
                  <a:lnTo>
                    <a:pt x="16" y="71"/>
                  </a:lnTo>
                  <a:lnTo>
                    <a:pt x="19" y="65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30" y="51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45" y="34"/>
                  </a:lnTo>
                  <a:lnTo>
                    <a:pt x="51" y="25"/>
                  </a:lnTo>
                  <a:lnTo>
                    <a:pt x="55" y="16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9" name="Freeform 57"/>
            <p:cNvSpPr/>
            <p:nvPr/>
          </p:nvSpPr>
          <p:spPr bwMode="auto">
            <a:xfrm>
              <a:off x="5322888" y="4248150"/>
              <a:ext cx="22225" cy="31750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0" y="12"/>
                </a:cxn>
                <a:cxn ang="0">
                  <a:pos x="39" y="17"/>
                </a:cxn>
                <a:cxn ang="0">
                  <a:pos x="33" y="26"/>
                </a:cxn>
                <a:cxn ang="0">
                  <a:pos x="25" y="35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12" y="50"/>
                </a:cxn>
                <a:cxn ang="0">
                  <a:pos x="6" y="58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6" y="67"/>
                </a:cxn>
                <a:cxn ang="0">
                  <a:pos x="21" y="58"/>
                </a:cxn>
                <a:cxn ang="0">
                  <a:pos x="35" y="42"/>
                </a:cxn>
                <a:cxn ang="0">
                  <a:pos x="42" y="34"/>
                </a:cxn>
                <a:cxn ang="0">
                  <a:pos x="47" y="25"/>
                </a:cxn>
                <a:cxn ang="0">
                  <a:pos x="51" y="16"/>
                </a:cxn>
                <a:cxn ang="0">
                  <a:pos x="53" y="5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3" y="1"/>
                </a:cxn>
                <a:cxn ang="0">
                  <a:pos x="42" y="4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3" h="80">
                  <a:moveTo>
                    <a:pt x="42" y="5"/>
                  </a:moveTo>
                  <a:lnTo>
                    <a:pt x="42" y="5"/>
                  </a:lnTo>
                  <a:lnTo>
                    <a:pt x="40" y="12"/>
                  </a:lnTo>
                  <a:lnTo>
                    <a:pt x="39" y="17"/>
                  </a:lnTo>
                  <a:lnTo>
                    <a:pt x="33" y="26"/>
                  </a:lnTo>
                  <a:lnTo>
                    <a:pt x="25" y="35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2" y="50"/>
                  </a:lnTo>
                  <a:lnTo>
                    <a:pt x="6" y="58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6" y="67"/>
                  </a:lnTo>
                  <a:lnTo>
                    <a:pt x="21" y="58"/>
                  </a:lnTo>
                  <a:lnTo>
                    <a:pt x="35" y="42"/>
                  </a:lnTo>
                  <a:lnTo>
                    <a:pt x="42" y="34"/>
                  </a:lnTo>
                  <a:lnTo>
                    <a:pt x="47" y="25"/>
                  </a:lnTo>
                  <a:lnTo>
                    <a:pt x="51" y="16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0" name="Freeform 58"/>
            <p:cNvSpPr/>
            <p:nvPr/>
          </p:nvSpPr>
          <p:spPr bwMode="auto">
            <a:xfrm>
              <a:off x="5345113" y="4275138"/>
              <a:ext cx="19050" cy="269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2"/>
                </a:cxn>
                <a:cxn ang="0">
                  <a:pos x="31" y="19"/>
                </a:cxn>
                <a:cxn ang="0">
                  <a:pos x="21" y="33"/>
                </a:cxn>
                <a:cxn ang="0">
                  <a:pos x="11" y="46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1"/>
                </a:cxn>
                <a:cxn ang="0">
                  <a:pos x="32" y="37"/>
                </a:cxn>
                <a:cxn ang="0">
                  <a:pos x="41" y="23"/>
                </a:cxn>
                <a:cxn ang="0">
                  <a:pos x="46" y="15"/>
                </a:cxn>
                <a:cxn ang="0">
                  <a:pos x="49" y="7"/>
                </a:cxn>
                <a:cxn ang="0">
                  <a:pos x="49" y="7"/>
                </a:cxn>
                <a:cxn ang="0">
                  <a:pos x="50" y="4"/>
                </a:cxn>
                <a:cxn ang="0">
                  <a:pos x="49" y="3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68">
                  <a:moveTo>
                    <a:pt x="38" y="4"/>
                  </a:moveTo>
                  <a:lnTo>
                    <a:pt x="38" y="4"/>
                  </a:lnTo>
                  <a:lnTo>
                    <a:pt x="34" y="12"/>
                  </a:lnTo>
                  <a:lnTo>
                    <a:pt x="31" y="19"/>
                  </a:lnTo>
                  <a:lnTo>
                    <a:pt x="21" y="33"/>
                  </a:lnTo>
                  <a:lnTo>
                    <a:pt x="11" y="46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1"/>
                  </a:lnTo>
                  <a:lnTo>
                    <a:pt x="32" y="37"/>
                  </a:lnTo>
                  <a:lnTo>
                    <a:pt x="41" y="23"/>
                  </a:lnTo>
                  <a:lnTo>
                    <a:pt x="46" y="15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50" y="4"/>
                  </a:lnTo>
                  <a:lnTo>
                    <a:pt x="49" y="3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1" name="Freeform 59"/>
            <p:cNvSpPr/>
            <p:nvPr/>
          </p:nvSpPr>
          <p:spPr bwMode="auto">
            <a:xfrm>
              <a:off x="5368926" y="4297363"/>
              <a:ext cx="14288" cy="28575"/>
            </a:xfrm>
            <a:custGeom>
              <a:avLst/>
              <a:gdLst/>
              <a:ahLst/>
              <a:cxnLst>
                <a:cxn ang="0">
                  <a:pos x="27" y="5"/>
                </a:cxn>
                <a:cxn ang="0">
                  <a:pos x="27" y="5"/>
                </a:cxn>
                <a:cxn ang="0">
                  <a:pos x="24" y="13"/>
                </a:cxn>
                <a:cxn ang="0">
                  <a:pos x="21" y="19"/>
                </a:cxn>
                <a:cxn ang="0">
                  <a:pos x="17" y="24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8"/>
                </a:cxn>
                <a:cxn ang="0">
                  <a:pos x="17" y="49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32" y="19"/>
                </a:cxn>
                <a:cxn ang="0">
                  <a:pos x="36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4"/>
                </a:cxn>
                <a:cxn ang="0">
                  <a:pos x="27" y="5"/>
                </a:cxn>
                <a:cxn ang="0">
                  <a:pos x="27" y="5"/>
                </a:cxn>
              </a:cxnLst>
              <a:rect l="0" t="0" r="r" b="b"/>
              <a:pathLst>
                <a:path w="38" h="72">
                  <a:moveTo>
                    <a:pt x="27" y="5"/>
                  </a:moveTo>
                  <a:lnTo>
                    <a:pt x="27" y="5"/>
                  </a:lnTo>
                  <a:lnTo>
                    <a:pt x="24" y="13"/>
                  </a:lnTo>
                  <a:lnTo>
                    <a:pt x="21" y="19"/>
                  </a:lnTo>
                  <a:lnTo>
                    <a:pt x="17" y="24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8"/>
                  </a:lnTo>
                  <a:lnTo>
                    <a:pt x="17" y="49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32" y="19"/>
                  </a:lnTo>
                  <a:lnTo>
                    <a:pt x="36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2" name="Freeform 60"/>
            <p:cNvSpPr/>
            <p:nvPr/>
          </p:nvSpPr>
          <p:spPr bwMode="auto">
            <a:xfrm>
              <a:off x="5380038" y="4324350"/>
              <a:ext cx="17463" cy="26988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25" y="16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11" y="35"/>
                </a:cxn>
                <a:cxn ang="0">
                  <a:pos x="7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6" y="51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28" y="29"/>
                </a:cxn>
                <a:cxn ang="0">
                  <a:pos x="33" y="22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5"/>
                </a:cxn>
                <a:cxn ang="0">
                  <a:pos x="45" y="4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6" h="68">
                  <a:moveTo>
                    <a:pt x="34" y="3"/>
                  </a:moveTo>
                  <a:lnTo>
                    <a:pt x="34" y="3"/>
                  </a:lnTo>
                  <a:lnTo>
                    <a:pt x="25" y="16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1" y="35"/>
                  </a:lnTo>
                  <a:lnTo>
                    <a:pt x="7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6" y="51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28" y="29"/>
                  </a:lnTo>
                  <a:lnTo>
                    <a:pt x="33" y="22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3" name="Freeform 61"/>
            <p:cNvSpPr/>
            <p:nvPr/>
          </p:nvSpPr>
          <p:spPr bwMode="auto">
            <a:xfrm>
              <a:off x="5394326" y="4349750"/>
              <a:ext cx="19050" cy="28575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5" y="13"/>
                </a:cxn>
                <a:cxn ang="0">
                  <a:pos x="31" y="21"/>
                </a:cxn>
                <a:cxn ang="0">
                  <a:pos x="21" y="34"/>
                </a:cxn>
                <a:cxn ang="0">
                  <a:pos x="21" y="34"/>
                </a:cxn>
                <a:cxn ang="0">
                  <a:pos x="18" y="41"/>
                </a:cxn>
                <a:cxn ang="0">
                  <a:pos x="14" y="47"/>
                </a:cxn>
                <a:cxn ang="0">
                  <a:pos x="14" y="47"/>
                </a:cxn>
                <a:cxn ang="0">
                  <a:pos x="8" y="55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6" y="64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7" y="47"/>
                </a:cxn>
                <a:cxn ang="0">
                  <a:pos x="33" y="37"/>
                </a:cxn>
                <a:cxn ang="0">
                  <a:pos x="33" y="37"/>
                </a:cxn>
                <a:cxn ang="0">
                  <a:pos x="43" y="22"/>
                </a:cxn>
                <a:cxn ang="0">
                  <a:pos x="47" y="14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4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48" h="72">
                  <a:moveTo>
                    <a:pt x="38" y="5"/>
                  </a:moveTo>
                  <a:lnTo>
                    <a:pt x="38" y="5"/>
                  </a:lnTo>
                  <a:lnTo>
                    <a:pt x="35" y="13"/>
                  </a:lnTo>
                  <a:lnTo>
                    <a:pt x="31" y="21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18" y="41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8" y="55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6" y="64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7" y="47"/>
                  </a:lnTo>
                  <a:lnTo>
                    <a:pt x="33" y="37"/>
                  </a:lnTo>
                  <a:lnTo>
                    <a:pt x="33" y="37"/>
                  </a:lnTo>
                  <a:lnTo>
                    <a:pt x="43" y="22"/>
                  </a:lnTo>
                  <a:lnTo>
                    <a:pt x="47" y="14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4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4" name="Freeform 62"/>
            <p:cNvSpPr/>
            <p:nvPr/>
          </p:nvSpPr>
          <p:spPr bwMode="auto">
            <a:xfrm>
              <a:off x="5411788" y="4368800"/>
              <a:ext cx="19050" cy="26988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5" y="30"/>
                </a:cxn>
                <a:cxn ang="0">
                  <a:pos x="8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9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7" y="51"/>
                </a:cxn>
                <a:cxn ang="0">
                  <a:pos x="26" y="36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2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68">
                  <a:moveTo>
                    <a:pt x="34" y="2"/>
                  </a:moveTo>
                  <a:lnTo>
                    <a:pt x="34" y="2"/>
                  </a:lnTo>
                  <a:lnTo>
                    <a:pt x="15" y="30"/>
                  </a:lnTo>
                  <a:lnTo>
                    <a:pt x="8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9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7" y="51"/>
                  </a:lnTo>
                  <a:lnTo>
                    <a:pt x="26" y="36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2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5" name="Freeform 63"/>
            <p:cNvSpPr/>
            <p:nvPr/>
          </p:nvSpPr>
          <p:spPr bwMode="auto">
            <a:xfrm>
              <a:off x="5299076" y="4464050"/>
              <a:ext cx="14288" cy="26988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6" y="13"/>
                </a:cxn>
                <a:cxn ang="0">
                  <a:pos x="25" y="20"/>
                </a:cxn>
                <a:cxn ang="0">
                  <a:pos x="23" y="26"/>
                </a:cxn>
                <a:cxn ang="0">
                  <a:pos x="19" y="33"/>
                </a:cxn>
                <a:cxn ang="0">
                  <a:pos x="19" y="33"/>
                </a:cxn>
                <a:cxn ang="0">
                  <a:pos x="8" y="47"/>
                </a:cxn>
                <a:cxn ang="0">
                  <a:pos x="4" y="54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1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21" y="49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36" y="26"/>
                </a:cxn>
                <a:cxn ang="0">
                  <a:pos x="37" y="20"/>
                </a:cxn>
                <a:cxn ang="0">
                  <a:pos x="38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68">
                  <a:moveTo>
                    <a:pt x="28" y="5"/>
                  </a:moveTo>
                  <a:lnTo>
                    <a:pt x="28" y="5"/>
                  </a:lnTo>
                  <a:lnTo>
                    <a:pt x="26" y="13"/>
                  </a:lnTo>
                  <a:lnTo>
                    <a:pt x="25" y="20"/>
                  </a:lnTo>
                  <a:lnTo>
                    <a:pt x="23" y="26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8" y="47"/>
                  </a:lnTo>
                  <a:lnTo>
                    <a:pt x="4" y="54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1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1" y="49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6" y="26"/>
                  </a:lnTo>
                  <a:lnTo>
                    <a:pt x="37" y="20"/>
                  </a:lnTo>
                  <a:lnTo>
                    <a:pt x="38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6" name="Freeform 64"/>
            <p:cNvSpPr/>
            <p:nvPr/>
          </p:nvSpPr>
          <p:spPr bwMode="auto">
            <a:xfrm>
              <a:off x="5330826" y="4467225"/>
              <a:ext cx="15875" cy="25400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23" y="7"/>
                </a:cxn>
                <a:cxn ang="0">
                  <a:pos x="17" y="13"/>
                </a:cxn>
                <a:cxn ang="0">
                  <a:pos x="12" y="20"/>
                </a:cxn>
                <a:cxn ang="0">
                  <a:pos x="10" y="27"/>
                </a:cxn>
                <a:cxn ang="0">
                  <a:pos x="3" y="42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4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60"/>
                </a:cxn>
                <a:cxn ang="0">
                  <a:pos x="15" y="46"/>
                </a:cxn>
                <a:cxn ang="0">
                  <a:pos x="19" y="33"/>
                </a:cxn>
                <a:cxn ang="0">
                  <a:pos x="27" y="20"/>
                </a:cxn>
                <a:cxn ang="0">
                  <a:pos x="31" y="14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7" y="8"/>
                </a:cxn>
                <a:cxn ang="0">
                  <a:pos x="38" y="5"/>
                </a:cxn>
                <a:cxn ang="0">
                  <a:pos x="37" y="4"/>
                </a:cxn>
                <a:cxn ang="0">
                  <a:pos x="36" y="3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8" h="64">
                  <a:moveTo>
                    <a:pt x="28" y="1"/>
                  </a:moveTo>
                  <a:lnTo>
                    <a:pt x="28" y="1"/>
                  </a:lnTo>
                  <a:lnTo>
                    <a:pt x="23" y="7"/>
                  </a:lnTo>
                  <a:lnTo>
                    <a:pt x="17" y="13"/>
                  </a:lnTo>
                  <a:lnTo>
                    <a:pt x="12" y="20"/>
                  </a:lnTo>
                  <a:lnTo>
                    <a:pt x="10" y="27"/>
                  </a:lnTo>
                  <a:lnTo>
                    <a:pt x="3" y="42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4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5" y="46"/>
                  </a:lnTo>
                  <a:lnTo>
                    <a:pt x="19" y="33"/>
                  </a:lnTo>
                  <a:lnTo>
                    <a:pt x="27" y="20"/>
                  </a:lnTo>
                  <a:lnTo>
                    <a:pt x="31" y="14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7" y="8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7" name="Freeform 65"/>
            <p:cNvSpPr/>
            <p:nvPr/>
          </p:nvSpPr>
          <p:spPr bwMode="auto">
            <a:xfrm>
              <a:off x="5365751" y="4467225"/>
              <a:ext cx="14288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9" y="17"/>
                </a:cxn>
                <a:cxn ang="0">
                  <a:pos x="13" y="31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23" y="35"/>
                </a:cxn>
                <a:cxn ang="0">
                  <a:pos x="30" y="22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68">
                  <a:moveTo>
                    <a:pt x="27" y="3"/>
                  </a:moveTo>
                  <a:lnTo>
                    <a:pt x="27" y="3"/>
                  </a:lnTo>
                  <a:lnTo>
                    <a:pt x="19" y="17"/>
                  </a:lnTo>
                  <a:lnTo>
                    <a:pt x="13" y="3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23" y="35"/>
                  </a:lnTo>
                  <a:lnTo>
                    <a:pt x="30" y="22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8" name="Freeform 66"/>
            <p:cNvSpPr/>
            <p:nvPr/>
          </p:nvSpPr>
          <p:spPr bwMode="auto">
            <a:xfrm>
              <a:off x="5391151" y="4471988"/>
              <a:ext cx="20638" cy="28575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39" y="13"/>
                </a:cxn>
                <a:cxn ang="0">
                  <a:pos x="35" y="21"/>
                </a:cxn>
                <a:cxn ang="0">
                  <a:pos x="30" y="29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13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7" y="72"/>
                </a:cxn>
                <a:cxn ang="0">
                  <a:pos x="9" y="70"/>
                </a:cxn>
                <a:cxn ang="0">
                  <a:pos x="11" y="69"/>
                </a:cxn>
                <a:cxn ang="0">
                  <a:pos x="11" y="69"/>
                </a:cxn>
                <a:cxn ang="0">
                  <a:pos x="22" y="55"/>
                </a:cxn>
                <a:cxn ang="0">
                  <a:pos x="35" y="39"/>
                </a:cxn>
                <a:cxn ang="0">
                  <a:pos x="42" y="31"/>
                </a:cxn>
                <a:cxn ang="0">
                  <a:pos x="47" y="23"/>
                </a:cxn>
                <a:cxn ang="0">
                  <a:pos x="51" y="14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2" y="2"/>
                </a:cxn>
                <a:cxn ang="0">
                  <a:pos x="52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2" y="2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72">
                  <a:moveTo>
                    <a:pt x="42" y="5"/>
                  </a:moveTo>
                  <a:lnTo>
                    <a:pt x="42" y="5"/>
                  </a:lnTo>
                  <a:lnTo>
                    <a:pt x="39" y="13"/>
                  </a:lnTo>
                  <a:lnTo>
                    <a:pt x="35" y="21"/>
                  </a:lnTo>
                  <a:lnTo>
                    <a:pt x="30" y="29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13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7" y="72"/>
                  </a:lnTo>
                  <a:lnTo>
                    <a:pt x="9" y="70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22" y="55"/>
                  </a:lnTo>
                  <a:lnTo>
                    <a:pt x="35" y="39"/>
                  </a:lnTo>
                  <a:lnTo>
                    <a:pt x="42" y="31"/>
                  </a:lnTo>
                  <a:lnTo>
                    <a:pt x="47" y="23"/>
                  </a:lnTo>
                  <a:lnTo>
                    <a:pt x="51" y="14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2" y="2"/>
                  </a:lnTo>
                  <a:lnTo>
                    <a:pt x="52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2" y="2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9" name="Freeform 67"/>
            <p:cNvSpPr/>
            <p:nvPr/>
          </p:nvSpPr>
          <p:spPr bwMode="auto">
            <a:xfrm>
              <a:off x="5434013" y="4471988"/>
              <a:ext cx="12700" cy="254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1" y="19"/>
                </a:cxn>
                <a:cxn ang="0">
                  <a:pos x="16" y="31"/>
                </a:cxn>
                <a:cxn ang="0">
                  <a:pos x="9" y="44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20" y="48"/>
                </a:cxn>
                <a:cxn ang="0">
                  <a:pos x="28" y="35"/>
                </a:cxn>
                <a:cxn ang="0">
                  <a:pos x="33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64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1" y="19"/>
                  </a:lnTo>
                  <a:lnTo>
                    <a:pt x="16" y="31"/>
                  </a:lnTo>
                  <a:lnTo>
                    <a:pt x="9" y="44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20" y="48"/>
                  </a:lnTo>
                  <a:lnTo>
                    <a:pt x="28" y="35"/>
                  </a:lnTo>
                  <a:lnTo>
                    <a:pt x="33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0" name="Freeform 68"/>
            <p:cNvSpPr/>
            <p:nvPr/>
          </p:nvSpPr>
          <p:spPr bwMode="auto">
            <a:xfrm>
              <a:off x="5467351" y="4473575"/>
              <a:ext cx="14288" cy="25400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3" y="30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60"/>
                </a:cxn>
                <a:cxn ang="0">
                  <a:pos x="4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23" y="3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64">
                  <a:moveTo>
                    <a:pt x="23" y="4"/>
                  </a:moveTo>
                  <a:lnTo>
                    <a:pt x="23" y="4"/>
                  </a:lnTo>
                  <a:lnTo>
                    <a:pt x="13" y="30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4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23" y="3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1" name="Freeform 69"/>
            <p:cNvSpPr/>
            <p:nvPr/>
          </p:nvSpPr>
          <p:spPr bwMode="auto">
            <a:xfrm>
              <a:off x="5497513" y="4483100"/>
              <a:ext cx="14288" cy="23813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3" y="28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4" y="59"/>
                </a:cxn>
                <a:cxn ang="0">
                  <a:pos x="7" y="60"/>
                </a:cxn>
                <a:cxn ang="0">
                  <a:pos x="9" y="59"/>
                </a:cxn>
                <a:cxn ang="0">
                  <a:pos x="11" y="56"/>
                </a:cxn>
                <a:cxn ang="0">
                  <a:pos x="11" y="56"/>
                </a:cxn>
                <a:cxn ang="0">
                  <a:pos x="23" y="32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5" h="60">
                  <a:moveTo>
                    <a:pt x="23" y="3"/>
                  </a:moveTo>
                  <a:lnTo>
                    <a:pt x="23" y="3"/>
                  </a:lnTo>
                  <a:lnTo>
                    <a:pt x="13" y="28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4" y="59"/>
                  </a:lnTo>
                  <a:lnTo>
                    <a:pt x="7" y="60"/>
                  </a:lnTo>
                  <a:lnTo>
                    <a:pt x="9" y="59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23" y="32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2" name="Freeform 70"/>
            <p:cNvSpPr/>
            <p:nvPr/>
          </p:nvSpPr>
          <p:spPr bwMode="auto">
            <a:xfrm>
              <a:off x="5322888" y="4629150"/>
              <a:ext cx="14288" cy="26988"/>
            </a:xfrm>
            <a:custGeom>
              <a:avLst/>
              <a:gdLst/>
              <a:ahLst/>
              <a:cxnLst>
                <a:cxn ang="0">
                  <a:pos x="22" y="6"/>
                </a:cxn>
                <a:cxn ang="0">
                  <a:pos x="22" y="6"/>
                </a:cxn>
                <a:cxn ang="0">
                  <a:pos x="21" y="11"/>
                </a:cxn>
                <a:cxn ang="0">
                  <a:pos x="17" y="17"/>
                </a:cxn>
                <a:cxn ang="0">
                  <a:pos x="17" y="17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9" y="36"/>
                </a:cxn>
                <a:cxn ang="0">
                  <a:pos x="6" y="44"/>
                </a:cxn>
                <a:cxn ang="0">
                  <a:pos x="4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2" y="68"/>
                </a:cxn>
                <a:cxn ang="0">
                  <a:pos x="6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4" y="57"/>
                </a:cxn>
                <a:cxn ang="0">
                  <a:pos x="17" y="48"/>
                </a:cxn>
                <a:cxn ang="0">
                  <a:pos x="21" y="39"/>
                </a:cxn>
                <a:cxn ang="0">
                  <a:pos x="23" y="31"/>
                </a:cxn>
                <a:cxn ang="0">
                  <a:pos x="23" y="31"/>
                </a:cxn>
                <a:cxn ang="0">
                  <a:pos x="30" y="18"/>
                </a:cxn>
                <a:cxn ang="0">
                  <a:pos x="33" y="13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3" y="4"/>
                </a:cxn>
                <a:cxn ang="0">
                  <a:pos x="22" y="6"/>
                </a:cxn>
                <a:cxn ang="0">
                  <a:pos x="22" y="6"/>
                </a:cxn>
              </a:cxnLst>
              <a:rect l="0" t="0" r="r" b="b"/>
              <a:pathLst>
                <a:path w="34" h="69">
                  <a:moveTo>
                    <a:pt x="22" y="6"/>
                  </a:moveTo>
                  <a:lnTo>
                    <a:pt x="22" y="6"/>
                  </a:lnTo>
                  <a:lnTo>
                    <a:pt x="21" y="11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9" y="36"/>
                  </a:lnTo>
                  <a:lnTo>
                    <a:pt x="6" y="44"/>
                  </a:lnTo>
                  <a:lnTo>
                    <a:pt x="4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2" y="68"/>
                  </a:lnTo>
                  <a:lnTo>
                    <a:pt x="6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4" y="57"/>
                  </a:lnTo>
                  <a:lnTo>
                    <a:pt x="17" y="48"/>
                  </a:lnTo>
                  <a:lnTo>
                    <a:pt x="21" y="39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30" y="18"/>
                  </a:lnTo>
                  <a:lnTo>
                    <a:pt x="33" y="13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3" name="Freeform 71"/>
            <p:cNvSpPr/>
            <p:nvPr/>
          </p:nvSpPr>
          <p:spPr bwMode="auto">
            <a:xfrm>
              <a:off x="5353051" y="4632325"/>
              <a:ext cx="15875" cy="2540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3" y="9"/>
                </a:cxn>
                <a:cxn ang="0">
                  <a:pos x="18" y="14"/>
                </a:cxn>
                <a:cxn ang="0">
                  <a:pos x="13" y="19"/>
                </a:cxn>
                <a:cxn ang="0">
                  <a:pos x="8" y="25"/>
                </a:cxn>
                <a:cxn ang="0">
                  <a:pos x="8" y="25"/>
                </a:cxn>
                <a:cxn ang="0">
                  <a:pos x="4" y="33"/>
                </a:cxn>
                <a:cxn ang="0">
                  <a:pos x="1" y="40"/>
                </a:cxn>
                <a:cxn ang="0">
                  <a:pos x="0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5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8"/>
                </a:cxn>
                <a:cxn ang="0">
                  <a:pos x="14" y="40"/>
                </a:cxn>
                <a:cxn ang="0">
                  <a:pos x="17" y="33"/>
                </a:cxn>
                <a:cxn ang="0">
                  <a:pos x="23" y="26"/>
                </a:cxn>
                <a:cxn ang="0">
                  <a:pos x="23" y="26"/>
                </a:cxn>
                <a:cxn ang="0">
                  <a:pos x="31" y="17"/>
                </a:cxn>
                <a:cxn ang="0">
                  <a:pos x="35" y="12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63">
                  <a:moveTo>
                    <a:pt x="27" y="2"/>
                  </a:moveTo>
                  <a:lnTo>
                    <a:pt x="27" y="2"/>
                  </a:lnTo>
                  <a:lnTo>
                    <a:pt x="23" y="9"/>
                  </a:lnTo>
                  <a:lnTo>
                    <a:pt x="18" y="14"/>
                  </a:lnTo>
                  <a:lnTo>
                    <a:pt x="13" y="19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4" y="33"/>
                  </a:lnTo>
                  <a:lnTo>
                    <a:pt x="1" y="40"/>
                  </a:lnTo>
                  <a:lnTo>
                    <a:pt x="0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5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8"/>
                  </a:lnTo>
                  <a:lnTo>
                    <a:pt x="14" y="40"/>
                  </a:lnTo>
                  <a:lnTo>
                    <a:pt x="17" y="33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31" y="17"/>
                  </a:lnTo>
                  <a:lnTo>
                    <a:pt x="35" y="12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4" name="Freeform 72"/>
            <p:cNvSpPr/>
            <p:nvPr/>
          </p:nvSpPr>
          <p:spPr bwMode="auto">
            <a:xfrm>
              <a:off x="5384801" y="4635500"/>
              <a:ext cx="14288" cy="2857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0" y="34"/>
                </a:cxn>
                <a:cxn ang="0">
                  <a:pos x="3" y="50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1"/>
                </a:cxn>
                <a:cxn ang="0">
                  <a:pos x="6" y="72"/>
                </a:cxn>
                <a:cxn ang="0">
                  <a:pos x="10" y="71"/>
                </a:cxn>
                <a:cxn ang="0">
                  <a:pos x="11" y="70"/>
                </a:cxn>
                <a:cxn ang="0">
                  <a:pos x="12" y="67"/>
                </a:cxn>
                <a:cxn ang="0">
                  <a:pos x="12" y="67"/>
                </a:cxn>
                <a:cxn ang="0">
                  <a:pos x="14" y="59"/>
                </a:cxn>
                <a:cxn ang="0">
                  <a:pos x="15" y="51"/>
                </a:cxn>
                <a:cxn ang="0">
                  <a:pos x="21" y="37"/>
                </a:cxn>
                <a:cxn ang="0">
                  <a:pos x="28" y="21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6" y="6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2" y="0"/>
                </a:cxn>
                <a:cxn ang="0">
                  <a:pos x="27" y="2"/>
                </a:cxn>
                <a:cxn ang="0">
                  <a:pos x="25" y="3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6" h="72">
                  <a:moveTo>
                    <a:pt x="24" y="4"/>
                  </a:moveTo>
                  <a:lnTo>
                    <a:pt x="24" y="4"/>
                  </a:lnTo>
                  <a:lnTo>
                    <a:pt x="10" y="34"/>
                  </a:lnTo>
                  <a:lnTo>
                    <a:pt x="3" y="50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1"/>
                  </a:lnTo>
                  <a:lnTo>
                    <a:pt x="6" y="72"/>
                  </a:lnTo>
                  <a:lnTo>
                    <a:pt x="10" y="71"/>
                  </a:lnTo>
                  <a:lnTo>
                    <a:pt x="11" y="70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4" y="59"/>
                  </a:lnTo>
                  <a:lnTo>
                    <a:pt x="15" y="51"/>
                  </a:lnTo>
                  <a:lnTo>
                    <a:pt x="21" y="37"/>
                  </a:lnTo>
                  <a:lnTo>
                    <a:pt x="28" y="21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6" y="6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2" y="0"/>
                  </a:lnTo>
                  <a:lnTo>
                    <a:pt x="27" y="2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5" name="Freeform 73"/>
            <p:cNvSpPr/>
            <p:nvPr/>
          </p:nvSpPr>
          <p:spPr bwMode="auto">
            <a:xfrm>
              <a:off x="5426076" y="4635500"/>
              <a:ext cx="9525" cy="28575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3" y="13"/>
                </a:cxn>
                <a:cxn ang="0">
                  <a:pos x="9" y="21"/>
                </a:cxn>
                <a:cxn ang="0">
                  <a:pos x="5" y="28"/>
                </a:cxn>
                <a:cxn ang="0">
                  <a:pos x="4" y="36"/>
                </a:cxn>
                <a:cxn ang="0">
                  <a:pos x="4" y="36"/>
                </a:cxn>
                <a:cxn ang="0">
                  <a:pos x="1" y="51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70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3" y="51"/>
                </a:cxn>
                <a:cxn ang="0">
                  <a:pos x="14" y="36"/>
                </a:cxn>
                <a:cxn ang="0">
                  <a:pos x="14" y="36"/>
                </a:cxn>
                <a:cxn ang="0">
                  <a:pos x="17" y="28"/>
                </a:cxn>
                <a:cxn ang="0">
                  <a:pos x="21" y="21"/>
                </a:cxn>
                <a:cxn ang="0">
                  <a:pos x="23" y="13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26" y="3"/>
                </a:cxn>
                <a:cxn ang="0">
                  <a:pos x="25" y="2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26" h="72">
                  <a:moveTo>
                    <a:pt x="14" y="6"/>
                  </a:moveTo>
                  <a:lnTo>
                    <a:pt x="14" y="6"/>
                  </a:lnTo>
                  <a:lnTo>
                    <a:pt x="13" y="13"/>
                  </a:lnTo>
                  <a:lnTo>
                    <a:pt x="9" y="21"/>
                  </a:lnTo>
                  <a:lnTo>
                    <a:pt x="5" y="28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1" y="51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70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3" y="51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7" y="28"/>
                  </a:lnTo>
                  <a:lnTo>
                    <a:pt x="21" y="21"/>
                  </a:lnTo>
                  <a:lnTo>
                    <a:pt x="23" y="13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6" name="Freeform 74"/>
            <p:cNvSpPr/>
            <p:nvPr/>
          </p:nvSpPr>
          <p:spPr bwMode="auto">
            <a:xfrm>
              <a:off x="5459413" y="4641850"/>
              <a:ext cx="4763" cy="2381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9" y="0"/>
                </a:cxn>
                <a:cxn ang="0">
                  <a:pos x="5" y="1"/>
                </a:cxn>
                <a:cxn ang="0">
                  <a:pos x="3" y="3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1" y="17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0" y="42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59"/>
                </a:cxn>
                <a:cxn ang="0">
                  <a:pos x="10" y="58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41"/>
                </a:cxn>
                <a:cxn ang="0">
                  <a:pos x="11" y="28"/>
                </a:cxn>
                <a:cxn ang="0">
                  <a:pos x="11" y="28"/>
                </a:cxn>
                <a:cxn ang="0">
                  <a:pos x="13" y="17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4" h="60">
                  <a:moveTo>
                    <a:pt x="14" y="5"/>
                  </a:move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1" y="17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59"/>
                  </a:lnTo>
                  <a:lnTo>
                    <a:pt x="10" y="58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41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17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7" name="Freeform 75"/>
            <p:cNvSpPr/>
            <p:nvPr/>
          </p:nvSpPr>
          <p:spPr bwMode="auto">
            <a:xfrm>
              <a:off x="5495926" y="4640263"/>
              <a:ext cx="11113" cy="26988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7" y="1"/>
                </a:cxn>
                <a:cxn ang="0">
                  <a:pos x="14" y="7"/>
                </a:cxn>
                <a:cxn ang="0">
                  <a:pos x="11" y="11"/>
                </a:cxn>
                <a:cxn ang="0">
                  <a:pos x="9" y="17"/>
                </a:cxn>
                <a:cxn ang="0">
                  <a:pos x="8" y="22"/>
                </a:cxn>
                <a:cxn ang="0">
                  <a:pos x="8" y="22"/>
                </a:cxn>
                <a:cxn ang="0">
                  <a:pos x="5" y="42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5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49"/>
                </a:cxn>
                <a:cxn ang="0">
                  <a:pos x="17" y="41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9" y="28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21" y="16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7" y="7"/>
                </a:cxn>
                <a:cxn ang="0">
                  <a:pos x="27" y="5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7" y="1"/>
                </a:cxn>
              </a:cxnLst>
              <a:rect l="0" t="0" r="r" b="b"/>
              <a:pathLst>
                <a:path w="27" h="68">
                  <a:moveTo>
                    <a:pt x="17" y="1"/>
                  </a:moveTo>
                  <a:lnTo>
                    <a:pt x="17" y="1"/>
                  </a:lnTo>
                  <a:lnTo>
                    <a:pt x="14" y="7"/>
                  </a:lnTo>
                  <a:lnTo>
                    <a:pt x="11" y="11"/>
                  </a:lnTo>
                  <a:lnTo>
                    <a:pt x="9" y="17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5" y="4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5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49"/>
                  </a:lnTo>
                  <a:lnTo>
                    <a:pt x="17" y="41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9" y="28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1" y="16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8" name="Freeform 76"/>
            <p:cNvSpPr/>
            <p:nvPr/>
          </p:nvSpPr>
          <p:spPr bwMode="auto">
            <a:xfrm>
              <a:off x="5514976" y="4643438"/>
              <a:ext cx="12700" cy="25400"/>
            </a:xfrm>
            <a:custGeom>
              <a:avLst/>
              <a:gdLst/>
              <a:ahLst/>
              <a:cxnLst>
                <a:cxn ang="0">
                  <a:pos x="18" y="4"/>
                </a:cxn>
                <a:cxn ang="0">
                  <a:pos x="18" y="4"/>
                </a:cxn>
                <a:cxn ang="0">
                  <a:pos x="8" y="30"/>
                </a:cxn>
                <a:cxn ang="0">
                  <a:pos x="2" y="43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4" y="46"/>
                </a:cxn>
                <a:cxn ang="0">
                  <a:pos x="18" y="3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9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19" y="1"/>
                </a:cxn>
                <a:cxn ang="0">
                  <a:pos x="18" y="4"/>
                </a:cxn>
                <a:cxn ang="0">
                  <a:pos x="18" y="4"/>
                </a:cxn>
              </a:cxnLst>
              <a:rect l="0" t="0" r="r" b="b"/>
              <a:pathLst>
                <a:path w="30" h="64">
                  <a:moveTo>
                    <a:pt x="18" y="4"/>
                  </a:moveTo>
                  <a:lnTo>
                    <a:pt x="18" y="4"/>
                  </a:lnTo>
                  <a:lnTo>
                    <a:pt x="8" y="30"/>
                  </a:lnTo>
                  <a:lnTo>
                    <a:pt x="2" y="43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4" y="46"/>
                  </a:lnTo>
                  <a:lnTo>
                    <a:pt x="18" y="3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9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9" name="Freeform 77"/>
            <p:cNvSpPr/>
            <p:nvPr/>
          </p:nvSpPr>
          <p:spPr bwMode="auto">
            <a:xfrm>
              <a:off x="5524501" y="4746625"/>
              <a:ext cx="11113" cy="30163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2" y="19"/>
                </a:cxn>
                <a:cxn ang="0">
                  <a:pos x="5" y="35"/>
                </a:cxn>
                <a:cxn ang="0">
                  <a:pos x="1" y="5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5" y="75"/>
                </a:cxn>
                <a:cxn ang="0">
                  <a:pos x="9" y="74"/>
                </a:cxn>
                <a:cxn ang="0">
                  <a:pos x="10" y="73"/>
                </a:cxn>
                <a:cxn ang="0">
                  <a:pos x="12" y="70"/>
                </a:cxn>
                <a:cxn ang="0">
                  <a:pos x="12" y="70"/>
                </a:cxn>
                <a:cxn ang="0">
                  <a:pos x="13" y="53"/>
                </a:cxn>
                <a:cxn ang="0">
                  <a:pos x="17" y="39"/>
                </a:cxn>
                <a:cxn ang="0">
                  <a:pos x="22" y="23"/>
                </a:cxn>
                <a:cxn ang="0">
                  <a:pos x="30" y="9"/>
                </a:cxn>
                <a:cxn ang="0">
                  <a:pos x="30" y="9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30" h="75">
                  <a:moveTo>
                    <a:pt x="20" y="2"/>
                  </a:moveTo>
                  <a:lnTo>
                    <a:pt x="20" y="2"/>
                  </a:lnTo>
                  <a:lnTo>
                    <a:pt x="12" y="19"/>
                  </a:lnTo>
                  <a:lnTo>
                    <a:pt x="5" y="35"/>
                  </a:lnTo>
                  <a:lnTo>
                    <a:pt x="1" y="5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5" y="75"/>
                  </a:lnTo>
                  <a:lnTo>
                    <a:pt x="9" y="74"/>
                  </a:lnTo>
                  <a:lnTo>
                    <a:pt x="10" y="73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53"/>
                  </a:lnTo>
                  <a:lnTo>
                    <a:pt x="17" y="39"/>
                  </a:lnTo>
                  <a:lnTo>
                    <a:pt x="22" y="23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0" name="Freeform 78"/>
            <p:cNvSpPr/>
            <p:nvPr/>
          </p:nvSpPr>
          <p:spPr bwMode="auto">
            <a:xfrm>
              <a:off x="5546726" y="4759325"/>
              <a:ext cx="12700" cy="28575"/>
            </a:xfrm>
            <a:custGeom>
              <a:avLst/>
              <a:gdLst/>
              <a:ahLst/>
              <a:cxnLst>
                <a:cxn ang="0">
                  <a:pos x="18" y="3"/>
                </a:cxn>
                <a:cxn ang="0">
                  <a:pos x="18" y="3"/>
                </a:cxn>
                <a:cxn ang="0">
                  <a:pos x="9" y="17"/>
                </a:cxn>
                <a:cxn ang="0">
                  <a:pos x="6" y="26"/>
                </a:cxn>
                <a:cxn ang="0">
                  <a:pos x="3" y="35"/>
                </a:cxn>
                <a:cxn ang="0">
                  <a:pos x="1" y="44"/>
                </a:cxn>
                <a:cxn ang="0">
                  <a:pos x="0" y="54"/>
                </a:cxn>
                <a:cxn ang="0">
                  <a:pos x="0" y="63"/>
                </a:cxn>
                <a:cxn ang="0">
                  <a:pos x="3" y="72"/>
                </a:cxn>
                <a:cxn ang="0">
                  <a:pos x="3" y="72"/>
                </a:cxn>
                <a:cxn ang="0">
                  <a:pos x="4" y="73"/>
                </a:cxn>
                <a:cxn ang="0">
                  <a:pos x="5" y="74"/>
                </a:cxn>
                <a:cxn ang="0">
                  <a:pos x="9" y="74"/>
                </a:cxn>
                <a:cxn ang="0">
                  <a:pos x="12" y="74"/>
                </a:cxn>
                <a:cxn ang="0">
                  <a:pos x="13" y="73"/>
                </a:cxn>
                <a:cxn ang="0">
                  <a:pos x="13" y="71"/>
                </a:cxn>
                <a:cxn ang="0">
                  <a:pos x="13" y="68"/>
                </a:cxn>
                <a:cxn ang="0">
                  <a:pos x="13" y="68"/>
                </a:cxn>
                <a:cxn ang="0">
                  <a:pos x="12" y="61"/>
                </a:cxn>
                <a:cxn ang="0">
                  <a:pos x="12" y="54"/>
                </a:cxn>
                <a:cxn ang="0">
                  <a:pos x="12" y="46"/>
                </a:cxn>
                <a:cxn ang="0">
                  <a:pos x="14" y="37"/>
                </a:cxn>
                <a:cxn ang="0">
                  <a:pos x="21" y="21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9" y="5"/>
                </a:cxn>
                <a:cxn ang="0">
                  <a:pos x="29" y="4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3"/>
                </a:cxn>
                <a:cxn ang="0">
                  <a:pos x="18" y="3"/>
                </a:cxn>
              </a:cxnLst>
              <a:rect l="0" t="0" r="r" b="b"/>
              <a:pathLst>
                <a:path w="29" h="74">
                  <a:moveTo>
                    <a:pt x="18" y="3"/>
                  </a:moveTo>
                  <a:lnTo>
                    <a:pt x="18" y="3"/>
                  </a:lnTo>
                  <a:lnTo>
                    <a:pt x="9" y="17"/>
                  </a:lnTo>
                  <a:lnTo>
                    <a:pt x="6" y="26"/>
                  </a:lnTo>
                  <a:lnTo>
                    <a:pt x="3" y="35"/>
                  </a:lnTo>
                  <a:lnTo>
                    <a:pt x="1" y="44"/>
                  </a:lnTo>
                  <a:lnTo>
                    <a:pt x="0" y="54"/>
                  </a:lnTo>
                  <a:lnTo>
                    <a:pt x="0" y="63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4" y="73"/>
                  </a:lnTo>
                  <a:lnTo>
                    <a:pt x="5" y="74"/>
                  </a:lnTo>
                  <a:lnTo>
                    <a:pt x="9" y="74"/>
                  </a:lnTo>
                  <a:lnTo>
                    <a:pt x="12" y="74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8"/>
                  </a:lnTo>
                  <a:lnTo>
                    <a:pt x="13" y="68"/>
                  </a:lnTo>
                  <a:lnTo>
                    <a:pt x="12" y="61"/>
                  </a:lnTo>
                  <a:lnTo>
                    <a:pt x="12" y="54"/>
                  </a:lnTo>
                  <a:lnTo>
                    <a:pt x="12" y="46"/>
                  </a:lnTo>
                  <a:lnTo>
                    <a:pt x="14" y="37"/>
                  </a:lnTo>
                  <a:lnTo>
                    <a:pt x="21" y="21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3"/>
                  </a:lnTo>
                  <a:lnTo>
                    <a:pt x="1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1" name="Freeform 79"/>
            <p:cNvSpPr/>
            <p:nvPr/>
          </p:nvSpPr>
          <p:spPr bwMode="auto">
            <a:xfrm>
              <a:off x="5589588" y="4762500"/>
              <a:ext cx="11113" cy="30163"/>
            </a:xfrm>
            <a:custGeom>
              <a:avLst/>
              <a:gdLst/>
              <a:ahLst/>
              <a:cxnLst>
                <a:cxn ang="0">
                  <a:pos x="19" y="7"/>
                </a:cxn>
                <a:cxn ang="0">
                  <a:pos x="19" y="7"/>
                </a:cxn>
                <a:cxn ang="0">
                  <a:pos x="18" y="13"/>
                </a:cxn>
                <a:cxn ang="0">
                  <a:pos x="15" y="21"/>
                </a:cxn>
                <a:cxn ang="0">
                  <a:pos x="9" y="36"/>
                </a:cxn>
                <a:cxn ang="0">
                  <a:pos x="9" y="36"/>
                </a:cxn>
                <a:cxn ang="0">
                  <a:pos x="6" y="42"/>
                </a:cxn>
                <a:cxn ang="0">
                  <a:pos x="5" y="50"/>
                </a:cxn>
                <a:cxn ang="0">
                  <a:pos x="2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7" y="74"/>
                </a:cxn>
                <a:cxn ang="0">
                  <a:pos x="9" y="72"/>
                </a:cxn>
                <a:cxn ang="0">
                  <a:pos x="10" y="70"/>
                </a:cxn>
                <a:cxn ang="0">
                  <a:pos x="10" y="70"/>
                </a:cxn>
                <a:cxn ang="0">
                  <a:pos x="15" y="5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6" y="25"/>
                </a:cxn>
                <a:cxn ang="0">
                  <a:pos x="28" y="16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8" y="2"/>
                </a:cxn>
                <a:cxn ang="0">
                  <a:pos x="27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7"/>
                </a:cxn>
                <a:cxn ang="0">
                  <a:pos x="19" y="7"/>
                </a:cxn>
              </a:cxnLst>
              <a:rect l="0" t="0" r="r" b="b"/>
              <a:pathLst>
                <a:path w="30" h="74">
                  <a:moveTo>
                    <a:pt x="19" y="7"/>
                  </a:moveTo>
                  <a:lnTo>
                    <a:pt x="19" y="7"/>
                  </a:lnTo>
                  <a:lnTo>
                    <a:pt x="18" y="13"/>
                  </a:lnTo>
                  <a:lnTo>
                    <a:pt x="15" y="21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6" y="42"/>
                  </a:lnTo>
                  <a:lnTo>
                    <a:pt x="5" y="50"/>
                  </a:lnTo>
                  <a:lnTo>
                    <a:pt x="2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7" y="74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15" y="5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6" y="25"/>
                  </a:lnTo>
                  <a:lnTo>
                    <a:pt x="28" y="1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7"/>
                  </a:lnTo>
                  <a:lnTo>
                    <a:pt x="19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2" name="Freeform 80"/>
            <p:cNvSpPr/>
            <p:nvPr/>
          </p:nvSpPr>
          <p:spPr bwMode="auto">
            <a:xfrm>
              <a:off x="5616576" y="4765675"/>
              <a:ext cx="9525" cy="2381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19"/>
                </a:cxn>
                <a:cxn ang="0">
                  <a:pos x="7" y="3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1" y="56"/>
                </a:cxn>
                <a:cxn ang="0">
                  <a:pos x="11" y="56"/>
                </a:cxn>
                <a:cxn ang="0">
                  <a:pos x="19" y="32"/>
                </a:cxn>
                <a:cxn ang="0">
                  <a:pos x="22" y="19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1" y="4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23" h="60">
                  <a:moveTo>
                    <a:pt x="11" y="5"/>
                  </a:moveTo>
                  <a:lnTo>
                    <a:pt x="11" y="5"/>
                  </a:lnTo>
                  <a:lnTo>
                    <a:pt x="10" y="19"/>
                  </a:lnTo>
                  <a:lnTo>
                    <a:pt x="7" y="3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9" y="32"/>
                  </a:lnTo>
                  <a:lnTo>
                    <a:pt x="22" y="19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3" name="Freeform 81"/>
            <p:cNvSpPr/>
            <p:nvPr/>
          </p:nvSpPr>
          <p:spPr bwMode="auto">
            <a:xfrm>
              <a:off x="5643563" y="4765675"/>
              <a:ext cx="7938" cy="23813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4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4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19"/>
                </a:cxn>
                <a:cxn ang="0">
                  <a:pos x="8" y="30"/>
                </a:cxn>
                <a:cxn ang="0">
                  <a:pos x="5" y="42"/>
                </a:cxn>
                <a:cxn ang="0">
                  <a:pos x="4" y="47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3" y="60"/>
                </a:cxn>
                <a:cxn ang="0">
                  <a:pos x="6" y="60"/>
                </a:cxn>
                <a:cxn ang="0">
                  <a:pos x="8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4" y="53"/>
                </a:cxn>
                <a:cxn ang="0">
                  <a:pos x="17" y="46"/>
                </a:cxn>
                <a:cxn ang="0">
                  <a:pos x="18" y="39"/>
                </a:cxn>
                <a:cxn ang="0">
                  <a:pos x="18" y="33"/>
                </a:cxn>
                <a:cxn ang="0">
                  <a:pos x="20" y="20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0" h="60">
                  <a:moveTo>
                    <a:pt x="18" y="5"/>
                  </a:moveTo>
                  <a:lnTo>
                    <a:pt x="18" y="5"/>
                  </a:lnTo>
                  <a:lnTo>
                    <a:pt x="18" y="4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19"/>
                  </a:lnTo>
                  <a:lnTo>
                    <a:pt x="8" y="30"/>
                  </a:lnTo>
                  <a:lnTo>
                    <a:pt x="5" y="42"/>
                  </a:lnTo>
                  <a:lnTo>
                    <a:pt x="4" y="4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3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4" y="53"/>
                  </a:lnTo>
                  <a:lnTo>
                    <a:pt x="17" y="46"/>
                  </a:lnTo>
                  <a:lnTo>
                    <a:pt x="18" y="39"/>
                  </a:lnTo>
                  <a:lnTo>
                    <a:pt x="18" y="33"/>
                  </a:lnTo>
                  <a:lnTo>
                    <a:pt x="20" y="20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4" name="Freeform 82"/>
            <p:cNvSpPr/>
            <p:nvPr/>
          </p:nvSpPr>
          <p:spPr bwMode="auto">
            <a:xfrm>
              <a:off x="5667376" y="4767263"/>
              <a:ext cx="11113" cy="22225"/>
            </a:xfrm>
            <a:custGeom>
              <a:avLst/>
              <a:gdLst/>
              <a:ahLst/>
              <a:cxnLst>
                <a:cxn ang="0">
                  <a:pos x="17" y="3"/>
                </a:cxn>
                <a:cxn ang="0">
                  <a:pos x="17" y="3"/>
                </a:cxn>
                <a:cxn ang="0">
                  <a:pos x="12" y="15"/>
                </a:cxn>
                <a:cxn ang="0">
                  <a:pos x="8" y="26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5" y="56"/>
                </a:cxn>
                <a:cxn ang="0">
                  <a:pos x="9" y="56"/>
                </a:cxn>
                <a:cxn ang="0">
                  <a:pos x="11" y="55"/>
                </a:cxn>
                <a:cxn ang="0">
                  <a:pos x="12" y="52"/>
                </a:cxn>
                <a:cxn ang="0">
                  <a:pos x="12" y="52"/>
                </a:cxn>
                <a:cxn ang="0">
                  <a:pos x="18" y="30"/>
                </a:cxn>
                <a:cxn ang="0">
                  <a:pos x="22" y="20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8" y="7"/>
                </a:cxn>
                <a:cxn ang="0">
                  <a:pos x="26" y="4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3"/>
                </a:cxn>
                <a:cxn ang="0">
                  <a:pos x="17" y="3"/>
                </a:cxn>
              </a:cxnLst>
              <a:rect l="0" t="0" r="r" b="b"/>
              <a:pathLst>
                <a:path w="28" h="56">
                  <a:moveTo>
                    <a:pt x="17" y="3"/>
                  </a:moveTo>
                  <a:lnTo>
                    <a:pt x="17" y="3"/>
                  </a:lnTo>
                  <a:lnTo>
                    <a:pt x="12" y="15"/>
                  </a:lnTo>
                  <a:lnTo>
                    <a:pt x="8" y="26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5" y="56"/>
                  </a:lnTo>
                  <a:lnTo>
                    <a:pt x="9" y="56"/>
                  </a:lnTo>
                  <a:lnTo>
                    <a:pt x="11" y="55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8" y="30"/>
                  </a:lnTo>
                  <a:lnTo>
                    <a:pt x="22" y="20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3"/>
                  </a:lnTo>
                  <a:lnTo>
                    <a:pt x="1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5" name="Freeform 83"/>
            <p:cNvSpPr/>
            <p:nvPr/>
          </p:nvSpPr>
          <p:spPr bwMode="auto">
            <a:xfrm>
              <a:off x="5702301" y="4641850"/>
              <a:ext cx="15875" cy="25400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14"/>
                </a:cxn>
                <a:cxn ang="0">
                  <a:pos x="11" y="29"/>
                </a:cxn>
                <a:cxn ang="0">
                  <a:pos x="6" y="37"/>
                </a:cxn>
                <a:cxn ang="0">
                  <a:pos x="2" y="45"/>
                </a:cxn>
                <a:cxn ang="0">
                  <a:pos x="0" y="52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3" y="62"/>
                </a:cxn>
                <a:cxn ang="0">
                  <a:pos x="6" y="63"/>
                </a:cxn>
                <a:cxn ang="0">
                  <a:pos x="10" y="64"/>
                </a:cxn>
                <a:cxn ang="0">
                  <a:pos x="12" y="63"/>
                </a:cxn>
                <a:cxn ang="0">
                  <a:pos x="13" y="62"/>
                </a:cxn>
                <a:cxn ang="0">
                  <a:pos x="13" y="59"/>
                </a:cxn>
                <a:cxn ang="0">
                  <a:pos x="13" y="58"/>
                </a:cxn>
                <a:cxn ang="0">
                  <a:pos x="13" y="58"/>
                </a:cxn>
                <a:cxn ang="0">
                  <a:pos x="12" y="54"/>
                </a:cxn>
                <a:cxn ang="0">
                  <a:pos x="12" y="50"/>
                </a:cxn>
                <a:cxn ang="0">
                  <a:pos x="16" y="42"/>
                </a:cxn>
                <a:cxn ang="0">
                  <a:pos x="20" y="35"/>
                </a:cxn>
                <a:cxn ang="0">
                  <a:pos x="25" y="29"/>
                </a:cxn>
                <a:cxn ang="0">
                  <a:pos x="25" y="29"/>
                </a:cxn>
                <a:cxn ang="0">
                  <a:pos x="34" y="1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5"/>
                </a:cxn>
                <a:cxn ang="0">
                  <a:pos x="44" y="4"/>
                </a:cxn>
                <a:cxn ang="0">
                  <a:pos x="42" y="3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4" h="64">
                  <a:moveTo>
                    <a:pt x="33" y="3"/>
                  </a:moveTo>
                  <a:lnTo>
                    <a:pt x="33" y="3"/>
                  </a:lnTo>
                  <a:lnTo>
                    <a:pt x="23" y="14"/>
                  </a:lnTo>
                  <a:lnTo>
                    <a:pt x="11" y="29"/>
                  </a:lnTo>
                  <a:lnTo>
                    <a:pt x="6" y="37"/>
                  </a:lnTo>
                  <a:lnTo>
                    <a:pt x="2" y="45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3" y="62"/>
                  </a:lnTo>
                  <a:lnTo>
                    <a:pt x="6" y="63"/>
                  </a:lnTo>
                  <a:lnTo>
                    <a:pt x="10" y="64"/>
                  </a:lnTo>
                  <a:lnTo>
                    <a:pt x="12" y="63"/>
                  </a:lnTo>
                  <a:lnTo>
                    <a:pt x="13" y="62"/>
                  </a:lnTo>
                  <a:lnTo>
                    <a:pt x="13" y="59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2" y="54"/>
                  </a:lnTo>
                  <a:lnTo>
                    <a:pt x="12" y="50"/>
                  </a:lnTo>
                  <a:lnTo>
                    <a:pt x="16" y="42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34" y="1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2" y="3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6" name="Freeform 84"/>
            <p:cNvSpPr/>
            <p:nvPr/>
          </p:nvSpPr>
          <p:spPr bwMode="auto">
            <a:xfrm>
              <a:off x="5730876" y="4641850"/>
              <a:ext cx="17463" cy="19050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3" y="0"/>
                </a:cxn>
                <a:cxn ang="0">
                  <a:pos x="27" y="1"/>
                </a:cxn>
                <a:cxn ang="0">
                  <a:pos x="25" y="5"/>
                </a:cxn>
                <a:cxn ang="0">
                  <a:pos x="22" y="11"/>
                </a:cxn>
                <a:cxn ang="0">
                  <a:pos x="22" y="11"/>
                </a:cxn>
                <a:cxn ang="0">
                  <a:pos x="17" y="17"/>
                </a:cxn>
                <a:cxn ang="0">
                  <a:pos x="12" y="25"/>
                </a:cxn>
                <a:cxn ang="0">
                  <a:pos x="7" y="33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2"/>
                </a:cxn>
                <a:cxn ang="0">
                  <a:pos x="0" y="43"/>
                </a:cxn>
                <a:cxn ang="0">
                  <a:pos x="1" y="47"/>
                </a:cxn>
                <a:cxn ang="0">
                  <a:pos x="5" y="50"/>
                </a:cxn>
                <a:cxn ang="0">
                  <a:pos x="7" y="48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7" y="37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9" y="20"/>
                </a:cxn>
                <a:cxn ang="0">
                  <a:pos x="33" y="16"/>
                </a:cxn>
                <a:cxn ang="0">
                  <a:pos x="33" y="16"/>
                </a:cxn>
                <a:cxn ang="0">
                  <a:pos x="34" y="13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2" y="11"/>
                </a:cxn>
                <a:cxn ang="0">
                  <a:pos x="43" y="9"/>
                </a:cxn>
                <a:cxn ang="0">
                  <a:pos x="44" y="5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39" y="0"/>
                </a:cxn>
                <a:cxn ang="0">
                  <a:pos x="39" y="0"/>
                </a:cxn>
              </a:cxnLst>
              <a:rect l="0" t="0" r="r" b="b"/>
              <a:pathLst>
                <a:path w="44" h="50">
                  <a:moveTo>
                    <a:pt x="39" y="0"/>
                  </a:moveTo>
                  <a:lnTo>
                    <a:pt x="39" y="0"/>
                  </a:lnTo>
                  <a:lnTo>
                    <a:pt x="33" y="0"/>
                  </a:lnTo>
                  <a:lnTo>
                    <a:pt x="27" y="1"/>
                  </a:lnTo>
                  <a:lnTo>
                    <a:pt x="25" y="5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17" y="17"/>
                  </a:lnTo>
                  <a:lnTo>
                    <a:pt x="12" y="25"/>
                  </a:lnTo>
                  <a:lnTo>
                    <a:pt x="7" y="33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5" y="50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7" y="3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9" y="20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4" y="13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2" y="11"/>
                  </a:lnTo>
                  <a:lnTo>
                    <a:pt x="43" y="9"/>
                  </a:lnTo>
                  <a:lnTo>
                    <a:pt x="44" y="5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7" name="Freeform 85"/>
            <p:cNvSpPr/>
            <p:nvPr/>
          </p:nvSpPr>
          <p:spPr bwMode="auto">
            <a:xfrm>
              <a:off x="5767388" y="4638675"/>
              <a:ext cx="14288" cy="2222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0" y="17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9" y="33"/>
                </a:cxn>
                <a:cxn ang="0">
                  <a:pos x="8" y="38"/>
                </a:cxn>
                <a:cxn ang="0">
                  <a:pos x="5" y="42"/>
                </a:cxn>
                <a:cxn ang="0">
                  <a:pos x="3" y="47"/>
                </a:cxn>
                <a:cxn ang="0">
                  <a:pos x="3" y="47"/>
                </a:cxn>
                <a:cxn ang="0">
                  <a:pos x="2" y="50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7" y="58"/>
                </a:cxn>
                <a:cxn ang="0">
                  <a:pos x="8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5" y="50"/>
                </a:cxn>
                <a:cxn ang="0">
                  <a:pos x="17" y="45"/>
                </a:cxn>
                <a:cxn ang="0">
                  <a:pos x="20" y="39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30" y="20"/>
                </a:cxn>
                <a:cxn ang="0">
                  <a:pos x="34" y="13"/>
                </a:cxn>
                <a:cxn ang="0">
                  <a:pos x="36" y="5"/>
                </a:cxn>
                <a:cxn ang="0">
                  <a:pos x="36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6" h="58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0" y="17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9" y="33"/>
                  </a:lnTo>
                  <a:lnTo>
                    <a:pt x="8" y="38"/>
                  </a:lnTo>
                  <a:lnTo>
                    <a:pt x="5" y="42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2" y="50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7" y="58"/>
                  </a:lnTo>
                  <a:lnTo>
                    <a:pt x="8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5" y="50"/>
                  </a:lnTo>
                  <a:lnTo>
                    <a:pt x="17" y="45"/>
                  </a:lnTo>
                  <a:lnTo>
                    <a:pt x="20" y="39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30" y="20"/>
                  </a:lnTo>
                  <a:lnTo>
                    <a:pt x="34" y="13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8" name="Freeform 86"/>
            <p:cNvSpPr/>
            <p:nvPr/>
          </p:nvSpPr>
          <p:spPr bwMode="auto">
            <a:xfrm>
              <a:off x="5786438" y="4640263"/>
              <a:ext cx="20638" cy="22225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9"/>
                </a:cxn>
                <a:cxn ang="0">
                  <a:pos x="37" y="12"/>
                </a:cxn>
                <a:cxn ang="0">
                  <a:pos x="31" y="17"/>
                </a:cxn>
                <a:cxn ang="0">
                  <a:pos x="26" y="22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4"/>
                </a:cxn>
                <a:cxn ang="0">
                  <a:pos x="12" y="39"/>
                </a:cxn>
                <a:cxn ang="0">
                  <a:pos x="12" y="39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5" y="56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29" y="38"/>
                </a:cxn>
                <a:cxn ang="0">
                  <a:pos x="34" y="32"/>
                </a:cxn>
                <a:cxn ang="0">
                  <a:pos x="34" y="32"/>
                </a:cxn>
                <a:cxn ang="0">
                  <a:pos x="44" y="20"/>
                </a:cxn>
                <a:cxn ang="0">
                  <a:pos x="48" y="13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56">
                  <a:moveTo>
                    <a:pt x="38" y="5"/>
                  </a:moveTo>
                  <a:lnTo>
                    <a:pt x="38" y="5"/>
                  </a:lnTo>
                  <a:lnTo>
                    <a:pt x="38" y="9"/>
                  </a:lnTo>
                  <a:lnTo>
                    <a:pt x="37" y="12"/>
                  </a:lnTo>
                  <a:lnTo>
                    <a:pt x="31" y="17"/>
                  </a:lnTo>
                  <a:lnTo>
                    <a:pt x="26" y="22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4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5" y="56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29" y="38"/>
                  </a:lnTo>
                  <a:lnTo>
                    <a:pt x="34" y="32"/>
                  </a:lnTo>
                  <a:lnTo>
                    <a:pt x="34" y="32"/>
                  </a:lnTo>
                  <a:lnTo>
                    <a:pt x="44" y="20"/>
                  </a:lnTo>
                  <a:lnTo>
                    <a:pt x="48" y="13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9" name="Freeform 87"/>
            <p:cNvSpPr/>
            <p:nvPr/>
          </p:nvSpPr>
          <p:spPr bwMode="auto">
            <a:xfrm>
              <a:off x="5826126" y="4635500"/>
              <a:ext cx="14288" cy="23813"/>
            </a:xfrm>
            <a:custGeom>
              <a:avLst/>
              <a:gdLst/>
              <a:ahLst/>
              <a:cxnLst>
                <a:cxn ang="0">
                  <a:pos x="23" y="6"/>
                </a:cxn>
                <a:cxn ang="0">
                  <a:pos x="23" y="6"/>
                </a:cxn>
                <a:cxn ang="0">
                  <a:pos x="23" y="13"/>
                </a:cxn>
                <a:cxn ang="0">
                  <a:pos x="21" y="21"/>
                </a:cxn>
                <a:cxn ang="0">
                  <a:pos x="21" y="21"/>
                </a:cxn>
                <a:cxn ang="0">
                  <a:pos x="20" y="24"/>
                </a:cxn>
                <a:cxn ang="0">
                  <a:pos x="17" y="28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7" y="44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5"/>
                </a:cxn>
                <a:cxn ang="0">
                  <a:pos x="29" y="33"/>
                </a:cxn>
                <a:cxn ang="0">
                  <a:pos x="29" y="33"/>
                </a:cxn>
                <a:cxn ang="0">
                  <a:pos x="32" y="27"/>
                </a:cxn>
                <a:cxn ang="0">
                  <a:pos x="34" y="2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3" y="6"/>
                </a:cxn>
                <a:cxn ang="0">
                  <a:pos x="23" y="6"/>
                </a:cxn>
              </a:cxnLst>
              <a:rect l="0" t="0" r="r" b="b"/>
              <a:pathLst>
                <a:path w="34" h="61">
                  <a:moveTo>
                    <a:pt x="23" y="6"/>
                  </a:moveTo>
                  <a:lnTo>
                    <a:pt x="23" y="6"/>
                  </a:lnTo>
                  <a:lnTo>
                    <a:pt x="23" y="13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0" y="24"/>
                  </a:lnTo>
                  <a:lnTo>
                    <a:pt x="17" y="28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7" y="44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5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32" y="27"/>
                  </a:lnTo>
                  <a:lnTo>
                    <a:pt x="34" y="2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3" y="6"/>
                  </a:lnTo>
                  <a:lnTo>
                    <a:pt x="2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0" name="Freeform 88"/>
            <p:cNvSpPr/>
            <p:nvPr/>
          </p:nvSpPr>
          <p:spPr bwMode="auto">
            <a:xfrm>
              <a:off x="5853113" y="4635500"/>
              <a:ext cx="12700" cy="22225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6" y="16"/>
                </a:cxn>
                <a:cxn ang="0">
                  <a:pos x="12" y="28"/>
                </a:cxn>
                <a:cxn ang="0">
                  <a:pos x="7" y="38"/>
                </a:cxn>
                <a:cxn ang="0">
                  <a:pos x="2" y="49"/>
                </a:cxn>
                <a:cxn ang="0">
                  <a:pos x="2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3" y="57"/>
                </a:cxn>
                <a:cxn ang="0">
                  <a:pos x="7" y="57"/>
                </a:cxn>
                <a:cxn ang="0">
                  <a:pos x="10" y="57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7" y="44"/>
                </a:cxn>
                <a:cxn ang="0">
                  <a:pos x="23" y="32"/>
                </a:cxn>
                <a:cxn ang="0">
                  <a:pos x="28" y="20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7" y="0"/>
                </a:cxn>
                <a:cxn ang="0">
                  <a:pos x="23" y="0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30" h="57">
                  <a:moveTo>
                    <a:pt x="20" y="4"/>
                  </a:moveTo>
                  <a:lnTo>
                    <a:pt x="20" y="4"/>
                  </a:lnTo>
                  <a:lnTo>
                    <a:pt x="16" y="16"/>
                  </a:lnTo>
                  <a:lnTo>
                    <a:pt x="12" y="28"/>
                  </a:lnTo>
                  <a:lnTo>
                    <a:pt x="7" y="38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3" y="57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7" y="44"/>
                  </a:lnTo>
                  <a:lnTo>
                    <a:pt x="23" y="32"/>
                  </a:lnTo>
                  <a:lnTo>
                    <a:pt x="28" y="20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1" name="Freeform 89"/>
            <p:cNvSpPr/>
            <p:nvPr/>
          </p:nvSpPr>
          <p:spPr bwMode="auto">
            <a:xfrm>
              <a:off x="5699126" y="4479925"/>
              <a:ext cx="20638" cy="269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29" y="20"/>
                </a:cxn>
                <a:cxn ang="0">
                  <a:pos x="16" y="38"/>
                </a:cxn>
                <a:cxn ang="0">
                  <a:pos x="16" y="38"/>
                </a:cxn>
                <a:cxn ang="0">
                  <a:pos x="10" y="45"/>
                </a:cxn>
                <a:cxn ang="0">
                  <a:pos x="5" y="54"/>
                </a:cxn>
                <a:cxn ang="0">
                  <a:pos x="1" y="62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2" y="72"/>
                </a:cxn>
                <a:cxn ang="0">
                  <a:pos x="5" y="72"/>
                </a:cxn>
                <a:cxn ang="0">
                  <a:pos x="9" y="72"/>
                </a:cxn>
                <a:cxn ang="0">
                  <a:pos x="12" y="68"/>
                </a:cxn>
                <a:cxn ang="0">
                  <a:pos x="12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2" y="67"/>
                </a:cxn>
                <a:cxn ang="0">
                  <a:pos x="13" y="64"/>
                </a:cxn>
                <a:cxn ang="0">
                  <a:pos x="13" y="64"/>
                </a:cxn>
                <a:cxn ang="0">
                  <a:pos x="16" y="58"/>
                </a:cxn>
                <a:cxn ang="0">
                  <a:pos x="16" y="58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9" y="25"/>
                </a:cxn>
                <a:cxn ang="0">
                  <a:pos x="52" y="11"/>
                </a:cxn>
                <a:cxn ang="0">
                  <a:pos x="52" y="11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72">
                  <a:moveTo>
                    <a:pt x="44" y="3"/>
                  </a:moveTo>
                  <a:lnTo>
                    <a:pt x="44" y="3"/>
                  </a:lnTo>
                  <a:lnTo>
                    <a:pt x="29" y="20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0" y="45"/>
                  </a:lnTo>
                  <a:lnTo>
                    <a:pt x="5" y="54"/>
                  </a:lnTo>
                  <a:lnTo>
                    <a:pt x="1" y="62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2" y="72"/>
                  </a:lnTo>
                  <a:lnTo>
                    <a:pt x="5" y="72"/>
                  </a:lnTo>
                  <a:lnTo>
                    <a:pt x="9" y="72"/>
                  </a:lnTo>
                  <a:lnTo>
                    <a:pt x="12" y="68"/>
                  </a:lnTo>
                  <a:lnTo>
                    <a:pt x="12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7"/>
                  </a:lnTo>
                  <a:lnTo>
                    <a:pt x="13" y="64"/>
                  </a:lnTo>
                  <a:lnTo>
                    <a:pt x="13" y="64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9" y="25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2" name="Freeform 90"/>
            <p:cNvSpPr/>
            <p:nvPr/>
          </p:nvSpPr>
          <p:spPr bwMode="auto">
            <a:xfrm>
              <a:off x="5730876" y="4478338"/>
              <a:ext cx="20638" cy="269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7" y="18"/>
                </a:cxn>
                <a:cxn ang="0">
                  <a:pos x="25" y="24"/>
                </a:cxn>
                <a:cxn ang="0">
                  <a:pos x="22" y="28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3" y="38"/>
                </a:cxn>
                <a:cxn ang="0">
                  <a:pos x="6" y="46"/>
                </a:cxn>
                <a:cxn ang="0">
                  <a:pos x="2" y="54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5" y="69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3" y="59"/>
                </a:cxn>
                <a:cxn ang="0">
                  <a:pos x="14" y="55"/>
                </a:cxn>
                <a:cxn ang="0">
                  <a:pos x="19" y="49"/>
                </a:cxn>
                <a:cxn ang="0">
                  <a:pos x="25" y="42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35" y="29"/>
                </a:cxn>
                <a:cxn ang="0">
                  <a:pos x="40" y="22"/>
                </a:cxn>
                <a:cxn ang="0">
                  <a:pos x="52" y="11"/>
                </a:cxn>
                <a:cxn ang="0">
                  <a:pos x="52" y="11"/>
                </a:cxn>
                <a:cxn ang="0">
                  <a:pos x="53" y="8"/>
                </a:cxn>
                <a:cxn ang="0">
                  <a:pos x="53" y="7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69">
                  <a:moveTo>
                    <a:pt x="44" y="3"/>
                  </a:moveTo>
                  <a:lnTo>
                    <a:pt x="44" y="3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5" y="24"/>
                  </a:lnTo>
                  <a:lnTo>
                    <a:pt x="22" y="28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3" y="38"/>
                  </a:lnTo>
                  <a:lnTo>
                    <a:pt x="6" y="46"/>
                  </a:lnTo>
                  <a:lnTo>
                    <a:pt x="2" y="5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5" y="69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3" y="59"/>
                  </a:lnTo>
                  <a:lnTo>
                    <a:pt x="14" y="55"/>
                  </a:lnTo>
                  <a:lnTo>
                    <a:pt x="19" y="49"/>
                  </a:lnTo>
                  <a:lnTo>
                    <a:pt x="25" y="42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5" y="29"/>
                  </a:lnTo>
                  <a:lnTo>
                    <a:pt x="40" y="22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3" name="Freeform 91"/>
            <p:cNvSpPr/>
            <p:nvPr/>
          </p:nvSpPr>
          <p:spPr bwMode="auto">
            <a:xfrm>
              <a:off x="5772151" y="4479925"/>
              <a:ext cx="14288" cy="2222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1" y="13"/>
                </a:cxn>
                <a:cxn ang="0">
                  <a:pos x="13" y="24"/>
                </a:cxn>
                <a:cxn ang="0">
                  <a:pos x="13" y="24"/>
                </a:cxn>
                <a:cxn ang="0">
                  <a:pos x="7" y="35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4" y="56"/>
                </a:cxn>
                <a:cxn ang="0">
                  <a:pos x="8" y="58"/>
                </a:cxn>
                <a:cxn ang="0">
                  <a:pos x="9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30" y="20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29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58">
                  <a:moveTo>
                    <a:pt x="27" y="3"/>
                  </a:moveTo>
                  <a:lnTo>
                    <a:pt x="27" y="3"/>
                  </a:lnTo>
                  <a:lnTo>
                    <a:pt x="21" y="13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7" y="35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4" y="56"/>
                  </a:lnTo>
                  <a:lnTo>
                    <a:pt x="8" y="58"/>
                  </a:lnTo>
                  <a:lnTo>
                    <a:pt x="9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30" y="20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4" name="Freeform 92"/>
            <p:cNvSpPr/>
            <p:nvPr/>
          </p:nvSpPr>
          <p:spPr bwMode="auto">
            <a:xfrm>
              <a:off x="5794376" y="4476750"/>
              <a:ext cx="15875" cy="2540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4" y="11"/>
                </a:cxn>
                <a:cxn ang="0">
                  <a:pos x="23" y="17"/>
                </a:cxn>
                <a:cxn ang="0">
                  <a:pos x="17" y="28"/>
                </a:cxn>
                <a:cxn ang="0">
                  <a:pos x="17" y="28"/>
                </a:cxn>
                <a:cxn ang="0">
                  <a:pos x="9" y="41"/>
                </a:cxn>
                <a:cxn ang="0">
                  <a:pos x="6" y="4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62"/>
                </a:cxn>
                <a:cxn ang="0">
                  <a:pos x="5" y="64"/>
                </a:cxn>
                <a:cxn ang="0">
                  <a:pos x="7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4" y="54"/>
                </a:cxn>
                <a:cxn ang="0">
                  <a:pos x="19" y="45"/>
                </a:cxn>
                <a:cxn ang="0">
                  <a:pos x="24" y="37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32" y="24"/>
                </a:cxn>
                <a:cxn ang="0">
                  <a:pos x="35" y="18"/>
                </a:cxn>
                <a:cxn ang="0">
                  <a:pos x="36" y="11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7" h="64">
                  <a:moveTo>
                    <a:pt x="26" y="5"/>
                  </a:moveTo>
                  <a:lnTo>
                    <a:pt x="26" y="5"/>
                  </a:lnTo>
                  <a:lnTo>
                    <a:pt x="24" y="11"/>
                  </a:lnTo>
                  <a:lnTo>
                    <a:pt x="23" y="17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9" y="41"/>
                  </a:lnTo>
                  <a:lnTo>
                    <a:pt x="6" y="4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62"/>
                  </a:lnTo>
                  <a:lnTo>
                    <a:pt x="5" y="64"/>
                  </a:lnTo>
                  <a:lnTo>
                    <a:pt x="7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4" y="54"/>
                  </a:lnTo>
                  <a:lnTo>
                    <a:pt x="19" y="45"/>
                  </a:lnTo>
                  <a:lnTo>
                    <a:pt x="24" y="37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2" y="24"/>
                  </a:lnTo>
                  <a:lnTo>
                    <a:pt x="35" y="18"/>
                  </a:lnTo>
                  <a:lnTo>
                    <a:pt x="36" y="11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5" name="Freeform 93"/>
            <p:cNvSpPr/>
            <p:nvPr/>
          </p:nvSpPr>
          <p:spPr bwMode="auto">
            <a:xfrm>
              <a:off x="5835651" y="4471988"/>
              <a:ext cx="11113" cy="222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0"/>
                </a:cxn>
                <a:cxn ang="0">
                  <a:pos x="17" y="15"/>
                </a:cxn>
                <a:cxn ang="0">
                  <a:pos x="14" y="21"/>
                </a:cxn>
                <a:cxn ang="0">
                  <a:pos x="11" y="26"/>
                </a:cxn>
                <a:cxn ang="0">
                  <a:pos x="11" y="26"/>
                </a:cxn>
                <a:cxn ang="0">
                  <a:pos x="7" y="31"/>
                </a:cxn>
                <a:cxn ang="0">
                  <a:pos x="5" y="36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4" y="56"/>
                </a:cxn>
                <a:cxn ang="0">
                  <a:pos x="7" y="56"/>
                </a:cxn>
                <a:cxn ang="0">
                  <a:pos x="9" y="56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7" y="40"/>
                </a:cxn>
                <a:cxn ang="0">
                  <a:pos x="17" y="40"/>
                </a:cxn>
                <a:cxn ang="0">
                  <a:pos x="19" y="35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26" y="25"/>
                </a:cxn>
                <a:cxn ang="0">
                  <a:pos x="28" y="18"/>
                </a:cxn>
                <a:cxn ang="0">
                  <a:pos x="30" y="12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31" h="56">
                  <a:moveTo>
                    <a:pt x="19" y="5"/>
                  </a:moveTo>
                  <a:lnTo>
                    <a:pt x="19" y="5"/>
                  </a:lnTo>
                  <a:lnTo>
                    <a:pt x="18" y="10"/>
                  </a:lnTo>
                  <a:lnTo>
                    <a:pt x="17" y="15"/>
                  </a:lnTo>
                  <a:lnTo>
                    <a:pt x="14" y="21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7" y="31"/>
                  </a:lnTo>
                  <a:lnTo>
                    <a:pt x="5" y="36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4" y="56"/>
                  </a:lnTo>
                  <a:lnTo>
                    <a:pt x="7" y="56"/>
                  </a:lnTo>
                  <a:lnTo>
                    <a:pt x="9" y="56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9" y="35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6" y="25"/>
                  </a:lnTo>
                  <a:lnTo>
                    <a:pt x="28" y="18"/>
                  </a:lnTo>
                  <a:lnTo>
                    <a:pt x="30" y="12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6" name="Freeform 94"/>
            <p:cNvSpPr/>
            <p:nvPr/>
          </p:nvSpPr>
          <p:spPr bwMode="auto">
            <a:xfrm>
              <a:off x="5861051" y="4467225"/>
              <a:ext cx="14288" cy="22225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1" y="16"/>
                </a:cxn>
                <a:cxn ang="0">
                  <a:pos x="14" y="27"/>
                </a:cxn>
                <a:cxn ang="0">
                  <a:pos x="7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3" y="56"/>
                </a:cxn>
                <a:cxn ang="0">
                  <a:pos x="7" y="58"/>
                </a:cxn>
                <a:cxn ang="0">
                  <a:pos x="9" y="5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7" y="43"/>
                </a:cxn>
                <a:cxn ang="0">
                  <a:pos x="25" y="31"/>
                </a:cxn>
                <a:cxn ang="0">
                  <a:pos x="33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8" y="5"/>
                </a:cxn>
                <a:cxn ang="0">
                  <a:pos x="37" y="3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8" h="58">
                  <a:moveTo>
                    <a:pt x="26" y="4"/>
                  </a:moveTo>
                  <a:lnTo>
                    <a:pt x="26" y="4"/>
                  </a:lnTo>
                  <a:lnTo>
                    <a:pt x="21" y="16"/>
                  </a:lnTo>
                  <a:lnTo>
                    <a:pt x="14" y="27"/>
                  </a:lnTo>
                  <a:lnTo>
                    <a:pt x="7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3" y="56"/>
                  </a:lnTo>
                  <a:lnTo>
                    <a:pt x="7" y="58"/>
                  </a:lnTo>
                  <a:lnTo>
                    <a:pt x="9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7" y="43"/>
                  </a:lnTo>
                  <a:lnTo>
                    <a:pt x="25" y="31"/>
                  </a:lnTo>
                  <a:lnTo>
                    <a:pt x="33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7" name="Freeform 95"/>
            <p:cNvSpPr/>
            <p:nvPr/>
          </p:nvSpPr>
          <p:spPr bwMode="auto">
            <a:xfrm>
              <a:off x="5889626" y="4467225"/>
              <a:ext cx="12700" cy="269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3"/>
                </a:cxn>
                <a:cxn ang="0">
                  <a:pos x="21" y="20"/>
                </a:cxn>
                <a:cxn ang="0">
                  <a:pos x="16" y="34"/>
                </a:cxn>
                <a:cxn ang="0">
                  <a:pos x="9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20" y="52"/>
                </a:cxn>
                <a:cxn ang="0">
                  <a:pos x="26" y="37"/>
                </a:cxn>
                <a:cxn ang="0">
                  <a:pos x="31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8">
                  <a:moveTo>
                    <a:pt x="22" y="5"/>
                  </a:moveTo>
                  <a:lnTo>
                    <a:pt x="22" y="5"/>
                  </a:lnTo>
                  <a:lnTo>
                    <a:pt x="22" y="13"/>
                  </a:lnTo>
                  <a:lnTo>
                    <a:pt x="21" y="20"/>
                  </a:lnTo>
                  <a:lnTo>
                    <a:pt x="16" y="34"/>
                  </a:lnTo>
                  <a:lnTo>
                    <a:pt x="9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20" y="52"/>
                  </a:lnTo>
                  <a:lnTo>
                    <a:pt x="26" y="37"/>
                  </a:lnTo>
                  <a:lnTo>
                    <a:pt x="31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8" name="Freeform 96"/>
            <p:cNvSpPr/>
            <p:nvPr/>
          </p:nvSpPr>
          <p:spPr bwMode="auto">
            <a:xfrm>
              <a:off x="5832476" y="4108450"/>
              <a:ext cx="7938" cy="33338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6" y="6"/>
                </a:cxn>
                <a:cxn ang="0">
                  <a:pos x="6" y="24"/>
                </a:cxn>
                <a:cxn ang="0">
                  <a:pos x="3" y="43"/>
                </a:cxn>
                <a:cxn ang="0">
                  <a:pos x="2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6" y="85"/>
                </a:cxn>
                <a:cxn ang="0">
                  <a:pos x="10" y="84"/>
                </a:cxn>
                <a:cxn ang="0">
                  <a:pos x="11" y="83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12" y="62"/>
                </a:cxn>
                <a:cxn ang="0">
                  <a:pos x="15" y="43"/>
                </a:cxn>
                <a:cxn ang="0">
                  <a:pos x="16" y="24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7" y="3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7" y="3"/>
                </a:cxn>
                <a:cxn ang="0">
                  <a:pos x="6" y="6"/>
                </a:cxn>
                <a:cxn ang="0">
                  <a:pos x="6" y="6"/>
                </a:cxn>
              </a:cxnLst>
              <a:rect l="0" t="0" r="r" b="b"/>
              <a:pathLst>
                <a:path w="17" h="85">
                  <a:moveTo>
                    <a:pt x="6" y="6"/>
                  </a:moveTo>
                  <a:lnTo>
                    <a:pt x="6" y="6"/>
                  </a:lnTo>
                  <a:lnTo>
                    <a:pt x="6" y="24"/>
                  </a:lnTo>
                  <a:lnTo>
                    <a:pt x="3" y="43"/>
                  </a:lnTo>
                  <a:lnTo>
                    <a:pt x="2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6" y="85"/>
                  </a:lnTo>
                  <a:lnTo>
                    <a:pt x="10" y="84"/>
                  </a:lnTo>
                  <a:lnTo>
                    <a:pt x="11" y="83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62"/>
                  </a:lnTo>
                  <a:lnTo>
                    <a:pt x="15" y="43"/>
                  </a:lnTo>
                  <a:lnTo>
                    <a:pt x="16" y="24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2"/>
                  </a:lnTo>
                  <a:lnTo>
                    <a:pt x="7" y="3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9" name="Freeform 97"/>
            <p:cNvSpPr/>
            <p:nvPr/>
          </p:nvSpPr>
          <p:spPr bwMode="auto">
            <a:xfrm>
              <a:off x="5878513" y="4127500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3" y="84"/>
                </a:cxn>
                <a:cxn ang="0">
                  <a:pos x="7" y="85"/>
                </a:cxn>
                <a:cxn ang="0">
                  <a:pos x="11" y="84"/>
                </a:cxn>
                <a:cxn ang="0">
                  <a:pos x="12" y="82"/>
                </a:cxn>
                <a:cxn ang="0">
                  <a:pos x="12" y="80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3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85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3" y="84"/>
                  </a:lnTo>
                  <a:lnTo>
                    <a:pt x="7" y="85"/>
                  </a:lnTo>
                  <a:lnTo>
                    <a:pt x="11" y="84"/>
                  </a:lnTo>
                  <a:lnTo>
                    <a:pt x="12" y="82"/>
                  </a:lnTo>
                  <a:lnTo>
                    <a:pt x="12" y="80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0" name="Freeform 98"/>
            <p:cNvSpPr/>
            <p:nvPr/>
          </p:nvSpPr>
          <p:spPr bwMode="auto">
            <a:xfrm>
              <a:off x="5921376" y="4151313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1" y="74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80">
                  <a:moveTo>
                    <a:pt x="0" y="5"/>
                  </a:move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1" y="74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1" name="Freeform 99"/>
            <p:cNvSpPr/>
            <p:nvPr/>
          </p:nvSpPr>
          <p:spPr bwMode="auto">
            <a:xfrm>
              <a:off x="5343526" y="4129088"/>
              <a:ext cx="7938" cy="25400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4" y="15"/>
                </a:cxn>
                <a:cxn ang="0">
                  <a:pos x="5" y="21"/>
                </a:cxn>
                <a:cxn ang="0">
                  <a:pos x="6" y="33"/>
                </a:cxn>
                <a:cxn ang="0">
                  <a:pos x="5" y="58"/>
                </a:cxn>
                <a:cxn ang="0">
                  <a:pos x="5" y="58"/>
                </a:cxn>
                <a:cxn ang="0">
                  <a:pos x="6" y="60"/>
                </a:cxn>
                <a:cxn ang="0">
                  <a:pos x="8" y="62"/>
                </a:cxn>
                <a:cxn ang="0">
                  <a:pos x="12" y="63"/>
                </a:cxn>
                <a:cxn ang="0">
                  <a:pos x="16" y="62"/>
                </a:cxn>
                <a:cxn ang="0">
                  <a:pos x="17" y="60"/>
                </a:cxn>
                <a:cxn ang="0">
                  <a:pos x="17" y="58"/>
                </a:cxn>
                <a:cxn ang="0">
                  <a:pos x="17" y="58"/>
                </a:cxn>
                <a:cxn ang="0">
                  <a:pos x="18" y="43"/>
                </a:cxn>
                <a:cxn ang="0">
                  <a:pos x="18" y="30"/>
                </a:cxn>
                <a:cxn ang="0">
                  <a:pos x="16" y="16"/>
                </a:cxn>
                <a:cxn ang="0">
                  <a:pos x="14" y="9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8" h="63">
                  <a:moveTo>
                    <a:pt x="10" y="3"/>
                  </a:moveTo>
                  <a:lnTo>
                    <a:pt x="10" y="3"/>
                  </a:lnTo>
                  <a:lnTo>
                    <a:pt x="9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9"/>
                  </a:lnTo>
                  <a:lnTo>
                    <a:pt x="4" y="15"/>
                  </a:lnTo>
                  <a:lnTo>
                    <a:pt x="5" y="21"/>
                  </a:lnTo>
                  <a:lnTo>
                    <a:pt x="6" y="33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6" y="60"/>
                  </a:lnTo>
                  <a:lnTo>
                    <a:pt x="8" y="62"/>
                  </a:lnTo>
                  <a:lnTo>
                    <a:pt x="12" y="63"/>
                  </a:lnTo>
                  <a:lnTo>
                    <a:pt x="16" y="62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8" y="43"/>
                  </a:lnTo>
                  <a:lnTo>
                    <a:pt x="18" y="30"/>
                  </a:lnTo>
                  <a:lnTo>
                    <a:pt x="16" y="16"/>
                  </a:lnTo>
                  <a:lnTo>
                    <a:pt x="14" y="9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2" name="Freeform 100"/>
            <p:cNvSpPr/>
            <p:nvPr/>
          </p:nvSpPr>
          <p:spPr bwMode="auto">
            <a:xfrm>
              <a:off x="5470526" y="4203700"/>
              <a:ext cx="4763" cy="3175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6" y="79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1" y="74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1" h="79">
                  <a:moveTo>
                    <a:pt x="0" y="6"/>
                  </a:move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6" y="79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1" y="74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3" name="Freeform 101"/>
            <p:cNvSpPr/>
            <p:nvPr/>
          </p:nvSpPr>
          <p:spPr bwMode="auto">
            <a:xfrm>
              <a:off x="5503863" y="4237038"/>
              <a:ext cx="7938" cy="46038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6" y="31"/>
                </a:cxn>
                <a:cxn ang="0">
                  <a:pos x="3" y="56"/>
                </a:cxn>
                <a:cxn ang="0">
                  <a:pos x="2" y="82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2" y="112"/>
                </a:cxn>
                <a:cxn ang="0">
                  <a:pos x="6" y="114"/>
                </a:cxn>
                <a:cxn ang="0">
                  <a:pos x="9" y="112"/>
                </a:cxn>
                <a:cxn ang="0">
                  <a:pos x="11" y="110"/>
                </a:cxn>
                <a:cxn ang="0">
                  <a:pos x="12" y="108"/>
                </a:cxn>
                <a:cxn ang="0">
                  <a:pos x="12" y="108"/>
                </a:cxn>
                <a:cxn ang="0">
                  <a:pos x="13" y="82"/>
                </a:cxn>
                <a:cxn ang="0">
                  <a:pos x="15" y="56"/>
                </a:cxn>
                <a:cxn ang="0">
                  <a:pos x="16" y="31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8" y="1"/>
                </a:cxn>
                <a:cxn ang="0">
                  <a:pos x="7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7" h="114">
                  <a:moveTo>
                    <a:pt x="6" y="5"/>
                  </a:moveTo>
                  <a:lnTo>
                    <a:pt x="6" y="5"/>
                  </a:lnTo>
                  <a:lnTo>
                    <a:pt x="6" y="31"/>
                  </a:lnTo>
                  <a:lnTo>
                    <a:pt x="3" y="56"/>
                  </a:lnTo>
                  <a:lnTo>
                    <a:pt x="2" y="82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2" y="112"/>
                  </a:lnTo>
                  <a:lnTo>
                    <a:pt x="6" y="114"/>
                  </a:lnTo>
                  <a:lnTo>
                    <a:pt x="9" y="112"/>
                  </a:lnTo>
                  <a:lnTo>
                    <a:pt x="11" y="110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3" y="82"/>
                  </a:lnTo>
                  <a:lnTo>
                    <a:pt x="15" y="56"/>
                  </a:lnTo>
                  <a:lnTo>
                    <a:pt x="16" y="31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7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4" name="Freeform 102"/>
            <p:cNvSpPr/>
            <p:nvPr/>
          </p:nvSpPr>
          <p:spPr bwMode="auto">
            <a:xfrm>
              <a:off x="5543551" y="4294188"/>
              <a:ext cx="3175" cy="36513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7" y="91"/>
                </a:cxn>
                <a:cxn ang="0">
                  <a:pos x="11" y="89"/>
                </a:cxn>
                <a:cxn ang="0">
                  <a:pos x="12" y="88"/>
                </a:cxn>
                <a:cxn ang="0">
                  <a:pos x="12" y="85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11" y="2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91">
                  <a:moveTo>
                    <a:pt x="0" y="6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7" y="91"/>
                  </a:lnTo>
                  <a:lnTo>
                    <a:pt x="11" y="89"/>
                  </a:lnTo>
                  <a:lnTo>
                    <a:pt x="12" y="88"/>
                  </a:lnTo>
                  <a:lnTo>
                    <a:pt x="12" y="8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7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5" name="Freeform 103"/>
            <p:cNvSpPr/>
            <p:nvPr/>
          </p:nvSpPr>
          <p:spPr bwMode="auto">
            <a:xfrm>
              <a:off x="5567363" y="4341813"/>
              <a:ext cx="11113" cy="30163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9" y="35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3"/>
                </a:cxn>
                <a:cxn ang="0">
                  <a:pos x="9" y="73"/>
                </a:cxn>
                <a:cxn ang="0">
                  <a:pos x="10" y="72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1" y="3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7" y="2"/>
                </a:cxn>
                <a:cxn ang="0">
                  <a:pos x="25" y="0"/>
                </a:cxn>
                <a:cxn ang="0">
                  <a:pos x="21" y="0"/>
                </a:cxn>
                <a:cxn ang="0">
                  <a:pos x="18" y="1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9" h="73">
                  <a:moveTo>
                    <a:pt x="17" y="4"/>
                  </a:moveTo>
                  <a:lnTo>
                    <a:pt x="17" y="4"/>
                  </a:lnTo>
                  <a:lnTo>
                    <a:pt x="9" y="35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3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1" y="3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8" y="1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6" name="Freeform 104"/>
            <p:cNvSpPr/>
            <p:nvPr/>
          </p:nvSpPr>
          <p:spPr bwMode="auto">
            <a:xfrm>
              <a:off x="5443538" y="4154488"/>
              <a:ext cx="9525" cy="22225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12" y="7"/>
                </a:cxn>
                <a:cxn ang="0">
                  <a:pos x="9" y="17"/>
                </a:cxn>
                <a:cxn ang="0">
                  <a:pos x="7" y="29"/>
                </a:cxn>
                <a:cxn ang="0">
                  <a:pos x="3" y="41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5" y="58"/>
                </a:cxn>
                <a:cxn ang="0">
                  <a:pos x="9" y="56"/>
                </a:cxn>
                <a:cxn ang="0">
                  <a:pos x="10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1"/>
                </a:cxn>
                <a:cxn ang="0">
                  <a:pos x="17" y="29"/>
                </a:cxn>
                <a:cxn ang="0">
                  <a:pos x="21" y="17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2" y="7"/>
                </a:cxn>
              </a:cxnLst>
              <a:rect l="0" t="0" r="r" b="b"/>
              <a:pathLst>
                <a:path w="24" h="58">
                  <a:moveTo>
                    <a:pt x="12" y="7"/>
                  </a:moveTo>
                  <a:lnTo>
                    <a:pt x="12" y="7"/>
                  </a:lnTo>
                  <a:lnTo>
                    <a:pt x="9" y="17"/>
                  </a:lnTo>
                  <a:lnTo>
                    <a:pt x="7" y="29"/>
                  </a:lnTo>
                  <a:lnTo>
                    <a:pt x="3" y="4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5" y="58"/>
                  </a:lnTo>
                  <a:lnTo>
                    <a:pt x="9" y="56"/>
                  </a:lnTo>
                  <a:lnTo>
                    <a:pt x="10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1"/>
                  </a:lnTo>
                  <a:lnTo>
                    <a:pt x="17" y="29"/>
                  </a:lnTo>
                  <a:lnTo>
                    <a:pt x="21" y="1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7"/>
                  </a:lnTo>
                  <a:lnTo>
                    <a:pt x="1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7" name="Freeform 105"/>
            <p:cNvSpPr/>
            <p:nvPr/>
          </p:nvSpPr>
          <p:spPr bwMode="auto">
            <a:xfrm>
              <a:off x="5399088" y="4110038"/>
              <a:ext cx="7938" cy="34925"/>
            </a:xfrm>
            <a:custGeom>
              <a:avLst/>
              <a:gdLst/>
              <a:ahLst/>
              <a:cxnLst>
                <a:cxn ang="0">
                  <a:pos x="10" y="2"/>
                </a:cxn>
                <a:cxn ang="0">
                  <a:pos x="10" y="2"/>
                </a:cxn>
                <a:cxn ang="0">
                  <a:pos x="5" y="10"/>
                </a:cxn>
                <a:cxn ang="0">
                  <a:pos x="2" y="19"/>
                </a:cxn>
                <a:cxn ang="0">
                  <a:pos x="1" y="28"/>
                </a:cxn>
                <a:cxn ang="0">
                  <a:pos x="0" y="39"/>
                </a:cxn>
                <a:cxn ang="0">
                  <a:pos x="1" y="61"/>
                </a:cxn>
                <a:cxn ang="0">
                  <a:pos x="2" y="79"/>
                </a:cxn>
                <a:cxn ang="0">
                  <a:pos x="2" y="79"/>
                </a:cxn>
                <a:cxn ang="0">
                  <a:pos x="4" y="82"/>
                </a:cxn>
                <a:cxn ang="0">
                  <a:pos x="5" y="85"/>
                </a:cxn>
                <a:cxn ang="0">
                  <a:pos x="9" y="86"/>
                </a:cxn>
                <a:cxn ang="0">
                  <a:pos x="13" y="85"/>
                </a:cxn>
                <a:cxn ang="0">
                  <a:pos x="14" y="82"/>
                </a:cxn>
                <a:cxn ang="0">
                  <a:pos x="14" y="79"/>
                </a:cxn>
                <a:cxn ang="0">
                  <a:pos x="14" y="79"/>
                </a:cxn>
                <a:cxn ang="0">
                  <a:pos x="13" y="48"/>
                </a:cxn>
                <a:cxn ang="0">
                  <a:pos x="13" y="48"/>
                </a:cxn>
                <a:cxn ang="0">
                  <a:pos x="13" y="39"/>
                </a:cxn>
                <a:cxn ang="0">
                  <a:pos x="13" y="28"/>
                </a:cxn>
                <a:cxn ang="0">
                  <a:pos x="14" y="18"/>
                </a:cxn>
                <a:cxn ang="0">
                  <a:pos x="15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9" y="7"/>
                </a:cxn>
                <a:cxn ang="0">
                  <a:pos x="19" y="5"/>
                </a:cxn>
                <a:cxn ang="0">
                  <a:pos x="18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2"/>
                </a:cxn>
                <a:cxn ang="0">
                  <a:pos x="10" y="2"/>
                </a:cxn>
              </a:cxnLst>
              <a:rect l="0" t="0" r="r" b="b"/>
              <a:pathLst>
                <a:path w="19" h="86">
                  <a:moveTo>
                    <a:pt x="10" y="2"/>
                  </a:moveTo>
                  <a:lnTo>
                    <a:pt x="10" y="2"/>
                  </a:lnTo>
                  <a:lnTo>
                    <a:pt x="5" y="10"/>
                  </a:lnTo>
                  <a:lnTo>
                    <a:pt x="2" y="19"/>
                  </a:lnTo>
                  <a:lnTo>
                    <a:pt x="1" y="28"/>
                  </a:lnTo>
                  <a:lnTo>
                    <a:pt x="0" y="39"/>
                  </a:lnTo>
                  <a:lnTo>
                    <a:pt x="1" y="61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4" y="82"/>
                  </a:lnTo>
                  <a:lnTo>
                    <a:pt x="5" y="85"/>
                  </a:lnTo>
                  <a:lnTo>
                    <a:pt x="9" y="86"/>
                  </a:lnTo>
                  <a:lnTo>
                    <a:pt x="13" y="85"/>
                  </a:lnTo>
                  <a:lnTo>
                    <a:pt x="14" y="82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39"/>
                  </a:lnTo>
                  <a:lnTo>
                    <a:pt x="13" y="28"/>
                  </a:lnTo>
                  <a:lnTo>
                    <a:pt x="14" y="18"/>
                  </a:lnTo>
                  <a:lnTo>
                    <a:pt x="15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8" name="Freeform 106"/>
            <p:cNvSpPr/>
            <p:nvPr/>
          </p:nvSpPr>
          <p:spPr bwMode="auto">
            <a:xfrm>
              <a:off x="5719763" y="4287838"/>
              <a:ext cx="31750" cy="34925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71" y="0"/>
                </a:cxn>
                <a:cxn ang="0">
                  <a:pos x="60" y="8"/>
                </a:cxn>
                <a:cxn ang="0">
                  <a:pos x="50" y="17"/>
                </a:cxn>
                <a:cxn ang="0">
                  <a:pos x="39" y="27"/>
                </a:cxn>
                <a:cxn ang="0">
                  <a:pos x="32" y="37"/>
                </a:cxn>
                <a:cxn ang="0">
                  <a:pos x="15" y="59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1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7"/>
                </a:cxn>
                <a:cxn ang="0">
                  <a:pos x="39" y="46"/>
                </a:cxn>
                <a:cxn ang="0">
                  <a:pos x="47" y="36"/>
                </a:cxn>
                <a:cxn ang="0">
                  <a:pos x="56" y="27"/>
                </a:cxn>
                <a:cxn ang="0">
                  <a:pos x="67" y="19"/>
                </a:cxn>
                <a:cxn ang="0">
                  <a:pos x="77" y="11"/>
                </a:cxn>
                <a:cxn ang="0">
                  <a:pos x="77" y="11"/>
                </a:cxn>
                <a:cxn ang="0">
                  <a:pos x="79" y="10"/>
                </a:cxn>
                <a:cxn ang="0">
                  <a:pos x="80" y="7"/>
                </a:cxn>
                <a:cxn ang="0">
                  <a:pos x="79" y="3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0" h="91">
                  <a:moveTo>
                    <a:pt x="71" y="0"/>
                  </a:moveTo>
                  <a:lnTo>
                    <a:pt x="71" y="0"/>
                  </a:lnTo>
                  <a:lnTo>
                    <a:pt x="60" y="8"/>
                  </a:lnTo>
                  <a:lnTo>
                    <a:pt x="50" y="17"/>
                  </a:lnTo>
                  <a:lnTo>
                    <a:pt x="39" y="27"/>
                  </a:lnTo>
                  <a:lnTo>
                    <a:pt x="32" y="37"/>
                  </a:lnTo>
                  <a:lnTo>
                    <a:pt x="15" y="5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1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7"/>
                  </a:lnTo>
                  <a:lnTo>
                    <a:pt x="39" y="46"/>
                  </a:lnTo>
                  <a:lnTo>
                    <a:pt x="47" y="36"/>
                  </a:lnTo>
                  <a:lnTo>
                    <a:pt x="56" y="27"/>
                  </a:lnTo>
                  <a:lnTo>
                    <a:pt x="67" y="19"/>
                  </a:lnTo>
                  <a:lnTo>
                    <a:pt x="77" y="11"/>
                  </a:lnTo>
                  <a:lnTo>
                    <a:pt x="77" y="11"/>
                  </a:lnTo>
                  <a:lnTo>
                    <a:pt x="79" y="10"/>
                  </a:lnTo>
                  <a:lnTo>
                    <a:pt x="80" y="7"/>
                  </a:lnTo>
                  <a:lnTo>
                    <a:pt x="79" y="3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9" name="Freeform 107"/>
            <p:cNvSpPr/>
            <p:nvPr/>
          </p:nvSpPr>
          <p:spPr bwMode="auto">
            <a:xfrm>
              <a:off x="5745163" y="4300538"/>
              <a:ext cx="33338" cy="36513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20"/>
                </a:cxn>
                <a:cxn ang="0">
                  <a:pos x="37" y="40"/>
                </a:cxn>
                <a:cxn ang="0">
                  <a:pos x="18" y="61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8" y="92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26" y="68"/>
                </a:cxn>
                <a:cxn ang="0">
                  <a:pos x="44" y="48"/>
                </a:cxn>
                <a:cxn ang="0">
                  <a:pos x="63" y="28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3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5" h="92">
                  <a:moveTo>
                    <a:pt x="76" y="2"/>
                  </a:moveTo>
                  <a:lnTo>
                    <a:pt x="76" y="2"/>
                  </a:lnTo>
                  <a:lnTo>
                    <a:pt x="55" y="20"/>
                  </a:lnTo>
                  <a:lnTo>
                    <a:pt x="37" y="40"/>
                  </a:lnTo>
                  <a:lnTo>
                    <a:pt x="18" y="61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26" y="68"/>
                  </a:lnTo>
                  <a:lnTo>
                    <a:pt x="44" y="48"/>
                  </a:lnTo>
                  <a:lnTo>
                    <a:pt x="63" y="28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0" name="Freeform 108"/>
            <p:cNvSpPr/>
            <p:nvPr/>
          </p:nvSpPr>
          <p:spPr bwMode="auto">
            <a:xfrm>
              <a:off x="5494338" y="4392613"/>
              <a:ext cx="14288" cy="23813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7"/>
                </a:cxn>
                <a:cxn ang="0">
                  <a:pos x="12" y="29"/>
                </a:cxn>
                <a:cxn ang="0">
                  <a:pos x="6" y="42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2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7" y="45"/>
                </a:cxn>
                <a:cxn ang="0">
                  <a:pos x="23" y="33"/>
                </a:cxn>
                <a:cxn ang="0">
                  <a:pos x="30" y="20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4"/>
                </a:cxn>
                <a:cxn ang="0">
                  <a:pos x="34" y="3"/>
                </a:cxn>
                <a:cxn ang="0">
                  <a:pos x="32" y="2"/>
                </a:cxn>
                <a:cxn ang="0">
                  <a:pos x="31" y="0"/>
                </a:cxn>
                <a:cxn ang="0">
                  <a:pos x="27" y="0"/>
                </a:cxn>
                <a:cxn ang="0">
                  <a:pos x="25" y="2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62">
                  <a:moveTo>
                    <a:pt x="23" y="4"/>
                  </a:moveTo>
                  <a:lnTo>
                    <a:pt x="23" y="4"/>
                  </a:lnTo>
                  <a:lnTo>
                    <a:pt x="18" y="17"/>
                  </a:lnTo>
                  <a:lnTo>
                    <a:pt x="12" y="29"/>
                  </a:lnTo>
                  <a:lnTo>
                    <a:pt x="6" y="42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2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7" y="45"/>
                  </a:lnTo>
                  <a:lnTo>
                    <a:pt x="23" y="33"/>
                  </a:lnTo>
                  <a:lnTo>
                    <a:pt x="30" y="20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1" name="Freeform 109"/>
            <p:cNvSpPr/>
            <p:nvPr/>
          </p:nvSpPr>
          <p:spPr bwMode="auto">
            <a:xfrm>
              <a:off x="5519738" y="4410075"/>
              <a:ext cx="14288" cy="22225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5"/>
                </a:cxn>
                <a:cxn ang="0">
                  <a:pos x="11" y="26"/>
                </a:cxn>
                <a:cxn ang="0">
                  <a:pos x="6" y="38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5" y="56"/>
                </a:cxn>
                <a:cxn ang="0">
                  <a:pos x="9" y="55"/>
                </a:cxn>
                <a:cxn ang="0">
                  <a:pos x="10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7" y="41"/>
                </a:cxn>
                <a:cxn ang="0">
                  <a:pos x="23" y="29"/>
                </a:cxn>
                <a:cxn ang="0">
                  <a:pos x="30" y="18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4"/>
                </a:cxn>
                <a:cxn ang="0">
                  <a:pos x="34" y="3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7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56">
                  <a:moveTo>
                    <a:pt x="23" y="4"/>
                  </a:moveTo>
                  <a:lnTo>
                    <a:pt x="23" y="4"/>
                  </a:lnTo>
                  <a:lnTo>
                    <a:pt x="18" y="15"/>
                  </a:lnTo>
                  <a:lnTo>
                    <a:pt x="11" y="26"/>
                  </a:lnTo>
                  <a:lnTo>
                    <a:pt x="6" y="38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5" y="56"/>
                  </a:lnTo>
                  <a:lnTo>
                    <a:pt x="9" y="55"/>
                  </a:lnTo>
                  <a:lnTo>
                    <a:pt x="10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7" y="41"/>
                  </a:lnTo>
                  <a:lnTo>
                    <a:pt x="23" y="29"/>
                  </a:lnTo>
                  <a:lnTo>
                    <a:pt x="30" y="18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2" name="Freeform 110"/>
            <p:cNvSpPr/>
            <p:nvPr/>
          </p:nvSpPr>
          <p:spPr bwMode="auto">
            <a:xfrm>
              <a:off x="5559426" y="4433888"/>
              <a:ext cx="11113" cy="17463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13" y="9"/>
                </a:cxn>
                <a:cxn ang="0">
                  <a:pos x="8" y="1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2" y="39"/>
                </a:cxn>
                <a:cxn ang="0">
                  <a:pos x="5" y="40"/>
                </a:cxn>
                <a:cxn ang="0">
                  <a:pos x="6" y="40"/>
                </a:cxn>
                <a:cxn ang="0">
                  <a:pos x="9" y="39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17" y="23"/>
                </a:cxn>
                <a:cxn ang="0">
                  <a:pos x="22" y="17"/>
                </a:cxn>
                <a:cxn ang="0">
                  <a:pos x="26" y="10"/>
                </a:cxn>
                <a:cxn ang="0">
                  <a:pos x="26" y="10"/>
                </a:cxn>
                <a:cxn ang="0">
                  <a:pos x="27" y="7"/>
                </a:cxn>
                <a:cxn ang="0">
                  <a:pos x="28" y="6"/>
                </a:cxn>
                <a:cxn ang="0">
                  <a:pos x="26" y="2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8" h="40">
                  <a:moveTo>
                    <a:pt x="18" y="2"/>
                  </a:moveTo>
                  <a:lnTo>
                    <a:pt x="18" y="2"/>
                  </a:lnTo>
                  <a:lnTo>
                    <a:pt x="13" y="9"/>
                  </a:lnTo>
                  <a:lnTo>
                    <a:pt x="8" y="1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2" y="39"/>
                  </a:lnTo>
                  <a:lnTo>
                    <a:pt x="5" y="40"/>
                  </a:lnTo>
                  <a:lnTo>
                    <a:pt x="6" y="40"/>
                  </a:lnTo>
                  <a:lnTo>
                    <a:pt x="9" y="39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7" y="23"/>
                  </a:lnTo>
                  <a:lnTo>
                    <a:pt x="22" y="17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3" name="Freeform 111"/>
            <p:cNvSpPr/>
            <p:nvPr/>
          </p:nvSpPr>
          <p:spPr bwMode="auto">
            <a:xfrm>
              <a:off x="5578476" y="4600575"/>
              <a:ext cx="7938" cy="2698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2" y="18"/>
                </a:cxn>
                <a:cxn ang="0">
                  <a:pos x="1" y="3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5" y="68"/>
                </a:cxn>
                <a:cxn ang="0">
                  <a:pos x="9" y="66"/>
                </a:cxn>
                <a:cxn ang="0">
                  <a:pos x="10" y="65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1" y="35"/>
                </a:cxn>
                <a:cxn ang="0">
                  <a:pos x="14" y="21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7" y="5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6" y="2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7" h="68">
                  <a:moveTo>
                    <a:pt x="6" y="4"/>
                  </a:moveTo>
                  <a:lnTo>
                    <a:pt x="6" y="4"/>
                  </a:lnTo>
                  <a:lnTo>
                    <a:pt x="2" y="18"/>
                  </a:lnTo>
                  <a:lnTo>
                    <a:pt x="1" y="3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5" y="68"/>
                  </a:lnTo>
                  <a:lnTo>
                    <a:pt x="9" y="66"/>
                  </a:lnTo>
                  <a:lnTo>
                    <a:pt x="10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35"/>
                  </a:lnTo>
                  <a:lnTo>
                    <a:pt x="14" y="21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4" name="Freeform 112"/>
            <p:cNvSpPr/>
            <p:nvPr/>
          </p:nvSpPr>
          <p:spPr bwMode="auto">
            <a:xfrm>
              <a:off x="5602288" y="4600575"/>
              <a:ext cx="11113" cy="26988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7" y="32"/>
                </a:cxn>
                <a:cxn ang="0">
                  <a:pos x="2" y="47"/>
                </a:cxn>
                <a:cxn ang="0">
                  <a:pos x="0" y="55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5" y="68"/>
                </a:cxn>
                <a:cxn ang="0">
                  <a:pos x="9" y="66"/>
                </a:cxn>
                <a:cxn ang="0">
                  <a:pos x="11" y="65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55"/>
                </a:cxn>
                <a:cxn ang="0">
                  <a:pos x="13" y="48"/>
                </a:cxn>
                <a:cxn ang="0">
                  <a:pos x="17" y="34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9" y="5"/>
                </a:cxn>
                <a:cxn ang="0">
                  <a:pos x="28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9" h="68">
                  <a:moveTo>
                    <a:pt x="17" y="4"/>
                  </a:moveTo>
                  <a:lnTo>
                    <a:pt x="17" y="4"/>
                  </a:lnTo>
                  <a:lnTo>
                    <a:pt x="7" y="32"/>
                  </a:lnTo>
                  <a:lnTo>
                    <a:pt x="2" y="47"/>
                  </a:lnTo>
                  <a:lnTo>
                    <a:pt x="0" y="55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5" y="68"/>
                  </a:lnTo>
                  <a:lnTo>
                    <a:pt x="9" y="66"/>
                  </a:lnTo>
                  <a:lnTo>
                    <a:pt x="11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55"/>
                  </a:lnTo>
                  <a:lnTo>
                    <a:pt x="13" y="48"/>
                  </a:lnTo>
                  <a:lnTo>
                    <a:pt x="17" y="3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9" y="5"/>
                  </a:lnTo>
                  <a:lnTo>
                    <a:pt x="28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5" name="Freeform 113"/>
            <p:cNvSpPr/>
            <p:nvPr/>
          </p:nvSpPr>
          <p:spPr bwMode="auto">
            <a:xfrm>
              <a:off x="5624513" y="4686300"/>
              <a:ext cx="12700" cy="22225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4" y="42"/>
                </a:cxn>
                <a:cxn ang="0">
                  <a:pos x="2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2" y="55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10" y="55"/>
                </a:cxn>
                <a:cxn ang="0">
                  <a:pos x="11" y="53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4" y="47"/>
                </a:cxn>
                <a:cxn ang="0">
                  <a:pos x="16" y="43"/>
                </a:cxn>
                <a:cxn ang="0">
                  <a:pos x="16" y="43"/>
                </a:cxn>
                <a:cxn ang="0">
                  <a:pos x="20" y="39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35" y="8"/>
                </a:cxn>
                <a:cxn ang="0">
                  <a:pos x="35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5" h="56">
                  <a:moveTo>
                    <a:pt x="24" y="2"/>
                  </a:moveTo>
                  <a:lnTo>
                    <a:pt x="24" y="2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4" y="42"/>
                  </a:lnTo>
                  <a:lnTo>
                    <a:pt x="2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2" y="55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10" y="55"/>
                  </a:lnTo>
                  <a:lnTo>
                    <a:pt x="11" y="53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47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20" y="39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6" name="Freeform 114"/>
            <p:cNvSpPr/>
            <p:nvPr/>
          </p:nvSpPr>
          <p:spPr bwMode="auto">
            <a:xfrm>
              <a:off x="5645151" y="4692650"/>
              <a:ext cx="6350" cy="1587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4" y="13"/>
                </a:cxn>
                <a:cxn ang="0">
                  <a:pos x="2" y="19"/>
                </a:cxn>
                <a:cxn ang="0">
                  <a:pos x="0" y="27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5" y="39"/>
                </a:cxn>
                <a:cxn ang="0">
                  <a:pos x="9" y="38"/>
                </a:cxn>
                <a:cxn ang="0">
                  <a:pos x="10" y="36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12" y="27"/>
                </a:cxn>
                <a:cxn ang="0">
                  <a:pos x="14" y="19"/>
                </a:cxn>
                <a:cxn ang="0">
                  <a:pos x="16" y="13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6" y="2"/>
                </a:cxn>
                <a:cxn ang="0">
                  <a:pos x="14" y="1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7" h="39">
                  <a:moveTo>
                    <a:pt x="5" y="5"/>
                  </a:moveTo>
                  <a:lnTo>
                    <a:pt x="5" y="5"/>
                  </a:lnTo>
                  <a:lnTo>
                    <a:pt x="4" y="13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5" y="39"/>
                  </a:lnTo>
                  <a:lnTo>
                    <a:pt x="9" y="38"/>
                  </a:lnTo>
                  <a:lnTo>
                    <a:pt x="10" y="36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2" y="27"/>
                  </a:lnTo>
                  <a:lnTo>
                    <a:pt x="14" y="19"/>
                  </a:lnTo>
                  <a:lnTo>
                    <a:pt x="16" y="13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2"/>
                  </a:lnTo>
                  <a:lnTo>
                    <a:pt x="14" y="1"/>
                  </a:lnTo>
                  <a:lnTo>
                    <a:pt x="10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7" name="Freeform 115"/>
            <p:cNvSpPr/>
            <p:nvPr/>
          </p:nvSpPr>
          <p:spPr bwMode="auto">
            <a:xfrm>
              <a:off x="5665788" y="4699000"/>
              <a:ext cx="7938" cy="2063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12"/>
                </a:cxn>
                <a:cxn ang="0">
                  <a:pos x="8" y="18"/>
                </a:cxn>
                <a:cxn ang="0">
                  <a:pos x="2" y="29"/>
                </a:cxn>
                <a:cxn ang="0">
                  <a:pos x="2" y="29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5" y="51"/>
                </a:cxn>
                <a:cxn ang="0">
                  <a:pos x="9" y="50"/>
                </a:cxn>
                <a:cxn ang="0">
                  <a:pos x="10" y="48"/>
                </a:cxn>
                <a:cxn ang="0">
                  <a:pos x="12" y="46"/>
                </a:cxn>
                <a:cxn ang="0">
                  <a:pos x="12" y="46"/>
                </a:cxn>
                <a:cxn ang="0">
                  <a:pos x="12" y="36"/>
                </a:cxn>
                <a:cxn ang="0">
                  <a:pos x="16" y="27"/>
                </a:cxn>
                <a:cxn ang="0">
                  <a:pos x="16" y="27"/>
                </a:cxn>
                <a:cxn ang="0">
                  <a:pos x="21" y="17"/>
                </a:cxn>
                <a:cxn ang="0">
                  <a:pos x="22" y="12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2" h="51">
                  <a:moveTo>
                    <a:pt x="12" y="5"/>
                  </a:moveTo>
                  <a:lnTo>
                    <a:pt x="12" y="5"/>
                  </a:lnTo>
                  <a:lnTo>
                    <a:pt x="10" y="12"/>
                  </a:lnTo>
                  <a:lnTo>
                    <a:pt x="8" y="18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5" y="51"/>
                  </a:lnTo>
                  <a:lnTo>
                    <a:pt x="9" y="50"/>
                  </a:lnTo>
                  <a:lnTo>
                    <a:pt x="10" y="48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36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21" y="17"/>
                  </a:lnTo>
                  <a:lnTo>
                    <a:pt x="22" y="1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8" name="Freeform 116"/>
            <p:cNvSpPr/>
            <p:nvPr/>
          </p:nvSpPr>
          <p:spPr bwMode="auto">
            <a:xfrm>
              <a:off x="5681663" y="4406900"/>
              <a:ext cx="15875" cy="25400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6" y="7"/>
                </a:cxn>
                <a:cxn ang="0">
                  <a:pos x="22" y="14"/>
                </a:cxn>
                <a:cxn ang="0">
                  <a:pos x="14" y="27"/>
                </a:cxn>
                <a:cxn ang="0">
                  <a:pos x="9" y="40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4" y="61"/>
                </a:cxn>
                <a:cxn ang="0">
                  <a:pos x="8" y="62"/>
                </a:cxn>
                <a:cxn ang="0">
                  <a:pos x="9" y="61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8" y="47"/>
                </a:cxn>
                <a:cxn ang="0">
                  <a:pos x="24" y="34"/>
                </a:cxn>
                <a:cxn ang="0">
                  <a:pos x="30" y="21"/>
                </a:cxn>
                <a:cxn ang="0">
                  <a:pos x="34" y="15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41" y="7"/>
                </a:cxn>
                <a:cxn ang="0">
                  <a:pos x="41" y="5"/>
                </a:cxn>
                <a:cxn ang="0">
                  <a:pos x="39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41" h="62">
                  <a:moveTo>
                    <a:pt x="31" y="1"/>
                  </a:moveTo>
                  <a:lnTo>
                    <a:pt x="31" y="1"/>
                  </a:lnTo>
                  <a:lnTo>
                    <a:pt x="26" y="7"/>
                  </a:lnTo>
                  <a:lnTo>
                    <a:pt x="22" y="14"/>
                  </a:lnTo>
                  <a:lnTo>
                    <a:pt x="14" y="27"/>
                  </a:lnTo>
                  <a:lnTo>
                    <a:pt x="9" y="40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4" y="61"/>
                  </a:lnTo>
                  <a:lnTo>
                    <a:pt x="8" y="62"/>
                  </a:lnTo>
                  <a:lnTo>
                    <a:pt x="9" y="61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8" y="47"/>
                  </a:lnTo>
                  <a:lnTo>
                    <a:pt x="24" y="34"/>
                  </a:lnTo>
                  <a:lnTo>
                    <a:pt x="30" y="21"/>
                  </a:lnTo>
                  <a:lnTo>
                    <a:pt x="34" y="15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9" name="Freeform 117"/>
            <p:cNvSpPr/>
            <p:nvPr/>
          </p:nvSpPr>
          <p:spPr bwMode="auto">
            <a:xfrm>
              <a:off x="5715001" y="4410075"/>
              <a:ext cx="20638" cy="2381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6" y="4"/>
                </a:cxn>
                <a:cxn ang="0">
                  <a:pos x="29" y="9"/>
                </a:cxn>
                <a:cxn ang="0">
                  <a:pos x="23" y="16"/>
                </a:cxn>
                <a:cxn ang="0">
                  <a:pos x="17" y="23"/>
                </a:cxn>
                <a:cxn ang="0">
                  <a:pos x="10" y="39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3" y="63"/>
                </a:cxn>
                <a:cxn ang="0">
                  <a:pos x="7" y="63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60"/>
                </a:cxn>
                <a:cxn ang="0">
                  <a:pos x="19" y="47"/>
                </a:cxn>
                <a:cxn ang="0">
                  <a:pos x="25" y="33"/>
                </a:cxn>
                <a:cxn ang="0">
                  <a:pos x="29" y="26"/>
                </a:cxn>
                <a:cxn ang="0">
                  <a:pos x="34" y="19"/>
                </a:cxn>
                <a:cxn ang="0">
                  <a:pos x="41" y="14"/>
                </a:cxn>
                <a:cxn ang="0">
                  <a:pos x="48" y="12"/>
                </a:cxn>
                <a:cxn ang="0">
                  <a:pos x="48" y="12"/>
                </a:cxn>
                <a:cxn ang="0">
                  <a:pos x="50" y="10"/>
                </a:cxn>
                <a:cxn ang="0">
                  <a:pos x="51" y="9"/>
                </a:cxn>
                <a:cxn ang="0">
                  <a:pos x="51" y="5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1" h="63">
                  <a:moveTo>
                    <a:pt x="45" y="1"/>
                  </a:moveTo>
                  <a:lnTo>
                    <a:pt x="45" y="1"/>
                  </a:lnTo>
                  <a:lnTo>
                    <a:pt x="36" y="4"/>
                  </a:lnTo>
                  <a:lnTo>
                    <a:pt x="29" y="9"/>
                  </a:lnTo>
                  <a:lnTo>
                    <a:pt x="23" y="16"/>
                  </a:lnTo>
                  <a:lnTo>
                    <a:pt x="17" y="23"/>
                  </a:lnTo>
                  <a:lnTo>
                    <a:pt x="10" y="39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3" y="63"/>
                  </a:lnTo>
                  <a:lnTo>
                    <a:pt x="7" y="63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9" y="47"/>
                  </a:lnTo>
                  <a:lnTo>
                    <a:pt x="25" y="33"/>
                  </a:lnTo>
                  <a:lnTo>
                    <a:pt x="29" y="26"/>
                  </a:lnTo>
                  <a:lnTo>
                    <a:pt x="34" y="19"/>
                  </a:lnTo>
                  <a:lnTo>
                    <a:pt x="41" y="14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0" y="10"/>
                  </a:lnTo>
                  <a:lnTo>
                    <a:pt x="51" y="9"/>
                  </a:lnTo>
                  <a:lnTo>
                    <a:pt x="51" y="5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0" name="Freeform 118"/>
            <p:cNvSpPr/>
            <p:nvPr/>
          </p:nvSpPr>
          <p:spPr bwMode="auto">
            <a:xfrm>
              <a:off x="5370513" y="4702175"/>
              <a:ext cx="4763" cy="47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7"/>
                </a:cxn>
                <a:cxn ang="0">
                  <a:pos x="1" y="11"/>
                </a:cxn>
                <a:cxn ang="0">
                  <a:pos x="3" y="12"/>
                </a:cxn>
                <a:cxn ang="0">
                  <a:pos x="5" y="12"/>
                </a:cxn>
                <a:cxn ang="0">
                  <a:pos x="5" y="12"/>
                </a:cxn>
                <a:cxn ang="0">
                  <a:pos x="8" y="12"/>
                </a:cxn>
                <a:cxn ang="0">
                  <a:pos x="9" y="11"/>
                </a:cxn>
                <a:cxn ang="0">
                  <a:pos x="11" y="7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7"/>
                  </a:lnTo>
                  <a:lnTo>
                    <a:pt x="1" y="11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8" y="12"/>
                  </a:lnTo>
                  <a:lnTo>
                    <a:pt x="9" y="11"/>
                  </a:lnTo>
                  <a:lnTo>
                    <a:pt x="11" y="7"/>
                  </a:lnTo>
                  <a:lnTo>
                    <a:pt x="9" y="3"/>
                  </a:lnTo>
                  <a:lnTo>
                    <a:pt x="8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1" name="Freeform 119"/>
            <p:cNvSpPr/>
            <p:nvPr/>
          </p:nvSpPr>
          <p:spPr bwMode="auto">
            <a:xfrm>
              <a:off x="5260976" y="4098925"/>
              <a:ext cx="363538" cy="304800"/>
            </a:xfrm>
            <a:custGeom>
              <a:avLst/>
              <a:gdLst/>
              <a:ahLst/>
              <a:cxnLst>
                <a:cxn ang="0">
                  <a:pos x="890" y="671"/>
                </a:cxn>
                <a:cxn ang="0">
                  <a:pos x="846" y="599"/>
                </a:cxn>
                <a:cxn ang="0">
                  <a:pos x="812" y="547"/>
                </a:cxn>
                <a:cxn ang="0">
                  <a:pos x="760" y="478"/>
                </a:cxn>
                <a:cxn ang="0">
                  <a:pos x="727" y="445"/>
                </a:cxn>
                <a:cxn ang="0">
                  <a:pos x="672" y="363"/>
                </a:cxn>
                <a:cxn ang="0">
                  <a:pos x="612" y="280"/>
                </a:cxn>
                <a:cxn ang="0">
                  <a:pos x="573" y="227"/>
                </a:cxn>
                <a:cxn ang="0">
                  <a:pos x="431" y="40"/>
                </a:cxn>
                <a:cxn ang="0">
                  <a:pos x="402" y="14"/>
                </a:cxn>
                <a:cxn ang="0">
                  <a:pos x="353" y="0"/>
                </a:cxn>
                <a:cxn ang="0">
                  <a:pos x="289" y="10"/>
                </a:cxn>
                <a:cxn ang="0">
                  <a:pos x="209" y="41"/>
                </a:cxn>
                <a:cxn ang="0">
                  <a:pos x="118" y="93"/>
                </a:cxn>
                <a:cxn ang="0">
                  <a:pos x="42" y="143"/>
                </a:cxn>
                <a:cxn ang="0">
                  <a:pos x="16" y="177"/>
                </a:cxn>
                <a:cxn ang="0">
                  <a:pos x="1" y="227"/>
                </a:cxn>
                <a:cxn ang="0">
                  <a:pos x="5" y="278"/>
                </a:cxn>
                <a:cxn ang="0">
                  <a:pos x="39" y="363"/>
                </a:cxn>
                <a:cxn ang="0">
                  <a:pos x="76" y="402"/>
                </a:cxn>
                <a:cxn ang="0">
                  <a:pos x="118" y="446"/>
                </a:cxn>
                <a:cxn ang="0">
                  <a:pos x="172" y="512"/>
                </a:cxn>
                <a:cxn ang="0">
                  <a:pos x="208" y="565"/>
                </a:cxn>
                <a:cxn ang="0">
                  <a:pos x="240" y="619"/>
                </a:cxn>
                <a:cxn ang="0">
                  <a:pos x="289" y="682"/>
                </a:cxn>
                <a:cxn ang="0">
                  <a:pos x="368" y="749"/>
                </a:cxn>
                <a:cxn ang="0">
                  <a:pos x="387" y="767"/>
                </a:cxn>
                <a:cxn ang="0">
                  <a:pos x="403" y="767"/>
                </a:cxn>
                <a:cxn ang="0">
                  <a:pos x="417" y="746"/>
                </a:cxn>
                <a:cxn ang="0">
                  <a:pos x="411" y="729"/>
                </a:cxn>
                <a:cxn ang="0">
                  <a:pos x="334" y="662"/>
                </a:cxn>
                <a:cxn ang="0">
                  <a:pos x="301" y="626"/>
                </a:cxn>
                <a:cxn ang="0">
                  <a:pos x="255" y="556"/>
                </a:cxn>
                <a:cxn ang="0">
                  <a:pos x="141" y="402"/>
                </a:cxn>
                <a:cxn ang="0">
                  <a:pos x="105" y="364"/>
                </a:cxn>
                <a:cxn ang="0">
                  <a:pos x="75" y="335"/>
                </a:cxn>
                <a:cxn ang="0">
                  <a:pos x="64" y="301"/>
                </a:cxn>
                <a:cxn ang="0">
                  <a:pos x="51" y="272"/>
                </a:cxn>
                <a:cxn ang="0">
                  <a:pos x="47" y="232"/>
                </a:cxn>
                <a:cxn ang="0">
                  <a:pos x="62" y="198"/>
                </a:cxn>
                <a:cxn ang="0">
                  <a:pos x="110" y="155"/>
                </a:cxn>
                <a:cxn ang="0">
                  <a:pos x="224" y="84"/>
                </a:cxn>
                <a:cxn ang="0">
                  <a:pos x="277" y="59"/>
                </a:cxn>
                <a:cxn ang="0">
                  <a:pos x="342" y="45"/>
                </a:cxn>
                <a:cxn ang="0">
                  <a:pos x="377" y="51"/>
                </a:cxn>
                <a:cxn ang="0">
                  <a:pos x="408" y="76"/>
                </a:cxn>
                <a:cxn ang="0">
                  <a:pos x="487" y="181"/>
                </a:cxn>
                <a:cxn ang="0">
                  <a:pos x="538" y="255"/>
                </a:cxn>
                <a:cxn ang="0">
                  <a:pos x="598" y="344"/>
                </a:cxn>
                <a:cxn ang="0">
                  <a:pos x="627" y="376"/>
                </a:cxn>
                <a:cxn ang="0">
                  <a:pos x="644" y="408"/>
                </a:cxn>
                <a:cxn ang="0">
                  <a:pos x="663" y="429"/>
                </a:cxn>
                <a:cxn ang="0">
                  <a:pos x="705" y="484"/>
                </a:cxn>
                <a:cxn ang="0">
                  <a:pos x="759" y="554"/>
                </a:cxn>
                <a:cxn ang="0">
                  <a:pos x="810" y="627"/>
                </a:cxn>
                <a:cxn ang="0">
                  <a:pos x="843" y="688"/>
                </a:cxn>
                <a:cxn ang="0">
                  <a:pos x="863" y="712"/>
                </a:cxn>
                <a:cxn ang="0">
                  <a:pos x="886" y="721"/>
                </a:cxn>
                <a:cxn ang="0">
                  <a:pos x="904" y="718"/>
                </a:cxn>
                <a:cxn ang="0">
                  <a:pos x="914" y="698"/>
                </a:cxn>
                <a:cxn ang="0">
                  <a:pos x="907" y="682"/>
                </a:cxn>
              </a:cxnLst>
              <a:rect l="0" t="0" r="r" b="b"/>
              <a:pathLst>
                <a:path w="914" h="768">
                  <a:moveTo>
                    <a:pt x="899" y="678"/>
                  </a:moveTo>
                  <a:lnTo>
                    <a:pt x="899" y="678"/>
                  </a:lnTo>
                  <a:lnTo>
                    <a:pt x="894" y="675"/>
                  </a:lnTo>
                  <a:lnTo>
                    <a:pt x="890" y="671"/>
                  </a:lnTo>
                  <a:lnTo>
                    <a:pt x="880" y="661"/>
                  </a:lnTo>
                  <a:lnTo>
                    <a:pt x="871" y="648"/>
                  </a:lnTo>
                  <a:lnTo>
                    <a:pt x="862" y="632"/>
                  </a:lnTo>
                  <a:lnTo>
                    <a:pt x="846" y="599"/>
                  </a:lnTo>
                  <a:lnTo>
                    <a:pt x="839" y="585"/>
                  </a:lnTo>
                  <a:lnTo>
                    <a:pt x="832" y="576"/>
                  </a:lnTo>
                  <a:lnTo>
                    <a:pt x="832" y="576"/>
                  </a:lnTo>
                  <a:lnTo>
                    <a:pt x="812" y="547"/>
                  </a:lnTo>
                  <a:lnTo>
                    <a:pt x="793" y="518"/>
                  </a:lnTo>
                  <a:lnTo>
                    <a:pt x="782" y="504"/>
                  </a:lnTo>
                  <a:lnTo>
                    <a:pt x="772" y="491"/>
                  </a:lnTo>
                  <a:lnTo>
                    <a:pt x="760" y="478"/>
                  </a:lnTo>
                  <a:lnTo>
                    <a:pt x="748" y="466"/>
                  </a:lnTo>
                  <a:lnTo>
                    <a:pt x="748" y="466"/>
                  </a:lnTo>
                  <a:lnTo>
                    <a:pt x="738" y="457"/>
                  </a:lnTo>
                  <a:lnTo>
                    <a:pt x="727" y="445"/>
                  </a:lnTo>
                  <a:lnTo>
                    <a:pt x="707" y="418"/>
                  </a:lnTo>
                  <a:lnTo>
                    <a:pt x="687" y="389"/>
                  </a:lnTo>
                  <a:lnTo>
                    <a:pt x="672" y="363"/>
                  </a:lnTo>
                  <a:lnTo>
                    <a:pt x="672" y="363"/>
                  </a:lnTo>
                  <a:lnTo>
                    <a:pt x="665" y="348"/>
                  </a:lnTo>
                  <a:lnTo>
                    <a:pt x="654" y="334"/>
                  </a:lnTo>
                  <a:lnTo>
                    <a:pt x="633" y="308"/>
                  </a:lnTo>
                  <a:lnTo>
                    <a:pt x="612" y="280"/>
                  </a:lnTo>
                  <a:lnTo>
                    <a:pt x="602" y="267"/>
                  </a:lnTo>
                  <a:lnTo>
                    <a:pt x="593" y="254"/>
                  </a:lnTo>
                  <a:lnTo>
                    <a:pt x="593" y="254"/>
                  </a:lnTo>
                  <a:lnTo>
                    <a:pt x="573" y="227"/>
                  </a:lnTo>
                  <a:lnTo>
                    <a:pt x="553" y="199"/>
                  </a:lnTo>
                  <a:lnTo>
                    <a:pt x="513" y="146"/>
                  </a:lnTo>
                  <a:lnTo>
                    <a:pt x="472" y="92"/>
                  </a:lnTo>
                  <a:lnTo>
                    <a:pt x="431" y="40"/>
                  </a:lnTo>
                  <a:lnTo>
                    <a:pt x="431" y="40"/>
                  </a:lnTo>
                  <a:lnTo>
                    <a:pt x="421" y="29"/>
                  </a:lnTo>
                  <a:lnTo>
                    <a:pt x="412" y="20"/>
                  </a:lnTo>
                  <a:lnTo>
                    <a:pt x="402" y="14"/>
                  </a:lnTo>
                  <a:lnTo>
                    <a:pt x="390" y="8"/>
                  </a:lnTo>
                  <a:lnTo>
                    <a:pt x="378" y="4"/>
                  </a:lnTo>
                  <a:lnTo>
                    <a:pt x="366" y="2"/>
                  </a:lnTo>
                  <a:lnTo>
                    <a:pt x="353" y="0"/>
                  </a:lnTo>
                  <a:lnTo>
                    <a:pt x="342" y="0"/>
                  </a:lnTo>
                  <a:lnTo>
                    <a:pt x="328" y="2"/>
                  </a:lnTo>
                  <a:lnTo>
                    <a:pt x="315" y="4"/>
                  </a:lnTo>
                  <a:lnTo>
                    <a:pt x="289" y="10"/>
                  </a:lnTo>
                  <a:lnTo>
                    <a:pt x="264" y="17"/>
                  </a:lnTo>
                  <a:lnTo>
                    <a:pt x="241" y="27"/>
                  </a:lnTo>
                  <a:lnTo>
                    <a:pt x="241" y="27"/>
                  </a:lnTo>
                  <a:lnTo>
                    <a:pt x="209" y="41"/>
                  </a:lnTo>
                  <a:lnTo>
                    <a:pt x="178" y="57"/>
                  </a:lnTo>
                  <a:lnTo>
                    <a:pt x="147" y="74"/>
                  </a:lnTo>
                  <a:lnTo>
                    <a:pt x="118" y="93"/>
                  </a:lnTo>
                  <a:lnTo>
                    <a:pt x="118" y="93"/>
                  </a:lnTo>
                  <a:lnTo>
                    <a:pt x="93" y="108"/>
                  </a:lnTo>
                  <a:lnTo>
                    <a:pt x="67" y="125"/>
                  </a:lnTo>
                  <a:lnTo>
                    <a:pt x="54" y="134"/>
                  </a:lnTo>
                  <a:lnTo>
                    <a:pt x="42" y="143"/>
                  </a:lnTo>
                  <a:lnTo>
                    <a:pt x="32" y="153"/>
                  </a:lnTo>
                  <a:lnTo>
                    <a:pt x="22" y="165"/>
                  </a:lnTo>
                  <a:lnTo>
                    <a:pt x="22" y="165"/>
                  </a:lnTo>
                  <a:lnTo>
                    <a:pt x="16" y="177"/>
                  </a:lnTo>
                  <a:lnTo>
                    <a:pt x="9" y="189"/>
                  </a:lnTo>
                  <a:lnTo>
                    <a:pt x="5" y="202"/>
                  </a:lnTo>
                  <a:lnTo>
                    <a:pt x="3" y="214"/>
                  </a:lnTo>
                  <a:lnTo>
                    <a:pt x="1" y="227"/>
                  </a:lnTo>
                  <a:lnTo>
                    <a:pt x="0" y="238"/>
                  </a:lnTo>
                  <a:lnTo>
                    <a:pt x="1" y="252"/>
                  </a:lnTo>
                  <a:lnTo>
                    <a:pt x="3" y="265"/>
                  </a:lnTo>
                  <a:lnTo>
                    <a:pt x="5" y="278"/>
                  </a:lnTo>
                  <a:lnTo>
                    <a:pt x="8" y="289"/>
                  </a:lnTo>
                  <a:lnTo>
                    <a:pt x="17" y="314"/>
                  </a:lnTo>
                  <a:lnTo>
                    <a:pt x="28" y="339"/>
                  </a:lnTo>
                  <a:lnTo>
                    <a:pt x="39" y="363"/>
                  </a:lnTo>
                  <a:lnTo>
                    <a:pt x="39" y="363"/>
                  </a:lnTo>
                  <a:lnTo>
                    <a:pt x="46" y="373"/>
                  </a:lnTo>
                  <a:lnTo>
                    <a:pt x="56" y="384"/>
                  </a:lnTo>
                  <a:lnTo>
                    <a:pt x="76" y="402"/>
                  </a:lnTo>
                  <a:lnTo>
                    <a:pt x="76" y="402"/>
                  </a:lnTo>
                  <a:lnTo>
                    <a:pt x="92" y="416"/>
                  </a:lnTo>
                  <a:lnTo>
                    <a:pt x="105" y="431"/>
                  </a:lnTo>
                  <a:lnTo>
                    <a:pt x="118" y="446"/>
                  </a:lnTo>
                  <a:lnTo>
                    <a:pt x="131" y="462"/>
                  </a:lnTo>
                  <a:lnTo>
                    <a:pt x="131" y="462"/>
                  </a:lnTo>
                  <a:lnTo>
                    <a:pt x="151" y="488"/>
                  </a:lnTo>
                  <a:lnTo>
                    <a:pt x="172" y="512"/>
                  </a:lnTo>
                  <a:lnTo>
                    <a:pt x="182" y="525"/>
                  </a:lnTo>
                  <a:lnTo>
                    <a:pt x="191" y="538"/>
                  </a:lnTo>
                  <a:lnTo>
                    <a:pt x="200" y="551"/>
                  </a:lnTo>
                  <a:lnTo>
                    <a:pt x="208" y="565"/>
                  </a:lnTo>
                  <a:lnTo>
                    <a:pt x="208" y="565"/>
                  </a:lnTo>
                  <a:lnTo>
                    <a:pt x="215" y="580"/>
                  </a:lnTo>
                  <a:lnTo>
                    <a:pt x="223" y="593"/>
                  </a:lnTo>
                  <a:lnTo>
                    <a:pt x="240" y="619"/>
                  </a:lnTo>
                  <a:lnTo>
                    <a:pt x="259" y="644"/>
                  </a:lnTo>
                  <a:lnTo>
                    <a:pt x="277" y="669"/>
                  </a:lnTo>
                  <a:lnTo>
                    <a:pt x="277" y="669"/>
                  </a:lnTo>
                  <a:lnTo>
                    <a:pt x="289" y="682"/>
                  </a:lnTo>
                  <a:lnTo>
                    <a:pt x="301" y="694"/>
                  </a:lnTo>
                  <a:lnTo>
                    <a:pt x="327" y="716"/>
                  </a:lnTo>
                  <a:lnTo>
                    <a:pt x="355" y="737"/>
                  </a:lnTo>
                  <a:lnTo>
                    <a:pt x="368" y="749"/>
                  </a:lnTo>
                  <a:lnTo>
                    <a:pt x="379" y="762"/>
                  </a:lnTo>
                  <a:lnTo>
                    <a:pt x="379" y="762"/>
                  </a:lnTo>
                  <a:lnTo>
                    <a:pt x="383" y="764"/>
                  </a:lnTo>
                  <a:lnTo>
                    <a:pt x="387" y="767"/>
                  </a:lnTo>
                  <a:lnTo>
                    <a:pt x="391" y="768"/>
                  </a:lnTo>
                  <a:lnTo>
                    <a:pt x="395" y="768"/>
                  </a:lnTo>
                  <a:lnTo>
                    <a:pt x="399" y="768"/>
                  </a:lnTo>
                  <a:lnTo>
                    <a:pt x="403" y="767"/>
                  </a:lnTo>
                  <a:lnTo>
                    <a:pt x="410" y="762"/>
                  </a:lnTo>
                  <a:lnTo>
                    <a:pt x="415" y="755"/>
                  </a:lnTo>
                  <a:lnTo>
                    <a:pt x="416" y="751"/>
                  </a:lnTo>
                  <a:lnTo>
                    <a:pt x="417" y="746"/>
                  </a:lnTo>
                  <a:lnTo>
                    <a:pt x="417" y="742"/>
                  </a:lnTo>
                  <a:lnTo>
                    <a:pt x="416" y="738"/>
                  </a:lnTo>
                  <a:lnTo>
                    <a:pt x="415" y="733"/>
                  </a:lnTo>
                  <a:lnTo>
                    <a:pt x="411" y="729"/>
                  </a:lnTo>
                  <a:lnTo>
                    <a:pt x="411" y="729"/>
                  </a:lnTo>
                  <a:lnTo>
                    <a:pt x="394" y="711"/>
                  </a:lnTo>
                  <a:lnTo>
                    <a:pt x="374" y="694"/>
                  </a:lnTo>
                  <a:lnTo>
                    <a:pt x="334" y="662"/>
                  </a:lnTo>
                  <a:lnTo>
                    <a:pt x="334" y="662"/>
                  </a:lnTo>
                  <a:lnTo>
                    <a:pt x="322" y="650"/>
                  </a:lnTo>
                  <a:lnTo>
                    <a:pt x="311" y="639"/>
                  </a:lnTo>
                  <a:lnTo>
                    <a:pt x="301" y="626"/>
                  </a:lnTo>
                  <a:lnTo>
                    <a:pt x="291" y="612"/>
                  </a:lnTo>
                  <a:lnTo>
                    <a:pt x="272" y="584"/>
                  </a:lnTo>
                  <a:lnTo>
                    <a:pt x="255" y="556"/>
                  </a:lnTo>
                  <a:lnTo>
                    <a:pt x="255" y="556"/>
                  </a:lnTo>
                  <a:lnTo>
                    <a:pt x="225" y="510"/>
                  </a:lnTo>
                  <a:lnTo>
                    <a:pt x="194" y="466"/>
                  </a:lnTo>
                  <a:lnTo>
                    <a:pt x="160" y="423"/>
                  </a:lnTo>
                  <a:lnTo>
                    <a:pt x="141" y="402"/>
                  </a:lnTo>
                  <a:lnTo>
                    <a:pt x="122" y="381"/>
                  </a:lnTo>
                  <a:lnTo>
                    <a:pt x="122" y="381"/>
                  </a:lnTo>
                  <a:lnTo>
                    <a:pt x="114" y="373"/>
                  </a:lnTo>
                  <a:lnTo>
                    <a:pt x="105" y="364"/>
                  </a:lnTo>
                  <a:lnTo>
                    <a:pt x="86" y="348"/>
                  </a:lnTo>
                  <a:lnTo>
                    <a:pt x="86" y="348"/>
                  </a:lnTo>
                  <a:lnTo>
                    <a:pt x="79" y="342"/>
                  </a:lnTo>
                  <a:lnTo>
                    <a:pt x="75" y="335"/>
                  </a:lnTo>
                  <a:lnTo>
                    <a:pt x="72" y="329"/>
                  </a:lnTo>
                  <a:lnTo>
                    <a:pt x="69" y="322"/>
                  </a:lnTo>
                  <a:lnTo>
                    <a:pt x="67" y="308"/>
                  </a:lnTo>
                  <a:lnTo>
                    <a:pt x="64" y="301"/>
                  </a:lnTo>
                  <a:lnTo>
                    <a:pt x="62" y="293"/>
                  </a:lnTo>
                  <a:lnTo>
                    <a:pt x="62" y="293"/>
                  </a:lnTo>
                  <a:lnTo>
                    <a:pt x="55" y="283"/>
                  </a:lnTo>
                  <a:lnTo>
                    <a:pt x="51" y="272"/>
                  </a:lnTo>
                  <a:lnTo>
                    <a:pt x="47" y="262"/>
                  </a:lnTo>
                  <a:lnTo>
                    <a:pt x="46" y="252"/>
                  </a:lnTo>
                  <a:lnTo>
                    <a:pt x="46" y="241"/>
                  </a:lnTo>
                  <a:lnTo>
                    <a:pt x="47" y="232"/>
                  </a:lnTo>
                  <a:lnTo>
                    <a:pt x="49" y="223"/>
                  </a:lnTo>
                  <a:lnTo>
                    <a:pt x="52" y="214"/>
                  </a:lnTo>
                  <a:lnTo>
                    <a:pt x="56" y="206"/>
                  </a:lnTo>
                  <a:lnTo>
                    <a:pt x="62" y="198"/>
                  </a:lnTo>
                  <a:lnTo>
                    <a:pt x="68" y="190"/>
                  </a:lnTo>
                  <a:lnTo>
                    <a:pt x="75" y="182"/>
                  </a:lnTo>
                  <a:lnTo>
                    <a:pt x="92" y="168"/>
                  </a:lnTo>
                  <a:lnTo>
                    <a:pt x="110" y="155"/>
                  </a:lnTo>
                  <a:lnTo>
                    <a:pt x="110" y="155"/>
                  </a:lnTo>
                  <a:lnTo>
                    <a:pt x="166" y="118"/>
                  </a:lnTo>
                  <a:lnTo>
                    <a:pt x="195" y="101"/>
                  </a:lnTo>
                  <a:lnTo>
                    <a:pt x="224" y="84"/>
                  </a:lnTo>
                  <a:lnTo>
                    <a:pt x="224" y="84"/>
                  </a:lnTo>
                  <a:lnTo>
                    <a:pt x="240" y="76"/>
                  </a:lnTo>
                  <a:lnTo>
                    <a:pt x="257" y="68"/>
                  </a:lnTo>
                  <a:lnTo>
                    <a:pt x="277" y="59"/>
                  </a:lnTo>
                  <a:lnTo>
                    <a:pt x="298" y="53"/>
                  </a:lnTo>
                  <a:lnTo>
                    <a:pt x="321" y="46"/>
                  </a:lnTo>
                  <a:lnTo>
                    <a:pt x="331" y="45"/>
                  </a:lnTo>
                  <a:lnTo>
                    <a:pt x="342" y="45"/>
                  </a:lnTo>
                  <a:lnTo>
                    <a:pt x="351" y="45"/>
                  </a:lnTo>
                  <a:lnTo>
                    <a:pt x="361" y="46"/>
                  </a:lnTo>
                  <a:lnTo>
                    <a:pt x="369" y="48"/>
                  </a:lnTo>
                  <a:lnTo>
                    <a:pt x="377" y="51"/>
                  </a:lnTo>
                  <a:lnTo>
                    <a:pt x="377" y="51"/>
                  </a:lnTo>
                  <a:lnTo>
                    <a:pt x="387" y="59"/>
                  </a:lnTo>
                  <a:lnTo>
                    <a:pt x="398" y="67"/>
                  </a:lnTo>
                  <a:lnTo>
                    <a:pt x="408" y="76"/>
                  </a:lnTo>
                  <a:lnTo>
                    <a:pt x="417" y="87"/>
                  </a:lnTo>
                  <a:lnTo>
                    <a:pt x="437" y="108"/>
                  </a:lnTo>
                  <a:lnTo>
                    <a:pt x="454" y="133"/>
                  </a:lnTo>
                  <a:lnTo>
                    <a:pt x="487" y="181"/>
                  </a:lnTo>
                  <a:lnTo>
                    <a:pt x="502" y="204"/>
                  </a:lnTo>
                  <a:lnTo>
                    <a:pt x="517" y="225"/>
                  </a:lnTo>
                  <a:lnTo>
                    <a:pt x="517" y="225"/>
                  </a:lnTo>
                  <a:lnTo>
                    <a:pt x="538" y="255"/>
                  </a:lnTo>
                  <a:lnTo>
                    <a:pt x="557" y="284"/>
                  </a:lnTo>
                  <a:lnTo>
                    <a:pt x="578" y="314"/>
                  </a:lnTo>
                  <a:lnTo>
                    <a:pt x="598" y="344"/>
                  </a:lnTo>
                  <a:lnTo>
                    <a:pt x="598" y="344"/>
                  </a:lnTo>
                  <a:lnTo>
                    <a:pt x="610" y="357"/>
                  </a:lnTo>
                  <a:lnTo>
                    <a:pt x="623" y="372"/>
                  </a:lnTo>
                  <a:lnTo>
                    <a:pt x="623" y="372"/>
                  </a:lnTo>
                  <a:lnTo>
                    <a:pt x="627" y="376"/>
                  </a:lnTo>
                  <a:lnTo>
                    <a:pt x="629" y="381"/>
                  </a:lnTo>
                  <a:lnTo>
                    <a:pt x="635" y="393"/>
                  </a:lnTo>
                  <a:lnTo>
                    <a:pt x="640" y="405"/>
                  </a:lnTo>
                  <a:lnTo>
                    <a:pt x="644" y="408"/>
                  </a:lnTo>
                  <a:lnTo>
                    <a:pt x="648" y="412"/>
                  </a:lnTo>
                  <a:lnTo>
                    <a:pt x="648" y="412"/>
                  </a:lnTo>
                  <a:lnTo>
                    <a:pt x="655" y="420"/>
                  </a:lnTo>
                  <a:lnTo>
                    <a:pt x="663" y="429"/>
                  </a:lnTo>
                  <a:lnTo>
                    <a:pt x="676" y="448"/>
                  </a:lnTo>
                  <a:lnTo>
                    <a:pt x="690" y="467"/>
                  </a:lnTo>
                  <a:lnTo>
                    <a:pt x="697" y="476"/>
                  </a:lnTo>
                  <a:lnTo>
                    <a:pt x="705" y="484"/>
                  </a:lnTo>
                  <a:lnTo>
                    <a:pt x="705" y="484"/>
                  </a:lnTo>
                  <a:lnTo>
                    <a:pt x="724" y="507"/>
                  </a:lnTo>
                  <a:lnTo>
                    <a:pt x="742" y="529"/>
                  </a:lnTo>
                  <a:lnTo>
                    <a:pt x="759" y="554"/>
                  </a:lnTo>
                  <a:lnTo>
                    <a:pt x="776" y="576"/>
                  </a:lnTo>
                  <a:lnTo>
                    <a:pt x="776" y="576"/>
                  </a:lnTo>
                  <a:lnTo>
                    <a:pt x="794" y="602"/>
                  </a:lnTo>
                  <a:lnTo>
                    <a:pt x="810" y="627"/>
                  </a:lnTo>
                  <a:lnTo>
                    <a:pt x="824" y="653"/>
                  </a:lnTo>
                  <a:lnTo>
                    <a:pt x="839" y="680"/>
                  </a:lnTo>
                  <a:lnTo>
                    <a:pt x="839" y="680"/>
                  </a:lnTo>
                  <a:lnTo>
                    <a:pt x="843" y="688"/>
                  </a:lnTo>
                  <a:lnTo>
                    <a:pt x="846" y="695"/>
                  </a:lnTo>
                  <a:lnTo>
                    <a:pt x="852" y="701"/>
                  </a:lnTo>
                  <a:lnTo>
                    <a:pt x="857" y="707"/>
                  </a:lnTo>
                  <a:lnTo>
                    <a:pt x="863" y="712"/>
                  </a:lnTo>
                  <a:lnTo>
                    <a:pt x="870" y="716"/>
                  </a:lnTo>
                  <a:lnTo>
                    <a:pt x="878" y="718"/>
                  </a:lnTo>
                  <a:lnTo>
                    <a:pt x="886" y="721"/>
                  </a:lnTo>
                  <a:lnTo>
                    <a:pt x="886" y="721"/>
                  </a:lnTo>
                  <a:lnTo>
                    <a:pt x="891" y="722"/>
                  </a:lnTo>
                  <a:lnTo>
                    <a:pt x="896" y="722"/>
                  </a:lnTo>
                  <a:lnTo>
                    <a:pt x="900" y="721"/>
                  </a:lnTo>
                  <a:lnTo>
                    <a:pt x="904" y="718"/>
                  </a:lnTo>
                  <a:lnTo>
                    <a:pt x="907" y="716"/>
                  </a:lnTo>
                  <a:lnTo>
                    <a:pt x="909" y="713"/>
                  </a:lnTo>
                  <a:lnTo>
                    <a:pt x="913" y="705"/>
                  </a:lnTo>
                  <a:lnTo>
                    <a:pt x="914" y="698"/>
                  </a:lnTo>
                  <a:lnTo>
                    <a:pt x="913" y="692"/>
                  </a:lnTo>
                  <a:lnTo>
                    <a:pt x="912" y="688"/>
                  </a:lnTo>
                  <a:lnTo>
                    <a:pt x="911" y="684"/>
                  </a:lnTo>
                  <a:lnTo>
                    <a:pt x="907" y="682"/>
                  </a:lnTo>
                  <a:lnTo>
                    <a:pt x="903" y="679"/>
                  </a:lnTo>
                  <a:lnTo>
                    <a:pt x="899" y="678"/>
                  </a:lnTo>
                  <a:lnTo>
                    <a:pt x="899" y="6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2" name="Freeform 120"/>
            <p:cNvSpPr/>
            <p:nvPr/>
          </p:nvSpPr>
          <p:spPr bwMode="auto">
            <a:xfrm>
              <a:off x="5599113" y="4098925"/>
              <a:ext cx="361950" cy="304800"/>
            </a:xfrm>
            <a:custGeom>
              <a:avLst/>
              <a:gdLst/>
              <a:ahLst/>
              <a:cxnLst>
                <a:cxn ang="0">
                  <a:pos x="25" y="671"/>
                </a:cxn>
                <a:cxn ang="0">
                  <a:pos x="68" y="599"/>
                </a:cxn>
                <a:cxn ang="0">
                  <a:pos x="102" y="547"/>
                </a:cxn>
                <a:cxn ang="0">
                  <a:pos x="153" y="478"/>
                </a:cxn>
                <a:cxn ang="0">
                  <a:pos x="187" y="445"/>
                </a:cxn>
                <a:cxn ang="0">
                  <a:pos x="242" y="363"/>
                </a:cxn>
                <a:cxn ang="0">
                  <a:pos x="302" y="280"/>
                </a:cxn>
                <a:cxn ang="0">
                  <a:pos x="341" y="227"/>
                </a:cxn>
                <a:cxn ang="0">
                  <a:pos x="482" y="40"/>
                </a:cxn>
                <a:cxn ang="0">
                  <a:pos x="512" y="14"/>
                </a:cxn>
                <a:cxn ang="0">
                  <a:pos x="560" y="0"/>
                </a:cxn>
                <a:cxn ang="0">
                  <a:pos x="624" y="10"/>
                </a:cxn>
                <a:cxn ang="0">
                  <a:pos x="705" y="41"/>
                </a:cxn>
                <a:cxn ang="0">
                  <a:pos x="796" y="93"/>
                </a:cxn>
                <a:cxn ang="0">
                  <a:pos x="872" y="143"/>
                </a:cxn>
                <a:cxn ang="0">
                  <a:pos x="898" y="177"/>
                </a:cxn>
                <a:cxn ang="0">
                  <a:pos x="913" y="227"/>
                </a:cxn>
                <a:cxn ang="0">
                  <a:pos x="909" y="278"/>
                </a:cxn>
                <a:cxn ang="0">
                  <a:pos x="875" y="363"/>
                </a:cxn>
                <a:cxn ang="0">
                  <a:pos x="837" y="402"/>
                </a:cxn>
                <a:cxn ang="0">
                  <a:pos x="795" y="446"/>
                </a:cxn>
                <a:cxn ang="0">
                  <a:pos x="741" y="512"/>
                </a:cxn>
                <a:cxn ang="0">
                  <a:pos x="706" y="565"/>
                </a:cxn>
                <a:cxn ang="0">
                  <a:pos x="673" y="619"/>
                </a:cxn>
                <a:cxn ang="0">
                  <a:pos x="625" y="682"/>
                </a:cxn>
                <a:cxn ang="0">
                  <a:pos x="546" y="749"/>
                </a:cxn>
                <a:cxn ang="0">
                  <a:pos x="527" y="767"/>
                </a:cxn>
                <a:cxn ang="0">
                  <a:pos x="510" y="767"/>
                </a:cxn>
                <a:cxn ang="0">
                  <a:pos x="495" y="746"/>
                </a:cxn>
                <a:cxn ang="0">
                  <a:pos x="502" y="729"/>
                </a:cxn>
                <a:cxn ang="0">
                  <a:pos x="579" y="662"/>
                </a:cxn>
                <a:cxn ang="0">
                  <a:pos x="613" y="626"/>
                </a:cxn>
                <a:cxn ang="0">
                  <a:pos x="659" y="556"/>
                </a:cxn>
                <a:cxn ang="0">
                  <a:pos x="773" y="402"/>
                </a:cxn>
                <a:cxn ang="0">
                  <a:pos x="828" y="348"/>
                </a:cxn>
                <a:cxn ang="0">
                  <a:pos x="842" y="329"/>
                </a:cxn>
                <a:cxn ang="0">
                  <a:pos x="853" y="293"/>
                </a:cxn>
                <a:cxn ang="0">
                  <a:pos x="866" y="262"/>
                </a:cxn>
                <a:cxn ang="0">
                  <a:pos x="864" y="223"/>
                </a:cxn>
                <a:cxn ang="0">
                  <a:pos x="846" y="190"/>
                </a:cxn>
                <a:cxn ang="0">
                  <a:pos x="804" y="155"/>
                </a:cxn>
                <a:cxn ang="0">
                  <a:pos x="689" y="84"/>
                </a:cxn>
                <a:cxn ang="0">
                  <a:pos x="615" y="53"/>
                </a:cxn>
                <a:cxn ang="0">
                  <a:pos x="562" y="45"/>
                </a:cxn>
                <a:cxn ang="0">
                  <a:pos x="536" y="51"/>
                </a:cxn>
                <a:cxn ang="0">
                  <a:pos x="495" y="87"/>
                </a:cxn>
                <a:cxn ang="0">
                  <a:pos x="412" y="204"/>
                </a:cxn>
                <a:cxn ang="0">
                  <a:pos x="356" y="284"/>
                </a:cxn>
                <a:cxn ang="0">
                  <a:pos x="303" y="357"/>
                </a:cxn>
                <a:cxn ang="0">
                  <a:pos x="284" y="381"/>
                </a:cxn>
                <a:cxn ang="0">
                  <a:pos x="267" y="412"/>
                </a:cxn>
                <a:cxn ang="0">
                  <a:pos x="236" y="448"/>
                </a:cxn>
                <a:cxn ang="0">
                  <a:pos x="209" y="484"/>
                </a:cxn>
                <a:cxn ang="0">
                  <a:pos x="138" y="576"/>
                </a:cxn>
                <a:cxn ang="0">
                  <a:pos x="89" y="653"/>
                </a:cxn>
                <a:cxn ang="0">
                  <a:pos x="68" y="695"/>
                </a:cxn>
                <a:cxn ang="0">
                  <a:pos x="43" y="716"/>
                </a:cxn>
                <a:cxn ang="0">
                  <a:pos x="22" y="722"/>
                </a:cxn>
                <a:cxn ang="0">
                  <a:pos x="6" y="716"/>
                </a:cxn>
                <a:cxn ang="0">
                  <a:pos x="0" y="692"/>
                </a:cxn>
                <a:cxn ang="0">
                  <a:pos x="10" y="679"/>
                </a:cxn>
              </a:cxnLst>
              <a:rect l="0" t="0" r="r" b="b"/>
              <a:pathLst>
                <a:path w="913" h="768">
                  <a:moveTo>
                    <a:pt x="15" y="678"/>
                  </a:moveTo>
                  <a:lnTo>
                    <a:pt x="15" y="678"/>
                  </a:lnTo>
                  <a:lnTo>
                    <a:pt x="19" y="675"/>
                  </a:lnTo>
                  <a:lnTo>
                    <a:pt x="25" y="671"/>
                  </a:lnTo>
                  <a:lnTo>
                    <a:pt x="34" y="661"/>
                  </a:lnTo>
                  <a:lnTo>
                    <a:pt x="43" y="648"/>
                  </a:lnTo>
                  <a:lnTo>
                    <a:pt x="51" y="632"/>
                  </a:lnTo>
                  <a:lnTo>
                    <a:pt x="68" y="599"/>
                  </a:lnTo>
                  <a:lnTo>
                    <a:pt x="74" y="585"/>
                  </a:lnTo>
                  <a:lnTo>
                    <a:pt x="81" y="576"/>
                  </a:lnTo>
                  <a:lnTo>
                    <a:pt x="81" y="576"/>
                  </a:lnTo>
                  <a:lnTo>
                    <a:pt x="102" y="547"/>
                  </a:lnTo>
                  <a:lnTo>
                    <a:pt x="121" y="518"/>
                  </a:lnTo>
                  <a:lnTo>
                    <a:pt x="131" y="504"/>
                  </a:lnTo>
                  <a:lnTo>
                    <a:pt x="142" y="491"/>
                  </a:lnTo>
                  <a:lnTo>
                    <a:pt x="153" y="478"/>
                  </a:lnTo>
                  <a:lnTo>
                    <a:pt x="166" y="466"/>
                  </a:lnTo>
                  <a:lnTo>
                    <a:pt x="166" y="466"/>
                  </a:lnTo>
                  <a:lnTo>
                    <a:pt x="176" y="457"/>
                  </a:lnTo>
                  <a:lnTo>
                    <a:pt x="187" y="445"/>
                  </a:lnTo>
                  <a:lnTo>
                    <a:pt x="208" y="418"/>
                  </a:lnTo>
                  <a:lnTo>
                    <a:pt x="226" y="389"/>
                  </a:lnTo>
                  <a:lnTo>
                    <a:pt x="242" y="363"/>
                  </a:lnTo>
                  <a:lnTo>
                    <a:pt x="242" y="363"/>
                  </a:lnTo>
                  <a:lnTo>
                    <a:pt x="250" y="348"/>
                  </a:lnTo>
                  <a:lnTo>
                    <a:pt x="259" y="334"/>
                  </a:lnTo>
                  <a:lnTo>
                    <a:pt x="280" y="308"/>
                  </a:lnTo>
                  <a:lnTo>
                    <a:pt x="302" y="280"/>
                  </a:lnTo>
                  <a:lnTo>
                    <a:pt x="312" y="267"/>
                  </a:lnTo>
                  <a:lnTo>
                    <a:pt x="321" y="254"/>
                  </a:lnTo>
                  <a:lnTo>
                    <a:pt x="321" y="254"/>
                  </a:lnTo>
                  <a:lnTo>
                    <a:pt x="341" y="227"/>
                  </a:lnTo>
                  <a:lnTo>
                    <a:pt x="361" y="199"/>
                  </a:lnTo>
                  <a:lnTo>
                    <a:pt x="401" y="146"/>
                  </a:lnTo>
                  <a:lnTo>
                    <a:pt x="442" y="92"/>
                  </a:lnTo>
                  <a:lnTo>
                    <a:pt x="482" y="40"/>
                  </a:lnTo>
                  <a:lnTo>
                    <a:pt x="482" y="40"/>
                  </a:lnTo>
                  <a:lnTo>
                    <a:pt x="492" y="29"/>
                  </a:lnTo>
                  <a:lnTo>
                    <a:pt x="502" y="20"/>
                  </a:lnTo>
                  <a:lnTo>
                    <a:pt x="512" y="14"/>
                  </a:lnTo>
                  <a:lnTo>
                    <a:pt x="523" y="8"/>
                  </a:lnTo>
                  <a:lnTo>
                    <a:pt x="535" y="4"/>
                  </a:lnTo>
                  <a:lnTo>
                    <a:pt x="548" y="2"/>
                  </a:lnTo>
                  <a:lnTo>
                    <a:pt x="560" y="0"/>
                  </a:lnTo>
                  <a:lnTo>
                    <a:pt x="573" y="0"/>
                  </a:lnTo>
                  <a:lnTo>
                    <a:pt x="586" y="2"/>
                  </a:lnTo>
                  <a:lnTo>
                    <a:pt x="599" y="4"/>
                  </a:lnTo>
                  <a:lnTo>
                    <a:pt x="624" y="10"/>
                  </a:lnTo>
                  <a:lnTo>
                    <a:pt x="650" y="17"/>
                  </a:lnTo>
                  <a:lnTo>
                    <a:pt x="672" y="27"/>
                  </a:lnTo>
                  <a:lnTo>
                    <a:pt x="672" y="27"/>
                  </a:lnTo>
                  <a:lnTo>
                    <a:pt x="705" y="41"/>
                  </a:lnTo>
                  <a:lnTo>
                    <a:pt x="736" y="57"/>
                  </a:lnTo>
                  <a:lnTo>
                    <a:pt x="766" y="74"/>
                  </a:lnTo>
                  <a:lnTo>
                    <a:pt x="796" y="93"/>
                  </a:lnTo>
                  <a:lnTo>
                    <a:pt x="796" y="93"/>
                  </a:lnTo>
                  <a:lnTo>
                    <a:pt x="821" y="108"/>
                  </a:lnTo>
                  <a:lnTo>
                    <a:pt x="847" y="125"/>
                  </a:lnTo>
                  <a:lnTo>
                    <a:pt x="860" y="134"/>
                  </a:lnTo>
                  <a:lnTo>
                    <a:pt x="872" y="143"/>
                  </a:lnTo>
                  <a:lnTo>
                    <a:pt x="883" y="153"/>
                  </a:lnTo>
                  <a:lnTo>
                    <a:pt x="892" y="165"/>
                  </a:lnTo>
                  <a:lnTo>
                    <a:pt x="892" y="165"/>
                  </a:lnTo>
                  <a:lnTo>
                    <a:pt x="898" y="177"/>
                  </a:lnTo>
                  <a:lnTo>
                    <a:pt x="904" y="189"/>
                  </a:lnTo>
                  <a:lnTo>
                    <a:pt x="908" y="202"/>
                  </a:lnTo>
                  <a:lnTo>
                    <a:pt x="911" y="214"/>
                  </a:lnTo>
                  <a:lnTo>
                    <a:pt x="913" y="227"/>
                  </a:lnTo>
                  <a:lnTo>
                    <a:pt x="913" y="238"/>
                  </a:lnTo>
                  <a:lnTo>
                    <a:pt x="913" y="252"/>
                  </a:lnTo>
                  <a:lnTo>
                    <a:pt x="911" y="265"/>
                  </a:lnTo>
                  <a:lnTo>
                    <a:pt x="909" y="278"/>
                  </a:lnTo>
                  <a:lnTo>
                    <a:pt x="905" y="289"/>
                  </a:lnTo>
                  <a:lnTo>
                    <a:pt x="897" y="314"/>
                  </a:lnTo>
                  <a:lnTo>
                    <a:pt x="887" y="339"/>
                  </a:lnTo>
                  <a:lnTo>
                    <a:pt x="875" y="363"/>
                  </a:lnTo>
                  <a:lnTo>
                    <a:pt x="875" y="363"/>
                  </a:lnTo>
                  <a:lnTo>
                    <a:pt x="867" y="373"/>
                  </a:lnTo>
                  <a:lnTo>
                    <a:pt x="858" y="384"/>
                  </a:lnTo>
                  <a:lnTo>
                    <a:pt x="837" y="402"/>
                  </a:lnTo>
                  <a:lnTo>
                    <a:pt x="837" y="402"/>
                  </a:lnTo>
                  <a:lnTo>
                    <a:pt x="822" y="416"/>
                  </a:lnTo>
                  <a:lnTo>
                    <a:pt x="808" y="431"/>
                  </a:lnTo>
                  <a:lnTo>
                    <a:pt x="795" y="446"/>
                  </a:lnTo>
                  <a:lnTo>
                    <a:pt x="783" y="462"/>
                  </a:lnTo>
                  <a:lnTo>
                    <a:pt x="783" y="462"/>
                  </a:lnTo>
                  <a:lnTo>
                    <a:pt x="762" y="488"/>
                  </a:lnTo>
                  <a:lnTo>
                    <a:pt x="741" y="512"/>
                  </a:lnTo>
                  <a:lnTo>
                    <a:pt x="731" y="525"/>
                  </a:lnTo>
                  <a:lnTo>
                    <a:pt x="722" y="538"/>
                  </a:lnTo>
                  <a:lnTo>
                    <a:pt x="713" y="551"/>
                  </a:lnTo>
                  <a:lnTo>
                    <a:pt x="706" y="565"/>
                  </a:lnTo>
                  <a:lnTo>
                    <a:pt x="706" y="565"/>
                  </a:lnTo>
                  <a:lnTo>
                    <a:pt x="698" y="580"/>
                  </a:lnTo>
                  <a:lnTo>
                    <a:pt x="690" y="593"/>
                  </a:lnTo>
                  <a:lnTo>
                    <a:pt x="673" y="619"/>
                  </a:lnTo>
                  <a:lnTo>
                    <a:pt x="655" y="644"/>
                  </a:lnTo>
                  <a:lnTo>
                    <a:pt x="635" y="669"/>
                  </a:lnTo>
                  <a:lnTo>
                    <a:pt x="635" y="669"/>
                  </a:lnTo>
                  <a:lnTo>
                    <a:pt x="625" y="682"/>
                  </a:lnTo>
                  <a:lnTo>
                    <a:pt x="612" y="694"/>
                  </a:lnTo>
                  <a:lnTo>
                    <a:pt x="586" y="716"/>
                  </a:lnTo>
                  <a:lnTo>
                    <a:pt x="560" y="737"/>
                  </a:lnTo>
                  <a:lnTo>
                    <a:pt x="546" y="749"/>
                  </a:lnTo>
                  <a:lnTo>
                    <a:pt x="535" y="762"/>
                  </a:lnTo>
                  <a:lnTo>
                    <a:pt x="535" y="762"/>
                  </a:lnTo>
                  <a:lnTo>
                    <a:pt x="531" y="764"/>
                  </a:lnTo>
                  <a:lnTo>
                    <a:pt x="527" y="767"/>
                  </a:lnTo>
                  <a:lnTo>
                    <a:pt x="523" y="768"/>
                  </a:lnTo>
                  <a:lnTo>
                    <a:pt x="518" y="768"/>
                  </a:lnTo>
                  <a:lnTo>
                    <a:pt x="514" y="768"/>
                  </a:lnTo>
                  <a:lnTo>
                    <a:pt x="510" y="767"/>
                  </a:lnTo>
                  <a:lnTo>
                    <a:pt x="503" y="762"/>
                  </a:lnTo>
                  <a:lnTo>
                    <a:pt x="498" y="755"/>
                  </a:lnTo>
                  <a:lnTo>
                    <a:pt x="497" y="751"/>
                  </a:lnTo>
                  <a:lnTo>
                    <a:pt x="495" y="746"/>
                  </a:lnTo>
                  <a:lnTo>
                    <a:pt x="495" y="742"/>
                  </a:lnTo>
                  <a:lnTo>
                    <a:pt x="497" y="738"/>
                  </a:lnTo>
                  <a:lnTo>
                    <a:pt x="499" y="733"/>
                  </a:lnTo>
                  <a:lnTo>
                    <a:pt x="502" y="729"/>
                  </a:lnTo>
                  <a:lnTo>
                    <a:pt x="502" y="729"/>
                  </a:lnTo>
                  <a:lnTo>
                    <a:pt x="520" y="711"/>
                  </a:lnTo>
                  <a:lnTo>
                    <a:pt x="540" y="694"/>
                  </a:lnTo>
                  <a:lnTo>
                    <a:pt x="579" y="662"/>
                  </a:lnTo>
                  <a:lnTo>
                    <a:pt x="579" y="662"/>
                  </a:lnTo>
                  <a:lnTo>
                    <a:pt x="591" y="650"/>
                  </a:lnTo>
                  <a:lnTo>
                    <a:pt x="603" y="639"/>
                  </a:lnTo>
                  <a:lnTo>
                    <a:pt x="613" y="626"/>
                  </a:lnTo>
                  <a:lnTo>
                    <a:pt x="622" y="612"/>
                  </a:lnTo>
                  <a:lnTo>
                    <a:pt x="641" y="584"/>
                  </a:lnTo>
                  <a:lnTo>
                    <a:pt x="659" y="556"/>
                  </a:lnTo>
                  <a:lnTo>
                    <a:pt x="659" y="556"/>
                  </a:lnTo>
                  <a:lnTo>
                    <a:pt x="689" y="510"/>
                  </a:lnTo>
                  <a:lnTo>
                    <a:pt x="720" y="466"/>
                  </a:lnTo>
                  <a:lnTo>
                    <a:pt x="754" y="423"/>
                  </a:lnTo>
                  <a:lnTo>
                    <a:pt x="773" y="402"/>
                  </a:lnTo>
                  <a:lnTo>
                    <a:pt x="791" y="381"/>
                  </a:lnTo>
                  <a:lnTo>
                    <a:pt x="791" y="381"/>
                  </a:lnTo>
                  <a:lnTo>
                    <a:pt x="809" y="364"/>
                  </a:lnTo>
                  <a:lnTo>
                    <a:pt x="828" y="348"/>
                  </a:lnTo>
                  <a:lnTo>
                    <a:pt x="828" y="348"/>
                  </a:lnTo>
                  <a:lnTo>
                    <a:pt x="834" y="342"/>
                  </a:lnTo>
                  <a:lnTo>
                    <a:pt x="839" y="335"/>
                  </a:lnTo>
                  <a:lnTo>
                    <a:pt x="842" y="329"/>
                  </a:lnTo>
                  <a:lnTo>
                    <a:pt x="843" y="322"/>
                  </a:lnTo>
                  <a:lnTo>
                    <a:pt x="846" y="308"/>
                  </a:lnTo>
                  <a:lnTo>
                    <a:pt x="849" y="301"/>
                  </a:lnTo>
                  <a:lnTo>
                    <a:pt x="853" y="293"/>
                  </a:lnTo>
                  <a:lnTo>
                    <a:pt x="853" y="293"/>
                  </a:lnTo>
                  <a:lnTo>
                    <a:pt x="859" y="283"/>
                  </a:lnTo>
                  <a:lnTo>
                    <a:pt x="863" y="272"/>
                  </a:lnTo>
                  <a:lnTo>
                    <a:pt x="866" y="262"/>
                  </a:lnTo>
                  <a:lnTo>
                    <a:pt x="867" y="252"/>
                  </a:lnTo>
                  <a:lnTo>
                    <a:pt x="868" y="241"/>
                  </a:lnTo>
                  <a:lnTo>
                    <a:pt x="867" y="232"/>
                  </a:lnTo>
                  <a:lnTo>
                    <a:pt x="864" y="223"/>
                  </a:lnTo>
                  <a:lnTo>
                    <a:pt x="862" y="214"/>
                  </a:lnTo>
                  <a:lnTo>
                    <a:pt x="857" y="206"/>
                  </a:lnTo>
                  <a:lnTo>
                    <a:pt x="851" y="198"/>
                  </a:lnTo>
                  <a:lnTo>
                    <a:pt x="846" y="190"/>
                  </a:lnTo>
                  <a:lnTo>
                    <a:pt x="838" y="182"/>
                  </a:lnTo>
                  <a:lnTo>
                    <a:pt x="822" y="168"/>
                  </a:lnTo>
                  <a:lnTo>
                    <a:pt x="804" y="155"/>
                  </a:lnTo>
                  <a:lnTo>
                    <a:pt x="804" y="155"/>
                  </a:lnTo>
                  <a:lnTo>
                    <a:pt x="748" y="118"/>
                  </a:lnTo>
                  <a:lnTo>
                    <a:pt x="719" y="101"/>
                  </a:lnTo>
                  <a:lnTo>
                    <a:pt x="689" y="84"/>
                  </a:lnTo>
                  <a:lnTo>
                    <a:pt x="689" y="84"/>
                  </a:lnTo>
                  <a:lnTo>
                    <a:pt x="675" y="76"/>
                  </a:lnTo>
                  <a:lnTo>
                    <a:pt x="656" y="68"/>
                  </a:lnTo>
                  <a:lnTo>
                    <a:pt x="637" y="59"/>
                  </a:lnTo>
                  <a:lnTo>
                    <a:pt x="615" y="53"/>
                  </a:lnTo>
                  <a:lnTo>
                    <a:pt x="594" y="46"/>
                  </a:lnTo>
                  <a:lnTo>
                    <a:pt x="583" y="45"/>
                  </a:lnTo>
                  <a:lnTo>
                    <a:pt x="573" y="45"/>
                  </a:lnTo>
                  <a:lnTo>
                    <a:pt x="562" y="45"/>
                  </a:lnTo>
                  <a:lnTo>
                    <a:pt x="553" y="46"/>
                  </a:lnTo>
                  <a:lnTo>
                    <a:pt x="544" y="48"/>
                  </a:lnTo>
                  <a:lnTo>
                    <a:pt x="536" y="51"/>
                  </a:lnTo>
                  <a:lnTo>
                    <a:pt x="536" y="51"/>
                  </a:lnTo>
                  <a:lnTo>
                    <a:pt x="526" y="59"/>
                  </a:lnTo>
                  <a:lnTo>
                    <a:pt x="515" y="67"/>
                  </a:lnTo>
                  <a:lnTo>
                    <a:pt x="506" y="76"/>
                  </a:lnTo>
                  <a:lnTo>
                    <a:pt x="495" y="87"/>
                  </a:lnTo>
                  <a:lnTo>
                    <a:pt x="477" y="108"/>
                  </a:lnTo>
                  <a:lnTo>
                    <a:pt x="460" y="133"/>
                  </a:lnTo>
                  <a:lnTo>
                    <a:pt x="427" y="181"/>
                  </a:lnTo>
                  <a:lnTo>
                    <a:pt x="412" y="204"/>
                  </a:lnTo>
                  <a:lnTo>
                    <a:pt x="396" y="225"/>
                  </a:lnTo>
                  <a:lnTo>
                    <a:pt x="396" y="225"/>
                  </a:lnTo>
                  <a:lnTo>
                    <a:pt x="376" y="255"/>
                  </a:lnTo>
                  <a:lnTo>
                    <a:pt x="356" y="284"/>
                  </a:lnTo>
                  <a:lnTo>
                    <a:pt x="336" y="314"/>
                  </a:lnTo>
                  <a:lnTo>
                    <a:pt x="315" y="344"/>
                  </a:lnTo>
                  <a:lnTo>
                    <a:pt x="315" y="344"/>
                  </a:lnTo>
                  <a:lnTo>
                    <a:pt x="303" y="357"/>
                  </a:lnTo>
                  <a:lnTo>
                    <a:pt x="290" y="372"/>
                  </a:lnTo>
                  <a:lnTo>
                    <a:pt x="290" y="372"/>
                  </a:lnTo>
                  <a:lnTo>
                    <a:pt x="286" y="376"/>
                  </a:lnTo>
                  <a:lnTo>
                    <a:pt x="284" y="381"/>
                  </a:lnTo>
                  <a:lnTo>
                    <a:pt x="278" y="393"/>
                  </a:lnTo>
                  <a:lnTo>
                    <a:pt x="273" y="405"/>
                  </a:lnTo>
                  <a:lnTo>
                    <a:pt x="270" y="408"/>
                  </a:lnTo>
                  <a:lnTo>
                    <a:pt x="267" y="412"/>
                  </a:lnTo>
                  <a:lnTo>
                    <a:pt x="267" y="412"/>
                  </a:lnTo>
                  <a:lnTo>
                    <a:pt x="257" y="420"/>
                  </a:lnTo>
                  <a:lnTo>
                    <a:pt x="251" y="429"/>
                  </a:lnTo>
                  <a:lnTo>
                    <a:pt x="236" y="448"/>
                  </a:lnTo>
                  <a:lnTo>
                    <a:pt x="223" y="467"/>
                  </a:lnTo>
                  <a:lnTo>
                    <a:pt x="217" y="476"/>
                  </a:lnTo>
                  <a:lnTo>
                    <a:pt x="209" y="484"/>
                  </a:lnTo>
                  <a:lnTo>
                    <a:pt x="209" y="484"/>
                  </a:lnTo>
                  <a:lnTo>
                    <a:pt x="189" y="507"/>
                  </a:lnTo>
                  <a:lnTo>
                    <a:pt x="172" y="529"/>
                  </a:lnTo>
                  <a:lnTo>
                    <a:pt x="155" y="554"/>
                  </a:lnTo>
                  <a:lnTo>
                    <a:pt x="138" y="576"/>
                  </a:lnTo>
                  <a:lnTo>
                    <a:pt x="138" y="576"/>
                  </a:lnTo>
                  <a:lnTo>
                    <a:pt x="119" y="602"/>
                  </a:lnTo>
                  <a:lnTo>
                    <a:pt x="103" y="627"/>
                  </a:lnTo>
                  <a:lnTo>
                    <a:pt x="89" y="653"/>
                  </a:lnTo>
                  <a:lnTo>
                    <a:pt x="76" y="680"/>
                  </a:lnTo>
                  <a:lnTo>
                    <a:pt x="76" y="680"/>
                  </a:lnTo>
                  <a:lnTo>
                    <a:pt x="72" y="688"/>
                  </a:lnTo>
                  <a:lnTo>
                    <a:pt x="68" y="695"/>
                  </a:lnTo>
                  <a:lnTo>
                    <a:pt x="62" y="701"/>
                  </a:lnTo>
                  <a:lnTo>
                    <a:pt x="56" y="707"/>
                  </a:lnTo>
                  <a:lnTo>
                    <a:pt x="51" y="712"/>
                  </a:lnTo>
                  <a:lnTo>
                    <a:pt x="43" y="716"/>
                  </a:lnTo>
                  <a:lnTo>
                    <a:pt x="36" y="718"/>
                  </a:lnTo>
                  <a:lnTo>
                    <a:pt x="27" y="721"/>
                  </a:lnTo>
                  <a:lnTo>
                    <a:pt x="27" y="721"/>
                  </a:lnTo>
                  <a:lnTo>
                    <a:pt x="22" y="722"/>
                  </a:lnTo>
                  <a:lnTo>
                    <a:pt x="18" y="722"/>
                  </a:lnTo>
                  <a:lnTo>
                    <a:pt x="14" y="721"/>
                  </a:lnTo>
                  <a:lnTo>
                    <a:pt x="10" y="718"/>
                  </a:lnTo>
                  <a:lnTo>
                    <a:pt x="6" y="716"/>
                  </a:lnTo>
                  <a:lnTo>
                    <a:pt x="4" y="713"/>
                  </a:lnTo>
                  <a:lnTo>
                    <a:pt x="0" y="705"/>
                  </a:lnTo>
                  <a:lnTo>
                    <a:pt x="0" y="698"/>
                  </a:lnTo>
                  <a:lnTo>
                    <a:pt x="0" y="692"/>
                  </a:lnTo>
                  <a:lnTo>
                    <a:pt x="1" y="688"/>
                  </a:lnTo>
                  <a:lnTo>
                    <a:pt x="4" y="684"/>
                  </a:lnTo>
                  <a:lnTo>
                    <a:pt x="6" y="682"/>
                  </a:lnTo>
                  <a:lnTo>
                    <a:pt x="10" y="679"/>
                  </a:lnTo>
                  <a:lnTo>
                    <a:pt x="15" y="678"/>
                  </a:lnTo>
                  <a:lnTo>
                    <a:pt x="15" y="6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3" name="Freeform 121"/>
            <p:cNvSpPr/>
            <p:nvPr/>
          </p:nvSpPr>
          <p:spPr bwMode="auto">
            <a:xfrm>
              <a:off x="5278438" y="4387850"/>
              <a:ext cx="250825" cy="128588"/>
            </a:xfrm>
            <a:custGeom>
              <a:avLst/>
              <a:gdLst/>
              <a:ahLst/>
              <a:cxnLst>
                <a:cxn ang="0">
                  <a:pos x="582" y="279"/>
                </a:cxn>
                <a:cxn ang="0">
                  <a:pos x="443" y="265"/>
                </a:cxn>
                <a:cxn ang="0">
                  <a:pos x="387" y="262"/>
                </a:cxn>
                <a:cxn ang="0">
                  <a:pos x="233" y="260"/>
                </a:cxn>
                <a:cxn ang="0">
                  <a:pos x="164" y="255"/>
                </a:cxn>
                <a:cxn ang="0">
                  <a:pos x="90" y="243"/>
                </a:cxn>
                <a:cxn ang="0">
                  <a:pos x="80" y="238"/>
                </a:cxn>
                <a:cxn ang="0">
                  <a:pos x="64" y="222"/>
                </a:cxn>
                <a:cxn ang="0">
                  <a:pos x="48" y="179"/>
                </a:cxn>
                <a:cxn ang="0">
                  <a:pos x="44" y="137"/>
                </a:cxn>
                <a:cxn ang="0">
                  <a:pos x="47" y="90"/>
                </a:cxn>
                <a:cxn ang="0">
                  <a:pos x="56" y="64"/>
                </a:cxn>
                <a:cxn ang="0">
                  <a:pos x="71" y="51"/>
                </a:cxn>
                <a:cxn ang="0">
                  <a:pos x="94" y="45"/>
                </a:cxn>
                <a:cxn ang="0">
                  <a:pos x="226" y="48"/>
                </a:cxn>
                <a:cxn ang="0">
                  <a:pos x="360" y="52"/>
                </a:cxn>
                <a:cxn ang="0">
                  <a:pos x="373" y="47"/>
                </a:cxn>
                <a:cxn ang="0">
                  <a:pos x="379" y="36"/>
                </a:cxn>
                <a:cxn ang="0">
                  <a:pos x="378" y="17"/>
                </a:cxn>
                <a:cxn ang="0">
                  <a:pos x="369" y="7"/>
                </a:cxn>
                <a:cxn ang="0">
                  <a:pos x="360" y="6"/>
                </a:cxn>
                <a:cxn ang="0">
                  <a:pos x="164" y="1"/>
                </a:cxn>
                <a:cxn ang="0">
                  <a:pos x="97" y="0"/>
                </a:cxn>
                <a:cxn ang="0">
                  <a:pos x="94" y="0"/>
                </a:cxn>
                <a:cxn ang="0">
                  <a:pos x="90" y="0"/>
                </a:cxn>
                <a:cxn ang="0">
                  <a:pos x="81" y="1"/>
                </a:cxn>
                <a:cxn ang="0">
                  <a:pos x="67" y="4"/>
                </a:cxn>
                <a:cxn ang="0">
                  <a:pos x="41" y="15"/>
                </a:cxn>
                <a:cxn ang="0">
                  <a:pos x="22" y="34"/>
                </a:cxn>
                <a:cxn ang="0">
                  <a:pos x="10" y="58"/>
                </a:cxn>
                <a:cxn ang="0">
                  <a:pos x="0" y="120"/>
                </a:cxn>
                <a:cxn ang="0">
                  <a:pos x="1" y="166"/>
                </a:cxn>
                <a:cxn ang="0">
                  <a:pos x="16" y="223"/>
                </a:cxn>
                <a:cxn ang="0">
                  <a:pos x="33" y="253"/>
                </a:cxn>
                <a:cxn ang="0">
                  <a:pos x="59" y="277"/>
                </a:cxn>
                <a:cxn ang="0">
                  <a:pos x="72" y="286"/>
                </a:cxn>
                <a:cxn ang="0">
                  <a:pos x="85" y="291"/>
                </a:cxn>
                <a:cxn ang="0">
                  <a:pos x="226" y="303"/>
                </a:cxn>
                <a:cxn ang="0">
                  <a:pos x="368" y="308"/>
                </a:cxn>
                <a:cxn ang="0">
                  <a:pos x="489" y="316"/>
                </a:cxn>
                <a:cxn ang="0">
                  <a:pos x="611" y="325"/>
                </a:cxn>
                <a:cxn ang="0">
                  <a:pos x="620" y="324"/>
                </a:cxn>
                <a:cxn ang="0">
                  <a:pos x="629" y="315"/>
                </a:cxn>
                <a:cxn ang="0">
                  <a:pos x="630" y="294"/>
                </a:cxn>
                <a:cxn ang="0">
                  <a:pos x="624" y="283"/>
                </a:cxn>
                <a:cxn ang="0">
                  <a:pos x="611" y="279"/>
                </a:cxn>
              </a:cxnLst>
              <a:rect l="0" t="0" r="r" b="b"/>
              <a:pathLst>
                <a:path w="632" h="325">
                  <a:moveTo>
                    <a:pt x="611" y="279"/>
                  </a:moveTo>
                  <a:lnTo>
                    <a:pt x="611" y="279"/>
                  </a:lnTo>
                  <a:lnTo>
                    <a:pt x="582" y="279"/>
                  </a:lnTo>
                  <a:lnTo>
                    <a:pt x="555" y="277"/>
                  </a:lnTo>
                  <a:lnTo>
                    <a:pt x="498" y="272"/>
                  </a:lnTo>
                  <a:lnTo>
                    <a:pt x="443" y="265"/>
                  </a:lnTo>
                  <a:lnTo>
                    <a:pt x="416" y="264"/>
                  </a:lnTo>
                  <a:lnTo>
                    <a:pt x="387" y="262"/>
                  </a:lnTo>
                  <a:lnTo>
                    <a:pt x="387" y="262"/>
                  </a:lnTo>
                  <a:lnTo>
                    <a:pt x="310" y="262"/>
                  </a:lnTo>
                  <a:lnTo>
                    <a:pt x="271" y="261"/>
                  </a:lnTo>
                  <a:lnTo>
                    <a:pt x="233" y="260"/>
                  </a:lnTo>
                  <a:lnTo>
                    <a:pt x="233" y="260"/>
                  </a:lnTo>
                  <a:lnTo>
                    <a:pt x="198" y="257"/>
                  </a:lnTo>
                  <a:lnTo>
                    <a:pt x="164" y="255"/>
                  </a:lnTo>
                  <a:lnTo>
                    <a:pt x="94" y="247"/>
                  </a:lnTo>
                  <a:lnTo>
                    <a:pt x="94" y="247"/>
                  </a:lnTo>
                  <a:lnTo>
                    <a:pt x="90" y="243"/>
                  </a:lnTo>
                  <a:lnTo>
                    <a:pt x="85" y="240"/>
                  </a:lnTo>
                  <a:lnTo>
                    <a:pt x="85" y="240"/>
                  </a:lnTo>
                  <a:lnTo>
                    <a:pt x="80" y="238"/>
                  </a:lnTo>
                  <a:lnTo>
                    <a:pt x="73" y="234"/>
                  </a:lnTo>
                  <a:lnTo>
                    <a:pt x="69" y="228"/>
                  </a:lnTo>
                  <a:lnTo>
                    <a:pt x="64" y="222"/>
                  </a:lnTo>
                  <a:lnTo>
                    <a:pt x="58" y="209"/>
                  </a:lnTo>
                  <a:lnTo>
                    <a:pt x="52" y="194"/>
                  </a:lnTo>
                  <a:lnTo>
                    <a:pt x="48" y="179"/>
                  </a:lnTo>
                  <a:lnTo>
                    <a:pt x="47" y="164"/>
                  </a:lnTo>
                  <a:lnTo>
                    <a:pt x="46" y="150"/>
                  </a:lnTo>
                  <a:lnTo>
                    <a:pt x="44" y="137"/>
                  </a:lnTo>
                  <a:lnTo>
                    <a:pt x="44" y="137"/>
                  </a:lnTo>
                  <a:lnTo>
                    <a:pt x="46" y="106"/>
                  </a:lnTo>
                  <a:lnTo>
                    <a:pt x="47" y="90"/>
                  </a:lnTo>
                  <a:lnTo>
                    <a:pt x="51" y="77"/>
                  </a:lnTo>
                  <a:lnTo>
                    <a:pt x="54" y="70"/>
                  </a:lnTo>
                  <a:lnTo>
                    <a:pt x="56" y="64"/>
                  </a:lnTo>
                  <a:lnTo>
                    <a:pt x="60" y="60"/>
                  </a:lnTo>
                  <a:lnTo>
                    <a:pt x="65" y="55"/>
                  </a:lnTo>
                  <a:lnTo>
                    <a:pt x="71" y="51"/>
                  </a:lnTo>
                  <a:lnTo>
                    <a:pt x="78" y="48"/>
                  </a:lnTo>
                  <a:lnTo>
                    <a:pt x="85" y="47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161" y="47"/>
                  </a:lnTo>
                  <a:lnTo>
                    <a:pt x="226" y="48"/>
                  </a:lnTo>
                  <a:lnTo>
                    <a:pt x="293" y="51"/>
                  </a:lnTo>
                  <a:lnTo>
                    <a:pt x="360" y="52"/>
                  </a:lnTo>
                  <a:lnTo>
                    <a:pt x="360" y="52"/>
                  </a:lnTo>
                  <a:lnTo>
                    <a:pt x="364" y="51"/>
                  </a:lnTo>
                  <a:lnTo>
                    <a:pt x="369" y="49"/>
                  </a:lnTo>
                  <a:lnTo>
                    <a:pt x="373" y="47"/>
                  </a:lnTo>
                  <a:lnTo>
                    <a:pt x="375" y="44"/>
                  </a:lnTo>
                  <a:lnTo>
                    <a:pt x="378" y="40"/>
                  </a:lnTo>
                  <a:lnTo>
                    <a:pt x="379" y="36"/>
                  </a:lnTo>
                  <a:lnTo>
                    <a:pt x="381" y="28"/>
                  </a:lnTo>
                  <a:lnTo>
                    <a:pt x="379" y="21"/>
                  </a:lnTo>
                  <a:lnTo>
                    <a:pt x="378" y="17"/>
                  </a:lnTo>
                  <a:lnTo>
                    <a:pt x="375" y="13"/>
                  </a:lnTo>
                  <a:lnTo>
                    <a:pt x="373" y="10"/>
                  </a:lnTo>
                  <a:lnTo>
                    <a:pt x="369" y="7"/>
                  </a:lnTo>
                  <a:lnTo>
                    <a:pt x="364" y="6"/>
                  </a:lnTo>
                  <a:lnTo>
                    <a:pt x="360" y="6"/>
                  </a:lnTo>
                  <a:lnTo>
                    <a:pt x="360" y="6"/>
                  </a:lnTo>
                  <a:lnTo>
                    <a:pt x="294" y="5"/>
                  </a:lnTo>
                  <a:lnTo>
                    <a:pt x="229" y="4"/>
                  </a:lnTo>
                  <a:lnTo>
                    <a:pt x="164" y="1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1" y="1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67" y="4"/>
                  </a:lnTo>
                  <a:lnTo>
                    <a:pt x="56" y="6"/>
                  </a:lnTo>
                  <a:lnTo>
                    <a:pt x="48" y="10"/>
                  </a:lnTo>
                  <a:lnTo>
                    <a:pt x="41" y="15"/>
                  </a:lnTo>
                  <a:lnTo>
                    <a:pt x="34" y="21"/>
                  </a:lnTo>
                  <a:lnTo>
                    <a:pt x="27" y="27"/>
                  </a:lnTo>
                  <a:lnTo>
                    <a:pt x="22" y="34"/>
                  </a:lnTo>
                  <a:lnTo>
                    <a:pt x="18" y="41"/>
                  </a:lnTo>
                  <a:lnTo>
                    <a:pt x="14" y="49"/>
                  </a:lnTo>
                  <a:lnTo>
                    <a:pt x="10" y="58"/>
                  </a:lnTo>
                  <a:lnTo>
                    <a:pt x="5" y="77"/>
                  </a:lnTo>
                  <a:lnTo>
                    <a:pt x="1" y="98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42"/>
                  </a:lnTo>
                  <a:lnTo>
                    <a:pt x="1" y="166"/>
                  </a:lnTo>
                  <a:lnTo>
                    <a:pt x="4" y="189"/>
                  </a:lnTo>
                  <a:lnTo>
                    <a:pt x="10" y="213"/>
                  </a:lnTo>
                  <a:lnTo>
                    <a:pt x="16" y="223"/>
                  </a:lnTo>
                  <a:lnTo>
                    <a:pt x="20" y="234"/>
                  </a:lnTo>
                  <a:lnTo>
                    <a:pt x="26" y="244"/>
                  </a:lnTo>
                  <a:lnTo>
                    <a:pt x="33" y="253"/>
                  </a:lnTo>
                  <a:lnTo>
                    <a:pt x="41" y="262"/>
                  </a:lnTo>
                  <a:lnTo>
                    <a:pt x="48" y="270"/>
                  </a:lnTo>
                  <a:lnTo>
                    <a:pt x="59" y="277"/>
                  </a:lnTo>
                  <a:lnTo>
                    <a:pt x="69" y="282"/>
                  </a:lnTo>
                  <a:lnTo>
                    <a:pt x="69" y="282"/>
                  </a:lnTo>
                  <a:lnTo>
                    <a:pt x="72" y="286"/>
                  </a:lnTo>
                  <a:lnTo>
                    <a:pt x="76" y="289"/>
                  </a:lnTo>
                  <a:lnTo>
                    <a:pt x="80" y="290"/>
                  </a:lnTo>
                  <a:lnTo>
                    <a:pt x="85" y="291"/>
                  </a:lnTo>
                  <a:lnTo>
                    <a:pt x="85" y="291"/>
                  </a:lnTo>
                  <a:lnTo>
                    <a:pt x="156" y="298"/>
                  </a:lnTo>
                  <a:lnTo>
                    <a:pt x="226" y="303"/>
                  </a:lnTo>
                  <a:lnTo>
                    <a:pt x="297" y="307"/>
                  </a:lnTo>
                  <a:lnTo>
                    <a:pt x="368" y="308"/>
                  </a:lnTo>
                  <a:lnTo>
                    <a:pt x="368" y="308"/>
                  </a:lnTo>
                  <a:lnTo>
                    <a:pt x="398" y="308"/>
                  </a:lnTo>
                  <a:lnTo>
                    <a:pt x="428" y="311"/>
                  </a:lnTo>
                  <a:lnTo>
                    <a:pt x="489" y="316"/>
                  </a:lnTo>
                  <a:lnTo>
                    <a:pt x="549" y="323"/>
                  </a:lnTo>
                  <a:lnTo>
                    <a:pt x="579" y="324"/>
                  </a:lnTo>
                  <a:lnTo>
                    <a:pt x="611" y="325"/>
                  </a:lnTo>
                  <a:lnTo>
                    <a:pt x="611" y="325"/>
                  </a:lnTo>
                  <a:lnTo>
                    <a:pt x="616" y="325"/>
                  </a:lnTo>
                  <a:lnTo>
                    <a:pt x="620" y="324"/>
                  </a:lnTo>
                  <a:lnTo>
                    <a:pt x="624" y="321"/>
                  </a:lnTo>
                  <a:lnTo>
                    <a:pt x="627" y="319"/>
                  </a:lnTo>
                  <a:lnTo>
                    <a:pt x="629" y="315"/>
                  </a:lnTo>
                  <a:lnTo>
                    <a:pt x="630" y="311"/>
                  </a:lnTo>
                  <a:lnTo>
                    <a:pt x="632" y="303"/>
                  </a:lnTo>
                  <a:lnTo>
                    <a:pt x="630" y="294"/>
                  </a:lnTo>
                  <a:lnTo>
                    <a:pt x="629" y="290"/>
                  </a:lnTo>
                  <a:lnTo>
                    <a:pt x="627" y="287"/>
                  </a:lnTo>
                  <a:lnTo>
                    <a:pt x="624" y="283"/>
                  </a:lnTo>
                  <a:lnTo>
                    <a:pt x="620" y="282"/>
                  </a:lnTo>
                  <a:lnTo>
                    <a:pt x="616" y="279"/>
                  </a:lnTo>
                  <a:lnTo>
                    <a:pt x="611" y="279"/>
                  </a:lnTo>
                  <a:lnTo>
                    <a:pt x="611" y="2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4" name="Freeform 122"/>
            <p:cNvSpPr/>
            <p:nvPr/>
          </p:nvSpPr>
          <p:spPr bwMode="auto">
            <a:xfrm>
              <a:off x="5303838" y="4565650"/>
              <a:ext cx="220663" cy="109538"/>
            </a:xfrm>
            <a:custGeom>
              <a:avLst/>
              <a:gdLst/>
              <a:ahLst/>
              <a:cxnLst>
                <a:cxn ang="0">
                  <a:pos x="94" y="48"/>
                </a:cxn>
                <a:cxn ang="0">
                  <a:pos x="143" y="50"/>
                </a:cxn>
                <a:cxn ang="0">
                  <a:pos x="215" y="53"/>
                </a:cxn>
                <a:cxn ang="0">
                  <a:pos x="287" y="59"/>
                </a:cxn>
                <a:cxn ang="0">
                  <a:pos x="442" y="71"/>
                </a:cxn>
                <a:cxn ang="0">
                  <a:pos x="535" y="67"/>
                </a:cxn>
                <a:cxn ang="0">
                  <a:pos x="544" y="65"/>
                </a:cxn>
                <a:cxn ang="0">
                  <a:pos x="555" y="51"/>
                </a:cxn>
                <a:cxn ang="0">
                  <a:pos x="553" y="31"/>
                </a:cxn>
                <a:cxn ang="0">
                  <a:pos x="544" y="23"/>
                </a:cxn>
                <a:cxn ang="0">
                  <a:pos x="535" y="21"/>
                </a:cxn>
                <a:cxn ang="0">
                  <a:pos x="410" y="23"/>
                </a:cxn>
                <a:cxn ang="0">
                  <a:pos x="243" y="10"/>
                </a:cxn>
                <a:cxn ang="0">
                  <a:pos x="164" y="3"/>
                </a:cxn>
                <a:cxn ang="0">
                  <a:pos x="84" y="0"/>
                </a:cxn>
                <a:cxn ang="0">
                  <a:pos x="46" y="7"/>
                </a:cxn>
                <a:cxn ang="0">
                  <a:pos x="28" y="17"/>
                </a:cxn>
                <a:cxn ang="0">
                  <a:pos x="11" y="44"/>
                </a:cxn>
                <a:cxn ang="0">
                  <a:pos x="4" y="83"/>
                </a:cxn>
                <a:cxn ang="0">
                  <a:pos x="3" y="123"/>
                </a:cxn>
                <a:cxn ang="0">
                  <a:pos x="1" y="181"/>
                </a:cxn>
                <a:cxn ang="0">
                  <a:pos x="9" y="207"/>
                </a:cxn>
                <a:cxn ang="0">
                  <a:pos x="25" y="229"/>
                </a:cxn>
                <a:cxn ang="0">
                  <a:pos x="59" y="254"/>
                </a:cxn>
                <a:cxn ang="0">
                  <a:pos x="109" y="269"/>
                </a:cxn>
                <a:cxn ang="0">
                  <a:pos x="175" y="274"/>
                </a:cxn>
                <a:cxn ang="0">
                  <a:pos x="325" y="275"/>
                </a:cxn>
                <a:cxn ang="0">
                  <a:pos x="523" y="272"/>
                </a:cxn>
                <a:cxn ang="0">
                  <a:pos x="536" y="269"/>
                </a:cxn>
                <a:cxn ang="0">
                  <a:pos x="544" y="258"/>
                </a:cxn>
                <a:cxn ang="0">
                  <a:pos x="543" y="238"/>
                </a:cxn>
                <a:cxn ang="0">
                  <a:pos x="532" y="229"/>
                </a:cxn>
                <a:cxn ang="0">
                  <a:pos x="523" y="227"/>
                </a:cxn>
                <a:cxn ang="0">
                  <a:pos x="296" y="229"/>
                </a:cxn>
                <a:cxn ang="0">
                  <a:pos x="221" y="224"/>
                </a:cxn>
                <a:cxn ang="0">
                  <a:pos x="131" y="223"/>
                </a:cxn>
                <a:cxn ang="0">
                  <a:pos x="101" y="220"/>
                </a:cxn>
                <a:cxn ang="0">
                  <a:pos x="72" y="208"/>
                </a:cxn>
                <a:cxn ang="0">
                  <a:pos x="55" y="189"/>
                </a:cxn>
                <a:cxn ang="0">
                  <a:pos x="47" y="152"/>
                </a:cxn>
                <a:cxn ang="0">
                  <a:pos x="50" y="96"/>
                </a:cxn>
                <a:cxn ang="0">
                  <a:pos x="50" y="79"/>
                </a:cxn>
                <a:cxn ang="0">
                  <a:pos x="54" y="58"/>
                </a:cxn>
                <a:cxn ang="0">
                  <a:pos x="79" y="48"/>
                </a:cxn>
              </a:cxnLst>
              <a:rect l="0" t="0" r="r" b="b"/>
              <a:pathLst>
                <a:path w="557" h="275">
                  <a:moveTo>
                    <a:pt x="79" y="48"/>
                  </a:moveTo>
                  <a:lnTo>
                    <a:pt x="79" y="48"/>
                  </a:lnTo>
                  <a:lnTo>
                    <a:pt x="94" y="48"/>
                  </a:lnTo>
                  <a:lnTo>
                    <a:pt x="110" y="49"/>
                  </a:lnTo>
                  <a:lnTo>
                    <a:pt x="127" y="50"/>
                  </a:lnTo>
                  <a:lnTo>
                    <a:pt x="143" y="50"/>
                  </a:lnTo>
                  <a:lnTo>
                    <a:pt x="143" y="50"/>
                  </a:lnTo>
                  <a:lnTo>
                    <a:pt x="178" y="51"/>
                  </a:lnTo>
                  <a:lnTo>
                    <a:pt x="215" y="53"/>
                  </a:lnTo>
                  <a:lnTo>
                    <a:pt x="250" y="55"/>
                  </a:lnTo>
                  <a:lnTo>
                    <a:pt x="287" y="59"/>
                  </a:lnTo>
                  <a:lnTo>
                    <a:pt x="287" y="59"/>
                  </a:lnTo>
                  <a:lnTo>
                    <a:pt x="348" y="65"/>
                  </a:lnTo>
                  <a:lnTo>
                    <a:pt x="411" y="70"/>
                  </a:lnTo>
                  <a:lnTo>
                    <a:pt x="442" y="71"/>
                  </a:lnTo>
                  <a:lnTo>
                    <a:pt x="472" y="71"/>
                  </a:lnTo>
                  <a:lnTo>
                    <a:pt x="504" y="70"/>
                  </a:lnTo>
                  <a:lnTo>
                    <a:pt x="535" y="67"/>
                  </a:lnTo>
                  <a:lnTo>
                    <a:pt x="535" y="67"/>
                  </a:lnTo>
                  <a:lnTo>
                    <a:pt x="540" y="66"/>
                  </a:lnTo>
                  <a:lnTo>
                    <a:pt x="544" y="65"/>
                  </a:lnTo>
                  <a:lnTo>
                    <a:pt x="548" y="62"/>
                  </a:lnTo>
                  <a:lnTo>
                    <a:pt x="551" y="59"/>
                  </a:lnTo>
                  <a:lnTo>
                    <a:pt x="555" y="51"/>
                  </a:lnTo>
                  <a:lnTo>
                    <a:pt x="557" y="42"/>
                  </a:lnTo>
                  <a:lnTo>
                    <a:pt x="556" y="34"/>
                  </a:lnTo>
                  <a:lnTo>
                    <a:pt x="553" y="31"/>
                  </a:lnTo>
                  <a:lnTo>
                    <a:pt x="551" y="28"/>
                  </a:lnTo>
                  <a:lnTo>
                    <a:pt x="548" y="25"/>
                  </a:lnTo>
                  <a:lnTo>
                    <a:pt x="544" y="23"/>
                  </a:lnTo>
                  <a:lnTo>
                    <a:pt x="540" y="21"/>
                  </a:lnTo>
                  <a:lnTo>
                    <a:pt x="535" y="21"/>
                  </a:lnTo>
                  <a:lnTo>
                    <a:pt x="535" y="21"/>
                  </a:lnTo>
                  <a:lnTo>
                    <a:pt x="493" y="24"/>
                  </a:lnTo>
                  <a:lnTo>
                    <a:pt x="451" y="24"/>
                  </a:lnTo>
                  <a:lnTo>
                    <a:pt x="410" y="23"/>
                  </a:lnTo>
                  <a:lnTo>
                    <a:pt x="368" y="20"/>
                  </a:lnTo>
                  <a:lnTo>
                    <a:pt x="285" y="12"/>
                  </a:lnTo>
                  <a:lnTo>
                    <a:pt x="243" y="10"/>
                  </a:lnTo>
                  <a:lnTo>
                    <a:pt x="202" y="6"/>
                  </a:lnTo>
                  <a:lnTo>
                    <a:pt x="202" y="6"/>
                  </a:lnTo>
                  <a:lnTo>
                    <a:pt x="164" y="3"/>
                  </a:lnTo>
                  <a:lnTo>
                    <a:pt x="123" y="0"/>
                  </a:lnTo>
                  <a:lnTo>
                    <a:pt x="103" y="0"/>
                  </a:lnTo>
                  <a:lnTo>
                    <a:pt x="84" y="0"/>
                  </a:lnTo>
                  <a:lnTo>
                    <a:pt x="64" y="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39" y="10"/>
                  </a:lnTo>
                  <a:lnTo>
                    <a:pt x="33" y="14"/>
                  </a:lnTo>
                  <a:lnTo>
                    <a:pt x="28" y="17"/>
                  </a:lnTo>
                  <a:lnTo>
                    <a:pt x="24" y="21"/>
                  </a:lnTo>
                  <a:lnTo>
                    <a:pt x="16" y="32"/>
                  </a:lnTo>
                  <a:lnTo>
                    <a:pt x="11" y="44"/>
                  </a:lnTo>
                  <a:lnTo>
                    <a:pt x="7" y="55"/>
                  </a:lnTo>
                  <a:lnTo>
                    <a:pt x="5" y="70"/>
                  </a:lnTo>
                  <a:lnTo>
                    <a:pt x="4" y="83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3" y="123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1" y="181"/>
                  </a:lnTo>
                  <a:lnTo>
                    <a:pt x="5" y="194"/>
                  </a:lnTo>
                  <a:lnTo>
                    <a:pt x="9" y="207"/>
                  </a:lnTo>
                  <a:lnTo>
                    <a:pt x="9" y="207"/>
                  </a:lnTo>
                  <a:lnTo>
                    <a:pt x="14" y="216"/>
                  </a:lnTo>
                  <a:lnTo>
                    <a:pt x="20" y="223"/>
                  </a:lnTo>
                  <a:lnTo>
                    <a:pt x="25" y="229"/>
                  </a:lnTo>
                  <a:lnTo>
                    <a:pt x="31" y="236"/>
                  </a:lnTo>
                  <a:lnTo>
                    <a:pt x="45" y="246"/>
                  </a:lnTo>
                  <a:lnTo>
                    <a:pt x="59" y="254"/>
                  </a:lnTo>
                  <a:lnTo>
                    <a:pt x="75" y="261"/>
                  </a:lnTo>
                  <a:lnTo>
                    <a:pt x="92" y="265"/>
                  </a:lnTo>
                  <a:lnTo>
                    <a:pt x="109" y="269"/>
                  </a:lnTo>
                  <a:lnTo>
                    <a:pt x="127" y="270"/>
                  </a:lnTo>
                  <a:lnTo>
                    <a:pt x="127" y="270"/>
                  </a:lnTo>
                  <a:lnTo>
                    <a:pt x="175" y="274"/>
                  </a:lnTo>
                  <a:lnTo>
                    <a:pt x="225" y="275"/>
                  </a:lnTo>
                  <a:lnTo>
                    <a:pt x="275" y="275"/>
                  </a:lnTo>
                  <a:lnTo>
                    <a:pt x="325" y="275"/>
                  </a:lnTo>
                  <a:lnTo>
                    <a:pt x="424" y="274"/>
                  </a:lnTo>
                  <a:lnTo>
                    <a:pt x="523" y="272"/>
                  </a:lnTo>
                  <a:lnTo>
                    <a:pt x="523" y="272"/>
                  </a:lnTo>
                  <a:lnTo>
                    <a:pt x="529" y="272"/>
                  </a:lnTo>
                  <a:lnTo>
                    <a:pt x="532" y="271"/>
                  </a:lnTo>
                  <a:lnTo>
                    <a:pt x="536" y="269"/>
                  </a:lnTo>
                  <a:lnTo>
                    <a:pt x="540" y="266"/>
                  </a:lnTo>
                  <a:lnTo>
                    <a:pt x="543" y="262"/>
                  </a:lnTo>
                  <a:lnTo>
                    <a:pt x="544" y="258"/>
                  </a:lnTo>
                  <a:lnTo>
                    <a:pt x="546" y="250"/>
                  </a:lnTo>
                  <a:lnTo>
                    <a:pt x="544" y="241"/>
                  </a:lnTo>
                  <a:lnTo>
                    <a:pt x="543" y="238"/>
                  </a:lnTo>
                  <a:lnTo>
                    <a:pt x="540" y="235"/>
                  </a:lnTo>
                  <a:lnTo>
                    <a:pt x="536" y="232"/>
                  </a:lnTo>
                  <a:lnTo>
                    <a:pt x="532" y="229"/>
                  </a:lnTo>
                  <a:lnTo>
                    <a:pt x="529" y="228"/>
                  </a:lnTo>
                  <a:lnTo>
                    <a:pt x="523" y="227"/>
                  </a:lnTo>
                  <a:lnTo>
                    <a:pt x="523" y="227"/>
                  </a:lnTo>
                  <a:lnTo>
                    <a:pt x="447" y="228"/>
                  </a:lnTo>
                  <a:lnTo>
                    <a:pt x="372" y="229"/>
                  </a:lnTo>
                  <a:lnTo>
                    <a:pt x="296" y="229"/>
                  </a:lnTo>
                  <a:lnTo>
                    <a:pt x="258" y="227"/>
                  </a:lnTo>
                  <a:lnTo>
                    <a:pt x="221" y="224"/>
                  </a:lnTo>
                  <a:lnTo>
                    <a:pt x="221" y="224"/>
                  </a:lnTo>
                  <a:lnTo>
                    <a:pt x="191" y="223"/>
                  </a:lnTo>
                  <a:lnTo>
                    <a:pt x="161" y="224"/>
                  </a:lnTo>
                  <a:lnTo>
                    <a:pt x="131" y="223"/>
                  </a:lnTo>
                  <a:lnTo>
                    <a:pt x="115" y="223"/>
                  </a:lnTo>
                  <a:lnTo>
                    <a:pt x="101" y="220"/>
                  </a:lnTo>
                  <a:lnTo>
                    <a:pt x="101" y="220"/>
                  </a:lnTo>
                  <a:lnTo>
                    <a:pt x="89" y="218"/>
                  </a:lnTo>
                  <a:lnTo>
                    <a:pt x="80" y="214"/>
                  </a:lnTo>
                  <a:lnTo>
                    <a:pt x="72" y="208"/>
                  </a:lnTo>
                  <a:lnTo>
                    <a:pt x="66" y="203"/>
                  </a:lnTo>
                  <a:lnTo>
                    <a:pt x="60" y="195"/>
                  </a:lnTo>
                  <a:lnTo>
                    <a:pt x="55" y="189"/>
                  </a:lnTo>
                  <a:lnTo>
                    <a:pt x="52" y="180"/>
                  </a:lnTo>
                  <a:lnTo>
                    <a:pt x="50" y="172"/>
                  </a:lnTo>
                  <a:lnTo>
                    <a:pt x="47" y="152"/>
                  </a:lnTo>
                  <a:lnTo>
                    <a:pt x="46" y="133"/>
                  </a:lnTo>
                  <a:lnTo>
                    <a:pt x="47" y="114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0" y="88"/>
                  </a:lnTo>
                  <a:lnTo>
                    <a:pt x="50" y="79"/>
                  </a:lnTo>
                  <a:lnTo>
                    <a:pt x="50" y="71"/>
                  </a:lnTo>
                  <a:lnTo>
                    <a:pt x="51" y="65"/>
                  </a:lnTo>
                  <a:lnTo>
                    <a:pt x="54" y="58"/>
                  </a:lnTo>
                  <a:lnTo>
                    <a:pt x="59" y="53"/>
                  </a:lnTo>
                  <a:lnTo>
                    <a:pt x="67" y="49"/>
                  </a:lnTo>
                  <a:lnTo>
                    <a:pt x="79" y="48"/>
                  </a:lnTo>
                  <a:lnTo>
                    <a:pt x="79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5" name="Freeform 123"/>
            <p:cNvSpPr/>
            <p:nvPr/>
          </p:nvSpPr>
          <p:spPr bwMode="auto">
            <a:xfrm>
              <a:off x="5699126" y="4387850"/>
              <a:ext cx="244475" cy="128588"/>
            </a:xfrm>
            <a:custGeom>
              <a:avLst/>
              <a:gdLst/>
              <a:ahLst/>
              <a:cxnLst>
                <a:cxn ang="0">
                  <a:pos x="612" y="98"/>
                </a:cxn>
                <a:cxn ang="0">
                  <a:pos x="601" y="49"/>
                </a:cxn>
                <a:cxn ang="0">
                  <a:pos x="586" y="27"/>
                </a:cxn>
                <a:cxn ang="0">
                  <a:pos x="567" y="10"/>
                </a:cxn>
                <a:cxn ang="0">
                  <a:pos x="538" y="1"/>
                </a:cxn>
                <a:cxn ang="0">
                  <a:pos x="530" y="0"/>
                </a:cxn>
                <a:cxn ang="0">
                  <a:pos x="523" y="0"/>
                </a:cxn>
                <a:cxn ang="0">
                  <a:pos x="521" y="0"/>
                </a:cxn>
                <a:cxn ang="0">
                  <a:pos x="516" y="0"/>
                </a:cxn>
                <a:cxn ang="0">
                  <a:pos x="386" y="4"/>
                </a:cxn>
                <a:cxn ang="0">
                  <a:pos x="255" y="6"/>
                </a:cxn>
                <a:cxn ang="0">
                  <a:pos x="242" y="10"/>
                </a:cxn>
                <a:cxn ang="0">
                  <a:pos x="234" y="21"/>
                </a:cxn>
                <a:cxn ang="0">
                  <a:pos x="237" y="40"/>
                </a:cxn>
                <a:cxn ang="0">
                  <a:pos x="246" y="49"/>
                </a:cxn>
                <a:cxn ang="0">
                  <a:pos x="255" y="52"/>
                </a:cxn>
                <a:cxn ang="0">
                  <a:pos x="454" y="47"/>
                </a:cxn>
                <a:cxn ang="0">
                  <a:pos x="529" y="47"/>
                </a:cxn>
                <a:cxn ang="0">
                  <a:pos x="550" y="55"/>
                </a:cxn>
                <a:cxn ang="0">
                  <a:pos x="561" y="70"/>
                </a:cxn>
                <a:cxn ang="0">
                  <a:pos x="569" y="106"/>
                </a:cxn>
                <a:cxn ang="0">
                  <a:pos x="569" y="150"/>
                </a:cxn>
                <a:cxn ang="0">
                  <a:pos x="563" y="194"/>
                </a:cxn>
                <a:cxn ang="0">
                  <a:pos x="546" y="228"/>
                </a:cxn>
                <a:cxn ang="0">
                  <a:pos x="529" y="240"/>
                </a:cxn>
                <a:cxn ang="0">
                  <a:pos x="521" y="247"/>
                </a:cxn>
                <a:cxn ang="0">
                  <a:pos x="417" y="257"/>
                </a:cxn>
                <a:cxn ang="0">
                  <a:pos x="343" y="261"/>
                </a:cxn>
                <a:cxn ang="0">
                  <a:pos x="226" y="262"/>
                </a:cxn>
                <a:cxn ang="0">
                  <a:pos x="115" y="272"/>
                </a:cxn>
                <a:cxn ang="0">
                  <a:pos x="4" y="279"/>
                </a:cxn>
                <a:cxn ang="0">
                  <a:pos x="3" y="279"/>
                </a:cxn>
                <a:cxn ang="0">
                  <a:pos x="4" y="325"/>
                </a:cxn>
                <a:cxn ang="0">
                  <a:pos x="66" y="323"/>
                </a:cxn>
                <a:cxn ang="0">
                  <a:pos x="216" y="308"/>
                </a:cxn>
                <a:cxn ang="0">
                  <a:pos x="318" y="307"/>
                </a:cxn>
                <a:cxn ang="0">
                  <a:pos x="530" y="291"/>
                </a:cxn>
                <a:cxn ang="0">
                  <a:pos x="539" y="289"/>
                </a:cxn>
                <a:cxn ang="0">
                  <a:pos x="546" y="282"/>
                </a:cxn>
                <a:cxn ang="0">
                  <a:pos x="574" y="262"/>
                </a:cxn>
                <a:cxn ang="0">
                  <a:pos x="594" y="234"/>
                </a:cxn>
                <a:cxn ang="0">
                  <a:pos x="610" y="189"/>
                </a:cxn>
                <a:cxn ang="0">
                  <a:pos x="615" y="120"/>
                </a:cxn>
              </a:cxnLst>
              <a:rect l="0" t="0" r="r" b="b"/>
              <a:pathLst>
                <a:path w="615" h="325">
                  <a:moveTo>
                    <a:pt x="615" y="120"/>
                  </a:moveTo>
                  <a:lnTo>
                    <a:pt x="615" y="120"/>
                  </a:lnTo>
                  <a:lnTo>
                    <a:pt x="612" y="98"/>
                  </a:lnTo>
                  <a:lnTo>
                    <a:pt x="610" y="77"/>
                  </a:lnTo>
                  <a:lnTo>
                    <a:pt x="605" y="58"/>
                  </a:lnTo>
                  <a:lnTo>
                    <a:pt x="601" y="49"/>
                  </a:lnTo>
                  <a:lnTo>
                    <a:pt x="597" y="41"/>
                  </a:lnTo>
                  <a:lnTo>
                    <a:pt x="591" y="34"/>
                  </a:lnTo>
                  <a:lnTo>
                    <a:pt x="586" y="27"/>
                  </a:lnTo>
                  <a:lnTo>
                    <a:pt x="581" y="21"/>
                  </a:lnTo>
                  <a:lnTo>
                    <a:pt x="574" y="15"/>
                  </a:lnTo>
                  <a:lnTo>
                    <a:pt x="567" y="10"/>
                  </a:lnTo>
                  <a:lnTo>
                    <a:pt x="557" y="6"/>
                  </a:lnTo>
                  <a:lnTo>
                    <a:pt x="548" y="4"/>
                  </a:lnTo>
                  <a:lnTo>
                    <a:pt x="538" y="1"/>
                  </a:lnTo>
                  <a:lnTo>
                    <a:pt x="538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1" y="0"/>
                  </a:lnTo>
                  <a:lnTo>
                    <a:pt x="521" y="0"/>
                  </a:lnTo>
                  <a:lnTo>
                    <a:pt x="518" y="0"/>
                  </a:lnTo>
                  <a:lnTo>
                    <a:pt x="518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451" y="1"/>
                  </a:lnTo>
                  <a:lnTo>
                    <a:pt x="386" y="4"/>
                  </a:lnTo>
                  <a:lnTo>
                    <a:pt x="321" y="5"/>
                  </a:lnTo>
                  <a:lnTo>
                    <a:pt x="255" y="6"/>
                  </a:lnTo>
                  <a:lnTo>
                    <a:pt x="255" y="6"/>
                  </a:lnTo>
                  <a:lnTo>
                    <a:pt x="250" y="6"/>
                  </a:lnTo>
                  <a:lnTo>
                    <a:pt x="246" y="7"/>
                  </a:lnTo>
                  <a:lnTo>
                    <a:pt x="242" y="10"/>
                  </a:lnTo>
                  <a:lnTo>
                    <a:pt x="238" y="13"/>
                  </a:lnTo>
                  <a:lnTo>
                    <a:pt x="237" y="17"/>
                  </a:lnTo>
                  <a:lnTo>
                    <a:pt x="234" y="21"/>
                  </a:lnTo>
                  <a:lnTo>
                    <a:pt x="233" y="28"/>
                  </a:lnTo>
                  <a:lnTo>
                    <a:pt x="234" y="36"/>
                  </a:lnTo>
                  <a:lnTo>
                    <a:pt x="237" y="40"/>
                  </a:lnTo>
                  <a:lnTo>
                    <a:pt x="238" y="44"/>
                  </a:lnTo>
                  <a:lnTo>
                    <a:pt x="242" y="47"/>
                  </a:lnTo>
                  <a:lnTo>
                    <a:pt x="246" y="49"/>
                  </a:lnTo>
                  <a:lnTo>
                    <a:pt x="250" y="51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322" y="51"/>
                  </a:lnTo>
                  <a:lnTo>
                    <a:pt x="387" y="48"/>
                  </a:lnTo>
                  <a:lnTo>
                    <a:pt x="454" y="47"/>
                  </a:lnTo>
                  <a:lnTo>
                    <a:pt x="519" y="45"/>
                  </a:lnTo>
                  <a:lnTo>
                    <a:pt x="519" y="45"/>
                  </a:lnTo>
                  <a:lnTo>
                    <a:pt x="529" y="47"/>
                  </a:lnTo>
                  <a:lnTo>
                    <a:pt x="536" y="48"/>
                  </a:lnTo>
                  <a:lnTo>
                    <a:pt x="543" y="51"/>
                  </a:lnTo>
                  <a:lnTo>
                    <a:pt x="550" y="55"/>
                  </a:lnTo>
                  <a:lnTo>
                    <a:pt x="553" y="60"/>
                  </a:lnTo>
                  <a:lnTo>
                    <a:pt x="557" y="64"/>
                  </a:lnTo>
                  <a:lnTo>
                    <a:pt x="561" y="70"/>
                  </a:lnTo>
                  <a:lnTo>
                    <a:pt x="564" y="77"/>
                  </a:lnTo>
                  <a:lnTo>
                    <a:pt x="567" y="90"/>
                  </a:lnTo>
                  <a:lnTo>
                    <a:pt x="569" y="106"/>
                  </a:lnTo>
                  <a:lnTo>
                    <a:pt x="569" y="137"/>
                  </a:lnTo>
                  <a:lnTo>
                    <a:pt x="569" y="137"/>
                  </a:lnTo>
                  <a:lnTo>
                    <a:pt x="569" y="150"/>
                  </a:lnTo>
                  <a:lnTo>
                    <a:pt x="568" y="164"/>
                  </a:lnTo>
                  <a:lnTo>
                    <a:pt x="565" y="179"/>
                  </a:lnTo>
                  <a:lnTo>
                    <a:pt x="563" y="194"/>
                  </a:lnTo>
                  <a:lnTo>
                    <a:pt x="557" y="209"/>
                  </a:lnTo>
                  <a:lnTo>
                    <a:pt x="550" y="222"/>
                  </a:lnTo>
                  <a:lnTo>
                    <a:pt x="546" y="228"/>
                  </a:lnTo>
                  <a:lnTo>
                    <a:pt x="540" y="234"/>
                  </a:lnTo>
                  <a:lnTo>
                    <a:pt x="535" y="238"/>
                  </a:lnTo>
                  <a:lnTo>
                    <a:pt x="529" y="240"/>
                  </a:lnTo>
                  <a:lnTo>
                    <a:pt x="529" y="240"/>
                  </a:lnTo>
                  <a:lnTo>
                    <a:pt x="525" y="243"/>
                  </a:lnTo>
                  <a:lnTo>
                    <a:pt x="521" y="247"/>
                  </a:lnTo>
                  <a:lnTo>
                    <a:pt x="521" y="247"/>
                  </a:lnTo>
                  <a:lnTo>
                    <a:pt x="451" y="255"/>
                  </a:lnTo>
                  <a:lnTo>
                    <a:pt x="417" y="257"/>
                  </a:lnTo>
                  <a:lnTo>
                    <a:pt x="382" y="260"/>
                  </a:lnTo>
                  <a:lnTo>
                    <a:pt x="382" y="260"/>
                  </a:lnTo>
                  <a:lnTo>
                    <a:pt x="343" y="261"/>
                  </a:lnTo>
                  <a:lnTo>
                    <a:pt x="305" y="262"/>
                  </a:lnTo>
                  <a:lnTo>
                    <a:pt x="226" y="262"/>
                  </a:lnTo>
                  <a:lnTo>
                    <a:pt x="226" y="262"/>
                  </a:lnTo>
                  <a:lnTo>
                    <a:pt x="199" y="264"/>
                  </a:lnTo>
                  <a:lnTo>
                    <a:pt x="172" y="265"/>
                  </a:lnTo>
                  <a:lnTo>
                    <a:pt x="115" y="272"/>
                  </a:lnTo>
                  <a:lnTo>
                    <a:pt x="60" y="277"/>
                  </a:lnTo>
                  <a:lnTo>
                    <a:pt x="33" y="279"/>
                  </a:lnTo>
                  <a:lnTo>
                    <a:pt x="4" y="279"/>
                  </a:lnTo>
                  <a:lnTo>
                    <a:pt x="4" y="279"/>
                  </a:lnTo>
                  <a:lnTo>
                    <a:pt x="3" y="279"/>
                  </a:lnTo>
                  <a:lnTo>
                    <a:pt x="3" y="279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4" y="325"/>
                  </a:lnTo>
                  <a:lnTo>
                    <a:pt x="4" y="325"/>
                  </a:lnTo>
                  <a:lnTo>
                    <a:pt x="34" y="324"/>
                  </a:lnTo>
                  <a:lnTo>
                    <a:pt x="66" y="323"/>
                  </a:lnTo>
                  <a:lnTo>
                    <a:pt x="126" y="316"/>
                  </a:lnTo>
                  <a:lnTo>
                    <a:pt x="186" y="311"/>
                  </a:lnTo>
                  <a:lnTo>
                    <a:pt x="216" y="308"/>
                  </a:lnTo>
                  <a:lnTo>
                    <a:pt x="247" y="308"/>
                  </a:lnTo>
                  <a:lnTo>
                    <a:pt x="247" y="308"/>
                  </a:lnTo>
                  <a:lnTo>
                    <a:pt x="318" y="307"/>
                  </a:lnTo>
                  <a:lnTo>
                    <a:pt x="389" y="303"/>
                  </a:lnTo>
                  <a:lnTo>
                    <a:pt x="459" y="298"/>
                  </a:lnTo>
                  <a:lnTo>
                    <a:pt x="530" y="291"/>
                  </a:lnTo>
                  <a:lnTo>
                    <a:pt x="530" y="291"/>
                  </a:lnTo>
                  <a:lnTo>
                    <a:pt x="534" y="290"/>
                  </a:lnTo>
                  <a:lnTo>
                    <a:pt x="539" y="289"/>
                  </a:lnTo>
                  <a:lnTo>
                    <a:pt x="543" y="286"/>
                  </a:lnTo>
                  <a:lnTo>
                    <a:pt x="546" y="282"/>
                  </a:lnTo>
                  <a:lnTo>
                    <a:pt x="546" y="282"/>
                  </a:lnTo>
                  <a:lnTo>
                    <a:pt x="556" y="277"/>
                  </a:lnTo>
                  <a:lnTo>
                    <a:pt x="565" y="270"/>
                  </a:lnTo>
                  <a:lnTo>
                    <a:pt x="574" y="262"/>
                  </a:lnTo>
                  <a:lnTo>
                    <a:pt x="582" y="253"/>
                  </a:lnTo>
                  <a:lnTo>
                    <a:pt x="589" y="244"/>
                  </a:lnTo>
                  <a:lnTo>
                    <a:pt x="594" y="234"/>
                  </a:lnTo>
                  <a:lnTo>
                    <a:pt x="599" y="223"/>
                  </a:lnTo>
                  <a:lnTo>
                    <a:pt x="603" y="213"/>
                  </a:lnTo>
                  <a:lnTo>
                    <a:pt x="610" y="189"/>
                  </a:lnTo>
                  <a:lnTo>
                    <a:pt x="614" y="166"/>
                  </a:lnTo>
                  <a:lnTo>
                    <a:pt x="615" y="142"/>
                  </a:lnTo>
                  <a:lnTo>
                    <a:pt x="615" y="120"/>
                  </a:lnTo>
                  <a:lnTo>
                    <a:pt x="615" y="1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6" name="Freeform 124"/>
            <p:cNvSpPr/>
            <p:nvPr/>
          </p:nvSpPr>
          <p:spPr bwMode="auto">
            <a:xfrm>
              <a:off x="5697538" y="4565650"/>
              <a:ext cx="220663" cy="109538"/>
            </a:xfrm>
            <a:custGeom>
              <a:avLst/>
              <a:gdLst/>
              <a:ahLst/>
              <a:cxnLst>
                <a:cxn ang="0">
                  <a:pos x="463" y="48"/>
                </a:cxn>
                <a:cxn ang="0">
                  <a:pos x="414" y="50"/>
                </a:cxn>
                <a:cxn ang="0">
                  <a:pos x="342" y="53"/>
                </a:cxn>
                <a:cxn ang="0">
                  <a:pos x="270" y="59"/>
                </a:cxn>
                <a:cxn ang="0">
                  <a:pos x="115" y="71"/>
                </a:cxn>
                <a:cxn ang="0">
                  <a:pos x="22" y="67"/>
                </a:cxn>
                <a:cxn ang="0">
                  <a:pos x="13" y="65"/>
                </a:cxn>
                <a:cxn ang="0">
                  <a:pos x="1" y="51"/>
                </a:cxn>
                <a:cxn ang="0">
                  <a:pos x="2" y="31"/>
                </a:cxn>
                <a:cxn ang="0">
                  <a:pos x="11" y="23"/>
                </a:cxn>
                <a:cxn ang="0">
                  <a:pos x="22" y="21"/>
                </a:cxn>
                <a:cxn ang="0">
                  <a:pos x="146" y="23"/>
                </a:cxn>
                <a:cxn ang="0">
                  <a:pos x="314" y="10"/>
                </a:cxn>
                <a:cxn ang="0">
                  <a:pos x="392" y="3"/>
                </a:cxn>
                <a:cxn ang="0">
                  <a:pos x="473" y="0"/>
                </a:cxn>
                <a:cxn ang="0">
                  <a:pos x="510" y="7"/>
                </a:cxn>
                <a:cxn ang="0">
                  <a:pos x="528" y="17"/>
                </a:cxn>
                <a:cxn ang="0">
                  <a:pos x="546" y="44"/>
                </a:cxn>
                <a:cxn ang="0">
                  <a:pos x="553" y="83"/>
                </a:cxn>
                <a:cxn ang="0">
                  <a:pos x="554" y="123"/>
                </a:cxn>
                <a:cxn ang="0">
                  <a:pos x="554" y="181"/>
                </a:cxn>
                <a:cxn ang="0">
                  <a:pos x="546" y="207"/>
                </a:cxn>
                <a:cxn ang="0">
                  <a:pos x="532" y="229"/>
                </a:cxn>
                <a:cxn ang="0">
                  <a:pos x="498" y="254"/>
                </a:cxn>
                <a:cxn ang="0">
                  <a:pos x="448" y="269"/>
                </a:cxn>
                <a:cxn ang="0">
                  <a:pos x="380" y="274"/>
                </a:cxn>
                <a:cxn ang="0">
                  <a:pos x="231" y="275"/>
                </a:cxn>
                <a:cxn ang="0">
                  <a:pos x="34" y="272"/>
                </a:cxn>
                <a:cxn ang="0">
                  <a:pos x="19" y="269"/>
                </a:cxn>
                <a:cxn ang="0">
                  <a:pos x="13" y="258"/>
                </a:cxn>
                <a:cxn ang="0">
                  <a:pos x="14" y="238"/>
                </a:cxn>
                <a:cxn ang="0">
                  <a:pos x="23" y="229"/>
                </a:cxn>
                <a:cxn ang="0">
                  <a:pos x="34" y="227"/>
                </a:cxn>
                <a:cxn ang="0">
                  <a:pos x="260" y="229"/>
                </a:cxn>
                <a:cxn ang="0">
                  <a:pos x="336" y="224"/>
                </a:cxn>
                <a:cxn ang="0">
                  <a:pos x="426" y="223"/>
                </a:cxn>
                <a:cxn ang="0">
                  <a:pos x="456" y="220"/>
                </a:cxn>
                <a:cxn ang="0">
                  <a:pos x="485" y="208"/>
                </a:cxn>
                <a:cxn ang="0">
                  <a:pos x="501" y="189"/>
                </a:cxn>
                <a:cxn ang="0">
                  <a:pos x="510" y="152"/>
                </a:cxn>
                <a:cxn ang="0">
                  <a:pos x="507" y="96"/>
                </a:cxn>
                <a:cxn ang="0">
                  <a:pos x="506" y="79"/>
                </a:cxn>
                <a:cxn ang="0">
                  <a:pos x="503" y="58"/>
                </a:cxn>
                <a:cxn ang="0">
                  <a:pos x="478" y="48"/>
                </a:cxn>
              </a:cxnLst>
              <a:rect l="0" t="0" r="r" b="b"/>
              <a:pathLst>
                <a:path w="556" h="275">
                  <a:moveTo>
                    <a:pt x="478" y="48"/>
                  </a:moveTo>
                  <a:lnTo>
                    <a:pt x="478" y="48"/>
                  </a:lnTo>
                  <a:lnTo>
                    <a:pt x="463" y="48"/>
                  </a:lnTo>
                  <a:lnTo>
                    <a:pt x="447" y="49"/>
                  </a:lnTo>
                  <a:lnTo>
                    <a:pt x="430" y="50"/>
                  </a:lnTo>
                  <a:lnTo>
                    <a:pt x="414" y="50"/>
                  </a:lnTo>
                  <a:lnTo>
                    <a:pt x="414" y="50"/>
                  </a:lnTo>
                  <a:lnTo>
                    <a:pt x="378" y="51"/>
                  </a:lnTo>
                  <a:lnTo>
                    <a:pt x="342" y="53"/>
                  </a:lnTo>
                  <a:lnTo>
                    <a:pt x="306" y="55"/>
                  </a:lnTo>
                  <a:lnTo>
                    <a:pt x="270" y="59"/>
                  </a:lnTo>
                  <a:lnTo>
                    <a:pt x="270" y="59"/>
                  </a:lnTo>
                  <a:lnTo>
                    <a:pt x="208" y="65"/>
                  </a:lnTo>
                  <a:lnTo>
                    <a:pt x="146" y="70"/>
                  </a:lnTo>
                  <a:lnTo>
                    <a:pt x="115" y="71"/>
                  </a:lnTo>
                  <a:lnTo>
                    <a:pt x="83" y="71"/>
                  </a:lnTo>
                  <a:lnTo>
                    <a:pt x="53" y="70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7" y="66"/>
                  </a:lnTo>
                  <a:lnTo>
                    <a:pt x="13" y="65"/>
                  </a:lnTo>
                  <a:lnTo>
                    <a:pt x="9" y="62"/>
                  </a:lnTo>
                  <a:lnTo>
                    <a:pt x="5" y="59"/>
                  </a:lnTo>
                  <a:lnTo>
                    <a:pt x="1" y="51"/>
                  </a:lnTo>
                  <a:lnTo>
                    <a:pt x="0" y="42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5" y="28"/>
                  </a:lnTo>
                  <a:lnTo>
                    <a:pt x="9" y="25"/>
                  </a:lnTo>
                  <a:lnTo>
                    <a:pt x="11" y="23"/>
                  </a:lnTo>
                  <a:lnTo>
                    <a:pt x="17" y="21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64" y="24"/>
                  </a:lnTo>
                  <a:lnTo>
                    <a:pt x="106" y="24"/>
                  </a:lnTo>
                  <a:lnTo>
                    <a:pt x="146" y="23"/>
                  </a:lnTo>
                  <a:lnTo>
                    <a:pt x="188" y="20"/>
                  </a:lnTo>
                  <a:lnTo>
                    <a:pt x="272" y="12"/>
                  </a:lnTo>
                  <a:lnTo>
                    <a:pt x="314" y="10"/>
                  </a:lnTo>
                  <a:lnTo>
                    <a:pt x="354" y="6"/>
                  </a:lnTo>
                  <a:lnTo>
                    <a:pt x="354" y="6"/>
                  </a:lnTo>
                  <a:lnTo>
                    <a:pt x="392" y="3"/>
                  </a:lnTo>
                  <a:lnTo>
                    <a:pt x="433" y="0"/>
                  </a:lnTo>
                  <a:lnTo>
                    <a:pt x="454" y="0"/>
                  </a:lnTo>
                  <a:lnTo>
                    <a:pt x="473" y="0"/>
                  </a:lnTo>
                  <a:lnTo>
                    <a:pt x="493" y="3"/>
                  </a:lnTo>
                  <a:lnTo>
                    <a:pt x="510" y="7"/>
                  </a:lnTo>
                  <a:lnTo>
                    <a:pt x="510" y="7"/>
                  </a:lnTo>
                  <a:lnTo>
                    <a:pt x="518" y="10"/>
                  </a:lnTo>
                  <a:lnTo>
                    <a:pt x="523" y="14"/>
                  </a:lnTo>
                  <a:lnTo>
                    <a:pt x="528" y="17"/>
                  </a:lnTo>
                  <a:lnTo>
                    <a:pt x="533" y="21"/>
                  </a:lnTo>
                  <a:lnTo>
                    <a:pt x="541" y="32"/>
                  </a:lnTo>
                  <a:lnTo>
                    <a:pt x="546" y="44"/>
                  </a:lnTo>
                  <a:lnTo>
                    <a:pt x="549" y="55"/>
                  </a:lnTo>
                  <a:lnTo>
                    <a:pt x="552" y="70"/>
                  </a:lnTo>
                  <a:lnTo>
                    <a:pt x="553" y="83"/>
                  </a:lnTo>
                  <a:lnTo>
                    <a:pt x="553" y="96"/>
                  </a:lnTo>
                  <a:lnTo>
                    <a:pt x="553" y="96"/>
                  </a:lnTo>
                  <a:lnTo>
                    <a:pt x="554" y="123"/>
                  </a:lnTo>
                  <a:lnTo>
                    <a:pt x="556" y="152"/>
                  </a:lnTo>
                  <a:lnTo>
                    <a:pt x="556" y="167"/>
                  </a:lnTo>
                  <a:lnTo>
                    <a:pt x="554" y="181"/>
                  </a:lnTo>
                  <a:lnTo>
                    <a:pt x="552" y="194"/>
                  </a:lnTo>
                  <a:lnTo>
                    <a:pt x="546" y="207"/>
                  </a:lnTo>
                  <a:lnTo>
                    <a:pt x="546" y="207"/>
                  </a:lnTo>
                  <a:lnTo>
                    <a:pt x="542" y="216"/>
                  </a:lnTo>
                  <a:lnTo>
                    <a:pt x="537" y="223"/>
                  </a:lnTo>
                  <a:lnTo>
                    <a:pt x="532" y="229"/>
                  </a:lnTo>
                  <a:lnTo>
                    <a:pt x="525" y="236"/>
                  </a:lnTo>
                  <a:lnTo>
                    <a:pt x="512" y="246"/>
                  </a:lnTo>
                  <a:lnTo>
                    <a:pt x="498" y="254"/>
                  </a:lnTo>
                  <a:lnTo>
                    <a:pt x="482" y="261"/>
                  </a:lnTo>
                  <a:lnTo>
                    <a:pt x="465" y="265"/>
                  </a:lnTo>
                  <a:lnTo>
                    <a:pt x="448" y="269"/>
                  </a:lnTo>
                  <a:lnTo>
                    <a:pt x="430" y="270"/>
                  </a:lnTo>
                  <a:lnTo>
                    <a:pt x="430" y="270"/>
                  </a:lnTo>
                  <a:lnTo>
                    <a:pt x="380" y="274"/>
                  </a:lnTo>
                  <a:lnTo>
                    <a:pt x="331" y="275"/>
                  </a:lnTo>
                  <a:lnTo>
                    <a:pt x="281" y="275"/>
                  </a:lnTo>
                  <a:lnTo>
                    <a:pt x="231" y="275"/>
                  </a:lnTo>
                  <a:lnTo>
                    <a:pt x="132" y="274"/>
                  </a:lnTo>
                  <a:lnTo>
                    <a:pt x="34" y="272"/>
                  </a:lnTo>
                  <a:lnTo>
                    <a:pt x="34" y="272"/>
                  </a:lnTo>
                  <a:lnTo>
                    <a:pt x="28" y="272"/>
                  </a:lnTo>
                  <a:lnTo>
                    <a:pt x="23" y="271"/>
                  </a:lnTo>
                  <a:lnTo>
                    <a:pt x="19" y="269"/>
                  </a:lnTo>
                  <a:lnTo>
                    <a:pt x="17" y="266"/>
                  </a:lnTo>
                  <a:lnTo>
                    <a:pt x="14" y="262"/>
                  </a:lnTo>
                  <a:lnTo>
                    <a:pt x="13" y="258"/>
                  </a:lnTo>
                  <a:lnTo>
                    <a:pt x="11" y="250"/>
                  </a:lnTo>
                  <a:lnTo>
                    <a:pt x="13" y="241"/>
                  </a:lnTo>
                  <a:lnTo>
                    <a:pt x="14" y="238"/>
                  </a:lnTo>
                  <a:lnTo>
                    <a:pt x="17" y="235"/>
                  </a:lnTo>
                  <a:lnTo>
                    <a:pt x="19" y="232"/>
                  </a:lnTo>
                  <a:lnTo>
                    <a:pt x="23" y="229"/>
                  </a:lnTo>
                  <a:lnTo>
                    <a:pt x="28" y="228"/>
                  </a:lnTo>
                  <a:lnTo>
                    <a:pt x="34" y="227"/>
                  </a:lnTo>
                  <a:lnTo>
                    <a:pt x="34" y="227"/>
                  </a:lnTo>
                  <a:lnTo>
                    <a:pt x="108" y="228"/>
                  </a:lnTo>
                  <a:lnTo>
                    <a:pt x="184" y="229"/>
                  </a:lnTo>
                  <a:lnTo>
                    <a:pt x="260" y="229"/>
                  </a:lnTo>
                  <a:lnTo>
                    <a:pt x="298" y="227"/>
                  </a:lnTo>
                  <a:lnTo>
                    <a:pt x="336" y="224"/>
                  </a:lnTo>
                  <a:lnTo>
                    <a:pt x="336" y="224"/>
                  </a:lnTo>
                  <a:lnTo>
                    <a:pt x="366" y="223"/>
                  </a:lnTo>
                  <a:lnTo>
                    <a:pt x="396" y="224"/>
                  </a:lnTo>
                  <a:lnTo>
                    <a:pt x="426" y="223"/>
                  </a:lnTo>
                  <a:lnTo>
                    <a:pt x="440" y="223"/>
                  </a:lnTo>
                  <a:lnTo>
                    <a:pt x="456" y="220"/>
                  </a:lnTo>
                  <a:lnTo>
                    <a:pt x="456" y="220"/>
                  </a:lnTo>
                  <a:lnTo>
                    <a:pt x="467" y="218"/>
                  </a:lnTo>
                  <a:lnTo>
                    <a:pt x="477" y="214"/>
                  </a:lnTo>
                  <a:lnTo>
                    <a:pt x="485" y="208"/>
                  </a:lnTo>
                  <a:lnTo>
                    <a:pt x="491" y="203"/>
                  </a:lnTo>
                  <a:lnTo>
                    <a:pt x="497" y="195"/>
                  </a:lnTo>
                  <a:lnTo>
                    <a:pt x="501" y="189"/>
                  </a:lnTo>
                  <a:lnTo>
                    <a:pt x="505" y="180"/>
                  </a:lnTo>
                  <a:lnTo>
                    <a:pt x="507" y="172"/>
                  </a:lnTo>
                  <a:lnTo>
                    <a:pt x="510" y="152"/>
                  </a:lnTo>
                  <a:lnTo>
                    <a:pt x="510" y="133"/>
                  </a:lnTo>
                  <a:lnTo>
                    <a:pt x="508" y="114"/>
                  </a:lnTo>
                  <a:lnTo>
                    <a:pt x="507" y="96"/>
                  </a:lnTo>
                  <a:lnTo>
                    <a:pt x="507" y="96"/>
                  </a:lnTo>
                  <a:lnTo>
                    <a:pt x="506" y="88"/>
                  </a:lnTo>
                  <a:lnTo>
                    <a:pt x="506" y="79"/>
                  </a:lnTo>
                  <a:lnTo>
                    <a:pt x="506" y="71"/>
                  </a:lnTo>
                  <a:lnTo>
                    <a:pt x="506" y="65"/>
                  </a:lnTo>
                  <a:lnTo>
                    <a:pt x="503" y="58"/>
                  </a:lnTo>
                  <a:lnTo>
                    <a:pt x="498" y="53"/>
                  </a:lnTo>
                  <a:lnTo>
                    <a:pt x="490" y="49"/>
                  </a:lnTo>
                  <a:lnTo>
                    <a:pt x="478" y="48"/>
                  </a:lnTo>
                  <a:lnTo>
                    <a:pt x="478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7" name="Freeform 125"/>
            <p:cNvSpPr/>
            <p:nvPr/>
          </p:nvSpPr>
          <p:spPr bwMode="auto">
            <a:xfrm>
              <a:off x="5508626" y="4500563"/>
              <a:ext cx="19050" cy="90488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4"/>
                </a:cxn>
                <a:cxn ang="0">
                  <a:pos x="1" y="217"/>
                </a:cxn>
                <a:cxn ang="0">
                  <a:pos x="4" y="221"/>
                </a:cxn>
                <a:cxn ang="0">
                  <a:pos x="7" y="224"/>
                </a:cxn>
                <a:cxn ang="0">
                  <a:pos x="11" y="227"/>
                </a:cxn>
                <a:cxn ang="0">
                  <a:pos x="14" y="228"/>
                </a:cxn>
                <a:cxn ang="0">
                  <a:pos x="22" y="229"/>
                </a:cxn>
                <a:cxn ang="0">
                  <a:pos x="31" y="228"/>
                </a:cxn>
                <a:cxn ang="0">
                  <a:pos x="35" y="227"/>
                </a:cxn>
                <a:cxn ang="0">
                  <a:pos x="38" y="224"/>
                </a:cxn>
                <a:cxn ang="0">
                  <a:pos x="41" y="221"/>
                </a:cxn>
                <a:cxn ang="0">
                  <a:pos x="43" y="217"/>
                </a:cxn>
                <a:cxn ang="0">
                  <a:pos x="45" y="214"/>
                </a:cxn>
                <a:cxn ang="0">
                  <a:pos x="46" y="208"/>
                </a:cxn>
                <a:cxn ang="0">
                  <a:pos x="46" y="23"/>
                </a:cxn>
                <a:cxn ang="0">
                  <a:pos x="46" y="23"/>
                </a:cxn>
                <a:cxn ang="0">
                  <a:pos x="45" y="17"/>
                </a:cxn>
                <a:cxn ang="0">
                  <a:pos x="43" y="12"/>
                </a:cxn>
                <a:cxn ang="0">
                  <a:pos x="41" y="8"/>
                </a:cxn>
                <a:cxn ang="0">
                  <a:pos x="38" y="6"/>
                </a:cxn>
                <a:cxn ang="0">
                  <a:pos x="35" y="3"/>
                </a:cxn>
                <a:cxn ang="0">
                  <a:pos x="31" y="2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11" y="3"/>
                </a:cxn>
                <a:cxn ang="0">
                  <a:pos x="7" y="6"/>
                </a:cxn>
                <a:cxn ang="0">
                  <a:pos x="4" y="8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0" y="23"/>
                </a:cxn>
                <a:cxn ang="0">
                  <a:pos x="0" y="23"/>
                </a:cxn>
              </a:cxnLst>
              <a:rect l="0" t="0" r="r" b="b"/>
              <a:pathLst>
                <a:path w="46" h="229">
                  <a:moveTo>
                    <a:pt x="0" y="23"/>
                  </a:moveTo>
                  <a:lnTo>
                    <a:pt x="0" y="208"/>
                  </a:lnTo>
                  <a:lnTo>
                    <a:pt x="0" y="208"/>
                  </a:lnTo>
                  <a:lnTo>
                    <a:pt x="0" y="214"/>
                  </a:lnTo>
                  <a:lnTo>
                    <a:pt x="1" y="217"/>
                  </a:lnTo>
                  <a:lnTo>
                    <a:pt x="4" y="221"/>
                  </a:lnTo>
                  <a:lnTo>
                    <a:pt x="7" y="224"/>
                  </a:lnTo>
                  <a:lnTo>
                    <a:pt x="11" y="227"/>
                  </a:lnTo>
                  <a:lnTo>
                    <a:pt x="14" y="228"/>
                  </a:lnTo>
                  <a:lnTo>
                    <a:pt x="22" y="229"/>
                  </a:lnTo>
                  <a:lnTo>
                    <a:pt x="31" y="228"/>
                  </a:lnTo>
                  <a:lnTo>
                    <a:pt x="35" y="227"/>
                  </a:lnTo>
                  <a:lnTo>
                    <a:pt x="38" y="224"/>
                  </a:lnTo>
                  <a:lnTo>
                    <a:pt x="41" y="221"/>
                  </a:lnTo>
                  <a:lnTo>
                    <a:pt x="43" y="217"/>
                  </a:lnTo>
                  <a:lnTo>
                    <a:pt x="45" y="214"/>
                  </a:lnTo>
                  <a:lnTo>
                    <a:pt x="46" y="208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5" y="17"/>
                  </a:lnTo>
                  <a:lnTo>
                    <a:pt x="43" y="12"/>
                  </a:lnTo>
                  <a:lnTo>
                    <a:pt x="41" y="8"/>
                  </a:lnTo>
                  <a:lnTo>
                    <a:pt x="38" y="6"/>
                  </a:lnTo>
                  <a:lnTo>
                    <a:pt x="35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11" y="3"/>
                  </a:lnTo>
                  <a:lnTo>
                    <a:pt x="7" y="6"/>
                  </a:lnTo>
                  <a:lnTo>
                    <a:pt x="4" y="8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8" name="Freeform 126"/>
            <p:cNvSpPr/>
            <p:nvPr/>
          </p:nvSpPr>
          <p:spPr bwMode="auto">
            <a:xfrm>
              <a:off x="5502276" y="4656138"/>
              <a:ext cx="217488" cy="144463"/>
            </a:xfrm>
            <a:custGeom>
              <a:avLst/>
              <a:gdLst/>
              <a:ahLst/>
              <a:cxnLst>
                <a:cxn ang="0">
                  <a:pos x="548" y="17"/>
                </a:cxn>
                <a:cxn ang="0">
                  <a:pos x="541" y="7"/>
                </a:cxn>
                <a:cxn ang="0">
                  <a:pos x="531" y="0"/>
                </a:cxn>
                <a:cxn ang="0">
                  <a:pos x="523" y="0"/>
                </a:cxn>
                <a:cxn ang="0">
                  <a:pos x="507" y="7"/>
                </a:cxn>
                <a:cxn ang="0">
                  <a:pos x="501" y="21"/>
                </a:cxn>
                <a:cxn ang="0">
                  <a:pos x="503" y="190"/>
                </a:cxn>
                <a:cxn ang="0">
                  <a:pos x="503" y="240"/>
                </a:cxn>
                <a:cxn ang="0">
                  <a:pos x="497" y="283"/>
                </a:cxn>
                <a:cxn ang="0">
                  <a:pos x="484" y="302"/>
                </a:cxn>
                <a:cxn ang="0">
                  <a:pos x="471" y="310"/>
                </a:cxn>
                <a:cxn ang="0">
                  <a:pos x="431" y="321"/>
                </a:cxn>
                <a:cxn ang="0">
                  <a:pos x="397" y="322"/>
                </a:cxn>
                <a:cxn ang="0">
                  <a:pos x="267" y="314"/>
                </a:cxn>
                <a:cxn ang="0">
                  <a:pos x="180" y="312"/>
                </a:cxn>
                <a:cxn ang="0">
                  <a:pos x="115" y="305"/>
                </a:cxn>
                <a:cxn ang="0">
                  <a:pos x="81" y="292"/>
                </a:cxn>
                <a:cxn ang="0">
                  <a:pos x="57" y="268"/>
                </a:cxn>
                <a:cxn ang="0">
                  <a:pos x="49" y="244"/>
                </a:cxn>
                <a:cxn ang="0">
                  <a:pos x="47" y="195"/>
                </a:cxn>
                <a:cxn ang="0">
                  <a:pos x="49" y="132"/>
                </a:cxn>
                <a:cxn ang="0">
                  <a:pos x="53" y="51"/>
                </a:cxn>
                <a:cxn ang="0">
                  <a:pos x="55" y="19"/>
                </a:cxn>
                <a:cxn ang="0">
                  <a:pos x="48" y="7"/>
                </a:cxn>
                <a:cxn ang="0">
                  <a:pos x="32" y="2"/>
                </a:cxn>
                <a:cxn ang="0">
                  <a:pos x="17" y="7"/>
                </a:cxn>
                <a:cxn ang="0">
                  <a:pos x="10" y="19"/>
                </a:cxn>
                <a:cxn ang="0">
                  <a:pos x="8" y="58"/>
                </a:cxn>
                <a:cxn ang="0">
                  <a:pos x="0" y="166"/>
                </a:cxn>
                <a:cxn ang="0">
                  <a:pos x="2" y="238"/>
                </a:cxn>
                <a:cxn ang="0">
                  <a:pos x="17" y="288"/>
                </a:cxn>
                <a:cxn ang="0">
                  <a:pos x="30" y="314"/>
                </a:cxn>
                <a:cxn ang="0">
                  <a:pos x="59" y="336"/>
                </a:cxn>
                <a:cxn ang="0">
                  <a:pos x="97" y="349"/>
                </a:cxn>
                <a:cxn ang="0">
                  <a:pos x="166" y="357"/>
                </a:cxn>
                <a:cxn ang="0">
                  <a:pos x="260" y="359"/>
                </a:cxn>
                <a:cxn ang="0">
                  <a:pos x="417" y="363"/>
                </a:cxn>
                <a:cxn ang="0">
                  <a:pos x="464" y="360"/>
                </a:cxn>
                <a:cxn ang="0">
                  <a:pos x="498" y="348"/>
                </a:cxn>
                <a:cxn ang="0">
                  <a:pos x="518" y="332"/>
                </a:cxn>
                <a:cxn ang="0">
                  <a:pos x="539" y="298"/>
                </a:cxn>
                <a:cxn ang="0">
                  <a:pos x="548" y="245"/>
                </a:cxn>
                <a:cxn ang="0">
                  <a:pos x="550" y="194"/>
                </a:cxn>
                <a:cxn ang="0">
                  <a:pos x="549" y="23"/>
                </a:cxn>
              </a:cxnLst>
              <a:rect l="0" t="0" r="r" b="b"/>
              <a:pathLst>
                <a:path w="550" h="363">
                  <a:moveTo>
                    <a:pt x="549" y="23"/>
                  </a:moveTo>
                  <a:lnTo>
                    <a:pt x="549" y="23"/>
                  </a:lnTo>
                  <a:lnTo>
                    <a:pt x="548" y="17"/>
                  </a:lnTo>
                  <a:lnTo>
                    <a:pt x="547" y="13"/>
                  </a:lnTo>
                  <a:lnTo>
                    <a:pt x="545" y="9"/>
                  </a:lnTo>
                  <a:lnTo>
                    <a:pt x="541" y="7"/>
                  </a:lnTo>
                  <a:lnTo>
                    <a:pt x="539" y="4"/>
                  </a:lnTo>
                  <a:lnTo>
                    <a:pt x="535" y="2"/>
                  </a:lnTo>
                  <a:lnTo>
                    <a:pt x="531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16" y="0"/>
                  </a:lnTo>
                  <a:lnTo>
                    <a:pt x="511" y="3"/>
                  </a:lnTo>
                  <a:lnTo>
                    <a:pt x="507" y="7"/>
                  </a:lnTo>
                  <a:lnTo>
                    <a:pt x="503" y="11"/>
                  </a:lnTo>
                  <a:lnTo>
                    <a:pt x="502" y="16"/>
                  </a:lnTo>
                  <a:lnTo>
                    <a:pt x="501" y="21"/>
                  </a:lnTo>
                  <a:lnTo>
                    <a:pt x="501" y="28"/>
                  </a:lnTo>
                  <a:lnTo>
                    <a:pt x="503" y="33"/>
                  </a:lnTo>
                  <a:lnTo>
                    <a:pt x="503" y="190"/>
                  </a:lnTo>
                  <a:lnTo>
                    <a:pt x="503" y="190"/>
                  </a:lnTo>
                  <a:lnTo>
                    <a:pt x="503" y="221"/>
                  </a:lnTo>
                  <a:lnTo>
                    <a:pt x="503" y="240"/>
                  </a:lnTo>
                  <a:lnTo>
                    <a:pt x="502" y="258"/>
                  </a:lnTo>
                  <a:lnTo>
                    <a:pt x="499" y="275"/>
                  </a:lnTo>
                  <a:lnTo>
                    <a:pt x="497" y="283"/>
                  </a:lnTo>
                  <a:lnTo>
                    <a:pt x="493" y="289"/>
                  </a:lnTo>
                  <a:lnTo>
                    <a:pt x="489" y="296"/>
                  </a:lnTo>
                  <a:lnTo>
                    <a:pt x="484" y="302"/>
                  </a:lnTo>
                  <a:lnTo>
                    <a:pt x="477" y="306"/>
                  </a:lnTo>
                  <a:lnTo>
                    <a:pt x="471" y="310"/>
                  </a:lnTo>
                  <a:lnTo>
                    <a:pt x="471" y="310"/>
                  </a:lnTo>
                  <a:lnTo>
                    <a:pt x="458" y="315"/>
                  </a:lnTo>
                  <a:lnTo>
                    <a:pt x="445" y="318"/>
                  </a:lnTo>
                  <a:lnTo>
                    <a:pt x="431" y="321"/>
                  </a:lnTo>
                  <a:lnTo>
                    <a:pt x="417" y="321"/>
                  </a:lnTo>
                  <a:lnTo>
                    <a:pt x="417" y="321"/>
                  </a:lnTo>
                  <a:lnTo>
                    <a:pt x="397" y="322"/>
                  </a:lnTo>
                  <a:lnTo>
                    <a:pt x="374" y="321"/>
                  </a:lnTo>
                  <a:lnTo>
                    <a:pt x="320" y="318"/>
                  </a:lnTo>
                  <a:lnTo>
                    <a:pt x="267" y="314"/>
                  </a:lnTo>
                  <a:lnTo>
                    <a:pt x="226" y="312"/>
                  </a:lnTo>
                  <a:lnTo>
                    <a:pt x="226" y="312"/>
                  </a:lnTo>
                  <a:lnTo>
                    <a:pt x="180" y="312"/>
                  </a:lnTo>
                  <a:lnTo>
                    <a:pt x="154" y="310"/>
                  </a:lnTo>
                  <a:lnTo>
                    <a:pt x="128" y="308"/>
                  </a:lnTo>
                  <a:lnTo>
                    <a:pt x="115" y="305"/>
                  </a:lnTo>
                  <a:lnTo>
                    <a:pt x="103" y="301"/>
                  </a:lnTo>
                  <a:lnTo>
                    <a:pt x="91" y="297"/>
                  </a:lnTo>
                  <a:lnTo>
                    <a:pt x="81" y="292"/>
                  </a:lnTo>
                  <a:lnTo>
                    <a:pt x="72" y="285"/>
                  </a:lnTo>
                  <a:lnTo>
                    <a:pt x="64" y="278"/>
                  </a:lnTo>
                  <a:lnTo>
                    <a:pt x="57" y="268"/>
                  </a:lnTo>
                  <a:lnTo>
                    <a:pt x="53" y="258"/>
                  </a:lnTo>
                  <a:lnTo>
                    <a:pt x="53" y="258"/>
                  </a:lnTo>
                  <a:lnTo>
                    <a:pt x="49" y="244"/>
                  </a:lnTo>
                  <a:lnTo>
                    <a:pt x="47" y="228"/>
                  </a:lnTo>
                  <a:lnTo>
                    <a:pt x="47" y="212"/>
                  </a:lnTo>
                  <a:lnTo>
                    <a:pt x="47" y="195"/>
                  </a:lnTo>
                  <a:lnTo>
                    <a:pt x="48" y="162"/>
                  </a:lnTo>
                  <a:lnTo>
                    <a:pt x="49" y="132"/>
                  </a:lnTo>
                  <a:lnTo>
                    <a:pt x="49" y="132"/>
                  </a:lnTo>
                  <a:lnTo>
                    <a:pt x="49" y="105"/>
                  </a:lnTo>
                  <a:lnTo>
                    <a:pt x="52" y="79"/>
                  </a:lnTo>
                  <a:lnTo>
                    <a:pt x="53" y="51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19"/>
                  </a:lnTo>
                  <a:lnTo>
                    <a:pt x="53" y="15"/>
                  </a:lnTo>
                  <a:lnTo>
                    <a:pt x="51" y="11"/>
                  </a:lnTo>
                  <a:lnTo>
                    <a:pt x="48" y="7"/>
                  </a:lnTo>
                  <a:lnTo>
                    <a:pt x="44" y="6"/>
                  </a:lnTo>
                  <a:lnTo>
                    <a:pt x="40" y="3"/>
                  </a:lnTo>
                  <a:lnTo>
                    <a:pt x="32" y="2"/>
                  </a:lnTo>
                  <a:lnTo>
                    <a:pt x="23" y="3"/>
                  </a:lnTo>
                  <a:lnTo>
                    <a:pt x="19" y="6"/>
                  </a:lnTo>
                  <a:lnTo>
                    <a:pt x="17" y="7"/>
                  </a:lnTo>
                  <a:lnTo>
                    <a:pt x="13" y="11"/>
                  </a:lnTo>
                  <a:lnTo>
                    <a:pt x="12" y="15"/>
                  </a:lnTo>
                  <a:lnTo>
                    <a:pt x="10" y="19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8" y="58"/>
                  </a:lnTo>
                  <a:lnTo>
                    <a:pt x="5" y="93"/>
                  </a:lnTo>
                  <a:lnTo>
                    <a:pt x="2" y="130"/>
                  </a:lnTo>
                  <a:lnTo>
                    <a:pt x="0" y="166"/>
                  </a:lnTo>
                  <a:lnTo>
                    <a:pt x="0" y="203"/>
                  </a:lnTo>
                  <a:lnTo>
                    <a:pt x="1" y="221"/>
                  </a:lnTo>
                  <a:lnTo>
                    <a:pt x="2" y="238"/>
                  </a:lnTo>
                  <a:lnTo>
                    <a:pt x="6" y="255"/>
                  </a:lnTo>
                  <a:lnTo>
                    <a:pt x="10" y="272"/>
                  </a:lnTo>
                  <a:lnTo>
                    <a:pt x="17" y="288"/>
                  </a:lnTo>
                  <a:lnTo>
                    <a:pt x="23" y="304"/>
                  </a:lnTo>
                  <a:lnTo>
                    <a:pt x="23" y="304"/>
                  </a:lnTo>
                  <a:lnTo>
                    <a:pt x="30" y="314"/>
                  </a:lnTo>
                  <a:lnTo>
                    <a:pt x="39" y="322"/>
                  </a:lnTo>
                  <a:lnTo>
                    <a:pt x="48" y="330"/>
                  </a:lnTo>
                  <a:lnTo>
                    <a:pt x="59" y="336"/>
                  </a:lnTo>
                  <a:lnTo>
                    <a:pt x="70" y="342"/>
                  </a:lnTo>
                  <a:lnTo>
                    <a:pt x="84" y="346"/>
                  </a:lnTo>
                  <a:lnTo>
                    <a:pt x="97" y="349"/>
                  </a:lnTo>
                  <a:lnTo>
                    <a:pt x="111" y="352"/>
                  </a:lnTo>
                  <a:lnTo>
                    <a:pt x="138" y="356"/>
                  </a:lnTo>
                  <a:lnTo>
                    <a:pt x="166" y="357"/>
                  </a:lnTo>
                  <a:lnTo>
                    <a:pt x="214" y="357"/>
                  </a:lnTo>
                  <a:lnTo>
                    <a:pt x="214" y="357"/>
                  </a:lnTo>
                  <a:lnTo>
                    <a:pt x="260" y="359"/>
                  </a:lnTo>
                  <a:lnTo>
                    <a:pt x="316" y="361"/>
                  </a:lnTo>
                  <a:lnTo>
                    <a:pt x="371" y="363"/>
                  </a:lnTo>
                  <a:lnTo>
                    <a:pt x="417" y="363"/>
                  </a:lnTo>
                  <a:lnTo>
                    <a:pt x="417" y="363"/>
                  </a:lnTo>
                  <a:lnTo>
                    <a:pt x="441" y="363"/>
                  </a:lnTo>
                  <a:lnTo>
                    <a:pt x="464" y="360"/>
                  </a:lnTo>
                  <a:lnTo>
                    <a:pt x="477" y="357"/>
                  </a:lnTo>
                  <a:lnTo>
                    <a:pt x="488" y="353"/>
                  </a:lnTo>
                  <a:lnTo>
                    <a:pt x="498" y="348"/>
                  </a:lnTo>
                  <a:lnTo>
                    <a:pt x="507" y="343"/>
                  </a:lnTo>
                  <a:lnTo>
                    <a:pt x="507" y="343"/>
                  </a:lnTo>
                  <a:lnTo>
                    <a:pt x="518" y="332"/>
                  </a:lnTo>
                  <a:lnTo>
                    <a:pt x="527" y="322"/>
                  </a:lnTo>
                  <a:lnTo>
                    <a:pt x="533" y="310"/>
                  </a:lnTo>
                  <a:lnTo>
                    <a:pt x="539" y="298"/>
                  </a:lnTo>
                  <a:lnTo>
                    <a:pt x="541" y="285"/>
                  </a:lnTo>
                  <a:lnTo>
                    <a:pt x="544" y="272"/>
                  </a:lnTo>
                  <a:lnTo>
                    <a:pt x="548" y="245"/>
                  </a:lnTo>
                  <a:lnTo>
                    <a:pt x="548" y="245"/>
                  </a:lnTo>
                  <a:lnTo>
                    <a:pt x="549" y="221"/>
                  </a:lnTo>
                  <a:lnTo>
                    <a:pt x="550" y="194"/>
                  </a:lnTo>
                  <a:lnTo>
                    <a:pt x="550" y="134"/>
                  </a:lnTo>
                  <a:lnTo>
                    <a:pt x="549" y="23"/>
                  </a:lnTo>
                  <a:lnTo>
                    <a:pt x="549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9" name="Freeform 127"/>
            <p:cNvSpPr/>
            <p:nvPr/>
          </p:nvSpPr>
          <p:spPr bwMode="auto">
            <a:xfrm>
              <a:off x="5694363" y="4497388"/>
              <a:ext cx="20638" cy="93663"/>
            </a:xfrm>
            <a:custGeom>
              <a:avLst/>
              <a:gdLst/>
              <a:ahLst/>
              <a:cxnLst>
                <a:cxn ang="0">
                  <a:pos x="49" y="142"/>
                </a:cxn>
                <a:cxn ang="0">
                  <a:pos x="49" y="142"/>
                </a:cxn>
                <a:cxn ang="0">
                  <a:pos x="50" y="82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51" y="17"/>
                </a:cxn>
                <a:cxn ang="0">
                  <a:pos x="49" y="13"/>
                </a:cxn>
                <a:cxn ang="0">
                  <a:pos x="47" y="9"/>
                </a:cxn>
                <a:cxn ang="0">
                  <a:pos x="44" y="6"/>
                </a:cxn>
                <a:cxn ang="0">
                  <a:pos x="41" y="4"/>
                </a:cxn>
                <a:cxn ang="0">
                  <a:pos x="37" y="2"/>
                </a:cxn>
                <a:cxn ang="0">
                  <a:pos x="28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6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6" y="17"/>
                </a:cxn>
                <a:cxn ang="0">
                  <a:pos x="6" y="22"/>
                </a:cxn>
                <a:cxn ang="0">
                  <a:pos x="6" y="22"/>
                </a:cxn>
                <a:cxn ang="0">
                  <a:pos x="4" y="87"/>
                </a:cxn>
                <a:cxn ang="0">
                  <a:pos x="3" y="153"/>
                </a:cxn>
                <a:cxn ang="0">
                  <a:pos x="3" y="153"/>
                </a:cxn>
                <a:cxn ang="0">
                  <a:pos x="2" y="170"/>
                </a:cxn>
                <a:cxn ang="0">
                  <a:pos x="0" y="187"/>
                </a:cxn>
                <a:cxn ang="0">
                  <a:pos x="0" y="204"/>
                </a:cxn>
                <a:cxn ang="0">
                  <a:pos x="2" y="212"/>
                </a:cxn>
                <a:cxn ang="0">
                  <a:pos x="3" y="220"/>
                </a:cxn>
                <a:cxn ang="0">
                  <a:pos x="3" y="220"/>
                </a:cxn>
                <a:cxn ang="0">
                  <a:pos x="6" y="225"/>
                </a:cxn>
                <a:cxn ang="0">
                  <a:pos x="8" y="229"/>
                </a:cxn>
                <a:cxn ang="0">
                  <a:pos x="12" y="231"/>
                </a:cxn>
                <a:cxn ang="0">
                  <a:pos x="16" y="234"/>
                </a:cxn>
                <a:cxn ang="0">
                  <a:pos x="20" y="235"/>
                </a:cxn>
                <a:cxn ang="0">
                  <a:pos x="24" y="235"/>
                </a:cxn>
                <a:cxn ang="0">
                  <a:pos x="32" y="235"/>
                </a:cxn>
                <a:cxn ang="0">
                  <a:pos x="40" y="231"/>
                </a:cxn>
                <a:cxn ang="0">
                  <a:pos x="44" y="229"/>
                </a:cxn>
                <a:cxn ang="0">
                  <a:pos x="46" y="225"/>
                </a:cxn>
                <a:cxn ang="0">
                  <a:pos x="47" y="222"/>
                </a:cxn>
                <a:cxn ang="0">
                  <a:pos x="49" y="217"/>
                </a:cxn>
                <a:cxn ang="0">
                  <a:pos x="49" y="213"/>
                </a:cxn>
                <a:cxn ang="0">
                  <a:pos x="47" y="208"/>
                </a:cxn>
                <a:cxn ang="0">
                  <a:pos x="47" y="208"/>
                </a:cxn>
                <a:cxn ang="0">
                  <a:pos x="46" y="201"/>
                </a:cxn>
                <a:cxn ang="0">
                  <a:pos x="45" y="193"/>
                </a:cxn>
                <a:cxn ang="0">
                  <a:pos x="46" y="175"/>
                </a:cxn>
                <a:cxn ang="0">
                  <a:pos x="47" y="158"/>
                </a:cxn>
                <a:cxn ang="0">
                  <a:pos x="49" y="142"/>
                </a:cxn>
                <a:cxn ang="0">
                  <a:pos x="49" y="142"/>
                </a:cxn>
              </a:cxnLst>
              <a:rect l="0" t="0" r="r" b="b"/>
              <a:pathLst>
                <a:path w="51" h="235">
                  <a:moveTo>
                    <a:pt x="49" y="142"/>
                  </a:moveTo>
                  <a:lnTo>
                    <a:pt x="49" y="142"/>
                  </a:lnTo>
                  <a:lnTo>
                    <a:pt x="50" y="82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17"/>
                  </a:lnTo>
                  <a:lnTo>
                    <a:pt x="49" y="13"/>
                  </a:lnTo>
                  <a:lnTo>
                    <a:pt x="47" y="9"/>
                  </a:lnTo>
                  <a:lnTo>
                    <a:pt x="44" y="6"/>
                  </a:lnTo>
                  <a:lnTo>
                    <a:pt x="41" y="4"/>
                  </a:lnTo>
                  <a:lnTo>
                    <a:pt x="37" y="2"/>
                  </a:lnTo>
                  <a:lnTo>
                    <a:pt x="28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6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6" y="17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4" y="87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2" y="170"/>
                  </a:lnTo>
                  <a:lnTo>
                    <a:pt x="0" y="187"/>
                  </a:lnTo>
                  <a:lnTo>
                    <a:pt x="0" y="204"/>
                  </a:lnTo>
                  <a:lnTo>
                    <a:pt x="2" y="212"/>
                  </a:lnTo>
                  <a:lnTo>
                    <a:pt x="3" y="220"/>
                  </a:lnTo>
                  <a:lnTo>
                    <a:pt x="3" y="220"/>
                  </a:lnTo>
                  <a:lnTo>
                    <a:pt x="6" y="225"/>
                  </a:lnTo>
                  <a:lnTo>
                    <a:pt x="8" y="229"/>
                  </a:lnTo>
                  <a:lnTo>
                    <a:pt x="12" y="231"/>
                  </a:lnTo>
                  <a:lnTo>
                    <a:pt x="16" y="234"/>
                  </a:lnTo>
                  <a:lnTo>
                    <a:pt x="20" y="235"/>
                  </a:lnTo>
                  <a:lnTo>
                    <a:pt x="24" y="235"/>
                  </a:lnTo>
                  <a:lnTo>
                    <a:pt x="32" y="235"/>
                  </a:lnTo>
                  <a:lnTo>
                    <a:pt x="40" y="231"/>
                  </a:lnTo>
                  <a:lnTo>
                    <a:pt x="44" y="229"/>
                  </a:lnTo>
                  <a:lnTo>
                    <a:pt x="46" y="225"/>
                  </a:lnTo>
                  <a:lnTo>
                    <a:pt x="47" y="222"/>
                  </a:lnTo>
                  <a:lnTo>
                    <a:pt x="49" y="217"/>
                  </a:lnTo>
                  <a:lnTo>
                    <a:pt x="49" y="213"/>
                  </a:lnTo>
                  <a:lnTo>
                    <a:pt x="47" y="208"/>
                  </a:lnTo>
                  <a:lnTo>
                    <a:pt x="47" y="208"/>
                  </a:lnTo>
                  <a:lnTo>
                    <a:pt x="46" y="201"/>
                  </a:lnTo>
                  <a:lnTo>
                    <a:pt x="45" y="193"/>
                  </a:lnTo>
                  <a:lnTo>
                    <a:pt x="46" y="175"/>
                  </a:lnTo>
                  <a:lnTo>
                    <a:pt x="47" y="158"/>
                  </a:lnTo>
                  <a:lnTo>
                    <a:pt x="49" y="142"/>
                  </a:lnTo>
                  <a:lnTo>
                    <a:pt x="49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</p:grpSp>
      <p:grpSp>
        <p:nvGrpSpPr>
          <p:cNvPr id="120" name="组合 119"/>
          <p:cNvGrpSpPr/>
          <p:nvPr/>
        </p:nvGrpSpPr>
        <p:grpSpPr>
          <a:xfrm>
            <a:off x="7320330" y="1955212"/>
            <a:ext cx="569291" cy="563398"/>
            <a:chOff x="3100388" y="1978025"/>
            <a:chExt cx="766763" cy="758826"/>
          </a:xfrm>
          <a:solidFill>
            <a:srgbClr val="414042"/>
          </a:solidFill>
        </p:grpSpPr>
        <p:sp>
          <p:nvSpPr>
            <p:cNvPr id="121" name="Freeform 560"/>
            <p:cNvSpPr/>
            <p:nvPr/>
          </p:nvSpPr>
          <p:spPr bwMode="auto">
            <a:xfrm>
              <a:off x="3306763" y="2555875"/>
              <a:ext cx="34925" cy="76200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54" y="47"/>
                </a:cxn>
                <a:cxn ang="0">
                  <a:pos x="31" y="93"/>
                </a:cxn>
                <a:cxn ang="0">
                  <a:pos x="22" y="115"/>
                </a:cxn>
                <a:cxn ang="0">
                  <a:pos x="13" y="139"/>
                </a:cxn>
                <a:cxn ang="0">
                  <a:pos x="5" y="164"/>
                </a:cxn>
                <a:cxn ang="0">
                  <a:pos x="0" y="187"/>
                </a:cxn>
                <a:cxn ang="0">
                  <a:pos x="0" y="187"/>
                </a:cxn>
                <a:cxn ang="0">
                  <a:pos x="0" y="190"/>
                </a:cxn>
                <a:cxn ang="0">
                  <a:pos x="1" y="191"/>
                </a:cxn>
                <a:cxn ang="0">
                  <a:pos x="5" y="194"/>
                </a:cxn>
                <a:cxn ang="0">
                  <a:pos x="6" y="194"/>
                </a:cxn>
                <a:cxn ang="0">
                  <a:pos x="9" y="194"/>
                </a:cxn>
                <a:cxn ang="0">
                  <a:pos x="10" y="192"/>
                </a:cxn>
                <a:cxn ang="0">
                  <a:pos x="12" y="190"/>
                </a:cxn>
                <a:cxn ang="0">
                  <a:pos x="12" y="190"/>
                </a:cxn>
                <a:cxn ang="0">
                  <a:pos x="17" y="166"/>
                </a:cxn>
                <a:cxn ang="0">
                  <a:pos x="23" y="143"/>
                </a:cxn>
                <a:cxn ang="0">
                  <a:pos x="33" y="120"/>
                </a:cxn>
                <a:cxn ang="0">
                  <a:pos x="42" y="97"/>
                </a:cxn>
                <a:cxn ang="0">
                  <a:pos x="64" y="52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8" y="7"/>
                </a:cxn>
                <a:cxn ang="0">
                  <a:pos x="88" y="4"/>
                </a:cxn>
                <a:cxn ang="0">
                  <a:pos x="85" y="1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8" h="194">
                  <a:moveTo>
                    <a:pt x="77" y="3"/>
                  </a:moveTo>
                  <a:lnTo>
                    <a:pt x="77" y="3"/>
                  </a:lnTo>
                  <a:lnTo>
                    <a:pt x="54" y="47"/>
                  </a:lnTo>
                  <a:lnTo>
                    <a:pt x="31" y="93"/>
                  </a:lnTo>
                  <a:lnTo>
                    <a:pt x="22" y="115"/>
                  </a:lnTo>
                  <a:lnTo>
                    <a:pt x="13" y="139"/>
                  </a:lnTo>
                  <a:lnTo>
                    <a:pt x="5" y="164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90"/>
                  </a:lnTo>
                  <a:lnTo>
                    <a:pt x="1" y="191"/>
                  </a:lnTo>
                  <a:lnTo>
                    <a:pt x="5" y="194"/>
                  </a:lnTo>
                  <a:lnTo>
                    <a:pt x="6" y="194"/>
                  </a:lnTo>
                  <a:lnTo>
                    <a:pt x="9" y="194"/>
                  </a:lnTo>
                  <a:lnTo>
                    <a:pt x="10" y="192"/>
                  </a:lnTo>
                  <a:lnTo>
                    <a:pt x="12" y="190"/>
                  </a:lnTo>
                  <a:lnTo>
                    <a:pt x="12" y="190"/>
                  </a:lnTo>
                  <a:lnTo>
                    <a:pt x="17" y="166"/>
                  </a:lnTo>
                  <a:lnTo>
                    <a:pt x="23" y="143"/>
                  </a:lnTo>
                  <a:lnTo>
                    <a:pt x="33" y="120"/>
                  </a:lnTo>
                  <a:lnTo>
                    <a:pt x="42" y="97"/>
                  </a:lnTo>
                  <a:lnTo>
                    <a:pt x="64" y="52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8" y="7"/>
                  </a:lnTo>
                  <a:lnTo>
                    <a:pt x="88" y="4"/>
                  </a:lnTo>
                  <a:lnTo>
                    <a:pt x="85" y="1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2" name="Freeform 561"/>
            <p:cNvSpPr/>
            <p:nvPr/>
          </p:nvSpPr>
          <p:spPr bwMode="auto">
            <a:xfrm>
              <a:off x="3319463" y="2565400"/>
              <a:ext cx="47625" cy="98425"/>
            </a:xfrm>
            <a:custGeom>
              <a:avLst/>
              <a:gdLst/>
              <a:ahLst/>
              <a:cxnLst>
                <a:cxn ang="0">
                  <a:pos x="108" y="3"/>
                </a:cxn>
                <a:cxn ang="0">
                  <a:pos x="108" y="3"/>
                </a:cxn>
                <a:cxn ang="0">
                  <a:pos x="102" y="12"/>
                </a:cxn>
                <a:cxn ang="0">
                  <a:pos x="95" y="23"/>
                </a:cxn>
                <a:cxn ang="0">
                  <a:pos x="89" y="33"/>
                </a:cxn>
                <a:cxn ang="0">
                  <a:pos x="84" y="45"/>
                </a:cxn>
                <a:cxn ang="0">
                  <a:pos x="84" y="45"/>
                </a:cxn>
                <a:cxn ang="0">
                  <a:pos x="65" y="85"/>
                </a:cxn>
                <a:cxn ang="0">
                  <a:pos x="47" y="126"/>
                </a:cxn>
                <a:cxn ang="0">
                  <a:pos x="47" y="126"/>
                </a:cxn>
                <a:cxn ang="0">
                  <a:pos x="34" y="155"/>
                </a:cxn>
                <a:cxn ang="0">
                  <a:pos x="20" y="182"/>
                </a:cxn>
                <a:cxn ang="0">
                  <a:pos x="13" y="196"/>
                </a:cxn>
                <a:cxn ang="0">
                  <a:pos x="8" y="211"/>
                </a:cxn>
                <a:cxn ang="0">
                  <a:pos x="3" y="227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5"/>
                </a:cxn>
                <a:cxn ang="0">
                  <a:pos x="1" y="246"/>
                </a:cxn>
                <a:cxn ang="0">
                  <a:pos x="4" y="247"/>
                </a:cxn>
                <a:cxn ang="0">
                  <a:pos x="5" y="247"/>
                </a:cxn>
                <a:cxn ang="0">
                  <a:pos x="9" y="246"/>
                </a:cxn>
                <a:cxn ang="0">
                  <a:pos x="10" y="245"/>
                </a:cxn>
                <a:cxn ang="0">
                  <a:pos x="12" y="242"/>
                </a:cxn>
                <a:cxn ang="0">
                  <a:pos x="12" y="242"/>
                </a:cxn>
                <a:cxn ang="0">
                  <a:pos x="14" y="228"/>
                </a:cxn>
                <a:cxn ang="0">
                  <a:pos x="18" y="213"/>
                </a:cxn>
                <a:cxn ang="0">
                  <a:pos x="23" y="199"/>
                </a:cxn>
                <a:cxn ang="0">
                  <a:pos x="30" y="185"/>
                </a:cxn>
                <a:cxn ang="0">
                  <a:pos x="43" y="159"/>
                </a:cxn>
                <a:cxn ang="0">
                  <a:pos x="57" y="131"/>
                </a:cxn>
                <a:cxn ang="0">
                  <a:pos x="57" y="131"/>
                </a:cxn>
                <a:cxn ang="0">
                  <a:pos x="71" y="101"/>
                </a:cxn>
                <a:cxn ang="0">
                  <a:pos x="84" y="68"/>
                </a:cxn>
                <a:cxn ang="0">
                  <a:pos x="90" y="53"/>
                </a:cxn>
                <a:cxn ang="0">
                  <a:pos x="98" y="38"/>
                </a:cxn>
                <a:cxn ang="0">
                  <a:pos x="107" y="24"/>
                </a:cxn>
                <a:cxn ang="0">
                  <a:pos x="116" y="11"/>
                </a:cxn>
                <a:cxn ang="0">
                  <a:pos x="116" y="11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6" y="3"/>
                </a:cxn>
                <a:cxn ang="0">
                  <a:pos x="114" y="2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8" y="3"/>
                </a:cxn>
                <a:cxn ang="0">
                  <a:pos x="108" y="3"/>
                </a:cxn>
              </a:cxnLst>
              <a:rect l="0" t="0" r="r" b="b"/>
              <a:pathLst>
                <a:path w="118" h="247">
                  <a:moveTo>
                    <a:pt x="108" y="3"/>
                  </a:moveTo>
                  <a:lnTo>
                    <a:pt x="108" y="3"/>
                  </a:lnTo>
                  <a:lnTo>
                    <a:pt x="102" y="12"/>
                  </a:lnTo>
                  <a:lnTo>
                    <a:pt x="95" y="23"/>
                  </a:lnTo>
                  <a:lnTo>
                    <a:pt x="89" y="33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65" y="85"/>
                  </a:lnTo>
                  <a:lnTo>
                    <a:pt x="47" y="126"/>
                  </a:lnTo>
                  <a:lnTo>
                    <a:pt x="47" y="126"/>
                  </a:lnTo>
                  <a:lnTo>
                    <a:pt x="34" y="155"/>
                  </a:lnTo>
                  <a:lnTo>
                    <a:pt x="20" y="182"/>
                  </a:lnTo>
                  <a:lnTo>
                    <a:pt x="13" y="196"/>
                  </a:lnTo>
                  <a:lnTo>
                    <a:pt x="8" y="211"/>
                  </a:lnTo>
                  <a:lnTo>
                    <a:pt x="3" y="227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5"/>
                  </a:lnTo>
                  <a:lnTo>
                    <a:pt x="1" y="246"/>
                  </a:lnTo>
                  <a:lnTo>
                    <a:pt x="4" y="247"/>
                  </a:lnTo>
                  <a:lnTo>
                    <a:pt x="5" y="247"/>
                  </a:lnTo>
                  <a:lnTo>
                    <a:pt x="9" y="246"/>
                  </a:lnTo>
                  <a:lnTo>
                    <a:pt x="10" y="245"/>
                  </a:lnTo>
                  <a:lnTo>
                    <a:pt x="12" y="242"/>
                  </a:lnTo>
                  <a:lnTo>
                    <a:pt x="12" y="242"/>
                  </a:lnTo>
                  <a:lnTo>
                    <a:pt x="14" y="228"/>
                  </a:lnTo>
                  <a:lnTo>
                    <a:pt x="18" y="213"/>
                  </a:lnTo>
                  <a:lnTo>
                    <a:pt x="23" y="199"/>
                  </a:lnTo>
                  <a:lnTo>
                    <a:pt x="30" y="185"/>
                  </a:lnTo>
                  <a:lnTo>
                    <a:pt x="43" y="159"/>
                  </a:lnTo>
                  <a:lnTo>
                    <a:pt x="57" y="131"/>
                  </a:lnTo>
                  <a:lnTo>
                    <a:pt x="57" y="131"/>
                  </a:lnTo>
                  <a:lnTo>
                    <a:pt x="71" y="101"/>
                  </a:lnTo>
                  <a:lnTo>
                    <a:pt x="84" y="68"/>
                  </a:lnTo>
                  <a:lnTo>
                    <a:pt x="90" y="53"/>
                  </a:lnTo>
                  <a:lnTo>
                    <a:pt x="98" y="38"/>
                  </a:lnTo>
                  <a:lnTo>
                    <a:pt x="107" y="24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8" y="3"/>
                  </a:lnTo>
                  <a:lnTo>
                    <a:pt x="10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3" name="Freeform 562"/>
            <p:cNvSpPr/>
            <p:nvPr/>
          </p:nvSpPr>
          <p:spPr bwMode="auto">
            <a:xfrm>
              <a:off x="3328988" y="2595563"/>
              <a:ext cx="55563" cy="95250"/>
            </a:xfrm>
            <a:custGeom>
              <a:avLst/>
              <a:gdLst/>
              <a:ahLst/>
              <a:cxnLst>
                <a:cxn ang="0">
                  <a:pos x="131" y="2"/>
                </a:cxn>
                <a:cxn ang="0">
                  <a:pos x="131" y="2"/>
                </a:cxn>
                <a:cxn ang="0">
                  <a:pos x="119" y="14"/>
                </a:cxn>
                <a:cxn ang="0">
                  <a:pos x="109" y="27"/>
                </a:cxn>
                <a:cxn ang="0">
                  <a:pos x="91" y="54"/>
                </a:cxn>
                <a:cxn ang="0">
                  <a:pos x="74" y="82"/>
                </a:cxn>
                <a:cxn ang="0">
                  <a:pos x="58" y="112"/>
                </a:cxn>
                <a:cxn ang="0">
                  <a:pos x="31" y="172"/>
                </a:cxn>
                <a:cxn ang="0">
                  <a:pos x="16" y="202"/>
                </a:cxn>
                <a:cxn ang="0">
                  <a:pos x="0" y="231"/>
                </a:cxn>
                <a:cxn ang="0">
                  <a:pos x="0" y="231"/>
                </a:cxn>
                <a:cxn ang="0">
                  <a:pos x="0" y="233"/>
                </a:cxn>
                <a:cxn ang="0">
                  <a:pos x="0" y="236"/>
                </a:cxn>
                <a:cxn ang="0">
                  <a:pos x="3" y="238"/>
                </a:cxn>
                <a:cxn ang="0">
                  <a:pos x="7" y="240"/>
                </a:cxn>
                <a:cxn ang="0">
                  <a:pos x="10" y="238"/>
                </a:cxn>
                <a:cxn ang="0">
                  <a:pos x="11" y="237"/>
                </a:cxn>
                <a:cxn ang="0">
                  <a:pos x="11" y="237"/>
                </a:cxn>
                <a:cxn ang="0">
                  <a:pos x="25" y="207"/>
                </a:cxn>
                <a:cxn ang="0">
                  <a:pos x="40" y="178"/>
                </a:cxn>
                <a:cxn ang="0">
                  <a:pos x="67" y="118"/>
                </a:cxn>
                <a:cxn ang="0">
                  <a:pos x="83" y="89"/>
                </a:cxn>
                <a:cxn ang="0">
                  <a:pos x="99" y="61"/>
                </a:cxn>
                <a:cxn ang="0">
                  <a:pos x="118" y="34"/>
                </a:cxn>
                <a:cxn ang="0">
                  <a:pos x="129" y="21"/>
                </a:cxn>
                <a:cxn ang="0">
                  <a:pos x="139" y="10"/>
                </a:cxn>
                <a:cxn ang="0">
                  <a:pos x="139" y="10"/>
                </a:cxn>
                <a:cxn ang="0">
                  <a:pos x="140" y="7"/>
                </a:cxn>
                <a:cxn ang="0">
                  <a:pos x="140" y="6"/>
                </a:cxn>
                <a:cxn ang="0">
                  <a:pos x="139" y="2"/>
                </a:cxn>
                <a:cxn ang="0">
                  <a:pos x="135" y="0"/>
                </a:cxn>
                <a:cxn ang="0">
                  <a:pos x="133" y="0"/>
                </a:cxn>
                <a:cxn ang="0">
                  <a:pos x="131" y="2"/>
                </a:cxn>
                <a:cxn ang="0">
                  <a:pos x="131" y="2"/>
                </a:cxn>
              </a:cxnLst>
              <a:rect l="0" t="0" r="r" b="b"/>
              <a:pathLst>
                <a:path w="140" h="240">
                  <a:moveTo>
                    <a:pt x="131" y="2"/>
                  </a:moveTo>
                  <a:lnTo>
                    <a:pt x="131" y="2"/>
                  </a:lnTo>
                  <a:lnTo>
                    <a:pt x="119" y="14"/>
                  </a:lnTo>
                  <a:lnTo>
                    <a:pt x="109" y="27"/>
                  </a:lnTo>
                  <a:lnTo>
                    <a:pt x="91" y="54"/>
                  </a:lnTo>
                  <a:lnTo>
                    <a:pt x="74" y="82"/>
                  </a:lnTo>
                  <a:lnTo>
                    <a:pt x="58" y="112"/>
                  </a:lnTo>
                  <a:lnTo>
                    <a:pt x="31" y="172"/>
                  </a:lnTo>
                  <a:lnTo>
                    <a:pt x="16" y="202"/>
                  </a:lnTo>
                  <a:lnTo>
                    <a:pt x="0" y="231"/>
                  </a:lnTo>
                  <a:lnTo>
                    <a:pt x="0" y="231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3" y="238"/>
                  </a:lnTo>
                  <a:lnTo>
                    <a:pt x="7" y="240"/>
                  </a:lnTo>
                  <a:lnTo>
                    <a:pt x="10" y="238"/>
                  </a:lnTo>
                  <a:lnTo>
                    <a:pt x="11" y="237"/>
                  </a:lnTo>
                  <a:lnTo>
                    <a:pt x="11" y="237"/>
                  </a:lnTo>
                  <a:lnTo>
                    <a:pt x="25" y="207"/>
                  </a:lnTo>
                  <a:lnTo>
                    <a:pt x="40" y="178"/>
                  </a:lnTo>
                  <a:lnTo>
                    <a:pt x="67" y="118"/>
                  </a:lnTo>
                  <a:lnTo>
                    <a:pt x="83" y="89"/>
                  </a:lnTo>
                  <a:lnTo>
                    <a:pt x="99" y="61"/>
                  </a:lnTo>
                  <a:lnTo>
                    <a:pt x="118" y="34"/>
                  </a:lnTo>
                  <a:lnTo>
                    <a:pt x="129" y="21"/>
                  </a:lnTo>
                  <a:lnTo>
                    <a:pt x="139" y="10"/>
                  </a:lnTo>
                  <a:lnTo>
                    <a:pt x="139" y="10"/>
                  </a:lnTo>
                  <a:lnTo>
                    <a:pt x="140" y="7"/>
                  </a:lnTo>
                  <a:lnTo>
                    <a:pt x="140" y="6"/>
                  </a:lnTo>
                  <a:lnTo>
                    <a:pt x="139" y="2"/>
                  </a:lnTo>
                  <a:lnTo>
                    <a:pt x="135" y="0"/>
                  </a:lnTo>
                  <a:lnTo>
                    <a:pt x="133" y="0"/>
                  </a:lnTo>
                  <a:lnTo>
                    <a:pt x="131" y="2"/>
                  </a:lnTo>
                  <a:lnTo>
                    <a:pt x="13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4" name="Freeform 563"/>
            <p:cNvSpPr/>
            <p:nvPr/>
          </p:nvSpPr>
          <p:spPr bwMode="auto">
            <a:xfrm>
              <a:off x="3352801" y="2620963"/>
              <a:ext cx="53975" cy="90488"/>
            </a:xfrm>
            <a:custGeom>
              <a:avLst/>
              <a:gdLst/>
              <a:ahLst/>
              <a:cxnLst>
                <a:cxn ang="0">
                  <a:pos x="124" y="1"/>
                </a:cxn>
                <a:cxn ang="0">
                  <a:pos x="124" y="1"/>
                </a:cxn>
                <a:cxn ang="0">
                  <a:pos x="104" y="24"/>
                </a:cxn>
                <a:cxn ang="0">
                  <a:pos x="86" y="47"/>
                </a:cxn>
                <a:cxn ang="0">
                  <a:pos x="86" y="47"/>
                </a:cxn>
                <a:cxn ang="0">
                  <a:pos x="78" y="58"/>
                </a:cxn>
                <a:cxn ang="0">
                  <a:pos x="72" y="70"/>
                </a:cxn>
                <a:cxn ang="0">
                  <a:pos x="60" y="96"/>
                </a:cxn>
                <a:cxn ang="0">
                  <a:pos x="60" y="96"/>
                </a:cxn>
                <a:cxn ang="0">
                  <a:pos x="30" y="155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8"/>
                </a:cxn>
                <a:cxn ang="0">
                  <a:pos x="1" y="221"/>
                </a:cxn>
                <a:cxn ang="0">
                  <a:pos x="4" y="223"/>
                </a:cxn>
                <a:cxn ang="0">
                  <a:pos x="5" y="224"/>
                </a:cxn>
                <a:cxn ang="0">
                  <a:pos x="7" y="224"/>
                </a:cxn>
                <a:cxn ang="0">
                  <a:pos x="9" y="223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35" y="170"/>
                </a:cxn>
                <a:cxn ang="0">
                  <a:pos x="60" y="119"/>
                </a:cxn>
                <a:cxn ang="0">
                  <a:pos x="60" y="119"/>
                </a:cxn>
                <a:cxn ang="0">
                  <a:pos x="68" y="104"/>
                </a:cxn>
                <a:cxn ang="0">
                  <a:pos x="75" y="90"/>
                </a:cxn>
                <a:cxn ang="0">
                  <a:pos x="92" y="62"/>
                </a:cxn>
                <a:cxn ang="0">
                  <a:pos x="111" y="35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7"/>
                </a:cxn>
                <a:cxn ang="0">
                  <a:pos x="133" y="5"/>
                </a:cxn>
                <a:cxn ang="0">
                  <a:pos x="130" y="1"/>
                </a:cxn>
                <a:cxn ang="0">
                  <a:pos x="129" y="0"/>
                </a:cxn>
                <a:cxn ang="0">
                  <a:pos x="128" y="0"/>
                </a:cxn>
                <a:cxn ang="0">
                  <a:pos x="125" y="0"/>
                </a:cxn>
                <a:cxn ang="0">
                  <a:pos x="124" y="1"/>
                </a:cxn>
                <a:cxn ang="0">
                  <a:pos x="124" y="1"/>
                </a:cxn>
              </a:cxnLst>
              <a:rect l="0" t="0" r="r" b="b"/>
              <a:pathLst>
                <a:path w="133" h="224">
                  <a:moveTo>
                    <a:pt x="124" y="1"/>
                  </a:moveTo>
                  <a:lnTo>
                    <a:pt x="124" y="1"/>
                  </a:lnTo>
                  <a:lnTo>
                    <a:pt x="104" y="24"/>
                  </a:lnTo>
                  <a:lnTo>
                    <a:pt x="86" y="47"/>
                  </a:lnTo>
                  <a:lnTo>
                    <a:pt x="86" y="47"/>
                  </a:lnTo>
                  <a:lnTo>
                    <a:pt x="78" y="58"/>
                  </a:lnTo>
                  <a:lnTo>
                    <a:pt x="72" y="70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30" y="155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8"/>
                  </a:lnTo>
                  <a:lnTo>
                    <a:pt x="1" y="221"/>
                  </a:lnTo>
                  <a:lnTo>
                    <a:pt x="4" y="223"/>
                  </a:lnTo>
                  <a:lnTo>
                    <a:pt x="5" y="224"/>
                  </a:lnTo>
                  <a:lnTo>
                    <a:pt x="7" y="224"/>
                  </a:lnTo>
                  <a:lnTo>
                    <a:pt x="9" y="223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35" y="170"/>
                  </a:lnTo>
                  <a:lnTo>
                    <a:pt x="60" y="119"/>
                  </a:lnTo>
                  <a:lnTo>
                    <a:pt x="60" y="119"/>
                  </a:lnTo>
                  <a:lnTo>
                    <a:pt x="68" y="104"/>
                  </a:lnTo>
                  <a:lnTo>
                    <a:pt x="75" y="90"/>
                  </a:lnTo>
                  <a:lnTo>
                    <a:pt x="92" y="62"/>
                  </a:lnTo>
                  <a:lnTo>
                    <a:pt x="111" y="35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7"/>
                  </a:lnTo>
                  <a:lnTo>
                    <a:pt x="133" y="5"/>
                  </a:lnTo>
                  <a:lnTo>
                    <a:pt x="130" y="1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4" y="1"/>
                  </a:lnTo>
                  <a:lnTo>
                    <a:pt x="1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5" name="Freeform 564"/>
            <p:cNvSpPr/>
            <p:nvPr/>
          </p:nvSpPr>
          <p:spPr bwMode="auto">
            <a:xfrm>
              <a:off x="3382963" y="2638425"/>
              <a:ext cx="47625" cy="87313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3" y="15"/>
                </a:cxn>
                <a:cxn ang="0">
                  <a:pos x="95" y="27"/>
                </a:cxn>
                <a:cxn ang="0">
                  <a:pos x="88" y="37"/>
                </a:cxn>
                <a:cxn ang="0">
                  <a:pos x="82" y="49"/>
                </a:cxn>
                <a:cxn ang="0">
                  <a:pos x="82" y="49"/>
                </a:cxn>
                <a:cxn ang="0">
                  <a:pos x="55" y="108"/>
                </a:cxn>
                <a:cxn ang="0">
                  <a:pos x="55" y="108"/>
                </a:cxn>
                <a:cxn ang="0">
                  <a:pos x="41" y="134"/>
                </a:cxn>
                <a:cxn ang="0">
                  <a:pos x="27" y="160"/>
                </a:cxn>
                <a:cxn ang="0">
                  <a:pos x="12" y="186"/>
                </a:cxn>
                <a:cxn ang="0">
                  <a:pos x="6" y="200"/>
                </a:cxn>
                <a:cxn ang="0">
                  <a:pos x="2" y="214"/>
                </a:cxn>
                <a:cxn ang="0">
                  <a:pos x="2" y="214"/>
                </a:cxn>
                <a:cxn ang="0">
                  <a:pos x="0" y="216"/>
                </a:cxn>
                <a:cxn ang="0">
                  <a:pos x="2" y="219"/>
                </a:cxn>
                <a:cxn ang="0">
                  <a:pos x="6" y="221"/>
                </a:cxn>
                <a:cxn ang="0">
                  <a:pos x="10" y="220"/>
                </a:cxn>
                <a:cxn ang="0">
                  <a:pos x="11" y="219"/>
                </a:cxn>
                <a:cxn ang="0">
                  <a:pos x="12" y="217"/>
                </a:cxn>
                <a:cxn ang="0">
                  <a:pos x="12" y="217"/>
                </a:cxn>
                <a:cxn ang="0">
                  <a:pos x="17" y="203"/>
                </a:cxn>
                <a:cxn ang="0">
                  <a:pos x="23" y="190"/>
                </a:cxn>
                <a:cxn ang="0">
                  <a:pos x="36" y="164"/>
                </a:cxn>
                <a:cxn ang="0">
                  <a:pos x="51" y="139"/>
                </a:cxn>
                <a:cxn ang="0">
                  <a:pos x="65" y="113"/>
                </a:cxn>
                <a:cxn ang="0">
                  <a:pos x="65" y="113"/>
                </a:cxn>
                <a:cxn ang="0">
                  <a:pos x="75" y="92"/>
                </a:cxn>
                <a:cxn ang="0">
                  <a:pos x="84" y="71"/>
                </a:cxn>
                <a:cxn ang="0">
                  <a:pos x="84" y="71"/>
                </a:cxn>
                <a:cxn ang="0">
                  <a:pos x="92" y="55"/>
                </a:cxn>
                <a:cxn ang="0">
                  <a:pos x="101" y="40"/>
                </a:cxn>
                <a:cxn ang="0">
                  <a:pos x="110" y="25"/>
                </a:cxn>
                <a:cxn ang="0">
                  <a:pos x="118" y="10"/>
                </a:cxn>
                <a:cxn ang="0">
                  <a:pos x="118" y="10"/>
                </a:cxn>
                <a:cxn ang="0">
                  <a:pos x="118" y="7"/>
                </a:cxn>
                <a:cxn ang="0">
                  <a:pos x="118" y="4"/>
                </a:cxn>
                <a:cxn ang="0">
                  <a:pos x="116" y="2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221">
                  <a:moveTo>
                    <a:pt x="109" y="3"/>
                  </a:moveTo>
                  <a:lnTo>
                    <a:pt x="109" y="3"/>
                  </a:lnTo>
                  <a:lnTo>
                    <a:pt x="103" y="15"/>
                  </a:lnTo>
                  <a:lnTo>
                    <a:pt x="95" y="27"/>
                  </a:lnTo>
                  <a:lnTo>
                    <a:pt x="88" y="37"/>
                  </a:lnTo>
                  <a:lnTo>
                    <a:pt x="82" y="49"/>
                  </a:lnTo>
                  <a:lnTo>
                    <a:pt x="82" y="49"/>
                  </a:lnTo>
                  <a:lnTo>
                    <a:pt x="55" y="108"/>
                  </a:lnTo>
                  <a:lnTo>
                    <a:pt x="55" y="108"/>
                  </a:lnTo>
                  <a:lnTo>
                    <a:pt x="41" y="134"/>
                  </a:lnTo>
                  <a:lnTo>
                    <a:pt x="27" y="160"/>
                  </a:lnTo>
                  <a:lnTo>
                    <a:pt x="12" y="186"/>
                  </a:lnTo>
                  <a:lnTo>
                    <a:pt x="6" y="200"/>
                  </a:lnTo>
                  <a:lnTo>
                    <a:pt x="2" y="21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2" y="219"/>
                  </a:lnTo>
                  <a:lnTo>
                    <a:pt x="6" y="221"/>
                  </a:lnTo>
                  <a:lnTo>
                    <a:pt x="10" y="220"/>
                  </a:lnTo>
                  <a:lnTo>
                    <a:pt x="11" y="219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17" y="203"/>
                  </a:lnTo>
                  <a:lnTo>
                    <a:pt x="23" y="190"/>
                  </a:lnTo>
                  <a:lnTo>
                    <a:pt x="36" y="164"/>
                  </a:lnTo>
                  <a:lnTo>
                    <a:pt x="51" y="139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75" y="92"/>
                  </a:lnTo>
                  <a:lnTo>
                    <a:pt x="84" y="71"/>
                  </a:lnTo>
                  <a:lnTo>
                    <a:pt x="84" y="71"/>
                  </a:lnTo>
                  <a:lnTo>
                    <a:pt x="92" y="55"/>
                  </a:lnTo>
                  <a:lnTo>
                    <a:pt x="101" y="40"/>
                  </a:lnTo>
                  <a:lnTo>
                    <a:pt x="110" y="25"/>
                  </a:lnTo>
                  <a:lnTo>
                    <a:pt x="118" y="10"/>
                  </a:lnTo>
                  <a:lnTo>
                    <a:pt x="118" y="10"/>
                  </a:lnTo>
                  <a:lnTo>
                    <a:pt x="118" y="7"/>
                  </a:lnTo>
                  <a:lnTo>
                    <a:pt x="118" y="4"/>
                  </a:lnTo>
                  <a:lnTo>
                    <a:pt x="116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6" name="Freeform 565"/>
            <p:cNvSpPr/>
            <p:nvPr/>
          </p:nvSpPr>
          <p:spPr bwMode="auto">
            <a:xfrm>
              <a:off x="3438526" y="2533650"/>
              <a:ext cx="42863" cy="73025"/>
            </a:xfrm>
            <a:custGeom>
              <a:avLst/>
              <a:gdLst/>
              <a:ahLst/>
              <a:cxnLst>
                <a:cxn ang="0">
                  <a:pos x="97" y="2"/>
                </a:cxn>
                <a:cxn ang="0">
                  <a:pos x="97" y="2"/>
                </a:cxn>
                <a:cxn ang="0">
                  <a:pos x="82" y="22"/>
                </a:cxn>
                <a:cxn ang="0">
                  <a:pos x="68" y="41"/>
                </a:cxn>
                <a:cxn ang="0">
                  <a:pos x="55" y="62"/>
                </a:cxn>
                <a:cxn ang="0">
                  <a:pos x="43" y="85"/>
                </a:cxn>
                <a:cxn ang="0">
                  <a:pos x="21" y="129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6"/>
                </a:cxn>
                <a:cxn ang="0">
                  <a:pos x="1" y="179"/>
                </a:cxn>
                <a:cxn ang="0">
                  <a:pos x="4" y="181"/>
                </a:cxn>
                <a:cxn ang="0">
                  <a:pos x="5" y="183"/>
                </a:cxn>
                <a:cxn ang="0">
                  <a:pos x="8" y="183"/>
                </a:cxn>
                <a:cxn ang="0">
                  <a:pos x="9" y="181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31" y="136"/>
                </a:cxn>
                <a:cxn ang="0">
                  <a:pos x="52" y="91"/>
                </a:cxn>
                <a:cxn ang="0">
                  <a:pos x="64" y="70"/>
                </a:cxn>
                <a:cxn ang="0">
                  <a:pos x="77" y="49"/>
                </a:cxn>
                <a:cxn ang="0">
                  <a:pos x="90" y="30"/>
                </a:cxn>
                <a:cxn ang="0">
                  <a:pos x="104" y="10"/>
                </a:cxn>
                <a:cxn ang="0">
                  <a:pos x="104" y="10"/>
                </a:cxn>
                <a:cxn ang="0">
                  <a:pos x="106" y="7"/>
                </a:cxn>
                <a:cxn ang="0">
                  <a:pos x="106" y="5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100" y="0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7" y="2"/>
                </a:cxn>
              </a:cxnLst>
              <a:rect l="0" t="0" r="r" b="b"/>
              <a:pathLst>
                <a:path w="106" h="183">
                  <a:moveTo>
                    <a:pt x="97" y="2"/>
                  </a:moveTo>
                  <a:lnTo>
                    <a:pt x="97" y="2"/>
                  </a:lnTo>
                  <a:lnTo>
                    <a:pt x="82" y="22"/>
                  </a:lnTo>
                  <a:lnTo>
                    <a:pt x="68" y="41"/>
                  </a:lnTo>
                  <a:lnTo>
                    <a:pt x="55" y="62"/>
                  </a:lnTo>
                  <a:lnTo>
                    <a:pt x="43" y="85"/>
                  </a:lnTo>
                  <a:lnTo>
                    <a:pt x="21" y="129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4" y="181"/>
                  </a:lnTo>
                  <a:lnTo>
                    <a:pt x="5" y="183"/>
                  </a:lnTo>
                  <a:lnTo>
                    <a:pt x="8" y="183"/>
                  </a:lnTo>
                  <a:lnTo>
                    <a:pt x="9" y="181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31" y="136"/>
                  </a:lnTo>
                  <a:lnTo>
                    <a:pt x="52" y="91"/>
                  </a:lnTo>
                  <a:lnTo>
                    <a:pt x="64" y="70"/>
                  </a:lnTo>
                  <a:lnTo>
                    <a:pt x="77" y="49"/>
                  </a:lnTo>
                  <a:lnTo>
                    <a:pt x="90" y="30"/>
                  </a:lnTo>
                  <a:lnTo>
                    <a:pt x="104" y="10"/>
                  </a:lnTo>
                  <a:lnTo>
                    <a:pt x="104" y="10"/>
                  </a:lnTo>
                  <a:lnTo>
                    <a:pt x="106" y="7"/>
                  </a:lnTo>
                  <a:lnTo>
                    <a:pt x="106" y="5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7" name="Freeform 566"/>
            <p:cNvSpPr/>
            <p:nvPr/>
          </p:nvSpPr>
          <p:spPr bwMode="auto">
            <a:xfrm>
              <a:off x="3425826" y="2533650"/>
              <a:ext cx="93663" cy="182563"/>
            </a:xfrm>
            <a:custGeom>
              <a:avLst/>
              <a:gdLst/>
              <a:ahLst/>
              <a:cxnLst>
                <a:cxn ang="0">
                  <a:pos x="225" y="5"/>
                </a:cxn>
                <a:cxn ang="0">
                  <a:pos x="221" y="19"/>
                </a:cxn>
                <a:cxn ang="0">
                  <a:pos x="216" y="22"/>
                </a:cxn>
                <a:cxn ang="0">
                  <a:pos x="213" y="26"/>
                </a:cxn>
                <a:cxn ang="0">
                  <a:pos x="202" y="52"/>
                </a:cxn>
                <a:cxn ang="0">
                  <a:pos x="196" y="68"/>
                </a:cxn>
                <a:cxn ang="0">
                  <a:pos x="170" y="114"/>
                </a:cxn>
                <a:cxn ang="0">
                  <a:pos x="137" y="167"/>
                </a:cxn>
                <a:cxn ang="0">
                  <a:pos x="104" y="222"/>
                </a:cxn>
                <a:cxn ang="0">
                  <a:pos x="73" y="277"/>
                </a:cxn>
                <a:cxn ang="0">
                  <a:pos x="46" y="333"/>
                </a:cxn>
                <a:cxn ang="0">
                  <a:pos x="34" y="362"/>
                </a:cxn>
                <a:cxn ang="0">
                  <a:pos x="13" y="422"/>
                </a:cxn>
                <a:cxn ang="0">
                  <a:pos x="1" y="451"/>
                </a:cxn>
                <a:cxn ang="0">
                  <a:pos x="0" y="455"/>
                </a:cxn>
                <a:cxn ang="0">
                  <a:pos x="5" y="459"/>
                </a:cxn>
                <a:cxn ang="0">
                  <a:pos x="9" y="459"/>
                </a:cxn>
                <a:cxn ang="0">
                  <a:pos x="10" y="456"/>
                </a:cxn>
                <a:cxn ang="0">
                  <a:pos x="32" y="403"/>
                </a:cxn>
                <a:cxn ang="0">
                  <a:pos x="52" y="348"/>
                </a:cxn>
                <a:cxn ang="0">
                  <a:pos x="68" y="311"/>
                </a:cxn>
                <a:cxn ang="0">
                  <a:pos x="106" y="243"/>
                </a:cxn>
                <a:cxn ang="0">
                  <a:pos x="125" y="209"/>
                </a:cxn>
                <a:cxn ang="0">
                  <a:pos x="196" y="93"/>
                </a:cxn>
                <a:cxn ang="0">
                  <a:pos x="209" y="65"/>
                </a:cxn>
                <a:cxn ang="0">
                  <a:pos x="221" y="38"/>
                </a:cxn>
                <a:cxn ang="0">
                  <a:pos x="230" y="22"/>
                </a:cxn>
                <a:cxn ang="0">
                  <a:pos x="235" y="5"/>
                </a:cxn>
                <a:cxn ang="0">
                  <a:pos x="235" y="2"/>
                </a:cxn>
                <a:cxn ang="0">
                  <a:pos x="233" y="0"/>
                </a:cxn>
                <a:cxn ang="0">
                  <a:pos x="226" y="1"/>
                </a:cxn>
                <a:cxn ang="0">
                  <a:pos x="225" y="5"/>
                </a:cxn>
              </a:cxnLst>
              <a:rect l="0" t="0" r="r" b="b"/>
              <a:pathLst>
                <a:path w="235" h="459">
                  <a:moveTo>
                    <a:pt x="225" y="5"/>
                  </a:moveTo>
                  <a:lnTo>
                    <a:pt x="225" y="5"/>
                  </a:lnTo>
                  <a:lnTo>
                    <a:pt x="222" y="16"/>
                  </a:lnTo>
                  <a:lnTo>
                    <a:pt x="221" y="19"/>
                  </a:lnTo>
                  <a:lnTo>
                    <a:pt x="220" y="21"/>
                  </a:lnTo>
                  <a:lnTo>
                    <a:pt x="216" y="22"/>
                  </a:lnTo>
                  <a:lnTo>
                    <a:pt x="214" y="23"/>
                  </a:lnTo>
                  <a:lnTo>
                    <a:pt x="213" y="26"/>
                  </a:lnTo>
                  <a:lnTo>
                    <a:pt x="213" y="26"/>
                  </a:lnTo>
                  <a:lnTo>
                    <a:pt x="202" y="52"/>
                  </a:lnTo>
                  <a:lnTo>
                    <a:pt x="202" y="52"/>
                  </a:lnTo>
                  <a:lnTo>
                    <a:pt x="196" y="68"/>
                  </a:lnTo>
                  <a:lnTo>
                    <a:pt x="188" y="84"/>
                  </a:lnTo>
                  <a:lnTo>
                    <a:pt x="170" y="114"/>
                  </a:lnTo>
                  <a:lnTo>
                    <a:pt x="170" y="114"/>
                  </a:lnTo>
                  <a:lnTo>
                    <a:pt x="137" y="167"/>
                  </a:lnTo>
                  <a:lnTo>
                    <a:pt x="104" y="222"/>
                  </a:lnTo>
                  <a:lnTo>
                    <a:pt x="104" y="222"/>
                  </a:lnTo>
                  <a:lnTo>
                    <a:pt x="89" y="250"/>
                  </a:lnTo>
                  <a:lnTo>
                    <a:pt x="73" y="277"/>
                  </a:lnTo>
                  <a:lnTo>
                    <a:pt x="59" y="305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34" y="362"/>
                  </a:lnTo>
                  <a:lnTo>
                    <a:pt x="23" y="392"/>
                  </a:lnTo>
                  <a:lnTo>
                    <a:pt x="13" y="422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4"/>
                  </a:lnTo>
                  <a:lnTo>
                    <a:pt x="0" y="455"/>
                  </a:lnTo>
                  <a:lnTo>
                    <a:pt x="2" y="459"/>
                  </a:lnTo>
                  <a:lnTo>
                    <a:pt x="5" y="459"/>
                  </a:lnTo>
                  <a:lnTo>
                    <a:pt x="8" y="459"/>
                  </a:lnTo>
                  <a:lnTo>
                    <a:pt x="9" y="459"/>
                  </a:lnTo>
                  <a:lnTo>
                    <a:pt x="10" y="456"/>
                  </a:lnTo>
                  <a:lnTo>
                    <a:pt x="10" y="456"/>
                  </a:lnTo>
                  <a:lnTo>
                    <a:pt x="22" y="430"/>
                  </a:lnTo>
                  <a:lnTo>
                    <a:pt x="32" y="403"/>
                  </a:lnTo>
                  <a:lnTo>
                    <a:pt x="42" y="375"/>
                  </a:lnTo>
                  <a:lnTo>
                    <a:pt x="52" y="348"/>
                  </a:lnTo>
                  <a:lnTo>
                    <a:pt x="52" y="348"/>
                  </a:lnTo>
                  <a:lnTo>
                    <a:pt x="68" y="311"/>
                  </a:lnTo>
                  <a:lnTo>
                    <a:pt x="86" y="277"/>
                  </a:lnTo>
                  <a:lnTo>
                    <a:pt x="106" y="243"/>
                  </a:lnTo>
                  <a:lnTo>
                    <a:pt x="125" y="209"/>
                  </a:lnTo>
                  <a:lnTo>
                    <a:pt x="125" y="209"/>
                  </a:lnTo>
                  <a:lnTo>
                    <a:pt x="161" y="152"/>
                  </a:lnTo>
                  <a:lnTo>
                    <a:pt x="196" y="93"/>
                  </a:lnTo>
                  <a:lnTo>
                    <a:pt x="196" y="93"/>
                  </a:lnTo>
                  <a:lnTo>
                    <a:pt x="209" y="65"/>
                  </a:lnTo>
                  <a:lnTo>
                    <a:pt x="221" y="38"/>
                  </a:lnTo>
                  <a:lnTo>
                    <a:pt x="221" y="38"/>
                  </a:lnTo>
                  <a:lnTo>
                    <a:pt x="225" y="30"/>
                  </a:lnTo>
                  <a:lnTo>
                    <a:pt x="230" y="22"/>
                  </a:lnTo>
                  <a:lnTo>
                    <a:pt x="234" y="14"/>
                  </a:lnTo>
                  <a:lnTo>
                    <a:pt x="235" y="5"/>
                  </a:lnTo>
                  <a:lnTo>
                    <a:pt x="235" y="5"/>
                  </a:lnTo>
                  <a:lnTo>
                    <a:pt x="235" y="2"/>
                  </a:lnTo>
                  <a:lnTo>
                    <a:pt x="234" y="1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26" y="1"/>
                  </a:lnTo>
                  <a:lnTo>
                    <a:pt x="225" y="2"/>
                  </a:lnTo>
                  <a:lnTo>
                    <a:pt x="225" y="5"/>
                  </a:lnTo>
                  <a:lnTo>
                    <a:pt x="22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8" name="Freeform 567"/>
            <p:cNvSpPr/>
            <p:nvPr/>
          </p:nvSpPr>
          <p:spPr bwMode="auto">
            <a:xfrm>
              <a:off x="3451226" y="2587625"/>
              <a:ext cx="73025" cy="128588"/>
            </a:xfrm>
            <a:custGeom>
              <a:avLst/>
              <a:gdLst/>
              <a:ahLst/>
              <a:cxnLst>
                <a:cxn ang="0">
                  <a:pos x="173" y="2"/>
                </a:cxn>
                <a:cxn ang="0">
                  <a:pos x="173" y="2"/>
                </a:cxn>
                <a:cxn ang="0">
                  <a:pos x="167" y="17"/>
                </a:cxn>
                <a:cxn ang="0">
                  <a:pos x="162" y="33"/>
                </a:cxn>
                <a:cxn ang="0">
                  <a:pos x="162" y="33"/>
                </a:cxn>
                <a:cxn ang="0">
                  <a:pos x="152" y="51"/>
                </a:cxn>
                <a:cxn ang="0">
                  <a:pos x="141" y="70"/>
                </a:cxn>
                <a:cxn ang="0">
                  <a:pos x="141" y="70"/>
                </a:cxn>
                <a:cxn ang="0">
                  <a:pos x="131" y="89"/>
                </a:cxn>
                <a:cxn ang="0">
                  <a:pos x="120" y="107"/>
                </a:cxn>
                <a:cxn ang="0">
                  <a:pos x="97" y="144"/>
                </a:cxn>
                <a:cxn ang="0">
                  <a:pos x="97" y="144"/>
                </a:cxn>
                <a:cxn ang="0">
                  <a:pos x="69" y="186"/>
                </a:cxn>
                <a:cxn ang="0">
                  <a:pos x="43" y="227"/>
                </a:cxn>
                <a:cxn ang="0">
                  <a:pos x="31" y="248"/>
                </a:cxn>
                <a:cxn ang="0">
                  <a:pos x="19" y="271"/>
                </a:cxn>
                <a:cxn ang="0">
                  <a:pos x="9" y="293"/>
                </a:cxn>
                <a:cxn ang="0">
                  <a:pos x="1" y="316"/>
                </a:cxn>
                <a:cxn ang="0">
                  <a:pos x="1" y="316"/>
                </a:cxn>
                <a:cxn ang="0">
                  <a:pos x="0" y="319"/>
                </a:cxn>
                <a:cxn ang="0">
                  <a:pos x="1" y="320"/>
                </a:cxn>
                <a:cxn ang="0">
                  <a:pos x="2" y="322"/>
                </a:cxn>
                <a:cxn ang="0">
                  <a:pos x="4" y="323"/>
                </a:cxn>
                <a:cxn ang="0">
                  <a:pos x="9" y="323"/>
                </a:cxn>
                <a:cxn ang="0">
                  <a:pos x="10" y="322"/>
                </a:cxn>
                <a:cxn ang="0">
                  <a:pos x="12" y="319"/>
                </a:cxn>
                <a:cxn ang="0">
                  <a:pos x="12" y="319"/>
                </a:cxn>
                <a:cxn ang="0">
                  <a:pos x="21" y="297"/>
                </a:cxn>
                <a:cxn ang="0">
                  <a:pos x="30" y="274"/>
                </a:cxn>
                <a:cxn ang="0">
                  <a:pos x="42" y="252"/>
                </a:cxn>
                <a:cxn ang="0">
                  <a:pos x="53" y="231"/>
                </a:cxn>
                <a:cxn ang="0">
                  <a:pos x="80" y="189"/>
                </a:cxn>
                <a:cxn ang="0">
                  <a:pos x="106" y="149"/>
                </a:cxn>
                <a:cxn ang="0">
                  <a:pos x="106" y="149"/>
                </a:cxn>
                <a:cxn ang="0">
                  <a:pos x="129" y="114"/>
                </a:cxn>
                <a:cxn ang="0">
                  <a:pos x="150" y="76"/>
                </a:cxn>
                <a:cxn ang="0">
                  <a:pos x="150" y="76"/>
                </a:cxn>
                <a:cxn ang="0">
                  <a:pos x="159" y="59"/>
                </a:cxn>
                <a:cxn ang="0">
                  <a:pos x="167" y="42"/>
                </a:cxn>
                <a:cxn ang="0">
                  <a:pos x="182" y="9"/>
                </a:cxn>
                <a:cxn ang="0">
                  <a:pos x="182" y="9"/>
                </a:cxn>
                <a:cxn ang="0">
                  <a:pos x="183" y="6"/>
                </a:cxn>
                <a:cxn ang="0">
                  <a:pos x="183" y="4"/>
                </a:cxn>
                <a:cxn ang="0">
                  <a:pos x="180" y="1"/>
                </a:cxn>
                <a:cxn ang="0">
                  <a:pos x="178" y="0"/>
                </a:cxn>
                <a:cxn ang="0">
                  <a:pos x="175" y="0"/>
                </a:cxn>
                <a:cxn ang="0">
                  <a:pos x="174" y="1"/>
                </a:cxn>
                <a:cxn ang="0">
                  <a:pos x="173" y="2"/>
                </a:cxn>
                <a:cxn ang="0">
                  <a:pos x="173" y="2"/>
                </a:cxn>
              </a:cxnLst>
              <a:rect l="0" t="0" r="r" b="b"/>
              <a:pathLst>
                <a:path w="183" h="323">
                  <a:moveTo>
                    <a:pt x="173" y="2"/>
                  </a:moveTo>
                  <a:lnTo>
                    <a:pt x="173" y="2"/>
                  </a:lnTo>
                  <a:lnTo>
                    <a:pt x="167" y="17"/>
                  </a:lnTo>
                  <a:lnTo>
                    <a:pt x="162" y="33"/>
                  </a:lnTo>
                  <a:lnTo>
                    <a:pt x="162" y="33"/>
                  </a:lnTo>
                  <a:lnTo>
                    <a:pt x="152" y="51"/>
                  </a:lnTo>
                  <a:lnTo>
                    <a:pt x="141" y="70"/>
                  </a:lnTo>
                  <a:lnTo>
                    <a:pt x="141" y="70"/>
                  </a:lnTo>
                  <a:lnTo>
                    <a:pt x="131" y="89"/>
                  </a:lnTo>
                  <a:lnTo>
                    <a:pt x="120" y="107"/>
                  </a:lnTo>
                  <a:lnTo>
                    <a:pt x="97" y="144"/>
                  </a:lnTo>
                  <a:lnTo>
                    <a:pt x="97" y="144"/>
                  </a:lnTo>
                  <a:lnTo>
                    <a:pt x="69" y="186"/>
                  </a:lnTo>
                  <a:lnTo>
                    <a:pt x="43" y="227"/>
                  </a:lnTo>
                  <a:lnTo>
                    <a:pt x="31" y="248"/>
                  </a:lnTo>
                  <a:lnTo>
                    <a:pt x="19" y="271"/>
                  </a:lnTo>
                  <a:lnTo>
                    <a:pt x="9" y="293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0" y="319"/>
                  </a:lnTo>
                  <a:lnTo>
                    <a:pt x="1" y="320"/>
                  </a:lnTo>
                  <a:lnTo>
                    <a:pt x="2" y="322"/>
                  </a:lnTo>
                  <a:lnTo>
                    <a:pt x="4" y="323"/>
                  </a:lnTo>
                  <a:lnTo>
                    <a:pt x="9" y="323"/>
                  </a:lnTo>
                  <a:lnTo>
                    <a:pt x="10" y="322"/>
                  </a:lnTo>
                  <a:lnTo>
                    <a:pt x="12" y="319"/>
                  </a:lnTo>
                  <a:lnTo>
                    <a:pt x="12" y="319"/>
                  </a:lnTo>
                  <a:lnTo>
                    <a:pt x="21" y="297"/>
                  </a:lnTo>
                  <a:lnTo>
                    <a:pt x="30" y="274"/>
                  </a:lnTo>
                  <a:lnTo>
                    <a:pt x="42" y="252"/>
                  </a:lnTo>
                  <a:lnTo>
                    <a:pt x="53" y="231"/>
                  </a:lnTo>
                  <a:lnTo>
                    <a:pt x="80" y="189"/>
                  </a:lnTo>
                  <a:lnTo>
                    <a:pt x="106" y="149"/>
                  </a:lnTo>
                  <a:lnTo>
                    <a:pt x="106" y="149"/>
                  </a:lnTo>
                  <a:lnTo>
                    <a:pt x="129" y="114"/>
                  </a:lnTo>
                  <a:lnTo>
                    <a:pt x="150" y="76"/>
                  </a:lnTo>
                  <a:lnTo>
                    <a:pt x="150" y="76"/>
                  </a:lnTo>
                  <a:lnTo>
                    <a:pt x="159" y="59"/>
                  </a:lnTo>
                  <a:lnTo>
                    <a:pt x="167" y="42"/>
                  </a:lnTo>
                  <a:lnTo>
                    <a:pt x="182" y="9"/>
                  </a:lnTo>
                  <a:lnTo>
                    <a:pt x="182" y="9"/>
                  </a:lnTo>
                  <a:lnTo>
                    <a:pt x="183" y="6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8" y="0"/>
                  </a:lnTo>
                  <a:lnTo>
                    <a:pt x="175" y="0"/>
                  </a:lnTo>
                  <a:lnTo>
                    <a:pt x="174" y="1"/>
                  </a:lnTo>
                  <a:lnTo>
                    <a:pt x="173" y="2"/>
                  </a:lnTo>
                  <a:lnTo>
                    <a:pt x="1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9" name="Freeform 568"/>
            <p:cNvSpPr/>
            <p:nvPr/>
          </p:nvSpPr>
          <p:spPr bwMode="auto">
            <a:xfrm>
              <a:off x="3473451" y="2630488"/>
              <a:ext cx="50800" cy="84138"/>
            </a:xfrm>
            <a:custGeom>
              <a:avLst/>
              <a:gdLst/>
              <a:ahLst/>
              <a:cxnLst>
                <a:cxn ang="0">
                  <a:pos x="116" y="3"/>
                </a:cxn>
                <a:cxn ang="0">
                  <a:pos x="116" y="3"/>
                </a:cxn>
                <a:cxn ang="0">
                  <a:pos x="109" y="13"/>
                </a:cxn>
                <a:cxn ang="0">
                  <a:pos x="102" y="25"/>
                </a:cxn>
                <a:cxn ang="0">
                  <a:pos x="97" y="37"/>
                </a:cxn>
                <a:cxn ang="0">
                  <a:pos x="91" y="48"/>
                </a:cxn>
                <a:cxn ang="0">
                  <a:pos x="91" y="48"/>
                </a:cxn>
                <a:cxn ang="0">
                  <a:pos x="75" y="76"/>
                </a:cxn>
                <a:cxn ang="0">
                  <a:pos x="59" y="105"/>
                </a:cxn>
                <a:cxn ang="0">
                  <a:pos x="59" y="105"/>
                </a:cxn>
                <a:cxn ang="0">
                  <a:pos x="42" y="128"/>
                </a:cxn>
                <a:cxn ang="0">
                  <a:pos x="27" y="153"/>
                </a:cxn>
                <a:cxn ang="0">
                  <a:pos x="19" y="166"/>
                </a:cxn>
                <a:cxn ang="0">
                  <a:pos x="11" y="179"/>
                </a:cxn>
                <a:cxn ang="0">
                  <a:pos x="6" y="192"/>
                </a:cxn>
                <a:cxn ang="0">
                  <a:pos x="0" y="205"/>
                </a:cxn>
                <a:cxn ang="0">
                  <a:pos x="0" y="205"/>
                </a:cxn>
                <a:cxn ang="0">
                  <a:pos x="0" y="208"/>
                </a:cxn>
                <a:cxn ang="0">
                  <a:pos x="2" y="209"/>
                </a:cxn>
                <a:cxn ang="0">
                  <a:pos x="4" y="212"/>
                </a:cxn>
                <a:cxn ang="0">
                  <a:pos x="8" y="212"/>
                </a:cxn>
                <a:cxn ang="0">
                  <a:pos x="11" y="211"/>
                </a:cxn>
                <a:cxn ang="0">
                  <a:pos x="12" y="208"/>
                </a:cxn>
                <a:cxn ang="0">
                  <a:pos x="12" y="208"/>
                </a:cxn>
                <a:cxn ang="0">
                  <a:pos x="16" y="195"/>
                </a:cxn>
                <a:cxn ang="0">
                  <a:pos x="23" y="183"/>
                </a:cxn>
                <a:cxn ang="0">
                  <a:pos x="29" y="170"/>
                </a:cxn>
                <a:cxn ang="0">
                  <a:pos x="37" y="158"/>
                </a:cxn>
                <a:cxn ang="0">
                  <a:pos x="68" y="110"/>
                </a:cxn>
                <a:cxn ang="0">
                  <a:pos x="68" y="110"/>
                </a:cxn>
                <a:cxn ang="0">
                  <a:pos x="83" y="85"/>
                </a:cxn>
                <a:cxn ang="0">
                  <a:pos x="96" y="59"/>
                </a:cxn>
                <a:cxn ang="0">
                  <a:pos x="110" y="33"/>
                </a:cxn>
                <a:cxn ang="0">
                  <a:pos x="117" y="20"/>
                </a:cxn>
                <a:cxn ang="0">
                  <a:pos x="125" y="8"/>
                </a:cxn>
                <a:cxn ang="0">
                  <a:pos x="125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3"/>
                </a:cxn>
                <a:cxn ang="0">
                  <a:pos x="123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3"/>
                </a:cxn>
                <a:cxn ang="0">
                  <a:pos x="116" y="3"/>
                </a:cxn>
              </a:cxnLst>
              <a:rect l="0" t="0" r="r" b="b"/>
              <a:pathLst>
                <a:path w="126" h="212">
                  <a:moveTo>
                    <a:pt x="116" y="3"/>
                  </a:moveTo>
                  <a:lnTo>
                    <a:pt x="116" y="3"/>
                  </a:lnTo>
                  <a:lnTo>
                    <a:pt x="109" y="13"/>
                  </a:lnTo>
                  <a:lnTo>
                    <a:pt x="102" y="25"/>
                  </a:lnTo>
                  <a:lnTo>
                    <a:pt x="97" y="37"/>
                  </a:lnTo>
                  <a:lnTo>
                    <a:pt x="91" y="48"/>
                  </a:lnTo>
                  <a:lnTo>
                    <a:pt x="91" y="48"/>
                  </a:lnTo>
                  <a:lnTo>
                    <a:pt x="75" y="76"/>
                  </a:lnTo>
                  <a:lnTo>
                    <a:pt x="59" y="105"/>
                  </a:lnTo>
                  <a:lnTo>
                    <a:pt x="59" y="105"/>
                  </a:lnTo>
                  <a:lnTo>
                    <a:pt x="42" y="128"/>
                  </a:lnTo>
                  <a:lnTo>
                    <a:pt x="27" y="153"/>
                  </a:lnTo>
                  <a:lnTo>
                    <a:pt x="19" y="166"/>
                  </a:lnTo>
                  <a:lnTo>
                    <a:pt x="11" y="179"/>
                  </a:lnTo>
                  <a:lnTo>
                    <a:pt x="6" y="192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8"/>
                  </a:lnTo>
                  <a:lnTo>
                    <a:pt x="2" y="209"/>
                  </a:lnTo>
                  <a:lnTo>
                    <a:pt x="4" y="212"/>
                  </a:lnTo>
                  <a:lnTo>
                    <a:pt x="8" y="212"/>
                  </a:lnTo>
                  <a:lnTo>
                    <a:pt x="11" y="211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6" y="195"/>
                  </a:lnTo>
                  <a:lnTo>
                    <a:pt x="23" y="183"/>
                  </a:lnTo>
                  <a:lnTo>
                    <a:pt x="29" y="170"/>
                  </a:lnTo>
                  <a:lnTo>
                    <a:pt x="37" y="158"/>
                  </a:lnTo>
                  <a:lnTo>
                    <a:pt x="68" y="110"/>
                  </a:lnTo>
                  <a:lnTo>
                    <a:pt x="68" y="110"/>
                  </a:lnTo>
                  <a:lnTo>
                    <a:pt x="83" y="85"/>
                  </a:lnTo>
                  <a:lnTo>
                    <a:pt x="96" y="59"/>
                  </a:lnTo>
                  <a:lnTo>
                    <a:pt x="110" y="33"/>
                  </a:lnTo>
                  <a:lnTo>
                    <a:pt x="117" y="20"/>
                  </a:lnTo>
                  <a:lnTo>
                    <a:pt x="125" y="8"/>
                  </a:lnTo>
                  <a:lnTo>
                    <a:pt x="125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3"/>
                  </a:lnTo>
                  <a:lnTo>
                    <a:pt x="123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3"/>
                  </a:lnTo>
                  <a:lnTo>
                    <a:pt x="1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0" name="Freeform 569"/>
            <p:cNvSpPr/>
            <p:nvPr/>
          </p:nvSpPr>
          <p:spPr bwMode="auto">
            <a:xfrm>
              <a:off x="3130551" y="2265363"/>
              <a:ext cx="30163" cy="5715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5" y="18"/>
                </a:cxn>
                <a:cxn ang="0">
                  <a:pos x="45" y="34"/>
                </a:cxn>
                <a:cxn ang="0">
                  <a:pos x="26" y="69"/>
                </a:cxn>
                <a:cxn ang="0">
                  <a:pos x="26" y="69"/>
                </a:cxn>
                <a:cxn ang="0">
                  <a:pos x="18" y="86"/>
                </a:cxn>
                <a:cxn ang="0">
                  <a:pos x="9" y="103"/>
                </a:cxn>
                <a:cxn ang="0">
                  <a:pos x="3" y="120"/>
                </a:cxn>
                <a:cxn ang="0">
                  <a:pos x="1" y="130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3" y="145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1" y="141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2" y="131"/>
                </a:cxn>
                <a:cxn ang="0">
                  <a:pos x="15" y="123"/>
                </a:cxn>
                <a:cxn ang="0">
                  <a:pos x="21" y="106"/>
                </a:cxn>
                <a:cxn ang="0">
                  <a:pos x="37" y="75"/>
                </a:cxn>
                <a:cxn ang="0">
                  <a:pos x="37" y="75"/>
                </a:cxn>
                <a:cxn ang="0">
                  <a:pos x="54" y="42"/>
                </a:cxn>
                <a:cxn ang="0">
                  <a:pos x="63" y="25"/>
                </a:cxn>
                <a:cxn ang="0">
                  <a:pos x="75" y="11"/>
                </a:cxn>
                <a:cxn ang="0">
                  <a:pos x="75" y="11"/>
                </a:cxn>
                <a:cxn ang="0">
                  <a:pos x="75" y="8"/>
                </a:cxn>
                <a:cxn ang="0">
                  <a:pos x="76" y="5"/>
                </a:cxn>
                <a:cxn ang="0">
                  <a:pos x="73" y="1"/>
                </a:cxn>
                <a:cxn ang="0">
                  <a:pos x="72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45">
                  <a:moveTo>
                    <a:pt x="66" y="3"/>
                  </a:moveTo>
                  <a:lnTo>
                    <a:pt x="66" y="3"/>
                  </a:lnTo>
                  <a:lnTo>
                    <a:pt x="55" y="18"/>
                  </a:lnTo>
                  <a:lnTo>
                    <a:pt x="45" y="34"/>
                  </a:lnTo>
                  <a:lnTo>
                    <a:pt x="26" y="69"/>
                  </a:lnTo>
                  <a:lnTo>
                    <a:pt x="26" y="69"/>
                  </a:lnTo>
                  <a:lnTo>
                    <a:pt x="18" y="86"/>
                  </a:lnTo>
                  <a:lnTo>
                    <a:pt x="9" y="103"/>
                  </a:lnTo>
                  <a:lnTo>
                    <a:pt x="3" y="120"/>
                  </a:lnTo>
                  <a:lnTo>
                    <a:pt x="1" y="13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3" y="145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1" y="141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2" y="131"/>
                  </a:lnTo>
                  <a:lnTo>
                    <a:pt x="15" y="123"/>
                  </a:lnTo>
                  <a:lnTo>
                    <a:pt x="21" y="106"/>
                  </a:lnTo>
                  <a:lnTo>
                    <a:pt x="37" y="75"/>
                  </a:lnTo>
                  <a:lnTo>
                    <a:pt x="37" y="75"/>
                  </a:lnTo>
                  <a:lnTo>
                    <a:pt x="54" y="42"/>
                  </a:lnTo>
                  <a:lnTo>
                    <a:pt x="63" y="25"/>
                  </a:lnTo>
                  <a:lnTo>
                    <a:pt x="75" y="11"/>
                  </a:lnTo>
                  <a:lnTo>
                    <a:pt x="75" y="11"/>
                  </a:lnTo>
                  <a:lnTo>
                    <a:pt x="75" y="8"/>
                  </a:lnTo>
                  <a:lnTo>
                    <a:pt x="76" y="5"/>
                  </a:lnTo>
                  <a:lnTo>
                    <a:pt x="73" y="1"/>
                  </a:lnTo>
                  <a:lnTo>
                    <a:pt x="72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1" name="Freeform 570"/>
            <p:cNvSpPr/>
            <p:nvPr/>
          </p:nvSpPr>
          <p:spPr bwMode="auto">
            <a:xfrm>
              <a:off x="3179763" y="2255838"/>
              <a:ext cx="30163" cy="46038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6" y="14"/>
                </a:cxn>
                <a:cxn ang="0">
                  <a:pos x="47" y="26"/>
                </a:cxn>
                <a:cxn ang="0">
                  <a:pos x="39" y="36"/>
                </a:cxn>
                <a:cxn ang="0">
                  <a:pos x="31" y="50"/>
                </a:cxn>
                <a:cxn ang="0">
                  <a:pos x="31" y="50"/>
                </a:cxn>
                <a:cxn ang="0">
                  <a:pos x="23" y="64"/>
                </a:cxn>
                <a:cxn ang="0">
                  <a:pos x="14" y="77"/>
                </a:cxn>
                <a:cxn ang="0">
                  <a:pos x="6" y="91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4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3" y="102"/>
                </a:cxn>
                <a:cxn ang="0">
                  <a:pos x="17" y="95"/>
                </a:cxn>
                <a:cxn ang="0">
                  <a:pos x="25" y="82"/>
                </a:cxn>
                <a:cxn ang="0">
                  <a:pos x="34" y="69"/>
                </a:cxn>
                <a:cxn ang="0">
                  <a:pos x="40" y="55"/>
                </a:cxn>
                <a:cxn ang="0">
                  <a:pos x="40" y="55"/>
                </a:cxn>
                <a:cxn ang="0">
                  <a:pos x="44" y="48"/>
                </a:cxn>
                <a:cxn ang="0">
                  <a:pos x="48" y="42"/>
                </a:cxn>
                <a:cxn ang="0">
                  <a:pos x="57" y="31"/>
                </a:cxn>
                <a:cxn ang="0">
                  <a:pos x="66" y="19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14">
                  <a:moveTo>
                    <a:pt x="65" y="2"/>
                  </a:moveTo>
                  <a:lnTo>
                    <a:pt x="65" y="2"/>
                  </a:lnTo>
                  <a:lnTo>
                    <a:pt x="56" y="14"/>
                  </a:lnTo>
                  <a:lnTo>
                    <a:pt x="47" y="26"/>
                  </a:lnTo>
                  <a:lnTo>
                    <a:pt x="39" y="36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23" y="64"/>
                  </a:lnTo>
                  <a:lnTo>
                    <a:pt x="14" y="77"/>
                  </a:lnTo>
                  <a:lnTo>
                    <a:pt x="6" y="9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4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3" y="102"/>
                  </a:lnTo>
                  <a:lnTo>
                    <a:pt x="17" y="95"/>
                  </a:lnTo>
                  <a:lnTo>
                    <a:pt x="25" y="82"/>
                  </a:lnTo>
                  <a:lnTo>
                    <a:pt x="34" y="69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4" y="48"/>
                  </a:lnTo>
                  <a:lnTo>
                    <a:pt x="48" y="42"/>
                  </a:lnTo>
                  <a:lnTo>
                    <a:pt x="57" y="31"/>
                  </a:lnTo>
                  <a:lnTo>
                    <a:pt x="66" y="19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2" name="Freeform 571"/>
            <p:cNvSpPr/>
            <p:nvPr/>
          </p:nvSpPr>
          <p:spPr bwMode="auto">
            <a:xfrm>
              <a:off x="3227388" y="2262188"/>
              <a:ext cx="19050" cy="31750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36" y="3"/>
                </a:cxn>
                <a:cxn ang="0">
                  <a:pos x="30" y="11"/>
                </a:cxn>
                <a:cxn ang="0">
                  <a:pos x="27" y="20"/>
                </a:cxn>
                <a:cxn ang="0">
                  <a:pos x="23" y="29"/>
                </a:cxn>
                <a:cxn ang="0">
                  <a:pos x="17" y="38"/>
                </a:cxn>
                <a:cxn ang="0">
                  <a:pos x="17" y="38"/>
                </a:cxn>
                <a:cxn ang="0">
                  <a:pos x="7" y="55"/>
                </a:cxn>
                <a:cxn ang="0">
                  <a:pos x="3" y="64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5" y="68"/>
                </a:cxn>
                <a:cxn ang="0">
                  <a:pos x="19" y="59"/>
                </a:cxn>
                <a:cxn ang="0">
                  <a:pos x="28" y="43"/>
                </a:cxn>
                <a:cxn ang="0">
                  <a:pos x="28" y="43"/>
                </a:cxn>
                <a:cxn ang="0">
                  <a:pos x="32" y="36"/>
                </a:cxn>
                <a:cxn ang="0">
                  <a:pos x="36" y="26"/>
                </a:cxn>
                <a:cxn ang="0">
                  <a:pos x="38" y="19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4" y="3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80">
                  <a:moveTo>
                    <a:pt x="36" y="3"/>
                  </a:moveTo>
                  <a:lnTo>
                    <a:pt x="36" y="3"/>
                  </a:lnTo>
                  <a:lnTo>
                    <a:pt x="30" y="11"/>
                  </a:lnTo>
                  <a:lnTo>
                    <a:pt x="27" y="20"/>
                  </a:lnTo>
                  <a:lnTo>
                    <a:pt x="23" y="29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7" y="55"/>
                  </a:lnTo>
                  <a:lnTo>
                    <a:pt x="3" y="64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5" y="68"/>
                  </a:lnTo>
                  <a:lnTo>
                    <a:pt x="19" y="59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32" y="36"/>
                  </a:lnTo>
                  <a:lnTo>
                    <a:pt x="36" y="26"/>
                  </a:lnTo>
                  <a:lnTo>
                    <a:pt x="38" y="19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4" y="3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3" name="Freeform 572"/>
            <p:cNvSpPr/>
            <p:nvPr/>
          </p:nvSpPr>
          <p:spPr bwMode="auto">
            <a:xfrm>
              <a:off x="3259138" y="2259013"/>
              <a:ext cx="25400" cy="4445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2" y="15"/>
                </a:cxn>
                <a:cxn ang="0">
                  <a:pos x="33" y="28"/>
                </a:cxn>
                <a:cxn ang="0">
                  <a:pos x="26" y="42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15" y="73"/>
                </a:cxn>
                <a:cxn ang="0">
                  <a:pos x="11" y="81"/>
                </a:cxn>
                <a:cxn ang="0">
                  <a:pos x="7" y="89"/>
                </a:cxn>
                <a:cxn ang="0">
                  <a:pos x="7" y="89"/>
                </a:cxn>
                <a:cxn ang="0">
                  <a:pos x="3" y="9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4" y="110"/>
                </a:cxn>
                <a:cxn ang="0">
                  <a:pos x="7" y="110"/>
                </a:cxn>
                <a:cxn ang="0">
                  <a:pos x="9" y="110"/>
                </a:cxn>
                <a:cxn ang="0">
                  <a:pos x="11" y="108"/>
                </a:cxn>
                <a:cxn ang="0">
                  <a:pos x="11" y="106"/>
                </a:cxn>
                <a:cxn ang="0">
                  <a:pos x="11" y="106"/>
                </a:cxn>
                <a:cxn ang="0">
                  <a:pos x="15" y="96"/>
                </a:cxn>
                <a:cxn ang="0">
                  <a:pos x="18" y="86"/>
                </a:cxn>
                <a:cxn ang="0">
                  <a:pos x="24" y="76"/>
                </a:cxn>
                <a:cxn ang="0">
                  <a:pos x="28" y="66"/>
                </a:cxn>
                <a:cxn ang="0">
                  <a:pos x="28" y="66"/>
                </a:cxn>
                <a:cxn ang="0">
                  <a:pos x="34" y="51"/>
                </a:cxn>
                <a:cxn ang="0">
                  <a:pos x="42" y="36"/>
                </a:cxn>
                <a:cxn ang="0">
                  <a:pos x="51" y="22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0" y="2"/>
                </a:cxn>
                <a:cxn ang="0">
                  <a:pos x="59" y="1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62" h="110">
                  <a:moveTo>
                    <a:pt x="50" y="2"/>
                  </a:moveTo>
                  <a:lnTo>
                    <a:pt x="50" y="2"/>
                  </a:lnTo>
                  <a:lnTo>
                    <a:pt x="42" y="15"/>
                  </a:lnTo>
                  <a:lnTo>
                    <a:pt x="33" y="28"/>
                  </a:lnTo>
                  <a:lnTo>
                    <a:pt x="26" y="42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15" y="73"/>
                  </a:lnTo>
                  <a:lnTo>
                    <a:pt x="11" y="81"/>
                  </a:lnTo>
                  <a:lnTo>
                    <a:pt x="7" y="89"/>
                  </a:lnTo>
                  <a:lnTo>
                    <a:pt x="7" y="89"/>
                  </a:lnTo>
                  <a:lnTo>
                    <a:pt x="3" y="9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4" y="110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1" y="106"/>
                  </a:lnTo>
                  <a:lnTo>
                    <a:pt x="15" y="96"/>
                  </a:lnTo>
                  <a:lnTo>
                    <a:pt x="18" y="86"/>
                  </a:lnTo>
                  <a:lnTo>
                    <a:pt x="24" y="76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34" y="51"/>
                  </a:lnTo>
                  <a:lnTo>
                    <a:pt x="42" y="36"/>
                  </a:lnTo>
                  <a:lnTo>
                    <a:pt x="51" y="22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0" y="2"/>
                  </a:lnTo>
                  <a:lnTo>
                    <a:pt x="59" y="1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4" name="Freeform 573"/>
            <p:cNvSpPr/>
            <p:nvPr/>
          </p:nvSpPr>
          <p:spPr bwMode="auto">
            <a:xfrm>
              <a:off x="3284538" y="2274888"/>
              <a:ext cx="22225" cy="428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10"/>
                </a:cxn>
                <a:cxn ang="0">
                  <a:pos x="34" y="19"/>
                </a:cxn>
                <a:cxn ang="0">
                  <a:pos x="32" y="30"/>
                </a:cxn>
                <a:cxn ang="0">
                  <a:pos x="29" y="40"/>
                </a:cxn>
                <a:cxn ang="0">
                  <a:pos x="29" y="40"/>
                </a:cxn>
                <a:cxn ang="0">
                  <a:pos x="26" y="48"/>
                </a:cxn>
                <a:cxn ang="0">
                  <a:pos x="24" y="56"/>
                </a:cxn>
                <a:cxn ang="0">
                  <a:pos x="16" y="72"/>
                </a:cxn>
                <a:cxn ang="0">
                  <a:pos x="8" y="87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10"/>
                </a:cxn>
                <a:cxn ang="0">
                  <a:pos x="8" y="110"/>
                </a:cxn>
                <a:cxn ang="0">
                  <a:pos x="11" y="108"/>
                </a:cxn>
                <a:cxn ang="0">
                  <a:pos x="12" y="106"/>
                </a:cxn>
                <a:cxn ang="0">
                  <a:pos x="12" y="106"/>
                </a:cxn>
                <a:cxn ang="0">
                  <a:pos x="24" y="81"/>
                </a:cxn>
                <a:cxn ang="0">
                  <a:pos x="36" y="56"/>
                </a:cxn>
                <a:cxn ang="0">
                  <a:pos x="36" y="56"/>
                </a:cxn>
                <a:cxn ang="0">
                  <a:pos x="39" y="44"/>
                </a:cxn>
                <a:cxn ang="0">
                  <a:pos x="42" y="32"/>
                </a:cxn>
                <a:cxn ang="0">
                  <a:pos x="46" y="21"/>
                </a:cxn>
                <a:cxn ang="0">
                  <a:pos x="49" y="14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10">
                  <a:moveTo>
                    <a:pt x="45" y="1"/>
                  </a:moveTo>
                  <a:lnTo>
                    <a:pt x="45" y="1"/>
                  </a:lnTo>
                  <a:lnTo>
                    <a:pt x="38" y="10"/>
                  </a:lnTo>
                  <a:lnTo>
                    <a:pt x="34" y="19"/>
                  </a:lnTo>
                  <a:lnTo>
                    <a:pt x="32" y="3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6" y="48"/>
                  </a:lnTo>
                  <a:lnTo>
                    <a:pt x="24" y="56"/>
                  </a:lnTo>
                  <a:lnTo>
                    <a:pt x="16" y="72"/>
                  </a:lnTo>
                  <a:lnTo>
                    <a:pt x="8" y="87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11" y="108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24" y="81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9" y="44"/>
                  </a:lnTo>
                  <a:lnTo>
                    <a:pt x="42" y="32"/>
                  </a:lnTo>
                  <a:lnTo>
                    <a:pt x="46" y="21"/>
                  </a:lnTo>
                  <a:lnTo>
                    <a:pt x="49" y="14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5" name="Freeform 574"/>
            <p:cNvSpPr/>
            <p:nvPr/>
          </p:nvSpPr>
          <p:spPr bwMode="auto">
            <a:xfrm>
              <a:off x="3311526" y="2287588"/>
              <a:ext cx="26988" cy="508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42" y="31"/>
                </a:cxn>
                <a:cxn ang="0">
                  <a:pos x="27" y="5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4"/>
                </a:cxn>
                <a:cxn ang="0">
                  <a:pos x="5" y="125"/>
                </a:cxn>
                <a:cxn ang="0">
                  <a:pos x="6" y="125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38" y="65"/>
                </a:cxn>
                <a:cxn ang="0">
                  <a:pos x="52" y="3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8" h="125">
                  <a:moveTo>
                    <a:pt x="57" y="2"/>
                  </a:moveTo>
                  <a:lnTo>
                    <a:pt x="57" y="2"/>
                  </a:lnTo>
                  <a:lnTo>
                    <a:pt x="42" y="31"/>
                  </a:lnTo>
                  <a:lnTo>
                    <a:pt x="27" y="5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4"/>
                  </a:lnTo>
                  <a:lnTo>
                    <a:pt x="5" y="125"/>
                  </a:lnTo>
                  <a:lnTo>
                    <a:pt x="6" y="125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38" y="65"/>
                  </a:lnTo>
                  <a:lnTo>
                    <a:pt x="52" y="3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6" name="Freeform 575"/>
            <p:cNvSpPr/>
            <p:nvPr/>
          </p:nvSpPr>
          <p:spPr bwMode="auto">
            <a:xfrm>
              <a:off x="3346451" y="2263775"/>
              <a:ext cx="34925" cy="619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7" y="14"/>
                </a:cxn>
                <a:cxn ang="0">
                  <a:pos x="72" y="23"/>
                </a:cxn>
                <a:cxn ang="0">
                  <a:pos x="63" y="41"/>
                </a:cxn>
                <a:cxn ang="0">
                  <a:pos x="51" y="58"/>
                </a:cxn>
                <a:cxn ang="0">
                  <a:pos x="38" y="76"/>
                </a:cxn>
                <a:cxn ang="0">
                  <a:pos x="26" y="93"/>
                </a:cxn>
                <a:cxn ang="0">
                  <a:pos x="15" y="110"/>
                </a:cxn>
                <a:cxn ang="0">
                  <a:pos x="6" y="129"/>
                </a:cxn>
                <a:cxn ang="0">
                  <a:pos x="3" y="13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2" y="154"/>
                </a:cxn>
                <a:cxn ang="0">
                  <a:pos x="3" y="155"/>
                </a:cxn>
                <a:cxn ang="0">
                  <a:pos x="6" y="156"/>
                </a:cxn>
                <a:cxn ang="0">
                  <a:pos x="9" y="156"/>
                </a:cxn>
                <a:cxn ang="0">
                  <a:pos x="9" y="156"/>
                </a:cxn>
                <a:cxn ang="0">
                  <a:pos x="13" y="155"/>
                </a:cxn>
                <a:cxn ang="0">
                  <a:pos x="15" y="152"/>
                </a:cxn>
                <a:cxn ang="0">
                  <a:pos x="15" y="148"/>
                </a:cxn>
                <a:cxn ang="0">
                  <a:pos x="12" y="146"/>
                </a:cxn>
                <a:cxn ang="0">
                  <a:pos x="12" y="146"/>
                </a:cxn>
                <a:cxn ang="0">
                  <a:pos x="16" y="137"/>
                </a:cxn>
                <a:cxn ang="0">
                  <a:pos x="20" y="127"/>
                </a:cxn>
                <a:cxn ang="0">
                  <a:pos x="29" y="109"/>
                </a:cxn>
                <a:cxn ang="0">
                  <a:pos x="40" y="93"/>
                </a:cxn>
                <a:cxn ang="0">
                  <a:pos x="51" y="76"/>
                </a:cxn>
                <a:cxn ang="0">
                  <a:pos x="63" y="59"/>
                </a:cxn>
                <a:cxn ang="0">
                  <a:pos x="75" y="42"/>
                </a:cxn>
                <a:cxn ang="0">
                  <a:pos x="84" y="25"/>
                </a:cxn>
                <a:cxn ang="0">
                  <a:pos x="88" y="16"/>
                </a:cxn>
                <a:cxn ang="0">
                  <a:pos x="91" y="7"/>
                </a:cxn>
                <a:cxn ang="0">
                  <a:pos x="91" y="7"/>
                </a:cxn>
                <a:cxn ang="0">
                  <a:pos x="92" y="4"/>
                </a:cxn>
                <a:cxn ang="0">
                  <a:pos x="91" y="3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2" h="156">
                  <a:moveTo>
                    <a:pt x="80" y="4"/>
                  </a:moveTo>
                  <a:lnTo>
                    <a:pt x="80" y="4"/>
                  </a:lnTo>
                  <a:lnTo>
                    <a:pt x="77" y="14"/>
                  </a:lnTo>
                  <a:lnTo>
                    <a:pt x="72" y="23"/>
                  </a:lnTo>
                  <a:lnTo>
                    <a:pt x="63" y="41"/>
                  </a:lnTo>
                  <a:lnTo>
                    <a:pt x="51" y="58"/>
                  </a:lnTo>
                  <a:lnTo>
                    <a:pt x="38" y="76"/>
                  </a:lnTo>
                  <a:lnTo>
                    <a:pt x="26" y="93"/>
                  </a:lnTo>
                  <a:lnTo>
                    <a:pt x="15" y="110"/>
                  </a:lnTo>
                  <a:lnTo>
                    <a:pt x="6" y="129"/>
                  </a:lnTo>
                  <a:lnTo>
                    <a:pt x="3" y="13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6" y="156"/>
                  </a:lnTo>
                  <a:lnTo>
                    <a:pt x="9" y="156"/>
                  </a:lnTo>
                  <a:lnTo>
                    <a:pt x="9" y="156"/>
                  </a:lnTo>
                  <a:lnTo>
                    <a:pt x="13" y="155"/>
                  </a:lnTo>
                  <a:lnTo>
                    <a:pt x="15" y="152"/>
                  </a:lnTo>
                  <a:lnTo>
                    <a:pt x="15" y="148"/>
                  </a:lnTo>
                  <a:lnTo>
                    <a:pt x="12" y="146"/>
                  </a:lnTo>
                  <a:lnTo>
                    <a:pt x="12" y="146"/>
                  </a:lnTo>
                  <a:lnTo>
                    <a:pt x="16" y="137"/>
                  </a:lnTo>
                  <a:lnTo>
                    <a:pt x="20" y="127"/>
                  </a:lnTo>
                  <a:lnTo>
                    <a:pt x="29" y="109"/>
                  </a:lnTo>
                  <a:lnTo>
                    <a:pt x="40" y="93"/>
                  </a:lnTo>
                  <a:lnTo>
                    <a:pt x="51" y="76"/>
                  </a:lnTo>
                  <a:lnTo>
                    <a:pt x="63" y="59"/>
                  </a:lnTo>
                  <a:lnTo>
                    <a:pt x="75" y="42"/>
                  </a:lnTo>
                  <a:lnTo>
                    <a:pt x="84" y="25"/>
                  </a:lnTo>
                  <a:lnTo>
                    <a:pt x="88" y="16"/>
                  </a:lnTo>
                  <a:lnTo>
                    <a:pt x="91" y="7"/>
                  </a:lnTo>
                  <a:lnTo>
                    <a:pt x="91" y="7"/>
                  </a:lnTo>
                  <a:lnTo>
                    <a:pt x="92" y="4"/>
                  </a:lnTo>
                  <a:lnTo>
                    <a:pt x="91" y="3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7" name="Freeform 576"/>
            <p:cNvSpPr/>
            <p:nvPr/>
          </p:nvSpPr>
          <p:spPr bwMode="auto">
            <a:xfrm>
              <a:off x="3406776" y="2251075"/>
              <a:ext cx="26988" cy="46038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7" y="16"/>
                </a:cxn>
                <a:cxn ang="0">
                  <a:pos x="39" y="28"/>
                </a:cxn>
                <a:cxn ang="0">
                  <a:pos x="27" y="54"/>
                </a:cxn>
                <a:cxn ang="0">
                  <a:pos x="14" y="80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9" y="114"/>
                </a:cxn>
                <a:cxn ang="0">
                  <a:pos x="10" y="111"/>
                </a:cxn>
                <a:cxn ang="0">
                  <a:pos x="10" y="111"/>
                </a:cxn>
                <a:cxn ang="0">
                  <a:pos x="25" y="86"/>
                </a:cxn>
                <a:cxn ang="0">
                  <a:pos x="37" y="60"/>
                </a:cxn>
                <a:cxn ang="0">
                  <a:pos x="50" y="34"/>
                </a:cxn>
                <a:cxn ang="0">
                  <a:pos x="56" y="21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7"/>
                </a:cxn>
                <a:cxn ang="0">
                  <a:pos x="64" y="4"/>
                </a:cxn>
                <a:cxn ang="0">
                  <a:pos x="61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5" h="114">
                  <a:moveTo>
                    <a:pt x="54" y="3"/>
                  </a:moveTo>
                  <a:lnTo>
                    <a:pt x="54" y="3"/>
                  </a:lnTo>
                  <a:lnTo>
                    <a:pt x="47" y="16"/>
                  </a:lnTo>
                  <a:lnTo>
                    <a:pt x="39" y="28"/>
                  </a:lnTo>
                  <a:lnTo>
                    <a:pt x="27" y="54"/>
                  </a:lnTo>
                  <a:lnTo>
                    <a:pt x="14" y="80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9" y="114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25" y="86"/>
                  </a:lnTo>
                  <a:lnTo>
                    <a:pt x="37" y="60"/>
                  </a:lnTo>
                  <a:lnTo>
                    <a:pt x="50" y="34"/>
                  </a:lnTo>
                  <a:lnTo>
                    <a:pt x="56" y="21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4" y="4"/>
                  </a:lnTo>
                  <a:lnTo>
                    <a:pt x="61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8" name="Freeform 577"/>
            <p:cNvSpPr/>
            <p:nvPr/>
          </p:nvSpPr>
          <p:spPr bwMode="auto">
            <a:xfrm>
              <a:off x="3451226" y="2247900"/>
              <a:ext cx="15875" cy="3492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1" y="22"/>
                </a:cxn>
                <a:cxn ang="0">
                  <a:pos x="12" y="41"/>
                </a:cxn>
                <a:cxn ang="0">
                  <a:pos x="4" y="60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6" y="64"/>
                </a:cxn>
                <a:cxn ang="0">
                  <a:pos x="22" y="46"/>
                </a:cxn>
                <a:cxn ang="0">
                  <a:pos x="32" y="28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1" h="88">
                  <a:moveTo>
                    <a:pt x="30" y="4"/>
                  </a:moveTo>
                  <a:lnTo>
                    <a:pt x="30" y="4"/>
                  </a:lnTo>
                  <a:lnTo>
                    <a:pt x="21" y="22"/>
                  </a:lnTo>
                  <a:lnTo>
                    <a:pt x="12" y="41"/>
                  </a:lnTo>
                  <a:lnTo>
                    <a:pt x="4" y="60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6" y="64"/>
                  </a:lnTo>
                  <a:lnTo>
                    <a:pt x="22" y="46"/>
                  </a:lnTo>
                  <a:lnTo>
                    <a:pt x="32" y="28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9" name="Freeform 578"/>
            <p:cNvSpPr/>
            <p:nvPr/>
          </p:nvSpPr>
          <p:spPr bwMode="auto">
            <a:xfrm>
              <a:off x="3489326" y="2241550"/>
              <a:ext cx="19050" cy="36513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12"/>
                </a:cxn>
                <a:cxn ang="0">
                  <a:pos x="36" y="17"/>
                </a:cxn>
                <a:cxn ang="0">
                  <a:pos x="32" y="26"/>
                </a:cxn>
                <a:cxn ang="0">
                  <a:pos x="19" y="46"/>
                </a:cxn>
                <a:cxn ang="0">
                  <a:pos x="19" y="46"/>
                </a:cxn>
                <a:cxn ang="0">
                  <a:pos x="8" y="67"/>
                </a:cxn>
                <a:cxn ang="0">
                  <a:pos x="4" y="77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2" y="91"/>
                </a:cxn>
                <a:cxn ang="0">
                  <a:pos x="6" y="94"/>
                </a:cxn>
                <a:cxn ang="0">
                  <a:pos x="9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6" y="78"/>
                </a:cxn>
                <a:cxn ang="0">
                  <a:pos x="21" y="64"/>
                </a:cxn>
                <a:cxn ang="0">
                  <a:pos x="28" y="51"/>
                </a:cxn>
                <a:cxn ang="0">
                  <a:pos x="36" y="40"/>
                </a:cxn>
                <a:cxn ang="0">
                  <a:pos x="36" y="40"/>
                </a:cxn>
                <a:cxn ang="0">
                  <a:pos x="42" y="33"/>
                </a:cxn>
                <a:cxn ang="0">
                  <a:pos x="46" y="23"/>
                </a:cxn>
                <a:cxn ang="0">
                  <a:pos x="49" y="14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1" y="1"/>
                </a:cxn>
                <a:cxn ang="0">
                  <a:pos x="40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94">
                  <a:moveTo>
                    <a:pt x="38" y="5"/>
                  </a:moveTo>
                  <a:lnTo>
                    <a:pt x="38" y="5"/>
                  </a:lnTo>
                  <a:lnTo>
                    <a:pt x="38" y="12"/>
                  </a:lnTo>
                  <a:lnTo>
                    <a:pt x="36" y="17"/>
                  </a:lnTo>
                  <a:lnTo>
                    <a:pt x="32" y="26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8" y="67"/>
                  </a:lnTo>
                  <a:lnTo>
                    <a:pt x="4" y="77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91"/>
                  </a:lnTo>
                  <a:lnTo>
                    <a:pt x="6" y="94"/>
                  </a:lnTo>
                  <a:lnTo>
                    <a:pt x="9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6" y="78"/>
                  </a:lnTo>
                  <a:lnTo>
                    <a:pt x="21" y="64"/>
                  </a:lnTo>
                  <a:lnTo>
                    <a:pt x="28" y="51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42" y="33"/>
                  </a:lnTo>
                  <a:lnTo>
                    <a:pt x="46" y="23"/>
                  </a:lnTo>
                  <a:lnTo>
                    <a:pt x="49" y="14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1" y="1"/>
                  </a:lnTo>
                  <a:lnTo>
                    <a:pt x="40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0" name="Freeform 579"/>
            <p:cNvSpPr/>
            <p:nvPr/>
          </p:nvSpPr>
          <p:spPr bwMode="auto">
            <a:xfrm>
              <a:off x="3519488" y="2247900"/>
              <a:ext cx="14288" cy="34925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5" y="14"/>
                </a:cxn>
                <a:cxn ang="0">
                  <a:pos x="22" y="24"/>
                </a:cxn>
                <a:cxn ang="0">
                  <a:pos x="17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8" y="64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6"/>
                </a:cxn>
                <a:cxn ang="0">
                  <a:pos x="2" y="87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2" y="86"/>
                </a:cxn>
                <a:cxn ang="0">
                  <a:pos x="12" y="86"/>
                </a:cxn>
                <a:cxn ang="0">
                  <a:pos x="20" y="64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30" y="31"/>
                </a:cxn>
                <a:cxn ang="0">
                  <a:pos x="34" y="23"/>
                </a:cxn>
                <a:cxn ang="0">
                  <a:pos x="37" y="14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90">
                  <a:moveTo>
                    <a:pt x="28" y="5"/>
                  </a:moveTo>
                  <a:lnTo>
                    <a:pt x="28" y="5"/>
                  </a:lnTo>
                  <a:lnTo>
                    <a:pt x="25" y="14"/>
                  </a:lnTo>
                  <a:lnTo>
                    <a:pt x="22" y="24"/>
                  </a:lnTo>
                  <a:lnTo>
                    <a:pt x="17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8" y="64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6"/>
                  </a:lnTo>
                  <a:lnTo>
                    <a:pt x="2" y="87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20" y="6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0" y="31"/>
                  </a:lnTo>
                  <a:lnTo>
                    <a:pt x="34" y="23"/>
                  </a:lnTo>
                  <a:lnTo>
                    <a:pt x="37" y="14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1" name="Freeform 580"/>
            <p:cNvSpPr/>
            <p:nvPr/>
          </p:nvSpPr>
          <p:spPr bwMode="auto">
            <a:xfrm>
              <a:off x="3568701" y="2252663"/>
              <a:ext cx="17463" cy="3651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7"/>
                </a:cxn>
                <a:cxn ang="0">
                  <a:pos x="27" y="8"/>
                </a:cxn>
                <a:cxn ang="0">
                  <a:pos x="29" y="10"/>
                </a:cxn>
                <a:cxn ang="0">
                  <a:pos x="29" y="10"/>
                </a:cxn>
                <a:cxn ang="0">
                  <a:pos x="30" y="13"/>
                </a:cxn>
                <a:cxn ang="0">
                  <a:pos x="30" y="17"/>
                </a:cxn>
                <a:cxn ang="0">
                  <a:pos x="26" y="26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8" y="63"/>
                </a:cxn>
                <a:cxn ang="0">
                  <a:pos x="4" y="73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5" y="92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2" y="88"/>
                </a:cxn>
                <a:cxn ang="0">
                  <a:pos x="12" y="88"/>
                </a:cxn>
                <a:cxn ang="0">
                  <a:pos x="15" y="73"/>
                </a:cxn>
                <a:cxn ang="0">
                  <a:pos x="22" y="59"/>
                </a:cxn>
                <a:cxn ang="0">
                  <a:pos x="29" y="44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39" y="25"/>
                </a:cxn>
                <a:cxn ang="0">
                  <a:pos x="42" y="16"/>
                </a:cxn>
                <a:cxn ang="0">
                  <a:pos x="42" y="12"/>
                </a:cxn>
                <a:cxn ang="0">
                  <a:pos x="40" y="8"/>
                </a:cxn>
                <a:cxn ang="0">
                  <a:pos x="39" y="5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2" h="92">
                  <a:moveTo>
                    <a:pt x="36" y="1"/>
                  </a:move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7"/>
                  </a:lnTo>
                  <a:lnTo>
                    <a:pt x="26" y="26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8" y="63"/>
                  </a:lnTo>
                  <a:lnTo>
                    <a:pt x="4" y="73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5" y="92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5" y="73"/>
                  </a:lnTo>
                  <a:lnTo>
                    <a:pt x="22" y="59"/>
                  </a:lnTo>
                  <a:lnTo>
                    <a:pt x="29" y="44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9" y="25"/>
                  </a:lnTo>
                  <a:lnTo>
                    <a:pt x="42" y="16"/>
                  </a:lnTo>
                  <a:lnTo>
                    <a:pt x="42" y="12"/>
                  </a:lnTo>
                  <a:lnTo>
                    <a:pt x="40" y="8"/>
                  </a:lnTo>
                  <a:lnTo>
                    <a:pt x="39" y="5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2" name="Freeform 581"/>
            <p:cNvSpPr/>
            <p:nvPr/>
          </p:nvSpPr>
          <p:spPr bwMode="auto">
            <a:xfrm>
              <a:off x="3614738" y="2270125"/>
              <a:ext cx="26988" cy="57150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56" y="4"/>
                </a:cxn>
                <a:cxn ang="0">
                  <a:pos x="55" y="13"/>
                </a:cxn>
                <a:cxn ang="0">
                  <a:pos x="51" y="21"/>
                </a:cxn>
                <a:cxn ang="0">
                  <a:pos x="43" y="38"/>
                </a:cxn>
                <a:cxn ang="0">
                  <a:pos x="26" y="70"/>
                </a:cxn>
                <a:cxn ang="0">
                  <a:pos x="26" y="70"/>
                </a:cxn>
                <a:cxn ang="0">
                  <a:pos x="9" y="104"/>
                </a:cxn>
                <a:cxn ang="0">
                  <a:pos x="3" y="122"/>
                </a:cxn>
                <a:cxn ang="0">
                  <a:pos x="1" y="129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1"/>
                </a:cxn>
                <a:cxn ang="0">
                  <a:pos x="1" y="142"/>
                </a:cxn>
                <a:cxn ang="0">
                  <a:pos x="3" y="144"/>
                </a:cxn>
                <a:cxn ang="0">
                  <a:pos x="5" y="145"/>
                </a:cxn>
                <a:cxn ang="0">
                  <a:pos x="9" y="142"/>
                </a:cxn>
                <a:cxn ang="0">
                  <a:pos x="10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2" y="132"/>
                </a:cxn>
                <a:cxn ang="0">
                  <a:pos x="13" y="127"/>
                </a:cxn>
                <a:cxn ang="0">
                  <a:pos x="17" y="119"/>
                </a:cxn>
                <a:cxn ang="0">
                  <a:pos x="22" y="112"/>
                </a:cxn>
                <a:cxn ang="0">
                  <a:pos x="26" y="102"/>
                </a:cxn>
                <a:cxn ang="0">
                  <a:pos x="26" y="102"/>
                </a:cxn>
                <a:cxn ang="0">
                  <a:pos x="34" y="80"/>
                </a:cxn>
                <a:cxn ang="0">
                  <a:pos x="44" y="59"/>
                </a:cxn>
                <a:cxn ang="0">
                  <a:pos x="44" y="59"/>
                </a:cxn>
                <a:cxn ang="0">
                  <a:pos x="57" y="34"/>
                </a:cxn>
                <a:cxn ang="0">
                  <a:pos x="64" y="21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2"/>
                </a:cxn>
                <a:cxn ang="0">
                  <a:pos x="64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6" y="4"/>
                </a:cxn>
                <a:cxn ang="0">
                  <a:pos x="56" y="4"/>
                </a:cxn>
              </a:cxnLst>
              <a:rect l="0" t="0" r="r" b="b"/>
              <a:pathLst>
                <a:path w="68" h="145">
                  <a:moveTo>
                    <a:pt x="56" y="4"/>
                  </a:moveTo>
                  <a:lnTo>
                    <a:pt x="56" y="4"/>
                  </a:lnTo>
                  <a:lnTo>
                    <a:pt x="55" y="13"/>
                  </a:lnTo>
                  <a:lnTo>
                    <a:pt x="51" y="21"/>
                  </a:lnTo>
                  <a:lnTo>
                    <a:pt x="43" y="38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9" y="104"/>
                  </a:lnTo>
                  <a:lnTo>
                    <a:pt x="3" y="122"/>
                  </a:lnTo>
                  <a:lnTo>
                    <a:pt x="1" y="129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1" y="142"/>
                  </a:lnTo>
                  <a:lnTo>
                    <a:pt x="3" y="144"/>
                  </a:lnTo>
                  <a:lnTo>
                    <a:pt x="5" y="145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2" y="132"/>
                  </a:lnTo>
                  <a:lnTo>
                    <a:pt x="13" y="127"/>
                  </a:lnTo>
                  <a:lnTo>
                    <a:pt x="17" y="119"/>
                  </a:lnTo>
                  <a:lnTo>
                    <a:pt x="22" y="112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34" y="80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57" y="34"/>
                  </a:lnTo>
                  <a:lnTo>
                    <a:pt x="64" y="21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2"/>
                  </a:lnTo>
                  <a:lnTo>
                    <a:pt x="64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6" y="4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3" name="Freeform 582"/>
            <p:cNvSpPr/>
            <p:nvPr/>
          </p:nvSpPr>
          <p:spPr bwMode="auto">
            <a:xfrm>
              <a:off x="3595688" y="2268538"/>
              <a:ext cx="17463" cy="269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8" y="9"/>
                </a:cxn>
                <a:cxn ang="0">
                  <a:pos x="22" y="16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1" y="42"/>
                </a:cxn>
                <a:cxn ang="0">
                  <a:pos x="7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8" y="52"/>
                </a:cxn>
                <a:cxn ang="0">
                  <a:pos x="25" y="39"/>
                </a:cxn>
                <a:cxn ang="0">
                  <a:pos x="25" y="39"/>
                </a:cxn>
                <a:cxn ang="0">
                  <a:pos x="32" y="23"/>
                </a:cxn>
                <a:cxn ang="0">
                  <a:pos x="35" y="16"/>
                </a:cxn>
                <a:cxn ang="0">
                  <a:pos x="38" y="13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5" y="4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5" h="68">
                  <a:moveTo>
                    <a:pt x="38" y="0"/>
                  </a:moveTo>
                  <a:lnTo>
                    <a:pt x="38" y="0"/>
                  </a:lnTo>
                  <a:lnTo>
                    <a:pt x="32" y="4"/>
                  </a:lnTo>
                  <a:lnTo>
                    <a:pt x="28" y="9"/>
                  </a:lnTo>
                  <a:lnTo>
                    <a:pt x="22" y="16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1" y="42"/>
                  </a:lnTo>
                  <a:lnTo>
                    <a:pt x="7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8" y="52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32" y="23"/>
                  </a:lnTo>
                  <a:lnTo>
                    <a:pt x="35" y="16"/>
                  </a:lnTo>
                  <a:lnTo>
                    <a:pt x="38" y="13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5" y="4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4" name="Freeform 583"/>
            <p:cNvSpPr/>
            <p:nvPr/>
          </p:nvSpPr>
          <p:spPr bwMode="auto">
            <a:xfrm>
              <a:off x="3648076" y="2266950"/>
              <a:ext cx="30163" cy="61913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0" y="9"/>
                </a:cxn>
                <a:cxn ang="0">
                  <a:pos x="55" y="17"/>
                </a:cxn>
                <a:cxn ang="0">
                  <a:pos x="47" y="35"/>
                </a:cxn>
                <a:cxn ang="0">
                  <a:pos x="39" y="54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14" y="110"/>
                </a:cxn>
                <a:cxn ang="0">
                  <a:pos x="6" y="130"/>
                </a:cxn>
                <a:cxn ang="0">
                  <a:pos x="0" y="149"/>
                </a:cxn>
                <a:cxn ang="0">
                  <a:pos x="0" y="149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9" y="154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17" y="133"/>
                </a:cxn>
                <a:cxn ang="0">
                  <a:pos x="23" y="114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48" y="60"/>
                </a:cxn>
                <a:cxn ang="0">
                  <a:pos x="56" y="42"/>
                </a:cxn>
                <a:cxn ang="0">
                  <a:pos x="64" y="25"/>
                </a:cxn>
                <a:cxn ang="0">
                  <a:pos x="68" y="17"/>
                </a:cxn>
                <a:cxn ang="0">
                  <a:pos x="74" y="10"/>
                </a:cxn>
                <a:cxn ang="0">
                  <a:pos x="74" y="10"/>
                </a:cxn>
                <a:cxn ang="0">
                  <a:pos x="75" y="8"/>
                </a:cxn>
                <a:cxn ang="0">
                  <a:pos x="75" y="5"/>
                </a:cxn>
                <a:cxn ang="0">
                  <a:pos x="73" y="3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156">
                  <a:moveTo>
                    <a:pt x="65" y="3"/>
                  </a:moveTo>
                  <a:lnTo>
                    <a:pt x="65" y="3"/>
                  </a:lnTo>
                  <a:lnTo>
                    <a:pt x="60" y="9"/>
                  </a:lnTo>
                  <a:lnTo>
                    <a:pt x="55" y="17"/>
                  </a:lnTo>
                  <a:lnTo>
                    <a:pt x="47" y="35"/>
                  </a:lnTo>
                  <a:lnTo>
                    <a:pt x="39" y="54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14" y="110"/>
                  </a:lnTo>
                  <a:lnTo>
                    <a:pt x="6" y="130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9" y="154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17" y="133"/>
                  </a:lnTo>
                  <a:lnTo>
                    <a:pt x="23" y="114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8" y="60"/>
                  </a:lnTo>
                  <a:lnTo>
                    <a:pt x="56" y="42"/>
                  </a:lnTo>
                  <a:lnTo>
                    <a:pt x="64" y="25"/>
                  </a:lnTo>
                  <a:lnTo>
                    <a:pt x="68" y="17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5" y="8"/>
                  </a:lnTo>
                  <a:lnTo>
                    <a:pt x="75" y="5"/>
                  </a:lnTo>
                  <a:lnTo>
                    <a:pt x="73" y="3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5" name="Freeform 584"/>
            <p:cNvSpPr/>
            <p:nvPr/>
          </p:nvSpPr>
          <p:spPr bwMode="auto">
            <a:xfrm>
              <a:off x="3698876" y="2268538"/>
              <a:ext cx="17463" cy="38100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8" y="17"/>
                </a:cxn>
                <a:cxn ang="0">
                  <a:pos x="25" y="2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7" y="76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93"/>
                </a:cxn>
                <a:cxn ang="0">
                  <a:pos x="4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0" y="73"/>
                </a:cxn>
                <a:cxn ang="0">
                  <a:pos x="24" y="60"/>
                </a:cxn>
                <a:cxn ang="0">
                  <a:pos x="24" y="60"/>
                </a:cxn>
                <a:cxn ang="0">
                  <a:pos x="34" y="34"/>
                </a:cxn>
                <a:cxn ang="0">
                  <a:pos x="39" y="20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1" y="4"/>
                </a:cxn>
                <a:cxn ang="0">
                  <a:pos x="41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1"/>
                </a:cxn>
                <a:cxn ang="0">
                  <a:pos x="30" y="4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95">
                  <a:moveTo>
                    <a:pt x="30" y="6"/>
                  </a:moveTo>
                  <a:lnTo>
                    <a:pt x="30" y="6"/>
                  </a:lnTo>
                  <a:lnTo>
                    <a:pt x="28" y="17"/>
                  </a:lnTo>
                  <a:lnTo>
                    <a:pt x="25" y="2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7" y="76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4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0" y="73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34" y="34"/>
                  </a:lnTo>
                  <a:lnTo>
                    <a:pt x="39" y="20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1" y="4"/>
                  </a:lnTo>
                  <a:lnTo>
                    <a:pt x="41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1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6" name="Freeform 585"/>
            <p:cNvSpPr/>
            <p:nvPr/>
          </p:nvSpPr>
          <p:spPr bwMode="auto">
            <a:xfrm>
              <a:off x="3736976" y="2259013"/>
              <a:ext cx="17463" cy="36513"/>
            </a:xfrm>
            <a:custGeom>
              <a:avLst/>
              <a:gdLst/>
              <a:ahLst/>
              <a:cxnLst>
                <a:cxn ang="0">
                  <a:pos x="36" y="4"/>
                </a:cxn>
                <a:cxn ang="0">
                  <a:pos x="36" y="4"/>
                </a:cxn>
                <a:cxn ang="0">
                  <a:pos x="26" y="25"/>
                </a:cxn>
                <a:cxn ang="0">
                  <a:pos x="19" y="45"/>
                </a:cxn>
                <a:cxn ang="0">
                  <a:pos x="19" y="45"/>
                </a:cxn>
                <a:cxn ang="0">
                  <a:pos x="12" y="65"/>
                </a:cxn>
                <a:cxn ang="0">
                  <a:pos x="8" y="74"/>
                </a:cxn>
                <a:cxn ang="0">
                  <a:pos x="6" y="78"/>
                </a:cxn>
                <a:cxn ang="0">
                  <a:pos x="3" y="81"/>
                </a:cxn>
                <a:cxn ang="0">
                  <a:pos x="3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2" y="87"/>
                </a:cxn>
                <a:cxn ang="0">
                  <a:pos x="2" y="89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7" y="82"/>
                </a:cxn>
                <a:cxn ang="0">
                  <a:pos x="21" y="73"/>
                </a:cxn>
                <a:cxn ang="0">
                  <a:pos x="25" y="64"/>
                </a:cxn>
                <a:cxn ang="0">
                  <a:pos x="28" y="55"/>
                </a:cxn>
                <a:cxn ang="0">
                  <a:pos x="28" y="55"/>
                </a:cxn>
                <a:cxn ang="0">
                  <a:pos x="32" y="43"/>
                </a:cxn>
                <a:cxn ang="0">
                  <a:pos x="37" y="31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4"/>
                </a:cxn>
                <a:cxn ang="0">
                  <a:pos x="36" y="4"/>
                </a:cxn>
              </a:cxnLst>
              <a:rect l="0" t="0" r="r" b="b"/>
              <a:pathLst>
                <a:path w="46" h="90">
                  <a:moveTo>
                    <a:pt x="36" y="4"/>
                  </a:moveTo>
                  <a:lnTo>
                    <a:pt x="36" y="4"/>
                  </a:lnTo>
                  <a:lnTo>
                    <a:pt x="26" y="25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12" y="65"/>
                  </a:lnTo>
                  <a:lnTo>
                    <a:pt x="8" y="74"/>
                  </a:lnTo>
                  <a:lnTo>
                    <a:pt x="6" y="78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2" y="87"/>
                  </a:lnTo>
                  <a:lnTo>
                    <a:pt x="2" y="89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7" y="82"/>
                  </a:lnTo>
                  <a:lnTo>
                    <a:pt x="21" y="73"/>
                  </a:lnTo>
                  <a:lnTo>
                    <a:pt x="25" y="64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32" y="43"/>
                  </a:lnTo>
                  <a:lnTo>
                    <a:pt x="37" y="31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4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7" name="Freeform 586"/>
            <p:cNvSpPr/>
            <p:nvPr/>
          </p:nvSpPr>
          <p:spPr bwMode="auto">
            <a:xfrm>
              <a:off x="3775076" y="2259013"/>
              <a:ext cx="14288" cy="36513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2" y="14"/>
                </a:cxn>
                <a:cxn ang="0">
                  <a:pos x="18" y="26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9" y="59"/>
                </a:cxn>
                <a:cxn ang="0">
                  <a:pos x="5" y="66"/>
                </a:cxn>
                <a:cxn ang="0">
                  <a:pos x="1" y="7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7"/>
                </a:cxn>
                <a:cxn ang="0">
                  <a:pos x="15" y="68"/>
                </a:cxn>
                <a:cxn ang="0">
                  <a:pos x="22" y="52"/>
                </a:cxn>
                <a:cxn ang="0">
                  <a:pos x="22" y="52"/>
                </a:cxn>
                <a:cxn ang="0">
                  <a:pos x="30" y="30"/>
                </a:cxn>
                <a:cxn ang="0">
                  <a:pos x="32" y="19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90">
                  <a:moveTo>
                    <a:pt x="27" y="2"/>
                  </a:moveTo>
                  <a:lnTo>
                    <a:pt x="27" y="2"/>
                  </a:lnTo>
                  <a:lnTo>
                    <a:pt x="22" y="14"/>
                  </a:lnTo>
                  <a:lnTo>
                    <a:pt x="18" y="26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9" y="59"/>
                  </a:lnTo>
                  <a:lnTo>
                    <a:pt x="5" y="66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7"/>
                  </a:lnTo>
                  <a:lnTo>
                    <a:pt x="15" y="68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30" y="30"/>
                  </a:lnTo>
                  <a:lnTo>
                    <a:pt x="32" y="19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8" name="Freeform 587"/>
            <p:cNvSpPr/>
            <p:nvPr/>
          </p:nvSpPr>
          <p:spPr bwMode="auto">
            <a:xfrm>
              <a:off x="3797301" y="2268538"/>
              <a:ext cx="14288" cy="3175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6" y="22"/>
                </a:cxn>
                <a:cxn ang="0">
                  <a:pos x="12" y="32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9" y="50"/>
                </a:cxn>
                <a:cxn ang="0">
                  <a:pos x="7" y="58"/>
                </a:cxn>
                <a:cxn ang="0">
                  <a:pos x="3" y="6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8" y="79"/>
                </a:cxn>
                <a:cxn ang="0">
                  <a:pos x="9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70"/>
                </a:cxn>
                <a:cxn ang="0">
                  <a:pos x="17" y="63"/>
                </a:cxn>
                <a:cxn ang="0">
                  <a:pos x="17" y="63"/>
                </a:cxn>
                <a:cxn ang="0">
                  <a:pos x="21" y="55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24" y="37"/>
                </a:cxn>
                <a:cxn ang="0">
                  <a:pos x="28" y="26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4" h="79">
                  <a:moveTo>
                    <a:pt x="23" y="3"/>
                  </a:moveTo>
                  <a:lnTo>
                    <a:pt x="23" y="3"/>
                  </a:lnTo>
                  <a:lnTo>
                    <a:pt x="16" y="22"/>
                  </a:lnTo>
                  <a:lnTo>
                    <a:pt x="12" y="3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9" y="50"/>
                  </a:lnTo>
                  <a:lnTo>
                    <a:pt x="7" y="58"/>
                  </a:lnTo>
                  <a:lnTo>
                    <a:pt x="3" y="64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8" y="79"/>
                  </a:lnTo>
                  <a:lnTo>
                    <a:pt x="9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70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4" y="37"/>
                  </a:lnTo>
                  <a:lnTo>
                    <a:pt x="28" y="26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9" name="Freeform 588"/>
            <p:cNvSpPr/>
            <p:nvPr/>
          </p:nvSpPr>
          <p:spPr bwMode="auto">
            <a:xfrm>
              <a:off x="3100388" y="2054225"/>
              <a:ext cx="760413" cy="293688"/>
            </a:xfrm>
            <a:custGeom>
              <a:avLst/>
              <a:gdLst/>
              <a:ahLst/>
              <a:cxnLst>
                <a:cxn ang="0">
                  <a:pos x="1909" y="649"/>
                </a:cxn>
                <a:cxn ang="0">
                  <a:pos x="1902" y="606"/>
                </a:cxn>
                <a:cxn ang="0">
                  <a:pos x="1898" y="561"/>
                </a:cxn>
                <a:cxn ang="0">
                  <a:pos x="1870" y="489"/>
                </a:cxn>
                <a:cxn ang="0">
                  <a:pos x="1813" y="386"/>
                </a:cxn>
                <a:cxn ang="0">
                  <a:pos x="1717" y="256"/>
                </a:cxn>
                <a:cxn ang="0">
                  <a:pos x="1627" y="177"/>
                </a:cxn>
                <a:cxn ang="0">
                  <a:pos x="1513" y="113"/>
                </a:cxn>
                <a:cxn ang="0">
                  <a:pos x="1346" y="52"/>
                </a:cxn>
                <a:cxn ang="0">
                  <a:pos x="1224" y="24"/>
                </a:cxn>
                <a:cxn ang="0">
                  <a:pos x="1144" y="9"/>
                </a:cxn>
                <a:cxn ang="0">
                  <a:pos x="952" y="0"/>
                </a:cxn>
                <a:cxn ang="0">
                  <a:pos x="817" y="4"/>
                </a:cxn>
                <a:cxn ang="0">
                  <a:pos x="639" y="26"/>
                </a:cxn>
                <a:cxn ang="0">
                  <a:pos x="520" y="60"/>
                </a:cxn>
                <a:cxn ang="0">
                  <a:pos x="429" y="103"/>
                </a:cxn>
                <a:cxn ang="0">
                  <a:pos x="298" y="187"/>
                </a:cxn>
                <a:cxn ang="0">
                  <a:pos x="238" y="232"/>
                </a:cxn>
                <a:cxn ang="0">
                  <a:pos x="157" y="315"/>
                </a:cxn>
                <a:cxn ang="0">
                  <a:pos x="77" y="421"/>
                </a:cxn>
                <a:cxn ang="0">
                  <a:pos x="43" y="491"/>
                </a:cxn>
                <a:cxn ang="0">
                  <a:pos x="17" y="598"/>
                </a:cxn>
                <a:cxn ang="0">
                  <a:pos x="0" y="716"/>
                </a:cxn>
                <a:cxn ang="0">
                  <a:pos x="11" y="734"/>
                </a:cxn>
                <a:cxn ang="0">
                  <a:pos x="35" y="736"/>
                </a:cxn>
                <a:cxn ang="0">
                  <a:pos x="44" y="722"/>
                </a:cxn>
                <a:cxn ang="0">
                  <a:pos x="55" y="632"/>
                </a:cxn>
                <a:cxn ang="0">
                  <a:pos x="66" y="564"/>
                </a:cxn>
                <a:cxn ang="0">
                  <a:pos x="109" y="460"/>
                </a:cxn>
                <a:cxn ang="0">
                  <a:pos x="138" y="413"/>
                </a:cxn>
                <a:cxn ang="0">
                  <a:pos x="200" y="340"/>
                </a:cxn>
                <a:cxn ang="0">
                  <a:pos x="239" y="292"/>
                </a:cxn>
                <a:cxn ang="0">
                  <a:pos x="303" y="237"/>
                </a:cxn>
                <a:cxn ang="0">
                  <a:pos x="350" y="208"/>
                </a:cxn>
                <a:cxn ang="0">
                  <a:pos x="439" y="149"/>
                </a:cxn>
                <a:cxn ang="0">
                  <a:pos x="550" y="100"/>
                </a:cxn>
                <a:cxn ang="0">
                  <a:pos x="629" y="75"/>
                </a:cxn>
                <a:cxn ang="0">
                  <a:pos x="750" y="59"/>
                </a:cxn>
                <a:cxn ang="0">
                  <a:pos x="907" y="46"/>
                </a:cxn>
                <a:cxn ang="0">
                  <a:pos x="1071" y="50"/>
                </a:cxn>
                <a:cxn ang="0">
                  <a:pos x="1232" y="72"/>
                </a:cxn>
                <a:cxn ang="0">
                  <a:pos x="1387" y="119"/>
                </a:cxn>
                <a:cxn ang="0">
                  <a:pos x="1538" y="181"/>
                </a:cxn>
                <a:cxn ang="0">
                  <a:pos x="1592" y="209"/>
                </a:cxn>
                <a:cxn ang="0">
                  <a:pos x="1653" y="258"/>
                </a:cxn>
                <a:cxn ang="0">
                  <a:pos x="1739" y="364"/>
                </a:cxn>
                <a:cxn ang="0">
                  <a:pos x="1818" y="491"/>
                </a:cxn>
                <a:cxn ang="0">
                  <a:pos x="1845" y="547"/>
                </a:cxn>
                <a:cxn ang="0">
                  <a:pos x="1858" y="621"/>
                </a:cxn>
                <a:cxn ang="0">
                  <a:pos x="1870" y="680"/>
                </a:cxn>
                <a:cxn ang="0">
                  <a:pos x="1873" y="706"/>
                </a:cxn>
                <a:cxn ang="0">
                  <a:pos x="1883" y="719"/>
                </a:cxn>
                <a:cxn ang="0">
                  <a:pos x="1907" y="719"/>
                </a:cxn>
                <a:cxn ang="0">
                  <a:pos x="1917" y="706"/>
                </a:cxn>
                <a:cxn ang="0">
                  <a:pos x="1917" y="688"/>
                </a:cxn>
              </a:cxnLst>
              <a:rect l="0" t="0" r="r" b="b"/>
              <a:pathLst>
                <a:path w="1917" h="739">
                  <a:moveTo>
                    <a:pt x="1917" y="688"/>
                  </a:moveTo>
                  <a:lnTo>
                    <a:pt x="1917" y="688"/>
                  </a:lnTo>
                  <a:lnTo>
                    <a:pt x="1915" y="668"/>
                  </a:lnTo>
                  <a:lnTo>
                    <a:pt x="1909" y="649"/>
                  </a:lnTo>
                  <a:lnTo>
                    <a:pt x="1909" y="649"/>
                  </a:lnTo>
                  <a:lnTo>
                    <a:pt x="1907" y="638"/>
                  </a:lnTo>
                  <a:lnTo>
                    <a:pt x="1904" y="628"/>
                  </a:lnTo>
                  <a:lnTo>
                    <a:pt x="1902" y="606"/>
                  </a:lnTo>
                  <a:lnTo>
                    <a:pt x="1900" y="583"/>
                  </a:lnTo>
                  <a:lnTo>
                    <a:pt x="1899" y="573"/>
                  </a:lnTo>
                  <a:lnTo>
                    <a:pt x="1898" y="561"/>
                  </a:lnTo>
                  <a:lnTo>
                    <a:pt x="1898" y="561"/>
                  </a:lnTo>
                  <a:lnTo>
                    <a:pt x="1892" y="543"/>
                  </a:lnTo>
                  <a:lnTo>
                    <a:pt x="1886" y="525"/>
                  </a:lnTo>
                  <a:lnTo>
                    <a:pt x="1878" y="506"/>
                  </a:lnTo>
                  <a:lnTo>
                    <a:pt x="1870" y="489"/>
                  </a:lnTo>
                  <a:lnTo>
                    <a:pt x="1852" y="454"/>
                  </a:lnTo>
                  <a:lnTo>
                    <a:pt x="1834" y="420"/>
                  </a:lnTo>
                  <a:lnTo>
                    <a:pt x="1834" y="420"/>
                  </a:lnTo>
                  <a:lnTo>
                    <a:pt x="1813" y="386"/>
                  </a:lnTo>
                  <a:lnTo>
                    <a:pt x="1792" y="352"/>
                  </a:lnTo>
                  <a:lnTo>
                    <a:pt x="1768" y="319"/>
                  </a:lnTo>
                  <a:lnTo>
                    <a:pt x="1743" y="287"/>
                  </a:lnTo>
                  <a:lnTo>
                    <a:pt x="1717" y="256"/>
                  </a:lnTo>
                  <a:lnTo>
                    <a:pt x="1690" y="228"/>
                  </a:lnTo>
                  <a:lnTo>
                    <a:pt x="1660" y="202"/>
                  </a:lnTo>
                  <a:lnTo>
                    <a:pt x="1643" y="188"/>
                  </a:lnTo>
                  <a:lnTo>
                    <a:pt x="1627" y="177"/>
                  </a:lnTo>
                  <a:lnTo>
                    <a:pt x="1627" y="177"/>
                  </a:lnTo>
                  <a:lnTo>
                    <a:pt x="1592" y="154"/>
                  </a:lnTo>
                  <a:lnTo>
                    <a:pt x="1554" y="134"/>
                  </a:lnTo>
                  <a:lnTo>
                    <a:pt x="1513" y="113"/>
                  </a:lnTo>
                  <a:lnTo>
                    <a:pt x="1471" y="94"/>
                  </a:lnTo>
                  <a:lnTo>
                    <a:pt x="1429" y="79"/>
                  </a:lnTo>
                  <a:lnTo>
                    <a:pt x="1387" y="64"/>
                  </a:lnTo>
                  <a:lnTo>
                    <a:pt x="1346" y="52"/>
                  </a:lnTo>
                  <a:lnTo>
                    <a:pt x="1304" y="43"/>
                  </a:lnTo>
                  <a:lnTo>
                    <a:pt x="1304" y="43"/>
                  </a:lnTo>
                  <a:lnTo>
                    <a:pt x="1264" y="34"/>
                  </a:lnTo>
                  <a:lnTo>
                    <a:pt x="1224" y="24"/>
                  </a:lnTo>
                  <a:lnTo>
                    <a:pt x="1185" y="16"/>
                  </a:lnTo>
                  <a:lnTo>
                    <a:pt x="1164" y="12"/>
                  </a:lnTo>
                  <a:lnTo>
                    <a:pt x="1144" y="9"/>
                  </a:lnTo>
                  <a:lnTo>
                    <a:pt x="1144" y="9"/>
                  </a:lnTo>
                  <a:lnTo>
                    <a:pt x="1096" y="5"/>
                  </a:lnTo>
                  <a:lnTo>
                    <a:pt x="1047" y="3"/>
                  </a:lnTo>
                  <a:lnTo>
                    <a:pt x="999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07" y="1"/>
                  </a:lnTo>
                  <a:lnTo>
                    <a:pt x="862" y="3"/>
                  </a:lnTo>
                  <a:lnTo>
                    <a:pt x="817" y="4"/>
                  </a:lnTo>
                  <a:lnTo>
                    <a:pt x="773" y="8"/>
                  </a:lnTo>
                  <a:lnTo>
                    <a:pt x="727" y="13"/>
                  </a:lnTo>
                  <a:lnTo>
                    <a:pt x="682" y="18"/>
                  </a:lnTo>
                  <a:lnTo>
                    <a:pt x="639" y="26"/>
                  </a:lnTo>
                  <a:lnTo>
                    <a:pt x="595" y="37"/>
                  </a:lnTo>
                  <a:lnTo>
                    <a:pt x="595" y="37"/>
                  </a:lnTo>
                  <a:lnTo>
                    <a:pt x="557" y="47"/>
                  </a:lnTo>
                  <a:lnTo>
                    <a:pt x="520" y="60"/>
                  </a:lnTo>
                  <a:lnTo>
                    <a:pt x="484" y="76"/>
                  </a:lnTo>
                  <a:lnTo>
                    <a:pt x="448" y="93"/>
                  </a:lnTo>
                  <a:lnTo>
                    <a:pt x="448" y="93"/>
                  </a:lnTo>
                  <a:lnTo>
                    <a:pt x="429" y="103"/>
                  </a:lnTo>
                  <a:lnTo>
                    <a:pt x="409" y="114"/>
                  </a:lnTo>
                  <a:lnTo>
                    <a:pt x="372" y="139"/>
                  </a:lnTo>
                  <a:lnTo>
                    <a:pt x="336" y="164"/>
                  </a:lnTo>
                  <a:lnTo>
                    <a:pt x="298" y="187"/>
                  </a:lnTo>
                  <a:lnTo>
                    <a:pt x="298" y="187"/>
                  </a:lnTo>
                  <a:lnTo>
                    <a:pt x="282" y="198"/>
                  </a:lnTo>
                  <a:lnTo>
                    <a:pt x="266" y="208"/>
                  </a:lnTo>
                  <a:lnTo>
                    <a:pt x="238" y="232"/>
                  </a:lnTo>
                  <a:lnTo>
                    <a:pt x="211" y="256"/>
                  </a:lnTo>
                  <a:lnTo>
                    <a:pt x="185" y="283"/>
                  </a:lnTo>
                  <a:lnTo>
                    <a:pt x="185" y="283"/>
                  </a:lnTo>
                  <a:lnTo>
                    <a:pt x="157" y="315"/>
                  </a:lnTo>
                  <a:lnTo>
                    <a:pt x="129" y="349"/>
                  </a:lnTo>
                  <a:lnTo>
                    <a:pt x="102" y="386"/>
                  </a:lnTo>
                  <a:lnTo>
                    <a:pt x="77" y="421"/>
                  </a:lnTo>
                  <a:lnTo>
                    <a:pt x="77" y="421"/>
                  </a:lnTo>
                  <a:lnTo>
                    <a:pt x="68" y="438"/>
                  </a:lnTo>
                  <a:lnTo>
                    <a:pt x="58" y="457"/>
                  </a:lnTo>
                  <a:lnTo>
                    <a:pt x="51" y="474"/>
                  </a:lnTo>
                  <a:lnTo>
                    <a:pt x="43" y="491"/>
                  </a:lnTo>
                  <a:lnTo>
                    <a:pt x="36" y="509"/>
                  </a:lnTo>
                  <a:lnTo>
                    <a:pt x="31" y="526"/>
                  </a:lnTo>
                  <a:lnTo>
                    <a:pt x="23" y="561"/>
                  </a:lnTo>
                  <a:lnTo>
                    <a:pt x="17" y="598"/>
                  </a:lnTo>
                  <a:lnTo>
                    <a:pt x="10" y="634"/>
                  </a:lnTo>
                  <a:lnTo>
                    <a:pt x="1" y="710"/>
                  </a:lnTo>
                  <a:lnTo>
                    <a:pt x="1" y="710"/>
                  </a:lnTo>
                  <a:lnTo>
                    <a:pt x="0" y="716"/>
                  </a:lnTo>
                  <a:lnTo>
                    <a:pt x="1" y="721"/>
                  </a:lnTo>
                  <a:lnTo>
                    <a:pt x="2" y="725"/>
                  </a:lnTo>
                  <a:lnTo>
                    <a:pt x="5" y="729"/>
                  </a:lnTo>
                  <a:lnTo>
                    <a:pt x="11" y="734"/>
                  </a:lnTo>
                  <a:lnTo>
                    <a:pt x="19" y="738"/>
                  </a:lnTo>
                  <a:lnTo>
                    <a:pt x="27" y="739"/>
                  </a:lnTo>
                  <a:lnTo>
                    <a:pt x="31" y="738"/>
                  </a:lnTo>
                  <a:lnTo>
                    <a:pt x="35" y="736"/>
                  </a:lnTo>
                  <a:lnTo>
                    <a:pt x="39" y="734"/>
                  </a:lnTo>
                  <a:lnTo>
                    <a:pt x="41" y="731"/>
                  </a:lnTo>
                  <a:lnTo>
                    <a:pt x="43" y="727"/>
                  </a:lnTo>
                  <a:lnTo>
                    <a:pt x="44" y="722"/>
                  </a:lnTo>
                  <a:lnTo>
                    <a:pt x="44" y="722"/>
                  </a:lnTo>
                  <a:lnTo>
                    <a:pt x="48" y="692"/>
                  </a:lnTo>
                  <a:lnTo>
                    <a:pt x="51" y="662"/>
                  </a:lnTo>
                  <a:lnTo>
                    <a:pt x="55" y="632"/>
                  </a:lnTo>
                  <a:lnTo>
                    <a:pt x="58" y="600"/>
                  </a:lnTo>
                  <a:lnTo>
                    <a:pt x="58" y="600"/>
                  </a:lnTo>
                  <a:lnTo>
                    <a:pt x="61" y="582"/>
                  </a:lnTo>
                  <a:lnTo>
                    <a:pt x="66" y="564"/>
                  </a:lnTo>
                  <a:lnTo>
                    <a:pt x="72" y="547"/>
                  </a:lnTo>
                  <a:lnTo>
                    <a:pt x="78" y="528"/>
                  </a:lnTo>
                  <a:lnTo>
                    <a:pt x="94" y="494"/>
                  </a:lnTo>
                  <a:lnTo>
                    <a:pt x="109" y="460"/>
                  </a:lnTo>
                  <a:lnTo>
                    <a:pt x="109" y="460"/>
                  </a:lnTo>
                  <a:lnTo>
                    <a:pt x="117" y="443"/>
                  </a:lnTo>
                  <a:lnTo>
                    <a:pt x="128" y="428"/>
                  </a:lnTo>
                  <a:lnTo>
                    <a:pt x="138" y="413"/>
                  </a:lnTo>
                  <a:lnTo>
                    <a:pt x="151" y="398"/>
                  </a:lnTo>
                  <a:lnTo>
                    <a:pt x="176" y="369"/>
                  </a:lnTo>
                  <a:lnTo>
                    <a:pt x="188" y="355"/>
                  </a:lnTo>
                  <a:lnTo>
                    <a:pt x="200" y="340"/>
                  </a:lnTo>
                  <a:lnTo>
                    <a:pt x="200" y="340"/>
                  </a:lnTo>
                  <a:lnTo>
                    <a:pt x="211" y="324"/>
                  </a:lnTo>
                  <a:lnTo>
                    <a:pt x="225" y="307"/>
                  </a:lnTo>
                  <a:lnTo>
                    <a:pt x="239" y="292"/>
                  </a:lnTo>
                  <a:lnTo>
                    <a:pt x="253" y="277"/>
                  </a:lnTo>
                  <a:lnTo>
                    <a:pt x="269" y="263"/>
                  </a:lnTo>
                  <a:lnTo>
                    <a:pt x="286" y="249"/>
                  </a:lnTo>
                  <a:lnTo>
                    <a:pt x="303" y="237"/>
                  </a:lnTo>
                  <a:lnTo>
                    <a:pt x="320" y="226"/>
                  </a:lnTo>
                  <a:lnTo>
                    <a:pt x="320" y="226"/>
                  </a:lnTo>
                  <a:lnTo>
                    <a:pt x="336" y="217"/>
                  </a:lnTo>
                  <a:lnTo>
                    <a:pt x="350" y="208"/>
                  </a:lnTo>
                  <a:lnTo>
                    <a:pt x="379" y="187"/>
                  </a:lnTo>
                  <a:lnTo>
                    <a:pt x="409" y="166"/>
                  </a:lnTo>
                  <a:lnTo>
                    <a:pt x="423" y="157"/>
                  </a:lnTo>
                  <a:lnTo>
                    <a:pt x="439" y="149"/>
                  </a:lnTo>
                  <a:lnTo>
                    <a:pt x="439" y="149"/>
                  </a:lnTo>
                  <a:lnTo>
                    <a:pt x="476" y="131"/>
                  </a:lnTo>
                  <a:lnTo>
                    <a:pt x="512" y="115"/>
                  </a:lnTo>
                  <a:lnTo>
                    <a:pt x="550" y="100"/>
                  </a:lnTo>
                  <a:lnTo>
                    <a:pt x="590" y="85"/>
                  </a:lnTo>
                  <a:lnTo>
                    <a:pt x="590" y="85"/>
                  </a:lnTo>
                  <a:lnTo>
                    <a:pt x="609" y="80"/>
                  </a:lnTo>
                  <a:lnTo>
                    <a:pt x="629" y="75"/>
                  </a:lnTo>
                  <a:lnTo>
                    <a:pt x="648" y="71"/>
                  </a:lnTo>
                  <a:lnTo>
                    <a:pt x="669" y="68"/>
                  </a:lnTo>
                  <a:lnTo>
                    <a:pt x="710" y="63"/>
                  </a:lnTo>
                  <a:lnTo>
                    <a:pt x="750" y="59"/>
                  </a:lnTo>
                  <a:lnTo>
                    <a:pt x="750" y="59"/>
                  </a:lnTo>
                  <a:lnTo>
                    <a:pt x="829" y="51"/>
                  </a:lnTo>
                  <a:lnTo>
                    <a:pt x="868" y="47"/>
                  </a:lnTo>
                  <a:lnTo>
                    <a:pt x="907" y="46"/>
                  </a:lnTo>
                  <a:lnTo>
                    <a:pt x="907" y="46"/>
                  </a:lnTo>
                  <a:lnTo>
                    <a:pt x="988" y="47"/>
                  </a:lnTo>
                  <a:lnTo>
                    <a:pt x="1030" y="47"/>
                  </a:lnTo>
                  <a:lnTo>
                    <a:pt x="1071" y="50"/>
                  </a:lnTo>
                  <a:lnTo>
                    <a:pt x="1111" y="52"/>
                  </a:lnTo>
                  <a:lnTo>
                    <a:pt x="1152" y="56"/>
                  </a:lnTo>
                  <a:lnTo>
                    <a:pt x="1193" y="63"/>
                  </a:lnTo>
                  <a:lnTo>
                    <a:pt x="1232" y="72"/>
                  </a:lnTo>
                  <a:lnTo>
                    <a:pt x="1232" y="72"/>
                  </a:lnTo>
                  <a:lnTo>
                    <a:pt x="1312" y="94"/>
                  </a:lnTo>
                  <a:lnTo>
                    <a:pt x="1350" y="106"/>
                  </a:lnTo>
                  <a:lnTo>
                    <a:pt x="1387" y="119"/>
                  </a:lnTo>
                  <a:lnTo>
                    <a:pt x="1425" y="132"/>
                  </a:lnTo>
                  <a:lnTo>
                    <a:pt x="1463" y="147"/>
                  </a:lnTo>
                  <a:lnTo>
                    <a:pt x="1500" y="162"/>
                  </a:lnTo>
                  <a:lnTo>
                    <a:pt x="1538" y="181"/>
                  </a:lnTo>
                  <a:lnTo>
                    <a:pt x="1538" y="181"/>
                  </a:lnTo>
                  <a:lnTo>
                    <a:pt x="1558" y="190"/>
                  </a:lnTo>
                  <a:lnTo>
                    <a:pt x="1575" y="199"/>
                  </a:lnTo>
                  <a:lnTo>
                    <a:pt x="1592" y="209"/>
                  </a:lnTo>
                  <a:lnTo>
                    <a:pt x="1609" y="221"/>
                  </a:lnTo>
                  <a:lnTo>
                    <a:pt x="1624" y="233"/>
                  </a:lnTo>
                  <a:lnTo>
                    <a:pt x="1639" y="245"/>
                  </a:lnTo>
                  <a:lnTo>
                    <a:pt x="1653" y="258"/>
                  </a:lnTo>
                  <a:lnTo>
                    <a:pt x="1666" y="272"/>
                  </a:lnTo>
                  <a:lnTo>
                    <a:pt x="1692" y="300"/>
                  </a:lnTo>
                  <a:lnTo>
                    <a:pt x="1717" y="331"/>
                  </a:lnTo>
                  <a:lnTo>
                    <a:pt x="1739" y="364"/>
                  </a:lnTo>
                  <a:lnTo>
                    <a:pt x="1762" y="398"/>
                  </a:lnTo>
                  <a:lnTo>
                    <a:pt x="1762" y="398"/>
                  </a:lnTo>
                  <a:lnTo>
                    <a:pt x="1799" y="459"/>
                  </a:lnTo>
                  <a:lnTo>
                    <a:pt x="1818" y="491"/>
                  </a:lnTo>
                  <a:lnTo>
                    <a:pt x="1835" y="522"/>
                  </a:lnTo>
                  <a:lnTo>
                    <a:pt x="1835" y="522"/>
                  </a:lnTo>
                  <a:lnTo>
                    <a:pt x="1840" y="534"/>
                  </a:lnTo>
                  <a:lnTo>
                    <a:pt x="1845" y="547"/>
                  </a:lnTo>
                  <a:lnTo>
                    <a:pt x="1852" y="570"/>
                  </a:lnTo>
                  <a:lnTo>
                    <a:pt x="1856" y="595"/>
                  </a:lnTo>
                  <a:lnTo>
                    <a:pt x="1858" y="621"/>
                  </a:lnTo>
                  <a:lnTo>
                    <a:pt x="1858" y="621"/>
                  </a:lnTo>
                  <a:lnTo>
                    <a:pt x="1858" y="632"/>
                  </a:lnTo>
                  <a:lnTo>
                    <a:pt x="1861" y="641"/>
                  </a:lnTo>
                  <a:lnTo>
                    <a:pt x="1865" y="661"/>
                  </a:lnTo>
                  <a:lnTo>
                    <a:pt x="1870" y="680"/>
                  </a:lnTo>
                  <a:lnTo>
                    <a:pt x="1871" y="691"/>
                  </a:lnTo>
                  <a:lnTo>
                    <a:pt x="1873" y="701"/>
                  </a:lnTo>
                  <a:lnTo>
                    <a:pt x="1873" y="701"/>
                  </a:lnTo>
                  <a:lnTo>
                    <a:pt x="1873" y="706"/>
                  </a:lnTo>
                  <a:lnTo>
                    <a:pt x="1874" y="710"/>
                  </a:lnTo>
                  <a:lnTo>
                    <a:pt x="1877" y="714"/>
                  </a:lnTo>
                  <a:lnTo>
                    <a:pt x="1879" y="718"/>
                  </a:lnTo>
                  <a:lnTo>
                    <a:pt x="1883" y="719"/>
                  </a:lnTo>
                  <a:lnTo>
                    <a:pt x="1887" y="722"/>
                  </a:lnTo>
                  <a:lnTo>
                    <a:pt x="1895" y="723"/>
                  </a:lnTo>
                  <a:lnTo>
                    <a:pt x="1903" y="722"/>
                  </a:lnTo>
                  <a:lnTo>
                    <a:pt x="1907" y="719"/>
                  </a:lnTo>
                  <a:lnTo>
                    <a:pt x="1911" y="718"/>
                  </a:lnTo>
                  <a:lnTo>
                    <a:pt x="1913" y="714"/>
                  </a:lnTo>
                  <a:lnTo>
                    <a:pt x="1916" y="710"/>
                  </a:lnTo>
                  <a:lnTo>
                    <a:pt x="1917" y="706"/>
                  </a:lnTo>
                  <a:lnTo>
                    <a:pt x="1917" y="701"/>
                  </a:lnTo>
                  <a:lnTo>
                    <a:pt x="1917" y="693"/>
                  </a:lnTo>
                  <a:lnTo>
                    <a:pt x="1917" y="693"/>
                  </a:lnTo>
                  <a:lnTo>
                    <a:pt x="1917" y="688"/>
                  </a:lnTo>
                  <a:lnTo>
                    <a:pt x="1917" y="6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50" name="Freeform 589"/>
            <p:cNvSpPr/>
            <p:nvPr/>
          </p:nvSpPr>
          <p:spPr bwMode="auto">
            <a:xfrm>
              <a:off x="3100388" y="2273300"/>
              <a:ext cx="766763" cy="79375"/>
            </a:xfrm>
            <a:custGeom>
              <a:avLst/>
              <a:gdLst/>
              <a:ahLst/>
              <a:cxnLst>
                <a:cxn ang="0">
                  <a:pos x="1837" y="85"/>
                </a:cxn>
                <a:cxn ang="0">
                  <a:pos x="1750" y="52"/>
                </a:cxn>
                <a:cxn ang="0">
                  <a:pos x="1652" y="40"/>
                </a:cxn>
                <a:cxn ang="0">
                  <a:pos x="1504" y="57"/>
                </a:cxn>
                <a:cxn ang="0">
                  <a:pos x="1433" y="81"/>
                </a:cxn>
                <a:cxn ang="0">
                  <a:pos x="1355" y="148"/>
                </a:cxn>
                <a:cxn ang="0">
                  <a:pos x="1304" y="93"/>
                </a:cxn>
                <a:cxn ang="0">
                  <a:pos x="1212" y="31"/>
                </a:cxn>
                <a:cxn ang="0">
                  <a:pos x="1142" y="5"/>
                </a:cxn>
                <a:cxn ang="0">
                  <a:pos x="996" y="2"/>
                </a:cxn>
                <a:cxn ang="0">
                  <a:pos x="909" y="8"/>
                </a:cxn>
                <a:cxn ang="0">
                  <a:pos x="803" y="32"/>
                </a:cxn>
                <a:cxn ang="0">
                  <a:pos x="714" y="56"/>
                </a:cxn>
                <a:cxn ang="0">
                  <a:pos x="626" y="103"/>
                </a:cxn>
                <a:cxn ang="0">
                  <a:pos x="565" y="131"/>
                </a:cxn>
                <a:cxn ang="0">
                  <a:pos x="485" y="81"/>
                </a:cxn>
                <a:cxn ang="0">
                  <a:pos x="397" y="51"/>
                </a:cxn>
                <a:cxn ang="0">
                  <a:pos x="300" y="44"/>
                </a:cxn>
                <a:cxn ang="0">
                  <a:pos x="201" y="52"/>
                </a:cxn>
                <a:cxn ang="0">
                  <a:pos x="117" y="86"/>
                </a:cxn>
                <a:cxn ang="0">
                  <a:pos x="32" y="137"/>
                </a:cxn>
                <a:cxn ang="0">
                  <a:pos x="3" y="145"/>
                </a:cxn>
                <a:cxn ang="0">
                  <a:pos x="1" y="188"/>
                </a:cxn>
                <a:cxn ang="0">
                  <a:pos x="26" y="202"/>
                </a:cxn>
                <a:cxn ang="0">
                  <a:pos x="89" y="159"/>
                </a:cxn>
                <a:cxn ang="0">
                  <a:pos x="175" y="108"/>
                </a:cxn>
                <a:cxn ang="0">
                  <a:pos x="282" y="91"/>
                </a:cxn>
                <a:cxn ang="0">
                  <a:pos x="379" y="94"/>
                </a:cxn>
                <a:cxn ang="0">
                  <a:pos x="468" y="123"/>
                </a:cxn>
                <a:cxn ang="0">
                  <a:pos x="548" y="175"/>
                </a:cxn>
                <a:cxn ang="0">
                  <a:pos x="567" y="196"/>
                </a:cxn>
                <a:cxn ang="0">
                  <a:pos x="601" y="195"/>
                </a:cxn>
                <a:cxn ang="0">
                  <a:pos x="609" y="176"/>
                </a:cxn>
                <a:cxn ang="0">
                  <a:pos x="668" y="132"/>
                </a:cxn>
                <a:cxn ang="0">
                  <a:pos x="770" y="85"/>
                </a:cxn>
                <a:cxn ang="0">
                  <a:pos x="889" y="55"/>
                </a:cxn>
                <a:cxn ang="0">
                  <a:pos x="952" y="48"/>
                </a:cxn>
                <a:cxn ang="0">
                  <a:pos x="1076" y="48"/>
                </a:cxn>
                <a:cxn ang="0">
                  <a:pos x="1149" y="53"/>
                </a:cxn>
                <a:cxn ang="0">
                  <a:pos x="1237" y="100"/>
                </a:cxn>
                <a:cxn ang="0">
                  <a:pos x="1305" y="159"/>
                </a:cxn>
                <a:cxn ang="0">
                  <a:pos x="1352" y="195"/>
                </a:cxn>
                <a:cxn ang="0">
                  <a:pos x="1363" y="196"/>
                </a:cxn>
                <a:cxn ang="0">
                  <a:pos x="1367" y="195"/>
                </a:cxn>
                <a:cxn ang="0">
                  <a:pos x="1374" y="192"/>
                </a:cxn>
                <a:cxn ang="0">
                  <a:pos x="1378" y="189"/>
                </a:cxn>
                <a:cxn ang="0">
                  <a:pos x="1431" y="140"/>
                </a:cxn>
                <a:cxn ang="0">
                  <a:pos x="1492" y="106"/>
                </a:cxn>
                <a:cxn ang="0">
                  <a:pos x="1631" y="87"/>
                </a:cxn>
                <a:cxn ang="0">
                  <a:pos x="1722" y="91"/>
                </a:cxn>
                <a:cxn ang="0">
                  <a:pos x="1806" y="120"/>
                </a:cxn>
                <a:cxn ang="0">
                  <a:pos x="1903" y="180"/>
                </a:cxn>
                <a:cxn ang="0">
                  <a:pos x="1922" y="178"/>
                </a:cxn>
                <a:cxn ang="0">
                  <a:pos x="1928" y="145"/>
                </a:cxn>
              </a:cxnLst>
              <a:rect l="0" t="0" r="r" b="b"/>
              <a:pathLst>
                <a:path w="1932" h="202">
                  <a:moveTo>
                    <a:pt x="1921" y="138"/>
                  </a:moveTo>
                  <a:lnTo>
                    <a:pt x="1921" y="138"/>
                  </a:lnTo>
                  <a:lnTo>
                    <a:pt x="1888" y="115"/>
                  </a:lnTo>
                  <a:lnTo>
                    <a:pt x="1856" y="94"/>
                  </a:lnTo>
                  <a:lnTo>
                    <a:pt x="1837" y="85"/>
                  </a:lnTo>
                  <a:lnTo>
                    <a:pt x="1820" y="77"/>
                  </a:lnTo>
                  <a:lnTo>
                    <a:pt x="1803" y="69"/>
                  </a:lnTo>
                  <a:lnTo>
                    <a:pt x="1785" y="62"/>
                  </a:lnTo>
                  <a:lnTo>
                    <a:pt x="1768" y="57"/>
                  </a:lnTo>
                  <a:lnTo>
                    <a:pt x="1750" y="52"/>
                  </a:lnTo>
                  <a:lnTo>
                    <a:pt x="1730" y="48"/>
                  </a:lnTo>
                  <a:lnTo>
                    <a:pt x="1712" y="44"/>
                  </a:lnTo>
                  <a:lnTo>
                    <a:pt x="1692" y="43"/>
                  </a:lnTo>
                  <a:lnTo>
                    <a:pt x="1673" y="42"/>
                  </a:lnTo>
                  <a:lnTo>
                    <a:pt x="1652" y="40"/>
                  </a:lnTo>
                  <a:lnTo>
                    <a:pt x="1631" y="42"/>
                  </a:lnTo>
                  <a:lnTo>
                    <a:pt x="1631" y="42"/>
                  </a:lnTo>
                  <a:lnTo>
                    <a:pt x="1589" y="44"/>
                  </a:lnTo>
                  <a:lnTo>
                    <a:pt x="1546" y="49"/>
                  </a:lnTo>
                  <a:lnTo>
                    <a:pt x="1504" y="57"/>
                  </a:lnTo>
                  <a:lnTo>
                    <a:pt x="1483" y="61"/>
                  </a:lnTo>
                  <a:lnTo>
                    <a:pt x="1462" y="66"/>
                  </a:lnTo>
                  <a:lnTo>
                    <a:pt x="1462" y="66"/>
                  </a:lnTo>
                  <a:lnTo>
                    <a:pt x="1448" y="73"/>
                  </a:lnTo>
                  <a:lnTo>
                    <a:pt x="1433" y="81"/>
                  </a:lnTo>
                  <a:lnTo>
                    <a:pt x="1419" y="90"/>
                  </a:lnTo>
                  <a:lnTo>
                    <a:pt x="1404" y="100"/>
                  </a:lnTo>
                  <a:lnTo>
                    <a:pt x="1391" y="112"/>
                  </a:lnTo>
                  <a:lnTo>
                    <a:pt x="1378" y="124"/>
                  </a:lnTo>
                  <a:lnTo>
                    <a:pt x="1355" y="148"/>
                  </a:lnTo>
                  <a:lnTo>
                    <a:pt x="1355" y="148"/>
                  </a:lnTo>
                  <a:lnTo>
                    <a:pt x="1348" y="141"/>
                  </a:lnTo>
                  <a:lnTo>
                    <a:pt x="1339" y="133"/>
                  </a:lnTo>
                  <a:lnTo>
                    <a:pt x="1321" y="112"/>
                  </a:lnTo>
                  <a:lnTo>
                    <a:pt x="1304" y="93"/>
                  </a:lnTo>
                  <a:lnTo>
                    <a:pt x="1296" y="85"/>
                  </a:lnTo>
                  <a:lnTo>
                    <a:pt x="1289" y="79"/>
                  </a:lnTo>
                  <a:lnTo>
                    <a:pt x="1289" y="79"/>
                  </a:lnTo>
                  <a:lnTo>
                    <a:pt x="1238" y="47"/>
                  </a:lnTo>
                  <a:lnTo>
                    <a:pt x="1212" y="31"/>
                  </a:lnTo>
                  <a:lnTo>
                    <a:pt x="1186" y="18"/>
                  </a:lnTo>
                  <a:lnTo>
                    <a:pt x="1186" y="18"/>
                  </a:lnTo>
                  <a:lnTo>
                    <a:pt x="1172" y="13"/>
                  </a:lnTo>
                  <a:lnTo>
                    <a:pt x="1157" y="8"/>
                  </a:lnTo>
                  <a:lnTo>
                    <a:pt x="1142" y="5"/>
                  </a:lnTo>
                  <a:lnTo>
                    <a:pt x="1127" y="2"/>
                  </a:lnTo>
                  <a:lnTo>
                    <a:pt x="1094" y="0"/>
                  </a:lnTo>
                  <a:lnTo>
                    <a:pt x="1062" y="0"/>
                  </a:lnTo>
                  <a:lnTo>
                    <a:pt x="1029" y="1"/>
                  </a:lnTo>
                  <a:lnTo>
                    <a:pt x="996" y="2"/>
                  </a:lnTo>
                  <a:lnTo>
                    <a:pt x="965" y="5"/>
                  </a:lnTo>
                  <a:lnTo>
                    <a:pt x="935" y="5"/>
                  </a:lnTo>
                  <a:lnTo>
                    <a:pt x="935" y="5"/>
                  </a:lnTo>
                  <a:lnTo>
                    <a:pt x="922" y="6"/>
                  </a:lnTo>
                  <a:lnTo>
                    <a:pt x="909" y="8"/>
                  </a:lnTo>
                  <a:lnTo>
                    <a:pt x="883" y="11"/>
                  </a:lnTo>
                  <a:lnTo>
                    <a:pt x="858" y="18"/>
                  </a:lnTo>
                  <a:lnTo>
                    <a:pt x="833" y="25"/>
                  </a:lnTo>
                  <a:lnTo>
                    <a:pt x="833" y="25"/>
                  </a:lnTo>
                  <a:lnTo>
                    <a:pt x="803" y="32"/>
                  </a:lnTo>
                  <a:lnTo>
                    <a:pt x="773" y="38"/>
                  </a:lnTo>
                  <a:lnTo>
                    <a:pt x="757" y="40"/>
                  </a:lnTo>
                  <a:lnTo>
                    <a:pt x="743" y="44"/>
                  </a:lnTo>
                  <a:lnTo>
                    <a:pt x="728" y="49"/>
                  </a:lnTo>
                  <a:lnTo>
                    <a:pt x="714" y="56"/>
                  </a:lnTo>
                  <a:lnTo>
                    <a:pt x="714" y="56"/>
                  </a:lnTo>
                  <a:lnTo>
                    <a:pt x="681" y="72"/>
                  </a:lnTo>
                  <a:lnTo>
                    <a:pt x="663" y="81"/>
                  </a:lnTo>
                  <a:lnTo>
                    <a:pt x="644" y="91"/>
                  </a:lnTo>
                  <a:lnTo>
                    <a:pt x="626" y="103"/>
                  </a:lnTo>
                  <a:lnTo>
                    <a:pt x="609" y="115"/>
                  </a:lnTo>
                  <a:lnTo>
                    <a:pt x="593" y="129"/>
                  </a:lnTo>
                  <a:lnTo>
                    <a:pt x="579" y="144"/>
                  </a:lnTo>
                  <a:lnTo>
                    <a:pt x="579" y="144"/>
                  </a:lnTo>
                  <a:lnTo>
                    <a:pt x="565" y="131"/>
                  </a:lnTo>
                  <a:lnTo>
                    <a:pt x="549" y="119"/>
                  </a:lnTo>
                  <a:lnTo>
                    <a:pt x="533" y="108"/>
                  </a:lnTo>
                  <a:lnTo>
                    <a:pt x="518" y="98"/>
                  </a:lnTo>
                  <a:lnTo>
                    <a:pt x="502" y="89"/>
                  </a:lnTo>
                  <a:lnTo>
                    <a:pt x="485" y="81"/>
                  </a:lnTo>
                  <a:lnTo>
                    <a:pt x="468" y="73"/>
                  </a:lnTo>
                  <a:lnTo>
                    <a:pt x="451" y="66"/>
                  </a:lnTo>
                  <a:lnTo>
                    <a:pt x="433" y="60"/>
                  </a:lnTo>
                  <a:lnTo>
                    <a:pt x="416" y="55"/>
                  </a:lnTo>
                  <a:lnTo>
                    <a:pt x="397" y="51"/>
                  </a:lnTo>
                  <a:lnTo>
                    <a:pt x="379" y="48"/>
                  </a:lnTo>
                  <a:lnTo>
                    <a:pt x="359" y="45"/>
                  </a:lnTo>
                  <a:lnTo>
                    <a:pt x="341" y="44"/>
                  </a:lnTo>
                  <a:lnTo>
                    <a:pt x="321" y="44"/>
                  </a:lnTo>
                  <a:lnTo>
                    <a:pt x="300" y="44"/>
                  </a:lnTo>
                  <a:lnTo>
                    <a:pt x="300" y="44"/>
                  </a:lnTo>
                  <a:lnTo>
                    <a:pt x="262" y="45"/>
                  </a:lnTo>
                  <a:lnTo>
                    <a:pt x="242" y="47"/>
                  </a:lnTo>
                  <a:lnTo>
                    <a:pt x="222" y="49"/>
                  </a:lnTo>
                  <a:lnTo>
                    <a:pt x="201" y="52"/>
                  </a:lnTo>
                  <a:lnTo>
                    <a:pt x="181" y="56"/>
                  </a:lnTo>
                  <a:lnTo>
                    <a:pt x="162" y="62"/>
                  </a:lnTo>
                  <a:lnTo>
                    <a:pt x="145" y="70"/>
                  </a:lnTo>
                  <a:lnTo>
                    <a:pt x="145" y="70"/>
                  </a:lnTo>
                  <a:lnTo>
                    <a:pt x="117" y="86"/>
                  </a:lnTo>
                  <a:lnTo>
                    <a:pt x="90" y="103"/>
                  </a:lnTo>
                  <a:lnTo>
                    <a:pt x="64" y="121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32" y="137"/>
                  </a:lnTo>
                  <a:lnTo>
                    <a:pt x="26" y="136"/>
                  </a:lnTo>
                  <a:lnTo>
                    <a:pt x="19" y="136"/>
                  </a:lnTo>
                  <a:lnTo>
                    <a:pt x="14" y="137"/>
                  </a:lnTo>
                  <a:lnTo>
                    <a:pt x="7" y="140"/>
                  </a:lnTo>
                  <a:lnTo>
                    <a:pt x="3" y="145"/>
                  </a:lnTo>
                  <a:lnTo>
                    <a:pt x="1" y="150"/>
                  </a:lnTo>
                  <a:lnTo>
                    <a:pt x="0" y="158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1" y="188"/>
                  </a:lnTo>
                  <a:lnTo>
                    <a:pt x="3" y="193"/>
                  </a:lnTo>
                  <a:lnTo>
                    <a:pt x="7" y="199"/>
                  </a:lnTo>
                  <a:lnTo>
                    <a:pt x="14" y="201"/>
                  </a:lnTo>
                  <a:lnTo>
                    <a:pt x="19" y="202"/>
                  </a:lnTo>
                  <a:lnTo>
                    <a:pt x="26" y="202"/>
                  </a:lnTo>
                  <a:lnTo>
                    <a:pt x="32" y="200"/>
                  </a:lnTo>
                  <a:lnTo>
                    <a:pt x="39" y="196"/>
                  </a:lnTo>
                  <a:lnTo>
                    <a:pt x="39" y="196"/>
                  </a:lnTo>
                  <a:lnTo>
                    <a:pt x="64" y="178"/>
                  </a:lnTo>
                  <a:lnTo>
                    <a:pt x="89" y="159"/>
                  </a:lnTo>
                  <a:lnTo>
                    <a:pt x="113" y="141"/>
                  </a:lnTo>
                  <a:lnTo>
                    <a:pt x="141" y="124"/>
                  </a:lnTo>
                  <a:lnTo>
                    <a:pt x="141" y="124"/>
                  </a:lnTo>
                  <a:lnTo>
                    <a:pt x="158" y="116"/>
                  </a:lnTo>
                  <a:lnTo>
                    <a:pt x="175" y="108"/>
                  </a:lnTo>
                  <a:lnTo>
                    <a:pt x="192" y="104"/>
                  </a:lnTo>
                  <a:lnTo>
                    <a:pt x="209" y="100"/>
                  </a:lnTo>
                  <a:lnTo>
                    <a:pt x="245" y="95"/>
                  </a:lnTo>
                  <a:lnTo>
                    <a:pt x="282" y="91"/>
                  </a:lnTo>
                  <a:lnTo>
                    <a:pt x="282" y="91"/>
                  </a:lnTo>
                  <a:lnTo>
                    <a:pt x="303" y="90"/>
                  </a:lnTo>
                  <a:lnTo>
                    <a:pt x="323" y="89"/>
                  </a:lnTo>
                  <a:lnTo>
                    <a:pt x="341" y="90"/>
                  </a:lnTo>
                  <a:lnTo>
                    <a:pt x="361" y="91"/>
                  </a:lnTo>
                  <a:lnTo>
                    <a:pt x="379" y="94"/>
                  </a:lnTo>
                  <a:lnTo>
                    <a:pt x="397" y="98"/>
                  </a:lnTo>
                  <a:lnTo>
                    <a:pt x="416" y="102"/>
                  </a:lnTo>
                  <a:lnTo>
                    <a:pt x="434" y="108"/>
                  </a:lnTo>
                  <a:lnTo>
                    <a:pt x="451" y="115"/>
                  </a:lnTo>
                  <a:lnTo>
                    <a:pt x="468" y="123"/>
                  </a:lnTo>
                  <a:lnTo>
                    <a:pt x="485" y="131"/>
                  </a:lnTo>
                  <a:lnTo>
                    <a:pt x="501" y="141"/>
                  </a:lnTo>
                  <a:lnTo>
                    <a:pt x="516" y="151"/>
                  </a:lnTo>
                  <a:lnTo>
                    <a:pt x="532" y="163"/>
                  </a:lnTo>
                  <a:lnTo>
                    <a:pt x="548" y="175"/>
                  </a:lnTo>
                  <a:lnTo>
                    <a:pt x="562" y="189"/>
                  </a:lnTo>
                  <a:lnTo>
                    <a:pt x="562" y="189"/>
                  </a:lnTo>
                  <a:lnTo>
                    <a:pt x="563" y="191"/>
                  </a:lnTo>
                  <a:lnTo>
                    <a:pt x="563" y="191"/>
                  </a:lnTo>
                  <a:lnTo>
                    <a:pt x="567" y="196"/>
                  </a:lnTo>
                  <a:lnTo>
                    <a:pt x="574" y="200"/>
                  </a:lnTo>
                  <a:lnTo>
                    <a:pt x="580" y="202"/>
                  </a:lnTo>
                  <a:lnTo>
                    <a:pt x="587" y="201"/>
                  </a:lnTo>
                  <a:lnTo>
                    <a:pt x="595" y="200"/>
                  </a:lnTo>
                  <a:lnTo>
                    <a:pt x="601" y="195"/>
                  </a:lnTo>
                  <a:lnTo>
                    <a:pt x="607" y="189"/>
                  </a:lnTo>
                  <a:lnTo>
                    <a:pt x="608" y="185"/>
                  </a:lnTo>
                  <a:lnTo>
                    <a:pt x="608" y="180"/>
                  </a:lnTo>
                  <a:lnTo>
                    <a:pt x="608" y="180"/>
                  </a:lnTo>
                  <a:lnTo>
                    <a:pt x="609" y="176"/>
                  </a:lnTo>
                  <a:lnTo>
                    <a:pt x="612" y="172"/>
                  </a:lnTo>
                  <a:lnTo>
                    <a:pt x="620" y="165"/>
                  </a:lnTo>
                  <a:lnTo>
                    <a:pt x="630" y="157"/>
                  </a:lnTo>
                  <a:lnTo>
                    <a:pt x="642" y="148"/>
                  </a:lnTo>
                  <a:lnTo>
                    <a:pt x="668" y="132"/>
                  </a:lnTo>
                  <a:lnTo>
                    <a:pt x="688" y="121"/>
                  </a:lnTo>
                  <a:lnTo>
                    <a:pt x="688" y="121"/>
                  </a:lnTo>
                  <a:lnTo>
                    <a:pt x="715" y="107"/>
                  </a:lnTo>
                  <a:lnTo>
                    <a:pt x="741" y="94"/>
                  </a:lnTo>
                  <a:lnTo>
                    <a:pt x="770" y="85"/>
                  </a:lnTo>
                  <a:lnTo>
                    <a:pt x="799" y="77"/>
                  </a:lnTo>
                  <a:lnTo>
                    <a:pt x="799" y="77"/>
                  </a:lnTo>
                  <a:lnTo>
                    <a:pt x="845" y="68"/>
                  </a:lnTo>
                  <a:lnTo>
                    <a:pt x="867" y="61"/>
                  </a:lnTo>
                  <a:lnTo>
                    <a:pt x="889" y="55"/>
                  </a:lnTo>
                  <a:lnTo>
                    <a:pt x="889" y="55"/>
                  </a:lnTo>
                  <a:lnTo>
                    <a:pt x="903" y="51"/>
                  </a:lnTo>
                  <a:lnTo>
                    <a:pt x="919" y="49"/>
                  </a:lnTo>
                  <a:lnTo>
                    <a:pt x="935" y="48"/>
                  </a:lnTo>
                  <a:lnTo>
                    <a:pt x="952" y="48"/>
                  </a:lnTo>
                  <a:lnTo>
                    <a:pt x="985" y="49"/>
                  </a:lnTo>
                  <a:lnTo>
                    <a:pt x="1016" y="51"/>
                  </a:lnTo>
                  <a:lnTo>
                    <a:pt x="1016" y="51"/>
                  </a:lnTo>
                  <a:lnTo>
                    <a:pt x="1046" y="49"/>
                  </a:lnTo>
                  <a:lnTo>
                    <a:pt x="1076" y="48"/>
                  </a:lnTo>
                  <a:lnTo>
                    <a:pt x="1106" y="48"/>
                  </a:lnTo>
                  <a:lnTo>
                    <a:pt x="1121" y="48"/>
                  </a:lnTo>
                  <a:lnTo>
                    <a:pt x="1135" y="51"/>
                  </a:lnTo>
                  <a:lnTo>
                    <a:pt x="1135" y="51"/>
                  </a:lnTo>
                  <a:lnTo>
                    <a:pt x="1149" y="53"/>
                  </a:lnTo>
                  <a:lnTo>
                    <a:pt x="1162" y="57"/>
                  </a:lnTo>
                  <a:lnTo>
                    <a:pt x="1176" y="64"/>
                  </a:lnTo>
                  <a:lnTo>
                    <a:pt x="1189" y="70"/>
                  </a:lnTo>
                  <a:lnTo>
                    <a:pt x="1213" y="85"/>
                  </a:lnTo>
                  <a:lnTo>
                    <a:pt x="1237" y="100"/>
                  </a:lnTo>
                  <a:lnTo>
                    <a:pt x="1237" y="100"/>
                  </a:lnTo>
                  <a:lnTo>
                    <a:pt x="1250" y="108"/>
                  </a:lnTo>
                  <a:lnTo>
                    <a:pt x="1262" y="117"/>
                  </a:lnTo>
                  <a:lnTo>
                    <a:pt x="1284" y="137"/>
                  </a:lnTo>
                  <a:lnTo>
                    <a:pt x="1305" y="159"/>
                  </a:lnTo>
                  <a:lnTo>
                    <a:pt x="1327" y="180"/>
                  </a:lnTo>
                  <a:lnTo>
                    <a:pt x="1327" y="180"/>
                  </a:lnTo>
                  <a:lnTo>
                    <a:pt x="1335" y="188"/>
                  </a:lnTo>
                  <a:lnTo>
                    <a:pt x="1343" y="192"/>
                  </a:lnTo>
                  <a:lnTo>
                    <a:pt x="1352" y="195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7" y="195"/>
                  </a:lnTo>
                  <a:lnTo>
                    <a:pt x="1367" y="195"/>
                  </a:lnTo>
                  <a:lnTo>
                    <a:pt x="1368" y="195"/>
                  </a:lnTo>
                  <a:lnTo>
                    <a:pt x="1368" y="195"/>
                  </a:lnTo>
                  <a:lnTo>
                    <a:pt x="1370" y="195"/>
                  </a:lnTo>
                  <a:lnTo>
                    <a:pt x="1370" y="195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403" y="163"/>
                  </a:lnTo>
                  <a:lnTo>
                    <a:pt x="1416" y="151"/>
                  </a:lnTo>
                  <a:lnTo>
                    <a:pt x="1431" y="140"/>
                  </a:lnTo>
                  <a:lnTo>
                    <a:pt x="1445" y="129"/>
                  </a:lnTo>
                  <a:lnTo>
                    <a:pt x="1459" y="120"/>
                  </a:lnTo>
                  <a:lnTo>
                    <a:pt x="1475" y="112"/>
                  </a:lnTo>
                  <a:lnTo>
                    <a:pt x="1492" y="106"/>
                  </a:lnTo>
                  <a:lnTo>
                    <a:pt x="1492" y="106"/>
                  </a:lnTo>
                  <a:lnTo>
                    <a:pt x="1509" y="102"/>
                  </a:lnTo>
                  <a:lnTo>
                    <a:pt x="1526" y="98"/>
                  </a:lnTo>
                  <a:lnTo>
                    <a:pt x="1561" y="94"/>
                  </a:lnTo>
                  <a:lnTo>
                    <a:pt x="1631" y="87"/>
                  </a:lnTo>
                  <a:lnTo>
                    <a:pt x="1631" y="87"/>
                  </a:lnTo>
                  <a:lnTo>
                    <a:pt x="1650" y="86"/>
                  </a:lnTo>
                  <a:lnTo>
                    <a:pt x="1669" y="85"/>
                  </a:lnTo>
                  <a:lnTo>
                    <a:pt x="1687" y="86"/>
                  </a:lnTo>
                  <a:lnTo>
                    <a:pt x="1705" y="89"/>
                  </a:lnTo>
                  <a:lnTo>
                    <a:pt x="1722" y="91"/>
                  </a:lnTo>
                  <a:lnTo>
                    <a:pt x="1739" y="95"/>
                  </a:lnTo>
                  <a:lnTo>
                    <a:pt x="1758" y="100"/>
                  </a:lnTo>
                  <a:lnTo>
                    <a:pt x="1773" y="106"/>
                  </a:lnTo>
                  <a:lnTo>
                    <a:pt x="1790" y="112"/>
                  </a:lnTo>
                  <a:lnTo>
                    <a:pt x="1806" y="120"/>
                  </a:lnTo>
                  <a:lnTo>
                    <a:pt x="1839" y="137"/>
                  </a:lnTo>
                  <a:lnTo>
                    <a:pt x="1869" y="155"/>
                  </a:lnTo>
                  <a:lnTo>
                    <a:pt x="1899" y="178"/>
                  </a:lnTo>
                  <a:lnTo>
                    <a:pt x="1899" y="178"/>
                  </a:lnTo>
                  <a:lnTo>
                    <a:pt x="1903" y="180"/>
                  </a:lnTo>
                  <a:lnTo>
                    <a:pt x="1907" y="182"/>
                  </a:lnTo>
                  <a:lnTo>
                    <a:pt x="1912" y="182"/>
                  </a:lnTo>
                  <a:lnTo>
                    <a:pt x="1916" y="182"/>
                  </a:lnTo>
                  <a:lnTo>
                    <a:pt x="1919" y="180"/>
                  </a:lnTo>
                  <a:lnTo>
                    <a:pt x="1922" y="178"/>
                  </a:lnTo>
                  <a:lnTo>
                    <a:pt x="1928" y="171"/>
                  </a:lnTo>
                  <a:lnTo>
                    <a:pt x="1930" y="163"/>
                  </a:lnTo>
                  <a:lnTo>
                    <a:pt x="1932" y="154"/>
                  </a:lnTo>
                  <a:lnTo>
                    <a:pt x="1930" y="150"/>
                  </a:lnTo>
                  <a:lnTo>
                    <a:pt x="1928" y="145"/>
                  </a:lnTo>
                  <a:lnTo>
                    <a:pt x="1925" y="141"/>
                  </a:lnTo>
                  <a:lnTo>
                    <a:pt x="1921" y="138"/>
                  </a:lnTo>
                  <a:lnTo>
                    <a:pt x="1921" y="1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51" name="Freeform 590"/>
            <p:cNvSpPr/>
            <p:nvPr/>
          </p:nvSpPr>
          <p:spPr bwMode="auto">
            <a:xfrm>
              <a:off x="3433763" y="1978025"/>
              <a:ext cx="61913" cy="88900"/>
            </a:xfrm>
            <a:custGeom>
              <a:avLst/>
              <a:gdLst/>
              <a:ahLst/>
              <a:cxnLst>
                <a:cxn ang="0">
                  <a:pos x="144" y="179"/>
                </a:cxn>
                <a:cxn ang="0">
                  <a:pos x="152" y="189"/>
                </a:cxn>
                <a:cxn ang="0">
                  <a:pos x="152" y="177"/>
                </a:cxn>
                <a:cxn ang="0">
                  <a:pos x="153" y="149"/>
                </a:cxn>
                <a:cxn ang="0">
                  <a:pos x="154" y="127"/>
                </a:cxn>
                <a:cxn ang="0">
                  <a:pos x="153" y="105"/>
                </a:cxn>
                <a:cxn ang="0">
                  <a:pos x="152" y="96"/>
                </a:cxn>
                <a:cxn ang="0">
                  <a:pos x="148" y="77"/>
                </a:cxn>
                <a:cxn ang="0">
                  <a:pos x="146" y="67"/>
                </a:cxn>
                <a:cxn ang="0">
                  <a:pos x="148" y="47"/>
                </a:cxn>
                <a:cxn ang="0">
                  <a:pos x="146" y="41"/>
                </a:cxn>
                <a:cxn ang="0">
                  <a:pos x="140" y="28"/>
                </a:cxn>
                <a:cxn ang="0">
                  <a:pos x="131" y="17"/>
                </a:cxn>
                <a:cxn ang="0">
                  <a:pos x="120" y="9"/>
                </a:cxn>
                <a:cxn ang="0">
                  <a:pos x="107" y="4"/>
                </a:cxn>
                <a:cxn ang="0">
                  <a:pos x="81" y="0"/>
                </a:cxn>
                <a:cxn ang="0">
                  <a:pos x="48" y="4"/>
                </a:cxn>
                <a:cxn ang="0">
                  <a:pos x="20" y="15"/>
                </a:cxn>
                <a:cxn ang="0">
                  <a:pos x="9" y="22"/>
                </a:cxn>
                <a:cxn ang="0">
                  <a:pos x="3" y="33"/>
                </a:cxn>
                <a:cxn ang="0">
                  <a:pos x="1" y="42"/>
                </a:cxn>
                <a:cxn ang="0">
                  <a:pos x="0" y="67"/>
                </a:cxn>
                <a:cxn ang="0">
                  <a:pos x="3" y="101"/>
                </a:cxn>
                <a:cxn ang="0">
                  <a:pos x="3" y="149"/>
                </a:cxn>
                <a:cxn ang="0">
                  <a:pos x="3" y="199"/>
                </a:cxn>
                <a:cxn ang="0">
                  <a:pos x="4" y="209"/>
                </a:cxn>
                <a:cxn ang="0">
                  <a:pos x="9" y="216"/>
                </a:cxn>
                <a:cxn ang="0">
                  <a:pos x="17" y="220"/>
                </a:cxn>
                <a:cxn ang="0">
                  <a:pos x="34" y="220"/>
                </a:cxn>
                <a:cxn ang="0">
                  <a:pos x="41" y="216"/>
                </a:cxn>
                <a:cxn ang="0">
                  <a:pos x="46" y="209"/>
                </a:cxn>
                <a:cxn ang="0">
                  <a:pos x="48" y="199"/>
                </a:cxn>
                <a:cxn ang="0">
                  <a:pos x="48" y="138"/>
                </a:cxn>
                <a:cxn ang="0">
                  <a:pos x="46" y="75"/>
                </a:cxn>
                <a:cxn ang="0">
                  <a:pos x="46" y="63"/>
                </a:cxn>
                <a:cxn ang="0">
                  <a:pos x="43" y="55"/>
                </a:cxn>
                <a:cxn ang="0">
                  <a:pos x="42" y="56"/>
                </a:cxn>
                <a:cxn ang="0">
                  <a:pos x="55" y="51"/>
                </a:cxn>
                <a:cxn ang="0">
                  <a:pos x="69" y="49"/>
                </a:cxn>
                <a:cxn ang="0">
                  <a:pos x="94" y="49"/>
                </a:cxn>
                <a:cxn ang="0">
                  <a:pos x="98" y="50"/>
                </a:cxn>
                <a:cxn ang="0">
                  <a:pos x="102" y="56"/>
                </a:cxn>
                <a:cxn ang="0">
                  <a:pos x="102" y="70"/>
                </a:cxn>
                <a:cxn ang="0">
                  <a:pos x="102" y="77"/>
                </a:cxn>
                <a:cxn ang="0">
                  <a:pos x="106" y="100"/>
                </a:cxn>
                <a:cxn ang="0">
                  <a:pos x="109" y="121"/>
                </a:cxn>
                <a:cxn ang="0">
                  <a:pos x="106" y="157"/>
                </a:cxn>
                <a:cxn ang="0">
                  <a:pos x="105" y="173"/>
                </a:cxn>
                <a:cxn ang="0">
                  <a:pos x="107" y="199"/>
                </a:cxn>
                <a:cxn ang="0">
                  <a:pos x="114" y="213"/>
                </a:cxn>
                <a:cxn ang="0">
                  <a:pos x="120" y="219"/>
                </a:cxn>
                <a:cxn ang="0">
                  <a:pos x="129" y="223"/>
                </a:cxn>
                <a:cxn ang="0">
                  <a:pos x="137" y="221"/>
                </a:cxn>
                <a:cxn ang="0">
                  <a:pos x="145" y="217"/>
                </a:cxn>
                <a:cxn ang="0">
                  <a:pos x="153" y="203"/>
                </a:cxn>
                <a:cxn ang="0">
                  <a:pos x="154" y="195"/>
                </a:cxn>
                <a:cxn ang="0">
                  <a:pos x="150" y="186"/>
                </a:cxn>
                <a:cxn ang="0">
                  <a:pos x="144" y="179"/>
                </a:cxn>
              </a:cxnLst>
              <a:rect l="0" t="0" r="r" b="b"/>
              <a:pathLst>
                <a:path w="154" h="223">
                  <a:moveTo>
                    <a:pt x="144" y="179"/>
                  </a:moveTo>
                  <a:lnTo>
                    <a:pt x="144" y="179"/>
                  </a:lnTo>
                  <a:lnTo>
                    <a:pt x="150" y="185"/>
                  </a:lnTo>
                  <a:lnTo>
                    <a:pt x="152" y="189"/>
                  </a:lnTo>
                  <a:lnTo>
                    <a:pt x="152" y="186"/>
                  </a:lnTo>
                  <a:lnTo>
                    <a:pt x="152" y="177"/>
                  </a:lnTo>
                  <a:lnTo>
                    <a:pt x="152" y="177"/>
                  </a:lnTo>
                  <a:lnTo>
                    <a:pt x="153" y="149"/>
                  </a:lnTo>
                  <a:lnTo>
                    <a:pt x="153" y="149"/>
                  </a:lnTo>
                  <a:lnTo>
                    <a:pt x="154" y="127"/>
                  </a:lnTo>
                  <a:lnTo>
                    <a:pt x="154" y="117"/>
                  </a:lnTo>
                  <a:lnTo>
                    <a:pt x="153" y="105"/>
                  </a:lnTo>
                  <a:lnTo>
                    <a:pt x="153" y="105"/>
                  </a:lnTo>
                  <a:lnTo>
                    <a:pt x="152" y="96"/>
                  </a:lnTo>
                  <a:lnTo>
                    <a:pt x="149" y="87"/>
                  </a:lnTo>
                  <a:lnTo>
                    <a:pt x="148" y="77"/>
                  </a:lnTo>
                  <a:lnTo>
                    <a:pt x="146" y="67"/>
                  </a:lnTo>
                  <a:lnTo>
                    <a:pt x="146" y="67"/>
                  </a:lnTo>
                  <a:lnTo>
                    <a:pt x="148" y="54"/>
                  </a:lnTo>
                  <a:lnTo>
                    <a:pt x="148" y="47"/>
                  </a:lnTo>
                  <a:lnTo>
                    <a:pt x="146" y="41"/>
                  </a:lnTo>
                  <a:lnTo>
                    <a:pt x="146" y="41"/>
                  </a:lnTo>
                  <a:lnTo>
                    <a:pt x="144" y="34"/>
                  </a:lnTo>
                  <a:lnTo>
                    <a:pt x="140" y="28"/>
                  </a:lnTo>
                  <a:lnTo>
                    <a:pt x="136" y="22"/>
                  </a:lnTo>
                  <a:lnTo>
                    <a:pt x="131" y="17"/>
                  </a:lnTo>
                  <a:lnTo>
                    <a:pt x="126" y="13"/>
                  </a:lnTo>
                  <a:lnTo>
                    <a:pt x="120" y="9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95" y="2"/>
                  </a:lnTo>
                  <a:lnTo>
                    <a:pt x="81" y="0"/>
                  </a:lnTo>
                  <a:lnTo>
                    <a:pt x="65" y="2"/>
                  </a:lnTo>
                  <a:lnTo>
                    <a:pt x="48" y="4"/>
                  </a:lnTo>
                  <a:lnTo>
                    <a:pt x="34" y="8"/>
                  </a:lnTo>
                  <a:lnTo>
                    <a:pt x="20" y="15"/>
                  </a:lnTo>
                  <a:lnTo>
                    <a:pt x="14" y="19"/>
                  </a:lnTo>
                  <a:lnTo>
                    <a:pt x="9" y="22"/>
                  </a:lnTo>
                  <a:lnTo>
                    <a:pt x="5" y="28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42"/>
                  </a:lnTo>
                  <a:lnTo>
                    <a:pt x="0" y="50"/>
                  </a:lnTo>
                  <a:lnTo>
                    <a:pt x="0" y="67"/>
                  </a:lnTo>
                  <a:lnTo>
                    <a:pt x="3" y="101"/>
                  </a:lnTo>
                  <a:lnTo>
                    <a:pt x="3" y="101"/>
                  </a:lnTo>
                  <a:lnTo>
                    <a:pt x="3" y="124"/>
                  </a:lnTo>
                  <a:lnTo>
                    <a:pt x="3" y="149"/>
                  </a:lnTo>
                  <a:lnTo>
                    <a:pt x="3" y="199"/>
                  </a:lnTo>
                  <a:lnTo>
                    <a:pt x="3" y="199"/>
                  </a:lnTo>
                  <a:lnTo>
                    <a:pt x="3" y="204"/>
                  </a:lnTo>
                  <a:lnTo>
                    <a:pt x="4" y="209"/>
                  </a:lnTo>
                  <a:lnTo>
                    <a:pt x="7" y="213"/>
                  </a:lnTo>
                  <a:lnTo>
                    <a:pt x="9" y="216"/>
                  </a:lnTo>
                  <a:lnTo>
                    <a:pt x="13" y="219"/>
                  </a:lnTo>
                  <a:lnTo>
                    <a:pt x="17" y="220"/>
                  </a:lnTo>
                  <a:lnTo>
                    <a:pt x="25" y="221"/>
                  </a:lnTo>
                  <a:lnTo>
                    <a:pt x="34" y="220"/>
                  </a:lnTo>
                  <a:lnTo>
                    <a:pt x="38" y="219"/>
                  </a:lnTo>
                  <a:lnTo>
                    <a:pt x="41" y="216"/>
                  </a:lnTo>
                  <a:lnTo>
                    <a:pt x="44" y="213"/>
                  </a:lnTo>
                  <a:lnTo>
                    <a:pt x="46" y="209"/>
                  </a:lnTo>
                  <a:lnTo>
                    <a:pt x="47" y="204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48" y="138"/>
                  </a:lnTo>
                  <a:lnTo>
                    <a:pt x="48" y="106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6" y="63"/>
                  </a:lnTo>
                  <a:lnTo>
                    <a:pt x="44" y="56"/>
                  </a:lnTo>
                  <a:lnTo>
                    <a:pt x="43" y="55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47" y="53"/>
                  </a:lnTo>
                  <a:lnTo>
                    <a:pt x="55" y="51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81" y="47"/>
                  </a:lnTo>
                  <a:lnTo>
                    <a:pt x="94" y="49"/>
                  </a:lnTo>
                  <a:lnTo>
                    <a:pt x="94" y="49"/>
                  </a:lnTo>
                  <a:lnTo>
                    <a:pt x="98" y="50"/>
                  </a:lnTo>
                  <a:lnTo>
                    <a:pt x="101" y="53"/>
                  </a:lnTo>
                  <a:lnTo>
                    <a:pt x="102" y="56"/>
                  </a:lnTo>
                  <a:lnTo>
                    <a:pt x="102" y="60"/>
                  </a:lnTo>
                  <a:lnTo>
                    <a:pt x="102" y="70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3" y="89"/>
                  </a:lnTo>
                  <a:lnTo>
                    <a:pt x="106" y="100"/>
                  </a:lnTo>
                  <a:lnTo>
                    <a:pt x="109" y="110"/>
                  </a:lnTo>
                  <a:lnTo>
                    <a:pt x="109" y="121"/>
                  </a:lnTo>
                  <a:lnTo>
                    <a:pt x="109" y="121"/>
                  </a:lnTo>
                  <a:lnTo>
                    <a:pt x="106" y="157"/>
                  </a:lnTo>
                  <a:lnTo>
                    <a:pt x="106" y="157"/>
                  </a:lnTo>
                  <a:lnTo>
                    <a:pt x="105" y="173"/>
                  </a:lnTo>
                  <a:lnTo>
                    <a:pt x="106" y="191"/>
                  </a:lnTo>
                  <a:lnTo>
                    <a:pt x="107" y="199"/>
                  </a:lnTo>
                  <a:lnTo>
                    <a:pt x="110" y="207"/>
                  </a:lnTo>
                  <a:lnTo>
                    <a:pt x="114" y="213"/>
                  </a:lnTo>
                  <a:lnTo>
                    <a:pt x="120" y="219"/>
                  </a:lnTo>
                  <a:lnTo>
                    <a:pt x="120" y="219"/>
                  </a:lnTo>
                  <a:lnTo>
                    <a:pt x="126" y="221"/>
                  </a:lnTo>
                  <a:lnTo>
                    <a:pt x="129" y="223"/>
                  </a:lnTo>
                  <a:lnTo>
                    <a:pt x="133" y="223"/>
                  </a:lnTo>
                  <a:lnTo>
                    <a:pt x="137" y="221"/>
                  </a:lnTo>
                  <a:lnTo>
                    <a:pt x="141" y="220"/>
                  </a:lnTo>
                  <a:lnTo>
                    <a:pt x="145" y="217"/>
                  </a:lnTo>
                  <a:lnTo>
                    <a:pt x="150" y="211"/>
                  </a:lnTo>
                  <a:lnTo>
                    <a:pt x="153" y="203"/>
                  </a:lnTo>
                  <a:lnTo>
                    <a:pt x="154" y="199"/>
                  </a:lnTo>
                  <a:lnTo>
                    <a:pt x="154" y="195"/>
                  </a:lnTo>
                  <a:lnTo>
                    <a:pt x="153" y="191"/>
                  </a:lnTo>
                  <a:lnTo>
                    <a:pt x="150" y="186"/>
                  </a:lnTo>
                  <a:lnTo>
                    <a:pt x="148" y="183"/>
                  </a:lnTo>
                  <a:lnTo>
                    <a:pt x="144" y="179"/>
                  </a:lnTo>
                  <a:lnTo>
                    <a:pt x="144" y="1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52" name="Freeform 591"/>
            <p:cNvSpPr/>
            <p:nvPr/>
          </p:nvSpPr>
          <p:spPr bwMode="auto">
            <a:xfrm>
              <a:off x="3444876" y="2281238"/>
              <a:ext cx="20638" cy="241300"/>
            </a:xfrm>
            <a:custGeom>
              <a:avLst/>
              <a:gdLst/>
              <a:ahLst/>
              <a:cxnLst>
                <a:cxn ang="0">
                  <a:pos x="52" y="578"/>
                </a:cxn>
                <a:cxn ang="0">
                  <a:pos x="52" y="578"/>
                </a:cxn>
                <a:cxn ang="0">
                  <a:pos x="50" y="549"/>
                </a:cxn>
                <a:cxn ang="0">
                  <a:pos x="47" y="519"/>
                </a:cxn>
                <a:cxn ang="0">
                  <a:pos x="46" y="489"/>
                </a:cxn>
                <a:cxn ang="0">
                  <a:pos x="46" y="459"/>
                </a:cxn>
                <a:cxn ang="0">
                  <a:pos x="46" y="400"/>
                </a:cxn>
                <a:cxn ang="0">
                  <a:pos x="46" y="340"/>
                </a:cxn>
                <a:cxn ang="0">
                  <a:pos x="46" y="21"/>
                </a:cxn>
                <a:cxn ang="0">
                  <a:pos x="46" y="21"/>
                </a:cxn>
                <a:cxn ang="0">
                  <a:pos x="46" y="16"/>
                </a:cxn>
                <a:cxn ang="0">
                  <a:pos x="44" y="12"/>
                </a:cxn>
                <a:cxn ang="0">
                  <a:pos x="42" y="8"/>
                </a:cxn>
                <a:cxn ang="0">
                  <a:pos x="39" y="5"/>
                </a:cxn>
                <a:cxn ang="0">
                  <a:pos x="35" y="3"/>
                </a:cxn>
                <a:cxn ang="0">
                  <a:pos x="31" y="1"/>
                </a:cxn>
                <a:cxn ang="0">
                  <a:pos x="23" y="0"/>
                </a:cxn>
                <a:cxn ang="0">
                  <a:pos x="14" y="1"/>
                </a:cxn>
                <a:cxn ang="0">
                  <a:pos x="10" y="3"/>
                </a:cxn>
                <a:cxn ang="0">
                  <a:pos x="8" y="5"/>
                </a:cxn>
                <a:cxn ang="0">
                  <a:pos x="5" y="8"/>
                </a:cxn>
                <a:cxn ang="0">
                  <a:pos x="2" y="12"/>
                </a:cxn>
                <a:cxn ang="0">
                  <a:pos x="1" y="16"/>
                </a:cxn>
                <a:cxn ang="0">
                  <a:pos x="0" y="21"/>
                </a:cxn>
                <a:cxn ang="0">
                  <a:pos x="0" y="340"/>
                </a:cxn>
                <a:cxn ang="0">
                  <a:pos x="0" y="340"/>
                </a:cxn>
                <a:cxn ang="0">
                  <a:pos x="0" y="403"/>
                </a:cxn>
                <a:cxn ang="0">
                  <a:pos x="0" y="466"/>
                </a:cxn>
                <a:cxn ang="0">
                  <a:pos x="1" y="497"/>
                </a:cxn>
                <a:cxn ang="0">
                  <a:pos x="2" y="528"/>
                </a:cxn>
                <a:cxn ang="0">
                  <a:pos x="5" y="560"/>
                </a:cxn>
                <a:cxn ang="0">
                  <a:pos x="9" y="591"/>
                </a:cxn>
                <a:cxn ang="0">
                  <a:pos x="9" y="591"/>
                </a:cxn>
                <a:cxn ang="0">
                  <a:pos x="10" y="595"/>
                </a:cxn>
                <a:cxn ang="0">
                  <a:pos x="12" y="600"/>
                </a:cxn>
                <a:cxn ang="0">
                  <a:pos x="14" y="603"/>
                </a:cxn>
                <a:cxn ang="0">
                  <a:pos x="18" y="605"/>
                </a:cxn>
                <a:cxn ang="0">
                  <a:pos x="22" y="607"/>
                </a:cxn>
                <a:cxn ang="0">
                  <a:pos x="26" y="607"/>
                </a:cxn>
                <a:cxn ang="0">
                  <a:pos x="34" y="607"/>
                </a:cxn>
                <a:cxn ang="0">
                  <a:pos x="42" y="603"/>
                </a:cxn>
                <a:cxn ang="0">
                  <a:pos x="48" y="596"/>
                </a:cxn>
                <a:cxn ang="0">
                  <a:pos x="51" y="592"/>
                </a:cxn>
                <a:cxn ang="0">
                  <a:pos x="52" y="588"/>
                </a:cxn>
                <a:cxn ang="0">
                  <a:pos x="53" y="583"/>
                </a:cxn>
                <a:cxn ang="0">
                  <a:pos x="52" y="578"/>
                </a:cxn>
                <a:cxn ang="0">
                  <a:pos x="52" y="578"/>
                </a:cxn>
              </a:cxnLst>
              <a:rect l="0" t="0" r="r" b="b"/>
              <a:pathLst>
                <a:path w="53" h="607">
                  <a:moveTo>
                    <a:pt x="52" y="578"/>
                  </a:moveTo>
                  <a:lnTo>
                    <a:pt x="52" y="578"/>
                  </a:lnTo>
                  <a:lnTo>
                    <a:pt x="50" y="549"/>
                  </a:lnTo>
                  <a:lnTo>
                    <a:pt x="47" y="519"/>
                  </a:lnTo>
                  <a:lnTo>
                    <a:pt x="46" y="489"/>
                  </a:lnTo>
                  <a:lnTo>
                    <a:pt x="46" y="459"/>
                  </a:lnTo>
                  <a:lnTo>
                    <a:pt x="46" y="400"/>
                  </a:lnTo>
                  <a:lnTo>
                    <a:pt x="46" y="340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16"/>
                  </a:lnTo>
                  <a:lnTo>
                    <a:pt x="44" y="12"/>
                  </a:lnTo>
                  <a:lnTo>
                    <a:pt x="42" y="8"/>
                  </a:lnTo>
                  <a:lnTo>
                    <a:pt x="39" y="5"/>
                  </a:lnTo>
                  <a:lnTo>
                    <a:pt x="35" y="3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4" y="1"/>
                  </a:lnTo>
                  <a:lnTo>
                    <a:pt x="10" y="3"/>
                  </a:lnTo>
                  <a:lnTo>
                    <a:pt x="8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6"/>
                  </a:lnTo>
                  <a:lnTo>
                    <a:pt x="0" y="21"/>
                  </a:lnTo>
                  <a:lnTo>
                    <a:pt x="0" y="340"/>
                  </a:lnTo>
                  <a:lnTo>
                    <a:pt x="0" y="340"/>
                  </a:lnTo>
                  <a:lnTo>
                    <a:pt x="0" y="403"/>
                  </a:lnTo>
                  <a:lnTo>
                    <a:pt x="0" y="466"/>
                  </a:lnTo>
                  <a:lnTo>
                    <a:pt x="1" y="497"/>
                  </a:lnTo>
                  <a:lnTo>
                    <a:pt x="2" y="528"/>
                  </a:lnTo>
                  <a:lnTo>
                    <a:pt x="5" y="560"/>
                  </a:lnTo>
                  <a:lnTo>
                    <a:pt x="9" y="591"/>
                  </a:lnTo>
                  <a:lnTo>
                    <a:pt x="9" y="591"/>
                  </a:lnTo>
                  <a:lnTo>
                    <a:pt x="10" y="595"/>
                  </a:lnTo>
                  <a:lnTo>
                    <a:pt x="12" y="600"/>
                  </a:lnTo>
                  <a:lnTo>
                    <a:pt x="14" y="603"/>
                  </a:lnTo>
                  <a:lnTo>
                    <a:pt x="18" y="605"/>
                  </a:lnTo>
                  <a:lnTo>
                    <a:pt x="22" y="607"/>
                  </a:lnTo>
                  <a:lnTo>
                    <a:pt x="26" y="607"/>
                  </a:lnTo>
                  <a:lnTo>
                    <a:pt x="34" y="607"/>
                  </a:lnTo>
                  <a:lnTo>
                    <a:pt x="42" y="603"/>
                  </a:lnTo>
                  <a:lnTo>
                    <a:pt x="48" y="596"/>
                  </a:lnTo>
                  <a:lnTo>
                    <a:pt x="51" y="592"/>
                  </a:lnTo>
                  <a:lnTo>
                    <a:pt x="52" y="588"/>
                  </a:lnTo>
                  <a:lnTo>
                    <a:pt x="53" y="583"/>
                  </a:lnTo>
                  <a:lnTo>
                    <a:pt x="52" y="578"/>
                  </a:lnTo>
                  <a:lnTo>
                    <a:pt x="52" y="5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53" name="Freeform 592"/>
            <p:cNvSpPr/>
            <p:nvPr/>
          </p:nvSpPr>
          <p:spPr bwMode="auto">
            <a:xfrm>
              <a:off x="3487738" y="2274888"/>
              <a:ext cx="20638" cy="250825"/>
            </a:xfrm>
            <a:custGeom>
              <a:avLst/>
              <a:gdLst/>
              <a:ahLst/>
              <a:cxnLst>
                <a:cxn ang="0">
                  <a:pos x="48" y="351"/>
                </a:cxn>
                <a:cxn ang="0">
                  <a:pos x="48" y="351"/>
                </a:cxn>
                <a:cxn ang="0">
                  <a:pos x="49" y="309"/>
                </a:cxn>
                <a:cxn ang="0">
                  <a:pos x="51" y="268"/>
                </a:cxn>
                <a:cxn ang="0">
                  <a:pos x="51" y="186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49" y="17"/>
                </a:cxn>
                <a:cxn ang="0">
                  <a:pos x="48" y="12"/>
                </a:cxn>
                <a:cxn ang="0">
                  <a:pos x="45" y="8"/>
                </a:cxn>
                <a:cxn ang="0">
                  <a:pos x="43" y="5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27" y="0"/>
                </a:cxn>
                <a:cxn ang="0">
                  <a:pos x="19" y="2"/>
                </a:cxn>
                <a:cxn ang="0">
                  <a:pos x="15" y="3"/>
                </a:cxn>
                <a:cxn ang="0">
                  <a:pos x="11" y="5"/>
                </a:cxn>
                <a:cxn ang="0">
                  <a:pos x="9" y="8"/>
                </a:cxn>
                <a:cxn ang="0">
                  <a:pos x="6" y="12"/>
                </a:cxn>
                <a:cxn ang="0">
                  <a:pos x="5" y="17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5" y="186"/>
                </a:cxn>
                <a:cxn ang="0">
                  <a:pos x="5" y="268"/>
                </a:cxn>
                <a:cxn ang="0">
                  <a:pos x="4" y="309"/>
                </a:cxn>
                <a:cxn ang="0">
                  <a:pos x="2" y="351"/>
                </a:cxn>
                <a:cxn ang="0">
                  <a:pos x="2" y="351"/>
                </a:cxn>
                <a:cxn ang="0">
                  <a:pos x="1" y="383"/>
                </a:cxn>
                <a:cxn ang="0">
                  <a:pos x="0" y="415"/>
                </a:cxn>
                <a:cxn ang="0">
                  <a:pos x="1" y="479"/>
                </a:cxn>
                <a:cxn ang="0">
                  <a:pos x="4" y="543"/>
                </a:cxn>
                <a:cxn ang="0">
                  <a:pos x="5" y="608"/>
                </a:cxn>
                <a:cxn ang="0">
                  <a:pos x="5" y="608"/>
                </a:cxn>
                <a:cxn ang="0">
                  <a:pos x="5" y="614"/>
                </a:cxn>
                <a:cxn ang="0">
                  <a:pos x="6" y="618"/>
                </a:cxn>
                <a:cxn ang="0">
                  <a:pos x="9" y="621"/>
                </a:cxn>
                <a:cxn ang="0">
                  <a:pos x="11" y="625"/>
                </a:cxn>
                <a:cxn ang="0">
                  <a:pos x="15" y="627"/>
                </a:cxn>
                <a:cxn ang="0">
                  <a:pos x="19" y="629"/>
                </a:cxn>
                <a:cxn ang="0">
                  <a:pos x="27" y="631"/>
                </a:cxn>
                <a:cxn ang="0">
                  <a:pos x="35" y="629"/>
                </a:cxn>
                <a:cxn ang="0">
                  <a:pos x="39" y="627"/>
                </a:cxn>
                <a:cxn ang="0">
                  <a:pos x="43" y="625"/>
                </a:cxn>
                <a:cxn ang="0">
                  <a:pos x="45" y="621"/>
                </a:cxn>
                <a:cxn ang="0">
                  <a:pos x="48" y="618"/>
                </a:cxn>
                <a:cxn ang="0">
                  <a:pos x="49" y="614"/>
                </a:cxn>
                <a:cxn ang="0">
                  <a:pos x="51" y="608"/>
                </a:cxn>
                <a:cxn ang="0">
                  <a:pos x="51" y="601"/>
                </a:cxn>
                <a:cxn ang="0">
                  <a:pos x="51" y="601"/>
                </a:cxn>
                <a:cxn ang="0">
                  <a:pos x="49" y="599"/>
                </a:cxn>
                <a:cxn ang="0">
                  <a:pos x="49" y="599"/>
                </a:cxn>
                <a:cxn ang="0">
                  <a:pos x="48" y="538"/>
                </a:cxn>
                <a:cxn ang="0">
                  <a:pos x="47" y="475"/>
                </a:cxn>
                <a:cxn ang="0">
                  <a:pos x="45" y="414"/>
                </a:cxn>
                <a:cxn ang="0">
                  <a:pos x="45" y="382"/>
                </a:cxn>
                <a:cxn ang="0">
                  <a:pos x="48" y="351"/>
                </a:cxn>
                <a:cxn ang="0">
                  <a:pos x="48" y="351"/>
                </a:cxn>
              </a:cxnLst>
              <a:rect l="0" t="0" r="r" b="b"/>
              <a:pathLst>
                <a:path w="51" h="631">
                  <a:moveTo>
                    <a:pt x="48" y="351"/>
                  </a:moveTo>
                  <a:lnTo>
                    <a:pt x="48" y="351"/>
                  </a:lnTo>
                  <a:lnTo>
                    <a:pt x="49" y="309"/>
                  </a:lnTo>
                  <a:lnTo>
                    <a:pt x="51" y="268"/>
                  </a:lnTo>
                  <a:lnTo>
                    <a:pt x="51" y="186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49" y="17"/>
                  </a:lnTo>
                  <a:lnTo>
                    <a:pt x="48" y="12"/>
                  </a:lnTo>
                  <a:lnTo>
                    <a:pt x="45" y="8"/>
                  </a:lnTo>
                  <a:lnTo>
                    <a:pt x="43" y="5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27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2"/>
                  </a:lnTo>
                  <a:lnTo>
                    <a:pt x="5" y="17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186"/>
                  </a:lnTo>
                  <a:lnTo>
                    <a:pt x="5" y="268"/>
                  </a:lnTo>
                  <a:lnTo>
                    <a:pt x="4" y="309"/>
                  </a:lnTo>
                  <a:lnTo>
                    <a:pt x="2" y="351"/>
                  </a:lnTo>
                  <a:lnTo>
                    <a:pt x="2" y="351"/>
                  </a:lnTo>
                  <a:lnTo>
                    <a:pt x="1" y="383"/>
                  </a:lnTo>
                  <a:lnTo>
                    <a:pt x="0" y="415"/>
                  </a:lnTo>
                  <a:lnTo>
                    <a:pt x="1" y="479"/>
                  </a:lnTo>
                  <a:lnTo>
                    <a:pt x="4" y="543"/>
                  </a:lnTo>
                  <a:lnTo>
                    <a:pt x="5" y="608"/>
                  </a:lnTo>
                  <a:lnTo>
                    <a:pt x="5" y="608"/>
                  </a:lnTo>
                  <a:lnTo>
                    <a:pt x="5" y="614"/>
                  </a:lnTo>
                  <a:lnTo>
                    <a:pt x="6" y="618"/>
                  </a:lnTo>
                  <a:lnTo>
                    <a:pt x="9" y="621"/>
                  </a:lnTo>
                  <a:lnTo>
                    <a:pt x="11" y="625"/>
                  </a:lnTo>
                  <a:lnTo>
                    <a:pt x="15" y="627"/>
                  </a:lnTo>
                  <a:lnTo>
                    <a:pt x="19" y="629"/>
                  </a:lnTo>
                  <a:lnTo>
                    <a:pt x="27" y="631"/>
                  </a:lnTo>
                  <a:lnTo>
                    <a:pt x="35" y="629"/>
                  </a:lnTo>
                  <a:lnTo>
                    <a:pt x="39" y="627"/>
                  </a:lnTo>
                  <a:lnTo>
                    <a:pt x="43" y="625"/>
                  </a:lnTo>
                  <a:lnTo>
                    <a:pt x="45" y="621"/>
                  </a:lnTo>
                  <a:lnTo>
                    <a:pt x="48" y="618"/>
                  </a:lnTo>
                  <a:lnTo>
                    <a:pt x="49" y="614"/>
                  </a:lnTo>
                  <a:lnTo>
                    <a:pt x="51" y="608"/>
                  </a:lnTo>
                  <a:lnTo>
                    <a:pt x="51" y="601"/>
                  </a:lnTo>
                  <a:lnTo>
                    <a:pt x="51" y="601"/>
                  </a:lnTo>
                  <a:lnTo>
                    <a:pt x="49" y="599"/>
                  </a:lnTo>
                  <a:lnTo>
                    <a:pt x="49" y="599"/>
                  </a:lnTo>
                  <a:lnTo>
                    <a:pt x="48" y="538"/>
                  </a:lnTo>
                  <a:lnTo>
                    <a:pt x="47" y="475"/>
                  </a:lnTo>
                  <a:lnTo>
                    <a:pt x="45" y="414"/>
                  </a:lnTo>
                  <a:lnTo>
                    <a:pt x="45" y="382"/>
                  </a:lnTo>
                  <a:lnTo>
                    <a:pt x="48" y="351"/>
                  </a:lnTo>
                  <a:lnTo>
                    <a:pt x="48" y="3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54" name="Freeform 593"/>
            <p:cNvSpPr>
              <a:spLocks noEditPoints="1"/>
            </p:cNvSpPr>
            <p:nvPr/>
          </p:nvSpPr>
          <p:spPr bwMode="auto">
            <a:xfrm>
              <a:off x="3290888" y="2516188"/>
              <a:ext cx="247650" cy="220663"/>
            </a:xfrm>
            <a:custGeom>
              <a:avLst/>
              <a:gdLst/>
              <a:ahLst/>
              <a:cxnLst>
                <a:cxn ang="0">
                  <a:pos x="620" y="66"/>
                </a:cxn>
                <a:cxn ang="0">
                  <a:pos x="597" y="23"/>
                </a:cxn>
                <a:cxn ang="0">
                  <a:pos x="577" y="10"/>
                </a:cxn>
                <a:cxn ang="0">
                  <a:pos x="370" y="0"/>
                </a:cxn>
                <a:cxn ang="0">
                  <a:pos x="349" y="19"/>
                </a:cxn>
                <a:cxn ang="0">
                  <a:pos x="348" y="76"/>
                </a:cxn>
                <a:cxn ang="0">
                  <a:pos x="358" y="160"/>
                </a:cxn>
                <a:cxn ang="0">
                  <a:pos x="348" y="246"/>
                </a:cxn>
                <a:cxn ang="0">
                  <a:pos x="315" y="268"/>
                </a:cxn>
                <a:cxn ang="0">
                  <a:pos x="278" y="259"/>
                </a:cxn>
                <a:cxn ang="0">
                  <a:pos x="261" y="212"/>
                </a:cxn>
                <a:cxn ang="0">
                  <a:pos x="253" y="153"/>
                </a:cxn>
                <a:cxn ang="0">
                  <a:pos x="229" y="108"/>
                </a:cxn>
                <a:cxn ang="0">
                  <a:pos x="154" y="63"/>
                </a:cxn>
                <a:cxn ang="0">
                  <a:pos x="90" y="62"/>
                </a:cxn>
                <a:cxn ang="0">
                  <a:pos x="34" y="91"/>
                </a:cxn>
                <a:cxn ang="0">
                  <a:pos x="4" y="147"/>
                </a:cxn>
                <a:cxn ang="0">
                  <a:pos x="7" y="275"/>
                </a:cxn>
                <a:cxn ang="0">
                  <a:pos x="18" y="353"/>
                </a:cxn>
                <a:cxn ang="0">
                  <a:pos x="65" y="448"/>
                </a:cxn>
                <a:cxn ang="0">
                  <a:pos x="117" y="496"/>
                </a:cxn>
                <a:cxn ang="0">
                  <a:pos x="195" y="533"/>
                </a:cxn>
                <a:cxn ang="0">
                  <a:pos x="350" y="555"/>
                </a:cxn>
                <a:cxn ang="0">
                  <a:pos x="435" y="543"/>
                </a:cxn>
                <a:cxn ang="0">
                  <a:pos x="524" y="492"/>
                </a:cxn>
                <a:cxn ang="0">
                  <a:pos x="605" y="401"/>
                </a:cxn>
                <a:cxn ang="0">
                  <a:pos x="618" y="283"/>
                </a:cxn>
                <a:cxn ang="0">
                  <a:pos x="617" y="151"/>
                </a:cxn>
                <a:cxn ang="0">
                  <a:pos x="566" y="373"/>
                </a:cxn>
                <a:cxn ang="0">
                  <a:pos x="512" y="441"/>
                </a:cxn>
                <a:cxn ang="0">
                  <a:pos x="433" y="495"/>
                </a:cxn>
                <a:cxn ang="0">
                  <a:pos x="382" y="504"/>
                </a:cxn>
                <a:cxn ang="0">
                  <a:pos x="331" y="508"/>
                </a:cxn>
                <a:cxn ang="0">
                  <a:pos x="240" y="499"/>
                </a:cxn>
                <a:cxn ang="0">
                  <a:pos x="200" y="480"/>
                </a:cxn>
                <a:cxn ang="0">
                  <a:pos x="129" y="445"/>
                </a:cxn>
                <a:cxn ang="0">
                  <a:pos x="79" y="381"/>
                </a:cxn>
                <a:cxn ang="0">
                  <a:pos x="55" y="288"/>
                </a:cxn>
                <a:cxn ang="0">
                  <a:pos x="45" y="172"/>
                </a:cxn>
                <a:cxn ang="0">
                  <a:pos x="56" y="144"/>
                </a:cxn>
                <a:cxn ang="0">
                  <a:pos x="69" y="118"/>
                </a:cxn>
                <a:cxn ang="0">
                  <a:pos x="136" y="108"/>
                </a:cxn>
                <a:cxn ang="0">
                  <a:pos x="198" y="146"/>
                </a:cxn>
                <a:cxn ang="0">
                  <a:pos x="209" y="172"/>
                </a:cxn>
                <a:cxn ang="0">
                  <a:pos x="217" y="200"/>
                </a:cxn>
                <a:cxn ang="0">
                  <a:pos x="238" y="287"/>
                </a:cxn>
                <a:cxn ang="0">
                  <a:pos x="281" y="310"/>
                </a:cxn>
                <a:cxn ang="0">
                  <a:pos x="355" y="308"/>
                </a:cxn>
                <a:cxn ang="0">
                  <a:pos x="392" y="262"/>
                </a:cxn>
                <a:cxn ang="0">
                  <a:pos x="401" y="160"/>
                </a:cxn>
                <a:cxn ang="0">
                  <a:pos x="392" y="46"/>
                </a:cxn>
                <a:cxn ang="0">
                  <a:pos x="565" y="54"/>
                </a:cxn>
                <a:cxn ang="0">
                  <a:pos x="578" y="104"/>
                </a:cxn>
                <a:cxn ang="0">
                  <a:pos x="565" y="197"/>
                </a:cxn>
                <a:cxn ang="0">
                  <a:pos x="574" y="327"/>
                </a:cxn>
              </a:cxnLst>
              <a:rect l="0" t="0" r="r" b="b"/>
              <a:pathLst>
                <a:path w="622" h="555">
                  <a:moveTo>
                    <a:pt x="617" y="151"/>
                  </a:moveTo>
                  <a:lnTo>
                    <a:pt x="617" y="151"/>
                  </a:lnTo>
                  <a:lnTo>
                    <a:pt x="621" y="118"/>
                  </a:lnTo>
                  <a:lnTo>
                    <a:pt x="622" y="101"/>
                  </a:lnTo>
                  <a:lnTo>
                    <a:pt x="622" y="83"/>
                  </a:lnTo>
                  <a:lnTo>
                    <a:pt x="620" y="66"/>
                  </a:lnTo>
                  <a:lnTo>
                    <a:pt x="614" y="50"/>
                  </a:lnTo>
                  <a:lnTo>
                    <a:pt x="612" y="42"/>
                  </a:lnTo>
                  <a:lnTo>
                    <a:pt x="608" y="36"/>
                  </a:lnTo>
                  <a:lnTo>
                    <a:pt x="603" y="28"/>
                  </a:lnTo>
                  <a:lnTo>
                    <a:pt x="597" y="23"/>
                  </a:lnTo>
                  <a:lnTo>
                    <a:pt x="597" y="23"/>
                  </a:lnTo>
                  <a:lnTo>
                    <a:pt x="594" y="19"/>
                  </a:lnTo>
                  <a:lnTo>
                    <a:pt x="588" y="16"/>
                  </a:lnTo>
                  <a:lnTo>
                    <a:pt x="584" y="15"/>
                  </a:lnTo>
                  <a:lnTo>
                    <a:pt x="579" y="16"/>
                  </a:lnTo>
                  <a:lnTo>
                    <a:pt x="579" y="16"/>
                  </a:lnTo>
                  <a:lnTo>
                    <a:pt x="577" y="10"/>
                  </a:lnTo>
                  <a:lnTo>
                    <a:pt x="573" y="4"/>
                  </a:lnTo>
                  <a:lnTo>
                    <a:pt x="566" y="2"/>
                  </a:lnTo>
                  <a:lnTo>
                    <a:pt x="558" y="0"/>
                  </a:lnTo>
                  <a:lnTo>
                    <a:pt x="376" y="0"/>
                  </a:lnTo>
                  <a:lnTo>
                    <a:pt x="376" y="0"/>
                  </a:lnTo>
                  <a:lnTo>
                    <a:pt x="370" y="0"/>
                  </a:lnTo>
                  <a:lnTo>
                    <a:pt x="365" y="3"/>
                  </a:lnTo>
                  <a:lnTo>
                    <a:pt x="359" y="7"/>
                  </a:lnTo>
                  <a:lnTo>
                    <a:pt x="357" y="11"/>
                  </a:lnTo>
                  <a:lnTo>
                    <a:pt x="357" y="11"/>
                  </a:lnTo>
                  <a:lnTo>
                    <a:pt x="352" y="15"/>
                  </a:lnTo>
                  <a:lnTo>
                    <a:pt x="349" y="19"/>
                  </a:lnTo>
                  <a:lnTo>
                    <a:pt x="346" y="24"/>
                  </a:lnTo>
                  <a:lnTo>
                    <a:pt x="345" y="30"/>
                  </a:lnTo>
                  <a:lnTo>
                    <a:pt x="345" y="30"/>
                  </a:lnTo>
                  <a:lnTo>
                    <a:pt x="345" y="46"/>
                  </a:lnTo>
                  <a:lnTo>
                    <a:pt x="346" y="62"/>
                  </a:lnTo>
                  <a:lnTo>
                    <a:pt x="348" y="76"/>
                  </a:lnTo>
                  <a:lnTo>
                    <a:pt x="352" y="92"/>
                  </a:lnTo>
                  <a:lnTo>
                    <a:pt x="352" y="92"/>
                  </a:lnTo>
                  <a:lnTo>
                    <a:pt x="355" y="108"/>
                  </a:lnTo>
                  <a:lnTo>
                    <a:pt x="358" y="125"/>
                  </a:lnTo>
                  <a:lnTo>
                    <a:pt x="358" y="142"/>
                  </a:lnTo>
                  <a:lnTo>
                    <a:pt x="358" y="160"/>
                  </a:lnTo>
                  <a:lnTo>
                    <a:pt x="355" y="195"/>
                  </a:lnTo>
                  <a:lnTo>
                    <a:pt x="353" y="228"/>
                  </a:lnTo>
                  <a:lnTo>
                    <a:pt x="353" y="228"/>
                  </a:lnTo>
                  <a:lnTo>
                    <a:pt x="353" y="234"/>
                  </a:lnTo>
                  <a:lnTo>
                    <a:pt x="350" y="241"/>
                  </a:lnTo>
                  <a:lnTo>
                    <a:pt x="348" y="246"/>
                  </a:lnTo>
                  <a:lnTo>
                    <a:pt x="344" y="251"/>
                  </a:lnTo>
                  <a:lnTo>
                    <a:pt x="338" y="257"/>
                  </a:lnTo>
                  <a:lnTo>
                    <a:pt x="333" y="261"/>
                  </a:lnTo>
                  <a:lnTo>
                    <a:pt x="328" y="263"/>
                  </a:lnTo>
                  <a:lnTo>
                    <a:pt x="321" y="267"/>
                  </a:lnTo>
                  <a:lnTo>
                    <a:pt x="315" y="268"/>
                  </a:lnTo>
                  <a:lnTo>
                    <a:pt x="308" y="270"/>
                  </a:lnTo>
                  <a:lnTo>
                    <a:pt x="302" y="270"/>
                  </a:lnTo>
                  <a:lnTo>
                    <a:pt x="295" y="268"/>
                  </a:lnTo>
                  <a:lnTo>
                    <a:pt x="289" y="267"/>
                  </a:lnTo>
                  <a:lnTo>
                    <a:pt x="283" y="263"/>
                  </a:lnTo>
                  <a:lnTo>
                    <a:pt x="278" y="259"/>
                  </a:lnTo>
                  <a:lnTo>
                    <a:pt x="274" y="254"/>
                  </a:lnTo>
                  <a:lnTo>
                    <a:pt x="274" y="254"/>
                  </a:lnTo>
                  <a:lnTo>
                    <a:pt x="269" y="245"/>
                  </a:lnTo>
                  <a:lnTo>
                    <a:pt x="265" y="234"/>
                  </a:lnTo>
                  <a:lnTo>
                    <a:pt x="263" y="223"/>
                  </a:lnTo>
                  <a:lnTo>
                    <a:pt x="261" y="212"/>
                  </a:lnTo>
                  <a:lnTo>
                    <a:pt x="259" y="190"/>
                  </a:lnTo>
                  <a:lnTo>
                    <a:pt x="256" y="178"/>
                  </a:lnTo>
                  <a:lnTo>
                    <a:pt x="253" y="168"/>
                  </a:lnTo>
                  <a:lnTo>
                    <a:pt x="253" y="168"/>
                  </a:lnTo>
                  <a:lnTo>
                    <a:pt x="255" y="161"/>
                  </a:lnTo>
                  <a:lnTo>
                    <a:pt x="253" y="153"/>
                  </a:lnTo>
                  <a:lnTo>
                    <a:pt x="253" y="153"/>
                  </a:lnTo>
                  <a:lnTo>
                    <a:pt x="249" y="143"/>
                  </a:lnTo>
                  <a:lnTo>
                    <a:pt x="246" y="134"/>
                  </a:lnTo>
                  <a:lnTo>
                    <a:pt x="240" y="125"/>
                  </a:lnTo>
                  <a:lnTo>
                    <a:pt x="235" y="115"/>
                  </a:lnTo>
                  <a:lnTo>
                    <a:pt x="229" y="108"/>
                  </a:lnTo>
                  <a:lnTo>
                    <a:pt x="222" y="101"/>
                  </a:lnTo>
                  <a:lnTo>
                    <a:pt x="215" y="95"/>
                  </a:lnTo>
                  <a:lnTo>
                    <a:pt x="208" y="88"/>
                  </a:lnTo>
                  <a:lnTo>
                    <a:pt x="192" y="78"/>
                  </a:lnTo>
                  <a:lnTo>
                    <a:pt x="174" y="70"/>
                  </a:lnTo>
                  <a:lnTo>
                    <a:pt x="154" y="63"/>
                  </a:lnTo>
                  <a:lnTo>
                    <a:pt x="132" y="61"/>
                  </a:lnTo>
                  <a:lnTo>
                    <a:pt x="132" y="61"/>
                  </a:lnTo>
                  <a:lnTo>
                    <a:pt x="121" y="59"/>
                  </a:lnTo>
                  <a:lnTo>
                    <a:pt x="111" y="59"/>
                  </a:lnTo>
                  <a:lnTo>
                    <a:pt x="100" y="61"/>
                  </a:lnTo>
                  <a:lnTo>
                    <a:pt x="90" y="62"/>
                  </a:lnTo>
                  <a:lnTo>
                    <a:pt x="79" y="64"/>
                  </a:lnTo>
                  <a:lnTo>
                    <a:pt x="69" y="68"/>
                  </a:lnTo>
                  <a:lnTo>
                    <a:pt x="59" y="74"/>
                  </a:lnTo>
                  <a:lnTo>
                    <a:pt x="49" y="78"/>
                  </a:lnTo>
                  <a:lnTo>
                    <a:pt x="41" y="84"/>
                  </a:lnTo>
                  <a:lnTo>
                    <a:pt x="34" y="91"/>
                  </a:lnTo>
                  <a:lnTo>
                    <a:pt x="26" y="98"/>
                  </a:lnTo>
                  <a:lnTo>
                    <a:pt x="19" y="106"/>
                  </a:lnTo>
                  <a:lnTo>
                    <a:pt x="14" y="115"/>
                  </a:lnTo>
                  <a:lnTo>
                    <a:pt x="9" y="125"/>
                  </a:lnTo>
                  <a:lnTo>
                    <a:pt x="6" y="135"/>
                  </a:lnTo>
                  <a:lnTo>
                    <a:pt x="4" y="147"/>
                  </a:lnTo>
                  <a:lnTo>
                    <a:pt x="4" y="147"/>
                  </a:lnTo>
                  <a:lnTo>
                    <a:pt x="1" y="168"/>
                  </a:lnTo>
                  <a:lnTo>
                    <a:pt x="0" y="189"/>
                  </a:lnTo>
                  <a:lnTo>
                    <a:pt x="0" y="211"/>
                  </a:lnTo>
                  <a:lnTo>
                    <a:pt x="2" y="232"/>
                  </a:lnTo>
                  <a:lnTo>
                    <a:pt x="7" y="275"/>
                  </a:lnTo>
                  <a:lnTo>
                    <a:pt x="10" y="297"/>
                  </a:lnTo>
                  <a:lnTo>
                    <a:pt x="10" y="318"/>
                  </a:lnTo>
                  <a:lnTo>
                    <a:pt x="10" y="318"/>
                  </a:lnTo>
                  <a:lnTo>
                    <a:pt x="11" y="326"/>
                  </a:lnTo>
                  <a:lnTo>
                    <a:pt x="13" y="335"/>
                  </a:lnTo>
                  <a:lnTo>
                    <a:pt x="18" y="353"/>
                  </a:lnTo>
                  <a:lnTo>
                    <a:pt x="26" y="372"/>
                  </a:lnTo>
                  <a:lnTo>
                    <a:pt x="34" y="387"/>
                  </a:lnTo>
                  <a:lnTo>
                    <a:pt x="34" y="387"/>
                  </a:lnTo>
                  <a:lnTo>
                    <a:pt x="43" y="407"/>
                  </a:lnTo>
                  <a:lnTo>
                    <a:pt x="53" y="428"/>
                  </a:lnTo>
                  <a:lnTo>
                    <a:pt x="65" y="448"/>
                  </a:lnTo>
                  <a:lnTo>
                    <a:pt x="72" y="457"/>
                  </a:lnTo>
                  <a:lnTo>
                    <a:pt x="78" y="466"/>
                  </a:lnTo>
                  <a:lnTo>
                    <a:pt x="78" y="466"/>
                  </a:lnTo>
                  <a:lnTo>
                    <a:pt x="90" y="475"/>
                  </a:lnTo>
                  <a:lnTo>
                    <a:pt x="103" y="486"/>
                  </a:lnTo>
                  <a:lnTo>
                    <a:pt x="117" y="496"/>
                  </a:lnTo>
                  <a:lnTo>
                    <a:pt x="133" y="505"/>
                  </a:lnTo>
                  <a:lnTo>
                    <a:pt x="149" y="514"/>
                  </a:lnTo>
                  <a:lnTo>
                    <a:pt x="164" y="522"/>
                  </a:lnTo>
                  <a:lnTo>
                    <a:pt x="180" y="527"/>
                  </a:lnTo>
                  <a:lnTo>
                    <a:pt x="195" y="533"/>
                  </a:lnTo>
                  <a:lnTo>
                    <a:pt x="195" y="533"/>
                  </a:lnTo>
                  <a:lnTo>
                    <a:pt x="238" y="542"/>
                  </a:lnTo>
                  <a:lnTo>
                    <a:pt x="260" y="547"/>
                  </a:lnTo>
                  <a:lnTo>
                    <a:pt x="283" y="551"/>
                  </a:lnTo>
                  <a:lnTo>
                    <a:pt x="306" y="554"/>
                  </a:lnTo>
                  <a:lnTo>
                    <a:pt x="328" y="555"/>
                  </a:lnTo>
                  <a:lnTo>
                    <a:pt x="350" y="555"/>
                  </a:lnTo>
                  <a:lnTo>
                    <a:pt x="372" y="554"/>
                  </a:lnTo>
                  <a:lnTo>
                    <a:pt x="372" y="554"/>
                  </a:lnTo>
                  <a:lnTo>
                    <a:pt x="404" y="548"/>
                  </a:lnTo>
                  <a:lnTo>
                    <a:pt x="420" y="547"/>
                  </a:lnTo>
                  <a:lnTo>
                    <a:pt x="435" y="543"/>
                  </a:lnTo>
                  <a:lnTo>
                    <a:pt x="435" y="543"/>
                  </a:lnTo>
                  <a:lnTo>
                    <a:pt x="448" y="539"/>
                  </a:lnTo>
                  <a:lnTo>
                    <a:pt x="459" y="533"/>
                  </a:lnTo>
                  <a:lnTo>
                    <a:pt x="481" y="520"/>
                  </a:lnTo>
                  <a:lnTo>
                    <a:pt x="503" y="505"/>
                  </a:lnTo>
                  <a:lnTo>
                    <a:pt x="524" y="492"/>
                  </a:lnTo>
                  <a:lnTo>
                    <a:pt x="524" y="492"/>
                  </a:lnTo>
                  <a:lnTo>
                    <a:pt x="541" y="482"/>
                  </a:lnTo>
                  <a:lnTo>
                    <a:pt x="557" y="469"/>
                  </a:lnTo>
                  <a:lnTo>
                    <a:pt x="571" y="453"/>
                  </a:lnTo>
                  <a:lnTo>
                    <a:pt x="584" y="437"/>
                  </a:lnTo>
                  <a:lnTo>
                    <a:pt x="596" y="419"/>
                  </a:lnTo>
                  <a:lnTo>
                    <a:pt x="605" y="401"/>
                  </a:lnTo>
                  <a:lnTo>
                    <a:pt x="613" y="382"/>
                  </a:lnTo>
                  <a:lnTo>
                    <a:pt x="617" y="363"/>
                  </a:lnTo>
                  <a:lnTo>
                    <a:pt x="617" y="363"/>
                  </a:lnTo>
                  <a:lnTo>
                    <a:pt x="618" y="336"/>
                  </a:lnTo>
                  <a:lnTo>
                    <a:pt x="620" y="309"/>
                  </a:lnTo>
                  <a:lnTo>
                    <a:pt x="618" y="283"/>
                  </a:lnTo>
                  <a:lnTo>
                    <a:pt x="616" y="257"/>
                  </a:lnTo>
                  <a:lnTo>
                    <a:pt x="614" y="231"/>
                  </a:lnTo>
                  <a:lnTo>
                    <a:pt x="614" y="204"/>
                  </a:lnTo>
                  <a:lnTo>
                    <a:pt x="614" y="178"/>
                  </a:lnTo>
                  <a:lnTo>
                    <a:pt x="617" y="151"/>
                  </a:lnTo>
                  <a:lnTo>
                    <a:pt x="617" y="151"/>
                  </a:lnTo>
                  <a:close/>
                  <a:moveTo>
                    <a:pt x="574" y="327"/>
                  </a:moveTo>
                  <a:lnTo>
                    <a:pt x="574" y="327"/>
                  </a:lnTo>
                  <a:lnTo>
                    <a:pt x="574" y="340"/>
                  </a:lnTo>
                  <a:lnTo>
                    <a:pt x="571" y="352"/>
                  </a:lnTo>
                  <a:lnTo>
                    <a:pt x="569" y="363"/>
                  </a:lnTo>
                  <a:lnTo>
                    <a:pt x="566" y="373"/>
                  </a:lnTo>
                  <a:lnTo>
                    <a:pt x="561" y="384"/>
                  </a:lnTo>
                  <a:lnTo>
                    <a:pt x="557" y="393"/>
                  </a:lnTo>
                  <a:lnTo>
                    <a:pt x="550" y="402"/>
                  </a:lnTo>
                  <a:lnTo>
                    <a:pt x="544" y="411"/>
                  </a:lnTo>
                  <a:lnTo>
                    <a:pt x="529" y="427"/>
                  </a:lnTo>
                  <a:lnTo>
                    <a:pt x="512" y="441"/>
                  </a:lnTo>
                  <a:lnTo>
                    <a:pt x="494" y="455"/>
                  </a:lnTo>
                  <a:lnTo>
                    <a:pt x="474" y="469"/>
                  </a:lnTo>
                  <a:lnTo>
                    <a:pt x="474" y="469"/>
                  </a:lnTo>
                  <a:lnTo>
                    <a:pt x="459" y="479"/>
                  </a:lnTo>
                  <a:lnTo>
                    <a:pt x="442" y="491"/>
                  </a:lnTo>
                  <a:lnTo>
                    <a:pt x="433" y="495"/>
                  </a:lnTo>
                  <a:lnTo>
                    <a:pt x="423" y="499"/>
                  </a:lnTo>
                  <a:lnTo>
                    <a:pt x="414" y="501"/>
                  </a:lnTo>
                  <a:lnTo>
                    <a:pt x="404" y="503"/>
                  </a:lnTo>
                  <a:lnTo>
                    <a:pt x="404" y="503"/>
                  </a:lnTo>
                  <a:lnTo>
                    <a:pt x="392" y="503"/>
                  </a:lnTo>
                  <a:lnTo>
                    <a:pt x="382" y="504"/>
                  </a:lnTo>
                  <a:lnTo>
                    <a:pt x="371" y="505"/>
                  </a:lnTo>
                  <a:lnTo>
                    <a:pt x="359" y="509"/>
                  </a:lnTo>
                  <a:lnTo>
                    <a:pt x="359" y="509"/>
                  </a:lnTo>
                  <a:lnTo>
                    <a:pt x="354" y="510"/>
                  </a:lnTo>
                  <a:lnTo>
                    <a:pt x="348" y="510"/>
                  </a:lnTo>
                  <a:lnTo>
                    <a:pt x="331" y="508"/>
                  </a:lnTo>
                  <a:lnTo>
                    <a:pt x="314" y="505"/>
                  </a:lnTo>
                  <a:lnTo>
                    <a:pt x="299" y="503"/>
                  </a:lnTo>
                  <a:lnTo>
                    <a:pt x="299" y="503"/>
                  </a:lnTo>
                  <a:lnTo>
                    <a:pt x="278" y="501"/>
                  </a:lnTo>
                  <a:lnTo>
                    <a:pt x="253" y="500"/>
                  </a:lnTo>
                  <a:lnTo>
                    <a:pt x="240" y="499"/>
                  </a:lnTo>
                  <a:lnTo>
                    <a:pt x="229" y="496"/>
                  </a:lnTo>
                  <a:lnTo>
                    <a:pt x="217" y="492"/>
                  </a:lnTo>
                  <a:lnTo>
                    <a:pt x="209" y="487"/>
                  </a:lnTo>
                  <a:lnTo>
                    <a:pt x="209" y="487"/>
                  </a:lnTo>
                  <a:lnTo>
                    <a:pt x="205" y="483"/>
                  </a:lnTo>
                  <a:lnTo>
                    <a:pt x="200" y="480"/>
                  </a:lnTo>
                  <a:lnTo>
                    <a:pt x="191" y="476"/>
                  </a:lnTo>
                  <a:lnTo>
                    <a:pt x="180" y="472"/>
                  </a:lnTo>
                  <a:lnTo>
                    <a:pt x="171" y="469"/>
                  </a:lnTo>
                  <a:lnTo>
                    <a:pt x="171" y="469"/>
                  </a:lnTo>
                  <a:lnTo>
                    <a:pt x="129" y="445"/>
                  </a:lnTo>
                  <a:lnTo>
                    <a:pt x="129" y="445"/>
                  </a:lnTo>
                  <a:lnTo>
                    <a:pt x="123" y="441"/>
                  </a:lnTo>
                  <a:lnTo>
                    <a:pt x="116" y="435"/>
                  </a:lnTo>
                  <a:lnTo>
                    <a:pt x="110" y="428"/>
                  </a:lnTo>
                  <a:lnTo>
                    <a:pt x="103" y="420"/>
                  </a:lnTo>
                  <a:lnTo>
                    <a:pt x="91" y="402"/>
                  </a:lnTo>
                  <a:lnTo>
                    <a:pt x="79" y="381"/>
                  </a:lnTo>
                  <a:lnTo>
                    <a:pt x="70" y="360"/>
                  </a:lnTo>
                  <a:lnTo>
                    <a:pt x="62" y="339"/>
                  </a:lnTo>
                  <a:lnTo>
                    <a:pt x="59" y="321"/>
                  </a:lnTo>
                  <a:lnTo>
                    <a:pt x="56" y="305"/>
                  </a:lnTo>
                  <a:lnTo>
                    <a:pt x="56" y="305"/>
                  </a:lnTo>
                  <a:lnTo>
                    <a:pt x="55" y="288"/>
                  </a:lnTo>
                  <a:lnTo>
                    <a:pt x="53" y="272"/>
                  </a:lnTo>
                  <a:lnTo>
                    <a:pt x="48" y="238"/>
                  </a:lnTo>
                  <a:lnTo>
                    <a:pt x="47" y="221"/>
                  </a:lnTo>
                  <a:lnTo>
                    <a:pt x="45" y="204"/>
                  </a:lnTo>
                  <a:lnTo>
                    <a:pt x="44" y="187"/>
                  </a:lnTo>
                  <a:lnTo>
                    <a:pt x="45" y="172"/>
                  </a:lnTo>
                  <a:lnTo>
                    <a:pt x="45" y="172"/>
                  </a:lnTo>
                  <a:lnTo>
                    <a:pt x="49" y="168"/>
                  </a:lnTo>
                  <a:lnTo>
                    <a:pt x="53" y="164"/>
                  </a:lnTo>
                  <a:lnTo>
                    <a:pt x="56" y="159"/>
                  </a:lnTo>
                  <a:lnTo>
                    <a:pt x="56" y="152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0"/>
                  </a:lnTo>
                  <a:lnTo>
                    <a:pt x="55" y="136"/>
                  </a:lnTo>
                  <a:lnTo>
                    <a:pt x="55" y="136"/>
                  </a:lnTo>
                  <a:lnTo>
                    <a:pt x="61" y="126"/>
                  </a:lnTo>
                  <a:lnTo>
                    <a:pt x="69" y="118"/>
                  </a:lnTo>
                  <a:lnTo>
                    <a:pt x="78" y="113"/>
                  </a:lnTo>
                  <a:lnTo>
                    <a:pt x="89" y="108"/>
                  </a:lnTo>
                  <a:lnTo>
                    <a:pt x="100" y="105"/>
                  </a:lnTo>
                  <a:lnTo>
                    <a:pt x="112" y="105"/>
                  </a:lnTo>
                  <a:lnTo>
                    <a:pt x="124" y="105"/>
                  </a:lnTo>
                  <a:lnTo>
                    <a:pt x="136" y="108"/>
                  </a:lnTo>
                  <a:lnTo>
                    <a:pt x="149" y="110"/>
                  </a:lnTo>
                  <a:lnTo>
                    <a:pt x="161" y="115"/>
                  </a:lnTo>
                  <a:lnTo>
                    <a:pt x="171" y="121"/>
                  </a:lnTo>
                  <a:lnTo>
                    <a:pt x="181" y="129"/>
                  </a:lnTo>
                  <a:lnTo>
                    <a:pt x="191" y="136"/>
                  </a:lnTo>
                  <a:lnTo>
                    <a:pt x="198" y="146"/>
                  </a:lnTo>
                  <a:lnTo>
                    <a:pt x="205" y="155"/>
                  </a:lnTo>
                  <a:lnTo>
                    <a:pt x="209" y="166"/>
                  </a:lnTo>
                  <a:lnTo>
                    <a:pt x="209" y="166"/>
                  </a:lnTo>
                  <a:lnTo>
                    <a:pt x="210" y="168"/>
                  </a:lnTo>
                  <a:lnTo>
                    <a:pt x="210" y="168"/>
                  </a:lnTo>
                  <a:lnTo>
                    <a:pt x="209" y="172"/>
                  </a:lnTo>
                  <a:lnTo>
                    <a:pt x="209" y="177"/>
                  </a:lnTo>
                  <a:lnTo>
                    <a:pt x="209" y="182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4" y="194"/>
                  </a:lnTo>
                  <a:lnTo>
                    <a:pt x="217" y="200"/>
                  </a:lnTo>
                  <a:lnTo>
                    <a:pt x="221" y="216"/>
                  </a:lnTo>
                  <a:lnTo>
                    <a:pt x="225" y="249"/>
                  </a:lnTo>
                  <a:lnTo>
                    <a:pt x="229" y="266"/>
                  </a:lnTo>
                  <a:lnTo>
                    <a:pt x="231" y="274"/>
                  </a:lnTo>
                  <a:lnTo>
                    <a:pt x="234" y="280"/>
                  </a:lnTo>
                  <a:lnTo>
                    <a:pt x="238" y="287"/>
                  </a:lnTo>
                  <a:lnTo>
                    <a:pt x="243" y="293"/>
                  </a:lnTo>
                  <a:lnTo>
                    <a:pt x="249" y="299"/>
                  </a:lnTo>
                  <a:lnTo>
                    <a:pt x="257" y="302"/>
                  </a:lnTo>
                  <a:lnTo>
                    <a:pt x="257" y="302"/>
                  </a:lnTo>
                  <a:lnTo>
                    <a:pt x="268" y="306"/>
                  </a:lnTo>
                  <a:lnTo>
                    <a:pt x="281" y="310"/>
                  </a:lnTo>
                  <a:lnTo>
                    <a:pt x="295" y="313"/>
                  </a:lnTo>
                  <a:lnTo>
                    <a:pt x="310" y="316"/>
                  </a:lnTo>
                  <a:lnTo>
                    <a:pt x="324" y="316"/>
                  </a:lnTo>
                  <a:lnTo>
                    <a:pt x="338" y="314"/>
                  </a:lnTo>
                  <a:lnTo>
                    <a:pt x="350" y="310"/>
                  </a:lnTo>
                  <a:lnTo>
                    <a:pt x="355" y="308"/>
                  </a:lnTo>
                  <a:lnTo>
                    <a:pt x="361" y="305"/>
                  </a:lnTo>
                  <a:lnTo>
                    <a:pt x="361" y="305"/>
                  </a:lnTo>
                  <a:lnTo>
                    <a:pt x="372" y="295"/>
                  </a:lnTo>
                  <a:lnTo>
                    <a:pt x="380" y="284"/>
                  </a:lnTo>
                  <a:lnTo>
                    <a:pt x="388" y="274"/>
                  </a:lnTo>
                  <a:lnTo>
                    <a:pt x="392" y="262"/>
                  </a:lnTo>
                  <a:lnTo>
                    <a:pt x="396" y="250"/>
                  </a:lnTo>
                  <a:lnTo>
                    <a:pt x="397" y="237"/>
                  </a:lnTo>
                  <a:lnTo>
                    <a:pt x="399" y="208"/>
                  </a:lnTo>
                  <a:lnTo>
                    <a:pt x="399" y="208"/>
                  </a:lnTo>
                  <a:lnTo>
                    <a:pt x="400" y="185"/>
                  </a:lnTo>
                  <a:lnTo>
                    <a:pt x="401" y="160"/>
                  </a:lnTo>
                  <a:lnTo>
                    <a:pt x="403" y="135"/>
                  </a:lnTo>
                  <a:lnTo>
                    <a:pt x="401" y="122"/>
                  </a:lnTo>
                  <a:lnTo>
                    <a:pt x="400" y="110"/>
                  </a:lnTo>
                  <a:lnTo>
                    <a:pt x="400" y="110"/>
                  </a:lnTo>
                  <a:lnTo>
                    <a:pt x="396" y="78"/>
                  </a:lnTo>
                  <a:lnTo>
                    <a:pt x="392" y="46"/>
                  </a:lnTo>
                  <a:lnTo>
                    <a:pt x="558" y="46"/>
                  </a:lnTo>
                  <a:lnTo>
                    <a:pt x="558" y="46"/>
                  </a:lnTo>
                  <a:lnTo>
                    <a:pt x="560" y="46"/>
                  </a:lnTo>
                  <a:lnTo>
                    <a:pt x="560" y="46"/>
                  </a:lnTo>
                  <a:lnTo>
                    <a:pt x="562" y="50"/>
                  </a:lnTo>
                  <a:lnTo>
                    <a:pt x="565" y="54"/>
                  </a:lnTo>
                  <a:lnTo>
                    <a:pt x="565" y="54"/>
                  </a:lnTo>
                  <a:lnTo>
                    <a:pt x="570" y="61"/>
                  </a:lnTo>
                  <a:lnTo>
                    <a:pt x="574" y="67"/>
                  </a:lnTo>
                  <a:lnTo>
                    <a:pt x="577" y="75"/>
                  </a:lnTo>
                  <a:lnTo>
                    <a:pt x="578" y="84"/>
                  </a:lnTo>
                  <a:lnTo>
                    <a:pt x="578" y="104"/>
                  </a:lnTo>
                  <a:lnTo>
                    <a:pt x="577" y="123"/>
                  </a:lnTo>
                  <a:lnTo>
                    <a:pt x="573" y="144"/>
                  </a:lnTo>
                  <a:lnTo>
                    <a:pt x="570" y="164"/>
                  </a:lnTo>
                  <a:lnTo>
                    <a:pt x="566" y="182"/>
                  </a:lnTo>
                  <a:lnTo>
                    <a:pt x="565" y="197"/>
                  </a:lnTo>
                  <a:lnTo>
                    <a:pt x="565" y="197"/>
                  </a:lnTo>
                  <a:lnTo>
                    <a:pt x="565" y="212"/>
                  </a:lnTo>
                  <a:lnTo>
                    <a:pt x="566" y="229"/>
                  </a:lnTo>
                  <a:lnTo>
                    <a:pt x="569" y="262"/>
                  </a:lnTo>
                  <a:lnTo>
                    <a:pt x="573" y="295"/>
                  </a:lnTo>
                  <a:lnTo>
                    <a:pt x="574" y="310"/>
                  </a:lnTo>
                  <a:lnTo>
                    <a:pt x="574" y="327"/>
                  </a:lnTo>
                  <a:lnTo>
                    <a:pt x="574" y="3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55" name="Freeform 594"/>
            <p:cNvSpPr/>
            <p:nvPr/>
          </p:nvSpPr>
          <p:spPr bwMode="auto">
            <a:xfrm>
              <a:off x="3319463" y="2089150"/>
              <a:ext cx="122238" cy="193675"/>
            </a:xfrm>
            <a:custGeom>
              <a:avLst/>
              <a:gdLst/>
              <a:ahLst/>
              <a:cxnLst>
                <a:cxn ang="0">
                  <a:pos x="273" y="1"/>
                </a:cxn>
                <a:cxn ang="0">
                  <a:pos x="223" y="27"/>
                </a:cxn>
                <a:cxn ang="0">
                  <a:pos x="194" y="47"/>
                </a:cxn>
                <a:cxn ang="0">
                  <a:pos x="168" y="68"/>
                </a:cxn>
                <a:cxn ang="0">
                  <a:pos x="133" y="104"/>
                </a:cxn>
                <a:cxn ang="0">
                  <a:pos x="92" y="162"/>
                </a:cxn>
                <a:cxn ang="0">
                  <a:pos x="73" y="193"/>
                </a:cxn>
                <a:cxn ang="0">
                  <a:pos x="44" y="257"/>
                </a:cxn>
                <a:cxn ang="0">
                  <a:pos x="23" y="323"/>
                </a:cxn>
                <a:cxn ang="0">
                  <a:pos x="9" y="389"/>
                </a:cxn>
                <a:cxn ang="0">
                  <a:pos x="0" y="457"/>
                </a:cxn>
                <a:cxn ang="0">
                  <a:pos x="0" y="464"/>
                </a:cxn>
                <a:cxn ang="0">
                  <a:pos x="0" y="467"/>
                </a:cxn>
                <a:cxn ang="0">
                  <a:pos x="1" y="476"/>
                </a:cxn>
                <a:cxn ang="0">
                  <a:pos x="6" y="484"/>
                </a:cxn>
                <a:cxn ang="0">
                  <a:pos x="13" y="488"/>
                </a:cxn>
                <a:cxn ang="0">
                  <a:pos x="22" y="489"/>
                </a:cxn>
                <a:cxn ang="0">
                  <a:pos x="34" y="486"/>
                </a:cxn>
                <a:cxn ang="0">
                  <a:pos x="40" y="480"/>
                </a:cxn>
                <a:cxn ang="0">
                  <a:pos x="44" y="472"/>
                </a:cxn>
                <a:cxn ang="0">
                  <a:pos x="45" y="467"/>
                </a:cxn>
                <a:cxn ang="0">
                  <a:pos x="52" y="433"/>
                </a:cxn>
                <a:cxn ang="0">
                  <a:pos x="56" y="397"/>
                </a:cxn>
                <a:cxn ang="0">
                  <a:pos x="57" y="376"/>
                </a:cxn>
                <a:cxn ang="0">
                  <a:pos x="61" y="342"/>
                </a:cxn>
                <a:cxn ang="0">
                  <a:pos x="68" y="321"/>
                </a:cxn>
                <a:cxn ang="0">
                  <a:pos x="72" y="312"/>
                </a:cxn>
                <a:cxn ang="0">
                  <a:pos x="86" y="285"/>
                </a:cxn>
                <a:cxn ang="0">
                  <a:pos x="108" y="229"/>
                </a:cxn>
                <a:cxn ang="0">
                  <a:pos x="121" y="201"/>
                </a:cxn>
                <a:cxn ang="0">
                  <a:pos x="137" y="174"/>
                </a:cxn>
                <a:cxn ang="0">
                  <a:pos x="174" y="127"/>
                </a:cxn>
                <a:cxn ang="0">
                  <a:pos x="217" y="87"/>
                </a:cxn>
                <a:cxn ang="0">
                  <a:pos x="268" y="55"/>
                </a:cxn>
                <a:cxn ang="0">
                  <a:pos x="297" y="40"/>
                </a:cxn>
                <a:cxn ang="0">
                  <a:pos x="304" y="35"/>
                </a:cxn>
                <a:cxn ang="0">
                  <a:pos x="308" y="29"/>
                </a:cxn>
                <a:cxn ang="0">
                  <a:pos x="308" y="21"/>
                </a:cxn>
                <a:cxn ang="0">
                  <a:pos x="299" y="5"/>
                </a:cxn>
                <a:cxn ang="0">
                  <a:pos x="287" y="0"/>
                </a:cxn>
                <a:cxn ang="0">
                  <a:pos x="278" y="0"/>
                </a:cxn>
                <a:cxn ang="0">
                  <a:pos x="273" y="1"/>
                </a:cxn>
              </a:cxnLst>
              <a:rect l="0" t="0" r="r" b="b"/>
              <a:pathLst>
                <a:path w="308" h="489">
                  <a:moveTo>
                    <a:pt x="273" y="1"/>
                  </a:moveTo>
                  <a:lnTo>
                    <a:pt x="273" y="1"/>
                  </a:lnTo>
                  <a:lnTo>
                    <a:pt x="239" y="18"/>
                  </a:lnTo>
                  <a:lnTo>
                    <a:pt x="223" y="27"/>
                  </a:lnTo>
                  <a:lnTo>
                    <a:pt x="209" y="36"/>
                  </a:lnTo>
                  <a:lnTo>
                    <a:pt x="194" y="47"/>
                  </a:lnTo>
                  <a:lnTo>
                    <a:pt x="181" y="57"/>
                  </a:lnTo>
                  <a:lnTo>
                    <a:pt x="168" y="68"/>
                  </a:lnTo>
                  <a:lnTo>
                    <a:pt x="157" y="80"/>
                  </a:lnTo>
                  <a:lnTo>
                    <a:pt x="133" y="104"/>
                  </a:lnTo>
                  <a:lnTo>
                    <a:pt x="112" y="132"/>
                  </a:lnTo>
                  <a:lnTo>
                    <a:pt x="92" y="162"/>
                  </a:lnTo>
                  <a:lnTo>
                    <a:pt x="73" y="193"/>
                  </a:lnTo>
                  <a:lnTo>
                    <a:pt x="73" y="193"/>
                  </a:lnTo>
                  <a:lnTo>
                    <a:pt x="57" y="225"/>
                  </a:lnTo>
                  <a:lnTo>
                    <a:pt x="44" y="257"/>
                  </a:lnTo>
                  <a:lnTo>
                    <a:pt x="32" y="290"/>
                  </a:lnTo>
                  <a:lnTo>
                    <a:pt x="23" y="323"/>
                  </a:lnTo>
                  <a:lnTo>
                    <a:pt x="15" y="355"/>
                  </a:lnTo>
                  <a:lnTo>
                    <a:pt x="9" y="389"/>
                  </a:lnTo>
                  <a:lnTo>
                    <a:pt x="5" y="423"/>
                  </a:lnTo>
                  <a:lnTo>
                    <a:pt x="0" y="457"/>
                  </a:lnTo>
                  <a:lnTo>
                    <a:pt x="0" y="457"/>
                  </a:lnTo>
                  <a:lnTo>
                    <a:pt x="0" y="464"/>
                  </a:lnTo>
                  <a:lnTo>
                    <a:pt x="0" y="467"/>
                  </a:lnTo>
                  <a:lnTo>
                    <a:pt x="0" y="467"/>
                  </a:lnTo>
                  <a:lnTo>
                    <a:pt x="0" y="472"/>
                  </a:lnTo>
                  <a:lnTo>
                    <a:pt x="1" y="476"/>
                  </a:lnTo>
                  <a:lnTo>
                    <a:pt x="4" y="480"/>
                  </a:lnTo>
                  <a:lnTo>
                    <a:pt x="6" y="484"/>
                  </a:lnTo>
                  <a:lnTo>
                    <a:pt x="10" y="485"/>
                  </a:lnTo>
                  <a:lnTo>
                    <a:pt x="13" y="488"/>
                  </a:lnTo>
                  <a:lnTo>
                    <a:pt x="22" y="489"/>
                  </a:lnTo>
                  <a:lnTo>
                    <a:pt x="22" y="489"/>
                  </a:lnTo>
                  <a:lnTo>
                    <a:pt x="30" y="488"/>
                  </a:lnTo>
                  <a:lnTo>
                    <a:pt x="34" y="486"/>
                  </a:lnTo>
                  <a:lnTo>
                    <a:pt x="38" y="484"/>
                  </a:lnTo>
                  <a:lnTo>
                    <a:pt x="40" y="480"/>
                  </a:lnTo>
                  <a:lnTo>
                    <a:pt x="43" y="476"/>
                  </a:lnTo>
                  <a:lnTo>
                    <a:pt x="44" y="472"/>
                  </a:lnTo>
                  <a:lnTo>
                    <a:pt x="45" y="467"/>
                  </a:lnTo>
                  <a:lnTo>
                    <a:pt x="45" y="467"/>
                  </a:lnTo>
                  <a:lnTo>
                    <a:pt x="48" y="448"/>
                  </a:lnTo>
                  <a:lnTo>
                    <a:pt x="52" y="433"/>
                  </a:lnTo>
                  <a:lnTo>
                    <a:pt x="55" y="416"/>
                  </a:lnTo>
                  <a:lnTo>
                    <a:pt x="56" y="397"/>
                  </a:lnTo>
                  <a:lnTo>
                    <a:pt x="56" y="397"/>
                  </a:lnTo>
                  <a:lnTo>
                    <a:pt x="57" y="376"/>
                  </a:lnTo>
                  <a:lnTo>
                    <a:pt x="58" y="354"/>
                  </a:lnTo>
                  <a:lnTo>
                    <a:pt x="61" y="342"/>
                  </a:lnTo>
                  <a:lnTo>
                    <a:pt x="64" y="332"/>
                  </a:lnTo>
                  <a:lnTo>
                    <a:pt x="68" y="321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9" y="299"/>
                  </a:lnTo>
                  <a:lnTo>
                    <a:pt x="86" y="285"/>
                  </a:lnTo>
                  <a:lnTo>
                    <a:pt x="98" y="257"/>
                  </a:lnTo>
                  <a:lnTo>
                    <a:pt x="108" y="229"/>
                  </a:lnTo>
                  <a:lnTo>
                    <a:pt x="115" y="216"/>
                  </a:lnTo>
                  <a:lnTo>
                    <a:pt x="121" y="201"/>
                  </a:lnTo>
                  <a:lnTo>
                    <a:pt x="121" y="201"/>
                  </a:lnTo>
                  <a:lnTo>
                    <a:pt x="137" y="174"/>
                  </a:lnTo>
                  <a:lnTo>
                    <a:pt x="155" y="149"/>
                  </a:lnTo>
                  <a:lnTo>
                    <a:pt x="174" y="127"/>
                  </a:lnTo>
                  <a:lnTo>
                    <a:pt x="194" y="106"/>
                  </a:lnTo>
                  <a:lnTo>
                    <a:pt x="217" y="87"/>
                  </a:lnTo>
                  <a:lnTo>
                    <a:pt x="242" y="70"/>
                  </a:lnTo>
                  <a:lnTo>
                    <a:pt x="268" y="55"/>
                  </a:lnTo>
                  <a:lnTo>
                    <a:pt x="297" y="40"/>
                  </a:lnTo>
                  <a:lnTo>
                    <a:pt x="297" y="40"/>
                  </a:lnTo>
                  <a:lnTo>
                    <a:pt x="300" y="39"/>
                  </a:lnTo>
                  <a:lnTo>
                    <a:pt x="304" y="35"/>
                  </a:lnTo>
                  <a:lnTo>
                    <a:pt x="307" y="32"/>
                  </a:lnTo>
                  <a:lnTo>
                    <a:pt x="308" y="29"/>
                  </a:lnTo>
                  <a:lnTo>
                    <a:pt x="308" y="25"/>
                  </a:lnTo>
                  <a:lnTo>
                    <a:pt x="308" y="21"/>
                  </a:lnTo>
                  <a:lnTo>
                    <a:pt x="304" y="13"/>
                  </a:lnTo>
                  <a:lnTo>
                    <a:pt x="299" y="5"/>
                  </a:lnTo>
                  <a:lnTo>
                    <a:pt x="291" y="1"/>
                  </a:lnTo>
                  <a:lnTo>
                    <a:pt x="287" y="0"/>
                  </a:lnTo>
                  <a:lnTo>
                    <a:pt x="283" y="0"/>
                  </a:lnTo>
                  <a:lnTo>
                    <a:pt x="278" y="0"/>
                  </a:lnTo>
                  <a:lnTo>
                    <a:pt x="273" y="1"/>
                  </a:lnTo>
                  <a:lnTo>
                    <a:pt x="2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56" name="Freeform 595"/>
            <p:cNvSpPr/>
            <p:nvPr/>
          </p:nvSpPr>
          <p:spPr bwMode="auto">
            <a:xfrm>
              <a:off x="3495676" y="2093913"/>
              <a:ext cx="142875" cy="174625"/>
            </a:xfrm>
            <a:custGeom>
              <a:avLst/>
              <a:gdLst/>
              <a:ahLst/>
              <a:cxnLst>
                <a:cxn ang="0">
                  <a:pos x="352" y="399"/>
                </a:cxn>
                <a:cxn ang="0">
                  <a:pos x="344" y="365"/>
                </a:cxn>
                <a:cxn ang="0">
                  <a:pos x="334" y="332"/>
                </a:cxn>
                <a:cxn ang="0">
                  <a:pos x="303" y="267"/>
                </a:cxn>
                <a:cxn ang="0">
                  <a:pos x="265" y="207"/>
                </a:cxn>
                <a:cxn ang="0">
                  <a:pos x="223" y="152"/>
                </a:cxn>
                <a:cxn ang="0">
                  <a:pos x="203" y="127"/>
                </a:cxn>
                <a:cxn ang="0">
                  <a:pos x="174" y="92"/>
                </a:cxn>
                <a:cxn ang="0">
                  <a:pos x="151" y="71"/>
                </a:cxn>
                <a:cxn ang="0">
                  <a:pos x="138" y="62"/>
                </a:cxn>
                <a:cxn ang="0">
                  <a:pos x="88" y="30"/>
                </a:cxn>
                <a:cxn ang="0">
                  <a:pos x="59" y="19"/>
                </a:cxn>
                <a:cxn ang="0">
                  <a:pos x="50" y="17"/>
                </a:cxn>
                <a:cxn ang="0">
                  <a:pos x="46" y="22"/>
                </a:cxn>
                <a:cxn ang="0">
                  <a:pos x="46" y="17"/>
                </a:cxn>
                <a:cxn ang="0">
                  <a:pos x="42" y="9"/>
                </a:cxn>
                <a:cxn ang="0">
                  <a:pos x="36" y="4"/>
                </a:cxn>
                <a:cxn ang="0">
                  <a:pos x="24" y="0"/>
                </a:cxn>
                <a:cxn ang="0">
                  <a:pos x="11" y="4"/>
                </a:cxn>
                <a:cxn ang="0">
                  <a:pos x="4" y="9"/>
                </a:cxn>
                <a:cxn ang="0">
                  <a:pos x="2" y="17"/>
                </a:cxn>
                <a:cxn ang="0">
                  <a:pos x="0" y="29"/>
                </a:cxn>
                <a:cxn ang="0">
                  <a:pos x="2" y="34"/>
                </a:cxn>
                <a:cxn ang="0">
                  <a:pos x="7" y="45"/>
                </a:cxn>
                <a:cxn ang="0">
                  <a:pos x="12" y="49"/>
                </a:cxn>
                <a:cxn ang="0">
                  <a:pos x="80" y="80"/>
                </a:cxn>
                <a:cxn ang="0">
                  <a:pos x="93" y="88"/>
                </a:cxn>
                <a:cxn ang="0">
                  <a:pos x="117" y="105"/>
                </a:cxn>
                <a:cxn ang="0">
                  <a:pos x="147" y="136"/>
                </a:cxn>
                <a:cxn ang="0">
                  <a:pos x="168" y="158"/>
                </a:cxn>
                <a:cxn ang="0">
                  <a:pos x="212" y="211"/>
                </a:cxn>
                <a:cxn ang="0">
                  <a:pos x="251" y="268"/>
                </a:cxn>
                <a:cxn ang="0">
                  <a:pos x="268" y="302"/>
                </a:cxn>
                <a:cxn ang="0">
                  <a:pos x="287" y="340"/>
                </a:cxn>
                <a:cxn ang="0">
                  <a:pos x="301" y="379"/>
                </a:cxn>
                <a:cxn ang="0">
                  <a:pos x="309" y="416"/>
                </a:cxn>
                <a:cxn ang="0">
                  <a:pos x="310" y="421"/>
                </a:cxn>
                <a:cxn ang="0">
                  <a:pos x="314" y="432"/>
                </a:cxn>
                <a:cxn ang="0">
                  <a:pos x="318" y="434"/>
                </a:cxn>
                <a:cxn ang="0">
                  <a:pos x="330" y="444"/>
                </a:cxn>
                <a:cxn ang="0">
                  <a:pos x="343" y="444"/>
                </a:cxn>
                <a:cxn ang="0">
                  <a:pos x="355" y="437"/>
                </a:cxn>
                <a:cxn ang="0">
                  <a:pos x="360" y="423"/>
                </a:cxn>
                <a:cxn ang="0">
                  <a:pos x="360" y="416"/>
                </a:cxn>
                <a:cxn ang="0">
                  <a:pos x="357" y="407"/>
                </a:cxn>
                <a:cxn ang="0">
                  <a:pos x="352" y="399"/>
                </a:cxn>
              </a:cxnLst>
              <a:rect l="0" t="0" r="r" b="b"/>
              <a:pathLst>
                <a:path w="360" h="444">
                  <a:moveTo>
                    <a:pt x="352" y="399"/>
                  </a:moveTo>
                  <a:lnTo>
                    <a:pt x="352" y="399"/>
                  </a:lnTo>
                  <a:lnTo>
                    <a:pt x="348" y="382"/>
                  </a:lnTo>
                  <a:lnTo>
                    <a:pt x="344" y="365"/>
                  </a:lnTo>
                  <a:lnTo>
                    <a:pt x="339" y="348"/>
                  </a:lnTo>
                  <a:lnTo>
                    <a:pt x="334" y="332"/>
                  </a:lnTo>
                  <a:lnTo>
                    <a:pt x="320" y="298"/>
                  </a:lnTo>
                  <a:lnTo>
                    <a:pt x="303" y="267"/>
                  </a:lnTo>
                  <a:lnTo>
                    <a:pt x="284" y="237"/>
                  </a:lnTo>
                  <a:lnTo>
                    <a:pt x="265" y="207"/>
                  </a:lnTo>
                  <a:lnTo>
                    <a:pt x="244" y="178"/>
                  </a:lnTo>
                  <a:lnTo>
                    <a:pt x="223" y="152"/>
                  </a:lnTo>
                  <a:lnTo>
                    <a:pt x="223" y="152"/>
                  </a:lnTo>
                  <a:lnTo>
                    <a:pt x="203" y="127"/>
                  </a:lnTo>
                  <a:lnTo>
                    <a:pt x="183" y="104"/>
                  </a:lnTo>
                  <a:lnTo>
                    <a:pt x="174" y="92"/>
                  </a:lnTo>
                  <a:lnTo>
                    <a:pt x="163" y="81"/>
                  </a:lnTo>
                  <a:lnTo>
                    <a:pt x="151" y="71"/>
                  </a:lnTo>
                  <a:lnTo>
                    <a:pt x="138" y="62"/>
                  </a:lnTo>
                  <a:lnTo>
                    <a:pt x="138" y="62"/>
                  </a:lnTo>
                  <a:lnTo>
                    <a:pt x="118" y="50"/>
                  </a:lnTo>
                  <a:lnTo>
                    <a:pt x="88" y="30"/>
                  </a:lnTo>
                  <a:lnTo>
                    <a:pt x="72" y="22"/>
                  </a:lnTo>
                  <a:lnTo>
                    <a:pt x="59" y="19"/>
                  </a:lnTo>
                  <a:lnTo>
                    <a:pt x="54" y="17"/>
                  </a:lnTo>
                  <a:lnTo>
                    <a:pt x="50" y="17"/>
                  </a:lnTo>
                  <a:lnTo>
                    <a:pt x="47" y="2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2" y="9"/>
                  </a:lnTo>
                  <a:lnTo>
                    <a:pt x="40" y="5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5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4"/>
                  </a:lnTo>
                  <a:lnTo>
                    <a:pt x="4" y="39"/>
                  </a:lnTo>
                  <a:lnTo>
                    <a:pt x="7" y="45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46" y="63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93" y="88"/>
                  </a:lnTo>
                  <a:lnTo>
                    <a:pt x="106" y="96"/>
                  </a:lnTo>
                  <a:lnTo>
                    <a:pt x="117" y="105"/>
                  </a:lnTo>
                  <a:lnTo>
                    <a:pt x="127" y="115"/>
                  </a:lnTo>
                  <a:lnTo>
                    <a:pt x="147" y="136"/>
                  </a:lnTo>
                  <a:lnTo>
                    <a:pt x="168" y="158"/>
                  </a:lnTo>
                  <a:lnTo>
                    <a:pt x="168" y="158"/>
                  </a:lnTo>
                  <a:lnTo>
                    <a:pt x="190" y="185"/>
                  </a:lnTo>
                  <a:lnTo>
                    <a:pt x="212" y="211"/>
                  </a:lnTo>
                  <a:lnTo>
                    <a:pt x="232" y="240"/>
                  </a:lnTo>
                  <a:lnTo>
                    <a:pt x="251" y="268"/>
                  </a:lnTo>
                  <a:lnTo>
                    <a:pt x="251" y="268"/>
                  </a:lnTo>
                  <a:lnTo>
                    <a:pt x="268" y="302"/>
                  </a:lnTo>
                  <a:lnTo>
                    <a:pt x="278" y="321"/>
                  </a:lnTo>
                  <a:lnTo>
                    <a:pt x="287" y="340"/>
                  </a:lnTo>
                  <a:lnTo>
                    <a:pt x="295" y="360"/>
                  </a:lnTo>
                  <a:lnTo>
                    <a:pt x="301" y="379"/>
                  </a:lnTo>
                  <a:lnTo>
                    <a:pt x="306" y="399"/>
                  </a:lnTo>
                  <a:lnTo>
                    <a:pt x="309" y="416"/>
                  </a:lnTo>
                  <a:lnTo>
                    <a:pt x="309" y="416"/>
                  </a:lnTo>
                  <a:lnTo>
                    <a:pt x="310" y="421"/>
                  </a:lnTo>
                  <a:lnTo>
                    <a:pt x="312" y="427"/>
                  </a:lnTo>
                  <a:lnTo>
                    <a:pt x="314" y="432"/>
                  </a:lnTo>
                  <a:lnTo>
                    <a:pt x="318" y="434"/>
                  </a:lnTo>
                  <a:lnTo>
                    <a:pt x="318" y="434"/>
                  </a:lnTo>
                  <a:lnTo>
                    <a:pt x="323" y="440"/>
                  </a:lnTo>
                  <a:lnTo>
                    <a:pt x="330" y="444"/>
                  </a:lnTo>
                  <a:lnTo>
                    <a:pt x="337" y="444"/>
                  </a:lnTo>
                  <a:lnTo>
                    <a:pt x="343" y="444"/>
                  </a:lnTo>
                  <a:lnTo>
                    <a:pt x="350" y="441"/>
                  </a:lnTo>
                  <a:lnTo>
                    <a:pt x="355" y="437"/>
                  </a:lnTo>
                  <a:lnTo>
                    <a:pt x="359" y="430"/>
                  </a:lnTo>
                  <a:lnTo>
                    <a:pt x="360" y="423"/>
                  </a:lnTo>
                  <a:lnTo>
                    <a:pt x="360" y="416"/>
                  </a:lnTo>
                  <a:lnTo>
                    <a:pt x="360" y="416"/>
                  </a:lnTo>
                  <a:lnTo>
                    <a:pt x="360" y="411"/>
                  </a:lnTo>
                  <a:lnTo>
                    <a:pt x="357" y="407"/>
                  </a:lnTo>
                  <a:lnTo>
                    <a:pt x="356" y="403"/>
                  </a:lnTo>
                  <a:lnTo>
                    <a:pt x="352" y="399"/>
                  </a:lnTo>
                  <a:lnTo>
                    <a:pt x="352" y="3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</p:grpSp>
      <p:grpSp>
        <p:nvGrpSpPr>
          <p:cNvPr id="157" name="组合 156"/>
          <p:cNvGrpSpPr/>
          <p:nvPr/>
        </p:nvGrpSpPr>
        <p:grpSpPr>
          <a:xfrm>
            <a:off x="4105072" y="4237743"/>
            <a:ext cx="402452" cy="535817"/>
            <a:chOff x="3213101" y="3067051"/>
            <a:chExt cx="541337" cy="720725"/>
          </a:xfrm>
          <a:solidFill>
            <a:srgbClr val="414042"/>
          </a:solidFill>
        </p:grpSpPr>
        <p:sp>
          <p:nvSpPr>
            <p:cNvPr id="158" name="Freeform 873"/>
            <p:cNvSpPr/>
            <p:nvPr/>
          </p:nvSpPr>
          <p:spPr bwMode="auto">
            <a:xfrm>
              <a:off x="3225801" y="3094038"/>
              <a:ext cx="158750" cy="142875"/>
            </a:xfrm>
            <a:custGeom>
              <a:avLst/>
              <a:gdLst/>
              <a:ahLst/>
              <a:cxnLst>
                <a:cxn ang="0">
                  <a:pos x="393" y="0"/>
                </a:cxn>
                <a:cxn ang="0">
                  <a:pos x="393" y="0"/>
                </a:cxn>
                <a:cxn ang="0">
                  <a:pos x="381" y="3"/>
                </a:cxn>
                <a:cxn ang="0">
                  <a:pos x="369" y="5"/>
                </a:cxn>
                <a:cxn ang="0">
                  <a:pos x="358" y="10"/>
                </a:cxn>
                <a:cxn ang="0">
                  <a:pos x="347" y="16"/>
                </a:cxn>
                <a:cxn ang="0">
                  <a:pos x="326" y="27"/>
                </a:cxn>
                <a:cxn ang="0">
                  <a:pos x="307" y="42"/>
                </a:cxn>
                <a:cxn ang="0">
                  <a:pos x="307" y="42"/>
                </a:cxn>
                <a:cxn ang="0">
                  <a:pos x="252" y="86"/>
                </a:cxn>
                <a:cxn ang="0">
                  <a:pos x="224" y="108"/>
                </a:cxn>
                <a:cxn ang="0">
                  <a:pos x="198" y="132"/>
                </a:cxn>
                <a:cxn ang="0">
                  <a:pos x="198" y="132"/>
                </a:cxn>
                <a:cxn ang="0">
                  <a:pos x="172" y="157"/>
                </a:cxn>
                <a:cxn ang="0">
                  <a:pos x="146" y="183"/>
                </a:cxn>
                <a:cxn ang="0">
                  <a:pos x="122" y="210"/>
                </a:cxn>
                <a:cxn ang="0">
                  <a:pos x="97" y="238"/>
                </a:cxn>
                <a:cxn ang="0">
                  <a:pos x="50" y="294"/>
                </a:cxn>
                <a:cxn ang="0">
                  <a:pos x="2" y="349"/>
                </a:cxn>
                <a:cxn ang="0">
                  <a:pos x="2" y="349"/>
                </a:cxn>
                <a:cxn ang="0">
                  <a:pos x="0" y="352"/>
                </a:cxn>
                <a:cxn ang="0">
                  <a:pos x="0" y="353"/>
                </a:cxn>
                <a:cxn ang="0">
                  <a:pos x="2" y="357"/>
                </a:cxn>
                <a:cxn ang="0">
                  <a:pos x="6" y="360"/>
                </a:cxn>
                <a:cxn ang="0">
                  <a:pos x="8" y="358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55" y="306"/>
                </a:cxn>
                <a:cxn ang="0">
                  <a:pos x="99" y="254"/>
                </a:cxn>
                <a:cxn ang="0">
                  <a:pos x="144" y="203"/>
                </a:cxn>
                <a:cxn ang="0">
                  <a:pos x="167" y="178"/>
                </a:cxn>
                <a:cxn ang="0">
                  <a:pos x="190" y="154"/>
                </a:cxn>
                <a:cxn ang="0">
                  <a:pos x="190" y="154"/>
                </a:cxn>
                <a:cxn ang="0">
                  <a:pos x="215" y="131"/>
                </a:cxn>
                <a:cxn ang="0">
                  <a:pos x="240" y="110"/>
                </a:cxn>
                <a:cxn ang="0">
                  <a:pos x="266" y="89"/>
                </a:cxn>
                <a:cxn ang="0">
                  <a:pos x="292" y="68"/>
                </a:cxn>
                <a:cxn ang="0">
                  <a:pos x="292" y="68"/>
                </a:cxn>
                <a:cxn ang="0">
                  <a:pos x="316" y="50"/>
                </a:cxn>
                <a:cxn ang="0">
                  <a:pos x="341" y="33"/>
                </a:cxn>
                <a:cxn ang="0">
                  <a:pos x="354" y="25"/>
                </a:cxn>
                <a:cxn ang="0">
                  <a:pos x="367" y="20"/>
                </a:cxn>
                <a:cxn ang="0">
                  <a:pos x="381" y="14"/>
                </a:cxn>
                <a:cxn ang="0">
                  <a:pos x="395" y="10"/>
                </a:cxn>
                <a:cxn ang="0">
                  <a:pos x="395" y="10"/>
                </a:cxn>
                <a:cxn ang="0">
                  <a:pos x="398" y="9"/>
                </a:cxn>
                <a:cxn ang="0">
                  <a:pos x="399" y="8"/>
                </a:cxn>
                <a:cxn ang="0">
                  <a:pos x="399" y="6"/>
                </a:cxn>
                <a:cxn ang="0">
                  <a:pos x="399" y="4"/>
                </a:cxn>
                <a:cxn ang="0">
                  <a:pos x="397" y="0"/>
                </a:cxn>
                <a:cxn ang="0">
                  <a:pos x="395" y="0"/>
                </a:cxn>
                <a:cxn ang="0">
                  <a:pos x="393" y="0"/>
                </a:cxn>
                <a:cxn ang="0">
                  <a:pos x="393" y="0"/>
                </a:cxn>
              </a:cxnLst>
              <a:rect l="0" t="0" r="r" b="b"/>
              <a:pathLst>
                <a:path w="399" h="360">
                  <a:moveTo>
                    <a:pt x="393" y="0"/>
                  </a:moveTo>
                  <a:lnTo>
                    <a:pt x="393" y="0"/>
                  </a:lnTo>
                  <a:lnTo>
                    <a:pt x="381" y="3"/>
                  </a:lnTo>
                  <a:lnTo>
                    <a:pt x="369" y="5"/>
                  </a:lnTo>
                  <a:lnTo>
                    <a:pt x="358" y="10"/>
                  </a:lnTo>
                  <a:lnTo>
                    <a:pt x="347" y="16"/>
                  </a:lnTo>
                  <a:lnTo>
                    <a:pt x="326" y="27"/>
                  </a:lnTo>
                  <a:lnTo>
                    <a:pt x="307" y="42"/>
                  </a:lnTo>
                  <a:lnTo>
                    <a:pt x="307" y="42"/>
                  </a:lnTo>
                  <a:lnTo>
                    <a:pt x="252" y="86"/>
                  </a:lnTo>
                  <a:lnTo>
                    <a:pt x="224" y="108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72" y="157"/>
                  </a:lnTo>
                  <a:lnTo>
                    <a:pt x="146" y="183"/>
                  </a:lnTo>
                  <a:lnTo>
                    <a:pt x="122" y="210"/>
                  </a:lnTo>
                  <a:lnTo>
                    <a:pt x="97" y="238"/>
                  </a:lnTo>
                  <a:lnTo>
                    <a:pt x="50" y="294"/>
                  </a:lnTo>
                  <a:lnTo>
                    <a:pt x="2" y="349"/>
                  </a:lnTo>
                  <a:lnTo>
                    <a:pt x="2" y="349"/>
                  </a:lnTo>
                  <a:lnTo>
                    <a:pt x="0" y="352"/>
                  </a:lnTo>
                  <a:lnTo>
                    <a:pt x="0" y="353"/>
                  </a:lnTo>
                  <a:lnTo>
                    <a:pt x="2" y="357"/>
                  </a:lnTo>
                  <a:lnTo>
                    <a:pt x="6" y="360"/>
                  </a:lnTo>
                  <a:lnTo>
                    <a:pt x="8" y="358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55" y="306"/>
                  </a:lnTo>
                  <a:lnTo>
                    <a:pt x="99" y="254"/>
                  </a:lnTo>
                  <a:lnTo>
                    <a:pt x="144" y="203"/>
                  </a:lnTo>
                  <a:lnTo>
                    <a:pt x="167" y="178"/>
                  </a:lnTo>
                  <a:lnTo>
                    <a:pt x="190" y="154"/>
                  </a:lnTo>
                  <a:lnTo>
                    <a:pt x="190" y="154"/>
                  </a:lnTo>
                  <a:lnTo>
                    <a:pt x="215" y="131"/>
                  </a:lnTo>
                  <a:lnTo>
                    <a:pt x="240" y="110"/>
                  </a:lnTo>
                  <a:lnTo>
                    <a:pt x="266" y="89"/>
                  </a:lnTo>
                  <a:lnTo>
                    <a:pt x="292" y="68"/>
                  </a:lnTo>
                  <a:lnTo>
                    <a:pt x="292" y="68"/>
                  </a:lnTo>
                  <a:lnTo>
                    <a:pt x="316" y="50"/>
                  </a:lnTo>
                  <a:lnTo>
                    <a:pt x="341" y="33"/>
                  </a:lnTo>
                  <a:lnTo>
                    <a:pt x="354" y="25"/>
                  </a:lnTo>
                  <a:lnTo>
                    <a:pt x="367" y="20"/>
                  </a:lnTo>
                  <a:lnTo>
                    <a:pt x="381" y="14"/>
                  </a:lnTo>
                  <a:lnTo>
                    <a:pt x="395" y="10"/>
                  </a:lnTo>
                  <a:lnTo>
                    <a:pt x="395" y="10"/>
                  </a:lnTo>
                  <a:lnTo>
                    <a:pt x="398" y="9"/>
                  </a:lnTo>
                  <a:lnTo>
                    <a:pt x="399" y="8"/>
                  </a:lnTo>
                  <a:lnTo>
                    <a:pt x="399" y="6"/>
                  </a:lnTo>
                  <a:lnTo>
                    <a:pt x="399" y="4"/>
                  </a:lnTo>
                  <a:lnTo>
                    <a:pt x="397" y="0"/>
                  </a:lnTo>
                  <a:lnTo>
                    <a:pt x="395" y="0"/>
                  </a:lnTo>
                  <a:lnTo>
                    <a:pt x="393" y="0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59" name="Freeform 874"/>
            <p:cNvSpPr/>
            <p:nvPr/>
          </p:nvSpPr>
          <p:spPr bwMode="auto">
            <a:xfrm>
              <a:off x="3244851" y="3078163"/>
              <a:ext cx="209550" cy="179388"/>
            </a:xfrm>
            <a:custGeom>
              <a:avLst/>
              <a:gdLst/>
              <a:ahLst/>
              <a:cxnLst>
                <a:cxn ang="0">
                  <a:pos x="523" y="0"/>
                </a:cxn>
                <a:cxn ang="0">
                  <a:pos x="523" y="0"/>
                </a:cxn>
                <a:cxn ang="0">
                  <a:pos x="505" y="8"/>
                </a:cxn>
                <a:cxn ang="0">
                  <a:pos x="487" y="16"/>
                </a:cxn>
                <a:cxn ang="0">
                  <a:pos x="452" y="34"/>
                </a:cxn>
                <a:cxn ang="0">
                  <a:pos x="383" y="76"/>
                </a:cxn>
                <a:cxn ang="0">
                  <a:pos x="383" y="76"/>
                </a:cxn>
                <a:cxn ang="0">
                  <a:pos x="364" y="88"/>
                </a:cxn>
                <a:cxn ang="0">
                  <a:pos x="347" y="101"/>
                </a:cxn>
                <a:cxn ang="0">
                  <a:pos x="330" y="115"/>
                </a:cxn>
                <a:cxn ang="0">
                  <a:pos x="313" y="131"/>
                </a:cxn>
                <a:cxn ang="0">
                  <a:pos x="280" y="163"/>
                </a:cxn>
                <a:cxn ang="0">
                  <a:pos x="249" y="193"/>
                </a:cxn>
                <a:cxn ang="0">
                  <a:pos x="249" y="193"/>
                </a:cxn>
                <a:cxn ang="0">
                  <a:pos x="215" y="223"/>
                </a:cxn>
                <a:cxn ang="0">
                  <a:pos x="183" y="254"/>
                </a:cxn>
                <a:cxn ang="0">
                  <a:pos x="118" y="317"/>
                </a:cxn>
                <a:cxn ang="0">
                  <a:pos x="118" y="317"/>
                </a:cxn>
                <a:cxn ang="0">
                  <a:pos x="88" y="347"/>
                </a:cxn>
                <a:cxn ang="0">
                  <a:pos x="56" y="377"/>
                </a:cxn>
                <a:cxn ang="0">
                  <a:pos x="28" y="410"/>
                </a:cxn>
                <a:cxn ang="0">
                  <a:pos x="13" y="425"/>
                </a:cxn>
                <a:cxn ang="0">
                  <a:pos x="0" y="442"/>
                </a:cxn>
                <a:cxn ang="0">
                  <a:pos x="0" y="442"/>
                </a:cxn>
                <a:cxn ang="0">
                  <a:pos x="0" y="445"/>
                </a:cxn>
                <a:cxn ang="0">
                  <a:pos x="0" y="446"/>
                </a:cxn>
                <a:cxn ang="0">
                  <a:pos x="2" y="449"/>
                </a:cxn>
                <a:cxn ang="0">
                  <a:pos x="3" y="450"/>
                </a:cxn>
                <a:cxn ang="0">
                  <a:pos x="7" y="450"/>
                </a:cxn>
                <a:cxn ang="0">
                  <a:pos x="9" y="450"/>
                </a:cxn>
                <a:cxn ang="0">
                  <a:pos x="11" y="449"/>
                </a:cxn>
                <a:cxn ang="0">
                  <a:pos x="11" y="449"/>
                </a:cxn>
                <a:cxn ang="0">
                  <a:pos x="24" y="432"/>
                </a:cxn>
                <a:cxn ang="0">
                  <a:pos x="37" y="415"/>
                </a:cxn>
                <a:cxn ang="0">
                  <a:pos x="66" y="384"/>
                </a:cxn>
                <a:cxn ang="0">
                  <a:pos x="96" y="353"/>
                </a:cxn>
                <a:cxn ang="0">
                  <a:pos x="127" y="325"/>
                </a:cxn>
                <a:cxn ang="0">
                  <a:pos x="127" y="325"/>
                </a:cxn>
                <a:cxn ang="0">
                  <a:pos x="187" y="266"/>
                </a:cxn>
                <a:cxn ang="0">
                  <a:pos x="217" y="236"/>
                </a:cxn>
                <a:cxn ang="0">
                  <a:pos x="249" y="207"/>
                </a:cxn>
                <a:cxn ang="0">
                  <a:pos x="249" y="207"/>
                </a:cxn>
                <a:cxn ang="0">
                  <a:pos x="313" y="151"/>
                </a:cxn>
                <a:cxn ang="0">
                  <a:pos x="344" y="122"/>
                </a:cxn>
                <a:cxn ang="0">
                  <a:pos x="378" y="96"/>
                </a:cxn>
                <a:cxn ang="0">
                  <a:pos x="412" y="71"/>
                </a:cxn>
                <a:cxn ang="0">
                  <a:pos x="431" y="59"/>
                </a:cxn>
                <a:cxn ang="0">
                  <a:pos x="449" y="47"/>
                </a:cxn>
                <a:cxn ang="0">
                  <a:pos x="467" y="37"/>
                </a:cxn>
                <a:cxn ang="0">
                  <a:pos x="487" y="28"/>
                </a:cxn>
                <a:cxn ang="0">
                  <a:pos x="506" y="19"/>
                </a:cxn>
                <a:cxn ang="0">
                  <a:pos x="527" y="12"/>
                </a:cxn>
                <a:cxn ang="0">
                  <a:pos x="527" y="12"/>
                </a:cxn>
                <a:cxn ang="0">
                  <a:pos x="529" y="11"/>
                </a:cxn>
                <a:cxn ang="0">
                  <a:pos x="530" y="8"/>
                </a:cxn>
                <a:cxn ang="0">
                  <a:pos x="530" y="4"/>
                </a:cxn>
                <a:cxn ang="0">
                  <a:pos x="530" y="2"/>
                </a:cxn>
                <a:cxn ang="0">
                  <a:pos x="529" y="0"/>
                </a:cxn>
                <a:cxn ang="0">
                  <a:pos x="526" y="0"/>
                </a:cxn>
                <a:cxn ang="0">
                  <a:pos x="523" y="0"/>
                </a:cxn>
                <a:cxn ang="0">
                  <a:pos x="523" y="0"/>
                </a:cxn>
              </a:cxnLst>
              <a:rect l="0" t="0" r="r" b="b"/>
              <a:pathLst>
                <a:path w="530" h="450">
                  <a:moveTo>
                    <a:pt x="523" y="0"/>
                  </a:moveTo>
                  <a:lnTo>
                    <a:pt x="523" y="0"/>
                  </a:lnTo>
                  <a:lnTo>
                    <a:pt x="505" y="8"/>
                  </a:lnTo>
                  <a:lnTo>
                    <a:pt x="487" y="16"/>
                  </a:lnTo>
                  <a:lnTo>
                    <a:pt x="452" y="34"/>
                  </a:lnTo>
                  <a:lnTo>
                    <a:pt x="383" y="76"/>
                  </a:lnTo>
                  <a:lnTo>
                    <a:pt x="383" y="76"/>
                  </a:lnTo>
                  <a:lnTo>
                    <a:pt x="364" y="88"/>
                  </a:lnTo>
                  <a:lnTo>
                    <a:pt x="347" y="101"/>
                  </a:lnTo>
                  <a:lnTo>
                    <a:pt x="330" y="115"/>
                  </a:lnTo>
                  <a:lnTo>
                    <a:pt x="313" y="131"/>
                  </a:lnTo>
                  <a:lnTo>
                    <a:pt x="280" y="163"/>
                  </a:lnTo>
                  <a:lnTo>
                    <a:pt x="249" y="193"/>
                  </a:lnTo>
                  <a:lnTo>
                    <a:pt x="249" y="193"/>
                  </a:lnTo>
                  <a:lnTo>
                    <a:pt x="215" y="223"/>
                  </a:lnTo>
                  <a:lnTo>
                    <a:pt x="183" y="254"/>
                  </a:lnTo>
                  <a:lnTo>
                    <a:pt x="118" y="317"/>
                  </a:lnTo>
                  <a:lnTo>
                    <a:pt x="118" y="317"/>
                  </a:lnTo>
                  <a:lnTo>
                    <a:pt x="88" y="347"/>
                  </a:lnTo>
                  <a:lnTo>
                    <a:pt x="56" y="377"/>
                  </a:lnTo>
                  <a:lnTo>
                    <a:pt x="28" y="410"/>
                  </a:lnTo>
                  <a:lnTo>
                    <a:pt x="13" y="425"/>
                  </a:lnTo>
                  <a:lnTo>
                    <a:pt x="0" y="442"/>
                  </a:lnTo>
                  <a:lnTo>
                    <a:pt x="0" y="442"/>
                  </a:lnTo>
                  <a:lnTo>
                    <a:pt x="0" y="445"/>
                  </a:lnTo>
                  <a:lnTo>
                    <a:pt x="0" y="446"/>
                  </a:lnTo>
                  <a:lnTo>
                    <a:pt x="2" y="449"/>
                  </a:lnTo>
                  <a:lnTo>
                    <a:pt x="3" y="450"/>
                  </a:lnTo>
                  <a:lnTo>
                    <a:pt x="7" y="450"/>
                  </a:lnTo>
                  <a:lnTo>
                    <a:pt x="9" y="450"/>
                  </a:lnTo>
                  <a:lnTo>
                    <a:pt x="11" y="449"/>
                  </a:lnTo>
                  <a:lnTo>
                    <a:pt x="11" y="449"/>
                  </a:lnTo>
                  <a:lnTo>
                    <a:pt x="24" y="432"/>
                  </a:lnTo>
                  <a:lnTo>
                    <a:pt x="37" y="415"/>
                  </a:lnTo>
                  <a:lnTo>
                    <a:pt x="66" y="384"/>
                  </a:lnTo>
                  <a:lnTo>
                    <a:pt x="96" y="353"/>
                  </a:lnTo>
                  <a:lnTo>
                    <a:pt x="127" y="325"/>
                  </a:lnTo>
                  <a:lnTo>
                    <a:pt x="127" y="325"/>
                  </a:lnTo>
                  <a:lnTo>
                    <a:pt x="187" y="266"/>
                  </a:lnTo>
                  <a:lnTo>
                    <a:pt x="217" y="236"/>
                  </a:lnTo>
                  <a:lnTo>
                    <a:pt x="249" y="207"/>
                  </a:lnTo>
                  <a:lnTo>
                    <a:pt x="249" y="207"/>
                  </a:lnTo>
                  <a:lnTo>
                    <a:pt x="313" y="151"/>
                  </a:lnTo>
                  <a:lnTo>
                    <a:pt x="344" y="122"/>
                  </a:lnTo>
                  <a:lnTo>
                    <a:pt x="378" y="96"/>
                  </a:lnTo>
                  <a:lnTo>
                    <a:pt x="412" y="71"/>
                  </a:lnTo>
                  <a:lnTo>
                    <a:pt x="431" y="59"/>
                  </a:lnTo>
                  <a:lnTo>
                    <a:pt x="449" y="47"/>
                  </a:lnTo>
                  <a:lnTo>
                    <a:pt x="467" y="37"/>
                  </a:lnTo>
                  <a:lnTo>
                    <a:pt x="487" y="28"/>
                  </a:lnTo>
                  <a:lnTo>
                    <a:pt x="506" y="19"/>
                  </a:lnTo>
                  <a:lnTo>
                    <a:pt x="527" y="12"/>
                  </a:lnTo>
                  <a:lnTo>
                    <a:pt x="527" y="12"/>
                  </a:lnTo>
                  <a:lnTo>
                    <a:pt x="529" y="11"/>
                  </a:lnTo>
                  <a:lnTo>
                    <a:pt x="530" y="8"/>
                  </a:lnTo>
                  <a:lnTo>
                    <a:pt x="530" y="4"/>
                  </a:lnTo>
                  <a:lnTo>
                    <a:pt x="530" y="2"/>
                  </a:lnTo>
                  <a:lnTo>
                    <a:pt x="529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60" name="Freeform 875"/>
            <p:cNvSpPr/>
            <p:nvPr/>
          </p:nvSpPr>
          <p:spPr bwMode="auto">
            <a:xfrm>
              <a:off x="3276601" y="3081338"/>
              <a:ext cx="225425" cy="176213"/>
            </a:xfrm>
            <a:custGeom>
              <a:avLst/>
              <a:gdLst/>
              <a:ahLst/>
              <a:cxnLst>
                <a:cxn ang="0">
                  <a:pos x="560" y="4"/>
                </a:cxn>
                <a:cxn ang="0">
                  <a:pos x="557" y="5"/>
                </a:cxn>
                <a:cxn ang="0">
                  <a:pos x="547" y="5"/>
                </a:cxn>
                <a:cxn ang="0">
                  <a:pos x="539" y="8"/>
                </a:cxn>
                <a:cxn ang="0">
                  <a:pos x="518" y="23"/>
                </a:cxn>
                <a:cxn ang="0">
                  <a:pos x="479" y="52"/>
                </a:cxn>
                <a:cxn ang="0">
                  <a:pos x="440" y="81"/>
                </a:cxn>
                <a:cxn ang="0">
                  <a:pos x="323" y="159"/>
                </a:cxn>
                <a:cxn ang="0">
                  <a:pos x="286" y="187"/>
                </a:cxn>
                <a:cxn ang="0">
                  <a:pos x="177" y="276"/>
                </a:cxn>
                <a:cxn ang="0">
                  <a:pos x="141" y="309"/>
                </a:cxn>
                <a:cxn ang="0">
                  <a:pos x="75" y="373"/>
                </a:cxn>
                <a:cxn ang="0">
                  <a:pos x="56" y="388"/>
                </a:cxn>
                <a:cxn ang="0">
                  <a:pos x="38" y="404"/>
                </a:cxn>
                <a:cxn ang="0">
                  <a:pos x="13" y="428"/>
                </a:cxn>
                <a:cxn ang="0">
                  <a:pos x="4" y="433"/>
                </a:cxn>
                <a:cxn ang="0">
                  <a:pos x="3" y="434"/>
                </a:cxn>
                <a:cxn ang="0">
                  <a:pos x="0" y="441"/>
                </a:cxn>
                <a:cxn ang="0">
                  <a:pos x="5" y="445"/>
                </a:cxn>
                <a:cxn ang="0">
                  <a:pos x="7" y="445"/>
                </a:cxn>
                <a:cxn ang="0">
                  <a:pos x="20" y="438"/>
                </a:cxn>
                <a:cxn ang="0">
                  <a:pos x="43" y="416"/>
                </a:cxn>
                <a:cxn ang="0">
                  <a:pos x="54" y="407"/>
                </a:cxn>
                <a:cxn ang="0">
                  <a:pos x="127" y="337"/>
                </a:cxn>
                <a:cxn ang="0">
                  <a:pos x="166" y="301"/>
                </a:cxn>
                <a:cxn ang="0">
                  <a:pos x="286" y="201"/>
                </a:cxn>
                <a:cxn ang="0">
                  <a:pos x="307" y="186"/>
                </a:cxn>
                <a:cxn ang="0">
                  <a:pos x="373" y="139"/>
                </a:cxn>
                <a:cxn ang="0">
                  <a:pos x="462" y="80"/>
                </a:cxn>
                <a:cxn ang="0">
                  <a:pos x="500" y="51"/>
                </a:cxn>
                <a:cxn ang="0">
                  <a:pos x="538" y="22"/>
                </a:cxn>
                <a:cxn ang="0">
                  <a:pos x="543" y="21"/>
                </a:cxn>
                <a:cxn ang="0">
                  <a:pos x="557" y="18"/>
                </a:cxn>
                <a:cxn ang="0">
                  <a:pos x="565" y="14"/>
                </a:cxn>
                <a:cxn ang="0">
                  <a:pos x="570" y="6"/>
                </a:cxn>
                <a:cxn ang="0">
                  <a:pos x="570" y="4"/>
                </a:cxn>
                <a:cxn ang="0">
                  <a:pos x="566" y="0"/>
                </a:cxn>
                <a:cxn ang="0">
                  <a:pos x="561" y="1"/>
                </a:cxn>
                <a:cxn ang="0">
                  <a:pos x="560" y="4"/>
                </a:cxn>
              </a:cxnLst>
              <a:rect l="0" t="0" r="r" b="b"/>
              <a:pathLst>
                <a:path w="570" h="445">
                  <a:moveTo>
                    <a:pt x="560" y="4"/>
                  </a:moveTo>
                  <a:lnTo>
                    <a:pt x="560" y="4"/>
                  </a:lnTo>
                  <a:lnTo>
                    <a:pt x="559" y="4"/>
                  </a:lnTo>
                  <a:lnTo>
                    <a:pt x="557" y="5"/>
                  </a:lnTo>
                  <a:lnTo>
                    <a:pt x="553" y="5"/>
                  </a:lnTo>
                  <a:lnTo>
                    <a:pt x="547" y="5"/>
                  </a:lnTo>
                  <a:lnTo>
                    <a:pt x="547" y="5"/>
                  </a:lnTo>
                  <a:lnTo>
                    <a:pt x="539" y="8"/>
                  </a:lnTo>
                  <a:lnTo>
                    <a:pt x="531" y="13"/>
                  </a:lnTo>
                  <a:lnTo>
                    <a:pt x="518" y="23"/>
                  </a:lnTo>
                  <a:lnTo>
                    <a:pt x="518" y="23"/>
                  </a:lnTo>
                  <a:lnTo>
                    <a:pt x="479" y="52"/>
                  </a:lnTo>
                  <a:lnTo>
                    <a:pt x="440" y="81"/>
                  </a:lnTo>
                  <a:lnTo>
                    <a:pt x="440" y="81"/>
                  </a:lnTo>
                  <a:lnTo>
                    <a:pt x="361" y="132"/>
                  </a:lnTo>
                  <a:lnTo>
                    <a:pt x="323" y="159"/>
                  </a:lnTo>
                  <a:lnTo>
                    <a:pt x="286" y="187"/>
                  </a:lnTo>
                  <a:lnTo>
                    <a:pt x="286" y="187"/>
                  </a:lnTo>
                  <a:lnTo>
                    <a:pt x="212" y="246"/>
                  </a:lnTo>
                  <a:lnTo>
                    <a:pt x="177" y="276"/>
                  </a:lnTo>
                  <a:lnTo>
                    <a:pt x="141" y="309"/>
                  </a:lnTo>
                  <a:lnTo>
                    <a:pt x="141" y="309"/>
                  </a:lnTo>
                  <a:lnTo>
                    <a:pt x="107" y="340"/>
                  </a:lnTo>
                  <a:lnTo>
                    <a:pt x="75" y="373"/>
                  </a:lnTo>
                  <a:lnTo>
                    <a:pt x="75" y="373"/>
                  </a:lnTo>
                  <a:lnTo>
                    <a:pt x="56" y="388"/>
                  </a:lnTo>
                  <a:lnTo>
                    <a:pt x="38" y="404"/>
                  </a:lnTo>
                  <a:lnTo>
                    <a:pt x="38" y="404"/>
                  </a:lnTo>
                  <a:lnTo>
                    <a:pt x="22" y="421"/>
                  </a:lnTo>
                  <a:lnTo>
                    <a:pt x="13" y="428"/>
                  </a:lnTo>
                  <a:lnTo>
                    <a:pt x="9" y="431"/>
                  </a:lnTo>
                  <a:lnTo>
                    <a:pt x="4" y="433"/>
                  </a:lnTo>
                  <a:lnTo>
                    <a:pt x="4" y="433"/>
                  </a:lnTo>
                  <a:lnTo>
                    <a:pt x="3" y="434"/>
                  </a:lnTo>
                  <a:lnTo>
                    <a:pt x="1" y="435"/>
                  </a:lnTo>
                  <a:lnTo>
                    <a:pt x="0" y="441"/>
                  </a:lnTo>
                  <a:lnTo>
                    <a:pt x="3" y="443"/>
                  </a:lnTo>
                  <a:lnTo>
                    <a:pt x="5" y="445"/>
                  </a:lnTo>
                  <a:lnTo>
                    <a:pt x="7" y="445"/>
                  </a:lnTo>
                  <a:lnTo>
                    <a:pt x="7" y="445"/>
                  </a:lnTo>
                  <a:lnTo>
                    <a:pt x="14" y="441"/>
                  </a:lnTo>
                  <a:lnTo>
                    <a:pt x="20" y="438"/>
                  </a:lnTo>
                  <a:lnTo>
                    <a:pt x="33" y="428"/>
                  </a:lnTo>
                  <a:lnTo>
                    <a:pt x="43" y="416"/>
                  </a:lnTo>
                  <a:lnTo>
                    <a:pt x="54" y="407"/>
                  </a:lnTo>
                  <a:lnTo>
                    <a:pt x="54" y="407"/>
                  </a:lnTo>
                  <a:lnTo>
                    <a:pt x="92" y="371"/>
                  </a:lnTo>
                  <a:lnTo>
                    <a:pt x="127" y="337"/>
                  </a:lnTo>
                  <a:lnTo>
                    <a:pt x="127" y="337"/>
                  </a:lnTo>
                  <a:lnTo>
                    <a:pt x="166" y="301"/>
                  </a:lnTo>
                  <a:lnTo>
                    <a:pt x="205" y="268"/>
                  </a:lnTo>
                  <a:lnTo>
                    <a:pt x="286" y="201"/>
                  </a:lnTo>
                  <a:lnTo>
                    <a:pt x="286" y="201"/>
                  </a:lnTo>
                  <a:lnTo>
                    <a:pt x="307" y="186"/>
                  </a:lnTo>
                  <a:lnTo>
                    <a:pt x="328" y="169"/>
                  </a:lnTo>
                  <a:lnTo>
                    <a:pt x="373" y="139"/>
                  </a:lnTo>
                  <a:lnTo>
                    <a:pt x="462" y="80"/>
                  </a:lnTo>
                  <a:lnTo>
                    <a:pt x="462" y="80"/>
                  </a:lnTo>
                  <a:lnTo>
                    <a:pt x="481" y="65"/>
                  </a:lnTo>
                  <a:lnTo>
                    <a:pt x="500" y="51"/>
                  </a:lnTo>
                  <a:lnTo>
                    <a:pt x="519" y="37"/>
                  </a:lnTo>
                  <a:lnTo>
                    <a:pt x="538" y="22"/>
                  </a:lnTo>
                  <a:lnTo>
                    <a:pt x="538" y="22"/>
                  </a:lnTo>
                  <a:lnTo>
                    <a:pt x="543" y="21"/>
                  </a:lnTo>
                  <a:lnTo>
                    <a:pt x="548" y="20"/>
                  </a:lnTo>
                  <a:lnTo>
                    <a:pt x="557" y="18"/>
                  </a:lnTo>
                  <a:lnTo>
                    <a:pt x="561" y="17"/>
                  </a:lnTo>
                  <a:lnTo>
                    <a:pt x="565" y="14"/>
                  </a:lnTo>
                  <a:lnTo>
                    <a:pt x="569" y="12"/>
                  </a:lnTo>
                  <a:lnTo>
                    <a:pt x="570" y="6"/>
                  </a:lnTo>
                  <a:lnTo>
                    <a:pt x="570" y="6"/>
                  </a:lnTo>
                  <a:lnTo>
                    <a:pt x="570" y="4"/>
                  </a:lnTo>
                  <a:lnTo>
                    <a:pt x="570" y="1"/>
                  </a:lnTo>
                  <a:lnTo>
                    <a:pt x="566" y="0"/>
                  </a:lnTo>
                  <a:lnTo>
                    <a:pt x="562" y="0"/>
                  </a:lnTo>
                  <a:lnTo>
                    <a:pt x="561" y="1"/>
                  </a:lnTo>
                  <a:lnTo>
                    <a:pt x="560" y="4"/>
                  </a:lnTo>
                  <a:lnTo>
                    <a:pt x="56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61" name="Freeform 876"/>
            <p:cNvSpPr/>
            <p:nvPr/>
          </p:nvSpPr>
          <p:spPr bwMode="auto">
            <a:xfrm>
              <a:off x="3311526" y="3082926"/>
              <a:ext cx="227013" cy="171450"/>
            </a:xfrm>
            <a:custGeom>
              <a:avLst/>
              <a:gdLst/>
              <a:ahLst/>
              <a:cxnLst>
                <a:cxn ang="0">
                  <a:pos x="567" y="0"/>
                </a:cxn>
                <a:cxn ang="0">
                  <a:pos x="551" y="4"/>
                </a:cxn>
                <a:cxn ang="0">
                  <a:pos x="524" y="20"/>
                </a:cxn>
                <a:cxn ang="0">
                  <a:pos x="510" y="29"/>
                </a:cxn>
                <a:cxn ang="0">
                  <a:pos x="424" y="96"/>
                </a:cxn>
                <a:cxn ang="0">
                  <a:pos x="275" y="213"/>
                </a:cxn>
                <a:cxn ang="0">
                  <a:pos x="224" y="251"/>
                </a:cxn>
                <a:cxn ang="0">
                  <a:pos x="100" y="343"/>
                </a:cxn>
                <a:cxn ang="0">
                  <a:pos x="57" y="372"/>
                </a:cxn>
                <a:cxn ang="0">
                  <a:pos x="29" y="389"/>
                </a:cxn>
                <a:cxn ang="0">
                  <a:pos x="11" y="403"/>
                </a:cxn>
                <a:cxn ang="0">
                  <a:pos x="2" y="416"/>
                </a:cxn>
                <a:cxn ang="0">
                  <a:pos x="0" y="426"/>
                </a:cxn>
                <a:cxn ang="0">
                  <a:pos x="2" y="430"/>
                </a:cxn>
                <a:cxn ang="0">
                  <a:pos x="7" y="433"/>
                </a:cxn>
                <a:cxn ang="0">
                  <a:pos x="13" y="433"/>
                </a:cxn>
                <a:cxn ang="0">
                  <a:pos x="17" y="432"/>
                </a:cxn>
                <a:cxn ang="0">
                  <a:pos x="17" y="424"/>
                </a:cxn>
                <a:cxn ang="0">
                  <a:pos x="13" y="423"/>
                </a:cxn>
                <a:cxn ang="0">
                  <a:pos x="11" y="421"/>
                </a:cxn>
                <a:cxn ang="0">
                  <a:pos x="12" y="419"/>
                </a:cxn>
                <a:cxn ang="0">
                  <a:pos x="21" y="411"/>
                </a:cxn>
                <a:cxn ang="0">
                  <a:pos x="49" y="391"/>
                </a:cxn>
                <a:cxn ang="0">
                  <a:pos x="88" y="364"/>
                </a:cxn>
                <a:cxn ang="0">
                  <a:pos x="131" y="335"/>
                </a:cxn>
                <a:cxn ang="0">
                  <a:pos x="257" y="242"/>
                </a:cxn>
                <a:cxn ang="0">
                  <a:pos x="333" y="183"/>
                </a:cxn>
                <a:cxn ang="0">
                  <a:pos x="407" y="124"/>
                </a:cxn>
                <a:cxn ang="0">
                  <a:pos x="484" y="63"/>
                </a:cxn>
                <a:cxn ang="0">
                  <a:pos x="522" y="32"/>
                </a:cxn>
                <a:cxn ang="0">
                  <a:pos x="544" y="18"/>
                </a:cxn>
                <a:cxn ang="0">
                  <a:pos x="567" y="11"/>
                </a:cxn>
                <a:cxn ang="0">
                  <a:pos x="569" y="11"/>
                </a:cxn>
                <a:cxn ang="0">
                  <a:pos x="572" y="5"/>
                </a:cxn>
                <a:cxn ang="0">
                  <a:pos x="571" y="1"/>
                </a:cxn>
                <a:cxn ang="0">
                  <a:pos x="567" y="0"/>
                </a:cxn>
              </a:cxnLst>
              <a:rect l="0" t="0" r="r" b="b"/>
              <a:pathLst>
                <a:path w="572" h="433">
                  <a:moveTo>
                    <a:pt x="567" y="0"/>
                  </a:moveTo>
                  <a:lnTo>
                    <a:pt x="567" y="0"/>
                  </a:lnTo>
                  <a:lnTo>
                    <a:pt x="559" y="1"/>
                  </a:lnTo>
                  <a:lnTo>
                    <a:pt x="551" y="4"/>
                  </a:lnTo>
                  <a:lnTo>
                    <a:pt x="537" y="11"/>
                  </a:lnTo>
                  <a:lnTo>
                    <a:pt x="524" y="20"/>
                  </a:lnTo>
                  <a:lnTo>
                    <a:pt x="510" y="29"/>
                  </a:lnTo>
                  <a:lnTo>
                    <a:pt x="510" y="29"/>
                  </a:lnTo>
                  <a:lnTo>
                    <a:pt x="424" y="96"/>
                  </a:lnTo>
                  <a:lnTo>
                    <a:pt x="424" y="96"/>
                  </a:lnTo>
                  <a:lnTo>
                    <a:pt x="325" y="174"/>
                  </a:lnTo>
                  <a:lnTo>
                    <a:pt x="275" y="213"/>
                  </a:lnTo>
                  <a:lnTo>
                    <a:pt x="224" y="251"/>
                  </a:lnTo>
                  <a:lnTo>
                    <a:pt x="224" y="251"/>
                  </a:lnTo>
                  <a:lnTo>
                    <a:pt x="142" y="313"/>
                  </a:lnTo>
                  <a:lnTo>
                    <a:pt x="100" y="343"/>
                  </a:lnTo>
                  <a:lnTo>
                    <a:pt x="57" y="372"/>
                  </a:lnTo>
                  <a:lnTo>
                    <a:pt x="57" y="372"/>
                  </a:lnTo>
                  <a:lnTo>
                    <a:pt x="40" y="382"/>
                  </a:lnTo>
                  <a:lnTo>
                    <a:pt x="29" y="389"/>
                  </a:lnTo>
                  <a:lnTo>
                    <a:pt x="20" y="395"/>
                  </a:lnTo>
                  <a:lnTo>
                    <a:pt x="11" y="403"/>
                  </a:lnTo>
                  <a:lnTo>
                    <a:pt x="4" y="412"/>
                  </a:lnTo>
                  <a:lnTo>
                    <a:pt x="2" y="416"/>
                  </a:lnTo>
                  <a:lnTo>
                    <a:pt x="0" y="421"/>
                  </a:lnTo>
                  <a:lnTo>
                    <a:pt x="0" y="426"/>
                  </a:lnTo>
                  <a:lnTo>
                    <a:pt x="2" y="430"/>
                  </a:lnTo>
                  <a:lnTo>
                    <a:pt x="2" y="430"/>
                  </a:lnTo>
                  <a:lnTo>
                    <a:pt x="4" y="433"/>
                  </a:lnTo>
                  <a:lnTo>
                    <a:pt x="7" y="433"/>
                  </a:lnTo>
                  <a:lnTo>
                    <a:pt x="13" y="433"/>
                  </a:lnTo>
                  <a:lnTo>
                    <a:pt x="13" y="433"/>
                  </a:lnTo>
                  <a:lnTo>
                    <a:pt x="15" y="433"/>
                  </a:lnTo>
                  <a:lnTo>
                    <a:pt x="17" y="432"/>
                  </a:lnTo>
                  <a:lnTo>
                    <a:pt x="19" y="428"/>
                  </a:lnTo>
                  <a:lnTo>
                    <a:pt x="17" y="424"/>
                  </a:lnTo>
                  <a:lnTo>
                    <a:pt x="15" y="423"/>
                  </a:lnTo>
                  <a:lnTo>
                    <a:pt x="13" y="423"/>
                  </a:lnTo>
                  <a:lnTo>
                    <a:pt x="13" y="423"/>
                  </a:lnTo>
                  <a:lnTo>
                    <a:pt x="11" y="421"/>
                  </a:lnTo>
                  <a:lnTo>
                    <a:pt x="9" y="421"/>
                  </a:lnTo>
                  <a:lnTo>
                    <a:pt x="12" y="419"/>
                  </a:lnTo>
                  <a:lnTo>
                    <a:pt x="21" y="411"/>
                  </a:lnTo>
                  <a:lnTo>
                    <a:pt x="21" y="411"/>
                  </a:lnTo>
                  <a:lnTo>
                    <a:pt x="34" y="400"/>
                  </a:lnTo>
                  <a:lnTo>
                    <a:pt x="49" y="391"/>
                  </a:lnTo>
                  <a:lnTo>
                    <a:pt x="49" y="391"/>
                  </a:lnTo>
                  <a:lnTo>
                    <a:pt x="88" y="364"/>
                  </a:lnTo>
                  <a:lnTo>
                    <a:pt x="88" y="364"/>
                  </a:lnTo>
                  <a:lnTo>
                    <a:pt x="131" y="335"/>
                  </a:lnTo>
                  <a:lnTo>
                    <a:pt x="173" y="304"/>
                  </a:lnTo>
                  <a:lnTo>
                    <a:pt x="257" y="242"/>
                  </a:lnTo>
                  <a:lnTo>
                    <a:pt x="257" y="242"/>
                  </a:lnTo>
                  <a:lnTo>
                    <a:pt x="333" y="183"/>
                  </a:lnTo>
                  <a:lnTo>
                    <a:pt x="407" y="124"/>
                  </a:lnTo>
                  <a:lnTo>
                    <a:pt x="407" y="124"/>
                  </a:lnTo>
                  <a:lnTo>
                    <a:pt x="484" y="63"/>
                  </a:lnTo>
                  <a:lnTo>
                    <a:pt x="484" y="63"/>
                  </a:lnTo>
                  <a:lnTo>
                    <a:pt x="503" y="49"/>
                  </a:lnTo>
                  <a:lnTo>
                    <a:pt x="522" y="32"/>
                  </a:lnTo>
                  <a:lnTo>
                    <a:pt x="534" y="24"/>
                  </a:lnTo>
                  <a:lnTo>
                    <a:pt x="544" y="18"/>
                  </a:lnTo>
                  <a:lnTo>
                    <a:pt x="555" y="13"/>
                  </a:lnTo>
                  <a:lnTo>
                    <a:pt x="567" y="11"/>
                  </a:lnTo>
                  <a:lnTo>
                    <a:pt x="567" y="11"/>
                  </a:lnTo>
                  <a:lnTo>
                    <a:pt x="569" y="11"/>
                  </a:lnTo>
                  <a:lnTo>
                    <a:pt x="571" y="9"/>
                  </a:lnTo>
                  <a:lnTo>
                    <a:pt x="572" y="5"/>
                  </a:lnTo>
                  <a:lnTo>
                    <a:pt x="572" y="3"/>
                  </a:lnTo>
                  <a:lnTo>
                    <a:pt x="571" y="1"/>
                  </a:lnTo>
                  <a:lnTo>
                    <a:pt x="569" y="0"/>
                  </a:lnTo>
                  <a:lnTo>
                    <a:pt x="567" y="0"/>
                  </a:lnTo>
                  <a:lnTo>
                    <a:pt x="5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62" name="Freeform 877"/>
            <p:cNvSpPr/>
            <p:nvPr/>
          </p:nvSpPr>
          <p:spPr bwMode="auto">
            <a:xfrm>
              <a:off x="3371851" y="3092451"/>
              <a:ext cx="185738" cy="153988"/>
            </a:xfrm>
            <a:custGeom>
              <a:avLst/>
              <a:gdLst/>
              <a:ahLst/>
              <a:cxnLst>
                <a:cxn ang="0">
                  <a:pos x="458" y="2"/>
                </a:cxn>
                <a:cxn ang="0">
                  <a:pos x="437" y="20"/>
                </a:cxn>
                <a:cxn ang="0">
                  <a:pos x="414" y="38"/>
                </a:cxn>
                <a:cxn ang="0">
                  <a:pos x="400" y="53"/>
                </a:cxn>
                <a:cxn ang="0">
                  <a:pos x="353" y="93"/>
                </a:cxn>
                <a:cxn ang="0">
                  <a:pos x="234" y="199"/>
                </a:cxn>
                <a:cxn ang="0">
                  <a:pos x="202" y="227"/>
                </a:cxn>
                <a:cxn ang="0">
                  <a:pos x="102" y="300"/>
                </a:cxn>
                <a:cxn ang="0">
                  <a:pos x="76" y="319"/>
                </a:cxn>
                <a:cxn ang="0">
                  <a:pos x="52" y="339"/>
                </a:cxn>
                <a:cxn ang="0">
                  <a:pos x="43" y="347"/>
                </a:cxn>
                <a:cxn ang="0">
                  <a:pos x="13" y="367"/>
                </a:cxn>
                <a:cxn ang="0">
                  <a:pos x="10" y="369"/>
                </a:cxn>
                <a:cxn ang="0">
                  <a:pos x="6" y="376"/>
                </a:cxn>
                <a:cxn ang="0">
                  <a:pos x="2" y="377"/>
                </a:cxn>
                <a:cxn ang="0">
                  <a:pos x="0" y="381"/>
                </a:cxn>
                <a:cxn ang="0">
                  <a:pos x="0" y="387"/>
                </a:cxn>
                <a:cxn ang="0">
                  <a:pos x="4" y="389"/>
                </a:cxn>
                <a:cxn ang="0">
                  <a:pos x="6" y="389"/>
                </a:cxn>
                <a:cxn ang="0">
                  <a:pos x="21" y="378"/>
                </a:cxn>
                <a:cxn ang="0">
                  <a:pos x="36" y="365"/>
                </a:cxn>
                <a:cxn ang="0">
                  <a:pos x="52" y="353"/>
                </a:cxn>
                <a:cxn ang="0">
                  <a:pos x="99" y="317"/>
                </a:cxn>
                <a:cxn ang="0">
                  <a:pos x="132" y="293"/>
                </a:cxn>
                <a:cxn ang="0">
                  <a:pos x="196" y="246"/>
                </a:cxn>
                <a:cxn ang="0">
                  <a:pos x="227" y="220"/>
                </a:cxn>
                <a:cxn ang="0">
                  <a:pos x="353" y="108"/>
                </a:cxn>
                <a:cxn ang="0">
                  <a:pos x="409" y="59"/>
                </a:cxn>
                <a:cxn ang="0">
                  <a:pos x="465" y="11"/>
                </a:cxn>
                <a:cxn ang="0">
                  <a:pos x="467" y="8"/>
                </a:cxn>
                <a:cxn ang="0">
                  <a:pos x="465" y="3"/>
                </a:cxn>
                <a:cxn ang="0">
                  <a:pos x="459" y="0"/>
                </a:cxn>
                <a:cxn ang="0">
                  <a:pos x="458" y="2"/>
                </a:cxn>
              </a:cxnLst>
              <a:rect l="0" t="0" r="r" b="b"/>
              <a:pathLst>
                <a:path w="467" h="389">
                  <a:moveTo>
                    <a:pt x="458" y="2"/>
                  </a:moveTo>
                  <a:lnTo>
                    <a:pt x="458" y="2"/>
                  </a:lnTo>
                  <a:lnTo>
                    <a:pt x="447" y="12"/>
                  </a:lnTo>
                  <a:lnTo>
                    <a:pt x="437" y="20"/>
                  </a:lnTo>
                  <a:lnTo>
                    <a:pt x="425" y="29"/>
                  </a:lnTo>
                  <a:lnTo>
                    <a:pt x="414" y="38"/>
                  </a:lnTo>
                  <a:lnTo>
                    <a:pt x="414" y="38"/>
                  </a:lnTo>
                  <a:lnTo>
                    <a:pt x="400" y="53"/>
                  </a:lnTo>
                  <a:lnTo>
                    <a:pt x="384" y="66"/>
                  </a:lnTo>
                  <a:lnTo>
                    <a:pt x="353" y="93"/>
                  </a:lnTo>
                  <a:lnTo>
                    <a:pt x="353" y="93"/>
                  </a:lnTo>
                  <a:lnTo>
                    <a:pt x="234" y="199"/>
                  </a:lnTo>
                  <a:lnTo>
                    <a:pt x="234" y="199"/>
                  </a:lnTo>
                  <a:lnTo>
                    <a:pt x="202" y="227"/>
                  </a:lnTo>
                  <a:lnTo>
                    <a:pt x="168" y="251"/>
                  </a:lnTo>
                  <a:lnTo>
                    <a:pt x="102" y="300"/>
                  </a:lnTo>
                  <a:lnTo>
                    <a:pt x="102" y="300"/>
                  </a:lnTo>
                  <a:lnTo>
                    <a:pt x="76" y="319"/>
                  </a:lnTo>
                  <a:lnTo>
                    <a:pt x="64" y="329"/>
                  </a:lnTo>
                  <a:lnTo>
                    <a:pt x="52" y="339"/>
                  </a:lnTo>
                  <a:lnTo>
                    <a:pt x="52" y="339"/>
                  </a:lnTo>
                  <a:lnTo>
                    <a:pt x="43" y="347"/>
                  </a:lnTo>
                  <a:lnTo>
                    <a:pt x="32" y="353"/>
                  </a:lnTo>
                  <a:lnTo>
                    <a:pt x="13" y="367"/>
                  </a:lnTo>
                  <a:lnTo>
                    <a:pt x="13" y="367"/>
                  </a:lnTo>
                  <a:lnTo>
                    <a:pt x="10" y="369"/>
                  </a:lnTo>
                  <a:lnTo>
                    <a:pt x="9" y="372"/>
                  </a:lnTo>
                  <a:lnTo>
                    <a:pt x="6" y="376"/>
                  </a:lnTo>
                  <a:lnTo>
                    <a:pt x="2" y="377"/>
                  </a:lnTo>
                  <a:lnTo>
                    <a:pt x="2" y="377"/>
                  </a:lnTo>
                  <a:lnTo>
                    <a:pt x="1" y="378"/>
                  </a:lnTo>
                  <a:lnTo>
                    <a:pt x="0" y="381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2" y="389"/>
                  </a:lnTo>
                  <a:lnTo>
                    <a:pt x="4" y="389"/>
                  </a:lnTo>
                  <a:lnTo>
                    <a:pt x="6" y="389"/>
                  </a:lnTo>
                  <a:lnTo>
                    <a:pt x="6" y="389"/>
                  </a:lnTo>
                  <a:lnTo>
                    <a:pt x="14" y="384"/>
                  </a:lnTo>
                  <a:lnTo>
                    <a:pt x="21" y="378"/>
                  </a:lnTo>
                  <a:lnTo>
                    <a:pt x="28" y="370"/>
                  </a:lnTo>
                  <a:lnTo>
                    <a:pt x="36" y="365"/>
                  </a:lnTo>
                  <a:lnTo>
                    <a:pt x="36" y="365"/>
                  </a:lnTo>
                  <a:lnTo>
                    <a:pt x="52" y="353"/>
                  </a:lnTo>
                  <a:lnTo>
                    <a:pt x="68" y="340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132" y="293"/>
                  </a:lnTo>
                  <a:lnTo>
                    <a:pt x="165" y="270"/>
                  </a:lnTo>
                  <a:lnTo>
                    <a:pt x="196" y="246"/>
                  </a:lnTo>
                  <a:lnTo>
                    <a:pt x="227" y="220"/>
                  </a:lnTo>
                  <a:lnTo>
                    <a:pt x="227" y="220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80" y="84"/>
                  </a:lnTo>
                  <a:lnTo>
                    <a:pt x="409" y="59"/>
                  </a:lnTo>
                  <a:lnTo>
                    <a:pt x="438" y="36"/>
                  </a:lnTo>
                  <a:lnTo>
                    <a:pt x="465" y="11"/>
                  </a:lnTo>
                  <a:lnTo>
                    <a:pt x="465" y="11"/>
                  </a:lnTo>
                  <a:lnTo>
                    <a:pt x="467" y="8"/>
                  </a:lnTo>
                  <a:lnTo>
                    <a:pt x="467" y="6"/>
                  </a:lnTo>
                  <a:lnTo>
                    <a:pt x="465" y="3"/>
                  </a:lnTo>
                  <a:lnTo>
                    <a:pt x="461" y="0"/>
                  </a:lnTo>
                  <a:lnTo>
                    <a:pt x="459" y="0"/>
                  </a:lnTo>
                  <a:lnTo>
                    <a:pt x="458" y="2"/>
                  </a:lnTo>
                  <a:lnTo>
                    <a:pt x="4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63" name="Freeform 878"/>
            <p:cNvSpPr/>
            <p:nvPr/>
          </p:nvSpPr>
          <p:spPr bwMode="auto">
            <a:xfrm>
              <a:off x="3521076" y="3098801"/>
              <a:ext cx="65088" cy="63500"/>
            </a:xfrm>
            <a:custGeom>
              <a:avLst/>
              <a:gdLst/>
              <a:ahLst/>
              <a:cxnLst>
                <a:cxn ang="0">
                  <a:pos x="158" y="0"/>
                </a:cxn>
                <a:cxn ang="0">
                  <a:pos x="158" y="0"/>
                </a:cxn>
                <a:cxn ang="0">
                  <a:pos x="145" y="7"/>
                </a:cxn>
                <a:cxn ang="0">
                  <a:pos x="134" y="15"/>
                </a:cxn>
                <a:cxn ang="0">
                  <a:pos x="122" y="24"/>
                </a:cxn>
                <a:cxn ang="0">
                  <a:pos x="111" y="34"/>
                </a:cxn>
                <a:cxn ang="0">
                  <a:pos x="90" y="55"/>
                </a:cxn>
                <a:cxn ang="0">
                  <a:pos x="71" y="76"/>
                </a:cxn>
                <a:cxn ang="0">
                  <a:pos x="71" y="76"/>
                </a:cxn>
                <a:cxn ang="0">
                  <a:pos x="62" y="85"/>
                </a:cxn>
                <a:cxn ang="0">
                  <a:pos x="51" y="95"/>
                </a:cxn>
                <a:cxn ang="0">
                  <a:pos x="30" y="110"/>
                </a:cxn>
                <a:cxn ang="0">
                  <a:pos x="21" y="119"/>
                </a:cxn>
                <a:cxn ang="0">
                  <a:pos x="12" y="129"/>
                </a:cxn>
                <a:cxn ang="0">
                  <a:pos x="5" y="140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1" y="159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6" y="146"/>
                </a:cxn>
                <a:cxn ang="0">
                  <a:pos x="21" y="135"/>
                </a:cxn>
                <a:cxn ang="0">
                  <a:pos x="29" y="126"/>
                </a:cxn>
                <a:cxn ang="0">
                  <a:pos x="38" y="118"/>
                </a:cxn>
                <a:cxn ang="0">
                  <a:pos x="56" y="102"/>
                </a:cxn>
                <a:cxn ang="0">
                  <a:pos x="75" y="88"/>
                </a:cxn>
                <a:cxn ang="0">
                  <a:pos x="75" y="88"/>
                </a:cxn>
                <a:cxn ang="0">
                  <a:pos x="86" y="79"/>
                </a:cxn>
                <a:cxn ang="0">
                  <a:pos x="96" y="68"/>
                </a:cxn>
                <a:cxn ang="0">
                  <a:pos x="115" y="46"/>
                </a:cxn>
                <a:cxn ang="0">
                  <a:pos x="126" y="36"/>
                </a:cxn>
                <a:cxn ang="0">
                  <a:pos x="136" y="27"/>
                </a:cxn>
                <a:cxn ang="0">
                  <a:pos x="148" y="19"/>
                </a:cxn>
                <a:cxn ang="0">
                  <a:pos x="162" y="12"/>
                </a:cxn>
                <a:cxn ang="0">
                  <a:pos x="162" y="12"/>
                </a:cxn>
                <a:cxn ang="0">
                  <a:pos x="164" y="11"/>
                </a:cxn>
                <a:cxn ang="0">
                  <a:pos x="165" y="8"/>
                </a:cxn>
                <a:cxn ang="0">
                  <a:pos x="165" y="4"/>
                </a:cxn>
                <a:cxn ang="0">
                  <a:pos x="165" y="3"/>
                </a:cxn>
                <a:cxn ang="0">
                  <a:pos x="164" y="2"/>
                </a:cxn>
                <a:cxn ang="0">
                  <a:pos x="161" y="0"/>
                </a:cxn>
                <a:cxn ang="0">
                  <a:pos x="158" y="0"/>
                </a:cxn>
                <a:cxn ang="0">
                  <a:pos x="158" y="0"/>
                </a:cxn>
              </a:cxnLst>
              <a:rect l="0" t="0" r="r" b="b"/>
              <a:pathLst>
                <a:path w="165" h="160">
                  <a:moveTo>
                    <a:pt x="158" y="0"/>
                  </a:moveTo>
                  <a:lnTo>
                    <a:pt x="158" y="0"/>
                  </a:lnTo>
                  <a:lnTo>
                    <a:pt x="145" y="7"/>
                  </a:lnTo>
                  <a:lnTo>
                    <a:pt x="134" y="15"/>
                  </a:lnTo>
                  <a:lnTo>
                    <a:pt x="122" y="24"/>
                  </a:lnTo>
                  <a:lnTo>
                    <a:pt x="111" y="34"/>
                  </a:lnTo>
                  <a:lnTo>
                    <a:pt x="90" y="55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62" y="85"/>
                  </a:lnTo>
                  <a:lnTo>
                    <a:pt x="51" y="95"/>
                  </a:lnTo>
                  <a:lnTo>
                    <a:pt x="30" y="110"/>
                  </a:lnTo>
                  <a:lnTo>
                    <a:pt x="21" y="119"/>
                  </a:lnTo>
                  <a:lnTo>
                    <a:pt x="12" y="129"/>
                  </a:lnTo>
                  <a:lnTo>
                    <a:pt x="5" y="140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1" y="159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6" y="146"/>
                  </a:lnTo>
                  <a:lnTo>
                    <a:pt x="21" y="135"/>
                  </a:lnTo>
                  <a:lnTo>
                    <a:pt x="29" y="126"/>
                  </a:lnTo>
                  <a:lnTo>
                    <a:pt x="38" y="118"/>
                  </a:lnTo>
                  <a:lnTo>
                    <a:pt x="56" y="102"/>
                  </a:lnTo>
                  <a:lnTo>
                    <a:pt x="75" y="88"/>
                  </a:lnTo>
                  <a:lnTo>
                    <a:pt x="75" y="88"/>
                  </a:lnTo>
                  <a:lnTo>
                    <a:pt x="86" y="79"/>
                  </a:lnTo>
                  <a:lnTo>
                    <a:pt x="96" y="68"/>
                  </a:lnTo>
                  <a:lnTo>
                    <a:pt x="115" y="46"/>
                  </a:lnTo>
                  <a:lnTo>
                    <a:pt x="126" y="36"/>
                  </a:lnTo>
                  <a:lnTo>
                    <a:pt x="136" y="27"/>
                  </a:lnTo>
                  <a:lnTo>
                    <a:pt x="148" y="19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4" y="11"/>
                  </a:lnTo>
                  <a:lnTo>
                    <a:pt x="165" y="8"/>
                  </a:lnTo>
                  <a:lnTo>
                    <a:pt x="165" y="4"/>
                  </a:lnTo>
                  <a:lnTo>
                    <a:pt x="165" y="3"/>
                  </a:lnTo>
                  <a:lnTo>
                    <a:pt x="164" y="2"/>
                  </a:lnTo>
                  <a:lnTo>
                    <a:pt x="161" y="0"/>
                  </a:lnTo>
                  <a:lnTo>
                    <a:pt x="158" y="0"/>
                  </a:lnTo>
                  <a:lnTo>
                    <a:pt x="1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64" name="Freeform 879"/>
            <p:cNvSpPr/>
            <p:nvPr/>
          </p:nvSpPr>
          <p:spPr bwMode="auto">
            <a:xfrm>
              <a:off x="3532188" y="3103563"/>
              <a:ext cx="90488" cy="82550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191" y="20"/>
                </a:cxn>
                <a:cxn ang="0">
                  <a:pos x="163" y="39"/>
                </a:cxn>
                <a:cxn ang="0">
                  <a:pos x="150" y="50"/>
                </a:cxn>
                <a:cxn ang="0">
                  <a:pos x="139" y="62"/>
                </a:cxn>
                <a:cxn ang="0">
                  <a:pos x="127" y="73"/>
                </a:cxn>
                <a:cxn ang="0">
                  <a:pos x="115" y="86"/>
                </a:cxn>
                <a:cxn ang="0">
                  <a:pos x="115" y="86"/>
                </a:cxn>
                <a:cxn ang="0">
                  <a:pos x="102" y="101"/>
                </a:cxn>
                <a:cxn ang="0">
                  <a:pos x="88" y="114"/>
                </a:cxn>
                <a:cxn ang="0">
                  <a:pos x="73" y="126"/>
                </a:cxn>
                <a:cxn ang="0">
                  <a:pos x="60" y="139"/>
                </a:cxn>
                <a:cxn ang="0">
                  <a:pos x="60" y="139"/>
                </a:cxn>
                <a:cxn ang="0">
                  <a:pos x="31" y="170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5"/>
                </a:cxn>
                <a:cxn ang="0">
                  <a:pos x="3" y="209"/>
                </a:cxn>
                <a:cxn ang="0">
                  <a:pos x="5" y="211"/>
                </a:cxn>
                <a:cxn ang="0">
                  <a:pos x="8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37" y="182"/>
                </a:cxn>
                <a:cxn ang="0">
                  <a:pos x="61" y="153"/>
                </a:cxn>
                <a:cxn ang="0">
                  <a:pos x="89" y="127"/>
                </a:cxn>
                <a:cxn ang="0">
                  <a:pos x="102" y="114"/>
                </a:cxn>
                <a:cxn ang="0">
                  <a:pos x="118" y="102"/>
                </a:cxn>
                <a:cxn ang="0">
                  <a:pos x="118" y="102"/>
                </a:cxn>
                <a:cxn ang="0">
                  <a:pos x="127" y="93"/>
                </a:cxn>
                <a:cxn ang="0">
                  <a:pos x="136" y="83"/>
                </a:cxn>
                <a:cxn ang="0">
                  <a:pos x="145" y="71"/>
                </a:cxn>
                <a:cxn ang="0">
                  <a:pos x="154" y="62"/>
                </a:cxn>
                <a:cxn ang="0">
                  <a:pos x="154" y="62"/>
                </a:cxn>
                <a:cxn ang="0">
                  <a:pos x="171" y="47"/>
                </a:cxn>
                <a:cxn ang="0">
                  <a:pos x="188" y="34"/>
                </a:cxn>
                <a:cxn ang="0">
                  <a:pos x="226" y="11"/>
                </a:cxn>
                <a:cxn ang="0">
                  <a:pos x="226" y="11"/>
                </a:cxn>
                <a:cxn ang="0">
                  <a:pos x="228" y="9"/>
                </a:cxn>
                <a:cxn ang="0">
                  <a:pos x="229" y="7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9" h="211">
                  <a:moveTo>
                    <a:pt x="220" y="1"/>
                  </a:moveTo>
                  <a:lnTo>
                    <a:pt x="220" y="1"/>
                  </a:lnTo>
                  <a:lnTo>
                    <a:pt x="191" y="20"/>
                  </a:lnTo>
                  <a:lnTo>
                    <a:pt x="163" y="39"/>
                  </a:lnTo>
                  <a:lnTo>
                    <a:pt x="150" y="50"/>
                  </a:lnTo>
                  <a:lnTo>
                    <a:pt x="139" y="62"/>
                  </a:lnTo>
                  <a:lnTo>
                    <a:pt x="127" y="73"/>
                  </a:lnTo>
                  <a:lnTo>
                    <a:pt x="115" y="86"/>
                  </a:lnTo>
                  <a:lnTo>
                    <a:pt x="115" y="86"/>
                  </a:lnTo>
                  <a:lnTo>
                    <a:pt x="102" y="101"/>
                  </a:lnTo>
                  <a:lnTo>
                    <a:pt x="88" y="114"/>
                  </a:lnTo>
                  <a:lnTo>
                    <a:pt x="73" y="126"/>
                  </a:lnTo>
                  <a:lnTo>
                    <a:pt x="60" y="139"/>
                  </a:lnTo>
                  <a:lnTo>
                    <a:pt x="60" y="139"/>
                  </a:lnTo>
                  <a:lnTo>
                    <a:pt x="31" y="170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5"/>
                  </a:lnTo>
                  <a:lnTo>
                    <a:pt x="3" y="209"/>
                  </a:lnTo>
                  <a:lnTo>
                    <a:pt x="5" y="211"/>
                  </a:lnTo>
                  <a:lnTo>
                    <a:pt x="8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37" y="182"/>
                  </a:lnTo>
                  <a:lnTo>
                    <a:pt x="61" y="153"/>
                  </a:lnTo>
                  <a:lnTo>
                    <a:pt x="89" y="127"/>
                  </a:lnTo>
                  <a:lnTo>
                    <a:pt x="102" y="114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27" y="93"/>
                  </a:lnTo>
                  <a:lnTo>
                    <a:pt x="136" y="83"/>
                  </a:lnTo>
                  <a:lnTo>
                    <a:pt x="145" y="71"/>
                  </a:lnTo>
                  <a:lnTo>
                    <a:pt x="154" y="62"/>
                  </a:lnTo>
                  <a:lnTo>
                    <a:pt x="154" y="62"/>
                  </a:lnTo>
                  <a:lnTo>
                    <a:pt x="171" y="47"/>
                  </a:lnTo>
                  <a:lnTo>
                    <a:pt x="188" y="34"/>
                  </a:lnTo>
                  <a:lnTo>
                    <a:pt x="226" y="11"/>
                  </a:lnTo>
                  <a:lnTo>
                    <a:pt x="226" y="11"/>
                  </a:lnTo>
                  <a:lnTo>
                    <a:pt x="228" y="9"/>
                  </a:lnTo>
                  <a:lnTo>
                    <a:pt x="229" y="7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65" name="Freeform 880"/>
            <p:cNvSpPr/>
            <p:nvPr/>
          </p:nvSpPr>
          <p:spPr bwMode="auto">
            <a:xfrm>
              <a:off x="3559176" y="3119438"/>
              <a:ext cx="95250" cy="85725"/>
            </a:xfrm>
            <a:custGeom>
              <a:avLst/>
              <a:gdLst/>
              <a:ahLst/>
              <a:cxnLst>
                <a:cxn ang="0">
                  <a:pos x="230" y="0"/>
                </a:cxn>
                <a:cxn ang="0">
                  <a:pos x="230" y="0"/>
                </a:cxn>
                <a:cxn ang="0">
                  <a:pos x="217" y="8"/>
                </a:cxn>
                <a:cxn ang="0">
                  <a:pos x="206" y="17"/>
                </a:cxn>
                <a:cxn ang="0">
                  <a:pos x="194" y="27"/>
                </a:cxn>
                <a:cxn ang="0">
                  <a:pos x="182" y="39"/>
                </a:cxn>
                <a:cxn ang="0">
                  <a:pos x="161" y="61"/>
                </a:cxn>
                <a:cxn ang="0">
                  <a:pos x="140" y="85"/>
                </a:cxn>
                <a:cxn ang="0">
                  <a:pos x="140" y="85"/>
                </a:cxn>
                <a:cxn ang="0">
                  <a:pos x="110" y="115"/>
                </a:cxn>
                <a:cxn ang="0">
                  <a:pos x="77" y="145"/>
                </a:cxn>
                <a:cxn ang="0">
                  <a:pos x="45" y="17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8" y="200"/>
                </a:cxn>
                <a:cxn ang="0">
                  <a:pos x="5" y="202"/>
                </a:cxn>
                <a:cxn ang="0">
                  <a:pos x="5" y="202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0" y="209"/>
                </a:cxn>
                <a:cxn ang="0">
                  <a:pos x="0" y="212"/>
                </a:cxn>
                <a:cxn ang="0">
                  <a:pos x="2" y="215"/>
                </a:cxn>
                <a:cxn ang="0">
                  <a:pos x="3" y="215"/>
                </a:cxn>
                <a:cxn ang="0">
                  <a:pos x="5" y="215"/>
                </a:cxn>
                <a:cxn ang="0">
                  <a:pos x="5" y="215"/>
                </a:cxn>
                <a:cxn ang="0">
                  <a:pos x="9" y="215"/>
                </a:cxn>
                <a:cxn ang="0">
                  <a:pos x="13" y="214"/>
                </a:cxn>
                <a:cxn ang="0">
                  <a:pos x="15" y="212"/>
                </a:cxn>
                <a:cxn ang="0">
                  <a:pos x="16" y="209"/>
                </a:cxn>
                <a:cxn ang="0">
                  <a:pos x="16" y="209"/>
                </a:cxn>
                <a:cxn ang="0">
                  <a:pos x="45" y="187"/>
                </a:cxn>
                <a:cxn ang="0">
                  <a:pos x="72" y="163"/>
                </a:cxn>
                <a:cxn ang="0">
                  <a:pos x="100" y="140"/>
                </a:cxn>
                <a:cxn ang="0">
                  <a:pos x="126" y="115"/>
                </a:cxn>
                <a:cxn ang="0">
                  <a:pos x="126" y="115"/>
                </a:cxn>
                <a:cxn ang="0">
                  <a:pos x="155" y="86"/>
                </a:cxn>
                <a:cxn ang="0">
                  <a:pos x="182" y="56"/>
                </a:cxn>
                <a:cxn ang="0">
                  <a:pos x="182" y="56"/>
                </a:cxn>
                <a:cxn ang="0">
                  <a:pos x="195" y="43"/>
                </a:cxn>
                <a:cxn ang="0">
                  <a:pos x="208" y="31"/>
                </a:cxn>
                <a:cxn ang="0">
                  <a:pos x="221" y="19"/>
                </a:cxn>
                <a:cxn ang="0">
                  <a:pos x="237" y="10"/>
                </a:cxn>
                <a:cxn ang="0">
                  <a:pos x="237" y="10"/>
                </a:cxn>
                <a:cxn ang="0">
                  <a:pos x="238" y="8"/>
                </a:cxn>
                <a:cxn ang="0">
                  <a:pos x="240" y="6"/>
                </a:cxn>
                <a:cxn ang="0">
                  <a:pos x="238" y="2"/>
                </a:cxn>
                <a:cxn ang="0">
                  <a:pos x="236" y="0"/>
                </a:cxn>
                <a:cxn ang="0">
                  <a:pos x="233" y="0"/>
                </a:cxn>
                <a:cxn ang="0">
                  <a:pos x="230" y="0"/>
                </a:cxn>
                <a:cxn ang="0">
                  <a:pos x="230" y="0"/>
                </a:cxn>
              </a:cxnLst>
              <a:rect l="0" t="0" r="r" b="b"/>
              <a:pathLst>
                <a:path w="240" h="215">
                  <a:moveTo>
                    <a:pt x="230" y="0"/>
                  </a:moveTo>
                  <a:lnTo>
                    <a:pt x="230" y="0"/>
                  </a:lnTo>
                  <a:lnTo>
                    <a:pt x="217" y="8"/>
                  </a:lnTo>
                  <a:lnTo>
                    <a:pt x="206" y="17"/>
                  </a:lnTo>
                  <a:lnTo>
                    <a:pt x="194" y="27"/>
                  </a:lnTo>
                  <a:lnTo>
                    <a:pt x="182" y="39"/>
                  </a:lnTo>
                  <a:lnTo>
                    <a:pt x="161" y="61"/>
                  </a:lnTo>
                  <a:lnTo>
                    <a:pt x="140" y="85"/>
                  </a:lnTo>
                  <a:lnTo>
                    <a:pt x="140" y="85"/>
                  </a:lnTo>
                  <a:lnTo>
                    <a:pt x="110" y="115"/>
                  </a:lnTo>
                  <a:lnTo>
                    <a:pt x="77" y="145"/>
                  </a:lnTo>
                  <a:lnTo>
                    <a:pt x="45" y="17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8" y="200"/>
                  </a:lnTo>
                  <a:lnTo>
                    <a:pt x="5" y="202"/>
                  </a:lnTo>
                  <a:lnTo>
                    <a:pt x="5" y="202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0" y="209"/>
                  </a:lnTo>
                  <a:lnTo>
                    <a:pt x="0" y="212"/>
                  </a:lnTo>
                  <a:lnTo>
                    <a:pt x="2" y="215"/>
                  </a:lnTo>
                  <a:lnTo>
                    <a:pt x="3" y="215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9" y="215"/>
                  </a:lnTo>
                  <a:lnTo>
                    <a:pt x="13" y="214"/>
                  </a:lnTo>
                  <a:lnTo>
                    <a:pt x="15" y="212"/>
                  </a:lnTo>
                  <a:lnTo>
                    <a:pt x="16" y="209"/>
                  </a:lnTo>
                  <a:lnTo>
                    <a:pt x="16" y="209"/>
                  </a:lnTo>
                  <a:lnTo>
                    <a:pt x="45" y="187"/>
                  </a:lnTo>
                  <a:lnTo>
                    <a:pt x="72" y="163"/>
                  </a:lnTo>
                  <a:lnTo>
                    <a:pt x="100" y="140"/>
                  </a:lnTo>
                  <a:lnTo>
                    <a:pt x="126" y="115"/>
                  </a:lnTo>
                  <a:lnTo>
                    <a:pt x="126" y="115"/>
                  </a:lnTo>
                  <a:lnTo>
                    <a:pt x="155" y="86"/>
                  </a:lnTo>
                  <a:lnTo>
                    <a:pt x="182" y="56"/>
                  </a:lnTo>
                  <a:lnTo>
                    <a:pt x="182" y="56"/>
                  </a:lnTo>
                  <a:lnTo>
                    <a:pt x="195" y="43"/>
                  </a:lnTo>
                  <a:lnTo>
                    <a:pt x="208" y="31"/>
                  </a:lnTo>
                  <a:lnTo>
                    <a:pt x="221" y="19"/>
                  </a:lnTo>
                  <a:lnTo>
                    <a:pt x="237" y="10"/>
                  </a:lnTo>
                  <a:lnTo>
                    <a:pt x="237" y="10"/>
                  </a:lnTo>
                  <a:lnTo>
                    <a:pt x="238" y="8"/>
                  </a:lnTo>
                  <a:lnTo>
                    <a:pt x="240" y="6"/>
                  </a:lnTo>
                  <a:lnTo>
                    <a:pt x="238" y="2"/>
                  </a:lnTo>
                  <a:lnTo>
                    <a:pt x="236" y="0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66" name="Freeform 881"/>
            <p:cNvSpPr/>
            <p:nvPr/>
          </p:nvSpPr>
          <p:spPr bwMode="auto">
            <a:xfrm>
              <a:off x="3589338" y="3135313"/>
              <a:ext cx="92075" cy="9207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05" y="22"/>
                </a:cxn>
                <a:cxn ang="0">
                  <a:pos x="194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71" y="59"/>
                </a:cxn>
                <a:cxn ang="0">
                  <a:pos x="155" y="74"/>
                </a:cxn>
                <a:cxn ang="0">
                  <a:pos x="140" y="89"/>
                </a:cxn>
                <a:cxn ang="0">
                  <a:pos x="127" y="106"/>
                </a:cxn>
                <a:cxn ang="0">
                  <a:pos x="127" y="106"/>
                </a:cxn>
                <a:cxn ang="0">
                  <a:pos x="114" y="123"/>
                </a:cxn>
                <a:cxn ang="0">
                  <a:pos x="100" y="139"/>
                </a:cxn>
                <a:cxn ang="0">
                  <a:pos x="86" y="154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53" y="184"/>
                </a:cxn>
                <a:cxn ang="0">
                  <a:pos x="36" y="197"/>
                </a:cxn>
                <a:cxn ang="0">
                  <a:pos x="19" y="210"/>
                </a:cxn>
                <a:cxn ang="0">
                  <a:pos x="3" y="225"/>
                </a:cxn>
                <a:cxn ang="0">
                  <a:pos x="3" y="225"/>
                </a:cxn>
                <a:cxn ang="0">
                  <a:pos x="0" y="226"/>
                </a:cxn>
                <a:cxn ang="0">
                  <a:pos x="0" y="229"/>
                </a:cxn>
                <a:cxn ang="0">
                  <a:pos x="3" y="233"/>
                </a:cxn>
                <a:cxn ang="0">
                  <a:pos x="6" y="234"/>
                </a:cxn>
                <a:cxn ang="0">
                  <a:pos x="8" y="234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5" y="220"/>
                </a:cxn>
                <a:cxn ang="0">
                  <a:pos x="41" y="208"/>
                </a:cxn>
                <a:cxn ang="0">
                  <a:pos x="55" y="197"/>
                </a:cxn>
                <a:cxn ang="0">
                  <a:pos x="71" y="184"/>
                </a:cxn>
                <a:cxn ang="0">
                  <a:pos x="71" y="184"/>
                </a:cxn>
                <a:cxn ang="0">
                  <a:pos x="99" y="157"/>
                </a:cxn>
                <a:cxn ang="0">
                  <a:pos x="113" y="142"/>
                </a:cxn>
                <a:cxn ang="0">
                  <a:pos x="125" y="128"/>
                </a:cxn>
                <a:cxn ang="0">
                  <a:pos x="125" y="128"/>
                </a:cxn>
                <a:cxn ang="0">
                  <a:pos x="151" y="97"/>
                </a:cxn>
                <a:cxn ang="0">
                  <a:pos x="177" y="67"/>
                </a:cxn>
                <a:cxn ang="0">
                  <a:pos x="205" y="38"/>
                </a:cxn>
                <a:cxn ang="0">
                  <a:pos x="233" y="10"/>
                </a:cxn>
                <a:cxn ang="0">
                  <a:pos x="233" y="10"/>
                </a:cxn>
                <a:cxn ang="0">
                  <a:pos x="235" y="8"/>
                </a:cxn>
                <a:cxn ang="0">
                  <a:pos x="235" y="5"/>
                </a:cxn>
                <a:cxn ang="0">
                  <a:pos x="233" y="1"/>
                </a:cxn>
                <a:cxn ang="0">
                  <a:pos x="229" y="0"/>
                </a:cxn>
                <a:cxn ang="0">
                  <a:pos x="227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5" h="234">
                  <a:moveTo>
                    <a:pt x="225" y="1"/>
                  </a:moveTo>
                  <a:lnTo>
                    <a:pt x="225" y="1"/>
                  </a:lnTo>
                  <a:lnTo>
                    <a:pt x="205" y="22"/>
                  </a:lnTo>
                  <a:lnTo>
                    <a:pt x="194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71" y="59"/>
                  </a:lnTo>
                  <a:lnTo>
                    <a:pt x="155" y="74"/>
                  </a:lnTo>
                  <a:lnTo>
                    <a:pt x="140" y="89"/>
                  </a:lnTo>
                  <a:lnTo>
                    <a:pt x="127" y="106"/>
                  </a:lnTo>
                  <a:lnTo>
                    <a:pt x="127" y="106"/>
                  </a:lnTo>
                  <a:lnTo>
                    <a:pt x="114" y="123"/>
                  </a:lnTo>
                  <a:lnTo>
                    <a:pt x="100" y="139"/>
                  </a:lnTo>
                  <a:lnTo>
                    <a:pt x="86" y="154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53" y="184"/>
                  </a:lnTo>
                  <a:lnTo>
                    <a:pt x="36" y="197"/>
                  </a:lnTo>
                  <a:lnTo>
                    <a:pt x="19" y="210"/>
                  </a:lnTo>
                  <a:lnTo>
                    <a:pt x="3" y="225"/>
                  </a:lnTo>
                  <a:lnTo>
                    <a:pt x="3" y="225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3" y="233"/>
                  </a:lnTo>
                  <a:lnTo>
                    <a:pt x="6" y="234"/>
                  </a:lnTo>
                  <a:lnTo>
                    <a:pt x="8" y="234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5" y="220"/>
                  </a:lnTo>
                  <a:lnTo>
                    <a:pt x="41" y="208"/>
                  </a:lnTo>
                  <a:lnTo>
                    <a:pt x="55" y="197"/>
                  </a:lnTo>
                  <a:lnTo>
                    <a:pt x="71" y="184"/>
                  </a:lnTo>
                  <a:lnTo>
                    <a:pt x="71" y="184"/>
                  </a:lnTo>
                  <a:lnTo>
                    <a:pt x="99" y="157"/>
                  </a:lnTo>
                  <a:lnTo>
                    <a:pt x="113" y="142"/>
                  </a:lnTo>
                  <a:lnTo>
                    <a:pt x="125" y="128"/>
                  </a:lnTo>
                  <a:lnTo>
                    <a:pt x="125" y="128"/>
                  </a:lnTo>
                  <a:lnTo>
                    <a:pt x="151" y="97"/>
                  </a:lnTo>
                  <a:lnTo>
                    <a:pt x="177" y="67"/>
                  </a:lnTo>
                  <a:lnTo>
                    <a:pt x="205" y="38"/>
                  </a:lnTo>
                  <a:lnTo>
                    <a:pt x="233" y="10"/>
                  </a:lnTo>
                  <a:lnTo>
                    <a:pt x="233" y="10"/>
                  </a:lnTo>
                  <a:lnTo>
                    <a:pt x="235" y="8"/>
                  </a:lnTo>
                  <a:lnTo>
                    <a:pt x="235" y="5"/>
                  </a:lnTo>
                  <a:lnTo>
                    <a:pt x="233" y="1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67" name="Freeform 882"/>
            <p:cNvSpPr/>
            <p:nvPr/>
          </p:nvSpPr>
          <p:spPr bwMode="auto">
            <a:xfrm>
              <a:off x="3629026" y="3171826"/>
              <a:ext cx="68263" cy="60325"/>
            </a:xfrm>
            <a:custGeom>
              <a:avLst/>
              <a:gdLst/>
              <a:ahLst/>
              <a:cxnLst>
                <a:cxn ang="0">
                  <a:pos x="161" y="2"/>
                </a:cxn>
                <a:cxn ang="0">
                  <a:pos x="161" y="2"/>
                </a:cxn>
                <a:cxn ang="0">
                  <a:pos x="120" y="36"/>
                </a:cxn>
                <a:cxn ang="0">
                  <a:pos x="80" y="71"/>
                </a:cxn>
                <a:cxn ang="0">
                  <a:pos x="40" y="108"/>
                </a:cxn>
                <a:cxn ang="0">
                  <a:pos x="1" y="144"/>
                </a:cxn>
                <a:cxn ang="0">
                  <a:pos x="1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1" y="152"/>
                </a:cxn>
                <a:cxn ang="0">
                  <a:pos x="5" y="155"/>
                </a:cxn>
                <a:cxn ang="0">
                  <a:pos x="8" y="153"/>
                </a:cxn>
                <a:cxn ang="0">
                  <a:pos x="9" y="152"/>
                </a:cxn>
                <a:cxn ang="0">
                  <a:pos x="9" y="152"/>
                </a:cxn>
                <a:cxn ang="0">
                  <a:pos x="48" y="116"/>
                </a:cxn>
                <a:cxn ang="0">
                  <a:pos x="87" y="79"/>
                </a:cxn>
                <a:cxn ang="0">
                  <a:pos x="128" y="44"/>
                </a:cxn>
                <a:cxn ang="0">
                  <a:pos x="170" y="10"/>
                </a:cxn>
                <a:cxn ang="0">
                  <a:pos x="170" y="10"/>
                </a:cxn>
                <a:cxn ang="0">
                  <a:pos x="171" y="8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3"/>
                </a:cxn>
                <a:cxn ang="0">
                  <a:pos x="166" y="0"/>
                </a:cxn>
                <a:cxn ang="0">
                  <a:pos x="163" y="0"/>
                </a:cxn>
                <a:cxn ang="0">
                  <a:pos x="161" y="2"/>
                </a:cxn>
                <a:cxn ang="0">
                  <a:pos x="161" y="2"/>
                </a:cxn>
              </a:cxnLst>
              <a:rect l="0" t="0" r="r" b="b"/>
              <a:pathLst>
                <a:path w="171" h="155">
                  <a:moveTo>
                    <a:pt x="161" y="2"/>
                  </a:moveTo>
                  <a:lnTo>
                    <a:pt x="161" y="2"/>
                  </a:lnTo>
                  <a:lnTo>
                    <a:pt x="120" y="36"/>
                  </a:lnTo>
                  <a:lnTo>
                    <a:pt x="80" y="71"/>
                  </a:lnTo>
                  <a:lnTo>
                    <a:pt x="40" y="108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1" y="152"/>
                  </a:lnTo>
                  <a:lnTo>
                    <a:pt x="5" y="155"/>
                  </a:lnTo>
                  <a:lnTo>
                    <a:pt x="8" y="153"/>
                  </a:lnTo>
                  <a:lnTo>
                    <a:pt x="9" y="152"/>
                  </a:lnTo>
                  <a:lnTo>
                    <a:pt x="9" y="152"/>
                  </a:lnTo>
                  <a:lnTo>
                    <a:pt x="48" y="116"/>
                  </a:lnTo>
                  <a:lnTo>
                    <a:pt x="87" y="79"/>
                  </a:lnTo>
                  <a:lnTo>
                    <a:pt x="128" y="44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71" y="8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3"/>
                  </a:lnTo>
                  <a:lnTo>
                    <a:pt x="166" y="0"/>
                  </a:lnTo>
                  <a:lnTo>
                    <a:pt x="163" y="0"/>
                  </a:lnTo>
                  <a:lnTo>
                    <a:pt x="161" y="2"/>
                  </a:lnTo>
                  <a:lnTo>
                    <a:pt x="16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68" name="Freeform 883"/>
            <p:cNvSpPr/>
            <p:nvPr/>
          </p:nvSpPr>
          <p:spPr bwMode="auto">
            <a:xfrm>
              <a:off x="3644901" y="3186113"/>
              <a:ext cx="73025" cy="68263"/>
            </a:xfrm>
            <a:custGeom>
              <a:avLst/>
              <a:gdLst/>
              <a:ahLst/>
              <a:cxnLst>
                <a:cxn ang="0">
                  <a:pos x="174" y="2"/>
                </a:cxn>
                <a:cxn ang="0">
                  <a:pos x="174" y="2"/>
                </a:cxn>
                <a:cxn ang="0">
                  <a:pos x="157" y="22"/>
                </a:cxn>
                <a:cxn ang="0">
                  <a:pos x="149" y="31"/>
                </a:cxn>
                <a:cxn ang="0">
                  <a:pos x="140" y="40"/>
                </a:cxn>
                <a:cxn ang="0">
                  <a:pos x="140" y="40"/>
                </a:cxn>
                <a:cxn ang="0">
                  <a:pos x="128" y="49"/>
                </a:cxn>
                <a:cxn ang="0">
                  <a:pos x="115" y="59"/>
                </a:cxn>
                <a:cxn ang="0">
                  <a:pos x="103" y="68"/>
                </a:cxn>
                <a:cxn ang="0">
                  <a:pos x="92" y="78"/>
                </a:cxn>
                <a:cxn ang="0">
                  <a:pos x="92" y="78"/>
                </a:cxn>
                <a:cxn ang="0">
                  <a:pos x="68" y="98"/>
                </a:cxn>
                <a:cxn ang="0">
                  <a:pos x="45" y="119"/>
                </a:cxn>
                <a:cxn ang="0">
                  <a:pos x="31" y="129"/>
                </a:cxn>
                <a:cxn ang="0">
                  <a:pos x="21" y="140"/>
                </a:cxn>
                <a:cxn ang="0">
                  <a:pos x="11" y="151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3" y="171"/>
                </a:cxn>
                <a:cxn ang="0">
                  <a:pos x="8" y="171"/>
                </a:cxn>
                <a:cxn ang="0">
                  <a:pos x="9" y="171"/>
                </a:cxn>
                <a:cxn ang="0">
                  <a:pos x="12" y="168"/>
                </a:cxn>
                <a:cxn ang="0">
                  <a:pos x="12" y="168"/>
                </a:cxn>
                <a:cxn ang="0">
                  <a:pos x="18" y="159"/>
                </a:cxn>
                <a:cxn ang="0">
                  <a:pos x="28" y="150"/>
                </a:cxn>
                <a:cxn ang="0">
                  <a:pos x="47" y="134"/>
                </a:cxn>
                <a:cxn ang="0">
                  <a:pos x="47" y="134"/>
                </a:cxn>
                <a:cxn ang="0">
                  <a:pos x="73" y="110"/>
                </a:cxn>
                <a:cxn ang="0">
                  <a:pos x="99" y="86"/>
                </a:cxn>
                <a:cxn ang="0">
                  <a:pos x="99" y="86"/>
                </a:cxn>
                <a:cxn ang="0">
                  <a:pos x="111" y="76"/>
                </a:cxn>
                <a:cxn ang="0">
                  <a:pos x="124" y="66"/>
                </a:cxn>
                <a:cxn ang="0">
                  <a:pos x="148" y="48"/>
                </a:cxn>
                <a:cxn ang="0">
                  <a:pos x="148" y="48"/>
                </a:cxn>
                <a:cxn ang="0">
                  <a:pos x="157" y="39"/>
                </a:cxn>
                <a:cxn ang="0">
                  <a:pos x="166" y="30"/>
                </a:cxn>
                <a:cxn ang="0">
                  <a:pos x="182" y="10"/>
                </a:cxn>
                <a:cxn ang="0">
                  <a:pos x="182" y="10"/>
                </a:cxn>
                <a:cxn ang="0">
                  <a:pos x="183" y="8"/>
                </a:cxn>
                <a:cxn ang="0">
                  <a:pos x="183" y="6"/>
                </a:cxn>
                <a:cxn ang="0">
                  <a:pos x="181" y="2"/>
                </a:cxn>
                <a:cxn ang="0">
                  <a:pos x="179" y="1"/>
                </a:cxn>
                <a:cxn ang="0">
                  <a:pos x="178" y="0"/>
                </a:cxn>
                <a:cxn ang="0">
                  <a:pos x="175" y="1"/>
                </a:cxn>
                <a:cxn ang="0">
                  <a:pos x="174" y="2"/>
                </a:cxn>
                <a:cxn ang="0">
                  <a:pos x="174" y="2"/>
                </a:cxn>
              </a:cxnLst>
              <a:rect l="0" t="0" r="r" b="b"/>
              <a:pathLst>
                <a:path w="183" h="171">
                  <a:moveTo>
                    <a:pt x="174" y="2"/>
                  </a:moveTo>
                  <a:lnTo>
                    <a:pt x="174" y="2"/>
                  </a:lnTo>
                  <a:lnTo>
                    <a:pt x="157" y="22"/>
                  </a:lnTo>
                  <a:lnTo>
                    <a:pt x="149" y="31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28" y="49"/>
                  </a:lnTo>
                  <a:lnTo>
                    <a:pt x="115" y="59"/>
                  </a:lnTo>
                  <a:lnTo>
                    <a:pt x="103" y="6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68" y="98"/>
                  </a:lnTo>
                  <a:lnTo>
                    <a:pt x="45" y="119"/>
                  </a:lnTo>
                  <a:lnTo>
                    <a:pt x="31" y="129"/>
                  </a:lnTo>
                  <a:lnTo>
                    <a:pt x="21" y="140"/>
                  </a:lnTo>
                  <a:lnTo>
                    <a:pt x="11" y="151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3" y="171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2" y="168"/>
                  </a:lnTo>
                  <a:lnTo>
                    <a:pt x="12" y="168"/>
                  </a:lnTo>
                  <a:lnTo>
                    <a:pt x="18" y="159"/>
                  </a:lnTo>
                  <a:lnTo>
                    <a:pt x="28" y="150"/>
                  </a:lnTo>
                  <a:lnTo>
                    <a:pt x="47" y="134"/>
                  </a:lnTo>
                  <a:lnTo>
                    <a:pt x="47" y="134"/>
                  </a:lnTo>
                  <a:lnTo>
                    <a:pt x="73" y="110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11" y="76"/>
                  </a:lnTo>
                  <a:lnTo>
                    <a:pt x="124" y="66"/>
                  </a:lnTo>
                  <a:lnTo>
                    <a:pt x="148" y="48"/>
                  </a:lnTo>
                  <a:lnTo>
                    <a:pt x="148" y="48"/>
                  </a:lnTo>
                  <a:lnTo>
                    <a:pt x="157" y="39"/>
                  </a:lnTo>
                  <a:lnTo>
                    <a:pt x="166" y="30"/>
                  </a:lnTo>
                  <a:lnTo>
                    <a:pt x="182" y="10"/>
                  </a:lnTo>
                  <a:lnTo>
                    <a:pt x="182" y="10"/>
                  </a:lnTo>
                  <a:lnTo>
                    <a:pt x="183" y="8"/>
                  </a:lnTo>
                  <a:lnTo>
                    <a:pt x="183" y="6"/>
                  </a:lnTo>
                  <a:lnTo>
                    <a:pt x="181" y="2"/>
                  </a:lnTo>
                  <a:lnTo>
                    <a:pt x="179" y="1"/>
                  </a:lnTo>
                  <a:lnTo>
                    <a:pt x="178" y="0"/>
                  </a:lnTo>
                  <a:lnTo>
                    <a:pt x="175" y="1"/>
                  </a:lnTo>
                  <a:lnTo>
                    <a:pt x="174" y="2"/>
                  </a:lnTo>
                  <a:lnTo>
                    <a:pt x="17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69" name="Freeform 884"/>
            <p:cNvSpPr/>
            <p:nvPr/>
          </p:nvSpPr>
          <p:spPr bwMode="auto">
            <a:xfrm>
              <a:off x="3673476" y="3219451"/>
              <a:ext cx="49213" cy="42863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110" y="5"/>
                </a:cxn>
                <a:cxn ang="0">
                  <a:pos x="102" y="8"/>
                </a:cxn>
                <a:cxn ang="0">
                  <a:pos x="96" y="10"/>
                </a:cxn>
                <a:cxn ang="0">
                  <a:pos x="91" y="15"/>
                </a:cxn>
                <a:cxn ang="0">
                  <a:pos x="91" y="15"/>
                </a:cxn>
                <a:cxn ang="0">
                  <a:pos x="76" y="30"/>
                </a:cxn>
                <a:cxn ang="0">
                  <a:pos x="61" y="43"/>
                </a:cxn>
                <a:cxn ang="0">
                  <a:pos x="61" y="43"/>
                </a:cxn>
                <a:cxn ang="0">
                  <a:pos x="45" y="55"/>
                </a:cxn>
                <a:cxn ang="0">
                  <a:pos x="29" y="68"/>
                </a:cxn>
                <a:cxn ang="0">
                  <a:pos x="15" y="82"/>
                </a:cxn>
                <a:cxn ang="0">
                  <a:pos x="2" y="98"/>
                </a:cxn>
                <a:cxn ang="0">
                  <a:pos x="2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3" y="106"/>
                </a:cxn>
                <a:cxn ang="0">
                  <a:pos x="4" y="107"/>
                </a:cxn>
                <a:cxn ang="0">
                  <a:pos x="6" y="108"/>
                </a:cxn>
                <a:cxn ang="0">
                  <a:pos x="8" y="107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25" y="89"/>
                </a:cxn>
                <a:cxn ang="0">
                  <a:pos x="41" y="73"/>
                </a:cxn>
                <a:cxn ang="0">
                  <a:pos x="59" y="59"/>
                </a:cxn>
                <a:cxn ang="0">
                  <a:pos x="78" y="44"/>
                </a:cxn>
                <a:cxn ang="0">
                  <a:pos x="78" y="44"/>
                </a:cxn>
                <a:cxn ang="0">
                  <a:pos x="88" y="34"/>
                </a:cxn>
                <a:cxn ang="0">
                  <a:pos x="98" y="23"/>
                </a:cxn>
                <a:cxn ang="0">
                  <a:pos x="98" y="23"/>
                </a:cxn>
                <a:cxn ang="0">
                  <a:pos x="104" y="19"/>
                </a:cxn>
                <a:cxn ang="0">
                  <a:pos x="110" y="15"/>
                </a:cxn>
                <a:cxn ang="0">
                  <a:pos x="118" y="13"/>
                </a:cxn>
                <a:cxn ang="0">
                  <a:pos x="125" y="9"/>
                </a:cxn>
                <a:cxn ang="0">
                  <a:pos x="125" y="9"/>
                </a:cxn>
                <a:cxn ang="0">
                  <a:pos x="126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1"/>
                </a:cxn>
                <a:cxn ang="0">
                  <a:pos x="121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6" h="108">
                  <a:moveTo>
                    <a:pt x="116" y="1"/>
                  </a:moveTo>
                  <a:lnTo>
                    <a:pt x="116" y="1"/>
                  </a:lnTo>
                  <a:lnTo>
                    <a:pt x="110" y="5"/>
                  </a:lnTo>
                  <a:lnTo>
                    <a:pt x="102" y="8"/>
                  </a:lnTo>
                  <a:lnTo>
                    <a:pt x="96" y="10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76" y="30"/>
                  </a:lnTo>
                  <a:lnTo>
                    <a:pt x="61" y="43"/>
                  </a:lnTo>
                  <a:lnTo>
                    <a:pt x="61" y="43"/>
                  </a:lnTo>
                  <a:lnTo>
                    <a:pt x="45" y="55"/>
                  </a:lnTo>
                  <a:lnTo>
                    <a:pt x="29" y="68"/>
                  </a:lnTo>
                  <a:lnTo>
                    <a:pt x="15" y="82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3" y="106"/>
                  </a:lnTo>
                  <a:lnTo>
                    <a:pt x="4" y="107"/>
                  </a:lnTo>
                  <a:lnTo>
                    <a:pt x="6" y="108"/>
                  </a:lnTo>
                  <a:lnTo>
                    <a:pt x="8" y="107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25" y="89"/>
                  </a:lnTo>
                  <a:lnTo>
                    <a:pt x="41" y="73"/>
                  </a:lnTo>
                  <a:lnTo>
                    <a:pt x="59" y="59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88" y="34"/>
                  </a:lnTo>
                  <a:lnTo>
                    <a:pt x="98" y="23"/>
                  </a:lnTo>
                  <a:lnTo>
                    <a:pt x="98" y="23"/>
                  </a:lnTo>
                  <a:lnTo>
                    <a:pt x="104" y="19"/>
                  </a:lnTo>
                  <a:lnTo>
                    <a:pt x="110" y="15"/>
                  </a:lnTo>
                  <a:lnTo>
                    <a:pt x="118" y="13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6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1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70" name="Freeform 885"/>
            <p:cNvSpPr/>
            <p:nvPr/>
          </p:nvSpPr>
          <p:spPr bwMode="auto">
            <a:xfrm>
              <a:off x="3289301" y="3514726"/>
              <a:ext cx="87313" cy="93663"/>
            </a:xfrm>
            <a:custGeom>
              <a:avLst/>
              <a:gdLst/>
              <a:ahLst/>
              <a:cxnLst>
                <a:cxn ang="0">
                  <a:pos x="212" y="0"/>
                </a:cxn>
                <a:cxn ang="0">
                  <a:pos x="212" y="0"/>
                </a:cxn>
                <a:cxn ang="0">
                  <a:pos x="204" y="1"/>
                </a:cxn>
                <a:cxn ang="0">
                  <a:pos x="196" y="3"/>
                </a:cxn>
                <a:cxn ang="0">
                  <a:pos x="190" y="6"/>
                </a:cxn>
                <a:cxn ang="0">
                  <a:pos x="184" y="10"/>
                </a:cxn>
                <a:cxn ang="0">
                  <a:pos x="173" y="19"/>
                </a:cxn>
                <a:cxn ang="0">
                  <a:pos x="162" y="30"/>
                </a:cxn>
                <a:cxn ang="0">
                  <a:pos x="162" y="30"/>
                </a:cxn>
                <a:cxn ang="0">
                  <a:pos x="145" y="47"/>
                </a:cxn>
                <a:cxn ang="0">
                  <a:pos x="127" y="62"/>
                </a:cxn>
                <a:cxn ang="0">
                  <a:pos x="110" y="79"/>
                </a:cxn>
                <a:cxn ang="0">
                  <a:pos x="93" y="96"/>
                </a:cxn>
                <a:cxn ang="0">
                  <a:pos x="93" y="96"/>
                </a:cxn>
                <a:cxn ang="0">
                  <a:pos x="65" y="129"/>
                </a:cxn>
                <a:cxn ang="0">
                  <a:pos x="39" y="163"/>
                </a:cxn>
                <a:cxn ang="0">
                  <a:pos x="39" y="163"/>
                </a:cxn>
                <a:cxn ang="0">
                  <a:pos x="17" y="194"/>
                </a:cxn>
                <a:cxn ang="0">
                  <a:pos x="8" y="210"/>
                </a:cxn>
                <a:cxn ang="0">
                  <a:pos x="0" y="227"/>
                </a:cxn>
                <a:cxn ang="0">
                  <a:pos x="0" y="227"/>
                </a:cxn>
                <a:cxn ang="0">
                  <a:pos x="0" y="230"/>
                </a:cxn>
                <a:cxn ang="0">
                  <a:pos x="1" y="231"/>
                </a:cxn>
                <a:cxn ang="0">
                  <a:pos x="3" y="232"/>
                </a:cxn>
                <a:cxn ang="0">
                  <a:pos x="4" y="234"/>
                </a:cxn>
                <a:cxn ang="0">
                  <a:pos x="8" y="234"/>
                </a:cxn>
                <a:cxn ang="0">
                  <a:pos x="10" y="232"/>
                </a:cxn>
                <a:cxn ang="0">
                  <a:pos x="12" y="230"/>
                </a:cxn>
                <a:cxn ang="0">
                  <a:pos x="12" y="230"/>
                </a:cxn>
                <a:cxn ang="0">
                  <a:pos x="18" y="214"/>
                </a:cxn>
                <a:cxn ang="0">
                  <a:pos x="27" y="198"/>
                </a:cxn>
                <a:cxn ang="0">
                  <a:pos x="38" y="183"/>
                </a:cxn>
                <a:cxn ang="0">
                  <a:pos x="48" y="168"/>
                </a:cxn>
                <a:cxn ang="0">
                  <a:pos x="72" y="139"/>
                </a:cxn>
                <a:cxn ang="0">
                  <a:pos x="96" y="111"/>
                </a:cxn>
                <a:cxn ang="0">
                  <a:pos x="96" y="111"/>
                </a:cxn>
                <a:cxn ang="0">
                  <a:pos x="106" y="99"/>
                </a:cxn>
                <a:cxn ang="0">
                  <a:pos x="118" y="86"/>
                </a:cxn>
                <a:cxn ang="0">
                  <a:pos x="143" y="64"/>
                </a:cxn>
                <a:cxn ang="0">
                  <a:pos x="143" y="64"/>
                </a:cxn>
                <a:cxn ang="0">
                  <a:pos x="157" y="48"/>
                </a:cxn>
                <a:cxn ang="0">
                  <a:pos x="174" y="32"/>
                </a:cxn>
                <a:cxn ang="0">
                  <a:pos x="183" y="24"/>
                </a:cxn>
                <a:cxn ang="0">
                  <a:pos x="192" y="18"/>
                </a:cxn>
                <a:cxn ang="0">
                  <a:pos x="201" y="14"/>
                </a:cxn>
                <a:cxn ang="0">
                  <a:pos x="212" y="11"/>
                </a:cxn>
                <a:cxn ang="0">
                  <a:pos x="212" y="11"/>
                </a:cxn>
                <a:cxn ang="0">
                  <a:pos x="213" y="10"/>
                </a:cxn>
                <a:cxn ang="0">
                  <a:pos x="216" y="9"/>
                </a:cxn>
                <a:cxn ang="0">
                  <a:pos x="217" y="5"/>
                </a:cxn>
                <a:cxn ang="0">
                  <a:pos x="217" y="3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2" y="0"/>
                </a:cxn>
                <a:cxn ang="0">
                  <a:pos x="212" y="0"/>
                </a:cxn>
              </a:cxnLst>
              <a:rect l="0" t="0" r="r" b="b"/>
              <a:pathLst>
                <a:path w="217" h="234">
                  <a:moveTo>
                    <a:pt x="212" y="0"/>
                  </a:moveTo>
                  <a:lnTo>
                    <a:pt x="212" y="0"/>
                  </a:lnTo>
                  <a:lnTo>
                    <a:pt x="204" y="1"/>
                  </a:lnTo>
                  <a:lnTo>
                    <a:pt x="196" y="3"/>
                  </a:lnTo>
                  <a:lnTo>
                    <a:pt x="190" y="6"/>
                  </a:lnTo>
                  <a:lnTo>
                    <a:pt x="184" y="10"/>
                  </a:lnTo>
                  <a:lnTo>
                    <a:pt x="173" y="19"/>
                  </a:lnTo>
                  <a:lnTo>
                    <a:pt x="162" y="30"/>
                  </a:lnTo>
                  <a:lnTo>
                    <a:pt x="162" y="30"/>
                  </a:lnTo>
                  <a:lnTo>
                    <a:pt x="145" y="47"/>
                  </a:lnTo>
                  <a:lnTo>
                    <a:pt x="127" y="62"/>
                  </a:lnTo>
                  <a:lnTo>
                    <a:pt x="110" y="79"/>
                  </a:lnTo>
                  <a:lnTo>
                    <a:pt x="93" y="96"/>
                  </a:lnTo>
                  <a:lnTo>
                    <a:pt x="93" y="96"/>
                  </a:lnTo>
                  <a:lnTo>
                    <a:pt x="65" y="129"/>
                  </a:lnTo>
                  <a:lnTo>
                    <a:pt x="39" y="163"/>
                  </a:lnTo>
                  <a:lnTo>
                    <a:pt x="39" y="163"/>
                  </a:lnTo>
                  <a:lnTo>
                    <a:pt x="17" y="194"/>
                  </a:lnTo>
                  <a:lnTo>
                    <a:pt x="8" y="210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1" y="231"/>
                  </a:lnTo>
                  <a:lnTo>
                    <a:pt x="3" y="232"/>
                  </a:lnTo>
                  <a:lnTo>
                    <a:pt x="4" y="234"/>
                  </a:lnTo>
                  <a:lnTo>
                    <a:pt x="8" y="234"/>
                  </a:lnTo>
                  <a:lnTo>
                    <a:pt x="10" y="232"/>
                  </a:lnTo>
                  <a:lnTo>
                    <a:pt x="12" y="230"/>
                  </a:lnTo>
                  <a:lnTo>
                    <a:pt x="12" y="230"/>
                  </a:lnTo>
                  <a:lnTo>
                    <a:pt x="18" y="214"/>
                  </a:lnTo>
                  <a:lnTo>
                    <a:pt x="27" y="198"/>
                  </a:lnTo>
                  <a:lnTo>
                    <a:pt x="38" y="183"/>
                  </a:lnTo>
                  <a:lnTo>
                    <a:pt x="48" y="168"/>
                  </a:lnTo>
                  <a:lnTo>
                    <a:pt x="72" y="139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106" y="99"/>
                  </a:lnTo>
                  <a:lnTo>
                    <a:pt x="118" y="86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57" y="48"/>
                  </a:lnTo>
                  <a:lnTo>
                    <a:pt x="174" y="32"/>
                  </a:lnTo>
                  <a:lnTo>
                    <a:pt x="183" y="24"/>
                  </a:lnTo>
                  <a:lnTo>
                    <a:pt x="192" y="18"/>
                  </a:lnTo>
                  <a:lnTo>
                    <a:pt x="201" y="14"/>
                  </a:lnTo>
                  <a:lnTo>
                    <a:pt x="212" y="11"/>
                  </a:lnTo>
                  <a:lnTo>
                    <a:pt x="212" y="11"/>
                  </a:lnTo>
                  <a:lnTo>
                    <a:pt x="213" y="10"/>
                  </a:lnTo>
                  <a:lnTo>
                    <a:pt x="216" y="9"/>
                  </a:lnTo>
                  <a:lnTo>
                    <a:pt x="217" y="5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2" y="0"/>
                  </a:lnTo>
                  <a:lnTo>
                    <a:pt x="2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71" name="Freeform 886"/>
            <p:cNvSpPr/>
            <p:nvPr/>
          </p:nvSpPr>
          <p:spPr bwMode="auto">
            <a:xfrm>
              <a:off x="3252788" y="3548063"/>
              <a:ext cx="125413" cy="130175"/>
            </a:xfrm>
            <a:custGeom>
              <a:avLst/>
              <a:gdLst/>
              <a:ahLst/>
              <a:cxnLst>
                <a:cxn ang="0">
                  <a:pos x="305" y="1"/>
                </a:cxn>
                <a:cxn ang="0">
                  <a:pos x="305" y="1"/>
                </a:cxn>
                <a:cxn ang="0">
                  <a:pos x="296" y="6"/>
                </a:cxn>
                <a:cxn ang="0">
                  <a:pos x="287" y="13"/>
                </a:cxn>
                <a:cxn ang="0">
                  <a:pos x="278" y="18"/>
                </a:cxn>
                <a:cxn ang="0">
                  <a:pos x="270" y="24"/>
                </a:cxn>
                <a:cxn ang="0">
                  <a:pos x="270" y="24"/>
                </a:cxn>
                <a:cxn ang="0">
                  <a:pos x="249" y="45"/>
                </a:cxn>
                <a:cxn ang="0">
                  <a:pos x="227" y="65"/>
                </a:cxn>
                <a:cxn ang="0">
                  <a:pos x="227" y="65"/>
                </a:cxn>
                <a:cxn ang="0">
                  <a:pos x="181" y="107"/>
                </a:cxn>
                <a:cxn ang="0">
                  <a:pos x="159" y="129"/>
                </a:cxn>
                <a:cxn ang="0">
                  <a:pos x="138" y="151"/>
                </a:cxn>
                <a:cxn ang="0">
                  <a:pos x="138" y="151"/>
                </a:cxn>
                <a:cxn ang="0">
                  <a:pos x="95" y="200"/>
                </a:cxn>
                <a:cxn ang="0">
                  <a:pos x="50" y="247"/>
                </a:cxn>
                <a:cxn ang="0">
                  <a:pos x="50" y="247"/>
                </a:cxn>
                <a:cxn ang="0">
                  <a:pos x="36" y="264"/>
                </a:cxn>
                <a:cxn ang="0">
                  <a:pos x="21" y="282"/>
                </a:cxn>
                <a:cxn ang="0">
                  <a:pos x="10" y="302"/>
                </a:cxn>
                <a:cxn ang="0">
                  <a:pos x="4" y="312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2" y="327"/>
                </a:cxn>
                <a:cxn ang="0">
                  <a:pos x="4" y="329"/>
                </a:cxn>
                <a:cxn ang="0">
                  <a:pos x="10" y="329"/>
                </a:cxn>
                <a:cxn ang="0">
                  <a:pos x="11" y="328"/>
                </a:cxn>
                <a:cxn ang="0">
                  <a:pos x="12" y="325"/>
                </a:cxn>
                <a:cxn ang="0">
                  <a:pos x="12" y="325"/>
                </a:cxn>
                <a:cxn ang="0">
                  <a:pos x="17" y="313"/>
                </a:cxn>
                <a:cxn ang="0">
                  <a:pos x="23" y="302"/>
                </a:cxn>
                <a:cxn ang="0">
                  <a:pos x="31" y="290"/>
                </a:cxn>
                <a:cxn ang="0">
                  <a:pos x="38" y="279"/>
                </a:cxn>
                <a:cxn ang="0">
                  <a:pos x="55" y="259"/>
                </a:cxn>
                <a:cxn ang="0">
                  <a:pos x="74" y="239"/>
                </a:cxn>
                <a:cxn ang="0">
                  <a:pos x="74" y="239"/>
                </a:cxn>
                <a:cxn ang="0">
                  <a:pos x="113" y="196"/>
                </a:cxn>
                <a:cxn ang="0">
                  <a:pos x="154" y="151"/>
                </a:cxn>
                <a:cxn ang="0">
                  <a:pos x="154" y="151"/>
                </a:cxn>
                <a:cxn ang="0">
                  <a:pos x="172" y="130"/>
                </a:cxn>
                <a:cxn ang="0">
                  <a:pos x="193" y="111"/>
                </a:cxn>
                <a:cxn ang="0">
                  <a:pos x="235" y="73"/>
                </a:cxn>
                <a:cxn ang="0">
                  <a:pos x="235" y="73"/>
                </a:cxn>
                <a:cxn ang="0">
                  <a:pos x="271" y="39"/>
                </a:cxn>
                <a:cxn ang="0">
                  <a:pos x="271" y="39"/>
                </a:cxn>
                <a:cxn ang="0">
                  <a:pos x="280" y="31"/>
                </a:cxn>
                <a:cxn ang="0">
                  <a:pos x="292" y="23"/>
                </a:cxn>
                <a:cxn ang="0">
                  <a:pos x="303" y="17"/>
                </a:cxn>
                <a:cxn ang="0">
                  <a:pos x="313" y="9"/>
                </a:cxn>
                <a:cxn ang="0">
                  <a:pos x="313" y="9"/>
                </a:cxn>
                <a:cxn ang="0">
                  <a:pos x="314" y="6"/>
                </a:cxn>
                <a:cxn ang="0">
                  <a:pos x="316" y="5"/>
                </a:cxn>
                <a:cxn ang="0">
                  <a:pos x="314" y="2"/>
                </a:cxn>
                <a:cxn ang="0">
                  <a:pos x="313" y="1"/>
                </a:cxn>
                <a:cxn ang="0">
                  <a:pos x="309" y="0"/>
                </a:cxn>
                <a:cxn ang="0">
                  <a:pos x="308" y="0"/>
                </a:cxn>
                <a:cxn ang="0">
                  <a:pos x="305" y="1"/>
                </a:cxn>
                <a:cxn ang="0">
                  <a:pos x="305" y="1"/>
                </a:cxn>
              </a:cxnLst>
              <a:rect l="0" t="0" r="r" b="b"/>
              <a:pathLst>
                <a:path w="316" h="329">
                  <a:moveTo>
                    <a:pt x="305" y="1"/>
                  </a:moveTo>
                  <a:lnTo>
                    <a:pt x="305" y="1"/>
                  </a:lnTo>
                  <a:lnTo>
                    <a:pt x="296" y="6"/>
                  </a:lnTo>
                  <a:lnTo>
                    <a:pt x="287" y="13"/>
                  </a:lnTo>
                  <a:lnTo>
                    <a:pt x="278" y="18"/>
                  </a:lnTo>
                  <a:lnTo>
                    <a:pt x="270" y="24"/>
                  </a:lnTo>
                  <a:lnTo>
                    <a:pt x="270" y="24"/>
                  </a:lnTo>
                  <a:lnTo>
                    <a:pt x="249" y="45"/>
                  </a:lnTo>
                  <a:lnTo>
                    <a:pt x="227" y="65"/>
                  </a:lnTo>
                  <a:lnTo>
                    <a:pt x="227" y="65"/>
                  </a:lnTo>
                  <a:lnTo>
                    <a:pt x="181" y="107"/>
                  </a:lnTo>
                  <a:lnTo>
                    <a:pt x="159" y="129"/>
                  </a:lnTo>
                  <a:lnTo>
                    <a:pt x="138" y="151"/>
                  </a:lnTo>
                  <a:lnTo>
                    <a:pt x="138" y="151"/>
                  </a:lnTo>
                  <a:lnTo>
                    <a:pt x="95" y="200"/>
                  </a:lnTo>
                  <a:lnTo>
                    <a:pt x="50" y="247"/>
                  </a:lnTo>
                  <a:lnTo>
                    <a:pt x="50" y="247"/>
                  </a:lnTo>
                  <a:lnTo>
                    <a:pt x="36" y="264"/>
                  </a:lnTo>
                  <a:lnTo>
                    <a:pt x="21" y="282"/>
                  </a:lnTo>
                  <a:lnTo>
                    <a:pt x="10" y="302"/>
                  </a:lnTo>
                  <a:lnTo>
                    <a:pt x="4" y="312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2" y="327"/>
                  </a:lnTo>
                  <a:lnTo>
                    <a:pt x="4" y="329"/>
                  </a:lnTo>
                  <a:lnTo>
                    <a:pt x="10" y="329"/>
                  </a:lnTo>
                  <a:lnTo>
                    <a:pt x="11" y="328"/>
                  </a:lnTo>
                  <a:lnTo>
                    <a:pt x="12" y="325"/>
                  </a:lnTo>
                  <a:lnTo>
                    <a:pt x="12" y="325"/>
                  </a:lnTo>
                  <a:lnTo>
                    <a:pt x="17" y="313"/>
                  </a:lnTo>
                  <a:lnTo>
                    <a:pt x="23" y="302"/>
                  </a:lnTo>
                  <a:lnTo>
                    <a:pt x="31" y="290"/>
                  </a:lnTo>
                  <a:lnTo>
                    <a:pt x="38" y="279"/>
                  </a:lnTo>
                  <a:lnTo>
                    <a:pt x="55" y="259"/>
                  </a:lnTo>
                  <a:lnTo>
                    <a:pt x="74" y="239"/>
                  </a:lnTo>
                  <a:lnTo>
                    <a:pt x="74" y="239"/>
                  </a:lnTo>
                  <a:lnTo>
                    <a:pt x="113" y="196"/>
                  </a:lnTo>
                  <a:lnTo>
                    <a:pt x="154" y="151"/>
                  </a:lnTo>
                  <a:lnTo>
                    <a:pt x="154" y="151"/>
                  </a:lnTo>
                  <a:lnTo>
                    <a:pt x="172" y="130"/>
                  </a:lnTo>
                  <a:lnTo>
                    <a:pt x="193" y="11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71" y="39"/>
                  </a:lnTo>
                  <a:lnTo>
                    <a:pt x="271" y="39"/>
                  </a:lnTo>
                  <a:lnTo>
                    <a:pt x="280" y="31"/>
                  </a:lnTo>
                  <a:lnTo>
                    <a:pt x="292" y="23"/>
                  </a:lnTo>
                  <a:lnTo>
                    <a:pt x="303" y="17"/>
                  </a:lnTo>
                  <a:lnTo>
                    <a:pt x="313" y="9"/>
                  </a:lnTo>
                  <a:lnTo>
                    <a:pt x="313" y="9"/>
                  </a:lnTo>
                  <a:lnTo>
                    <a:pt x="314" y="6"/>
                  </a:lnTo>
                  <a:lnTo>
                    <a:pt x="316" y="5"/>
                  </a:lnTo>
                  <a:lnTo>
                    <a:pt x="314" y="2"/>
                  </a:lnTo>
                  <a:lnTo>
                    <a:pt x="313" y="1"/>
                  </a:lnTo>
                  <a:lnTo>
                    <a:pt x="309" y="0"/>
                  </a:lnTo>
                  <a:lnTo>
                    <a:pt x="308" y="0"/>
                  </a:lnTo>
                  <a:lnTo>
                    <a:pt x="305" y="1"/>
                  </a:lnTo>
                  <a:lnTo>
                    <a:pt x="3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72" name="Freeform 887"/>
            <p:cNvSpPr/>
            <p:nvPr/>
          </p:nvSpPr>
          <p:spPr bwMode="auto">
            <a:xfrm>
              <a:off x="3255963" y="3578226"/>
              <a:ext cx="133350" cy="146050"/>
            </a:xfrm>
            <a:custGeom>
              <a:avLst/>
              <a:gdLst/>
              <a:ahLst/>
              <a:cxnLst>
                <a:cxn ang="0">
                  <a:pos x="328" y="1"/>
                </a:cxn>
                <a:cxn ang="0">
                  <a:pos x="277" y="42"/>
                </a:cxn>
                <a:cxn ang="0">
                  <a:pos x="230" y="86"/>
                </a:cxn>
                <a:cxn ang="0">
                  <a:pos x="186" y="136"/>
                </a:cxn>
                <a:cxn ang="0">
                  <a:pos x="144" y="184"/>
                </a:cxn>
                <a:cxn ang="0">
                  <a:pos x="122" y="208"/>
                </a:cxn>
                <a:cxn ang="0">
                  <a:pos x="73" y="252"/>
                </a:cxn>
                <a:cxn ang="0">
                  <a:pos x="50" y="275"/>
                </a:cxn>
                <a:cxn ang="0">
                  <a:pos x="26" y="303"/>
                </a:cxn>
                <a:cxn ang="0">
                  <a:pos x="12" y="324"/>
                </a:cxn>
                <a:cxn ang="0">
                  <a:pos x="3" y="348"/>
                </a:cxn>
                <a:cxn ang="0">
                  <a:pos x="0" y="360"/>
                </a:cxn>
                <a:cxn ang="0">
                  <a:pos x="3" y="365"/>
                </a:cxn>
                <a:cxn ang="0">
                  <a:pos x="9" y="365"/>
                </a:cxn>
                <a:cxn ang="0">
                  <a:pos x="16" y="358"/>
                </a:cxn>
                <a:cxn ang="0">
                  <a:pos x="17" y="353"/>
                </a:cxn>
                <a:cxn ang="0">
                  <a:pos x="13" y="349"/>
                </a:cxn>
                <a:cxn ang="0">
                  <a:pos x="17" y="337"/>
                </a:cxn>
                <a:cxn ang="0">
                  <a:pos x="30" y="315"/>
                </a:cxn>
                <a:cxn ang="0">
                  <a:pos x="55" y="285"/>
                </a:cxn>
                <a:cxn ang="0">
                  <a:pos x="72" y="268"/>
                </a:cxn>
                <a:cxn ang="0">
                  <a:pos x="116" y="228"/>
                </a:cxn>
                <a:cxn ang="0">
                  <a:pos x="149" y="196"/>
                </a:cxn>
                <a:cxn ang="0">
                  <a:pos x="158" y="186"/>
                </a:cxn>
                <a:cxn ang="0">
                  <a:pos x="220" y="115"/>
                </a:cxn>
                <a:cxn ang="0">
                  <a:pos x="263" y="71"/>
                </a:cxn>
                <a:cxn ang="0">
                  <a:pos x="309" y="30"/>
                </a:cxn>
                <a:cxn ang="0">
                  <a:pos x="334" y="12"/>
                </a:cxn>
                <a:cxn ang="0">
                  <a:pos x="336" y="8"/>
                </a:cxn>
                <a:cxn ang="0">
                  <a:pos x="334" y="1"/>
                </a:cxn>
                <a:cxn ang="0">
                  <a:pos x="330" y="0"/>
                </a:cxn>
                <a:cxn ang="0">
                  <a:pos x="328" y="1"/>
                </a:cxn>
              </a:cxnLst>
              <a:rect l="0" t="0" r="r" b="b"/>
              <a:pathLst>
                <a:path w="336" h="366">
                  <a:moveTo>
                    <a:pt x="328" y="1"/>
                  </a:moveTo>
                  <a:lnTo>
                    <a:pt x="328" y="1"/>
                  </a:lnTo>
                  <a:lnTo>
                    <a:pt x="302" y="21"/>
                  </a:lnTo>
                  <a:lnTo>
                    <a:pt x="277" y="42"/>
                  </a:lnTo>
                  <a:lnTo>
                    <a:pt x="252" y="64"/>
                  </a:lnTo>
                  <a:lnTo>
                    <a:pt x="230" y="86"/>
                  </a:lnTo>
                  <a:lnTo>
                    <a:pt x="208" y="111"/>
                  </a:lnTo>
                  <a:lnTo>
                    <a:pt x="186" y="136"/>
                  </a:lnTo>
                  <a:lnTo>
                    <a:pt x="144" y="184"/>
                  </a:lnTo>
                  <a:lnTo>
                    <a:pt x="144" y="184"/>
                  </a:lnTo>
                  <a:lnTo>
                    <a:pt x="133" y="198"/>
                  </a:lnTo>
                  <a:lnTo>
                    <a:pt x="122" y="208"/>
                  </a:lnTo>
                  <a:lnTo>
                    <a:pt x="98" y="230"/>
                  </a:lnTo>
                  <a:lnTo>
                    <a:pt x="73" y="252"/>
                  </a:lnTo>
                  <a:lnTo>
                    <a:pt x="50" y="275"/>
                  </a:lnTo>
                  <a:lnTo>
                    <a:pt x="50" y="275"/>
                  </a:lnTo>
                  <a:lnTo>
                    <a:pt x="34" y="293"/>
                  </a:lnTo>
                  <a:lnTo>
                    <a:pt x="26" y="303"/>
                  </a:lnTo>
                  <a:lnTo>
                    <a:pt x="18" y="314"/>
                  </a:lnTo>
                  <a:lnTo>
                    <a:pt x="12" y="324"/>
                  </a:lnTo>
                  <a:lnTo>
                    <a:pt x="7" y="336"/>
                  </a:lnTo>
                  <a:lnTo>
                    <a:pt x="3" y="348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4"/>
                  </a:lnTo>
                  <a:lnTo>
                    <a:pt x="3" y="365"/>
                  </a:lnTo>
                  <a:lnTo>
                    <a:pt x="7" y="366"/>
                  </a:lnTo>
                  <a:lnTo>
                    <a:pt x="9" y="365"/>
                  </a:lnTo>
                  <a:lnTo>
                    <a:pt x="16" y="358"/>
                  </a:lnTo>
                  <a:lnTo>
                    <a:pt x="16" y="358"/>
                  </a:lnTo>
                  <a:lnTo>
                    <a:pt x="17" y="356"/>
                  </a:lnTo>
                  <a:lnTo>
                    <a:pt x="17" y="353"/>
                  </a:lnTo>
                  <a:lnTo>
                    <a:pt x="16" y="352"/>
                  </a:lnTo>
                  <a:lnTo>
                    <a:pt x="13" y="349"/>
                  </a:lnTo>
                  <a:lnTo>
                    <a:pt x="13" y="349"/>
                  </a:lnTo>
                  <a:lnTo>
                    <a:pt x="17" y="337"/>
                  </a:lnTo>
                  <a:lnTo>
                    <a:pt x="24" y="327"/>
                  </a:lnTo>
                  <a:lnTo>
                    <a:pt x="30" y="315"/>
                  </a:lnTo>
                  <a:lnTo>
                    <a:pt x="38" y="305"/>
                  </a:lnTo>
                  <a:lnTo>
                    <a:pt x="55" y="285"/>
                  </a:lnTo>
                  <a:lnTo>
                    <a:pt x="72" y="268"/>
                  </a:lnTo>
                  <a:lnTo>
                    <a:pt x="72" y="268"/>
                  </a:lnTo>
                  <a:lnTo>
                    <a:pt x="94" y="247"/>
                  </a:lnTo>
                  <a:lnTo>
                    <a:pt x="116" y="228"/>
                  </a:lnTo>
                  <a:lnTo>
                    <a:pt x="139" y="207"/>
                  </a:lnTo>
                  <a:lnTo>
                    <a:pt x="149" y="196"/>
                  </a:lnTo>
                  <a:lnTo>
                    <a:pt x="158" y="186"/>
                  </a:lnTo>
                  <a:lnTo>
                    <a:pt x="158" y="186"/>
                  </a:lnTo>
                  <a:lnTo>
                    <a:pt x="199" y="139"/>
                  </a:lnTo>
                  <a:lnTo>
                    <a:pt x="220" y="115"/>
                  </a:lnTo>
                  <a:lnTo>
                    <a:pt x="241" y="93"/>
                  </a:lnTo>
                  <a:lnTo>
                    <a:pt x="263" y="71"/>
                  </a:lnTo>
                  <a:lnTo>
                    <a:pt x="285" y="50"/>
                  </a:lnTo>
                  <a:lnTo>
                    <a:pt x="309" y="30"/>
                  </a:lnTo>
                  <a:lnTo>
                    <a:pt x="334" y="12"/>
                  </a:lnTo>
                  <a:lnTo>
                    <a:pt x="334" y="12"/>
                  </a:lnTo>
                  <a:lnTo>
                    <a:pt x="335" y="9"/>
                  </a:lnTo>
                  <a:lnTo>
                    <a:pt x="336" y="8"/>
                  </a:lnTo>
                  <a:lnTo>
                    <a:pt x="335" y="3"/>
                  </a:lnTo>
                  <a:lnTo>
                    <a:pt x="334" y="1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8" y="1"/>
                  </a:lnTo>
                  <a:lnTo>
                    <a:pt x="3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73" name="Freeform 888"/>
            <p:cNvSpPr/>
            <p:nvPr/>
          </p:nvSpPr>
          <p:spPr bwMode="auto">
            <a:xfrm>
              <a:off x="3267076" y="3592513"/>
              <a:ext cx="152400" cy="169863"/>
            </a:xfrm>
            <a:custGeom>
              <a:avLst/>
              <a:gdLst/>
              <a:ahLst/>
              <a:cxnLst>
                <a:cxn ang="0">
                  <a:pos x="371" y="2"/>
                </a:cxn>
                <a:cxn ang="0">
                  <a:pos x="371" y="2"/>
                </a:cxn>
                <a:cxn ang="0">
                  <a:pos x="319" y="51"/>
                </a:cxn>
                <a:cxn ang="0">
                  <a:pos x="293" y="76"/>
                </a:cxn>
                <a:cxn ang="0">
                  <a:pos x="267" y="100"/>
                </a:cxn>
                <a:cxn ang="0">
                  <a:pos x="267" y="100"/>
                </a:cxn>
                <a:cxn ang="0">
                  <a:pos x="212" y="147"/>
                </a:cxn>
                <a:cxn ang="0">
                  <a:pos x="186" y="172"/>
                </a:cxn>
                <a:cxn ang="0">
                  <a:pos x="161" y="199"/>
                </a:cxn>
                <a:cxn ang="0">
                  <a:pos x="161" y="199"/>
                </a:cxn>
                <a:cxn ang="0">
                  <a:pos x="149" y="212"/>
                </a:cxn>
                <a:cxn ang="0">
                  <a:pos x="138" y="228"/>
                </a:cxn>
                <a:cxn ang="0">
                  <a:pos x="119" y="258"/>
                </a:cxn>
                <a:cxn ang="0">
                  <a:pos x="99" y="289"/>
                </a:cxn>
                <a:cxn ang="0">
                  <a:pos x="81" y="321"/>
                </a:cxn>
                <a:cxn ang="0">
                  <a:pos x="81" y="321"/>
                </a:cxn>
                <a:cxn ang="0">
                  <a:pos x="63" y="346"/>
                </a:cxn>
                <a:cxn ang="0">
                  <a:pos x="46" y="372"/>
                </a:cxn>
                <a:cxn ang="0">
                  <a:pos x="46" y="372"/>
                </a:cxn>
                <a:cxn ang="0">
                  <a:pos x="38" y="385"/>
                </a:cxn>
                <a:cxn ang="0">
                  <a:pos x="29" y="399"/>
                </a:cxn>
                <a:cxn ang="0">
                  <a:pos x="22" y="406"/>
                </a:cxn>
                <a:cxn ang="0">
                  <a:pos x="17" y="411"/>
                </a:cxn>
                <a:cxn ang="0">
                  <a:pos x="10" y="415"/>
                </a:cxn>
                <a:cxn ang="0">
                  <a:pos x="4" y="416"/>
                </a:cxn>
                <a:cxn ang="0">
                  <a:pos x="4" y="416"/>
                </a:cxn>
                <a:cxn ang="0">
                  <a:pos x="1" y="418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2" y="427"/>
                </a:cxn>
                <a:cxn ang="0">
                  <a:pos x="4" y="428"/>
                </a:cxn>
                <a:cxn ang="0">
                  <a:pos x="6" y="428"/>
                </a:cxn>
                <a:cxn ang="0">
                  <a:pos x="6" y="428"/>
                </a:cxn>
                <a:cxn ang="0">
                  <a:pos x="15" y="425"/>
                </a:cxn>
                <a:cxn ang="0">
                  <a:pos x="25" y="419"/>
                </a:cxn>
                <a:cxn ang="0">
                  <a:pos x="31" y="412"/>
                </a:cxn>
                <a:cxn ang="0">
                  <a:pos x="39" y="403"/>
                </a:cxn>
                <a:cxn ang="0">
                  <a:pos x="51" y="385"/>
                </a:cxn>
                <a:cxn ang="0">
                  <a:pos x="61" y="368"/>
                </a:cxn>
                <a:cxn ang="0">
                  <a:pos x="61" y="368"/>
                </a:cxn>
                <a:cxn ang="0">
                  <a:pos x="153" y="229"/>
                </a:cxn>
                <a:cxn ang="0">
                  <a:pos x="153" y="229"/>
                </a:cxn>
                <a:cxn ang="0">
                  <a:pos x="163" y="212"/>
                </a:cxn>
                <a:cxn ang="0">
                  <a:pos x="176" y="197"/>
                </a:cxn>
                <a:cxn ang="0">
                  <a:pos x="191" y="182"/>
                </a:cxn>
                <a:cxn ang="0">
                  <a:pos x="205" y="168"/>
                </a:cxn>
                <a:cxn ang="0">
                  <a:pos x="235" y="140"/>
                </a:cxn>
                <a:cxn ang="0">
                  <a:pos x="267" y="114"/>
                </a:cxn>
                <a:cxn ang="0">
                  <a:pos x="267" y="114"/>
                </a:cxn>
                <a:cxn ang="0">
                  <a:pos x="295" y="89"/>
                </a:cxn>
                <a:cxn ang="0">
                  <a:pos x="324" y="63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8"/>
                </a:cxn>
                <a:cxn ang="0">
                  <a:pos x="382" y="6"/>
                </a:cxn>
                <a:cxn ang="0">
                  <a:pos x="380" y="2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1" y="2"/>
                </a:cxn>
                <a:cxn ang="0">
                  <a:pos x="371" y="2"/>
                </a:cxn>
              </a:cxnLst>
              <a:rect l="0" t="0" r="r" b="b"/>
              <a:pathLst>
                <a:path w="382" h="428">
                  <a:moveTo>
                    <a:pt x="371" y="2"/>
                  </a:moveTo>
                  <a:lnTo>
                    <a:pt x="371" y="2"/>
                  </a:lnTo>
                  <a:lnTo>
                    <a:pt x="319" y="51"/>
                  </a:lnTo>
                  <a:lnTo>
                    <a:pt x="293" y="76"/>
                  </a:lnTo>
                  <a:lnTo>
                    <a:pt x="267" y="100"/>
                  </a:lnTo>
                  <a:lnTo>
                    <a:pt x="267" y="100"/>
                  </a:lnTo>
                  <a:lnTo>
                    <a:pt x="212" y="147"/>
                  </a:lnTo>
                  <a:lnTo>
                    <a:pt x="186" y="172"/>
                  </a:lnTo>
                  <a:lnTo>
                    <a:pt x="161" y="199"/>
                  </a:lnTo>
                  <a:lnTo>
                    <a:pt x="161" y="199"/>
                  </a:lnTo>
                  <a:lnTo>
                    <a:pt x="149" y="212"/>
                  </a:lnTo>
                  <a:lnTo>
                    <a:pt x="138" y="228"/>
                  </a:lnTo>
                  <a:lnTo>
                    <a:pt x="119" y="258"/>
                  </a:lnTo>
                  <a:lnTo>
                    <a:pt x="99" y="289"/>
                  </a:lnTo>
                  <a:lnTo>
                    <a:pt x="81" y="321"/>
                  </a:lnTo>
                  <a:lnTo>
                    <a:pt x="81" y="321"/>
                  </a:lnTo>
                  <a:lnTo>
                    <a:pt x="63" y="346"/>
                  </a:lnTo>
                  <a:lnTo>
                    <a:pt x="46" y="372"/>
                  </a:lnTo>
                  <a:lnTo>
                    <a:pt x="46" y="372"/>
                  </a:lnTo>
                  <a:lnTo>
                    <a:pt x="38" y="385"/>
                  </a:lnTo>
                  <a:lnTo>
                    <a:pt x="29" y="399"/>
                  </a:lnTo>
                  <a:lnTo>
                    <a:pt x="22" y="406"/>
                  </a:lnTo>
                  <a:lnTo>
                    <a:pt x="17" y="411"/>
                  </a:lnTo>
                  <a:lnTo>
                    <a:pt x="10" y="415"/>
                  </a:lnTo>
                  <a:lnTo>
                    <a:pt x="4" y="416"/>
                  </a:lnTo>
                  <a:lnTo>
                    <a:pt x="4" y="416"/>
                  </a:lnTo>
                  <a:lnTo>
                    <a:pt x="1" y="418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2" y="427"/>
                  </a:lnTo>
                  <a:lnTo>
                    <a:pt x="4" y="428"/>
                  </a:lnTo>
                  <a:lnTo>
                    <a:pt x="6" y="428"/>
                  </a:lnTo>
                  <a:lnTo>
                    <a:pt x="6" y="428"/>
                  </a:lnTo>
                  <a:lnTo>
                    <a:pt x="15" y="425"/>
                  </a:lnTo>
                  <a:lnTo>
                    <a:pt x="25" y="419"/>
                  </a:lnTo>
                  <a:lnTo>
                    <a:pt x="31" y="412"/>
                  </a:lnTo>
                  <a:lnTo>
                    <a:pt x="39" y="403"/>
                  </a:lnTo>
                  <a:lnTo>
                    <a:pt x="51" y="385"/>
                  </a:lnTo>
                  <a:lnTo>
                    <a:pt x="61" y="368"/>
                  </a:lnTo>
                  <a:lnTo>
                    <a:pt x="61" y="368"/>
                  </a:lnTo>
                  <a:lnTo>
                    <a:pt x="153" y="229"/>
                  </a:lnTo>
                  <a:lnTo>
                    <a:pt x="153" y="229"/>
                  </a:lnTo>
                  <a:lnTo>
                    <a:pt x="163" y="212"/>
                  </a:lnTo>
                  <a:lnTo>
                    <a:pt x="176" y="197"/>
                  </a:lnTo>
                  <a:lnTo>
                    <a:pt x="191" y="182"/>
                  </a:lnTo>
                  <a:lnTo>
                    <a:pt x="205" y="168"/>
                  </a:lnTo>
                  <a:lnTo>
                    <a:pt x="235" y="140"/>
                  </a:lnTo>
                  <a:lnTo>
                    <a:pt x="267" y="114"/>
                  </a:lnTo>
                  <a:lnTo>
                    <a:pt x="267" y="114"/>
                  </a:lnTo>
                  <a:lnTo>
                    <a:pt x="295" y="89"/>
                  </a:lnTo>
                  <a:lnTo>
                    <a:pt x="324" y="63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8"/>
                  </a:lnTo>
                  <a:lnTo>
                    <a:pt x="382" y="6"/>
                  </a:lnTo>
                  <a:lnTo>
                    <a:pt x="380" y="2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1" y="2"/>
                  </a:lnTo>
                  <a:lnTo>
                    <a:pt x="3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74" name="Freeform 889"/>
            <p:cNvSpPr/>
            <p:nvPr/>
          </p:nvSpPr>
          <p:spPr bwMode="auto">
            <a:xfrm>
              <a:off x="3327401" y="3587751"/>
              <a:ext cx="139700" cy="176213"/>
            </a:xfrm>
            <a:custGeom>
              <a:avLst/>
              <a:gdLst/>
              <a:ahLst/>
              <a:cxnLst>
                <a:cxn ang="0">
                  <a:pos x="340" y="1"/>
                </a:cxn>
                <a:cxn ang="0">
                  <a:pos x="323" y="15"/>
                </a:cxn>
                <a:cxn ang="0">
                  <a:pos x="310" y="34"/>
                </a:cxn>
                <a:cxn ang="0">
                  <a:pos x="298" y="49"/>
                </a:cxn>
                <a:cxn ang="0">
                  <a:pos x="264" y="94"/>
                </a:cxn>
                <a:cxn ang="0">
                  <a:pos x="214" y="162"/>
                </a:cxn>
                <a:cxn ang="0">
                  <a:pos x="161" y="227"/>
                </a:cxn>
                <a:cxn ang="0">
                  <a:pos x="110" y="285"/>
                </a:cxn>
                <a:cxn ang="0">
                  <a:pos x="74" y="329"/>
                </a:cxn>
                <a:cxn ang="0">
                  <a:pos x="64" y="345"/>
                </a:cxn>
                <a:cxn ang="0">
                  <a:pos x="25" y="405"/>
                </a:cxn>
                <a:cxn ang="0">
                  <a:pos x="9" y="421"/>
                </a:cxn>
                <a:cxn ang="0">
                  <a:pos x="2" y="429"/>
                </a:cxn>
                <a:cxn ang="0">
                  <a:pos x="0" y="439"/>
                </a:cxn>
                <a:cxn ang="0">
                  <a:pos x="1" y="442"/>
                </a:cxn>
                <a:cxn ang="0">
                  <a:pos x="6" y="444"/>
                </a:cxn>
                <a:cxn ang="0">
                  <a:pos x="12" y="442"/>
                </a:cxn>
                <a:cxn ang="0">
                  <a:pos x="12" y="439"/>
                </a:cxn>
                <a:cxn ang="0">
                  <a:pos x="16" y="431"/>
                </a:cxn>
                <a:cxn ang="0">
                  <a:pos x="33" y="412"/>
                </a:cxn>
                <a:cxn ang="0">
                  <a:pos x="40" y="402"/>
                </a:cxn>
                <a:cxn ang="0">
                  <a:pos x="65" y="363"/>
                </a:cxn>
                <a:cxn ang="0">
                  <a:pos x="74" y="350"/>
                </a:cxn>
                <a:cxn ang="0">
                  <a:pos x="123" y="289"/>
                </a:cxn>
                <a:cxn ang="0">
                  <a:pos x="175" y="227"/>
                </a:cxn>
                <a:cxn ang="0">
                  <a:pos x="217" y="176"/>
                </a:cxn>
                <a:cxn ang="0">
                  <a:pos x="256" y="124"/>
                </a:cxn>
                <a:cxn ang="0">
                  <a:pos x="301" y="65"/>
                </a:cxn>
                <a:cxn ang="0">
                  <a:pos x="311" y="51"/>
                </a:cxn>
                <a:cxn ang="0">
                  <a:pos x="327" y="28"/>
                </a:cxn>
                <a:cxn ang="0">
                  <a:pos x="339" y="15"/>
                </a:cxn>
                <a:cxn ang="0">
                  <a:pos x="345" y="10"/>
                </a:cxn>
                <a:cxn ang="0">
                  <a:pos x="349" y="6"/>
                </a:cxn>
                <a:cxn ang="0">
                  <a:pos x="344" y="0"/>
                </a:cxn>
                <a:cxn ang="0">
                  <a:pos x="340" y="1"/>
                </a:cxn>
              </a:cxnLst>
              <a:rect l="0" t="0" r="r" b="b"/>
              <a:pathLst>
                <a:path w="349" h="444">
                  <a:moveTo>
                    <a:pt x="340" y="1"/>
                  </a:moveTo>
                  <a:lnTo>
                    <a:pt x="340" y="1"/>
                  </a:lnTo>
                  <a:lnTo>
                    <a:pt x="329" y="7"/>
                  </a:lnTo>
                  <a:lnTo>
                    <a:pt x="323" y="15"/>
                  </a:lnTo>
                  <a:lnTo>
                    <a:pt x="316" y="23"/>
                  </a:lnTo>
                  <a:lnTo>
                    <a:pt x="310" y="34"/>
                  </a:lnTo>
                  <a:lnTo>
                    <a:pt x="310" y="34"/>
                  </a:lnTo>
                  <a:lnTo>
                    <a:pt x="298" y="49"/>
                  </a:lnTo>
                  <a:lnTo>
                    <a:pt x="286" y="64"/>
                  </a:lnTo>
                  <a:lnTo>
                    <a:pt x="264" y="94"/>
                  </a:lnTo>
                  <a:lnTo>
                    <a:pt x="264" y="94"/>
                  </a:lnTo>
                  <a:lnTo>
                    <a:pt x="214" y="162"/>
                  </a:lnTo>
                  <a:lnTo>
                    <a:pt x="188" y="194"/>
                  </a:lnTo>
                  <a:lnTo>
                    <a:pt x="161" y="227"/>
                  </a:lnTo>
                  <a:lnTo>
                    <a:pt x="161" y="227"/>
                  </a:lnTo>
                  <a:lnTo>
                    <a:pt x="110" y="285"/>
                  </a:lnTo>
                  <a:lnTo>
                    <a:pt x="86" y="313"/>
                  </a:lnTo>
                  <a:lnTo>
                    <a:pt x="74" y="329"/>
                  </a:lnTo>
                  <a:lnTo>
                    <a:pt x="64" y="345"/>
                  </a:lnTo>
                  <a:lnTo>
                    <a:pt x="64" y="345"/>
                  </a:lnTo>
                  <a:lnTo>
                    <a:pt x="25" y="405"/>
                  </a:lnTo>
                  <a:lnTo>
                    <a:pt x="25" y="405"/>
                  </a:lnTo>
                  <a:lnTo>
                    <a:pt x="18" y="413"/>
                  </a:lnTo>
                  <a:lnTo>
                    <a:pt x="9" y="421"/>
                  </a:lnTo>
                  <a:lnTo>
                    <a:pt x="6" y="425"/>
                  </a:lnTo>
                  <a:lnTo>
                    <a:pt x="2" y="429"/>
                  </a:lnTo>
                  <a:lnTo>
                    <a:pt x="1" y="434"/>
                  </a:lnTo>
                  <a:lnTo>
                    <a:pt x="0" y="439"/>
                  </a:lnTo>
                  <a:lnTo>
                    <a:pt x="0" y="439"/>
                  </a:lnTo>
                  <a:lnTo>
                    <a:pt x="1" y="442"/>
                  </a:lnTo>
                  <a:lnTo>
                    <a:pt x="2" y="443"/>
                  </a:lnTo>
                  <a:lnTo>
                    <a:pt x="6" y="444"/>
                  </a:lnTo>
                  <a:lnTo>
                    <a:pt x="10" y="443"/>
                  </a:lnTo>
                  <a:lnTo>
                    <a:pt x="12" y="442"/>
                  </a:lnTo>
                  <a:lnTo>
                    <a:pt x="12" y="439"/>
                  </a:lnTo>
                  <a:lnTo>
                    <a:pt x="12" y="439"/>
                  </a:lnTo>
                  <a:lnTo>
                    <a:pt x="13" y="435"/>
                  </a:lnTo>
                  <a:lnTo>
                    <a:pt x="16" y="431"/>
                  </a:lnTo>
                  <a:lnTo>
                    <a:pt x="23" y="421"/>
                  </a:lnTo>
                  <a:lnTo>
                    <a:pt x="33" y="412"/>
                  </a:lnTo>
                  <a:lnTo>
                    <a:pt x="40" y="402"/>
                  </a:lnTo>
                  <a:lnTo>
                    <a:pt x="40" y="402"/>
                  </a:lnTo>
                  <a:lnTo>
                    <a:pt x="56" y="376"/>
                  </a:lnTo>
                  <a:lnTo>
                    <a:pt x="65" y="363"/>
                  </a:lnTo>
                  <a:lnTo>
                    <a:pt x="74" y="350"/>
                  </a:lnTo>
                  <a:lnTo>
                    <a:pt x="74" y="350"/>
                  </a:lnTo>
                  <a:lnTo>
                    <a:pt x="98" y="319"/>
                  </a:lnTo>
                  <a:lnTo>
                    <a:pt x="123" y="289"/>
                  </a:lnTo>
                  <a:lnTo>
                    <a:pt x="175" y="227"/>
                  </a:lnTo>
                  <a:lnTo>
                    <a:pt x="175" y="227"/>
                  </a:lnTo>
                  <a:lnTo>
                    <a:pt x="196" y="202"/>
                  </a:lnTo>
                  <a:lnTo>
                    <a:pt x="217" y="176"/>
                  </a:lnTo>
                  <a:lnTo>
                    <a:pt x="256" y="124"/>
                  </a:lnTo>
                  <a:lnTo>
                    <a:pt x="256" y="124"/>
                  </a:lnTo>
                  <a:lnTo>
                    <a:pt x="278" y="94"/>
                  </a:lnTo>
                  <a:lnTo>
                    <a:pt x="301" y="65"/>
                  </a:lnTo>
                  <a:lnTo>
                    <a:pt x="301" y="65"/>
                  </a:lnTo>
                  <a:lnTo>
                    <a:pt x="311" y="51"/>
                  </a:lnTo>
                  <a:lnTo>
                    <a:pt x="322" y="35"/>
                  </a:lnTo>
                  <a:lnTo>
                    <a:pt x="327" y="28"/>
                  </a:lnTo>
                  <a:lnTo>
                    <a:pt x="332" y="21"/>
                  </a:lnTo>
                  <a:lnTo>
                    <a:pt x="339" y="15"/>
                  </a:lnTo>
                  <a:lnTo>
                    <a:pt x="345" y="10"/>
                  </a:lnTo>
                  <a:lnTo>
                    <a:pt x="345" y="10"/>
                  </a:lnTo>
                  <a:lnTo>
                    <a:pt x="348" y="9"/>
                  </a:lnTo>
                  <a:lnTo>
                    <a:pt x="349" y="6"/>
                  </a:lnTo>
                  <a:lnTo>
                    <a:pt x="348" y="2"/>
                  </a:lnTo>
                  <a:lnTo>
                    <a:pt x="344" y="0"/>
                  </a:lnTo>
                  <a:lnTo>
                    <a:pt x="343" y="0"/>
                  </a:lnTo>
                  <a:lnTo>
                    <a:pt x="340" y="1"/>
                  </a:lnTo>
                  <a:lnTo>
                    <a:pt x="3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75" name="Freeform 890"/>
            <p:cNvSpPr/>
            <p:nvPr/>
          </p:nvSpPr>
          <p:spPr bwMode="auto">
            <a:xfrm>
              <a:off x="3362326" y="3660776"/>
              <a:ext cx="88900" cy="106363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31"/>
                </a:cxn>
                <a:cxn ang="0">
                  <a:pos x="156" y="62"/>
                </a:cxn>
                <a:cxn ang="0">
                  <a:pos x="128" y="94"/>
                </a:cxn>
                <a:cxn ang="0">
                  <a:pos x="102" y="127"/>
                </a:cxn>
                <a:cxn ang="0">
                  <a:pos x="102" y="127"/>
                </a:cxn>
                <a:cxn ang="0">
                  <a:pos x="75" y="163"/>
                </a:cxn>
                <a:cxn ang="0">
                  <a:pos x="47" y="201"/>
                </a:cxn>
                <a:cxn ang="0">
                  <a:pos x="47" y="201"/>
                </a:cxn>
                <a:cxn ang="0">
                  <a:pos x="35" y="215"/>
                </a:cxn>
                <a:cxn ang="0">
                  <a:pos x="22" y="229"/>
                </a:cxn>
                <a:cxn ang="0">
                  <a:pos x="11" y="243"/>
                </a:cxn>
                <a:cxn ang="0">
                  <a:pos x="0" y="259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4"/>
                </a:cxn>
                <a:cxn ang="0">
                  <a:pos x="3" y="266"/>
                </a:cxn>
                <a:cxn ang="0">
                  <a:pos x="7" y="268"/>
                </a:cxn>
                <a:cxn ang="0">
                  <a:pos x="9" y="266"/>
                </a:cxn>
                <a:cxn ang="0">
                  <a:pos x="11" y="265"/>
                </a:cxn>
                <a:cxn ang="0">
                  <a:pos x="11" y="265"/>
                </a:cxn>
                <a:cxn ang="0">
                  <a:pos x="16" y="256"/>
                </a:cxn>
                <a:cxn ang="0">
                  <a:pos x="22" y="247"/>
                </a:cxn>
                <a:cxn ang="0">
                  <a:pos x="34" y="231"/>
                </a:cxn>
                <a:cxn ang="0">
                  <a:pos x="49" y="217"/>
                </a:cxn>
                <a:cxn ang="0">
                  <a:pos x="62" y="201"/>
                </a:cxn>
                <a:cxn ang="0">
                  <a:pos x="62" y="201"/>
                </a:cxn>
                <a:cxn ang="0">
                  <a:pos x="84" y="171"/>
                </a:cxn>
                <a:cxn ang="0">
                  <a:pos x="106" y="141"/>
                </a:cxn>
                <a:cxn ang="0">
                  <a:pos x="106" y="141"/>
                </a:cxn>
                <a:cxn ang="0">
                  <a:pos x="132" y="107"/>
                </a:cxn>
                <a:cxn ang="0">
                  <a:pos x="161" y="73"/>
                </a:cxn>
                <a:cxn ang="0">
                  <a:pos x="191" y="40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3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3" h="268">
                  <a:moveTo>
                    <a:pt x="213" y="1"/>
                  </a:moveTo>
                  <a:lnTo>
                    <a:pt x="213" y="1"/>
                  </a:lnTo>
                  <a:lnTo>
                    <a:pt x="185" y="31"/>
                  </a:lnTo>
                  <a:lnTo>
                    <a:pt x="156" y="62"/>
                  </a:lnTo>
                  <a:lnTo>
                    <a:pt x="128" y="94"/>
                  </a:lnTo>
                  <a:lnTo>
                    <a:pt x="102" y="127"/>
                  </a:lnTo>
                  <a:lnTo>
                    <a:pt x="102" y="127"/>
                  </a:lnTo>
                  <a:lnTo>
                    <a:pt x="75" y="163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215"/>
                  </a:lnTo>
                  <a:lnTo>
                    <a:pt x="22" y="229"/>
                  </a:lnTo>
                  <a:lnTo>
                    <a:pt x="11" y="243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4"/>
                  </a:lnTo>
                  <a:lnTo>
                    <a:pt x="3" y="266"/>
                  </a:lnTo>
                  <a:lnTo>
                    <a:pt x="7" y="268"/>
                  </a:lnTo>
                  <a:lnTo>
                    <a:pt x="9" y="266"/>
                  </a:lnTo>
                  <a:lnTo>
                    <a:pt x="11" y="265"/>
                  </a:lnTo>
                  <a:lnTo>
                    <a:pt x="11" y="265"/>
                  </a:lnTo>
                  <a:lnTo>
                    <a:pt x="16" y="256"/>
                  </a:lnTo>
                  <a:lnTo>
                    <a:pt x="22" y="247"/>
                  </a:lnTo>
                  <a:lnTo>
                    <a:pt x="34" y="231"/>
                  </a:lnTo>
                  <a:lnTo>
                    <a:pt x="49" y="217"/>
                  </a:lnTo>
                  <a:lnTo>
                    <a:pt x="62" y="201"/>
                  </a:lnTo>
                  <a:lnTo>
                    <a:pt x="62" y="201"/>
                  </a:lnTo>
                  <a:lnTo>
                    <a:pt x="84" y="171"/>
                  </a:lnTo>
                  <a:lnTo>
                    <a:pt x="106" y="141"/>
                  </a:lnTo>
                  <a:lnTo>
                    <a:pt x="106" y="141"/>
                  </a:lnTo>
                  <a:lnTo>
                    <a:pt x="132" y="107"/>
                  </a:lnTo>
                  <a:lnTo>
                    <a:pt x="161" y="73"/>
                  </a:lnTo>
                  <a:lnTo>
                    <a:pt x="191" y="40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3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76" name="Freeform 891"/>
            <p:cNvSpPr/>
            <p:nvPr/>
          </p:nvSpPr>
          <p:spPr bwMode="auto">
            <a:xfrm>
              <a:off x="3398838" y="3705226"/>
              <a:ext cx="47625" cy="66675"/>
            </a:xfrm>
            <a:custGeom>
              <a:avLst/>
              <a:gdLst/>
              <a:ahLst/>
              <a:cxnLst>
                <a:cxn ang="0">
                  <a:pos x="108" y="4"/>
                </a:cxn>
                <a:cxn ang="0">
                  <a:pos x="108" y="4"/>
                </a:cxn>
                <a:cxn ang="0">
                  <a:pos x="106" y="14"/>
                </a:cxn>
                <a:cxn ang="0">
                  <a:pos x="102" y="21"/>
                </a:cxn>
                <a:cxn ang="0">
                  <a:pos x="97" y="29"/>
                </a:cxn>
                <a:cxn ang="0">
                  <a:pos x="90" y="37"/>
                </a:cxn>
                <a:cxn ang="0">
                  <a:pos x="76" y="53"/>
                </a:cxn>
                <a:cxn ang="0">
                  <a:pos x="64" y="67"/>
                </a:cxn>
                <a:cxn ang="0">
                  <a:pos x="64" y="67"/>
                </a:cxn>
                <a:cxn ang="0">
                  <a:pos x="48" y="89"/>
                </a:cxn>
                <a:cxn ang="0">
                  <a:pos x="34" y="113"/>
                </a:cxn>
                <a:cxn ang="0">
                  <a:pos x="18" y="135"/>
                </a:cxn>
                <a:cxn ang="0">
                  <a:pos x="10" y="146"/>
                </a:cxn>
                <a:cxn ang="0">
                  <a:pos x="1" y="156"/>
                </a:cxn>
                <a:cxn ang="0">
                  <a:pos x="1" y="156"/>
                </a:cxn>
                <a:cxn ang="0">
                  <a:pos x="0" y="159"/>
                </a:cxn>
                <a:cxn ang="0">
                  <a:pos x="0" y="160"/>
                </a:cxn>
                <a:cxn ang="0">
                  <a:pos x="1" y="164"/>
                </a:cxn>
                <a:cxn ang="0">
                  <a:pos x="5" y="167"/>
                </a:cxn>
                <a:cxn ang="0">
                  <a:pos x="8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26" y="144"/>
                </a:cxn>
                <a:cxn ang="0">
                  <a:pos x="40" y="123"/>
                </a:cxn>
                <a:cxn ang="0">
                  <a:pos x="68" y="80"/>
                </a:cxn>
                <a:cxn ang="0">
                  <a:pos x="68" y="80"/>
                </a:cxn>
                <a:cxn ang="0">
                  <a:pos x="74" y="71"/>
                </a:cxn>
                <a:cxn ang="0">
                  <a:pos x="82" y="63"/>
                </a:cxn>
                <a:cxn ang="0">
                  <a:pos x="98" y="46"/>
                </a:cxn>
                <a:cxn ang="0">
                  <a:pos x="104" y="37"/>
                </a:cxn>
                <a:cxn ang="0">
                  <a:pos x="111" y="28"/>
                </a:cxn>
                <a:cxn ang="0">
                  <a:pos x="116" y="17"/>
                </a:cxn>
                <a:cxn ang="0">
                  <a:pos x="119" y="7"/>
                </a:cxn>
                <a:cxn ang="0">
                  <a:pos x="119" y="7"/>
                </a:cxn>
                <a:cxn ang="0">
                  <a:pos x="119" y="6"/>
                </a:cxn>
                <a:cxn ang="0">
                  <a:pos x="117" y="3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1" y="0"/>
                </a:cxn>
                <a:cxn ang="0">
                  <a:pos x="108" y="2"/>
                </a:cxn>
                <a:cxn ang="0">
                  <a:pos x="108" y="4"/>
                </a:cxn>
                <a:cxn ang="0">
                  <a:pos x="108" y="4"/>
                </a:cxn>
              </a:cxnLst>
              <a:rect l="0" t="0" r="r" b="b"/>
              <a:pathLst>
                <a:path w="119" h="167">
                  <a:moveTo>
                    <a:pt x="108" y="4"/>
                  </a:moveTo>
                  <a:lnTo>
                    <a:pt x="108" y="4"/>
                  </a:lnTo>
                  <a:lnTo>
                    <a:pt x="106" y="14"/>
                  </a:lnTo>
                  <a:lnTo>
                    <a:pt x="102" y="21"/>
                  </a:lnTo>
                  <a:lnTo>
                    <a:pt x="97" y="29"/>
                  </a:lnTo>
                  <a:lnTo>
                    <a:pt x="90" y="37"/>
                  </a:lnTo>
                  <a:lnTo>
                    <a:pt x="76" y="53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48" y="89"/>
                  </a:lnTo>
                  <a:lnTo>
                    <a:pt x="34" y="113"/>
                  </a:lnTo>
                  <a:lnTo>
                    <a:pt x="18" y="135"/>
                  </a:lnTo>
                  <a:lnTo>
                    <a:pt x="10" y="14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59"/>
                  </a:lnTo>
                  <a:lnTo>
                    <a:pt x="0" y="160"/>
                  </a:lnTo>
                  <a:lnTo>
                    <a:pt x="1" y="164"/>
                  </a:lnTo>
                  <a:lnTo>
                    <a:pt x="5" y="167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26" y="144"/>
                  </a:lnTo>
                  <a:lnTo>
                    <a:pt x="40" y="123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74" y="71"/>
                  </a:lnTo>
                  <a:lnTo>
                    <a:pt x="82" y="63"/>
                  </a:lnTo>
                  <a:lnTo>
                    <a:pt x="98" y="46"/>
                  </a:lnTo>
                  <a:lnTo>
                    <a:pt x="104" y="37"/>
                  </a:lnTo>
                  <a:lnTo>
                    <a:pt x="111" y="28"/>
                  </a:lnTo>
                  <a:lnTo>
                    <a:pt x="116" y="1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6"/>
                  </a:lnTo>
                  <a:lnTo>
                    <a:pt x="117" y="3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8" y="2"/>
                  </a:lnTo>
                  <a:lnTo>
                    <a:pt x="108" y="4"/>
                  </a:lnTo>
                  <a:lnTo>
                    <a:pt x="10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77" name="Freeform 892"/>
            <p:cNvSpPr/>
            <p:nvPr/>
          </p:nvSpPr>
          <p:spPr bwMode="auto">
            <a:xfrm>
              <a:off x="3432176" y="3724276"/>
              <a:ext cx="47625" cy="53975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74" y="38"/>
                </a:cxn>
                <a:cxn ang="0">
                  <a:pos x="57" y="56"/>
                </a:cxn>
                <a:cxn ang="0">
                  <a:pos x="42" y="76"/>
                </a:cxn>
                <a:cxn ang="0">
                  <a:pos x="42" y="76"/>
                </a:cxn>
                <a:cxn ang="0">
                  <a:pos x="30" y="89"/>
                </a:cxn>
                <a:cxn ang="0">
                  <a:pos x="18" y="101"/>
                </a:cxn>
                <a:cxn ang="0">
                  <a:pos x="13" y="107"/>
                </a:cxn>
                <a:cxn ang="0">
                  <a:pos x="8" y="114"/>
                </a:cxn>
                <a:cxn ang="0">
                  <a:pos x="4" y="122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4" y="136"/>
                </a:cxn>
                <a:cxn ang="0">
                  <a:pos x="8" y="136"/>
                </a:cxn>
                <a:cxn ang="0">
                  <a:pos x="10" y="135"/>
                </a:cxn>
                <a:cxn ang="0">
                  <a:pos x="12" y="132"/>
                </a:cxn>
                <a:cxn ang="0">
                  <a:pos x="12" y="132"/>
                </a:cxn>
                <a:cxn ang="0">
                  <a:pos x="14" y="124"/>
                </a:cxn>
                <a:cxn ang="0">
                  <a:pos x="19" y="117"/>
                </a:cxn>
                <a:cxn ang="0">
                  <a:pos x="25" y="109"/>
                </a:cxn>
                <a:cxn ang="0">
                  <a:pos x="31" y="102"/>
                </a:cxn>
                <a:cxn ang="0">
                  <a:pos x="43" y="89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70" y="59"/>
                </a:cxn>
                <a:cxn ang="0">
                  <a:pos x="86" y="42"/>
                </a:cxn>
                <a:cxn ang="0">
                  <a:pos x="119" y="9"/>
                </a:cxn>
                <a:cxn ang="0">
                  <a:pos x="119" y="9"/>
                </a:cxn>
                <a:cxn ang="0">
                  <a:pos x="120" y="8"/>
                </a:cxn>
                <a:cxn ang="0">
                  <a:pos x="120" y="5"/>
                </a:cxn>
                <a:cxn ang="0">
                  <a:pos x="117" y="2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20" h="136">
                  <a:moveTo>
                    <a:pt x="110" y="2"/>
                  </a:moveTo>
                  <a:lnTo>
                    <a:pt x="110" y="2"/>
                  </a:lnTo>
                  <a:lnTo>
                    <a:pt x="74" y="38"/>
                  </a:lnTo>
                  <a:lnTo>
                    <a:pt x="57" y="5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30" y="89"/>
                  </a:lnTo>
                  <a:lnTo>
                    <a:pt x="18" y="101"/>
                  </a:lnTo>
                  <a:lnTo>
                    <a:pt x="13" y="107"/>
                  </a:lnTo>
                  <a:lnTo>
                    <a:pt x="8" y="114"/>
                  </a:lnTo>
                  <a:lnTo>
                    <a:pt x="4" y="122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4" y="136"/>
                  </a:lnTo>
                  <a:lnTo>
                    <a:pt x="8" y="136"/>
                  </a:lnTo>
                  <a:lnTo>
                    <a:pt x="10" y="135"/>
                  </a:lnTo>
                  <a:lnTo>
                    <a:pt x="12" y="132"/>
                  </a:lnTo>
                  <a:lnTo>
                    <a:pt x="12" y="132"/>
                  </a:lnTo>
                  <a:lnTo>
                    <a:pt x="14" y="124"/>
                  </a:lnTo>
                  <a:lnTo>
                    <a:pt x="19" y="117"/>
                  </a:lnTo>
                  <a:lnTo>
                    <a:pt x="25" y="109"/>
                  </a:lnTo>
                  <a:lnTo>
                    <a:pt x="31" y="102"/>
                  </a:lnTo>
                  <a:lnTo>
                    <a:pt x="43" y="89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70" y="59"/>
                  </a:lnTo>
                  <a:lnTo>
                    <a:pt x="86" y="42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0" y="8"/>
                  </a:lnTo>
                  <a:lnTo>
                    <a:pt x="120" y="5"/>
                  </a:lnTo>
                  <a:lnTo>
                    <a:pt x="117" y="2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78" name="Freeform 893"/>
            <p:cNvSpPr/>
            <p:nvPr/>
          </p:nvSpPr>
          <p:spPr bwMode="auto">
            <a:xfrm>
              <a:off x="3463926" y="3732213"/>
              <a:ext cx="38100" cy="47625"/>
            </a:xfrm>
            <a:custGeom>
              <a:avLst/>
              <a:gdLst/>
              <a:ahLst/>
              <a:cxnLst>
                <a:cxn ang="0">
                  <a:pos x="86" y="3"/>
                </a:cxn>
                <a:cxn ang="0">
                  <a:pos x="86" y="3"/>
                </a:cxn>
                <a:cxn ang="0">
                  <a:pos x="74" y="23"/>
                </a:cxn>
                <a:cxn ang="0">
                  <a:pos x="60" y="41"/>
                </a:cxn>
                <a:cxn ang="0">
                  <a:pos x="44" y="58"/>
                </a:cxn>
                <a:cxn ang="0">
                  <a:pos x="27" y="74"/>
                </a:cxn>
                <a:cxn ang="0">
                  <a:pos x="27" y="74"/>
                </a:cxn>
                <a:cxn ang="0">
                  <a:pos x="18" y="82"/>
                </a:cxn>
                <a:cxn ang="0">
                  <a:pos x="7" y="92"/>
                </a:cxn>
                <a:cxn ang="0">
                  <a:pos x="3" y="99"/>
                </a:cxn>
                <a:cxn ang="0">
                  <a:pos x="1" y="104"/>
                </a:cxn>
                <a:cxn ang="0">
                  <a:pos x="0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7" y="121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3"/>
                </a:cxn>
                <a:cxn ang="0">
                  <a:pos x="11" y="113"/>
                </a:cxn>
                <a:cxn ang="0">
                  <a:pos x="11" y="109"/>
                </a:cxn>
                <a:cxn ang="0">
                  <a:pos x="14" y="102"/>
                </a:cxn>
                <a:cxn ang="0">
                  <a:pos x="18" y="97"/>
                </a:cxn>
                <a:cxn ang="0">
                  <a:pos x="23" y="92"/>
                </a:cxn>
                <a:cxn ang="0">
                  <a:pos x="35" y="82"/>
                </a:cxn>
                <a:cxn ang="0">
                  <a:pos x="44" y="74"/>
                </a:cxn>
                <a:cxn ang="0">
                  <a:pos x="44" y="74"/>
                </a:cxn>
                <a:cxn ang="0">
                  <a:pos x="58" y="59"/>
                </a:cxn>
                <a:cxn ang="0">
                  <a:pos x="73" y="44"/>
                </a:cxn>
                <a:cxn ang="0">
                  <a:pos x="86" y="27"/>
                </a:cxn>
                <a:cxn ang="0">
                  <a:pos x="96" y="10"/>
                </a:cxn>
                <a:cxn ang="0">
                  <a:pos x="96" y="10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4" y="2"/>
                </a:cxn>
                <a:cxn ang="0">
                  <a:pos x="90" y="0"/>
                </a:cxn>
                <a:cxn ang="0">
                  <a:pos x="88" y="2"/>
                </a:cxn>
                <a:cxn ang="0">
                  <a:pos x="86" y="3"/>
                </a:cxn>
                <a:cxn ang="0">
                  <a:pos x="86" y="3"/>
                </a:cxn>
              </a:cxnLst>
              <a:rect l="0" t="0" r="r" b="b"/>
              <a:pathLst>
                <a:path w="96" h="121">
                  <a:moveTo>
                    <a:pt x="86" y="3"/>
                  </a:moveTo>
                  <a:lnTo>
                    <a:pt x="86" y="3"/>
                  </a:lnTo>
                  <a:lnTo>
                    <a:pt x="74" y="23"/>
                  </a:lnTo>
                  <a:lnTo>
                    <a:pt x="60" y="41"/>
                  </a:lnTo>
                  <a:lnTo>
                    <a:pt x="44" y="58"/>
                  </a:lnTo>
                  <a:lnTo>
                    <a:pt x="27" y="74"/>
                  </a:lnTo>
                  <a:lnTo>
                    <a:pt x="27" y="74"/>
                  </a:lnTo>
                  <a:lnTo>
                    <a:pt x="18" y="82"/>
                  </a:lnTo>
                  <a:lnTo>
                    <a:pt x="7" y="92"/>
                  </a:lnTo>
                  <a:lnTo>
                    <a:pt x="3" y="99"/>
                  </a:lnTo>
                  <a:lnTo>
                    <a:pt x="1" y="104"/>
                  </a:lnTo>
                  <a:lnTo>
                    <a:pt x="0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7" y="121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1" y="109"/>
                  </a:lnTo>
                  <a:lnTo>
                    <a:pt x="14" y="102"/>
                  </a:lnTo>
                  <a:lnTo>
                    <a:pt x="18" y="97"/>
                  </a:lnTo>
                  <a:lnTo>
                    <a:pt x="23" y="92"/>
                  </a:lnTo>
                  <a:lnTo>
                    <a:pt x="35" y="82"/>
                  </a:lnTo>
                  <a:lnTo>
                    <a:pt x="44" y="74"/>
                  </a:lnTo>
                  <a:lnTo>
                    <a:pt x="44" y="74"/>
                  </a:lnTo>
                  <a:lnTo>
                    <a:pt x="58" y="59"/>
                  </a:lnTo>
                  <a:lnTo>
                    <a:pt x="73" y="44"/>
                  </a:lnTo>
                  <a:lnTo>
                    <a:pt x="86" y="27"/>
                  </a:lnTo>
                  <a:lnTo>
                    <a:pt x="96" y="10"/>
                  </a:lnTo>
                  <a:lnTo>
                    <a:pt x="96" y="10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4" y="2"/>
                  </a:lnTo>
                  <a:lnTo>
                    <a:pt x="90" y="0"/>
                  </a:lnTo>
                  <a:lnTo>
                    <a:pt x="88" y="2"/>
                  </a:lnTo>
                  <a:lnTo>
                    <a:pt x="86" y="3"/>
                  </a:lnTo>
                  <a:lnTo>
                    <a:pt x="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79" name="Freeform 894"/>
            <p:cNvSpPr/>
            <p:nvPr/>
          </p:nvSpPr>
          <p:spPr bwMode="auto">
            <a:xfrm>
              <a:off x="3511551" y="3668713"/>
              <a:ext cx="79375" cy="104775"/>
            </a:xfrm>
            <a:custGeom>
              <a:avLst/>
              <a:gdLst/>
              <a:ahLst/>
              <a:cxnLst>
                <a:cxn ang="0">
                  <a:pos x="190" y="1"/>
                </a:cxn>
                <a:cxn ang="0">
                  <a:pos x="190" y="1"/>
                </a:cxn>
                <a:cxn ang="0">
                  <a:pos x="161" y="33"/>
                </a:cxn>
                <a:cxn ang="0">
                  <a:pos x="132" y="65"/>
                </a:cxn>
                <a:cxn ang="0">
                  <a:pos x="106" y="98"/>
                </a:cxn>
                <a:cxn ang="0">
                  <a:pos x="80" y="132"/>
                </a:cxn>
                <a:cxn ang="0">
                  <a:pos x="80" y="132"/>
                </a:cxn>
                <a:cxn ang="0">
                  <a:pos x="67" y="153"/>
                </a:cxn>
                <a:cxn ang="0">
                  <a:pos x="54" y="174"/>
                </a:cxn>
                <a:cxn ang="0">
                  <a:pos x="40" y="193"/>
                </a:cxn>
                <a:cxn ang="0">
                  <a:pos x="33" y="204"/>
                </a:cxn>
                <a:cxn ang="0">
                  <a:pos x="25" y="213"/>
                </a:cxn>
                <a:cxn ang="0">
                  <a:pos x="25" y="213"/>
                </a:cxn>
                <a:cxn ang="0">
                  <a:pos x="16" y="222"/>
                </a:cxn>
                <a:cxn ang="0">
                  <a:pos x="9" y="233"/>
                </a:cxn>
                <a:cxn ang="0">
                  <a:pos x="3" y="244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1" y="261"/>
                </a:cxn>
                <a:cxn ang="0">
                  <a:pos x="3" y="261"/>
                </a:cxn>
                <a:cxn ang="0">
                  <a:pos x="5" y="263"/>
                </a:cxn>
                <a:cxn ang="0">
                  <a:pos x="9" y="261"/>
                </a:cxn>
                <a:cxn ang="0">
                  <a:pos x="10" y="259"/>
                </a:cxn>
                <a:cxn ang="0">
                  <a:pos x="12" y="258"/>
                </a:cxn>
                <a:cxn ang="0">
                  <a:pos x="12" y="258"/>
                </a:cxn>
                <a:cxn ang="0">
                  <a:pos x="13" y="248"/>
                </a:cxn>
                <a:cxn ang="0">
                  <a:pos x="17" y="241"/>
                </a:cxn>
                <a:cxn ang="0">
                  <a:pos x="22" y="233"/>
                </a:cxn>
                <a:cxn ang="0">
                  <a:pos x="27" y="225"/>
                </a:cxn>
                <a:cxn ang="0">
                  <a:pos x="40" y="210"/>
                </a:cxn>
                <a:cxn ang="0">
                  <a:pos x="51" y="196"/>
                </a:cxn>
                <a:cxn ang="0">
                  <a:pos x="51" y="196"/>
                </a:cxn>
                <a:cxn ang="0">
                  <a:pos x="76" y="159"/>
                </a:cxn>
                <a:cxn ang="0">
                  <a:pos x="88" y="141"/>
                </a:cxn>
                <a:cxn ang="0">
                  <a:pos x="101" y="124"/>
                </a:cxn>
                <a:cxn ang="0">
                  <a:pos x="101" y="124"/>
                </a:cxn>
                <a:cxn ang="0">
                  <a:pos x="148" y="65"/>
                </a:cxn>
                <a:cxn ang="0">
                  <a:pos x="173" y="37"/>
                </a:cxn>
                <a:cxn ang="0">
                  <a:pos x="197" y="10"/>
                </a:cxn>
                <a:cxn ang="0">
                  <a:pos x="197" y="10"/>
                </a:cxn>
                <a:cxn ang="0">
                  <a:pos x="199" y="8"/>
                </a:cxn>
                <a:cxn ang="0">
                  <a:pos x="200" y="5"/>
                </a:cxn>
                <a:cxn ang="0">
                  <a:pos x="197" y="1"/>
                </a:cxn>
                <a:cxn ang="0">
                  <a:pos x="193" y="0"/>
                </a:cxn>
                <a:cxn ang="0">
                  <a:pos x="192" y="0"/>
                </a:cxn>
                <a:cxn ang="0">
                  <a:pos x="190" y="1"/>
                </a:cxn>
                <a:cxn ang="0">
                  <a:pos x="190" y="1"/>
                </a:cxn>
              </a:cxnLst>
              <a:rect l="0" t="0" r="r" b="b"/>
              <a:pathLst>
                <a:path w="200" h="263">
                  <a:moveTo>
                    <a:pt x="190" y="1"/>
                  </a:moveTo>
                  <a:lnTo>
                    <a:pt x="190" y="1"/>
                  </a:lnTo>
                  <a:lnTo>
                    <a:pt x="161" y="33"/>
                  </a:lnTo>
                  <a:lnTo>
                    <a:pt x="132" y="65"/>
                  </a:lnTo>
                  <a:lnTo>
                    <a:pt x="106" y="98"/>
                  </a:lnTo>
                  <a:lnTo>
                    <a:pt x="80" y="132"/>
                  </a:lnTo>
                  <a:lnTo>
                    <a:pt x="80" y="132"/>
                  </a:lnTo>
                  <a:lnTo>
                    <a:pt x="67" y="153"/>
                  </a:lnTo>
                  <a:lnTo>
                    <a:pt x="54" y="174"/>
                  </a:lnTo>
                  <a:lnTo>
                    <a:pt x="40" y="193"/>
                  </a:lnTo>
                  <a:lnTo>
                    <a:pt x="33" y="204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6" y="222"/>
                  </a:lnTo>
                  <a:lnTo>
                    <a:pt x="9" y="233"/>
                  </a:lnTo>
                  <a:lnTo>
                    <a:pt x="3" y="244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1" y="261"/>
                  </a:lnTo>
                  <a:lnTo>
                    <a:pt x="3" y="261"/>
                  </a:lnTo>
                  <a:lnTo>
                    <a:pt x="5" y="263"/>
                  </a:lnTo>
                  <a:lnTo>
                    <a:pt x="9" y="261"/>
                  </a:lnTo>
                  <a:lnTo>
                    <a:pt x="10" y="259"/>
                  </a:lnTo>
                  <a:lnTo>
                    <a:pt x="12" y="258"/>
                  </a:lnTo>
                  <a:lnTo>
                    <a:pt x="12" y="258"/>
                  </a:lnTo>
                  <a:lnTo>
                    <a:pt x="13" y="248"/>
                  </a:lnTo>
                  <a:lnTo>
                    <a:pt x="17" y="241"/>
                  </a:lnTo>
                  <a:lnTo>
                    <a:pt x="22" y="233"/>
                  </a:lnTo>
                  <a:lnTo>
                    <a:pt x="27" y="225"/>
                  </a:lnTo>
                  <a:lnTo>
                    <a:pt x="40" y="210"/>
                  </a:lnTo>
                  <a:lnTo>
                    <a:pt x="51" y="196"/>
                  </a:lnTo>
                  <a:lnTo>
                    <a:pt x="51" y="196"/>
                  </a:lnTo>
                  <a:lnTo>
                    <a:pt x="76" y="159"/>
                  </a:lnTo>
                  <a:lnTo>
                    <a:pt x="88" y="141"/>
                  </a:lnTo>
                  <a:lnTo>
                    <a:pt x="101" y="124"/>
                  </a:lnTo>
                  <a:lnTo>
                    <a:pt x="101" y="124"/>
                  </a:lnTo>
                  <a:lnTo>
                    <a:pt x="148" y="65"/>
                  </a:lnTo>
                  <a:lnTo>
                    <a:pt x="173" y="37"/>
                  </a:lnTo>
                  <a:lnTo>
                    <a:pt x="197" y="10"/>
                  </a:lnTo>
                  <a:lnTo>
                    <a:pt x="197" y="10"/>
                  </a:lnTo>
                  <a:lnTo>
                    <a:pt x="199" y="8"/>
                  </a:lnTo>
                  <a:lnTo>
                    <a:pt x="200" y="5"/>
                  </a:lnTo>
                  <a:lnTo>
                    <a:pt x="197" y="1"/>
                  </a:lnTo>
                  <a:lnTo>
                    <a:pt x="193" y="0"/>
                  </a:lnTo>
                  <a:lnTo>
                    <a:pt x="192" y="0"/>
                  </a:lnTo>
                  <a:lnTo>
                    <a:pt x="190" y="1"/>
                  </a:lnTo>
                  <a:lnTo>
                    <a:pt x="1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80" name="Freeform 895"/>
            <p:cNvSpPr/>
            <p:nvPr/>
          </p:nvSpPr>
          <p:spPr bwMode="auto">
            <a:xfrm>
              <a:off x="3559176" y="3678238"/>
              <a:ext cx="74613" cy="98425"/>
            </a:xfrm>
            <a:custGeom>
              <a:avLst/>
              <a:gdLst/>
              <a:ahLst/>
              <a:cxnLst>
                <a:cxn ang="0">
                  <a:pos x="178" y="2"/>
                </a:cxn>
                <a:cxn ang="0">
                  <a:pos x="178" y="2"/>
                </a:cxn>
                <a:cxn ang="0">
                  <a:pos x="165" y="12"/>
                </a:cxn>
                <a:cxn ang="0">
                  <a:pos x="151" y="24"/>
                </a:cxn>
                <a:cxn ang="0">
                  <a:pos x="136" y="36"/>
                </a:cxn>
                <a:cxn ang="0">
                  <a:pos x="131" y="42"/>
                </a:cxn>
                <a:cxn ang="0">
                  <a:pos x="126" y="49"/>
                </a:cxn>
                <a:cxn ang="0">
                  <a:pos x="126" y="49"/>
                </a:cxn>
                <a:cxn ang="0">
                  <a:pos x="104" y="82"/>
                </a:cxn>
                <a:cxn ang="0">
                  <a:pos x="80" y="116"/>
                </a:cxn>
                <a:cxn ang="0">
                  <a:pos x="80" y="116"/>
                </a:cxn>
                <a:cxn ang="0">
                  <a:pos x="68" y="133"/>
                </a:cxn>
                <a:cxn ang="0">
                  <a:pos x="56" y="151"/>
                </a:cxn>
                <a:cxn ang="0">
                  <a:pos x="34" y="189"/>
                </a:cxn>
                <a:cxn ang="0">
                  <a:pos x="34" y="189"/>
                </a:cxn>
                <a:cxn ang="0">
                  <a:pos x="25" y="201"/>
                </a:cxn>
                <a:cxn ang="0">
                  <a:pos x="15" y="212"/>
                </a:cxn>
                <a:cxn ang="0">
                  <a:pos x="5" y="224"/>
                </a:cxn>
                <a:cxn ang="0">
                  <a:pos x="2" y="231"/>
                </a:cxn>
                <a:cxn ang="0">
                  <a:pos x="0" y="238"/>
                </a:cxn>
                <a:cxn ang="0">
                  <a:pos x="0" y="238"/>
                </a:cxn>
                <a:cxn ang="0">
                  <a:pos x="0" y="241"/>
                </a:cxn>
                <a:cxn ang="0">
                  <a:pos x="0" y="242"/>
                </a:cxn>
                <a:cxn ang="0">
                  <a:pos x="4" y="245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3" y="235"/>
                </a:cxn>
                <a:cxn ang="0">
                  <a:pos x="17" y="228"/>
                </a:cxn>
                <a:cxn ang="0">
                  <a:pos x="29" y="219"/>
                </a:cxn>
                <a:cxn ang="0">
                  <a:pos x="29" y="219"/>
                </a:cxn>
                <a:cxn ang="0">
                  <a:pos x="33" y="214"/>
                </a:cxn>
                <a:cxn ang="0">
                  <a:pos x="37" y="207"/>
                </a:cxn>
                <a:cxn ang="0">
                  <a:pos x="45" y="195"/>
                </a:cxn>
                <a:cxn ang="0">
                  <a:pos x="45" y="195"/>
                </a:cxn>
                <a:cxn ang="0">
                  <a:pos x="84" y="129"/>
                </a:cxn>
                <a:cxn ang="0">
                  <a:pos x="84" y="129"/>
                </a:cxn>
                <a:cxn ang="0">
                  <a:pos x="94" y="114"/>
                </a:cxn>
                <a:cxn ang="0">
                  <a:pos x="104" y="100"/>
                </a:cxn>
                <a:cxn ang="0">
                  <a:pos x="124" y="72"/>
                </a:cxn>
                <a:cxn ang="0">
                  <a:pos x="124" y="72"/>
                </a:cxn>
                <a:cxn ang="0">
                  <a:pos x="131" y="63"/>
                </a:cxn>
                <a:cxn ang="0">
                  <a:pos x="138" y="54"/>
                </a:cxn>
                <a:cxn ang="0">
                  <a:pos x="153" y="40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7"/>
                </a:cxn>
                <a:cxn ang="0">
                  <a:pos x="189" y="6"/>
                </a:cxn>
                <a:cxn ang="0">
                  <a:pos x="186" y="2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2"/>
                </a:cxn>
                <a:cxn ang="0">
                  <a:pos x="178" y="2"/>
                </a:cxn>
              </a:cxnLst>
              <a:rect l="0" t="0" r="r" b="b"/>
              <a:pathLst>
                <a:path w="189" h="245">
                  <a:moveTo>
                    <a:pt x="178" y="2"/>
                  </a:moveTo>
                  <a:lnTo>
                    <a:pt x="178" y="2"/>
                  </a:lnTo>
                  <a:lnTo>
                    <a:pt x="165" y="12"/>
                  </a:lnTo>
                  <a:lnTo>
                    <a:pt x="151" y="24"/>
                  </a:lnTo>
                  <a:lnTo>
                    <a:pt x="136" y="36"/>
                  </a:lnTo>
                  <a:lnTo>
                    <a:pt x="131" y="42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04" y="82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68" y="133"/>
                  </a:lnTo>
                  <a:lnTo>
                    <a:pt x="56" y="151"/>
                  </a:lnTo>
                  <a:lnTo>
                    <a:pt x="34" y="189"/>
                  </a:lnTo>
                  <a:lnTo>
                    <a:pt x="34" y="189"/>
                  </a:lnTo>
                  <a:lnTo>
                    <a:pt x="25" y="201"/>
                  </a:lnTo>
                  <a:lnTo>
                    <a:pt x="15" y="212"/>
                  </a:lnTo>
                  <a:lnTo>
                    <a:pt x="5" y="224"/>
                  </a:lnTo>
                  <a:lnTo>
                    <a:pt x="2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41"/>
                  </a:lnTo>
                  <a:lnTo>
                    <a:pt x="0" y="242"/>
                  </a:lnTo>
                  <a:lnTo>
                    <a:pt x="4" y="245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3" y="235"/>
                  </a:lnTo>
                  <a:lnTo>
                    <a:pt x="17" y="228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33" y="214"/>
                  </a:lnTo>
                  <a:lnTo>
                    <a:pt x="37" y="207"/>
                  </a:lnTo>
                  <a:lnTo>
                    <a:pt x="45" y="195"/>
                  </a:lnTo>
                  <a:lnTo>
                    <a:pt x="45" y="195"/>
                  </a:lnTo>
                  <a:lnTo>
                    <a:pt x="84" y="129"/>
                  </a:lnTo>
                  <a:lnTo>
                    <a:pt x="84" y="129"/>
                  </a:lnTo>
                  <a:lnTo>
                    <a:pt x="94" y="114"/>
                  </a:lnTo>
                  <a:lnTo>
                    <a:pt x="104" y="100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31" y="63"/>
                  </a:lnTo>
                  <a:lnTo>
                    <a:pt x="138" y="54"/>
                  </a:lnTo>
                  <a:lnTo>
                    <a:pt x="153" y="40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7"/>
                  </a:lnTo>
                  <a:lnTo>
                    <a:pt x="189" y="6"/>
                  </a:lnTo>
                  <a:lnTo>
                    <a:pt x="186" y="2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2"/>
                  </a:lnTo>
                  <a:lnTo>
                    <a:pt x="1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81" name="Freeform 896"/>
            <p:cNvSpPr/>
            <p:nvPr/>
          </p:nvSpPr>
          <p:spPr bwMode="auto">
            <a:xfrm>
              <a:off x="3594101" y="3630613"/>
              <a:ext cx="122238" cy="15240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80" y="22"/>
                </a:cxn>
                <a:cxn ang="0">
                  <a:pos x="263" y="43"/>
                </a:cxn>
                <a:cxn ang="0">
                  <a:pos x="228" y="86"/>
                </a:cxn>
                <a:cxn ang="0">
                  <a:pos x="228" y="86"/>
                </a:cxn>
                <a:cxn ang="0">
                  <a:pos x="190" y="132"/>
                </a:cxn>
                <a:cxn ang="0">
                  <a:pos x="173" y="154"/>
                </a:cxn>
                <a:cxn ang="0">
                  <a:pos x="156" y="179"/>
                </a:cxn>
                <a:cxn ang="0">
                  <a:pos x="156" y="179"/>
                </a:cxn>
                <a:cxn ang="0">
                  <a:pos x="135" y="205"/>
                </a:cxn>
                <a:cxn ang="0">
                  <a:pos x="114" y="230"/>
                </a:cxn>
                <a:cxn ang="0">
                  <a:pos x="70" y="280"/>
                </a:cxn>
                <a:cxn ang="0">
                  <a:pos x="70" y="280"/>
                </a:cxn>
                <a:cxn ang="0">
                  <a:pos x="53" y="302"/>
                </a:cxn>
                <a:cxn ang="0">
                  <a:pos x="36" y="327"/>
                </a:cxn>
                <a:cxn ang="0">
                  <a:pos x="20" y="351"/>
                </a:cxn>
                <a:cxn ang="0">
                  <a:pos x="11" y="361"/>
                </a:cxn>
                <a:cxn ang="0">
                  <a:pos x="2" y="373"/>
                </a:cxn>
                <a:cxn ang="0">
                  <a:pos x="2" y="373"/>
                </a:cxn>
                <a:cxn ang="0">
                  <a:pos x="0" y="375"/>
                </a:cxn>
                <a:cxn ang="0">
                  <a:pos x="0" y="377"/>
                </a:cxn>
                <a:cxn ang="0">
                  <a:pos x="3" y="381"/>
                </a:cxn>
                <a:cxn ang="0">
                  <a:pos x="5" y="382"/>
                </a:cxn>
                <a:cxn ang="0">
                  <a:pos x="8" y="382"/>
                </a:cxn>
                <a:cxn ang="0">
                  <a:pos x="9" y="381"/>
                </a:cxn>
                <a:cxn ang="0">
                  <a:pos x="9" y="381"/>
                </a:cxn>
                <a:cxn ang="0">
                  <a:pos x="26" y="360"/>
                </a:cxn>
                <a:cxn ang="0">
                  <a:pos x="41" y="339"/>
                </a:cxn>
                <a:cxn ang="0">
                  <a:pos x="55" y="317"/>
                </a:cxn>
                <a:cxn ang="0">
                  <a:pos x="71" y="296"/>
                </a:cxn>
                <a:cxn ang="0">
                  <a:pos x="71" y="296"/>
                </a:cxn>
                <a:cxn ang="0">
                  <a:pos x="91" y="272"/>
                </a:cxn>
                <a:cxn ang="0">
                  <a:pos x="111" y="250"/>
                </a:cxn>
                <a:cxn ang="0">
                  <a:pos x="153" y="204"/>
                </a:cxn>
                <a:cxn ang="0">
                  <a:pos x="153" y="204"/>
                </a:cxn>
                <a:cxn ang="0">
                  <a:pos x="161" y="194"/>
                </a:cxn>
                <a:cxn ang="0">
                  <a:pos x="169" y="182"/>
                </a:cxn>
                <a:cxn ang="0">
                  <a:pos x="183" y="158"/>
                </a:cxn>
                <a:cxn ang="0">
                  <a:pos x="183" y="158"/>
                </a:cxn>
                <a:cxn ang="0">
                  <a:pos x="206" y="130"/>
                </a:cxn>
                <a:cxn ang="0">
                  <a:pos x="229" y="102"/>
                </a:cxn>
                <a:cxn ang="0">
                  <a:pos x="229" y="102"/>
                </a:cxn>
                <a:cxn ang="0">
                  <a:pos x="267" y="55"/>
                </a:cxn>
                <a:cxn ang="0">
                  <a:pos x="287" y="32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8" y="8"/>
                </a:cxn>
                <a:cxn ang="0">
                  <a:pos x="309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1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9" h="382">
                  <a:moveTo>
                    <a:pt x="298" y="1"/>
                  </a:moveTo>
                  <a:lnTo>
                    <a:pt x="298" y="1"/>
                  </a:lnTo>
                  <a:lnTo>
                    <a:pt x="280" y="22"/>
                  </a:lnTo>
                  <a:lnTo>
                    <a:pt x="263" y="43"/>
                  </a:lnTo>
                  <a:lnTo>
                    <a:pt x="228" y="86"/>
                  </a:lnTo>
                  <a:lnTo>
                    <a:pt x="228" y="86"/>
                  </a:lnTo>
                  <a:lnTo>
                    <a:pt x="190" y="132"/>
                  </a:lnTo>
                  <a:lnTo>
                    <a:pt x="173" y="154"/>
                  </a:lnTo>
                  <a:lnTo>
                    <a:pt x="156" y="179"/>
                  </a:lnTo>
                  <a:lnTo>
                    <a:pt x="156" y="179"/>
                  </a:lnTo>
                  <a:lnTo>
                    <a:pt x="135" y="205"/>
                  </a:lnTo>
                  <a:lnTo>
                    <a:pt x="114" y="230"/>
                  </a:lnTo>
                  <a:lnTo>
                    <a:pt x="70" y="280"/>
                  </a:lnTo>
                  <a:lnTo>
                    <a:pt x="70" y="280"/>
                  </a:lnTo>
                  <a:lnTo>
                    <a:pt x="53" y="302"/>
                  </a:lnTo>
                  <a:lnTo>
                    <a:pt x="36" y="327"/>
                  </a:lnTo>
                  <a:lnTo>
                    <a:pt x="20" y="351"/>
                  </a:lnTo>
                  <a:lnTo>
                    <a:pt x="11" y="361"/>
                  </a:lnTo>
                  <a:lnTo>
                    <a:pt x="2" y="373"/>
                  </a:lnTo>
                  <a:lnTo>
                    <a:pt x="2" y="373"/>
                  </a:lnTo>
                  <a:lnTo>
                    <a:pt x="0" y="375"/>
                  </a:lnTo>
                  <a:lnTo>
                    <a:pt x="0" y="377"/>
                  </a:lnTo>
                  <a:lnTo>
                    <a:pt x="3" y="381"/>
                  </a:lnTo>
                  <a:lnTo>
                    <a:pt x="5" y="382"/>
                  </a:lnTo>
                  <a:lnTo>
                    <a:pt x="8" y="382"/>
                  </a:lnTo>
                  <a:lnTo>
                    <a:pt x="9" y="381"/>
                  </a:lnTo>
                  <a:lnTo>
                    <a:pt x="9" y="381"/>
                  </a:lnTo>
                  <a:lnTo>
                    <a:pt x="26" y="360"/>
                  </a:lnTo>
                  <a:lnTo>
                    <a:pt x="41" y="339"/>
                  </a:lnTo>
                  <a:lnTo>
                    <a:pt x="55" y="317"/>
                  </a:lnTo>
                  <a:lnTo>
                    <a:pt x="71" y="296"/>
                  </a:lnTo>
                  <a:lnTo>
                    <a:pt x="71" y="296"/>
                  </a:lnTo>
                  <a:lnTo>
                    <a:pt x="91" y="272"/>
                  </a:lnTo>
                  <a:lnTo>
                    <a:pt x="111" y="250"/>
                  </a:lnTo>
                  <a:lnTo>
                    <a:pt x="153" y="204"/>
                  </a:lnTo>
                  <a:lnTo>
                    <a:pt x="153" y="204"/>
                  </a:lnTo>
                  <a:lnTo>
                    <a:pt x="161" y="194"/>
                  </a:lnTo>
                  <a:lnTo>
                    <a:pt x="169" y="182"/>
                  </a:lnTo>
                  <a:lnTo>
                    <a:pt x="183" y="158"/>
                  </a:lnTo>
                  <a:lnTo>
                    <a:pt x="183" y="158"/>
                  </a:lnTo>
                  <a:lnTo>
                    <a:pt x="206" y="130"/>
                  </a:lnTo>
                  <a:lnTo>
                    <a:pt x="229" y="102"/>
                  </a:lnTo>
                  <a:lnTo>
                    <a:pt x="229" y="102"/>
                  </a:lnTo>
                  <a:lnTo>
                    <a:pt x="267" y="55"/>
                  </a:lnTo>
                  <a:lnTo>
                    <a:pt x="287" y="32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8" y="8"/>
                  </a:lnTo>
                  <a:lnTo>
                    <a:pt x="309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1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82" name="Freeform 897"/>
            <p:cNvSpPr/>
            <p:nvPr/>
          </p:nvSpPr>
          <p:spPr bwMode="auto">
            <a:xfrm>
              <a:off x="3629026" y="3665538"/>
              <a:ext cx="88900" cy="111125"/>
            </a:xfrm>
            <a:custGeom>
              <a:avLst/>
              <a:gdLst/>
              <a:ahLst/>
              <a:cxnLst>
                <a:cxn ang="0">
                  <a:pos x="222" y="5"/>
                </a:cxn>
                <a:cxn ang="0">
                  <a:pos x="220" y="1"/>
                </a:cxn>
                <a:cxn ang="0">
                  <a:pos x="216" y="1"/>
                </a:cxn>
                <a:cxn ang="0">
                  <a:pos x="212" y="5"/>
                </a:cxn>
                <a:cxn ang="0">
                  <a:pos x="212" y="8"/>
                </a:cxn>
                <a:cxn ang="0">
                  <a:pos x="210" y="13"/>
                </a:cxn>
                <a:cxn ang="0">
                  <a:pos x="201" y="28"/>
                </a:cxn>
                <a:cxn ang="0">
                  <a:pos x="180" y="50"/>
                </a:cxn>
                <a:cxn ang="0">
                  <a:pos x="170" y="60"/>
                </a:cxn>
                <a:cxn ang="0">
                  <a:pos x="124" y="123"/>
                </a:cxn>
                <a:cxn ang="0">
                  <a:pos x="107" y="144"/>
                </a:cxn>
                <a:cxn ang="0">
                  <a:pos x="51" y="207"/>
                </a:cxn>
                <a:cxn ang="0">
                  <a:pos x="39" y="219"/>
                </a:cxn>
                <a:cxn ang="0">
                  <a:pos x="29" y="232"/>
                </a:cxn>
                <a:cxn ang="0">
                  <a:pos x="23" y="242"/>
                </a:cxn>
                <a:cxn ang="0">
                  <a:pos x="12" y="262"/>
                </a:cxn>
                <a:cxn ang="0">
                  <a:pos x="2" y="270"/>
                </a:cxn>
                <a:cxn ang="0">
                  <a:pos x="0" y="273"/>
                </a:cxn>
                <a:cxn ang="0">
                  <a:pos x="2" y="280"/>
                </a:cxn>
                <a:cxn ang="0">
                  <a:pos x="6" y="280"/>
                </a:cxn>
                <a:cxn ang="0">
                  <a:pos x="8" y="280"/>
                </a:cxn>
                <a:cxn ang="0">
                  <a:pos x="21" y="267"/>
                </a:cxn>
                <a:cxn ang="0">
                  <a:pos x="40" y="237"/>
                </a:cxn>
                <a:cxn ang="0">
                  <a:pos x="51" y="222"/>
                </a:cxn>
                <a:cxn ang="0">
                  <a:pos x="129" y="136"/>
                </a:cxn>
                <a:cxn ang="0">
                  <a:pos x="138" y="124"/>
                </a:cxn>
                <a:cxn ang="0">
                  <a:pos x="162" y="90"/>
                </a:cxn>
                <a:cxn ang="0">
                  <a:pos x="187" y="56"/>
                </a:cxn>
                <a:cxn ang="0">
                  <a:pos x="197" y="46"/>
                </a:cxn>
                <a:cxn ang="0">
                  <a:pos x="216" y="28"/>
                </a:cxn>
                <a:cxn ang="0">
                  <a:pos x="221" y="17"/>
                </a:cxn>
                <a:cxn ang="0">
                  <a:pos x="222" y="5"/>
                </a:cxn>
              </a:cxnLst>
              <a:rect l="0" t="0" r="r" b="b"/>
              <a:pathLst>
                <a:path w="222" h="280">
                  <a:moveTo>
                    <a:pt x="222" y="5"/>
                  </a:moveTo>
                  <a:lnTo>
                    <a:pt x="222" y="5"/>
                  </a:lnTo>
                  <a:lnTo>
                    <a:pt x="221" y="3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2" y="3"/>
                  </a:lnTo>
                  <a:lnTo>
                    <a:pt x="212" y="5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11"/>
                  </a:lnTo>
                  <a:lnTo>
                    <a:pt x="210" y="13"/>
                  </a:lnTo>
                  <a:lnTo>
                    <a:pt x="206" y="20"/>
                  </a:lnTo>
                  <a:lnTo>
                    <a:pt x="201" y="28"/>
                  </a:lnTo>
                  <a:lnTo>
                    <a:pt x="195" y="35"/>
                  </a:lnTo>
                  <a:lnTo>
                    <a:pt x="180" y="50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40" y="102"/>
                  </a:lnTo>
                  <a:lnTo>
                    <a:pt x="124" y="123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80" y="175"/>
                  </a:lnTo>
                  <a:lnTo>
                    <a:pt x="51" y="207"/>
                  </a:lnTo>
                  <a:lnTo>
                    <a:pt x="51" y="207"/>
                  </a:lnTo>
                  <a:lnTo>
                    <a:pt x="39" y="219"/>
                  </a:lnTo>
                  <a:lnTo>
                    <a:pt x="34" y="225"/>
                  </a:lnTo>
                  <a:lnTo>
                    <a:pt x="29" y="232"/>
                  </a:lnTo>
                  <a:lnTo>
                    <a:pt x="29" y="232"/>
                  </a:lnTo>
                  <a:lnTo>
                    <a:pt x="23" y="242"/>
                  </a:lnTo>
                  <a:lnTo>
                    <a:pt x="18" y="253"/>
                  </a:lnTo>
                  <a:lnTo>
                    <a:pt x="12" y="262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" y="271"/>
                  </a:lnTo>
                  <a:lnTo>
                    <a:pt x="0" y="273"/>
                  </a:lnTo>
                  <a:lnTo>
                    <a:pt x="1" y="277"/>
                  </a:lnTo>
                  <a:lnTo>
                    <a:pt x="2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8" y="280"/>
                  </a:lnTo>
                  <a:lnTo>
                    <a:pt x="8" y="280"/>
                  </a:lnTo>
                  <a:lnTo>
                    <a:pt x="16" y="273"/>
                  </a:lnTo>
                  <a:lnTo>
                    <a:pt x="21" y="267"/>
                  </a:lnTo>
                  <a:lnTo>
                    <a:pt x="31" y="253"/>
                  </a:lnTo>
                  <a:lnTo>
                    <a:pt x="40" y="237"/>
                  </a:lnTo>
                  <a:lnTo>
                    <a:pt x="51" y="222"/>
                  </a:lnTo>
                  <a:lnTo>
                    <a:pt x="51" y="222"/>
                  </a:lnTo>
                  <a:lnTo>
                    <a:pt x="90" y="179"/>
                  </a:lnTo>
                  <a:lnTo>
                    <a:pt x="129" y="136"/>
                  </a:lnTo>
                  <a:lnTo>
                    <a:pt x="129" y="136"/>
                  </a:lnTo>
                  <a:lnTo>
                    <a:pt x="138" y="124"/>
                  </a:lnTo>
                  <a:lnTo>
                    <a:pt x="146" y="114"/>
                  </a:lnTo>
                  <a:lnTo>
                    <a:pt x="162" y="90"/>
                  </a:lnTo>
                  <a:lnTo>
                    <a:pt x="178" y="67"/>
                  </a:lnTo>
                  <a:lnTo>
                    <a:pt x="187" y="56"/>
                  </a:lnTo>
                  <a:lnTo>
                    <a:pt x="197" y="46"/>
                  </a:lnTo>
                  <a:lnTo>
                    <a:pt x="197" y="46"/>
                  </a:lnTo>
                  <a:lnTo>
                    <a:pt x="206" y="37"/>
                  </a:lnTo>
                  <a:lnTo>
                    <a:pt x="216" y="28"/>
                  </a:lnTo>
                  <a:lnTo>
                    <a:pt x="218" y="22"/>
                  </a:lnTo>
                  <a:lnTo>
                    <a:pt x="221" y="17"/>
                  </a:lnTo>
                  <a:lnTo>
                    <a:pt x="222" y="12"/>
                  </a:lnTo>
                  <a:lnTo>
                    <a:pt x="222" y="5"/>
                  </a:lnTo>
                  <a:lnTo>
                    <a:pt x="2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83" name="Freeform 898"/>
            <p:cNvSpPr/>
            <p:nvPr/>
          </p:nvSpPr>
          <p:spPr bwMode="auto">
            <a:xfrm>
              <a:off x="3668713" y="3692526"/>
              <a:ext cx="60325" cy="80963"/>
            </a:xfrm>
            <a:custGeom>
              <a:avLst/>
              <a:gdLst/>
              <a:ahLst/>
              <a:cxnLst>
                <a:cxn ang="0">
                  <a:pos x="142" y="4"/>
                </a:cxn>
                <a:cxn ang="0">
                  <a:pos x="142" y="4"/>
                </a:cxn>
                <a:cxn ang="0">
                  <a:pos x="141" y="8"/>
                </a:cxn>
                <a:cxn ang="0">
                  <a:pos x="138" y="14"/>
                </a:cxn>
                <a:cxn ang="0">
                  <a:pos x="130" y="24"/>
                </a:cxn>
                <a:cxn ang="0">
                  <a:pos x="121" y="34"/>
                </a:cxn>
                <a:cxn ang="0">
                  <a:pos x="115" y="42"/>
                </a:cxn>
                <a:cxn ang="0">
                  <a:pos x="115" y="42"/>
                </a:cxn>
                <a:cxn ang="0">
                  <a:pos x="95" y="70"/>
                </a:cxn>
                <a:cxn ang="0">
                  <a:pos x="77" y="97"/>
                </a:cxn>
                <a:cxn ang="0">
                  <a:pos x="77" y="97"/>
                </a:cxn>
                <a:cxn ang="0">
                  <a:pos x="68" y="110"/>
                </a:cxn>
                <a:cxn ang="0">
                  <a:pos x="58" y="122"/>
                </a:cxn>
                <a:cxn ang="0">
                  <a:pos x="38" y="147"/>
                </a:cxn>
                <a:cxn ang="0">
                  <a:pos x="18" y="170"/>
                </a:cxn>
                <a:cxn ang="0">
                  <a:pos x="9" y="184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19" y="189"/>
                </a:cxn>
                <a:cxn ang="0">
                  <a:pos x="30" y="177"/>
                </a:cxn>
                <a:cxn ang="0">
                  <a:pos x="51" y="152"/>
                </a:cxn>
                <a:cxn ang="0">
                  <a:pos x="51" y="152"/>
                </a:cxn>
                <a:cxn ang="0">
                  <a:pos x="69" y="129"/>
                </a:cxn>
                <a:cxn ang="0">
                  <a:pos x="87" y="102"/>
                </a:cxn>
                <a:cxn ang="0">
                  <a:pos x="87" y="102"/>
                </a:cxn>
                <a:cxn ang="0">
                  <a:pos x="124" y="49"/>
                </a:cxn>
                <a:cxn ang="0">
                  <a:pos x="124" y="49"/>
                </a:cxn>
                <a:cxn ang="0">
                  <a:pos x="133" y="38"/>
                </a:cxn>
                <a:cxn ang="0">
                  <a:pos x="141" y="29"/>
                </a:cxn>
                <a:cxn ang="0">
                  <a:pos x="149" y="19"/>
                </a:cxn>
                <a:cxn ang="0">
                  <a:pos x="151" y="14"/>
                </a:cxn>
                <a:cxn ang="0">
                  <a:pos x="154" y="7"/>
                </a:cxn>
                <a:cxn ang="0">
                  <a:pos x="154" y="7"/>
                </a:cxn>
                <a:cxn ang="0">
                  <a:pos x="154" y="4"/>
                </a:cxn>
                <a:cxn ang="0">
                  <a:pos x="153" y="3"/>
                </a:cxn>
                <a:cxn ang="0">
                  <a:pos x="149" y="0"/>
                </a:cxn>
                <a:cxn ang="0">
                  <a:pos x="145" y="0"/>
                </a:cxn>
                <a:cxn ang="0">
                  <a:pos x="144" y="2"/>
                </a:cxn>
                <a:cxn ang="0">
                  <a:pos x="142" y="4"/>
                </a:cxn>
                <a:cxn ang="0">
                  <a:pos x="142" y="4"/>
                </a:cxn>
              </a:cxnLst>
              <a:rect l="0" t="0" r="r" b="b"/>
              <a:pathLst>
                <a:path w="154" h="206">
                  <a:moveTo>
                    <a:pt x="142" y="4"/>
                  </a:moveTo>
                  <a:lnTo>
                    <a:pt x="142" y="4"/>
                  </a:lnTo>
                  <a:lnTo>
                    <a:pt x="141" y="8"/>
                  </a:lnTo>
                  <a:lnTo>
                    <a:pt x="138" y="14"/>
                  </a:lnTo>
                  <a:lnTo>
                    <a:pt x="130" y="24"/>
                  </a:lnTo>
                  <a:lnTo>
                    <a:pt x="121" y="34"/>
                  </a:lnTo>
                  <a:lnTo>
                    <a:pt x="115" y="42"/>
                  </a:lnTo>
                  <a:lnTo>
                    <a:pt x="115" y="42"/>
                  </a:lnTo>
                  <a:lnTo>
                    <a:pt x="95" y="70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68" y="110"/>
                  </a:lnTo>
                  <a:lnTo>
                    <a:pt x="58" y="122"/>
                  </a:lnTo>
                  <a:lnTo>
                    <a:pt x="38" y="147"/>
                  </a:lnTo>
                  <a:lnTo>
                    <a:pt x="18" y="170"/>
                  </a:lnTo>
                  <a:lnTo>
                    <a:pt x="9" y="184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19" y="189"/>
                  </a:lnTo>
                  <a:lnTo>
                    <a:pt x="30" y="177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69" y="129"/>
                  </a:lnTo>
                  <a:lnTo>
                    <a:pt x="87" y="102"/>
                  </a:lnTo>
                  <a:lnTo>
                    <a:pt x="87" y="102"/>
                  </a:lnTo>
                  <a:lnTo>
                    <a:pt x="124" y="49"/>
                  </a:lnTo>
                  <a:lnTo>
                    <a:pt x="124" y="49"/>
                  </a:lnTo>
                  <a:lnTo>
                    <a:pt x="133" y="38"/>
                  </a:lnTo>
                  <a:lnTo>
                    <a:pt x="141" y="29"/>
                  </a:lnTo>
                  <a:lnTo>
                    <a:pt x="149" y="19"/>
                  </a:lnTo>
                  <a:lnTo>
                    <a:pt x="151" y="14"/>
                  </a:lnTo>
                  <a:lnTo>
                    <a:pt x="154" y="7"/>
                  </a:lnTo>
                  <a:lnTo>
                    <a:pt x="154" y="7"/>
                  </a:lnTo>
                  <a:lnTo>
                    <a:pt x="154" y="4"/>
                  </a:lnTo>
                  <a:lnTo>
                    <a:pt x="153" y="3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4" y="2"/>
                  </a:lnTo>
                  <a:lnTo>
                    <a:pt x="142" y="4"/>
                  </a:lnTo>
                  <a:lnTo>
                    <a:pt x="1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84" name="Freeform 899"/>
            <p:cNvSpPr/>
            <p:nvPr/>
          </p:nvSpPr>
          <p:spPr bwMode="auto">
            <a:xfrm>
              <a:off x="3697288" y="3721101"/>
              <a:ext cx="41275" cy="50800"/>
            </a:xfrm>
            <a:custGeom>
              <a:avLst/>
              <a:gdLst/>
              <a:ahLst/>
              <a:cxnLst>
                <a:cxn ang="0">
                  <a:pos x="93" y="2"/>
                </a:cxn>
                <a:cxn ang="0">
                  <a:pos x="93" y="2"/>
                </a:cxn>
                <a:cxn ang="0">
                  <a:pos x="80" y="15"/>
                </a:cxn>
                <a:cxn ang="0">
                  <a:pos x="68" y="30"/>
                </a:cxn>
                <a:cxn ang="0">
                  <a:pos x="46" y="59"/>
                </a:cxn>
                <a:cxn ang="0">
                  <a:pos x="24" y="87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4"/>
                </a:cxn>
                <a:cxn ang="0">
                  <a:pos x="4" y="125"/>
                </a:cxn>
                <a:cxn ang="0">
                  <a:pos x="5" y="127"/>
                </a:cxn>
                <a:cxn ang="0">
                  <a:pos x="8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32" y="95"/>
                </a:cxn>
                <a:cxn ang="0">
                  <a:pos x="54" y="66"/>
                </a:cxn>
                <a:cxn ang="0">
                  <a:pos x="76" y="38"/>
                </a:cxn>
                <a:cxn ang="0">
                  <a:pos x="89" y="23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8"/>
                </a:cxn>
                <a:cxn ang="0">
                  <a:pos x="102" y="6"/>
                </a:cxn>
                <a:cxn ang="0">
                  <a:pos x="101" y="2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3" y="2"/>
                </a:cxn>
                <a:cxn ang="0">
                  <a:pos x="93" y="2"/>
                </a:cxn>
              </a:cxnLst>
              <a:rect l="0" t="0" r="r" b="b"/>
              <a:pathLst>
                <a:path w="102" h="127">
                  <a:moveTo>
                    <a:pt x="93" y="2"/>
                  </a:moveTo>
                  <a:lnTo>
                    <a:pt x="93" y="2"/>
                  </a:lnTo>
                  <a:lnTo>
                    <a:pt x="80" y="15"/>
                  </a:lnTo>
                  <a:lnTo>
                    <a:pt x="68" y="30"/>
                  </a:lnTo>
                  <a:lnTo>
                    <a:pt x="46" y="59"/>
                  </a:lnTo>
                  <a:lnTo>
                    <a:pt x="24" y="87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4"/>
                  </a:lnTo>
                  <a:lnTo>
                    <a:pt x="4" y="125"/>
                  </a:lnTo>
                  <a:lnTo>
                    <a:pt x="5" y="127"/>
                  </a:lnTo>
                  <a:lnTo>
                    <a:pt x="8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32" y="95"/>
                  </a:lnTo>
                  <a:lnTo>
                    <a:pt x="54" y="66"/>
                  </a:lnTo>
                  <a:lnTo>
                    <a:pt x="76" y="38"/>
                  </a:lnTo>
                  <a:lnTo>
                    <a:pt x="89" y="23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1" y="2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3" y="2"/>
                  </a:lnTo>
                  <a:lnTo>
                    <a:pt x="9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85" name="Freeform 900"/>
            <p:cNvSpPr/>
            <p:nvPr/>
          </p:nvSpPr>
          <p:spPr bwMode="auto">
            <a:xfrm>
              <a:off x="3511551" y="3597276"/>
              <a:ext cx="38100" cy="52388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68" y="35"/>
                </a:cxn>
                <a:cxn ang="0">
                  <a:pos x="48" y="65"/>
                </a:cxn>
                <a:cxn ang="0">
                  <a:pos x="26" y="95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2"/>
                </a:cxn>
                <a:cxn ang="0">
                  <a:pos x="8" y="132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35" y="102"/>
                </a:cxn>
                <a:cxn ang="0">
                  <a:pos x="57" y="73"/>
                </a:cxn>
                <a:cxn ang="0">
                  <a:pos x="78" y="42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6"/>
                </a:cxn>
                <a:cxn ang="0">
                  <a:pos x="97" y="4"/>
                </a:cxn>
                <a:cxn ang="0">
                  <a:pos x="94" y="1"/>
                </a:cxn>
                <a:cxn ang="0">
                  <a:pos x="90" y="0"/>
                </a:cxn>
                <a:cxn ang="0">
                  <a:pos x="88" y="1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7" h="132">
                  <a:moveTo>
                    <a:pt x="86" y="4"/>
                  </a:moveTo>
                  <a:lnTo>
                    <a:pt x="86" y="4"/>
                  </a:lnTo>
                  <a:lnTo>
                    <a:pt x="68" y="35"/>
                  </a:lnTo>
                  <a:lnTo>
                    <a:pt x="48" y="65"/>
                  </a:lnTo>
                  <a:lnTo>
                    <a:pt x="26" y="95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2"/>
                  </a:lnTo>
                  <a:lnTo>
                    <a:pt x="8" y="132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35" y="102"/>
                  </a:lnTo>
                  <a:lnTo>
                    <a:pt x="57" y="73"/>
                  </a:lnTo>
                  <a:lnTo>
                    <a:pt x="78" y="42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6"/>
                  </a:lnTo>
                  <a:lnTo>
                    <a:pt x="97" y="4"/>
                  </a:lnTo>
                  <a:lnTo>
                    <a:pt x="94" y="1"/>
                  </a:lnTo>
                  <a:lnTo>
                    <a:pt x="90" y="0"/>
                  </a:lnTo>
                  <a:lnTo>
                    <a:pt x="88" y="1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86" name="Freeform 901"/>
            <p:cNvSpPr/>
            <p:nvPr/>
          </p:nvSpPr>
          <p:spPr bwMode="auto">
            <a:xfrm>
              <a:off x="3522663" y="3532188"/>
              <a:ext cx="114300" cy="157163"/>
            </a:xfrm>
            <a:custGeom>
              <a:avLst/>
              <a:gdLst/>
              <a:ahLst/>
              <a:cxnLst>
                <a:cxn ang="0">
                  <a:pos x="273" y="4"/>
                </a:cxn>
                <a:cxn ang="0">
                  <a:pos x="267" y="18"/>
                </a:cxn>
                <a:cxn ang="0">
                  <a:pos x="233" y="55"/>
                </a:cxn>
                <a:cxn ang="0">
                  <a:pos x="223" y="65"/>
                </a:cxn>
                <a:cxn ang="0">
                  <a:pos x="200" y="98"/>
                </a:cxn>
                <a:cxn ang="0">
                  <a:pos x="163" y="157"/>
                </a:cxn>
                <a:cxn ang="0">
                  <a:pos x="127" y="216"/>
                </a:cxn>
                <a:cxn ang="0">
                  <a:pos x="89" y="264"/>
                </a:cxn>
                <a:cxn ang="0">
                  <a:pos x="62" y="300"/>
                </a:cxn>
                <a:cxn ang="0">
                  <a:pos x="53" y="313"/>
                </a:cxn>
                <a:cxn ang="0">
                  <a:pos x="25" y="358"/>
                </a:cxn>
                <a:cxn ang="0">
                  <a:pos x="14" y="375"/>
                </a:cxn>
                <a:cxn ang="0">
                  <a:pos x="6" y="387"/>
                </a:cxn>
                <a:cxn ang="0">
                  <a:pos x="5" y="388"/>
                </a:cxn>
                <a:cxn ang="0">
                  <a:pos x="1" y="390"/>
                </a:cxn>
                <a:cxn ang="0">
                  <a:pos x="1" y="398"/>
                </a:cxn>
                <a:cxn ang="0">
                  <a:pos x="5" y="399"/>
                </a:cxn>
                <a:cxn ang="0">
                  <a:pos x="11" y="398"/>
                </a:cxn>
                <a:cxn ang="0">
                  <a:pos x="22" y="387"/>
                </a:cxn>
                <a:cxn ang="0">
                  <a:pos x="35" y="364"/>
                </a:cxn>
                <a:cxn ang="0">
                  <a:pos x="43" y="352"/>
                </a:cxn>
                <a:cxn ang="0">
                  <a:pos x="52" y="340"/>
                </a:cxn>
                <a:cxn ang="0">
                  <a:pos x="73" y="302"/>
                </a:cxn>
                <a:cxn ang="0">
                  <a:pos x="79" y="293"/>
                </a:cxn>
                <a:cxn ang="0">
                  <a:pos x="95" y="277"/>
                </a:cxn>
                <a:cxn ang="0">
                  <a:pos x="103" y="269"/>
                </a:cxn>
                <a:cxn ang="0">
                  <a:pos x="119" y="246"/>
                </a:cxn>
                <a:cxn ang="0">
                  <a:pos x="141" y="213"/>
                </a:cxn>
                <a:cxn ang="0">
                  <a:pos x="204" y="114"/>
                </a:cxn>
                <a:cxn ang="0">
                  <a:pos x="215" y="96"/>
                </a:cxn>
                <a:cxn ang="0">
                  <a:pos x="255" y="48"/>
                </a:cxn>
                <a:cxn ang="0">
                  <a:pos x="272" y="29"/>
                </a:cxn>
                <a:cxn ang="0">
                  <a:pos x="282" y="13"/>
                </a:cxn>
                <a:cxn ang="0">
                  <a:pos x="285" y="7"/>
                </a:cxn>
                <a:cxn ang="0">
                  <a:pos x="284" y="3"/>
                </a:cxn>
                <a:cxn ang="0">
                  <a:pos x="277" y="0"/>
                </a:cxn>
                <a:cxn ang="0">
                  <a:pos x="273" y="4"/>
                </a:cxn>
              </a:cxnLst>
              <a:rect l="0" t="0" r="r" b="b"/>
              <a:pathLst>
                <a:path w="285" h="399">
                  <a:moveTo>
                    <a:pt x="273" y="4"/>
                  </a:moveTo>
                  <a:lnTo>
                    <a:pt x="273" y="4"/>
                  </a:lnTo>
                  <a:lnTo>
                    <a:pt x="270" y="11"/>
                  </a:lnTo>
                  <a:lnTo>
                    <a:pt x="267" y="18"/>
                  </a:lnTo>
                  <a:lnTo>
                    <a:pt x="256" y="31"/>
                  </a:lnTo>
                  <a:lnTo>
                    <a:pt x="233" y="55"/>
                  </a:lnTo>
                  <a:lnTo>
                    <a:pt x="233" y="55"/>
                  </a:lnTo>
                  <a:lnTo>
                    <a:pt x="223" y="65"/>
                  </a:lnTo>
                  <a:lnTo>
                    <a:pt x="215" y="76"/>
                  </a:lnTo>
                  <a:lnTo>
                    <a:pt x="200" y="98"/>
                  </a:lnTo>
                  <a:lnTo>
                    <a:pt x="200" y="98"/>
                  </a:lnTo>
                  <a:lnTo>
                    <a:pt x="163" y="157"/>
                  </a:lnTo>
                  <a:lnTo>
                    <a:pt x="127" y="216"/>
                  </a:lnTo>
                  <a:lnTo>
                    <a:pt x="127" y="216"/>
                  </a:lnTo>
                  <a:lnTo>
                    <a:pt x="108" y="241"/>
                  </a:lnTo>
                  <a:lnTo>
                    <a:pt x="89" y="264"/>
                  </a:lnTo>
                  <a:lnTo>
                    <a:pt x="70" y="288"/>
                  </a:lnTo>
                  <a:lnTo>
                    <a:pt x="62" y="300"/>
                  </a:lnTo>
                  <a:lnTo>
                    <a:pt x="53" y="313"/>
                  </a:lnTo>
                  <a:lnTo>
                    <a:pt x="53" y="313"/>
                  </a:lnTo>
                  <a:lnTo>
                    <a:pt x="40" y="336"/>
                  </a:lnTo>
                  <a:lnTo>
                    <a:pt x="25" y="358"/>
                  </a:lnTo>
                  <a:lnTo>
                    <a:pt x="25" y="358"/>
                  </a:lnTo>
                  <a:lnTo>
                    <a:pt x="14" y="375"/>
                  </a:lnTo>
                  <a:lnTo>
                    <a:pt x="9" y="385"/>
                  </a:lnTo>
                  <a:lnTo>
                    <a:pt x="6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2" y="388"/>
                  </a:lnTo>
                  <a:lnTo>
                    <a:pt x="1" y="390"/>
                  </a:lnTo>
                  <a:lnTo>
                    <a:pt x="0" y="394"/>
                  </a:lnTo>
                  <a:lnTo>
                    <a:pt x="1" y="398"/>
                  </a:lnTo>
                  <a:lnTo>
                    <a:pt x="2" y="399"/>
                  </a:lnTo>
                  <a:lnTo>
                    <a:pt x="5" y="399"/>
                  </a:lnTo>
                  <a:lnTo>
                    <a:pt x="5" y="399"/>
                  </a:lnTo>
                  <a:lnTo>
                    <a:pt x="11" y="398"/>
                  </a:lnTo>
                  <a:lnTo>
                    <a:pt x="17" y="394"/>
                  </a:lnTo>
                  <a:lnTo>
                    <a:pt x="22" y="387"/>
                  </a:lnTo>
                  <a:lnTo>
                    <a:pt x="27" y="379"/>
                  </a:lnTo>
                  <a:lnTo>
                    <a:pt x="35" y="364"/>
                  </a:lnTo>
                  <a:lnTo>
                    <a:pt x="39" y="357"/>
                  </a:lnTo>
                  <a:lnTo>
                    <a:pt x="43" y="352"/>
                  </a:lnTo>
                  <a:lnTo>
                    <a:pt x="43" y="352"/>
                  </a:lnTo>
                  <a:lnTo>
                    <a:pt x="52" y="340"/>
                  </a:lnTo>
                  <a:lnTo>
                    <a:pt x="60" y="327"/>
                  </a:lnTo>
                  <a:lnTo>
                    <a:pt x="73" y="302"/>
                  </a:lnTo>
                  <a:lnTo>
                    <a:pt x="73" y="302"/>
                  </a:lnTo>
                  <a:lnTo>
                    <a:pt x="79" y="293"/>
                  </a:lnTo>
                  <a:lnTo>
                    <a:pt x="87" y="285"/>
                  </a:lnTo>
                  <a:lnTo>
                    <a:pt x="95" y="277"/>
                  </a:lnTo>
                  <a:lnTo>
                    <a:pt x="103" y="269"/>
                  </a:lnTo>
                  <a:lnTo>
                    <a:pt x="103" y="269"/>
                  </a:lnTo>
                  <a:lnTo>
                    <a:pt x="111" y="258"/>
                  </a:lnTo>
                  <a:lnTo>
                    <a:pt x="119" y="246"/>
                  </a:lnTo>
                  <a:lnTo>
                    <a:pt x="119" y="246"/>
                  </a:lnTo>
                  <a:lnTo>
                    <a:pt x="141" y="213"/>
                  </a:lnTo>
                  <a:lnTo>
                    <a:pt x="162" y="181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15" y="96"/>
                  </a:lnTo>
                  <a:lnTo>
                    <a:pt x="227" y="80"/>
                  </a:lnTo>
                  <a:lnTo>
                    <a:pt x="255" y="48"/>
                  </a:lnTo>
                  <a:lnTo>
                    <a:pt x="255" y="48"/>
                  </a:lnTo>
                  <a:lnTo>
                    <a:pt x="272" y="29"/>
                  </a:lnTo>
                  <a:lnTo>
                    <a:pt x="280" y="18"/>
                  </a:lnTo>
                  <a:lnTo>
                    <a:pt x="282" y="13"/>
                  </a:lnTo>
                  <a:lnTo>
                    <a:pt x="285" y="7"/>
                  </a:lnTo>
                  <a:lnTo>
                    <a:pt x="285" y="7"/>
                  </a:lnTo>
                  <a:lnTo>
                    <a:pt x="285" y="5"/>
                  </a:lnTo>
                  <a:lnTo>
                    <a:pt x="284" y="3"/>
                  </a:lnTo>
                  <a:lnTo>
                    <a:pt x="281" y="0"/>
                  </a:lnTo>
                  <a:lnTo>
                    <a:pt x="277" y="0"/>
                  </a:lnTo>
                  <a:lnTo>
                    <a:pt x="274" y="1"/>
                  </a:lnTo>
                  <a:lnTo>
                    <a:pt x="273" y="4"/>
                  </a:lnTo>
                  <a:lnTo>
                    <a:pt x="27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87" name="Freeform 902"/>
            <p:cNvSpPr/>
            <p:nvPr/>
          </p:nvSpPr>
          <p:spPr bwMode="auto">
            <a:xfrm>
              <a:off x="3600451" y="3543301"/>
              <a:ext cx="68263" cy="95250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2" y="12"/>
                </a:cxn>
                <a:cxn ang="0">
                  <a:pos x="144" y="23"/>
                </a:cxn>
                <a:cxn ang="0">
                  <a:pos x="128" y="46"/>
                </a:cxn>
                <a:cxn ang="0">
                  <a:pos x="114" y="70"/>
                </a:cxn>
                <a:cxn ang="0">
                  <a:pos x="100" y="95"/>
                </a:cxn>
                <a:cxn ang="0">
                  <a:pos x="100" y="95"/>
                </a:cxn>
                <a:cxn ang="0">
                  <a:pos x="92" y="108"/>
                </a:cxn>
                <a:cxn ang="0">
                  <a:pos x="81" y="121"/>
                </a:cxn>
                <a:cxn ang="0">
                  <a:pos x="60" y="148"/>
                </a:cxn>
                <a:cxn ang="0">
                  <a:pos x="60" y="148"/>
                </a:cxn>
                <a:cxn ang="0">
                  <a:pos x="38" y="175"/>
                </a:cxn>
                <a:cxn ang="0">
                  <a:pos x="17" y="203"/>
                </a:cxn>
                <a:cxn ang="0">
                  <a:pos x="17" y="203"/>
                </a:cxn>
                <a:cxn ang="0">
                  <a:pos x="5" y="217"/>
                </a:cxn>
                <a:cxn ang="0">
                  <a:pos x="2" y="227"/>
                </a:cxn>
                <a:cxn ang="0">
                  <a:pos x="0" y="231"/>
                </a:cxn>
                <a:cxn ang="0">
                  <a:pos x="0" y="235"/>
                </a:cxn>
                <a:cxn ang="0">
                  <a:pos x="0" y="235"/>
                </a:cxn>
                <a:cxn ang="0">
                  <a:pos x="2" y="237"/>
                </a:cxn>
                <a:cxn ang="0">
                  <a:pos x="4" y="238"/>
                </a:cxn>
                <a:cxn ang="0">
                  <a:pos x="8" y="239"/>
                </a:cxn>
                <a:cxn ang="0">
                  <a:pos x="9" y="238"/>
                </a:cxn>
                <a:cxn ang="0">
                  <a:pos x="12" y="237"/>
                </a:cxn>
                <a:cxn ang="0">
                  <a:pos x="12" y="234"/>
                </a:cxn>
                <a:cxn ang="0">
                  <a:pos x="12" y="231"/>
                </a:cxn>
                <a:cxn ang="0">
                  <a:pos x="12" y="231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22" y="213"/>
                </a:cxn>
                <a:cxn ang="0">
                  <a:pos x="37" y="195"/>
                </a:cxn>
                <a:cxn ang="0">
                  <a:pos x="37" y="195"/>
                </a:cxn>
                <a:cxn ang="0">
                  <a:pos x="58" y="169"/>
                </a:cxn>
                <a:cxn ang="0">
                  <a:pos x="79" y="144"/>
                </a:cxn>
                <a:cxn ang="0">
                  <a:pos x="79" y="144"/>
                </a:cxn>
                <a:cxn ang="0">
                  <a:pos x="91" y="127"/>
                </a:cxn>
                <a:cxn ang="0">
                  <a:pos x="102" y="110"/>
                </a:cxn>
                <a:cxn ang="0">
                  <a:pos x="123" y="76"/>
                </a:cxn>
                <a:cxn ang="0">
                  <a:pos x="134" y="59"/>
                </a:cxn>
                <a:cxn ang="0">
                  <a:pos x="144" y="40"/>
                </a:cxn>
                <a:cxn ang="0">
                  <a:pos x="157" y="25"/>
                </a:cxn>
                <a:cxn ang="0">
                  <a:pos x="170" y="9"/>
                </a:cxn>
                <a:cxn ang="0">
                  <a:pos x="170" y="9"/>
                </a:cxn>
                <a:cxn ang="0">
                  <a:pos x="172" y="8"/>
                </a:cxn>
                <a:cxn ang="0">
                  <a:pos x="172" y="5"/>
                </a:cxn>
                <a:cxn ang="0">
                  <a:pos x="170" y="1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72" h="239">
                  <a:moveTo>
                    <a:pt x="162" y="1"/>
                  </a:moveTo>
                  <a:lnTo>
                    <a:pt x="162" y="1"/>
                  </a:lnTo>
                  <a:lnTo>
                    <a:pt x="152" y="12"/>
                  </a:lnTo>
                  <a:lnTo>
                    <a:pt x="144" y="23"/>
                  </a:lnTo>
                  <a:lnTo>
                    <a:pt x="128" y="46"/>
                  </a:lnTo>
                  <a:lnTo>
                    <a:pt x="114" y="70"/>
                  </a:lnTo>
                  <a:lnTo>
                    <a:pt x="100" y="95"/>
                  </a:lnTo>
                  <a:lnTo>
                    <a:pt x="100" y="95"/>
                  </a:lnTo>
                  <a:lnTo>
                    <a:pt x="92" y="108"/>
                  </a:lnTo>
                  <a:lnTo>
                    <a:pt x="81" y="121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38" y="175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5" y="217"/>
                  </a:lnTo>
                  <a:lnTo>
                    <a:pt x="2" y="227"/>
                  </a:lnTo>
                  <a:lnTo>
                    <a:pt x="0" y="231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2" y="237"/>
                  </a:lnTo>
                  <a:lnTo>
                    <a:pt x="4" y="238"/>
                  </a:lnTo>
                  <a:lnTo>
                    <a:pt x="8" y="239"/>
                  </a:lnTo>
                  <a:lnTo>
                    <a:pt x="9" y="238"/>
                  </a:lnTo>
                  <a:lnTo>
                    <a:pt x="12" y="237"/>
                  </a:lnTo>
                  <a:lnTo>
                    <a:pt x="12" y="234"/>
                  </a:lnTo>
                  <a:lnTo>
                    <a:pt x="12" y="231"/>
                  </a:lnTo>
                  <a:lnTo>
                    <a:pt x="12" y="231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22" y="213"/>
                  </a:lnTo>
                  <a:lnTo>
                    <a:pt x="37" y="195"/>
                  </a:lnTo>
                  <a:lnTo>
                    <a:pt x="37" y="195"/>
                  </a:lnTo>
                  <a:lnTo>
                    <a:pt x="58" y="169"/>
                  </a:lnTo>
                  <a:lnTo>
                    <a:pt x="79" y="144"/>
                  </a:lnTo>
                  <a:lnTo>
                    <a:pt x="79" y="144"/>
                  </a:lnTo>
                  <a:lnTo>
                    <a:pt x="91" y="127"/>
                  </a:lnTo>
                  <a:lnTo>
                    <a:pt x="102" y="110"/>
                  </a:lnTo>
                  <a:lnTo>
                    <a:pt x="123" y="76"/>
                  </a:lnTo>
                  <a:lnTo>
                    <a:pt x="134" y="59"/>
                  </a:lnTo>
                  <a:lnTo>
                    <a:pt x="144" y="40"/>
                  </a:lnTo>
                  <a:lnTo>
                    <a:pt x="157" y="25"/>
                  </a:lnTo>
                  <a:lnTo>
                    <a:pt x="170" y="9"/>
                  </a:lnTo>
                  <a:lnTo>
                    <a:pt x="170" y="9"/>
                  </a:lnTo>
                  <a:lnTo>
                    <a:pt x="172" y="8"/>
                  </a:lnTo>
                  <a:lnTo>
                    <a:pt x="172" y="5"/>
                  </a:lnTo>
                  <a:lnTo>
                    <a:pt x="170" y="1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88" name="Freeform 903"/>
            <p:cNvSpPr/>
            <p:nvPr/>
          </p:nvSpPr>
          <p:spPr bwMode="auto">
            <a:xfrm>
              <a:off x="3633788" y="3560763"/>
              <a:ext cx="53975" cy="80963"/>
            </a:xfrm>
            <a:custGeom>
              <a:avLst/>
              <a:gdLst/>
              <a:ahLst/>
              <a:cxnLst>
                <a:cxn ang="0">
                  <a:pos x="125" y="2"/>
                </a:cxn>
                <a:cxn ang="0">
                  <a:pos x="125" y="2"/>
                </a:cxn>
                <a:cxn ang="0">
                  <a:pos x="119" y="17"/>
                </a:cxn>
                <a:cxn ang="0">
                  <a:pos x="111" y="31"/>
                </a:cxn>
                <a:cxn ang="0">
                  <a:pos x="94" y="58"/>
                </a:cxn>
                <a:cxn ang="0">
                  <a:pos x="57" y="113"/>
                </a:cxn>
                <a:cxn ang="0">
                  <a:pos x="57" y="113"/>
                </a:cxn>
                <a:cxn ang="0">
                  <a:pos x="22" y="164"/>
                </a:cxn>
                <a:cxn ang="0">
                  <a:pos x="22" y="164"/>
                </a:cxn>
                <a:cxn ang="0">
                  <a:pos x="15" y="172"/>
                </a:cxn>
                <a:cxn ang="0">
                  <a:pos x="9" y="180"/>
                </a:cxn>
                <a:cxn ang="0">
                  <a:pos x="4" y="188"/>
                </a:cxn>
                <a:cxn ang="0">
                  <a:pos x="1" y="192"/>
                </a:cxn>
                <a:cxn ang="0">
                  <a:pos x="0" y="197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4" y="204"/>
                </a:cxn>
                <a:cxn ang="0">
                  <a:pos x="6" y="205"/>
                </a:cxn>
                <a:cxn ang="0">
                  <a:pos x="7" y="204"/>
                </a:cxn>
                <a:cxn ang="0">
                  <a:pos x="9" y="202"/>
                </a:cxn>
                <a:cxn ang="0">
                  <a:pos x="10" y="201"/>
                </a:cxn>
                <a:cxn ang="0">
                  <a:pos x="10" y="201"/>
                </a:cxn>
                <a:cxn ang="0">
                  <a:pos x="11" y="196"/>
                </a:cxn>
                <a:cxn ang="0">
                  <a:pos x="14" y="192"/>
                </a:cxn>
                <a:cxn ang="0">
                  <a:pos x="22" y="180"/>
                </a:cxn>
                <a:cxn ang="0">
                  <a:pos x="31" y="171"/>
                </a:cxn>
                <a:cxn ang="0">
                  <a:pos x="38" y="162"/>
                </a:cxn>
                <a:cxn ang="0">
                  <a:pos x="38" y="162"/>
                </a:cxn>
                <a:cxn ang="0">
                  <a:pos x="56" y="136"/>
                </a:cxn>
                <a:cxn ang="0">
                  <a:pos x="73" y="111"/>
                </a:cxn>
                <a:cxn ang="0">
                  <a:pos x="73" y="111"/>
                </a:cxn>
                <a:cxn ang="0">
                  <a:pos x="107" y="60"/>
                </a:cxn>
                <a:cxn ang="0">
                  <a:pos x="123" y="35"/>
                </a:cxn>
                <a:cxn ang="0">
                  <a:pos x="136" y="7"/>
                </a:cxn>
                <a:cxn ang="0">
                  <a:pos x="136" y="7"/>
                </a:cxn>
                <a:cxn ang="0">
                  <a:pos x="136" y="5"/>
                </a:cxn>
                <a:cxn ang="0">
                  <a:pos x="136" y="4"/>
                </a:cxn>
                <a:cxn ang="0">
                  <a:pos x="133" y="0"/>
                </a:cxn>
                <a:cxn ang="0">
                  <a:pos x="130" y="0"/>
                </a:cxn>
                <a:cxn ang="0">
                  <a:pos x="129" y="0"/>
                </a:cxn>
                <a:cxn ang="0">
                  <a:pos x="126" y="0"/>
                </a:cxn>
                <a:cxn ang="0">
                  <a:pos x="125" y="2"/>
                </a:cxn>
                <a:cxn ang="0">
                  <a:pos x="125" y="2"/>
                </a:cxn>
              </a:cxnLst>
              <a:rect l="0" t="0" r="r" b="b"/>
              <a:pathLst>
                <a:path w="136" h="205">
                  <a:moveTo>
                    <a:pt x="125" y="2"/>
                  </a:moveTo>
                  <a:lnTo>
                    <a:pt x="125" y="2"/>
                  </a:lnTo>
                  <a:lnTo>
                    <a:pt x="119" y="17"/>
                  </a:lnTo>
                  <a:lnTo>
                    <a:pt x="111" y="31"/>
                  </a:lnTo>
                  <a:lnTo>
                    <a:pt x="94" y="58"/>
                  </a:lnTo>
                  <a:lnTo>
                    <a:pt x="57" y="113"/>
                  </a:lnTo>
                  <a:lnTo>
                    <a:pt x="57" y="113"/>
                  </a:lnTo>
                  <a:lnTo>
                    <a:pt x="22" y="164"/>
                  </a:lnTo>
                  <a:lnTo>
                    <a:pt x="22" y="164"/>
                  </a:lnTo>
                  <a:lnTo>
                    <a:pt x="15" y="172"/>
                  </a:lnTo>
                  <a:lnTo>
                    <a:pt x="9" y="180"/>
                  </a:lnTo>
                  <a:lnTo>
                    <a:pt x="4" y="188"/>
                  </a:lnTo>
                  <a:lnTo>
                    <a:pt x="1" y="192"/>
                  </a:lnTo>
                  <a:lnTo>
                    <a:pt x="0" y="197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4" y="204"/>
                  </a:lnTo>
                  <a:lnTo>
                    <a:pt x="6" y="205"/>
                  </a:lnTo>
                  <a:lnTo>
                    <a:pt x="7" y="204"/>
                  </a:lnTo>
                  <a:lnTo>
                    <a:pt x="9" y="202"/>
                  </a:lnTo>
                  <a:lnTo>
                    <a:pt x="10" y="201"/>
                  </a:lnTo>
                  <a:lnTo>
                    <a:pt x="10" y="201"/>
                  </a:lnTo>
                  <a:lnTo>
                    <a:pt x="11" y="196"/>
                  </a:lnTo>
                  <a:lnTo>
                    <a:pt x="14" y="192"/>
                  </a:lnTo>
                  <a:lnTo>
                    <a:pt x="22" y="180"/>
                  </a:lnTo>
                  <a:lnTo>
                    <a:pt x="31" y="171"/>
                  </a:lnTo>
                  <a:lnTo>
                    <a:pt x="38" y="162"/>
                  </a:lnTo>
                  <a:lnTo>
                    <a:pt x="38" y="162"/>
                  </a:lnTo>
                  <a:lnTo>
                    <a:pt x="56" y="136"/>
                  </a:lnTo>
                  <a:lnTo>
                    <a:pt x="73" y="111"/>
                  </a:lnTo>
                  <a:lnTo>
                    <a:pt x="73" y="111"/>
                  </a:lnTo>
                  <a:lnTo>
                    <a:pt x="107" y="60"/>
                  </a:lnTo>
                  <a:lnTo>
                    <a:pt x="123" y="35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5"/>
                  </a:lnTo>
                  <a:lnTo>
                    <a:pt x="136" y="4"/>
                  </a:lnTo>
                  <a:lnTo>
                    <a:pt x="133" y="0"/>
                  </a:lnTo>
                  <a:lnTo>
                    <a:pt x="130" y="0"/>
                  </a:lnTo>
                  <a:lnTo>
                    <a:pt x="129" y="0"/>
                  </a:lnTo>
                  <a:lnTo>
                    <a:pt x="126" y="0"/>
                  </a:lnTo>
                  <a:lnTo>
                    <a:pt x="125" y="2"/>
                  </a:lnTo>
                  <a:lnTo>
                    <a:pt x="12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89" name="Freeform 904"/>
            <p:cNvSpPr/>
            <p:nvPr/>
          </p:nvSpPr>
          <p:spPr bwMode="auto">
            <a:xfrm>
              <a:off x="3668713" y="3586163"/>
              <a:ext cx="38100" cy="55563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75" y="25"/>
                </a:cxn>
                <a:cxn ang="0">
                  <a:pos x="64" y="46"/>
                </a:cxn>
                <a:cxn ang="0">
                  <a:pos x="49" y="64"/>
                </a:cxn>
                <a:cxn ang="0">
                  <a:pos x="34" y="83"/>
                </a:cxn>
                <a:cxn ang="0">
                  <a:pos x="34" y="83"/>
                </a:cxn>
                <a:cxn ang="0">
                  <a:pos x="22" y="95"/>
                </a:cxn>
                <a:cxn ang="0">
                  <a:pos x="13" y="106"/>
                </a:cxn>
                <a:cxn ang="0">
                  <a:pos x="5" y="121"/>
                </a:cxn>
                <a:cxn ang="0">
                  <a:pos x="2" y="127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4" y="142"/>
                </a:cxn>
                <a:cxn ang="0">
                  <a:pos x="9" y="142"/>
                </a:cxn>
                <a:cxn ang="0">
                  <a:pos x="10" y="140"/>
                </a:cxn>
                <a:cxn ang="0">
                  <a:pos x="11" y="139"/>
                </a:cxn>
                <a:cxn ang="0">
                  <a:pos x="11" y="139"/>
                </a:cxn>
                <a:cxn ang="0">
                  <a:pos x="14" y="129"/>
                </a:cxn>
                <a:cxn ang="0">
                  <a:pos x="19" y="118"/>
                </a:cxn>
                <a:cxn ang="0">
                  <a:pos x="24" y="110"/>
                </a:cxn>
                <a:cxn ang="0">
                  <a:pos x="31" y="101"/>
                </a:cxn>
                <a:cxn ang="0">
                  <a:pos x="45" y="87"/>
                </a:cxn>
                <a:cxn ang="0">
                  <a:pos x="61" y="71"/>
                </a:cxn>
                <a:cxn ang="0">
                  <a:pos x="61" y="71"/>
                </a:cxn>
                <a:cxn ang="0">
                  <a:pos x="72" y="57"/>
                </a:cxn>
                <a:cxn ang="0">
                  <a:pos x="81" y="41"/>
                </a:cxn>
                <a:cxn ang="0">
                  <a:pos x="90" y="24"/>
                </a:cxn>
                <a:cxn ang="0">
                  <a:pos x="96" y="7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6" y="3"/>
                </a:cxn>
                <a:cxn ang="0">
                  <a:pos x="95" y="2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7" y="2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6" h="142">
                  <a:moveTo>
                    <a:pt x="86" y="4"/>
                  </a:moveTo>
                  <a:lnTo>
                    <a:pt x="86" y="4"/>
                  </a:lnTo>
                  <a:lnTo>
                    <a:pt x="75" y="25"/>
                  </a:lnTo>
                  <a:lnTo>
                    <a:pt x="64" y="46"/>
                  </a:lnTo>
                  <a:lnTo>
                    <a:pt x="49" y="64"/>
                  </a:lnTo>
                  <a:lnTo>
                    <a:pt x="34" y="83"/>
                  </a:lnTo>
                  <a:lnTo>
                    <a:pt x="34" y="83"/>
                  </a:lnTo>
                  <a:lnTo>
                    <a:pt x="22" y="95"/>
                  </a:lnTo>
                  <a:lnTo>
                    <a:pt x="13" y="106"/>
                  </a:lnTo>
                  <a:lnTo>
                    <a:pt x="5" y="121"/>
                  </a:lnTo>
                  <a:lnTo>
                    <a:pt x="2" y="127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4" y="142"/>
                  </a:lnTo>
                  <a:lnTo>
                    <a:pt x="9" y="142"/>
                  </a:lnTo>
                  <a:lnTo>
                    <a:pt x="10" y="140"/>
                  </a:lnTo>
                  <a:lnTo>
                    <a:pt x="11" y="139"/>
                  </a:lnTo>
                  <a:lnTo>
                    <a:pt x="11" y="139"/>
                  </a:lnTo>
                  <a:lnTo>
                    <a:pt x="14" y="129"/>
                  </a:lnTo>
                  <a:lnTo>
                    <a:pt x="19" y="118"/>
                  </a:lnTo>
                  <a:lnTo>
                    <a:pt x="24" y="110"/>
                  </a:lnTo>
                  <a:lnTo>
                    <a:pt x="31" y="101"/>
                  </a:lnTo>
                  <a:lnTo>
                    <a:pt x="45" y="87"/>
                  </a:lnTo>
                  <a:lnTo>
                    <a:pt x="61" y="71"/>
                  </a:lnTo>
                  <a:lnTo>
                    <a:pt x="61" y="71"/>
                  </a:lnTo>
                  <a:lnTo>
                    <a:pt x="72" y="57"/>
                  </a:lnTo>
                  <a:lnTo>
                    <a:pt x="81" y="41"/>
                  </a:lnTo>
                  <a:lnTo>
                    <a:pt x="90" y="24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6" y="3"/>
                  </a:lnTo>
                  <a:lnTo>
                    <a:pt x="95" y="2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7" y="2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90" name="Freeform 905"/>
            <p:cNvSpPr/>
            <p:nvPr/>
          </p:nvSpPr>
          <p:spPr bwMode="auto">
            <a:xfrm>
              <a:off x="3271838" y="3430588"/>
              <a:ext cx="15875" cy="174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5" y="8"/>
                </a:cxn>
                <a:cxn ang="0">
                  <a:pos x="16" y="16"/>
                </a:cxn>
                <a:cxn ang="0">
                  <a:pos x="8" y="25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2" y="40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7" y="32"/>
                </a:cxn>
                <a:cxn ang="0">
                  <a:pos x="24" y="24"/>
                </a:cxn>
                <a:cxn ang="0">
                  <a:pos x="32" y="17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1" y="10"/>
                </a:cxn>
                <a:cxn ang="0">
                  <a:pos x="42" y="8"/>
                </a:cxn>
                <a:cxn ang="0">
                  <a:pos x="41" y="3"/>
                </a:cxn>
                <a:cxn ang="0">
                  <a:pos x="39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42">
                  <a:moveTo>
                    <a:pt x="34" y="2"/>
                  </a:moveTo>
                  <a:lnTo>
                    <a:pt x="34" y="2"/>
                  </a:lnTo>
                  <a:lnTo>
                    <a:pt x="25" y="8"/>
                  </a:lnTo>
                  <a:lnTo>
                    <a:pt x="16" y="16"/>
                  </a:lnTo>
                  <a:lnTo>
                    <a:pt x="8" y="25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7" y="32"/>
                  </a:lnTo>
                  <a:lnTo>
                    <a:pt x="24" y="24"/>
                  </a:lnTo>
                  <a:lnTo>
                    <a:pt x="32" y="17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1" y="10"/>
                  </a:lnTo>
                  <a:lnTo>
                    <a:pt x="42" y="8"/>
                  </a:lnTo>
                  <a:lnTo>
                    <a:pt x="41" y="3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91" name="Freeform 906"/>
            <p:cNvSpPr/>
            <p:nvPr/>
          </p:nvSpPr>
          <p:spPr bwMode="auto">
            <a:xfrm>
              <a:off x="3295651" y="3446463"/>
              <a:ext cx="20638" cy="20638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40" y="0"/>
                </a:cxn>
                <a:cxn ang="0">
                  <a:pos x="28" y="7"/>
                </a:cxn>
                <a:cxn ang="0">
                  <a:pos x="17" y="19"/>
                </a:cxn>
                <a:cxn ang="0">
                  <a:pos x="8" y="31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0" y="48"/>
                </a:cxn>
                <a:cxn ang="0">
                  <a:pos x="2" y="52"/>
                </a:cxn>
                <a:cxn ang="0">
                  <a:pos x="6" y="52"/>
                </a:cxn>
                <a:cxn ang="0">
                  <a:pos x="9" y="51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7" y="38"/>
                </a:cxn>
                <a:cxn ang="0">
                  <a:pos x="25" y="27"/>
                </a:cxn>
                <a:cxn ang="0">
                  <a:pos x="35" y="17"/>
                </a:cxn>
                <a:cxn ang="0">
                  <a:pos x="46" y="10"/>
                </a:cxn>
                <a:cxn ang="0">
                  <a:pos x="46" y="10"/>
                </a:cxn>
                <a:cxn ang="0">
                  <a:pos x="48" y="7"/>
                </a:cxn>
                <a:cxn ang="0">
                  <a:pos x="49" y="6"/>
                </a:cxn>
                <a:cxn ang="0">
                  <a:pos x="48" y="2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40" y="0"/>
                </a:cxn>
              </a:cxnLst>
              <a:rect l="0" t="0" r="r" b="b"/>
              <a:pathLst>
                <a:path w="49" h="52">
                  <a:moveTo>
                    <a:pt x="40" y="0"/>
                  </a:moveTo>
                  <a:lnTo>
                    <a:pt x="40" y="0"/>
                  </a:lnTo>
                  <a:lnTo>
                    <a:pt x="28" y="7"/>
                  </a:lnTo>
                  <a:lnTo>
                    <a:pt x="17" y="19"/>
                  </a:lnTo>
                  <a:lnTo>
                    <a:pt x="8" y="3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2" y="52"/>
                  </a:lnTo>
                  <a:lnTo>
                    <a:pt x="6" y="52"/>
                  </a:lnTo>
                  <a:lnTo>
                    <a:pt x="9" y="51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7" y="38"/>
                  </a:lnTo>
                  <a:lnTo>
                    <a:pt x="25" y="27"/>
                  </a:lnTo>
                  <a:lnTo>
                    <a:pt x="35" y="17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8" y="7"/>
                  </a:lnTo>
                  <a:lnTo>
                    <a:pt x="49" y="6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92" name="Freeform 907"/>
            <p:cNvSpPr/>
            <p:nvPr/>
          </p:nvSpPr>
          <p:spPr bwMode="auto">
            <a:xfrm>
              <a:off x="3322638" y="3460751"/>
              <a:ext cx="19050" cy="2063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1" y="7"/>
                </a:cxn>
                <a:cxn ang="0">
                  <a:pos x="27" y="13"/>
                </a:cxn>
                <a:cxn ang="0">
                  <a:pos x="18" y="22"/>
                </a:cxn>
                <a:cxn ang="0">
                  <a:pos x="8" y="32"/>
                </a:cxn>
                <a:cxn ang="0">
                  <a:pos x="4" y="37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7"/>
                </a:cxn>
                <a:cxn ang="0">
                  <a:pos x="1" y="48"/>
                </a:cxn>
                <a:cxn ang="0">
                  <a:pos x="4" y="52"/>
                </a:cxn>
                <a:cxn ang="0">
                  <a:pos x="5" y="52"/>
                </a:cxn>
                <a:cxn ang="0">
                  <a:pos x="8" y="52"/>
                </a:cxn>
                <a:cxn ang="0">
                  <a:pos x="9" y="52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4" y="43"/>
                </a:cxn>
                <a:cxn ang="0">
                  <a:pos x="18" y="37"/>
                </a:cxn>
                <a:cxn ang="0">
                  <a:pos x="27" y="28"/>
                </a:cxn>
                <a:cxn ang="0">
                  <a:pos x="36" y="19"/>
                </a:cxn>
                <a:cxn ang="0">
                  <a:pos x="42" y="1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6" h="52">
                  <a:moveTo>
                    <a:pt x="35" y="2"/>
                  </a:moveTo>
                  <a:lnTo>
                    <a:pt x="35" y="2"/>
                  </a:lnTo>
                  <a:lnTo>
                    <a:pt x="31" y="7"/>
                  </a:lnTo>
                  <a:lnTo>
                    <a:pt x="27" y="13"/>
                  </a:lnTo>
                  <a:lnTo>
                    <a:pt x="18" y="22"/>
                  </a:lnTo>
                  <a:lnTo>
                    <a:pt x="8" y="32"/>
                  </a:lnTo>
                  <a:lnTo>
                    <a:pt x="4" y="37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7"/>
                  </a:lnTo>
                  <a:lnTo>
                    <a:pt x="1" y="48"/>
                  </a:lnTo>
                  <a:lnTo>
                    <a:pt x="4" y="52"/>
                  </a:lnTo>
                  <a:lnTo>
                    <a:pt x="5" y="52"/>
                  </a:lnTo>
                  <a:lnTo>
                    <a:pt x="8" y="52"/>
                  </a:lnTo>
                  <a:lnTo>
                    <a:pt x="9" y="52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4" y="43"/>
                  </a:lnTo>
                  <a:lnTo>
                    <a:pt x="18" y="37"/>
                  </a:lnTo>
                  <a:lnTo>
                    <a:pt x="27" y="28"/>
                  </a:lnTo>
                  <a:lnTo>
                    <a:pt x="36" y="19"/>
                  </a:lnTo>
                  <a:lnTo>
                    <a:pt x="42" y="1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93" name="Freeform 908"/>
            <p:cNvSpPr/>
            <p:nvPr/>
          </p:nvSpPr>
          <p:spPr bwMode="auto">
            <a:xfrm>
              <a:off x="3348038" y="3482976"/>
              <a:ext cx="23813" cy="26988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3" y="8"/>
                </a:cxn>
                <a:cxn ang="0">
                  <a:pos x="36" y="14"/>
                </a:cxn>
                <a:cxn ang="0">
                  <a:pos x="29" y="22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9" y="46"/>
                </a:cxn>
                <a:cxn ang="0">
                  <a:pos x="4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57"/>
                </a:cxn>
                <a:cxn ang="0">
                  <a:pos x="20" y="51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6" y="31"/>
                </a:cxn>
                <a:cxn ang="0">
                  <a:pos x="42" y="23"/>
                </a:cxn>
                <a:cxn ang="0">
                  <a:pos x="50" y="17"/>
                </a:cxn>
                <a:cxn ang="0">
                  <a:pos x="58" y="10"/>
                </a:cxn>
                <a:cxn ang="0">
                  <a:pos x="58" y="10"/>
                </a:cxn>
                <a:cxn ang="0">
                  <a:pos x="59" y="9"/>
                </a:cxn>
                <a:cxn ang="0">
                  <a:pos x="60" y="6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0" h="68">
                  <a:moveTo>
                    <a:pt x="53" y="1"/>
                  </a:moveTo>
                  <a:lnTo>
                    <a:pt x="53" y="1"/>
                  </a:lnTo>
                  <a:lnTo>
                    <a:pt x="43" y="8"/>
                  </a:lnTo>
                  <a:lnTo>
                    <a:pt x="36" y="14"/>
                  </a:lnTo>
                  <a:lnTo>
                    <a:pt x="29" y="22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9" y="46"/>
                  </a:lnTo>
                  <a:lnTo>
                    <a:pt x="4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57"/>
                  </a:lnTo>
                  <a:lnTo>
                    <a:pt x="20" y="51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6" y="31"/>
                  </a:lnTo>
                  <a:lnTo>
                    <a:pt x="42" y="23"/>
                  </a:lnTo>
                  <a:lnTo>
                    <a:pt x="50" y="17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59" y="9"/>
                  </a:lnTo>
                  <a:lnTo>
                    <a:pt x="60" y="6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94" name="Freeform 909"/>
            <p:cNvSpPr/>
            <p:nvPr/>
          </p:nvSpPr>
          <p:spPr bwMode="auto">
            <a:xfrm>
              <a:off x="3398838" y="3498851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25" y="31"/>
                </a:cxn>
                <a:cxn ang="0">
                  <a:pos x="22" y="3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6" y="54"/>
                </a:cxn>
                <a:cxn ang="0">
                  <a:pos x="2" y="6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9" y="75"/>
                </a:cxn>
                <a:cxn ang="0">
                  <a:pos x="10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1" y="67"/>
                </a:cxn>
                <a:cxn ang="0">
                  <a:pos x="13" y="64"/>
                </a:cxn>
                <a:cxn ang="0">
                  <a:pos x="18" y="58"/>
                </a:cxn>
                <a:cxn ang="0">
                  <a:pos x="25" y="52"/>
                </a:cxn>
                <a:cxn ang="0">
                  <a:pos x="28" y="46"/>
                </a:cxn>
                <a:cxn ang="0">
                  <a:pos x="28" y="46"/>
                </a:cxn>
                <a:cxn ang="0">
                  <a:pos x="40" y="26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3" h="75">
                  <a:moveTo>
                    <a:pt x="42" y="1"/>
                  </a:moveTo>
                  <a:lnTo>
                    <a:pt x="42" y="1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25" y="31"/>
                  </a:lnTo>
                  <a:lnTo>
                    <a:pt x="22" y="3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6" y="54"/>
                  </a:lnTo>
                  <a:lnTo>
                    <a:pt x="2" y="6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9" y="75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1" y="67"/>
                  </a:lnTo>
                  <a:lnTo>
                    <a:pt x="13" y="64"/>
                  </a:lnTo>
                  <a:lnTo>
                    <a:pt x="18" y="58"/>
                  </a:lnTo>
                  <a:lnTo>
                    <a:pt x="25" y="52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40" y="26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95" name="Freeform 910"/>
            <p:cNvSpPr/>
            <p:nvPr/>
          </p:nvSpPr>
          <p:spPr bwMode="auto">
            <a:xfrm>
              <a:off x="3460751" y="3505201"/>
              <a:ext cx="17463" cy="26988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30" y="8"/>
                </a:cxn>
                <a:cxn ang="0">
                  <a:pos x="27" y="16"/>
                </a:cxn>
                <a:cxn ang="0">
                  <a:pos x="17" y="30"/>
                </a:cxn>
                <a:cxn ang="0">
                  <a:pos x="11" y="46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3"/>
                </a:cxn>
                <a:cxn ang="0">
                  <a:pos x="27" y="37"/>
                </a:cxn>
                <a:cxn ang="0">
                  <a:pos x="34" y="23"/>
                </a:cxn>
                <a:cxn ang="0">
                  <a:pos x="40" y="16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4" y="2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8">
                  <a:moveTo>
                    <a:pt x="36" y="2"/>
                  </a:moveTo>
                  <a:lnTo>
                    <a:pt x="36" y="2"/>
                  </a:lnTo>
                  <a:lnTo>
                    <a:pt x="30" y="8"/>
                  </a:lnTo>
                  <a:lnTo>
                    <a:pt x="27" y="16"/>
                  </a:lnTo>
                  <a:lnTo>
                    <a:pt x="17" y="30"/>
                  </a:lnTo>
                  <a:lnTo>
                    <a:pt x="11" y="46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3"/>
                  </a:lnTo>
                  <a:lnTo>
                    <a:pt x="27" y="37"/>
                  </a:lnTo>
                  <a:lnTo>
                    <a:pt x="34" y="23"/>
                  </a:lnTo>
                  <a:lnTo>
                    <a:pt x="40" y="16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4" y="2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96" name="Freeform 911"/>
            <p:cNvSpPr/>
            <p:nvPr/>
          </p:nvSpPr>
          <p:spPr bwMode="auto">
            <a:xfrm>
              <a:off x="3506788" y="3503613"/>
              <a:ext cx="25400" cy="317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3" y="8"/>
                </a:cxn>
                <a:cxn ang="0">
                  <a:pos x="34" y="15"/>
                </a:cxn>
                <a:cxn ang="0">
                  <a:pos x="26" y="24"/>
                </a:cxn>
                <a:cxn ang="0">
                  <a:pos x="20" y="32"/>
                </a:cxn>
                <a:cxn ang="0">
                  <a:pos x="13" y="42"/>
                </a:cxn>
                <a:cxn ang="0">
                  <a:pos x="9" y="51"/>
                </a:cxn>
                <a:cxn ang="0">
                  <a:pos x="4" y="62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9" y="80"/>
                </a:cxn>
                <a:cxn ang="0">
                  <a:pos x="11" y="79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8" y="57"/>
                </a:cxn>
                <a:cxn ang="0">
                  <a:pos x="24" y="48"/>
                </a:cxn>
                <a:cxn ang="0">
                  <a:pos x="29" y="40"/>
                </a:cxn>
                <a:cxn ang="0">
                  <a:pos x="35" y="31"/>
                </a:cxn>
                <a:cxn ang="0">
                  <a:pos x="42" y="24"/>
                </a:cxn>
                <a:cxn ang="0">
                  <a:pos x="50" y="17"/>
                </a:cxn>
                <a:cxn ang="0">
                  <a:pos x="59" y="11"/>
                </a:cxn>
                <a:cxn ang="0">
                  <a:pos x="59" y="11"/>
                </a:cxn>
                <a:cxn ang="0">
                  <a:pos x="60" y="10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2" h="80">
                  <a:moveTo>
                    <a:pt x="52" y="2"/>
                  </a:moveTo>
                  <a:lnTo>
                    <a:pt x="52" y="2"/>
                  </a:lnTo>
                  <a:lnTo>
                    <a:pt x="43" y="8"/>
                  </a:lnTo>
                  <a:lnTo>
                    <a:pt x="34" y="15"/>
                  </a:lnTo>
                  <a:lnTo>
                    <a:pt x="26" y="24"/>
                  </a:lnTo>
                  <a:lnTo>
                    <a:pt x="20" y="32"/>
                  </a:lnTo>
                  <a:lnTo>
                    <a:pt x="13" y="42"/>
                  </a:lnTo>
                  <a:lnTo>
                    <a:pt x="9" y="51"/>
                  </a:lnTo>
                  <a:lnTo>
                    <a:pt x="4" y="62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9" y="80"/>
                  </a:lnTo>
                  <a:lnTo>
                    <a:pt x="11" y="79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8" y="57"/>
                  </a:lnTo>
                  <a:lnTo>
                    <a:pt x="24" y="48"/>
                  </a:lnTo>
                  <a:lnTo>
                    <a:pt x="29" y="40"/>
                  </a:lnTo>
                  <a:lnTo>
                    <a:pt x="35" y="31"/>
                  </a:lnTo>
                  <a:lnTo>
                    <a:pt x="42" y="24"/>
                  </a:lnTo>
                  <a:lnTo>
                    <a:pt x="50" y="17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0" y="10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97" name="Freeform 912"/>
            <p:cNvSpPr/>
            <p:nvPr/>
          </p:nvSpPr>
          <p:spPr bwMode="auto">
            <a:xfrm>
              <a:off x="3549651" y="3498851"/>
              <a:ext cx="23813" cy="34925"/>
            </a:xfrm>
            <a:custGeom>
              <a:avLst/>
              <a:gdLst/>
              <a:ahLst/>
              <a:cxnLst>
                <a:cxn ang="0">
                  <a:pos x="49" y="6"/>
                </a:cxn>
                <a:cxn ang="0">
                  <a:pos x="49" y="6"/>
                </a:cxn>
                <a:cxn ang="0">
                  <a:pos x="46" y="14"/>
                </a:cxn>
                <a:cxn ang="0">
                  <a:pos x="41" y="23"/>
                </a:cxn>
                <a:cxn ang="0">
                  <a:pos x="34" y="32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20" y="48"/>
                </a:cxn>
                <a:cxn ang="0">
                  <a:pos x="13" y="59"/>
                </a:cxn>
                <a:cxn ang="0">
                  <a:pos x="7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7"/>
                </a:cxn>
                <a:cxn ang="0">
                  <a:pos x="11" y="85"/>
                </a:cxn>
                <a:cxn ang="0">
                  <a:pos x="11" y="85"/>
                </a:cxn>
                <a:cxn ang="0">
                  <a:pos x="17" y="73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33" y="52"/>
                </a:cxn>
                <a:cxn ang="0">
                  <a:pos x="38" y="47"/>
                </a:cxn>
                <a:cxn ang="0">
                  <a:pos x="42" y="40"/>
                </a:cxn>
                <a:cxn ang="0">
                  <a:pos x="42" y="40"/>
                </a:cxn>
                <a:cxn ang="0">
                  <a:pos x="54" y="25"/>
                </a:cxn>
                <a:cxn ang="0">
                  <a:pos x="58" y="15"/>
                </a:cxn>
                <a:cxn ang="0">
                  <a:pos x="59" y="11"/>
                </a:cxn>
                <a:cxn ang="0">
                  <a:pos x="61" y="6"/>
                </a:cxn>
                <a:cxn ang="0">
                  <a:pos x="61" y="6"/>
                </a:cxn>
                <a:cxn ang="0">
                  <a:pos x="61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5" y="0"/>
                </a:cxn>
                <a:cxn ang="0">
                  <a:pos x="51" y="2"/>
                </a:cxn>
                <a:cxn ang="0">
                  <a:pos x="50" y="4"/>
                </a:cxn>
                <a:cxn ang="0">
                  <a:pos x="49" y="6"/>
                </a:cxn>
                <a:cxn ang="0">
                  <a:pos x="49" y="6"/>
                </a:cxn>
              </a:cxnLst>
              <a:rect l="0" t="0" r="r" b="b"/>
              <a:pathLst>
                <a:path w="61" h="87">
                  <a:moveTo>
                    <a:pt x="49" y="6"/>
                  </a:moveTo>
                  <a:lnTo>
                    <a:pt x="49" y="6"/>
                  </a:lnTo>
                  <a:lnTo>
                    <a:pt x="46" y="14"/>
                  </a:lnTo>
                  <a:lnTo>
                    <a:pt x="41" y="23"/>
                  </a:lnTo>
                  <a:lnTo>
                    <a:pt x="34" y="32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0" y="48"/>
                  </a:lnTo>
                  <a:lnTo>
                    <a:pt x="13" y="59"/>
                  </a:lnTo>
                  <a:lnTo>
                    <a:pt x="7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7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7" y="73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33" y="52"/>
                  </a:lnTo>
                  <a:lnTo>
                    <a:pt x="38" y="47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54" y="25"/>
                  </a:lnTo>
                  <a:lnTo>
                    <a:pt x="58" y="15"/>
                  </a:lnTo>
                  <a:lnTo>
                    <a:pt x="59" y="11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5" y="0"/>
                  </a:lnTo>
                  <a:lnTo>
                    <a:pt x="51" y="2"/>
                  </a:lnTo>
                  <a:lnTo>
                    <a:pt x="50" y="4"/>
                  </a:lnTo>
                  <a:lnTo>
                    <a:pt x="49" y="6"/>
                  </a:lnTo>
                  <a:lnTo>
                    <a:pt x="4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98" name="Freeform 913"/>
            <p:cNvSpPr/>
            <p:nvPr/>
          </p:nvSpPr>
          <p:spPr bwMode="auto">
            <a:xfrm>
              <a:off x="3594101" y="3487738"/>
              <a:ext cx="28575" cy="36513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5" y="19"/>
                </a:cxn>
                <a:cxn ang="0">
                  <a:pos x="29" y="39"/>
                </a:cxn>
                <a:cxn ang="0">
                  <a:pos x="15" y="60"/>
                </a:cxn>
                <a:cxn ang="0">
                  <a:pos x="2" y="82"/>
                </a:cxn>
                <a:cxn ang="0">
                  <a:pos x="2" y="82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0"/>
                </a:cxn>
                <a:cxn ang="0">
                  <a:pos x="8" y="91"/>
                </a:cxn>
                <a:cxn ang="0">
                  <a:pos x="9" y="90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6"/>
                </a:cxn>
                <a:cxn ang="0">
                  <a:pos x="38" y="47"/>
                </a:cxn>
                <a:cxn ang="0">
                  <a:pos x="54" y="27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1" y="1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2" h="91">
                  <a:moveTo>
                    <a:pt x="63" y="1"/>
                  </a:moveTo>
                  <a:lnTo>
                    <a:pt x="63" y="1"/>
                  </a:lnTo>
                  <a:lnTo>
                    <a:pt x="45" y="19"/>
                  </a:lnTo>
                  <a:lnTo>
                    <a:pt x="29" y="39"/>
                  </a:lnTo>
                  <a:lnTo>
                    <a:pt x="15" y="60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0"/>
                  </a:lnTo>
                  <a:lnTo>
                    <a:pt x="8" y="91"/>
                  </a:lnTo>
                  <a:lnTo>
                    <a:pt x="9" y="90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6"/>
                  </a:lnTo>
                  <a:lnTo>
                    <a:pt x="38" y="47"/>
                  </a:lnTo>
                  <a:lnTo>
                    <a:pt x="54" y="2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1" y="1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99" name="Freeform 914"/>
            <p:cNvSpPr/>
            <p:nvPr/>
          </p:nvSpPr>
          <p:spPr bwMode="auto">
            <a:xfrm>
              <a:off x="3641726" y="3463926"/>
              <a:ext cx="25400" cy="36513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50" y="11"/>
                </a:cxn>
                <a:cxn ang="0">
                  <a:pos x="44" y="18"/>
                </a:cxn>
                <a:cxn ang="0">
                  <a:pos x="34" y="35"/>
                </a:cxn>
                <a:cxn ang="0">
                  <a:pos x="34" y="35"/>
                </a:cxn>
                <a:cxn ang="0">
                  <a:pos x="27" y="48"/>
                </a:cxn>
                <a:cxn ang="0">
                  <a:pos x="20" y="60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3" y="90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25" y="71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44" y="41"/>
                </a:cxn>
                <a:cxn ang="0">
                  <a:pos x="51" y="30"/>
                </a:cxn>
                <a:cxn ang="0">
                  <a:pos x="56" y="20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4" y="8"/>
                </a:cxn>
                <a:cxn ang="0">
                  <a:pos x="64" y="5"/>
                </a:cxn>
                <a:cxn ang="0">
                  <a:pos x="63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4" h="92">
                  <a:moveTo>
                    <a:pt x="55" y="3"/>
                  </a:moveTo>
                  <a:lnTo>
                    <a:pt x="55" y="3"/>
                  </a:lnTo>
                  <a:lnTo>
                    <a:pt x="50" y="11"/>
                  </a:lnTo>
                  <a:lnTo>
                    <a:pt x="44" y="18"/>
                  </a:lnTo>
                  <a:lnTo>
                    <a:pt x="34" y="35"/>
                  </a:lnTo>
                  <a:lnTo>
                    <a:pt x="34" y="35"/>
                  </a:lnTo>
                  <a:lnTo>
                    <a:pt x="27" y="48"/>
                  </a:lnTo>
                  <a:lnTo>
                    <a:pt x="20" y="60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3" y="90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5" y="7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44" y="41"/>
                  </a:lnTo>
                  <a:lnTo>
                    <a:pt x="51" y="30"/>
                  </a:lnTo>
                  <a:lnTo>
                    <a:pt x="56" y="20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3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00" name="Freeform 915"/>
            <p:cNvSpPr/>
            <p:nvPr/>
          </p:nvSpPr>
          <p:spPr bwMode="auto">
            <a:xfrm>
              <a:off x="3375026" y="3309938"/>
              <a:ext cx="42863" cy="4445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2" y="2"/>
                </a:cxn>
                <a:cxn ang="0">
                  <a:pos x="32" y="6"/>
                </a:cxn>
                <a:cxn ang="0">
                  <a:pos x="22" y="11"/>
                </a:cxn>
                <a:cxn ang="0">
                  <a:pos x="15" y="19"/>
                </a:cxn>
                <a:cxn ang="0">
                  <a:pos x="8" y="26"/>
                </a:cxn>
                <a:cxn ang="0">
                  <a:pos x="4" y="37"/>
                </a:cxn>
                <a:cxn ang="0">
                  <a:pos x="2" y="47"/>
                </a:cxn>
                <a:cxn ang="0">
                  <a:pos x="0" y="58"/>
                </a:cxn>
                <a:cxn ang="0">
                  <a:pos x="2" y="68"/>
                </a:cxn>
                <a:cxn ang="0">
                  <a:pos x="4" y="79"/>
                </a:cxn>
                <a:cxn ang="0">
                  <a:pos x="8" y="88"/>
                </a:cxn>
                <a:cxn ang="0">
                  <a:pos x="15" y="97"/>
                </a:cxn>
                <a:cxn ang="0">
                  <a:pos x="22" y="104"/>
                </a:cxn>
                <a:cxn ang="0">
                  <a:pos x="32" y="110"/>
                </a:cxn>
                <a:cxn ang="0">
                  <a:pos x="42" y="113"/>
                </a:cxn>
                <a:cxn ang="0">
                  <a:pos x="55" y="114"/>
                </a:cxn>
                <a:cxn ang="0">
                  <a:pos x="55" y="114"/>
                </a:cxn>
                <a:cxn ang="0">
                  <a:pos x="68" y="113"/>
                </a:cxn>
                <a:cxn ang="0">
                  <a:pos x="80" y="110"/>
                </a:cxn>
                <a:cxn ang="0">
                  <a:pos x="89" y="104"/>
                </a:cxn>
                <a:cxn ang="0">
                  <a:pos x="97" y="97"/>
                </a:cxn>
                <a:cxn ang="0">
                  <a:pos x="104" y="88"/>
                </a:cxn>
                <a:cxn ang="0">
                  <a:pos x="108" y="79"/>
                </a:cxn>
                <a:cxn ang="0">
                  <a:pos x="110" y="68"/>
                </a:cxn>
                <a:cxn ang="0">
                  <a:pos x="111" y="58"/>
                </a:cxn>
                <a:cxn ang="0">
                  <a:pos x="110" y="47"/>
                </a:cxn>
                <a:cxn ang="0">
                  <a:pos x="108" y="37"/>
                </a:cxn>
                <a:cxn ang="0">
                  <a:pos x="104" y="26"/>
                </a:cxn>
                <a:cxn ang="0">
                  <a:pos x="97" y="19"/>
                </a:cxn>
                <a:cxn ang="0">
                  <a:pos x="89" y="11"/>
                </a:cxn>
                <a:cxn ang="0">
                  <a:pos x="80" y="6"/>
                </a:cxn>
                <a:cxn ang="0">
                  <a:pos x="68" y="2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111" h="114">
                  <a:moveTo>
                    <a:pt x="55" y="0"/>
                  </a:moveTo>
                  <a:lnTo>
                    <a:pt x="55" y="0"/>
                  </a:lnTo>
                  <a:lnTo>
                    <a:pt x="42" y="2"/>
                  </a:lnTo>
                  <a:lnTo>
                    <a:pt x="32" y="6"/>
                  </a:lnTo>
                  <a:lnTo>
                    <a:pt x="22" y="11"/>
                  </a:lnTo>
                  <a:lnTo>
                    <a:pt x="15" y="19"/>
                  </a:lnTo>
                  <a:lnTo>
                    <a:pt x="8" y="26"/>
                  </a:lnTo>
                  <a:lnTo>
                    <a:pt x="4" y="37"/>
                  </a:lnTo>
                  <a:lnTo>
                    <a:pt x="2" y="47"/>
                  </a:lnTo>
                  <a:lnTo>
                    <a:pt x="0" y="58"/>
                  </a:lnTo>
                  <a:lnTo>
                    <a:pt x="2" y="68"/>
                  </a:lnTo>
                  <a:lnTo>
                    <a:pt x="4" y="79"/>
                  </a:lnTo>
                  <a:lnTo>
                    <a:pt x="8" y="88"/>
                  </a:lnTo>
                  <a:lnTo>
                    <a:pt x="15" y="97"/>
                  </a:lnTo>
                  <a:lnTo>
                    <a:pt x="22" y="104"/>
                  </a:lnTo>
                  <a:lnTo>
                    <a:pt x="32" y="110"/>
                  </a:lnTo>
                  <a:lnTo>
                    <a:pt x="42" y="113"/>
                  </a:lnTo>
                  <a:lnTo>
                    <a:pt x="55" y="114"/>
                  </a:lnTo>
                  <a:lnTo>
                    <a:pt x="55" y="114"/>
                  </a:lnTo>
                  <a:lnTo>
                    <a:pt x="68" y="113"/>
                  </a:lnTo>
                  <a:lnTo>
                    <a:pt x="80" y="110"/>
                  </a:lnTo>
                  <a:lnTo>
                    <a:pt x="89" y="104"/>
                  </a:lnTo>
                  <a:lnTo>
                    <a:pt x="97" y="97"/>
                  </a:lnTo>
                  <a:lnTo>
                    <a:pt x="104" y="88"/>
                  </a:lnTo>
                  <a:lnTo>
                    <a:pt x="108" y="79"/>
                  </a:lnTo>
                  <a:lnTo>
                    <a:pt x="110" y="68"/>
                  </a:lnTo>
                  <a:lnTo>
                    <a:pt x="111" y="58"/>
                  </a:lnTo>
                  <a:lnTo>
                    <a:pt x="110" y="47"/>
                  </a:lnTo>
                  <a:lnTo>
                    <a:pt x="108" y="37"/>
                  </a:lnTo>
                  <a:lnTo>
                    <a:pt x="104" y="26"/>
                  </a:lnTo>
                  <a:lnTo>
                    <a:pt x="97" y="19"/>
                  </a:lnTo>
                  <a:lnTo>
                    <a:pt x="89" y="11"/>
                  </a:lnTo>
                  <a:lnTo>
                    <a:pt x="80" y="6"/>
                  </a:lnTo>
                  <a:lnTo>
                    <a:pt x="68" y="2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01" name="Freeform 916"/>
            <p:cNvSpPr/>
            <p:nvPr/>
          </p:nvSpPr>
          <p:spPr bwMode="auto">
            <a:xfrm>
              <a:off x="3533776" y="3309938"/>
              <a:ext cx="42863" cy="444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1" y="2"/>
                </a:cxn>
                <a:cxn ang="0">
                  <a:pos x="30" y="6"/>
                </a:cxn>
                <a:cxn ang="0">
                  <a:pos x="20" y="11"/>
                </a:cxn>
                <a:cxn ang="0">
                  <a:pos x="13" y="19"/>
                </a:cxn>
                <a:cxn ang="0">
                  <a:pos x="7" y="26"/>
                </a:cxn>
                <a:cxn ang="0">
                  <a:pos x="2" y="37"/>
                </a:cxn>
                <a:cxn ang="0">
                  <a:pos x="0" y="47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2" y="79"/>
                </a:cxn>
                <a:cxn ang="0">
                  <a:pos x="7" y="88"/>
                </a:cxn>
                <a:cxn ang="0">
                  <a:pos x="13" y="97"/>
                </a:cxn>
                <a:cxn ang="0">
                  <a:pos x="20" y="104"/>
                </a:cxn>
                <a:cxn ang="0">
                  <a:pos x="30" y="110"/>
                </a:cxn>
                <a:cxn ang="0">
                  <a:pos x="41" y="113"/>
                </a:cxn>
                <a:cxn ang="0">
                  <a:pos x="54" y="114"/>
                </a:cxn>
                <a:cxn ang="0">
                  <a:pos x="54" y="114"/>
                </a:cxn>
                <a:cxn ang="0">
                  <a:pos x="68" y="113"/>
                </a:cxn>
                <a:cxn ang="0">
                  <a:pos x="78" y="110"/>
                </a:cxn>
                <a:cxn ang="0">
                  <a:pos x="88" y="104"/>
                </a:cxn>
                <a:cxn ang="0">
                  <a:pos x="95" y="97"/>
                </a:cxn>
                <a:cxn ang="0">
                  <a:pos x="102" y="88"/>
                </a:cxn>
                <a:cxn ang="0">
                  <a:pos x="105" y="79"/>
                </a:cxn>
                <a:cxn ang="0">
                  <a:pos x="108" y="68"/>
                </a:cxn>
                <a:cxn ang="0">
                  <a:pos x="109" y="58"/>
                </a:cxn>
                <a:cxn ang="0">
                  <a:pos x="108" y="47"/>
                </a:cxn>
                <a:cxn ang="0">
                  <a:pos x="105" y="37"/>
                </a:cxn>
                <a:cxn ang="0">
                  <a:pos x="102" y="26"/>
                </a:cxn>
                <a:cxn ang="0">
                  <a:pos x="95" y="19"/>
                </a:cxn>
                <a:cxn ang="0">
                  <a:pos x="88" y="11"/>
                </a:cxn>
                <a:cxn ang="0">
                  <a:pos x="78" y="6"/>
                </a:cxn>
                <a:cxn ang="0">
                  <a:pos x="68" y="2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109" h="114">
                  <a:moveTo>
                    <a:pt x="54" y="0"/>
                  </a:moveTo>
                  <a:lnTo>
                    <a:pt x="54" y="0"/>
                  </a:lnTo>
                  <a:lnTo>
                    <a:pt x="41" y="2"/>
                  </a:lnTo>
                  <a:lnTo>
                    <a:pt x="30" y="6"/>
                  </a:lnTo>
                  <a:lnTo>
                    <a:pt x="20" y="11"/>
                  </a:lnTo>
                  <a:lnTo>
                    <a:pt x="13" y="19"/>
                  </a:lnTo>
                  <a:lnTo>
                    <a:pt x="7" y="26"/>
                  </a:lnTo>
                  <a:lnTo>
                    <a:pt x="2" y="37"/>
                  </a:lnTo>
                  <a:lnTo>
                    <a:pt x="0" y="47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2" y="79"/>
                  </a:lnTo>
                  <a:lnTo>
                    <a:pt x="7" y="88"/>
                  </a:lnTo>
                  <a:lnTo>
                    <a:pt x="13" y="97"/>
                  </a:lnTo>
                  <a:lnTo>
                    <a:pt x="20" y="104"/>
                  </a:lnTo>
                  <a:lnTo>
                    <a:pt x="30" y="110"/>
                  </a:lnTo>
                  <a:lnTo>
                    <a:pt x="41" y="113"/>
                  </a:lnTo>
                  <a:lnTo>
                    <a:pt x="54" y="114"/>
                  </a:lnTo>
                  <a:lnTo>
                    <a:pt x="54" y="114"/>
                  </a:lnTo>
                  <a:lnTo>
                    <a:pt x="68" y="113"/>
                  </a:lnTo>
                  <a:lnTo>
                    <a:pt x="78" y="110"/>
                  </a:lnTo>
                  <a:lnTo>
                    <a:pt x="88" y="104"/>
                  </a:lnTo>
                  <a:lnTo>
                    <a:pt x="95" y="97"/>
                  </a:lnTo>
                  <a:lnTo>
                    <a:pt x="102" y="88"/>
                  </a:lnTo>
                  <a:lnTo>
                    <a:pt x="105" y="79"/>
                  </a:lnTo>
                  <a:lnTo>
                    <a:pt x="108" y="68"/>
                  </a:lnTo>
                  <a:lnTo>
                    <a:pt x="109" y="58"/>
                  </a:lnTo>
                  <a:lnTo>
                    <a:pt x="108" y="47"/>
                  </a:lnTo>
                  <a:lnTo>
                    <a:pt x="105" y="37"/>
                  </a:lnTo>
                  <a:lnTo>
                    <a:pt x="102" y="26"/>
                  </a:lnTo>
                  <a:lnTo>
                    <a:pt x="95" y="19"/>
                  </a:lnTo>
                  <a:lnTo>
                    <a:pt x="88" y="11"/>
                  </a:lnTo>
                  <a:lnTo>
                    <a:pt x="78" y="6"/>
                  </a:lnTo>
                  <a:lnTo>
                    <a:pt x="68" y="2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02" name="Freeform 917"/>
            <p:cNvSpPr>
              <a:spLocks noEditPoints="1"/>
            </p:cNvSpPr>
            <p:nvPr/>
          </p:nvSpPr>
          <p:spPr bwMode="auto">
            <a:xfrm>
              <a:off x="3213101" y="3067051"/>
              <a:ext cx="527050" cy="474663"/>
            </a:xfrm>
            <a:custGeom>
              <a:avLst/>
              <a:gdLst/>
              <a:ahLst/>
              <a:cxnLst>
                <a:cxn ang="0">
                  <a:pos x="509" y="1190"/>
                </a:cxn>
                <a:cxn ang="0">
                  <a:pos x="373" y="1160"/>
                </a:cxn>
                <a:cxn ang="0">
                  <a:pos x="292" y="1118"/>
                </a:cxn>
                <a:cxn ang="0">
                  <a:pos x="163" y="1012"/>
                </a:cxn>
                <a:cxn ang="0">
                  <a:pos x="97" y="938"/>
                </a:cxn>
                <a:cxn ang="0">
                  <a:pos x="45" y="821"/>
                </a:cxn>
                <a:cxn ang="0">
                  <a:pos x="16" y="706"/>
                </a:cxn>
                <a:cxn ang="0">
                  <a:pos x="2" y="565"/>
                </a:cxn>
                <a:cxn ang="0">
                  <a:pos x="8" y="433"/>
                </a:cxn>
                <a:cxn ang="0">
                  <a:pos x="33" y="331"/>
                </a:cxn>
                <a:cxn ang="0">
                  <a:pos x="87" y="218"/>
                </a:cxn>
                <a:cxn ang="0">
                  <a:pos x="164" y="131"/>
                </a:cxn>
                <a:cxn ang="0">
                  <a:pos x="242" y="78"/>
                </a:cxn>
                <a:cxn ang="0">
                  <a:pos x="363" y="33"/>
                </a:cxn>
                <a:cxn ang="0">
                  <a:pos x="541" y="9"/>
                </a:cxn>
                <a:cxn ang="0">
                  <a:pos x="671" y="6"/>
                </a:cxn>
                <a:cxn ang="0">
                  <a:pos x="709" y="0"/>
                </a:cxn>
                <a:cxn ang="0">
                  <a:pos x="902" y="27"/>
                </a:cxn>
                <a:cxn ang="0">
                  <a:pos x="1042" y="78"/>
                </a:cxn>
                <a:cxn ang="0">
                  <a:pos x="1140" y="137"/>
                </a:cxn>
                <a:cxn ang="0">
                  <a:pos x="1222" y="213"/>
                </a:cxn>
                <a:cxn ang="0">
                  <a:pos x="1293" y="309"/>
                </a:cxn>
                <a:cxn ang="0">
                  <a:pos x="1318" y="379"/>
                </a:cxn>
                <a:cxn ang="0">
                  <a:pos x="1329" y="493"/>
                </a:cxn>
                <a:cxn ang="0">
                  <a:pos x="1323" y="731"/>
                </a:cxn>
                <a:cxn ang="0">
                  <a:pos x="1310" y="850"/>
                </a:cxn>
                <a:cxn ang="0">
                  <a:pos x="1286" y="926"/>
                </a:cxn>
                <a:cxn ang="0">
                  <a:pos x="1217" y="1033"/>
                </a:cxn>
                <a:cxn ang="0">
                  <a:pos x="1148" y="1095"/>
                </a:cxn>
                <a:cxn ang="0">
                  <a:pos x="1046" y="1148"/>
                </a:cxn>
                <a:cxn ang="0">
                  <a:pos x="923" y="1182"/>
                </a:cxn>
                <a:cxn ang="0">
                  <a:pos x="780" y="1195"/>
                </a:cxn>
                <a:cxn ang="0">
                  <a:pos x="648" y="1197"/>
                </a:cxn>
                <a:cxn ang="0">
                  <a:pos x="465" y="60"/>
                </a:cxn>
                <a:cxn ang="0">
                  <a:pos x="331" y="89"/>
                </a:cxn>
                <a:cxn ang="0">
                  <a:pos x="210" y="153"/>
                </a:cxn>
                <a:cxn ang="0">
                  <a:pos x="155" y="203"/>
                </a:cxn>
                <a:cxn ang="0">
                  <a:pos x="97" y="290"/>
                </a:cxn>
                <a:cxn ang="0">
                  <a:pos x="53" y="447"/>
                </a:cxn>
                <a:cxn ang="0">
                  <a:pos x="49" y="590"/>
                </a:cxn>
                <a:cxn ang="0">
                  <a:pos x="67" y="718"/>
                </a:cxn>
                <a:cxn ang="0">
                  <a:pos x="118" y="888"/>
                </a:cxn>
                <a:cxn ang="0">
                  <a:pos x="215" y="1003"/>
                </a:cxn>
                <a:cxn ang="0">
                  <a:pos x="300" y="1068"/>
                </a:cxn>
                <a:cxn ang="0">
                  <a:pos x="363" y="1105"/>
                </a:cxn>
                <a:cxn ang="0">
                  <a:pos x="463" y="1134"/>
                </a:cxn>
                <a:cxn ang="0">
                  <a:pos x="641" y="1149"/>
                </a:cxn>
                <a:cxn ang="0">
                  <a:pos x="817" y="1147"/>
                </a:cxn>
                <a:cxn ang="0">
                  <a:pos x="983" y="1121"/>
                </a:cxn>
                <a:cxn ang="0">
                  <a:pos x="1110" y="1066"/>
                </a:cxn>
                <a:cxn ang="0">
                  <a:pos x="1184" y="999"/>
                </a:cxn>
                <a:cxn ang="0">
                  <a:pos x="1256" y="866"/>
                </a:cxn>
                <a:cxn ang="0">
                  <a:pos x="1277" y="707"/>
                </a:cxn>
                <a:cxn ang="0">
                  <a:pos x="1284" y="507"/>
                </a:cxn>
                <a:cxn ang="0">
                  <a:pos x="1263" y="362"/>
                </a:cxn>
                <a:cxn ang="0">
                  <a:pos x="1237" y="305"/>
                </a:cxn>
                <a:cxn ang="0">
                  <a:pos x="1144" y="193"/>
                </a:cxn>
                <a:cxn ang="0">
                  <a:pos x="1033" y="124"/>
                </a:cxn>
                <a:cxn ang="0">
                  <a:pos x="814" y="55"/>
                </a:cxn>
                <a:cxn ang="0">
                  <a:pos x="725" y="48"/>
                </a:cxn>
                <a:cxn ang="0">
                  <a:pos x="709" y="54"/>
                </a:cxn>
              </a:cxnLst>
              <a:rect l="0" t="0" r="r" b="b"/>
              <a:pathLst>
                <a:path w="1329" h="1197">
                  <a:moveTo>
                    <a:pt x="648" y="1197"/>
                  </a:moveTo>
                  <a:lnTo>
                    <a:pt x="648" y="1197"/>
                  </a:lnTo>
                  <a:lnTo>
                    <a:pt x="602" y="1197"/>
                  </a:lnTo>
                  <a:lnTo>
                    <a:pt x="556" y="1195"/>
                  </a:lnTo>
                  <a:lnTo>
                    <a:pt x="509" y="1190"/>
                  </a:lnTo>
                  <a:lnTo>
                    <a:pt x="462" y="1183"/>
                  </a:lnTo>
                  <a:lnTo>
                    <a:pt x="440" y="1180"/>
                  </a:lnTo>
                  <a:lnTo>
                    <a:pt x="418" y="1174"/>
                  </a:lnTo>
                  <a:lnTo>
                    <a:pt x="395" y="1168"/>
                  </a:lnTo>
                  <a:lnTo>
                    <a:pt x="373" y="1160"/>
                  </a:lnTo>
                  <a:lnTo>
                    <a:pt x="352" y="1151"/>
                  </a:lnTo>
                  <a:lnTo>
                    <a:pt x="331" y="1142"/>
                  </a:lnTo>
                  <a:lnTo>
                    <a:pt x="312" y="1130"/>
                  </a:lnTo>
                  <a:lnTo>
                    <a:pt x="292" y="1118"/>
                  </a:lnTo>
                  <a:lnTo>
                    <a:pt x="292" y="1118"/>
                  </a:lnTo>
                  <a:lnTo>
                    <a:pt x="246" y="1084"/>
                  </a:lnTo>
                  <a:lnTo>
                    <a:pt x="224" y="1067"/>
                  </a:lnTo>
                  <a:lnTo>
                    <a:pt x="203" y="1049"/>
                  </a:lnTo>
                  <a:lnTo>
                    <a:pt x="182" y="1030"/>
                  </a:lnTo>
                  <a:lnTo>
                    <a:pt x="163" y="1012"/>
                  </a:lnTo>
                  <a:lnTo>
                    <a:pt x="143" y="993"/>
                  </a:lnTo>
                  <a:lnTo>
                    <a:pt x="125" y="972"/>
                  </a:lnTo>
                  <a:lnTo>
                    <a:pt x="125" y="972"/>
                  </a:lnTo>
                  <a:lnTo>
                    <a:pt x="110" y="955"/>
                  </a:lnTo>
                  <a:lnTo>
                    <a:pt x="97" y="938"/>
                  </a:lnTo>
                  <a:lnTo>
                    <a:pt x="87" y="921"/>
                  </a:lnTo>
                  <a:lnTo>
                    <a:pt x="76" y="904"/>
                  </a:lnTo>
                  <a:lnTo>
                    <a:pt x="68" y="885"/>
                  </a:lnTo>
                  <a:lnTo>
                    <a:pt x="61" y="866"/>
                  </a:lnTo>
                  <a:lnTo>
                    <a:pt x="45" y="821"/>
                  </a:lnTo>
                  <a:lnTo>
                    <a:pt x="45" y="821"/>
                  </a:lnTo>
                  <a:lnTo>
                    <a:pt x="37" y="792"/>
                  </a:lnTo>
                  <a:lnTo>
                    <a:pt x="29" y="764"/>
                  </a:lnTo>
                  <a:lnTo>
                    <a:pt x="23" y="735"/>
                  </a:lnTo>
                  <a:lnTo>
                    <a:pt x="16" y="706"/>
                  </a:lnTo>
                  <a:lnTo>
                    <a:pt x="12" y="677"/>
                  </a:lnTo>
                  <a:lnTo>
                    <a:pt x="8" y="649"/>
                  </a:lnTo>
                  <a:lnTo>
                    <a:pt x="4" y="621"/>
                  </a:lnTo>
                  <a:lnTo>
                    <a:pt x="3" y="594"/>
                  </a:lnTo>
                  <a:lnTo>
                    <a:pt x="2" y="565"/>
                  </a:lnTo>
                  <a:lnTo>
                    <a:pt x="0" y="537"/>
                  </a:lnTo>
                  <a:lnTo>
                    <a:pt x="2" y="511"/>
                  </a:lnTo>
                  <a:lnTo>
                    <a:pt x="3" y="484"/>
                  </a:lnTo>
                  <a:lnTo>
                    <a:pt x="6" y="458"/>
                  </a:lnTo>
                  <a:lnTo>
                    <a:pt x="8" y="433"/>
                  </a:lnTo>
                  <a:lnTo>
                    <a:pt x="14" y="407"/>
                  </a:lnTo>
                  <a:lnTo>
                    <a:pt x="19" y="383"/>
                  </a:lnTo>
                  <a:lnTo>
                    <a:pt x="19" y="383"/>
                  </a:lnTo>
                  <a:lnTo>
                    <a:pt x="25" y="356"/>
                  </a:lnTo>
                  <a:lnTo>
                    <a:pt x="33" y="331"/>
                  </a:lnTo>
                  <a:lnTo>
                    <a:pt x="42" y="307"/>
                  </a:lnTo>
                  <a:lnTo>
                    <a:pt x="51" y="284"/>
                  </a:lnTo>
                  <a:lnTo>
                    <a:pt x="62" y="260"/>
                  </a:lnTo>
                  <a:lnTo>
                    <a:pt x="74" y="239"/>
                  </a:lnTo>
                  <a:lnTo>
                    <a:pt x="87" y="218"/>
                  </a:lnTo>
                  <a:lnTo>
                    <a:pt x="100" y="199"/>
                  </a:lnTo>
                  <a:lnTo>
                    <a:pt x="114" y="180"/>
                  </a:lnTo>
                  <a:lnTo>
                    <a:pt x="130" y="163"/>
                  </a:lnTo>
                  <a:lnTo>
                    <a:pt x="146" y="146"/>
                  </a:lnTo>
                  <a:lnTo>
                    <a:pt x="164" y="131"/>
                  </a:lnTo>
                  <a:lnTo>
                    <a:pt x="182" y="116"/>
                  </a:lnTo>
                  <a:lnTo>
                    <a:pt x="201" y="102"/>
                  </a:lnTo>
                  <a:lnTo>
                    <a:pt x="221" y="90"/>
                  </a:lnTo>
                  <a:lnTo>
                    <a:pt x="242" y="78"/>
                  </a:lnTo>
                  <a:lnTo>
                    <a:pt x="242" y="78"/>
                  </a:lnTo>
                  <a:lnTo>
                    <a:pt x="266" y="67"/>
                  </a:lnTo>
                  <a:lnTo>
                    <a:pt x="290" y="56"/>
                  </a:lnTo>
                  <a:lnTo>
                    <a:pt x="313" y="47"/>
                  </a:lnTo>
                  <a:lnTo>
                    <a:pt x="338" y="39"/>
                  </a:lnTo>
                  <a:lnTo>
                    <a:pt x="363" y="33"/>
                  </a:lnTo>
                  <a:lnTo>
                    <a:pt x="388" y="27"/>
                  </a:lnTo>
                  <a:lnTo>
                    <a:pt x="412" y="22"/>
                  </a:lnTo>
                  <a:lnTo>
                    <a:pt x="437" y="18"/>
                  </a:lnTo>
                  <a:lnTo>
                    <a:pt x="488" y="13"/>
                  </a:lnTo>
                  <a:lnTo>
                    <a:pt x="541" y="9"/>
                  </a:lnTo>
                  <a:lnTo>
                    <a:pt x="594" y="8"/>
                  </a:lnTo>
                  <a:lnTo>
                    <a:pt x="649" y="8"/>
                  </a:lnTo>
                  <a:lnTo>
                    <a:pt x="670" y="8"/>
                  </a:lnTo>
                  <a:lnTo>
                    <a:pt x="671" y="6"/>
                  </a:lnTo>
                  <a:lnTo>
                    <a:pt x="671" y="6"/>
                  </a:lnTo>
                  <a:lnTo>
                    <a:pt x="678" y="3"/>
                  </a:lnTo>
                  <a:lnTo>
                    <a:pt x="687" y="0"/>
                  </a:lnTo>
                  <a:lnTo>
                    <a:pt x="687" y="0"/>
                  </a:lnTo>
                  <a:lnTo>
                    <a:pt x="709" y="0"/>
                  </a:lnTo>
                  <a:lnTo>
                    <a:pt x="709" y="0"/>
                  </a:lnTo>
                  <a:lnTo>
                    <a:pt x="747" y="1"/>
                  </a:lnTo>
                  <a:lnTo>
                    <a:pt x="785" y="4"/>
                  </a:lnTo>
                  <a:lnTo>
                    <a:pt x="825" y="9"/>
                  </a:lnTo>
                  <a:lnTo>
                    <a:pt x="862" y="17"/>
                  </a:lnTo>
                  <a:lnTo>
                    <a:pt x="902" y="27"/>
                  </a:lnTo>
                  <a:lnTo>
                    <a:pt x="941" y="39"/>
                  </a:lnTo>
                  <a:lnTo>
                    <a:pt x="980" y="52"/>
                  </a:lnTo>
                  <a:lnTo>
                    <a:pt x="1019" y="69"/>
                  </a:lnTo>
                  <a:lnTo>
                    <a:pt x="1019" y="69"/>
                  </a:lnTo>
                  <a:lnTo>
                    <a:pt x="1042" y="78"/>
                  </a:lnTo>
                  <a:lnTo>
                    <a:pt x="1063" y="89"/>
                  </a:lnTo>
                  <a:lnTo>
                    <a:pt x="1084" y="101"/>
                  </a:lnTo>
                  <a:lnTo>
                    <a:pt x="1102" y="111"/>
                  </a:lnTo>
                  <a:lnTo>
                    <a:pt x="1121" y="124"/>
                  </a:lnTo>
                  <a:lnTo>
                    <a:pt x="1140" y="137"/>
                  </a:lnTo>
                  <a:lnTo>
                    <a:pt x="1157" y="150"/>
                  </a:lnTo>
                  <a:lnTo>
                    <a:pt x="1174" y="165"/>
                  </a:lnTo>
                  <a:lnTo>
                    <a:pt x="1191" y="180"/>
                  </a:lnTo>
                  <a:lnTo>
                    <a:pt x="1206" y="196"/>
                  </a:lnTo>
                  <a:lnTo>
                    <a:pt x="1222" y="213"/>
                  </a:lnTo>
                  <a:lnTo>
                    <a:pt x="1237" y="230"/>
                  </a:lnTo>
                  <a:lnTo>
                    <a:pt x="1251" y="248"/>
                  </a:lnTo>
                  <a:lnTo>
                    <a:pt x="1265" y="268"/>
                  </a:lnTo>
                  <a:lnTo>
                    <a:pt x="1280" y="288"/>
                  </a:lnTo>
                  <a:lnTo>
                    <a:pt x="1293" y="309"/>
                  </a:lnTo>
                  <a:lnTo>
                    <a:pt x="1293" y="309"/>
                  </a:lnTo>
                  <a:lnTo>
                    <a:pt x="1298" y="319"/>
                  </a:lnTo>
                  <a:lnTo>
                    <a:pt x="1303" y="329"/>
                  </a:lnTo>
                  <a:lnTo>
                    <a:pt x="1312" y="354"/>
                  </a:lnTo>
                  <a:lnTo>
                    <a:pt x="1318" y="379"/>
                  </a:lnTo>
                  <a:lnTo>
                    <a:pt x="1323" y="405"/>
                  </a:lnTo>
                  <a:lnTo>
                    <a:pt x="1326" y="431"/>
                  </a:lnTo>
                  <a:lnTo>
                    <a:pt x="1328" y="455"/>
                  </a:lnTo>
                  <a:lnTo>
                    <a:pt x="1329" y="493"/>
                  </a:lnTo>
                  <a:lnTo>
                    <a:pt x="1329" y="493"/>
                  </a:lnTo>
                  <a:lnTo>
                    <a:pt x="1329" y="552"/>
                  </a:lnTo>
                  <a:lnTo>
                    <a:pt x="1329" y="612"/>
                  </a:lnTo>
                  <a:lnTo>
                    <a:pt x="1327" y="671"/>
                  </a:lnTo>
                  <a:lnTo>
                    <a:pt x="1326" y="701"/>
                  </a:lnTo>
                  <a:lnTo>
                    <a:pt x="1323" y="731"/>
                  </a:lnTo>
                  <a:lnTo>
                    <a:pt x="1323" y="731"/>
                  </a:lnTo>
                  <a:lnTo>
                    <a:pt x="1319" y="772"/>
                  </a:lnTo>
                  <a:lnTo>
                    <a:pt x="1319" y="772"/>
                  </a:lnTo>
                  <a:lnTo>
                    <a:pt x="1315" y="811"/>
                  </a:lnTo>
                  <a:lnTo>
                    <a:pt x="1310" y="850"/>
                  </a:lnTo>
                  <a:lnTo>
                    <a:pt x="1306" y="868"/>
                  </a:lnTo>
                  <a:lnTo>
                    <a:pt x="1301" y="888"/>
                  </a:lnTo>
                  <a:lnTo>
                    <a:pt x="1294" y="906"/>
                  </a:lnTo>
                  <a:lnTo>
                    <a:pt x="1286" y="926"/>
                  </a:lnTo>
                  <a:lnTo>
                    <a:pt x="1286" y="926"/>
                  </a:lnTo>
                  <a:lnTo>
                    <a:pt x="1273" y="949"/>
                  </a:lnTo>
                  <a:lnTo>
                    <a:pt x="1260" y="972"/>
                  </a:lnTo>
                  <a:lnTo>
                    <a:pt x="1247" y="994"/>
                  </a:lnTo>
                  <a:lnTo>
                    <a:pt x="1231" y="1013"/>
                  </a:lnTo>
                  <a:lnTo>
                    <a:pt x="1217" y="1033"/>
                  </a:lnTo>
                  <a:lnTo>
                    <a:pt x="1200" y="1050"/>
                  </a:lnTo>
                  <a:lnTo>
                    <a:pt x="1183" y="1067"/>
                  </a:lnTo>
                  <a:lnTo>
                    <a:pt x="1166" y="1081"/>
                  </a:lnTo>
                  <a:lnTo>
                    <a:pt x="1166" y="1081"/>
                  </a:lnTo>
                  <a:lnTo>
                    <a:pt x="1148" y="1095"/>
                  </a:lnTo>
                  <a:lnTo>
                    <a:pt x="1129" y="1106"/>
                  </a:lnTo>
                  <a:lnTo>
                    <a:pt x="1110" y="1118"/>
                  </a:lnTo>
                  <a:lnTo>
                    <a:pt x="1089" y="1129"/>
                  </a:lnTo>
                  <a:lnTo>
                    <a:pt x="1068" y="1139"/>
                  </a:lnTo>
                  <a:lnTo>
                    <a:pt x="1046" y="1148"/>
                  </a:lnTo>
                  <a:lnTo>
                    <a:pt x="1023" y="1156"/>
                  </a:lnTo>
                  <a:lnTo>
                    <a:pt x="1000" y="1164"/>
                  </a:lnTo>
                  <a:lnTo>
                    <a:pt x="975" y="1170"/>
                  </a:lnTo>
                  <a:lnTo>
                    <a:pt x="949" y="1177"/>
                  </a:lnTo>
                  <a:lnTo>
                    <a:pt x="923" y="1182"/>
                  </a:lnTo>
                  <a:lnTo>
                    <a:pt x="896" y="1186"/>
                  </a:lnTo>
                  <a:lnTo>
                    <a:pt x="868" y="1189"/>
                  </a:lnTo>
                  <a:lnTo>
                    <a:pt x="840" y="1193"/>
                  </a:lnTo>
                  <a:lnTo>
                    <a:pt x="810" y="1194"/>
                  </a:lnTo>
                  <a:lnTo>
                    <a:pt x="780" y="1195"/>
                  </a:lnTo>
                  <a:lnTo>
                    <a:pt x="780" y="1195"/>
                  </a:lnTo>
                  <a:lnTo>
                    <a:pt x="743" y="1195"/>
                  </a:lnTo>
                  <a:lnTo>
                    <a:pt x="743" y="1195"/>
                  </a:lnTo>
                  <a:lnTo>
                    <a:pt x="648" y="1197"/>
                  </a:lnTo>
                  <a:lnTo>
                    <a:pt x="648" y="1197"/>
                  </a:lnTo>
                  <a:close/>
                  <a:moveTo>
                    <a:pt x="630" y="54"/>
                  </a:moveTo>
                  <a:lnTo>
                    <a:pt x="630" y="54"/>
                  </a:lnTo>
                  <a:lnTo>
                    <a:pt x="575" y="54"/>
                  </a:lnTo>
                  <a:lnTo>
                    <a:pt x="520" y="56"/>
                  </a:lnTo>
                  <a:lnTo>
                    <a:pt x="465" y="60"/>
                  </a:lnTo>
                  <a:lnTo>
                    <a:pt x="437" y="64"/>
                  </a:lnTo>
                  <a:lnTo>
                    <a:pt x="410" y="69"/>
                  </a:lnTo>
                  <a:lnTo>
                    <a:pt x="384" y="74"/>
                  </a:lnTo>
                  <a:lnTo>
                    <a:pt x="358" y="81"/>
                  </a:lnTo>
                  <a:lnTo>
                    <a:pt x="331" y="89"/>
                  </a:lnTo>
                  <a:lnTo>
                    <a:pt x="305" y="98"/>
                  </a:lnTo>
                  <a:lnTo>
                    <a:pt x="280" y="110"/>
                  </a:lnTo>
                  <a:lnTo>
                    <a:pt x="257" y="122"/>
                  </a:lnTo>
                  <a:lnTo>
                    <a:pt x="232" y="136"/>
                  </a:lnTo>
                  <a:lnTo>
                    <a:pt x="210" y="153"/>
                  </a:lnTo>
                  <a:lnTo>
                    <a:pt x="210" y="153"/>
                  </a:lnTo>
                  <a:lnTo>
                    <a:pt x="194" y="165"/>
                  </a:lnTo>
                  <a:lnTo>
                    <a:pt x="181" y="176"/>
                  </a:lnTo>
                  <a:lnTo>
                    <a:pt x="168" y="190"/>
                  </a:lnTo>
                  <a:lnTo>
                    <a:pt x="155" y="203"/>
                  </a:lnTo>
                  <a:lnTo>
                    <a:pt x="143" y="217"/>
                  </a:lnTo>
                  <a:lnTo>
                    <a:pt x="133" y="230"/>
                  </a:lnTo>
                  <a:lnTo>
                    <a:pt x="123" y="244"/>
                  </a:lnTo>
                  <a:lnTo>
                    <a:pt x="114" y="260"/>
                  </a:lnTo>
                  <a:lnTo>
                    <a:pt x="97" y="290"/>
                  </a:lnTo>
                  <a:lnTo>
                    <a:pt x="84" y="322"/>
                  </a:lnTo>
                  <a:lnTo>
                    <a:pt x="74" y="353"/>
                  </a:lnTo>
                  <a:lnTo>
                    <a:pt x="65" y="384"/>
                  </a:lnTo>
                  <a:lnTo>
                    <a:pt x="58" y="416"/>
                  </a:lnTo>
                  <a:lnTo>
                    <a:pt x="53" y="447"/>
                  </a:lnTo>
                  <a:lnTo>
                    <a:pt x="49" y="479"/>
                  </a:lnTo>
                  <a:lnTo>
                    <a:pt x="48" y="507"/>
                  </a:lnTo>
                  <a:lnTo>
                    <a:pt x="48" y="536"/>
                  </a:lnTo>
                  <a:lnTo>
                    <a:pt x="48" y="564"/>
                  </a:lnTo>
                  <a:lnTo>
                    <a:pt x="49" y="590"/>
                  </a:lnTo>
                  <a:lnTo>
                    <a:pt x="50" y="613"/>
                  </a:lnTo>
                  <a:lnTo>
                    <a:pt x="50" y="613"/>
                  </a:lnTo>
                  <a:lnTo>
                    <a:pt x="53" y="638"/>
                  </a:lnTo>
                  <a:lnTo>
                    <a:pt x="57" y="663"/>
                  </a:lnTo>
                  <a:lnTo>
                    <a:pt x="67" y="718"/>
                  </a:lnTo>
                  <a:lnTo>
                    <a:pt x="80" y="777"/>
                  </a:lnTo>
                  <a:lnTo>
                    <a:pt x="99" y="841"/>
                  </a:lnTo>
                  <a:lnTo>
                    <a:pt x="99" y="841"/>
                  </a:lnTo>
                  <a:lnTo>
                    <a:pt x="106" y="864"/>
                  </a:lnTo>
                  <a:lnTo>
                    <a:pt x="118" y="888"/>
                  </a:lnTo>
                  <a:lnTo>
                    <a:pt x="133" y="913"/>
                  </a:lnTo>
                  <a:lnTo>
                    <a:pt x="150" y="936"/>
                  </a:lnTo>
                  <a:lnTo>
                    <a:pt x="169" y="960"/>
                  </a:lnTo>
                  <a:lnTo>
                    <a:pt x="191" y="982"/>
                  </a:lnTo>
                  <a:lnTo>
                    <a:pt x="215" y="1003"/>
                  </a:lnTo>
                  <a:lnTo>
                    <a:pt x="241" y="1023"/>
                  </a:lnTo>
                  <a:lnTo>
                    <a:pt x="241" y="1023"/>
                  </a:lnTo>
                  <a:lnTo>
                    <a:pt x="271" y="1046"/>
                  </a:lnTo>
                  <a:lnTo>
                    <a:pt x="271" y="1046"/>
                  </a:lnTo>
                  <a:lnTo>
                    <a:pt x="300" y="1068"/>
                  </a:lnTo>
                  <a:lnTo>
                    <a:pt x="314" y="1079"/>
                  </a:lnTo>
                  <a:lnTo>
                    <a:pt x="330" y="1088"/>
                  </a:lnTo>
                  <a:lnTo>
                    <a:pt x="330" y="1088"/>
                  </a:lnTo>
                  <a:lnTo>
                    <a:pt x="346" y="1097"/>
                  </a:lnTo>
                  <a:lnTo>
                    <a:pt x="363" y="1105"/>
                  </a:lnTo>
                  <a:lnTo>
                    <a:pt x="380" y="1112"/>
                  </a:lnTo>
                  <a:lnTo>
                    <a:pt x="397" y="1117"/>
                  </a:lnTo>
                  <a:lnTo>
                    <a:pt x="431" y="1126"/>
                  </a:lnTo>
                  <a:lnTo>
                    <a:pt x="463" y="1134"/>
                  </a:lnTo>
                  <a:lnTo>
                    <a:pt x="463" y="1134"/>
                  </a:lnTo>
                  <a:lnTo>
                    <a:pt x="494" y="1138"/>
                  </a:lnTo>
                  <a:lnTo>
                    <a:pt x="522" y="1142"/>
                  </a:lnTo>
                  <a:lnTo>
                    <a:pt x="552" y="1146"/>
                  </a:lnTo>
                  <a:lnTo>
                    <a:pt x="581" y="1147"/>
                  </a:lnTo>
                  <a:lnTo>
                    <a:pt x="641" y="1149"/>
                  </a:lnTo>
                  <a:lnTo>
                    <a:pt x="704" y="1149"/>
                  </a:lnTo>
                  <a:lnTo>
                    <a:pt x="739" y="1149"/>
                  </a:lnTo>
                  <a:lnTo>
                    <a:pt x="739" y="1149"/>
                  </a:lnTo>
                  <a:lnTo>
                    <a:pt x="779" y="1149"/>
                  </a:lnTo>
                  <a:lnTo>
                    <a:pt x="817" y="1147"/>
                  </a:lnTo>
                  <a:lnTo>
                    <a:pt x="853" y="1144"/>
                  </a:lnTo>
                  <a:lnTo>
                    <a:pt x="889" y="1140"/>
                  </a:lnTo>
                  <a:lnTo>
                    <a:pt x="921" y="1135"/>
                  </a:lnTo>
                  <a:lnTo>
                    <a:pt x="953" y="1129"/>
                  </a:lnTo>
                  <a:lnTo>
                    <a:pt x="983" y="1121"/>
                  </a:lnTo>
                  <a:lnTo>
                    <a:pt x="1012" y="1113"/>
                  </a:lnTo>
                  <a:lnTo>
                    <a:pt x="1038" y="1102"/>
                  </a:lnTo>
                  <a:lnTo>
                    <a:pt x="1064" y="1091"/>
                  </a:lnTo>
                  <a:lnTo>
                    <a:pt x="1087" y="1079"/>
                  </a:lnTo>
                  <a:lnTo>
                    <a:pt x="1110" y="1066"/>
                  </a:lnTo>
                  <a:lnTo>
                    <a:pt x="1131" y="1050"/>
                  </a:lnTo>
                  <a:lnTo>
                    <a:pt x="1150" y="1034"/>
                  </a:lnTo>
                  <a:lnTo>
                    <a:pt x="1169" y="1017"/>
                  </a:lnTo>
                  <a:lnTo>
                    <a:pt x="1184" y="999"/>
                  </a:lnTo>
                  <a:lnTo>
                    <a:pt x="1184" y="999"/>
                  </a:lnTo>
                  <a:lnTo>
                    <a:pt x="1204" y="974"/>
                  </a:lnTo>
                  <a:lnTo>
                    <a:pt x="1221" y="948"/>
                  </a:lnTo>
                  <a:lnTo>
                    <a:pt x="1235" y="922"/>
                  </a:lnTo>
                  <a:lnTo>
                    <a:pt x="1247" y="894"/>
                  </a:lnTo>
                  <a:lnTo>
                    <a:pt x="1256" y="866"/>
                  </a:lnTo>
                  <a:lnTo>
                    <a:pt x="1264" y="836"/>
                  </a:lnTo>
                  <a:lnTo>
                    <a:pt x="1269" y="802"/>
                  </a:lnTo>
                  <a:lnTo>
                    <a:pt x="1273" y="766"/>
                  </a:lnTo>
                  <a:lnTo>
                    <a:pt x="1273" y="766"/>
                  </a:lnTo>
                  <a:lnTo>
                    <a:pt x="1277" y="707"/>
                  </a:lnTo>
                  <a:lnTo>
                    <a:pt x="1281" y="649"/>
                  </a:lnTo>
                  <a:lnTo>
                    <a:pt x="1282" y="590"/>
                  </a:lnTo>
                  <a:lnTo>
                    <a:pt x="1284" y="532"/>
                  </a:lnTo>
                  <a:lnTo>
                    <a:pt x="1284" y="532"/>
                  </a:lnTo>
                  <a:lnTo>
                    <a:pt x="1284" y="507"/>
                  </a:lnTo>
                  <a:lnTo>
                    <a:pt x="1282" y="481"/>
                  </a:lnTo>
                  <a:lnTo>
                    <a:pt x="1280" y="452"/>
                  </a:lnTo>
                  <a:lnTo>
                    <a:pt x="1277" y="422"/>
                  </a:lnTo>
                  <a:lnTo>
                    <a:pt x="1271" y="392"/>
                  </a:lnTo>
                  <a:lnTo>
                    <a:pt x="1263" y="362"/>
                  </a:lnTo>
                  <a:lnTo>
                    <a:pt x="1257" y="346"/>
                  </a:lnTo>
                  <a:lnTo>
                    <a:pt x="1251" y="332"/>
                  </a:lnTo>
                  <a:lnTo>
                    <a:pt x="1244" y="318"/>
                  </a:lnTo>
                  <a:lnTo>
                    <a:pt x="1237" y="305"/>
                  </a:lnTo>
                  <a:lnTo>
                    <a:pt x="1237" y="305"/>
                  </a:lnTo>
                  <a:lnTo>
                    <a:pt x="1222" y="280"/>
                  </a:lnTo>
                  <a:lnTo>
                    <a:pt x="1204" y="256"/>
                  </a:lnTo>
                  <a:lnTo>
                    <a:pt x="1186" y="234"/>
                  </a:lnTo>
                  <a:lnTo>
                    <a:pt x="1165" y="213"/>
                  </a:lnTo>
                  <a:lnTo>
                    <a:pt x="1144" y="193"/>
                  </a:lnTo>
                  <a:lnTo>
                    <a:pt x="1121" y="175"/>
                  </a:lnTo>
                  <a:lnTo>
                    <a:pt x="1099" y="159"/>
                  </a:lnTo>
                  <a:lnTo>
                    <a:pt x="1076" y="146"/>
                  </a:lnTo>
                  <a:lnTo>
                    <a:pt x="1076" y="146"/>
                  </a:lnTo>
                  <a:lnTo>
                    <a:pt x="1033" y="124"/>
                  </a:lnTo>
                  <a:lnTo>
                    <a:pt x="989" y="105"/>
                  </a:lnTo>
                  <a:lnTo>
                    <a:pt x="946" y="89"/>
                  </a:lnTo>
                  <a:lnTo>
                    <a:pt x="902" y="74"/>
                  </a:lnTo>
                  <a:lnTo>
                    <a:pt x="859" y="64"/>
                  </a:lnTo>
                  <a:lnTo>
                    <a:pt x="814" y="55"/>
                  </a:lnTo>
                  <a:lnTo>
                    <a:pt x="771" y="50"/>
                  </a:lnTo>
                  <a:lnTo>
                    <a:pt x="729" y="46"/>
                  </a:lnTo>
                  <a:lnTo>
                    <a:pt x="726" y="46"/>
                  </a:lnTo>
                  <a:lnTo>
                    <a:pt x="725" y="48"/>
                  </a:lnTo>
                  <a:lnTo>
                    <a:pt x="725" y="48"/>
                  </a:lnTo>
                  <a:lnTo>
                    <a:pt x="721" y="51"/>
                  </a:lnTo>
                  <a:lnTo>
                    <a:pt x="717" y="52"/>
                  </a:lnTo>
                  <a:lnTo>
                    <a:pt x="713" y="54"/>
                  </a:lnTo>
                  <a:lnTo>
                    <a:pt x="709" y="54"/>
                  </a:lnTo>
                  <a:lnTo>
                    <a:pt x="709" y="54"/>
                  </a:lnTo>
                  <a:lnTo>
                    <a:pt x="670" y="54"/>
                  </a:lnTo>
                  <a:lnTo>
                    <a:pt x="670" y="54"/>
                  </a:lnTo>
                  <a:lnTo>
                    <a:pt x="630" y="54"/>
                  </a:lnTo>
                  <a:lnTo>
                    <a:pt x="630" y="5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03" name="Freeform 918"/>
            <p:cNvSpPr/>
            <p:nvPr/>
          </p:nvSpPr>
          <p:spPr bwMode="auto">
            <a:xfrm>
              <a:off x="3213101" y="3149601"/>
              <a:ext cx="519113" cy="127000"/>
            </a:xfrm>
            <a:custGeom>
              <a:avLst/>
              <a:gdLst/>
              <a:ahLst/>
              <a:cxnLst>
                <a:cxn ang="0">
                  <a:pos x="103" y="321"/>
                </a:cxn>
                <a:cxn ang="0">
                  <a:pos x="15" y="309"/>
                </a:cxn>
                <a:cxn ang="0">
                  <a:pos x="6" y="306"/>
                </a:cxn>
                <a:cxn ang="0">
                  <a:pos x="0" y="292"/>
                </a:cxn>
                <a:cxn ang="0">
                  <a:pos x="2" y="281"/>
                </a:cxn>
                <a:cxn ang="0">
                  <a:pos x="14" y="268"/>
                </a:cxn>
                <a:cxn ang="0">
                  <a:pos x="23" y="265"/>
                </a:cxn>
                <a:cxn ang="0">
                  <a:pos x="55" y="270"/>
                </a:cxn>
                <a:cxn ang="0">
                  <a:pos x="137" y="277"/>
                </a:cxn>
                <a:cxn ang="0">
                  <a:pos x="202" y="273"/>
                </a:cxn>
                <a:cxn ang="0">
                  <a:pos x="308" y="256"/>
                </a:cxn>
                <a:cxn ang="0">
                  <a:pos x="430" y="224"/>
                </a:cxn>
                <a:cxn ang="0">
                  <a:pos x="481" y="206"/>
                </a:cxn>
                <a:cxn ang="0">
                  <a:pos x="548" y="173"/>
                </a:cxn>
                <a:cxn ang="0">
                  <a:pos x="608" y="128"/>
                </a:cxn>
                <a:cxn ang="0">
                  <a:pos x="625" y="113"/>
                </a:cxn>
                <a:cxn ang="0">
                  <a:pos x="660" y="92"/>
                </a:cxn>
                <a:cxn ang="0">
                  <a:pos x="718" y="48"/>
                </a:cxn>
                <a:cxn ang="0">
                  <a:pos x="765" y="10"/>
                </a:cxn>
                <a:cxn ang="0">
                  <a:pos x="766" y="9"/>
                </a:cxn>
                <a:cxn ang="0">
                  <a:pos x="781" y="0"/>
                </a:cxn>
                <a:cxn ang="0">
                  <a:pos x="791" y="0"/>
                </a:cxn>
                <a:cxn ang="0">
                  <a:pos x="802" y="6"/>
                </a:cxn>
                <a:cxn ang="0">
                  <a:pos x="806" y="15"/>
                </a:cxn>
                <a:cxn ang="0">
                  <a:pos x="821" y="48"/>
                </a:cxn>
                <a:cxn ang="0">
                  <a:pos x="846" y="74"/>
                </a:cxn>
                <a:cxn ang="0">
                  <a:pos x="883" y="100"/>
                </a:cxn>
                <a:cxn ang="0">
                  <a:pos x="942" y="142"/>
                </a:cxn>
                <a:cxn ang="0">
                  <a:pos x="1020" y="190"/>
                </a:cxn>
                <a:cxn ang="0">
                  <a:pos x="1066" y="218"/>
                </a:cxn>
                <a:cxn ang="0">
                  <a:pos x="1114" y="238"/>
                </a:cxn>
                <a:cxn ang="0">
                  <a:pos x="1148" y="243"/>
                </a:cxn>
                <a:cxn ang="0">
                  <a:pos x="1218" y="247"/>
                </a:cxn>
                <a:cxn ang="0">
                  <a:pos x="1286" y="249"/>
                </a:cxn>
                <a:cxn ang="0">
                  <a:pos x="1300" y="255"/>
                </a:cxn>
                <a:cxn ang="0">
                  <a:pos x="1307" y="265"/>
                </a:cxn>
                <a:cxn ang="0">
                  <a:pos x="1307" y="282"/>
                </a:cxn>
                <a:cxn ang="0">
                  <a:pos x="1296" y="294"/>
                </a:cxn>
                <a:cxn ang="0">
                  <a:pos x="1287" y="295"/>
                </a:cxn>
                <a:cxn ang="0">
                  <a:pos x="1250" y="295"/>
                </a:cxn>
                <a:cxn ang="0">
                  <a:pos x="1142" y="290"/>
                </a:cxn>
                <a:cxn ang="0">
                  <a:pos x="1109" y="283"/>
                </a:cxn>
                <a:cxn ang="0">
                  <a:pos x="1055" y="261"/>
                </a:cxn>
                <a:cxn ang="0">
                  <a:pos x="1004" y="232"/>
                </a:cxn>
                <a:cxn ang="0">
                  <a:pos x="940" y="196"/>
                </a:cxn>
                <a:cxn ang="0">
                  <a:pos x="876" y="151"/>
                </a:cxn>
                <a:cxn ang="0">
                  <a:pos x="817" y="109"/>
                </a:cxn>
                <a:cxn ang="0">
                  <a:pos x="785" y="79"/>
                </a:cxn>
                <a:cxn ang="0">
                  <a:pos x="768" y="65"/>
                </a:cxn>
                <a:cxn ang="0">
                  <a:pos x="673" y="139"/>
                </a:cxn>
                <a:cxn ang="0">
                  <a:pos x="605" y="192"/>
                </a:cxn>
                <a:cxn ang="0">
                  <a:pos x="547" y="230"/>
                </a:cxn>
                <a:cxn ang="0">
                  <a:pos x="484" y="255"/>
                </a:cxn>
                <a:cxn ang="0">
                  <a:pos x="371" y="287"/>
                </a:cxn>
                <a:cxn ang="0">
                  <a:pos x="256" y="312"/>
                </a:cxn>
                <a:cxn ang="0">
                  <a:pos x="134" y="321"/>
                </a:cxn>
              </a:cxnLst>
              <a:rect l="0" t="0" r="r" b="b"/>
              <a:pathLst>
                <a:path w="1308" h="321">
                  <a:moveTo>
                    <a:pt x="134" y="321"/>
                  </a:moveTo>
                  <a:lnTo>
                    <a:pt x="134" y="321"/>
                  </a:lnTo>
                  <a:lnTo>
                    <a:pt x="103" y="321"/>
                  </a:lnTo>
                  <a:lnTo>
                    <a:pt x="73" y="319"/>
                  </a:lnTo>
                  <a:lnTo>
                    <a:pt x="44" y="315"/>
                  </a:lnTo>
                  <a:lnTo>
                    <a:pt x="15" y="309"/>
                  </a:lnTo>
                  <a:lnTo>
                    <a:pt x="15" y="309"/>
                  </a:lnTo>
                  <a:lnTo>
                    <a:pt x="10" y="308"/>
                  </a:lnTo>
                  <a:lnTo>
                    <a:pt x="6" y="306"/>
                  </a:lnTo>
                  <a:lnTo>
                    <a:pt x="4" y="303"/>
                  </a:lnTo>
                  <a:lnTo>
                    <a:pt x="1" y="299"/>
                  </a:lnTo>
                  <a:lnTo>
                    <a:pt x="0" y="292"/>
                  </a:lnTo>
                  <a:lnTo>
                    <a:pt x="0" y="289"/>
                  </a:lnTo>
                  <a:lnTo>
                    <a:pt x="0" y="289"/>
                  </a:lnTo>
                  <a:lnTo>
                    <a:pt x="2" y="281"/>
                  </a:lnTo>
                  <a:lnTo>
                    <a:pt x="8" y="273"/>
                  </a:lnTo>
                  <a:lnTo>
                    <a:pt x="10" y="270"/>
                  </a:lnTo>
                  <a:lnTo>
                    <a:pt x="14" y="268"/>
                  </a:lnTo>
                  <a:lnTo>
                    <a:pt x="18" y="266"/>
                  </a:lnTo>
                  <a:lnTo>
                    <a:pt x="23" y="265"/>
                  </a:lnTo>
                  <a:lnTo>
                    <a:pt x="23" y="265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55" y="270"/>
                  </a:lnTo>
                  <a:lnTo>
                    <a:pt x="81" y="274"/>
                  </a:lnTo>
                  <a:lnTo>
                    <a:pt x="108" y="275"/>
                  </a:lnTo>
                  <a:lnTo>
                    <a:pt x="137" y="277"/>
                  </a:lnTo>
                  <a:lnTo>
                    <a:pt x="137" y="277"/>
                  </a:lnTo>
                  <a:lnTo>
                    <a:pt x="168" y="275"/>
                  </a:lnTo>
                  <a:lnTo>
                    <a:pt x="202" y="273"/>
                  </a:lnTo>
                  <a:lnTo>
                    <a:pt x="236" y="269"/>
                  </a:lnTo>
                  <a:lnTo>
                    <a:pt x="272" y="264"/>
                  </a:lnTo>
                  <a:lnTo>
                    <a:pt x="308" y="256"/>
                  </a:lnTo>
                  <a:lnTo>
                    <a:pt x="348" y="247"/>
                  </a:lnTo>
                  <a:lnTo>
                    <a:pt x="387" y="236"/>
                  </a:lnTo>
                  <a:lnTo>
                    <a:pt x="430" y="224"/>
                  </a:lnTo>
                  <a:lnTo>
                    <a:pt x="430" y="224"/>
                  </a:lnTo>
                  <a:lnTo>
                    <a:pt x="456" y="215"/>
                  </a:lnTo>
                  <a:lnTo>
                    <a:pt x="481" y="206"/>
                  </a:lnTo>
                  <a:lnTo>
                    <a:pt x="505" y="197"/>
                  </a:lnTo>
                  <a:lnTo>
                    <a:pt x="527" y="187"/>
                  </a:lnTo>
                  <a:lnTo>
                    <a:pt x="548" y="173"/>
                  </a:lnTo>
                  <a:lnTo>
                    <a:pt x="569" y="160"/>
                  </a:lnTo>
                  <a:lnTo>
                    <a:pt x="588" y="145"/>
                  </a:lnTo>
                  <a:lnTo>
                    <a:pt x="608" y="128"/>
                  </a:lnTo>
                  <a:lnTo>
                    <a:pt x="608" y="128"/>
                  </a:lnTo>
                  <a:lnTo>
                    <a:pt x="616" y="120"/>
                  </a:lnTo>
                  <a:lnTo>
                    <a:pt x="625" y="113"/>
                  </a:lnTo>
                  <a:lnTo>
                    <a:pt x="646" y="100"/>
                  </a:lnTo>
                  <a:lnTo>
                    <a:pt x="646" y="100"/>
                  </a:lnTo>
                  <a:lnTo>
                    <a:pt x="660" y="92"/>
                  </a:lnTo>
                  <a:lnTo>
                    <a:pt x="673" y="83"/>
                  </a:lnTo>
                  <a:lnTo>
                    <a:pt x="673" y="83"/>
                  </a:lnTo>
                  <a:lnTo>
                    <a:pt x="718" y="48"/>
                  </a:lnTo>
                  <a:lnTo>
                    <a:pt x="760" y="14"/>
                  </a:lnTo>
                  <a:lnTo>
                    <a:pt x="760" y="14"/>
                  </a:lnTo>
                  <a:lnTo>
                    <a:pt x="765" y="10"/>
                  </a:lnTo>
                  <a:lnTo>
                    <a:pt x="765" y="10"/>
                  </a:lnTo>
                  <a:lnTo>
                    <a:pt x="766" y="9"/>
                  </a:lnTo>
                  <a:lnTo>
                    <a:pt x="766" y="9"/>
                  </a:lnTo>
                  <a:lnTo>
                    <a:pt x="770" y="5"/>
                  </a:lnTo>
                  <a:lnTo>
                    <a:pt x="775" y="2"/>
                  </a:lnTo>
                  <a:lnTo>
                    <a:pt x="781" y="0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791" y="0"/>
                  </a:lnTo>
                  <a:lnTo>
                    <a:pt x="796" y="2"/>
                  </a:lnTo>
                  <a:lnTo>
                    <a:pt x="799" y="3"/>
                  </a:lnTo>
                  <a:lnTo>
                    <a:pt x="802" y="6"/>
                  </a:lnTo>
                  <a:lnTo>
                    <a:pt x="804" y="10"/>
                  </a:lnTo>
                  <a:lnTo>
                    <a:pt x="806" y="15"/>
                  </a:lnTo>
                  <a:lnTo>
                    <a:pt x="806" y="15"/>
                  </a:lnTo>
                  <a:lnTo>
                    <a:pt x="809" y="27"/>
                  </a:lnTo>
                  <a:lnTo>
                    <a:pt x="815" y="39"/>
                  </a:lnTo>
                  <a:lnTo>
                    <a:pt x="821" y="48"/>
                  </a:lnTo>
                  <a:lnTo>
                    <a:pt x="829" y="57"/>
                  </a:lnTo>
                  <a:lnTo>
                    <a:pt x="837" y="66"/>
                  </a:lnTo>
                  <a:lnTo>
                    <a:pt x="846" y="74"/>
                  </a:lnTo>
                  <a:lnTo>
                    <a:pt x="866" y="88"/>
                  </a:lnTo>
                  <a:lnTo>
                    <a:pt x="866" y="88"/>
                  </a:lnTo>
                  <a:lnTo>
                    <a:pt x="883" y="100"/>
                  </a:lnTo>
                  <a:lnTo>
                    <a:pt x="883" y="100"/>
                  </a:lnTo>
                  <a:lnTo>
                    <a:pt x="913" y="122"/>
                  </a:lnTo>
                  <a:lnTo>
                    <a:pt x="942" y="142"/>
                  </a:lnTo>
                  <a:lnTo>
                    <a:pt x="1002" y="179"/>
                  </a:lnTo>
                  <a:lnTo>
                    <a:pt x="1002" y="179"/>
                  </a:lnTo>
                  <a:lnTo>
                    <a:pt x="1020" y="190"/>
                  </a:lnTo>
                  <a:lnTo>
                    <a:pt x="1020" y="190"/>
                  </a:lnTo>
                  <a:lnTo>
                    <a:pt x="1050" y="209"/>
                  </a:lnTo>
                  <a:lnTo>
                    <a:pt x="1066" y="218"/>
                  </a:lnTo>
                  <a:lnTo>
                    <a:pt x="1082" y="226"/>
                  </a:lnTo>
                  <a:lnTo>
                    <a:pt x="1097" y="232"/>
                  </a:lnTo>
                  <a:lnTo>
                    <a:pt x="1114" y="238"/>
                  </a:lnTo>
                  <a:lnTo>
                    <a:pt x="1131" y="240"/>
                  </a:lnTo>
                  <a:lnTo>
                    <a:pt x="1148" y="243"/>
                  </a:lnTo>
                  <a:lnTo>
                    <a:pt x="1148" y="243"/>
                  </a:lnTo>
                  <a:lnTo>
                    <a:pt x="1184" y="244"/>
                  </a:lnTo>
                  <a:lnTo>
                    <a:pt x="1218" y="247"/>
                  </a:lnTo>
                  <a:lnTo>
                    <a:pt x="1218" y="247"/>
                  </a:lnTo>
                  <a:lnTo>
                    <a:pt x="1252" y="248"/>
                  </a:lnTo>
                  <a:lnTo>
                    <a:pt x="1286" y="249"/>
                  </a:lnTo>
                  <a:lnTo>
                    <a:pt x="1286" y="249"/>
                  </a:lnTo>
                  <a:lnTo>
                    <a:pt x="1291" y="251"/>
                  </a:lnTo>
                  <a:lnTo>
                    <a:pt x="1296" y="252"/>
                  </a:lnTo>
                  <a:lnTo>
                    <a:pt x="1300" y="255"/>
                  </a:lnTo>
                  <a:lnTo>
                    <a:pt x="1303" y="257"/>
                  </a:lnTo>
                  <a:lnTo>
                    <a:pt x="1305" y="261"/>
                  </a:lnTo>
                  <a:lnTo>
                    <a:pt x="1307" y="265"/>
                  </a:lnTo>
                  <a:lnTo>
                    <a:pt x="1308" y="274"/>
                  </a:lnTo>
                  <a:lnTo>
                    <a:pt x="1308" y="274"/>
                  </a:lnTo>
                  <a:lnTo>
                    <a:pt x="1307" y="282"/>
                  </a:lnTo>
                  <a:lnTo>
                    <a:pt x="1303" y="289"/>
                  </a:lnTo>
                  <a:lnTo>
                    <a:pt x="1300" y="291"/>
                  </a:lnTo>
                  <a:lnTo>
                    <a:pt x="1296" y="294"/>
                  </a:lnTo>
                  <a:lnTo>
                    <a:pt x="1292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50" y="295"/>
                  </a:lnTo>
                  <a:lnTo>
                    <a:pt x="1250" y="295"/>
                  </a:lnTo>
                  <a:lnTo>
                    <a:pt x="1214" y="295"/>
                  </a:lnTo>
                  <a:lnTo>
                    <a:pt x="1177" y="294"/>
                  </a:lnTo>
                  <a:lnTo>
                    <a:pt x="1142" y="290"/>
                  </a:lnTo>
                  <a:lnTo>
                    <a:pt x="1125" y="287"/>
                  </a:lnTo>
                  <a:lnTo>
                    <a:pt x="1109" y="283"/>
                  </a:lnTo>
                  <a:lnTo>
                    <a:pt x="1109" y="283"/>
                  </a:lnTo>
                  <a:lnTo>
                    <a:pt x="1095" y="279"/>
                  </a:lnTo>
                  <a:lnTo>
                    <a:pt x="1082" y="274"/>
                  </a:lnTo>
                  <a:lnTo>
                    <a:pt x="1055" y="261"/>
                  </a:lnTo>
                  <a:lnTo>
                    <a:pt x="1029" y="248"/>
                  </a:lnTo>
                  <a:lnTo>
                    <a:pt x="1004" y="232"/>
                  </a:lnTo>
                  <a:lnTo>
                    <a:pt x="1004" y="232"/>
                  </a:lnTo>
                  <a:lnTo>
                    <a:pt x="962" y="209"/>
                  </a:lnTo>
                  <a:lnTo>
                    <a:pt x="962" y="209"/>
                  </a:lnTo>
                  <a:lnTo>
                    <a:pt x="940" y="196"/>
                  </a:lnTo>
                  <a:lnTo>
                    <a:pt x="918" y="181"/>
                  </a:lnTo>
                  <a:lnTo>
                    <a:pt x="876" y="151"/>
                  </a:lnTo>
                  <a:lnTo>
                    <a:pt x="876" y="151"/>
                  </a:lnTo>
                  <a:lnTo>
                    <a:pt x="847" y="130"/>
                  </a:lnTo>
                  <a:lnTo>
                    <a:pt x="817" y="109"/>
                  </a:lnTo>
                  <a:lnTo>
                    <a:pt x="817" y="109"/>
                  </a:lnTo>
                  <a:lnTo>
                    <a:pt x="806" y="100"/>
                  </a:lnTo>
                  <a:lnTo>
                    <a:pt x="794" y="91"/>
                  </a:lnTo>
                  <a:lnTo>
                    <a:pt x="785" y="79"/>
                  </a:lnTo>
                  <a:lnTo>
                    <a:pt x="777" y="68"/>
                  </a:lnTo>
                  <a:lnTo>
                    <a:pt x="773" y="61"/>
                  </a:lnTo>
                  <a:lnTo>
                    <a:pt x="768" y="65"/>
                  </a:lnTo>
                  <a:lnTo>
                    <a:pt x="768" y="65"/>
                  </a:lnTo>
                  <a:lnTo>
                    <a:pt x="720" y="103"/>
                  </a:lnTo>
                  <a:lnTo>
                    <a:pt x="673" y="139"/>
                  </a:lnTo>
                  <a:lnTo>
                    <a:pt x="673" y="139"/>
                  </a:lnTo>
                  <a:lnTo>
                    <a:pt x="605" y="192"/>
                  </a:lnTo>
                  <a:lnTo>
                    <a:pt x="605" y="192"/>
                  </a:lnTo>
                  <a:lnTo>
                    <a:pt x="586" y="206"/>
                  </a:lnTo>
                  <a:lnTo>
                    <a:pt x="566" y="218"/>
                  </a:lnTo>
                  <a:lnTo>
                    <a:pt x="547" y="230"/>
                  </a:lnTo>
                  <a:lnTo>
                    <a:pt x="526" y="239"/>
                  </a:lnTo>
                  <a:lnTo>
                    <a:pt x="505" y="247"/>
                  </a:lnTo>
                  <a:lnTo>
                    <a:pt x="484" y="255"/>
                  </a:lnTo>
                  <a:lnTo>
                    <a:pt x="442" y="268"/>
                  </a:lnTo>
                  <a:lnTo>
                    <a:pt x="442" y="268"/>
                  </a:lnTo>
                  <a:lnTo>
                    <a:pt x="371" y="287"/>
                  </a:lnTo>
                  <a:lnTo>
                    <a:pt x="333" y="296"/>
                  </a:lnTo>
                  <a:lnTo>
                    <a:pt x="295" y="304"/>
                  </a:lnTo>
                  <a:lnTo>
                    <a:pt x="256" y="312"/>
                  </a:lnTo>
                  <a:lnTo>
                    <a:pt x="216" y="317"/>
                  </a:lnTo>
                  <a:lnTo>
                    <a:pt x="175" y="320"/>
                  </a:lnTo>
                  <a:lnTo>
                    <a:pt x="134" y="321"/>
                  </a:lnTo>
                  <a:lnTo>
                    <a:pt x="134" y="3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04" name="Freeform 919"/>
            <p:cNvSpPr/>
            <p:nvPr/>
          </p:nvSpPr>
          <p:spPr bwMode="auto">
            <a:xfrm>
              <a:off x="3368676" y="3514726"/>
              <a:ext cx="252413" cy="92075"/>
            </a:xfrm>
            <a:custGeom>
              <a:avLst/>
              <a:gdLst/>
              <a:ahLst/>
              <a:cxnLst>
                <a:cxn ang="0">
                  <a:pos x="112" y="229"/>
                </a:cxn>
                <a:cxn ang="0">
                  <a:pos x="92" y="223"/>
                </a:cxn>
                <a:cxn ang="0">
                  <a:pos x="69" y="206"/>
                </a:cxn>
                <a:cxn ang="0">
                  <a:pos x="51" y="181"/>
                </a:cxn>
                <a:cxn ang="0">
                  <a:pos x="19" y="100"/>
                </a:cxn>
                <a:cxn ang="0">
                  <a:pos x="1" y="50"/>
                </a:cxn>
                <a:cxn ang="0">
                  <a:pos x="0" y="36"/>
                </a:cxn>
                <a:cxn ang="0">
                  <a:pos x="3" y="26"/>
                </a:cxn>
                <a:cxn ang="0">
                  <a:pos x="18" y="15"/>
                </a:cxn>
                <a:cxn ang="0">
                  <a:pos x="30" y="15"/>
                </a:cxn>
                <a:cxn ang="0">
                  <a:pos x="40" y="25"/>
                </a:cxn>
                <a:cxn ang="0">
                  <a:pos x="54" y="68"/>
                </a:cxn>
                <a:cxn ang="0">
                  <a:pos x="65" y="101"/>
                </a:cxn>
                <a:cxn ang="0">
                  <a:pos x="92" y="158"/>
                </a:cxn>
                <a:cxn ang="0">
                  <a:pos x="105" y="175"/>
                </a:cxn>
                <a:cxn ang="0">
                  <a:pos x="119" y="182"/>
                </a:cxn>
                <a:cxn ang="0">
                  <a:pos x="132" y="182"/>
                </a:cxn>
                <a:cxn ang="0">
                  <a:pos x="153" y="170"/>
                </a:cxn>
                <a:cxn ang="0">
                  <a:pos x="177" y="149"/>
                </a:cxn>
                <a:cxn ang="0">
                  <a:pos x="198" y="127"/>
                </a:cxn>
                <a:cxn ang="0">
                  <a:pos x="228" y="92"/>
                </a:cxn>
                <a:cxn ang="0">
                  <a:pos x="260" y="63"/>
                </a:cxn>
                <a:cxn ang="0">
                  <a:pos x="279" y="54"/>
                </a:cxn>
                <a:cxn ang="0">
                  <a:pos x="285" y="46"/>
                </a:cxn>
                <a:cxn ang="0">
                  <a:pos x="302" y="38"/>
                </a:cxn>
                <a:cxn ang="0">
                  <a:pos x="315" y="42"/>
                </a:cxn>
                <a:cxn ang="0">
                  <a:pos x="324" y="54"/>
                </a:cxn>
                <a:cxn ang="0">
                  <a:pos x="327" y="58"/>
                </a:cxn>
                <a:cxn ang="0">
                  <a:pos x="379" y="107"/>
                </a:cxn>
                <a:cxn ang="0">
                  <a:pos x="413" y="141"/>
                </a:cxn>
                <a:cxn ang="0">
                  <a:pos x="451" y="172"/>
                </a:cxn>
                <a:cxn ang="0">
                  <a:pos x="465" y="175"/>
                </a:cxn>
                <a:cxn ang="0">
                  <a:pos x="494" y="165"/>
                </a:cxn>
                <a:cxn ang="0">
                  <a:pos x="525" y="136"/>
                </a:cxn>
                <a:cxn ang="0">
                  <a:pos x="578" y="62"/>
                </a:cxn>
                <a:cxn ang="0">
                  <a:pos x="591" y="30"/>
                </a:cxn>
                <a:cxn ang="0">
                  <a:pos x="592" y="17"/>
                </a:cxn>
                <a:cxn ang="0">
                  <a:pos x="600" y="5"/>
                </a:cxn>
                <a:cxn ang="0">
                  <a:pos x="616" y="0"/>
                </a:cxn>
                <a:cxn ang="0">
                  <a:pos x="625" y="3"/>
                </a:cxn>
                <a:cxn ang="0">
                  <a:pos x="631" y="7"/>
                </a:cxn>
                <a:cxn ang="0">
                  <a:pos x="637" y="17"/>
                </a:cxn>
                <a:cxn ang="0">
                  <a:pos x="637" y="33"/>
                </a:cxn>
                <a:cxn ang="0">
                  <a:pos x="629" y="63"/>
                </a:cxn>
                <a:cxn ang="0">
                  <a:pos x="595" y="121"/>
                </a:cxn>
                <a:cxn ang="0">
                  <a:pos x="554" y="168"/>
                </a:cxn>
                <a:cxn ang="0">
                  <a:pos x="545" y="178"/>
                </a:cxn>
                <a:cxn ang="0">
                  <a:pos x="502" y="219"/>
                </a:cxn>
                <a:cxn ang="0">
                  <a:pos x="473" y="229"/>
                </a:cxn>
                <a:cxn ang="0">
                  <a:pos x="464" y="228"/>
                </a:cxn>
                <a:cxn ang="0">
                  <a:pos x="435" y="216"/>
                </a:cxn>
                <a:cxn ang="0">
                  <a:pos x="388" y="182"/>
                </a:cxn>
                <a:cxn ang="0">
                  <a:pos x="349" y="145"/>
                </a:cxn>
                <a:cxn ang="0">
                  <a:pos x="329" y="128"/>
                </a:cxn>
                <a:cxn ang="0">
                  <a:pos x="298" y="98"/>
                </a:cxn>
                <a:cxn ang="0">
                  <a:pos x="289" y="100"/>
                </a:cxn>
                <a:cxn ang="0">
                  <a:pos x="273" y="110"/>
                </a:cxn>
                <a:cxn ang="0">
                  <a:pos x="256" y="134"/>
                </a:cxn>
                <a:cxn ang="0">
                  <a:pos x="240" y="155"/>
                </a:cxn>
                <a:cxn ang="0">
                  <a:pos x="215" y="177"/>
                </a:cxn>
                <a:cxn ang="0">
                  <a:pos x="185" y="202"/>
                </a:cxn>
                <a:cxn ang="0">
                  <a:pos x="146" y="226"/>
                </a:cxn>
                <a:cxn ang="0">
                  <a:pos x="124" y="230"/>
                </a:cxn>
              </a:cxnLst>
              <a:rect l="0" t="0" r="r" b="b"/>
              <a:pathLst>
                <a:path w="637" h="230">
                  <a:moveTo>
                    <a:pt x="124" y="230"/>
                  </a:moveTo>
                  <a:lnTo>
                    <a:pt x="124" y="230"/>
                  </a:lnTo>
                  <a:lnTo>
                    <a:pt x="112" y="229"/>
                  </a:lnTo>
                  <a:lnTo>
                    <a:pt x="112" y="229"/>
                  </a:lnTo>
                  <a:lnTo>
                    <a:pt x="103" y="226"/>
                  </a:lnTo>
                  <a:lnTo>
                    <a:pt x="92" y="223"/>
                  </a:lnTo>
                  <a:lnTo>
                    <a:pt x="85" y="217"/>
                  </a:lnTo>
                  <a:lnTo>
                    <a:pt x="77" y="212"/>
                  </a:lnTo>
                  <a:lnTo>
                    <a:pt x="69" y="206"/>
                  </a:lnTo>
                  <a:lnTo>
                    <a:pt x="62" y="198"/>
                  </a:lnTo>
                  <a:lnTo>
                    <a:pt x="57" y="190"/>
                  </a:lnTo>
                  <a:lnTo>
                    <a:pt x="51" y="181"/>
                  </a:lnTo>
                  <a:lnTo>
                    <a:pt x="41" y="161"/>
                  </a:lnTo>
                  <a:lnTo>
                    <a:pt x="32" y="141"/>
                  </a:lnTo>
                  <a:lnTo>
                    <a:pt x="19" y="100"/>
                  </a:lnTo>
                  <a:lnTo>
                    <a:pt x="19" y="100"/>
                  </a:lnTo>
                  <a:lnTo>
                    <a:pt x="10" y="73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1" y="30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8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30" y="15"/>
                  </a:lnTo>
                  <a:lnTo>
                    <a:pt x="34" y="17"/>
                  </a:lnTo>
                  <a:lnTo>
                    <a:pt x="37" y="21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8" y="47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73" y="119"/>
                  </a:lnTo>
                  <a:lnTo>
                    <a:pt x="82" y="139"/>
                  </a:lnTo>
                  <a:lnTo>
                    <a:pt x="92" y="158"/>
                  </a:lnTo>
                  <a:lnTo>
                    <a:pt x="99" y="168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9" y="178"/>
                  </a:lnTo>
                  <a:lnTo>
                    <a:pt x="115" y="181"/>
                  </a:lnTo>
                  <a:lnTo>
                    <a:pt x="119" y="182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32" y="182"/>
                  </a:lnTo>
                  <a:lnTo>
                    <a:pt x="138" y="179"/>
                  </a:lnTo>
                  <a:lnTo>
                    <a:pt x="146" y="175"/>
                  </a:lnTo>
                  <a:lnTo>
                    <a:pt x="153" y="170"/>
                  </a:lnTo>
                  <a:lnTo>
                    <a:pt x="166" y="160"/>
                  </a:lnTo>
                  <a:lnTo>
                    <a:pt x="177" y="149"/>
                  </a:lnTo>
                  <a:lnTo>
                    <a:pt x="177" y="149"/>
                  </a:lnTo>
                  <a:lnTo>
                    <a:pt x="184" y="143"/>
                  </a:lnTo>
                  <a:lnTo>
                    <a:pt x="184" y="143"/>
                  </a:lnTo>
                  <a:lnTo>
                    <a:pt x="198" y="127"/>
                  </a:lnTo>
                  <a:lnTo>
                    <a:pt x="214" y="109"/>
                  </a:lnTo>
                  <a:lnTo>
                    <a:pt x="214" y="109"/>
                  </a:lnTo>
                  <a:lnTo>
                    <a:pt x="228" y="92"/>
                  </a:lnTo>
                  <a:lnTo>
                    <a:pt x="243" y="76"/>
                  </a:lnTo>
                  <a:lnTo>
                    <a:pt x="251" y="68"/>
                  </a:lnTo>
                  <a:lnTo>
                    <a:pt x="260" y="63"/>
                  </a:lnTo>
                  <a:lnTo>
                    <a:pt x="268" y="58"/>
                  </a:lnTo>
                  <a:lnTo>
                    <a:pt x="277" y="55"/>
                  </a:lnTo>
                  <a:lnTo>
                    <a:pt x="279" y="54"/>
                  </a:lnTo>
                  <a:lnTo>
                    <a:pt x="281" y="51"/>
                  </a:lnTo>
                  <a:lnTo>
                    <a:pt x="281" y="51"/>
                  </a:lnTo>
                  <a:lnTo>
                    <a:pt x="285" y="46"/>
                  </a:lnTo>
                  <a:lnTo>
                    <a:pt x="290" y="42"/>
                  </a:lnTo>
                  <a:lnTo>
                    <a:pt x="296" y="39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8" y="39"/>
                  </a:lnTo>
                  <a:lnTo>
                    <a:pt x="315" y="42"/>
                  </a:lnTo>
                  <a:lnTo>
                    <a:pt x="321" y="47"/>
                  </a:lnTo>
                  <a:lnTo>
                    <a:pt x="323" y="50"/>
                  </a:lnTo>
                  <a:lnTo>
                    <a:pt x="324" y="54"/>
                  </a:lnTo>
                  <a:lnTo>
                    <a:pt x="325" y="56"/>
                  </a:lnTo>
                  <a:lnTo>
                    <a:pt x="327" y="58"/>
                  </a:lnTo>
                  <a:lnTo>
                    <a:pt x="327" y="58"/>
                  </a:lnTo>
                  <a:lnTo>
                    <a:pt x="340" y="68"/>
                  </a:lnTo>
                  <a:lnTo>
                    <a:pt x="353" y="81"/>
                  </a:lnTo>
                  <a:lnTo>
                    <a:pt x="379" y="107"/>
                  </a:lnTo>
                  <a:lnTo>
                    <a:pt x="379" y="107"/>
                  </a:lnTo>
                  <a:lnTo>
                    <a:pt x="396" y="124"/>
                  </a:lnTo>
                  <a:lnTo>
                    <a:pt x="413" y="141"/>
                  </a:lnTo>
                  <a:lnTo>
                    <a:pt x="431" y="158"/>
                  </a:lnTo>
                  <a:lnTo>
                    <a:pt x="451" y="172"/>
                  </a:lnTo>
                  <a:lnTo>
                    <a:pt x="451" y="172"/>
                  </a:lnTo>
                  <a:lnTo>
                    <a:pt x="457" y="174"/>
                  </a:lnTo>
                  <a:lnTo>
                    <a:pt x="465" y="175"/>
                  </a:lnTo>
                  <a:lnTo>
                    <a:pt x="465" y="175"/>
                  </a:lnTo>
                  <a:lnTo>
                    <a:pt x="474" y="174"/>
                  </a:lnTo>
                  <a:lnTo>
                    <a:pt x="484" y="170"/>
                  </a:lnTo>
                  <a:lnTo>
                    <a:pt x="494" y="165"/>
                  </a:lnTo>
                  <a:lnTo>
                    <a:pt x="504" y="157"/>
                  </a:lnTo>
                  <a:lnTo>
                    <a:pt x="515" y="148"/>
                  </a:lnTo>
                  <a:lnTo>
                    <a:pt x="525" y="136"/>
                  </a:lnTo>
                  <a:lnTo>
                    <a:pt x="545" y="113"/>
                  </a:lnTo>
                  <a:lnTo>
                    <a:pt x="563" y="87"/>
                  </a:lnTo>
                  <a:lnTo>
                    <a:pt x="578" y="62"/>
                  </a:lnTo>
                  <a:lnTo>
                    <a:pt x="583" y="50"/>
                  </a:lnTo>
                  <a:lnTo>
                    <a:pt x="588" y="39"/>
                  </a:lnTo>
                  <a:lnTo>
                    <a:pt x="591" y="30"/>
                  </a:lnTo>
                  <a:lnTo>
                    <a:pt x="592" y="22"/>
                  </a:lnTo>
                  <a:lnTo>
                    <a:pt x="592" y="22"/>
                  </a:lnTo>
                  <a:lnTo>
                    <a:pt x="592" y="17"/>
                  </a:lnTo>
                  <a:lnTo>
                    <a:pt x="593" y="13"/>
                  </a:lnTo>
                  <a:lnTo>
                    <a:pt x="596" y="9"/>
                  </a:lnTo>
                  <a:lnTo>
                    <a:pt x="600" y="5"/>
                  </a:lnTo>
                  <a:lnTo>
                    <a:pt x="603" y="4"/>
                  </a:lnTo>
                  <a:lnTo>
                    <a:pt x="606" y="2"/>
                  </a:lnTo>
                  <a:lnTo>
                    <a:pt x="616" y="0"/>
                  </a:lnTo>
                  <a:lnTo>
                    <a:pt x="616" y="0"/>
                  </a:lnTo>
                  <a:lnTo>
                    <a:pt x="620" y="2"/>
                  </a:lnTo>
                  <a:lnTo>
                    <a:pt x="625" y="3"/>
                  </a:lnTo>
                  <a:lnTo>
                    <a:pt x="629" y="4"/>
                  </a:lnTo>
                  <a:lnTo>
                    <a:pt x="631" y="7"/>
                  </a:lnTo>
                  <a:lnTo>
                    <a:pt x="631" y="7"/>
                  </a:lnTo>
                  <a:lnTo>
                    <a:pt x="634" y="11"/>
                  </a:lnTo>
                  <a:lnTo>
                    <a:pt x="637" y="13"/>
                  </a:lnTo>
                  <a:lnTo>
                    <a:pt x="637" y="17"/>
                  </a:lnTo>
                  <a:lnTo>
                    <a:pt x="637" y="22"/>
                  </a:lnTo>
                  <a:lnTo>
                    <a:pt x="637" y="22"/>
                  </a:lnTo>
                  <a:lnTo>
                    <a:pt x="637" y="33"/>
                  </a:lnTo>
                  <a:lnTo>
                    <a:pt x="634" y="43"/>
                  </a:lnTo>
                  <a:lnTo>
                    <a:pt x="631" y="53"/>
                  </a:lnTo>
                  <a:lnTo>
                    <a:pt x="629" y="63"/>
                  </a:lnTo>
                  <a:lnTo>
                    <a:pt x="620" y="83"/>
                  </a:lnTo>
                  <a:lnTo>
                    <a:pt x="608" y="102"/>
                  </a:lnTo>
                  <a:lnTo>
                    <a:pt x="595" y="121"/>
                  </a:lnTo>
                  <a:lnTo>
                    <a:pt x="582" y="138"/>
                  </a:lnTo>
                  <a:lnTo>
                    <a:pt x="567" y="153"/>
                  </a:lnTo>
                  <a:lnTo>
                    <a:pt x="554" y="168"/>
                  </a:lnTo>
                  <a:lnTo>
                    <a:pt x="554" y="168"/>
                  </a:lnTo>
                  <a:lnTo>
                    <a:pt x="545" y="178"/>
                  </a:lnTo>
                  <a:lnTo>
                    <a:pt x="545" y="178"/>
                  </a:lnTo>
                  <a:lnTo>
                    <a:pt x="529" y="195"/>
                  </a:lnTo>
                  <a:lnTo>
                    <a:pt x="511" y="211"/>
                  </a:lnTo>
                  <a:lnTo>
                    <a:pt x="502" y="219"/>
                  </a:lnTo>
                  <a:lnTo>
                    <a:pt x="493" y="224"/>
                  </a:lnTo>
                  <a:lnTo>
                    <a:pt x="482" y="228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64" y="228"/>
                  </a:lnTo>
                  <a:lnTo>
                    <a:pt x="464" y="228"/>
                  </a:lnTo>
                  <a:lnTo>
                    <a:pt x="450" y="223"/>
                  </a:lnTo>
                  <a:lnTo>
                    <a:pt x="435" y="216"/>
                  </a:lnTo>
                  <a:lnTo>
                    <a:pt x="423" y="209"/>
                  </a:lnTo>
                  <a:lnTo>
                    <a:pt x="412" y="200"/>
                  </a:lnTo>
                  <a:lnTo>
                    <a:pt x="388" y="182"/>
                  </a:lnTo>
                  <a:lnTo>
                    <a:pt x="366" y="161"/>
                  </a:lnTo>
                  <a:lnTo>
                    <a:pt x="366" y="161"/>
                  </a:lnTo>
                  <a:lnTo>
                    <a:pt x="349" y="145"/>
                  </a:lnTo>
                  <a:lnTo>
                    <a:pt x="332" y="130"/>
                  </a:lnTo>
                  <a:lnTo>
                    <a:pt x="329" y="128"/>
                  </a:lnTo>
                  <a:lnTo>
                    <a:pt x="329" y="128"/>
                  </a:lnTo>
                  <a:lnTo>
                    <a:pt x="313" y="115"/>
                  </a:lnTo>
                  <a:lnTo>
                    <a:pt x="299" y="101"/>
                  </a:lnTo>
                  <a:lnTo>
                    <a:pt x="298" y="98"/>
                  </a:lnTo>
                  <a:lnTo>
                    <a:pt x="295" y="98"/>
                  </a:lnTo>
                  <a:lnTo>
                    <a:pt x="295" y="98"/>
                  </a:lnTo>
                  <a:lnTo>
                    <a:pt x="289" y="100"/>
                  </a:lnTo>
                  <a:lnTo>
                    <a:pt x="283" y="102"/>
                  </a:lnTo>
                  <a:lnTo>
                    <a:pt x="277" y="106"/>
                  </a:lnTo>
                  <a:lnTo>
                    <a:pt x="273" y="110"/>
                  </a:lnTo>
                  <a:lnTo>
                    <a:pt x="264" y="122"/>
                  </a:lnTo>
                  <a:lnTo>
                    <a:pt x="256" y="134"/>
                  </a:lnTo>
                  <a:lnTo>
                    <a:pt x="256" y="134"/>
                  </a:lnTo>
                  <a:lnTo>
                    <a:pt x="247" y="147"/>
                  </a:lnTo>
                  <a:lnTo>
                    <a:pt x="247" y="147"/>
                  </a:lnTo>
                  <a:lnTo>
                    <a:pt x="240" y="155"/>
                  </a:lnTo>
                  <a:lnTo>
                    <a:pt x="232" y="162"/>
                  </a:lnTo>
                  <a:lnTo>
                    <a:pt x="215" y="177"/>
                  </a:lnTo>
                  <a:lnTo>
                    <a:pt x="215" y="177"/>
                  </a:lnTo>
                  <a:lnTo>
                    <a:pt x="204" y="187"/>
                  </a:lnTo>
                  <a:lnTo>
                    <a:pt x="204" y="187"/>
                  </a:lnTo>
                  <a:lnTo>
                    <a:pt x="185" y="202"/>
                  </a:lnTo>
                  <a:lnTo>
                    <a:pt x="167" y="216"/>
                  </a:lnTo>
                  <a:lnTo>
                    <a:pt x="157" y="221"/>
                  </a:lnTo>
                  <a:lnTo>
                    <a:pt x="146" y="226"/>
                  </a:lnTo>
                  <a:lnTo>
                    <a:pt x="134" y="229"/>
                  </a:lnTo>
                  <a:lnTo>
                    <a:pt x="124" y="230"/>
                  </a:lnTo>
                  <a:lnTo>
                    <a:pt x="124" y="2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05" name="Freeform 920"/>
            <p:cNvSpPr/>
            <p:nvPr/>
          </p:nvSpPr>
          <p:spPr bwMode="auto">
            <a:xfrm>
              <a:off x="3444876" y="3551238"/>
              <a:ext cx="80963" cy="52388"/>
            </a:xfrm>
            <a:custGeom>
              <a:avLst/>
              <a:gdLst/>
              <a:ahLst/>
              <a:cxnLst>
                <a:cxn ang="0">
                  <a:pos x="204" y="100"/>
                </a:cxn>
                <a:cxn ang="0">
                  <a:pos x="197" y="63"/>
                </a:cxn>
                <a:cxn ang="0">
                  <a:pos x="188" y="26"/>
                </a:cxn>
                <a:cxn ang="0">
                  <a:pos x="187" y="21"/>
                </a:cxn>
                <a:cxn ang="0">
                  <a:pos x="182" y="14"/>
                </a:cxn>
                <a:cxn ang="0">
                  <a:pos x="174" y="10"/>
                </a:cxn>
                <a:cxn ang="0">
                  <a:pos x="162" y="10"/>
                </a:cxn>
                <a:cxn ang="0">
                  <a:pos x="150" y="17"/>
                </a:cxn>
                <a:cxn ang="0">
                  <a:pos x="145" y="23"/>
                </a:cxn>
                <a:cxn ang="0">
                  <a:pos x="144" y="32"/>
                </a:cxn>
                <a:cxn ang="0">
                  <a:pos x="144" y="38"/>
                </a:cxn>
                <a:cxn ang="0">
                  <a:pos x="157" y="86"/>
                </a:cxn>
                <a:cxn ang="0">
                  <a:pos x="142" y="87"/>
                </a:cxn>
                <a:cxn ang="0">
                  <a:pos x="101" y="85"/>
                </a:cxn>
                <a:cxn ang="0">
                  <a:pos x="77" y="85"/>
                </a:cxn>
                <a:cxn ang="0">
                  <a:pos x="53" y="85"/>
                </a:cxn>
                <a:cxn ang="0">
                  <a:pos x="48" y="83"/>
                </a:cxn>
                <a:cxn ang="0">
                  <a:pos x="50" y="74"/>
                </a:cxn>
                <a:cxn ang="0">
                  <a:pos x="57" y="52"/>
                </a:cxn>
                <a:cxn ang="0">
                  <a:pos x="64" y="29"/>
                </a:cxn>
                <a:cxn ang="0">
                  <a:pos x="64" y="23"/>
                </a:cxn>
                <a:cxn ang="0">
                  <a:pos x="63" y="14"/>
                </a:cxn>
                <a:cxn ang="0">
                  <a:pos x="53" y="4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3" y="8"/>
                </a:cxn>
                <a:cxn ang="0">
                  <a:pos x="21" y="17"/>
                </a:cxn>
                <a:cxn ang="0">
                  <a:pos x="17" y="32"/>
                </a:cxn>
                <a:cxn ang="0">
                  <a:pos x="5" y="70"/>
                </a:cxn>
                <a:cxn ang="0">
                  <a:pos x="0" y="98"/>
                </a:cxn>
                <a:cxn ang="0">
                  <a:pos x="2" y="112"/>
                </a:cxn>
                <a:cxn ang="0">
                  <a:pos x="12" y="123"/>
                </a:cxn>
                <a:cxn ang="0">
                  <a:pos x="30" y="129"/>
                </a:cxn>
                <a:cxn ang="0">
                  <a:pos x="42" y="129"/>
                </a:cxn>
                <a:cxn ang="0">
                  <a:pos x="102" y="129"/>
                </a:cxn>
                <a:cxn ang="0">
                  <a:pos x="161" y="131"/>
                </a:cxn>
                <a:cxn ang="0">
                  <a:pos x="174" y="129"/>
                </a:cxn>
                <a:cxn ang="0">
                  <a:pos x="187" y="125"/>
                </a:cxn>
                <a:cxn ang="0">
                  <a:pos x="195" y="121"/>
                </a:cxn>
                <a:cxn ang="0">
                  <a:pos x="191" y="121"/>
                </a:cxn>
                <a:cxn ang="0">
                  <a:pos x="193" y="120"/>
                </a:cxn>
                <a:cxn ang="0">
                  <a:pos x="196" y="117"/>
                </a:cxn>
                <a:cxn ang="0">
                  <a:pos x="203" y="110"/>
                </a:cxn>
                <a:cxn ang="0">
                  <a:pos x="204" y="100"/>
                </a:cxn>
              </a:cxnLst>
              <a:rect l="0" t="0" r="r" b="b"/>
              <a:pathLst>
                <a:path w="204" h="131">
                  <a:moveTo>
                    <a:pt x="204" y="100"/>
                  </a:moveTo>
                  <a:lnTo>
                    <a:pt x="204" y="100"/>
                  </a:lnTo>
                  <a:lnTo>
                    <a:pt x="201" y="82"/>
                  </a:lnTo>
                  <a:lnTo>
                    <a:pt x="197" y="63"/>
                  </a:lnTo>
                  <a:lnTo>
                    <a:pt x="192" y="44"/>
                  </a:lnTo>
                  <a:lnTo>
                    <a:pt x="188" y="26"/>
                  </a:lnTo>
                  <a:lnTo>
                    <a:pt x="188" y="26"/>
                  </a:lnTo>
                  <a:lnTo>
                    <a:pt x="187" y="21"/>
                  </a:lnTo>
                  <a:lnTo>
                    <a:pt x="184" y="17"/>
                  </a:lnTo>
                  <a:lnTo>
                    <a:pt x="182" y="14"/>
                  </a:lnTo>
                  <a:lnTo>
                    <a:pt x="178" y="12"/>
                  </a:lnTo>
                  <a:lnTo>
                    <a:pt x="174" y="10"/>
                  </a:lnTo>
                  <a:lnTo>
                    <a:pt x="170" y="9"/>
                  </a:lnTo>
                  <a:lnTo>
                    <a:pt x="162" y="10"/>
                  </a:lnTo>
                  <a:lnTo>
                    <a:pt x="154" y="14"/>
                  </a:lnTo>
                  <a:lnTo>
                    <a:pt x="150" y="17"/>
                  </a:lnTo>
                  <a:lnTo>
                    <a:pt x="148" y="19"/>
                  </a:lnTo>
                  <a:lnTo>
                    <a:pt x="145" y="23"/>
                  </a:lnTo>
                  <a:lnTo>
                    <a:pt x="144" y="27"/>
                  </a:lnTo>
                  <a:lnTo>
                    <a:pt x="144" y="32"/>
                  </a:lnTo>
                  <a:lnTo>
                    <a:pt x="144" y="38"/>
                  </a:lnTo>
                  <a:lnTo>
                    <a:pt x="144" y="38"/>
                  </a:lnTo>
                  <a:lnTo>
                    <a:pt x="150" y="61"/>
                  </a:lnTo>
                  <a:lnTo>
                    <a:pt x="157" y="86"/>
                  </a:lnTo>
                  <a:lnTo>
                    <a:pt x="157" y="86"/>
                  </a:lnTo>
                  <a:lnTo>
                    <a:pt x="142" y="87"/>
                  </a:lnTo>
                  <a:lnTo>
                    <a:pt x="128" y="86"/>
                  </a:lnTo>
                  <a:lnTo>
                    <a:pt x="101" y="85"/>
                  </a:lnTo>
                  <a:lnTo>
                    <a:pt x="101" y="85"/>
                  </a:lnTo>
                  <a:lnTo>
                    <a:pt x="77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53" y="63"/>
                  </a:lnTo>
                  <a:lnTo>
                    <a:pt x="57" y="52"/>
                  </a:lnTo>
                  <a:lnTo>
                    <a:pt x="61" y="40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3"/>
                  </a:lnTo>
                  <a:lnTo>
                    <a:pt x="64" y="18"/>
                  </a:lnTo>
                  <a:lnTo>
                    <a:pt x="63" y="14"/>
                  </a:lnTo>
                  <a:lnTo>
                    <a:pt x="60" y="10"/>
                  </a:lnTo>
                  <a:lnTo>
                    <a:pt x="53" y="4"/>
                  </a:lnTo>
                  <a:lnTo>
                    <a:pt x="46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6" y="4"/>
                  </a:lnTo>
                  <a:lnTo>
                    <a:pt x="23" y="8"/>
                  </a:lnTo>
                  <a:lnTo>
                    <a:pt x="22" y="12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17" y="32"/>
                  </a:lnTo>
                  <a:lnTo>
                    <a:pt x="10" y="51"/>
                  </a:lnTo>
                  <a:lnTo>
                    <a:pt x="5" y="70"/>
                  </a:lnTo>
                  <a:lnTo>
                    <a:pt x="1" y="89"/>
                  </a:lnTo>
                  <a:lnTo>
                    <a:pt x="0" y="98"/>
                  </a:lnTo>
                  <a:lnTo>
                    <a:pt x="1" y="106"/>
                  </a:lnTo>
                  <a:lnTo>
                    <a:pt x="2" y="112"/>
                  </a:lnTo>
                  <a:lnTo>
                    <a:pt x="6" y="119"/>
                  </a:lnTo>
                  <a:lnTo>
                    <a:pt x="12" y="123"/>
                  </a:lnTo>
                  <a:lnTo>
                    <a:pt x="19" y="127"/>
                  </a:lnTo>
                  <a:lnTo>
                    <a:pt x="30" y="129"/>
                  </a:lnTo>
                  <a:lnTo>
                    <a:pt x="42" y="129"/>
                  </a:lnTo>
                  <a:lnTo>
                    <a:pt x="42" y="129"/>
                  </a:lnTo>
                  <a:lnTo>
                    <a:pt x="72" y="128"/>
                  </a:lnTo>
                  <a:lnTo>
                    <a:pt x="102" y="129"/>
                  </a:lnTo>
                  <a:lnTo>
                    <a:pt x="132" y="131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74" y="129"/>
                  </a:lnTo>
                  <a:lnTo>
                    <a:pt x="180" y="128"/>
                  </a:lnTo>
                  <a:lnTo>
                    <a:pt x="187" y="125"/>
                  </a:lnTo>
                  <a:lnTo>
                    <a:pt x="187" y="125"/>
                  </a:lnTo>
                  <a:lnTo>
                    <a:pt x="195" y="121"/>
                  </a:lnTo>
                  <a:lnTo>
                    <a:pt x="196" y="120"/>
                  </a:lnTo>
                  <a:lnTo>
                    <a:pt x="191" y="121"/>
                  </a:lnTo>
                  <a:lnTo>
                    <a:pt x="191" y="121"/>
                  </a:lnTo>
                  <a:lnTo>
                    <a:pt x="193" y="120"/>
                  </a:lnTo>
                  <a:lnTo>
                    <a:pt x="196" y="117"/>
                  </a:lnTo>
                  <a:lnTo>
                    <a:pt x="196" y="117"/>
                  </a:lnTo>
                  <a:lnTo>
                    <a:pt x="200" y="114"/>
                  </a:lnTo>
                  <a:lnTo>
                    <a:pt x="203" y="110"/>
                  </a:lnTo>
                  <a:lnTo>
                    <a:pt x="204" y="104"/>
                  </a:lnTo>
                  <a:lnTo>
                    <a:pt x="204" y="100"/>
                  </a:lnTo>
                  <a:lnTo>
                    <a:pt x="204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06" name="Freeform 921"/>
            <p:cNvSpPr/>
            <p:nvPr/>
          </p:nvSpPr>
          <p:spPr bwMode="auto">
            <a:xfrm>
              <a:off x="3436938" y="3586163"/>
              <a:ext cx="96838" cy="152400"/>
            </a:xfrm>
            <a:custGeom>
              <a:avLst/>
              <a:gdLst/>
              <a:ahLst/>
              <a:cxnLst>
                <a:cxn ang="0">
                  <a:pos x="228" y="124"/>
                </a:cxn>
                <a:cxn ang="0">
                  <a:pos x="218" y="80"/>
                </a:cxn>
                <a:cxn ang="0">
                  <a:pos x="206" y="41"/>
                </a:cxn>
                <a:cxn ang="0">
                  <a:pos x="206" y="30"/>
                </a:cxn>
                <a:cxn ang="0">
                  <a:pos x="205" y="16"/>
                </a:cxn>
                <a:cxn ang="0">
                  <a:pos x="188" y="1"/>
                </a:cxn>
                <a:cxn ang="0">
                  <a:pos x="172" y="3"/>
                </a:cxn>
                <a:cxn ang="0">
                  <a:pos x="163" y="13"/>
                </a:cxn>
                <a:cxn ang="0">
                  <a:pos x="160" y="26"/>
                </a:cxn>
                <a:cxn ang="0">
                  <a:pos x="167" y="61"/>
                </a:cxn>
                <a:cxn ang="0">
                  <a:pos x="177" y="105"/>
                </a:cxn>
                <a:cxn ang="0">
                  <a:pos x="188" y="190"/>
                </a:cxn>
                <a:cxn ang="0">
                  <a:pos x="193" y="234"/>
                </a:cxn>
                <a:cxn ang="0">
                  <a:pos x="192" y="268"/>
                </a:cxn>
                <a:cxn ang="0">
                  <a:pos x="189" y="276"/>
                </a:cxn>
                <a:cxn ang="0">
                  <a:pos x="137" y="327"/>
                </a:cxn>
                <a:cxn ang="0">
                  <a:pos x="120" y="335"/>
                </a:cxn>
                <a:cxn ang="0">
                  <a:pos x="82" y="298"/>
                </a:cxn>
                <a:cxn ang="0">
                  <a:pos x="60" y="275"/>
                </a:cxn>
                <a:cxn ang="0">
                  <a:pos x="47" y="267"/>
                </a:cxn>
                <a:cxn ang="0">
                  <a:pos x="57" y="225"/>
                </a:cxn>
                <a:cxn ang="0">
                  <a:pos x="62" y="199"/>
                </a:cxn>
                <a:cxn ang="0">
                  <a:pos x="73" y="118"/>
                </a:cxn>
                <a:cxn ang="0">
                  <a:pos x="87" y="46"/>
                </a:cxn>
                <a:cxn ang="0">
                  <a:pos x="91" y="17"/>
                </a:cxn>
                <a:cxn ang="0">
                  <a:pos x="86" y="5"/>
                </a:cxn>
                <a:cxn ang="0">
                  <a:pos x="70" y="0"/>
                </a:cxn>
                <a:cxn ang="0">
                  <a:pos x="51" y="8"/>
                </a:cxn>
                <a:cxn ang="0">
                  <a:pos x="45" y="22"/>
                </a:cxn>
                <a:cxn ang="0">
                  <a:pos x="34" y="84"/>
                </a:cxn>
                <a:cxn ang="0">
                  <a:pos x="20" y="145"/>
                </a:cxn>
                <a:cxn ang="0">
                  <a:pos x="2" y="247"/>
                </a:cxn>
                <a:cxn ang="0">
                  <a:pos x="0" y="265"/>
                </a:cxn>
                <a:cxn ang="0">
                  <a:pos x="10" y="292"/>
                </a:cxn>
                <a:cxn ang="0">
                  <a:pos x="45" y="331"/>
                </a:cxn>
                <a:cxn ang="0">
                  <a:pos x="90" y="369"/>
                </a:cxn>
                <a:cxn ang="0">
                  <a:pos x="103" y="375"/>
                </a:cxn>
                <a:cxn ang="0">
                  <a:pos x="109" y="382"/>
                </a:cxn>
                <a:cxn ang="0">
                  <a:pos x="121" y="383"/>
                </a:cxn>
                <a:cxn ang="0">
                  <a:pos x="149" y="374"/>
                </a:cxn>
                <a:cxn ang="0">
                  <a:pos x="197" y="341"/>
                </a:cxn>
                <a:cxn ang="0">
                  <a:pos x="228" y="305"/>
                </a:cxn>
                <a:cxn ang="0">
                  <a:pos x="240" y="279"/>
                </a:cxn>
                <a:cxn ang="0">
                  <a:pos x="240" y="238"/>
                </a:cxn>
                <a:cxn ang="0">
                  <a:pos x="230" y="140"/>
                </a:cxn>
              </a:cxnLst>
              <a:rect l="0" t="0" r="r" b="b"/>
              <a:pathLst>
                <a:path w="242" h="383">
                  <a:moveTo>
                    <a:pt x="230" y="140"/>
                  </a:moveTo>
                  <a:lnTo>
                    <a:pt x="230" y="140"/>
                  </a:lnTo>
                  <a:lnTo>
                    <a:pt x="228" y="124"/>
                  </a:lnTo>
                  <a:lnTo>
                    <a:pt x="226" y="110"/>
                  </a:lnTo>
                  <a:lnTo>
                    <a:pt x="218" y="80"/>
                  </a:lnTo>
                  <a:lnTo>
                    <a:pt x="218" y="80"/>
                  </a:lnTo>
                  <a:lnTo>
                    <a:pt x="215" y="68"/>
                  </a:lnTo>
                  <a:lnTo>
                    <a:pt x="210" y="54"/>
                  </a:lnTo>
                  <a:lnTo>
                    <a:pt x="206" y="41"/>
                  </a:lnTo>
                  <a:lnTo>
                    <a:pt x="206" y="34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6" y="25"/>
                  </a:lnTo>
                  <a:lnTo>
                    <a:pt x="206" y="20"/>
                  </a:lnTo>
                  <a:lnTo>
                    <a:pt x="205" y="16"/>
                  </a:lnTo>
                  <a:lnTo>
                    <a:pt x="202" y="12"/>
                  </a:lnTo>
                  <a:lnTo>
                    <a:pt x="196" y="5"/>
                  </a:lnTo>
                  <a:lnTo>
                    <a:pt x="188" y="1"/>
                  </a:lnTo>
                  <a:lnTo>
                    <a:pt x="180" y="1"/>
                  </a:lnTo>
                  <a:lnTo>
                    <a:pt x="175" y="1"/>
                  </a:lnTo>
                  <a:lnTo>
                    <a:pt x="172" y="3"/>
                  </a:lnTo>
                  <a:lnTo>
                    <a:pt x="168" y="5"/>
                  </a:lnTo>
                  <a:lnTo>
                    <a:pt x="166" y="8"/>
                  </a:lnTo>
                  <a:lnTo>
                    <a:pt x="163" y="13"/>
                  </a:lnTo>
                  <a:lnTo>
                    <a:pt x="162" y="17"/>
                  </a:lnTo>
                  <a:lnTo>
                    <a:pt x="162" y="17"/>
                  </a:lnTo>
                  <a:lnTo>
                    <a:pt x="160" y="26"/>
                  </a:lnTo>
                  <a:lnTo>
                    <a:pt x="162" y="33"/>
                  </a:lnTo>
                  <a:lnTo>
                    <a:pt x="163" y="47"/>
                  </a:lnTo>
                  <a:lnTo>
                    <a:pt x="167" y="61"/>
                  </a:lnTo>
                  <a:lnTo>
                    <a:pt x="171" y="77"/>
                  </a:lnTo>
                  <a:lnTo>
                    <a:pt x="171" y="77"/>
                  </a:lnTo>
                  <a:lnTo>
                    <a:pt x="177" y="105"/>
                  </a:lnTo>
                  <a:lnTo>
                    <a:pt x="181" y="133"/>
                  </a:lnTo>
                  <a:lnTo>
                    <a:pt x="185" y="161"/>
                  </a:lnTo>
                  <a:lnTo>
                    <a:pt x="188" y="190"/>
                  </a:lnTo>
                  <a:lnTo>
                    <a:pt x="188" y="190"/>
                  </a:lnTo>
                  <a:lnTo>
                    <a:pt x="189" y="208"/>
                  </a:lnTo>
                  <a:lnTo>
                    <a:pt x="193" y="234"/>
                  </a:lnTo>
                  <a:lnTo>
                    <a:pt x="194" y="247"/>
                  </a:lnTo>
                  <a:lnTo>
                    <a:pt x="194" y="259"/>
                  </a:lnTo>
                  <a:lnTo>
                    <a:pt x="192" y="268"/>
                  </a:lnTo>
                  <a:lnTo>
                    <a:pt x="191" y="272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64" y="303"/>
                  </a:lnTo>
                  <a:lnTo>
                    <a:pt x="151" y="316"/>
                  </a:lnTo>
                  <a:lnTo>
                    <a:pt x="137" y="327"/>
                  </a:lnTo>
                  <a:lnTo>
                    <a:pt x="137" y="327"/>
                  </a:lnTo>
                  <a:lnTo>
                    <a:pt x="129" y="331"/>
                  </a:lnTo>
                  <a:lnTo>
                    <a:pt x="120" y="335"/>
                  </a:lnTo>
                  <a:lnTo>
                    <a:pt x="120" y="335"/>
                  </a:lnTo>
                  <a:lnTo>
                    <a:pt x="94" y="311"/>
                  </a:lnTo>
                  <a:lnTo>
                    <a:pt x="82" y="298"/>
                  </a:lnTo>
                  <a:lnTo>
                    <a:pt x="70" y="285"/>
                  </a:lnTo>
                  <a:lnTo>
                    <a:pt x="70" y="285"/>
                  </a:lnTo>
                  <a:lnTo>
                    <a:pt x="60" y="275"/>
                  </a:lnTo>
                  <a:lnTo>
                    <a:pt x="51" y="267"/>
                  </a:lnTo>
                  <a:lnTo>
                    <a:pt x="48" y="265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57" y="225"/>
                  </a:lnTo>
                  <a:lnTo>
                    <a:pt x="57" y="225"/>
                  </a:lnTo>
                  <a:lnTo>
                    <a:pt x="60" y="212"/>
                  </a:lnTo>
                  <a:lnTo>
                    <a:pt x="62" y="199"/>
                  </a:lnTo>
                  <a:lnTo>
                    <a:pt x="65" y="171"/>
                  </a:lnTo>
                  <a:lnTo>
                    <a:pt x="68" y="144"/>
                  </a:lnTo>
                  <a:lnTo>
                    <a:pt x="73" y="118"/>
                  </a:lnTo>
                  <a:lnTo>
                    <a:pt x="73" y="118"/>
                  </a:lnTo>
                  <a:lnTo>
                    <a:pt x="83" y="69"/>
                  </a:lnTo>
                  <a:lnTo>
                    <a:pt x="87" y="46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91" y="17"/>
                  </a:lnTo>
                  <a:lnTo>
                    <a:pt x="90" y="12"/>
                  </a:lnTo>
                  <a:lnTo>
                    <a:pt x="88" y="8"/>
                  </a:lnTo>
                  <a:lnTo>
                    <a:pt x="86" y="5"/>
                  </a:lnTo>
                  <a:lnTo>
                    <a:pt x="82" y="3"/>
                  </a:lnTo>
                  <a:lnTo>
                    <a:pt x="78" y="1"/>
                  </a:lnTo>
                  <a:lnTo>
                    <a:pt x="70" y="0"/>
                  </a:lnTo>
                  <a:lnTo>
                    <a:pt x="62" y="1"/>
                  </a:lnTo>
                  <a:lnTo>
                    <a:pt x="54" y="5"/>
                  </a:lnTo>
                  <a:lnTo>
                    <a:pt x="51" y="8"/>
                  </a:lnTo>
                  <a:lnTo>
                    <a:pt x="48" y="12"/>
                  </a:lnTo>
                  <a:lnTo>
                    <a:pt x="47" y="17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0" y="52"/>
                  </a:lnTo>
                  <a:lnTo>
                    <a:pt x="34" y="84"/>
                  </a:lnTo>
                  <a:lnTo>
                    <a:pt x="27" y="114"/>
                  </a:lnTo>
                  <a:lnTo>
                    <a:pt x="20" y="145"/>
                  </a:lnTo>
                  <a:lnTo>
                    <a:pt x="20" y="145"/>
                  </a:lnTo>
                  <a:lnTo>
                    <a:pt x="14" y="196"/>
                  </a:lnTo>
                  <a:lnTo>
                    <a:pt x="9" y="222"/>
                  </a:lnTo>
                  <a:lnTo>
                    <a:pt x="2" y="247"/>
                  </a:lnTo>
                  <a:lnTo>
                    <a:pt x="2" y="247"/>
                  </a:lnTo>
                  <a:lnTo>
                    <a:pt x="0" y="256"/>
                  </a:lnTo>
                  <a:lnTo>
                    <a:pt x="0" y="265"/>
                  </a:lnTo>
                  <a:lnTo>
                    <a:pt x="2" y="275"/>
                  </a:lnTo>
                  <a:lnTo>
                    <a:pt x="5" y="284"/>
                  </a:lnTo>
                  <a:lnTo>
                    <a:pt x="10" y="292"/>
                  </a:lnTo>
                  <a:lnTo>
                    <a:pt x="15" y="299"/>
                  </a:lnTo>
                  <a:lnTo>
                    <a:pt x="30" y="316"/>
                  </a:lnTo>
                  <a:lnTo>
                    <a:pt x="45" y="331"/>
                  </a:lnTo>
                  <a:lnTo>
                    <a:pt x="61" y="345"/>
                  </a:lnTo>
                  <a:lnTo>
                    <a:pt x="77" y="357"/>
                  </a:lnTo>
                  <a:lnTo>
                    <a:pt x="90" y="369"/>
                  </a:lnTo>
                  <a:lnTo>
                    <a:pt x="90" y="369"/>
                  </a:lnTo>
                  <a:lnTo>
                    <a:pt x="96" y="374"/>
                  </a:lnTo>
                  <a:lnTo>
                    <a:pt x="103" y="375"/>
                  </a:lnTo>
                  <a:lnTo>
                    <a:pt x="103" y="375"/>
                  </a:lnTo>
                  <a:lnTo>
                    <a:pt x="105" y="379"/>
                  </a:lnTo>
                  <a:lnTo>
                    <a:pt x="109" y="382"/>
                  </a:lnTo>
                  <a:lnTo>
                    <a:pt x="115" y="383"/>
                  </a:lnTo>
                  <a:lnTo>
                    <a:pt x="121" y="383"/>
                  </a:lnTo>
                  <a:lnTo>
                    <a:pt x="121" y="383"/>
                  </a:lnTo>
                  <a:lnTo>
                    <a:pt x="129" y="382"/>
                  </a:lnTo>
                  <a:lnTo>
                    <a:pt x="138" y="378"/>
                  </a:lnTo>
                  <a:lnTo>
                    <a:pt x="149" y="374"/>
                  </a:lnTo>
                  <a:lnTo>
                    <a:pt x="158" y="369"/>
                  </a:lnTo>
                  <a:lnTo>
                    <a:pt x="177" y="357"/>
                  </a:lnTo>
                  <a:lnTo>
                    <a:pt x="197" y="341"/>
                  </a:lnTo>
                  <a:lnTo>
                    <a:pt x="214" y="323"/>
                  </a:lnTo>
                  <a:lnTo>
                    <a:pt x="222" y="314"/>
                  </a:lnTo>
                  <a:lnTo>
                    <a:pt x="228" y="305"/>
                  </a:lnTo>
                  <a:lnTo>
                    <a:pt x="234" y="296"/>
                  </a:lnTo>
                  <a:lnTo>
                    <a:pt x="238" y="286"/>
                  </a:lnTo>
                  <a:lnTo>
                    <a:pt x="240" y="279"/>
                  </a:lnTo>
                  <a:lnTo>
                    <a:pt x="242" y="269"/>
                  </a:lnTo>
                  <a:lnTo>
                    <a:pt x="242" y="269"/>
                  </a:lnTo>
                  <a:lnTo>
                    <a:pt x="240" y="238"/>
                  </a:lnTo>
                  <a:lnTo>
                    <a:pt x="238" y="205"/>
                  </a:lnTo>
                  <a:lnTo>
                    <a:pt x="230" y="140"/>
                  </a:lnTo>
                  <a:lnTo>
                    <a:pt x="230" y="1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07" name="Freeform 922"/>
            <p:cNvSpPr/>
            <p:nvPr/>
          </p:nvSpPr>
          <p:spPr bwMode="auto">
            <a:xfrm>
              <a:off x="3230563" y="3502026"/>
              <a:ext cx="523875" cy="285750"/>
            </a:xfrm>
            <a:custGeom>
              <a:avLst/>
              <a:gdLst/>
              <a:ahLst/>
              <a:cxnLst>
                <a:cxn ang="0">
                  <a:pos x="1287" y="425"/>
                </a:cxn>
                <a:cxn ang="0">
                  <a:pos x="1255" y="322"/>
                </a:cxn>
                <a:cxn ang="0">
                  <a:pos x="1205" y="201"/>
                </a:cxn>
                <a:cxn ang="0">
                  <a:pos x="1140" y="98"/>
                </a:cxn>
                <a:cxn ang="0">
                  <a:pos x="1061" y="17"/>
                </a:cxn>
                <a:cxn ang="0">
                  <a:pos x="1028" y="0"/>
                </a:cxn>
                <a:cxn ang="0">
                  <a:pos x="1009" y="19"/>
                </a:cxn>
                <a:cxn ang="0">
                  <a:pos x="1015" y="40"/>
                </a:cxn>
                <a:cxn ang="0">
                  <a:pos x="1074" y="90"/>
                </a:cxn>
                <a:cxn ang="0">
                  <a:pos x="1143" y="189"/>
                </a:cxn>
                <a:cxn ang="0">
                  <a:pos x="1201" y="305"/>
                </a:cxn>
                <a:cxn ang="0">
                  <a:pos x="1223" y="384"/>
                </a:cxn>
                <a:cxn ang="0">
                  <a:pos x="1255" y="503"/>
                </a:cxn>
                <a:cxn ang="0">
                  <a:pos x="1269" y="594"/>
                </a:cxn>
                <a:cxn ang="0">
                  <a:pos x="1234" y="650"/>
                </a:cxn>
                <a:cxn ang="0">
                  <a:pos x="1126" y="660"/>
                </a:cxn>
                <a:cxn ang="0">
                  <a:pos x="935" y="667"/>
                </a:cxn>
                <a:cxn ang="0">
                  <a:pos x="665" y="675"/>
                </a:cxn>
                <a:cxn ang="0">
                  <a:pos x="659" y="675"/>
                </a:cxn>
                <a:cxn ang="0">
                  <a:pos x="585" y="675"/>
                </a:cxn>
                <a:cxn ang="0">
                  <a:pos x="382" y="667"/>
                </a:cxn>
                <a:cxn ang="0">
                  <a:pos x="191" y="660"/>
                </a:cxn>
                <a:cxn ang="0">
                  <a:pos x="47" y="647"/>
                </a:cxn>
                <a:cxn ang="0">
                  <a:pos x="51" y="575"/>
                </a:cxn>
                <a:cxn ang="0">
                  <a:pos x="64" y="482"/>
                </a:cxn>
                <a:cxn ang="0">
                  <a:pos x="100" y="365"/>
                </a:cxn>
                <a:cxn ang="0">
                  <a:pos x="126" y="285"/>
                </a:cxn>
                <a:cxn ang="0">
                  <a:pos x="186" y="169"/>
                </a:cxn>
                <a:cxn ang="0">
                  <a:pos x="261" y="73"/>
                </a:cxn>
                <a:cxn ang="0">
                  <a:pos x="306" y="36"/>
                </a:cxn>
                <a:cxn ang="0">
                  <a:pos x="305" y="12"/>
                </a:cxn>
                <a:cxn ang="0">
                  <a:pos x="284" y="0"/>
                </a:cxn>
                <a:cxn ang="0">
                  <a:pos x="240" y="31"/>
                </a:cxn>
                <a:cxn ang="0">
                  <a:pos x="165" y="116"/>
                </a:cxn>
                <a:cxn ang="0">
                  <a:pos x="100" y="225"/>
                </a:cxn>
                <a:cxn ang="0">
                  <a:pos x="63" y="322"/>
                </a:cxn>
                <a:cxn ang="0">
                  <a:pos x="25" y="446"/>
                </a:cxn>
                <a:cxn ang="0">
                  <a:pos x="12" y="533"/>
                </a:cxn>
                <a:cxn ang="0">
                  <a:pos x="2" y="651"/>
                </a:cxn>
                <a:cxn ang="0">
                  <a:pos x="12" y="681"/>
                </a:cxn>
                <a:cxn ang="0">
                  <a:pos x="26" y="692"/>
                </a:cxn>
                <a:cxn ang="0">
                  <a:pos x="105" y="697"/>
                </a:cxn>
                <a:cxn ang="0">
                  <a:pos x="268" y="706"/>
                </a:cxn>
                <a:cxn ang="0">
                  <a:pos x="402" y="714"/>
                </a:cxn>
                <a:cxn ang="0">
                  <a:pos x="659" y="720"/>
                </a:cxn>
                <a:cxn ang="0">
                  <a:pos x="879" y="716"/>
                </a:cxn>
                <a:cxn ang="0">
                  <a:pos x="1001" y="707"/>
                </a:cxn>
                <a:cxn ang="0">
                  <a:pos x="1179" y="701"/>
                </a:cxn>
                <a:cxn ang="0">
                  <a:pos x="1286" y="693"/>
                </a:cxn>
                <a:cxn ang="0">
                  <a:pos x="1302" y="685"/>
                </a:cxn>
                <a:cxn ang="0">
                  <a:pos x="1315" y="662"/>
                </a:cxn>
                <a:cxn ang="0">
                  <a:pos x="1314" y="580"/>
                </a:cxn>
              </a:cxnLst>
              <a:rect l="0" t="0" r="r" b="b"/>
              <a:pathLst>
                <a:path w="1317" h="720">
                  <a:moveTo>
                    <a:pt x="1300" y="489"/>
                  </a:moveTo>
                  <a:lnTo>
                    <a:pt x="1300" y="489"/>
                  </a:lnTo>
                  <a:lnTo>
                    <a:pt x="1298" y="467"/>
                  </a:lnTo>
                  <a:lnTo>
                    <a:pt x="1293" y="446"/>
                  </a:lnTo>
                  <a:lnTo>
                    <a:pt x="1287" y="425"/>
                  </a:lnTo>
                  <a:lnTo>
                    <a:pt x="1280" y="405"/>
                  </a:lnTo>
                  <a:lnTo>
                    <a:pt x="1265" y="363"/>
                  </a:lnTo>
                  <a:lnTo>
                    <a:pt x="1260" y="342"/>
                  </a:lnTo>
                  <a:lnTo>
                    <a:pt x="1255" y="322"/>
                  </a:lnTo>
                  <a:lnTo>
                    <a:pt x="1255" y="322"/>
                  </a:lnTo>
                  <a:lnTo>
                    <a:pt x="1248" y="299"/>
                  </a:lnTo>
                  <a:lnTo>
                    <a:pt x="1240" y="274"/>
                  </a:lnTo>
                  <a:lnTo>
                    <a:pt x="1230" y="250"/>
                  </a:lnTo>
                  <a:lnTo>
                    <a:pt x="1218" y="225"/>
                  </a:lnTo>
                  <a:lnTo>
                    <a:pt x="1205" y="201"/>
                  </a:lnTo>
                  <a:lnTo>
                    <a:pt x="1192" y="178"/>
                  </a:lnTo>
                  <a:lnTo>
                    <a:pt x="1166" y="136"/>
                  </a:lnTo>
                  <a:lnTo>
                    <a:pt x="1166" y="136"/>
                  </a:lnTo>
                  <a:lnTo>
                    <a:pt x="1153" y="116"/>
                  </a:lnTo>
                  <a:lnTo>
                    <a:pt x="1140" y="98"/>
                  </a:lnTo>
                  <a:lnTo>
                    <a:pt x="1125" y="81"/>
                  </a:lnTo>
                  <a:lnTo>
                    <a:pt x="1111" y="64"/>
                  </a:lnTo>
                  <a:lnTo>
                    <a:pt x="1095" y="47"/>
                  </a:lnTo>
                  <a:lnTo>
                    <a:pt x="1078" y="31"/>
                  </a:lnTo>
                  <a:lnTo>
                    <a:pt x="1061" y="17"/>
                  </a:lnTo>
                  <a:lnTo>
                    <a:pt x="1041" y="4"/>
                  </a:lnTo>
                  <a:lnTo>
                    <a:pt x="1041" y="4"/>
                  </a:lnTo>
                  <a:lnTo>
                    <a:pt x="1038" y="1"/>
                  </a:lnTo>
                  <a:lnTo>
                    <a:pt x="1034" y="0"/>
                  </a:lnTo>
                  <a:lnTo>
                    <a:pt x="1028" y="0"/>
                  </a:lnTo>
                  <a:lnTo>
                    <a:pt x="1024" y="1"/>
                  </a:lnTo>
                  <a:lnTo>
                    <a:pt x="1021" y="2"/>
                  </a:lnTo>
                  <a:lnTo>
                    <a:pt x="1018" y="5"/>
                  </a:lnTo>
                  <a:lnTo>
                    <a:pt x="1013" y="12"/>
                  </a:lnTo>
                  <a:lnTo>
                    <a:pt x="1009" y="19"/>
                  </a:lnTo>
                  <a:lnTo>
                    <a:pt x="1009" y="23"/>
                  </a:lnTo>
                  <a:lnTo>
                    <a:pt x="1009" y="27"/>
                  </a:lnTo>
                  <a:lnTo>
                    <a:pt x="1010" y="33"/>
                  </a:lnTo>
                  <a:lnTo>
                    <a:pt x="1011" y="36"/>
                  </a:lnTo>
                  <a:lnTo>
                    <a:pt x="1015" y="40"/>
                  </a:lnTo>
                  <a:lnTo>
                    <a:pt x="1019" y="43"/>
                  </a:lnTo>
                  <a:lnTo>
                    <a:pt x="1019" y="43"/>
                  </a:lnTo>
                  <a:lnTo>
                    <a:pt x="1039" y="57"/>
                  </a:lnTo>
                  <a:lnTo>
                    <a:pt x="1057" y="73"/>
                  </a:lnTo>
                  <a:lnTo>
                    <a:pt x="1074" y="90"/>
                  </a:lnTo>
                  <a:lnTo>
                    <a:pt x="1091" y="108"/>
                  </a:lnTo>
                  <a:lnTo>
                    <a:pt x="1106" y="128"/>
                  </a:lnTo>
                  <a:lnTo>
                    <a:pt x="1120" y="148"/>
                  </a:lnTo>
                  <a:lnTo>
                    <a:pt x="1132" y="169"/>
                  </a:lnTo>
                  <a:lnTo>
                    <a:pt x="1143" y="189"/>
                  </a:lnTo>
                  <a:lnTo>
                    <a:pt x="1143" y="189"/>
                  </a:lnTo>
                  <a:lnTo>
                    <a:pt x="1163" y="227"/>
                  </a:lnTo>
                  <a:lnTo>
                    <a:pt x="1183" y="265"/>
                  </a:lnTo>
                  <a:lnTo>
                    <a:pt x="1192" y="285"/>
                  </a:lnTo>
                  <a:lnTo>
                    <a:pt x="1201" y="305"/>
                  </a:lnTo>
                  <a:lnTo>
                    <a:pt x="1208" y="325"/>
                  </a:lnTo>
                  <a:lnTo>
                    <a:pt x="1213" y="345"/>
                  </a:lnTo>
                  <a:lnTo>
                    <a:pt x="1213" y="345"/>
                  </a:lnTo>
                  <a:lnTo>
                    <a:pt x="1218" y="365"/>
                  </a:lnTo>
                  <a:lnTo>
                    <a:pt x="1223" y="384"/>
                  </a:lnTo>
                  <a:lnTo>
                    <a:pt x="1238" y="424"/>
                  </a:lnTo>
                  <a:lnTo>
                    <a:pt x="1243" y="443"/>
                  </a:lnTo>
                  <a:lnTo>
                    <a:pt x="1249" y="463"/>
                  </a:lnTo>
                  <a:lnTo>
                    <a:pt x="1253" y="482"/>
                  </a:lnTo>
                  <a:lnTo>
                    <a:pt x="1255" y="503"/>
                  </a:lnTo>
                  <a:lnTo>
                    <a:pt x="1255" y="503"/>
                  </a:lnTo>
                  <a:lnTo>
                    <a:pt x="1256" y="520"/>
                  </a:lnTo>
                  <a:lnTo>
                    <a:pt x="1260" y="537"/>
                  </a:lnTo>
                  <a:lnTo>
                    <a:pt x="1266" y="575"/>
                  </a:lnTo>
                  <a:lnTo>
                    <a:pt x="1269" y="594"/>
                  </a:lnTo>
                  <a:lnTo>
                    <a:pt x="1272" y="612"/>
                  </a:lnTo>
                  <a:lnTo>
                    <a:pt x="1272" y="630"/>
                  </a:lnTo>
                  <a:lnTo>
                    <a:pt x="1270" y="647"/>
                  </a:lnTo>
                  <a:lnTo>
                    <a:pt x="1270" y="647"/>
                  </a:lnTo>
                  <a:lnTo>
                    <a:pt x="1234" y="650"/>
                  </a:lnTo>
                  <a:lnTo>
                    <a:pt x="1198" y="654"/>
                  </a:lnTo>
                  <a:lnTo>
                    <a:pt x="1162" y="658"/>
                  </a:lnTo>
                  <a:lnTo>
                    <a:pt x="1143" y="659"/>
                  </a:lnTo>
                  <a:lnTo>
                    <a:pt x="1126" y="660"/>
                  </a:lnTo>
                  <a:lnTo>
                    <a:pt x="1126" y="660"/>
                  </a:lnTo>
                  <a:lnTo>
                    <a:pt x="1078" y="660"/>
                  </a:lnTo>
                  <a:lnTo>
                    <a:pt x="1031" y="662"/>
                  </a:lnTo>
                  <a:lnTo>
                    <a:pt x="984" y="663"/>
                  </a:lnTo>
                  <a:lnTo>
                    <a:pt x="935" y="667"/>
                  </a:lnTo>
                  <a:lnTo>
                    <a:pt x="935" y="667"/>
                  </a:lnTo>
                  <a:lnTo>
                    <a:pt x="901" y="669"/>
                  </a:lnTo>
                  <a:lnTo>
                    <a:pt x="867" y="672"/>
                  </a:lnTo>
                  <a:lnTo>
                    <a:pt x="801" y="673"/>
                  </a:lnTo>
                  <a:lnTo>
                    <a:pt x="733" y="675"/>
                  </a:lnTo>
                  <a:lnTo>
                    <a:pt x="665" y="675"/>
                  </a:lnTo>
                  <a:lnTo>
                    <a:pt x="665" y="675"/>
                  </a:lnTo>
                  <a:lnTo>
                    <a:pt x="663" y="675"/>
                  </a:lnTo>
                  <a:lnTo>
                    <a:pt x="663" y="675"/>
                  </a:lnTo>
                  <a:lnTo>
                    <a:pt x="659" y="675"/>
                  </a:lnTo>
                  <a:lnTo>
                    <a:pt x="659" y="675"/>
                  </a:lnTo>
                  <a:lnTo>
                    <a:pt x="654" y="675"/>
                  </a:lnTo>
                  <a:lnTo>
                    <a:pt x="654" y="675"/>
                  </a:lnTo>
                  <a:lnTo>
                    <a:pt x="653" y="675"/>
                  </a:lnTo>
                  <a:lnTo>
                    <a:pt x="653" y="675"/>
                  </a:lnTo>
                  <a:lnTo>
                    <a:pt x="585" y="675"/>
                  </a:lnTo>
                  <a:lnTo>
                    <a:pt x="517" y="673"/>
                  </a:lnTo>
                  <a:lnTo>
                    <a:pt x="450" y="672"/>
                  </a:lnTo>
                  <a:lnTo>
                    <a:pt x="416" y="669"/>
                  </a:lnTo>
                  <a:lnTo>
                    <a:pt x="382" y="667"/>
                  </a:lnTo>
                  <a:lnTo>
                    <a:pt x="382" y="667"/>
                  </a:lnTo>
                  <a:lnTo>
                    <a:pt x="334" y="663"/>
                  </a:lnTo>
                  <a:lnTo>
                    <a:pt x="287" y="662"/>
                  </a:lnTo>
                  <a:lnTo>
                    <a:pt x="240" y="660"/>
                  </a:lnTo>
                  <a:lnTo>
                    <a:pt x="191" y="660"/>
                  </a:lnTo>
                  <a:lnTo>
                    <a:pt x="191" y="660"/>
                  </a:lnTo>
                  <a:lnTo>
                    <a:pt x="174" y="659"/>
                  </a:lnTo>
                  <a:lnTo>
                    <a:pt x="156" y="658"/>
                  </a:lnTo>
                  <a:lnTo>
                    <a:pt x="119" y="654"/>
                  </a:lnTo>
                  <a:lnTo>
                    <a:pt x="84" y="650"/>
                  </a:lnTo>
                  <a:lnTo>
                    <a:pt x="47" y="647"/>
                  </a:lnTo>
                  <a:lnTo>
                    <a:pt x="47" y="647"/>
                  </a:lnTo>
                  <a:lnTo>
                    <a:pt x="46" y="630"/>
                  </a:lnTo>
                  <a:lnTo>
                    <a:pt x="46" y="612"/>
                  </a:lnTo>
                  <a:lnTo>
                    <a:pt x="49" y="594"/>
                  </a:lnTo>
                  <a:lnTo>
                    <a:pt x="51" y="575"/>
                  </a:lnTo>
                  <a:lnTo>
                    <a:pt x="58" y="537"/>
                  </a:lnTo>
                  <a:lnTo>
                    <a:pt x="62" y="520"/>
                  </a:lnTo>
                  <a:lnTo>
                    <a:pt x="63" y="503"/>
                  </a:lnTo>
                  <a:lnTo>
                    <a:pt x="63" y="503"/>
                  </a:lnTo>
                  <a:lnTo>
                    <a:pt x="64" y="482"/>
                  </a:lnTo>
                  <a:lnTo>
                    <a:pt x="68" y="463"/>
                  </a:lnTo>
                  <a:lnTo>
                    <a:pt x="75" y="443"/>
                  </a:lnTo>
                  <a:lnTo>
                    <a:pt x="80" y="424"/>
                  </a:lnTo>
                  <a:lnTo>
                    <a:pt x="94" y="384"/>
                  </a:lnTo>
                  <a:lnTo>
                    <a:pt x="100" y="365"/>
                  </a:lnTo>
                  <a:lnTo>
                    <a:pt x="105" y="345"/>
                  </a:lnTo>
                  <a:lnTo>
                    <a:pt x="105" y="345"/>
                  </a:lnTo>
                  <a:lnTo>
                    <a:pt x="110" y="325"/>
                  </a:lnTo>
                  <a:lnTo>
                    <a:pt x="118" y="305"/>
                  </a:lnTo>
                  <a:lnTo>
                    <a:pt x="126" y="285"/>
                  </a:lnTo>
                  <a:lnTo>
                    <a:pt x="135" y="265"/>
                  </a:lnTo>
                  <a:lnTo>
                    <a:pt x="155" y="227"/>
                  </a:lnTo>
                  <a:lnTo>
                    <a:pt x="174" y="189"/>
                  </a:lnTo>
                  <a:lnTo>
                    <a:pt x="174" y="189"/>
                  </a:lnTo>
                  <a:lnTo>
                    <a:pt x="186" y="169"/>
                  </a:lnTo>
                  <a:lnTo>
                    <a:pt x="198" y="148"/>
                  </a:lnTo>
                  <a:lnTo>
                    <a:pt x="212" y="128"/>
                  </a:lnTo>
                  <a:lnTo>
                    <a:pt x="227" y="108"/>
                  </a:lnTo>
                  <a:lnTo>
                    <a:pt x="244" y="90"/>
                  </a:lnTo>
                  <a:lnTo>
                    <a:pt x="261" y="73"/>
                  </a:lnTo>
                  <a:lnTo>
                    <a:pt x="279" y="57"/>
                  </a:lnTo>
                  <a:lnTo>
                    <a:pt x="298" y="43"/>
                  </a:lnTo>
                  <a:lnTo>
                    <a:pt x="298" y="43"/>
                  </a:lnTo>
                  <a:lnTo>
                    <a:pt x="302" y="40"/>
                  </a:lnTo>
                  <a:lnTo>
                    <a:pt x="306" y="36"/>
                  </a:lnTo>
                  <a:lnTo>
                    <a:pt x="308" y="33"/>
                  </a:lnTo>
                  <a:lnTo>
                    <a:pt x="309" y="27"/>
                  </a:lnTo>
                  <a:lnTo>
                    <a:pt x="309" y="23"/>
                  </a:lnTo>
                  <a:lnTo>
                    <a:pt x="309" y="19"/>
                  </a:lnTo>
                  <a:lnTo>
                    <a:pt x="305" y="12"/>
                  </a:lnTo>
                  <a:lnTo>
                    <a:pt x="300" y="5"/>
                  </a:lnTo>
                  <a:lnTo>
                    <a:pt x="297" y="2"/>
                  </a:lnTo>
                  <a:lnTo>
                    <a:pt x="293" y="1"/>
                  </a:lnTo>
                  <a:lnTo>
                    <a:pt x="289" y="0"/>
                  </a:lnTo>
                  <a:lnTo>
                    <a:pt x="284" y="0"/>
                  </a:lnTo>
                  <a:lnTo>
                    <a:pt x="280" y="1"/>
                  </a:lnTo>
                  <a:lnTo>
                    <a:pt x="276" y="4"/>
                  </a:lnTo>
                  <a:lnTo>
                    <a:pt x="276" y="4"/>
                  </a:lnTo>
                  <a:lnTo>
                    <a:pt x="257" y="17"/>
                  </a:lnTo>
                  <a:lnTo>
                    <a:pt x="240" y="31"/>
                  </a:lnTo>
                  <a:lnTo>
                    <a:pt x="223" y="47"/>
                  </a:lnTo>
                  <a:lnTo>
                    <a:pt x="207" y="64"/>
                  </a:lnTo>
                  <a:lnTo>
                    <a:pt x="192" y="81"/>
                  </a:lnTo>
                  <a:lnTo>
                    <a:pt x="178" y="98"/>
                  </a:lnTo>
                  <a:lnTo>
                    <a:pt x="165" y="116"/>
                  </a:lnTo>
                  <a:lnTo>
                    <a:pt x="152" y="136"/>
                  </a:lnTo>
                  <a:lnTo>
                    <a:pt x="152" y="136"/>
                  </a:lnTo>
                  <a:lnTo>
                    <a:pt x="126" y="178"/>
                  </a:lnTo>
                  <a:lnTo>
                    <a:pt x="113" y="201"/>
                  </a:lnTo>
                  <a:lnTo>
                    <a:pt x="100" y="225"/>
                  </a:lnTo>
                  <a:lnTo>
                    <a:pt x="88" y="250"/>
                  </a:lnTo>
                  <a:lnTo>
                    <a:pt x="77" y="274"/>
                  </a:lnTo>
                  <a:lnTo>
                    <a:pt x="70" y="299"/>
                  </a:lnTo>
                  <a:lnTo>
                    <a:pt x="63" y="322"/>
                  </a:lnTo>
                  <a:lnTo>
                    <a:pt x="63" y="322"/>
                  </a:lnTo>
                  <a:lnTo>
                    <a:pt x="58" y="342"/>
                  </a:lnTo>
                  <a:lnTo>
                    <a:pt x="53" y="363"/>
                  </a:lnTo>
                  <a:lnTo>
                    <a:pt x="38" y="405"/>
                  </a:lnTo>
                  <a:lnTo>
                    <a:pt x="30" y="425"/>
                  </a:lnTo>
                  <a:lnTo>
                    <a:pt x="25" y="446"/>
                  </a:lnTo>
                  <a:lnTo>
                    <a:pt x="20" y="467"/>
                  </a:lnTo>
                  <a:lnTo>
                    <a:pt x="17" y="489"/>
                  </a:lnTo>
                  <a:lnTo>
                    <a:pt x="17" y="489"/>
                  </a:lnTo>
                  <a:lnTo>
                    <a:pt x="16" y="510"/>
                  </a:lnTo>
                  <a:lnTo>
                    <a:pt x="12" y="533"/>
                  </a:lnTo>
                  <a:lnTo>
                    <a:pt x="4" y="580"/>
                  </a:lnTo>
                  <a:lnTo>
                    <a:pt x="0" y="605"/>
                  </a:lnTo>
                  <a:lnTo>
                    <a:pt x="0" y="629"/>
                  </a:lnTo>
                  <a:lnTo>
                    <a:pt x="0" y="641"/>
                  </a:lnTo>
                  <a:lnTo>
                    <a:pt x="2" y="651"/>
                  </a:lnTo>
                  <a:lnTo>
                    <a:pt x="3" y="662"/>
                  </a:lnTo>
                  <a:lnTo>
                    <a:pt x="7" y="672"/>
                  </a:lnTo>
                  <a:lnTo>
                    <a:pt x="7" y="672"/>
                  </a:lnTo>
                  <a:lnTo>
                    <a:pt x="9" y="677"/>
                  </a:lnTo>
                  <a:lnTo>
                    <a:pt x="12" y="681"/>
                  </a:lnTo>
                  <a:lnTo>
                    <a:pt x="16" y="685"/>
                  </a:lnTo>
                  <a:lnTo>
                    <a:pt x="20" y="686"/>
                  </a:lnTo>
                  <a:lnTo>
                    <a:pt x="20" y="686"/>
                  </a:lnTo>
                  <a:lnTo>
                    <a:pt x="24" y="689"/>
                  </a:lnTo>
                  <a:lnTo>
                    <a:pt x="26" y="692"/>
                  </a:lnTo>
                  <a:lnTo>
                    <a:pt x="32" y="693"/>
                  </a:lnTo>
                  <a:lnTo>
                    <a:pt x="36" y="693"/>
                  </a:lnTo>
                  <a:lnTo>
                    <a:pt x="36" y="693"/>
                  </a:lnTo>
                  <a:lnTo>
                    <a:pt x="70" y="694"/>
                  </a:lnTo>
                  <a:lnTo>
                    <a:pt x="105" y="697"/>
                  </a:lnTo>
                  <a:lnTo>
                    <a:pt x="139" y="701"/>
                  </a:lnTo>
                  <a:lnTo>
                    <a:pt x="173" y="705"/>
                  </a:lnTo>
                  <a:lnTo>
                    <a:pt x="173" y="705"/>
                  </a:lnTo>
                  <a:lnTo>
                    <a:pt x="221" y="706"/>
                  </a:lnTo>
                  <a:lnTo>
                    <a:pt x="268" y="706"/>
                  </a:lnTo>
                  <a:lnTo>
                    <a:pt x="317" y="707"/>
                  </a:lnTo>
                  <a:lnTo>
                    <a:pt x="340" y="709"/>
                  </a:lnTo>
                  <a:lnTo>
                    <a:pt x="364" y="711"/>
                  </a:lnTo>
                  <a:lnTo>
                    <a:pt x="364" y="711"/>
                  </a:lnTo>
                  <a:lnTo>
                    <a:pt x="402" y="714"/>
                  </a:lnTo>
                  <a:lnTo>
                    <a:pt x="438" y="716"/>
                  </a:lnTo>
                  <a:lnTo>
                    <a:pt x="475" y="719"/>
                  </a:lnTo>
                  <a:lnTo>
                    <a:pt x="512" y="719"/>
                  </a:lnTo>
                  <a:lnTo>
                    <a:pt x="585" y="720"/>
                  </a:lnTo>
                  <a:lnTo>
                    <a:pt x="659" y="720"/>
                  </a:lnTo>
                  <a:lnTo>
                    <a:pt x="659" y="720"/>
                  </a:lnTo>
                  <a:lnTo>
                    <a:pt x="733" y="720"/>
                  </a:lnTo>
                  <a:lnTo>
                    <a:pt x="806" y="719"/>
                  </a:lnTo>
                  <a:lnTo>
                    <a:pt x="843" y="719"/>
                  </a:lnTo>
                  <a:lnTo>
                    <a:pt x="879" y="716"/>
                  </a:lnTo>
                  <a:lnTo>
                    <a:pt x="916" y="714"/>
                  </a:lnTo>
                  <a:lnTo>
                    <a:pt x="954" y="711"/>
                  </a:lnTo>
                  <a:lnTo>
                    <a:pt x="954" y="711"/>
                  </a:lnTo>
                  <a:lnTo>
                    <a:pt x="977" y="709"/>
                  </a:lnTo>
                  <a:lnTo>
                    <a:pt x="1001" y="707"/>
                  </a:lnTo>
                  <a:lnTo>
                    <a:pt x="1049" y="706"/>
                  </a:lnTo>
                  <a:lnTo>
                    <a:pt x="1098" y="706"/>
                  </a:lnTo>
                  <a:lnTo>
                    <a:pt x="1145" y="705"/>
                  </a:lnTo>
                  <a:lnTo>
                    <a:pt x="1145" y="705"/>
                  </a:lnTo>
                  <a:lnTo>
                    <a:pt x="1179" y="701"/>
                  </a:lnTo>
                  <a:lnTo>
                    <a:pt x="1213" y="697"/>
                  </a:lnTo>
                  <a:lnTo>
                    <a:pt x="1248" y="694"/>
                  </a:lnTo>
                  <a:lnTo>
                    <a:pt x="1282" y="693"/>
                  </a:lnTo>
                  <a:lnTo>
                    <a:pt x="1282" y="693"/>
                  </a:lnTo>
                  <a:lnTo>
                    <a:pt x="1286" y="693"/>
                  </a:lnTo>
                  <a:lnTo>
                    <a:pt x="1291" y="692"/>
                  </a:lnTo>
                  <a:lnTo>
                    <a:pt x="1294" y="689"/>
                  </a:lnTo>
                  <a:lnTo>
                    <a:pt x="1298" y="686"/>
                  </a:lnTo>
                  <a:lnTo>
                    <a:pt x="1298" y="686"/>
                  </a:lnTo>
                  <a:lnTo>
                    <a:pt x="1302" y="685"/>
                  </a:lnTo>
                  <a:lnTo>
                    <a:pt x="1306" y="681"/>
                  </a:lnTo>
                  <a:lnTo>
                    <a:pt x="1308" y="677"/>
                  </a:lnTo>
                  <a:lnTo>
                    <a:pt x="1311" y="672"/>
                  </a:lnTo>
                  <a:lnTo>
                    <a:pt x="1311" y="672"/>
                  </a:lnTo>
                  <a:lnTo>
                    <a:pt x="1315" y="662"/>
                  </a:lnTo>
                  <a:lnTo>
                    <a:pt x="1316" y="651"/>
                  </a:lnTo>
                  <a:lnTo>
                    <a:pt x="1317" y="641"/>
                  </a:lnTo>
                  <a:lnTo>
                    <a:pt x="1317" y="629"/>
                  </a:lnTo>
                  <a:lnTo>
                    <a:pt x="1317" y="605"/>
                  </a:lnTo>
                  <a:lnTo>
                    <a:pt x="1314" y="580"/>
                  </a:lnTo>
                  <a:lnTo>
                    <a:pt x="1306" y="533"/>
                  </a:lnTo>
                  <a:lnTo>
                    <a:pt x="1302" y="510"/>
                  </a:lnTo>
                  <a:lnTo>
                    <a:pt x="1300" y="489"/>
                  </a:lnTo>
                  <a:lnTo>
                    <a:pt x="1300" y="4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08" name="Freeform 923"/>
            <p:cNvSpPr>
              <a:spLocks noEditPoints="1"/>
            </p:cNvSpPr>
            <p:nvPr/>
          </p:nvSpPr>
          <p:spPr bwMode="auto">
            <a:xfrm>
              <a:off x="3565526" y="3633788"/>
              <a:ext cx="120650" cy="47625"/>
            </a:xfrm>
            <a:custGeom>
              <a:avLst/>
              <a:gdLst/>
              <a:ahLst/>
              <a:cxnLst>
                <a:cxn ang="0">
                  <a:pos x="300" y="30"/>
                </a:cxn>
                <a:cxn ang="0">
                  <a:pos x="298" y="21"/>
                </a:cxn>
                <a:cxn ang="0">
                  <a:pos x="294" y="14"/>
                </a:cxn>
                <a:cxn ang="0">
                  <a:pos x="280" y="8"/>
                </a:cxn>
                <a:cxn ang="0">
                  <a:pos x="274" y="8"/>
                </a:cxn>
                <a:cxn ang="0">
                  <a:pos x="214" y="3"/>
                </a:cxn>
                <a:cxn ang="0">
                  <a:pos x="94" y="0"/>
                </a:cxn>
                <a:cxn ang="0">
                  <a:pos x="34" y="0"/>
                </a:cxn>
                <a:cxn ang="0">
                  <a:pos x="27" y="1"/>
                </a:cxn>
                <a:cxn ang="0">
                  <a:pos x="18" y="1"/>
                </a:cxn>
                <a:cxn ang="0">
                  <a:pos x="9" y="5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1" y="41"/>
                </a:cxn>
                <a:cxn ang="0">
                  <a:pos x="7" y="76"/>
                </a:cxn>
                <a:cxn ang="0">
                  <a:pos x="14" y="92"/>
                </a:cxn>
                <a:cxn ang="0">
                  <a:pos x="18" y="95"/>
                </a:cxn>
                <a:cxn ang="0">
                  <a:pos x="28" y="103"/>
                </a:cxn>
                <a:cxn ang="0">
                  <a:pos x="48" y="109"/>
                </a:cxn>
                <a:cxn ang="0">
                  <a:pos x="95" y="112"/>
                </a:cxn>
                <a:cxn ang="0">
                  <a:pos x="121" y="114"/>
                </a:cxn>
                <a:cxn ang="0">
                  <a:pos x="201" y="119"/>
                </a:cxn>
                <a:cxn ang="0">
                  <a:pos x="242" y="116"/>
                </a:cxn>
                <a:cxn ang="0">
                  <a:pos x="280" y="109"/>
                </a:cxn>
                <a:cxn ang="0">
                  <a:pos x="285" y="107"/>
                </a:cxn>
                <a:cxn ang="0">
                  <a:pos x="294" y="101"/>
                </a:cxn>
                <a:cxn ang="0">
                  <a:pos x="300" y="86"/>
                </a:cxn>
                <a:cxn ang="0">
                  <a:pos x="303" y="63"/>
                </a:cxn>
                <a:cxn ang="0">
                  <a:pos x="300" y="30"/>
                </a:cxn>
                <a:cxn ang="0">
                  <a:pos x="121" y="68"/>
                </a:cxn>
                <a:cxn ang="0">
                  <a:pos x="87" y="64"/>
                </a:cxn>
                <a:cxn ang="0">
                  <a:pos x="53" y="60"/>
                </a:cxn>
                <a:cxn ang="0">
                  <a:pos x="49" y="56"/>
                </a:cxn>
                <a:cxn ang="0">
                  <a:pos x="47" y="46"/>
                </a:cxn>
                <a:cxn ang="0">
                  <a:pos x="205" y="48"/>
                </a:cxn>
                <a:cxn ang="0">
                  <a:pos x="257" y="52"/>
                </a:cxn>
                <a:cxn ang="0">
                  <a:pos x="257" y="67"/>
                </a:cxn>
                <a:cxn ang="0">
                  <a:pos x="223" y="69"/>
                </a:cxn>
                <a:cxn ang="0">
                  <a:pos x="155" y="71"/>
                </a:cxn>
                <a:cxn ang="0">
                  <a:pos x="121" y="68"/>
                </a:cxn>
              </a:cxnLst>
              <a:rect l="0" t="0" r="r" b="b"/>
              <a:pathLst>
                <a:path w="303" h="119">
                  <a:moveTo>
                    <a:pt x="300" y="30"/>
                  </a:moveTo>
                  <a:lnTo>
                    <a:pt x="300" y="30"/>
                  </a:lnTo>
                  <a:lnTo>
                    <a:pt x="300" y="25"/>
                  </a:lnTo>
                  <a:lnTo>
                    <a:pt x="298" y="21"/>
                  </a:lnTo>
                  <a:lnTo>
                    <a:pt x="297" y="18"/>
                  </a:lnTo>
                  <a:lnTo>
                    <a:pt x="294" y="14"/>
                  </a:lnTo>
                  <a:lnTo>
                    <a:pt x="287" y="10"/>
                  </a:lnTo>
                  <a:lnTo>
                    <a:pt x="280" y="8"/>
                  </a:lnTo>
                  <a:lnTo>
                    <a:pt x="280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214" y="3"/>
                  </a:lnTo>
                  <a:lnTo>
                    <a:pt x="154" y="1"/>
                  </a:lnTo>
                  <a:lnTo>
                    <a:pt x="9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3" y="3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41"/>
                  </a:lnTo>
                  <a:lnTo>
                    <a:pt x="2" y="58"/>
                  </a:lnTo>
                  <a:lnTo>
                    <a:pt x="7" y="76"/>
                  </a:lnTo>
                  <a:lnTo>
                    <a:pt x="10" y="84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8" y="95"/>
                  </a:lnTo>
                  <a:lnTo>
                    <a:pt x="23" y="99"/>
                  </a:lnTo>
                  <a:lnTo>
                    <a:pt x="28" y="103"/>
                  </a:lnTo>
                  <a:lnTo>
                    <a:pt x="34" y="106"/>
                  </a:lnTo>
                  <a:lnTo>
                    <a:pt x="48" y="109"/>
                  </a:lnTo>
                  <a:lnTo>
                    <a:pt x="64" y="111"/>
                  </a:lnTo>
                  <a:lnTo>
                    <a:pt x="95" y="112"/>
                  </a:lnTo>
                  <a:lnTo>
                    <a:pt x="121" y="114"/>
                  </a:lnTo>
                  <a:lnTo>
                    <a:pt x="121" y="114"/>
                  </a:lnTo>
                  <a:lnTo>
                    <a:pt x="161" y="116"/>
                  </a:lnTo>
                  <a:lnTo>
                    <a:pt x="201" y="119"/>
                  </a:lnTo>
                  <a:lnTo>
                    <a:pt x="221" y="118"/>
                  </a:lnTo>
                  <a:lnTo>
                    <a:pt x="242" y="116"/>
                  </a:lnTo>
                  <a:lnTo>
                    <a:pt x="261" y="114"/>
                  </a:lnTo>
                  <a:lnTo>
                    <a:pt x="280" y="109"/>
                  </a:lnTo>
                  <a:lnTo>
                    <a:pt x="280" y="109"/>
                  </a:lnTo>
                  <a:lnTo>
                    <a:pt x="285" y="107"/>
                  </a:lnTo>
                  <a:lnTo>
                    <a:pt x="290" y="105"/>
                  </a:lnTo>
                  <a:lnTo>
                    <a:pt x="294" y="101"/>
                  </a:lnTo>
                  <a:lnTo>
                    <a:pt x="297" y="97"/>
                  </a:lnTo>
                  <a:lnTo>
                    <a:pt x="300" y="86"/>
                  </a:lnTo>
                  <a:lnTo>
                    <a:pt x="302" y="75"/>
                  </a:lnTo>
                  <a:lnTo>
                    <a:pt x="303" y="63"/>
                  </a:lnTo>
                  <a:lnTo>
                    <a:pt x="302" y="51"/>
                  </a:lnTo>
                  <a:lnTo>
                    <a:pt x="300" y="30"/>
                  </a:lnTo>
                  <a:lnTo>
                    <a:pt x="300" y="30"/>
                  </a:lnTo>
                  <a:close/>
                  <a:moveTo>
                    <a:pt x="121" y="68"/>
                  </a:moveTo>
                  <a:lnTo>
                    <a:pt x="121" y="68"/>
                  </a:lnTo>
                  <a:lnTo>
                    <a:pt x="87" y="64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1" y="59"/>
                  </a:lnTo>
                  <a:lnTo>
                    <a:pt x="49" y="56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153" y="47"/>
                  </a:lnTo>
                  <a:lnTo>
                    <a:pt x="205" y="48"/>
                  </a:lnTo>
                  <a:lnTo>
                    <a:pt x="257" y="52"/>
                  </a:lnTo>
                  <a:lnTo>
                    <a:pt x="257" y="52"/>
                  </a:lnTo>
                  <a:lnTo>
                    <a:pt x="257" y="59"/>
                  </a:lnTo>
                  <a:lnTo>
                    <a:pt x="257" y="67"/>
                  </a:lnTo>
                  <a:lnTo>
                    <a:pt x="257" y="67"/>
                  </a:lnTo>
                  <a:lnTo>
                    <a:pt x="223" y="69"/>
                  </a:lnTo>
                  <a:lnTo>
                    <a:pt x="189" y="71"/>
                  </a:lnTo>
                  <a:lnTo>
                    <a:pt x="155" y="71"/>
                  </a:lnTo>
                  <a:lnTo>
                    <a:pt x="121" y="68"/>
                  </a:lnTo>
                  <a:lnTo>
                    <a:pt x="121" y="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</p:grpSp>
      <p:grpSp>
        <p:nvGrpSpPr>
          <p:cNvPr id="209" name="组合 208"/>
          <p:cNvGrpSpPr/>
          <p:nvPr/>
        </p:nvGrpSpPr>
        <p:grpSpPr>
          <a:xfrm>
            <a:off x="6928234" y="4039908"/>
            <a:ext cx="556203" cy="532654"/>
            <a:chOff x="6281738" y="4064000"/>
            <a:chExt cx="787400" cy="754063"/>
          </a:xfrm>
          <a:solidFill>
            <a:srgbClr val="414042"/>
          </a:solidFill>
        </p:grpSpPr>
        <p:sp>
          <p:nvSpPr>
            <p:cNvPr id="210" name="Freeform 1134"/>
            <p:cNvSpPr/>
            <p:nvPr/>
          </p:nvSpPr>
          <p:spPr bwMode="auto">
            <a:xfrm>
              <a:off x="6778626" y="4521200"/>
              <a:ext cx="50800" cy="79375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97" y="21"/>
                </a:cxn>
                <a:cxn ang="0">
                  <a:pos x="78" y="41"/>
                </a:cxn>
                <a:cxn ang="0">
                  <a:pos x="61" y="62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39" y="94"/>
                </a:cxn>
                <a:cxn ang="0">
                  <a:pos x="34" y="105"/>
                </a:cxn>
                <a:cxn ang="0">
                  <a:pos x="25" y="127"/>
                </a:cxn>
                <a:cxn ang="0">
                  <a:pos x="25" y="127"/>
                </a:cxn>
                <a:cxn ang="0">
                  <a:pos x="20" y="143"/>
                </a:cxn>
                <a:cxn ang="0">
                  <a:pos x="16" y="159"/>
                </a:cxn>
                <a:cxn ang="0">
                  <a:pos x="9" y="174"/>
                </a:cxn>
                <a:cxn ang="0">
                  <a:pos x="5" y="182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90"/>
                </a:cxn>
                <a:cxn ang="0">
                  <a:pos x="0" y="193"/>
                </a:cxn>
                <a:cxn ang="0">
                  <a:pos x="1" y="196"/>
                </a:cxn>
                <a:cxn ang="0">
                  <a:pos x="4" y="198"/>
                </a:cxn>
                <a:cxn ang="0">
                  <a:pos x="5" y="198"/>
                </a:cxn>
                <a:cxn ang="0">
                  <a:pos x="8" y="198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6" y="186"/>
                </a:cxn>
                <a:cxn ang="0">
                  <a:pos x="22" y="176"/>
                </a:cxn>
                <a:cxn ang="0">
                  <a:pos x="26" y="164"/>
                </a:cxn>
                <a:cxn ang="0">
                  <a:pos x="30" y="152"/>
                </a:cxn>
                <a:cxn ang="0">
                  <a:pos x="37" y="128"/>
                </a:cxn>
                <a:cxn ang="0">
                  <a:pos x="42" y="117"/>
                </a:cxn>
                <a:cxn ang="0">
                  <a:pos x="46" y="106"/>
                </a:cxn>
                <a:cxn ang="0">
                  <a:pos x="46" y="106"/>
                </a:cxn>
                <a:cxn ang="0">
                  <a:pos x="54" y="93"/>
                </a:cxn>
                <a:cxn ang="0">
                  <a:pos x="63" y="80"/>
                </a:cxn>
                <a:cxn ang="0">
                  <a:pos x="81" y="55"/>
                </a:cxn>
                <a:cxn ang="0">
                  <a:pos x="102" y="32"/>
                </a:cxn>
                <a:cxn ang="0">
                  <a:pos x="124" y="11"/>
                </a:cxn>
                <a:cxn ang="0">
                  <a:pos x="124" y="11"/>
                </a:cxn>
                <a:cxn ang="0">
                  <a:pos x="126" y="8"/>
                </a:cxn>
                <a:cxn ang="0">
                  <a:pos x="126" y="6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6" h="198">
                  <a:moveTo>
                    <a:pt x="115" y="2"/>
                  </a:moveTo>
                  <a:lnTo>
                    <a:pt x="115" y="2"/>
                  </a:lnTo>
                  <a:lnTo>
                    <a:pt x="97" y="21"/>
                  </a:lnTo>
                  <a:lnTo>
                    <a:pt x="78" y="41"/>
                  </a:lnTo>
                  <a:lnTo>
                    <a:pt x="61" y="62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39" y="94"/>
                  </a:lnTo>
                  <a:lnTo>
                    <a:pt x="34" y="105"/>
                  </a:lnTo>
                  <a:lnTo>
                    <a:pt x="25" y="127"/>
                  </a:lnTo>
                  <a:lnTo>
                    <a:pt x="25" y="127"/>
                  </a:lnTo>
                  <a:lnTo>
                    <a:pt x="20" y="143"/>
                  </a:lnTo>
                  <a:lnTo>
                    <a:pt x="16" y="159"/>
                  </a:lnTo>
                  <a:lnTo>
                    <a:pt x="9" y="174"/>
                  </a:lnTo>
                  <a:lnTo>
                    <a:pt x="5" y="182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90"/>
                  </a:lnTo>
                  <a:lnTo>
                    <a:pt x="0" y="193"/>
                  </a:lnTo>
                  <a:lnTo>
                    <a:pt x="1" y="196"/>
                  </a:lnTo>
                  <a:lnTo>
                    <a:pt x="4" y="198"/>
                  </a:lnTo>
                  <a:lnTo>
                    <a:pt x="5" y="198"/>
                  </a:lnTo>
                  <a:lnTo>
                    <a:pt x="8" y="198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6" y="186"/>
                  </a:lnTo>
                  <a:lnTo>
                    <a:pt x="22" y="176"/>
                  </a:lnTo>
                  <a:lnTo>
                    <a:pt x="26" y="164"/>
                  </a:lnTo>
                  <a:lnTo>
                    <a:pt x="30" y="152"/>
                  </a:lnTo>
                  <a:lnTo>
                    <a:pt x="37" y="128"/>
                  </a:lnTo>
                  <a:lnTo>
                    <a:pt x="42" y="117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54" y="93"/>
                  </a:lnTo>
                  <a:lnTo>
                    <a:pt x="63" y="80"/>
                  </a:lnTo>
                  <a:lnTo>
                    <a:pt x="81" y="55"/>
                  </a:lnTo>
                  <a:lnTo>
                    <a:pt x="102" y="32"/>
                  </a:lnTo>
                  <a:lnTo>
                    <a:pt x="124" y="11"/>
                  </a:lnTo>
                  <a:lnTo>
                    <a:pt x="124" y="11"/>
                  </a:lnTo>
                  <a:lnTo>
                    <a:pt x="126" y="8"/>
                  </a:lnTo>
                  <a:lnTo>
                    <a:pt x="126" y="6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11" name="Freeform 1135"/>
            <p:cNvSpPr/>
            <p:nvPr/>
          </p:nvSpPr>
          <p:spPr bwMode="auto">
            <a:xfrm>
              <a:off x="6788151" y="4489450"/>
              <a:ext cx="82550" cy="131763"/>
            </a:xfrm>
            <a:custGeom>
              <a:avLst/>
              <a:gdLst/>
              <a:ahLst/>
              <a:cxnLst>
                <a:cxn ang="0">
                  <a:pos x="196" y="3"/>
                </a:cxn>
                <a:cxn ang="0">
                  <a:pos x="196" y="3"/>
                </a:cxn>
                <a:cxn ang="0">
                  <a:pos x="164" y="44"/>
                </a:cxn>
                <a:cxn ang="0">
                  <a:pos x="149" y="65"/>
                </a:cxn>
                <a:cxn ang="0">
                  <a:pos x="134" y="88"/>
                </a:cxn>
                <a:cxn ang="0">
                  <a:pos x="134" y="88"/>
                </a:cxn>
                <a:cxn ang="0">
                  <a:pos x="109" y="131"/>
                </a:cxn>
                <a:cxn ang="0">
                  <a:pos x="96" y="152"/>
                </a:cxn>
                <a:cxn ang="0">
                  <a:pos x="82" y="173"/>
                </a:cxn>
                <a:cxn ang="0">
                  <a:pos x="82" y="173"/>
                </a:cxn>
                <a:cxn ang="0">
                  <a:pos x="54" y="213"/>
                </a:cxn>
                <a:cxn ang="0">
                  <a:pos x="41" y="234"/>
                </a:cxn>
                <a:cxn ang="0">
                  <a:pos x="28" y="255"/>
                </a:cxn>
                <a:cxn ang="0">
                  <a:pos x="28" y="255"/>
                </a:cxn>
                <a:cxn ang="0">
                  <a:pos x="19" y="273"/>
                </a:cxn>
                <a:cxn ang="0">
                  <a:pos x="11" y="292"/>
                </a:cxn>
                <a:cxn ang="0">
                  <a:pos x="11" y="292"/>
                </a:cxn>
                <a:cxn ang="0">
                  <a:pos x="9" y="299"/>
                </a:cxn>
                <a:cxn ang="0">
                  <a:pos x="6" y="309"/>
                </a:cxn>
                <a:cxn ang="0">
                  <a:pos x="3" y="316"/>
                </a:cxn>
                <a:cxn ang="0">
                  <a:pos x="1" y="324"/>
                </a:cxn>
                <a:cxn ang="0">
                  <a:pos x="1" y="324"/>
                </a:cxn>
                <a:cxn ang="0">
                  <a:pos x="0" y="326"/>
                </a:cxn>
                <a:cxn ang="0">
                  <a:pos x="0" y="328"/>
                </a:cxn>
                <a:cxn ang="0">
                  <a:pos x="1" y="332"/>
                </a:cxn>
                <a:cxn ang="0">
                  <a:pos x="2" y="333"/>
                </a:cxn>
                <a:cxn ang="0">
                  <a:pos x="5" y="333"/>
                </a:cxn>
                <a:cxn ang="0">
                  <a:pos x="6" y="333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13" y="326"/>
                </a:cxn>
                <a:cxn ang="0">
                  <a:pos x="15" y="318"/>
                </a:cxn>
                <a:cxn ang="0">
                  <a:pos x="15" y="318"/>
                </a:cxn>
                <a:cxn ang="0">
                  <a:pos x="23" y="293"/>
                </a:cxn>
                <a:cxn ang="0">
                  <a:pos x="34" y="271"/>
                </a:cxn>
                <a:cxn ang="0">
                  <a:pos x="34" y="271"/>
                </a:cxn>
                <a:cxn ang="0">
                  <a:pos x="45" y="248"/>
                </a:cxn>
                <a:cxn ang="0">
                  <a:pos x="58" y="227"/>
                </a:cxn>
                <a:cxn ang="0">
                  <a:pos x="86" y="187"/>
                </a:cxn>
                <a:cxn ang="0">
                  <a:pos x="86" y="187"/>
                </a:cxn>
                <a:cxn ang="0">
                  <a:pos x="115" y="14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55" y="78"/>
                </a:cxn>
                <a:cxn ang="0">
                  <a:pos x="171" y="55"/>
                </a:cxn>
                <a:cxn ang="0">
                  <a:pos x="206" y="8"/>
                </a:cxn>
                <a:cxn ang="0">
                  <a:pos x="206" y="8"/>
                </a:cxn>
                <a:cxn ang="0">
                  <a:pos x="208" y="6"/>
                </a:cxn>
                <a:cxn ang="0">
                  <a:pos x="208" y="4"/>
                </a:cxn>
                <a:cxn ang="0">
                  <a:pos x="206" y="3"/>
                </a:cxn>
                <a:cxn ang="0">
                  <a:pos x="205" y="1"/>
                </a:cxn>
                <a:cxn ang="0">
                  <a:pos x="200" y="0"/>
                </a:cxn>
                <a:cxn ang="0">
                  <a:pos x="198" y="1"/>
                </a:cxn>
                <a:cxn ang="0">
                  <a:pos x="196" y="3"/>
                </a:cxn>
                <a:cxn ang="0">
                  <a:pos x="196" y="3"/>
                </a:cxn>
              </a:cxnLst>
              <a:rect l="0" t="0" r="r" b="b"/>
              <a:pathLst>
                <a:path w="208" h="333">
                  <a:moveTo>
                    <a:pt x="196" y="3"/>
                  </a:moveTo>
                  <a:lnTo>
                    <a:pt x="196" y="3"/>
                  </a:lnTo>
                  <a:lnTo>
                    <a:pt x="164" y="44"/>
                  </a:lnTo>
                  <a:lnTo>
                    <a:pt x="149" y="65"/>
                  </a:lnTo>
                  <a:lnTo>
                    <a:pt x="134" y="88"/>
                  </a:lnTo>
                  <a:lnTo>
                    <a:pt x="134" y="88"/>
                  </a:lnTo>
                  <a:lnTo>
                    <a:pt x="109" y="131"/>
                  </a:lnTo>
                  <a:lnTo>
                    <a:pt x="96" y="152"/>
                  </a:lnTo>
                  <a:lnTo>
                    <a:pt x="82" y="173"/>
                  </a:lnTo>
                  <a:lnTo>
                    <a:pt x="82" y="173"/>
                  </a:lnTo>
                  <a:lnTo>
                    <a:pt x="54" y="213"/>
                  </a:lnTo>
                  <a:lnTo>
                    <a:pt x="41" y="234"/>
                  </a:lnTo>
                  <a:lnTo>
                    <a:pt x="28" y="255"/>
                  </a:lnTo>
                  <a:lnTo>
                    <a:pt x="28" y="255"/>
                  </a:lnTo>
                  <a:lnTo>
                    <a:pt x="19" y="273"/>
                  </a:lnTo>
                  <a:lnTo>
                    <a:pt x="11" y="292"/>
                  </a:lnTo>
                  <a:lnTo>
                    <a:pt x="11" y="292"/>
                  </a:lnTo>
                  <a:lnTo>
                    <a:pt x="9" y="299"/>
                  </a:lnTo>
                  <a:lnTo>
                    <a:pt x="6" y="309"/>
                  </a:lnTo>
                  <a:lnTo>
                    <a:pt x="3" y="316"/>
                  </a:lnTo>
                  <a:lnTo>
                    <a:pt x="1" y="324"/>
                  </a:lnTo>
                  <a:lnTo>
                    <a:pt x="1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1" y="332"/>
                  </a:lnTo>
                  <a:lnTo>
                    <a:pt x="2" y="333"/>
                  </a:lnTo>
                  <a:lnTo>
                    <a:pt x="5" y="333"/>
                  </a:lnTo>
                  <a:lnTo>
                    <a:pt x="6" y="333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13" y="326"/>
                  </a:lnTo>
                  <a:lnTo>
                    <a:pt x="15" y="318"/>
                  </a:lnTo>
                  <a:lnTo>
                    <a:pt x="15" y="318"/>
                  </a:lnTo>
                  <a:lnTo>
                    <a:pt x="23" y="293"/>
                  </a:lnTo>
                  <a:lnTo>
                    <a:pt x="34" y="271"/>
                  </a:lnTo>
                  <a:lnTo>
                    <a:pt x="34" y="271"/>
                  </a:lnTo>
                  <a:lnTo>
                    <a:pt x="45" y="248"/>
                  </a:lnTo>
                  <a:lnTo>
                    <a:pt x="58" y="227"/>
                  </a:lnTo>
                  <a:lnTo>
                    <a:pt x="86" y="187"/>
                  </a:lnTo>
                  <a:lnTo>
                    <a:pt x="86" y="187"/>
                  </a:lnTo>
                  <a:lnTo>
                    <a:pt x="115" y="14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55" y="78"/>
                  </a:lnTo>
                  <a:lnTo>
                    <a:pt x="171" y="55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8" y="6"/>
                  </a:lnTo>
                  <a:lnTo>
                    <a:pt x="208" y="4"/>
                  </a:lnTo>
                  <a:lnTo>
                    <a:pt x="206" y="3"/>
                  </a:lnTo>
                  <a:lnTo>
                    <a:pt x="205" y="1"/>
                  </a:lnTo>
                  <a:lnTo>
                    <a:pt x="200" y="0"/>
                  </a:lnTo>
                  <a:lnTo>
                    <a:pt x="198" y="1"/>
                  </a:lnTo>
                  <a:lnTo>
                    <a:pt x="196" y="3"/>
                  </a:lnTo>
                  <a:lnTo>
                    <a:pt x="1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12" name="Freeform 1136"/>
            <p:cNvSpPr/>
            <p:nvPr/>
          </p:nvSpPr>
          <p:spPr bwMode="auto">
            <a:xfrm>
              <a:off x="6800851" y="4489450"/>
              <a:ext cx="92075" cy="131763"/>
            </a:xfrm>
            <a:custGeom>
              <a:avLst/>
              <a:gdLst/>
              <a:ahLst/>
              <a:cxnLst>
                <a:cxn ang="0">
                  <a:pos x="222" y="1"/>
                </a:cxn>
                <a:cxn ang="0">
                  <a:pos x="222" y="1"/>
                </a:cxn>
                <a:cxn ang="0">
                  <a:pos x="215" y="6"/>
                </a:cxn>
                <a:cxn ang="0">
                  <a:pos x="208" y="11"/>
                </a:cxn>
                <a:cxn ang="0">
                  <a:pos x="196" y="24"/>
                </a:cxn>
                <a:cxn ang="0">
                  <a:pos x="184" y="39"/>
                </a:cxn>
                <a:cxn ang="0">
                  <a:pos x="175" y="54"/>
                </a:cxn>
                <a:cxn ang="0">
                  <a:pos x="175" y="54"/>
                </a:cxn>
                <a:cxn ang="0">
                  <a:pos x="145" y="104"/>
                </a:cxn>
                <a:cxn ang="0">
                  <a:pos x="115" y="154"/>
                </a:cxn>
                <a:cxn ang="0">
                  <a:pos x="115" y="154"/>
                </a:cxn>
                <a:cxn ang="0">
                  <a:pos x="87" y="197"/>
                </a:cxn>
                <a:cxn ang="0">
                  <a:pos x="58" y="240"/>
                </a:cxn>
                <a:cxn ang="0">
                  <a:pos x="58" y="240"/>
                </a:cxn>
                <a:cxn ang="0">
                  <a:pos x="44" y="260"/>
                </a:cxn>
                <a:cxn ang="0">
                  <a:pos x="28" y="281"/>
                </a:cxn>
                <a:cxn ang="0">
                  <a:pos x="14" y="300"/>
                </a:cxn>
                <a:cxn ang="0">
                  <a:pos x="1" y="323"/>
                </a:cxn>
                <a:cxn ang="0">
                  <a:pos x="1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30"/>
                </a:cxn>
                <a:cxn ang="0">
                  <a:pos x="7" y="330"/>
                </a:cxn>
                <a:cxn ang="0">
                  <a:pos x="7" y="330"/>
                </a:cxn>
                <a:cxn ang="0">
                  <a:pos x="19" y="328"/>
                </a:cxn>
                <a:cxn ang="0">
                  <a:pos x="19" y="328"/>
                </a:cxn>
                <a:cxn ang="0">
                  <a:pos x="21" y="326"/>
                </a:cxn>
                <a:cxn ang="0">
                  <a:pos x="22" y="325"/>
                </a:cxn>
                <a:cxn ang="0">
                  <a:pos x="23" y="321"/>
                </a:cxn>
                <a:cxn ang="0">
                  <a:pos x="21" y="319"/>
                </a:cxn>
                <a:cxn ang="0">
                  <a:pos x="18" y="316"/>
                </a:cxn>
                <a:cxn ang="0">
                  <a:pos x="18" y="316"/>
                </a:cxn>
                <a:cxn ang="0">
                  <a:pos x="27" y="303"/>
                </a:cxn>
                <a:cxn ang="0">
                  <a:pos x="38" y="289"/>
                </a:cxn>
                <a:cxn ang="0">
                  <a:pos x="58" y="261"/>
                </a:cxn>
                <a:cxn ang="0">
                  <a:pos x="58" y="261"/>
                </a:cxn>
                <a:cxn ang="0">
                  <a:pos x="83" y="223"/>
                </a:cxn>
                <a:cxn ang="0">
                  <a:pos x="108" y="185"/>
                </a:cxn>
                <a:cxn ang="0">
                  <a:pos x="108" y="185"/>
                </a:cxn>
                <a:cxn ang="0">
                  <a:pos x="162" y="98"/>
                </a:cxn>
                <a:cxn ang="0">
                  <a:pos x="162" y="98"/>
                </a:cxn>
                <a:cxn ang="0">
                  <a:pos x="176" y="73"/>
                </a:cxn>
                <a:cxn ang="0">
                  <a:pos x="191" y="49"/>
                </a:cxn>
                <a:cxn ang="0">
                  <a:pos x="198" y="39"/>
                </a:cxn>
                <a:cxn ang="0">
                  <a:pos x="208" y="28"/>
                </a:cxn>
                <a:cxn ang="0">
                  <a:pos x="217" y="18"/>
                </a:cxn>
                <a:cxn ang="0">
                  <a:pos x="229" y="10"/>
                </a:cxn>
                <a:cxn ang="0">
                  <a:pos x="229" y="10"/>
                </a:cxn>
                <a:cxn ang="0">
                  <a:pos x="230" y="9"/>
                </a:cxn>
                <a:cxn ang="0">
                  <a:pos x="231" y="6"/>
                </a:cxn>
                <a:cxn ang="0">
                  <a:pos x="230" y="2"/>
                </a:cxn>
                <a:cxn ang="0">
                  <a:pos x="227" y="0"/>
                </a:cxn>
                <a:cxn ang="0">
                  <a:pos x="225" y="0"/>
                </a:cxn>
                <a:cxn ang="0">
                  <a:pos x="222" y="1"/>
                </a:cxn>
                <a:cxn ang="0">
                  <a:pos x="222" y="1"/>
                </a:cxn>
              </a:cxnLst>
              <a:rect l="0" t="0" r="r" b="b"/>
              <a:pathLst>
                <a:path w="231" h="330">
                  <a:moveTo>
                    <a:pt x="222" y="1"/>
                  </a:moveTo>
                  <a:lnTo>
                    <a:pt x="222" y="1"/>
                  </a:lnTo>
                  <a:lnTo>
                    <a:pt x="215" y="6"/>
                  </a:lnTo>
                  <a:lnTo>
                    <a:pt x="208" y="11"/>
                  </a:lnTo>
                  <a:lnTo>
                    <a:pt x="196" y="24"/>
                  </a:lnTo>
                  <a:lnTo>
                    <a:pt x="184" y="39"/>
                  </a:lnTo>
                  <a:lnTo>
                    <a:pt x="175" y="54"/>
                  </a:lnTo>
                  <a:lnTo>
                    <a:pt x="175" y="54"/>
                  </a:lnTo>
                  <a:lnTo>
                    <a:pt x="145" y="104"/>
                  </a:lnTo>
                  <a:lnTo>
                    <a:pt x="115" y="154"/>
                  </a:lnTo>
                  <a:lnTo>
                    <a:pt x="115" y="154"/>
                  </a:lnTo>
                  <a:lnTo>
                    <a:pt x="87" y="197"/>
                  </a:lnTo>
                  <a:lnTo>
                    <a:pt x="58" y="240"/>
                  </a:lnTo>
                  <a:lnTo>
                    <a:pt x="58" y="240"/>
                  </a:lnTo>
                  <a:lnTo>
                    <a:pt x="44" y="260"/>
                  </a:lnTo>
                  <a:lnTo>
                    <a:pt x="28" y="281"/>
                  </a:lnTo>
                  <a:lnTo>
                    <a:pt x="14" y="300"/>
                  </a:lnTo>
                  <a:lnTo>
                    <a:pt x="1" y="323"/>
                  </a:lnTo>
                  <a:lnTo>
                    <a:pt x="1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30"/>
                  </a:lnTo>
                  <a:lnTo>
                    <a:pt x="7" y="330"/>
                  </a:lnTo>
                  <a:lnTo>
                    <a:pt x="7" y="330"/>
                  </a:lnTo>
                  <a:lnTo>
                    <a:pt x="19" y="328"/>
                  </a:lnTo>
                  <a:lnTo>
                    <a:pt x="19" y="328"/>
                  </a:lnTo>
                  <a:lnTo>
                    <a:pt x="21" y="326"/>
                  </a:lnTo>
                  <a:lnTo>
                    <a:pt x="22" y="325"/>
                  </a:lnTo>
                  <a:lnTo>
                    <a:pt x="23" y="321"/>
                  </a:lnTo>
                  <a:lnTo>
                    <a:pt x="21" y="319"/>
                  </a:lnTo>
                  <a:lnTo>
                    <a:pt x="18" y="316"/>
                  </a:lnTo>
                  <a:lnTo>
                    <a:pt x="18" y="316"/>
                  </a:lnTo>
                  <a:lnTo>
                    <a:pt x="27" y="303"/>
                  </a:lnTo>
                  <a:lnTo>
                    <a:pt x="38" y="289"/>
                  </a:lnTo>
                  <a:lnTo>
                    <a:pt x="58" y="261"/>
                  </a:lnTo>
                  <a:lnTo>
                    <a:pt x="58" y="261"/>
                  </a:lnTo>
                  <a:lnTo>
                    <a:pt x="83" y="223"/>
                  </a:lnTo>
                  <a:lnTo>
                    <a:pt x="108" y="185"/>
                  </a:lnTo>
                  <a:lnTo>
                    <a:pt x="108" y="185"/>
                  </a:lnTo>
                  <a:lnTo>
                    <a:pt x="162" y="98"/>
                  </a:lnTo>
                  <a:lnTo>
                    <a:pt x="162" y="98"/>
                  </a:lnTo>
                  <a:lnTo>
                    <a:pt x="176" y="73"/>
                  </a:lnTo>
                  <a:lnTo>
                    <a:pt x="191" y="49"/>
                  </a:lnTo>
                  <a:lnTo>
                    <a:pt x="198" y="39"/>
                  </a:lnTo>
                  <a:lnTo>
                    <a:pt x="208" y="28"/>
                  </a:lnTo>
                  <a:lnTo>
                    <a:pt x="217" y="18"/>
                  </a:lnTo>
                  <a:lnTo>
                    <a:pt x="229" y="10"/>
                  </a:lnTo>
                  <a:lnTo>
                    <a:pt x="229" y="10"/>
                  </a:lnTo>
                  <a:lnTo>
                    <a:pt x="230" y="9"/>
                  </a:lnTo>
                  <a:lnTo>
                    <a:pt x="231" y="6"/>
                  </a:lnTo>
                  <a:lnTo>
                    <a:pt x="230" y="2"/>
                  </a:lnTo>
                  <a:lnTo>
                    <a:pt x="227" y="0"/>
                  </a:lnTo>
                  <a:lnTo>
                    <a:pt x="225" y="0"/>
                  </a:lnTo>
                  <a:lnTo>
                    <a:pt x="222" y="1"/>
                  </a:lnTo>
                  <a:lnTo>
                    <a:pt x="22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13" name="Freeform 1137"/>
            <p:cNvSpPr/>
            <p:nvPr/>
          </p:nvSpPr>
          <p:spPr bwMode="auto">
            <a:xfrm>
              <a:off x="6819901" y="4494213"/>
              <a:ext cx="90488" cy="136525"/>
            </a:xfrm>
            <a:custGeom>
              <a:avLst/>
              <a:gdLst/>
              <a:ahLst/>
              <a:cxnLst>
                <a:cxn ang="0">
                  <a:pos x="218" y="3"/>
                </a:cxn>
                <a:cxn ang="0">
                  <a:pos x="218" y="3"/>
                </a:cxn>
                <a:cxn ang="0">
                  <a:pos x="207" y="24"/>
                </a:cxn>
                <a:cxn ang="0">
                  <a:pos x="194" y="42"/>
                </a:cxn>
                <a:cxn ang="0">
                  <a:pos x="181" y="60"/>
                </a:cxn>
                <a:cxn ang="0">
                  <a:pos x="167" y="80"/>
                </a:cxn>
                <a:cxn ang="0">
                  <a:pos x="167" y="80"/>
                </a:cxn>
                <a:cxn ang="0">
                  <a:pos x="137" y="127"/>
                </a:cxn>
                <a:cxn ang="0">
                  <a:pos x="107" y="176"/>
                </a:cxn>
                <a:cxn ang="0">
                  <a:pos x="107" y="176"/>
                </a:cxn>
                <a:cxn ang="0">
                  <a:pos x="81" y="215"/>
                </a:cxn>
                <a:cxn ang="0">
                  <a:pos x="52" y="254"/>
                </a:cxn>
                <a:cxn ang="0">
                  <a:pos x="52" y="254"/>
                </a:cxn>
                <a:cxn ang="0">
                  <a:pos x="41" y="274"/>
                </a:cxn>
                <a:cxn ang="0">
                  <a:pos x="27" y="293"/>
                </a:cxn>
                <a:cxn ang="0">
                  <a:pos x="27" y="293"/>
                </a:cxn>
                <a:cxn ang="0">
                  <a:pos x="22" y="302"/>
                </a:cxn>
                <a:cxn ang="0">
                  <a:pos x="17" y="314"/>
                </a:cxn>
                <a:cxn ang="0">
                  <a:pos x="10" y="325"/>
                </a:cxn>
                <a:cxn ang="0">
                  <a:pos x="7" y="329"/>
                </a:cxn>
                <a:cxn ang="0">
                  <a:pos x="4" y="331"/>
                </a:cxn>
                <a:cxn ang="0">
                  <a:pos x="4" y="331"/>
                </a:cxn>
                <a:cxn ang="0">
                  <a:pos x="1" y="334"/>
                </a:cxn>
                <a:cxn ang="0">
                  <a:pos x="0" y="335"/>
                </a:cxn>
                <a:cxn ang="0">
                  <a:pos x="1" y="339"/>
                </a:cxn>
                <a:cxn ang="0">
                  <a:pos x="4" y="342"/>
                </a:cxn>
                <a:cxn ang="0">
                  <a:pos x="7" y="343"/>
                </a:cxn>
                <a:cxn ang="0">
                  <a:pos x="9" y="342"/>
                </a:cxn>
                <a:cxn ang="0">
                  <a:pos x="9" y="342"/>
                </a:cxn>
                <a:cxn ang="0">
                  <a:pos x="13" y="339"/>
                </a:cxn>
                <a:cxn ang="0">
                  <a:pos x="16" y="336"/>
                </a:cxn>
                <a:cxn ang="0">
                  <a:pos x="21" y="327"/>
                </a:cxn>
                <a:cxn ang="0">
                  <a:pos x="21" y="327"/>
                </a:cxn>
                <a:cxn ang="0">
                  <a:pos x="26" y="315"/>
                </a:cxn>
                <a:cxn ang="0">
                  <a:pos x="33" y="305"/>
                </a:cxn>
                <a:cxn ang="0">
                  <a:pos x="48" y="283"/>
                </a:cxn>
                <a:cxn ang="0">
                  <a:pos x="48" y="283"/>
                </a:cxn>
                <a:cxn ang="0">
                  <a:pos x="77" y="240"/>
                </a:cxn>
                <a:cxn ang="0">
                  <a:pos x="106" y="198"/>
                </a:cxn>
                <a:cxn ang="0">
                  <a:pos x="106" y="198"/>
                </a:cxn>
                <a:cxn ang="0">
                  <a:pos x="122" y="174"/>
                </a:cxn>
                <a:cxn ang="0">
                  <a:pos x="136" y="151"/>
                </a:cxn>
                <a:cxn ang="0">
                  <a:pos x="166" y="102"/>
                </a:cxn>
                <a:cxn ang="0">
                  <a:pos x="166" y="102"/>
                </a:cxn>
                <a:cxn ang="0">
                  <a:pos x="182" y="80"/>
                </a:cxn>
                <a:cxn ang="0">
                  <a:pos x="199" y="57"/>
                </a:cxn>
                <a:cxn ang="0">
                  <a:pos x="215" y="33"/>
                </a:cxn>
                <a:cxn ang="0">
                  <a:pos x="221" y="21"/>
                </a:cxn>
                <a:cxn ang="0">
                  <a:pos x="228" y="8"/>
                </a:cxn>
                <a:cxn ang="0">
                  <a:pos x="228" y="8"/>
                </a:cxn>
                <a:cxn ang="0">
                  <a:pos x="229" y="6"/>
                </a:cxn>
                <a:cxn ang="0">
                  <a:pos x="229" y="4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0" y="0"/>
                </a:cxn>
                <a:cxn ang="0">
                  <a:pos x="218" y="3"/>
                </a:cxn>
                <a:cxn ang="0">
                  <a:pos x="218" y="3"/>
                </a:cxn>
              </a:cxnLst>
              <a:rect l="0" t="0" r="r" b="b"/>
              <a:pathLst>
                <a:path w="229" h="343">
                  <a:moveTo>
                    <a:pt x="218" y="3"/>
                  </a:moveTo>
                  <a:lnTo>
                    <a:pt x="218" y="3"/>
                  </a:lnTo>
                  <a:lnTo>
                    <a:pt x="207" y="24"/>
                  </a:lnTo>
                  <a:lnTo>
                    <a:pt x="194" y="42"/>
                  </a:lnTo>
                  <a:lnTo>
                    <a:pt x="181" y="60"/>
                  </a:lnTo>
                  <a:lnTo>
                    <a:pt x="167" y="80"/>
                  </a:lnTo>
                  <a:lnTo>
                    <a:pt x="167" y="80"/>
                  </a:lnTo>
                  <a:lnTo>
                    <a:pt x="137" y="127"/>
                  </a:lnTo>
                  <a:lnTo>
                    <a:pt x="107" y="176"/>
                  </a:lnTo>
                  <a:lnTo>
                    <a:pt x="107" y="176"/>
                  </a:lnTo>
                  <a:lnTo>
                    <a:pt x="81" y="215"/>
                  </a:lnTo>
                  <a:lnTo>
                    <a:pt x="52" y="254"/>
                  </a:lnTo>
                  <a:lnTo>
                    <a:pt x="52" y="254"/>
                  </a:lnTo>
                  <a:lnTo>
                    <a:pt x="41" y="274"/>
                  </a:lnTo>
                  <a:lnTo>
                    <a:pt x="27" y="293"/>
                  </a:lnTo>
                  <a:lnTo>
                    <a:pt x="27" y="293"/>
                  </a:lnTo>
                  <a:lnTo>
                    <a:pt x="22" y="302"/>
                  </a:lnTo>
                  <a:lnTo>
                    <a:pt x="17" y="314"/>
                  </a:lnTo>
                  <a:lnTo>
                    <a:pt x="10" y="325"/>
                  </a:lnTo>
                  <a:lnTo>
                    <a:pt x="7" y="329"/>
                  </a:lnTo>
                  <a:lnTo>
                    <a:pt x="4" y="331"/>
                  </a:lnTo>
                  <a:lnTo>
                    <a:pt x="4" y="331"/>
                  </a:lnTo>
                  <a:lnTo>
                    <a:pt x="1" y="334"/>
                  </a:lnTo>
                  <a:lnTo>
                    <a:pt x="0" y="335"/>
                  </a:lnTo>
                  <a:lnTo>
                    <a:pt x="1" y="339"/>
                  </a:lnTo>
                  <a:lnTo>
                    <a:pt x="4" y="342"/>
                  </a:lnTo>
                  <a:lnTo>
                    <a:pt x="7" y="343"/>
                  </a:lnTo>
                  <a:lnTo>
                    <a:pt x="9" y="342"/>
                  </a:lnTo>
                  <a:lnTo>
                    <a:pt x="9" y="342"/>
                  </a:lnTo>
                  <a:lnTo>
                    <a:pt x="13" y="339"/>
                  </a:lnTo>
                  <a:lnTo>
                    <a:pt x="16" y="336"/>
                  </a:lnTo>
                  <a:lnTo>
                    <a:pt x="21" y="327"/>
                  </a:lnTo>
                  <a:lnTo>
                    <a:pt x="21" y="327"/>
                  </a:lnTo>
                  <a:lnTo>
                    <a:pt x="26" y="315"/>
                  </a:lnTo>
                  <a:lnTo>
                    <a:pt x="33" y="305"/>
                  </a:lnTo>
                  <a:lnTo>
                    <a:pt x="48" y="283"/>
                  </a:lnTo>
                  <a:lnTo>
                    <a:pt x="48" y="283"/>
                  </a:lnTo>
                  <a:lnTo>
                    <a:pt x="77" y="240"/>
                  </a:lnTo>
                  <a:lnTo>
                    <a:pt x="106" y="198"/>
                  </a:lnTo>
                  <a:lnTo>
                    <a:pt x="106" y="198"/>
                  </a:lnTo>
                  <a:lnTo>
                    <a:pt x="122" y="174"/>
                  </a:lnTo>
                  <a:lnTo>
                    <a:pt x="136" y="151"/>
                  </a:lnTo>
                  <a:lnTo>
                    <a:pt x="166" y="102"/>
                  </a:lnTo>
                  <a:lnTo>
                    <a:pt x="166" y="102"/>
                  </a:lnTo>
                  <a:lnTo>
                    <a:pt x="182" y="80"/>
                  </a:lnTo>
                  <a:lnTo>
                    <a:pt x="199" y="57"/>
                  </a:lnTo>
                  <a:lnTo>
                    <a:pt x="215" y="33"/>
                  </a:lnTo>
                  <a:lnTo>
                    <a:pt x="221" y="21"/>
                  </a:lnTo>
                  <a:lnTo>
                    <a:pt x="228" y="8"/>
                  </a:lnTo>
                  <a:lnTo>
                    <a:pt x="228" y="8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0" y="0"/>
                  </a:lnTo>
                  <a:lnTo>
                    <a:pt x="218" y="3"/>
                  </a:lnTo>
                  <a:lnTo>
                    <a:pt x="21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14" name="Freeform 1138"/>
            <p:cNvSpPr/>
            <p:nvPr/>
          </p:nvSpPr>
          <p:spPr bwMode="auto">
            <a:xfrm>
              <a:off x="6891338" y="4513263"/>
              <a:ext cx="38100" cy="53975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73" y="17"/>
                </a:cxn>
                <a:cxn ang="0">
                  <a:pos x="61" y="34"/>
                </a:cxn>
                <a:cxn ang="0">
                  <a:pos x="51" y="52"/>
                </a:cxn>
                <a:cxn ang="0">
                  <a:pos x="37" y="69"/>
                </a:cxn>
                <a:cxn ang="0">
                  <a:pos x="37" y="69"/>
                </a:cxn>
                <a:cxn ang="0">
                  <a:pos x="17" y="98"/>
                </a:cxn>
                <a:cxn ang="0">
                  <a:pos x="7" y="113"/>
                </a:cxn>
                <a:cxn ang="0">
                  <a:pos x="0" y="129"/>
                </a:cxn>
                <a:cxn ang="0">
                  <a:pos x="0" y="129"/>
                </a:cxn>
                <a:cxn ang="0">
                  <a:pos x="0" y="132"/>
                </a:cxn>
                <a:cxn ang="0">
                  <a:pos x="0" y="133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7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4" y="124"/>
                </a:cxn>
                <a:cxn ang="0">
                  <a:pos x="18" y="116"/>
                </a:cxn>
                <a:cxn ang="0">
                  <a:pos x="28" y="99"/>
                </a:cxn>
                <a:cxn ang="0">
                  <a:pos x="52" y="69"/>
                </a:cxn>
                <a:cxn ang="0">
                  <a:pos x="52" y="69"/>
                </a:cxn>
                <a:cxn ang="0">
                  <a:pos x="62" y="55"/>
                </a:cxn>
                <a:cxn ang="0">
                  <a:pos x="73" y="39"/>
                </a:cxn>
                <a:cxn ang="0">
                  <a:pos x="83" y="23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5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6" h="136">
                  <a:moveTo>
                    <a:pt x="87" y="1"/>
                  </a:moveTo>
                  <a:lnTo>
                    <a:pt x="87" y="1"/>
                  </a:lnTo>
                  <a:lnTo>
                    <a:pt x="73" y="17"/>
                  </a:lnTo>
                  <a:lnTo>
                    <a:pt x="61" y="34"/>
                  </a:lnTo>
                  <a:lnTo>
                    <a:pt x="51" y="52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17" y="98"/>
                  </a:lnTo>
                  <a:lnTo>
                    <a:pt x="7" y="113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3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7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4" y="124"/>
                  </a:lnTo>
                  <a:lnTo>
                    <a:pt x="18" y="116"/>
                  </a:lnTo>
                  <a:lnTo>
                    <a:pt x="28" y="99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62" y="55"/>
                  </a:lnTo>
                  <a:lnTo>
                    <a:pt x="73" y="39"/>
                  </a:lnTo>
                  <a:lnTo>
                    <a:pt x="83" y="23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5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15" name="Freeform 1139"/>
            <p:cNvSpPr/>
            <p:nvPr/>
          </p:nvSpPr>
          <p:spPr bwMode="auto">
            <a:xfrm>
              <a:off x="6908801" y="4521200"/>
              <a:ext cx="38100" cy="50800"/>
            </a:xfrm>
            <a:custGeom>
              <a:avLst/>
              <a:gdLst/>
              <a:ahLst/>
              <a:cxnLst>
                <a:cxn ang="0">
                  <a:pos x="88" y="2"/>
                </a:cxn>
                <a:cxn ang="0">
                  <a:pos x="88" y="2"/>
                </a:cxn>
                <a:cxn ang="0">
                  <a:pos x="76" y="16"/>
                </a:cxn>
                <a:cxn ang="0">
                  <a:pos x="64" y="30"/>
                </a:cxn>
                <a:cxn ang="0">
                  <a:pos x="42" y="59"/>
                </a:cxn>
                <a:cxn ang="0">
                  <a:pos x="2" y="121"/>
                </a:cxn>
                <a:cxn ang="0">
                  <a:pos x="2" y="121"/>
                </a:cxn>
                <a:cxn ang="0">
                  <a:pos x="0" y="122"/>
                </a:cxn>
                <a:cxn ang="0">
                  <a:pos x="2" y="125"/>
                </a:cxn>
                <a:cxn ang="0">
                  <a:pos x="2" y="126"/>
                </a:cxn>
                <a:cxn ang="0">
                  <a:pos x="4" y="127"/>
                </a:cxn>
                <a:cxn ang="0">
                  <a:pos x="8" y="128"/>
                </a:cxn>
                <a:cxn ang="0">
                  <a:pos x="10" y="127"/>
                </a:cxn>
                <a:cxn ang="0">
                  <a:pos x="12" y="126"/>
                </a:cxn>
                <a:cxn ang="0">
                  <a:pos x="12" y="126"/>
                </a:cxn>
                <a:cxn ang="0">
                  <a:pos x="51" y="67"/>
                </a:cxn>
                <a:cxn ang="0">
                  <a:pos x="74" y="37"/>
                </a:cxn>
                <a:cxn ang="0">
                  <a:pos x="84" y="24"/>
                </a:cxn>
                <a:cxn ang="0">
                  <a:pos x="97" y="11"/>
                </a:cxn>
                <a:cxn ang="0">
                  <a:pos x="97" y="11"/>
                </a:cxn>
                <a:cxn ang="0">
                  <a:pos x="99" y="8"/>
                </a:cxn>
                <a:cxn ang="0">
                  <a:pos x="99" y="6"/>
                </a:cxn>
                <a:cxn ang="0">
                  <a:pos x="96" y="2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8" y="2"/>
                </a:cxn>
                <a:cxn ang="0">
                  <a:pos x="88" y="2"/>
                </a:cxn>
              </a:cxnLst>
              <a:rect l="0" t="0" r="r" b="b"/>
              <a:pathLst>
                <a:path w="99" h="128">
                  <a:moveTo>
                    <a:pt x="88" y="2"/>
                  </a:moveTo>
                  <a:lnTo>
                    <a:pt x="88" y="2"/>
                  </a:lnTo>
                  <a:lnTo>
                    <a:pt x="76" y="16"/>
                  </a:lnTo>
                  <a:lnTo>
                    <a:pt x="64" y="30"/>
                  </a:lnTo>
                  <a:lnTo>
                    <a:pt x="42" y="59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22"/>
                  </a:lnTo>
                  <a:lnTo>
                    <a:pt x="2" y="125"/>
                  </a:lnTo>
                  <a:lnTo>
                    <a:pt x="2" y="126"/>
                  </a:lnTo>
                  <a:lnTo>
                    <a:pt x="4" y="127"/>
                  </a:lnTo>
                  <a:lnTo>
                    <a:pt x="8" y="128"/>
                  </a:lnTo>
                  <a:lnTo>
                    <a:pt x="10" y="127"/>
                  </a:lnTo>
                  <a:lnTo>
                    <a:pt x="12" y="126"/>
                  </a:lnTo>
                  <a:lnTo>
                    <a:pt x="12" y="126"/>
                  </a:lnTo>
                  <a:lnTo>
                    <a:pt x="51" y="67"/>
                  </a:lnTo>
                  <a:lnTo>
                    <a:pt x="74" y="37"/>
                  </a:lnTo>
                  <a:lnTo>
                    <a:pt x="84" y="24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96" y="2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8" y="2"/>
                  </a:lnTo>
                  <a:lnTo>
                    <a:pt x="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16" name="Freeform 1140"/>
            <p:cNvSpPr/>
            <p:nvPr/>
          </p:nvSpPr>
          <p:spPr bwMode="auto">
            <a:xfrm>
              <a:off x="6924676" y="4525963"/>
              <a:ext cx="47625" cy="53975"/>
            </a:xfrm>
            <a:custGeom>
              <a:avLst/>
              <a:gdLst/>
              <a:ahLst/>
              <a:cxnLst>
                <a:cxn ang="0">
                  <a:pos x="111" y="0"/>
                </a:cxn>
                <a:cxn ang="0">
                  <a:pos x="111" y="0"/>
                </a:cxn>
                <a:cxn ang="0">
                  <a:pos x="94" y="13"/>
                </a:cxn>
                <a:cxn ang="0">
                  <a:pos x="80" y="28"/>
                </a:cxn>
                <a:cxn ang="0">
                  <a:pos x="64" y="42"/>
                </a:cxn>
                <a:cxn ang="0">
                  <a:pos x="51" y="58"/>
                </a:cxn>
                <a:cxn ang="0">
                  <a:pos x="25" y="92"/>
                </a:cxn>
                <a:cxn ang="0">
                  <a:pos x="1" y="126"/>
                </a:cxn>
                <a:cxn ang="0">
                  <a:pos x="1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6" y="133"/>
                </a:cxn>
                <a:cxn ang="0">
                  <a:pos x="9" y="133"/>
                </a:cxn>
                <a:cxn ang="0">
                  <a:pos x="10" y="131"/>
                </a:cxn>
                <a:cxn ang="0">
                  <a:pos x="10" y="131"/>
                </a:cxn>
                <a:cxn ang="0">
                  <a:pos x="34" y="98"/>
                </a:cxn>
                <a:cxn ang="0">
                  <a:pos x="59" y="65"/>
                </a:cxn>
                <a:cxn ang="0">
                  <a:pos x="72" y="51"/>
                </a:cxn>
                <a:cxn ang="0">
                  <a:pos x="86" y="37"/>
                </a:cxn>
                <a:cxn ang="0">
                  <a:pos x="101" y="24"/>
                </a:cxn>
                <a:cxn ang="0">
                  <a:pos x="118" y="11"/>
                </a:cxn>
                <a:cxn ang="0">
                  <a:pos x="118" y="11"/>
                </a:cxn>
                <a:cxn ang="0">
                  <a:pos x="119" y="9"/>
                </a:cxn>
                <a:cxn ang="0">
                  <a:pos x="120" y="7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4" y="0"/>
                </a:cxn>
                <a:cxn ang="0">
                  <a:pos x="111" y="0"/>
                </a:cxn>
                <a:cxn ang="0">
                  <a:pos x="111" y="0"/>
                </a:cxn>
              </a:cxnLst>
              <a:rect l="0" t="0" r="r" b="b"/>
              <a:pathLst>
                <a:path w="120" h="133">
                  <a:moveTo>
                    <a:pt x="111" y="0"/>
                  </a:moveTo>
                  <a:lnTo>
                    <a:pt x="111" y="0"/>
                  </a:lnTo>
                  <a:lnTo>
                    <a:pt x="94" y="13"/>
                  </a:lnTo>
                  <a:lnTo>
                    <a:pt x="80" y="28"/>
                  </a:lnTo>
                  <a:lnTo>
                    <a:pt x="64" y="42"/>
                  </a:lnTo>
                  <a:lnTo>
                    <a:pt x="51" y="58"/>
                  </a:lnTo>
                  <a:lnTo>
                    <a:pt x="25" y="92"/>
                  </a:lnTo>
                  <a:lnTo>
                    <a:pt x="1" y="126"/>
                  </a:lnTo>
                  <a:lnTo>
                    <a:pt x="1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6" y="133"/>
                  </a:lnTo>
                  <a:lnTo>
                    <a:pt x="9" y="133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34" y="98"/>
                  </a:lnTo>
                  <a:lnTo>
                    <a:pt x="59" y="65"/>
                  </a:lnTo>
                  <a:lnTo>
                    <a:pt x="72" y="51"/>
                  </a:lnTo>
                  <a:lnTo>
                    <a:pt x="86" y="37"/>
                  </a:lnTo>
                  <a:lnTo>
                    <a:pt x="101" y="24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9" y="9"/>
                  </a:lnTo>
                  <a:lnTo>
                    <a:pt x="120" y="7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17" name="Freeform 1141"/>
            <p:cNvSpPr/>
            <p:nvPr/>
          </p:nvSpPr>
          <p:spPr bwMode="auto">
            <a:xfrm>
              <a:off x="6934201" y="4535488"/>
              <a:ext cx="49213" cy="60325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110" y="5"/>
                </a:cxn>
                <a:cxn ang="0">
                  <a:pos x="106" y="8"/>
                </a:cxn>
                <a:cxn ang="0">
                  <a:pos x="100" y="17"/>
                </a:cxn>
                <a:cxn ang="0">
                  <a:pos x="100" y="17"/>
                </a:cxn>
                <a:cxn ang="0">
                  <a:pos x="81" y="39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50" y="78"/>
                </a:cxn>
                <a:cxn ang="0">
                  <a:pos x="42" y="88"/>
                </a:cxn>
                <a:cxn ang="0">
                  <a:pos x="35" y="98"/>
                </a:cxn>
                <a:cxn ang="0">
                  <a:pos x="35" y="98"/>
                </a:cxn>
                <a:cxn ang="0">
                  <a:pos x="30" y="105"/>
                </a:cxn>
                <a:cxn ang="0">
                  <a:pos x="25" y="111"/>
                </a:cxn>
                <a:cxn ang="0">
                  <a:pos x="13" y="122"/>
                </a:cxn>
                <a:cxn ang="0">
                  <a:pos x="13" y="122"/>
                </a:cxn>
                <a:cxn ang="0">
                  <a:pos x="9" y="128"/>
                </a:cxn>
                <a:cxn ang="0">
                  <a:pos x="4" y="136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2"/>
                </a:cxn>
                <a:cxn ang="0">
                  <a:pos x="1" y="142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1" y="150"/>
                </a:cxn>
                <a:cxn ang="0">
                  <a:pos x="4" y="152"/>
                </a:cxn>
                <a:cxn ang="0">
                  <a:pos x="5" y="152"/>
                </a:cxn>
                <a:cxn ang="0">
                  <a:pos x="8" y="152"/>
                </a:cxn>
                <a:cxn ang="0">
                  <a:pos x="9" y="150"/>
                </a:cxn>
                <a:cxn ang="0">
                  <a:pos x="9" y="150"/>
                </a:cxn>
                <a:cxn ang="0">
                  <a:pos x="33" y="12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86" y="50"/>
                </a:cxn>
                <a:cxn ang="0">
                  <a:pos x="86" y="50"/>
                </a:cxn>
                <a:cxn ang="0">
                  <a:pos x="102" y="30"/>
                </a:cxn>
                <a:cxn ang="0">
                  <a:pos x="111" y="18"/>
                </a:cxn>
                <a:cxn ang="0">
                  <a:pos x="115" y="14"/>
                </a:cxn>
                <a:cxn ang="0">
                  <a:pos x="119" y="12"/>
                </a:cxn>
                <a:cxn ang="0">
                  <a:pos x="119" y="12"/>
                </a:cxn>
                <a:cxn ang="0">
                  <a:pos x="122" y="9"/>
                </a:cxn>
                <a:cxn ang="0">
                  <a:pos x="122" y="8"/>
                </a:cxn>
                <a:cxn ang="0">
                  <a:pos x="122" y="4"/>
                </a:cxn>
                <a:cxn ang="0">
                  <a:pos x="118" y="1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2" h="152">
                  <a:moveTo>
                    <a:pt x="114" y="1"/>
                  </a:moveTo>
                  <a:lnTo>
                    <a:pt x="114" y="1"/>
                  </a:lnTo>
                  <a:lnTo>
                    <a:pt x="110" y="5"/>
                  </a:lnTo>
                  <a:lnTo>
                    <a:pt x="106" y="8"/>
                  </a:lnTo>
                  <a:lnTo>
                    <a:pt x="100" y="17"/>
                  </a:lnTo>
                  <a:lnTo>
                    <a:pt x="100" y="17"/>
                  </a:lnTo>
                  <a:lnTo>
                    <a:pt x="81" y="39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50" y="78"/>
                  </a:lnTo>
                  <a:lnTo>
                    <a:pt x="42" y="88"/>
                  </a:lnTo>
                  <a:lnTo>
                    <a:pt x="35" y="98"/>
                  </a:lnTo>
                  <a:lnTo>
                    <a:pt x="35" y="98"/>
                  </a:lnTo>
                  <a:lnTo>
                    <a:pt x="30" y="105"/>
                  </a:lnTo>
                  <a:lnTo>
                    <a:pt x="25" y="111"/>
                  </a:lnTo>
                  <a:lnTo>
                    <a:pt x="13" y="122"/>
                  </a:lnTo>
                  <a:lnTo>
                    <a:pt x="13" y="122"/>
                  </a:lnTo>
                  <a:lnTo>
                    <a:pt x="9" y="128"/>
                  </a:lnTo>
                  <a:lnTo>
                    <a:pt x="4" y="136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1" y="150"/>
                  </a:lnTo>
                  <a:lnTo>
                    <a:pt x="4" y="152"/>
                  </a:lnTo>
                  <a:lnTo>
                    <a:pt x="5" y="152"/>
                  </a:lnTo>
                  <a:lnTo>
                    <a:pt x="8" y="152"/>
                  </a:lnTo>
                  <a:lnTo>
                    <a:pt x="9" y="150"/>
                  </a:lnTo>
                  <a:lnTo>
                    <a:pt x="9" y="150"/>
                  </a:lnTo>
                  <a:lnTo>
                    <a:pt x="33" y="12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86" y="50"/>
                  </a:lnTo>
                  <a:lnTo>
                    <a:pt x="86" y="50"/>
                  </a:lnTo>
                  <a:lnTo>
                    <a:pt x="102" y="30"/>
                  </a:lnTo>
                  <a:lnTo>
                    <a:pt x="111" y="18"/>
                  </a:lnTo>
                  <a:lnTo>
                    <a:pt x="115" y="14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22" y="9"/>
                  </a:lnTo>
                  <a:lnTo>
                    <a:pt x="122" y="8"/>
                  </a:lnTo>
                  <a:lnTo>
                    <a:pt x="122" y="4"/>
                  </a:lnTo>
                  <a:lnTo>
                    <a:pt x="118" y="1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18" name="Freeform 1142"/>
            <p:cNvSpPr/>
            <p:nvPr/>
          </p:nvSpPr>
          <p:spPr bwMode="auto">
            <a:xfrm>
              <a:off x="6953251" y="4552950"/>
              <a:ext cx="36513" cy="50800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69" y="15"/>
                </a:cxn>
                <a:cxn ang="0">
                  <a:pos x="58" y="29"/>
                </a:cxn>
                <a:cxn ang="0">
                  <a:pos x="48" y="44"/>
                </a:cxn>
                <a:cxn ang="0">
                  <a:pos x="37" y="59"/>
                </a:cxn>
                <a:cxn ang="0">
                  <a:pos x="19" y="91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6" y="129"/>
                </a:cxn>
                <a:cxn ang="0">
                  <a:pos x="9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28" y="96"/>
                </a:cxn>
                <a:cxn ang="0">
                  <a:pos x="47" y="66"/>
                </a:cxn>
                <a:cxn ang="0">
                  <a:pos x="56" y="51"/>
                </a:cxn>
                <a:cxn ang="0">
                  <a:pos x="66" y="37"/>
                </a:cxn>
                <a:cxn ang="0">
                  <a:pos x="77" y="23"/>
                </a:cxn>
                <a:cxn ang="0">
                  <a:pos x="88" y="10"/>
                </a:cxn>
                <a:cxn ang="0">
                  <a:pos x="88" y="10"/>
                </a:cxn>
                <a:cxn ang="0">
                  <a:pos x="90" y="8"/>
                </a:cxn>
                <a:cxn ang="0">
                  <a:pos x="91" y="6"/>
                </a:cxn>
                <a:cxn ang="0">
                  <a:pos x="88" y="2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1" h="129">
                  <a:moveTo>
                    <a:pt x="81" y="2"/>
                  </a:moveTo>
                  <a:lnTo>
                    <a:pt x="81" y="2"/>
                  </a:lnTo>
                  <a:lnTo>
                    <a:pt x="69" y="15"/>
                  </a:lnTo>
                  <a:lnTo>
                    <a:pt x="58" y="29"/>
                  </a:lnTo>
                  <a:lnTo>
                    <a:pt x="48" y="44"/>
                  </a:lnTo>
                  <a:lnTo>
                    <a:pt x="37" y="59"/>
                  </a:lnTo>
                  <a:lnTo>
                    <a:pt x="19" y="91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28" y="96"/>
                  </a:lnTo>
                  <a:lnTo>
                    <a:pt x="47" y="66"/>
                  </a:lnTo>
                  <a:lnTo>
                    <a:pt x="56" y="51"/>
                  </a:lnTo>
                  <a:lnTo>
                    <a:pt x="66" y="37"/>
                  </a:lnTo>
                  <a:lnTo>
                    <a:pt x="77" y="23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90" y="8"/>
                  </a:lnTo>
                  <a:lnTo>
                    <a:pt x="91" y="6"/>
                  </a:lnTo>
                  <a:lnTo>
                    <a:pt x="88" y="2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19" name="Freeform 1143"/>
            <p:cNvSpPr/>
            <p:nvPr/>
          </p:nvSpPr>
          <p:spPr bwMode="auto">
            <a:xfrm>
              <a:off x="6840538" y="4600575"/>
              <a:ext cx="20638" cy="3968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0" y="25"/>
                </a:cxn>
                <a:cxn ang="0">
                  <a:pos x="17" y="46"/>
                </a:cxn>
                <a:cxn ang="0">
                  <a:pos x="11" y="57"/>
                </a:cxn>
                <a:cxn ang="0">
                  <a:pos x="6" y="69"/>
                </a:cxn>
                <a:cxn ang="0">
                  <a:pos x="3" y="8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2" y="98"/>
                </a:cxn>
                <a:cxn ang="0">
                  <a:pos x="3" y="99"/>
                </a:cxn>
                <a:cxn ang="0">
                  <a:pos x="4" y="99"/>
                </a:cxn>
                <a:cxn ang="0">
                  <a:pos x="10" y="98"/>
                </a:cxn>
                <a:cxn ang="0">
                  <a:pos x="11" y="97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3" y="82"/>
                </a:cxn>
                <a:cxn ang="0">
                  <a:pos x="17" y="70"/>
                </a:cxn>
                <a:cxn ang="0">
                  <a:pos x="23" y="60"/>
                </a:cxn>
                <a:cxn ang="0">
                  <a:pos x="28" y="49"/>
                </a:cxn>
                <a:cxn ang="0">
                  <a:pos x="41" y="29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1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4" h="99">
                  <a:moveTo>
                    <a:pt x="44" y="2"/>
                  </a:moveTo>
                  <a:lnTo>
                    <a:pt x="44" y="2"/>
                  </a:lnTo>
                  <a:lnTo>
                    <a:pt x="30" y="25"/>
                  </a:lnTo>
                  <a:lnTo>
                    <a:pt x="17" y="46"/>
                  </a:lnTo>
                  <a:lnTo>
                    <a:pt x="11" y="57"/>
                  </a:lnTo>
                  <a:lnTo>
                    <a:pt x="6" y="69"/>
                  </a:lnTo>
                  <a:lnTo>
                    <a:pt x="3" y="8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2" y="98"/>
                  </a:lnTo>
                  <a:lnTo>
                    <a:pt x="3" y="99"/>
                  </a:lnTo>
                  <a:lnTo>
                    <a:pt x="4" y="99"/>
                  </a:lnTo>
                  <a:lnTo>
                    <a:pt x="10" y="98"/>
                  </a:lnTo>
                  <a:lnTo>
                    <a:pt x="11" y="97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3" y="82"/>
                  </a:lnTo>
                  <a:lnTo>
                    <a:pt x="17" y="70"/>
                  </a:lnTo>
                  <a:lnTo>
                    <a:pt x="23" y="60"/>
                  </a:lnTo>
                  <a:lnTo>
                    <a:pt x="28" y="49"/>
                  </a:lnTo>
                  <a:lnTo>
                    <a:pt x="41" y="29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20" name="Freeform 1144"/>
            <p:cNvSpPr/>
            <p:nvPr/>
          </p:nvSpPr>
          <p:spPr bwMode="auto">
            <a:xfrm>
              <a:off x="6853238" y="4613275"/>
              <a:ext cx="22225" cy="3651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32" y="2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9" y="63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4" y="90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4" y="76"/>
                </a:cxn>
                <a:cxn ang="0">
                  <a:pos x="21" y="65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43" y="2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6" y="4"/>
                </a:cxn>
                <a:cxn ang="0">
                  <a:pos x="56" y="2"/>
                </a:cxn>
                <a:cxn ang="0">
                  <a:pos x="53" y="1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6" h="90">
                  <a:moveTo>
                    <a:pt x="46" y="2"/>
                  </a:moveTo>
                  <a:lnTo>
                    <a:pt x="46" y="2"/>
                  </a:lnTo>
                  <a:lnTo>
                    <a:pt x="32" y="2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9" y="63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4" y="90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4" y="76"/>
                  </a:lnTo>
                  <a:lnTo>
                    <a:pt x="21" y="65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43" y="2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6" y="2"/>
                  </a:lnTo>
                  <a:lnTo>
                    <a:pt x="53" y="1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21" name="Freeform 1145"/>
            <p:cNvSpPr/>
            <p:nvPr/>
          </p:nvSpPr>
          <p:spPr bwMode="auto">
            <a:xfrm>
              <a:off x="6870701" y="4619625"/>
              <a:ext cx="26988" cy="36513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39" y="20"/>
                </a:cxn>
                <a:cxn ang="0">
                  <a:pos x="30" y="29"/>
                </a:cxn>
                <a:cxn ang="0">
                  <a:pos x="22" y="39"/>
                </a:cxn>
                <a:cxn ang="0">
                  <a:pos x="14" y="50"/>
                </a:cxn>
                <a:cxn ang="0">
                  <a:pos x="7" y="62"/>
                </a:cxn>
                <a:cxn ang="0">
                  <a:pos x="3" y="73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3" y="94"/>
                </a:cxn>
                <a:cxn ang="0">
                  <a:pos x="7" y="93"/>
                </a:cxn>
                <a:cxn ang="0">
                  <a:pos x="9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4" y="77"/>
                </a:cxn>
                <a:cxn ang="0">
                  <a:pos x="19" y="66"/>
                </a:cxn>
                <a:cxn ang="0">
                  <a:pos x="24" y="55"/>
                </a:cxn>
                <a:cxn ang="0">
                  <a:pos x="31" y="46"/>
                </a:cxn>
                <a:cxn ang="0">
                  <a:pos x="39" y="35"/>
                </a:cxn>
                <a:cxn ang="0">
                  <a:pos x="48" y="26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8" h="94">
                  <a:moveTo>
                    <a:pt x="57" y="1"/>
                  </a:moveTo>
                  <a:lnTo>
                    <a:pt x="57" y="1"/>
                  </a:lnTo>
                  <a:lnTo>
                    <a:pt x="39" y="20"/>
                  </a:lnTo>
                  <a:lnTo>
                    <a:pt x="30" y="29"/>
                  </a:lnTo>
                  <a:lnTo>
                    <a:pt x="22" y="39"/>
                  </a:lnTo>
                  <a:lnTo>
                    <a:pt x="14" y="50"/>
                  </a:lnTo>
                  <a:lnTo>
                    <a:pt x="7" y="62"/>
                  </a:lnTo>
                  <a:lnTo>
                    <a:pt x="3" y="73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3" y="94"/>
                  </a:lnTo>
                  <a:lnTo>
                    <a:pt x="7" y="93"/>
                  </a:lnTo>
                  <a:lnTo>
                    <a:pt x="9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4" y="77"/>
                  </a:lnTo>
                  <a:lnTo>
                    <a:pt x="19" y="66"/>
                  </a:lnTo>
                  <a:lnTo>
                    <a:pt x="24" y="55"/>
                  </a:lnTo>
                  <a:lnTo>
                    <a:pt x="31" y="46"/>
                  </a:lnTo>
                  <a:lnTo>
                    <a:pt x="39" y="35"/>
                  </a:lnTo>
                  <a:lnTo>
                    <a:pt x="48" y="2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22" name="Freeform 1146"/>
            <p:cNvSpPr/>
            <p:nvPr/>
          </p:nvSpPr>
          <p:spPr bwMode="auto">
            <a:xfrm>
              <a:off x="6892926" y="4622800"/>
              <a:ext cx="25400" cy="365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39" y="21"/>
                </a:cxn>
                <a:cxn ang="0">
                  <a:pos x="25" y="40"/>
                </a:cxn>
                <a:cxn ang="0">
                  <a:pos x="13" y="61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3" y="91"/>
                </a:cxn>
                <a:cxn ang="0">
                  <a:pos x="8" y="91"/>
                </a:cxn>
                <a:cxn ang="0">
                  <a:pos x="9" y="91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22" y="68"/>
                </a:cxn>
                <a:cxn ang="0">
                  <a:pos x="34" y="48"/>
                </a:cxn>
                <a:cxn ang="0">
                  <a:pos x="49" y="28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6" y="7"/>
                </a:cxn>
                <a:cxn ang="0">
                  <a:pos x="66" y="6"/>
                </a:cxn>
                <a:cxn ang="0">
                  <a:pos x="64" y="2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6" h="91">
                  <a:moveTo>
                    <a:pt x="56" y="2"/>
                  </a:moveTo>
                  <a:lnTo>
                    <a:pt x="56" y="2"/>
                  </a:lnTo>
                  <a:lnTo>
                    <a:pt x="39" y="21"/>
                  </a:lnTo>
                  <a:lnTo>
                    <a:pt x="25" y="40"/>
                  </a:lnTo>
                  <a:lnTo>
                    <a:pt x="13" y="61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3" y="91"/>
                  </a:lnTo>
                  <a:lnTo>
                    <a:pt x="8" y="91"/>
                  </a:lnTo>
                  <a:lnTo>
                    <a:pt x="9" y="91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22" y="68"/>
                  </a:lnTo>
                  <a:lnTo>
                    <a:pt x="34" y="48"/>
                  </a:lnTo>
                  <a:lnTo>
                    <a:pt x="49" y="28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4" y="2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23" name="Freeform 1147"/>
            <p:cNvSpPr/>
            <p:nvPr/>
          </p:nvSpPr>
          <p:spPr bwMode="auto">
            <a:xfrm>
              <a:off x="6902451" y="4632325"/>
              <a:ext cx="26988" cy="42863"/>
            </a:xfrm>
            <a:custGeom>
              <a:avLst/>
              <a:gdLst/>
              <a:ahLst/>
              <a:cxnLst>
                <a:cxn ang="0">
                  <a:pos x="56" y="5"/>
                </a:cxn>
                <a:cxn ang="0">
                  <a:pos x="56" y="5"/>
                </a:cxn>
                <a:cxn ang="0">
                  <a:pos x="55" y="12"/>
                </a:cxn>
                <a:cxn ang="0">
                  <a:pos x="53" y="17"/>
                </a:cxn>
                <a:cxn ang="0">
                  <a:pos x="47" y="28"/>
                </a:cxn>
                <a:cxn ang="0">
                  <a:pos x="34" y="49"/>
                </a:cxn>
                <a:cxn ang="0">
                  <a:pos x="34" y="49"/>
                </a:cxn>
                <a:cxn ang="0">
                  <a:pos x="18" y="73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1" y="105"/>
                </a:cxn>
                <a:cxn ang="0">
                  <a:pos x="4" y="106"/>
                </a:cxn>
                <a:cxn ang="0">
                  <a:pos x="5" y="106"/>
                </a:cxn>
                <a:cxn ang="0">
                  <a:pos x="8" y="106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9" y="90"/>
                </a:cxn>
                <a:cxn ang="0">
                  <a:pos x="28" y="77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60" y="28"/>
                </a:cxn>
                <a:cxn ang="0">
                  <a:pos x="65" y="17"/>
                </a:cxn>
                <a:cxn ang="0">
                  <a:pos x="66" y="12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4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7" y="4"/>
                </a:cxn>
                <a:cxn ang="0">
                  <a:pos x="56" y="5"/>
                </a:cxn>
                <a:cxn ang="0">
                  <a:pos x="56" y="5"/>
                </a:cxn>
              </a:cxnLst>
              <a:rect l="0" t="0" r="r" b="b"/>
              <a:pathLst>
                <a:path w="68" h="106">
                  <a:moveTo>
                    <a:pt x="56" y="5"/>
                  </a:moveTo>
                  <a:lnTo>
                    <a:pt x="56" y="5"/>
                  </a:lnTo>
                  <a:lnTo>
                    <a:pt x="55" y="12"/>
                  </a:lnTo>
                  <a:lnTo>
                    <a:pt x="53" y="17"/>
                  </a:lnTo>
                  <a:lnTo>
                    <a:pt x="47" y="28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18" y="73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1" y="105"/>
                  </a:lnTo>
                  <a:lnTo>
                    <a:pt x="4" y="106"/>
                  </a:lnTo>
                  <a:lnTo>
                    <a:pt x="5" y="106"/>
                  </a:lnTo>
                  <a:lnTo>
                    <a:pt x="8" y="106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9" y="90"/>
                  </a:lnTo>
                  <a:lnTo>
                    <a:pt x="28" y="77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60" y="28"/>
                  </a:lnTo>
                  <a:lnTo>
                    <a:pt x="65" y="17"/>
                  </a:lnTo>
                  <a:lnTo>
                    <a:pt x="66" y="12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7" y="4"/>
                  </a:lnTo>
                  <a:lnTo>
                    <a:pt x="56" y="5"/>
                  </a:lnTo>
                  <a:lnTo>
                    <a:pt x="5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24" name="Freeform 1148"/>
            <p:cNvSpPr/>
            <p:nvPr/>
          </p:nvSpPr>
          <p:spPr bwMode="auto">
            <a:xfrm>
              <a:off x="6851651" y="4640263"/>
              <a:ext cx="101600" cy="128588"/>
            </a:xfrm>
            <a:custGeom>
              <a:avLst/>
              <a:gdLst/>
              <a:ahLst/>
              <a:cxnLst>
                <a:cxn ang="0">
                  <a:pos x="246" y="1"/>
                </a:cxn>
                <a:cxn ang="0">
                  <a:pos x="246" y="1"/>
                </a:cxn>
                <a:cxn ang="0">
                  <a:pos x="226" y="22"/>
                </a:cxn>
                <a:cxn ang="0">
                  <a:pos x="208" y="43"/>
                </a:cxn>
                <a:cxn ang="0">
                  <a:pos x="171" y="88"/>
                </a:cxn>
                <a:cxn ang="0">
                  <a:pos x="101" y="175"/>
                </a:cxn>
                <a:cxn ang="0">
                  <a:pos x="101" y="175"/>
                </a:cxn>
                <a:cxn ang="0">
                  <a:pos x="69" y="215"/>
                </a:cxn>
                <a:cxn ang="0">
                  <a:pos x="55" y="234"/>
                </a:cxn>
                <a:cxn ang="0">
                  <a:pos x="41" y="255"/>
                </a:cxn>
                <a:cxn ang="0">
                  <a:pos x="41" y="255"/>
                </a:cxn>
                <a:cxn ang="0">
                  <a:pos x="35" y="263"/>
                </a:cxn>
                <a:cxn ang="0">
                  <a:pos x="30" y="270"/>
                </a:cxn>
                <a:cxn ang="0">
                  <a:pos x="17" y="285"/>
                </a:cxn>
                <a:cxn ang="0">
                  <a:pos x="11" y="293"/>
                </a:cxn>
                <a:cxn ang="0">
                  <a:pos x="5" y="301"/>
                </a:cxn>
                <a:cxn ang="0">
                  <a:pos x="1" y="310"/>
                </a:cxn>
                <a:cxn ang="0">
                  <a:pos x="0" y="318"/>
                </a:cxn>
                <a:cxn ang="0">
                  <a:pos x="0" y="318"/>
                </a:cxn>
                <a:cxn ang="0">
                  <a:pos x="0" y="321"/>
                </a:cxn>
                <a:cxn ang="0">
                  <a:pos x="0" y="323"/>
                </a:cxn>
                <a:cxn ang="0">
                  <a:pos x="4" y="326"/>
                </a:cxn>
                <a:cxn ang="0">
                  <a:pos x="7" y="326"/>
                </a:cxn>
                <a:cxn ang="0">
                  <a:pos x="8" y="324"/>
                </a:cxn>
                <a:cxn ang="0">
                  <a:pos x="9" y="323"/>
                </a:cxn>
                <a:cxn ang="0">
                  <a:pos x="11" y="322"/>
                </a:cxn>
                <a:cxn ang="0">
                  <a:pos x="11" y="322"/>
                </a:cxn>
                <a:cxn ang="0">
                  <a:pos x="12" y="315"/>
                </a:cxn>
                <a:cxn ang="0">
                  <a:pos x="15" y="311"/>
                </a:cxn>
                <a:cxn ang="0">
                  <a:pos x="20" y="304"/>
                </a:cxn>
                <a:cxn ang="0">
                  <a:pos x="26" y="296"/>
                </a:cxn>
                <a:cxn ang="0">
                  <a:pos x="33" y="289"/>
                </a:cxn>
                <a:cxn ang="0">
                  <a:pos x="33" y="289"/>
                </a:cxn>
                <a:cxn ang="0">
                  <a:pos x="45" y="271"/>
                </a:cxn>
                <a:cxn ang="0">
                  <a:pos x="55" y="254"/>
                </a:cxn>
                <a:cxn ang="0">
                  <a:pos x="55" y="254"/>
                </a:cxn>
                <a:cxn ang="0">
                  <a:pos x="71" y="230"/>
                </a:cxn>
                <a:cxn ang="0">
                  <a:pos x="88" y="209"/>
                </a:cxn>
                <a:cxn ang="0">
                  <a:pos x="123" y="168"/>
                </a:cxn>
                <a:cxn ang="0">
                  <a:pos x="123" y="168"/>
                </a:cxn>
                <a:cxn ang="0">
                  <a:pos x="187" y="86"/>
                </a:cxn>
                <a:cxn ang="0">
                  <a:pos x="220" y="47"/>
                </a:cxn>
                <a:cxn ang="0">
                  <a:pos x="237" y="29"/>
                </a:cxn>
                <a:cxn ang="0">
                  <a:pos x="255" y="11"/>
                </a:cxn>
                <a:cxn ang="0">
                  <a:pos x="255" y="11"/>
                </a:cxn>
                <a:cxn ang="0">
                  <a:pos x="257" y="8"/>
                </a:cxn>
                <a:cxn ang="0">
                  <a:pos x="257" y="5"/>
                </a:cxn>
                <a:cxn ang="0">
                  <a:pos x="254" y="1"/>
                </a:cxn>
                <a:cxn ang="0">
                  <a:pos x="251" y="0"/>
                </a:cxn>
                <a:cxn ang="0">
                  <a:pos x="249" y="0"/>
                </a:cxn>
                <a:cxn ang="0">
                  <a:pos x="246" y="1"/>
                </a:cxn>
                <a:cxn ang="0">
                  <a:pos x="246" y="1"/>
                </a:cxn>
              </a:cxnLst>
              <a:rect l="0" t="0" r="r" b="b"/>
              <a:pathLst>
                <a:path w="257" h="326">
                  <a:moveTo>
                    <a:pt x="246" y="1"/>
                  </a:moveTo>
                  <a:lnTo>
                    <a:pt x="246" y="1"/>
                  </a:lnTo>
                  <a:lnTo>
                    <a:pt x="226" y="22"/>
                  </a:lnTo>
                  <a:lnTo>
                    <a:pt x="208" y="43"/>
                  </a:lnTo>
                  <a:lnTo>
                    <a:pt x="171" y="88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69" y="215"/>
                  </a:lnTo>
                  <a:lnTo>
                    <a:pt x="55" y="234"/>
                  </a:lnTo>
                  <a:lnTo>
                    <a:pt x="41" y="255"/>
                  </a:lnTo>
                  <a:lnTo>
                    <a:pt x="41" y="255"/>
                  </a:lnTo>
                  <a:lnTo>
                    <a:pt x="35" y="263"/>
                  </a:lnTo>
                  <a:lnTo>
                    <a:pt x="30" y="270"/>
                  </a:lnTo>
                  <a:lnTo>
                    <a:pt x="17" y="285"/>
                  </a:lnTo>
                  <a:lnTo>
                    <a:pt x="11" y="293"/>
                  </a:lnTo>
                  <a:lnTo>
                    <a:pt x="5" y="301"/>
                  </a:lnTo>
                  <a:lnTo>
                    <a:pt x="1" y="310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4" y="326"/>
                  </a:lnTo>
                  <a:lnTo>
                    <a:pt x="7" y="326"/>
                  </a:lnTo>
                  <a:lnTo>
                    <a:pt x="8" y="324"/>
                  </a:lnTo>
                  <a:lnTo>
                    <a:pt x="9" y="323"/>
                  </a:lnTo>
                  <a:lnTo>
                    <a:pt x="11" y="322"/>
                  </a:lnTo>
                  <a:lnTo>
                    <a:pt x="11" y="322"/>
                  </a:lnTo>
                  <a:lnTo>
                    <a:pt x="12" y="315"/>
                  </a:lnTo>
                  <a:lnTo>
                    <a:pt x="15" y="311"/>
                  </a:lnTo>
                  <a:lnTo>
                    <a:pt x="20" y="304"/>
                  </a:lnTo>
                  <a:lnTo>
                    <a:pt x="26" y="296"/>
                  </a:lnTo>
                  <a:lnTo>
                    <a:pt x="33" y="289"/>
                  </a:lnTo>
                  <a:lnTo>
                    <a:pt x="33" y="289"/>
                  </a:lnTo>
                  <a:lnTo>
                    <a:pt x="45" y="271"/>
                  </a:lnTo>
                  <a:lnTo>
                    <a:pt x="55" y="254"/>
                  </a:lnTo>
                  <a:lnTo>
                    <a:pt x="55" y="254"/>
                  </a:lnTo>
                  <a:lnTo>
                    <a:pt x="71" y="230"/>
                  </a:lnTo>
                  <a:lnTo>
                    <a:pt x="88" y="209"/>
                  </a:lnTo>
                  <a:lnTo>
                    <a:pt x="123" y="168"/>
                  </a:lnTo>
                  <a:lnTo>
                    <a:pt x="123" y="168"/>
                  </a:lnTo>
                  <a:lnTo>
                    <a:pt x="187" y="86"/>
                  </a:lnTo>
                  <a:lnTo>
                    <a:pt x="220" y="47"/>
                  </a:lnTo>
                  <a:lnTo>
                    <a:pt x="237" y="29"/>
                  </a:lnTo>
                  <a:lnTo>
                    <a:pt x="255" y="11"/>
                  </a:lnTo>
                  <a:lnTo>
                    <a:pt x="255" y="11"/>
                  </a:lnTo>
                  <a:lnTo>
                    <a:pt x="257" y="8"/>
                  </a:lnTo>
                  <a:lnTo>
                    <a:pt x="257" y="5"/>
                  </a:lnTo>
                  <a:lnTo>
                    <a:pt x="254" y="1"/>
                  </a:lnTo>
                  <a:lnTo>
                    <a:pt x="251" y="0"/>
                  </a:lnTo>
                  <a:lnTo>
                    <a:pt x="249" y="0"/>
                  </a:lnTo>
                  <a:lnTo>
                    <a:pt x="246" y="1"/>
                  </a:lnTo>
                  <a:lnTo>
                    <a:pt x="24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25" name="Freeform 1149"/>
            <p:cNvSpPr/>
            <p:nvPr/>
          </p:nvSpPr>
          <p:spPr bwMode="auto">
            <a:xfrm>
              <a:off x="6872288" y="4651375"/>
              <a:ext cx="96838" cy="127000"/>
            </a:xfrm>
            <a:custGeom>
              <a:avLst/>
              <a:gdLst/>
              <a:ahLst/>
              <a:cxnLst>
                <a:cxn ang="0">
                  <a:pos x="233" y="1"/>
                </a:cxn>
                <a:cxn ang="0">
                  <a:pos x="233" y="1"/>
                </a:cxn>
                <a:cxn ang="0">
                  <a:pos x="230" y="5"/>
                </a:cxn>
                <a:cxn ang="0">
                  <a:pos x="229" y="9"/>
                </a:cxn>
                <a:cxn ang="0">
                  <a:pos x="229" y="9"/>
                </a:cxn>
                <a:cxn ang="0">
                  <a:pos x="223" y="17"/>
                </a:cxn>
                <a:cxn ang="0">
                  <a:pos x="216" y="24"/>
                </a:cxn>
                <a:cxn ang="0">
                  <a:pos x="202" y="39"/>
                </a:cxn>
                <a:cxn ang="0">
                  <a:pos x="202" y="39"/>
                </a:cxn>
                <a:cxn ang="0">
                  <a:pos x="182" y="60"/>
                </a:cxn>
                <a:cxn ang="0">
                  <a:pos x="162" y="82"/>
                </a:cxn>
                <a:cxn ang="0">
                  <a:pos x="162" y="82"/>
                </a:cxn>
                <a:cxn ang="0">
                  <a:pos x="128" y="125"/>
                </a:cxn>
                <a:cxn ang="0">
                  <a:pos x="111" y="146"/>
                </a:cxn>
                <a:cxn ang="0">
                  <a:pos x="94" y="168"/>
                </a:cxn>
                <a:cxn ang="0">
                  <a:pos x="94" y="168"/>
                </a:cxn>
                <a:cxn ang="0">
                  <a:pos x="68" y="207"/>
                </a:cxn>
                <a:cxn ang="0">
                  <a:pos x="43" y="248"/>
                </a:cxn>
                <a:cxn ang="0">
                  <a:pos x="43" y="248"/>
                </a:cxn>
                <a:cxn ang="0">
                  <a:pos x="32" y="264"/>
                </a:cxn>
                <a:cxn ang="0">
                  <a:pos x="20" y="279"/>
                </a:cxn>
                <a:cxn ang="0">
                  <a:pos x="8" y="294"/>
                </a:cxn>
                <a:cxn ang="0">
                  <a:pos x="4" y="303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5"/>
                </a:cxn>
                <a:cxn ang="0">
                  <a:pos x="0" y="316"/>
                </a:cxn>
                <a:cxn ang="0">
                  <a:pos x="4" y="319"/>
                </a:cxn>
                <a:cxn ang="0">
                  <a:pos x="8" y="319"/>
                </a:cxn>
                <a:cxn ang="0">
                  <a:pos x="9" y="317"/>
                </a:cxn>
                <a:cxn ang="0">
                  <a:pos x="11" y="315"/>
                </a:cxn>
                <a:cxn ang="0">
                  <a:pos x="11" y="315"/>
                </a:cxn>
                <a:cxn ang="0">
                  <a:pos x="15" y="306"/>
                </a:cxn>
                <a:cxn ang="0">
                  <a:pos x="20" y="296"/>
                </a:cxn>
                <a:cxn ang="0">
                  <a:pos x="32" y="279"/>
                </a:cxn>
                <a:cxn ang="0">
                  <a:pos x="46" y="264"/>
                </a:cxn>
                <a:cxn ang="0">
                  <a:pos x="58" y="247"/>
                </a:cxn>
                <a:cxn ang="0">
                  <a:pos x="58" y="247"/>
                </a:cxn>
                <a:cxn ang="0">
                  <a:pos x="84" y="206"/>
                </a:cxn>
                <a:cxn ang="0">
                  <a:pos x="110" y="166"/>
                </a:cxn>
                <a:cxn ang="0">
                  <a:pos x="110" y="166"/>
                </a:cxn>
                <a:cxn ang="0">
                  <a:pos x="127" y="143"/>
                </a:cxn>
                <a:cxn ang="0">
                  <a:pos x="145" y="120"/>
                </a:cxn>
                <a:cxn ang="0">
                  <a:pos x="183" y="75"/>
                </a:cxn>
                <a:cxn ang="0">
                  <a:pos x="183" y="75"/>
                </a:cxn>
                <a:cxn ang="0">
                  <a:pos x="198" y="60"/>
                </a:cxn>
                <a:cxn ang="0">
                  <a:pos x="215" y="43"/>
                </a:cxn>
                <a:cxn ang="0">
                  <a:pos x="224" y="35"/>
                </a:cxn>
                <a:cxn ang="0">
                  <a:pos x="230" y="26"/>
                </a:cxn>
                <a:cxn ang="0">
                  <a:pos x="237" y="17"/>
                </a:cxn>
                <a:cxn ang="0">
                  <a:pos x="242" y="7"/>
                </a:cxn>
                <a:cxn ang="0">
                  <a:pos x="242" y="7"/>
                </a:cxn>
                <a:cxn ang="0">
                  <a:pos x="242" y="5"/>
                </a:cxn>
                <a:cxn ang="0">
                  <a:pos x="242" y="3"/>
                </a:cxn>
                <a:cxn ang="0">
                  <a:pos x="240" y="1"/>
                </a:cxn>
                <a:cxn ang="0">
                  <a:pos x="236" y="0"/>
                </a:cxn>
                <a:cxn ang="0">
                  <a:pos x="234" y="0"/>
                </a:cxn>
                <a:cxn ang="0">
                  <a:pos x="233" y="1"/>
                </a:cxn>
                <a:cxn ang="0">
                  <a:pos x="233" y="1"/>
                </a:cxn>
              </a:cxnLst>
              <a:rect l="0" t="0" r="r" b="b"/>
              <a:pathLst>
                <a:path w="242" h="319">
                  <a:moveTo>
                    <a:pt x="233" y="1"/>
                  </a:moveTo>
                  <a:lnTo>
                    <a:pt x="233" y="1"/>
                  </a:lnTo>
                  <a:lnTo>
                    <a:pt x="230" y="5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3" y="17"/>
                  </a:lnTo>
                  <a:lnTo>
                    <a:pt x="216" y="24"/>
                  </a:lnTo>
                  <a:lnTo>
                    <a:pt x="202" y="39"/>
                  </a:lnTo>
                  <a:lnTo>
                    <a:pt x="202" y="39"/>
                  </a:lnTo>
                  <a:lnTo>
                    <a:pt x="182" y="60"/>
                  </a:lnTo>
                  <a:lnTo>
                    <a:pt x="162" y="82"/>
                  </a:lnTo>
                  <a:lnTo>
                    <a:pt x="162" y="82"/>
                  </a:lnTo>
                  <a:lnTo>
                    <a:pt x="128" y="125"/>
                  </a:lnTo>
                  <a:lnTo>
                    <a:pt x="111" y="146"/>
                  </a:lnTo>
                  <a:lnTo>
                    <a:pt x="94" y="168"/>
                  </a:lnTo>
                  <a:lnTo>
                    <a:pt x="94" y="168"/>
                  </a:lnTo>
                  <a:lnTo>
                    <a:pt x="68" y="207"/>
                  </a:lnTo>
                  <a:lnTo>
                    <a:pt x="43" y="248"/>
                  </a:lnTo>
                  <a:lnTo>
                    <a:pt x="43" y="248"/>
                  </a:lnTo>
                  <a:lnTo>
                    <a:pt x="32" y="264"/>
                  </a:lnTo>
                  <a:lnTo>
                    <a:pt x="20" y="279"/>
                  </a:lnTo>
                  <a:lnTo>
                    <a:pt x="8" y="294"/>
                  </a:lnTo>
                  <a:lnTo>
                    <a:pt x="4" y="303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5"/>
                  </a:lnTo>
                  <a:lnTo>
                    <a:pt x="0" y="316"/>
                  </a:lnTo>
                  <a:lnTo>
                    <a:pt x="4" y="319"/>
                  </a:lnTo>
                  <a:lnTo>
                    <a:pt x="8" y="319"/>
                  </a:lnTo>
                  <a:lnTo>
                    <a:pt x="9" y="317"/>
                  </a:lnTo>
                  <a:lnTo>
                    <a:pt x="11" y="315"/>
                  </a:lnTo>
                  <a:lnTo>
                    <a:pt x="11" y="315"/>
                  </a:lnTo>
                  <a:lnTo>
                    <a:pt x="15" y="306"/>
                  </a:lnTo>
                  <a:lnTo>
                    <a:pt x="20" y="296"/>
                  </a:lnTo>
                  <a:lnTo>
                    <a:pt x="32" y="279"/>
                  </a:lnTo>
                  <a:lnTo>
                    <a:pt x="46" y="264"/>
                  </a:lnTo>
                  <a:lnTo>
                    <a:pt x="58" y="247"/>
                  </a:lnTo>
                  <a:lnTo>
                    <a:pt x="58" y="247"/>
                  </a:lnTo>
                  <a:lnTo>
                    <a:pt x="84" y="206"/>
                  </a:lnTo>
                  <a:lnTo>
                    <a:pt x="110" y="166"/>
                  </a:lnTo>
                  <a:lnTo>
                    <a:pt x="110" y="166"/>
                  </a:lnTo>
                  <a:lnTo>
                    <a:pt x="127" y="143"/>
                  </a:lnTo>
                  <a:lnTo>
                    <a:pt x="145" y="120"/>
                  </a:lnTo>
                  <a:lnTo>
                    <a:pt x="183" y="75"/>
                  </a:lnTo>
                  <a:lnTo>
                    <a:pt x="183" y="75"/>
                  </a:lnTo>
                  <a:lnTo>
                    <a:pt x="198" y="60"/>
                  </a:lnTo>
                  <a:lnTo>
                    <a:pt x="215" y="43"/>
                  </a:lnTo>
                  <a:lnTo>
                    <a:pt x="224" y="35"/>
                  </a:lnTo>
                  <a:lnTo>
                    <a:pt x="230" y="26"/>
                  </a:lnTo>
                  <a:lnTo>
                    <a:pt x="237" y="17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2" y="5"/>
                  </a:lnTo>
                  <a:lnTo>
                    <a:pt x="242" y="3"/>
                  </a:lnTo>
                  <a:lnTo>
                    <a:pt x="240" y="1"/>
                  </a:lnTo>
                  <a:lnTo>
                    <a:pt x="236" y="0"/>
                  </a:lnTo>
                  <a:lnTo>
                    <a:pt x="234" y="0"/>
                  </a:lnTo>
                  <a:lnTo>
                    <a:pt x="233" y="1"/>
                  </a:lnTo>
                  <a:lnTo>
                    <a:pt x="2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26" name="Freeform 1150"/>
            <p:cNvSpPr/>
            <p:nvPr/>
          </p:nvSpPr>
          <p:spPr bwMode="auto">
            <a:xfrm>
              <a:off x="6892926" y="4660900"/>
              <a:ext cx="90488" cy="119063"/>
            </a:xfrm>
            <a:custGeom>
              <a:avLst/>
              <a:gdLst/>
              <a:ahLst/>
              <a:cxnLst>
                <a:cxn ang="0">
                  <a:pos x="217" y="4"/>
                </a:cxn>
                <a:cxn ang="0">
                  <a:pos x="217" y="4"/>
                </a:cxn>
                <a:cxn ang="0">
                  <a:pos x="212" y="12"/>
                </a:cxn>
                <a:cxn ang="0">
                  <a:pos x="204" y="22"/>
                </a:cxn>
                <a:cxn ang="0">
                  <a:pos x="190" y="38"/>
                </a:cxn>
                <a:cxn ang="0">
                  <a:pos x="190" y="38"/>
                </a:cxn>
                <a:cxn ang="0">
                  <a:pos x="161" y="75"/>
                </a:cxn>
                <a:cxn ang="0">
                  <a:pos x="161" y="75"/>
                </a:cxn>
                <a:cxn ang="0">
                  <a:pos x="134" y="110"/>
                </a:cxn>
                <a:cxn ang="0">
                  <a:pos x="105" y="145"/>
                </a:cxn>
                <a:cxn ang="0">
                  <a:pos x="105" y="145"/>
                </a:cxn>
                <a:cxn ang="0">
                  <a:pos x="90" y="165"/>
                </a:cxn>
                <a:cxn ang="0">
                  <a:pos x="76" y="186"/>
                </a:cxn>
                <a:cxn ang="0">
                  <a:pos x="47" y="228"/>
                </a:cxn>
                <a:cxn ang="0">
                  <a:pos x="47" y="228"/>
                </a:cxn>
                <a:cxn ang="0">
                  <a:pos x="32" y="251"/>
                </a:cxn>
                <a:cxn ang="0">
                  <a:pos x="25" y="263"/>
                </a:cxn>
                <a:cxn ang="0">
                  <a:pos x="16" y="273"/>
                </a:cxn>
                <a:cxn ang="0">
                  <a:pos x="16" y="273"/>
                </a:cxn>
                <a:cxn ang="0">
                  <a:pos x="12" y="279"/>
                </a:cxn>
                <a:cxn ang="0">
                  <a:pos x="7" y="283"/>
                </a:cxn>
                <a:cxn ang="0">
                  <a:pos x="3" y="286"/>
                </a:cxn>
                <a:cxn ang="0">
                  <a:pos x="0" y="292"/>
                </a:cxn>
                <a:cxn ang="0">
                  <a:pos x="0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8"/>
                </a:cxn>
                <a:cxn ang="0">
                  <a:pos x="4" y="298"/>
                </a:cxn>
                <a:cxn ang="0">
                  <a:pos x="8" y="298"/>
                </a:cxn>
                <a:cxn ang="0">
                  <a:pos x="11" y="297"/>
                </a:cxn>
                <a:cxn ang="0">
                  <a:pos x="12" y="294"/>
                </a:cxn>
                <a:cxn ang="0">
                  <a:pos x="12" y="294"/>
                </a:cxn>
                <a:cxn ang="0">
                  <a:pos x="15" y="289"/>
                </a:cxn>
                <a:cxn ang="0">
                  <a:pos x="20" y="284"/>
                </a:cxn>
                <a:cxn ang="0">
                  <a:pos x="26" y="279"/>
                </a:cxn>
                <a:cxn ang="0">
                  <a:pos x="30" y="273"/>
                </a:cxn>
                <a:cxn ang="0">
                  <a:pos x="30" y="273"/>
                </a:cxn>
                <a:cxn ang="0">
                  <a:pos x="43" y="254"/>
                </a:cxn>
                <a:cxn ang="0">
                  <a:pos x="58" y="234"/>
                </a:cxn>
                <a:cxn ang="0">
                  <a:pos x="58" y="234"/>
                </a:cxn>
                <a:cxn ang="0">
                  <a:pos x="72" y="213"/>
                </a:cxn>
                <a:cxn ang="0">
                  <a:pos x="86" y="192"/>
                </a:cxn>
                <a:cxn ang="0">
                  <a:pos x="101" y="171"/>
                </a:cxn>
                <a:cxn ang="0">
                  <a:pos x="115" y="150"/>
                </a:cxn>
                <a:cxn ang="0">
                  <a:pos x="115" y="150"/>
                </a:cxn>
                <a:cxn ang="0">
                  <a:pos x="145" y="111"/>
                </a:cxn>
                <a:cxn ang="0">
                  <a:pos x="175" y="73"/>
                </a:cxn>
                <a:cxn ang="0">
                  <a:pos x="175" y="73"/>
                </a:cxn>
                <a:cxn ang="0">
                  <a:pos x="190" y="58"/>
                </a:cxn>
                <a:cxn ang="0">
                  <a:pos x="204" y="41"/>
                </a:cxn>
                <a:cxn ang="0">
                  <a:pos x="219" y="25"/>
                </a:cxn>
                <a:cxn ang="0">
                  <a:pos x="224" y="16"/>
                </a:cxn>
                <a:cxn ang="0">
                  <a:pos x="228" y="7"/>
                </a:cxn>
                <a:cxn ang="0">
                  <a:pos x="228" y="7"/>
                </a:cxn>
                <a:cxn ang="0">
                  <a:pos x="229" y="4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1" y="0"/>
                </a:cxn>
                <a:cxn ang="0">
                  <a:pos x="219" y="1"/>
                </a:cxn>
                <a:cxn ang="0">
                  <a:pos x="217" y="4"/>
                </a:cxn>
                <a:cxn ang="0">
                  <a:pos x="217" y="4"/>
                </a:cxn>
              </a:cxnLst>
              <a:rect l="0" t="0" r="r" b="b"/>
              <a:pathLst>
                <a:path w="229" h="298">
                  <a:moveTo>
                    <a:pt x="217" y="4"/>
                  </a:moveTo>
                  <a:lnTo>
                    <a:pt x="217" y="4"/>
                  </a:lnTo>
                  <a:lnTo>
                    <a:pt x="212" y="12"/>
                  </a:lnTo>
                  <a:lnTo>
                    <a:pt x="204" y="22"/>
                  </a:lnTo>
                  <a:lnTo>
                    <a:pt x="190" y="38"/>
                  </a:lnTo>
                  <a:lnTo>
                    <a:pt x="190" y="38"/>
                  </a:lnTo>
                  <a:lnTo>
                    <a:pt x="161" y="75"/>
                  </a:lnTo>
                  <a:lnTo>
                    <a:pt x="161" y="75"/>
                  </a:lnTo>
                  <a:lnTo>
                    <a:pt x="134" y="110"/>
                  </a:lnTo>
                  <a:lnTo>
                    <a:pt x="105" y="145"/>
                  </a:lnTo>
                  <a:lnTo>
                    <a:pt x="105" y="145"/>
                  </a:lnTo>
                  <a:lnTo>
                    <a:pt x="90" y="165"/>
                  </a:lnTo>
                  <a:lnTo>
                    <a:pt x="76" y="186"/>
                  </a:lnTo>
                  <a:lnTo>
                    <a:pt x="47" y="228"/>
                  </a:lnTo>
                  <a:lnTo>
                    <a:pt x="47" y="228"/>
                  </a:lnTo>
                  <a:lnTo>
                    <a:pt x="32" y="251"/>
                  </a:lnTo>
                  <a:lnTo>
                    <a:pt x="25" y="263"/>
                  </a:lnTo>
                  <a:lnTo>
                    <a:pt x="16" y="273"/>
                  </a:lnTo>
                  <a:lnTo>
                    <a:pt x="16" y="273"/>
                  </a:lnTo>
                  <a:lnTo>
                    <a:pt x="12" y="279"/>
                  </a:lnTo>
                  <a:lnTo>
                    <a:pt x="7" y="283"/>
                  </a:lnTo>
                  <a:lnTo>
                    <a:pt x="3" y="286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8"/>
                  </a:lnTo>
                  <a:lnTo>
                    <a:pt x="4" y="298"/>
                  </a:lnTo>
                  <a:lnTo>
                    <a:pt x="8" y="298"/>
                  </a:lnTo>
                  <a:lnTo>
                    <a:pt x="11" y="297"/>
                  </a:lnTo>
                  <a:lnTo>
                    <a:pt x="12" y="294"/>
                  </a:lnTo>
                  <a:lnTo>
                    <a:pt x="12" y="294"/>
                  </a:lnTo>
                  <a:lnTo>
                    <a:pt x="15" y="289"/>
                  </a:lnTo>
                  <a:lnTo>
                    <a:pt x="20" y="284"/>
                  </a:lnTo>
                  <a:lnTo>
                    <a:pt x="26" y="279"/>
                  </a:lnTo>
                  <a:lnTo>
                    <a:pt x="30" y="273"/>
                  </a:lnTo>
                  <a:lnTo>
                    <a:pt x="30" y="273"/>
                  </a:lnTo>
                  <a:lnTo>
                    <a:pt x="43" y="254"/>
                  </a:lnTo>
                  <a:lnTo>
                    <a:pt x="58" y="234"/>
                  </a:lnTo>
                  <a:lnTo>
                    <a:pt x="58" y="234"/>
                  </a:lnTo>
                  <a:lnTo>
                    <a:pt x="72" y="213"/>
                  </a:lnTo>
                  <a:lnTo>
                    <a:pt x="86" y="192"/>
                  </a:lnTo>
                  <a:lnTo>
                    <a:pt x="101" y="171"/>
                  </a:lnTo>
                  <a:lnTo>
                    <a:pt x="115" y="150"/>
                  </a:lnTo>
                  <a:lnTo>
                    <a:pt x="115" y="150"/>
                  </a:lnTo>
                  <a:lnTo>
                    <a:pt x="145" y="111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190" y="58"/>
                  </a:lnTo>
                  <a:lnTo>
                    <a:pt x="204" y="41"/>
                  </a:lnTo>
                  <a:lnTo>
                    <a:pt x="219" y="25"/>
                  </a:lnTo>
                  <a:lnTo>
                    <a:pt x="224" y="16"/>
                  </a:lnTo>
                  <a:lnTo>
                    <a:pt x="228" y="7"/>
                  </a:lnTo>
                  <a:lnTo>
                    <a:pt x="228" y="7"/>
                  </a:lnTo>
                  <a:lnTo>
                    <a:pt x="229" y="4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1" y="0"/>
                  </a:lnTo>
                  <a:lnTo>
                    <a:pt x="219" y="1"/>
                  </a:lnTo>
                  <a:lnTo>
                    <a:pt x="217" y="4"/>
                  </a:lnTo>
                  <a:lnTo>
                    <a:pt x="2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27" name="Freeform 1151"/>
            <p:cNvSpPr/>
            <p:nvPr/>
          </p:nvSpPr>
          <p:spPr bwMode="auto">
            <a:xfrm>
              <a:off x="6937376" y="4679950"/>
              <a:ext cx="50800" cy="63500"/>
            </a:xfrm>
            <a:custGeom>
              <a:avLst/>
              <a:gdLst/>
              <a:ahLst/>
              <a:cxnLst>
                <a:cxn ang="0">
                  <a:pos x="118" y="4"/>
                </a:cxn>
                <a:cxn ang="0">
                  <a:pos x="118" y="4"/>
                </a:cxn>
                <a:cxn ang="0">
                  <a:pos x="115" y="8"/>
                </a:cxn>
                <a:cxn ang="0">
                  <a:pos x="114" y="12"/>
                </a:cxn>
                <a:cxn ang="0">
                  <a:pos x="108" y="19"/>
                </a:cxn>
                <a:cxn ang="0">
                  <a:pos x="100" y="27"/>
                </a:cxn>
                <a:cxn ang="0">
                  <a:pos x="95" y="34"/>
                </a:cxn>
                <a:cxn ang="0">
                  <a:pos x="95" y="34"/>
                </a:cxn>
                <a:cxn ang="0">
                  <a:pos x="63" y="76"/>
                </a:cxn>
                <a:cxn ang="0">
                  <a:pos x="63" y="76"/>
                </a:cxn>
                <a:cxn ang="0">
                  <a:pos x="49" y="95"/>
                </a:cxn>
                <a:cxn ang="0">
                  <a:pos x="32" y="115"/>
                </a:cxn>
                <a:cxn ang="0">
                  <a:pos x="16" y="133"/>
                </a:cxn>
                <a:cxn ang="0">
                  <a:pos x="2" y="153"/>
                </a:cxn>
                <a:cxn ang="0">
                  <a:pos x="2" y="153"/>
                </a:cxn>
                <a:cxn ang="0">
                  <a:pos x="0" y="155"/>
                </a:cxn>
                <a:cxn ang="0">
                  <a:pos x="0" y="158"/>
                </a:cxn>
                <a:cxn ang="0">
                  <a:pos x="3" y="161"/>
                </a:cxn>
                <a:cxn ang="0">
                  <a:pos x="7" y="162"/>
                </a:cxn>
                <a:cxn ang="0">
                  <a:pos x="9" y="161"/>
                </a:cxn>
                <a:cxn ang="0">
                  <a:pos x="11" y="159"/>
                </a:cxn>
                <a:cxn ang="0">
                  <a:pos x="11" y="159"/>
                </a:cxn>
                <a:cxn ang="0">
                  <a:pos x="25" y="138"/>
                </a:cxn>
                <a:cxn ang="0">
                  <a:pos x="42" y="120"/>
                </a:cxn>
                <a:cxn ang="0">
                  <a:pos x="58" y="101"/>
                </a:cxn>
                <a:cxn ang="0">
                  <a:pos x="74" y="82"/>
                </a:cxn>
                <a:cxn ang="0">
                  <a:pos x="74" y="82"/>
                </a:cxn>
                <a:cxn ang="0">
                  <a:pos x="95" y="53"/>
                </a:cxn>
                <a:cxn ang="0">
                  <a:pos x="105" y="39"/>
                </a:cxn>
                <a:cxn ang="0">
                  <a:pos x="115" y="26"/>
                </a:cxn>
                <a:cxn ang="0">
                  <a:pos x="115" y="26"/>
                </a:cxn>
                <a:cxn ang="0">
                  <a:pos x="123" y="17"/>
                </a:cxn>
                <a:cxn ang="0">
                  <a:pos x="126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9" y="2"/>
                </a:cxn>
                <a:cxn ang="0">
                  <a:pos x="125" y="0"/>
                </a:cxn>
                <a:cxn ang="0">
                  <a:pos x="121" y="0"/>
                </a:cxn>
                <a:cxn ang="0">
                  <a:pos x="119" y="1"/>
                </a:cxn>
                <a:cxn ang="0">
                  <a:pos x="118" y="4"/>
                </a:cxn>
                <a:cxn ang="0">
                  <a:pos x="118" y="4"/>
                </a:cxn>
              </a:cxnLst>
              <a:rect l="0" t="0" r="r" b="b"/>
              <a:pathLst>
                <a:path w="129" h="162">
                  <a:moveTo>
                    <a:pt x="118" y="4"/>
                  </a:moveTo>
                  <a:lnTo>
                    <a:pt x="118" y="4"/>
                  </a:lnTo>
                  <a:lnTo>
                    <a:pt x="115" y="8"/>
                  </a:lnTo>
                  <a:lnTo>
                    <a:pt x="114" y="12"/>
                  </a:lnTo>
                  <a:lnTo>
                    <a:pt x="108" y="19"/>
                  </a:lnTo>
                  <a:lnTo>
                    <a:pt x="100" y="27"/>
                  </a:lnTo>
                  <a:lnTo>
                    <a:pt x="95" y="34"/>
                  </a:lnTo>
                  <a:lnTo>
                    <a:pt x="95" y="34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49" y="95"/>
                  </a:lnTo>
                  <a:lnTo>
                    <a:pt x="32" y="115"/>
                  </a:lnTo>
                  <a:lnTo>
                    <a:pt x="16" y="133"/>
                  </a:lnTo>
                  <a:lnTo>
                    <a:pt x="2" y="153"/>
                  </a:lnTo>
                  <a:lnTo>
                    <a:pt x="2" y="153"/>
                  </a:lnTo>
                  <a:lnTo>
                    <a:pt x="0" y="155"/>
                  </a:lnTo>
                  <a:lnTo>
                    <a:pt x="0" y="158"/>
                  </a:lnTo>
                  <a:lnTo>
                    <a:pt x="3" y="161"/>
                  </a:lnTo>
                  <a:lnTo>
                    <a:pt x="7" y="162"/>
                  </a:lnTo>
                  <a:lnTo>
                    <a:pt x="9" y="161"/>
                  </a:lnTo>
                  <a:lnTo>
                    <a:pt x="11" y="159"/>
                  </a:lnTo>
                  <a:lnTo>
                    <a:pt x="11" y="159"/>
                  </a:lnTo>
                  <a:lnTo>
                    <a:pt x="25" y="138"/>
                  </a:lnTo>
                  <a:lnTo>
                    <a:pt x="42" y="120"/>
                  </a:lnTo>
                  <a:lnTo>
                    <a:pt x="58" y="101"/>
                  </a:lnTo>
                  <a:lnTo>
                    <a:pt x="74" y="82"/>
                  </a:lnTo>
                  <a:lnTo>
                    <a:pt x="74" y="82"/>
                  </a:lnTo>
                  <a:lnTo>
                    <a:pt x="95" y="53"/>
                  </a:lnTo>
                  <a:lnTo>
                    <a:pt x="105" y="39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23" y="17"/>
                  </a:lnTo>
                  <a:lnTo>
                    <a:pt x="126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5" y="0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8" y="4"/>
                  </a:lnTo>
                  <a:lnTo>
                    <a:pt x="1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28" name="Freeform 1152"/>
            <p:cNvSpPr/>
            <p:nvPr/>
          </p:nvSpPr>
          <p:spPr bwMode="auto">
            <a:xfrm>
              <a:off x="6778626" y="4672013"/>
              <a:ext cx="19050" cy="46038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4" y="31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0" y="70"/>
                </a:cxn>
                <a:cxn ang="0">
                  <a:pos x="8" y="82"/>
                </a:cxn>
                <a:cxn ang="0">
                  <a:pos x="5" y="94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3" y="112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4" y="101"/>
                </a:cxn>
                <a:cxn ang="0">
                  <a:pos x="17" y="90"/>
                </a:cxn>
                <a:cxn ang="0">
                  <a:pos x="22" y="69"/>
                </a:cxn>
                <a:cxn ang="0">
                  <a:pos x="22" y="69"/>
                </a:cxn>
                <a:cxn ang="0">
                  <a:pos x="33" y="38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14">
                  <a:moveTo>
                    <a:pt x="34" y="4"/>
                  </a:moveTo>
                  <a:lnTo>
                    <a:pt x="34" y="4"/>
                  </a:lnTo>
                  <a:lnTo>
                    <a:pt x="24" y="31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0" y="70"/>
                  </a:lnTo>
                  <a:lnTo>
                    <a:pt x="8" y="82"/>
                  </a:lnTo>
                  <a:lnTo>
                    <a:pt x="5" y="9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3" y="112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4" y="101"/>
                  </a:lnTo>
                  <a:lnTo>
                    <a:pt x="17" y="90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33" y="38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29" name="Freeform 1153"/>
            <p:cNvSpPr/>
            <p:nvPr/>
          </p:nvSpPr>
          <p:spPr bwMode="auto">
            <a:xfrm>
              <a:off x="6786563" y="4670425"/>
              <a:ext cx="33338" cy="6350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8" y="10"/>
                </a:cxn>
                <a:cxn ang="0">
                  <a:pos x="60" y="18"/>
                </a:cxn>
                <a:cxn ang="0">
                  <a:pos x="48" y="38"/>
                </a:cxn>
                <a:cxn ang="0">
                  <a:pos x="37" y="57"/>
                </a:cxn>
                <a:cxn ang="0">
                  <a:pos x="26" y="77"/>
                </a:cxn>
                <a:cxn ang="0">
                  <a:pos x="26" y="77"/>
                </a:cxn>
                <a:cxn ang="0">
                  <a:pos x="17" y="94"/>
                </a:cxn>
                <a:cxn ang="0">
                  <a:pos x="9" y="114"/>
                </a:cxn>
                <a:cxn ang="0">
                  <a:pos x="4" y="132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6"/>
                </a:cxn>
                <a:cxn ang="0">
                  <a:pos x="3" y="157"/>
                </a:cxn>
                <a:cxn ang="0">
                  <a:pos x="5" y="157"/>
                </a:cxn>
                <a:cxn ang="0">
                  <a:pos x="9" y="156"/>
                </a:cxn>
                <a:cxn ang="0">
                  <a:pos x="10" y="154"/>
                </a:cxn>
                <a:cxn ang="0">
                  <a:pos x="12" y="152"/>
                </a:cxn>
                <a:cxn ang="0">
                  <a:pos x="12" y="152"/>
                </a:cxn>
                <a:cxn ang="0">
                  <a:pos x="13" y="142"/>
                </a:cxn>
                <a:cxn ang="0">
                  <a:pos x="16" y="132"/>
                </a:cxn>
                <a:cxn ang="0">
                  <a:pos x="22" y="112"/>
                </a:cxn>
                <a:cxn ang="0">
                  <a:pos x="31" y="93"/>
                </a:cxn>
                <a:cxn ang="0">
                  <a:pos x="41" y="76"/>
                </a:cxn>
                <a:cxn ang="0">
                  <a:pos x="41" y="76"/>
                </a:cxn>
                <a:cxn ang="0">
                  <a:pos x="50" y="57"/>
                </a:cxn>
                <a:cxn ang="0">
                  <a:pos x="59" y="40"/>
                </a:cxn>
                <a:cxn ang="0">
                  <a:pos x="71" y="25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4" y="3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57">
                  <a:moveTo>
                    <a:pt x="76" y="1"/>
                  </a:moveTo>
                  <a:lnTo>
                    <a:pt x="76" y="1"/>
                  </a:lnTo>
                  <a:lnTo>
                    <a:pt x="68" y="10"/>
                  </a:lnTo>
                  <a:lnTo>
                    <a:pt x="60" y="18"/>
                  </a:lnTo>
                  <a:lnTo>
                    <a:pt x="48" y="38"/>
                  </a:lnTo>
                  <a:lnTo>
                    <a:pt x="37" y="57"/>
                  </a:lnTo>
                  <a:lnTo>
                    <a:pt x="26" y="77"/>
                  </a:lnTo>
                  <a:lnTo>
                    <a:pt x="26" y="77"/>
                  </a:lnTo>
                  <a:lnTo>
                    <a:pt x="17" y="94"/>
                  </a:lnTo>
                  <a:lnTo>
                    <a:pt x="9" y="114"/>
                  </a:lnTo>
                  <a:lnTo>
                    <a:pt x="4" y="13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6"/>
                  </a:lnTo>
                  <a:lnTo>
                    <a:pt x="3" y="157"/>
                  </a:lnTo>
                  <a:lnTo>
                    <a:pt x="5" y="157"/>
                  </a:lnTo>
                  <a:lnTo>
                    <a:pt x="9" y="156"/>
                  </a:lnTo>
                  <a:lnTo>
                    <a:pt x="10" y="154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3" y="142"/>
                  </a:lnTo>
                  <a:lnTo>
                    <a:pt x="16" y="132"/>
                  </a:lnTo>
                  <a:lnTo>
                    <a:pt x="22" y="112"/>
                  </a:lnTo>
                  <a:lnTo>
                    <a:pt x="31" y="93"/>
                  </a:lnTo>
                  <a:lnTo>
                    <a:pt x="41" y="76"/>
                  </a:lnTo>
                  <a:lnTo>
                    <a:pt x="41" y="76"/>
                  </a:lnTo>
                  <a:lnTo>
                    <a:pt x="50" y="57"/>
                  </a:lnTo>
                  <a:lnTo>
                    <a:pt x="59" y="40"/>
                  </a:lnTo>
                  <a:lnTo>
                    <a:pt x="71" y="25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30" name="Freeform 1154"/>
            <p:cNvSpPr/>
            <p:nvPr/>
          </p:nvSpPr>
          <p:spPr bwMode="auto">
            <a:xfrm>
              <a:off x="6804026" y="4681538"/>
              <a:ext cx="33338" cy="5715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53" y="31"/>
                </a:cxn>
                <a:cxn ang="0">
                  <a:pos x="42" y="47"/>
                </a:cxn>
                <a:cxn ang="0">
                  <a:pos x="32" y="63"/>
                </a:cxn>
                <a:cxn ang="0">
                  <a:pos x="23" y="80"/>
                </a:cxn>
                <a:cxn ang="0">
                  <a:pos x="14" y="98"/>
                </a:cxn>
                <a:cxn ang="0">
                  <a:pos x="8" y="115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0" y="143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5" y="124"/>
                </a:cxn>
                <a:cxn ang="0">
                  <a:pos x="23" y="106"/>
                </a:cxn>
                <a:cxn ang="0">
                  <a:pos x="31" y="89"/>
                </a:cxn>
                <a:cxn ang="0">
                  <a:pos x="40" y="72"/>
                </a:cxn>
                <a:cxn ang="0">
                  <a:pos x="51" y="55"/>
                </a:cxn>
                <a:cxn ang="0">
                  <a:pos x="61" y="39"/>
                </a:cxn>
                <a:cxn ang="0">
                  <a:pos x="83" y="9"/>
                </a:cxn>
                <a:cxn ang="0">
                  <a:pos x="83" y="9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45">
                  <a:moveTo>
                    <a:pt x="76" y="1"/>
                  </a:moveTo>
                  <a:lnTo>
                    <a:pt x="76" y="1"/>
                  </a:lnTo>
                  <a:lnTo>
                    <a:pt x="53" y="31"/>
                  </a:lnTo>
                  <a:lnTo>
                    <a:pt x="42" y="47"/>
                  </a:lnTo>
                  <a:lnTo>
                    <a:pt x="32" y="63"/>
                  </a:lnTo>
                  <a:lnTo>
                    <a:pt x="23" y="80"/>
                  </a:lnTo>
                  <a:lnTo>
                    <a:pt x="14" y="98"/>
                  </a:lnTo>
                  <a:lnTo>
                    <a:pt x="8" y="115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5" y="124"/>
                  </a:lnTo>
                  <a:lnTo>
                    <a:pt x="23" y="106"/>
                  </a:lnTo>
                  <a:lnTo>
                    <a:pt x="31" y="89"/>
                  </a:lnTo>
                  <a:lnTo>
                    <a:pt x="40" y="72"/>
                  </a:lnTo>
                  <a:lnTo>
                    <a:pt x="51" y="55"/>
                  </a:lnTo>
                  <a:lnTo>
                    <a:pt x="61" y="3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31" name="Freeform 1155"/>
            <p:cNvSpPr/>
            <p:nvPr/>
          </p:nvSpPr>
          <p:spPr bwMode="auto">
            <a:xfrm>
              <a:off x="6819901" y="4695825"/>
              <a:ext cx="30163" cy="52388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7" y="4"/>
                </a:cxn>
                <a:cxn ang="0">
                  <a:pos x="64" y="10"/>
                </a:cxn>
                <a:cxn ang="0">
                  <a:pos x="60" y="15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31" y="62"/>
                </a:cxn>
                <a:cxn ang="0">
                  <a:pos x="31" y="62"/>
                </a:cxn>
                <a:cxn ang="0">
                  <a:pos x="13" y="93"/>
                </a:cxn>
                <a:cxn ang="0">
                  <a:pos x="7" y="108"/>
                </a:cxn>
                <a:cxn ang="0">
                  <a:pos x="3" y="116"/>
                </a:cxn>
                <a:cxn ang="0">
                  <a:pos x="1" y="124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0"/>
                </a:cxn>
                <a:cxn ang="0">
                  <a:pos x="9" y="130"/>
                </a:cxn>
                <a:cxn ang="0">
                  <a:pos x="10" y="129"/>
                </a:cxn>
                <a:cxn ang="0">
                  <a:pos x="12" y="127"/>
                </a:cxn>
                <a:cxn ang="0">
                  <a:pos x="12" y="127"/>
                </a:cxn>
                <a:cxn ang="0">
                  <a:pos x="14" y="119"/>
                </a:cxn>
                <a:cxn ang="0">
                  <a:pos x="17" y="110"/>
                </a:cxn>
                <a:cxn ang="0">
                  <a:pos x="26" y="93"/>
                </a:cxn>
                <a:cxn ang="0">
                  <a:pos x="35" y="77"/>
                </a:cxn>
                <a:cxn ang="0">
                  <a:pos x="46" y="61"/>
                </a:cxn>
                <a:cxn ang="0">
                  <a:pos x="46" y="61"/>
                </a:cxn>
                <a:cxn ang="0">
                  <a:pos x="54" y="48"/>
                </a:cxn>
                <a:cxn ang="0">
                  <a:pos x="63" y="35"/>
                </a:cxn>
                <a:cxn ang="0">
                  <a:pos x="72" y="21"/>
                </a:cxn>
                <a:cxn ang="0">
                  <a:pos x="75" y="14"/>
                </a:cxn>
                <a:cxn ang="0">
                  <a:pos x="77" y="8"/>
                </a:cxn>
                <a:cxn ang="0">
                  <a:pos x="77" y="8"/>
                </a:cxn>
                <a:cxn ang="0">
                  <a:pos x="77" y="5"/>
                </a:cxn>
                <a:cxn ang="0">
                  <a:pos x="77" y="2"/>
                </a:cxn>
                <a:cxn ang="0">
                  <a:pos x="73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7" y="4"/>
                </a:cxn>
                <a:cxn ang="0">
                  <a:pos x="67" y="4"/>
                </a:cxn>
              </a:cxnLst>
              <a:rect l="0" t="0" r="r" b="b"/>
              <a:pathLst>
                <a:path w="77" h="130">
                  <a:moveTo>
                    <a:pt x="67" y="4"/>
                  </a:moveTo>
                  <a:lnTo>
                    <a:pt x="67" y="4"/>
                  </a:lnTo>
                  <a:lnTo>
                    <a:pt x="64" y="10"/>
                  </a:lnTo>
                  <a:lnTo>
                    <a:pt x="60" y="15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13" y="93"/>
                  </a:lnTo>
                  <a:lnTo>
                    <a:pt x="7" y="108"/>
                  </a:lnTo>
                  <a:lnTo>
                    <a:pt x="3" y="116"/>
                  </a:lnTo>
                  <a:lnTo>
                    <a:pt x="1" y="124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0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2" y="127"/>
                  </a:lnTo>
                  <a:lnTo>
                    <a:pt x="12" y="127"/>
                  </a:lnTo>
                  <a:lnTo>
                    <a:pt x="14" y="119"/>
                  </a:lnTo>
                  <a:lnTo>
                    <a:pt x="17" y="110"/>
                  </a:lnTo>
                  <a:lnTo>
                    <a:pt x="26" y="93"/>
                  </a:lnTo>
                  <a:lnTo>
                    <a:pt x="35" y="77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54" y="48"/>
                  </a:lnTo>
                  <a:lnTo>
                    <a:pt x="63" y="35"/>
                  </a:lnTo>
                  <a:lnTo>
                    <a:pt x="72" y="21"/>
                  </a:lnTo>
                  <a:lnTo>
                    <a:pt x="75" y="14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5"/>
                  </a:lnTo>
                  <a:lnTo>
                    <a:pt x="77" y="2"/>
                  </a:lnTo>
                  <a:lnTo>
                    <a:pt x="73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32" name="Freeform 1156"/>
            <p:cNvSpPr/>
            <p:nvPr/>
          </p:nvSpPr>
          <p:spPr bwMode="auto">
            <a:xfrm>
              <a:off x="6840538" y="4703763"/>
              <a:ext cx="30163" cy="47625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3" y="8"/>
                </a:cxn>
                <a:cxn ang="0">
                  <a:pos x="59" y="14"/>
                </a:cxn>
                <a:cxn ang="0">
                  <a:pos x="51" y="26"/>
                </a:cxn>
                <a:cxn ang="0">
                  <a:pos x="51" y="26"/>
                </a:cxn>
                <a:cxn ang="0">
                  <a:pos x="42" y="41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24" y="67"/>
                </a:cxn>
                <a:cxn ang="0">
                  <a:pos x="16" y="8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5"/>
                </a:cxn>
                <a:cxn ang="0">
                  <a:pos x="3" y="118"/>
                </a:cxn>
                <a:cxn ang="0">
                  <a:pos x="7" y="119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6"/>
                </a:cxn>
                <a:cxn ang="0">
                  <a:pos x="28" y="84"/>
                </a:cxn>
                <a:cxn ang="0">
                  <a:pos x="37" y="68"/>
                </a:cxn>
                <a:cxn ang="0">
                  <a:pos x="47" y="52"/>
                </a:cxn>
                <a:cxn ang="0">
                  <a:pos x="47" y="52"/>
                </a:cxn>
                <a:cxn ang="0">
                  <a:pos x="57" y="39"/>
                </a:cxn>
                <a:cxn ang="0">
                  <a:pos x="64" y="25"/>
                </a:cxn>
                <a:cxn ang="0">
                  <a:pos x="64" y="25"/>
                </a:cxn>
                <a:cxn ang="0">
                  <a:pos x="71" y="16"/>
                </a:cxn>
                <a:cxn ang="0">
                  <a:pos x="75" y="12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8" y="4"/>
                </a:cxn>
                <a:cxn ang="0">
                  <a:pos x="76" y="1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8" h="119">
                  <a:moveTo>
                    <a:pt x="66" y="3"/>
                  </a:moveTo>
                  <a:lnTo>
                    <a:pt x="66" y="3"/>
                  </a:lnTo>
                  <a:lnTo>
                    <a:pt x="63" y="8"/>
                  </a:lnTo>
                  <a:lnTo>
                    <a:pt x="59" y="14"/>
                  </a:lnTo>
                  <a:lnTo>
                    <a:pt x="51" y="26"/>
                  </a:lnTo>
                  <a:lnTo>
                    <a:pt x="51" y="26"/>
                  </a:lnTo>
                  <a:lnTo>
                    <a:pt x="42" y="41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24" y="67"/>
                  </a:lnTo>
                  <a:lnTo>
                    <a:pt x="16" y="8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3" y="118"/>
                  </a:lnTo>
                  <a:lnTo>
                    <a:pt x="7" y="119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6"/>
                  </a:lnTo>
                  <a:lnTo>
                    <a:pt x="28" y="84"/>
                  </a:lnTo>
                  <a:lnTo>
                    <a:pt x="37" y="68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57" y="39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71" y="16"/>
                  </a:lnTo>
                  <a:lnTo>
                    <a:pt x="75" y="12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8" y="4"/>
                  </a:lnTo>
                  <a:lnTo>
                    <a:pt x="76" y="1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33" name="Freeform 1157"/>
            <p:cNvSpPr/>
            <p:nvPr/>
          </p:nvSpPr>
          <p:spPr bwMode="auto">
            <a:xfrm>
              <a:off x="6723063" y="4686300"/>
              <a:ext cx="14288" cy="2540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16" y="31"/>
                </a:cxn>
                <a:cxn ang="0">
                  <a:pos x="9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20" y="48"/>
                </a:cxn>
                <a:cxn ang="0">
                  <a:pos x="26" y="3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8" h="64">
                  <a:moveTo>
                    <a:pt x="28" y="4"/>
                  </a:moveTo>
                  <a:lnTo>
                    <a:pt x="28" y="4"/>
                  </a:lnTo>
                  <a:lnTo>
                    <a:pt x="16" y="31"/>
                  </a:lnTo>
                  <a:lnTo>
                    <a:pt x="9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20" y="48"/>
                  </a:lnTo>
                  <a:lnTo>
                    <a:pt x="26" y="3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34" name="Freeform 1158"/>
            <p:cNvSpPr/>
            <p:nvPr/>
          </p:nvSpPr>
          <p:spPr bwMode="auto">
            <a:xfrm>
              <a:off x="6745288" y="4713288"/>
              <a:ext cx="11113" cy="25400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8" y="6"/>
                </a:cxn>
                <a:cxn ang="0">
                  <a:pos x="17" y="19"/>
                </a:cxn>
                <a:cxn ang="0">
                  <a:pos x="11" y="33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2" y="64"/>
                </a:cxn>
                <a:cxn ang="0">
                  <a:pos x="6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7" y="48"/>
                </a:cxn>
                <a:cxn ang="0">
                  <a:pos x="23" y="35"/>
                </a:cxn>
                <a:cxn ang="0">
                  <a:pos x="27" y="21"/>
                </a:cxn>
                <a:cxn ang="0">
                  <a:pos x="28" y="13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4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8" y="6"/>
                </a:cxn>
                <a:cxn ang="0">
                  <a:pos x="18" y="6"/>
                </a:cxn>
              </a:cxnLst>
              <a:rect l="0" t="0" r="r" b="b"/>
              <a:pathLst>
                <a:path w="30" h="65">
                  <a:moveTo>
                    <a:pt x="18" y="6"/>
                  </a:moveTo>
                  <a:lnTo>
                    <a:pt x="18" y="6"/>
                  </a:lnTo>
                  <a:lnTo>
                    <a:pt x="17" y="19"/>
                  </a:lnTo>
                  <a:lnTo>
                    <a:pt x="11" y="33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6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7" y="48"/>
                  </a:lnTo>
                  <a:lnTo>
                    <a:pt x="23" y="35"/>
                  </a:lnTo>
                  <a:lnTo>
                    <a:pt x="27" y="21"/>
                  </a:lnTo>
                  <a:lnTo>
                    <a:pt x="28" y="1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35" name="Freeform 1159"/>
            <p:cNvSpPr/>
            <p:nvPr/>
          </p:nvSpPr>
          <p:spPr bwMode="auto">
            <a:xfrm>
              <a:off x="6773863" y="4743450"/>
              <a:ext cx="9525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4" y="13"/>
                </a:cxn>
                <a:cxn ang="0">
                  <a:pos x="13" y="22"/>
                </a:cxn>
                <a:cxn ang="0">
                  <a:pos x="10" y="30"/>
                </a:cxn>
                <a:cxn ang="0">
                  <a:pos x="6" y="37"/>
                </a:cxn>
                <a:cxn ang="0">
                  <a:pos x="6" y="37"/>
                </a:cxn>
                <a:cxn ang="0">
                  <a:pos x="2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0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24" y="20"/>
                </a:cxn>
                <a:cxn ang="0">
                  <a:pos x="26" y="5"/>
                </a:cxn>
                <a:cxn ang="0">
                  <a:pos x="26" y="5"/>
                </a:cxn>
                <a:cxn ang="0">
                  <a:pos x="26" y="3"/>
                </a:cxn>
                <a:cxn ang="0">
                  <a:pos x="24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6" h="64">
                  <a:moveTo>
                    <a:pt x="15" y="5"/>
                  </a:moveTo>
                  <a:lnTo>
                    <a:pt x="15" y="5"/>
                  </a:lnTo>
                  <a:lnTo>
                    <a:pt x="14" y="13"/>
                  </a:lnTo>
                  <a:lnTo>
                    <a:pt x="13" y="22"/>
                  </a:lnTo>
                  <a:lnTo>
                    <a:pt x="10" y="30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2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24" y="20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4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36" name="Freeform 1160"/>
            <p:cNvSpPr/>
            <p:nvPr/>
          </p:nvSpPr>
          <p:spPr bwMode="auto">
            <a:xfrm>
              <a:off x="6799263" y="4760913"/>
              <a:ext cx="14288" cy="238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2" y="23"/>
                </a:cxn>
                <a:cxn ang="0">
                  <a:pos x="12" y="23"/>
                </a:cxn>
                <a:cxn ang="0">
                  <a:pos x="5" y="36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3" y="57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9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26" y="20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3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58">
                  <a:moveTo>
                    <a:pt x="24" y="4"/>
                  </a:moveTo>
                  <a:lnTo>
                    <a:pt x="24" y="4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5" y="3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3" y="57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9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6" y="2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3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37" name="Freeform 1161"/>
            <p:cNvSpPr/>
            <p:nvPr/>
          </p:nvSpPr>
          <p:spPr bwMode="auto">
            <a:xfrm>
              <a:off x="6943726" y="4765675"/>
              <a:ext cx="9525" cy="2698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20"/>
                </a:cxn>
                <a:cxn ang="0">
                  <a:pos x="9" y="34"/>
                </a:cxn>
                <a:cxn ang="0">
                  <a:pos x="5" y="47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6" y="51"/>
                </a:cxn>
                <a:cxn ang="0">
                  <a:pos x="20" y="37"/>
                </a:cxn>
                <a:cxn ang="0">
                  <a:pos x="22" y="21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2" h="68">
                  <a:moveTo>
                    <a:pt x="12" y="5"/>
                  </a:moveTo>
                  <a:lnTo>
                    <a:pt x="12" y="5"/>
                  </a:lnTo>
                  <a:lnTo>
                    <a:pt x="10" y="20"/>
                  </a:lnTo>
                  <a:lnTo>
                    <a:pt x="9" y="34"/>
                  </a:lnTo>
                  <a:lnTo>
                    <a:pt x="5" y="47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6" y="51"/>
                  </a:lnTo>
                  <a:lnTo>
                    <a:pt x="20" y="37"/>
                  </a:lnTo>
                  <a:lnTo>
                    <a:pt x="22" y="21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38" name="Freeform 1162"/>
            <p:cNvSpPr/>
            <p:nvPr/>
          </p:nvSpPr>
          <p:spPr bwMode="auto">
            <a:xfrm>
              <a:off x="6973888" y="4759325"/>
              <a:ext cx="6350" cy="25400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1" y="10"/>
                </a:cxn>
                <a:cxn ang="0">
                  <a:pos x="1" y="10"/>
                </a:cxn>
                <a:cxn ang="0">
                  <a:pos x="4" y="14"/>
                </a:cxn>
                <a:cxn ang="0">
                  <a:pos x="4" y="19"/>
                </a:cxn>
                <a:cxn ang="0">
                  <a:pos x="4" y="28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7"/>
                </a:cxn>
                <a:cxn ang="0">
                  <a:pos x="5" y="60"/>
                </a:cxn>
                <a:cxn ang="0">
                  <a:pos x="9" y="61"/>
                </a:cxn>
                <a:cxn ang="0">
                  <a:pos x="13" y="60"/>
                </a:cxn>
                <a:cxn ang="0">
                  <a:pos x="14" y="57"/>
                </a:cxn>
                <a:cxn ang="0">
                  <a:pos x="16" y="5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4" y="11"/>
                </a:cxn>
                <a:cxn ang="0">
                  <a:pos x="13" y="6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6" h="61">
                  <a:moveTo>
                    <a:pt x="9" y="2"/>
                  </a:moveTo>
                  <a:lnTo>
                    <a:pt x="9" y="2"/>
                  </a:lnTo>
                  <a:lnTo>
                    <a:pt x="8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4" y="14"/>
                  </a:lnTo>
                  <a:lnTo>
                    <a:pt x="4" y="19"/>
                  </a:lnTo>
                  <a:lnTo>
                    <a:pt x="4" y="28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13" y="60"/>
                  </a:lnTo>
                  <a:lnTo>
                    <a:pt x="14" y="57"/>
                  </a:lnTo>
                  <a:lnTo>
                    <a:pt x="16" y="5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4" y="11"/>
                  </a:lnTo>
                  <a:lnTo>
                    <a:pt x="13" y="6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39" name="Freeform 1163"/>
            <p:cNvSpPr/>
            <p:nvPr/>
          </p:nvSpPr>
          <p:spPr bwMode="auto">
            <a:xfrm>
              <a:off x="7008813" y="4741863"/>
              <a:ext cx="7938" cy="19050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7" y="14"/>
                </a:cxn>
                <a:cxn ang="0">
                  <a:pos x="4" y="24"/>
                </a:cxn>
                <a:cxn ang="0">
                  <a:pos x="2" y="34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2" y="47"/>
                </a:cxn>
                <a:cxn ang="0">
                  <a:pos x="6" y="48"/>
                </a:cxn>
                <a:cxn ang="0">
                  <a:pos x="10" y="47"/>
                </a:cxn>
                <a:cxn ang="0">
                  <a:pos x="11" y="46"/>
                </a:cxn>
                <a:cxn ang="0">
                  <a:pos x="12" y="43"/>
                </a:cxn>
                <a:cxn ang="0">
                  <a:pos x="12" y="43"/>
                </a:cxn>
                <a:cxn ang="0">
                  <a:pos x="14" y="34"/>
                </a:cxn>
                <a:cxn ang="0">
                  <a:pos x="16" y="24"/>
                </a:cxn>
                <a:cxn ang="0">
                  <a:pos x="17" y="14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3"/>
                </a:cxn>
                <a:cxn ang="0">
                  <a:pos x="17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8" y="3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9" h="48">
                  <a:moveTo>
                    <a:pt x="8" y="5"/>
                  </a:moveTo>
                  <a:lnTo>
                    <a:pt x="8" y="5"/>
                  </a:lnTo>
                  <a:lnTo>
                    <a:pt x="7" y="14"/>
                  </a:lnTo>
                  <a:lnTo>
                    <a:pt x="4" y="24"/>
                  </a:lnTo>
                  <a:lnTo>
                    <a:pt x="2" y="3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2" y="47"/>
                  </a:lnTo>
                  <a:lnTo>
                    <a:pt x="6" y="48"/>
                  </a:lnTo>
                  <a:lnTo>
                    <a:pt x="10" y="47"/>
                  </a:lnTo>
                  <a:lnTo>
                    <a:pt x="11" y="46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4" y="34"/>
                  </a:lnTo>
                  <a:lnTo>
                    <a:pt x="16" y="24"/>
                  </a:lnTo>
                  <a:lnTo>
                    <a:pt x="17" y="1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40" name="Freeform 1164"/>
            <p:cNvSpPr/>
            <p:nvPr/>
          </p:nvSpPr>
          <p:spPr bwMode="auto">
            <a:xfrm>
              <a:off x="6281738" y="4064000"/>
              <a:ext cx="747713" cy="677863"/>
            </a:xfrm>
            <a:custGeom>
              <a:avLst/>
              <a:gdLst/>
              <a:ahLst/>
              <a:cxnLst>
                <a:cxn ang="0">
                  <a:pos x="18" y="753"/>
                </a:cxn>
                <a:cxn ang="0">
                  <a:pos x="47" y="535"/>
                </a:cxn>
                <a:cxn ang="0">
                  <a:pos x="90" y="437"/>
                </a:cxn>
                <a:cxn ang="0">
                  <a:pos x="231" y="244"/>
                </a:cxn>
                <a:cxn ang="0">
                  <a:pos x="357" y="145"/>
                </a:cxn>
                <a:cxn ang="0">
                  <a:pos x="570" y="53"/>
                </a:cxn>
                <a:cxn ang="0">
                  <a:pos x="728" y="17"/>
                </a:cxn>
                <a:cxn ang="0">
                  <a:pos x="857" y="5"/>
                </a:cxn>
                <a:cxn ang="0">
                  <a:pos x="927" y="0"/>
                </a:cxn>
                <a:cxn ang="0">
                  <a:pos x="946" y="1"/>
                </a:cxn>
                <a:cxn ang="0">
                  <a:pos x="969" y="4"/>
                </a:cxn>
                <a:cxn ang="0">
                  <a:pos x="1101" y="8"/>
                </a:cxn>
                <a:cxn ang="0">
                  <a:pos x="1240" y="36"/>
                </a:cxn>
                <a:cxn ang="0">
                  <a:pos x="1420" y="86"/>
                </a:cxn>
                <a:cxn ang="0">
                  <a:pos x="1601" y="199"/>
                </a:cxn>
                <a:cxn ang="0">
                  <a:pos x="1725" y="331"/>
                </a:cxn>
                <a:cxn ang="0">
                  <a:pos x="1818" y="485"/>
                </a:cxn>
                <a:cxn ang="0">
                  <a:pos x="1856" y="642"/>
                </a:cxn>
                <a:cxn ang="0">
                  <a:pos x="1872" y="850"/>
                </a:cxn>
                <a:cxn ang="0">
                  <a:pos x="1882" y="983"/>
                </a:cxn>
                <a:cxn ang="0">
                  <a:pos x="1849" y="1047"/>
                </a:cxn>
                <a:cxn ang="0">
                  <a:pos x="1830" y="931"/>
                </a:cxn>
                <a:cxn ang="0">
                  <a:pos x="1815" y="747"/>
                </a:cxn>
                <a:cxn ang="0">
                  <a:pos x="1774" y="507"/>
                </a:cxn>
                <a:cxn ang="0">
                  <a:pos x="1687" y="362"/>
                </a:cxn>
                <a:cxn ang="0">
                  <a:pos x="1538" y="210"/>
                </a:cxn>
                <a:cxn ang="0">
                  <a:pos x="1338" y="110"/>
                </a:cxn>
                <a:cxn ang="0">
                  <a:pos x="1201" y="77"/>
                </a:cxn>
                <a:cxn ang="0">
                  <a:pos x="1044" y="55"/>
                </a:cxn>
                <a:cxn ang="0">
                  <a:pos x="942" y="50"/>
                </a:cxn>
                <a:cxn ang="0">
                  <a:pos x="808" y="55"/>
                </a:cxn>
                <a:cxn ang="0">
                  <a:pos x="683" y="77"/>
                </a:cxn>
                <a:cxn ang="0">
                  <a:pos x="509" y="123"/>
                </a:cxn>
                <a:cxn ang="0">
                  <a:pos x="345" y="210"/>
                </a:cxn>
                <a:cxn ang="0">
                  <a:pos x="170" y="397"/>
                </a:cxn>
                <a:cxn ang="0">
                  <a:pos x="98" y="540"/>
                </a:cxn>
                <a:cxn ang="0">
                  <a:pos x="68" y="747"/>
                </a:cxn>
                <a:cxn ang="0">
                  <a:pos x="53" y="955"/>
                </a:cxn>
                <a:cxn ang="0">
                  <a:pos x="85" y="1155"/>
                </a:cxn>
                <a:cxn ang="0">
                  <a:pos x="128" y="1280"/>
                </a:cxn>
                <a:cxn ang="0">
                  <a:pos x="183" y="1364"/>
                </a:cxn>
                <a:cxn ang="0">
                  <a:pos x="263" y="1454"/>
                </a:cxn>
                <a:cxn ang="0">
                  <a:pos x="475" y="1576"/>
                </a:cxn>
                <a:cxn ang="0">
                  <a:pos x="739" y="1645"/>
                </a:cxn>
                <a:cxn ang="0">
                  <a:pos x="942" y="1659"/>
                </a:cxn>
                <a:cxn ang="0">
                  <a:pos x="1052" y="1655"/>
                </a:cxn>
                <a:cxn ang="0">
                  <a:pos x="1062" y="1701"/>
                </a:cxn>
                <a:cxn ang="0">
                  <a:pos x="942" y="1705"/>
                </a:cxn>
                <a:cxn ang="0">
                  <a:pos x="731" y="1688"/>
                </a:cxn>
                <a:cxn ang="0">
                  <a:pos x="598" y="1666"/>
                </a:cxn>
                <a:cxn ang="0">
                  <a:pos x="490" y="1629"/>
                </a:cxn>
                <a:cxn ang="0">
                  <a:pos x="259" y="1513"/>
                </a:cxn>
                <a:cxn ang="0">
                  <a:pos x="176" y="1436"/>
                </a:cxn>
                <a:cxn ang="0">
                  <a:pos x="84" y="1301"/>
                </a:cxn>
                <a:cxn ang="0">
                  <a:pos x="46" y="1190"/>
                </a:cxn>
                <a:cxn ang="0">
                  <a:pos x="9" y="1040"/>
                </a:cxn>
                <a:cxn ang="0">
                  <a:pos x="4" y="906"/>
                </a:cxn>
              </a:cxnLst>
              <a:rect l="0" t="0" r="r" b="b"/>
              <a:pathLst>
                <a:path w="1883" h="1706">
                  <a:moveTo>
                    <a:pt x="8" y="876"/>
                  </a:moveTo>
                  <a:lnTo>
                    <a:pt x="8" y="876"/>
                  </a:lnTo>
                  <a:lnTo>
                    <a:pt x="10" y="850"/>
                  </a:lnTo>
                  <a:lnTo>
                    <a:pt x="13" y="824"/>
                  </a:lnTo>
                  <a:lnTo>
                    <a:pt x="13" y="824"/>
                  </a:lnTo>
                  <a:lnTo>
                    <a:pt x="18" y="753"/>
                  </a:lnTo>
                  <a:lnTo>
                    <a:pt x="18" y="753"/>
                  </a:lnTo>
                  <a:lnTo>
                    <a:pt x="23" y="679"/>
                  </a:lnTo>
                  <a:lnTo>
                    <a:pt x="26" y="642"/>
                  </a:lnTo>
                  <a:lnTo>
                    <a:pt x="31" y="605"/>
                  </a:lnTo>
                  <a:lnTo>
                    <a:pt x="38" y="569"/>
                  </a:lnTo>
                  <a:lnTo>
                    <a:pt x="47" y="535"/>
                  </a:lnTo>
                  <a:lnTo>
                    <a:pt x="52" y="518"/>
                  </a:lnTo>
                  <a:lnTo>
                    <a:pt x="59" y="501"/>
                  </a:lnTo>
                  <a:lnTo>
                    <a:pt x="65" y="485"/>
                  </a:lnTo>
                  <a:lnTo>
                    <a:pt x="73" y="468"/>
                  </a:lnTo>
                  <a:lnTo>
                    <a:pt x="73" y="468"/>
                  </a:lnTo>
                  <a:lnTo>
                    <a:pt x="90" y="437"/>
                  </a:lnTo>
                  <a:lnTo>
                    <a:pt x="111" y="403"/>
                  </a:lnTo>
                  <a:lnTo>
                    <a:pt x="133" y="367"/>
                  </a:lnTo>
                  <a:lnTo>
                    <a:pt x="158" y="331"/>
                  </a:lnTo>
                  <a:lnTo>
                    <a:pt x="186" y="295"/>
                  </a:lnTo>
                  <a:lnTo>
                    <a:pt x="216" y="261"/>
                  </a:lnTo>
                  <a:lnTo>
                    <a:pt x="231" y="244"/>
                  </a:lnTo>
                  <a:lnTo>
                    <a:pt x="247" y="229"/>
                  </a:lnTo>
                  <a:lnTo>
                    <a:pt x="264" y="213"/>
                  </a:lnTo>
                  <a:lnTo>
                    <a:pt x="282" y="199"/>
                  </a:lnTo>
                  <a:lnTo>
                    <a:pt x="282" y="199"/>
                  </a:lnTo>
                  <a:lnTo>
                    <a:pt x="319" y="170"/>
                  </a:lnTo>
                  <a:lnTo>
                    <a:pt x="357" y="145"/>
                  </a:lnTo>
                  <a:lnTo>
                    <a:pt x="392" y="123"/>
                  </a:lnTo>
                  <a:lnTo>
                    <a:pt x="428" y="103"/>
                  </a:lnTo>
                  <a:lnTo>
                    <a:pt x="463" y="86"/>
                  </a:lnTo>
                  <a:lnTo>
                    <a:pt x="498" y="73"/>
                  </a:lnTo>
                  <a:lnTo>
                    <a:pt x="534" y="61"/>
                  </a:lnTo>
                  <a:lnTo>
                    <a:pt x="570" y="53"/>
                  </a:lnTo>
                  <a:lnTo>
                    <a:pt x="570" y="53"/>
                  </a:lnTo>
                  <a:lnTo>
                    <a:pt x="607" y="44"/>
                  </a:lnTo>
                  <a:lnTo>
                    <a:pt x="643" y="36"/>
                  </a:lnTo>
                  <a:lnTo>
                    <a:pt x="643" y="36"/>
                  </a:lnTo>
                  <a:lnTo>
                    <a:pt x="700" y="22"/>
                  </a:lnTo>
                  <a:lnTo>
                    <a:pt x="728" y="17"/>
                  </a:lnTo>
                  <a:lnTo>
                    <a:pt x="759" y="12"/>
                  </a:lnTo>
                  <a:lnTo>
                    <a:pt x="759" y="12"/>
                  </a:lnTo>
                  <a:lnTo>
                    <a:pt x="782" y="8"/>
                  </a:lnTo>
                  <a:lnTo>
                    <a:pt x="807" y="6"/>
                  </a:lnTo>
                  <a:lnTo>
                    <a:pt x="857" y="5"/>
                  </a:lnTo>
                  <a:lnTo>
                    <a:pt x="857" y="5"/>
                  </a:lnTo>
                  <a:lnTo>
                    <a:pt x="885" y="5"/>
                  </a:lnTo>
                  <a:lnTo>
                    <a:pt x="914" y="4"/>
                  </a:lnTo>
                  <a:lnTo>
                    <a:pt x="914" y="4"/>
                  </a:lnTo>
                  <a:lnTo>
                    <a:pt x="921" y="1"/>
                  </a:lnTo>
                  <a:lnTo>
                    <a:pt x="927" y="0"/>
                  </a:lnTo>
                  <a:lnTo>
                    <a:pt x="927" y="0"/>
                  </a:lnTo>
                  <a:lnTo>
                    <a:pt x="931" y="0"/>
                  </a:lnTo>
                  <a:lnTo>
                    <a:pt x="931" y="0"/>
                  </a:lnTo>
                  <a:lnTo>
                    <a:pt x="938" y="1"/>
                  </a:lnTo>
                  <a:lnTo>
                    <a:pt x="942" y="1"/>
                  </a:lnTo>
                  <a:lnTo>
                    <a:pt x="946" y="1"/>
                  </a:lnTo>
                  <a:lnTo>
                    <a:pt x="946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3" y="1"/>
                  </a:lnTo>
                  <a:lnTo>
                    <a:pt x="969" y="4"/>
                  </a:lnTo>
                  <a:lnTo>
                    <a:pt x="969" y="4"/>
                  </a:lnTo>
                  <a:lnTo>
                    <a:pt x="998" y="5"/>
                  </a:lnTo>
                  <a:lnTo>
                    <a:pt x="1027" y="5"/>
                  </a:lnTo>
                  <a:lnTo>
                    <a:pt x="1027" y="5"/>
                  </a:lnTo>
                  <a:lnTo>
                    <a:pt x="1076" y="6"/>
                  </a:lnTo>
                  <a:lnTo>
                    <a:pt x="1101" y="8"/>
                  </a:lnTo>
                  <a:lnTo>
                    <a:pt x="1125" y="12"/>
                  </a:lnTo>
                  <a:lnTo>
                    <a:pt x="1125" y="12"/>
                  </a:lnTo>
                  <a:lnTo>
                    <a:pt x="1154" y="17"/>
                  </a:lnTo>
                  <a:lnTo>
                    <a:pt x="1182" y="22"/>
                  </a:lnTo>
                  <a:lnTo>
                    <a:pt x="1240" y="36"/>
                  </a:lnTo>
                  <a:lnTo>
                    <a:pt x="1240" y="36"/>
                  </a:lnTo>
                  <a:lnTo>
                    <a:pt x="1277" y="44"/>
                  </a:lnTo>
                  <a:lnTo>
                    <a:pt x="1313" y="53"/>
                  </a:lnTo>
                  <a:lnTo>
                    <a:pt x="1313" y="53"/>
                  </a:lnTo>
                  <a:lnTo>
                    <a:pt x="1350" y="61"/>
                  </a:lnTo>
                  <a:lnTo>
                    <a:pt x="1385" y="73"/>
                  </a:lnTo>
                  <a:lnTo>
                    <a:pt x="1420" y="86"/>
                  </a:lnTo>
                  <a:lnTo>
                    <a:pt x="1456" y="103"/>
                  </a:lnTo>
                  <a:lnTo>
                    <a:pt x="1491" y="123"/>
                  </a:lnTo>
                  <a:lnTo>
                    <a:pt x="1526" y="145"/>
                  </a:lnTo>
                  <a:lnTo>
                    <a:pt x="1563" y="170"/>
                  </a:lnTo>
                  <a:lnTo>
                    <a:pt x="1601" y="199"/>
                  </a:lnTo>
                  <a:lnTo>
                    <a:pt x="1601" y="199"/>
                  </a:lnTo>
                  <a:lnTo>
                    <a:pt x="1619" y="213"/>
                  </a:lnTo>
                  <a:lnTo>
                    <a:pt x="1636" y="229"/>
                  </a:lnTo>
                  <a:lnTo>
                    <a:pt x="1652" y="244"/>
                  </a:lnTo>
                  <a:lnTo>
                    <a:pt x="1668" y="261"/>
                  </a:lnTo>
                  <a:lnTo>
                    <a:pt x="1698" y="295"/>
                  </a:lnTo>
                  <a:lnTo>
                    <a:pt x="1725" y="331"/>
                  </a:lnTo>
                  <a:lnTo>
                    <a:pt x="1750" y="367"/>
                  </a:lnTo>
                  <a:lnTo>
                    <a:pt x="1772" y="403"/>
                  </a:lnTo>
                  <a:lnTo>
                    <a:pt x="1792" y="437"/>
                  </a:lnTo>
                  <a:lnTo>
                    <a:pt x="1810" y="468"/>
                  </a:lnTo>
                  <a:lnTo>
                    <a:pt x="1810" y="468"/>
                  </a:lnTo>
                  <a:lnTo>
                    <a:pt x="1818" y="485"/>
                  </a:lnTo>
                  <a:lnTo>
                    <a:pt x="1825" y="501"/>
                  </a:lnTo>
                  <a:lnTo>
                    <a:pt x="1831" y="518"/>
                  </a:lnTo>
                  <a:lnTo>
                    <a:pt x="1836" y="535"/>
                  </a:lnTo>
                  <a:lnTo>
                    <a:pt x="1846" y="569"/>
                  </a:lnTo>
                  <a:lnTo>
                    <a:pt x="1852" y="605"/>
                  </a:lnTo>
                  <a:lnTo>
                    <a:pt x="1856" y="642"/>
                  </a:lnTo>
                  <a:lnTo>
                    <a:pt x="1860" y="679"/>
                  </a:lnTo>
                  <a:lnTo>
                    <a:pt x="1865" y="753"/>
                  </a:lnTo>
                  <a:lnTo>
                    <a:pt x="1865" y="753"/>
                  </a:lnTo>
                  <a:lnTo>
                    <a:pt x="1869" y="824"/>
                  </a:lnTo>
                  <a:lnTo>
                    <a:pt x="1869" y="824"/>
                  </a:lnTo>
                  <a:lnTo>
                    <a:pt x="1872" y="850"/>
                  </a:lnTo>
                  <a:lnTo>
                    <a:pt x="1876" y="876"/>
                  </a:lnTo>
                  <a:lnTo>
                    <a:pt x="1876" y="876"/>
                  </a:lnTo>
                  <a:lnTo>
                    <a:pt x="1880" y="906"/>
                  </a:lnTo>
                  <a:lnTo>
                    <a:pt x="1882" y="938"/>
                  </a:lnTo>
                  <a:lnTo>
                    <a:pt x="1883" y="969"/>
                  </a:lnTo>
                  <a:lnTo>
                    <a:pt x="1882" y="983"/>
                  </a:lnTo>
                  <a:lnTo>
                    <a:pt x="1881" y="999"/>
                  </a:lnTo>
                  <a:lnTo>
                    <a:pt x="1881" y="999"/>
                  </a:lnTo>
                  <a:lnTo>
                    <a:pt x="1869" y="1068"/>
                  </a:lnTo>
                  <a:lnTo>
                    <a:pt x="1869" y="1068"/>
                  </a:lnTo>
                  <a:lnTo>
                    <a:pt x="1860" y="1057"/>
                  </a:lnTo>
                  <a:lnTo>
                    <a:pt x="1849" y="1047"/>
                  </a:lnTo>
                  <a:lnTo>
                    <a:pt x="1838" y="1038"/>
                  </a:lnTo>
                  <a:lnTo>
                    <a:pt x="1826" y="1029"/>
                  </a:lnTo>
                  <a:lnTo>
                    <a:pt x="1826" y="1029"/>
                  </a:lnTo>
                  <a:lnTo>
                    <a:pt x="1827" y="1006"/>
                  </a:lnTo>
                  <a:lnTo>
                    <a:pt x="1829" y="981"/>
                  </a:lnTo>
                  <a:lnTo>
                    <a:pt x="1830" y="931"/>
                  </a:lnTo>
                  <a:lnTo>
                    <a:pt x="1827" y="879"/>
                  </a:lnTo>
                  <a:lnTo>
                    <a:pt x="1822" y="824"/>
                  </a:lnTo>
                  <a:lnTo>
                    <a:pt x="1822" y="824"/>
                  </a:lnTo>
                  <a:lnTo>
                    <a:pt x="1818" y="786"/>
                  </a:lnTo>
                  <a:lnTo>
                    <a:pt x="1815" y="747"/>
                  </a:lnTo>
                  <a:lnTo>
                    <a:pt x="1815" y="747"/>
                  </a:lnTo>
                  <a:lnTo>
                    <a:pt x="1810" y="676"/>
                  </a:lnTo>
                  <a:lnTo>
                    <a:pt x="1806" y="642"/>
                  </a:lnTo>
                  <a:lnTo>
                    <a:pt x="1801" y="607"/>
                  </a:lnTo>
                  <a:lnTo>
                    <a:pt x="1795" y="573"/>
                  </a:lnTo>
                  <a:lnTo>
                    <a:pt x="1785" y="540"/>
                  </a:lnTo>
                  <a:lnTo>
                    <a:pt x="1774" y="507"/>
                  </a:lnTo>
                  <a:lnTo>
                    <a:pt x="1767" y="492"/>
                  </a:lnTo>
                  <a:lnTo>
                    <a:pt x="1759" y="476"/>
                  </a:lnTo>
                  <a:lnTo>
                    <a:pt x="1759" y="476"/>
                  </a:lnTo>
                  <a:lnTo>
                    <a:pt x="1737" y="437"/>
                  </a:lnTo>
                  <a:lnTo>
                    <a:pt x="1713" y="397"/>
                  </a:lnTo>
                  <a:lnTo>
                    <a:pt x="1687" y="362"/>
                  </a:lnTo>
                  <a:lnTo>
                    <a:pt x="1660" y="327"/>
                  </a:lnTo>
                  <a:lnTo>
                    <a:pt x="1631" y="294"/>
                  </a:lnTo>
                  <a:lnTo>
                    <a:pt x="1601" y="264"/>
                  </a:lnTo>
                  <a:lnTo>
                    <a:pt x="1571" y="235"/>
                  </a:lnTo>
                  <a:lnTo>
                    <a:pt x="1538" y="210"/>
                  </a:lnTo>
                  <a:lnTo>
                    <a:pt x="1538" y="210"/>
                  </a:lnTo>
                  <a:lnTo>
                    <a:pt x="1508" y="189"/>
                  </a:lnTo>
                  <a:lnTo>
                    <a:pt x="1475" y="170"/>
                  </a:lnTo>
                  <a:lnTo>
                    <a:pt x="1443" y="152"/>
                  </a:lnTo>
                  <a:lnTo>
                    <a:pt x="1410" y="136"/>
                  </a:lnTo>
                  <a:lnTo>
                    <a:pt x="1375" y="123"/>
                  </a:lnTo>
                  <a:lnTo>
                    <a:pt x="1338" y="110"/>
                  </a:lnTo>
                  <a:lnTo>
                    <a:pt x="1301" y="101"/>
                  </a:lnTo>
                  <a:lnTo>
                    <a:pt x="1262" y="91"/>
                  </a:lnTo>
                  <a:lnTo>
                    <a:pt x="1262" y="91"/>
                  </a:lnTo>
                  <a:lnTo>
                    <a:pt x="1231" y="85"/>
                  </a:lnTo>
                  <a:lnTo>
                    <a:pt x="1201" y="77"/>
                  </a:lnTo>
                  <a:lnTo>
                    <a:pt x="1201" y="77"/>
                  </a:lnTo>
                  <a:lnTo>
                    <a:pt x="1171" y="69"/>
                  </a:lnTo>
                  <a:lnTo>
                    <a:pt x="1139" y="63"/>
                  </a:lnTo>
                  <a:lnTo>
                    <a:pt x="1108" y="57"/>
                  </a:lnTo>
                  <a:lnTo>
                    <a:pt x="1075" y="55"/>
                  </a:lnTo>
                  <a:lnTo>
                    <a:pt x="1075" y="55"/>
                  </a:lnTo>
                  <a:lnTo>
                    <a:pt x="1044" y="55"/>
                  </a:lnTo>
                  <a:lnTo>
                    <a:pt x="1044" y="55"/>
                  </a:lnTo>
                  <a:lnTo>
                    <a:pt x="993" y="52"/>
                  </a:lnTo>
                  <a:lnTo>
                    <a:pt x="968" y="51"/>
                  </a:lnTo>
                  <a:lnTo>
                    <a:pt x="942" y="50"/>
                  </a:lnTo>
                  <a:lnTo>
                    <a:pt x="942" y="48"/>
                  </a:lnTo>
                  <a:lnTo>
                    <a:pt x="942" y="50"/>
                  </a:lnTo>
                  <a:lnTo>
                    <a:pt x="942" y="50"/>
                  </a:lnTo>
                  <a:lnTo>
                    <a:pt x="916" y="51"/>
                  </a:lnTo>
                  <a:lnTo>
                    <a:pt x="889" y="52"/>
                  </a:lnTo>
                  <a:lnTo>
                    <a:pt x="838" y="55"/>
                  </a:lnTo>
                  <a:lnTo>
                    <a:pt x="838" y="55"/>
                  </a:lnTo>
                  <a:lnTo>
                    <a:pt x="808" y="55"/>
                  </a:lnTo>
                  <a:lnTo>
                    <a:pt x="808" y="55"/>
                  </a:lnTo>
                  <a:lnTo>
                    <a:pt x="776" y="57"/>
                  </a:lnTo>
                  <a:lnTo>
                    <a:pt x="744" y="63"/>
                  </a:lnTo>
                  <a:lnTo>
                    <a:pt x="713" y="69"/>
                  </a:lnTo>
                  <a:lnTo>
                    <a:pt x="683" y="77"/>
                  </a:lnTo>
                  <a:lnTo>
                    <a:pt x="683" y="77"/>
                  </a:lnTo>
                  <a:lnTo>
                    <a:pt x="653" y="85"/>
                  </a:lnTo>
                  <a:lnTo>
                    <a:pt x="621" y="91"/>
                  </a:lnTo>
                  <a:lnTo>
                    <a:pt x="621" y="91"/>
                  </a:lnTo>
                  <a:lnTo>
                    <a:pt x="582" y="101"/>
                  </a:lnTo>
                  <a:lnTo>
                    <a:pt x="545" y="110"/>
                  </a:lnTo>
                  <a:lnTo>
                    <a:pt x="509" y="123"/>
                  </a:lnTo>
                  <a:lnTo>
                    <a:pt x="473" y="136"/>
                  </a:lnTo>
                  <a:lnTo>
                    <a:pt x="439" y="152"/>
                  </a:lnTo>
                  <a:lnTo>
                    <a:pt x="407" y="170"/>
                  </a:lnTo>
                  <a:lnTo>
                    <a:pt x="375" y="189"/>
                  </a:lnTo>
                  <a:lnTo>
                    <a:pt x="345" y="210"/>
                  </a:lnTo>
                  <a:lnTo>
                    <a:pt x="345" y="210"/>
                  </a:lnTo>
                  <a:lnTo>
                    <a:pt x="312" y="235"/>
                  </a:lnTo>
                  <a:lnTo>
                    <a:pt x="281" y="264"/>
                  </a:lnTo>
                  <a:lnTo>
                    <a:pt x="251" y="294"/>
                  </a:lnTo>
                  <a:lnTo>
                    <a:pt x="222" y="327"/>
                  </a:lnTo>
                  <a:lnTo>
                    <a:pt x="195" y="362"/>
                  </a:lnTo>
                  <a:lnTo>
                    <a:pt x="170" y="397"/>
                  </a:lnTo>
                  <a:lnTo>
                    <a:pt x="145" y="437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16" y="492"/>
                  </a:lnTo>
                  <a:lnTo>
                    <a:pt x="108" y="507"/>
                  </a:lnTo>
                  <a:lnTo>
                    <a:pt x="98" y="540"/>
                  </a:lnTo>
                  <a:lnTo>
                    <a:pt x="89" y="573"/>
                  </a:lnTo>
                  <a:lnTo>
                    <a:pt x="81" y="607"/>
                  </a:lnTo>
                  <a:lnTo>
                    <a:pt x="77" y="642"/>
                  </a:lnTo>
                  <a:lnTo>
                    <a:pt x="73" y="676"/>
                  </a:lnTo>
                  <a:lnTo>
                    <a:pt x="68" y="747"/>
                  </a:lnTo>
                  <a:lnTo>
                    <a:pt x="68" y="747"/>
                  </a:lnTo>
                  <a:lnTo>
                    <a:pt x="64" y="786"/>
                  </a:lnTo>
                  <a:lnTo>
                    <a:pt x="61" y="824"/>
                  </a:lnTo>
                  <a:lnTo>
                    <a:pt x="61" y="824"/>
                  </a:lnTo>
                  <a:lnTo>
                    <a:pt x="57" y="870"/>
                  </a:lnTo>
                  <a:lnTo>
                    <a:pt x="55" y="913"/>
                  </a:lnTo>
                  <a:lnTo>
                    <a:pt x="53" y="955"/>
                  </a:lnTo>
                  <a:lnTo>
                    <a:pt x="55" y="995"/>
                  </a:lnTo>
                  <a:lnTo>
                    <a:pt x="57" y="1034"/>
                  </a:lnTo>
                  <a:lnTo>
                    <a:pt x="64" y="1075"/>
                  </a:lnTo>
                  <a:lnTo>
                    <a:pt x="73" y="1114"/>
                  </a:lnTo>
                  <a:lnTo>
                    <a:pt x="85" y="1155"/>
                  </a:lnTo>
                  <a:lnTo>
                    <a:pt x="85" y="1155"/>
                  </a:lnTo>
                  <a:lnTo>
                    <a:pt x="97" y="1194"/>
                  </a:lnTo>
                  <a:lnTo>
                    <a:pt x="97" y="1194"/>
                  </a:lnTo>
                  <a:lnTo>
                    <a:pt x="106" y="1223"/>
                  </a:lnTo>
                  <a:lnTo>
                    <a:pt x="115" y="1251"/>
                  </a:lnTo>
                  <a:lnTo>
                    <a:pt x="121" y="1266"/>
                  </a:lnTo>
                  <a:lnTo>
                    <a:pt x="128" y="1280"/>
                  </a:lnTo>
                  <a:lnTo>
                    <a:pt x="135" y="1293"/>
                  </a:lnTo>
                  <a:lnTo>
                    <a:pt x="142" y="1306"/>
                  </a:lnTo>
                  <a:lnTo>
                    <a:pt x="142" y="1306"/>
                  </a:lnTo>
                  <a:lnTo>
                    <a:pt x="159" y="1331"/>
                  </a:lnTo>
                  <a:lnTo>
                    <a:pt x="159" y="1331"/>
                  </a:lnTo>
                  <a:lnTo>
                    <a:pt x="183" y="1364"/>
                  </a:lnTo>
                  <a:lnTo>
                    <a:pt x="207" y="1397"/>
                  </a:lnTo>
                  <a:lnTo>
                    <a:pt x="220" y="1412"/>
                  </a:lnTo>
                  <a:lnTo>
                    <a:pt x="233" y="1427"/>
                  </a:lnTo>
                  <a:lnTo>
                    <a:pt x="247" y="1441"/>
                  </a:lnTo>
                  <a:lnTo>
                    <a:pt x="263" y="1454"/>
                  </a:lnTo>
                  <a:lnTo>
                    <a:pt x="263" y="1454"/>
                  </a:lnTo>
                  <a:lnTo>
                    <a:pt x="293" y="1478"/>
                  </a:lnTo>
                  <a:lnTo>
                    <a:pt x="326" y="1500"/>
                  </a:lnTo>
                  <a:lnTo>
                    <a:pt x="361" y="1521"/>
                  </a:lnTo>
                  <a:lnTo>
                    <a:pt x="398" y="1540"/>
                  </a:lnTo>
                  <a:lnTo>
                    <a:pt x="435" y="1559"/>
                  </a:lnTo>
                  <a:lnTo>
                    <a:pt x="475" y="1576"/>
                  </a:lnTo>
                  <a:lnTo>
                    <a:pt x="515" y="1591"/>
                  </a:lnTo>
                  <a:lnTo>
                    <a:pt x="557" y="1606"/>
                  </a:lnTo>
                  <a:lnTo>
                    <a:pt x="602" y="1618"/>
                  </a:lnTo>
                  <a:lnTo>
                    <a:pt x="646" y="1628"/>
                  </a:lnTo>
                  <a:lnTo>
                    <a:pt x="692" y="1637"/>
                  </a:lnTo>
                  <a:lnTo>
                    <a:pt x="739" y="1645"/>
                  </a:lnTo>
                  <a:lnTo>
                    <a:pt x="786" y="1652"/>
                  </a:lnTo>
                  <a:lnTo>
                    <a:pt x="834" y="1655"/>
                  </a:lnTo>
                  <a:lnTo>
                    <a:pt x="884" y="1658"/>
                  </a:lnTo>
                  <a:lnTo>
                    <a:pt x="934" y="1658"/>
                  </a:lnTo>
                  <a:lnTo>
                    <a:pt x="934" y="1658"/>
                  </a:lnTo>
                  <a:lnTo>
                    <a:pt x="942" y="1659"/>
                  </a:lnTo>
                  <a:lnTo>
                    <a:pt x="942" y="1659"/>
                  </a:lnTo>
                  <a:lnTo>
                    <a:pt x="950" y="1658"/>
                  </a:lnTo>
                  <a:lnTo>
                    <a:pt x="950" y="1658"/>
                  </a:lnTo>
                  <a:lnTo>
                    <a:pt x="984" y="1658"/>
                  </a:lnTo>
                  <a:lnTo>
                    <a:pt x="1018" y="1657"/>
                  </a:lnTo>
                  <a:lnTo>
                    <a:pt x="1052" y="1655"/>
                  </a:lnTo>
                  <a:lnTo>
                    <a:pt x="1086" y="1652"/>
                  </a:lnTo>
                  <a:lnTo>
                    <a:pt x="1086" y="1652"/>
                  </a:lnTo>
                  <a:lnTo>
                    <a:pt x="1089" y="1675"/>
                  </a:lnTo>
                  <a:lnTo>
                    <a:pt x="1096" y="1697"/>
                  </a:lnTo>
                  <a:lnTo>
                    <a:pt x="1096" y="1697"/>
                  </a:lnTo>
                  <a:lnTo>
                    <a:pt x="1062" y="1701"/>
                  </a:lnTo>
                  <a:lnTo>
                    <a:pt x="1027" y="1704"/>
                  </a:lnTo>
                  <a:lnTo>
                    <a:pt x="989" y="1706"/>
                  </a:lnTo>
                  <a:lnTo>
                    <a:pt x="950" y="1706"/>
                  </a:lnTo>
                  <a:lnTo>
                    <a:pt x="950" y="1706"/>
                  </a:lnTo>
                  <a:lnTo>
                    <a:pt x="942" y="1705"/>
                  </a:lnTo>
                  <a:lnTo>
                    <a:pt x="942" y="1705"/>
                  </a:lnTo>
                  <a:lnTo>
                    <a:pt x="934" y="1706"/>
                  </a:lnTo>
                  <a:lnTo>
                    <a:pt x="934" y="1706"/>
                  </a:lnTo>
                  <a:lnTo>
                    <a:pt x="878" y="1705"/>
                  </a:lnTo>
                  <a:lnTo>
                    <a:pt x="827" y="1701"/>
                  </a:lnTo>
                  <a:lnTo>
                    <a:pt x="778" y="1696"/>
                  </a:lnTo>
                  <a:lnTo>
                    <a:pt x="731" y="1688"/>
                  </a:lnTo>
                  <a:lnTo>
                    <a:pt x="731" y="1688"/>
                  </a:lnTo>
                  <a:lnTo>
                    <a:pt x="698" y="1682"/>
                  </a:lnTo>
                  <a:lnTo>
                    <a:pt x="666" y="1676"/>
                  </a:lnTo>
                  <a:lnTo>
                    <a:pt x="666" y="1676"/>
                  </a:lnTo>
                  <a:lnTo>
                    <a:pt x="632" y="1671"/>
                  </a:lnTo>
                  <a:lnTo>
                    <a:pt x="598" y="1666"/>
                  </a:lnTo>
                  <a:lnTo>
                    <a:pt x="565" y="1657"/>
                  </a:lnTo>
                  <a:lnTo>
                    <a:pt x="548" y="1652"/>
                  </a:lnTo>
                  <a:lnTo>
                    <a:pt x="532" y="1646"/>
                  </a:lnTo>
                  <a:lnTo>
                    <a:pt x="532" y="1646"/>
                  </a:lnTo>
                  <a:lnTo>
                    <a:pt x="490" y="1629"/>
                  </a:lnTo>
                  <a:lnTo>
                    <a:pt x="490" y="1629"/>
                  </a:lnTo>
                  <a:lnTo>
                    <a:pt x="416" y="1599"/>
                  </a:lnTo>
                  <a:lnTo>
                    <a:pt x="379" y="1582"/>
                  </a:lnTo>
                  <a:lnTo>
                    <a:pt x="344" y="1565"/>
                  </a:lnTo>
                  <a:lnTo>
                    <a:pt x="309" y="1546"/>
                  </a:lnTo>
                  <a:lnTo>
                    <a:pt x="275" y="1525"/>
                  </a:lnTo>
                  <a:lnTo>
                    <a:pt x="259" y="1513"/>
                  </a:lnTo>
                  <a:lnTo>
                    <a:pt x="243" y="1501"/>
                  </a:lnTo>
                  <a:lnTo>
                    <a:pt x="227" y="1488"/>
                  </a:lnTo>
                  <a:lnTo>
                    <a:pt x="213" y="1474"/>
                  </a:lnTo>
                  <a:lnTo>
                    <a:pt x="213" y="1474"/>
                  </a:lnTo>
                  <a:lnTo>
                    <a:pt x="195" y="1455"/>
                  </a:lnTo>
                  <a:lnTo>
                    <a:pt x="176" y="1436"/>
                  </a:lnTo>
                  <a:lnTo>
                    <a:pt x="161" y="1415"/>
                  </a:lnTo>
                  <a:lnTo>
                    <a:pt x="145" y="1394"/>
                  </a:lnTo>
                  <a:lnTo>
                    <a:pt x="116" y="1352"/>
                  </a:lnTo>
                  <a:lnTo>
                    <a:pt x="90" y="1312"/>
                  </a:lnTo>
                  <a:lnTo>
                    <a:pt x="90" y="1312"/>
                  </a:lnTo>
                  <a:lnTo>
                    <a:pt x="84" y="1301"/>
                  </a:lnTo>
                  <a:lnTo>
                    <a:pt x="77" y="1289"/>
                  </a:lnTo>
                  <a:lnTo>
                    <a:pt x="68" y="1264"/>
                  </a:lnTo>
                  <a:lnTo>
                    <a:pt x="59" y="1238"/>
                  </a:lnTo>
                  <a:lnTo>
                    <a:pt x="52" y="1212"/>
                  </a:lnTo>
                  <a:lnTo>
                    <a:pt x="52" y="1212"/>
                  </a:lnTo>
                  <a:lnTo>
                    <a:pt x="46" y="1190"/>
                  </a:lnTo>
                  <a:lnTo>
                    <a:pt x="39" y="1168"/>
                  </a:lnTo>
                  <a:lnTo>
                    <a:pt x="39" y="1168"/>
                  </a:lnTo>
                  <a:lnTo>
                    <a:pt x="31" y="1145"/>
                  </a:lnTo>
                  <a:lnTo>
                    <a:pt x="26" y="1125"/>
                  </a:lnTo>
                  <a:lnTo>
                    <a:pt x="17" y="1081"/>
                  </a:lnTo>
                  <a:lnTo>
                    <a:pt x="9" y="1040"/>
                  </a:lnTo>
                  <a:lnTo>
                    <a:pt x="2" y="999"/>
                  </a:lnTo>
                  <a:lnTo>
                    <a:pt x="2" y="999"/>
                  </a:lnTo>
                  <a:lnTo>
                    <a:pt x="1" y="983"/>
                  </a:lnTo>
                  <a:lnTo>
                    <a:pt x="0" y="969"/>
                  </a:lnTo>
                  <a:lnTo>
                    <a:pt x="1" y="938"/>
                  </a:lnTo>
                  <a:lnTo>
                    <a:pt x="4" y="906"/>
                  </a:lnTo>
                  <a:lnTo>
                    <a:pt x="8" y="876"/>
                  </a:lnTo>
                  <a:lnTo>
                    <a:pt x="8" y="8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41" name="Freeform 1165"/>
            <p:cNvSpPr/>
            <p:nvPr/>
          </p:nvSpPr>
          <p:spPr bwMode="auto">
            <a:xfrm>
              <a:off x="6837363" y="4737100"/>
              <a:ext cx="90488" cy="53975"/>
            </a:xfrm>
            <a:custGeom>
              <a:avLst/>
              <a:gdLst/>
              <a:ahLst/>
              <a:cxnLst>
                <a:cxn ang="0">
                  <a:pos x="228" y="27"/>
                </a:cxn>
                <a:cxn ang="0">
                  <a:pos x="227" y="18"/>
                </a:cxn>
                <a:cxn ang="0">
                  <a:pos x="222" y="11"/>
                </a:cxn>
                <a:cxn ang="0">
                  <a:pos x="214" y="6"/>
                </a:cxn>
                <a:cxn ang="0">
                  <a:pos x="197" y="6"/>
                </a:cxn>
                <a:cxn ang="0">
                  <a:pos x="190" y="11"/>
                </a:cxn>
                <a:cxn ang="0">
                  <a:pos x="185" y="18"/>
                </a:cxn>
                <a:cxn ang="0">
                  <a:pos x="182" y="27"/>
                </a:cxn>
                <a:cxn ang="0">
                  <a:pos x="182" y="43"/>
                </a:cxn>
                <a:cxn ang="0">
                  <a:pos x="180" y="66"/>
                </a:cxn>
                <a:cxn ang="0">
                  <a:pos x="172" y="79"/>
                </a:cxn>
                <a:cxn ang="0">
                  <a:pos x="165" y="86"/>
                </a:cxn>
                <a:cxn ang="0">
                  <a:pos x="154" y="91"/>
                </a:cxn>
                <a:cxn ang="0">
                  <a:pos x="126" y="94"/>
                </a:cxn>
                <a:cxn ang="0">
                  <a:pos x="112" y="93"/>
                </a:cxn>
                <a:cxn ang="0">
                  <a:pos x="83" y="87"/>
                </a:cxn>
                <a:cxn ang="0">
                  <a:pos x="62" y="73"/>
                </a:cxn>
                <a:cxn ang="0">
                  <a:pos x="50" y="51"/>
                </a:cxn>
                <a:cxn ang="0">
                  <a:pos x="45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5" y="2"/>
                </a:cxn>
                <a:cxn ang="0">
                  <a:pos x="23" y="0"/>
                </a:cxn>
                <a:cxn ang="0">
                  <a:pos x="11" y="2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2" y="44"/>
                </a:cxn>
                <a:cxn ang="0">
                  <a:pos x="7" y="65"/>
                </a:cxn>
                <a:cxn ang="0">
                  <a:pos x="15" y="86"/>
                </a:cxn>
                <a:cxn ang="0">
                  <a:pos x="25" y="103"/>
                </a:cxn>
                <a:cxn ang="0">
                  <a:pos x="41" y="117"/>
                </a:cxn>
                <a:cxn ang="0">
                  <a:pos x="58" y="129"/>
                </a:cxn>
                <a:cxn ang="0">
                  <a:pos x="79" y="136"/>
                </a:cxn>
                <a:cxn ang="0">
                  <a:pos x="103" y="138"/>
                </a:cxn>
                <a:cxn ang="0">
                  <a:pos x="127" y="138"/>
                </a:cxn>
                <a:cxn ang="0">
                  <a:pos x="151" y="137"/>
                </a:cxn>
                <a:cxn ang="0">
                  <a:pos x="174" y="130"/>
                </a:cxn>
                <a:cxn ang="0">
                  <a:pos x="197" y="120"/>
                </a:cxn>
                <a:cxn ang="0">
                  <a:pos x="206" y="111"/>
                </a:cxn>
                <a:cxn ang="0">
                  <a:pos x="220" y="90"/>
                </a:cxn>
                <a:cxn ang="0">
                  <a:pos x="227" y="66"/>
                </a:cxn>
                <a:cxn ang="0">
                  <a:pos x="228" y="27"/>
                </a:cxn>
              </a:cxnLst>
              <a:rect l="0" t="0" r="r" b="b"/>
              <a:pathLst>
                <a:path w="228" h="138">
                  <a:moveTo>
                    <a:pt x="228" y="27"/>
                  </a:moveTo>
                  <a:lnTo>
                    <a:pt x="228" y="27"/>
                  </a:lnTo>
                  <a:lnTo>
                    <a:pt x="228" y="22"/>
                  </a:lnTo>
                  <a:lnTo>
                    <a:pt x="227" y="18"/>
                  </a:lnTo>
                  <a:lnTo>
                    <a:pt x="224" y="14"/>
                  </a:lnTo>
                  <a:lnTo>
                    <a:pt x="222" y="11"/>
                  </a:lnTo>
                  <a:lnTo>
                    <a:pt x="218" y="9"/>
                  </a:lnTo>
                  <a:lnTo>
                    <a:pt x="214" y="6"/>
                  </a:lnTo>
                  <a:lnTo>
                    <a:pt x="206" y="5"/>
                  </a:lnTo>
                  <a:lnTo>
                    <a:pt x="197" y="6"/>
                  </a:lnTo>
                  <a:lnTo>
                    <a:pt x="193" y="9"/>
                  </a:lnTo>
                  <a:lnTo>
                    <a:pt x="190" y="11"/>
                  </a:lnTo>
                  <a:lnTo>
                    <a:pt x="186" y="14"/>
                  </a:lnTo>
                  <a:lnTo>
                    <a:pt x="185" y="18"/>
                  </a:lnTo>
                  <a:lnTo>
                    <a:pt x="184" y="22"/>
                  </a:lnTo>
                  <a:lnTo>
                    <a:pt x="182" y="27"/>
                  </a:lnTo>
                  <a:lnTo>
                    <a:pt x="182" y="27"/>
                  </a:lnTo>
                  <a:lnTo>
                    <a:pt x="182" y="43"/>
                  </a:lnTo>
                  <a:lnTo>
                    <a:pt x="182" y="59"/>
                  </a:lnTo>
                  <a:lnTo>
                    <a:pt x="180" y="66"/>
                  </a:lnTo>
                  <a:lnTo>
                    <a:pt x="177" y="73"/>
                  </a:lnTo>
                  <a:lnTo>
                    <a:pt x="172" y="79"/>
                  </a:lnTo>
                  <a:lnTo>
                    <a:pt x="165" y="86"/>
                  </a:lnTo>
                  <a:lnTo>
                    <a:pt x="165" y="86"/>
                  </a:lnTo>
                  <a:lnTo>
                    <a:pt x="160" y="89"/>
                  </a:lnTo>
                  <a:lnTo>
                    <a:pt x="154" y="91"/>
                  </a:lnTo>
                  <a:lnTo>
                    <a:pt x="140" y="93"/>
                  </a:lnTo>
                  <a:lnTo>
                    <a:pt x="126" y="94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96" y="91"/>
                  </a:lnTo>
                  <a:lnTo>
                    <a:pt x="83" y="87"/>
                  </a:lnTo>
                  <a:lnTo>
                    <a:pt x="71" y="82"/>
                  </a:lnTo>
                  <a:lnTo>
                    <a:pt x="62" y="73"/>
                  </a:lnTo>
                  <a:lnTo>
                    <a:pt x="54" y="62"/>
                  </a:lnTo>
                  <a:lnTo>
                    <a:pt x="50" y="51"/>
                  </a:lnTo>
                  <a:lnTo>
                    <a:pt x="46" y="38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17"/>
                  </a:lnTo>
                  <a:lnTo>
                    <a:pt x="44" y="11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5" y="2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2"/>
                  </a:lnTo>
                  <a:lnTo>
                    <a:pt x="2" y="44"/>
                  </a:lnTo>
                  <a:lnTo>
                    <a:pt x="3" y="55"/>
                  </a:lnTo>
                  <a:lnTo>
                    <a:pt x="7" y="65"/>
                  </a:lnTo>
                  <a:lnTo>
                    <a:pt x="10" y="76"/>
                  </a:lnTo>
                  <a:lnTo>
                    <a:pt x="15" y="86"/>
                  </a:lnTo>
                  <a:lnTo>
                    <a:pt x="20" y="94"/>
                  </a:lnTo>
                  <a:lnTo>
                    <a:pt x="25" y="103"/>
                  </a:lnTo>
                  <a:lnTo>
                    <a:pt x="33" y="111"/>
                  </a:lnTo>
                  <a:lnTo>
                    <a:pt x="41" y="117"/>
                  </a:lnTo>
                  <a:lnTo>
                    <a:pt x="49" y="124"/>
                  </a:lnTo>
                  <a:lnTo>
                    <a:pt x="58" y="129"/>
                  </a:lnTo>
                  <a:lnTo>
                    <a:pt x="69" y="133"/>
                  </a:lnTo>
                  <a:lnTo>
                    <a:pt x="79" y="136"/>
                  </a:lnTo>
                  <a:lnTo>
                    <a:pt x="91" y="138"/>
                  </a:lnTo>
                  <a:lnTo>
                    <a:pt x="103" y="138"/>
                  </a:lnTo>
                  <a:lnTo>
                    <a:pt x="103" y="138"/>
                  </a:lnTo>
                  <a:lnTo>
                    <a:pt x="127" y="138"/>
                  </a:lnTo>
                  <a:lnTo>
                    <a:pt x="139" y="138"/>
                  </a:lnTo>
                  <a:lnTo>
                    <a:pt x="151" y="137"/>
                  </a:lnTo>
                  <a:lnTo>
                    <a:pt x="163" y="134"/>
                  </a:lnTo>
                  <a:lnTo>
                    <a:pt x="174" y="130"/>
                  </a:lnTo>
                  <a:lnTo>
                    <a:pt x="186" y="127"/>
                  </a:lnTo>
                  <a:lnTo>
                    <a:pt x="197" y="120"/>
                  </a:lnTo>
                  <a:lnTo>
                    <a:pt x="197" y="120"/>
                  </a:lnTo>
                  <a:lnTo>
                    <a:pt x="206" y="111"/>
                  </a:lnTo>
                  <a:lnTo>
                    <a:pt x="214" y="100"/>
                  </a:lnTo>
                  <a:lnTo>
                    <a:pt x="220" y="90"/>
                  </a:lnTo>
                  <a:lnTo>
                    <a:pt x="224" y="78"/>
                  </a:lnTo>
                  <a:lnTo>
                    <a:pt x="227" y="66"/>
                  </a:lnTo>
                  <a:lnTo>
                    <a:pt x="228" y="53"/>
                  </a:lnTo>
                  <a:lnTo>
                    <a:pt x="228" y="27"/>
                  </a:lnTo>
                  <a:lnTo>
                    <a:pt x="228" y="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42" name="Freeform 1166"/>
            <p:cNvSpPr/>
            <p:nvPr/>
          </p:nvSpPr>
          <p:spPr bwMode="auto">
            <a:xfrm>
              <a:off x="6950076" y="4643438"/>
              <a:ext cx="3175" cy="158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8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43" name="Freeform 1167"/>
            <p:cNvSpPr/>
            <p:nvPr/>
          </p:nvSpPr>
          <p:spPr bwMode="auto">
            <a:xfrm>
              <a:off x="6848476" y="4503738"/>
              <a:ext cx="153988" cy="252413"/>
            </a:xfrm>
            <a:custGeom>
              <a:avLst/>
              <a:gdLst/>
              <a:ahLst/>
              <a:cxnLst>
                <a:cxn ang="0">
                  <a:pos x="126" y="175"/>
                </a:cxn>
                <a:cxn ang="0">
                  <a:pos x="173" y="199"/>
                </a:cxn>
                <a:cxn ang="0">
                  <a:pos x="179" y="217"/>
                </a:cxn>
                <a:cxn ang="0">
                  <a:pos x="197" y="243"/>
                </a:cxn>
                <a:cxn ang="0">
                  <a:pos x="246" y="264"/>
                </a:cxn>
                <a:cxn ang="0">
                  <a:pos x="334" y="263"/>
                </a:cxn>
                <a:cxn ang="0">
                  <a:pos x="378" y="236"/>
                </a:cxn>
                <a:cxn ang="0">
                  <a:pos x="387" y="183"/>
                </a:cxn>
                <a:cxn ang="0">
                  <a:pos x="369" y="92"/>
                </a:cxn>
                <a:cxn ang="0">
                  <a:pos x="326" y="43"/>
                </a:cxn>
                <a:cxn ang="0">
                  <a:pos x="233" y="7"/>
                </a:cxn>
                <a:cxn ang="0">
                  <a:pos x="156" y="0"/>
                </a:cxn>
                <a:cxn ang="0">
                  <a:pos x="140" y="15"/>
                </a:cxn>
                <a:cxn ang="0">
                  <a:pos x="146" y="41"/>
                </a:cxn>
                <a:cxn ang="0">
                  <a:pos x="184" y="47"/>
                </a:cxn>
                <a:cxn ang="0">
                  <a:pos x="285" y="72"/>
                </a:cxn>
                <a:cxn ang="0">
                  <a:pos x="335" y="118"/>
                </a:cxn>
                <a:cxn ang="0">
                  <a:pos x="343" y="174"/>
                </a:cxn>
                <a:cxn ang="0">
                  <a:pos x="336" y="206"/>
                </a:cxn>
                <a:cxn ang="0">
                  <a:pos x="281" y="221"/>
                </a:cxn>
                <a:cxn ang="0">
                  <a:pos x="231" y="215"/>
                </a:cxn>
                <a:cxn ang="0">
                  <a:pos x="222" y="203"/>
                </a:cxn>
                <a:cxn ang="0">
                  <a:pos x="216" y="183"/>
                </a:cxn>
                <a:cxn ang="0">
                  <a:pos x="180" y="147"/>
                </a:cxn>
                <a:cxn ang="0">
                  <a:pos x="120" y="130"/>
                </a:cxn>
                <a:cxn ang="0">
                  <a:pos x="60" y="135"/>
                </a:cxn>
                <a:cxn ang="0">
                  <a:pos x="17" y="165"/>
                </a:cxn>
                <a:cxn ang="0">
                  <a:pos x="0" y="209"/>
                </a:cxn>
                <a:cxn ang="0">
                  <a:pos x="10" y="245"/>
                </a:cxn>
                <a:cxn ang="0">
                  <a:pos x="82" y="288"/>
                </a:cxn>
                <a:cxn ang="0">
                  <a:pos x="214" y="338"/>
                </a:cxn>
                <a:cxn ang="0">
                  <a:pos x="256" y="355"/>
                </a:cxn>
                <a:cxn ang="0">
                  <a:pos x="266" y="357"/>
                </a:cxn>
                <a:cxn ang="0">
                  <a:pos x="285" y="374"/>
                </a:cxn>
                <a:cxn ang="0">
                  <a:pos x="327" y="419"/>
                </a:cxn>
                <a:cxn ang="0">
                  <a:pos x="337" y="472"/>
                </a:cxn>
                <a:cxn ang="0">
                  <a:pos x="323" y="526"/>
                </a:cxn>
                <a:cxn ang="0">
                  <a:pos x="294" y="560"/>
                </a:cxn>
                <a:cxn ang="0">
                  <a:pos x="222" y="590"/>
                </a:cxn>
                <a:cxn ang="0">
                  <a:pos x="182" y="591"/>
                </a:cxn>
                <a:cxn ang="0">
                  <a:pos x="161" y="607"/>
                </a:cxn>
                <a:cxn ang="0">
                  <a:pos x="162" y="625"/>
                </a:cxn>
                <a:cxn ang="0">
                  <a:pos x="179" y="638"/>
                </a:cxn>
                <a:cxn ang="0">
                  <a:pos x="243" y="632"/>
                </a:cxn>
                <a:cxn ang="0">
                  <a:pos x="330" y="589"/>
                </a:cxn>
                <a:cxn ang="0">
                  <a:pos x="381" y="512"/>
                </a:cxn>
                <a:cxn ang="0">
                  <a:pos x="379" y="436"/>
                </a:cxn>
                <a:cxn ang="0">
                  <a:pos x="353" y="376"/>
                </a:cxn>
                <a:cxn ang="0">
                  <a:pos x="300" y="328"/>
                </a:cxn>
                <a:cxn ang="0">
                  <a:pos x="221" y="291"/>
                </a:cxn>
                <a:cxn ang="0">
                  <a:pos x="107" y="249"/>
                </a:cxn>
                <a:cxn ang="0">
                  <a:pos x="58" y="221"/>
                </a:cxn>
                <a:cxn ang="0">
                  <a:pos x="54" y="199"/>
                </a:cxn>
                <a:cxn ang="0">
                  <a:pos x="72" y="179"/>
                </a:cxn>
              </a:cxnLst>
              <a:rect l="0" t="0" r="r" b="b"/>
              <a:pathLst>
                <a:path w="387" h="640">
                  <a:moveTo>
                    <a:pt x="92" y="174"/>
                  </a:moveTo>
                  <a:lnTo>
                    <a:pt x="92" y="174"/>
                  </a:lnTo>
                  <a:lnTo>
                    <a:pt x="102" y="173"/>
                  </a:lnTo>
                  <a:lnTo>
                    <a:pt x="112" y="174"/>
                  </a:lnTo>
                  <a:lnTo>
                    <a:pt x="126" y="175"/>
                  </a:lnTo>
                  <a:lnTo>
                    <a:pt x="137" y="178"/>
                  </a:lnTo>
                  <a:lnTo>
                    <a:pt x="150" y="182"/>
                  </a:lnTo>
                  <a:lnTo>
                    <a:pt x="161" y="189"/>
                  </a:lnTo>
                  <a:lnTo>
                    <a:pt x="169" y="195"/>
                  </a:lnTo>
                  <a:lnTo>
                    <a:pt x="173" y="199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5" y="211"/>
                  </a:lnTo>
                  <a:lnTo>
                    <a:pt x="179" y="217"/>
                  </a:lnTo>
                  <a:lnTo>
                    <a:pt x="179" y="217"/>
                  </a:lnTo>
                  <a:lnTo>
                    <a:pt x="182" y="225"/>
                  </a:lnTo>
                  <a:lnTo>
                    <a:pt x="186" y="232"/>
                  </a:lnTo>
                  <a:lnTo>
                    <a:pt x="186" y="232"/>
                  </a:lnTo>
                  <a:lnTo>
                    <a:pt x="192" y="238"/>
                  </a:lnTo>
                  <a:lnTo>
                    <a:pt x="197" y="243"/>
                  </a:lnTo>
                  <a:lnTo>
                    <a:pt x="205" y="249"/>
                  </a:lnTo>
                  <a:lnTo>
                    <a:pt x="213" y="253"/>
                  </a:lnTo>
                  <a:lnTo>
                    <a:pt x="229" y="259"/>
                  </a:lnTo>
                  <a:lnTo>
                    <a:pt x="246" y="264"/>
                  </a:lnTo>
                  <a:lnTo>
                    <a:pt x="246" y="264"/>
                  </a:lnTo>
                  <a:lnTo>
                    <a:pt x="264" y="268"/>
                  </a:lnTo>
                  <a:lnTo>
                    <a:pt x="286" y="270"/>
                  </a:lnTo>
                  <a:lnTo>
                    <a:pt x="310" y="268"/>
                  </a:lnTo>
                  <a:lnTo>
                    <a:pt x="322" y="266"/>
                  </a:lnTo>
                  <a:lnTo>
                    <a:pt x="334" y="263"/>
                  </a:lnTo>
                  <a:lnTo>
                    <a:pt x="344" y="259"/>
                  </a:lnTo>
                  <a:lnTo>
                    <a:pt x="354" y="255"/>
                  </a:lnTo>
                  <a:lnTo>
                    <a:pt x="364" y="250"/>
                  </a:lnTo>
                  <a:lnTo>
                    <a:pt x="371" y="243"/>
                  </a:lnTo>
                  <a:lnTo>
                    <a:pt x="378" y="236"/>
                  </a:lnTo>
                  <a:lnTo>
                    <a:pt x="383" y="226"/>
                  </a:lnTo>
                  <a:lnTo>
                    <a:pt x="386" y="216"/>
                  </a:lnTo>
                  <a:lnTo>
                    <a:pt x="387" y="204"/>
                  </a:lnTo>
                  <a:lnTo>
                    <a:pt x="387" y="204"/>
                  </a:lnTo>
                  <a:lnTo>
                    <a:pt x="387" y="183"/>
                  </a:lnTo>
                  <a:lnTo>
                    <a:pt x="387" y="164"/>
                  </a:lnTo>
                  <a:lnTo>
                    <a:pt x="386" y="144"/>
                  </a:lnTo>
                  <a:lnTo>
                    <a:pt x="382" y="126"/>
                  </a:lnTo>
                  <a:lnTo>
                    <a:pt x="377" y="109"/>
                  </a:lnTo>
                  <a:lnTo>
                    <a:pt x="369" y="92"/>
                  </a:lnTo>
                  <a:lnTo>
                    <a:pt x="358" y="75"/>
                  </a:lnTo>
                  <a:lnTo>
                    <a:pt x="344" y="58"/>
                  </a:lnTo>
                  <a:lnTo>
                    <a:pt x="344" y="58"/>
                  </a:lnTo>
                  <a:lnTo>
                    <a:pt x="336" y="50"/>
                  </a:lnTo>
                  <a:lnTo>
                    <a:pt x="326" y="43"/>
                  </a:lnTo>
                  <a:lnTo>
                    <a:pt x="317" y="37"/>
                  </a:lnTo>
                  <a:lnTo>
                    <a:pt x="306" y="30"/>
                  </a:lnTo>
                  <a:lnTo>
                    <a:pt x="283" y="20"/>
                  </a:lnTo>
                  <a:lnTo>
                    <a:pt x="258" y="12"/>
                  </a:lnTo>
                  <a:lnTo>
                    <a:pt x="233" y="7"/>
                  </a:lnTo>
                  <a:lnTo>
                    <a:pt x="208" y="3"/>
                  </a:lnTo>
                  <a:lnTo>
                    <a:pt x="183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56" y="0"/>
                  </a:lnTo>
                  <a:lnTo>
                    <a:pt x="150" y="2"/>
                  </a:lnTo>
                  <a:lnTo>
                    <a:pt x="146" y="4"/>
                  </a:lnTo>
                  <a:lnTo>
                    <a:pt x="144" y="7"/>
                  </a:lnTo>
                  <a:lnTo>
                    <a:pt x="141" y="11"/>
                  </a:lnTo>
                  <a:lnTo>
                    <a:pt x="140" y="15"/>
                  </a:lnTo>
                  <a:lnTo>
                    <a:pt x="139" y="22"/>
                  </a:lnTo>
                  <a:lnTo>
                    <a:pt x="140" y="32"/>
                  </a:lnTo>
                  <a:lnTo>
                    <a:pt x="141" y="36"/>
                  </a:lnTo>
                  <a:lnTo>
                    <a:pt x="144" y="38"/>
                  </a:lnTo>
                  <a:lnTo>
                    <a:pt x="146" y="41"/>
                  </a:lnTo>
                  <a:lnTo>
                    <a:pt x="150" y="43"/>
                  </a:lnTo>
                  <a:lnTo>
                    <a:pt x="156" y="45"/>
                  </a:lnTo>
                  <a:lnTo>
                    <a:pt x="161" y="46"/>
                  </a:lnTo>
                  <a:lnTo>
                    <a:pt x="161" y="46"/>
                  </a:lnTo>
                  <a:lnTo>
                    <a:pt x="184" y="47"/>
                  </a:lnTo>
                  <a:lnTo>
                    <a:pt x="212" y="50"/>
                  </a:lnTo>
                  <a:lnTo>
                    <a:pt x="242" y="56"/>
                  </a:lnTo>
                  <a:lnTo>
                    <a:pt x="256" y="60"/>
                  </a:lnTo>
                  <a:lnTo>
                    <a:pt x="271" y="66"/>
                  </a:lnTo>
                  <a:lnTo>
                    <a:pt x="285" y="72"/>
                  </a:lnTo>
                  <a:lnTo>
                    <a:pt x="297" y="79"/>
                  </a:lnTo>
                  <a:lnTo>
                    <a:pt x="309" y="88"/>
                  </a:lnTo>
                  <a:lnTo>
                    <a:pt x="319" y="97"/>
                  </a:lnTo>
                  <a:lnTo>
                    <a:pt x="328" y="106"/>
                  </a:lnTo>
                  <a:lnTo>
                    <a:pt x="335" y="118"/>
                  </a:lnTo>
                  <a:lnTo>
                    <a:pt x="339" y="130"/>
                  </a:lnTo>
                  <a:lnTo>
                    <a:pt x="340" y="144"/>
                  </a:lnTo>
                  <a:lnTo>
                    <a:pt x="340" y="144"/>
                  </a:lnTo>
                  <a:lnTo>
                    <a:pt x="343" y="165"/>
                  </a:lnTo>
                  <a:lnTo>
                    <a:pt x="343" y="174"/>
                  </a:lnTo>
                  <a:lnTo>
                    <a:pt x="343" y="186"/>
                  </a:lnTo>
                  <a:lnTo>
                    <a:pt x="343" y="186"/>
                  </a:lnTo>
                  <a:lnTo>
                    <a:pt x="343" y="191"/>
                  </a:lnTo>
                  <a:lnTo>
                    <a:pt x="340" y="196"/>
                  </a:lnTo>
                  <a:lnTo>
                    <a:pt x="336" y="206"/>
                  </a:lnTo>
                  <a:lnTo>
                    <a:pt x="330" y="212"/>
                  </a:lnTo>
                  <a:lnTo>
                    <a:pt x="320" y="216"/>
                  </a:lnTo>
                  <a:lnTo>
                    <a:pt x="311" y="220"/>
                  </a:lnTo>
                  <a:lnTo>
                    <a:pt x="302" y="221"/>
                  </a:lnTo>
                  <a:lnTo>
                    <a:pt x="281" y="221"/>
                  </a:lnTo>
                  <a:lnTo>
                    <a:pt x="281" y="221"/>
                  </a:lnTo>
                  <a:lnTo>
                    <a:pt x="269" y="221"/>
                  </a:lnTo>
                  <a:lnTo>
                    <a:pt x="250" y="219"/>
                  </a:lnTo>
                  <a:lnTo>
                    <a:pt x="239" y="217"/>
                  </a:lnTo>
                  <a:lnTo>
                    <a:pt x="231" y="215"/>
                  </a:lnTo>
                  <a:lnTo>
                    <a:pt x="225" y="212"/>
                  </a:lnTo>
                  <a:lnTo>
                    <a:pt x="224" y="209"/>
                  </a:lnTo>
                  <a:lnTo>
                    <a:pt x="222" y="208"/>
                  </a:lnTo>
                  <a:lnTo>
                    <a:pt x="222" y="208"/>
                  </a:lnTo>
                  <a:lnTo>
                    <a:pt x="222" y="203"/>
                  </a:lnTo>
                  <a:lnTo>
                    <a:pt x="221" y="199"/>
                  </a:lnTo>
                  <a:lnTo>
                    <a:pt x="221" y="199"/>
                  </a:lnTo>
                  <a:lnTo>
                    <a:pt x="220" y="194"/>
                  </a:lnTo>
                  <a:lnTo>
                    <a:pt x="220" y="194"/>
                  </a:lnTo>
                  <a:lnTo>
                    <a:pt x="216" y="183"/>
                  </a:lnTo>
                  <a:lnTo>
                    <a:pt x="211" y="174"/>
                  </a:lnTo>
                  <a:lnTo>
                    <a:pt x="204" y="166"/>
                  </a:lnTo>
                  <a:lnTo>
                    <a:pt x="197" y="158"/>
                  </a:lnTo>
                  <a:lnTo>
                    <a:pt x="190" y="152"/>
                  </a:lnTo>
                  <a:lnTo>
                    <a:pt x="180" y="147"/>
                  </a:lnTo>
                  <a:lnTo>
                    <a:pt x="171" y="141"/>
                  </a:lnTo>
                  <a:lnTo>
                    <a:pt x="162" y="138"/>
                  </a:lnTo>
                  <a:lnTo>
                    <a:pt x="152" y="135"/>
                  </a:lnTo>
                  <a:lnTo>
                    <a:pt x="143" y="132"/>
                  </a:lnTo>
                  <a:lnTo>
                    <a:pt x="120" y="130"/>
                  </a:lnTo>
                  <a:lnTo>
                    <a:pt x="99" y="128"/>
                  </a:lnTo>
                  <a:lnTo>
                    <a:pt x="78" y="130"/>
                  </a:lnTo>
                  <a:lnTo>
                    <a:pt x="78" y="130"/>
                  </a:lnTo>
                  <a:lnTo>
                    <a:pt x="69" y="132"/>
                  </a:lnTo>
                  <a:lnTo>
                    <a:pt x="60" y="135"/>
                  </a:lnTo>
                  <a:lnTo>
                    <a:pt x="50" y="139"/>
                  </a:lnTo>
                  <a:lnTo>
                    <a:pt x="41" y="144"/>
                  </a:lnTo>
                  <a:lnTo>
                    <a:pt x="31" y="151"/>
                  </a:lnTo>
                  <a:lnTo>
                    <a:pt x="24" y="157"/>
                  </a:lnTo>
                  <a:lnTo>
                    <a:pt x="17" y="165"/>
                  </a:lnTo>
                  <a:lnTo>
                    <a:pt x="12" y="173"/>
                  </a:lnTo>
                  <a:lnTo>
                    <a:pt x="12" y="173"/>
                  </a:lnTo>
                  <a:lnTo>
                    <a:pt x="5" y="189"/>
                  </a:lnTo>
                  <a:lnTo>
                    <a:pt x="3" y="199"/>
                  </a:lnTo>
                  <a:lnTo>
                    <a:pt x="0" y="209"/>
                  </a:lnTo>
                  <a:lnTo>
                    <a:pt x="0" y="219"/>
                  </a:lnTo>
                  <a:lnTo>
                    <a:pt x="1" y="229"/>
                  </a:lnTo>
                  <a:lnTo>
                    <a:pt x="4" y="237"/>
                  </a:lnTo>
                  <a:lnTo>
                    <a:pt x="7" y="241"/>
                  </a:lnTo>
                  <a:lnTo>
                    <a:pt x="10" y="245"/>
                  </a:lnTo>
                  <a:lnTo>
                    <a:pt x="10" y="245"/>
                  </a:lnTo>
                  <a:lnTo>
                    <a:pt x="21" y="254"/>
                  </a:lnTo>
                  <a:lnTo>
                    <a:pt x="33" y="262"/>
                  </a:lnTo>
                  <a:lnTo>
                    <a:pt x="58" y="276"/>
                  </a:lnTo>
                  <a:lnTo>
                    <a:pt x="82" y="288"/>
                  </a:lnTo>
                  <a:lnTo>
                    <a:pt x="109" y="297"/>
                  </a:lnTo>
                  <a:lnTo>
                    <a:pt x="162" y="317"/>
                  </a:lnTo>
                  <a:lnTo>
                    <a:pt x="190" y="326"/>
                  </a:lnTo>
                  <a:lnTo>
                    <a:pt x="214" y="338"/>
                  </a:lnTo>
                  <a:lnTo>
                    <a:pt x="214" y="338"/>
                  </a:lnTo>
                  <a:lnTo>
                    <a:pt x="220" y="342"/>
                  </a:lnTo>
                  <a:lnTo>
                    <a:pt x="226" y="344"/>
                  </a:lnTo>
                  <a:lnTo>
                    <a:pt x="226" y="344"/>
                  </a:lnTo>
                  <a:lnTo>
                    <a:pt x="241" y="349"/>
                  </a:lnTo>
                  <a:lnTo>
                    <a:pt x="256" y="355"/>
                  </a:lnTo>
                  <a:lnTo>
                    <a:pt x="256" y="355"/>
                  </a:lnTo>
                  <a:lnTo>
                    <a:pt x="260" y="356"/>
                  </a:lnTo>
                  <a:lnTo>
                    <a:pt x="260" y="356"/>
                  </a:lnTo>
                  <a:lnTo>
                    <a:pt x="266" y="357"/>
                  </a:lnTo>
                  <a:lnTo>
                    <a:pt x="266" y="357"/>
                  </a:lnTo>
                  <a:lnTo>
                    <a:pt x="263" y="356"/>
                  </a:lnTo>
                  <a:lnTo>
                    <a:pt x="263" y="356"/>
                  </a:lnTo>
                  <a:lnTo>
                    <a:pt x="267" y="359"/>
                  </a:lnTo>
                  <a:lnTo>
                    <a:pt x="267" y="359"/>
                  </a:lnTo>
                  <a:lnTo>
                    <a:pt x="285" y="374"/>
                  </a:lnTo>
                  <a:lnTo>
                    <a:pt x="306" y="393"/>
                  </a:lnTo>
                  <a:lnTo>
                    <a:pt x="306" y="393"/>
                  </a:lnTo>
                  <a:lnTo>
                    <a:pt x="315" y="400"/>
                  </a:lnTo>
                  <a:lnTo>
                    <a:pt x="322" y="410"/>
                  </a:lnTo>
                  <a:lnTo>
                    <a:pt x="327" y="419"/>
                  </a:lnTo>
                  <a:lnTo>
                    <a:pt x="331" y="428"/>
                  </a:lnTo>
                  <a:lnTo>
                    <a:pt x="335" y="438"/>
                  </a:lnTo>
                  <a:lnTo>
                    <a:pt x="337" y="450"/>
                  </a:lnTo>
                  <a:lnTo>
                    <a:pt x="337" y="461"/>
                  </a:lnTo>
                  <a:lnTo>
                    <a:pt x="337" y="472"/>
                  </a:lnTo>
                  <a:lnTo>
                    <a:pt x="336" y="483"/>
                  </a:lnTo>
                  <a:lnTo>
                    <a:pt x="335" y="495"/>
                  </a:lnTo>
                  <a:lnTo>
                    <a:pt x="332" y="505"/>
                  </a:lnTo>
                  <a:lnTo>
                    <a:pt x="328" y="515"/>
                  </a:lnTo>
                  <a:lnTo>
                    <a:pt x="323" y="526"/>
                  </a:lnTo>
                  <a:lnTo>
                    <a:pt x="318" y="535"/>
                  </a:lnTo>
                  <a:lnTo>
                    <a:pt x="313" y="543"/>
                  </a:lnTo>
                  <a:lnTo>
                    <a:pt x="306" y="551"/>
                  </a:lnTo>
                  <a:lnTo>
                    <a:pt x="306" y="551"/>
                  </a:lnTo>
                  <a:lnTo>
                    <a:pt x="294" y="560"/>
                  </a:lnTo>
                  <a:lnTo>
                    <a:pt x="283" y="569"/>
                  </a:lnTo>
                  <a:lnTo>
                    <a:pt x="268" y="576"/>
                  </a:lnTo>
                  <a:lnTo>
                    <a:pt x="254" y="581"/>
                  </a:lnTo>
                  <a:lnTo>
                    <a:pt x="238" y="586"/>
                  </a:lnTo>
                  <a:lnTo>
                    <a:pt x="222" y="590"/>
                  </a:lnTo>
                  <a:lnTo>
                    <a:pt x="207" y="591"/>
                  </a:lnTo>
                  <a:lnTo>
                    <a:pt x="192" y="593"/>
                  </a:lnTo>
                  <a:lnTo>
                    <a:pt x="192" y="593"/>
                  </a:lnTo>
                  <a:lnTo>
                    <a:pt x="187" y="591"/>
                  </a:lnTo>
                  <a:lnTo>
                    <a:pt x="182" y="591"/>
                  </a:lnTo>
                  <a:lnTo>
                    <a:pt x="177" y="593"/>
                  </a:lnTo>
                  <a:lnTo>
                    <a:pt x="171" y="594"/>
                  </a:lnTo>
                  <a:lnTo>
                    <a:pt x="167" y="598"/>
                  </a:lnTo>
                  <a:lnTo>
                    <a:pt x="163" y="602"/>
                  </a:lnTo>
                  <a:lnTo>
                    <a:pt x="161" y="607"/>
                  </a:lnTo>
                  <a:lnTo>
                    <a:pt x="161" y="614"/>
                  </a:lnTo>
                  <a:lnTo>
                    <a:pt x="161" y="616"/>
                  </a:lnTo>
                  <a:lnTo>
                    <a:pt x="161" y="616"/>
                  </a:lnTo>
                  <a:lnTo>
                    <a:pt x="161" y="621"/>
                  </a:lnTo>
                  <a:lnTo>
                    <a:pt x="162" y="625"/>
                  </a:lnTo>
                  <a:lnTo>
                    <a:pt x="165" y="629"/>
                  </a:lnTo>
                  <a:lnTo>
                    <a:pt x="167" y="632"/>
                  </a:lnTo>
                  <a:lnTo>
                    <a:pt x="170" y="636"/>
                  </a:lnTo>
                  <a:lnTo>
                    <a:pt x="174" y="637"/>
                  </a:lnTo>
                  <a:lnTo>
                    <a:pt x="179" y="638"/>
                  </a:lnTo>
                  <a:lnTo>
                    <a:pt x="183" y="640"/>
                  </a:lnTo>
                  <a:lnTo>
                    <a:pt x="183" y="640"/>
                  </a:lnTo>
                  <a:lnTo>
                    <a:pt x="203" y="638"/>
                  </a:lnTo>
                  <a:lnTo>
                    <a:pt x="224" y="636"/>
                  </a:lnTo>
                  <a:lnTo>
                    <a:pt x="243" y="632"/>
                  </a:lnTo>
                  <a:lnTo>
                    <a:pt x="262" y="627"/>
                  </a:lnTo>
                  <a:lnTo>
                    <a:pt x="280" y="619"/>
                  </a:lnTo>
                  <a:lnTo>
                    <a:pt x="298" y="611"/>
                  </a:lnTo>
                  <a:lnTo>
                    <a:pt x="314" y="600"/>
                  </a:lnTo>
                  <a:lnTo>
                    <a:pt x="330" y="589"/>
                  </a:lnTo>
                  <a:lnTo>
                    <a:pt x="344" y="577"/>
                  </a:lnTo>
                  <a:lnTo>
                    <a:pt x="356" y="563"/>
                  </a:lnTo>
                  <a:lnTo>
                    <a:pt x="366" y="547"/>
                  </a:lnTo>
                  <a:lnTo>
                    <a:pt x="374" y="530"/>
                  </a:lnTo>
                  <a:lnTo>
                    <a:pt x="381" y="512"/>
                  </a:lnTo>
                  <a:lnTo>
                    <a:pt x="383" y="492"/>
                  </a:lnTo>
                  <a:lnTo>
                    <a:pt x="385" y="472"/>
                  </a:lnTo>
                  <a:lnTo>
                    <a:pt x="382" y="450"/>
                  </a:lnTo>
                  <a:lnTo>
                    <a:pt x="382" y="450"/>
                  </a:lnTo>
                  <a:lnTo>
                    <a:pt x="379" y="436"/>
                  </a:lnTo>
                  <a:lnTo>
                    <a:pt x="375" y="423"/>
                  </a:lnTo>
                  <a:lnTo>
                    <a:pt x="371" y="410"/>
                  </a:lnTo>
                  <a:lnTo>
                    <a:pt x="365" y="398"/>
                  </a:lnTo>
                  <a:lnTo>
                    <a:pt x="360" y="386"/>
                  </a:lnTo>
                  <a:lnTo>
                    <a:pt x="353" y="376"/>
                  </a:lnTo>
                  <a:lnTo>
                    <a:pt x="345" y="366"/>
                  </a:lnTo>
                  <a:lnTo>
                    <a:pt x="337" y="357"/>
                  </a:lnTo>
                  <a:lnTo>
                    <a:pt x="328" y="349"/>
                  </a:lnTo>
                  <a:lnTo>
                    <a:pt x="319" y="342"/>
                  </a:lnTo>
                  <a:lnTo>
                    <a:pt x="300" y="328"/>
                  </a:lnTo>
                  <a:lnTo>
                    <a:pt x="279" y="317"/>
                  </a:lnTo>
                  <a:lnTo>
                    <a:pt x="256" y="308"/>
                  </a:lnTo>
                  <a:lnTo>
                    <a:pt x="256" y="308"/>
                  </a:lnTo>
                  <a:lnTo>
                    <a:pt x="233" y="294"/>
                  </a:lnTo>
                  <a:lnTo>
                    <a:pt x="221" y="291"/>
                  </a:lnTo>
                  <a:lnTo>
                    <a:pt x="209" y="287"/>
                  </a:lnTo>
                  <a:lnTo>
                    <a:pt x="209" y="287"/>
                  </a:lnTo>
                  <a:lnTo>
                    <a:pt x="175" y="275"/>
                  </a:lnTo>
                  <a:lnTo>
                    <a:pt x="141" y="262"/>
                  </a:lnTo>
                  <a:lnTo>
                    <a:pt x="107" y="249"/>
                  </a:lnTo>
                  <a:lnTo>
                    <a:pt x="75" y="233"/>
                  </a:lnTo>
                  <a:lnTo>
                    <a:pt x="75" y="233"/>
                  </a:lnTo>
                  <a:lnTo>
                    <a:pt x="68" y="230"/>
                  </a:lnTo>
                  <a:lnTo>
                    <a:pt x="61" y="226"/>
                  </a:lnTo>
                  <a:lnTo>
                    <a:pt x="58" y="221"/>
                  </a:lnTo>
                  <a:lnTo>
                    <a:pt x="55" y="217"/>
                  </a:lnTo>
                  <a:lnTo>
                    <a:pt x="52" y="213"/>
                  </a:lnTo>
                  <a:lnTo>
                    <a:pt x="52" y="208"/>
                  </a:lnTo>
                  <a:lnTo>
                    <a:pt x="52" y="203"/>
                  </a:lnTo>
                  <a:lnTo>
                    <a:pt x="54" y="199"/>
                  </a:lnTo>
                  <a:lnTo>
                    <a:pt x="55" y="195"/>
                  </a:lnTo>
                  <a:lnTo>
                    <a:pt x="58" y="190"/>
                  </a:lnTo>
                  <a:lnTo>
                    <a:pt x="61" y="186"/>
                  </a:lnTo>
                  <a:lnTo>
                    <a:pt x="67" y="183"/>
                  </a:lnTo>
                  <a:lnTo>
                    <a:pt x="72" y="179"/>
                  </a:lnTo>
                  <a:lnTo>
                    <a:pt x="78" y="177"/>
                  </a:lnTo>
                  <a:lnTo>
                    <a:pt x="85" y="175"/>
                  </a:lnTo>
                  <a:lnTo>
                    <a:pt x="92" y="174"/>
                  </a:lnTo>
                  <a:lnTo>
                    <a:pt x="92" y="1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44" name="Freeform 1168"/>
            <p:cNvSpPr/>
            <p:nvPr/>
          </p:nvSpPr>
          <p:spPr bwMode="auto">
            <a:xfrm>
              <a:off x="6805613" y="4614863"/>
              <a:ext cx="3175" cy="1588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7" y="1"/>
                </a:cxn>
                <a:cxn ang="0">
                  <a:pos x="7" y="1"/>
                </a:cxn>
              </a:cxnLst>
              <a:rect l="0" t="0" r="r" b="b"/>
              <a:pathLst>
                <a:path w="8" h="1">
                  <a:moveTo>
                    <a:pt x="7" y="1"/>
                  </a:moveTo>
                  <a:lnTo>
                    <a:pt x="7" y="1"/>
                  </a:lnTo>
                  <a:lnTo>
                    <a:pt x="8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45" name="Freeform 1169"/>
            <p:cNvSpPr/>
            <p:nvPr/>
          </p:nvSpPr>
          <p:spPr bwMode="auto">
            <a:xfrm>
              <a:off x="6756401" y="4503738"/>
              <a:ext cx="153988" cy="252413"/>
            </a:xfrm>
            <a:custGeom>
              <a:avLst/>
              <a:gdLst/>
              <a:ahLst/>
              <a:cxnLst>
                <a:cxn ang="0">
                  <a:pos x="262" y="464"/>
                </a:cxn>
                <a:cxn ang="0">
                  <a:pos x="215" y="440"/>
                </a:cxn>
                <a:cxn ang="0">
                  <a:pos x="208" y="421"/>
                </a:cxn>
                <a:cxn ang="0">
                  <a:pos x="190" y="395"/>
                </a:cxn>
                <a:cxn ang="0">
                  <a:pos x="141" y="374"/>
                </a:cxn>
                <a:cxn ang="0">
                  <a:pos x="54" y="376"/>
                </a:cxn>
                <a:cxn ang="0">
                  <a:pos x="9" y="404"/>
                </a:cxn>
                <a:cxn ang="0">
                  <a:pos x="0" y="455"/>
                </a:cxn>
                <a:cxn ang="0">
                  <a:pos x="18" y="548"/>
                </a:cxn>
                <a:cxn ang="0">
                  <a:pos x="62" y="597"/>
                </a:cxn>
                <a:cxn ang="0">
                  <a:pos x="154" y="632"/>
                </a:cxn>
                <a:cxn ang="0">
                  <a:pos x="232" y="638"/>
                </a:cxn>
                <a:cxn ang="0">
                  <a:pos x="247" y="625"/>
                </a:cxn>
                <a:cxn ang="0">
                  <a:pos x="241" y="598"/>
                </a:cxn>
                <a:cxn ang="0">
                  <a:pos x="203" y="593"/>
                </a:cxn>
                <a:cxn ang="0">
                  <a:pos x="102" y="566"/>
                </a:cxn>
                <a:cxn ang="0">
                  <a:pos x="52" y="522"/>
                </a:cxn>
                <a:cxn ang="0">
                  <a:pos x="45" y="464"/>
                </a:cxn>
                <a:cxn ang="0">
                  <a:pos x="51" y="433"/>
                </a:cxn>
                <a:cxn ang="0">
                  <a:pos x="106" y="417"/>
                </a:cxn>
                <a:cxn ang="0">
                  <a:pos x="156" y="425"/>
                </a:cxn>
                <a:cxn ang="0">
                  <a:pos x="165" y="436"/>
                </a:cxn>
                <a:cxn ang="0">
                  <a:pos x="171" y="455"/>
                </a:cxn>
                <a:cxn ang="0">
                  <a:pos x="207" y="492"/>
                </a:cxn>
                <a:cxn ang="0">
                  <a:pos x="267" y="510"/>
                </a:cxn>
                <a:cxn ang="0">
                  <a:pos x="327" y="505"/>
                </a:cxn>
                <a:cxn ang="0">
                  <a:pos x="370" y="475"/>
                </a:cxn>
                <a:cxn ang="0">
                  <a:pos x="387" y="430"/>
                </a:cxn>
                <a:cxn ang="0">
                  <a:pos x="377" y="395"/>
                </a:cxn>
                <a:cxn ang="0">
                  <a:pos x="305" y="352"/>
                </a:cxn>
                <a:cxn ang="0">
                  <a:pos x="173" y="302"/>
                </a:cxn>
                <a:cxn ang="0">
                  <a:pos x="131" y="284"/>
                </a:cxn>
                <a:cxn ang="0">
                  <a:pos x="122" y="283"/>
                </a:cxn>
                <a:cxn ang="0">
                  <a:pos x="102" y="264"/>
                </a:cxn>
                <a:cxn ang="0">
                  <a:pos x="60" y="221"/>
                </a:cxn>
                <a:cxn ang="0">
                  <a:pos x="50" y="168"/>
                </a:cxn>
                <a:cxn ang="0">
                  <a:pos x="64" y="114"/>
                </a:cxn>
                <a:cxn ang="0">
                  <a:pos x="93" y="79"/>
                </a:cxn>
                <a:cxn ang="0">
                  <a:pos x="165" y="50"/>
                </a:cxn>
                <a:cxn ang="0">
                  <a:pos x="205" y="47"/>
                </a:cxn>
                <a:cxn ang="0">
                  <a:pos x="226" y="32"/>
                </a:cxn>
                <a:cxn ang="0">
                  <a:pos x="225" y="15"/>
                </a:cxn>
                <a:cxn ang="0">
                  <a:pos x="208" y="0"/>
                </a:cxn>
                <a:cxn ang="0">
                  <a:pos x="145" y="7"/>
                </a:cxn>
                <a:cxn ang="0">
                  <a:pos x="58" y="50"/>
                </a:cxn>
                <a:cxn ang="0">
                  <a:pos x="7" y="127"/>
                </a:cxn>
                <a:cxn ang="0">
                  <a:pos x="8" y="203"/>
                </a:cxn>
                <a:cxn ang="0">
                  <a:pos x="34" y="263"/>
                </a:cxn>
                <a:cxn ang="0">
                  <a:pos x="88" y="311"/>
                </a:cxn>
                <a:cxn ang="0">
                  <a:pos x="166" y="349"/>
                </a:cxn>
                <a:cxn ang="0">
                  <a:pos x="280" y="391"/>
                </a:cxn>
                <a:cxn ang="0">
                  <a:pos x="330" y="417"/>
                </a:cxn>
                <a:cxn ang="0">
                  <a:pos x="334" y="441"/>
                </a:cxn>
                <a:cxn ang="0">
                  <a:pos x="315" y="459"/>
                </a:cxn>
              </a:cxnLst>
              <a:rect l="0" t="0" r="r" b="b"/>
              <a:pathLst>
                <a:path w="387" h="640">
                  <a:moveTo>
                    <a:pt x="296" y="466"/>
                  </a:moveTo>
                  <a:lnTo>
                    <a:pt x="296" y="466"/>
                  </a:lnTo>
                  <a:lnTo>
                    <a:pt x="285" y="466"/>
                  </a:lnTo>
                  <a:lnTo>
                    <a:pt x="275" y="466"/>
                  </a:lnTo>
                  <a:lnTo>
                    <a:pt x="262" y="464"/>
                  </a:lnTo>
                  <a:lnTo>
                    <a:pt x="250" y="461"/>
                  </a:lnTo>
                  <a:lnTo>
                    <a:pt x="237" y="457"/>
                  </a:lnTo>
                  <a:lnTo>
                    <a:pt x="226" y="451"/>
                  </a:lnTo>
                  <a:lnTo>
                    <a:pt x="219" y="444"/>
                  </a:lnTo>
                  <a:lnTo>
                    <a:pt x="215" y="440"/>
                  </a:lnTo>
                  <a:lnTo>
                    <a:pt x="212" y="434"/>
                  </a:lnTo>
                  <a:lnTo>
                    <a:pt x="212" y="434"/>
                  </a:lnTo>
                  <a:lnTo>
                    <a:pt x="212" y="428"/>
                  </a:lnTo>
                  <a:lnTo>
                    <a:pt x="208" y="421"/>
                  </a:lnTo>
                  <a:lnTo>
                    <a:pt x="208" y="421"/>
                  </a:lnTo>
                  <a:lnTo>
                    <a:pt x="205" y="415"/>
                  </a:lnTo>
                  <a:lnTo>
                    <a:pt x="202" y="408"/>
                  </a:lnTo>
                  <a:lnTo>
                    <a:pt x="202" y="408"/>
                  </a:lnTo>
                  <a:lnTo>
                    <a:pt x="195" y="402"/>
                  </a:lnTo>
                  <a:lnTo>
                    <a:pt x="190" y="395"/>
                  </a:lnTo>
                  <a:lnTo>
                    <a:pt x="182" y="390"/>
                  </a:lnTo>
                  <a:lnTo>
                    <a:pt x="174" y="386"/>
                  </a:lnTo>
                  <a:lnTo>
                    <a:pt x="158" y="379"/>
                  </a:lnTo>
                  <a:lnTo>
                    <a:pt x="141" y="374"/>
                  </a:lnTo>
                  <a:lnTo>
                    <a:pt x="141" y="374"/>
                  </a:lnTo>
                  <a:lnTo>
                    <a:pt x="123" y="372"/>
                  </a:lnTo>
                  <a:lnTo>
                    <a:pt x="101" y="370"/>
                  </a:lnTo>
                  <a:lnTo>
                    <a:pt x="77" y="372"/>
                  </a:lnTo>
                  <a:lnTo>
                    <a:pt x="66" y="373"/>
                  </a:lnTo>
                  <a:lnTo>
                    <a:pt x="54" y="376"/>
                  </a:lnTo>
                  <a:lnTo>
                    <a:pt x="43" y="379"/>
                  </a:lnTo>
                  <a:lnTo>
                    <a:pt x="33" y="385"/>
                  </a:lnTo>
                  <a:lnTo>
                    <a:pt x="24" y="390"/>
                  </a:lnTo>
                  <a:lnTo>
                    <a:pt x="16" y="396"/>
                  </a:lnTo>
                  <a:lnTo>
                    <a:pt x="9" y="404"/>
                  </a:lnTo>
                  <a:lnTo>
                    <a:pt x="4" y="413"/>
                  </a:lnTo>
                  <a:lnTo>
                    <a:pt x="1" y="424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0" y="455"/>
                  </a:lnTo>
                  <a:lnTo>
                    <a:pt x="0" y="475"/>
                  </a:lnTo>
                  <a:lnTo>
                    <a:pt x="1" y="495"/>
                  </a:lnTo>
                  <a:lnTo>
                    <a:pt x="5" y="513"/>
                  </a:lnTo>
                  <a:lnTo>
                    <a:pt x="11" y="531"/>
                  </a:lnTo>
                  <a:lnTo>
                    <a:pt x="18" y="548"/>
                  </a:lnTo>
                  <a:lnTo>
                    <a:pt x="29" y="564"/>
                  </a:lnTo>
                  <a:lnTo>
                    <a:pt x="43" y="581"/>
                  </a:lnTo>
                  <a:lnTo>
                    <a:pt x="43" y="581"/>
                  </a:lnTo>
                  <a:lnTo>
                    <a:pt x="51" y="589"/>
                  </a:lnTo>
                  <a:lnTo>
                    <a:pt x="62" y="597"/>
                  </a:lnTo>
                  <a:lnTo>
                    <a:pt x="71" y="603"/>
                  </a:lnTo>
                  <a:lnTo>
                    <a:pt x="81" y="608"/>
                  </a:lnTo>
                  <a:lnTo>
                    <a:pt x="105" y="619"/>
                  </a:lnTo>
                  <a:lnTo>
                    <a:pt x="130" y="627"/>
                  </a:lnTo>
                  <a:lnTo>
                    <a:pt x="154" y="632"/>
                  </a:lnTo>
                  <a:lnTo>
                    <a:pt x="179" y="636"/>
                  </a:lnTo>
                  <a:lnTo>
                    <a:pt x="204" y="638"/>
                  </a:lnTo>
                  <a:lnTo>
                    <a:pt x="226" y="640"/>
                  </a:lnTo>
                  <a:lnTo>
                    <a:pt x="226" y="640"/>
                  </a:lnTo>
                  <a:lnTo>
                    <a:pt x="232" y="638"/>
                  </a:lnTo>
                  <a:lnTo>
                    <a:pt x="237" y="637"/>
                  </a:lnTo>
                  <a:lnTo>
                    <a:pt x="241" y="634"/>
                  </a:lnTo>
                  <a:lnTo>
                    <a:pt x="243" y="632"/>
                  </a:lnTo>
                  <a:lnTo>
                    <a:pt x="246" y="629"/>
                  </a:lnTo>
                  <a:lnTo>
                    <a:pt x="247" y="625"/>
                  </a:lnTo>
                  <a:lnTo>
                    <a:pt x="249" y="616"/>
                  </a:lnTo>
                  <a:lnTo>
                    <a:pt x="247" y="608"/>
                  </a:lnTo>
                  <a:lnTo>
                    <a:pt x="246" y="604"/>
                  </a:lnTo>
                  <a:lnTo>
                    <a:pt x="243" y="600"/>
                  </a:lnTo>
                  <a:lnTo>
                    <a:pt x="241" y="598"/>
                  </a:lnTo>
                  <a:lnTo>
                    <a:pt x="237" y="595"/>
                  </a:lnTo>
                  <a:lnTo>
                    <a:pt x="232" y="594"/>
                  </a:lnTo>
                  <a:lnTo>
                    <a:pt x="226" y="594"/>
                  </a:lnTo>
                  <a:lnTo>
                    <a:pt x="226" y="594"/>
                  </a:lnTo>
                  <a:lnTo>
                    <a:pt x="203" y="593"/>
                  </a:lnTo>
                  <a:lnTo>
                    <a:pt x="175" y="589"/>
                  </a:lnTo>
                  <a:lnTo>
                    <a:pt x="145" y="582"/>
                  </a:lnTo>
                  <a:lnTo>
                    <a:pt x="131" y="578"/>
                  </a:lnTo>
                  <a:lnTo>
                    <a:pt x="117" y="573"/>
                  </a:lnTo>
                  <a:lnTo>
                    <a:pt x="102" y="566"/>
                  </a:lnTo>
                  <a:lnTo>
                    <a:pt x="90" y="560"/>
                  </a:lnTo>
                  <a:lnTo>
                    <a:pt x="79" y="552"/>
                  </a:lnTo>
                  <a:lnTo>
                    <a:pt x="68" y="543"/>
                  </a:lnTo>
                  <a:lnTo>
                    <a:pt x="59" y="532"/>
                  </a:lnTo>
                  <a:lnTo>
                    <a:pt x="52" y="522"/>
                  </a:lnTo>
                  <a:lnTo>
                    <a:pt x="49" y="509"/>
                  </a:lnTo>
                  <a:lnTo>
                    <a:pt x="47" y="495"/>
                  </a:lnTo>
                  <a:lnTo>
                    <a:pt x="47" y="495"/>
                  </a:lnTo>
                  <a:lnTo>
                    <a:pt x="45" y="475"/>
                  </a:lnTo>
                  <a:lnTo>
                    <a:pt x="45" y="464"/>
                  </a:lnTo>
                  <a:lnTo>
                    <a:pt x="45" y="454"/>
                  </a:lnTo>
                  <a:lnTo>
                    <a:pt x="45" y="454"/>
                  </a:lnTo>
                  <a:lnTo>
                    <a:pt x="45" y="447"/>
                  </a:lnTo>
                  <a:lnTo>
                    <a:pt x="47" y="442"/>
                  </a:lnTo>
                  <a:lnTo>
                    <a:pt x="51" y="433"/>
                  </a:lnTo>
                  <a:lnTo>
                    <a:pt x="59" y="428"/>
                  </a:lnTo>
                  <a:lnTo>
                    <a:pt x="67" y="423"/>
                  </a:lnTo>
                  <a:lnTo>
                    <a:pt x="76" y="420"/>
                  </a:lnTo>
                  <a:lnTo>
                    <a:pt x="85" y="419"/>
                  </a:lnTo>
                  <a:lnTo>
                    <a:pt x="106" y="417"/>
                  </a:lnTo>
                  <a:lnTo>
                    <a:pt x="106" y="417"/>
                  </a:lnTo>
                  <a:lnTo>
                    <a:pt x="118" y="419"/>
                  </a:lnTo>
                  <a:lnTo>
                    <a:pt x="137" y="420"/>
                  </a:lnTo>
                  <a:lnTo>
                    <a:pt x="148" y="423"/>
                  </a:lnTo>
                  <a:lnTo>
                    <a:pt x="156" y="425"/>
                  </a:lnTo>
                  <a:lnTo>
                    <a:pt x="162" y="428"/>
                  </a:lnTo>
                  <a:lnTo>
                    <a:pt x="164" y="429"/>
                  </a:lnTo>
                  <a:lnTo>
                    <a:pt x="165" y="430"/>
                  </a:lnTo>
                  <a:lnTo>
                    <a:pt x="165" y="430"/>
                  </a:lnTo>
                  <a:lnTo>
                    <a:pt x="165" y="436"/>
                  </a:lnTo>
                  <a:lnTo>
                    <a:pt x="166" y="440"/>
                  </a:lnTo>
                  <a:lnTo>
                    <a:pt x="166" y="440"/>
                  </a:lnTo>
                  <a:lnTo>
                    <a:pt x="168" y="446"/>
                  </a:lnTo>
                  <a:lnTo>
                    <a:pt x="168" y="446"/>
                  </a:lnTo>
                  <a:lnTo>
                    <a:pt x="171" y="455"/>
                  </a:lnTo>
                  <a:lnTo>
                    <a:pt x="177" y="464"/>
                  </a:lnTo>
                  <a:lnTo>
                    <a:pt x="183" y="474"/>
                  </a:lnTo>
                  <a:lnTo>
                    <a:pt x="190" y="480"/>
                  </a:lnTo>
                  <a:lnTo>
                    <a:pt x="198" y="487"/>
                  </a:lnTo>
                  <a:lnTo>
                    <a:pt x="207" y="492"/>
                  </a:lnTo>
                  <a:lnTo>
                    <a:pt x="216" y="497"/>
                  </a:lnTo>
                  <a:lnTo>
                    <a:pt x="225" y="501"/>
                  </a:lnTo>
                  <a:lnTo>
                    <a:pt x="236" y="505"/>
                  </a:lnTo>
                  <a:lnTo>
                    <a:pt x="245" y="508"/>
                  </a:lnTo>
                  <a:lnTo>
                    <a:pt x="267" y="510"/>
                  </a:lnTo>
                  <a:lnTo>
                    <a:pt x="288" y="510"/>
                  </a:lnTo>
                  <a:lnTo>
                    <a:pt x="309" y="509"/>
                  </a:lnTo>
                  <a:lnTo>
                    <a:pt x="309" y="509"/>
                  </a:lnTo>
                  <a:lnTo>
                    <a:pt x="318" y="508"/>
                  </a:lnTo>
                  <a:lnTo>
                    <a:pt x="327" y="505"/>
                  </a:lnTo>
                  <a:lnTo>
                    <a:pt x="338" y="500"/>
                  </a:lnTo>
                  <a:lnTo>
                    <a:pt x="347" y="495"/>
                  </a:lnTo>
                  <a:lnTo>
                    <a:pt x="356" y="489"/>
                  </a:lnTo>
                  <a:lnTo>
                    <a:pt x="364" y="483"/>
                  </a:lnTo>
                  <a:lnTo>
                    <a:pt x="370" y="475"/>
                  </a:lnTo>
                  <a:lnTo>
                    <a:pt x="376" y="466"/>
                  </a:lnTo>
                  <a:lnTo>
                    <a:pt x="376" y="466"/>
                  </a:lnTo>
                  <a:lnTo>
                    <a:pt x="382" y="450"/>
                  </a:lnTo>
                  <a:lnTo>
                    <a:pt x="385" y="441"/>
                  </a:lnTo>
                  <a:lnTo>
                    <a:pt x="387" y="430"/>
                  </a:lnTo>
                  <a:lnTo>
                    <a:pt x="387" y="420"/>
                  </a:lnTo>
                  <a:lnTo>
                    <a:pt x="386" y="411"/>
                  </a:lnTo>
                  <a:lnTo>
                    <a:pt x="383" y="402"/>
                  </a:lnTo>
                  <a:lnTo>
                    <a:pt x="381" y="398"/>
                  </a:lnTo>
                  <a:lnTo>
                    <a:pt x="377" y="395"/>
                  </a:lnTo>
                  <a:lnTo>
                    <a:pt x="377" y="395"/>
                  </a:lnTo>
                  <a:lnTo>
                    <a:pt x="366" y="386"/>
                  </a:lnTo>
                  <a:lnTo>
                    <a:pt x="355" y="378"/>
                  </a:lnTo>
                  <a:lnTo>
                    <a:pt x="330" y="364"/>
                  </a:lnTo>
                  <a:lnTo>
                    <a:pt x="305" y="352"/>
                  </a:lnTo>
                  <a:lnTo>
                    <a:pt x="279" y="342"/>
                  </a:lnTo>
                  <a:lnTo>
                    <a:pt x="225" y="323"/>
                  </a:lnTo>
                  <a:lnTo>
                    <a:pt x="198" y="313"/>
                  </a:lnTo>
                  <a:lnTo>
                    <a:pt x="173" y="302"/>
                  </a:lnTo>
                  <a:lnTo>
                    <a:pt x="173" y="302"/>
                  </a:lnTo>
                  <a:lnTo>
                    <a:pt x="168" y="297"/>
                  </a:lnTo>
                  <a:lnTo>
                    <a:pt x="161" y="294"/>
                  </a:lnTo>
                  <a:lnTo>
                    <a:pt x="161" y="294"/>
                  </a:lnTo>
                  <a:lnTo>
                    <a:pt x="147" y="289"/>
                  </a:lnTo>
                  <a:lnTo>
                    <a:pt x="131" y="284"/>
                  </a:lnTo>
                  <a:lnTo>
                    <a:pt x="131" y="284"/>
                  </a:lnTo>
                  <a:lnTo>
                    <a:pt x="127" y="284"/>
                  </a:lnTo>
                  <a:lnTo>
                    <a:pt x="127" y="284"/>
                  </a:lnTo>
                  <a:lnTo>
                    <a:pt x="122" y="283"/>
                  </a:lnTo>
                  <a:lnTo>
                    <a:pt x="122" y="283"/>
                  </a:lnTo>
                  <a:lnTo>
                    <a:pt x="124" y="283"/>
                  </a:lnTo>
                  <a:lnTo>
                    <a:pt x="124" y="283"/>
                  </a:lnTo>
                  <a:lnTo>
                    <a:pt x="120" y="280"/>
                  </a:lnTo>
                  <a:lnTo>
                    <a:pt x="120" y="280"/>
                  </a:lnTo>
                  <a:lnTo>
                    <a:pt x="102" y="264"/>
                  </a:lnTo>
                  <a:lnTo>
                    <a:pt x="81" y="246"/>
                  </a:lnTo>
                  <a:lnTo>
                    <a:pt x="81" y="246"/>
                  </a:lnTo>
                  <a:lnTo>
                    <a:pt x="72" y="238"/>
                  </a:lnTo>
                  <a:lnTo>
                    <a:pt x="66" y="230"/>
                  </a:lnTo>
                  <a:lnTo>
                    <a:pt x="60" y="221"/>
                  </a:lnTo>
                  <a:lnTo>
                    <a:pt x="56" y="211"/>
                  </a:lnTo>
                  <a:lnTo>
                    <a:pt x="52" y="200"/>
                  </a:lnTo>
                  <a:lnTo>
                    <a:pt x="50" y="190"/>
                  </a:lnTo>
                  <a:lnTo>
                    <a:pt x="50" y="178"/>
                  </a:lnTo>
                  <a:lnTo>
                    <a:pt x="50" y="168"/>
                  </a:lnTo>
                  <a:lnTo>
                    <a:pt x="51" y="156"/>
                  </a:lnTo>
                  <a:lnTo>
                    <a:pt x="52" y="145"/>
                  </a:lnTo>
                  <a:lnTo>
                    <a:pt x="55" y="134"/>
                  </a:lnTo>
                  <a:lnTo>
                    <a:pt x="59" y="123"/>
                  </a:lnTo>
                  <a:lnTo>
                    <a:pt x="64" y="114"/>
                  </a:lnTo>
                  <a:lnTo>
                    <a:pt x="69" y="105"/>
                  </a:lnTo>
                  <a:lnTo>
                    <a:pt x="75" y="96"/>
                  </a:lnTo>
                  <a:lnTo>
                    <a:pt x="81" y="88"/>
                  </a:lnTo>
                  <a:lnTo>
                    <a:pt x="81" y="88"/>
                  </a:lnTo>
                  <a:lnTo>
                    <a:pt x="93" y="79"/>
                  </a:lnTo>
                  <a:lnTo>
                    <a:pt x="105" y="71"/>
                  </a:lnTo>
                  <a:lnTo>
                    <a:pt x="119" y="64"/>
                  </a:lnTo>
                  <a:lnTo>
                    <a:pt x="134" y="58"/>
                  </a:lnTo>
                  <a:lnTo>
                    <a:pt x="149" y="54"/>
                  </a:lnTo>
                  <a:lnTo>
                    <a:pt x="165" y="50"/>
                  </a:lnTo>
                  <a:lnTo>
                    <a:pt x="181" y="47"/>
                  </a:lnTo>
                  <a:lnTo>
                    <a:pt x="195" y="46"/>
                  </a:lnTo>
                  <a:lnTo>
                    <a:pt x="195" y="46"/>
                  </a:lnTo>
                  <a:lnTo>
                    <a:pt x="200" y="47"/>
                  </a:lnTo>
                  <a:lnTo>
                    <a:pt x="205" y="47"/>
                  </a:lnTo>
                  <a:lnTo>
                    <a:pt x="211" y="47"/>
                  </a:lnTo>
                  <a:lnTo>
                    <a:pt x="216" y="45"/>
                  </a:lnTo>
                  <a:lnTo>
                    <a:pt x="220" y="42"/>
                  </a:lnTo>
                  <a:lnTo>
                    <a:pt x="224" y="37"/>
                  </a:lnTo>
                  <a:lnTo>
                    <a:pt x="226" y="32"/>
                  </a:lnTo>
                  <a:lnTo>
                    <a:pt x="226" y="25"/>
                  </a:lnTo>
                  <a:lnTo>
                    <a:pt x="226" y="22"/>
                  </a:lnTo>
                  <a:lnTo>
                    <a:pt x="226" y="22"/>
                  </a:lnTo>
                  <a:lnTo>
                    <a:pt x="226" y="19"/>
                  </a:lnTo>
                  <a:lnTo>
                    <a:pt x="225" y="15"/>
                  </a:lnTo>
                  <a:lnTo>
                    <a:pt x="223" y="11"/>
                  </a:lnTo>
                  <a:lnTo>
                    <a:pt x="220" y="7"/>
                  </a:lnTo>
                  <a:lnTo>
                    <a:pt x="217" y="4"/>
                  </a:lnTo>
                  <a:lnTo>
                    <a:pt x="213" y="2"/>
                  </a:lnTo>
                  <a:lnTo>
                    <a:pt x="20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185" y="0"/>
                  </a:lnTo>
                  <a:lnTo>
                    <a:pt x="165" y="3"/>
                  </a:lnTo>
                  <a:lnTo>
                    <a:pt x="145" y="7"/>
                  </a:lnTo>
                  <a:lnTo>
                    <a:pt x="126" y="13"/>
                  </a:lnTo>
                  <a:lnTo>
                    <a:pt x="107" y="20"/>
                  </a:lnTo>
                  <a:lnTo>
                    <a:pt x="89" y="29"/>
                  </a:lnTo>
                  <a:lnTo>
                    <a:pt x="73" y="38"/>
                  </a:lnTo>
                  <a:lnTo>
                    <a:pt x="58" y="50"/>
                  </a:lnTo>
                  <a:lnTo>
                    <a:pt x="43" y="63"/>
                  </a:lnTo>
                  <a:lnTo>
                    <a:pt x="32" y="77"/>
                  </a:lnTo>
                  <a:lnTo>
                    <a:pt x="21" y="93"/>
                  </a:lnTo>
                  <a:lnTo>
                    <a:pt x="13" y="109"/>
                  </a:lnTo>
                  <a:lnTo>
                    <a:pt x="7" y="127"/>
                  </a:lnTo>
                  <a:lnTo>
                    <a:pt x="4" y="147"/>
                  </a:lnTo>
                  <a:lnTo>
                    <a:pt x="3" y="168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8" y="203"/>
                  </a:lnTo>
                  <a:lnTo>
                    <a:pt x="12" y="217"/>
                  </a:lnTo>
                  <a:lnTo>
                    <a:pt x="16" y="230"/>
                  </a:lnTo>
                  <a:lnTo>
                    <a:pt x="22" y="242"/>
                  </a:lnTo>
                  <a:lnTo>
                    <a:pt x="28" y="253"/>
                  </a:lnTo>
                  <a:lnTo>
                    <a:pt x="34" y="263"/>
                  </a:lnTo>
                  <a:lnTo>
                    <a:pt x="42" y="274"/>
                  </a:lnTo>
                  <a:lnTo>
                    <a:pt x="50" y="281"/>
                  </a:lnTo>
                  <a:lnTo>
                    <a:pt x="59" y="291"/>
                  </a:lnTo>
                  <a:lnTo>
                    <a:pt x="68" y="297"/>
                  </a:lnTo>
                  <a:lnTo>
                    <a:pt x="88" y="311"/>
                  </a:lnTo>
                  <a:lnTo>
                    <a:pt x="109" y="322"/>
                  </a:lnTo>
                  <a:lnTo>
                    <a:pt x="131" y="332"/>
                  </a:lnTo>
                  <a:lnTo>
                    <a:pt x="131" y="332"/>
                  </a:lnTo>
                  <a:lnTo>
                    <a:pt x="154" y="344"/>
                  </a:lnTo>
                  <a:lnTo>
                    <a:pt x="166" y="349"/>
                  </a:lnTo>
                  <a:lnTo>
                    <a:pt x="178" y="353"/>
                  </a:lnTo>
                  <a:lnTo>
                    <a:pt x="178" y="353"/>
                  </a:lnTo>
                  <a:lnTo>
                    <a:pt x="212" y="364"/>
                  </a:lnTo>
                  <a:lnTo>
                    <a:pt x="246" y="377"/>
                  </a:lnTo>
                  <a:lnTo>
                    <a:pt x="280" y="391"/>
                  </a:lnTo>
                  <a:lnTo>
                    <a:pt x="313" y="406"/>
                  </a:lnTo>
                  <a:lnTo>
                    <a:pt x="313" y="406"/>
                  </a:lnTo>
                  <a:lnTo>
                    <a:pt x="319" y="410"/>
                  </a:lnTo>
                  <a:lnTo>
                    <a:pt x="326" y="413"/>
                  </a:lnTo>
                  <a:lnTo>
                    <a:pt x="330" y="417"/>
                  </a:lnTo>
                  <a:lnTo>
                    <a:pt x="332" y="421"/>
                  </a:lnTo>
                  <a:lnTo>
                    <a:pt x="335" y="427"/>
                  </a:lnTo>
                  <a:lnTo>
                    <a:pt x="335" y="430"/>
                  </a:lnTo>
                  <a:lnTo>
                    <a:pt x="335" y="436"/>
                  </a:lnTo>
                  <a:lnTo>
                    <a:pt x="334" y="441"/>
                  </a:lnTo>
                  <a:lnTo>
                    <a:pt x="332" y="445"/>
                  </a:lnTo>
                  <a:lnTo>
                    <a:pt x="330" y="449"/>
                  </a:lnTo>
                  <a:lnTo>
                    <a:pt x="326" y="453"/>
                  </a:lnTo>
                  <a:lnTo>
                    <a:pt x="321" y="457"/>
                  </a:lnTo>
                  <a:lnTo>
                    <a:pt x="315" y="459"/>
                  </a:lnTo>
                  <a:lnTo>
                    <a:pt x="309" y="462"/>
                  </a:lnTo>
                  <a:lnTo>
                    <a:pt x="302" y="464"/>
                  </a:lnTo>
                  <a:lnTo>
                    <a:pt x="296" y="466"/>
                  </a:lnTo>
                  <a:lnTo>
                    <a:pt x="296" y="4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46" name="Freeform 1170"/>
            <p:cNvSpPr/>
            <p:nvPr/>
          </p:nvSpPr>
          <p:spPr bwMode="auto">
            <a:xfrm>
              <a:off x="6827838" y="4465638"/>
              <a:ext cx="95250" cy="53975"/>
            </a:xfrm>
            <a:custGeom>
              <a:avLst/>
              <a:gdLst/>
              <a:ahLst/>
              <a:cxnLst>
                <a:cxn ang="0">
                  <a:pos x="241" y="113"/>
                </a:cxn>
                <a:cxn ang="0">
                  <a:pos x="237" y="69"/>
                </a:cxn>
                <a:cxn ang="0">
                  <a:pos x="232" y="48"/>
                </a:cxn>
                <a:cxn ang="0">
                  <a:pos x="219" y="30"/>
                </a:cxn>
                <a:cxn ang="0">
                  <a:pos x="208" y="22"/>
                </a:cxn>
                <a:cxn ang="0">
                  <a:pos x="186" y="9"/>
                </a:cxn>
                <a:cxn ang="0">
                  <a:pos x="160" y="3"/>
                </a:cxn>
                <a:cxn ang="0">
                  <a:pos x="134" y="0"/>
                </a:cxn>
                <a:cxn ang="0">
                  <a:pos x="121" y="0"/>
                </a:cxn>
                <a:cxn ang="0">
                  <a:pos x="83" y="3"/>
                </a:cxn>
                <a:cxn ang="0">
                  <a:pos x="55" y="9"/>
                </a:cxn>
                <a:cxn ang="0">
                  <a:pos x="32" y="20"/>
                </a:cxn>
                <a:cxn ang="0">
                  <a:pos x="23" y="28"/>
                </a:cxn>
                <a:cxn ang="0">
                  <a:pos x="11" y="47"/>
                </a:cxn>
                <a:cxn ang="0">
                  <a:pos x="3" y="69"/>
                </a:cxn>
                <a:cxn ang="0">
                  <a:pos x="0" y="93"/>
                </a:cxn>
                <a:cxn ang="0">
                  <a:pos x="0" y="115"/>
                </a:cxn>
                <a:cxn ang="0">
                  <a:pos x="2" y="126"/>
                </a:cxn>
                <a:cxn ang="0">
                  <a:pos x="7" y="132"/>
                </a:cxn>
                <a:cxn ang="0">
                  <a:pos x="15" y="136"/>
                </a:cxn>
                <a:cxn ang="0">
                  <a:pos x="32" y="136"/>
                </a:cxn>
                <a:cxn ang="0">
                  <a:pos x="38" y="132"/>
                </a:cxn>
                <a:cxn ang="0">
                  <a:pos x="44" y="126"/>
                </a:cxn>
                <a:cxn ang="0">
                  <a:pos x="46" y="115"/>
                </a:cxn>
                <a:cxn ang="0">
                  <a:pos x="46" y="99"/>
                </a:cxn>
                <a:cxn ang="0">
                  <a:pos x="54" y="73"/>
                </a:cxn>
                <a:cxn ang="0">
                  <a:pos x="68" y="56"/>
                </a:cxn>
                <a:cxn ang="0">
                  <a:pos x="93" y="48"/>
                </a:cxn>
                <a:cxn ang="0">
                  <a:pos x="110" y="47"/>
                </a:cxn>
                <a:cxn ang="0">
                  <a:pos x="152" y="48"/>
                </a:cxn>
                <a:cxn ang="0">
                  <a:pos x="166" y="52"/>
                </a:cxn>
                <a:cxn ang="0">
                  <a:pos x="183" y="62"/>
                </a:cxn>
                <a:cxn ang="0">
                  <a:pos x="191" y="76"/>
                </a:cxn>
                <a:cxn ang="0">
                  <a:pos x="194" y="94"/>
                </a:cxn>
                <a:cxn ang="0">
                  <a:pos x="195" y="113"/>
                </a:cxn>
                <a:cxn ang="0">
                  <a:pos x="199" y="122"/>
                </a:cxn>
                <a:cxn ang="0">
                  <a:pos x="204" y="128"/>
                </a:cxn>
                <a:cxn ang="0">
                  <a:pos x="221" y="135"/>
                </a:cxn>
                <a:cxn ang="0">
                  <a:pos x="233" y="131"/>
                </a:cxn>
                <a:cxn ang="0">
                  <a:pos x="238" y="126"/>
                </a:cxn>
                <a:cxn ang="0">
                  <a:pos x="241" y="118"/>
                </a:cxn>
                <a:cxn ang="0">
                  <a:pos x="241" y="113"/>
                </a:cxn>
              </a:cxnLst>
              <a:rect l="0" t="0" r="r" b="b"/>
              <a:pathLst>
                <a:path w="241" h="137">
                  <a:moveTo>
                    <a:pt x="241" y="113"/>
                  </a:moveTo>
                  <a:lnTo>
                    <a:pt x="241" y="113"/>
                  </a:lnTo>
                  <a:lnTo>
                    <a:pt x="240" y="90"/>
                  </a:lnTo>
                  <a:lnTo>
                    <a:pt x="237" y="69"/>
                  </a:lnTo>
                  <a:lnTo>
                    <a:pt x="236" y="59"/>
                  </a:lnTo>
                  <a:lnTo>
                    <a:pt x="232" y="48"/>
                  </a:lnTo>
                  <a:lnTo>
                    <a:pt x="227" y="39"/>
                  </a:lnTo>
                  <a:lnTo>
                    <a:pt x="219" y="30"/>
                  </a:lnTo>
                  <a:lnTo>
                    <a:pt x="219" y="30"/>
                  </a:lnTo>
                  <a:lnTo>
                    <a:pt x="208" y="22"/>
                  </a:lnTo>
                  <a:lnTo>
                    <a:pt x="198" y="14"/>
                  </a:lnTo>
                  <a:lnTo>
                    <a:pt x="186" y="9"/>
                  </a:lnTo>
                  <a:lnTo>
                    <a:pt x="173" y="5"/>
                  </a:lnTo>
                  <a:lnTo>
                    <a:pt x="160" y="3"/>
                  </a:lnTo>
                  <a:lnTo>
                    <a:pt x="147" y="1"/>
                  </a:lnTo>
                  <a:lnTo>
                    <a:pt x="134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83" y="3"/>
                  </a:lnTo>
                  <a:lnTo>
                    <a:pt x="68" y="5"/>
                  </a:lnTo>
                  <a:lnTo>
                    <a:pt x="55" y="9"/>
                  </a:lnTo>
                  <a:lnTo>
                    <a:pt x="44" y="14"/>
                  </a:lnTo>
                  <a:lnTo>
                    <a:pt x="32" y="20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6" y="37"/>
                  </a:lnTo>
                  <a:lnTo>
                    <a:pt x="11" y="47"/>
                  </a:lnTo>
                  <a:lnTo>
                    <a:pt x="7" y="58"/>
                  </a:lnTo>
                  <a:lnTo>
                    <a:pt x="3" y="69"/>
                  </a:lnTo>
                  <a:lnTo>
                    <a:pt x="2" y="81"/>
                  </a:lnTo>
                  <a:lnTo>
                    <a:pt x="0" y="93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20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7" y="132"/>
                  </a:lnTo>
                  <a:lnTo>
                    <a:pt x="11" y="135"/>
                  </a:lnTo>
                  <a:lnTo>
                    <a:pt x="15" y="136"/>
                  </a:lnTo>
                  <a:lnTo>
                    <a:pt x="23" y="137"/>
                  </a:lnTo>
                  <a:lnTo>
                    <a:pt x="32" y="136"/>
                  </a:lnTo>
                  <a:lnTo>
                    <a:pt x="36" y="135"/>
                  </a:lnTo>
                  <a:lnTo>
                    <a:pt x="38" y="132"/>
                  </a:lnTo>
                  <a:lnTo>
                    <a:pt x="42" y="128"/>
                  </a:lnTo>
                  <a:lnTo>
                    <a:pt x="44" y="126"/>
                  </a:lnTo>
                  <a:lnTo>
                    <a:pt x="45" y="120"/>
                  </a:lnTo>
                  <a:lnTo>
                    <a:pt x="46" y="115"/>
                  </a:lnTo>
                  <a:lnTo>
                    <a:pt x="46" y="115"/>
                  </a:lnTo>
                  <a:lnTo>
                    <a:pt x="46" y="99"/>
                  </a:lnTo>
                  <a:lnTo>
                    <a:pt x="49" y="85"/>
                  </a:lnTo>
                  <a:lnTo>
                    <a:pt x="54" y="73"/>
                  </a:lnTo>
                  <a:lnTo>
                    <a:pt x="61" y="64"/>
                  </a:lnTo>
                  <a:lnTo>
                    <a:pt x="68" y="56"/>
                  </a:lnTo>
                  <a:lnTo>
                    <a:pt x="80" y="51"/>
                  </a:lnTo>
                  <a:lnTo>
                    <a:pt x="93" y="48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39" y="47"/>
                  </a:lnTo>
                  <a:lnTo>
                    <a:pt x="152" y="48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77" y="56"/>
                  </a:lnTo>
                  <a:lnTo>
                    <a:pt x="183" y="62"/>
                  </a:lnTo>
                  <a:lnTo>
                    <a:pt x="189" y="68"/>
                  </a:lnTo>
                  <a:lnTo>
                    <a:pt x="191" y="76"/>
                  </a:lnTo>
                  <a:lnTo>
                    <a:pt x="194" y="85"/>
                  </a:lnTo>
                  <a:lnTo>
                    <a:pt x="194" y="94"/>
                  </a:lnTo>
                  <a:lnTo>
                    <a:pt x="195" y="113"/>
                  </a:lnTo>
                  <a:lnTo>
                    <a:pt x="195" y="113"/>
                  </a:lnTo>
                  <a:lnTo>
                    <a:pt x="197" y="118"/>
                  </a:lnTo>
                  <a:lnTo>
                    <a:pt x="199" y="122"/>
                  </a:lnTo>
                  <a:lnTo>
                    <a:pt x="202" y="126"/>
                  </a:lnTo>
                  <a:lnTo>
                    <a:pt x="204" y="128"/>
                  </a:lnTo>
                  <a:lnTo>
                    <a:pt x="212" y="133"/>
                  </a:lnTo>
                  <a:lnTo>
                    <a:pt x="221" y="135"/>
                  </a:lnTo>
                  <a:lnTo>
                    <a:pt x="229" y="133"/>
                  </a:lnTo>
                  <a:lnTo>
                    <a:pt x="233" y="131"/>
                  </a:lnTo>
                  <a:lnTo>
                    <a:pt x="236" y="130"/>
                  </a:lnTo>
                  <a:lnTo>
                    <a:pt x="238" y="126"/>
                  </a:lnTo>
                  <a:lnTo>
                    <a:pt x="241" y="122"/>
                  </a:lnTo>
                  <a:lnTo>
                    <a:pt x="241" y="118"/>
                  </a:lnTo>
                  <a:lnTo>
                    <a:pt x="241" y="113"/>
                  </a:lnTo>
                  <a:lnTo>
                    <a:pt x="241" y="1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47" name="Freeform 1171"/>
            <p:cNvSpPr>
              <a:spLocks noEditPoints="1"/>
            </p:cNvSpPr>
            <p:nvPr/>
          </p:nvSpPr>
          <p:spPr bwMode="auto">
            <a:xfrm>
              <a:off x="6681788" y="4435475"/>
              <a:ext cx="387350" cy="382588"/>
            </a:xfrm>
            <a:custGeom>
              <a:avLst/>
              <a:gdLst/>
              <a:ahLst/>
              <a:cxnLst>
                <a:cxn ang="0">
                  <a:pos x="823" y="95"/>
                </a:cxn>
                <a:cxn ang="0">
                  <a:pos x="715" y="47"/>
                </a:cxn>
                <a:cxn ang="0">
                  <a:pos x="509" y="0"/>
                </a:cxn>
                <a:cxn ang="0">
                  <a:pos x="410" y="5"/>
                </a:cxn>
                <a:cxn ang="0">
                  <a:pos x="267" y="26"/>
                </a:cxn>
                <a:cxn ang="0">
                  <a:pos x="161" y="76"/>
                </a:cxn>
                <a:cxn ang="0">
                  <a:pos x="92" y="148"/>
                </a:cxn>
                <a:cxn ang="0">
                  <a:pos x="36" y="259"/>
                </a:cxn>
                <a:cxn ang="0">
                  <a:pos x="8" y="379"/>
                </a:cxn>
                <a:cxn ang="0">
                  <a:pos x="2" y="530"/>
                </a:cxn>
                <a:cxn ang="0">
                  <a:pos x="29" y="649"/>
                </a:cxn>
                <a:cxn ang="0">
                  <a:pos x="89" y="760"/>
                </a:cxn>
                <a:cxn ang="0">
                  <a:pos x="174" y="845"/>
                </a:cxn>
                <a:cxn ang="0">
                  <a:pos x="295" y="917"/>
                </a:cxn>
                <a:cxn ang="0">
                  <a:pos x="390" y="949"/>
                </a:cxn>
                <a:cxn ang="0">
                  <a:pos x="552" y="964"/>
                </a:cxn>
                <a:cxn ang="0">
                  <a:pos x="622" y="953"/>
                </a:cxn>
                <a:cxn ang="0">
                  <a:pos x="733" y="923"/>
                </a:cxn>
                <a:cxn ang="0">
                  <a:pos x="838" y="875"/>
                </a:cxn>
                <a:cxn ang="0">
                  <a:pos x="896" y="805"/>
                </a:cxn>
                <a:cxn ang="0">
                  <a:pos x="940" y="696"/>
                </a:cxn>
                <a:cxn ang="0">
                  <a:pos x="974" y="460"/>
                </a:cxn>
                <a:cxn ang="0">
                  <a:pos x="975" y="377"/>
                </a:cxn>
                <a:cxn ang="0">
                  <a:pos x="957" y="268"/>
                </a:cxn>
                <a:cxn ang="0">
                  <a:pos x="910" y="173"/>
                </a:cxn>
                <a:cxn ang="0">
                  <a:pos x="924" y="473"/>
                </a:cxn>
                <a:cxn ang="0">
                  <a:pos x="916" y="553"/>
                </a:cxn>
                <a:cxn ang="0">
                  <a:pos x="891" y="693"/>
                </a:cxn>
                <a:cxn ang="0">
                  <a:pos x="835" y="808"/>
                </a:cxn>
                <a:cxn ang="0">
                  <a:pos x="755" y="868"/>
                </a:cxn>
                <a:cxn ang="0">
                  <a:pos x="635" y="902"/>
                </a:cxn>
                <a:cxn ang="0">
                  <a:pos x="556" y="918"/>
                </a:cxn>
                <a:cxn ang="0">
                  <a:pos x="429" y="910"/>
                </a:cxn>
                <a:cxn ang="0">
                  <a:pos x="313" y="873"/>
                </a:cxn>
                <a:cxn ang="0">
                  <a:pos x="211" y="809"/>
                </a:cxn>
                <a:cxn ang="0">
                  <a:pos x="127" y="731"/>
                </a:cxn>
                <a:cxn ang="0">
                  <a:pos x="75" y="639"/>
                </a:cxn>
                <a:cxn ang="0">
                  <a:pos x="47" y="539"/>
                </a:cxn>
                <a:cxn ang="0">
                  <a:pos x="51" y="371"/>
                </a:cxn>
                <a:cxn ang="0">
                  <a:pos x="83" y="252"/>
                </a:cxn>
                <a:cxn ang="0">
                  <a:pos x="131" y="173"/>
                </a:cxn>
                <a:cxn ang="0">
                  <a:pos x="220" y="99"/>
                </a:cxn>
                <a:cxn ang="0">
                  <a:pos x="321" y="63"/>
                </a:cxn>
                <a:cxn ang="0">
                  <a:pos x="457" y="50"/>
                </a:cxn>
                <a:cxn ang="0">
                  <a:pos x="477" y="48"/>
                </a:cxn>
                <a:cxn ang="0">
                  <a:pos x="529" y="47"/>
                </a:cxn>
                <a:cxn ang="0">
                  <a:pos x="639" y="68"/>
                </a:cxn>
                <a:cxn ang="0">
                  <a:pos x="770" y="118"/>
                </a:cxn>
                <a:cxn ang="0">
                  <a:pos x="865" y="191"/>
                </a:cxn>
                <a:cxn ang="0">
                  <a:pos x="908" y="271"/>
                </a:cxn>
                <a:cxn ang="0">
                  <a:pos x="932" y="392"/>
                </a:cxn>
                <a:cxn ang="0">
                  <a:pos x="924" y="473"/>
                </a:cxn>
              </a:cxnLst>
              <a:rect l="0" t="0" r="r" b="b"/>
              <a:pathLst>
                <a:path w="976" h="964">
                  <a:moveTo>
                    <a:pt x="881" y="140"/>
                  </a:moveTo>
                  <a:lnTo>
                    <a:pt x="881" y="140"/>
                  </a:lnTo>
                  <a:lnTo>
                    <a:pt x="862" y="124"/>
                  </a:lnTo>
                  <a:lnTo>
                    <a:pt x="843" y="108"/>
                  </a:lnTo>
                  <a:lnTo>
                    <a:pt x="823" y="95"/>
                  </a:lnTo>
                  <a:lnTo>
                    <a:pt x="802" y="84"/>
                  </a:lnTo>
                  <a:lnTo>
                    <a:pt x="781" y="73"/>
                  </a:lnTo>
                  <a:lnTo>
                    <a:pt x="759" y="63"/>
                  </a:lnTo>
                  <a:lnTo>
                    <a:pt x="737" y="55"/>
                  </a:lnTo>
                  <a:lnTo>
                    <a:pt x="715" y="47"/>
                  </a:lnTo>
                  <a:lnTo>
                    <a:pt x="668" y="33"/>
                  </a:lnTo>
                  <a:lnTo>
                    <a:pt x="620" y="22"/>
                  </a:lnTo>
                  <a:lnTo>
                    <a:pt x="526" y="3"/>
                  </a:lnTo>
                  <a:lnTo>
                    <a:pt x="526" y="3"/>
                  </a:lnTo>
                  <a:lnTo>
                    <a:pt x="509" y="0"/>
                  </a:lnTo>
                  <a:lnTo>
                    <a:pt x="492" y="0"/>
                  </a:lnTo>
                  <a:lnTo>
                    <a:pt x="475" y="0"/>
                  </a:lnTo>
                  <a:lnTo>
                    <a:pt x="458" y="4"/>
                  </a:lnTo>
                  <a:lnTo>
                    <a:pt x="458" y="4"/>
                  </a:lnTo>
                  <a:lnTo>
                    <a:pt x="410" y="5"/>
                  </a:lnTo>
                  <a:lnTo>
                    <a:pt x="363" y="9"/>
                  </a:lnTo>
                  <a:lnTo>
                    <a:pt x="338" y="12"/>
                  </a:lnTo>
                  <a:lnTo>
                    <a:pt x="314" y="16"/>
                  </a:lnTo>
                  <a:lnTo>
                    <a:pt x="291" y="21"/>
                  </a:lnTo>
                  <a:lnTo>
                    <a:pt x="267" y="26"/>
                  </a:lnTo>
                  <a:lnTo>
                    <a:pt x="245" y="34"/>
                  </a:lnTo>
                  <a:lnTo>
                    <a:pt x="223" y="42"/>
                  </a:lnTo>
                  <a:lnTo>
                    <a:pt x="201" y="52"/>
                  </a:lnTo>
                  <a:lnTo>
                    <a:pt x="181" y="63"/>
                  </a:lnTo>
                  <a:lnTo>
                    <a:pt x="161" y="76"/>
                  </a:lnTo>
                  <a:lnTo>
                    <a:pt x="142" y="91"/>
                  </a:lnTo>
                  <a:lnTo>
                    <a:pt x="125" y="107"/>
                  </a:lnTo>
                  <a:lnTo>
                    <a:pt x="108" y="125"/>
                  </a:lnTo>
                  <a:lnTo>
                    <a:pt x="108" y="125"/>
                  </a:lnTo>
                  <a:lnTo>
                    <a:pt x="92" y="148"/>
                  </a:lnTo>
                  <a:lnTo>
                    <a:pt x="79" y="169"/>
                  </a:lnTo>
                  <a:lnTo>
                    <a:pt x="66" y="191"/>
                  </a:lnTo>
                  <a:lnTo>
                    <a:pt x="54" y="213"/>
                  </a:lnTo>
                  <a:lnTo>
                    <a:pt x="45" y="235"/>
                  </a:lnTo>
                  <a:lnTo>
                    <a:pt x="36" y="259"/>
                  </a:lnTo>
                  <a:lnTo>
                    <a:pt x="28" y="282"/>
                  </a:lnTo>
                  <a:lnTo>
                    <a:pt x="21" y="306"/>
                  </a:lnTo>
                  <a:lnTo>
                    <a:pt x="16" y="329"/>
                  </a:lnTo>
                  <a:lnTo>
                    <a:pt x="12" y="354"/>
                  </a:lnTo>
                  <a:lnTo>
                    <a:pt x="8" y="379"/>
                  </a:lnTo>
                  <a:lnTo>
                    <a:pt x="6" y="404"/>
                  </a:lnTo>
                  <a:lnTo>
                    <a:pt x="2" y="455"/>
                  </a:lnTo>
                  <a:lnTo>
                    <a:pt x="0" y="506"/>
                  </a:lnTo>
                  <a:lnTo>
                    <a:pt x="0" y="506"/>
                  </a:lnTo>
                  <a:lnTo>
                    <a:pt x="2" y="530"/>
                  </a:lnTo>
                  <a:lnTo>
                    <a:pt x="4" y="553"/>
                  </a:lnTo>
                  <a:lnTo>
                    <a:pt x="8" y="577"/>
                  </a:lnTo>
                  <a:lnTo>
                    <a:pt x="13" y="601"/>
                  </a:lnTo>
                  <a:lnTo>
                    <a:pt x="20" y="625"/>
                  </a:lnTo>
                  <a:lnTo>
                    <a:pt x="29" y="649"/>
                  </a:lnTo>
                  <a:lnTo>
                    <a:pt x="38" y="672"/>
                  </a:lnTo>
                  <a:lnTo>
                    <a:pt x="50" y="696"/>
                  </a:lnTo>
                  <a:lnTo>
                    <a:pt x="62" y="718"/>
                  </a:lnTo>
                  <a:lnTo>
                    <a:pt x="75" y="739"/>
                  </a:lnTo>
                  <a:lnTo>
                    <a:pt x="89" y="760"/>
                  </a:lnTo>
                  <a:lnTo>
                    <a:pt x="105" y="779"/>
                  </a:lnTo>
                  <a:lnTo>
                    <a:pt x="121" y="798"/>
                  </a:lnTo>
                  <a:lnTo>
                    <a:pt x="138" y="815"/>
                  </a:lnTo>
                  <a:lnTo>
                    <a:pt x="156" y="830"/>
                  </a:lnTo>
                  <a:lnTo>
                    <a:pt x="174" y="845"/>
                  </a:lnTo>
                  <a:lnTo>
                    <a:pt x="174" y="845"/>
                  </a:lnTo>
                  <a:lnTo>
                    <a:pt x="212" y="871"/>
                  </a:lnTo>
                  <a:lnTo>
                    <a:pt x="253" y="896"/>
                  </a:lnTo>
                  <a:lnTo>
                    <a:pt x="274" y="906"/>
                  </a:lnTo>
                  <a:lnTo>
                    <a:pt x="295" y="917"/>
                  </a:lnTo>
                  <a:lnTo>
                    <a:pt x="316" y="927"/>
                  </a:lnTo>
                  <a:lnTo>
                    <a:pt x="338" y="935"/>
                  </a:lnTo>
                  <a:lnTo>
                    <a:pt x="338" y="935"/>
                  </a:lnTo>
                  <a:lnTo>
                    <a:pt x="364" y="943"/>
                  </a:lnTo>
                  <a:lnTo>
                    <a:pt x="390" y="949"/>
                  </a:lnTo>
                  <a:lnTo>
                    <a:pt x="416" y="953"/>
                  </a:lnTo>
                  <a:lnTo>
                    <a:pt x="444" y="957"/>
                  </a:lnTo>
                  <a:lnTo>
                    <a:pt x="471" y="960"/>
                  </a:lnTo>
                  <a:lnTo>
                    <a:pt x="499" y="961"/>
                  </a:lnTo>
                  <a:lnTo>
                    <a:pt x="552" y="964"/>
                  </a:lnTo>
                  <a:lnTo>
                    <a:pt x="552" y="964"/>
                  </a:lnTo>
                  <a:lnTo>
                    <a:pt x="564" y="964"/>
                  </a:lnTo>
                  <a:lnTo>
                    <a:pt x="576" y="962"/>
                  </a:lnTo>
                  <a:lnTo>
                    <a:pt x="599" y="960"/>
                  </a:lnTo>
                  <a:lnTo>
                    <a:pt x="622" y="953"/>
                  </a:lnTo>
                  <a:lnTo>
                    <a:pt x="644" y="947"/>
                  </a:lnTo>
                  <a:lnTo>
                    <a:pt x="687" y="934"/>
                  </a:lnTo>
                  <a:lnTo>
                    <a:pt x="709" y="927"/>
                  </a:lnTo>
                  <a:lnTo>
                    <a:pt x="733" y="923"/>
                  </a:lnTo>
                  <a:lnTo>
                    <a:pt x="733" y="923"/>
                  </a:lnTo>
                  <a:lnTo>
                    <a:pt x="754" y="919"/>
                  </a:lnTo>
                  <a:lnTo>
                    <a:pt x="775" y="911"/>
                  </a:lnTo>
                  <a:lnTo>
                    <a:pt x="797" y="901"/>
                  </a:lnTo>
                  <a:lnTo>
                    <a:pt x="818" y="889"/>
                  </a:lnTo>
                  <a:lnTo>
                    <a:pt x="838" y="875"/>
                  </a:lnTo>
                  <a:lnTo>
                    <a:pt x="856" y="859"/>
                  </a:lnTo>
                  <a:lnTo>
                    <a:pt x="872" y="843"/>
                  </a:lnTo>
                  <a:lnTo>
                    <a:pt x="885" y="826"/>
                  </a:lnTo>
                  <a:lnTo>
                    <a:pt x="885" y="826"/>
                  </a:lnTo>
                  <a:lnTo>
                    <a:pt x="896" y="805"/>
                  </a:lnTo>
                  <a:lnTo>
                    <a:pt x="908" y="785"/>
                  </a:lnTo>
                  <a:lnTo>
                    <a:pt x="917" y="762"/>
                  </a:lnTo>
                  <a:lnTo>
                    <a:pt x="925" y="740"/>
                  </a:lnTo>
                  <a:lnTo>
                    <a:pt x="933" y="718"/>
                  </a:lnTo>
                  <a:lnTo>
                    <a:pt x="940" y="696"/>
                  </a:lnTo>
                  <a:lnTo>
                    <a:pt x="945" y="672"/>
                  </a:lnTo>
                  <a:lnTo>
                    <a:pt x="950" y="649"/>
                  </a:lnTo>
                  <a:lnTo>
                    <a:pt x="958" y="603"/>
                  </a:lnTo>
                  <a:lnTo>
                    <a:pt x="963" y="554"/>
                  </a:lnTo>
                  <a:lnTo>
                    <a:pt x="974" y="460"/>
                  </a:lnTo>
                  <a:lnTo>
                    <a:pt x="974" y="460"/>
                  </a:lnTo>
                  <a:lnTo>
                    <a:pt x="975" y="441"/>
                  </a:lnTo>
                  <a:lnTo>
                    <a:pt x="976" y="418"/>
                  </a:lnTo>
                  <a:lnTo>
                    <a:pt x="976" y="397"/>
                  </a:lnTo>
                  <a:lnTo>
                    <a:pt x="975" y="377"/>
                  </a:lnTo>
                  <a:lnTo>
                    <a:pt x="974" y="354"/>
                  </a:lnTo>
                  <a:lnTo>
                    <a:pt x="971" y="332"/>
                  </a:lnTo>
                  <a:lnTo>
                    <a:pt x="967" y="311"/>
                  </a:lnTo>
                  <a:lnTo>
                    <a:pt x="962" y="289"/>
                  </a:lnTo>
                  <a:lnTo>
                    <a:pt x="957" y="268"/>
                  </a:lnTo>
                  <a:lnTo>
                    <a:pt x="949" y="247"/>
                  </a:lnTo>
                  <a:lnTo>
                    <a:pt x="941" y="227"/>
                  </a:lnTo>
                  <a:lnTo>
                    <a:pt x="932" y="208"/>
                  </a:lnTo>
                  <a:lnTo>
                    <a:pt x="921" y="190"/>
                  </a:lnTo>
                  <a:lnTo>
                    <a:pt x="910" y="173"/>
                  </a:lnTo>
                  <a:lnTo>
                    <a:pt x="895" y="156"/>
                  </a:lnTo>
                  <a:lnTo>
                    <a:pt x="881" y="140"/>
                  </a:lnTo>
                  <a:lnTo>
                    <a:pt x="881" y="140"/>
                  </a:lnTo>
                  <a:close/>
                  <a:moveTo>
                    <a:pt x="924" y="473"/>
                  </a:moveTo>
                  <a:lnTo>
                    <a:pt x="924" y="473"/>
                  </a:lnTo>
                  <a:lnTo>
                    <a:pt x="921" y="484"/>
                  </a:lnTo>
                  <a:lnTo>
                    <a:pt x="920" y="494"/>
                  </a:lnTo>
                  <a:lnTo>
                    <a:pt x="919" y="514"/>
                  </a:lnTo>
                  <a:lnTo>
                    <a:pt x="919" y="533"/>
                  </a:lnTo>
                  <a:lnTo>
                    <a:pt x="916" y="553"/>
                  </a:lnTo>
                  <a:lnTo>
                    <a:pt x="916" y="553"/>
                  </a:lnTo>
                  <a:lnTo>
                    <a:pt x="906" y="624"/>
                  </a:lnTo>
                  <a:lnTo>
                    <a:pt x="899" y="658"/>
                  </a:lnTo>
                  <a:lnTo>
                    <a:pt x="891" y="693"/>
                  </a:lnTo>
                  <a:lnTo>
                    <a:pt x="891" y="693"/>
                  </a:lnTo>
                  <a:lnTo>
                    <a:pt x="883" y="720"/>
                  </a:lnTo>
                  <a:lnTo>
                    <a:pt x="874" y="745"/>
                  </a:lnTo>
                  <a:lnTo>
                    <a:pt x="862" y="768"/>
                  </a:lnTo>
                  <a:lnTo>
                    <a:pt x="851" y="788"/>
                  </a:lnTo>
                  <a:lnTo>
                    <a:pt x="835" y="808"/>
                  </a:lnTo>
                  <a:lnTo>
                    <a:pt x="818" y="826"/>
                  </a:lnTo>
                  <a:lnTo>
                    <a:pt x="797" y="843"/>
                  </a:lnTo>
                  <a:lnTo>
                    <a:pt x="773" y="859"/>
                  </a:lnTo>
                  <a:lnTo>
                    <a:pt x="773" y="859"/>
                  </a:lnTo>
                  <a:lnTo>
                    <a:pt x="755" y="868"/>
                  </a:lnTo>
                  <a:lnTo>
                    <a:pt x="736" y="875"/>
                  </a:lnTo>
                  <a:lnTo>
                    <a:pt x="716" y="881"/>
                  </a:lnTo>
                  <a:lnTo>
                    <a:pt x="696" y="887"/>
                  </a:lnTo>
                  <a:lnTo>
                    <a:pt x="654" y="897"/>
                  </a:lnTo>
                  <a:lnTo>
                    <a:pt x="635" y="902"/>
                  </a:lnTo>
                  <a:lnTo>
                    <a:pt x="615" y="909"/>
                  </a:lnTo>
                  <a:lnTo>
                    <a:pt x="615" y="909"/>
                  </a:lnTo>
                  <a:lnTo>
                    <a:pt x="597" y="914"/>
                  </a:lnTo>
                  <a:lnTo>
                    <a:pt x="577" y="917"/>
                  </a:lnTo>
                  <a:lnTo>
                    <a:pt x="556" y="918"/>
                  </a:lnTo>
                  <a:lnTo>
                    <a:pt x="535" y="918"/>
                  </a:lnTo>
                  <a:lnTo>
                    <a:pt x="494" y="915"/>
                  </a:lnTo>
                  <a:lnTo>
                    <a:pt x="454" y="913"/>
                  </a:lnTo>
                  <a:lnTo>
                    <a:pt x="454" y="913"/>
                  </a:lnTo>
                  <a:lnTo>
                    <a:pt x="429" y="910"/>
                  </a:lnTo>
                  <a:lnTo>
                    <a:pt x="405" y="906"/>
                  </a:lnTo>
                  <a:lnTo>
                    <a:pt x="381" y="901"/>
                  </a:lnTo>
                  <a:lnTo>
                    <a:pt x="357" y="893"/>
                  </a:lnTo>
                  <a:lnTo>
                    <a:pt x="335" y="884"/>
                  </a:lnTo>
                  <a:lnTo>
                    <a:pt x="313" y="873"/>
                  </a:lnTo>
                  <a:lnTo>
                    <a:pt x="291" y="862"/>
                  </a:lnTo>
                  <a:lnTo>
                    <a:pt x="270" y="849"/>
                  </a:lnTo>
                  <a:lnTo>
                    <a:pt x="270" y="849"/>
                  </a:lnTo>
                  <a:lnTo>
                    <a:pt x="231" y="822"/>
                  </a:lnTo>
                  <a:lnTo>
                    <a:pt x="211" y="809"/>
                  </a:lnTo>
                  <a:lnTo>
                    <a:pt x="193" y="796"/>
                  </a:lnTo>
                  <a:lnTo>
                    <a:pt x="176" y="782"/>
                  </a:lnTo>
                  <a:lnTo>
                    <a:pt x="159" y="768"/>
                  </a:lnTo>
                  <a:lnTo>
                    <a:pt x="143" y="749"/>
                  </a:lnTo>
                  <a:lnTo>
                    <a:pt x="127" y="731"/>
                  </a:lnTo>
                  <a:lnTo>
                    <a:pt x="127" y="731"/>
                  </a:lnTo>
                  <a:lnTo>
                    <a:pt x="113" y="710"/>
                  </a:lnTo>
                  <a:lnTo>
                    <a:pt x="98" y="688"/>
                  </a:lnTo>
                  <a:lnTo>
                    <a:pt x="85" y="664"/>
                  </a:lnTo>
                  <a:lnTo>
                    <a:pt x="75" y="639"/>
                  </a:lnTo>
                  <a:lnTo>
                    <a:pt x="64" y="615"/>
                  </a:lnTo>
                  <a:lnTo>
                    <a:pt x="57" y="588"/>
                  </a:lnTo>
                  <a:lnTo>
                    <a:pt x="50" y="564"/>
                  </a:lnTo>
                  <a:lnTo>
                    <a:pt x="47" y="539"/>
                  </a:lnTo>
                  <a:lnTo>
                    <a:pt x="47" y="539"/>
                  </a:lnTo>
                  <a:lnTo>
                    <a:pt x="45" y="493"/>
                  </a:lnTo>
                  <a:lnTo>
                    <a:pt x="45" y="445"/>
                  </a:lnTo>
                  <a:lnTo>
                    <a:pt x="46" y="420"/>
                  </a:lnTo>
                  <a:lnTo>
                    <a:pt x="49" y="396"/>
                  </a:lnTo>
                  <a:lnTo>
                    <a:pt x="51" y="371"/>
                  </a:lnTo>
                  <a:lnTo>
                    <a:pt x="55" y="346"/>
                  </a:lnTo>
                  <a:lnTo>
                    <a:pt x="61" y="322"/>
                  </a:lnTo>
                  <a:lnTo>
                    <a:pt x="67" y="298"/>
                  </a:lnTo>
                  <a:lnTo>
                    <a:pt x="75" y="275"/>
                  </a:lnTo>
                  <a:lnTo>
                    <a:pt x="83" y="252"/>
                  </a:lnTo>
                  <a:lnTo>
                    <a:pt x="93" y="231"/>
                  </a:lnTo>
                  <a:lnTo>
                    <a:pt x="104" y="210"/>
                  </a:lnTo>
                  <a:lnTo>
                    <a:pt x="117" y="191"/>
                  </a:lnTo>
                  <a:lnTo>
                    <a:pt x="131" y="173"/>
                  </a:lnTo>
                  <a:lnTo>
                    <a:pt x="131" y="173"/>
                  </a:lnTo>
                  <a:lnTo>
                    <a:pt x="148" y="154"/>
                  </a:lnTo>
                  <a:lnTo>
                    <a:pt x="165" y="139"/>
                  </a:lnTo>
                  <a:lnTo>
                    <a:pt x="182" y="124"/>
                  </a:lnTo>
                  <a:lnTo>
                    <a:pt x="201" y="111"/>
                  </a:lnTo>
                  <a:lnTo>
                    <a:pt x="220" y="99"/>
                  </a:lnTo>
                  <a:lnTo>
                    <a:pt x="238" y="89"/>
                  </a:lnTo>
                  <a:lnTo>
                    <a:pt x="258" y="81"/>
                  </a:lnTo>
                  <a:lnTo>
                    <a:pt x="279" y="73"/>
                  </a:lnTo>
                  <a:lnTo>
                    <a:pt x="300" y="68"/>
                  </a:lnTo>
                  <a:lnTo>
                    <a:pt x="321" y="63"/>
                  </a:lnTo>
                  <a:lnTo>
                    <a:pt x="342" y="59"/>
                  </a:lnTo>
                  <a:lnTo>
                    <a:pt x="364" y="55"/>
                  </a:lnTo>
                  <a:lnTo>
                    <a:pt x="410" y="51"/>
                  </a:lnTo>
                  <a:lnTo>
                    <a:pt x="457" y="50"/>
                  </a:lnTo>
                  <a:lnTo>
                    <a:pt x="457" y="50"/>
                  </a:lnTo>
                  <a:lnTo>
                    <a:pt x="463" y="50"/>
                  </a:lnTo>
                  <a:lnTo>
                    <a:pt x="463" y="50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477" y="48"/>
                  </a:lnTo>
                  <a:lnTo>
                    <a:pt x="482" y="46"/>
                  </a:lnTo>
                  <a:lnTo>
                    <a:pt x="482" y="46"/>
                  </a:lnTo>
                  <a:lnTo>
                    <a:pt x="494" y="44"/>
                  </a:lnTo>
                  <a:lnTo>
                    <a:pt x="504" y="46"/>
                  </a:lnTo>
                  <a:lnTo>
                    <a:pt x="529" y="47"/>
                  </a:lnTo>
                  <a:lnTo>
                    <a:pt x="573" y="54"/>
                  </a:lnTo>
                  <a:lnTo>
                    <a:pt x="573" y="54"/>
                  </a:lnTo>
                  <a:lnTo>
                    <a:pt x="594" y="57"/>
                  </a:lnTo>
                  <a:lnTo>
                    <a:pt x="616" y="63"/>
                  </a:lnTo>
                  <a:lnTo>
                    <a:pt x="639" y="68"/>
                  </a:lnTo>
                  <a:lnTo>
                    <a:pt x="661" y="74"/>
                  </a:lnTo>
                  <a:lnTo>
                    <a:pt x="705" y="90"/>
                  </a:lnTo>
                  <a:lnTo>
                    <a:pt x="746" y="107"/>
                  </a:lnTo>
                  <a:lnTo>
                    <a:pt x="746" y="107"/>
                  </a:lnTo>
                  <a:lnTo>
                    <a:pt x="770" y="118"/>
                  </a:lnTo>
                  <a:lnTo>
                    <a:pt x="790" y="129"/>
                  </a:lnTo>
                  <a:lnTo>
                    <a:pt x="811" y="142"/>
                  </a:lnTo>
                  <a:lnTo>
                    <a:pt x="831" y="157"/>
                  </a:lnTo>
                  <a:lnTo>
                    <a:pt x="848" y="173"/>
                  </a:lnTo>
                  <a:lnTo>
                    <a:pt x="865" y="191"/>
                  </a:lnTo>
                  <a:lnTo>
                    <a:pt x="879" y="210"/>
                  </a:lnTo>
                  <a:lnTo>
                    <a:pt x="892" y="233"/>
                  </a:lnTo>
                  <a:lnTo>
                    <a:pt x="892" y="233"/>
                  </a:lnTo>
                  <a:lnTo>
                    <a:pt x="902" y="251"/>
                  </a:lnTo>
                  <a:lnTo>
                    <a:pt x="908" y="271"/>
                  </a:lnTo>
                  <a:lnTo>
                    <a:pt x="915" y="290"/>
                  </a:lnTo>
                  <a:lnTo>
                    <a:pt x="919" y="310"/>
                  </a:lnTo>
                  <a:lnTo>
                    <a:pt x="923" y="331"/>
                  </a:lnTo>
                  <a:lnTo>
                    <a:pt x="927" y="352"/>
                  </a:lnTo>
                  <a:lnTo>
                    <a:pt x="932" y="392"/>
                  </a:lnTo>
                  <a:lnTo>
                    <a:pt x="932" y="392"/>
                  </a:lnTo>
                  <a:lnTo>
                    <a:pt x="932" y="412"/>
                  </a:lnTo>
                  <a:lnTo>
                    <a:pt x="930" y="433"/>
                  </a:lnTo>
                  <a:lnTo>
                    <a:pt x="928" y="454"/>
                  </a:lnTo>
                  <a:lnTo>
                    <a:pt x="924" y="473"/>
                  </a:lnTo>
                  <a:lnTo>
                    <a:pt x="924" y="4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48" name="Freeform 1172"/>
            <p:cNvSpPr/>
            <p:nvPr/>
          </p:nvSpPr>
          <p:spPr bwMode="auto">
            <a:xfrm>
              <a:off x="6380163" y="4154488"/>
              <a:ext cx="563563" cy="60325"/>
            </a:xfrm>
            <a:custGeom>
              <a:avLst/>
              <a:gdLst/>
              <a:ahLst/>
              <a:cxnLst>
                <a:cxn ang="0">
                  <a:pos x="1392" y="35"/>
                </a:cxn>
                <a:cxn ang="0">
                  <a:pos x="1354" y="43"/>
                </a:cxn>
                <a:cxn ang="0">
                  <a:pos x="1281" y="64"/>
                </a:cxn>
                <a:cxn ang="0">
                  <a:pos x="1244" y="72"/>
                </a:cxn>
                <a:cxn ang="0">
                  <a:pos x="1146" y="88"/>
                </a:cxn>
                <a:cxn ang="0">
                  <a:pos x="1048" y="98"/>
                </a:cxn>
                <a:cxn ang="0">
                  <a:pos x="958" y="106"/>
                </a:cxn>
                <a:cxn ang="0">
                  <a:pos x="866" y="110"/>
                </a:cxn>
                <a:cxn ang="0">
                  <a:pos x="774" y="110"/>
                </a:cxn>
                <a:cxn ang="0">
                  <a:pos x="684" y="106"/>
                </a:cxn>
                <a:cxn ang="0">
                  <a:pos x="599" y="101"/>
                </a:cxn>
                <a:cxn ang="0">
                  <a:pos x="430" y="93"/>
                </a:cxn>
                <a:cxn ang="0">
                  <a:pos x="345" y="86"/>
                </a:cxn>
                <a:cxn ang="0">
                  <a:pos x="306" y="81"/>
                </a:cxn>
                <a:cxn ang="0">
                  <a:pos x="266" y="75"/>
                </a:cxn>
                <a:cxn ang="0">
                  <a:pos x="242" y="71"/>
                </a:cxn>
                <a:cxn ang="0">
                  <a:pos x="198" y="58"/>
                </a:cxn>
                <a:cxn ang="0">
                  <a:pos x="174" y="54"/>
                </a:cxn>
                <a:cxn ang="0">
                  <a:pos x="152" y="50"/>
                </a:cxn>
                <a:cxn ang="0">
                  <a:pos x="88" y="34"/>
                </a:cxn>
                <a:cxn ang="0">
                  <a:pos x="80" y="31"/>
                </a:cxn>
                <a:cxn ang="0">
                  <a:pos x="58" y="18"/>
                </a:cxn>
                <a:cxn ang="0">
                  <a:pos x="35" y="4"/>
                </a:cxn>
                <a:cxn ang="0">
                  <a:pos x="28" y="1"/>
                </a:cxn>
                <a:cxn ang="0">
                  <a:pos x="18" y="0"/>
                </a:cxn>
                <a:cxn ang="0">
                  <a:pos x="9" y="3"/>
                </a:cxn>
                <a:cxn ang="0">
                  <a:pos x="4" y="9"/>
                </a:cxn>
                <a:cxn ang="0">
                  <a:pos x="0" y="25"/>
                </a:cxn>
                <a:cxn ang="0">
                  <a:pos x="1" y="34"/>
                </a:cxn>
                <a:cxn ang="0">
                  <a:pos x="7" y="41"/>
                </a:cxn>
                <a:cxn ang="0">
                  <a:pos x="16" y="46"/>
                </a:cxn>
                <a:cxn ang="0">
                  <a:pos x="21" y="47"/>
                </a:cxn>
                <a:cxn ang="0">
                  <a:pos x="38" y="59"/>
                </a:cxn>
                <a:cxn ang="0">
                  <a:pos x="62" y="72"/>
                </a:cxn>
                <a:cxn ang="0">
                  <a:pos x="80" y="79"/>
                </a:cxn>
                <a:cxn ang="0">
                  <a:pos x="136" y="93"/>
                </a:cxn>
                <a:cxn ang="0">
                  <a:pos x="228" y="111"/>
                </a:cxn>
                <a:cxn ang="0">
                  <a:pos x="321" y="128"/>
                </a:cxn>
                <a:cxn ang="0">
                  <a:pos x="365" y="135"/>
                </a:cxn>
                <a:cxn ang="0">
                  <a:pos x="455" y="141"/>
                </a:cxn>
                <a:cxn ang="0">
                  <a:pos x="593" y="147"/>
                </a:cxn>
                <a:cxn ang="0">
                  <a:pos x="684" y="152"/>
                </a:cxn>
                <a:cxn ang="0">
                  <a:pos x="729" y="154"/>
                </a:cxn>
                <a:cxn ang="0">
                  <a:pos x="820" y="156"/>
                </a:cxn>
                <a:cxn ang="0">
                  <a:pos x="912" y="154"/>
                </a:cxn>
                <a:cxn ang="0">
                  <a:pos x="1003" y="148"/>
                </a:cxn>
                <a:cxn ang="0">
                  <a:pos x="1048" y="144"/>
                </a:cxn>
                <a:cxn ang="0">
                  <a:pos x="1236" y="120"/>
                </a:cxn>
                <a:cxn ang="0">
                  <a:pos x="1257" y="116"/>
                </a:cxn>
                <a:cxn ang="0">
                  <a:pos x="1320" y="99"/>
                </a:cxn>
                <a:cxn ang="0">
                  <a:pos x="1383" y="84"/>
                </a:cxn>
                <a:cxn ang="0">
                  <a:pos x="1404" y="80"/>
                </a:cxn>
                <a:cxn ang="0">
                  <a:pos x="1413" y="76"/>
                </a:cxn>
                <a:cxn ang="0">
                  <a:pos x="1418" y="71"/>
                </a:cxn>
                <a:cxn ang="0">
                  <a:pos x="1421" y="63"/>
                </a:cxn>
                <a:cxn ang="0">
                  <a:pos x="1415" y="46"/>
                </a:cxn>
                <a:cxn ang="0">
                  <a:pos x="1406" y="38"/>
                </a:cxn>
                <a:cxn ang="0">
                  <a:pos x="1397" y="35"/>
                </a:cxn>
                <a:cxn ang="0">
                  <a:pos x="1392" y="35"/>
                </a:cxn>
              </a:cxnLst>
              <a:rect l="0" t="0" r="r" b="b"/>
              <a:pathLst>
                <a:path w="1421" h="156">
                  <a:moveTo>
                    <a:pt x="1392" y="35"/>
                  </a:moveTo>
                  <a:lnTo>
                    <a:pt x="1392" y="35"/>
                  </a:lnTo>
                  <a:lnTo>
                    <a:pt x="1372" y="39"/>
                  </a:lnTo>
                  <a:lnTo>
                    <a:pt x="1354" y="43"/>
                  </a:lnTo>
                  <a:lnTo>
                    <a:pt x="1317" y="52"/>
                  </a:lnTo>
                  <a:lnTo>
                    <a:pt x="1281" y="64"/>
                  </a:lnTo>
                  <a:lnTo>
                    <a:pt x="1244" y="72"/>
                  </a:lnTo>
                  <a:lnTo>
                    <a:pt x="1244" y="72"/>
                  </a:lnTo>
                  <a:lnTo>
                    <a:pt x="1196" y="81"/>
                  </a:lnTo>
                  <a:lnTo>
                    <a:pt x="1146" y="88"/>
                  </a:lnTo>
                  <a:lnTo>
                    <a:pt x="1048" y="98"/>
                  </a:lnTo>
                  <a:lnTo>
                    <a:pt x="1048" y="98"/>
                  </a:lnTo>
                  <a:lnTo>
                    <a:pt x="1003" y="102"/>
                  </a:lnTo>
                  <a:lnTo>
                    <a:pt x="958" y="106"/>
                  </a:lnTo>
                  <a:lnTo>
                    <a:pt x="912" y="109"/>
                  </a:lnTo>
                  <a:lnTo>
                    <a:pt x="866" y="110"/>
                  </a:lnTo>
                  <a:lnTo>
                    <a:pt x="820" y="111"/>
                  </a:lnTo>
                  <a:lnTo>
                    <a:pt x="774" y="110"/>
                  </a:lnTo>
                  <a:lnTo>
                    <a:pt x="729" y="109"/>
                  </a:lnTo>
                  <a:lnTo>
                    <a:pt x="684" y="106"/>
                  </a:lnTo>
                  <a:lnTo>
                    <a:pt x="684" y="106"/>
                  </a:lnTo>
                  <a:lnTo>
                    <a:pt x="599" y="101"/>
                  </a:lnTo>
                  <a:lnTo>
                    <a:pt x="514" y="97"/>
                  </a:lnTo>
                  <a:lnTo>
                    <a:pt x="430" y="93"/>
                  </a:lnTo>
                  <a:lnTo>
                    <a:pt x="387" y="90"/>
                  </a:lnTo>
                  <a:lnTo>
                    <a:pt x="345" y="86"/>
                  </a:lnTo>
                  <a:lnTo>
                    <a:pt x="345" y="86"/>
                  </a:lnTo>
                  <a:lnTo>
                    <a:pt x="306" y="81"/>
                  </a:lnTo>
                  <a:lnTo>
                    <a:pt x="266" y="75"/>
                  </a:lnTo>
                  <a:lnTo>
                    <a:pt x="266" y="75"/>
                  </a:lnTo>
                  <a:lnTo>
                    <a:pt x="254" y="73"/>
                  </a:lnTo>
                  <a:lnTo>
                    <a:pt x="242" y="71"/>
                  </a:lnTo>
                  <a:lnTo>
                    <a:pt x="220" y="64"/>
                  </a:lnTo>
                  <a:lnTo>
                    <a:pt x="198" y="58"/>
                  </a:lnTo>
                  <a:lnTo>
                    <a:pt x="186" y="55"/>
                  </a:lnTo>
                  <a:lnTo>
                    <a:pt x="174" y="54"/>
                  </a:lnTo>
                  <a:lnTo>
                    <a:pt x="174" y="54"/>
                  </a:lnTo>
                  <a:lnTo>
                    <a:pt x="152" y="50"/>
                  </a:lnTo>
                  <a:lnTo>
                    <a:pt x="131" y="46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0" y="31"/>
                  </a:lnTo>
                  <a:lnTo>
                    <a:pt x="72" y="28"/>
                  </a:lnTo>
                  <a:lnTo>
                    <a:pt x="58" y="18"/>
                  </a:lnTo>
                  <a:lnTo>
                    <a:pt x="43" y="8"/>
                  </a:lnTo>
                  <a:lnTo>
                    <a:pt x="35" y="4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7" y="5"/>
                  </a:lnTo>
                  <a:lnTo>
                    <a:pt x="4" y="9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1" y="34"/>
                  </a:lnTo>
                  <a:lnTo>
                    <a:pt x="4" y="37"/>
                  </a:lnTo>
                  <a:lnTo>
                    <a:pt x="7" y="41"/>
                  </a:lnTo>
                  <a:lnTo>
                    <a:pt x="11" y="43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21" y="47"/>
                  </a:lnTo>
                  <a:lnTo>
                    <a:pt x="28" y="51"/>
                  </a:lnTo>
                  <a:lnTo>
                    <a:pt x="38" y="59"/>
                  </a:lnTo>
                  <a:lnTo>
                    <a:pt x="50" y="67"/>
                  </a:lnTo>
                  <a:lnTo>
                    <a:pt x="62" y="72"/>
                  </a:lnTo>
                  <a:lnTo>
                    <a:pt x="62" y="72"/>
                  </a:lnTo>
                  <a:lnTo>
                    <a:pt x="80" y="79"/>
                  </a:lnTo>
                  <a:lnTo>
                    <a:pt x="98" y="84"/>
                  </a:lnTo>
                  <a:lnTo>
                    <a:pt x="136" y="93"/>
                  </a:lnTo>
                  <a:lnTo>
                    <a:pt x="136" y="93"/>
                  </a:lnTo>
                  <a:lnTo>
                    <a:pt x="228" y="111"/>
                  </a:lnTo>
                  <a:lnTo>
                    <a:pt x="273" y="120"/>
                  </a:lnTo>
                  <a:lnTo>
                    <a:pt x="321" y="128"/>
                  </a:lnTo>
                  <a:lnTo>
                    <a:pt x="321" y="128"/>
                  </a:lnTo>
                  <a:lnTo>
                    <a:pt x="365" y="135"/>
                  </a:lnTo>
                  <a:lnTo>
                    <a:pt x="411" y="139"/>
                  </a:lnTo>
                  <a:lnTo>
                    <a:pt x="455" y="141"/>
                  </a:lnTo>
                  <a:lnTo>
                    <a:pt x="501" y="144"/>
                  </a:lnTo>
                  <a:lnTo>
                    <a:pt x="593" y="147"/>
                  </a:lnTo>
                  <a:lnTo>
                    <a:pt x="638" y="149"/>
                  </a:lnTo>
                  <a:lnTo>
                    <a:pt x="684" y="152"/>
                  </a:lnTo>
                  <a:lnTo>
                    <a:pt x="684" y="152"/>
                  </a:lnTo>
                  <a:lnTo>
                    <a:pt x="729" y="154"/>
                  </a:lnTo>
                  <a:lnTo>
                    <a:pt x="774" y="156"/>
                  </a:lnTo>
                  <a:lnTo>
                    <a:pt x="820" y="156"/>
                  </a:lnTo>
                  <a:lnTo>
                    <a:pt x="866" y="156"/>
                  </a:lnTo>
                  <a:lnTo>
                    <a:pt x="912" y="154"/>
                  </a:lnTo>
                  <a:lnTo>
                    <a:pt x="958" y="152"/>
                  </a:lnTo>
                  <a:lnTo>
                    <a:pt x="1003" y="148"/>
                  </a:lnTo>
                  <a:lnTo>
                    <a:pt x="1048" y="144"/>
                  </a:lnTo>
                  <a:lnTo>
                    <a:pt x="1048" y="144"/>
                  </a:lnTo>
                  <a:lnTo>
                    <a:pt x="1142" y="133"/>
                  </a:lnTo>
                  <a:lnTo>
                    <a:pt x="1236" y="120"/>
                  </a:lnTo>
                  <a:lnTo>
                    <a:pt x="1236" y="120"/>
                  </a:lnTo>
                  <a:lnTo>
                    <a:pt x="1257" y="116"/>
                  </a:lnTo>
                  <a:lnTo>
                    <a:pt x="1278" y="111"/>
                  </a:lnTo>
                  <a:lnTo>
                    <a:pt x="1320" y="99"/>
                  </a:lnTo>
                  <a:lnTo>
                    <a:pt x="1362" y="88"/>
                  </a:lnTo>
                  <a:lnTo>
                    <a:pt x="1383" y="84"/>
                  </a:lnTo>
                  <a:lnTo>
                    <a:pt x="1404" y="80"/>
                  </a:lnTo>
                  <a:lnTo>
                    <a:pt x="1404" y="80"/>
                  </a:lnTo>
                  <a:lnTo>
                    <a:pt x="1409" y="79"/>
                  </a:lnTo>
                  <a:lnTo>
                    <a:pt x="1413" y="76"/>
                  </a:lnTo>
                  <a:lnTo>
                    <a:pt x="1415" y="73"/>
                  </a:lnTo>
                  <a:lnTo>
                    <a:pt x="1418" y="71"/>
                  </a:lnTo>
                  <a:lnTo>
                    <a:pt x="1419" y="67"/>
                  </a:lnTo>
                  <a:lnTo>
                    <a:pt x="1421" y="63"/>
                  </a:lnTo>
                  <a:lnTo>
                    <a:pt x="1419" y="55"/>
                  </a:lnTo>
                  <a:lnTo>
                    <a:pt x="1415" y="46"/>
                  </a:lnTo>
                  <a:lnTo>
                    <a:pt x="1409" y="41"/>
                  </a:lnTo>
                  <a:lnTo>
                    <a:pt x="1406" y="38"/>
                  </a:lnTo>
                  <a:lnTo>
                    <a:pt x="1401" y="35"/>
                  </a:lnTo>
                  <a:lnTo>
                    <a:pt x="1397" y="35"/>
                  </a:lnTo>
                  <a:lnTo>
                    <a:pt x="1392" y="35"/>
                  </a:lnTo>
                  <a:lnTo>
                    <a:pt x="1392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49" name="Freeform 1173"/>
            <p:cNvSpPr/>
            <p:nvPr/>
          </p:nvSpPr>
          <p:spPr bwMode="auto">
            <a:xfrm>
              <a:off x="6296026" y="4392613"/>
              <a:ext cx="725488" cy="34925"/>
            </a:xfrm>
            <a:custGeom>
              <a:avLst/>
              <a:gdLst/>
              <a:ahLst/>
              <a:cxnLst>
                <a:cxn ang="0">
                  <a:pos x="1805" y="45"/>
                </a:cxn>
                <a:cxn ang="0">
                  <a:pos x="1613" y="40"/>
                </a:cxn>
                <a:cxn ang="0">
                  <a:pos x="1584" y="38"/>
                </a:cxn>
                <a:cxn ang="0">
                  <a:pos x="1498" y="41"/>
                </a:cxn>
                <a:cxn ang="0">
                  <a:pos x="1383" y="45"/>
                </a:cxn>
                <a:cxn ang="0">
                  <a:pos x="1263" y="45"/>
                </a:cxn>
                <a:cxn ang="0">
                  <a:pos x="1025" y="42"/>
                </a:cxn>
                <a:cxn ang="0">
                  <a:pos x="906" y="42"/>
                </a:cxn>
                <a:cxn ang="0">
                  <a:pos x="850" y="40"/>
                </a:cxn>
                <a:cxn ang="0">
                  <a:pos x="736" y="24"/>
                </a:cxn>
                <a:cxn ang="0">
                  <a:pos x="679" y="20"/>
                </a:cxn>
                <a:cxn ang="0">
                  <a:pos x="620" y="17"/>
                </a:cxn>
                <a:cxn ang="0">
                  <a:pos x="442" y="17"/>
                </a:cxn>
                <a:cxn ang="0">
                  <a:pos x="391" y="16"/>
                </a:cxn>
                <a:cxn ang="0">
                  <a:pos x="241" y="12"/>
                </a:cxn>
                <a:cxn ang="0">
                  <a:pos x="38" y="6"/>
                </a:cxn>
                <a:cxn ang="0">
                  <a:pos x="33" y="3"/>
                </a:cxn>
                <a:cxn ang="0">
                  <a:pos x="21" y="0"/>
                </a:cxn>
                <a:cxn ang="0">
                  <a:pos x="9" y="6"/>
                </a:cxn>
                <a:cxn ang="0">
                  <a:pos x="1" y="15"/>
                </a:cxn>
                <a:cxn ang="0">
                  <a:pos x="0" y="28"/>
                </a:cxn>
                <a:cxn ang="0">
                  <a:pos x="1" y="33"/>
                </a:cxn>
                <a:cxn ang="0">
                  <a:pos x="4" y="41"/>
                </a:cxn>
                <a:cxn ang="0">
                  <a:pos x="10" y="47"/>
                </a:cxn>
                <a:cxn ang="0">
                  <a:pos x="18" y="50"/>
                </a:cxn>
                <a:cxn ang="0">
                  <a:pos x="23" y="51"/>
                </a:cxn>
                <a:cxn ang="0">
                  <a:pos x="123" y="53"/>
                </a:cxn>
                <a:cxn ang="0">
                  <a:pos x="322" y="61"/>
                </a:cxn>
                <a:cxn ang="0">
                  <a:pos x="421" y="63"/>
                </a:cxn>
                <a:cxn ang="0">
                  <a:pos x="539" y="63"/>
                </a:cxn>
                <a:cxn ang="0">
                  <a:pos x="657" y="64"/>
                </a:cxn>
                <a:cxn ang="0">
                  <a:pos x="714" y="68"/>
                </a:cxn>
                <a:cxn ang="0">
                  <a:pos x="828" y="81"/>
                </a:cxn>
                <a:cxn ang="0">
                  <a:pos x="884" y="87"/>
                </a:cxn>
                <a:cxn ang="0">
                  <a:pos x="944" y="89"/>
                </a:cxn>
                <a:cxn ang="0">
                  <a:pos x="1063" y="87"/>
                </a:cxn>
                <a:cxn ang="0">
                  <a:pos x="1124" y="85"/>
                </a:cxn>
                <a:cxn ang="0">
                  <a:pos x="1301" y="88"/>
                </a:cxn>
                <a:cxn ang="0">
                  <a:pos x="1362" y="91"/>
                </a:cxn>
                <a:cxn ang="0">
                  <a:pos x="1419" y="92"/>
                </a:cxn>
                <a:cxn ang="0">
                  <a:pos x="1534" y="85"/>
                </a:cxn>
                <a:cxn ang="0">
                  <a:pos x="1592" y="84"/>
                </a:cxn>
                <a:cxn ang="0">
                  <a:pos x="1698" y="87"/>
                </a:cxn>
                <a:cxn ang="0">
                  <a:pos x="1805" y="91"/>
                </a:cxn>
                <a:cxn ang="0">
                  <a:pos x="1814" y="89"/>
                </a:cxn>
                <a:cxn ang="0">
                  <a:pos x="1821" y="84"/>
                </a:cxn>
                <a:cxn ang="0">
                  <a:pos x="1825" y="78"/>
                </a:cxn>
                <a:cxn ang="0">
                  <a:pos x="1825" y="61"/>
                </a:cxn>
                <a:cxn ang="0">
                  <a:pos x="1821" y="53"/>
                </a:cxn>
                <a:cxn ang="0">
                  <a:pos x="1814" y="47"/>
                </a:cxn>
                <a:cxn ang="0">
                  <a:pos x="1805" y="45"/>
                </a:cxn>
              </a:cxnLst>
              <a:rect l="0" t="0" r="r" b="b"/>
              <a:pathLst>
                <a:path w="1827" h="92">
                  <a:moveTo>
                    <a:pt x="1805" y="45"/>
                  </a:moveTo>
                  <a:lnTo>
                    <a:pt x="1805" y="45"/>
                  </a:lnTo>
                  <a:lnTo>
                    <a:pt x="1710" y="42"/>
                  </a:lnTo>
                  <a:lnTo>
                    <a:pt x="1613" y="40"/>
                  </a:lnTo>
                  <a:lnTo>
                    <a:pt x="1613" y="40"/>
                  </a:lnTo>
                  <a:lnTo>
                    <a:pt x="1584" y="38"/>
                  </a:lnTo>
                  <a:lnTo>
                    <a:pt x="1555" y="40"/>
                  </a:lnTo>
                  <a:lnTo>
                    <a:pt x="1498" y="41"/>
                  </a:lnTo>
                  <a:lnTo>
                    <a:pt x="1440" y="44"/>
                  </a:lnTo>
                  <a:lnTo>
                    <a:pt x="1383" y="45"/>
                  </a:lnTo>
                  <a:lnTo>
                    <a:pt x="1383" y="45"/>
                  </a:lnTo>
                  <a:lnTo>
                    <a:pt x="1263" y="45"/>
                  </a:lnTo>
                  <a:lnTo>
                    <a:pt x="1144" y="44"/>
                  </a:lnTo>
                  <a:lnTo>
                    <a:pt x="1025" y="42"/>
                  </a:lnTo>
                  <a:lnTo>
                    <a:pt x="906" y="42"/>
                  </a:lnTo>
                  <a:lnTo>
                    <a:pt x="906" y="42"/>
                  </a:lnTo>
                  <a:lnTo>
                    <a:pt x="878" y="41"/>
                  </a:lnTo>
                  <a:lnTo>
                    <a:pt x="850" y="40"/>
                  </a:lnTo>
                  <a:lnTo>
                    <a:pt x="793" y="32"/>
                  </a:lnTo>
                  <a:lnTo>
                    <a:pt x="736" y="24"/>
                  </a:lnTo>
                  <a:lnTo>
                    <a:pt x="708" y="21"/>
                  </a:lnTo>
                  <a:lnTo>
                    <a:pt x="679" y="20"/>
                  </a:lnTo>
                  <a:lnTo>
                    <a:pt x="679" y="20"/>
                  </a:lnTo>
                  <a:lnTo>
                    <a:pt x="620" y="17"/>
                  </a:lnTo>
                  <a:lnTo>
                    <a:pt x="560" y="17"/>
                  </a:lnTo>
                  <a:lnTo>
                    <a:pt x="442" y="17"/>
                  </a:lnTo>
                  <a:lnTo>
                    <a:pt x="442" y="17"/>
                  </a:lnTo>
                  <a:lnTo>
                    <a:pt x="391" y="16"/>
                  </a:lnTo>
                  <a:lnTo>
                    <a:pt x="341" y="15"/>
                  </a:lnTo>
                  <a:lnTo>
                    <a:pt x="241" y="12"/>
                  </a:lnTo>
                  <a:lnTo>
                    <a:pt x="139" y="8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3" y="3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4" y="2"/>
                  </a:lnTo>
                  <a:lnTo>
                    <a:pt x="9" y="6"/>
                  </a:lnTo>
                  <a:lnTo>
                    <a:pt x="5" y="10"/>
                  </a:lnTo>
                  <a:lnTo>
                    <a:pt x="1" y="15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4" y="41"/>
                  </a:lnTo>
                  <a:lnTo>
                    <a:pt x="8" y="45"/>
                  </a:lnTo>
                  <a:lnTo>
                    <a:pt x="10" y="47"/>
                  </a:lnTo>
                  <a:lnTo>
                    <a:pt x="14" y="49"/>
                  </a:lnTo>
                  <a:lnTo>
                    <a:pt x="18" y="50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73" y="51"/>
                  </a:lnTo>
                  <a:lnTo>
                    <a:pt x="123" y="53"/>
                  </a:lnTo>
                  <a:lnTo>
                    <a:pt x="222" y="57"/>
                  </a:lnTo>
                  <a:lnTo>
                    <a:pt x="322" y="61"/>
                  </a:lnTo>
                  <a:lnTo>
                    <a:pt x="371" y="62"/>
                  </a:lnTo>
                  <a:lnTo>
                    <a:pt x="421" y="63"/>
                  </a:lnTo>
                  <a:lnTo>
                    <a:pt x="421" y="63"/>
                  </a:lnTo>
                  <a:lnTo>
                    <a:pt x="539" y="63"/>
                  </a:lnTo>
                  <a:lnTo>
                    <a:pt x="657" y="64"/>
                  </a:lnTo>
                  <a:lnTo>
                    <a:pt x="657" y="64"/>
                  </a:lnTo>
                  <a:lnTo>
                    <a:pt x="685" y="66"/>
                  </a:lnTo>
                  <a:lnTo>
                    <a:pt x="714" y="68"/>
                  </a:lnTo>
                  <a:lnTo>
                    <a:pt x="772" y="75"/>
                  </a:lnTo>
                  <a:lnTo>
                    <a:pt x="828" y="81"/>
                  </a:lnTo>
                  <a:lnTo>
                    <a:pt x="884" y="87"/>
                  </a:lnTo>
                  <a:lnTo>
                    <a:pt x="884" y="87"/>
                  </a:lnTo>
                  <a:lnTo>
                    <a:pt x="914" y="89"/>
                  </a:lnTo>
                  <a:lnTo>
                    <a:pt x="944" y="89"/>
                  </a:lnTo>
                  <a:lnTo>
                    <a:pt x="1003" y="89"/>
                  </a:lnTo>
                  <a:lnTo>
                    <a:pt x="1063" y="87"/>
                  </a:lnTo>
                  <a:lnTo>
                    <a:pt x="1124" y="85"/>
                  </a:lnTo>
                  <a:lnTo>
                    <a:pt x="1124" y="85"/>
                  </a:lnTo>
                  <a:lnTo>
                    <a:pt x="1243" y="85"/>
                  </a:lnTo>
                  <a:lnTo>
                    <a:pt x="1301" y="88"/>
                  </a:lnTo>
                  <a:lnTo>
                    <a:pt x="1362" y="91"/>
                  </a:lnTo>
                  <a:lnTo>
                    <a:pt x="1362" y="91"/>
                  </a:lnTo>
                  <a:lnTo>
                    <a:pt x="1390" y="92"/>
                  </a:lnTo>
                  <a:lnTo>
                    <a:pt x="1419" y="92"/>
                  </a:lnTo>
                  <a:lnTo>
                    <a:pt x="1477" y="88"/>
                  </a:lnTo>
                  <a:lnTo>
                    <a:pt x="1534" y="85"/>
                  </a:lnTo>
                  <a:lnTo>
                    <a:pt x="1563" y="84"/>
                  </a:lnTo>
                  <a:lnTo>
                    <a:pt x="1592" y="84"/>
                  </a:lnTo>
                  <a:lnTo>
                    <a:pt x="1592" y="84"/>
                  </a:lnTo>
                  <a:lnTo>
                    <a:pt x="1698" y="87"/>
                  </a:lnTo>
                  <a:lnTo>
                    <a:pt x="1805" y="91"/>
                  </a:lnTo>
                  <a:lnTo>
                    <a:pt x="1805" y="91"/>
                  </a:lnTo>
                  <a:lnTo>
                    <a:pt x="1810" y="91"/>
                  </a:lnTo>
                  <a:lnTo>
                    <a:pt x="1814" y="89"/>
                  </a:lnTo>
                  <a:lnTo>
                    <a:pt x="1818" y="88"/>
                  </a:lnTo>
                  <a:lnTo>
                    <a:pt x="1821" y="84"/>
                  </a:lnTo>
                  <a:lnTo>
                    <a:pt x="1823" y="81"/>
                  </a:lnTo>
                  <a:lnTo>
                    <a:pt x="1825" y="78"/>
                  </a:lnTo>
                  <a:lnTo>
                    <a:pt x="1827" y="70"/>
                  </a:lnTo>
                  <a:lnTo>
                    <a:pt x="1825" y="61"/>
                  </a:lnTo>
                  <a:lnTo>
                    <a:pt x="1823" y="57"/>
                  </a:lnTo>
                  <a:lnTo>
                    <a:pt x="1821" y="53"/>
                  </a:lnTo>
                  <a:lnTo>
                    <a:pt x="1818" y="50"/>
                  </a:lnTo>
                  <a:lnTo>
                    <a:pt x="1814" y="47"/>
                  </a:lnTo>
                  <a:lnTo>
                    <a:pt x="1810" y="46"/>
                  </a:lnTo>
                  <a:lnTo>
                    <a:pt x="1805" y="45"/>
                  </a:lnTo>
                  <a:lnTo>
                    <a:pt x="1805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50" name="Freeform 1174"/>
            <p:cNvSpPr/>
            <p:nvPr/>
          </p:nvSpPr>
          <p:spPr bwMode="auto">
            <a:xfrm>
              <a:off x="6384926" y="4608513"/>
              <a:ext cx="309563" cy="47625"/>
            </a:xfrm>
            <a:custGeom>
              <a:avLst/>
              <a:gdLst/>
              <a:ahLst/>
              <a:cxnLst>
                <a:cxn ang="0">
                  <a:pos x="758" y="1"/>
                </a:cxn>
                <a:cxn ang="0">
                  <a:pos x="660" y="0"/>
                </a:cxn>
                <a:cxn ang="0">
                  <a:pos x="627" y="1"/>
                </a:cxn>
                <a:cxn ang="0">
                  <a:pos x="519" y="1"/>
                </a:cxn>
                <a:cxn ang="0">
                  <a:pos x="412" y="1"/>
                </a:cxn>
                <a:cxn ang="0">
                  <a:pos x="389" y="3"/>
                </a:cxn>
                <a:cxn ang="0">
                  <a:pos x="323" y="10"/>
                </a:cxn>
                <a:cxn ang="0">
                  <a:pos x="234" y="26"/>
                </a:cxn>
                <a:cxn ang="0">
                  <a:pos x="181" y="35"/>
                </a:cxn>
                <a:cxn ang="0">
                  <a:pos x="130" y="47"/>
                </a:cxn>
                <a:cxn ang="0">
                  <a:pos x="77" y="64"/>
                </a:cxn>
                <a:cxn ang="0">
                  <a:pos x="35" y="73"/>
                </a:cxn>
                <a:cxn ang="0">
                  <a:pos x="22" y="75"/>
                </a:cxn>
                <a:cxn ang="0">
                  <a:pos x="13" y="77"/>
                </a:cxn>
                <a:cxn ang="0">
                  <a:pos x="5" y="82"/>
                </a:cxn>
                <a:cxn ang="0">
                  <a:pos x="1" y="90"/>
                </a:cxn>
                <a:cxn ang="0">
                  <a:pos x="1" y="107"/>
                </a:cxn>
                <a:cxn ang="0">
                  <a:pos x="5" y="114"/>
                </a:cxn>
                <a:cxn ang="0">
                  <a:pos x="13" y="119"/>
                </a:cxn>
                <a:cxn ang="0">
                  <a:pos x="22" y="120"/>
                </a:cxn>
                <a:cxn ang="0">
                  <a:pos x="43" y="119"/>
                </a:cxn>
                <a:cxn ang="0">
                  <a:pos x="83" y="111"/>
                </a:cxn>
                <a:cxn ang="0">
                  <a:pos x="143" y="92"/>
                </a:cxn>
                <a:cxn ang="0">
                  <a:pos x="183" y="80"/>
                </a:cxn>
                <a:cxn ang="0">
                  <a:pos x="238" y="67"/>
                </a:cxn>
                <a:cxn ang="0">
                  <a:pos x="296" y="58"/>
                </a:cxn>
                <a:cxn ang="0">
                  <a:pos x="412" y="47"/>
                </a:cxn>
                <a:cxn ang="0">
                  <a:pos x="455" y="44"/>
                </a:cxn>
                <a:cxn ang="0">
                  <a:pos x="586" y="44"/>
                </a:cxn>
                <a:cxn ang="0">
                  <a:pos x="758" y="46"/>
                </a:cxn>
                <a:cxn ang="0">
                  <a:pos x="763" y="46"/>
                </a:cxn>
                <a:cxn ang="0">
                  <a:pos x="771" y="42"/>
                </a:cxn>
                <a:cxn ang="0">
                  <a:pos x="778" y="35"/>
                </a:cxn>
                <a:cxn ang="0">
                  <a:pos x="780" y="24"/>
                </a:cxn>
                <a:cxn ang="0">
                  <a:pos x="778" y="12"/>
                </a:cxn>
                <a:cxn ang="0">
                  <a:pos x="771" y="5"/>
                </a:cxn>
                <a:cxn ang="0">
                  <a:pos x="763" y="1"/>
                </a:cxn>
                <a:cxn ang="0">
                  <a:pos x="758" y="1"/>
                </a:cxn>
              </a:cxnLst>
              <a:rect l="0" t="0" r="r" b="b"/>
              <a:pathLst>
                <a:path w="780" h="120">
                  <a:moveTo>
                    <a:pt x="758" y="1"/>
                  </a:moveTo>
                  <a:lnTo>
                    <a:pt x="758" y="1"/>
                  </a:lnTo>
                  <a:lnTo>
                    <a:pt x="693" y="0"/>
                  </a:lnTo>
                  <a:lnTo>
                    <a:pt x="660" y="0"/>
                  </a:lnTo>
                  <a:lnTo>
                    <a:pt x="627" y="1"/>
                  </a:lnTo>
                  <a:lnTo>
                    <a:pt x="627" y="1"/>
                  </a:lnTo>
                  <a:lnTo>
                    <a:pt x="574" y="1"/>
                  </a:lnTo>
                  <a:lnTo>
                    <a:pt x="519" y="1"/>
                  </a:lnTo>
                  <a:lnTo>
                    <a:pt x="465" y="1"/>
                  </a:lnTo>
                  <a:lnTo>
                    <a:pt x="412" y="1"/>
                  </a:lnTo>
                  <a:lnTo>
                    <a:pt x="412" y="1"/>
                  </a:lnTo>
                  <a:lnTo>
                    <a:pt x="389" y="3"/>
                  </a:lnTo>
                  <a:lnTo>
                    <a:pt x="367" y="4"/>
                  </a:lnTo>
                  <a:lnTo>
                    <a:pt x="323" y="10"/>
                  </a:lnTo>
                  <a:lnTo>
                    <a:pt x="278" y="18"/>
                  </a:lnTo>
                  <a:lnTo>
                    <a:pt x="234" y="26"/>
                  </a:lnTo>
                  <a:lnTo>
                    <a:pt x="234" y="26"/>
                  </a:lnTo>
                  <a:lnTo>
                    <a:pt x="181" y="35"/>
                  </a:lnTo>
                  <a:lnTo>
                    <a:pt x="157" y="41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77" y="64"/>
                  </a:lnTo>
                  <a:lnTo>
                    <a:pt x="49" y="72"/>
                  </a:lnTo>
                  <a:lnTo>
                    <a:pt x="35" y="73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17" y="76"/>
                  </a:lnTo>
                  <a:lnTo>
                    <a:pt x="13" y="77"/>
                  </a:lnTo>
                  <a:lnTo>
                    <a:pt x="9" y="80"/>
                  </a:lnTo>
                  <a:lnTo>
                    <a:pt x="5" y="82"/>
                  </a:lnTo>
                  <a:lnTo>
                    <a:pt x="3" y="86"/>
                  </a:lnTo>
                  <a:lnTo>
                    <a:pt x="1" y="90"/>
                  </a:lnTo>
                  <a:lnTo>
                    <a:pt x="0" y="98"/>
                  </a:lnTo>
                  <a:lnTo>
                    <a:pt x="1" y="107"/>
                  </a:lnTo>
                  <a:lnTo>
                    <a:pt x="3" y="111"/>
                  </a:lnTo>
                  <a:lnTo>
                    <a:pt x="5" y="114"/>
                  </a:lnTo>
                  <a:lnTo>
                    <a:pt x="9" y="116"/>
                  </a:lnTo>
                  <a:lnTo>
                    <a:pt x="13" y="119"/>
                  </a:lnTo>
                  <a:lnTo>
                    <a:pt x="17" y="120"/>
                  </a:lnTo>
                  <a:lnTo>
                    <a:pt x="22" y="120"/>
                  </a:lnTo>
                  <a:lnTo>
                    <a:pt x="22" y="120"/>
                  </a:lnTo>
                  <a:lnTo>
                    <a:pt x="43" y="119"/>
                  </a:lnTo>
                  <a:lnTo>
                    <a:pt x="62" y="115"/>
                  </a:lnTo>
                  <a:lnTo>
                    <a:pt x="83" y="111"/>
                  </a:lnTo>
                  <a:lnTo>
                    <a:pt x="103" y="105"/>
                  </a:lnTo>
                  <a:lnTo>
                    <a:pt x="143" y="92"/>
                  </a:lnTo>
                  <a:lnTo>
                    <a:pt x="183" y="80"/>
                  </a:lnTo>
                  <a:lnTo>
                    <a:pt x="183" y="80"/>
                  </a:lnTo>
                  <a:lnTo>
                    <a:pt x="209" y="73"/>
                  </a:lnTo>
                  <a:lnTo>
                    <a:pt x="238" y="67"/>
                  </a:lnTo>
                  <a:lnTo>
                    <a:pt x="266" y="61"/>
                  </a:lnTo>
                  <a:lnTo>
                    <a:pt x="296" y="58"/>
                  </a:lnTo>
                  <a:lnTo>
                    <a:pt x="355" y="51"/>
                  </a:lnTo>
                  <a:lnTo>
                    <a:pt x="412" y="47"/>
                  </a:lnTo>
                  <a:lnTo>
                    <a:pt x="412" y="47"/>
                  </a:lnTo>
                  <a:lnTo>
                    <a:pt x="455" y="44"/>
                  </a:lnTo>
                  <a:lnTo>
                    <a:pt x="498" y="44"/>
                  </a:lnTo>
                  <a:lnTo>
                    <a:pt x="586" y="44"/>
                  </a:lnTo>
                  <a:lnTo>
                    <a:pt x="672" y="46"/>
                  </a:lnTo>
                  <a:lnTo>
                    <a:pt x="758" y="46"/>
                  </a:lnTo>
                  <a:lnTo>
                    <a:pt x="758" y="46"/>
                  </a:lnTo>
                  <a:lnTo>
                    <a:pt x="763" y="46"/>
                  </a:lnTo>
                  <a:lnTo>
                    <a:pt x="769" y="44"/>
                  </a:lnTo>
                  <a:lnTo>
                    <a:pt x="771" y="42"/>
                  </a:lnTo>
                  <a:lnTo>
                    <a:pt x="775" y="39"/>
                  </a:lnTo>
                  <a:lnTo>
                    <a:pt x="778" y="35"/>
                  </a:lnTo>
                  <a:lnTo>
                    <a:pt x="779" y="31"/>
                  </a:lnTo>
                  <a:lnTo>
                    <a:pt x="780" y="24"/>
                  </a:lnTo>
                  <a:lnTo>
                    <a:pt x="779" y="16"/>
                  </a:lnTo>
                  <a:lnTo>
                    <a:pt x="778" y="12"/>
                  </a:lnTo>
                  <a:lnTo>
                    <a:pt x="775" y="8"/>
                  </a:lnTo>
                  <a:lnTo>
                    <a:pt x="771" y="5"/>
                  </a:lnTo>
                  <a:lnTo>
                    <a:pt x="769" y="3"/>
                  </a:lnTo>
                  <a:lnTo>
                    <a:pt x="763" y="1"/>
                  </a:lnTo>
                  <a:lnTo>
                    <a:pt x="758" y="1"/>
                  </a:lnTo>
                  <a:lnTo>
                    <a:pt x="7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51" name="Freeform 1175"/>
            <p:cNvSpPr/>
            <p:nvPr/>
          </p:nvSpPr>
          <p:spPr bwMode="auto">
            <a:xfrm>
              <a:off x="6361113" y="4068763"/>
              <a:ext cx="249238" cy="655638"/>
            </a:xfrm>
            <a:custGeom>
              <a:avLst/>
              <a:gdLst/>
              <a:ahLst/>
              <a:cxnLst>
                <a:cxn ang="0">
                  <a:pos x="568" y="7"/>
                </a:cxn>
                <a:cxn ang="0">
                  <a:pos x="474" y="37"/>
                </a:cxn>
                <a:cxn ang="0">
                  <a:pos x="385" y="76"/>
                </a:cxn>
                <a:cxn ang="0">
                  <a:pos x="328" y="108"/>
                </a:cxn>
                <a:cxn ang="0">
                  <a:pos x="247" y="153"/>
                </a:cxn>
                <a:cxn ang="0">
                  <a:pos x="221" y="173"/>
                </a:cxn>
                <a:cxn ang="0">
                  <a:pos x="178" y="216"/>
                </a:cxn>
                <a:cxn ang="0">
                  <a:pos x="145" y="253"/>
                </a:cxn>
                <a:cxn ang="0">
                  <a:pos x="120" y="291"/>
                </a:cxn>
                <a:cxn ang="0">
                  <a:pos x="75" y="404"/>
                </a:cxn>
                <a:cxn ang="0">
                  <a:pos x="52" y="462"/>
                </a:cxn>
                <a:cxn ang="0">
                  <a:pos x="20" y="557"/>
                </a:cxn>
                <a:cxn ang="0">
                  <a:pos x="5" y="657"/>
                </a:cxn>
                <a:cxn ang="0">
                  <a:pos x="0" y="759"/>
                </a:cxn>
                <a:cxn ang="0">
                  <a:pos x="0" y="863"/>
                </a:cxn>
                <a:cxn ang="0">
                  <a:pos x="5" y="935"/>
                </a:cxn>
                <a:cxn ang="0">
                  <a:pos x="5" y="973"/>
                </a:cxn>
                <a:cxn ang="0">
                  <a:pos x="7" y="1010"/>
                </a:cxn>
                <a:cxn ang="0">
                  <a:pos x="24" y="1084"/>
                </a:cxn>
                <a:cxn ang="0">
                  <a:pos x="67" y="1230"/>
                </a:cxn>
                <a:cxn ang="0">
                  <a:pos x="103" y="1328"/>
                </a:cxn>
                <a:cxn ang="0">
                  <a:pos x="145" y="1401"/>
                </a:cxn>
                <a:cxn ang="0">
                  <a:pos x="166" y="1427"/>
                </a:cxn>
                <a:cxn ang="0">
                  <a:pos x="209" y="1478"/>
                </a:cxn>
                <a:cxn ang="0">
                  <a:pos x="226" y="1507"/>
                </a:cxn>
                <a:cxn ang="0">
                  <a:pos x="255" y="1545"/>
                </a:cxn>
                <a:cxn ang="0">
                  <a:pos x="320" y="1597"/>
                </a:cxn>
                <a:cxn ang="0">
                  <a:pos x="364" y="1630"/>
                </a:cxn>
                <a:cxn ang="0">
                  <a:pos x="411" y="1655"/>
                </a:cxn>
                <a:cxn ang="0">
                  <a:pos x="420" y="1656"/>
                </a:cxn>
                <a:cxn ang="0">
                  <a:pos x="432" y="1651"/>
                </a:cxn>
                <a:cxn ang="0">
                  <a:pos x="438" y="1631"/>
                </a:cxn>
                <a:cxn ang="0">
                  <a:pos x="434" y="1618"/>
                </a:cxn>
                <a:cxn ang="0">
                  <a:pos x="422" y="1610"/>
                </a:cxn>
                <a:cxn ang="0">
                  <a:pos x="398" y="1598"/>
                </a:cxn>
                <a:cxn ang="0">
                  <a:pos x="348" y="1566"/>
                </a:cxn>
                <a:cxn ang="0">
                  <a:pos x="284" y="1500"/>
                </a:cxn>
                <a:cxn ang="0">
                  <a:pos x="250" y="1455"/>
                </a:cxn>
                <a:cxn ang="0">
                  <a:pos x="208" y="1405"/>
                </a:cxn>
                <a:cxn ang="0">
                  <a:pos x="182" y="1372"/>
                </a:cxn>
                <a:cxn ang="0">
                  <a:pos x="153" y="1322"/>
                </a:cxn>
                <a:cxn ang="0">
                  <a:pos x="123" y="1253"/>
                </a:cxn>
                <a:cxn ang="0">
                  <a:pos x="86" y="1135"/>
                </a:cxn>
                <a:cxn ang="0">
                  <a:pos x="51" y="1002"/>
                </a:cxn>
                <a:cxn ang="0">
                  <a:pos x="47" y="917"/>
                </a:cxn>
                <a:cxn ang="0">
                  <a:pos x="44" y="849"/>
                </a:cxn>
                <a:cxn ang="0">
                  <a:pos x="46" y="743"/>
                </a:cxn>
                <a:cxn ang="0">
                  <a:pos x="51" y="644"/>
                </a:cxn>
                <a:cxn ang="0">
                  <a:pos x="71" y="547"/>
                </a:cxn>
                <a:cxn ang="0">
                  <a:pos x="92" y="485"/>
                </a:cxn>
                <a:cxn ang="0">
                  <a:pos x="133" y="376"/>
                </a:cxn>
                <a:cxn ang="0">
                  <a:pos x="171" y="297"/>
                </a:cxn>
                <a:cxn ang="0">
                  <a:pos x="199" y="261"/>
                </a:cxn>
                <a:cxn ang="0">
                  <a:pos x="254" y="210"/>
                </a:cxn>
                <a:cxn ang="0">
                  <a:pos x="327" y="162"/>
                </a:cxn>
                <a:cxn ang="0">
                  <a:pos x="405" y="117"/>
                </a:cxn>
                <a:cxn ang="0">
                  <a:pos x="492" y="79"/>
                </a:cxn>
                <a:cxn ang="0">
                  <a:pos x="582" y="51"/>
                </a:cxn>
                <a:cxn ang="0">
                  <a:pos x="616" y="43"/>
                </a:cxn>
                <a:cxn ang="0">
                  <a:pos x="625" y="34"/>
                </a:cxn>
                <a:cxn ang="0">
                  <a:pos x="627" y="17"/>
                </a:cxn>
                <a:cxn ang="0">
                  <a:pos x="617" y="4"/>
                </a:cxn>
                <a:cxn ang="0">
                  <a:pos x="604" y="0"/>
                </a:cxn>
              </a:cxnLst>
              <a:rect l="0" t="0" r="r" b="b"/>
              <a:pathLst>
                <a:path w="628" h="1656">
                  <a:moveTo>
                    <a:pt x="599" y="0"/>
                  </a:moveTo>
                  <a:lnTo>
                    <a:pt x="599" y="0"/>
                  </a:lnTo>
                  <a:lnTo>
                    <a:pt x="568" y="7"/>
                  </a:lnTo>
                  <a:lnTo>
                    <a:pt x="536" y="16"/>
                  </a:lnTo>
                  <a:lnTo>
                    <a:pt x="505" y="25"/>
                  </a:lnTo>
                  <a:lnTo>
                    <a:pt x="474" y="37"/>
                  </a:lnTo>
                  <a:lnTo>
                    <a:pt x="443" y="49"/>
                  </a:lnTo>
                  <a:lnTo>
                    <a:pt x="413" y="62"/>
                  </a:lnTo>
                  <a:lnTo>
                    <a:pt x="385" y="76"/>
                  </a:lnTo>
                  <a:lnTo>
                    <a:pt x="356" y="92"/>
                  </a:lnTo>
                  <a:lnTo>
                    <a:pt x="356" y="92"/>
                  </a:lnTo>
                  <a:lnTo>
                    <a:pt x="328" y="108"/>
                  </a:lnTo>
                  <a:lnTo>
                    <a:pt x="301" y="123"/>
                  </a:lnTo>
                  <a:lnTo>
                    <a:pt x="273" y="138"/>
                  </a:lnTo>
                  <a:lnTo>
                    <a:pt x="247" y="153"/>
                  </a:lnTo>
                  <a:lnTo>
                    <a:pt x="247" y="153"/>
                  </a:lnTo>
                  <a:lnTo>
                    <a:pt x="233" y="164"/>
                  </a:lnTo>
                  <a:lnTo>
                    <a:pt x="221" y="173"/>
                  </a:lnTo>
                  <a:lnTo>
                    <a:pt x="209" y="183"/>
                  </a:lnTo>
                  <a:lnTo>
                    <a:pt x="199" y="194"/>
                  </a:lnTo>
                  <a:lnTo>
                    <a:pt x="178" y="216"/>
                  </a:lnTo>
                  <a:lnTo>
                    <a:pt x="156" y="241"/>
                  </a:lnTo>
                  <a:lnTo>
                    <a:pt x="156" y="241"/>
                  </a:lnTo>
                  <a:lnTo>
                    <a:pt x="145" y="253"/>
                  </a:lnTo>
                  <a:lnTo>
                    <a:pt x="136" y="264"/>
                  </a:lnTo>
                  <a:lnTo>
                    <a:pt x="128" y="278"/>
                  </a:lnTo>
                  <a:lnTo>
                    <a:pt x="120" y="291"/>
                  </a:lnTo>
                  <a:lnTo>
                    <a:pt x="107" y="318"/>
                  </a:lnTo>
                  <a:lnTo>
                    <a:pt x="95" y="347"/>
                  </a:lnTo>
                  <a:lnTo>
                    <a:pt x="75" y="404"/>
                  </a:lnTo>
                  <a:lnTo>
                    <a:pt x="64" y="433"/>
                  </a:lnTo>
                  <a:lnTo>
                    <a:pt x="52" y="462"/>
                  </a:lnTo>
                  <a:lnTo>
                    <a:pt x="52" y="462"/>
                  </a:lnTo>
                  <a:lnTo>
                    <a:pt x="39" y="493"/>
                  </a:lnTo>
                  <a:lnTo>
                    <a:pt x="29" y="525"/>
                  </a:lnTo>
                  <a:lnTo>
                    <a:pt x="20" y="557"/>
                  </a:lnTo>
                  <a:lnTo>
                    <a:pt x="13" y="590"/>
                  </a:lnTo>
                  <a:lnTo>
                    <a:pt x="9" y="624"/>
                  </a:lnTo>
                  <a:lnTo>
                    <a:pt x="5" y="657"/>
                  </a:lnTo>
                  <a:lnTo>
                    <a:pt x="1" y="725"/>
                  </a:lnTo>
                  <a:lnTo>
                    <a:pt x="1" y="725"/>
                  </a:lnTo>
                  <a:lnTo>
                    <a:pt x="0" y="759"/>
                  </a:lnTo>
                  <a:lnTo>
                    <a:pt x="0" y="794"/>
                  </a:lnTo>
                  <a:lnTo>
                    <a:pt x="0" y="863"/>
                  </a:lnTo>
                  <a:lnTo>
                    <a:pt x="0" y="863"/>
                  </a:lnTo>
                  <a:lnTo>
                    <a:pt x="0" y="882"/>
                  </a:lnTo>
                  <a:lnTo>
                    <a:pt x="3" y="900"/>
                  </a:lnTo>
                  <a:lnTo>
                    <a:pt x="5" y="935"/>
                  </a:lnTo>
                  <a:lnTo>
                    <a:pt x="5" y="935"/>
                  </a:lnTo>
                  <a:lnTo>
                    <a:pt x="7" y="954"/>
                  </a:lnTo>
                  <a:lnTo>
                    <a:pt x="5" y="973"/>
                  </a:lnTo>
                  <a:lnTo>
                    <a:pt x="5" y="992"/>
                  </a:lnTo>
                  <a:lnTo>
                    <a:pt x="5" y="1001"/>
                  </a:lnTo>
                  <a:lnTo>
                    <a:pt x="7" y="1010"/>
                  </a:lnTo>
                  <a:lnTo>
                    <a:pt x="7" y="1010"/>
                  </a:lnTo>
                  <a:lnTo>
                    <a:pt x="14" y="1048"/>
                  </a:lnTo>
                  <a:lnTo>
                    <a:pt x="24" y="1084"/>
                  </a:lnTo>
                  <a:lnTo>
                    <a:pt x="33" y="1121"/>
                  </a:lnTo>
                  <a:lnTo>
                    <a:pt x="43" y="1158"/>
                  </a:lnTo>
                  <a:lnTo>
                    <a:pt x="67" y="1230"/>
                  </a:lnTo>
                  <a:lnTo>
                    <a:pt x="92" y="1302"/>
                  </a:lnTo>
                  <a:lnTo>
                    <a:pt x="92" y="1302"/>
                  </a:lnTo>
                  <a:lnTo>
                    <a:pt x="103" y="1328"/>
                  </a:lnTo>
                  <a:lnTo>
                    <a:pt x="116" y="1353"/>
                  </a:lnTo>
                  <a:lnTo>
                    <a:pt x="129" y="1377"/>
                  </a:lnTo>
                  <a:lnTo>
                    <a:pt x="145" y="1401"/>
                  </a:lnTo>
                  <a:lnTo>
                    <a:pt x="145" y="1401"/>
                  </a:lnTo>
                  <a:lnTo>
                    <a:pt x="156" y="1414"/>
                  </a:lnTo>
                  <a:lnTo>
                    <a:pt x="166" y="1427"/>
                  </a:lnTo>
                  <a:lnTo>
                    <a:pt x="188" y="1452"/>
                  </a:lnTo>
                  <a:lnTo>
                    <a:pt x="199" y="1465"/>
                  </a:lnTo>
                  <a:lnTo>
                    <a:pt x="209" y="1478"/>
                  </a:lnTo>
                  <a:lnTo>
                    <a:pt x="218" y="1492"/>
                  </a:lnTo>
                  <a:lnTo>
                    <a:pt x="226" y="1507"/>
                  </a:lnTo>
                  <a:lnTo>
                    <a:pt x="226" y="1507"/>
                  </a:lnTo>
                  <a:lnTo>
                    <a:pt x="233" y="1520"/>
                  </a:lnTo>
                  <a:lnTo>
                    <a:pt x="243" y="1532"/>
                  </a:lnTo>
                  <a:lnTo>
                    <a:pt x="255" y="1545"/>
                  </a:lnTo>
                  <a:lnTo>
                    <a:pt x="268" y="1555"/>
                  </a:lnTo>
                  <a:lnTo>
                    <a:pt x="296" y="1577"/>
                  </a:lnTo>
                  <a:lnTo>
                    <a:pt x="320" y="1597"/>
                  </a:lnTo>
                  <a:lnTo>
                    <a:pt x="320" y="1597"/>
                  </a:lnTo>
                  <a:lnTo>
                    <a:pt x="341" y="1613"/>
                  </a:lnTo>
                  <a:lnTo>
                    <a:pt x="364" y="1630"/>
                  </a:lnTo>
                  <a:lnTo>
                    <a:pt x="387" y="1643"/>
                  </a:lnTo>
                  <a:lnTo>
                    <a:pt x="399" y="1649"/>
                  </a:lnTo>
                  <a:lnTo>
                    <a:pt x="411" y="1655"/>
                  </a:lnTo>
                  <a:lnTo>
                    <a:pt x="411" y="1655"/>
                  </a:lnTo>
                  <a:lnTo>
                    <a:pt x="416" y="1656"/>
                  </a:lnTo>
                  <a:lnTo>
                    <a:pt x="420" y="1656"/>
                  </a:lnTo>
                  <a:lnTo>
                    <a:pt x="425" y="1655"/>
                  </a:lnTo>
                  <a:lnTo>
                    <a:pt x="428" y="1653"/>
                  </a:lnTo>
                  <a:lnTo>
                    <a:pt x="432" y="1651"/>
                  </a:lnTo>
                  <a:lnTo>
                    <a:pt x="434" y="1647"/>
                  </a:lnTo>
                  <a:lnTo>
                    <a:pt x="437" y="1639"/>
                  </a:lnTo>
                  <a:lnTo>
                    <a:pt x="438" y="1631"/>
                  </a:lnTo>
                  <a:lnTo>
                    <a:pt x="438" y="1627"/>
                  </a:lnTo>
                  <a:lnTo>
                    <a:pt x="437" y="1622"/>
                  </a:lnTo>
                  <a:lnTo>
                    <a:pt x="434" y="1618"/>
                  </a:lnTo>
                  <a:lnTo>
                    <a:pt x="432" y="1615"/>
                  </a:lnTo>
                  <a:lnTo>
                    <a:pt x="428" y="1613"/>
                  </a:lnTo>
                  <a:lnTo>
                    <a:pt x="422" y="1610"/>
                  </a:lnTo>
                  <a:lnTo>
                    <a:pt x="422" y="1610"/>
                  </a:lnTo>
                  <a:lnTo>
                    <a:pt x="411" y="1605"/>
                  </a:lnTo>
                  <a:lnTo>
                    <a:pt x="398" y="1598"/>
                  </a:lnTo>
                  <a:lnTo>
                    <a:pt x="385" y="1592"/>
                  </a:lnTo>
                  <a:lnTo>
                    <a:pt x="373" y="1584"/>
                  </a:lnTo>
                  <a:lnTo>
                    <a:pt x="348" y="1566"/>
                  </a:lnTo>
                  <a:lnTo>
                    <a:pt x="326" y="1546"/>
                  </a:lnTo>
                  <a:lnTo>
                    <a:pt x="303" y="1524"/>
                  </a:lnTo>
                  <a:lnTo>
                    <a:pt x="284" y="1500"/>
                  </a:lnTo>
                  <a:lnTo>
                    <a:pt x="266" y="1478"/>
                  </a:lnTo>
                  <a:lnTo>
                    <a:pt x="250" y="1455"/>
                  </a:lnTo>
                  <a:lnTo>
                    <a:pt x="250" y="1455"/>
                  </a:lnTo>
                  <a:lnTo>
                    <a:pt x="237" y="1438"/>
                  </a:lnTo>
                  <a:lnTo>
                    <a:pt x="222" y="1421"/>
                  </a:lnTo>
                  <a:lnTo>
                    <a:pt x="208" y="1405"/>
                  </a:lnTo>
                  <a:lnTo>
                    <a:pt x="194" y="1388"/>
                  </a:lnTo>
                  <a:lnTo>
                    <a:pt x="194" y="1388"/>
                  </a:lnTo>
                  <a:lnTo>
                    <a:pt x="182" y="1372"/>
                  </a:lnTo>
                  <a:lnTo>
                    <a:pt x="171" y="1356"/>
                  </a:lnTo>
                  <a:lnTo>
                    <a:pt x="161" y="1339"/>
                  </a:lnTo>
                  <a:lnTo>
                    <a:pt x="153" y="1322"/>
                  </a:lnTo>
                  <a:lnTo>
                    <a:pt x="136" y="1288"/>
                  </a:lnTo>
                  <a:lnTo>
                    <a:pt x="123" y="1253"/>
                  </a:lnTo>
                  <a:lnTo>
                    <a:pt x="123" y="1253"/>
                  </a:lnTo>
                  <a:lnTo>
                    <a:pt x="112" y="1223"/>
                  </a:lnTo>
                  <a:lnTo>
                    <a:pt x="103" y="1194"/>
                  </a:lnTo>
                  <a:lnTo>
                    <a:pt x="86" y="1135"/>
                  </a:lnTo>
                  <a:lnTo>
                    <a:pt x="55" y="1018"/>
                  </a:lnTo>
                  <a:lnTo>
                    <a:pt x="55" y="1018"/>
                  </a:lnTo>
                  <a:lnTo>
                    <a:pt x="51" y="1002"/>
                  </a:lnTo>
                  <a:lnTo>
                    <a:pt x="50" y="986"/>
                  </a:lnTo>
                  <a:lnTo>
                    <a:pt x="47" y="952"/>
                  </a:lnTo>
                  <a:lnTo>
                    <a:pt x="47" y="917"/>
                  </a:lnTo>
                  <a:lnTo>
                    <a:pt x="46" y="884"/>
                  </a:lnTo>
                  <a:lnTo>
                    <a:pt x="46" y="884"/>
                  </a:lnTo>
                  <a:lnTo>
                    <a:pt x="44" y="849"/>
                  </a:lnTo>
                  <a:lnTo>
                    <a:pt x="44" y="814"/>
                  </a:lnTo>
                  <a:lnTo>
                    <a:pt x="46" y="743"/>
                  </a:lnTo>
                  <a:lnTo>
                    <a:pt x="46" y="743"/>
                  </a:lnTo>
                  <a:lnTo>
                    <a:pt x="47" y="710"/>
                  </a:lnTo>
                  <a:lnTo>
                    <a:pt x="48" y="678"/>
                  </a:lnTo>
                  <a:lnTo>
                    <a:pt x="51" y="644"/>
                  </a:lnTo>
                  <a:lnTo>
                    <a:pt x="56" y="611"/>
                  </a:lnTo>
                  <a:lnTo>
                    <a:pt x="63" y="578"/>
                  </a:lnTo>
                  <a:lnTo>
                    <a:pt x="71" y="547"/>
                  </a:lnTo>
                  <a:lnTo>
                    <a:pt x="80" y="516"/>
                  </a:lnTo>
                  <a:lnTo>
                    <a:pt x="92" y="485"/>
                  </a:lnTo>
                  <a:lnTo>
                    <a:pt x="92" y="485"/>
                  </a:lnTo>
                  <a:lnTo>
                    <a:pt x="102" y="458"/>
                  </a:lnTo>
                  <a:lnTo>
                    <a:pt x="112" y="431"/>
                  </a:lnTo>
                  <a:lnTo>
                    <a:pt x="133" y="376"/>
                  </a:lnTo>
                  <a:lnTo>
                    <a:pt x="144" y="348"/>
                  </a:lnTo>
                  <a:lnTo>
                    <a:pt x="157" y="322"/>
                  </a:lnTo>
                  <a:lnTo>
                    <a:pt x="171" y="297"/>
                  </a:lnTo>
                  <a:lnTo>
                    <a:pt x="188" y="272"/>
                  </a:lnTo>
                  <a:lnTo>
                    <a:pt x="188" y="272"/>
                  </a:lnTo>
                  <a:lnTo>
                    <a:pt x="199" y="261"/>
                  </a:lnTo>
                  <a:lnTo>
                    <a:pt x="209" y="249"/>
                  </a:lnTo>
                  <a:lnTo>
                    <a:pt x="230" y="228"/>
                  </a:lnTo>
                  <a:lnTo>
                    <a:pt x="254" y="210"/>
                  </a:lnTo>
                  <a:lnTo>
                    <a:pt x="277" y="193"/>
                  </a:lnTo>
                  <a:lnTo>
                    <a:pt x="301" y="177"/>
                  </a:lnTo>
                  <a:lnTo>
                    <a:pt x="327" y="162"/>
                  </a:lnTo>
                  <a:lnTo>
                    <a:pt x="379" y="131"/>
                  </a:lnTo>
                  <a:lnTo>
                    <a:pt x="379" y="131"/>
                  </a:lnTo>
                  <a:lnTo>
                    <a:pt x="405" y="117"/>
                  </a:lnTo>
                  <a:lnTo>
                    <a:pt x="433" y="102"/>
                  </a:lnTo>
                  <a:lnTo>
                    <a:pt x="462" y="89"/>
                  </a:lnTo>
                  <a:lnTo>
                    <a:pt x="492" y="79"/>
                  </a:lnTo>
                  <a:lnTo>
                    <a:pt x="522" y="68"/>
                  </a:lnTo>
                  <a:lnTo>
                    <a:pt x="552" y="59"/>
                  </a:lnTo>
                  <a:lnTo>
                    <a:pt x="582" y="51"/>
                  </a:lnTo>
                  <a:lnTo>
                    <a:pt x="611" y="45"/>
                  </a:lnTo>
                  <a:lnTo>
                    <a:pt x="611" y="45"/>
                  </a:lnTo>
                  <a:lnTo>
                    <a:pt x="616" y="43"/>
                  </a:lnTo>
                  <a:lnTo>
                    <a:pt x="620" y="41"/>
                  </a:lnTo>
                  <a:lnTo>
                    <a:pt x="624" y="38"/>
                  </a:lnTo>
                  <a:lnTo>
                    <a:pt x="625" y="34"/>
                  </a:lnTo>
                  <a:lnTo>
                    <a:pt x="627" y="30"/>
                  </a:lnTo>
                  <a:lnTo>
                    <a:pt x="628" y="26"/>
                  </a:lnTo>
                  <a:lnTo>
                    <a:pt x="627" y="17"/>
                  </a:lnTo>
                  <a:lnTo>
                    <a:pt x="623" y="9"/>
                  </a:lnTo>
                  <a:lnTo>
                    <a:pt x="620" y="7"/>
                  </a:lnTo>
                  <a:lnTo>
                    <a:pt x="617" y="4"/>
                  </a:lnTo>
                  <a:lnTo>
                    <a:pt x="613" y="2"/>
                  </a:lnTo>
                  <a:lnTo>
                    <a:pt x="610" y="0"/>
                  </a:lnTo>
                  <a:lnTo>
                    <a:pt x="604" y="0"/>
                  </a:lnTo>
                  <a:lnTo>
                    <a:pt x="599" y="0"/>
                  </a:lnTo>
                  <a:lnTo>
                    <a:pt x="59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52" name="Freeform 1176"/>
            <p:cNvSpPr/>
            <p:nvPr/>
          </p:nvSpPr>
          <p:spPr bwMode="auto">
            <a:xfrm>
              <a:off x="6497638" y="4068763"/>
              <a:ext cx="158750" cy="666750"/>
            </a:xfrm>
            <a:custGeom>
              <a:avLst/>
              <a:gdLst/>
              <a:ahLst/>
              <a:cxnLst>
                <a:cxn ang="0">
                  <a:pos x="355" y="6"/>
                </a:cxn>
                <a:cxn ang="0">
                  <a:pos x="336" y="13"/>
                </a:cxn>
                <a:cxn ang="0">
                  <a:pos x="290" y="47"/>
                </a:cxn>
                <a:cxn ang="0">
                  <a:pos x="201" y="129"/>
                </a:cxn>
                <a:cxn ang="0">
                  <a:pos x="162" y="174"/>
                </a:cxn>
                <a:cxn ang="0">
                  <a:pos x="114" y="245"/>
                </a:cxn>
                <a:cxn ang="0">
                  <a:pos x="72" y="323"/>
                </a:cxn>
                <a:cxn ang="0">
                  <a:pos x="39" y="402"/>
                </a:cxn>
                <a:cxn ang="0">
                  <a:pos x="18" y="486"/>
                </a:cxn>
                <a:cxn ang="0">
                  <a:pos x="4" y="602"/>
                </a:cxn>
                <a:cxn ang="0">
                  <a:pos x="0" y="775"/>
                </a:cxn>
                <a:cxn ang="0">
                  <a:pos x="1" y="922"/>
                </a:cxn>
                <a:cxn ang="0">
                  <a:pos x="11" y="1020"/>
                </a:cxn>
                <a:cxn ang="0">
                  <a:pos x="19" y="1103"/>
                </a:cxn>
                <a:cxn ang="0">
                  <a:pos x="40" y="1187"/>
                </a:cxn>
                <a:cxn ang="0">
                  <a:pos x="65" y="1237"/>
                </a:cxn>
                <a:cxn ang="0">
                  <a:pos x="81" y="1264"/>
                </a:cxn>
                <a:cxn ang="0">
                  <a:pos x="114" y="1356"/>
                </a:cxn>
                <a:cxn ang="0">
                  <a:pos x="137" y="1415"/>
                </a:cxn>
                <a:cxn ang="0">
                  <a:pos x="163" y="1471"/>
                </a:cxn>
                <a:cxn ang="0">
                  <a:pos x="226" y="1581"/>
                </a:cxn>
                <a:cxn ang="0">
                  <a:pos x="285" y="1653"/>
                </a:cxn>
                <a:cxn ang="0">
                  <a:pos x="314" y="1677"/>
                </a:cxn>
                <a:cxn ang="0">
                  <a:pos x="327" y="1680"/>
                </a:cxn>
                <a:cxn ang="0">
                  <a:pos x="341" y="1674"/>
                </a:cxn>
                <a:cxn ang="0">
                  <a:pos x="349" y="1658"/>
                </a:cxn>
                <a:cxn ang="0">
                  <a:pos x="345" y="1646"/>
                </a:cxn>
                <a:cxn ang="0">
                  <a:pos x="319" y="1623"/>
                </a:cxn>
                <a:cxn ang="0">
                  <a:pos x="264" y="1557"/>
                </a:cxn>
                <a:cxn ang="0">
                  <a:pos x="222" y="1484"/>
                </a:cxn>
                <a:cxn ang="0">
                  <a:pos x="165" y="1353"/>
                </a:cxn>
                <a:cxn ang="0">
                  <a:pos x="123" y="1247"/>
                </a:cxn>
                <a:cxn ang="0">
                  <a:pos x="77" y="1136"/>
                </a:cxn>
                <a:cxn ang="0">
                  <a:pos x="59" y="1050"/>
                </a:cxn>
                <a:cxn ang="0">
                  <a:pos x="56" y="1005"/>
                </a:cxn>
                <a:cxn ang="0">
                  <a:pos x="47" y="936"/>
                </a:cxn>
                <a:cxn ang="0">
                  <a:pos x="45" y="796"/>
                </a:cxn>
                <a:cxn ang="0">
                  <a:pos x="47" y="687"/>
                </a:cxn>
                <a:cxn ang="0">
                  <a:pos x="61" y="527"/>
                </a:cxn>
                <a:cxn ang="0">
                  <a:pos x="85" y="422"/>
                </a:cxn>
                <a:cxn ang="0">
                  <a:pos x="102" y="371"/>
                </a:cxn>
                <a:cxn ang="0">
                  <a:pos x="141" y="286"/>
                </a:cxn>
                <a:cxn ang="0">
                  <a:pos x="193" y="209"/>
                </a:cxn>
                <a:cxn ang="0">
                  <a:pos x="234" y="162"/>
                </a:cxn>
                <a:cxn ang="0">
                  <a:pos x="304" y="94"/>
                </a:cxn>
                <a:cxn ang="0">
                  <a:pos x="345" y="64"/>
                </a:cxn>
                <a:cxn ang="0">
                  <a:pos x="392" y="36"/>
                </a:cxn>
                <a:cxn ang="0">
                  <a:pos x="399" y="30"/>
                </a:cxn>
                <a:cxn ang="0">
                  <a:pos x="400" y="18"/>
                </a:cxn>
                <a:cxn ang="0">
                  <a:pos x="387" y="2"/>
                </a:cxn>
                <a:cxn ang="0">
                  <a:pos x="369" y="0"/>
                </a:cxn>
                <a:cxn ang="0">
                  <a:pos x="361" y="5"/>
                </a:cxn>
              </a:cxnLst>
              <a:rect l="0" t="0" r="r" b="b"/>
              <a:pathLst>
                <a:path w="400" h="1680">
                  <a:moveTo>
                    <a:pt x="361" y="5"/>
                  </a:moveTo>
                  <a:lnTo>
                    <a:pt x="361" y="5"/>
                  </a:lnTo>
                  <a:lnTo>
                    <a:pt x="355" y="6"/>
                  </a:lnTo>
                  <a:lnTo>
                    <a:pt x="349" y="7"/>
                  </a:lnTo>
                  <a:lnTo>
                    <a:pt x="342" y="10"/>
                  </a:lnTo>
                  <a:lnTo>
                    <a:pt x="336" y="13"/>
                  </a:lnTo>
                  <a:lnTo>
                    <a:pt x="336" y="13"/>
                  </a:lnTo>
                  <a:lnTo>
                    <a:pt x="290" y="47"/>
                  </a:lnTo>
                  <a:lnTo>
                    <a:pt x="290" y="47"/>
                  </a:lnTo>
                  <a:lnTo>
                    <a:pt x="267" y="65"/>
                  </a:lnTo>
                  <a:lnTo>
                    <a:pt x="244" y="86"/>
                  </a:lnTo>
                  <a:lnTo>
                    <a:pt x="201" y="129"/>
                  </a:lnTo>
                  <a:lnTo>
                    <a:pt x="201" y="129"/>
                  </a:lnTo>
                  <a:lnTo>
                    <a:pt x="182" y="151"/>
                  </a:lnTo>
                  <a:lnTo>
                    <a:pt x="162" y="174"/>
                  </a:lnTo>
                  <a:lnTo>
                    <a:pt x="145" y="197"/>
                  </a:lnTo>
                  <a:lnTo>
                    <a:pt x="129" y="221"/>
                  </a:lnTo>
                  <a:lnTo>
                    <a:pt x="114" y="245"/>
                  </a:lnTo>
                  <a:lnTo>
                    <a:pt x="99" y="270"/>
                  </a:lnTo>
                  <a:lnTo>
                    <a:pt x="72" y="323"/>
                  </a:lnTo>
                  <a:lnTo>
                    <a:pt x="72" y="323"/>
                  </a:lnTo>
                  <a:lnTo>
                    <a:pt x="59" y="349"/>
                  </a:lnTo>
                  <a:lnTo>
                    <a:pt x="48" y="375"/>
                  </a:lnTo>
                  <a:lnTo>
                    <a:pt x="39" y="402"/>
                  </a:lnTo>
                  <a:lnTo>
                    <a:pt x="31" y="430"/>
                  </a:lnTo>
                  <a:lnTo>
                    <a:pt x="23" y="459"/>
                  </a:lnTo>
                  <a:lnTo>
                    <a:pt x="18" y="486"/>
                  </a:lnTo>
                  <a:lnTo>
                    <a:pt x="13" y="515"/>
                  </a:lnTo>
                  <a:lnTo>
                    <a:pt x="9" y="544"/>
                  </a:lnTo>
                  <a:lnTo>
                    <a:pt x="4" y="602"/>
                  </a:lnTo>
                  <a:lnTo>
                    <a:pt x="1" y="660"/>
                  </a:lnTo>
                  <a:lnTo>
                    <a:pt x="0" y="718"/>
                  </a:lnTo>
                  <a:lnTo>
                    <a:pt x="0" y="775"/>
                  </a:lnTo>
                  <a:lnTo>
                    <a:pt x="0" y="889"/>
                  </a:lnTo>
                  <a:lnTo>
                    <a:pt x="0" y="889"/>
                  </a:lnTo>
                  <a:lnTo>
                    <a:pt x="1" y="922"/>
                  </a:lnTo>
                  <a:lnTo>
                    <a:pt x="4" y="954"/>
                  </a:lnTo>
                  <a:lnTo>
                    <a:pt x="8" y="987"/>
                  </a:lnTo>
                  <a:lnTo>
                    <a:pt x="11" y="1020"/>
                  </a:lnTo>
                  <a:lnTo>
                    <a:pt x="11" y="1020"/>
                  </a:lnTo>
                  <a:lnTo>
                    <a:pt x="15" y="1075"/>
                  </a:lnTo>
                  <a:lnTo>
                    <a:pt x="19" y="1103"/>
                  </a:lnTo>
                  <a:lnTo>
                    <a:pt x="25" y="1132"/>
                  </a:lnTo>
                  <a:lnTo>
                    <a:pt x="31" y="1160"/>
                  </a:lnTo>
                  <a:lnTo>
                    <a:pt x="40" y="1187"/>
                  </a:lnTo>
                  <a:lnTo>
                    <a:pt x="52" y="1212"/>
                  </a:lnTo>
                  <a:lnTo>
                    <a:pt x="59" y="1225"/>
                  </a:lnTo>
                  <a:lnTo>
                    <a:pt x="65" y="1237"/>
                  </a:lnTo>
                  <a:lnTo>
                    <a:pt x="65" y="1237"/>
                  </a:lnTo>
                  <a:lnTo>
                    <a:pt x="73" y="1250"/>
                  </a:lnTo>
                  <a:lnTo>
                    <a:pt x="81" y="1264"/>
                  </a:lnTo>
                  <a:lnTo>
                    <a:pt x="93" y="1294"/>
                  </a:lnTo>
                  <a:lnTo>
                    <a:pt x="103" y="1326"/>
                  </a:lnTo>
                  <a:lnTo>
                    <a:pt x="114" y="1356"/>
                  </a:lnTo>
                  <a:lnTo>
                    <a:pt x="114" y="1356"/>
                  </a:lnTo>
                  <a:lnTo>
                    <a:pt x="124" y="1386"/>
                  </a:lnTo>
                  <a:lnTo>
                    <a:pt x="137" y="1415"/>
                  </a:lnTo>
                  <a:lnTo>
                    <a:pt x="150" y="1442"/>
                  </a:lnTo>
                  <a:lnTo>
                    <a:pt x="163" y="1471"/>
                  </a:lnTo>
                  <a:lnTo>
                    <a:pt x="163" y="1471"/>
                  </a:lnTo>
                  <a:lnTo>
                    <a:pt x="193" y="1527"/>
                  </a:lnTo>
                  <a:lnTo>
                    <a:pt x="209" y="1555"/>
                  </a:lnTo>
                  <a:lnTo>
                    <a:pt x="226" y="1581"/>
                  </a:lnTo>
                  <a:lnTo>
                    <a:pt x="244" y="1606"/>
                  </a:lnTo>
                  <a:lnTo>
                    <a:pt x="264" y="1629"/>
                  </a:lnTo>
                  <a:lnTo>
                    <a:pt x="285" y="1653"/>
                  </a:lnTo>
                  <a:lnTo>
                    <a:pt x="308" y="1675"/>
                  </a:lnTo>
                  <a:lnTo>
                    <a:pt x="308" y="1675"/>
                  </a:lnTo>
                  <a:lnTo>
                    <a:pt x="314" y="1677"/>
                  </a:lnTo>
                  <a:lnTo>
                    <a:pt x="318" y="1680"/>
                  </a:lnTo>
                  <a:lnTo>
                    <a:pt x="321" y="1680"/>
                  </a:lnTo>
                  <a:lnTo>
                    <a:pt x="327" y="1680"/>
                  </a:lnTo>
                  <a:lnTo>
                    <a:pt x="331" y="1680"/>
                  </a:lnTo>
                  <a:lnTo>
                    <a:pt x="335" y="1677"/>
                  </a:lnTo>
                  <a:lnTo>
                    <a:pt x="341" y="1674"/>
                  </a:lnTo>
                  <a:lnTo>
                    <a:pt x="346" y="1666"/>
                  </a:lnTo>
                  <a:lnTo>
                    <a:pt x="348" y="1662"/>
                  </a:lnTo>
                  <a:lnTo>
                    <a:pt x="349" y="1658"/>
                  </a:lnTo>
                  <a:lnTo>
                    <a:pt x="349" y="1654"/>
                  </a:lnTo>
                  <a:lnTo>
                    <a:pt x="348" y="1650"/>
                  </a:lnTo>
                  <a:lnTo>
                    <a:pt x="345" y="1646"/>
                  </a:lnTo>
                  <a:lnTo>
                    <a:pt x="341" y="1642"/>
                  </a:lnTo>
                  <a:lnTo>
                    <a:pt x="341" y="1642"/>
                  </a:lnTo>
                  <a:lnTo>
                    <a:pt x="319" y="1623"/>
                  </a:lnTo>
                  <a:lnTo>
                    <a:pt x="299" y="1602"/>
                  </a:lnTo>
                  <a:lnTo>
                    <a:pt x="281" y="1579"/>
                  </a:lnTo>
                  <a:lnTo>
                    <a:pt x="264" y="1557"/>
                  </a:lnTo>
                  <a:lnTo>
                    <a:pt x="250" y="1534"/>
                  </a:lnTo>
                  <a:lnTo>
                    <a:pt x="235" y="1509"/>
                  </a:lnTo>
                  <a:lnTo>
                    <a:pt x="222" y="1484"/>
                  </a:lnTo>
                  <a:lnTo>
                    <a:pt x="209" y="1459"/>
                  </a:lnTo>
                  <a:lnTo>
                    <a:pt x="185" y="1407"/>
                  </a:lnTo>
                  <a:lnTo>
                    <a:pt x="165" y="1353"/>
                  </a:lnTo>
                  <a:lnTo>
                    <a:pt x="144" y="1301"/>
                  </a:lnTo>
                  <a:lnTo>
                    <a:pt x="123" y="1247"/>
                  </a:lnTo>
                  <a:lnTo>
                    <a:pt x="123" y="1247"/>
                  </a:lnTo>
                  <a:lnTo>
                    <a:pt x="98" y="1192"/>
                  </a:lnTo>
                  <a:lnTo>
                    <a:pt x="87" y="1165"/>
                  </a:lnTo>
                  <a:lnTo>
                    <a:pt x="77" y="1136"/>
                  </a:lnTo>
                  <a:lnTo>
                    <a:pt x="69" y="1109"/>
                  </a:lnTo>
                  <a:lnTo>
                    <a:pt x="62" y="1080"/>
                  </a:lnTo>
                  <a:lnTo>
                    <a:pt x="59" y="1050"/>
                  </a:lnTo>
                  <a:lnTo>
                    <a:pt x="57" y="1020"/>
                  </a:lnTo>
                  <a:lnTo>
                    <a:pt x="57" y="1020"/>
                  </a:lnTo>
                  <a:lnTo>
                    <a:pt x="56" y="1005"/>
                  </a:lnTo>
                  <a:lnTo>
                    <a:pt x="55" y="991"/>
                  </a:lnTo>
                  <a:lnTo>
                    <a:pt x="51" y="963"/>
                  </a:lnTo>
                  <a:lnTo>
                    <a:pt x="47" y="936"/>
                  </a:lnTo>
                  <a:lnTo>
                    <a:pt x="45" y="922"/>
                  </a:lnTo>
                  <a:lnTo>
                    <a:pt x="45" y="909"/>
                  </a:lnTo>
                  <a:lnTo>
                    <a:pt x="45" y="796"/>
                  </a:lnTo>
                  <a:lnTo>
                    <a:pt x="45" y="796"/>
                  </a:lnTo>
                  <a:lnTo>
                    <a:pt x="45" y="741"/>
                  </a:lnTo>
                  <a:lnTo>
                    <a:pt x="47" y="687"/>
                  </a:lnTo>
                  <a:lnTo>
                    <a:pt x="49" y="633"/>
                  </a:lnTo>
                  <a:lnTo>
                    <a:pt x="55" y="580"/>
                  </a:lnTo>
                  <a:lnTo>
                    <a:pt x="61" y="527"/>
                  </a:lnTo>
                  <a:lnTo>
                    <a:pt x="72" y="474"/>
                  </a:lnTo>
                  <a:lnTo>
                    <a:pt x="78" y="448"/>
                  </a:lnTo>
                  <a:lnTo>
                    <a:pt x="85" y="422"/>
                  </a:lnTo>
                  <a:lnTo>
                    <a:pt x="93" y="396"/>
                  </a:lnTo>
                  <a:lnTo>
                    <a:pt x="102" y="371"/>
                  </a:lnTo>
                  <a:lnTo>
                    <a:pt x="102" y="371"/>
                  </a:lnTo>
                  <a:lnTo>
                    <a:pt x="114" y="341"/>
                  </a:lnTo>
                  <a:lnTo>
                    <a:pt x="127" y="313"/>
                  </a:lnTo>
                  <a:lnTo>
                    <a:pt x="141" y="286"/>
                  </a:lnTo>
                  <a:lnTo>
                    <a:pt x="157" y="259"/>
                  </a:lnTo>
                  <a:lnTo>
                    <a:pt x="175" y="234"/>
                  </a:lnTo>
                  <a:lnTo>
                    <a:pt x="193" y="209"/>
                  </a:lnTo>
                  <a:lnTo>
                    <a:pt x="213" y="184"/>
                  </a:lnTo>
                  <a:lnTo>
                    <a:pt x="234" y="162"/>
                  </a:lnTo>
                  <a:lnTo>
                    <a:pt x="234" y="162"/>
                  </a:lnTo>
                  <a:lnTo>
                    <a:pt x="256" y="138"/>
                  </a:lnTo>
                  <a:lnTo>
                    <a:pt x="280" y="116"/>
                  </a:lnTo>
                  <a:lnTo>
                    <a:pt x="304" y="94"/>
                  </a:lnTo>
                  <a:lnTo>
                    <a:pt x="329" y="74"/>
                  </a:lnTo>
                  <a:lnTo>
                    <a:pt x="329" y="74"/>
                  </a:lnTo>
                  <a:lnTo>
                    <a:pt x="345" y="64"/>
                  </a:lnTo>
                  <a:lnTo>
                    <a:pt x="362" y="56"/>
                  </a:lnTo>
                  <a:lnTo>
                    <a:pt x="378" y="47"/>
                  </a:lnTo>
                  <a:lnTo>
                    <a:pt x="392" y="36"/>
                  </a:lnTo>
                  <a:lnTo>
                    <a:pt x="392" y="36"/>
                  </a:lnTo>
                  <a:lnTo>
                    <a:pt x="396" y="34"/>
                  </a:lnTo>
                  <a:lnTo>
                    <a:pt x="399" y="30"/>
                  </a:lnTo>
                  <a:lnTo>
                    <a:pt x="400" y="26"/>
                  </a:lnTo>
                  <a:lnTo>
                    <a:pt x="400" y="22"/>
                  </a:lnTo>
                  <a:lnTo>
                    <a:pt x="400" y="18"/>
                  </a:lnTo>
                  <a:lnTo>
                    <a:pt x="399" y="14"/>
                  </a:lnTo>
                  <a:lnTo>
                    <a:pt x="393" y="7"/>
                  </a:lnTo>
                  <a:lnTo>
                    <a:pt x="387" y="2"/>
                  </a:lnTo>
                  <a:lnTo>
                    <a:pt x="378" y="0"/>
                  </a:lnTo>
                  <a:lnTo>
                    <a:pt x="374" y="0"/>
                  </a:lnTo>
                  <a:lnTo>
                    <a:pt x="369" y="0"/>
                  </a:lnTo>
                  <a:lnTo>
                    <a:pt x="365" y="1"/>
                  </a:lnTo>
                  <a:lnTo>
                    <a:pt x="361" y="5"/>
                  </a:lnTo>
                  <a:lnTo>
                    <a:pt x="3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53" name="Freeform 1177"/>
            <p:cNvSpPr/>
            <p:nvPr/>
          </p:nvSpPr>
          <p:spPr bwMode="auto">
            <a:xfrm>
              <a:off x="6662738" y="4068763"/>
              <a:ext cx="115888" cy="390525"/>
            </a:xfrm>
            <a:custGeom>
              <a:avLst/>
              <a:gdLst/>
              <a:ahLst/>
              <a:cxnLst>
                <a:cxn ang="0">
                  <a:pos x="271" y="709"/>
                </a:cxn>
                <a:cxn ang="0">
                  <a:pos x="271" y="598"/>
                </a:cxn>
                <a:cxn ang="0">
                  <a:pos x="266" y="523"/>
                </a:cxn>
                <a:cxn ang="0">
                  <a:pos x="254" y="451"/>
                </a:cxn>
                <a:cxn ang="0">
                  <a:pos x="243" y="416"/>
                </a:cxn>
                <a:cxn ang="0">
                  <a:pos x="238" y="399"/>
                </a:cxn>
                <a:cxn ang="0">
                  <a:pos x="226" y="351"/>
                </a:cxn>
                <a:cxn ang="0">
                  <a:pos x="215" y="301"/>
                </a:cxn>
                <a:cxn ang="0">
                  <a:pos x="209" y="284"/>
                </a:cxn>
                <a:cxn ang="0">
                  <a:pos x="177" y="198"/>
                </a:cxn>
                <a:cxn ang="0">
                  <a:pos x="162" y="170"/>
                </a:cxn>
                <a:cxn ang="0">
                  <a:pos x="123" y="113"/>
                </a:cxn>
                <a:cxn ang="0">
                  <a:pos x="82" y="57"/>
                </a:cxn>
                <a:cxn ang="0">
                  <a:pos x="55" y="21"/>
                </a:cxn>
                <a:cxn ang="0">
                  <a:pos x="43" y="12"/>
                </a:cxn>
                <a:cxn ang="0">
                  <a:pos x="39" y="7"/>
                </a:cxn>
                <a:cxn ang="0">
                  <a:pos x="25" y="0"/>
                </a:cxn>
                <a:cxn ang="0">
                  <a:pos x="10" y="3"/>
                </a:cxn>
                <a:cxn ang="0">
                  <a:pos x="1" y="13"/>
                </a:cxn>
                <a:cxn ang="0">
                  <a:pos x="0" y="23"/>
                </a:cxn>
                <a:cxn ang="0">
                  <a:pos x="0" y="28"/>
                </a:cxn>
                <a:cxn ang="0">
                  <a:pos x="4" y="42"/>
                </a:cxn>
                <a:cxn ang="0">
                  <a:pos x="16" y="50"/>
                </a:cxn>
                <a:cxn ang="0">
                  <a:pos x="24" y="54"/>
                </a:cxn>
                <a:cxn ang="0">
                  <a:pos x="37" y="67"/>
                </a:cxn>
                <a:cxn ang="0">
                  <a:pos x="55" y="94"/>
                </a:cxn>
                <a:cxn ang="0">
                  <a:pos x="65" y="110"/>
                </a:cxn>
                <a:cxn ang="0">
                  <a:pos x="109" y="169"/>
                </a:cxn>
                <a:cxn ang="0">
                  <a:pos x="128" y="202"/>
                </a:cxn>
                <a:cxn ang="0">
                  <a:pos x="143" y="233"/>
                </a:cxn>
                <a:cxn ang="0">
                  <a:pos x="153" y="262"/>
                </a:cxn>
                <a:cxn ang="0">
                  <a:pos x="178" y="348"/>
                </a:cxn>
                <a:cxn ang="0">
                  <a:pos x="201" y="433"/>
                </a:cxn>
                <a:cxn ang="0">
                  <a:pos x="211" y="462"/>
                </a:cxn>
                <a:cxn ang="0">
                  <a:pos x="217" y="492"/>
                </a:cxn>
                <a:cxn ang="0">
                  <a:pos x="222" y="556"/>
                </a:cxn>
                <a:cxn ang="0">
                  <a:pos x="225" y="586"/>
                </a:cxn>
                <a:cxn ang="0">
                  <a:pos x="228" y="621"/>
                </a:cxn>
                <a:cxn ang="0">
                  <a:pos x="226" y="693"/>
                </a:cxn>
                <a:cxn ang="0">
                  <a:pos x="225" y="730"/>
                </a:cxn>
                <a:cxn ang="0">
                  <a:pos x="229" y="789"/>
                </a:cxn>
                <a:cxn ang="0">
                  <a:pos x="241" y="877"/>
                </a:cxn>
                <a:cxn ang="0">
                  <a:pos x="245" y="935"/>
                </a:cxn>
                <a:cxn ang="0">
                  <a:pos x="245" y="964"/>
                </a:cxn>
                <a:cxn ang="0">
                  <a:pos x="246" y="973"/>
                </a:cxn>
                <a:cxn ang="0">
                  <a:pos x="251" y="981"/>
                </a:cxn>
                <a:cxn ang="0">
                  <a:pos x="258" y="985"/>
                </a:cxn>
                <a:cxn ang="0">
                  <a:pos x="275" y="985"/>
                </a:cxn>
                <a:cxn ang="0">
                  <a:pos x="283" y="981"/>
                </a:cxn>
                <a:cxn ang="0">
                  <a:pos x="288" y="973"/>
                </a:cxn>
                <a:cxn ang="0">
                  <a:pos x="290" y="964"/>
                </a:cxn>
                <a:cxn ang="0">
                  <a:pos x="290" y="933"/>
                </a:cxn>
                <a:cxn ang="0">
                  <a:pos x="286" y="869"/>
                </a:cxn>
                <a:cxn ang="0">
                  <a:pos x="275" y="773"/>
                </a:cxn>
                <a:cxn ang="0">
                  <a:pos x="271" y="709"/>
                </a:cxn>
              </a:cxnLst>
              <a:rect l="0" t="0" r="r" b="b"/>
              <a:pathLst>
                <a:path w="290" h="986">
                  <a:moveTo>
                    <a:pt x="271" y="709"/>
                  </a:moveTo>
                  <a:lnTo>
                    <a:pt x="271" y="709"/>
                  </a:lnTo>
                  <a:lnTo>
                    <a:pt x="271" y="635"/>
                  </a:lnTo>
                  <a:lnTo>
                    <a:pt x="271" y="598"/>
                  </a:lnTo>
                  <a:lnTo>
                    <a:pt x="269" y="561"/>
                  </a:lnTo>
                  <a:lnTo>
                    <a:pt x="266" y="523"/>
                  </a:lnTo>
                  <a:lnTo>
                    <a:pt x="262" y="487"/>
                  </a:lnTo>
                  <a:lnTo>
                    <a:pt x="254" y="451"/>
                  </a:lnTo>
                  <a:lnTo>
                    <a:pt x="249" y="433"/>
                  </a:lnTo>
                  <a:lnTo>
                    <a:pt x="243" y="416"/>
                  </a:lnTo>
                  <a:lnTo>
                    <a:pt x="243" y="416"/>
                  </a:lnTo>
                  <a:lnTo>
                    <a:pt x="238" y="399"/>
                  </a:lnTo>
                  <a:lnTo>
                    <a:pt x="234" y="383"/>
                  </a:lnTo>
                  <a:lnTo>
                    <a:pt x="226" y="351"/>
                  </a:lnTo>
                  <a:lnTo>
                    <a:pt x="218" y="317"/>
                  </a:lnTo>
                  <a:lnTo>
                    <a:pt x="215" y="301"/>
                  </a:lnTo>
                  <a:lnTo>
                    <a:pt x="209" y="284"/>
                  </a:lnTo>
                  <a:lnTo>
                    <a:pt x="209" y="284"/>
                  </a:lnTo>
                  <a:lnTo>
                    <a:pt x="188" y="227"/>
                  </a:lnTo>
                  <a:lnTo>
                    <a:pt x="177" y="198"/>
                  </a:lnTo>
                  <a:lnTo>
                    <a:pt x="170" y="183"/>
                  </a:lnTo>
                  <a:lnTo>
                    <a:pt x="162" y="170"/>
                  </a:lnTo>
                  <a:lnTo>
                    <a:pt x="162" y="170"/>
                  </a:lnTo>
                  <a:lnTo>
                    <a:pt x="123" y="113"/>
                  </a:lnTo>
                  <a:lnTo>
                    <a:pt x="82" y="57"/>
                  </a:lnTo>
                  <a:lnTo>
                    <a:pt x="82" y="57"/>
                  </a:lnTo>
                  <a:lnTo>
                    <a:pt x="64" y="32"/>
                  </a:lnTo>
                  <a:lnTo>
                    <a:pt x="55" y="21"/>
                  </a:lnTo>
                  <a:lnTo>
                    <a:pt x="50" y="17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39" y="7"/>
                  </a:lnTo>
                  <a:lnTo>
                    <a:pt x="33" y="3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0" y="3"/>
                  </a:lnTo>
                  <a:lnTo>
                    <a:pt x="5" y="7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4" y="42"/>
                  </a:lnTo>
                  <a:lnTo>
                    <a:pt x="9" y="47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24" y="54"/>
                  </a:lnTo>
                  <a:lnTo>
                    <a:pt x="30" y="59"/>
                  </a:lnTo>
                  <a:lnTo>
                    <a:pt x="37" y="67"/>
                  </a:lnTo>
                  <a:lnTo>
                    <a:pt x="43" y="76"/>
                  </a:lnTo>
                  <a:lnTo>
                    <a:pt x="55" y="94"/>
                  </a:lnTo>
                  <a:lnTo>
                    <a:pt x="65" y="110"/>
                  </a:lnTo>
                  <a:lnTo>
                    <a:pt x="65" y="110"/>
                  </a:lnTo>
                  <a:lnTo>
                    <a:pt x="88" y="138"/>
                  </a:lnTo>
                  <a:lnTo>
                    <a:pt x="109" y="169"/>
                  </a:lnTo>
                  <a:lnTo>
                    <a:pt x="119" y="185"/>
                  </a:lnTo>
                  <a:lnTo>
                    <a:pt x="128" y="202"/>
                  </a:lnTo>
                  <a:lnTo>
                    <a:pt x="136" y="217"/>
                  </a:lnTo>
                  <a:lnTo>
                    <a:pt x="143" y="233"/>
                  </a:lnTo>
                  <a:lnTo>
                    <a:pt x="143" y="233"/>
                  </a:lnTo>
                  <a:lnTo>
                    <a:pt x="153" y="262"/>
                  </a:lnTo>
                  <a:lnTo>
                    <a:pt x="162" y="291"/>
                  </a:lnTo>
                  <a:lnTo>
                    <a:pt x="178" y="348"/>
                  </a:lnTo>
                  <a:lnTo>
                    <a:pt x="194" y="406"/>
                  </a:lnTo>
                  <a:lnTo>
                    <a:pt x="201" y="433"/>
                  </a:lnTo>
                  <a:lnTo>
                    <a:pt x="211" y="462"/>
                  </a:lnTo>
                  <a:lnTo>
                    <a:pt x="211" y="462"/>
                  </a:lnTo>
                  <a:lnTo>
                    <a:pt x="215" y="476"/>
                  </a:lnTo>
                  <a:lnTo>
                    <a:pt x="217" y="492"/>
                  </a:lnTo>
                  <a:lnTo>
                    <a:pt x="221" y="523"/>
                  </a:lnTo>
                  <a:lnTo>
                    <a:pt x="222" y="556"/>
                  </a:lnTo>
                  <a:lnTo>
                    <a:pt x="225" y="586"/>
                  </a:lnTo>
                  <a:lnTo>
                    <a:pt x="225" y="586"/>
                  </a:lnTo>
                  <a:lnTo>
                    <a:pt x="228" y="604"/>
                  </a:lnTo>
                  <a:lnTo>
                    <a:pt x="228" y="621"/>
                  </a:lnTo>
                  <a:lnTo>
                    <a:pt x="228" y="658"/>
                  </a:lnTo>
                  <a:lnTo>
                    <a:pt x="226" y="693"/>
                  </a:lnTo>
                  <a:lnTo>
                    <a:pt x="225" y="730"/>
                  </a:lnTo>
                  <a:lnTo>
                    <a:pt x="225" y="730"/>
                  </a:lnTo>
                  <a:lnTo>
                    <a:pt x="226" y="759"/>
                  </a:lnTo>
                  <a:lnTo>
                    <a:pt x="229" y="789"/>
                  </a:lnTo>
                  <a:lnTo>
                    <a:pt x="237" y="848"/>
                  </a:lnTo>
                  <a:lnTo>
                    <a:pt x="241" y="877"/>
                  </a:lnTo>
                  <a:lnTo>
                    <a:pt x="243" y="905"/>
                  </a:lnTo>
                  <a:lnTo>
                    <a:pt x="245" y="935"/>
                  </a:lnTo>
                  <a:lnTo>
                    <a:pt x="245" y="964"/>
                  </a:lnTo>
                  <a:lnTo>
                    <a:pt x="245" y="964"/>
                  </a:lnTo>
                  <a:lnTo>
                    <a:pt x="245" y="969"/>
                  </a:lnTo>
                  <a:lnTo>
                    <a:pt x="246" y="973"/>
                  </a:lnTo>
                  <a:lnTo>
                    <a:pt x="249" y="977"/>
                  </a:lnTo>
                  <a:lnTo>
                    <a:pt x="251" y="981"/>
                  </a:lnTo>
                  <a:lnTo>
                    <a:pt x="255" y="984"/>
                  </a:lnTo>
                  <a:lnTo>
                    <a:pt x="258" y="985"/>
                  </a:lnTo>
                  <a:lnTo>
                    <a:pt x="267" y="986"/>
                  </a:lnTo>
                  <a:lnTo>
                    <a:pt x="275" y="985"/>
                  </a:lnTo>
                  <a:lnTo>
                    <a:pt x="279" y="984"/>
                  </a:lnTo>
                  <a:lnTo>
                    <a:pt x="283" y="981"/>
                  </a:lnTo>
                  <a:lnTo>
                    <a:pt x="285" y="977"/>
                  </a:lnTo>
                  <a:lnTo>
                    <a:pt x="288" y="973"/>
                  </a:lnTo>
                  <a:lnTo>
                    <a:pt x="290" y="969"/>
                  </a:lnTo>
                  <a:lnTo>
                    <a:pt x="290" y="964"/>
                  </a:lnTo>
                  <a:lnTo>
                    <a:pt x="290" y="964"/>
                  </a:lnTo>
                  <a:lnTo>
                    <a:pt x="290" y="933"/>
                  </a:lnTo>
                  <a:lnTo>
                    <a:pt x="289" y="900"/>
                  </a:lnTo>
                  <a:lnTo>
                    <a:pt x="286" y="869"/>
                  </a:lnTo>
                  <a:lnTo>
                    <a:pt x="283" y="837"/>
                  </a:lnTo>
                  <a:lnTo>
                    <a:pt x="275" y="773"/>
                  </a:lnTo>
                  <a:lnTo>
                    <a:pt x="272" y="740"/>
                  </a:lnTo>
                  <a:lnTo>
                    <a:pt x="271" y="709"/>
                  </a:lnTo>
                  <a:lnTo>
                    <a:pt x="271" y="7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54" name="Freeform 1178"/>
            <p:cNvSpPr/>
            <p:nvPr/>
          </p:nvSpPr>
          <p:spPr bwMode="auto">
            <a:xfrm>
              <a:off x="6656388" y="4681538"/>
              <a:ext cx="47625" cy="52388"/>
            </a:xfrm>
            <a:custGeom>
              <a:avLst/>
              <a:gdLst/>
              <a:ahLst/>
              <a:cxnLst>
                <a:cxn ang="0">
                  <a:pos x="75" y="16"/>
                </a:cxn>
                <a:cxn ang="0">
                  <a:pos x="69" y="32"/>
                </a:cxn>
                <a:cxn ang="0">
                  <a:pos x="65" y="36"/>
                </a:cxn>
                <a:cxn ang="0">
                  <a:pos x="54" y="46"/>
                </a:cxn>
                <a:cxn ang="0">
                  <a:pos x="42" y="57"/>
                </a:cxn>
                <a:cxn ang="0">
                  <a:pos x="33" y="72"/>
                </a:cxn>
                <a:cxn ang="0">
                  <a:pos x="22" y="85"/>
                </a:cxn>
                <a:cxn ang="0">
                  <a:pos x="17" y="87"/>
                </a:cxn>
                <a:cxn ang="0">
                  <a:pos x="9" y="91"/>
                </a:cxn>
                <a:cxn ang="0">
                  <a:pos x="1" y="101"/>
                </a:cxn>
                <a:cxn ang="0">
                  <a:pos x="1" y="118"/>
                </a:cxn>
                <a:cxn ang="0">
                  <a:pos x="5" y="126"/>
                </a:cxn>
                <a:cxn ang="0">
                  <a:pos x="13" y="130"/>
                </a:cxn>
                <a:cxn ang="0">
                  <a:pos x="22" y="131"/>
                </a:cxn>
                <a:cxn ang="0">
                  <a:pos x="31" y="129"/>
                </a:cxn>
                <a:cxn ang="0">
                  <a:pos x="47" y="122"/>
                </a:cxn>
                <a:cxn ang="0">
                  <a:pos x="60" y="110"/>
                </a:cxn>
                <a:cxn ang="0">
                  <a:pos x="77" y="88"/>
                </a:cxn>
                <a:cxn ang="0">
                  <a:pos x="78" y="84"/>
                </a:cxn>
                <a:cxn ang="0">
                  <a:pos x="82" y="83"/>
                </a:cxn>
                <a:cxn ang="0">
                  <a:pos x="90" y="76"/>
                </a:cxn>
                <a:cxn ang="0">
                  <a:pos x="98" y="68"/>
                </a:cxn>
                <a:cxn ang="0">
                  <a:pos x="111" y="50"/>
                </a:cxn>
                <a:cxn ang="0">
                  <a:pos x="118" y="28"/>
                </a:cxn>
                <a:cxn ang="0">
                  <a:pos x="119" y="23"/>
                </a:cxn>
                <a:cxn ang="0">
                  <a:pos x="116" y="13"/>
                </a:cxn>
                <a:cxn ang="0">
                  <a:pos x="112" y="7"/>
                </a:cxn>
                <a:cxn ang="0">
                  <a:pos x="101" y="0"/>
                </a:cxn>
                <a:cxn ang="0">
                  <a:pos x="89" y="0"/>
                </a:cxn>
                <a:cxn ang="0">
                  <a:pos x="81" y="4"/>
                </a:cxn>
                <a:cxn ang="0">
                  <a:pos x="76" y="11"/>
                </a:cxn>
                <a:cxn ang="0">
                  <a:pos x="75" y="16"/>
                </a:cxn>
              </a:cxnLst>
              <a:rect l="0" t="0" r="r" b="b"/>
              <a:pathLst>
                <a:path w="119" h="131">
                  <a:moveTo>
                    <a:pt x="75" y="16"/>
                  </a:moveTo>
                  <a:lnTo>
                    <a:pt x="75" y="16"/>
                  </a:lnTo>
                  <a:lnTo>
                    <a:pt x="71" y="27"/>
                  </a:lnTo>
                  <a:lnTo>
                    <a:pt x="69" y="32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0" y="41"/>
                  </a:lnTo>
                  <a:lnTo>
                    <a:pt x="54" y="46"/>
                  </a:lnTo>
                  <a:lnTo>
                    <a:pt x="47" y="50"/>
                  </a:lnTo>
                  <a:lnTo>
                    <a:pt x="42" y="57"/>
                  </a:lnTo>
                  <a:lnTo>
                    <a:pt x="42" y="57"/>
                  </a:lnTo>
                  <a:lnTo>
                    <a:pt x="33" y="72"/>
                  </a:lnTo>
                  <a:lnTo>
                    <a:pt x="33" y="72"/>
                  </a:lnTo>
                  <a:lnTo>
                    <a:pt x="22" y="85"/>
                  </a:lnTo>
                  <a:lnTo>
                    <a:pt x="22" y="85"/>
                  </a:lnTo>
                  <a:lnTo>
                    <a:pt x="17" y="87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5" y="95"/>
                  </a:lnTo>
                  <a:lnTo>
                    <a:pt x="1" y="101"/>
                  </a:lnTo>
                  <a:lnTo>
                    <a:pt x="0" y="110"/>
                  </a:lnTo>
                  <a:lnTo>
                    <a:pt x="1" y="118"/>
                  </a:lnTo>
                  <a:lnTo>
                    <a:pt x="3" y="122"/>
                  </a:lnTo>
                  <a:lnTo>
                    <a:pt x="5" y="126"/>
                  </a:lnTo>
                  <a:lnTo>
                    <a:pt x="9" y="129"/>
                  </a:lnTo>
                  <a:lnTo>
                    <a:pt x="13" y="130"/>
                  </a:lnTo>
                  <a:lnTo>
                    <a:pt x="17" y="131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1" y="129"/>
                  </a:lnTo>
                  <a:lnTo>
                    <a:pt x="39" y="126"/>
                  </a:lnTo>
                  <a:lnTo>
                    <a:pt x="47" y="122"/>
                  </a:lnTo>
                  <a:lnTo>
                    <a:pt x="55" y="117"/>
                  </a:lnTo>
                  <a:lnTo>
                    <a:pt x="60" y="110"/>
                  </a:lnTo>
                  <a:lnTo>
                    <a:pt x="67" y="104"/>
                  </a:lnTo>
                  <a:lnTo>
                    <a:pt x="77" y="88"/>
                  </a:lnTo>
                  <a:lnTo>
                    <a:pt x="77" y="88"/>
                  </a:lnTo>
                  <a:lnTo>
                    <a:pt x="78" y="84"/>
                  </a:lnTo>
                  <a:lnTo>
                    <a:pt x="78" y="84"/>
                  </a:lnTo>
                  <a:lnTo>
                    <a:pt x="82" y="83"/>
                  </a:lnTo>
                  <a:lnTo>
                    <a:pt x="82" y="83"/>
                  </a:lnTo>
                  <a:lnTo>
                    <a:pt x="90" y="76"/>
                  </a:lnTo>
                  <a:lnTo>
                    <a:pt x="98" y="68"/>
                  </a:lnTo>
                  <a:lnTo>
                    <a:pt x="98" y="68"/>
                  </a:lnTo>
                  <a:lnTo>
                    <a:pt x="105" y="59"/>
                  </a:lnTo>
                  <a:lnTo>
                    <a:pt x="111" y="50"/>
                  </a:lnTo>
                  <a:lnTo>
                    <a:pt x="115" y="40"/>
                  </a:lnTo>
                  <a:lnTo>
                    <a:pt x="118" y="28"/>
                  </a:lnTo>
                  <a:lnTo>
                    <a:pt x="118" y="28"/>
                  </a:lnTo>
                  <a:lnTo>
                    <a:pt x="119" y="23"/>
                  </a:lnTo>
                  <a:lnTo>
                    <a:pt x="119" y="19"/>
                  </a:lnTo>
                  <a:lnTo>
                    <a:pt x="116" y="13"/>
                  </a:lnTo>
                  <a:lnTo>
                    <a:pt x="115" y="11"/>
                  </a:lnTo>
                  <a:lnTo>
                    <a:pt x="112" y="7"/>
                  </a:lnTo>
                  <a:lnTo>
                    <a:pt x="109" y="4"/>
                  </a:lnTo>
                  <a:lnTo>
                    <a:pt x="101" y="0"/>
                  </a:lnTo>
                  <a:lnTo>
                    <a:pt x="93" y="0"/>
                  </a:lnTo>
                  <a:lnTo>
                    <a:pt x="89" y="0"/>
                  </a:lnTo>
                  <a:lnTo>
                    <a:pt x="85" y="2"/>
                  </a:lnTo>
                  <a:lnTo>
                    <a:pt x="81" y="4"/>
                  </a:lnTo>
                  <a:lnTo>
                    <a:pt x="78" y="7"/>
                  </a:lnTo>
                  <a:lnTo>
                    <a:pt x="76" y="11"/>
                  </a:lnTo>
                  <a:lnTo>
                    <a:pt x="75" y="16"/>
                  </a:lnTo>
                  <a:lnTo>
                    <a:pt x="75" y="1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55" name="Freeform 1179"/>
            <p:cNvSpPr/>
            <p:nvPr/>
          </p:nvSpPr>
          <p:spPr bwMode="auto">
            <a:xfrm>
              <a:off x="6686551" y="4070350"/>
              <a:ext cx="252413" cy="382588"/>
            </a:xfrm>
            <a:custGeom>
              <a:avLst/>
              <a:gdLst/>
              <a:ahLst/>
              <a:cxnLst>
                <a:cxn ang="0">
                  <a:pos x="627" y="889"/>
                </a:cxn>
                <a:cxn ang="0">
                  <a:pos x="618" y="813"/>
                </a:cxn>
                <a:cxn ang="0">
                  <a:pos x="618" y="759"/>
                </a:cxn>
                <a:cxn ang="0">
                  <a:pos x="612" y="704"/>
                </a:cxn>
                <a:cxn ang="0">
                  <a:pos x="596" y="649"/>
                </a:cxn>
                <a:cxn ang="0">
                  <a:pos x="575" y="575"/>
                </a:cxn>
                <a:cxn ang="0">
                  <a:pos x="549" y="502"/>
                </a:cxn>
                <a:cxn ang="0">
                  <a:pos x="511" y="421"/>
                </a:cxn>
                <a:cxn ang="0">
                  <a:pos x="478" y="337"/>
                </a:cxn>
                <a:cxn ang="0">
                  <a:pos x="455" y="285"/>
                </a:cxn>
                <a:cxn ang="0">
                  <a:pos x="401" y="205"/>
                </a:cxn>
                <a:cxn ang="0">
                  <a:pos x="378" y="175"/>
                </a:cxn>
                <a:cxn ang="0">
                  <a:pos x="333" y="134"/>
                </a:cxn>
                <a:cxn ang="0">
                  <a:pos x="285" y="103"/>
                </a:cxn>
                <a:cxn ang="0">
                  <a:pos x="223" y="68"/>
                </a:cxn>
                <a:cxn ang="0">
                  <a:pos x="159" y="40"/>
                </a:cxn>
                <a:cxn ang="0">
                  <a:pos x="91" y="15"/>
                </a:cxn>
                <a:cxn ang="0">
                  <a:pos x="39" y="2"/>
                </a:cxn>
                <a:cxn ang="0">
                  <a:pos x="17" y="0"/>
                </a:cxn>
                <a:cxn ang="0">
                  <a:pos x="5" y="5"/>
                </a:cxn>
                <a:cxn ang="0">
                  <a:pos x="0" y="20"/>
                </a:cxn>
                <a:cxn ang="0">
                  <a:pos x="5" y="36"/>
                </a:cxn>
                <a:cxn ang="0">
                  <a:pos x="17" y="44"/>
                </a:cxn>
                <a:cxn ang="0">
                  <a:pos x="35" y="47"/>
                </a:cxn>
                <a:cxn ang="0">
                  <a:pos x="105" y="70"/>
                </a:cxn>
                <a:cxn ang="0">
                  <a:pos x="150" y="85"/>
                </a:cxn>
                <a:cxn ang="0">
                  <a:pos x="231" y="125"/>
                </a:cxn>
                <a:cxn ang="0">
                  <a:pos x="279" y="151"/>
                </a:cxn>
                <a:cxn ang="0">
                  <a:pos x="327" y="188"/>
                </a:cxn>
                <a:cxn ang="0">
                  <a:pos x="368" y="235"/>
                </a:cxn>
                <a:cxn ang="0">
                  <a:pos x="402" y="287"/>
                </a:cxn>
                <a:cxn ang="0">
                  <a:pos x="438" y="362"/>
                </a:cxn>
                <a:cxn ang="0">
                  <a:pos x="455" y="413"/>
                </a:cxn>
                <a:cxn ang="0">
                  <a:pos x="502" y="508"/>
                </a:cxn>
                <a:cxn ang="0">
                  <a:pos x="518" y="545"/>
                </a:cxn>
                <a:cxn ang="0">
                  <a:pos x="553" y="661"/>
                </a:cxn>
                <a:cxn ang="0">
                  <a:pos x="563" y="700"/>
                </a:cxn>
                <a:cxn ang="0">
                  <a:pos x="571" y="757"/>
                </a:cxn>
                <a:cxn ang="0">
                  <a:pos x="572" y="816"/>
                </a:cxn>
                <a:cxn ang="0">
                  <a:pos x="584" y="867"/>
                </a:cxn>
                <a:cxn ang="0">
                  <a:pos x="587" y="905"/>
                </a:cxn>
                <a:cxn ang="0">
                  <a:pos x="587" y="945"/>
                </a:cxn>
                <a:cxn ang="0">
                  <a:pos x="593" y="957"/>
                </a:cxn>
                <a:cxn ang="0">
                  <a:pos x="605" y="963"/>
                </a:cxn>
                <a:cxn ang="0">
                  <a:pos x="616" y="963"/>
                </a:cxn>
                <a:cxn ang="0">
                  <a:pos x="627" y="959"/>
                </a:cxn>
                <a:cxn ang="0">
                  <a:pos x="637" y="950"/>
                </a:cxn>
                <a:cxn ang="0">
                  <a:pos x="638" y="936"/>
                </a:cxn>
                <a:cxn ang="0">
                  <a:pos x="637" y="925"/>
                </a:cxn>
                <a:cxn ang="0">
                  <a:pos x="631" y="919"/>
                </a:cxn>
              </a:cxnLst>
              <a:rect l="0" t="0" r="r" b="b"/>
              <a:pathLst>
                <a:path w="638" h="963">
                  <a:moveTo>
                    <a:pt x="631" y="919"/>
                  </a:moveTo>
                  <a:lnTo>
                    <a:pt x="631" y="919"/>
                  </a:lnTo>
                  <a:lnTo>
                    <a:pt x="627" y="889"/>
                  </a:lnTo>
                  <a:lnTo>
                    <a:pt x="623" y="859"/>
                  </a:lnTo>
                  <a:lnTo>
                    <a:pt x="620" y="829"/>
                  </a:lnTo>
                  <a:lnTo>
                    <a:pt x="618" y="813"/>
                  </a:lnTo>
                  <a:lnTo>
                    <a:pt x="618" y="799"/>
                  </a:lnTo>
                  <a:lnTo>
                    <a:pt x="618" y="799"/>
                  </a:lnTo>
                  <a:lnTo>
                    <a:pt x="618" y="759"/>
                  </a:lnTo>
                  <a:lnTo>
                    <a:pt x="617" y="741"/>
                  </a:lnTo>
                  <a:lnTo>
                    <a:pt x="614" y="723"/>
                  </a:lnTo>
                  <a:lnTo>
                    <a:pt x="612" y="704"/>
                  </a:lnTo>
                  <a:lnTo>
                    <a:pt x="608" y="687"/>
                  </a:lnTo>
                  <a:lnTo>
                    <a:pt x="603" y="669"/>
                  </a:lnTo>
                  <a:lnTo>
                    <a:pt x="596" y="649"/>
                  </a:lnTo>
                  <a:lnTo>
                    <a:pt x="596" y="649"/>
                  </a:lnTo>
                  <a:lnTo>
                    <a:pt x="586" y="613"/>
                  </a:lnTo>
                  <a:lnTo>
                    <a:pt x="575" y="575"/>
                  </a:lnTo>
                  <a:lnTo>
                    <a:pt x="563" y="537"/>
                  </a:lnTo>
                  <a:lnTo>
                    <a:pt x="557" y="520"/>
                  </a:lnTo>
                  <a:lnTo>
                    <a:pt x="549" y="502"/>
                  </a:lnTo>
                  <a:lnTo>
                    <a:pt x="549" y="502"/>
                  </a:lnTo>
                  <a:lnTo>
                    <a:pt x="529" y="461"/>
                  </a:lnTo>
                  <a:lnTo>
                    <a:pt x="511" y="421"/>
                  </a:lnTo>
                  <a:lnTo>
                    <a:pt x="494" y="379"/>
                  </a:lnTo>
                  <a:lnTo>
                    <a:pt x="478" y="337"/>
                  </a:lnTo>
                  <a:lnTo>
                    <a:pt x="478" y="337"/>
                  </a:lnTo>
                  <a:lnTo>
                    <a:pt x="472" y="319"/>
                  </a:lnTo>
                  <a:lnTo>
                    <a:pt x="464" y="302"/>
                  </a:lnTo>
                  <a:lnTo>
                    <a:pt x="455" y="285"/>
                  </a:lnTo>
                  <a:lnTo>
                    <a:pt x="444" y="269"/>
                  </a:lnTo>
                  <a:lnTo>
                    <a:pt x="422" y="236"/>
                  </a:lnTo>
                  <a:lnTo>
                    <a:pt x="401" y="205"/>
                  </a:lnTo>
                  <a:lnTo>
                    <a:pt x="401" y="205"/>
                  </a:lnTo>
                  <a:lnTo>
                    <a:pt x="389" y="189"/>
                  </a:lnTo>
                  <a:lnTo>
                    <a:pt x="378" y="175"/>
                  </a:lnTo>
                  <a:lnTo>
                    <a:pt x="363" y="160"/>
                  </a:lnTo>
                  <a:lnTo>
                    <a:pt x="349" y="147"/>
                  </a:lnTo>
                  <a:lnTo>
                    <a:pt x="333" y="134"/>
                  </a:lnTo>
                  <a:lnTo>
                    <a:pt x="317" y="122"/>
                  </a:lnTo>
                  <a:lnTo>
                    <a:pt x="300" y="112"/>
                  </a:lnTo>
                  <a:lnTo>
                    <a:pt x="285" y="103"/>
                  </a:lnTo>
                  <a:lnTo>
                    <a:pt x="285" y="103"/>
                  </a:lnTo>
                  <a:lnTo>
                    <a:pt x="255" y="86"/>
                  </a:lnTo>
                  <a:lnTo>
                    <a:pt x="223" y="68"/>
                  </a:lnTo>
                  <a:lnTo>
                    <a:pt x="191" y="52"/>
                  </a:lnTo>
                  <a:lnTo>
                    <a:pt x="175" y="45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25" y="28"/>
                  </a:lnTo>
                  <a:lnTo>
                    <a:pt x="91" y="15"/>
                  </a:lnTo>
                  <a:lnTo>
                    <a:pt x="74" y="10"/>
                  </a:lnTo>
                  <a:lnTo>
                    <a:pt x="56" y="5"/>
                  </a:lnTo>
                  <a:lnTo>
                    <a:pt x="39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8"/>
                  </a:lnTo>
                  <a:lnTo>
                    <a:pt x="2" y="32"/>
                  </a:lnTo>
                  <a:lnTo>
                    <a:pt x="5" y="36"/>
                  </a:lnTo>
                  <a:lnTo>
                    <a:pt x="7" y="40"/>
                  </a:lnTo>
                  <a:lnTo>
                    <a:pt x="11" y="43"/>
                  </a:lnTo>
                  <a:lnTo>
                    <a:pt x="17" y="44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35" y="47"/>
                  </a:lnTo>
                  <a:lnTo>
                    <a:pt x="49" y="51"/>
                  </a:lnTo>
                  <a:lnTo>
                    <a:pt x="77" y="60"/>
                  </a:lnTo>
                  <a:lnTo>
                    <a:pt x="105" y="70"/>
                  </a:lnTo>
                  <a:lnTo>
                    <a:pt x="133" y="79"/>
                  </a:lnTo>
                  <a:lnTo>
                    <a:pt x="133" y="79"/>
                  </a:lnTo>
                  <a:lnTo>
                    <a:pt x="150" y="85"/>
                  </a:lnTo>
                  <a:lnTo>
                    <a:pt x="166" y="92"/>
                  </a:lnTo>
                  <a:lnTo>
                    <a:pt x="198" y="108"/>
                  </a:lnTo>
                  <a:lnTo>
                    <a:pt x="231" y="125"/>
                  </a:lnTo>
                  <a:lnTo>
                    <a:pt x="262" y="142"/>
                  </a:lnTo>
                  <a:lnTo>
                    <a:pt x="262" y="142"/>
                  </a:lnTo>
                  <a:lnTo>
                    <a:pt x="279" y="151"/>
                  </a:lnTo>
                  <a:lnTo>
                    <a:pt x="296" y="163"/>
                  </a:lnTo>
                  <a:lnTo>
                    <a:pt x="312" y="175"/>
                  </a:lnTo>
                  <a:lnTo>
                    <a:pt x="327" y="188"/>
                  </a:lnTo>
                  <a:lnTo>
                    <a:pt x="341" y="204"/>
                  </a:lnTo>
                  <a:lnTo>
                    <a:pt x="355" y="218"/>
                  </a:lnTo>
                  <a:lnTo>
                    <a:pt x="368" y="235"/>
                  </a:lnTo>
                  <a:lnTo>
                    <a:pt x="380" y="252"/>
                  </a:lnTo>
                  <a:lnTo>
                    <a:pt x="392" y="270"/>
                  </a:lnTo>
                  <a:lnTo>
                    <a:pt x="402" y="287"/>
                  </a:lnTo>
                  <a:lnTo>
                    <a:pt x="413" y="306"/>
                  </a:lnTo>
                  <a:lnTo>
                    <a:pt x="422" y="325"/>
                  </a:lnTo>
                  <a:lnTo>
                    <a:pt x="438" y="362"/>
                  </a:lnTo>
                  <a:lnTo>
                    <a:pt x="451" y="400"/>
                  </a:lnTo>
                  <a:lnTo>
                    <a:pt x="451" y="400"/>
                  </a:lnTo>
                  <a:lnTo>
                    <a:pt x="455" y="413"/>
                  </a:lnTo>
                  <a:lnTo>
                    <a:pt x="461" y="427"/>
                  </a:lnTo>
                  <a:lnTo>
                    <a:pt x="474" y="455"/>
                  </a:lnTo>
                  <a:lnTo>
                    <a:pt x="502" y="508"/>
                  </a:lnTo>
                  <a:lnTo>
                    <a:pt x="502" y="508"/>
                  </a:lnTo>
                  <a:lnTo>
                    <a:pt x="511" y="527"/>
                  </a:lnTo>
                  <a:lnTo>
                    <a:pt x="518" y="545"/>
                  </a:lnTo>
                  <a:lnTo>
                    <a:pt x="531" y="584"/>
                  </a:lnTo>
                  <a:lnTo>
                    <a:pt x="541" y="623"/>
                  </a:lnTo>
                  <a:lnTo>
                    <a:pt x="553" y="661"/>
                  </a:lnTo>
                  <a:lnTo>
                    <a:pt x="553" y="661"/>
                  </a:lnTo>
                  <a:lnTo>
                    <a:pt x="558" y="681"/>
                  </a:lnTo>
                  <a:lnTo>
                    <a:pt x="563" y="700"/>
                  </a:lnTo>
                  <a:lnTo>
                    <a:pt x="566" y="719"/>
                  </a:lnTo>
                  <a:lnTo>
                    <a:pt x="570" y="737"/>
                  </a:lnTo>
                  <a:lnTo>
                    <a:pt x="571" y="757"/>
                  </a:lnTo>
                  <a:lnTo>
                    <a:pt x="572" y="775"/>
                  </a:lnTo>
                  <a:lnTo>
                    <a:pt x="572" y="816"/>
                  </a:lnTo>
                  <a:lnTo>
                    <a:pt x="572" y="816"/>
                  </a:lnTo>
                  <a:lnTo>
                    <a:pt x="574" y="829"/>
                  </a:lnTo>
                  <a:lnTo>
                    <a:pt x="576" y="842"/>
                  </a:lnTo>
                  <a:lnTo>
                    <a:pt x="584" y="867"/>
                  </a:lnTo>
                  <a:lnTo>
                    <a:pt x="584" y="867"/>
                  </a:lnTo>
                  <a:lnTo>
                    <a:pt x="587" y="885"/>
                  </a:lnTo>
                  <a:lnTo>
                    <a:pt x="587" y="905"/>
                  </a:lnTo>
                  <a:lnTo>
                    <a:pt x="587" y="941"/>
                  </a:lnTo>
                  <a:lnTo>
                    <a:pt x="587" y="941"/>
                  </a:lnTo>
                  <a:lnTo>
                    <a:pt x="587" y="945"/>
                  </a:lnTo>
                  <a:lnTo>
                    <a:pt x="588" y="950"/>
                  </a:lnTo>
                  <a:lnTo>
                    <a:pt x="591" y="954"/>
                  </a:lnTo>
                  <a:lnTo>
                    <a:pt x="593" y="957"/>
                  </a:lnTo>
                  <a:lnTo>
                    <a:pt x="596" y="959"/>
                  </a:lnTo>
                  <a:lnTo>
                    <a:pt x="600" y="962"/>
                  </a:lnTo>
                  <a:lnTo>
                    <a:pt x="605" y="963"/>
                  </a:lnTo>
                  <a:lnTo>
                    <a:pt x="609" y="963"/>
                  </a:lnTo>
                  <a:lnTo>
                    <a:pt x="616" y="963"/>
                  </a:lnTo>
                  <a:lnTo>
                    <a:pt x="616" y="963"/>
                  </a:lnTo>
                  <a:lnTo>
                    <a:pt x="620" y="963"/>
                  </a:lnTo>
                  <a:lnTo>
                    <a:pt x="623" y="962"/>
                  </a:lnTo>
                  <a:lnTo>
                    <a:pt x="627" y="959"/>
                  </a:lnTo>
                  <a:lnTo>
                    <a:pt x="631" y="957"/>
                  </a:lnTo>
                  <a:lnTo>
                    <a:pt x="634" y="954"/>
                  </a:lnTo>
                  <a:lnTo>
                    <a:pt x="637" y="950"/>
                  </a:lnTo>
                  <a:lnTo>
                    <a:pt x="638" y="945"/>
                  </a:lnTo>
                  <a:lnTo>
                    <a:pt x="638" y="941"/>
                  </a:lnTo>
                  <a:lnTo>
                    <a:pt x="638" y="936"/>
                  </a:lnTo>
                  <a:lnTo>
                    <a:pt x="638" y="936"/>
                  </a:lnTo>
                  <a:lnTo>
                    <a:pt x="638" y="931"/>
                  </a:lnTo>
                  <a:lnTo>
                    <a:pt x="637" y="925"/>
                  </a:lnTo>
                  <a:lnTo>
                    <a:pt x="634" y="923"/>
                  </a:lnTo>
                  <a:lnTo>
                    <a:pt x="631" y="919"/>
                  </a:lnTo>
                  <a:lnTo>
                    <a:pt x="631" y="9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</p:grpSp>
      <p:grpSp>
        <p:nvGrpSpPr>
          <p:cNvPr id="256" name="组合 255"/>
          <p:cNvGrpSpPr/>
          <p:nvPr/>
        </p:nvGrpSpPr>
        <p:grpSpPr>
          <a:xfrm>
            <a:off x="5304992" y="2579560"/>
            <a:ext cx="571223" cy="567682"/>
            <a:chOff x="6137276" y="2995613"/>
            <a:chExt cx="768350" cy="763588"/>
          </a:xfrm>
          <a:solidFill>
            <a:srgbClr val="414042"/>
          </a:solidFill>
        </p:grpSpPr>
        <p:sp>
          <p:nvSpPr>
            <p:cNvPr id="257" name="Freeform 276"/>
            <p:cNvSpPr/>
            <p:nvPr/>
          </p:nvSpPr>
          <p:spPr bwMode="auto">
            <a:xfrm>
              <a:off x="6154738" y="3495676"/>
              <a:ext cx="23813" cy="39688"/>
            </a:xfrm>
            <a:custGeom>
              <a:avLst/>
              <a:gdLst/>
              <a:ahLst/>
              <a:cxnLst>
                <a:cxn ang="0">
                  <a:pos x="43" y="6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2" y="9"/>
                </a:cxn>
                <a:cxn ang="0">
                  <a:pos x="30" y="13"/>
                </a:cxn>
                <a:cxn ang="0">
                  <a:pos x="25" y="22"/>
                </a:cxn>
                <a:cxn ang="0">
                  <a:pos x="13" y="39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4" y="53"/>
                </a:cxn>
                <a:cxn ang="0">
                  <a:pos x="1" y="6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4" y="74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2" y="62"/>
                </a:cxn>
                <a:cxn ang="0">
                  <a:pos x="15" y="53"/>
                </a:cxn>
                <a:cxn ang="0">
                  <a:pos x="19" y="46"/>
                </a:cxn>
                <a:cxn ang="0">
                  <a:pos x="24" y="39"/>
                </a:cxn>
                <a:cxn ang="0">
                  <a:pos x="34" y="25"/>
                </a:cxn>
                <a:cxn ang="0">
                  <a:pos x="38" y="18"/>
                </a:cxn>
                <a:cxn ang="0">
                  <a:pos x="42" y="11"/>
                </a:cxn>
                <a:cxn ang="0">
                  <a:pos x="42" y="11"/>
                </a:cxn>
                <a:cxn ang="0">
                  <a:pos x="43" y="8"/>
                </a:cxn>
                <a:cxn ang="0">
                  <a:pos x="43" y="6"/>
                </a:cxn>
              </a:cxnLst>
              <a:rect l="0" t="0" r="r" b="b"/>
              <a:pathLst>
                <a:path w="43" h="74">
                  <a:moveTo>
                    <a:pt x="43" y="6"/>
                  </a:move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2" y="9"/>
                  </a:lnTo>
                  <a:lnTo>
                    <a:pt x="30" y="13"/>
                  </a:lnTo>
                  <a:lnTo>
                    <a:pt x="25" y="22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4" y="53"/>
                  </a:lnTo>
                  <a:lnTo>
                    <a:pt x="1" y="6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2" y="62"/>
                  </a:lnTo>
                  <a:lnTo>
                    <a:pt x="15" y="53"/>
                  </a:lnTo>
                  <a:lnTo>
                    <a:pt x="19" y="46"/>
                  </a:lnTo>
                  <a:lnTo>
                    <a:pt x="24" y="39"/>
                  </a:lnTo>
                  <a:lnTo>
                    <a:pt x="34" y="25"/>
                  </a:lnTo>
                  <a:lnTo>
                    <a:pt x="38" y="18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3" y="8"/>
                  </a:lnTo>
                  <a:lnTo>
                    <a:pt x="4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58" name="Freeform 277"/>
            <p:cNvSpPr/>
            <p:nvPr/>
          </p:nvSpPr>
          <p:spPr bwMode="auto">
            <a:xfrm>
              <a:off x="6159501" y="3525838"/>
              <a:ext cx="30163" cy="38100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33" y="18"/>
                </a:cxn>
                <a:cxn ang="0">
                  <a:pos x="25" y="2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3" y="43"/>
                </a:cxn>
                <a:cxn ang="0">
                  <a:pos x="8" y="50"/>
                </a:cxn>
                <a:cxn ang="0">
                  <a:pos x="4" y="58"/>
                </a:cxn>
                <a:cxn ang="0">
                  <a:pos x="1" y="63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2" y="63"/>
                </a:cxn>
                <a:cxn ang="0">
                  <a:pos x="14" y="60"/>
                </a:cxn>
                <a:cxn ang="0">
                  <a:pos x="19" y="53"/>
                </a:cxn>
                <a:cxn ang="0">
                  <a:pos x="19" y="53"/>
                </a:cxn>
                <a:cxn ang="0">
                  <a:pos x="28" y="38"/>
                </a:cxn>
                <a:cxn ang="0">
                  <a:pos x="28" y="38"/>
                </a:cxn>
                <a:cxn ang="0">
                  <a:pos x="35" y="29"/>
                </a:cxn>
                <a:cxn ang="0">
                  <a:pos x="42" y="22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72">
                  <a:moveTo>
                    <a:pt x="49" y="3"/>
                  </a:moveTo>
                  <a:lnTo>
                    <a:pt x="49" y="3"/>
                  </a:lnTo>
                  <a:lnTo>
                    <a:pt x="33" y="18"/>
                  </a:lnTo>
                  <a:lnTo>
                    <a:pt x="25" y="2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3" y="43"/>
                  </a:lnTo>
                  <a:lnTo>
                    <a:pt x="8" y="50"/>
                  </a:lnTo>
                  <a:lnTo>
                    <a:pt x="4" y="58"/>
                  </a:lnTo>
                  <a:lnTo>
                    <a:pt x="1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2" y="63"/>
                  </a:lnTo>
                  <a:lnTo>
                    <a:pt x="14" y="60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35" y="29"/>
                  </a:lnTo>
                  <a:lnTo>
                    <a:pt x="42" y="22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59" name="Freeform 278"/>
            <p:cNvSpPr/>
            <p:nvPr/>
          </p:nvSpPr>
          <p:spPr bwMode="auto">
            <a:xfrm>
              <a:off x="6164263" y="3563938"/>
              <a:ext cx="25400" cy="3810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8"/>
                </a:cxn>
                <a:cxn ang="0">
                  <a:pos x="37" y="10"/>
                </a:cxn>
                <a:cxn ang="0">
                  <a:pos x="33" y="17"/>
                </a:cxn>
                <a:cxn ang="0">
                  <a:pos x="24" y="27"/>
                </a:cxn>
                <a:cxn ang="0">
                  <a:pos x="24" y="27"/>
                </a:cxn>
                <a:cxn ang="0">
                  <a:pos x="11" y="46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5" y="58"/>
                </a:cxn>
                <a:cxn ang="0">
                  <a:pos x="21" y="48"/>
                </a:cxn>
                <a:cxn ang="0">
                  <a:pos x="29" y="37"/>
                </a:cxn>
                <a:cxn ang="0">
                  <a:pos x="36" y="27"/>
                </a:cxn>
                <a:cxn ang="0">
                  <a:pos x="36" y="27"/>
                </a:cxn>
                <a:cxn ang="0">
                  <a:pos x="39" y="22"/>
                </a:cxn>
                <a:cxn ang="0">
                  <a:pos x="44" y="17"/>
                </a:cxn>
                <a:cxn ang="0">
                  <a:pos x="46" y="10"/>
                </a:cxn>
                <a:cxn ang="0">
                  <a:pos x="47" y="7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47" h="71">
                  <a:moveTo>
                    <a:pt x="47" y="3"/>
                  </a:move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37" y="10"/>
                  </a:lnTo>
                  <a:lnTo>
                    <a:pt x="33" y="1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11" y="46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5" y="58"/>
                  </a:lnTo>
                  <a:lnTo>
                    <a:pt x="21" y="48"/>
                  </a:lnTo>
                  <a:lnTo>
                    <a:pt x="29" y="3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9" y="22"/>
                  </a:lnTo>
                  <a:lnTo>
                    <a:pt x="44" y="17"/>
                  </a:lnTo>
                  <a:lnTo>
                    <a:pt x="46" y="10"/>
                  </a:lnTo>
                  <a:lnTo>
                    <a:pt x="47" y="7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60" name="Freeform 279"/>
            <p:cNvSpPr/>
            <p:nvPr/>
          </p:nvSpPr>
          <p:spPr bwMode="auto">
            <a:xfrm>
              <a:off x="6162676" y="3609976"/>
              <a:ext cx="30163" cy="34925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6" y="15"/>
                </a:cxn>
                <a:cxn ang="0">
                  <a:pos x="25" y="29"/>
                </a:cxn>
                <a:cxn ang="0">
                  <a:pos x="13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9" y="50"/>
                </a:cxn>
                <a:cxn ang="0">
                  <a:pos x="32" y="35"/>
                </a:cxn>
                <a:cxn ang="0">
                  <a:pos x="43" y="22"/>
                </a:cxn>
                <a:cxn ang="0">
                  <a:pos x="55" y="8"/>
                </a:cxn>
                <a:cxn ang="0">
                  <a:pos x="55" y="8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7" h="64">
                  <a:moveTo>
                    <a:pt x="48" y="1"/>
                  </a:moveTo>
                  <a:lnTo>
                    <a:pt x="48" y="1"/>
                  </a:lnTo>
                  <a:lnTo>
                    <a:pt x="36" y="15"/>
                  </a:lnTo>
                  <a:lnTo>
                    <a:pt x="25" y="29"/>
                  </a:lnTo>
                  <a:lnTo>
                    <a:pt x="13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9" y="50"/>
                  </a:lnTo>
                  <a:lnTo>
                    <a:pt x="32" y="35"/>
                  </a:lnTo>
                  <a:lnTo>
                    <a:pt x="43" y="22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61" name="Freeform 280"/>
            <p:cNvSpPr/>
            <p:nvPr/>
          </p:nvSpPr>
          <p:spPr bwMode="auto">
            <a:xfrm>
              <a:off x="6167438" y="3644901"/>
              <a:ext cx="28575" cy="36513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9" y="7"/>
                </a:cxn>
                <a:cxn ang="0">
                  <a:pos x="32" y="13"/>
                </a:cxn>
                <a:cxn ang="0">
                  <a:pos x="26" y="20"/>
                </a:cxn>
                <a:cxn ang="0">
                  <a:pos x="20" y="27"/>
                </a:cxn>
                <a:cxn ang="0">
                  <a:pos x="9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5" y="67"/>
                </a:cxn>
                <a:cxn ang="0">
                  <a:pos x="7" y="67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8" y="49"/>
                </a:cxn>
                <a:cxn ang="0">
                  <a:pos x="27" y="35"/>
                </a:cxn>
                <a:cxn ang="0">
                  <a:pos x="32" y="27"/>
                </a:cxn>
                <a:cxn ang="0">
                  <a:pos x="37" y="20"/>
                </a:cxn>
                <a:cxn ang="0">
                  <a:pos x="44" y="15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4" y="8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4" h="67">
                  <a:moveTo>
                    <a:pt x="48" y="1"/>
                  </a:moveTo>
                  <a:lnTo>
                    <a:pt x="48" y="1"/>
                  </a:lnTo>
                  <a:lnTo>
                    <a:pt x="39" y="7"/>
                  </a:lnTo>
                  <a:lnTo>
                    <a:pt x="32" y="13"/>
                  </a:lnTo>
                  <a:lnTo>
                    <a:pt x="26" y="20"/>
                  </a:lnTo>
                  <a:lnTo>
                    <a:pt x="20" y="27"/>
                  </a:lnTo>
                  <a:lnTo>
                    <a:pt x="9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8" y="49"/>
                  </a:lnTo>
                  <a:lnTo>
                    <a:pt x="27" y="35"/>
                  </a:lnTo>
                  <a:lnTo>
                    <a:pt x="32" y="27"/>
                  </a:lnTo>
                  <a:lnTo>
                    <a:pt x="37" y="20"/>
                  </a:lnTo>
                  <a:lnTo>
                    <a:pt x="44" y="1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4" y="8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62" name="Freeform 281"/>
            <p:cNvSpPr/>
            <p:nvPr/>
          </p:nvSpPr>
          <p:spPr bwMode="auto">
            <a:xfrm>
              <a:off x="6169026" y="3675063"/>
              <a:ext cx="28575" cy="38100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2" y="32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9" y="53"/>
                </a:cxn>
                <a:cxn ang="0">
                  <a:pos x="29" y="38"/>
                </a:cxn>
                <a:cxn ang="0">
                  <a:pos x="40" y="23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5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4" y="2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5" h="72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2" y="32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9" y="53"/>
                  </a:lnTo>
                  <a:lnTo>
                    <a:pt x="29" y="38"/>
                  </a:lnTo>
                  <a:lnTo>
                    <a:pt x="40" y="23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5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4" y="2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63" name="Freeform 282"/>
            <p:cNvSpPr/>
            <p:nvPr/>
          </p:nvSpPr>
          <p:spPr bwMode="auto">
            <a:xfrm>
              <a:off x="6181726" y="3694113"/>
              <a:ext cx="28575" cy="39688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39" y="7"/>
                </a:cxn>
                <a:cxn ang="0">
                  <a:pos x="32" y="14"/>
                </a:cxn>
                <a:cxn ang="0">
                  <a:pos x="25" y="22"/>
                </a:cxn>
                <a:cxn ang="0">
                  <a:pos x="19" y="32"/>
                </a:cxn>
                <a:cxn ang="0">
                  <a:pos x="12" y="40"/>
                </a:cxn>
                <a:cxn ang="0">
                  <a:pos x="7" y="49"/>
                </a:cxn>
                <a:cxn ang="0">
                  <a:pos x="3" y="60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4" y="75"/>
                </a:cxn>
                <a:cxn ang="0">
                  <a:pos x="5" y="75"/>
                </a:cxn>
                <a:cxn ang="0">
                  <a:pos x="7" y="74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3"/>
                </a:cxn>
                <a:cxn ang="0">
                  <a:pos x="16" y="54"/>
                </a:cxn>
                <a:cxn ang="0">
                  <a:pos x="21" y="45"/>
                </a:cxn>
                <a:cxn ang="0">
                  <a:pos x="27" y="36"/>
                </a:cxn>
                <a:cxn ang="0">
                  <a:pos x="33" y="28"/>
                </a:cxn>
                <a:cxn ang="0">
                  <a:pos x="39" y="20"/>
                </a:cxn>
                <a:cxn ang="0">
                  <a:pos x="54" y="7"/>
                </a:cxn>
                <a:cxn ang="0">
                  <a:pos x="54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5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5" h="75">
                  <a:moveTo>
                    <a:pt x="47" y="1"/>
                  </a:moveTo>
                  <a:lnTo>
                    <a:pt x="47" y="1"/>
                  </a:lnTo>
                  <a:lnTo>
                    <a:pt x="39" y="7"/>
                  </a:lnTo>
                  <a:lnTo>
                    <a:pt x="32" y="14"/>
                  </a:lnTo>
                  <a:lnTo>
                    <a:pt x="25" y="22"/>
                  </a:lnTo>
                  <a:lnTo>
                    <a:pt x="19" y="32"/>
                  </a:lnTo>
                  <a:lnTo>
                    <a:pt x="12" y="40"/>
                  </a:lnTo>
                  <a:lnTo>
                    <a:pt x="7" y="49"/>
                  </a:lnTo>
                  <a:lnTo>
                    <a:pt x="3" y="6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4" y="75"/>
                  </a:lnTo>
                  <a:lnTo>
                    <a:pt x="5" y="75"/>
                  </a:lnTo>
                  <a:lnTo>
                    <a:pt x="7" y="74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3"/>
                  </a:lnTo>
                  <a:lnTo>
                    <a:pt x="16" y="54"/>
                  </a:lnTo>
                  <a:lnTo>
                    <a:pt x="21" y="45"/>
                  </a:lnTo>
                  <a:lnTo>
                    <a:pt x="27" y="36"/>
                  </a:lnTo>
                  <a:lnTo>
                    <a:pt x="33" y="28"/>
                  </a:lnTo>
                  <a:lnTo>
                    <a:pt x="39" y="2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64" name="Freeform 283"/>
            <p:cNvSpPr/>
            <p:nvPr/>
          </p:nvSpPr>
          <p:spPr bwMode="auto">
            <a:xfrm>
              <a:off x="6210301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4" y="11"/>
                </a:cxn>
                <a:cxn ang="0">
                  <a:pos x="13" y="23"/>
                </a:cxn>
                <a:cxn ang="0">
                  <a:pos x="9" y="30"/>
                </a:cxn>
                <a:cxn ang="0">
                  <a:pos x="5" y="36"/>
                </a:cxn>
                <a:cxn ang="0">
                  <a:pos x="2" y="43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6"/>
                </a:cxn>
                <a:cxn ang="0">
                  <a:pos x="14" y="40"/>
                </a:cxn>
                <a:cxn ang="0">
                  <a:pos x="22" y="28"/>
                </a:cxn>
                <a:cxn ang="0">
                  <a:pos x="31" y="17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2" h="57">
                  <a:moveTo>
                    <a:pt x="34" y="1"/>
                  </a:moveTo>
                  <a:lnTo>
                    <a:pt x="34" y="1"/>
                  </a:lnTo>
                  <a:lnTo>
                    <a:pt x="24" y="11"/>
                  </a:lnTo>
                  <a:lnTo>
                    <a:pt x="13" y="23"/>
                  </a:lnTo>
                  <a:lnTo>
                    <a:pt x="9" y="30"/>
                  </a:lnTo>
                  <a:lnTo>
                    <a:pt x="5" y="36"/>
                  </a:lnTo>
                  <a:lnTo>
                    <a:pt x="2" y="43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6"/>
                  </a:lnTo>
                  <a:lnTo>
                    <a:pt x="14" y="40"/>
                  </a:lnTo>
                  <a:lnTo>
                    <a:pt x="22" y="28"/>
                  </a:lnTo>
                  <a:lnTo>
                    <a:pt x="31" y="17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65" name="Freeform 284"/>
            <p:cNvSpPr/>
            <p:nvPr/>
          </p:nvSpPr>
          <p:spPr bwMode="auto">
            <a:xfrm>
              <a:off x="6245226" y="3708401"/>
              <a:ext cx="25400" cy="36513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7" y="11"/>
                </a:cxn>
                <a:cxn ang="0">
                  <a:pos x="32" y="18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4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20" y="51"/>
                </a:cxn>
                <a:cxn ang="0">
                  <a:pos x="31" y="37"/>
                </a:cxn>
                <a:cxn ang="0">
                  <a:pos x="42" y="21"/>
                </a:cxn>
                <a:cxn ang="0">
                  <a:pos x="46" y="14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2" y="2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0" h="68">
                  <a:moveTo>
                    <a:pt x="40" y="3"/>
                  </a:moveTo>
                  <a:lnTo>
                    <a:pt x="40" y="3"/>
                  </a:lnTo>
                  <a:lnTo>
                    <a:pt x="37" y="11"/>
                  </a:lnTo>
                  <a:lnTo>
                    <a:pt x="32" y="18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4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20" y="51"/>
                  </a:lnTo>
                  <a:lnTo>
                    <a:pt x="31" y="37"/>
                  </a:lnTo>
                  <a:lnTo>
                    <a:pt x="42" y="21"/>
                  </a:lnTo>
                  <a:lnTo>
                    <a:pt x="46" y="14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2" y="2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66" name="Freeform 285"/>
            <p:cNvSpPr/>
            <p:nvPr/>
          </p:nvSpPr>
          <p:spPr bwMode="auto">
            <a:xfrm>
              <a:off x="6278563" y="3711576"/>
              <a:ext cx="20638" cy="3175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8"/>
                </a:cxn>
                <a:cxn ang="0">
                  <a:pos x="26" y="12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4"/>
                </a:cxn>
                <a:cxn ang="0">
                  <a:pos x="15" y="26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2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3" y="50"/>
                </a:cxn>
                <a:cxn ang="0">
                  <a:pos x="16" y="42"/>
                </a:cxn>
                <a:cxn ang="0">
                  <a:pos x="21" y="35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30" y="23"/>
                </a:cxn>
                <a:cxn ang="0">
                  <a:pos x="35" y="17"/>
                </a:cxn>
                <a:cxn ang="0">
                  <a:pos x="37" y="11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9" h="61">
                  <a:moveTo>
                    <a:pt x="28" y="4"/>
                  </a:moveTo>
                  <a:lnTo>
                    <a:pt x="28" y="4"/>
                  </a:lnTo>
                  <a:lnTo>
                    <a:pt x="28" y="8"/>
                  </a:lnTo>
                  <a:lnTo>
                    <a:pt x="26" y="1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4"/>
                  </a:lnTo>
                  <a:lnTo>
                    <a:pt x="15" y="26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2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3" y="50"/>
                  </a:lnTo>
                  <a:lnTo>
                    <a:pt x="16" y="42"/>
                  </a:lnTo>
                  <a:lnTo>
                    <a:pt x="21" y="35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30" y="23"/>
                  </a:lnTo>
                  <a:lnTo>
                    <a:pt x="35" y="17"/>
                  </a:lnTo>
                  <a:lnTo>
                    <a:pt x="37" y="11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67" name="Freeform 286"/>
            <p:cNvSpPr/>
            <p:nvPr/>
          </p:nvSpPr>
          <p:spPr bwMode="auto">
            <a:xfrm>
              <a:off x="6307138" y="3713163"/>
              <a:ext cx="11113" cy="25400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14"/>
                </a:cxn>
                <a:cxn ang="0">
                  <a:pos x="9" y="25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2" y="49"/>
                </a:cxn>
                <a:cxn ang="0">
                  <a:pos x="4" y="50"/>
                </a:cxn>
                <a:cxn ang="0">
                  <a:pos x="7" y="49"/>
                </a:cxn>
                <a:cxn ang="0">
                  <a:pos x="10" y="4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8" y="26"/>
                </a:cxn>
                <a:cxn ang="0">
                  <a:pos x="21" y="15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50">
                  <a:moveTo>
                    <a:pt x="13" y="4"/>
                  </a:moveTo>
                  <a:lnTo>
                    <a:pt x="13" y="4"/>
                  </a:lnTo>
                  <a:lnTo>
                    <a:pt x="12" y="14"/>
                  </a:lnTo>
                  <a:lnTo>
                    <a:pt x="9" y="25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2" y="49"/>
                  </a:lnTo>
                  <a:lnTo>
                    <a:pt x="4" y="50"/>
                  </a:lnTo>
                  <a:lnTo>
                    <a:pt x="7" y="49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8" y="26"/>
                  </a:lnTo>
                  <a:lnTo>
                    <a:pt x="21" y="1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68" name="Freeform 287"/>
            <p:cNvSpPr/>
            <p:nvPr/>
          </p:nvSpPr>
          <p:spPr bwMode="auto">
            <a:xfrm>
              <a:off x="6424613" y="3367088"/>
              <a:ext cx="34925" cy="30163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5"/>
                </a:cxn>
                <a:cxn ang="0">
                  <a:pos x="51" y="7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39" y="20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15" y="39"/>
                </a:cxn>
                <a:cxn ang="0">
                  <a:pos x="7" y="44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59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15" y="51"/>
                </a:cxn>
                <a:cxn ang="0">
                  <a:pos x="22" y="45"/>
                </a:cxn>
                <a:cxn ang="0">
                  <a:pos x="30" y="40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51" y="21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6" h="59">
                  <a:moveTo>
                    <a:pt x="59" y="1"/>
                  </a:moveTo>
                  <a:lnTo>
                    <a:pt x="59" y="1"/>
                  </a:lnTo>
                  <a:lnTo>
                    <a:pt x="53" y="5"/>
                  </a:lnTo>
                  <a:lnTo>
                    <a:pt x="51" y="7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39" y="2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15" y="39"/>
                  </a:lnTo>
                  <a:lnTo>
                    <a:pt x="7" y="44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59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15" y="51"/>
                  </a:lnTo>
                  <a:lnTo>
                    <a:pt x="22" y="45"/>
                  </a:lnTo>
                  <a:lnTo>
                    <a:pt x="30" y="40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51" y="21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69" name="Freeform 288"/>
            <p:cNvSpPr/>
            <p:nvPr/>
          </p:nvSpPr>
          <p:spPr bwMode="auto">
            <a:xfrm>
              <a:off x="6427788" y="3405188"/>
              <a:ext cx="34925" cy="3016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6"/>
                </a:cxn>
                <a:cxn ang="0">
                  <a:pos x="42" y="11"/>
                </a:cxn>
                <a:cxn ang="0">
                  <a:pos x="28" y="23"/>
                </a:cxn>
                <a:cxn ang="0">
                  <a:pos x="15" y="36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33" y="30"/>
                </a:cxn>
                <a:cxn ang="0">
                  <a:pos x="47" y="19"/>
                </a:cxn>
                <a:cxn ang="0">
                  <a:pos x="54" y="14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7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57">
                  <a:moveTo>
                    <a:pt x="57" y="0"/>
                  </a:moveTo>
                  <a:lnTo>
                    <a:pt x="57" y="0"/>
                  </a:lnTo>
                  <a:lnTo>
                    <a:pt x="49" y="6"/>
                  </a:lnTo>
                  <a:lnTo>
                    <a:pt x="42" y="11"/>
                  </a:lnTo>
                  <a:lnTo>
                    <a:pt x="28" y="23"/>
                  </a:lnTo>
                  <a:lnTo>
                    <a:pt x="15" y="36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33" y="30"/>
                  </a:lnTo>
                  <a:lnTo>
                    <a:pt x="47" y="19"/>
                  </a:lnTo>
                  <a:lnTo>
                    <a:pt x="54" y="14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7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70" name="Freeform 289"/>
            <p:cNvSpPr/>
            <p:nvPr/>
          </p:nvSpPr>
          <p:spPr bwMode="auto">
            <a:xfrm>
              <a:off x="6423026" y="3452813"/>
              <a:ext cx="28575" cy="30163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8"/>
                </a:cxn>
                <a:cxn ang="0">
                  <a:pos x="40" y="11"/>
                </a:cxn>
                <a:cxn ang="0">
                  <a:pos x="34" y="16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18" y="32"/>
                </a:cxn>
                <a:cxn ang="0">
                  <a:pos x="14" y="35"/>
                </a:cxn>
                <a:cxn ang="0">
                  <a:pos x="11" y="37"/>
                </a:cxn>
                <a:cxn ang="0">
                  <a:pos x="11" y="37"/>
                </a:cxn>
                <a:cxn ang="0">
                  <a:pos x="8" y="39"/>
                </a:cxn>
                <a:cxn ang="0">
                  <a:pos x="5" y="42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1" y="50"/>
                </a:cxn>
                <a:cxn ang="0">
                  <a:pos x="15" y="46"/>
                </a:cxn>
                <a:cxn ang="0">
                  <a:pos x="19" y="43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6" y="36"/>
                </a:cxn>
                <a:cxn ang="0">
                  <a:pos x="30" y="32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43" y="20"/>
                </a:cxn>
                <a:cxn ang="0">
                  <a:pos x="49" y="15"/>
                </a:cxn>
                <a:cxn ang="0">
                  <a:pos x="50" y="13"/>
                </a:cxn>
                <a:cxn ang="0">
                  <a:pos x="52" y="10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52" h="57">
                  <a:moveTo>
                    <a:pt x="52" y="3"/>
                  </a:move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8"/>
                  </a:lnTo>
                  <a:lnTo>
                    <a:pt x="40" y="11"/>
                  </a:lnTo>
                  <a:lnTo>
                    <a:pt x="34" y="16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18" y="32"/>
                  </a:lnTo>
                  <a:lnTo>
                    <a:pt x="14" y="35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8" y="39"/>
                  </a:lnTo>
                  <a:lnTo>
                    <a:pt x="5" y="4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1" y="50"/>
                  </a:lnTo>
                  <a:lnTo>
                    <a:pt x="15" y="46"/>
                  </a:lnTo>
                  <a:lnTo>
                    <a:pt x="19" y="43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6" y="36"/>
                  </a:lnTo>
                  <a:lnTo>
                    <a:pt x="30" y="32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3" y="20"/>
                  </a:lnTo>
                  <a:lnTo>
                    <a:pt x="49" y="15"/>
                  </a:lnTo>
                  <a:lnTo>
                    <a:pt x="50" y="13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71" name="Freeform 290"/>
            <p:cNvSpPr/>
            <p:nvPr/>
          </p:nvSpPr>
          <p:spPr bwMode="auto">
            <a:xfrm>
              <a:off x="6423026" y="3487738"/>
              <a:ext cx="34925" cy="33338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60" y="0"/>
                </a:cxn>
                <a:cxn ang="0">
                  <a:pos x="52" y="4"/>
                </a:cxn>
                <a:cxn ang="0">
                  <a:pos x="45" y="9"/>
                </a:cxn>
                <a:cxn ang="0">
                  <a:pos x="30" y="23"/>
                </a:cxn>
                <a:cxn ang="0">
                  <a:pos x="30" y="23"/>
                </a:cxn>
                <a:cxn ang="0">
                  <a:pos x="14" y="37"/>
                </a:cxn>
                <a:cxn ang="0">
                  <a:pos x="6" y="46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2"/>
                </a:cxn>
                <a:cxn ang="0">
                  <a:pos x="6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8" y="60"/>
                </a:cxn>
                <a:cxn ang="0">
                  <a:pos x="13" y="52"/>
                </a:cxn>
                <a:cxn ang="0">
                  <a:pos x="20" y="46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47" y="20"/>
                </a:cxn>
                <a:cxn ang="0">
                  <a:pos x="55" y="13"/>
                </a:cxn>
                <a:cxn ang="0">
                  <a:pos x="59" y="11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5" y="7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60" y="0"/>
                </a:cxn>
              </a:cxnLst>
              <a:rect l="0" t="0" r="r" b="b"/>
              <a:pathLst>
                <a:path w="66" h="62">
                  <a:moveTo>
                    <a:pt x="60" y="0"/>
                  </a:moveTo>
                  <a:lnTo>
                    <a:pt x="60" y="0"/>
                  </a:lnTo>
                  <a:lnTo>
                    <a:pt x="52" y="4"/>
                  </a:lnTo>
                  <a:lnTo>
                    <a:pt x="45" y="9"/>
                  </a:lnTo>
                  <a:lnTo>
                    <a:pt x="30" y="23"/>
                  </a:lnTo>
                  <a:lnTo>
                    <a:pt x="30" y="23"/>
                  </a:lnTo>
                  <a:lnTo>
                    <a:pt x="14" y="37"/>
                  </a:lnTo>
                  <a:lnTo>
                    <a:pt x="6" y="4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3" y="52"/>
                  </a:lnTo>
                  <a:lnTo>
                    <a:pt x="20" y="46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47" y="20"/>
                  </a:lnTo>
                  <a:lnTo>
                    <a:pt x="55" y="13"/>
                  </a:lnTo>
                  <a:lnTo>
                    <a:pt x="59" y="11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72" name="Freeform 291"/>
            <p:cNvSpPr/>
            <p:nvPr/>
          </p:nvSpPr>
          <p:spPr bwMode="auto">
            <a:xfrm>
              <a:off x="6423026" y="3544888"/>
              <a:ext cx="30163" cy="2698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47" y="5"/>
                </a:cxn>
                <a:cxn ang="0">
                  <a:pos x="43" y="8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2" y="30"/>
                </a:cxn>
                <a:cxn ang="0">
                  <a:pos x="6" y="35"/>
                </a:cxn>
                <a:cxn ang="0">
                  <a:pos x="1" y="41"/>
                </a:cxn>
                <a:cxn ang="0">
                  <a:pos x="1" y="41"/>
                </a:cxn>
                <a:cxn ang="0">
                  <a:pos x="0" y="43"/>
                </a:cxn>
                <a:cxn ang="0">
                  <a:pos x="0" y="44"/>
                </a:cxn>
                <a:cxn ang="0">
                  <a:pos x="2" y="48"/>
                </a:cxn>
                <a:cxn ang="0">
                  <a:pos x="3" y="49"/>
                </a:cxn>
                <a:cxn ang="0">
                  <a:pos x="4" y="49"/>
                </a:cxn>
                <a:cxn ang="0">
                  <a:pos x="6" y="49"/>
                </a:cxn>
                <a:cxn ang="0">
                  <a:pos x="8" y="47"/>
                </a:cxn>
                <a:cxn ang="0">
                  <a:pos x="8" y="47"/>
                </a:cxn>
                <a:cxn ang="0">
                  <a:pos x="15" y="40"/>
                </a:cxn>
                <a:cxn ang="0">
                  <a:pos x="23" y="34"/>
                </a:cxn>
                <a:cxn ang="0">
                  <a:pos x="40" y="21"/>
                </a:cxn>
                <a:cxn ang="0">
                  <a:pos x="40" y="21"/>
                </a:cxn>
                <a:cxn ang="0">
                  <a:pos x="50" y="15"/>
                </a:cxn>
                <a:cxn ang="0">
                  <a:pos x="54" y="10"/>
                </a:cxn>
                <a:cxn ang="0">
                  <a:pos x="56" y="8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49">
                  <a:moveTo>
                    <a:pt x="48" y="3"/>
                  </a:moveTo>
                  <a:lnTo>
                    <a:pt x="48" y="3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2" y="30"/>
                  </a:lnTo>
                  <a:lnTo>
                    <a:pt x="6" y="35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4" y="49"/>
                  </a:lnTo>
                  <a:lnTo>
                    <a:pt x="6" y="49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15" y="40"/>
                  </a:lnTo>
                  <a:lnTo>
                    <a:pt x="23" y="34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50" y="15"/>
                  </a:lnTo>
                  <a:lnTo>
                    <a:pt x="54" y="10"/>
                  </a:lnTo>
                  <a:lnTo>
                    <a:pt x="56" y="8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73" name="Freeform 292"/>
            <p:cNvSpPr/>
            <p:nvPr/>
          </p:nvSpPr>
          <p:spPr bwMode="auto">
            <a:xfrm>
              <a:off x="6427788" y="3571876"/>
              <a:ext cx="34925" cy="3651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7"/>
                </a:cxn>
                <a:cxn ang="0">
                  <a:pos x="43" y="1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3" y="38"/>
                </a:cxn>
                <a:cxn ang="0">
                  <a:pos x="16" y="45"/>
                </a:cxn>
                <a:cxn ang="0">
                  <a:pos x="8" y="53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9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37" y="36"/>
                </a:cxn>
                <a:cxn ang="0">
                  <a:pos x="37" y="36"/>
                </a:cxn>
                <a:cxn ang="0">
                  <a:pos x="48" y="21"/>
                </a:cxn>
                <a:cxn ang="0">
                  <a:pos x="54" y="15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6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2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69">
                  <a:moveTo>
                    <a:pt x="57" y="0"/>
                  </a:moveTo>
                  <a:lnTo>
                    <a:pt x="57" y="0"/>
                  </a:lnTo>
                  <a:lnTo>
                    <a:pt x="49" y="7"/>
                  </a:lnTo>
                  <a:lnTo>
                    <a:pt x="43" y="1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3" y="38"/>
                  </a:lnTo>
                  <a:lnTo>
                    <a:pt x="16" y="45"/>
                  </a:lnTo>
                  <a:lnTo>
                    <a:pt x="8" y="5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9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48" y="21"/>
                  </a:lnTo>
                  <a:lnTo>
                    <a:pt x="54" y="15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2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74" name="Freeform 293"/>
            <p:cNvSpPr/>
            <p:nvPr/>
          </p:nvSpPr>
          <p:spPr bwMode="auto">
            <a:xfrm>
              <a:off x="6427788" y="3619501"/>
              <a:ext cx="36513" cy="3333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9"/>
                </a:cxn>
                <a:cxn ang="0">
                  <a:pos x="47" y="16"/>
                </a:cxn>
                <a:cxn ang="0">
                  <a:pos x="32" y="30"/>
                </a:cxn>
                <a:cxn ang="0">
                  <a:pos x="17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23" y="49"/>
                </a:cxn>
                <a:cxn ang="0">
                  <a:pos x="39" y="36"/>
                </a:cxn>
                <a:cxn ang="0">
                  <a:pos x="54" y="22"/>
                </a:cxn>
                <a:cxn ang="0">
                  <a:pos x="61" y="15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4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9" h="64">
                  <a:moveTo>
                    <a:pt x="60" y="1"/>
                  </a:moveTo>
                  <a:lnTo>
                    <a:pt x="60" y="1"/>
                  </a:lnTo>
                  <a:lnTo>
                    <a:pt x="54" y="9"/>
                  </a:lnTo>
                  <a:lnTo>
                    <a:pt x="47" y="16"/>
                  </a:lnTo>
                  <a:lnTo>
                    <a:pt x="32" y="30"/>
                  </a:lnTo>
                  <a:lnTo>
                    <a:pt x="17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23" y="49"/>
                  </a:lnTo>
                  <a:lnTo>
                    <a:pt x="39" y="36"/>
                  </a:lnTo>
                  <a:lnTo>
                    <a:pt x="54" y="22"/>
                  </a:lnTo>
                  <a:lnTo>
                    <a:pt x="61" y="15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4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75" name="Freeform 294"/>
            <p:cNvSpPr/>
            <p:nvPr/>
          </p:nvSpPr>
          <p:spPr bwMode="auto">
            <a:xfrm>
              <a:off x="6427788" y="3656013"/>
              <a:ext cx="38100" cy="38100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6" y="11"/>
                </a:cxn>
                <a:cxn ang="0">
                  <a:pos x="49" y="20"/>
                </a:cxn>
                <a:cxn ang="0">
                  <a:pos x="41" y="27"/>
                </a:cxn>
                <a:cxn ang="0">
                  <a:pos x="32" y="35"/>
                </a:cxn>
                <a:cxn ang="0">
                  <a:pos x="16" y="50"/>
                </a:cxn>
                <a:cxn ang="0">
                  <a:pos x="9" y="57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9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2" y="73"/>
                </a:cxn>
                <a:cxn ang="0">
                  <a:pos x="5" y="73"/>
                </a:cxn>
                <a:cxn ang="0">
                  <a:pos x="8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6" y="62"/>
                </a:cxn>
                <a:cxn ang="0">
                  <a:pos x="24" y="54"/>
                </a:cxn>
                <a:cxn ang="0">
                  <a:pos x="41" y="39"/>
                </a:cxn>
                <a:cxn ang="0">
                  <a:pos x="49" y="32"/>
                </a:cxn>
                <a:cxn ang="0">
                  <a:pos x="57" y="25"/>
                </a:cxn>
                <a:cxn ang="0">
                  <a:pos x="65" y="16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73">
                  <a:moveTo>
                    <a:pt x="62" y="2"/>
                  </a:moveTo>
                  <a:lnTo>
                    <a:pt x="62" y="2"/>
                  </a:lnTo>
                  <a:lnTo>
                    <a:pt x="56" y="11"/>
                  </a:lnTo>
                  <a:lnTo>
                    <a:pt x="49" y="20"/>
                  </a:lnTo>
                  <a:lnTo>
                    <a:pt x="41" y="27"/>
                  </a:lnTo>
                  <a:lnTo>
                    <a:pt x="32" y="35"/>
                  </a:lnTo>
                  <a:lnTo>
                    <a:pt x="16" y="50"/>
                  </a:lnTo>
                  <a:lnTo>
                    <a:pt x="9" y="57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9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2" y="73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6" y="62"/>
                  </a:lnTo>
                  <a:lnTo>
                    <a:pt x="24" y="54"/>
                  </a:lnTo>
                  <a:lnTo>
                    <a:pt x="41" y="39"/>
                  </a:lnTo>
                  <a:lnTo>
                    <a:pt x="49" y="32"/>
                  </a:lnTo>
                  <a:lnTo>
                    <a:pt x="57" y="25"/>
                  </a:lnTo>
                  <a:lnTo>
                    <a:pt x="65" y="16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76" name="Freeform 295"/>
            <p:cNvSpPr/>
            <p:nvPr/>
          </p:nvSpPr>
          <p:spPr bwMode="auto">
            <a:xfrm>
              <a:off x="6437313" y="3690938"/>
              <a:ext cx="33338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0" y="16"/>
                </a:cxn>
                <a:cxn ang="0">
                  <a:pos x="29" y="32"/>
                </a:cxn>
                <a:cxn ang="0">
                  <a:pos x="15" y="46"/>
                </a:cxn>
                <a:cxn ang="0">
                  <a:pos x="9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15" y="60"/>
                </a:cxn>
                <a:cxn ang="0">
                  <a:pos x="23" y="52"/>
                </a:cxn>
                <a:cxn ang="0">
                  <a:pos x="35" y="38"/>
                </a:cxn>
                <a:cxn ang="0">
                  <a:pos x="48" y="2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4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67">
                  <a:moveTo>
                    <a:pt x="54" y="1"/>
                  </a:moveTo>
                  <a:lnTo>
                    <a:pt x="54" y="1"/>
                  </a:lnTo>
                  <a:lnTo>
                    <a:pt x="40" y="16"/>
                  </a:lnTo>
                  <a:lnTo>
                    <a:pt x="29" y="32"/>
                  </a:lnTo>
                  <a:lnTo>
                    <a:pt x="15" y="46"/>
                  </a:lnTo>
                  <a:lnTo>
                    <a:pt x="9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15" y="60"/>
                  </a:lnTo>
                  <a:lnTo>
                    <a:pt x="23" y="52"/>
                  </a:lnTo>
                  <a:lnTo>
                    <a:pt x="35" y="38"/>
                  </a:lnTo>
                  <a:lnTo>
                    <a:pt x="48" y="2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4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77" name="Freeform 296"/>
            <p:cNvSpPr/>
            <p:nvPr/>
          </p:nvSpPr>
          <p:spPr bwMode="auto">
            <a:xfrm>
              <a:off x="6473826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6" y="11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6" y="29"/>
                </a:cxn>
                <a:cxn ang="0">
                  <a:pos x="12" y="35"/>
                </a:cxn>
                <a:cxn ang="0">
                  <a:pos x="8" y="41"/>
                </a:cxn>
                <a:cxn ang="0">
                  <a:pos x="5" y="43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3" y="53"/>
                </a:cxn>
                <a:cxn ang="0">
                  <a:pos x="5" y="55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2" y="50"/>
                </a:cxn>
                <a:cxn ang="0">
                  <a:pos x="16" y="47"/>
                </a:cxn>
                <a:cxn ang="0">
                  <a:pos x="19" y="4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30"/>
                </a:cxn>
                <a:cxn ang="0">
                  <a:pos x="30" y="21"/>
                </a:cxn>
                <a:cxn ang="0">
                  <a:pos x="36" y="14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3" h="55">
                  <a:moveTo>
                    <a:pt x="34" y="1"/>
                  </a:moveTo>
                  <a:lnTo>
                    <a:pt x="34" y="1"/>
                  </a:lnTo>
                  <a:lnTo>
                    <a:pt x="26" y="11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6" y="29"/>
                  </a:lnTo>
                  <a:lnTo>
                    <a:pt x="12" y="35"/>
                  </a:lnTo>
                  <a:lnTo>
                    <a:pt x="8" y="41"/>
                  </a:lnTo>
                  <a:lnTo>
                    <a:pt x="5" y="43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3" y="53"/>
                  </a:lnTo>
                  <a:lnTo>
                    <a:pt x="5" y="55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2" y="50"/>
                  </a:lnTo>
                  <a:lnTo>
                    <a:pt x="16" y="47"/>
                  </a:lnTo>
                  <a:lnTo>
                    <a:pt x="19" y="4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30"/>
                  </a:lnTo>
                  <a:lnTo>
                    <a:pt x="30" y="21"/>
                  </a:lnTo>
                  <a:lnTo>
                    <a:pt x="36" y="14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78" name="Freeform 297"/>
            <p:cNvSpPr/>
            <p:nvPr/>
          </p:nvSpPr>
          <p:spPr bwMode="auto">
            <a:xfrm>
              <a:off x="6518276" y="3708401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2" y="31"/>
                </a:cxn>
                <a:cxn ang="0">
                  <a:pos x="7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7" y="41"/>
                </a:cxn>
                <a:cxn ang="0">
                  <a:pos x="20" y="3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3" h="57">
                  <a:moveTo>
                    <a:pt x="34" y="2"/>
                  </a:moveTo>
                  <a:lnTo>
                    <a:pt x="34" y="2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31"/>
                  </a:lnTo>
                  <a:lnTo>
                    <a:pt x="7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7" y="41"/>
                  </a:lnTo>
                  <a:lnTo>
                    <a:pt x="20" y="3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79" name="Freeform 298"/>
            <p:cNvSpPr/>
            <p:nvPr/>
          </p:nvSpPr>
          <p:spPr bwMode="auto">
            <a:xfrm>
              <a:off x="6556376" y="3709988"/>
              <a:ext cx="19050" cy="31750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4" y="9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8"/>
                </a:cxn>
                <a:cxn ang="0">
                  <a:pos x="3" y="58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8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2" y="48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21" y="37"/>
                </a:cxn>
                <a:cxn ang="0">
                  <a:pos x="23" y="34"/>
                </a:cxn>
                <a:cxn ang="0">
                  <a:pos x="24" y="31"/>
                </a:cxn>
                <a:cxn ang="0">
                  <a:pos x="24" y="31"/>
                </a:cxn>
                <a:cxn ang="0">
                  <a:pos x="26" y="25"/>
                </a:cxn>
                <a:cxn ang="0">
                  <a:pos x="29" y="18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6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58">
                  <a:moveTo>
                    <a:pt x="27" y="3"/>
                  </a:moveTo>
                  <a:lnTo>
                    <a:pt x="27" y="3"/>
                  </a:lnTo>
                  <a:lnTo>
                    <a:pt x="24" y="9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8"/>
                  </a:lnTo>
                  <a:lnTo>
                    <a:pt x="3" y="58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8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2" y="48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21" y="37"/>
                  </a:lnTo>
                  <a:lnTo>
                    <a:pt x="23" y="34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6" y="25"/>
                  </a:lnTo>
                  <a:lnTo>
                    <a:pt x="29" y="18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0" name="Freeform 299"/>
            <p:cNvSpPr/>
            <p:nvPr/>
          </p:nvSpPr>
          <p:spPr bwMode="auto">
            <a:xfrm>
              <a:off x="6583363" y="3716338"/>
              <a:ext cx="15875" cy="22225"/>
            </a:xfrm>
            <a:custGeom>
              <a:avLst/>
              <a:gdLst/>
              <a:ahLst/>
              <a:cxnLst>
                <a:cxn ang="0">
                  <a:pos x="21" y="2"/>
                </a:cxn>
                <a:cxn ang="0">
                  <a:pos x="21" y="2"/>
                </a:cxn>
                <a:cxn ang="0">
                  <a:pos x="10" y="19"/>
                </a:cxn>
                <a:cxn ang="0">
                  <a:pos x="4" y="27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3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8" y="41"/>
                </a:cxn>
                <a:cxn ang="0">
                  <a:pos x="12" y="31"/>
                </a:cxn>
                <a:cxn ang="0">
                  <a:pos x="18" y="2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5"/>
                </a:cxn>
                <a:cxn ang="0">
                  <a:pos x="30" y="3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1" y="2"/>
                </a:cxn>
              </a:cxnLst>
              <a:rect l="0" t="0" r="r" b="b"/>
              <a:pathLst>
                <a:path w="30" h="43">
                  <a:moveTo>
                    <a:pt x="21" y="2"/>
                  </a:moveTo>
                  <a:lnTo>
                    <a:pt x="21" y="2"/>
                  </a:lnTo>
                  <a:lnTo>
                    <a:pt x="10" y="19"/>
                  </a:lnTo>
                  <a:lnTo>
                    <a:pt x="4" y="27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3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12" y="31"/>
                  </a:lnTo>
                  <a:lnTo>
                    <a:pt x="18" y="2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1" name="Freeform 300"/>
            <p:cNvSpPr/>
            <p:nvPr/>
          </p:nvSpPr>
          <p:spPr bwMode="auto">
            <a:xfrm>
              <a:off x="6699251" y="3224213"/>
              <a:ext cx="38100" cy="3651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6" y="11"/>
                </a:cxn>
                <a:cxn ang="0">
                  <a:pos x="50" y="18"/>
                </a:cxn>
                <a:cxn ang="0">
                  <a:pos x="34" y="33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42" y="39"/>
                </a:cxn>
                <a:cxn ang="0">
                  <a:pos x="57" y="23"/>
                </a:cxn>
                <a:cxn ang="0">
                  <a:pos x="64" y="16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2" y="4"/>
                </a:cxn>
                <a:cxn ang="0">
                  <a:pos x="72" y="1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2" h="69">
                  <a:moveTo>
                    <a:pt x="63" y="2"/>
                  </a:moveTo>
                  <a:lnTo>
                    <a:pt x="63" y="2"/>
                  </a:lnTo>
                  <a:lnTo>
                    <a:pt x="56" y="11"/>
                  </a:lnTo>
                  <a:lnTo>
                    <a:pt x="50" y="18"/>
                  </a:lnTo>
                  <a:lnTo>
                    <a:pt x="34" y="33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42" y="39"/>
                  </a:lnTo>
                  <a:lnTo>
                    <a:pt x="57" y="23"/>
                  </a:lnTo>
                  <a:lnTo>
                    <a:pt x="64" y="16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2" y="4"/>
                  </a:lnTo>
                  <a:lnTo>
                    <a:pt x="72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2" name="Freeform 301"/>
            <p:cNvSpPr/>
            <p:nvPr/>
          </p:nvSpPr>
          <p:spPr bwMode="auto">
            <a:xfrm>
              <a:off x="6694488" y="3271838"/>
              <a:ext cx="39688" cy="39688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3" y="7"/>
                </a:cxn>
                <a:cxn ang="0">
                  <a:pos x="61" y="11"/>
                </a:cxn>
                <a:cxn ang="0">
                  <a:pos x="53" y="18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18" y="48"/>
                </a:cxn>
                <a:cxn ang="0">
                  <a:pos x="9" y="58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9" y="62"/>
                </a:cxn>
                <a:cxn ang="0">
                  <a:pos x="29" y="51"/>
                </a:cxn>
                <a:cxn ang="0">
                  <a:pos x="51" y="32"/>
                </a:cxn>
                <a:cxn ang="0">
                  <a:pos x="51" y="32"/>
                </a:cxn>
                <a:cxn ang="0">
                  <a:pos x="65" y="20"/>
                </a:cxn>
                <a:cxn ang="0">
                  <a:pos x="68" y="17"/>
                </a:cxn>
                <a:cxn ang="0">
                  <a:pos x="70" y="13"/>
                </a:cxn>
                <a:cxn ang="0">
                  <a:pos x="73" y="10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4" y="3"/>
                </a:cxn>
                <a:cxn ang="0">
                  <a:pos x="74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75">
                  <a:moveTo>
                    <a:pt x="65" y="3"/>
                  </a:moveTo>
                  <a:lnTo>
                    <a:pt x="65" y="3"/>
                  </a:lnTo>
                  <a:lnTo>
                    <a:pt x="63" y="7"/>
                  </a:lnTo>
                  <a:lnTo>
                    <a:pt x="61" y="11"/>
                  </a:lnTo>
                  <a:lnTo>
                    <a:pt x="53" y="18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18" y="48"/>
                  </a:lnTo>
                  <a:lnTo>
                    <a:pt x="9" y="58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9" y="62"/>
                  </a:lnTo>
                  <a:lnTo>
                    <a:pt x="29" y="51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65" y="20"/>
                  </a:lnTo>
                  <a:lnTo>
                    <a:pt x="68" y="17"/>
                  </a:lnTo>
                  <a:lnTo>
                    <a:pt x="70" y="13"/>
                  </a:lnTo>
                  <a:lnTo>
                    <a:pt x="73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4" y="3"/>
                  </a:lnTo>
                  <a:lnTo>
                    <a:pt x="74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3" name="Freeform 302"/>
            <p:cNvSpPr/>
            <p:nvPr/>
          </p:nvSpPr>
          <p:spPr bwMode="auto">
            <a:xfrm>
              <a:off x="6697663" y="3328988"/>
              <a:ext cx="33338" cy="33338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43" y="13"/>
                </a:cxn>
                <a:cxn ang="0">
                  <a:pos x="29" y="25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61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34" y="34"/>
                </a:cxn>
                <a:cxn ang="0">
                  <a:pos x="48" y="21"/>
                </a:cxn>
                <a:cxn ang="0">
                  <a:pos x="62" y="10"/>
                </a:cxn>
                <a:cxn ang="0">
                  <a:pos x="62" y="10"/>
                </a:cxn>
                <a:cxn ang="0">
                  <a:pos x="63" y="8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4" h="61">
                  <a:moveTo>
                    <a:pt x="57" y="1"/>
                  </a:moveTo>
                  <a:lnTo>
                    <a:pt x="57" y="1"/>
                  </a:lnTo>
                  <a:lnTo>
                    <a:pt x="43" y="13"/>
                  </a:lnTo>
                  <a:lnTo>
                    <a:pt x="29" y="25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1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34" y="34"/>
                  </a:lnTo>
                  <a:lnTo>
                    <a:pt x="48" y="21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3" y="8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4" name="Freeform 303"/>
            <p:cNvSpPr/>
            <p:nvPr/>
          </p:nvSpPr>
          <p:spPr bwMode="auto">
            <a:xfrm>
              <a:off x="6697663" y="3379788"/>
              <a:ext cx="33338" cy="34925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7" y="6"/>
                </a:cxn>
                <a:cxn ang="0">
                  <a:pos x="38" y="13"/>
                </a:cxn>
                <a:cxn ang="0">
                  <a:pos x="31" y="20"/>
                </a:cxn>
                <a:cxn ang="0">
                  <a:pos x="25" y="28"/>
                </a:cxn>
                <a:cxn ang="0">
                  <a:pos x="13" y="44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49"/>
                </a:cxn>
                <a:cxn ang="0">
                  <a:pos x="31" y="34"/>
                </a:cxn>
                <a:cxn ang="0">
                  <a:pos x="45" y="20"/>
                </a:cxn>
                <a:cxn ang="0">
                  <a:pos x="52" y="14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68">
                  <a:moveTo>
                    <a:pt x="55" y="0"/>
                  </a:moveTo>
                  <a:lnTo>
                    <a:pt x="55" y="0"/>
                  </a:lnTo>
                  <a:lnTo>
                    <a:pt x="47" y="6"/>
                  </a:lnTo>
                  <a:lnTo>
                    <a:pt x="38" y="13"/>
                  </a:lnTo>
                  <a:lnTo>
                    <a:pt x="31" y="20"/>
                  </a:lnTo>
                  <a:lnTo>
                    <a:pt x="25" y="28"/>
                  </a:lnTo>
                  <a:lnTo>
                    <a:pt x="13" y="44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49"/>
                  </a:lnTo>
                  <a:lnTo>
                    <a:pt x="31" y="34"/>
                  </a:lnTo>
                  <a:lnTo>
                    <a:pt x="45" y="20"/>
                  </a:lnTo>
                  <a:lnTo>
                    <a:pt x="52" y="14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5" name="Freeform 304"/>
            <p:cNvSpPr/>
            <p:nvPr/>
          </p:nvSpPr>
          <p:spPr bwMode="auto">
            <a:xfrm>
              <a:off x="6699251" y="3429001"/>
              <a:ext cx="31750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50" y="5"/>
                </a:cxn>
                <a:cxn ang="0">
                  <a:pos x="49" y="7"/>
                </a:cxn>
                <a:cxn ang="0">
                  <a:pos x="45" y="11"/>
                </a:cxn>
                <a:cxn ang="0">
                  <a:pos x="35" y="18"/>
                </a:cxn>
                <a:cxn ang="0">
                  <a:pos x="35" y="18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15" y="37"/>
                </a:cxn>
                <a:cxn ang="0">
                  <a:pos x="9" y="45"/>
                </a:cxn>
                <a:cxn ang="0">
                  <a:pos x="4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10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2" y="57"/>
                </a:cxn>
                <a:cxn ang="0">
                  <a:pos x="15" y="53"/>
                </a:cxn>
                <a:cxn ang="0">
                  <a:pos x="21" y="45"/>
                </a:cxn>
                <a:cxn ang="0">
                  <a:pos x="38" y="29"/>
                </a:cxn>
                <a:cxn ang="0">
                  <a:pos x="38" y="29"/>
                </a:cxn>
                <a:cxn ang="0">
                  <a:pos x="44" y="24"/>
                </a:cxn>
                <a:cxn ang="0">
                  <a:pos x="51" y="19"/>
                </a:cxn>
                <a:cxn ang="0">
                  <a:pos x="56" y="12"/>
                </a:cxn>
                <a:cxn ang="0">
                  <a:pos x="58" y="9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2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66">
                  <a:moveTo>
                    <a:pt x="51" y="3"/>
                  </a:moveTo>
                  <a:lnTo>
                    <a:pt x="51" y="3"/>
                  </a:lnTo>
                  <a:lnTo>
                    <a:pt x="50" y="5"/>
                  </a:lnTo>
                  <a:lnTo>
                    <a:pt x="49" y="7"/>
                  </a:lnTo>
                  <a:lnTo>
                    <a:pt x="45" y="11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5" y="37"/>
                  </a:lnTo>
                  <a:lnTo>
                    <a:pt x="9" y="45"/>
                  </a:lnTo>
                  <a:lnTo>
                    <a:pt x="4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2" y="57"/>
                  </a:lnTo>
                  <a:lnTo>
                    <a:pt x="15" y="53"/>
                  </a:lnTo>
                  <a:lnTo>
                    <a:pt x="21" y="45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44" y="24"/>
                  </a:lnTo>
                  <a:lnTo>
                    <a:pt x="51" y="19"/>
                  </a:lnTo>
                  <a:lnTo>
                    <a:pt x="56" y="12"/>
                  </a:lnTo>
                  <a:lnTo>
                    <a:pt x="58" y="9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2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6" name="Freeform 305"/>
            <p:cNvSpPr/>
            <p:nvPr/>
          </p:nvSpPr>
          <p:spPr bwMode="auto">
            <a:xfrm>
              <a:off x="6704013" y="3460751"/>
              <a:ext cx="30163" cy="36513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24" y="31"/>
                </a:cxn>
                <a:cxn ang="0">
                  <a:pos x="12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9"/>
                </a:cxn>
                <a:cxn ang="0">
                  <a:pos x="6" y="69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51"/>
                </a:cxn>
                <a:cxn ang="0">
                  <a:pos x="32" y="3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8" h="69">
                  <a:moveTo>
                    <a:pt x="49" y="1"/>
                  </a:moveTo>
                  <a:lnTo>
                    <a:pt x="49" y="1"/>
                  </a:lnTo>
                  <a:lnTo>
                    <a:pt x="24" y="31"/>
                  </a:lnTo>
                  <a:lnTo>
                    <a:pt x="12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9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51"/>
                  </a:lnTo>
                  <a:lnTo>
                    <a:pt x="32" y="3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7" name="Freeform 306"/>
            <p:cNvSpPr/>
            <p:nvPr/>
          </p:nvSpPr>
          <p:spPr bwMode="auto">
            <a:xfrm>
              <a:off x="6704013" y="3514726"/>
              <a:ext cx="34925" cy="36513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43" y="14"/>
                </a:cxn>
                <a:cxn ang="0">
                  <a:pos x="29" y="29"/>
                </a:cxn>
                <a:cxn ang="0">
                  <a:pos x="14" y="44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7" y="67"/>
                </a:cxn>
                <a:cxn ang="0">
                  <a:pos x="20" y="51"/>
                </a:cxn>
                <a:cxn ang="0">
                  <a:pos x="35" y="35"/>
                </a:cxn>
                <a:cxn ang="0">
                  <a:pos x="50" y="20"/>
                </a:cxn>
                <a:cxn ang="0">
                  <a:pos x="67" y="7"/>
                </a:cxn>
                <a:cxn ang="0">
                  <a:pos x="67" y="7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68">
                  <a:moveTo>
                    <a:pt x="60" y="1"/>
                  </a:moveTo>
                  <a:lnTo>
                    <a:pt x="60" y="1"/>
                  </a:lnTo>
                  <a:lnTo>
                    <a:pt x="43" y="14"/>
                  </a:lnTo>
                  <a:lnTo>
                    <a:pt x="29" y="29"/>
                  </a:lnTo>
                  <a:lnTo>
                    <a:pt x="14" y="44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7" y="67"/>
                  </a:lnTo>
                  <a:lnTo>
                    <a:pt x="20" y="51"/>
                  </a:lnTo>
                  <a:lnTo>
                    <a:pt x="35" y="35"/>
                  </a:lnTo>
                  <a:lnTo>
                    <a:pt x="50" y="20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8" name="Freeform 307"/>
            <p:cNvSpPr/>
            <p:nvPr/>
          </p:nvSpPr>
          <p:spPr bwMode="auto">
            <a:xfrm>
              <a:off x="6704013" y="3554413"/>
              <a:ext cx="26988" cy="38100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9"/>
                </a:cxn>
                <a:cxn ang="0">
                  <a:pos x="39" y="13"/>
                </a:cxn>
                <a:cxn ang="0">
                  <a:pos x="34" y="20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8"/>
                </a:cxn>
                <a:cxn ang="0">
                  <a:pos x="3" y="69"/>
                </a:cxn>
                <a:cxn ang="0">
                  <a:pos x="4" y="70"/>
                </a:cxn>
                <a:cxn ang="0">
                  <a:pos x="6" y="69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20" y="50"/>
                </a:cxn>
                <a:cxn ang="0">
                  <a:pos x="35" y="33"/>
                </a:cxn>
                <a:cxn ang="0">
                  <a:pos x="35" y="33"/>
                </a:cxn>
                <a:cxn ang="0">
                  <a:pos x="41" y="26"/>
                </a:cxn>
                <a:cxn ang="0">
                  <a:pos x="45" y="20"/>
                </a:cxn>
                <a:cxn ang="0">
                  <a:pos x="49" y="13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1" y="3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1" h="70">
                  <a:moveTo>
                    <a:pt x="42" y="6"/>
                  </a:moveTo>
                  <a:lnTo>
                    <a:pt x="42" y="6"/>
                  </a:lnTo>
                  <a:lnTo>
                    <a:pt x="41" y="9"/>
                  </a:lnTo>
                  <a:lnTo>
                    <a:pt x="39" y="13"/>
                  </a:lnTo>
                  <a:lnTo>
                    <a:pt x="34" y="20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3" y="69"/>
                  </a:lnTo>
                  <a:lnTo>
                    <a:pt x="4" y="70"/>
                  </a:lnTo>
                  <a:lnTo>
                    <a:pt x="6" y="69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20" y="50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41" y="26"/>
                  </a:lnTo>
                  <a:lnTo>
                    <a:pt x="45" y="20"/>
                  </a:lnTo>
                  <a:lnTo>
                    <a:pt x="49" y="13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3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9" name="Freeform 308"/>
            <p:cNvSpPr/>
            <p:nvPr/>
          </p:nvSpPr>
          <p:spPr bwMode="auto">
            <a:xfrm>
              <a:off x="6704013" y="3603626"/>
              <a:ext cx="28575" cy="3016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22" y="24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30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6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3" h="57">
                  <a:moveTo>
                    <a:pt x="46" y="2"/>
                  </a:moveTo>
                  <a:lnTo>
                    <a:pt x="46" y="2"/>
                  </a:lnTo>
                  <a:lnTo>
                    <a:pt x="22" y="24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30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6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0" name="Freeform 309"/>
            <p:cNvSpPr/>
            <p:nvPr/>
          </p:nvSpPr>
          <p:spPr bwMode="auto">
            <a:xfrm>
              <a:off x="6704013" y="3644901"/>
              <a:ext cx="34925" cy="444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3" y="11"/>
                </a:cxn>
                <a:cxn ang="0">
                  <a:pos x="47" y="18"/>
                </a:cxn>
                <a:cxn ang="0">
                  <a:pos x="41" y="24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18" y="5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6" y="83"/>
                </a:cxn>
                <a:cxn ang="0">
                  <a:pos x="7" y="82"/>
                </a:cxn>
                <a:cxn ang="0">
                  <a:pos x="7" y="82"/>
                </a:cxn>
                <a:cxn ang="0">
                  <a:pos x="22" y="64"/>
                </a:cxn>
                <a:cxn ang="0">
                  <a:pos x="37" y="45"/>
                </a:cxn>
                <a:cxn ang="0">
                  <a:pos x="37" y="45"/>
                </a:cxn>
                <a:cxn ang="0">
                  <a:pos x="45" y="36"/>
                </a:cxn>
                <a:cxn ang="0">
                  <a:pos x="53" y="27"/>
                </a:cxn>
                <a:cxn ang="0">
                  <a:pos x="61" y="18"/>
                </a:cxn>
                <a:cxn ang="0">
                  <a:pos x="64" y="13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8" y="6"/>
                </a:cxn>
                <a:cxn ang="0">
                  <a:pos x="67" y="4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84">
                  <a:moveTo>
                    <a:pt x="59" y="2"/>
                  </a:moveTo>
                  <a:lnTo>
                    <a:pt x="59" y="2"/>
                  </a:lnTo>
                  <a:lnTo>
                    <a:pt x="53" y="11"/>
                  </a:lnTo>
                  <a:lnTo>
                    <a:pt x="47" y="18"/>
                  </a:lnTo>
                  <a:lnTo>
                    <a:pt x="41" y="24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18" y="5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3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22" y="64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45" y="36"/>
                  </a:lnTo>
                  <a:lnTo>
                    <a:pt x="53" y="27"/>
                  </a:lnTo>
                  <a:lnTo>
                    <a:pt x="61" y="18"/>
                  </a:lnTo>
                  <a:lnTo>
                    <a:pt x="64" y="13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8" y="6"/>
                  </a:lnTo>
                  <a:lnTo>
                    <a:pt x="67" y="4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1" name="Freeform 310"/>
            <p:cNvSpPr/>
            <p:nvPr/>
          </p:nvSpPr>
          <p:spPr bwMode="auto">
            <a:xfrm>
              <a:off x="6699251" y="3689351"/>
              <a:ext cx="41275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2" y="13"/>
                </a:cxn>
                <a:cxn ang="0">
                  <a:pos x="53" y="22"/>
                </a:cxn>
                <a:cxn ang="0">
                  <a:pos x="34" y="41"/>
                </a:cxn>
                <a:cxn ang="0">
                  <a:pos x="25" y="50"/>
                </a:cxn>
                <a:cxn ang="0">
                  <a:pos x="17" y="59"/>
                </a:cxn>
                <a:cxn ang="0">
                  <a:pos x="9" y="70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6"/>
                </a:cxn>
                <a:cxn ang="0">
                  <a:pos x="3" y="87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9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7" y="74"/>
                </a:cxn>
                <a:cxn ang="0">
                  <a:pos x="25" y="65"/>
                </a:cxn>
                <a:cxn ang="0">
                  <a:pos x="33" y="54"/>
                </a:cxn>
                <a:cxn ang="0">
                  <a:pos x="43" y="45"/>
                </a:cxn>
                <a:cxn ang="0">
                  <a:pos x="61" y="27"/>
                </a:cxn>
                <a:cxn ang="0">
                  <a:pos x="71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6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7">
                  <a:moveTo>
                    <a:pt x="71" y="2"/>
                  </a:moveTo>
                  <a:lnTo>
                    <a:pt x="71" y="2"/>
                  </a:lnTo>
                  <a:lnTo>
                    <a:pt x="62" y="13"/>
                  </a:lnTo>
                  <a:lnTo>
                    <a:pt x="53" y="22"/>
                  </a:lnTo>
                  <a:lnTo>
                    <a:pt x="34" y="41"/>
                  </a:lnTo>
                  <a:lnTo>
                    <a:pt x="25" y="50"/>
                  </a:lnTo>
                  <a:lnTo>
                    <a:pt x="17" y="59"/>
                  </a:lnTo>
                  <a:lnTo>
                    <a:pt x="9" y="70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6"/>
                  </a:lnTo>
                  <a:lnTo>
                    <a:pt x="3" y="87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9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7" y="74"/>
                  </a:lnTo>
                  <a:lnTo>
                    <a:pt x="25" y="65"/>
                  </a:lnTo>
                  <a:lnTo>
                    <a:pt x="33" y="54"/>
                  </a:lnTo>
                  <a:lnTo>
                    <a:pt x="43" y="45"/>
                  </a:lnTo>
                  <a:lnTo>
                    <a:pt x="61" y="27"/>
                  </a:lnTo>
                  <a:lnTo>
                    <a:pt x="71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6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2" name="Freeform 311"/>
            <p:cNvSpPr/>
            <p:nvPr/>
          </p:nvSpPr>
          <p:spPr bwMode="auto">
            <a:xfrm>
              <a:off x="6732588" y="3716338"/>
              <a:ext cx="23813" cy="33338"/>
            </a:xfrm>
            <a:custGeom>
              <a:avLst/>
              <a:gdLst/>
              <a:ahLst/>
              <a:cxnLst>
                <a:cxn ang="0">
                  <a:pos x="37" y="2"/>
                </a:cxn>
                <a:cxn ang="0">
                  <a:pos x="37" y="2"/>
                </a:cxn>
                <a:cxn ang="0">
                  <a:pos x="26" y="18"/>
                </a:cxn>
                <a:cxn ang="0">
                  <a:pos x="17" y="33"/>
                </a:cxn>
                <a:cxn ang="0">
                  <a:pos x="17" y="33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5" y="51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9" y="62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3" y="54"/>
                </a:cxn>
                <a:cxn ang="0">
                  <a:pos x="18" y="48"/>
                </a:cxn>
                <a:cxn ang="0">
                  <a:pos x="22" y="42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36" y="21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7" y="2"/>
                </a:cxn>
                <a:cxn ang="0">
                  <a:pos x="37" y="2"/>
                </a:cxn>
              </a:cxnLst>
              <a:rect l="0" t="0" r="r" b="b"/>
              <a:pathLst>
                <a:path w="46" h="63">
                  <a:moveTo>
                    <a:pt x="37" y="2"/>
                  </a:moveTo>
                  <a:lnTo>
                    <a:pt x="37" y="2"/>
                  </a:lnTo>
                  <a:lnTo>
                    <a:pt x="26" y="18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5" y="51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9" y="62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3" y="54"/>
                  </a:lnTo>
                  <a:lnTo>
                    <a:pt x="18" y="48"/>
                  </a:lnTo>
                  <a:lnTo>
                    <a:pt x="22" y="42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36" y="21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7" y="2"/>
                  </a:lnTo>
                  <a:lnTo>
                    <a:pt x="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3" name="Freeform 312"/>
            <p:cNvSpPr/>
            <p:nvPr/>
          </p:nvSpPr>
          <p:spPr bwMode="auto">
            <a:xfrm>
              <a:off x="6786563" y="3716338"/>
              <a:ext cx="25400" cy="3333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36" y="7"/>
                </a:cxn>
                <a:cxn ang="0">
                  <a:pos x="31" y="15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5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9" y="47"/>
                </a:cxn>
                <a:cxn ang="0">
                  <a:pos x="6" y="50"/>
                </a:cxn>
                <a:cxn ang="0">
                  <a:pos x="3" y="5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7" y="63"/>
                </a:cxn>
                <a:cxn ang="0">
                  <a:pos x="8" y="61"/>
                </a:cxn>
                <a:cxn ang="0">
                  <a:pos x="8" y="61"/>
                </a:cxn>
                <a:cxn ang="0">
                  <a:pos x="10" y="59"/>
                </a:cxn>
                <a:cxn ang="0">
                  <a:pos x="12" y="58"/>
                </a:cxn>
                <a:cxn ang="0">
                  <a:pos x="15" y="56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21" y="46"/>
                </a:cxn>
                <a:cxn ang="0">
                  <a:pos x="24" y="41"/>
                </a:cxn>
                <a:cxn ang="0">
                  <a:pos x="27" y="36"/>
                </a:cxn>
                <a:cxn ang="0">
                  <a:pos x="27" y="36"/>
                </a:cxn>
                <a:cxn ang="0">
                  <a:pos x="32" y="29"/>
                </a:cxn>
                <a:cxn ang="0">
                  <a:pos x="37" y="22"/>
                </a:cxn>
                <a:cxn ang="0">
                  <a:pos x="43" y="15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49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41" y="1"/>
                </a:cxn>
              </a:cxnLst>
              <a:rect l="0" t="0" r="r" b="b"/>
              <a:pathLst>
                <a:path w="50" h="64">
                  <a:moveTo>
                    <a:pt x="41" y="1"/>
                  </a:moveTo>
                  <a:lnTo>
                    <a:pt x="41" y="1"/>
                  </a:lnTo>
                  <a:lnTo>
                    <a:pt x="36" y="7"/>
                  </a:lnTo>
                  <a:lnTo>
                    <a:pt x="31" y="15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5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9" y="47"/>
                  </a:lnTo>
                  <a:lnTo>
                    <a:pt x="6" y="50"/>
                  </a:lnTo>
                  <a:lnTo>
                    <a:pt x="3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5" y="56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21" y="46"/>
                  </a:lnTo>
                  <a:lnTo>
                    <a:pt x="24" y="41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32" y="29"/>
                  </a:lnTo>
                  <a:lnTo>
                    <a:pt x="37" y="22"/>
                  </a:lnTo>
                  <a:lnTo>
                    <a:pt x="43" y="15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4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4" name="Freeform 313"/>
            <p:cNvSpPr/>
            <p:nvPr/>
          </p:nvSpPr>
          <p:spPr bwMode="auto">
            <a:xfrm>
              <a:off x="6829426" y="3713163"/>
              <a:ext cx="20638" cy="34925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8" y="10"/>
                </a:cxn>
                <a:cxn ang="0">
                  <a:pos x="24" y="17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6" y="48"/>
                </a:cxn>
                <a:cxn ang="0">
                  <a:pos x="21" y="39"/>
                </a:cxn>
                <a:cxn ang="0">
                  <a:pos x="26" y="31"/>
                </a:cxn>
                <a:cxn ang="0">
                  <a:pos x="26" y="31"/>
                </a:cxn>
                <a:cxn ang="0">
                  <a:pos x="34" y="20"/>
                </a:cxn>
                <a:cxn ang="0">
                  <a:pos x="37" y="12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0" y="4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0" h="66">
                  <a:moveTo>
                    <a:pt x="31" y="3"/>
                  </a:moveTo>
                  <a:lnTo>
                    <a:pt x="31" y="3"/>
                  </a:lnTo>
                  <a:lnTo>
                    <a:pt x="28" y="10"/>
                  </a:lnTo>
                  <a:lnTo>
                    <a:pt x="24" y="17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6" y="48"/>
                  </a:lnTo>
                  <a:lnTo>
                    <a:pt x="21" y="39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4" y="20"/>
                  </a:lnTo>
                  <a:lnTo>
                    <a:pt x="37" y="12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5" name="Freeform 314"/>
            <p:cNvSpPr/>
            <p:nvPr/>
          </p:nvSpPr>
          <p:spPr bwMode="auto">
            <a:xfrm>
              <a:off x="6859588" y="3713163"/>
              <a:ext cx="17463" cy="22225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13" y="17"/>
                </a:cxn>
                <a:cxn ang="0">
                  <a:pos x="6" y="26"/>
                </a:cxn>
                <a:cxn ang="0">
                  <a:pos x="1" y="35"/>
                </a:cxn>
                <a:cxn ang="0">
                  <a:pos x="1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2" y="41"/>
                </a:cxn>
                <a:cxn ang="0">
                  <a:pos x="4" y="42"/>
                </a:cxn>
                <a:cxn ang="0">
                  <a:pos x="5" y="42"/>
                </a:cxn>
                <a:cxn ang="0">
                  <a:pos x="7" y="41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5" h="42">
                  <a:moveTo>
                    <a:pt x="28" y="1"/>
                  </a:moveTo>
                  <a:lnTo>
                    <a:pt x="28" y="1"/>
                  </a:lnTo>
                  <a:lnTo>
                    <a:pt x="13" y="17"/>
                  </a:lnTo>
                  <a:lnTo>
                    <a:pt x="6" y="26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2" y="41"/>
                  </a:lnTo>
                  <a:lnTo>
                    <a:pt x="4" y="42"/>
                  </a:lnTo>
                  <a:lnTo>
                    <a:pt x="5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6" name="Freeform 315"/>
            <p:cNvSpPr/>
            <p:nvPr/>
          </p:nvSpPr>
          <p:spPr bwMode="auto">
            <a:xfrm>
              <a:off x="6310313" y="3257551"/>
              <a:ext cx="19050" cy="317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1"/>
                </a:cxn>
                <a:cxn ang="0">
                  <a:pos x="6" y="62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5" y="44"/>
                </a:cxn>
                <a:cxn ang="0">
                  <a:pos x="21" y="32"/>
                </a:cxn>
                <a:cxn ang="0">
                  <a:pos x="36" y="7"/>
                </a:cxn>
                <a:cxn ang="0">
                  <a:pos x="36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7" h="62">
                  <a:moveTo>
                    <a:pt x="27" y="2"/>
                  </a:moveTo>
                  <a:lnTo>
                    <a:pt x="27" y="2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6" y="62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5" y="44"/>
                  </a:lnTo>
                  <a:lnTo>
                    <a:pt x="21" y="32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7" name="Freeform 316"/>
            <p:cNvSpPr/>
            <p:nvPr/>
          </p:nvSpPr>
          <p:spPr bwMode="auto">
            <a:xfrm>
              <a:off x="6348413" y="3241676"/>
              <a:ext cx="26988" cy="349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4" y="6"/>
                </a:cxn>
                <a:cxn ang="0">
                  <a:pos x="30" y="11"/>
                </a:cxn>
                <a:cxn ang="0">
                  <a:pos x="22" y="23"/>
                </a:cxn>
                <a:cxn ang="0">
                  <a:pos x="22" y="23"/>
                </a:cxn>
                <a:cxn ang="0">
                  <a:pos x="11" y="4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9" y="47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36" y="18"/>
                </a:cxn>
                <a:cxn ang="0">
                  <a:pos x="40" y="13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9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66">
                  <a:moveTo>
                    <a:pt x="39" y="1"/>
                  </a:moveTo>
                  <a:lnTo>
                    <a:pt x="39" y="1"/>
                  </a:lnTo>
                  <a:lnTo>
                    <a:pt x="34" y="6"/>
                  </a:lnTo>
                  <a:lnTo>
                    <a:pt x="30" y="11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11" y="4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9" y="47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6" y="18"/>
                  </a:lnTo>
                  <a:lnTo>
                    <a:pt x="40" y="13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9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8" name="Freeform 317"/>
            <p:cNvSpPr/>
            <p:nvPr/>
          </p:nvSpPr>
          <p:spPr bwMode="auto">
            <a:xfrm>
              <a:off x="6388101" y="3217863"/>
              <a:ext cx="19050" cy="42863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2"/>
                </a:cxn>
                <a:cxn ang="0">
                  <a:pos x="15" y="39"/>
                </a:cxn>
                <a:cxn ang="0">
                  <a:pos x="8" y="57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1"/>
                </a:cxn>
                <a:cxn ang="0">
                  <a:pos x="5" y="81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8" y="79"/>
                </a:cxn>
                <a:cxn ang="0">
                  <a:pos x="16" y="61"/>
                </a:cxn>
                <a:cxn ang="0">
                  <a:pos x="23" y="43"/>
                </a:cxn>
                <a:cxn ang="0">
                  <a:pos x="30" y="25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1">
                  <a:moveTo>
                    <a:pt x="26" y="3"/>
                  </a:moveTo>
                  <a:lnTo>
                    <a:pt x="26" y="3"/>
                  </a:lnTo>
                  <a:lnTo>
                    <a:pt x="20" y="22"/>
                  </a:lnTo>
                  <a:lnTo>
                    <a:pt x="15" y="39"/>
                  </a:lnTo>
                  <a:lnTo>
                    <a:pt x="8" y="57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4" y="81"/>
                  </a:lnTo>
                  <a:lnTo>
                    <a:pt x="5" y="81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16" y="61"/>
                  </a:lnTo>
                  <a:lnTo>
                    <a:pt x="23" y="43"/>
                  </a:lnTo>
                  <a:lnTo>
                    <a:pt x="30" y="25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9" name="Freeform 318"/>
            <p:cNvSpPr/>
            <p:nvPr/>
          </p:nvSpPr>
          <p:spPr bwMode="auto">
            <a:xfrm>
              <a:off x="6411913" y="3201988"/>
              <a:ext cx="23813" cy="476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10"/>
                </a:cxn>
                <a:cxn ang="0">
                  <a:pos x="26" y="19"/>
                </a:cxn>
                <a:cxn ang="0">
                  <a:pos x="24" y="28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19" y="50"/>
                </a:cxn>
                <a:cxn ang="0">
                  <a:pos x="14" y="62"/>
                </a:cxn>
                <a:cxn ang="0">
                  <a:pos x="7" y="7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2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9" y="70"/>
                </a:cxn>
                <a:cxn ang="0">
                  <a:pos x="27" y="51"/>
                </a:cxn>
                <a:cxn ang="0">
                  <a:pos x="27" y="51"/>
                </a:cxn>
                <a:cxn ang="0">
                  <a:pos x="31" y="39"/>
                </a:cxn>
                <a:cxn ang="0">
                  <a:pos x="33" y="28"/>
                </a:cxn>
                <a:cxn ang="0">
                  <a:pos x="37" y="17"/>
                </a:cxn>
                <a:cxn ang="0">
                  <a:pos x="40" y="12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92">
                  <a:moveTo>
                    <a:pt x="34" y="2"/>
                  </a:moveTo>
                  <a:lnTo>
                    <a:pt x="34" y="2"/>
                  </a:lnTo>
                  <a:lnTo>
                    <a:pt x="30" y="10"/>
                  </a:lnTo>
                  <a:lnTo>
                    <a:pt x="26" y="19"/>
                  </a:lnTo>
                  <a:lnTo>
                    <a:pt x="24" y="28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19" y="50"/>
                  </a:lnTo>
                  <a:lnTo>
                    <a:pt x="14" y="62"/>
                  </a:lnTo>
                  <a:lnTo>
                    <a:pt x="7" y="7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2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9" y="70"/>
                  </a:lnTo>
                  <a:lnTo>
                    <a:pt x="27" y="51"/>
                  </a:lnTo>
                  <a:lnTo>
                    <a:pt x="27" y="51"/>
                  </a:lnTo>
                  <a:lnTo>
                    <a:pt x="31" y="39"/>
                  </a:lnTo>
                  <a:lnTo>
                    <a:pt x="33" y="28"/>
                  </a:lnTo>
                  <a:lnTo>
                    <a:pt x="37" y="17"/>
                  </a:lnTo>
                  <a:lnTo>
                    <a:pt x="40" y="12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0" name="Freeform 319"/>
            <p:cNvSpPr/>
            <p:nvPr/>
          </p:nvSpPr>
          <p:spPr bwMode="auto">
            <a:xfrm>
              <a:off x="6442076" y="3187701"/>
              <a:ext cx="17463" cy="492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2" y="26"/>
                </a:cxn>
                <a:cxn ang="0">
                  <a:pos x="19" y="37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0" y="67"/>
                </a:cxn>
                <a:cxn ang="0">
                  <a:pos x="6" y="77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5" y="82"/>
                </a:cxn>
                <a:cxn ang="0">
                  <a:pos x="18" y="73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30" y="30"/>
                </a:cxn>
                <a:cxn ang="0">
                  <a:pos x="32" y="18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92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2" y="26"/>
                  </a:lnTo>
                  <a:lnTo>
                    <a:pt x="19" y="3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0" y="67"/>
                  </a:lnTo>
                  <a:lnTo>
                    <a:pt x="6" y="77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5" y="82"/>
                  </a:lnTo>
                  <a:lnTo>
                    <a:pt x="18" y="73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30" y="30"/>
                  </a:lnTo>
                  <a:lnTo>
                    <a:pt x="32" y="18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1" name="Freeform 320"/>
            <p:cNvSpPr/>
            <p:nvPr/>
          </p:nvSpPr>
          <p:spPr bwMode="auto">
            <a:xfrm>
              <a:off x="6475413" y="3162301"/>
              <a:ext cx="15875" cy="42863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2" y="40"/>
                </a:cxn>
                <a:cxn ang="0">
                  <a:pos x="7" y="57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6" y="60"/>
                </a:cxn>
                <a:cxn ang="0">
                  <a:pos x="21" y="4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1" h="81">
                  <a:moveTo>
                    <a:pt x="22" y="3"/>
                  </a:moveTo>
                  <a:lnTo>
                    <a:pt x="22" y="3"/>
                  </a:lnTo>
                  <a:lnTo>
                    <a:pt x="12" y="40"/>
                  </a:lnTo>
                  <a:lnTo>
                    <a:pt x="7" y="5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21" y="4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2" name="Freeform 321"/>
            <p:cNvSpPr/>
            <p:nvPr/>
          </p:nvSpPr>
          <p:spPr bwMode="auto">
            <a:xfrm>
              <a:off x="6500813" y="3133726"/>
              <a:ext cx="12700" cy="46038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0" y="13"/>
                </a:cxn>
                <a:cxn ang="0">
                  <a:pos x="9" y="20"/>
                </a:cxn>
                <a:cxn ang="0">
                  <a:pos x="8" y="27"/>
                </a:cxn>
                <a:cxn ang="0">
                  <a:pos x="7" y="36"/>
                </a:cxn>
                <a:cxn ang="0">
                  <a:pos x="7" y="36"/>
                </a:cxn>
                <a:cxn ang="0">
                  <a:pos x="6" y="48"/>
                </a:cxn>
                <a:cxn ang="0">
                  <a:pos x="5" y="59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0" y="84"/>
                </a:cxn>
                <a:cxn ang="0">
                  <a:pos x="1" y="86"/>
                </a:cxn>
                <a:cxn ang="0">
                  <a:pos x="2" y="87"/>
                </a:cxn>
                <a:cxn ang="0">
                  <a:pos x="4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6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5" y="64"/>
                </a:cxn>
                <a:cxn ang="0">
                  <a:pos x="17" y="52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8" y="32"/>
                </a:cxn>
                <a:cxn ang="0">
                  <a:pos x="19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88">
                  <a:moveTo>
                    <a:pt x="13" y="6"/>
                  </a:moveTo>
                  <a:lnTo>
                    <a:pt x="13" y="6"/>
                  </a:lnTo>
                  <a:lnTo>
                    <a:pt x="10" y="13"/>
                  </a:lnTo>
                  <a:lnTo>
                    <a:pt x="9" y="20"/>
                  </a:lnTo>
                  <a:lnTo>
                    <a:pt x="8" y="27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6" y="48"/>
                  </a:lnTo>
                  <a:lnTo>
                    <a:pt x="5" y="59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2" y="87"/>
                  </a:lnTo>
                  <a:lnTo>
                    <a:pt x="4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6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5" y="64"/>
                  </a:lnTo>
                  <a:lnTo>
                    <a:pt x="17" y="5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8" y="32"/>
                  </a:lnTo>
                  <a:lnTo>
                    <a:pt x="19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3" name="Freeform 322"/>
            <p:cNvSpPr/>
            <p:nvPr/>
          </p:nvSpPr>
          <p:spPr bwMode="auto">
            <a:xfrm>
              <a:off x="6370638" y="3087688"/>
              <a:ext cx="14288" cy="19050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9" y="15"/>
                </a:cxn>
                <a:cxn ang="0">
                  <a:pos x="5" y="22"/>
                </a:cxn>
                <a:cxn ang="0">
                  <a:pos x="1" y="29"/>
                </a:cxn>
                <a:cxn ang="0">
                  <a:pos x="1" y="29"/>
                </a:cxn>
                <a:cxn ang="0">
                  <a:pos x="0" y="31"/>
                </a:cxn>
                <a:cxn ang="0">
                  <a:pos x="1" y="34"/>
                </a:cxn>
                <a:cxn ang="0">
                  <a:pos x="2" y="35"/>
                </a:cxn>
                <a:cxn ang="0">
                  <a:pos x="5" y="36"/>
                </a:cxn>
                <a:cxn ang="0">
                  <a:pos x="7" y="36"/>
                </a:cxn>
                <a:cxn ang="0">
                  <a:pos x="8" y="35"/>
                </a:cxn>
                <a:cxn ang="0">
                  <a:pos x="10" y="34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3" y="25"/>
                </a:cxn>
                <a:cxn ang="0">
                  <a:pos x="17" y="19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7" y="6"/>
                </a:cxn>
                <a:cxn ang="0">
                  <a:pos x="27" y="3"/>
                </a:cxn>
                <a:cxn ang="0">
                  <a:pos x="26" y="2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7" h="36">
                  <a:moveTo>
                    <a:pt x="18" y="2"/>
                  </a:moveTo>
                  <a:lnTo>
                    <a:pt x="18" y="2"/>
                  </a:lnTo>
                  <a:lnTo>
                    <a:pt x="9" y="15"/>
                  </a:lnTo>
                  <a:lnTo>
                    <a:pt x="5" y="22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31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8" y="35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3" y="25"/>
                  </a:lnTo>
                  <a:lnTo>
                    <a:pt x="17" y="1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6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4" name="Freeform 323"/>
            <p:cNvSpPr/>
            <p:nvPr/>
          </p:nvSpPr>
          <p:spPr bwMode="auto">
            <a:xfrm>
              <a:off x="6396038" y="3084513"/>
              <a:ext cx="9525" cy="22225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6" y="19"/>
                </a:cxn>
                <a:cxn ang="0">
                  <a:pos x="4" y="26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3" y="39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8" y="39"/>
                </a:cxn>
                <a:cxn ang="0">
                  <a:pos x="9" y="37"/>
                </a:cxn>
                <a:cxn ang="0">
                  <a:pos x="9" y="37"/>
                </a:cxn>
                <a:cxn ang="0">
                  <a:pos x="13" y="30"/>
                </a:cxn>
                <a:cxn ang="0">
                  <a:pos x="16" y="22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3"/>
                </a:cxn>
                <a:cxn ang="0">
                  <a:pos x="19" y="2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0" y="1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20" h="41">
                  <a:moveTo>
                    <a:pt x="10" y="3"/>
                  </a:moveTo>
                  <a:lnTo>
                    <a:pt x="10" y="3"/>
                  </a:lnTo>
                  <a:lnTo>
                    <a:pt x="6" y="19"/>
                  </a:lnTo>
                  <a:lnTo>
                    <a:pt x="4" y="26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13" y="30"/>
                  </a:lnTo>
                  <a:lnTo>
                    <a:pt x="16" y="22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5" name="Freeform 324"/>
            <p:cNvSpPr/>
            <p:nvPr/>
          </p:nvSpPr>
          <p:spPr bwMode="auto">
            <a:xfrm>
              <a:off x="6527801" y="3087688"/>
              <a:ext cx="22225" cy="22225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9"/>
                </a:cxn>
                <a:cxn ang="0">
                  <a:pos x="27" y="13"/>
                </a:cxn>
                <a:cxn ang="0">
                  <a:pos x="17" y="21"/>
                </a:cxn>
                <a:cxn ang="0">
                  <a:pos x="7" y="28"/>
                </a:cxn>
                <a:cxn ang="0">
                  <a:pos x="3" y="33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4"/>
                </a:cxn>
                <a:cxn ang="0">
                  <a:pos x="3" y="44"/>
                </a:cxn>
                <a:cxn ang="0">
                  <a:pos x="7" y="44"/>
                </a:cxn>
                <a:cxn ang="0">
                  <a:pos x="8" y="43"/>
                </a:cxn>
                <a:cxn ang="0">
                  <a:pos x="9" y="41"/>
                </a:cxn>
                <a:cxn ang="0">
                  <a:pos x="9" y="41"/>
                </a:cxn>
                <a:cxn ang="0">
                  <a:pos x="11" y="38"/>
                </a:cxn>
                <a:cxn ang="0">
                  <a:pos x="13" y="36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4" y="28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36" y="16"/>
                </a:cxn>
                <a:cxn ang="0">
                  <a:pos x="40" y="11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44">
                  <a:moveTo>
                    <a:pt x="34" y="3"/>
                  </a:moveTo>
                  <a:lnTo>
                    <a:pt x="34" y="3"/>
                  </a:lnTo>
                  <a:lnTo>
                    <a:pt x="31" y="9"/>
                  </a:lnTo>
                  <a:lnTo>
                    <a:pt x="27" y="13"/>
                  </a:lnTo>
                  <a:lnTo>
                    <a:pt x="17" y="21"/>
                  </a:lnTo>
                  <a:lnTo>
                    <a:pt x="7" y="28"/>
                  </a:lnTo>
                  <a:lnTo>
                    <a:pt x="3" y="33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4"/>
                  </a:lnTo>
                  <a:lnTo>
                    <a:pt x="3" y="44"/>
                  </a:lnTo>
                  <a:lnTo>
                    <a:pt x="7" y="44"/>
                  </a:lnTo>
                  <a:lnTo>
                    <a:pt x="8" y="43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1" y="38"/>
                  </a:lnTo>
                  <a:lnTo>
                    <a:pt x="13" y="36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4" y="28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6" y="16"/>
                  </a:lnTo>
                  <a:lnTo>
                    <a:pt x="40" y="11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6" name="Freeform 325"/>
            <p:cNvSpPr/>
            <p:nvPr/>
          </p:nvSpPr>
          <p:spPr bwMode="auto">
            <a:xfrm>
              <a:off x="6550026" y="3089276"/>
              <a:ext cx="19050" cy="20638"/>
            </a:xfrm>
            <a:custGeom>
              <a:avLst/>
              <a:gdLst/>
              <a:ahLst/>
              <a:cxnLst>
                <a:cxn ang="0">
                  <a:pos x="25" y="1"/>
                </a:cxn>
                <a:cxn ang="0">
                  <a:pos x="25" y="1"/>
                </a:cxn>
                <a:cxn ang="0">
                  <a:pos x="12" y="15"/>
                </a:cxn>
                <a:cxn ang="0">
                  <a:pos x="12" y="15"/>
                </a:cxn>
                <a:cxn ang="0">
                  <a:pos x="10" y="18"/>
                </a:cxn>
                <a:cxn ang="0">
                  <a:pos x="7" y="22"/>
                </a:cxn>
                <a:cxn ang="0">
                  <a:pos x="5" y="26"/>
                </a:cxn>
                <a:cxn ang="0">
                  <a:pos x="1" y="30"/>
                </a:cxn>
                <a:cxn ang="0">
                  <a:pos x="1" y="30"/>
                </a:cxn>
                <a:cxn ang="0">
                  <a:pos x="0" y="32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7"/>
                </a:cxn>
                <a:cxn ang="0">
                  <a:pos x="4" y="38"/>
                </a:cxn>
                <a:cxn ang="0">
                  <a:pos x="5" y="39"/>
                </a:cxn>
                <a:cxn ang="0">
                  <a:pos x="7" y="38"/>
                </a:cxn>
                <a:cxn ang="0">
                  <a:pos x="8" y="37"/>
                </a:cxn>
                <a:cxn ang="0">
                  <a:pos x="8" y="37"/>
                </a:cxn>
                <a:cxn ang="0">
                  <a:pos x="13" y="30"/>
                </a:cxn>
                <a:cxn ang="0">
                  <a:pos x="18" y="23"/>
                </a:cxn>
                <a:cxn ang="0">
                  <a:pos x="18" y="23"/>
                </a:cxn>
                <a:cxn ang="0">
                  <a:pos x="21" y="19"/>
                </a:cxn>
                <a:cxn ang="0">
                  <a:pos x="24" y="15"/>
                </a:cxn>
                <a:cxn ang="0">
                  <a:pos x="31" y="9"/>
                </a:cxn>
                <a:cxn ang="0">
                  <a:pos x="31" y="9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3" y="4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5" y="1"/>
                </a:cxn>
              </a:cxnLst>
              <a:rect l="0" t="0" r="r" b="b"/>
              <a:pathLst>
                <a:path w="34" h="39">
                  <a:moveTo>
                    <a:pt x="25" y="1"/>
                  </a:moveTo>
                  <a:lnTo>
                    <a:pt x="25" y="1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0" y="18"/>
                  </a:lnTo>
                  <a:lnTo>
                    <a:pt x="7" y="22"/>
                  </a:lnTo>
                  <a:lnTo>
                    <a:pt x="5" y="26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7"/>
                  </a:lnTo>
                  <a:lnTo>
                    <a:pt x="4" y="38"/>
                  </a:lnTo>
                  <a:lnTo>
                    <a:pt x="5" y="39"/>
                  </a:lnTo>
                  <a:lnTo>
                    <a:pt x="7" y="38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13" y="30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1" y="19"/>
                  </a:lnTo>
                  <a:lnTo>
                    <a:pt x="24" y="15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7" name="Freeform 326"/>
            <p:cNvSpPr/>
            <p:nvPr/>
          </p:nvSpPr>
          <p:spPr bwMode="auto">
            <a:xfrm>
              <a:off x="6246813" y="3517901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9" y="19"/>
                </a:cxn>
                <a:cxn ang="0">
                  <a:pos x="21" y="34"/>
                </a:cxn>
                <a:cxn ang="0">
                  <a:pos x="13" y="50"/>
                </a:cxn>
                <a:cxn ang="0">
                  <a:pos x="7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5" y="64"/>
                </a:cxn>
                <a:cxn ang="0">
                  <a:pos x="20" y="56"/>
                </a:cxn>
                <a:cxn ang="0">
                  <a:pos x="29" y="40"/>
                </a:cxn>
                <a:cxn ang="0">
                  <a:pos x="38" y="24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2">
                  <a:moveTo>
                    <a:pt x="39" y="2"/>
                  </a:moveTo>
                  <a:lnTo>
                    <a:pt x="39" y="2"/>
                  </a:lnTo>
                  <a:lnTo>
                    <a:pt x="29" y="19"/>
                  </a:lnTo>
                  <a:lnTo>
                    <a:pt x="21" y="34"/>
                  </a:lnTo>
                  <a:lnTo>
                    <a:pt x="13" y="50"/>
                  </a:lnTo>
                  <a:lnTo>
                    <a:pt x="7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5" y="64"/>
                  </a:lnTo>
                  <a:lnTo>
                    <a:pt x="20" y="56"/>
                  </a:lnTo>
                  <a:lnTo>
                    <a:pt x="29" y="40"/>
                  </a:lnTo>
                  <a:lnTo>
                    <a:pt x="38" y="24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8" name="Freeform 327"/>
            <p:cNvSpPr/>
            <p:nvPr/>
          </p:nvSpPr>
          <p:spPr bwMode="auto">
            <a:xfrm>
              <a:off x="6259513" y="3559176"/>
              <a:ext cx="22225" cy="381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8"/>
                </a:cxn>
                <a:cxn ang="0">
                  <a:pos x="29" y="12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5" y="48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1" y="58"/>
                </a:cxn>
                <a:cxn ang="0">
                  <a:pos x="16" y="47"/>
                </a:cxn>
                <a:cxn ang="0">
                  <a:pos x="21" y="38"/>
                </a:cxn>
                <a:cxn ang="0">
                  <a:pos x="27" y="30"/>
                </a:cxn>
                <a:cxn ang="0">
                  <a:pos x="27" y="30"/>
                </a:cxn>
                <a:cxn ang="0">
                  <a:pos x="31" y="23"/>
                </a:cxn>
                <a:cxn ang="0">
                  <a:pos x="36" y="18"/>
                </a:cxn>
                <a:cxn ang="0">
                  <a:pos x="39" y="11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2" h="72">
                  <a:moveTo>
                    <a:pt x="32" y="4"/>
                  </a:moveTo>
                  <a:lnTo>
                    <a:pt x="32" y="4"/>
                  </a:lnTo>
                  <a:lnTo>
                    <a:pt x="31" y="8"/>
                  </a:lnTo>
                  <a:lnTo>
                    <a:pt x="29" y="12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5" y="48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1" y="58"/>
                  </a:lnTo>
                  <a:lnTo>
                    <a:pt x="16" y="47"/>
                  </a:lnTo>
                  <a:lnTo>
                    <a:pt x="21" y="38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31" y="23"/>
                  </a:lnTo>
                  <a:lnTo>
                    <a:pt x="36" y="18"/>
                  </a:lnTo>
                  <a:lnTo>
                    <a:pt x="39" y="11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9" name="Freeform 328"/>
            <p:cNvSpPr/>
            <p:nvPr/>
          </p:nvSpPr>
          <p:spPr bwMode="auto">
            <a:xfrm>
              <a:off x="6259513" y="3611563"/>
              <a:ext cx="22225" cy="4286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15" y="37"/>
                </a:cxn>
                <a:cxn ang="0">
                  <a:pos x="6" y="5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5" y="80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6" y="58"/>
                </a:cxn>
                <a:cxn ang="0">
                  <a:pos x="24" y="4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80">
                  <a:moveTo>
                    <a:pt x="32" y="3"/>
                  </a:moveTo>
                  <a:lnTo>
                    <a:pt x="32" y="3"/>
                  </a:lnTo>
                  <a:lnTo>
                    <a:pt x="15" y="37"/>
                  </a:lnTo>
                  <a:lnTo>
                    <a:pt x="6" y="5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5" y="80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6" y="58"/>
                  </a:lnTo>
                  <a:lnTo>
                    <a:pt x="24" y="4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0" name="Freeform 329"/>
            <p:cNvSpPr/>
            <p:nvPr/>
          </p:nvSpPr>
          <p:spPr bwMode="auto">
            <a:xfrm>
              <a:off x="6499226" y="3406776"/>
              <a:ext cx="28575" cy="38100"/>
            </a:xfrm>
            <a:custGeom>
              <a:avLst/>
              <a:gdLst/>
              <a:ahLst/>
              <a:cxnLst>
                <a:cxn ang="0">
                  <a:pos x="44" y="5"/>
                </a:cxn>
                <a:cxn ang="0">
                  <a:pos x="44" y="5"/>
                </a:cxn>
                <a:cxn ang="0">
                  <a:pos x="43" y="7"/>
                </a:cxn>
                <a:cxn ang="0">
                  <a:pos x="42" y="9"/>
                </a:cxn>
                <a:cxn ang="0">
                  <a:pos x="38" y="13"/>
                </a:cxn>
                <a:cxn ang="0">
                  <a:pos x="29" y="17"/>
                </a:cxn>
                <a:cxn ang="0">
                  <a:pos x="29" y="17"/>
                </a:cxn>
                <a:cxn ang="0">
                  <a:pos x="26" y="20"/>
                </a:cxn>
                <a:cxn ang="0">
                  <a:pos x="24" y="22"/>
                </a:cxn>
                <a:cxn ang="0">
                  <a:pos x="20" y="29"/>
                </a:cxn>
                <a:cxn ang="0">
                  <a:pos x="20" y="29"/>
                </a:cxn>
                <a:cxn ang="0">
                  <a:pos x="13" y="38"/>
                </a:cxn>
                <a:cxn ang="0">
                  <a:pos x="7" y="46"/>
                </a:cxn>
                <a:cxn ang="0">
                  <a:pos x="3" y="56"/>
                </a:cxn>
                <a:cxn ang="0">
                  <a:pos x="1" y="6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64"/>
                </a:cxn>
                <a:cxn ang="0">
                  <a:pos x="12" y="58"/>
                </a:cxn>
                <a:cxn ang="0">
                  <a:pos x="19" y="46"/>
                </a:cxn>
                <a:cxn ang="0">
                  <a:pos x="26" y="36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6" y="24"/>
                </a:cxn>
                <a:cxn ang="0">
                  <a:pos x="40" y="22"/>
                </a:cxn>
                <a:cxn ang="0">
                  <a:pos x="44" y="20"/>
                </a:cxn>
                <a:cxn ang="0">
                  <a:pos x="48" y="1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2" y="11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6" y="1"/>
                </a:cxn>
                <a:cxn ang="0">
                  <a:pos x="44" y="3"/>
                </a:cxn>
                <a:cxn ang="0">
                  <a:pos x="44" y="5"/>
                </a:cxn>
                <a:cxn ang="0">
                  <a:pos x="44" y="5"/>
                </a:cxn>
              </a:cxnLst>
              <a:rect l="0" t="0" r="r" b="b"/>
              <a:pathLst>
                <a:path w="54" h="72">
                  <a:moveTo>
                    <a:pt x="44" y="5"/>
                  </a:moveTo>
                  <a:lnTo>
                    <a:pt x="44" y="5"/>
                  </a:lnTo>
                  <a:lnTo>
                    <a:pt x="43" y="7"/>
                  </a:lnTo>
                  <a:lnTo>
                    <a:pt x="42" y="9"/>
                  </a:lnTo>
                  <a:lnTo>
                    <a:pt x="38" y="13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6" y="20"/>
                  </a:lnTo>
                  <a:lnTo>
                    <a:pt x="24" y="22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13" y="38"/>
                  </a:lnTo>
                  <a:lnTo>
                    <a:pt x="7" y="46"/>
                  </a:lnTo>
                  <a:lnTo>
                    <a:pt x="3" y="56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64"/>
                  </a:lnTo>
                  <a:lnTo>
                    <a:pt x="12" y="58"/>
                  </a:lnTo>
                  <a:lnTo>
                    <a:pt x="19" y="46"/>
                  </a:lnTo>
                  <a:lnTo>
                    <a:pt x="26" y="3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6" y="24"/>
                  </a:lnTo>
                  <a:lnTo>
                    <a:pt x="40" y="22"/>
                  </a:lnTo>
                  <a:lnTo>
                    <a:pt x="44" y="20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2" y="11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6" y="1"/>
                  </a:lnTo>
                  <a:lnTo>
                    <a:pt x="44" y="3"/>
                  </a:lnTo>
                  <a:lnTo>
                    <a:pt x="44" y="5"/>
                  </a:lnTo>
                  <a:lnTo>
                    <a:pt x="4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1" name="Freeform 330"/>
            <p:cNvSpPr/>
            <p:nvPr/>
          </p:nvSpPr>
          <p:spPr bwMode="auto">
            <a:xfrm>
              <a:off x="6518276" y="3443288"/>
              <a:ext cx="22225" cy="222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5" y="9"/>
                </a:cxn>
                <a:cxn ang="0">
                  <a:pos x="16" y="17"/>
                </a:cxn>
                <a:cxn ang="0">
                  <a:pos x="7" y="25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2" y="39"/>
                </a:cxn>
                <a:cxn ang="0">
                  <a:pos x="3" y="40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3" y="34"/>
                </a:cxn>
                <a:cxn ang="0">
                  <a:pos x="16" y="30"/>
                </a:cxn>
                <a:cxn ang="0">
                  <a:pos x="24" y="23"/>
                </a:cxn>
                <a:cxn ang="0">
                  <a:pos x="32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41">
                  <a:moveTo>
                    <a:pt x="33" y="2"/>
                  </a:moveTo>
                  <a:lnTo>
                    <a:pt x="33" y="2"/>
                  </a:lnTo>
                  <a:lnTo>
                    <a:pt x="25" y="9"/>
                  </a:lnTo>
                  <a:lnTo>
                    <a:pt x="16" y="17"/>
                  </a:lnTo>
                  <a:lnTo>
                    <a:pt x="7" y="25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3" y="34"/>
                  </a:lnTo>
                  <a:lnTo>
                    <a:pt x="16" y="30"/>
                  </a:lnTo>
                  <a:lnTo>
                    <a:pt x="24" y="23"/>
                  </a:lnTo>
                  <a:lnTo>
                    <a:pt x="32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2" name="Freeform 331"/>
            <p:cNvSpPr/>
            <p:nvPr/>
          </p:nvSpPr>
          <p:spPr bwMode="auto">
            <a:xfrm>
              <a:off x="6511926" y="3560763"/>
              <a:ext cx="42863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55" y="19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34" y="43"/>
                </a:cxn>
                <a:cxn ang="0">
                  <a:pos x="29" y="49"/>
                </a:cxn>
                <a:cxn ang="0">
                  <a:pos x="18" y="58"/>
                </a:cxn>
                <a:cxn ang="0">
                  <a:pos x="9" y="67"/>
                </a:cxn>
                <a:cxn ang="0">
                  <a:pos x="5" y="72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13" y="76"/>
                </a:cxn>
                <a:cxn ang="0">
                  <a:pos x="18" y="70"/>
                </a:cxn>
                <a:cxn ang="0">
                  <a:pos x="24" y="64"/>
                </a:cxn>
                <a:cxn ang="0">
                  <a:pos x="31" y="59"/>
                </a:cxn>
                <a:cxn ang="0">
                  <a:pos x="31" y="59"/>
                </a:cxn>
                <a:cxn ang="0">
                  <a:pos x="38" y="54"/>
                </a:cxn>
                <a:cxn ang="0">
                  <a:pos x="40" y="51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52" y="37"/>
                </a:cxn>
                <a:cxn ang="0">
                  <a:pos x="60" y="27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0" h="86">
                  <a:moveTo>
                    <a:pt x="71" y="2"/>
                  </a:moveTo>
                  <a:lnTo>
                    <a:pt x="71" y="2"/>
                  </a:lnTo>
                  <a:lnTo>
                    <a:pt x="55" y="19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4" y="43"/>
                  </a:lnTo>
                  <a:lnTo>
                    <a:pt x="29" y="49"/>
                  </a:lnTo>
                  <a:lnTo>
                    <a:pt x="18" y="58"/>
                  </a:lnTo>
                  <a:lnTo>
                    <a:pt x="9" y="67"/>
                  </a:lnTo>
                  <a:lnTo>
                    <a:pt x="5" y="72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3" y="76"/>
                  </a:lnTo>
                  <a:lnTo>
                    <a:pt x="18" y="70"/>
                  </a:lnTo>
                  <a:lnTo>
                    <a:pt x="24" y="64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38" y="54"/>
                  </a:lnTo>
                  <a:lnTo>
                    <a:pt x="40" y="51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2" y="37"/>
                  </a:lnTo>
                  <a:lnTo>
                    <a:pt x="60" y="27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3" name="Freeform 332"/>
            <p:cNvSpPr/>
            <p:nvPr/>
          </p:nvSpPr>
          <p:spPr bwMode="auto">
            <a:xfrm>
              <a:off x="6532563" y="3602038"/>
              <a:ext cx="25400" cy="28575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5" y="11"/>
                </a:cxn>
                <a:cxn ang="0">
                  <a:pos x="31" y="16"/>
                </a:cxn>
                <a:cxn ang="0">
                  <a:pos x="26" y="21"/>
                </a:cxn>
                <a:cxn ang="0">
                  <a:pos x="21" y="26"/>
                </a:cxn>
                <a:cxn ang="0">
                  <a:pos x="9" y="36"/>
                </a:cxn>
                <a:cxn ang="0">
                  <a:pos x="4" y="41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0" y="31"/>
                </a:cxn>
                <a:cxn ang="0">
                  <a:pos x="30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5" y="13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0"/>
                </a:cxn>
                <a:cxn ang="0">
                  <a:pos x="41" y="2"/>
                </a:cxn>
                <a:cxn ang="0">
                  <a:pos x="40" y="3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54">
                  <a:moveTo>
                    <a:pt x="39" y="4"/>
                  </a:moveTo>
                  <a:lnTo>
                    <a:pt x="39" y="4"/>
                  </a:lnTo>
                  <a:lnTo>
                    <a:pt x="35" y="11"/>
                  </a:lnTo>
                  <a:lnTo>
                    <a:pt x="31" y="16"/>
                  </a:lnTo>
                  <a:lnTo>
                    <a:pt x="26" y="21"/>
                  </a:lnTo>
                  <a:lnTo>
                    <a:pt x="21" y="26"/>
                  </a:lnTo>
                  <a:lnTo>
                    <a:pt x="9" y="36"/>
                  </a:lnTo>
                  <a:lnTo>
                    <a:pt x="4" y="41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5" y="13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0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4" name="Freeform 333"/>
            <p:cNvSpPr/>
            <p:nvPr/>
          </p:nvSpPr>
          <p:spPr bwMode="auto">
            <a:xfrm>
              <a:off x="6542088" y="3638551"/>
              <a:ext cx="28575" cy="39688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9" y="9"/>
                </a:cxn>
                <a:cxn ang="0">
                  <a:pos x="34" y="17"/>
                </a:cxn>
                <a:cxn ang="0">
                  <a:pos x="24" y="33"/>
                </a:cxn>
                <a:cxn ang="0">
                  <a:pos x="13" y="50"/>
                </a:cxn>
                <a:cxn ang="0">
                  <a:pos x="8" y="58"/>
                </a:cxn>
                <a:cxn ang="0">
                  <a:pos x="2" y="65"/>
                </a:cxn>
                <a:cxn ang="0">
                  <a:pos x="2" y="65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14" y="64"/>
                </a:cxn>
                <a:cxn ang="0">
                  <a:pos x="21" y="57"/>
                </a:cxn>
                <a:cxn ang="0">
                  <a:pos x="31" y="40"/>
                </a:cxn>
                <a:cxn ang="0">
                  <a:pos x="40" y="24"/>
                </a:cxn>
                <a:cxn ang="0">
                  <a:pos x="46" y="15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4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74">
                  <a:moveTo>
                    <a:pt x="45" y="2"/>
                  </a:moveTo>
                  <a:lnTo>
                    <a:pt x="45" y="2"/>
                  </a:lnTo>
                  <a:lnTo>
                    <a:pt x="39" y="9"/>
                  </a:lnTo>
                  <a:lnTo>
                    <a:pt x="34" y="17"/>
                  </a:lnTo>
                  <a:lnTo>
                    <a:pt x="24" y="33"/>
                  </a:lnTo>
                  <a:lnTo>
                    <a:pt x="13" y="50"/>
                  </a:lnTo>
                  <a:lnTo>
                    <a:pt x="8" y="58"/>
                  </a:lnTo>
                  <a:lnTo>
                    <a:pt x="2" y="65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4" y="64"/>
                  </a:lnTo>
                  <a:lnTo>
                    <a:pt x="21" y="57"/>
                  </a:lnTo>
                  <a:lnTo>
                    <a:pt x="31" y="40"/>
                  </a:lnTo>
                  <a:lnTo>
                    <a:pt x="40" y="24"/>
                  </a:lnTo>
                  <a:lnTo>
                    <a:pt x="46" y="1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4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5" name="Freeform 334"/>
            <p:cNvSpPr/>
            <p:nvPr/>
          </p:nvSpPr>
          <p:spPr bwMode="auto">
            <a:xfrm>
              <a:off x="6804026" y="3252788"/>
              <a:ext cx="34925" cy="28575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3" y="4"/>
                </a:cxn>
                <a:cxn ang="0">
                  <a:pos x="46" y="9"/>
                </a:cxn>
                <a:cxn ang="0">
                  <a:pos x="40" y="13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26" y="23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3"/>
                </a:cxn>
                <a:cxn ang="0">
                  <a:pos x="2" y="54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7" y="53"/>
                </a:cxn>
                <a:cxn ang="0">
                  <a:pos x="21" y="41"/>
                </a:cxn>
                <a:cxn ang="0">
                  <a:pos x="35" y="28"/>
                </a:cxn>
                <a:cxn ang="0">
                  <a:pos x="35" y="28"/>
                </a:cxn>
                <a:cxn ang="0">
                  <a:pos x="49" y="18"/>
                </a:cxn>
                <a:cxn ang="0">
                  <a:pos x="55" y="14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3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54">
                  <a:moveTo>
                    <a:pt x="60" y="1"/>
                  </a:moveTo>
                  <a:lnTo>
                    <a:pt x="60" y="1"/>
                  </a:lnTo>
                  <a:lnTo>
                    <a:pt x="53" y="4"/>
                  </a:lnTo>
                  <a:lnTo>
                    <a:pt x="46" y="9"/>
                  </a:lnTo>
                  <a:lnTo>
                    <a:pt x="40" y="13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6" y="23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3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21" y="41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49" y="18"/>
                  </a:lnTo>
                  <a:lnTo>
                    <a:pt x="55" y="14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6" name="Freeform 335"/>
            <p:cNvSpPr/>
            <p:nvPr/>
          </p:nvSpPr>
          <p:spPr bwMode="auto">
            <a:xfrm>
              <a:off x="6824663" y="3282951"/>
              <a:ext cx="23813" cy="28575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30" y="13"/>
                </a:cxn>
                <a:cxn ang="0">
                  <a:pos x="20" y="24"/>
                </a:cxn>
                <a:cxn ang="0">
                  <a:pos x="11" y="36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3" y="54"/>
                </a:cxn>
                <a:cxn ang="0">
                  <a:pos x="5" y="55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8" y="43"/>
                </a:cxn>
                <a:cxn ang="0">
                  <a:pos x="28" y="31"/>
                </a:cxn>
                <a:cxn ang="0">
                  <a:pos x="36" y="2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8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5">
                  <a:moveTo>
                    <a:pt x="39" y="2"/>
                  </a:moveTo>
                  <a:lnTo>
                    <a:pt x="39" y="2"/>
                  </a:lnTo>
                  <a:lnTo>
                    <a:pt x="30" y="13"/>
                  </a:lnTo>
                  <a:lnTo>
                    <a:pt x="20" y="24"/>
                  </a:lnTo>
                  <a:lnTo>
                    <a:pt x="11" y="36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3" y="54"/>
                  </a:lnTo>
                  <a:lnTo>
                    <a:pt x="5" y="55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8" y="43"/>
                  </a:lnTo>
                  <a:lnTo>
                    <a:pt x="28" y="31"/>
                  </a:lnTo>
                  <a:lnTo>
                    <a:pt x="36" y="2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8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7" name="Freeform 336"/>
            <p:cNvSpPr/>
            <p:nvPr/>
          </p:nvSpPr>
          <p:spPr bwMode="auto">
            <a:xfrm>
              <a:off x="6746876" y="3535363"/>
              <a:ext cx="41275" cy="41275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4" y="18"/>
                </a:cxn>
                <a:cxn ang="0">
                  <a:pos x="36" y="35"/>
                </a:cxn>
                <a:cxn ang="0">
                  <a:pos x="18" y="53"/>
                </a:cxn>
                <a:cxn ang="0">
                  <a:pos x="10" y="62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7" y="79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8" y="67"/>
                </a:cxn>
                <a:cxn ang="0">
                  <a:pos x="26" y="58"/>
                </a:cxn>
                <a:cxn ang="0">
                  <a:pos x="43" y="40"/>
                </a:cxn>
                <a:cxn ang="0">
                  <a:pos x="62" y="24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0" h="79">
                  <a:moveTo>
                    <a:pt x="72" y="1"/>
                  </a:moveTo>
                  <a:lnTo>
                    <a:pt x="72" y="1"/>
                  </a:lnTo>
                  <a:lnTo>
                    <a:pt x="54" y="18"/>
                  </a:lnTo>
                  <a:lnTo>
                    <a:pt x="36" y="35"/>
                  </a:lnTo>
                  <a:lnTo>
                    <a:pt x="18" y="53"/>
                  </a:lnTo>
                  <a:lnTo>
                    <a:pt x="10" y="62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7" y="79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8" y="67"/>
                  </a:lnTo>
                  <a:lnTo>
                    <a:pt x="26" y="58"/>
                  </a:lnTo>
                  <a:lnTo>
                    <a:pt x="43" y="40"/>
                  </a:lnTo>
                  <a:lnTo>
                    <a:pt x="62" y="24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8" name="Freeform 337"/>
            <p:cNvSpPr/>
            <p:nvPr/>
          </p:nvSpPr>
          <p:spPr bwMode="auto">
            <a:xfrm>
              <a:off x="6786563" y="3578226"/>
              <a:ext cx="25400" cy="25400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5" y="1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7" y="14"/>
                </a:cxn>
                <a:cxn ang="0">
                  <a:pos x="13" y="21"/>
                </a:cxn>
                <a:cxn ang="0">
                  <a:pos x="8" y="27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1" y="46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8"/>
                </a:cxn>
                <a:cxn ang="0">
                  <a:pos x="7" y="47"/>
                </a:cxn>
                <a:cxn ang="0">
                  <a:pos x="9" y="46"/>
                </a:cxn>
                <a:cxn ang="0">
                  <a:pos x="9" y="46"/>
                </a:cxn>
                <a:cxn ang="0">
                  <a:pos x="15" y="34"/>
                </a:cxn>
                <a:cxn ang="0">
                  <a:pos x="22" y="23"/>
                </a:cxn>
                <a:cxn ang="0">
                  <a:pos x="26" y="18"/>
                </a:cxn>
                <a:cxn ang="0">
                  <a:pos x="31" y="13"/>
                </a:cxn>
                <a:cxn ang="0">
                  <a:pos x="36" y="10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9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8">
                  <a:moveTo>
                    <a:pt x="43" y="0"/>
                  </a:moveTo>
                  <a:lnTo>
                    <a:pt x="43" y="0"/>
                  </a:lnTo>
                  <a:lnTo>
                    <a:pt x="35" y="1"/>
                  </a:lnTo>
                  <a:lnTo>
                    <a:pt x="28" y="4"/>
                  </a:lnTo>
                  <a:lnTo>
                    <a:pt x="22" y="8"/>
                  </a:lnTo>
                  <a:lnTo>
                    <a:pt x="17" y="14"/>
                  </a:lnTo>
                  <a:lnTo>
                    <a:pt x="13" y="21"/>
                  </a:lnTo>
                  <a:lnTo>
                    <a:pt x="8" y="27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7" y="47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15" y="34"/>
                  </a:lnTo>
                  <a:lnTo>
                    <a:pt x="22" y="23"/>
                  </a:lnTo>
                  <a:lnTo>
                    <a:pt x="26" y="18"/>
                  </a:lnTo>
                  <a:lnTo>
                    <a:pt x="31" y="13"/>
                  </a:lnTo>
                  <a:lnTo>
                    <a:pt x="36" y="10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9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9" name="Freeform 338"/>
            <p:cNvSpPr/>
            <p:nvPr/>
          </p:nvSpPr>
          <p:spPr bwMode="auto">
            <a:xfrm>
              <a:off x="6786563" y="3635376"/>
              <a:ext cx="42863" cy="4286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7" y="8"/>
                </a:cxn>
                <a:cxn ang="0">
                  <a:pos x="64" y="12"/>
                </a:cxn>
                <a:cxn ang="0">
                  <a:pos x="60" y="16"/>
                </a:cxn>
                <a:cxn ang="0">
                  <a:pos x="54" y="19"/>
                </a:cxn>
                <a:cxn ang="0">
                  <a:pos x="54" y="19"/>
                </a:cxn>
                <a:cxn ang="0">
                  <a:pos x="51" y="21"/>
                </a:cxn>
                <a:cxn ang="0">
                  <a:pos x="47" y="26"/>
                </a:cxn>
                <a:cxn ang="0">
                  <a:pos x="41" y="34"/>
                </a:cxn>
                <a:cxn ang="0">
                  <a:pos x="41" y="34"/>
                </a:cxn>
                <a:cxn ang="0">
                  <a:pos x="31" y="44"/>
                </a:cxn>
                <a:cxn ang="0">
                  <a:pos x="22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3" y="78"/>
                </a:cxn>
                <a:cxn ang="0">
                  <a:pos x="4" y="80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31" y="57"/>
                </a:cxn>
                <a:cxn ang="0">
                  <a:pos x="43" y="45"/>
                </a:cxn>
                <a:cxn ang="0">
                  <a:pos x="54" y="34"/>
                </a:cxn>
                <a:cxn ang="0">
                  <a:pos x="54" y="34"/>
                </a:cxn>
                <a:cxn ang="0">
                  <a:pos x="59" y="29"/>
                </a:cxn>
                <a:cxn ang="0">
                  <a:pos x="65" y="25"/>
                </a:cxn>
                <a:cxn ang="0">
                  <a:pos x="65" y="25"/>
                </a:cxn>
                <a:cxn ang="0">
                  <a:pos x="70" y="21"/>
                </a:cxn>
                <a:cxn ang="0">
                  <a:pos x="73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0">
                  <a:moveTo>
                    <a:pt x="71" y="2"/>
                  </a:moveTo>
                  <a:lnTo>
                    <a:pt x="71" y="2"/>
                  </a:lnTo>
                  <a:lnTo>
                    <a:pt x="67" y="8"/>
                  </a:lnTo>
                  <a:lnTo>
                    <a:pt x="64" y="12"/>
                  </a:lnTo>
                  <a:lnTo>
                    <a:pt x="60" y="16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1" y="21"/>
                  </a:lnTo>
                  <a:lnTo>
                    <a:pt x="47" y="26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31" y="44"/>
                  </a:lnTo>
                  <a:lnTo>
                    <a:pt x="22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3" y="78"/>
                  </a:lnTo>
                  <a:lnTo>
                    <a:pt x="4" y="80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31" y="57"/>
                  </a:lnTo>
                  <a:lnTo>
                    <a:pt x="43" y="45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9" y="29"/>
                  </a:lnTo>
                  <a:lnTo>
                    <a:pt x="65" y="25"/>
                  </a:lnTo>
                  <a:lnTo>
                    <a:pt x="65" y="25"/>
                  </a:lnTo>
                  <a:lnTo>
                    <a:pt x="70" y="21"/>
                  </a:lnTo>
                  <a:lnTo>
                    <a:pt x="73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20" name="Freeform 339"/>
            <p:cNvSpPr>
              <a:spLocks noEditPoints="1"/>
            </p:cNvSpPr>
            <p:nvPr/>
          </p:nvSpPr>
          <p:spPr bwMode="auto">
            <a:xfrm>
              <a:off x="6137276" y="3425826"/>
              <a:ext cx="227013" cy="333375"/>
            </a:xfrm>
            <a:custGeom>
              <a:avLst/>
              <a:gdLst/>
              <a:ahLst/>
              <a:cxnLst>
                <a:cxn ang="0">
                  <a:pos x="94" y="625"/>
                </a:cxn>
                <a:cxn ang="0">
                  <a:pos x="51" y="599"/>
                </a:cxn>
                <a:cxn ang="0">
                  <a:pos x="13" y="539"/>
                </a:cxn>
                <a:cxn ang="0">
                  <a:pos x="8" y="497"/>
                </a:cxn>
                <a:cxn ang="0">
                  <a:pos x="9" y="435"/>
                </a:cxn>
                <a:cxn ang="0">
                  <a:pos x="10" y="394"/>
                </a:cxn>
                <a:cxn ang="0">
                  <a:pos x="8" y="349"/>
                </a:cxn>
                <a:cxn ang="0">
                  <a:pos x="2" y="283"/>
                </a:cxn>
                <a:cxn ang="0">
                  <a:pos x="3" y="229"/>
                </a:cxn>
                <a:cxn ang="0">
                  <a:pos x="0" y="165"/>
                </a:cxn>
                <a:cxn ang="0">
                  <a:pos x="3" y="122"/>
                </a:cxn>
                <a:cxn ang="0">
                  <a:pos x="3" y="84"/>
                </a:cxn>
                <a:cxn ang="0">
                  <a:pos x="37" y="23"/>
                </a:cxn>
                <a:cxn ang="0">
                  <a:pos x="75" y="4"/>
                </a:cxn>
                <a:cxn ang="0">
                  <a:pos x="114" y="3"/>
                </a:cxn>
                <a:cxn ang="0">
                  <a:pos x="221" y="2"/>
                </a:cxn>
                <a:cxn ang="0">
                  <a:pos x="270" y="1"/>
                </a:cxn>
                <a:cxn ang="0">
                  <a:pos x="306" y="10"/>
                </a:cxn>
                <a:cxn ang="0">
                  <a:pos x="354" y="13"/>
                </a:cxn>
                <a:cxn ang="0">
                  <a:pos x="388" y="29"/>
                </a:cxn>
                <a:cxn ang="0">
                  <a:pos x="410" y="63"/>
                </a:cxn>
                <a:cxn ang="0">
                  <a:pos x="419" y="132"/>
                </a:cxn>
                <a:cxn ang="0">
                  <a:pos x="427" y="206"/>
                </a:cxn>
                <a:cxn ang="0">
                  <a:pos x="426" y="266"/>
                </a:cxn>
                <a:cxn ang="0">
                  <a:pos x="426" y="324"/>
                </a:cxn>
                <a:cxn ang="0">
                  <a:pos x="430" y="408"/>
                </a:cxn>
                <a:cxn ang="0">
                  <a:pos x="430" y="483"/>
                </a:cxn>
                <a:cxn ang="0">
                  <a:pos x="428" y="571"/>
                </a:cxn>
                <a:cxn ang="0">
                  <a:pos x="405" y="603"/>
                </a:cxn>
                <a:cxn ang="0">
                  <a:pos x="383" y="614"/>
                </a:cxn>
                <a:cxn ang="0">
                  <a:pos x="343" y="623"/>
                </a:cxn>
                <a:cxn ang="0">
                  <a:pos x="179" y="629"/>
                </a:cxn>
                <a:cxn ang="0">
                  <a:pos x="38" y="100"/>
                </a:cxn>
                <a:cxn ang="0">
                  <a:pos x="36" y="133"/>
                </a:cxn>
                <a:cxn ang="0">
                  <a:pos x="38" y="209"/>
                </a:cxn>
                <a:cxn ang="0">
                  <a:pos x="40" y="358"/>
                </a:cxn>
                <a:cxn ang="0">
                  <a:pos x="43" y="481"/>
                </a:cxn>
                <a:cxn ang="0">
                  <a:pos x="44" y="485"/>
                </a:cxn>
                <a:cxn ang="0">
                  <a:pos x="52" y="539"/>
                </a:cxn>
                <a:cxn ang="0">
                  <a:pos x="77" y="574"/>
                </a:cxn>
                <a:cxn ang="0">
                  <a:pos x="132" y="589"/>
                </a:cxn>
                <a:cxn ang="0">
                  <a:pos x="231" y="594"/>
                </a:cxn>
                <a:cxn ang="0">
                  <a:pos x="303" y="587"/>
                </a:cxn>
                <a:cxn ang="0">
                  <a:pos x="346" y="586"/>
                </a:cxn>
                <a:cxn ang="0">
                  <a:pos x="378" y="570"/>
                </a:cxn>
                <a:cxn ang="0">
                  <a:pos x="388" y="552"/>
                </a:cxn>
                <a:cxn ang="0">
                  <a:pos x="389" y="511"/>
                </a:cxn>
                <a:cxn ang="0">
                  <a:pos x="390" y="475"/>
                </a:cxn>
                <a:cxn ang="0">
                  <a:pos x="394" y="417"/>
                </a:cxn>
                <a:cxn ang="0">
                  <a:pos x="389" y="306"/>
                </a:cxn>
                <a:cxn ang="0">
                  <a:pos x="392" y="237"/>
                </a:cxn>
                <a:cxn ang="0">
                  <a:pos x="387" y="162"/>
                </a:cxn>
                <a:cxn ang="0">
                  <a:pos x="382" y="116"/>
                </a:cxn>
                <a:cxn ang="0">
                  <a:pos x="371" y="70"/>
                </a:cxn>
                <a:cxn ang="0">
                  <a:pos x="343" y="51"/>
                </a:cxn>
                <a:cxn ang="0">
                  <a:pos x="292" y="45"/>
                </a:cxn>
                <a:cxn ang="0">
                  <a:pos x="245" y="39"/>
                </a:cxn>
                <a:cxn ang="0">
                  <a:pos x="140" y="39"/>
                </a:cxn>
                <a:cxn ang="0">
                  <a:pos x="80" y="43"/>
                </a:cxn>
                <a:cxn ang="0">
                  <a:pos x="52" y="63"/>
                </a:cxn>
                <a:cxn ang="0">
                  <a:pos x="38" y="100"/>
                </a:cxn>
              </a:cxnLst>
              <a:rect l="0" t="0" r="r" b="b"/>
              <a:pathLst>
                <a:path w="430" h="630">
                  <a:moveTo>
                    <a:pt x="143" y="630"/>
                  </a:moveTo>
                  <a:lnTo>
                    <a:pt x="143" y="630"/>
                  </a:lnTo>
                  <a:lnTo>
                    <a:pt x="118" y="629"/>
                  </a:lnTo>
                  <a:lnTo>
                    <a:pt x="107" y="627"/>
                  </a:lnTo>
                  <a:lnTo>
                    <a:pt x="94" y="625"/>
                  </a:lnTo>
                  <a:lnTo>
                    <a:pt x="83" y="621"/>
                  </a:lnTo>
                  <a:lnTo>
                    <a:pt x="71" y="615"/>
                  </a:lnTo>
                  <a:lnTo>
                    <a:pt x="61" y="608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39" y="586"/>
                  </a:lnTo>
                  <a:lnTo>
                    <a:pt x="30" y="575"/>
                  </a:lnTo>
                  <a:lnTo>
                    <a:pt x="23" y="563"/>
                  </a:lnTo>
                  <a:lnTo>
                    <a:pt x="18" y="551"/>
                  </a:lnTo>
                  <a:lnTo>
                    <a:pt x="13" y="539"/>
                  </a:lnTo>
                  <a:lnTo>
                    <a:pt x="10" y="526"/>
                  </a:lnTo>
                  <a:lnTo>
                    <a:pt x="9" y="513"/>
                  </a:lnTo>
                  <a:lnTo>
                    <a:pt x="8" y="498"/>
                  </a:lnTo>
                  <a:lnTo>
                    <a:pt x="8" y="498"/>
                  </a:lnTo>
                  <a:lnTo>
                    <a:pt x="8" y="497"/>
                  </a:lnTo>
                  <a:lnTo>
                    <a:pt x="7" y="489"/>
                  </a:lnTo>
                  <a:lnTo>
                    <a:pt x="7" y="489"/>
                  </a:lnTo>
                  <a:lnTo>
                    <a:pt x="7" y="462"/>
                  </a:lnTo>
                  <a:lnTo>
                    <a:pt x="7" y="449"/>
                  </a:lnTo>
                  <a:lnTo>
                    <a:pt x="9" y="435"/>
                  </a:lnTo>
                  <a:lnTo>
                    <a:pt x="9" y="435"/>
                  </a:lnTo>
                  <a:lnTo>
                    <a:pt x="10" y="422"/>
                  </a:lnTo>
                  <a:lnTo>
                    <a:pt x="11" y="411"/>
                  </a:lnTo>
                  <a:lnTo>
                    <a:pt x="10" y="402"/>
                  </a:lnTo>
                  <a:lnTo>
                    <a:pt x="10" y="394"/>
                  </a:lnTo>
                  <a:lnTo>
                    <a:pt x="10" y="394"/>
                  </a:lnTo>
                  <a:lnTo>
                    <a:pt x="8" y="382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8" y="349"/>
                  </a:lnTo>
                  <a:lnTo>
                    <a:pt x="7" y="336"/>
                  </a:lnTo>
                  <a:lnTo>
                    <a:pt x="5" y="316"/>
                  </a:lnTo>
                  <a:lnTo>
                    <a:pt x="5" y="316"/>
                  </a:lnTo>
                  <a:lnTo>
                    <a:pt x="3" y="296"/>
                  </a:lnTo>
                  <a:lnTo>
                    <a:pt x="2" y="283"/>
                  </a:lnTo>
                  <a:lnTo>
                    <a:pt x="2" y="266"/>
                  </a:lnTo>
                  <a:lnTo>
                    <a:pt x="2" y="266"/>
                  </a:lnTo>
                  <a:lnTo>
                    <a:pt x="2" y="239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3" y="217"/>
                  </a:lnTo>
                  <a:lnTo>
                    <a:pt x="2" y="186"/>
                  </a:lnTo>
                  <a:lnTo>
                    <a:pt x="1" y="178"/>
                  </a:lnTo>
                  <a:lnTo>
                    <a:pt x="1" y="178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2" y="99"/>
                  </a:lnTo>
                  <a:lnTo>
                    <a:pt x="3" y="84"/>
                  </a:lnTo>
                  <a:lnTo>
                    <a:pt x="6" y="69"/>
                  </a:lnTo>
                  <a:lnTo>
                    <a:pt x="10" y="57"/>
                  </a:lnTo>
                  <a:lnTo>
                    <a:pt x="18" y="44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6" y="9"/>
                  </a:lnTo>
                  <a:lnTo>
                    <a:pt x="62" y="7"/>
                  </a:lnTo>
                  <a:lnTo>
                    <a:pt x="75" y="4"/>
                  </a:lnTo>
                  <a:lnTo>
                    <a:pt x="88" y="3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14" y="3"/>
                  </a:lnTo>
                  <a:lnTo>
                    <a:pt x="114" y="3"/>
                  </a:lnTo>
                  <a:lnTo>
                    <a:pt x="125" y="3"/>
                  </a:lnTo>
                  <a:lnTo>
                    <a:pt x="194" y="3"/>
                  </a:lnTo>
                  <a:lnTo>
                    <a:pt x="194" y="3"/>
                  </a:lnTo>
                  <a:lnTo>
                    <a:pt x="221" y="2"/>
                  </a:lnTo>
                  <a:lnTo>
                    <a:pt x="221" y="2"/>
                  </a:lnTo>
                  <a:lnTo>
                    <a:pt x="236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1" y="0"/>
                  </a:lnTo>
                  <a:lnTo>
                    <a:pt x="270" y="1"/>
                  </a:lnTo>
                  <a:lnTo>
                    <a:pt x="279" y="3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5" y="8"/>
                  </a:lnTo>
                  <a:lnTo>
                    <a:pt x="306" y="10"/>
                  </a:lnTo>
                  <a:lnTo>
                    <a:pt x="316" y="10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1"/>
                  </a:lnTo>
                  <a:lnTo>
                    <a:pt x="354" y="13"/>
                  </a:lnTo>
                  <a:lnTo>
                    <a:pt x="363" y="15"/>
                  </a:lnTo>
                  <a:lnTo>
                    <a:pt x="363" y="15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8" y="29"/>
                  </a:lnTo>
                  <a:lnTo>
                    <a:pt x="393" y="33"/>
                  </a:lnTo>
                  <a:lnTo>
                    <a:pt x="397" y="38"/>
                  </a:lnTo>
                  <a:lnTo>
                    <a:pt x="401" y="43"/>
                  </a:lnTo>
                  <a:lnTo>
                    <a:pt x="405" y="49"/>
                  </a:lnTo>
                  <a:lnTo>
                    <a:pt x="410" y="63"/>
                  </a:lnTo>
                  <a:lnTo>
                    <a:pt x="415" y="79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2"/>
                  </a:lnTo>
                  <a:lnTo>
                    <a:pt x="420" y="147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6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48"/>
                  </a:lnTo>
                  <a:lnTo>
                    <a:pt x="426" y="266"/>
                  </a:lnTo>
                  <a:lnTo>
                    <a:pt x="426" y="266"/>
                  </a:lnTo>
                  <a:lnTo>
                    <a:pt x="425" y="276"/>
                  </a:lnTo>
                  <a:lnTo>
                    <a:pt x="425" y="288"/>
                  </a:lnTo>
                  <a:lnTo>
                    <a:pt x="425" y="302"/>
                  </a:lnTo>
                  <a:lnTo>
                    <a:pt x="426" y="323"/>
                  </a:lnTo>
                  <a:lnTo>
                    <a:pt x="426" y="324"/>
                  </a:lnTo>
                  <a:lnTo>
                    <a:pt x="426" y="324"/>
                  </a:lnTo>
                  <a:lnTo>
                    <a:pt x="429" y="359"/>
                  </a:lnTo>
                  <a:lnTo>
                    <a:pt x="429" y="382"/>
                  </a:lnTo>
                  <a:lnTo>
                    <a:pt x="429" y="382"/>
                  </a:lnTo>
                  <a:lnTo>
                    <a:pt x="430" y="408"/>
                  </a:lnTo>
                  <a:lnTo>
                    <a:pt x="430" y="408"/>
                  </a:lnTo>
                  <a:lnTo>
                    <a:pt x="430" y="438"/>
                  </a:lnTo>
                  <a:lnTo>
                    <a:pt x="430" y="438"/>
                  </a:lnTo>
                  <a:lnTo>
                    <a:pt x="430" y="483"/>
                  </a:lnTo>
                  <a:lnTo>
                    <a:pt x="430" y="483"/>
                  </a:lnTo>
                  <a:lnTo>
                    <a:pt x="430" y="527"/>
                  </a:lnTo>
                  <a:lnTo>
                    <a:pt x="430" y="549"/>
                  </a:lnTo>
                  <a:lnTo>
                    <a:pt x="430" y="549"/>
                  </a:lnTo>
                  <a:lnTo>
                    <a:pt x="429" y="562"/>
                  </a:lnTo>
                  <a:lnTo>
                    <a:pt x="428" y="571"/>
                  </a:lnTo>
                  <a:lnTo>
                    <a:pt x="425" y="579"/>
                  </a:lnTo>
                  <a:lnTo>
                    <a:pt x="422" y="586"/>
                  </a:lnTo>
                  <a:lnTo>
                    <a:pt x="418" y="592"/>
                  </a:lnTo>
                  <a:lnTo>
                    <a:pt x="413" y="596"/>
                  </a:lnTo>
                  <a:lnTo>
                    <a:pt x="405" y="603"/>
                  </a:lnTo>
                  <a:lnTo>
                    <a:pt x="404" y="604"/>
                  </a:lnTo>
                  <a:lnTo>
                    <a:pt x="404" y="604"/>
                  </a:lnTo>
                  <a:lnTo>
                    <a:pt x="398" y="608"/>
                  </a:lnTo>
                  <a:lnTo>
                    <a:pt x="391" y="611"/>
                  </a:lnTo>
                  <a:lnTo>
                    <a:pt x="383" y="614"/>
                  </a:lnTo>
                  <a:lnTo>
                    <a:pt x="376" y="617"/>
                  </a:lnTo>
                  <a:lnTo>
                    <a:pt x="360" y="622"/>
                  </a:lnTo>
                  <a:lnTo>
                    <a:pt x="351" y="623"/>
                  </a:lnTo>
                  <a:lnTo>
                    <a:pt x="343" y="623"/>
                  </a:lnTo>
                  <a:lnTo>
                    <a:pt x="343" y="623"/>
                  </a:lnTo>
                  <a:lnTo>
                    <a:pt x="303" y="624"/>
                  </a:lnTo>
                  <a:lnTo>
                    <a:pt x="261" y="626"/>
                  </a:lnTo>
                  <a:lnTo>
                    <a:pt x="261" y="626"/>
                  </a:lnTo>
                  <a:lnTo>
                    <a:pt x="221" y="628"/>
                  </a:lnTo>
                  <a:lnTo>
                    <a:pt x="179" y="629"/>
                  </a:lnTo>
                  <a:lnTo>
                    <a:pt x="170" y="629"/>
                  </a:lnTo>
                  <a:lnTo>
                    <a:pt x="170" y="629"/>
                  </a:lnTo>
                  <a:lnTo>
                    <a:pt x="143" y="630"/>
                  </a:lnTo>
                  <a:lnTo>
                    <a:pt x="143" y="630"/>
                  </a:lnTo>
                  <a:close/>
                  <a:moveTo>
                    <a:pt x="38" y="100"/>
                  </a:moveTo>
                  <a:lnTo>
                    <a:pt x="38" y="100"/>
                  </a:lnTo>
                  <a:lnTo>
                    <a:pt x="37" y="107"/>
                  </a:lnTo>
                  <a:lnTo>
                    <a:pt x="36" y="115"/>
                  </a:lnTo>
                  <a:lnTo>
                    <a:pt x="36" y="130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55"/>
                  </a:lnTo>
                  <a:lnTo>
                    <a:pt x="37" y="175"/>
                  </a:lnTo>
                  <a:lnTo>
                    <a:pt x="37" y="175"/>
                  </a:lnTo>
                  <a:lnTo>
                    <a:pt x="38" y="209"/>
                  </a:lnTo>
                  <a:lnTo>
                    <a:pt x="38" y="312"/>
                  </a:lnTo>
                  <a:lnTo>
                    <a:pt x="38" y="312"/>
                  </a:lnTo>
                  <a:lnTo>
                    <a:pt x="38" y="341"/>
                  </a:lnTo>
                  <a:lnTo>
                    <a:pt x="40" y="358"/>
                  </a:lnTo>
                  <a:lnTo>
                    <a:pt x="40" y="358"/>
                  </a:lnTo>
                  <a:lnTo>
                    <a:pt x="41" y="374"/>
                  </a:lnTo>
                  <a:lnTo>
                    <a:pt x="42" y="399"/>
                  </a:lnTo>
                  <a:lnTo>
                    <a:pt x="42" y="399"/>
                  </a:lnTo>
                  <a:lnTo>
                    <a:pt x="43" y="439"/>
                  </a:lnTo>
                  <a:lnTo>
                    <a:pt x="43" y="481"/>
                  </a:lnTo>
                  <a:lnTo>
                    <a:pt x="43" y="482"/>
                  </a:lnTo>
                  <a:lnTo>
                    <a:pt x="44" y="483"/>
                  </a:lnTo>
                  <a:lnTo>
                    <a:pt x="44" y="483"/>
                  </a:lnTo>
                  <a:lnTo>
                    <a:pt x="44" y="485"/>
                  </a:lnTo>
                  <a:lnTo>
                    <a:pt x="44" y="485"/>
                  </a:lnTo>
                  <a:lnTo>
                    <a:pt x="44" y="494"/>
                  </a:lnTo>
                  <a:lnTo>
                    <a:pt x="46" y="508"/>
                  </a:lnTo>
                  <a:lnTo>
                    <a:pt x="48" y="523"/>
                  </a:lnTo>
                  <a:lnTo>
                    <a:pt x="50" y="531"/>
                  </a:lnTo>
                  <a:lnTo>
                    <a:pt x="52" y="539"/>
                  </a:lnTo>
                  <a:lnTo>
                    <a:pt x="55" y="547"/>
                  </a:lnTo>
                  <a:lnTo>
                    <a:pt x="59" y="554"/>
                  </a:lnTo>
                  <a:lnTo>
                    <a:pt x="64" y="562"/>
                  </a:lnTo>
                  <a:lnTo>
                    <a:pt x="70" y="568"/>
                  </a:lnTo>
                  <a:lnTo>
                    <a:pt x="77" y="574"/>
                  </a:lnTo>
                  <a:lnTo>
                    <a:pt x="85" y="578"/>
                  </a:lnTo>
                  <a:lnTo>
                    <a:pt x="94" y="582"/>
                  </a:lnTo>
                  <a:lnTo>
                    <a:pt x="106" y="585"/>
                  </a:lnTo>
                  <a:lnTo>
                    <a:pt x="106" y="585"/>
                  </a:lnTo>
                  <a:lnTo>
                    <a:pt x="132" y="589"/>
                  </a:lnTo>
                  <a:lnTo>
                    <a:pt x="153" y="592"/>
                  </a:lnTo>
                  <a:lnTo>
                    <a:pt x="174" y="593"/>
                  </a:lnTo>
                  <a:lnTo>
                    <a:pt x="196" y="594"/>
                  </a:lnTo>
                  <a:lnTo>
                    <a:pt x="231" y="594"/>
                  </a:lnTo>
                  <a:lnTo>
                    <a:pt x="231" y="594"/>
                  </a:lnTo>
                  <a:lnTo>
                    <a:pt x="247" y="593"/>
                  </a:lnTo>
                  <a:lnTo>
                    <a:pt x="262" y="592"/>
                  </a:lnTo>
                  <a:lnTo>
                    <a:pt x="293" y="588"/>
                  </a:lnTo>
                  <a:lnTo>
                    <a:pt x="293" y="588"/>
                  </a:lnTo>
                  <a:lnTo>
                    <a:pt x="303" y="587"/>
                  </a:lnTo>
                  <a:lnTo>
                    <a:pt x="311" y="587"/>
                  </a:lnTo>
                  <a:lnTo>
                    <a:pt x="322" y="587"/>
                  </a:lnTo>
                  <a:lnTo>
                    <a:pt x="322" y="587"/>
                  </a:lnTo>
                  <a:lnTo>
                    <a:pt x="335" y="587"/>
                  </a:lnTo>
                  <a:lnTo>
                    <a:pt x="346" y="586"/>
                  </a:lnTo>
                  <a:lnTo>
                    <a:pt x="357" y="583"/>
                  </a:lnTo>
                  <a:lnTo>
                    <a:pt x="363" y="580"/>
                  </a:lnTo>
                  <a:lnTo>
                    <a:pt x="369" y="577"/>
                  </a:lnTo>
                  <a:lnTo>
                    <a:pt x="369" y="577"/>
                  </a:lnTo>
                  <a:lnTo>
                    <a:pt x="378" y="570"/>
                  </a:lnTo>
                  <a:lnTo>
                    <a:pt x="384" y="565"/>
                  </a:lnTo>
                  <a:lnTo>
                    <a:pt x="385" y="563"/>
                  </a:lnTo>
                  <a:lnTo>
                    <a:pt x="387" y="559"/>
                  </a:lnTo>
                  <a:lnTo>
                    <a:pt x="388" y="552"/>
                  </a:lnTo>
                  <a:lnTo>
                    <a:pt x="388" y="552"/>
                  </a:lnTo>
                  <a:lnTo>
                    <a:pt x="389" y="547"/>
                  </a:lnTo>
                  <a:lnTo>
                    <a:pt x="390" y="540"/>
                  </a:lnTo>
                  <a:lnTo>
                    <a:pt x="390" y="540"/>
                  </a:lnTo>
                  <a:lnTo>
                    <a:pt x="390" y="530"/>
                  </a:lnTo>
                  <a:lnTo>
                    <a:pt x="389" y="511"/>
                  </a:lnTo>
                  <a:lnTo>
                    <a:pt x="389" y="511"/>
                  </a:lnTo>
                  <a:lnTo>
                    <a:pt x="389" y="498"/>
                  </a:lnTo>
                  <a:lnTo>
                    <a:pt x="389" y="497"/>
                  </a:lnTo>
                  <a:lnTo>
                    <a:pt x="389" y="497"/>
                  </a:lnTo>
                  <a:lnTo>
                    <a:pt x="390" y="475"/>
                  </a:lnTo>
                  <a:lnTo>
                    <a:pt x="392" y="459"/>
                  </a:lnTo>
                  <a:lnTo>
                    <a:pt x="392" y="459"/>
                  </a:lnTo>
                  <a:lnTo>
                    <a:pt x="393" y="441"/>
                  </a:lnTo>
                  <a:lnTo>
                    <a:pt x="394" y="417"/>
                  </a:lnTo>
                  <a:lnTo>
                    <a:pt x="394" y="417"/>
                  </a:lnTo>
                  <a:lnTo>
                    <a:pt x="393" y="382"/>
                  </a:lnTo>
                  <a:lnTo>
                    <a:pt x="392" y="359"/>
                  </a:lnTo>
                  <a:lnTo>
                    <a:pt x="392" y="359"/>
                  </a:lnTo>
                  <a:lnTo>
                    <a:pt x="390" y="338"/>
                  </a:lnTo>
                  <a:lnTo>
                    <a:pt x="389" y="306"/>
                  </a:lnTo>
                  <a:lnTo>
                    <a:pt x="389" y="306"/>
                  </a:lnTo>
                  <a:lnTo>
                    <a:pt x="390" y="276"/>
                  </a:lnTo>
                  <a:lnTo>
                    <a:pt x="391" y="258"/>
                  </a:lnTo>
                  <a:lnTo>
                    <a:pt x="391" y="258"/>
                  </a:lnTo>
                  <a:lnTo>
                    <a:pt x="392" y="237"/>
                  </a:lnTo>
                  <a:lnTo>
                    <a:pt x="392" y="224"/>
                  </a:lnTo>
                  <a:lnTo>
                    <a:pt x="391" y="204"/>
                  </a:lnTo>
                  <a:lnTo>
                    <a:pt x="391" y="204"/>
                  </a:lnTo>
                  <a:lnTo>
                    <a:pt x="389" y="180"/>
                  </a:lnTo>
                  <a:lnTo>
                    <a:pt x="387" y="162"/>
                  </a:lnTo>
                  <a:lnTo>
                    <a:pt x="387" y="162"/>
                  </a:lnTo>
                  <a:lnTo>
                    <a:pt x="383" y="143"/>
                  </a:lnTo>
                  <a:lnTo>
                    <a:pt x="382" y="130"/>
                  </a:lnTo>
                  <a:lnTo>
                    <a:pt x="382" y="116"/>
                  </a:lnTo>
                  <a:lnTo>
                    <a:pt x="382" y="116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1" y="70"/>
                  </a:lnTo>
                  <a:lnTo>
                    <a:pt x="367" y="65"/>
                  </a:lnTo>
                  <a:lnTo>
                    <a:pt x="362" y="60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5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5" y="39"/>
                  </a:lnTo>
                  <a:lnTo>
                    <a:pt x="194" y="39"/>
                  </a:lnTo>
                  <a:lnTo>
                    <a:pt x="194" y="39"/>
                  </a:lnTo>
                  <a:lnTo>
                    <a:pt x="160" y="39"/>
                  </a:lnTo>
                  <a:lnTo>
                    <a:pt x="160" y="39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7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59"/>
                  </a:lnTo>
                  <a:lnTo>
                    <a:pt x="52" y="63"/>
                  </a:lnTo>
                  <a:lnTo>
                    <a:pt x="49" y="68"/>
                  </a:lnTo>
                  <a:lnTo>
                    <a:pt x="46" y="73"/>
                  </a:lnTo>
                  <a:lnTo>
                    <a:pt x="41" y="86"/>
                  </a:lnTo>
                  <a:lnTo>
                    <a:pt x="38" y="100"/>
                  </a:lnTo>
                  <a:lnTo>
                    <a:pt x="38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21" name="Freeform 340"/>
            <p:cNvSpPr>
              <a:spLocks noEditPoints="1"/>
            </p:cNvSpPr>
            <p:nvPr/>
          </p:nvSpPr>
          <p:spPr bwMode="auto">
            <a:xfrm>
              <a:off x="6407151" y="3316288"/>
              <a:ext cx="227013" cy="442913"/>
            </a:xfrm>
            <a:custGeom>
              <a:avLst/>
              <a:gdLst/>
              <a:ahLst/>
              <a:cxnLst>
                <a:cxn ang="0">
                  <a:pos x="94" y="832"/>
                </a:cxn>
                <a:cxn ang="0">
                  <a:pos x="51" y="806"/>
                </a:cxn>
                <a:cxn ang="0">
                  <a:pos x="13" y="746"/>
                </a:cxn>
                <a:cxn ang="0">
                  <a:pos x="8" y="704"/>
                </a:cxn>
                <a:cxn ang="0">
                  <a:pos x="8" y="589"/>
                </a:cxn>
                <a:cxn ang="0">
                  <a:pos x="10" y="546"/>
                </a:cxn>
                <a:cxn ang="0">
                  <a:pos x="8" y="511"/>
                </a:cxn>
                <a:cxn ang="0">
                  <a:pos x="2" y="330"/>
                </a:cxn>
                <a:cxn ang="0">
                  <a:pos x="3" y="214"/>
                </a:cxn>
                <a:cxn ang="0">
                  <a:pos x="0" y="152"/>
                </a:cxn>
                <a:cxn ang="0">
                  <a:pos x="3" y="123"/>
                </a:cxn>
                <a:cxn ang="0">
                  <a:pos x="6" y="71"/>
                </a:cxn>
                <a:cxn ang="0">
                  <a:pos x="51" y="14"/>
                </a:cxn>
                <a:cxn ang="0">
                  <a:pos x="88" y="4"/>
                </a:cxn>
                <a:cxn ang="0">
                  <a:pos x="125" y="4"/>
                </a:cxn>
                <a:cxn ang="0">
                  <a:pos x="236" y="2"/>
                </a:cxn>
                <a:cxn ang="0">
                  <a:pos x="279" y="4"/>
                </a:cxn>
                <a:cxn ang="0">
                  <a:pos x="317" y="12"/>
                </a:cxn>
                <a:cxn ang="0">
                  <a:pos x="364" y="16"/>
                </a:cxn>
                <a:cxn ang="0">
                  <a:pos x="393" y="35"/>
                </a:cxn>
                <a:cxn ang="0">
                  <a:pos x="415" y="79"/>
                </a:cxn>
                <a:cxn ang="0">
                  <a:pos x="420" y="148"/>
                </a:cxn>
                <a:cxn ang="0">
                  <a:pos x="428" y="222"/>
                </a:cxn>
                <a:cxn ang="0">
                  <a:pos x="425" y="335"/>
                </a:cxn>
                <a:cxn ang="0">
                  <a:pos x="429" y="449"/>
                </a:cxn>
                <a:cxn ang="0">
                  <a:pos x="430" y="608"/>
                </a:cxn>
                <a:cxn ang="0">
                  <a:pos x="430" y="756"/>
                </a:cxn>
                <a:cxn ang="0">
                  <a:pos x="422" y="793"/>
                </a:cxn>
                <a:cxn ang="0">
                  <a:pos x="404" y="811"/>
                </a:cxn>
                <a:cxn ang="0">
                  <a:pos x="359" y="829"/>
                </a:cxn>
                <a:cxn ang="0">
                  <a:pos x="261" y="833"/>
                </a:cxn>
                <a:cxn ang="0">
                  <a:pos x="170" y="836"/>
                </a:cxn>
                <a:cxn ang="0">
                  <a:pos x="37" y="108"/>
                </a:cxn>
                <a:cxn ang="0">
                  <a:pos x="36" y="156"/>
                </a:cxn>
                <a:cxn ang="0">
                  <a:pos x="38" y="376"/>
                </a:cxn>
                <a:cxn ang="0">
                  <a:pos x="42" y="544"/>
                </a:cxn>
                <a:cxn ang="0">
                  <a:pos x="44" y="690"/>
                </a:cxn>
                <a:cxn ang="0">
                  <a:pos x="47" y="730"/>
                </a:cxn>
                <a:cxn ang="0">
                  <a:pos x="64" y="769"/>
                </a:cxn>
                <a:cxn ang="0">
                  <a:pos x="106" y="792"/>
                </a:cxn>
                <a:cxn ang="0">
                  <a:pos x="196" y="801"/>
                </a:cxn>
                <a:cxn ang="0">
                  <a:pos x="293" y="795"/>
                </a:cxn>
                <a:cxn ang="0">
                  <a:pos x="322" y="794"/>
                </a:cxn>
                <a:cxn ang="0">
                  <a:pos x="369" y="784"/>
                </a:cxn>
                <a:cxn ang="0">
                  <a:pos x="387" y="759"/>
                </a:cxn>
                <a:cxn ang="0">
                  <a:pos x="390" y="737"/>
                </a:cxn>
                <a:cxn ang="0">
                  <a:pos x="388" y="704"/>
                </a:cxn>
                <a:cxn ang="0">
                  <a:pos x="394" y="562"/>
                </a:cxn>
                <a:cxn ang="0">
                  <a:pos x="390" y="371"/>
                </a:cxn>
                <a:cxn ang="0">
                  <a:pos x="392" y="251"/>
                </a:cxn>
                <a:cxn ang="0">
                  <a:pos x="386" y="163"/>
                </a:cxn>
                <a:cxn ang="0">
                  <a:pos x="382" y="117"/>
                </a:cxn>
                <a:cxn ang="0">
                  <a:pos x="372" y="71"/>
                </a:cxn>
                <a:cxn ang="0">
                  <a:pos x="343" y="51"/>
                </a:cxn>
                <a:cxn ang="0">
                  <a:pos x="292" y="46"/>
                </a:cxn>
                <a:cxn ang="0">
                  <a:pos x="245" y="40"/>
                </a:cxn>
                <a:cxn ang="0">
                  <a:pos x="140" y="40"/>
                </a:cxn>
                <a:cxn ang="0">
                  <a:pos x="81" y="44"/>
                </a:cxn>
                <a:cxn ang="0">
                  <a:pos x="52" y="64"/>
                </a:cxn>
                <a:cxn ang="0">
                  <a:pos x="39" y="101"/>
                </a:cxn>
              </a:cxnLst>
              <a:rect l="0" t="0" r="r" b="b"/>
              <a:pathLst>
                <a:path w="430" h="837">
                  <a:moveTo>
                    <a:pt x="143" y="837"/>
                  </a:moveTo>
                  <a:lnTo>
                    <a:pt x="143" y="837"/>
                  </a:lnTo>
                  <a:lnTo>
                    <a:pt x="118" y="836"/>
                  </a:lnTo>
                  <a:lnTo>
                    <a:pt x="107" y="834"/>
                  </a:lnTo>
                  <a:lnTo>
                    <a:pt x="94" y="832"/>
                  </a:lnTo>
                  <a:lnTo>
                    <a:pt x="83" y="828"/>
                  </a:lnTo>
                  <a:lnTo>
                    <a:pt x="72" y="822"/>
                  </a:lnTo>
                  <a:lnTo>
                    <a:pt x="61" y="815"/>
                  </a:lnTo>
                  <a:lnTo>
                    <a:pt x="51" y="806"/>
                  </a:lnTo>
                  <a:lnTo>
                    <a:pt x="51" y="806"/>
                  </a:lnTo>
                  <a:lnTo>
                    <a:pt x="39" y="793"/>
                  </a:lnTo>
                  <a:lnTo>
                    <a:pt x="30" y="782"/>
                  </a:lnTo>
                  <a:lnTo>
                    <a:pt x="23" y="770"/>
                  </a:lnTo>
                  <a:lnTo>
                    <a:pt x="17" y="758"/>
                  </a:lnTo>
                  <a:lnTo>
                    <a:pt x="13" y="746"/>
                  </a:lnTo>
                  <a:lnTo>
                    <a:pt x="11" y="733"/>
                  </a:lnTo>
                  <a:lnTo>
                    <a:pt x="9" y="720"/>
                  </a:lnTo>
                  <a:lnTo>
                    <a:pt x="8" y="705"/>
                  </a:lnTo>
                  <a:lnTo>
                    <a:pt x="8" y="705"/>
                  </a:lnTo>
                  <a:lnTo>
                    <a:pt x="8" y="704"/>
                  </a:lnTo>
                  <a:lnTo>
                    <a:pt x="8" y="704"/>
                  </a:lnTo>
                  <a:lnTo>
                    <a:pt x="7" y="677"/>
                  </a:lnTo>
                  <a:lnTo>
                    <a:pt x="7" y="640"/>
                  </a:lnTo>
                  <a:lnTo>
                    <a:pt x="7" y="604"/>
                  </a:lnTo>
                  <a:lnTo>
                    <a:pt x="8" y="589"/>
                  </a:lnTo>
                  <a:lnTo>
                    <a:pt x="9" y="579"/>
                  </a:lnTo>
                  <a:lnTo>
                    <a:pt x="9" y="579"/>
                  </a:lnTo>
                  <a:lnTo>
                    <a:pt x="10" y="565"/>
                  </a:lnTo>
                  <a:lnTo>
                    <a:pt x="11" y="555"/>
                  </a:lnTo>
                  <a:lnTo>
                    <a:pt x="10" y="546"/>
                  </a:lnTo>
                  <a:lnTo>
                    <a:pt x="10" y="537"/>
                  </a:lnTo>
                  <a:lnTo>
                    <a:pt x="10" y="537"/>
                  </a:lnTo>
                  <a:lnTo>
                    <a:pt x="9" y="526"/>
                  </a:lnTo>
                  <a:lnTo>
                    <a:pt x="8" y="511"/>
                  </a:lnTo>
                  <a:lnTo>
                    <a:pt x="8" y="511"/>
                  </a:lnTo>
                  <a:lnTo>
                    <a:pt x="7" y="467"/>
                  </a:lnTo>
                  <a:lnTo>
                    <a:pt x="5" y="420"/>
                  </a:lnTo>
                  <a:lnTo>
                    <a:pt x="5" y="420"/>
                  </a:lnTo>
                  <a:lnTo>
                    <a:pt x="3" y="374"/>
                  </a:lnTo>
                  <a:lnTo>
                    <a:pt x="2" y="330"/>
                  </a:lnTo>
                  <a:lnTo>
                    <a:pt x="2" y="330"/>
                  </a:lnTo>
                  <a:lnTo>
                    <a:pt x="3" y="277"/>
                  </a:lnTo>
                  <a:lnTo>
                    <a:pt x="3" y="277"/>
                  </a:lnTo>
                  <a:lnTo>
                    <a:pt x="3" y="237"/>
                  </a:lnTo>
                  <a:lnTo>
                    <a:pt x="3" y="214"/>
                  </a:lnTo>
                  <a:lnTo>
                    <a:pt x="2" y="187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2"/>
                  </a:lnTo>
                  <a:lnTo>
                    <a:pt x="1" y="138"/>
                  </a:lnTo>
                  <a:lnTo>
                    <a:pt x="3" y="126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00"/>
                  </a:lnTo>
                  <a:lnTo>
                    <a:pt x="4" y="84"/>
                  </a:lnTo>
                  <a:lnTo>
                    <a:pt x="6" y="71"/>
                  </a:lnTo>
                  <a:lnTo>
                    <a:pt x="11" y="57"/>
                  </a:lnTo>
                  <a:lnTo>
                    <a:pt x="17" y="46"/>
                  </a:lnTo>
                  <a:lnTo>
                    <a:pt x="26" y="35"/>
                  </a:lnTo>
                  <a:lnTo>
                    <a:pt x="37" y="2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6" y="11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4"/>
                  </a:lnTo>
                  <a:lnTo>
                    <a:pt x="101" y="4"/>
                  </a:lnTo>
                  <a:lnTo>
                    <a:pt x="101" y="4"/>
                  </a:lnTo>
                  <a:lnTo>
                    <a:pt x="114" y="4"/>
                  </a:lnTo>
                  <a:lnTo>
                    <a:pt x="114" y="4"/>
                  </a:lnTo>
                  <a:lnTo>
                    <a:pt x="125" y="4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1" y="3"/>
                  </a:lnTo>
                  <a:lnTo>
                    <a:pt x="221" y="3"/>
                  </a:lnTo>
                  <a:lnTo>
                    <a:pt x="236" y="2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62" y="2"/>
                  </a:lnTo>
                  <a:lnTo>
                    <a:pt x="270" y="3"/>
                  </a:lnTo>
                  <a:lnTo>
                    <a:pt x="279" y="4"/>
                  </a:lnTo>
                  <a:lnTo>
                    <a:pt x="286" y="6"/>
                  </a:lnTo>
                  <a:lnTo>
                    <a:pt x="286" y="6"/>
                  </a:lnTo>
                  <a:lnTo>
                    <a:pt x="296" y="9"/>
                  </a:lnTo>
                  <a:lnTo>
                    <a:pt x="307" y="11"/>
                  </a:lnTo>
                  <a:lnTo>
                    <a:pt x="317" y="12"/>
                  </a:lnTo>
                  <a:lnTo>
                    <a:pt x="327" y="12"/>
                  </a:lnTo>
                  <a:lnTo>
                    <a:pt x="327" y="12"/>
                  </a:lnTo>
                  <a:lnTo>
                    <a:pt x="346" y="13"/>
                  </a:lnTo>
                  <a:lnTo>
                    <a:pt x="354" y="14"/>
                  </a:lnTo>
                  <a:lnTo>
                    <a:pt x="364" y="16"/>
                  </a:lnTo>
                  <a:lnTo>
                    <a:pt x="364" y="16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7" y="30"/>
                  </a:lnTo>
                  <a:lnTo>
                    <a:pt x="393" y="35"/>
                  </a:lnTo>
                  <a:lnTo>
                    <a:pt x="397" y="39"/>
                  </a:lnTo>
                  <a:lnTo>
                    <a:pt x="401" y="45"/>
                  </a:lnTo>
                  <a:lnTo>
                    <a:pt x="405" y="50"/>
                  </a:lnTo>
                  <a:lnTo>
                    <a:pt x="411" y="64"/>
                  </a:lnTo>
                  <a:lnTo>
                    <a:pt x="415" y="79"/>
                  </a:lnTo>
                  <a:lnTo>
                    <a:pt x="417" y="97"/>
                  </a:lnTo>
                  <a:lnTo>
                    <a:pt x="419" y="117"/>
                  </a:lnTo>
                  <a:lnTo>
                    <a:pt x="419" y="117"/>
                  </a:lnTo>
                  <a:lnTo>
                    <a:pt x="419" y="133"/>
                  </a:lnTo>
                  <a:lnTo>
                    <a:pt x="420" y="148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7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53"/>
                  </a:lnTo>
                  <a:lnTo>
                    <a:pt x="426" y="283"/>
                  </a:lnTo>
                  <a:lnTo>
                    <a:pt x="426" y="283"/>
                  </a:lnTo>
                  <a:lnTo>
                    <a:pt x="425" y="335"/>
                  </a:lnTo>
                  <a:lnTo>
                    <a:pt x="425" y="361"/>
                  </a:lnTo>
                  <a:lnTo>
                    <a:pt x="426" y="388"/>
                  </a:lnTo>
                  <a:lnTo>
                    <a:pt x="426" y="388"/>
                  </a:lnTo>
                  <a:lnTo>
                    <a:pt x="428" y="417"/>
                  </a:lnTo>
                  <a:lnTo>
                    <a:pt x="429" y="449"/>
                  </a:lnTo>
                  <a:lnTo>
                    <a:pt x="429" y="514"/>
                  </a:lnTo>
                  <a:lnTo>
                    <a:pt x="429" y="514"/>
                  </a:lnTo>
                  <a:lnTo>
                    <a:pt x="430" y="553"/>
                  </a:lnTo>
                  <a:lnTo>
                    <a:pt x="430" y="553"/>
                  </a:lnTo>
                  <a:lnTo>
                    <a:pt x="430" y="608"/>
                  </a:lnTo>
                  <a:lnTo>
                    <a:pt x="430" y="608"/>
                  </a:lnTo>
                  <a:lnTo>
                    <a:pt x="430" y="690"/>
                  </a:lnTo>
                  <a:lnTo>
                    <a:pt x="430" y="690"/>
                  </a:lnTo>
                  <a:lnTo>
                    <a:pt x="430" y="734"/>
                  </a:lnTo>
                  <a:lnTo>
                    <a:pt x="430" y="756"/>
                  </a:lnTo>
                  <a:lnTo>
                    <a:pt x="430" y="756"/>
                  </a:lnTo>
                  <a:lnTo>
                    <a:pt x="430" y="769"/>
                  </a:lnTo>
                  <a:lnTo>
                    <a:pt x="428" y="778"/>
                  </a:lnTo>
                  <a:lnTo>
                    <a:pt x="425" y="786"/>
                  </a:lnTo>
                  <a:lnTo>
                    <a:pt x="422" y="793"/>
                  </a:lnTo>
                  <a:lnTo>
                    <a:pt x="417" y="799"/>
                  </a:lnTo>
                  <a:lnTo>
                    <a:pt x="413" y="803"/>
                  </a:lnTo>
                  <a:lnTo>
                    <a:pt x="405" y="810"/>
                  </a:lnTo>
                  <a:lnTo>
                    <a:pt x="404" y="811"/>
                  </a:lnTo>
                  <a:lnTo>
                    <a:pt x="404" y="811"/>
                  </a:lnTo>
                  <a:lnTo>
                    <a:pt x="398" y="815"/>
                  </a:lnTo>
                  <a:lnTo>
                    <a:pt x="392" y="818"/>
                  </a:lnTo>
                  <a:lnTo>
                    <a:pt x="383" y="821"/>
                  </a:lnTo>
                  <a:lnTo>
                    <a:pt x="376" y="824"/>
                  </a:lnTo>
                  <a:lnTo>
                    <a:pt x="359" y="829"/>
                  </a:lnTo>
                  <a:lnTo>
                    <a:pt x="351" y="830"/>
                  </a:lnTo>
                  <a:lnTo>
                    <a:pt x="343" y="830"/>
                  </a:lnTo>
                  <a:lnTo>
                    <a:pt x="343" y="830"/>
                  </a:lnTo>
                  <a:lnTo>
                    <a:pt x="302" y="831"/>
                  </a:lnTo>
                  <a:lnTo>
                    <a:pt x="261" y="833"/>
                  </a:lnTo>
                  <a:lnTo>
                    <a:pt x="261" y="833"/>
                  </a:lnTo>
                  <a:lnTo>
                    <a:pt x="221" y="835"/>
                  </a:lnTo>
                  <a:lnTo>
                    <a:pt x="179" y="836"/>
                  </a:lnTo>
                  <a:lnTo>
                    <a:pt x="170" y="836"/>
                  </a:lnTo>
                  <a:lnTo>
                    <a:pt x="170" y="836"/>
                  </a:lnTo>
                  <a:lnTo>
                    <a:pt x="143" y="837"/>
                  </a:lnTo>
                  <a:lnTo>
                    <a:pt x="143" y="837"/>
                  </a:lnTo>
                  <a:close/>
                  <a:moveTo>
                    <a:pt x="39" y="101"/>
                  </a:moveTo>
                  <a:lnTo>
                    <a:pt x="39" y="101"/>
                  </a:lnTo>
                  <a:lnTo>
                    <a:pt x="37" y="108"/>
                  </a:lnTo>
                  <a:lnTo>
                    <a:pt x="37" y="116"/>
                  </a:lnTo>
                  <a:lnTo>
                    <a:pt x="36" y="132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36" y="156"/>
                  </a:lnTo>
                  <a:lnTo>
                    <a:pt x="37" y="176"/>
                  </a:lnTo>
                  <a:lnTo>
                    <a:pt x="37" y="176"/>
                  </a:lnTo>
                  <a:lnTo>
                    <a:pt x="38" y="211"/>
                  </a:lnTo>
                  <a:lnTo>
                    <a:pt x="38" y="376"/>
                  </a:lnTo>
                  <a:lnTo>
                    <a:pt x="38" y="376"/>
                  </a:lnTo>
                  <a:lnTo>
                    <a:pt x="39" y="438"/>
                  </a:lnTo>
                  <a:lnTo>
                    <a:pt x="41" y="505"/>
                  </a:lnTo>
                  <a:lnTo>
                    <a:pt x="41" y="505"/>
                  </a:lnTo>
                  <a:lnTo>
                    <a:pt x="42" y="544"/>
                  </a:lnTo>
                  <a:lnTo>
                    <a:pt x="42" y="544"/>
                  </a:lnTo>
                  <a:lnTo>
                    <a:pt x="43" y="614"/>
                  </a:lnTo>
                  <a:lnTo>
                    <a:pt x="44" y="688"/>
                  </a:lnTo>
                  <a:lnTo>
                    <a:pt x="44" y="689"/>
                  </a:lnTo>
                  <a:lnTo>
                    <a:pt x="44" y="690"/>
                  </a:lnTo>
                  <a:lnTo>
                    <a:pt x="44" y="690"/>
                  </a:lnTo>
                  <a:lnTo>
                    <a:pt x="44" y="692"/>
                  </a:lnTo>
                  <a:lnTo>
                    <a:pt x="44" y="692"/>
                  </a:lnTo>
                  <a:lnTo>
                    <a:pt x="44" y="701"/>
                  </a:lnTo>
                  <a:lnTo>
                    <a:pt x="45" y="715"/>
                  </a:lnTo>
                  <a:lnTo>
                    <a:pt x="47" y="730"/>
                  </a:lnTo>
                  <a:lnTo>
                    <a:pt x="50" y="738"/>
                  </a:lnTo>
                  <a:lnTo>
                    <a:pt x="52" y="746"/>
                  </a:lnTo>
                  <a:lnTo>
                    <a:pt x="55" y="754"/>
                  </a:lnTo>
                  <a:lnTo>
                    <a:pt x="59" y="761"/>
                  </a:lnTo>
                  <a:lnTo>
                    <a:pt x="64" y="769"/>
                  </a:lnTo>
                  <a:lnTo>
                    <a:pt x="70" y="775"/>
                  </a:lnTo>
                  <a:lnTo>
                    <a:pt x="77" y="781"/>
                  </a:lnTo>
                  <a:lnTo>
                    <a:pt x="85" y="785"/>
                  </a:lnTo>
                  <a:lnTo>
                    <a:pt x="94" y="789"/>
                  </a:lnTo>
                  <a:lnTo>
                    <a:pt x="106" y="792"/>
                  </a:lnTo>
                  <a:lnTo>
                    <a:pt x="106" y="792"/>
                  </a:lnTo>
                  <a:lnTo>
                    <a:pt x="131" y="796"/>
                  </a:lnTo>
                  <a:lnTo>
                    <a:pt x="153" y="799"/>
                  </a:lnTo>
                  <a:lnTo>
                    <a:pt x="174" y="800"/>
                  </a:lnTo>
                  <a:lnTo>
                    <a:pt x="196" y="801"/>
                  </a:lnTo>
                  <a:lnTo>
                    <a:pt x="232" y="801"/>
                  </a:lnTo>
                  <a:lnTo>
                    <a:pt x="232" y="801"/>
                  </a:lnTo>
                  <a:lnTo>
                    <a:pt x="246" y="800"/>
                  </a:lnTo>
                  <a:lnTo>
                    <a:pt x="262" y="799"/>
                  </a:lnTo>
                  <a:lnTo>
                    <a:pt x="293" y="795"/>
                  </a:lnTo>
                  <a:lnTo>
                    <a:pt x="293" y="795"/>
                  </a:lnTo>
                  <a:lnTo>
                    <a:pt x="302" y="794"/>
                  </a:lnTo>
                  <a:lnTo>
                    <a:pt x="311" y="794"/>
                  </a:lnTo>
                  <a:lnTo>
                    <a:pt x="322" y="794"/>
                  </a:lnTo>
                  <a:lnTo>
                    <a:pt x="322" y="794"/>
                  </a:lnTo>
                  <a:lnTo>
                    <a:pt x="335" y="794"/>
                  </a:lnTo>
                  <a:lnTo>
                    <a:pt x="346" y="793"/>
                  </a:lnTo>
                  <a:lnTo>
                    <a:pt x="357" y="790"/>
                  </a:lnTo>
                  <a:lnTo>
                    <a:pt x="364" y="787"/>
                  </a:lnTo>
                  <a:lnTo>
                    <a:pt x="369" y="784"/>
                  </a:lnTo>
                  <a:lnTo>
                    <a:pt x="369" y="784"/>
                  </a:lnTo>
                  <a:lnTo>
                    <a:pt x="378" y="777"/>
                  </a:lnTo>
                  <a:lnTo>
                    <a:pt x="384" y="772"/>
                  </a:lnTo>
                  <a:lnTo>
                    <a:pt x="386" y="766"/>
                  </a:lnTo>
                  <a:lnTo>
                    <a:pt x="387" y="759"/>
                  </a:lnTo>
                  <a:lnTo>
                    <a:pt x="387" y="759"/>
                  </a:lnTo>
                  <a:lnTo>
                    <a:pt x="388" y="754"/>
                  </a:lnTo>
                  <a:lnTo>
                    <a:pt x="390" y="747"/>
                  </a:lnTo>
                  <a:lnTo>
                    <a:pt x="390" y="747"/>
                  </a:lnTo>
                  <a:lnTo>
                    <a:pt x="390" y="737"/>
                  </a:lnTo>
                  <a:lnTo>
                    <a:pt x="390" y="718"/>
                  </a:lnTo>
                  <a:lnTo>
                    <a:pt x="390" y="718"/>
                  </a:lnTo>
                  <a:lnTo>
                    <a:pt x="388" y="705"/>
                  </a:lnTo>
                  <a:lnTo>
                    <a:pt x="388" y="704"/>
                  </a:lnTo>
                  <a:lnTo>
                    <a:pt x="388" y="704"/>
                  </a:lnTo>
                  <a:lnTo>
                    <a:pt x="390" y="674"/>
                  </a:lnTo>
                  <a:lnTo>
                    <a:pt x="392" y="638"/>
                  </a:lnTo>
                  <a:lnTo>
                    <a:pt x="392" y="638"/>
                  </a:lnTo>
                  <a:lnTo>
                    <a:pt x="393" y="596"/>
                  </a:lnTo>
                  <a:lnTo>
                    <a:pt x="394" y="562"/>
                  </a:lnTo>
                  <a:lnTo>
                    <a:pt x="394" y="562"/>
                  </a:lnTo>
                  <a:lnTo>
                    <a:pt x="393" y="505"/>
                  </a:lnTo>
                  <a:lnTo>
                    <a:pt x="391" y="444"/>
                  </a:lnTo>
                  <a:lnTo>
                    <a:pt x="391" y="444"/>
                  </a:lnTo>
                  <a:lnTo>
                    <a:pt x="390" y="371"/>
                  </a:lnTo>
                  <a:lnTo>
                    <a:pt x="390" y="371"/>
                  </a:lnTo>
                  <a:lnTo>
                    <a:pt x="390" y="333"/>
                  </a:lnTo>
                  <a:lnTo>
                    <a:pt x="391" y="297"/>
                  </a:lnTo>
                  <a:lnTo>
                    <a:pt x="391" y="297"/>
                  </a:lnTo>
                  <a:lnTo>
                    <a:pt x="392" y="251"/>
                  </a:lnTo>
                  <a:lnTo>
                    <a:pt x="392" y="229"/>
                  </a:lnTo>
                  <a:lnTo>
                    <a:pt x="391" y="205"/>
                  </a:lnTo>
                  <a:lnTo>
                    <a:pt x="391" y="205"/>
                  </a:lnTo>
                  <a:lnTo>
                    <a:pt x="388" y="181"/>
                  </a:lnTo>
                  <a:lnTo>
                    <a:pt x="386" y="163"/>
                  </a:lnTo>
                  <a:lnTo>
                    <a:pt x="386" y="163"/>
                  </a:lnTo>
                  <a:lnTo>
                    <a:pt x="383" y="144"/>
                  </a:lnTo>
                  <a:lnTo>
                    <a:pt x="382" y="132"/>
                  </a:lnTo>
                  <a:lnTo>
                    <a:pt x="382" y="117"/>
                  </a:lnTo>
                  <a:lnTo>
                    <a:pt x="382" y="117"/>
                  </a:lnTo>
                  <a:lnTo>
                    <a:pt x="382" y="105"/>
                  </a:lnTo>
                  <a:lnTo>
                    <a:pt x="380" y="95"/>
                  </a:lnTo>
                  <a:lnTo>
                    <a:pt x="378" y="87"/>
                  </a:lnTo>
                  <a:lnTo>
                    <a:pt x="375" y="78"/>
                  </a:lnTo>
                  <a:lnTo>
                    <a:pt x="372" y="71"/>
                  </a:lnTo>
                  <a:lnTo>
                    <a:pt x="367" y="66"/>
                  </a:lnTo>
                  <a:lnTo>
                    <a:pt x="362" y="61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9"/>
                  </a:lnTo>
                  <a:lnTo>
                    <a:pt x="328" y="48"/>
                  </a:lnTo>
                  <a:lnTo>
                    <a:pt x="311" y="46"/>
                  </a:lnTo>
                  <a:lnTo>
                    <a:pt x="292" y="46"/>
                  </a:lnTo>
                  <a:lnTo>
                    <a:pt x="292" y="46"/>
                  </a:lnTo>
                  <a:lnTo>
                    <a:pt x="282" y="45"/>
                  </a:lnTo>
                  <a:lnTo>
                    <a:pt x="270" y="43"/>
                  </a:lnTo>
                  <a:lnTo>
                    <a:pt x="270" y="43"/>
                  </a:lnTo>
                  <a:lnTo>
                    <a:pt x="258" y="41"/>
                  </a:lnTo>
                  <a:lnTo>
                    <a:pt x="245" y="40"/>
                  </a:lnTo>
                  <a:lnTo>
                    <a:pt x="195" y="40"/>
                  </a:lnTo>
                  <a:lnTo>
                    <a:pt x="195" y="40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09" y="40"/>
                  </a:lnTo>
                  <a:lnTo>
                    <a:pt x="109" y="40"/>
                  </a:lnTo>
                  <a:lnTo>
                    <a:pt x="93" y="41"/>
                  </a:lnTo>
                  <a:lnTo>
                    <a:pt x="81" y="44"/>
                  </a:lnTo>
                  <a:lnTo>
                    <a:pt x="69" y="48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60"/>
                  </a:lnTo>
                  <a:lnTo>
                    <a:pt x="52" y="64"/>
                  </a:lnTo>
                  <a:lnTo>
                    <a:pt x="49" y="69"/>
                  </a:lnTo>
                  <a:lnTo>
                    <a:pt x="45" y="74"/>
                  </a:lnTo>
                  <a:lnTo>
                    <a:pt x="41" y="87"/>
                  </a:lnTo>
                  <a:lnTo>
                    <a:pt x="39" y="101"/>
                  </a:lnTo>
                  <a:lnTo>
                    <a:pt x="39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22" name="Freeform 341"/>
            <p:cNvSpPr>
              <a:spLocks noEditPoints="1"/>
            </p:cNvSpPr>
            <p:nvPr/>
          </p:nvSpPr>
          <p:spPr bwMode="auto">
            <a:xfrm>
              <a:off x="6678613" y="3179763"/>
              <a:ext cx="227013" cy="579438"/>
            </a:xfrm>
            <a:custGeom>
              <a:avLst/>
              <a:gdLst/>
              <a:ahLst/>
              <a:cxnLst>
                <a:cxn ang="0">
                  <a:pos x="94" y="1092"/>
                </a:cxn>
                <a:cxn ang="0">
                  <a:pos x="51" y="1066"/>
                </a:cxn>
                <a:cxn ang="0">
                  <a:pos x="13" y="1006"/>
                </a:cxn>
                <a:cxn ang="0">
                  <a:pos x="8" y="964"/>
                </a:cxn>
                <a:cxn ang="0">
                  <a:pos x="9" y="902"/>
                </a:cxn>
                <a:cxn ang="0">
                  <a:pos x="9" y="843"/>
                </a:cxn>
                <a:cxn ang="0">
                  <a:pos x="7" y="746"/>
                </a:cxn>
                <a:cxn ang="0">
                  <a:pos x="2" y="490"/>
                </a:cxn>
                <a:cxn ang="0">
                  <a:pos x="2" y="186"/>
                </a:cxn>
                <a:cxn ang="0">
                  <a:pos x="1" y="138"/>
                </a:cxn>
                <a:cxn ang="0">
                  <a:pos x="2" y="115"/>
                </a:cxn>
                <a:cxn ang="0">
                  <a:pos x="10" y="56"/>
                </a:cxn>
                <a:cxn ang="0">
                  <a:pos x="51" y="13"/>
                </a:cxn>
                <a:cxn ang="0">
                  <a:pos x="101" y="2"/>
                </a:cxn>
                <a:cxn ang="0">
                  <a:pos x="195" y="2"/>
                </a:cxn>
                <a:cxn ang="0">
                  <a:pos x="251" y="0"/>
                </a:cxn>
                <a:cxn ang="0">
                  <a:pos x="286" y="5"/>
                </a:cxn>
                <a:cxn ang="0">
                  <a:pos x="326" y="11"/>
                </a:cxn>
                <a:cxn ang="0">
                  <a:pos x="364" y="15"/>
                </a:cxn>
                <a:cxn ang="0">
                  <a:pos x="397" y="39"/>
                </a:cxn>
                <a:cxn ang="0">
                  <a:pos x="418" y="96"/>
                </a:cxn>
                <a:cxn ang="0">
                  <a:pos x="423" y="187"/>
                </a:cxn>
                <a:cxn ang="0">
                  <a:pos x="428" y="256"/>
                </a:cxn>
                <a:cxn ang="0">
                  <a:pos x="426" y="547"/>
                </a:cxn>
                <a:cxn ang="0">
                  <a:pos x="429" y="790"/>
                </a:cxn>
                <a:cxn ang="0">
                  <a:pos x="430" y="950"/>
                </a:cxn>
                <a:cxn ang="0">
                  <a:pos x="429" y="1029"/>
                </a:cxn>
                <a:cxn ang="0">
                  <a:pos x="413" y="1063"/>
                </a:cxn>
                <a:cxn ang="0">
                  <a:pos x="391" y="1078"/>
                </a:cxn>
                <a:cxn ang="0">
                  <a:pos x="343" y="1090"/>
                </a:cxn>
                <a:cxn ang="0">
                  <a:pos x="221" y="1095"/>
                </a:cxn>
                <a:cxn ang="0">
                  <a:pos x="143" y="1097"/>
                </a:cxn>
                <a:cxn ang="0">
                  <a:pos x="93" y="40"/>
                </a:cxn>
                <a:cxn ang="0">
                  <a:pos x="55" y="58"/>
                </a:cxn>
                <a:cxn ang="0">
                  <a:pos x="38" y="101"/>
                </a:cxn>
                <a:cxn ang="0">
                  <a:pos x="44" y="112"/>
                </a:cxn>
                <a:cxn ang="0">
                  <a:pos x="42" y="125"/>
                </a:cxn>
                <a:cxn ang="0">
                  <a:pos x="34" y="191"/>
                </a:cxn>
                <a:cxn ang="0">
                  <a:pos x="38" y="535"/>
                </a:cxn>
                <a:cxn ang="0">
                  <a:pos x="45" y="774"/>
                </a:cxn>
                <a:cxn ang="0">
                  <a:pos x="46" y="901"/>
                </a:cxn>
                <a:cxn ang="0">
                  <a:pos x="44" y="950"/>
                </a:cxn>
                <a:cxn ang="0">
                  <a:pos x="45" y="975"/>
                </a:cxn>
                <a:cxn ang="0">
                  <a:pos x="59" y="1021"/>
                </a:cxn>
                <a:cxn ang="0">
                  <a:pos x="94" y="1049"/>
                </a:cxn>
                <a:cxn ang="0">
                  <a:pos x="174" y="1060"/>
                </a:cxn>
                <a:cxn ang="0">
                  <a:pos x="262" y="1059"/>
                </a:cxn>
                <a:cxn ang="0">
                  <a:pos x="322" y="1054"/>
                </a:cxn>
                <a:cxn ang="0">
                  <a:pos x="364" y="1047"/>
                </a:cxn>
                <a:cxn ang="0">
                  <a:pos x="386" y="1027"/>
                </a:cxn>
                <a:cxn ang="0">
                  <a:pos x="390" y="1007"/>
                </a:cxn>
                <a:cxn ang="0">
                  <a:pos x="388" y="964"/>
                </a:cxn>
                <a:cxn ang="0">
                  <a:pos x="393" y="890"/>
                </a:cxn>
                <a:cxn ang="0">
                  <a:pos x="390" y="479"/>
                </a:cxn>
                <a:cxn ang="0">
                  <a:pos x="391" y="239"/>
                </a:cxn>
                <a:cxn ang="0">
                  <a:pos x="383" y="153"/>
                </a:cxn>
                <a:cxn ang="0">
                  <a:pos x="380" y="94"/>
                </a:cxn>
                <a:cxn ang="0">
                  <a:pos x="362" y="59"/>
                </a:cxn>
                <a:cxn ang="0">
                  <a:pos x="327" y="47"/>
                </a:cxn>
                <a:cxn ang="0">
                  <a:pos x="270" y="42"/>
                </a:cxn>
                <a:cxn ang="0">
                  <a:pos x="195" y="39"/>
                </a:cxn>
              </a:cxnLst>
              <a:rect l="0" t="0" r="r" b="b"/>
              <a:pathLst>
                <a:path w="430" h="1097">
                  <a:moveTo>
                    <a:pt x="143" y="1097"/>
                  </a:moveTo>
                  <a:lnTo>
                    <a:pt x="143" y="1097"/>
                  </a:lnTo>
                  <a:lnTo>
                    <a:pt x="118" y="1096"/>
                  </a:lnTo>
                  <a:lnTo>
                    <a:pt x="107" y="1094"/>
                  </a:lnTo>
                  <a:lnTo>
                    <a:pt x="94" y="1092"/>
                  </a:lnTo>
                  <a:lnTo>
                    <a:pt x="83" y="1088"/>
                  </a:lnTo>
                  <a:lnTo>
                    <a:pt x="72" y="1082"/>
                  </a:lnTo>
                  <a:lnTo>
                    <a:pt x="61" y="1075"/>
                  </a:lnTo>
                  <a:lnTo>
                    <a:pt x="51" y="1066"/>
                  </a:lnTo>
                  <a:lnTo>
                    <a:pt x="51" y="1066"/>
                  </a:lnTo>
                  <a:lnTo>
                    <a:pt x="39" y="1053"/>
                  </a:lnTo>
                  <a:lnTo>
                    <a:pt x="30" y="1042"/>
                  </a:lnTo>
                  <a:lnTo>
                    <a:pt x="23" y="1030"/>
                  </a:lnTo>
                  <a:lnTo>
                    <a:pt x="17" y="1018"/>
                  </a:lnTo>
                  <a:lnTo>
                    <a:pt x="13" y="1006"/>
                  </a:lnTo>
                  <a:lnTo>
                    <a:pt x="10" y="993"/>
                  </a:lnTo>
                  <a:lnTo>
                    <a:pt x="9" y="980"/>
                  </a:lnTo>
                  <a:lnTo>
                    <a:pt x="8" y="965"/>
                  </a:lnTo>
                  <a:lnTo>
                    <a:pt x="8" y="965"/>
                  </a:lnTo>
                  <a:lnTo>
                    <a:pt x="8" y="964"/>
                  </a:lnTo>
                  <a:lnTo>
                    <a:pt x="7" y="956"/>
                  </a:lnTo>
                  <a:lnTo>
                    <a:pt x="7" y="956"/>
                  </a:lnTo>
                  <a:lnTo>
                    <a:pt x="7" y="929"/>
                  </a:lnTo>
                  <a:lnTo>
                    <a:pt x="7" y="916"/>
                  </a:lnTo>
                  <a:lnTo>
                    <a:pt x="9" y="902"/>
                  </a:lnTo>
                  <a:lnTo>
                    <a:pt x="9" y="902"/>
                  </a:lnTo>
                  <a:lnTo>
                    <a:pt x="10" y="887"/>
                  </a:lnTo>
                  <a:lnTo>
                    <a:pt x="11" y="872"/>
                  </a:lnTo>
                  <a:lnTo>
                    <a:pt x="10" y="858"/>
                  </a:lnTo>
                  <a:lnTo>
                    <a:pt x="9" y="843"/>
                  </a:lnTo>
                  <a:lnTo>
                    <a:pt x="9" y="843"/>
                  </a:lnTo>
                  <a:lnTo>
                    <a:pt x="8" y="828"/>
                  </a:lnTo>
                  <a:lnTo>
                    <a:pt x="8" y="812"/>
                  </a:lnTo>
                  <a:lnTo>
                    <a:pt x="8" y="812"/>
                  </a:lnTo>
                  <a:lnTo>
                    <a:pt x="7" y="746"/>
                  </a:lnTo>
                  <a:lnTo>
                    <a:pt x="5" y="650"/>
                  </a:lnTo>
                  <a:lnTo>
                    <a:pt x="5" y="650"/>
                  </a:lnTo>
                  <a:lnTo>
                    <a:pt x="3" y="555"/>
                  </a:lnTo>
                  <a:lnTo>
                    <a:pt x="2" y="490"/>
                  </a:lnTo>
                  <a:lnTo>
                    <a:pt x="2" y="490"/>
                  </a:lnTo>
                  <a:lnTo>
                    <a:pt x="2" y="418"/>
                  </a:lnTo>
                  <a:lnTo>
                    <a:pt x="2" y="418"/>
                  </a:lnTo>
                  <a:lnTo>
                    <a:pt x="3" y="289"/>
                  </a:lnTo>
                  <a:lnTo>
                    <a:pt x="3" y="229"/>
                  </a:lnTo>
                  <a:lnTo>
                    <a:pt x="2" y="186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4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2" y="99"/>
                  </a:lnTo>
                  <a:lnTo>
                    <a:pt x="4" y="83"/>
                  </a:lnTo>
                  <a:lnTo>
                    <a:pt x="6" y="70"/>
                  </a:lnTo>
                  <a:lnTo>
                    <a:pt x="10" y="56"/>
                  </a:lnTo>
                  <a:lnTo>
                    <a:pt x="17" y="45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6" y="10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2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25" y="2"/>
                  </a:lnTo>
                  <a:lnTo>
                    <a:pt x="195" y="2"/>
                  </a:lnTo>
                  <a:lnTo>
                    <a:pt x="195" y="2"/>
                  </a:lnTo>
                  <a:lnTo>
                    <a:pt x="221" y="1"/>
                  </a:lnTo>
                  <a:lnTo>
                    <a:pt x="221" y="1"/>
                  </a:lnTo>
                  <a:lnTo>
                    <a:pt x="236" y="0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2" y="0"/>
                  </a:lnTo>
                  <a:lnTo>
                    <a:pt x="270" y="1"/>
                  </a:lnTo>
                  <a:lnTo>
                    <a:pt x="279" y="2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6" y="9"/>
                  </a:lnTo>
                  <a:lnTo>
                    <a:pt x="307" y="10"/>
                  </a:lnTo>
                  <a:lnTo>
                    <a:pt x="317" y="11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2"/>
                  </a:lnTo>
                  <a:lnTo>
                    <a:pt x="354" y="13"/>
                  </a:lnTo>
                  <a:lnTo>
                    <a:pt x="364" y="15"/>
                  </a:lnTo>
                  <a:lnTo>
                    <a:pt x="364" y="15"/>
                  </a:lnTo>
                  <a:lnTo>
                    <a:pt x="376" y="21"/>
                  </a:lnTo>
                  <a:lnTo>
                    <a:pt x="382" y="25"/>
                  </a:lnTo>
                  <a:lnTo>
                    <a:pt x="387" y="28"/>
                  </a:lnTo>
                  <a:lnTo>
                    <a:pt x="393" y="34"/>
                  </a:lnTo>
                  <a:lnTo>
                    <a:pt x="397" y="39"/>
                  </a:lnTo>
                  <a:lnTo>
                    <a:pt x="401" y="44"/>
                  </a:lnTo>
                  <a:lnTo>
                    <a:pt x="405" y="50"/>
                  </a:lnTo>
                  <a:lnTo>
                    <a:pt x="410" y="63"/>
                  </a:lnTo>
                  <a:lnTo>
                    <a:pt x="414" y="78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4"/>
                  </a:lnTo>
                  <a:lnTo>
                    <a:pt x="420" y="152"/>
                  </a:lnTo>
                  <a:lnTo>
                    <a:pt x="423" y="187"/>
                  </a:lnTo>
                  <a:lnTo>
                    <a:pt x="423" y="187"/>
                  </a:lnTo>
                  <a:lnTo>
                    <a:pt x="426" y="222"/>
                  </a:lnTo>
                  <a:lnTo>
                    <a:pt x="427" y="239"/>
                  </a:lnTo>
                  <a:lnTo>
                    <a:pt x="428" y="256"/>
                  </a:lnTo>
                  <a:lnTo>
                    <a:pt x="428" y="256"/>
                  </a:lnTo>
                  <a:lnTo>
                    <a:pt x="426" y="340"/>
                  </a:lnTo>
                  <a:lnTo>
                    <a:pt x="426" y="340"/>
                  </a:lnTo>
                  <a:lnTo>
                    <a:pt x="425" y="457"/>
                  </a:lnTo>
                  <a:lnTo>
                    <a:pt x="425" y="509"/>
                  </a:lnTo>
                  <a:lnTo>
                    <a:pt x="426" y="547"/>
                  </a:lnTo>
                  <a:lnTo>
                    <a:pt x="426" y="547"/>
                  </a:lnTo>
                  <a:lnTo>
                    <a:pt x="428" y="589"/>
                  </a:lnTo>
                  <a:lnTo>
                    <a:pt x="429" y="651"/>
                  </a:lnTo>
                  <a:lnTo>
                    <a:pt x="429" y="790"/>
                  </a:lnTo>
                  <a:lnTo>
                    <a:pt x="429" y="790"/>
                  </a:lnTo>
                  <a:lnTo>
                    <a:pt x="430" y="853"/>
                  </a:lnTo>
                  <a:lnTo>
                    <a:pt x="430" y="853"/>
                  </a:lnTo>
                  <a:lnTo>
                    <a:pt x="430" y="892"/>
                  </a:lnTo>
                  <a:lnTo>
                    <a:pt x="430" y="892"/>
                  </a:lnTo>
                  <a:lnTo>
                    <a:pt x="430" y="950"/>
                  </a:lnTo>
                  <a:lnTo>
                    <a:pt x="430" y="950"/>
                  </a:lnTo>
                  <a:lnTo>
                    <a:pt x="430" y="994"/>
                  </a:lnTo>
                  <a:lnTo>
                    <a:pt x="430" y="1016"/>
                  </a:lnTo>
                  <a:lnTo>
                    <a:pt x="430" y="1016"/>
                  </a:lnTo>
                  <a:lnTo>
                    <a:pt x="429" y="1029"/>
                  </a:lnTo>
                  <a:lnTo>
                    <a:pt x="428" y="1038"/>
                  </a:lnTo>
                  <a:lnTo>
                    <a:pt x="425" y="1046"/>
                  </a:lnTo>
                  <a:lnTo>
                    <a:pt x="422" y="1053"/>
                  </a:lnTo>
                  <a:lnTo>
                    <a:pt x="418" y="1059"/>
                  </a:lnTo>
                  <a:lnTo>
                    <a:pt x="413" y="1063"/>
                  </a:lnTo>
                  <a:lnTo>
                    <a:pt x="405" y="1070"/>
                  </a:lnTo>
                  <a:lnTo>
                    <a:pt x="404" y="1071"/>
                  </a:lnTo>
                  <a:lnTo>
                    <a:pt x="404" y="1071"/>
                  </a:lnTo>
                  <a:lnTo>
                    <a:pt x="398" y="1075"/>
                  </a:lnTo>
                  <a:lnTo>
                    <a:pt x="391" y="1078"/>
                  </a:lnTo>
                  <a:lnTo>
                    <a:pt x="383" y="1081"/>
                  </a:lnTo>
                  <a:lnTo>
                    <a:pt x="376" y="1085"/>
                  </a:lnTo>
                  <a:lnTo>
                    <a:pt x="359" y="1089"/>
                  </a:lnTo>
                  <a:lnTo>
                    <a:pt x="351" y="1090"/>
                  </a:lnTo>
                  <a:lnTo>
                    <a:pt x="343" y="1090"/>
                  </a:lnTo>
                  <a:lnTo>
                    <a:pt x="343" y="1090"/>
                  </a:lnTo>
                  <a:lnTo>
                    <a:pt x="302" y="1091"/>
                  </a:lnTo>
                  <a:lnTo>
                    <a:pt x="261" y="1093"/>
                  </a:lnTo>
                  <a:lnTo>
                    <a:pt x="261" y="1093"/>
                  </a:lnTo>
                  <a:lnTo>
                    <a:pt x="221" y="1095"/>
                  </a:lnTo>
                  <a:lnTo>
                    <a:pt x="179" y="1096"/>
                  </a:lnTo>
                  <a:lnTo>
                    <a:pt x="170" y="1096"/>
                  </a:lnTo>
                  <a:lnTo>
                    <a:pt x="170" y="1096"/>
                  </a:lnTo>
                  <a:lnTo>
                    <a:pt x="143" y="1097"/>
                  </a:lnTo>
                  <a:lnTo>
                    <a:pt x="143" y="1097"/>
                  </a:lnTo>
                  <a:close/>
                  <a:moveTo>
                    <a:pt x="140" y="39"/>
                  </a:move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8"/>
                  </a:lnTo>
                  <a:lnTo>
                    <a:pt x="63" y="51"/>
                  </a:lnTo>
                  <a:lnTo>
                    <a:pt x="59" y="54"/>
                  </a:lnTo>
                  <a:lnTo>
                    <a:pt x="55" y="58"/>
                  </a:lnTo>
                  <a:lnTo>
                    <a:pt x="52" y="63"/>
                  </a:lnTo>
                  <a:lnTo>
                    <a:pt x="48" y="68"/>
                  </a:lnTo>
                  <a:lnTo>
                    <a:pt x="45" y="74"/>
                  </a:lnTo>
                  <a:lnTo>
                    <a:pt x="41" y="86"/>
                  </a:lnTo>
                  <a:lnTo>
                    <a:pt x="38" y="101"/>
                  </a:lnTo>
                  <a:lnTo>
                    <a:pt x="38" y="103"/>
                  </a:lnTo>
                  <a:lnTo>
                    <a:pt x="40" y="105"/>
                  </a:lnTo>
                  <a:lnTo>
                    <a:pt x="40" y="105"/>
                  </a:lnTo>
                  <a:lnTo>
                    <a:pt x="42" y="108"/>
                  </a:lnTo>
                  <a:lnTo>
                    <a:pt x="44" y="112"/>
                  </a:lnTo>
                  <a:lnTo>
                    <a:pt x="44" y="115"/>
                  </a:lnTo>
                  <a:lnTo>
                    <a:pt x="44" y="119"/>
                  </a:lnTo>
                  <a:lnTo>
                    <a:pt x="43" y="122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38" y="133"/>
                  </a:lnTo>
                  <a:lnTo>
                    <a:pt x="35" y="142"/>
                  </a:lnTo>
                  <a:lnTo>
                    <a:pt x="34" y="154"/>
                  </a:lnTo>
                  <a:lnTo>
                    <a:pt x="33" y="166"/>
                  </a:lnTo>
                  <a:lnTo>
                    <a:pt x="34" y="191"/>
                  </a:lnTo>
                  <a:lnTo>
                    <a:pt x="36" y="217"/>
                  </a:lnTo>
                  <a:lnTo>
                    <a:pt x="36" y="217"/>
                  </a:lnTo>
                  <a:lnTo>
                    <a:pt x="37" y="233"/>
                  </a:lnTo>
                  <a:lnTo>
                    <a:pt x="38" y="244"/>
                  </a:lnTo>
                  <a:lnTo>
                    <a:pt x="38" y="535"/>
                  </a:lnTo>
                  <a:lnTo>
                    <a:pt x="38" y="535"/>
                  </a:lnTo>
                  <a:lnTo>
                    <a:pt x="38" y="576"/>
                  </a:lnTo>
                  <a:lnTo>
                    <a:pt x="40" y="637"/>
                  </a:lnTo>
                  <a:lnTo>
                    <a:pt x="45" y="774"/>
                  </a:lnTo>
                  <a:lnTo>
                    <a:pt x="45" y="774"/>
                  </a:lnTo>
                  <a:lnTo>
                    <a:pt x="49" y="844"/>
                  </a:lnTo>
                  <a:lnTo>
                    <a:pt x="49" y="844"/>
                  </a:lnTo>
                  <a:lnTo>
                    <a:pt x="49" y="859"/>
                  </a:lnTo>
                  <a:lnTo>
                    <a:pt x="49" y="873"/>
                  </a:lnTo>
                  <a:lnTo>
                    <a:pt x="46" y="901"/>
                  </a:lnTo>
                  <a:lnTo>
                    <a:pt x="46" y="901"/>
                  </a:lnTo>
                  <a:lnTo>
                    <a:pt x="44" y="924"/>
                  </a:lnTo>
                  <a:lnTo>
                    <a:pt x="43" y="948"/>
                  </a:lnTo>
                  <a:lnTo>
                    <a:pt x="43" y="949"/>
                  </a:lnTo>
                  <a:lnTo>
                    <a:pt x="44" y="950"/>
                  </a:lnTo>
                  <a:lnTo>
                    <a:pt x="44" y="950"/>
                  </a:lnTo>
                  <a:lnTo>
                    <a:pt x="44" y="952"/>
                  </a:lnTo>
                  <a:lnTo>
                    <a:pt x="44" y="952"/>
                  </a:lnTo>
                  <a:lnTo>
                    <a:pt x="44" y="961"/>
                  </a:lnTo>
                  <a:lnTo>
                    <a:pt x="45" y="975"/>
                  </a:lnTo>
                  <a:lnTo>
                    <a:pt x="48" y="990"/>
                  </a:lnTo>
                  <a:lnTo>
                    <a:pt x="50" y="999"/>
                  </a:lnTo>
                  <a:lnTo>
                    <a:pt x="52" y="1006"/>
                  </a:lnTo>
                  <a:lnTo>
                    <a:pt x="55" y="1014"/>
                  </a:lnTo>
                  <a:lnTo>
                    <a:pt x="59" y="1021"/>
                  </a:lnTo>
                  <a:lnTo>
                    <a:pt x="64" y="1029"/>
                  </a:lnTo>
                  <a:lnTo>
                    <a:pt x="70" y="1035"/>
                  </a:lnTo>
                  <a:lnTo>
                    <a:pt x="77" y="1041"/>
                  </a:lnTo>
                  <a:lnTo>
                    <a:pt x="85" y="1045"/>
                  </a:lnTo>
                  <a:lnTo>
                    <a:pt x="94" y="1049"/>
                  </a:lnTo>
                  <a:lnTo>
                    <a:pt x="106" y="1052"/>
                  </a:lnTo>
                  <a:lnTo>
                    <a:pt x="106" y="1052"/>
                  </a:lnTo>
                  <a:lnTo>
                    <a:pt x="131" y="1057"/>
                  </a:lnTo>
                  <a:lnTo>
                    <a:pt x="153" y="1059"/>
                  </a:lnTo>
                  <a:lnTo>
                    <a:pt x="174" y="1060"/>
                  </a:lnTo>
                  <a:lnTo>
                    <a:pt x="196" y="1061"/>
                  </a:lnTo>
                  <a:lnTo>
                    <a:pt x="231" y="1061"/>
                  </a:lnTo>
                  <a:lnTo>
                    <a:pt x="231" y="1061"/>
                  </a:lnTo>
                  <a:lnTo>
                    <a:pt x="247" y="1060"/>
                  </a:lnTo>
                  <a:lnTo>
                    <a:pt x="262" y="1059"/>
                  </a:lnTo>
                  <a:lnTo>
                    <a:pt x="293" y="1056"/>
                  </a:lnTo>
                  <a:lnTo>
                    <a:pt x="293" y="1056"/>
                  </a:lnTo>
                  <a:lnTo>
                    <a:pt x="302" y="1054"/>
                  </a:lnTo>
                  <a:lnTo>
                    <a:pt x="311" y="1054"/>
                  </a:lnTo>
                  <a:lnTo>
                    <a:pt x="322" y="1054"/>
                  </a:lnTo>
                  <a:lnTo>
                    <a:pt x="322" y="1054"/>
                  </a:lnTo>
                  <a:lnTo>
                    <a:pt x="335" y="1054"/>
                  </a:lnTo>
                  <a:lnTo>
                    <a:pt x="346" y="1053"/>
                  </a:lnTo>
                  <a:lnTo>
                    <a:pt x="357" y="1050"/>
                  </a:lnTo>
                  <a:lnTo>
                    <a:pt x="364" y="1047"/>
                  </a:lnTo>
                  <a:lnTo>
                    <a:pt x="369" y="1044"/>
                  </a:lnTo>
                  <a:lnTo>
                    <a:pt x="369" y="1044"/>
                  </a:lnTo>
                  <a:lnTo>
                    <a:pt x="378" y="1037"/>
                  </a:lnTo>
                  <a:lnTo>
                    <a:pt x="384" y="1032"/>
                  </a:lnTo>
                  <a:lnTo>
                    <a:pt x="386" y="1027"/>
                  </a:lnTo>
                  <a:lnTo>
                    <a:pt x="387" y="1019"/>
                  </a:lnTo>
                  <a:lnTo>
                    <a:pt x="387" y="1019"/>
                  </a:lnTo>
                  <a:lnTo>
                    <a:pt x="388" y="1014"/>
                  </a:lnTo>
                  <a:lnTo>
                    <a:pt x="390" y="1007"/>
                  </a:lnTo>
                  <a:lnTo>
                    <a:pt x="390" y="1007"/>
                  </a:lnTo>
                  <a:lnTo>
                    <a:pt x="390" y="997"/>
                  </a:lnTo>
                  <a:lnTo>
                    <a:pt x="390" y="978"/>
                  </a:lnTo>
                  <a:lnTo>
                    <a:pt x="390" y="978"/>
                  </a:lnTo>
                  <a:lnTo>
                    <a:pt x="388" y="965"/>
                  </a:lnTo>
                  <a:lnTo>
                    <a:pt x="388" y="964"/>
                  </a:lnTo>
                  <a:lnTo>
                    <a:pt x="388" y="964"/>
                  </a:lnTo>
                  <a:lnTo>
                    <a:pt x="390" y="939"/>
                  </a:lnTo>
                  <a:lnTo>
                    <a:pt x="392" y="916"/>
                  </a:lnTo>
                  <a:lnTo>
                    <a:pt x="392" y="916"/>
                  </a:lnTo>
                  <a:lnTo>
                    <a:pt x="393" y="890"/>
                  </a:lnTo>
                  <a:lnTo>
                    <a:pt x="394" y="863"/>
                  </a:lnTo>
                  <a:lnTo>
                    <a:pt x="394" y="863"/>
                  </a:lnTo>
                  <a:lnTo>
                    <a:pt x="388" y="529"/>
                  </a:lnTo>
                  <a:lnTo>
                    <a:pt x="388" y="529"/>
                  </a:lnTo>
                  <a:lnTo>
                    <a:pt x="390" y="479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392" y="312"/>
                  </a:lnTo>
                  <a:lnTo>
                    <a:pt x="392" y="270"/>
                  </a:lnTo>
                  <a:lnTo>
                    <a:pt x="391" y="239"/>
                  </a:lnTo>
                  <a:lnTo>
                    <a:pt x="391" y="239"/>
                  </a:lnTo>
                  <a:lnTo>
                    <a:pt x="390" y="214"/>
                  </a:lnTo>
                  <a:lnTo>
                    <a:pt x="386" y="189"/>
                  </a:lnTo>
                  <a:lnTo>
                    <a:pt x="386" y="189"/>
                  </a:lnTo>
                  <a:lnTo>
                    <a:pt x="383" y="153"/>
                  </a:lnTo>
                  <a:lnTo>
                    <a:pt x="382" y="134"/>
                  </a:lnTo>
                  <a:lnTo>
                    <a:pt x="382" y="115"/>
                  </a:lnTo>
                  <a:lnTo>
                    <a:pt x="382" y="115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2" y="71"/>
                  </a:lnTo>
                  <a:lnTo>
                    <a:pt x="367" y="65"/>
                  </a:lnTo>
                  <a:lnTo>
                    <a:pt x="362" y="59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0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6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4" y="39"/>
                  </a:lnTo>
                  <a:lnTo>
                    <a:pt x="195" y="39"/>
                  </a:lnTo>
                  <a:lnTo>
                    <a:pt x="195" y="39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40" y="39"/>
                  </a:lnTo>
                  <a:lnTo>
                    <a:pt x="140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23" name="Freeform 342"/>
            <p:cNvSpPr>
              <a:spLocks noEditPoints="1"/>
            </p:cNvSpPr>
            <p:nvPr/>
          </p:nvSpPr>
          <p:spPr bwMode="auto">
            <a:xfrm>
              <a:off x="6242051" y="2995613"/>
              <a:ext cx="368300" cy="307975"/>
            </a:xfrm>
            <a:custGeom>
              <a:avLst/>
              <a:gdLst/>
              <a:ahLst/>
              <a:cxnLst>
                <a:cxn ang="0">
                  <a:pos x="22" y="571"/>
                </a:cxn>
                <a:cxn ang="0">
                  <a:pos x="1" y="548"/>
                </a:cxn>
                <a:cxn ang="0">
                  <a:pos x="19" y="511"/>
                </a:cxn>
                <a:cxn ang="0">
                  <a:pos x="57" y="496"/>
                </a:cxn>
                <a:cxn ang="0">
                  <a:pos x="80" y="477"/>
                </a:cxn>
                <a:cxn ang="0">
                  <a:pos x="154" y="422"/>
                </a:cxn>
                <a:cxn ang="0">
                  <a:pos x="211" y="365"/>
                </a:cxn>
                <a:cxn ang="0">
                  <a:pos x="262" y="274"/>
                </a:cxn>
                <a:cxn ang="0">
                  <a:pos x="252" y="240"/>
                </a:cxn>
                <a:cxn ang="0">
                  <a:pos x="181" y="224"/>
                </a:cxn>
                <a:cxn ang="0">
                  <a:pos x="150" y="186"/>
                </a:cxn>
                <a:cxn ang="0">
                  <a:pos x="184" y="142"/>
                </a:cxn>
                <a:cxn ang="0">
                  <a:pos x="230" y="100"/>
                </a:cxn>
                <a:cxn ang="0">
                  <a:pos x="272" y="76"/>
                </a:cxn>
                <a:cxn ang="0">
                  <a:pos x="399" y="5"/>
                </a:cxn>
                <a:cxn ang="0">
                  <a:pos x="469" y="11"/>
                </a:cxn>
                <a:cxn ang="0">
                  <a:pos x="553" y="63"/>
                </a:cxn>
                <a:cxn ang="0">
                  <a:pos x="670" y="145"/>
                </a:cxn>
                <a:cxn ang="0">
                  <a:pos x="694" y="187"/>
                </a:cxn>
                <a:cxn ang="0">
                  <a:pos x="681" y="225"/>
                </a:cxn>
                <a:cxn ang="0">
                  <a:pos x="632" y="242"/>
                </a:cxn>
                <a:cxn ang="0">
                  <a:pos x="574" y="241"/>
                </a:cxn>
                <a:cxn ang="0">
                  <a:pos x="545" y="271"/>
                </a:cxn>
                <a:cxn ang="0">
                  <a:pos x="529" y="323"/>
                </a:cxn>
                <a:cxn ang="0">
                  <a:pos x="457" y="422"/>
                </a:cxn>
                <a:cxn ang="0">
                  <a:pos x="309" y="522"/>
                </a:cxn>
                <a:cxn ang="0">
                  <a:pos x="200" y="561"/>
                </a:cxn>
                <a:cxn ang="0">
                  <a:pos x="89" y="583"/>
                </a:cxn>
                <a:cxn ang="0">
                  <a:pos x="318" y="201"/>
                </a:cxn>
                <a:cxn ang="0">
                  <a:pos x="321" y="218"/>
                </a:cxn>
                <a:cxn ang="0">
                  <a:pos x="314" y="239"/>
                </a:cxn>
                <a:cxn ang="0">
                  <a:pos x="292" y="296"/>
                </a:cxn>
                <a:cxn ang="0">
                  <a:pos x="256" y="360"/>
                </a:cxn>
                <a:cxn ang="0">
                  <a:pos x="187" y="443"/>
                </a:cxn>
                <a:cxn ang="0">
                  <a:pos x="99" y="509"/>
                </a:cxn>
                <a:cxn ang="0">
                  <a:pos x="78" y="546"/>
                </a:cxn>
                <a:cxn ang="0">
                  <a:pos x="141" y="539"/>
                </a:cxn>
                <a:cxn ang="0">
                  <a:pos x="265" y="502"/>
                </a:cxn>
                <a:cxn ang="0">
                  <a:pos x="396" y="426"/>
                </a:cxn>
                <a:cxn ang="0">
                  <a:pos x="472" y="344"/>
                </a:cxn>
                <a:cxn ang="0">
                  <a:pos x="509" y="272"/>
                </a:cxn>
                <a:cxn ang="0">
                  <a:pos x="533" y="219"/>
                </a:cxn>
                <a:cxn ang="0">
                  <a:pos x="547" y="204"/>
                </a:cxn>
                <a:cxn ang="0">
                  <a:pos x="609" y="207"/>
                </a:cxn>
                <a:cxn ang="0">
                  <a:pos x="657" y="193"/>
                </a:cxn>
                <a:cxn ang="0">
                  <a:pos x="635" y="164"/>
                </a:cxn>
                <a:cxn ang="0">
                  <a:pos x="587" y="130"/>
                </a:cxn>
                <a:cxn ang="0">
                  <a:pos x="495" y="65"/>
                </a:cxn>
                <a:cxn ang="0">
                  <a:pos x="417" y="41"/>
                </a:cxn>
                <a:cxn ang="0">
                  <a:pos x="339" y="74"/>
                </a:cxn>
                <a:cxn ang="0">
                  <a:pos x="281" y="117"/>
                </a:cxn>
                <a:cxn ang="0">
                  <a:pos x="253" y="130"/>
                </a:cxn>
                <a:cxn ang="0">
                  <a:pos x="219" y="163"/>
                </a:cxn>
                <a:cxn ang="0">
                  <a:pos x="203" y="197"/>
                </a:cxn>
                <a:cxn ang="0">
                  <a:pos x="240" y="205"/>
                </a:cxn>
                <a:cxn ang="0">
                  <a:pos x="308" y="197"/>
                </a:cxn>
              </a:cxnLst>
              <a:rect l="0" t="0" r="r" b="b"/>
              <a:pathLst>
                <a:path w="695" h="583">
                  <a:moveTo>
                    <a:pt x="83" y="583"/>
                  </a:moveTo>
                  <a:lnTo>
                    <a:pt x="83" y="583"/>
                  </a:lnTo>
                  <a:lnTo>
                    <a:pt x="67" y="582"/>
                  </a:lnTo>
                  <a:lnTo>
                    <a:pt x="52" y="580"/>
                  </a:lnTo>
                  <a:lnTo>
                    <a:pt x="36" y="576"/>
                  </a:lnTo>
                  <a:lnTo>
                    <a:pt x="29" y="574"/>
                  </a:lnTo>
                  <a:lnTo>
                    <a:pt x="22" y="571"/>
                  </a:lnTo>
                  <a:lnTo>
                    <a:pt x="22" y="571"/>
                  </a:lnTo>
                  <a:lnTo>
                    <a:pt x="16" y="568"/>
                  </a:lnTo>
                  <a:lnTo>
                    <a:pt x="11" y="564"/>
                  </a:lnTo>
                  <a:lnTo>
                    <a:pt x="7" y="561"/>
                  </a:lnTo>
                  <a:lnTo>
                    <a:pt x="4" y="557"/>
                  </a:lnTo>
                  <a:lnTo>
                    <a:pt x="2" y="553"/>
                  </a:lnTo>
                  <a:lnTo>
                    <a:pt x="1" y="548"/>
                  </a:lnTo>
                  <a:lnTo>
                    <a:pt x="0" y="543"/>
                  </a:lnTo>
                  <a:lnTo>
                    <a:pt x="1" y="539"/>
                  </a:lnTo>
                  <a:lnTo>
                    <a:pt x="1" y="539"/>
                  </a:lnTo>
                  <a:lnTo>
                    <a:pt x="3" y="532"/>
                  </a:lnTo>
                  <a:lnTo>
                    <a:pt x="6" y="525"/>
                  </a:lnTo>
                  <a:lnTo>
                    <a:pt x="11" y="517"/>
                  </a:lnTo>
                  <a:lnTo>
                    <a:pt x="19" y="511"/>
                  </a:lnTo>
                  <a:lnTo>
                    <a:pt x="26" y="506"/>
                  </a:lnTo>
                  <a:lnTo>
                    <a:pt x="34" y="502"/>
                  </a:lnTo>
                  <a:lnTo>
                    <a:pt x="42" y="499"/>
                  </a:lnTo>
                  <a:lnTo>
                    <a:pt x="52" y="496"/>
                  </a:lnTo>
                  <a:lnTo>
                    <a:pt x="52" y="496"/>
                  </a:lnTo>
                  <a:lnTo>
                    <a:pt x="55" y="496"/>
                  </a:lnTo>
                  <a:lnTo>
                    <a:pt x="57" y="496"/>
                  </a:lnTo>
                  <a:lnTo>
                    <a:pt x="58" y="495"/>
                  </a:lnTo>
                  <a:lnTo>
                    <a:pt x="58" y="495"/>
                  </a:lnTo>
                  <a:lnTo>
                    <a:pt x="67" y="487"/>
                  </a:lnTo>
                  <a:lnTo>
                    <a:pt x="67" y="487"/>
                  </a:lnTo>
                  <a:lnTo>
                    <a:pt x="73" y="482"/>
                  </a:lnTo>
                  <a:lnTo>
                    <a:pt x="80" y="477"/>
                  </a:lnTo>
                  <a:lnTo>
                    <a:pt x="80" y="477"/>
                  </a:lnTo>
                  <a:lnTo>
                    <a:pt x="104" y="462"/>
                  </a:lnTo>
                  <a:lnTo>
                    <a:pt x="115" y="453"/>
                  </a:lnTo>
                  <a:lnTo>
                    <a:pt x="126" y="444"/>
                  </a:lnTo>
                  <a:lnTo>
                    <a:pt x="126" y="444"/>
                  </a:lnTo>
                  <a:lnTo>
                    <a:pt x="140" y="432"/>
                  </a:lnTo>
                  <a:lnTo>
                    <a:pt x="154" y="422"/>
                  </a:lnTo>
                  <a:lnTo>
                    <a:pt x="154" y="422"/>
                  </a:lnTo>
                  <a:lnTo>
                    <a:pt x="170" y="410"/>
                  </a:lnTo>
                  <a:lnTo>
                    <a:pt x="184" y="397"/>
                  </a:lnTo>
                  <a:lnTo>
                    <a:pt x="192" y="390"/>
                  </a:lnTo>
                  <a:lnTo>
                    <a:pt x="199" y="383"/>
                  </a:lnTo>
                  <a:lnTo>
                    <a:pt x="205" y="374"/>
                  </a:lnTo>
                  <a:lnTo>
                    <a:pt x="211" y="365"/>
                  </a:lnTo>
                  <a:lnTo>
                    <a:pt x="211" y="365"/>
                  </a:lnTo>
                  <a:lnTo>
                    <a:pt x="223" y="347"/>
                  </a:lnTo>
                  <a:lnTo>
                    <a:pt x="223" y="347"/>
                  </a:lnTo>
                  <a:lnTo>
                    <a:pt x="234" y="330"/>
                  </a:lnTo>
                  <a:lnTo>
                    <a:pt x="244" y="311"/>
                  </a:lnTo>
                  <a:lnTo>
                    <a:pt x="254" y="292"/>
                  </a:lnTo>
                  <a:lnTo>
                    <a:pt x="262" y="274"/>
                  </a:lnTo>
                  <a:lnTo>
                    <a:pt x="262" y="274"/>
                  </a:lnTo>
                  <a:lnTo>
                    <a:pt x="266" y="260"/>
                  </a:lnTo>
                  <a:lnTo>
                    <a:pt x="266" y="260"/>
                  </a:lnTo>
                  <a:lnTo>
                    <a:pt x="270" y="246"/>
                  </a:lnTo>
                  <a:lnTo>
                    <a:pt x="274" y="238"/>
                  </a:lnTo>
                  <a:lnTo>
                    <a:pt x="265" y="239"/>
                  </a:lnTo>
                  <a:lnTo>
                    <a:pt x="265" y="239"/>
                  </a:lnTo>
                  <a:lnTo>
                    <a:pt x="252" y="240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24" y="239"/>
                  </a:lnTo>
                  <a:lnTo>
                    <a:pt x="209" y="237"/>
                  </a:lnTo>
                  <a:lnTo>
                    <a:pt x="195" y="231"/>
                  </a:lnTo>
                  <a:lnTo>
                    <a:pt x="181" y="224"/>
                  </a:lnTo>
                  <a:lnTo>
                    <a:pt x="181" y="224"/>
                  </a:lnTo>
                  <a:lnTo>
                    <a:pt x="171" y="218"/>
                  </a:lnTo>
                  <a:lnTo>
                    <a:pt x="162" y="209"/>
                  </a:lnTo>
                  <a:lnTo>
                    <a:pt x="157" y="203"/>
                  </a:lnTo>
                  <a:lnTo>
                    <a:pt x="153" y="197"/>
                  </a:lnTo>
                  <a:lnTo>
                    <a:pt x="151" y="192"/>
                  </a:lnTo>
                  <a:lnTo>
                    <a:pt x="150" y="186"/>
                  </a:lnTo>
                  <a:lnTo>
                    <a:pt x="150" y="186"/>
                  </a:lnTo>
                  <a:lnTo>
                    <a:pt x="150" y="179"/>
                  </a:lnTo>
                  <a:lnTo>
                    <a:pt x="152" y="172"/>
                  </a:lnTo>
                  <a:lnTo>
                    <a:pt x="155" y="167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72" y="152"/>
                  </a:lnTo>
                  <a:lnTo>
                    <a:pt x="184" y="142"/>
                  </a:lnTo>
                  <a:lnTo>
                    <a:pt x="184" y="142"/>
                  </a:lnTo>
                  <a:lnTo>
                    <a:pt x="195" y="134"/>
                  </a:lnTo>
                  <a:lnTo>
                    <a:pt x="206" y="126"/>
                  </a:lnTo>
                  <a:lnTo>
                    <a:pt x="215" y="116"/>
                  </a:lnTo>
                  <a:lnTo>
                    <a:pt x="225" y="105"/>
                  </a:lnTo>
                  <a:lnTo>
                    <a:pt x="225" y="105"/>
                  </a:lnTo>
                  <a:lnTo>
                    <a:pt x="230" y="100"/>
                  </a:lnTo>
                  <a:lnTo>
                    <a:pt x="236" y="96"/>
                  </a:lnTo>
                  <a:lnTo>
                    <a:pt x="250" y="89"/>
                  </a:lnTo>
                  <a:lnTo>
                    <a:pt x="250" y="89"/>
                  </a:lnTo>
                  <a:lnTo>
                    <a:pt x="261" y="84"/>
                  </a:lnTo>
                  <a:lnTo>
                    <a:pt x="267" y="80"/>
                  </a:lnTo>
                  <a:lnTo>
                    <a:pt x="272" y="76"/>
                  </a:lnTo>
                  <a:lnTo>
                    <a:pt x="272" y="76"/>
                  </a:lnTo>
                  <a:lnTo>
                    <a:pt x="287" y="64"/>
                  </a:lnTo>
                  <a:lnTo>
                    <a:pt x="303" y="52"/>
                  </a:lnTo>
                  <a:lnTo>
                    <a:pt x="320" y="41"/>
                  </a:lnTo>
                  <a:lnTo>
                    <a:pt x="339" y="30"/>
                  </a:lnTo>
                  <a:lnTo>
                    <a:pt x="358" y="20"/>
                  </a:lnTo>
                  <a:lnTo>
                    <a:pt x="379" y="12"/>
                  </a:lnTo>
                  <a:lnTo>
                    <a:pt x="399" y="5"/>
                  </a:lnTo>
                  <a:lnTo>
                    <a:pt x="420" y="1"/>
                  </a:lnTo>
                  <a:lnTo>
                    <a:pt x="420" y="1"/>
                  </a:lnTo>
                  <a:lnTo>
                    <a:pt x="429" y="0"/>
                  </a:lnTo>
                  <a:lnTo>
                    <a:pt x="429" y="0"/>
                  </a:lnTo>
                  <a:lnTo>
                    <a:pt x="442" y="2"/>
                  </a:lnTo>
                  <a:lnTo>
                    <a:pt x="456" y="5"/>
                  </a:lnTo>
                  <a:lnTo>
                    <a:pt x="469" y="11"/>
                  </a:lnTo>
                  <a:lnTo>
                    <a:pt x="483" y="17"/>
                  </a:lnTo>
                  <a:lnTo>
                    <a:pt x="496" y="24"/>
                  </a:lnTo>
                  <a:lnTo>
                    <a:pt x="509" y="32"/>
                  </a:lnTo>
                  <a:lnTo>
                    <a:pt x="533" y="49"/>
                  </a:lnTo>
                  <a:lnTo>
                    <a:pt x="533" y="49"/>
                  </a:lnTo>
                  <a:lnTo>
                    <a:pt x="553" y="63"/>
                  </a:lnTo>
                  <a:lnTo>
                    <a:pt x="553" y="63"/>
                  </a:lnTo>
                  <a:lnTo>
                    <a:pt x="588" y="85"/>
                  </a:lnTo>
                  <a:lnTo>
                    <a:pt x="588" y="85"/>
                  </a:lnTo>
                  <a:lnTo>
                    <a:pt x="610" y="99"/>
                  </a:lnTo>
                  <a:lnTo>
                    <a:pt x="631" y="113"/>
                  </a:lnTo>
                  <a:lnTo>
                    <a:pt x="652" y="129"/>
                  </a:lnTo>
                  <a:lnTo>
                    <a:pt x="661" y="137"/>
                  </a:lnTo>
                  <a:lnTo>
                    <a:pt x="670" y="145"/>
                  </a:lnTo>
                  <a:lnTo>
                    <a:pt x="670" y="145"/>
                  </a:lnTo>
                  <a:lnTo>
                    <a:pt x="676" y="152"/>
                  </a:lnTo>
                  <a:lnTo>
                    <a:pt x="681" y="157"/>
                  </a:lnTo>
                  <a:lnTo>
                    <a:pt x="685" y="164"/>
                  </a:lnTo>
                  <a:lnTo>
                    <a:pt x="689" y="171"/>
                  </a:lnTo>
                  <a:lnTo>
                    <a:pt x="692" y="178"/>
                  </a:lnTo>
                  <a:lnTo>
                    <a:pt x="694" y="187"/>
                  </a:lnTo>
                  <a:lnTo>
                    <a:pt x="695" y="194"/>
                  </a:lnTo>
                  <a:lnTo>
                    <a:pt x="695" y="201"/>
                  </a:lnTo>
                  <a:lnTo>
                    <a:pt x="695" y="201"/>
                  </a:lnTo>
                  <a:lnTo>
                    <a:pt x="694" y="209"/>
                  </a:lnTo>
                  <a:lnTo>
                    <a:pt x="691" y="215"/>
                  </a:lnTo>
                  <a:lnTo>
                    <a:pt x="687" y="220"/>
                  </a:lnTo>
                  <a:lnTo>
                    <a:pt x="681" y="225"/>
                  </a:lnTo>
                  <a:lnTo>
                    <a:pt x="681" y="225"/>
                  </a:lnTo>
                  <a:lnTo>
                    <a:pt x="675" y="229"/>
                  </a:lnTo>
                  <a:lnTo>
                    <a:pt x="667" y="232"/>
                  </a:lnTo>
                  <a:lnTo>
                    <a:pt x="659" y="235"/>
                  </a:lnTo>
                  <a:lnTo>
                    <a:pt x="651" y="238"/>
                  </a:lnTo>
                  <a:lnTo>
                    <a:pt x="641" y="240"/>
                  </a:lnTo>
                  <a:lnTo>
                    <a:pt x="632" y="242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592" y="242"/>
                  </a:lnTo>
                  <a:lnTo>
                    <a:pt x="574" y="241"/>
                  </a:lnTo>
                  <a:lnTo>
                    <a:pt x="574" y="241"/>
                  </a:lnTo>
                  <a:lnTo>
                    <a:pt x="557" y="240"/>
                  </a:lnTo>
                  <a:lnTo>
                    <a:pt x="555" y="243"/>
                  </a:lnTo>
                  <a:lnTo>
                    <a:pt x="554" y="244"/>
                  </a:lnTo>
                  <a:lnTo>
                    <a:pt x="554" y="244"/>
                  </a:lnTo>
                  <a:lnTo>
                    <a:pt x="550" y="252"/>
                  </a:lnTo>
                  <a:lnTo>
                    <a:pt x="547" y="261"/>
                  </a:lnTo>
                  <a:lnTo>
                    <a:pt x="545" y="271"/>
                  </a:lnTo>
                  <a:lnTo>
                    <a:pt x="544" y="280"/>
                  </a:lnTo>
                  <a:lnTo>
                    <a:pt x="544" y="280"/>
                  </a:lnTo>
                  <a:lnTo>
                    <a:pt x="541" y="295"/>
                  </a:lnTo>
                  <a:lnTo>
                    <a:pt x="540" y="302"/>
                  </a:lnTo>
                  <a:lnTo>
                    <a:pt x="537" y="308"/>
                  </a:lnTo>
                  <a:lnTo>
                    <a:pt x="537" y="308"/>
                  </a:lnTo>
                  <a:lnTo>
                    <a:pt x="529" y="323"/>
                  </a:lnTo>
                  <a:lnTo>
                    <a:pt x="521" y="335"/>
                  </a:lnTo>
                  <a:lnTo>
                    <a:pt x="504" y="362"/>
                  </a:lnTo>
                  <a:lnTo>
                    <a:pt x="500" y="366"/>
                  </a:lnTo>
                  <a:lnTo>
                    <a:pt x="500" y="366"/>
                  </a:lnTo>
                  <a:lnTo>
                    <a:pt x="483" y="390"/>
                  </a:lnTo>
                  <a:lnTo>
                    <a:pt x="466" y="412"/>
                  </a:lnTo>
                  <a:lnTo>
                    <a:pt x="457" y="422"/>
                  </a:lnTo>
                  <a:lnTo>
                    <a:pt x="448" y="431"/>
                  </a:lnTo>
                  <a:lnTo>
                    <a:pt x="437" y="440"/>
                  </a:lnTo>
                  <a:lnTo>
                    <a:pt x="427" y="448"/>
                  </a:lnTo>
                  <a:lnTo>
                    <a:pt x="427" y="448"/>
                  </a:lnTo>
                  <a:lnTo>
                    <a:pt x="396" y="469"/>
                  </a:lnTo>
                  <a:lnTo>
                    <a:pt x="366" y="487"/>
                  </a:lnTo>
                  <a:lnTo>
                    <a:pt x="309" y="522"/>
                  </a:lnTo>
                  <a:lnTo>
                    <a:pt x="309" y="522"/>
                  </a:lnTo>
                  <a:lnTo>
                    <a:pt x="289" y="531"/>
                  </a:lnTo>
                  <a:lnTo>
                    <a:pt x="268" y="539"/>
                  </a:lnTo>
                  <a:lnTo>
                    <a:pt x="247" y="546"/>
                  </a:lnTo>
                  <a:lnTo>
                    <a:pt x="225" y="553"/>
                  </a:lnTo>
                  <a:lnTo>
                    <a:pt x="225" y="553"/>
                  </a:lnTo>
                  <a:lnTo>
                    <a:pt x="200" y="561"/>
                  </a:lnTo>
                  <a:lnTo>
                    <a:pt x="176" y="569"/>
                  </a:lnTo>
                  <a:lnTo>
                    <a:pt x="176" y="569"/>
                  </a:lnTo>
                  <a:lnTo>
                    <a:pt x="166" y="572"/>
                  </a:lnTo>
                  <a:lnTo>
                    <a:pt x="155" y="575"/>
                  </a:lnTo>
                  <a:lnTo>
                    <a:pt x="133" y="580"/>
                  </a:lnTo>
                  <a:lnTo>
                    <a:pt x="110" y="582"/>
                  </a:lnTo>
                  <a:lnTo>
                    <a:pt x="89" y="583"/>
                  </a:lnTo>
                  <a:lnTo>
                    <a:pt x="89" y="583"/>
                  </a:lnTo>
                  <a:lnTo>
                    <a:pt x="83" y="583"/>
                  </a:lnTo>
                  <a:lnTo>
                    <a:pt x="83" y="583"/>
                  </a:lnTo>
                  <a:close/>
                  <a:moveTo>
                    <a:pt x="308" y="197"/>
                  </a:moveTo>
                  <a:lnTo>
                    <a:pt x="308" y="197"/>
                  </a:lnTo>
                  <a:lnTo>
                    <a:pt x="313" y="198"/>
                  </a:lnTo>
                  <a:lnTo>
                    <a:pt x="318" y="201"/>
                  </a:lnTo>
                  <a:lnTo>
                    <a:pt x="318" y="201"/>
                  </a:lnTo>
                  <a:lnTo>
                    <a:pt x="319" y="203"/>
                  </a:lnTo>
                  <a:lnTo>
                    <a:pt x="321" y="207"/>
                  </a:lnTo>
                  <a:lnTo>
                    <a:pt x="321" y="211"/>
                  </a:lnTo>
                  <a:lnTo>
                    <a:pt x="321" y="215"/>
                  </a:lnTo>
                  <a:lnTo>
                    <a:pt x="321" y="216"/>
                  </a:lnTo>
                  <a:lnTo>
                    <a:pt x="321" y="218"/>
                  </a:lnTo>
                  <a:lnTo>
                    <a:pt x="321" y="218"/>
                  </a:lnTo>
                  <a:lnTo>
                    <a:pt x="322" y="221"/>
                  </a:lnTo>
                  <a:lnTo>
                    <a:pt x="322" y="225"/>
                  </a:lnTo>
                  <a:lnTo>
                    <a:pt x="321" y="229"/>
                  </a:lnTo>
                  <a:lnTo>
                    <a:pt x="317" y="234"/>
                  </a:lnTo>
                  <a:lnTo>
                    <a:pt x="317" y="234"/>
                  </a:lnTo>
                  <a:lnTo>
                    <a:pt x="314" y="239"/>
                  </a:lnTo>
                  <a:lnTo>
                    <a:pt x="312" y="243"/>
                  </a:lnTo>
                  <a:lnTo>
                    <a:pt x="307" y="254"/>
                  </a:lnTo>
                  <a:lnTo>
                    <a:pt x="301" y="269"/>
                  </a:lnTo>
                  <a:lnTo>
                    <a:pt x="296" y="285"/>
                  </a:lnTo>
                  <a:lnTo>
                    <a:pt x="296" y="285"/>
                  </a:lnTo>
                  <a:lnTo>
                    <a:pt x="292" y="296"/>
                  </a:lnTo>
                  <a:lnTo>
                    <a:pt x="292" y="296"/>
                  </a:lnTo>
                  <a:lnTo>
                    <a:pt x="289" y="304"/>
                  </a:lnTo>
                  <a:lnTo>
                    <a:pt x="285" y="311"/>
                  </a:lnTo>
                  <a:lnTo>
                    <a:pt x="276" y="327"/>
                  </a:lnTo>
                  <a:lnTo>
                    <a:pt x="276" y="327"/>
                  </a:lnTo>
                  <a:lnTo>
                    <a:pt x="271" y="334"/>
                  </a:lnTo>
                  <a:lnTo>
                    <a:pt x="271" y="334"/>
                  </a:lnTo>
                  <a:lnTo>
                    <a:pt x="256" y="360"/>
                  </a:lnTo>
                  <a:lnTo>
                    <a:pt x="256" y="360"/>
                  </a:lnTo>
                  <a:lnTo>
                    <a:pt x="246" y="376"/>
                  </a:lnTo>
                  <a:lnTo>
                    <a:pt x="235" y="392"/>
                  </a:lnTo>
                  <a:lnTo>
                    <a:pt x="224" y="408"/>
                  </a:lnTo>
                  <a:lnTo>
                    <a:pt x="210" y="422"/>
                  </a:lnTo>
                  <a:lnTo>
                    <a:pt x="210" y="422"/>
                  </a:lnTo>
                  <a:lnTo>
                    <a:pt x="187" y="443"/>
                  </a:lnTo>
                  <a:lnTo>
                    <a:pt x="166" y="461"/>
                  </a:lnTo>
                  <a:lnTo>
                    <a:pt x="144" y="478"/>
                  </a:lnTo>
                  <a:lnTo>
                    <a:pt x="123" y="493"/>
                  </a:lnTo>
                  <a:lnTo>
                    <a:pt x="123" y="493"/>
                  </a:lnTo>
                  <a:lnTo>
                    <a:pt x="112" y="501"/>
                  </a:lnTo>
                  <a:lnTo>
                    <a:pt x="99" y="509"/>
                  </a:lnTo>
                  <a:lnTo>
                    <a:pt x="99" y="509"/>
                  </a:lnTo>
                  <a:lnTo>
                    <a:pt x="82" y="523"/>
                  </a:lnTo>
                  <a:lnTo>
                    <a:pt x="72" y="529"/>
                  </a:lnTo>
                  <a:lnTo>
                    <a:pt x="62" y="534"/>
                  </a:lnTo>
                  <a:lnTo>
                    <a:pt x="45" y="542"/>
                  </a:lnTo>
                  <a:lnTo>
                    <a:pt x="64" y="545"/>
                  </a:lnTo>
                  <a:lnTo>
                    <a:pt x="64" y="545"/>
                  </a:lnTo>
                  <a:lnTo>
                    <a:pt x="78" y="546"/>
                  </a:lnTo>
                  <a:lnTo>
                    <a:pt x="80" y="546"/>
                  </a:lnTo>
                  <a:lnTo>
                    <a:pt x="80" y="546"/>
                  </a:lnTo>
                  <a:lnTo>
                    <a:pt x="97" y="545"/>
                  </a:lnTo>
                  <a:lnTo>
                    <a:pt x="115" y="542"/>
                  </a:lnTo>
                  <a:lnTo>
                    <a:pt x="115" y="542"/>
                  </a:lnTo>
                  <a:lnTo>
                    <a:pt x="127" y="541"/>
                  </a:lnTo>
                  <a:lnTo>
                    <a:pt x="141" y="539"/>
                  </a:lnTo>
                  <a:lnTo>
                    <a:pt x="141" y="539"/>
                  </a:lnTo>
                  <a:lnTo>
                    <a:pt x="158" y="538"/>
                  </a:lnTo>
                  <a:lnTo>
                    <a:pt x="177" y="534"/>
                  </a:lnTo>
                  <a:lnTo>
                    <a:pt x="197" y="529"/>
                  </a:lnTo>
                  <a:lnTo>
                    <a:pt x="219" y="522"/>
                  </a:lnTo>
                  <a:lnTo>
                    <a:pt x="241" y="512"/>
                  </a:lnTo>
                  <a:lnTo>
                    <a:pt x="265" y="502"/>
                  </a:lnTo>
                  <a:lnTo>
                    <a:pt x="290" y="489"/>
                  </a:lnTo>
                  <a:lnTo>
                    <a:pt x="317" y="476"/>
                  </a:lnTo>
                  <a:lnTo>
                    <a:pt x="317" y="476"/>
                  </a:lnTo>
                  <a:lnTo>
                    <a:pt x="338" y="465"/>
                  </a:lnTo>
                  <a:lnTo>
                    <a:pt x="357" y="452"/>
                  </a:lnTo>
                  <a:lnTo>
                    <a:pt x="377" y="440"/>
                  </a:lnTo>
                  <a:lnTo>
                    <a:pt x="396" y="426"/>
                  </a:lnTo>
                  <a:lnTo>
                    <a:pt x="414" y="412"/>
                  </a:lnTo>
                  <a:lnTo>
                    <a:pt x="431" y="395"/>
                  </a:lnTo>
                  <a:lnTo>
                    <a:pt x="447" y="379"/>
                  </a:lnTo>
                  <a:lnTo>
                    <a:pt x="461" y="360"/>
                  </a:lnTo>
                  <a:lnTo>
                    <a:pt x="461" y="360"/>
                  </a:lnTo>
                  <a:lnTo>
                    <a:pt x="472" y="344"/>
                  </a:lnTo>
                  <a:lnTo>
                    <a:pt x="472" y="344"/>
                  </a:lnTo>
                  <a:lnTo>
                    <a:pt x="484" y="328"/>
                  </a:lnTo>
                  <a:lnTo>
                    <a:pt x="495" y="310"/>
                  </a:lnTo>
                  <a:lnTo>
                    <a:pt x="500" y="301"/>
                  </a:lnTo>
                  <a:lnTo>
                    <a:pt x="504" y="291"/>
                  </a:lnTo>
                  <a:lnTo>
                    <a:pt x="507" y="282"/>
                  </a:lnTo>
                  <a:lnTo>
                    <a:pt x="509" y="272"/>
                  </a:lnTo>
                  <a:lnTo>
                    <a:pt x="509" y="272"/>
                  </a:lnTo>
                  <a:lnTo>
                    <a:pt x="511" y="258"/>
                  </a:lnTo>
                  <a:lnTo>
                    <a:pt x="513" y="247"/>
                  </a:lnTo>
                  <a:lnTo>
                    <a:pt x="517" y="237"/>
                  </a:lnTo>
                  <a:lnTo>
                    <a:pt x="523" y="225"/>
                  </a:lnTo>
                  <a:lnTo>
                    <a:pt x="523" y="225"/>
                  </a:lnTo>
                  <a:lnTo>
                    <a:pt x="527" y="221"/>
                  </a:lnTo>
                  <a:lnTo>
                    <a:pt x="533" y="219"/>
                  </a:lnTo>
                  <a:lnTo>
                    <a:pt x="535" y="218"/>
                  </a:lnTo>
                  <a:lnTo>
                    <a:pt x="536" y="215"/>
                  </a:lnTo>
                  <a:lnTo>
                    <a:pt x="536" y="215"/>
                  </a:lnTo>
                  <a:lnTo>
                    <a:pt x="537" y="212"/>
                  </a:lnTo>
                  <a:lnTo>
                    <a:pt x="540" y="207"/>
                  </a:lnTo>
                  <a:lnTo>
                    <a:pt x="544" y="204"/>
                  </a:lnTo>
                  <a:lnTo>
                    <a:pt x="547" y="204"/>
                  </a:lnTo>
                  <a:lnTo>
                    <a:pt x="551" y="203"/>
                  </a:lnTo>
                  <a:lnTo>
                    <a:pt x="551" y="203"/>
                  </a:lnTo>
                  <a:lnTo>
                    <a:pt x="575" y="205"/>
                  </a:lnTo>
                  <a:lnTo>
                    <a:pt x="575" y="205"/>
                  </a:lnTo>
                  <a:lnTo>
                    <a:pt x="592" y="206"/>
                  </a:lnTo>
                  <a:lnTo>
                    <a:pt x="609" y="207"/>
                  </a:lnTo>
                  <a:lnTo>
                    <a:pt x="609" y="207"/>
                  </a:lnTo>
                  <a:lnTo>
                    <a:pt x="622" y="206"/>
                  </a:lnTo>
                  <a:lnTo>
                    <a:pt x="632" y="205"/>
                  </a:lnTo>
                  <a:lnTo>
                    <a:pt x="642" y="203"/>
                  </a:lnTo>
                  <a:lnTo>
                    <a:pt x="652" y="200"/>
                  </a:lnTo>
                  <a:lnTo>
                    <a:pt x="652" y="200"/>
                  </a:lnTo>
                  <a:lnTo>
                    <a:pt x="656" y="197"/>
                  </a:lnTo>
                  <a:lnTo>
                    <a:pt x="657" y="193"/>
                  </a:lnTo>
                  <a:lnTo>
                    <a:pt x="657" y="193"/>
                  </a:lnTo>
                  <a:lnTo>
                    <a:pt x="657" y="190"/>
                  </a:lnTo>
                  <a:lnTo>
                    <a:pt x="657" y="187"/>
                  </a:lnTo>
                  <a:lnTo>
                    <a:pt x="652" y="181"/>
                  </a:lnTo>
                  <a:lnTo>
                    <a:pt x="645" y="172"/>
                  </a:lnTo>
                  <a:lnTo>
                    <a:pt x="635" y="164"/>
                  </a:lnTo>
                  <a:lnTo>
                    <a:pt x="635" y="164"/>
                  </a:lnTo>
                  <a:lnTo>
                    <a:pt x="628" y="157"/>
                  </a:lnTo>
                  <a:lnTo>
                    <a:pt x="628" y="157"/>
                  </a:lnTo>
                  <a:lnTo>
                    <a:pt x="620" y="148"/>
                  </a:lnTo>
                  <a:lnTo>
                    <a:pt x="611" y="142"/>
                  </a:lnTo>
                  <a:lnTo>
                    <a:pt x="602" y="137"/>
                  </a:lnTo>
                  <a:lnTo>
                    <a:pt x="593" y="132"/>
                  </a:lnTo>
                  <a:lnTo>
                    <a:pt x="587" y="130"/>
                  </a:lnTo>
                  <a:lnTo>
                    <a:pt x="587" y="130"/>
                  </a:lnTo>
                  <a:lnTo>
                    <a:pt x="574" y="122"/>
                  </a:lnTo>
                  <a:lnTo>
                    <a:pt x="562" y="113"/>
                  </a:lnTo>
                  <a:lnTo>
                    <a:pt x="535" y="93"/>
                  </a:lnTo>
                  <a:lnTo>
                    <a:pt x="535" y="93"/>
                  </a:lnTo>
                  <a:lnTo>
                    <a:pt x="509" y="75"/>
                  </a:lnTo>
                  <a:lnTo>
                    <a:pt x="495" y="65"/>
                  </a:lnTo>
                  <a:lnTo>
                    <a:pt x="482" y="57"/>
                  </a:lnTo>
                  <a:lnTo>
                    <a:pt x="468" y="50"/>
                  </a:lnTo>
                  <a:lnTo>
                    <a:pt x="454" y="45"/>
                  </a:lnTo>
                  <a:lnTo>
                    <a:pt x="439" y="42"/>
                  </a:lnTo>
                  <a:lnTo>
                    <a:pt x="425" y="41"/>
                  </a:lnTo>
                  <a:lnTo>
                    <a:pt x="425" y="41"/>
                  </a:lnTo>
                  <a:lnTo>
                    <a:pt x="417" y="41"/>
                  </a:lnTo>
                  <a:lnTo>
                    <a:pt x="408" y="42"/>
                  </a:lnTo>
                  <a:lnTo>
                    <a:pt x="400" y="45"/>
                  </a:lnTo>
                  <a:lnTo>
                    <a:pt x="392" y="47"/>
                  </a:lnTo>
                  <a:lnTo>
                    <a:pt x="392" y="47"/>
                  </a:lnTo>
                  <a:lnTo>
                    <a:pt x="367" y="59"/>
                  </a:lnTo>
                  <a:lnTo>
                    <a:pt x="352" y="67"/>
                  </a:lnTo>
                  <a:lnTo>
                    <a:pt x="339" y="74"/>
                  </a:lnTo>
                  <a:lnTo>
                    <a:pt x="325" y="82"/>
                  </a:lnTo>
                  <a:lnTo>
                    <a:pt x="312" y="92"/>
                  </a:lnTo>
                  <a:lnTo>
                    <a:pt x="298" y="103"/>
                  </a:lnTo>
                  <a:lnTo>
                    <a:pt x="286" y="114"/>
                  </a:lnTo>
                  <a:lnTo>
                    <a:pt x="286" y="114"/>
                  </a:lnTo>
                  <a:lnTo>
                    <a:pt x="283" y="116"/>
                  </a:lnTo>
                  <a:lnTo>
                    <a:pt x="281" y="117"/>
                  </a:lnTo>
                  <a:lnTo>
                    <a:pt x="275" y="119"/>
                  </a:lnTo>
                  <a:lnTo>
                    <a:pt x="275" y="119"/>
                  </a:lnTo>
                  <a:lnTo>
                    <a:pt x="268" y="120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57" y="127"/>
                  </a:lnTo>
                  <a:lnTo>
                    <a:pt x="253" y="130"/>
                  </a:lnTo>
                  <a:lnTo>
                    <a:pt x="246" y="137"/>
                  </a:lnTo>
                  <a:lnTo>
                    <a:pt x="246" y="137"/>
                  </a:lnTo>
                  <a:lnTo>
                    <a:pt x="238" y="145"/>
                  </a:lnTo>
                  <a:lnTo>
                    <a:pt x="238" y="145"/>
                  </a:lnTo>
                  <a:lnTo>
                    <a:pt x="231" y="152"/>
                  </a:lnTo>
                  <a:lnTo>
                    <a:pt x="231" y="152"/>
                  </a:lnTo>
                  <a:lnTo>
                    <a:pt x="219" y="163"/>
                  </a:lnTo>
                  <a:lnTo>
                    <a:pt x="208" y="173"/>
                  </a:lnTo>
                  <a:lnTo>
                    <a:pt x="204" y="178"/>
                  </a:lnTo>
                  <a:lnTo>
                    <a:pt x="202" y="184"/>
                  </a:lnTo>
                  <a:lnTo>
                    <a:pt x="201" y="189"/>
                  </a:lnTo>
                  <a:lnTo>
                    <a:pt x="201" y="194"/>
                  </a:lnTo>
                  <a:lnTo>
                    <a:pt x="201" y="194"/>
                  </a:lnTo>
                  <a:lnTo>
                    <a:pt x="203" y="197"/>
                  </a:lnTo>
                  <a:lnTo>
                    <a:pt x="205" y="199"/>
                  </a:lnTo>
                  <a:lnTo>
                    <a:pt x="208" y="201"/>
                  </a:lnTo>
                  <a:lnTo>
                    <a:pt x="212" y="203"/>
                  </a:lnTo>
                  <a:lnTo>
                    <a:pt x="223" y="205"/>
                  </a:lnTo>
                  <a:lnTo>
                    <a:pt x="237" y="206"/>
                  </a:lnTo>
                  <a:lnTo>
                    <a:pt x="240" y="205"/>
                  </a:lnTo>
                  <a:lnTo>
                    <a:pt x="240" y="205"/>
                  </a:lnTo>
                  <a:lnTo>
                    <a:pt x="251" y="205"/>
                  </a:lnTo>
                  <a:lnTo>
                    <a:pt x="261" y="204"/>
                  </a:lnTo>
                  <a:lnTo>
                    <a:pt x="281" y="201"/>
                  </a:lnTo>
                  <a:lnTo>
                    <a:pt x="281" y="201"/>
                  </a:lnTo>
                  <a:lnTo>
                    <a:pt x="306" y="197"/>
                  </a:lnTo>
                  <a:lnTo>
                    <a:pt x="306" y="197"/>
                  </a:lnTo>
                  <a:lnTo>
                    <a:pt x="308" y="197"/>
                  </a:lnTo>
                  <a:lnTo>
                    <a:pt x="308" y="1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</p:grpSp>
      <p:sp>
        <p:nvSpPr>
          <p:cNvPr id="325" name="Freeform 5"/>
          <p:cNvSpPr/>
          <p:nvPr/>
        </p:nvSpPr>
        <p:spPr bwMode="auto">
          <a:xfrm>
            <a:off x="3509418" y="2949867"/>
            <a:ext cx="952647" cy="4571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326" name="Freeform 5"/>
          <p:cNvSpPr/>
          <p:nvPr/>
        </p:nvSpPr>
        <p:spPr bwMode="auto">
          <a:xfrm>
            <a:off x="2381629" y="4674939"/>
            <a:ext cx="952647" cy="4571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327" name="Freeform 5"/>
          <p:cNvSpPr/>
          <p:nvPr/>
        </p:nvSpPr>
        <p:spPr bwMode="auto">
          <a:xfrm>
            <a:off x="8299172" y="2248825"/>
            <a:ext cx="952647" cy="4571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328" name="Freeform 5"/>
          <p:cNvSpPr/>
          <p:nvPr/>
        </p:nvSpPr>
        <p:spPr bwMode="auto">
          <a:xfrm>
            <a:off x="7952931" y="4979304"/>
            <a:ext cx="952647" cy="45719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329" name="文本框 328"/>
          <p:cNvSpPr txBox="1"/>
          <p:nvPr/>
        </p:nvSpPr>
        <p:spPr>
          <a:xfrm>
            <a:off x="2312771" y="2416752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  <a:endParaRPr lang="zh-CN" altLang="en-US" sz="2400" b="1" spc="-300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330" name="文本框 329"/>
          <p:cNvSpPr txBox="1"/>
          <p:nvPr/>
        </p:nvSpPr>
        <p:spPr>
          <a:xfrm>
            <a:off x="1116627" y="2889753"/>
            <a:ext cx="2315077" cy="8299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r">
              <a:lnSpc>
                <a:spcPct val="100000"/>
              </a:lnSpc>
            </a:pPr>
            <a:r>
              <a:rPr lang="zh-CN" altLang="en-US" sz="12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更多手绘模板敬请关注蓝素材。蓝素材</a:t>
            </a:r>
            <a:r>
              <a:rPr lang="zh-CN" altLang="zh-CN" sz="12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2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在此处输入文字。在此处输入文字。</a:t>
            </a:r>
            <a:endParaRPr lang="en-US" altLang="zh-CN" sz="120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331" name="Freeform 30"/>
          <p:cNvSpPr>
            <a:spLocks noEditPoints="1"/>
          </p:cNvSpPr>
          <p:nvPr/>
        </p:nvSpPr>
        <p:spPr bwMode="auto">
          <a:xfrm>
            <a:off x="3315905" y="242088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414042"/>
              </a:solidFill>
            </a:endParaRPr>
          </a:p>
        </p:txBody>
      </p:sp>
      <p:sp>
        <p:nvSpPr>
          <p:cNvPr id="332" name="文本框 331"/>
          <p:cNvSpPr txBox="1"/>
          <p:nvPr/>
        </p:nvSpPr>
        <p:spPr>
          <a:xfrm>
            <a:off x="1399793" y="4141226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  <a:endParaRPr lang="zh-CN" altLang="en-US" sz="2400" b="1" spc="-300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333" name="文本框 332"/>
          <p:cNvSpPr txBox="1"/>
          <p:nvPr/>
        </p:nvSpPr>
        <p:spPr>
          <a:xfrm>
            <a:off x="203649" y="4614227"/>
            <a:ext cx="2315077" cy="8299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r">
              <a:lnSpc>
                <a:spcPct val="100000"/>
              </a:lnSpc>
            </a:pPr>
            <a:r>
              <a:rPr lang="zh-CN" altLang="en-US" sz="12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更多手绘模板敬请关注蓝素材。蓝素材</a:t>
            </a:r>
            <a:r>
              <a:rPr lang="zh-CN" altLang="zh-CN" sz="12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2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在此处输入文字。在此处输入文字。</a:t>
            </a:r>
            <a:endParaRPr lang="en-US" altLang="zh-CN" sz="120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334" name="Freeform 30"/>
          <p:cNvSpPr>
            <a:spLocks noEditPoints="1"/>
          </p:cNvSpPr>
          <p:nvPr/>
        </p:nvSpPr>
        <p:spPr bwMode="auto">
          <a:xfrm>
            <a:off x="2402927" y="414536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414042"/>
              </a:solidFill>
            </a:endParaRPr>
          </a:p>
        </p:txBody>
      </p:sp>
      <p:sp>
        <p:nvSpPr>
          <p:cNvPr id="338" name="文本框 337"/>
          <p:cNvSpPr txBox="1"/>
          <p:nvPr/>
        </p:nvSpPr>
        <p:spPr>
          <a:xfrm>
            <a:off x="9218823" y="1808511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  <a:endParaRPr lang="zh-CN" altLang="en-US" sz="2400" b="1" spc="-300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339" name="文本框 338"/>
          <p:cNvSpPr txBox="1"/>
          <p:nvPr/>
        </p:nvSpPr>
        <p:spPr>
          <a:xfrm>
            <a:off x="9310477" y="2180520"/>
            <a:ext cx="2315077" cy="8299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zh-CN" altLang="en-US" sz="12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更多手绘模板敬请关注蓝素材。蓝素材</a:t>
            </a:r>
            <a:r>
              <a:rPr lang="zh-CN" altLang="zh-CN" sz="12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2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在此处输入文字。在此处输入文字。</a:t>
            </a:r>
            <a:endParaRPr lang="en-US" altLang="zh-CN" sz="120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340" name="Freeform 30"/>
          <p:cNvSpPr>
            <a:spLocks noEditPoints="1"/>
          </p:cNvSpPr>
          <p:nvPr/>
        </p:nvSpPr>
        <p:spPr bwMode="auto">
          <a:xfrm>
            <a:off x="8974986" y="1875574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414042"/>
              </a:solidFill>
            </a:endParaRPr>
          </a:p>
        </p:txBody>
      </p:sp>
      <p:sp>
        <p:nvSpPr>
          <p:cNvPr id="341" name="文本框 340"/>
          <p:cNvSpPr txBox="1"/>
          <p:nvPr/>
        </p:nvSpPr>
        <p:spPr>
          <a:xfrm>
            <a:off x="9015633" y="4551511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  <a:endParaRPr lang="zh-CN" altLang="en-US" sz="2400" b="1" spc="-300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342" name="文本框 341"/>
          <p:cNvSpPr txBox="1"/>
          <p:nvPr/>
        </p:nvSpPr>
        <p:spPr>
          <a:xfrm>
            <a:off x="9107287" y="4923520"/>
            <a:ext cx="2315077" cy="8299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zh-CN" altLang="en-US" sz="12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更多手绘模板敬请关注蓝素材。蓝素材</a:t>
            </a:r>
            <a:r>
              <a:rPr lang="zh-CN" altLang="zh-CN" sz="12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2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在此处输入文字。在此处输入文字。</a:t>
            </a:r>
            <a:endParaRPr lang="en-US" altLang="zh-CN" sz="120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343" name="Freeform 30"/>
          <p:cNvSpPr>
            <a:spLocks noEditPoints="1"/>
          </p:cNvSpPr>
          <p:nvPr/>
        </p:nvSpPr>
        <p:spPr bwMode="auto">
          <a:xfrm>
            <a:off x="8771796" y="4618574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414042"/>
              </a:solidFill>
            </a:endParaRPr>
          </a:p>
        </p:txBody>
      </p:sp>
      <p:grpSp>
        <p:nvGrpSpPr>
          <p:cNvPr id="324" name="组合 323"/>
          <p:cNvGrpSpPr/>
          <p:nvPr/>
        </p:nvGrpSpPr>
        <p:grpSpPr>
          <a:xfrm>
            <a:off x="1499616" y="673342"/>
            <a:ext cx="9314688" cy="499246"/>
            <a:chOff x="1499616" y="673342"/>
            <a:chExt cx="9314688" cy="499246"/>
          </a:xfrm>
        </p:grpSpPr>
        <p:grpSp>
          <p:nvGrpSpPr>
            <p:cNvPr id="335" name="组合 334"/>
            <p:cNvGrpSpPr/>
            <p:nvPr/>
          </p:nvGrpSpPr>
          <p:grpSpPr>
            <a:xfrm>
              <a:off x="4486911" y="674862"/>
              <a:ext cx="435383" cy="439781"/>
              <a:chOff x="1549033" y="966509"/>
              <a:chExt cx="545127" cy="550634"/>
            </a:xfrm>
          </p:grpSpPr>
          <p:sp>
            <p:nvSpPr>
              <p:cNvPr id="350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351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352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353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  <p:cxnSp>
          <p:nvCxnSpPr>
            <p:cNvPr id="336" name="直接连接符 335"/>
            <p:cNvCxnSpPr/>
            <p:nvPr/>
          </p:nvCxnSpPr>
          <p:spPr>
            <a:xfrm>
              <a:off x="1499616" y="885700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7" name="直接连接符 336"/>
            <p:cNvCxnSpPr/>
            <p:nvPr/>
          </p:nvCxnSpPr>
          <p:spPr>
            <a:xfrm>
              <a:off x="8034528" y="894844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4" name="矩形 343"/>
            <p:cNvSpPr/>
            <p:nvPr/>
          </p:nvSpPr>
          <p:spPr>
            <a:xfrm>
              <a:off x="4922294" y="710923"/>
              <a:ext cx="2340725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400" b="1" smtClean="0">
                  <a:solidFill>
                    <a:srgbClr val="414042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这里是本页标题</a:t>
              </a:r>
              <a:endParaRPr lang="en-US" altLang="zh-CN" sz="24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grpSp>
          <p:nvGrpSpPr>
            <p:cNvPr id="345" name="组合 344"/>
            <p:cNvGrpSpPr/>
            <p:nvPr/>
          </p:nvGrpSpPr>
          <p:grpSpPr>
            <a:xfrm>
              <a:off x="7346297" y="673342"/>
              <a:ext cx="435383" cy="439781"/>
              <a:chOff x="1549033" y="966509"/>
              <a:chExt cx="545127" cy="550634"/>
            </a:xfrm>
          </p:grpSpPr>
          <p:sp>
            <p:nvSpPr>
              <p:cNvPr id="346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347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348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349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>
            <a:off x="1340986" y="1970951"/>
            <a:ext cx="2804613" cy="1922027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84" name="文本框 83"/>
          <p:cNvSpPr txBox="1"/>
          <p:nvPr/>
        </p:nvSpPr>
        <p:spPr>
          <a:xfrm>
            <a:off x="996636" y="1700808"/>
            <a:ext cx="8087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b="1" spc="300" dirty="0" smtClean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01</a:t>
            </a:r>
            <a:endParaRPr lang="zh-CN" altLang="en-US" sz="3600" b="1" spc="3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91" name="任意多边形 90"/>
          <p:cNvSpPr/>
          <p:nvPr/>
        </p:nvSpPr>
        <p:spPr>
          <a:xfrm>
            <a:off x="4733812" y="1970951"/>
            <a:ext cx="2804613" cy="1922027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94" name="文本框 93"/>
          <p:cNvSpPr txBox="1"/>
          <p:nvPr/>
        </p:nvSpPr>
        <p:spPr>
          <a:xfrm>
            <a:off x="4389462" y="1700808"/>
            <a:ext cx="8087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b="1" spc="300" dirty="0" smtClean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02</a:t>
            </a:r>
            <a:endParaRPr lang="zh-CN" altLang="en-US" sz="3600" b="1" spc="3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97" name="任意多边形 96"/>
          <p:cNvSpPr/>
          <p:nvPr/>
        </p:nvSpPr>
        <p:spPr>
          <a:xfrm>
            <a:off x="8126637" y="1970951"/>
            <a:ext cx="2804613" cy="1922027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100" name="文本框 99"/>
          <p:cNvSpPr txBox="1"/>
          <p:nvPr/>
        </p:nvSpPr>
        <p:spPr>
          <a:xfrm>
            <a:off x="7782287" y="1700808"/>
            <a:ext cx="8087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b="1" spc="300" dirty="0" smtClean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03</a:t>
            </a:r>
            <a:endParaRPr lang="zh-CN" altLang="en-US" sz="3600" b="1" spc="3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29" name="矩形 28"/>
          <p:cNvSpPr/>
          <p:nvPr/>
        </p:nvSpPr>
        <p:spPr>
          <a:xfrm>
            <a:off x="1631504" y="2203298"/>
            <a:ext cx="2284715" cy="1512168"/>
          </a:xfrm>
          <a:prstGeom prst="rect">
            <a:avLst/>
          </a:prstGeom>
          <a:blipFill dpi="0" rotWithShape="1">
            <a:blip r:embed="rId1"/>
            <a:srcRect/>
            <a:stretch>
              <a:fillRect l="-8000" t="-12000" r="-9000" b="-18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30" name="矩形 29"/>
          <p:cNvSpPr/>
          <p:nvPr/>
        </p:nvSpPr>
        <p:spPr>
          <a:xfrm>
            <a:off x="4994203" y="2203298"/>
            <a:ext cx="2284715" cy="1512168"/>
          </a:xfrm>
          <a:prstGeom prst="rect">
            <a:avLst/>
          </a:prstGeom>
          <a:blipFill dpi="0" rotWithShape="1">
            <a:blip r:embed="rId1"/>
            <a:srcRect/>
            <a:stretch>
              <a:fillRect l="-8000" t="-12000" r="-9000" b="-18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31" name="矩形 30"/>
          <p:cNvSpPr/>
          <p:nvPr/>
        </p:nvSpPr>
        <p:spPr>
          <a:xfrm>
            <a:off x="8427182" y="2173437"/>
            <a:ext cx="2284715" cy="1512168"/>
          </a:xfrm>
          <a:prstGeom prst="rect">
            <a:avLst/>
          </a:prstGeom>
          <a:blipFill dpi="0" rotWithShape="1">
            <a:blip r:embed="rId1"/>
            <a:srcRect/>
            <a:stretch>
              <a:fillRect l="-8000" t="-12000" r="-9000" b="-18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32" name="文本框 31"/>
          <p:cNvSpPr txBox="1"/>
          <p:nvPr/>
        </p:nvSpPr>
        <p:spPr>
          <a:xfrm>
            <a:off x="2223612" y="4263479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spc="-300" dirty="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  <a:endParaRPr lang="zh-CN" altLang="en-US" sz="2400" spc="-300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33" name="文本框 32"/>
          <p:cNvSpPr txBox="1"/>
          <p:nvPr/>
        </p:nvSpPr>
        <p:spPr>
          <a:xfrm>
            <a:off x="1508263" y="4725636"/>
            <a:ext cx="2407956" cy="10147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/>
            <a:r>
              <a:rPr lang="zh-CN" altLang="zh-CN" sz="12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蓝素材工作室更专业的模板。</a:t>
            </a:r>
            <a:r>
              <a:rPr lang="zh-CN" altLang="en-US" sz="12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蓝素材</a:t>
            </a:r>
            <a:r>
              <a:rPr lang="zh-CN" altLang="zh-CN" sz="12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2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在此处输入文字，建议您在展示时采用新蒂下午茶基本版字体。</a:t>
            </a:r>
            <a:endParaRPr lang="zh-CN" altLang="zh-CN" sz="120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34" name="Freeform 30"/>
          <p:cNvSpPr>
            <a:spLocks noEditPoints="1"/>
          </p:cNvSpPr>
          <p:nvPr/>
        </p:nvSpPr>
        <p:spPr bwMode="auto">
          <a:xfrm>
            <a:off x="1950488" y="4308974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35" name="文本框 34"/>
          <p:cNvSpPr txBox="1"/>
          <p:nvPr/>
        </p:nvSpPr>
        <p:spPr>
          <a:xfrm>
            <a:off x="5840602" y="4263479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spc="-300" dirty="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  <a:endParaRPr lang="zh-CN" altLang="en-US" sz="2400" spc="-300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36" name="文本框 35"/>
          <p:cNvSpPr txBox="1"/>
          <p:nvPr/>
        </p:nvSpPr>
        <p:spPr>
          <a:xfrm>
            <a:off x="5015880" y="4725636"/>
            <a:ext cx="2407956" cy="10147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/>
            <a:r>
              <a:rPr lang="zh-CN" altLang="zh-CN" sz="12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蓝素材工作室更专业的模板。</a:t>
            </a:r>
            <a:r>
              <a:rPr lang="zh-CN" altLang="en-US" sz="12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蓝素材</a:t>
            </a:r>
            <a:r>
              <a:rPr lang="zh-CN" altLang="zh-CN" sz="12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2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在此处输入文字，建议您在展示时采用新蒂下午茶基本版字体。</a:t>
            </a:r>
            <a:endParaRPr lang="zh-CN" altLang="zh-CN" sz="120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37" name="Freeform 30"/>
          <p:cNvSpPr>
            <a:spLocks noEditPoints="1"/>
          </p:cNvSpPr>
          <p:nvPr/>
        </p:nvSpPr>
        <p:spPr bwMode="auto">
          <a:xfrm>
            <a:off x="5567478" y="4308974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38" name="文本框 37"/>
          <p:cNvSpPr txBox="1"/>
          <p:nvPr/>
        </p:nvSpPr>
        <p:spPr>
          <a:xfrm>
            <a:off x="9268456" y="4221576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spc="-300" dirty="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  <a:endParaRPr lang="zh-CN" altLang="en-US" sz="2400" spc="-300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39" name="文本框 38"/>
          <p:cNvSpPr txBox="1"/>
          <p:nvPr/>
        </p:nvSpPr>
        <p:spPr>
          <a:xfrm>
            <a:off x="8443734" y="4683733"/>
            <a:ext cx="2407956" cy="10147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/>
            <a:r>
              <a:rPr lang="zh-CN" altLang="zh-CN" sz="12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蓝素材工作室更专业的模板。</a:t>
            </a:r>
            <a:r>
              <a:rPr lang="zh-CN" altLang="en-US" sz="12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蓝素材</a:t>
            </a:r>
            <a:r>
              <a:rPr lang="zh-CN" altLang="zh-CN" sz="12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2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在此处输入文字，建议您在展示时采用新蒂下午茶基本版字体。</a:t>
            </a:r>
            <a:endParaRPr lang="zh-CN" altLang="zh-CN" sz="120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40" name="Freeform 30"/>
          <p:cNvSpPr>
            <a:spLocks noEditPoints="1"/>
          </p:cNvSpPr>
          <p:nvPr/>
        </p:nvSpPr>
        <p:spPr bwMode="auto">
          <a:xfrm>
            <a:off x="8995332" y="4267071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grpSp>
        <p:nvGrpSpPr>
          <p:cNvPr id="20" name="组合 19"/>
          <p:cNvGrpSpPr/>
          <p:nvPr/>
        </p:nvGrpSpPr>
        <p:grpSpPr>
          <a:xfrm>
            <a:off x="1499616" y="673342"/>
            <a:ext cx="9314688" cy="499246"/>
            <a:chOff x="1499616" y="673342"/>
            <a:chExt cx="9314688" cy="499246"/>
          </a:xfrm>
        </p:grpSpPr>
        <p:grpSp>
          <p:nvGrpSpPr>
            <p:cNvPr id="21" name="组合 20"/>
            <p:cNvGrpSpPr/>
            <p:nvPr/>
          </p:nvGrpSpPr>
          <p:grpSpPr>
            <a:xfrm>
              <a:off x="4486911" y="674862"/>
              <a:ext cx="435383" cy="439781"/>
              <a:chOff x="1549033" y="966509"/>
              <a:chExt cx="545127" cy="550634"/>
            </a:xfrm>
          </p:grpSpPr>
          <p:sp>
            <p:nvSpPr>
              <p:cNvPr id="42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43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44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45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  <p:cxnSp>
          <p:nvCxnSpPr>
            <p:cNvPr id="22" name="直接连接符 21"/>
            <p:cNvCxnSpPr/>
            <p:nvPr/>
          </p:nvCxnSpPr>
          <p:spPr>
            <a:xfrm>
              <a:off x="1499616" y="885700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直接连接符 22"/>
            <p:cNvCxnSpPr/>
            <p:nvPr/>
          </p:nvCxnSpPr>
          <p:spPr>
            <a:xfrm>
              <a:off x="8034528" y="894844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" name="矩形 23"/>
            <p:cNvSpPr/>
            <p:nvPr/>
          </p:nvSpPr>
          <p:spPr>
            <a:xfrm>
              <a:off x="4922294" y="710923"/>
              <a:ext cx="2340725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400" b="1" smtClean="0">
                  <a:solidFill>
                    <a:srgbClr val="414042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这里是本页标题</a:t>
              </a:r>
              <a:endParaRPr lang="en-US" altLang="zh-CN" sz="24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grpSp>
          <p:nvGrpSpPr>
            <p:cNvPr id="25" name="组合 24"/>
            <p:cNvGrpSpPr/>
            <p:nvPr/>
          </p:nvGrpSpPr>
          <p:grpSpPr>
            <a:xfrm>
              <a:off x="7346297" y="673342"/>
              <a:ext cx="435383" cy="439781"/>
              <a:chOff x="1549033" y="966509"/>
              <a:chExt cx="545127" cy="550634"/>
            </a:xfrm>
          </p:grpSpPr>
          <p:sp>
            <p:nvSpPr>
              <p:cNvPr id="26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27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28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41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 rot="10800000">
            <a:off x="1376613" y="2039112"/>
            <a:ext cx="2436434" cy="361759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6" name="任意多边形 5"/>
          <p:cNvSpPr/>
          <p:nvPr/>
        </p:nvSpPr>
        <p:spPr>
          <a:xfrm rot="10473034">
            <a:off x="3101717" y="2496545"/>
            <a:ext cx="752829" cy="1354058"/>
          </a:xfrm>
          <a:custGeom>
            <a:avLst/>
            <a:gdLst>
              <a:gd name="connsiteX0" fmla="*/ 0 w 653729"/>
              <a:gd name="connsiteY0" fmla="*/ 1171914 h 1175814"/>
              <a:gd name="connsiteX1" fmla="*/ 111799 w 653729"/>
              <a:gd name="connsiteY1" fmla="*/ 0 h 1175814"/>
              <a:gd name="connsiteX2" fmla="*/ 201757 w 653729"/>
              <a:gd name="connsiteY2" fmla="*/ 19664 h 1175814"/>
              <a:gd name="connsiteX3" fmla="*/ 652339 w 653729"/>
              <a:gd name="connsiteY3" fmla="*/ 602947 h 1175814"/>
              <a:gd name="connsiteX4" fmla="*/ 58254 w 653729"/>
              <a:gd name="connsiteY4" fmla="*/ 1175814 h 1175814"/>
              <a:gd name="connsiteX5" fmla="*/ 0 w 653729"/>
              <a:gd name="connsiteY5" fmla="*/ 1171914 h 1175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3729" h="1175814">
                <a:moveTo>
                  <a:pt x="0" y="1171914"/>
                </a:moveTo>
                <a:lnTo>
                  <a:pt x="111799" y="0"/>
                </a:lnTo>
                <a:lnTo>
                  <a:pt x="201757" y="19664"/>
                </a:lnTo>
                <a:cubicBezTo>
                  <a:pt x="462411" y="91803"/>
                  <a:pt x="672914" y="336700"/>
                  <a:pt x="652339" y="602947"/>
                </a:cubicBezTo>
                <a:cubicBezTo>
                  <a:pt x="631764" y="869194"/>
                  <a:pt x="386358" y="1175814"/>
                  <a:pt x="58254" y="1175814"/>
                </a:cubicBezTo>
                <a:lnTo>
                  <a:pt x="0" y="1171914"/>
                </a:lnTo>
                <a:close/>
              </a:path>
            </a:pathLst>
          </a:custGeom>
          <a:solidFill>
            <a:schemeClr val="bg1"/>
          </a:solidFill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10" name="矩形 9"/>
          <p:cNvSpPr/>
          <p:nvPr/>
        </p:nvSpPr>
        <p:spPr>
          <a:xfrm>
            <a:off x="1536011" y="3866768"/>
            <a:ext cx="1967701" cy="11684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4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更多手绘模板敬请关注蓝素材。蓝素材</a:t>
            </a:r>
            <a:r>
              <a:rPr lang="zh-CN" altLang="zh-CN" sz="14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4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在此处输入文字。在此处输入文字。</a:t>
            </a:r>
            <a:endParaRPr lang="en-US" altLang="zh-CN" sz="140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1849910" y="3151194"/>
            <a:ext cx="1496525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关键字</a:t>
            </a:r>
            <a:endParaRPr lang="en-US" altLang="zh-CN" sz="2000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2" name="Freeform 30"/>
          <p:cNvSpPr>
            <a:spLocks noEditPoints="1"/>
          </p:cNvSpPr>
          <p:nvPr/>
        </p:nvSpPr>
        <p:spPr bwMode="auto">
          <a:xfrm>
            <a:off x="1579018" y="316869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13" name="文本框 12"/>
          <p:cNvSpPr txBox="1"/>
          <p:nvPr/>
        </p:nvSpPr>
        <p:spPr>
          <a:xfrm>
            <a:off x="3267654" y="2473590"/>
            <a:ext cx="58268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 smtClean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01</a:t>
            </a:r>
            <a:endParaRPr lang="zh-CN" altLang="en-US" sz="48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3058477" y="3098760"/>
            <a:ext cx="86780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标题</a:t>
            </a:r>
            <a:endParaRPr lang="en-US" altLang="zh-CN" sz="2000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5" name="任意多边形 14"/>
          <p:cNvSpPr/>
          <p:nvPr/>
        </p:nvSpPr>
        <p:spPr>
          <a:xfrm rot="10800000">
            <a:off x="4837078" y="2039112"/>
            <a:ext cx="2436434" cy="361759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16" name="任意多边形 15"/>
          <p:cNvSpPr/>
          <p:nvPr/>
        </p:nvSpPr>
        <p:spPr>
          <a:xfrm rot="10473034">
            <a:off x="6562182" y="2496545"/>
            <a:ext cx="752829" cy="1354058"/>
          </a:xfrm>
          <a:custGeom>
            <a:avLst/>
            <a:gdLst>
              <a:gd name="connsiteX0" fmla="*/ 0 w 653729"/>
              <a:gd name="connsiteY0" fmla="*/ 1171914 h 1175814"/>
              <a:gd name="connsiteX1" fmla="*/ 111799 w 653729"/>
              <a:gd name="connsiteY1" fmla="*/ 0 h 1175814"/>
              <a:gd name="connsiteX2" fmla="*/ 201757 w 653729"/>
              <a:gd name="connsiteY2" fmla="*/ 19664 h 1175814"/>
              <a:gd name="connsiteX3" fmla="*/ 652339 w 653729"/>
              <a:gd name="connsiteY3" fmla="*/ 602947 h 1175814"/>
              <a:gd name="connsiteX4" fmla="*/ 58254 w 653729"/>
              <a:gd name="connsiteY4" fmla="*/ 1175814 h 1175814"/>
              <a:gd name="connsiteX5" fmla="*/ 0 w 653729"/>
              <a:gd name="connsiteY5" fmla="*/ 1171914 h 1175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3729" h="1175814">
                <a:moveTo>
                  <a:pt x="0" y="1171914"/>
                </a:moveTo>
                <a:lnTo>
                  <a:pt x="111799" y="0"/>
                </a:lnTo>
                <a:lnTo>
                  <a:pt x="201757" y="19664"/>
                </a:lnTo>
                <a:cubicBezTo>
                  <a:pt x="462411" y="91803"/>
                  <a:pt x="672914" y="336700"/>
                  <a:pt x="652339" y="602947"/>
                </a:cubicBezTo>
                <a:cubicBezTo>
                  <a:pt x="631764" y="869194"/>
                  <a:pt x="386358" y="1175814"/>
                  <a:pt x="58254" y="1175814"/>
                </a:cubicBezTo>
                <a:lnTo>
                  <a:pt x="0" y="1171914"/>
                </a:lnTo>
                <a:close/>
              </a:path>
            </a:pathLst>
          </a:custGeom>
          <a:solidFill>
            <a:schemeClr val="bg1"/>
          </a:solidFill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4996476" y="3866768"/>
            <a:ext cx="1967701" cy="11684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4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更多手绘模板敬请关注蓝素材。蓝素材</a:t>
            </a:r>
            <a:r>
              <a:rPr lang="zh-CN" altLang="zh-CN" sz="14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4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在此处输入文字。在此处输入文字。</a:t>
            </a:r>
            <a:endParaRPr lang="en-US" altLang="zh-CN" sz="140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5310375" y="3151194"/>
            <a:ext cx="1496525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关键字</a:t>
            </a:r>
            <a:endParaRPr lang="en-US" altLang="zh-CN" sz="2000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9" name="Freeform 30"/>
          <p:cNvSpPr>
            <a:spLocks noEditPoints="1"/>
          </p:cNvSpPr>
          <p:nvPr/>
        </p:nvSpPr>
        <p:spPr bwMode="auto">
          <a:xfrm>
            <a:off x="5039483" y="316869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20" name="文本框 19"/>
          <p:cNvSpPr txBox="1"/>
          <p:nvPr/>
        </p:nvSpPr>
        <p:spPr>
          <a:xfrm>
            <a:off x="6728119" y="2473590"/>
            <a:ext cx="58268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 smtClean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01</a:t>
            </a:r>
            <a:endParaRPr lang="zh-CN" altLang="en-US" sz="48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6518942" y="3098760"/>
            <a:ext cx="86780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标题</a:t>
            </a:r>
            <a:endParaRPr lang="en-US" altLang="zh-CN" sz="2000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22" name="任意多边形 21"/>
          <p:cNvSpPr/>
          <p:nvPr/>
        </p:nvSpPr>
        <p:spPr>
          <a:xfrm rot="10800000">
            <a:off x="8186932" y="2039112"/>
            <a:ext cx="2436434" cy="361759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23" name="任意多边形 22"/>
          <p:cNvSpPr/>
          <p:nvPr/>
        </p:nvSpPr>
        <p:spPr>
          <a:xfrm rot="10473034">
            <a:off x="9912036" y="2496545"/>
            <a:ext cx="752829" cy="1354058"/>
          </a:xfrm>
          <a:custGeom>
            <a:avLst/>
            <a:gdLst>
              <a:gd name="connsiteX0" fmla="*/ 0 w 653729"/>
              <a:gd name="connsiteY0" fmla="*/ 1171914 h 1175814"/>
              <a:gd name="connsiteX1" fmla="*/ 111799 w 653729"/>
              <a:gd name="connsiteY1" fmla="*/ 0 h 1175814"/>
              <a:gd name="connsiteX2" fmla="*/ 201757 w 653729"/>
              <a:gd name="connsiteY2" fmla="*/ 19664 h 1175814"/>
              <a:gd name="connsiteX3" fmla="*/ 652339 w 653729"/>
              <a:gd name="connsiteY3" fmla="*/ 602947 h 1175814"/>
              <a:gd name="connsiteX4" fmla="*/ 58254 w 653729"/>
              <a:gd name="connsiteY4" fmla="*/ 1175814 h 1175814"/>
              <a:gd name="connsiteX5" fmla="*/ 0 w 653729"/>
              <a:gd name="connsiteY5" fmla="*/ 1171914 h 1175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3729" h="1175814">
                <a:moveTo>
                  <a:pt x="0" y="1171914"/>
                </a:moveTo>
                <a:lnTo>
                  <a:pt x="111799" y="0"/>
                </a:lnTo>
                <a:lnTo>
                  <a:pt x="201757" y="19664"/>
                </a:lnTo>
                <a:cubicBezTo>
                  <a:pt x="462411" y="91803"/>
                  <a:pt x="672914" y="336700"/>
                  <a:pt x="652339" y="602947"/>
                </a:cubicBezTo>
                <a:cubicBezTo>
                  <a:pt x="631764" y="869194"/>
                  <a:pt x="386358" y="1175814"/>
                  <a:pt x="58254" y="1175814"/>
                </a:cubicBezTo>
                <a:lnTo>
                  <a:pt x="0" y="1171914"/>
                </a:lnTo>
                <a:close/>
              </a:path>
            </a:pathLst>
          </a:custGeom>
          <a:solidFill>
            <a:schemeClr val="bg1"/>
          </a:solidFill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24" name="矩形 23"/>
          <p:cNvSpPr/>
          <p:nvPr/>
        </p:nvSpPr>
        <p:spPr>
          <a:xfrm>
            <a:off x="8346330" y="3866768"/>
            <a:ext cx="1967701" cy="11684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4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更多手绘模板敬请关注蓝素材。蓝素材</a:t>
            </a:r>
            <a:r>
              <a:rPr lang="zh-CN" altLang="zh-CN" sz="14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4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在此处输入文字。在此处输入文字。</a:t>
            </a:r>
            <a:endParaRPr lang="en-US" altLang="zh-CN" sz="140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25" name="矩形 24"/>
          <p:cNvSpPr/>
          <p:nvPr/>
        </p:nvSpPr>
        <p:spPr>
          <a:xfrm>
            <a:off x="8660229" y="3178626"/>
            <a:ext cx="1496525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关键字</a:t>
            </a:r>
            <a:endParaRPr lang="en-US" altLang="zh-CN" sz="2000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26" name="Freeform 30"/>
          <p:cNvSpPr>
            <a:spLocks noEditPoints="1"/>
          </p:cNvSpPr>
          <p:nvPr/>
        </p:nvSpPr>
        <p:spPr bwMode="auto">
          <a:xfrm>
            <a:off x="8389337" y="316869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27" name="文本框 26"/>
          <p:cNvSpPr txBox="1"/>
          <p:nvPr/>
        </p:nvSpPr>
        <p:spPr>
          <a:xfrm>
            <a:off x="10077973" y="2473590"/>
            <a:ext cx="58268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 smtClean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01</a:t>
            </a:r>
            <a:endParaRPr lang="zh-CN" altLang="en-US" sz="48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28" name="矩形 27"/>
          <p:cNvSpPr/>
          <p:nvPr/>
        </p:nvSpPr>
        <p:spPr>
          <a:xfrm>
            <a:off x="9868796" y="3098760"/>
            <a:ext cx="86780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标题</a:t>
            </a:r>
            <a:endParaRPr lang="en-US" altLang="zh-CN" sz="2000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cxnSp>
        <p:nvCxnSpPr>
          <p:cNvPr id="30" name="直接连接符 29"/>
          <p:cNvCxnSpPr/>
          <p:nvPr/>
        </p:nvCxnSpPr>
        <p:spPr>
          <a:xfrm>
            <a:off x="1606450" y="3679488"/>
            <a:ext cx="1325880" cy="0"/>
          </a:xfrm>
          <a:prstGeom prst="line">
            <a:avLst/>
          </a:prstGeom>
          <a:ln w="25400">
            <a:solidFill>
              <a:srgbClr val="41404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直接连接符 30"/>
          <p:cNvCxnSpPr/>
          <p:nvPr/>
        </p:nvCxnSpPr>
        <p:spPr>
          <a:xfrm>
            <a:off x="5132986" y="3683088"/>
            <a:ext cx="1325880" cy="0"/>
          </a:xfrm>
          <a:prstGeom prst="line">
            <a:avLst/>
          </a:prstGeom>
          <a:ln w="25400">
            <a:solidFill>
              <a:srgbClr val="41404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直接连接符 31"/>
          <p:cNvCxnSpPr/>
          <p:nvPr/>
        </p:nvCxnSpPr>
        <p:spPr>
          <a:xfrm>
            <a:off x="8480777" y="3701376"/>
            <a:ext cx="1325880" cy="0"/>
          </a:xfrm>
          <a:prstGeom prst="line">
            <a:avLst/>
          </a:prstGeom>
          <a:ln w="25400">
            <a:solidFill>
              <a:srgbClr val="41404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9" name="组合 28"/>
          <p:cNvGrpSpPr/>
          <p:nvPr/>
        </p:nvGrpSpPr>
        <p:grpSpPr>
          <a:xfrm>
            <a:off x="1499616" y="673342"/>
            <a:ext cx="9314688" cy="499246"/>
            <a:chOff x="1499616" y="673342"/>
            <a:chExt cx="9314688" cy="499246"/>
          </a:xfrm>
        </p:grpSpPr>
        <p:grpSp>
          <p:nvGrpSpPr>
            <p:cNvPr id="33" name="组合 32"/>
            <p:cNvGrpSpPr/>
            <p:nvPr/>
          </p:nvGrpSpPr>
          <p:grpSpPr>
            <a:xfrm>
              <a:off x="4486911" y="674862"/>
              <a:ext cx="435383" cy="439781"/>
              <a:chOff x="1549033" y="966509"/>
              <a:chExt cx="545127" cy="550634"/>
            </a:xfrm>
          </p:grpSpPr>
          <p:sp>
            <p:nvSpPr>
              <p:cNvPr id="42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43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44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45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  <p:cxnSp>
          <p:nvCxnSpPr>
            <p:cNvPr id="34" name="直接连接符 33"/>
            <p:cNvCxnSpPr/>
            <p:nvPr/>
          </p:nvCxnSpPr>
          <p:spPr>
            <a:xfrm>
              <a:off x="1499616" y="885700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直接连接符 34"/>
            <p:cNvCxnSpPr/>
            <p:nvPr/>
          </p:nvCxnSpPr>
          <p:spPr>
            <a:xfrm>
              <a:off x="8034528" y="894844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" name="矩形 35"/>
            <p:cNvSpPr/>
            <p:nvPr/>
          </p:nvSpPr>
          <p:spPr>
            <a:xfrm>
              <a:off x="4922294" y="710923"/>
              <a:ext cx="2340725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400" b="1" smtClean="0">
                  <a:solidFill>
                    <a:srgbClr val="414042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这里是本页标题</a:t>
              </a:r>
              <a:endParaRPr lang="en-US" altLang="zh-CN" sz="24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grpSp>
          <p:nvGrpSpPr>
            <p:cNvPr id="37" name="组合 36"/>
            <p:cNvGrpSpPr/>
            <p:nvPr/>
          </p:nvGrpSpPr>
          <p:grpSpPr>
            <a:xfrm>
              <a:off x="7346297" y="673342"/>
              <a:ext cx="435383" cy="439781"/>
              <a:chOff x="1549033" y="966509"/>
              <a:chExt cx="545127" cy="550634"/>
            </a:xfrm>
          </p:grpSpPr>
          <p:sp>
            <p:nvSpPr>
              <p:cNvPr id="38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39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40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41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" name="文本框 218"/>
          <p:cNvSpPr txBox="1"/>
          <p:nvPr/>
        </p:nvSpPr>
        <p:spPr>
          <a:xfrm>
            <a:off x="5350321" y="2735228"/>
            <a:ext cx="4752528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4400" smtClean="0">
                <a:solidFill>
                  <a:srgbClr val="005790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在此添加本章</a:t>
            </a:r>
            <a:r>
              <a:rPr lang="zh-CN" altLang="en-US" sz="4400" smtClean="0">
                <a:solidFill>
                  <a:srgbClr val="C00000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标题</a:t>
            </a:r>
            <a:endParaRPr lang="zh-CN" altLang="en-US" sz="4400">
              <a:solidFill>
                <a:srgbClr val="C00000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220" name="文本框 16"/>
          <p:cNvSpPr txBox="1">
            <a:spLocks noChangeArrowheads="1"/>
          </p:cNvSpPr>
          <p:nvPr/>
        </p:nvSpPr>
        <p:spPr bwMode="auto">
          <a:xfrm>
            <a:off x="5438950" y="3458202"/>
            <a:ext cx="4735907" cy="7986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buNone/>
            </a:pPr>
            <a:r>
              <a:rPr lang="en-US" altLang="zh-CN" sz="1700" dirty="0">
                <a:solidFill>
                  <a:srgbClr val="005790"/>
                </a:solidFill>
                <a:latin typeface="方正静蕾简体" pitchFamily="2" charset="-122"/>
                <a:ea typeface="方正静蕾简体" pitchFamily="2" charset="-122"/>
              </a:rPr>
              <a:t>A designer can use default text to simulate what text would look like</a:t>
            </a:r>
            <a:r>
              <a:rPr lang="en-US" altLang="zh-CN" sz="1700">
                <a:solidFill>
                  <a:srgbClr val="005790"/>
                </a:solidFill>
                <a:latin typeface="方正静蕾简体" pitchFamily="2" charset="-122"/>
                <a:ea typeface="方正静蕾简体" pitchFamily="2" charset="-122"/>
              </a:rPr>
              <a:t>. </a:t>
            </a:r>
            <a:r>
              <a:rPr lang="en-US" altLang="zh-CN" sz="1700" smtClean="0">
                <a:solidFill>
                  <a:srgbClr val="005790"/>
                </a:solidFill>
                <a:latin typeface="方正静蕾简体" pitchFamily="2" charset="-122"/>
                <a:ea typeface="方正静蕾简体" pitchFamily="2" charset="-122"/>
              </a:rPr>
              <a:t>A </a:t>
            </a:r>
            <a:r>
              <a:rPr lang="en-US" altLang="zh-CN" sz="1700">
                <a:solidFill>
                  <a:srgbClr val="005790"/>
                </a:solidFill>
                <a:latin typeface="方正静蕾简体" pitchFamily="2" charset="-122"/>
                <a:ea typeface="方正静蕾简体" pitchFamily="2" charset="-122"/>
              </a:rPr>
              <a:t>designer can use default text to simulate what text would look like. </a:t>
            </a:r>
            <a:endParaRPr lang="en-US" altLang="zh-CN" sz="1700" dirty="0" smtClean="0">
              <a:solidFill>
                <a:srgbClr val="005790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grpSp>
        <p:nvGrpSpPr>
          <p:cNvPr id="258" name="组合 257"/>
          <p:cNvGrpSpPr/>
          <p:nvPr/>
        </p:nvGrpSpPr>
        <p:grpSpPr>
          <a:xfrm>
            <a:off x="1790886" y="2481905"/>
            <a:ext cx="3123159" cy="2208487"/>
            <a:chOff x="1917632" y="2436639"/>
            <a:chExt cx="3123159" cy="2208487"/>
          </a:xfrm>
        </p:grpSpPr>
        <p:sp>
          <p:nvSpPr>
            <p:cNvPr id="218" name="文本框 217"/>
            <p:cNvSpPr txBox="1"/>
            <p:nvPr/>
          </p:nvSpPr>
          <p:spPr>
            <a:xfrm>
              <a:off x="2646043" y="2653685"/>
              <a:ext cx="1511414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7200" smtClean="0">
                  <a:solidFill>
                    <a:srgbClr val="414042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03</a:t>
              </a:r>
              <a:endParaRPr lang="zh-CN" altLang="en-US" sz="7200" dirty="0">
                <a:solidFill>
                  <a:srgbClr val="414042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243" name="组合 242"/>
            <p:cNvGrpSpPr/>
            <p:nvPr/>
          </p:nvGrpSpPr>
          <p:grpSpPr>
            <a:xfrm>
              <a:off x="1917632" y="2436639"/>
              <a:ext cx="3123159" cy="2208487"/>
              <a:chOff x="4410075" y="3001645"/>
              <a:chExt cx="3138487" cy="2219326"/>
            </a:xfrm>
          </p:grpSpPr>
          <p:sp>
            <p:nvSpPr>
              <p:cNvPr id="244" name="Freeform 121"/>
              <p:cNvSpPr>
                <a:spLocks noEditPoints="1"/>
              </p:cNvSpPr>
              <p:nvPr/>
            </p:nvSpPr>
            <p:spPr bwMode="auto">
              <a:xfrm>
                <a:off x="5330825" y="4558983"/>
                <a:ext cx="1296987" cy="661988"/>
              </a:xfrm>
              <a:custGeom>
                <a:avLst/>
                <a:gdLst>
                  <a:gd name="T0" fmla="*/ 817 w 817"/>
                  <a:gd name="T1" fmla="*/ 417 h 417"/>
                  <a:gd name="T2" fmla="*/ 0 w 817"/>
                  <a:gd name="T3" fmla="*/ 417 h 417"/>
                  <a:gd name="T4" fmla="*/ 108 w 817"/>
                  <a:gd name="T5" fmla="*/ 0 h 417"/>
                  <a:gd name="T6" fmla="*/ 716 w 817"/>
                  <a:gd name="T7" fmla="*/ 0 h 417"/>
                  <a:gd name="T8" fmla="*/ 817 w 817"/>
                  <a:gd name="T9" fmla="*/ 417 h 417"/>
                  <a:gd name="T10" fmla="*/ 18 w 817"/>
                  <a:gd name="T11" fmla="*/ 403 h 417"/>
                  <a:gd name="T12" fmla="*/ 799 w 817"/>
                  <a:gd name="T13" fmla="*/ 403 h 417"/>
                  <a:gd name="T14" fmla="*/ 705 w 817"/>
                  <a:gd name="T15" fmla="*/ 14 h 417"/>
                  <a:gd name="T16" fmla="*/ 118 w 817"/>
                  <a:gd name="T17" fmla="*/ 14 h 417"/>
                  <a:gd name="T18" fmla="*/ 18 w 817"/>
                  <a:gd name="T19" fmla="*/ 403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17" h="417">
                    <a:moveTo>
                      <a:pt x="817" y="417"/>
                    </a:moveTo>
                    <a:lnTo>
                      <a:pt x="0" y="417"/>
                    </a:lnTo>
                    <a:lnTo>
                      <a:pt x="108" y="0"/>
                    </a:lnTo>
                    <a:lnTo>
                      <a:pt x="716" y="0"/>
                    </a:lnTo>
                    <a:lnTo>
                      <a:pt x="817" y="417"/>
                    </a:lnTo>
                    <a:close/>
                    <a:moveTo>
                      <a:pt x="18" y="403"/>
                    </a:moveTo>
                    <a:lnTo>
                      <a:pt x="799" y="403"/>
                    </a:lnTo>
                    <a:lnTo>
                      <a:pt x="705" y="14"/>
                    </a:lnTo>
                    <a:lnTo>
                      <a:pt x="118" y="14"/>
                    </a:lnTo>
                    <a:lnTo>
                      <a:pt x="18" y="403"/>
                    </a:ln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123"/>
              <p:cNvSpPr>
                <a:spLocks noEditPoints="1"/>
              </p:cNvSpPr>
              <p:nvPr/>
            </p:nvSpPr>
            <p:spPr bwMode="auto">
              <a:xfrm>
                <a:off x="4410075" y="3001645"/>
                <a:ext cx="3138487" cy="1601788"/>
              </a:xfrm>
              <a:custGeom>
                <a:avLst/>
                <a:gdLst>
                  <a:gd name="T0" fmla="*/ 559 w 569"/>
                  <a:gd name="T1" fmla="*/ 290 h 290"/>
                  <a:gd name="T2" fmla="*/ 11 w 569"/>
                  <a:gd name="T3" fmla="*/ 290 h 290"/>
                  <a:gd name="T4" fmla="*/ 0 w 569"/>
                  <a:gd name="T5" fmla="*/ 280 h 290"/>
                  <a:gd name="T6" fmla="*/ 0 w 569"/>
                  <a:gd name="T7" fmla="*/ 11 h 290"/>
                  <a:gd name="T8" fmla="*/ 11 w 569"/>
                  <a:gd name="T9" fmla="*/ 0 h 290"/>
                  <a:gd name="T10" fmla="*/ 559 w 569"/>
                  <a:gd name="T11" fmla="*/ 0 h 290"/>
                  <a:gd name="T12" fmla="*/ 569 w 569"/>
                  <a:gd name="T13" fmla="*/ 11 h 290"/>
                  <a:gd name="T14" fmla="*/ 569 w 569"/>
                  <a:gd name="T15" fmla="*/ 280 h 290"/>
                  <a:gd name="T16" fmla="*/ 559 w 569"/>
                  <a:gd name="T17" fmla="*/ 290 h 290"/>
                  <a:gd name="T18" fmla="*/ 11 w 569"/>
                  <a:gd name="T19" fmla="*/ 4 h 290"/>
                  <a:gd name="T20" fmla="*/ 4 w 569"/>
                  <a:gd name="T21" fmla="*/ 11 h 290"/>
                  <a:gd name="T22" fmla="*/ 4 w 569"/>
                  <a:gd name="T23" fmla="*/ 280 h 290"/>
                  <a:gd name="T24" fmla="*/ 11 w 569"/>
                  <a:gd name="T25" fmla="*/ 286 h 290"/>
                  <a:gd name="T26" fmla="*/ 559 w 569"/>
                  <a:gd name="T27" fmla="*/ 286 h 290"/>
                  <a:gd name="T28" fmla="*/ 565 w 569"/>
                  <a:gd name="T29" fmla="*/ 280 h 290"/>
                  <a:gd name="T30" fmla="*/ 565 w 569"/>
                  <a:gd name="T31" fmla="*/ 11 h 290"/>
                  <a:gd name="T32" fmla="*/ 559 w 569"/>
                  <a:gd name="T33" fmla="*/ 4 h 290"/>
                  <a:gd name="T34" fmla="*/ 11 w 569"/>
                  <a:gd name="T35" fmla="*/ 4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9" h="290">
                    <a:moveTo>
                      <a:pt x="559" y="290"/>
                    </a:moveTo>
                    <a:cubicBezTo>
                      <a:pt x="11" y="290"/>
                      <a:pt x="11" y="290"/>
                      <a:pt x="11" y="290"/>
                    </a:cubicBezTo>
                    <a:cubicBezTo>
                      <a:pt x="5" y="290"/>
                      <a:pt x="0" y="286"/>
                      <a:pt x="0" y="28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5" y="0"/>
                      <a:pt x="11" y="0"/>
                    </a:cubicBezTo>
                    <a:cubicBezTo>
                      <a:pt x="559" y="0"/>
                      <a:pt x="559" y="0"/>
                      <a:pt x="559" y="0"/>
                    </a:cubicBezTo>
                    <a:cubicBezTo>
                      <a:pt x="564" y="0"/>
                      <a:pt x="569" y="5"/>
                      <a:pt x="569" y="11"/>
                    </a:cubicBezTo>
                    <a:cubicBezTo>
                      <a:pt x="569" y="280"/>
                      <a:pt x="569" y="280"/>
                      <a:pt x="569" y="280"/>
                    </a:cubicBezTo>
                    <a:cubicBezTo>
                      <a:pt x="569" y="286"/>
                      <a:pt x="564" y="290"/>
                      <a:pt x="559" y="290"/>
                    </a:cubicBezTo>
                    <a:close/>
                    <a:moveTo>
                      <a:pt x="11" y="4"/>
                    </a:moveTo>
                    <a:cubicBezTo>
                      <a:pt x="7" y="4"/>
                      <a:pt x="4" y="7"/>
                      <a:pt x="4" y="11"/>
                    </a:cubicBezTo>
                    <a:cubicBezTo>
                      <a:pt x="4" y="280"/>
                      <a:pt x="4" y="280"/>
                      <a:pt x="4" y="280"/>
                    </a:cubicBezTo>
                    <a:cubicBezTo>
                      <a:pt x="4" y="283"/>
                      <a:pt x="7" y="286"/>
                      <a:pt x="11" y="286"/>
                    </a:cubicBezTo>
                    <a:cubicBezTo>
                      <a:pt x="559" y="286"/>
                      <a:pt x="559" y="286"/>
                      <a:pt x="559" y="286"/>
                    </a:cubicBezTo>
                    <a:cubicBezTo>
                      <a:pt x="562" y="286"/>
                      <a:pt x="565" y="283"/>
                      <a:pt x="565" y="280"/>
                    </a:cubicBezTo>
                    <a:cubicBezTo>
                      <a:pt x="565" y="11"/>
                      <a:pt x="565" y="11"/>
                      <a:pt x="565" y="11"/>
                    </a:cubicBezTo>
                    <a:cubicBezTo>
                      <a:pt x="565" y="7"/>
                      <a:pt x="562" y="4"/>
                      <a:pt x="559" y="4"/>
                    </a:cubicBez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124"/>
              <p:cNvSpPr/>
              <p:nvPr/>
            </p:nvSpPr>
            <p:spPr bwMode="auto">
              <a:xfrm>
                <a:off x="4421188" y="4509770"/>
                <a:ext cx="3116262" cy="319088"/>
              </a:xfrm>
              <a:custGeom>
                <a:avLst/>
                <a:gdLst>
                  <a:gd name="T0" fmla="*/ 565 w 565"/>
                  <a:gd name="T1" fmla="*/ 0 h 58"/>
                  <a:gd name="T2" fmla="*/ 565 w 565"/>
                  <a:gd name="T3" fmla="*/ 35 h 58"/>
                  <a:gd name="T4" fmla="*/ 543 w 565"/>
                  <a:gd name="T5" fmla="*/ 58 h 58"/>
                  <a:gd name="T6" fmla="*/ 23 w 565"/>
                  <a:gd name="T7" fmla="*/ 58 h 58"/>
                  <a:gd name="T8" fmla="*/ 0 w 565"/>
                  <a:gd name="T9" fmla="*/ 35 h 58"/>
                  <a:gd name="T10" fmla="*/ 0 w 565"/>
                  <a:gd name="T11" fmla="*/ 0 h 58"/>
                  <a:gd name="T12" fmla="*/ 565 w 565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5" h="58">
                    <a:moveTo>
                      <a:pt x="565" y="0"/>
                    </a:moveTo>
                    <a:cubicBezTo>
                      <a:pt x="565" y="35"/>
                      <a:pt x="565" y="35"/>
                      <a:pt x="565" y="35"/>
                    </a:cubicBezTo>
                    <a:cubicBezTo>
                      <a:pt x="565" y="48"/>
                      <a:pt x="555" y="58"/>
                      <a:pt x="543" y="58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10" y="58"/>
                      <a:pt x="0" y="48"/>
                      <a:pt x="0" y="3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56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125"/>
              <p:cNvSpPr/>
              <p:nvPr/>
            </p:nvSpPr>
            <p:spPr bwMode="auto">
              <a:xfrm>
                <a:off x="4410075" y="4509770"/>
                <a:ext cx="3138487" cy="330200"/>
              </a:xfrm>
              <a:custGeom>
                <a:avLst/>
                <a:gdLst>
                  <a:gd name="T0" fmla="*/ 545 w 569"/>
                  <a:gd name="T1" fmla="*/ 60 h 60"/>
                  <a:gd name="T2" fmla="*/ 25 w 569"/>
                  <a:gd name="T3" fmla="*/ 60 h 60"/>
                  <a:gd name="T4" fmla="*/ 0 w 569"/>
                  <a:gd name="T5" fmla="*/ 35 h 60"/>
                  <a:gd name="T6" fmla="*/ 0 w 569"/>
                  <a:gd name="T7" fmla="*/ 0 h 60"/>
                  <a:gd name="T8" fmla="*/ 4 w 569"/>
                  <a:gd name="T9" fmla="*/ 0 h 60"/>
                  <a:gd name="T10" fmla="*/ 4 w 569"/>
                  <a:gd name="T11" fmla="*/ 35 h 60"/>
                  <a:gd name="T12" fmla="*/ 25 w 569"/>
                  <a:gd name="T13" fmla="*/ 56 h 60"/>
                  <a:gd name="T14" fmla="*/ 545 w 569"/>
                  <a:gd name="T15" fmla="*/ 56 h 60"/>
                  <a:gd name="T16" fmla="*/ 565 w 569"/>
                  <a:gd name="T17" fmla="*/ 35 h 60"/>
                  <a:gd name="T18" fmla="*/ 565 w 569"/>
                  <a:gd name="T19" fmla="*/ 0 h 60"/>
                  <a:gd name="T20" fmla="*/ 569 w 569"/>
                  <a:gd name="T21" fmla="*/ 0 h 60"/>
                  <a:gd name="T22" fmla="*/ 569 w 569"/>
                  <a:gd name="T23" fmla="*/ 35 h 60"/>
                  <a:gd name="T24" fmla="*/ 545 w 569"/>
                  <a:gd name="T25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69" h="60">
                    <a:moveTo>
                      <a:pt x="545" y="60"/>
                    </a:moveTo>
                    <a:cubicBezTo>
                      <a:pt x="25" y="60"/>
                      <a:pt x="25" y="60"/>
                      <a:pt x="25" y="60"/>
                    </a:cubicBezTo>
                    <a:cubicBezTo>
                      <a:pt x="11" y="60"/>
                      <a:pt x="0" y="49"/>
                      <a:pt x="0" y="3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47"/>
                      <a:pt x="13" y="56"/>
                      <a:pt x="25" y="56"/>
                    </a:cubicBezTo>
                    <a:cubicBezTo>
                      <a:pt x="545" y="56"/>
                      <a:pt x="545" y="56"/>
                      <a:pt x="545" y="56"/>
                    </a:cubicBezTo>
                    <a:cubicBezTo>
                      <a:pt x="556" y="56"/>
                      <a:pt x="565" y="47"/>
                      <a:pt x="565" y="35"/>
                    </a:cubicBezTo>
                    <a:cubicBezTo>
                      <a:pt x="565" y="0"/>
                      <a:pt x="565" y="0"/>
                      <a:pt x="565" y="0"/>
                    </a:cubicBezTo>
                    <a:cubicBezTo>
                      <a:pt x="569" y="0"/>
                      <a:pt x="569" y="0"/>
                      <a:pt x="569" y="0"/>
                    </a:cubicBezTo>
                    <a:cubicBezTo>
                      <a:pt x="569" y="35"/>
                      <a:pt x="569" y="35"/>
                      <a:pt x="569" y="35"/>
                    </a:cubicBezTo>
                    <a:cubicBezTo>
                      <a:pt x="569" y="49"/>
                      <a:pt x="558" y="60"/>
                      <a:pt x="545" y="60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127"/>
              <p:cNvSpPr>
                <a:spLocks noEditPoints="1"/>
              </p:cNvSpPr>
              <p:nvPr/>
            </p:nvSpPr>
            <p:spPr bwMode="auto">
              <a:xfrm>
                <a:off x="4492625" y="3112770"/>
                <a:ext cx="2962275" cy="1495425"/>
              </a:xfrm>
              <a:custGeom>
                <a:avLst/>
                <a:gdLst>
                  <a:gd name="T0" fmla="*/ 1866 w 1866"/>
                  <a:gd name="T1" fmla="*/ 942 h 942"/>
                  <a:gd name="T2" fmla="*/ 0 w 1866"/>
                  <a:gd name="T3" fmla="*/ 942 h 942"/>
                  <a:gd name="T4" fmla="*/ 0 w 1866"/>
                  <a:gd name="T5" fmla="*/ 0 h 942"/>
                  <a:gd name="T6" fmla="*/ 1866 w 1866"/>
                  <a:gd name="T7" fmla="*/ 0 h 942"/>
                  <a:gd name="T8" fmla="*/ 1866 w 1866"/>
                  <a:gd name="T9" fmla="*/ 942 h 942"/>
                  <a:gd name="T10" fmla="*/ 14 w 1866"/>
                  <a:gd name="T11" fmla="*/ 928 h 942"/>
                  <a:gd name="T12" fmla="*/ 1852 w 1866"/>
                  <a:gd name="T13" fmla="*/ 928 h 942"/>
                  <a:gd name="T14" fmla="*/ 1852 w 1866"/>
                  <a:gd name="T15" fmla="*/ 14 h 942"/>
                  <a:gd name="T16" fmla="*/ 14 w 1866"/>
                  <a:gd name="T17" fmla="*/ 14 h 942"/>
                  <a:gd name="T18" fmla="*/ 14 w 1866"/>
                  <a:gd name="T19" fmla="*/ 928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66" h="942">
                    <a:moveTo>
                      <a:pt x="1866" y="942"/>
                    </a:moveTo>
                    <a:lnTo>
                      <a:pt x="0" y="942"/>
                    </a:lnTo>
                    <a:lnTo>
                      <a:pt x="0" y="0"/>
                    </a:lnTo>
                    <a:lnTo>
                      <a:pt x="1866" y="0"/>
                    </a:lnTo>
                    <a:lnTo>
                      <a:pt x="1866" y="942"/>
                    </a:lnTo>
                    <a:close/>
                    <a:moveTo>
                      <a:pt x="14" y="928"/>
                    </a:moveTo>
                    <a:lnTo>
                      <a:pt x="1852" y="928"/>
                    </a:lnTo>
                    <a:lnTo>
                      <a:pt x="1852" y="14"/>
                    </a:lnTo>
                    <a:lnTo>
                      <a:pt x="14" y="14"/>
                    </a:lnTo>
                    <a:lnTo>
                      <a:pt x="14" y="928"/>
                    </a:ln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54" name="Rectangle 128"/>
            <p:cNvSpPr>
              <a:spLocks noChangeArrowheads="1"/>
            </p:cNvSpPr>
            <p:nvPr/>
          </p:nvSpPr>
          <p:spPr bwMode="auto">
            <a:xfrm>
              <a:off x="2076158" y="2600428"/>
              <a:ext cx="462263" cy="1354734"/>
            </a:xfrm>
            <a:prstGeom prst="rect">
              <a:avLst/>
            </a:pr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Rectangle 132"/>
            <p:cNvSpPr>
              <a:spLocks noChangeArrowheads="1"/>
            </p:cNvSpPr>
            <p:nvPr/>
          </p:nvSpPr>
          <p:spPr bwMode="auto">
            <a:xfrm>
              <a:off x="4127616" y="3127035"/>
              <a:ext cx="738946" cy="816552"/>
            </a:xfrm>
            <a:prstGeom prst="rect">
              <a:avLst/>
            </a:pr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Rectangle 132"/>
            <p:cNvSpPr>
              <a:spLocks noChangeArrowheads="1"/>
            </p:cNvSpPr>
            <p:nvPr/>
          </p:nvSpPr>
          <p:spPr bwMode="auto">
            <a:xfrm>
              <a:off x="4127616" y="2639362"/>
              <a:ext cx="738946" cy="408276"/>
            </a:xfrm>
            <a:prstGeom prst="rect">
              <a:avLst/>
            </a:pr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Rectangle 132"/>
            <p:cNvSpPr>
              <a:spLocks noChangeArrowheads="1"/>
            </p:cNvSpPr>
            <p:nvPr/>
          </p:nvSpPr>
          <p:spPr bwMode="auto">
            <a:xfrm>
              <a:off x="2574035" y="2600428"/>
              <a:ext cx="138685" cy="1354734"/>
            </a:xfrm>
            <a:prstGeom prst="rect">
              <a:avLst/>
            </a:pr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59" name="组合 258"/>
          <p:cNvGrpSpPr/>
          <p:nvPr/>
        </p:nvGrpSpPr>
        <p:grpSpPr>
          <a:xfrm>
            <a:off x="7984390" y="1552390"/>
            <a:ext cx="795208" cy="712316"/>
            <a:chOff x="6946900" y="1965008"/>
            <a:chExt cx="898525" cy="804863"/>
          </a:xfrm>
        </p:grpSpPr>
        <p:sp>
          <p:nvSpPr>
            <p:cNvPr id="260" name="Freeform 31"/>
            <p:cNvSpPr>
              <a:spLocks noEditPoints="1"/>
            </p:cNvSpPr>
            <p:nvPr/>
          </p:nvSpPr>
          <p:spPr bwMode="auto">
            <a:xfrm>
              <a:off x="7156450" y="2263458"/>
              <a:ext cx="508000" cy="506413"/>
            </a:xfrm>
            <a:custGeom>
              <a:avLst/>
              <a:gdLst>
                <a:gd name="T0" fmla="*/ 36 w 92"/>
                <a:gd name="T1" fmla="*/ 86 h 92"/>
                <a:gd name="T2" fmla="*/ 24 w 92"/>
                <a:gd name="T3" fmla="*/ 81 h 92"/>
                <a:gd name="T4" fmla="*/ 9 w 92"/>
                <a:gd name="T5" fmla="*/ 72 h 92"/>
                <a:gd name="T6" fmla="*/ 12 w 92"/>
                <a:gd name="T7" fmla="*/ 55 h 92"/>
                <a:gd name="T8" fmla="*/ 0 w 92"/>
                <a:gd name="T9" fmla="*/ 49 h 92"/>
                <a:gd name="T10" fmla="*/ 12 w 92"/>
                <a:gd name="T11" fmla="*/ 37 h 92"/>
                <a:gd name="T12" fmla="*/ 11 w 92"/>
                <a:gd name="T13" fmla="*/ 15 h 92"/>
                <a:gd name="T14" fmla="*/ 29 w 92"/>
                <a:gd name="T15" fmla="*/ 15 h 92"/>
                <a:gd name="T16" fmla="*/ 43 w 92"/>
                <a:gd name="T17" fmla="*/ 0 h 92"/>
                <a:gd name="T18" fmla="*/ 55 w 92"/>
                <a:gd name="T19" fmla="*/ 12 h 92"/>
                <a:gd name="T20" fmla="*/ 77 w 92"/>
                <a:gd name="T21" fmla="*/ 11 h 92"/>
                <a:gd name="T22" fmla="*/ 80 w 92"/>
                <a:gd name="T23" fmla="*/ 25 h 92"/>
                <a:gd name="T24" fmla="*/ 85 w 92"/>
                <a:gd name="T25" fmla="*/ 37 h 92"/>
                <a:gd name="T26" fmla="*/ 85 w 92"/>
                <a:gd name="T27" fmla="*/ 55 h 92"/>
                <a:gd name="T28" fmla="*/ 76 w 92"/>
                <a:gd name="T29" fmla="*/ 63 h 92"/>
                <a:gd name="T30" fmla="*/ 80 w 92"/>
                <a:gd name="T31" fmla="*/ 77 h 92"/>
                <a:gd name="T32" fmla="*/ 63 w 92"/>
                <a:gd name="T33" fmla="*/ 77 h 92"/>
                <a:gd name="T34" fmla="*/ 48 w 92"/>
                <a:gd name="T35" fmla="*/ 92 h 92"/>
                <a:gd name="T36" fmla="*/ 39 w 92"/>
                <a:gd name="T37" fmla="*/ 76 h 92"/>
                <a:gd name="T38" fmla="*/ 43 w 92"/>
                <a:gd name="T39" fmla="*/ 88 h 92"/>
                <a:gd name="T40" fmla="*/ 48 w 92"/>
                <a:gd name="T41" fmla="*/ 88 h 92"/>
                <a:gd name="T42" fmla="*/ 53 w 92"/>
                <a:gd name="T43" fmla="*/ 76 h 92"/>
                <a:gd name="T44" fmla="*/ 70 w 92"/>
                <a:gd name="T45" fmla="*/ 78 h 92"/>
                <a:gd name="T46" fmla="*/ 78 w 92"/>
                <a:gd name="T47" fmla="*/ 72 h 92"/>
                <a:gd name="T48" fmla="*/ 72 w 92"/>
                <a:gd name="T49" fmla="*/ 63 h 92"/>
                <a:gd name="T50" fmla="*/ 85 w 92"/>
                <a:gd name="T51" fmla="*/ 51 h 92"/>
                <a:gd name="T52" fmla="*/ 85 w 92"/>
                <a:gd name="T53" fmla="*/ 41 h 92"/>
                <a:gd name="T54" fmla="*/ 72 w 92"/>
                <a:gd name="T55" fmla="*/ 29 h 92"/>
                <a:gd name="T56" fmla="*/ 78 w 92"/>
                <a:gd name="T57" fmla="*/ 20 h 92"/>
                <a:gd name="T58" fmla="*/ 70 w 92"/>
                <a:gd name="T59" fmla="*/ 14 h 92"/>
                <a:gd name="T60" fmla="*/ 53 w 92"/>
                <a:gd name="T61" fmla="*/ 16 h 92"/>
                <a:gd name="T62" fmla="*/ 48 w 92"/>
                <a:gd name="T63" fmla="*/ 4 h 92"/>
                <a:gd name="T64" fmla="*/ 40 w 92"/>
                <a:gd name="T65" fmla="*/ 15 h 92"/>
                <a:gd name="T66" fmla="*/ 28 w 92"/>
                <a:gd name="T67" fmla="*/ 20 h 92"/>
                <a:gd name="T68" fmla="*/ 14 w 92"/>
                <a:gd name="T69" fmla="*/ 18 h 92"/>
                <a:gd name="T70" fmla="*/ 20 w 92"/>
                <a:gd name="T71" fmla="*/ 29 h 92"/>
                <a:gd name="T72" fmla="*/ 6 w 92"/>
                <a:gd name="T73" fmla="*/ 41 h 92"/>
                <a:gd name="T74" fmla="*/ 4 w 92"/>
                <a:gd name="T75" fmla="*/ 50 h 92"/>
                <a:gd name="T76" fmla="*/ 15 w 92"/>
                <a:gd name="T77" fmla="*/ 53 h 92"/>
                <a:gd name="T78" fmla="*/ 14 w 92"/>
                <a:gd name="T79" fmla="*/ 70 h 92"/>
                <a:gd name="T80" fmla="*/ 18 w 92"/>
                <a:gd name="T81" fmla="*/ 78 h 92"/>
                <a:gd name="T82" fmla="*/ 46 w 92"/>
                <a:gd name="T83" fmla="*/ 63 h 92"/>
                <a:gd name="T84" fmla="*/ 63 w 92"/>
                <a:gd name="T85" fmla="*/ 46 h 92"/>
                <a:gd name="T86" fmla="*/ 33 w 92"/>
                <a:gd name="T87" fmla="*/ 46 h 92"/>
                <a:gd name="T88" fmla="*/ 46 w 92"/>
                <a:gd name="T89" fmla="*/ 33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2" h="92">
                  <a:moveTo>
                    <a:pt x="48" y="92"/>
                  </a:moveTo>
                  <a:cubicBezTo>
                    <a:pt x="43" y="92"/>
                    <a:pt x="43" y="92"/>
                    <a:pt x="43" y="92"/>
                  </a:cubicBezTo>
                  <a:cubicBezTo>
                    <a:pt x="39" y="92"/>
                    <a:pt x="36" y="89"/>
                    <a:pt x="36" y="86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34" y="79"/>
                    <a:pt x="31" y="78"/>
                    <a:pt x="28" y="77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22" y="83"/>
                    <a:pt x="17" y="83"/>
                    <a:pt x="15" y="80"/>
                  </a:cubicBezTo>
                  <a:cubicBezTo>
                    <a:pt x="11" y="77"/>
                    <a:pt x="11" y="77"/>
                    <a:pt x="11" y="77"/>
                  </a:cubicBezTo>
                  <a:cubicBezTo>
                    <a:pt x="10" y="75"/>
                    <a:pt x="9" y="74"/>
                    <a:pt x="9" y="72"/>
                  </a:cubicBezTo>
                  <a:cubicBezTo>
                    <a:pt x="9" y="70"/>
                    <a:pt x="10" y="69"/>
                    <a:pt x="11" y="67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4" y="61"/>
                    <a:pt x="13" y="58"/>
                    <a:pt x="12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4" y="55"/>
                    <a:pt x="3" y="55"/>
                    <a:pt x="2" y="53"/>
                  </a:cubicBezTo>
                  <a:cubicBezTo>
                    <a:pt x="0" y="52"/>
                    <a:pt x="0" y="50"/>
                    <a:pt x="0" y="4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0"/>
                    <a:pt x="3" y="37"/>
                    <a:pt x="6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3" y="34"/>
                    <a:pt x="14" y="31"/>
                    <a:pt x="15" y="29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2"/>
                    <a:pt x="9" y="18"/>
                    <a:pt x="11" y="15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8" y="9"/>
                    <a:pt x="22" y="9"/>
                    <a:pt x="25" y="11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1" y="14"/>
                    <a:pt x="34" y="13"/>
                    <a:pt x="36" y="12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3"/>
                    <a:pt x="39" y="0"/>
                    <a:pt x="43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2" y="0"/>
                    <a:pt x="55" y="3"/>
                    <a:pt x="55" y="7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8" y="13"/>
                    <a:pt x="61" y="14"/>
                    <a:pt x="63" y="15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70" y="9"/>
                    <a:pt x="74" y="9"/>
                    <a:pt x="77" y="11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2" y="17"/>
                    <a:pt x="82" y="18"/>
                    <a:pt x="82" y="20"/>
                  </a:cubicBezTo>
                  <a:cubicBezTo>
                    <a:pt x="82" y="22"/>
                    <a:pt x="82" y="23"/>
                    <a:pt x="80" y="25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8" y="31"/>
                    <a:pt x="79" y="34"/>
                    <a:pt x="80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9" y="37"/>
                    <a:pt x="92" y="40"/>
                    <a:pt x="92" y="43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52"/>
                    <a:pt x="89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79" y="58"/>
                    <a:pt x="78" y="61"/>
                    <a:pt x="76" y="63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82" y="69"/>
                    <a:pt x="82" y="70"/>
                    <a:pt x="82" y="72"/>
                  </a:cubicBezTo>
                  <a:cubicBezTo>
                    <a:pt x="82" y="74"/>
                    <a:pt x="82" y="76"/>
                    <a:pt x="80" y="77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4" y="83"/>
                    <a:pt x="70" y="83"/>
                    <a:pt x="67" y="81"/>
                  </a:cubicBezTo>
                  <a:cubicBezTo>
                    <a:pt x="63" y="77"/>
                    <a:pt x="63" y="77"/>
                    <a:pt x="63" y="77"/>
                  </a:cubicBezTo>
                  <a:cubicBezTo>
                    <a:pt x="61" y="78"/>
                    <a:pt x="58" y="79"/>
                    <a:pt x="55" y="80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5" y="89"/>
                    <a:pt x="52" y="92"/>
                    <a:pt x="48" y="92"/>
                  </a:cubicBezTo>
                  <a:close/>
                  <a:moveTo>
                    <a:pt x="28" y="71"/>
                  </a:moveTo>
                  <a:cubicBezTo>
                    <a:pt x="29" y="72"/>
                    <a:pt x="29" y="72"/>
                    <a:pt x="29" y="72"/>
                  </a:cubicBezTo>
                  <a:cubicBezTo>
                    <a:pt x="32" y="74"/>
                    <a:pt x="35" y="76"/>
                    <a:pt x="39" y="76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0" y="87"/>
                    <a:pt x="42" y="88"/>
                    <a:pt x="43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8" y="90"/>
                    <a:pt x="48" y="90"/>
                    <a:pt x="48" y="90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50" y="88"/>
                    <a:pt x="51" y="87"/>
                    <a:pt x="51" y="86"/>
                  </a:cubicBezTo>
                  <a:cubicBezTo>
                    <a:pt x="51" y="77"/>
                    <a:pt x="51" y="77"/>
                    <a:pt x="51" y="77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56" y="76"/>
                    <a:pt x="59" y="74"/>
                    <a:pt x="62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1" y="79"/>
                    <a:pt x="73" y="79"/>
                    <a:pt x="74" y="78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8" y="74"/>
                    <a:pt x="78" y="73"/>
                    <a:pt x="78" y="72"/>
                  </a:cubicBezTo>
                  <a:cubicBezTo>
                    <a:pt x="78" y="71"/>
                    <a:pt x="78" y="71"/>
                    <a:pt x="77" y="70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4" y="60"/>
                    <a:pt x="75" y="56"/>
                    <a:pt x="76" y="53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85" y="51"/>
                    <a:pt x="85" y="51"/>
                    <a:pt x="85" y="51"/>
                  </a:cubicBezTo>
                  <a:cubicBezTo>
                    <a:pt x="87" y="51"/>
                    <a:pt x="88" y="50"/>
                    <a:pt x="88" y="49"/>
                  </a:cubicBezTo>
                  <a:cubicBezTo>
                    <a:pt x="88" y="43"/>
                    <a:pt x="88" y="43"/>
                    <a:pt x="88" y="43"/>
                  </a:cubicBezTo>
                  <a:cubicBezTo>
                    <a:pt x="88" y="42"/>
                    <a:pt x="87" y="41"/>
                    <a:pt x="85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5" y="36"/>
                    <a:pt x="74" y="32"/>
                    <a:pt x="72" y="29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8" y="21"/>
                    <a:pt x="78" y="21"/>
                    <a:pt x="78" y="20"/>
                  </a:cubicBezTo>
                  <a:cubicBezTo>
                    <a:pt x="78" y="19"/>
                    <a:pt x="78" y="19"/>
                    <a:pt x="78" y="18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3" y="13"/>
                    <a:pt x="71" y="13"/>
                    <a:pt x="70" y="14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59" y="18"/>
                    <a:pt x="56" y="16"/>
                    <a:pt x="53" y="1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5"/>
                    <a:pt x="50" y="4"/>
                    <a:pt x="48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0" y="5"/>
                    <a:pt x="40" y="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6" y="16"/>
                    <a:pt x="32" y="18"/>
                    <a:pt x="29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3"/>
                    <a:pt x="19" y="13"/>
                    <a:pt x="18" y="14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9"/>
                    <a:pt x="13" y="21"/>
                    <a:pt x="14" y="22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18" y="32"/>
                    <a:pt x="16" y="36"/>
                    <a:pt x="15" y="39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1"/>
                    <a:pt x="4" y="42"/>
                    <a:pt x="4" y="43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49"/>
                    <a:pt x="4" y="50"/>
                    <a:pt x="4" y="50"/>
                  </a:cubicBezTo>
                  <a:cubicBezTo>
                    <a:pt x="5" y="51"/>
                    <a:pt x="6" y="51"/>
                    <a:pt x="6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6" y="56"/>
                    <a:pt x="17" y="60"/>
                    <a:pt x="19" y="63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3" y="71"/>
                    <a:pt x="13" y="71"/>
                    <a:pt x="13" y="72"/>
                  </a:cubicBezTo>
                  <a:cubicBezTo>
                    <a:pt x="13" y="73"/>
                    <a:pt x="13" y="73"/>
                    <a:pt x="14" y="74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9" y="79"/>
                    <a:pt x="21" y="79"/>
                    <a:pt x="22" y="78"/>
                  </a:cubicBezTo>
                  <a:lnTo>
                    <a:pt x="28" y="71"/>
                  </a:lnTo>
                  <a:close/>
                  <a:moveTo>
                    <a:pt x="46" y="63"/>
                  </a:moveTo>
                  <a:cubicBezTo>
                    <a:pt x="37" y="63"/>
                    <a:pt x="29" y="55"/>
                    <a:pt x="29" y="46"/>
                  </a:cubicBezTo>
                  <a:cubicBezTo>
                    <a:pt x="29" y="37"/>
                    <a:pt x="37" y="29"/>
                    <a:pt x="46" y="29"/>
                  </a:cubicBezTo>
                  <a:cubicBezTo>
                    <a:pt x="55" y="29"/>
                    <a:pt x="63" y="37"/>
                    <a:pt x="63" y="46"/>
                  </a:cubicBezTo>
                  <a:cubicBezTo>
                    <a:pt x="63" y="55"/>
                    <a:pt x="55" y="63"/>
                    <a:pt x="46" y="63"/>
                  </a:cubicBezTo>
                  <a:close/>
                  <a:moveTo>
                    <a:pt x="46" y="33"/>
                  </a:moveTo>
                  <a:cubicBezTo>
                    <a:pt x="39" y="33"/>
                    <a:pt x="33" y="39"/>
                    <a:pt x="33" y="46"/>
                  </a:cubicBezTo>
                  <a:cubicBezTo>
                    <a:pt x="33" y="53"/>
                    <a:pt x="39" y="59"/>
                    <a:pt x="46" y="59"/>
                  </a:cubicBezTo>
                  <a:cubicBezTo>
                    <a:pt x="53" y="59"/>
                    <a:pt x="59" y="53"/>
                    <a:pt x="59" y="46"/>
                  </a:cubicBezTo>
                  <a:cubicBezTo>
                    <a:pt x="59" y="39"/>
                    <a:pt x="53" y="33"/>
                    <a:pt x="46" y="33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61" name="组合 260"/>
            <p:cNvGrpSpPr/>
            <p:nvPr/>
          </p:nvGrpSpPr>
          <p:grpSpPr>
            <a:xfrm>
              <a:off x="6946900" y="1965008"/>
              <a:ext cx="898525" cy="684212"/>
              <a:chOff x="6946900" y="1965008"/>
              <a:chExt cx="898525" cy="684212"/>
            </a:xfrm>
          </p:grpSpPr>
          <p:sp>
            <p:nvSpPr>
              <p:cNvPr id="262" name="Freeform 28"/>
              <p:cNvSpPr/>
              <p:nvPr/>
            </p:nvSpPr>
            <p:spPr bwMode="auto">
              <a:xfrm>
                <a:off x="6946900" y="1965008"/>
                <a:ext cx="898525" cy="601663"/>
              </a:xfrm>
              <a:custGeom>
                <a:avLst/>
                <a:gdLst>
                  <a:gd name="T0" fmla="*/ 0 w 163"/>
                  <a:gd name="T1" fmla="*/ 70 h 109"/>
                  <a:gd name="T2" fmla="*/ 1 w 163"/>
                  <a:gd name="T3" fmla="*/ 61 h 109"/>
                  <a:gd name="T4" fmla="*/ 2 w 163"/>
                  <a:gd name="T5" fmla="*/ 58 h 109"/>
                  <a:gd name="T6" fmla="*/ 4 w 163"/>
                  <a:gd name="T7" fmla="*/ 53 h 109"/>
                  <a:gd name="T8" fmla="*/ 7 w 163"/>
                  <a:gd name="T9" fmla="*/ 49 h 109"/>
                  <a:gd name="T10" fmla="*/ 9 w 163"/>
                  <a:gd name="T11" fmla="*/ 46 h 109"/>
                  <a:gd name="T12" fmla="*/ 13 w 163"/>
                  <a:gd name="T13" fmla="*/ 42 h 109"/>
                  <a:gd name="T14" fmla="*/ 16 w 163"/>
                  <a:gd name="T15" fmla="*/ 40 h 109"/>
                  <a:gd name="T16" fmla="*/ 20 w 163"/>
                  <a:gd name="T17" fmla="*/ 37 h 109"/>
                  <a:gd name="T18" fmla="*/ 25 w 163"/>
                  <a:gd name="T19" fmla="*/ 35 h 109"/>
                  <a:gd name="T20" fmla="*/ 28 w 163"/>
                  <a:gd name="T21" fmla="*/ 36 h 109"/>
                  <a:gd name="T22" fmla="*/ 31 w 163"/>
                  <a:gd name="T23" fmla="*/ 34 h 109"/>
                  <a:gd name="T24" fmla="*/ 76 w 163"/>
                  <a:gd name="T25" fmla="*/ 0 h 109"/>
                  <a:gd name="T26" fmla="*/ 81 w 163"/>
                  <a:gd name="T27" fmla="*/ 1 h 109"/>
                  <a:gd name="T28" fmla="*/ 86 w 163"/>
                  <a:gd name="T29" fmla="*/ 3 h 109"/>
                  <a:gd name="T30" fmla="*/ 94 w 163"/>
                  <a:gd name="T31" fmla="*/ 7 h 109"/>
                  <a:gd name="T32" fmla="*/ 101 w 163"/>
                  <a:gd name="T33" fmla="*/ 13 h 109"/>
                  <a:gd name="T34" fmla="*/ 110 w 163"/>
                  <a:gd name="T35" fmla="*/ 31 h 109"/>
                  <a:gd name="T36" fmla="*/ 146 w 163"/>
                  <a:gd name="T37" fmla="*/ 52 h 109"/>
                  <a:gd name="T38" fmla="*/ 160 w 163"/>
                  <a:gd name="T39" fmla="*/ 65 h 109"/>
                  <a:gd name="T40" fmla="*/ 137 w 163"/>
                  <a:gd name="T41" fmla="*/ 109 h 109"/>
                  <a:gd name="T42" fmla="*/ 137 w 163"/>
                  <a:gd name="T43" fmla="*/ 105 h 109"/>
                  <a:gd name="T44" fmla="*/ 157 w 163"/>
                  <a:gd name="T45" fmla="*/ 67 h 109"/>
                  <a:gd name="T46" fmla="*/ 145 w 163"/>
                  <a:gd name="T47" fmla="*/ 55 h 109"/>
                  <a:gd name="T48" fmla="*/ 132 w 163"/>
                  <a:gd name="T49" fmla="*/ 53 h 109"/>
                  <a:gd name="T50" fmla="*/ 106 w 163"/>
                  <a:gd name="T51" fmla="*/ 35 h 109"/>
                  <a:gd name="T52" fmla="*/ 98 w 163"/>
                  <a:gd name="T53" fmla="*/ 16 h 109"/>
                  <a:gd name="T54" fmla="*/ 95 w 163"/>
                  <a:gd name="T55" fmla="*/ 13 h 109"/>
                  <a:gd name="T56" fmla="*/ 92 w 163"/>
                  <a:gd name="T57" fmla="*/ 10 h 109"/>
                  <a:gd name="T58" fmla="*/ 84 w 163"/>
                  <a:gd name="T59" fmla="*/ 6 h 109"/>
                  <a:gd name="T60" fmla="*/ 77 w 163"/>
                  <a:gd name="T61" fmla="*/ 4 h 109"/>
                  <a:gd name="T62" fmla="*/ 38 w 163"/>
                  <a:gd name="T63" fmla="*/ 36 h 109"/>
                  <a:gd name="T64" fmla="*/ 32 w 163"/>
                  <a:gd name="T65" fmla="*/ 38 h 109"/>
                  <a:gd name="T66" fmla="*/ 28 w 163"/>
                  <a:gd name="T67" fmla="*/ 38 h 109"/>
                  <a:gd name="T68" fmla="*/ 25 w 163"/>
                  <a:gd name="T69" fmla="*/ 40 h 109"/>
                  <a:gd name="T70" fmla="*/ 21 w 163"/>
                  <a:gd name="T71" fmla="*/ 42 h 109"/>
                  <a:gd name="T72" fmla="*/ 17 w 163"/>
                  <a:gd name="T73" fmla="*/ 44 h 109"/>
                  <a:gd name="T74" fmla="*/ 15 w 163"/>
                  <a:gd name="T75" fmla="*/ 46 h 109"/>
                  <a:gd name="T76" fmla="*/ 11 w 163"/>
                  <a:gd name="T77" fmla="*/ 50 h 109"/>
                  <a:gd name="T78" fmla="*/ 9 w 163"/>
                  <a:gd name="T79" fmla="*/ 52 h 109"/>
                  <a:gd name="T80" fmla="*/ 7 w 163"/>
                  <a:gd name="T81" fmla="*/ 56 h 109"/>
                  <a:gd name="T82" fmla="*/ 6 w 163"/>
                  <a:gd name="T83" fmla="*/ 60 h 109"/>
                  <a:gd name="T84" fmla="*/ 5 w 163"/>
                  <a:gd name="T85" fmla="*/ 63 h 109"/>
                  <a:gd name="T86" fmla="*/ 26 w 163"/>
                  <a:gd name="T87" fmla="*/ 104 h 109"/>
                  <a:gd name="T88" fmla="*/ 36 w 163"/>
                  <a:gd name="T89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3" h="109">
                    <a:moveTo>
                      <a:pt x="36" y="109"/>
                    </a:moveTo>
                    <a:cubicBezTo>
                      <a:pt x="31" y="109"/>
                      <a:pt x="27" y="109"/>
                      <a:pt x="25" y="108"/>
                    </a:cubicBezTo>
                    <a:cubicBezTo>
                      <a:pt x="9" y="104"/>
                      <a:pt x="0" y="85"/>
                      <a:pt x="0" y="70"/>
                    </a:cubicBezTo>
                    <a:cubicBezTo>
                      <a:pt x="0" y="68"/>
                      <a:pt x="0" y="67"/>
                      <a:pt x="1" y="65"/>
                    </a:cubicBezTo>
                    <a:cubicBezTo>
                      <a:pt x="1" y="64"/>
                      <a:pt x="1" y="63"/>
                      <a:pt x="1" y="63"/>
                    </a:cubicBezTo>
                    <a:cubicBezTo>
                      <a:pt x="1" y="62"/>
                      <a:pt x="1" y="62"/>
                      <a:pt x="1" y="61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2" y="60"/>
                      <a:pt x="2" y="60"/>
                      <a:pt x="2" y="59"/>
                    </a:cubicBezTo>
                    <a:cubicBezTo>
                      <a:pt x="2" y="59"/>
                      <a:pt x="2" y="58"/>
                      <a:pt x="2" y="58"/>
                    </a:cubicBezTo>
                    <a:cubicBezTo>
                      <a:pt x="3" y="57"/>
                      <a:pt x="3" y="57"/>
                      <a:pt x="3" y="56"/>
                    </a:cubicBezTo>
                    <a:cubicBezTo>
                      <a:pt x="3" y="56"/>
                      <a:pt x="3" y="55"/>
                      <a:pt x="4" y="55"/>
                    </a:cubicBezTo>
                    <a:cubicBezTo>
                      <a:pt x="4" y="54"/>
                      <a:pt x="4" y="54"/>
                      <a:pt x="4" y="53"/>
                    </a:cubicBezTo>
                    <a:cubicBezTo>
                      <a:pt x="5" y="53"/>
                      <a:pt x="5" y="52"/>
                      <a:pt x="5" y="52"/>
                    </a:cubicBezTo>
                    <a:cubicBezTo>
                      <a:pt x="5" y="51"/>
                      <a:pt x="6" y="51"/>
                      <a:pt x="6" y="50"/>
                    </a:cubicBezTo>
                    <a:cubicBezTo>
                      <a:pt x="6" y="50"/>
                      <a:pt x="7" y="49"/>
                      <a:pt x="7" y="49"/>
                    </a:cubicBezTo>
                    <a:cubicBezTo>
                      <a:pt x="7" y="48"/>
                      <a:pt x="8" y="48"/>
                      <a:pt x="8" y="48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9" y="47"/>
                      <a:pt x="9" y="46"/>
                    </a:cubicBezTo>
                    <a:cubicBezTo>
                      <a:pt x="9" y="46"/>
                      <a:pt x="10" y="45"/>
                      <a:pt x="10" y="45"/>
                    </a:cubicBezTo>
                    <a:cubicBezTo>
                      <a:pt x="11" y="44"/>
                      <a:pt x="11" y="44"/>
                      <a:pt x="12" y="43"/>
                    </a:cubicBezTo>
                    <a:cubicBezTo>
                      <a:pt x="12" y="43"/>
                      <a:pt x="13" y="42"/>
                      <a:pt x="13" y="42"/>
                    </a:cubicBezTo>
                    <a:cubicBezTo>
                      <a:pt x="14" y="42"/>
                      <a:pt x="14" y="41"/>
                      <a:pt x="14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0"/>
                      <a:pt x="16" y="40"/>
                      <a:pt x="16" y="40"/>
                    </a:cubicBezTo>
                    <a:cubicBezTo>
                      <a:pt x="16" y="40"/>
                      <a:pt x="17" y="39"/>
                      <a:pt x="17" y="39"/>
                    </a:cubicBezTo>
                    <a:cubicBezTo>
                      <a:pt x="18" y="39"/>
                      <a:pt x="18" y="38"/>
                      <a:pt x="19" y="38"/>
                    </a:cubicBezTo>
                    <a:cubicBezTo>
                      <a:pt x="19" y="38"/>
                      <a:pt x="20" y="38"/>
                      <a:pt x="20" y="37"/>
                    </a:cubicBezTo>
                    <a:cubicBezTo>
                      <a:pt x="21" y="37"/>
                      <a:pt x="21" y="37"/>
                      <a:pt x="22" y="37"/>
                    </a:cubicBezTo>
                    <a:cubicBezTo>
                      <a:pt x="22" y="36"/>
                      <a:pt x="23" y="36"/>
                      <a:pt x="23" y="36"/>
                    </a:cubicBezTo>
                    <a:cubicBezTo>
                      <a:pt x="24" y="36"/>
                      <a:pt x="24" y="36"/>
                      <a:pt x="25" y="35"/>
                    </a:cubicBezTo>
                    <a:cubicBezTo>
                      <a:pt x="25" y="35"/>
                      <a:pt x="26" y="35"/>
                      <a:pt x="26" y="35"/>
                    </a:cubicBezTo>
                    <a:cubicBezTo>
                      <a:pt x="27" y="35"/>
                      <a:pt x="27" y="35"/>
                      <a:pt x="28" y="35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9" y="34"/>
                      <a:pt x="29" y="34"/>
                      <a:pt x="30" y="34"/>
                    </a:cubicBezTo>
                    <a:cubicBezTo>
                      <a:pt x="30" y="34"/>
                      <a:pt x="30" y="34"/>
                      <a:pt x="31" y="34"/>
                    </a:cubicBezTo>
                    <a:cubicBezTo>
                      <a:pt x="32" y="34"/>
                      <a:pt x="33" y="34"/>
                      <a:pt x="34" y="33"/>
                    </a:cubicBezTo>
                    <a:cubicBezTo>
                      <a:pt x="36" y="15"/>
                      <a:pt x="53" y="0"/>
                      <a:pt x="72" y="0"/>
                    </a:cubicBezTo>
                    <a:cubicBezTo>
                      <a:pt x="73" y="0"/>
                      <a:pt x="75" y="0"/>
                      <a:pt x="76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9" y="1"/>
                      <a:pt x="80" y="1"/>
                      <a:pt x="81" y="1"/>
                    </a:cubicBezTo>
                    <a:cubicBezTo>
                      <a:pt x="81" y="1"/>
                      <a:pt x="82" y="1"/>
                      <a:pt x="82" y="1"/>
                    </a:cubicBezTo>
                    <a:cubicBezTo>
                      <a:pt x="83" y="2"/>
                      <a:pt x="84" y="2"/>
                      <a:pt x="85" y="2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88" y="3"/>
                      <a:pt x="89" y="4"/>
                      <a:pt x="90" y="4"/>
                    </a:cubicBezTo>
                    <a:cubicBezTo>
                      <a:pt x="91" y="5"/>
                      <a:pt x="93" y="6"/>
                      <a:pt x="94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5" y="8"/>
                      <a:pt x="96" y="9"/>
                      <a:pt x="97" y="10"/>
                    </a:cubicBezTo>
                    <a:cubicBezTo>
                      <a:pt x="98" y="10"/>
                      <a:pt x="98" y="10"/>
                      <a:pt x="98" y="10"/>
                    </a:cubicBezTo>
                    <a:cubicBezTo>
                      <a:pt x="99" y="11"/>
                      <a:pt x="100" y="12"/>
                      <a:pt x="101" y="13"/>
                    </a:cubicBezTo>
                    <a:cubicBezTo>
                      <a:pt x="101" y="13"/>
                      <a:pt x="101" y="13"/>
                      <a:pt x="101" y="13"/>
                    </a:cubicBezTo>
                    <a:cubicBezTo>
                      <a:pt x="102" y="14"/>
                      <a:pt x="103" y="15"/>
                      <a:pt x="104" y="17"/>
                    </a:cubicBezTo>
                    <a:cubicBezTo>
                      <a:pt x="107" y="21"/>
                      <a:pt x="109" y="26"/>
                      <a:pt x="110" y="31"/>
                    </a:cubicBezTo>
                    <a:cubicBezTo>
                      <a:pt x="121" y="32"/>
                      <a:pt x="130" y="39"/>
                      <a:pt x="135" y="49"/>
                    </a:cubicBezTo>
                    <a:cubicBezTo>
                      <a:pt x="137" y="49"/>
                      <a:pt x="139" y="49"/>
                      <a:pt x="142" y="50"/>
                    </a:cubicBezTo>
                    <a:cubicBezTo>
                      <a:pt x="143" y="50"/>
                      <a:pt x="145" y="51"/>
                      <a:pt x="146" y="52"/>
                    </a:cubicBezTo>
                    <a:cubicBezTo>
                      <a:pt x="148" y="52"/>
                      <a:pt x="149" y="53"/>
                      <a:pt x="151" y="54"/>
                    </a:cubicBezTo>
                    <a:cubicBezTo>
                      <a:pt x="153" y="56"/>
                      <a:pt x="156" y="58"/>
                      <a:pt x="158" y="61"/>
                    </a:cubicBezTo>
                    <a:cubicBezTo>
                      <a:pt x="159" y="62"/>
                      <a:pt x="159" y="64"/>
                      <a:pt x="160" y="65"/>
                    </a:cubicBezTo>
                    <a:cubicBezTo>
                      <a:pt x="161" y="67"/>
                      <a:pt x="161" y="68"/>
                      <a:pt x="162" y="70"/>
                    </a:cubicBezTo>
                    <a:cubicBezTo>
                      <a:pt x="163" y="72"/>
                      <a:pt x="163" y="75"/>
                      <a:pt x="163" y="78"/>
                    </a:cubicBezTo>
                    <a:cubicBezTo>
                      <a:pt x="163" y="93"/>
                      <a:pt x="153" y="109"/>
                      <a:pt x="137" y="109"/>
                    </a:cubicBezTo>
                    <a:cubicBezTo>
                      <a:pt x="132" y="109"/>
                      <a:pt x="132" y="109"/>
                      <a:pt x="132" y="109"/>
                    </a:cubicBezTo>
                    <a:cubicBezTo>
                      <a:pt x="132" y="105"/>
                      <a:pt x="132" y="105"/>
                      <a:pt x="132" y="105"/>
                    </a:cubicBezTo>
                    <a:cubicBezTo>
                      <a:pt x="137" y="105"/>
                      <a:pt x="137" y="105"/>
                      <a:pt x="137" y="105"/>
                    </a:cubicBezTo>
                    <a:cubicBezTo>
                      <a:pt x="151" y="105"/>
                      <a:pt x="159" y="91"/>
                      <a:pt x="159" y="78"/>
                    </a:cubicBezTo>
                    <a:cubicBezTo>
                      <a:pt x="159" y="76"/>
                      <a:pt x="159" y="73"/>
                      <a:pt x="158" y="71"/>
                    </a:cubicBezTo>
                    <a:cubicBezTo>
                      <a:pt x="158" y="70"/>
                      <a:pt x="157" y="68"/>
                      <a:pt x="157" y="67"/>
                    </a:cubicBezTo>
                    <a:cubicBezTo>
                      <a:pt x="156" y="66"/>
                      <a:pt x="155" y="64"/>
                      <a:pt x="154" y="63"/>
                    </a:cubicBezTo>
                    <a:cubicBezTo>
                      <a:pt x="153" y="61"/>
                      <a:pt x="151" y="59"/>
                      <a:pt x="148" y="57"/>
                    </a:cubicBezTo>
                    <a:cubicBezTo>
                      <a:pt x="147" y="57"/>
                      <a:pt x="146" y="56"/>
                      <a:pt x="145" y="55"/>
                    </a:cubicBezTo>
                    <a:cubicBezTo>
                      <a:pt x="143" y="55"/>
                      <a:pt x="142" y="54"/>
                      <a:pt x="141" y="54"/>
                    </a:cubicBezTo>
                    <a:cubicBezTo>
                      <a:pt x="139" y="53"/>
                      <a:pt x="136" y="53"/>
                      <a:pt x="134" y="53"/>
                    </a:cubicBezTo>
                    <a:cubicBezTo>
                      <a:pt x="132" y="53"/>
                      <a:pt x="132" y="53"/>
                      <a:pt x="132" y="53"/>
                    </a:cubicBezTo>
                    <a:cubicBezTo>
                      <a:pt x="132" y="52"/>
                      <a:pt x="132" y="52"/>
                      <a:pt x="132" y="52"/>
                    </a:cubicBezTo>
                    <a:cubicBezTo>
                      <a:pt x="128" y="42"/>
                      <a:pt x="119" y="35"/>
                      <a:pt x="108" y="35"/>
                    </a:cubicBezTo>
                    <a:cubicBezTo>
                      <a:pt x="106" y="35"/>
                      <a:pt x="106" y="35"/>
                      <a:pt x="106" y="35"/>
                    </a:cubicBezTo>
                    <a:cubicBezTo>
                      <a:pt x="106" y="33"/>
                      <a:pt x="106" y="33"/>
                      <a:pt x="106" y="33"/>
                    </a:cubicBezTo>
                    <a:cubicBezTo>
                      <a:pt x="105" y="28"/>
                      <a:pt x="103" y="23"/>
                      <a:pt x="100" y="19"/>
                    </a:cubicBezTo>
                    <a:cubicBezTo>
                      <a:pt x="100" y="18"/>
                      <a:pt x="99" y="17"/>
                      <a:pt x="98" y="16"/>
                    </a:cubicBezTo>
                    <a:cubicBezTo>
                      <a:pt x="98" y="16"/>
                      <a:pt x="98" y="16"/>
                      <a:pt x="98" y="16"/>
                    </a:cubicBezTo>
                    <a:cubicBezTo>
                      <a:pt x="97" y="15"/>
                      <a:pt x="96" y="14"/>
                      <a:pt x="95" y="13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94" y="12"/>
                      <a:pt x="93" y="11"/>
                      <a:pt x="92" y="10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1" y="9"/>
                      <a:pt x="89" y="9"/>
                      <a:pt x="88" y="8"/>
                    </a:cubicBezTo>
                    <a:cubicBezTo>
                      <a:pt x="87" y="7"/>
                      <a:pt x="86" y="7"/>
                      <a:pt x="85" y="6"/>
                    </a:cubicBezTo>
                    <a:cubicBezTo>
                      <a:pt x="84" y="6"/>
                      <a:pt x="84" y="6"/>
                      <a:pt x="84" y="6"/>
                    </a:cubicBezTo>
                    <a:cubicBezTo>
                      <a:pt x="83" y="6"/>
                      <a:pt x="82" y="6"/>
                      <a:pt x="81" y="5"/>
                    </a:cubicBezTo>
                    <a:cubicBezTo>
                      <a:pt x="81" y="5"/>
                      <a:pt x="80" y="5"/>
                      <a:pt x="80" y="5"/>
                    </a:cubicBezTo>
                    <a:cubicBezTo>
                      <a:pt x="79" y="5"/>
                      <a:pt x="78" y="5"/>
                      <a:pt x="77" y="4"/>
                    </a:cubicBezTo>
                    <a:cubicBezTo>
                      <a:pt x="76" y="4"/>
                      <a:pt x="76" y="4"/>
                      <a:pt x="76" y="4"/>
                    </a:cubicBezTo>
                    <a:cubicBezTo>
                      <a:pt x="75" y="4"/>
                      <a:pt x="73" y="4"/>
                      <a:pt x="72" y="4"/>
                    </a:cubicBezTo>
                    <a:cubicBezTo>
                      <a:pt x="54" y="4"/>
                      <a:pt x="39" y="18"/>
                      <a:pt x="38" y="36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4" y="37"/>
                      <a:pt x="33" y="38"/>
                      <a:pt x="32" y="38"/>
                    </a:cubicBezTo>
                    <a:cubicBezTo>
                      <a:pt x="31" y="38"/>
                      <a:pt x="31" y="38"/>
                      <a:pt x="30" y="38"/>
                    </a:cubicBezTo>
                    <a:cubicBezTo>
                      <a:pt x="30" y="38"/>
                      <a:pt x="30" y="38"/>
                      <a:pt x="29" y="38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8" y="38"/>
                      <a:pt x="28" y="39"/>
                      <a:pt x="28" y="39"/>
                    </a:cubicBezTo>
                    <a:cubicBezTo>
                      <a:pt x="27" y="39"/>
                      <a:pt x="27" y="39"/>
                      <a:pt x="26" y="39"/>
                    </a:cubicBezTo>
                    <a:cubicBezTo>
                      <a:pt x="26" y="39"/>
                      <a:pt x="25" y="39"/>
                      <a:pt x="25" y="40"/>
                    </a:cubicBezTo>
                    <a:cubicBezTo>
                      <a:pt x="24" y="40"/>
                      <a:pt x="24" y="40"/>
                      <a:pt x="23" y="40"/>
                    </a:cubicBezTo>
                    <a:cubicBezTo>
                      <a:pt x="23" y="40"/>
                      <a:pt x="22" y="41"/>
                      <a:pt x="22" y="41"/>
                    </a:cubicBezTo>
                    <a:cubicBezTo>
                      <a:pt x="22" y="41"/>
                      <a:pt x="21" y="41"/>
                      <a:pt x="21" y="42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19" y="43"/>
                      <a:pt x="19" y="43"/>
                      <a:pt x="18" y="43"/>
                    </a:cubicBezTo>
                    <a:cubicBezTo>
                      <a:pt x="18" y="43"/>
                      <a:pt x="18" y="44"/>
                      <a:pt x="17" y="44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5"/>
                      <a:pt x="15" y="46"/>
                      <a:pt x="15" y="46"/>
                    </a:cubicBezTo>
                    <a:cubicBezTo>
                      <a:pt x="14" y="47"/>
                      <a:pt x="14" y="47"/>
                      <a:pt x="13" y="48"/>
                    </a:cubicBezTo>
                    <a:cubicBezTo>
                      <a:pt x="13" y="48"/>
                      <a:pt x="12" y="48"/>
                      <a:pt x="12" y="49"/>
                    </a:cubicBezTo>
                    <a:cubicBezTo>
                      <a:pt x="12" y="49"/>
                      <a:pt x="12" y="49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10" y="52"/>
                      <a:pt x="10" y="52"/>
                      <a:pt x="9" y="52"/>
                    </a:cubicBezTo>
                    <a:cubicBezTo>
                      <a:pt x="9" y="53"/>
                      <a:pt x="9" y="53"/>
                      <a:pt x="9" y="54"/>
                    </a:cubicBezTo>
                    <a:cubicBezTo>
                      <a:pt x="8" y="54"/>
                      <a:pt x="8" y="55"/>
                      <a:pt x="8" y="55"/>
                    </a:cubicBezTo>
                    <a:cubicBezTo>
                      <a:pt x="8" y="55"/>
                      <a:pt x="7" y="56"/>
                      <a:pt x="7" y="56"/>
                    </a:cubicBezTo>
                    <a:cubicBezTo>
                      <a:pt x="7" y="57"/>
                      <a:pt x="7" y="57"/>
                      <a:pt x="7" y="58"/>
                    </a:cubicBezTo>
                    <a:cubicBezTo>
                      <a:pt x="6" y="58"/>
                      <a:pt x="6" y="59"/>
                      <a:pt x="6" y="59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1"/>
                      <a:pt x="5" y="61"/>
                      <a:pt x="5" y="62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4"/>
                      <a:pt x="5" y="65"/>
                      <a:pt x="5" y="65"/>
                    </a:cubicBezTo>
                    <a:cubicBezTo>
                      <a:pt x="4" y="67"/>
                      <a:pt x="4" y="68"/>
                      <a:pt x="4" y="70"/>
                    </a:cubicBezTo>
                    <a:cubicBezTo>
                      <a:pt x="4" y="83"/>
                      <a:pt x="12" y="100"/>
                      <a:pt x="26" y="104"/>
                    </a:cubicBezTo>
                    <a:cubicBezTo>
                      <a:pt x="27" y="105"/>
                      <a:pt x="30" y="105"/>
                      <a:pt x="36" y="105"/>
                    </a:cubicBezTo>
                    <a:cubicBezTo>
                      <a:pt x="36" y="105"/>
                      <a:pt x="36" y="105"/>
                      <a:pt x="36" y="105"/>
                    </a:cubicBezTo>
                    <a:cubicBezTo>
                      <a:pt x="36" y="109"/>
                      <a:pt x="36" y="109"/>
                      <a:pt x="36" y="109"/>
                    </a:cubicBezTo>
                    <a:cubicBezTo>
                      <a:pt x="36" y="109"/>
                      <a:pt x="36" y="109"/>
                      <a:pt x="36" y="109"/>
                    </a:cubicBezTo>
                    <a:cubicBezTo>
                      <a:pt x="36" y="109"/>
                      <a:pt x="36" y="109"/>
                      <a:pt x="36" y="10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29"/>
              <p:cNvSpPr/>
              <p:nvPr/>
            </p:nvSpPr>
            <p:spPr bwMode="auto">
              <a:xfrm>
                <a:off x="7486650" y="2130108"/>
                <a:ext cx="66675" cy="149225"/>
              </a:xfrm>
              <a:custGeom>
                <a:avLst/>
                <a:gdLst>
                  <a:gd name="T0" fmla="*/ 3 w 12"/>
                  <a:gd name="T1" fmla="*/ 27 h 27"/>
                  <a:gd name="T2" fmla="*/ 1 w 12"/>
                  <a:gd name="T3" fmla="*/ 26 h 27"/>
                  <a:gd name="T4" fmla="*/ 1 w 12"/>
                  <a:gd name="T5" fmla="*/ 23 h 27"/>
                  <a:gd name="T6" fmla="*/ 8 w 12"/>
                  <a:gd name="T7" fmla="*/ 2 h 27"/>
                  <a:gd name="T8" fmla="*/ 10 w 12"/>
                  <a:gd name="T9" fmla="*/ 0 h 27"/>
                  <a:gd name="T10" fmla="*/ 12 w 12"/>
                  <a:gd name="T11" fmla="*/ 2 h 27"/>
                  <a:gd name="T12" fmla="*/ 4 w 12"/>
                  <a:gd name="T13" fmla="*/ 26 h 27"/>
                  <a:gd name="T14" fmla="*/ 3 w 12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27">
                    <a:moveTo>
                      <a:pt x="3" y="27"/>
                    </a:moveTo>
                    <a:cubicBezTo>
                      <a:pt x="2" y="27"/>
                      <a:pt x="2" y="26"/>
                      <a:pt x="1" y="26"/>
                    </a:cubicBezTo>
                    <a:cubicBezTo>
                      <a:pt x="0" y="25"/>
                      <a:pt x="0" y="24"/>
                      <a:pt x="1" y="23"/>
                    </a:cubicBezTo>
                    <a:cubicBezTo>
                      <a:pt x="6" y="17"/>
                      <a:pt x="8" y="10"/>
                      <a:pt x="8" y="2"/>
                    </a:cubicBezTo>
                    <a:cubicBezTo>
                      <a:pt x="8" y="1"/>
                      <a:pt x="9" y="0"/>
                      <a:pt x="10" y="0"/>
                    </a:cubicBezTo>
                    <a:cubicBezTo>
                      <a:pt x="11" y="0"/>
                      <a:pt x="12" y="1"/>
                      <a:pt x="12" y="2"/>
                    </a:cubicBezTo>
                    <a:cubicBezTo>
                      <a:pt x="12" y="10"/>
                      <a:pt x="10" y="19"/>
                      <a:pt x="4" y="26"/>
                    </a:cubicBezTo>
                    <a:cubicBezTo>
                      <a:pt x="4" y="26"/>
                      <a:pt x="3" y="27"/>
                      <a:pt x="3" y="27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30"/>
              <p:cNvSpPr/>
              <p:nvPr/>
            </p:nvSpPr>
            <p:spPr bwMode="auto">
              <a:xfrm>
                <a:off x="7586663" y="2234883"/>
                <a:ext cx="115887" cy="60325"/>
              </a:xfrm>
              <a:custGeom>
                <a:avLst/>
                <a:gdLst>
                  <a:gd name="T0" fmla="*/ 3 w 21"/>
                  <a:gd name="T1" fmla="*/ 11 h 11"/>
                  <a:gd name="T2" fmla="*/ 1 w 21"/>
                  <a:gd name="T3" fmla="*/ 10 h 11"/>
                  <a:gd name="T4" fmla="*/ 1 w 21"/>
                  <a:gd name="T5" fmla="*/ 7 h 11"/>
                  <a:gd name="T6" fmla="*/ 19 w 21"/>
                  <a:gd name="T7" fmla="*/ 0 h 11"/>
                  <a:gd name="T8" fmla="*/ 21 w 21"/>
                  <a:gd name="T9" fmla="*/ 2 h 11"/>
                  <a:gd name="T10" fmla="*/ 19 w 21"/>
                  <a:gd name="T11" fmla="*/ 4 h 11"/>
                  <a:gd name="T12" fmla="*/ 4 w 21"/>
                  <a:gd name="T13" fmla="*/ 10 h 11"/>
                  <a:gd name="T14" fmla="*/ 3 w 21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1">
                    <a:moveTo>
                      <a:pt x="3" y="11"/>
                    </a:moveTo>
                    <a:cubicBezTo>
                      <a:pt x="2" y="11"/>
                      <a:pt x="1" y="10"/>
                      <a:pt x="1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6" y="3"/>
                      <a:pt x="13" y="0"/>
                      <a:pt x="19" y="0"/>
                    </a:cubicBezTo>
                    <a:cubicBezTo>
                      <a:pt x="21" y="0"/>
                      <a:pt x="21" y="1"/>
                      <a:pt x="21" y="2"/>
                    </a:cubicBezTo>
                    <a:cubicBezTo>
                      <a:pt x="21" y="3"/>
                      <a:pt x="21" y="4"/>
                      <a:pt x="19" y="4"/>
                    </a:cubicBezTo>
                    <a:cubicBezTo>
                      <a:pt x="14" y="4"/>
                      <a:pt x="8" y="6"/>
                      <a:pt x="4" y="10"/>
                    </a:cubicBezTo>
                    <a:cubicBezTo>
                      <a:pt x="3" y="10"/>
                      <a:pt x="3" y="11"/>
                      <a:pt x="3" y="1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32"/>
              <p:cNvSpPr/>
              <p:nvPr/>
            </p:nvSpPr>
            <p:spPr bwMode="auto">
              <a:xfrm>
                <a:off x="7426325" y="2566670"/>
                <a:ext cx="100012" cy="82550"/>
              </a:xfrm>
              <a:custGeom>
                <a:avLst/>
                <a:gdLst>
                  <a:gd name="T0" fmla="*/ 2 w 18"/>
                  <a:gd name="T1" fmla="*/ 15 h 15"/>
                  <a:gd name="T2" fmla="*/ 0 w 18"/>
                  <a:gd name="T3" fmla="*/ 14 h 15"/>
                  <a:gd name="T4" fmla="*/ 2 w 18"/>
                  <a:gd name="T5" fmla="*/ 12 h 15"/>
                  <a:gd name="T6" fmla="*/ 14 w 18"/>
                  <a:gd name="T7" fmla="*/ 2 h 15"/>
                  <a:gd name="T8" fmla="*/ 17 w 18"/>
                  <a:gd name="T9" fmla="*/ 1 h 15"/>
                  <a:gd name="T10" fmla="*/ 17 w 18"/>
                  <a:gd name="T11" fmla="*/ 4 h 15"/>
                  <a:gd name="T12" fmla="*/ 3 w 18"/>
                  <a:gd name="T13" fmla="*/ 15 h 15"/>
                  <a:gd name="T14" fmla="*/ 2 w 1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5">
                    <a:moveTo>
                      <a:pt x="2" y="15"/>
                    </a:moveTo>
                    <a:cubicBezTo>
                      <a:pt x="1" y="15"/>
                      <a:pt x="1" y="15"/>
                      <a:pt x="0" y="14"/>
                    </a:cubicBezTo>
                    <a:cubicBezTo>
                      <a:pt x="0" y="13"/>
                      <a:pt x="1" y="12"/>
                      <a:pt x="2" y="12"/>
                    </a:cubicBezTo>
                    <a:cubicBezTo>
                      <a:pt x="7" y="10"/>
                      <a:pt x="11" y="6"/>
                      <a:pt x="14" y="2"/>
                    </a:cubicBezTo>
                    <a:cubicBezTo>
                      <a:pt x="14" y="1"/>
                      <a:pt x="16" y="0"/>
                      <a:pt x="17" y="1"/>
                    </a:cubicBezTo>
                    <a:cubicBezTo>
                      <a:pt x="18" y="1"/>
                      <a:pt x="18" y="3"/>
                      <a:pt x="17" y="4"/>
                    </a:cubicBezTo>
                    <a:cubicBezTo>
                      <a:pt x="14" y="9"/>
                      <a:pt x="9" y="14"/>
                      <a:pt x="3" y="15"/>
                    </a:cubicBezTo>
                    <a:cubicBezTo>
                      <a:pt x="3" y="15"/>
                      <a:pt x="2" y="15"/>
                      <a:pt x="2" y="15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33"/>
              <p:cNvSpPr/>
              <p:nvPr/>
            </p:nvSpPr>
            <p:spPr bwMode="auto">
              <a:xfrm>
                <a:off x="7272338" y="2379345"/>
                <a:ext cx="120650" cy="109538"/>
              </a:xfrm>
              <a:custGeom>
                <a:avLst/>
                <a:gdLst>
                  <a:gd name="T0" fmla="*/ 3 w 22"/>
                  <a:gd name="T1" fmla="*/ 20 h 20"/>
                  <a:gd name="T2" fmla="*/ 2 w 22"/>
                  <a:gd name="T3" fmla="*/ 20 h 20"/>
                  <a:gd name="T4" fmla="*/ 1 w 22"/>
                  <a:gd name="T5" fmla="*/ 17 h 20"/>
                  <a:gd name="T6" fmla="*/ 19 w 22"/>
                  <a:gd name="T7" fmla="*/ 0 h 20"/>
                  <a:gd name="T8" fmla="*/ 22 w 22"/>
                  <a:gd name="T9" fmla="*/ 2 h 20"/>
                  <a:gd name="T10" fmla="*/ 20 w 22"/>
                  <a:gd name="T11" fmla="*/ 4 h 20"/>
                  <a:gd name="T12" fmla="*/ 4 w 22"/>
                  <a:gd name="T13" fmla="*/ 19 h 20"/>
                  <a:gd name="T14" fmla="*/ 3 w 22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0">
                    <a:moveTo>
                      <a:pt x="3" y="20"/>
                    </a:move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0" y="18"/>
                      <a:pt x="1" y="17"/>
                    </a:cubicBezTo>
                    <a:cubicBezTo>
                      <a:pt x="4" y="9"/>
                      <a:pt x="11" y="3"/>
                      <a:pt x="19" y="0"/>
                    </a:cubicBezTo>
                    <a:cubicBezTo>
                      <a:pt x="21" y="0"/>
                      <a:pt x="22" y="1"/>
                      <a:pt x="22" y="2"/>
                    </a:cubicBezTo>
                    <a:cubicBezTo>
                      <a:pt x="22" y="3"/>
                      <a:pt x="21" y="4"/>
                      <a:pt x="20" y="4"/>
                    </a:cubicBezTo>
                    <a:cubicBezTo>
                      <a:pt x="13" y="6"/>
                      <a:pt x="7" y="12"/>
                      <a:pt x="4" y="19"/>
                    </a:cubicBezTo>
                    <a:cubicBezTo>
                      <a:pt x="4" y="20"/>
                      <a:pt x="3" y="20"/>
                      <a:pt x="3" y="20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267" name="Freeform 84"/>
          <p:cNvSpPr/>
          <p:nvPr/>
        </p:nvSpPr>
        <p:spPr bwMode="auto">
          <a:xfrm>
            <a:off x="9513871" y="2028804"/>
            <a:ext cx="679897" cy="23619"/>
          </a:xfrm>
          <a:custGeom>
            <a:avLst/>
            <a:gdLst>
              <a:gd name="T0" fmla="*/ 114 w 116"/>
              <a:gd name="T1" fmla="*/ 4 h 4"/>
              <a:gd name="T2" fmla="*/ 2 w 116"/>
              <a:gd name="T3" fmla="*/ 4 h 4"/>
              <a:gd name="T4" fmla="*/ 0 w 116"/>
              <a:gd name="T5" fmla="*/ 2 h 4"/>
              <a:gd name="T6" fmla="*/ 2 w 116"/>
              <a:gd name="T7" fmla="*/ 0 h 4"/>
              <a:gd name="T8" fmla="*/ 114 w 116"/>
              <a:gd name="T9" fmla="*/ 0 h 4"/>
              <a:gd name="T10" fmla="*/ 116 w 116"/>
              <a:gd name="T11" fmla="*/ 2 h 4"/>
              <a:gd name="T12" fmla="*/ 114 w 116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6" h="4">
                <a:moveTo>
                  <a:pt x="114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14" y="0"/>
                  <a:pt x="114" y="0"/>
                  <a:pt x="114" y="0"/>
                </a:cubicBezTo>
                <a:cubicBezTo>
                  <a:pt x="115" y="0"/>
                  <a:pt x="116" y="1"/>
                  <a:pt x="116" y="2"/>
                </a:cubicBezTo>
                <a:cubicBezTo>
                  <a:pt x="116" y="3"/>
                  <a:pt x="115" y="4"/>
                  <a:pt x="114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8" name="Freeform 178"/>
          <p:cNvSpPr/>
          <p:nvPr/>
        </p:nvSpPr>
        <p:spPr bwMode="auto">
          <a:xfrm>
            <a:off x="10122538" y="1276374"/>
            <a:ext cx="128219" cy="129907"/>
          </a:xfrm>
          <a:custGeom>
            <a:avLst/>
            <a:gdLst>
              <a:gd name="T0" fmla="*/ 21 w 22"/>
              <a:gd name="T1" fmla="*/ 4 h 22"/>
              <a:gd name="T2" fmla="*/ 4 w 22"/>
              <a:gd name="T3" fmla="*/ 22 h 22"/>
              <a:gd name="T4" fmla="*/ 0 w 22"/>
              <a:gd name="T5" fmla="*/ 22 h 22"/>
              <a:gd name="T6" fmla="*/ 0 w 22"/>
              <a:gd name="T7" fmla="*/ 18 h 22"/>
              <a:gd name="T8" fmla="*/ 18 w 22"/>
              <a:gd name="T9" fmla="*/ 1 h 22"/>
              <a:gd name="T10" fmla="*/ 21 w 22"/>
              <a:gd name="T11" fmla="*/ 1 h 22"/>
              <a:gd name="T12" fmla="*/ 21 w 22"/>
              <a:gd name="T13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" h="22">
                <a:moveTo>
                  <a:pt x="21" y="4"/>
                </a:moveTo>
                <a:cubicBezTo>
                  <a:pt x="4" y="22"/>
                  <a:pt x="4" y="22"/>
                  <a:pt x="4" y="22"/>
                </a:cubicBezTo>
                <a:cubicBezTo>
                  <a:pt x="3" y="22"/>
                  <a:pt x="1" y="22"/>
                  <a:pt x="0" y="22"/>
                </a:cubicBezTo>
                <a:cubicBezTo>
                  <a:pt x="0" y="21"/>
                  <a:pt x="0" y="19"/>
                  <a:pt x="0" y="18"/>
                </a:cubicBezTo>
                <a:cubicBezTo>
                  <a:pt x="18" y="1"/>
                  <a:pt x="18" y="1"/>
                  <a:pt x="18" y="1"/>
                </a:cubicBezTo>
                <a:cubicBezTo>
                  <a:pt x="19" y="0"/>
                  <a:pt x="20" y="0"/>
                  <a:pt x="21" y="1"/>
                </a:cubicBezTo>
                <a:cubicBezTo>
                  <a:pt x="22" y="2"/>
                  <a:pt x="22" y="3"/>
                  <a:pt x="21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9" name="Freeform 179"/>
          <p:cNvSpPr/>
          <p:nvPr/>
        </p:nvSpPr>
        <p:spPr bwMode="auto">
          <a:xfrm>
            <a:off x="10122538" y="1276374"/>
            <a:ext cx="128219" cy="129907"/>
          </a:xfrm>
          <a:custGeom>
            <a:avLst/>
            <a:gdLst>
              <a:gd name="T0" fmla="*/ 21 w 22"/>
              <a:gd name="T1" fmla="*/ 22 h 22"/>
              <a:gd name="T2" fmla="*/ 18 w 22"/>
              <a:gd name="T3" fmla="*/ 22 h 22"/>
              <a:gd name="T4" fmla="*/ 0 w 22"/>
              <a:gd name="T5" fmla="*/ 4 h 22"/>
              <a:gd name="T6" fmla="*/ 0 w 22"/>
              <a:gd name="T7" fmla="*/ 1 h 22"/>
              <a:gd name="T8" fmla="*/ 4 w 22"/>
              <a:gd name="T9" fmla="*/ 1 h 22"/>
              <a:gd name="T10" fmla="*/ 21 w 22"/>
              <a:gd name="T11" fmla="*/ 18 h 22"/>
              <a:gd name="T12" fmla="*/ 21 w 22"/>
              <a:gd name="T13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" h="22">
                <a:moveTo>
                  <a:pt x="21" y="22"/>
                </a:moveTo>
                <a:cubicBezTo>
                  <a:pt x="20" y="22"/>
                  <a:pt x="19" y="22"/>
                  <a:pt x="18" y="22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0" y="2"/>
                  <a:pt x="0" y="1"/>
                </a:cubicBezTo>
                <a:cubicBezTo>
                  <a:pt x="1" y="0"/>
                  <a:pt x="3" y="0"/>
                  <a:pt x="4" y="1"/>
                </a:cubicBezTo>
                <a:cubicBezTo>
                  <a:pt x="21" y="18"/>
                  <a:pt x="21" y="18"/>
                  <a:pt x="21" y="18"/>
                </a:cubicBezTo>
                <a:cubicBezTo>
                  <a:pt x="22" y="19"/>
                  <a:pt x="22" y="21"/>
                  <a:pt x="21" y="22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0" name="Freeform 183"/>
          <p:cNvSpPr>
            <a:spLocks noEditPoints="1"/>
          </p:cNvSpPr>
          <p:nvPr/>
        </p:nvSpPr>
        <p:spPr bwMode="auto">
          <a:xfrm>
            <a:off x="11166880" y="2841527"/>
            <a:ext cx="89415" cy="94477"/>
          </a:xfrm>
          <a:custGeom>
            <a:avLst/>
            <a:gdLst>
              <a:gd name="T0" fmla="*/ 8 w 15"/>
              <a:gd name="T1" fmla="*/ 16 h 16"/>
              <a:gd name="T2" fmla="*/ 0 w 15"/>
              <a:gd name="T3" fmla="*/ 8 h 16"/>
              <a:gd name="T4" fmla="*/ 8 w 15"/>
              <a:gd name="T5" fmla="*/ 0 h 16"/>
              <a:gd name="T6" fmla="*/ 15 w 15"/>
              <a:gd name="T7" fmla="*/ 8 h 16"/>
              <a:gd name="T8" fmla="*/ 8 w 15"/>
              <a:gd name="T9" fmla="*/ 16 h 16"/>
              <a:gd name="T10" fmla="*/ 8 w 15"/>
              <a:gd name="T11" fmla="*/ 3 h 16"/>
              <a:gd name="T12" fmla="*/ 3 w 15"/>
              <a:gd name="T13" fmla="*/ 8 h 16"/>
              <a:gd name="T14" fmla="*/ 8 w 15"/>
              <a:gd name="T15" fmla="*/ 13 h 16"/>
              <a:gd name="T16" fmla="*/ 12 w 15"/>
              <a:gd name="T17" fmla="*/ 8 h 16"/>
              <a:gd name="T18" fmla="*/ 8 w 15"/>
              <a:gd name="T19" fmla="*/ 3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" h="16">
                <a:moveTo>
                  <a:pt x="8" y="16"/>
                </a:moveTo>
                <a:cubicBezTo>
                  <a:pt x="3" y="16"/>
                  <a:pt x="0" y="12"/>
                  <a:pt x="0" y="8"/>
                </a:cubicBezTo>
                <a:cubicBezTo>
                  <a:pt x="0" y="4"/>
                  <a:pt x="3" y="0"/>
                  <a:pt x="8" y="0"/>
                </a:cubicBezTo>
                <a:cubicBezTo>
                  <a:pt x="12" y="0"/>
                  <a:pt x="15" y="4"/>
                  <a:pt x="15" y="8"/>
                </a:cubicBezTo>
                <a:cubicBezTo>
                  <a:pt x="15" y="12"/>
                  <a:pt x="12" y="16"/>
                  <a:pt x="8" y="16"/>
                </a:cubicBezTo>
                <a:close/>
                <a:moveTo>
                  <a:pt x="8" y="3"/>
                </a:moveTo>
                <a:cubicBezTo>
                  <a:pt x="5" y="3"/>
                  <a:pt x="3" y="6"/>
                  <a:pt x="3" y="8"/>
                </a:cubicBezTo>
                <a:cubicBezTo>
                  <a:pt x="3" y="11"/>
                  <a:pt x="5" y="13"/>
                  <a:pt x="8" y="13"/>
                </a:cubicBezTo>
                <a:cubicBezTo>
                  <a:pt x="10" y="13"/>
                  <a:pt x="12" y="11"/>
                  <a:pt x="12" y="8"/>
                </a:cubicBezTo>
                <a:cubicBezTo>
                  <a:pt x="12" y="6"/>
                  <a:pt x="10" y="3"/>
                  <a:pt x="8" y="3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71" name="组合 270"/>
          <p:cNvGrpSpPr/>
          <p:nvPr/>
        </p:nvGrpSpPr>
        <p:grpSpPr>
          <a:xfrm>
            <a:off x="1028617" y="5354410"/>
            <a:ext cx="1288937" cy="293554"/>
            <a:chOff x="4046538" y="2588895"/>
            <a:chExt cx="1212850" cy="276225"/>
          </a:xfrm>
        </p:grpSpPr>
        <p:sp>
          <p:nvSpPr>
            <p:cNvPr id="272" name="Freeform 5"/>
            <p:cNvSpPr/>
            <p:nvPr/>
          </p:nvSpPr>
          <p:spPr bwMode="auto">
            <a:xfrm>
              <a:off x="4057650" y="2600008"/>
              <a:ext cx="247650" cy="254000"/>
            </a:xfrm>
            <a:custGeom>
              <a:avLst/>
              <a:gdLst>
                <a:gd name="T0" fmla="*/ 45 w 45"/>
                <a:gd name="T1" fmla="*/ 40 h 46"/>
                <a:gd name="T2" fmla="*/ 40 w 45"/>
                <a:gd name="T3" fmla="*/ 46 h 46"/>
                <a:gd name="T4" fmla="*/ 5 w 45"/>
                <a:gd name="T5" fmla="*/ 46 h 46"/>
                <a:gd name="T6" fmla="*/ 0 w 45"/>
                <a:gd name="T7" fmla="*/ 40 h 46"/>
                <a:gd name="T8" fmla="*/ 0 w 45"/>
                <a:gd name="T9" fmla="*/ 5 h 46"/>
                <a:gd name="T10" fmla="*/ 5 w 45"/>
                <a:gd name="T11" fmla="*/ 0 h 46"/>
                <a:gd name="T12" fmla="*/ 40 w 45"/>
                <a:gd name="T13" fmla="*/ 0 h 46"/>
                <a:gd name="T14" fmla="*/ 45 w 45"/>
                <a:gd name="T15" fmla="*/ 5 h 46"/>
                <a:gd name="T16" fmla="*/ 45 w 45"/>
                <a:gd name="T17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6">
                  <a:moveTo>
                    <a:pt x="45" y="40"/>
                  </a:moveTo>
                  <a:cubicBezTo>
                    <a:pt x="45" y="43"/>
                    <a:pt x="43" y="46"/>
                    <a:pt x="40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0" y="43"/>
                    <a:pt x="0" y="4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5" y="3"/>
                    <a:pt x="45" y="5"/>
                  </a:cubicBezTo>
                  <a:lnTo>
                    <a:pt x="45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6"/>
            <p:cNvSpPr/>
            <p:nvPr/>
          </p:nvSpPr>
          <p:spPr bwMode="auto">
            <a:xfrm>
              <a:off x="4371975" y="2600008"/>
              <a:ext cx="247650" cy="254000"/>
            </a:xfrm>
            <a:custGeom>
              <a:avLst/>
              <a:gdLst>
                <a:gd name="T0" fmla="*/ 45 w 45"/>
                <a:gd name="T1" fmla="*/ 40 h 46"/>
                <a:gd name="T2" fmla="*/ 40 w 45"/>
                <a:gd name="T3" fmla="*/ 46 h 46"/>
                <a:gd name="T4" fmla="*/ 5 w 45"/>
                <a:gd name="T5" fmla="*/ 46 h 46"/>
                <a:gd name="T6" fmla="*/ 0 w 45"/>
                <a:gd name="T7" fmla="*/ 40 h 46"/>
                <a:gd name="T8" fmla="*/ 0 w 45"/>
                <a:gd name="T9" fmla="*/ 5 h 46"/>
                <a:gd name="T10" fmla="*/ 5 w 45"/>
                <a:gd name="T11" fmla="*/ 0 h 46"/>
                <a:gd name="T12" fmla="*/ 40 w 45"/>
                <a:gd name="T13" fmla="*/ 0 h 46"/>
                <a:gd name="T14" fmla="*/ 45 w 45"/>
                <a:gd name="T15" fmla="*/ 5 h 46"/>
                <a:gd name="T16" fmla="*/ 45 w 45"/>
                <a:gd name="T17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6">
                  <a:moveTo>
                    <a:pt x="45" y="40"/>
                  </a:moveTo>
                  <a:cubicBezTo>
                    <a:pt x="45" y="43"/>
                    <a:pt x="43" y="46"/>
                    <a:pt x="40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0" y="43"/>
                    <a:pt x="0" y="4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5" y="3"/>
                    <a:pt x="45" y="5"/>
                  </a:cubicBezTo>
                  <a:lnTo>
                    <a:pt x="45" y="40"/>
                  </a:ln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7"/>
            <p:cNvSpPr/>
            <p:nvPr/>
          </p:nvSpPr>
          <p:spPr bwMode="auto">
            <a:xfrm>
              <a:off x="4686300" y="2600008"/>
              <a:ext cx="247650" cy="254000"/>
            </a:xfrm>
            <a:custGeom>
              <a:avLst/>
              <a:gdLst>
                <a:gd name="T0" fmla="*/ 45 w 45"/>
                <a:gd name="T1" fmla="*/ 40 h 46"/>
                <a:gd name="T2" fmla="*/ 40 w 45"/>
                <a:gd name="T3" fmla="*/ 46 h 46"/>
                <a:gd name="T4" fmla="*/ 5 w 45"/>
                <a:gd name="T5" fmla="*/ 46 h 46"/>
                <a:gd name="T6" fmla="*/ 0 w 45"/>
                <a:gd name="T7" fmla="*/ 40 h 46"/>
                <a:gd name="T8" fmla="*/ 0 w 45"/>
                <a:gd name="T9" fmla="*/ 5 h 46"/>
                <a:gd name="T10" fmla="*/ 5 w 45"/>
                <a:gd name="T11" fmla="*/ 0 h 46"/>
                <a:gd name="T12" fmla="*/ 40 w 45"/>
                <a:gd name="T13" fmla="*/ 0 h 46"/>
                <a:gd name="T14" fmla="*/ 45 w 45"/>
                <a:gd name="T15" fmla="*/ 5 h 46"/>
                <a:gd name="T16" fmla="*/ 45 w 45"/>
                <a:gd name="T17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6">
                  <a:moveTo>
                    <a:pt x="45" y="40"/>
                  </a:moveTo>
                  <a:cubicBezTo>
                    <a:pt x="45" y="43"/>
                    <a:pt x="43" y="46"/>
                    <a:pt x="40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0" y="43"/>
                    <a:pt x="0" y="4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5" y="3"/>
                    <a:pt x="45" y="5"/>
                  </a:cubicBezTo>
                  <a:lnTo>
                    <a:pt x="45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8"/>
            <p:cNvSpPr/>
            <p:nvPr/>
          </p:nvSpPr>
          <p:spPr bwMode="auto">
            <a:xfrm>
              <a:off x="5000625" y="2600008"/>
              <a:ext cx="247650" cy="254000"/>
            </a:xfrm>
            <a:custGeom>
              <a:avLst/>
              <a:gdLst>
                <a:gd name="T0" fmla="*/ 45 w 45"/>
                <a:gd name="T1" fmla="*/ 40 h 46"/>
                <a:gd name="T2" fmla="*/ 40 w 45"/>
                <a:gd name="T3" fmla="*/ 46 h 46"/>
                <a:gd name="T4" fmla="*/ 5 w 45"/>
                <a:gd name="T5" fmla="*/ 46 h 46"/>
                <a:gd name="T6" fmla="*/ 0 w 45"/>
                <a:gd name="T7" fmla="*/ 40 h 46"/>
                <a:gd name="T8" fmla="*/ 0 w 45"/>
                <a:gd name="T9" fmla="*/ 5 h 46"/>
                <a:gd name="T10" fmla="*/ 5 w 45"/>
                <a:gd name="T11" fmla="*/ 0 h 46"/>
                <a:gd name="T12" fmla="*/ 40 w 45"/>
                <a:gd name="T13" fmla="*/ 0 h 46"/>
                <a:gd name="T14" fmla="*/ 45 w 45"/>
                <a:gd name="T15" fmla="*/ 5 h 46"/>
                <a:gd name="T16" fmla="*/ 45 w 45"/>
                <a:gd name="T17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6">
                  <a:moveTo>
                    <a:pt x="45" y="40"/>
                  </a:moveTo>
                  <a:cubicBezTo>
                    <a:pt x="45" y="43"/>
                    <a:pt x="43" y="46"/>
                    <a:pt x="40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0" y="43"/>
                    <a:pt x="0" y="4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5" y="3"/>
                    <a:pt x="45" y="5"/>
                  </a:cubicBezTo>
                  <a:lnTo>
                    <a:pt x="45" y="4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9"/>
            <p:cNvSpPr>
              <a:spLocks noEditPoints="1"/>
            </p:cNvSpPr>
            <p:nvPr/>
          </p:nvSpPr>
          <p:spPr bwMode="auto">
            <a:xfrm>
              <a:off x="4046538" y="2588895"/>
              <a:ext cx="269875" cy="276225"/>
            </a:xfrm>
            <a:custGeom>
              <a:avLst/>
              <a:gdLst>
                <a:gd name="T0" fmla="*/ 42 w 49"/>
                <a:gd name="T1" fmla="*/ 50 h 50"/>
                <a:gd name="T2" fmla="*/ 7 w 49"/>
                <a:gd name="T3" fmla="*/ 50 h 50"/>
                <a:gd name="T4" fmla="*/ 0 w 49"/>
                <a:gd name="T5" fmla="*/ 42 h 50"/>
                <a:gd name="T6" fmla="*/ 0 w 49"/>
                <a:gd name="T7" fmla="*/ 7 h 50"/>
                <a:gd name="T8" fmla="*/ 7 w 49"/>
                <a:gd name="T9" fmla="*/ 0 h 50"/>
                <a:gd name="T10" fmla="*/ 42 w 49"/>
                <a:gd name="T11" fmla="*/ 0 h 50"/>
                <a:gd name="T12" fmla="*/ 49 w 49"/>
                <a:gd name="T13" fmla="*/ 7 h 50"/>
                <a:gd name="T14" fmla="*/ 49 w 49"/>
                <a:gd name="T15" fmla="*/ 42 h 50"/>
                <a:gd name="T16" fmla="*/ 42 w 49"/>
                <a:gd name="T17" fmla="*/ 50 h 50"/>
                <a:gd name="T18" fmla="*/ 7 w 49"/>
                <a:gd name="T19" fmla="*/ 4 h 50"/>
                <a:gd name="T20" fmla="*/ 4 w 49"/>
                <a:gd name="T21" fmla="*/ 7 h 50"/>
                <a:gd name="T22" fmla="*/ 4 w 49"/>
                <a:gd name="T23" fmla="*/ 42 h 50"/>
                <a:gd name="T24" fmla="*/ 7 w 49"/>
                <a:gd name="T25" fmla="*/ 46 h 50"/>
                <a:gd name="T26" fmla="*/ 42 w 49"/>
                <a:gd name="T27" fmla="*/ 46 h 50"/>
                <a:gd name="T28" fmla="*/ 45 w 49"/>
                <a:gd name="T29" fmla="*/ 42 h 50"/>
                <a:gd name="T30" fmla="*/ 45 w 49"/>
                <a:gd name="T31" fmla="*/ 7 h 50"/>
                <a:gd name="T32" fmla="*/ 42 w 49"/>
                <a:gd name="T33" fmla="*/ 4 h 50"/>
                <a:gd name="T34" fmla="*/ 7 w 49"/>
                <a:gd name="T35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50">
                  <a:moveTo>
                    <a:pt x="42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3" y="50"/>
                    <a:pt x="0" y="46"/>
                    <a:pt x="0" y="4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6" y="0"/>
                    <a:pt x="49" y="3"/>
                    <a:pt x="49" y="7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6"/>
                    <a:pt x="46" y="50"/>
                    <a:pt x="42" y="50"/>
                  </a:cubicBezTo>
                  <a:close/>
                  <a:moveTo>
                    <a:pt x="7" y="4"/>
                  </a:moveTo>
                  <a:cubicBezTo>
                    <a:pt x="5" y="4"/>
                    <a:pt x="4" y="6"/>
                    <a:pt x="4" y="7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4"/>
                    <a:pt x="5" y="46"/>
                    <a:pt x="7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4" y="46"/>
                    <a:pt x="45" y="44"/>
                    <a:pt x="45" y="42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6"/>
                    <a:pt x="44" y="4"/>
                    <a:pt x="42" y="4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10"/>
            <p:cNvSpPr>
              <a:spLocks noEditPoints="1"/>
            </p:cNvSpPr>
            <p:nvPr/>
          </p:nvSpPr>
          <p:spPr bwMode="auto">
            <a:xfrm>
              <a:off x="4360863" y="2588895"/>
              <a:ext cx="269875" cy="276225"/>
            </a:xfrm>
            <a:custGeom>
              <a:avLst/>
              <a:gdLst>
                <a:gd name="T0" fmla="*/ 42 w 49"/>
                <a:gd name="T1" fmla="*/ 50 h 50"/>
                <a:gd name="T2" fmla="*/ 7 w 49"/>
                <a:gd name="T3" fmla="*/ 50 h 50"/>
                <a:gd name="T4" fmla="*/ 0 w 49"/>
                <a:gd name="T5" fmla="*/ 42 h 50"/>
                <a:gd name="T6" fmla="*/ 0 w 49"/>
                <a:gd name="T7" fmla="*/ 7 h 50"/>
                <a:gd name="T8" fmla="*/ 7 w 49"/>
                <a:gd name="T9" fmla="*/ 0 h 50"/>
                <a:gd name="T10" fmla="*/ 42 w 49"/>
                <a:gd name="T11" fmla="*/ 0 h 50"/>
                <a:gd name="T12" fmla="*/ 49 w 49"/>
                <a:gd name="T13" fmla="*/ 7 h 50"/>
                <a:gd name="T14" fmla="*/ 49 w 49"/>
                <a:gd name="T15" fmla="*/ 42 h 50"/>
                <a:gd name="T16" fmla="*/ 42 w 49"/>
                <a:gd name="T17" fmla="*/ 50 h 50"/>
                <a:gd name="T18" fmla="*/ 7 w 49"/>
                <a:gd name="T19" fmla="*/ 4 h 50"/>
                <a:gd name="T20" fmla="*/ 4 w 49"/>
                <a:gd name="T21" fmla="*/ 7 h 50"/>
                <a:gd name="T22" fmla="*/ 4 w 49"/>
                <a:gd name="T23" fmla="*/ 42 h 50"/>
                <a:gd name="T24" fmla="*/ 7 w 49"/>
                <a:gd name="T25" fmla="*/ 46 h 50"/>
                <a:gd name="T26" fmla="*/ 42 w 49"/>
                <a:gd name="T27" fmla="*/ 46 h 50"/>
                <a:gd name="T28" fmla="*/ 45 w 49"/>
                <a:gd name="T29" fmla="*/ 42 h 50"/>
                <a:gd name="T30" fmla="*/ 45 w 49"/>
                <a:gd name="T31" fmla="*/ 7 h 50"/>
                <a:gd name="T32" fmla="*/ 42 w 49"/>
                <a:gd name="T33" fmla="*/ 4 h 50"/>
                <a:gd name="T34" fmla="*/ 7 w 49"/>
                <a:gd name="T35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50">
                  <a:moveTo>
                    <a:pt x="42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3" y="50"/>
                    <a:pt x="0" y="46"/>
                    <a:pt x="0" y="4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6" y="0"/>
                    <a:pt x="49" y="3"/>
                    <a:pt x="49" y="7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6"/>
                    <a:pt x="46" y="50"/>
                    <a:pt x="42" y="50"/>
                  </a:cubicBezTo>
                  <a:close/>
                  <a:moveTo>
                    <a:pt x="7" y="4"/>
                  </a:moveTo>
                  <a:cubicBezTo>
                    <a:pt x="5" y="4"/>
                    <a:pt x="4" y="6"/>
                    <a:pt x="4" y="7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4"/>
                    <a:pt x="5" y="46"/>
                    <a:pt x="7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4" y="46"/>
                    <a:pt x="45" y="44"/>
                    <a:pt x="45" y="42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6"/>
                    <a:pt x="44" y="4"/>
                    <a:pt x="42" y="4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11"/>
            <p:cNvSpPr>
              <a:spLocks noEditPoints="1"/>
            </p:cNvSpPr>
            <p:nvPr/>
          </p:nvSpPr>
          <p:spPr bwMode="auto">
            <a:xfrm>
              <a:off x="4675188" y="2588895"/>
              <a:ext cx="269875" cy="276225"/>
            </a:xfrm>
            <a:custGeom>
              <a:avLst/>
              <a:gdLst>
                <a:gd name="T0" fmla="*/ 42 w 49"/>
                <a:gd name="T1" fmla="*/ 50 h 50"/>
                <a:gd name="T2" fmla="*/ 7 w 49"/>
                <a:gd name="T3" fmla="*/ 50 h 50"/>
                <a:gd name="T4" fmla="*/ 0 w 49"/>
                <a:gd name="T5" fmla="*/ 42 h 50"/>
                <a:gd name="T6" fmla="*/ 0 w 49"/>
                <a:gd name="T7" fmla="*/ 7 h 50"/>
                <a:gd name="T8" fmla="*/ 7 w 49"/>
                <a:gd name="T9" fmla="*/ 0 h 50"/>
                <a:gd name="T10" fmla="*/ 42 w 49"/>
                <a:gd name="T11" fmla="*/ 0 h 50"/>
                <a:gd name="T12" fmla="*/ 49 w 49"/>
                <a:gd name="T13" fmla="*/ 7 h 50"/>
                <a:gd name="T14" fmla="*/ 49 w 49"/>
                <a:gd name="T15" fmla="*/ 42 h 50"/>
                <a:gd name="T16" fmla="*/ 42 w 49"/>
                <a:gd name="T17" fmla="*/ 50 h 50"/>
                <a:gd name="T18" fmla="*/ 7 w 49"/>
                <a:gd name="T19" fmla="*/ 4 h 50"/>
                <a:gd name="T20" fmla="*/ 4 w 49"/>
                <a:gd name="T21" fmla="*/ 7 h 50"/>
                <a:gd name="T22" fmla="*/ 4 w 49"/>
                <a:gd name="T23" fmla="*/ 42 h 50"/>
                <a:gd name="T24" fmla="*/ 7 w 49"/>
                <a:gd name="T25" fmla="*/ 46 h 50"/>
                <a:gd name="T26" fmla="*/ 42 w 49"/>
                <a:gd name="T27" fmla="*/ 46 h 50"/>
                <a:gd name="T28" fmla="*/ 45 w 49"/>
                <a:gd name="T29" fmla="*/ 42 h 50"/>
                <a:gd name="T30" fmla="*/ 45 w 49"/>
                <a:gd name="T31" fmla="*/ 7 h 50"/>
                <a:gd name="T32" fmla="*/ 42 w 49"/>
                <a:gd name="T33" fmla="*/ 4 h 50"/>
                <a:gd name="T34" fmla="*/ 7 w 49"/>
                <a:gd name="T35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50">
                  <a:moveTo>
                    <a:pt x="42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3" y="50"/>
                    <a:pt x="0" y="46"/>
                    <a:pt x="0" y="4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6" y="0"/>
                    <a:pt x="49" y="3"/>
                    <a:pt x="49" y="7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6"/>
                    <a:pt x="46" y="50"/>
                    <a:pt x="42" y="50"/>
                  </a:cubicBezTo>
                  <a:close/>
                  <a:moveTo>
                    <a:pt x="7" y="4"/>
                  </a:moveTo>
                  <a:cubicBezTo>
                    <a:pt x="5" y="4"/>
                    <a:pt x="4" y="6"/>
                    <a:pt x="4" y="7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4"/>
                    <a:pt x="5" y="46"/>
                    <a:pt x="7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4" y="46"/>
                    <a:pt x="45" y="44"/>
                    <a:pt x="45" y="42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6"/>
                    <a:pt x="44" y="4"/>
                    <a:pt x="42" y="4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12"/>
            <p:cNvSpPr>
              <a:spLocks noEditPoints="1"/>
            </p:cNvSpPr>
            <p:nvPr/>
          </p:nvSpPr>
          <p:spPr bwMode="auto">
            <a:xfrm>
              <a:off x="4989513" y="2588895"/>
              <a:ext cx="269875" cy="276225"/>
            </a:xfrm>
            <a:custGeom>
              <a:avLst/>
              <a:gdLst>
                <a:gd name="T0" fmla="*/ 42 w 49"/>
                <a:gd name="T1" fmla="*/ 50 h 50"/>
                <a:gd name="T2" fmla="*/ 7 w 49"/>
                <a:gd name="T3" fmla="*/ 50 h 50"/>
                <a:gd name="T4" fmla="*/ 0 w 49"/>
                <a:gd name="T5" fmla="*/ 42 h 50"/>
                <a:gd name="T6" fmla="*/ 0 w 49"/>
                <a:gd name="T7" fmla="*/ 7 h 50"/>
                <a:gd name="T8" fmla="*/ 7 w 49"/>
                <a:gd name="T9" fmla="*/ 0 h 50"/>
                <a:gd name="T10" fmla="*/ 42 w 49"/>
                <a:gd name="T11" fmla="*/ 0 h 50"/>
                <a:gd name="T12" fmla="*/ 49 w 49"/>
                <a:gd name="T13" fmla="*/ 7 h 50"/>
                <a:gd name="T14" fmla="*/ 49 w 49"/>
                <a:gd name="T15" fmla="*/ 42 h 50"/>
                <a:gd name="T16" fmla="*/ 42 w 49"/>
                <a:gd name="T17" fmla="*/ 50 h 50"/>
                <a:gd name="T18" fmla="*/ 7 w 49"/>
                <a:gd name="T19" fmla="*/ 4 h 50"/>
                <a:gd name="T20" fmla="*/ 4 w 49"/>
                <a:gd name="T21" fmla="*/ 7 h 50"/>
                <a:gd name="T22" fmla="*/ 4 w 49"/>
                <a:gd name="T23" fmla="*/ 42 h 50"/>
                <a:gd name="T24" fmla="*/ 7 w 49"/>
                <a:gd name="T25" fmla="*/ 46 h 50"/>
                <a:gd name="T26" fmla="*/ 42 w 49"/>
                <a:gd name="T27" fmla="*/ 46 h 50"/>
                <a:gd name="T28" fmla="*/ 45 w 49"/>
                <a:gd name="T29" fmla="*/ 42 h 50"/>
                <a:gd name="T30" fmla="*/ 45 w 49"/>
                <a:gd name="T31" fmla="*/ 7 h 50"/>
                <a:gd name="T32" fmla="*/ 42 w 49"/>
                <a:gd name="T33" fmla="*/ 4 h 50"/>
                <a:gd name="T34" fmla="*/ 7 w 49"/>
                <a:gd name="T35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50">
                  <a:moveTo>
                    <a:pt x="42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3" y="50"/>
                    <a:pt x="0" y="46"/>
                    <a:pt x="0" y="4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6" y="0"/>
                    <a:pt x="49" y="3"/>
                    <a:pt x="49" y="7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6"/>
                    <a:pt x="46" y="50"/>
                    <a:pt x="42" y="50"/>
                  </a:cubicBezTo>
                  <a:close/>
                  <a:moveTo>
                    <a:pt x="7" y="4"/>
                  </a:moveTo>
                  <a:cubicBezTo>
                    <a:pt x="5" y="4"/>
                    <a:pt x="4" y="6"/>
                    <a:pt x="4" y="7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4"/>
                    <a:pt x="5" y="46"/>
                    <a:pt x="7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4" y="46"/>
                    <a:pt x="45" y="44"/>
                    <a:pt x="45" y="42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6"/>
                    <a:pt x="44" y="4"/>
                    <a:pt x="42" y="4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13"/>
            <p:cNvSpPr/>
            <p:nvPr/>
          </p:nvSpPr>
          <p:spPr bwMode="auto">
            <a:xfrm>
              <a:off x="4244975" y="2649220"/>
              <a:ext cx="22225" cy="149225"/>
            </a:xfrm>
            <a:custGeom>
              <a:avLst/>
              <a:gdLst>
                <a:gd name="T0" fmla="*/ 2 w 4"/>
                <a:gd name="T1" fmla="*/ 27 h 27"/>
                <a:gd name="T2" fmla="*/ 0 w 4"/>
                <a:gd name="T3" fmla="*/ 25 h 27"/>
                <a:gd name="T4" fmla="*/ 0 w 4"/>
                <a:gd name="T5" fmla="*/ 2 h 27"/>
                <a:gd name="T6" fmla="*/ 2 w 4"/>
                <a:gd name="T7" fmla="*/ 0 h 27"/>
                <a:gd name="T8" fmla="*/ 4 w 4"/>
                <a:gd name="T9" fmla="*/ 2 h 27"/>
                <a:gd name="T10" fmla="*/ 4 w 4"/>
                <a:gd name="T11" fmla="*/ 25 h 27"/>
                <a:gd name="T12" fmla="*/ 2 w 4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3" y="27"/>
                    <a:pt x="2" y="27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14"/>
            <p:cNvSpPr/>
            <p:nvPr/>
          </p:nvSpPr>
          <p:spPr bwMode="auto">
            <a:xfrm>
              <a:off x="4559300" y="2649220"/>
              <a:ext cx="22225" cy="149225"/>
            </a:xfrm>
            <a:custGeom>
              <a:avLst/>
              <a:gdLst>
                <a:gd name="T0" fmla="*/ 2 w 4"/>
                <a:gd name="T1" fmla="*/ 27 h 27"/>
                <a:gd name="T2" fmla="*/ 0 w 4"/>
                <a:gd name="T3" fmla="*/ 25 h 27"/>
                <a:gd name="T4" fmla="*/ 0 w 4"/>
                <a:gd name="T5" fmla="*/ 2 h 27"/>
                <a:gd name="T6" fmla="*/ 2 w 4"/>
                <a:gd name="T7" fmla="*/ 0 h 27"/>
                <a:gd name="T8" fmla="*/ 4 w 4"/>
                <a:gd name="T9" fmla="*/ 2 h 27"/>
                <a:gd name="T10" fmla="*/ 4 w 4"/>
                <a:gd name="T11" fmla="*/ 25 h 27"/>
                <a:gd name="T12" fmla="*/ 2 w 4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3" y="27"/>
                    <a:pt x="2" y="27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15"/>
            <p:cNvSpPr/>
            <p:nvPr/>
          </p:nvSpPr>
          <p:spPr bwMode="auto">
            <a:xfrm>
              <a:off x="4873625" y="2649220"/>
              <a:ext cx="22225" cy="149225"/>
            </a:xfrm>
            <a:custGeom>
              <a:avLst/>
              <a:gdLst>
                <a:gd name="T0" fmla="*/ 2 w 4"/>
                <a:gd name="T1" fmla="*/ 27 h 27"/>
                <a:gd name="T2" fmla="*/ 0 w 4"/>
                <a:gd name="T3" fmla="*/ 25 h 27"/>
                <a:gd name="T4" fmla="*/ 0 w 4"/>
                <a:gd name="T5" fmla="*/ 2 h 27"/>
                <a:gd name="T6" fmla="*/ 2 w 4"/>
                <a:gd name="T7" fmla="*/ 0 h 27"/>
                <a:gd name="T8" fmla="*/ 4 w 4"/>
                <a:gd name="T9" fmla="*/ 2 h 27"/>
                <a:gd name="T10" fmla="*/ 4 w 4"/>
                <a:gd name="T11" fmla="*/ 25 h 27"/>
                <a:gd name="T12" fmla="*/ 2 w 4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3" y="27"/>
                    <a:pt x="2" y="27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16"/>
            <p:cNvSpPr/>
            <p:nvPr/>
          </p:nvSpPr>
          <p:spPr bwMode="auto">
            <a:xfrm>
              <a:off x="5187950" y="2649220"/>
              <a:ext cx="22225" cy="149225"/>
            </a:xfrm>
            <a:custGeom>
              <a:avLst/>
              <a:gdLst>
                <a:gd name="T0" fmla="*/ 2 w 4"/>
                <a:gd name="T1" fmla="*/ 27 h 27"/>
                <a:gd name="T2" fmla="*/ 0 w 4"/>
                <a:gd name="T3" fmla="*/ 25 h 27"/>
                <a:gd name="T4" fmla="*/ 0 w 4"/>
                <a:gd name="T5" fmla="*/ 2 h 27"/>
                <a:gd name="T6" fmla="*/ 2 w 4"/>
                <a:gd name="T7" fmla="*/ 0 h 27"/>
                <a:gd name="T8" fmla="*/ 4 w 4"/>
                <a:gd name="T9" fmla="*/ 2 h 27"/>
                <a:gd name="T10" fmla="*/ 4 w 4"/>
                <a:gd name="T11" fmla="*/ 25 h 27"/>
                <a:gd name="T12" fmla="*/ 2 w 4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4" y="27"/>
                    <a:pt x="2" y="27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84" name="Freeform 87"/>
          <p:cNvSpPr/>
          <p:nvPr/>
        </p:nvSpPr>
        <p:spPr bwMode="auto">
          <a:xfrm>
            <a:off x="-116640" y="3010097"/>
            <a:ext cx="492630" cy="23619"/>
          </a:xfrm>
          <a:custGeom>
            <a:avLst/>
            <a:gdLst>
              <a:gd name="T0" fmla="*/ 82 w 84"/>
              <a:gd name="T1" fmla="*/ 4 h 4"/>
              <a:gd name="T2" fmla="*/ 2 w 84"/>
              <a:gd name="T3" fmla="*/ 4 h 4"/>
              <a:gd name="T4" fmla="*/ 0 w 84"/>
              <a:gd name="T5" fmla="*/ 2 h 4"/>
              <a:gd name="T6" fmla="*/ 2 w 84"/>
              <a:gd name="T7" fmla="*/ 0 h 4"/>
              <a:gd name="T8" fmla="*/ 82 w 84"/>
              <a:gd name="T9" fmla="*/ 0 h 4"/>
              <a:gd name="T10" fmla="*/ 84 w 84"/>
              <a:gd name="T11" fmla="*/ 2 h 4"/>
              <a:gd name="T12" fmla="*/ 82 w 84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4" h="4">
                <a:moveTo>
                  <a:pt x="82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3" y="0"/>
                  <a:pt x="84" y="1"/>
                  <a:pt x="84" y="2"/>
                </a:cubicBezTo>
                <a:cubicBezTo>
                  <a:pt x="84" y="3"/>
                  <a:pt x="83" y="4"/>
                  <a:pt x="82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85" name="Freeform 185"/>
          <p:cNvSpPr>
            <a:spLocks noEditPoints="1"/>
          </p:cNvSpPr>
          <p:nvPr/>
        </p:nvSpPr>
        <p:spPr bwMode="auto">
          <a:xfrm>
            <a:off x="979963" y="2586637"/>
            <a:ext cx="87729" cy="94477"/>
          </a:xfrm>
          <a:custGeom>
            <a:avLst/>
            <a:gdLst>
              <a:gd name="T0" fmla="*/ 8 w 15"/>
              <a:gd name="T1" fmla="*/ 16 h 16"/>
              <a:gd name="T2" fmla="*/ 0 w 15"/>
              <a:gd name="T3" fmla="*/ 8 h 16"/>
              <a:gd name="T4" fmla="*/ 8 w 15"/>
              <a:gd name="T5" fmla="*/ 0 h 16"/>
              <a:gd name="T6" fmla="*/ 15 w 15"/>
              <a:gd name="T7" fmla="*/ 8 h 16"/>
              <a:gd name="T8" fmla="*/ 8 w 15"/>
              <a:gd name="T9" fmla="*/ 16 h 16"/>
              <a:gd name="T10" fmla="*/ 8 w 15"/>
              <a:gd name="T11" fmla="*/ 3 h 16"/>
              <a:gd name="T12" fmla="*/ 3 w 15"/>
              <a:gd name="T13" fmla="*/ 8 h 16"/>
              <a:gd name="T14" fmla="*/ 8 w 15"/>
              <a:gd name="T15" fmla="*/ 13 h 16"/>
              <a:gd name="T16" fmla="*/ 12 w 15"/>
              <a:gd name="T17" fmla="*/ 8 h 16"/>
              <a:gd name="T18" fmla="*/ 8 w 15"/>
              <a:gd name="T19" fmla="*/ 3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" h="16">
                <a:moveTo>
                  <a:pt x="8" y="16"/>
                </a:moveTo>
                <a:cubicBezTo>
                  <a:pt x="3" y="16"/>
                  <a:pt x="0" y="12"/>
                  <a:pt x="0" y="8"/>
                </a:cubicBezTo>
                <a:cubicBezTo>
                  <a:pt x="0" y="4"/>
                  <a:pt x="3" y="0"/>
                  <a:pt x="8" y="0"/>
                </a:cubicBezTo>
                <a:cubicBezTo>
                  <a:pt x="12" y="0"/>
                  <a:pt x="15" y="4"/>
                  <a:pt x="15" y="8"/>
                </a:cubicBezTo>
                <a:cubicBezTo>
                  <a:pt x="15" y="12"/>
                  <a:pt x="12" y="16"/>
                  <a:pt x="8" y="16"/>
                </a:cubicBezTo>
                <a:close/>
                <a:moveTo>
                  <a:pt x="8" y="3"/>
                </a:moveTo>
                <a:cubicBezTo>
                  <a:pt x="5" y="3"/>
                  <a:pt x="3" y="5"/>
                  <a:pt x="3" y="8"/>
                </a:cubicBezTo>
                <a:cubicBezTo>
                  <a:pt x="3" y="11"/>
                  <a:pt x="5" y="13"/>
                  <a:pt x="8" y="13"/>
                </a:cubicBezTo>
                <a:cubicBezTo>
                  <a:pt x="10" y="13"/>
                  <a:pt x="12" y="11"/>
                  <a:pt x="12" y="8"/>
                </a:cubicBezTo>
                <a:cubicBezTo>
                  <a:pt x="12" y="5"/>
                  <a:pt x="10" y="3"/>
                  <a:pt x="8" y="3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86" name="Freeform 98"/>
          <p:cNvSpPr/>
          <p:nvPr/>
        </p:nvSpPr>
        <p:spPr bwMode="auto">
          <a:xfrm>
            <a:off x="2118478" y="1420140"/>
            <a:ext cx="398153" cy="23619"/>
          </a:xfrm>
          <a:custGeom>
            <a:avLst/>
            <a:gdLst>
              <a:gd name="T0" fmla="*/ 66 w 68"/>
              <a:gd name="T1" fmla="*/ 4 h 4"/>
              <a:gd name="T2" fmla="*/ 2 w 68"/>
              <a:gd name="T3" fmla="*/ 4 h 4"/>
              <a:gd name="T4" fmla="*/ 0 w 68"/>
              <a:gd name="T5" fmla="*/ 2 h 4"/>
              <a:gd name="T6" fmla="*/ 2 w 68"/>
              <a:gd name="T7" fmla="*/ 0 h 4"/>
              <a:gd name="T8" fmla="*/ 66 w 68"/>
              <a:gd name="T9" fmla="*/ 0 h 4"/>
              <a:gd name="T10" fmla="*/ 68 w 68"/>
              <a:gd name="T11" fmla="*/ 2 h 4"/>
              <a:gd name="T12" fmla="*/ 66 w 68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8" h="4">
                <a:moveTo>
                  <a:pt x="66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7" y="0"/>
                  <a:pt x="68" y="1"/>
                  <a:pt x="68" y="2"/>
                </a:cubicBezTo>
                <a:cubicBezTo>
                  <a:pt x="68" y="3"/>
                  <a:pt x="67" y="4"/>
                  <a:pt x="66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87" name="组合 286"/>
          <p:cNvGrpSpPr/>
          <p:nvPr/>
        </p:nvGrpSpPr>
        <p:grpSpPr>
          <a:xfrm>
            <a:off x="1802175" y="1656333"/>
            <a:ext cx="350914" cy="92791"/>
            <a:chOff x="4421188" y="1661795"/>
            <a:chExt cx="330199" cy="87313"/>
          </a:xfrm>
        </p:grpSpPr>
        <p:sp>
          <p:nvSpPr>
            <p:cNvPr id="288" name="Freeform 107"/>
            <p:cNvSpPr/>
            <p:nvPr/>
          </p:nvSpPr>
          <p:spPr bwMode="auto">
            <a:xfrm>
              <a:off x="4421188" y="1661795"/>
              <a:ext cx="198437" cy="20638"/>
            </a:xfrm>
            <a:custGeom>
              <a:avLst/>
              <a:gdLst>
                <a:gd name="T0" fmla="*/ 34 w 36"/>
                <a:gd name="T1" fmla="*/ 4 h 4"/>
                <a:gd name="T2" fmla="*/ 2 w 36"/>
                <a:gd name="T3" fmla="*/ 4 h 4"/>
                <a:gd name="T4" fmla="*/ 0 w 36"/>
                <a:gd name="T5" fmla="*/ 2 h 4"/>
                <a:gd name="T6" fmla="*/ 2 w 36"/>
                <a:gd name="T7" fmla="*/ 0 h 4"/>
                <a:gd name="T8" fmla="*/ 34 w 36"/>
                <a:gd name="T9" fmla="*/ 0 h 4"/>
                <a:gd name="T10" fmla="*/ 36 w 36"/>
                <a:gd name="T11" fmla="*/ 2 h 4"/>
                <a:gd name="T12" fmla="*/ 34 w 3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">
                  <a:moveTo>
                    <a:pt x="3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5" y="0"/>
                    <a:pt x="36" y="1"/>
                    <a:pt x="36" y="2"/>
                  </a:cubicBezTo>
                  <a:cubicBezTo>
                    <a:pt x="36" y="3"/>
                    <a:pt x="35" y="4"/>
                    <a:pt x="34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108"/>
            <p:cNvSpPr/>
            <p:nvPr/>
          </p:nvSpPr>
          <p:spPr bwMode="auto">
            <a:xfrm>
              <a:off x="4510088" y="1726883"/>
              <a:ext cx="198437" cy="22225"/>
            </a:xfrm>
            <a:custGeom>
              <a:avLst/>
              <a:gdLst>
                <a:gd name="T0" fmla="*/ 34 w 36"/>
                <a:gd name="T1" fmla="*/ 4 h 4"/>
                <a:gd name="T2" fmla="*/ 2 w 36"/>
                <a:gd name="T3" fmla="*/ 4 h 4"/>
                <a:gd name="T4" fmla="*/ 0 w 36"/>
                <a:gd name="T5" fmla="*/ 2 h 4"/>
                <a:gd name="T6" fmla="*/ 2 w 36"/>
                <a:gd name="T7" fmla="*/ 0 h 4"/>
                <a:gd name="T8" fmla="*/ 34 w 36"/>
                <a:gd name="T9" fmla="*/ 0 h 4"/>
                <a:gd name="T10" fmla="*/ 36 w 36"/>
                <a:gd name="T11" fmla="*/ 2 h 4"/>
                <a:gd name="T12" fmla="*/ 34 w 3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">
                  <a:moveTo>
                    <a:pt x="3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5" y="0"/>
                    <a:pt x="36" y="1"/>
                    <a:pt x="36" y="2"/>
                  </a:cubicBezTo>
                  <a:cubicBezTo>
                    <a:pt x="36" y="3"/>
                    <a:pt x="35" y="4"/>
                    <a:pt x="34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109"/>
            <p:cNvSpPr/>
            <p:nvPr/>
          </p:nvSpPr>
          <p:spPr bwMode="auto">
            <a:xfrm>
              <a:off x="4641850" y="1661795"/>
              <a:ext cx="109537" cy="20638"/>
            </a:xfrm>
            <a:custGeom>
              <a:avLst/>
              <a:gdLst>
                <a:gd name="T0" fmla="*/ 18 w 20"/>
                <a:gd name="T1" fmla="*/ 4 h 4"/>
                <a:gd name="T2" fmla="*/ 2 w 20"/>
                <a:gd name="T3" fmla="*/ 4 h 4"/>
                <a:gd name="T4" fmla="*/ 0 w 20"/>
                <a:gd name="T5" fmla="*/ 2 h 4"/>
                <a:gd name="T6" fmla="*/ 2 w 20"/>
                <a:gd name="T7" fmla="*/ 0 h 4"/>
                <a:gd name="T8" fmla="*/ 18 w 20"/>
                <a:gd name="T9" fmla="*/ 0 h 4"/>
                <a:gd name="T10" fmla="*/ 20 w 20"/>
                <a:gd name="T11" fmla="*/ 2 h 4"/>
                <a:gd name="T12" fmla="*/ 18 w 20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">
                  <a:moveTo>
                    <a:pt x="1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3"/>
                    <a:pt x="19" y="4"/>
                    <a:pt x="18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91" name="Freeform 93"/>
          <p:cNvSpPr/>
          <p:nvPr/>
        </p:nvSpPr>
        <p:spPr bwMode="auto">
          <a:xfrm>
            <a:off x="9665337" y="4839255"/>
            <a:ext cx="563488" cy="21933"/>
          </a:xfrm>
          <a:custGeom>
            <a:avLst/>
            <a:gdLst>
              <a:gd name="T0" fmla="*/ 94 w 96"/>
              <a:gd name="T1" fmla="*/ 4 h 4"/>
              <a:gd name="T2" fmla="*/ 2 w 96"/>
              <a:gd name="T3" fmla="*/ 4 h 4"/>
              <a:gd name="T4" fmla="*/ 0 w 96"/>
              <a:gd name="T5" fmla="*/ 2 h 4"/>
              <a:gd name="T6" fmla="*/ 2 w 96"/>
              <a:gd name="T7" fmla="*/ 0 h 4"/>
              <a:gd name="T8" fmla="*/ 94 w 96"/>
              <a:gd name="T9" fmla="*/ 0 h 4"/>
              <a:gd name="T10" fmla="*/ 96 w 96"/>
              <a:gd name="T11" fmla="*/ 2 h 4"/>
              <a:gd name="T12" fmla="*/ 94 w 96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6" h="4">
                <a:moveTo>
                  <a:pt x="94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94" y="0"/>
                  <a:pt x="94" y="0"/>
                  <a:pt x="94" y="0"/>
                </a:cubicBezTo>
                <a:cubicBezTo>
                  <a:pt x="95" y="0"/>
                  <a:pt x="96" y="1"/>
                  <a:pt x="96" y="2"/>
                </a:cubicBezTo>
                <a:cubicBezTo>
                  <a:pt x="96" y="3"/>
                  <a:pt x="95" y="4"/>
                  <a:pt x="94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92" name="Freeform 94"/>
          <p:cNvSpPr/>
          <p:nvPr/>
        </p:nvSpPr>
        <p:spPr bwMode="auto">
          <a:xfrm>
            <a:off x="9430831" y="4839255"/>
            <a:ext cx="165335" cy="21933"/>
          </a:xfrm>
          <a:custGeom>
            <a:avLst/>
            <a:gdLst>
              <a:gd name="T0" fmla="*/ 26 w 28"/>
              <a:gd name="T1" fmla="*/ 4 h 4"/>
              <a:gd name="T2" fmla="*/ 2 w 28"/>
              <a:gd name="T3" fmla="*/ 4 h 4"/>
              <a:gd name="T4" fmla="*/ 0 w 28"/>
              <a:gd name="T5" fmla="*/ 2 h 4"/>
              <a:gd name="T6" fmla="*/ 2 w 28"/>
              <a:gd name="T7" fmla="*/ 0 h 4"/>
              <a:gd name="T8" fmla="*/ 26 w 28"/>
              <a:gd name="T9" fmla="*/ 0 h 4"/>
              <a:gd name="T10" fmla="*/ 28 w 28"/>
              <a:gd name="T11" fmla="*/ 2 h 4"/>
              <a:gd name="T12" fmla="*/ 26 w 28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8" h="4">
                <a:moveTo>
                  <a:pt x="26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8" y="1"/>
                  <a:pt x="28" y="2"/>
                </a:cubicBezTo>
                <a:cubicBezTo>
                  <a:pt x="28" y="3"/>
                  <a:pt x="27" y="4"/>
                  <a:pt x="26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93" name="组合 292"/>
          <p:cNvGrpSpPr/>
          <p:nvPr/>
        </p:nvGrpSpPr>
        <p:grpSpPr>
          <a:xfrm>
            <a:off x="10012805" y="5155006"/>
            <a:ext cx="827590" cy="685611"/>
            <a:chOff x="3770313" y="4289108"/>
            <a:chExt cx="882650" cy="728663"/>
          </a:xfrm>
        </p:grpSpPr>
        <p:sp>
          <p:nvSpPr>
            <p:cNvPr id="294" name="Rectangle 34"/>
            <p:cNvSpPr>
              <a:spLocks noChangeArrowheads="1"/>
            </p:cNvSpPr>
            <p:nvPr/>
          </p:nvSpPr>
          <p:spPr bwMode="auto">
            <a:xfrm>
              <a:off x="3792538" y="4289108"/>
              <a:ext cx="860425" cy="7064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Rectangle 35"/>
            <p:cNvSpPr>
              <a:spLocks noChangeArrowheads="1"/>
            </p:cNvSpPr>
            <p:nvPr/>
          </p:nvSpPr>
          <p:spPr bwMode="auto">
            <a:xfrm>
              <a:off x="3787458" y="4289108"/>
              <a:ext cx="860425" cy="153988"/>
            </a:xfrm>
            <a:prstGeom prst="rect">
              <a:avLst/>
            </a:pr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36"/>
            <p:cNvSpPr>
              <a:spLocks noEditPoints="1"/>
            </p:cNvSpPr>
            <p:nvPr/>
          </p:nvSpPr>
          <p:spPr bwMode="auto">
            <a:xfrm>
              <a:off x="3770313" y="4289108"/>
              <a:ext cx="882650" cy="728663"/>
            </a:xfrm>
            <a:custGeom>
              <a:avLst/>
              <a:gdLst>
                <a:gd name="T0" fmla="*/ 556 w 556"/>
                <a:gd name="T1" fmla="*/ 459 h 459"/>
                <a:gd name="T2" fmla="*/ 0 w 556"/>
                <a:gd name="T3" fmla="*/ 459 h 459"/>
                <a:gd name="T4" fmla="*/ 0 w 556"/>
                <a:gd name="T5" fmla="*/ 0 h 459"/>
                <a:gd name="T6" fmla="*/ 556 w 556"/>
                <a:gd name="T7" fmla="*/ 0 h 459"/>
                <a:gd name="T8" fmla="*/ 556 w 556"/>
                <a:gd name="T9" fmla="*/ 459 h 459"/>
                <a:gd name="T10" fmla="*/ 14 w 556"/>
                <a:gd name="T11" fmla="*/ 445 h 459"/>
                <a:gd name="T12" fmla="*/ 542 w 556"/>
                <a:gd name="T13" fmla="*/ 445 h 459"/>
                <a:gd name="T14" fmla="*/ 542 w 556"/>
                <a:gd name="T15" fmla="*/ 13 h 459"/>
                <a:gd name="T16" fmla="*/ 14 w 556"/>
                <a:gd name="T17" fmla="*/ 13 h 459"/>
                <a:gd name="T18" fmla="*/ 14 w 556"/>
                <a:gd name="T19" fmla="*/ 445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6" h="459">
                  <a:moveTo>
                    <a:pt x="556" y="459"/>
                  </a:moveTo>
                  <a:lnTo>
                    <a:pt x="0" y="459"/>
                  </a:lnTo>
                  <a:lnTo>
                    <a:pt x="0" y="0"/>
                  </a:lnTo>
                  <a:lnTo>
                    <a:pt x="556" y="0"/>
                  </a:lnTo>
                  <a:lnTo>
                    <a:pt x="556" y="459"/>
                  </a:lnTo>
                  <a:close/>
                  <a:moveTo>
                    <a:pt x="14" y="445"/>
                  </a:moveTo>
                  <a:lnTo>
                    <a:pt x="542" y="445"/>
                  </a:lnTo>
                  <a:lnTo>
                    <a:pt x="542" y="13"/>
                  </a:lnTo>
                  <a:lnTo>
                    <a:pt x="14" y="13"/>
                  </a:lnTo>
                  <a:lnTo>
                    <a:pt x="14" y="445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Rectangle 37"/>
            <p:cNvSpPr>
              <a:spLocks noChangeArrowheads="1"/>
            </p:cNvSpPr>
            <p:nvPr/>
          </p:nvSpPr>
          <p:spPr bwMode="auto">
            <a:xfrm>
              <a:off x="3770313" y="4420870"/>
              <a:ext cx="882650" cy="22225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Oval 38"/>
            <p:cNvSpPr>
              <a:spLocks noChangeArrowheads="1"/>
            </p:cNvSpPr>
            <p:nvPr/>
          </p:nvSpPr>
          <p:spPr bwMode="auto">
            <a:xfrm>
              <a:off x="3848100" y="4343083"/>
              <a:ext cx="38100" cy="44450"/>
            </a:xfrm>
            <a:prstGeom prst="ellipse">
              <a:avLst/>
            </a:pr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Oval 39"/>
            <p:cNvSpPr>
              <a:spLocks noChangeArrowheads="1"/>
            </p:cNvSpPr>
            <p:nvPr/>
          </p:nvSpPr>
          <p:spPr bwMode="auto">
            <a:xfrm>
              <a:off x="3913188" y="4343083"/>
              <a:ext cx="39687" cy="44450"/>
            </a:xfrm>
            <a:prstGeom prst="ellipse">
              <a:avLst/>
            </a:pr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Oval 40"/>
            <p:cNvSpPr>
              <a:spLocks noChangeArrowheads="1"/>
            </p:cNvSpPr>
            <p:nvPr/>
          </p:nvSpPr>
          <p:spPr bwMode="auto">
            <a:xfrm>
              <a:off x="3979863" y="4343083"/>
              <a:ext cx="38100" cy="44450"/>
            </a:xfrm>
            <a:prstGeom prst="ellipse">
              <a:avLst/>
            </a:pr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41"/>
            <p:cNvSpPr>
              <a:spLocks noEditPoints="1"/>
            </p:cNvSpPr>
            <p:nvPr/>
          </p:nvSpPr>
          <p:spPr bwMode="auto">
            <a:xfrm>
              <a:off x="4013200" y="4525645"/>
              <a:ext cx="392112" cy="396875"/>
            </a:xfrm>
            <a:custGeom>
              <a:avLst/>
              <a:gdLst>
                <a:gd name="T0" fmla="*/ 68 w 71"/>
                <a:gd name="T1" fmla="*/ 30 h 72"/>
                <a:gd name="T2" fmla="*/ 62 w 71"/>
                <a:gd name="T3" fmla="*/ 30 h 72"/>
                <a:gd name="T4" fmla="*/ 58 w 71"/>
                <a:gd name="T5" fmla="*/ 21 h 72"/>
                <a:gd name="T6" fmla="*/ 63 w 71"/>
                <a:gd name="T7" fmla="*/ 17 h 72"/>
                <a:gd name="T8" fmla="*/ 63 w 71"/>
                <a:gd name="T9" fmla="*/ 12 h 72"/>
                <a:gd name="T10" fmla="*/ 59 w 71"/>
                <a:gd name="T11" fmla="*/ 9 h 72"/>
                <a:gd name="T12" fmla="*/ 54 w 71"/>
                <a:gd name="T13" fmla="*/ 9 h 72"/>
                <a:gd name="T14" fmla="*/ 50 w 71"/>
                <a:gd name="T15" fmla="*/ 13 h 72"/>
                <a:gd name="T16" fmla="*/ 42 w 71"/>
                <a:gd name="T17" fmla="*/ 9 h 72"/>
                <a:gd name="T18" fmla="*/ 42 w 71"/>
                <a:gd name="T19" fmla="*/ 4 h 72"/>
                <a:gd name="T20" fmla="*/ 38 w 71"/>
                <a:gd name="T21" fmla="*/ 0 h 72"/>
                <a:gd name="T22" fmla="*/ 33 w 71"/>
                <a:gd name="T23" fmla="*/ 0 h 72"/>
                <a:gd name="T24" fmla="*/ 30 w 71"/>
                <a:gd name="T25" fmla="*/ 4 h 72"/>
                <a:gd name="T26" fmla="*/ 30 w 71"/>
                <a:gd name="T27" fmla="*/ 9 h 72"/>
                <a:gd name="T28" fmla="*/ 21 w 71"/>
                <a:gd name="T29" fmla="*/ 13 h 72"/>
                <a:gd name="T30" fmla="*/ 17 w 71"/>
                <a:gd name="T31" fmla="*/ 9 h 72"/>
                <a:gd name="T32" fmla="*/ 12 w 71"/>
                <a:gd name="T33" fmla="*/ 9 h 72"/>
                <a:gd name="T34" fmla="*/ 9 w 71"/>
                <a:gd name="T35" fmla="*/ 12 h 72"/>
                <a:gd name="T36" fmla="*/ 9 w 71"/>
                <a:gd name="T37" fmla="*/ 17 h 72"/>
                <a:gd name="T38" fmla="*/ 13 w 71"/>
                <a:gd name="T39" fmla="*/ 21 h 72"/>
                <a:gd name="T40" fmla="*/ 9 w 71"/>
                <a:gd name="T41" fmla="*/ 30 h 72"/>
                <a:gd name="T42" fmla="*/ 3 w 71"/>
                <a:gd name="T43" fmla="*/ 30 h 72"/>
                <a:gd name="T44" fmla="*/ 0 w 71"/>
                <a:gd name="T45" fmla="*/ 33 h 72"/>
                <a:gd name="T46" fmla="*/ 0 w 71"/>
                <a:gd name="T47" fmla="*/ 38 h 72"/>
                <a:gd name="T48" fmla="*/ 3 w 71"/>
                <a:gd name="T49" fmla="*/ 42 h 72"/>
                <a:gd name="T50" fmla="*/ 9 w 71"/>
                <a:gd name="T51" fmla="*/ 42 h 72"/>
                <a:gd name="T52" fmla="*/ 13 w 71"/>
                <a:gd name="T53" fmla="*/ 50 h 72"/>
                <a:gd name="T54" fmla="*/ 9 w 71"/>
                <a:gd name="T55" fmla="*/ 54 h 72"/>
                <a:gd name="T56" fmla="*/ 9 w 71"/>
                <a:gd name="T57" fmla="*/ 60 h 72"/>
                <a:gd name="T58" fmla="*/ 12 w 71"/>
                <a:gd name="T59" fmla="*/ 63 h 72"/>
                <a:gd name="T60" fmla="*/ 17 w 71"/>
                <a:gd name="T61" fmla="*/ 63 h 72"/>
                <a:gd name="T62" fmla="*/ 21 w 71"/>
                <a:gd name="T63" fmla="*/ 59 h 72"/>
                <a:gd name="T64" fmla="*/ 30 w 71"/>
                <a:gd name="T65" fmla="*/ 62 h 72"/>
                <a:gd name="T66" fmla="*/ 29 w 71"/>
                <a:gd name="T67" fmla="*/ 68 h 72"/>
                <a:gd name="T68" fmla="*/ 33 w 71"/>
                <a:gd name="T69" fmla="*/ 72 h 72"/>
                <a:gd name="T70" fmla="*/ 38 w 71"/>
                <a:gd name="T71" fmla="*/ 72 h 72"/>
                <a:gd name="T72" fmla="*/ 41 w 71"/>
                <a:gd name="T73" fmla="*/ 68 h 72"/>
                <a:gd name="T74" fmla="*/ 41 w 71"/>
                <a:gd name="T75" fmla="*/ 62 h 72"/>
                <a:gd name="T76" fmla="*/ 50 w 71"/>
                <a:gd name="T77" fmla="*/ 59 h 72"/>
                <a:gd name="T78" fmla="*/ 54 w 71"/>
                <a:gd name="T79" fmla="*/ 63 h 72"/>
                <a:gd name="T80" fmla="*/ 59 w 71"/>
                <a:gd name="T81" fmla="*/ 63 h 72"/>
                <a:gd name="T82" fmla="*/ 62 w 71"/>
                <a:gd name="T83" fmla="*/ 60 h 72"/>
                <a:gd name="T84" fmla="*/ 62 w 71"/>
                <a:gd name="T85" fmla="*/ 54 h 72"/>
                <a:gd name="T86" fmla="*/ 58 w 71"/>
                <a:gd name="T87" fmla="*/ 50 h 72"/>
                <a:gd name="T88" fmla="*/ 62 w 71"/>
                <a:gd name="T89" fmla="*/ 42 h 72"/>
                <a:gd name="T90" fmla="*/ 68 w 71"/>
                <a:gd name="T91" fmla="*/ 42 h 72"/>
                <a:gd name="T92" fmla="*/ 71 w 71"/>
                <a:gd name="T93" fmla="*/ 38 h 72"/>
                <a:gd name="T94" fmla="*/ 71 w 71"/>
                <a:gd name="T95" fmla="*/ 34 h 72"/>
                <a:gd name="T96" fmla="*/ 68 w 71"/>
                <a:gd name="T97" fmla="*/ 30 h 72"/>
                <a:gd name="T98" fmla="*/ 36 w 71"/>
                <a:gd name="T99" fmla="*/ 48 h 72"/>
                <a:gd name="T100" fmla="*/ 24 w 71"/>
                <a:gd name="T101" fmla="*/ 36 h 72"/>
                <a:gd name="T102" fmla="*/ 36 w 71"/>
                <a:gd name="T103" fmla="*/ 24 h 72"/>
                <a:gd name="T104" fmla="*/ 48 w 71"/>
                <a:gd name="T105" fmla="*/ 36 h 72"/>
                <a:gd name="T106" fmla="*/ 36 w 71"/>
                <a:gd name="T107" fmla="*/ 4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1" h="72">
                  <a:moveTo>
                    <a:pt x="68" y="30"/>
                  </a:moveTo>
                  <a:cubicBezTo>
                    <a:pt x="62" y="30"/>
                    <a:pt x="62" y="30"/>
                    <a:pt x="62" y="30"/>
                  </a:cubicBezTo>
                  <a:cubicBezTo>
                    <a:pt x="61" y="27"/>
                    <a:pt x="60" y="24"/>
                    <a:pt x="58" y="21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4" y="16"/>
                    <a:pt x="64" y="13"/>
                    <a:pt x="63" y="12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58" y="7"/>
                    <a:pt x="56" y="7"/>
                    <a:pt x="54" y="9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47" y="11"/>
                    <a:pt x="45" y="10"/>
                    <a:pt x="42" y="9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2"/>
                    <a:pt x="40" y="0"/>
                    <a:pt x="38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1" y="0"/>
                    <a:pt x="30" y="2"/>
                    <a:pt x="30" y="4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7" y="10"/>
                    <a:pt x="24" y="11"/>
                    <a:pt x="21" y="13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7"/>
                    <a:pt x="13" y="7"/>
                    <a:pt x="12" y="9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7" y="13"/>
                    <a:pt x="7" y="16"/>
                    <a:pt x="9" y="17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1" y="24"/>
                    <a:pt x="10" y="27"/>
                    <a:pt x="9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1" y="30"/>
                    <a:pt x="0" y="31"/>
                    <a:pt x="0" y="3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0"/>
                    <a:pt x="1" y="42"/>
                    <a:pt x="3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10" y="45"/>
                    <a:pt x="11" y="48"/>
                    <a:pt x="13" y="50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7" y="56"/>
                    <a:pt x="7" y="58"/>
                    <a:pt x="9" y="60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3" y="64"/>
                    <a:pt x="15" y="64"/>
                    <a:pt x="17" y="63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4" y="60"/>
                    <a:pt x="26" y="61"/>
                    <a:pt x="30" y="62"/>
                  </a:cubicBezTo>
                  <a:cubicBezTo>
                    <a:pt x="29" y="68"/>
                    <a:pt x="29" y="68"/>
                    <a:pt x="29" y="68"/>
                  </a:cubicBezTo>
                  <a:cubicBezTo>
                    <a:pt x="29" y="70"/>
                    <a:pt x="31" y="72"/>
                    <a:pt x="33" y="72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40" y="72"/>
                    <a:pt x="41" y="70"/>
                    <a:pt x="41" y="68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4" y="61"/>
                    <a:pt x="47" y="60"/>
                    <a:pt x="50" y="59"/>
                  </a:cubicBezTo>
                  <a:cubicBezTo>
                    <a:pt x="54" y="63"/>
                    <a:pt x="54" y="63"/>
                    <a:pt x="54" y="63"/>
                  </a:cubicBezTo>
                  <a:cubicBezTo>
                    <a:pt x="55" y="64"/>
                    <a:pt x="58" y="64"/>
                    <a:pt x="59" y="63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4" y="58"/>
                    <a:pt x="64" y="56"/>
                    <a:pt x="62" y="54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60" y="48"/>
                    <a:pt x="61" y="45"/>
                    <a:pt x="62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2"/>
                    <a:pt x="71" y="40"/>
                    <a:pt x="71" y="38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2"/>
                    <a:pt x="70" y="30"/>
                    <a:pt x="68" y="30"/>
                  </a:cubicBezTo>
                  <a:close/>
                  <a:moveTo>
                    <a:pt x="36" y="48"/>
                  </a:moveTo>
                  <a:cubicBezTo>
                    <a:pt x="29" y="48"/>
                    <a:pt x="24" y="42"/>
                    <a:pt x="24" y="36"/>
                  </a:cubicBezTo>
                  <a:cubicBezTo>
                    <a:pt x="24" y="29"/>
                    <a:pt x="29" y="24"/>
                    <a:pt x="36" y="24"/>
                  </a:cubicBezTo>
                  <a:cubicBezTo>
                    <a:pt x="42" y="24"/>
                    <a:pt x="48" y="29"/>
                    <a:pt x="48" y="36"/>
                  </a:cubicBezTo>
                  <a:cubicBezTo>
                    <a:pt x="48" y="42"/>
                    <a:pt x="42" y="48"/>
                    <a:pt x="36" y="48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42"/>
            <p:cNvSpPr>
              <a:spLocks noEditPoints="1"/>
            </p:cNvSpPr>
            <p:nvPr/>
          </p:nvSpPr>
          <p:spPr bwMode="auto">
            <a:xfrm>
              <a:off x="4002088" y="4514533"/>
              <a:ext cx="414337" cy="419100"/>
            </a:xfrm>
            <a:custGeom>
              <a:avLst/>
              <a:gdLst>
                <a:gd name="T0" fmla="*/ 29 w 75"/>
                <a:gd name="T1" fmla="*/ 70 h 76"/>
                <a:gd name="T2" fmla="*/ 20 w 75"/>
                <a:gd name="T3" fmla="*/ 66 h 76"/>
                <a:gd name="T4" fmla="*/ 7 w 75"/>
                <a:gd name="T5" fmla="*/ 59 h 76"/>
                <a:gd name="T6" fmla="*/ 10 w 75"/>
                <a:gd name="T7" fmla="*/ 46 h 76"/>
                <a:gd name="T8" fmla="*/ 0 w 75"/>
                <a:gd name="T9" fmla="*/ 40 h 76"/>
                <a:gd name="T10" fmla="*/ 10 w 75"/>
                <a:gd name="T11" fmla="*/ 30 h 76"/>
                <a:gd name="T12" fmla="*/ 8 w 75"/>
                <a:gd name="T13" fmla="*/ 16 h 76"/>
                <a:gd name="T14" fmla="*/ 21 w 75"/>
                <a:gd name="T15" fmla="*/ 9 h 76"/>
                <a:gd name="T16" fmla="*/ 30 w 75"/>
                <a:gd name="T17" fmla="*/ 6 h 76"/>
                <a:gd name="T18" fmla="*/ 46 w 75"/>
                <a:gd name="T19" fmla="*/ 6 h 76"/>
                <a:gd name="T20" fmla="*/ 55 w 75"/>
                <a:gd name="T21" fmla="*/ 9 h 76"/>
                <a:gd name="T22" fmla="*/ 68 w 75"/>
                <a:gd name="T23" fmla="*/ 17 h 76"/>
                <a:gd name="T24" fmla="*/ 65 w 75"/>
                <a:gd name="T25" fmla="*/ 30 h 76"/>
                <a:gd name="T26" fmla="*/ 75 w 75"/>
                <a:gd name="T27" fmla="*/ 40 h 76"/>
                <a:gd name="T28" fmla="*/ 65 w 75"/>
                <a:gd name="T29" fmla="*/ 46 h 76"/>
                <a:gd name="T30" fmla="*/ 66 w 75"/>
                <a:gd name="T31" fmla="*/ 63 h 76"/>
                <a:gd name="T32" fmla="*/ 52 w 75"/>
                <a:gd name="T33" fmla="*/ 63 h 76"/>
                <a:gd name="T34" fmla="*/ 40 w 75"/>
                <a:gd name="T35" fmla="*/ 76 h 76"/>
                <a:gd name="T36" fmla="*/ 32 w 75"/>
                <a:gd name="T37" fmla="*/ 62 h 76"/>
                <a:gd name="T38" fmla="*/ 35 w 75"/>
                <a:gd name="T39" fmla="*/ 72 h 76"/>
                <a:gd name="T40" fmla="*/ 40 w 75"/>
                <a:gd name="T41" fmla="*/ 72 h 76"/>
                <a:gd name="T42" fmla="*/ 43 w 75"/>
                <a:gd name="T43" fmla="*/ 62 h 76"/>
                <a:gd name="T44" fmla="*/ 57 w 75"/>
                <a:gd name="T45" fmla="*/ 63 h 76"/>
                <a:gd name="T46" fmla="*/ 63 w 75"/>
                <a:gd name="T47" fmla="*/ 58 h 76"/>
                <a:gd name="T48" fmla="*/ 62 w 75"/>
                <a:gd name="T49" fmla="*/ 43 h 76"/>
                <a:gd name="T50" fmla="*/ 71 w 75"/>
                <a:gd name="T51" fmla="*/ 40 h 76"/>
                <a:gd name="T52" fmla="*/ 62 w 75"/>
                <a:gd name="T53" fmla="*/ 34 h 76"/>
                <a:gd name="T54" fmla="*/ 58 w 75"/>
                <a:gd name="T55" fmla="*/ 23 h 76"/>
                <a:gd name="T56" fmla="*/ 63 w 75"/>
                <a:gd name="T57" fmla="*/ 15 h 76"/>
                <a:gd name="T58" fmla="*/ 52 w 75"/>
                <a:gd name="T59" fmla="*/ 18 h 76"/>
                <a:gd name="T60" fmla="*/ 42 w 75"/>
                <a:gd name="T61" fmla="*/ 13 h 76"/>
                <a:gd name="T62" fmla="*/ 35 w 75"/>
                <a:gd name="T63" fmla="*/ 4 h 76"/>
                <a:gd name="T64" fmla="*/ 32 w 75"/>
                <a:gd name="T65" fmla="*/ 13 h 76"/>
                <a:gd name="T66" fmla="*/ 18 w 75"/>
                <a:gd name="T67" fmla="*/ 12 h 76"/>
                <a:gd name="T68" fmla="*/ 12 w 75"/>
                <a:gd name="T69" fmla="*/ 16 h 76"/>
                <a:gd name="T70" fmla="*/ 16 w 75"/>
                <a:gd name="T71" fmla="*/ 24 h 76"/>
                <a:gd name="T72" fmla="*/ 5 w 75"/>
                <a:gd name="T73" fmla="*/ 34 h 76"/>
                <a:gd name="T74" fmla="*/ 4 w 75"/>
                <a:gd name="T75" fmla="*/ 41 h 76"/>
                <a:gd name="T76" fmla="*/ 13 w 75"/>
                <a:gd name="T77" fmla="*/ 43 h 76"/>
                <a:gd name="T78" fmla="*/ 12 w 75"/>
                <a:gd name="T79" fmla="*/ 58 h 76"/>
                <a:gd name="T80" fmla="*/ 15 w 75"/>
                <a:gd name="T81" fmla="*/ 63 h 76"/>
                <a:gd name="T82" fmla="*/ 38 w 75"/>
                <a:gd name="T83" fmla="*/ 52 h 76"/>
                <a:gd name="T84" fmla="*/ 52 w 75"/>
                <a:gd name="T85" fmla="*/ 38 h 76"/>
                <a:gd name="T86" fmla="*/ 28 w 75"/>
                <a:gd name="T87" fmla="*/ 38 h 76"/>
                <a:gd name="T88" fmla="*/ 38 w 75"/>
                <a:gd name="T89" fmla="*/ 2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5" h="76">
                  <a:moveTo>
                    <a:pt x="40" y="76"/>
                  </a:moveTo>
                  <a:cubicBezTo>
                    <a:pt x="35" y="76"/>
                    <a:pt x="35" y="76"/>
                    <a:pt x="35" y="76"/>
                  </a:cubicBezTo>
                  <a:cubicBezTo>
                    <a:pt x="32" y="76"/>
                    <a:pt x="29" y="73"/>
                    <a:pt x="29" y="70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7" y="65"/>
                    <a:pt x="25" y="64"/>
                    <a:pt x="23" y="63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18" y="68"/>
                    <a:pt x="14" y="68"/>
                    <a:pt x="12" y="66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8" y="62"/>
                    <a:pt x="7" y="60"/>
                    <a:pt x="7" y="59"/>
                  </a:cubicBezTo>
                  <a:cubicBezTo>
                    <a:pt x="7" y="57"/>
                    <a:pt x="8" y="56"/>
                    <a:pt x="9" y="55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1" y="50"/>
                    <a:pt x="10" y="48"/>
                    <a:pt x="10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4" y="46"/>
                    <a:pt x="2" y="45"/>
                    <a:pt x="1" y="44"/>
                  </a:cubicBezTo>
                  <a:cubicBezTo>
                    <a:pt x="0" y="43"/>
                    <a:pt x="0" y="41"/>
                    <a:pt x="0" y="4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2"/>
                    <a:pt x="2" y="30"/>
                    <a:pt x="5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8"/>
                    <a:pt x="11" y="26"/>
                    <a:pt x="12" y="24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19"/>
                    <a:pt x="8" y="18"/>
                    <a:pt x="8" y="16"/>
                  </a:cubicBezTo>
                  <a:cubicBezTo>
                    <a:pt x="8" y="15"/>
                    <a:pt x="8" y="13"/>
                    <a:pt x="9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5" y="7"/>
                    <a:pt x="18" y="7"/>
                    <a:pt x="21" y="9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6" y="11"/>
                    <a:pt x="28" y="11"/>
                    <a:pt x="30" y="10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2"/>
                    <a:pt x="32" y="0"/>
                    <a:pt x="35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6" y="2"/>
                    <a:pt x="46" y="6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8" y="11"/>
                    <a:pt x="50" y="11"/>
                    <a:pt x="52" y="12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7" y="7"/>
                    <a:pt x="61" y="7"/>
                    <a:pt x="63" y="9"/>
                  </a:cubicBezTo>
                  <a:cubicBezTo>
                    <a:pt x="66" y="13"/>
                    <a:pt x="66" y="13"/>
                    <a:pt x="66" y="13"/>
                  </a:cubicBezTo>
                  <a:cubicBezTo>
                    <a:pt x="67" y="14"/>
                    <a:pt x="68" y="15"/>
                    <a:pt x="68" y="17"/>
                  </a:cubicBezTo>
                  <a:cubicBezTo>
                    <a:pt x="68" y="18"/>
                    <a:pt x="67" y="20"/>
                    <a:pt x="66" y="21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64" y="26"/>
                    <a:pt x="65" y="28"/>
                    <a:pt x="65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3" y="30"/>
                    <a:pt x="75" y="32"/>
                    <a:pt x="75" y="36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75" y="43"/>
                    <a:pt x="73" y="46"/>
                    <a:pt x="70" y="46"/>
                  </a:cubicBezTo>
                  <a:cubicBezTo>
                    <a:pt x="70" y="46"/>
                    <a:pt x="70" y="46"/>
                    <a:pt x="70" y="46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5" y="48"/>
                    <a:pt x="64" y="50"/>
                    <a:pt x="63" y="52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8" y="57"/>
                    <a:pt x="68" y="61"/>
                    <a:pt x="66" y="63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1" y="68"/>
                    <a:pt x="57" y="68"/>
                    <a:pt x="55" y="66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0" y="64"/>
                    <a:pt x="48" y="65"/>
                    <a:pt x="45" y="66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5" y="73"/>
                    <a:pt x="43" y="76"/>
                    <a:pt x="40" y="76"/>
                  </a:cubicBezTo>
                  <a:close/>
                  <a:moveTo>
                    <a:pt x="23" y="58"/>
                  </a:moveTo>
                  <a:cubicBezTo>
                    <a:pt x="24" y="59"/>
                    <a:pt x="24" y="59"/>
                    <a:pt x="24" y="59"/>
                  </a:cubicBezTo>
                  <a:cubicBezTo>
                    <a:pt x="27" y="60"/>
                    <a:pt x="29" y="62"/>
                    <a:pt x="32" y="62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3" y="71"/>
                    <a:pt x="34" y="72"/>
                    <a:pt x="35" y="72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41" y="72"/>
                    <a:pt x="41" y="71"/>
                    <a:pt x="41" y="70"/>
                  </a:cubicBezTo>
                  <a:cubicBezTo>
                    <a:pt x="41" y="63"/>
                    <a:pt x="41" y="63"/>
                    <a:pt x="41" y="63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46" y="62"/>
                    <a:pt x="48" y="60"/>
                    <a:pt x="51" y="59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7" y="63"/>
                    <a:pt x="57" y="63"/>
                    <a:pt x="57" y="63"/>
                  </a:cubicBezTo>
                  <a:cubicBezTo>
                    <a:pt x="58" y="64"/>
                    <a:pt x="59" y="64"/>
                    <a:pt x="60" y="63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4" y="60"/>
                    <a:pt x="64" y="58"/>
                    <a:pt x="63" y="58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60" y="49"/>
                    <a:pt x="61" y="46"/>
                    <a:pt x="62" y="43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42"/>
                    <a:pt x="71" y="41"/>
                    <a:pt x="71" y="40"/>
                  </a:cubicBezTo>
                  <a:cubicBezTo>
                    <a:pt x="71" y="36"/>
                    <a:pt x="71" y="36"/>
                    <a:pt x="71" y="36"/>
                  </a:cubicBezTo>
                  <a:cubicBezTo>
                    <a:pt x="71" y="35"/>
                    <a:pt x="71" y="34"/>
                    <a:pt x="70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61" y="30"/>
                    <a:pt x="60" y="27"/>
                    <a:pt x="59" y="25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4" y="17"/>
                    <a:pt x="64" y="17"/>
                  </a:cubicBezTo>
                  <a:cubicBezTo>
                    <a:pt x="64" y="16"/>
                    <a:pt x="63" y="16"/>
                    <a:pt x="63" y="15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59" y="12"/>
                    <a:pt x="58" y="12"/>
                    <a:pt x="57" y="12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48" y="15"/>
                    <a:pt x="46" y="14"/>
                    <a:pt x="43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5"/>
                    <a:pt x="41" y="4"/>
                    <a:pt x="40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5"/>
                    <a:pt x="34" y="6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29" y="14"/>
                    <a:pt x="27" y="15"/>
                    <a:pt x="24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1"/>
                    <a:pt x="16" y="11"/>
                    <a:pt x="15" y="12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7"/>
                    <a:pt x="12" y="17"/>
                    <a:pt x="12" y="18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7"/>
                    <a:pt x="14" y="29"/>
                    <a:pt x="13" y="32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4" y="34"/>
                    <a:pt x="4" y="34"/>
                    <a:pt x="4" y="35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0"/>
                    <a:pt x="4" y="41"/>
                    <a:pt x="4" y="41"/>
                  </a:cubicBezTo>
                  <a:cubicBezTo>
                    <a:pt x="4" y="41"/>
                    <a:pt x="5" y="42"/>
                    <a:pt x="5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4" y="46"/>
                    <a:pt x="15" y="49"/>
                    <a:pt x="16" y="51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12" y="58"/>
                    <a:pt x="11" y="58"/>
                    <a:pt x="11" y="59"/>
                  </a:cubicBezTo>
                  <a:cubicBezTo>
                    <a:pt x="11" y="59"/>
                    <a:pt x="12" y="60"/>
                    <a:pt x="12" y="60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6" y="64"/>
                    <a:pt x="17" y="64"/>
                    <a:pt x="18" y="63"/>
                  </a:cubicBezTo>
                  <a:lnTo>
                    <a:pt x="23" y="58"/>
                  </a:lnTo>
                  <a:close/>
                  <a:moveTo>
                    <a:pt x="38" y="52"/>
                  </a:moveTo>
                  <a:cubicBezTo>
                    <a:pt x="30" y="52"/>
                    <a:pt x="24" y="46"/>
                    <a:pt x="24" y="38"/>
                  </a:cubicBezTo>
                  <a:cubicBezTo>
                    <a:pt x="24" y="30"/>
                    <a:pt x="30" y="24"/>
                    <a:pt x="38" y="24"/>
                  </a:cubicBezTo>
                  <a:cubicBezTo>
                    <a:pt x="45" y="24"/>
                    <a:pt x="52" y="30"/>
                    <a:pt x="52" y="38"/>
                  </a:cubicBezTo>
                  <a:cubicBezTo>
                    <a:pt x="52" y="46"/>
                    <a:pt x="45" y="52"/>
                    <a:pt x="38" y="52"/>
                  </a:cubicBezTo>
                  <a:close/>
                  <a:moveTo>
                    <a:pt x="38" y="28"/>
                  </a:moveTo>
                  <a:cubicBezTo>
                    <a:pt x="32" y="28"/>
                    <a:pt x="28" y="32"/>
                    <a:pt x="28" y="38"/>
                  </a:cubicBezTo>
                  <a:cubicBezTo>
                    <a:pt x="28" y="43"/>
                    <a:pt x="32" y="48"/>
                    <a:pt x="38" y="48"/>
                  </a:cubicBezTo>
                  <a:cubicBezTo>
                    <a:pt x="43" y="48"/>
                    <a:pt x="48" y="43"/>
                    <a:pt x="48" y="38"/>
                  </a:cubicBezTo>
                  <a:cubicBezTo>
                    <a:pt x="48" y="32"/>
                    <a:pt x="43" y="28"/>
                    <a:pt x="38" y="28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43"/>
            <p:cNvSpPr/>
            <p:nvPr/>
          </p:nvSpPr>
          <p:spPr bwMode="auto">
            <a:xfrm>
              <a:off x="4222750" y="4768533"/>
              <a:ext cx="82550" cy="66675"/>
            </a:xfrm>
            <a:custGeom>
              <a:avLst/>
              <a:gdLst>
                <a:gd name="T0" fmla="*/ 2 w 15"/>
                <a:gd name="T1" fmla="*/ 12 h 12"/>
                <a:gd name="T2" fmla="*/ 1 w 15"/>
                <a:gd name="T3" fmla="*/ 10 h 12"/>
                <a:gd name="T4" fmla="*/ 2 w 15"/>
                <a:gd name="T5" fmla="*/ 9 h 12"/>
                <a:gd name="T6" fmla="*/ 12 w 15"/>
                <a:gd name="T7" fmla="*/ 1 h 12"/>
                <a:gd name="T8" fmla="*/ 14 w 15"/>
                <a:gd name="T9" fmla="*/ 0 h 12"/>
                <a:gd name="T10" fmla="*/ 14 w 15"/>
                <a:gd name="T11" fmla="*/ 2 h 12"/>
                <a:gd name="T12" fmla="*/ 2 w 15"/>
                <a:gd name="T13" fmla="*/ 11 h 12"/>
                <a:gd name="T14" fmla="*/ 2 w 15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2">
                  <a:moveTo>
                    <a:pt x="2" y="12"/>
                  </a:moveTo>
                  <a:cubicBezTo>
                    <a:pt x="1" y="12"/>
                    <a:pt x="1" y="11"/>
                    <a:pt x="1" y="10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6" y="7"/>
                    <a:pt x="9" y="4"/>
                    <a:pt x="12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4" y="0"/>
                    <a:pt x="15" y="1"/>
                    <a:pt x="14" y="2"/>
                  </a:cubicBezTo>
                  <a:cubicBezTo>
                    <a:pt x="12" y="7"/>
                    <a:pt x="7" y="10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44"/>
            <p:cNvSpPr/>
            <p:nvPr/>
          </p:nvSpPr>
          <p:spPr bwMode="auto">
            <a:xfrm>
              <a:off x="4102100" y="4614545"/>
              <a:ext cx="93662" cy="87313"/>
            </a:xfrm>
            <a:custGeom>
              <a:avLst/>
              <a:gdLst>
                <a:gd name="T0" fmla="*/ 1 w 17"/>
                <a:gd name="T1" fmla="*/ 16 h 16"/>
                <a:gd name="T2" fmla="*/ 1 w 17"/>
                <a:gd name="T3" fmla="*/ 16 h 16"/>
                <a:gd name="T4" fmla="*/ 0 w 17"/>
                <a:gd name="T5" fmla="*/ 14 h 16"/>
                <a:gd name="T6" fmla="*/ 15 w 17"/>
                <a:gd name="T7" fmla="*/ 0 h 16"/>
                <a:gd name="T8" fmla="*/ 17 w 17"/>
                <a:gd name="T9" fmla="*/ 1 h 16"/>
                <a:gd name="T10" fmla="*/ 16 w 17"/>
                <a:gd name="T11" fmla="*/ 3 h 16"/>
                <a:gd name="T12" fmla="*/ 3 w 17"/>
                <a:gd name="T13" fmla="*/ 15 h 16"/>
                <a:gd name="T14" fmla="*/ 1 w 17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6"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2" y="7"/>
                    <a:pt x="8" y="2"/>
                    <a:pt x="15" y="0"/>
                  </a:cubicBezTo>
                  <a:cubicBezTo>
                    <a:pt x="16" y="0"/>
                    <a:pt x="17" y="0"/>
                    <a:pt x="17" y="1"/>
                  </a:cubicBezTo>
                  <a:cubicBezTo>
                    <a:pt x="17" y="2"/>
                    <a:pt x="17" y="3"/>
                    <a:pt x="16" y="3"/>
                  </a:cubicBezTo>
                  <a:cubicBezTo>
                    <a:pt x="10" y="4"/>
                    <a:pt x="5" y="9"/>
                    <a:pt x="3" y="15"/>
                  </a:cubicBezTo>
                  <a:cubicBezTo>
                    <a:pt x="3" y="15"/>
                    <a:pt x="2" y="16"/>
                    <a:pt x="1" y="16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矩形 23"/>
          <p:cNvSpPr/>
          <p:nvPr/>
        </p:nvSpPr>
        <p:spPr>
          <a:xfrm>
            <a:off x="1277257" y="2097025"/>
            <a:ext cx="9593943" cy="2174942"/>
          </a:xfrm>
          <a:prstGeom prst="rect">
            <a:avLst/>
          </a:prstGeom>
          <a:noFill/>
          <a:ln w="28575">
            <a:solidFill>
              <a:srgbClr val="414042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3" name="矩形 2"/>
          <p:cNvSpPr/>
          <p:nvPr/>
        </p:nvSpPr>
        <p:spPr>
          <a:xfrm>
            <a:off x="1418501" y="2239354"/>
            <a:ext cx="9294125" cy="1897039"/>
          </a:xfrm>
          <a:prstGeom prst="rect">
            <a:avLst/>
          </a:prstGeom>
          <a:blipFill dpi="0" rotWithShape="1">
            <a:blip r:embed="rId1"/>
            <a:srcRect/>
            <a:stretch>
              <a:fillRect t="-88000" b="-50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5" name="Freeform 105"/>
          <p:cNvSpPr>
            <a:spLocks noEditPoints="1"/>
          </p:cNvSpPr>
          <p:nvPr/>
        </p:nvSpPr>
        <p:spPr bwMode="auto">
          <a:xfrm>
            <a:off x="1271464" y="4564501"/>
            <a:ext cx="241653" cy="219862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414042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6" name="文本框 5"/>
          <p:cNvSpPr txBox="1"/>
          <p:nvPr/>
        </p:nvSpPr>
        <p:spPr>
          <a:xfrm>
            <a:off x="1513117" y="4450291"/>
            <a:ext cx="23883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请在此添加文本</a:t>
            </a:r>
            <a:endParaRPr lang="zh-CN" altLang="en-US" sz="2000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7" name="Freeform 105"/>
          <p:cNvSpPr>
            <a:spLocks noEditPoints="1"/>
          </p:cNvSpPr>
          <p:nvPr/>
        </p:nvSpPr>
        <p:spPr bwMode="auto">
          <a:xfrm>
            <a:off x="1271464" y="4962687"/>
            <a:ext cx="241653" cy="219862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414042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1513117" y="4848477"/>
            <a:ext cx="23883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请在此添加文本</a:t>
            </a:r>
            <a:endParaRPr lang="zh-CN" altLang="en-US" sz="2000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9" name="Freeform 105"/>
          <p:cNvSpPr>
            <a:spLocks noEditPoints="1"/>
          </p:cNvSpPr>
          <p:nvPr/>
        </p:nvSpPr>
        <p:spPr bwMode="auto">
          <a:xfrm>
            <a:off x="1271464" y="5360587"/>
            <a:ext cx="241653" cy="219862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414042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1513117" y="5246377"/>
            <a:ext cx="23883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请在此添加文本</a:t>
            </a:r>
            <a:endParaRPr lang="zh-CN" altLang="en-US" sz="2000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1" name="Freeform 105"/>
          <p:cNvSpPr>
            <a:spLocks noEditPoints="1"/>
          </p:cNvSpPr>
          <p:nvPr/>
        </p:nvSpPr>
        <p:spPr bwMode="auto">
          <a:xfrm>
            <a:off x="5099291" y="4591797"/>
            <a:ext cx="241653" cy="219862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414042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5340944" y="4477587"/>
            <a:ext cx="201809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请在此添加文本</a:t>
            </a:r>
            <a:endParaRPr lang="zh-CN" altLang="en-US" sz="2000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3" name="Freeform 105"/>
          <p:cNvSpPr>
            <a:spLocks noEditPoints="1"/>
          </p:cNvSpPr>
          <p:nvPr/>
        </p:nvSpPr>
        <p:spPr bwMode="auto">
          <a:xfrm>
            <a:off x="5099291" y="4989983"/>
            <a:ext cx="241653" cy="219862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414042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4" name="文本框 13"/>
          <p:cNvSpPr txBox="1"/>
          <p:nvPr/>
        </p:nvSpPr>
        <p:spPr>
          <a:xfrm>
            <a:off x="5340944" y="4875773"/>
            <a:ext cx="201809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请在此添加文本</a:t>
            </a:r>
            <a:endParaRPr lang="zh-CN" altLang="en-US" sz="2000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5" name="Freeform 105"/>
          <p:cNvSpPr>
            <a:spLocks noEditPoints="1"/>
          </p:cNvSpPr>
          <p:nvPr/>
        </p:nvSpPr>
        <p:spPr bwMode="auto">
          <a:xfrm>
            <a:off x="5099291" y="5387883"/>
            <a:ext cx="241653" cy="219862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414042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6" name="文本框 15"/>
          <p:cNvSpPr txBox="1"/>
          <p:nvPr/>
        </p:nvSpPr>
        <p:spPr>
          <a:xfrm>
            <a:off x="5340944" y="5273673"/>
            <a:ext cx="201809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请在此添加文本</a:t>
            </a:r>
            <a:endParaRPr lang="zh-CN" altLang="en-US" sz="2000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7" name="Freeform 105"/>
          <p:cNvSpPr>
            <a:spLocks noEditPoints="1"/>
          </p:cNvSpPr>
          <p:nvPr/>
        </p:nvSpPr>
        <p:spPr bwMode="auto">
          <a:xfrm>
            <a:off x="8741314" y="4564501"/>
            <a:ext cx="241653" cy="219862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414042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8" name="文本框 17"/>
          <p:cNvSpPr txBox="1"/>
          <p:nvPr/>
        </p:nvSpPr>
        <p:spPr>
          <a:xfrm>
            <a:off x="8982967" y="4450291"/>
            <a:ext cx="200957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请在此添加文本</a:t>
            </a:r>
            <a:endParaRPr lang="zh-CN" altLang="en-US" sz="2000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9" name="Freeform 105"/>
          <p:cNvSpPr>
            <a:spLocks noEditPoints="1"/>
          </p:cNvSpPr>
          <p:nvPr/>
        </p:nvSpPr>
        <p:spPr bwMode="auto">
          <a:xfrm>
            <a:off x="8741314" y="4962687"/>
            <a:ext cx="241653" cy="219862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414042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20" name="文本框 19"/>
          <p:cNvSpPr txBox="1"/>
          <p:nvPr/>
        </p:nvSpPr>
        <p:spPr>
          <a:xfrm>
            <a:off x="8982967" y="4848477"/>
            <a:ext cx="200957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请在此添加文本</a:t>
            </a:r>
            <a:endParaRPr lang="zh-CN" altLang="en-US" sz="2000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21" name="Freeform 105"/>
          <p:cNvSpPr>
            <a:spLocks noEditPoints="1"/>
          </p:cNvSpPr>
          <p:nvPr/>
        </p:nvSpPr>
        <p:spPr bwMode="auto">
          <a:xfrm>
            <a:off x="8741314" y="5360587"/>
            <a:ext cx="241653" cy="219862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414042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22" name="文本框 21"/>
          <p:cNvSpPr txBox="1"/>
          <p:nvPr/>
        </p:nvSpPr>
        <p:spPr>
          <a:xfrm>
            <a:off x="8982967" y="5246377"/>
            <a:ext cx="200957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请在此添加文本</a:t>
            </a:r>
            <a:endParaRPr lang="zh-CN" altLang="en-US" sz="2000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1499616" y="673342"/>
            <a:ext cx="9314688" cy="499246"/>
            <a:chOff x="1499616" y="673342"/>
            <a:chExt cx="9314688" cy="499246"/>
          </a:xfrm>
        </p:grpSpPr>
        <p:grpSp>
          <p:nvGrpSpPr>
            <p:cNvPr id="25" name="组合 24"/>
            <p:cNvGrpSpPr/>
            <p:nvPr/>
          </p:nvGrpSpPr>
          <p:grpSpPr>
            <a:xfrm>
              <a:off x="4486911" y="674862"/>
              <a:ext cx="435383" cy="439781"/>
              <a:chOff x="1549033" y="966509"/>
              <a:chExt cx="545127" cy="550634"/>
            </a:xfrm>
          </p:grpSpPr>
          <p:sp>
            <p:nvSpPr>
              <p:cNvPr id="34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35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36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37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  <p:cxnSp>
          <p:nvCxnSpPr>
            <p:cNvPr id="26" name="直接连接符 25"/>
            <p:cNvCxnSpPr/>
            <p:nvPr/>
          </p:nvCxnSpPr>
          <p:spPr>
            <a:xfrm>
              <a:off x="1499616" y="885700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直接连接符 26"/>
            <p:cNvCxnSpPr/>
            <p:nvPr/>
          </p:nvCxnSpPr>
          <p:spPr>
            <a:xfrm>
              <a:off x="8034528" y="894844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" name="矩形 27"/>
            <p:cNvSpPr/>
            <p:nvPr/>
          </p:nvSpPr>
          <p:spPr>
            <a:xfrm>
              <a:off x="4922294" y="710923"/>
              <a:ext cx="2340725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400" b="1" smtClean="0">
                  <a:solidFill>
                    <a:srgbClr val="414042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这里是本页标题</a:t>
              </a:r>
              <a:endParaRPr lang="en-US" altLang="zh-CN" sz="24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grpSp>
          <p:nvGrpSpPr>
            <p:cNvPr id="29" name="组合 28"/>
            <p:cNvGrpSpPr/>
            <p:nvPr/>
          </p:nvGrpSpPr>
          <p:grpSpPr>
            <a:xfrm>
              <a:off x="7346297" y="673342"/>
              <a:ext cx="435383" cy="439781"/>
              <a:chOff x="1549033" y="966509"/>
              <a:chExt cx="545127" cy="550634"/>
            </a:xfrm>
          </p:grpSpPr>
          <p:sp>
            <p:nvSpPr>
              <p:cNvPr id="30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31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32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33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/>
          <p:cNvSpPr/>
          <p:nvPr/>
        </p:nvSpPr>
        <p:spPr>
          <a:xfrm rot="20434167">
            <a:off x="4088867" y="2513302"/>
            <a:ext cx="1848730" cy="2022651"/>
          </a:xfrm>
          <a:custGeom>
            <a:avLst/>
            <a:gdLst>
              <a:gd name="connsiteX0" fmla="*/ 1621800 w 2167466"/>
              <a:gd name="connsiteY0" fmla="*/ 548964 h 2167466"/>
              <a:gd name="connsiteX1" fmla="*/ 1941574 w 2167466"/>
              <a:gd name="connsiteY1" fmla="*/ 452590 h 2167466"/>
              <a:gd name="connsiteX2" fmla="*/ 2059240 w 2167466"/>
              <a:gd name="connsiteY2" fmla="*/ 656392 h 2167466"/>
              <a:gd name="connsiteX3" fmla="*/ 1815890 w 2167466"/>
              <a:gd name="connsiteY3" fmla="*/ 885138 h 2167466"/>
              <a:gd name="connsiteX4" fmla="*/ 1815890 w 2167466"/>
              <a:gd name="connsiteY4" fmla="*/ 1282328 h 2167466"/>
              <a:gd name="connsiteX5" fmla="*/ 2059240 w 2167466"/>
              <a:gd name="connsiteY5" fmla="*/ 1511074 h 2167466"/>
              <a:gd name="connsiteX6" fmla="*/ 1941574 w 2167466"/>
              <a:gd name="connsiteY6" fmla="*/ 1714876 h 2167466"/>
              <a:gd name="connsiteX7" fmla="*/ 1621800 w 2167466"/>
              <a:gd name="connsiteY7" fmla="*/ 1618502 h 2167466"/>
              <a:gd name="connsiteX8" fmla="*/ 1277823 w 2167466"/>
              <a:gd name="connsiteY8" fmla="*/ 1817097 h 2167466"/>
              <a:gd name="connsiteX9" fmla="*/ 1201398 w 2167466"/>
              <a:gd name="connsiteY9" fmla="*/ 2142217 h 2167466"/>
              <a:gd name="connsiteX10" fmla="*/ 966068 w 2167466"/>
              <a:gd name="connsiteY10" fmla="*/ 2142217 h 2167466"/>
              <a:gd name="connsiteX11" fmla="*/ 889643 w 2167466"/>
              <a:gd name="connsiteY11" fmla="*/ 1817097 h 2167466"/>
              <a:gd name="connsiteX12" fmla="*/ 545666 w 2167466"/>
              <a:gd name="connsiteY12" fmla="*/ 1618502 h 2167466"/>
              <a:gd name="connsiteX13" fmla="*/ 225892 w 2167466"/>
              <a:gd name="connsiteY13" fmla="*/ 1714876 h 2167466"/>
              <a:gd name="connsiteX14" fmla="*/ 108226 w 2167466"/>
              <a:gd name="connsiteY14" fmla="*/ 1511074 h 2167466"/>
              <a:gd name="connsiteX15" fmla="*/ 351576 w 2167466"/>
              <a:gd name="connsiteY15" fmla="*/ 1282328 h 2167466"/>
              <a:gd name="connsiteX16" fmla="*/ 351576 w 2167466"/>
              <a:gd name="connsiteY16" fmla="*/ 885138 h 2167466"/>
              <a:gd name="connsiteX17" fmla="*/ 108226 w 2167466"/>
              <a:gd name="connsiteY17" fmla="*/ 656392 h 2167466"/>
              <a:gd name="connsiteX18" fmla="*/ 225892 w 2167466"/>
              <a:gd name="connsiteY18" fmla="*/ 452590 h 2167466"/>
              <a:gd name="connsiteX19" fmla="*/ 545666 w 2167466"/>
              <a:gd name="connsiteY19" fmla="*/ 548964 h 2167466"/>
              <a:gd name="connsiteX20" fmla="*/ 889643 w 2167466"/>
              <a:gd name="connsiteY20" fmla="*/ 350369 h 2167466"/>
              <a:gd name="connsiteX21" fmla="*/ 966068 w 2167466"/>
              <a:gd name="connsiteY21" fmla="*/ 25249 h 2167466"/>
              <a:gd name="connsiteX22" fmla="*/ 1201398 w 2167466"/>
              <a:gd name="connsiteY22" fmla="*/ 25249 h 2167466"/>
              <a:gd name="connsiteX23" fmla="*/ 1277823 w 2167466"/>
              <a:gd name="connsiteY23" fmla="*/ 350369 h 2167466"/>
              <a:gd name="connsiteX24" fmla="*/ 1621800 w 2167466"/>
              <a:gd name="connsiteY24" fmla="*/ 548964 h 2167466"/>
              <a:gd name="connsiteX0-1" fmla="*/ 1517526 w 1954966"/>
              <a:gd name="connsiteY0-2" fmla="*/ 523716 h 2116969"/>
              <a:gd name="connsiteX1-3" fmla="*/ 1837300 w 1954966"/>
              <a:gd name="connsiteY1-4" fmla="*/ 427342 h 2116969"/>
              <a:gd name="connsiteX2-5" fmla="*/ 1954966 w 1954966"/>
              <a:gd name="connsiteY2-6" fmla="*/ 631144 h 2116969"/>
              <a:gd name="connsiteX3-7" fmla="*/ 1711616 w 1954966"/>
              <a:gd name="connsiteY3-8" fmla="*/ 859890 h 2116969"/>
              <a:gd name="connsiteX4-9" fmla="*/ 1711616 w 1954966"/>
              <a:gd name="connsiteY4-10" fmla="*/ 1257080 h 2116969"/>
              <a:gd name="connsiteX5-11" fmla="*/ 1954966 w 1954966"/>
              <a:gd name="connsiteY5-12" fmla="*/ 1485826 h 2116969"/>
              <a:gd name="connsiteX6-13" fmla="*/ 1837300 w 1954966"/>
              <a:gd name="connsiteY6-14" fmla="*/ 1689628 h 2116969"/>
              <a:gd name="connsiteX7-15" fmla="*/ 1517526 w 1954966"/>
              <a:gd name="connsiteY7-16" fmla="*/ 1593254 h 2116969"/>
              <a:gd name="connsiteX8-17" fmla="*/ 1173549 w 1954966"/>
              <a:gd name="connsiteY8-18" fmla="*/ 1791849 h 2116969"/>
              <a:gd name="connsiteX9-19" fmla="*/ 1097124 w 1954966"/>
              <a:gd name="connsiteY9-20" fmla="*/ 2116969 h 2116969"/>
              <a:gd name="connsiteX10-21" fmla="*/ 861794 w 1954966"/>
              <a:gd name="connsiteY10-22" fmla="*/ 2116969 h 2116969"/>
              <a:gd name="connsiteX11-23" fmla="*/ 785369 w 1954966"/>
              <a:gd name="connsiteY11-24" fmla="*/ 1791849 h 2116969"/>
              <a:gd name="connsiteX12-25" fmla="*/ 441392 w 1954966"/>
              <a:gd name="connsiteY12-26" fmla="*/ 1593254 h 2116969"/>
              <a:gd name="connsiteX13-27" fmla="*/ 121618 w 1954966"/>
              <a:gd name="connsiteY13-28" fmla="*/ 1689628 h 2116969"/>
              <a:gd name="connsiteX14-29" fmla="*/ 3952 w 1954966"/>
              <a:gd name="connsiteY14-30" fmla="*/ 1485826 h 2116969"/>
              <a:gd name="connsiteX15-31" fmla="*/ 247302 w 1954966"/>
              <a:gd name="connsiteY15-32" fmla="*/ 1257080 h 2116969"/>
              <a:gd name="connsiteX16-33" fmla="*/ 247302 w 1954966"/>
              <a:gd name="connsiteY16-34" fmla="*/ 859890 h 2116969"/>
              <a:gd name="connsiteX17-35" fmla="*/ 3952 w 1954966"/>
              <a:gd name="connsiteY17-36" fmla="*/ 631144 h 2116969"/>
              <a:gd name="connsiteX18-37" fmla="*/ 121618 w 1954966"/>
              <a:gd name="connsiteY18-38" fmla="*/ 427342 h 2116969"/>
              <a:gd name="connsiteX19-39" fmla="*/ 441392 w 1954966"/>
              <a:gd name="connsiteY19-40" fmla="*/ 523716 h 2116969"/>
              <a:gd name="connsiteX20-41" fmla="*/ 785369 w 1954966"/>
              <a:gd name="connsiteY20-42" fmla="*/ 325121 h 2116969"/>
              <a:gd name="connsiteX21-43" fmla="*/ 861794 w 1954966"/>
              <a:gd name="connsiteY21-44" fmla="*/ 1 h 2116969"/>
              <a:gd name="connsiteX22-45" fmla="*/ 1097124 w 1954966"/>
              <a:gd name="connsiteY22-46" fmla="*/ 1 h 2116969"/>
              <a:gd name="connsiteX23-47" fmla="*/ 1173549 w 1954966"/>
              <a:gd name="connsiteY23-48" fmla="*/ 325121 h 2116969"/>
              <a:gd name="connsiteX24-49" fmla="*/ 1517526 w 1954966"/>
              <a:gd name="connsiteY24-50" fmla="*/ 523716 h 2116969"/>
              <a:gd name="connsiteX0-51" fmla="*/ 1539857 w 1977297"/>
              <a:gd name="connsiteY0-52" fmla="*/ 523714 h 2116967"/>
              <a:gd name="connsiteX1-53" fmla="*/ 1859631 w 1977297"/>
              <a:gd name="connsiteY1-54" fmla="*/ 427340 h 2116967"/>
              <a:gd name="connsiteX2-55" fmla="*/ 1977297 w 1977297"/>
              <a:gd name="connsiteY2-56" fmla="*/ 631142 h 2116967"/>
              <a:gd name="connsiteX3-57" fmla="*/ 1733947 w 1977297"/>
              <a:gd name="connsiteY3-58" fmla="*/ 859888 h 2116967"/>
              <a:gd name="connsiteX4-59" fmla="*/ 1733947 w 1977297"/>
              <a:gd name="connsiteY4-60" fmla="*/ 1257078 h 2116967"/>
              <a:gd name="connsiteX5-61" fmla="*/ 1977297 w 1977297"/>
              <a:gd name="connsiteY5-62" fmla="*/ 1485824 h 2116967"/>
              <a:gd name="connsiteX6-63" fmla="*/ 1859631 w 1977297"/>
              <a:gd name="connsiteY6-64" fmla="*/ 1689626 h 2116967"/>
              <a:gd name="connsiteX7-65" fmla="*/ 1539857 w 1977297"/>
              <a:gd name="connsiteY7-66" fmla="*/ 1593252 h 2116967"/>
              <a:gd name="connsiteX8-67" fmla="*/ 1195880 w 1977297"/>
              <a:gd name="connsiteY8-68" fmla="*/ 1791847 h 2116967"/>
              <a:gd name="connsiteX9-69" fmla="*/ 1119455 w 1977297"/>
              <a:gd name="connsiteY9-70" fmla="*/ 2116967 h 2116967"/>
              <a:gd name="connsiteX10-71" fmla="*/ 884125 w 1977297"/>
              <a:gd name="connsiteY10-72" fmla="*/ 2116967 h 2116967"/>
              <a:gd name="connsiteX11-73" fmla="*/ 807700 w 1977297"/>
              <a:gd name="connsiteY11-74" fmla="*/ 1791847 h 2116967"/>
              <a:gd name="connsiteX12-75" fmla="*/ 463723 w 1977297"/>
              <a:gd name="connsiteY12-76" fmla="*/ 1593252 h 2116967"/>
              <a:gd name="connsiteX13-77" fmla="*/ 143949 w 1977297"/>
              <a:gd name="connsiteY13-78" fmla="*/ 1689626 h 2116967"/>
              <a:gd name="connsiteX14-79" fmla="*/ 26283 w 1977297"/>
              <a:gd name="connsiteY14-80" fmla="*/ 1485824 h 2116967"/>
              <a:gd name="connsiteX15-81" fmla="*/ 269633 w 1977297"/>
              <a:gd name="connsiteY15-82" fmla="*/ 1257078 h 2116967"/>
              <a:gd name="connsiteX16-83" fmla="*/ 269633 w 1977297"/>
              <a:gd name="connsiteY16-84" fmla="*/ 859888 h 2116967"/>
              <a:gd name="connsiteX17-85" fmla="*/ 26283 w 1977297"/>
              <a:gd name="connsiteY17-86" fmla="*/ 631142 h 2116967"/>
              <a:gd name="connsiteX18-87" fmla="*/ 143949 w 1977297"/>
              <a:gd name="connsiteY18-88" fmla="*/ 427340 h 2116967"/>
              <a:gd name="connsiteX19-89" fmla="*/ 463723 w 1977297"/>
              <a:gd name="connsiteY19-90" fmla="*/ 523714 h 2116967"/>
              <a:gd name="connsiteX20-91" fmla="*/ 807700 w 1977297"/>
              <a:gd name="connsiteY20-92" fmla="*/ 325119 h 2116967"/>
              <a:gd name="connsiteX21-93" fmla="*/ 884125 w 1977297"/>
              <a:gd name="connsiteY21-94" fmla="*/ -1 h 2116967"/>
              <a:gd name="connsiteX22-95" fmla="*/ 1119455 w 1977297"/>
              <a:gd name="connsiteY22-96" fmla="*/ -1 h 2116967"/>
              <a:gd name="connsiteX23-97" fmla="*/ 1195880 w 1977297"/>
              <a:gd name="connsiteY23-98" fmla="*/ 325119 h 2116967"/>
              <a:gd name="connsiteX24-99" fmla="*/ 1539857 w 1977297"/>
              <a:gd name="connsiteY24-100" fmla="*/ 523714 h 2116967"/>
              <a:gd name="connsiteX0-101" fmla="*/ 1539859 w 1977299"/>
              <a:gd name="connsiteY0-102" fmla="*/ 523716 h 2116969"/>
              <a:gd name="connsiteX1-103" fmla="*/ 1859633 w 1977299"/>
              <a:gd name="connsiteY1-104" fmla="*/ 427342 h 2116969"/>
              <a:gd name="connsiteX2-105" fmla="*/ 1977299 w 1977299"/>
              <a:gd name="connsiteY2-106" fmla="*/ 631144 h 2116969"/>
              <a:gd name="connsiteX3-107" fmla="*/ 1733949 w 1977299"/>
              <a:gd name="connsiteY3-108" fmla="*/ 859890 h 2116969"/>
              <a:gd name="connsiteX4-109" fmla="*/ 1733949 w 1977299"/>
              <a:gd name="connsiteY4-110" fmla="*/ 1257080 h 2116969"/>
              <a:gd name="connsiteX5-111" fmla="*/ 1977299 w 1977299"/>
              <a:gd name="connsiteY5-112" fmla="*/ 1485826 h 2116969"/>
              <a:gd name="connsiteX6-113" fmla="*/ 1859633 w 1977299"/>
              <a:gd name="connsiteY6-114" fmla="*/ 1689628 h 2116969"/>
              <a:gd name="connsiteX7-115" fmla="*/ 1539859 w 1977299"/>
              <a:gd name="connsiteY7-116" fmla="*/ 1593254 h 2116969"/>
              <a:gd name="connsiteX8-117" fmla="*/ 1195882 w 1977299"/>
              <a:gd name="connsiteY8-118" fmla="*/ 1791849 h 2116969"/>
              <a:gd name="connsiteX9-119" fmla="*/ 1119457 w 1977299"/>
              <a:gd name="connsiteY9-120" fmla="*/ 2116969 h 2116969"/>
              <a:gd name="connsiteX10-121" fmla="*/ 884127 w 1977299"/>
              <a:gd name="connsiteY10-122" fmla="*/ 2116969 h 2116969"/>
              <a:gd name="connsiteX11-123" fmla="*/ 807702 w 1977299"/>
              <a:gd name="connsiteY11-124" fmla="*/ 1791849 h 2116969"/>
              <a:gd name="connsiteX12-125" fmla="*/ 463725 w 1977299"/>
              <a:gd name="connsiteY12-126" fmla="*/ 1593254 h 2116969"/>
              <a:gd name="connsiteX13-127" fmla="*/ 143951 w 1977299"/>
              <a:gd name="connsiteY13-128" fmla="*/ 1689628 h 2116969"/>
              <a:gd name="connsiteX14-129" fmla="*/ 26285 w 1977299"/>
              <a:gd name="connsiteY14-130" fmla="*/ 1485826 h 2116969"/>
              <a:gd name="connsiteX15-131" fmla="*/ 269635 w 1977299"/>
              <a:gd name="connsiteY15-132" fmla="*/ 1257080 h 2116969"/>
              <a:gd name="connsiteX16-133" fmla="*/ 269635 w 1977299"/>
              <a:gd name="connsiteY16-134" fmla="*/ 859890 h 2116969"/>
              <a:gd name="connsiteX17-135" fmla="*/ 26285 w 1977299"/>
              <a:gd name="connsiteY17-136" fmla="*/ 631144 h 2116969"/>
              <a:gd name="connsiteX18-137" fmla="*/ 143951 w 1977299"/>
              <a:gd name="connsiteY18-138" fmla="*/ 427342 h 2116969"/>
              <a:gd name="connsiteX19-139" fmla="*/ 463725 w 1977299"/>
              <a:gd name="connsiteY19-140" fmla="*/ 523716 h 2116969"/>
              <a:gd name="connsiteX20-141" fmla="*/ 807702 w 1977299"/>
              <a:gd name="connsiteY20-142" fmla="*/ 325121 h 2116969"/>
              <a:gd name="connsiteX21-143" fmla="*/ 884127 w 1977299"/>
              <a:gd name="connsiteY21-144" fmla="*/ 1 h 2116969"/>
              <a:gd name="connsiteX22-145" fmla="*/ 1119457 w 1977299"/>
              <a:gd name="connsiteY22-146" fmla="*/ 1 h 2116969"/>
              <a:gd name="connsiteX23-147" fmla="*/ 1195882 w 1977299"/>
              <a:gd name="connsiteY23-148" fmla="*/ 325121 h 2116969"/>
              <a:gd name="connsiteX24-149" fmla="*/ 1539859 w 1977299"/>
              <a:gd name="connsiteY24-150" fmla="*/ 523716 h 2116969"/>
              <a:gd name="connsiteX0-151" fmla="*/ 1539859 w 1977299"/>
              <a:gd name="connsiteY0-152" fmla="*/ 523714 h 2116967"/>
              <a:gd name="connsiteX1-153" fmla="*/ 1859633 w 1977299"/>
              <a:gd name="connsiteY1-154" fmla="*/ 427340 h 2116967"/>
              <a:gd name="connsiteX2-155" fmla="*/ 1977299 w 1977299"/>
              <a:gd name="connsiteY2-156" fmla="*/ 631142 h 2116967"/>
              <a:gd name="connsiteX3-157" fmla="*/ 1733949 w 1977299"/>
              <a:gd name="connsiteY3-158" fmla="*/ 859888 h 2116967"/>
              <a:gd name="connsiteX4-159" fmla="*/ 1733949 w 1977299"/>
              <a:gd name="connsiteY4-160" fmla="*/ 1257078 h 2116967"/>
              <a:gd name="connsiteX5-161" fmla="*/ 1977299 w 1977299"/>
              <a:gd name="connsiteY5-162" fmla="*/ 1485824 h 2116967"/>
              <a:gd name="connsiteX6-163" fmla="*/ 1859633 w 1977299"/>
              <a:gd name="connsiteY6-164" fmla="*/ 1689626 h 2116967"/>
              <a:gd name="connsiteX7-165" fmla="*/ 1539859 w 1977299"/>
              <a:gd name="connsiteY7-166" fmla="*/ 1593252 h 2116967"/>
              <a:gd name="connsiteX8-167" fmla="*/ 1195882 w 1977299"/>
              <a:gd name="connsiteY8-168" fmla="*/ 1791847 h 2116967"/>
              <a:gd name="connsiteX9-169" fmla="*/ 1119457 w 1977299"/>
              <a:gd name="connsiteY9-170" fmla="*/ 2116967 h 2116967"/>
              <a:gd name="connsiteX10-171" fmla="*/ 884127 w 1977299"/>
              <a:gd name="connsiteY10-172" fmla="*/ 2116967 h 2116967"/>
              <a:gd name="connsiteX11-173" fmla="*/ 807702 w 1977299"/>
              <a:gd name="connsiteY11-174" fmla="*/ 1791847 h 2116967"/>
              <a:gd name="connsiteX12-175" fmla="*/ 463725 w 1977299"/>
              <a:gd name="connsiteY12-176" fmla="*/ 1593252 h 2116967"/>
              <a:gd name="connsiteX13-177" fmla="*/ 143951 w 1977299"/>
              <a:gd name="connsiteY13-178" fmla="*/ 1689626 h 2116967"/>
              <a:gd name="connsiteX14-179" fmla="*/ 26285 w 1977299"/>
              <a:gd name="connsiteY14-180" fmla="*/ 1485824 h 2116967"/>
              <a:gd name="connsiteX15-181" fmla="*/ 269635 w 1977299"/>
              <a:gd name="connsiteY15-182" fmla="*/ 1257078 h 2116967"/>
              <a:gd name="connsiteX16-183" fmla="*/ 269635 w 1977299"/>
              <a:gd name="connsiteY16-184" fmla="*/ 859888 h 2116967"/>
              <a:gd name="connsiteX17-185" fmla="*/ 26285 w 1977299"/>
              <a:gd name="connsiteY17-186" fmla="*/ 631142 h 2116967"/>
              <a:gd name="connsiteX18-187" fmla="*/ 143951 w 1977299"/>
              <a:gd name="connsiteY18-188" fmla="*/ 427340 h 2116967"/>
              <a:gd name="connsiteX19-189" fmla="*/ 463725 w 1977299"/>
              <a:gd name="connsiteY19-190" fmla="*/ 523714 h 2116967"/>
              <a:gd name="connsiteX20-191" fmla="*/ 807702 w 1977299"/>
              <a:gd name="connsiteY20-192" fmla="*/ 325119 h 2116967"/>
              <a:gd name="connsiteX21-193" fmla="*/ 884127 w 1977299"/>
              <a:gd name="connsiteY21-194" fmla="*/ -1 h 2116967"/>
              <a:gd name="connsiteX22-195" fmla="*/ 1119457 w 1977299"/>
              <a:gd name="connsiteY22-196" fmla="*/ -1 h 2116967"/>
              <a:gd name="connsiteX23-197" fmla="*/ 1195882 w 1977299"/>
              <a:gd name="connsiteY23-198" fmla="*/ 325119 h 2116967"/>
              <a:gd name="connsiteX24-199" fmla="*/ 1539859 w 1977299"/>
              <a:gd name="connsiteY24-200" fmla="*/ 523714 h 2116967"/>
              <a:gd name="connsiteX0-201" fmla="*/ 1539859 w 1977299"/>
              <a:gd name="connsiteY0-202" fmla="*/ 523716 h 2157608"/>
              <a:gd name="connsiteX1-203" fmla="*/ 1859633 w 1977299"/>
              <a:gd name="connsiteY1-204" fmla="*/ 427342 h 2157608"/>
              <a:gd name="connsiteX2-205" fmla="*/ 1977299 w 1977299"/>
              <a:gd name="connsiteY2-206" fmla="*/ 631144 h 2157608"/>
              <a:gd name="connsiteX3-207" fmla="*/ 1733949 w 1977299"/>
              <a:gd name="connsiteY3-208" fmla="*/ 859890 h 2157608"/>
              <a:gd name="connsiteX4-209" fmla="*/ 1733949 w 1977299"/>
              <a:gd name="connsiteY4-210" fmla="*/ 1257080 h 2157608"/>
              <a:gd name="connsiteX5-211" fmla="*/ 1977299 w 1977299"/>
              <a:gd name="connsiteY5-212" fmla="*/ 1485826 h 2157608"/>
              <a:gd name="connsiteX6-213" fmla="*/ 1859633 w 1977299"/>
              <a:gd name="connsiteY6-214" fmla="*/ 1689628 h 2157608"/>
              <a:gd name="connsiteX7-215" fmla="*/ 1539859 w 1977299"/>
              <a:gd name="connsiteY7-216" fmla="*/ 1593254 h 2157608"/>
              <a:gd name="connsiteX8-217" fmla="*/ 1195882 w 1977299"/>
              <a:gd name="connsiteY8-218" fmla="*/ 1791849 h 2157608"/>
              <a:gd name="connsiteX9-219" fmla="*/ 1119457 w 1977299"/>
              <a:gd name="connsiteY9-220" fmla="*/ 2116969 h 2157608"/>
              <a:gd name="connsiteX10-221" fmla="*/ 884127 w 1977299"/>
              <a:gd name="connsiteY10-222" fmla="*/ 2116969 h 2157608"/>
              <a:gd name="connsiteX11-223" fmla="*/ 807702 w 1977299"/>
              <a:gd name="connsiteY11-224" fmla="*/ 1791849 h 2157608"/>
              <a:gd name="connsiteX12-225" fmla="*/ 463725 w 1977299"/>
              <a:gd name="connsiteY12-226" fmla="*/ 1593254 h 2157608"/>
              <a:gd name="connsiteX13-227" fmla="*/ 143951 w 1977299"/>
              <a:gd name="connsiteY13-228" fmla="*/ 1689628 h 2157608"/>
              <a:gd name="connsiteX14-229" fmla="*/ 26285 w 1977299"/>
              <a:gd name="connsiteY14-230" fmla="*/ 1485826 h 2157608"/>
              <a:gd name="connsiteX15-231" fmla="*/ 269635 w 1977299"/>
              <a:gd name="connsiteY15-232" fmla="*/ 1257080 h 2157608"/>
              <a:gd name="connsiteX16-233" fmla="*/ 269635 w 1977299"/>
              <a:gd name="connsiteY16-234" fmla="*/ 859890 h 2157608"/>
              <a:gd name="connsiteX17-235" fmla="*/ 26285 w 1977299"/>
              <a:gd name="connsiteY17-236" fmla="*/ 631144 h 2157608"/>
              <a:gd name="connsiteX18-237" fmla="*/ 143951 w 1977299"/>
              <a:gd name="connsiteY18-238" fmla="*/ 427342 h 2157608"/>
              <a:gd name="connsiteX19-239" fmla="*/ 463725 w 1977299"/>
              <a:gd name="connsiteY19-240" fmla="*/ 523716 h 2157608"/>
              <a:gd name="connsiteX20-241" fmla="*/ 807702 w 1977299"/>
              <a:gd name="connsiteY20-242" fmla="*/ 325121 h 2157608"/>
              <a:gd name="connsiteX21-243" fmla="*/ 884127 w 1977299"/>
              <a:gd name="connsiteY21-244" fmla="*/ 1 h 2157608"/>
              <a:gd name="connsiteX22-245" fmla="*/ 1119457 w 1977299"/>
              <a:gd name="connsiteY22-246" fmla="*/ 1 h 2157608"/>
              <a:gd name="connsiteX23-247" fmla="*/ 1195882 w 1977299"/>
              <a:gd name="connsiteY23-248" fmla="*/ 325121 h 2157608"/>
              <a:gd name="connsiteX24-249" fmla="*/ 1539859 w 1977299"/>
              <a:gd name="connsiteY24-250" fmla="*/ 523716 h 2157608"/>
              <a:gd name="connsiteX0-251" fmla="*/ 1539859 w 1977299"/>
              <a:gd name="connsiteY0-252" fmla="*/ 523714 h 2179536"/>
              <a:gd name="connsiteX1-253" fmla="*/ 1859633 w 1977299"/>
              <a:gd name="connsiteY1-254" fmla="*/ 427340 h 2179536"/>
              <a:gd name="connsiteX2-255" fmla="*/ 1977299 w 1977299"/>
              <a:gd name="connsiteY2-256" fmla="*/ 631142 h 2179536"/>
              <a:gd name="connsiteX3-257" fmla="*/ 1733949 w 1977299"/>
              <a:gd name="connsiteY3-258" fmla="*/ 859888 h 2179536"/>
              <a:gd name="connsiteX4-259" fmla="*/ 1733949 w 1977299"/>
              <a:gd name="connsiteY4-260" fmla="*/ 1257078 h 2179536"/>
              <a:gd name="connsiteX5-261" fmla="*/ 1977299 w 1977299"/>
              <a:gd name="connsiteY5-262" fmla="*/ 1485824 h 2179536"/>
              <a:gd name="connsiteX6-263" fmla="*/ 1859633 w 1977299"/>
              <a:gd name="connsiteY6-264" fmla="*/ 1689626 h 2179536"/>
              <a:gd name="connsiteX7-265" fmla="*/ 1539859 w 1977299"/>
              <a:gd name="connsiteY7-266" fmla="*/ 1593252 h 2179536"/>
              <a:gd name="connsiteX8-267" fmla="*/ 1195882 w 1977299"/>
              <a:gd name="connsiteY8-268" fmla="*/ 1791847 h 2179536"/>
              <a:gd name="connsiteX9-269" fmla="*/ 1119457 w 1977299"/>
              <a:gd name="connsiteY9-270" fmla="*/ 2116967 h 2179536"/>
              <a:gd name="connsiteX10-271" fmla="*/ 884127 w 1977299"/>
              <a:gd name="connsiteY10-272" fmla="*/ 2116967 h 2179536"/>
              <a:gd name="connsiteX11-273" fmla="*/ 807702 w 1977299"/>
              <a:gd name="connsiteY11-274" fmla="*/ 1791847 h 2179536"/>
              <a:gd name="connsiteX12-275" fmla="*/ 463725 w 1977299"/>
              <a:gd name="connsiteY12-276" fmla="*/ 1593252 h 2179536"/>
              <a:gd name="connsiteX13-277" fmla="*/ 143951 w 1977299"/>
              <a:gd name="connsiteY13-278" fmla="*/ 1689626 h 2179536"/>
              <a:gd name="connsiteX14-279" fmla="*/ 26285 w 1977299"/>
              <a:gd name="connsiteY14-280" fmla="*/ 1485824 h 2179536"/>
              <a:gd name="connsiteX15-281" fmla="*/ 269635 w 1977299"/>
              <a:gd name="connsiteY15-282" fmla="*/ 1257078 h 2179536"/>
              <a:gd name="connsiteX16-283" fmla="*/ 269635 w 1977299"/>
              <a:gd name="connsiteY16-284" fmla="*/ 859888 h 2179536"/>
              <a:gd name="connsiteX17-285" fmla="*/ 26285 w 1977299"/>
              <a:gd name="connsiteY17-286" fmla="*/ 631142 h 2179536"/>
              <a:gd name="connsiteX18-287" fmla="*/ 143951 w 1977299"/>
              <a:gd name="connsiteY18-288" fmla="*/ 427340 h 2179536"/>
              <a:gd name="connsiteX19-289" fmla="*/ 463725 w 1977299"/>
              <a:gd name="connsiteY19-290" fmla="*/ 523714 h 2179536"/>
              <a:gd name="connsiteX20-291" fmla="*/ 807702 w 1977299"/>
              <a:gd name="connsiteY20-292" fmla="*/ 325119 h 2179536"/>
              <a:gd name="connsiteX21-293" fmla="*/ 884127 w 1977299"/>
              <a:gd name="connsiteY21-294" fmla="*/ -1 h 2179536"/>
              <a:gd name="connsiteX22-295" fmla="*/ 1119457 w 1977299"/>
              <a:gd name="connsiteY22-296" fmla="*/ -1 h 2179536"/>
              <a:gd name="connsiteX23-297" fmla="*/ 1195882 w 1977299"/>
              <a:gd name="connsiteY23-298" fmla="*/ 325119 h 2179536"/>
              <a:gd name="connsiteX24-299" fmla="*/ 1539859 w 1977299"/>
              <a:gd name="connsiteY24-300" fmla="*/ 523714 h 2179536"/>
              <a:gd name="connsiteX0-301" fmla="*/ 1539859 w 1981249"/>
              <a:gd name="connsiteY0-302" fmla="*/ 523716 h 2179538"/>
              <a:gd name="connsiteX1-303" fmla="*/ 1859633 w 1981249"/>
              <a:gd name="connsiteY1-304" fmla="*/ 427342 h 2179538"/>
              <a:gd name="connsiteX2-305" fmla="*/ 1977299 w 1981249"/>
              <a:gd name="connsiteY2-306" fmla="*/ 631144 h 2179538"/>
              <a:gd name="connsiteX3-307" fmla="*/ 1733949 w 1981249"/>
              <a:gd name="connsiteY3-308" fmla="*/ 859890 h 2179538"/>
              <a:gd name="connsiteX4-309" fmla="*/ 1733949 w 1981249"/>
              <a:gd name="connsiteY4-310" fmla="*/ 1257080 h 2179538"/>
              <a:gd name="connsiteX5-311" fmla="*/ 1977299 w 1981249"/>
              <a:gd name="connsiteY5-312" fmla="*/ 1485826 h 2179538"/>
              <a:gd name="connsiteX6-313" fmla="*/ 1859633 w 1981249"/>
              <a:gd name="connsiteY6-314" fmla="*/ 1689628 h 2179538"/>
              <a:gd name="connsiteX7-315" fmla="*/ 1539859 w 1981249"/>
              <a:gd name="connsiteY7-316" fmla="*/ 1593254 h 2179538"/>
              <a:gd name="connsiteX8-317" fmla="*/ 1195882 w 1981249"/>
              <a:gd name="connsiteY8-318" fmla="*/ 1791849 h 2179538"/>
              <a:gd name="connsiteX9-319" fmla="*/ 1119457 w 1981249"/>
              <a:gd name="connsiteY9-320" fmla="*/ 2116969 h 2179538"/>
              <a:gd name="connsiteX10-321" fmla="*/ 884127 w 1981249"/>
              <a:gd name="connsiteY10-322" fmla="*/ 2116969 h 2179538"/>
              <a:gd name="connsiteX11-323" fmla="*/ 807702 w 1981249"/>
              <a:gd name="connsiteY11-324" fmla="*/ 1791849 h 2179538"/>
              <a:gd name="connsiteX12-325" fmla="*/ 463725 w 1981249"/>
              <a:gd name="connsiteY12-326" fmla="*/ 1593254 h 2179538"/>
              <a:gd name="connsiteX13-327" fmla="*/ 143951 w 1981249"/>
              <a:gd name="connsiteY13-328" fmla="*/ 1689628 h 2179538"/>
              <a:gd name="connsiteX14-329" fmla="*/ 26285 w 1981249"/>
              <a:gd name="connsiteY14-330" fmla="*/ 1485826 h 2179538"/>
              <a:gd name="connsiteX15-331" fmla="*/ 269635 w 1981249"/>
              <a:gd name="connsiteY15-332" fmla="*/ 1257080 h 2179538"/>
              <a:gd name="connsiteX16-333" fmla="*/ 269635 w 1981249"/>
              <a:gd name="connsiteY16-334" fmla="*/ 859890 h 2179538"/>
              <a:gd name="connsiteX17-335" fmla="*/ 26285 w 1981249"/>
              <a:gd name="connsiteY17-336" fmla="*/ 631144 h 2179538"/>
              <a:gd name="connsiteX18-337" fmla="*/ 143951 w 1981249"/>
              <a:gd name="connsiteY18-338" fmla="*/ 427342 h 2179538"/>
              <a:gd name="connsiteX19-339" fmla="*/ 463725 w 1981249"/>
              <a:gd name="connsiteY19-340" fmla="*/ 523716 h 2179538"/>
              <a:gd name="connsiteX20-341" fmla="*/ 807702 w 1981249"/>
              <a:gd name="connsiteY20-342" fmla="*/ 325121 h 2179538"/>
              <a:gd name="connsiteX21-343" fmla="*/ 884127 w 1981249"/>
              <a:gd name="connsiteY21-344" fmla="*/ 1 h 2179538"/>
              <a:gd name="connsiteX22-345" fmla="*/ 1119457 w 1981249"/>
              <a:gd name="connsiteY22-346" fmla="*/ 1 h 2179538"/>
              <a:gd name="connsiteX23-347" fmla="*/ 1195882 w 1981249"/>
              <a:gd name="connsiteY23-348" fmla="*/ 325121 h 2179538"/>
              <a:gd name="connsiteX24-349" fmla="*/ 1539859 w 1981249"/>
              <a:gd name="connsiteY24-350" fmla="*/ 523716 h 2179538"/>
              <a:gd name="connsiteX0-351" fmla="*/ 1539859 w 2003583"/>
              <a:gd name="connsiteY0-352" fmla="*/ 523714 h 2179536"/>
              <a:gd name="connsiteX1-353" fmla="*/ 1859633 w 2003583"/>
              <a:gd name="connsiteY1-354" fmla="*/ 427340 h 2179536"/>
              <a:gd name="connsiteX2-355" fmla="*/ 1977299 w 2003583"/>
              <a:gd name="connsiteY2-356" fmla="*/ 631142 h 2179536"/>
              <a:gd name="connsiteX3-357" fmla="*/ 1733949 w 2003583"/>
              <a:gd name="connsiteY3-358" fmla="*/ 859888 h 2179536"/>
              <a:gd name="connsiteX4-359" fmla="*/ 1733949 w 2003583"/>
              <a:gd name="connsiteY4-360" fmla="*/ 1257078 h 2179536"/>
              <a:gd name="connsiteX5-361" fmla="*/ 1977299 w 2003583"/>
              <a:gd name="connsiteY5-362" fmla="*/ 1485824 h 2179536"/>
              <a:gd name="connsiteX6-363" fmla="*/ 1859633 w 2003583"/>
              <a:gd name="connsiteY6-364" fmla="*/ 1689626 h 2179536"/>
              <a:gd name="connsiteX7-365" fmla="*/ 1539859 w 2003583"/>
              <a:gd name="connsiteY7-366" fmla="*/ 1593252 h 2179536"/>
              <a:gd name="connsiteX8-367" fmla="*/ 1195882 w 2003583"/>
              <a:gd name="connsiteY8-368" fmla="*/ 1791847 h 2179536"/>
              <a:gd name="connsiteX9-369" fmla="*/ 1119457 w 2003583"/>
              <a:gd name="connsiteY9-370" fmla="*/ 2116967 h 2179536"/>
              <a:gd name="connsiteX10-371" fmla="*/ 884127 w 2003583"/>
              <a:gd name="connsiteY10-372" fmla="*/ 2116967 h 2179536"/>
              <a:gd name="connsiteX11-373" fmla="*/ 807702 w 2003583"/>
              <a:gd name="connsiteY11-374" fmla="*/ 1791847 h 2179536"/>
              <a:gd name="connsiteX12-375" fmla="*/ 463725 w 2003583"/>
              <a:gd name="connsiteY12-376" fmla="*/ 1593252 h 2179536"/>
              <a:gd name="connsiteX13-377" fmla="*/ 143951 w 2003583"/>
              <a:gd name="connsiteY13-378" fmla="*/ 1689626 h 2179536"/>
              <a:gd name="connsiteX14-379" fmla="*/ 26285 w 2003583"/>
              <a:gd name="connsiteY14-380" fmla="*/ 1485824 h 2179536"/>
              <a:gd name="connsiteX15-381" fmla="*/ 269635 w 2003583"/>
              <a:gd name="connsiteY15-382" fmla="*/ 1257078 h 2179536"/>
              <a:gd name="connsiteX16-383" fmla="*/ 269635 w 2003583"/>
              <a:gd name="connsiteY16-384" fmla="*/ 859888 h 2179536"/>
              <a:gd name="connsiteX17-385" fmla="*/ 26285 w 2003583"/>
              <a:gd name="connsiteY17-386" fmla="*/ 631142 h 2179536"/>
              <a:gd name="connsiteX18-387" fmla="*/ 143951 w 2003583"/>
              <a:gd name="connsiteY18-388" fmla="*/ 427340 h 2179536"/>
              <a:gd name="connsiteX19-389" fmla="*/ 463725 w 2003583"/>
              <a:gd name="connsiteY19-390" fmla="*/ 523714 h 2179536"/>
              <a:gd name="connsiteX20-391" fmla="*/ 807702 w 2003583"/>
              <a:gd name="connsiteY20-392" fmla="*/ 325119 h 2179536"/>
              <a:gd name="connsiteX21-393" fmla="*/ 884127 w 2003583"/>
              <a:gd name="connsiteY21-394" fmla="*/ -1 h 2179536"/>
              <a:gd name="connsiteX22-395" fmla="*/ 1119457 w 2003583"/>
              <a:gd name="connsiteY22-396" fmla="*/ -1 h 2179536"/>
              <a:gd name="connsiteX23-397" fmla="*/ 1195882 w 2003583"/>
              <a:gd name="connsiteY23-398" fmla="*/ 325119 h 2179536"/>
              <a:gd name="connsiteX24-399" fmla="*/ 1539859 w 2003583"/>
              <a:gd name="connsiteY24-400" fmla="*/ 523714 h 2179536"/>
              <a:gd name="connsiteX0-401" fmla="*/ 1539859 w 2003583"/>
              <a:gd name="connsiteY0-402" fmla="*/ 523716 h 2179538"/>
              <a:gd name="connsiteX1-403" fmla="*/ 1859633 w 2003583"/>
              <a:gd name="connsiteY1-404" fmla="*/ 427342 h 2179538"/>
              <a:gd name="connsiteX2-405" fmla="*/ 1977299 w 2003583"/>
              <a:gd name="connsiteY2-406" fmla="*/ 631144 h 2179538"/>
              <a:gd name="connsiteX3-407" fmla="*/ 1733949 w 2003583"/>
              <a:gd name="connsiteY3-408" fmla="*/ 859890 h 2179538"/>
              <a:gd name="connsiteX4-409" fmla="*/ 1733949 w 2003583"/>
              <a:gd name="connsiteY4-410" fmla="*/ 1257080 h 2179538"/>
              <a:gd name="connsiteX5-411" fmla="*/ 1977299 w 2003583"/>
              <a:gd name="connsiteY5-412" fmla="*/ 1485826 h 2179538"/>
              <a:gd name="connsiteX6-413" fmla="*/ 1859633 w 2003583"/>
              <a:gd name="connsiteY6-414" fmla="*/ 1689628 h 2179538"/>
              <a:gd name="connsiteX7-415" fmla="*/ 1539859 w 2003583"/>
              <a:gd name="connsiteY7-416" fmla="*/ 1593254 h 2179538"/>
              <a:gd name="connsiteX8-417" fmla="*/ 1195882 w 2003583"/>
              <a:gd name="connsiteY8-418" fmla="*/ 1791849 h 2179538"/>
              <a:gd name="connsiteX9-419" fmla="*/ 1119457 w 2003583"/>
              <a:gd name="connsiteY9-420" fmla="*/ 2116969 h 2179538"/>
              <a:gd name="connsiteX10-421" fmla="*/ 884127 w 2003583"/>
              <a:gd name="connsiteY10-422" fmla="*/ 2116969 h 2179538"/>
              <a:gd name="connsiteX11-423" fmla="*/ 807702 w 2003583"/>
              <a:gd name="connsiteY11-424" fmla="*/ 1791849 h 2179538"/>
              <a:gd name="connsiteX12-425" fmla="*/ 463725 w 2003583"/>
              <a:gd name="connsiteY12-426" fmla="*/ 1593254 h 2179538"/>
              <a:gd name="connsiteX13-427" fmla="*/ 143951 w 2003583"/>
              <a:gd name="connsiteY13-428" fmla="*/ 1689628 h 2179538"/>
              <a:gd name="connsiteX14-429" fmla="*/ 26285 w 2003583"/>
              <a:gd name="connsiteY14-430" fmla="*/ 1485826 h 2179538"/>
              <a:gd name="connsiteX15-431" fmla="*/ 269635 w 2003583"/>
              <a:gd name="connsiteY15-432" fmla="*/ 1257080 h 2179538"/>
              <a:gd name="connsiteX16-433" fmla="*/ 269635 w 2003583"/>
              <a:gd name="connsiteY16-434" fmla="*/ 859890 h 2179538"/>
              <a:gd name="connsiteX17-435" fmla="*/ 26285 w 2003583"/>
              <a:gd name="connsiteY17-436" fmla="*/ 631144 h 2179538"/>
              <a:gd name="connsiteX18-437" fmla="*/ 143951 w 2003583"/>
              <a:gd name="connsiteY18-438" fmla="*/ 427342 h 2179538"/>
              <a:gd name="connsiteX19-439" fmla="*/ 463725 w 2003583"/>
              <a:gd name="connsiteY19-440" fmla="*/ 523716 h 2179538"/>
              <a:gd name="connsiteX20-441" fmla="*/ 807702 w 2003583"/>
              <a:gd name="connsiteY20-442" fmla="*/ 325121 h 2179538"/>
              <a:gd name="connsiteX21-443" fmla="*/ 884127 w 2003583"/>
              <a:gd name="connsiteY21-444" fmla="*/ 1 h 2179538"/>
              <a:gd name="connsiteX22-445" fmla="*/ 1119457 w 2003583"/>
              <a:gd name="connsiteY22-446" fmla="*/ 1 h 2179538"/>
              <a:gd name="connsiteX23-447" fmla="*/ 1195882 w 2003583"/>
              <a:gd name="connsiteY23-448" fmla="*/ 325121 h 2179538"/>
              <a:gd name="connsiteX24-449" fmla="*/ 1539859 w 2003583"/>
              <a:gd name="connsiteY24-450" fmla="*/ 523716 h 2179538"/>
              <a:gd name="connsiteX0-451" fmla="*/ 1539859 w 2003583"/>
              <a:gd name="connsiteY0-452" fmla="*/ 523714 h 2179536"/>
              <a:gd name="connsiteX1-453" fmla="*/ 1859633 w 2003583"/>
              <a:gd name="connsiteY1-454" fmla="*/ 427340 h 2179536"/>
              <a:gd name="connsiteX2-455" fmla="*/ 1977299 w 2003583"/>
              <a:gd name="connsiteY2-456" fmla="*/ 631142 h 2179536"/>
              <a:gd name="connsiteX3-457" fmla="*/ 1733949 w 2003583"/>
              <a:gd name="connsiteY3-458" fmla="*/ 859888 h 2179536"/>
              <a:gd name="connsiteX4-459" fmla="*/ 1733949 w 2003583"/>
              <a:gd name="connsiteY4-460" fmla="*/ 1257078 h 2179536"/>
              <a:gd name="connsiteX5-461" fmla="*/ 1977299 w 2003583"/>
              <a:gd name="connsiteY5-462" fmla="*/ 1485824 h 2179536"/>
              <a:gd name="connsiteX6-463" fmla="*/ 1859633 w 2003583"/>
              <a:gd name="connsiteY6-464" fmla="*/ 1689626 h 2179536"/>
              <a:gd name="connsiteX7-465" fmla="*/ 1539859 w 2003583"/>
              <a:gd name="connsiteY7-466" fmla="*/ 1593252 h 2179536"/>
              <a:gd name="connsiteX8-467" fmla="*/ 1195882 w 2003583"/>
              <a:gd name="connsiteY8-468" fmla="*/ 1791847 h 2179536"/>
              <a:gd name="connsiteX9-469" fmla="*/ 1119457 w 2003583"/>
              <a:gd name="connsiteY9-470" fmla="*/ 2116967 h 2179536"/>
              <a:gd name="connsiteX10-471" fmla="*/ 884127 w 2003583"/>
              <a:gd name="connsiteY10-472" fmla="*/ 2116967 h 2179536"/>
              <a:gd name="connsiteX11-473" fmla="*/ 807702 w 2003583"/>
              <a:gd name="connsiteY11-474" fmla="*/ 1791847 h 2179536"/>
              <a:gd name="connsiteX12-475" fmla="*/ 463725 w 2003583"/>
              <a:gd name="connsiteY12-476" fmla="*/ 1593252 h 2179536"/>
              <a:gd name="connsiteX13-477" fmla="*/ 143951 w 2003583"/>
              <a:gd name="connsiteY13-478" fmla="*/ 1689626 h 2179536"/>
              <a:gd name="connsiteX14-479" fmla="*/ 26285 w 2003583"/>
              <a:gd name="connsiteY14-480" fmla="*/ 1485824 h 2179536"/>
              <a:gd name="connsiteX15-481" fmla="*/ 269635 w 2003583"/>
              <a:gd name="connsiteY15-482" fmla="*/ 1257078 h 2179536"/>
              <a:gd name="connsiteX16-483" fmla="*/ 269635 w 2003583"/>
              <a:gd name="connsiteY16-484" fmla="*/ 859888 h 2179536"/>
              <a:gd name="connsiteX17-485" fmla="*/ 26285 w 2003583"/>
              <a:gd name="connsiteY17-486" fmla="*/ 631142 h 2179536"/>
              <a:gd name="connsiteX18-487" fmla="*/ 143951 w 2003583"/>
              <a:gd name="connsiteY18-488" fmla="*/ 427340 h 2179536"/>
              <a:gd name="connsiteX19-489" fmla="*/ 463725 w 2003583"/>
              <a:gd name="connsiteY19-490" fmla="*/ 523714 h 2179536"/>
              <a:gd name="connsiteX20-491" fmla="*/ 807702 w 2003583"/>
              <a:gd name="connsiteY20-492" fmla="*/ 325119 h 2179536"/>
              <a:gd name="connsiteX21-493" fmla="*/ 884127 w 2003583"/>
              <a:gd name="connsiteY21-494" fmla="*/ -1 h 2179536"/>
              <a:gd name="connsiteX22-495" fmla="*/ 1119457 w 2003583"/>
              <a:gd name="connsiteY22-496" fmla="*/ -1 h 2179536"/>
              <a:gd name="connsiteX23-497" fmla="*/ 1195882 w 2003583"/>
              <a:gd name="connsiteY23-498" fmla="*/ 325119 h 2179536"/>
              <a:gd name="connsiteX24-499" fmla="*/ 1539859 w 2003583"/>
              <a:gd name="connsiteY24-500" fmla="*/ 523714 h 2179536"/>
              <a:gd name="connsiteX0-501" fmla="*/ 1539859 w 2003583"/>
              <a:gd name="connsiteY0-502" fmla="*/ 564355 h 2220177"/>
              <a:gd name="connsiteX1-503" fmla="*/ 1859633 w 2003583"/>
              <a:gd name="connsiteY1-504" fmla="*/ 467981 h 2220177"/>
              <a:gd name="connsiteX2-505" fmla="*/ 1977299 w 2003583"/>
              <a:gd name="connsiteY2-506" fmla="*/ 671783 h 2220177"/>
              <a:gd name="connsiteX3-507" fmla="*/ 1733949 w 2003583"/>
              <a:gd name="connsiteY3-508" fmla="*/ 900529 h 2220177"/>
              <a:gd name="connsiteX4-509" fmla="*/ 1733949 w 2003583"/>
              <a:gd name="connsiteY4-510" fmla="*/ 1297719 h 2220177"/>
              <a:gd name="connsiteX5-511" fmla="*/ 1977299 w 2003583"/>
              <a:gd name="connsiteY5-512" fmla="*/ 1526465 h 2220177"/>
              <a:gd name="connsiteX6-513" fmla="*/ 1859633 w 2003583"/>
              <a:gd name="connsiteY6-514" fmla="*/ 1730267 h 2220177"/>
              <a:gd name="connsiteX7-515" fmla="*/ 1539859 w 2003583"/>
              <a:gd name="connsiteY7-516" fmla="*/ 1633893 h 2220177"/>
              <a:gd name="connsiteX8-517" fmla="*/ 1195882 w 2003583"/>
              <a:gd name="connsiteY8-518" fmla="*/ 1832488 h 2220177"/>
              <a:gd name="connsiteX9-519" fmla="*/ 1119457 w 2003583"/>
              <a:gd name="connsiteY9-520" fmla="*/ 2157608 h 2220177"/>
              <a:gd name="connsiteX10-521" fmla="*/ 884127 w 2003583"/>
              <a:gd name="connsiteY10-522" fmla="*/ 2157608 h 2220177"/>
              <a:gd name="connsiteX11-523" fmla="*/ 807702 w 2003583"/>
              <a:gd name="connsiteY11-524" fmla="*/ 1832488 h 2220177"/>
              <a:gd name="connsiteX12-525" fmla="*/ 463725 w 2003583"/>
              <a:gd name="connsiteY12-526" fmla="*/ 1633893 h 2220177"/>
              <a:gd name="connsiteX13-527" fmla="*/ 143951 w 2003583"/>
              <a:gd name="connsiteY13-528" fmla="*/ 1730267 h 2220177"/>
              <a:gd name="connsiteX14-529" fmla="*/ 26285 w 2003583"/>
              <a:gd name="connsiteY14-530" fmla="*/ 1526465 h 2220177"/>
              <a:gd name="connsiteX15-531" fmla="*/ 269635 w 2003583"/>
              <a:gd name="connsiteY15-532" fmla="*/ 1297719 h 2220177"/>
              <a:gd name="connsiteX16-533" fmla="*/ 269635 w 2003583"/>
              <a:gd name="connsiteY16-534" fmla="*/ 900529 h 2220177"/>
              <a:gd name="connsiteX17-535" fmla="*/ 26285 w 2003583"/>
              <a:gd name="connsiteY17-536" fmla="*/ 671783 h 2220177"/>
              <a:gd name="connsiteX18-537" fmla="*/ 143951 w 2003583"/>
              <a:gd name="connsiteY18-538" fmla="*/ 467981 h 2220177"/>
              <a:gd name="connsiteX19-539" fmla="*/ 463725 w 2003583"/>
              <a:gd name="connsiteY19-540" fmla="*/ 564355 h 2220177"/>
              <a:gd name="connsiteX20-541" fmla="*/ 807702 w 2003583"/>
              <a:gd name="connsiteY20-542" fmla="*/ 365760 h 2220177"/>
              <a:gd name="connsiteX21-543" fmla="*/ 884127 w 2003583"/>
              <a:gd name="connsiteY21-544" fmla="*/ 40640 h 2220177"/>
              <a:gd name="connsiteX22-545" fmla="*/ 1119457 w 2003583"/>
              <a:gd name="connsiteY22-546" fmla="*/ 40640 h 2220177"/>
              <a:gd name="connsiteX23-547" fmla="*/ 1195882 w 2003583"/>
              <a:gd name="connsiteY23-548" fmla="*/ 365760 h 2220177"/>
              <a:gd name="connsiteX24-549" fmla="*/ 1539859 w 2003583"/>
              <a:gd name="connsiteY24-550" fmla="*/ 564355 h 2220177"/>
              <a:gd name="connsiteX0-551" fmla="*/ 1539859 w 2003583"/>
              <a:gd name="connsiteY0-552" fmla="*/ 586285 h 2242107"/>
              <a:gd name="connsiteX1-553" fmla="*/ 1859633 w 2003583"/>
              <a:gd name="connsiteY1-554" fmla="*/ 489911 h 2242107"/>
              <a:gd name="connsiteX2-555" fmla="*/ 1977299 w 2003583"/>
              <a:gd name="connsiteY2-556" fmla="*/ 693713 h 2242107"/>
              <a:gd name="connsiteX3-557" fmla="*/ 1733949 w 2003583"/>
              <a:gd name="connsiteY3-558" fmla="*/ 922459 h 2242107"/>
              <a:gd name="connsiteX4-559" fmla="*/ 1733949 w 2003583"/>
              <a:gd name="connsiteY4-560" fmla="*/ 1319649 h 2242107"/>
              <a:gd name="connsiteX5-561" fmla="*/ 1977299 w 2003583"/>
              <a:gd name="connsiteY5-562" fmla="*/ 1548395 h 2242107"/>
              <a:gd name="connsiteX6-563" fmla="*/ 1859633 w 2003583"/>
              <a:gd name="connsiteY6-564" fmla="*/ 1752197 h 2242107"/>
              <a:gd name="connsiteX7-565" fmla="*/ 1539859 w 2003583"/>
              <a:gd name="connsiteY7-566" fmla="*/ 1655823 h 2242107"/>
              <a:gd name="connsiteX8-567" fmla="*/ 1195882 w 2003583"/>
              <a:gd name="connsiteY8-568" fmla="*/ 1854418 h 2242107"/>
              <a:gd name="connsiteX9-569" fmla="*/ 1119457 w 2003583"/>
              <a:gd name="connsiteY9-570" fmla="*/ 2179538 h 2242107"/>
              <a:gd name="connsiteX10-571" fmla="*/ 884127 w 2003583"/>
              <a:gd name="connsiteY10-572" fmla="*/ 2179538 h 2242107"/>
              <a:gd name="connsiteX11-573" fmla="*/ 807702 w 2003583"/>
              <a:gd name="connsiteY11-574" fmla="*/ 1854418 h 2242107"/>
              <a:gd name="connsiteX12-575" fmla="*/ 463725 w 2003583"/>
              <a:gd name="connsiteY12-576" fmla="*/ 1655823 h 2242107"/>
              <a:gd name="connsiteX13-577" fmla="*/ 143951 w 2003583"/>
              <a:gd name="connsiteY13-578" fmla="*/ 1752197 h 2242107"/>
              <a:gd name="connsiteX14-579" fmla="*/ 26285 w 2003583"/>
              <a:gd name="connsiteY14-580" fmla="*/ 1548395 h 2242107"/>
              <a:gd name="connsiteX15-581" fmla="*/ 269635 w 2003583"/>
              <a:gd name="connsiteY15-582" fmla="*/ 1319649 h 2242107"/>
              <a:gd name="connsiteX16-583" fmla="*/ 269635 w 2003583"/>
              <a:gd name="connsiteY16-584" fmla="*/ 922459 h 2242107"/>
              <a:gd name="connsiteX17-585" fmla="*/ 26285 w 2003583"/>
              <a:gd name="connsiteY17-586" fmla="*/ 693713 h 2242107"/>
              <a:gd name="connsiteX18-587" fmla="*/ 143951 w 2003583"/>
              <a:gd name="connsiteY18-588" fmla="*/ 489911 h 2242107"/>
              <a:gd name="connsiteX19-589" fmla="*/ 463725 w 2003583"/>
              <a:gd name="connsiteY19-590" fmla="*/ 586285 h 2242107"/>
              <a:gd name="connsiteX20-591" fmla="*/ 807702 w 2003583"/>
              <a:gd name="connsiteY20-592" fmla="*/ 387690 h 2242107"/>
              <a:gd name="connsiteX21-593" fmla="*/ 884127 w 2003583"/>
              <a:gd name="connsiteY21-594" fmla="*/ 62570 h 2242107"/>
              <a:gd name="connsiteX22-595" fmla="*/ 1119457 w 2003583"/>
              <a:gd name="connsiteY22-596" fmla="*/ 62570 h 2242107"/>
              <a:gd name="connsiteX23-597" fmla="*/ 1195882 w 2003583"/>
              <a:gd name="connsiteY23-598" fmla="*/ 387690 h 2242107"/>
              <a:gd name="connsiteX24-599" fmla="*/ 1539859 w 2003583"/>
              <a:gd name="connsiteY24-600" fmla="*/ 586285 h 2242107"/>
              <a:gd name="connsiteX0-601" fmla="*/ 1539859 w 2003583"/>
              <a:gd name="connsiteY0-602" fmla="*/ 586285 h 2242107"/>
              <a:gd name="connsiteX1-603" fmla="*/ 1859633 w 2003583"/>
              <a:gd name="connsiteY1-604" fmla="*/ 489911 h 2242107"/>
              <a:gd name="connsiteX2-605" fmla="*/ 1977299 w 2003583"/>
              <a:gd name="connsiteY2-606" fmla="*/ 693713 h 2242107"/>
              <a:gd name="connsiteX3-607" fmla="*/ 1733949 w 2003583"/>
              <a:gd name="connsiteY3-608" fmla="*/ 922459 h 2242107"/>
              <a:gd name="connsiteX4-609" fmla="*/ 1733949 w 2003583"/>
              <a:gd name="connsiteY4-610" fmla="*/ 1319649 h 2242107"/>
              <a:gd name="connsiteX5-611" fmla="*/ 1977299 w 2003583"/>
              <a:gd name="connsiteY5-612" fmla="*/ 1548395 h 2242107"/>
              <a:gd name="connsiteX6-613" fmla="*/ 1859633 w 2003583"/>
              <a:gd name="connsiteY6-614" fmla="*/ 1752197 h 2242107"/>
              <a:gd name="connsiteX7-615" fmla="*/ 1539859 w 2003583"/>
              <a:gd name="connsiteY7-616" fmla="*/ 1655823 h 2242107"/>
              <a:gd name="connsiteX8-617" fmla="*/ 1195882 w 2003583"/>
              <a:gd name="connsiteY8-618" fmla="*/ 1854418 h 2242107"/>
              <a:gd name="connsiteX9-619" fmla="*/ 1119457 w 2003583"/>
              <a:gd name="connsiteY9-620" fmla="*/ 2179538 h 2242107"/>
              <a:gd name="connsiteX10-621" fmla="*/ 884127 w 2003583"/>
              <a:gd name="connsiteY10-622" fmla="*/ 2179538 h 2242107"/>
              <a:gd name="connsiteX11-623" fmla="*/ 807702 w 2003583"/>
              <a:gd name="connsiteY11-624" fmla="*/ 1854418 h 2242107"/>
              <a:gd name="connsiteX12-625" fmla="*/ 463725 w 2003583"/>
              <a:gd name="connsiteY12-626" fmla="*/ 1655823 h 2242107"/>
              <a:gd name="connsiteX13-627" fmla="*/ 143951 w 2003583"/>
              <a:gd name="connsiteY13-628" fmla="*/ 1752197 h 2242107"/>
              <a:gd name="connsiteX14-629" fmla="*/ 26285 w 2003583"/>
              <a:gd name="connsiteY14-630" fmla="*/ 1548395 h 2242107"/>
              <a:gd name="connsiteX15-631" fmla="*/ 269635 w 2003583"/>
              <a:gd name="connsiteY15-632" fmla="*/ 1319649 h 2242107"/>
              <a:gd name="connsiteX16-633" fmla="*/ 269635 w 2003583"/>
              <a:gd name="connsiteY16-634" fmla="*/ 922459 h 2242107"/>
              <a:gd name="connsiteX17-635" fmla="*/ 26285 w 2003583"/>
              <a:gd name="connsiteY17-636" fmla="*/ 693713 h 2242107"/>
              <a:gd name="connsiteX18-637" fmla="*/ 143951 w 2003583"/>
              <a:gd name="connsiteY18-638" fmla="*/ 489911 h 2242107"/>
              <a:gd name="connsiteX19-639" fmla="*/ 463725 w 2003583"/>
              <a:gd name="connsiteY19-640" fmla="*/ 586285 h 2242107"/>
              <a:gd name="connsiteX20-641" fmla="*/ 807702 w 2003583"/>
              <a:gd name="connsiteY20-642" fmla="*/ 387690 h 2242107"/>
              <a:gd name="connsiteX21-643" fmla="*/ 884127 w 2003583"/>
              <a:gd name="connsiteY21-644" fmla="*/ 62570 h 2242107"/>
              <a:gd name="connsiteX22-645" fmla="*/ 1119457 w 2003583"/>
              <a:gd name="connsiteY22-646" fmla="*/ 62570 h 2242107"/>
              <a:gd name="connsiteX23-647" fmla="*/ 1195882 w 2003583"/>
              <a:gd name="connsiteY23-648" fmla="*/ 387690 h 2242107"/>
              <a:gd name="connsiteX24-649" fmla="*/ 1539859 w 2003583"/>
              <a:gd name="connsiteY24-650" fmla="*/ 586285 h 2242107"/>
              <a:gd name="connsiteX0-651" fmla="*/ 1539859 w 2003583"/>
              <a:gd name="connsiteY0-652" fmla="*/ 586285 h 2242107"/>
              <a:gd name="connsiteX1-653" fmla="*/ 1859633 w 2003583"/>
              <a:gd name="connsiteY1-654" fmla="*/ 489911 h 2242107"/>
              <a:gd name="connsiteX2-655" fmla="*/ 1977299 w 2003583"/>
              <a:gd name="connsiteY2-656" fmla="*/ 693713 h 2242107"/>
              <a:gd name="connsiteX3-657" fmla="*/ 1733949 w 2003583"/>
              <a:gd name="connsiteY3-658" fmla="*/ 922459 h 2242107"/>
              <a:gd name="connsiteX4-659" fmla="*/ 1733949 w 2003583"/>
              <a:gd name="connsiteY4-660" fmla="*/ 1319649 h 2242107"/>
              <a:gd name="connsiteX5-661" fmla="*/ 1977299 w 2003583"/>
              <a:gd name="connsiteY5-662" fmla="*/ 1548395 h 2242107"/>
              <a:gd name="connsiteX6-663" fmla="*/ 1859633 w 2003583"/>
              <a:gd name="connsiteY6-664" fmla="*/ 1752197 h 2242107"/>
              <a:gd name="connsiteX7-665" fmla="*/ 1539859 w 2003583"/>
              <a:gd name="connsiteY7-666" fmla="*/ 1655823 h 2242107"/>
              <a:gd name="connsiteX8-667" fmla="*/ 1195882 w 2003583"/>
              <a:gd name="connsiteY8-668" fmla="*/ 1854418 h 2242107"/>
              <a:gd name="connsiteX9-669" fmla="*/ 1119457 w 2003583"/>
              <a:gd name="connsiteY9-670" fmla="*/ 2179538 h 2242107"/>
              <a:gd name="connsiteX10-671" fmla="*/ 884127 w 2003583"/>
              <a:gd name="connsiteY10-672" fmla="*/ 2179538 h 2242107"/>
              <a:gd name="connsiteX11-673" fmla="*/ 807702 w 2003583"/>
              <a:gd name="connsiteY11-674" fmla="*/ 1854418 h 2242107"/>
              <a:gd name="connsiteX12-675" fmla="*/ 463725 w 2003583"/>
              <a:gd name="connsiteY12-676" fmla="*/ 1655823 h 2242107"/>
              <a:gd name="connsiteX13-677" fmla="*/ 143951 w 2003583"/>
              <a:gd name="connsiteY13-678" fmla="*/ 1752197 h 2242107"/>
              <a:gd name="connsiteX14-679" fmla="*/ 26285 w 2003583"/>
              <a:gd name="connsiteY14-680" fmla="*/ 1548395 h 2242107"/>
              <a:gd name="connsiteX15-681" fmla="*/ 269635 w 2003583"/>
              <a:gd name="connsiteY15-682" fmla="*/ 1319649 h 2242107"/>
              <a:gd name="connsiteX16-683" fmla="*/ 269635 w 2003583"/>
              <a:gd name="connsiteY16-684" fmla="*/ 922459 h 2242107"/>
              <a:gd name="connsiteX17-685" fmla="*/ 26285 w 2003583"/>
              <a:gd name="connsiteY17-686" fmla="*/ 693713 h 2242107"/>
              <a:gd name="connsiteX18-687" fmla="*/ 143951 w 2003583"/>
              <a:gd name="connsiteY18-688" fmla="*/ 489911 h 2242107"/>
              <a:gd name="connsiteX19-689" fmla="*/ 463725 w 2003583"/>
              <a:gd name="connsiteY19-690" fmla="*/ 586285 h 2242107"/>
              <a:gd name="connsiteX20-691" fmla="*/ 807702 w 2003583"/>
              <a:gd name="connsiteY20-692" fmla="*/ 387690 h 2242107"/>
              <a:gd name="connsiteX21-693" fmla="*/ 884127 w 2003583"/>
              <a:gd name="connsiteY21-694" fmla="*/ 62570 h 2242107"/>
              <a:gd name="connsiteX22-695" fmla="*/ 1119457 w 2003583"/>
              <a:gd name="connsiteY22-696" fmla="*/ 62570 h 2242107"/>
              <a:gd name="connsiteX23-697" fmla="*/ 1195882 w 2003583"/>
              <a:gd name="connsiteY23-698" fmla="*/ 387690 h 2242107"/>
              <a:gd name="connsiteX24-699" fmla="*/ 1539859 w 2003583"/>
              <a:gd name="connsiteY24-700" fmla="*/ 586285 h 2242107"/>
              <a:gd name="connsiteX0-701" fmla="*/ 1539859 w 2003583"/>
              <a:gd name="connsiteY0-702" fmla="*/ 586285 h 2242107"/>
              <a:gd name="connsiteX1-703" fmla="*/ 1859633 w 2003583"/>
              <a:gd name="connsiteY1-704" fmla="*/ 489911 h 2242107"/>
              <a:gd name="connsiteX2-705" fmla="*/ 1977299 w 2003583"/>
              <a:gd name="connsiteY2-706" fmla="*/ 693713 h 2242107"/>
              <a:gd name="connsiteX3-707" fmla="*/ 1733949 w 2003583"/>
              <a:gd name="connsiteY3-708" fmla="*/ 922459 h 2242107"/>
              <a:gd name="connsiteX4-709" fmla="*/ 1733949 w 2003583"/>
              <a:gd name="connsiteY4-710" fmla="*/ 1319649 h 2242107"/>
              <a:gd name="connsiteX5-711" fmla="*/ 1977299 w 2003583"/>
              <a:gd name="connsiteY5-712" fmla="*/ 1548395 h 2242107"/>
              <a:gd name="connsiteX6-713" fmla="*/ 1859633 w 2003583"/>
              <a:gd name="connsiteY6-714" fmla="*/ 1752197 h 2242107"/>
              <a:gd name="connsiteX7-715" fmla="*/ 1539859 w 2003583"/>
              <a:gd name="connsiteY7-716" fmla="*/ 1655823 h 2242107"/>
              <a:gd name="connsiteX8-717" fmla="*/ 1195882 w 2003583"/>
              <a:gd name="connsiteY8-718" fmla="*/ 1854418 h 2242107"/>
              <a:gd name="connsiteX9-719" fmla="*/ 1119457 w 2003583"/>
              <a:gd name="connsiteY9-720" fmla="*/ 2179538 h 2242107"/>
              <a:gd name="connsiteX10-721" fmla="*/ 884127 w 2003583"/>
              <a:gd name="connsiteY10-722" fmla="*/ 2179538 h 2242107"/>
              <a:gd name="connsiteX11-723" fmla="*/ 807702 w 2003583"/>
              <a:gd name="connsiteY11-724" fmla="*/ 1854418 h 2242107"/>
              <a:gd name="connsiteX12-725" fmla="*/ 463725 w 2003583"/>
              <a:gd name="connsiteY12-726" fmla="*/ 1655823 h 2242107"/>
              <a:gd name="connsiteX13-727" fmla="*/ 143951 w 2003583"/>
              <a:gd name="connsiteY13-728" fmla="*/ 1752197 h 2242107"/>
              <a:gd name="connsiteX14-729" fmla="*/ 26285 w 2003583"/>
              <a:gd name="connsiteY14-730" fmla="*/ 1548395 h 2242107"/>
              <a:gd name="connsiteX15-731" fmla="*/ 269635 w 2003583"/>
              <a:gd name="connsiteY15-732" fmla="*/ 1319649 h 2242107"/>
              <a:gd name="connsiteX16-733" fmla="*/ 269635 w 2003583"/>
              <a:gd name="connsiteY16-734" fmla="*/ 922459 h 2242107"/>
              <a:gd name="connsiteX17-735" fmla="*/ 26285 w 2003583"/>
              <a:gd name="connsiteY17-736" fmla="*/ 693713 h 2242107"/>
              <a:gd name="connsiteX18-737" fmla="*/ 143951 w 2003583"/>
              <a:gd name="connsiteY18-738" fmla="*/ 489911 h 2242107"/>
              <a:gd name="connsiteX19-739" fmla="*/ 463725 w 2003583"/>
              <a:gd name="connsiteY19-740" fmla="*/ 586285 h 2242107"/>
              <a:gd name="connsiteX20-741" fmla="*/ 807702 w 2003583"/>
              <a:gd name="connsiteY20-742" fmla="*/ 387690 h 2242107"/>
              <a:gd name="connsiteX21-743" fmla="*/ 884127 w 2003583"/>
              <a:gd name="connsiteY21-744" fmla="*/ 62570 h 2242107"/>
              <a:gd name="connsiteX22-745" fmla="*/ 1119457 w 2003583"/>
              <a:gd name="connsiteY22-746" fmla="*/ 62570 h 2242107"/>
              <a:gd name="connsiteX23-747" fmla="*/ 1195882 w 2003583"/>
              <a:gd name="connsiteY23-748" fmla="*/ 387690 h 2242107"/>
              <a:gd name="connsiteX24-749" fmla="*/ 1539859 w 2003583"/>
              <a:gd name="connsiteY24-750" fmla="*/ 586285 h 2242107"/>
              <a:gd name="connsiteX0-751" fmla="*/ 1539859 w 2003583"/>
              <a:gd name="connsiteY0-752" fmla="*/ 586285 h 2242107"/>
              <a:gd name="connsiteX1-753" fmla="*/ 1859633 w 2003583"/>
              <a:gd name="connsiteY1-754" fmla="*/ 489911 h 2242107"/>
              <a:gd name="connsiteX2-755" fmla="*/ 1977299 w 2003583"/>
              <a:gd name="connsiteY2-756" fmla="*/ 693713 h 2242107"/>
              <a:gd name="connsiteX3-757" fmla="*/ 1733949 w 2003583"/>
              <a:gd name="connsiteY3-758" fmla="*/ 922459 h 2242107"/>
              <a:gd name="connsiteX4-759" fmla="*/ 1733949 w 2003583"/>
              <a:gd name="connsiteY4-760" fmla="*/ 1319649 h 2242107"/>
              <a:gd name="connsiteX5-761" fmla="*/ 1977299 w 2003583"/>
              <a:gd name="connsiteY5-762" fmla="*/ 1548395 h 2242107"/>
              <a:gd name="connsiteX6-763" fmla="*/ 1859633 w 2003583"/>
              <a:gd name="connsiteY6-764" fmla="*/ 1752197 h 2242107"/>
              <a:gd name="connsiteX7-765" fmla="*/ 1539859 w 2003583"/>
              <a:gd name="connsiteY7-766" fmla="*/ 1655823 h 2242107"/>
              <a:gd name="connsiteX8-767" fmla="*/ 1195882 w 2003583"/>
              <a:gd name="connsiteY8-768" fmla="*/ 1854418 h 2242107"/>
              <a:gd name="connsiteX9-769" fmla="*/ 1119457 w 2003583"/>
              <a:gd name="connsiteY9-770" fmla="*/ 2179538 h 2242107"/>
              <a:gd name="connsiteX10-771" fmla="*/ 884127 w 2003583"/>
              <a:gd name="connsiteY10-772" fmla="*/ 2179538 h 2242107"/>
              <a:gd name="connsiteX11-773" fmla="*/ 807702 w 2003583"/>
              <a:gd name="connsiteY11-774" fmla="*/ 1854418 h 2242107"/>
              <a:gd name="connsiteX12-775" fmla="*/ 463725 w 2003583"/>
              <a:gd name="connsiteY12-776" fmla="*/ 1655823 h 2242107"/>
              <a:gd name="connsiteX13-777" fmla="*/ 143951 w 2003583"/>
              <a:gd name="connsiteY13-778" fmla="*/ 1752197 h 2242107"/>
              <a:gd name="connsiteX14-779" fmla="*/ 26285 w 2003583"/>
              <a:gd name="connsiteY14-780" fmla="*/ 1548395 h 2242107"/>
              <a:gd name="connsiteX15-781" fmla="*/ 269635 w 2003583"/>
              <a:gd name="connsiteY15-782" fmla="*/ 1319649 h 2242107"/>
              <a:gd name="connsiteX16-783" fmla="*/ 269635 w 2003583"/>
              <a:gd name="connsiteY16-784" fmla="*/ 922459 h 2242107"/>
              <a:gd name="connsiteX17-785" fmla="*/ 26285 w 2003583"/>
              <a:gd name="connsiteY17-786" fmla="*/ 693713 h 2242107"/>
              <a:gd name="connsiteX18-787" fmla="*/ 143951 w 2003583"/>
              <a:gd name="connsiteY18-788" fmla="*/ 489911 h 2242107"/>
              <a:gd name="connsiteX19-789" fmla="*/ 463725 w 2003583"/>
              <a:gd name="connsiteY19-790" fmla="*/ 586285 h 2242107"/>
              <a:gd name="connsiteX20-791" fmla="*/ 807702 w 2003583"/>
              <a:gd name="connsiteY20-792" fmla="*/ 387690 h 2242107"/>
              <a:gd name="connsiteX21-793" fmla="*/ 884127 w 2003583"/>
              <a:gd name="connsiteY21-794" fmla="*/ 62570 h 2242107"/>
              <a:gd name="connsiteX22-795" fmla="*/ 1119457 w 2003583"/>
              <a:gd name="connsiteY22-796" fmla="*/ 62570 h 2242107"/>
              <a:gd name="connsiteX23-797" fmla="*/ 1195882 w 2003583"/>
              <a:gd name="connsiteY23-798" fmla="*/ 387690 h 2242107"/>
              <a:gd name="connsiteX24-799" fmla="*/ 1539859 w 2003583"/>
              <a:gd name="connsiteY24-800" fmla="*/ 586285 h 2242107"/>
              <a:gd name="connsiteX0-801" fmla="*/ 1539859 w 2003583"/>
              <a:gd name="connsiteY0-802" fmla="*/ 586285 h 2242107"/>
              <a:gd name="connsiteX1-803" fmla="*/ 1859633 w 2003583"/>
              <a:gd name="connsiteY1-804" fmla="*/ 489911 h 2242107"/>
              <a:gd name="connsiteX2-805" fmla="*/ 1977299 w 2003583"/>
              <a:gd name="connsiteY2-806" fmla="*/ 693713 h 2242107"/>
              <a:gd name="connsiteX3-807" fmla="*/ 1733949 w 2003583"/>
              <a:gd name="connsiteY3-808" fmla="*/ 922459 h 2242107"/>
              <a:gd name="connsiteX4-809" fmla="*/ 1733949 w 2003583"/>
              <a:gd name="connsiteY4-810" fmla="*/ 1319649 h 2242107"/>
              <a:gd name="connsiteX5-811" fmla="*/ 1977299 w 2003583"/>
              <a:gd name="connsiteY5-812" fmla="*/ 1548395 h 2242107"/>
              <a:gd name="connsiteX6-813" fmla="*/ 1859633 w 2003583"/>
              <a:gd name="connsiteY6-814" fmla="*/ 1752197 h 2242107"/>
              <a:gd name="connsiteX7-815" fmla="*/ 1539859 w 2003583"/>
              <a:gd name="connsiteY7-816" fmla="*/ 1655823 h 2242107"/>
              <a:gd name="connsiteX8-817" fmla="*/ 1195882 w 2003583"/>
              <a:gd name="connsiteY8-818" fmla="*/ 1854418 h 2242107"/>
              <a:gd name="connsiteX9-819" fmla="*/ 1119457 w 2003583"/>
              <a:gd name="connsiteY9-820" fmla="*/ 2179538 h 2242107"/>
              <a:gd name="connsiteX10-821" fmla="*/ 884127 w 2003583"/>
              <a:gd name="connsiteY10-822" fmla="*/ 2179538 h 2242107"/>
              <a:gd name="connsiteX11-823" fmla="*/ 807702 w 2003583"/>
              <a:gd name="connsiteY11-824" fmla="*/ 1854418 h 2242107"/>
              <a:gd name="connsiteX12-825" fmla="*/ 463725 w 2003583"/>
              <a:gd name="connsiteY12-826" fmla="*/ 1655823 h 2242107"/>
              <a:gd name="connsiteX13-827" fmla="*/ 143951 w 2003583"/>
              <a:gd name="connsiteY13-828" fmla="*/ 1752197 h 2242107"/>
              <a:gd name="connsiteX14-829" fmla="*/ 26285 w 2003583"/>
              <a:gd name="connsiteY14-830" fmla="*/ 1548395 h 2242107"/>
              <a:gd name="connsiteX15-831" fmla="*/ 269635 w 2003583"/>
              <a:gd name="connsiteY15-832" fmla="*/ 1319649 h 2242107"/>
              <a:gd name="connsiteX16-833" fmla="*/ 269635 w 2003583"/>
              <a:gd name="connsiteY16-834" fmla="*/ 922459 h 2242107"/>
              <a:gd name="connsiteX17-835" fmla="*/ 26285 w 2003583"/>
              <a:gd name="connsiteY17-836" fmla="*/ 693713 h 2242107"/>
              <a:gd name="connsiteX18-837" fmla="*/ 143951 w 2003583"/>
              <a:gd name="connsiteY18-838" fmla="*/ 489911 h 2242107"/>
              <a:gd name="connsiteX19-839" fmla="*/ 463725 w 2003583"/>
              <a:gd name="connsiteY19-840" fmla="*/ 586285 h 2242107"/>
              <a:gd name="connsiteX20-841" fmla="*/ 807702 w 2003583"/>
              <a:gd name="connsiteY20-842" fmla="*/ 387690 h 2242107"/>
              <a:gd name="connsiteX21-843" fmla="*/ 884127 w 2003583"/>
              <a:gd name="connsiteY21-844" fmla="*/ 62570 h 2242107"/>
              <a:gd name="connsiteX22-845" fmla="*/ 1119457 w 2003583"/>
              <a:gd name="connsiteY22-846" fmla="*/ 62570 h 2242107"/>
              <a:gd name="connsiteX23-847" fmla="*/ 1195882 w 2003583"/>
              <a:gd name="connsiteY23-848" fmla="*/ 387690 h 2242107"/>
              <a:gd name="connsiteX24-849" fmla="*/ 1539859 w 2003583"/>
              <a:gd name="connsiteY24-850" fmla="*/ 586285 h 2242107"/>
              <a:gd name="connsiteX0-851" fmla="*/ 1539859 w 2003583"/>
              <a:gd name="connsiteY0-852" fmla="*/ 586285 h 2242107"/>
              <a:gd name="connsiteX1-853" fmla="*/ 1859633 w 2003583"/>
              <a:gd name="connsiteY1-854" fmla="*/ 489911 h 2242107"/>
              <a:gd name="connsiteX2-855" fmla="*/ 1977299 w 2003583"/>
              <a:gd name="connsiteY2-856" fmla="*/ 693713 h 2242107"/>
              <a:gd name="connsiteX3-857" fmla="*/ 1733949 w 2003583"/>
              <a:gd name="connsiteY3-858" fmla="*/ 922459 h 2242107"/>
              <a:gd name="connsiteX4-859" fmla="*/ 1733949 w 2003583"/>
              <a:gd name="connsiteY4-860" fmla="*/ 1319649 h 2242107"/>
              <a:gd name="connsiteX5-861" fmla="*/ 1977299 w 2003583"/>
              <a:gd name="connsiteY5-862" fmla="*/ 1548395 h 2242107"/>
              <a:gd name="connsiteX6-863" fmla="*/ 1859633 w 2003583"/>
              <a:gd name="connsiteY6-864" fmla="*/ 1752197 h 2242107"/>
              <a:gd name="connsiteX7-865" fmla="*/ 1539859 w 2003583"/>
              <a:gd name="connsiteY7-866" fmla="*/ 1655823 h 2242107"/>
              <a:gd name="connsiteX8-867" fmla="*/ 1195882 w 2003583"/>
              <a:gd name="connsiteY8-868" fmla="*/ 1854418 h 2242107"/>
              <a:gd name="connsiteX9-869" fmla="*/ 1119457 w 2003583"/>
              <a:gd name="connsiteY9-870" fmla="*/ 2179538 h 2242107"/>
              <a:gd name="connsiteX10-871" fmla="*/ 884127 w 2003583"/>
              <a:gd name="connsiteY10-872" fmla="*/ 2179538 h 2242107"/>
              <a:gd name="connsiteX11-873" fmla="*/ 807702 w 2003583"/>
              <a:gd name="connsiteY11-874" fmla="*/ 1854418 h 2242107"/>
              <a:gd name="connsiteX12-875" fmla="*/ 463725 w 2003583"/>
              <a:gd name="connsiteY12-876" fmla="*/ 1655823 h 2242107"/>
              <a:gd name="connsiteX13-877" fmla="*/ 143951 w 2003583"/>
              <a:gd name="connsiteY13-878" fmla="*/ 1752197 h 2242107"/>
              <a:gd name="connsiteX14-879" fmla="*/ 26285 w 2003583"/>
              <a:gd name="connsiteY14-880" fmla="*/ 1548395 h 2242107"/>
              <a:gd name="connsiteX15-881" fmla="*/ 269635 w 2003583"/>
              <a:gd name="connsiteY15-882" fmla="*/ 1319649 h 2242107"/>
              <a:gd name="connsiteX16-883" fmla="*/ 269635 w 2003583"/>
              <a:gd name="connsiteY16-884" fmla="*/ 922459 h 2242107"/>
              <a:gd name="connsiteX17-885" fmla="*/ 26285 w 2003583"/>
              <a:gd name="connsiteY17-886" fmla="*/ 693713 h 2242107"/>
              <a:gd name="connsiteX18-887" fmla="*/ 143951 w 2003583"/>
              <a:gd name="connsiteY18-888" fmla="*/ 489911 h 2242107"/>
              <a:gd name="connsiteX19-889" fmla="*/ 463725 w 2003583"/>
              <a:gd name="connsiteY19-890" fmla="*/ 586285 h 2242107"/>
              <a:gd name="connsiteX20-891" fmla="*/ 807702 w 2003583"/>
              <a:gd name="connsiteY20-892" fmla="*/ 387690 h 2242107"/>
              <a:gd name="connsiteX21-893" fmla="*/ 884127 w 2003583"/>
              <a:gd name="connsiteY21-894" fmla="*/ 62570 h 2242107"/>
              <a:gd name="connsiteX22-895" fmla="*/ 1119457 w 2003583"/>
              <a:gd name="connsiteY22-896" fmla="*/ 62570 h 2242107"/>
              <a:gd name="connsiteX23-897" fmla="*/ 1195882 w 2003583"/>
              <a:gd name="connsiteY23-898" fmla="*/ 387690 h 2242107"/>
              <a:gd name="connsiteX24-899" fmla="*/ 1539859 w 2003583"/>
              <a:gd name="connsiteY24-900" fmla="*/ 586285 h 2242107"/>
              <a:gd name="connsiteX0-901" fmla="*/ 1539859 w 2003583"/>
              <a:gd name="connsiteY0-902" fmla="*/ 586285 h 2242107"/>
              <a:gd name="connsiteX1-903" fmla="*/ 1859633 w 2003583"/>
              <a:gd name="connsiteY1-904" fmla="*/ 489911 h 2242107"/>
              <a:gd name="connsiteX2-905" fmla="*/ 1977299 w 2003583"/>
              <a:gd name="connsiteY2-906" fmla="*/ 693713 h 2242107"/>
              <a:gd name="connsiteX3-907" fmla="*/ 1733949 w 2003583"/>
              <a:gd name="connsiteY3-908" fmla="*/ 922459 h 2242107"/>
              <a:gd name="connsiteX4-909" fmla="*/ 1733949 w 2003583"/>
              <a:gd name="connsiteY4-910" fmla="*/ 1319649 h 2242107"/>
              <a:gd name="connsiteX5-911" fmla="*/ 1977299 w 2003583"/>
              <a:gd name="connsiteY5-912" fmla="*/ 1548395 h 2242107"/>
              <a:gd name="connsiteX6-913" fmla="*/ 1859633 w 2003583"/>
              <a:gd name="connsiteY6-914" fmla="*/ 1752197 h 2242107"/>
              <a:gd name="connsiteX7-915" fmla="*/ 1539859 w 2003583"/>
              <a:gd name="connsiteY7-916" fmla="*/ 1655823 h 2242107"/>
              <a:gd name="connsiteX8-917" fmla="*/ 1195882 w 2003583"/>
              <a:gd name="connsiteY8-918" fmla="*/ 1854418 h 2242107"/>
              <a:gd name="connsiteX9-919" fmla="*/ 1119457 w 2003583"/>
              <a:gd name="connsiteY9-920" fmla="*/ 2179538 h 2242107"/>
              <a:gd name="connsiteX10-921" fmla="*/ 884127 w 2003583"/>
              <a:gd name="connsiteY10-922" fmla="*/ 2179538 h 2242107"/>
              <a:gd name="connsiteX11-923" fmla="*/ 807702 w 2003583"/>
              <a:gd name="connsiteY11-924" fmla="*/ 1854418 h 2242107"/>
              <a:gd name="connsiteX12-925" fmla="*/ 463725 w 2003583"/>
              <a:gd name="connsiteY12-926" fmla="*/ 1655823 h 2242107"/>
              <a:gd name="connsiteX13-927" fmla="*/ 143951 w 2003583"/>
              <a:gd name="connsiteY13-928" fmla="*/ 1752197 h 2242107"/>
              <a:gd name="connsiteX14-929" fmla="*/ 26285 w 2003583"/>
              <a:gd name="connsiteY14-930" fmla="*/ 1548395 h 2242107"/>
              <a:gd name="connsiteX15-931" fmla="*/ 269635 w 2003583"/>
              <a:gd name="connsiteY15-932" fmla="*/ 1319649 h 2242107"/>
              <a:gd name="connsiteX16-933" fmla="*/ 269635 w 2003583"/>
              <a:gd name="connsiteY16-934" fmla="*/ 922459 h 2242107"/>
              <a:gd name="connsiteX17-935" fmla="*/ 26285 w 2003583"/>
              <a:gd name="connsiteY17-936" fmla="*/ 693713 h 2242107"/>
              <a:gd name="connsiteX18-937" fmla="*/ 143951 w 2003583"/>
              <a:gd name="connsiteY18-938" fmla="*/ 489911 h 2242107"/>
              <a:gd name="connsiteX19-939" fmla="*/ 463725 w 2003583"/>
              <a:gd name="connsiteY19-940" fmla="*/ 586285 h 2242107"/>
              <a:gd name="connsiteX20-941" fmla="*/ 807702 w 2003583"/>
              <a:gd name="connsiteY20-942" fmla="*/ 387690 h 2242107"/>
              <a:gd name="connsiteX21-943" fmla="*/ 884127 w 2003583"/>
              <a:gd name="connsiteY21-944" fmla="*/ 62570 h 2242107"/>
              <a:gd name="connsiteX22-945" fmla="*/ 1119457 w 2003583"/>
              <a:gd name="connsiteY22-946" fmla="*/ 62570 h 2242107"/>
              <a:gd name="connsiteX23-947" fmla="*/ 1195882 w 2003583"/>
              <a:gd name="connsiteY23-948" fmla="*/ 387690 h 2242107"/>
              <a:gd name="connsiteX24-949" fmla="*/ 1539859 w 2003583"/>
              <a:gd name="connsiteY24-950" fmla="*/ 586285 h 2242107"/>
              <a:gd name="connsiteX0-951" fmla="*/ 1539859 w 2003583"/>
              <a:gd name="connsiteY0-952" fmla="*/ 586285 h 2242107"/>
              <a:gd name="connsiteX1-953" fmla="*/ 1859633 w 2003583"/>
              <a:gd name="connsiteY1-954" fmla="*/ 489911 h 2242107"/>
              <a:gd name="connsiteX2-955" fmla="*/ 1977299 w 2003583"/>
              <a:gd name="connsiteY2-956" fmla="*/ 693713 h 2242107"/>
              <a:gd name="connsiteX3-957" fmla="*/ 1733949 w 2003583"/>
              <a:gd name="connsiteY3-958" fmla="*/ 922459 h 2242107"/>
              <a:gd name="connsiteX4-959" fmla="*/ 1733949 w 2003583"/>
              <a:gd name="connsiteY4-960" fmla="*/ 1319649 h 2242107"/>
              <a:gd name="connsiteX5-961" fmla="*/ 1977299 w 2003583"/>
              <a:gd name="connsiteY5-962" fmla="*/ 1548395 h 2242107"/>
              <a:gd name="connsiteX6-963" fmla="*/ 1859633 w 2003583"/>
              <a:gd name="connsiteY6-964" fmla="*/ 1752197 h 2242107"/>
              <a:gd name="connsiteX7-965" fmla="*/ 1539859 w 2003583"/>
              <a:gd name="connsiteY7-966" fmla="*/ 1655823 h 2242107"/>
              <a:gd name="connsiteX8-967" fmla="*/ 1195882 w 2003583"/>
              <a:gd name="connsiteY8-968" fmla="*/ 1854418 h 2242107"/>
              <a:gd name="connsiteX9-969" fmla="*/ 1119457 w 2003583"/>
              <a:gd name="connsiteY9-970" fmla="*/ 2179538 h 2242107"/>
              <a:gd name="connsiteX10-971" fmla="*/ 884127 w 2003583"/>
              <a:gd name="connsiteY10-972" fmla="*/ 2179538 h 2242107"/>
              <a:gd name="connsiteX11-973" fmla="*/ 807702 w 2003583"/>
              <a:gd name="connsiteY11-974" fmla="*/ 1854418 h 2242107"/>
              <a:gd name="connsiteX12-975" fmla="*/ 463725 w 2003583"/>
              <a:gd name="connsiteY12-976" fmla="*/ 1655823 h 2242107"/>
              <a:gd name="connsiteX13-977" fmla="*/ 143951 w 2003583"/>
              <a:gd name="connsiteY13-978" fmla="*/ 1752197 h 2242107"/>
              <a:gd name="connsiteX14-979" fmla="*/ 26285 w 2003583"/>
              <a:gd name="connsiteY14-980" fmla="*/ 1548395 h 2242107"/>
              <a:gd name="connsiteX15-981" fmla="*/ 269635 w 2003583"/>
              <a:gd name="connsiteY15-982" fmla="*/ 1319649 h 2242107"/>
              <a:gd name="connsiteX16-983" fmla="*/ 269635 w 2003583"/>
              <a:gd name="connsiteY16-984" fmla="*/ 922459 h 2242107"/>
              <a:gd name="connsiteX17-985" fmla="*/ 26285 w 2003583"/>
              <a:gd name="connsiteY17-986" fmla="*/ 693713 h 2242107"/>
              <a:gd name="connsiteX18-987" fmla="*/ 143951 w 2003583"/>
              <a:gd name="connsiteY18-988" fmla="*/ 489911 h 2242107"/>
              <a:gd name="connsiteX19-989" fmla="*/ 463725 w 2003583"/>
              <a:gd name="connsiteY19-990" fmla="*/ 586285 h 2242107"/>
              <a:gd name="connsiteX20-991" fmla="*/ 807702 w 2003583"/>
              <a:gd name="connsiteY20-992" fmla="*/ 387690 h 2242107"/>
              <a:gd name="connsiteX21-993" fmla="*/ 884127 w 2003583"/>
              <a:gd name="connsiteY21-994" fmla="*/ 62570 h 2242107"/>
              <a:gd name="connsiteX22-995" fmla="*/ 1119457 w 2003583"/>
              <a:gd name="connsiteY22-996" fmla="*/ 62570 h 2242107"/>
              <a:gd name="connsiteX23-997" fmla="*/ 1195882 w 2003583"/>
              <a:gd name="connsiteY23-998" fmla="*/ 387690 h 2242107"/>
              <a:gd name="connsiteX24-999" fmla="*/ 1539859 w 2003583"/>
              <a:gd name="connsiteY24-1000" fmla="*/ 586285 h 2242107"/>
              <a:gd name="connsiteX0-1001" fmla="*/ 1539859 w 2003583"/>
              <a:gd name="connsiteY0-1002" fmla="*/ 586285 h 2242107"/>
              <a:gd name="connsiteX1-1003" fmla="*/ 1859633 w 2003583"/>
              <a:gd name="connsiteY1-1004" fmla="*/ 489911 h 2242107"/>
              <a:gd name="connsiteX2-1005" fmla="*/ 1977299 w 2003583"/>
              <a:gd name="connsiteY2-1006" fmla="*/ 693713 h 2242107"/>
              <a:gd name="connsiteX3-1007" fmla="*/ 1733949 w 2003583"/>
              <a:gd name="connsiteY3-1008" fmla="*/ 922459 h 2242107"/>
              <a:gd name="connsiteX4-1009" fmla="*/ 1733949 w 2003583"/>
              <a:gd name="connsiteY4-1010" fmla="*/ 1319649 h 2242107"/>
              <a:gd name="connsiteX5-1011" fmla="*/ 1977299 w 2003583"/>
              <a:gd name="connsiteY5-1012" fmla="*/ 1548395 h 2242107"/>
              <a:gd name="connsiteX6-1013" fmla="*/ 1859633 w 2003583"/>
              <a:gd name="connsiteY6-1014" fmla="*/ 1752197 h 2242107"/>
              <a:gd name="connsiteX7-1015" fmla="*/ 1539859 w 2003583"/>
              <a:gd name="connsiteY7-1016" fmla="*/ 1655823 h 2242107"/>
              <a:gd name="connsiteX8-1017" fmla="*/ 1195882 w 2003583"/>
              <a:gd name="connsiteY8-1018" fmla="*/ 1854418 h 2242107"/>
              <a:gd name="connsiteX9-1019" fmla="*/ 1119457 w 2003583"/>
              <a:gd name="connsiteY9-1020" fmla="*/ 2179538 h 2242107"/>
              <a:gd name="connsiteX10-1021" fmla="*/ 884127 w 2003583"/>
              <a:gd name="connsiteY10-1022" fmla="*/ 2179538 h 2242107"/>
              <a:gd name="connsiteX11-1023" fmla="*/ 807702 w 2003583"/>
              <a:gd name="connsiteY11-1024" fmla="*/ 1854418 h 2242107"/>
              <a:gd name="connsiteX12-1025" fmla="*/ 463725 w 2003583"/>
              <a:gd name="connsiteY12-1026" fmla="*/ 1655823 h 2242107"/>
              <a:gd name="connsiteX13-1027" fmla="*/ 143951 w 2003583"/>
              <a:gd name="connsiteY13-1028" fmla="*/ 1752197 h 2242107"/>
              <a:gd name="connsiteX14-1029" fmla="*/ 26285 w 2003583"/>
              <a:gd name="connsiteY14-1030" fmla="*/ 1548395 h 2242107"/>
              <a:gd name="connsiteX15-1031" fmla="*/ 269635 w 2003583"/>
              <a:gd name="connsiteY15-1032" fmla="*/ 1319649 h 2242107"/>
              <a:gd name="connsiteX16-1033" fmla="*/ 269635 w 2003583"/>
              <a:gd name="connsiteY16-1034" fmla="*/ 922459 h 2242107"/>
              <a:gd name="connsiteX17-1035" fmla="*/ 26285 w 2003583"/>
              <a:gd name="connsiteY17-1036" fmla="*/ 693713 h 2242107"/>
              <a:gd name="connsiteX18-1037" fmla="*/ 143951 w 2003583"/>
              <a:gd name="connsiteY18-1038" fmla="*/ 489911 h 2242107"/>
              <a:gd name="connsiteX19-1039" fmla="*/ 463725 w 2003583"/>
              <a:gd name="connsiteY19-1040" fmla="*/ 586285 h 2242107"/>
              <a:gd name="connsiteX20-1041" fmla="*/ 807702 w 2003583"/>
              <a:gd name="connsiteY20-1042" fmla="*/ 387690 h 2242107"/>
              <a:gd name="connsiteX21-1043" fmla="*/ 884127 w 2003583"/>
              <a:gd name="connsiteY21-1044" fmla="*/ 62570 h 2242107"/>
              <a:gd name="connsiteX22-1045" fmla="*/ 1119457 w 2003583"/>
              <a:gd name="connsiteY22-1046" fmla="*/ 62570 h 2242107"/>
              <a:gd name="connsiteX23-1047" fmla="*/ 1195882 w 2003583"/>
              <a:gd name="connsiteY23-1048" fmla="*/ 387690 h 2242107"/>
              <a:gd name="connsiteX24-1049" fmla="*/ 1539859 w 2003583"/>
              <a:gd name="connsiteY24-1050" fmla="*/ 586285 h 2242107"/>
              <a:gd name="connsiteX0-1051" fmla="*/ 1539859 w 2003583"/>
              <a:gd name="connsiteY0-1052" fmla="*/ 586285 h 2242107"/>
              <a:gd name="connsiteX1-1053" fmla="*/ 1815989 w 2003583"/>
              <a:gd name="connsiteY1-1054" fmla="*/ 481182 h 2242107"/>
              <a:gd name="connsiteX2-1055" fmla="*/ 1977299 w 2003583"/>
              <a:gd name="connsiteY2-1056" fmla="*/ 693713 h 2242107"/>
              <a:gd name="connsiteX3-1057" fmla="*/ 1733949 w 2003583"/>
              <a:gd name="connsiteY3-1058" fmla="*/ 922459 h 2242107"/>
              <a:gd name="connsiteX4-1059" fmla="*/ 1733949 w 2003583"/>
              <a:gd name="connsiteY4-1060" fmla="*/ 1319649 h 2242107"/>
              <a:gd name="connsiteX5-1061" fmla="*/ 1977299 w 2003583"/>
              <a:gd name="connsiteY5-1062" fmla="*/ 1548395 h 2242107"/>
              <a:gd name="connsiteX6-1063" fmla="*/ 1859633 w 2003583"/>
              <a:gd name="connsiteY6-1064" fmla="*/ 1752197 h 2242107"/>
              <a:gd name="connsiteX7-1065" fmla="*/ 1539859 w 2003583"/>
              <a:gd name="connsiteY7-1066" fmla="*/ 1655823 h 2242107"/>
              <a:gd name="connsiteX8-1067" fmla="*/ 1195882 w 2003583"/>
              <a:gd name="connsiteY8-1068" fmla="*/ 1854418 h 2242107"/>
              <a:gd name="connsiteX9-1069" fmla="*/ 1119457 w 2003583"/>
              <a:gd name="connsiteY9-1070" fmla="*/ 2179538 h 2242107"/>
              <a:gd name="connsiteX10-1071" fmla="*/ 884127 w 2003583"/>
              <a:gd name="connsiteY10-1072" fmla="*/ 2179538 h 2242107"/>
              <a:gd name="connsiteX11-1073" fmla="*/ 807702 w 2003583"/>
              <a:gd name="connsiteY11-1074" fmla="*/ 1854418 h 2242107"/>
              <a:gd name="connsiteX12-1075" fmla="*/ 463725 w 2003583"/>
              <a:gd name="connsiteY12-1076" fmla="*/ 1655823 h 2242107"/>
              <a:gd name="connsiteX13-1077" fmla="*/ 143951 w 2003583"/>
              <a:gd name="connsiteY13-1078" fmla="*/ 1752197 h 2242107"/>
              <a:gd name="connsiteX14-1079" fmla="*/ 26285 w 2003583"/>
              <a:gd name="connsiteY14-1080" fmla="*/ 1548395 h 2242107"/>
              <a:gd name="connsiteX15-1081" fmla="*/ 269635 w 2003583"/>
              <a:gd name="connsiteY15-1082" fmla="*/ 1319649 h 2242107"/>
              <a:gd name="connsiteX16-1083" fmla="*/ 269635 w 2003583"/>
              <a:gd name="connsiteY16-1084" fmla="*/ 922459 h 2242107"/>
              <a:gd name="connsiteX17-1085" fmla="*/ 26285 w 2003583"/>
              <a:gd name="connsiteY17-1086" fmla="*/ 693713 h 2242107"/>
              <a:gd name="connsiteX18-1087" fmla="*/ 143951 w 2003583"/>
              <a:gd name="connsiteY18-1088" fmla="*/ 489911 h 2242107"/>
              <a:gd name="connsiteX19-1089" fmla="*/ 463725 w 2003583"/>
              <a:gd name="connsiteY19-1090" fmla="*/ 586285 h 2242107"/>
              <a:gd name="connsiteX20-1091" fmla="*/ 807702 w 2003583"/>
              <a:gd name="connsiteY20-1092" fmla="*/ 387690 h 2242107"/>
              <a:gd name="connsiteX21-1093" fmla="*/ 884127 w 2003583"/>
              <a:gd name="connsiteY21-1094" fmla="*/ 62570 h 2242107"/>
              <a:gd name="connsiteX22-1095" fmla="*/ 1119457 w 2003583"/>
              <a:gd name="connsiteY22-1096" fmla="*/ 62570 h 2242107"/>
              <a:gd name="connsiteX23-1097" fmla="*/ 1195882 w 2003583"/>
              <a:gd name="connsiteY23-1098" fmla="*/ 387690 h 2242107"/>
              <a:gd name="connsiteX24-1099" fmla="*/ 1539859 w 2003583"/>
              <a:gd name="connsiteY24-1100" fmla="*/ 586285 h 2242107"/>
              <a:gd name="connsiteX0-1101" fmla="*/ 1539859 w 2003583"/>
              <a:gd name="connsiteY0-1102" fmla="*/ 586285 h 2225306"/>
              <a:gd name="connsiteX1-1103" fmla="*/ 1815989 w 2003583"/>
              <a:gd name="connsiteY1-1104" fmla="*/ 481182 h 2225306"/>
              <a:gd name="connsiteX2-1105" fmla="*/ 1977299 w 2003583"/>
              <a:gd name="connsiteY2-1106" fmla="*/ 693713 h 2225306"/>
              <a:gd name="connsiteX3-1107" fmla="*/ 1733949 w 2003583"/>
              <a:gd name="connsiteY3-1108" fmla="*/ 922459 h 2225306"/>
              <a:gd name="connsiteX4-1109" fmla="*/ 1733949 w 2003583"/>
              <a:gd name="connsiteY4-1110" fmla="*/ 1319649 h 2225306"/>
              <a:gd name="connsiteX5-1111" fmla="*/ 1977299 w 2003583"/>
              <a:gd name="connsiteY5-1112" fmla="*/ 1548395 h 2225306"/>
              <a:gd name="connsiteX6-1113" fmla="*/ 1859633 w 2003583"/>
              <a:gd name="connsiteY6-1114" fmla="*/ 1752197 h 2225306"/>
              <a:gd name="connsiteX7-1115" fmla="*/ 1539859 w 2003583"/>
              <a:gd name="connsiteY7-1116" fmla="*/ 1655823 h 2225306"/>
              <a:gd name="connsiteX8-1117" fmla="*/ 1195882 w 2003583"/>
              <a:gd name="connsiteY8-1118" fmla="*/ 1854418 h 2225306"/>
              <a:gd name="connsiteX9-1119" fmla="*/ 1119457 w 2003583"/>
              <a:gd name="connsiteY9-1120" fmla="*/ 2179538 h 2225306"/>
              <a:gd name="connsiteX10-1121" fmla="*/ 849212 w 2003583"/>
              <a:gd name="connsiteY10-1122" fmla="*/ 2188266 h 2225306"/>
              <a:gd name="connsiteX11-1123" fmla="*/ 807702 w 2003583"/>
              <a:gd name="connsiteY11-1124" fmla="*/ 1854418 h 2225306"/>
              <a:gd name="connsiteX12-1125" fmla="*/ 463725 w 2003583"/>
              <a:gd name="connsiteY12-1126" fmla="*/ 1655823 h 2225306"/>
              <a:gd name="connsiteX13-1127" fmla="*/ 143951 w 2003583"/>
              <a:gd name="connsiteY13-1128" fmla="*/ 1752197 h 2225306"/>
              <a:gd name="connsiteX14-1129" fmla="*/ 26285 w 2003583"/>
              <a:gd name="connsiteY14-1130" fmla="*/ 1548395 h 2225306"/>
              <a:gd name="connsiteX15-1131" fmla="*/ 269635 w 2003583"/>
              <a:gd name="connsiteY15-1132" fmla="*/ 1319649 h 2225306"/>
              <a:gd name="connsiteX16-1133" fmla="*/ 269635 w 2003583"/>
              <a:gd name="connsiteY16-1134" fmla="*/ 922459 h 2225306"/>
              <a:gd name="connsiteX17-1135" fmla="*/ 26285 w 2003583"/>
              <a:gd name="connsiteY17-1136" fmla="*/ 693713 h 2225306"/>
              <a:gd name="connsiteX18-1137" fmla="*/ 143951 w 2003583"/>
              <a:gd name="connsiteY18-1138" fmla="*/ 489911 h 2225306"/>
              <a:gd name="connsiteX19-1139" fmla="*/ 463725 w 2003583"/>
              <a:gd name="connsiteY19-1140" fmla="*/ 586285 h 2225306"/>
              <a:gd name="connsiteX20-1141" fmla="*/ 807702 w 2003583"/>
              <a:gd name="connsiteY20-1142" fmla="*/ 387690 h 2225306"/>
              <a:gd name="connsiteX21-1143" fmla="*/ 884127 w 2003583"/>
              <a:gd name="connsiteY21-1144" fmla="*/ 62570 h 2225306"/>
              <a:gd name="connsiteX22-1145" fmla="*/ 1119457 w 2003583"/>
              <a:gd name="connsiteY22-1146" fmla="*/ 62570 h 2225306"/>
              <a:gd name="connsiteX23-1147" fmla="*/ 1195882 w 2003583"/>
              <a:gd name="connsiteY23-1148" fmla="*/ 387690 h 2225306"/>
              <a:gd name="connsiteX24-1149" fmla="*/ 1539859 w 2003583"/>
              <a:gd name="connsiteY24-1150" fmla="*/ 586285 h 2225306"/>
              <a:gd name="connsiteX0-1151" fmla="*/ 1551437 w 2015161"/>
              <a:gd name="connsiteY0-1152" fmla="*/ 586285 h 2225304"/>
              <a:gd name="connsiteX1-1153" fmla="*/ 1827567 w 2015161"/>
              <a:gd name="connsiteY1-1154" fmla="*/ 481182 h 2225304"/>
              <a:gd name="connsiteX2-1155" fmla="*/ 1988877 w 2015161"/>
              <a:gd name="connsiteY2-1156" fmla="*/ 693713 h 2225304"/>
              <a:gd name="connsiteX3-1157" fmla="*/ 1745527 w 2015161"/>
              <a:gd name="connsiteY3-1158" fmla="*/ 922459 h 2225304"/>
              <a:gd name="connsiteX4-1159" fmla="*/ 1745527 w 2015161"/>
              <a:gd name="connsiteY4-1160" fmla="*/ 1319649 h 2225304"/>
              <a:gd name="connsiteX5-1161" fmla="*/ 1988877 w 2015161"/>
              <a:gd name="connsiteY5-1162" fmla="*/ 1548395 h 2225304"/>
              <a:gd name="connsiteX6-1163" fmla="*/ 1871211 w 2015161"/>
              <a:gd name="connsiteY6-1164" fmla="*/ 1752197 h 2225304"/>
              <a:gd name="connsiteX7-1165" fmla="*/ 1551437 w 2015161"/>
              <a:gd name="connsiteY7-1166" fmla="*/ 1655823 h 2225304"/>
              <a:gd name="connsiteX8-1167" fmla="*/ 1207460 w 2015161"/>
              <a:gd name="connsiteY8-1168" fmla="*/ 1854418 h 2225304"/>
              <a:gd name="connsiteX9-1169" fmla="*/ 1131035 w 2015161"/>
              <a:gd name="connsiteY9-1170" fmla="*/ 2179538 h 2225304"/>
              <a:gd name="connsiteX10-1171" fmla="*/ 860790 w 2015161"/>
              <a:gd name="connsiteY10-1172" fmla="*/ 2188266 h 2225304"/>
              <a:gd name="connsiteX11-1173" fmla="*/ 819280 w 2015161"/>
              <a:gd name="connsiteY11-1174" fmla="*/ 1854418 h 2225304"/>
              <a:gd name="connsiteX12-1175" fmla="*/ 475303 w 2015161"/>
              <a:gd name="connsiteY12-1176" fmla="*/ 1655823 h 2225304"/>
              <a:gd name="connsiteX13-1177" fmla="*/ 155529 w 2015161"/>
              <a:gd name="connsiteY13-1178" fmla="*/ 1752197 h 2225304"/>
              <a:gd name="connsiteX14-1179" fmla="*/ 2948 w 2015161"/>
              <a:gd name="connsiteY14-1180" fmla="*/ 1522210 h 2225304"/>
              <a:gd name="connsiteX15-1181" fmla="*/ 281213 w 2015161"/>
              <a:gd name="connsiteY15-1182" fmla="*/ 1319649 h 2225304"/>
              <a:gd name="connsiteX16-1183" fmla="*/ 281213 w 2015161"/>
              <a:gd name="connsiteY16-1184" fmla="*/ 922459 h 2225304"/>
              <a:gd name="connsiteX17-1185" fmla="*/ 37863 w 2015161"/>
              <a:gd name="connsiteY17-1186" fmla="*/ 693713 h 2225304"/>
              <a:gd name="connsiteX18-1187" fmla="*/ 155529 w 2015161"/>
              <a:gd name="connsiteY18-1188" fmla="*/ 489911 h 2225304"/>
              <a:gd name="connsiteX19-1189" fmla="*/ 475303 w 2015161"/>
              <a:gd name="connsiteY19-1190" fmla="*/ 586285 h 2225304"/>
              <a:gd name="connsiteX20-1191" fmla="*/ 819280 w 2015161"/>
              <a:gd name="connsiteY20-1192" fmla="*/ 387690 h 2225304"/>
              <a:gd name="connsiteX21-1193" fmla="*/ 895705 w 2015161"/>
              <a:gd name="connsiteY21-1194" fmla="*/ 62570 h 2225304"/>
              <a:gd name="connsiteX22-1195" fmla="*/ 1131035 w 2015161"/>
              <a:gd name="connsiteY22-1196" fmla="*/ 62570 h 2225304"/>
              <a:gd name="connsiteX23-1197" fmla="*/ 1207460 w 2015161"/>
              <a:gd name="connsiteY23-1198" fmla="*/ 387690 h 2225304"/>
              <a:gd name="connsiteX24-1199" fmla="*/ 1551437 w 2015161"/>
              <a:gd name="connsiteY24-1200" fmla="*/ 586285 h 2225304"/>
              <a:gd name="connsiteX0-1201" fmla="*/ 1551439 w 2015163"/>
              <a:gd name="connsiteY0-1202" fmla="*/ 586285 h 2225306"/>
              <a:gd name="connsiteX1-1203" fmla="*/ 1827569 w 2015163"/>
              <a:gd name="connsiteY1-1204" fmla="*/ 481182 h 2225306"/>
              <a:gd name="connsiteX2-1205" fmla="*/ 1988879 w 2015163"/>
              <a:gd name="connsiteY2-1206" fmla="*/ 693713 h 2225306"/>
              <a:gd name="connsiteX3-1207" fmla="*/ 1745529 w 2015163"/>
              <a:gd name="connsiteY3-1208" fmla="*/ 922459 h 2225306"/>
              <a:gd name="connsiteX4-1209" fmla="*/ 1745529 w 2015163"/>
              <a:gd name="connsiteY4-1210" fmla="*/ 1319649 h 2225306"/>
              <a:gd name="connsiteX5-1211" fmla="*/ 1988879 w 2015163"/>
              <a:gd name="connsiteY5-1212" fmla="*/ 1548395 h 2225306"/>
              <a:gd name="connsiteX6-1213" fmla="*/ 1871213 w 2015163"/>
              <a:gd name="connsiteY6-1214" fmla="*/ 1752197 h 2225306"/>
              <a:gd name="connsiteX7-1215" fmla="*/ 1551439 w 2015163"/>
              <a:gd name="connsiteY7-1216" fmla="*/ 1655823 h 2225306"/>
              <a:gd name="connsiteX8-1217" fmla="*/ 1207462 w 2015163"/>
              <a:gd name="connsiteY8-1218" fmla="*/ 1854418 h 2225306"/>
              <a:gd name="connsiteX9-1219" fmla="*/ 1131037 w 2015163"/>
              <a:gd name="connsiteY9-1220" fmla="*/ 2179538 h 2225306"/>
              <a:gd name="connsiteX10-1221" fmla="*/ 860792 w 2015163"/>
              <a:gd name="connsiteY10-1222" fmla="*/ 2188266 h 2225306"/>
              <a:gd name="connsiteX11-1223" fmla="*/ 819282 w 2015163"/>
              <a:gd name="connsiteY11-1224" fmla="*/ 1854418 h 2225306"/>
              <a:gd name="connsiteX12-1225" fmla="*/ 475305 w 2015163"/>
              <a:gd name="connsiteY12-1226" fmla="*/ 1655823 h 2225306"/>
              <a:gd name="connsiteX13-1227" fmla="*/ 155531 w 2015163"/>
              <a:gd name="connsiteY13-1228" fmla="*/ 1752197 h 2225306"/>
              <a:gd name="connsiteX14-1229" fmla="*/ 2950 w 2015163"/>
              <a:gd name="connsiteY14-1230" fmla="*/ 1522210 h 2225306"/>
              <a:gd name="connsiteX15-1231" fmla="*/ 281215 w 2015163"/>
              <a:gd name="connsiteY15-1232" fmla="*/ 1319649 h 2225306"/>
              <a:gd name="connsiteX16-1233" fmla="*/ 281215 w 2015163"/>
              <a:gd name="connsiteY16-1234" fmla="*/ 922459 h 2225306"/>
              <a:gd name="connsiteX17-1235" fmla="*/ 37865 w 2015163"/>
              <a:gd name="connsiteY17-1236" fmla="*/ 693713 h 2225306"/>
              <a:gd name="connsiteX18-1237" fmla="*/ 155531 w 2015163"/>
              <a:gd name="connsiteY18-1238" fmla="*/ 463725 h 2225306"/>
              <a:gd name="connsiteX19-1239" fmla="*/ 475305 w 2015163"/>
              <a:gd name="connsiteY19-1240" fmla="*/ 586285 h 2225306"/>
              <a:gd name="connsiteX20-1241" fmla="*/ 819282 w 2015163"/>
              <a:gd name="connsiteY20-1242" fmla="*/ 387690 h 2225306"/>
              <a:gd name="connsiteX21-1243" fmla="*/ 895707 w 2015163"/>
              <a:gd name="connsiteY21-1244" fmla="*/ 62570 h 2225306"/>
              <a:gd name="connsiteX22-1245" fmla="*/ 1131037 w 2015163"/>
              <a:gd name="connsiteY22-1246" fmla="*/ 62570 h 2225306"/>
              <a:gd name="connsiteX23-1247" fmla="*/ 1207462 w 2015163"/>
              <a:gd name="connsiteY23-1248" fmla="*/ 387690 h 2225306"/>
              <a:gd name="connsiteX24-1249" fmla="*/ 1551439 w 2015163"/>
              <a:gd name="connsiteY24-1250" fmla="*/ 586285 h 2225306"/>
              <a:gd name="connsiteX0-1251" fmla="*/ 1551439 w 2015163"/>
              <a:gd name="connsiteY0-1252" fmla="*/ 575030 h 2214049"/>
              <a:gd name="connsiteX1-1253" fmla="*/ 1827569 w 2015163"/>
              <a:gd name="connsiteY1-1254" fmla="*/ 469927 h 2214049"/>
              <a:gd name="connsiteX2-1255" fmla="*/ 1988879 w 2015163"/>
              <a:gd name="connsiteY2-1256" fmla="*/ 682458 h 2214049"/>
              <a:gd name="connsiteX3-1257" fmla="*/ 1745529 w 2015163"/>
              <a:gd name="connsiteY3-1258" fmla="*/ 911204 h 2214049"/>
              <a:gd name="connsiteX4-1259" fmla="*/ 1745529 w 2015163"/>
              <a:gd name="connsiteY4-1260" fmla="*/ 1308394 h 2214049"/>
              <a:gd name="connsiteX5-1261" fmla="*/ 1988879 w 2015163"/>
              <a:gd name="connsiteY5-1262" fmla="*/ 1537140 h 2214049"/>
              <a:gd name="connsiteX6-1263" fmla="*/ 1871213 w 2015163"/>
              <a:gd name="connsiteY6-1264" fmla="*/ 1740942 h 2214049"/>
              <a:gd name="connsiteX7-1265" fmla="*/ 1551439 w 2015163"/>
              <a:gd name="connsiteY7-1266" fmla="*/ 1644568 h 2214049"/>
              <a:gd name="connsiteX8-1267" fmla="*/ 1207462 w 2015163"/>
              <a:gd name="connsiteY8-1268" fmla="*/ 1843163 h 2214049"/>
              <a:gd name="connsiteX9-1269" fmla="*/ 1131037 w 2015163"/>
              <a:gd name="connsiteY9-1270" fmla="*/ 2168283 h 2214049"/>
              <a:gd name="connsiteX10-1271" fmla="*/ 860792 w 2015163"/>
              <a:gd name="connsiteY10-1272" fmla="*/ 2177011 h 2214049"/>
              <a:gd name="connsiteX11-1273" fmla="*/ 819282 w 2015163"/>
              <a:gd name="connsiteY11-1274" fmla="*/ 1843163 h 2214049"/>
              <a:gd name="connsiteX12-1275" fmla="*/ 475305 w 2015163"/>
              <a:gd name="connsiteY12-1276" fmla="*/ 1644568 h 2214049"/>
              <a:gd name="connsiteX13-1277" fmla="*/ 155531 w 2015163"/>
              <a:gd name="connsiteY13-1278" fmla="*/ 1740942 h 2214049"/>
              <a:gd name="connsiteX14-1279" fmla="*/ 2950 w 2015163"/>
              <a:gd name="connsiteY14-1280" fmla="*/ 1510955 h 2214049"/>
              <a:gd name="connsiteX15-1281" fmla="*/ 281215 w 2015163"/>
              <a:gd name="connsiteY15-1282" fmla="*/ 1308394 h 2214049"/>
              <a:gd name="connsiteX16-1283" fmla="*/ 281215 w 2015163"/>
              <a:gd name="connsiteY16-1284" fmla="*/ 911204 h 2214049"/>
              <a:gd name="connsiteX17-1285" fmla="*/ 37865 w 2015163"/>
              <a:gd name="connsiteY17-1286" fmla="*/ 682458 h 2214049"/>
              <a:gd name="connsiteX18-1287" fmla="*/ 155531 w 2015163"/>
              <a:gd name="connsiteY18-1288" fmla="*/ 452470 h 2214049"/>
              <a:gd name="connsiteX19-1289" fmla="*/ 475305 w 2015163"/>
              <a:gd name="connsiteY19-1290" fmla="*/ 575030 h 2214049"/>
              <a:gd name="connsiteX20-1291" fmla="*/ 819282 w 2015163"/>
              <a:gd name="connsiteY20-1292" fmla="*/ 376435 h 2214049"/>
              <a:gd name="connsiteX21-1293" fmla="*/ 895707 w 2015163"/>
              <a:gd name="connsiteY21-1294" fmla="*/ 51315 h 2214049"/>
              <a:gd name="connsiteX22-1295" fmla="*/ 1165952 w 2015163"/>
              <a:gd name="connsiteY22-1296" fmla="*/ 33857 h 2214049"/>
              <a:gd name="connsiteX23-1297" fmla="*/ 1207462 w 2015163"/>
              <a:gd name="connsiteY23-1298" fmla="*/ 376435 h 2214049"/>
              <a:gd name="connsiteX24-1299" fmla="*/ 1551439 w 2015163"/>
              <a:gd name="connsiteY24-1300" fmla="*/ 575030 h 2214049"/>
              <a:gd name="connsiteX0-1301" fmla="*/ 1551439 w 2015163"/>
              <a:gd name="connsiteY0-1302" fmla="*/ 575028 h 2214049"/>
              <a:gd name="connsiteX1-1303" fmla="*/ 1810111 w 2015163"/>
              <a:gd name="connsiteY1-1304" fmla="*/ 443740 h 2214049"/>
              <a:gd name="connsiteX2-1305" fmla="*/ 1988879 w 2015163"/>
              <a:gd name="connsiteY2-1306" fmla="*/ 682456 h 2214049"/>
              <a:gd name="connsiteX3-1307" fmla="*/ 1745529 w 2015163"/>
              <a:gd name="connsiteY3-1308" fmla="*/ 911202 h 2214049"/>
              <a:gd name="connsiteX4-1309" fmla="*/ 1745529 w 2015163"/>
              <a:gd name="connsiteY4-1310" fmla="*/ 1308392 h 2214049"/>
              <a:gd name="connsiteX5-1311" fmla="*/ 1988879 w 2015163"/>
              <a:gd name="connsiteY5-1312" fmla="*/ 1537138 h 2214049"/>
              <a:gd name="connsiteX6-1313" fmla="*/ 1871213 w 2015163"/>
              <a:gd name="connsiteY6-1314" fmla="*/ 1740940 h 2214049"/>
              <a:gd name="connsiteX7-1315" fmla="*/ 1551439 w 2015163"/>
              <a:gd name="connsiteY7-1316" fmla="*/ 1644566 h 2214049"/>
              <a:gd name="connsiteX8-1317" fmla="*/ 1207462 w 2015163"/>
              <a:gd name="connsiteY8-1318" fmla="*/ 1843161 h 2214049"/>
              <a:gd name="connsiteX9-1319" fmla="*/ 1131037 w 2015163"/>
              <a:gd name="connsiteY9-1320" fmla="*/ 2168281 h 2214049"/>
              <a:gd name="connsiteX10-1321" fmla="*/ 860792 w 2015163"/>
              <a:gd name="connsiteY10-1322" fmla="*/ 2177009 h 2214049"/>
              <a:gd name="connsiteX11-1323" fmla="*/ 819282 w 2015163"/>
              <a:gd name="connsiteY11-1324" fmla="*/ 1843161 h 2214049"/>
              <a:gd name="connsiteX12-1325" fmla="*/ 475305 w 2015163"/>
              <a:gd name="connsiteY12-1326" fmla="*/ 1644566 h 2214049"/>
              <a:gd name="connsiteX13-1327" fmla="*/ 155531 w 2015163"/>
              <a:gd name="connsiteY13-1328" fmla="*/ 1740940 h 2214049"/>
              <a:gd name="connsiteX14-1329" fmla="*/ 2950 w 2015163"/>
              <a:gd name="connsiteY14-1330" fmla="*/ 1510953 h 2214049"/>
              <a:gd name="connsiteX15-1331" fmla="*/ 281215 w 2015163"/>
              <a:gd name="connsiteY15-1332" fmla="*/ 1308392 h 2214049"/>
              <a:gd name="connsiteX16-1333" fmla="*/ 281215 w 2015163"/>
              <a:gd name="connsiteY16-1334" fmla="*/ 911202 h 2214049"/>
              <a:gd name="connsiteX17-1335" fmla="*/ 37865 w 2015163"/>
              <a:gd name="connsiteY17-1336" fmla="*/ 682456 h 2214049"/>
              <a:gd name="connsiteX18-1337" fmla="*/ 155531 w 2015163"/>
              <a:gd name="connsiteY18-1338" fmla="*/ 452468 h 2214049"/>
              <a:gd name="connsiteX19-1339" fmla="*/ 475305 w 2015163"/>
              <a:gd name="connsiteY19-1340" fmla="*/ 575028 h 2214049"/>
              <a:gd name="connsiteX20-1341" fmla="*/ 819282 w 2015163"/>
              <a:gd name="connsiteY20-1342" fmla="*/ 376433 h 2214049"/>
              <a:gd name="connsiteX21-1343" fmla="*/ 895707 w 2015163"/>
              <a:gd name="connsiteY21-1344" fmla="*/ 51313 h 2214049"/>
              <a:gd name="connsiteX22-1345" fmla="*/ 1165952 w 2015163"/>
              <a:gd name="connsiteY22-1346" fmla="*/ 33855 h 2214049"/>
              <a:gd name="connsiteX23-1347" fmla="*/ 1207462 w 2015163"/>
              <a:gd name="connsiteY23-1348" fmla="*/ 376433 h 2214049"/>
              <a:gd name="connsiteX24-1349" fmla="*/ 1551439 w 2015163"/>
              <a:gd name="connsiteY24-1350" fmla="*/ 575028 h 2214049"/>
              <a:gd name="connsiteX0-1351" fmla="*/ 1551439 w 1990924"/>
              <a:gd name="connsiteY0-1352" fmla="*/ 575028 h 2214047"/>
              <a:gd name="connsiteX1-1353" fmla="*/ 1810111 w 1990924"/>
              <a:gd name="connsiteY1-1354" fmla="*/ 443740 h 2214047"/>
              <a:gd name="connsiteX2-1355" fmla="*/ 1988879 w 1990924"/>
              <a:gd name="connsiteY2-1356" fmla="*/ 682456 h 2214047"/>
              <a:gd name="connsiteX3-1357" fmla="*/ 1745529 w 1990924"/>
              <a:gd name="connsiteY3-1358" fmla="*/ 911202 h 2214047"/>
              <a:gd name="connsiteX4-1359" fmla="*/ 1745529 w 1990924"/>
              <a:gd name="connsiteY4-1360" fmla="*/ 1308392 h 2214047"/>
              <a:gd name="connsiteX5-1361" fmla="*/ 1988879 w 1990924"/>
              <a:gd name="connsiteY5-1362" fmla="*/ 1537138 h 2214047"/>
              <a:gd name="connsiteX6-1363" fmla="*/ 1845026 w 1990924"/>
              <a:gd name="connsiteY6-1364" fmla="*/ 1775854 h 2214047"/>
              <a:gd name="connsiteX7-1365" fmla="*/ 1551439 w 1990924"/>
              <a:gd name="connsiteY7-1366" fmla="*/ 1644566 h 2214047"/>
              <a:gd name="connsiteX8-1367" fmla="*/ 1207462 w 1990924"/>
              <a:gd name="connsiteY8-1368" fmla="*/ 1843161 h 2214047"/>
              <a:gd name="connsiteX9-1369" fmla="*/ 1131037 w 1990924"/>
              <a:gd name="connsiteY9-1370" fmla="*/ 2168281 h 2214047"/>
              <a:gd name="connsiteX10-1371" fmla="*/ 860792 w 1990924"/>
              <a:gd name="connsiteY10-1372" fmla="*/ 2177009 h 2214047"/>
              <a:gd name="connsiteX11-1373" fmla="*/ 819282 w 1990924"/>
              <a:gd name="connsiteY11-1374" fmla="*/ 1843161 h 2214047"/>
              <a:gd name="connsiteX12-1375" fmla="*/ 475305 w 1990924"/>
              <a:gd name="connsiteY12-1376" fmla="*/ 1644566 h 2214047"/>
              <a:gd name="connsiteX13-1377" fmla="*/ 155531 w 1990924"/>
              <a:gd name="connsiteY13-1378" fmla="*/ 1740940 h 2214047"/>
              <a:gd name="connsiteX14-1379" fmla="*/ 2950 w 1990924"/>
              <a:gd name="connsiteY14-1380" fmla="*/ 1510953 h 2214047"/>
              <a:gd name="connsiteX15-1381" fmla="*/ 281215 w 1990924"/>
              <a:gd name="connsiteY15-1382" fmla="*/ 1308392 h 2214047"/>
              <a:gd name="connsiteX16-1383" fmla="*/ 281215 w 1990924"/>
              <a:gd name="connsiteY16-1384" fmla="*/ 911202 h 2214047"/>
              <a:gd name="connsiteX17-1385" fmla="*/ 37865 w 1990924"/>
              <a:gd name="connsiteY17-1386" fmla="*/ 682456 h 2214047"/>
              <a:gd name="connsiteX18-1387" fmla="*/ 155531 w 1990924"/>
              <a:gd name="connsiteY18-1388" fmla="*/ 452468 h 2214047"/>
              <a:gd name="connsiteX19-1389" fmla="*/ 475305 w 1990924"/>
              <a:gd name="connsiteY19-1390" fmla="*/ 575028 h 2214047"/>
              <a:gd name="connsiteX20-1391" fmla="*/ 819282 w 1990924"/>
              <a:gd name="connsiteY20-1392" fmla="*/ 376433 h 2214047"/>
              <a:gd name="connsiteX21-1393" fmla="*/ 895707 w 1990924"/>
              <a:gd name="connsiteY21-1394" fmla="*/ 51313 h 2214047"/>
              <a:gd name="connsiteX22-1395" fmla="*/ 1165952 w 1990924"/>
              <a:gd name="connsiteY22-1396" fmla="*/ 33855 h 2214047"/>
              <a:gd name="connsiteX23-1397" fmla="*/ 1207462 w 1990924"/>
              <a:gd name="connsiteY23-1398" fmla="*/ 376433 h 2214047"/>
              <a:gd name="connsiteX24-1399" fmla="*/ 1551439 w 1990924"/>
              <a:gd name="connsiteY24-1400" fmla="*/ 575028 h 221404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</a:cxnLst>
            <a:rect l="l" t="t" r="r" b="b"/>
            <a:pathLst>
              <a:path w="1990924" h="2214047">
                <a:moveTo>
                  <a:pt x="1551439" y="575028"/>
                </a:moveTo>
                <a:lnTo>
                  <a:pt x="1810111" y="443740"/>
                </a:lnTo>
                <a:cubicBezTo>
                  <a:pt x="1916702" y="411615"/>
                  <a:pt x="1999643" y="604546"/>
                  <a:pt x="1988879" y="682456"/>
                </a:cubicBezTo>
                <a:cubicBezTo>
                  <a:pt x="1978115" y="760366"/>
                  <a:pt x="1855917" y="833066"/>
                  <a:pt x="1745529" y="911202"/>
                </a:cubicBezTo>
                <a:cubicBezTo>
                  <a:pt x="1780804" y="1041249"/>
                  <a:pt x="1780804" y="1178345"/>
                  <a:pt x="1745529" y="1308392"/>
                </a:cubicBezTo>
                <a:cubicBezTo>
                  <a:pt x="1826646" y="1384641"/>
                  <a:pt x="1972296" y="1459228"/>
                  <a:pt x="1988879" y="1537138"/>
                </a:cubicBezTo>
                <a:cubicBezTo>
                  <a:pt x="2005462" y="1615048"/>
                  <a:pt x="1917933" y="1757949"/>
                  <a:pt x="1845026" y="1775854"/>
                </a:cubicBezTo>
                <a:cubicBezTo>
                  <a:pt x="1772119" y="1793759"/>
                  <a:pt x="1679522" y="1697359"/>
                  <a:pt x="1551439" y="1644566"/>
                </a:cubicBezTo>
                <a:cubicBezTo>
                  <a:pt x="1456452" y="1740139"/>
                  <a:pt x="1337724" y="1808687"/>
                  <a:pt x="1207462" y="1843161"/>
                </a:cubicBezTo>
                <a:cubicBezTo>
                  <a:pt x="1181987" y="1951534"/>
                  <a:pt x="1188815" y="2112640"/>
                  <a:pt x="1131037" y="2168281"/>
                </a:cubicBezTo>
                <a:cubicBezTo>
                  <a:pt x="1073259" y="2223922"/>
                  <a:pt x="912751" y="2231196"/>
                  <a:pt x="860792" y="2177009"/>
                </a:cubicBezTo>
                <a:cubicBezTo>
                  <a:pt x="808833" y="2122822"/>
                  <a:pt x="810792" y="1947903"/>
                  <a:pt x="819282" y="1843161"/>
                </a:cubicBezTo>
                <a:cubicBezTo>
                  <a:pt x="689020" y="1808686"/>
                  <a:pt x="570292" y="1740138"/>
                  <a:pt x="475305" y="1644566"/>
                </a:cubicBezTo>
                <a:cubicBezTo>
                  <a:pt x="368714" y="1676691"/>
                  <a:pt x="234257" y="1763209"/>
                  <a:pt x="155531" y="1740940"/>
                </a:cubicBezTo>
                <a:cubicBezTo>
                  <a:pt x="76805" y="1718671"/>
                  <a:pt x="-17997" y="1583044"/>
                  <a:pt x="2950" y="1510953"/>
                </a:cubicBezTo>
                <a:cubicBezTo>
                  <a:pt x="23897" y="1438862"/>
                  <a:pt x="223198" y="1360342"/>
                  <a:pt x="281215" y="1308392"/>
                </a:cubicBezTo>
                <a:cubicBezTo>
                  <a:pt x="245940" y="1178345"/>
                  <a:pt x="245940" y="1041249"/>
                  <a:pt x="281215" y="911202"/>
                </a:cubicBezTo>
                <a:cubicBezTo>
                  <a:pt x="200098" y="834953"/>
                  <a:pt x="58812" y="758912"/>
                  <a:pt x="37865" y="682456"/>
                </a:cubicBezTo>
                <a:cubicBezTo>
                  <a:pt x="16918" y="606000"/>
                  <a:pt x="82624" y="470373"/>
                  <a:pt x="155531" y="452468"/>
                </a:cubicBezTo>
                <a:cubicBezTo>
                  <a:pt x="228438" y="434563"/>
                  <a:pt x="364680" y="530965"/>
                  <a:pt x="475305" y="575028"/>
                </a:cubicBezTo>
                <a:cubicBezTo>
                  <a:pt x="570292" y="479455"/>
                  <a:pt x="689020" y="410907"/>
                  <a:pt x="819282" y="376433"/>
                </a:cubicBezTo>
                <a:cubicBezTo>
                  <a:pt x="844757" y="268060"/>
                  <a:pt x="837929" y="108409"/>
                  <a:pt x="895707" y="51313"/>
                </a:cubicBezTo>
                <a:cubicBezTo>
                  <a:pt x="953485" y="-5783"/>
                  <a:pt x="1113993" y="-20332"/>
                  <a:pt x="1165952" y="33855"/>
                </a:cubicBezTo>
                <a:cubicBezTo>
                  <a:pt x="1217911" y="88042"/>
                  <a:pt x="1198495" y="254233"/>
                  <a:pt x="1207462" y="376433"/>
                </a:cubicBezTo>
                <a:cubicBezTo>
                  <a:pt x="1337724" y="410908"/>
                  <a:pt x="1456452" y="479456"/>
                  <a:pt x="1551439" y="575028"/>
                </a:cubicBezTo>
                <a:close/>
              </a:path>
            </a:pathLst>
          </a:custGeom>
          <a:noFill/>
          <a:ln w="38100">
            <a:solidFill>
              <a:srgbClr val="414042"/>
            </a:solidFill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83766" tIns="587064" rIns="583766" bIns="587064" numCol="1" spcCol="1270" anchor="ctr" anchorCtr="0">
            <a:noAutofit/>
          </a:bodyPr>
          <a:lstStyle/>
          <a:p>
            <a:pPr lvl="0" algn="ctr" defTabSz="13335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3000" kern="1200">
              <a:solidFill>
                <a:srgbClr val="414042"/>
              </a:solidFill>
            </a:endParaRPr>
          </a:p>
        </p:txBody>
      </p:sp>
      <p:sp>
        <p:nvSpPr>
          <p:cNvPr id="3" name="任意多边形 2"/>
          <p:cNvSpPr/>
          <p:nvPr/>
        </p:nvSpPr>
        <p:spPr>
          <a:xfrm rot="19144893">
            <a:off x="1505994" y="1926626"/>
            <a:ext cx="1908135" cy="2087645"/>
          </a:xfrm>
          <a:custGeom>
            <a:avLst/>
            <a:gdLst>
              <a:gd name="connsiteX0" fmla="*/ 1621800 w 2167466"/>
              <a:gd name="connsiteY0" fmla="*/ 548964 h 2167466"/>
              <a:gd name="connsiteX1" fmla="*/ 1941574 w 2167466"/>
              <a:gd name="connsiteY1" fmla="*/ 452590 h 2167466"/>
              <a:gd name="connsiteX2" fmla="*/ 2059240 w 2167466"/>
              <a:gd name="connsiteY2" fmla="*/ 656392 h 2167466"/>
              <a:gd name="connsiteX3" fmla="*/ 1815890 w 2167466"/>
              <a:gd name="connsiteY3" fmla="*/ 885138 h 2167466"/>
              <a:gd name="connsiteX4" fmla="*/ 1815890 w 2167466"/>
              <a:gd name="connsiteY4" fmla="*/ 1282328 h 2167466"/>
              <a:gd name="connsiteX5" fmla="*/ 2059240 w 2167466"/>
              <a:gd name="connsiteY5" fmla="*/ 1511074 h 2167466"/>
              <a:gd name="connsiteX6" fmla="*/ 1941574 w 2167466"/>
              <a:gd name="connsiteY6" fmla="*/ 1714876 h 2167466"/>
              <a:gd name="connsiteX7" fmla="*/ 1621800 w 2167466"/>
              <a:gd name="connsiteY7" fmla="*/ 1618502 h 2167466"/>
              <a:gd name="connsiteX8" fmla="*/ 1277823 w 2167466"/>
              <a:gd name="connsiteY8" fmla="*/ 1817097 h 2167466"/>
              <a:gd name="connsiteX9" fmla="*/ 1201398 w 2167466"/>
              <a:gd name="connsiteY9" fmla="*/ 2142217 h 2167466"/>
              <a:gd name="connsiteX10" fmla="*/ 966068 w 2167466"/>
              <a:gd name="connsiteY10" fmla="*/ 2142217 h 2167466"/>
              <a:gd name="connsiteX11" fmla="*/ 889643 w 2167466"/>
              <a:gd name="connsiteY11" fmla="*/ 1817097 h 2167466"/>
              <a:gd name="connsiteX12" fmla="*/ 545666 w 2167466"/>
              <a:gd name="connsiteY12" fmla="*/ 1618502 h 2167466"/>
              <a:gd name="connsiteX13" fmla="*/ 225892 w 2167466"/>
              <a:gd name="connsiteY13" fmla="*/ 1714876 h 2167466"/>
              <a:gd name="connsiteX14" fmla="*/ 108226 w 2167466"/>
              <a:gd name="connsiteY14" fmla="*/ 1511074 h 2167466"/>
              <a:gd name="connsiteX15" fmla="*/ 351576 w 2167466"/>
              <a:gd name="connsiteY15" fmla="*/ 1282328 h 2167466"/>
              <a:gd name="connsiteX16" fmla="*/ 351576 w 2167466"/>
              <a:gd name="connsiteY16" fmla="*/ 885138 h 2167466"/>
              <a:gd name="connsiteX17" fmla="*/ 108226 w 2167466"/>
              <a:gd name="connsiteY17" fmla="*/ 656392 h 2167466"/>
              <a:gd name="connsiteX18" fmla="*/ 225892 w 2167466"/>
              <a:gd name="connsiteY18" fmla="*/ 452590 h 2167466"/>
              <a:gd name="connsiteX19" fmla="*/ 545666 w 2167466"/>
              <a:gd name="connsiteY19" fmla="*/ 548964 h 2167466"/>
              <a:gd name="connsiteX20" fmla="*/ 889643 w 2167466"/>
              <a:gd name="connsiteY20" fmla="*/ 350369 h 2167466"/>
              <a:gd name="connsiteX21" fmla="*/ 966068 w 2167466"/>
              <a:gd name="connsiteY21" fmla="*/ 25249 h 2167466"/>
              <a:gd name="connsiteX22" fmla="*/ 1201398 w 2167466"/>
              <a:gd name="connsiteY22" fmla="*/ 25249 h 2167466"/>
              <a:gd name="connsiteX23" fmla="*/ 1277823 w 2167466"/>
              <a:gd name="connsiteY23" fmla="*/ 350369 h 2167466"/>
              <a:gd name="connsiteX24" fmla="*/ 1621800 w 2167466"/>
              <a:gd name="connsiteY24" fmla="*/ 548964 h 2167466"/>
              <a:gd name="connsiteX0-1" fmla="*/ 1517526 w 1954966"/>
              <a:gd name="connsiteY0-2" fmla="*/ 523716 h 2116969"/>
              <a:gd name="connsiteX1-3" fmla="*/ 1837300 w 1954966"/>
              <a:gd name="connsiteY1-4" fmla="*/ 427342 h 2116969"/>
              <a:gd name="connsiteX2-5" fmla="*/ 1954966 w 1954966"/>
              <a:gd name="connsiteY2-6" fmla="*/ 631144 h 2116969"/>
              <a:gd name="connsiteX3-7" fmla="*/ 1711616 w 1954966"/>
              <a:gd name="connsiteY3-8" fmla="*/ 859890 h 2116969"/>
              <a:gd name="connsiteX4-9" fmla="*/ 1711616 w 1954966"/>
              <a:gd name="connsiteY4-10" fmla="*/ 1257080 h 2116969"/>
              <a:gd name="connsiteX5-11" fmla="*/ 1954966 w 1954966"/>
              <a:gd name="connsiteY5-12" fmla="*/ 1485826 h 2116969"/>
              <a:gd name="connsiteX6-13" fmla="*/ 1837300 w 1954966"/>
              <a:gd name="connsiteY6-14" fmla="*/ 1689628 h 2116969"/>
              <a:gd name="connsiteX7-15" fmla="*/ 1517526 w 1954966"/>
              <a:gd name="connsiteY7-16" fmla="*/ 1593254 h 2116969"/>
              <a:gd name="connsiteX8-17" fmla="*/ 1173549 w 1954966"/>
              <a:gd name="connsiteY8-18" fmla="*/ 1791849 h 2116969"/>
              <a:gd name="connsiteX9-19" fmla="*/ 1097124 w 1954966"/>
              <a:gd name="connsiteY9-20" fmla="*/ 2116969 h 2116969"/>
              <a:gd name="connsiteX10-21" fmla="*/ 861794 w 1954966"/>
              <a:gd name="connsiteY10-22" fmla="*/ 2116969 h 2116969"/>
              <a:gd name="connsiteX11-23" fmla="*/ 785369 w 1954966"/>
              <a:gd name="connsiteY11-24" fmla="*/ 1791849 h 2116969"/>
              <a:gd name="connsiteX12-25" fmla="*/ 441392 w 1954966"/>
              <a:gd name="connsiteY12-26" fmla="*/ 1593254 h 2116969"/>
              <a:gd name="connsiteX13-27" fmla="*/ 121618 w 1954966"/>
              <a:gd name="connsiteY13-28" fmla="*/ 1689628 h 2116969"/>
              <a:gd name="connsiteX14-29" fmla="*/ 3952 w 1954966"/>
              <a:gd name="connsiteY14-30" fmla="*/ 1485826 h 2116969"/>
              <a:gd name="connsiteX15-31" fmla="*/ 247302 w 1954966"/>
              <a:gd name="connsiteY15-32" fmla="*/ 1257080 h 2116969"/>
              <a:gd name="connsiteX16-33" fmla="*/ 247302 w 1954966"/>
              <a:gd name="connsiteY16-34" fmla="*/ 859890 h 2116969"/>
              <a:gd name="connsiteX17-35" fmla="*/ 3952 w 1954966"/>
              <a:gd name="connsiteY17-36" fmla="*/ 631144 h 2116969"/>
              <a:gd name="connsiteX18-37" fmla="*/ 121618 w 1954966"/>
              <a:gd name="connsiteY18-38" fmla="*/ 427342 h 2116969"/>
              <a:gd name="connsiteX19-39" fmla="*/ 441392 w 1954966"/>
              <a:gd name="connsiteY19-40" fmla="*/ 523716 h 2116969"/>
              <a:gd name="connsiteX20-41" fmla="*/ 785369 w 1954966"/>
              <a:gd name="connsiteY20-42" fmla="*/ 325121 h 2116969"/>
              <a:gd name="connsiteX21-43" fmla="*/ 861794 w 1954966"/>
              <a:gd name="connsiteY21-44" fmla="*/ 1 h 2116969"/>
              <a:gd name="connsiteX22-45" fmla="*/ 1097124 w 1954966"/>
              <a:gd name="connsiteY22-46" fmla="*/ 1 h 2116969"/>
              <a:gd name="connsiteX23-47" fmla="*/ 1173549 w 1954966"/>
              <a:gd name="connsiteY23-48" fmla="*/ 325121 h 2116969"/>
              <a:gd name="connsiteX24-49" fmla="*/ 1517526 w 1954966"/>
              <a:gd name="connsiteY24-50" fmla="*/ 523716 h 2116969"/>
              <a:gd name="connsiteX0-51" fmla="*/ 1539857 w 1977297"/>
              <a:gd name="connsiteY0-52" fmla="*/ 523714 h 2116967"/>
              <a:gd name="connsiteX1-53" fmla="*/ 1859631 w 1977297"/>
              <a:gd name="connsiteY1-54" fmla="*/ 427340 h 2116967"/>
              <a:gd name="connsiteX2-55" fmla="*/ 1977297 w 1977297"/>
              <a:gd name="connsiteY2-56" fmla="*/ 631142 h 2116967"/>
              <a:gd name="connsiteX3-57" fmla="*/ 1733947 w 1977297"/>
              <a:gd name="connsiteY3-58" fmla="*/ 859888 h 2116967"/>
              <a:gd name="connsiteX4-59" fmla="*/ 1733947 w 1977297"/>
              <a:gd name="connsiteY4-60" fmla="*/ 1257078 h 2116967"/>
              <a:gd name="connsiteX5-61" fmla="*/ 1977297 w 1977297"/>
              <a:gd name="connsiteY5-62" fmla="*/ 1485824 h 2116967"/>
              <a:gd name="connsiteX6-63" fmla="*/ 1859631 w 1977297"/>
              <a:gd name="connsiteY6-64" fmla="*/ 1689626 h 2116967"/>
              <a:gd name="connsiteX7-65" fmla="*/ 1539857 w 1977297"/>
              <a:gd name="connsiteY7-66" fmla="*/ 1593252 h 2116967"/>
              <a:gd name="connsiteX8-67" fmla="*/ 1195880 w 1977297"/>
              <a:gd name="connsiteY8-68" fmla="*/ 1791847 h 2116967"/>
              <a:gd name="connsiteX9-69" fmla="*/ 1119455 w 1977297"/>
              <a:gd name="connsiteY9-70" fmla="*/ 2116967 h 2116967"/>
              <a:gd name="connsiteX10-71" fmla="*/ 884125 w 1977297"/>
              <a:gd name="connsiteY10-72" fmla="*/ 2116967 h 2116967"/>
              <a:gd name="connsiteX11-73" fmla="*/ 807700 w 1977297"/>
              <a:gd name="connsiteY11-74" fmla="*/ 1791847 h 2116967"/>
              <a:gd name="connsiteX12-75" fmla="*/ 463723 w 1977297"/>
              <a:gd name="connsiteY12-76" fmla="*/ 1593252 h 2116967"/>
              <a:gd name="connsiteX13-77" fmla="*/ 143949 w 1977297"/>
              <a:gd name="connsiteY13-78" fmla="*/ 1689626 h 2116967"/>
              <a:gd name="connsiteX14-79" fmla="*/ 26283 w 1977297"/>
              <a:gd name="connsiteY14-80" fmla="*/ 1485824 h 2116967"/>
              <a:gd name="connsiteX15-81" fmla="*/ 269633 w 1977297"/>
              <a:gd name="connsiteY15-82" fmla="*/ 1257078 h 2116967"/>
              <a:gd name="connsiteX16-83" fmla="*/ 269633 w 1977297"/>
              <a:gd name="connsiteY16-84" fmla="*/ 859888 h 2116967"/>
              <a:gd name="connsiteX17-85" fmla="*/ 26283 w 1977297"/>
              <a:gd name="connsiteY17-86" fmla="*/ 631142 h 2116967"/>
              <a:gd name="connsiteX18-87" fmla="*/ 143949 w 1977297"/>
              <a:gd name="connsiteY18-88" fmla="*/ 427340 h 2116967"/>
              <a:gd name="connsiteX19-89" fmla="*/ 463723 w 1977297"/>
              <a:gd name="connsiteY19-90" fmla="*/ 523714 h 2116967"/>
              <a:gd name="connsiteX20-91" fmla="*/ 807700 w 1977297"/>
              <a:gd name="connsiteY20-92" fmla="*/ 325119 h 2116967"/>
              <a:gd name="connsiteX21-93" fmla="*/ 884125 w 1977297"/>
              <a:gd name="connsiteY21-94" fmla="*/ -1 h 2116967"/>
              <a:gd name="connsiteX22-95" fmla="*/ 1119455 w 1977297"/>
              <a:gd name="connsiteY22-96" fmla="*/ -1 h 2116967"/>
              <a:gd name="connsiteX23-97" fmla="*/ 1195880 w 1977297"/>
              <a:gd name="connsiteY23-98" fmla="*/ 325119 h 2116967"/>
              <a:gd name="connsiteX24-99" fmla="*/ 1539857 w 1977297"/>
              <a:gd name="connsiteY24-100" fmla="*/ 523714 h 2116967"/>
              <a:gd name="connsiteX0-101" fmla="*/ 1539859 w 1977299"/>
              <a:gd name="connsiteY0-102" fmla="*/ 523716 h 2116969"/>
              <a:gd name="connsiteX1-103" fmla="*/ 1859633 w 1977299"/>
              <a:gd name="connsiteY1-104" fmla="*/ 427342 h 2116969"/>
              <a:gd name="connsiteX2-105" fmla="*/ 1977299 w 1977299"/>
              <a:gd name="connsiteY2-106" fmla="*/ 631144 h 2116969"/>
              <a:gd name="connsiteX3-107" fmla="*/ 1733949 w 1977299"/>
              <a:gd name="connsiteY3-108" fmla="*/ 859890 h 2116969"/>
              <a:gd name="connsiteX4-109" fmla="*/ 1733949 w 1977299"/>
              <a:gd name="connsiteY4-110" fmla="*/ 1257080 h 2116969"/>
              <a:gd name="connsiteX5-111" fmla="*/ 1977299 w 1977299"/>
              <a:gd name="connsiteY5-112" fmla="*/ 1485826 h 2116969"/>
              <a:gd name="connsiteX6-113" fmla="*/ 1859633 w 1977299"/>
              <a:gd name="connsiteY6-114" fmla="*/ 1689628 h 2116969"/>
              <a:gd name="connsiteX7-115" fmla="*/ 1539859 w 1977299"/>
              <a:gd name="connsiteY7-116" fmla="*/ 1593254 h 2116969"/>
              <a:gd name="connsiteX8-117" fmla="*/ 1195882 w 1977299"/>
              <a:gd name="connsiteY8-118" fmla="*/ 1791849 h 2116969"/>
              <a:gd name="connsiteX9-119" fmla="*/ 1119457 w 1977299"/>
              <a:gd name="connsiteY9-120" fmla="*/ 2116969 h 2116969"/>
              <a:gd name="connsiteX10-121" fmla="*/ 884127 w 1977299"/>
              <a:gd name="connsiteY10-122" fmla="*/ 2116969 h 2116969"/>
              <a:gd name="connsiteX11-123" fmla="*/ 807702 w 1977299"/>
              <a:gd name="connsiteY11-124" fmla="*/ 1791849 h 2116969"/>
              <a:gd name="connsiteX12-125" fmla="*/ 463725 w 1977299"/>
              <a:gd name="connsiteY12-126" fmla="*/ 1593254 h 2116969"/>
              <a:gd name="connsiteX13-127" fmla="*/ 143951 w 1977299"/>
              <a:gd name="connsiteY13-128" fmla="*/ 1689628 h 2116969"/>
              <a:gd name="connsiteX14-129" fmla="*/ 26285 w 1977299"/>
              <a:gd name="connsiteY14-130" fmla="*/ 1485826 h 2116969"/>
              <a:gd name="connsiteX15-131" fmla="*/ 269635 w 1977299"/>
              <a:gd name="connsiteY15-132" fmla="*/ 1257080 h 2116969"/>
              <a:gd name="connsiteX16-133" fmla="*/ 269635 w 1977299"/>
              <a:gd name="connsiteY16-134" fmla="*/ 859890 h 2116969"/>
              <a:gd name="connsiteX17-135" fmla="*/ 26285 w 1977299"/>
              <a:gd name="connsiteY17-136" fmla="*/ 631144 h 2116969"/>
              <a:gd name="connsiteX18-137" fmla="*/ 143951 w 1977299"/>
              <a:gd name="connsiteY18-138" fmla="*/ 427342 h 2116969"/>
              <a:gd name="connsiteX19-139" fmla="*/ 463725 w 1977299"/>
              <a:gd name="connsiteY19-140" fmla="*/ 523716 h 2116969"/>
              <a:gd name="connsiteX20-141" fmla="*/ 807702 w 1977299"/>
              <a:gd name="connsiteY20-142" fmla="*/ 325121 h 2116969"/>
              <a:gd name="connsiteX21-143" fmla="*/ 884127 w 1977299"/>
              <a:gd name="connsiteY21-144" fmla="*/ 1 h 2116969"/>
              <a:gd name="connsiteX22-145" fmla="*/ 1119457 w 1977299"/>
              <a:gd name="connsiteY22-146" fmla="*/ 1 h 2116969"/>
              <a:gd name="connsiteX23-147" fmla="*/ 1195882 w 1977299"/>
              <a:gd name="connsiteY23-148" fmla="*/ 325121 h 2116969"/>
              <a:gd name="connsiteX24-149" fmla="*/ 1539859 w 1977299"/>
              <a:gd name="connsiteY24-150" fmla="*/ 523716 h 2116969"/>
              <a:gd name="connsiteX0-151" fmla="*/ 1539859 w 1977299"/>
              <a:gd name="connsiteY0-152" fmla="*/ 523714 h 2116967"/>
              <a:gd name="connsiteX1-153" fmla="*/ 1859633 w 1977299"/>
              <a:gd name="connsiteY1-154" fmla="*/ 427340 h 2116967"/>
              <a:gd name="connsiteX2-155" fmla="*/ 1977299 w 1977299"/>
              <a:gd name="connsiteY2-156" fmla="*/ 631142 h 2116967"/>
              <a:gd name="connsiteX3-157" fmla="*/ 1733949 w 1977299"/>
              <a:gd name="connsiteY3-158" fmla="*/ 859888 h 2116967"/>
              <a:gd name="connsiteX4-159" fmla="*/ 1733949 w 1977299"/>
              <a:gd name="connsiteY4-160" fmla="*/ 1257078 h 2116967"/>
              <a:gd name="connsiteX5-161" fmla="*/ 1977299 w 1977299"/>
              <a:gd name="connsiteY5-162" fmla="*/ 1485824 h 2116967"/>
              <a:gd name="connsiteX6-163" fmla="*/ 1859633 w 1977299"/>
              <a:gd name="connsiteY6-164" fmla="*/ 1689626 h 2116967"/>
              <a:gd name="connsiteX7-165" fmla="*/ 1539859 w 1977299"/>
              <a:gd name="connsiteY7-166" fmla="*/ 1593252 h 2116967"/>
              <a:gd name="connsiteX8-167" fmla="*/ 1195882 w 1977299"/>
              <a:gd name="connsiteY8-168" fmla="*/ 1791847 h 2116967"/>
              <a:gd name="connsiteX9-169" fmla="*/ 1119457 w 1977299"/>
              <a:gd name="connsiteY9-170" fmla="*/ 2116967 h 2116967"/>
              <a:gd name="connsiteX10-171" fmla="*/ 884127 w 1977299"/>
              <a:gd name="connsiteY10-172" fmla="*/ 2116967 h 2116967"/>
              <a:gd name="connsiteX11-173" fmla="*/ 807702 w 1977299"/>
              <a:gd name="connsiteY11-174" fmla="*/ 1791847 h 2116967"/>
              <a:gd name="connsiteX12-175" fmla="*/ 463725 w 1977299"/>
              <a:gd name="connsiteY12-176" fmla="*/ 1593252 h 2116967"/>
              <a:gd name="connsiteX13-177" fmla="*/ 143951 w 1977299"/>
              <a:gd name="connsiteY13-178" fmla="*/ 1689626 h 2116967"/>
              <a:gd name="connsiteX14-179" fmla="*/ 26285 w 1977299"/>
              <a:gd name="connsiteY14-180" fmla="*/ 1485824 h 2116967"/>
              <a:gd name="connsiteX15-181" fmla="*/ 269635 w 1977299"/>
              <a:gd name="connsiteY15-182" fmla="*/ 1257078 h 2116967"/>
              <a:gd name="connsiteX16-183" fmla="*/ 269635 w 1977299"/>
              <a:gd name="connsiteY16-184" fmla="*/ 859888 h 2116967"/>
              <a:gd name="connsiteX17-185" fmla="*/ 26285 w 1977299"/>
              <a:gd name="connsiteY17-186" fmla="*/ 631142 h 2116967"/>
              <a:gd name="connsiteX18-187" fmla="*/ 143951 w 1977299"/>
              <a:gd name="connsiteY18-188" fmla="*/ 427340 h 2116967"/>
              <a:gd name="connsiteX19-189" fmla="*/ 463725 w 1977299"/>
              <a:gd name="connsiteY19-190" fmla="*/ 523714 h 2116967"/>
              <a:gd name="connsiteX20-191" fmla="*/ 807702 w 1977299"/>
              <a:gd name="connsiteY20-192" fmla="*/ 325119 h 2116967"/>
              <a:gd name="connsiteX21-193" fmla="*/ 884127 w 1977299"/>
              <a:gd name="connsiteY21-194" fmla="*/ -1 h 2116967"/>
              <a:gd name="connsiteX22-195" fmla="*/ 1119457 w 1977299"/>
              <a:gd name="connsiteY22-196" fmla="*/ -1 h 2116967"/>
              <a:gd name="connsiteX23-197" fmla="*/ 1195882 w 1977299"/>
              <a:gd name="connsiteY23-198" fmla="*/ 325119 h 2116967"/>
              <a:gd name="connsiteX24-199" fmla="*/ 1539859 w 1977299"/>
              <a:gd name="connsiteY24-200" fmla="*/ 523714 h 2116967"/>
              <a:gd name="connsiteX0-201" fmla="*/ 1539859 w 1977299"/>
              <a:gd name="connsiteY0-202" fmla="*/ 523716 h 2157608"/>
              <a:gd name="connsiteX1-203" fmla="*/ 1859633 w 1977299"/>
              <a:gd name="connsiteY1-204" fmla="*/ 427342 h 2157608"/>
              <a:gd name="connsiteX2-205" fmla="*/ 1977299 w 1977299"/>
              <a:gd name="connsiteY2-206" fmla="*/ 631144 h 2157608"/>
              <a:gd name="connsiteX3-207" fmla="*/ 1733949 w 1977299"/>
              <a:gd name="connsiteY3-208" fmla="*/ 859890 h 2157608"/>
              <a:gd name="connsiteX4-209" fmla="*/ 1733949 w 1977299"/>
              <a:gd name="connsiteY4-210" fmla="*/ 1257080 h 2157608"/>
              <a:gd name="connsiteX5-211" fmla="*/ 1977299 w 1977299"/>
              <a:gd name="connsiteY5-212" fmla="*/ 1485826 h 2157608"/>
              <a:gd name="connsiteX6-213" fmla="*/ 1859633 w 1977299"/>
              <a:gd name="connsiteY6-214" fmla="*/ 1689628 h 2157608"/>
              <a:gd name="connsiteX7-215" fmla="*/ 1539859 w 1977299"/>
              <a:gd name="connsiteY7-216" fmla="*/ 1593254 h 2157608"/>
              <a:gd name="connsiteX8-217" fmla="*/ 1195882 w 1977299"/>
              <a:gd name="connsiteY8-218" fmla="*/ 1791849 h 2157608"/>
              <a:gd name="connsiteX9-219" fmla="*/ 1119457 w 1977299"/>
              <a:gd name="connsiteY9-220" fmla="*/ 2116969 h 2157608"/>
              <a:gd name="connsiteX10-221" fmla="*/ 884127 w 1977299"/>
              <a:gd name="connsiteY10-222" fmla="*/ 2116969 h 2157608"/>
              <a:gd name="connsiteX11-223" fmla="*/ 807702 w 1977299"/>
              <a:gd name="connsiteY11-224" fmla="*/ 1791849 h 2157608"/>
              <a:gd name="connsiteX12-225" fmla="*/ 463725 w 1977299"/>
              <a:gd name="connsiteY12-226" fmla="*/ 1593254 h 2157608"/>
              <a:gd name="connsiteX13-227" fmla="*/ 143951 w 1977299"/>
              <a:gd name="connsiteY13-228" fmla="*/ 1689628 h 2157608"/>
              <a:gd name="connsiteX14-229" fmla="*/ 26285 w 1977299"/>
              <a:gd name="connsiteY14-230" fmla="*/ 1485826 h 2157608"/>
              <a:gd name="connsiteX15-231" fmla="*/ 269635 w 1977299"/>
              <a:gd name="connsiteY15-232" fmla="*/ 1257080 h 2157608"/>
              <a:gd name="connsiteX16-233" fmla="*/ 269635 w 1977299"/>
              <a:gd name="connsiteY16-234" fmla="*/ 859890 h 2157608"/>
              <a:gd name="connsiteX17-235" fmla="*/ 26285 w 1977299"/>
              <a:gd name="connsiteY17-236" fmla="*/ 631144 h 2157608"/>
              <a:gd name="connsiteX18-237" fmla="*/ 143951 w 1977299"/>
              <a:gd name="connsiteY18-238" fmla="*/ 427342 h 2157608"/>
              <a:gd name="connsiteX19-239" fmla="*/ 463725 w 1977299"/>
              <a:gd name="connsiteY19-240" fmla="*/ 523716 h 2157608"/>
              <a:gd name="connsiteX20-241" fmla="*/ 807702 w 1977299"/>
              <a:gd name="connsiteY20-242" fmla="*/ 325121 h 2157608"/>
              <a:gd name="connsiteX21-243" fmla="*/ 884127 w 1977299"/>
              <a:gd name="connsiteY21-244" fmla="*/ 1 h 2157608"/>
              <a:gd name="connsiteX22-245" fmla="*/ 1119457 w 1977299"/>
              <a:gd name="connsiteY22-246" fmla="*/ 1 h 2157608"/>
              <a:gd name="connsiteX23-247" fmla="*/ 1195882 w 1977299"/>
              <a:gd name="connsiteY23-248" fmla="*/ 325121 h 2157608"/>
              <a:gd name="connsiteX24-249" fmla="*/ 1539859 w 1977299"/>
              <a:gd name="connsiteY24-250" fmla="*/ 523716 h 2157608"/>
              <a:gd name="connsiteX0-251" fmla="*/ 1539859 w 1977299"/>
              <a:gd name="connsiteY0-252" fmla="*/ 523714 h 2179536"/>
              <a:gd name="connsiteX1-253" fmla="*/ 1859633 w 1977299"/>
              <a:gd name="connsiteY1-254" fmla="*/ 427340 h 2179536"/>
              <a:gd name="connsiteX2-255" fmla="*/ 1977299 w 1977299"/>
              <a:gd name="connsiteY2-256" fmla="*/ 631142 h 2179536"/>
              <a:gd name="connsiteX3-257" fmla="*/ 1733949 w 1977299"/>
              <a:gd name="connsiteY3-258" fmla="*/ 859888 h 2179536"/>
              <a:gd name="connsiteX4-259" fmla="*/ 1733949 w 1977299"/>
              <a:gd name="connsiteY4-260" fmla="*/ 1257078 h 2179536"/>
              <a:gd name="connsiteX5-261" fmla="*/ 1977299 w 1977299"/>
              <a:gd name="connsiteY5-262" fmla="*/ 1485824 h 2179536"/>
              <a:gd name="connsiteX6-263" fmla="*/ 1859633 w 1977299"/>
              <a:gd name="connsiteY6-264" fmla="*/ 1689626 h 2179536"/>
              <a:gd name="connsiteX7-265" fmla="*/ 1539859 w 1977299"/>
              <a:gd name="connsiteY7-266" fmla="*/ 1593252 h 2179536"/>
              <a:gd name="connsiteX8-267" fmla="*/ 1195882 w 1977299"/>
              <a:gd name="connsiteY8-268" fmla="*/ 1791847 h 2179536"/>
              <a:gd name="connsiteX9-269" fmla="*/ 1119457 w 1977299"/>
              <a:gd name="connsiteY9-270" fmla="*/ 2116967 h 2179536"/>
              <a:gd name="connsiteX10-271" fmla="*/ 884127 w 1977299"/>
              <a:gd name="connsiteY10-272" fmla="*/ 2116967 h 2179536"/>
              <a:gd name="connsiteX11-273" fmla="*/ 807702 w 1977299"/>
              <a:gd name="connsiteY11-274" fmla="*/ 1791847 h 2179536"/>
              <a:gd name="connsiteX12-275" fmla="*/ 463725 w 1977299"/>
              <a:gd name="connsiteY12-276" fmla="*/ 1593252 h 2179536"/>
              <a:gd name="connsiteX13-277" fmla="*/ 143951 w 1977299"/>
              <a:gd name="connsiteY13-278" fmla="*/ 1689626 h 2179536"/>
              <a:gd name="connsiteX14-279" fmla="*/ 26285 w 1977299"/>
              <a:gd name="connsiteY14-280" fmla="*/ 1485824 h 2179536"/>
              <a:gd name="connsiteX15-281" fmla="*/ 269635 w 1977299"/>
              <a:gd name="connsiteY15-282" fmla="*/ 1257078 h 2179536"/>
              <a:gd name="connsiteX16-283" fmla="*/ 269635 w 1977299"/>
              <a:gd name="connsiteY16-284" fmla="*/ 859888 h 2179536"/>
              <a:gd name="connsiteX17-285" fmla="*/ 26285 w 1977299"/>
              <a:gd name="connsiteY17-286" fmla="*/ 631142 h 2179536"/>
              <a:gd name="connsiteX18-287" fmla="*/ 143951 w 1977299"/>
              <a:gd name="connsiteY18-288" fmla="*/ 427340 h 2179536"/>
              <a:gd name="connsiteX19-289" fmla="*/ 463725 w 1977299"/>
              <a:gd name="connsiteY19-290" fmla="*/ 523714 h 2179536"/>
              <a:gd name="connsiteX20-291" fmla="*/ 807702 w 1977299"/>
              <a:gd name="connsiteY20-292" fmla="*/ 325119 h 2179536"/>
              <a:gd name="connsiteX21-293" fmla="*/ 884127 w 1977299"/>
              <a:gd name="connsiteY21-294" fmla="*/ -1 h 2179536"/>
              <a:gd name="connsiteX22-295" fmla="*/ 1119457 w 1977299"/>
              <a:gd name="connsiteY22-296" fmla="*/ -1 h 2179536"/>
              <a:gd name="connsiteX23-297" fmla="*/ 1195882 w 1977299"/>
              <a:gd name="connsiteY23-298" fmla="*/ 325119 h 2179536"/>
              <a:gd name="connsiteX24-299" fmla="*/ 1539859 w 1977299"/>
              <a:gd name="connsiteY24-300" fmla="*/ 523714 h 2179536"/>
              <a:gd name="connsiteX0-301" fmla="*/ 1539859 w 1981249"/>
              <a:gd name="connsiteY0-302" fmla="*/ 523716 h 2179538"/>
              <a:gd name="connsiteX1-303" fmla="*/ 1859633 w 1981249"/>
              <a:gd name="connsiteY1-304" fmla="*/ 427342 h 2179538"/>
              <a:gd name="connsiteX2-305" fmla="*/ 1977299 w 1981249"/>
              <a:gd name="connsiteY2-306" fmla="*/ 631144 h 2179538"/>
              <a:gd name="connsiteX3-307" fmla="*/ 1733949 w 1981249"/>
              <a:gd name="connsiteY3-308" fmla="*/ 859890 h 2179538"/>
              <a:gd name="connsiteX4-309" fmla="*/ 1733949 w 1981249"/>
              <a:gd name="connsiteY4-310" fmla="*/ 1257080 h 2179538"/>
              <a:gd name="connsiteX5-311" fmla="*/ 1977299 w 1981249"/>
              <a:gd name="connsiteY5-312" fmla="*/ 1485826 h 2179538"/>
              <a:gd name="connsiteX6-313" fmla="*/ 1859633 w 1981249"/>
              <a:gd name="connsiteY6-314" fmla="*/ 1689628 h 2179538"/>
              <a:gd name="connsiteX7-315" fmla="*/ 1539859 w 1981249"/>
              <a:gd name="connsiteY7-316" fmla="*/ 1593254 h 2179538"/>
              <a:gd name="connsiteX8-317" fmla="*/ 1195882 w 1981249"/>
              <a:gd name="connsiteY8-318" fmla="*/ 1791849 h 2179538"/>
              <a:gd name="connsiteX9-319" fmla="*/ 1119457 w 1981249"/>
              <a:gd name="connsiteY9-320" fmla="*/ 2116969 h 2179538"/>
              <a:gd name="connsiteX10-321" fmla="*/ 884127 w 1981249"/>
              <a:gd name="connsiteY10-322" fmla="*/ 2116969 h 2179538"/>
              <a:gd name="connsiteX11-323" fmla="*/ 807702 w 1981249"/>
              <a:gd name="connsiteY11-324" fmla="*/ 1791849 h 2179538"/>
              <a:gd name="connsiteX12-325" fmla="*/ 463725 w 1981249"/>
              <a:gd name="connsiteY12-326" fmla="*/ 1593254 h 2179538"/>
              <a:gd name="connsiteX13-327" fmla="*/ 143951 w 1981249"/>
              <a:gd name="connsiteY13-328" fmla="*/ 1689628 h 2179538"/>
              <a:gd name="connsiteX14-329" fmla="*/ 26285 w 1981249"/>
              <a:gd name="connsiteY14-330" fmla="*/ 1485826 h 2179538"/>
              <a:gd name="connsiteX15-331" fmla="*/ 269635 w 1981249"/>
              <a:gd name="connsiteY15-332" fmla="*/ 1257080 h 2179538"/>
              <a:gd name="connsiteX16-333" fmla="*/ 269635 w 1981249"/>
              <a:gd name="connsiteY16-334" fmla="*/ 859890 h 2179538"/>
              <a:gd name="connsiteX17-335" fmla="*/ 26285 w 1981249"/>
              <a:gd name="connsiteY17-336" fmla="*/ 631144 h 2179538"/>
              <a:gd name="connsiteX18-337" fmla="*/ 143951 w 1981249"/>
              <a:gd name="connsiteY18-338" fmla="*/ 427342 h 2179538"/>
              <a:gd name="connsiteX19-339" fmla="*/ 463725 w 1981249"/>
              <a:gd name="connsiteY19-340" fmla="*/ 523716 h 2179538"/>
              <a:gd name="connsiteX20-341" fmla="*/ 807702 w 1981249"/>
              <a:gd name="connsiteY20-342" fmla="*/ 325121 h 2179538"/>
              <a:gd name="connsiteX21-343" fmla="*/ 884127 w 1981249"/>
              <a:gd name="connsiteY21-344" fmla="*/ 1 h 2179538"/>
              <a:gd name="connsiteX22-345" fmla="*/ 1119457 w 1981249"/>
              <a:gd name="connsiteY22-346" fmla="*/ 1 h 2179538"/>
              <a:gd name="connsiteX23-347" fmla="*/ 1195882 w 1981249"/>
              <a:gd name="connsiteY23-348" fmla="*/ 325121 h 2179538"/>
              <a:gd name="connsiteX24-349" fmla="*/ 1539859 w 1981249"/>
              <a:gd name="connsiteY24-350" fmla="*/ 523716 h 2179538"/>
              <a:gd name="connsiteX0-351" fmla="*/ 1539859 w 2003583"/>
              <a:gd name="connsiteY0-352" fmla="*/ 523714 h 2179536"/>
              <a:gd name="connsiteX1-353" fmla="*/ 1859633 w 2003583"/>
              <a:gd name="connsiteY1-354" fmla="*/ 427340 h 2179536"/>
              <a:gd name="connsiteX2-355" fmla="*/ 1977299 w 2003583"/>
              <a:gd name="connsiteY2-356" fmla="*/ 631142 h 2179536"/>
              <a:gd name="connsiteX3-357" fmla="*/ 1733949 w 2003583"/>
              <a:gd name="connsiteY3-358" fmla="*/ 859888 h 2179536"/>
              <a:gd name="connsiteX4-359" fmla="*/ 1733949 w 2003583"/>
              <a:gd name="connsiteY4-360" fmla="*/ 1257078 h 2179536"/>
              <a:gd name="connsiteX5-361" fmla="*/ 1977299 w 2003583"/>
              <a:gd name="connsiteY5-362" fmla="*/ 1485824 h 2179536"/>
              <a:gd name="connsiteX6-363" fmla="*/ 1859633 w 2003583"/>
              <a:gd name="connsiteY6-364" fmla="*/ 1689626 h 2179536"/>
              <a:gd name="connsiteX7-365" fmla="*/ 1539859 w 2003583"/>
              <a:gd name="connsiteY7-366" fmla="*/ 1593252 h 2179536"/>
              <a:gd name="connsiteX8-367" fmla="*/ 1195882 w 2003583"/>
              <a:gd name="connsiteY8-368" fmla="*/ 1791847 h 2179536"/>
              <a:gd name="connsiteX9-369" fmla="*/ 1119457 w 2003583"/>
              <a:gd name="connsiteY9-370" fmla="*/ 2116967 h 2179536"/>
              <a:gd name="connsiteX10-371" fmla="*/ 884127 w 2003583"/>
              <a:gd name="connsiteY10-372" fmla="*/ 2116967 h 2179536"/>
              <a:gd name="connsiteX11-373" fmla="*/ 807702 w 2003583"/>
              <a:gd name="connsiteY11-374" fmla="*/ 1791847 h 2179536"/>
              <a:gd name="connsiteX12-375" fmla="*/ 463725 w 2003583"/>
              <a:gd name="connsiteY12-376" fmla="*/ 1593252 h 2179536"/>
              <a:gd name="connsiteX13-377" fmla="*/ 143951 w 2003583"/>
              <a:gd name="connsiteY13-378" fmla="*/ 1689626 h 2179536"/>
              <a:gd name="connsiteX14-379" fmla="*/ 26285 w 2003583"/>
              <a:gd name="connsiteY14-380" fmla="*/ 1485824 h 2179536"/>
              <a:gd name="connsiteX15-381" fmla="*/ 269635 w 2003583"/>
              <a:gd name="connsiteY15-382" fmla="*/ 1257078 h 2179536"/>
              <a:gd name="connsiteX16-383" fmla="*/ 269635 w 2003583"/>
              <a:gd name="connsiteY16-384" fmla="*/ 859888 h 2179536"/>
              <a:gd name="connsiteX17-385" fmla="*/ 26285 w 2003583"/>
              <a:gd name="connsiteY17-386" fmla="*/ 631142 h 2179536"/>
              <a:gd name="connsiteX18-387" fmla="*/ 143951 w 2003583"/>
              <a:gd name="connsiteY18-388" fmla="*/ 427340 h 2179536"/>
              <a:gd name="connsiteX19-389" fmla="*/ 463725 w 2003583"/>
              <a:gd name="connsiteY19-390" fmla="*/ 523714 h 2179536"/>
              <a:gd name="connsiteX20-391" fmla="*/ 807702 w 2003583"/>
              <a:gd name="connsiteY20-392" fmla="*/ 325119 h 2179536"/>
              <a:gd name="connsiteX21-393" fmla="*/ 884127 w 2003583"/>
              <a:gd name="connsiteY21-394" fmla="*/ -1 h 2179536"/>
              <a:gd name="connsiteX22-395" fmla="*/ 1119457 w 2003583"/>
              <a:gd name="connsiteY22-396" fmla="*/ -1 h 2179536"/>
              <a:gd name="connsiteX23-397" fmla="*/ 1195882 w 2003583"/>
              <a:gd name="connsiteY23-398" fmla="*/ 325119 h 2179536"/>
              <a:gd name="connsiteX24-399" fmla="*/ 1539859 w 2003583"/>
              <a:gd name="connsiteY24-400" fmla="*/ 523714 h 2179536"/>
              <a:gd name="connsiteX0-401" fmla="*/ 1539859 w 2003583"/>
              <a:gd name="connsiteY0-402" fmla="*/ 523716 h 2179538"/>
              <a:gd name="connsiteX1-403" fmla="*/ 1859633 w 2003583"/>
              <a:gd name="connsiteY1-404" fmla="*/ 427342 h 2179538"/>
              <a:gd name="connsiteX2-405" fmla="*/ 1977299 w 2003583"/>
              <a:gd name="connsiteY2-406" fmla="*/ 631144 h 2179538"/>
              <a:gd name="connsiteX3-407" fmla="*/ 1733949 w 2003583"/>
              <a:gd name="connsiteY3-408" fmla="*/ 859890 h 2179538"/>
              <a:gd name="connsiteX4-409" fmla="*/ 1733949 w 2003583"/>
              <a:gd name="connsiteY4-410" fmla="*/ 1257080 h 2179538"/>
              <a:gd name="connsiteX5-411" fmla="*/ 1977299 w 2003583"/>
              <a:gd name="connsiteY5-412" fmla="*/ 1485826 h 2179538"/>
              <a:gd name="connsiteX6-413" fmla="*/ 1859633 w 2003583"/>
              <a:gd name="connsiteY6-414" fmla="*/ 1689628 h 2179538"/>
              <a:gd name="connsiteX7-415" fmla="*/ 1539859 w 2003583"/>
              <a:gd name="connsiteY7-416" fmla="*/ 1593254 h 2179538"/>
              <a:gd name="connsiteX8-417" fmla="*/ 1195882 w 2003583"/>
              <a:gd name="connsiteY8-418" fmla="*/ 1791849 h 2179538"/>
              <a:gd name="connsiteX9-419" fmla="*/ 1119457 w 2003583"/>
              <a:gd name="connsiteY9-420" fmla="*/ 2116969 h 2179538"/>
              <a:gd name="connsiteX10-421" fmla="*/ 884127 w 2003583"/>
              <a:gd name="connsiteY10-422" fmla="*/ 2116969 h 2179538"/>
              <a:gd name="connsiteX11-423" fmla="*/ 807702 w 2003583"/>
              <a:gd name="connsiteY11-424" fmla="*/ 1791849 h 2179538"/>
              <a:gd name="connsiteX12-425" fmla="*/ 463725 w 2003583"/>
              <a:gd name="connsiteY12-426" fmla="*/ 1593254 h 2179538"/>
              <a:gd name="connsiteX13-427" fmla="*/ 143951 w 2003583"/>
              <a:gd name="connsiteY13-428" fmla="*/ 1689628 h 2179538"/>
              <a:gd name="connsiteX14-429" fmla="*/ 26285 w 2003583"/>
              <a:gd name="connsiteY14-430" fmla="*/ 1485826 h 2179538"/>
              <a:gd name="connsiteX15-431" fmla="*/ 269635 w 2003583"/>
              <a:gd name="connsiteY15-432" fmla="*/ 1257080 h 2179538"/>
              <a:gd name="connsiteX16-433" fmla="*/ 269635 w 2003583"/>
              <a:gd name="connsiteY16-434" fmla="*/ 859890 h 2179538"/>
              <a:gd name="connsiteX17-435" fmla="*/ 26285 w 2003583"/>
              <a:gd name="connsiteY17-436" fmla="*/ 631144 h 2179538"/>
              <a:gd name="connsiteX18-437" fmla="*/ 143951 w 2003583"/>
              <a:gd name="connsiteY18-438" fmla="*/ 427342 h 2179538"/>
              <a:gd name="connsiteX19-439" fmla="*/ 463725 w 2003583"/>
              <a:gd name="connsiteY19-440" fmla="*/ 523716 h 2179538"/>
              <a:gd name="connsiteX20-441" fmla="*/ 807702 w 2003583"/>
              <a:gd name="connsiteY20-442" fmla="*/ 325121 h 2179538"/>
              <a:gd name="connsiteX21-443" fmla="*/ 884127 w 2003583"/>
              <a:gd name="connsiteY21-444" fmla="*/ 1 h 2179538"/>
              <a:gd name="connsiteX22-445" fmla="*/ 1119457 w 2003583"/>
              <a:gd name="connsiteY22-446" fmla="*/ 1 h 2179538"/>
              <a:gd name="connsiteX23-447" fmla="*/ 1195882 w 2003583"/>
              <a:gd name="connsiteY23-448" fmla="*/ 325121 h 2179538"/>
              <a:gd name="connsiteX24-449" fmla="*/ 1539859 w 2003583"/>
              <a:gd name="connsiteY24-450" fmla="*/ 523716 h 2179538"/>
              <a:gd name="connsiteX0-451" fmla="*/ 1539859 w 2003583"/>
              <a:gd name="connsiteY0-452" fmla="*/ 523714 h 2179536"/>
              <a:gd name="connsiteX1-453" fmla="*/ 1859633 w 2003583"/>
              <a:gd name="connsiteY1-454" fmla="*/ 427340 h 2179536"/>
              <a:gd name="connsiteX2-455" fmla="*/ 1977299 w 2003583"/>
              <a:gd name="connsiteY2-456" fmla="*/ 631142 h 2179536"/>
              <a:gd name="connsiteX3-457" fmla="*/ 1733949 w 2003583"/>
              <a:gd name="connsiteY3-458" fmla="*/ 859888 h 2179536"/>
              <a:gd name="connsiteX4-459" fmla="*/ 1733949 w 2003583"/>
              <a:gd name="connsiteY4-460" fmla="*/ 1257078 h 2179536"/>
              <a:gd name="connsiteX5-461" fmla="*/ 1977299 w 2003583"/>
              <a:gd name="connsiteY5-462" fmla="*/ 1485824 h 2179536"/>
              <a:gd name="connsiteX6-463" fmla="*/ 1859633 w 2003583"/>
              <a:gd name="connsiteY6-464" fmla="*/ 1689626 h 2179536"/>
              <a:gd name="connsiteX7-465" fmla="*/ 1539859 w 2003583"/>
              <a:gd name="connsiteY7-466" fmla="*/ 1593252 h 2179536"/>
              <a:gd name="connsiteX8-467" fmla="*/ 1195882 w 2003583"/>
              <a:gd name="connsiteY8-468" fmla="*/ 1791847 h 2179536"/>
              <a:gd name="connsiteX9-469" fmla="*/ 1119457 w 2003583"/>
              <a:gd name="connsiteY9-470" fmla="*/ 2116967 h 2179536"/>
              <a:gd name="connsiteX10-471" fmla="*/ 884127 w 2003583"/>
              <a:gd name="connsiteY10-472" fmla="*/ 2116967 h 2179536"/>
              <a:gd name="connsiteX11-473" fmla="*/ 807702 w 2003583"/>
              <a:gd name="connsiteY11-474" fmla="*/ 1791847 h 2179536"/>
              <a:gd name="connsiteX12-475" fmla="*/ 463725 w 2003583"/>
              <a:gd name="connsiteY12-476" fmla="*/ 1593252 h 2179536"/>
              <a:gd name="connsiteX13-477" fmla="*/ 143951 w 2003583"/>
              <a:gd name="connsiteY13-478" fmla="*/ 1689626 h 2179536"/>
              <a:gd name="connsiteX14-479" fmla="*/ 26285 w 2003583"/>
              <a:gd name="connsiteY14-480" fmla="*/ 1485824 h 2179536"/>
              <a:gd name="connsiteX15-481" fmla="*/ 269635 w 2003583"/>
              <a:gd name="connsiteY15-482" fmla="*/ 1257078 h 2179536"/>
              <a:gd name="connsiteX16-483" fmla="*/ 269635 w 2003583"/>
              <a:gd name="connsiteY16-484" fmla="*/ 859888 h 2179536"/>
              <a:gd name="connsiteX17-485" fmla="*/ 26285 w 2003583"/>
              <a:gd name="connsiteY17-486" fmla="*/ 631142 h 2179536"/>
              <a:gd name="connsiteX18-487" fmla="*/ 143951 w 2003583"/>
              <a:gd name="connsiteY18-488" fmla="*/ 427340 h 2179536"/>
              <a:gd name="connsiteX19-489" fmla="*/ 463725 w 2003583"/>
              <a:gd name="connsiteY19-490" fmla="*/ 523714 h 2179536"/>
              <a:gd name="connsiteX20-491" fmla="*/ 807702 w 2003583"/>
              <a:gd name="connsiteY20-492" fmla="*/ 325119 h 2179536"/>
              <a:gd name="connsiteX21-493" fmla="*/ 884127 w 2003583"/>
              <a:gd name="connsiteY21-494" fmla="*/ -1 h 2179536"/>
              <a:gd name="connsiteX22-495" fmla="*/ 1119457 w 2003583"/>
              <a:gd name="connsiteY22-496" fmla="*/ -1 h 2179536"/>
              <a:gd name="connsiteX23-497" fmla="*/ 1195882 w 2003583"/>
              <a:gd name="connsiteY23-498" fmla="*/ 325119 h 2179536"/>
              <a:gd name="connsiteX24-499" fmla="*/ 1539859 w 2003583"/>
              <a:gd name="connsiteY24-500" fmla="*/ 523714 h 2179536"/>
              <a:gd name="connsiteX0-501" fmla="*/ 1539859 w 2003583"/>
              <a:gd name="connsiteY0-502" fmla="*/ 564355 h 2220177"/>
              <a:gd name="connsiteX1-503" fmla="*/ 1859633 w 2003583"/>
              <a:gd name="connsiteY1-504" fmla="*/ 467981 h 2220177"/>
              <a:gd name="connsiteX2-505" fmla="*/ 1977299 w 2003583"/>
              <a:gd name="connsiteY2-506" fmla="*/ 671783 h 2220177"/>
              <a:gd name="connsiteX3-507" fmla="*/ 1733949 w 2003583"/>
              <a:gd name="connsiteY3-508" fmla="*/ 900529 h 2220177"/>
              <a:gd name="connsiteX4-509" fmla="*/ 1733949 w 2003583"/>
              <a:gd name="connsiteY4-510" fmla="*/ 1297719 h 2220177"/>
              <a:gd name="connsiteX5-511" fmla="*/ 1977299 w 2003583"/>
              <a:gd name="connsiteY5-512" fmla="*/ 1526465 h 2220177"/>
              <a:gd name="connsiteX6-513" fmla="*/ 1859633 w 2003583"/>
              <a:gd name="connsiteY6-514" fmla="*/ 1730267 h 2220177"/>
              <a:gd name="connsiteX7-515" fmla="*/ 1539859 w 2003583"/>
              <a:gd name="connsiteY7-516" fmla="*/ 1633893 h 2220177"/>
              <a:gd name="connsiteX8-517" fmla="*/ 1195882 w 2003583"/>
              <a:gd name="connsiteY8-518" fmla="*/ 1832488 h 2220177"/>
              <a:gd name="connsiteX9-519" fmla="*/ 1119457 w 2003583"/>
              <a:gd name="connsiteY9-520" fmla="*/ 2157608 h 2220177"/>
              <a:gd name="connsiteX10-521" fmla="*/ 884127 w 2003583"/>
              <a:gd name="connsiteY10-522" fmla="*/ 2157608 h 2220177"/>
              <a:gd name="connsiteX11-523" fmla="*/ 807702 w 2003583"/>
              <a:gd name="connsiteY11-524" fmla="*/ 1832488 h 2220177"/>
              <a:gd name="connsiteX12-525" fmla="*/ 463725 w 2003583"/>
              <a:gd name="connsiteY12-526" fmla="*/ 1633893 h 2220177"/>
              <a:gd name="connsiteX13-527" fmla="*/ 143951 w 2003583"/>
              <a:gd name="connsiteY13-528" fmla="*/ 1730267 h 2220177"/>
              <a:gd name="connsiteX14-529" fmla="*/ 26285 w 2003583"/>
              <a:gd name="connsiteY14-530" fmla="*/ 1526465 h 2220177"/>
              <a:gd name="connsiteX15-531" fmla="*/ 269635 w 2003583"/>
              <a:gd name="connsiteY15-532" fmla="*/ 1297719 h 2220177"/>
              <a:gd name="connsiteX16-533" fmla="*/ 269635 w 2003583"/>
              <a:gd name="connsiteY16-534" fmla="*/ 900529 h 2220177"/>
              <a:gd name="connsiteX17-535" fmla="*/ 26285 w 2003583"/>
              <a:gd name="connsiteY17-536" fmla="*/ 671783 h 2220177"/>
              <a:gd name="connsiteX18-537" fmla="*/ 143951 w 2003583"/>
              <a:gd name="connsiteY18-538" fmla="*/ 467981 h 2220177"/>
              <a:gd name="connsiteX19-539" fmla="*/ 463725 w 2003583"/>
              <a:gd name="connsiteY19-540" fmla="*/ 564355 h 2220177"/>
              <a:gd name="connsiteX20-541" fmla="*/ 807702 w 2003583"/>
              <a:gd name="connsiteY20-542" fmla="*/ 365760 h 2220177"/>
              <a:gd name="connsiteX21-543" fmla="*/ 884127 w 2003583"/>
              <a:gd name="connsiteY21-544" fmla="*/ 40640 h 2220177"/>
              <a:gd name="connsiteX22-545" fmla="*/ 1119457 w 2003583"/>
              <a:gd name="connsiteY22-546" fmla="*/ 40640 h 2220177"/>
              <a:gd name="connsiteX23-547" fmla="*/ 1195882 w 2003583"/>
              <a:gd name="connsiteY23-548" fmla="*/ 365760 h 2220177"/>
              <a:gd name="connsiteX24-549" fmla="*/ 1539859 w 2003583"/>
              <a:gd name="connsiteY24-550" fmla="*/ 564355 h 2220177"/>
              <a:gd name="connsiteX0-551" fmla="*/ 1539859 w 2003583"/>
              <a:gd name="connsiteY0-552" fmla="*/ 586285 h 2242107"/>
              <a:gd name="connsiteX1-553" fmla="*/ 1859633 w 2003583"/>
              <a:gd name="connsiteY1-554" fmla="*/ 489911 h 2242107"/>
              <a:gd name="connsiteX2-555" fmla="*/ 1977299 w 2003583"/>
              <a:gd name="connsiteY2-556" fmla="*/ 693713 h 2242107"/>
              <a:gd name="connsiteX3-557" fmla="*/ 1733949 w 2003583"/>
              <a:gd name="connsiteY3-558" fmla="*/ 922459 h 2242107"/>
              <a:gd name="connsiteX4-559" fmla="*/ 1733949 w 2003583"/>
              <a:gd name="connsiteY4-560" fmla="*/ 1319649 h 2242107"/>
              <a:gd name="connsiteX5-561" fmla="*/ 1977299 w 2003583"/>
              <a:gd name="connsiteY5-562" fmla="*/ 1548395 h 2242107"/>
              <a:gd name="connsiteX6-563" fmla="*/ 1859633 w 2003583"/>
              <a:gd name="connsiteY6-564" fmla="*/ 1752197 h 2242107"/>
              <a:gd name="connsiteX7-565" fmla="*/ 1539859 w 2003583"/>
              <a:gd name="connsiteY7-566" fmla="*/ 1655823 h 2242107"/>
              <a:gd name="connsiteX8-567" fmla="*/ 1195882 w 2003583"/>
              <a:gd name="connsiteY8-568" fmla="*/ 1854418 h 2242107"/>
              <a:gd name="connsiteX9-569" fmla="*/ 1119457 w 2003583"/>
              <a:gd name="connsiteY9-570" fmla="*/ 2179538 h 2242107"/>
              <a:gd name="connsiteX10-571" fmla="*/ 884127 w 2003583"/>
              <a:gd name="connsiteY10-572" fmla="*/ 2179538 h 2242107"/>
              <a:gd name="connsiteX11-573" fmla="*/ 807702 w 2003583"/>
              <a:gd name="connsiteY11-574" fmla="*/ 1854418 h 2242107"/>
              <a:gd name="connsiteX12-575" fmla="*/ 463725 w 2003583"/>
              <a:gd name="connsiteY12-576" fmla="*/ 1655823 h 2242107"/>
              <a:gd name="connsiteX13-577" fmla="*/ 143951 w 2003583"/>
              <a:gd name="connsiteY13-578" fmla="*/ 1752197 h 2242107"/>
              <a:gd name="connsiteX14-579" fmla="*/ 26285 w 2003583"/>
              <a:gd name="connsiteY14-580" fmla="*/ 1548395 h 2242107"/>
              <a:gd name="connsiteX15-581" fmla="*/ 269635 w 2003583"/>
              <a:gd name="connsiteY15-582" fmla="*/ 1319649 h 2242107"/>
              <a:gd name="connsiteX16-583" fmla="*/ 269635 w 2003583"/>
              <a:gd name="connsiteY16-584" fmla="*/ 922459 h 2242107"/>
              <a:gd name="connsiteX17-585" fmla="*/ 26285 w 2003583"/>
              <a:gd name="connsiteY17-586" fmla="*/ 693713 h 2242107"/>
              <a:gd name="connsiteX18-587" fmla="*/ 143951 w 2003583"/>
              <a:gd name="connsiteY18-588" fmla="*/ 489911 h 2242107"/>
              <a:gd name="connsiteX19-589" fmla="*/ 463725 w 2003583"/>
              <a:gd name="connsiteY19-590" fmla="*/ 586285 h 2242107"/>
              <a:gd name="connsiteX20-591" fmla="*/ 807702 w 2003583"/>
              <a:gd name="connsiteY20-592" fmla="*/ 387690 h 2242107"/>
              <a:gd name="connsiteX21-593" fmla="*/ 884127 w 2003583"/>
              <a:gd name="connsiteY21-594" fmla="*/ 62570 h 2242107"/>
              <a:gd name="connsiteX22-595" fmla="*/ 1119457 w 2003583"/>
              <a:gd name="connsiteY22-596" fmla="*/ 62570 h 2242107"/>
              <a:gd name="connsiteX23-597" fmla="*/ 1195882 w 2003583"/>
              <a:gd name="connsiteY23-598" fmla="*/ 387690 h 2242107"/>
              <a:gd name="connsiteX24-599" fmla="*/ 1539859 w 2003583"/>
              <a:gd name="connsiteY24-600" fmla="*/ 586285 h 2242107"/>
              <a:gd name="connsiteX0-601" fmla="*/ 1539859 w 2003583"/>
              <a:gd name="connsiteY0-602" fmla="*/ 586285 h 2242107"/>
              <a:gd name="connsiteX1-603" fmla="*/ 1859633 w 2003583"/>
              <a:gd name="connsiteY1-604" fmla="*/ 489911 h 2242107"/>
              <a:gd name="connsiteX2-605" fmla="*/ 1977299 w 2003583"/>
              <a:gd name="connsiteY2-606" fmla="*/ 693713 h 2242107"/>
              <a:gd name="connsiteX3-607" fmla="*/ 1733949 w 2003583"/>
              <a:gd name="connsiteY3-608" fmla="*/ 922459 h 2242107"/>
              <a:gd name="connsiteX4-609" fmla="*/ 1733949 w 2003583"/>
              <a:gd name="connsiteY4-610" fmla="*/ 1319649 h 2242107"/>
              <a:gd name="connsiteX5-611" fmla="*/ 1977299 w 2003583"/>
              <a:gd name="connsiteY5-612" fmla="*/ 1548395 h 2242107"/>
              <a:gd name="connsiteX6-613" fmla="*/ 1859633 w 2003583"/>
              <a:gd name="connsiteY6-614" fmla="*/ 1752197 h 2242107"/>
              <a:gd name="connsiteX7-615" fmla="*/ 1539859 w 2003583"/>
              <a:gd name="connsiteY7-616" fmla="*/ 1655823 h 2242107"/>
              <a:gd name="connsiteX8-617" fmla="*/ 1195882 w 2003583"/>
              <a:gd name="connsiteY8-618" fmla="*/ 1854418 h 2242107"/>
              <a:gd name="connsiteX9-619" fmla="*/ 1119457 w 2003583"/>
              <a:gd name="connsiteY9-620" fmla="*/ 2179538 h 2242107"/>
              <a:gd name="connsiteX10-621" fmla="*/ 884127 w 2003583"/>
              <a:gd name="connsiteY10-622" fmla="*/ 2179538 h 2242107"/>
              <a:gd name="connsiteX11-623" fmla="*/ 807702 w 2003583"/>
              <a:gd name="connsiteY11-624" fmla="*/ 1854418 h 2242107"/>
              <a:gd name="connsiteX12-625" fmla="*/ 463725 w 2003583"/>
              <a:gd name="connsiteY12-626" fmla="*/ 1655823 h 2242107"/>
              <a:gd name="connsiteX13-627" fmla="*/ 143951 w 2003583"/>
              <a:gd name="connsiteY13-628" fmla="*/ 1752197 h 2242107"/>
              <a:gd name="connsiteX14-629" fmla="*/ 26285 w 2003583"/>
              <a:gd name="connsiteY14-630" fmla="*/ 1548395 h 2242107"/>
              <a:gd name="connsiteX15-631" fmla="*/ 269635 w 2003583"/>
              <a:gd name="connsiteY15-632" fmla="*/ 1319649 h 2242107"/>
              <a:gd name="connsiteX16-633" fmla="*/ 269635 w 2003583"/>
              <a:gd name="connsiteY16-634" fmla="*/ 922459 h 2242107"/>
              <a:gd name="connsiteX17-635" fmla="*/ 26285 w 2003583"/>
              <a:gd name="connsiteY17-636" fmla="*/ 693713 h 2242107"/>
              <a:gd name="connsiteX18-637" fmla="*/ 143951 w 2003583"/>
              <a:gd name="connsiteY18-638" fmla="*/ 489911 h 2242107"/>
              <a:gd name="connsiteX19-639" fmla="*/ 463725 w 2003583"/>
              <a:gd name="connsiteY19-640" fmla="*/ 586285 h 2242107"/>
              <a:gd name="connsiteX20-641" fmla="*/ 807702 w 2003583"/>
              <a:gd name="connsiteY20-642" fmla="*/ 387690 h 2242107"/>
              <a:gd name="connsiteX21-643" fmla="*/ 884127 w 2003583"/>
              <a:gd name="connsiteY21-644" fmla="*/ 62570 h 2242107"/>
              <a:gd name="connsiteX22-645" fmla="*/ 1119457 w 2003583"/>
              <a:gd name="connsiteY22-646" fmla="*/ 62570 h 2242107"/>
              <a:gd name="connsiteX23-647" fmla="*/ 1195882 w 2003583"/>
              <a:gd name="connsiteY23-648" fmla="*/ 387690 h 2242107"/>
              <a:gd name="connsiteX24-649" fmla="*/ 1539859 w 2003583"/>
              <a:gd name="connsiteY24-650" fmla="*/ 586285 h 2242107"/>
              <a:gd name="connsiteX0-651" fmla="*/ 1539859 w 2003583"/>
              <a:gd name="connsiteY0-652" fmla="*/ 586285 h 2242107"/>
              <a:gd name="connsiteX1-653" fmla="*/ 1859633 w 2003583"/>
              <a:gd name="connsiteY1-654" fmla="*/ 489911 h 2242107"/>
              <a:gd name="connsiteX2-655" fmla="*/ 1977299 w 2003583"/>
              <a:gd name="connsiteY2-656" fmla="*/ 693713 h 2242107"/>
              <a:gd name="connsiteX3-657" fmla="*/ 1733949 w 2003583"/>
              <a:gd name="connsiteY3-658" fmla="*/ 922459 h 2242107"/>
              <a:gd name="connsiteX4-659" fmla="*/ 1733949 w 2003583"/>
              <a:gd name="connsiteY4-660" fmla="*/ 1319649 h 2242107"/>
              <a:gd name="connsiteX5-661" fmla="*/ 1977299 w 2003583"/>
              <a:gd name="connsiteY5-662" fmla="*/ 1548395 h 2242107"/>
              <a:gd name="connsiteX6-663" fmla="*/ 1859633 w 2003583"/>
              <a:gd name="connsiteY6-664" fmla="*/ 1752197 h 2242107"/>
              <a:gd name="connsiteX7-665" fmla="*/ 1539859 w 2003583"/>
              <a:gd name="connsiteY7-666" fmla="*/ 1655823 h 2242107"/>
              <a:gd name="connsiteX8-667" fmla="*/ 1195882 w 2003583"/>
              <a:gd name="connsiteY8-668" fmla="*/ 1854418 h 2242107"/>
              <a:gd name="connsiteX9-669" fmla="*/ 1119457 w 2003583"/>
              <a:gd name="connsiteY9-670" fmla="*/ 2179538 h 2242107"/>
              <a:gd name="connsiteX10-671" fmla="*/ 884127 w 2003583"/>
              <a:gd name="connsiteY10-672" fmla="*/ 2179538 h 2242107"/>
              <a:gd name="connsiteX11-673" fmla="*/ 807702 w 2003583"/>
              <a:gd name="connsiteY11-674" fmla="*/ 1854418 h 2242107"/>
              <a:gd name="connsiteX12-675" fmla="*/ 463725 w 2003583"/>
              <a:gd name="connsiteY12-676" fmla="*/ 1655823 h 2242107"/>
              <a:gd name="connsiteX13-677" fmla="*/ 143951 w 2003583"/>
              <a:gd name="connsiteY13-678" fmla="*/ 1752197 h 2242107"/>
              <a:gd name="connsiteX14-679" fmla="*/ 26285 w 2003583"/>
              <a:gd name="connsiteY14-680" fmla="*/ 1548395 h 2242107"/>
              <a:gd name="connsiteX15-681" fmla="*/ 269635 w 2003583"/>
              <a:gd name="connsiteY15-682" fmla="*/ 1319649 h 2242107"/>
              <a:gd name="connsiteX16-683" fmla="*/ 269635 w 2003583"/>
              <a:gd name="connsiteY16-684" fmla="*/ 922459 h 2242107"/>
              <a:gd name="connsiteX17-685" fmla="*/ 26285 w 2003583"/>
              <a:gd name="connsiteY17-686" fmla="*/ 693713 h 2242107"/>
              <a:gd name="connsiteX18-687" fmla="*/ 143951 w 2003583"/>
              <a:gd name="connsiteY18-688" fmla="*/ 489911 h 2242107"/>
              <a:gd name="connsiteX19-689" fmla="*/ 463725 w 2003583"/>
              <a:gd name="connsiteY19-690" fmla="*/ 586285 h 2242107"/>
              <a:gd name="connsiteX20-691" fmla="*/ 807702 w 2003583"/>
              <a:gd name="connsiteY20-692" fmla="*/ 387690 h 2242107"/>
              <a:gd name="connsiteX21-693" fmla="*/ 884127 w 2003583"/>
              <a:gd name="connsiteY21-694" fmla="*/ 62570 h 2242107"/>
              <a:gd name="connsiteX22-695" fmla="*/ 1119457 w 2003583"/>
              <a:gd name="connsiteY22-696" fmla="*/ 62570 h 2242107"/>
              <a:gd name="connsiteX23-697" fmla="*/ 1195882 w 2003583"/>
              <a:gd name="connsiteY23-698" fmla="*/ 387690 h 2242107"/>
              <a:gd name="connsiteX24-699" fmla="*/ 1539859 w 2003583"/>
              <a:gd name="connsiteY24-700" fmla="*/ 586285 h 2242107"/>
              <a:gd name="connsiteX0-701" fmla="*/ 1539859 w 2003583"/>
              <a:gd name="connsiteY0-702" fmla="*/ 586285 h 2242107"/>
              <a:gd name="connsiteX1-703" fmla="*/ 1859633 w 2003583"/>
              <a:gd name="connsiteY1-704" fmla="*/ 489911 h 2242107"/>
              <a:gd name="connsiteX2-705" fmla="*/ 1977299 w 2003583"/>
              <a:gd name="connsiteY2-706" fmla="*/ 693713 h 2242107"/>
              <a:gd name="connsiteX3-707" fmla="*/ 1733949 w 2003583"/>
              <a:gd name="connsiteY3-708" fmla="*/ 922459 h 2242107"/>
              <a:gd name="connsiteX4-709" fmla="*/ 1733949 w 2003583"/>
              <a:gd name="connsiteY4-710" fmla="*/ 1319649 h 2242107"/>
              <a:gd name="connsiteX5-711" fmla="*/ 1977299 w 2003583"/>
              <a:gd name="connsiteY5-712" fmla="*/ 1548395 h 2242107"/>
              <a:gd name="connsiteX6-713" fmla="*/ 1859633 w 2003583"/>
              <a:gd name="connsiteY6-714" fmla="*/ 1752197 h 2242107"/>
              <a:gd name="connsiteX7-715" fmla="*/ 1539859 w 2003583"/>
              <a:gd name="connsiteY7-716" fmla="*/ 1655823 h 2242107"/>
              <a:gd name="connsiteX8-717" fmla="*/ 1195882 w 2003583"/>
              <a:gd name="connsiteY8-718" fmla="*/ 1854418 h 2242107"/>
              <a:gd name="connsiteX9-719" fmla="*/ 1119457 w 2003583"/>
              <a:gd name="connsiteY9-720" fmla="*/ 2179538 h 2242107"/>
              <a:gd name="connsiteX10-721" fmla="*/ 884127 w 2003583"/>
              <a:gd name="connsiteY10-722" fmla="*/ 2179538 h 2242107"/>
              <a:gd name="connsiteX11-723" fmla="*/ 807702 w 2003583"/>
              <a:gd name="connsiteY11-724" fmla="*/ 1854418 h 2242107"/>
              <a:gd name="connsiteX12-725" fmla="*/ 463725 w 2003583"/>
              <a:gd name="connsiteY12-726" fmla="*/ 1655823 h 2242107"/>
              <a:gd name="connsiteX13-727" fmla="*/ 143951 w 2003583"/>
              <a:gd name="connsiteY13-728" fmla="*/ 1752197 h 2242107"/>
              <a:gd name="connsiteX14-729" fmla="*/ 26285 w 2003583"/>
              <a:gd name="connsiteY14-730" fmla="*/ 1548395 h 2242107"/>
              <a:gd name="connsiteX15-731" fmla="*/ 269635 w 2003583"/>
              <a:gd name="connsiteY15-732" fmla="*/ 1319649 h 2242107"/>
              <a:gd name="connsiteX16-733" fmla="*/ 269635 w 2003583"/>
              <a:gd name="connsiteY16-734" fmla="*/ 922459 h 2242107"/>
              <a:gd name="connsiteX17-735" fmla="*/ 26285 w 2003583"/>
              <a:gd name="connsiteY17-736" fmla="*/ 693713 h 2242107"/>
              <a:gd name="connsiteX18-737" fmla="*/ 143951 w 2003583"/>
              <a:gd name="connsiteY18-738" fmla="*/ 489911 h 2242107"/>
              <a:gd name="connsiteX19-739" fmla="*/ 463725 w 2003583"/>
              <a:gd name="connsiteY19-740" fmla="*/ 586285 h 2242107"/>
              <a:gd name="connsiteX20-741" fmla="*/ 807702 w 2003583"/>
              <a:gd name="connsiteY20-742" fmla="*/ 387690 h 2242107"/>
              <a:gd name="connsiteX21-743" fmla="*/ 884127 w 2003583"/>
              <a:gd name="connsiteY21-744" fmla="*/ 62570 h 2242107"/>
              <a:gd name="connsiteX22-745" fmla="*/ 1119457 w 2003583"/>
              <a:gd name="connsiteY22-746" fmla="*/ 62570 h 2242107"/>
              <a:gd name="connsiteX23-747" fmla="*/ 1195882 w 2003583"/>
              <a:gd name="connsiteY23-748" fmla="*/ 387690 h 2242107"/>
              <a:gd name="connsiteX24-749" fmla="*/ 1539859 w 2003583"/>
              <a:gd name="connsiteY24-750" fmla="*/ 586285 h 2242107"/>
              <a:gd name="connsiteX0-751" fmla="*/ 1539859 w 2003583"/>
              <a:gd name="connsiteY0-752" fmla="*/ 586285 h 2242107"/>
              <a:gd name="connsiteX1-753" fmla="*/ 1859633 w 2003583"/>
              <a:gd name="connsiteY1-754" fmla="*/ 489911 h 2242107"/>
              <a:gd name="connsiteX2-755" fmla="*/ 1977299 w 2003583"/>
              <a:gd name="connsiteY2-756" fmla="*/ 693713 h 2242107"/>
              <a:gd name="connsiteX3-757" fmla="*/ 1733949 w 2003583"/>
              <a:gd name="connsiteY3-758" fmla="*/ 922459 h 2242107"/>
              <a:gd name="connsiteX4-759" fmla="*/ 1733949 w 2003583"/>
              <a:gd name="connsiteY4-760" fmla="*/ 1319649 h 2242107"/>
              <a:gd name="connsiteX5-761" fmla="*/ 1977299 w 2003583"/>
              <a:gd name="connsiteY5-762" fmla="*/ 1548395 h 2242107"/>
              <a:gd name="connsiteX6-763" fmla="*/ 1859633 w 2003583"/>
              <a:gd name="connsiteY6-764" fmla="*/ 1752197 h 2242107"/>
              <a:gd name="connsiteX7-765" fmla="*/ 1539859 w 2003583"/>
              <a:gd name="connsiteY7-766" fmla="*/ 1655823 h 2242107"/>
              <a:gd name="connsiteX8-767" fmla="*/ 1195882 w 2003583"/>
              <a:gd name="connsiteY8-768" fmla="*/ 1854418 h 2242107"/>
              <a:gd name="connsiteX9-769" fmla="*/ 1119457 w 2003583"/>
              <a:gd name="connsiteY9-770" fmla="*/ 2179538 h 2242107"/>
              <a:gd name="connsiteX10-771" fmla="*/ 884127 w 2003583"/>
              <a:gd name="connsiteY10-772" fmla="*/ 2179538 h 2242107"/>
              <a:gd name="connsiteX11-773" fmla="*/ 807702 w 2003583"/>
              <a:gd name="connsiteY11-774" fmla="*/ 1854418 h 2242107"/>
              <a:gd name="connsiteX12-775" fmla="*/ 463725 w 2003583"/>
              <a:gd name="connsiteY12-776" fmla="*/ 1655823 h 2242107"/>
              <a:gd name="connsiteX13-777" fmla="*/ 143951 w 2003583"/>
              <a:gd name="connsiteY13-778" fmla="*/ 1752197 h 2242107"/>
              <a:gd name="connsiteX14-779" fmla="*/ 26285 w 2003583"/>
              <a:gd name="connsiteY14-780" fmla="*/ 1548395 h 2242107"/>
              <a:gd name="connsiteX15-781" fmla="*/ 269635 w 2003583"/>
              <a:gd name="connsiteY15-782" fmla="*/ 1319649 h 2242107"/>
              <a:gd name="connsiteX16-783" fmla="*/ 269635 w 2003583"/>
              <a:gd name="connsiteY16-784" fmla="*/ 922459 h 2242107"/>
              <a:gd name="connsiteX17-785" fmla="*/ 26285 w 2003583"/>
              <a:gd name="connsiteY17-786" fmla="*/ 693713 h 2242107"/>
              <a:gd name="connsiteX18-787" fmla="*/ 143951 w 2003583"/>
              <a:gd name="connsiteY18-788" fmla="*/ 489911 h 2242107"/>
              <a:gd name="connsiteX19-789" fmla="*/ 463725 w 2003583"/>
              <a:gd name="connsiteY19-790" fmla="*/ 586285 h 2242107"/>
              <a:gd name="connsiteX20-791" fmla="*/ 807702 w 2003583"/>
              <a:gd name="connsiteY20-792" fmla="*/ 387690 h 2242107"/>
              <a:gd name="connsiteX21-793" fmla="*/ 884127 w 2003583"/>
              <a:gd name="connsiteY21-794" fmla="*/ 62570 h 2242107"/>
              <a:gd name="connsiteX22-795" fmla="*/ 1119457 w 2003583"/>
              <a:gd name="connsiteY22-796" fmla="*/ 62570 h 2242107"/>
              <a:gd name="connsiteX23-797" fmla="*/ 1195882 w 2003583"/>
              <a:gd name="connsiteY23-798" fmla="*/ 387690 h 2242107"/>
              <a:gd name="connsiteX24-799" fmla="*/ 1539859 w 2003583"/>
              <a:gd name="connsiteY24-800" fmla="*/ 586285 h 2242107"/>
              <a:gd name="connsiteX0-801" fmla="*/ 1539859 w 2003583"/>
              <a:gd name="connsiteY0-802" fmla="*/ 586285 h 2242107"/>
              <a:gd name="connsiteX1-803" fmla="*/ 1859633 w 2003583"/>
              <a:gd name="connsiteY1-804" fmla="*/ 489911 h 2242107"/>
              <a:gd name="connsiteX2-805" fmla="*/ 1977299 w 2003583"/>
              <a:gd name="connsiteY2-806" fmla="*/ 693713 h 2242107"/>
              <a:gd name="connsiteX3-807" fmla="*/ 1733949 w 2003583"/>
              <a:gd name="connsiteY3-808" fmla="*/ 922459 h 2242107"/>
              <a:gd name="connsiteX4-809" fmla="*/ 1733949 w 2003583"/>
              <a:gd name="connsiteY4-810" fmla="*/ 1319649 h 2242107"/>
              <a:gd name="connsiteX5-811" fmla="*/ 1977299 w 2003583"/>
              <a:gd name="connsiteY5-812" fmla="*/ 1548395 h 2242107"/>
              <a:gd name="connsiteX6-813" fmla="*/ 1859633 w 2003583"/>
              <a:gd name="connsiteY6-814" fmla="*/ 1752197 h 2242107"/>
              <a:gd name="connsiteX7-815" fmla="*/ 1539859 w 2003583"/>
              <a:gd name="connsiteY7-816" fmla="*/ 1655823 h 2242107"/>
              <a:gd name="connsiteX8-817" fmla="*/ 1195882 w 2003583"/>
              <a:gd name="connsiteY8-818" fmla="*/ 1854418 h 2242107"/>
              <a:gd name="connsiteX9-819" fmla="*/ 1119457 w 2003583"/>
              <a:gd name="connsiteY9-820" fmla="*/ 2179538 h 2242107"/>
              <a:gd name="connsiteX10-821" fmla="*/ 884127 w 2003583"/>
              <a:gd name="connsiteY10-822" fmla="*/ 2179538 h 2242107"/>
              <a:gd name="connsiteX11-823" fmla="*/ 807702 w 2003583"/>
              <a:gd name="connsiteY11-824" fmla="*/ 1854418 h 2242107"/>
              <a:gd name="connsiteX12-825" fmla="*/ 463725 w 2003583"/>
              <a:gd name="connsiteY12-826" fmla="*/ 1655823 h 2242107"/>
              <a:gd name="connsiteX13-827" fmla="*/ 143951 w 2003583"/>
              <a:gd name="connsiteY13-828" fmla="*/ 1752197 h 2242107"/>
              <a:gd name="connsiteX14-829" fmla="*/ 26285 w 2003583"/>
              <a:gd name="connsiteY14-830" fmla="*/ 1548395 h 2242107"/>
              <a:gd name="connsiteX15-831" fmla="*/ 269635 w 2003583"/>
              <a:gd name="connsiteY15-832" fmla="*/ 1319649 h 2242107"/>
              <a:gd name="connsiteX16-833" fmla="*/ 269635 w 2003583"/>
              <a:gd name="connsiteY16-834" fmla="*/ 922459 h 2242107"/>
              <a:gd name="connsiteX17-835" fmla="*/ 26285 w 2003583"/>
              <a:gd name="connsiteY17-836" fmla="*/ 693713 h 2242107"/>
              <a:gd name="connsiteX18-837" fmla="*/ 143951 w 2003583"/>
              <a:gd name="connsiteY18-838" fmla="*/ 489911 h 2242107"/>
              <a:gd name="connsiteX19-839" fmla="*/ 463725 w 2003583"/>
              <a:gd name="connsiteY19-840" fmla="*/ 586285 h 2242107"/>
              <a:gd name="connsiteX20-841" fmla="*/ 807702 w 2003583"/>
              <a:gd name="connsiteY20-842" fmla="*/ 387690 h 2242107"/>
              <a:gd name="connsiteX21-843" fmla="*/ 884127 w 2003583"/>
              <a:gd name="connsiteY21-844" fmla="*/ 62570 h 2242107"/>
              <a:gd name="connsiteX22-845" fmla="*/ 1119457 w 2003583"/>
              <a:gd name="connsiteY22-846" fmla="*/ 62570 h 2242107"/>
              <a:gd name="connsiteX23-847" fmla="*/ 1195882 w 2003583"/>
              <a:gd name="connsiteY23-848" fmla="*/ 387690 h 2242107"/>
              <a:gd name="connsiteX24-849" fmla="*/ 1539859 w 2003583"/>
              <a:gd name="connsiteY24-850" fmla="*/ 586285 h 2242107"/>
              <a:gd name="connsiteX0-851" fmla="*/ 1539859 w 2003583"/>
              <a:gd name="connsiteY0-852" fmla="*/ 586285 h 2242107"/>
              <a:gd name="connsiteX1-853" fmla="*/ 1859633 w 2003583"/>
              <a:gd name="connsiteY1-854" fmla="*/ 489911 h 2242107"/>
              <a:gd name="connsiteX2-855" fmla="*/ 1977299 w 2003583"/>
              <a:gd name="connsiteY2-856" fmla="*/ 693713 h 2242107"/>
              <a:gd name="connsiteX3-857" fmla="*/ 1733949 w 2003583"/>
              <a:gd name="connsiteY3-858" fmla="*/ 922459 h 2242107"/>
              <a:gd name="connsiteX4-859" fmla="*/ 1733949 w 2003583"/>
              <a:gd name="connsiteY4-860" fmla="*/ 1319649 h 2242107"/>
              <a:gd name="connsiteX5-861" fmla="*/ 1977299 w 2003583"/>
              <a:gd name="connsiteY5-862" fmla="*/ 1548395 h 2242107"/>
              <a:gd name="connsiteX6-863" fmla="*/ 1859633 w 2003583"/>
              <a:gd name="connsiteY6-864" fmla="*/ 1752197 h 2242107"/>
              <a:gd name="connsiteX7-865" fmla="*/ 1539859 w 2003583"/>
              <a:gd name="connsiteY7-866" fmla="*/ 1655823 h 2242107"/>
              <a:gd name="connsiteX8-867" fmla="*/ 1195882 w 2003583"/>
              <a:gd name="connsiteY8-868" fmla="*/ 1854418 h 2242107"/>
              <a:gd name="connsiteX9-869" fmla="*/ 1119457 w 2003583"/>
              <a:gd name="connsiteY9-870" fmla="*/ 2179538 h 2242107"/>
              <a:gd name="connsiteX10-871" fmla="*/ 884127 w 2003583"/>
              <a:gd name="connsiteY10-872" fmla="*/ 2179538 h 2242107"/>
              <a:gd name="connsiteX11-873" fmla="*/ 807702 w 2003583"/>
              <a:gd name="connsiteY11-874" fmla="*/ 1854418 h 2242107"/>
              <a:gd name="connsiteX12-875" fmla="*/ 463725 w 2003583"/>
              <a:gd name="connsiteY12-876" fmla="*/ 1655823 h 2242107"/>
              <a:gd name="connsiteX13-877" fmla="*/ 143951 w 2003583"/>
              <a:gd name="connsiteY13-878" fmla="*/ 1752197 h 2242107"/>
              <a:gd name="connsiteX14-879" fmla="*/ 26285 w 2003583"/>
              <a:gd name="connsiteY14-880" fmla="*/ 1548395 h 2242107"/>
              <a:gd name="connsiteX15-881" fmla="*/ 269635 w 2003583"/>
              <a:gd name="connsiteY15-882" fmla="*/ 1319649 h 2242107"/>
              <a:gd name="connsiteX16-883" fmla="*/ 269635 w 2003583"/>
              <a:gd name="connsiteY16-884" fmla="*/ 922459 h 2242107"/>
              <a:gd name="connsiteX17-885" fmla="*/ 26285 w 2003583"/>
              <a:gd name="connsiteY17-886" fmla="*/ 693713 h 2242107"/>
              <a:gd name="connsiteX18-887" fmla="*/ 143951 w 2003583"/>
              <a:gd name="connsiteY18-888" fmla="*/ 489911 h 2242107"/>
              <a:gd name="connsiteX19-889" fmla="*/ 463725 w 2003583"/>
              <a:gd name="connsiteY19-890" fmla="*/ 586285 h 2242107"/>
              <a:gd name="connsiteX20-891" fmla="*/ 807702 w 2003583"/>
              <a:gd name="connsiteY20-892" fmla="*/ 387690 h 2242107"/>
              <a:gd name="connsiteX21-893" fmla="*/ 884127 w 2003583"/>
              <a:gd name="connsiteY21-894" fmla="*/ 62570 h 2242107"/>
              <a:gd name="connsiteX22-895" fmla="*/ 1119457 w 2003583"/>
              <a:gd name="connsiteY22-896" fmla="*/ 62570 h 2242107"/>
              <a:gd name="connsiteX23-897" fmla="*/ 1195882 w 2003583"/>
              <a:gd name="connsiteY23-898" fmla="*/ 387690 h 2242107"/>
              <a:gd name="connsiteX24-899" fmla="*/ 1539859 w 2003583"/>
              <a:gd name="connsiteY24-900" fmla="*/ 586285 h 2242107"/>
              <a:gd name="connsiteX0-901" fmla="*/ 1539859 w 2003583"/>
              <a:gd name="connsiteY0-902" fmla="*/ 586285 h 2242107"/>
              <a:gd name="connsiteX1-903" fmla="*/ 1859633 w 2003583"/>
              <a:gd name="connsiteY1-904" fmla="*/ 489911 h 2242107"/>
              <a:gd name="connsiteX2-905" fmla="*/ 1977299 w 2003583"/>
              <a:gd name="connsiteY2-906" fmla="*/ 693713 h 2242107"/>
              <a:gd name="connsiteX3-907" fmla="*/ 1733949 w 2003583"/>
              <a:gd name="connsiteY3-908" fmla="*/ 922459 h 2242107"/>
              <a:gd name="connsiteX4-909" fmla="*/ 1733949 w 2003583"/>
              <a:gd name="connsiteY4-910" fmla="*/ 1319649 h 2242107"/>
              <a:gd name="connsiteX5-911" fmla="*/ 1977299 w 2003583"/>
              <a:gd name="connsiteY5-912" fmla="*/ 1548395 h 2242107"/>
              <a:gd name="connsiteX6-913" fmla="*/ 1859633 w 2003583"/>
              <a:gd name="connsiteY6-914" fmla="*/ 1752197 h 2242107"/>
              <a:gd name="connsiteX7-915" fmla="*/ 1539859 w 2003583"/>
              <a:gd name="connsiteY7-916" fmla="*/ 1655823 h 2242107"/>
              <a:gd name="connsiteX8-917" fmla="*/ 1195882 w 2003583"/>
              <a:gd name="connsiteY8-918" fmla="*/ 1854418 h 2242107"/>
              <a:gd name="connsiteX9-919" fmla="*/ 1119457 w 2003583"/>
              <a:gd name="connsiteY9-920" fmla="*/ 2179538 h 2242107"/>
              <a:gd name="connsiteX10-921" fmla="*/ 884127 w 2003583"/>
              <a:gd name="connsiteY10-922" fmla="*/ 2179538 h 2242107"/>
              <a:gd name="connsiteX11-923" fmla="*/ 807702 w 2003583"/>
              <a:gd name="connsiteY11-924" fmla="*/ 1854418 h 2242107"/>
              <a:gd name="connsiteX12-925" fmla="*/ 463725 w 2003583"/>
              <a:gd name="connsiteY12-926" fmla="*/ 1655823 h 2242107"/>
              <a:gd name="connsiteX13-927" fmla="*/ 143951 w 2003583"/>
              <a:gd name="connsiteY13-928" fmla="*/ 1752197 h 2242107"/>
              <a:gd name="connsiteX14-929" fmla="*/ 26285 w 2003583"/>
              <a:gd name="connsiteY14-930" fmla="*/ 1548395 h 2242107"/>
              <a:gd name="connsiteX15-931" fmla="*/ 269635 w 2003583"/>
              <a:gd name="connsiteY15-932" fmla="*/ 1319649 h 2242107"/>
              <a:gd name="connsiteX16-933" fmla="*/ 269635 w 2003583"/>
              <a:gd name="connsiteY16-934" fmla="*/ 922459 h 2242107"/>
              <a:gd name="connsiteX17-935" fmla="*/ 26285 w 2003583"/>
              <a:gd name="connsiteY17-936" fmla="*/ 693713 h 2242107"/>
              <a:gd name="connsiteX18-937" fmla="*/ 143951 w 2003583"/>
              <a:gd name="connsiteY18-938" fmla="*/ 489911 h 2242107"/>
              <a:gd name="connsiteX19-939" fmla="*/ 463725 w 2003583"/>
              <a:gd name="connsiteY19-940" fmla="*/ 586285 h 2242107"/>
              <a:gd name="connsiteX20-941" fmla="*/ 807702 w 2003583"/>
              <a:gd name="connsiteY20-942" fmla="*/ 387690 h 2242107"/>
              <a:gd name="connsiteX21-943" fmla="*/ 884127 w 2003583"/>
              <a:gd name="connsiteY21-944" fmla="*/ 62570 h 2242107"/>
              <a:gd name="connsiteX22-945" fmla="*/ 1119457 w 2003583"/>
              <a:gd name="connsiteY22-946" fmla="*/ 62570 h 2242107"/>
              <a:gd name="connsiteX23-947" fmla="*/ 1195882 w 2003583"/>
              <a:gd name="connsiteY23-948" fmla="*/ 387690 h 2242107"/>
              <a:gd name="connsiteX24-949" fmla="*/ 1539859 w 2003583"/>
              <a:gd name="connsiteY24-950" fmla="*/ 586285 h 2242107"/>
              <a:gd name="connsiteX0-951" fmla="*/ 1539859 w 2003583"/>
              <a:gd name="connsiteY0-952" fmla="*/ 586285 h 2242107"/>
              <a:gd name="connsiteX1-953" fmla="*/ 1859633 w 2003583"/>
              <a:gd name="connsiteY1-954" fmla="*/ 489911 h 2242107"/>
              <a:gd name="connsiteX2-955" fmla="*/ 1977299 w 2003583"/>
              <a:gd name="connsiteY2-956" fmla="*/ 693713 h 2242107"/>
              <a:gd name="connsiteX3-957" fmla="*/ 1733949 w 2003583"/>
              <a:gd name="connsiteY3-958" fmla="*/ 922459 h 2242107"/>
              <a:gd name="connsiteX4-959" fmla="*/ 1733949 w 2003583"/>
              <a:gd name="connsiteY4-960" fmla="*/ 1319649 h 2242107"/>
              <a:gd name="connsiteX5-961" fmla="*/ 1977299 w 2003583"/>
              <a:gd name="connsiteY5-962" fmla="*/ 1548395 h 2242107"/>
              <a:gd name="connsiteX6-963" fmla="*/ 1859633 w 2003583"/>
              <a:gd name="connsiteY6-964" fmla="*/ 1752197 h 2242107"/>
              <a:gd name="connsiteX7-965" fmla="*/ 1539859 w 2003583"/>
              <a:gd name="connsiteY7-966" fmla="*/ 1655823 h 2242107"/>
              <a:gd name="connsiteX8-967" fmla="*/ 1195882 w 2003583"/>
              <a:gd name="connsiteY8-968" fmla="*/ 1854418 h 2242107"/>
              <a:gd name="connsiteX9-969" fmla="*/ 1119457 w 2003583"/>
              <a:gd name="connsiteY9-970" fmla="*/ 2179538 h 2242107"/>
              <a:gd name="connsiteX10-971" fmla="*/ 884127 w 2003583"/>
              <a:gd name="connsiteY10-972" fmla="*/ 2179538 h 2242107"/>
              <a:gd name="connsiteX11-973" fmla="*/ 807702 w 2003583"/>
              <a:gd name="connsiteY11-974" fmla="*/ 1854418 h 2242107"/>
              <a:gd name="connsiteX12-975" fmla="*/ 463725 w 2003583"/>
              <a:gd name="connsiteY12-976" fmla="*/ 1655823 h 2242107"/>
              <a:gd name="connsiteX13-977" fmla="*/ 143951 w 2003583"/>
              <a:gd name="connsiteY13-978" fmla="*/ 1752197 h 2242107"/>
              <a:gd name="connsiteX14-979" fmla="*/ 26285 w 2003583"/>
              <a:gd name="connsiteY14-980" fmla="*/ 1548395 h 2242107"/>
              <a:gd name="connsiteX15-981" fmla="*/ 269635 w 2003583"/>
              <a:gd name="connsiteY15-982" fmla="*/ 1319649 h 2242107"/>
              <a:gd name="connsiteX16-983" fmla="*/ 269635 w 2003583"/>
              <a:gd name="connsiteY16-984" fmla="*/ 922459 h 2242107"/>
              <a:gd name="connsiteX17-985" fmla="*/ 26285 w 2003583"/>
              <a:gd name="connsiteY17-986" fmla="*/ 693713 h 2242107"/>
              <a:gd name="connsiteX18-987" fmla="*/ 143951 w 2003583"/>
              <a:gd name="connsiteY18-988" fmla="*/ 489911 h 2242107"/>
              <a:gd name="connsiteX19-989" fmla="*/ 463725 w 2003583"/>
              <a:gd name="connsiteY19-990" fmla="*/ 586285 h 2242107"/>
              <a:gd name="connsiteX20-991" fmla="*/ 807702 w 2003583"/>
              <a:gd name="connsiteY20-992" fmla="*/ 387690 h 2242107"/>
              <a:gd name="connsiteX21-993" fmla="*/ 884127 w 2003583"/>
              <a:gd name="connsiteY21-994" fmla="*/ 62570 h 2242107"/>
              <a:gd name="connsiteX22-995" fmla="*/ 1119457 w 2003583"/>
              <a:gd name="connsiteY22-996" fmla="*/ 62570 h 2242107"/>
              <a:gd name="connsiteX23-997" fmla="*/ 1195882 w 2003583"/>
              <a:gd name="connsiteY23-998" fmla="*/ 387690 h 2242107"/>
              <a:gd name="connsiteX24-999" fmla="*/ 1539859 w 2003583"/>
              <a:gd name="connsiteY24-1000" fmla="*/ 586285 h 2242107"/>
              <a:gd name="connsiteX0-1001" fmla="*/ 1539859 w 2003583"/>
              <a:gd name="connsiteY0-1002" fmla="*/ 586285 h 2242107"/>
              <a:gd name="connsiteX1-1003" fmla="*/ 1859633 w 2003583"/>
              <a:gd name="connsiteY1-1004" fmla="*/ 489911 h 2242107"/>
              <a:gd name="connsiteX2-1005" fmla="*/ 1977299 w 2003583"/>
              <a:gd name="connsiteY2-1006" fmla="*/ 693713 h 2242107"/>
              <a:gd name="connsiteX3-1007" fmla="*/ 1733949 w 2003583"/>
              <a:gd name="connsiteY3-1008" fmla="*/ 922459 h 2242107"/>
              <a:gd name="connsiteX4-1009" fmla="*/ 1733949 w 2003583"/>
              <a:gd name="connsiteY4-1010" fmla="*/ 1319649 h 2242107"/>
              <a:gd name="connsiteX5-1011" fmla="*/ 1977299 w 2003583"/>
              <a:gd name="connsiteY5-1012" fmla="*/ 1548395 h 2242107"/>
              <a:gd name="connsiteX6-1013" fmla="*/ 1859633 w 2003583"/>
              <a:gd name="connsiteY6-1014" fmla="*/ 1752197 h 2242107"/>
              <a:gd name="connsiteX7-1015" fmla="*/ 1539859 w 2003583"/>
              <a:gd name="connsiteY7-1016" fmla="*/ 1655823 h 2242107"/>
              <a:gd name="connsiteX8-1017" fmla="*/ 1195882 w 2003583"/>
              <a:gd name="connsiteY8-1018" fmla="*/ 1854418 h 2242107"/>
              <a:gd name="connsiteX9-1019" fmla="*/ 1119457 w 2003583"/>
              <a:gd name="connsiteY9-1020" fmla="*/ 2179538 h 2242107"/>
              <a:gd name="connsiteX10-1021" fmla="*/ 884127 w 2003583"/>
              <a:gd name="connsiteY10-1022" fmla="*/ 2179538 h 2242107"/>
              <a:gd name="connsiteX11-1023" fmla="*/ 807702 w 2003583"/>
              <a:gd name="connsiteY11-1024" fmla="*/ 1854418 h 2242107"/>
              <a:gd name="connsiteX12-1025" fmla="*/ 463725 w 2003583"/>
              <a:gd name="connsiteY12-1026" fmla="*/ 1655823 h 2242107"/>
              <a:gd name="connsiteX13-1027" fmla="*/ 143951 w 2003583"/>
              <a:gd name="connsiteY13-1028" fmla="*/ 1752197 h 2242107"/>
              <a:gd name="connsiteX14-1029" fmla="*/ 26285 w 2003583"/>
              <a:gd name="connsiteY14-1030" fmla="*/ 1548395 h 2242107"/>
              <a:gd name="connsiteX15-1031" fmla="*/ 269635 w 2003583"/>
              <a:gd name="connsiteY15-1032" fmla="*/ 1319649 h 2242107"/>
              <a:gd name="connsiteX16-1033" fmla="*/ 269635 w 2003583"/>
              <a:gd name="connsiteY16-1034" fmla="*/ 922459 h 2242107"/>
              <a:gd name="connsiteX17-1035" fmla="*/ 26285 w 2003583"/>
              <a:gd name="connsiteY17-1036" fmla="*/ 693713 h 2242107"/>
              <a:gd name="connsiteX18-1037" fmla="*/ 143951 w 2003583"/>
              <a:gd name="connsiteY18-1038" fmla="*/ 489911 h 2242107"/>
              <a:gd name="connsiteX19-1039" fmla="*/ 463725 w 2003583"/>
              <a:gd name="connsiteY19-1040" fmla="*/ 586285 h 2242107"/>
              <a:gd name="connsiteX20-1041" fmla="*/ 807702 w 2003583"/>
              <a:gd name="connsiteY20-1042" fmla="*/ 387690 h 2242107"/>
              <a:gd name="connsiteX21-1043" fmla="*/ 884127 w 2003583"/>
              <a:gd name="connsiteY21-1044" fmla="*/ 62570 h 2242107"/>
              <a:gd name="connsiteX22-1045" fmla="*/ 1119457 w 2003583"/>
              <a:gd name="connsiteY22-1046" fmla="*/ 62570 h 2242107"/>
              <a:gd name="connsiteX23-1047" fmla="*/ 1195882 w 2003583"/>
              <a:gd name="connsiteY23-1048" fmla="*/ 387690 h 2242107"/>
              <a:gd name="connsiteX24-1049" fmla="*/ 1539859 w 2003583"/>
              <a:gd name="connsiteY24-1050" fmla="*/ 586285 h 2242107"/>
              <a:gd name="connsiteX0-1051" fmla="*/ 1539859 w 2003583"/>
              <a:gd name="connsiteY0-1052" fmla="*/ 586285 h 2242107"/>
              <a:gd name="connsiteX1-1053" fmla="*/ 1815989 w 2003583"/>
              <a:gd name="connsiteY1-1054" fmla="*/ 481182 h 2242107"/>
              <a:gd name="connsiteX2-1055" fmla="*/ 1977299 w 2003583"/>
              <a:gd name="connsiteY2-1056" fmla="*/ 693713 h 2242107"/>
              <a:gd name="connsiteX3-1057" fmla="*/ 1733949 w 2003583"/>
              <a:gd name="connsiteY3-1058" fmla="*/ 922459 h 2242107"/>
              <a:gd name="connsiteX4-1059" fmla="*/ 1733949 w 2003583"/>
              <a:gd name="connsiteY4-1060" fmla="*/ 1319649 h 2242107"/>
              <a:gd name="connsiteX5-1061" fmla="*/ 1977299 w 2003583"/>
              <a:gd name="connsiteY5-1062" fmla="*/ 1548395 h 2242107"/>
              <a:gd name="connsiteX6-1063" fmla="*/ 1859633 w 2003583"/>
              <a:gd name="connsiteY6-1064" fmla="*/ 1752197 h 2242107"/>
              <a:gd name="connsiteX7-1065" fmla="*/ 1539859 w 2003583"/>
              <a:gd name="connsiteY7-1066" fmla="*/ 1655823 h 2242107"/>
              <a:gd name="connsiteX8-1067" fmla="*/ 1195882 w 2003583"/>
              <a:gd name="connsiteY8-1068" fmla="*/ 1854418 h 2242107"/>
              <a:gd name="connsiteX9-1069" fmla="*/ 1119457 w 2003583"/>
              <a:gd name="connsiteY9-1070" fmla="*/ 2179538 h 2242107"/>
              <a:gd name="connsiteX10-1071" fmla="*/ 884127 w 2003583"/>
              <a:gd name="connsiteY10-1072" fmla="*/ 2179538 h 2242107"/>
              <a:gd name="connsiteX11-1073" fmla="*/ 807702 w 2003583"/>
              <a:gd name="connsiteY11-1074" fmla="*/ 1854418 h 2242107"/>
              <a:gd name="connsiteX12-1075" fmla="*/ 463725 w 2003583"/>
              <a:gd name="connsiteY12-1076" fmla="*/ 1655823 h 2242107"/>
              <a:gd name="connsiteX13-1077" fmla="*/ 143951 w 2003583"/>
              <a:gd name="connsiteY13-1078" fmla="*/ 1752197 h 2242107"/>
              <a:gd name="connsiteX14-1079" fmla="*/ 26285 w 2003583"/>
              <a:gd name="connsiteY14-1080" fmla="*/ 1548395 h 2242107"/>
              <a:gd name="connsiteX15-1081" fmla="*/ 269635 w 2003583"/>
              <a:gd name="connsiteY15-1082" fmla="*/ 1319649 h 2242107"/>
              <a:gd name="connsiteX16-1083" fmla="*/ 269635 w 2003583"/>
              <a:gd name="connsiteY16-1084" fmla="*/ 922459 h 2242107"/>
              <a:gd name="connsiteX17-1085" fmla="*/ 26285 w 2003583"/>
              <a:gd name="connsiteY17-1086" fmla="*/ 693713 h 2242107"/>
              <a:gd name="connsiteX18-1087" fmla="*/ 143951 w 2003583"/>
              <a:gd name="connsiteY18-1088" fmla="*/ 489911 h 2242107"/>
              <a:gd name="connsiteX19-1089" fmla="*/ 463725 w 2003583"/>
              <a:gd name="connsiteY19-1090" fmla="*/ 586285 h 2242107"/>
              <a:gd name="connsiteX20-1091" fmla="*/ 807702 w 2003583"/>
              <a:gd name="connsiteY20-1092" fmla="*/ 387690 h 2242107"/>
              <a:gd name="connsiteX21-1093" fmla="*/ 884127 w 2003583"/>
              <a:gd name="connsiteY21-1094" fmla="*/ 62570 h 2242107"/>
              <a:gd name="connsiteX22-1095" fmla="*/ 1119457 w 2003583"/>
              <a:gd name="connsiteY22-1096" fmla="*/ 62570 h 2242107"/>
              <a:gd name="connsiteX23-1097" fmla="*/ 1195882 w 2003583"/>
              <a:gd name="connsiteY23-1098" fmla="*/ 387690 h 2242107"/>
              <a:gd name="connsiteX24-1099" fmla="*/ 1539859 w 2003583"/>
              <a:gd name="connsiteY24-1100" fmla="*/ 586285 h 2242107"/>
              <a:gd name="connsiteX0-1101" fmla="*/ 1539859 w 2003583"/>
              <a:gd name="connsiteY0-1102" fmla="*/ 586285 h 2225306"/>
              <a:gd name="connsiteX1-1103" fmla="*/ 1815989 w 2003583"/>
              <a:gd name="connsiteY1-1104" fmla="*/ 481182 h 2225306"/>
              <a:gd name="connsiteX2-1105" fmla="*/ 1977299 w 2003583"/>
              <a:gd name="connsiteY2-1106" fmla="*/ 693713 h 2225306"/>
              <a:gd name="connsiteX3-1107" fmla="*/ 1733949 w 2003583"/>
              <a:gd name="connsiteY3-1108" fmla="*/ 922459 h 2225306"/>
              <a:gd name="connsiteX4-1109" fmla="*/ 1733949 w 2003583"/>
              <a:gd name="connsiteY4-1110" fmla="*/ 1319649 h 2225306"/>
              <a:gd name="connsiteX5-1111" fmla="*/ 1977299 w 2003583"/>
              <a:gd name="connsiteY5-1112" fmla="*/ 1548395 h 2225306"/>
              <a:gd name="connsiteX6-1113" fmla="*/ 1859633 w 2003583"/>
              <a:gd name="connsiteY6-1114" fmla="*/ 1752197 h 2225306"/>
              <a:gd name="connsiteX7-1115" fmla="*/ 1539859 w 2003583"/>
              <a:gd name="connsiteY7-1116" fmla="*/ 1655823 h 2225306"/>
              <a:gd name="connsiteX8-1117" fmla="*/ 1195882 w 2003583"/>
              <a:gd name="connsiteY8-1118" fmla="*/ 1854418 h 2225306"/>
              <a:gd name="connsiteX9-1119" fmla="*/ 1119457 w 2003583"/>
              <a:gd name="connsiteY9-1120" fmla="*/ 2179538 h 2225306"/>
              <a:gd name="connsiteX10-1121" fmla="*/ 849212 w 2003583"/>
              <a:gd name="connsiteY10-1122" fmla="*/ 2188266 h 2225306"/>
              <a:gd name="connsiteX11-1123" fmla="*/ 807702 w 2003583"/>
              <a:gd name="connsiteY11-1124" fmla="*/ 1854418 h 2225306"/>
              <a:gd name="connsiteX12-1125" fmla="*/ 463725 w 2003583"/>
              <a:gd name="connsiteY12-1126" fmla="*/ 1655823 h 2225306"/>
              <a:gd name="connsiteX13-1127" fmla="*/ 143951 w 2003583"/>
              <a:gd name="connsiteY13-1128" fmla="*/ 1752197 h 2225306"/>
              <a:gd name="connsiteX14-1129" fmla="*/ 26285 w 2003583"/>
              <a:gd name="connsiteY14-1130" fmla="*/ 1548395 h 2225306"/>
              <a:gd name="connsiteX15-1131" fmla="*/ 269635 w 2003583"/>
              <a:gd name="connsiteY15-1132" fmla="*/ 1319649 h 2225306"/>
              <a:gd name="connsiteX16-1133" fmla="*/ 269635 w 2003583"/>
              <a:gd name="connsiteY16-1134" fmla="*/ 922459 h 2225306"/>
              <a:gd name="connsiteX17-1135" fmla="*/ 26285 w 2003583"/>
              <a:gd name="connsiteY17-1136" fmla="*/ 693713 h 2225306"/>
              <a:gd name="connsiteX18-1137" fmla="*/ 143951 w 2003583"/>
              <a:gd name="connsiteY18-1138" fmla="*/ 489911 h 2225306"/>
              <a:gd name="connsiteX19-1139" fmla="*/ 463725 w 2003583"/>
              <a:gd name="connsiteY19-1140" fmla="*/ 586285 h 2225306"/>
              <a:gd name="connsiteX20-1141" fmla="*/ 807702 w 2003583"/>
              <a:gd name="connsiteY20-1142" fmla="*/ 387690 h 2225306"/>
              <a:gd name="connsiteX21-1143" fmla="*/ 884127 w 2003583"/>
              <a:gd name="connsiteY21-1144" fmla="*/ 62570 h 2225306"/>
              <a:gd name="connsiteX22-1145" fmla="*/ 1119457 w 2003583"/>
              <a:gd name="connsiteY22-1146" fmla="*/ 62570 h 2225306"/>
              <a:gd name="connsiteX23-1147" fmla="*/ 1195882 w 2003583"/>
              <a:gd name="connsiteY23-1148" fmla="*/ 387690 h 2225306"/>
              <a:gd name="connsiteX24-1149" fmla="*/ 1539859 w 2003583"/>
              <a:gd name="connsiteY24-1150" fmla="*/ 586285 h 2225306"/>
              <a:gd name="connsiteX0-1151" fmla="*/ 1551437 w 2015161"/>
              <a:gd name="connsiteY0-1152" fmla="*/ 586285 h 2225304"/>
              <a:gd name="connsiteX1-1153" fmla="*/ 1827567 w 2015161"/>
              <a:gd name="connsiteY1-1154" fmla="*/ 481182 h 2225304"/>
              <a:gd name="connsiteX2-1155" fmla="*/ 1988877 w 2015161"/>
              <a:gd name="connsiteY2-1156" fmla="*/ 693713 h 2225304"/>
              <a:gd name="connsiteX3-1157" fmla="*/ 1745527 w 2015161"/>
              <a:gd name="connsiteY3-1158" fmla="*/ 922459 h 2225304"/>
              <a:gd name="connsiteX4-1159" fmla="*/ 1745527 w 2015161"/>
              <a:gd name="connsiteY4-1160" fmla="*/ 1319649 h 2225304"/>
              <a:gd name="connsiteX5-1161" fmla="*/ 1988877 w 2015161"/>
              <a:gd name="connsiteY5-1162" fmla="*/ 1548395 h 2225304"/>
              <a:gd name="connsiteX6-1163" fmla="*/ 1871211 w 2015161"/>
              <a:gd name="connsiteY6-1164" fmla="*/ 1752197 h 2225304"/>
              <a:gd name="connsiteX7-1165" fmla="*/ 1551437 w 2015161"/>
              <a:gd name="connsiteY7-1166" fmla="*/ 1655823 h 2225304"/>
              <a:gd name="connsiteX8-1167" fmla="*/ 1207460 w 2015161"/>
              <a:gd name="connsiteY8-1168" fmla="*/ 1854418 h 2225304"/>
              <a:gd name="connsiteX9-1169" fmla="*/ 1131035 w 2015161"/>
              <a:gd name="connsiteY9-1170" fmla="*/ 2179538 h 2225304"/>
              <a:gd name="connsiteX10-1171" fmla="*/ 860790 w 2015161"/>
              <a:gd name="connsiteY10-1172" fmla="*/ 2188266 h 2225304"/>
              <a:gd name="connsiteX11-1173" fmla="*/ 819280 w 2015161"/>
              <a:gd name="connsiteY11-1174" fmla="*/ 1854418 h 2225304"/>
              <a:gd name="connsiteX12-1175" fmla="*/ 475303 w 2015161"/>
              <a:gd name="connsiteY12-1176" fmla="*/ 1655823 h 2225304"/>
              <a:gd name="connsiteX13-1177" fmla="*/ 155529 w 2015161"/>
              <a:gd name="connsiteY13-1178" fmla="*/ 1752197 h 2225304"/>
              <a:gd name="connsiteX14-1179" fmla="*/ 2948 w 2015161"/>
              <a:gd name="connsiteY14-1180" fmla="*/ 1522210 h 2225304"/>
              <a:gd name="connsiteX15-1181" fmla="*/ 281213 w 2015161"/>
              <a:gd name="connsiteY15-1182" fmla="*/ 1319649 h 2225304"/>
              <a:gd name="connsiteX16-1183" fmla="*/ 281213 w 2015161"/>
              <a:gd name="connsiteY16-1184" fmla="*/ 922459 h 2225304"/>
              <a:gd name="connsiteX17-1185" fmla="*/ 37863 w 2015161"/>
              <a:gd name="connsiteY17-1186" fmla="*/ 693713 h 2225304"/>
              <a:gd name="connsiteX18-1187" fmla="*/ 155529 w 2015161"/>
              <a:gd name="connsiteY18-1188" fmla="*/ 489911 h 2225304"/>
              <a:gd name="connsiteX19-1189" fmla="*/ 475303 w 2015161"/>
              <a:gd name="connsiteY19-1190" fmla="*/ 586285 h 2225304"/>
              <a:gd name="connsiteX20-1191" fmla="*/ 819280 w 2015161"/>
              <a:gd name="connsiteY20-1192" fmla="*/ 387690 h 2225304"/>
              <a:gd name="connsiteX21-1193" fmla="*/ 895705 w 2015161"/>
              <a:gd name="connsiteY21-1194" fmla="*/ 62570 h 2225304"/>
              <a:gd name="connsiteX22-1195" fmla="*/ 1131035 w 2015161"/>
              <a:gd name="connsiteY22-1196" fmla="*/ 62570 h 2225304"/>
              <a:gd name="connsiteX23-1197" fmla="*/ 1207460 w 2015161"/>
              <a:gd name="connsiteY23-1198" fmla="*/ 387690 h 2225304"/>
              <a:gd name="connsiteX24-1199" fmla="*/ 1551437 w 2015161"/>
              <a:gd name="connsiteY24-1200" fmla="*/ 586285 h 2225304"/>
              <a:gd name="connsiteX0-1201" fmla="*/ 1551439 w 2015163"/>
              <a:gd name="connsiteY0-1202" fmla="*/ 586285 h 2225306"/>
              <a:gd name="connsiteX1-1203" fmla="*/ 1827569 w 2015163"/>
              <a:gd name="connsiteY1-1204" fmla="*/ 481182 h 2225306"/>
              <a:gd name="connsiteX2-1205" fmla="*/ 1988879 w 2015163"/>
              <a:gd name="connsiteY2-1206" fmla="*/ 693713 h 2225306"/>
              <a:gd name="connsiteX3-1207" fmla="*/ 1745529 w 2015163"/>
              <a:gd name="connsiteY3-1208" fmla="*/ 922459 h 2225306"/>
              <a:gd name="connsiteX4-1209" fmla="*/ 1745529 w 2015163"/>
              <a:gd name="connsiteY4-1210" fmla="*/ 1319649 h 2225306"/>
              <a:gd name="connsiteX5-1211" fmla="*/ 1988879 w 2015163"/>
              <a:gd name="connsiteY5-1212" fmla="*/ 1548395 h 2225306"/>
              <a:gd name="connsiteX6-1213" fmla="*/ 1871213 w 2015163"/>
              <a:gd name="connsiteY6-1214" fmla="*/ 1752197 h 2225306"/>
              <a:gd name="connsiteX7-1215" fmla="*/ 1551439 w 2015163"/>
              <a:gd name="connsiteY7-1216" fmla="*/ 1655823 h 2225306"/>
              <a:gd name="connsiteX8-1217" fmla="*/ 1207462 w 2015163"/>
              <a:gd name="connsiteY8-1218" fmla="*/ 1854418 h 2225306"/>
              <a:gd name="connsiteX9-1219" fmla="*/ 1131037 w 2015163"/>
              <a:gd name="connsiteY9-1220" fmla="*/ 2179538 h 2225306"/>
              <a:gd name="connsiteX10-1221" fmla="*/ 860792 w 2015163"/>
              <a:gd name="connsiteY10-1222" fmla="*/ 2188266 h 2225306"/>
              <a:gd name="connsiteX11-1223" fmla="*/ 819282 w 2015163"/>
              <a:gd name="connsiteY11-1224" fmla="*/ 1854418 h 2225306"/>
              <a:gd name="connsiteX12-1225" fmla="*/ 475305 w 2015163"/>
              <a:gd name="connsiteY12-1226" fmla="*/ 1655823 h 2225306"/>
              <a:gd name="connsiteX13-1227" fmla="*/ 155531 w 2015163"/>
              <a:gd name="connsiteY13-1228" fmla="*/ 1752197 h 2225306"/>
              <a:gd name="connsiteX14-1229" fmla="*/ 2950 w 2015163"/>
              <a:gd name="connsiteY14-1230" fmla="*/ 1522210 h 2225306"/>
              <a:gd name="connsiteX15-1231" fmla="*/ 281215 w 2015163"/>
              <a:gd name="connsiteY15-1232" fmla="*/ 1319649 h 2225306"/>
              <a:gd name="connsiteX16-1233" fmla="*/ 281215 w 2015163"/>
              <a:gd name="connsiteY16-1234" fmla="*/ 922459 h 2225306"/>
              <a:gd name="connsiteX17-1235" fmla="*/ 37865 w 2015163"/>
              <a:gd name="connsiteY17-1236" fmla="*/ 693713 h 2225306"/>
              <a:gd name="connsiteX18-1237" fmla="*/ 155531 w 2015163"/>
              <a:gd name="connsiteY18-1238" fmla="*/ 463725 h 2225306"/>
              <a:gd name="connsiteX19-1239" fmla="*/ 475305 w 2015163"/>
              <a:gd name="connsiteY19-1240" fmla="*/ 586285 h 2225306"/>
              <a:gd name="connsiteX20-1241" fmla="*/ 819282 w 2015163"/>
              <a:gd name="connsiteY20-1242" fmla="*/ 387690 h 2225306"/>
              <a:gd name="connsiteX21-1243" fmla="*/ 895707 w 2015163"/>
              <a:gd name="connsiteY21-1244" fmla="*/ 62570 h 2225306"/>
              <a:gd name="connsiteX22-1245" fmla="*/ 1131037 w 2015163"/>
              <a:gd name="connsiteY22-1246" fmla="*/ 62570 h 2225306"/>
              <a:gd name="connsiteX23-1247" fmla="*/ 1207462 w 2015163"/>
              <a:gd name="connsiteY23-1248" fmla="*/ 387690 h 2225306"/>
              <a:gd name="connsiteX24-1249" fmla="*/ 1551439 w 2015163"/>
              <a:gd name="connsiteY24-1250" fmla="*/ 586285 h 2225306"/>
              <a:gd name="connsiteX0-1251" fmla="*/ 1551439 w 2015163"/>
              <a:gd name="connsiteY0-1252" fmla="*/ 575030 h 2214049"/>
              <a:gd name="connsiteX1-1253" fmla="*/ 1827569 w 2015163"/>
              <a:gd name="connsiteY1-1254" fmla="*/ 469927 h 2214049"/>
              <a:gd name="connsiteX2-1255" fmla="*/ 1988879 w 2015163"/>
              <a:gd name="connsiteY2-1256" fmla="*/ 682458 h 2214049"/>
              <a:gd name="connsiteX3-1257" fmla="*/ 1745529 w 2015163"/>
              <a:gd name="connsiteY3-1258" fmla="*/ 911204 h 2214049"/>
              <a:gd name="connsiteX4-1259" fmla="*/ 1745529 w 2015163"/>
              <a:gd name="connsiteY4-1260" fmla="*/ 1308394 h 2214049"/>
              <a:gd name="connsiteX5-1261" fmla="*/ 1988879 w 2015163"/>
              <a:gd name="connsiteY5-1262" fmla="*/ 1537140 h 2214049"/>
              <a:gd name="connsiteX6-1263" fmla="*/ 1871213 w 2015163"/>
              <a:gd name="connsiteY6-1264" fmla="*/ 1740942 h 2214049"/>
              <a:gd name="connsiteX7-1265" fmla="*/ 1551439 w 2015163"/>
              <a:gd name="connsiteY7-1266" fmla="*/ 1644568 h 2214049"/>
              <a:gd name="connsiteX8-1267" fmla="*/ 1207462 w 2015163"/>
              <a:gd name="connsiteY8-1268" fmla="*/ 1843163 h 2214049"/>
              <a:gd name="connsiteX9-1269" fmla="*/ 1131037 w 2015163"/>
              <a:gd name="connsiteY9-1270" fmla="*/ 2168283 h 2214049"/>
              <a:gd name="connsiteX10-1271" fmla="*/ 860792 w 2015163"/>
              <a:gd name="connsiteY10-1272" fmla="*/ 2177011 h 2214049"/>
              <a:gd name="connsiteX11-1273" fmla="*/ 819282 w 2015163"/>
              <a:gd name="connsiteY11-1274" fmla="*/ 1843163 h 2214049"/>
              <a:gd name="connsiteX12-1275" fmla="*/ 475305 w 2015163"/>
              <a:gd name="connsiteY12-1276" fmla="*/ 1644568 h 2214049"/>
              <a:gd name="connsiteX13-1277" fmla="*/ 155531 w 2015163"/>
              <a:gd name="connsiteY13-1278" fmla="*/ 1740942 h 2214049"/>
              <a:gd name="connsiteX14-1279" fmla="*/ 2950 w 2015163"/>
              <a:gd name="connsiteY14-1280" fmla="*/ 1510955 h 2214049"/>
              <a:gd name="connsiteX15-1281" fmla="*/ 281215 w 2015163"/>
              <a:gd name="connsiteY15-1282" fmla="*/ 1308394 h 2214049"/>
              <a:gd name="connsiteX16-1283" fmla="*/ 281215 w 2015163"/>
              <a:gd name="connsiteY16-1284" fmla="*/ 911204 h 2214049"/>
              <a:gd name="connsiteX17-1285" fmla="*/ 37865 w 2015163"/>
              <a:gd name="connsiteY17-1286" fmla="*/ 682458 h 2214049"/>
              <a:gd name="connsiteX18-1287" fmla="*/ 155531 w 2015163"/>
              <a:gd name="connsiteY18-1288" fmla="*/ 452470 h 2214049"/>
              <a:gd name="connsiteX19-1289" fmla="*/ 475305 w 2015163"/>
              <a:gd name="connsiteY19-1290" fmla="*/ 575030 h 2214049"/>
              <a:gd name="connsiteX20-1291" fmla="*/ 819282 w 2015163"/>
              <a:gd name="connsiteY20-1292" fmla="*/ 376435 h 2214049"/>
              <a:gd name="connsiteX21-1293" fmla="*/ 895707 w 2015163"/>
              <a:gd name="connsiteY21-1294" fmla="*/ 51315 h 2214049"/>
              <a:gd name="connsiteX22-1295" fmla="*/ 1165952 w 2015163"/>
              <a:gd name="connsiteY22-1296" fmla="*/ 33857 h 2214049"/>
              <a:gd name="connsiteX23-1297" fmla="*/ 1207462 w 2015163"/>
              <a:gd name="connsiteY23-1298" fmla="*/ 376435 h 2214049"/>
              <a:gd name="connsiteX24-1299" fmla="*/ 1551439 w 2015163"/>
              <a:gd name="connsiteY24-1300" fmla="*/ 575030 h 2214049"/>
              <a:gd name="connsiteX0-1301" fmla="*/ 1551439 w 2015163"/>
              <a:gd name="connsiteY0-1302" fmla="*/ 575028 h 2214049"/>
              <a:gd name="connsiteX1-1303" fmla="*/ 1810111 w 2015163"/>
              <a:gd name="connsiteY1-1304" fmla="*/ 443740 h 2214049"/>
              <a:gd name="connsiteX2-1305" fmla="*/ 1988879 w 2015163"/>
              <a:gd name="connsiteY2-1306" fmla="*/ 682456 h 2214049"/>
              <a:gd name="connsiteX3-1307" fmla="*/ 1745529 w 2015163"/>
              <a:gd name="connsiteY3-1308" fmla="*/ 911202 h 2214049"/>
              <a:gd name="connsiteX4-1309" fmla="*/ 1745529 w 2015163"/>
              <a:gd name="connsiteY4-1310" fmla="*/ 1308392 h 2214049"/>
              <a:gd name="connsiteX5-1311" fmla="*/ 1988879 w 2015163"/>
              <a:gd name="connsiteY5-1312" fmla="*/ 1537138 h 2214049"/>
              <a:gd name="connsiteX6-1313" fmla="*/ 1871213 w 2015163"/>
              <a:gd name="connsiteY6-1314" fmla="*/ 1740940 h 2214049"/>
              <a:gd name="connsiteX7-1315" fmla="*/ 1551439 w 2015163"/>
              <a:gd name="connsiteY7-1316" fmla="*/ 1644566 h 2214049"/>
              <a:gd name="connsiteX8-1317" fmla="*/ 1207462 w 2015163"/>
              <a:gd name="connsiteY8-1318" fmla="*/ 1843161 h 2214049"/>
              <a:gd name="connsiteX9-1319" fmla="*/ 1131037 w 2015163"/>
              <a:gd name="connsiteY9-1320" fmla="*/ 2168281 h 2214049"/>
              <a:gd name="connsiteX10-1321" fmla="*/ 860792 w 2015163"/>
              <a:gd name="connsiteY10-1322" fmla="*/ 2177009 h 2214049"/>
              <a:gd name="connsiteX11-1323" fmla="*/ 819282 w 2015163"/>
              <a:gd name="connsiteY11-1324" fmla="*/ 1843161 h 2214049"/>
              <a:gd name="connsiteX12-1325" fmla="*/ 475305 w 2015163"/>
              <a:gd name="connsiteY12-1326" fmla="*/ 1644566 h 2214049"/>
              <a:gd name="connsiteX13-1327" fmla="*/ 155531 w 2015163"/>
              <a:gd name="connsiteY13-1328" fmla="*/ 1740940 h 2214049"/>
              <a:gd name="connsiteX14-1329" fmla="*/ 2950 w 2015163"/>
              <a:gd name="connsiteY14-1330" fmla="*/ 1510953 h 2214049"/>
              <a:gd name="connsiteX15-1331" fmla="*/ 281215 w 2015163"/>
              <a:gd name="connsiteY15-1332" fmla="*/ 1308392 h 2214049"/>
              <a:gd name="connsiteX16-1333" fmla="*/ 281215 w 2015163"/>
              <a:gd name="connsiteY16-1334" fmla="*/ 911202 h 2214049"/>
              <a:gd name="connsiteX17-1335" fmla="*/ 37865 w 2015163"/>
              <a:gd name="connsiteY17-1336" fmla="*/ 682456 h 2214049"/>
              <a:gd name="connsiteX18-1337" fmla="*/ 155531 w 2015163"/>
              <a:gd name="connsiteY18-1338" fmla="*/ 452468 h 2214049"/>
              <a:gd name="connsiteX19-1339" fmla="*/ 475305 w 2015163"/>
              <a:gd name="connsiteY19-1340" fmla="*/ 575028 h 2214049"/>
              <a:gd name="connsiteX20-1341" fmla="*/ 819282 w 2015163"/>
              <a:gd name="connsiteY20-1342" fmla="*/ 376433 h 2214049"/>
              <a:gd name="connsiteX21-1343" fmla="*/ 895707 w 2015163"/>
              <a:gd name="connsiteY21-1344" fmla="*/ 51313 h 2214049"/>
              <a:gd name="connsiteX22-1345" fmla="*/ 1165952 w 2015163"/>
              <a:gd name="connsiteY22-1346" fmla="*/ 33855 h 2214049"/>
              <a:gd name="connsiteX23-1347" fmla="*/ 1207462 w 2015163"/>
              <a:gd name="connsiteY23-1348" fmla="*/ 376433 h 2214049"/>
              <a:gd name="connsiteX24-1349" fmla="*/ 1551439 w 2015163"/>
              <a:gd name="connsiteY24-1350" fmla="*/ 575028 h 2214049"/>
              <a:gd name="connsiteX0-1351" fmla="*/ 1551439 w 1990924"/>
              <a:gd name="connsiteY0-1352" fmla="*/ 575028 h 2214047"/>
              <a:gd name="connsiteX1-1353" fmla="*/ 1810111 w 1990924"/>
              <a:gd name="connsiteY1-1354" fmla="*/ 443740 h 2214047"/>
              <a:gd name="connsiteX2-1355" fmla="*/ 1988879 w 1990924"/>
              <a:gd name="connsiteY2-1356" fmla="*/ 682456 h 2214047"/>
              <a:gd name="connsiteX3-1357" fmla="*/ 1745529 w 1990924"/>
              <a:gd name="connsiteY3-1358" fmla="*/ 911202 h 2214047"/>
              <a:gd name="connsiteX4-1359" fmla="*/ 1745529 w 1990924"/>
              <a:gd name="connsiteY4-1360" fmla="*/ 1308392 h 2214047"/>
              <a:gd name="connsiteX5-1361" fmla="*/ 1988879 w 1990924"/>
              <a:gd name="connsiteY5-1362" fmla="*/ 1537138 h 2214047"/>
              <a:gd name="connsiteX6-1363" fmla="*/ 1845026 w 1990924"/>
              <a:gd name="connsiteY6-1364" fmla="*/ 1775854 h 2214047"/>
              <a:gd name="connsiteX7-1365" fmla="*/ 1551439 w 1990924"/>
              <a:gd name="connsiteY7-1366" fmla="*/ 1644566 h 2214047"/>
              <a:gd name="connsiteX8-1367" fmla="*/ 1207462 w 1990924"/>
              <a:gd name="connsiteY8-1368" fmla="*/ 1843161 h 2214047"/>
              <a:gd name="connsiteX9-1369" fmla="*/ 1131037 w 1990924"/>
              <a:gd name="connsiteY9-1370" fmla="*/ 2168281 h 2214047"/>
              <a:gd name="connsiteX10-1371" fmla="*/ 860792 w 1990924"/>
              <a:gd name="connsiteY10-1372" fmla="*/ 2177009 h 2214047"/>
              <a:gd name="connsiteX11-1373" fmla="*/ 819282 w 1990924"/>
              <a:gd name="connsiteY11-1374" fmla="*/ 1843161 h 2214047"/>
              <a:gd name="connsiteX12-1375" fmla="*/ 475305 w 1990924"/>
              <a:gd name="connsiteY12-1376" fmla="*/ 1644566 h 2214047"/>
              <a:gd name="connsiteX13-1377" fmla="*/ 155531 w 1990924"/>
              <a:gd name="connsiteY13-1378" fmla="*/ 1740940 h 2214047"/>
              <a:gd name="connsiteX14-1379" fmla="*/ 2950 w 1990924"/>
              <a:gd name="connsiteY14-1380" fmla="*/ 1510953 h 2214047"/>
              <a:gd name="connsiteX15-1381" fmla="*/ 281215 w 1990924"/>
              <a:gd name="connsiteY15-1382" fmla="*/ 1308392 h 2214047"/>
              <a:gd name="connsiteX16-1383" fmla="*/ 281215 w 1990924"/>
              <a:gd name="connsiteY16-1384" fmla="*/ 911202 h 2214047"/>
              <a:gd name="connsiteX17-1385" fmla="*/ 37865 w 1990924"/>
              <a:gd name="connsiteY17-1386" fmla="*/ 682456 h 2214047"/>
              <a:gd name="connsiteX18-1387" fmla="*/ 155531 w 1990924"/>
              <a:gd name="connsiteY18-1388" fmla="*/ 452468 h 2214047"/>
              <a:gd name="connsiteX19-1389" fmla="*/ 475305 w 1990924"/>
              <a:gd name="connsiteY19-1390" fmla="*/ 575028 h 2214047"/>
              <a:gd name="connsiteX20-1391" fmla="*/ 819282 w 1990924"/>
              <a:gd name="connsiteY20-1392" fmla="*/ 376433 h 2214047"/>
              <a:gd name="connsiteX21-1393" fmla="*/ 895707 w 1990924"/>
              <a:gd name="connsiteY21-1394" fmla="*/ 51313 h 2214047"/>
              <a:gd name="connsiteX22-1395" fmla="*/ 1165952 w 1990924"/>
              <a:gd name="connsiteY22-1396" fmla="*/ 33855 h 2214047"/>
              <a:gd name="connsiteX23-1397" fmla="*/ 1207462 w 1990924"/>
              <a:gd name="connsiteY23-1398" fmla="*/ 376433 h 2214047"/>
              <a:gd name="connsiteX24-1399" fmla="*/ 1551439 w 1990924"/>
              <a:gd name="connsiteY24-1400" fmla="*/ 575028 h 221404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</a:cxnLst>
            <a:rect l="l" t="t" r="r" b="b"/>
            <a:pathLst>
              <a:path w="1990924" h="2214047">
                <a:moveTo>
                  <a:pt x="1551439" y="575028"/>
                </a:moveTo>
                <a:lnTo>
                  <a:pt x="1810111" y="443740"/>
                </a:lnTo>
                <a:cubicBezTo>
                  <a:pt x="1916702" y="411615"/>
                  <a:pt x="1999643" y="604546"/>
                  <a:pt x="1988879" y="682456"/>
                </a:cubicBezTo>
                <a:cubicBezTo>
                  <a:pt x="1978115" y="760366"/>
                  <a:pt x="1855917" y="833066"/>
                  <a:pt x="1745529" y="911202"/>
                </a:cubicBezTo>
                <a:cubicBezTo>
                  <a:pt x="1780804" y="1041249"/>
                  <a:pt x="1780804" y="1178345"/>
                  <a:pt x="1745529" y="1308392"/>
                </a:cubicBezTo>
                <a:cubicBezTo>
                  <a:pt x="1826646" y="1384641"/>
                  <a:pt x="1972296" y="1459228"/>
                  <a:pt x="1988879" y="1537138"/>
                </a:cubicBezTo>
                <a:cubicBezTo>
                  <a:pt x="2005462" y="1615048"/>
                  <a:pt x="1917933" y="1757949"/>
                  <a:pt x="1845026" y="1775854"/>
                </a:cubicBezTo>
                <a:cubicBezTo>
                  <a:pt x="1772119" y="1793759"/>
                  <a:pt x="1679522" y="1697359"/>
                  <a:pt x="1551439" y="1644566"/>
                </a:cubicBezTo>
                <a:cubicBezTo>
                  <a:pt x="1456452" y="1740139"/>
                  <a:pt x="1337724" y="1808687"/>
                  <a:pt x="1207462" y="1843161"/>
                </a:cubicBezTo>
                <a:cubicBezTo>
                  <a:pt x="1181987" y="1951534"/>
                  <a:pt x="1188815" y="2112640"/>
                  <a:pt x="1131037" y="2168281"/>
                </a:cubicBezTo>
                <a:cubicBezTo>
                  <a:pt x="1073259" y="2223922"/>
                  <a:pt x="912751" y="2231196"/>
                  <a:pt x="860792" y="2177009"/>
                </a:cubicBezTo>
                <a:cubicBezTo>
                  <a:pt x="808833" y="2122822"/>
                  <a:pt x="810792" y="1947903"/>
                  <a:pt x="819282" y="1843161"/>
                </a:cubicBezTo>
                <a:cubicBezTo>
                  <a:pt x="689020" y="1808686"/>
                  <a:pt x="570292" y="1740138"/>
                  <a:pt x="475305" y="1644566"/>
                </a:cubicBezTo>
                <a:cubicBezTo>
                  <a:pt x="368714" y="1676691"/>
                  <a:pt x="234257" y="1763209"/>
                  <a:pt x="155531" y="1740940"/>
                </a:cubicBezTo>
                <a:cubicBezTo>
                  <a:pt x="76805" y="1718671"/>
                  <a:pt x="-17997" y="1583044"/>
                  <a:pt x="2950" y="1510953"/>
                </a:cubicBezTo>
                <a:cubicBezTo>
                  <a:pt x="23897" y="1438862"/>
                  <a:pt x="223198" y="1360342"/>
                  <a:pt x="281215" y="1308392"/>
                </a:cubicBezTo>
                <a:cubicBezTo>
                  <a:pt x="245940" y="1178345"/>
                  <a:pt x="245940" y="1041249"/>
                  <a:pt x="281215" y="911202"/>
                </a:cubicBezTo>
                <a:cubicBezTo>
                  <a:pt x="200098" y="834953"/>
                  <a:pt x="58812" y="758912"/>
                  <a:pt x="37865" y="682456"/>
                </a:cubicBezTo>
                <a:cubicBezTo>
                  <a:pt x="16918" y="606000"/>
                  <a:pt x="82624" y="470373"/>
                  <a:pt x="155531" y="452468"/>
                </a:cubicBezTo>
                <a:cubicBezTo>
                  <a:pt x="228438" y="434563"/>
                  <a:pt x="364680" y="530965"/>
                  <a:pt x="475305" y="575028"/>
                </a:cubicBezTo>
                <a:cubicBezTo>
                  <a:pt x="570292" y="479455"/>
                  <a:pt x="689020" y="410907"/>
                  <a:pt x="819282" y="376433"/>
                </a:cubicBezTo>
                <a:cubicBezTo>
                  <a:pt x="844757" y="268060"/>
                  <a:pt x="837929" y="108409"/>
                  <a:pt x="895707" y="51313"/>
                </a:cubicBezTo>
                <a:cubicBezTo>
                  <a:pt x="953485" y="-5783"/>
                  <a:pt x="1113993" y="-20332"/>
                  <a:pt x="1165952" y="33855"/>
                </a:cubicBezTo>
                <a:cubicBezTo>
                  <a:pt x="1217911" y="88042"/>
                  <a:pt x="1198495" y="254233"/>
                  <a:pt x="1207462" y="376433"/>
                </a:cubicBezTo>
                <a:cubicBezTo>
                  <a:pt x="1337724" y="410908"/>
                  <a:pt x="1456452" y="479456"/>
                  <a:pt x="1551439" y="575028"/>
                </a:cubicBezTo>
                <a:close/>
              </a:path>
            </a:pathLst>
          </a:custGeom>
          <a:noFill/>
          <a:ln w="38100">
            <a:solidFill>
              <a:srgbClr val="414042"/>
            </a:solidFill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83766" tIns="587064" rIns="583766" bIns="587064" numCol="1" spcCol="1270" anchor="ctr" anchorCtr="0">
            <a:noAutofit/>
          </a:bodyPr>
          <a:lstStyle/>
          <a:p>
            <a:pPr lvl="0" algn="ctr" defTabSz="13335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3000" kern="1200">
              <a:solidFill>
                <a:srgbClr val="414042"/>
              </a:solidFill>
            </a:endParaRPr>
          </a:p>
        </p:txBody>
      </p:sp>
      <p:sp>
        <p:nvSpPr>
          <p:cNvPr id="4" name="任意多边形 3"/>
          <p:cNvSpPr/>
          <p:nvPr/>
        </p:nvSpPr>
        <p:spPr>
          <a:xfrm rot="18803393">
            <a:off x="6397546" y="1983946"/>
            <a:ext cx="1848730" cy="2022651"/>
          </a:xfrm>
          <a:custGeom>
            <a:avLst/>
            <a:gdLst>
              <a:gd name="connsiteX0" fmla="*/ 1621800 w 2167466"/>
              <a:gd name="connsiteY0" fmla="*/ 548964 h 2167466"/>
              <a:gd name="connsiteX1" fmla="*/ 1941574 w 2167466"/>
              <a:gd name="connsiteY1" fmla="*/ 452590 h 2167466"/>
              <a:gd name="connsiteX2" fmla="*/ 2059240 w 2167466"/>
              <a:gd name="connsiteY2" fmla="*/ 656392 h 2167466"/>
              <a:gd name="connsiteX3" fmla="*/ 1815890 w 2167466"/>
              <a:gd name="connsiteY3" fmla="*/ 885138 h 2167466"/>
              <a:gd name="connsiteX4" fmla="*/ 1815890 w 2167466"/>
              <a:gd name="connsiteY4" fmla="*/ 1282328 h 2167466"/>
              <a:gd name="connsiteX5" fmla="*/ 2059240 w 2167466"/>
              <a:gd name="connsiteY5" fmla="*/ 1511074 h 2167466"/>
              <a:gd name="connsiteX6" fmla="*/ 1941574 w 2167466"/>
              <a:gd name="connsiteY6" fmla="*/ 1714876 h 2167466"/>
              <a:gd name="connsiteX7" fmla="*/ 1621800 w 2167466"/>
              <a:gd name="connsiteY7" fmla="*/ 1618502 h 2167466"/>
              <a:gd name="connsiteX8" fmla="*/ 1277823 w 2167466"/>
              <a:gd name="connsiteY8" fmla="*/ 1817097 h 2167466"/>
              <a:gd name="connsiteX9" fmla="*/ 1201398 w 2167466"/>
              <a:gd name="connsiteY9" fmla="*/ 2142217 h 2167466"/>
              <a:gd name="connsiteX10" fmla="*/ 966068 w 2167466"/>
              <a:gd name="connsiteY10" fmla="*/ 2142217 h 2167466"/>
              <a:gd name="connsiteX11" fmla="*/ 889643 w 2167466"/>
              <a:gd name="connsiteY11" fmla="*/ 1817097 h 2167466"/>
              <a:gd name="connsiteX12" fmla="*/ 545666 w 2167466"/>
              <a:gd name="connsiteY12" fmla="*/ 1618502 h 2167466"/>
              <a:gd name="connsiteX13" fmla="*/ 225892 w 2167466"/>
              <a:gd name="connsiteY13" fmla="*/ 1714876 h 2167466"/>
              <a:gd name="connsiteX14" fmla="*/ 108226 w 2167466"/>
              <a:gd name="connsiteY14" fmla="*/ 1511074 h 2167466"/>
              <a:gd name="connsiteX15" fmla="*/ 351576 w 2167466"/>
              <a:gd name="connsiteY15" fmla="*/ 1282328 h 2167466"/>
              <a:gd name="connsiteX16" fmla="*/ 351576 w 2167466"/>
              <a:gd name="connsiteY16" fmla="*/ 885138 h 2167466"/>
              <a:gd name="connsiteX17" fmla="*/ 108226 w 2167466"/>
              <a:gd name="connsiteY17" fmla="*/ 656392 h 2167466"/>
              <a:gd name="connsiteX18" fmla="*/ 225892 w 2167466"/>
              <a:gd name="connsiteY18" fmla="*/ 452590 h 2167466"/>
              <a:gd name="connsiteX19" fmla="*/ 545666 w 2167466"/>
              <a:gd name="connsiteY19" fmla="*/ 548964 h 2167466"/>
              <a:gd name="connsiteX20" fmla="*/ 889643 w 2167466"/>
              <a:gd name="connsiteY20" fmla="*/ 350369 h 2167466"/>
              <a:gd name="connsiteX21" fmla="*/ 966068 w 2167466"/>
              <a:gd name="connsiteY21" fmla="*/ 25249 h 2167466"/>
              <a:gd name="connsiteX22" fmla="*/ 1201398 w 2167466"/>
              <a:gd name="connsiteY22" fmla="*/ 25249 h 2167466"/>
              <a:gd name="connsiteX23" fmla="*/ 1277823 w 2167466"/>
              <a:gd name="connsiteY23" fmla="*/ 350369 h 2167466"/>
              <a:gd name="connsiteX24" fmla="*/ 1621800 w 2167466"/>
              <a:gd name="connsiteY24" fmla="*/ 548964 h 2167466"/>
              <a:gd name="connsiteX0-1" fmla="*/ 1517526 w 1954966"/>
              <a:gd name="connsiteY0-2" fmla="*/ 523716 h 2116969"/>
              <a:gd name="connsiteX1-3" fmla="*/ 1837300 w 1954966"/>
              <a:gd name="connsiteY1-4" fmla="*/ 427342 h 2116969"/>
              <a:gd name="connsiteX2-5" fmla="*/ 1954966 w 1954966"/>
              <a:gd name="connsiteY2-6" fmla="*/ 631144 h 2116969"/>
              <a:gd name="connsiteX3-7" fmla="*/ 1711616 w 1954966"/>
              <a:gd name="connsiteY3-8" fmla="*/ 859890 h 2116969"/>
              <a:gd name="connsiteX4-9" fmla="*/ 1711616 w 1954966"/>
              <a:gd name="connsiteY4-10" fmla="*/ 1257080 h 2116969"/>
              <a:gd name="connsiteX5-11" fmla="*/ 1954966 w 1954966"/>
              <a:gd name="connsiteY5-12" fmla="*/ 1485826 h 2116969"/>
              <a:gd name="connsiteX6-13" fmla="*/ 1837300 w 1954966"/>
              <a:gd name="connsiteY6-14" fmla="*/ 1689628 h 2116969"/>
              <a:gd name="connsiteX7-15" fmla="*/ 1517526 w 1954966"/>
              <a:gd name="connsiteY7-16" fmla="*/ 1593254 h 2116969"/>
              <a:gd name="connsiteX8-17" fmla="*/ 1173549 w 1954966"/>
              <a:gd name="connsiteY8-18" fmla="*/ 1791849 h 2116969"/>
              <a:gd name="connsiteX9-19" fmla="*/ 1097124 w 1954966"/>
              <a:gd name="connsiteY9-20" fmla="*/ 2116969 h 2116969"/>
              <a:gd name="connsiteX10-21" fmla="*/ 861794 w 1954966"/>
              <a:gd name="connsiteY10-22" fmla="*/ 2116969 h 2116969"/>
              <a:gd name="connsiteX11-23" fmla="*/ 785369 w 1954966"/>
              <a:gd name="connsiteY11-24" fmla="*/ 1791849 h 2116969"/>
              <a:gd name="connsiteX12-25" fmla="*/ 441392 w 1954966"/>
              <a:gd name="connsiteY12-26" fmla="*/ 1593254 h 2116969"/>
              <a:gd name="connsiteX13-27" fmla="*/ 121618 w 1954966"/>
              <a:gd name="connsiteY13-28" fmla="*/ 1689628 h 2116969"/>
              <a:gd name="connsiteX14-29" fmla="*/ 3952 w 1954966"/>
              <a:gd name="connsiteY14-30" fmla="*/ 1485826 h 2116969"/>
              <a:gd name="connsiteX15-31" fmla="*/ 247302 w 1954966"/>
              <a:gd name="connsiteY15-32" fmla="*/ 1257080 h 2116969"/>
              <a:gd name="connsiteX16-33" fmla="*/ 247302 w 1954966"/>
              <a:gd name="connsiteY16-34" fmla="*/ 859890 h 2116969"/>
              <a:gd name="connsiteX17-35" fmla="*/ 3952 w 1954966"/>
              <a:gd name="connsiteY17-36" fmla="*/ 631144 h 2116969"/>
              <a:gd name="connsiteX18-37" fmla="*/ 121618 w 1954966"/>
              <a:gd name="connsiteY18-38" fmla="*/ 427342 h 2116969"/>
              <a:gd name="connsiteX19-39" fmla="*/ 441392 w 1954966"/>
              <a:gd name="connsiteY19-40" fmla="*/ 523716 h 2116969"/>
              <a:gd name="connsiteX20-41" fmla="*/ 785369 w 1954966"/>
              <a:gd name="connsiteY20-42" fmla="*/ 325121 h 2116969"/>
              <a:gd name="connsiteX21-43" fmla="*/ 861794 w 1954966"/>
              <a:gd name="connsiteY21-44" fmla="*/ 1 h 2116969"/>
              <a:gd name="connsiteX22-45" fmla="*/ 1097124 w 1954966"/>
              <a:gd name="connsiteY22-46" fmla="*/ 1 h 2116969"/>
              <a:gd name="connsiteX23-47" fmla="*/ 1173549 w 1954966"/>
              <a:gd name="connsiteY23-48" fmla="*/ 325121 h 2116969"/>
              <a:gd name="connsiteX24-49" fmla="*/ 1517526 w 1954966"/>
              <a:gd name="connsiteY24-50" fmla="*/ 523716 h 2116969"/>
              <a:gd name="connsiteX0-51" fmla="*/ 1539857 w 1977297"/>
              <a:gd name="connsiteY0-52" fmla="*/ 523714 h 2116967"/>
              <a:gd name="connsiteX1-53" fmla="*/ 1859631 w 1977297"/>
              <a:gd name="connsiteY1-54" fmla="*/ 427340 h 2116967"/>
              <a:gd name="connsiteX2-55" fmla="*/ 1977297 w 1977297"/>
              <a:gd name="connsiteY2-56" fmla="*/ 631142 h 2116967"/>
              <a:gd name="connsiteX3-57" fmla="*/ 1733947 w 1977297"/>
              <a:gd name="connsiteY3-58" fmla="*/ 859888 h 2116967"/>
              <a:gd name="connsiteX4-59" fmla="*/ 1733947 w 1977297"/>
              <a:gd name="connsiteY4-60" fmla="*/ 1257078 h 2116967"/>
              <a:gd name="connsiteX5-61" fmla="*/ 1977297 w 1977297"/>
              <a:gd name="connsiteY5-62" fmla="*/ 1485824 h 2116967"/>
              <a:gd name="connsiteX6-63" fmla="*/ 1859631 w 1977297"/>
              <a:gd name="connsiteY6-64" fmla="*/ 1689626 h 2116967"/>
              <a:gd name="connsiteX7-65" fmla="*/ 1539857 w 1977297"/>
              <a:gd name="connsiteY7-66" fmla="*/ 1593252 h 2116967"/>
              <a:gd name="connsiteX8-67" fmla="*/ 1195880 w 1977297"/>
              <a:gd name="connsiteY8-68" fmla="*/ 1791847 h 2116967"/>
              <a:gd name="connsiteX9-69" fmla="*/ 1119455 w 1977297"/>
              <a:gd name="connsiteY9-70" fmla="*/ 2116967 h 2116967"/>
              <a:gd name="connsiteX10-71" fmla="*/ 884125 w 1977297"/>
              <a:gd name="connsiteY10-72" fmla="*/ 2116967 h 2116967"/>
              <a:gd name="connsiteX11-73" fmla="*/ 807700 w 1977297"/>
              <a:gd name="connsiteY11-74" fmla="*/ 1791847 h 2116967"/>
              <a:gd name="connsiteX12-75" fmla="*/ 463723 w 1977297"/>
              <a:gd name="connsiteY12-76" fmla="*/ 1593252 h 2116967"/>
              <a:gd name="connsiteX13-77" fmla="*/ 143949 w 1977297"/>
              <a:gd name="connsiteY13-78" fmla="*/ 1689626 h 2116967"/>
              <a:gd name="connsiteX14-79" fmla="*/ 26283 w 1977297"/>
              <a:gd name="connsiteY14-80" fmla="*/ 1485824 h 2116967"/>
              <a:gd name="connsiteX15-81" fmla="*/ 269633 w 1977297"/>
              <a:gd name="connsiteY15-82" fmla="*/ 1257078 h 2116967"/>
              <a:gd name="connsiteX16-83" fmla="*/ 269633 w 1977297"/>
              <a:gd name="connsiteY16-84" fmla="*/ 859888 h 2116967"/>
              <a:gd name="connsiteX17-85" fmla="*/ 26283 w 1977297"/>
              <a:gd name="connsiteY17-86" fmla="*/ 631142 h 2116967"/>
              <a:gd name="connsiteX18-87" fmla="*/ 143949 w 1977297"/>
              <a:gd name="connsiteY18-88" fmla="*/ 427340 h 2116967"/>
              <a:gd name="connsiteX19-89" fmla="*/ 463723 w 1977297"/>
              <a:gd name="connsiteY19-90" fmla="*/ 523714 h 2116967"/>
              <a:gd name="connsiteX20-91" fmla="*/ 807700 w 1977297"/>
              <a:gd name="connsiteY20-92" fmla="*/ 325119 h 2116967"/>
              <a:gd name="connsiteX21-93" fmla="*/ 884125 w 1977297"/>
              <a:gd name="connsiteY21-94" fmla="*/ -1 h 2116967"/>
              <a:gd name="connsiteX22-95" fmla="*/ 1119455 w 1977297"/>
              <a:gd name="connsiteY22-96" fmla="*/ -1 h 2116967"/>
              <a:gd name="connsiteX23-97" fmla="*/ 1195880 w 1977297"/>
              <a:gd name="connsiteY23-98" fmla="*/ 325119 h 2116967"/>
              <a:gd name="connsiteX24-99" fmla="*/ 1539857 w 1977297"/>
              <a:gd name="connsiteY24-100" fmla="*/ 523714 h 2116967"/>
              <a:gd name="connsiteX0-101" fmla="*/ 1539859 w 1977299"/>
              <a:gd name="connsiteY0-102" fmla="*/ 523716 h 2116969"/>
              <a:gd name="connsiteX1-103" fmla="*/ 1859633 w 1977299"/>
              <a:gd name="connsiteY1-104" fmla="*/ 427342 h 2116969"/>
              <a:gd name="connsiteX2-105" fmla="*/ 1977299 w 1977299"/>
              <a:gd name="connsiteY2-106" fmla="*/ 631144 h 2116969"/>
              <a:gd name="connsiteX3-107" fmla="*/ 1733949 w 1977299"/>
              <a:gd name="connsiteY3-108" fmla="*/ 859890 h 2116969"/>
              <a:gd name="connsiteX4-109" fmla="*/ 1733949 w 1977299"/>
              <a:gd name="connsiteY4-110" fmla="*/ 1257080 h 2116969"/>
              <a:gd name="connsiteX5-111" fmla="*/ 1977299 w 1977299"/>
              <a:gd name="connsiteY5-112" fmla="*/ 1485826 h 2116969"/>
              <a:gd name="connsiteX6-113" fmla="*/ 1859633 w 1977299"/>
              <a:gd name="connsiteY6-114" fmla="*/ 1689628 h 2116969"/>
              <a:gd name="connsiteX7-115" fmla="*/ 1539859 w 1977299"/>
              <a:gd name="connsiteY7-116" fmla="*/ 1593254 h 2116969"/>
              <a:gd name="connsiteX8-117" fmla="*/ 1195882 w 1977299"/>
              <a:gd name="connsiteY8-118" fmla="*/ 1791849 h 2116969"/>
              <a:gd name="connsiteX9-119" fmla="*/ 1119457 w 1977299"/>
              <a:gd name="connsiteY9-120" fmla="*/ 2116969 h 2116969"/>
              <a:gd name="connsiteX10-121" fmla="*/ 884127 w 1977299"/>
              <a:gd name="connsiteY10-122" fmla="*/ 2116969 h 2116969"/>
              <a:gd name="connsiteX11-123" fmla="*/ 807702 w 1977299"/>
              <a:gd name="connsiteY11-124" fmla="*/ 1791849 h 2116969"/>
              <a:gd name="connsiteX12-125" fmla="*/ 463725 w 1977299"/>
              <a:gd name="connsiteY12-126" fmla="*/ 1593254 h 2116969"/>
              <a:gd name="connsiteX13-127" fmla="*/ 143951 w 1977299"/>
              <a:gd name="connsiteY13-128" fmla="*/ 1689628 h 2116969"/>
              <a:gd name="connsiteX14-129" fmla="*/ 26285 w 1977299"/>
              <a:gd name="connsiteY14-130" fmla="*/ 1485826 h 2116969"/>
              <a:gd name="connsiteX15-131" fmla="*/ 269635 w 1977299"/>
              <a:gd name="connsiteY15-132" fmla="*/ 1257080 h 2116969"/>
              <a:gd name="connsiteX16-133" fmla="*/ 269635 w 1977299"/>
              <a:gd name="connsiteY16-134" fmla="*/ 859890 h 2116969"/>
              <a:gd name="connsiteX17-135" fmla="*/ 26285 w 1977299"/>
              <a:gd name="connsiteY17-136" fmla="*/ 631144 h 2116969"/>
              <a:gd name="connsiteX18-137" fmla="*/ 143951 w 1977299"/>
              <a:gd name="connsiteY18-138" fmla="*/ 427342 h 2116969"/>
              <a:gd name="connsiteX19-139" fmla="*/ 463725 w 1977299"/>
              <a:gd name="connsiteY19-140" fmla="*/ 523716 h 2116969"/>
              <a:gd name="connsiteX20-141" fmla="*/ 807702 w 1977299"/>
              <a:gd name="connsiteY20-142" fmla="*/ 325121 h 2116969"/>
              <a:gd name="connsiteX21-143" fmla="*/ 884127 w 1977299"/>
              <a:gd name="connsiteY21-144" fmla="*/ 1 h 2116969"/>
              <a:gd name="connsiteX22-145" fmla="*/ 1119457 w 1977299"/>
              <a:gd name="connsiteY22-146" fmla="*/ 1 h 2116969"/>
              <a:gd name="connsiteX23-147" fmla="*/ 1195882 w 1977299"/>
              <a:gd name="connsiteY23-148" fmla="*/ 325121 h 2116969"/>
              <a:gd name="connsiteX24-149" fmla="*/ 1539859 w 1977299"/>
              <a:gd name="connsiteY24-150" fmla="*/ 523716 h 2116969"/>
              <a:gd name="connsiteX0-151" fmla="*/ 1539859 w 1977299"/>
              <a:gd name="connsiteY0-152" fmla="*/ 523714 h 2116967"/>
              <a:gd name="connsiteX1-153" fmla="*/ 1859633 w 1977299"/>
              <a:gd name="connsiteY1-154" fmla="*/ 427340 h 2116967"/>
              <a:gd name="connsiteX2-155" fmla="*/ 1977299 w 1977299"/>
              <a:gd name="connsiteY2-156" fmla="*/ 631142 h 2116967"/>
              <a:gd name="connsiteX3-157" fmla="*/ 1733949 w 1977299"/>
              <a:gd name="connsiteY3-158" fmla="*/ 859888 h 2116967"/>
              <a:gd name="connsiteX4-159" fmla="*/ 1733949 w 1977299"/>
              <a:gd name="connsiteY4-160" fmla="*/ 1257078 h 2116967"/>
              <a:gd name="connsiteX5-161" fmla="*/ 1977299 w 1977299"/>
              <a:gd name="connsiteY5-162" fmla="*/ 1485824 h 2116967"/>
              <a:gd name="connsiteX6-163" fmla="*/ 1859633 w 1977299"/>
              <a:gd name="connsiteY6-164" fmla="*/ 1689626 h 2116967"/>
              <a:gd name="connsiteX7-165" fmla="*/ 1539859 w 1977299"/>
              <a:gd name="connsiteY7-166" fmla="*/ 1593252 h 2116967"/>
              <a:gd name="connsiteX8-167" fmla="*/ 1195882 w 1977299"/>
              <a:gd name="connsiteY8-168" fmla="*/ 1791847 h 2116967"/>
              <a:gd name="connsiteX9-169" fmla="*/ 1119457 w 1977299"/>
              <a:gd name="connsiteY9-170" fmla="*/ 2116967 h 2116967"/>
              <a:gd name="connsiteX10-171" fmla="*/ 884127 w 1977299"/>
              <a:gd name="connsiteY10-172" fmla="*/ 2116967 h 2116967"/>
              <a:gd name="connsiteX11-173" fmla="*/ 807702 w 1977299"/>
              <a:gd name="connsiteY11-174" fmla="*/ 1791847 h 2116967"/>
              <a:gd name="connsiteX12-175" fmla="*/ 463725 w 1977299"/>
              <a:gd name="connsiteY12-176" fmla="*/ 1593252 h 2116967"/>
              <a:gd name="connsiteX13-177" fmla="*/ 143951 w 1977299"/>
              <a:gd name="connsiteY13-178" fmla="*/ 1689626 h 2116967"/>
              <a:gd name="connsiteX14-179" fmla="*/ 26285 w 1977299"/>
              <a:gd name="connsiteY14-180" fmla="*/ 1485824 h 2116967"/>
              <a:gd name="connsiteX15-181" fmla="*/ 269635 w 1977299"/>
              <a:gd name="connsiteY15-182" fmla="*/ 1257078 h 2116967"/>
              <a:gd name="connsiteX16-183" fmla="*/ 269635 w 1977299"/>
              <a:gd name="connsiteY16-184" fmla="*/ 859888 h 2116967"/>
              <a:gd name="connsiteX17-185" fmla="*/ 26285 w 1977299"/>
              <a:gd name="connsiteY17-186" fmla="*/ 631142 h 2116967"/>
              <a:gd name="connsiteX18-187" fmla="*/ 143951 w 1977299"/>
              <a:gd name="connsiteY18-188" fmla="*/ 427340 h 2116967"/>
              <a:gd name="connsiteX19-189" fmla="*/ 463725 w 1977299"/>
              <a:gd name="connsiteY19-190" fmla="*/ 523714 h 2116967"/>
              <a:gd name="connsiteX20-191" fmla="*/ 807702 w 1977299"/>
              <a:gd name="connsiteY20-192" fmla="*/ 325119 h 2116967"/>
              <a:gd name="connsiteX21-193" fmla="*/ 884127 w 1977299"/>
              <a:gd name="connsiteY21-194" fmla="*/ -1 h 2116967"/>
              <a:gd name="connsiteX22-195" fmla="*/ 1119457 w 1977299"/>
              <a:gd name="connsiteY22-196" fmla="*/ -1 h 2116967"/>
              <a:gd name="connsiteX23-197" fmla="*/ 1195882 w 1977299"/>
              <a:gd name="connsiteY23-198" fmla="*/ 325119 h 2116967"/>
              <a:gd name="connsiteX24-199" fmla="*/ 1539859 w 1977299"/>
              <a:gd name="connsiteY24-200" fmla="*/ 523714 h 2116967"/>
              <a:gd name="connsiteX0-201" fmla="*/ 1539859 w 1977299"/>
              <a:gd name="connsiteY0-202" fmla="*/ 523716 h 2157608"/>
              <a:gd name="connsiteX1-203" fmla="*/ 1859633 w 1977299"/>
              <a:gd name="connsiteY1-204" fmla="*/ 427342 h 2157608"/>
              <a:gd name="connsiteX2-205" fmla="*/ 1977299 w 1977299"/>
              <a:gd name="connsiteY2-206" fmla="*/ 631144 h 2157608"/>
              <a:gd name="connsiteX3-207" fmla="*/ 1733949 w 1977299"/>
              <a:gd name="connsiteY3-208" fmla="*/ 859890 h 2157608"/>
              <a:gd name="connsiteX4-209" fmla="*/ 1733949 w 1977299"/>
              <a:gd name="connsiteY4-210" fmla="*/ 1257080 h 2157608"/>
              <a:gd name="connsiteX5-211" fmla="*/ 1977299 w 1977299"/>
              <a:gd name="connsiteY5-212" fmla="*/ 1485826 h 2157608"/>
              <a:gd name="connsiteX6-213" fmla="*/ 1859633 w 1977299"/>
              <a:gd name="connsiteY6-214" fmla="*/ 1689628 h 2157608"/>
              <a:gd name="connsiteX7-215" fmla="*/ 1539859 w 1977299"/>
              <a:gd name="connsiteY7-216" fmla="*/ 1593254 h 2157608"/>
              <a:gd name="connsiteX8-217" fmla="*/ 1195882 w 1977299"/>
              <a:gd name="connsiteY8-218" fmla="*/ 1791849 h 2157608"/>
              <a:gd name="connsiteX9-219" fmla="*/ 1119457 w 1977299"/>
              <a:gd name="connsiteY9-220" fmla="*/ 2116969 h 2157608"/>
              <a:gd name="connsiteX10-221" fmla="*/ 884127 w 1977299"/>
              <a:gd name="connsiteY10-222" fmla="*/ 2116969 h 2157608"/>
              <a:gd name="connsiteX11-223" fmla="*/ 807702 w 1977299"/>
              <a:gd name="connsiteY11-224" fmla="*/ 1791849 h 2157608"/>
              <a:gd name="connsiteX12-225" fmla="*/ 463725 w 1977299"/>
              <a:gd name="connsiteY12-226" fmla="*/ 1593254 h 2157608"/>
              <a:gd name="connsiteX13-227" fmla="*/ 143951 w 1977299"/>
              <a:gd name="connsiteY13-228" fmla="*/ 1689628 h 2157608"/>
              <a:gd name="connsiteX14-229" fmla="*/ 26285 w 1977299"/>
              <a:gd name="connsiteY14-230" fmla="*/ 1485826 h 2157608"/>
              <a:gd name="connsiteX15-231" fmla="*/ 269635 w 1977299"/>
              <a:gd name="connsiteY15-232" fmla="*/ 1257080 h 2157608"/>
              <a:gd name="connsiteX16-233" fmla="*/ 269635 w 1977299"/>
              <a:gd name="connsiteY16-234" fmla="*/ 859890 h 2157608"/>
              <a:gd name="connsiteX17-235" fmla="*/ 26285 w 1977299"/>
              <a:gd name="connsiteY17-236" fmla="*/ 631144 h 2157608"/>
              <a:gd name="connsiteX18-237" fmla="*/ 143951 w 1977299"/>
              <a:gd name="connsiteY18-238" fmla="*/ 427342 h 2157608"/>
              <a:gd name="connsiteX19-239" fmla="*/ 463725 w 1977299"/>
              <a:gd name="connsiteY19-240" fmla="*/ 523716 h 2157608"/>
              <a:gd name="connsiteX20-241" fmla="*/ 807702 w 1977299"/>
              <a:gd name="connsiteY20-242" fmla="*/ 325121 h 2157608"/>
              <a:gd name="connsiteX21-243" fmla="*/ 884127 w 1977299"/>
              <a:gd name="connsiteY21-244" fmla="*/ 1 h 2157608"/>
              <a:gd name="connsiteX22-245" fmla="*/ 1119457 w 1977299"/>
              <a:gd name="connsiteY22-246" fmla="*/ 1 h 2157608"/>
              <a:gd name="connsiteX23-247" fmla="*/ 1195882 w 1977299"/>
              <a:gd name="connsiteY23-248" fmla="*/ 325121 h 2157608"/>
              <a:gd name="connsiteX24-249" fmla="*/ 1539859 w 1977299"/>
              <a:gd name="connsiteY24-250" fmla="*/ 523716 h 2157608"/>
              <a:gd name="connsiteX0-251" fmla="*/ 1539859 w 1977299"/>
              <a:gd name="connsiteY0-252" fmla="*/ 523714 h 2179536"/>
              <a:gd name="connsiteX1-253" fmla="*/ 1859633 w 1977299"/>
              <a:gd name="connsiteY1-254" fmla="*/ 427340 h 2179536"/>
              <a:gd name="connsiteX2-255" fmla="*/ 1977299 w 1977299"/>
              <a:gd name="connsiteY2-256" fmla="*/ 631142 h 2179536"/>
              <a:gd name="connsiteX3-257" fmla="*/ 1733949 w 1977299"/>
              <a:gd name="connsiteY3-258" fmla="*/ 859888 h 2179536"/>
              <a:gd name="connsiteX4-259" fmla="*/ 1733949 w 1977299"/>
              <a:gd name="connsiteY4-260" fmla="*/ 1257078 h 2179536"/>
              <a:gd name="connsiteX5-261" fmla="*/ 1977299 w 1977299"/>
              <a:gd name="connsiteY5-262" fmla="*/ 1485824 h 2179536"/>
              <a:gd name="connsiteX6-263" fmla="*/ 1859633 w 1977299"/>
              <a:gd name="connsiteY6-264" fmla="*/ 1689626 h 2179536"/>
              <a:gd name="connsiteX7-265" fmla="*/ 1539859 w 1977299"/>
              <a:gd name="connsiteY7-266" fmla="*/ 1593252 h 2179536"/>
              <a:gd name="connsiteX8-267" fmla="*/ 1195882 w 1977299"/>
              <a:gd name="connsiteY8-268" fmla="*/ 1791847 h 2179536"/>
              <a:gd name="connsiteX9-269" fmla="*/ 1119457 w 1977299"/>
              <a:gd name="connsiteY9-270" fmla="*/ 2116967 h 2179536"/>
              <a:gd name="connsiteX10-271" fmla="*/ 884127 w 1977299"/>
              <a:gd name="connsiteY10-272" fmla="*/ 2116967 h 2179536"/>
              <a:gd name="connsiteX11-273" fmla="*/ 807702 w 1977299"/>
              <a:gd name="connsiteY11-274" fmla="*/ 1791847 h 2179536"/>
              <a:gd name="connsiteX12-275" fmla="*/ 463725 w 1977299"/>
              <a:gd name="connsiteY12-276" fmla="*/ 1593252 h 2179536"/>
              <a:gd name="connsiteX13-277" fmla="*/ 143951 w 1977299"/>
              <a:gd name="connsiteY13-278" fmla="*/ 1689626 h 2179536"/>
              <a:gd name="connsiteX14-279" fmla="*/ 26285 w 1977299"/>
              <a:gd name="connsiteY14-280" fmla="*/ 1485824 h 2179536"/>
              <a:gd name="connsiteX15-281" fmla="*/ 269635 w 1977299"/>
              <a:gd name="connsiteY15-282" fmla="*/ 1257078 h 2179536"/>
              <a:gd name="connsiteX16-283" fmla="*/ 269635 w 1977299"/>
              <a:gd name="connsiteY16-284" fmla="*/ 859888 h 2179536"/>
              <a:gd name="connsiteX17-285" fmla="*/ 26285 w 1977299"/>
              <a:gd name="connsiteY17-286" fmla="*/ 631142 h 2179536"/>
              <a:gd name="connsiteX18-287" fmla="*/ 143951 w 1977299"/>
              <a:gd name="connsiteY18-288" fmla="*/ 427340 h 2179536"/>
              <a:gd name="connsiteX19-289" fmla="*/ 463725 w 1977299"/>
              <a:gd name="connsiteY19-290" fmla="*/ 523714 h 2179536"/>
              <a:gd name="connsiteX20-291" fmla="*/ 807702 w 1977299"/>
              <a:gd name="connsiteY20-292" fmla="*/ 325119 h 2179536"/>
              <a:gd name="connsiteX21-293" fmla="*/ 884127 w 1977299"/>
              <a:gd name="connsiteY21-294" fmla="*/ -1 h 2179536"/>
              <a:gd name="connsiteX22-295" fmla="*/ 1119457 w 1977299"/>
              <a:gd name="connsiteY22-296" fmla="*/ -1 h 2179536"/>
              <a:gd name="connsiteX23-297" fmla="*/ 1195882 w 1977299"/>
              <a:gd name="connsiteY23-298" fmla="*/ 325119 h 2179536"/>
              <a:gd name="connsiteX24-299" fmla="*/ 1539859 w 1977299"/>
              <a:gd name="connsiteY24-300" fmla="*/ 523714 h 2179536"/>
              <a:gd name="connsiteX0-301" fmla="*/ 1539859 w 1981249"/>
              <a:gd name="connsiteY0-302" fmla="*/ 523716 h 2179538"/>
              <a:gd name="connsiteX1-303" fmla="*/ 1859633 w 1981249"/>
              <a:gd name="connsiteY1-304" fmla="*/ 427342 h 2179538"/>
              <a:gd name="connsiteX2-305" fmla="*/ 1977299 w 1981249"/>
              <a:gd name="connsiteY2-306" fmla="*/ 631144 h 2179538"/>
              <a:gd name="connsiteX3-307" fmla="*/ 1733949 w 1981249"/>
              <a:gd name="connsiteY3-308" fmla="*/ 859890 h 2179538"/>
              <a:gd name="connsiteX4-309" fmla="*/ 1733949 w 1981249"/>
              <a:gd name="connsiteY4-310" fmla="*/ 1257080 h 2179538"/>
              <a:gd name="connsiteX5-311" fmla="*/ 1977299 w 1981249"/>
              <a:gd name="connsiteY5-312" fmla="*/ 1485826 h 2179538"/>
              <a:gd name="connsiteX6-313" fmla="*/ 1859633 w 1981249"/>
              <a:gd name="connsiteY6-314" fmla="*/ 1689628 h 2179538"/>
              <a:gd name="connsiteX7-315" fmla="*/ 1539859 w 1981249"/>
              <a:gd name="connsiteY7-316" fmla="*/ 1593254 h 2179538"/>
              <a:gd name="connsiteX8-317" fmla="*/ 1195882 w 1981249"/>
              <a:gd name="connsiteY8-318" fmla="*/ 1791849 h 2179538"/>
              <a:gd name="connsiteX9-319" fmla="*/ 1119457 w 1981249"/>
              <a:gd name="connsiteY9-320" fmla="*/ 2116969 h 2179538"/>
              <a:gd name="connsiteX10-321" fmla="*/ 884127 w 1981249"/>
              <a:gd name="connsiteY10-322" fmla="*/ 2116969 h 2179538"/>
              <a:gd name="connsiteX11-323" fmla="*/ 807702 w 1981249"/>
              <a:gd name="connsiteY11-324" fmla="*/ 1791849 h 2179538"/>
              <a:gd name="connsiteX12-325" fmla="*/ 463725 w 1981249"/>
              <a:gd name="connsiteY12-326" fmla="*/ 1593254 h 2179538"/>
              <a:gd name="connsiteX13-327" fmla="*/ 143951 w 1981249"/>
              <a:gd name="connsiteY13-328" fmla="*/ 1689628 h 2179538"/>
              <a:gd name="connsiteX14-329" fmla="*/ 26285 w 1981249"/>
              <a:gd name="connsiteY14-330" fmla="*/ 1485826 h 2179538"/>
              <a:gd name="connsiteX15-331" fmla="*/ 269635 w 1981249"/>
              <a:gd name="connsiteY15-332" fmla="*/ 1257080 h 2179538"/>
              <a:gd name="connsiteX16-333" fmla="*/ 269635 w 1981249"/>
              <a:gd name="connsiteY16-334" fmla="*/ 859890 h 2179538"/>
              <a:gd name="connsiteX17-335" fmla="*/ 26285 w 1981249"/>
              <a:gd name="connsiteY17-336" fmla="*/ 631144 h 2179538"/>
              <a:gd name="connsiteX18-337" fmla="*/ 143951 w 1981249"/>
              <a:gd name="connsiteY18-338" fmla="*/ 427342 h 2179538"/>
              <a:gd name="connsiteX19-339" fmla="*/ 463725 w 1981249"/>
              <a:gd name="connsiteY19-340" fmla="*/ 523716 h 2179538"/>
              <a:gd name="connsiteX20-341" fmla="*/ 807702 w 1981249"/>
              <a:gd name="connsiteY20-342" fmla="*/ 325121 h 2179538"/>
              <a:gd name="connsiteX21-343" fmla="*/ 884127 w 1981249"/>
              <a:gd name="connsiteY21-344" fmla="*/ 1 h 2179538"/>
              <a:gd name="connsiteX22-345" fmla="*/ 1119457 w 1981249"/>
              <a:gd name="connsiteY22-346" fmla="*/ 1 h 2179538"/>
              <a:gd name="connsiteX23-347" fmla="*/ 1195882 w 1981249"/>
              <a:gd name="connsiteY23-348" fmla="*/ 325121 h 2179538"/>
              <a:gd name="connsiteX24-349" fmla="*/ 1539859 w 1981249"/>
              <a:gd name="connsiteY24-350" fmla="*/ 523716 h 2179538"/>
              <a:gd name="connsiteX0-351" fmla="*/ 1539859 w 2003583"/>
              <a:gd name="connsiteY0-352" fmla="*/ 523714 h 2179536"/>
              <a:gd name="connsiteX1-353" fmla="*/ 1859633 w 2003583"/>
              <a:gd name="connsiteY1-354" fmla="*/ 427340 h 2179536"/>
              <a:gd name="connsiteX2-355" fmla="*/ 1977299 w 2003583"/>
              <a:gd name="connsiteY2-356" fmla="*/ 631142 h 2179536"/>
              <a:gd name="connsiteX3-357" fmla="*/ 1733949 w 2003583"/>
              <a:gd name="connsiteY3-358" fmla="*/ 859888 h 2179536"/>
              <a:gd name="connsiteX4-359" fmla="*/ 1733949 w 2003583"/>
              <a:gd name="connsiteY4-360" fmla="*/ 1257078 h 2179536"/>
              <a:gd name="connsiteX5-361" fmla="*/ 1977299 w 2003583"/>
              <a:gd name="connsiteY5-362" fmla="*/ 1485824 h 2179536"/>
              <a:gd name="connsiteX6-363" fmla="*/ 1859633 w 2003583"/>
              <a:gd name="connsiteY6-364" fmla="*/ 1689626 h 2179536"/>
              <a:gd name="connsiteX7-365" fmla="*/ 1539859 w 2003583"/>
              <a:gd name="connsiteY7-366" fmla="*/ 1593252 h 2179536"/>
              <a:gd name="connsiteX8-367" fmla="*/ 1195882 w 2003583"/>
              <a:gd name="connsiteY8-368" fmla="*/ 1791847 h 2179536"/>
              <a:gd name="connsiteX9-369" fmla="*/ 1119457 w 2003583"/>
              <a:gd name="connsiteY9-370" fmla="*/ 2116967 h 2179536"/>
              <a:gd name="connsiteX10-371" fmla="*/ 884127 w 2003583"/>
              <a:gd name="connsiteY10-372" fmla="*/ 2116967 h 2179536"/>
              <a:gd name="connsiteX11-373" fmla="*/ 807702 w 2003583"/>
              <a:gd name="connsiteY11-374" fmla="*/ 1791847 h 2179536"/>
              <a:gd name="connsiteX12-375" fmla="*/ 463725 w 2003583"/>
              <a:gd name="connsiteY12-376" fmla="*/ 1593252 h 2179536"/>
              <a:gd name="connsiteX13-377" fmla="*/ 143951 w 2003583"/>
              <a:gd name="connsiteY13-378" fmla="*/ 1689626 h 2179536"/>
              <a:gd name="connsiteX14-379" fmla="*/ 26285 w 2003583"/>
              <a:gd name="connsiteY14-380" fmla="*/ 1485824 h 2179536"/>
              <a:gd name="connsiteX15-381" fmla="*/ 269635 w 2003583"/>
              <a:gd name="connsiteY15-382" fmla="*/ 1257078 h 2179536"/>
              <a:gd name="connsiteX16-383" fmla="*/ 269635 w 2003583"/>
              <a:gd name="connsiteY16-384" fmla="*/ 859888 h 2179536"/>
              <a:gd name="connsiteX17-385" fmla="*/ 26285 w 2003583"/>
              <a:gd name="connsiteY17-386" fmla="*/ 631142 h 2179536"/>
              <a:gd name="connsiteX18-387" fmla="*/ 143951 w 2003583"/>
              <a:gd name="connsiteY18-388" fmla="*/ 427340 h 2179536"/>
              <a:gd name="connsiteX19-389" fmla="*/ 463725 w 2003583"/>
              <a:gd name="connsiteY19-390" fmla="*/ 523714 h 2179536"/>
              <a:gd name="connsiteX20-391" fmla="*/ 807702 w 2003583"/>
              <a:gd name="connsiteY20-392" fmla="*/ 325119 h 2179536"/>
              <a:gd name="connsiteX21-393" fmla="*/ 884127 w 2003583"/>
              <a:gd name="connsiteY21-394" fmla="*/ -1 h 2179536"/>
              <a:gd name="connsiteX22-395" fmla="*/ 1119457 w 2003583"/>
              <a:gd name="connsiteY22-396" fmla="*/ -1 h 2179536"/>
              <a:gd name="connsiteX23-397" fmla="*/ 1195882 w 2003583"/>
              <a:gd name="connsiteY23-398" fmla="*/ 325119 h 2179536"/>
              <a:gd name="connsiteX24-399" fmla="*/ 1539859 w 2003583"/>
              <a:gd name="connsiteY24-400" fmla="*/ 523714 h 2179536"/>
              <a:gd name="connsiteX0-401" fmla="*/ 1539859 w 2003583"/>
              <a:gd name="connsiteY0-402" fmla="*/ 523716 h 2179538"/>
              <a:gd name="connsiteX1-403" fmla="*/ 1859633 w 2003583"/>
              <a:gd name="connsiteY1-404" fmla="*/ 427342 h 2179538"/>
              <a:gd name="connsiteX2-405" fmla="*/ 1977299 w 2003583"/>
              <a:gd name="connsiteY2-406" fmla="*/ 631144 h 2179538"/>
              <a:gd name="connsiteX3-407" fmla="*/ 1733949 w 2003583"/>
              <a:gd name="connsiteY3-408" fmla="*/ 859890 h 2179538"/>
              <a:gd name="connsiteX4-409" fmla="*/ 1733949 w 2003583"/>
              <a:gd name="connsiteY4-410" fmla="*/ 1257080 h 2179538"/>
              <a:gd name="connsiteX5-411" fmla="*/ 1977299 w 2003583"/>
              <a:gd name="connsiteY5-412" fmla="*/ 1485826 h 2179538"/>
              <a:gd name="connsiteX6-413" fmla="*/ 1859633 w 2003583"/>
              <a:gd name="connsiteY6-414" fmla="*/ 1689628 h 2179538"/>
              <a:gd name="connsiteX7-415" fmla="*/ 1539859 w 2003583"/>
              <a:gd name="connsiteY7-416" fmla="*/ 1593254 h 2179538"/>
              <a:gd name="connsiteX8-417" fmla="*/ 1195882 w 2003583"/>
              <a:gd name="connsiteY8-418" fmla="*/ 1791849 h 2179538"/>
              <a:gd name="connsiteX9-419" fmla="*/ 1119457 w 2003583"/>
              <a:gd name="connsiteY9-420" fmla="*/ 2116969 h 2179538"/>
              <a:gd name="connsiteX10-421" fmla="*/ 884127 w 2003583"/>
              <a:gd name="connsiteY10-422" fmla="*/ 2116969 h 2179538"/>
              <a:gd name="connsiteX11-423" fmla="*/ 807702 w 2003583"/>
              <a:gd name="connsiteY11-424" fmla="*/ 1791849 h 2179538"/>
              <a:gd name="connsiteX12-425" fmla="*/ 463725 w 2003583"/>
              <a:gd name="connsiteY12-426" fmla="*/ 1593254 h 2179538"/>
              <a:gd name="connsiteX13-427" fmla="*/ 143951 w 2003583"/>
              <a:gd name="connsiteY13-428" fmla="*/ 1689628 h 2179538"/>
              <a:gd name="connsiteX14-429" fmla="*/ 26285 w 2003583"/>
              <a:gd name="connsiteY14-430" fmla="*/ 1485826 h 2179538"/>
              <a:gd name="connsiteX15-431" fmla="*/ 269635 w 2003583"/>
              <a:gd name="connsiteY15-432" fmla="*/ 1257080 h 2179538"/>
              <a:gd name="connsiteX16-433" fmla="*/ 269635 w 2003583"/>
              <a:gd name="connsiteY16-434" fmla="*/ 859890 h 2179538"/>
              <a:gd name="connsiteX17-435" fmla="*/ 26285 w 2003583"/>
              <a:gd name="connsiteY17-436" fmla="*/ 631144 h 2179538"/>
              <a:gd name="connsiteX18-437" fmla="*/ 143951 w 2003583"/>
              <a:gd name="connsiteY18-438" fmla="*/ 427342 h 2179538"/>
              <a:gd name="connsiteX19-439" fmla="*/ 463725 w 2003583"/>
              <a:gd name="connsiteY19-440" fmla="*/ 523716 h 2179538"/>
              <a:gd name="connsiteX20-441" fmla="*/ 807702 w 2003583"/>
              <a:gd name="connsiteY20-442" fmla="*/ 325121 h 2179538"/>
              <a:gd name="connsiteX21-443" fmla="*/ 884127 w 2003583"/>
              <a:gd name="connsiteY21-444" fmla="*/ 1 h 2179538"/>
              <a:gd name="connsiteX22-445" fmla="*/ 1119457 w 2003583"/>
              <a:gd name="connsiteY22-446" fmla="*/ 1 h 2179538"/>
              <a:gd name="connsiteX23-447" fmla="*/ 1195882 w 2003583"/>
              <a:gd name="connsiteY23-448" fmla="*/ 325121 h 2179538"/>
              <a:gd name="connsiteX24-449" fmla="*/ 1539859 w 2003583"/>
              <a:gd name="connsiteY24-450" fmla="*/ 523716 h 2179538"/>
              <a:gd name="connsiteX0-451" fmla="*/ 1539859 w 2003583"/>
              <a:gd name="connsiteY0-452" fmla="*/ 523714 h 2179536"/>
              <a:gd name="connsiteX1-453" fmla="*/ 1859633 w 2003583"/>
              <a:gd name="connsiteY1-454" fmla="*/ 427340 h 2179536"/>
              <a:gd name="connsiteX2-455" fmla="*/ 1977299 w 2003583"/>
              <a:gd name="connsiteY2-456" fmla="*/ 631142 h 2179536"/>
              <a:gd name="connsiteX3-457" fmla="*/ 1733949 w 2003583"/>
              <a:gd name="connsiteY3-458" fmla="*/ 859888 h 2179536"/>
              <a:gd name="connsiteX4-459" fmla="*/ 1733949 w 2003583"/>
              <a:gd name="connsiteY4-460" fmla="*/ 1257078 h 2179536"/>
              <a:gd name="connsiteX5-461" fmla="*/ 1977299 w 2003583"/>
              <a:gd name="connsiteY5-462" fmla="*/ 1485824 h 2179536"/>
              <a:gd name="connsiteX6-463" fmla="*/ 1859633 w 2003583"/>
              <a:gd name="connsiteY6-464" fmla="*/ 1689626 h 2179536"/>
              <a:gd name="connsiteX7-465" fmla="*/ 1539859 w 2003583"/>
              <a:gd name="connsiteY7-466" fmla="*/ 1593252 h 2179536"/>
              <a:gd name="connsiteX8-467" fmla="*/ 1195882 w 2003583"/>
              <a:gd name="connsiteY8-468" fmla="*/ 1791847 h 2179536"/>
              <a:gd name="connsiteX9-469" fmla="*/ 1119457 w 2003583"/>
              <a:gd name="connsiteY9-470" fmla="*/ 2116967 h 2179536"/>
              <a:gd name="connsiteX10-471" fmla="*/ 884127 w 2003583"/>
              <a:gd name="connsiteY10-472" fmla="*/ 2116967 h 2179536"/>
              <a:gd name="connsiteX11-473" fmla="*/ 807702 w 2003583"/>
              <a:gd name="connsiteY11-474" fmla="*/ 1791847 h 2179536"/>
              <a:gd name="connsiteX12-475" fmla="*/ 463725 w 2003583"/>
              <a:gd name="connsiteY12-476" fmla="*/ 1593252 h 2179536"/>
              <a:gd name="connsiteX13-477" fmla="*/ 143951 w 2003583"/>
              <a:gd name="connsiteY13-478" fmla="*/ 1689626 h 2179536"/>
              <a:gd name="connsiteX14-479" fmla="*/ 26285 w 2003583"/>
              <a:gd name="connsiteY14-480" fmla="*/ 1485824 h 2179536"/>
              <a:gd name="connsiteX15-481" fmla="*/ 269635 w 2003583"/>
              <a:gd name="connsiteY15-482" fmla="*/ 1257078 h 2179536"/>
              <a:gd name="connsiteX16-483" fmla="*/ 269635 w 2003583"/>
              <a:gd name="connsiteY16-484" fmla="*/ 859888 h 2179536"/>
              <a:gd name="connsiteX17-485" fmla="*/ 26285 w 2003583"/>
              <a:gd name="connsiteY17-486" fmla="*/ 631142 h 2179536"/>
              <a:gd name="connsiteX18-487" fmla="*/ 143951 w 2003583"/>
              <a:gd name="connsiteY18-488" fmla="*/ 427340 h 2179536"/>
              <a:gd name="connsiteX19-489" fmla="*/ 463725 w 2003583"/>
              <a:gd name="connsiteY19-490" fmla="*/ 523714 h 2179536"/>
              <a:gd name="connsiteX20-491" fmla="*/ 807702 w 2003583"/>
              <a:gd name="connsiteY20-492" fmla="*/ 325119 h 2179536"/>
              <a:gd name="connsiteX21-493" fmla="*/ 884127 w 2003583"/>
              <a:gd name="connsiteY21-494" fmla="*/ -1 h 2179536"/>
              <a:gd name="connsiteX22-495" fmla="*/ 1119457 w 2003583"/>
              <a:gd name="connsiteY22-496" fmla="*/ -1 h 2179536"/>
              <a:gd name="connsiteX23-497" fmla="*/ 1195882 w 2003583"/>
              <a:gd name="connsiteY23-498" fmla="*/ 325119 h 2179536"/>
              <a:gd name="connsiteX24-499" fmla="*/ 1539859 w 2003583"/>
              <a:gd name="connsiteY24-500" fmla="*/ 523714 h 2179536"/>
              <a:gd name="connsiteX0-501" fmla="*/ 1539859 w 2003583"/>
              <a:gd name="connsiteY0-502" fmla="*/ 564355 h 2220177"/>
              <a:gd name="connsiteX1-503" fmla="*/ 1859633 w 2003583"/>
              <a:gd name="connsiteY1-504" fmla="*/ 467981 h 2220177"/>
              <a:gd name="connsiteX2-505" fmla="*/ 1977299 w 2003583"/>
              <a:gd name="connsiteY2-506" fmla="*/ 671783 h 2220177"/>
              <a:gd name="connsiteX3-507" fmla="*/ 1733949 w 2003583"/>
              <a:gd name="connsiteY3-508" fmla="*/ 900529 h 2220177"/>
              <a:gd name="connsiteX4-509" fmla="*/ 1733949 w 2003583"/>
              <a:gd name="connsiteY4-510" fmla="*/ 1297719 h 2220177"/>
              <a:gd name="connsiteX5-511" fmla="*/ 1977299 w 2003583"/>
              <a:gd name="connsiteY5-512" fmla="*/ 1526465 h 2220177"/>
              <a:gd name="connsiteX6-513" fmla="*/ 1859633 w 2003583"/>
              <a:gd name="connsiteY6-514" fmla="*/ 1730267 h 2220177"/>
              <a:gd name="connsiteX7-515" fmla="*/ 1539859 w 2003583"/>
              <a:gd name="connsiteY7-516" fmla="*/ 1633893 h 2220177"/>
              <a:gd name="connsiteX8-517" fmla="*/ 1195882 w 2003583"/>
              <a:gd name="connsiteY8-518" fmla="*/ 1832488 h 2220177"/>
              <a:gd name="connsiteX9-519" fmla="*/ 1119457 w 2003583"/>
              <a:gd name="connsiteY9-520" fmla="*/ 2157608 h 2220177"/>
              <a:gd name="connsiteX10-521" fmla="*/ 884127 w 2003583"/>
              <a:gd name="connsiteY10-522" fmla="*/ 2157608 h 2220177"/>
              <a:gd name="connsiteX11-523" fmla="*/ 807702 w 2003583"/>
              <a:gd name="connsiteY11-524" fmla="*/ 1832488 h 2220177"/>
              <a:gd name="connsiteX12-525" fmla="*/ 463725 w 2003583"/>
              <a:gd name="connsiteY12-526" fmla="*/ 1633893 h 2220177"/>
              <a:gd name="connsiteX13-527" fmla="*/ 143951 w 2003583"/>
              <a:gd name="connsiteY13-528" fmla="*/ 1730267 h 2220177"/>
              <a:gd name="connsiteX14-529" fmla="*/ 26285 w 2003583"/>
              <a:gd name="connsiteY14-530" fmla="*/ 1526465 h 2220177"/>
              <a:gd name="connsiteX15-531" fmla="*/ 269635 w 2003583"/>
              <a:gd name="connsiteY15-532" fmla="*/ 1297719 h 2220177"/>
              <a:gd name="connsiteX16-533" fmla="*/ 269635 w 2003583"/>
              <a:gd name="connsiteY16-534" fmla="*/ 900529 h 2220177"/>
              <a:gd name="connsiteX17-535" fmla="*/ 26285 w 2003583"/>
              <a:gd name="connsiteY17-536" fmla="*/ 671783 h 2220177"/>
              <a:gd name="connsiteX18-537" fmla="*/ 143951 w 2003583"/>
              <a:gd name="connsiteY18-538" fmla="*/ 467981 h 2220177"/>
              <a:gd name="connsiteX19-539" fmla="*/ 463725 w 2003583"/>
              <a:gd name="connsiteY19-540" fmla="*/ 564355 h 2220177"/>
              <a:gd name="connsiteX20-541" fmla="*/ 807702 w 2003583"/>
              <a:gd name="connsiteY20-542" fmla="*/ 365760 h 2220177"/>
              <a:gd name="connsiteX21-543" fmla="*/ 884127 w 2003583"/>
              <a:gd name="connsiteY21-544" fmla="*/ 40640 h 2220177"/>
              <a:gd name="connsiteX22-545" fmla="*/ 1119457 w 2003583"/>
              <a:gd name="connsiteY22-546" fmla="*/ 40640 h 2220177"/>
              <a:gd name="connsiteX23-547" fmla="*/ 1195882 w 2003583"/>
              <a:gd name="connsiteY23-548" fmla="*/ 365760 h 2220177"/>
              <a:gd name="connsiteX24-549" fmla="*/ 1539859 w 2003583"/>
              <a:gd name="connsiteY24-550" fmla="*/ 564355 h 2220177"/>
              <a:gd name="connsiteX0-551" fmla="*/ 1539859 w 2003583"/>
              <a:gd name="connsiteY0-552" fmla="*/ 586285 h 2242107"/>
              <a:gd name="connsiteX1-553" fmla="*/ 1859633 w 2003583"/>
              <a:gd name="connsiteY1-554" fmla="*/ 489911 h 2242107"/>
              <a:gd name="connsiteX2-555" fmla="*/ 1977299 w 2003583"/>
              <a:gd name="connsiteY2-556" fmla="*/ 693713 h 2242107"/>
              <a:gd name="connsiteX3-557" fmla="*/ 1733949 w 2003583"/>
              <a:gd name="connsiteY3-558" fmla="*/ 922459 h 2242107"/>
              <a:gd name="connsiteX4-559" fmla="*/ 1733949 w 2003583"/>
              <a:gd name="connsiteY4-560" fmla="*/ 1319649 h 2242107"/>
              <a:gd name="connsiteX5-561" fmla="*/ 1977299 w 2003583"/>
              <a:gd name="connsiteY5-562" fmla="*/ 1548395 h 2242107"/>
              <a:gd name="connsiteX6-563" fmla="*/ 1859633 w 2003583"/>
              <a:gd name="connsiteY6-564" fmla="*/ 1752197 h 2242107"/>
              <a:gd name="connsiteX7-565" fmla="*/ 1539859 w 2003583"/>
              <a:gd name="connsiteY7-566" fmla="*/ 1655823 h 2242107"/>
              <a:gd name="connsiteX8-567" fmla="*/ 1195882 w 2003583"/>
              <a:gd name="connsiteY8-568" fmla="*/ 1854418 h 2242107"/>
              <a:gd name="connsiteX9-569" fmla="*/ 1119457 w 2003583"/>
              <a:gd name="connsiteY9-570" fmla="*/ 2179538 h 2242107"/>
              <a:gd name="connsiteX10-571" fmla="*/ 884127 w 2003583"/>
              <a:gd name="connsiteY10-572" fmla="*/ 2179538 h 2242107"/>
              <a:gd name="connsiteX11-573" fmla="*/ 807702 w 2003583"/>
              <a:gd name="connsiteY11-574" fmla="*/ 1854418 h 2242107"/>
              <a:gd name="connsiteX12-575" fmla="*/ 463725 w 2003583"/>
              <a:gd name="connsiteY12-576" fmla="*/ 1655823 h 2242107"/>
              <a:gd name="connsiteX13-577" fmla="*/ 143951 w 2003583"/>
              <a:gd name="connsiteY13-578" fmla="*/ 1752197 h 2242107"/>
              <a:gd name="connsiteX14-579" fmla="*/ 26285 w 2003583"/>
              <a:gd name="connsiteY14-580" fmla="*/ 1548395 h 2242107"/>
              <a:gd name="connsiteX15-581" fmla="*/ 269635 w 2003583"/>
              <a:gd name="connsiteY15-582" fmla="*/ 1319649 h 2242107"/>
              <a:gd name="connsiteX16-583" fmla="*/ 269635 w 2003583"/>
              <a:gd name="connsiteY16-584" fmla="*/ 922459 h 2242107"/>
              <a:gd name="connsiteX17-585" fmla="*/ 26285 w 2003583"/>
              <a:gd name="connsiteY17-586" fmla="*/ 693713 h 2242107"/>
              <a:gd name="connsiteX18-587" fmla="*/ 143951 w 2003583"/>
              <a:gd name="connsiteY18-588" fmla="*/ 489911 h 2242107"/>
              <a:gd name="connsiteX19-589" fmla="*/ 463725 w 2003583"/>
              <a:gd name="connsiteY19-590" fmla="*/ 586285 h 2242107"/>
              <a:gd name="connsiteX20-591" fmla="*/ 807702 w 2003583"/>
              <a:gd name="connsiteY20-592" fmla="*/ 387690 h 2242107"/>
              <a:gd name="connsiteX21-593" fmla="*/ 884127 w 2003583"/>
              <a:gd name="connsiteY21-594" fmla="*/ 62570 h 2242107"/>
              <a:gd name="connsiteX22-595" fmla="*/ 1119457 w 2003583"/>
              <a:gd name="connsiteY22-596" fmla="*/ 62570 h 2242107"/>
              <a:gd name="connsiteX23-597" fmla="*/ 1195882 w 2003583"/>
              <a:gd name="connsiteY23-598" fmla="*/ 387690 h 2242107"/>
              <a:gd name="connsiteX24-599" fmla="*/ 1539859 w 2003583"/>
              <a:gd name="connsiteY24-600" fmla="*/ 586285 h 2242107"/>
              <a:gd name="connsiteX0-601" fmla="*/ 1539859 w 2003583"/>
              <a:gd name="connsiteY0-602" fmla="*/ 586285 h 2242107"/>
              <a:gd name="connsiteX1-603" fmla="*/ 1859633 w 2003583"/>
              <a:gd name="connsiteY1-604" fmla="*/ 489911 h 2242107"/>
              <a:gd name="connsiteX2-605" fmla="*/ 1977299 w 2003583"/>
              <a:gd name="connsiteY2-606" fmla="*/ 693713 h 2242107"/>
              <a:gd name="connsiteX3-607" fmla="*/ 1733949 w 2003583"/>
              <a:gd name="connsiteY3-608" fmla="*/ 922459 h 2242107"/>
              <a:gd name="connsiteX4-609" fmla="*/ 1733949 w 2003583"/>
              <a:gd name="connsiteY4-610" fmla="*/ 1319649 h 2242107"/>
              <a:gd name="connsiteX5-611" fmla="*/ 1977299 w 2003583"/>
              <a:gd name="connsiteY5-612" fmla="*/ 1548395 h 2242107"/>
              <a:gd name="connsiteX6-613" fmla="*/ 1859633 w 2003583"/>
              <a:gd name="connsiteY6-614" fmla="*/ 1752197 h 2242107"/>
              <a:gd name="connsiteX7-615" fmla="*/ 1539859 w 2003583"/>
              <a:gd name="connsiteY7-616" fmla="*/ 1655823 h 2242107"/>
              <a:gd name="connsiteX8-617" fmla="*/ 1195882 w 2003583"/>
              <a:gd name="connsiteY8-618" fmla="*/ 1854418 h 2242107"/>
              <a:gd name="connsiteX9-619" fmla="*/ 1119457 w 2003583"/>
              <a:gd name="connsiteY9-620" fmla="*/ 2179538 h 2242107"/>
              <a:gd name="connsiteX10-621" fmla="*/ 884127 w 2003583"/>
              <a:gd name="connsiteY10-622" fmla="*/ 2179538 h 2242107"/>
              <a:gd name="connsiteX11-623" fmla="*/ 807702 w 2003583"/>
              <a:gd name="connsiteY11-624" fmla="*/ 1854418 h 2242107"/>
              <a:gd name="connsiteX12-625" fmla="*/ 463725 w 2003583"/>
              <a:gd name="connsiteY12-626" fmla="*/ 1655823 h 2242107"/>
              <a:gd name="connsiteX13-627" fmla="*/ 143951 w 2003583"/>
              <a:gd name="connsiteY13-628" fmla="*/ 1752197 h 2242107"/>
              <a:gd name="connsiteX14-629" fmla="*/ 26285 w 2003583"/>
              <a:gd name="connsiteY14-630" fmla="*/ 1548395 h 2242107"/>
              <a:gd name="connsiteX15-631" fmla="*/ 269635 w 2003583"/>
              <a:gd name="connsiteY15-632" fmla="*/ 1319649 h 2242107"/>
              <a:gd name="connsiteX16-633" fmla="*/ 269635 w 2003583"/>
              <a:gd name="connsiteY16-634" fmla="*/ 922459 h 2242107"/>
              <a:gd name="connsiteX17-635" fmla="*/ 26285 w 2003583"/>
              <a:gd name="connsiteY17-636" fmla="*/ 693713 h 2242107"/>
              <a:gd name="connsiteX18-637" fmla="*/ 143951 w 2003583"/>
              <a:gd name="connsiteY18-638" fmla="*/ 489911 h 2242107"/>
              <a:gd name="connsiteX19-639" fmla="*/ 463725 w 2003583"/>
              <a:gd name="connsiteY19-640" fmla="*/ 586285 h 2242107"/>
              <a:gd name="connsiteX20-641" fmla="*/ 807702 w 2003583"/>
              <a:gd name="connsiteY20-642" fmla="*/ 387690 h 2242107"/>
              <a:gd name="connsiteX21-643" fmla="*/ 884127 w 2003583"/>
              <a:gd name="connsiteY21-644" fmla="*/ 62570 h 2242107"/>
              <a:gd name="connsiteX22-645" fmla="*/ 1119457 w 2003583"/>
              <a:gd name="connsiteY22-646" fmla="*/ 62570 h 2242107"/>
              <a:gd name="connsiteX23-647" fmla="*/ 1195882 w 2003583"/>
              <a:gd name="connsiteY23-648" fmla="*/ 387690 h 2242107"/>
              <a:gd name="connsiteX24-649" fmla="*/ 1539859 w 2003583"/>
              <a:gd name="connsiteY24-650" fmla="*/ 586285 h 2242107"/>
              <a:gd name="connsiteX0-651" fmla="*/ 1539859 w 2003583"/>
              <a:gd name="connsiteY0-652" fmla="*/ 586285 h 2242107"/>
              <a:gd name="connsiteX1-653" fmla="*/ 1859633 w 2003583"/>
              <a:gd name="connsiteY1-654" fmla="*/ 489911 h 2242107"/>
              <a:gd name="connsiteX2-655" fmla="*/ 1977299 w 2003583"/>
              <a:gd name="connsiteY2-656" fmla="*/ 693713 h 2242107"/>
              <a:gd name="connsiteX3-657" fmla="*/ 1733949 w 2003583"/>
              <a:gd name="connsiteY3-658" fmla="*/ 922459 h 2242107"/>
              <a:gd name="connsiteX4-659" fmla="*/ 1733949 w 2003583"/>
              <a:gd name="connsiteY4-660" fmla="*/ 1319649 h 2242107"/>
              <a:gd name="connsiteX5-661" fmla="*/ 1977299 w 2003583"/>
              <a:gd name="connsiteY5-662" fmla="*/ 1548395 h 2242107"/>
              <a:gd name="connsiteX6-663" fmla="*/ 1859633 w 2003583"/>
              <a:gd name="connsiteY6-664" fmla="*/ 1752197 h 2242107"/>
              <a:gd name="connsiteX7-665" fmla="*/ 1539859 w 2003583"/>
              <a:gd name="connsiteY7-666" fmla="*/ 1655823 h 2242107"/>
              <a:gd name="connsiteX8-667" fmla="*/ 1195882 w 2003583"/>
              <a:gd name="connsiteY8-668" fmla="*/ 1854418 h 2242107"/>
              <a:gd name="connsiteX9-669" fmla="*/ 1119457 w 2003583"/>
              <a:gd name="connsiteY9-670" fmla="*/ 2179538 h 2242107"/>
              <a:gd name="connsiteX10-671" fmla="*/ 884127 w 2003583"/>
              <a:gd name="connsiteY10-672" fmla="*/ 2179538 h 2242107"/>
              <a:gd name="connsiteX11-673" fmla="*/ 807702 w 2003583"/>
              <a:gd name="connsiteY11-674" fmla="*/ 1854418 h 2242107"/>
              <a:gd name="connsiteX12-675" fmla="*/ 463725 w 2003583"/>
              <a:gd name="connsiteY12-676" fmla="*/ 1655823 h 2242107"/>
              <a:gd name="connsiteX13-677" fmla="*/ 143951 w 2003583"/>
              <a:gd name="connsiteY13-678" fmla="*/ 1752197 h 2242107"/>
              <a:gd name="connsiteX14-679" fmla="*/ 26285 w 2003583"/>
              <a:gd name="connsiteY14-680" fmla="*/ 1548395 h 2242107"/>
              <a:gd name="connsiteX15-681" fmla="*/ 269635 w 2003583"/>
              <a:gd name="connsiteY15-682" fmla="*/ 1319649 h 2242107"/>
              <a:gd name="connsiteX16-683" fmla="*/ 269635 w 2003583"/>
              <a:gd name="connsiteY16-684" fmla="*/ 922459 h 2242107"/>
              <a:gd name="connsiteX17-685" fmla="*/ 26285 w 2003583"/>
              <a:gd name="connsiteY17-686" fmla="*/ 693713 h 2242107"/>
              <a:gd name="connsiteX18-687" fmla="*/ 143951 w 2003583"/>
              <a:gd name="connsiteY18-688" fmla="*/ 489911 h 2242107"/>
              <a:gd name="connsiteX19-689" fmla="*/ 463725 w 2003583"/>
              <a:gd name="connsiteY19-690" fmla="*/ 586285 h 2242107"/>
              <a:gd name="connsiteX20-691" fmla="*/ 807702 w 2003583"/>
              <a:gd name="connsiteY20-692" fmla="*/ 387690 h 2242107"/>
              <a:gd name="connsiteX21-693" fmla="*/ 884127 w 2003583"/>
              <a:gd name="connsiteY21-694" fmla="*/ 62570 h 2242107"/>
              <a:gd name="connsiteX22-695" fmla="*/ 1119457 w 2003583"/>
              <a:gd name="connsiteY22-696" fmla="*/ 62570 h 2242107"/>
              <a:gd name="connsiteX23-697" fmla="*/ 1195882 w 2003583"/>
              <a:gd name="connsiteY23-698" fmla="*/ 387690 h 2242107"/>
              <a:gd name="connsiteX24-699" fmla="*/ 1539859 w 2003583"/>
              <a:gd name="connsiteY24-700" fmla="*/ 586285 h 2242107"/>
              <a:gd name="connsiteX0-701" fmla="*/ 1539859 w 2003583"/>
              <a:gd name="connsiteY0-702" fmla="*/ 586285 h 2242107"/>
              <a:gd name="connsiteX1-703" fmla="*/ 1859633 w 2003583"/>
              <a:gd name="connsiteY1-704" fmla="*/ 489911 h 2242107"/>
              <a:gd name="connsiteX2-705" fmla="*/ 1977299 w 2003583"/>
              <a:gd name="connsiteY2-706" fmla="*/ 693713 h 2242107"/>
              <a:gd name="connsiteX3-707" fmla="*/ 1733949 w 2003583"/>
              <a:gd name="connsiteY3-708" fmla="*/ 922459 h 2242107"/>
              <a:gd name="connsiteX4-709" fmla="*/ 1733949 w 2003583"/>
              <a:gd name="connsiteY4-710" fmla="*/ 1319649 h 2242107"/>
              <a:gd name="connsiteX5-711" fmla="*/ 1977299 w 2003583"/>
              <a:gd name="connsiteY5-712" fmla="*/ 1548395 h 2242107"/>
              <a:gd name="connsiteX6-713" fmla="*/ 1859633 w 2003583"/>
              <a:gd name="connsiteY6-714" fmla="*/ 1752197 h 2242107"/>
              <a:gd name="connsiteX7-715" fmla="*/ 1539859 w 2003583"/>
              <a:gd name="connsiteY7-716" fmla="*/ 1655823 h 2242107"/>
              <a:gd name="connsiteX8-717" fmla="*/ 1195882 w 2003583"/>
              <a:gd name="connsiteY8-718" fmla="*/ 1854418 h 2242107"/>
              <a:gd name="connsiteX9-719" fmla="*/ 1119457 w 2003583"/>
              <a:gd name="connsiteY9-720" fmla="*/ 2179538 h 2242107"/>
              <a:gd name="connsiteX10-721" fmla="*/ 884127 w 2003583"/>
              <a:gd name="connsiteY10-722" fmla="*/ 2179538 h 2242107"/>
              <a:gd name="connsiteX11-723" fmla="*/ 807702 w 2003583"/>
              <a:gd name="connsiteY11-724" fmla="*/ 1854418 h 2242107"/>
              <a:gd name="connsiteX12-725" fmla="*/ 463725 w 2003583"/>
              <a:gd name="connsiteY12-726" fmla="*/ 1655823 h 2242107"/>
              <a:gd name="connsiteX13-727" fmla="*/ 143951 w 2003583"/>
              <a:gd name="connsiteY13-728" fmla="*/ 1752197 h 2242107"/>
              <a:gd name="connsiteX14-729" fmla="*/ 26285 w 2003583"/>
              <a:gd name="connsiteY14-730" fmla="*/ 1548395 h 2242107"/>
              <a:gd name="connsiteX15-731" fmla="*/ 269635 w 2003583"/>
              <a:gd name="connsiteY15-732" fmla="*/ 1319649 h 2242107"/>
              <a:gd name="connsiteX16-733" fmla="*/ 269635 w 2003583"/>
              <a:gd name="connsiteY16-734" fmla="*/ 922459 h 2242107"/>
              <a:gd name="connsiteX17-735" fmla="*/ 26285 w 2003583"/>
              <a:gd name="connsiteY17-736" fmla="*/ 693713 h 2242107"/>
              <a:gd name="connsiteX18-737" fmla="*/ 143951 w 2003583"/>
              <a:gd name="connsiteY18-738" fmla="*/ 489911 h 2242107"/>
              <a:gd name="connsiteX19-739" fmla="*/ 463725 w 2003583"/>
              <a:gd name="connsiteY19-740" fmla="*/ 586285 h 2242107"/>
              <a:gd name="connsiteX20-741" fmla="*/ 807702 w 2003583"/>
              <a:gd name="connsiteY20-742" fmla="*/ 387690 h 2242107"/>
              <a:gd name="connsiteX21-743" fmla="*/ 884127 w 2003583"/>
              <a:gd name="connsiteY21-744" fmla="*/ 62570 h 2242107"/>
              <a:gd name="connsiteX22-745" fmla="*/ 1119457 w 2003583"/>
              <a:gd name="connsiteY22-746" fmla="*/ 62570 h 2242107"/>
              <a:gd name="connsiteX23-747" fmla="*/ 1195882 w 2003583"/>
              <a:gd name="connsiteY23-748" fmla="*/ 387690 h 2242107"/>
              <a:gd name="connsiteX24-749" fmla="*/ 1539859 w 2003583"/>
              <a:gd name="connsiteY24-750" fmla="*/ 586285 h 2242107"/>
              <a:gd name="connsiteX0-751" fmla="*/ 1539859 w 2003583"/>
              <a:gd name="connsiteY0-752" fmla="*/ 586285 h 2242107"/>
              <a:gd name="connsiteX1-753" fmla="*/ 1859633 w 2003583"/>
              <a:gd name="connsiteY1-754" fmla="*/ 489911 h 2242107"/>
              <a:gd name="connsiteX2-755" fmla="*/ 1977299 w 2003583"/>
              <a:gd name="connsiteY2-756" fmla="*/ 693713 h 2242107"/>
              <a:gd name="connsiteX3-757" fmla="*/ 1733949 w 2003583"/>
              <a:gd name="connsiteY3-758" fmla="*/ 922459 h 2242107"/>
              <a:gd name="connsiteX4-759" fmla="*/ 1733949 w 2003583"/>
              <a:gd name="connsiteY4-760" fmla="*/ 1319649 h 2242107"/>
              <a:gd name="connsiteX5-761" fmla="*/ 1977299 w 2003583"/>
              <a:gd name="connsiteY5-762" fmla="*/ 1548395 h 2242107"/>
              <a:gd name="connsiteX6-763" fmla="*/ 1859633 w 2003583"/>
              <a:gd name="connsiteY6-764" fmla="*/ 1752197 h 2242107"/>
              <a:gd name="connsiteX7-765" fmla="*/ 1539859 w 2003583"/>
              <a:gd name="connsiteY7-766" fmla="*/ 1655823 h 2242107"/>
              <a:gd name="connsiteX8-767" fmla="*/ 1195882 w 2003583"/>
              <a:gd name="connsiteY8-768" fmla="*/ 1854418 h 2242107"/>
              <a:gd name="connsiteX9-769" fmla="*/ 1119457 w 2003583"/>
              <a:gd name="connsiteY9-770" fmla="*/ 2179538 h 2242107"/>
              <a:gd name="connsiteX10-771" fmla="*/ 884127 w 2003583"/>
              <a:gd name="connsiteY10-772" fmla="*/ 2179538 h 2242107"/>
              <a:gd name="connsiteX11-773" fmla="*/ 807702 w 2003583"/>
              <a:gd name="connsiteY11-774" fmla="*/ 1854418 h 2242107"/>
              <a:gd name="connsiteX12-775" fmla="*/ 463725 w 2003583"/>
              <a:gd name="connsiteY12-776" fmla="*/ 1655823 h 2242107"/>
              <a:gd name="connsiteX13-777" fmla="*/ 143951 w 2003583"/>
              <a:gd name="connsiteY13-778" fmla="*/ 1752197 h 2242107"/>
              <a:gd name="connsiteX14-779" fmla="*/ 26285 w 2003583"/>
              <a:gd name="connsiteY14-780" fmla="*/ 1548395 h 2242107"/>
              <a:gd name="connsiteX15-781" fmla="*/ 269635 w 2003583"/>
              <a:gd name="connsiteY15-782" fmla="*/ 1319649 h 2242107"/>
              <a:gd name="connsiteX16-783" fmla="*/ 269635 w 2003583"/>
              <a:gd name="connsiteY16-784" fmla="*/ 922459 h 2242107"/>
              <a:gd name="connsiteX17-785" fmla="*/ 26285 w 2003583"/>
              <a:gd name="connsiteY17-786" fmla="*/ 693713 h 2242107"/>
              <a:gd name="connsiteX18-787" fmla="*/ 143951 w 2003583"/>
              <a:gd name="connsiteY18-788" fmla="*/ 489911 h 2242107"/>
              <a:gd name="connsiteX19-789" fmla="*/ 463725 w 2003583"/>
              <a:gd name="connsiteY19-790" fmla="*/ 586285 h 2242107"/>
              <a:gd name="connsiteX20-791" fmla="*/ 807702 w 2003583"/>
              <a:gd name="connsiteY20-792" fmla="*/ 387690 h 2242107"/>
              <a:gd name="connsiteX21-793" fmla="*/ 884127 w 2003583"/>
              <a:gd name="connsiteY21-794" fmla="*/ 62570 h 2242107"/>
              <a:gd name="connsiteX22-795" fmla="*/ 1119457 w 2003583"/>
              <a:gd name="connsiteY22-796" fmla="*/ 62570 h 2242107"/>
              <a:gd name="connsiteX23-797" fmla="*/ 1195882 w 2003583"/>
              <a:gd name="connsiteY23-798" fmla="*/ 387690 h 2242107"/>
              <a:gd name="connsiteX24-799" fmla="*/ 1539859 w 2003583"/>
              <a:gd name="connsiteY24-800" fmla="*/ 586285 h 2242107"/>
              <a:gd name="connsiteX0-801" fmla="*/ 1539859 w 2003583"/>
              <a:gd name="connsiteY0-802" fmla="*/ 586285 h 2242107"/>
              <a:gd name="connsiteX1-803" fmla="*/ 1859633 w 2003583"/>
              <a:gd name="connsiteY1-804" fmla="*/ 489911 h 2242107"/>
              <a:gd name="connsiteX2-805" fmla="*/ 1977299 w 2003583"/>
              <a:gd name="connsiteY2-806" fmla="*/ 693713 h 2242107"/>
              <a:gd name="connsiteX3-807" fmla="*/ 1733949 w 2003583"/>
              <a:gd name="connsiteY3-808" fmla="*/ 922459 h 2242107"/>
              <a:gd name="connsiteX4-809" fmla="*/ 1733949 w 2003583"/>
              <a:gd name="connsiteY4-810" fmla="*/ 1319649 h 2242107"/>
              <a:gd name="connsiteX5-811" fmla="*/ 1977299 w 2003583"/>
              <a:gd name="connsiteY5-812" fmla="*/ 1548395 h 2242107"/>
              <a:gd name="connsiteX6-813" fmla="*/ 1859633 w 2003583"/>
              <a:gd name="connsiteY6-814" fmla="*/ 1752197 h 2242107"/>
              <a:gd name="connsiteX7-815" fmla="*/ 1539859 w 2003583"/>
              <a:gd name="connsiteY7-816" fmla="*/ 1655823 h 2242107"/>
              <a:gd name="connsiteX8-817" fmla="*/ 1195882 w 2003583"/>
              <a:gd name="connsiteY8-818" fmla="*/ 1854418 h 2242107"/>
              <a:gd name="connsiteX9-819" fmla="*/ 1119457 w 2003583"/>
              <a:gd name="connsiteY9-820" fmla="*/ 2179538 h 2242107"/>
              <a:gd name="connsiteX10-821" fmla="*/ 884127 w 2003583"/>
              <a:gd name="connsiteY10-822" fmla="*/ 2179538 h 2242107"/>
              <a:gd name="connsiteX11-823" fmla="*/ 807702 w 2003583"/>
              <a:gd name="connsiteY11-824" fmla="*/ 1854418 h 2242107"/>
              <a:gd name="connsiteX12-825" fmla="*/ 463725 w 2003583"/>
              <a:gd name="connsiteY12-826" fmla="*/ 1655823 h 2242107"/>
              <a:gd name="connsiteX13-827" fmla="*/ 143951 w 2003583"/>
              <a:gd name="connsiteY13-828" fmla="*/ 1752197 h 2242107"/>
              <a:gd name="connsiteX14-829" fmla="*/ 26285 w 2003583"/>
              <a:gd name="connsiteY14-830" fmla="*/ 1548395 h 2242107"/>
              <a:gd name="connsiteX15-831" fmla="*/ 269635 w 2003583"/>
              <a:gd name="connsiteY15-832" fmla="*/ 1319649 h 2242107"/>
              <a:gd name="connsiteX16-833" fmla="*/ 269635 w 2003583"/>
              <a:gd name="connsiteY16-834" fmla="*/ 922459 h 2242107"/>
              <a:gd name="connsiteX17-835" fmla="*/ 26285 w 2003583"/>
              <a:gd name="connsiteY17-836" fmla="*/ 693713 h 2242107"/>
              <a:gd name="connsiteX18-837" fmla="*/ 143951 w 2003583"/>
              <a:gd name="connsiteY18-838" fmla="*/ 489911 h 2242107"/>
              <a:gd name="connsiteX19-839" fmla="*/ 463725 w 2003583"/>
              <a:gd name="connsiteY19-840" fmla="*/ 586285 h 2242107"/>
              <a:gd name="connsiteX20-841" fmla="*/ 807702 w 2003583"/>
              <a:gd name="connsiteY20-842" fmla="*/ 387690 h 2242107"/>
              <a:gd name="connsiteX21-843" fmla="*/ 884127 w 2003583"/>
              <a:gd name="connsiteY21-844" fmla="*/ 62570 h 2242107"/>
              <a:gd name="connsiteX22-845" fmla="*/ 1119457 w 2003583"/>
              <a:gd name="connsiteY22-846" fmla="*/ 62570 h 2242107"/>
              <a:gd name="connsiteX23-847" fmla="*/ 1195882 w 2003583"/>
              <a:gd name="connsiteY23-848" fmla="*/ 387690 h 2242107"/>
              <a:gd name="connsiteX24-849" fmla="*/ 1539859 w 2003583"/>
              <a:gd name="connsiteY24-850" fmla="*/ 586285 h 2242107"/>
              <a:gd name="connsiteX0-851" fmla="*/ 1539859 w 2003583"/>
              <a:gd name="connsiteY0-852" fmla="*/ 586285 h 2242107"/>
              <a:gd name="connsiteX1-853" fmla="*/ 1859633 w 2003583"/>
              <a:gd name="connsiteY1-854" fmla="*/ 489911 h 2242107"/>
              <a:gd name="connsiteX2-855" fmla="*/ 1977299 w 2003583"/>
              <a:gd name="connsiteY2-856" fmla="*/ 693713 h 2242107"/>
              <a:gd name="connsiteX3-857" fmla="*/ 1733949 w 2003583"/>
              <a:gd name="connsiteY3-858" fmla="*/ 922459 h 2242107"/>
              <a:gd name="connsiteX4-859" fmla="*/ 1733949 w 2003583"/>
              <a:gd name="connsiteY4-860" fmla="*/ 1319649 h 2242107"/>
              <a:gd name="connsiteX5-861" fmla="*/ 1977299 w 2003583"/>
              <a:gd name="connsiteY5-862" fmla="*/ 1548395 h 2242107"/>
              <a:gd name="connsiteX6-863" fmla="*/ 1859633 w 2003583"/>
              <a:gd name="connsiteY6-864" fmla="*/ 1752197 h 2242107"/>
              <a:gd name="connsiteX7-865" fmla="*/ 1539859 w 2003583"/>
              <a:gd name="connsiteY7-866" fmla="*/ 1655823 h 2242107"/>
              <a:gd name="connsiteX8-867" fmla="*/ 1195882 w 2003583"/>
              <a:gd name="connsiteY8-868" fmla="*/ 1854418 h 2242107"/>
              <a:gd name="connsiteX9-869" fmla="*/ 1119457 w 2003583"/>
              <a:gd name="connsiteY9-870" fmla="*/ 2179538 h 2242107"/>
              <a:gd name="connsiteX10-871" fmla="*/ 884127 w 2003583"/>
              <a:gd name="connsiteY10-872" fmla="*/ 2179538 h 2242107"/>
              <a:gd name="connsiteX11-873" fmla="*/ 807702 w 2003583"/>
              <a:gd name="connsiteY11-874" fmla="*/ 1854418 h 2242107"/>
              <a:gd name="connsiteX12-875" fmla="*/ 463725 w 2003583"/>
              <a:gd name="connsiteY12-876" fmla="*/ 1655823 h 2242107"/>
              <a:gd name="connsiteX13-877" fmla="*/ 143951 w 2003583"/>
              <a:gd name="connsiteY13-878" fmla="*/ 1752197 h 2242107"/>
              <a:gd name="connsiteX14-879" fmla="*/ 26285 w 2003583"/>
              <a:gd name="connsiteY14-880" fmla="*/ 1548395 h 2242107"/>
              <a:gd name="connsiteX15-881" fmla="*/ 269635 w 2003583"/>
              <a:gd name="connsiteY15-882" fmla="*/ 1319649 h 2242107"/>
              <a:gd name="connsiteX16-883" fmla="*/ 269635 w 2003583"/>
              <a:gd name="connsiteY16-884" fmla="*/ 922459 h 2242107"/>
              <a:gd name="connsiteX17-885" fmla="*/ 26285 w 2003583"/>
              <a:gd name="connsiteY17-886" fmla="*/ 693713 h 2242107"/>
              <a:gd name="connsiteX18-887" fmla="*/ 143951 w 2003583"/>
              <a:gd name="connsiteY18-888" fmla="*/ 489911 h 2242107"/>
              <a:gd name="connsiteX19-889" fmla="*/ 463725 w 2003583"/>
              <a:gd name="connsiteY19-890" fmla="*/ 586285 h 2242107"/>
              <a:gd name="connsiteX20-891" fmla="*/ 807702 w 2003583"/>
              <a:gd name="connsiteY20-892" fmla="*/ 387690 h 2242107"/>
              <a:gd name="connsiteX21-893" fmla="*/ 884127 w 2003583"/>
              <a:gd name="connsiteY21-894" fmla="*/ 62570 h 2242107"/>
              <a:gd name="connsiteX22-895" fmla="*/ 1119457 w 2003583"/>
              <a:gd name="connsiteY22-896" fmla="*/ 62570 h 2242107"/>
              <a:gd name="connsiteX23-897" fmla="*/ 1195882 w 2003583"/>
              <a:gd name="connsiteY23-898" fmla="*/ 387690 h 2242107"/>
              <a:gd name="connsiteX24-899" fmla="*/ 1539859 w 2003583"/>
              <a:gd name="connsiteY24-900" fmla="*/ 586285 h 2242107"/>
              <a:gd name="connsiteX0-901" fmla="*/ 1539859 w 2003583"/>
              <a:gd name="connsiteY0-902" fmla="*/ 586285 h 2242107"/>
              <a:gd name="connsiteX1-903" fmla="*/ 1859633 w 2003583"/>
              <a:gd name="connsiteY1-904" fmla="*/ 489911 h 2242107"/>
              <a:gd name="connsiteX2-905" fmla="*/ 1977299 w 2003583"/>
              <a:gd name="connsiteY2-906" fmla="*/ 693713 h 2242107"/>
              <a:gd name="connsiteX3-907" fmla="*/ 1733949 w 2003583"/>
              <a:gd name="connsiteY3-908" fmla="*/ 922459 h 2242107"/>
              <a:gd name="connsiteX4-909" fmla="*/ 1733949 w 2003583"/>
              <a:gd name="connsiteY4-910" fmla="*/ 1319649 h 2242107"/>
              <a:gd name="connsiteX5-911" fmla="*/ 1977299 w 2003583"/>
              <a:gd name="connsiteY5-912" fmla="*/ 1548395 h 2242107"/>
              <a:gd name="connsiteX6-913" fmla="*/ 1859633 w 2003583"/>
              <a:gd name="connsiteY6-914" fmla="*/ 1752197 h 2242107"/>
              <a:gd name="connsiteX7-915" fmla="*/ 1539859 w 2003583"/>
              <a:gd name="connsiteY7-916" fmla="*/ 1655823 h 2242107"/>
              <a:gd name="connsiteX8-917" fmla="*/ 1195882 w 2003583"/>
              <a:gd name="connsiteY8-918" fmla="*/ 1854418 h 2242107"/>
              <a:gd name="connsiteX9-919" fmla="*/ 1119457 w 2003583"/>
              <a:gd name="connsiteY9-920" fmla="*/ 2179538 h 2242107"/>
              <a:gd name="connsiteX10-921" fmla="*/ 884127 w 2003583"/>
              <a:gd name="connsiteY10-922" fmla="*/ 2179538 h 2242107"/>
              <a:gd name="connsiteX11-923" fmla="*/ 807702 w 2003583"/>
              <a:gd name="connsiteY11-924" fmla="*/ 1854418 h 2242107"/>
              <a:gd name="connsiteX12-925" fmla="*/ 463725 w 2003583"/>
              <a:gd name="connsiteY12-926" fmla="*/ 1655823 h 2242107"/>
              <a:gd name="connsiteX13-927" fmla="*/ 143951 w 2003583"/>
              <a:gd name="connsiteY13-928" fmla="*/ 1752197 h 2242107"/>
              <a:gd name="connsiteX14-929" fmla="*/ 26285 w 2003583"/>
              <a:gd name="connsiteY14-930" fmla="*/ 1548395 h 2242107"/>
              <a:gd name="connsiteX15-931" fmla="*/ 269635 w 2003583"/>
              <a:gd name="connsiteY15-932" fmla="*/ 1319649 h 2242107"/>
              <a:gd name="connsiteX16-933" fmla="*/ 269635 w 2003583"/>
              <a:gd name="connsiteY16-934" fmla="*/ 922459 h 2242107"/>
              <a:gd name="connsiteX17-935" fmla="*/ 26285 w 2003583"/>
              <a:gd name="connsiteY17-936" fmla="*/ 693713 h 2242107"/>
              <a:gd name="connsiteX18-937" fmla="*/ 143951 w 2003583"/>
              <a:gd name="connsiteY18-938" fmla="*/ 489911 h 2242107"/>
              <a:gd name="connsiteX19-939" fmla="*/ 463725 w 2003583"/>
              <a:gd name="connsiteY19-940" fmla="*/ 586285 h 2242107"/>
              <a:gd name="connsiteX20-941" fmla="*/ 807702 w 2003583"/>
              <a:gd name="connsiteY20-942" fmla="*/ 387690 h 2242107"/>
              <a:gd name="connsiteX21-943" fmla="*/ 884127 w 2003583"/>
              <a:gd name="connsiteY21-944" fmla="*/ 62570 h 2242107"/>
              <a:gd name="connsiteX22-945" fmla="*/ 1119457 w 2003583"/>
              <a:gd name="connsiteY22-946" fmla="*/ 62570 h 2242107"/>
              <a:gd name="connsiteX23-947" fmla="*/ 1195882 w 2003583"/>
              <a:gd name="connsiteY23-948" fmla="*/ 387690 h 2242107"/>
              <a:gd name="connsiteX24-949" fmla="*/ 1539859 w 2003583"/>
              <a:gd name="connsiteY24-950" fmla="*/ 586285 h 2242107"/>
              <a:gd name="connsiteX0-951" fmla="*/ 1539859 w 2003583"/>
              <a:gd name="connsiteY0-952" fmla="*/ 586285 h 2242107"/>
              <a:gd name="connsiteX1-953" fmla="*/ 1859633 w 2003583"/>
              <a:gd name="connsiteY1-954" fmla="*/ 489911 h 2242107"/>
              <a:gd name="connsiteX2-955" fmla="*/ 1977299 w 2003583"/>
              <a:gd name="connsiteY2-956" fmla="*/ 693713 h 2242107"/>
              <a:gd name="connsiteX3-957" fmla="*/ 1733949 w 2003583"/>
              <a:gd name="connsiteY3-958" fmla="*/ 922459 h 2242107"/>
              <a:gd name="connsiteX4-959" fmla="*/ 1733949 w 2003583"/>
              <a:gd name="connsiteY4-960" fmla="*/ 1319649 h 2242107"/>
              <a:gd name="connsiteX5-961" fmla="*/ 1977299 w 2003583"/>
              <a:gd name="connsiteY5-962" fmla="*/ 1548395 h 2242107"/>
              <a:gd name="connsiteX6-963" fmla="*/ 1859633 w 2003583"/>
              <a:gd name="connsiteY6-964" fmla="*/ 1752197 h 2242107"/>
              <a:gd name="connsiteX7-965" fmla="*/ 1539859 w 2003583"/>
              <a:gd name="connsiteY7-966" fmla="*/ 1655823 h 2242107"/>
              <a:gd name="connsiteX8-967" fmla="*/ 1195882 w 2003583"/>
              <a:gd name="connsiteY8-968" fmla="*/ 1854418 h 2242107"/>
              <a:gd name="connsiteX9-969" fmla="*/ 1119457 w 2003583"/>
              <a:gd name="connsiteY9-970" fmla="*/ 2179538 h 2242107"/>
              <a:gd name="connsiteX10-971" fmla="*/ 884127 w 2003583"/>
              <a:gd name="connsiteY10-972" fmla="*/ 2179538 h 2242107"/>
              <a:gd name="connsiteX11-973" fmla="*/ 807702 w 2003583"/>
              <a:gd name="connsiteY11-974" fmla="*/ 1854418 h 2242107"/>
              <a:gd name="connsiteX12-975" fmla="*/ 463725 w 2003583"/>
              <a:gd name="connsiteY12-976" fmla="*/ 1655823 h 2242107"/>
              <a:gd name="connsiteX13-977" fmla="*/ 143951 w 2003583"/>
              <a:gd name="connsiteY13-978" fmla="*/ 1752197 h 2242107"/>
              <a:gd name="connsiteX14-979" fmla="*/ 26285 w 2003583"/>
              <a:gd name="connsiteY14-980" fmla="*/ 1548395 h 2242107"/>
              <a:gd name="connsiteX15-981" fmla="*/ 269635 w 2003583"/>
              <a:gd name="connsiteY15-982" fmla="*/ 1319649 h 2242107"/>
              <a:gd name="connsiteX16-983" fmla="*/ 269635 w 2003583"/>
              <a:gd name="connsiteY16-984" fmla="*/ 922459 h 2242107"/>
              <a:gd name="connsiteX17-985" fmla="*/ 26285 w 2003583"/>
              <a:gd name="connsiteY17-986" fmla="*/ 693713 h 2242107"/>
              <a:gd name="connsiteX18-987" fmla="*/ 143951 w 2003583"/>
              <a:gd name="connsiteY18-988" fmla="*/ 489911 h 2242107"/>
              <a:gd name="connsiteX19-989" fmla="*/ 463725 w 2003583"/>
              <a:gd name="connsiteY19-990" fmla="*/ 586285 h 2242107"/>
              <a:gd name="connsiteX20-991" fmla="*/ 807702 w 2003583"/>
              <a:gd name="connsiteY20-992" fmla="*/ 387690 h 2242107"/>
              <a:gd name="connsiteX21-993" fmla="*/ 884127 w 2003583"/>
              <a:gd name="connsiteY21-994" fmla="*/ 62570 h 2242107"/>
              <a:gd name="connsiteX22-995" fmla="*/ 1119457 w 2003583"/>
              <a:gd name="connsiteY22-996" fmla="*/ 62570 h 2242107"/>
              <a:gd name="connsiteX23-997" fmla="*/ 1195882 w 2003583"/>
              <a:gd name="connsiteY23-998" fmla="*/ 387690 h 2242107"/>
              <a:gd name="connsiteX24-999" fmla="*/ 1539859 w 2003583"/>
              <a:gd name="connsiteY24-1000" fmla="*/ 586285 h 2242107"/>
              <a:gd name="connsiteX0-1001" fmla="*/ 1539859 w 2003583"/>
              <a:gd name="connsiteY0-1002" fmla="*/ 586285 h 2242107"/>
              <a:gd name="connsiteX1-1003" fmla="*/ 1859633 w 2003583"/>
              <a:gd name="connsiteY1-1004" fmla="*/ 489911 h 2242107"/>
              <a:gd name="connsiteX2-1005" fmla="*/ 1977299 w 2003583"/>
              <a:gd name="connsiteY2-1006" fmla="*/ 693713 h 2242107"/>
              <a:gd name="connsiteX3-1007" fmla="*/ 1733949 w 2003583"/>
              <a:gd name="connsiteY3-1008" fmla="*/ 922459 h 2242107"/>
              <a:gd name="connsiteX4-1009" fmla="*/ 1733949 w 2003583"/>
              <a:gd name="connsiteY4-1010" fmla="*/ 1319649 h 2242107"/>
              <a:gd name="connsiteX5-1011" fmla="*/ 1977299 w 2003583"/>
              <a:gd name="connsiteY5-1012" fmla="*/ 1548395 h 2242107"/>
              <a:gd name="connsiteX6-1013" fmla="*/ 1859633 w 2003583"/>
              <a:gd name="connsiteY6-1014" fmla="*/ 1752197 h 2242107"/>
              <a:gd name="connsiteX7-1015" fmla="*/ 1539859 w 2003583"/>
              <a:gd name="connsiteY7-1016" fmla="*/ 1655823 h 2242107"/>
              <a:gd name="connsiteX8-1017" fmla="*/ 1195882 w 2003583"/>
              <a:gd name="connsiteY8-1018" fmla="*/ 1854418 h 2242107"/>
              <a:gd name="connsiteX9-1019" fmla="*/ 1119457 w 2003583"/>
              <a:gd name="connsiteY9-1020" fmla="*/ 2179538 h 2242107"/>
              <a:gd name="connsiteX10-1021" fmla="*/ 884127 w 2003583"/>
              <a:gd name="connsiteY10-1022" fmla="*/ 2179538 h 2242107"/>
              <a:gd name="connsiteX11-1023" fmla="*/ 807702 w 2003583"/>
              <a:gd name="connsiteY11-1024" fmla="*/ 1854418 h 2242107"/>
              <a:gd name="connsiteX12-1025" fmla="*/ 463725 w 2003583"/>
              <a:gd name="connsiteY12-1026" fmla="*/ 1655823 h 2242107"/>
              <a:gd name="connsiteX13-1027" fmla="*/ 143951 w 2003583"/>
              <a:gd name="connsiteY13-1028" fmla="*/ 1752197 h 2242107"/>
              <a:gd name="connsiteX14-1029" fmla="*/ 26285 w 2003583"/>
              <a:gd name="connsiteY14-1030" fmla="*/ 1548395 h 2242107"/>
              <a:gd name="connsiteX15-1031" fmla="*/ 269635 w 2003583"/>
              <a:gd name="connsiteY15-1032" fmla="*/ 1319649 h 2242107"/>
              <a:gd name="connsiteX16-1033" fmla="*/ 269635 w 2003583"/>
              <a:gd name="connsiteY16-1034" fmla="*/ 922459 h 2242107"/>
              <a:gd name="connsiteX17-1035" fmla="*/ 26285 w 2003583"/>
              <a:gd name="connsiteY17-1036" fmla="*/ 693713 h 2242107"/>
              <a:gd name="connsiteX18-1037" fmla="*/ 143951 w 2003583"/>
              <a:gd name="connsiteY18-1038" fmla="*/ 489911 h 2242107"/>
              <a:gd name="connsiteX19-1039" fmla="*/ 463725 w 2003583"/>
              <a:gd name="connsiteY19-1040" fmla="*/ 586285 h 2242107"/>
              <a:gd name="connsiteX20-1041" fmla="*/ 807702 w 2003583"/>
              <a:gd name="connsiteY20-1042" fmla="*/ 387690 h 2242107"/>
              <a:gd name="connsiteX21-1043" fmla="*/ 884127 w 2003583"/>
              <a:gd name="connsiteY21-1044" fmla="*/ 62570 h 2242107"/>
              <a:gd name="connsiteX22-1045" fmla="*/ 1119457 w 2003583"/>
              <a:gd name="connsiteY22-1046" fmla="*/ 62570 h 2242107"/>
              <a:gd name="connsiteX23-1047" fmla="*/ 1195882 w 2003583"/>
              <a:gd name="connsiteY23-1048" fmla="*/ 387690 h 2242107"/>
              <a:gd name="connsiteX24-1049" fmla="*/ 1539859 w 2003583"/>
              <a:gd name="connsiteY24-1050" fmla="*/ 586285 h 2242107"/>
              <a:gd name="connsiteX0-1051" fmla="*/ 1539859 w 2003583"/>
              <a:gd name="connsiteY0-1052" fmla="*/ 586285 h 2242107"/>
              <a:gd name="connsiteX1-1053" fmla="*/ 1815989 w 2003583"/>
              <a:gd name="connsiteY1-1054" fmla="*/ 481182 h 2242107"/>
              <a:gd name="connsiteX2-1055" fmla="*/ 1977299 w 2003583"/>
              <a:gd name="connsiteY2-1056" fmla="*/ 693713 h 2242107"/>
              <a:gd name="connsiteX3-1057" fmla="*/ 1733949 w 2003583"/>
              <a:gd name="connsiteY3-1058" fmla="*/ 922459 h 2242107"/>
              <a:gd name="connsiteX4-1059" fmla="*/ 1733949 w 2003583"/>
              <a:gd name="connsiteY4-1060" fmla="*/ 1319649 h 2242107"/>
              <a:gd name="connsiteX5-1061" fmla="*/ 1977299 w 2003583"/>
              <a:gd name="connsiteY5-1062" fmla="*/ 1548395 h 2242107"/>
              <a:gd name="connsiteX6-1063" fmla="*/ 1859633 w 2003583"/>
              <a:gd name="connsiteY6-1064" fmla="*/ 1752197 h 2242107"/>
              <a:gd name="connsiteX7-1065" fmla="*/ 1539859 w 2003583"/>
              <a:gd name="connsiteY7-1066" fmla="*/ 1655823 h 2242107"/>
              <a:gd name="connsiteX8-1067" fmla="*/ 1195882 w 2003583"/>
              <a:gd name="connsiteY8-1068" fmla="*/ 1854418 h 2242107"/>
              <a:gd name="connsiteX9-1069" fmla="*/ 1119457 w 2003583"/>
              <a:gd name="connsiteY9-1070" fmla="*/ 2179538 h 2242107"/>
              <a:gd name="connsiteX10-1071" fmla="*/ 884127 w 2003583"/>
              <a:gd name="connsiteY10-1072" fmla="*/ 2179538 h 2242107"/>
              <a:gd name="connsiteX11-1073" fmla="*/ 807702 w 2003583"/>
              <a:gd name="connsiteY11-1074" fmla="*/ 1854418 h 2242107"/>
              <a:gd name="connsiteX12-1075" fmla="*/ 463725 w 2003583"/>
              <a:gd name="connsiteY12-1076" fmla="*/ 1655823 h 2242107"/>
              <a:gd name="connsiteX13-1077" fmla="*/ 143951 w 2003583"/>
              <a:gd name="connsiteY13-1078" fmla="*/ 1752197 h 2242107"/>
              <a:gd name="connsiteX14-1079" fmla="*/ 26285 w 2003583"/>
              <a:gd name="connsiteY14-1080" fmla="*/ 1548395 h 2242107"/>
              <a:gd name="connsiteX15-1081" fmla="*/ 269635 w 2003583"/>
              <a:gd name="connsiteY15-1082" fmla="*/ 1319649 h 2242107"/>
              <a:gd name="connsiteX16-1083" fmla="*/ 269635 w 2003583"/>
              <a:gd name="connsiteY16-1084" fmla="*/ 922459 h 2242107"/>
              <a:gd name="connsiteX17-1085" fmla="*/ 26285 w 2003583"/>
              <a:gd name="connsiteY17-1086" fmla="*/ 693713 h 2242107"/>
              <a:gd name="connsiteX18-1087" fmla="*/ 143951 w 2003583"/>
              <a:gd name="connsiteY18-1088" fmla="*/ 489911 h 2242107"/>
              <a:gd name="connsiteX19-1089" fmla="*/ 463725 w 2003583"/>
              <a:gd name="connsiteY19-1090" fmla="*/ 586285 h 2242107"/>
              <a:gd name="connsiteX20-1091" fmla="*/ 807702 w 2003583"/>
              <a:gd name="connsiteY20-1092" fmla="*/ 387690 h 2242107"/>
              <a:gd name="connsiteX21-1093" fmla="*/ 884127 w 2003583"/>
              <a:gd name="connsiteY21-1094" fmla="*/ 62570 h 2242107"/>
              <a:gd name="connsiteX22-1095" fmla="*/ 1119457 w 2003583"/>
              <a:gd name="connsiteY22-1096" fmla="*/ 62570 h 2242107"/>
              <a:gd name="connsiteX23-1097" fmla="*/ 1195882 w 2003583"/>
              <a:gd name="connsiteY23-1098" fmla="*/ 387690 h 2242107"/>
              <a:gd name="connsiteX24-1099" fmla="*/ 1539859 w 2003583"/>
              <a:gd name="connsiteY24-1100" fmla="*/ 586285 h 2242107"/>
              <a:gd name="connsiteX0-1101" fmla="*/ 1539859 w 2003583"/>
              <a:gd name="connsiteY0-1102" fmla="*/ 586285 h 2225306"/>
              <a:gd name="connsiteX1-1103" fmla="*/ 1815989 w 2003583"/>
              <a:gd name="connsiteY1-1104" fmla="*/ 481182 h 2225306"/>
              <a:gd name="connsiteX2-1105" fmla="*/ 1977299 w 2003583"/>
              <a:gd name="connsiteY2-1106" fmla="*/ 693713 h 2225306"/>
              <a:gd name="connsiteX3-1107" fmla="*/ 1733949 w 2003583"/>
              <a:gd name="connsiteY3-1108" fmla="*/ 922459 h 2225306"/>
              <a:gd name="connsiteX4-1109" fmla="*/ 1733949 w 2003583"/>
              <a:gd name="connsiteY4-1110" fmla="*/ 1319649 h 2225306"/>
              <a:gd name="connsiteX5-1111" fmla="*/ 1977299 w 2003583"/>
              <a:gd name="connsiteY5-1112" fmla="*/ 1548395 h 2225306"/>
              <a:gd name="connsiteX6-1113" fmla="*/ 1859633 w 2003583"/>
              <a:gd name="connsiteY6-1114" fmla="*/ 1752197 h 2225306"/>
              <a:gd name="connsiteX7-1115" fmla="*/ 1539859 w 2003583"/>
              <a:gd name="connsiteY7-1116" fmla="*/ 1655823 h 2225306"/>
              <a:gd name="connsiteX8-1117" fmla="*/ 1195882 w 2003583"/>
              <a:gd name="connsiteY8-1118" fmla="*/ 1854418 h 2225306"/>
              <a:gd name="connsiteX9-1119" fmla="*/ 1119457 w 2003583"/>
              <a:gd name="connsiteY9-1120" fmla="*/ 2179538 h 2225306"/>
              <a:gd name="connsiteX10-1121" fmla="*/ 849212 w 2003583"/>
              <a:gd name="connsiteY10-1122" fmla="*/ 2188266 h 2225306"/>
              <a:gd name="connsiteX11-1123" fmla="*/ 807702 w 2003583"/>
              <a:gd name="connsiteY11-1124" fmla="*/ 1854418 h 2225306"/>
              <a:gd name="connsiteX12-1125" fmla="*/ 463725 w 2003583"/>
              <a:gd name="connsiteY12-1126" fmla="*/ 1655823 h 2225306"/>
              <a:gd name="connsiteX13-1127" fmla="*/ 143951 w 2003583"/>
              <a:gd name="connsiteY13-1128" fmla="*/ 1752197 h 2225306"/>
              <a:gd name="connsiteX14-1129" fmla="*/ 26285 w 2003583"/>
              <a:gd name="connsiteY14-1130" fmla="*/ 1548395 h 2225306"/>
              <a:gd name="connsiteX15-1131" fmla="*/ 269635 w 2003583"/>
              <a:gd name="connsiteY15-1132" fmla="*/ 1319649 h 2225306"/>
              <a:gd name="connsiteX16-1133" fmla="*/ 269635 w 2003583"/>
              <a:gd name="connsiteY16-1134" fmla="*/ 922459 h 2225306"/>
              <a:gd name="connsiteX17-1135" fmla="*/ 26285 w 2003583"/>
              <a:gd name="connsiteY17-1136" fmla="*/ 693713 h 2225306"/>
              <a:gd name="connsiteX18-1137" fmla="*/ 143951 w 2003583"/>
              <a:gd name="connsiteY18-1138" fmla="*/ 489911 h 2225306"/>
              <a:gd name="connsiteX19-1139" fmla="*/ 463725 w 2003583"/>
              <a:gd name="connsiteY19-1140" fmla="*/ 586285 h 2225306"/>
              <a:gd name="connsiteX20-1141" fmla="*/ 807702 w 2003583"/>
              <a:gd name="connsiteY20-1142" fmla="*/ 387690 h 2225306"/>
              <a:gd name="connsiteX21-1143" fmla="*/ 884127 w 2003583"/>
              <a:gd name="connsiteY21-1144" fmla="*/ 62570 h 2225306"/>
              <a:gd name="connsiteX22-1145" fmla="*/ 1119457 w 2003583"/>
              <a:gd name="connsiteY22-1146" fmla="*/ 62570 h 2225306"/>
              <a:gd name="connsiteX23-1147" fmla="*/ 1195882 w 2003583"/>
              <a:gd name="connsiteY23-1148" fmla="*/ 387690 h 2225306"/>
              <a:gd name="connsiteX24-1149" fmla="*/ 1539859 w 2003583"/>
              <a:gd name="connsiteY24-1150" fmla="*/ 586285 h 2225306"/>
              <a:gd name="connsiteX0-1151" fmla="*/ 1551437 w 2015161"/>
              <a:gd name="connsiteY0-1152" fmla="*/ 586285 h 2225304"/>
              <a:gd name="connsiteX1-1153" fmla="*/ 1827567 w 2015161"/>
              <a:gd name="connsiteY1-1154" fmla="*/ 481182 h 2225304"/>
              <a:gd name="connsiteX2-1155" fmla="*/ 1988877 w 2015161"/>
              <a:gd name="connsiteY2-1156" fmla="*/ 693713 h 2225304"/>
              <a:gd name="connsiteX3-1157" fmla="*/ 1745527 w 2015161"/>
              <a:gd name="connsiteY3-1158" fmla="*/ 922459 h 2225304"/>
              <a:gd name="connsiteX4-1159" fmla="*/ 1745527 w 2015161"/>
              <a:gd name="connsiteY4-1160" fmla="*/ 1319649 h 2225304"/>
              <a:gd name="connsiteX5-1161" fmla="*/ 1988877 w 2015161"/>
              <a:gd name="connsiteY5-1162" fmla="*/ 1548395 h 2225304"/>
              <a:gd name="connsiteX6-1163" fmla="*/ 1871211 w 2015161"/>
              <a:gd name="connsiteY6-1164" fmla="*/ 1752197 h 2225304"/>
              <a:gd name="connsiteX7-1165" fmla="*/ 1551437 w 2015161"/>
              <a:gd name="connsiteY7-1166" fmla="*/ 1655823 h 2225304"/>
              <a:gd name="connsiteX8-1167" fmla="*/ 1207460 w 2015161"/>
              <a:gd name="connsiteY8-1168" fmla="*/ 1854418 h 2225304"/>
              <a:gd name="connsiteX9-1169" fmla="*/ 1131035 w 2015161"/>
              <a:gd name="connsiteY9-1170" fmla="*/ 2179538 h 2225304"/>
              <a:gd name="connsiteX10-1171" fmla="*/ 860790 w 2015161"/>
              <a:gd name="connsiteY10-1172" fmla="*/ 2188266 h 2225304"/>
              <a:gd name="connsiteX11-1173" fmla="*/ 819280 w 2015161"/>
              <a:gd name="connsiteY11-1174" fmla="*/ 1854418 h 2225304"/>
              <a:gd name="connsiteX12-1175" fmla="*/ 475303 w 2015161"/>
              <a:gd name="connsiteY12-1176" fmla="*/ 1655823 h 2225304"/>
              <a:gd name="connsiteX13-1177" fmla="*/ 155529 w 2015161"/>
              <a:gd name="connsiteY13-1178" fmla="*/ 1752197 h 2225304"/>
              <a:gd name="connsiteX14-1179" fmla="*/ 2948 w 2015161"/>
              <a:gd name="connsiteY14-1180" fmla="*/ 1522210 h 2225304"/>
              <a:gd name="connsiteX15-1181" fmla="*/ 281213 w 2015161"/>
              <a:gd name="connsiteY15-1182" fmla="*/ 1319649 h 2225304"/>
              <a:gd name="connsiteX16-1183" fmla="*/ 281213 w 2015161"/>
              <a:gd name="connsiteY16-1184" fmla="*/ 922459 h 2225304"/>
              <a:gd name="connsiteX17-1185" fmla="*/ 37863 w 2015161"/>
              <a:gd name="connsiteY17-1186" fmla="*/ 693713 h 2225304"/>
              <a:gd name="connsiteX18-1187" fmla="*/ 155529 w 2015161"/>
              <a:gd name="connsiteY18-1188" fmla="*/ 489911 h 2225304"/>
              <a:gd name="connsiteX19-1189" fmla="*/ 475303 w 2015161"/>
              <a:gd name="connsiteY19-1190" fmla="*/ 586285 h 2225304"/>
              <a:gd name="connsiteX20-1191" fmla="*/ 819280 w 2015161"/>
              <a:gd name="connsiteY20-1192" fmla="*/ 387690 h 2225304"/>
              <a:gd name="connsiteX21-1193" fmla="*/ 895705 w 2015161"/>
              <a:gd name="connsiteY21-1194" fmla="*/ 62570 h 2225304"/>
              <a:gd name="connsiteX22-1195" fmla="*/ 1131035 w 2015161"/>
              <a:gd name="connsiteY22-1196" fmla="*/ 62570 h 2225304"/>
              <a:gd name="connsiteX23-1197" fmla="*/ 1207460 w 2015161"/>
              <a:gd name="connsiteY23-1198" fmla="*/ 387690 h 2225304"/>
              <a:gd name="connsiteX24-1199" fmla="*/ 1551437 w 2015161"/>
              <a:gd name="connsiteY24-1200" fmla="*/ 586285 h 2225304"/>
              <a:gd name="connsiteX0-1201" fmla="*/ 1551439 w 2015163"/>
              <a:gd name="connsiteY0-1202" fmla="*/ 586285 h 2225306"/>
              <a:gd name="connsiteX1-1203" fmla="*/ 1827569 w 2015163"/>
              <a:gd name="connsiteY1-1204" fmla="*/ 481182 h 2225306"/>
              <a:gd name="connsiteX2-1205" fmla="*/ 1988879 w 2015163"/>
              <a:gd name="connsiteY2-1206" fmla="*/ 693713 h 2225306"/>
              <a:gd name="connsiteX3-1207" fmla="*/ 1745529 w 2015163"/>
              <a:gd name="connsiteY3-1208" fmla="*/ 922459 h 2225306"/>
              <a:gd name="connsiteX4-1209" fmla="*/ 1745529 w 2015163"/>
              <a:gd name="connsiteY4-1210" fmla="*/ 1319649 h 2225306"/>
              <a:gd name="connsiteX5-1211" fmla="*/ 1988879 w 2015163"/>
              <a:gd name="connsiteY5-1212" fmla="*/ 1548395 h 2225306"/>
              <a:gd name="connsiteX6-1213" fmla="*/ 1871213 w 2015163"/>
              <a:gd name="connsiteY6-1214" fmla="*/ 1752197 h 2225306"/>
              <a:gd name="connsiteX7-1215" fmla="*/ 1551439 w 2015163"/>
              <a:gd name="connsiteY7-1216" fmla="*/ 1655823 h 2225306"/>
              <a:gd name="connsiteX8-1217" fmla="*/ 1207462 w 2015163"/>
              <a:gd name="connsiteY8-1218" fmla="*/ 1854418 h 2225306"/>
              <a:gd name="connsiteX9-1219" fmla="*/ 1131037 w 2015163"/>
              <a:gd name="connsiteY9-1220" fmla="*/ 2179538 h 2225306"/>
              <a:gd name="connsiteX10-1221" fmla="*/ 860792 w 2015163"/>
              <a:gd name="connsiteY10-1222" fmla="*/ 2188266 h 2225306"/>
              <a:gd name="connsiteX11-1223" fmla="*/ 819282 w 2015163"/>
              <a:gd name="connsiteY11-1224" fmla="*/ 1854418 h 2225306"/>
              <a:gd name="connsiteX12-1225" fmla="*/ 475305 w 2015163"/>
              <a:gd name="connsiteY12-1226" fmla="*/ 1655823 h 2225306"/>
              <a:gd name="connsiteX13-1227" fmla="*/ 155531 w 2015163"/>
              <a:gd name="connsiteY13-1228" fmla="*/ 1752197 h 2225306"/>
              <a:gd name="connsiteX14-1229" fmla="*/ 2950 w 2015163"/>
              <a:gd name="connsiteY14-1230" fmla="*/ 1522210 h 2225306"/>
              <a:gd name="connsiteX15-1231" fmla="*/ 281215 w 2015163"/>
              <a:gd name="connsiteY15-1232" fmla="*/ 1319649 h 2225306"/>
              <a:gd name="connsiteX16-1233" fmla="*/ 281215 w 2015163"/>
              <a:gd name="connsiteY16-1234" fmla="*/ 922459 h 2225306"/>
              <a:gd name="connsiteX17-1235" fmla="*/ 37865 w 2015163"/>
              <a:gd name="connsiteY17-1236" fmla="*/ 693713 h 2225306"/>
              <a:gd name="connsiteX18-1237" fmla="*/ 155531 w 2015163"/>
              <a:gd name="connsiteY18-1238" fmla="*/ 463725 h 2225306"/>
              <a:gd name="connsiteX19-1239" fmla="*/ 475305 w 2015163"/>
              <a:gd name="connsiteY19-1240" fmla="*/ 586285 h 2225306"/>
              <a:gd name="connsiteX20-1241" fmla="*/ 819282 w 2015163"/>
              <a:gd name="connsiteY20-1242" fmla="*/ 387690 h 2225306"/>
              <a:gd name="connsiteX21-1243" fmla="*/ 895707 w 2015163"/>
              <a:gd name="connsiteY21-1244" fmla="*/ 62570 h 2225306"/>
              <a:gd name="connsiteX22-1245" fmla="*/ 1131037 w 2015163"/>
              <a:gd name="connsiteY22-1246" fmla="*/ 62570 h 2225306"/>
              <a:gd name="connsiteX23-1247" fmla="*/ 1207462 w 2015163"/>
              <a:gd name="connsiteY23-1248" fmla="*/ 387690 h 2225306"/>
              <a:gd name="connsiteX24-1249" fmla="*/ 1551439 w 2015163"/>
              <a:gd name="connsiteY24-1250" fmla="*/ 586285 h 2225306"/>
              <a:gd name="connsiteX0-1251" fmla="*/ 1551439 w 2015163"/>
              <a:gd name="connsiteY0-1252" fmla="*/ 575030 h 2214049"/>
              <a:gd name="connsiteX1-1253" fmla="*/ 1827569 w 2015163"/>
              <a:gd name="connsiteY1-1254" fmla="*/ 469927 h 2214049"/>
              <a:gd name="connsiteX2-1255" fmla="*/ 1988879 w 2015163"/>
              <a:gd name="connsiteY2-1256" fmla="*/ 682458 h 2214049"/>
              <a:gd name="connsiteX3-1257" fmla="*/ 1745529 w 2015163"/>
              <a:gd name="connsiteY3-1258" fmla="*/ 911204 h 2214049"/>
              <a:gd name="connsiteX4-1259" fmla="*/ 1745529 w 2015163"/>
              <a:gd name="connsiteY4-1260" fmla="*/ 1308394 h 2214049"/>
              <a:gd name="connsiteX5-1261" fmla="*/ 1988879 w 2015163"/>
              <a:gd name="connsiteY5-1262" fmla="*/ 1537140 h 2214049"/>
              <a:gd name="connsiteX6-1263" fmla="*/ 1871213 w 2015163"/>
              <a:gd name="connsiteY6-1264" fmla="*/ 1740942 h 2214049"/>
              <a:gd name="connsiteX7-1265" fmla="*/ 1551439 w 2015163"/>
              <a:gd name="connsiteY7-1266" fmla="*/ 1644568 h 2214049"/>
              <a:gd name="connsiteX8-1267" fmla="*/ 1207462 w 2015163"/>
              <a:gd name="connsiteY8-1268" fmla="*/ 1843163 h 2214049"/>
              <a:gd name="connsiteX9-1269" fmla="*/ 1131037 w 2015163"/>
              <a:gd name="connsiteY9-1270" fmla="*/ 2168283 h 2214049"/>
              <a:gd name="connsiteX10-1271" fmla="*/ 860792 w 2015163"/>
              <a:gd name="connsiteY10-1272" fmla="*/ 2177011 h 2214049"/>
              <a:gd name="connsiteX11-1273" fmla="*/ 819282 w 2015163"/>
              <a:gd name="connsiteY11-1274" fmla="*/ 1843163 h 2214049"/>
              <a:gd name="connsiteX12-1275" fmla="*/ 475305 w 2015163"/>
              <a:gd name="connsiteY12-1276" fmla="*/ 1644568 h 2214049"/>
              <a:gd name="connsiteX13-1277" fmla="*/ 155531 w 2015163"/>
              <a:gd name="connsiteY13-1278" fmla="*/ 1740942 h 2214049"/>
              <a:gd name="connsiteX14-1279" fmla="*/ 2950 w 2015163"/>
              <a:gd name="connsiteY14-1280" fmla="*/ 1510955 h 2214049"/>
              <a:gd name="connsiteX15-1281" fmla="*/ 281215 w 2015163"/>
              <a:gd name="connsiteY15-1282" fmla="*/ 1308394 h 2214049"/>
              <a:gd name="connsiteX16-1283" fmla="*/ 281215 w 2015163"/>
              <a:gd name="connsiteY16-1284" fmla="*/ 911204 h 2214049"/>
              <a:gd name="connsiteX17-1285" fmla="*/ 37865 w 2015163"/>
              <a:gd name="connsiteY17-1286" fmla="*/ 682458 h 2214049"/>
              <a:gd name="connsiteX18-1287" fmla="*/ 155531 w 2015163"/>
              <a:gd name="connsiteY18-1288" fmla="*/ 452470 h 2214049"/>
              <a:gd name="connsiteX19-1289" fmla="*/ 475305 w 2015163"/>
              <a:gd name="connsiteY19-1290" fmla="*/ 575030 h 2214049"/>
              <a:gd name="connsiteX20-1291" fmla="*/ 819282 w 2015163"/>
              <a:gd name="connsiteY20-1292" fmla="*/ 376435 h 2214049"/>
              <a:gd name="connsiteX21-1293" fmla="*/ 895707 w 2015163"/>
              <a:gd name="connsiteY21-1294" fmla="*/ 51315 h 2214049"/>
              <a:gd name="connsiteX22-1295" fmla="*/ 1165952 w 2015163"/>
              <a:gd name="connsiteY22-1296" fmla="*/ 33857 h 2214049"/>
              <a:gd name="connsiteX23-1297" fmla="*/ 1207462 w 2015163"/>
              <a:gd name="connsiteY23-1298" fmla="*/ 376435 h 2214049"/>
              <a:gd name="connsiteX24-1299" fmla="*/ 1551439 w 2015163"/>
              <a:gd name="connsiteY24-1300" fmla="*/ 575030 h 2214049"/>
              <a:gd name="connsiteX0-1301" fmla="*/ 1551439 w 2015163"/>
              <a:gd name="connsiteY0-1302" fmla="*/ 575028 h 2214049"/>
              <a:gd name="connsiteX1-1303" fmla="*/ 1810111 w 2015163"/>
              <a:gd name="connsiteY1-1304" fmla="*/ 443740 h 2214049"/>
              <a:gd name="connsiteX2-1305" fmla="*/ 1988879 w 2015163"/>
              <a:gd name="connsiteY2-1306" fmla="*/ 682456 h 2214049"/>
              <a:gd name="connsiteX3-1307" fmla="*/ 1745529 w 2015163"/>
              <a:gd name="connsiteY3-1308" fmla="*/ 911202 h 2214049"/>
              <a:gd name="connsiteX4-1309" fmla="*/ 1745529 w 2015163"/>
              <a:gd name="connsiteY4-1310" fmla="*/ 1308392 h 2214049"/>
              <a:gd name="connsiteX5-1311" fmla="*/ 1988879 w 2015163"/>
              <a:gd name="connsiteY5-1312" fmla="*/ 1537138 h 2214049"/>
              <a:gd name="connsiteX6-1313" fmla="*/ 1871213 w 2015163"/>
              <a:gd name="connsiteY6-1314" fmla="*/ 1740940 h 2214049"/>
              <a:gd name="connsiteX7-1315" fmla="*/ 1551439 w 2015163"/>
              <a:gd name="connsiteY7-1316" fmla="*/ 1644566 h 2214049"/>
              <a:gd name="connsiteX8-1317" fmla="*/ 1207462 w 2015163"/>
              <a:gd name="connsiteY8-1318" fmla="*/ 1843161 h 2214049"/>
              <a:gd name="connsiteX9-1319" fmla="*/ 1131037 w 2015163"/>
              <a:gd name="connsiteY9-1320" fmla="*/ 2168281 h 2214049"/>
              <a:gd name="connsiteX10-1321" fmla="*/ 860792 w 2015163"/>
              <a:gd name="connsiteY10-1322" fmla="*/ 2177009 h 2214049"/>
              <a:gd name="connsiteX11-1323" fmla="*/ 819282 w 2015163"/>
              <a:gd name="connsiteY11-1324" fmla="*/ 1843161 h 2214049"/>
              <a:gd name="connsiteX12-1325" fmla="*/ 475305 w 2015163"/>
              <a:gd name="connsiteY12-1326" fmla="*/ 1644566 h 2214049"/>
              <a:gd name="connsiteX13-1327" fmla="*/ 155531 w 2015163"/>
              <a:gd name="connsiteY13-1328" fmla="*/ 1740940 h 2214049"/>
              <a:gd name="connsiteX14-1329" fmla="*/ 2950 w 2015163"/>
              <a:gd name="connsiteY14-1330" fmla="*/ 1510953 h 2214049"/>
              <a:gd name="connsiteX15-1331" fmla="*/ 281215 w 2015163"/>
              <a:gd name="connsiteY15-1332" fmla="*/ 1308392 h 2214049"/>
              <a:gd name="connsiteX16-1333" fmla="*/ 281215 w 2015163"/>
              <a:gd name="connsiteY16-1334" fmla="*/ 911202 h 2214049"/>
              <a:gd name="connsiteX17-1335" fmla="*/ 37865 w 2015163"/>
              <a:gd name="connsiteY17-1336" fmla="*/ 682456 h 2214049"/>
              <a:gd name="connsiteX18-1337" fmla="*/ 155531 w 2015163"/>
              <a:gd name="connsiteY18-1338" fmla="*/ 452468 h 2214049"/>
              <a:gd name="connsiteX19-1339" fmla="*/ 475305 w 2015163"/>
              <a:gd name="connsiteY19-1340" fmla="*/ 575028 h 2214049"/>
              <a:gd name="connsiteX20-1341" fmla="*/ 819282 w 2015163"/>
              <a:gd name="connsiteY20-1342" fmla="*/ 376433 h 2214049"/>
              <a:gd name="connsiteX21-1343" fmla="*/ 895707 w 2015163"/>
              <a:gd name="connsiteY21-1344" fmla="*/ 51313 h 2214049"/>
              <a:gd name="connsiteX22-1345" fmla="*/ 1165952 w 2015163"/>
              <a:gd name="connsiteY22-1346" fmla="*/ 33855 h 2214049"/>
              <a:gd name="connsiteX23-1347" fmla="*/ 1207462 w 2015163"/>
              <a:gd name="connsiteY23-1348" fmla="*/ 376433 h 2214049"/>
              <a:gd name="connsiteX24-1349" fmla="*/ 1551439 w 2015163"/>
              <a:gd name="connsiteY24-1350" fmla="*/ 575028 h 2214049"/>
              <a:gd name="connsiteX0-1351" fmla="*/ 1551439 w 1990924"/>
              <a:gd name="connsiteY0-1352" fmla="*/ 575028 h 2214047"/>
              <a:gd name="connsiteX1-1353" fmla="*/ 1810111 w 1990924"/>
              <a:gd name="connsiteY1-1354" fmla="*/ 443740 h 2214047"/>
              <a:gd name="connsiteX2-1355" fmla="*/ 1988879 w 1990924"/>
              <a:gd name="connsiteY2-1356" fmla="*/ 682456 h 2214047"/>
              <a:gd name="connsiteX3-1357" fmla="*/ 1745529 w 1990924"/>
              <a:gd name="connsiteY3-1358" fmla="*/ 911202 h 2214047"/>
              <a:gd name="connsiteX4-1359" fmla="*/ 1745529 w 1990924"/>
              <a:gd name="connsiteY4-1360" fmla="*/ 1308392 h 2214047"/>
              <a:gd name="connsiteX5-1361" fmla="*/ 1988879 w 1990924"/>
              <a:gd name="connsiteY5-1362" fmla="*/ 1537138 h 2214047"/>
              <a:gd name="connsiteX6-1363" fmla="*/ 1845026 w 1990924"/>
              <a:gd name="connsiteY6-1364" fmla="*/ 1775854 h 2214047"/>
              <a:gd name="connsiteX7-1365" fmla="*/ 1551439 w 1990924"/>
              <a:gd name="connsiteY7-1366" fmla="*/ 1644566 h 2214047"/>
              <a:gd name="connsiteX8-1367" fmla="*/ 1207462 w 1990924"/>
              <a:gd name="connsiteY8-1368" fmla="*/ 1843161 h 2214047"/>
              <a:gd name="connsiteX9-1369" fmla="*/ 1131037 w 1990924"/>
              <a:gd name="connsiteY9-1370" fmla="*/ 2168281 h 2214047"/>
              <a:gd name="connsiteX10-1371" fmla="*/ 860792 w 1990924"/>
              <a:gd name="connsiteY10-1372" fmla="*/ 2177009 h 2214047"/>
              <a:gd name="connsiteX11-1373" fmla="*/ 819282 w 1990924"/>
              <a:gd name="connsiteY11-1374" fmla="*/ 1843161 h 2214047"/>
              <a:gd name="connsiteX12-1375" fmla="*/ 475305 w 1990924"/>
              <a:gd name="connsiteY12-1376" fmla="*/ 1644566 h 2214047"/>
              <a:gd name="connsiteX13-1377" fmla="*/ 155531 w 1990924"/>
              <a:gd name="connsiteY13-1378" fmla="*/ 1740940 h 2214047"/>
              <a:gd name="connsiteX14-1379" fmla="*/ 2950 w 1990924"/>
              <a:gd name="connsiteY14-1380" fmla="*/ 1510953 h 2214047"/>
              <a:gd name="connsiteX15-1381" fmla="*/ 281215 w 1990924"/>
              <a:gd name="connsiteY15-1382" fmla="*/ 1308392 h 2214047"/>
              <a:gd name="connsiteX16-1383" fmla="*/ 281215 w 1990924"/>
              <a:gd name="connsiteY16-1384" fmla="*/ 911202 h 2214047"/>
              <a:gd name="connsiteX17-1385" fmla="*/ 37865 w 1990924"/>
              <a:gd name="connsiteY17-1386" fmla="*/ 682456 h 2214047"/>
              <a:gd name="connsiteX18-1387" fmla="*/ 155531 w 1990924"/>
              <a:gd name="connsiteY18-1388" fmla="*/ 452468 h 2214047"/>
              <a:gd name="connsiteX19-1389" fmla="*/ 475305 w 1990924"/>
              <a:gd name="connsiteY19-1390" fmla="*/ 575028 h 2214047"/>
              <a:gd name="connsiteX20-1391" fmla="*/ 819282 w 1990924"/>
              <a:gd name="connsiteY20-1392" fmla="*/ 376433 h 2214047"/>
              <a:gd name="connsiteX21-1393" fmla="*/ 895707 w 1990924"/>
              <a:gd name="connsiteY21-1394" fmla="*/ 51313 h 2214047"/>
              <a:gd name="connsiteX22-1395" fmla="*/ 1165952 w 1990924"/>
              <a:gd name="connsiteY22-1396" fmla="*/ 33855 h 2214047"/>
              <a:gd name="connsiteX23-1397" fmla="*/ 1207462 w 1990924"/>
              <a:gd name="connsiteY23-1398" fmla="*/ 376433 h 2214047"/>
              <a:gd name="connsiteX24-1399" fmla="*/ 1551439 w 1990924"/>
              <a:gd name="connsiteY24-1400" fmla="*/ 575028 h 221404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</a:cxnLst>
            <a:rect l="l" t="t" r="r" b="b"/>
            <a:pathLst>
              <a:path w="1990924" h="2214047">
                <a:moveTo>
                  <a:pt x="1551439" y="575028"/>
                </a:moveTo>
                <a:lnTo>
                  <a:pt x="1810111" y="443740"/>
                </a:lnTo>
                <a:cubicBezTo>
                  <a:pt x="1916702" y="411615"/>
                  <a:pt x="1999643" y="604546"/>
                  <a:pt x="1988879" y="682456"/>
                </a:cubicBezTo>
                <a:cubicBezTo>
                  <a:pt x="1978115" y="760366"/>
                  <a:pt x="1855917" y="833066"/>
                  <a:pt x="1745529" y="911202"/>
                </a:cubicBezTo>
                <a:cubicBezTo>
                  <a:pt x="1780804" y="1041249"/>
                  <a:pt x="1780804" y="1178345"/>
                  <a:pt x="1745529" y="1308392"/>
                </a:cubicBezTo>
                <a:cubicBezTo>
                  <a:pt x="1826646" y="1384641"/>
                  <a:pt x="1972296" y="1459228"/>
                  <a:pt x="1988879" y="1537138"/>
                </a:cubicBezTo>
                <a:cubicBezTo>
                  <a:pt x="2005462" y="1615048"/>
                  <a:pt x="1917933" y="1757949"/>
                  <a:pt x="1845026" y="1775854"/>
                </a:cubicBezTo>
                <a:cubicBezTo>
                  <a:pt x="1772119" y="1793759"/>
                  <a:pt x="1679522" y="1697359"/>
                  <a:pt x="1551439" y="1644566"/>
                </a:cubicBezTo>
                <a:cubicBezTo>
                  <a:pt x="1456452" y="1740139"/>
                  <a:pt x="1337724" y="1808687"/>
                  <a:pt x="1207462" y="1843161"/>
                </a:cubicBezTo>
                <a:cubicBezTo>
                  <a:pt x="1181987" y="1951534"/>
                  <a:pt x="1188815" y="2112640"/>
                  <a:pt x="1131037" y="2168281"/>
                </a:cubicBezTo>
                <a:cubicBezTo>
                  <a:pt x="1073259" y="2223922"/>
                  <a:pt x="912751" y="2231196"/>
                  <a:pt x="860792" y="2177009"/>
                </a:cubicBezTo>
                <a:cubicBezTo>
                  <a:pt x="808833" y="2122822"/>
                  <a:pt x="810792" y="1947903"/>
                  <a:pt x="819282" y="1843161"/>
                </a:cubicBezTo>
                <a:cubicBezTo>
                  <a:pt x="689020" y="1808686"/>
                  <a:pt x="570292" y="1740138"/>
                  <a:pt x="475305" y="1644566"/>
                </a:cubicBezTo>
                <a:cubicBezTo>
                  <a:pt x="368714" y="1676691"/>
                  <a:pt x="234257" y="1763209"/>
                  <a:pt x="155531" y="1740940"/>
                </a:cubicBezTo>
                <a:cubicBezTo>
                  <a:pt x="76805" y="1718671"/>
                  <a:pt x="-17997" y="1583044"/>
                  <a:pt x="2950" y="1510953"/>
                </a:cubicBezTo>
                <a:cubicBezTo>
                  <a:pt x="23897" y="1438862"/>
                  <a:pt x="223198" y="1360342"/>
                  <a:pt x="281215" y="1308392"/>
                </a:cubicBezTo>
                <a:cubicBezTo>
                  <a:pt x="245940" y="1178345"/>
                  <a:pt x="245940" y="1041249"/>
                  <a:pt x="281215" y="911202"/>
                </a:cubicBezTo>
                <a:cubicBezTo>
                  <a:pt x="200098" y="834953"/>
                  <a:pt x="58812" y="758912"/>
                  <a:pt x="37865" y="682456"/>
                </a:cubicBezTo>
                <a:cubicBezTo>
                  <a:pt x="16918" y="606000"/>
                  <a:pt x="82624" y="470373"/>
                  <a:pt x="155531" y="452468"/>
                </a:cubicBezTo>
                <a:cubicBezTo>
                  <a:pt x="228438" y="434563"/>
                  <a:pt x="364680" y="530965"/>
                  <a:pt x="475305" y="575028"/>
                </a:cubicBezTo>
                <a:cubicBezTo>
                  <a:pt x="570292" y="479455"/>
                  <a:pt x="689020" y="410907"/>
                  <a:pt x="819282" y="376433"/>
                </a:cubicBezTo>
                <a:cubicBezTo>
                  <a:pt x="844757" y="268060"/>
                  <a:pt x="837929" y="108409"/>
                  <a:pt x="895707" y="51313"/>
                </a:cubicBezTo>
                <a:cubicBezTo>
                  <a:pt x="953485" y="-5783"/>
                  <a:pt x="1113993" y="-20332"/>
                  <a:pt x="1165952" y="33855"/>
                </a:cubicBezTo>
                <a:cubicBezTo>
                  <a:pt x="1217911" y="88042"/>
                  <a:pt x="1198495" y="254233"/>
                  <a:pt x="1207462" y="376433"/>
                </a:cubicBezTo>
                <a:cubicBezTo>
                  <a:pt x="1337724" y="410908"/>
                  <a:pt x="1456452" y="479456"/>
                  <a:pt x="1551439" y="575028"/>
                </a:cubicBezTo>
                <a:close/>
              </a:path>
            </a:pathLst>
          </a:custGeom>
          <a:noFill/>
          <a:ln w="38100">
            <a:solidFill>
              <a:srgbClr val="414042"/>
            </a:solidFill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83766" tIns="587064" rIns="583766" bIns="587064" numCol="1" spcCol="1270" anchor="ctr" anchorCtr="0">
            <a:noAutofit/>
          </a:bodyPr>
          <a:lstStyle/>
          <a:p>
            <a:pPr lvl="0" algn="ctr" defTabSz="13335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2800" kern="1200">
              <a:solidFill>
                <a:srgbClr val="414042"/>
              </a:solidFill>
            </a:endParaRPr>
          </a:p>
        </p:txBody>
      </p:sp>
      <p:sp>
        <p:nvSpPr>
          <p:cNvPr id="5" name="任意多边形 4"/>
          <p:cNvSpPr/>
          <p:nvPr/>
        </p:nvSpPr>
        <p:spPr>
          <a:xfrm rot="20820775">
            <a:off x="8863649" y="2204865"/>
            <a:ext cx="1751212" cy="1915959"/>
          </a:xfrm>
          <a:custGeom>
            <a:avLst/>
            <a:gdLst>
              <a:gd name="connsiteX0" fmla="*/ 1621800 w 2167466"/>
              <a:gd name="connsiteY0" fmla="*/ 548964 h 2167466"/>
              <a:gd name="connsiteX1" fmla="*/ 1941574 w 2167466"/>
              <a:gd name="connsiteY1" fmla="*/ 452590 h 2167466"/>
              <a:gd name="connsiteX2" fmla="*/ 2059240 w 2167466"/>
              <a:gd name="connsiteY2" fmla="*/ 656392 h 2167466"/>
              <a:gd name="connsiteX3" fmla="*/ 1815890 w 2167466"/>
              <a:gd name="connsiteY3" fmla="*/ 885138 h 2167466"/>
              <a:gd name="connsiteX4" fmla="*/ 1815890 w 2167466"/>
              <a:gd name="connsiteY4" fmla="*/ 1282328 h 2167466"/>
              <a:gd name="connsiteX5" fmla="*/ 2059240 w 2167466"/>
              <a:gd name="connsiteY5" fmla="*/ 1511074 h 2167466"/>
              <a:gd name="connsiteX6" fmla="*/ 1941574 w 2167466"/>
              <a:gd name="connsiteY6" fmla="*/ 1714876 h 2167466"/>
              <a:gd name="connsiteX7" fmla="*/ 1621800 w 2167466"/>
              <a:gd name="connsiteY7" fmla="*/ 1618502 h 2167466"/>
              <a:gd name="connsiteX8" fmla="*/ 1277823 w 2167466"/>
              <a:gd name="connsiteY8" fmla="*/ 1817097 h 2167466"/>
              <a:gd name="connsiteX9" fmla="*/ 1201398 w 2167466"/>
              <a:gd name="connsiteY9" fmla="*/ 2142217 h 2167466"/>
              <a:gd name="connsiteX10" fmla="*/ 966068 w 2167466"/>
              <a:gd name="connsiteY10" fmla="*/ 2142217 h 2167466"/>
              <a:gd name="connsiteX11" fmla="*/ 889643 w 2167466"/>
              <a:gd name="connsiteY11" fmla="*/ 1817097 h 2167466"/>
              <a:gd name="connsiteX12" fmla="*/ 545666 w 2167466"/>
              <a:gd name="connsiteY12" fmla="*/ 1618502 h 2167466"/>
              <a:gd name="connsiteX13" fmla="*/ 225892 w 2167466"/>
              <a:gd name="connsiteY13" fmla="*/ 1714876 h 2167466"/>
              <a:gd name="connsiteX14" fmla="*/ 108226 w 2167466"/>
              <a:gd name="connsiteY14" fmla="*/ 1511074 h 2167466"/>
              <a:gd name="connsiteX15" fmla="*/ 351576 w 2167466"/>
              <a:gd name="connsiteY15" fmla="*/ 1282328 h 2167466"/>
              <a:gd name="connsiteX16" fmla="*/ 351576 w 2167466"/>
              <a:gd name="connsiteY16" fmla="*/ 885138 h 2167466"/>
              <a:gd name="connsiteX17" fmla="*/ 108226 w 2167466"/>
              <a:gd name="connsiteY17" fmla="*/ 656392 h 2167466"/>
              <a:gd name="connsiteX18" fmla="*/ 225892 w 2167466"/>
              <a:gd name="connsiteY18" fmla="*/ 452590 h 2167466"/>
              <a:gd name="connsiteX19" fmla="*/ 545666 w 2167466"/>
              <a:gd name="connsiteY19" fmla="*/ 548964 h 2167466"/>
              <a:gd name="connsiteX20" fmla="*/ 889643 w 2167466"/>
              <a:gd name="connsiteY20" fmla="*/ 350369 h 2167466"/>
              <a:gd name="connsiteX21" fmla="*/ 966068 w 2167466"/>
              <a:gd name="connsiteY21" fmla="*/ 25249 h 2167466"/>
              <a:gd name="connsiteX22" fmla="*/ 1201398 w 2167466"/>
              <a:gd name="connsiteY22" fmla="*/ 25249 h 2167466"/>
              <a:gd name="connsiteX23" fmla="*/ 1277823 w 2167466"/>
              <a:gd name="connsiteY23" fmla="*/ 350369 h 2167466"/>
              <a:gd name="connsiteX24" fmla="*/ 1621800 w 2167466"/>
              <a:gd name="connsiteY24" fmla="*/ 548964 h 2167466"/>
              <a:gd name="connsiteX0-1" fmla="*/ 1517526 w 1954966"/>
              <a:gd name="connsiteY0-2" fmla="*/ 523716 h 2116969"/>
              <a:gd name="connsiteX1-3" fmla="*/ 1837300 w 1954966"/>
              <a:gd name="connsiteY1-4" fmla="*/ 427342 h 2116969"/>
              <a:gd name="connsiteX2-5" fmla="*/ 1954966 w 1954966"/>
              <a:gd name="connsiteY2-6" fmla="*/ 631144 h 2116969"/>
              <a:gd name="connsiteX3-7" fmla="*/ 1711616 w 1954966"/>
              <a:gd name="connsiteY3-8" fmla="*/ 859890 h 2116969"/>
              <a:gd name="connsiteX4-9" fmla="*/ 1711616 w 1954966"/>
              <a:gd name="connsiteY4-10" fmla="*/ 1257080 h 2116969"/>
              <a:gd name="connsiteX5-11" fmla="*/ 1954966 w 1954966"/>
              <a:gd name="connsiteY5-12" fmla="*/ 1485826 h 2116969"/>
              <a:gd name="connsiteX6-13" fmla="*/ 1837300 w 1954966"/>
              <a:gd name="connsiteY6-14" fmla="*/ 1689628 h 2116969"/>
              <a:gd name="connsiteX7-15" fmla="*/ 1517526 w 1954966"/>
              <a:gd name="connsiteY7-16" fmla="*/ 1593254 h 2116969"/>
              <a:gd name="connsiteX8-17" fmla="*/ 1173549 w 1954966"/>
              <a:gd name="connsiteY8-18" fmla="*/ 1791849 h 2116969"/>
              <a:gd name="connsiteX9-19" fmla="*/ 1097124 w 1954966"/>
              <a:gd name="connsiteY9-20" fmla="*/ 2116969 h 2116969"/>
              <a:gd name="connsiteX10-21" fmla="*/ 861794 w 1954966"/>
              <a:gd name="connsiteY10-22" fmla="*/ 2116969 h 2116969"/>
              <a:gd name="connsiteX11-23" fmla="*/ 785369 w 1954966"/>
              <a:gd name="connsiteY11-24" fmla="*/ 1791849 h 2116969"/>
              <a:gd name="connsiteX12-25" fmla="*/ 441392 w 1954966"/>
              <a:gd name="connsiteY12-26" fmla="*/ 1593254 h 2116969"/>
              <a:gd name="connsiteX13-27" fmla="*/ 121618 w 1954966"/>
              <a:gd name="connsiteY13-28" fmla="*/ 1689628 h 2116969"/>
              <a:gd name="connsiteX14-29" fmla="*/ 3952 w 1954966"/>
              <a:gd name="connsiteY14-30" fmla="*/ 1485826 h 2116969"/>
              <a:gd name="connsiteX15-31" fmla="*/ 247302 w 1954966"/>
              <a:gd name="connsiteY15-32" fmla="*/ 1257080 h 2116969"/>
              <a:gd name="connsiteX16-33" fmla="*/ 247302 w 1954966"/>
              <a:gd name="connsiteY16-34" fmla="*/ 859890 h 2116969"/>
              <a:gd name="connsiteX17-35" fmla="*/ 3952 w 1954966"/>
              <a:gd name="connsiteY17-36" fmla="*/ 631144 h 2116969"/>
              <a:gd name="connsiteX18-37" fmla="*/ 121618 w 1954966"/>
              <a:gd name="connsiteY18-38" fmla="*/ 427342 h 2116969"/>
              <a:gd name="connsiteX19-39" fmla="*/ 441392 w 1954966"/>
              <a:gd name="connsiteY19-40" fmla="*/ 523716 h 2116969"/>
              <a:gd name="connsiteX20-41" fmla="*/ 785369 w 1954966"/>
              <a:gd name="connsiteY20-42" fmla="*/ 325121 h 2116969"/>
              <a:gd name="connsiteX21-43" fmla="*/ 861794 w 1954966"/>
              <a:gd name="connsiteY21-44" fmla="*/ 1 h 2116969"/>
              <a:gd name="connsiteX22-45" fmla="*/ 1097124 w 1954966"/>
              <a:gd name="connsiteY22-46" fmla="*/ 1 h 2116969"/>
              <a:gd name="connsiteX23-47" fmla="*/ 1173549 w 1954966"/>
              <a:gd name="connsiteY23-48" fmla="*/ 325121 h 2116969"/>
              <a:gd name="connsiteX24-49" fmla="*/ 1517526 w 1954966"/>
              <a:gd name="connsiteY24-50" fmla="*/ 523716 h 2116969"/>
              <a:gd name="connsiteX0-51" fmla="*/ 1539857 w 1977297"/>
              <a:gd name="connsiteY0-52" fmla="*/ 523714 h 2116967"/>
              <a:gd name="connsiteX1-53" fmla="*/ 1859631 w 1977297"/>
              <a:gd name="connsiteY1-54" fmla="*/ 427340 h 2116967"/>
              <a:gd name="connsiteX2-55" fmla="*/ 1977297 w 1977297"/>
              <a:gd name="connsiteY2-56" fmla="*/ 631142 h 2116967"/>
              <a:gd name="connsiteX3-57" fmla="*/ 1733947 w 1977297"/>
              <a:gd name="connsiteY3-58" fmla="*/ 859888 h 2116967"/>
              <a:gd name="connsiteX4-59" fmla="*/ 1733947 w 1977297"/>
              <a:gd name="connsiteY4-60" fmla="*/ 1257078 h 2116967"/>
              <a:gd name="connsiteX5-61" fmla="*/ 1977297 w 1977297"/>
              <a:gd name="connsiteY5-62" fmla="*/ 1485824 h 2116967"/>
              <a:gd name="connsiteX6-63" fmla="*/ 1859631 w 1977297"/>
              <a:gd name="connsiteY6-64" fmla="*/ 1689626 h 2116967"/>
              <a:gd name="connsiteX7-65" fmla="*/ 1539857 w 1977297"/>
              <a:gd name="connsiteY7-66" fmla="*/ 1593252 h 2116967"/>
              <a:gd name="connsiteX8-67" fmla="*/ 1195880 w 1977297"/>
              <a:gd name="connsiteY8-68" fmla="*/ 1791847 h 2116967"/>
              <a:gd name="connsiteX9-69" fmla="*/ 1119455 w 1977297"/>
              <a:gd name="connsiteY9-70" fmla="*/ 2116967 h 2116967"/>
              <a:gd name="connsiteX10-71" fmla="*/ 884125 w 1977297"/>
              <a:gd name="connsiteY10-72" fmla="*/ 2116967 h 2116967"/>
              <a:gd name="connsiteX11-73" fmla="*/ 807700 w 1977297"/>
              <a:gd name="connsiteY11-74" fmla="*/ 1791847 h 2116967"/>
              <a:gd name="connsiteX12-75" fmla="*/ 463723 w 1977297"/>
              <a:gd name="connsiteY12-76" fmla="*/ 1593252 h 2116967"/>
              <a:gd name="connsiteX13-77" fmla="*/ 143949 w 1977297"/>
              <a:gd name="connsiteY13-78" fmla="*/ 1689626 h 2116967"/>
              <a:gd name="connsiteX14-79" fmla="*/ 26283 w 1977297"/>
              <a:gd name="connsiteY14-80" fmla="*/ 1485824 h 2116967"/>
              <a:gd name="connsiteX15-81" fmla="*/ 269633 w 1977297"/>
              <a:gd name="connsiteY15-82" fmla="*/ 1257078 h 2116967"/>
              <a:gd name="connsiteX16-83" fmla="*/ 269633 w 1977297"/>
              <a:gd name="connsiteY16-84" fmla="*/ 859888 h 2116967"/>
              <a:gd name="connsiteX17-85" fmla="*/ 26283 w 1977297"/>
              <a:gd name="connsiteY17-86" fmla="*/ 631142 h 2116967"/>
              <a:gd name="connsiteX18-87" fmla="*/ 143949 w 1977297"/>
              <a:gd name="connsiteY18-88" fmla="*/ 427340 h 2116967"/>
              <a:gd name="connsiteX19-89" fmla="*/ 463723 w 1977297"/>
              <a:gd name="connsiteY19-90" fmla="*/ 523714 h 2116967"/>
              <a:gd name="connsiteX20-91" fmla="*/ 807700 w 1977297"/>
              <a:gd name="connsiteY20-92" fmla="*/ 325119 h 2116967"/>
              <a:gd name="connsiteX21-93" fmla="*/ 884125 w 1977297"/>
              <a:gd name="connsiteY21-94" fmla="*/ -1 h 2116967"/>
              <a:gd name="connsiteX22-95" fmla="*/ 1119455 w 1977297"/>
              <a:gd name="connsiteY22-96" fmla="*/ -1 h 2116967"/>
              <a:gd name="connsiteX23-97" fmla="*/ 1195880 w 1977297"/>
              <a:gd name="connsiteY23-98" fmla="*/ 325119 h 2116967"/>
              <a:gd name="connsiteX24-99" fmla="*/ 1539857 w 1977297"/>
              <a:gd name="connsiteY24-100" fmla="*/ 523714 h 2116967"/>
              <a:gd name="connsiteX0-101" fmla="*/ 1539859 w 1977299"/>
              <a:gd name="connsiteY0-102" fmla="*/ 523716 h 2116969"/>
              <a:gd name="connsiteX1-103" fmla="*/ 1859633 w 1977299"/>
              <a:gd name="connsiteY1-104" fmla="*/ 427342 h 2116969"/>
              <a:gd name="connsiteX2-105" fmla="*/ 1977299 w 1977299"/>
              <a:gd name="connsiteY2-106" fmla="*/ 631144 h 2116969"/>
              <a:gd name="connsiteX3-107" fmla="*/ 1733949 w 1977299"/>
              <a:gd name="connsiteY3-108" fmla="*/ 859890 h 2116969"/>
              <a:gd name="connsiteX4-109" fmla="*/ 1733949 w 1977299"/>
              <a:gd name="connsiteY4-110" fmla="*/ 1257080 h 2116969"/>
              <a:gd name="connsiteX5-111" fmla="*/ 1977299 w 1977299"/>
              <a:gd name="connsiteY5-112" fmla="*/ 1485826 h 2116969"/>
              <a:gd name="connsiteX6-113" fmla="*/ 1859633 w 1977299"/>
              <a:gd name="connsiteY6-114" fmla="*/ 1689628 h 2116969"/>
              <a:gd name="connsiteX7-115" fmla="*/ 1539859 w 1977299"/>
              <a:gd name="connsiteY7-116" fmla="*/ 1593254 h 2116969"/>
              <a:gd name="connsiteX8-117" fmla="*/ 1195882 w 1977299"/>
              <a:gd name="connsiteY8-118" fmla="*/ 1791849 h 2116969"/>
              <a:gd name="connsiteX9-119" fmla="*/ 1119457 w 1977299"/>
              <a:gd name="connsiteY9-120" fmla="*/ 2116969 h 2116969"/>
              <a:gd name="connsiteX10-121" fmla="*/ 884127 w 1977299"/>
              <a:gd name="connsiteY10-122" fmla="*/ 2116969 h 2116969"/>
              <a:gd name="connsiteX11-123" fmla="*/ 807702 w 1977299"/>
              <a:gd name="connsiteY11-124" fmla="*/ 1791849 h 2116969"/>
              <a:gd name="connsiteX12-125" fmla="*/ 463725 w 1977299"/>
              <a:gd name="connsiteY12-126" fmla="*/ 1593254 h 2116969"/>
              <a:gd name="connsiteX13-127" fmla="*/ 143951 w 1977299"/>
              <a:gd name="connsiteY13-128" fmla="*/ 1689628 h 2116969"/>
              <a:gd name="connsiteX14-129" fmla="*/ 26285 w 1977299"/>
              <a:gd name="connsiteY14-130" fmla="*/ 1485826 h 2116969"/>
              <a:gd name="connsiteX15-131" fmla="*/ 269635 w 1977299"/>
              <a:gd name="connsiteY15-132" fmla="*/ 1257080 h 2116969"/>
              <a:gd name="connsiteX16-133" fmla="*/ 269635 w 1977299"/>
              <a:gd name="connsiteY16-134" fmla="*/ 859890 h 2116969"/>
              <a:gd name="connsiteX17-135" fmla="*/ 26285 w 1977299"/>
              <a:gd name="connsiteY17-136" fmla="*/ 631144 h 2116969"/>
              <a:gd name="connsiteX18-137" fmla="*/ 143951 w 1977299"/>
              <a:gd name="connsiteY18-138" fmla="*/ 427342 h 2116969"/>
              <a:gd name="connsiteX19-139" fmla="*/ 463725 w 1977299"/>
              <a:gd name="connsiteY19-140" fmla="*/ 523716 h 2116969"/>
              <a:gd name="connsiteX20-141" fmla="*/ 807702 w 1977299"/>
              <a:gd name="connsiteY20-142" fmla="*/ 325121 h 2116969"/>
              <a:gd name="connsiteX21-143" fmla="*/ 884127 w 1977299"/>
              <a:gd name="connsiteY21-144" fmla="*/ 1 h 2116969"/>
              <a:gd name="connsiteX22-145" fmla="*/ 1119457 w 1977299"/>
              <a:gd name="connsiteY22-146" fmla="*/ 1 h 2116969"/>
              <a:gd name="connsiteX23-147" fmla="*/ 1195882 w 1977299"/>
              <a:gd name="connsiteY23-148" fmla="*/ 325121 h 2116969"/>
              <a:gd name="connsiteX24-149" fmla="*/ 1539859 w 1977299"/>
              <a:gd name="connsiteY24-150" fmla="*/ 523716 h 2116969"/>
              <a:gd name="connsiteX0-151" fmla="*/ 1539859 w 1977299"/>
              <a:gd name="connsiteY0-152" fmla="*/ 523714 h 2116967"/>
              <a:gd name="connsiteX1-153" fmla="*/ 1859633 w 1977299"/>
              <a:gd name="connsiteY1-154" fmla="*/ 427340 h 2116967"/>
              <a:gd name="connsiteX2-155" fmla="*/ 1977299 w 1977299"/>
              <a:gd name="connsiteY2-156" fmla="*/ 631142 h 2116967"/>
              <a:gd name="connsiteX3-157" fmla="*/ 1733949 w 1977299"/>
              <a:gd name="connsiteY3-158" fmla="*/ 859888 h 2116967"/>
              <a:gd name="connsiteX4-159" fmla="*/ 1733949 w 1977299"/>
              <a:gd name="connsiteY4-160" fmla="*/ 1257078 h 2116967"/>
              <a:gd name="connsiteX5-161" fmla="*/ 1977299 w 1977299"/>
              <a:gd name="connsiteY5-162" fmla="*/ 1485824 h 2116967"/>
              <a:gd name="connsiteX6-163" fmla="*/ 1859633 w 1977299"/>
              <a:gd name="connsiteY6-164" fmla="*/ 1689626 h 2116967"/>
              <a:gd name="connsiteX7-165" fmla="*/ 1539859 w 1977299"/>
              <a:gd name="connsiteY7-166" fmla="*/ 1593252 h 2116967"/>
              <a:gd name="connsiteX8-167" fmla="*/ 1195882 w 1977299"/>
              <a:gd name="connsiteY8-168" fmla="*/ 1791847 h 2116967"/>
              <a:gd name="connsiteX9-169" fmla="*/ 1119457 w 1977299"/>
              <a:gd name="connsiteY9-170" fmla="*/ 2116967 h 2116967"/>
              <a:gd name="connsiteX10-171" fmla="*/ 884127 w 1977299"/>
              <a:gd name="connsiteY10-172" fmla="*/ 2116967 h 2116967"/>
              <a:gd name="connsiteX11-173" fmla="*/ 807702 w 1977299"/>
              <a:gd name="connsiteY11-174" fmla="*/ 1791847 h 2116967"/>
              <a:gd name="connsiteX12-175" fmla="*/ 463725 w 1977299"/>
              <a:gd name="connsiteY12-176" fmla="*/ 1593252 h 2116967"/>
              <a:gd name="connsiteX13-177" fmla="*/ 143951 w 1977299"/>
              <a:gd name="connsiteY13-178" fmla="*/ 1689626 h 2116967"/>
              <a:gd name="connsiteX14-179" fmla="*/ 26285 w 1977299"/>
              <a:gd name="connsiteY14-180" fmla="*/ 1485824 h 2116967"/>
              <a:gd name="connsiteX15-181" fmla="*/ 269635 w 1977299"/>
              <a:gd name="connsiteY15-182" fmla="*/ 1257078 h 2116967"/>
              <a:gd name="connsiteX16-183" fmla="*/ 269635 w 1977299"/>
              <a:gd name="connsiteY16-184" fmla="*/ 859888 h 2116967"/>
              <a:gd name="connsiteX17-185" fmla="*/ 26285 w 1977299"/>
              <a:gd name="connsiteY17-186" fmla="*/ 631142 h 2116967"/>
              <a:gd name="connsiteX18-187" fmla="*/ 143951 w 1977299"/>
              <a:gd name="connsiteY18-188" fmla="*/ 427340 h 2116967"/>
              <a:gd name="connsiteX19-189" fmla="*/ 463725 w 1977299"/>
              <a:gd name="connsiteY19-190" fmla="*/ 523714 h 2116967"/>
              <a:gd name="connsiteX20-191" fmla="*/ 807702 w 1977299"/>
              <a:gd name="connsiteY20-192" fmla="*/ 325119 h 2116967"/>
              <a:gd name="connsiteX21-193" fmla="*/ 884127 w 1977299"/>
              <a:gd name="connsiteY21-194" fmla="*/ -1 h 2116967"/>
              <a:gd name="connsiteX22-195" fmla="*/ 1119457 w 1977299"/>
              <a:gd name="connsiteY22-196" fmla="*/ -1 h 2116967"/>
              <a:gd name="connsiteX23-197" fmla="*/ 1195882 w 1977299"/>
              <a:gd name="connsiteY23-198" fmla="*/ 325119 h 2116967"/>
              <a:gd name="connsiteX24-199" fmla="*/ 1539859 w 1977299"/>
              <a:gd name="connsiteY24-200" fmla="*/ 523714 h 2116967"/>
              <a:gd name="connsiteX0-201" fmla="*/ 1539859 w 1977299"/>
              <a:gd name="connsiteY0-202" fmla="*/ 523716 h 2157608"/>
              <a:gd name="connsiteX1-203" fmla="*/ 1859633 w 1977299"/>
              <a:gd name="connsiteY1-204" fmla="*/ 427342 h 2157608"/>
              <a:gd name="connsiteX2-205" fmla="*/ 1977299 w 1977299"/>
              <a:gd name="connsiteY2-206" fmla="*/ 631144 h 2157608"/>
              <a:gd name="connsiteX3-207" fmla="*/ 1733949 w 1977299"/>
              <a:gd name="connsiteY3-208" fmla="*/ 859890 h 2157608"/>
              <a:gd name="connsiteX4-209" fmla="*/ 1733949 w 1977299"/>
              <a:gd name="connsiteY4-210" fmla="*/ 1257080 h 2157608"/>
              <a:gd name="connsiteX5-211" fmla="*/ 1977299 w 1977299"/>
              <a:gd name="connsiteY5-212" fmla="*/ 1485826 h 2157608"/>
              <a:gd name="connsiteX6-213" fmla="*/ 1859633 w 1977299"/>
              <a:gd name="connsiteY6-214" fmla="*/ 1689628 h 2157608"/>
              <a:gd name="connsiteX7-215" fmla="*/ 1539859 w 1977299"/>
              <a:gd name="connsiteY7-216" fmla="*/ 1593254 h 2157608"/>
              <a:gd name="connsiteX8-217" fmla="*/ 1195882 w 1977299"/>
              <a:gd name="connsiteY8-218" fmla="*/ 1791849 h 2157608"/>
              <a:gd name="connsiteX9-219" fmla="*/ 1119457 w 1977299"/>
              <a:gd name="connsiteY9-220" fmla="*/ 2116969 h 2157608"/>
              <a:gd name="connsiteX10-221" fmla="*/ 884127 w 1977299"/>
              <a:gd name="connsiteY10-222" fmla="*/ 2116969 h 2157608"/>
              <a:gd name="connsiteX11-223" fmla="*/ 807702 w 1977299"/>
              <a:gd name="connsiteY11-224" fmla="*/ 1791849 h 2157608"/>
              <a:gd name="connsiteX12-225" fmla="*/ 463725 w 1977299"/>
              <a:gd name="connsiteY12-226" fmla="*/ 1593254 h 2157608"/>
              <a:gd name="connsiteX13-227" fmla="*/ 143951 w 1977299"/>
              <a:gd name="connsiteY13-228" fmla="*/ 1689628 h 2157608"/>
              <a:gd name="connsiteX14-229" fmla="*/ 26285 w 1977299"/>
              <a:gd name="connsiteY14-230" fmla="*/ 1485826 h 2157608"/>
              <a:gd name="connsiteX15-231" fmla="*/ 269635 w 1977299"/>
              <a:gd name="connsiteY15-232" fmla="*/ 1257080 h 2157608"/>
              <a:gd name="connsiteX16-233" fmla="*/ 269635 w 1977299"/>
              <a:gd name="connsiteY16-234" fmla="*/ 859890 h 2157608"/>
              <a:gd name="connsiteX17-235" fmla="*/ 26285 w 1977299"/>
              <a:gd name="connsiteY17-236" fmla="*/ 631144 h 2157608"/>
              <a:gd name="connsiteX18-237" fmla="*/ 143951 w 1977299"/>
              <a:gd name="connsiteY18-238" fmla="*/ 427342 h 2157608"/>
              <a:gd name="connsiteX19-239" fmla="*/ 463725 w 1977299"/>
              <a:gd name="connsiteY19-240" fmla="*/ 523716 h 2157608"/>
              <a:gd name="connsiteX20-241" fmla="*/ 807702 w 1977299"/>
              <a:gd name="connsiteY20-242" fmla="*/ 325121 h 2157608"/>
              <a:gd name="connsiteX21-243" fmla="*/ 884127 w 1977299"/>
              <a:gd name="connsiteY21-244" fmla="*/ 1 h 2157608"/>
              <a:gd name="connsiteX22-245" fmla="*/ 1119457 w 1977299"/>
              <a:gd name="connsiteY22-246" fmla="*/ 1 h 2157608"/>
              <a:gd name="connsiteX23-247" fmla="*/ 1195882 w 1977299"/>
              <a:gd name="connsiteY23-248" fmla="*/ 325121 h 2157608"/>
              <a:gd name="connsiteX24-249" fmla="*/ 1539859 w 1977299"/>
              <a:gd name="connsiteY24-250" fmla="*/ 523716 h 2157608"/>
              <a:gd name="connsiteX0-251" fmla="*/ 1539859 w 1977299"/>
              <a:gd name="connsiteY0-252" fmla="*/ 523714 h 2179536"/>
              <a:gd name="connsiteX1-253" fmla="*/ 1859633 w 1977299"/>
              <a:gd name="connsiteY1-254" fmla="*/ 427340 h 2179536"/>
              <a:gd name="connsiteX2-255" fmla="*/ 1977299 w 1977299"/>
              <a:gd name="connsiteY2-256" fmla="*/ 631142 h 2179536"/>
              <a:gd name="connsiteX3-257" fmla="*/ 1733949 w 1977299"/>
              <a:gd name="connsiteY3-258" fmla="*/ 859888 h 2179536"/>
              <a:gd name="connsiteX4-259" fmla="*/ 1733949 w 1977299"/>
              <a:gd name="connsiteY4-260" fmla="*/ 1257078 h 2179536"/>
              <a:gd name="connsiteX5-261" fmla="*/ 1977299 w 1977299"/>
              <a:gd name="connsiteY5-262" fmla="*/ 1485824 h 2179536"/>
              <a:gd name="connsiteX6-263" fmla="*/ 1859633 w 1977299"/>
              <a:gd name="connsiteY6-264" fmla="*/ 1689626 h 2179536"/>
              <a:gd name="connsiteX7-265" fmla="*/ 1539859 w 1977299"/>
              <a:gd name="connsiteY7-266" fmla="*/ 1593252 h 2179536"/>
              <a:gd name="connsiteX8-267" fmla="*/ 1195882 w 1977299"/>
              <a:gd name="connsiteY8-268" fmla="*/ 1791847 h 2179536"/>
              <a:gd name="connsiteX9-269" fmla="*/ 1119457 w 1977299"/>
              <a:gd name="connsiteY9-270" fmla="*/ 2116967 h 2179536"/>
              <a:gd name="connsiteX10-271" fmla="*/ 884127 w 1977299"/>
              <a:gd name="connsiteY10-272" fmla="*/ 2116967 h 2179536"/>
              <a:gd name="connsiteX11-273" fmla="*/ 807702 w 1977299"/>
              <a:gd name="connsiteY11-274" fmla="*/ 1791847 h 2179536"/>
              <a:gd name="connsiteX12-275" fmla="*/ 463725 w 1977299"/>
              <a:gd name="connsiteY12-276" fmla="*/ 1593252 h 2179536"/>
              <a:gd name="connsiteX13-277" fmla="*/ 143951 w 1977299"/>
              <a:gd name="connsiteY13-278" fmla="*/ 1689626 h 2179536"/>
              <a:gd name="connsiteX14-279" fmla="*/ 26285 w 1977299"/>
              <a:gd name="connsiteY14-280" fmla="*/ 1485824 h 2179536"/>
              <a:gd name="connsiteX15-281" fmla="*/ 269635 w 1977299"/>
              <a:gd name="connsiteY15-282" fmla="*/ 1257078 h 2179536"/>
              <a:gd name="connsiteX16-283" fmla="*/ 269635 w 1977299"/>
              <a:gd name="connsiteY16-284" fmla="*/ 859888 h 2179536"/>
              <a:gd name="connsiteX17-285" fmla="*/ 26285 w 1977299"/>
              <a:gd name="connsiteY17-286" fmla="*/ 631142 h 2179536"/>
              <a:gd name="connsiteX18-287" fmla="*/ 143951 w 1977299"/>
              <a:gd name="connsiteY18-288" fmla="*/ 427340 h 2179536"/>
              <a:gd name="connsiteX19-289" fmla="*/ 463725 w 1977299"/>
              <a:gd name="connsiteY19-290" fmla="*/ 523714 h 2179536"/>
              <a:gd name="connsiteX20-291" fmla="*/ 807702 w 1977299"/>
              <a:gd name="connsiteY20-292" fmla="*/ 325119 h 2179536"/>
              <a:gd name="connsiteX21-293" fmla="*/ 884127 w 1977299"/>
              <a:gd name="connsiteY21-294" fmla="*/ -1 h 2179536"/>
              <a:gd name="connsiteX22-295" fmla="*/ 1119457 w 1977299"/>
              <a:gd name="connsiteY22-296" fmla="*/ -1 h 2179536"/>
              <a:gd name="connsiteX23-297" fmla="*/ 1195882 w 1977299"/>
              <a:gd name="connsiteY23-298" fmla="*/ 325119 h 2179536"/>
              <a:gd name="connsiteX24-299" fmla="*/ 1539859 w 1977299"/>
              <a:gd name="connsiteY24-300" fmla="*/ 523714 h 2179536"/>
              <a:gd name="connsiteX0-301" fmla="*/ 1539859 w 1981249"/>
              <a:gd name="connsiteY0-302" fmla="*/ 523716 h 2179538"/>
              <a:gd name="connsiteX1-303" fmla="*/ 1859633 w 1981249"/>
              <a:gd name="connsiteY1-304" fmla="*/ 427342 h 2179538"/>
              <a:gd name="connsiteX2-305" fmla="*/ 1977299 w 1981249"/>
              <a:gd name="connsiteY2-306" fmla="*/ 631144 h 2179538"/>
              <a:gd name="connsiteX3-307" fmla="*/ 1733949 w 1981249"/>
              <a:gd name="connsiteY3-308" fmla="*/ 859890 h 2179538"/>
              <a:gd name="connsiteX4-309" fmla="*/ 1733949 w 1981249"/>
              <a:gd name="connsiteY4-310" fmla="*/ 1257080 h 2179538"/>
              <a:gd name="connsiteX5-311" fmla="*/ 1977299 w 1981249"/>
              <a:gd name="connsiteY5-312" fmla="*/ 1485826 h 2179538"/>
              <a:gd name="connsiteX6-313" fmla="*/ 1859633 w 1981249"/>
              <a:gd name="connsiteY6-314" fmla="*/ 1689628 h 2179538"/>
              <a:gd name="connsiteX7-315" fmla="*/ 1539859 w 1981249"/>
              <a:gd name="connsiteY7-316" fmla="*/ 1593254 h 2179538"/>
              <a:gd name="connsiteX8-317" fmla="*/ 1195882 w 1981249"/>
              <a:gd name="connsiteY8-318" fmla="*/ 1791849 h 2179538"/>
              <a:gd name="connsiteX9-319" fmla="*/ 1119457 w 1981249"/>
              <a:gd name="connsiteY9-320" fmla="*/ 2116969 h 2179538"/>
              <a:gd name="connsiteX10-321" fmla="*/ 884127 w 1981249"/>
              <a:gd name="connsiteY10-322" fmla="*/ 2116969 h 2179538"/>
              <a:gd name="connsiteX11-323" fmla="*/ 807702 w 1981249"/>
              <a:gd name="connsiteY11-324" fmla="*/ 1791849 h 2179538"/>
              <a:gd name="connsiteX12-325" fmla="*/ 463725 w 1981249"/>
              <a:gd name="connsiteY12-326" fmla="*/ 1593254 h 2179538"/>
              <a:gd name="connsiteX13-327" fmla="*/ 143951 w 1981249"/>
              <a:gd name="connsiteY13-328" fmla="*/ 1689628 h 2179538"/>
              <a:gd name="connsiteX14-329" fmla="*/ 26285 w 1981249"/>
              <a:gd name="connsiteY14-330" fmla="*/ 1485826 h 2179538"/>
              <a:gd name="connsiteX15-331" fmla="*/ 269635 w 1981249"/>
              <a:gd name="connsiteY15-332" fmla="*/ 1257080 h 2179538"/>
              <a:gd name="connsiteX16-333" fmla="*/ 269635 w 1981249"/>
              <a:gd name="connsiteY16-334" fmla="*/ 859890 h 2179538"/>
              <a:gd name="connsiteX17-335" fmla="*/ 26285 w 1981249"/>
              <a:gd name="connsiteY17-336" fmla="*/ 631144 h 2179538"/>
              <a:gd name="connsiteX18-337" fmla="*/ 143951 w 1981249"/>
              <a:gd name="connsiteY18-338" fmla="*/ 427342 h 2179538"/>
              <a:gd name="connsiteX19-339" fmla="*/ 463725 w 1981249"/>
              <a:gd name="connsiteY19-340" fmla="*/ 523716 h 2179538"/>
              <a:gd name="connsiteX20-341" fmla="*/ 807702 w 1981249"/>
              <a:gd name="connsiteY20-342" fmla="*/ 325121 h 2179538"/>
              <a:gd name="connsiteX21-343" fmla="*/ 884127 w 1981249"/>
              <a:gd name="connsiteY21-344" fmla="*/ 1 h 2179538"/>
              <a:gd name="connsiteX22-345" fmla="*/ 1119457 w 1981249"/>
              <a:gd name="connsiteY22-346" fmla="*/ 1 h 2179538"/>
              <a:gd name="connsiteX23-347" fmla="*/ 1195882 w 1981249"/>
              <a:gd name="connsiteY23-348" fmla="*/ 325121 h 2179538"/>
              <a:gd name="connsiteX24-349" fmla="*/ 1539859 w 1981249"/>
              <a:gd name="connsiteY24-350" fmla="*/ 523716 h 2179538"/>
              <a:gd name="connsiteX0-351" fmla="*/ 1539859 w 2003583"/>
              <a:gd name="connsiteY0-352" fmla="*/ 523714 h 2179536"/>
              <a:gd name="connsiteX1-353" fmla="*/ 1859633 w 2003583"/>
              <a:gd name="connsiteY1-354" fmla="*/ 427340 h 2179536"/>
              <a:gd name="connsiteX2-355" fmla="*/ 1977299 w 2003583"/>
              <a:gd name="connsiteY2-356" fmla="*/ 631142 h 2179536"/>
              <a:gd name="connsiteX3-357" fmla="*/ 1733949 w 2003583"/>
              <a:gd name="connsiteY3-358" fmla="*/ 859888 h 2179536"/>
              <a:gd name="connsiteX4-359" fmla="*/ 1733949 w 2003583"/>
              <a:gd name="connsiteY4-360" fmla="*/ 1257078 h 2179536"/>
              <a:gd name="connsiteX5-361" fmla="*/ 1977299 w 2003583"/>
              <a:gd name="connsiteY5-362" fmla="*/ 1485824 h 2179536"/>
              <a:gd name="connsiteX6-363" fmla="*/ 1859633 w 2003583"/>
              <a:gd name="connsiteY6-364" fmla="*/ 1689626 h 2179536"/>
              <a:gd name="connsiteX7-365" fmla="*/ 1539859 w 2003583"/>
              <a:gd name="connsiteY7-366" fmla="*/ 1593252 h 2179536"/>
              <a:gd name="connsiteX8-367" fmla="*/ 1195882 w 2003583"/>
              <a:gd name="connsiteY8-368" fmla="*/ 1791847 h 2179536"/>
              <a:gd name="connsiteX9-369" fmla="*/ 1119457 w 2003583"/>
              <a:gd name="connsiteY9-370" fmla="*/ 2116967 h 2179536"/>
              <a:gd name="connsiteX10-371" fmla="*/ 884127 w 2003583"/>
              <a:gd name="connsiteY10-372" fmla="*/ 2116967 h 2179536"/>
              <a:gd name="connsiteX11-373" fmla="*/ 807702 w 2003583"/>
              <a:gd name="connsiteY11-374" fmla="*/ 1791847 h 2179536"/>
              <a:gd name="connsiteX12-375" fmla="*/ 463725 w 2003583"/>
              <a:gd name="connsiteY12-376" fmla="*/ 1593252 h 2179536"/>
              <a:gd name="connsiteX13-377" fmla="*/ 143951 w 2003583"/>
              <a:gd name="connsiteY13-378" fmla="*/ 1689626 h 2179536"/>
              <a:gd name="connsiteX14-379" fmla="*/ 26285 w 2003583"/>
              <a:gd name="connsiteY14-380" fmla="*/ 1485824 h 2179536"/>
              <a:gd name="connsiteX15-381" fmla="*/ 269635 w 2003583"/>
              <a:gd name="connsiteY15-382" fmla="*/ 1257078 h 2179536"/>
              <a:gd name="connsiteX16-383" fmla="*/ 269635 w 2003583"/>
              <a:gd name="connsiteY16-384" fmla="*/ 859888 h 2179536"/>
              <a:gd name="connsiteX17-385" fmla="*/ 26285 w 2003583"/>
              <a:gd name="connsiteY17-386" fmla="*/ 631142 h 2179536"/>
              <a:gd name="connsiteX18-387" fmla="*/ 143951 w 2003583"/>
              <a:gd name="connsiteY18-388" fmla="*/ 427340 h 2179536"/>
              <a:gd name="connsiteX19-389" fmla="*/ 463725 w 2003583"/>
              <a:gd name="connsiteY19-390" fmla="*/ 523714 h 2179536"/>
              <a:gd name="connsiteX20-391" fmla="*/ 807702 w 2003583"/>
              <a:gd name="connsiteY20-392" fmla="*/ 325119 h 2179536"/>
              <a:gd name="connsiteX21-393" fmla="*/ 884127 w 2003583"/>
              <a:gd name="connsiteY21-394" fmla="*/ -1 h 2179536"/>
              <a:gd name="connsiteX22-395" fmla="*/ 1119457 w 2003583"/>
              <a:gd name="connsiteY22-396" fmla="*/ -1 h 2179536"/>
              <a:gd name="connsiteX23-397" fmla="*/ 1195882 w 2003583"/>
              <a:gd name="connsiteY23-398" fmla="*/ 325119 h 2179536"/>
              <a:gd name="connsiteX24-399" fmla="*/ 1539859 w 2003583"/>
              <a:gd name="connsiteY24-400" fmla="*/ 523714 h 2179536"/>
              <a:gd name="connsiteX0-401" fmla="*/ 1539859 w 2003583"/>
              <a:gd name="connsiteY0-402" fmla="*/ 523716 h 2179538"/>
              <a:gd name="connsiteX1-403" fmla="*/ 1859633 w 2003583"/>
              <a:gd name="connsiteY1-404" fmla="*/ 427342 h 2179538"/>
              <a:gd name="connsiteX2-405" fmla="*/ 1977299 w 2003583"/>
              <a:gd name="connsiteY2-406" fmla="*/ 631144 h 2179538"/>
              <a:gd name="connsiteX3-407" fmla="*/ 1733949 w 2003583"/>
              <a:gd name="connsiteY3-408" fmla="*/ 859890 h 2179538"/>
              <a:gd name="connsiteX4-409" fmla="*/ 1733949 w 2003583"/>
              <a:gd name="connsiteY4-410" fmla="*/ 1257080 h 2179538"/>
              <a:gd name="connsiteX5-411" fmla="*/ 1977299 w 2003583"/>
              <a:gd name="connsiteY5-412" fmla="*/ 1485826 h 2179538"/>
              <a:gd name="connsiteX6-413" fmla="*/ 1859633 w 2003583"/>
              <a:gd name="connsiteY6-414" fmla="*/ 1689628 h 2179538"/>
              <a:gd name="connsiteX7-415" fmla="*/ 1539859 w 2003583"/>
              <a:gd name="connsiteY7-416" fmla="*/ 1593254 h 2179538"/>
              <a:gd name="connsiteX8-417" fmla="*/ 1195882 w 2003583"/>
              <a:gd name="connsiteY8-418" fmla="*/ 1791849 h 2179538"/>
              <a:gd name="connsiteX9-419" fmla="*/ 1119457 w 2003583"/>
              <a:gd name="connsiteY9-420" fmla="*/ 2116969 h 2179538"/>
              <a:gd name="connsiteX10-421" fmla="*/ 884127 w 2003583"/>
              <a:gd name="connsiteY10-422" fmla="*/ 2116969 h 2179538"/>
              <a:gd name="connsiteX11-423" fmla="*/ 807702 w 2003583"/>
              <a:gd name="connsiteY11-424" fmla="*/ 1791849 h 2179538"/>
              <a:gd name="connsiteX12-425" fmla="*/ 463725 w 2003583"/>
              <a:gd name="connsiteY12-426" fmla="*/ 1593254 h 2179538"/>
              <a:gd name="connsiteX13-427" fmla="*/ 143951 w 2003583"/>
              <a:gd name="connsiteY13-428" fmla="*/ 1689628 h 2179538"/>
              <a:gd name="connsiteX14-429" fmla="*/ 26285 w 2003583"/>
              <a:gd name="connsiteY14-430" fmla="*/ 1485826 h 2179538"/>
              <a:gd name="connsiteX15-431" fmla="*/ 269635 w 2003583"/>
              <a:gd name="connsiteY15-432" fmla="*/ 1257080 h 2179538"/>
              <a:gd name="connsiteX16-433" fmla="*/ 269635 w 2003583"/>
              <a:gd name="connsiteY16-434" fmla="*/ 859890 h 2179538"/>
              <a:gd name="connsiteX17-435" fmla="*/ 26285 w 2003583"/>
              <a:gd name="connsiteY17-436" fmla="*/ 631144 h 2179538"/>
              <a:gd name="connsiteX18-437" fmla="*/ 143951 w 2003583"/>
              <a:gd name="connsiteY18-438" fmla="*/ 427342 h 2179538"/>
              <a:gd name="connsiteX19-439" fmla="*/ 463725 w 2003583"/>
              <a:gd name="connsiteY19-440" fmla="*/ 523716 h 2179538"/>
              <a:gd name="connsiteX20-441" fmla="*/ 807702 w 2003583"/>
              <a:gd name="connsiteY20-442" fmla="*/ 325121 h 2179538"/>
              <a:gd name="connsiteX21-443" fmla="*/ 884127 w 2003583"/>
              <a:gd name="connsiteY21-444" fmla="*/ 1 h 2179538"/>
              <a:gd name="connsiteX22-445" fmla="*/ 1119457 w 2003583"/>
              <a:gd name="connsiteY22-446" fmla="*/ 1 h 2179538"/>
              <a:gd name="connsiteX23-447" fmla="*/ 1195882 w 2003583"/>
              <a:gd name="connsiteY23-448" fmla="*/ 325121 h 2179538"/>
              <a:gd name="connsiteX24-449" fmla="*/ 1539859 w 2003583"/>
              <a:gd name="connsiteY24-450" fmla="*/ 523716 h 2179538"/>
              <a:gd name="connsiteX0-451" fmla="*/ 1539859 w 2003583"/>
              <a:gd name="connsiteY0-452" fmla="*/ 523714 h 2179536"/>
              <a:gd name="connsiteX1-453" fmla="*/ 1859633 w 2003583"/>
              <a:gd name="connsiteY1-454" fmla="*/ 427340 h 2179536"/>
              <a:gd name="connsiteX2-455" fmla="*/ 1977299 w 2003583"/>
              <a:gd name="connsiteY2-456" fmla="*/ 631142 h 2179536"/>
              <a:gd name="connsiteX3-457" fmla="*/ 1733949 w 2003583"/>
              <a:gd name="connsiteY3-458" fmla="*/ 859888 h 2179536"/>
              <a:gd name="connsiteX4-459" fmla="*/ 1733949 w 2003583"/>
              <a:gd name="connsiteY4-460" fmla="*/ 1257078 h 2179536"/>
              <a:gd name="connsiteX5-461" fmla="*/ 1977299 w 2003583"/>
              <a:gd name="connsiteY5-462" fmla="*/ 1485824 h 2179536"/>
              <a:gd name="connsiteX6-463" fmla="*/ 1859633 w 2003583"/>
              <a:gd name="connsiteY6-464" fmla="*/ 1689626 h 2179536"/>
              <a:gd name="connsiteX7-465" fmla="*/ 1539859 w 2003583"/>
              <a:gd name="connsiteY7-466" fmla="*/ 1593252 h 2179536"/>
              <a:gd name="connsiteX8-467" fmla="*/ 1195882 w 2003583"/>
              <a:gd name="connsiteY8-468" fmla="*/ 1791847 h 2179536"/>
              <a:gd name="connsiteX9-469" fmla="*/ 1119457 w 2003583"/>
              <a:gd name="connsiteY9-470" fmla="*/ 2116967 h 2179536"/>
              <a:gd name="connsiteX10-471" fmla="*/ 884127 w 2003583"/>
              <a:gd name="connsiteY10-472" fmla="*/ 2116967 h 2179536"/>
              <a:gd name="connsiteX11-473" fmla="*/ 807702 w 2003583"/>
              <a:gd name="connsiteY11-474" fmla="*/ 1791847 h 2179536"/>
              <a:gd name="connsiteX12-475" fmla="*/ 463725 w 2003583"/>
              <a:gd name="connsiteY12-476" fmla="*/ 1593252 h 2179536"/>
              <a:gd name="connsiteX13-477" fmla="*/ 143951 w 2003583"/>
              <a:gd name="connsiteY13-478" fmla="*/ 1689626 h 2179536"/>
              <a:gd name="connsiteX14-479" fmla="*/ 26285 w 2003583"/>
              <a:gd name="connsiteY14-480" fmla="*/ 1485824 h 2179536"/>
              <a:gd name="connsiteX15-481" fmla="*/ 269635 w 2003583"/>
              <a:gd name="connsiteY15-482" fmla="*/ 1257078 h 2179536"/>
              <a:gd name="connsiteX16-483" fmla="*/ 269635 w 2003583"/>
              <a:gd name="connsiteY16-484" fmla="*/ 859888 h 2179536"/>
              <a:gd name="connsiteX17-485" fmla="*/ 26285 w 2003583"/>
              <a:gd name="connsiteY17-486" fmla="*/ 631142 h 2179536"/>
              <a:gd name="connsiteX18-487" fmla="*/ 143951 w 2003583"/>
              <a:gd name="connsiteY18-488" fmla="*/ 427340 h 2179536"/>
              <a:gd name="connsiteX19-489" fmla="*/ 463725 w 2003583"/>
              <a:gd name="connsiteY19-490" fmla="*/ 523714 h 2179536"/>
              <a:gd name="connsiteX20-491" fmla="*/ 807702 w 2003583"/>
              <a:gd name="connsiteY20-492" fmla="*/ 325119 h 2179536"/>
              <a:gd name="connsiteX21-493" fmla="*/ 884127 w 2003583"/>
              <a:gd name="connsiteY21-494" fmla="*/ -1 h 2179536"/>
              <a:gd name="connsiteX22-495" fmla="*/ 1119457 w 2003583"/>
              <a:gd name="connsiteY22-496" fmla="*/ -1 h 2179536"/>
              <a:gd name="connsiteX23-497" fmla="*/ 1195882 w 2003583"/>
              <a:gd name="connsiteY23-498" fmla="*/ 325119 h 2179536"/>
              <a:gd name="connsiteX24-499" fmla="*/ 1539859 w 2003583"/>
              <a:gd name="connsiteY24-500" fmla="*/ 523714 h 2179536"/>
              <a:gd name="connsiteX0-501" fmla="*/ 1539859 w 2003583"/>
              <a:gd name="connsiteY0-502" fmla="*/ 564355 h 2220177"/>
              <a:gd name="connsiteX1-503" fmla="*/ 1859633 w 2003583"/>
              <a:gd name="connsiteY1-504" fmla="*/ 467981 h 2220177"/>
              <a:gd name="connsiteX2-505" fmla="*/ 1977299 w 2003583"/>
              <a:gd name="connsiteY2-506" fmla="*/ 671783 h 2220177"/>
              <a:gd name="connsiteX3-507" fmla="*/ 1733949 w 2003583"/>
              <a:gd name="connsiteY3-508" fmla="*/ 900529 h 2220177"/>
              <a:gd name="connsiteX4-509" fmla="*/ 1733949 w 2003583"/>
              <a:gd name="connsiteY4-510" fmla="*/ 1297719 h 2220177"/>
              <a:gd name="connsiteX5-511" fmla="*/ 1977299 w 2003583"/>
              <a:gd name="connsiteY5-512" fmla="*/ 1526465 h 2220177"/>
              <a:gd name="connsiteX6-513" fmla="*/ 1859633 w 2003583"/>
              <a:gd name="connsiteY6-514" fmla="*/ 1730267 h 2220177"/>
              <a:gd name="connsiteX7-515" fmla="*/ 1539859 w 2003583"/>
              <a:gd name="connsiteY7-516" fmla="*/ 1633893 h 2220177"/>
              <a:gd name="connsiteX8-517" fmla="*/ 1195882 w 2003583"/>
              <a:gd name="connsiteY8-518" fmla="*/ 1832488 h 2220177"/>
              <a:gd name="connsiteX9-519" fmla="*/ 1119457 w 2003583"/>
              <a:gd name="connsiteY9-520" fmla="*/ 2157608 h 2220177"/>
              <a:gd name="connsiteX10-521" fmla="*/ 884127 w 2003583"/>
              <a:gd name="connsiteY10-522" fmla="*/ 2157608 h 2220177"/>
              <a:gd name="connsiteX11-523" fmla="*/ 807702 w 2003583"/>
              <a:gd name="connsiteY11-524" fmla="*/ 1832488 h 2220177"/>
              <a:gd name="connsiteX12-525" fmla="*/ 463725 w 2003583"/>
              <a:gd name="connsiteY12-526" fmla="*/ 1633893 h 2220177"/>
              <a:gd name="connsiteX13-527" fmla="*/ 143951 w 2003583"/>
              <a:gd name="connsiteY13-528" fmla="*/ 1730267 h 2220177"/>
              <a:gd name="connsiteX14-529" fmla="*/ 26285 w 2003583"/>
              <a:gd name="connsiteY14-530" fmla="*/ 1526465 h 2220177"/>
              <a:gd name="connsiteX15-531" fmla="*/ 269635 w 2003583"/>
              <a:gd name="connsiteY15-532" fmla="*/ 1297719 h 2220177"/>
              <a:gd name="connsiteX16-533" fmla="*/ 269635 w 2003583"/>
              <a:gd name="connsiteY16-534" fmla="*/ 900529 h 2220177"/>
              <a:gd name="connsiteX17-535" fmla="*/ 26285 w 2003583"/>
              <a:gd name="connsiteY17-536" fmla="*/ 671783 h 2220177"/>
              <a:gd name="connsiteX18-537" fmla="*/ 143951 w 2003583"/>
              <a:gd name="connsiteY18-538" fmla="*/ 467981 h 2220177"/>
              <a:gd name="connsiteX19-539" fmla="*/ 463725 w 2003583"/>
              <a:gd name="connsiteY19-540" fmla="*/ 564355 h 2220177"/>
              <a:gd name="connsiteX20-541" fmla="*/ 807702 w 2003583"/>
              <a:gd name="connsiteY20-542" fmla="*/ 365760 h 2220177"/>
              <a:gd name="connsiteX21-543" fmla="*/ 884127 w 2003583"/>
              <a:gd name="connsiteY21-544" fmla="*/ 40640 h 2220177"/>
              <a:gd name="connsiteX22-545" fmla="*/ 1119457 w 2003583"/>
              <a:gd name="connsiteY22-546" fmla="*/ 40640 h 2220177"/>
              <a:gd name="connsiteX23-547" fmla="*/ 1195882 w 2003583"/>
              <a:gd name="connsiteY23-548" fmla="*/ 365760 h 2220177"/>
              <a:gd name="connsiteX24-549" fmla="*/ 1539859 w 2003583"/>
              <a:gd name="connsiteY24-550" fmla="*/ 564355 h 2220177"/>
              <a:gd name="connsiteX0-551" fmla="*/ 1539859 w 2003583"/>
              <a:gd name="connsiteY0-552" fmla="*/ 586285 h 2242107"/>
              <a:gd name="connsiteX1-553" fmla="*/ 1859633 w 2003583"/>
              <a:gd name="connsiteY1-554" fmla="*/ 489911 h 2242107"/>
              <a:gd name="connsiteX2-555" fmla="*/ 1977299 w 2003583"/>
              <a:gd name="connsiteY2-556" fmla="*/ 693713 h 2242107"/>
              <a:gd name="connsiteX3-557" fmla="*/ 1733949 w 2003583"/>
              <a:gd name="connsiteY3-558" fmla="*/ 922459 h 2242107"/>
              <a:gd name="connsiteX4-559" fmla="*/ 1733949 w 2003583"/>
              <a:gd name="connsiteY4-560" fmla="*/ 1319649 h 2242107"/>
              <a:gd name="connsiteX5-561" fmla="*/ 1977299 w 2003583"/>
              <a:gd name="connsiteY5-562" fmla="*/ 1548395 h 2242107"/>
              <a:gd name="connsiteX6-563" fmla="*/ 1859633 w 2003583"/>
              <a:gd name="connsiteY6-564" fmla="*/ 1752197 h 2242107"/>
              <a:gd name="connsiteX7-565" fmla="*/ 1539859 w 2003583"/>
              <a:gd name="connsiteY7-566" fmla="*/ 1655823 h 2242107"/>
              <a:gd name="connsiteX8-567" fmla="*/ 1195882 w 2003583"/>
              <a:gd name="connsiteY8-568" fmla="*/ 1854418 h 2242107"/>
              <a:gd name="connsiteX9-569" fmla="*/ 1119457 w 2003583"/>
              <a:gd name="connsiteY9-570" fmla="*/ 2179538 h 2242107"/>
              <a:gd name="connsiteX10-571" fmla="*/ 884127 w 2003583"/>
              <a:gd name="connsiteY10-572" fmla="*/ 2179538 h 2242107"/>
              <a:gd name="connsiteX11-573" fmla="*/ 807702 w 2003583"/>
              <a:gd name="connsiteY11-574" fmla="*/ 1854418 h 2242107"/>
              <a:gd name="connsiteX12-575" fmla="*/ 463725 w 2003583"/>
              <a:gd name="connsiteY12-576" fmla="*/ 1655823 h 2242107"/>
              <a:gd name="connsiteX13-577" fmla="*/ 143951 w 2003583"/>
              <a:gd name="connsiteY13-578" fmla="*/ 1752197 h 2242107"/>
              <a:gd name="connsiteX14-579" fmla="*/ 26285 w 2003583"/>
              <a:gd name="connsiteY14-580" fmla="*/ 1548395 h 2242107"/>
              <a:gd name="connsiteX15-581" fmla="*/ 269635 w 2003583"/>
              <a:gd name="connsiteY15-582" fmla="*/ 1319649 h 2242107"/>
              <a:gd name="connsiteX16-583" fmla="*/ 269635 w 2003583"/>
              <a:gd name="connsiteY16-584" fmla="*/ 922459 h 2242107"/>
              <a:gd name="connsiteX17-585" fmla="*/ 26285 w 2003583"/>
              <a:gd name="connsiteY17-586" fmla="*/ 693713 h 2242107"/>
              <a:gd name="connsiteX18-587" fmla="*/ 143951 w 2003583"/>
              <a:gd name="connsiteY18-588" fmla="*/ 489911 h 2242107"/>
              <a:gd name="connsiteX19-589" fmla="*/ 463725 w 2003583"/>
              <a:gd name="connsiteY19-590" fmla="*/ 586285 h 2242107"/>
              <a:gd name="connsiteX20-591" fmla="*/ 807702 w 2003583"/>
              <a:gd name="connsiteY20-592" fmla="*/ 387690 h 2242107"/>
              <a:gd name="connsiteX21-593" fmla="*/ 884127 w 2003583"/>
              <a:gd name="connsiteY21-594" fmla="*/ 62570 h 2242107"/>
              <a:gd name="connsiteX22-595" fmla="*/ 1119457 w 2003583"/>
              <a:gd name="connsiteY22-596" fmla="*/ 62570 h 2242107"/>
              <a:gd name="connsiteX23-597" fmla="*/ 1195882 w 2003583"/>
              <a:gd name="connsiteY23-598" fmla="*/ 387690 h 2242107"/>
              <a:gd name="connsiteX24-599" fmla="*/ 1539859 w 2003583"/>
              <a:gd name="connsiteY24-600" fmla="*/ 586285 h 2242107"/>
              <a:gd name="connsiteX0-601" fmla="*/ 1539859 w 2003583"/>
              <a:gd name="connsiteY0-602" fmla="*/ 586285 h 2242107"/>
              <a:gd name="connsiteX1-603" fmla="*/ 1859633 w 2003583"/>
              <a:gd name="connsiteY1-604" fmla="*/ 489911 h 2242107"/>
              <a:gd name="connsiteX2-605" fmla="*/ 1977299 w 2003583"/>
              <a:gd name="connsiteY2-606" fmla="*/ 693713 h 2242107"/>
              <a:gd name="connsiteX3-607" fmla="*/ 1733949 w 2003583"/>
              <a:gd name="connsiteY3-608" fmla="*/ 922459 h 2242107"/>
              <a:gd name="connsiteX4-609" fmla="*/ 1733949 w 2003583"/>
              <a:gd name="connsiteY4-610" fmla="*/ 1319649 h 2242107"/>
              <a:gd name="connsiteX5-611" fmla="*/ 1977299 w 2003583"/>
              <a:gd name="connsiteY5-612" fmla="*/ 1548395 h 2242107"/>
              <a:gd name="connsiteX6-613" fmla="*/ 1859633 w 2003583"/>
              <a:gd name="connsiteY6-614" fmla="*/ 1752197 h 2242107"/>
              <a:gd name="connsiteX7-615" fmla="*/ 1539859 w 2003583"/>
              <a:gd name="connsiteY7-616" fmla="*/ 1655823 h 2242107"/>
              <a:gd name="connsiteX8-617" fmla="*/ 1195882 w 2003583"/>
              <a:gd name="connsiteY8-618" fmla="*/ 1854418 h 2242107"/>
              <a:gd name="connsiteX9-619" fmla="*/ 1119457 w 2003583"/>
              <a:gd name="connsiteY9-620" fmla="*/ 2179538 h 2242107"/>
              <a:gd name="connsiteX10-621" fmla="*/ 884127 w 2003583"/>
              <a:gd name="connsiteY10-622" fmla="*/ 2179538 h 2242107"/>
              <a:gd name="connsiteX11-623" fmla="*/ 807702 w 2003583"/>
              <a:gd name="connsiteY11-624" fmla="*/ 1854418 h 2242107"/>
              <a:gd name="connsiteX12-625" fmla="*/ 463725 w 2003583"/>
              <a:gd name="connsiteY12-626" fmla="*/ 1655823 h 2242107"/>
              <a:gd name="connsiteX13-627" fmla="*/ 143951 w 2003583"/>
              <a:gd name="connsiteY13-628" fmla="*/ 1752197 h 2242107"/>
              <a:gd name="connsiteX14-629" fmla="*/ 26285 w 2003583"/>
              <a:gd name="connsiteY14-630" fmla="*/ 1548395 h 2242107"/>
              <a:gd name="connsiteX15-631" fmla="*/ 269635 w 2003583"/>
              <a:gd name="connsiteY15-632" fmla="*/ 1319649 h 2242107"/>
              <a:gd name="connsiteX16-633" fmla="*/ 269635 w 2003583"/>
              <a:gd name="connsiteY16-634" fmla="*/ 922459 h 2242107"/>
              <a:gd name="connsiteX17-635" fmla="*/ 26285 w 2003583"/>
              <a:gd name="connsiteY17-636" fmla="*/ 693713 h 2242107"/>
              <a:gd name="connsiteX18-637" fmla="*/ 143951 w 2003583"/>
              <a:gd name="connsiteY18-638" fmla="*/ 489911 h 2242107"/>
              <a:gd name="connsiteX19-639" fmla="*/ 463725 w 2003583"/>
              <a:gd name="connsiteY19-640" fmla="*/ 586285 h 2242107"/>
              <a:gd name="connsiteX20-641" fmla="*/ 807702 w 2003583"/>
              <a:gd name="connsiteY20-642" fmla="*/ 387690 h 2242107"/>
              <a:gd name="connsiteX21-643" fmla="*/ 884127 w 2003583"/>
              <a:gd name="connsiteY21-644" fmla="*/ 62570 h 2242107"/>
              <a:gd name="connsiteX22-645" fmla="*/ 1119457 w 2003583"/>
              <a:gd name="connsiteY22-646" fmla="*/ 62570 h 2242107"/>
              <a:gd name="connsiteX23-647" fmla="*/ 1195882 w 2003583"/>
              <a:gd name="connsiteY23-648" fmla="*/ 387690 h 2242107"/>
              <a:gd name="connsiteX24-649" fmla="*/ 1539859 w 2003583"/>
              <a:gd name="connsiteY24-650" fmla="*/ 586285 h 2242107"/>
              <a:gd name="connsiteX0-651" fmla="*/ 1539859 w 2003583"/>
              <a:gd name="connsiteY0-652" fmla="*/ 586285 h 2242107"/>
              <a:gd name="connsiteX1-653" fmla="*/ 1859633 w 2003583"/>
              <a:gd name="connsiteY1-654" fmla="*/ 489911 h 2242107"/>
              <a:gd name="connsiteX2-655" fmla="*/ 1977299 w 2003583"/>
              <a:gd name="connsiteY2-656" fmla="*/ 693713 h 2242107"/>
              <a:gd name="connsiteX3-657" fmla="*/ 1733949 w 2003583"/>
              <a:gd name="connsiteY3-658" fmla="*/ 922459 h 2242107"/>
              <a:gd name="connsiteX4-659" fmla="*/ 1733949 w 2003583"/>
              <a:gd name="connsiteY4-660" fmla="*/ 1319649 h 2242107"/>
              <a:gd name="connsiteX5-661" fmla="*/ 1977299 w 2003583"/>
              <a:gd name="connsiteY5-662" fmla="*/ 1548395 h 2242107"/>
              <a:gd name="connsiteX6-663" fmla="*/ 1859633 w 2003583"/>
              <a:gd name="connsiteY6-664" fmla="*/ 1752197 h 2242107"/>
              <a:gd name="connsiteX7-665" fmla="*/ 1539859 w 2003583"/>
              <a:gd name="connsiteY7-666" fmla="*/ 1655823 h 2242107"/>
              <a:gd name="connsiteX8-667" fmla="*/ 1195882 w 2003583"/>
              <a:gd name="connsiteY8-668" fmla="*/ 1854418 h 2242107"/>
              <a:gd name="connsiteX9-669" fmla="*/ 1119457 w 2003583"/>
              <a:gd name="connsiteY9-670" fmla="*/ 2179538 h 2242107"/>
              <a:gd name="connsiteX10-671" fmla="*/ 884127 w 2003583"/>
              <a:gd name="connsiteY10-672" fmla="*/ 2179538 h 2242107"/>
              <a:gd name="connsiteX11-673" fmla="*/ 807702 w 2003583"/>
              <a:gd name="connsiteY11-674" fmla="*/ 1854418 h 2242107"/>
              <a:gd name="connsiteX12-675" fmla="*/ 463725 w 2003583"/>
              <a:gd name="connsiteY12-676" fmla="*/ 1655823 h 2242107"/>
              <a:gd name="connsiteX13-677" fmla="*/ 143951 w 2003583"/>
              <a:gd name="connsiteY13-678" fmla="*/ 1752197 h 2242107"/>
              <a:gd name="connsiteX14-679" fmla="*/ 26285 w 2003583"/>
              <a:gd name="connsiteY14-680" fmla="*/ 1548395 h 2242107"/>
              <a:gd name="connsiteX15-681" fmla="*/ 269635 w 2003583"/>
              <a:gd name="connsiteY15-682" fmla="*/ 1319649 h 2242107"/>
              <a:gd name="connsiteX16-683" fmla="*/ 269635 w 2003583"/>
              <a:gd name="connsiteY16-684" fmla="*/ 922459 h 2242107"/>
              <a:gd name="connsiteX17-685" fmla="*/ 26285 w 2003583"/>
              <a:gd name="connsiteY17-686" fmla="*/ 693713 h 2242107"/>
              <a:gd name="connsiteX18-687" fmla="*/ 143951 w 2003583"/>
              <a:gd name="connsiteY18-688" fmla="*/ 489911 h 2242107"/>
              <a:gd name="connsiteX19-689" fmla="*/ 463725 w 2003583"/>
              <a:gd name="connsiteY19-690" fmla="*/ 586285 h 2242107"/>
              <a:gd name="connsiteX20-691" fmla="*/ 807702 w 2003583"/>
              <a:gd name="connsiteY20-692" fmla="*/ 387690 h 2242107"/>
              <a:gd name="connsiteX21-693" fmla="*/ 884127 w 2003583"/>
              <a:gd name="connsiteY21-694" fmla="*/ 62570 h 2242107"/>
              <a:gd name="connsiteX22-695" fmla="*/ 1119457 w 2003583"/>
              <a:gd name="connsiteY22-696" fmla="*/ 62570 h 2242107"/>
              <a:gd name="connsiteX23-697" fmla="*/ 1195882 w 2003583"/>
              <a:gd name="connsiteY23-698" fmla="*/ 387690 h 2242107"/>
              <a:gd name="connsiteX24-699" fmla="*/ 1539859 w 2003583"/>
              <a:gd name="connsiteY24-700" fmla="*/ 586285 h 2242107"/>
              <a:gd name="connsiteX0-701" fmla="*/ 1539859 w 2003583"/>
              <a:gd name="connsiteY0-702" fmla="*/ 586285 h 2242107"/>
              <a:gd name="connsiteX1-703" fmla="*/ 1859633 w 2003583"/>
              <a:gd name="connsiteY1-704" fmla="*/ 489911 h 2242107"/>
              <a:gd name="connsiteX2-705" fmla="*/ 1977299 w 2003583"/>
              <a:gd name="connsiteY2-706" fmla="*/ 693713 h 2242107"/>
              <a:gd name="connsiteX3-707" fmla="*/ 1733949 w 2003583"/>
              <a:gd name="connsiteY3-708" fmla="*/ 922459 h 2242107"/>
              <a:gd name="connsiteX4-709" fmla="*/ 1733949 w 2003583"/>
              <a:gd name="connsiteY4-710" fmla="*/ 1319649 h 2242107"/>
              <a:gd name="connsiteX5-711" fmla="*/ 1977299 w 2003583"/>
              <a:gd name="connsiteY5-712" fmla="*/ 1548395 h 2242107"/>
              <a:gd name="connsiteX6-713" fmla="*/ 1859633 w 2003583"/>
              <a:gd name="connsiteY6-714" fmla="*/ 1752197 h 2242107"/>
              <a:gd name="connsiteX7-715" fmla="*/ 1539859 w 2003583"/>
              <a:gd name="connsiteY7-716" fmla="*/ 1655823 h 2242107"/>
              <a:gd name="connsiteX8-717" fmla="*/ 1195882 w 2003583"/>
              <a:gd name="connsiteY8-718" fmla="*/ 1854418 h 2242107"/>
              <a:gd name="connsiteX9-719" fmla="*/ 1119457 w 2003583"/>
              <a:gd name="connsiteY9-720" fmla="*/ 2179538 h 2242107"/>
              <a:gd name="connsiteX10-721" fmla="*/ 884127 w 2003583"/>
              <a:gd name="connsiteY10-722" fmla="*/ 2179538 h 2242107"/>
              <a:gd name="connsiteX11-723" fmla="*/ 807702 w 2003583"/>
              <a:gd name="connsiteY11-724" fmla="*/ 1854418 h 2242107"/>
              <a:gd name="connsiteX12-725" fmla="*/ 463725 w 2003583"/>
              <a:gd name="connsiteY12-726" fmla="*/ 1655823 h 2242107"/>
              <a:gd name="connsiteX13-727" fmla="*/ 143951 w 2003583"/>
              <a:gd name="connsiteY13-728" fmla="*/ 1752197 h 2242107"/>
              <a:gd name="connsiteX14-729" fmla="*/ 26285 w 2003583"/>
              <a:gd name="connsiteY14-730" fmla="*/ 1548395 h 2242107"/>
              <a:gd name="connsiteX15-731" fmla="*/ 269635 w 2003583"/>
              <a:gd name="connsiteY15-732" fmla="*/ 1319649 h 2242107"/>
              <a:gd name="connsiteX16-733" fmla="*/ 269635 w 2003583"/>
              <a:gd name="connsiteY16-734" fmla="*/ 922459 h 2242107"/>
              <a:gd name="connsiteX17-735" fmla="*/ 26285 w 2003583"/>
              <a:gd name="connsiteY17-736" fmla="*/ 693713 h 2242107"/>
              <a:gd name="connsiteX18-737" fmla="*/ 143951 w 2003583"/>
              <a:gd name="connsiteY18-738" fmla="*/ 489911 h 2242107"/>
              <a:gd name="connsiteX19-739" fmla="*/ 463725 w 2003583"/>
              <a:gd name="connsiteY19-740" fmla="*/ 586285 h 2242107"/>
              <a:gd name="connsiteX20-741" fmla="*/ 807702 w 2003583"/>
              <a:gd name="connsiteY20-742" fmla="*/ 387690 h 2242107"/>
              <a:gd name="connsiteX21-743" fmla="*/ 884127 w 2003583"/>
              <a:gd name="connsiteY21-744" fmla="*/ 62570 h 2242107"/>
              <a:gd name="connsiteX22-745" fmla="*/ 1119457 w 2003583"/>
              <a:gd name="connsiteY22-746" fmla="*/ 62570 h 2242107"/>
              <a:gd name="connsiteX23-747" fmla="*/ 1195882 w 2003583"/>
              <a:gd name="connsiteY23-748" fmla="*/ 387690 h 2242107"/>
              <a:gd name="connsiteX24-749" fmla="*/ 1539859 w 2003583"/>
              <a:gd name="connsiteY24-750" fmla="*/ 586285 h 2242107"/>
              <a:gd name="connsiteX0-751" fmla="*/ 1539859 w 2003583"/>
              <a:gd name="connsiteY0-752" fmla="*/ 586285 h 2242107"/>
              <a:gd name="connsiteX1-753" fmla="*/ 1859633 w 2003583"/>
              <a:gd name="connsiteY1-754" fmla="*/ 489911 h 2242107"/>
              <a:gd name="connsiteX2-755" fmla="*/ 1977299 w 2003583"/>
              <a:gd name="connsiteY2-756" fmla="*/ 693713 h 2242107"/>
              <a:gd name="connsiteX3-757" fmla="*/ 1733949 w 2003583"/>
              <a:gd name="connsiteY3-758" fmla="*/ 922459 h 2242107"/>
              <a:gd name="connsiteX4-759" fmla="*/ 1733949 w 2003583"/>
              <a:gd name="connsiteY4-760" fmla="*/ 1319649 h 2242107"/>
              <a:gd name="connsiteX5-761" fmla="*/ 1977299 w 2003583"/>
              <a:gd name="connsiteY5-762" fmla="*/ 1548395 h 2242107"/>
              <a:gd name="connsiteX6-763" fmla="*/ 1859633 w 2003583"/>
              <a:gd name="connsiteY6-764" fmla="*/ 1752197 h 2242107"/>
              <a:gd name="connsiteX7-765" fmla="*/ 1539859 w 2003583"/>
              <a:gd name="connsiteY7-766" fmla="*/ 1655823 h 2242107"/>
              <a:gd name="connsiteX8-767" fmla="*/ 1195882 w 2003583"/>
              <a:gd name="connsiteY8-768" fmla="*/ 1854418 h 2242107"/>
              <a:gd name="connsiteX9-769" fmla="*/ 1119457 w 2003583"/>
              <a:gd name="connsiteY9-770" fmla="*/ 2179538 h 2242107"/>
              <a:gd name="connsiteX10-771" fmla="*/ 884127 w 2003583"/>
              <a:gd name="connsiteY10-772" fmla="*/ 2179538 h 2242107"/>
              <a:gd name="connsiteX11-773" fmla="*/ 807702 w 2003583"/>
              <a:gd name="connsiteY11-774" fmla="*/ 1854418 h 2242107"/>
              <a:gd name="connsiteX12-775" fmla="*/ 463725 w 2003583"/>
              <a:gd name="connsiteY12-776" fmla="*/ 1655823 h 2242107"/>
              <a:gd name="connsiteX13-777" fmla="*/ 143951 w 2003583"/>
              <a:gd name="connsiteY13-778" fmla="*/ 1752197 h 2242107"/>
              <a:gd name="connsiteX14-779" fmla="*/ 26285 w 2003583"/>
              <a:gd name="connsiteY14-780" fmla="*/ 1548395 h 2242107"/>
              <a:gd name="connsiteX15-781" fmla="*/ 269635 w 2003583"/>
              <a:gd name="connsiteY15-782" fmla="*/ 1319649 h 2242107"/>
              <a:gd name="connsiteX16-783" fmla="*/ 269635 w 2003583"/>
              <a:gd name="connsiteY16-784" fmla="*/ 922459 h 2242107"/>
              <a:gd name="connsiteX17-785" fmla="*/ 26285 w 2003583"/>
              <a:gd name="connsiteY17-786" fmla="*/ 693713 h 2242107"/>
              <a:gd name="connsiteX18-787" fmla="*/ 143951 w 2003583"/>
              <a:gd name="connsiteY18-788" fmla="*/ 489911 h 2242107"/>
              <a:gd name="connsiteX19-789" fmla="*/ 463725 w 2003583"/>
              <a:gd name="connsiteY19-790" fmla="*/ 586285 h 2242107"/>
              <a:gd name="connsiteX20-791" fmla="*/ 807702 w 2003583"/>
              <a:gd name="connsiteY20-792" fmla="*/ 387690 h 2242107"/>
              <a:gd name="connsiteX21-793" fmla="*/ 884127 w 2003583"/>
              <a:gd name="connsiteY21-794" fmla="*/ 62570 h 2242107"/>
              <a:gd name="connsiteX22-795" fmla="*/ 1119457 w 2003583"/>
              <a:gd name="connsiteY22-796" fmla="*/ 62570 h 2242107"/>
              <a:gd name="connsiteX23-797" fmla="*/ 1195882 w 2003583"/>
              <a:gd name="connsiteY23-798" fmla="*/ 387690 h 2242107"/>
              <a:gd name="connsiteX24-799" fmla="*/ 1539859 w 2003583"/>
              <a:gd name="connsiteY24-800" fmla="*/ 586285 h 2242107"/>
              <a:gd name="connsiteX0-801" fmla="*/ 1539859 w 2003583"/>
              <a:gd name="connsiteY0-802" fmla="*/ 586285 h 2242107"/>
              <a:gd name="connsiteX1-803" fmla="*/ 1859633 w 2003583"/>
              <a:gd name="connsiteY1-804" fmla="*/ 489911 h 2242107"/>
              <a:gd name="connsiteX2-805" fmla="*/ 1977299 w 2003583"/>
              <a:gd name="connsiteY2-806" fmla="*/ 693713 h 2242107"/>
              <a:gd name="connsiteX3-807" fmla="*/ 1733949 w 2003583"/>
              <a:gd name="connsiteY3-808" fmla="*/ 922459 h 2242107"/>
              <a:gd name="connsiteX4-809" fmla="*/ 1733949 w 2003583"/>
              <a:gd name="connsiteY4-810" fmla="*/ 1319649 h 2242107"/>
              <a:gd name="connsiteX5-811" fmla="*/ 1977299 w 2003583"/>
              <a:gd name="connsiteY5-812" fmla="*/ 1548395 h 2242107"/>
              <a:gd name="connsiteX6-813" fmla="*/ 1859633 w 2003583"/>
              <a:gd name="connsiteY6-814" fmla="*/ 1752197 h 2242107"/>
              <a:gd name="connsiteX7-815" fmla="*/ 1539859 w 2003583"/>
              <a:gd name="connsiteY7-816" fmla="*/ 1655823 h 2242107"/>
              <a:gd name="connsiteX8-817" fmla="*/ 1195882 w 2003583"/>
              <a:gd name="connsiteY8-818" fmla="*/ 1854418 h 2242107"/>
              <a:gd name="connsiteX9-819" fmla="*/ 1119457 w 2003583"/>
              <a:gd name="connsiteY9-820" fmla="*/ 2179538 h 2242107"/>
              <a:gd name="connsiteX10-821" fmla="*/ 884127 w 2003583"/>
              <a:gd name="connsiteY10-822" fmla="*/ 2179538 h 2242107"/>
              <a:gd name="connsiteX11-823" fmla="*/ 807702 w 2003583"/>
              <a:gd name="connsiteY11-824" fmla="*/ 1854418 h 2242107"/>
              <a:gd name="connsiteX12-825" fmla="*/ 463725 w 2003583"/>
              <a:gd name="connsiteY12-826" fmla="*/ 1655823 h 2242107"/>
              <a:gd name="connsiteX13-827" fmla="*/ 143951 w 2003583"/>
              <a:gd name="connsiteY13-828" fmla="*/ 1752197 h 2242107"/>
              <a:gd name="connsiteX14-829" fmla="*/ 26285 w 2003583"/>
              <a:gd name="connsiteY14-830" fmla="*/ 1548395 h 2242107"/>
              <a:gd name="connsiteX15-831" fmla="*/ 269635 w 2003583"/>
              <a:gd name="connsiteY15-832" fmla="*/ 1319649 h 2242107"/>
              <a:gd name="connsiteX16-833" fmla="*/ 269635 w 2003583"/>
              <a:gd name="connsiteY16-834" fmla="*/ 922459 h 2242107"/>
              <a:gd name="connsiteX17-835" fmla="*/ 26285 w 2003583"/>
              <a:gd name="connsiteY17-836" fmla="*/ 693713 h 2242107"/>
              <a:gd name="connsiteX18-837" fmla="*/ 143951 w 2003583"/>
              <a:gd name="connsiteY18-838" fmla="*/ 489911 h 2242107"/>
              <a:gd name="connsiteX19-839" fmla="*/ 463725 w 2003583"/>
              <a:gd name="connsiteY19-840" fmla="*/ 586285 h 2242107"/>
              <a:gd name="connsiteX20-841" fmla="*/ 807702 w 2003583"/>
              <a:gd name="connsiteY20-842" fmla="*/ 387690 h 2242107"/>
              <a:gd name="connsiteX21-843" fmla="*/ 884127 w 2003583"/>
              <a:gd name="connsiteY21-844" fmla="*/ 62570 h 2242107"/>
              <a:gd name="connsiteX22-845" fmla="*/ 1119457 w 2003583"/>
              <a:gd name="connsiteY22-846" fmla="*/ 62570 h 2242107"/>
              <a:gd name="connsiteX23-847" fmla="*/ 1195882 w 2003583"/>
              <a:gd name="connsiteY23-848" fmla="*/ 387690 h 2242107"/>
              <a:gd name="connsiteX24-849" fmla="*/ 1539859 w 2003583"/>
              <a:gd name="connsiteY24-850" fmla="*/ 586285 h 2242107"/>
              <a:gd name="connsiteX0-851" fmla="*/ 1539859 w 2003583"/>
              <a:gd name="connsiteY0-852" fmla="*/ 586285 h 2242107"/>
              <a:gd name="connsiteX1-853" fmla="*/ 1859633 w 2003583"/>
              <a:gd name="connsiteY1-854" fmla="*/ 489911 h 2242107"/>
              <a:gd name="connsiteX2-855" fmla="*/ 1977299 w 2003583"/>
              <a:gd name="connsiteY2-856" fmla="*/ 693713 h 2242107"/>
              <a:gd name="connsiteX3-857" fmla="*/ 1733949 w 2003583"/>
              <a:gd name="connsiteY3-858" fmla="*/ 922459 h 2242107"/>
              <a:gd name="connsiteX4-859" fmla="*/ 1733949 w 2003583"/>
              <a:gd name="connsiteY4-860" fmla="*/ 1319649 h 2242107"/>
              <a:gd name="connsiteX5-861" fmla="*/ 1977299 w 2003583"/>
              <a:gd name="connsiteY5-862" fmla="*/ 1548395 h 2242107"/>
              <a:gd name="connsiteX6-863" fmla="*/ 1859633 w 2003583"/>
              <a:gd name="connsiteY6-864" fmla="*/ 1752197 h 2242107"/>
              <a:gd name="connsiteX7-865" fmla="*/ 1539859 w 2003583"/>
              <a:gd name="connsiteY7-866" fmla="*/ 1655823 h 2242107"/>
              <a:gd name="connsiteX8-867" fmla="*/ 1195882 w 2003583"/>
              <a:gd name="connsiteY8-868" fmla="*/ 1854418 h 2242107"/>
              <a:gd name="connsiteX9-869" fmla="*/ 1119457 w 2003583"/>
              <a:gd name="connsiteY9-870" fmla="*/ 2179538 h 2242107"/>
              <a:gd name="connsiteX10-871" fmla="*/ 884127 w 2003583"/>
              <a:gd name="connsiteY10-872" fmla="*/ 2179538 h 2242107"/>
              <a:gd name="connsiteX11-873" fmla="*/ 807702 w 2003583"/>
              <a:gd name="connsiteY11-874" fmla="*/ 1854418 h 2242107"/>
              <a:gd name="connsiteX12-875" fmla="*/ 463725 w 2003583"/>
              <a:gd name="connsiteY12-876" fmla="*/ 1655823 h 2242107"/>
              <a:gd name="connsiteX13-877" fmla="*/ 143951 w 2003583"/>
              <a:gd name="connsiteY13-878" fmla="*/ 1752197 h 2242107"/>
              <a:gd name="connsiteX14-879" fmla="*/ 26285 w 2003583"/>
              <a:gd name="connsiteY14-880" fmla="*/ 1548395 h 2242107"/>
              <a:gd name="connsiteX15-881" fmla="*/ 269635 w 2003583"/>
              <a:gd name="connsiteY15-882" fmla="*/ 1319649 h 2242107"/>
              <a:gd name="connsiteX16-883" fmla="*/ 269635 w 2003583"/>
              <a:gd name="connsiteY16-884" fmla="*/ 922459 h 2242107"/>
              <a:gd name="connsiteX17-885" fmla="*/ 26285 w 2003583"/>
              <a:gd name="connsiteY17-886" fmla="*/ 693713 h 2242107"/>
              <a:gd name="connsiteX18-887" fmla="*/ 143951 w 2003583"/>
              <a:gd name="connsiteY18-888" fmla="*/ 489911 h 2242107"/>
              <a:gd name="connsiteX19-889" fmla="*/ 463725 w 2003583"/>
              <a:gd name="connsiteY19-890" fmla="*/ 586285 h 2242107"/>
              <a:gd name="connsiteX20-891" fmla="*/ 807702 w 2003583"/>
              <a:gd name="connsiteY20-892" fmla="*/ 387690 h 2242107"/>
              <a:gd name="connsiteX21-893" fmla="*/ 884127 w 2003583"/>
              <a:gd name="connsiteY21-894" fmla="*/ 62570 h 2242107"/>
              <a:gd name="connsiteX22-895" fmla="*/ 1119457 w 2003583"/>
              <a:gd name="connsiteY22-896" fmla="*/ 62570 h 2242107"/>
              <a:gd name="connsiteX23-897" fmla="*/ 1195882 w 2003583"/>
              <a:gd name="connsiteY23-898" fmla="*/ 387690 h 2242107"/>
              <a:gd name="connsiteX24-899" fmla="*/ 1539859 w 2003583"/>
              <a:gd name="connsiteY24-900" fmla="*/ 586285 h 2242107"/>
              <a:gd name="connsiteX0-901" fmla="*/ 1539859 w 2003583"/>
              <a:gd name="connsiteY0-902" fmla="*/ 586285 h 2242107"/>
              <a:gd name="connsiteX1-903" fmla="*/ 1859633 w 2003583"/>
              <a:gd name="connsiteY1-904" fmla="*/ 489911 h 2242107"/>
              <a:gd name="connsiteX2-905" fmla="*/ 1977299 w 2003583"/>
              <a:gd name="connsiteY2-906" fmla="*/ 693713 h 2242107"/>
              <a:gd name="connsiteX3-907" fmla="*/ 1733949 w 2003583"/>
              <a:gd name="connsiteY3-908" fmla="*/ 922459 h 2242107"/>
              <a:gd name="connsiteX4-909" fmla="*/ 1733949 w 2003583"/>
              <a:gd name="connsiteY4-910" fmla="*/ 1319649 h 2242107"/>
              <a:gd name="connsiteX5-911" fmla="*/ 1977299 w 2003583"/>
              <a:gd name="connsiteY5-912" fmla="*/ 1548395 h 2242107"/>
              <a:gd name="connsiteX6-913" fmla="*/ 1859633 w 2003583"/>
              <a:gd name="connsiteY6-914" fmla="*/ 1752197 h 2242107"/>
              <a:gd name="connsiteX7-915" fmla="*/ 1539859 w 2003583"/>
              <a:gd name="connsiteY7-916" fmla="*/ 1655823 h 2242107"/>
              <a:gd name="connsiteX8-917" fmla="*/ 1195882 w 2003583"/>
              <a:gd name="connsiteY8-918" fmla="*/ 1854418 h 2242107"/>
              <a:gd name="connsiteX9-919" fmla="*/ 1119457 w 2003583"/>
              <a:gd name="connsiteY9-920" fmla="*/ 2179538 h 2242107"/>
              <a:gd name="connsiteX10-921" fmla="*/ 884127 w 2003583"/>
              <a:gd name="connsiteY10-922" fmla="*/ 2179538 h 2242107"/>
              <a:gd name="connsiteX11-923" fmla="*/ 807702 w 2003583"/>
              <a:gd name="connsiteY11-924" fmla="*/ 1854418 h 2242107"/>
              <a:gd name="connsiteX12-925" fmla="*/ 463725 w 2003583"/>
              <a:gd name="connsiteY12-926" fmla="*/ 1655823 h 2242107"/>
              <a:gd name="connsiteX13-927" fmla="*/ 143951 w 2003583"/>
              <a:gd name="connsiteY13-928" fmla="*/ 1752197 h 2242107"/>
              <a:gd name="connsiteX14-929" fmla="*/ 26285 w 2003583"/>
              <a:gd name="connsiteY14-930" fmla="*/ 1548395 h 2242107"/>
              <a:gd name="connsiteX15-931" fmla="*/ 269635 w 2003583"/>
              <a:gd name="connsiteY15-932" fmla="*/ 1319649 h 2242107"/>
              <a:gd name="connsiteX16-933" fmla="*/ 269635 w 2003583"/>
              <a:gd name="connsiteY16-934" fmla="*/ 922459 h 2242107"/>
              <a:gd name="connsiteX17-935" fmla="*/ 26285 w 2003583"/>
              <a:gd name="connsiteY17-936" fmla="*/ 693713 h 2242107"/>
              <a:gd name="connsiteX18-937" fmla="*/ 143951 w 2003583"/>
              <a:gd name="connsiteY18-938" fmla="*/ 489911 h 2242107"/>
              <a:gd name="connsiteX19-939" fmla="*/ 463725 w 2003583"/>
              <a:gd name="connsiteY19-940" fmla="*/ 586285 h 2242107"/>
              <a:gd name="connsiteX20-941" fmla="*/ 807702 w 2003583"/>
              <a:gd name="connsiteY20-942" fmla="*/ 387690 h 2242107"/>
              <a:gd name="connsiteX21-943" fmla="*/ 884127 w 2003583"/>
              <a:gd name="connsiteY21-944" fmla="*/ 62570 h 2242107"/>
              <a:gd name="connsiteX22-945" fmla="*/ 1119457 w 2003583"/>
              <a:gd name="connsiteY22-946" fmla="*/ 62570 h 2242107"/>
              <a:gd name="connsiteX23-947" fmla="*/ 1195882 w 2003583"/>
              <a:gd name="connsiteY23-948" fmla="*/ 387690 h 2242107"/>
              <a:gd name="connsiteX24-949" fmla="*/ 1539859 w 2003583"/>
              <a:gd name="connsiteY24-950" fmla="*/ 586285 h 2242107"/>
              <a:gd name="connsiteX0-951" fmla="*/ 1539859 w 2003583"/>
              <a:gd name="connsiteY0-952" fmla="*/ 586285 h 2242107"/>
              <a:gd name="connsiteX1-953" fmla="*/ 1859633 w 2003583"/>
              <a:gd name="connsiteY1-954" fmla="*/ 489911 h 2242107"/>
              <a:gd name="connsiteX2-955" fmla="*/ 1977299 w 2003583"/>
              <a:gd name="connsiteY2-956" fmla="*/ 693713 h 2242107"/>
              <a:gd name="connsiteX3-957" fmla="*/ 1733949 w 2003583"/>
              <a:gd name="connsiteY3-958" fmla="*/ 922459 h 2242107"/>
              <a:gd name="connsiteX4-959" fmla="*/ 1733949 w 2003583"/>
              <a:gd name="connsiteY4-960" fmla="*/ 1319649 h 2242107"/>
              <a:gd name="connsiteX5-961" fmla="*/ 1977299 w 2003583"/>
              <a:gd name="connsiteY5-962" fmla="*/ 1548395 h 2242107"/>
              <a:gd name="connsiteX6-963" fmla="*/ 1859633 w 2003583"/>
              <a:gd name="connsiteY6-964" fmla="*/ 1752197 h 2242107"/>
              <a:gd name="connsiteX7-965" fmla="*/ 1539859 w 2003583"/>
              <a:gd name="connsiteY7-966" fmla="*/ 1655823 h 2242107"/>
              <a:gd name="connsiteX8-967" fmla="*/ 1195882 w 2003583"/>
              <a:gd name="connsiteY8-968" fmla="*/ 1854418 h 2242107"/>
              <a:gd name="connsiteX9-969" fmla="*/ 1119457 w 2003583"/>
              <a:gd name="connsiteY9-970" fmla="*/ 2179538 h 2242107"/>
              <a:gd name="connsiteX10-971" fmla="*/ 884127 w 2003583"/>
              <a:gd name="connsiteY10-972" fmla="*/ 2179538 h 2242107"/>
              <a:gd name="connsiteX11-973" fmla="*/ 807702 w 2003583"/>
              <a:gd name="connsiteY11-974" fmla="*/ 1854418 h 2242107"/>
              <a:gd name="connsiteX12-975" fmla="*/ 463725 w 2003583"/>
              <a:gd name="connsiteY12-976" fmla="*/ 1655823 h 2242107"/>
              <a:gd name="connsiteX13-977" fmla="*/ 143951 w 2003583"/>
              <a:gd name="connsiteY13-978" fmla="*/ 1752197 h 2242107"/>
              <a:gd name="connsiteX14-979" fmla="*/ 26285 w 2003583"/>
              <a:gd name="connsiteY14-980" fmla="*/ 1548395 h 2242107"/>
              <a:gd name="connsiteX15-981" fmla="*/ 269635 w 2003583"/>
              <a:gd name="connsiteY15-982" fmla="*/ 1319649 h 2242107"/>
              <a:gd name="connsiteX16-983" fmla="*/ 269635 w 2003583"/>
              <a:gd name="connsiteY16-984" fmla="*/ 922459 h 2242107"/>
              <a:gd name="connsiteX17-985" fmla="*/ 26285 w 2003583"/>
              <a:gd name="connsiteY17-986" fmla="*/ 693713 h 2242107"/>
              <a:gd name="connsiteX18-987" fmla="*/ 143951 w 2003583"/>
              <a:gd name="connsiteY18-988" fmla="*/ 489911 h 2242107"/>
              <a:gd name="connsiteX19-989" fmla="*/ 463725 w 2003583"/>
              <a:gd name="connsiteY19-990" fmla="*/ 586285 h 2242107"/>
              <a:gd name="connsiteX20-991" fmla="*/ 807702 w 2003583"/>
              <a:gd name="connsiteY20-992" fmla="*/ 387690 h 2242107"/>
              <a:gd name="connsiteX21-993" fmla="*/ 884127 w 2003583"/>
              <a:gd name="connsiteY21-994" fmla="*/ 62570 h 2242107"/>
              <a:gd name="connsiteX22-995" fmla="*/ 1119457 w 2003583"/>
              <a:gd name="connsiteY22-996" fmla="*/ 62570 h 2242107"/>
              <a:gd name="connsiteX23-997" fmla="*/ 1195882 w 2003583"/>
              <a:gd name="connsiteY23-998" fmla="*/ 387690 h 2242107"/>
              <a:gd name="connsiteX24-999" fmla="*/ 1539859 w 2003583"/>
              <a:gd name="connsiteY24-1000" fmla="*/ 586285 h 2242107"/>
              <a:gd name="connsiteX0-1001" fmla="*/ 1539859 w 2003583"/>
              <a:gd name="connsiteY0-1002" fmla="*/ 586285 h 2242107"/>
              <a:gd name="connsiteX1-1003" fmla="*/ 1859633 w 2003583"/>
              <a:gd name="connsiteY1-1004" fmla="*/ 489911 h 2242107"/>
              <a:gd name="connsiteX2-1005" fmla="*/ 1977299 w 2003583"/>
              <a:gd name="connsiteY2-1006" fmla="*/ 693713 h 2242107"/>
              <a:gd name="connsiteX3-1007" fmla="*/ 1733949 w 2003583"/>
              <a:gd name="connsiteY3-1008" fmla="*/ 922459 h 2242107"/>
              <a:gd name="connsiteX4-1009" fmla="*/ 1733949 w 2003583"/>
              <a:gd name="connsiteY4-1010" fmla="*/ 1319649 h 2242107"/>
              <a:gd name="connsiteX5-1011" fmla="*/ 1977299 w 2003583"/>
              <a:gd name="connsiteY5-1012" fmla="*/ 1548395 h 2242107"/>
              <a:gd name="connsiteX6-1013" fmla="*/ 1859633 w 2003583"/>
              <a:gd name="connsiteY6-1014" fmla="*/ 1752197 h 2242107"/>
              <a:gd name="connsiteX7-1015" fmla="*/ 1539859 w 2003583"/>
              <a:gd name="connsiteY7-1016" fmla="*/ 1655823 h 2242107"/>
              <a:gd name="connsiteX8-1017" fmla="*/ 1195882 w 2003583"/>
              <a:gd name="connsiteY8-1018" fmla="*/ 1854418 h 2242107"/>
              <a:gd name="connsiteX9-1019" fmla="*/ 1119457 w 2003583"/>
              <a:gd name="connsiteY9-1020" fmla="*/ 2179538 h 2242107"/>
              <a:gd name="connsiteX10-1021" fmla="*/ 884127 w 2003583"/>
              <a:gd name="connsiteY10-1022" fmla="*/ 2179538 h 2242107"/>
              <a:gd name="connsiteX11-1023" fmla="*/ 807702 w 2003583"/>
              <a:gd name="connsiteY11-1024" fmla="*/ 1854418 h 2242107"/>
              <a:gd name="connsiteX12-1025" fmla="*/ 463725 w 2003583"/>
              <a:gd name="connsiteY12-1026" fmla="*/ 1655823 h 2242107"/>
              <a:gd name="connsiteX13-1027" fmla="*/ 143951 w 2003583"/>
              <a:gd name="connsiteY13-1028" fmla="*/ 1752197 h 2242107"/>
              <a:gd name="connsiteX14-1029" fmla="*/ 26285 w 2003583"/>
              <a:gd name="connsiteY14-1030" fmla="*/ 1548395 h 2242107"/>
              <a:gd name="connsiteX15-1031" fmla="*/ 269635 w 2003583"/>
              <a:gd name="connsiteY15-1032" fmla="*/ 1319649 h 2242107"/>
              <a:gd name="connsiteX16-1033" fmla="*/ 269635 w 2003583"/>
              <a:gd name="connsiteY16-1034" fmla="*/ 922459 h 2242107"/>
              <a:gd name="connsiteX17-1035" fmla="*/ 26285 w 2003583"/>
              <a:gd name="connsiteY17-1036" fmla="*/ 693713 h 2242107"/>
              <a:gd name="connsiteX18-1037" fmla="*/ 143951 w 2003583"/>
              <a:gd name="connsiteY18-1038" fmla="*/ 489911 h 2242107"/>
              <a:gd name="connsiteX19-1039" fmla="*/ 463725 w 2003583"/>
              <a:gd name="connsiteY19-1040" fmla="*/ 586285 h 2242107"/>
              <a:gd name="connsiteX20-1041" fmla="*/ 807702 w 2003583"/>
              <a:gd name="connsiteY20-1042" fmla="*/ 387690 h 2242107"/>
              <a:gd name="connsiteX21-1043" fmla="*/ 884127 w 2003583"/>
              <a:gd name="connsiteY21-1044" fmla="*/ 62570 h 2242107"/>
              <a:gd name="connsiteX22-1045" fmla="*/ 1119457 w 2003583"/>
              <a:gd name="connsiteY22-1046" fmla="*/ 62570 h 2242107"/>
              <a:gd name="connsiteX23-1047" fmla="*/ 1195882 w 2003583"/>
              <a:gd name="connsiteY23-1048" fmla="*/ 387690 h 2242107"/>
              <a:gd name="connsiteX24-1049" fmla="*/ 1539859 w 2003583"/>
              <a:gd name="connsiteY24-1050" fmla="*/ 586285 h 2242107"/>
              <a:gd name="connsiteX0-1051" fmla="*/ 1539859 w 2003583"/>
              <a:gd name="connsiteY0-1052" fmla="*/ 586285 h 2242107"/>
              <a:gd name="connsiteX1-1053" fmla="*/ 1815989 w 2003583"/>
              <a:gd name="connsiteY1-1054" fmla="*/ 481182 h 2242107"/>
              <a:gd name="connsiteX2-1055" fmla="*/ 1977299 w 2003583"/>
              <a:gd name="connsiteY2-1056" fmla="*/ 693713 h 2242107"/>
              <a:gd name="connsiteX3-1057" fmla="*/ 1733949 w 2003583"/>
              <a:gd name="connsiteY3-1058" fmla="*/ 922459 h 2242107"/>
              <a:gd name="connsiteX4-1059" fmla="*/ 1733949 w 2003583"/>
              <a:gd name="connsiteY4-1060" fmla="*/ 1319649 h 2242107"/>
              <a:gd name="connsiteX5-1061" fmla="*/ 1977299 w 2003583"/>
              <a:gd name="connsiteY5-1062" fmla="*/ 1548395 h 2242107"/>
              <a:gd name="connsiteX6-1063" fmla="*/ 1859633 w 2003583"/>
              <a:gd name="connsiteY6-1064" fmla="*/ 1752197 h 2242107"/>
              <a:gd name="connsiteX7-1065" fmla="*/ 1539859 w 2003583"/>
              <a:gd name="connsiteY7-1066" fmla="*/ 1655823 h 2242107"/>
              <a:gd name="connsiteX8-1067" fmla="*/ 1195882 w 2003583"/>
              <a:gd name="connsiteY8-1068" fmla="*/ 1854418 h 2242107"/>
              <a:gd name="connsiteX9-1069" fmla="*/ 1119457 w 2003583"/>
              <a:gd name="connsiteY9-1070" fmla="*/ 2179538 h 2242107"/>
              <a:gd name="connsiteX10-1071" fmla="*/ 884127 w 2003583"/>
              <a:gd name="connsiteY10-1072" fmla="*/ 2179538 h 2242107"/>
              <a:gd name="connsiteX11-1073" fmla="*/ 807702 w 2003583"/>
              <a:gd name="connsiteY11-1074" fmla="*/ 1854418 h 2242107"/>
              <a:gd name="connsiteX12-1075" fmla="*/ 463725 w 2003583"/>
              <a:gd name="connsiteY12-1076" fmla="*/ 1655823 h 2242107"/>
              <a:gd name="connsiteX13-1077" fmla="*/ 143951 w 2003583"/>
              <a:gd name="connsiteY13-1078" fmla="*/ 1752197 h 2242107"/>
              <a:gd name="connsiteX14-1079" fmla="*/ 26285 w 2003583"/>
              <a:gd name="connsiteY14-1080" fmla="*/ 1548395 h 2242107"/>
              <a:gd name="connsiteX15-1081" fmla="*/ 269635 w 2003583"/>
              <a:gd name="connsiteY15-1082" fmla="*/ 1319649 h 2242107"/>
              <a:gd name="connsiteX16-1083" fmla="*/ 269635 w 2003583"/>
              <a:gd name="connsiteY16-1084" fmla="*/ 922459 h 2242107"/>
              <a:gd name="connsiteX17-1085" fmla="*/ 26285 w 2003583"/>
              <a:gd name="connsiteY17-1086" fmla="*/ 693713 h 2242107"/>
              <a:gd name="connsiteX18-1087" fmla="*/ 143951 w 2003583"/>
              <a:gd name="connsiteY18-1088" fmla="*/ 489911 h 2242107"/>
              <a:gd name="connsiteX19-1089" fmla="*/ 463725 w 2003583"/>
              <a:gd name="connsiteY19-1090" fmla="*/ 586285 h 2242107"/>
              <a:gd name="connsiteX20-1091" fmla="*/ 807702 w 2003583"/>
              <a:gd name="connsiteY20-1092" fmla="*/ 387690 h 2242107"/>
              <a:gd name="connsiteX21-1093" fmla="*/ 884127 w 2003583"/>
              <a:gd name="connsiteY21-1094" fmla="*/ 62570 h 2242107"/>
              <a:gd name="connsiteX22-1095" fmla="*/ 1119457 w 2003583"/>
              <a:gd name="connsiteY22-1096" fmla="*/ 62570 h 2242107"/>
              <a:gd name="connsiteX23-1097" fmla="*/ 1195882 w 2003583"/>
              <a:gd name="connsiteY23-1098" fmla="*/ 387690 h 2242107"/>
              <a:gd name="connsiteX24-1099" fmla="*/ 1539859 w 2003583"/>
              <a:gd name="connsiteY24-1100" fmla="*/ 586285 h 2242107"/>
              <a:gd name="connsiteX0-1101" fmla="*/ 1539859 w 2003583"/>
              <a:gd name="connsiteY0-1102" fmla="*/ 586285 h 2225306"/>
              <a:gd name="connsiteX1-1103" fmla="*/ 1815989 w 2003583"/>
              <a:gd name="connsiteY1-1104" fmla="*/ 481182 h 2225306"/>
              <a:gd name="connsiteX2-1105" fmla="*/ 1977299 w 2003583"/>
              <a:gd name="connsiteY2-1106" fmla="*/ 693713 h 2225306"/>
              <a:gd name="connsiteX3-1107" fmla="*/ 1733949 w 2003583"/>
              <a:gd name="connsiteY3-1108" fmla="*/ 922459 h 2225306"/>
              <a:gd name="connsiteX4-1109" fmla="*/ 1733949 w 2003583"/>
              <a:gd name="connsiteY4-1110" fmla="*/ 1319649 h 2225306"/>
              <a:gd name="connsiteX5-1111" fmla="*/ 1977299 w 2003583"/>
              <a:gd name="connsiteY5-1112" fmla="*/ 1548395 h 2225306"/>
              <a:gd name="connsiteX6-1113" fmla="*/ 1859633 w 2003583"/>
              <a:gd name="connsiteY6-1114" fmla="*/ 1752197 h 2225306"/>
              <a:gd name="connsiteX7-1115" fmla="*/ 1539859 w 2003583"/>
              <a:gd name="connsiteY7-1116" fmla="*/ 1655823 h 2225306"/>
              <a:gd name="connsiteX8-1117" fmla="*/ 1195882 w 2003583"/>
              <a:gd name="connsiteY8-1118" fmla="*/ 1854418 h 2225306"/>
              <a:gd name="connsiteX9-1119" fmla="*/ 1119457 w 2003583"/>
              <a:gd name="connsiteY9-1120" fmla="*/ 2179538 h 2225306"/>
              <a:gd name="connsiteX10-1121" fmla="*/ 849212 w 2003583"/>
              <a:gd name="connsiteY10-1122" fmla="*/ 2188266 h 2225306"/>
              <a:gd name="connsiteX11-1123" fmla="*/ 807702 w 2003583"/>
              <a:gd name="connsiteY11-1124" fmla="*/ 1854418 h 2225306"/>
              <a:gd name="connsiteX12-1125" fmla="*/ 463725 w 2003583"/>
              <a:gd name="connsiteY12-1126" fmla="*/ 1655823 h 2225306"/>
              <a:gd name="connsiteX13-1127" fmla="*/ 143951 w 2003583"/>
              <a:gd name="connsiteY13-1128" fmla="*/ 1752197 h 2225306"/>
              <a:gd name="connsiteX14-1129" fmla="*/ 26285 w 2003583"/>
              <a:gd name="connsiteY14-1130" fmla="*/ 1548395 h 2225306"/>
              <a:gd name="connsiteX15-1131" fmla="*/ 269635 w 2003583"/>
              <a:gd name="connsiteY15-1132" fmla="*/ 1319649 h 2225306"/>
              <a:gd name="connsiteX16-1133" fmla="*/ 269635 w 2003583"/>
              <a:gd name="connsiteY16-1134" fmla="*/ 922459 h 2225306"/>
              <a:gd name="connsiteX17-1135" fmla="*/ 26285 w 2003583"/>
              <a:gd name="connsiteY17-1136" fmla="*/ 693713 h 2225306"/>
              <a:gd name="connsiteX18-1137" fmla="*/ 143951 w 2003583"/>
              <a:gd name="connsiteY18-1138" fmla="*/ 489911 h 2225306"/>
              <a:gd name="connsiteX19-1139" fmla="*/ 463725 w 2003583"/>
              <a:gd name="connsiteY19-1140" fmla="*/ 586285 h 2225306"/>
              <a:gd name="connsiteX20-1141" fmla="*/ 807702 w 2003583"/>
              <a:gd name="connsiteY20-1142" fmla="*/ 387690 h 2225306"/>
              <a:gd name="connsiteX21-1143" fmla="*/ 884127 w 2003583"/>
              <a:gd name="connsiteY21-1144" fmla="*/ 62570 h 2225306"/>
              <a:gd name="connsiteX22-1145" fmla="*/ 1119457 w 2003583"/>
              <a:gd name="connsiteY22-1146" fmla="*/ 62570 h 2225306"/>
              <a:gd name="connsiteX23-1147" fmla="*/ 1195882 w 2003583"/>
              <a:gd name="connsiteY23-1148" fmla="*/ 387690 h 2225306"/>
              <a:gd name="connsiteX24-1149" fmla="*/ 1539859 w 2003583"/>
              <a:gd name="connsiteY24-1150" fmla="*/ 586285 h 2225306"/>
              <a:gd name="connsiteX0-1151" fmla="*/ 1551437 w 2015161"/>
              <a:gd name="connsiteY0-1152" fmla="*/ 586285 h 2225304"/>
              <a:gd name="connsiteX1-1153" fmla="*/ 1827567 w 2015161"/>
              <a:gd name="connsiteY1-1154" fmla="*/ 481182 h 2225304"/>
              <a:gd name="connsiteX2-1155" fmla="*/ 1988877 w 2015161"/>
              <a:gd name="connsiteY2-1156" fmla="*/ 693713 h 2225304"/>
              <a:gd name="connsiteX3-1157" fmla="*/ 1745527 w 2015161"/>
              <a:gd name="connsiteY3-1158" fmla="*/ 922459 h 2225304"/>
              <a:gd name="connsiteX4-1159" fmla="*/ 1745527 w 2015161"/>
              <a:gd name="connsiteY4-1160" fmla="*/ 1319649 h 2225304"/>
              <a:gd name="connsiteX5-1161" fmla="*/ 1988877 w 2015161"/>
              <a:gd name="connsiteY5-1162" fmla="*/ 1548395 h 2225304"/>
              <a:gd name="connsiteX6-1163" fmla="*/ 1871211 w 2015161"/>
              <a:gd name="connsiteY6-1164" fmla="*/ 1752197 h 2225304"/>
              <a:gd name="connsiteX7-1165" fmla="*/ 1551437 w 2015161"/>
              <a:gd name="connsiteY7-1166" fmla="*/ 1655823 h 2225304"/>
              <a:gd name="connsiteX8-1167" fmla="*/ 1207460 w 2015161"/>
              <a:gd name="connsiteY8-1168" fmla="*/ 1854418 h 2225304"/>
              <a:gd name="connsiteX9-1169" fmla="*/ 1131035 w 2015161"/>
              <a:gd name="connsiteY9-1170" fmla="*/ 2179538 h 2225304"/>
              <a:gd name="connsiteX10-1171" fmla="*/ 860790 w 2015161"/>
              <a:gd name="connsiteY10-1172" fmla="*/ 2188266 h 2225304"/>
              <a:gd name="connsiteX11-1173" fmla="*/ 819280 w 2015161"/>
              <a:gd name="connsiteY11-1174" fmla="*/ 1854418 h 2225304"/>
              <a:gd name="connsiteX12-1175" fmla="*/ 475303 w 2015161"/>
              <a:gd name="connsiteY12-1176" fmla="*/ 1655823 h 2225304"/>
              <a:gd name="connsiteX13-1177" fmla="*/ 155529 w 2015161"/>
              <a:gd name="connsiteY13-1178" fmla="*/ 1752197 h 2225304"/>
              <a:gd name="connsiteX14-1179" fmla="*/ 2948 w 2015161"/>
              <a:gd name="connsiteY14-1180" fmla="*/ 1522210 h 2225304"/>
              <a:gd name="connsiteX15-1181" fmla="*/ 281213 w 2015161"/>
              <a:gd name="connsiteY15-1182" fmla="*/ 1319649 h 2225304"/>
              <a:gd name="connsiteX16-1183" fmla="*/ 281213 w 2015161"/>
              <a:gd name="connsiteY16-1184" fmla="*/ 922459 h 2225304"/>
              <a:gd name="connsiteX17-1185" fmla="*/ 37863 w 2015161"/>
              <a:gd name="connsiteY17-1186" fmla="*/ 693713 h 2225304"/>
              <a:gd name="connsiteX18-1187" fmla="*/ 155529 w 2015161"/>
              <a:gd name="connsiteY18-1188" fmla="*/ 489911 h 2225304"/>
              <a:gd name="connsiteX19-1189" fmla="*/ 475303 w 2015161"/>
              <a:gd name="connsiteY19-1190" fmla="*/ 586285 h 2225304"/>
              <a:gd name="connsiteX20-1191" fmla="*/ 819280 w 2015161"/>
              <a:gd name="connsiteY20-1192" fmla="*/ 387690 h 2225304"/>
              <a:gd name="connsiteX21-1193" fmla="*/ 895705 w 2015161"/>
              <a:gd name="connsiteY21-1194" fmla="*/ 62570 h 2225304"/>
              <a:gd name="connsiteX22-1195" fmla="*/ 1131035 w 2015161"/>
              <a:gd name="connsiteY22-1196" fmla="*/ 62570 h 2225304"/>
              <a:gd name="connsiteX23-1197" fmla="*/ 1207460 w 2015161"/>
              <a:gd name="connsiteY23-1198" fmla="*/ 387690 h 2225304"/>
              <a:gd name="connsiteX24-1199" fmla="*/ 1551437 w 2015161"/>
              <a:gd name="connsiteY24-1200" fmla="*/ 586285 h 2225304"/>
              <a:gd name="connsiteX0-1201" fmla="*/ 1551439 w 2015163"/>
              <a:gd name="connsiteY0-1202" fmla="*/ 586285 h 2225306"/>
              <a:gd name="connsiteX1-1203" fmla="*/ 1827569 w 2015163"/>
              <a:gd name="connsiteY1-1204" fmla="*/ 481182 h 2225306"/>
              <a:gd name="connsiteX2-1205" fmla="*/ 1988879 w 2015163"/>
              <a:gd name="connsiteY2-1206" fmla="*/ 693713 h 2225306"/>
              <a:gd name="connsiteX3-1207" fmla="*/ 1745529 w 2015163"/>
              <a:gd name="connsiteY3-1208" fmla="*/ 922459 h 2225306"/>
              <a:gd name="connsiteX4-1209" fmla="*/ 1745529 w 2015163"/>
              <a:gd name="connsiteY4-1210" fmla="*/ 1319649 h 2225306"/>
              <a:gd name="connsiteX5-1211" fmla="*/ 1988879 w 2015163"/>
              <a:gd name="connsiteY5-1212" fmla="*/ 1548395 h 2225306"/>
              <a:gd name="connsiteX6-1213" fmla="*/ 1871213 w 2015163"/>
              <a:gd name="connsiteY6-1214" fmla="*/ 1752197 h 2225306"/>
              <a:gd name="connsiteX7-1215" fmla="*/ 1551439 w 2015163"/>
              <a:gd name="connsiteY7-1216" fmla="*/ 1655823 h 2225306"/>
              <a:gd name="connsiteX8-1217" fmla="*/ 1207462 w 2015163"/>
              <a:gd name="connsiteY8-1218" fmla="*/ 1854418 h 2225306"/>
              <a:gd name="connsiteX9-1219" fmla="*/ 1131037 w 2015163"/>
              <a:gd name="connsiteY9-1220" fmla="*/ 2179538 h 2225306"/>
              <a:gd name="connsiteX10-1221" fmla="*/ 860792 w 2015163"/>
              <a:gd name="connsiteY10-1222" fmla="*/ 2188266 h 2225306"/>
              <a:gd name="connsiteX11-1223" fmla="*/ 819282 w 2015163"/>
              <a:gd name="connsiteY11-1224" fmla="*/ 1854418 h 2225306"/>
              <a:gd name="connsiteX12-1225" fmla="*/ 475305 w 2015163"/>
              <a:gd name="connsiteY12-1226" fmla="*/ 1655823 h 2225306"/>
              <a:gd name="connsiteX13-1227" fmla="*/ 155531 w 2015163"/>
              <a:gd name="connsiteY13-1228" fmla="*/ 1752197 h 2225306"/>
              <a:gd name="connsiteX14-1229" fmla="*/ 2950 w 2015163"/>
              <a:gd name="connsiteY14-1230" fmla="*/ 1522210 h 2225306"/>
              <a:gd name="connsiteX15-1231" fmla="*/ 281215 w 2015163"/>
              <a:gd name="connsiteY15-1232" fmla="*/ 1319649 h 2225306"/>
              <a:gd name="connsiteX16-1233" fmla="*/ 281215 w 2015163"/>
              <a:gd name="connsiteY16-1234" fmla="*/ 922459 h 2225306"/>
              <a:gd name="connsiteX17-1235" fmla="*/ 37865 w 2015163"/>
              <a:gd name="connsiteY17-1236" fmla="*/ 693713 h 2225306"/>
              <a:gd name="connsiteX18-1237" fmla="*/ 155531 w 2015163"/>
              <a:gd name="connsiteY18-1238" fmla="*/ 463725 h 2225306"/>
              <a:gd name="connsiteX19-1239" fmla="*/ 475305 w 2015163"/>
              <a:gd name="connsiteY19-1240" fmla="*/ 586285 h 2225306"/>
              <a:gd name="connsiteX20-1241" fmla="*/ 819282 w 2015163"/>
              <a:gd name="connsiteY20-1242" fmla="*/ 387690 h 2225306"/>
              <a:gd name="connsiteX21-1243" fmla="*/ 895707 w 2015163"/>
              <a:gd name="connsiteY21-1244" fmla="*/ 62570 h 2225306"/>
              <a:gd name="connsiteX22-1245" fmla="*/ 1131037 w 2015163"/>
              <a:gd name="connsiteY22-1246" fmla="*/ 62570 h 2225306"/>
              <a:gd name="connsiteX23-1247" fmla="*/ 1207462 w 2015163"/>
              <a:gd name="connsiteY23-1248" fmla="*/ 387690 h 2225306"/>
              <a:gd name="connsiteX24-1249" fmla="*/ 1551439 w 2015163"/>
              <a:gd name="connsiteY24-1250" fmla="*/ 586285 h 2225306"/>
              <a:gd name="connsiteX0-1251" fmla="*/ 1551439 w 2015163"/>
              <a:gd name="connsiteY0-1252" fmla="*/ 575030 h 2214049"/>
              <a:gd name="connsiteX1-1253" fmla="*/ 1827569 w 2015163"/>
              <a:gd name="connsiteY1-1254" fmla="*/ 469927 h 2214049"/>
              <a:gd name="connsiteX2-1255" fmla="*/ 1988879 w 2015163"/>
              <a:gd name="connsiteY2-1256" fmla="*/ 682458 h 2214049"/>
              <a:gd name="connsiteX3-1257" fmla="*/ 1745529 w 2015163"/>
              <a:gd name="connsiteY3-1258" fmla="*/ 911204 h 2214049"/>
              <a:gd name="connsiteX4-1259" fmla="*/ 1745529 w 2015163"/>
              <a:gd name="connsiteY4-1260" fmla="*/ 1308394 h 2214049"/>
              <a:gd name="connsiteX5-1261" fmla="*/ 1988879 w 2015163"/>
              <a:gd name="connsiteY5-1262" fmla="*/ 1537140 h 2214049"/>
              <a:gd name="connsiteX6-1263" fmla="*/ 1871213 w 2015163"/>
              <a:gd name="connsiteY6-1264" fmla="*/ 1740942 h 2214049"/>
              <a:gd name="connsiteX7-1265" fmla="*/ 1551439 w 2015163"/>
              <a:gd name="connsiteY7-1266" fmla="*/ 1644568 h 2214049"/>
              <a:gd name="connsiteX8-1267" fmla="*/ 1207462 w 2015163"/>
              <a:gd name="connsiteY8-1268" fmla="*/ 1843163 h 2214049"/>
              <a:gd name="connsiteX9-1269" fmla="*/ 1131037 w 2015163"/>
              <a:gd name="connsiteY9-1270" fmla="*/ 2168283 h 2214049"/>
              <a:gd name="connsiteX10-1271" fmla="*/ 860792 w 2015163"/>
              <a:gd name="connsiteY10-1272" fmla="*/ 2177011 h 2214049"/>
              <a:gd name="connsiteX11-1273" fmla="*/ 819282 w 2015163"/>
              <a:gd name="connsiteY11-1274" fmla="*/ 1843163 h 2214049"/>
              <a:gd name="connsiteX12-1275" fmla="*/ 475305 w 2015163"/>
              <a:gd name="connsiteY12-1276" fmla="*/ 1644568 h 2214049"/>
              <a:gd name="connsiteX13-1277" fmla="*/ 155531 w 2015163"/>
              <a:gd name="connsiteY13-1278" fmla="*/ 1740942 h 2214049"/>
              <a:gd name="connsiteX14-1279" fmla="*/ 2950 w 2015163"/>
              <a:gd name="connsiteY14-1280" fmla="*/ 1510955 h 2214049"/>
              <a:gd name="connsiteX15-1281" fmla="*/ 281215 w 2015163"/>
              <a:gd name="connsiteY15-1282" fmla="*/ 1308394 h 2214049"/>
              <a:gd name="connsiteX16-1283" fmla="*/ 281215 w 2015163"/>
              <a:gd name="connsiteY16-1284" fmla="*/ 911204 h 2214049"/>
              <a:gd name="connsiteX17-1285" fmla="*/ 37865 w 2015163"/>
              <a:gd name="connsiteY17-1286" fmla="*/ 682458 h 2214049"/>
              <a:gd name="connsiteX18-1287" fmla="*/ 155531 w 2015163"/>
              <a:gd name="connsiteY18-1288" fmla="*/ 452470 h 2214049"/>
              <a:gd name="connsiteX19-1289" fmla="*/ 475305 w 2015163"/>
              <a:gd name="connsiteY19-1290" fmla="*/ 575030 h 2214049"/>
              <a:gd name="connsiteX20-1291" fmla="*/ 819282 w 2015163"/>
              <a:gd name="connsiteY20-1292" fmla="*/ 376435 h 2214049"/>
              <a:gd name="connsiteX21-1293" fmla="*/ 895707 w 2015163"/>
              <a:gd name="connsiteY21-1294" fmla="*/ 51315 h 2214049"/>
              <a:gd name="connsiteX22-1295" fmla="*/ 1165952 w 2015163"/>
              <a:gd name="connsiteY22-1296" fmla="*/ 33857 h 2214049"/>
              <a:gd name="connsiteX23-1297" fmla="*/ 1207462 w 2015163"/>
              <a:gd name="connsiteY23-1298" fmla="*/ 376435 h 2214049"/>
              <a:gd name="connsiteX24-1299" fmla="*/ 1551439 w 2015163"/>
              <a:gd name="connsiteY24-1300" fmla="*/ 575030 h 2214049"/>
              <a:gd name="connsiteX0-1301" fmla="*/ 1551439 w 2015163"/>
              <a:gd name="connsiteY0-1302" fmla="*/ 575028 h 2214049"/>
              <a:gd name="connsiteX1-1303" fmla="*/ 1810111 w 2015163"/>
              <a:gd name="connsiteY1-1304" fmla="*/ 443740 h 2214049"/>
              <a:gd name="connsiteX2-1305" fmla="*/ 1988879 w 2015163"/>
              <a:gd name="connsiteY2-1306" fmla="*/ 682456 h 2214049"/>
              <a:gd name="connsiteX3-1307" fmla="*/ 1745529 w 2015163"/>
              <a:gd name="connsiteY3-1308" fmla="*/ 911202 h 2214049"/>
              <a:gd name="connsiteX4-1309" fmla="*/ 1745529 w 2015163"/>
              <a:gd name="connsiteY4-1310" fmla="*/ 1308392 h 2214049"/>
              <a:gd name="connsiteX5-1311" fmla="*/ 1988879 w 2015163"/>
              <a:gd name="connsiteY5-1312" fmla="*/ 1537138 h 2214049"/>
              <a:gd name="connsiteX6-1313" fmla="*/ 1871213 w 2015163"/>
              <a:gd name="connsiteY6-1314" fmla="*/ 1740940 h 2214049"/>
              <a:gd name="connsiteX7-1315" fmla="*/ 1551439 w 2015163"/>
              <a:gd name="connsiteY7-1316" fmla="*/ 1644566 h 2214049"/>
              <a:gd name="connsiteX8-1317" fmla="*/ 1207462 w 2015163"/>
              <a:gd name="connsiteY8-1318" fmla="*/ 1843161 h 2214049"/>
              <a:gd name="connsiteX9-1319" fmla="*/ 1131037 w 2015163"/>
              <a:gd name="connsiteY9-1320" fmla="*/ 2168281 h 2214049"/>
              <a:gd name="connsiteX10-1321" fmla="*/ 860792 w 2015163"/>
              <a:gd name="connsiteY10-1322" fmla="*/ 2177009 h 2214049"/>
              <a:gd name="connsiteX11-1323" fmla="*/ 819282 w 2015163"/>
              <a:gd name="connsiteY11-1324" fmla="*/ 1843161 h 2214049"/>
              <a:gd name="connsiteX12-1325" fmla="*/ 475305 w 2015163"/>
              <a:gd name="connsiteY12-1326" fmla="*/ 1644566 h 2214049"/>
              <a:gd name="connsiteX13-1327" fmla="*/ 155531 w 2015163"/>
              <a:gd name="connsiteY13-1328" fmla="*/ 1740940 h 2214049"/>
              <a:gd name="connsiteX14-1329" fmla="*/ 2950 w 2015163"/>
              <a:gd name="connsiteY14-1330" fmla="*/ 1510953 h 2214049"/>
              <a:gd name="connsiteX15-1331" fmla="*/ 281215 w 2015163"/>
              <a:gd name="connsiteY15-1332" fmla="*/ 1308392 h 2214049"/>
              <a:gd name="connsiteX16-1333" fmla="*/ 281215 w 2015163"/>
              <a:gd name="connsiteY16-1334" fmla="*/ 911202 h 2214049"/>
              <a:gd name="connsiteX17-1335" fmla="*/ 37865 w 2015163"/>
              <a:gd name="connsiteY17-1336" fmla="*/ 682456 h 2214049"/>
              <a:gd name="connsiteX18-1337" fmla="*/ 155531 w 2015163"/>
              <a:gd name="connsiteY18-1338" fmla="*/ 452468 h 2214049"/>
              <a:gd name="connsiteX19-1339" fmla="*/ 475305 w 2015163"/>
              <a:gd name="connsiteY19-1340" fmla="*/ 575028 h 2214049"/>
              <a:gd name="connsiteX20-1341" fmla="*/ 819282 w 2015163"/>
              <a:gd name="connsiteY20-1342" fmla="*/ 376433 h 2214049"/>
              <a:gd name="connsiteX21-1343" fmla="*/ 895707 w 2015163"/>
              <a:gd name="connsiteY21-1344" fmla="*/ 51313 h 2214049"/>
              <a:gd name="connsiteX22-1345" fmla="*/ 1165952 w 2015163"/>
              <a:gd name="connsiteY22-1346" fmla="*/ 33855 h 2214049"/>
              <a:gd name="connsiteX23-1347" fmla="*/ 1207462 w 2015163"/>
              <a:gd name="connsiteY23-1348" fmla="*/ 376433 h 2214049"/>
              <a:gd name="connsiteX24-1349" fmla="*/ 1551439 w 2015163"/>
              <a:gd name="connsiteY24-1350" fmla="*/ 575028 h 2214049"/>
              <a:gd name="connsiteX0-1351" fmla="*/ 1551439 w 1990924"/>
              <a:gd name="connsiteY0-1352" fmla="*/ 575028 h 2214047"/>
              <a:gd name="connsiteX1-1353" fmla="*/ 1810111 w 1990924"/>
              <a:gd name="connsiteY1-1354" fmla="*/ 443740 h 2214047"/>
              <a:gd name="connsiteX2-1355" fmla="*/ 1988879 w 1990924"/>
              <a:gd name="connsiteY2-1356" fmla="*/ 682456 h 2214047"/>
              <a:gd name="connsiteX3-1357" fmla="*/ 1745529 w 1990924"/>
              <a:gd name="connsiteY3-1358" fmla="*/ 911202 h 2214047"/>
              <a:gd name="connsiteX4-1359" fmla="*/ 1745529 w 1990924"/>
              <a:gd name="connsiteY4-1360" fmla="*/ 1308392 h 2214047"/>
              <a:gd name="connsiteX5-1361" fmla="*/ 1988879 w 1990924"/>
              <a:gd name="connsiteY5-1362" fmla="*/ 1537138 h 2214047"/>
              <a:gd name="connsiteX6-1363" fmla="*/ 1845026 w 1990924"/>
              <a:gd name="connsiteY6-1364" fmla="*/ 1775854 h 2214047"/>
              <a:gd name="connsiteX7-1365" fmla="*/ 1551439 w 1990924"/>
              <a:gd name="connsiteY7-1366" fmla="*/ 1644566 h 2214047"/>
              <a:gd name="connsiteX8-1367" fmla="*/ 1207462 w 1990924"/>
              <a:gd name="connsiteY8-1368" fmla="*/ 1843161 h 2214047"/>
              <a:gd name="connsiteX9-1369" fmla="*/ 1131037 w 1990924"/>
              <a:gd name="connsiteY9-1370" fmla="*/ 2168281 h 2214047"/>
              <a:gd name="connsiteX10-1371" fmla="*/ 860792 w 1990924"/>
              <a:gd name="connsiteY10-1372" fmla="*/ 2177009 h 2214047"/>
              <a:gd name="connsiteX11-1373" fmla="*/ 819282 w 1990924"/>
              <a:gd name="connsiteY11-1374" fmla="*/ 1843161 h 2214047"/>
              <a:gd name="connsiteX12-1375" fmla="*/ 475305 w 1990924"/>
              <a:gd name="connsiteY12-1376" fmla="*/ 1644566 h 2214047"/>
              <a:gd name="connsiteX13-1377" fmla="*/ 155531 w 1990924"/>
              <a:gd name="connsiteY13-1378" fmla="*/ 1740940 h 2214047"/>
              <a:gd name="connsiteX14-1379" fmla="*/ 2950 w 1990924"/>
              <a:gd name="connsiteY14-1380" fmla="*/ 1510953 h 2214047"/>
              <a:gd name="connsiteX15-1381" fmla="*/ 281215 w 1990924"/>
              <a:gd name="connsiteY15-1382" fmla="*/ 1308392 h 2214047"/>
              <a:gd name="connsiteX16-1383" fmla="*/ 281215 w 1990924"/>
              <a:gd name="connsiteY16-1384" fmla="*/ 911202 h 2214047"/>
              <a:gd name="connsiteX17-1385" fmla="*/ 37865 w 1990924"/>
              <a:gd name="connsiteY17-1386" fmla="*/ 682456 h 2214047"/>
              <a:gd name="connsiteX18-1387" fmla="*/ 155531 w 1990924"/>
              <a:gd name="connsiteY18-1388" fmla="*/ 452468 h 2214047"/>
              <a:gd name="connsiteX19-1389" fmla="*/ 475305 w 1990924"/>
              <a:gd name="connsiteY19-1390" fmla="*/ 575028 h 2214047"/>
              <a:gd name="connsiteX20-1391" fmla="*/ 819282 w 1990924"/>
              <a:gd name="connsiteY20-1392" fmla="*/ 376433 h 2214047"/>
              <a:gd name="connsiteX21-1393" fmla="*/ 895707 w 1990924"/>
              <a:gd name="connsiteY21-1394" fmla="*/ 51313 h 2214047"/>
              <a:gd name="connsiteX22-1395" fmla="*/ 1165952 w 1990924"/>
              <a:gd name="connsiteY22-1396" fmla="*/ 33855 h 2214047"/>
              <a:gd name="connsiteX23-1397" fmla="*/ 1207462 w 1990924"/>
              <a:gd name="connsiteY23-1398" fmla="*/ 376433 h 2214047"/>
              <a:gd name="connsiteX24-1399" fmla="*/ 1551439 w 1990924"/>
              <a:gd name="connsiteY24-1400" fmla="*/ 575028 h 221404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</a:cxnLst>
            <a:rect l="l" t="t" r="r" b="b"/>
            <a:pathLst>
              <a:path w="1990924" h="2214047">
                <a:moveTo>
                  <a:pt x="1551439" y="575028"/>
                </a:moveTo>
                <a:lnTo>
                  <a:pt x="1810111" y="443740"/>
                </a:lnTo>
                <a:cubicBezTo>
                  <a:pt x="1916702" y="411615"/>
                  <a:pt x="1999643" y="604546"/>
                  <a:pt x="1988879" y="682456"/>
                </a:cubicBezTo>
                <a:cubicBezTo>
                  <a:pt x="1978115" y="760366"/>
                  <a:pt x="1855917" y="833066"/>
                  <a:pt x="1745529" y="911202"/>
                </a:cubicBezTo>
                <a:cubicBezTo>
                  <a:pt x="1780804" y="1041249"/>
                  <a:pt x="1780804" y="1178345"/>
                  <a:pt x="1745529" y="1308392"/>
                </a:cubicBezTo>
                <a:cubicBezTo>
                  <a:pt x="1826646" y="1384641"/>
                  <a:pt x="1972296" y="1459228"/>
                  <a:pt x="1988879" y="1537138"/>
                </a:cubicBezTo>
                <a:cubicBezTo>
                  <a:pt x="2005462" y="1615048"/>
                  <a:pt x="1917933" y="1757949"/>
                  <a:pt x="1845026" y="1775854"/>
                </a:cubicBezTo>
                <a:cubicBezTo>
                  <a:pt x="1772119" y="1793759"/>
                  <a:pt x="1679522" y="1697359"/>
                  <a:pt x="1551439" y="1644566"/>
                </a:cubicBezTo>
                <a:cubicBezTo>
                  <a:pt x="1456452" y="1740139"/>
                  <a:pt x="1337724" y="1808687"/>
                  <a:pt x="1207462" y="1843161"/>
                </a:cubicBezTo>
                <a:cubicBezTo>
                  <a:pt x="1181987" y="1951534"/>
                  <a:pt x="1188815" y="2112640"/>
                  <a:pt x="1131037" y="2168281"/>
                </a:cubicBezTo>
                <a:cubicBezTo>
                  <a:pt x="1073259" y="2223922"/>
                  <a:pt x="912751" y="2231196"/>
                  <a:pt x="860792" y="2177009"/>
                </a:cubicBezTo>
                <a:cubicBezTo>
                  <a:pt x="808833" y="2122822"/>
                  <a:pt x="810792" y="1947903"/>
                  <a:pt x="819282" y="1843161"/>
                </a:cubicBezTo>
                <a:cubicBezTo>
                  <a:pt x="689020" y="1808686"/>
                  <a:pt x="570292" y="1740138"/>
                  <a:pt x="475305" y="1644566"/>
                </a:cubicBezTo>
                <a:cubicBezTo>
                  <a:pt x="368714" y="1676691"/>
                  <a:pt x="234257" y="1763209"/>
                  <a:pt x="155531" y="1740940"/>
                </a:cubicBezTo>
                <a:cubicBezTo>
                  <a:pt x="76805" y="1718671"/>
                  <a:pt x="-17997" y="1583044"/>
                  <a:pt x="2950" y="1510953"/>
                </a:cubicBezTo>
                <a:cubicBezTo>
                  <a:pt x="23897" y="1438862"/>
                  <a:pt x="223198" y="1360342"/>
                  <a:pt x="281215" y="1308392"/>
                </a:cubicBezTo>
                <a:cubicBezTo>
                  <a:pt x="245940" y="1178345"/>
                  <a:pt x="245940" y="1041249"/>
                  <a:pt x="281215" y="911202"/>
                </a:cubicBezTo>
                <a:cubicBezTo>
                  <a:pt x="200098" y="834953"/>
                  <a:pt x="58812" y="758912"/>
                  <a:pt x="37865" y="682456"/>
                </a:cubicBezTo>
                <a:cubicBezTo>
                  <a:pt x="16918" y="606000"/>
                  <a:pt x="82624" y="470373"/>
                  <a:pt x="155531" y="452468"/>
                </a:cubicBezTo>
                <a:cubicBezTo>
                  <a:pt x="228438" y="434563"/>
                  <a:pt x="364680" y="530965"/>
                  <a:pt x="475305" y="575028"/>
                </a:cubicBezTo>
                <a:cubicBezTo>
                  <a:pt x="570292" y="479455"/>
                  <a:pt x="689020" y="410907"/>
                  <a:pt x="819282" y="376433"/>
                </a:cubicBezTo>
                <a:cubicBezTo>
                  <a:pt x="844757" y="268060"/>
                  <a:pt x="837929" y="108409"/>
                  <a:pt x="895707" y="51313"/>
                </a:cubicBezTo>
                <a:cubicBezTo>
                  <a:pt x="953485" y="-5783"/>
                  <a:pt x="1113993" y="-20332"/>
                  <a:pt x="1165952" y="33855"/>
                </a:cubicBezTo>
                <a:cubicBezTo>
                  <a:pt x="1217911" y="88042"/>
                  <a:pt x="1198495" y="254233"/>
                  <a:pt x="1207462" y="376433"/>
                </a:cubicBezTo>
                <a:cubicBezTo>
                  <a:pt x="1337724" y="410908"/>
                  <a:pt x="1456452" y="479456"/>
                  <a:pt x="1551439" y="575028"/>
                </a:cubicBezTo>
                <a:close/>
              </a:path>
            </a:pathLst>
          </a:custGeom>
          <a:noFill/>
          <a:ln w="38100">
            <a:solidFill>
              <a:srgbClr val="414042"/>
            </a:solidFill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83766" tIns="587064" rIns="583766" bIns="587064" numCol="1" spcCol="1270" anchor="ctr" anchorCtr="0">
            <a:noAutofit/>
          </a:bodyPr>
          <a:lstStyle/>
          <a:p>
            <a:pPr lvl="0" algn="ctr" defTabSz="13335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2800" kern="1200">
              <a:solidFill>
                <a:srgbClr val="414042"/>
              </a:solidFill>
            </a:endParaRPr>
          </a:p>
        </p:txBody>
      </p:sp>
      <p:grpSp>
        <p:nvGrpSpPr>
          <p:cNvPr id="8" name="组合 7"/>
          <p:cNvGrpSpPr/>
          <p:nvPr/>
        </p:nvGrpSpPr>
        <p:grpSpPr>
          <a:xfrm>
            <a:off x="9480376" y="2636912"/>
            <a:ext cx="471705" cy="497568"/>
            <a:chOff x="4197350" y="2182813"/>
            <a:chExt cx="608013" cy="641350"/>
          </a:xfrm>
          <a:solidFill>
            <a:srgbClr val="414042"/>
          </a:solidFill>
        </p:grpSpPr>
        <p:sp>
          <p:nvSpPr>
            <p:cNvPr id="9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0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1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2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3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4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5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6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7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8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9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20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21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22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23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24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25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26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27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28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29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30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31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32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33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34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35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36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37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38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39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40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41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42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43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44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45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46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47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48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49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50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51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52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53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54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</p:grpSp>
      <p:grpSp>
        <p:nvGrpSpPr>
          <p:cNvPr id="55" name="组合 54"/>
          <p:cNvGrpSpPr/>
          <p:nvPr/>
        </p:nvGrpSpPr>
        <p:grpSpPr>
          <a:xfrm>
            <a:off x="2279576" y="2375211"/>
            <a:ext cx="549655" cy="561691"/>
            <a:chOff x="5268913" y="4124325"/>
            <a:chExt cx="652463" cy="666751"/>
          </a:xfrm>
          <a:solidFill>
            <a:srgbClr val="414042"/>
          </a:solidFill>
        </p:grpSpPr>
        <p:sp>
          <p:nvSpPr>
            <p:cNvPr id="56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</a:endParaRPr>
            </a:p>
          </p:txBody>
        </p:sp>
        <p:sp>
          <p:nvSpPr>
            <p:cNvPr id="57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</a:endParaRPr>
            </a:p>
          </p:txBody>
        </p:sp>
        <p:sp>
          <p:nvSpPr>
            <p:cNvPr id="58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</a:endParaRPr>
            </a:p>
          </p:txBody>
        </p:sp>
        <p:sp>
          <p:nvSpPr>
            <p:cNvPr id="59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</a:endParaRPr>
            </a:p>
          </p:txBody>
        </p:sp>
        <p:sp>
          <p:nvSpPr>
            <p:cNvPr id="60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</a:endParaRPr>
            </a:p>
          </p:txBody>
        </p:sp>
        <p:sp>
          <p:nvSpPr>
            <p:cNvPr id="61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</a:endParaRPr>
            </a:p>
          </p:txBody>
        </p:sp>
        <p:sp>
          <p:nvSpPr>
            <p:cNvPr id="62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</a:endParaRPr>
            </a:p>
          </p:txBody>
        </p:sp>
        <p:sp>
          <p:nvSpPr>
            <p:cNvPr id="63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</a:endParaRPr>
            </a:p>
          </p:txBody>
        </p:sp>
        <p:sp>
          <p:nvSpPr>
            <p:cNvPr id="64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</a:endParaRPr>
            </a:p>
          </p:txBody>
        </p:sp>
        <p:sp>
          <p:nvSpPr>
            <p:cNvPr id="65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</a:endParaRPr>
            </a:p>
          </p:txBody>
        </p:sp>
        <p:sp>
          <p:nvSpPr>
            <p:cNvPr id="66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</a:endParaRPr>
            </a:p>
          </p:txBody>
        </p:sp>
        <p:sp>
          <p:nvSpPr>
            <p:cNvPr id="67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</a:endParaRPr>
            </a:p>
          </p:txBody>
        </p:sp>
        <p:sp>
          <p:nvSpPr>
            <p:cNvPr id="68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</a:endParaRPr>
            </a:p>
          </p:txBody>
        </p:sp>
        <p:sp>
          <p:nvSpPr>
            <p:cNvPr id="69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</a:endParaRPr>
            </a:p>
          </p:txBody>
        </p:sp>
        <p:sp>
          <p:nvSpPr>
            <p:cNvPr id="70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</a:endParaRPr>
            </a:p>
          </p:txBody>
        </p:sp>
        <p:sp>
          <p:nvSpPr>
            <p:cNvPr id="71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</a:endParaRPr>
            </a:p>
          </p:txBody>
        </p:sp>
        <p:sp>
          <p:nvSpPr>
            <p:cNvPr id="72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</a:endParaRPr>
            </a:p>
          </p:txBody>
        </p:sp>
        <p:sp>
          <p:nvSpPr>
            <p:cNvPr id="73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</a:endParaRPr>
            </a:p>
          </p:txBody>
        </p:sp>
        <p:sp>
          <p:nvSpPr>
            <p:cNvPr id="74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</a:endParaRPr>
            </a:p>
          </p:txBody>
        </p:sp>
        <p:sp>
          <p:nvSpPr>
            <p:cNvPr id="75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</a:endParaRPr>
            </a:p>
          </p:txBody>
        </p:sp>
      </p:grpSp>
      <p:grpSp>
        <p:nvGrpSpPr>
          <p:cNvPr id="76" name="组合 75"/>
          <p:cNvGrpSpPr/>
          <p:nvPr/>
        </p:nvGrpSpPr>
        <p:grpSpPr>
          <a:xfrm>
            <a:off x="4872688" y="2996952"/>
            <a:ext cx="503232" cy="509193"/>
            <a:chOff x="4194175" y="1193800"/>
            <a:chExt cx="669926" cy="677863"/>
          </a:xfrm>
          <a:solidFill>
            <a:srgbClr val="414042"/>
          </a:solidFill>
        </p:grpSpPr>
        <p:sp>
          <p:nvSpPr>
            <p:cNvPr id="77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78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79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80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81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82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83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84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85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86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87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88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89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90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91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92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93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94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95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96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97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98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99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00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01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02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03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04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05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06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07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08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09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10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11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12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13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14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</p:grpSp>
      <p:grpSp>
        <p:nvGrpSpPr>
          <p:cNvPr id="115" name="组合 114"/>
          <p:cNvGrpSpPr/>
          <p:nvPr/>
        </p:nvGrpSpPr>
        <p:grpSpPr>
          <a:xfrm>
            <a:off x="7075745" y="2420888"/>
            <a:ext cx="529188" cy="542417"/>
            <a:chOff x="3282950" y="1154113"/>
            <a:chExt cx="698501" cy="715963"/>
          </a:xfrm>
          <a:solidFill>
            <a:srgbClr val="414042"/>
          </a:solidFill>
        </p:grpSpPr>
        <p:sp>
          <p:nvSpPr>
            <p:cNvPr id="116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17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18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19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20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21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22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23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24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25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26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27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28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29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30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31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32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33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34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35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36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37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38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</p:grpSp>
      <p:sp>
        <p:nvSpPr>
          <p:cNvPr id="141" name="文本框 140"/>
          <p:cNvSpPr txBox="1"/>
          <p:nvPr/>
        </p:nvSpPr>
        <p:spPr>
          <a:xfrm>
            <a:off x="2074067" y="3123806"/>
            <a:ext cx="9161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文字</a:t>
            </a:r>
            <a:endParaRPr lang="zh-CN" altLang="en-US" sz="2400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43" name="文本框 142"/>
          <p:cNvSpPr txBox="1"/>
          <p:nvPr/>
        </p:nvSpPr>
        <p:spPr>
          <a:xfrm>
            <a:off x="4641861" y="3687415"/>
            <a:ext cx="9161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文字</a:t>
            </a:r>
            <a:endParaRPr lang="zh-CN" altLang="en-US" sz="2400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45" name="文本框 144"/>
          <p:cNvSpPr txBox="1"/>
          <p:nvPr/>
        </p:nvSpPr>
        <p:spPr>
          <a:xfrm>
            <a:off x="6988928" y="3142927"/>
            <a:ext cx="9161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文字</a:t>
            </a:r>
            <a:endParaRPr lang="zh-CN" altLang="en-US" sz="2400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47" name="文本框 146"/>
          <p:cNvSpPr txBox="1"/>
          <p:nvPr/>
        </p:nvSpPr>
        <p:spPr>
          <a:xfrm>
            <a:off x="9356283" y="3246615"/>
            <a:ext cx="9161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文字</a:t>
            </a:r>
            <a:endParaRPr lang="zh-CN" altLang="en-US" sz="2400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57" name="文本框 156"/>
          <p:cNvSpPr txBox="1"/>
          <p:nvPr/>
        </p:nvSpPr>
        <p:spPr>
          <a:xfrm>
            <a:off x="2115535" y="4246040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小标题</a:t>
            </a:r>
            <a:endParaRPr lang="zh-CN" altLang="en-US" sz="2400" b="1" spc="-3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58" name="文本框 157"/>
          <p:cNvSpPr txBox="1"/>
          <p:nvPr/>
        </p:nvSpPr>
        <p:spPr>
          <a:xfrm>
            <a:off x="1419749" y="4720788"/>
            <a:ext cx="2269298" cy="8915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zh-CN" altLang="en-US" sz="13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更多手绘模板敬请关注蓝素材。蓝素材</a:t>
            </a:r>
            <a:r>
              <a:rPr lang="zh-CN" altLang="zh-CN" sz="13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3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在此处输入文字。在此处输入文字。</a:t>
            </a:r>
            <a:endParaRPr lang="en-US" altLang="zh-CN" sz="130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59" name="Freeform 30"/>
          <p:cNvSpPr>
            <a:spLocks noEditPoints="1"/>
          </p:cNvSpPr>
          <p:nvPr/>
        </p:nvSpPr>
        <p:spPr bwMode="auto">
          <a:xfrm>
            <a:off x="1842411" y="4340996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414042"/>
              </a:solidFill>
            </a:endParaRPr>
          </a:p>
        </p:txBody>
      </p:sp>
      <p:sp>
        <p:nvSpPr>
          <p:cNvPr id="160" name="文本框 159"/>
          <p:cNvSpPr txBox="1"/>
          <p:nvPr/>
        </p:nvSpPr>
        <p:spPr>
          <a:xfrm>
            <a:off x="4631546" y="4643535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小标题</a:t>
            </a:r>
            <a:endParaRPr lang="zh-CN" altLang="en-US" sz="2400" b="1" spc="-3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61" name="文本框 160"/>
          <p:cNvSpPr txBox="1"/>
          <p:nvPr/>
        </p:nvSpPr>
        <p:spPr>
          <a:xfrm>
            <a:off x="3935760" y="5118283"/>
            <a:ext cx="2269298" cy="8915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zh-CN" altLang="en-US" sz="13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更多手绘模板敬请关注蓝素材。蓝素材</a:t>
            </a:r>
            <a:r>
              <a:rPr lang="zh-CN" altLang="zh-CN" sz="13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3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在此处输入文字。在此处输入文字。</a:t>
            </a:r>
            <a:endParaRPr lang="en-US" altLang="zh-CN" sz="130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62" name="Freeform 30"/>
          <p:cNvSpPr>
            <a:spLocks noEditPoints="1"/>
          </p:cNvSpPr>
          <p:nvPr/>
        </p:nvSpPr>
        <p:spPr bwMode="auto">
          <a:xfrm>
            <a:off x="4358422" y="4738491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414042"/>
              </a:solidFill>
            </a:endParaRPr>
          </a:p>
        </p:txBody>
      </p:sp>
      <p:sp>
        <p:nvSpPr>
          <p:cNvPr id="163" name="文本框 162"/>
          <p:cNvSpPr txBox="1"/>
          <p:nvPr/>
        </p:nvSpPr>
        <p:spPr>
          <a:xfrm>
            <a:off x="7079560" y="4243999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小标题</a:t>
            </a:r>
            <a:endParaRPr lang="zh-CN" altLang="en-US" sz="2400" b="1" spc="-3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64" name="文本框 163"/>
          <p:cNvSpPr txBox="1"/>
          <p:nvPr/>
        </p:nvSpPr>
        <p:spPr>
          <a:xfrm>
            <a:off x="6383774" y="4718747"/>
            <a:ext cx="2269298" cy="8915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zh-CN" altLang="en-US" sz="13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更多手绘模板敬请关注蓝素材。蓝素材</a:t>
            </a:r>
            <a:r>
              <a:rPr lang="zh-CN" altLang="zh-CN" sz="13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3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在此处输入文字。在此处输入文字。</a:t>
            </a:r>
            <a:endParaRPr lang="en-US" altLang="zh-CN" sz="130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65" name="Freeform 30"/>
          <p:cNvSpPr>
            <a:spLocks noEditPoints="1"/>
          </p:cNvSpPr>
          <p:nvPr/>
        </p:nvSpPr>
        <p:spPr bwMode="auto">
          <a:xfrm>
            <a:off x="6806436" y="4338955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414042"/>
              </a:solidFill>
            </a:endParaRPr>
          </a:p>
        </p:txBody>
      </p:sp>
      <p:sp>
        <p:nvSpPr>
          <p:cNvPr id="166" name="文本框 165"/>
          <p:cNvSpPr txBox="1"/>
          <p:nvPr/>
        </p:nvSpPr>
        <p:spPr>
          <a:xfrm>
            <a:off x="9528090" y="4365104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小标题</a:t>
            </a:r>
            <a:endParaRPr lang="zh-CN" altLang="en-US" sz="2400" b="1" spc="-3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67" name="文本框 166"/>
          <p:cNvSpPr txBox="1"/>
          <p:nvPr/>
        </p:nvSpPr>
        <p:spPr>
          <a:xfrm>
            <a:off x="8832304" y="4839852"/>
            <a:ext cx="2269298" cy="8915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zh-CN" altLang="en-US" sz="13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更多手绘模板敬请关注蓝素材。蓝素材</a:t>
            </a:r>
            <a:r>
              <a:rPr lang="zh-CN" altLang="zh-CN" sz="13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3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在此处输入文字。在此处输入文字。</a:t>
            </a:r>
            <a:endParaRPr lang="en-US" altLang="zh-CN" sz="130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68" name="Freeform 30"/>
          <p:cNvSpPr>
            <a:spLocks noEditPoints="1"/>
          </p:cNvSpPr>
          <p:nvPr/>
        </p:nvSpPr>
        <p:spPr bwMode="auto">
          <a:xfrm>
            <a:off x="9254966" y="446006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414042"/>
              </a:solidFill>
            </a:endParaRPr>
          </a:p>
        </p:txBody>
      </p:sp>
      <p:cxnSp>
        <p:nvCxnSpPr>
          <p:cNvPr id="169" name="直接连接符 168"/>
          <p:cNvCxnSpPr/>
          <p:nvPr/>
        </p:nvCxnSpPr>
        <p:spPr>
          <a:xfrm>
            <a:off x="1919536" y="3004010"/>
            <a:ext cx="1079950" cy="0"/>
          </a:xfrm>
          <a:prstGeom prst="line">
            <a:avLst/>
          </a:prstGeom>
          <a:ln w="25400">
            <a:solidFill>
              <a:srgbClr val="41404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0" name="直接连接符 169"/>
          <p:cNvCxnSpPr/>
          <p:nvPr/>
        </p:nvCxnSpPr>
        <p:spPr>
          <a:xfrm>
            <a:off x="4490134" y="3604592"/>
            <a:ext cx="1079950" cy="0"/>
          </a:xfrm>
          <a:prstGeom prst="line">
            <a:avLst/>
          </a:prstGeom>
          <a:ln w="25400">
            <a:solidFill>
              <a:srgbClr val="41404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1" name="直接连接符 170"/>
          <p:cNvCxnSpPr/>
          <p:nvPr/>
        </p:nvCxnSpPr>
        <p:spPr>
          <a:xfrm>
            <a:off x="6806436" y="3075101"/>
            <a:ext cx="1079950" cy="0"/>
          </a:xfrm>
          <a:prstGeom prst="line">
            <a:avLst/>
          </a:prstGeom>
          <a:ln w="25400">
            <a:solidFill>
              <a:srgbClr val="41404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直接连接符 171"/>
          <p:cNvCxnSpPr/>
          <p:nvPr/>
        </p:nvCxnSpPr>
        <p:spPr>
          <a:xfrm>
            <a:off x="9235671" y="3174167"/>
            <a:ext cx="1079950" cy="0"/>
          </a:xfrm>
          <a:prstGeom prst="line">
            <a:avLst/>
          </a:prstGeom>
          <a:ln w="25400">
            <a:solidFill>
              <a:srgbClr val="41404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3" name="组合 172"/>
          <p:cNvGrpSpPr/>
          <p:nvPr/>
        </p:nvGrpSpPr>
        <p:grpSpPr>
          <a:xfrm>
            <a:off x="1499616" y="673342"/>
            <a:ext cx="9314688" cy="499246"/>
            <a:chOff x="1499616" y="673342"/>
            <a:chExt cx="9314688" cy="499246"/>
          </a:xfrm>
        </p:grpSpPr>
        <p:grpSp>
          <p:nvGrpSpPr>
            <p:cNvPr id="174" name="组合 173"/>
            <p:cNvGrpSpPr/>
            <p:nvPr/>
          </p:nvGrpSpPr>
          <p:grpSpPr>
            <a:xfrm>
              <a:off x="4486911" y="674862"/>
              <a:ext cx="435383" cy="439781"/>
              <a:chOff x="1549033" y="966509"/>
              <a:chExt cx="545127" cy="550634"/>
            </a:xfrm>
          </p:grpSpPr>
          <p:sp>
            <p:nvSpPr>
              <p:cNvPr id="183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184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185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186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  <p:cxnSp>
          <p:nvCxnSpPr>
            <p:cNvPr id="175" name="直接连接符 174"/>
            <p:cNvCxnSpPr/>
            <p:nvPr/>
          </p:nvCxnSpPr>
          <p:spPr>
            <a:xfrm>
              <a:off x="1499616" y="885700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" name="直接连接符 175"/>
            <p:cNvCxnSpPr/>
            <p:nvPr/>
          </p:nvCxnSpPr>
          <p:spPr>
            <a:xfrm>
              <a:off x="8034528" y="894844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7" name="矩形 176"/>
            <p:cNvSpPr/>
            <p:nvPr/>
          </p:nvSpPr>
          <p:spPr>
            <a:xfrm>
              <a:off x="4922294" y="710923"/>
              <a:ext cx="2340725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400" b="1" smtClean="0">
                  <a:solidFill>
                    <a:srgbClr val="414042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这里是本页标题</a:t>
              </a:r>
              <a:endParaRPr lang="en-US" altLang="zh-CN" sz="24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grpSp>
          <p:nvGrpSpPr>
            <p:cNvPr id="178" name="组合 177"/>
            <p:cNvGrpSpPr/>
            <p:nvPr/>
          </p:nvGrpSpPr>
          <p:grpSpPr>
            <a:xfrm>
              <a:off x="7346297" y="673342"/>
              <a:ext cx="435383" cy="439781"/>
              <a:chOff x="1549033" y="966509"/>
              <a:chExt cx="545127" cy="550634"/>
            </a:xfrm>
          </p:grpSpPr>
          <p:sp>
            <p:nvSpPr>
              <p:cNvPr id="179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180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181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182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/>
          <p:cNvSpPr/>
          <p:nvPr/>
        </p:nvSpPr>
        <p:spPr>
          <a:xfrm>
            <a:off x="4676672" y="1729578"/>
            <a:ext cx="2432763" cy="4288912"/>
          </a:xfrm>
          <a:custGeom>
            <a:avLst/>
            <a:gdLst>
              <a:gd name="connsiteX0" fmla="*/ 1348740 w 2689860"/>
              <a:gd name="connsiteY0" fmla="*/ 1584960 h 4808220"/>
              <a:gd name="connsiteX1" fmla="*/ 1356360 w 2689860"/>
              <a:gd name="connsiteY1" fmla="*/ 754380 h 4808220"/>
              <a:gd name="connsiteX2" fmla="*/ 1203960 w 2689860"/>
              <a:gd name="connsiteY2" fmla="*/ 647700 h 4808220"/>
              <a:gd name="connsiteX3" fmla="*/ 1943100 w 2689860"/>
              <a:gd name="connsiteY3" fmla="*/ 0 h 4808220"/>
              <a:gd name="connsiteX4" fmla="*/ 2689860 w 2689860"/>
              <a:gd name="connsiteY4" fmla="*/ 640080 h 4808220"/>
              <a:gd name="connsiteX5" fmla="*/ 2560320 w 2689860"/>
              <a:gd name="connsiteY5" fmla="*/ 731520 h 4808220"/>
              <a:gd name="connsiteX6" fmla="*/ 2537460 w 2689860"/>
              <a:gd name="connsiteY6" fmla="*/ 1767840 h 4808220"/>
              <a:gd name="connsiteX7" fmla="*/ 2430780 w 2689860"/>
              <a:gd name="connsiteY7" fmla="*/ 1981200 h 4808220"/>
              <a:gd name="connsiteX8" fmla="*/ 2316480 w 2689860"/>
              <a:gd name="connsiteY8" fmla="*/ 1889760 h 4808220"/>
              <a:gd name="connsiteX9" fmla="*/ 2316480 w 2689860"/>
              <a:gd name="connsiteY9" fmla="*/ 1691640 h 4808220"/>
              <a:gd name="connsiteX10" fmla="*/ 2247900 w 2689860"/>
              <a:gd name="connsiteY10" fmla="*/ 1592580 h 4808220"/>
              <a:gd name="connsiteX11" fmla="*/ 2125980 w 2689860"/>
              <a:gd name="connsiteY11" fmla="*/ 1699260 h 4808220"/>
              <a:gd name="connsiteX12" fmla="*/ 2103120 w 2689860"/>
              <a:gd name="connsiteY12" fmla="*/ 2682240 h 4808220"/>
              <a:gd name="connsiteX13" fmla="*/ 1988820 w 2689860"/>
              <a:gd name="connsiteY13" fmla="*/ 2895600 h 4808220"/>
              <a:gd name="connsiteX14" fmla="*/ 1859280 w 2689860"/>
              <a:gd name="connsiteY14" fmla="*/ 2788920 h 4808220"/>
              <a:gd name="connsiteX15" fmla="*/ 1866900 w 2689860"/>
              <a:gd name="connsiteY15" fmla="*/ 2583180 h 4808220"/>
              <a:gd name="connsiteX16" fmla="*/ 1813560 w 2689860"/>
              <a:gd name="connsiteY16" fmla="*/ 2506980 h 4808220"/>
              <a:gd name="connsiteX17" fmla="*/ 1684020 w 2689860"/>
              <a:gd name="connsiteY17" fmla="*/ 2613660 h 4808220"/>
              <a:gd name="connsiteX18" fmla="*/ 1653540 w 2689860"/>
              <a:gd name="connsiteY18" fmla="*/ 3634740 h 4808220"/>
              <a:gd name="connsiteX19" fmla="*/ 1562100 w 2689860"/>
              <a:gd name="connsiteY19" fmla="*/ 3825240 h 4808220"/>
              <a:gd name="connsiteX20" fmla="*/ 1432560 w 2689860"/>
              <a:gd name="connsiteY20" fmla="*/ 3726180 h 4808220"/>
              <a:gd name="connsiteX21" fmla="*/ 1424940 w 2689860"/>
              <a:gd name="connsiteY21" fmla="*/ 3573780 h 4808220"/>
              <a:gd name="connsiteX22" fmla="*/ 1356360 w 2689860"/>
              <a:gd name="connsiteY22" fmla="*/ 3444240 h 4808220"/>
              <a:gd name="connsiteX23" fmla="*/ 1257300 w 2689860"/>
              <a:gd name="connsiteY23" fmla="*/ 3550920 h 4808220"/>
              <a:gd name="connsiteX24" fmla="*/ 1226820 w 2689860"/>
              <a:gd name="connsiteY24" fmla="*/ 4808220 h 4808220"/>
              <a:gd name="connsiteX25" fmla="*/ 0 w 2689860"/>
              <a:gd name="connsiteY25" fmla="*/ 4808220 h 4808220"/>
              <a:gd name="connsiteX26" fmla="*/ 15240 w 2689860"/>
              <a:gd name="connsiteY26" fmla="*/ 3688080 h 4808220"/>
              <a:gd name="connsiteX27" fmla="*/ 121920 w 2689860"/>
              <a:gd name="connsiteY27" fmla="*/ 3451860 h 4808220"/>
              <a:gd name="connsiteX28" fmla="*/ 464820 w 2689860"/>
              <a:gd name="connsiteY28" fmla="*/ 3444240 h 4808220"/>
              <a:gd name="connsiteX29" fmla="*/ 464820 w 2689860"/>
              <a:gd name="connsiteY29" fmla="*/ 2834640 h 4808220"/>
              <a:gd name="connsiteX30" fmla="*/ 563880 w 2689860"/>
              <a:gd name="connsiteY30" fmla="*/ 2506980 h 4808220"/>
              <a:gd name="connsiteX31" fmla="*/ 906780 w 2689860"/>
              <a:gd name="connsiteY31" fmla="*/ 2506980 h 4808220"/>
              <a:gd name="connsiteX32" fmla="*/ 899160 w 2689860"/>
              <a:gd name="connsiteY32" fmla="*/ 1790700 h 4808220"/>
              <a:gd name="connsiteX33" fmla="*/ 990600 w 2689860"/>
              <a:gd name="connsiteY33" fmla="*/ 1600200 h 4808220"/>
              <a:gd name="connsiteX34" fmla="*/ 1348740 w 2689860"/>
              <a:gd name="connsiteY34" fmla="*/ 1584960 h 4808220"/>
              <a:gd name="connsiteX0-1" fmla="*/ 1348740 w 2689860"/>
              <a:gd name="connsiteY0-2" fmla="*/ 1584960 h 4808220"/>
              <a:gd name="connsiteX1-3" fmla="*/ 1356360 w 2689860"/>
              <a:gd name="connsiteY1-4" fmla="*/ 754380 h 4808220"/>
              <a:gd name="connsiteX2-5" fmla="*/ 1203960 w 2689860"/>
              <a:gd name="connsiteY2-6" fmla="*/ 647700 h 4808220"/>
              <a:gd name="connsiteX3-7" fmla="*/ 1943100 w 2689860"/>
              <a:gd name="connsiteY3-8" fmla="*/ 0 h 4808220"/>
              <a:gd name="connsiteX4-9" fmla="*/ 2689860 w 2689860"/>
              <a:gd name="connsiteY4-10" fmla="*/ 640080 h 4808220"/>
              <a:gd name="connsiteX5-11" fmla="*/ 2560320 w 2689860"/>
              <a:gd name="connsiteY5-12" fmla="*/ 731520 h 4808220"/>
              <a:gd name="connsiteX6-13" fmla="*/ 2537460 w 2689860"/>
              <a:gd name="connsiteY6-14" fmla="*/ 1767840 h 4808220"/>
              <a:gd name="connsiteX7-15" fmla="*/ 2430780 w 2689860"/>
              <a:gd name="connsiteY7-16" fmla="*/ 1981200 h 4808220"/>
              <a:gd name="connsiteX8-17" fmla="*/ 2316480 w 2689860"/>
              <a:gd name="connsiteY8-18" fmla="*/ 1889760 h 4808220"/>
              <a:gd name="connsiteX9-19" fmla="*/ 2316480 w 2689860"/>
              <a:gd name="connsiteY9-20" fmla="*/ 1691640 h 4808220"/>
              <a:gd name="connsiteX10-21" fmla="*/ 2247900 w 2689860"/>
              <a:gd name="connsiteY10-22" fmla="*/ 1592580 h 4808220"/>
              <a:gd name="connsiteX11-23" fmla="*/ 2125980 w 2689860"/>
              <a:gd name="connsiteY11-24" fmla="*/ 1699260 h 4808220"/>
              <a:gd name="connsiteX12-25" fmla="*/ 2103120 w 2689860"/>
              <a:gd name="connsiteY12-26" fmla="*/ 2682240 h 4808220"/>
              <a:gd name="connsiteX13-27" fmla="*/ 1988820 w 2689860"/>
              <a:gd name="connsiteY13-28" fmla="*/ 2895600 h 4808220"/>
              <a:gd name="connsiteX14-29" fmla="*/ 1859280 w 2689860"/>
              <a:gd name="connsiteY14-30" fmla="*/ 2788920 h 4808220"/>
              <a:gd name="connsiteX15-31" fmla="*/ 1866900 w 2689860"/>
              <a:gd name="connsiteY15-32" fmla="*/ 2583180 h 4808220"/>
              <a:gd name="connsiteX16-33" fmla="*/ 1813560 w 2689860"/>
              <a:gd name="connsiteY16-34" fmla="*/ 2506980 h 4808220"/>
              <a:gd name="connsiteX17-35" fmla="*/ 1684020 w 2689860"/>
              <a:gd name="connsiteY17-36" fmla="*/ 2613660 h 4808220"/>
              <a:gd name="connsiteX18-37" fmla="*/ 1653540 w 2689860"/>
              <a:gd name="connsiteY18-38" fmla="*/ 3634740 h 4808220"/>
              <a:gd name="connsiteX19-39" fmla="*/ 1562100 w 2689860"/>
              <a:gd name="connsiteY19-40" fmla="*/ 3825240 h 4808220"/>
              <a:gd name="connsiteX20-41" fmla="*/ 1432560 w 2689860"/>
              <a:gd name="connsiteY20-42" fmla="*/ 3726180 h 4808220"/>
              <a:gd name="connsiteX21-43" fmla="*/ 1424940 w 2689860"/>
              <a:gd name="connsiteY21-44" fmla="*/ 3573780 h 4808220"/>
              <a:gd name="connsiteX22-45" fmla="*/ 1356360 w 2689860"/>
              <a:gd name="connsiteY22-46" fmla="*/ 3444240 h 4808220"/>
              <a:gd name="connsiteX23-47" fmla="*/ 1257300 w 2689860"/>
              <a:gd name="connsiteY23-48" fmla="*/ 3550920 h 4808220"/>
              <a:gd name="connsiteX24-49" fmla="*/ 1226820 w 2689860"/>
              <a:gd name="connsiteY24-50" fmla="*/ 4808220 h 4808220"/>
              <a:gd name="connsiteX25-51" fmla="*/ 0 w 2689860"/>
              <a:gd name="connsiteY25-52" fmla="*/ 4808220 h 4808220"/>
              <a:gd name="connsiteX26-53" fmla="*/ 15240 w 2689860"/>
              <a:gd name="connsiteY26-54" fmla="*/ 3688080 h 4808220"/>
              <a:gd name="connsiteX27-55" fmla="*/ 121920 w 2689860"/>
              <a:gd name="connsiteY27-56" fmla="*/ 3451860 h 4808220"/>
              <a:gd name="connsiteX28-57" fmla="*/ 464820 w 2689860"/>
              <a:gd name="connsiteY28-58" fmla="*/ 3444240 h 4808220"/>
              <a:gd name="connsiteX29-59" fmla="*/ 464820 w 2689860"/>
              <a:gd name="connsiteY29-60" fmla="*/ 2834640 h 4808220"/>
              <a:gd name="connsiteX30-61" fmla="*/ 563880 w 2689860"/>
              <a:gd name="connsiteY30-62" fmla="*/ 2506980 h 4808220"/>
              <a:gd name="connsiteX31-63" fmla="*/ 906780 w 2689860"/>
              <a:gd name="connsiteY31-64" fmla="*/ 2506980 h 4808220"/>
              <a:gd name="connsiteX32-65" fmla="*/ 899160 w 2689860"/>
              <a:gd name="connsiteY32-66" fmla="*/ 1790700 h 4808220"/>
              <a:gd name="connsiteX33-67" fmla="*/ 990600 w 2689860"/>
              <a:gd name="connsiteY33-68" fmla="*/ 1600200 h 4808220"/>
              <a:gd name="connsiteX34-69" fmla="*/ 1348740 w 2689860"/>
              <a:gd name="connsiteY34-70" fmla="*/ 1584960 h 4808220"/>
              <a:gd name="connsiteX0-71" fmla="*/ 1348740 w 2689860"/>
              <a:gd name="connsiteY0-72" fmla="*/ 1584960 h 4808220"/>
              <a:gd name="connsiteX1-73" fmla="*/ 1356360 w 2689860"/>
              <a:gd name="connsiteY1-74" fmla="*/ 754380 h 4808220"/>
              <a:gd name="connsiteX2-75" fmla="*/ 1203960 w 2689860"/>
              <a:gd name="connsiteY2-76" fmla="*/ 647700 h 4808220"/>
              <a:gd name="connsiteX3-77" fmla="*/ 1943100 w 2689860"/>
              <a:gd name="connsiteY3-78" fmla="*/ 0 h 4808220"/>
              <a:gd name="connsiteX4-79" fmla="*/ 2689860 w 2689860"/>
              <a:gd name="connsiteY4-80" fmla="*/ 640080 h 4808220"/>
              <a:gd name="connsiteX5-81" fmla="*/ 2560320 w 2689860"/>
              <a:gd name="connsiteY5-82" fmla="*/ 731520 h 4808220"/>
              <a:gd name="connsiteX6-83" fmla="*/ 2537460 w 2689860"/>
              <a:gd name="connsiteY6-84" fmla="*/ 1767840 h 4808220"/>
              <a:gd name="connsiteX7-85" fmla="*/ 2430780 w 2689860"/>
              <a:gd name="connsiteY7-86" fmla="*/ 1981200 h 4808220"/>
              <a:gd name="connsiteX8-87" fmla="*/ 2316480 w 2689860"/>
              <a:gd name="connsiteY8-88" fmla="*/ 1889760 h 4808220"/>
              <a:gd name="connsiteX9-89" fmla="*/ 2316480 w 2689860"/>
              <a:gd name="connsiteY9-90" fmla="*/ 1691640 h 4808220"/>
              <a:gd name="connsiteX10-91" fmla="*/ 2247900 w 2689860"/>
              <a:gd name="connsiteY10-92" fmla="*/ 1592580 h 4808220"/>
              <a:gd name="connsiteX11-93" fmla="*/ 2125980 w 2689860"/>
              <a:gd name="connsiteY11-94" fmla="*/ 1699260 h 4808220"/>
              <a:gd name="connsiteX12-95" fmla="*/ 2103120 w 2689860"/>
              <a:gd name="connsiteY12-96" fmla="*/ 2682240 h 4808220"/>
              <a:gd name="connsiteX13-97" fmla="*/ 1988820 w 2689860"/>
              <a:gd name="connsiteY13-98" fmla="*/ 2895600 h 4808220"/>
              <a:gd name="connsiteX14-99" fmla="*/ 1859280 w 2689860"/>
              <a:gd name="connsiteY14-100" fmla="*/ 2788920 h 4808220"/>
              <a:gd name="connsiteX15-101" fmla="*/ 1866900 w 2689860"/>
              <a:gd name="connsiteY15-102" fmla="*/ 2583180 h 4808220"/>
              <a:gd name="connsiteX16-103" fmla="*/ 1813560 w 2689860"/>
              <a:gd name="connsiteY16-104" fmla="*/ 2506980 h 4808220"/>
              <a:gd name="connsiteX17-105" fmla="*/ 1684020 w 2689860"/>
              <a:gd name="connsiteY17-106" fmla="*/ 2613660 h 4808220"/>
              <a:gd name="connsiteX18-107" fmla="*/ 1653540 w 2689860"/>
              <a:gd name="connsiteY18-108" fmla="*/ 3634740 h 4808220"/>
              <a:gd name="connsiteX19-109" fmla="*/ 1562100 w 2689860"/>
              <a:gd name="connsiteY19-110" fmla="*/ 3825240 h 4808220"/>
              <a:gd name="connsiteX20-111" fmla="*/ 1432560 w 2689860"/>
              <a:gd name="connsiteY20-112" fmla="*/ 3726180 h 4808220"/>
              <a:gd name="connsiteX21-113" fmla="*/ 1424940 w 2689860"/>
              <a:gd name="connsiteY21-114" fmla="*/ 3573780 h 4808220"/>
              <a:gd name="connsiteX22-115" fmla="*/ 1356360 w 2689860"/>
              <a:gd name="connsiteY22-116" fmla="*/ 3444240 h 4808220"/>
              <a:gd name="connsiteX23-117" fmla="*/ 1257300 w 2689860"/>
              <a:gd name="connsiteY23-118" fmla="*/ 3550920 h 4808220"/>
              <a:gd name="connsiteX24-119" fmla="*/ 1226820 w 2689860"/>
              <a:gd name="connsiteY24-120" fmla="*/ 4808220 h 4808220"/>
              <a:gd name="connsiteX25-121" fmla="*/ 0 w 2689860"/>
              <a:gd name="connsiteY25-122" fmla="*/ 4808220 h 4808220"/>
              <a:gd name="connsiteX26-123" fmla="*/ 15240 w 2689860"/>
              <a:gd name="connsiteY26-124" fmla="*/ 3688080 h 4808220"/>
              <a:gd name="connsiteX27-125" fmla="*/ 121920 w 2689860"/>
              <a:gd name="connsiteY27-126" fmla="*/ 3451860 h 4808220"/>
              <a:gd name="connsiteX28-127" fmla="*/ 464820 w 2689860"/>
              <a:gd name="connsiteY28-128" fmla="*/ 3444240 h 4808220"/>
              <a:gd name="connsiteX29-129" fmla="*/ 464820 w 2689860"/>
              <a:gd name="connsiteY29-130" fmla="*/ 2834640 h 4808220"/>
              <a:gd name="connsiteX30-131" fmla="*/ 563880 w 2689860"/>
              <a:gd name="connsiteY30-132" fmla="*/ 2506980 h 4808220"/>
              <a:gd name="connsiteX31-133" fmla="*/ 906780 w 2689860"/>
              <a:gd name="connsiteY31-134" fmla="*/ 2506980 h 4808220"/>
              <a:gd name="connsiteX32-135" fmla="*/ 899160 w 2689860"/>
              <a:gd name="connsiteY32-136" fmla="*/ 1790700 h 4808220"/>
              <a:gd name="connsiteX33-137" fmla="*/ 990600 w 2689860"/>
              <a:gd name="connsiteY33-138" fmla="*/ 1600200 h 4808220"/>
              <a:gd name="connsiteX34-139" fmla="*/ 1348740 w 2689860"/>
              <a:gd name="connsiteY34-140" fmla="*/ 1584960 h 4808220"/>
              <a:gd name="connsiteX0-141" fmla="*/ 1348740 w 2689860"/>
              <a:gd name="connsiteY0-142" fmla="*/ 1584960 h 4808220"/>
              <a:gd name="connsiteX1-143" fmla="*/ 1356360 w 2689860"/>
              <a:gd name="connsiteY1-144" fmla="*/ 754380 h 4808220"/>
              <a:gd name="connsiteX2-145" fmla="*/ 1203960 w 2689860"/>
              <a:gd name="connsiteY2-146" fmla="*/ 647700 h 4808220"/>
              <a:gd name="connsiteX3-147" fmla="*/ 1943100 w 2689860"/>
              <a:gd name="connsiteY3-148" fmla="*/ 0 h 4808220"/>
              <a:gd name="connsiteX4-149" fmla="*/ 2689860 w 2689860"/>
              <a:gd name="connsiteY4-150" fmla="*/ 640080 h 4808220"/>
              <a:gd name="connsiteX5-151" fmla="*/ 2560320 w 2689860"/>
              <a:gd name="connsiteY5-152" fmla="*/ 731520 h 4808220"/>
              <a:gd name="connsiteX6-153" fmla="*/ 2537460 w 2689860"/>
              <a:gd name="connsiteY6-154" fmla="*/ 1767840 h 4808220"/>
              <a:gd name="connsiteX7-155" fmla="*/ 2430780 w 2689860"/>
              <a:gd name="connsiteY7-156" fmla="*/ 1981200 h 4808220"/>
              <a:gd name="connsiteX8-157" fmla="*/ 2316480 w 2689860"/>
              <a:gd name="connsiteY8-158" fmla="*/ 1889760 h 4808220"/>
              <a:gd name="connsiteX9-159" fmla="*/ 2316480 w 2689860"/>
              <a:gd name="connsiteY9-160" fmla="*/ 1691640 h 4808220"/>
              <a:gd name="connsiteX10-161" fmla="*/ 2247900 w 2689860"/>
              <a:gd name="connsiteY10-162" fmla="*/ 1592580 h 4808220"/>
              <a:gd name="connsiteX11-163" fmla="*/ 2125980 w 2689860"/>
              <a:gd name="connsiteY11-164" fmla="*/ 1699260 h 4808220"/>
              <a:gd name="connsiteX12-165" fmla="*/ 2103120 w 2689860"/>
              <a:gd name="connsiteY12-166" fmla="*/ 2682240 h 4808220"/>
              <a:gd name="connsiteX13-167" fmla="*/ 1988820 w 2689860"/>
              <a:gd name="connsiteY13-168" fmla="*/ 2895600 h 4808220"/>
              <a:gd name="connsiteX14-169" fmla="*/ 1859280 w 2689860"/>
              <a:gd name="connsiteY14-170" fmla="*/ 2788920 h 4808220"/>
              <a:gd name="connsiteX15-171" fmla="*/ 1866900 w 2689860"/>
              <a:gd name="connsiteY15-172" fmla="*/ 2583180 h 4808220"/>
              <a:gd name="connsiteX16-173" fmla="*/ 1813560 w 2689860"/>
              <a:gd name="connsiteY16-174" fmla="*/ 2506980 h 4808220"/>
              <a:gd name="connsiteX17-175" fmla="*/ 1684020 w 2689860"/>
              <a:gd name="connsiteY17-176" fmla="*/ 2613660 h 4808220"/>
              <a:gd name="connsiteX18-177" fmla="*/ 1653540 w 2689860"/>
              <a:gd name="connsiteY18-178" fmla="*/ 3634740 h 4808220"/>
              <a:gd name="connsiteX19-179" fmla="*/ 1562100 w 2689860"/>
              <a:gd name="connsiteY19-180" fmla="*/ 3825240 h 4808220"/>
              <a:gd name="connsiteX20-181" fmla="*/ 1432560 w 2689860"/>
              <a:gd name="connsiteY20-182" fmla="*/ 3726180 h 4808220"/>
              <a:gd name="connsiteX21-183" fmla="*/ 1424940 w 2689860"/>
              <a:gd name="connsiteY21-184" fmla="*/ 3573780 h 4808220"/>
              <a:gd name="connsiteX22-185" fmla="*/ 1356360 w 2689860"/>
              <a:gd name="connsiteY22-186" fmla="*/ 3444240 h 4808220"/>
              <a:gd name="connsiteX23-187" fmla="*/ 1257300 w 2689860"/>
              <a:gd name="connsiteY23-188" fmla="*/ 3550920 h 4808220"/>
              <a:gd name="connsiteX24-189" fmla="*/ 1226820 w 2689860"/>
              <a:gd name="connsiteY24-190" fmla="*/ 4808220 h 4808220"/>
              <a:gd name="connsiteX25-191" fmla="*/ 0 w 2689860"/>
              <a:gd name="connsiteY25-192" fmla="*/ 4808220 h 4808220"/>
              <a:gd name="connsiteX26-193" fmla="*/ 15240 w 2689860"/>
              <a:gd name="connsiteY26-194" fmla="*/ 3688080 h 4808220"/>
              <a:gd name="connsiteX27-195" fmla="*/ 121920 w 2689860"/>
              <a:gd name="connsiteY27-196" fmla="*/ 3451860 h 4808220"/>
              <a:gd name="connsiteX28-197" fmla="*/ 464820 w 2689860"/>
              <a:gd name="connsiteY28-198" fmla="*/ 3444240 h 4808220"/>
              <a:gd name="connsiteX29-199" fmla="*/ 464820 w 2689860"/>
              <a:gd name="connsiteY29-200" fmla="*/ 2834640 h 4808220"/>
              <a:gd name="connsiteX30-201" fmla="*/ 563880 w 2689860"/>
              <a:gd name="connsiteY30-202" fmla="*/ 2506980 h 4808220"/>
              <a:gd name="connsiteX31-203" fmla="*/ 906780 w 2689860"/>
              <a:gd name="connsiteY31-204" fmla="*/ 2506980 h 4808220"/>
              <a:gd name="connsiteX32-205" fmla="*/ 899160 w 2689860"/>
              <a:gd name="connsiteY32-206" fmla="*/ 1790700 h 4808220"/>
              <a:gd name="connsiteX33-207" fmla="*/ 990600 w 2689860"/>
              <a:gd name="connsiteY33-208" fmla="*/ 1600200 h 4808220"/>
              <a:gd name="connsiteX34-209" fmla="*/ 1348740 w 2689860"/>
              <a:gd name="connsiteY34-210" fmla="*/ 1584960 h 4808220"/>
              <a:gd name="connsiteX0-211" fmla="*/ 1348740 w 2689860"/>
              <a:gd name="connsiteY0-212" fmla="*/ 1584960 h 4808220"/>
              <a:gd name="connsiteX1-213" fmla="*/ 1356360 w 2689860"/>
              <a:gd name="connsiteY1-214" fmla="*/ 754380 h 4808220"/>
              <a:gd name="connsiteX2-215" fmla="*/ 1203960 w 2689860"/>
              <a:gd name="connsiteY2-216" fmla="*/ 647700 h 4808220"/>
              <a:gd name="connsiteX3-217" fmla="*/ 1943100 w 2689860"/>
              <a:gd name="connsiteY3-218" fmla="*/ 0 h 4808220"/>
              <a:gd name="connsiteX4-219" fmla="*/ 2689860 w 2689860"/>
              <a:gd name="connsiteY4-220" fmla="*/ 640080 h 4808220"/>
              <a:gd name="connsiteX5-221" fmla="*/ 2560320 w 2689860"/>
              <a:gd name="connsiteY5-222" fmla="*/ 731520 h 4808220"/>
              <a:gd name="connsiteX6-223" fmla="*/ 2537460 w 2689860"/>
              <a:gd name="connsiteY6-224" fmla="*/ 1767840 h 4808220"/>
              <a:gd name="connsiteX7-225" fmla="*/ 2430780 w 2689860"/>
              <a:gd name="connsiteY7-226" fmla="*/ 1981200 h 4808220"/>
              <a:gd name="connsiteX8-227" fmla="*/ 2316480 w 2689860"/>
              <a:gd name="connsiteY8-228" fmla="*/ 1889760 h 4808220"/>
              <a:gd name="connsiteX9-229" fmla="*/ 2316480 w 2689860"/>
              <a:gd name="connsiteY9-230" fmla="*/ 1691640 h 4808220"/>
              <a:gd name="connsiteX10-231" fmla="*/ 2247900 w 2689860"/>
              <a:gd name="connsiteY10-232" fmla="*/ 1592580 h 4808220"/>
              <a:gd name="connsiteX11-233" fmla="*/ 2125980 w 2689860"/>
              <a:gd name="connsiteY11-234" fmla="*/ 1699260 h 4808220"/>
              <a:gd name="connsiteX12-235" fmla="*/ 2103120 w 2689860"/>
              <a:gd name="connsiteY12-236" fmla="*/ 2682240 h 4808220"/>
              <a:gd name="connsiteX13-237" fmla="*/ 1988820 w 2689860"/>
              <a:gd name="connsiteY13-238" fmla="*/ 2895600 h 4808220"/>
              <a:gd name="connsiteX14-239" fmla="*/ 1859280 w 2689860"/>
              <a:gd name="connsiteY14-240" fmla="*/ 2788920 h 4808220"/>
              <a:gd name="connsiteX15-241" fmla="*/ 1866900 w 2689860"/>
              <a:gd name="connsiteY15-242" fmla="*/ 2583180 h 4808220"/>
              <a:gd name="connsiteX16-243" fmla="*/ 1813560 w 2689860"/>
              <a:gd name="connsiteY16-244" fmla="*/ 2506980 h 4808220"/>
              <a:gd name="connsiteX17-245" fmla="*/ 1684020 w 2689860"/>
              <a:gd name="connsiteY17-246" fmla="*/ 2613660 h 4808220"/>
              <a:gd name="connsiteX18-247" fmla="*/ 1653540 w 2689860"/>
              <a:gd name="connsiteY18-248" fmla="*/ 3634740 h 4808220"/>
              <a:gd name="connsiteX19-249" fmla="*/ 1562100 w 2689860"/>
              <a:gd name="connsiteY19-250" fmla="*/ 3825240 h 4808220"/>
              <a:gd name="connsiteX20-251" fmla="*/ 1432560 w 2689860"/>
              <a:gd name="connsiteY20-252" fmla="*/ 3726180 h 4808220"/>
              <a:gd name="connsiteX21-253" fmla="*/ 1424940 w 2689860"/>
              <a:gd name="connsiteY21-254" fmla="*/ 3573780 h 4808220"/>
              <a:gd name="connsiteX22-255" fmla="*/ 1356360 w 2689860"/>
              <a:gd name="connsiteY22-256" fmla="*/ 3444240 h 4808220"/>
              <a:gd name="connsiteX23-257" fmla="*/ 1257300 w 2689860"/>
              <a:gd name="connsiteY23-258" fmla="*/ 3550920 h 4808220"/>
              <a:gd name="connsiteX24-259" fmla="*/ 1226820 w 2689860"/>
              <a:gd name="connsiteY24-260" fmla="*/ 4808220 h 4808220"/>
              <a:gd name="connsiteX25-261" fmla="*/ 0 w 2689860"/>
              <a:gd name="connsiteY25-262" fmla="*/ 4808220 h 4808220"/>
              <a:gd name="connsiteX26-263" fmla="*/ 15240 w 2689860"/>
              <a:gd name="connsiteY26-264" fmla="*/ 3688080 h 4808220"/>
              <a:gd name="connsiteX27-265" fmla="*/ 121920 w 2689860"/>
              <a:gd name="connsiteY27-266" fmla="*/ 3451860 h 4808220"/>
              <a:gd name="connsiteX28-267" fmla="*/ 464820 w 2689860"/>
              <a:gd name="connsiteY28-268" fmla="*/ 3444240 h 4808220"/>
              <a:gd name="connsiteX29-269" fmla="*/ 464820 w 2689860"/>
              <a:gd name="connsiteY29-270" fmla="*/ 2834640 h 4808220"/>
              <a:gd name="connsiteX30-271" fmla="*/ 563880 w 2689860"/>
              <a:gd name="connsiteY30-272" fmla="*/ 2506980 h 4808220"/>
              <a:gd name="connsiteX31-273" fmla="*/ 906780 w 2689860"/>
              <a:gd name="connsiteY31-274" fmla="*/ 2506980 h 4808220"/>
              <a:gd name="connsiteX32-275" fmla="*/ 899160 w 2689860"/>
              <a:gd name="connsiteY32-276" fmla="*/ 1790700 h 4808220"/>
              <a:gd name="connsiteX33-277" fmla="*/ 990600 w 2689860"/>
              <a:gd name="connsiteY33-278" fmla="*/ 1600200 h 4808220"/>
              <a:gd name="connsiteX34-279" fmla="*/ 1348740 w 2689860"/>
              <a:gd name="connsiteY34-280" fmla="*/ 1584960 h 4808220"/>
              <a:gd name="connsiteX0-281" fmla="*/ 1348740 w 2689860"/>
              <a:gd name="connsiteY0-282" fmla="*/ 1584960 h 4808220"/>
              <a:gd name="connsiteX1-283" fmla="*/ 1356360 w 2689860"/>
              <a:gd name="connsiteY1-284" fmla="*/ 754380 h 4808220"/>
              <a:gd name="connsiteX2-285" fmla="*/ 1203960 w 2689860"/>
              <a:gd name="connsiteY2-286" fmla="*/ 647700 h 4808220"/>
              <a:gd name="connsiteX3-287" fmla="*/ 1943100 w 2689860"/>
              <a:gd name="connsiteY3-288" fmla="*/ 0 h 4808220"/>
              <a:gd name="connsiteX4-289" fmla="*/ 2689860 w 2689860"/>
              <a:gd name="connsiteY4-290" fmla="*/ 640080 h 4808220"/>
              <a:gd name="connsiteX5-291" fmla="*/ 2560320 w 2689860"/>
              <a:gd name="connsiteY5-292" fmla="*/ 731520 h 4808220"/>
              <a:gd name="connsiteX6-293" fmla="*/ 2537460 w 2689860"/>
              <a:gd name="connsiteY6-294" fmla="*/ 1767840 h 4808220"/>
              <a:gd name="connsiteX7-295" fmla="*/ 2430780 w 2689860"/>
              <a:gd name="connsiteY7-296" fmla="*/ 1981200 h 4808220"/>
              <a:gd name="connsiteX8-297" fmla="*/ 2316480 w 2689860"/>
              <a:gd name="connsiteY8-298" fmla="*/ 1889760 h 4808220"/>
              <a:gd name="connsiteX9-299" fmla="*/ 2316480 w 2689860"/>
              <a:gd name="connsiteY9-300" fmla="*/ 1691640 h 4808220"/>
              <a:gd name="connsiteX10-301" fmla="*/ 2247900 w 2689860"/>
              <a:gd name="connsiteY10-302" fmla="*/ 1592580 h 4808220"/>
              <a:gd name="connsiteX11-303" fmla="*/ 2125980 w 2689860"/>
              <a:gd name="connsiteY11-304" fmla="*/ 1699260 h 4808220"/>
              <a:gd name="connsiteX12-305" fmla="*/ 2103120 w 2689860"/>
              <a:gd name="connsiteY12-306" fmla="*/ 2682240 h 4808220"/>
              <a:gd name="connsiteX13-307" fmla="*/ 1988820 w 2689860"/>
              <a:gd name="connsiteY13-308" fmla="*/ 2895600 h 4808220"/>
              <a:gd name="connsiteX14-309" fmla="*/ 1859280 w 2689860"/>
              <a:gd name="connsiteY14-310" fmla="*/ 2788920 h 4808220"/>
              <a:gd name="connsiteX15-311" fmla="*/ 1866900 w 2689860"/>
              <a:gd name="connsiteY15-312" fmla="*/ 2583180 h 4808220"/>
              <a:gd name="connsiteX16-313" fmla="*/ 1813560 w 2689860"/>
              <a:gd name="connsiteY16-314" fmla="*/ 2506980 h 4808220"/>
              <a:gd name="connsiteX17-315" fmla="*/ 1684020 w 2689860"/>
              <a:gd name="connsiteY17-316" fmla="*/ 2613660 h 4808220"/>
              <a:gd name="connsiteX18-317" fmla="*/ 1653540 w 2689860"/>
              <a:gd name="connsiteY18-318" fmla="*/ 3634740 h 4808220"/>
              <a:gd name="connsiteX19-319" fmla="*/ 1562100 w 2689860"/>
              <a:gd name="connsiteY19-320" fmla="*/ 3825240 h 4808220"/>
              <a:gd name="connsiteX20-321" fmla="*/ 1432560 w 2689860"/>
              <a:gd name="connsiteY20-322" fmla="*/ 3726180 h 4808220"/>
              <a:gd name="connsiteX21-323" fmla="*/ 1424940 w 2689860"/>
              <a:gd name="connsiteY21-324" fmla="*/ 3573780 h 4808220"/>
              <a:gd name="connsiteX22-325" fmla="*/ 1356360 w 2689860"/>
              <a:gd name="connsiteY22-326" fmla="*/ 3444240 h 4808220"/>
              <a:gd name="connsiteX23-327" fmla="*/ 1257300 w 2689860"/>
              <a:gd name="connsiteY23-328" fmla="*/ 3550920 h 4808220"/>
              <a:gd name="connsiteX24-329" fmla="*/ 1226820 w 2689860"/>
              <a:gd name="connsiteY24-330" fmla="*/ 4808220 h 4808220"/>
              <a:gd name="connsiteX25-331" fmla="*/ 0 w 2689860"/>
              <a:gd name="connsiteY25-332" fmla="*/ 4808220 h 4808220"/>
              <a:gd name="connsiteX26-333" fmla="*/ 15240 w 2689860"/>
              <a:gd name="connsiteY26-334" fmla="*/ 3688080 h 4808220"/>
              <a:gd name="connsiteX27-335" fmla="*/ 121920 w 2689860"/>
              <a:gd name="connsiteY27-336" fmla="*/ 3451860 h 4808220"/>
              <a:gd name="connsiteX28-337" fmla="*/ 464820 w 2689860"/>
              <a:gd name="connsiteY28-338" fmla="*/ 3444240 h 4808220"/>
              <a:gd name="connsiteX29-339" fmla="*/ 464820 w 2689860"/>
              <a:gd name="connsiteY29-340" fmla="*/ 2834640 h 4808220"/>
              <a:gd name="connsiteX30-341" fmla="*/ 563880 w 2689860"/>
              <a:gd name="connsiteY30-342" fmla="*/ 2506980 h 4808220"/>
              <a:gd name="connsiteX31-343" fmla="*/ 906780 w 2689860"/>
              <a:gd name="connsiteY31-344" fmla="*/ 2506980 h 4808220"/>
              <a:gd name="connsiteX32-345" fmla="*/ 899160 w 2689860"/>
              <a:gd name="connsiteY32-346" fmla="*/ 1790700 h 4808220"/>
              <a:gd name="connsiteX33-347" fmla="*/ 990600 w 2689860"/>
              <a:gd name="connsiteY33-348" fmla="*/ 1600200 h 4808220"/>
              <a:gd name="connsiteX34-349" fmla="*/ 1348740 w 2689860"/>
              <a:gd name="connsiteY34-350" fmla="*/ 1584960 h 4808220"/>
              <a:gd name="connsiteX0-351" fmla="*/ 1348740 w 2689860"/>
              <a:gd name="connsiteY0-352" fmla="*/ 1623387 h 4846647"/>
              <a:gd name="connsiteX1-353" fmla="*/ 1356360 w 2689860"/>
              <a:gd name="connsiteY1-354" fmla="*/ 792807 h 4846647"/>
              <a:gd name="connsiteX2-355" fmla="*/ 1203960 w 2689860"/>
              <a:gd name="connsiteY2-356" fmla="*/ 686127 h 4846647"/>
              <a:gd name="connsiteX3-357" fmla="*/ 1943100 w 2689860"/>
              <a:gd name="connsiteY3-358" fmla="*/ 38427 h 4846647"/>
              <a:gd name="connsiteX4-359" fmla="*/ 2689860 w 2689860"/>
              <a:gd name="connsiteY4-360" fmla="*/ 678507 h 4846647"/>
              <a:gd name="connsiteX5-361" fmla="*/ 2560320 w 2689860"/>
              <a:gd name="connsiteY5-362" fmla="*/ 769947 h 4846647"/>
              <a:gd name="connsiteX6-363" fmla="*/ 2537460 w 2689860"/>
              <a:gd name="connsiteY6-364" fmla="*/ 1806267 h 4846647"/>
              <a:gd name="connsiteX7-365" fmla="*/ 2430780 w 2689860"/>
              <a:gd name="connsiteY7-366" fmla="*/ 2019627 h 4846647"/>
              <a:gd name="connsiteX8-367" fmla="*/ 2316480 w 2689860"/>
              <a:gd name="connsiteY8-368" fmla="*/ 1928187 h 4846647"/>
              <a:gd name="connsiteX9-369" fmla="*/ 2316480 w 2689860"/>
              <a:gd name="connsiteY9-370" fmla="*/ 1730067 h 4846647"/>
              <a:gd name="connsiteX10-371" fmla="*/ 2247900 w 2689860"/>
              <a:gd name="connsiteY10-372" fmla="*/ 1631007 h 4846647"/>
              <a:gd name="connsiteX11-373" fmla="*/ 2125980 w 2689860"/>
              <a:gd name="connsiteY11-374" fmla="*/ 1737687 h 4846647"/>
              <a:gd name="connsiteX12-375" fmla="*/ 2103120 w 2689860"/>
              <a:gd name="connsiteY12-376" fmla="*/ 2720667 h 4846647"/>
              <a:gd name="connsiteX13-377" fmla="*/ 1988820 w 2689860"/>
              <a:gd name="connsiteY13-378" fmla="*/ 2934027 h 4846647"/>
              <a:gd name="connsiteX14-379" fmla="*/ 1859280 w 2689860"/>
              <a:gd name="connsiteY14-380" fmla="*/ 2827347 h 4846647"/>
              <a:gd name="connsiteX15-381" fmla="*/ 1866900 w 2689860"/>
              <a:gd name="connsiteY15-382" fmla="*/ 2621607 h 4846647"/>
              <a:gd name="connsiteX16-383" fmla="*/ 1813560 w 2689860"/>
              <a:gd name="connsiteY16-384" fmla="*/ 2545407 h 4846647"/>
              <a:gd name="connsiteX17-385" fmla="*/ 1684020 w 2689860"/>
              <a:gd name="connsiteY17-386" fmla="*/ 2652087 h 4846647"/>
              <a:gd name="connsiteX18-387" fmla="*/ 1653540 w 2689860"/>
              <a:gd name="connsiteY18-388" fmla="*/ 3673167 h 4846647"/>
              <a:gd name="connsiteX19-389" fmla="*/ 1562100 w 2689860"/>
              <a:gd name="connsiteY19-390" fmla="*/ 3863667 h 4846647"/>
              <a:gd name="connsiteX20-391" fmla="*/ 1432560 w 2689860"/>
              <a:gd name="connsiteY20-392" fmla="*/ 3764607 h 4846647"/>
              <a:gd name="connsiteX21-393" fmla="*/ 1424940 w 2689860"/>
              <a:gd name="connsiteY21-394" fmla="*/ 3612207 h 4846647"/>
              <a:gd name="connsiteX22-395" fmla="*/ 1356360 w 2689860"/>
              <a:gd name="connsiteY22-396" fmla="*/ 3482667 h 4846647"/>
              <a:gd name="connsiteX23-397" fmla="*/ 1257300 w 2689860"/>
              <a:gd name="connsiteY23-398" fmla="*/ 3589347 h 4846647"/>
              <a:gd name="connsiteX24-399" fmla="*/ 1226820 w 2689860"/>
              <a:gd name="connsiteY24-400" fmla="*/ 4846647 h 4846647"/>
              <a:gd name="connsiteX25-401" fmla="*/ 0 w 2689860"/>
              <a:gd name="connsiteY25-402" fmla="*/ 4846647 h 4846647"/>
              <a:gd name="connsiteX26-403" fmla="*/ 15240 w 2689860"/>
              <a:gd name="connsiteY26-404" fmla="*/ 3726507 h 4846647"/>
              <a:gd name="connsiteX27-405" fmla="*/ 121920 w 2689860"/>
              <a:gd name="connsiteY27-406" fmla="*/ 3490287 h 4846647"/>
              <a:gd name="connsiteX28-407" fmla="*/ 464820 w 2689860"/>
              <a:gd name="connsiteY28-408" fmla="*/ 3482667 h 4846647"/>
              <a:gd name="connsiteX29-409" fmla="*/ 464820 w 2689860"/>
              <a:gd name="connsiteY29-410" fmla="*/ 2873067 h 4846647"/>
              <a:gd name="connsiteX30-411" fmla="*/ 563880 w 2689860"/>
              <a:gd name="connsiteY30-412" fmla="*/ 2545407 h 4846647"/>
              <a:gd name="connsiteX31-413" fmla="*/ 906780 w 2689860"/>
              <a:gd name="connsiteY31-414" fmla="*/ 2545407 h 4846647"/>
              <a:gd name="connsiteX32-415" fmla="*/ 899160 w 2689860"/>
              <a:gd name="connsiteY32-416" fmla="*/ 1829127 h 4846647"/>
              <a:gd name="connsiteX33-417" fmla="*/ 990600 w 2689860"/>
              <a:gd name="connsiteY33-418" fmla="*/ 1638627 h 4846647"/>
              <a:gd name="connsiteX34-419" fmla="*/ 1348740 w 2689860"/>
              <a:gd name="connsiteY34-420" fmla="*/ 1623387 h 4846647"/>
              <a:gd name="connsiteX0-421" fmla="*/ 1348740 w 2689860"/>
              <a:gd name="connsiteY0-422" fmla="*/ 1585345 h 4808605"/>
              <a:gd name="connsiteX1-423" fmla="*/ 1356360 w 2689860"/>
              <a:gd name="connsiteY1-424" fmla="*/ 754765 h 4808605"/>
              <a:gd name="connsiteX2-425" fmla="*/ 1203960 w 2689860"/>
              <a:gd name="connsiteY2-426" fmla="*/ 648085 h 4808605"/>
              <a:gd name="connsiteX3-427" fmla="*/ 1943100 w 2689860"/>
              <a:gd name="connsiteY3-428" fmla="*/ 385 h 4808605"/>
              <a:gd name="connsiteX4-429" fmla="*/ 2689860 w 2689860"/>
              <a:gd name="connsiteY4-430" fmla="*/ 640465 h 4808605"/>
              <a:gd name="connsiteX5-431" fmla="*/ 2560320 w 2689860"/>
              <a:gd name="connsiteY5-432" fmla="*/ 731905 h 4808605"/>
              <a:gd name="connsiteX6-433" fmla="*/ 2537460 w 2689860"/>
              <a:gd name="connsiteY6-434" fmla="*/ 1768225 h 4808605"/>
              <a:gd name="connsiteX7-435" fmla="*/ 2430780 w 2689860"/>
              <a:gd name="connsiteY7-436" fmla="*/ 1981585 h 4808605"/>
              <a:gd name="connsiteX8-437" fmla="*/ 2316480 w 2689860"/>
              <a:gd name="connsiteY8-438" fmla="*/ 1890145 h 4808605"/>
              <a:gd name="connsiteX9-439" fmla="*/ 2316480 w 2689860"/>
              <a:gd name="connsiteY9-440" fmla="*/ 1692025 h 4808605"/>
              <a:gd name="connsiteX10-441" fmla="*/ 2247900 w 2689860"/>
              <a:gd name="connsiteY10-442" fmla="*/ 1592965 h 4808605"/>
              <a:gd name="connsiteX11-443" fmla="*/ 2125980 w 2689860"/>
              <a:gd name="connsiteY11-444" fmla="*/ 1699645 h 4808605"/>
              <a:gd name="connsiteX12-445" fmla="*/ 2103120 w 2689860"/>
              <a:gd name="connsiteY12-446" fmla="*/ 2682625 h 4808605"/>
              <a:gd name="connsiteX13-447" fmla="*/ 1988820 w 2689860"/>
              <a:gd name="connsiteY13-448" fmla="*/ 2895985 h 4808605"/>
              <a:gd name="connsiteX14-449" fmla="*/ 1859280 w 2689860"/>
              <a:gd name="connsiteY14-450" fmla="*/ 2789305 h 4808605"/>
              <a:gd name="connsiteX15-451" fmla="*/ 1866900 w 2689860"/>
              <a:gd name="connsiteY15-452" fmla="*/ 2583565 h 4808605"/>
              <a:gd name="connsiteX16-453" fmla="*/ 1813560 w 2689860"/>
              <a:gd name="connsiteY16-454" fmla="*/ 2507365 h 4808605"/>
              <a:gd name="connsiteX17-455" fmla="*/ 1684020 w 2689860"/>
              <a:gd name="connsiteY17-456" fmla="*/ 2614045 h 4808605"/>
              <a:gd name="connsiteX18-457" fmla="*/ 1653540 w 2689860"/>
              <a:gd name="connsiteY18-458" fmla="*/ 3635125 h 4808605"/>
              <a:gd name="connsiteX19-459" fmla="*/ 1562100 w 2689860"/>
              <a:gd name="connsiteY19-460" fmla="*/ 3825625 h 4808605"/>
              <a:gd name="connsiteX20-461" fmla="*/ 1432560 w 2689860"/>
              <a:gd name="connsiteY20-462" fmla="*/ 3726565 h 4808605"/>
              <a:gd name="connsiteX21-463" fmla="*/ 1424940 w 2689860"/>
              <a:gd name="connsiteY21-464" fmla="*/ 3574165 h 4808605"/>
              <a:gd name="connsiteX22-465" fmla="*/ 1356360 w 2689860"/>
              <a:gd name="connsiteY22-466" fmla="*/ 3444625 h 4808605"/>
              <a:gd name="connsiteX23-467" fmla="*/ 1257300 w 2689860"/>
              <a:gd name="connsiteY23-468" fmla="*/ 3551305 h 4808605"/>
              <a:gd name="connsiteX24-469" fmla="*/ 1226820 w 2689860"/>
              <a:gd name="connsiteY24-470" fmla="*/ 4808605 h 4808605"/>
              <a:gd name="connsiteX25-471" fmla="*/ 0 w 2689860"/>
              <a:gd name="connsiteY25-472" fmla="*/ 4808605 h 4808605"/>
              <a:gd name="connsiteX26-473" fmla="*/ 15240 w 2689860"/>
              <a:gd name="connsiteY26-474" fmla="*/ 3688465 h 4808605"/>
              <a:gd name="connsiteX27-475" fmla="*/ 121920 w 2689860"/>
              <a:gd name="connsiteY27-476" fmla="*/ 3452245 h 4808605"/>
              <a:gd name="connsiteX28-477" fmla="*/ 464820 w 2689860"/>
              <a:gd name="connsiteY28-478" fmla="*/ 3444625 h 4808605"/>
              <a:gd name="connsiteX29-479" fmla="*/ 464820 w 2689860"/>
              <a:gd name="connsiteY29-480" fmla="*/ 2835025 h 4808605"/>
              <a:gd name="connsiteX30-481" fmla="*/ 563880 w 2689860"/>
              <a:gd name="connsiteY30-482" fmla="*/ 2507365 h 4808605"/>
              <a:gd name="connsiteX31-483" fmla="*/ 906780 w 2689860"/>
              <a:gd name="connsiteY31-484" fmla="*/ 2507365 h 4808605"/>
              <a:gd name="connsiteX32-485" fmla="*/ 899160 w 2689860"/>
              <a:gd name="connsiteY32-486" fmla="*/ 1791085 h 4808605"/>
              <a:gd name="connsiteX33-487" fmla="*/ 990600 w 2689860"/>
              <a:gd name="connsiteY33-488" fmla="*/ 1600585 h 4808605"/>
              <a:gd name="connsiteX34-489" fmla="*/ 1348740 w 2689860"/>
              <a:gd name="connsiteY34-490" fmla="*/ 1585345 h 4808605"/>
              <a:gd name="connsiteX0-491" fmla="*/ 1348740 w 2689860"/>
              <a:gd name="connsiteY0-492" fmla="*/ 1585059 h 4808319"/>
              <a:gd name="connsiteX1-493" fmla="*/ 1356360 w 2689860"/>
              <a:gd name="connsiteY1-494" fmla="*/ 754479 h 4808319"/>
              <a:gd name="connsiteX2-495" fmla="*/ 1203960 w 2689860"/>
              <a:gd name="connsiteY2-496" fmla="*/ 647799 h 4808319"/>
              <a:gd name="connsiteX3-497" fmla="*/ 1943100 w 2689860"/>
              <a:gd name="connsiteY3-498" fmla="*/ 99 h 4808319"/>
              <a:gd name="connsiteX4-499" fmla="*/ 2689860 w 2689860"/>
              <a:gd name="connsiteY4-500" fmla="*/ 640179 h 4808319"/>
              <a:gd name="connsiteX5-501" fmla="*/ 2560320 w 2689860"/>
              <a:gd name="connsiteY5-502" fmla="*/ 731619 h 4808319"/>
              <a:gd name="connsiteX6-503" fmla="*/ 2537460 w 2689860"/>
              <a:gd name="connsiteY6-504" fmla="*/ 1767939 h 4808319"/>
              <a:gd name="connsiteX7-505" fmla="*/ 2430780 w 2689860"/>
              <a:gd name="connsiteY7-506" fmla="*/ 1981299 h 4808319"/>
              <a:gd name="connsiteX8-507" fmla="*/ 2316480 w 2689860"/>
              <a:gd name="connsiteY8-508" fmla="*/ 1889859 h 4808319"/>
              <a:gd name="connsiteX9-509" fmla="*/ 2316480 w 2689860"/>
              <a:gd name="connsiteY9-510" fmla="*/ 1691739 h 4808319"/>
              <a:gd name="connsiteX10-511" fmla="*/ 2247900 w 2689860"/>
              <a:gd name="connsiteY10-512" fmla="*/ 1592679 h 4808319"/>
              <a:gd name="connsiteX11-513" fmla="*/ 2125980 w 2689860"/>
              <a:gd name="connsiteY11-514" fmla="*/ 1699359 h 4808319"/>
              <a:gd name="connsiteX12-515" fmla="*/ 2103120 w 2689860"/>
              <a:gd name="connsiteY12-516" fmla="*/ 2682339 h 4808319"/>
              <a:gd name="connsiteX13-517" fmla="*/ 1988820 w 2689860"/>
              <a:gd name="connsiteY13-518" fmla="*/ 2895699 h 4808319"/>
              <a:gd name="connsiteX14-519" fmla="*/ 1859280 w 2689860"/>
              <a:gd name="connsiteY14-520" fmla="*/ 2789019 h 4808319"/>
              <a:gd name="connsiteX15-521" fmla="*/ 1866900 w 2689860"/>
              <a:gd name="connsiteY15-522" fmla="*/ 2583279 h 4808319"/>
              <a:gd name="connsiteX16-523" fmla="*/ 1813560 w 2689860"/>
              <a:gd name="connsiteY16-524" fmla="*/ 2507079 h 4808319"/>
              <a:gd name="connsiteX17-525" fmla="*/ 1684020 w 2689860"/>
              <a:gd name="connsiteY17-526" fmla="*/ 2613759 h 4808319"/>
              <a:gd name="connsiteX18-527" fmla="*/ 1653540 w 2689860"/>
              <a:gd name="connsiteY18-528" fmla="*/ 3634839 h 4808319"/>
              <a:gd name="connsiteX19-529" fmla="*/ 1562100 w 2689860"/>
              <a:gd name="connsiteY19-530" fmla="*/ 3825339 h 4808319"/>
              <a:gd name="connsiteX20-531" fmla="*/ 1432560 w 2689860"/>
              <a:gd name="connsiteY20-532" fmla="*/ 3726279 h 4808319"/>
              <a:gd name="connsiteX21-533" fmla="*/ 1424940 w 2689860"/>
              <a:gd name="connsiteY21-534" fmla="*/ 3573879 h 4808319"/>
              <a:gd name="connsiteX22-535" fmla="*/ 1356360 w 2689860"/>
              <a:gd name="connsiteY22-536" fmla="*/ 3444339 h 4808319"/>
              <a:gd name="connsiteX23-537" fmla="*/ 1257300 w 2689860"/>
              <a:gd name="connsiteY23-538" fmla="*/ 3551019 h 4808319"/>
              <a:gd name="connsiteX24-539" fmla="*/ 1226820 w 2689860"/>
              <a:gd name="connsiteY24-540" fmla="*/ 4808319 h 4808319"/>
              <a:gd name="connsiteX25-541" fmla="*/ 0 w 2689860"/>
              <a:gd name="connsiteY25-542" fmla="*/ 4808319 h 4808319"/>
              <a:gd name="connsiteX26-543" fmla="*/ 15240 w 2689860"/>
              <a:gd name="connsiteY26-544" fmla="*/ 3688179 h 4808319"/>
              <a:gd name="connsiteX27-545" fmla="*/ 121920 w 2689860"/>
              <a:gd name="connsiteY27-546" fmla="*/ 3451959 h 4808319"/>
              <a:gd name="connsiteX28-547" fmla="*/ 464820 w 2689860"/>
              <a:gd name="connsiteY28-548" fmla="*/ 3444339 h 4808319"/>
              <a:gd name="connsiteX29-549" fmla="*/ 464820 w 2689860"/>
              <a:gd name="connsiteY29-550" fmla="*/ 2834739 h 4808319"/>
              <a:gd name="connsiteX30-551" fmla="*/ 563880 w 2689860"/>
              <a:gd name="connsiteY30-552" fmla="*/ 2507079 h 4808319"/>
              <a:gd name="connsiteX31-553" fmla="*/ 906780 w 2689860"/>
              <a:gd name="connsiteY31-554" fmla="*/ 2507079 h 4808319"/>
              <a:gd name="connsiteX32-555" fmla="*/ 899160 w 2689860"/>
              <a:gd name="connsiteY32-556" fmla="*/ 1790799 h 4808319"/>
              <a:gd name="connsiteX33-557" fmla="*/ 990600 w 2689860"/>
              <a:gd name="connsiteY33-558" fmla="*/ 1600299 h 4808319"/>
              <a:gd name="connsiteX34-559" fmla="*/ 1348740 w 2689860"/>
              <a:gd name="connsiteY34-560" fmla="*/ 1585059 h 4808319"/>
              <a:gd name="connsiteX0-561" fmla="*/ 1348740 w 2689860"/>
              <a:gd name="connsiteY0-562" fmla="*/ 1585059 h 4808319"/>
              <a:gd name="connsiteX1-563" fmla="*/ 1356360 w 2689860"/>
              <a:gd name="connsiteY1-564" fmla="*/ 754479 h 4808319"/>
              <a:gd name="connsiteX2-565" fmla="*/ 1203960 w 2689860"/>
              <a:gd name="connsiteY2-566" fmla="*/ 647799 h 4808319"/>
              <a:gd name="connsiteX3-567" fmla="*/ 1943100 w 2689860"/>
              <a:gd name="connsiteY3-568" fmla="*/ 99 h 4808319"/>
              <a:gd name="connsiteX4-569" fmla="*/ 2689860 w 2689860"/>
              <a:gd name="connsiteY4-570" fmla="*/ 640179 h 4808319"/>
              <a:gd name="connsiteX5-571" fmla="*/ 2560320 w 2689860"/>
              <a:gd name="connsiteY5-572" fmla="*/ 731619 h 4808319"/>
              <a:gd name="connsiteX6-573" fmla="*/ 2537460 w 2689860"/>
              <a:gd name="connsiteY6-574" fmla="*/ 1767939 h 4808319"/>
              <a:gd name="connsiteX7-575" fmla="*/ 2430780 w 2689860"/>
              <a:gd name="connsiteY7-576" fmla="*/ 1981299 h 4808319"/>
              <a:gd name="connsiteX8-577" fmla="*/ 2316480 w 2689860"/>
              <a:gd name="connsiteY8-578" fmla="*/ 1889859 h 4808319"/>
              <a:gd name="connsiteX9-579" fmla="*/ 2316480 w 2689860"/>
              <a:gd name="connsiteY9-580" fmla="*/ 1691739 h 4808319"/>
              <a:gd name="connsiteX10-581" fmla="*/ 2247900 w 2689860"/>
              <a:gd name="connsiteY10-582" fmla="*/ 1592679 h 4808319"/>
              <a:gd name="connsiteX11-583" fmla="*/ 2125980 w 2689860"/>
              <a:gd name="connsiteY11-584" fmla="*/ 1699359 h 4808319"/>
              <a:gd name="connsiteX12-585" fmla="*/ 2103120 w 2689860"/>
              <a:gd name="connsiteY12-586" fmla="*/ 2682339 h 4808319"/>
              <a:gd name="connsiteX13-587" fmla="*/ 1988820 w 2689860"/>
              <a:gd name="connsiteY13-588" fmla="*/ 2895699 h 4808319"/>
              <a:gd name="connsiteX14-589" fmla="*/ 1859280 w 2689860"/>
              <a:gd name="connsiteY14-590" fmla="*/ 2789019 h 4808319"/>
              <a:gd name="connsiteX15-591" fmla="*/ 1866900 w 2689860"/>
              <a:gd name="connsiteY15-592" fmla="*/ 2583279 h 4808319"/>
              <a:gd name="connsiteX16-593" fmla="*/ 1813560 w 2689860"/>
              <a:gd name="connsiteY16-594" fmla="*/ 2507079 h 4808319"/>
              <a:gd name="connsiteX17-595" fmla="*/ 1684020 w 2689860"/>
              <a:gd name="connsiteY17-596" fmla="*/ 2613759 h 4808319"/>
              <a:gd name="connsiteX18-597" fmla="*/ 1653540 w 2689860"/>
              <a:gd name="connsiteY18-598" fmla="*/ 3634839 h 4808319"/>
              <a:gd name="connsiteX19-599" fmla="*/ 1562100 w 2689860"/>
              <a:gd name="connsiteY19-600" fmla="*/ 3825339 h 4808319"/>
              <a:gd name="connsiteX20-601" fmla="*/ 1432560 w 2689860"/>
              <a:gd name="connsiteY20-602" fmla="*/ 3726279 h 4808319"/>
              <a:gd name="connsiteX21-603" fmla="*/ 1424940 w 2689860"/>
              <a:gd name="connsiteY21-604" fmla="*/ 3573879 h 4808319"/>
              <a:gd name="connsiteX22-605" fmla="*/ 1356360 w 2689860"/>
              <a:gd name="connsiteY22-606" fmla="*/ 3444339 h 4808319"/>
              <a:gd name="connsiteX23-607" fmla="*/ 1257300 w 2689860"/>
              <a:gd name="connsiteY23-608" fmla="*/ 3551019 h 4808319"/>
              <a:gd name="connsiteX24-609" fmla="*/ 1226820 w 2689860"/>
              <a:gd name="connsiteY24-610" fmla="*/ 4808319 h 4808319"/>
              <a:gd name="connsiteX25-611" fmla="*/ 0 w 2689860"/>
              <a:gd name="connsiteY25-612" fmla="*/ 4808319 h 4808319"/>
              <a:gd name="connsiteX26-613" fmla="*/ 15240 w 2689860"/>
              <a:gd name="connsiteY26-614" fmla="*/ 3688179 h 4808319"/>
              <a:gd name="connsiteX27-615" fmla="*/ 121920 w 2689860"/>
              <a:gd name="connsiteY27-616" fmla="*/ 3451959 h 4808319"/>
              <a:gd name="connsiteX28-617" fmla="*/ 464820 w 2689860"/>
              <a:gd name="connsiteY28-618" fmla="*/ 3444339 h 4808319"/>
              <a:gd name="connsiteX29-619" fmla="*/ 464820 w 2689860"/>
              <a:gd name="connsiteY29-620" fmla="*/ 2834739 h 4808319"/>
              <a:gd name="connsiteX30-621" fmla="*/ 563880 w 2689860"/>
              <a:gd name="connsiteY30-622" fmla="*/ 2507079 h 4808319"/>
              <a:gd name="connsiteX31-623" fmla="*/ 906780 w 2689860"/>
              <a:gd name="connsiteY31-624" fmla="*/ 2507079 h 4808319"/>
              <a:gd name="connsiteX32-625" fmla="*/ 899160 w 2689860"/>
              <a:gd name="connsiteY32-626" fmla="*/ 1790799 h 4808319"/>
              <a:gd name="connsiteX33-627" fmla="*/ 990600 w 2689860"/>
              <a:gd name="connsiteY33-628" fmla="*/ 1600299 h 4808319"/>
              <a:gd name="connsiteX34-629" fmla="*/ 1348740 w 2689860"/>
              <a:gd name="connsiteY34-630" fmla="*/ 1585059 h 4808319"/>
              <a:gd name="connsiteX0-631" fmla="*/ 1348740 w 2692278"/>
              <a:gd name="connsiteY0-632" fmla="*/ 1585030 h 4808290"/>
              <a:gd name="connsiteX1-633" fmla="*/ 1356360 w 2692278"/>
              <a:gd name="connsiteY1-634" fmla="*/ 754450 h 4808290"/>
              <a:gd name="connsiteX2-635" fmla="*/ 1203960 w 2692278"/>
              <a:gd name="connsiteY2-636" fmla="*/ 647770 h 4808290"/>
              <a:gd name="connsiteX3-637" fmla="*/ 1943100 w 2692278"/>
              <a:gd name="connsiteY3-638" fmla="*/ 70 h 4808290"/>
              <a:gd name="connsiteX4-639" fmla="*/ 2689860 w 2692278"/>
              <a:gd name="connsiteY4-640" fmla="*/ 640150 h 4808290"/>
              <a:gd name="connsiteX5-641" fmla="*/ 2560320 w 2692278"/>
              <a:gd name="connsiteY5-642" fmla="*/ 731590 h 4808290"/>
              <a:gd name="connsiteX6-643" fmla="*/ 2537460 w 2692278"/>
              <a:gd name="connsiteY6-644" fmla="*/ 1767910 h 4808290"/>
              <a:gd name="connsiteX7-645" fmla="*/ 2430780 w 2692278"/>
              <a:gd name="connsiteY7-646" fmla="*/ 1981270 h 4808290"/>
              <a:gd name="connsiteX8-647" fmla="*/ 2316480 w 2692278"/>
              <a:gd name="connsiteY8-648" fmla="*/ 1889830 h 4808290"/>
              <a:gd name="connsiteX9-649" fmla="*/ 2316480 w 2692278"/>
              <a:gd name="connsiteY9-650" fmla="*/ 1691710 h 4808290"/>
              <a:gd name="connsiteX10-651" fmla="*/ 2247900 w 2692278"/>
              <a:gd name="connsiteY10-652" fmla="*/ 1592650 h 4808290"/>
              <a:gd name="connsiteX11-653" fmla="*/ 2125980 w 2692278"/>
              <a:gd name="connsiteY11-654" fmla="*/ 1699330 h 4808290"/>
              <a:gd name="connsiteX12-655" fmla="*/ 2103120 w 2692278"/>
              <a:gd name="connsiteY12-656" fmla="*/ 2682310 h 4808290"/>
              <a:gd name="connsiteX13-657" fmla="*/ 1988820 w 2692278"/>
              <a:gd name="connsiteY13-658" fmla="*/ 2895670 h 4808290"/>
              <a:gd name="connsiteX14-659" fmla="*/ 1859280 w 2692278"/>
              <a:gd name="connsiteY14-660" fmla="*/ 2788990 h 4808290"/>
              <a:gd name="connsiteX15-661" fmla="*/ 1866900 w 2692278"/>
              <a:gd name="connsiteY15-662" fmla="*/ 2583250 h 4808290"/>
              <a:gd name="connsiteX16-663" fmla="*/ 1813560 w 2692278"/>
              <a:gd name="connsiteY16-664" fmla="*/ 2507050 h 4808290"/>
              <a:gd name="connsiteX17-665" fmla="*/ 1684020 w 2692278"/>
              <a:gd name="connsiteY17-666" fmla="*/ 2613730 h 4808290"/>
              <a:gd name="connsiteX18-667" fmla="*/ 1653540 w 2692278"/>
              <a:gd name="connsiteY18-668" fmla="*/ 3634810 h 4808290"/>
              <a:gd name="connsiteX19-669" fmla="*/ 1562100 w 2692278"/>
              <a:gd name="connsiteY19-670" fmla="*/ 3825310 h 4808290"/>
              <a:gd name="connsiteX20-671" fmla="*/ 1432560 w 2692278"/>
              <a:gd name="connsiteY20-672" fmla="*/ 3726250 h 4808290"/>
              <a:gd name="connsiteX21-673" fmla="*/ 1424940 w 2692278"/>
              <a:gd name="connsiteY21-674" fmla="*/ 3573850 h 4808290"/>
              <a:gd name="connsiteX22-675" fmla="*/ 1356360 w 2692278"/>
              <a:gd name="connsiteY22-676" fmla="*/ 3444310 h 4808290"/>
              <a:gd name="connsiteX23-677" fmla="*/ 1257300 w 2692278"/>
              <a:gd name="connsiteY23-678" fmla="*/ 3550990 h 4808290"/>
              <a:gd name="connsiteX24-679" fmla="*/ 1226820 w 2692278"/>
              <a:gd name="connsiteY24-680" fmla="*/ 4808290 h 4808290"/>
              <a:gd name="connsiteX25-681" fmla="*/ 0 w 2692278"/>
              <a:gd name="connsiteY25-682" fmla="*/ 4808290 h 4808290"/>
              <a:gd name="connsiteX26-683" fmla="*/ 15240 w 2692278"/>
              <a:gd name="connsiteY26-684" fmla="*/ 3688150 h 4808290"/>
              <a:gd name="connsiteX27-685" fmla="*/ 121920 w 2692278"/>
              <a:gd name="connsiteY27-686" fmla="*/ 3451930 h 4808290"/>
              <a:gd name="connsiteX28-687" fmla="*/ 464820 w 2692278"/>
              <a:gd name="connsiteY28-688" fmla="*/ 3444310 h 4808290"/>
              <a:gd name="connsiteX29-689" fmla="*/ 464820 w 2692278"/>
              <a:gd name="connsiteY29-690" fmla="*/ 2834710 h 4808290"/>
              <a:gd name="connsiteX30-691" fmla="*/ 563880 w 2692278"/>
              <a:gd name="connsiteY30-692" fmla="*/ 2507050 h 4808290"/>
              <a:gd name="connsiteX31-693" fmla="*/ 906780 w 2692278"/>
              <a:gd name="connsiteY31-694" fmla="*/ 2507050 h 4808290"/>
              <a:gd name="connsiteX32-695" fmla="*/ 899160 w 2692278"/>
              <a:gd name="connsiteY32-696" fmla="*/ 1790770 h 4808290"/>
              <a:gd name="connsiteX33-697" fmla="*/ 990600 w 2692278"/>
              <a:gd name="connsiteY33-698" fmla="*/ 1600270 h 4808290"/>
              <a:gd name="connsiteX34-699" fmla="*/ 1348740 w 2692278"/>
              <a:gd name="connsiteY34-700" fmla="*/ 1585030 h 4808290"/>
              <a:gd name="connsiteX0-701" fmla="*/ 1348740 w 2689897"/>
              <a:gd name="connsiteY0-702" fmla="*/ 1585040 h 4808300"/>
              <a:gd name="connsiteX1-703" fmla="*/ 1356360 w 2689897"/>
              <a:gd name="connsiteY1-704" fmla="*/ 754460 h 4808300"/>
              <a:gd name="connsiteX2-705" fmla="*/ 1203960 w 2689897"/>
              <a:gd name="connsiteY2-706" fmla="*/ 647780 h 4808300"/>
              <a:gd name="connsiteX3-707" fmla="*/ 1943100 w 2689897"/>
              <a:gd name="connsiteY3-708" fmla="*/ 80 h 4808300"/>
              <a:gd name="connsiteX4-709" fmla="*/ 2689860 w 2689897"/>
              <a:gd name="connsiteY4-710" fmla="*/ 640160 h 4808300"/>
              <a:gd name="connsiteX5-711" fmla="*/ 2560320 w 2689897"/>
              <a:gd name="connsiteY5-712" fmla="*/ 731600 h 4808300"/>
              <a:gd name="connsiteX6-713" fmla="*/ 2537460 w 2689897"/>
              <a:gd name="connsiteY6-714" fmla="*/ 1767920 h 4808300"/>
              <a:gd name="connsiteX7-715" fmla="*/ 2430780 w 2689897"/>
              <a:gd name="connsiteY7-716" fmla="*/ 1981280 h 4808300"/>
              <a:gd name="connsiteX8-717" fmla="*/ 2316480 w 2689897"/>
              <a:gd name="connsiteY8-718" fmla="*/ 1889840 h 4808300"/>
              <a:gd name="connsiteX9-719" fmla="*/ 2316480 w 2689897"/>
              <a:gd name="connsiteY9-720" fmla="*/ 1691720 h 4808300"/>
              <a:gd name="connsiteX10-721" fmla="*/ 2247900 w 2689897"/>
              <a:gd name="connsiteY10-722" fmla="*/ 1592660 h 4808300"/>
              <a:gd name="connsiteX11-723" fmla="*/ 2125980 w 2689897"/>
              <a:gd name="connsiteY11-724" fmla="*/ 1699340 h 4808300"/>
              <a:gd name="connsiteX12-725" fmla="*/ 2103120 w 2689897"/>
              <a:gd name="connsiteY12-726" fmla="*/ 2682320 h 4808300"/>
              <a:gd name="connsiteX13-727" fmla="*/ 1988820 w 2689897"/>
              <a:gd name="connsiteY13-728" fmla="*/ 2895680 h 4808300"/>
              <a:gd name="connsiteX14-729" fmla="*/ 1859280 w 2689897"/>
              <a:gd name="connsiteY14-730" fmla="*/ 2789000 h 4808300"/>
              <a:gd name="connsiteX15-731" fmla="*/ 1866900 w 2689897"/>
              <a:gd name="connsiteY15-732" fmla="*/ 2583260 h 4808300"/>
              <a:gd name="connsiteX16-733" fmla="*/ 1813560 w 2689897"/>
              <a:gd name="connsiteY16-734" fmla="*/ 2507060 h 4808300"/>
              <a:gd name="connsiteX17-735" fmla="*/ 1684020 w 2689897"/>
              <a:gd name="connsiteY17-736" fmla="*/ 2613740 h 4808300"/>
              <a:gd name="connsiteX18-737" fmla="*/ 1653540 w 2689897"/>
              <a:gd name="connsiteY18-738" fmla="*/ 3634820 h 4808300"/>
              <a:gd name="connsiteX19-739" fmla="*/ 1562100 w 2689897"/>
              <a:gd name="connsiteY19-740" fmla="*/ 3825320 h 4808300"/>
              <a:gd name="connsiteX20-741" fmla="*/ 1432560 w 2689897"/>
              <a:gd name="connsiteY20-742" fmla="*/ 3726260 h 4808300"/>
              <a:gd name="connsiteX21-743" fmla="*/ 1424940 w 2689897"/>
              <a:gd name="connsiteY21-744" fmla="*/ 3573860 h 4808300"/>
              <a:gd name="connsiteX22-745" fmla="*/ 1356360 w 2689897"/>
              <a:gd name="connsiteY22-746" fmla="*/ 3444320 h 4808300"/>
              <a:gd name="connsiteX23-747" fmla="*/ 1257300 w 2689897"/>
              <a:gd name="connsiteY23-748" fmla="*/ 3551000 h 4808300"/>
              <a:gd name="connsiteX24-749" fmla="*/ 1226820 w 2689897"/>
              <a:gd name="connsiteY24-750" fmla="*/ 4808300 h 4808300"/>
              <a:gd name="connsiteX25-751" fmla="*/ 0 w 2689897"/>
              <a:gd name="connsiteY25-752" fmla="*/ 4808300 h 4808300"/>
              <a:gd name="connsiteX26-753" fmla="*/ 15240 w 2689897"/>
              <a:gd name="connsiteY26-754" fmla="*/ 3688160 h 4808300"/>
              <a:gd name="connsiteX27-755" fmla="*/ 121920 w 2689897"/>
              <a:gd name="connsiteY27-756" fmla="*/ 3451940 h 4808300"/>
              <a:gd name="connsiteX28-757" fmla="*/ 464820 w 2689897"/>
              <a:gd name="connsiteY28-758" fmla="*/ 3444320 h 4808300"/>
              <a:gd name="connsiteX29-759" fmla="*/ 464820 w 2689897"/>
              <a:gd name="connsiteY29-760" fmla="*/ 2834720 h 4808300"/>
              <a:gd name="connsiteX30-761" fmla="*/ 563880 w 2689897"/>
              <a:gd name="connsiteY30-762" fmla="*/ 2507060 h 4808300"/>
              <a:gd name="connsiteX31-763" fmla="*/ 906780 w 2689897"/>
              <a:gd name="connsiteY31-764" fmla="*/ 2507060 h 4808300"/>
              <a:gd name="connsiteX32-765" fmla="*/ 899160 w 2689897"/>
              <a:gd name="connsiteY32-766" fmla="*/ 1790780 h 4808300"/>
              <a:gd name="connsiteX33-767" fmla="*/ 990600 w 2689897"/>
              <a:gd name="connsiteY33-768" fmla="*/ 1600280 h 4808300"/>
              <a:gd name="connsiteX34-769" fmla="*/ 1348740 w 2689897"/>
              <a:gd name="connsiteY34-770" fmla="*/ 1585040 h 4808300"/>
              <a:gd name="connsiteX0-771" fmla="*/ 1348740 w 2689897"/>
              <a:gd name="connsiteY0-772" fmla="*/ 1585040 h 4808300"/>
              <a:gd name="connsiteX1-773" fmla="*/ 1356360 w 2689897"/>
              <a:gd name="connsiteY1-774" fmla="*/ 754460 h 4808300"/>
              <a:gd name="connsiteX2-775" fmla="*/ 1203960 w 2689897"/>
              <a:gd name="connsiteY2-776" fmla="*/ 647780 h 4808300"/>
              <a:gd name="connsiteX3-777" fmla="*/ 1943100 w 2689897"/>
              <a:gd name="connsiteY3-778" fmla="*/ 80 h 4808300"/>
              <a:gd name="connsiteX4-779" fmla="*/ 2689860 w 2689897"/>
              <a:gd name="connsiteY4-780" fmla="*/ 640160 h 4808300"/>
              <a:gd name="connsiteX5-781" fmla="*/ 2560320 w 2689897"/>
              <a:gd name="connsiteY5-782" fmla="*/ 731600 h 4808300"/>
              <a:gd name="connsiteX6-783" fmla="*/ 2537460 w 2689897"/>
              <a:gd name="connsiteY6-784" fmla="*/ 1767920 h 4808300"/>
              <a:gd name="connsiteX7-785" fmla="*/ 2430780 w 2689897"/>
              <a:gd name="connsiteY7-786" fmla="*/ 1981280 h 4808300"/>
              <a:gd name="connsiteX8-787" fmla="*/ 2316480 w 2689897"/>
              <a:gd name="connsiteY8-788" fmla="*/ 1889840 h 4808300"/>
              <a:gd name="connsiteX9-789" fmla="*/ 2316480 w 2689897"/>
              <a:gd name="connsiteY9-790" fmla="*/ 1691720 h 4808300"/>
              <a:gd name="connsiteX10-791" fmla="*/ 2247900 w 2689897"/>
              <a:gd name="connsiteY10-792" fmla="*/ 1592660 h 4808300"/>
              <a:gd name="connsiteX11-793" fmla="*/ 2125980 w 2689897"/>
              <a:gd name="connsiteY11-794" fmla="*/ 1699340 h 4808300"/>
              <a:gd name="connsiteX12-795" fmla="*/ 2103120 w 2689897"/>
              <a:gd name="connsiteY12-796" fmla="*/ 2682320 h 4808300"/>
              <a:gd name="connsiteX13-797" fmla="*/ 1988820 w 2689897"/>
              <a:gd name="connsiteY13-798" fmla="*/ 2895680 h 4808300"/>
              <a:gd name="connsiteX14-799" fmla="*/ 1859280 w 2689897"/>
              <a:gd name="connsiteY14-800" fmla="*/ 2789000 h 4808300"/>
              <a:gd name="connsiteX15-801" fmla="*/ 1866900 w 2689897"/>
              <a:gd name="connsiteY15-802" fmla="*/ 2583260 h 4808300"/>
              <a:gd name="connsiteX16-803" fmla="*/ 1813560 w 2689897"/>
              <a:gd name="connsiteY16-804" fmla="*/ 2507060 h 4808300"/>
              <a:gd name="connsiteX17-805" fmla="*/ 1684020 w 2689897"/>
              <a:gd name="connsiteY17-806" fmla="*/ 2613740 h 4808300"/>
              <a:gd name="connsiteX18-807" fmla="*/ 1653540 w 2689897"/>
              <a:gd name="connsiteY18-808" fmla="*/ 3634820 h 4808300"/>
              <a:gd name="connsiteX19-809" fmla="*/ 1562100 w 2689897"/>
              <a:gd name="connsiteY19-810" fmla="*/ 3825320 h 4808300"/>
              <a:gd name="connsiteX20-811" fmla="*/ 1432560 w 2689897"/>
              <a:gd name="connsiteY20-812" fmla="*/ 3726260 h 4808300"/>
              <a:gd name="connsiteX21-813" fmla="*/ 1424940 w 2689897"/>
              <a:gd name="connsiteY21-814" fmla="*/ 3573860 h 4808300"/>
              <a:gd name="connsiteX22-815" fmla="*/ 1356360 w 2689897"/>
              <a:gd name="connsiteY22-816" fmla="*/ 3444320 h 4808300"/>
              <a:gd name="connsiteX23-817" fmla="*/ 1257300 w 2689897"/>
              <a:gd name="connsiteY23-818" fmla="*/ 3551000 h 4808300"/>
              <a:gd name="connsiteX24-819" fmla="*/ 1226820 w 2689897"/>
              <a:gd name="connsiteY24-820" fmla="*/ 4808300 h 4808300"/>
              <a:gd name="connsiteX25-821" fmla="*/ 0 w 2689897"/>
              <a:gd name="connsiteY25-822" fmla="*/ 4808300 h 4808300"/>
              <a:gd name="connsiteX26-823" fmla="*/ 15240 w 2689897"/>
              <a:gd name="connsiteY26-824" fmla="*/ 3688160 h 4808300"/>
              <a:gd name="connsiteX27-825" fmla="*/ 121920 w 2689897"/>
              <a:gd name="connsiteY27-826" fmla="*/ 3451940 h 4808300"/>
              <a:gd name="connsiteX28-827" fmla="*/ 464820 w 2689897"/>
              <a:gd name="connsiteY28-828" fmla="*/ 3444320 h 4808300"/>
              <a:gd name="connsiteX29-829" fmla="*/ 464820 w 2689897"/>
              <a:gd name="connsiteY29-830" fmla="*/ 2834720 h 4808300"/>
              <a:gd name="connsiteX30-831" fmla="*/ 563880 w 2689897"/>
              <a:gd name="connsiteY30-832" fmla="*/ 2507060 h 4808300"/>
              <a:gd name="connsiteX31-833" fmla="*/ 906780 w 2689897"/>
              <a:gd name="connsiteY31-834" fmla="*/ 2507060 h 4808300"/>
              <a:gd name="connsiteX32-835" fmla="*/ 899160 w 2689897"/>
              <a:gd name="connsiteY32-836" fmla="*/ 1790780 h 4808300"/>
              <a:gd name="connsiteX33-837" fmla="*/ 990600 w 2689897"/>
              <a:gd name="connsiteY33-838" fmla="*/ 1600280 h 4808300"/>
              <a:gd name="connsiteX34-839" fmla="*/ 1348740 w 2689897"/>
              <a:gd name="connsiteY34-840" fmla="*/ 1585040 h 4808300"/>
              <a:gd name="connsiteX0-841" fmla="*/ 1348740 w 2689897"/>
              <a:gd name="connsiteY0-842" fmla="*/ 1585040 h 4808300"/>
              <a:gd name="connsiteX1-843" fmla="*/ 1356360 w 2689897"/>
              <a:gd name="connsiteY1-844" fmla="*/ 754460 h 4808300"/>
              <a:gd name="connsiteX2-845" fmla="*/ 1203960 w 2689897"/>
              <a:gd name="connsiteY2-846" fmla="*/ 647780 h 4808300"/>
              <a:gd name="connsiteX3-847" fmla="*/ 1943100 w 2689897"/>
              <a:gd name="connsiteY3-848" fmla="*/ 80 h 4808300"/>
              <a:gd name="connsiteX4-849" fmla="*/ 2689860 w 2689897"/>
              <a:gd name="connsiteY4-850" fmla="*/ 640160 h 4808300"/>
              <a:gd name="connsiteX5-851" fmla="*/ 2560320 w 2689897"/>
              <a:gd name="connsiteY5-852" fmla="*/ 731600 h 4808300"/>
              <a:gd name="connsiteX6-853" fmla="*/ 2537460 w 2689897"/>
              <a:gd name="connsiteY6-854" fmla="*/ 1767920 h 4808300"/>
              <a:gd name="connsiteX7-855" fmla="*/ 2430780 w 2689897"/>
              <a:gd name="connsiteY7-856" fmla="*/ 1981280 h 4808300"/>
              <a:gd name="connsiteX8-857" fmla="*/ 2316480 w 2689897"/>
              <a:gd name="connsiteY8-858" fmla="*/ 1889840 h 4808300"/>
              <a:gd name="connsiteX9-859" fmla="*/ 2316480 w 2689897"/>
              <a:gd name="connsiteY9-860" fmla="*/ 1691720 h 4808300"/>
              <a:gd name="connsiteX10-861" fmla="*/ 2247900 w 2689897"/>
              <a:gd name="connsiteY10-862" fmla="*/ 1592660 h 4808300"/>
              <a:gd name="connsiteX11-863" fmla="*/ 2125980 w 2689897"/>
              <a:gd name="connsiteY11-864" fmla="*/ 1699340 h 4808300"/>
              <a:gd name="connsiteX12-865" fmla="*/ 2103120 w 2689897"/>
              <a:gd name="connsiteY12-866" fmla="*/ 2682320 h 4808300"/>
              <a:gd name="connsiteX13-867" fmla="*/ 1988820 w 2689897"/>
              <a:gd name="connsiteY13-868" fmla="*/ 2895680 h 4808300"/>
              <a:gd name="connsiteX14-869" fmla="*/ 1859280 w 2689897"/>
              <a:gd name="connsiteY14-870" fmla="*/ 2789000 h 4808300"/>
              <a:gd name="connsiteX15-871" fmla="*/ 1866900 w 2689897"/>
              <a:gd name="connsiteY15-872" fmla="*/ 2583260 h 4808300"/>
              <a:gd name="connsiteX16-873" fmla="*/ 1813560 w 2689897"/>
              <a:gd name="connsiteY16-874" fmla="*/ 2507060 h 4808300"/>
              <a:gd name="connsiteX17-875" fmla="*/ 1684020 w 2689897"/>
              <a:gd name="connsiteY17-876" fmla="*/ 2613740 h 4808300"/>
              <a:gd name="connsiteX18-877" fmla="*/ 1653540 w 2689897"/>
              <a:gd name="connsiteY18-878" fmla="*/ 3634820 h 4808300"/>
              <a:gd name="connsiteX19-879" fmla="*/ 1562100 w 2689897"/>
              <a:gd name="connsiteY19-880" fmla="*/ 3825320 h 4808300"/>
              <a:gd name="connsiteX20-881" fmla="*/ 1432560 w 2689897"/>
              <a:gd name="connsiteY20-882" fmla="*/ 3726260 h 4808300"/>
              <a:gd name="connsiteX21-883" fmla="*/ 1424940 w 2689897"/>
              <a:gd name="connsiteY21-884" fmla="*/ 3573860 h 4808300"/>
              <a:gd name="connsiteX22-885" fmla="*/ 1356360 w 2689897"/>
              <a:gd name="connsiteY22-886" fmla="*/ 3444320 h 4808300"/>
              <a:gd name="connsiteX23-887" fmla="*/ 1257300 w 2689897"/>
              <a:gd name="connsiteY23-888" fmla="*/ 3551000 h 4808300"/>
              <a:gd name="connsiteX24-889" fmla="*/ 1226820 w 2689897"/>
              <a:gd name="connsiteY24-890" fmla="*/ 4808300 h 4808300"/>
              <a:gd name="connsiteX25-891" fmla="*/ 0 w 2689897"/>
              <a:gd name="connsiteY25-892" fmla="*/ 4808300 h 4808300"/>
              <a:gd name="connsiteX26-893" fmla="*/ 15240 w 2689897"/>
              <a:gd name="connsiteY26-894" fmla="*/ 3688160 h 4808300"/>
              <a:gd name="connsiteX27-895" fmla="*/ 121920 w 2689897"/>
              <a:gd name="connsiteY27-896" fmla="*/ 3451940 h 4808300"/>
              <a:gd name="connsiteX28-897" fmla="*/ 464820 w 2689897"/>
              <a:gd name="connsiteY28-898" fmla="*/ 3444320 h 4808300"/>
              <a:gd name="connsiteX29-899" fmla="*/ 464820 w 2689897"/>
              <a:gd name="connsiteY29-900" fmla="*/ 2834720 h 4808300"/>
              <a:gd name="connsiteX30-901" fmla="*/ 563880 w 2689897"/>
              <a:gd name="connsiteY30-902" fmla="*/ 2507060 h 4808300"/>
              <a:gd name="connsiteX31-903" fmla="*/ 906780 w 2689897"/>
              <a:gd name="connsiteY31-904" fmla="*/ 2507060 h 4808300"/>
              <a:gd name="connsiteX32-905" fmla="*/ 899160 w 2689897"/>
              <a:gd name="connsiteY32-906" fmla="*/ 1790780 h 4808300"/>
              <a:gd name="connsiteX33-907" fmla="*/ 990600 w 2689897"/>
              <a:gd name="connsiteY33-908" fmla="*/ 1600280 h 4808300"/>
              <a:gd name="connsiteX34-909" fmla="*/ 1348740 w 2689897"/>
              <a:gd name="connsiteY34-910" fmla="*/ 1585040 h 4808300"/>
              <a:gd name="connsiteX0-911" fmla="*/ 1348740 w 2715296"/>
              <a:gd name="connsiteY0-912" fmla="*/ 1584964 h 4808224"/>
              <a:gd name="connsiteX1-913" fmla="*/ 1356360 w 2715296"/>
              <a:gd name="connsiteY1-914" fmla="*/ 754384 h 4808224"/>
              <a:gd name="connsiteX2-915" fmla="*/ 1203960 w 2715296"/>
              <a:gd name="connsiteY2-916" fmla="*/ 647704 h 4808224"/>
              <a:gd name="connsiteX3-917" fmla="*/ 1943100 w 2715296"/>
              <a:gd name="connsiteY3-918" fmla="*/ 4 h 4808224"/>
              <a:gd name="connsiteX4-919" fmla="*/ 2715260 w 2715296"/>
              <a:gd name="connsiteY4-920" fmla="*/ 657864 h 4808224"/>
              <a:gd name="connsiteX5-921" fmla="*/ 2560320 w 2715296"/>
              <a:gd name="connsiteY5-922" fmla="*/ 731524 h 4808224"/>
              <a:gd name="connsiteX6-923" fmla="*/ 2537460 w 2715296"/>
              <a:gd name="connsiteY6-924" fmla="*/ 1767844 h 4808224"/>
              <a:gd name="connsiteX7-925" fmla="*/ 2430780 w 2715296"/>
              <a:gd name="connsiteY7-926" fmla="*/ 1981204 h 4808224"/>
              <a:gd name="connsiteX8-927" fmla="*/ 2316480 w 2715296"/>
              <a:gd name="connsiteY8-928" fmla="*/ 1889764 h 4808224"/>
              <a:gd name="connsiteX9-929" fmla="*/ 2316480 w 2715296"/>
              <a:gd name="connsiteY9-930" fmla="*/ 1691644 h 4808224"/>
              <a:gd name="connsiteX10-931" fmla="*/ 2247900 w 2715296"/>
              <a:gd name="connsiteY10-932" fmla="*/ 1592584 h 4808224"/>
              <a:gd name="connsiteX11-933" fmla="*/ 2125980 w 2715296"/>
              <a:gd name="connsiteY11-934" fmla="*/ 1699264 h 4808224"/>
              <a:gd name="connsiteX12-935" fmla="*/ 2103120 w 2715296"/>
              <a:gd name="connsiteY12-936" fmla="*/ 2682244 h 4808224"/>
              <a:gd name="connsiteX13-937" fmla="*/ 1988820 w 2715296"/>
              <a:gd name="connsiteY13-938" fmla="*/ 2895604 h 4808224"/>
              <a:gd name="connsiteX14-939" fmla="*/ 1859280 w 2715296"/>
              <a:gd name="connsiteY14-940" fmla="*/ 2788924 h 4808224"/>
              <a:gd name="connsiteX15-941" fmla="*/ 1866900 w 2715296"/>
              <a:gd name="connsiteY15-942" fmla="*/ 2583184 h 4808224"/>
              <a:gd name="connsiteX16-943" fmla="*/ 1813560 w 2715296"/>
              <a:gd name="connsiteY16-944" fmla="*/ 2506984 h 4808224"/>
              <a:gd name="connsiteX17-945" fmla="*/ 1684020 w 2715296"/>
              <a:gd name="connsiteY17-946" fmla="*/ 2613664 h 4808224"/>
              <a:gd name="connsiteX18-947" fmla="*/ 1653540 w 2715296"/>
              <a:gd name="connsiteY18-948" fmla="*/ 3634744 h 4808224"/>
              <a:gd name="connsiteX19-949" fmla="*/ 1562100 w 2715296"/>
              <a:gd name="connsiteY19-950" fmla="*/ 3825244 h 4808224"/>
              <a:gd name="connsiteX20-951" fmla="*/ 1432560 w 2715296"/>
              <a:gd name="connsiteY20-952" fmla="*/ 3726184 h 4808224"/>
              <a:gd name="connsiteX21-953" fmla="*/ 1424940 w 2715296"/>
              <a:gd name="connsiteY21-954" fmla="*/ 3573784 h 4808224"/>
              <a:gd name="connsiteX22-955" fmla="*/ 1356360 w 2715296"/>
              <a:gd name="connsiteY22-956" fmla="*/ 3444244 h 4808224"/>
              <a:gd name="connsiteX23-957" fmla="*/ 1257300 w 2715296"/>
              <a:gd name="connsiteY23-958" fmla="*/ 3550924 h 4808224"/>
              <a:gd name="connsiteX24-959" fmla="*/ 1226820 w 2715296"/>
              <a:gd name="connsiteY24-960" fmla="*/ 4808224 h 4808224"/>
              <a:gd name="connsiteX25-961" fmla="*/ 0 w 2715296"/>
              <a:gd name="connsiteY25-962" fmla="*/ 4808224 h 4808224"/>
              <a:gd name="connsiteX26-963" fmla="*/ 15240 w 2715296"/>
              <a:gd name="connsiteY26-964" fmla="*/ 3688084 h 4808224"/>
              <a:gd name="connsiteX27-965" fmla="*/ 121920 w 2715296"/>
              <a:gd name="connsiteY27-966" fmla="*/ 3451864 h 4808224"/>
              <a:gd name="connsiteX28-967" fmla="*/ 464820 w 2715296"/>
              <a:gd name="connsiteY28-968" fmla="*/ 3444244 h 4808224"/>
              <a:gd name="connsiteX29-969" fmla="*/ 464820 w 2715296"/>
              <a:gd name="connsiteY29-970" fmla="*/ 2834644 h 4808224"/>
              <a:gd name="connsiteX30-971" fmla="*/ 563880 w 2715296"/>
              <a:gd name="connsiteY30-972" fmla="*/ 2506984 h 4808224"/>
              <a:gd name="connsiteX31-973" fmla="*/ 906780 w 2715296"/>
              <a:gd name="connsiteY31-974" fmla="*/ 2506984 h 4808224"/>
              <a:gd name="connsiteX32-975" fmla="*/ 899160 w 2715296"/>
              <a:gd name="connsiteY32-976" fmla="*/ 1790704 h 4808224"/>
              <a:gd name="connsiteX33-977" fmla="*/ 990600 w 2715296"/>
              <a:gd name="connsiteY33-978" fmla="*/ 1600204 h 4808224"/>
              <a:gd name="connsiteX34-979" fmla="*/ 1348740 w 2715296"/>
              <a:gd name="connsiteY34-980" fmla="*/ 1584964 h 4808224"/>
              <a:gd name="connsiteX0-981" fmla="*/ 1348740 w 2715296"/>
              <a:gd name="connsiteY0-982" fmla="*/ 1584964 h 4808224"/>
              <a:gd name="connsiteX1-983" fmla="*/ 1356360 w 2715296"/>
              <a:gd name="connsiteY1-984" fmla="*/ 754384 h 4808224"/>
              <a:gd name="connsiteX2-985" fmla="*/ 1203960 w 2715296"/>
              <a:gd name="connsiteY2-986" fmla="*/ 647704 h 4808224"/>
              <a:gd name="connsiteX3-987" fmla="*/ 1943100 w 2715296"/>
              <a:gd name="connsiteY3-988" fmla="*/ 4 h 4808224"/>
              <a:gd name="connsiteX4-989" fmla="*/ 2715260 w 2715296"/>
              <a:gd name="connsiteY4-990" fmla="*/ 657864 h 4808224"/>
              <a:gd name="connsiteX5-991" fmla="*/ 2560320 w 2715296"/>
              <a:gd name="connsiteY5-992" fmla="*/ 731524 h 4808224"/>
              <a:gd name="connsiteX6-993" fmla="*/ 2537460 w 2715296"/>
              <a:gd name="connsiteY6-994" fmla="*/ 1767844 h 4808224"/>
              <a:gd name="connsiteX7-995" fmla="*/ 2430780 w 2715296"/>
              <a:gd name="connsiteY7-996" fmla="*/ 1981204 h 4808224"/>
              <a:gd name="connsiteX8-997" fmla="*/ 2316480 w 2715296"/>
              <a:gd name="connsiteY8-998" fmla="*/ 1889764 h 4808224"/>
              <a:gd name="connsiteX9-999" fmla="*/ 2316480 w 2715296"/>
              <a:gd name="connsiteY9-1000" fmla="*/ 1691644 h 4808224"/>
              <a:gd name="connsiteX10-1001" fmla="*/ 2247900 w 2715296"/>
              <a:gd name="connsiteY10-1002" fmla="*/ 1592584 h 4808224"/>
              <a:gd name="connsiteX11-1003" fmla="*/ 2125980 w 2715296"/>
              <a:gd name="connsiteY11-1004" fmla="*/ 1699264 h 4808224"/>
              <a:gd name="connsiteX12-1005" fmla="*/ 2103120 w 2715296"/>
              <a:gd name="connsiteY12-1006" fmla="*/ 2682244 h 4808224"/>
              <a:gd name="connsiteX13-1007" fmla="*/ 1988820 w 2715296"/>
              <a:gd name="connsiteY13-1008" fmla="*/ 2895604 h 4808224"/>
              <a:gd name="connsiteX14-1009" fmla="*/ 1859280 w 2715296"/>
              <a:gd name="connsiteY14-1010" fmla="*/ 2788924 h 4808224"/>
              <a:gd name="connsiteX15-1011" fmla="*/ 1866900 w 2715296"/>
              <a:gd name="connsiteY15-1012" fmla="*/ 2583184 h 4808224"/>
              <a:gd name="connsiteX16-1013" fmla="*/ 1813560 w 2715296"/>
              <a:gd name="connsiteY16-1014" fmla="*/ 2506984 h 4808224"/>
              <a:gd name="connsiteX17-1015" fmla="*/ 1684020 w 2715296"/>
              <a:gd name="connsiteY17-1016" fmla="*/ 2613664 h 4808224"/>
              <a:gd name="connsiteX18-1017" fmla="*/ 1653540 w 2715296"/>
              <a:gd name="connsiteY18-1018" fmla="*/ 3634744 h 4808224"/>
              <a:gd name="connsiteX19-1019" fmla="*/ 1562100 w 2715296"/>
              <a:gd name="connsiteY19-1020" fmla="*/ 3825244 h 4808224"/>
              <a:gd name="connsiteX20-1021" fmla="*/ 1432560 w 2715296"/>
              <a:gd name="connsiteY20-1022" fmla="*/ 3726184 h 4808224"/>
              <a:gd name="connsiteX21-1023" fmla="*/ 1424940 w 2715296"/>
              <a:gd name="connsiteY21-1024" fmla="*/ 3573784 h 4808224"/>
              <a:gd name="connsiteX22-1025" fmla="*/ 1356360 w 2715296"/>
              <a:gd name="connsiteY22-1026" fmla="*/ 3444244 h 4808224"/>
              <a:gd name="connsiteX23-1027" fmla="*/ 1257300 w 2715296"/>
              <a:gd name="connsiteY23-1028" fmla="*/ 3550924 h 4808224"/>
              <a:gd name="connsiteX24-1029" fmla="*/ 1226820 w 2715296"/>
              <a:gd name="connsiteY24-1030" fmla="*/ 4808224 h 4808224"/>
              <a:gd name="connsiteX25-1031" fmla="*/ 0 w 2715296"/>
              <a:gd name="connsiteY25-1032" fmla="*/ 4808224 h 4808224"/>
              <a:gd name="connsiteX26-1033" fmla="*/ 15240 w 2715296"/>
              <a:gd name="connsiteY26-1034" fmla="*/ 3688084 h 4808224"/>
              <a:gd name="connsiteX27-1035" fmla="*/ 121920 w 2715296"/>
              <a:gd name="connsiteY27-1036" fmla="*/ 3451864 h 4808224"/>
              <a:gd name="connsiteX28-1037" fmla="*/ 464820 w 2715296"/>
              <a:gd name="connsiteY28-1038" fmla="*/ 3444244 h 4808224"/>
              <a:gd name="connsiteX29-1039" fmla="*/ 464820 w 2715296"/>
              <a:gd name="connsiteY29-1040" fmla="*/ 2834644 h 4808224"/>
              <a:gd name="connsiteX30-1041" fmla="*/ 563880 w 2715296"/>
              <a:gd name="connsiteY30-1042" fmla="*/ 2506984 h 4808224"/>
              <a:gd name="connsiteX31-1043" fmla="*/ 906780 w 2715296"/>
              <a:gd name="connsiteY31-1044" fmla="*/ 2506984 h 4808224"/>
              <a:gd name="connsiteX32-1045" fmla="*/ 899160 w 2715296"/>
              <a:gd name="connsiteY32-1046" fmla="*/ 1790704 h 4808224"/>
              <a:gd name="connsiteX33-1047" fmla="*/ 990600 w 2715296"/>
              <a:gd name="connsiteY33-1048" fmla="*/ 1600204 h 4808224"/>
              <a:gd name="connsiteX34-1049" fmla="*/ 1348740 w 2715296"/>
              <a:gd name="connsiteY34-1050" fmla="*/ 1584964 h 4808224"/>
              <a:gd name="connsiteX0-1051" fmla="*/ 1348740 w 2715303"/>
              <a:gd name="connsiteY0-1052" fmla="*/ 1585073 h 4808333"/>
              <a:gd name="connsiteX1-1053" fmla="*/ 1356360 w 2715303"/>
              <a:gd name="connsiteY1-1054" fmla="*/ 754493 h 4808333"/>
              <a:gd name="connsiteX2-1055" fmla="*/ 1203960 w 2715303"/>
              <a:gd name="connsiteY2-1056" fmla="*/ 647813 h 4808333"/>
              <a:gd name="connsiteX3-1057" fmla="*/ 1943100 w 2715303"/>
              <a:gd name="connsiteY3-1058" fmla="*/ 113 h 4808333"/>
              <a:gd name="connsiteX4-1059" fmla="*/ 2715260 w 2715303"/>
              <a:gd name="connsiteY4-1060" fmla="*/ 657973 h 4808333"/>
              <a:gd name="connsiteX5-1061" fmla="*/ 2560320 w 2715303"/>
              <a:gd name="connsiteY5-1062" fmla="*/ 731633 h 4808333"/>
              <a:gd name="connsiteX6-1063" fmla="*/ 2537460 w 2715303"/>
              <a:gd name="connsiteY6-1064" fmla="*/ 1767953 h 4808333"/>
              <a:gd name="connsiteX7-1065" fmla="*/ 2430780 w 2715303"/>
              <a:gd name="connsiteY7-1066" fmla="*/ 1981313 h 4808333"/>
              <a:gd name="connsiteX8-1067" fmla="*/ 2316480 w 2715303"/>
              <a:gd name="connsiteY8-1068" fmla="*/ 1889873 h 4808333"/>
              <a:gd name="connsiteX9-1069" fmla="*/ 2316480 w 2715303"/>
              <a:gd name="connsiteY9-1070" fmla="*/ 1691753 h 4808333"/>
              <a:gd name="connsiteX10-1071" fmla="*/ 2247900 w 2715303"/>
              <a:gd name="connsiteY10-1072" fmla="*/ 1592693 h 4808333"/>
              <a:gd name="connsiteX11-1073" fmla="*/ 2125980 w 2715303"/>
              <a:gd name="connsiteY11-1074" fmla="*/ 1699373 h 4808333"/>
              <a:gd name="connsiteX12-1075" fmla="*/ 2103120 w 2715303"/>
              <a:gd name="connsiteY12-1076" fmla="*/ 2682353 h 4808333"/>
              <a:gd name="connsiteX13-1077" fmla="*/ 1988820 w 2715303"/>
              <a:gd name="connsiteY13-1078" fmla="*/ 2895713 h 4808333"/>
              <a:gd name="connsiteX14-1079" fmla="*/ 1859280 w 2715303"/>
              <a:gd name="connsiteY14-1080" fmla="*/ 2789033 h 4808333"/>
              <a:gd name="connsiteX15-1081" fmla="*/ 1866900 w 2715303"/>
              <a:gd name="connsiteY15-1082" fmla="*/ 2583293 h 4808333"/>
              <a:gd name="connsiteX16-1083" fmla="*/ 1813560 w 2715303"/>
              <a:gd name="connsiteY16-1084" fmla="*/ 2507093 h 4808333"/>
              <a:gd name="connsiteX17-1085" fmla="*/ 1684020 w 2715303"/>
              <a:gd name="connsiteY17-1086" fmla="*/ 2613773 h 4808333"/>
              <a:gd name="connsiteX18-1087" fmla="*/ 1653540 w 2715303"/>
              <a:gd name="connsiteY18-1088" fmla="*/ 3634853 h 4808333"/>
              <a:gd name="connsiteX19-1089" fmla="*/ 1562100 w 2715303"/>
              <a:gd name="connsiteY19-1090" fmla="*/ 3825353 h 4808333"/>
              <a:gd name="connsiteX20-1091" fmla="*/ 1432560 w 2715303"/>
              <a:gd name="connsiteY20-1092" fmla="*/ 3726293 h 4808333"/>
              <a:gd name="connsiteX21-1093" fmla="*/ 1424940 w 2715303"/>
              <a:gd name="connsiteY21-1094" fmla="*/ 3573893 h 4808333"/>
              <a:gd name="connsiteX22-1095" fmla="*/ 1356360 w 2715303"/>
              <a:gd name="connsiteY22-1096" fmla="*/ 3444353 h 4808333"/>
              <a:gd name="connsiteX23-1097" fmla="*/ 1257300 w 2715303"/>
              <a:gd name="connsiteY23-1098" fmla="*/ 3551033 h 4808333"/>
              <a:gd name="connsiteX24-1099" fmla="*/ 1226820 w 2715303"/>
              <a:gd name="connsiteY24-1100" fmla="*/ 4808333 h 4808333"/>
              <a:gd name="connsiteX25-1101" fmla="*/ 0 w 2715303"/>
              <a:gd name="connsiteY25-1102" fmla="*/ 4808333 h 4808333"/>
              <a:gd name="connsiteX26-1103" fmla="*/ 15240 w 2715303"/>
              <a:gd name="connsiteY26-1104" fmla="*/ 3688193 h 4808333"/>
              <a:gd name="connsiteX27-1105" fmla="*/ 121920 w 2715303"/>
              <a:gd name="connsiteY27-1106" fmla="*/ 3451973 h 4808333"/>
              <a:gd name="connsiteX28-1107" fmla="*/ 464820 w 2715303"/>
              <a:gd name="connsiteY28-1108" fmla="*/ 3444353 h 4808333"/>
              <a:gd name="connsiteX29-1109" fmla="*/ 464820 w 2715303"/>
              <a:gd name="connsiteY29-1110" fmla="*/ 2834753 h 4808333"/>
              <a:gd name="connsiteX30-1111" fmla="*/ 563880 w 2715303"/>
              <a:gd name="connsiteY30-1112" fmla="*/ 2507093 h 4808333"/>
              <a:gd name="connsiteX31-1113" fmla="*/ 906780 w 2715303"/>
              <a:gd name="connsiteY31-1114" fmla="*/ 2507093 h 4808333"/>
              <a:gd name="connsiteX32-1115" fmla="*/ 899160 w 2715303"/>
              <a:gd name="connsiteY32-1116" fmla="*/ 1790813 h 4808333"/>
              <a:gd name="connsiteX33-1117" fmla="*/ 990600 w 2715303"/>
              <a:gd name="connsiteY33-1118" fmla="*/ 1600313 h 4808333"/>
              <a:gd name="connsiteX34-1119" fmla="*/ 1348740 w 2715303"/>
              <a:gd name="connsiteY34-1120" fmla="*/ 1585073 h 4808333"/>
              <a:gd name="connsiteX0-1121" fmla="*/ 1348740 w 2715298"/>
              <a:gd name="connsiteY0-1122" fmla="*/ 1585008 h 4808268"/>
              <a:gd name="connsiteX1-1123" fmla="*/ 1356360 w 2715298"/>
              <a:gd name="connsiteY1-1124" fmla="*/ 754428 h 4808268"/>
              <a:gd name="connsiteX2-1125" fmla="*/ 1203960 w 2715298"/>
              <a:gd name="connsiteY2-1126" fmla="*/ 647748 h 4808268"/>
              <a:gd name="connsiteX3-1127" fmla="*/ 1943100 w 2715298"/>
              <a:gd name="connsiteY3-1128" fmla="*/ 48 h 4808268"/>
              <a:gd name="connsiteX4-1129" fmla="*/ 2715260 w 2715298"/>
              <a:gd name="connsiteY4-1130" fmla="*/ 657908 h 4808268"/>
              <a:gd name="connsiteX5-1131" fmla="*/ 2560320 w 2715298"/>
              <a:gd name="connsiteY5-1132" fmla="*/ 731568 h 4808268"/>
              <a:gd name="connsiteX6-1133" fmla="*/ 2537460 w 2715298"/>
              <a:gd name="connsiteY6-1134" fmla="*/ 1767888 h 4808268"/>
              <a:gd name="connsiteX7-1135" fmla="*/ 2430780 w 2715298"/>
              <a:gd name="connsiteY7-1136" fmla="*/ 1981248 h 4808268"/>
              <a:gd name="connsiteX8-1137" fmla="*/ 2316480 w 2715298"/>
              <a:gd name="connsiteY8-1138" fmla="*/ 1889808 h 4808268"/>
              <a:gd name="connsiteX9-1139" fmla="*/ 2316480 w 2715298"/>
              <a:gd name="connsiteY9-1140" fmla="*/ 1691688 h 4808268"/>
              <a:gd name="connsiteX10-1141" fmla="*/ 2247900 w 2715298"/>
              <a:gd name="connsiteY10-1142" fmla="*/ 1592628 h 4808268"/>
              <a:gd name="connsiteX11-1143" fmla="*/ 2125980 w 2715298"/>
              <a:gd name="connsiteY11-1144" fmla="*/ 1699308 h 4808268"/>
              <a:gd name="connsiteX12-1145" fmla="*/ 2103120 w 2715298"/>
              <a:gd name="connsiteY12-1146" fmla="*/ 2682288 h 4808268"/>
              <a:gd name="connsiteX13-1147" fmla="*/ 1988820 w 2715298"/>
              <a:gd name="connsiteY13-1148" fmla="*/ 2895648 h 4808268"/>
              <a:gd name="connsiteX14-1149" fmla="*/ 1859280 w 2715298"/>
              <a:gd name="connsiteY14-1150" fmla="*/ 2788968 h 4808268"/>
              <a:gd name="connsiteX15-1151" fmla="*/ 1866900 w 2715298"/>
              <a:gd name="connsiteY15-1152" fmla="*/ 2583228 h 4808268"/>
              <a:gd name="connsiteX16-1153" fmla="*/ 1813560 w 2715298"/>
              <a:gd name="connsiteY16-1154" fmla="*/ 2507028 h 4808268"/>
              <a:gd name="connsiteX17-1155" fmla="*/ 1684020 w 2715298"/>
              <a:gd name="connsiteY17-1156" fmla="*/ 2613708 h 4808268"/>
              <a:gd name="connsiteX18-1157" fmla="*/ 1653540 w 2715298"/>
              <a:gd name="connsiteY18-1158" fmla="*/ 3634788 h 4808268"/>
              <a:gd name="connsiteX19-1159" fmla="*/ 1562100 w 2715298"/>
              <a:gd name="connsiteY19-1160" fmla="*/ 3825288 h 4808268"/>
              <a:gd name="connsiteX20-1161" fmla="*/ 1432560 w 2715298"/>
              <a:gd name="connsiteY20-1162" fmla="*/ 3726228 h 4808268"/>
              <a:gd name="connsiteX21-1163" fmla="*/ 1424940 w 2715298"/>
              <a:gd name="connsiteY21-1164" fmla="*/ 3573828 h 4808268"/>
              <a:gd name="connsiteX22-1165" fmla="*/ 1356360 w 2715298"/>
              <a:gd name="connsiteY22-1166" fmla="*/ 3444288 h 4808268"/>
              <a:gd name="connsiteX23-1167" fmla="*/ 1257300 w 2715298"/>
              <a:gd name="connsiteY23-1168" fmla="*/ 3550968 h 4808268"/>
              <a:gd name="connsiteX24-1169" fmla="*/ 1226820 w 2715298"/>
              <a:gd name="connsiteY24-1170" fmla="*/ 4808268 h 4808268"/>
              <a:gd name="connsiteX25-1171" fmla="*/ 0 w 2715298"/>
              <a:gd name="connsiteY25-1172" fmla="*/ 4808268 h 4808268"/>
              <a:gd name="connsiteX26-1173" fmla="*/ 15240 w 2715298"/>
              <a:gd name="connsiteY26-1174" fmla="*/ 3688128 h 4808268"/>
              <a:gd name="connsiteX27-1175" fmla="*/ 121920 w 2715298"/>
              <a:gd name="connsiteY27-1176" fmla="*/ 3451908 h 4808268"/>
              <a:gd name="connsiteX28-1177" fmla="*/ 464820 w 2715298"/>
              <a:gd name="connsiteY28-1178" fmla="*/ 3444288 h 4808268"/>
              <a:gd name="connsiteX29-1179" fmla="*/ 464820 w 2715298"/>
              <a:gd name="connsiteY29-1180" fmla="*/ 2834688 h 4808268"/>
              <a:gd name="connsiteX30-1181" fmla="*/ 563880 w 2715298"/>
              <a:gd name="connsiteY30-1182" fmla="*/ 2507028 h 4808268"/>
              <a:gd name="connsiteX31-1183" fmla="*/ 906780 w 2715298"/>
              <a:gd name="connsiteY31-1184" fmla="*/ 2507028 h 4808268"/>
              <a:gd name="connsiteX32-1185" fmla="*/ 899160 w 2715298"/>
              <a:gd name="connsiteY32-1186" fmla="*/ 1790748 h 4808268"/>
              <a:gd name="connsiteX33-1187" fmla="*/ 990600 w 2715298"/>
              <a:gd name="connsiteY33-1188" fmla="*/ 1600248 h 4808268"/>
              <a:gd name="connsiteX34-1189" fmla="*/ 1348740 w 2715298"/>
              <a:gd name="connsiteY34-1190" fmla="*/ 1585008 h 4808268"/>
              <a:gd name="connsiteX0-1191" fmla="*/ 1348740 w 2740022"/>
              <a:gd name="connsiteY0-1192" fmla="*/ 1585008 h 4808268"/>
              <a:gd name="connsiteX1-1193" fmla="*/ 1356360 w 2740022"/>
              <a:gd name="connsiteY1-1194" fmla="*/ 754428 h 4808268"/>
              <a:gd name="connsiteX2-1195" fmla="*/ 1203960 w 2740022"/>
              <a:gd name="connsiteY2-1196" fmla="*/ 647748 h 4808268"/>
              <a:gd name="connsiteX3-1197" fmla="*/ 1943100 w 2740022"/>
              <a:gd name="connsiteY3-1198" fmla="*/ 48 h 4808268"/>
              <a:gd name="connsiteX4-1199" fmla="*/ 2715260 w 2740022"/>
              <a:gd name="connsiteY4-1200" fmla="*/ 657908 h 4808268"/>
              <a:gd name="connsiteX5-1201" fmla="*/ 2555240 w 2740022"/>
              <a:gd name="connsiteY5-1202" fmla="*/ 754428 h 4808268"/>
              <a:gd name="connsiteX6-1203" fmla="*/ 2537460 w 2740022"/>
              <a:gd name="connsiteY6-1204" fmla="*/ 1767888 h 4808268"/>
              <a:gd name="connsiteX7-1205" fmla="*/ 2430780 w 2740022"/>
              <a:gd name="connsiteY7-1206" fmla="*/ 1981248 h 4808268"/>
              <a:gd name="connsiteX8-1207" fmla="*/ 2316480 w 2740022"/>
              <a:gd name="connsiteY8-1208" fmla="*/ 1889808 h 4808268"/>
              <a:gd name="connsiteX9-1209" fmla="*/ 2316480 w 2740022"/>
              <a:gd name="connsiteY9-1210" fmla="*/ 1691688 h 4808268"/>
              <a:gd name="connsiteX10-1211" fmla="*/ 2247900 w 2740022"/>
              <a:gd name="connsiteY10-1212" fmla="*/ 1592628 h 4808268"/>
              <a:gd name="connsiteX11-1213" fmla="*/ 2125980 w 2740022"/>
              <a:gd name="connsiteY11-1214" fmla="*/ 1699308 h 4808268"/>
              <a:gd name="connsiteX12-1215" fmla="*/ 2103120 w 2740022"/>
              <a:gd name="connsiteY12-1216" fmla="*/ 2682288 h 4808268"/>
              <a:gd name="connsiteX13-1217" fmla="*/ 1988820 w 2740022"/>
              <a:gd name="connsiteY13-1218" fmla="*/ 2895648 h 4808268"/>
              <a:gd name="connsiteX14-1219" fmla="*/ 1859280 w 2740022"/>
              <a:gd name="connsiteY14-1220" fmla="*/ 2788968 h 4808268"/>
              <a:gd name="connsiteX15-1221" fmla="*/ 1866900 w 2740022"/>
              <a:gd name="connsiteY15-1222" fmla="*/ 2583228 h 4808268"/>
              <a:gd name="connsiteX16-1223" fmla="*/ 1813560 w 2740022"/>
              <a:gd name="connsiteY16-1224" fmla="*/ 2507028 h 4808268"/>
              <a:gd name="connsiteX17-1225" fmla="*/ 1684020 w 2740022"/>
              <a:gd name="connsiteY17-1226" fmla="*/ 2613708 h 4808268"/>
              <a:gd name="connsiteX18-1227" fmla="*/ 1653540 w 2740022"/>
              <a:gd name="connsiteY18-1228" fmla="*/ 3634788 h 4808268"/>
              <a:gd name="connsiteX19-1229" fmla="*/ 1562100 w 2740022"/>
              <a:gd name="connsiteY19-1230" fmla="*/ 3825288 h 4808268"/>
              <a:gd name="connsiteX20-1231" fmla="*/ 1432560 w 2740022"/>
              <a:gd name="connsiteY20-1232" fmla="*/ 3726228 h 4808268"/>
              <a:gd name="connsiteX21-1233" fmla="*/ 1424940 w 2740022"/>
              <a:gd name="connsiteY21-1234" fmla="*/ 3573828 h 4808268"/>
              <a:gd name="connsiteX22-1235" fmla="*/ 1356360 w 2740022"/>
              <a:gd name="connsiteY22-1236" fmla="*/ 3444288 h 4808268"/>
              <a:gd name="connsiteX23-1237" fmla="*/ 1257300 w 2740022"/>
              <a:gd name="connsiteY23-1238" fmla="*/ 3550968 h 4808268"/>
              <a:gd name="connsiteX24-1239" fmla="*/ 1226820 w 2740022"/>
              <a:gd name="connsiteY24-1240" fmla="*/ 4808268 h 4808268"/>
              <a:gd name="connsiteX25-1241" fmla="*/ 0 w 2740022"/>
              <a:gd name="connsiteY25-1242" fmla="*/ 4808268 h 4808268"/>
              <a:gd name="connsiteX26-1243" fmla="*/ 15240 w 2740022"/>
              <a:gd name="connsiteY26-1244" fmla="*/ 3688128 h 4808268"/>
              <a:gd name="connsiteX27-1245" fmla="*/ 121920 w 2740022"/>
              <a:gd name="connsiteY27-1246" fmla="*/ 3451908 h 4808268"/>
              <a:gd name="connsiteX28-1247" fmla="*/ 464820 w 2740022"/>
              <a:gd name="connsiteY28-1248" fmla="*/ 3444288 h 4808268"/>
              <a:gd name="connsiteX29-1249" fmla="*/ 464820 w 2740022"/>
              <a:gd name="connsiteY29-1250" fmla="*/ 2834688 h 4808268"/>
              <a:gd name="connsiteX30-1251" fmla="*/ 563880 w 2740022"/>
              <a:gd name="connsiteY30-1252" fmla="*/ 2507028 h 4808268"/>
              <a:gd name="connsiteX31-1253" fmla="*/ 906780 w 2740022"/>
              <a:gd name="connsiteY31-1254" fmla="*/ 2507028 h 4808268"/>
              <a:gd name="connsiteX32-1255" fmla="*/ 899160 w 2740022"/>
              <a:gd name="connsiteY32-1256" fmla="*/ 1790748 h 4808268"/>
              <a:gd name="connsiteX33-1257" fmla="*/ 990600 w 2740022"/>
              <a:gd name="connsiteY33-1258" fmla="*/ 1600248 h 4808268"/>
              <a:gd name="connsiteX34-1259" fmla="*/ 1348740 w 2740022"/>
              <a:gd name="connsiteY34-1260" fmla="*/ 1585008 h 4808268"/>
              <a:gd name="connsiteX0-1261" fmla="*/ 1348740 w 2715400"/>
              <a:gd name="connsiteY0-1262" fmla="*/ 1585005 h 4808265"/>
              <a:gd name="connsiteX1-1263" fmla="*/ 1356360 w 2715400"/>
              <a:gd name="connsiteY1-1264" fmla="*/ 754425 h 4808265"/>
              <a:gd name="connsiteX2-1265" fmla="*/ 1203960 w 2715400"/>
              <a:gd name="connsiteY2-1266" fmla="*/ 647745 h 4808265"/>
              <a:gd name="connsiteX3-1267" fmla="*/ 1943100 w 2715400"/>
              <a:gd name="connsiteY3-1268" fmla="*/ 45 h 4808265"/>
              <a:gd name="connsiteX4-1269" fmla="*/ 2715260 w 2715400"/>
              <a:gd name="connsiteY4-1270" fmla="*/ 657905 h 4808265"/>
              <a:gd name="connsiteX5-1271" fmla="*/ 2555240 w 2715400"/>
              <a:gd name="connsiteY5-1272" fmla="*/ 754425 h 4808265"/>
              <a:gd name="connsiteX6-1273" fmla="*/ 2537460 w 2715400"/>
              <a:gd name="connsiteY6-1274" fmla="*/ 1767885 h 4808265"/>
              <a:gd name="connsiteX7-1275" fmla="*/ 2430780 w 2715400"/>
              <a:gd name="connsiteY7-1276" fmla="*/ 1981245 h 4808265"/>
              <a:gd name="connsiteX8-1277" fmla="*/ 2316480 w 2715400"/>
              <a:gd name="connsiteY8-1278" fmla="*/ 1889805 h 4808265"/>
              <a:gd name="connsiteX9-1279" fmla="*/ 2316480 w 2715400"/>
              <a:gd name="connsiteY9-1280" fmla="*/ 1691685 h 4808265"/>
              <a:gd name="connsiteX10-1281" fmla="*/ 2247900 w 2715400"/>
              <a:gd name="connsiteY10-1282" fmla="*/ 1592625 h 4808265"/>
              <a:gd name="connsiteX11-1283" fmla="*/ 2125980 w 2715400"/>
              <a:gd name="connsiteY11-1284" fmla="*/ 1699305 h 4808265"/>
              <a:gd name="connsiteX12-1285" fmla="*/ 2103120 w 2715400"/>
              <a:gd name="connsiteY12-1286" fmla="*/ 2682285 h 4808265"/>
              <a:gd name="connsiteX13-1287" fmla="*/ 1988820 w 2715400"/>
              <a:gd name="connsiteY13-1288" fmla="*/ 2895645 h 4808265"/>
              <a:gd name="connsiteX14-1289" fmla="*/ 1859280 w 2715400"/>
              <a:gd name="connsiteY14-1290" fmla="*/ 2788965 h 4808265"/>
              <a:gd name="connsiteX15-1291" fmla="*/ 1866900 w 2715400"/>
              <a:gd name="connsiteY15-1292" fmla="*/ 2583225 h 4808265"/>
              <a:gd name="connsiteX16-1293" fmla="*/ 1813560 w 2715400"/>
              <a:gd name="connsiteY16-1294" fmla="*/ 2507025 h 4808265"/>
              <a:gd name="connsiteX17-1295" fmla="*/ 1684020 w 2715400"/>
              <a:gd name="connsiteY17-1296" fmla="*/ 2613705 h 4808265"/>
              <a:gd name="connsiteX18-1297" fmla="*/ 1653540 w 2715400"/>
              <a:gd name="connsiteY18-1298" fmla="*/ 3634785 h 4808265"/>
              <a:gd name="connsiteX19-1299" fmla="*/ 1562100 w 2715400"/>
              <a:gd name="connsiteY19-1300" fmla="*/ 3825285 h 4808265"/>
              <a:gd name="connsiteX20-1301" fmla="*/ 1432560 w 2715400"/>
              <a:gd name="connsiteY20-1302" fmla="*/ 3726225 h 4808265"/>
              <a:gd name="connsiteX21-1303" fmla="*/ 1424940 w 2715400"/>
              <a:gd name="connsiteY21-1304" fmla="*/ 3573825 h 4808265"/>
              <a:gd name="connsiteX22-1305" fmla="*/ 1356360 w 2715400"/>
              <a:gd name="connsiteY22-1306" fmla="*/ 3444285 h 4808265"/>
              <a:gd name="connsiteX23-1307" fmla="*/ 1257300 w 2715400"/>
              <a:gd name="connsiteY23-1308" fmla="*/ 3550965 h 4808265"/>
              <a:gd name="connsiteX24-1309" fmla="*/ 1226820 w 2715400"/>
              <a:gd name="connsiteY24-1310" fmla="*/ 4808265 h 4808265"/>
              <a:gd name="connsiteX25-1311" fmla="*/ 0 w 2715400"/>
              <a:gd name="connsiteY25-1312" fmla="*/ 4808265 h 4808265"/>
              <a:gd name="connsiteX26-1313" fmla="*/ 15240 w 2715400"/>
              <a:gd name="connsiteY26-1314" fmla="*/ 3688125 h 4808265"/>
              <a:gd name="connsiteX27-1315" fmla="*/ 121920 w 2715400"/>
              <a:gd name="connsiteY27-1316" fmla="*/ 3451905 h 4808265"/>
              <a:gd name="connsiteX28-1317" fmla="*/ 464820 w 2715400"/>
              <a:gd name="connsiteY28-1318" fmla="*/ 3444285 h 4808265"/>
              <a:gd name="connsiteX29-1319" fmla="*/ 464820 w 2715400"/>
              <a:gd name="connsiteY29-1320" fmla="*/ 2834685 h 4808265"/>
              <a:gd name="connsiteX30-1321" fmla="*/ 563880 w 2715400"/>
              <a:gd name="connsiteY30-1322" fmla="*/ 2507025 h 4808265"/>
              <a:gd name="connsiteX31-1323" fmla="*/ 906780 w 2715400"/>
              <a:gd name="connsiteY31-1324" fmla="*/ 2507025 h 4808265"/>
              <a:gd name="connsiteX32-1325" fmla="*/ 899160 w 2715400"/>
              <a:gd name="connsiteY32-1326" fmla="*/ 1790745 h 4808265"/>
              <a:gd name="connsiteX33-1327" fmla="*/ 990600 w 2715400"/>
              <a:gd name="connsiteY33-1328" fmla="*/ 1600245 h 4808265"/>
              <a:gd name="connsiteX34-1329" fmla="*/ 1348740 w 2715400"/>
              <a:gd name="connsiteY34-1330" fmla="*/ 1585005 h 4808265"/>
              <a:gd name="connsiteX0-1331" fmla="*/ 1348740 w 2715400"/>
              <a:gd name="connsiteY0-1332" fmla="*/ 1585005 h 4808265"/>
              <a:gd name="connsiteX1-1333" fmla="*/ 1356360 w 2715400"/>
              <a:gd name="connsiteY1-1334" fmla="*/ 754425 h 4808265"/>
              <a:gd name="connsiteX2-1335" fmla="*/ 1203960 w 2715400"/>
              <a:gd name="connsiteY2-1336" fmla="*/ 647745 h 4808265"/>
              <a:gd name="connsiteX3-1337" fmla="*/ 1943100 w 2715400"/>
              <a:gd name="connsiteY3-1338" fmla="*/ 45 h 4808265"/>
              <a:gd name="connsiteX4-1339" fmla="*/ 2715260 w 2715400"/>
              <a:gd name="connsiteY4-1340" fmla="*/ 657905 h 4808265"/>
              <a:gd name="connsiteX5-1341" fmla="*/ 2555240 w 2715400"/>
              <a:gd name="connsiteY5-1342" fmla="*/ 754425 h 4808265"/>
              <a:gd name="connsiteX6-1343" fmla="*/ 2537460 w 2715400"/>
              <a:gd name="connsiteY6-1344" fmla="*/ 1767885 h 4808265"/>
              <a:gd name="connsiteX7-1345" fmla="*/ 2430780 w 2715400"/>
              <a:gd name="connsiteY7-1346" fmla="*/ 1981245 h 4808265"/>
              <a:gd name="connsiteX8-1347" fmla="*/ 2316480 w 2715400"/>
              <a:gd name="connsiteY8-1348" fmla="*/ 1889805 h 4808265"/>
              <a:gd name="connsiteX9-1349" fmla="*/ 2316480 w 2715400"/>
              <a:gd name="connsiteY9-1350" fmla="*/ 1691685 h 4808265"/>
              <a:gd name="connsiteX10-1351" fmla="*/ 2247900 w 2715400"/>
              <a:gd name="connsiteY10-1352" fmla="*/ 1592625 h 4808265"/>
              <a:gd name="connsiteX11-1353" fmla="*/ 2125980 w 2715400"/>
              <a:gd name="connsiteY11-1354" fmla="*/ 1699305 h 4808265"/>
              <a:gd name="connsiteX12-1355" fmla="*/ 2103120 w 2715400"/>
              <a:gd name="connsiteY12-1356" fmla="*/ 2682285 h 4808265"/>
              <a:gd name="connsiteX13-1357" fmla="*/ 1988820 w 2715400"/>
              <a:gd name="connsiteY13-1358" fmla="*/ 2895645 h 4808265"/>
              <a:gd name="connsiteX14-1359" fmla="*/ 1859280 w 2715400"/>
              <a:gd name="connsiteY14-1360" fmla="*/ 2788965 h 4808265"/>
              <a:gd name="connsiteX15-1361" fmla="*/ 1866900 w 2715400"/>
              <a:gd name="connsiteY15-1362" fmla="*/ 2583225 h 4808265"/>
              <a:gd name="connsiteX16-1363" fmla="*/ 1813560 w 2715400"/>
              <a:gd name="connsiteY16-1364" fmla="*/ 2507025 h 4808265"/>
              <a:gd name="connsiteX17-1365" fmla="*/ 1684020 w 2715400"/>
              <a:gd name="connsiteY17-1366" fmla="*/ 2613705 h 4808265"/>
              <a:gd name="connsiteX18-1367" fmla="*/ 1653540 w 2715400"/>
              <a:gd name="connsiteY18-1368" fmla="*/ 3634785 h 4808265"/>
              <a:gd name="connsiteX19-1369" fmla="*/ 1562100 w 2715400"/>
              <a:gd name="connsiteY19-1370" fmla="*/ 3825285 h 4808265"/>
              <a:gd name="connsiteX20-1371" fmla="*/ 1432560 w 2715400"/>
              <a:gd name="connsiteY20-1372" fmla="*/ 3726225 h 4808265"/>
              <a:gd name="connsiteX21-1373" fmla="*/ 1424940 w 2715400"/>
              <a:gd name="connsiteY21-1374" fmla="*/ 3573825 h 4808265"/>
              <a:gd name="connsiteX22-1375" fmla="*/ 1356360 w 2715400"/>
              <a:gd name="connsiteY22-1376" fmla="*/ 3444285 h 4808265"/>
              <a:gd name="connsiteX23-1377" fmla="*/ 1257300 w 2715400"/>
              <a:gd name="connsiteY23-1378" fmla="*/ 3550965 h 4808265"/>
              <a:gd name="connsiteX24-1379" fmla="*/ 1226820 w 2715400"/>
              <a:gd name="connsiteY24-1380" fmla="*/ 4808265 h 4808265"/>
              <a:gd name="connsiteX25-1381" fmla="*/ 0 w 2715400"/>
              <a:gd name="connsiteY25-1382" fmla="*/ 4808265 h 4808265"/>
              <a:gd name="connsiteX26-1383" fmla="*/ 15240 w 2715400"/>
              <a:gd name="connsiteY26-1384" fmla="*/ 3688125 h 4808265"/>
              <a:gd name="connsiteX27-1385" fmla="*/ 121920 w 2715400"/>
              <a:gd name="connsiteY27-1386" fmla="*/ 3451905 h 4808265"/>
              <a:gd name="connsiteX28-1387" fmla="*/ 464820 w 2715400"/>
              <a:gd name="connsiteY28-1388" fmla="*/ 3444285 h 4808265"/>
              <a:gd name="connsiteX29-1389" fmla="*/ 464820 w 2715400"/>
              <a:gd name="connsiteY29-1390" fmla="*/ 2834685 h 4808265"/>
              <a:gd name="connsiteX30-1391" fmla="*/ 563880 w 2715400"/>
              <a:gd name="connsiteY30-1392" fmla="*/ 2507025 h 4808265"/>
              <a:gd name="connsiteX31-1393" fmla="*/ 906780 w 2715400"/>
              <a:gd name="connsiteY31-1394" fmla="*/ 2507025 h 4808265"/>
              <a:gd name="connsiteX32-1395" fmla="*/ 899160 w 2715400"/>
              <a:gd name="connsiteY32-1396" fmla="*/ 1790745 h 4808265"/>
              <a:gd name="connsiteX33-1397" fmla="*/ 990600 w 2715400"/>
              <a:gd name="connsiteY33-1398" fmla="*/ 1600245 h 4808265"/>
              <a:gd name="connsiteX34-1399" fmla="*/ 1348740 w 2715400"/>
              <a:gd name="connsiteY34-1400" fmla="*/ 1585005 h 4808265"/>
              <a:gd name="connsiteX0-1401" fmla="*/ 1348740 w 2715400"/>
              <a:gd name="connsiteY0-1402" fmla="*/ 1585005 h 4808265"/>
              <a:gd name="connsiteX1-1403" fmla="*/ 1356360 w 2715400"/>
              <a:gd name="connsiteY1-1404" fmla="*/ 754425 h 4808265"/>
              <a:gd name="connsiteX2-1405" fmla="*/ 1203960 w 2715400"/>
              <a:gd name="connsiteY2-1406" fmla="*/ 647745 h 4808265"/>
              <a:gd name="connsiteX3-1407" fmla="*/ 1943100 w 2715400"/>
              <a:gd name="connsiteY3-1408" fmla="*/ 45 h 4808265"/>
              <a:gd name="connsiteX4-1409" fmla="*/ 2715260 w 2715400"/>
              <a:gd name="connsiteY4-1410" fmla="*/ 657905 h 4808265"/>
              <a:gd name="connsiteX5-1411" fmla="*/ 2555240 w 2715400"/>
              <a:gd name="connsiteY5-1412" fmla="*/ 754425 h 4808265"/>
              <a:gd name="connsiteX6-1413" fmla="*/ 2537460 w 2715400"/>
              <a:gd name="connsiteY6-1414" fmla="*/ 1767885 h 4808265"/>
              <a:gd name="connsiteX7-1415" fmla="*/ 2430780 w 2715400"/>
              <a:gd name="connsiteY7-1416" fmla="*/ 1981245 h 4808265"/>
              <a:gd name="connsiteX8-1417" fmla="*/ 2316480 w 2715400"/>
              <a:gd name="connsiteY8-1418" fmla="*/ 1889805 h 4808265"/>
              <a:gd name="connsiteX9-1419" fmla="*/ 2316480 w 2715400"/>
              <a:gd name="connsiteY9-1420" fmla="*/ 1691685 h 4808265"/>
              <a:gd name="connsiteX10-1421" fmla="*/ 2247900 w 2715400"/>
              <a:gd name="connsiteY10-1422" fmla="*/ 1592625 h 4808265"/>
              <a:gd name="connsiteX11-1423" fmla="*/ 2125980 w 2715400"/>
              <a:gd name="connsiteY11-1424" fmla="*/ 1699305 h 4808265"/>
              <a:gd name="connsiteX12-1425" fmla="*/ 2103120 w 2715400"/>
              <a:gd name="connsiteY12-1426" fmla="*/ 2682285 h 4808265"/>
              <a:gd name="connsiteX13-1427" fmla="*/ 1988820 w 2715400"/>
              <a:gd name="connsiteY13-1428" fmla="*/ 2895645 h 4808265"/>
              <a:gd name="connsiteX14-1429" fmla="*/ 1859280 w 2715400"/>
              <a:gd name="connsiteY14-1430" fmla="*/ 2788965 h 4808265"/>
              <a:gd name="connsiteX15-1431" fmla="*/ 1866900 w 2715400"/>
              <a:gd name="connsiteY15-1432" fmla="*/ 2583225 h 4808265"/>
              <a:gd name="connsiteX16-1433" fmla="*/ 1813560 w 2715400"/>
              <a:gd name="connsiteY16-1434" fmla="*/ 2507025 h 4808265"/>
              <a:gd name="connsiteX17-1435" fmla="*/ 1684020 w 2715400"/>
              <a:gd name="connsiteY17-1436" fmla="*/ 2613705 h 4808265"/>
              <a:gd name="connsiteX18-1437" fmla="*/ 1653540 w 2715400"/>
              <a:gd name="connsiteY18-1438" fmla="*/ 3634785 h 4808265"/>
              <a:gd name="connsiteX19-1439" fmla="*/ 1562100 w 2715400"/>
              <a:gd name="connsiteY19-1440" fmla="*/ 3825285 h 4808265"/>
              <a:gd name="connsiteX20-1441" fmla="*/ 1432560 w 2715400"/>
              <a:gd name="connsiteY20-1442" fmla="*/ 3726225 h 4808265"/>
              <a:gd name="connsiteX21-1443" fmla="*/ 1424940 w 2715400"/>
              <a:gd name="connsiteY21-1444" fmla="*/ 3573825 h 4808265"/>
              <a:gd name="connsiteX22-1445" fmla="*/ 1356360 w 2715400"/>
              <a:gd name="connsiteY22-1446" fmla="*/ 3444285 h 4808265"/>
              <a:gd name="connsiteX23-1447" fmla="*/ 1257300 w 2715400"/>
              <a:gd name="connsiteY23-1448" fmla="*/ 3550965 h 4808265"/>
              <a:gd name="connsiteX24-1449" fmla="*/ 1226820 w 2715400"/>
              <a:gd name="connsiteY24-1450" fmla="*/ 4808265 h 4808265"/>
              <a:gd name="connsiteX25-1451" fmla="*/ 0 w 2715400"/>
              <a:gd name="connsiteY25-1452" fmla="*/ 4808265 h 4808265"/>
              <a:gd name="connsiteX26-1453" fmla="*/ 15240 w 2715400"/>
              <a:gd name="connsiteY26-1454" fmla="*/ 3688125 h 4808265"/>
              <a:gd name="connsiteX27-1455" fmla="*/ 121920 w 2715400"/>
              <a:gd name="connsiteY27-1456" fmla="*/ 3451905 h 4808265"/>
              <a:gd name="connsiteX28-1457" fmla="*/ 464820 w 2715400"/>
              <a:gd name="connsiteY28-1458" fmla="*/ 3444285 h 4808265"/>
              <a:gd name="connsiteX29-1459" fmla="*/ 464820 w 2715400"/>
              <a:gd name="connsiteY29-1460" fmla="*/ 2834685 h 4808265"/>
              <a:gd name="connsiteX30-1461" fmla="*/ 563880 w 2715400"/>
              <a:gd name="connsiteY30-1462" fmla="*/ 2507025 h 4808265"/>
              <a:gd name="connsiteX31-1463" fmla="*/ 906780 w 2715400"/>
              <a:gd name="connsiteY31-1464" fmla="*/ 2507025 h 4808265"/>
              <a:gd name="connsiteX32-1465" fmla="*/ 899160 w 2715400"/>
              <a:gd name="connsiteY32-1466" fmla="*/ 1790745 h 4808265"/>
              <a:gd name="connsiteX33-1467" fmla="*/ 990600 w 2715400"/>
              <a:gd name="connsiteY33-1468" fmla="*/ 1600245 h 4808265"/>
              <a:gd name="connsiteX34-1469" fmla="*/ 1348740 w 2715400"/>
              <a:gd name="connsiteY34-1470" fmla="*/ 1585005 h 4808265"/>
              <a:gd name="connsiteX0-1471" fmla="*/ 1348740 w 2715400"/>
              <a:gd name="connsiteY0-1472" fmla="*/ 1585005 h 4808265"/>
              <a:gd name="connsiteX1-1473" fmla="*/ 1356360 w 2715400"/>
              <a:gd name="connsiteY1-1474" fmla="*/ 754425 h 4808265"/>
              <a:gd name="connsiteX2-1475" fmla="*/ 1203960 w 2715400"/>
              <a:gd name="connsiteY2-1476" fmla="*/ 647745 h 4808265"/>
              <a:gd name="connsiteX3-1477" fmla="*/ 1943100 w 2715400"/>
              <a:gd name="connsiteY3-1478" fmla="*/ 45 h 4808265"/>
              <a:gd name="connsiteX4-1479" fmla="*/ 2715260 w 2715400"/>
              <a:gd name="connsiteY4-1480" fmla="*/ 657905 h 4808265"/>
              <a:gd name="connsiteX5-1481" fmla="*/ 2555240 w 2715400"/>
              <a:gd name="connsiteY5-1482" fmla="*/ 754425 h 4808265"/>
              <a:gd name="connsiteX6-1483" fmla="*/ 2537460 w 2715400"/>
              <a:gd name="connsiteY6-1484" fmla="*/ 1767885 h 4808265"/>
              <a:gd name="connsiteX7-1485" fmla="*/ 2430780 w 2715400"/>
              <a:gd name="connsiteY7-1486" fmla="*/ 1981245 h 4808265"/>
              <a:gd name="connsiteX8-1487" fmla="*/ 2316480 w 2715400"/>
              <a:gd name="connsiteY8-1488" fmla="*/ 1889805 h 4808265"/>
              <a:gd name="connsiteX9-1489" fmla="*/ 2316480 w 2715400"/>
              <a:gd name="connsiteY9-1490" fmla="*/ 1691685 h 4808265"/>
              <a:gd name="connsiteX10-1491" fmla="*/ 2247900 w 2715400"/>
              <a:gd name="connsiteY10-1492" fmla="*/ 1592625 h 4808265"/>
              <a:gd name="connsiteX11-1493" fmla="*/ 2125980 w 2715400"/>
              <a:gd name="connsiteY11-1494" fmla="*/ 1699305 h 4808265"/>
              <a:gd name="connsiteX12-1495" fmla="*/ 2103120 w 2715400"/>
              <a:gd name="connsiteY12-1496" fmla="*/ 2682285 h 4808265"/>
              <a:gd name="connsiteX13-1497" fmla="*/ 1988820 w 2715400"/>
              <a:gd name="connsiteY13-1498" fmla="*/ 2895645 h 4808265"/>
              <a:gd name="connsiteX14-1499" fmla="*/ 1859280 w 2715400"/>
              <a:gd name="connsiteY14-1500" fmla="*/ 2788965 h 4808265"/>
              <a:gd name="connsiteX15-1501" fmla="*/ 1866900 w 2715400"/>
              <a:gd name="connsiteY15-1502" fmla="*/ 2583225 h 4808265"/>
              <a:gd name="connsiteX16-1503" fmla="*/ 1813560 w 2715400"/>
              <a:gd name="connsiteY16-1504" fmla="*/ 2507025 h 4808265"/>
              <a:gd name="connsiteX17-1505" fmla="*/ 1684020 w 2715400"/>
              <a:gd name="connsiteY17-1506" fmla="*/ 2613705 h 4808265"/>
              <a:gd name="connsiteX18-1507" fmla="*/ 1653540 w 2715400"/>
              <a:gd name="connsiteY18-1508" fmla="*/ 3634785 h 4808265"/>
              <a:gd name="connsiteX19-1509" fmla="*/ 1562100 w 2715400"/>
              <a:gd name="connsiteY19-1510" fmla="*/ 3825285 h 4808265"/>
              <a:gd name="connsiteX20-1511" fmla="*/ 1432560 w 2715400"/>
              <a:gd name="connsiteY20-1512" fmla="*/ 3726225 h 4808265"/>
              <a:gd name="connsiteX21-1513" fmla="*/ 1424940 w 2715400"/>
              <a:gd name="connsiteY21-1514" fmla="*/ 3573825 h 4808265"/>
              <a:gd name="connsiteX22-1515" fmla="*/ 1356360 w 2715400"/>
              <a:gd name="connsiteY22-1516" fmla="*/ 3444285 h 4808265"/>
              <a:gd name="connsiteX23-1517" fmla="*/ 1257300 w 2715400"/>
              <a:gd name="connsiteY23-1518" fmla="*/ 3550965 h 4808265"/>
              <a:gd name="connsiteX24-1519" fmla="*/ 1226820 w 2715400"/>
              <a:gd name="connsiteY24-1520" fmla="*/ 4808265 h 4808265"/>
              <a:gd name="connsiteX25-1521" fmla="*/ 0 w 2715400"/>
              <a:gd name="connsiteY25-1522" fmla="*/ 4808265 h 4808265"/>
              <a:gd name="connsiteX26-1523" fmla="*/ 15240 w 2715400"/>
              <a:gd name="connsiteY26-1524" fmla="*/ 3688125 h 4808265"/>
              <a:gd name="connsiteX27-1525" fmla="*/ 121920 w 2715400"/>
              <a:gd name="connsiteY27-1526" fmla="*/ 3451905 h 4808265"/>
              <a:gd name="connsiteX28-1527" fmla="*/ 464820 w 2715400"/>
              <a:gd name="connsiteY28-1528" fmla="*/ 3444285 h 4808265"/>
              <a:gd name="connsiteX29-1529" fmla="*/ 464820 w 2715400"/>
              <a:gd name="connsiteY29-1530" fmla="*/ 2834685 h 4808265"/>
              <a:gd name="connsiteX30-1531" fmla="*/ 563880 w 2715400"/>
              <a:gd name="connsiteY30-1532" fmla="*/ 2507025 h 4808265"/>
              <a:gd name="connsiteX31-1533" fmla="*/ 906780 w 2715400"/>
              <a:gd name="connsiteY31-1534" fmla="*/ 2507025 h 4808265"/>
              <a:gd name="connsiteX32-1535" fmla="*/ 899160 w 2715400"/>
              <a:gd name="connsiteY32-1536" fmla="*/ 1790745 h 4808265"/>
              <a:gd name="connsiteX33-1537" fmla="*/ 990600 w 2715400"/>
              <a:gd name="connsiteY33-1538" fmla="*/ 1600245 h 4808265"/>
              <a:gd name="connsiteX34-1539" fmla="*/ 1348740 w 2715400"/>
              <a:gd name="connsiteY34-1540" fmla="*/ 1585005 h 4808265"/>
              <a:gd name="connsiteX0-1541" fmla="*/ 1348740 w 2715400"/>
              <a:gd name="connsiteY0-1542" fmla="*/ 1585005 h 4808265"/>
              <a:gd name="connsiteX1-1543" fmla="*/ 1356360 w 2715400"/>
              <a:gd name="connsiteY1-1544" fmla="*/ 754425 h 4808265"/>
              <a:gd name="connsiteX2-1545" fmla="*/ 1203960 w 2715400"/>
              <a:gd name="connsiteY2-1546" fmla="*/ 647745 h 4808265"/>
              <a:gd name="connsiteX3-1547" fmla="*/ 1943100 w 2715400"/>
              <a:gd name="connsiteY3-1548" fmla="*/ 45 h 4808265"/>
              <a:gd name="connsiteX4-1549" fmla="*/ 2715260 w 2715400"/>
              <a:gd name="connsiteY4-1550" fmla="*/ 657905 h 4808265"/>
              <a:gd name="connsiteX5-1551" fmla="*/ 2555240 w 2715400"/>
              <a:gd name="connsiteY5-1552" fmla="*/ 754425 h 4808265"/>
              <a:gd name="connsiteX6-1553" fmla="*/ 2537460 w 2715400"/>
              <a:gd name="connsiteY6-1554" fmla="*/ 1767885 h 4808265"/>
              <a:gd name="connsiteX7-1555" fmla="*/ 2430780 w 2715400"/>
              <a:gd name="connsiteY7-1556" fmla="*/ 1981245 h 4808265"/>
              <a:gd name="connsiteX8-1557" fmla="*/ 2316480 w 2715400"/>
              <a:gd name="connsiteY8-1558" fmla="*/ 1889805 h 4808265"/>
              <a:gd name="connsiteX9-1559" fmla="*/ 2316480 w 2715400"/>
              <a:gd name="connsiteY9-1560" fmla="*/ 1691685 h 4808265"/>
              <a:gd name="connsiteX10-1561" fmla="*/ 2247900 w 2715400"/>
              <a:gd name="connsiteY10-1562" fmla="*/ 1592625 h 4808265"/>
              <a:gd name="connsiteX11-1563" fmla="*/ 2125980 w 2715400"/>
              <a:gd name="connsiteY11-1564" fmla="*/ 1699305 h 4808265"/>
              <a:gd name="connsiteX12-1565" fmla="*/ 2103120 w 2715400"/>
              <a:gd name="connsiteY12-1566" fmla="*/ 2682285 h 4808265"/>
              <a:gd name="connsiteX13-1567" fmla="*/ 1988820 w 2715400"/>
              <a:gd name="connsiteY13-1568" fmla="*/ 2895645 h 4808265"/>
              <a:gd name="connsiteX14-1569" fmla="*/ 1859280 w 2715400"/>
              <a:gd name="connsiteY14-1570" fmla="*/ 2788965 h 4808265"/>
              <a:gd name="connsiteX15-1571" fmla="*/ 1866900 w 2715400"/>
              <a:gd name="connsiteY15-1572" fmla="*/ 2583225 h 4808265"/>
              <a:gd name="connsiteX16-1573" fmla="*/ 1813560 w 2715400"/>
              <a:gd name="connsiteY16-1574" fmla="*/ 2507025 h 4808265"/>
              <a:gd name="connsiteX17-1575" fmla="*/ 1684020 w 2715400"/>
              <a:gd name="connsiteY17-1576" fmla="*/ 2613705 h 4808265"/>
              <a:gd name="connsiteX18-1577" fmla="*/ 1653540 w 2715400"/>
              <a:gd name="connsiteY18-1578" fmla="*/ 3634785 h 4808265"/>
              <a:gd name="connsiteX19-1579" fmla="*/ 1562100 w 2715400"/>
              <a:gd name="connsiteY19-1580" fmla="*/ 3825285 h 4808265"/>
              <a:gd name="connsiteX20-1581" fmla="*/ 1432560 w 2715400"/>
              <a:gd name="connsiteY20-1582" fmla="*/ 3726225 h 4808265"/>
              <a:gd name="connsiteX21-1583" fmla="*/ 1424940 w 2715400"/>
              <a:gd name="connsiteY21-1584" fmla="*/ 3573825 h 4808265"/>
              <a:gd name="connsiteX22-1585" fmla="*/ 1356360 w 2715400"/>
              <a:gd name="connsiteY22-1586" fmla="*/ 3444285 h 4808265"/>
              <a:gd name="connsiteX23-1587" fmla="*/ 1257300 w 2715400"/>
              <a:gd name="connsiteY23-1588" fmla="*/ 3550965 h 4808265"/>
              <a:gd name="connsiteX24-1589" fmla="*/ 1226820 w 2715400"/>
              <a:gd name="connsiteY24-1590" fmla="*/ 4808265 h 4808265"/>
              <a:gd name="connsiteX25-1591" fmla="*/ 0 w 2715400"/>
              <a:gd name="connsiteY25-1592" fmla="*/ 4808265 h 4808265"/>
              <a:gd name="connsiteX26-1593" fmla="*/ 15240 w 2715400"/>
              <a:gd name="connsiteY26-1594" fmla="*/ 3688125 h 4808265"/>
              <a:gd name="connsiteX27-1595" fmla="*/ 121920 w 2715400"/>
              <a:gd name="connsiteY27-1596" fmla="*/ 3451905 h 4808265"/>
              <a:gd name="connsiteX28-1597" fmla="*/ 464820 w 2715400"/>
              <a:gd name="connsiteY28-1598" fmla="*/ 3444285 h 4808265"/>
              <a:gd name="connsiteX29-1599" fmla="*/ 464820 w 2715400"/>
              <a:gd name="connsiteY29-1600" fmla="*/ 2834685 h 4808265"/>
              <a:gd name="connsiteX30-1601" fmla="*/ 563880 w 2715400"/>
              <a:gd name="connsiteY30-1602" fmla="*/ 2507025 h 4808265"/>
              <a:gd name="connsiteX31-1603" fmla="*/ 906780 w 2715400"/>
              <a:gd name="connsiteY31-1604" fmla="*/ 2507025 h 4808265"/>
              <a:gd name="connsiteX32-1605" fmla="*/ 899160 w 2715400"/>
              <a:gd name="connsiteY32-1606" fmla="*/ 1790745 h 4808265"/>
              <a:gd name="connsiteX33-1607" fmla="*/ 990600 w 2715400"/>
              <a:gd name="connsiteY33-1608" fmla="*/ 1600245 h 4808265"/>
              <a:gd name="connsiteX34-1609" fmla="*/ 1348740 w 2715400"/>
              <a:gd name="connsiteY34-1610" fmla="*/ 1585005 h 4808265"/>
              <a:gd name="connsiteX0-1611" fmla="*/ 1348740 w 2715400"/>
              <a:gd name="connsiteY0-1612" fmla="*/ 1585005 h 4808265"/>
              <a:gd name="connsiteX1-1613" fmla="*/ 1356360 w 2715400"/>
              <a:gd name="connsiteY1-1614" fmla="*/ 754425 h 4808265"/>
              <a:gd name="connsiteX2-1615" fmla="*/ 1203960 w 2715400"/>
              <a:gd name="connsiteY2-1616" fmla="*/ 647745 h 4808265"/>
              <a:gd name="connsiteX3-1617" fmla="*/ 1943100 w 2715400"/>
              <a:gd name="connsiteY3-1618" fmla="*/ 45 h 4808265"/>
              <a:gd name="connsiteX4-1619" fmla="*/ 2715260 w 2715400"/>
              <a:gd name="connsiteY4-1620" fmla="*/ 657905 h 4808265"/>
              <a:gd name="connsiteX5-1621" fmla="*/ 2555240 w 2715400"/>
              <a:gd name="connsiteY5-1622" fmla="*/ 754425 h 4808265"/>
              <a:gd name="connsiteX6-1623" fmla="*/ 2537460 w 2715400"/>
              <a:gd name="connsiteY6-1624" fmla="*/ 1767885 h 4808265"/>
              <a:gd name="connsiteX7-1625" fmla="*/ 2430780 w 2715400"/>
              <a:gd name="connsiteY7-1626" fmla="*/ 1981245 h 4808265"/>
              <a:gd name="connsiteX8-1627" fmla="*/ 2316480 w 2715400"/>
              <a:gd name="connsiteY8-1628" fmla="*/ 1889805 h 4808265"/>
              <a:gd name="connsiteX9-1629" fmla="*/ 2316480 w 2715400"/>
              <a:gd name="connsiteY9-1630" fmla="*/ 1691685 h 4808265"/>
              <a:gd name="connsiteX10-1631" fmla="*/ 2247900 w 2715400"/>
              <a:gd name="connsiteY10-1632" fmla="*/ 1592625 h 4808265"/>
              <a:gd name="connsiteX11-1633" fmla="*/ 2125980 w 2715400"/>
              <a:gd name="connsiteY11-1634" fmla="*/ 1699305 h 4808265"/>
              <a:gd name="connsiteX12-1635" fmla="*/ 2103120 w 2715400"/>
              <a:gd name="connsiteY12-1636" fmla="*/ 2682285 h 4808265"/>
              <a:gd name="connsiteX13-1637" fmla="*/ 1988820 w 2715400"/>
              <a:gd name="connsiteY13-1638" fmla="*/ 2895645 h 4808265"/>
              <a:gd name="connsiteX14-1639" fmla="*/ 1859280 w 2715400"/>
              <a:gd name="connsiteY14-1640" fmla="*/ 2788965 h 4808265"/>
              <a:gd name="connsiteX15-1641" fmla="*/ 1866900 w 2715400"/>
              <a:gd name="connsiteY15-1642" fmla="*/ 2583225 h 4808265"/>
              <a:gd name="connsiteX16-1643" fmla="*/ 1813560 w 2715400"/>
              <a:gd name="connsiteY16-1644" fmla="*/ 2507025 h 4808265"/>
              <a:gd name="connsiteX17-1645" fmla="*/ 1684020 w 2715400"/>
              <a:gd name="connsiteY17-1646" fmla="*/ 2613705 h 4808265"/>
              <a:gd name="connsiteX18-1647" fmla="*/ 1653540 w 2715400"/>
              <a:gd name="connsiteY18-1648" fmla="*/ 3634785 h 4808265"/>
              <a:gd name="connsiteX19-1649" fmla="*/ 1562100 w 2715400"/>
              <a:gd name="connsiteY19-1650" fmla="*/ 3825285 h 4808265"/>
              <a:gd name="connsiteX20-1651" fmla="*/ 1432560 w 2715400"/>
              <a:gd name="connsiteY20-1652" fmla="*/ 3726225 h 4808265"/>
              <a:gd name="connsiteX21-1653" fmla="*/ 1424940 w 2715400"/>
              <a:gd name="connsiteY21-1654" fmla="*/ 3573825 h 4808265"/>
              <a:gd name="connsiteX22-1655" fmla="*/ 1356360 w 2715400"/>
              <a:gd name="connsiteY22-1656" fmla="*/ 3444285 h 4808265"/>
              <a:gd name="connsiteX23-1657" fmla="*/ 1257300 w 2715400"/>
              <a:gd name="connsiteY23-1658" fmla="*/ 3550965 h 4808265"/>
              <a:gd name="connsiteX24-1659" fmla="*/ 1226820 w 2715400"/>
              <a:gd name="connsiteY24-1660" fmla="*/ 4808265 h 4808265"/>
              <a:gd name="connsiteX25-1661" fmla="*/ 0 w 2715400"/>
              <a:gd name="connsiteY25-1662" fmla="*/ 4808265 h 4808265"/>
              <a:gd name="connsiteX26-1663" fmla="*/ 15240 w 2715400"/>
              <a:gd name="connsiteY26-1664" fmla="*/ 3688125 h 4808265"/>
              <a:gd name="connsiteX27-1665" fmla="*/ 121920 w 2715400"/>
              <a:gd name="connsiteY27-1666" fmla="*/ 3451905 h 4808265"/>
              <a:gd name="connsiteX28-1667" fmla="*/ 464820 w 2715400"/>
              <a:gd name="connsiteY28-1668" fmla="*/ 3444285 h 4808265"/>
              <a:gd name="connsiteX29-1669" fmla="*/ 464820 w 2715400"/>
              <a:gd name="connsiteY29-1670" fmla="*/ 2834685 h 4808265"/>
              <a:gd name="connsiteX30-1671" fmla="*/ 563880 w 2715400"/>
              <a:gd name="connsiteY30-1672" fmla="*/ 2507025 h 4808265"/>
              <a:gd name="connsiteX31-1673" fmla="*/ 906780 w 2715400"/>
              <a:gd name="connsiteY31-1674" fmla="*/ 2507025 h 4808265"/>
              <a:gd name="connsiteX32-1675" fmla="*/ 899160 w 2715400"/>
              <a:gd name="connsiteY32-1676" fmla="*/ 1790745 h 4808265"/>
              <a:gd name="connsiteX33-1677" fmla="*/ 990600 w 2715400"/>
              <a:gd name="connsiteY33-1678" fmla="*/ 1600245 h 4808265"/>
              <a:gd name="connsiteX34-1679" fmla="*/ 1348740 w 2715400"/>
              <a:gd name="connsiteY34-1680" fmla="*/ 1585005 h 4808265"/>
              <a:gd name="connsiteX0-1681" fmla="*/ 1348740 w 2715400"/>
              <a:gd name="connsiteY0-1682" fmla="*/ 1585005 h 4808265"/>
              <a:gd name="connsiteX1-1683" fmla="*/ 1356360 w 2715400"/>
              <a:gd name="connsiteY1-1684" fmla="*/ 754425 h 4808265"/>
              <a:gd name="connsiteX2-1685" fmla="*/ 1203960 w 2715400"/>
              <a:gd name="connsiteY2-1686" fmla="*/ 647745 h 4808265"/>
              <a:gd name="connsiteX3-1687" fmla="*/ 1943100 w 2715400"/>
              <a:gd name="connsiteY3-1688" fmla="*/ 45 h 4808265"/>
              <a:gd name="connsiteX4-1689" fmla="*/ 2715260 w 2715400"/>
              <a:gd name="connsiteY4-1690" fmla="*/ 657905 h 4808265"/>
              <a:gd name="connsiteX5-1691" fmla="*/ 2555240 w 2715400"/>
              <a:gd name="connsiteY5-1692" fmla="*/ 754425 h 4808265"/>
              <a:gd name="connsiteX6-1693" fmla="*/ 2537460 w 2715400"/>
              <a:gd name="connsiteY6-1694" fmla="*/ 1767885 h 4808265"/>
              <a:gd name="connsiteX7-1695" fmla="*/ 2430780 w 2715400"/>
              <a:gd name="connsiteY7-1696" fmla="*/ 1981245 h 4808265"/>
              <a:gd name="connsiteX8-1697" fmla="*/ 2316480 w 2715400"/>
              <a:gd name="connsiteY8-1698" fmla="*/ 1889805 h 4808265"/>
              <a:gd name="connsiteX9-1699" fmla="*/ 2316480 w 2715400"/>
              <a:gd name="connsiteY9-1700" fmla="*/ 1691685 h 4808265"/>
              <a:gd name="connsiteX10-1701" fmla="*/ 2247900 w 2715400"/>
              <a:gd name="connsiteY10-1702" fmla="*/ 1592625 h 4808265"/>
              <a:gd name="connsiteX11-1703" fmla="*/ 2125980 w 2715400"/>
              <a:gd name="connsiteY11-1704" fmla="*/ 1699305 h 4808265"/>
              <a:gd name="connsiteX12-1705" fmla="*/ 2103120 w 2715400"/>
              <a:gd name="connsiteY12-1706" fmla="*/ 2682285 h 4808265"/>
              <a:gd name="connsiteX13-1707" fmla="*/ 1988820 w 2715400"/>
              <a:gd name="connsiteY13-1708" fmla="*/ 2895645 h 4808265"/>
              <a:gd name="connsiteX14-1709" fmla="*/ 1859280 w 2715400"/>
              <a:gd name="connsiteY14-1710" fmla="*/ 2788965 h 4808265"/>
              <a:gd name="connsiteX15-1711" fmla="*/ 1866900 w 2715400"/>
              <a:gd name="connsiteY15-1712" fmla="*/ 2583225 h 4808265"/>
              <a:gd name="connsiteX16-1713" fmla="*/ 1813560 w 2715400"/>
              <a:gd name="connsiteY16-1714" fmla="*/ 2507025 h 4808265"/>
              <a:gd name="connsiteX17-1715" fmla="*/ 1684020 w 2715400"/>
              <a:gd name="connsiteY17-1716" fmla="*/ 2613705 h 4808265"/>
              <a:gd name="connsiteX18-1717" fmla="*/ 1653540 w 2715400"/>
              <a:gd name="connsiteY18-1718" fmla="*/ 3634785 h 4808265"/>
              <a:gd name="connsiteX19-1719" fmla="*/ 1562100 w 2715400"/>
              <a:gd name="connsiteY19-1720" fmla="*/ 3825285 h 4808265"/>
              <a:gd name="connsiteX20-1721" fmla="*/ 1432560 w 2715400"/>
              <a:gd name="connsiteY20-1722" fmla="*/ 3726225 h 4808265"/>
              <a:gd name="connsiteX21-1723" fmla="*/ 1424940 w 2715400"/>
              <a:gd name="connsiteY21-1724" fmla="*/ 3573825 h 4808265"/>
              <a:gd name="connsiteX22-1725" fmla="*/ 1356360 w 2715400"/>
              <a:gd name="connsiteY22-1726" fmla="*/ 3444285 h 4808265"/>
              <a:gd name="connsiteX23-1727" fmla="*/ 1257300 w 2715400"/>
              <a:gd name="connsiteY23-1728" fmla="*/ 3550965 h 4808265"/>
              <a:gd name="connsiteX24-1729" fmla="*/ 1226820 w 2715400"/>
              <a:gd name="connsiteY24-1730" fmla="*/ 4808265 h 4808265"/>
              <a:gd name="connsiteX25-1731" fmla="*/ 0 w 2715400"/>
              <a:gd name="connsiteY25-1732" fmla="*/ 4808265 h 4808265"/>
              <a:gd name="connsiteX26-1733" fmla="*/ 15240 w 2715400"/>
              <a:gd name="connsiteY26-1734" fmla="*/ 3688125 h 4808265"/>
              <a:gd name="connsiteX27-1735" fmla="*/ 121920 w 2715400"/>
              <a:gd name="connsiteY27-1736" fmla="*/ 3451905 h 4808265"/>
              <a:gd name="connsiteX28-1737" fmla="*/ 464820 w 2715400"/>
              <a:gd name="connsiteY28-1738" fmla="*/ 3444285 h 4808265"/>
              <a:gd name="connsiteX29-1739" fmla="*/ 464820 w 2715400"/>
              <a:gd name="connsiteY29-1740" fmla="*/ 2834685 h 4808265"/>
              <a:gd name="connsiteX30-1741" fmla="*/ 563880 w 2715400"/>
              <a:gd name="connsiteY30-1742" fmla="*/ 2507025 h 4808265"/>
              <a:gd name="connsiteX31-1743" fmla="*/ 906780 w 2715400"/>
              <a:gd name="connsiteY31-1744" fmla="*/ 2507025 h 4808265"/>
              <a:gd name="connsiteX32-1745" fmla="*/ 899160 w 2715400"/>
              <a:gd name="connsiteY32-1746" fmla="*/ 1790745 h 4808265"/>
              <a:gd name="connsiteX33-1747" fmla="*/ 990600 w 2715400"/>
              <a:gd name="connsiteY33-1748" fmla="*/ 1600245 h 4808265"/>
              <a:gd name="connsiteX34-1749" fmla="*/ 1348740 w 2715400"/>
              <a:gd name="connsiteY34-1750" fmla="*/ 1585005 h 4808265"/>
              <a:gd name="connsiteX0-1751" fmla="*/ 1348740 w 2715400"/>
              <a:gd name="connsiteY0-1752" fmla="*/ 1585005 h 4808265"/>
              <a:gd name="connsiteX1-1753" fmla="*/ 1356360 w 2715400"/>
              <a:gd name="connsiteY1-1754" fmla="*/ 754425 h 4808265"/>
              <a:gd name="connsiteX2-1755" fmla="*/ 1203960 w 2715400"/>
              <a:gd name="connsiteY2-1756" fmla="*/ 647745 h 4808265"/>
              <a:gd name="connsiteX3-1757" fmla="*/ 1943100 w 2715400"/>
              <a:gd name="connsiteY3-1758" fmla="*/ 45 h 4808265"/>
              <a:gd name="connsiteX4-1759" fmla="*/ 2715260 w 2715400"/>
              <a:gd name="connsiteY4-1760" fmla="*/ 657905 h 4808265"/>
              <a:gd name="connsiteX5-1761" fmla="*/ 2555240 w 2715400"/>
              <a:gd name="connsiteY5-1762" fmla="*/ 754425 h 4808265"/>
              <a:gd name="connsiteX6-1763" fmla="*/ 2537460 w 2715400"/>
              <a:gd name="connsiteY6-1764" fmla="*/ 1767885 h 4808265"/>
              <a:gd name="connsiteX7-1765" fmla="*/ 2430780 w 2715400"/>
              <a:gd name="connsiteY7-1766" fmla="*/ 1981245 h 4808265"/>
              <a:gd name="connsiteX8-1767" fmla="*/ 2316480 w 2715400"/>
              <a:gd name="connsiteY8-1768" fmla="*/ 1889805 h 4808265"/>
              <a:gd name="connsiteX9-1769" fmla="*/ 2316480 w 2715400"/>
              <a:gd name="connsiteY9-1770" fmla="*/ 1691685 h 4808265"/>
              <a:gd name="connsiteX10-1771" fmla="*/ 2247900 w 2715400"/>
              <a:gd name="connsiteY10-1772" fmla="*/ 1592625 h 4808265"/>
              <a:gd name="connsiteX11-1773" fmla="*/ 2125980 w 2715400"/>
              <a:gd name="connsiteY11-1774" fmla="*/ 1699305 h 4808265"/>
              <a:gd name="connsiteX12-1775" fmla="*/ 2103120 w 2715400"/>
              <a:gd name="connsiteY12-1776" fmla="*/ 2682285 h 4808265"/>
              <a:gd name="connsiteX13-1777" fmla="*/ 1988820 w 2715400"/>
              <a:gd name="connsiteY13-1778" fmla="*/ 2895645 h 4808265"/>
              <a:gd name="connsiteX14-1779" fmla="*/ 1859280 w 2715400"/>
              <a:gd name="connsiteY14-1780" fmla="*/ 2788965 h 4808265"/>
              <a:gd name="connsiteX15-1781" fmla="*/ 1866900 w 2715400"/>
              <a:gd name="connsiteY15-1782" fmla="*/ 2583225 h 4808265"/>
              <a:gd name="connsiteX16-1783" fmla="*/ 1813560 w 2715400"/>
              <a:gd name="connsiteY16-1784" fmla="*/ 2507025 h 4808265"/>
              <a:gd name="connsiteX17-1785" fmla="*/ 1684020 w 2715400"/>
              <a:gd name="connsiteY17-1786" fmla="*/ 2613705 h 4808265"/>
              <a:gd name="connsiteX18-1787" fmla="*/ 1653540 w 2715400"/>
              <a:gd name="connsiteY18-1788" fmla="*/ 3634785 h 4808265"/>
              <a:gd name="connsiteX19-1789" fmla="*/ 1562100 w 2715400"/>
              <a:gd name="connsiteY19-1790" fmla="*/ 3825285 h 4808265"/>
              <a:gd name="connsiteX20-1791" fmla="*/ 1432560 w 2715400"/>
              <a:gd name="connsiteY20-1792" fmla="*/ 3726225 h 4808265"/>
              <a:gd name="connsiteX21-1793" fmla="*/ 1424940 w 2715400"/>
              <a:gd name="connsiteY21-1794" fmla="*/ 3573825 h 4808265"/>
              <a:gd name="connsiteX22-1795" fmla="*/ 1356360 w 2715400"/>
              <a:gd name="connsiteY22-1796" fmla="*/ 3444285 h 4808265"/>
              <a:gd name="connsiteX23-1797" fmla="*/ 1257300 w 2715400"/>
              <a:gd name="connsiteY23-1798" fmla="*/ 3550965 h 4808265"/>
              <a:gd name="connsiteX24-1799" fmla="*/ 1226820 w 2715400"/>
              <a:gd name="connsiteY24-1800" fmla="*/ 4808265 h 4808265"/>
              <a:gd name="connsiteX25-1801" fmla="*/ 0 w 2715400"/>
              <a:gd name="connsiteY25-1802" fmla="*/ 4808265 h 4808265"/>
              <a:gd name="connsiteX26-1803" fmla="*/ 15240 w 2715400"/>
              <a:gd name="connsiteY26-1804" fmla="*/ 3688125 h 4808265"/>
              <a:gd name="connsiteX27-1805" fmla="*/ 121920 w 2715400"/>
              <a:gd name="connsiteY27-1806" fmla="*/ 3451905 h 4808265"/>
              <a:gd name="connsiteX28-1807" fmla="*/ 464820 w 2715400"/>
              <a:gd name="connsiteY28-1808" fmla="*/ 3444285 h 4808265"/>
              <a:gd name="connsiteX29-1809" fmla="*/ 464820 w 2715400"/>
              <a:gd name="connsiteY29-1810" fmla="*/ 2834685 h 4808265"/>
              <a:gd name="connsiteX30-1811" fmla="*/ 563880 w 2715400"/>
              <a:gd name="connsiteY30-1812" fmla="*/ 2507025 h 4808265"/>
              <a:gd name="connsiteX31-1813" fmla="*/ 906780 w 2715400"/>
              <a:gd name="connsiteY31-1814" fmla="*/ 2507025 h 4808265"/>
              <a:gd name="connsiteX32-1815" fmla="*/ 899160 w 2715400"/>
              <a:gd name="connsiteY32-1816" fmla="*/ 1790745 h 4808265"/>
              <a:gd name="connsiteX33-1817" fmla="*/ 990600 w 2715400"/>
              <a:gd name="connsiteY33-1818" fmla="*/ 1600245 h 4808265"/>
              <a:gd name="connsiteX34-1819" fmla="*/ 1348740 w 2715400"/>
              <a:gd name="connsiteY34-1820" fmla="*/ 1585005 h 4808265"/>
              <a:gd name="connsiteX0-1821" fmla="*/ 1348740 w 2715400"/>
              <a:gd name="connsiteY0-1822" fmla="*/ 1585005 h 4808265"/>
              <a:gd name="connsiteX1-1823" fmla="*/ 1356360 w 2715400"/>
              <a:gd name="connsiteY1-1824" fmla="*/ 754425 h 4808265"/>
              <a:gd name="connsiteX2-1825" fmla="*/ 1203960 w 2715400"/>
              <a:gd name="connsiteY2-1826" fmla="*/ 647745 h 4808265"/>
              <a:gd name="connsiteX3-1827" fmla="*/ 1943100 w 2715400"/>
              <a:gd name="connsiteY3-1828" fmla="*/ 45 h 4808265"/>
              <a:gd name="connsiteX4-1829" fmla="*/ 2715260 w 2715400"/>
              <a:gd name="connsiteY4-1830" fmla="*/ 657905 h 4808265"/>
              <a:gd name="connsiteX5-1831" fmla="*/ 2555240 w 2715400"/>
              <a:gd name="connsiteY5-1832" fmla="*/ 754425 h 4808265"/>
              <a:gd name="connsiteX6-1833" fmla="*/ 2537460 w 2715400"/>
              <a:gd name="connsiteY6-1834" fmla="*/ 1767885 h 4808265"/>
              <a:gd name="connsiteX7-1835" fmla="*/ 2430780 w 2715400"/>
              <a:gd name="connsiteY7-1836" fmla="*/ 1981245 h 4808265"/>
              <a:gd name="connsiteX8-1837" fmla="*/ 2316480 w 2715400"/>
              <a:gd name="connsiteY8-1838" fmla="*/ 1889805 h 4808265"/>
              <a:gd name="connsiteX9-1839" fmla="*/ 2316480 w 2715400"/>
              <a:gd name="connsiteY9-1840" fmla="*/ 1691685 h 4808265"/>
              <a:gd name="connsiteX10-1841" fmla="*/ 2247900 w 2715400"/>
              <a:gd name="connsiteY10-1842" fmla="*/ 1592625 h 4808265"/>
              <a:gd name="connsiteX11-1843" fmla="*/ 2125980 w 2715400"/>
              <a:gd name="connsiteY11-1844" fmla="*/ 1699305 h 4808265"/>
              <a:gd name="connsiteX12-1845" fmla="*/ 2103120 w 2715400"/>
              <a:gd name="connsiteY12-1846" fmla="*/ 2682285 h 4808265"/>
              <a:gd name="connsiteX13-1847" fmla="*/ 1988820 w 2715400"/>
              <a:gd name="connsiteY13-1848" fmla="*/ 2895645 h 4808265"/>
              <a:gd name="connsiteX14-1849" fmla="*/ 1859280 w 2715400"/>
              <a:gd name="connsiteY14-1850" fmla="*/ 2788965 h 4808265"/>
              <a:gd name="connsiteX15-1851" fmla="*/ 1866900 w 2715400"/>
              <a:gd name="connsiteY15-1852" fmla="*/ 2583225 h 4808265"/>
              <a:gd name="connsiteX16-1853" fmla="*/ 1813560 w 2715400"/>
              <a:gd name="connsiteY16-1854" fmla="*/ 2507025 h 4808265"/>
              <a:gd name="connsiteX17-1855" fmla="*/ 1684020 w 2715400"/>
              <a:gd name="connsiteY17-1856" fmla="*/ 2613705 h 4808265"/>
              <a:gd name="connsiteX18-1857" fmla="*/ 1653540 w 2715400"/>
              <a:gd name="connsiteY18-1858" fmla="*/ 3634785 h 4808265"/>
              <a:gd name="connsiteX19-1859" fmla="*/ 1562100 w 2715400"/>
              <a:gd name="connsiteY19-1860" fmla="*/ 3825285 h 4808265"/>
              <a:gd name="connsiteX20-1861" fmla="*/ 1432560 w 2715400"/>
              <a:gd name="connsiteY20-1862" fmla="*/ 3726225 h 4808265"/>
              <a:gd name="connsiteX21-1863" fmla="*/ 1424940 w 2715400"/>
              <a:gd name="connsiteY21-1864" fmla="*/ 3573825 h 4808265"/>
              <a:gd name="connsiteX22-1865" fmla="*/ 1356360 w 2715400"/>
              <a:gd name="connsiteY22-1866" fmla="*/ 3444285 h 4808265"/>
              <a:gd name="connsiteX23-1867" fmla="*/ 1257300 w 2715400"/>
              <a:gd name="connsiteY23-1868" fmla="*/ 3550965 h 4808265"/>
              <a:gd name="connsiteX24-1869" fmla="*/ 1226820 w 2715400"/>
              <a:gd name="connsiteY24-1870" fmla="*/ 4808265 h 4808265"/>
              <a:gd name="connsiteX25-1871" fmla="*/ 0 w 2715400"/>
              <a:gd name="connsiteY25-1872" fmla="*/ 4808265 h 4808265"/>
              <a:gd name="connsiteX26-1873" fmla="*/ 15240 w 2715400"/>
              <a:gd name="connsiteY26-1874" fmla="*/ 3688125 h 4808265"/>
              <a:gd name="connsiteX27-1875" fmla="*/ 121920 w 2715400"/>
              <a:gd name="connsiteY27-1876" fmla="*/ 3451905 h 4808265"/>
              <a:gd name="connsiteX28-1877" fmla="*/ 464820 w 2715400"/>
              <a:gd name="connsiteY28-1878" fmla="*/ 3444285 h 4808265"/>
              <a:gd name="connsiteX29-1879" fmla="*/ 464820 w 2715400"/>
              <a:gd name="connsiteY29-1880" fmla="*/ 2834685 h 4808265"/>
              <a:gd name="connsiteX30-1881" fmla="*/ 563880 w 2715400"/>
              <a:gd name="connsiteY30-1882" fmla="*/ 2507025 h 4808265"/>
              <a:gd name="connsiteX31-1883" fmla="*/ 906780 w 2715400"/>
              <a:gd name="connsiteY31-1884" fmla="*/ 2507025 h 4808265"/>
              <a:gd name="connsiteX32-1885" fmla="*/ 899160 w 2715400"/>
              <a:gd name="connsiteY32-1886" fmla="*/ 1790745 h 4808265"/>
              <a:gd name="connsiteX33-1887" fmla="*/ 990600 w 2715400"/>
              <a:gd name="connsiteY33-1888" fmla="*/ 1600245 h 4808265"/>
              <a:gd name="connsiteX34-1889" fmla="*/ 1348740 w 2715400"/>
              <a:gd name="connsiteY34-1890" fmla="*/ 1585005 h 4808265"/>
              <a:gd name="connsiteX0-1891" fmla="*/ 1348740 w 2715400"/>
              <a:gd name="connsiteY0-1892" fmla="*/ 1585005 h 4808265"/>
              <a:gd name="connsiteX1-1893" fmla="*/ 1356360 w 2715400"/>
              <a:gd name="connsiteY1-1894" fmla="*/ 754425 h 4808265"/>
              <a:gd name="connsiteX2-1895" fmla="*/ 1203960 w 2715400"/>
              <a:gd name="connsiteY2-1896" fmla="*/ 647745 h 4808265"/>
              <a:gd name="connsiteX3-1897" fmla="*/ 1943100 w 2715400"/>
              <a:gd name="connsiteY3-1898" fmla="*/ 45 h 4808265"/>
              <a:gd name="connsiteX4-1899" fmla="*/ 2715260 w 2715400"/>
              <a:gd name="connsiteY4-1900" fmla="*/ 657905 h 4808265"/>
              <a:gd name="connsiteX5-1901" fmla="*/ 2555240 w 2715400"/>
              <a:gd name="connsiteY5-1902" fmla="*/ 754425 h 4808265"/>
              <a:gd name="connsiteX6-1903" fmla="*/ 2537460 w 2715400"/>
              <a:gd name="connsiteY6-1904" fmla="*/ 1767885 h 4808265"/>
              <a:gd name="connsiteX7-1905" fmla="*/ 2430780 w 2715400"/>
              <a:gd name="connsiteY7-1906" fmla="*/ 1981245 h 4808265"/>
              <a:gd name="connsiteX8-1907" fmla="*/ 2316480 w 2715400"/>
              <a:gd name="connsiteY8-1908" fmla="*/ 1889805 h 4808265"/>
              <a:gd name="connsiteX9-1909" fmla="*/ 2316480 w 2715400"/>
              <a:gd name="connsiteY9-1910" fmla="*/ 1691685 h 4808265"/>
              <a:gd name="connsiteX10-1911" fmla="*/ 2247900 w 2715400"/>
              <a:gd name="connsiteY10-1912" fmla="*/ 1592625 h 4808265"/>
              <a:gd name="connsiteX11-1913" fmla="*/ 2125980 w 2715400"/>
              <a:gd name="connsiteY11-1914" fmla="*/ 1699305 h 4808265"/>
              <a:gd name="connsiteX12-1915" fmla="*/ 2103120 w 2715400"/>
              <a:gd name="connsiteY12-1916" fmla="*/ 2682285 h 4808265"/>
              <a:gd name="connsiteX13-1917" fmla="*/ 1988820 w 2715400"/>
              <a:gd name="connsiteY13-1918" fmla="*/ 2895645 h 4808265"/>
              <a:gd name="connsiteX14-1919" fmla="*/ 1859280 w 2715400"/>
              <a:gd name="connsiteY14-1920" fmla="*/ 2788965 h 4808265"/>
              <a:gd name="connsiteX15-1921" fmla="*/ 1866900 w 2715400"/>
              <a:gd name="connsiteY15-1922" fmla="*/ 2583225 h 4808265"/>
              <a:gd name="connsiteX16-1923" fmla="*/ 1813560 w 2715400"/>
              <a:gd name="connsiteY16-1924" fmla="*/ 2507025 h 4808265"/>
              <a:gd name="connsiteX17-1925" fmla="*/ 1684020 w 2715400"/>
              <a:gd name="connsiteY17-1926" fmla="*/ 2613705 h 4808265"/>
              <a:gd name="connsiteX18-1927" fmla="*/ 1653540 w 2715400"/>
              <a:gd name="connsiteY18-1928" fmla="*/ 3634785 h 4808265"/>
              <a:gd name="connsiteX19-1929" fmla="*/ 1562100 w 2715400"/>
              <a:gd name="connsiteY19-1930" fmla="*/ 3825285 h 4808265"/>
              <a:gd name="connsiteX20-1931" fmla="*/ 1432560 w 2715400"/>
              <a:gd name="connsiteY20-1932" fmla="*/ 3726225 h 4808265"/>
              <a:gd name="connsiteX21-1933" fmla="*/ 1424940 w 2715400"/>
              <a:gd name="connsiteY21-1934" fmla="*/ 3573825 h 4808265"/>
              <a:gd name="connsiteX22-1935" fmla="*/ 1356360 w 2715400"/>
              <a:gd name="connsiteY22-1936" fmla="*/ 3444285 h 4808265"/>
              <a:gd name="connsiteX23-1937" fmla="*/ 1257300 w 2715400"/>
              <a:gd name="connsiteY23-1938" fmla="*/ 3550965 h 4808265"/>
              <a:gd name="connsiteX24-1939" fmla="*/ 1226820 w 2715400"/>
              <a:gd name="connsiteY24-1940" fmla="*/ 4808265 h 4808265"/>
              <a:gd name="connsiteX25-1941" fmla="*/ 0 w 2715400"/>
              <a:gd name="connsiteY25-1942" fmla="*/ 4808265 h 4808265"/>
              <a:gd name="connsiteX26-1943" fmla="*/ 15240 w 2715400"/>
              <a:gd name="connsiteY26-1944" fmla="*/ 3688125 h 4808265"/>
              <a:gd name="connsiteX27-1945" fmla="*/ 121920 w 2715400"/>
              <a:gd name="connsiteY27-1946" fmla="*/ 3451905 h 4808265"/>
              <a:gd name="connsiteX28-1947" fmla="*/ 464820 w 2715400"/>
              <a:gd name="connsiteY28-1948" fmla="*/ 3444285 h 4808265"/>
              <a:gd name="connsiteX29-1949" fmla="*/ 464820 w 2715400"/>
              <a:gd name="connsiteY29-1950" fmla="*/ 2834685 h 4808265"/>
              <a:gd name="connsiteX30-1951" fmla="*/ 563880 w 2715400"/>
              <a:gd name="connsiteY30-1952" fmla="*/ 2507025 h 4808265"/>
              <a:gd name="connsiteX31-1953" fmla="*/ 906780 w 2715400"/>
              <a:gd name="connsiteY31-1954" fmla="*/ 2507025 h 4808265"/>
              <a:gd name="connsiteX32-1955" fmla="*/ 899160 w 2715400"/>
              <a:gd name="connsiteY32-1956" fmla="*/ 1790745 h 4808265"/>
              <a:gd name="connsiteX33-1957" fmla="*/ 990600 w 2715400"/>
              <a:gd name="connsiteY33-1958" fmla="*/ 1600245 h 4808265"/>
              <a:gd name="connsiteX34-1959" fmla="*/ 1348740 w 2715400"/>
              <a:gd name="connsiteY34-1960" fmla="*/ 1585005 h 4808265"/>
              <a:gd name="connsiteX0-1961" fmla="*/ 1348740 w 2715400"/>
              <a:gd name="connsiteY0-1962" fmla="*/ 1585005 h 4808265"/>
              <a:gd name="connsiteX1-1963" fmla="*/ 1356360 w 2715400"/>
              <a:gd name="connsiteY1-1964" fmla="*/ 754425 h 4808265"/>
              <a:gd name="connsiteX2-1965" fmla="*/ 1203960 w 2715400"/>
              <a:gd name="connsiteY2-1966" fmla="*/ 647745 h 4808265"/>
              <a:gd name="connsiteX3-1967" fmla="*/ 1943100 w 2715400"/>
              <a:gd name="connsiteY3-1968" fmla="*/ 45 h 4808265"/>
              <a:gd name="connsiteX4-1969" fmla="*/ 2715260 w 2715400"/>
              <a:gd name="connsiteY4-1970" fmla="*/ 657905 h 4808265"/>
              <a:gd name="connsiteX5-1971" fmla="*/ 2555240 w 2715400"/>
              <a:gd name="connsiteY5-1972" fmla="*/ 754425 h 4808265"/>
              <a:gd name="connsiteX6-1973" fmla="*/ 2537460 w 2715400"/>
              <a:gd name="connsiteY6-1974" fmla="*/ 1767885 h 4808265"/>
              <a:gd name="connsiteX7-1975" fmla="*/ 2430780 w 2715400"/>
              <a:gd name="connsiteY7-1976" fmla="*/ 1981245 h 4808265"/>
              <a:gd name="connsiteX8-1977" fmla="*/ 2316480 w 2715400"/>
              <a:gd name="connsiteY8-1978" fmla="*/ 1889805 h 4808265"/>
              <a:gd name="connsiteX9-1979" fmla="*/ 2316480 w 2715400"/>
              <a:gd name="connsiteY9-1980" fmla="*/ 1691685 h 4808265"/>
              <a:gd name="connsiteX10-1981" fmla="*/ 2247900 w 2715400"/>
              <a:gd name="connsiteY10-1982" fmla="*/ 1592625 h 4808265"/>
              <a:gd name="connsiteX11-1983" fmla="*/ 2125980 w 2715400"/>
              <a:gd name="connsiteY11-1984" fmla="*/ 1699305 h 4808265"/>
              <a:gd name="connsiteX12-1985" fmla="*/ 2103120 w 2715400"/>
              <a:gd name="connsiteY12-1986" fmla="*/ 2682285 h 4808265"/>
              <a:gd name="connsiteX13-1987" fmla="*/ 1988820 w 2715400"/>
              <a:gd name="connsiteY13-1988" fmla="*/ 2895645 h 4808265"/>
              <a:gd name="connsiteX14-1989" fmla="*/ 1859280 w 2715400"/>
              <a:gd name="connsiteY14-1990" fmla="*/ 2788965 h 4808265"/>
              <a:gd name="connsiteX15-1991" fmla="*/ 1866900 w 2715400"/>
              <a:gd name="connsiteY15-1992" fmla="*/ 2583225 h 4808265"/>
              <a:gd name="connsiteX16-1993" fmla="*/ 1813560 w 2715400"/>
              <a:gd name="connsiteY16-1994" fmla="*/ 2507025 h 4808265"/>
              <a:gd name="connsiteX17-1995" fmla="*/ 1684020 w 2715400"/>
              <a:gd name="connsiteY17-1996" fmla="*/ 2613705 h 4808265"/>
              <a:gd name="connsiteX18-1997" fmla="*/ 1653540 w 2715400"/>
              <a:gd name="connsiteY18-1998" fmla="*/ 3634785 h 4808265"/>
              <a:gd name="connsiteX19-1999" fmla="*/ 1562100 w 2715400"/>
              <a:gd name="connsiteY19-2000" fmla="*/ 3825285 h 4808265"/>
              <a:gd name="connsiteX20-2001" fmla="*/ 1432560 w 2715400"/>
              <a:gd name="connsiteY20-2002" fmla="*/ 3726225 h 4808265"/>
              <a:gd name="connsiteX21-2003" fmla="*/ 1424940 w 2715400"/>
              <a:gd name="connsiteY21-2004" fmla="*/ 3573825 h 4808265"/>
              <a:gd name="connsiteX22-2005" fmla="*/ 1356360 w 2715400"/>
              <a:gd name="connsiteY22-2006" fmla="*/ 3444285 h 4808265"/>
              <a:gd name="connsiteX23-2007" fmla="*/ 1257300 w 2715400"/>
              <a:gd name="connsiteY23-2008" fmla="*/ 3550965 h 4808265"/>
              <a:gd name="connsiteX24-2009" fmla="*/ 1226820 w 2715400"/>
              <a:gd name="connsiteY24-2010" fmla="*/ 4808265 h 4808265"/>
              <a:gd name="connsiteX25-2011" fmla="*/ 0 w 2715400"/>
              <a:gd name="connsiteY25-2012" fmla="*/ 4808265 h 4808265"/>
              <a:gd name="connsiteX26-2013" fmla="*/ 15240 w 2715400"/>
              <a:gd name="connsiteY26-2014" fmla="*/ 3688125 h 4808265"/>
              <a:gd name="connsiteX27-2015" fmla="*/ 121920 w 2715400"/>
              <a:gd name="connsiteY27-2016" fmla="*/ 3451905 h 4808265"/>
              <a:gd name="connsiteX28-2017" fmla="*/ 464820 w 2715400"/>
              <a:gd name="connsiteY28-2018" fmla="*/ 3444285 h 4808265"/>
              <a:gd name="connsiteX29-2019" fmla="*/ 464820 w 2715400"/>
              <a:gd name="connsiteY29-2020" fmla="*/ 2834685 h 4808265"/>
              <a:gd name="connsiteX30-2021" fmla="*/ 563880 w 2715400"/>
              <a:gd name="connsiteY30-2022" fmla="*/ 2507025 h 4808265"/>
              <a:gd name="connsiteX31-2023" fmla="*/ 906780 w 2715400"/>
              <a:gd name="connsiteY31-2024" fmla="*/ 2507025 h 4808265"/>
              <a:gd name="connsiteX32-2025" fmla="*/ 899160 w 2715400"/>
              <a:gd name="connsiteY32-2026" fmla="*/ 1790745 h 4808265"/>
              <a:gd name="connsiteX33-2027" fmla="*/ 990600 w 2715400"/>
              <a:gd name="connsiteY33-2028" fmla="*/ 1600245 h 4808265"/>
              <a:gd name="connsiteX34-2029" fmla="*/ 1348740 w 2715400"/>
              <a:gd name="connsiteY34-2030" fmla="*/ 1585005 h 4808265"/>
              <a:gd name="connsiteX0-2031" fmla="*/ 1348740 w 2715400"/>
              <a:gd name="connsiteY0-2032" fmla="*/ 1585005 h 4808265"/>
              <a:gd name="connsiteX1-2033" fmla="*/ 1356360 w 2715400"/>
              <a:gd name="connsiteY1-2034" fmla="*/ 754425 h 4808265"/>
              <a:gd name="connsiteX2-2035" fmla="*/ 1203960 w 2715400"/>
              <a:gd name="connsiteY2-2036" fmla="*/ 647745 h 4808265"/>
              <a:gd name="connsiteX3-2037" fmla="*/ 1943100 w 2715400"/>
              <a:gd name="connsiteY3-2038" fmla="*/ 45 h 4808265"/>
              <a:gd name="connsiteX4-2039" fmla="*/ 2715260 w 2715400"/>
              <a:gd name="connsiteY4-2040" fmla="*/ 657905 h 4808265"/>
              <a:gd name="connsiteX5-2041" fmla="*/ 2555240 w 2715400"/>
              <a:gd name="connsiteY5-2042" fmla="*/ 754425 h 4808265"/>
              <a:gd name="connsiteX6-2043" fmla="*/ 2537460 w 2715400"/>
              <a:gd name="connsiteY6-2044" fmla="*/ 1767885 h 4808265"/>
              <a:gd name="connsiteX7-2045" fmla="*/ 2430780 w 2715400"/>
              <a:gd name="connsiteY7-2046" fmla="*/ 1981245 h 4808265"/>
              <a:gd name="connsiteX8-2047" fmla="*/ 2316480 w 2715400"/>
              <a:gd name="connsiteY8-2048" fmla="*/ 1889805 h 4808265"/>
              <a:gd name="connsiteX9-2049" fmla="*/ 2316480 w 2715400"/>
              <a:gd name="connsiteY9-2050" fmla="*/ 1691685 h 4808265"/>
              <a:gd name="connsiteX10-2051" fmla="*/ 2247900 w 2715400"/>
              <a:gd name="connsiteY10-2052" fmla="*/ 1592625 h 4808265"/>
              <a:gd name="connsiteX11-2053" fmla="*/ 2125980 w 2715400"/>
              <a:gd name="connsiteY11-2054" fmla="*/ 1699305 h 4808265"/>
              <a:gd name="connsiteX12-2055" fmla="*/ 2103120 w 2715400"/>
              <a:gd name="connsiteY12-2056" fmla="*/ 2682285 h 4808265"/>
              <a:gd name="connsiteX13-2057" fmla="*/ 1988820 w 2715400"/>
              <a:gd name="connsiteY13-2058" fmla="*/ 2895645 h 4808265"/>
              <a:gd name="connsiteX14-2059" fmla="*/ 1859280 w 2715400"/>
              <a:gd name="connsiteY14-2060" fmla="*/ 2788965 h 4808265"/>
              <a:gd name="connsiteX15-2061" fmla="*/ 1866900 w 2715400"/>
              <a:gd name="connsiteY15-2062" fmla="*/ 2583225 h 4808265"/>
              <a:gd name="connsiteX16-2063" fmla="*/ 1813560 w 2715400"/>
              <a:gd name="connsiteY16-2064" fmla="*/ 2507025 h 4808265"/>
              <a:gd name="connsiteX17-2065" fmla="*/ 1684020 w 2715400"/>
              <a:gd name="connsiteY17-2066" fmla="*/ 2613705 h 4808265"/>
              <a:gd name="connsiteX18-2067" fmla="*/ 1653540 w 2715400"/>
              <a:gd name="connsiteY18-2068" fmla="*/ 3634785 h 4808265"/>
              <a:gd name="connsiteX19-2069" fmla="*/ 1562100 w 2715400"/>
              <a:gd name="connsiteY19-2070" fmla="*/ 3825285 h 4808265"/>
              <a:gd name="connsiteX20-2071" fmla="*/ 1432560 w 2715400"/>
              <a:gd name="connsiteY20-2072" fmla="*/ 3726225 h 4808265"/>
              <a:gd name="connsiteX21-2073" fmla="*/ 1424940 w 2715400"/>
              <a:gd name="connsiteY21-2074" fmla="*/ 3573825 h 4808265"/>
              <a:gd name="connsiteX22-2075" fmla="*/ 1356360 w 2715400"/>
              <a:gd name="connsiteY22-2076" fmla="*/ 3444285 h 4808265"/>
              <a:gd name="connsiteX23-2077" fmla="*/ 1257300 w 2715400"/>
              <a:gd name="connsiteY23-2078" fmla="*/ 3550965 h 4808265"/>
              <a:gd name="connsiteX24-2079" fmla="*/ 1226820 w 2715400"/>
              <a:gd name="connsiteY24-2080" fmla="*/ 4808265 h 4808265"/>
              <a:gd name="connsiteX25-2081" fmla="*/ 0 w 2715400"/>
              <a:gd name="connsiteY25-2082" fmla="*/ 4808265 h 4808265"/>
              <a:gd name="connsiteX26-2083" fmla="*/ 15240 w 2715400"/>
              <a:gd name="connsiteY26-2084" fmla="*/ 3688125 h 4808265"/>
              <a:gd name="connsiteX27-2085" fmla="*/ 121920 w 2715400"/>
              <a:gd name="connsiteY27-2086" fmla="*/ 3451905 h 4808265"/>
              <a:gd name="connsiteX28-2087" fmla="*/ 464820 w 2715400"/>
              <a:gd name="connsiteY28-2088" fmla="*/ 3444285 h 4808265"/>
              <a:gd name="connsiteX29-2089" fmla="*/ 464820 w 2715400"/>
              <a:gd name="connsiteY29-2090" fmla="*/ 2834685 h 4808265"/>
              <a:gd name="connsiteX30-2091" fmla="*/ 563880 w 2715400"/>
              <a:gd name="connsiteY30-2092" fmla="*/ 2507025 h 4808265"/>
              <a:gd name="connsiteX31-2093" fmla="*/ 906780 w 2715400"/>
              <a:gd name="connsiteY31-2094" fmla="*/ 2507025 h 4808265"/>
              <a:gd name="connsiteX32-2095" fmla="*/ 899160 w 2715400"/>
              <a:gd name="connsiteY32-2096" fmla="*/ 1790745 h 4808265"/>
              <a:gd name="connsiteX33-2097" fmla="*/ 990600 w 2715400"/>
              <a:gd name="connsiteY33-2098" fmla="*/ 1600245 h 4808265"/>
              <a:gd name="connsiteX34-2099" fmla="*/ 1348740 w 2715400"/>
              <a:gd name="connsiteY34-2100" fmla="*/ 1585005 h 4808265"/>
              <a:gd name="connsiteX0-2101" fmla="*/ 1348740 w 2715400"/>
              <a:gd name="connsiteY0-2102" fmla="*/ 1585005 h 4808265"/>
              <a:gd name="connsiteX1-2103" fmla="*/ 1356360 w 2715400"/>
              <a:gd name="connsiteY1-2104" fmla="*/ 754425 h 4808265"/>
              <a:gd name="connsiteX2-2105" fmla="*/ 1203960 w 2715400"/>
              <a:gd name="connsiteY2-2106" fmla="*/ 647745 h 4808265"/>
              <a:gd name="connsiteX3-2107" fmla="*/ 1943100 w 2715400"/>
              <a:gd name="connsiteY3-2108" fmla="*/ 45 h 4808265"/>
              <a:gd name="connsiteX4-2109" fmla="*/ 2715260 w 2715400"/>
              <a:gd name="connsiteY4-2110" fmla="*/ 657905 h 4808265"/>
              <a:gd name="connsiteX5-2111" fmla="*/ 2555240 w 2715400"/>
              <a:gd name="connsiteY5-2112" fmla="*/ 754425 h 4808265"/>
              <a:gd name="connsiteX6-2113" fmla="*/ 2537460 w 2715400"/>
              <a:gd name="connsiteY6-2114" fmla="*/ 1767885 h 4808265"/>
              <a:gd name="connsiteX7-2115" fmla="*/ 2430780 w 2715400"/>
              <a:gd name="connsiteY7-2116" fmla="*/ 1981245 h 4808265"/>
              <a:gd name="connsiteX8-2117" fmla="*/ 2316480 w 2715400"/>
              <a:gd name="connsiteY8-2118" fmla="*/ 1889805 h 4808265"/>
              <a:gd name="connsiteX9-2119" fmla="*/ 2316480 w 2715400"/>
              <a:gd name="connsiteY9-2120" fmla="*/ 1691685 h 4808265"/>
              <a:gd name="connsiteX10-2121" fmla="*/ 2247900 w 2715400"/>
              <a:gd name="connsiteY10-2122" fmla="*/ 1592625 h 4808265"/>
              <a:gd name="connsiteX11-2123" fmla="*/ 2125980 w 2715400"/>
              <a:gd name="connsiteY11-2124" fmla="*/ 1699305 h 4808265"/>
              <a:gd name="connsiteX12-2125" fmla="*/ 2103120 w 2715400"/>
              <a:gd name="connsiteY12-2126" fmla="*/ 2682285 h 4808265"/>
              <a:gd name="connsiteX13-2127" fmla="*/ 1988820 w 2715400"/>
              <a:gd name="connsiteY13-2128" fmla="*/ 2895645 h 4808265"/>
              <a:gd name="connsiteX14-2129" fmla="*/ 1859280 w 2715400"/>
              <a:gd name="connsiteY14-2130" fmla="*/ 2788965 h 4808265"/>
              <a:gd name="connsiteX15-2131" fmla="*/ 1866900 w 2715400"/>
              <a:gd name="connsiteY15-2132" fmla="*/ 2583225 h 4808265"/>
              <a:gd name="connsiteX16-2133" fmla="*/ 1813560 w 2715400"/>
              <a:gd name="connsiteY16-2134" fmla="*/ 2507025 h 4808265"/>
              <a:gd name="connsiteX17-2135" fmla="*/ 1684020 w 2715400"/>
              <a:gd name="connsiteY17-2136" fmla="*/ 2613705 h 4808265"/>
              <a:gd name="connsiteX18-2137" fmla="*/ 1653540 w 2715400"/>
              <a:gd name="connsiteY18-2138" fmla="*/ 3634785 h 4808265"/>
              <a:gd name="connsiteX19-2139" fmla="*/ 1562100 w 2715400"/>
              <a:gd name="connsiteY19-2140" fmla="*/ 3825285 h 4808265"/>
              <a:gd name="connsiteX20-2141" fmla="*/ 1432560 w 2715400"/>
              <a:gd name="connsiteY20-2142" fmla="*/ 3726225 h 4808265"/>
              <a:gd name="connsiteX21-2143" fmla="*/ 1424940 w 2715400"/>
              <a:gd name="connsiteY21-2144" fmla="*/ 3573825 h 4808265"/>
              <a:gd name="connsiteX22-2145" fmla="*/ 1356360 w 2715400"/>
              <a:gd name="connsiteY22-2146" fmla="*/ 3444285 h 4808265"/>
              <a:gd name="connsiteX23-2147" fmla="*/ 1257300 w 2715400"/>
              <a:gd name="connsiteY23-2148" fmla="*/ 3550965 h 4808265"/>
              <a:gd name="connsiteX24-2149" fmla="*/ 1226820 w 2715400"/>
              <a:gd name="connsiteY24-2150" fmla="*/ 4808265 h 4808265"/>
              <a:gd name="connsiteX25-2151" fmla="*/ 0 w 2715400"/>
              <a:gd name="connsiteY25-2152" fmla="*/ 4808265 h 4808265"/>
              <a:gd name="connsiteX26-2153" fmla="*/ 15240 w 2715400"/>
              <a:gd name="connsiteY26-2154" fmla="*/ 3688125 h 4808265"/>
              <a:gd name="connsiteX27-2155" fmla="*/ 121920 w 2715400"/>
              <a:gd name="connsiteY27-2156" fmla="*/ 3451905 h 4808265"/>
              <a:gd name="connsiteX28-2157" fmla="*/ 464820 w 2715400"/>
              <a:gd name="connsiteY28-2158" fmla="*/ 3444285 h 4808265"/>
              <a:gd name="connsiteX29-2159" fmla="*/ 464820 w 2715400"/>
              <a:gd name="connsiteY29-2160" fmla="*/ 2834685 h 4808265"/>
              <a:gd name="connsiteX30-2161" fmla="*/ 563880 w 2715400"/>
              <a:gd name="connsiteY30-2162" fmla="*/ 2507025 h 4808265"/>
              <a:gd name="connsiteX31-2163" fmla="*/ 906780 w 2715400"/>
              <a:gd name="connsiteY31-2164" fmla="*/ 2507025 h 4808265"/>
              <a:gd name="connsiteX32-2165" fmla="*/ 899160 w 2715400"/>
              <a:gd name="connsiteY32-2166" fmla="*/ 1790745 h 4808265"/>
              <a:gd name="connsiteX33-2167" fmla="*/ 990600 w 2715400"/>
              <a:gd name="connsiteY33-2168" fmla="*/ 1600245 h 4808265"/>
              <a:gd name="connsiteX34-2169" fmla="*/ 1348740 w 2715400"/>
              <a:gd name="connsiteY34-2170" fmla="*/ 1585005 h 4808265"/>
              <a:gd name="connsiteX0-2171" fmla="*/ 1348740 w 2715400"/>
              <a:gd name="connsiteY0-2172" fmla="*/ 1585005 h 4808265"/>
              <a:gd name="connsiteX1-2173" fmla="*/ 1356360 w 2715400"/>
              <a:gd name="connsiteY1-2174" fmla="*/ 754425 h 4808265"/>
              <a:gd name="connsiteX2-2175" fmla="*/ 1203960 w 2715400"/>
              <a:gd name="connsiteY2-2176" fmla="*/ 647745 h 4808265"/>
              <a:gd name="connsiteX3-2177" fmla="*/ 1943100 w 2715400"/>
              <a:gd name="connsiteY3-2178" fmla="*/ 45 h 4808265"/>
              <a:gd name="connsiteX4-2179" fmla="*/ 2715260 w 2715400"/>
              <a:gd name="connsiteY4-2180" fmla="*/ 657905 h 4808265"/>
              <a:gd name="connsiteX5-2181" fmla="*/ 2555240 w 2715400"/>
              <a:gd name="connsiteY5-2182" fmla="*/ 754425 h 4808265"/>
              <a:gd name="connsiteX6-2183" fmla="*/ 2537460 w 2715400"/>
              <a:gd name="connsiteY6-2184" fmla="*/ 1767885 h 4808265"/>
              <a:gd name="connsiteX7-2185" fmla="*/ 2430780 w 2715400"/>
              <a:gd name="connsiteY7-2186" fmla="*/ 1981245 h 4808265"/>
              <a:gd name="connsiteX8-2187" fmla="*/ 2316480 w 2715400"/>
              <a:gd name="connsiteY8-2188" fmla="*/ 1889805 h 4808265"/>
              <a:gd name="connsiteX9-2189" fmla="*/ 2316480 w 2715400"/>
              <a:gd name="connsiteY9-2190" fmla="*/ 1691685 h 4808265"/>
              <a:gd name="connsiteX10-2191" fmla="*/ 2247900 w 2715400"/>
              <a:gd name="connsiteY10-2192" fmla="*/ 1592625 h 4808265"/>
              <a:gd name="connsiteX11-2193" fmla="*/ 2125980 w 2715400"/>
              <a:gd name="connsiteY11-2194" fmla="*/ 1699305 h 4808265"/>
              <a:gd name="connsiteX12-2195" fmla="*/ 2103120 w 2715400"/>
              <a:gd name="connsiteY12-2196" fmla="*/ 2682285 h 4808265"/>
              <a:gd name="connsiteX13-2197" fmla="*/ 1988820 w 2715400"/>
              <a:gd name="connsiteY13-2198" fmla="*/ 2895645 h 4808265"/>
              <a:gd name="connsiteX14-2199" fmla="*/ 1859280 w 2715400"/>
              <a:gd name="connsiteY14-2200" fmla="*/ 2788965 h 4808265"/>
              <a:gd name="connsiteX15-2201" fmla="*/ 1866900 w 2715400"/>
              <a:gd name="connsiteY15-2202" fmla="*/ 2583225 h 4808265"/>
              <a:gd name="connsiteX16-2203" fmla="*/ 1813560 w 2715400"/>
              <a:gd name="connsiteY16-2204" fmla="*/ 2507025 h 4808265"/>
              <a:gd name="connsiteX17-2205" fmla="*/ 1684020 w 2715400"/>
              <a:gd name="connsiteY17-2206" fmla="*/ 2613705 h 4808265"/>
              <a:gd name="connsiteX18-2207" fmla="*/ 1653540 w 2715400"/>
              <a:gd name="connsiteY18-2208" fmla="*/ 3634785 h 4808265"/>
              <a:gd name="connsiteX19-2209" fmla="*/ 1562100 w 2715400"/>
              <a:gd name="connsiteY19-2210" fmla="*/ 3825285 h 4808265"/>
              <a:gd name="connsiteX20-2211" fmla="*/ 1432560 w 2715400"/>
              <a:gd name="connsiteY20-2212" fmla="*/ 3726225 h 4808265"/>
              <a:gd name="connsiteX21-2213" fmla="*/ 1424940 w 2715400"/>
              <a:gd name="connsiteY21-2214" fmla="*/ 3573825 h 4808265"/>
              <a:gd name="connsiteX22-2215" fmla="*/ 1356360 w 2715400"/>
              <a:gd name="connsiteY22-2216" fmla="*/ 3444285 h 4808265"/>
              <a:gd name="connsiteX23-2217" fmla="*/ 1257300 w 2715400"/>
              <a:gd name="connsiteY23-2218" fmla="*/ 3550965 h 4808265"/>
              <a:gd name="connsiteX24-2219" fmla="*/ 1226820 w 2715400"/>
              <a:gd name="connsiteY24-2220" fmla="*/ 4808265 h 4808265"/>
              <a:gd name="connsiteX25-2221" fmla="*/ 0 w 2715400"/>
              <a:gd name="connsiteY25-2222" fmla="*/ 4808265 h 4808265"/>
              <a:gd name="connsiteX26-2223" fmla="*/ 15240 w 2715400"/>
              <a:gd name="connsiteY26-2224" fmla="*/ 3688125 h 4808265"/>
              <a:gd name="connsiteX27-2225" fmla="*/ 121920 w 2715400"/>
              <a:gd name="connsiteY27-2226" fmla="*/ 3451905 h 4808265"/>
              <a:gd name="connsiteX28-2227" fmla="*/ 464820 w 2715400"/>
              <a:gd name="connsiteY28-2228" fmla="*/ 3444285 h 4808265"/>
              <a:gd name="connsiteX29-2229" fmla="*/ 464820 w 2715400"/>
              <a:gd name="connsiteY29-2230" fmla="*/ 2834685 h 4808265"/>
              <a:gd name="connsiteX30-2231" fmla="*/ 563880 w 2715400"/>
              <a:gd name="connsiteY30-2232" fmla="*/ 2507025 h 4808265"/>
              <a:gd name="connsiteX31-2233" fmla="*/ 906780 w 2715400"/>
              <a:gd name="connsiteY31-2234" fmla="*/ 2507025 h 4808265"/>
              <a:gd name="connsiteX32-2235" fmla="*/ 899160 w 2715400"/>
              <a:gd name="connsiteY32-2236" fmla="*/ 1790745 h 4808265"/>
              <a:gd name="connsiteX33-2237" fmla="*/ 990600 w 2715400"/>
              <a:gd name="connsiteY33-2238" fmla="*/ 1600245 h 4808265"/>
              <a:gd name="connsiteX34-2239" fmla="*/ 1348740 w 2715400"/>
              <a:gd name="connsiteY34-2240" fmla="*/ 1585005 h 4808265"/>
              <a:gd name="connsiteX0-2241" fmla="*/ 1348740 w 2715400"/>
              <a:gd name="connsiteY0-2242" fmla="*/ 1585005 h 4808265"/>
              <a:gd name="connsiteX1-2243" fmla="*/ 1356360 w 2715400"/>
              <a:gd name="connsiteY1-2244" fmla="*/ 754425 h 4808265"/>
              <a:gd name="connsiteX2-2245" fmla="*/ 1203960 w 2715400"/>
              <a:gd name="connsiteY2-2246" fmla="*/ 647745 h 4808265"/>
              <a:gd name="connsiteX3-2247" fmla="*/ 1943100 w 2715400"/>
              <a:gd name="connsiteY3-2248" fmla="*/ 45 h 4808265"/>
              <a:gd name="connsiteX4-2249" fmla="*/ 2715260 w 2715400"/>
              <a:gd name="connsiteY4-2250" fmla="*/ 657905 h 4808265"/>
              <a:gd name="connsiteX5-2251" fmla="*/ 2555240 w 2715400"/>
              <a:gd name="connsiteY5-2252" fmla="*/ 754425 h 4808265"/>
              <a:gd name="connsiteX6-2253" fmla="*/ 2537460 w 2715400"/>
              <a:gd name="connsiteY6-2254" fmla="*/ 1767885 h 4808265"/>
              <a:gd name="connsiteX7-2255" fmla="*/ 2430780 w 2715400"/>
              <a:gd name="connsiteY7-2256" fmla="*/ 1981245 h 4808265"/>
              <a:gd name="connsiteX8-2257" fmla="*/ 2316480 w 2715400"/>
              <a:gd name="connsiteY8-2258" fmla="*/ 1889805 h 4808265"/>
              <a:gd name="connsiteX9-2259" fmla="*/ 2316480 w 2715400"/>
              <a:gd name="connsiteY9-2260" fmla="*/ 1691685 h 4808265"/>
              <a:gd name="connsiteX10-2261" fmla="*/ 2247900 w 2715400"/>
              <a:gd name="connsiteY10-2262" fmla="*/ 1592625 h 4808265"/>
              <a:gd name="connsiteX11-2263" fmla="*/ 2125980 w 2715400"/>
              <a:gd name="connsiteY11-2264" fmla="*/ 1699305 h 4808265"/>
              <a:gd name="connsiteX12-2265" fmla="*/ 2103120 w 2715400"/>
              <a:gd name="connsiteY12-2266" fmla="*/ 2682285 h 4808265"/>
              <a:gd name="connsiteX13-2267" fmla="*/ 1988820 w 2715400"/>
              <a:gd name="connsiteY13-2268" fmla="*/ 2895645 h 4808265"/>
              <a:gd name="connsiteX14-2269" fmla="*/ 1859280 w 2715400"/>
              <a:gd name="connsiteY14-2270" fmla="*/ 2788965 h 4808265"/>
              <a:gd name="connsiteX15-2271" fmla="*/ 1866900 w 2715400"/>
              <a:gd name="connsiteY15-2272" fmla="*/ 2583225 h 4808265"/>
              <a:gd name="connsiteX16-2273" fmla="*/ 1813560 w 2715400"/>
              <a:gd name="connsiteY16-2274" fmla="*/ 2507025 h 4808265"/>
              <a:gd name="connsiteX17-2275" fmla="*/ 1684020 w 2715400"/>
              <a:gd name="connsiteY17-2276" fmla="*/ 2613705 h 4808265"/>
              <a:gd name="connsiteX18-2277" fmla="*/ 1653540 w 2715400"/>
              <a:gd name="connsiteY18-2278" fmla="*/ 3634785 h 4808265"/>
              <a:gd name="connsiteX19-2279" fmla="*/ 1562100 w 2715400"/>
              <a:gd name="connsiteY19-2280" fmla="*/ 3825285 h 4808265"/>
              <a:gd name="connsiteX20-2281" fmla="*/ 1432560 w 2715400"/>
              <a:gd name="connsiteY20-2282" fmla="*/ 3726225 h 4808265"/>
              <a:gd name="connsiteX21-2283" fmla="*/ 1424940 w 2715400"/>
              <a:gd name="connsiteY21-2284" fmla="*/ 3573825 h 4808265"/>
              <a:gd name="connsiteX22-2285" fmla="*/ 1356360 w 2715400"/>
              <a:gd name="connsiteY22-2286" fmla="*/ 3444285 h 4808265"/>
              <a:gd name="connsiteX23-2287" fmla="*/ 1257300 w 2715400"/>
              <a:gd name="connsiteY23-2288" fmla="*/ 3550965 h 4808265"/>
              <a:gd name="connsiteX24-2289" fmla="*/ 1226820 w 2715400"/>
              <a:gd name="connsiteY24-2290" fmla="*/ 4808265 h 4808265"/>
              <a:gd name="connsiteX25-2291" fmla="*/ 0 w 2715400"/>
              <a:gd name="connsiteY25-2292" fmla="*/ 4808265 h 4808265"/>
              <a:gd name="connsiteX26-2293" fmla="*/ 15240 w 2715400"/>
              <a:gd name="connsiteY26-2294" fmla="*/ 3688125 h 4808265"/>
              <a:gd name="connsiteX27-2295" fmla="*/ 121920 w 2715400"/>
              <a:gd name="connsiteY27-2296" fmla="*/ 3451905 h 4808265"/>
              <a:gd name="connsiteX28-2297" fmla="*/ 464820 w 2715400"/>
              <a:gd name="connsiteY28-2298" fmla="*/ 3444285 h 4808265"/>
              <a:gd name="connsiteX29-2299" fmla="*/ 464820 w 2715400"/>
              <a:gd name="connsiteY29-2300" fmla="*/ 2834685 h 4808265"/>
              <a:gd name="connsiteX30-2301" fmla="*/ 563880 w 2715400"/>
              <a:gd name="connsiteY30-2302" fmla="*/ 2507025 h 4808265"/>
              <a:gd name="connsiteX31-2303" fmla="*/ 906780 w 2715400"/>
              <a:gd name="connsiteY31-2304" fmla="*/ 2507025 h 4808265"/>
              <a:gd name="connsiteX32-2305" fmla="*/ 899160 w 2715400"/>
              <a:gd name="connsiteY32-2306" fmla="*/ 1790745 h 4808265"/>
              <a:gd name="connsiteX33-2307" fmla="*/ 990600 w 2715400"/>
              <a:gd name="connsiteY33-2308" fmla="*/ 1600245 h 4808265"/>
              <a:gd name="connsiteX34-2309" fmla="*/ 1348740 w 2715400"/>
              <a:gd name="connsiteY34-2310" fmla="*/ 1585005 h 4808265"/>
              <a:gd name="connsiteX0-2311" fmla="*/ 1348740 w 2715400"/>
              <a:gd name="connsiteY0-2312" fmla="*/ 1585005 h 4808265"/>
              <a:gd name="connsiteX1-2313" fmla="*/ 1356360 w 2715400"/>
              <a:gd name="connsiteY1-2314" fmla="*/ 754425 h 4808265"/>
              <a:gd name="connsiteX2-2315" fmla="*/ 1203960 w 2715400"/>
              <a:gd name="connsiteY2-2316" fmla="*/ 647745 h 4808265"/>
              <a:gd name="connsiteX3-2317" fmla="*/ 1943100 w 2715400"/>
              <a:gd name="connsiteY3-2318" fmla="*/ 45 h 4808265"/>
              <a:gd name="connsiteX4-2319" fmla="*/ 2715260 w 2715400"/>
              <a:gd name="connsiteY4-2320" fmla="*/ 657905 h 4808265"/>
              <a:gd name="connsiteX5-2321" fmla="*/ 2555240 w 2715400"/>
              <a:gd name="connsiteY5-2322" fmla="*/ 754425 h 4808265"/>
              <a:gd name="connsiteX6-2323" fmla="*/ 2537460 w 2715400"/>
              <a:gd name="connsiteY6-2324" fmla="*/ 1767885 h 4808265"/>
              <a:gd name="connsiteX7-2325" fmla="*/ 2430780 w 2715400"/>
              <a:gd name="connsiteY7-2326" fmla="*/ 1981245 h 4808265"/>
              <a:gd name="connsiteX8-2327" fmla="*/ 2316480 w 2715400"/>
              <a:gd name="connsiteY8-2328" fmla="*/ 1889805 h 4808265"/>
              <a:gd name="connsiteX9-2329" fmla="*/ 2316480 w 2715400"/>
              <a:gd name="connsiteY9-2330" fmla="*/ 1691685 h 4808265"/>
              <a:gd name="connsiteX10-2331" fmla="*/ 2247900 w 2715400"/>
              <a:gd name="connsiteY10-2332" fmla="*/ 1592625 h 4808265"/>
              <a:gd name="connsiteX11-2333" fmla="*/ 2125980 w 2715400"/>
              <a:gd name="connsiteY11-2334" fmla="*/ 1699305 h 4808265"/>
              <a:gd name="connsiteX12-2335" fmla="*/ 2103120 w 2715400"/>
              <a:gd name="connsiteY12-2336" fmla="*/ 2682285 h 4808265"/>
              <a:gd name="connsiteX13-2337" fmla="*/ 1988820 w 2715400"/>
              <a:gd name="connsiteY13-2338" fmla="*/ 2895645 h 4808265"/>
              <a:gd name="connsiteX14-2339" fmla="*/ 1859280 w 2715400"/>
              <a:gd name="connsiteY14-2340" fmla="*/ 2788965 h 4808265"/>
              <a:gd name="connsiteX15-2341" fmla="*/ 1866900 w 2715400"/>
              <a:gd name="connsiteY15-2342" fmla="*/ 2583225 h 4808265"/>
              <a:gd name="connsiteX16-2343" fmla="*/ 1813560 w 2715400"/>
              <a:gd name="connsiteY16-2344" fmla="*/ 2507025 h 4808265"/>
              <a:gd name="connsiteX17-2345" fmla="*/ 1684020 w 2715400"/>
              <a:gd name="connsiteY17-2346" fmla="*/ 2613705 h 4808265"/>
              <a:gd name="connsiteX18-2347" fmla="*/ 1653540 w 2715400"/>
              <a:gd name="connsiteY18-2348" fmla="*/ 3634785 h 4808265"/>
              <a:gd name="connsiteX19-2349" fmla="*/ 1562100 w 2715400"/>
              <a:gd name="connsiteY19-2350" fmla="*/ 3825285 h 4808265"/>
              <a:gd name="connsiteX20-2351" fmla="*/ 1432560 w 2715400"/>
              <a:gd name="connsiteY20-2352" fmla="*/ 3726225 h 4808265"/>
              <a:gd name="connsiteX21-2353" fmla="*/ 1424940 w 2715400"/>
              <a:gd name="connsiteY21-2354" fmla="*/ 3573825 h 4808265"/>
              <a:gd name="connsiteX22-2355" fmla="*/ 1356360 w 2715400"/>
              <a:gd name="connsiteY22-2356" fmla="*/ 3444285 h 4808265"/>
              <a:gd name="connsiteX23-2357" fmla="*/ 1257300 w 2715400"/>
              <a:gd name="connsiteY23-2358" fmla="*/ 3550965 h 4808265"/>
              <a:gd name="connsiteX24-2359" fmla="*/ 1226820 w 2715400"/>
              <a:gd name="connsiteY24-2360" fmla="*/ 4808265 h 4808265"/>
              <a:gd name="connsiteX25-2361" fmla="*/ 0 w 2715400"/>
              <a:gd name="connsiteY25-2362" fmla="*/ 4808265 h 4808265"/>
              <a:gd name="connsiteX26-2363" fmla="*/ 15240 w 2715400"/>
              <a:gd name="connsiteY26-2364" fmla="*/ 3688125 h 4808265"/>
              <a:gd name="connsiteX27-2365" fmla="*/ 121920 w 2715400"/>
              <a:gd name="connsiteY27-2366" fmla="*/ 3451905 h 4808265"/>
              <a:gd name="connsiteX28-2367" fmla="*/ 464820 w 2715400"/>
              <a:gd name="connsiteY28-2368" fmla="*/ 3444285 h 4808265"/>
              <a:gd name="connsiteX29-2369" fmla="*/ 464820 w 2715400"/>
              <a:gd name="connsiteY29-2370" fmla="*/ 2834685 h 4808265"/>
              <a:gd name="connsiteX30-2371" fmla="*/ 563880 w 2715400"/>
              <a:gd name="connsiteY30-2372" fmla="*/ 2507025 h 4808265"/>
              <a:gd name="connsiteX31-2373" fmla="*/ 906780 w 2715400"/>
              <a:gd name="connsiteY31-2374" fmla="*/ 2507025 h 4808265"/>
              <a:gd name="connsiteX32-2375" fmla="*/ 899160 w 2715400"/>
              <a:gd name="connsiteY32-2376" fmla="*/ 1790745 h 4808265"/>
              <a:gd name="connsiteX33-2377" fmla="*/ 990600 w 2715400"/>
              <a:gd name="connsiteY33-2378" fmla="*/ 1600245 h 4808265"/>
              <a:gd name="connsiteX34-2379" fmla="*/ 1348740 w 2715400"/>
              <a:gd name="connsiteY34-2380" fmla="*/ 1585005 h 4808265"/>
              <a:gd name="connsiteX0-2381" fmla="*/ 1348740 w 2715400"/>
              <a:gd name="connsiteY0-2382" fmla="*/ 1585005 h 4808265"/>
              <a:gd name="connsiteX1-2383" fmla="*/ 1356360 w 2715400"/>
              <a:gd name="connsiteY1-2384" fmla="*/ 754425 h 4808265"/>
              <a:gd name="connsiteX2-2385" fmla="*/ 1203960 w 2715400"/>
              <a:gd name="connsiteY2-2386" fmla="*/ 647745 h 4808265"/>
              <a:gd name="connsiteX3-2387" fmla="*/ 1943100 w 2715400"/>
              <a:gd name="connsiteY3-2388" fmla="*/ 45 h 4808265"/>
              <a:gd name="connsiteX4-2389" fmla="*/ 2715260 w 2715400"/>
              <a:gd name="connsiteY4-2390" fmla="*/ 657905 h 4808265"/>
              <a:gd name="connsiteX5-2391" fmla="*/ 2555240 w 2715400"/>
              <a:gd name="connsiteY5-2392" fmla="*/ 754425 h 4808265"/>
              <a:gd name="connsiteX6-2393" fmla="*/ 2537460 w 2715400"/>
              <a:gd name="connsiteY6-2394" fmla="*/ 1767885 h 4808265"/>
              <a:gd name="connsiteX7-2395" fmla="*/ 2430780 w 2715400"/>
              <a:gd name="connsiteY7-2396" fmla="*/ 1981245 h 4808265"/>
              <a:gd name="connsiteX8-2397" fmla="*/ 2316480 w 2715400"/>
              <a:gd name="connsiteY8-2398" fmla="*/ 1889805 h 4808265"/>
              <a:gd name="connsiteX9-2399" fmla="*/ 2316480 w 2715400"/>
              <a:gd name="connsiteY9-2400" fmla="*/ 1691685 h 4808265"/>
              <a:gd name="connsiteX10-2401" fmla="*/ 2247900 w 2715400"/>
              <a:gd name="connsiteY10-2402" fmla="*/ 1592625 h 4808265"/>
              <a:gd name="connsiteX11-2403" fmla="*/ 2125980 w 2715400"/>
              <a:gd name="connsiteY11-2404" fmla="*/ 1699305 h 4808265"/>
              <a:gd name="connsiteX12-2405" fmla="*/ 2103120 w 2715400"/>
              <a:gd name="connsiteY12-2406" fmla="*/ 2682285 h 4808265"/>
              <a:gd name="connsiteX13-2407" fmla="*/ 1988820 w 2715400"/>
              <a:gd name="connsiteY13-2408" fmla="*/ 2895645 h 4808265"/>
              <a:gd name="connsiteX14-2409" fmla="*/ 1859280 w 2715400"/>
              <a:gd name="connsiteY14-2410" fmla="*/ 2788965 h 4808265"/>
              <a:gd name="connsiteX15-2411" fmla="*/ 1866900 w 2715400"/>
              <a:gd name="connsiteY15-2412" fmla="*/ 2583225 h 4808265"/>
              <a:gd name="connsiteX16-2413" fmla="*/ 1813560 w 2715400"/>
              <a:gd name="connsiteY16-2414" fmla="*/ 2507025 h 4808265"/>
              <a:gd name="connsiteX17-2415" fmla="*/ 1684020 w 2715400"/>
              <a:gd name="connsiteY17-2416" fmla="*/ 2613705 h 4808265"/>
              <a:gd name="connsiteX18-2417" fmla="*/ 1653540 w 2715400"/>
              <a:gd name="connsiteY18-2418" fmla="*/ 3634785 h 4808265"/>
              <a:gd name="connsiteX19-2419" fmla="*/ 1562100 w 2715400"/>
              <a:gd name="connsiteY19-2420" fmla="*/ 3825285 h 4808265"/>
              <a:gd name="connsiteX20-2421" fmla="*/ 1432560 w 2715400"/>
              <a:gd name="connsiteY20-2422" fmla="*/ 3726225 h 4808265"/>
              <a:gd name="connsiteX21-2423" fmla="*/ 1424940 w 2715400"/>
              <a:gd name="connsiteY21-2424" fmla="*/ 3573825 h 4808265"/>
              <a:gd name="connsiteX22-2425" fmla="*/ 1356360 w 2715400"/>
              <a:gd name="connsiteY22-2426" fmla="*/ 3444285 h 4808265"/>
              <a:gd name="connsiteX23-2427" fmla="*/ 1257300 w 2715400"/>
              <a:gd name="connsiteY23-2428" fmla="*/ 3550965 h 4808265"/>
              <a:gd name="connsiteX24-2429" fmla="*/ 1226820 w 2715400"/>
              <a:gd name="connsiteY24-2430" fmla="*/ 4808265 h 4808265"/>
              <a:gd name="connsiteX25-2431" fmla="*/ 0 w 2715400"/>
              <a:gd name="connsiteY25-2432" fmla="*/ 4808265 h 4808265"/>
              <a:gd name="connsiteX26-2433" fmla="*/ 15240 w 2715400"/>
              <a:gd name="connsiteY26-2434" fmla="*/ 3688125 h 4808265"/>
              <a:gd name="connsiteX27-2435" fmla="*/ 121920 w 2715400"/>
              <a:gd name="connsiteY27-2436" fmla="*/ 3451905 h 4808265"/>
              <a:gd name="connsiteX28-2437" fmla="*/ 464820 w 2715400"/>
              <a:gd name="connsiteY28-2438" fmla="*/ 3444285 h 4808265"/>
              <a:gd name="connsiteX29-2439" fmla="*/ 464820 w 2715400"/>
              <a:gd name="connsiteY29-2440" fmla="*/ 2834685 h 4808265"/>
              <a:gd name="connsiteX30-2441" fmla="*/ 563880 w 2715400"/>
              <a:gd name="connsiteY30-2442" fmla="*/ 2507025 h 4808265"/>
              <a:gd name="connsiteX31-2443" fmla="*/ 906780 w 2715400"/>
              <a:gd name="connsiteY31-2444" fmla="*/ 2507025 h 4808265"/>
              <a:gd name="connsiteX32-2445" fmla="*/ 899160 w 2715400"/>
              <a:gd name="connsiteY32-2446" fmla="*/ 1790745 h 4808265"/>
              <a:gd name="connsiteX33-2447" fmla="*/ 990600 w 2715400"/>
              <a:gd name="connsiteY33-2448" fmla="*/ 1600245 h 4808265"/>
              <a:gd name="connsiteX34-2449" fmla="*/ 1348740 w 2715400"/>
              <a:gd name="connsiteY34-2450" fmla="*/ 1585005 h 4808265"/>
              <a:gd name="connsiteX0-2451" fmla="*/ 1348740 w 2715400"/>
              <a:gd name="connsiteY0-2452" fmla="*/ 1585005 h 4808265"/>
              <a:gd name="connsiteX1-2453" fmla="*/ 1356360 w 2715400"/>
              <a:gd name="connsiteY1-2454" fmla="*/ 754425 h 4808265"/>
              <a:gd name="connsiteX2-2455" fmla="*/ 1203960 w 2715400"/>
              <a:gd name="connsiteY2-2456" fmla="*/ 647745 h 4808265"/>
              <a:gd name="connsiteX3-2457" fmla="*/ 1943100 w 2715400"/>
              <a:gd name="connsiteY3-2458" fmla="*/ 45 h 4808265"/>
              <a:gd name="connsiteX4-2459" fmla="*/ 2715260 w 2715400"/>
              <a:gd name="connsiteY4-2460" fmla="*/ 657905 h 4808265"/>
              <a:gd name="connsiteX5-2461" fmla="*/ 2555240 w 2715400"/>
              <a:gd name="connsiteY5-2462" fmla="*/ 754425 h 4808265"/>
              <a:gd name="connsiteX6-2463" fmla="*/ 2537460 w 2715400"/>
              <a:gd name="connsiteY6-2464" fmla="*/ 1767885 h 4808265"/>
              <a:gd name="connsiteX7-2465" fmla="*/ 2430780 w 2715400"/>
              <a:gd name="connsiteY7-2466" fmla="*/ 1981245 h 4808265"/>
              <a:gd name="connsiteX8-2467" fmla="*/ 2316480 w 2715400"/>
              <a:gd name="connsiteY8-2468" fmla="*/ 1889805 h 4808265"/>
              <a:gd name="connsiteX9-2469" fmla="*/ 2316480 w 2715400"/>
              <a:gd name="connsiteY9-2470" fmla="*/ 1691685 h 4808265"/>
              <a:gd name="connsiteX10-2471" fmla="*/ 2247900 w 2715400"/>
              <a:gd name="connsiteY10-2472" fmla="*/ 1592625 h 4808265"/>
              <a:gd name="connsiteX11-2473" fmla="*/ 2125980 w 2715400"/>
              <a:gd name="connsiteY11-2474" fmla="*/ 1699305 h 4808265"/>
              <a:gd name="connsiteX12-2475" fmla="*/ 2103120 w 2715400"/>
              <a:gd name="connsiteY12-2476" fmla="*/ 2682285 h 4808265"/>
              <a:gd name="connsiteX13-2477" fmla="*/ 1988820 w 2715400"/>
              <a:gd name="connsiteY13-2478" fmla="*/ 2895645 h 4808265"/>
              <a:gd name="connsiteX14-2479" fmla="*/ 1859280 w 2715400"/>
              <a:gd name="connsiteY14-2480" fmla="*/ 2788965 h 4808265"/>
              <a:gd name="connsiteX15-2481" fmla="*/ 1866900 w 2715400"/>
              <a:gd name="connsiteY15-2482" fmla="*/ 2583225 h 4808265"/>
              <a:gd name="connsiteX16-2483" fmla="*/ 1813560 w 2715400"/>
              <a:gd name="connsiteY16-2484" fmla="*/ 2507025 h 4808265"/>
              <a:gd name="connsiteX17-2485" fmla="*/ 1684020 w 2715400"/>
              <a:gd name="connsiteY17-2486" fmla="*/ 2613705 h 4808265"/>
              <a:gd name="connsiteX18-2487" fmla="*/ 1653540 w 2715400"/>
              <a:gd name="connsiteY18-2488" fmla="*/ 3634785 h 4808265"/>
              <a:gd name="connsiteX19-2489" fmla="*/ 1562100 w 2715400"/>
              <a:gd name="connsiteY19-2490" fmla="*/ 3825285 h 4808265"/>
              <a:gd name="connsiteX20-2491" fmla="*/ 1432560 w 2715400"/>
              <a:gd name="connsiteY20-2492" fmla="*/ 3726225 h 4808265"/>
              <a:gd name="connsiteX21-2493" fmla="*/ 1424940 w 2715400"/>
              <a:gd name="connsiteY21-2494" fmla="*/ 3573825 h 4808265"/>
              <a:gd name="connsiteX22-2495" fmla="*/ 1356360 w 2715400"/>
              <a:gd name="connsiteY22-2496" fmla="*/ 3444285 h 4808265"/>
              <a:gd name="connsiteX23-2497" fmla="*/ 1257300 w 2715400"/>
              <a:gd name="connsiteY23-2498" fmla="*/ 3550965 h 4808265"/>
              <a:gd name="connsiteX24-2499" fmla="*/ 1226820 w 2715400"/>
              <a:gd name="connsiteY24-2500" fmla="*/ 4808265 h 4808265"/>
              <a:gd name="connsiteX25-2501" fmla="*/ 0 w 2715400"/>
              <a:gd name="connsiteY25-2502" fmla="*/ 4808265 h 4808265"/>
              <a:gd name="connsiteX26-2503" fmla="*/ 15240 w 2715400"/>
              <a:gd name="connsiteY26-2504" fmla="*/ 3688125 h 4808265"/>
              <a:gd name="connsiteX27-2505" fmla="*/ 121920 w 2715400"/>
              <a:gd name="connsiteY27-2506" fmla="*/ 3451905 h 4808265"/>
              <a:gd name="connsiteX28-2507" fmla="*/ 464820 w 2715400"/>
              <a:gd name="connsiteY28-2508" fmla="*/ 3444285 h 4808265"/>
              <a:gd name="connsiteX29-2509" fmla="*/ 464820 w 2715400"/>
              <a:gd name="connsiteY29-2510" fmla="*/ 2834685 h 4808265"/>
              <a:gd name="connsiteX30-2511" fmla="*/ 544830 w 2715400"/>
              <a:gd name="connsiteY30-2512" fmla="*/ 2541315 h 4808265"/>
              <a:gd name="connsiteX31-2513" fmla="*/ 906780 w 2715400"/>
              <a:gd name="connsiteY31-2514" fmla="*/ 2507025 h 4808265"/>
              <a:gd name="connsiteX32-2515" fmla="*/ 899160 w 2715400"/>
              <a:gd name="connsiteY32-2516" fmla="*/ 1790745 h 4808265"/>
              <a:gd name="connsiteX33-2517" fmla="*/ 990600 w 2715400"/>
              <a:gd name="connsiteY33-2518" fmla="*/ 1600245 h 4808265"/>
              <a:gd name="connsiteX34-2519" fmla="*/ 1348740 w 2715400"/>
              <a:gd name="connsiteY34-2520" fmla="*/ 1585005 h 4808265"/>
              <a:gd name="connsiteX0-2521" fmla="*/ 1348740 w 2715400"/>
              <a:gd name="connsiteY0-2522" fmla="*/ 1585005 h 4808265"/>
              <a:gd name="connsiteX1-2523" fmla="*/ 1356360 w 2715400"/>
              <a:gd name="connsiteY1-2524" fmla="*/ 754425 h 4808265"/>
              <a:gd name="connsiteX2-2525" fmla="*/ 1203960 w 2715400"/>
              <a:gd name="connsiteY2-2526" fmla="*/ 647745 h 4808265"/>
              <a:gd name="connsiteX3-2527" fmla="*/ 1943100 w 2715400"/>
              <a:gd name="connsiteY3-2528" fmla="*/ 45 h 4808265"/>
              <a:gd name="connsiteX4-2529" fmla="*/ 2715260 w 2715400"/>
              <a:gd name="connsiteY4-2530" fmla="*/ 657905 h 4808265"/>
              <a:gd name="connsiteX5-2531" fmla="*/ 2555240 w 2715400"/>
              <a:gd name="connsiteY5-2532" fmla="*/ 754425 h 4808265"/>
              <a:gd name="connsiteX6-2533" fmla="*/ 2537460 w 2715400"/>
              <a:gd name="connsiteY6-2534" fmla="*/ 1767885 h 4808265"/>
              <a:gd name="connsiteX7-2535" fmla="*/ 2430780 w 2715400"/>
              <a:gd name="connsiteY7-2536" fmla="*/ 1981245 h 4808265"/>
              <a:gd name="connsiteX8-2537" fmla="*/ 2316480 w 2715400"/>
              <a:gd name="connsiteY8-2538" fmla="*/ 1889805 h 4808265"/>
              <a:gd name="connsiteX9-2539" fmla="*/ 2316480 w 2715400"/>
              <a:gd name="connsiteY9-2540" fmla="*/ 1691685 h 4808265"/>
              <a:gd name="connsiteX10-2541" fmla="*/ 2247900 w 2715400"/>
              <a:gd name="connsiteY10-2542" fmla="*/ 1592625 h 4808265"/>
              <a:gd name="connsiteX11-2543" fmla="*/ 2125980 w 2715400"/>
              <a:gd name="connsiteY11-2544" fmla="*/ 1699305 h 4808265"/>
              <a:gd name="connsiteX12-2545" fmla="*/ 2103120 w 2715400"/>
              <a:gd name="connsiteY12-2546" fmla="*/ 2682285 h 4808265"/>
              <a:gd name="connsiteX13-2547" fmla="*/ 1988820 w 2715400"/>
              <a:gd name="connsiteY13-2548" fmla="*/ 2895645 h 4808265"/>
              <a:gd name="connsiteX14-2549" fmla="*/ 1859280 w 2715400"/>
              <a:gd name="connsiteY14-2550" fmla="*/ 2788965 h 4808265"/>
              <a:gd name="connsiteX15-2551" fmla="*/ 1866900 w 2715400"/>
              <a:gd name="connsiteY15-2552" fmla="*/ 2583225 h 4808265"/>
              <a:gd name="connsiteX16-2553" fmla="*/ 1813560 w 2715400"/>
              <a:gd name="connsiteY16-2554" fmla="*/ 2507025 h 4808265"/>
              <a:gd name="connsiteX17-2555" fmla="*/ 1684020 w 2715400"/>
              <a:gd name="connsiteY17-2556" fmla="*/ 2613705 h 4808265"/>
              <a:gd name="connsiteX18-2557" fmla="*/ 1653540 w 2715400"/>
              <a:gd name="connsiteY18-2558" fmla="*/ 3634785 h 4808265"/>
              <a:gd name="connsiteX19-2559" fmla="*/ 1562100 w 2715400"/>
              <a:gd name="connsiteY19-2560" fmla="*/ 3825285 h 4808265"/>
              <a:gd name="connsiteX20-2561" fmla="*/ 1432560 w 2715400"/>
              <a:gd name="connsiteY20-2562" fmla="*/ 3726225 h 4808265"/>
              <a:gd name="connsiteX21-2563" fmla="*/ 1424940 w 2715400"/>
              <a:gd name="connsiteY21-2564" fmla="*/ 3573825 h 4808265"/>
              <a:gd name="connsiteX22-2565" fmla="*/ 1356360 w 2715400"/>
              <a:gd name="connsiteY22-2566" fmla="*/ 3444285 h 4808265"/>
              <a:gd name="connsiteX23-2567" fmla="*/ 1257300 w 2715400"/>
              <a:gd name="connsiteY23-2568" fmla="*/ 3550965 h 4808265"/>
              <a:gd name="connsiteX24-2569" fmla="*/ 1226820 w 2715400"/>
              <a:gd name="connsiteY24-2570" fmla="*/ 4808265 h 4808265"/>
              <a:gd name="connsiteX25-2571" fmla="*/ 0 w 2715400"/>
              <a:gd name="connsiteY25-2572" fmla="*/ 4808265 h 4808265"/>
              <a:gd name="connsiteX26-2573" fmla="*/ 15240 w 2715400"/>
              <a:gd name="connsiteY26-2574" fmla="*/ 3688125 h 4808265"/>
              <a:gd name="connsiteX27-2575" fmla="*/ 121920 w 2715400"/>
              <a:gd name="connsiteY27-2576" fmla="*/ 3451905 h 4808265"/>
              <a:gd name="connsiteX28-2577" fmla="*/ 464820 w 2715400"/>
              <a:gd name="connsiteY28-2578" fmla="*/ 3444285 h 4808265"/>
              <a:gd name="connsiteX29-2579" fmla="*/ 464820 w 2715400"/>
              <a:gd name="connsiteY29-2580" fmla="*/ 2834685 h 4808265"/>
              <a:gd name="connsiteX30-2581" fmla="*/ 544830 w 2715400"/>
              <a:gd name="connsiteY30-2582" fmla="*/ 2541315 h 4808265"/>
              <a:gd name="connsiteX31-2583" fmla="*/ 906780 w 2715400"/>
              <a:gd name="connsiteY31-2584" fmla="*/ 2507025 h 4808265"/>
              <a:gd name="connsiteX32-2585" fmla="*/ 899160 w 2715400"/>
              <a:gd name="connsiteY32-2586" fmla="*/ 1790745 h 4808265"/>
              <a:gd name="connsiteX33-2587" fmla="*/ 990600 w 2715400"/>
              <a:gd name="connsiteY33-2588" fmla="*/ 1600245 h 4808265"/>
              <a:gd name="connsiteX34-2589" fmla="*/ 1348740 w 2715400"/>
              <a:gd name="connsiteY34-2590" fmla="*/ 1585005 h 4808265"/>
              <a:gd name="connsiteX0-2591" fmla="*/ 1348740 w 2715400"/>
              <a:gd name="connsiteY0-2592" fmla="*/ 1585005 h 4808265"/>
              <a:gd name="connsiteX1-2593" fmla="*/ 1356360 w 2715400"/>
              <a:gd name="connsiteY1-2594" fmla="*/ 754425 h 4808265"/>
              <a:gd name="connsiteX2-2595" fmla="*/ 1203960 w 2715400"/>
              <a:gd name="connsiteY2-2596" fmla="*/ 647745 h 4808265"/>
              <a:gd name="connsiteX3-2597" fmla="*/ 1943100 w 2715400"/>
              <a:gd name="connsiteY3-2598" fmla="*/ 45 h 4808265"/>
              <a:gd name="connsiteX4-2599" fmla="*/ 2715260 w 2715400"/>
              <a:gd name="connsiteY4-2600" fmla="*/ 657905 h 4808265"/>
              <a:gd name="connsiteX5-2601" fmla="*/ 2555240 w 2715400"/>
              <a:gd name="connsiteY5-2602" fmla="*/ 754425 h 4808265"/>
              <a:gd name="connsiteX6-2603" fmla="*/ 2537460 w 2715400"/>
              <a:gd name="connsiteY6-2604" fmla="*/ 1767885 h 4808265"/>
              <a:gd name="connsiteX7-2605" fmla="*/ 2430780 w 2715400"/>
              <a:gd name="connsiteY7-2606" fmla="*/ 1981245 h 4808265"/>
              <a:gd name="connsiteX8-2607" fmla="*/ 2316480 w 2715400"/>
              <a:gd name="connsiteY8-2608" fmla="*/ 1889805 h 4808265"/>
              <a:gd name="connsiteX9-2609" fmla="*/ 2316480 w 2715400"/>
              <a:gd name="connsiteY9-2610" fmla="*/ 1691685 h 4808265"/>
              <a:gd name="connsiteX10-2611" fmla="*/ 2247900 w 2715400"/>
              <a:gd name="connsiteY10-2612" fmla="*/ 1592625 h 4808265"/>
              <a:gd name="connsiteX11-2613" fmla="*/ 2125980 w 2715400"/>
              <a:gd name="connsiteY11-2614" fmla="*/ 1699305 h 4808265"/>
              <a:gd name="connsiteX12-2615" fmla="*/ 2103120 w 2715400"/>
              <a:gd name="connsiteY12-2616" fmla="*/ 2682285 h 4808265"/>
              <a:gd name="connsiteX13-2617" fmla="*/ 1988820 w 2715400"/>
              <a:gd name="connsiteY13-2618" fmla="*/ 2895645 h 4808265"/>
              <a:gd name="connsiteX14-2619" fmla="*/ 1859280 w 2715400"/>
              <a:gd name="connsiteY14-2620" fmla="*/ 2788965 h 4808265"/>
              <a:gd name="connsiteX15-2621" fmla="*/ 1866900 w 2715400"/>
              <a:gd name="connsiteY15-2622" fmla="*/ 2583225 h 4808265"/>
              <a:gd name="connsiteX16-2623" fmla="*/ 1813560 w 2715400"/>
              <a:gd name="connsiteY16-2624" fmla="*/ 2507025 h 4808265"/>
              <a:gd name="connsiteX17-2625" fmla="*/ 1684020 w 2715400"/>
              <a:gd name="connsiteY17-2626" fmla="*/ 2613705 h 4808265"/>
              <a:gd name="connsiteX18-2627" fmla="*/ 1653540 w 2715400"/>
              <a:gd name="connsiteY18-2628" fmla="*/ 3634785 h 4808265"/>
              <a:gd name="connsiteX19-2629" fmla="*/ 1562100 w 2715400"/>
              <a:gd name="connsiteY19-2630" fmla="*/ 3825285 h 4808265"/>
              <a:gd name="connsiteX20-2631" fmla="*/ 1432560 w 2715400"/>
              <a:gd name="connsiteY20-2632" fmla="*/ 3726225 h 4808265"/>
              <a:gd name="connsiteX21-2633" fmla="*/ 1424940 w 2715400"/>
              <a:gd name="connsiteY21-2634" fmla="*/ 3573825 h 4808265"/>
              <a:gd name="connsiteX22-2635" fmla="*/ 1356360 w 2715400"/>
              <a:gd name="connsiteY22-2636" fmla="*/ 3444285 h 4808265"/>
              <a:gd name="connsiteX23-2637" fmla="*/ 1257300 w 2715400"/>
              <a:gd name="connsiteY23-2638" fmla="*/ 3550965 h 4808265"/>
              <a:gd name="connsiteX24-2639" fmla="*/ 1226820 w 2715400"/>
              <a:gd name="connsiteY24-2640" fmla="*/ 4808265 h 4808265"/>
              <a:gd name="connsiteX25-2641" fmla="*/ 0 w 2715400"/>
              <a:gd name="connsiteY25-2642" fmla="*/ 4808265 h 4808265"/>
              <a:gd name="connsiteX26-2643" fmla="*/ 15240 w 2715400"/>
              <a:gd name="connsiteY26-2644" fmla="*/ 3688125 h 4808265"/>
              <a:gd name="connsiteX27-2645" fmla="*/ 121920 w 2715400"/>
              <a:gd name="connsiteY27-2646" fmla="*/ 3451905 h 4808265"/>
              <a:gd name="connsiteX28-2647" fmla="*/ 464820 w 2715400"/>
              <a:gd name="connsiteY28-2648" fmla="*/ 3444285 h 4808265"/>
              <a:gd name="connsiteX29-2649" fmla="*/ 464820 w 2715400"/>
              <a:gd name="connsiteY29-2650" fmla="*/ 2834685 h 4808265"/>
              <a:gd name="connsiteX30-2651" fmla="*/ 544830 w 2715400"/>
              <a:gd name="connsiteY30-2652" fmla="*/ 2541315 h 4808265"/>
              <a:gd name="connsiteX31-2653" fmla="*/ 906780 w 2715400"/>
              <a:gd name="connsiteY31-2654" fmla="*/ 2507025 h 4808265"/>
              <a:gd name="connsiteX32-2655" fmla="*/ 899160 w 2715400"/>
              <a:gd name="connsiteY32-2656" fmla="*/ 1790745 h 4808265"/>
              <a:gd name="connsiteX33-2657" fmla="*/ 990600 w 2715400"/>
              <a:gd name="connsiteY33-2658" fmla="*/ 1600245 h 4808265"/>
              <a:gd name="connsiteX34-2659" fmla="*/ 1348740 w 2715400"/>
              <a:gd name="connsiteY34-2660" fmla="*/ 1585005 h 4808265"/>
              <a:gd name="connsiteX0-2661" fmla="*/ 1348740 w 2715400"/>
              <a:gd name="connsiteY0-2662" fmla="*/ 1585005 h 4808265"/>
              <a:gd name="connsiteX1-2663" fmla="*/ 1356360 w 2715400"/>
              <a:gd name="connsiteY1-2664" fmla="*/ 754425 h 4808265"/>
              <a:gd name="connsiteX2-2665" fmla="*/ 1203960 w 2715400"/>
              <a:gd name="connsiteY2-2666" fmla="*/ 647745 h 4808265"/>
              <a:gd name="connsiteX3-2667" fmla="*/ 1943100 w 2715400"/>
              <a:gd name="connsiteY3-2668" fmla="*/ 45 h 4808265"/>
              <a:gd name="connsiteX4-2669" fmla="*/ 2715260 w 2715400"/>
              <a:gd name="connsiteY4-2670" fmla="*/ 657905 h 4808265"/>
              <a:gd name="connsiteX5-2671" fmla="*/ 2555240 w 2715400"/>
              <a:gd name="connsiteY5-2672" fmla="*/ 754425 h 4808265"/>
              <a:gd name="connsiteX6-2673" fmla="*/ 2537460 w 2715400"/>
              <a:gd name="connsiteY6-2674" fmla="*/ 1767885 h 4808265"/>
              <a:gd name="connsiteX7-2675" fmla="*/ 2430780 w 2715400"/>
              <a:gd name="connsiteY7-2676" fmla="*/ 1981245 h 4808265"/>
              <a:gd name="connsiteX8-2677" fmla="*/ 2316480 w 2715400"/>
              <a:gd name="connsiteY8-2678" fmla="*/ 1889805 h 4808265"/>
              <a:gd name="connsiteX9-2679" fmla="*/ 2316480 w 2715400"/>
              <a:gd name="connsiteY9-2680" fmla="*/ 1691685 h 4808265"/>
              <a:gd name="connsiteX10-2681" fmla="*/ 2247900 w 2715400"/>
              <a:gd name="connsiteY10-2682" fmla="*/ 1592625 h 4808265"/>
              <a:gd name="connsiteX11-2683" fmla="*/ 2125980 w 2715400"/>
              <a:gd name="connsiteY11-2684" fmla="*/ 1699305 h 4808265"/>
              <a:gd name="connsiteX12-2685" fmla="*/ 2103120 w 2715400"/>
              <a:gd name="connsiteY12-2686" fmla="*/ 2682285 h 4808265"/>
              <a:gd name="connsiteX13-2687" fmla="*/ 1988820 w 2715400"/>
              <a:gd name="connsiteY13-2688" fmla="*/ 2895645 h 4808265"/>
              <a:gd name="connsiteX14-2689" fmla="*/ 1859280 w 2715400"/>
              <a:gd name="connsiteY14-2690" fmla="*/ 2788965 h 4808265"/>
              <a:gd name="connsiteX15-2691" fmla="*/ 1866900 w 2715400"/>
              <a:gd name="connsiteY15-2692" fmla="*/ 2583225 h 4808265"/>
              <a:gd name="connsiteX16-2693" fmla="*/ 1813560 w 2715400"/>
              <a:gd name="connsiteY16-2694" fmla="*/ 2507025 h 4808265"/>
              <a:gd name="connsiteX17-2695" fmla="*/ 1684020 w 2715400"/>
              <a:gd name="connsiteY17-2696" fmla="*/ 2613705 h 4808265"/>
              <a:gd name="connsiteX18-2697" fmla="*/ 1653540 w 2715400"/>
              <a:gd name="connsiteY18-2698" fmla="*/ 3634785 h 4808265"/>
              <a:gd name="connsiteX19-2699" fmla="*/ 1562100 w 2715400"/>
              <a:gd name="connsiteY19-2700" fmla="*/ 3825285 h 4808265"/>
              <a:gd name="connsiteX20-2701" fmla="*/ 1432560 w 2715400"/>
              <a:gd name="connsiteY20-2702" fmla="*/ 3726225 h 4808265"/>
              <a:gd name="connsiteX21-2703" fmla="*/ 1424940 w 2715400"/>
              <a:gd name="connsiteY21-2704" fmla="*/ 3573825 h 4808265"/>
              <a:gd name="connsiteX22-2705" fmla="*/ 1356360 w 2715400"/>
              <a:gd name="connsiteY22-2706" fmla="*/ 3444285 h 4808265"/>
              <a:gd name="connsiteX23-2707" fmla="*/ 1257300 w 2715400"/>
              <a:gd name="connsiteY23-2708" fmla="*/ 3550965 h 4808265"/>
              <a:gd name="connsiteX24-2709" fmla="*/ 1226820 w 2715400"/>
              <a:gd name="connsiteY24-2710" fmla="*/ 4808265 h 4808265"/>
              <a:gd name="connsiteX25-2711" fmla="*/ 0 w 2715400"/>
              <a:gd name="connsiteY25-2712" fmla="*/ 4808265 h 4808265"/>
              <a:gd name="connsiteX26-2713" fmla="*/ 15240 w 2715400"/>
              <a:gd name="connsiteY26-2714" fmla="*/ 3688125 h 4808265"/>
              <a:gd name="connsiteX27-2715" fmla="*/ 121920 w 2715400"/>
              <a:gd name="connsiteY27-2716" fmla="*/ 3451905 h 4808265"/>
              <a:gd name="connsiteX28-2717" fmla="*/ 464820 w 2715400"/>
              <a:gd name="connsiteY28-2718" fmla="*/ 3444285 h 4808265"/>
              <a:gd name="connsiteX29-2719" fmla="*/ 464820 w 2715400"/>
              <a:gd name="connsiteY29-2720" fmla="*/ 2834685 h 4808265"/>
              <a:gd name="connsiteX30-2721" fmla="*/ 544830 w 2715400"/>
              <a:gd name="connsiteY30-2722" fmla="*/ 2541315 h 4808265"/>
              <a:gd name="connsiteX31-2723" fmla="*/ 906780 w 2715400"/>
              <a:gd name="connsiteY31-2724" fmla="*/ 2507025 h 4808265"/>
              <a:gd name="connsiteX32-2725" fmla="*/ 899160 w 2715400"/>
              <a:gd name="connsiteY32-2726" fmla="*/ 1790745 h 4808265"/>
              <a:gd name="connsiteX33-2727" fmla="*/ 990600 w 2715400"/>
              <a:gd name="connsiteY33-2728" fmla="*/ 1600245 h 4808265"/>
              <a:gd name="connsiteX34-2729" fmla="*/ 1348740 w 2715400"/>
              <a:gd name="connsiteY34-2730" fmla="*/ 1585005 h 4808265"/>
              <a:gd name="connsiteX0-2731" fmla="*/ 1348740 w 2715400"/>
              <a:gd name="connsiteY0-2732" fmla="*/ 1585005 h 4808265"/>
              <a:gd name="connsiteX1-2733" fmla="*/ 1356360 w 2715400"/>
              <a:gd name="connsiteY1-2734" fmla="*/ 754425 h 4808265"/>
              <a:gd name="connsiteX2-2735" fmla="*/ 1203960 w 2715400"/>
              <a:gd name="connsiteY2-2736" fmla="*/ 647745 h 4808265"/>
              <a:gd name="connsiteX3-2737" fmla="*/ 1943100 w 2715400"/>
              <a:gd name="connsiteY3-2738" fmla="*/ 45 h 4808265"/>
              <a:gd name="connsiteX4-2739" fmla="*/ 2715260 w 2715400"/>
              <a:gd name="connsiteY4-2740" fmla="*/ 657905 h 4808265"/>
              <a:gd name="connsiteX5-2741" fmla="*/ 2555240 w 2715400"/>
              <a:gd name="connsiteY5-2742" fmla="*/ 754425 h 4808265"/>
              <a:gd name="connsiteX6-2743" fmla="*/ 2537460 w 2715400"/>
              <a:gd name="connsiteY6-2744" fmla="*/ 1767885 h 4808265"/>
              <a:gd name="connsiteX7-2745" fmla="*/ 2430780 w 2715400"/>
              <a:gd name="connsiteY7-2746" fmla="*/ 1981245 h 4808265"/>
              <a:gd name="connsiteX8-2747" fmla="*/ 2316480 w 2715400"/>
              <a:gd name="connsiteY8-2748" fmla="*/ 1889805 h 4808265"/>
              <a:gd name="connsiteX9-2749" fmla="*/ 2316480 w 2715400"/>
              <a:gd name="connsiteY9-2750" fmla="*/ 1691685 h 4808265"/>
              <a:gd name="connsiteX10-2751" fmla="*/ 2247900 w 2715400"/>
              <a:gd name="connsiteY10-2752" fmla="*/ 1592625 h 4808265"/>
              <a:gd name="connsiteX11-2753" fmla="*/ 2125980 w 2715400"/>
              <a:gd name="connsiteY11-2754" fmla="*/ 1699305 h 4808265"/>
              <a:gd name="connsiteX12-2755" fmla="*/ 2103120 w 2715400"/>
              <a:gd name="connsiteY12-2756" fmla="*/ 2682285 h 4808265"/>
              <a:gd name="connsiteX13-2757" fmla="*/ 1988820 w 2715400"/>
              <a:gd name="connsiteY13-2758" fmla="*/ 2895645 h 4808265"/>
              <a:gd name="connsiteX14-2759" fmla="*/ 1859280 w 2715400"/>
              <a:gd name="connsiteY14-2760" fmla="*/ 2788965 h 4808265"/>
              <a:gd name="connsiteX15-2761" fmla="*/ 1866900 w 2715400"/>
              <a:gd name="connsiteY15-2762" fmla="*/ 2583225 h 4808265"/>
              <a:gd name="connsiteX16-2763" fmla="*/ 1813560 w 2715400"/>
              <a:gd name="connsiteY16-2764" fmla="*/ 2507025 h 4808265"/>
              <a:gd name="connsiteX17-2765" fmla="*/ 1684020 w 2715400"/>
              <a:gd name="connsiteY17-2766" fmla="*/ 2613705 h 4808265"/>
              <a:gd name="connsiteX18-2767" fmla="*/ 1653540 w 2715400"/>
              <a:gd name="connsiteY18-2768" fmla="*/ 3634785 h 4808265"/>
              <a:gd name="connsiteX19-2769" fmla="*/ 1562100 w 2715400"/>
              <a:gd name="connsiteY19-2770" fmla="*/ 3825285 h 4808265"/>
              <a:gd name="connsiteX20-2771" fmla="*/ 1432560 w 2715400"/>
              <a:gd name="connsiteY20-2772" fmla="*/ 3726225 h 4808265"/>
              <a:gd name="connsiteX21-2773" fmla="*/ 1424940 w 2715400"/>
              <a:gd name="connsiteY21-2774" fmla="*/ 3573825 h 4808265"/>
              <a:gd name="connsiteX22-2775" fmla="*/ 1356360 w 2715400"/>
              <a:gd name="connsiteY22-2776" fmla="*/ 3444285 h 4808265"/>
              <a:gd name="connsiteX23-2777" fmla="*/ 1257300 w 2715400"/>
              <a:gd name="connsiteY23-2778" fmla="*/ 3550965 h 4808265"/>
              <a:gd name="connsiteX24-2779" fmla="*/ 1226820 w 2715400"/>
              <a:gd name="connsiteY24-2780" fmla="*/ 4808265 h 4808265"/>
              <a:gd name="connsiteX25-2781" fmla="*/ 0 w 2715400"/>
              <a:gd name="connsiteY25-2782" fmla="*/ 4808265 h 4808265"/>
              <a:gd name="connsiteX26-2783" fmla="*/ 15240 w 2715400"/>
              <a:gd name="connsiteY26-2784" fmla="*/ 3688125 h 4808265"/>
              <a:gd name="connsiteX27-2785" fmla="*/ 121920 w 2715400"/>
              <a:gd name="connsiteY27-2786" fmla="*/ 3451905 h 4808265"/>
              <a:gd name="connsiteX28-2787" fmla="*/ 464820 w 2715400"/>
              <a:gd name="connsiteY28-2788" fmla="*/ 3444285 h 4808265"/>
              <a:gd name="connsiteX29-2789" fmla="*/ 464820 w 2715400"/>
              <a:gd name="connsiteY29-2790" fmla="*/ 2834685 h 4808265"/>
              <a:gd name="connsiteX30-2791" fmla="*/ 544830 w 2715400"/>
              <a:gd name="connsiteY30-2792" fmla="*/ 2541315 h 4808265"/>
              <a:gd name="connsiteX31-2793" fmla="*/ 906780 w 2715400"/>
              <a:gd name="connsiteY31-2794" fmla="*/ 2507025 h 4808265"/>
              <a:gd name="connsiteX32-2795" fmla="*/ 899160 w 2715400"/>
              <a:gd name="connsiteY32-2796" fmla="*/ 1790745 h 4808265"/>
              <a:gd name="connsiteX33-2797" fmla="*/ 990600 w 2715400"/>
              <a:gd name="connsiteY33-2798" fmla="*/ 1600245 h 4808265"/>
              <a:gd name="connsiteX34-2799" fmla="*/ 1348740 w 2715400"/>
              <a:gd name="connsiteY34-2800" fmla="*/ 1585005 h 4808265"/>
              <a:gd name="connsiteX0-2801" fmla="*/ 1348740 w 2715400"/>
              <a:gd name="connsiteY0-2802" fmla="*/ 1585005 h 4808265"/>
              <a:gd name="connsiteX1-2803" fmla="*/ 1356360 w 2715400"/>
              <a:gd name="connsiteY1-2804" fmla="*/ 754425 h 4808265"/>
              <a:gd name="connsiteX2-2805" fmla="*/ 1203960 w 2715400"/>
              <a:gd name="connsiteY2-2806" fmla="*/ 647745 h 4808265"/>
              <a:gd name="connsiteX3-2807" fmla="*/ 1943100 w 2715400"/>
              <a:gd name="connsiteY3-2808" fmla="*/ 45 h 4808265"/>
              <a:gd name="connsiteX4-2809" fmla="*/ 2715260 w 2715400"/>
              <a:gd name="connsiteY4-2810" fmla="*/ 657905 h 4808265"/>
              <a:gd name="connsiteX5-2811" fmla="*/ 2555240 w 2715400"/>
              <a:gd name="connsiteY5-2812" fmla="*/ 754425 h 4808265"/>
              <a:gd name="connsiteX6-2813" fmla="*/ 2537460 w 2715400"/>
              <a:gd name="connsiteY6-2814" fmla="*/ 1767885 h 4808265"/>
              <a:gd name="connsiteX7-2815" fmla="*/ 2430780 w 2715400"/>
              <a:gd name="connsiteY7-2816" fmla="*/ 1981245 h 4808265"/>
              <a:gd name="connsiteX8-2817" fmla="*/ 2316480 w 2715400"/>
              <a:gd name="connsiteY8-2818" fmla="*/ 1889805 h 4808265"/>
              <a:gd name="connsiteX9-2819" fmla="*/ 2316480 w 2715400"/>
              <a:gd name="connsiteY9-2820" fmla="*/ 1691685 h 4808265"/>
              <a:gd name="connsiteX10-2821" fmla="*/ 2247900 w 2715400"/>
              <a:gd name="connsiteY10-2822" fmla="*/ 1592625 h 4808265"/>
              <a:gd name="connsiteX11-2823" fmla="*/ 2125980 w 2715400"/>
              <a:gd name="connsiteY11-2824" fmla="*/ 1699305 h 4808265"/>
              <a:gd name="connsiteX12-2825" fmla="*/ 2103120 w 2715400"/>
              <a:gd name="connsiteY12-2826" fmla="*/ 2682285 h 4808265"/>
              <a:gd name="connsiteX13-2827" fmla="*/ 1988820 w 2715400"/>
              <a:gd name="connsiteY13-2828" fmla="*/ 2895645 h 4808265"/>
              <a:gd name="connsiteX14-2829" fmla="*/ 1859280 w 2715400"/>
              <a:gd name="connsiteY14-2830" fmla="*/ 2788965 h 4808265"/>
              <a:gd name="connsiteX15-2831" fmla="*/ 1866900 w 2715400"/>
              <a:gd name="connsiteY15-2832" fmla="*/ 2583225 h 4808265"/>
              <a:gd name="connsiteX16-2833" fmla="*/ 1813560 w 2715400"/>
              <a:gd name="connsiteY16-2834" fmla="*/ 2507025 h 4808265"/>
              <a:gd name="connsiteX17-2835" fmla="*/ 1684020 w 2715400"/>
              <a:gd name="connsiteY17-2836" fmla="*/ 2613705 h 4808265"/>
              <a:gd name="connsiteX18-2837" fmla="*/ 1653540 w 2715400"/>
              <a:gd name="connsiteY18-2838" fmla="*/ 3634785 h 4808265"/>
              <a:gd name="connsiteX19-2839" fmla="*/ 1562100 w 2715400"/>
              <a:gd name="connsiteY19-2840" fmla="*/ 3825285 h 4808265"/>
              <a:gd name="connsiteX20-2841" fmla="*/ 1432560 w 2715400"/>
              <a:gd name="connsiteY20-2842" fmla="*/ 3726225 h 4808265"/>
              <a:gd name="connsiteX21-2843" fmla="*/ 1424940 w 2715400"/>
              <a:gd name="connsiteY21-2844" fmla="*/ 3573825 h 4808265"/>
              <a:gd name="connsiteX22-2845" fmla="*/ 1356360 w 2715400"/>
              <a:gd name="connsiteY22-2846" fmla="*/ 3444285 h 4808265"/>
              <a:gd name="connsiteX23-2847" fmla="*/ 1257300 w 2715400"/>
              <a:gd name="connsiteY23-2848" fmla="*/ 3550965 h 4808265"/>
              <a:gd name="connsiteX24-2849" fmla="*/ 1226820 w 2715400"/>
              <a:gd name="connsiteY24-2850" fmla="*/ 4808265 h 4808265"/>
              <a:gd name="connsiteX25-2851" fmla="*/ 0 w 2715400"/>
              <a:gd name="connsiteY25-2852" fmla="*/ 4808265 h 4808265"/>
              <a:gd name="connsiteX26-2853" fmla="*/ 15240 w 2715400"/>
              <a:gd name="connsiteY26-2854" fmla="*/ 3688125 h 4808265"/>
              <a:gd name="connsiteX27-2855" fmla="*/ 121920 w 2715400"/>
              <a:gd name="connsiteY27-2856" fmla="*/ 3451905 h 4808265"/>
              <a:gd name="connsiteX28-2857" fmla="*/ 464820 w 2715400"/>
              <a:gd name="connsiteY28-2858" fmla="*/ 3444285 h 4808265"/>
              <a:gd name="connsiteX29-2859" fmla="*/ 464820 w 2715400"/>
              <a:gd name="connsiteY29-2860" fmla="*/ 2834685 h 4808265"/>
              <a:gd name="connsiteX30-2861" fmla="*/ 544830 w 2715400"/>
              <a:gd name="connsiteY30-2862" fmla="*/ 2541315 h 4808265"/>
              <a:gd name="connsiteX31-2863" fmla="*/ 906780 w 2715400"/>
              <a:gd name="connsiteY31-2864" fmla="*/ 2507025 h 4808265"/>
              <a:gd name="connsiteX32-2865" fmla="*/ 899160 w 2715400"/>
              <a:gd name="connsiteY32-2866" fmla="*/ 1790745 h 4808265"/>
              <a:gd name="connsiteX33-2867" fmla="*/ 990600 w 2715400"/>
              <a:gd name="connsiteY33-2868" fmla="*/ 1600245 h 4808265"/>
              <a:gd name="connsiteX34-2869" fmla="*/ 1348740 w 2715400"/>
              <a:gd name="connsiteY34-2870" fmla="*/ 1585005 h 4808265"/>
              <a:gd name="connsiteX0-2871" fmla="*/ 1348740 w 2715400"/>
              <a:gd name="connsiteY0-2872" fmla="*/ 1585005 h 4808265"/>
              <a:gd name="connsiteX1-2873" fmla="*/ 1356360 w 2715400"/>
              <a:gd name="connsiteY1-2874" fmla="*/ 754425 h 4808265"/>
              <a:gd name="connsiteX2-2875" fmla="*/ 1203960 w 2715400"/>
              <a:gd name="connsiteY2-2876" fmla="*/ 647745 h 4808265"/>
              <a:gd name="connsiteX3-2877" fmla="*/ 1943100 w 2715400"/>
              <a:gd name="connsiteY3-2878" fmla="*/ 45 h 4808265"/>
              <a:gd name="connsiteX4-2879" fmla="*/ 2715260 w 2715400"/>
              <a:gd name="connsiteY4-2880" fmla="*/ 657905 h 4808265"/>
              <a:gd name="connsiteX5-2881" fmla="*/ 2555240 w 2715400"/>
              <a:gd name="connsiteY5-2882" fmla="*/ 754425 h 4808265"/>
              <a:gd name="connsiteX6-2883" fmla="*/ 2537460 w 2715400"/>
              <a:gd name="connsiteY6-2884" fmla="*/ 1767885 h 4808265"/>
              <a:gd name="connsiteX7-2885" fmla="*/ 2430780 w 2715400"/>
              <a:gd name="connsiteY7-2886" fmla="*/ 1981245 h 4808265"/>
              <a:gd name="connsiteX8-2887" fmla="*/ 2316480 w 2715400"/>
              <a:gd name="connsiteY8-2888" fmla="*/ 1889805 h 4808265"/>
              <a:gd name="connsiteX9-2889" fmla="*/ 2316480 w 2715400"/>
              <a:gd name="connsiteY9-2890" fmla="*/ 1691685 h 4808265"/>
              <a:gd name="connsiteX10-2891" fmla="*/ 2247900 w 2715400"/>
              <a:gd name="connsiteY10-2892" fmla="*/ 1592625 h 4808265"/>
              <a:gd name="connsiteX11-2893" fmla="*/ 2125980 w 2715400"/>
              <a:gd name="connsiteY11-2894" fmla="*/ 1699305 h 4808265"/>
              <a:gd name="connsiteX12-2895" fmla="*/ 2103120 w 2715400"/>
              <a:gd name="connsiteY12-2896" fmla="*/ 2682285 h 4808265"/>
              <a:gd name="connsiteX13-2897" fmla="*/ 1988820 w 2715400"/>
              <a:gd name="connsiteY13-2898" fmla="*/ 2895645 h 4808265"/>
              <a:gd name="connsiteX14-2899" fmla="*/ 1859280 w 2715400"/>
              <a:gd name="connsiteY14-2900" fmla="*/ 2788965 h 4808265"/>
              <a:gd name="connsiteX15-2901" fmla="*/ 1866900 w 2715400"/>
              <a:gd name="connsiteY15-2902" fmla="*/ 2583225 h 4808265"/>
              <a:gd name="connsiteX16-2903" fmla="*/ 1813560 w 2715400"/>
              <a:gd name="connsiteY16-2904" fmla="*/ 2507025 h 4808265"/>
              <a:gd name="connsiteX17-2905" fmla="*/ 1684020 w 2715400"/>
              <a:gd name="connsiteY17-2906" fmla="*/ 2613705 h 4808265"/>
              <a:gd name="connsiteX18-2907" fmla="*/ 1653540 w 2715400"/>
              <a:gd name="connsiteY18-2908" fmla="*/ 3634785 h 4808265"/>
              <a:gd name="connsiteX19-2909" fmla="*/ 1562100 w 2715400"/>
              <a:gd name="connsiteY19-2910" fmla="*/ 3825285 h 4808265"/>
              <a:gd name="connsiteX20-2911" fmla="*/ 1432560 w 2715400"/>
              <a:gd name="connsiteY20-2912" fmla="*/ 3726225 h 4808265"/>
              <a:gd name="connsiteX21-2913" fmla="*/ 1424940 w 2715400"/>
              <a:gd name="connsiteY21-2914" fmla="*/ 3573825 h 4808265"/>
              <a:gd name="connsiteX22-2915" fmla="*/ 1356360 w 2715400"/>
              <a:gd name="connsiteY22-2916" fmla="*/ 3444285 h 4808265"/>
              <a:gd name="connsiteX23-2917" fmla="*/ 1257300 w 2715400"/>
              <a:gd name="connsiteY23-2918" fmla="*/ 3550965 h 4808265"/>
              <a:gd name="connsiteX24-2919" fmla="*/ 1226820 w 2715400"/>
              <a:gd name="connsiteY24-2920" fmla="*/ 4808265 h 4808265"/>
              <a:gd name="connsiteX25-2921" fmla="*/ 0 w 2715400"/>
              <a:gd name="connsiteY25-2922" fmla="*/ 4808265 h 4808265"/>
              <a:gd name="connsiteX26-2923" fmla="*/ 15240 w 2715400"/>
              <a:gd name="connsiteY26-2924" fmla="*/ 3688125 h 4808265"/>
              <a:gd name="connsiteX27-2925" fmla="*/ 121920 w 2715400"/>
              <a:gd name="connsiteY27-2926" fmla="*/ 3451905 h 4808265"/>
              <a:gd name="connsiteX28-2927" fmla="*/ 464820 w 2715400"/>
              <a:gd name="connsiteY28-2928" fmla="*/ 3444285 h 4808265"/>
              <a:gd name="connsiteX29-2929" fmla="*/ 464820 w 2715400"/>
              <a:gd name="connsiteY29-2930" fmla="*/ 2834685 h 4808265"/>
              <a:gd name="connsiteX30-2931" fmla="*/ 544830 w 2715400"/>
              <a:gd name="connsiteY30-2932" fmla="*/ 2541315 h 4808265"/>
              <a:gd name="connsiteX31-2933" fmla="*/ 906780 w 2715400"/>
              <a:gd name="connsiteY31-2934" fmla="*/ 2507025 h 4808265"/>
              <a:gd name="connsiteX32-2935" fmla="*/ 899160 w 2715400"/>
              <a:gd name="connsiteY32-2936" fmla="*/ 1790745 h 4808265"/>
              <a:gd name="connsiteX33-2937" fmla="*/ 990600 w 2715400"/>
              <a:gd name="connsiteY33-2938" fmla="*/ 1600245 h 4808265"/>
              <a:gd name="connsiteX34-2939" fmla="*/ 1348740 w 2715400"/>
              <a:gd name="connsiteY34-2940" fmla="*/ 1585005 h 4808265"/>
              <a:gd name="connsiteX0-2941" fmla="*/ 1348740 w 2715400"/>
              <a:gd name="connsiteY0-2942" fmla="*/ 1585005 h 4808265"/>
              <a:gd name="connsiteX1-2943" fmla="*/ 1356360 w 2715400"/>
              <a:gd name="connsiteY1-2944" fmla="*/ 754425 h 4808265"/>
              <a:gd name="connsiteX2-2945" fmla="*/ 1203960 w 2715400"/>
              <a:gd name="connsiteY2-2946" fmla="*/ 647745 h 4808265"/>
              <a:gd name="connsiteX3-2947" fmla="*/ 1943100 w 2715400"/>
              <a:gd name="connsiteY3-2948" fmla="*/ 45 h 4808265"/>
              <a:gd name="connsiteX4-2949" fmla="*/ 2715260 w 2715400"/>
              <a:gd name="connsiteY4-2950" fmla="*/ 657905 h 4808265"/>
              <a:gd name="connsiteX5-2951" fmla="*/ 2555240 w 2715400"/>
              <a:gd name="connsiteY5-2952" fmla="*/ 754425 h 4808265"/>
              <a:gd name="connsiteX6-2953" fmla="*/ 2537460 w 2715400"/>
              <a:gd name="connsiteY6-2954" fmla="*/ 1767885 h 4808265"/>
              <a:gd name="connsiteX7-2955" fmla="*/ 2430780 w 2715400"/>
              <a:gd name="connsiteY7-2956" fmla="*/ 1981245 h 4808265"/>
              <a:gd name="connsiteX8-2957" fmla="*/ 2316480 w 2715400"/>
              <a:gd name="connsiteY8-2958" fmla="*/ 1889805 h 4808265"/>
              <a:gd name="connsiteX9-2959" fmla="*/ 2316480 w 2715400"/>
              <a:gd name="connsiteY9-2960" fmla="*/ 1691685 h 4808265"/>
              <a:gd name="connsiteX10-2961" fmla="*/ 2247900 w 2715400"/>
              <a:gd name="connsiteY10-2962" fmla="*/ 1592625 h 4808265"/>
              <a:gd name="connsiteX11-2963" fmla="*/ 2125980 w 2715400"/>
              <a:gd name="connsiteY11-2964" fmla="*/ 1699305 h 4808265"/>
              <a:gd name="connsiteX12-2965" fmla="*/ 2103120 w 2715400"/>
              <a:gd name="connsiteY12-2966" fmla="*/ 2682285 h 4808265"/>
              <a:gd name="connsiteX13-2967" fmla="*/ 1988820 w 2715400"/>
              <a:gd name="connsiteY13-2968" fmla="*/ 2895645 h 4808265"/>
              <a:gd name="connsiteX14-2969" fmla="*/ 1859280 w 2715400"/>
              <a:gd name="connsiteY14-2970" fmla="*/ 2788965 h 4808265"/>
              <a:gd name="connsiteX15-2971" fmla="*/ 1866900 w 2715400"/>
              <a:gd name="connsiteY15-2972" fmla="*/ 2583225 h 4808265"/>
              <a:gd name="connsiteX16-2973" fmla="*/ 1813560 w 2715400"/>
              <a:gd name="connsiteY16-2974" fmla="*/ 2507025 h 4808265"/>
              <a:gd name="connsiteX17-2975" fmla="*/ 1684020 w 2715400"/>
              <a:gd name="connsiteY17-2976" fmla="*/ 2613705 h 4808265"/>
              <a:gd name="connsiteX18-2977" fmla="*/ 1653540 w 2715400"/>
              <a:gd name="connsiteY18-2978" fmla="*/ 3634785 h 4808265"/>
              <a:gd name="connsiteX19-2979" fmla="*/ 1562100 w 2715400"/>
              <a:gd name="connsiteY19-2980" fmla="*/ 3825285 h 4808265"/>
              <a:gd name="connsiteX20-2981" fmla="*/ 1432560 w 2715400"/>
              <a:gd name="connsiteY20-2982" fmla="*/ 3726225 h 4808265"/>
              <a:gd name="connsiteX21-2983" fmla="*/ 1424940 w 2715400"/>
              <a:gd name="connsiteY21-2984" fmla="*/ 3573825 h 4808265"/>
              <a:gd name="connsiteX22-2985" fmla="*/ 1356360 w 2715400"/>
              <a:gd name="connsiteY22-2986" fmla="*/ 3444285 h 4808265"/>
              <a:gd name="connsiteX23-2987" fmla="*/ 1257300 w 2715400"/>
              <a:gd name="connsiteY23-2988" fmla="*/ 3550965 h 4808265"/>
              <a:gd name="connsiteX24-2989" fmla="*/ 1226820 w 2715400"/>
              <a:gd name="connsiteY24-2990" fmla="*/ 4808265 h 4808265"/>
              <a:gd name="connsiteX25-2991" fmla="*/ 0 w 2715400"/>
              <a:gd name="connsiteY25-2992" fmla="*/ 4808265 h 4808265"/>
              <a:gd name="connsiteX26-2993" fmla="*/ 15240 w 2715400"/>
              <a:gd name="connsiteY26-2994" fmla="*/ 3688125 h 4808265"/>
              <a:gd name="connsiteX27-2995" fmla="*/ 121920 w 2715400"/>
              <a:gd name="connsiteY27-2996" fmla="*/ 3451905 h 4808265"/>
              <a:gd name="connsiteX28-2997" fmla="*/ 464820 w 2715400"/>
              <a:gd name="connsiteY28-2998" fmla="*/ 3444285 h 4808265"/>
              <a:gd name="connsiteX29-2999" fmla="*/ 464820 w 2715400"/>
              <a:gd name="connsiteY29-3000" fmla="*/ 2834685 h 4808265"/>
              <a:gd name="connsiteX30-3001" fmla="*/ 544830 w 2715400"/>
              <a:gd name="connsiteY30-3002" fmla="*/ 2541315 h 4808265"/>
              <a:gd name="connsiteX31-3003" fmla="*/ 906780 w 2715400"/>
              <a:gd name="connsiteY31-3004" fmla="*/ 2507025 h 4808265"/>
              <a:gd name="connsiteX32-3005" fmla="*/ 899160 w 2715400"/>
              <a:gd name="connsiteY32-3006" fmla="*/ 1790745 h 4808265"/>
              <a:gd name="connsiteX33-3007" fmla="*/ 990600 w 2715400"/>
              <a:gd name="connsiteY33-3008" fmla="*/ 1600245 h 4808265"/>
              <a:gd name="connsiteX34-3009" fmla="*/ 1348740 w 2715400"/>
              <a:gd name="connsiteY34-3010" fmla="*/ 1585005 h 4808265"/>
              <a:gd name="connsiteX0-3011" fmla="*/ 1348740 w 2715400"/>
              <a:gd name="connsiteY0-3012" fmla="*/ 1585005 h 4808265"/>
              <a:gd name="connsiteX1-3013" fmla="*/ 1356360 w 2715400"/>
              <a:gd name="connsiteY1-3014" fmla="*/ 754425 h 4808265"/>
              <a:gd name="connsiteX2-3015" fmla="*/ 1203960 w 2715400"/>
              <a:gd name="connsiteY2-3016" fmla="*/ 647745 h 4808265"/>
              <a:gd name="connsiteX3-3017" fmla="*/ 1943100 w 2715400"/>
              <a:gd name="connsiteY3-3018" fmla="*/ 45 h 4808265"/>
              <a:gd name="connsiteX4-3019" fmla="*/ 2715260 w 2715400"/>
              <a:gd name="connsiteY4-3020" fmla="*/ 657905 h 4808265"/>
              <a:gd name="connsiteX5-3021" fmla="*/ 2555240 w 2715400"/>
              <a:gd name="connsiteY5-3022" fmla="*/ 754425 h 4808265"/>
              <a:gd name="connsiteX6-3023" fmla="*/ 2537460 w 2715400"/>
              <a:gd name="connsiteY6-3024" fmla="*/ 1767885 h 4808265"/>
              <a:gd name="connsiteX7-3025" fmla="*/ 2430780 w 2715400"/>
              <a:gd name="connsiteY7-3026" fmla="*/ 1981245 h 4808265"/>
              <a:gd name="connsiteX8-3027" fmla="*/ 2316480 w 2715400"/>
              <a:gd name="connsiteY8-3028" fmla="*/ 1889805 h 4808265"/>
              <a:gd name="connsiteX9-3029" fmla="*/ 2316480 w 2715400"/>
              <a:gd name="connsiteY9-3030" fmla="*/ 1691685 h 4808265"/>
              <a:gd name="connsiteX10-3031" fmla="*/ 2247900 w 2715400"/>
              <a:gd name="connsiteY10-3032" fmla="*/ 1592625 h 4808265"/>
              <a:gd name="connsiteX11-3033" fmla="*/ 2125980 w 2715400"/>
              <a:gd name="connsiteY11-3034" fmla="*/ 1699305 h 4808265"/>
              <a:gd name="connsiteX12-3035" fmla="*/ 2103120 w 2715400"/>
              <a:gd name="connsiteY12-3036" fmla="*/ 2682285 h 4808265"/>
              <a:gd name="connsiteX13-3037" fmla="*/ 1988820 w 2715400"/>
              <a:gd name="connsiteY13-3038" fmla="*/ 2895645 h 4808265"/>
              <a:gd name="connsiteX14-3039" fmla="*/ 1859280 w 2715400"/>
              <a:gd name="connsiteY14-3040" fmla="*/ 2788965 h 4808265"/>
              <a:gd name="connsiteX15-3041" fmla="*/ 1866900 w 2715400"/>
              <a:gd name="connsiteY15-3042" fmla="*/ 2583225 h 4808265"/>
              <a:gd name="connsiteX16-3043" fmla="*/ 1813560 w 2715400"/>
              <a:gd name="connsiteY16-3044" fmla="*/ 2507025 h 4808265"/>
              <a:gd name="connsiteX17-3045" fmla="*/ 1684020 w 2715400"/>
              <a:gd name="connsiteY17-3046" fmla="*/ 2613705 h 4808265"/>
              <a:gd name="connsiteX18-3047" fmla="*/ 1653540 w 2715400"/>
              <a:gd name="connsiteY18-3048" fmla="*/ 3634785 h 4808265"/>
              <a:gd name="connsiteX19-3049" fmla="*/ 1562100 w 2715400"/>
              <a:gd name="connsiteY19-3050" fmla="*/ 3825285 h 4808265"/>
              <a:gd name="connsiteX20-3051" fmla="*/ 1432560 w 2715400"/>
              <a:gd name="connsiteY20-3052" fmla="*/ 3726225 h 4808265"/>
              <a:gd name="connsiteX21-3053" fmla="*/ 1424940 w 2715400"/>
              <a:gd name="connsiteY21-3054" fmla="*/ 3573825 h 4808265"/>
              <a:gd name="connsiteX22-3055" fmla="*/ 1356360 w 2715400"/>
              <a:gd name="connsiteY22-3056" fmla="*/ 3444285 h 4808265"/>
              <a:gd name="connsiteX23-3057" fmla="*/ 1257300 w 2715400"/>
              <a:gd name="connsiteY23-3058" fmla="*/ 3550965 h 4808265"/>
              <a:gd name="connsiteX24-3059" fmla="*/ 1226820 w 2715400"/>
              <a:gd name="connsiteY24-3060" fmla="*/ 4808265 h 4808265"/>
              <a:gd name="connsiteX25-3061" fmla="*/ 0 w 2715400"/>
              <a:gd name="connsiteY25-3062" fmla="*/ 4808265 h 4808265"/>
              <a:gd name="connsiteX26-3063" fmla="*/ 15240 w 2715400"/>
              <a:gd name="connsiteY26-3064" fmla="*/ 3688125 h 4808265"/>
              <a:gd name="connsiteX27-3065" fmla="*/ 121920 w 2715400"/>
              <a:gd name="connsiteY27-3066" fmla="*/ 3451905 h 4808265"/>
              <a:gd name="connsiteX28-3067" fmla="*/ 464820 w 2715400"/>
              <a:gd name="connsiteY28-3068" fmla="*/ 3444285 h 4808265"/>
              <a:gd name="connsiteX29-3069" fmla="*/ 464820 w 2715400"/>
              <a:gd name="connsiteY29-3070" fmla="*/ 2834685 h 4808265"/>
              <a:gd name="connsiteX30-3071" fmla="*/ 544830 w 2715400"/>
              <a:gd name="connsiteY30-3072" fmla="*/ 2541315 h 4808265"/>
              <a:gd name="connsiteX31-3073" fmla="*/ 906780 w 2715400"/>
              <a:gd name="connsiteY31-3074" fmla="*/ 2507025 h 4808265"/>
              <a:gd name="connsiteX32-3075" fmla="*/ 899160 w 2715400"/>
              <a:gd name="connsiteY32-3076" fmla="*/ 1790745 h 4808265"/>
              <a:gd name="connsiteX33-3077" fmla="*/ 990600 w 2715400"/>
              <a:gd name="connsiteY33-3078" fmla="*/ 1600245 h 4808265"/>
              <a:gd name="connsiteX34-3079" fmla="*/ 1348740 w 2715400"/>
              <a:gd name="connsiteY34-3080" fmla="*/ 1585005 h 4808265"/>
              <a:gd name="connsiteX0-3081" fmla="*/ 1348740 w 2715400"/>
              <a:gd name="connsiteY0-3082" fmla="*/ 1585005 h 4808265"/>
              <a:gd name="connsiteX1-3083" fmla="*/ 1356360 w 2715400"/>
              <a:gd name="connsiteY1-3084" fmla="*/ 754425 h 4808265"/>
              <a:gd name="connsiteX2-3085" fmla="*/ 1203960 w 2715400"/>
              <a:gd name="connsiteY2-3086" fmla="*/ 647745 h 4808265"/>
              <a:gd name="connsiteX3-3087" fmla="*/ 1943100 w 2715400"/>
              <a:gd name="connsiteY3-3088" fmla="*/ 45 h 4808265"/>
              <a:gd name="connsiteX4-3089" fmla="*/ 2715260 w 2715400"/>
              <a:gd name="connsiteY4-3090" fmla="*/ 657905 h 4808265"/>
              <a:gd name="connsiteX5-3091" fmla="*/ 2555240 w 2715400"/>
              <a:gd name="connsiteY5-3092" fmla="*/ 754425 h 4808265"/>
              <a:gd name="connsiteX6-3093" fmla="*/ 2537460 w 2715400"/>
              <a:gd name="connsiteY6-3094" fmla="*/ 1767885 h 4808265"/>
              <a:gd name="connsiteX7-3095" fmla="*/ 2430780 w 2715400"/>
              <a:gd name="connsiteY7-3096" fmla="*/ 1981245 h 4808265"/>
              <a:gd name="connsiteX8-3097" fmla="*/ 2316480 w 2715400"/>
              <a:gd name="connsiteY8-3098" fmla="*/ 1889805 h 4808265"/>
              <a:gd name="connsiteX9-3099" fmla="*/ 2316480 w 2715400"/>
              <a:gd name="connsiteY9-3100" fmla="*/ 1691685 h 4808265"/>
              <a:gd name="connsiteX10-3101" fmla="*/ 2247900 w 2715400"/>
              <a:gd name="connsiteY10-3102" fmla="*/ 1592625 h 4808265"/>
              <a:gd name="connsiteX11-3103" fmla="*/ 2125980 w 2715400"/>
              <a:gd name="connsiteY11-3104" fmla="*/ 1699305 h 4808265"/>
              <a:gd name="connsiteX12-3105" fmla="*/ 2103120 w 2715400"/>
              <a:gd name="connsiteY12-3106" fmla="*/ 2682285 h 4808265"/>
              <a:gd name="connsiteX13-3107" fmla="*/ 1988820 w 2715400"/>
              <a:gd name="connsiteY13-3108" fmla="*/ 2895645 h 4808265"/>
              <a:gd name="connsiteX14-3109" fmla="*/ 1859280 w 2715400"/>
              <a:gd name="connsiteY14-3110" fmla="*/ 2788965 h 4808265"/>
              <a:gd name="connsiteX15-3111" fmla="*/ 1866900 w 2715400"/>
              <a:gd name="connsiteY15-3112" fmla="*/ 2583225 h 4808265"/>
              <a:gd name="connsiteX16-3113" fmla="*/ 1813560 w 2715400"/>
              <a:gd name="connsiteY16-3114" fmla="*/ 2507025 h 4808265"/>
              <a:gd name="connsiteX17-3115" fmla="*/ 1684020 w 2715400"/>
              <a:gd name="connsiteY17-3116" fmla="*/ 2613705 h 4808265"/>
              <a:gd name="connsiteX18-3117" fmla="*/ 1653540 w 2715400"/>
              <a:gd name="connsiteY18-3118" fmla="*/ 3634785 h 4808265"/>
              <a:gd name="connsiteX19-3119" fmla="*/ 1562100 w 2715400"/>
              <a:gd name="connsiteY19-3120" fmla="*/ 3825285 h 4808265"/>
              <a:gd name="connsiteX20-3121" fmla="*/ 1432560 w 2715400"/>
              <a:gd name="connsiteY20-3122" fmla="*/ 3726225 h 4808265"/>
              <a:gd name="connsiteX21-3123" fmla="*/ 1424940 w 2715400"/>
              <a:gd name="connsiteY21-3124" fmla="*/ 3573825 h 4808265"/>
              <a:gd name="connsiteX22-3125" fmla="*/ 1356360 w 2715400"/>
              <a:gd name="connsiteY22-3126" fmla="*/ 3444285 h 4808265"/>
              <a:gd name="connsiteX23-3127" fmla="*/ 1257300 w 2715400"/>
              <a:gd name="connsiteY23-3128" fmla="*/ 3550965 h 4808265"/>
              <a:gd name="connsiteX24-3129" fmla="*/ 1226820 w 2715400"/>
              <a:gd name="connsiteY24-3130" fmla="*/ 4808265 h 4808265"/>
              <a:gd name="connsiteX25-3131" fmla="*/ 0 w 2715400"/>
              <a:gd name="connsiteY25-3132" fmla="*/ 4808265 h 4808265"/>
              <a:gd name="connsiteX26-3133" fmla="*/ 15240 w 2715400"/>
              <a:gd name="connsiteY26-3134" fmla="*/ 3688125 h 4808265"/>
              <a:gd name="connsiteX27-3135" fmla="*/ 121920 w 2715400"/>
              <a:gd name="connsiteY27-3136" fmla="*/ 3451905 h 4808265"/>
              <a:gd name="connsiteX28-3137" fmla="*/ 464820 w 2715400"/>
              <a:gd name="connsiteY28-3138" fmla="*/ 3444285 h 4808265"/>
              <a:gd name="connsiteX29-3139" fmla="*/ 464820 w 2715400"/>
              <a:gd name="connsiteY29-3140" fmla="*/ 2834685 h 4808265"/>
              <a:gd name="connsiteX30-3141" fmla="*/ 544830 w 2715400"/>
              <a:gd name="connsiteY30-3142" fmla="*/ 2541315 h 4808265"/>
              <a:gd name="connsiteX31-3143" fmla="*/ 906780 w 2715400"/>
              <a:gd name="connsiteY31-3144" fmla="*/ 2507025 h 4808265"/>
              <a:gd name="connsiteX32-3145" fmla="*/ 899160 w 2715400"/>
              <a:gd name="connsiteY32-3146" fmla="*/ 1790745 h 4808265"/>
              <a:gd name="connsiteX33-3147" fmla="*/ 990600 w 2715400"/>
              <a:gd name="connsiteY33-3148" fmla="*/ 1600245 h 4808265"/>
              <a:gd name="connsiteX34-3149" fmla="*/ 1348740 w 2715400"/>
              <a:gd name="connsiteY34-3150" fmla="*/ 1585005 h 4808265"/>
              <a:gd name="connsiteX0-3151" fmla="*/ 1348740 w 2715400"/>
              <a:gd name="connsiteY0-3152" fmla="*/ 1585005 h 4808265"/>
              <a:gd name="connsiteX1-3153" fmla="*/ 1356360 w 2715400"/>
              <a:gd name="connsiteY1-3154" fmla="*/ 754425 h 4808265"/>
              <a:gd name="connsiteX2-3155" fmla="*/ 1203960 w 2715400"/>
              <a:gd name="connsiteY2-3156" fmla="*/ 647745 h 4808265"/>
              <a:gd name="connsiteX3-3157" fmla="*/ 1943100 w 2715400"/>
              <a:gd name="connsiteY3-3158" fmla="*/ 45 h 4808265"/>
              <a:gd name="connsiteX4-3159" fmla="*/ 2715260 w 2715400"/>
              <a:gd name="connsiteY4-3160" fmla="*/ 657905 h 4808265"/>
              <a:gd name="connsiteX5-3161" fmla="*/ 2555240 w 2715400"/>
              <a:gd name="connsiteY5-3162" fmla="*/ 754425 h 4808265"/>
              <a:gd name="connsiteX6-3163" fmla="*/ 2537460 w 2715400"/>
              <a:gd name="connsiteY6-3164" fmla="*/ 1767885 h 4808265"/>
              <a:gd name="connsiteX7-3165" fmla="*/ 2430780 w 2715400"/>
              <a:gd name="connsiteY7-3166" fmla="*/ 1981245 h 4808265"/>
              <a:gd name="connsiteX8-3167" fmla="*/ 2316480 w 2715400"/>
              <a:gd name="connsiteY8-3168" fmla="*/ 1889805 h 4808265"/>
              <a:gd name="connsiteX9-3169" fmla="*/ 2316480 w 2715400"/>
              <a:gd name="connsiteY9-3170" fmla="*/ 1691685 h 4808265"/>
              <a:gd name="connsiteX10-3171" fmla="*/ 2247900 w 2715400"/>
              <a:gd name="connsiteY10-3172" fmla="*/ 1592625 h 4808265"/>
              <a:gd name="connsiteX11-3173" fmla="*/ 2125980 w 2715400"/>
              <a:gd name="connsiteY11-3174" fmla="*/ 1699305 h 4808265"/>
              <a:gd name="connsiteX12-3175" fmla="*/ 2103120 w 2715400"/>
              <a:gd name="connsiteY12-3176" fmla="*/ 2682285 h 4808265"/>
              <a:gd name="connsiteX13-3177" fmla="*/ 1988820 w 2715400"/>
              <a:gd name="connsiteY13-3178" fmla="*/ 2895645 h 4808265"/>
              <a:gd name="connsiteX14-3179" fmla="*/ 1859280 w 2715400"/>
              <a:gd name="connsiteY14-3180" fmla="*/ 2788965 h 4808265"/>
              <a:gd name="connsiteX15-3181" fmla="*/ 1866900 w 2715400"/>
              <a:gd name="connsiteY15-3182" fmla="*/ 2583225 h 4808265"/>
              <a:gd name="connsiteX16-3183" fmla="*/ 1813560 w 2715400"/>
              <a:gd name="connsiteY16-3184" fmla="*/ 2507025 h 4808265"/>
              <a:gd name="connsiteX17-3185" fmla="*/ 1684020 w 2715400"/>
              <a:gd name="connsiteY17-3186" fmla="*/ 2613705 h 4808265"/>
              <a:gd name="connsiteX18-3187" fmla="*/ 1653540 w 2715400"/>
              <a:gd name="connsiteY18-3188" fmla="*/ 3634785 h 4808265"/>
              <a:gd name="connsiteX19-3189" fmla="*/ 1562100 w 2715400"/>
              <a:gd name="connsiteY19-3190" fmla="*/ 3825285 h 4808265"/>
              <a:gd name="connsiteX20-3191" fmla="*/ 1432560 w 2715400"/>
              <a:gd name="connsiteY20-3192" fmla="*/ 3726225 h 4808265"/>
              <a:gd name="connsiteX21-3193" fmla="*/ 1424940 w 2715400"/>
              <a:gd name="connsiteY21-3194" fmla="*/ 3573825 h 4808265"/>
              <a:gd name="connsiteX22-3195" fmla="*/ 1356360 w 2715400"/>
              <a:gd name="connsiteY22-3196" fmla="*/ 3444285 h 4808265"/>
              <a:gd name="connsiteX23-3197" fmla="*/ 1257300 w 2715400"/>
              <a:gd name="connsiteY23-3198" fmla="*/ 3550965 h 4808265"/>
              <a:gd name="connsiteX24-3199" fmla="*/ 1226820 w 2715400"/>
              <a:gd name="connsiteY24-3200" fmla="*/ 4808265 h 4808265"/>
              <a:gd name="connsiteX25-3201" fmla="*/ 0 w 2715400"/>
              <a:gd name="connsiteY25-3202" fmla="*/ 4808265 h 4808265"/>
              <a:gd name="connsiteX26-3203" fmla="*/ 15240 w 2715400"/>
              <a:gd name="connsiteY26-3204" fmla="*/ 3688125 h 4808265"/>
              <a:gd name="connsiteX27-3205" fmla="*/ 121920 w 2715400"/>
              <a:gd name="connsiteY27-3206" fmla="*/ 3451905 h 4808265"/>
              <a:gd name="connsiteX28-3207" fmla="*/ 464820 w 2715400"/>
              <a:gd name="connsiteY28-3208" fmla="*/ 3444285 h 4808265"/>
              <a:gd name="connsiteX29-3209" fmla="*/ 464820 w 2715400"/>
              <a:gd name="connsiteY29-3210" fmla="*/ 2834685 h 4808265"/>
              <a:gd name="connsiteX30-3211" fmla="*/ 544830 w 2715400"/>
              <a:gd name="connsiteY30-3212" fmla="*/ 2541315 h 4808265"/>
              <a:gd name="connsiteX31-3213" fmla="*/ 906780 w 2715400"/>
              <a:gd name="connsiteY31-3214" fmla="*/ 2507025 h 4808265"/>
              <a:gd name="connsiteX32-3215" fmla="*/ 899160 w 2715400"/>
              <a:gd name="connsiteY32-3216" fmla="*/ 1790745 h 4808265"/>
              <a:gd name="connsiteX33-3217" fmla="*/ 990600 w 2715400"/>
              <a:gd name="connsiteY33-3218" fmla="*/ 1600245 h 4808265"/>
              <a:gd name="connsiteX34-3219" fmla="*/ 1348740 w 2715400"/>
              <a:gd name="connsiteY34-3220" fmla="*/ 1585005 h 4808265"/>
              <a:gd name="connsiteX0-3221" fmla="*/ 1348740 w 2715400"/>
              <a:gd name="connsiteY0-3222" fmla="*/ 1585005 h 4808265"/>
              <a:gd name="connsiteX1-3223" fmla="*/ 1356360 w 2715400"/>
              <a:gd name="connsiteY1-3224" fmla="*/ 754425 h 4808265"/>
              <a:gd name="connsiteX2-3225" fmla="*/ 1203960 w 2715400"/>
              <a:gd name="connsiteY2-3226" fmla="*/ 647745 h 4808265"/>
              <a:gd name="connsiteX3-3227" fmla="*/ 1943100 w 2715400"/>
              <a:gd name="connsiteY3-3228" fmla="*/ 45 h 4808265"/>
              <a:gd name="connsiteX4-3229" fmla="*/ 2715260 w 2715400"/>
              <a:gd name="connsiteY4-3230" fmla="*/ 657905 h 4808265"/>
              <a:gd name="connsiteX5-3231" fmla="*/ 2555240 w 2715400"/>
              <a:gd name="connsiteY5-3232" fmla="*/ 754425 h 4808265"/>
              <a:gd name="connsiteX6-3233" fmla="*/ 2537460 w 2715400"/>
              <a:gd name="connsiteY6-3234" fmla="*/ 1767885 h 4808265"/>
              <a:gd name="connsiteX7-3235" fmla="*/ 2430780 w 2715400"/>
              <a:gd name="connsiteY7-3236" fmla="*/ 1981245 h 4808265"/>
              <a:gd name="connsiteX8-3237" fmla="*/ 2316480 w 2715400"/>
              <a:gd name="connsiteY8-3238" fmla="*/ 1889805 h 4808265"/>
              <a:gd name="connsiteX9-3239" fmla="*/ 2316480 w 2715400"/>
              <a:gd name="connsiteY9-3240" fmla="*/ 1691685 h 4808265"/>
              <a:gd name="connsiteX10-3241" fmla="*/ 2247900 w 2715400"/>
              <a:gd name="connsiteY10-3242" fmla="*/ 1592625 h 4808265"/>
              <a:gd name="connsiteX11-3243" fmla="*/ 2125980 w 2715400"/>
              <a:gd name="connsiteY11-3244" fmla="*/ 1699305 h 4808265"/>
              <a:gd name="connsiteX12-3245" fmla="*/ 2103120 w 2715400"/>
              <a:gd name="connsiteY12-3246" fmla="*/ 2682285 h 4808265"/>
              <a:gd name="connsiteX13-3247" fmla="*/ 1988820 w 2715400"/>
              <a:gd name="connsiteY13-3248" fmla="*/ 2895645 h 4808265"/>
              <a:gd name="connsiteX14-3249" fmla="*/ 1859280 w 2715400"/>
              <a:gd name="connsiteY14-3250" fmla="*/ 2788965 h 4808265"/>
              <a:gd name="connsiteX15-3251" fmla="*/ 1866900 w 2715400"/>
              <a:gd name="connsiteY15-3252" fmla="*/ 2583225 h 4808265"/>
              <a:gd name="connsiteX16-3253" fmla="*/ 1813560 w 2715400"/>
              <a:gd name="connsiteY16-3254" fmla="*/ 2507025 h 4808265"/>
              <a:gd name="connsiteX17-3255" fmla="*/ 1684020 w 2715400"/>
              <a:gd name="connsiteY17-3256" fmla="*/ 2613705 h 4808265"/>
              <a:gd name="connsiteX18-3257" fmla="*/ 1653540 w 2715400"/>
              <a:gd name="connsiteY18-3258" fmla="*/ 3634785 h 4808265"/>
              <a:gd name="connsiteX19-3259" fmla="*/ 1562100 w 2715400"/>
              <a:gd name="connsiteY19-3260" fmla="*/ 3825285 h 4808265"/>
              <a:gd name="connsiteX20-3261" fmla="*/ 1432560 w 2715400"/>
              <a:gd name="connsiteY20-3262" fmla="*/ 3726225 h 4808265"/>
              <a:gd name="connsiteX21-3263" fmla="*/ 1424940 w 2715400"/>
              <a:gd name="connsiteY21-3264" fmla="*/ 3573825 h 4808265"/>
              <a:gd name="connsiteX22-3265" fmla="*/ 1356360 w 2715400"/>
              <a:gd name="connsiteY22-3266" fmla="*/ 3444285 h 4808265"/>
              <a:gd name="connsiteX23-3267" fmla="*/ 1257300 w 2715400"/>
              <a:gd name="connsiteY23-3268" fmla="*/ 3550965 h 4808265"/>
              <a:gd name="connsiteX24-3269" fmla="*/ 1226820 w 2715400"/>
              <a:gd name="connsiteY24-3270" fmla="*/ 4808265 h 4808265"/>
              <a:gd name="connsiteX25-3271" fmla="*/ 0 w 2715400"/>
              <a:gd name="connsiteY25-3272" fmla="*/ 4808265 h 4808265"/>
              <a:gd name="connsiteX26-3273" fmla="*/ 15240 w 2715400"/>
              <a:gd name="connsiteY26-3274" fmla="*/ 3688125 h 4808265"/>
              <a:gd name="connsiteX27-3275" fmla="*/ 121920 w 2715400"/>
              <a:gd name="connsiteY27-3276" fmla="*/ 3451905 h 4808265"/>
              <a:gd name="connsiteX28-3277" fmla="*/ 464820 w 2715400"/>
              <a:gd name="connsiteY28-3278" fmla="*/ 3444285 h 4808265"/>
              <a:gd name="connsiteX29-3279" fmla="*/ 464820 w 2715400"/>
              <a:gd name="connsiteY29-3280" fmla="*/ 2834685 h 4808265"/>
              <a:gd name="connsiteX30-3281" fmla="*/ 544830 w 2715400"/>
              <a:gd name="connsiteY30-3282" fmla="*/ 2541315 h 4808265"/>
              <a:gd name="connsiteX31-3283" fmla="*/ 906780 w 2715400"/>
              <a:gd name="connsiteY31-3284" fmla="*/ 2507025 h 4808265"/>
              <a:gd name="connsiteX32-3285" fmla="*/ 899160 w 2715400"/>
              <a:gd name="connsiteY32-3286" fmla="*/ 1790745 h 4808265"/>
              <a:gd name="connsiteX33-3287" fmla="*/ 990600 w 2715400"/>
              <a:gd name="connsiteY33-3288" fmla="*/ 1600245 h 4808265"/>
              <a:gd name="connsiteX34-3289" fmla="*/ 1348740 w 2715400"/>
              <a:gd name="connsiteY34-3290" fmla="*/ 1585005 h 4808265"/>
              <a:gd name="connsiteX0-3291" fmla="*/ 1439051 w 2805711"/>
              <a:gd name="connsiteY0-3292" fmla="*/ 1585005 h 4808265"/>
              <a:gd name="connsiteX1-3293" fmla="*/ 1446671 w 2805711"/>
              <a:gd name="connsiteY1-3294" fmla="*/ 754425 h 4808265"/>
              <a:gd name="connsiteX2-3295" fmla="*/ 1294271 w 2805711"/>
              <a:gd name="connsiteY2-3296" fmla="*/ 647745 h 4808265"/>
              <a:gd name="connsiteX3-3297" fmla="*/ 2033411 w 2805711"/>
              <a:gd name="connsiteY3-3298" fmla="*/ 45 h 4808265"/>
              <a:gd name="connsiteX4-3299" fmla="*/ 2805571 w 2805711"/>
              <a:gd name="connsiteY4-3300" fmla="*/ 657905 h 4808265"/>
              <a:gd name="connsiteX5-3301" fmla="*/ 2645551 w 2805711"/>
              <a:gd name="connsiteY5-3302" fmla="*/ 754425 h 4808265"/>
              <a:gd name="connsiteX6-3303" fmla="*/ 2627771 w 2805711"/>
              <a:gd name="connsiteY6-3304" fmla="*/ 1767885 h 4808265"/>
              <a:gd name="connsiteX7-3305" fmla="*/ 2521091 w 2805711"/>
              <a:gd name="connsiteY7-3306" fmla="*/ 1981245 h 4808265"/>
              <a:gd name="connsiteX8-3307" fmla="*/ 2406791 w 2805711"/>
              <a:gd name="connsiteY8-3308" fmla="*/ 1889805 h 4808265"/>
              <a:gd name="connsiteX9-3309" fmla="*/ 2406791 w 2805711"/>
              <a:gd name="connsiteY9-3310" fmla="*/ 1691685 h 4808265"/>
              <a:gd name="connsiteX10-3311" fmla="*/ 2338211 w 2805711"/>
              <a:gd name="connsiteY10-3312" fmla="*/ 1592625 h 4808265"/>
              <a:gd name="connsiteX11-3313" fmla="*/ 2216291 w 2805711"/>
              <a:gd name="connsiteY11-3314" fmla="*/ 1699305 h 4808265"/>
              <a:gd name="connsiteX12-3315" fmla="*/ 2193431 w 2805711"/>
              <a:gd name="connsiteY12-3316" fmla="*/ 2682285 h 4808265"/>
              <a:gd name="connsiteX13-3317" fmla="*/ 2079131 w 2805711"/>
              <a:gd name="connsiteY13-3318" fmla="*/ 2895645 h 4808265"/>
              <a:gd name="connsiteX14-3319" fmla="*/ 1949591 w 2805711"/>
              <a:gd name="connsiteY14-3320" fmla="*/ 2788965 h 4808265"/>
              <a:gd name="connsiteX15-3321" fmla="*/ 1957211 w 2805711"/>
              <a:gd name="connsiteY15-3322" fmla="*/ 2583225 h 4808265"/>
              <a:gd name="connsiteX16-3323" fmla="*/ 1903871 w 2805711"/>
              <a:gd name="connsiteY16-3324" fmla="*/ 2507025 h 4808265"/>
              <a:gd name="connsiteX17-3325" fmla="*/ 1774331 w 2805711"/>
              <a:gd name="connsiteY17-3326" fmla="*/ 2613705 h 4808265"/>
              <a:gd name="connsiteX18-3327" fmla="*/ 1743851 w 2805711"/>
              <a:gd name="connsiteY18-3328" fmla="*/ 3634785 h 4808265"/>
              <a:gd name="connsiteX19-3329" fmla="*/ 1652411 w 2805711"/>
              <a:gd name="connsiteY19-3330" fmla="*/ 3825285 h 4808265"/>
              <a:gd name="connsiteX20-3331" fmla="*/ 1522871 w 2805711"/>
              <a:gd name="connsiteY20-3332" fmla="*/ 3726225 h 4808265"/>
              <a:gd name="connsiteX21-3333" fmla="*/ 1515251 w 2805711"/>
              <a:gd name="connsiteY21-3334" fmla="*/ 3573825 h 4808265"/>
              <a:gd name="connsiteX22-3335" fmla="*/ 1446671 w 2805711"/>
              <a:gd name="connsiteY22-3336" fmla="*/ 3444285 h 4808265"/>
              <a:gd name="connsiteX23-3337" fmla="*/ 1347611 w 2805711"/>
              <a:gd name="connsiteY23-3338" fmla="*/ 3550965 h 4808265"/>
              <a:gd name="connsiteX24-3339" fmla="*/ 1317131 w 2805711"/>
              <a:gd name="connsiteY24-3340" fmla="*/ 4808265 h 4808265"/>
              <a:gd name="connsiteX25-3341" fmla="*/ 90311 w 2805711"/>
              <a:gd name="connsiteY25-3342" fmla="*/ 4808265 h 4808265"/>
              <a:gd name="connsiteX26-3343" fmla="*/ 105551 w 2805711"/>
              <a:gd name="connsiteY26-3344" fmla="*/ 3688125 h 4808265"/>
              <a:gd name="connsiteX27-3345" fmla="*/ 212231 w 2805711"/>
              <a:gd name="connsiteY27-3346" fmla="*/ 3451905 h 4808265"/>
              <a:gd name="connsiteX28-3347" fmla="*/ 555131 w 2805711"/>
              <a:gd name="connsiteY28-3348" fmla="*/ 3444285 h 4808265"/>
              <a:gd name="connsiteX29-3349" fmla="*/ 555131 w 2805711"/>
              <a:gd name="connsiteY29-3350" fmla="*/ 2834685 h 4808265"/>
              <a:gd name="connsiteX30-3351" fmla="*/ 635141 w 2805711"/>
              <a:gd name="connsiteY30-3352" fmla="*/ 2541315 h 4808265"/>
              <a:gd name="connsiteX31-3353" fmla="*/ 997091 w 2805711"/>
              <a:gd name="connsiteY31-3354" fmla="*/ 2507025 h 4808265"/>
              <a:gd name="connsiteX32-3355" fmla="*/ 989471 w 2805711"/>
              <a:gd name="connsiteY32-3356" fmla="*/ 1790745 h 4808265"/>
              <a:gd name="connsiteX33-3357" fmla="*/ 1080911 w 2805711"/>
              <a:gd name="connsiteY33-3358" fmla="*/ 1600245 h 4808265"/>
              <a:gd name="connsiteX34-3359" fmla="*/ 1439051 w 2805711"/>
              <a:gd name="connsiteY34-3360" fmla="*/ 1585005 h 4808265"/>
              <a:gd name="connsiteX0-3361" fmla="*/ 1436564 w 2803224"/>
              <a:gd name="connsiteY0-3362" fmla="*/ 1585005 h 4808265"/>
              <a:gd name="connsiteX1-3363" fmla="*/ 1444184 w 2803224"/>
              <a:gd name="connsiteY1-3364" fmla="*/ 754425 h 4808265"/>
              <a:gd name="connsiteX2-3365" fmla="*/ 1291784 w 2803224"/>
              <a:gd name="connsiteY2-3366" fmla="*/ 647745 h 4808265"/>
              <a:gd name="connsiteX3-3367" fmla="*/ 2030924 w 2803224"/>
              <a:gd name="connsiteY3-3368" fmla="*/ 45 h 4808265"/>
              <a:gd name="connsiteX4-3369" fmla="*/ 2803084 w 2803224"/>
              <a:gd name="connsiteY4-3370" fmla="*/ 657905 h 4808265"/>
              <a:gd name="connsiteX5-3371" fmla="*/ 2643064 w 2803224"/>
              <a:gd name="connsiteY5-3372" fmla="*/ 754425 h 4808265"/>
              <a:gd name="connsiteX6-3373" fmla="*/ 2625284 w 2803224"/>
              <a:gd name="connsiteY6-3374" fmla="*/ 1767885 h 4808265"/>
              <a:gd name="connsiteX7-3375" fmla="*/ 2518604 w 2803224"/>
              <a:gd name="connsiteY7-3376" fmla="*/ 1981245 h 4808265"/>
              <a:gd name="connsiteX8-3377" fmla="*/ 2404304 w 2803224"/>
              <a:gd name="connsiteY8-3378" fmla="*/ 1889805 h 4808265"/>
              <a:gd name="connsiteX9-3379" fmla="*/ 2404304 w 2803224"/>
              <a:gd name="connsiteY9-3380" fmla="*/ 1691685 h 4808265"/>
              <a:gd name="connsiteX10-3381" fmla="*/ 2335724 w 2803224"/>
              <a:gd name="connsiteY10-3382" fmla="*/ 1592625 h 4808265"/>
              <a:gd name="connsiteX11-3383" fmla="*/ 2213804 w 2803224"/>
              <a:gd name="connsiteY11-3384" fmla="*/ 1699305 h 4808265"/>
              <a:gd name="connsiteX12-3385" fmla="*/ 2190944 w 2803224"/>
              <a:gd name="connsiteY12-3386" fmla="*/ 2682285 h 4808265"/>
              <a:gd name="connsiteX13-3387" fmla="*/ 2076644 w 2803224"/>
              <a:gd name="connsiteY13-3388" fmla="*/ 2895645 h 4808265"/>
              <a:gd name="connsiteX14-3389" fmla="*/ 1947104 w 2803224"/>
              <a:gd name="connsiteY14-3390" fmla="*/ 2788965 h 4808265"/>
              <a:gd name="connsiteX15-3391" fmla="*/ 1954724 w 2803224"/>
              <a:gd name="connsiteY15-3392" fmla="*/ 2583225 h 4808265"/>
              <a:gd name="connsiteX16-3393" fmla="*/ 1901384 w 2803224"/>
              <a:gd name="connsiteY16-3394" fmla="*/ 2507025 h 4808265"/>
              <a:gd name="connsiteX17-3395" fmla="*/ 1771844 w 2803224"/>
              <a:gd name="connsiteY17-3396" fmla="*/ 2613705 h 4808265"/>
              <a:gd name="connsiteX18-3397" fmla="*/ 1741364 w 2803224"/>
              <a:gd name="connsiteY18-3398" fmla="*/ 3634785 h 4808265"/>
              <a:gd name="connsiteX19-3399" fmla="*/ 1649924 w 2803224"/>
              <a:gd name="connsiteY19-3400" fmla="*/ 3825285 h 4808265"/>
              <a:gd name="connsiteX20-3401" fmla="*/ 1520384 w 2803224"/>
              <a:gd name="connsiteY20-3402" fmla="*/ 3726225 h 4808265"/>
              <a:gd name="connsiteX21-3403" fmla="*/ 1512764 w 2803224"/>
              <a:gd name="connsiteY21-3404" fmla="*/ 3573825 h 4808265"/>
              <a:gd name="connsiteX22-3405" fmla="*/ 1444184 w 2803224"/>
              <a:gd name="connsiteY22-3406" fmla="*/ 3444285 h 4808265"/>
              <a:gd name="connsiteX23-3407" fmla="*/ 1345124 w 2803224"/>
              <a:gd name="connsiteY23-3408" fmla="*/ 3550965 h 4808265"/>
              <a:gd name="connsiteX24-3409" fmla="*/ 1314644 w 2803224"/>
              <a:gd name="connsiteY24-3410" fmla="*/ 4808265 h 4808265"/>
              <a:gd name="connsiteX25-3411" fmla="*/ 87824 w 2803224"/>
              <a:gd name="connsiteY25-3412" fmla="*/ 4808265 h 4808265"/>
              <a:gd name="connsiteX26-3413" fmla="*/ 103064 w 2803224"/>
              <a:gd name="connsiteY26-3414" fmla="*/ 3688125 h 4808265"/>
              <a:gd name="connsiteX27-3415" fmla="*/ 209744 w 2803224"/>
              <a:gd name="connsiteY27-3416" fmla="*/ 3451905 h 4808265"/>
              <a:gd name="connsiteX28-3417" fmla="*/ 552644 w 2803224"/>
              <a:gd name="connsiteY28-3418" fmla="*/ 3444285 h 4808265"/>
              <a:gd name="connsiteX29-3419" fmla="*/ 552644 w 2803224"/>
              <a:gd name="connsiteY29-3420" fmla="*/ 2834685 h 4808265"/>
              <a:gd name="connsiteX30-3421" fmla="*/ 632654 w 2803224"/>
              <a:gd name="connsiteY30-3422" fmla="*/ 2541315 h 4808265"/>
              <a:gd name="connsiteX31-3423" fmla="*/ 994604 w 2803224"/>
              <a:gd name="connsiteY31-3424" fmla="*/ 2507025 h 4808265"/>
              <a:gd name="connsiteX32-3425" fmla="*/ 986984 w 2803224"/>
              <a:gd name="connsiteY32-3426" fmla="*/ 1790745 h 4808265"/>
              <a:gd name="connsiteX33-3427" fmla="*/ 1078424 w 2803224"/>
              <a:gd name="connsiteY33-3428" fmla="*/ 1600245 h 4808265"/>
              <a:gd name="connsiteX34-3429" fmla="*/ 1436564 w 2803224"/>
              <a:gd name="connsiteY34-3430" fmla="*/ 1585005 h 4808265"/>
              <a:gd name="connsiteX0-3431" fmla="*/ 1439051 w 2805711"/>
              <a:gd name="connsiteY0-3432" fmla="*/ 1585005 h 4956978"/>
              <a:gd name="connsiteX1-3433" fmla="*/ 1446671 w 2805711"/>
              <a:gd name="connsiteY1-3434" fmla="*/ 754425 h 4956978"/>
              <a:gd name="connsiteX2-3435" fmla="*/ 1294271 w 2805711"/>
              <a:gd name="connsiteY2-3436" fmla="*/ 647745 h 4956978"/>
              <a:gd name="connsiteX3-3437" fmla="*/ 2033411 w 2805711"/>
              <a:gd name="connsiteY3-3438" fmla="*/ 45 h 4956978"/>
              <a:gd name="connsiteX4-3439" fmla="*/ 2805571 w 2805711"/>
              <a:gd name="connsiteY4-3440" fmla="*/ 657905 h 4956978"/>
              <a:gd name="connsiteX5-3441" fmla="*/ 2645551 w 2805711"/>
              <a:gd name="connsiteY5-3442" fmla="*/ 754425 h 4956978"/>
              <a:gd name="connsiteX6-3443" fmla="*/ 2627771 w 2805711"/>
              <a:gd name="connsiteY6-3444" fmla="*/ 1767885 h 4956978"/>
              <a:gd name="connsiteX7-3445" fmla="*/ 2521091 w 2805711"/>
              <a:gd name="connsiteY7-3446" fmla="*/ 1981245 h 4956978"/>
              <a:gd name="connsiteX8-3447" fmla="*/ 2406791 w 2805711"/>
              <a:gd name="connsiteY8-3448" fmla="*/ 1889805 h 4956978"/>
              <a:gd name="connsiteX9-3449" fmla="*/ 2406791 w 2805711"/>
              <a:gd name="connsiteY9-3450" fmla="*/ 1691685 h 4956978"/>
              <a:gd name="connsiteX10-3451" fmla="*/ 2338211 w 2805711"/>
              <a:gd name="connsiteY10-3452" fmla="*/ 1592625 h 4956978"/>
              <a:gd name="connsiteX11-3453" fmla="*/ 2216291 w 2805711"/>
              <a:gd name="connsiteY11-3454" fmla="*/ 1699305 h 4956978"/>
              <a:gd name="connsiteX12-3455" fmla="*/ 2193431 w 2805711"/>
              <a:gd name="connsiteY12-3456" fmla="*/ 2682285 h 4956978"/>
              <a:gd name="connsiteX13-3457" fmla="*/ 2079131 w 2805711"/>
              <a:gd name="connsiteY13-3458" fmla="*/ 2895645 h 4956978"/>
              <a:gd name="connsiteX14-3459" fmla="*/ 1949591 w 2805711"/>
              <a:gd name="connsiteY14-3460" fmla="*/ 2788965 h 4956978"/>
              <a:gd name="connsiteX15-3461" fmla="*/ 1957211 w 2805711"/>
              <a:gd name="connsiteY15-3462" fmla="*/ 2583225 h 4956978"/>
              <a:gd name="connsiteX16-3463" fmla="*/ 1903871 w 2805711"/>
              <a:gd name="connsiteY16-3464" fmla="*/ 2507025 h 4956978"/>
              <a:gd name="connsiteX17-3465" fmla="*/ 1774331 w 2805711"/>
              <a:gd name="connsiteY17-3466" fmla="*/ 2613705 h 4956978"/>
              <a:gd name="connsiteX18-3467" fmla="*/ 1743851 w 2805711"/>
              <a:gd name="connsiteY18-3468" fmla="*/ 3634785 h 4956978"/>
              <a:gd name="connsiteX19-3469" fmla="*/ 1652411 w 2805711"/>
              <a:gd name="connsiteY19-3470" fmla="*/ 3825285 h 4956978"/>
              <a:gd name="connsiteX20-3471" fmla="*/ 1522871 w 2805711"/>
              <a:gd name="connsiteY20-3472" fmla="*/ 3726225 h 4956978"/>
              <a:gd name="connsiteX21-3473" fmla="*/ 1515251 w 2805711"/>
              <a:gd name="connsiteY21-3474" fmla="*/ 3573825 h 4956978"/>
              <a:gd name="connsiteX22-3475" fmla="*/ 1446671 w 2805711"/>
              <a:gd name="connsiteY22-3476" fmla="*/ 3444285 h 4956978"/>
              <a:gd name="connsiteX23-3477" fmla="*/ 1347611 w 2805711"/>
              <a:gd name="connsiteY23-3478" fmla="*/ 3550965 h 4956978"/>
              <a:gd name="connsiteX24-3479" fmla="*/ 1317131 w 2805711"/>
              <a:gd name="connsiteY24-3480" fmla="*/ 4808265 h 4956978"/>
              <a:gd name="connsiteX25-3481" fmla="*/ 90311 w 2805711"/>
              <a:gd name="connsiteY25-3482" fmla="*/ 4808265 h 4956978"/>
              <a:gd name="connsiteX26-3483" fmla="*/ 105551 w 2805711"/>
              <a:gd name="connsiteY26-3484" fmla="*/ 3688125 h 4956978"/>
              <a:gd name="connsiteX27-3485" fmla="*/ 212231 w 2805711"/>
              <a:gd name="connsiteY27-3486" fmla="*/ 3451905 h 4956978"/>
              <a:gd name="connsiteX28-3487" fmla="*/ 555131 w 2805711"/>
              <a:gd name="connsiteY28-3488" fmla="*/ 3444285 h 4956978"/>
              <a:gd name="connsiteX29-3489" fmla="*/ 555131 w 2805711"/>
              <a:gd name="connsiteY29-3490" fmla="*/ 2834685 h 4956978"/>
              <a:gd name="connsiteX30-3491" fmla="*/ 635141 w 2805711"/>
              <a:gd name="connsiteY30-3492" fmla="*/ 2541315 h 4956978"/>
              <a:gd name="connsiteX31-3493" fmla="*/ 997091 w 2805711"/>
              <a:gd name="connsiteY31-3494" fmla="*/ 2507025 h 4956978"/>
              <a:gd name="connsiteX32-3495" fmla="*/ 989471 w 2805711"/>
              <a:gd name="connsiteY32-3496" fmla="*/ 1790745 h 4956978"/>
              <a:gd name="connsiteX33-3497" fmla="*/ 1080911 w 2805711"/>
              <a:gd name="connsiteY33-3498" fmla="*/ 1600245 h 4956978"/>
              <a:gd name="connsiteX34-3499" fmla="*/ 1439051 w 2805711"/>
              <a:gd name="connsiteY34-3500" fmla="*/ 1585005 h 4956978"/>
              <a:gd name="connsiteX0-3501" fmla="*/ 1361158 w 2727818"/>
              <a:gd name="connsiteY0-3502" fmla="*/ 1585005 h 4904878"/>
              <a:gd name="connsiteX1-3503" fmla="*/ 1368778 w 2727818"/>
              <a:gd name="connsiteY1-3504" fmla="*/ 754425 h 4904878"/>
              <a:gd name="connsiteX2-3505" fmla="*/ 1216378 w 2727818"/>
              <a:gd name="connsiteY2-3506" fmla="*/ 647745 h 4904878"/>
              <a:gd name="connsiteX3-3507" fmla="*/ 1955518 w 2727818"/>
              <a:gd name="connsiteY3-3508" fmla="*/ 45 h 4904878"/>
              <a:gd name="connsiteX4-3509" fmla="*/ 2727678 w 2727818"/>
              <a:gd name="connsiteY4-3510" fmla="*/ 657905 h 4904878"/>
              <a:gd name="connsiteX5-3511" fmla="*/ 2567658 w 2727818"/>
              <a:gd name="connsiteY5-3512" fmla="*/ 754425 h 4904878"/>
              <a:gd name="connsiteX6-3513" fmla="*/ 2549878 w 2727818"/>
              <a:gd name="connsiteY6-3514" fmla="*/ 1767885 h 4904878"/>
              <a:gd name="connsiteX7-3515" fmla="*/ 2443198 w 2727818"/>
              <a:gd name="connsiteY7-3516" fmla="*/ 1981245 h 4904878"/>
              <a:gd name="connsiteX8-3517" fmla="*/ 2328898 w 2727818"/>
              <a:gd name="connsiteY8-3518" fmla="*/ 1889805 h 4904878"/>
              <a:gd name="connsiteX9-3519" fmla="*/ 2328898 w 2727818"/>
              <a:gd name="connsiteY9-3520" fmla="*/ 1691685 h 4904878"/>
              <a:gd name="connsiteX10-3521" fmla="*/ 2260318 w 2727818"/>
              <a:gd name="connsiteY10-3522" fmla="*/ 1592625 h 4904878"/>
              <a:gd name="connsiteX11-3523" fmla="*/ 2138398 w 2727818"/>
              <a:gd name="connsiteY11-3524" fmla="*/ 1699305 h 4904878"/>
              <a:gd name="connsiteX12-3525" fmla="*/ 2115538 w 2727818"/>
              <a:gd name="connsiteY12-3526" fmla="*/ 2682285 h 4904878"/>
              <a:gd name="connsiteX13-3527" fmla="*/ 2001238 w 2727818"/>
              <a:gd name="connsiteY13-3528" fmla="*/ 2895645 h 4904878"/>
              <a:gd name="connsiteX14-3529" fmla="*/ 1871698 w 2727818"/>
              <a:gd name="connsiteY14-3530" fmla="*/ 2788965 h 4904878"/>
              <a:gd name="connsiteX15-3531" fmla="*/ 1879318 w 2727818"/>
              <a:gd name="connsiteY15-3532" fmla="*/ 2583225 h 4904878"/>
              <a:gd name="connsiteX16-3533" fmla="*/ 1825978 w 2727818"/>
              <a:gd name="connsiteY16-3534" fmla="*/ 2507025 h 4904878"/>
              <a:gd name="connsiteX17-3535" fmla="*/ 1696438 w 2727818"/>
              <a:gd name="connsiteY17-3536" fmla="*/ 2613705 h 4904878"/>
              <a:gd name="connsiteX18-3537" fmla="*/ 1665958 w 2727818"/>
              <a:gd name="connsiteY18-3538" fmla="*/ 3634785 h 4904878"/>
              <a:gd name="connsiteX19-3539" fmla="*/ 1574518 w 2727818"/>
              <a:gd name="connsiteY19-3540" fmla="*/ 3825285 h 4904878"/>
              <a:gd name="connsiteX20-3541" fmla="*/ 1444978 w 2727818"/>
              <a:gd name="connsiteY20-3542" fmla="*/ 3726225 h 4904878"/>
              <a:gd name="connsiteX21-3543" fmla="*/ 1437358 w 2727818"/>
              <a:gd name="connsiteY21-3544" fmla="*/ 3573825 h 4904878"/>
              <a:gd name="connsiteX22-3545" fmla="*/ 1368778 w 2727818"/>
              <a:gd name="connsiteY22-3546" fmla="*/ 3444285 h 4904878"/>
              <a:gd name="connsiteX23-3547" fmla="*/ 1269718 w 2727818"/>
              <a:gd name="connsiteY23-3548" fmla="*/ 3550965 h 4904878"/>
              <a:gd name="connsiteX24-3549" fmla="*/ 1239238 w 2727818"/>
              <a:gd name="connsiteY24-3550" fmla="*/ 4808265 h 4904878"/>
              <a:gd name="connsiteX25-3551" fmla="*/ 12418 w 2727818"/>
              <a:gd name="connsiteY25-3552" fmla="*/ 4808265 h 4904878"/>
              <a:gd name="connsiteX26-3553" fmla="*/ 27658 w 2727818"/>
              <a:gd name="connsiteY26-3554" fmla="*/ 3688125 h 4904878"/>
              <a:gd name="connsiteX27-3555" fmla="*/ 134338 w 2727818"/>
              <a:gd name="connsiteY27-3556" fmla="*/ 3451905 h 4904878"/>
              <a:gd name="connsiteX28-3557" fmla="*/ 477238 w 2727818"/>
              <a:gd name="connsiteY28-3558" fmla="*/ 3444285 h 4904878"/>
              <a:gd name="connsiteX29-3559" fmla="*/ 477238 w 2727818"/>
              <a:gd name="connsiteY29-3560" fmla="*/ 2834685 h 4904878"/>
              <a:gd name="connsiteX30-3561" fmla="*/ 557248 w 2727818"/>
              <a:gd name="connsiteY30-3562" fmla="*/ 2541315 h 4904878"/>
              <a:gd name="connsiteX31-3563" fmla="*/ 919198 w 2727818"/>
              <a:gd name="connsiteY31-3564" fmla="*/ 2507025 h 4904878"/>
              <a:gd name="connsiteX32-3565" fmla="*/ 911578 w 2727818"/>
              <a:gd name="connsiteY32-3566" fmla="*/ 1790745 h 4904878"/>
              <a:gd name="connsiteX33-3567" fmla="*/ 1003018 w 2727818"/>
              <a:gd name="connsiteY33-3568" fmla="*/ 1600245 h 4904878"/>
              <a:gd name="connsiteX34-3569" fmla="*/ 1361158 w 2727818"/>
              <a:gd name="connsiteY34-3570" fmla="*/ 1585005 h 4904878"/>
              <a:gd name="connsiteX0-3571" fmla="*/ 1361158 w 2727818"/>
              <a:gd name="connsiteY0-3572" fmla="*/ 1585005 h 4956978"/>
              <a:gd name="connsiteX1-3573" fmla="*/ 1368778 w 2727818"/>
              <a:gd name="connsiteY1-3574" fmla="*/ 754425 h 4956978"/>
              <a:gd name="connsiteX2-3575" fmla="*/ 1216378 w 2727818"/>
              <a:gd name="connsiteY2-3576" fmla="*/ 647745 h 4956978"/>
              <a:gd name="connsiteX3-3577" fmla="*/ 1955518 w 2727818"/>
              <a:gd name="connsiteY3-3578" fmla="*/ 45 h 4956978"/>
              <a:gd name="connsiteX4-3579" fmla="*/ 2727678 w 2727818"/>
              <a:gd name="connsiteY4-3580" fmla="*/ 657905 h 4956978"/>
              <a:gd name="connsiteX5-3581" fmla="*/ 2567658 w 2727818"/>
              <a:gd name="connsiteY5-3582" fmla="*/ 754425 h 4956978"/>
              <a:gd name="connsiteX6-3583" fmla="*/ 2549878 w 2727818"/>
              <a:gd name="connsiteY6-3584" fmla="*/ 1767885 h 4956978"/>
              <a:gd name="connsiteX7-3585" fmla="*/ 2443198 w 2727818"/>
              <a:gd name="connsiteY7-3586" fmla="*/ 1981245 h 4956978"/>
              <a:gd name="connsiteX8-3587" fmla="*/ 2328898 w 2727818"/>
              <a:gd name="connsiteY8-3588" fmla="*/ 1889805 h 4956978"/>
              <a:gd name="connsiteX9-3589" fmla="*/ 2328898 w 2727818"/>
              <a:gd name="connsiteY9-3590" fmla="*/ 1691685 h 4956978"/>
              <a:gd name="connsiteX10-3591" fmla="*/ 2260318 w 2727818"/>
              <a:gd name="connsiteY10-3592" fmla="*/ 1592625 h 4956978"/>
              <a:gd name="connsiteX11-3593" fmla="*/ 2138398 w 2727818"/>
              <a:gd name="connsiteY11-3594" fmla="*/ 1699305 h 4956978"/>
              <a:gd name="connsiteX12-3595" fmla="*/ 2115538 w 2727818"/>
              <a:gd name="connsiteY12-3596" fmla="*/ 2682285 h 4956978"/>
              <a:gd name="connsiteX13-3597" fmla="*/ 2001238 w 2727818"/>
              <a:gd name="connsiteY13-3598" fmla="*/ 2895645 h 4956978"/>
              <a:gd name="connsiteX14-3599" fmla="*/ 1871698 w 2727818"/>
              <a:gd name="connsiteY14-3600" fmla="*/ 2788965 h 4956978"/>
              <a:gd name="connsiteX15-3601" fmla="*/ 1879318 w 2727818"/>
              <a:gd name="connsiteY15-3602" fmla="*/ 2583225 h 4956978"/>
              <a:gd name="connsiteX16-3603" fmla="*/ 1825978 w 2727818"/>
              <a:gd name="connsiteY16-3604" fmla="*/ 2507025 h 4956978"/>
              <a:gd name="connsiteX17-3605" fmla="*/ 1696438 w 2727818"/>
              <a:gd name="connsiteY17-3606" fmla="*/ 2613705 h 4956978"/>
              <a:gd name="connsiteX18-3607" fmla="*/ 1665958 w 2727818"/>
              <a:gd name="connsiteY18-3608" fmla="*/ 3634785 h 4956978"/>
              <a:gd name="connsiteX19-3609" fmla="*/ 1574518 w 2727818"/>
              <a:gd name="connsiteY19-3610" fmla="*/ 3825285 h 4956978"/>
              <a:gd name="connsiteX20-3611" fmla="*/ 1444978 w 2727818"/>
              <a:gd name="connsiteY20-3612" fmla="*/ 3726225 h 4956978"/>
              <a:gd name="connsiteX21-3613" fmla="*/ 1437358 w 2727818"/>
              <a:gd name="connsiteY21-3614" fmla="*/ 3573825 h 4956978"/>
              <a:gd name="connsiteX22-3615" fmla="*/ 1368778 w 2727818"/>
              <a:gd name="connsiteY22-3616" fmla="*/ 3444285 h 4956978"/>
              <a:gd name="connsiteX23-3617" fmla="*/ 1269718 w 2727818"/>
              <a:gd name="connsiteY23-3618" fmla="*/ 3550965 h 4956978"/>
              <a:gd name="connsiteX24-3619" fmla="*/ 1239238 w 2727818"/>
              <a:gd name="connsiteY24-3620" fmla="*/ 4808265 h 4956978"/>
              <a:gd name="connsiteX25-3621" fmla="*/ 12418 w 2727818"/>
              <a:gd name="connsiteY25-3622" fmla="*/ 4808265 h 4956978"/>
              <a:gd name="connsiteX26-3623" fmla="*/ 27658 w 2727818"/>
              <a:gd name="connsiteY26-3624" fmla="*/ 3688125 h 4956978"/>
              <a:gd name="connsiteX27-3625" fmla="*/ 134338 w 2727818"/>
              <a:gd name="connsiteY27-3626" fmla="*/ 3451905 h 4956978"/>
              <a:gd name="connsiteX28-3627" fmla="*/ 477238 w 2727818"/>
              <a:gd name="connsiteY28-3628" fmla="*/ 3444285 h 4956978"/>
              <a:gd name="connsiteX29-3629" fmla="*/ 477238 w 2727818"/>
              <a:gd name="connsiteY29-3630" fmla="*/ 2834685 h 4956978"/>
              <a:gd name="connsiteX30-3631" fmla="*/ 557248 w 2727818"/>
              <a:gd name="connsiteY30-3632" fmla="*/ 2541315 h 4956978"/>
              <a:gd name="connsiteX31-3633" fmla="*/ 919198 w 2727818"/>
              <a:gd name="connsiteY31-3634" fmla="*/ 2507025 h 4956978"/>
              <a:gd name="connsiteX32-3635" fmla="*/ 911578 w 2727818"/>
              <a:gd name="connsiteY32-3636" fmla="*/ 1790745 h 4956978"/>
              <a:gd name="connsiteX33-3637" fmla="*/ 1003018 w 2727818"/>
              <a:gd name="connsiteY33-3638" fmla="*/ 1600245 h 4956978"/>
              <a:gd name="connsiteX34-3639" fmla="*/ 1361158 w 2727818"/>
              <a:gd name="connsiteY34-3640" fmla="*/ 1585005 h 4956978"/>
              <a:gd name="connsiteX0-3641" fmla="*/ 1361158 w 2727818"/>
              <a:gd name="connsiteY0-3642" fmla="*/ 1585005 h 4895636"/>
              <a:gd name="connsiteX1-3643" fmla="*/ 1368778 w 2727818"/>
              <a:gd name="connsiteY1-3644" fmla="*/ 754425 h 4895636"/>
              <a:gd name="connsiteX2-3645" fmla="*/ 1216378 w 2727818"/>
              <a:gd name="connsiteY2-3646" fmla="*/ 647745 h 4895636"/>
              <a:gd name="connsiteX3-3647" fmla="*/ 1955518 w 2727818"/>
              <a:gd name="connsiteY3-3648" fmla="*/ 45 h 4895636"/>
              <a:gd name="connsiteX4-3649" fmla="*/ 2727678 w 2727818"/>
              <a:gd name="connsiteY4-3650" fmla="*/ 657905 h 4895636"/>
              <a:gd name="connsiteX5-3651" fmla="*/ 2567658 w 2727818"/>
              <a:gd name="connsiteY5-3652" fmla="*/ 754425 h 4895636"/>
              <a:gd name="connsiteX6-3653" fmla="*/ 2549878 w 2727818"/>
              <a:gd name="connsiteY6-3654" fmla="*/ 1767885 h 4895636"/>
              <a:gd name="connsiteX7-3655" fmla="*/ 2443198 w 2727818"/>
              <a:gd name="connsiteY7-3656" fmla="*/ 1981245 h 4895636"/>
              <a:gd name="connsiteX8-3657" fmla="*/ 2328898 w 2727818"/>
              <a:gd name="connsiteY8-3658" fmla="*/ 1889805 h 4895636"/>
              <a:gd name="connsiteX9-3659" fmla="*/ 2328898 w 2727818"/>
              <a:gd name="connsiteY9-3660" fmla="*/ 1691685 h 4895636"/>
              <a:gd name="connsiteX10-3661" fmla="*/ 2260318 w 2727818"/>
              <a:gd name="connsiteY10-3662" fmla="*/ 1592625 h 4895636"/>
              <a:gd name="connsiteX11-3663" fmla="*/ 2138398 w 2727818"/>
              <a:gd name="connsiteY11-3664" fmla="*/ 1699305 h 4895636"/>
              <a:gd name="connsiteX12-3665" fmla="*/ 2115538 w 2727818"/>
              <a:gd name="connsiteY12-3666" fmla="*/ 2682285 h 4895636"/>
              <a:gd name="connsiteX13-3667" fmla="*/ 2001238 w 2727818"/>
              <a:gd name="connsiteY13-3668" fmla="*/ 2895645 h 4895636"/>
              <a:gd name="connsiteX14-3669" fmla="*/ 1871698 w 2727818"/>
              <a:gd name="connsiteY14-3670" fmla="*/ 2788965 h 4895636"/>
              <a:gd name="connsiteX15-3671" fmla="*/ 1879318 w 2727818"/>
              <a:gd name="connsiteY15-3672" fmla="*/ 2583225 h 4895636"/>
              <a:gd name="connsiteX16-3673" fmla="*/ 1825978 w 2727818"/>
              <a:gd name="connsiteY16-3674" fmla="*/ 2507025 h 4895636"/>
              <a:gd name="connsiteX17-3675" fmla="*/ 1696438 w 2727818"/>
              <a:gd name="connsiteY17-3676" fmla="*/ 2613705 h 4895636"/>
              <a:gd name="connsiteX18-3677" fmla="*/ 1665958 w 2727818"/>
              <a:gd name="connsiteY18-3678" fmla="*/ 3634785 h 4895636"/>
              <a:gd name="connsiteX19-3679" fmla="*/ 1574518 w 2727818"/>
              <a:gd name="connsiteY19-3680" fmla="*/ 3825285 h 4895636"/>
              <a:gd name="connsiteX20-3681" fmla="*/ 1444978 w 2727818"/>
              <a:gd name="connsiteY20-3682" fmla="*/ 3726225 h 4895636"/>
              <a:gd name="connsiteX21-3683" fmla="*/ 1437358 w 2727818"/>
              <a:gd name="connsiteY21-3684" fmla="*/ 3573825 h 4895636"/>
              <a:gd name="connsiteX22-3685" fmla="*/ 1368778 w 2727818"/>
              <a:gd name="connsiteY22-3686" fmla="*/ 3444285 h 4895636"/>
              <a:gd name="connsiteX23-3687" fmla="*/ 1269718 w 2727818"/>
              <a:gd name="connsiteY23-3688" fmla="*/ 3550965 h 4895636"/>
              <a:gd name="connsiteX24-3689" fmla="*/ 1239238 w 2727818"/>
              <a:gd name="connsiteY24-3690" fmla="*/ 4808265 h 4895636"/>
              <a:gd name="connsiteX25-3691" fmla="*/ 12418 w 2727818"/>
              <a:gd name="connsiteY25-3692" fmla="*/ 4808265 h 4895636"/>
              <a:gd name="connsiteX26-3693" fmla="*/ 27658 w 2727818"/>
              <a:gd name="connsiteY26-3694" fmla="*/ 3688125 h 4895636"/>
              <a:gd name="connsiteX27-3695" fmla="*/ 134338 w 2727818"/>
              <a:gd name="connsiteY27-3696" fmla="*/ 3451905 h 4895636"/>
              <a:gd name="connsiteX28-3697" fmla="*/ 477238 w 2727818"/>
              <a:gd name="connsiteY28-3698" fmla="*/ 3444285 h 4895636"/>
              <a:gd name="connsiteX29-3699" fmla="*/ 477238 w 2727818"/>
              <a:gd name="connsiteY29-3700" fmla="*/ 2834685 h 4895636"/>
              <a:gd name="connsiteX30-3701" fmla="*/ 557248 w 2727818"/>
              <a:gd name="connsiteY30-3702" fmla="*/ 2541315 h 4895636"/>
              <a:gd name="connsiteX31-3703" fmla="*/ 919198 w 2727818"/>
              <a:gd name="connsiteY31-3704" fmla="*/ 2507025 h 4895636"/>
              <a:gd name="connsiteX32-3705" fmla="*/ 911578 w 2727818"/>
              <a:gd name="connsiteY32-3706" fmla="*/ 1790745 h 4895636"/>
              <a:gd name="connsiteX33-3707" fmla="*/ 1003018 w 2727818"/>
              <a:gd name="connsiteY33-3708" fmla="*/ 1600245 h 4895636"/>
              <a:gd name="connsiteX34-3709" fmla="*/ 1361158 w 2727818"/>
              <a:gd name="connsiteY34-3710" fmla="*/ 1585005 h 4895636"/>
              <a:gd name="connsiteX0-3711" fmla="*/ 1369624 w 2736284"/>
              <a:gd name="connsiteY0-3712" fmla="*/ 1585005 h 4824013"/>
              <a:gd name="connsiteX1-3713" fmla="*/ 1377244 w 2736284"/>
              <a:gd name="connsiteY1-3714" fmla="*/ 754425 h 4824013"/>
              <a:gd name="connsiteX2-3715" fmla="*/ 1224844 w 2736284"/>
              <a:gd name="connsiteY2-3716" fmla="*/ 647745 h 4824013"/>
              <a:gd name="connsiteX3-3717" fmla="*/ 1963984 w 2736284"/>
              <a:gd name="connsiteY3-3718" fmla="*/ 45 h 4824013"/>
              <a:gd name="connsiteX4-3719" fmla="*/ 2736144 w 2736284"/>
              <a:gd name="connsiteY4-3720" fmla="*/ 657905 h 4824013"/>
              <a:gd name="connsiteX5-3721" fmla="*/ 2576124 w 2736284"/>
              <a:gd name="connsiteY5-3722" fmla="*/ 754425 h 4824013"/>
              <a:gd name="connsiteX6-3723" fmla="*/ 2558344 w 2736284"/>
              <a:gd name="connsiteY6-3724" fmla="*/ 1767885 h 4824013"/>
              <a:gd name="connsiteX7-3725" fmla="*/ 2451664 w 2736284"/>
              <a:gd name="connsiteY7-3726" fmla="*/ 1981245 h 4824013"/>
              <a:gd name="connsiteX8-3727" fmla="*/ 2337364 w 2736284"/>
              <a:gd name="connsiteY8-3728" fmla="*/ 1889805 h 4824013"/>
              <a:gd name="connsiteX9-3729" fmla="*/ 2337364 w 2736284"/>
              <a:gd name="connsiteY9-3730" fmla="*/ 1691685 h 4824013"/>
              <a:gd name="connsiteX10-3731" fmla="*/ 2268784 w 2736284"/>
              <a:gd name="connsiteY10-3732" fmla="*/ 1592625 h 4824013"/>
              <a:gd name="connsiteX11-3733" fmla="*/ 2146864 w 2736284"/>
              <a:gd name="connsiteY11-3734" fmla="*/ 1699305 h 4824013"/>
              <a:gd name="connsiteX12-3735" fmla="*/ 2124004 w 2736284"/>
              <a:gd name="connsiteY12-3736" fmla="*/ 2682285 h 4824013"/>
              <a:gd name="connsiteX13-3737" fmla="*/ 2009704 w 2736284"/>
              <a:gd name="connsiteY13-3738" fmla="*/ 2895645 h 4824013"/>
              <a:gd name="connsiteX14-3739" fmla="*/ 1880164 w 2736284"/>
              <a:gd name="connsiteY14-3740" fmla="*/ 2788965 h 4824013"/>
              <a:gd name="connsiteX15-3741" fmla="*/ 1887784 w 2736284"/>
              <a:gd name="connsiteY15-3742" fmla="*/ 2583225 h 4824013"/>
              <a:gd name="connsiteX16-3743" fmla="*/ 1834444 w 2736284"/>
              <a:gd name="connsiteY16-3744" fmla="*/ 2507025 h 4824013"/>
              <a:gd name="connsiteX17-3745" fmla="*/ 1704904 w 2736284"/>
              <a:gd name="connsiteY17-3746" fmla="*/ 2613705 h 4824013"/>
              <a:gd name="connsiteX18-3747" fmla="*/ 1674424 w 2736284"/>
              <a:gd name="connsiteY18-3748" fmla="*/ 3634785 h 4824013"/>
              <a:gd name="connsiteX19-3749" fmla="*/ 1582984 w 2736284"/>
              <a:gd name="connsiteY19-3750" fmla="*/ 3825285 h 4824013"/>
              <a:gd name="connsiteX20-3751" fmla="*/ 1453444 w 2736284"/>
              <a:gd name="connsiteY20-3752" fmla="*/ 3726225 h 4824013"/>
              <a:gd name="connsiteX21-3753" fmla="*/ 1445824 w 2736284"/>
              <a:gd name="connsiteY21-3754" fmla="*/ 3573825 h 4824013"/>
              <a:gd name="connsiteX22-3755" fmla="*/ 1377244 w 2736284"/>
              <a:gd name="connsiteY22-3756" fmla="*/ 3444285 h 4824013"/>
              <a:gd name="connsiteX23-3757" fmla="*/ 1278184 w 2736284"/>
              <a:gd name="connsiteY23-3758" fmla="*/ 3550965 h 4824013"/>
              <a:gd name="connsiteX24-3759" fmla="*/ 1247704 w 2736284"/>
              <a:gd name="connsiteY24-3760" fmla="*/ 4808265 h 4824013"/>
              <a:gd name="connsiteX25-3761" fmla="*/ 20884 w 2736284"/>
              <a:gd name="connsiteY25-3762" fmla="*/ 4808265 h 4824013"/>
              <a:gd name="connsiteX26-3763" fmla="*/ 36124 w 2736284"/>
              <a:gd name="connsiteY26-3764" fmla="*/ 3688125 h 4824013"/>
              <a:gd name="connsiteX27-3765" fmla="*/ 142804 w 2736284"/>
              <a:gd name="connsiteY27-3766" fmla="*/ 3451905 h 4824013"/>
              <a:gd name="connsiteX28-3767" fmla="*/ 485704 w 2736284"/>
              <a:gd name="connsiteY28-3768" fmla="*/ 3444285 h 4824013"/>
              <a:gd name="connsiteX29-3769" fmla="*/ 485704 w 2736284"/>
              <a:gd name="connsiteY29-3770" fmla="*/ 2834685 h 4824013"/>
              <a:gd name="connsiteX30-3771" fmla="*/ 565714 w 2736284"/>
              <a:gd name="connsiteY30-3772" fmla="*/ 2541315 h 4824013"/>
              <a:gd name="connsiteX31-3773" fmla="*/ 927664 w 2736284"/>
              <a:gd name="connsiteY31-3774" fmla="*/ 2507025 h 4824013"/>
              <a:gd name="connsiteX32-3775" fmla="*/ 920044 w 2736284"/>
              <a:gd name="connsiteY32-3776" fmla="*/ 1790745 h 4824013"/>
              <a:gd name="connsiteX33-3777" fmla="*/ 1011484 w 2736284"/>
              <a:gd name="connsiteY33-3778" fmla="*/ 1600245 h 4824013"/>
              <a:gd name="connsiteX34-3779" fmla="*/ 1369624 w 2736284"/>
              <a:gd name="connsiteY34-3780" fmla="*/ 1585005 h 4824013"/>
              <a:gd name="connsiteX0-3781" fmla="*/ 1369624 w 2736284"/>
              <a:gd name="connsiteY0-3782" fmla="*/ 1585005 h 4824013"/>
              <a:gd name="connsiteX1-3783" fmla="*/ 1377244 w 2736284"/>
              <a:gd name="connsiteY1-3784" fmla="*/ 754425 h 4824013"/>
              <a:gd name="connsiteX2-3785" fmla="*/ 1224844 w 2736284"/>
              <a:gd name="connsiteY2-3786" fmla="*/ 647745 h 4824013"/>
              <a:gd name="connsiteX3-3787" fmla="*/ 1963984 w 2736284"/>
              <a:gd name="connsiteY3-3788" fmla="*/ 45 h 4824013"/>
              <a:gd name="connsiteX4-3789" fmla="*/ 2736144 w 2736284"/>
              <a:gd name="connsiteY4-3790" fmla="*/ 657905 h 4824013"/>
              <a:gd name="connsiteX5-3791" fmla="*/ 2576124 w 2736284"/>
              <a:gd name="connsiteY5-3792" fmla="*/ 754425 h 4824013"/>
              <a:gd name="connsiteX6-3793" fmla="*/ 2558344 w 2736284"/>
              <a:gd name="connsiteY6-3794" fmla="*/ 1767885 h 4824013"/>
              <a:gd name="connsiteX7-3795" fmla="*/ 2451664 w 2736284"/>
              <a:gd name="connsiteY7-3796" fmla="*/ 1981245 h 4824013"/>
              <a:gd name="connsiteX8-3797" fmla="*/ 2337364 w 2736284"/>
              <a:gd name="connsiteY8-3798" fmla="*/ 1889805 h 4824013"/>
              <a:gd name="connsiteX9-3799" fmla="*/ 2337364 w 2736284"/>
              <a:gd name="connsiteY9-3800" fmla="*/ 1691685 h 4824013"/>
              <a:gd name="connsiteX10-3801" fmla="*/ 2268784 w 2736284"/>
              <a:gd name="connsiteY10-3802" fmla="*/ 1592625 h 4824013"/>
              <a:gd name="connsiteX11-3803" fmla="*/ 2146864 w 2736284"/>
              <a:gd name="connsiteY11-3804" fmla="*/ 1699305 h 4824013"/>
              <a:gd name="connsiteX12-3805" fmla="*/ 2124004 w 2736284"/>
              <a:gd name="connsiteY12-3806" fmla="*/ 2682285 h 4824013"/>
              <a:gd name="connsiteX13-3807" fmla="*/ 2009704 w 2736284"/>
              <a:gd name="connsiteY13-3808" fmla="*/ 2895645 h 4824013"/>
              <a:gd name="connsiteX14-3809" fmla="*/ 1880164 w 2736284"/>
              <a:gd name="connsiteY14-3810" fmla="*/ 2788965 h 4824013"/>
              <a:gd name="connsiteX15-3811" fmla="*/ 1887784 w 2736284"/>
              <a:gd name="connsiteY15-3812" fmla="*/ 2583225 h 4824013"/>
              <a:gd name="connsiteX16-3813" fmla="*/ 1834444 w 2736284"/>
              <a:gd name="connsiteY16-3814" fmla="*/ 2507025 h 4824013"/>
              <a:gd name="connsiteX17-3815" fmla="*/ 1704904 w 2736284"/>
              <a:gd name="connsiteY17-3816" fmla="*/ 2613705 h 4824013"/>
              <a:gd name="connsiteX18-3817" fmla="*/ 1674424 w 2736284"/>
              <a:gd name="connsiteY18-3818" fmla="*/ 3634785 h 4824013"/>
              <a:gd name="connsiteX19-3819" fmla="*/ 1582984 w 2736284"/>
              <a:gd name="connsiteY19-3820" fmla="*/ 3825285 h 4824013"/>
              <a:gd name="connsiteX20-3821" fmla="*/ 1453444 w 2736284"/>
              <a:gd name="connsiteY20-3822" fmla="*/ 3726225 h 4824013"/>
              <a:gd name="connsiteX21-3823" fmla="*/ 1445824 w 2736284"/>
              <a:gd name="connsiteY21-3824" fmla="*/ 3573825 h 4824013"/>
              <a:gd name="connsiteX22-3825" fmla="*/ 1377244 w 2736284"/>
              <a:gd name="connsiteY22-3826" fmla="*/ 3444285 h 4824013"/>
              <a:gd name="connsiteX23-3827" fmla="*/ 1278184 w 2736284"/>
              <a:gd name="connsiteY23-3828" fmla="*/ 3550965 h 4824013"/>
              <a:gd name="connsiteX24-3829" fmla="*/ 1247704 w 2736284"/>
              <a:gd name="connsiteY24-3830" fmla="*/ 4808265 h 4824013"/>
              <a:gd name="connsiteX25-3831" fmla="*/ 20884 w 2736284"/>
              <a:gd name="connsiteY25-3832" fmla="*/ 4808265 h 4824013"/>
              <a:gd name="connsiteX26-3833" fmla="*/ 36124 w 2736284"/>
              <a:gd name="connsiteY26-3834" fmla="*/ 3688125 h 4824013"/>
              <a:gd name="connsiteX27-3835" fmla="*/ 142804 w 2736284"/>
              <a:gd name="connsiteY27-3836" fmla="*/ 3451905 h 4824013"/>
              <a:gd name="connsiteX28-3837" fmla="*/ 485704 w 2736284"/>
              <a:gd name="connsiteY28-3838" fmla="*/ 3444285 h 4824013"/>
              <a:gd name="connsiteX29-3839" fmla="*/ 485704 w 2736284"/>
              <a:gd name="connsiteY29-3840" fmla="*/ 2834685 h 4824013"/>
              <a:gd name="connsiteX30-3841" fmla="*/ 565714 w 2736284"/>
              <a:gd name="connsiteY30-3842" fmla="*/ 2541315 h 4824013"/>
              <a:gd name="connsiteX31-3843" fmla="*/ 927664 w 2736284"/>
              <a:gd name="connsiteY31-3844" fmla="*/ 2507025 h 4824013"/>
              <a:gd name="connsiteX32-3845" fmla="*/ 920044 w 2736284"/>
              <a:gd name="connsiteY32-3846" fmla="*/ 1790745 h 4824013"/>
              <a:gd name="connsiteX33-3847" fmla="*/ 1011484 w 2736284"/>
              <a:gd name="connsiteY33-3848" fmla="*/ 1600245 h 4824013"/>
              <a:gd name="connsiteX34-3849" fmla="*/ 1369624 w 2736284"/>
              <a:gd name="connsiteY34-3850" fmla="*/ 1585005 h 4824013"/>
              <a:gd name="connsiteX0-3851" fmla="*/ 1369624 w 2736284"/>
              <a:gd name="connsiteY0-3852" fmla="*/ 1585005 h 4824013"/>
              <a:gd name="connsiteX1-3853" fmla="*/ 1377244 w 2736284"/>
              <a:gd name="connsiteY1-3854" fmla="*/ 754425 h 4824013"/>
              <a:gd name="connsiteX2-3855" fmla="*/ 1224844 w 2736284"/>
              <a:gd name="connsiteY2-3856" fmla="*/ 647745 h 4824013"/>
              <a:gd name="connsiteX3-3857" fmla="*/ 1963984 w 2736284"/>
              <a:gd name="connsiteY3-3858" fmla="*/ 45 h 4824013"/>
              <a:gd name="connsiteX4-3859" fmla="*/ 2736144 w 2736284"/>
              <a:gd name="connsiteY4-3860" fmla="*/ 657905 h 4824013"/>
              <a:gd name="connsiteX5-3861" fmla="*/ 2576124 w 2736284"/>
              <a:gd name="connsiteY5-3862" fmla="*/ 754425 h 4824013"/>
              <a:gd name="connsiteX6-3863" fmla="*/ 2558344 w 2736284"/>
              <a:gd name="connsiteY6-3864" fmla="*/ 1767885 h 4824013"/>
              <a:gd name="connsiteX7-3865" fmla="*/ 2451664 w 2736284"/>
              <a:gd name="connsiteY7-3866" fmla="*/ 1981245 h 4824013"/>
              <a:gd name="connsiteX8-3867" fmla="*/ 2337364 w 2736284"/>
              <a:gd name="connsiteY8-3868" fmla="*/ 1889805 h 4824013"/>
              <a:gd name="connsiteX9-3869" fmla="*/ 2337364 w 2736284"/>
              <a:gd name="connsiteY9-3870" fmla="*/ 1691685 h 4824013"/>
              <a:gd name="connsiteX10-3871" fmla="*/ 2268784 w 2736284"/>
              <a:gd name="connsiteY10-3872" fmla="*/ 1592625 h 4824013"/>
              <a:gd name="connsiteX11-3873" fmla="*/ 2146864 w 2736284"/>
              <a:gd name="connsiteY11-3874" fmla="*/ 1699305 h 4824013"/>
              <a:gd name="connsiteX12-3875" fmla="*/ 2124004 w 2736284"/>
              <a:gd name="connsiteY12-3876" fmla="*/ 2682285 h 4824013"/>
              <a:gd name="connsiteX13-3877" fmla="*/ 2009704 w 2736284"/>
              <a:gd name="connsiteY13-3878" fmla="*/ 2895645 h 4824013"/>
              <a:gd name="connsiteX14-3879" fmla="*/ 1880164 w 2736284"/>
              <a:gd name="connsiteY14-3880" fmla="*/ 2788965 h 4824013"/>
              <a:gd name="connsiteX15-3881" fmla="*/ 1887784 w 2736284"/>
              <a:gd name="connsiteY15-3882" fmla="*/ 2583225 h 4824013"/>
              <a:gd name="connsiteX16-3883" fmla="*/ 1834444 w 2736284"/>
              <a:gd name="connsiteY16-3884" fmla="*/ 2507025 h 4824013"/>
              <a:gd name="connsiteX17-3885" fmla="*/ 1704904 w 2736284"/>
              <a:gd name="connsiteY17-3886" fmla="*/ 2613705 h 4824013"/>
              <a:gd name="connsiteX18-3887" fmla="*/ 1674424 w 2736284"/>
              <a:gd name="connsiteY18-3888" fmla="*/ 3634785 h 4824013"/>
              <a:gd name="connsiteX19-3889" fmla="*/ 1582984 w 2736284"/>
              <a:gd name="connsiteY19-3890" fmla="*/ 3825285 h 4824013"/>
              <a:gd name="connsiteX20-3891" fmla="*/ 1453444 w 2736284"/>
              <a:gd name="connsiteY20-3892" fmla="*/ 3726225 h 4824013"/>
              <a:gd name="connsiteX21-3893" fmla="*/ 1445824 w 2736284"/>
              <a:gd name="connsiteY21-3894" fmla="*/ 3573825 h 4824013"/>
              <a:gd name="connsiteX22-3895" fmla="*/ 1377244 w 2736284"/>
              <a:gd name="connsiteY22-3896" fmla="*/ 3444285 h 4824013"/>
              <a:gd name="connsiteX23-3897" fmla="*/ 1278184 w 2736284"/>
              <a:gd name="connsiteY23-3898" fmla="*/ 3550965 h 4824013"/>
              <a:gd name="connsiteX24-3899" fmla="*/ 1247704 w 2736284"/>
              <a:gd name="connsiteY24-3900" fmla="*/ 4808265 h 4824013"/>
              <a:gd name="connsiteX25-3901" fmla="*/ 20884 w 2736284"/>
              <a:gd name="connsiteY25-3902" fmla="*/ 4808265 h 4824013"/>
              <a:gd name="connsiteX26-3903" fmla="*/ 36124 w 2736284"/>
              <a:gd name="connsiteY26-3904" fmla="*/ 3688125 h 4824013"/>
              <a:gd name="connsiteX27-3905" fmla="*/ 142804 w 2736284"/>
              <a:gd name="connsiteY27-3906" fmla="*/ 3451905 h 4824013"/>
              <a:gd name="connsiteX28-3907" fmla="*/ 485704 w 2736284"/>
              <a:gd name="connsiteY28-3908" fmla="*/ 3444285 h 4824013"/>
              <a:gd name="connsiteX29-3909" fmla="*/ 485704 w 2736284"/>
              <a:gd name="connsiteY29-3910" fmla="*/ 2834685 h 4824013"/>
              <a:gd name="connsiteX30-3911" fmla="*/ 565714 w 2736284"/>
              <a:gd name="connsiteY30-3912" fmla="*/ 2541315 h 4824013"/>
              <a:gd name="connsiteX31-3913" fmla="*/ 927664 w 2736284"/>
              <a:gd name="connsiteY31-3914" fmla="*/ 2507025 h 4824013"/>
              <a:gd name="connsiteX32-3915" fmla="*/ 920044 w 2736284"/>
              <a:gd name="connsiteY32-3916" fmla="*/ 1790745 h 4824013"/>
              <a:gd name="connsiteX33-3917" fmla="*/ 1011484 w 2736284"/>
              <a:gd name="connsiteY33-3918" fmla="*/ 1600245 h 4824013"/>
              <a:gd name="connsiteX34-3919" fmla="*/ 1369624 w 2736284"/>
              <a:gd name="connsiteY34-3920" fmla="*/ 1585005 h 4824013"/>
              <a:gd name="connsiteX0-3921" fmla="*/ 1369624 w 2736284"/>
              <a:gd name="connsiteY0-3922" fmla="*/ 1585005 h 4824013"/>
              <a:gd name="connsiteX1-3923" fmla="*/ 1377244 w 2736284"/>
              <a:gd name="connsiteY1-3924" fmla="*/ 754425 h 4824013"/>
              <a:gd name="connsiteX2-3925" fmla="*/ 1224844 w 2736284"/>
              <a:gd name="connsiteY2-3926" fmla="*/ 647745 h 4824013"/>
              <a:gd name="connsiteX3-3927" fmla="*/ 1963984 w 2736284"/>
              <a:gd name="connsiteY3-3928" fmla="*/ 45 h 4824013"/>
              <a:gd name="connsiteX4-3929" fmla="*/ 2736144 w 2736284"/>
              <a:gd name="connsiteY4-3930" fmla="*/ 657905 h 4824013"/>
              <a:gd name="connsiteX5-3931" fmla="*/ 2576124 w 2736284"/>
              <a:gd name="connsiteY5-3932" fmla="*/ 754425 h 4824013"/>
              <a:gd name="connsiteX6-3933" fmla="*/ 2558344 w 2736284"/>
              <a:gd name="connsiteY6-3934" fmla="*/ 1767885 h 4824013"/>
              <a:gd name="connsiteX7-3935" fmla="*/ 2451664 w 2736284"/>
              <a:gd name="connsiteY7-3936" fmla="*/ 1981245 h 4824013"/>
              <a:gd name="connsiteX8-3937" fmla="*/ 2337364 w 2736284"/>
              <a:gd name="connsiteY8-3938" fmla="*/ 1889805 h 4824013"/>
              <a:gd name="connsiteX9-3939" fmla="*/ 2337364 w 2736284"/>
              <a:gd name="connsiteY9-3940" fmla="*/ 1691685 h 4824013"/>
              <a:gd name="connsiteX10-3941" fmla="*/ 2268784 w 2736284"/>
              <a:gd name="connsiteY10-3942" fmla="*/ 1592625 h 4824013"/>
              <a:gd name="connsiteX11-3943" fmla="*/ 2146864 w 2736284"/>
              <a:gd name="connsiteY11-3944" fmla="*/ 1699305 h 4824013"/>
              <a:gd name="connsiteX12-3945" fmla="*/ 2124004 w 2736284"/>
              <a:gd name="connsiteY12-3946" fmla="*/ 2682285 h 4824013"/>
              <a:gd name="connsiteX13-3947" fmla="*/ 2009704 w 2736284"/>
              <a:gd name="connsiteY13-3948" fmla="*/ 2895645 h 4824013"/>
              <a:gd name="connsiteX14-3949" fmla="*/ 1880164 w 2736284"/>
              <a:gd name="connsiteY14-3950" fmla="*/ 2788965 h 4824013"/>
              <a:gd name="connsiteX15-3951" fmla="*/ 1887784 w 2736284"/>
              <a:gd name="connsiteY15-3952" fmla="*/ 2583225 h 4824013"/>
              <a:gd name="connsiteX16-3953" fmla="*/ 1834444 w 2736284"/>
              <a:gd name="connsiteY16-3954" fmla="*/ 2507025 h 4824013"/>
              <a:gd name="connsiteX17-3955" fmla="*/ 1704904 w 2736284"/>
              <a:gd name="connsiteY17-3956" fmla="*/ 2613705 h 4824013"/>
              <a:gd name="connsiteX18-3957" fmla="*/ 1674424 w 2736284"/>
              <a:gd name="connsiteY18-3958" fmla="*/ 3634785 h 4824013"/>
              <a:gd name="connsiteX19-3959" fmla="*/ 1582984 w 2736284"/>
              <a:gd name="connsiteY19-3960" fmla="*/ 3825285 h 4824013"/>
              <a:gd name="connsiteX20-3961" fmla="*/ 1453444 w 2736284"/>
              <a:gd name="connsiteY20-3962" fmla="*/ 3726225 h 4824013"/>
              <a:gd name="connsiteX21-3963" fmla="*/ 1445824 w 2736284"/>
              <a:gd name="connsiteY21-3964" fmla="*/ 3573825 h 4824013"/>
              <a:gd name="connsiteX22-3965" fmla="*/ 1377244 w 2736284"/>
              <a:gd name="connsiteY22-3966" fmla="*/ 3444285 h 4824013"/>
              <a:gd name="connsiteX23-3967" fmla="*/ 1278184 w 2736284"/>
              <a:gd name="connsiteY23-3968" fmla="*/ 3550965 h 4824013"/>
              <a:gd name="connsiteX24-3969" fmla="*/ 1247704 w 2736284"/>
              <a:gd name="connsiteY24-3970" fmla="*/ 4808265 h 4824013"/>
              <a:gd name="connsiteX25-3971" fmla="*/ 20884 w 2736284"/>
              <a:gd name="connsiteY25-3972" fmla="*/ 4808265 h 4824013"/>
              <a:gd name="connsiteX26-3973" fmla="*/ 36124 w 2736284"/>
              <a:gd name="connsiteY26-3974" fmla="*/ 3688125 h 4824013"/>
              <a:gd name="connsiteX27-3975" fmla="*/ 142804 w 2736284"/>
              <a:gd name="connsiteY27-3976" fmla="*/ 3451905 h 4824013"/>
              <a:gd name="connsiteX28-3977" fmla="*/ 485704 w 2736284"/>
              <a:gd name="connsiteY28-3978" fmla="*/ 3444285 h 4824013"/>
              <a:gd name="connsiteX29-3979" fmla="*/ 485704 w 2736284"/>
              <a:gd name="connsiteY29-3980" fmla="*/ 2834685 h 4824013"/>
              <a:gd name="connsiteX30-3981" fmla="*/ 565714 w 2736284"/>
              <a:gd name="connsiteY30-3982" fmla="*/ 2541315 h 4824013"/>
              <a:gd name="connsiteX31-3983" fmla="*/ 927664 w 2736284"/>
              <a:gd name="connsiteY31-3984" fmla="*/ 2507025 h 4824013"/>
              <a:gd name="connsiteX32-3985" fmla="*/ 920044 w 2736284"/>
              <a:gd name="connsiteY32-3986" fmla="*/ 1790745 h 4824013"/>
              <a:gd name="connsiteX33-3987" fmla="*/ 1011484 w 2736284"/>
              <a:gd name="connsiteY33-3988" fmla="*/ 1600245 h 4824013"/>
              <a:gd name="connsiteX34-3989" fmla="*/ 1369624 w 2736284"/>
              <a:gd name="connsiteY34-3990" fmla="*/ 1585005 h 4824013"/>
              <a:gd name="connsiteX0-3991" fmla="*/ 1369624 w 2736284"/>
              <a:gd name="connsiteY0-3992" fmla="*/ 1585005 h 4824013"/>
              <a:gd name="connsiteX1-3993" fmla="*/ 1377244 w 2736284"/>
              <a:gd name="connsiteY1-3994" fmla="*/ 754425 h 4824013"/>
              <a:gd name="connsiteX2-3995" fmla="*/ 1224844 w 2736284"/>
              <a:gd name="connsiteY2-3996" fmla="*/ 647745 h 4824013"/>
              <a:gd name="connsiteX3-3997" fmla="*/ 1963984 w 2736284"/>
              <a:gd name="connsiteY3-3998" fmla="*/ 45 h 4824013"/>
              <a:gd name="connsiteX4-3999" fmla="*/ 2736144 w 2736284"/>
              <a:gd name="connsiteY4-4000" fmla="*/ 657905 h 4824013"/>
              <a:gd name="connsiteX5-4001" fmla="*/ 2576124 w 2736284"/>
              <a:gd name="connsiteY5-4002" fmla="*/ 754425 h 4824013"/>
              <a:gd name="connsiteX6-4003" fmla="*/ 2558344 w 2736284"/>
              <a:gd name="connsiteY6-4004" fmla="*/ 1767885 h 4824013"/>
              <a:gd name="connsiteX7-4005" fmla="*/ 2451664 w 2736284"/>
              <a:gd name="connsiteY7-4006" fmla="*/ 1981245 h 4824013"/>
              <a:gd name="connsiteX8-4007" fmla="*/ 2337364 w 2736284"/>
              <a:gd name="connsiteY8-4008" fmla="*/ 1889805 h 4824013"/>
              <a:gd name="connsiteX9-4009" fmla="*/ 2337364 w 2736284"/>
              <a:gd name="connsiteY9-4010" fmla="*/ 1691685 h 4824013"/>
              <a:gd name="connsiteX10-4011" fmla="*/ 2268784 w 2736284"/>
              <a:gd name="connsiteY10-4012" fmla="*/ 1592625 h 4824013"/>
              <a:gd name="connsiteX11-4013" fmla="*/ 2146864 w 2736284"/>
              <a:gd name="connsiteY11-4014" fmla="*/ 1699305 h 4824013"/>
              <a:gd name="connsiteX12-4015" fmla="*/ 2124004 w 2736284"/>
              <a:gd name="connsiteY12-4016" fmla="*/ 2682285 h 4824013"/>
              <a:gd name="connsiteX13-4017" fmla="*/ 2009704 w 2736284"/>
              <a:gd name="connsiteY13-4018" fmla="*/ 2895645 h 4824013"/>
              <a:gd name="connsiteX14-4019" fmla="*/ 1880164 w 2736284"/>
              <a:gd name="connsiteY14-4020" fmla="*/ 2788965 h 4824013"/>
              <a:gd name="connsiteX15-4021" fmla="*/ 1887784 w 2736284"/>
              <a:gd name="connsiteY15-4022" fmla="*/ 2583225 h 4824013"/>
              <a:gd name="connsiteX16-4023" fmla="*/ 1834444 w 2736284"/>
              <a:gd name="connsiteY16-4024" fmla="*/ 2507025 h 4824013"/>
              <a:gd name="connsiteX17-4025" fmla="*/ 1704904 w 2736284"/>
              <a:gd name="connsiteY17-4026" fmla="*/ 2613705 h 4824013"/>
              <a:gd name="connsiteX18-4027" fmla="*/ 1674424 w 2736284"/>
              <a:gd name="connsiteY18-4028" fmla="*/ 3634785 h 4824013"/>
              <a:gd name="connsiteX19-4029" fmla="*/ 1582984 w 2736284"/>
              <a:gd name="connsiteY19-4030" fmla="*/ 3825285 h 4824013"/>
              <a:gd name="connsiteX20-4031" fmla="*/ 1453444 w 2736284"/>
              <a:gd name="connsiteY20-4032" fmla="*/ 3726225 h 4824013"/>
              <a:gd name="connsiteX21-4033" fmla="*/ 1445824 w 2736284"/>
              <a:gd name="connsiteY21-4034" fmla="*/ 3573825 h 4824013"/>
              <a:gd name="connsiteX22-4035" fmla="*/ 1377244 w 2736284"/>
              <a:gd name="connsiteY22-4036" fmla="*/ 3444285 h 4824013"/>
              <a:gd name="connsiteX23-4037" fmla="*/ 1278184 w 2736284"/>
              <a:gd name="connsiteY23-4038" fmla="*/ 3550965 h 4824013"/>
              <a:gd name="connsiteX24-4039" fmla="*/ 1247704 w 2736284"/>
              <a:gd name="connsiteY24-4040" fmla="*/ 4808265 h 4824013"/>
              <a:gd name="connsiteX25-4041" fmla="*/ 20884 w 2736284"/>
              <a:gd name="connsiteY25-4042" fmla="*/ 4808265 h 4824013"/>
              <a:gd name="connsiteX26-4043" fmla="*/ 36124 w 2736284"/>
              <a:gd name="connsiteY26-4044" fmla="*/ 3688125 h 4824013"/>
              <a:gd name="connsiteX27-4045" fmla="*/ 142804 w 2736284"/>
              <a:gd name="connsiteY27-4046" fmla="*/ 3451905 h 4824013"/>
              <a:gd name="connsiteX28-4047" fmla="*/ 485704 w 2736284"/>
              <a:gd name="connsiteY28-4048" fmla="*/ 3444285 h 4824013"/>
              <a:gd name="connsiteX29-4049" fmla="*/ 485704 w 2736284"/>
              <a:gd name="connsiteY29-4050" fmla="*/ 2834685 h 4824013"/>
              <a:gd name="connsiteX30-4051" fmla="*/ 565714 w 2736284"/>
              <a:gd name="connsiteY30-4052" fmla="*/ 2541315 h 4824013"/>
              <a:gd name="connsiteX31-4053" fmla="*/ 927664 w 2736284"/>
              <a:gd name="connsiteY31-4054" fmla="*/ 2507025 h 4824013"/>
              <a:gd name="connsiteX32-4055" fmla="*/ 920044 w 2736284"/>
              <a:gd name="connsiteY32-4056" fmla="*/ 1790745 h 4824013"/>
              <a:gd name="connsiteX33-4057" fmla="*/ 1011484 w 2736284"/>
              <a:gd name="connsiteY33-4058" fmla="*/ 1600245 h 4824013"/>
              <a:gd name="connsiteX34-4059" fmla="*/ 1369624 w 2736284"/>
              <a:gd name="connsiteY34-4060" fmla="*/ 1585005 h 4824013"/>
              <a:gd name="connsiteX0-4061" fmla="*/ 1369624 w 2736284"/>
              <a:gd name="connsiteY0-4062" fmla="*/ 1585005 h 4824013"/>
              <a:gd name="connsiteX1-4063" fmla="*/ 1377244 w 2736284"/>
              <a:gd name="connsiteY1-4064" fmla="*/ 754425 h 4824013"/>
              <a:gd name="connsiteX2-4065" fmla="*/ 1224844 w 2736284"/>
              <a:gd name="connsiteY2-4066" fmla="*/ 647745 h 4824013"/>
              <a:gd name="connsiteX3-4067" fmla="*/ 1963984 w 2736284"/>
              <a:gd name="connsiteY3-4068" fmla="*/ 45 h 4824013"/>
              <a:gd name="connsiteX4-4069" fmla="*/ 2736144 w 2736284"/>
              <a:gd name="connsiteY4-4070" fmla="*/ 657905 h 4824013"/>
              <a:gd name="connsiteX5-4071" fmla="*/ 2576124 w 2736284"/>
              <a:gd name="connsiteY5-4072" fmla="*/ 754425 h 4824013"/>
              <a:gd name="connsiteX6-4073" fmla="*/ 2558344 w 2736284"/>
              <a:gd name="connsiteY6-4074" fmla="*/ 1767885 h 4824013"/>
              <a:gd name="connsiteX7-4075" fmla="*/ 2451664 w 2736284"/>
              <a:gd name="connsiteY7-4076" fmla="*/ 1981245 h 4824013"/>
              <a:gd name="connsiteX8-4077" fmla="*/ 2337364 w 2736284"/>
              <a:gd name="connsiteY8-4078" fmla="*/ 1889805 h 4824013"/>
              <a:gd name="connsiteX9-4079" fmla="*/ 2337364 w 2736284"/>
              <a:gd name="connsiteY9-4080" fmla="*/ 1691685 h 4824013"/>
              <a:gd name="connsiteX10-4081" fmla="*/ 2268784 w 2736284"/>
              <a:gd name="connsiteY10-4082" fmla="*/ 1592625 h 4824013"/>
              <a:gd name="connsiteX11-4083" fmla="*/ 2146864 w 2736284"/>
              <a:gd name="connsiteY11-4084" fmla="*/ 1699305 h 4824013"/>
              <a:gd name="connsiteX12-4085" fmla="*/ 2124004 w 2736284"/>
              <a:gd name="connsiteY12-4086" fmla="*/ 2682285 h 4824013"/>
              <a:gd name="connsiteX13-4087" fmla="*/ 2009704 w 2736284"/>
              <a:gd name="connsiteY13-4088" fmla="*/ 2895645 h 4824013"/>
              <a:gd name="connsiteX14-4089" fmla="*/ 1880164 w 2736284"/>
              <a:gd name="connsiteY14-4090" fmla="*/ 2788965 h 4824013"/>
              <a:gd name="connsiteX15-4091" fmla="*/ 1887784 w 2736284"/>
              <a:gd name="connsiteY15-4092" fmla="*/ 2583225 h 4824013"/>
              <a:gd name="connsiteX16-4093" fmla="*/ 1834444 w 2736284"/>
              <a:gd name="connsiteY16-4094" fmla="*/ 2507025 h 4824013"/>
              <a:gd name="connsiteX17-4095" fmla="*/ 1704904 w 2736284"/>
              <a:gd name="connsiteY17-4096" fmla="*/ 2613705 h 4824013"/>
              <a:gd name="connsiteX18-4097" fmla="*/ 1674424 w 2736284"/>
              <a:gd name="connsiteY18-4098" fmla="*/ 3634785 h 4824013"/>
              <a:gd name="connsiteX19-4099" fmla="*/ 1582984 w 2736284"/>
              <a:gd name="connsiteY19-4100" fmla="*/ 3825285 h 4824013"/>
              <a:gd name="connsiteX20-4101" fmla="*/ 1453444 w 2736284"/>
              <a:gd name="connsiteY20-4102" fmla="*/ 3726225 h 4824013"/>
              <a:gd name="connsiteX21-4103" fmla="*/ 1445824 w 2736284"/>
              <a:gd name="connsiteY21-4104" fmla="*/ 3573825 h 4824013"/>
              <a:gd name="connsiteX22-4105" fmla="*/ 1377244 w 2736284"/>
              <a:gd name="connsiteY22-4106" fmla="*/ 3444285 h 4824013"/>
              <a:gd name="connsiteX23-4107" fmla="*/ 1278184 w 2736284"/>
              <a:gd name="connsiteY23-4108" fmla="*/ 3550965 h 4824013"/>
              <a:gd name="connsiteX24-4109" fmla="*/ 1247704 w 2736284"/>
              <a:gd name="connsiteY24-4110" fmla="*/ 4808265 h 4824013"/>
              <a:gd name="connsiteX25-4111" fmla="*/ 20884 w 2736284"/>
              <a:gd name="connsiteY25-4112" fmla="*/ 4808265 h 4824013"/>
              <a:gd name="connsiteX26-4113" fmla="*/ 36124 w 2736284"/>
              <a:gd name="connsiteY26-4114" fmla="*/ 3688125 h 4824013"/>
              <a:gd name="connsiteX27-4115" fmla="*/ 142804 w 2736284"/>
              <a:gd name="connsiteY27-4116" fmla="*/ 3451905 h 4824013"/>
              <a:gd name="connsiteX28-4117" fmla="*/ 485704 w 2736284"/>
              <a:gd name="connsiteY28-4118" fmla="*/ 3444285 h 4824013"/>
              <a:gd name="connsiteX29-4119" fmla="*/ 485704 w 2736284"/>
              <a:gd name="connsiteY29-4120" fmla="*/ 2834685 h 4824013"/>
              <a:gd name="connsiteX30-4121" fmla="*/ 565714 w 2736284"/>
              <a:gd name="connsiteY30-4122" fmla="*/ 2541315 h 4824013"/>
              <a:gd name="connsiteX31-4123" fmla="*/ 927664 w 2736284"/>
              <a:gd name="connsiteY31-4124" fmla="*/ 2507025 h 4824013"/>
              <a:gd name="connsiteX32-4125" fmla="*/ 920044 w 2736284"/>
              <a:gd name="connsiteY32-4126" fmla="*/ 1790745 h 4824013"/>
              <a:gd name="connsiteX33-4127" fmla="*/ 1011484 w 2736284"/>
              <a:gd name="connsiteY33-4128" fmla="*/ 1600245 h 4824013"/>
              <a:gd name="connsiteX34-4129" fmla="*/ 1369624 w 2736284"/>
              <a:gd name="connsiteY34-4130" fmla="*/ 1585005 h 4824013"/>
              <a:gd name="connsiteX0-4131" fmla="*/ 1369624 w 2736284"/>
              <a:gd name="connsiteY0-4132" fmla="*/ 1585005 h 4824013"/>
              <a:gd name="connsiteX1-4133" fmla="*/ 1377244 w 2736284"/>
              <a:gd name="connsiteY1-4134" fmla="*/ 754425 h 4824013"/>
              <a:gd name="connsiteX2-4135" fmla="*/ 1224844 w 2736284"/>
              <a:gd name="connsiteY2-4136" fmla="*/ 647745 h 4824013"/>
              <a:gd name="connsiteX3-4137" fmla="*/ 1963984 w 2736284"/>
              <a:gd name="connsiteY3-4138" fmla="*/ 45 h 4824013"/>
              <a:gd name="connsiteX4-4139" fmla="*/ 2736144 w 2736284"/>
              <a:gd name="connsiteY4-4140" fmla="*/ 657905 h 4824013"/>
              <a:gd name="connsiteX5-4141" fmla="*/ 2576124 w 2736284"/>
              <a:gd name="connsiteY5-4142" fmla="*/ 754425 h 4824013"/>
              <a:gd name="connsiteX6-4143" fmla="*/ 2558344 w 2736284"/>
              <a:gd name="connsiteY6-4144" fmla="*/ 1767885 h 4824013"/>
              <a:gd name="connsiteX7-4145" fmla="*/ 2451664 w 2736284"/>
              <a:gd name="connsiteY7-4146" fmla="*/ 1981245 h 4824013"/>
              <a:gd name="connsiteX8-4147" fmla="*/ 2337364 w 2736284"/>
              <a:gd name="connsiteY8-4148" fmla="*/ 1889805 h 4824013"/>
              <a:gd name="connsiteX9-4149" fmla="*/ 2337364 w 2736284"/>
              <a:gd name="connsiteY9-4150" fmla="*/ 1691685 h 4824013"/>
              <a:gd name="connsiteX10-4151" fmla="*/ 2268784 w 2736284"/>
              <a:gd name="connsiteY10-4152" fmla="*/ 1592625 h 4824013"/>
              <a:gd name="connsiteX11-4153" fmla="*/ 2146864 w 2736284"/>
              <a:gd name="connsiteY11-4154" fmla="*/ 1699305 h 4824013"/>
              <a:gd name="connsiteX12-4155" fmla="*/ 2124004 w 2736284"/>
              <a:gd name="connsiteY12-4156" fmla="*/ 2682285 h 4824013"/>
              <a:gd name="connsiteX13-4157" fmla="*/ 2009704 w 2736284"/>
              <a:gd name="connsiteY13-4158" fmla="*/ 2895645 h 4824013"/>
              <a:gd name="connsiteX14-4159" fmla="*/ 1880164 w 2736284"/>
              <a:gd name="connsiteY14-4160" fmla="*/ 2788965 h 4824013"/>
              <a:gd name="connsiteX15-4161" fmla="*/ 1887784 w 2736284"/>
              <a:gd name="connsiteY15-4162" fmla="*/ 2583225 h 4824013"/>
              <a:gd name="connsiteX16-4163" fmla="*/ 1834444 w 2736284"/>
              <a:gd name="connsiteY16-4164" fmla="*/ 2507025 h 4824013"/>
              <a:gd name="connsiteX17-4165" fmla="*/ 1704904 w 2736284"/>
              <a:gd name="connsiteY17-4166" fmla="*/ 2613705 h 4824013"/>
              <a:gd name="connsiteX18-4167" fmla="*/ 1674424 w 2736284"/>
              <a:gd name="connsiteY18-4168" fmla="*/ 3634785 h 4824013"/>
              <a:gd name="connsiteX19-4169" fmla="*/ 1582984 w 2736284"/>
              <a:gd name="connsiteY19-4170" fmla="*/ 3825285 h 4824013"/>
              <a:gd name="connsiteX20-4171" fmla="*/ 1453444 w 2736284"/>
              <a:gd name="connsiteY20-4172" fmla="*/ 3726225 h 4824013"/>
              <a:gd name="connsiteX21-4173" fmla="*/ 1445824 w 2736284"/>
              <a:gd name="connsiteY21-4174" fmla="*/ 3573825 h 4824013"/>
              <a:gd name="connsiteX22-4175" fmla="*/ 1377244 w 2736284"/>
              <a:gd name="connsiteY22-4176" fmla="*/ 3444285 h 4824013"/>
              <a:gd name="connsiteX23-4177" fmla="*/ 1278184 w 2736284"/>
              <a:gd name="connsiteY23-4178" fmla="*/ 3550965 h 4824013"/>
              <a:gd name="connsiteX24-4179" fmla="*/ 1247704 w 2736284"/>
              <a:gd name="connsiteY24-4180" fmla="*/ 4808265 h 4824013"/>
              <a:gd name="connsiteX25-4181" fmla="*/ 20884 w 2736284"/>
              <a:gd name="connsiteY25-4182" fmla="*/ 4808265 h 4824013"/>
              <a:gd name="connsiteX26-4183" fmla="*/ 36124 w 2736284"/>
              <a:gd name="connsiteY26-4184" fmla="*/ 3688125 h 4824013"/>
              <a:gd name="connsiteX27-4185" fmla="*/ 142804 w 2736284"/>
              <a:gd name="connsiteY27-4186" fmla="*/ 3451905 h 4824013"/>
              <a:gd name="connsiteX28-4187" fmla="*/ 485704 w 2736284"/>
              <a:gd name="connsiteY28-4188" fmla="*/ 3444285 h 4824013"/>
              <a:gd name="connsiteX29-4189" fmla="*/ 485704 w 2736284"/>
              <a:gd name="connsiteY29-4190" fmla="*/ 2834685 h 4824013"/>
              <a:gd name="connsiteX30-4191" fmla="*/ 565714 w 2736284"/>
              <a:gd name="connsiteY30-4192" fmla="*/ 2541315 h 4824013"/>
              <a:gd name="connsiteX31-4193" fmla="*/ 927664 w 2736284"/>
              <a:gd name="connsiteY31-4194" fmla="*/ 2507025 h 4824013"/>
              <a:gd name="connsiteX32-4195" fmla="*/ 920044 w 2736284"/>
              <a:gd name="connsiteY32-4196" fmla="*/ 1790745 h 4824013"/>
              <a:gd name="connsiteX33-4197" fmla="*/ 1011484 w 2736284"/>
              <a:gd name="connsiteY33-4198" fmla="*/ 1600245 h 4824013"/>
              <a:gd name="connsiteX34-4199" fmla="*/ 1369624 w 2736284"/>
              <a:gd name="connsiteY34-4200" fmla="*/ 1585005 h 4824013"/>
              <a:gd name="connsiteX0-4201" fmla="*/ 1369624 w 2736284"/>
              <a:gd name="connsiteY0-4202" fmla="*/ 1585005 h 4824013"/>
              <a:gd name="connsiteX1-4203" fmla="*/ 1377244 w 2736284"/>
              <a:gd name="connsiteY1-4204" fmla="*/ 754425 h 4824013"/>
              <a:gd name="connsiteX2-4205" fmla="*/ 1224844 w 2736284"/>
              <a:gd name="connsiteY2-4206" fmla="*/ 647745 h 4824013"/>
              <a:gd name="connsiteX3-4207" fmla="*/ 1963984 w 2736284"/>
              <a:gd name="connsiteY3-4208" fmla="*/ 45 h 4824013"/>
              <a:gd name="connsiteX4-4209" fmla="*/ 2736144 w 2736284"/>
              <a:gd name="connsiteY4-4210" fmla="*/ 657905 h 4824013"/>
              <a:gd name="connsiteX5-4211" fmla="*/ 2576124 w 2736284"/>
              <a:gd name="connsiteY5-4212" fmla="*/ 754425 h 4824013"/>
              <a:gd name="connsiteX6-4213" fmla="*/ 2558344 w 2736284"/>
              <a:gd name="connsiteY6-4214" fmla="*/ 1767885 h 4824013"/>
              <a:gd name="connsiteX7-4215" fmla="*/ 2451664 w 2736284"/>
              <a:gd name="connsiteY7-4216" fmla="*/ 1981245 h 4824013"/>
              <a:gd name="connsiteX8-4217" fmla="*/ 2337364 w 2736284"/>
              <a:gd name="connsiteY8-4218" fmla="*/ 1889805 h 4824013"/>
              <a:gd name="connsiteX9-4219" fmla="*/ 2337364 w 2736284"/>
              <a:gd name="connsiteY9-4220" fmla="*/ 1691685 h 4824013"/>
              <a:gd name="connsiteX10-4221" fmla="*/ 2268784 w 2736284"/>
              <a:gd name="connsiteY10-4222" fmla="*/ 1592625 h 4824013"/>
              <a:gd name="connsiteX11-4223" fmla="*/ 2146864 w 2736284"/>
              <a:gd name="connsiteY11-4224" fmla="*/ 1699305 h 4824013"/>
              <a:gd name="connsiteX12-4225" fmla="*/ 2124004 w 2736284"/>
              <a:gd name="connsiteY12-4226" fmla="*/ 2682285 h 4824013"/>
              <a:gd name="connsiteX13-4227" fmla="*/ 2009704 w 2736284"/>
              <a:gd name="connsiteY13-4228" fmla="*/ 2895645 h 4824013"/>
              <a:gd name="connsiteX14-4229" fmla="*/ 1880164 w 2736284"/>
              <a:gd name="connsiteY14-4230" fmla="*/ 2788965 h 4824013"/>
              <a:gd name="connsiteX15-4231" fmla="*/ 1887784 w 2736284"/>
              <a:gd name="connsiteY15-4232" fmla="*/ 2583225 h 4824013"/>
              <a:gd name="connsiteX16-4233" fmla="*/ 1834444 w 2736284"/>
              <a:gd name="connsiteY16-4234" fmla="*/ 2507025 h 4824013"/>
              <a:gd name="connsiteX17-4235" fmla="*/ 1704904 w 2736284"/>
              <a:gd name="connsiteY17-4236" fmla="*/ 2613705 h 4824013"/>
              <a:gd name="connsiteX18-4237" fmla="*/ 1674424 w 2736284"/>
              <a:gd name="connsiteY18-4238" fmla="*/ 3634785 h 4824013"/>
              <a:gd name="connsiteX19-4239" fmla="*/ 1582984 w 2736284"/>
              <a:gd name="connsiteY19-4240" fmla="*/ 3825285 h 4824013"/>
              <a:gd name="connsiteX20-4241" fmla="*/ 1453444 w 2736284"/>
              <a:gd name="connsiteY20-4242" fmla="*/ 3726225 h 4824013"/>
              <a:gd name="connsiteX21-4243" fmla="*/ 1445824 w 2736284"/>
              <a:gd name="connsiteY21-4244" fmla="*/ 3573825 h 4824013"/>
              <a:gd name="connsiteX22-4245" fmla="*/ 1377244 w 2736284"/>
              <a:gd name="connsiteY22-4246" fmla="*/ 3444285 h 4824013"/>
              <a:gd name="connsiteX23-4247" fmla="*/ 1278184 w 2736284"/>
              <a:gd name="connsiteY23-4248" fmla="*/ 3550965 h 4824013"/>
              <a:gd name="connsiteX24-4249" fmla="*/ 1247704 w 2736284"/>
              <a:gd name="connsiteY24-4250" fmla="*/ 4808265 h 4824013"/>
              <a:gd name="connsiteX25-4251" fmla="*/ 20884 w 2736284"/>
              <a:gd name="connsiteY25-4252" fmla="*/ 4808265 h 4824013"/>
              <a:gd name="connsiteX26-4253" fmla="*/ 36124 w 2736284"/>
              <a:gd name="connsiteY26-4254" fmla="*/ 3688125 h 4824013"/>
              <a:gd name="connsiteX27-4255" fmla="*/ 142804 w 2736284"/>
              <a:gd name="connsiteY27-4256" fmla="*/ 3451905 h 4824013"/>
              <a:gd name="connsiteX28-4257" fmla="*/ 485704 w 2736284"/>
              <a:gd name="connsiteY28-4258" fmla="*/ 3444285 h 4824013"/>
              <a:gd name="connsiteX29-4259" fmla="*/ 485704 w 2736284"/>
              <a:gd name="connsiteY29-4260" fmla="*/ 2834685 h 4824013"/>
              <a:gd name="connsiteX30-4261" fmla="*/ 565714 w 2736284"/>
              <a:gd name="connsiteY30-4262" fmla="*/ 2541315 h 4824013"/>
              <a:gd name="connsiteX31-4263" fmla="*/ 927664 w 2736284"/>
              <a:gd name="connsiteY31-4264" fmla="*/ 2507025 h 4824013"/>
              <a:gd name="connsiteX32-4265" fmla="*/ 920044 w 2736284"/>
              <a:gd name="connsiteY32-4266" fmla="*/ 1790745 h 4824013"/>
              <a:gd name="connsiteX33-4267" fmla="*/ 1011484 w 2736284"/>
              <a:gd name="connsiteY33-4268" fmla="*/ 1600245 h 4824013"/>
              <a:gd name="connsiteX34-4269" fmla="*/ 1369624 w 2736284"/>
              <a:gd name="connsiteY34-4270" fmla="*/ 1585005 h 4824013"/>
              <a:gd name="connsiteX0-4271" fmla="*/ 1369624 w 2736284"/>
              <a:gd name="connsiteY0-4272" fmla="*/ 1585005 h 4824013"/>
              <a:gd name="connsiteX1-4273" fmla="*/ 1377244 w 2736284"/>
              <a:gd name="connsiteY1-4274" fmla="*/ 754425 h 4824013"/>
              <a:gd name="connsiteX2-4275" fmla="*/ 1224844 w 2736284"/>
              <a:gd name="connsiteY2-4276" fmla="*/ 647745 h 4824013"/>
              <a:gd name="connsiteX3-4277" fmla="*/ 1963984 w 2736284"/>
              <a:gd name="connsiteY3-4278" fmla="*/ 45 h 4824013"/>
              <a:gd name="connsiteX4-4279" fmla="*/ 2736144 w 2736284"/>
              <a:gd name="connsiteY4-4280" fmla="*/ 657905 h 4824013"/>
              <a:gd name="connsiteX5-4281" fmla="*/ 2576124 w 2736284"/>
              <a:gd name="connsiteY5-4282" fmla="*/ 754425 h 4824013"/>
              <a:gd name="connsiteX6-4283" fmla="*/ 2558344 w 2736284"/>
              <a:gd name="connsiteY6-4284" fmla="*/ 1767885 h 4824013"/>
              <a:gd name="connsiteX7-4285" fmla="*/ 2451664 w 2736284"/>
              <a:gd name="connsiteY7-4286" fmla="*/ 1981245 h 4824013"/>
              <a:gd name="connsiteX8-4287" fmla="*/ 2337364 w 2736284"/>
              <a:gd name="connsiteY8-4288" fmla="*/ 1889805 h 4824013"/>
              <a:gd name="connsiteX9-4289" fmla="*/ 2337364 w 2736284"/>
              <a:gd name="connsiteY9-4290" fmla="*/ 1691685 h 4824013"/>
              <a:gd name="connsiteX10-4291" fmla="*/ 2268784 w 2736284"/>
              <a:gd name="connsiteY10-4292" fmla="*/ 1592625 h 4824013"/>
              <a:gd name="connsiteX11-4293" fmla="*/ 2146864 w 2736284"/>
              <a:gd name="connsiteY11-4294" fmla="*/ 1699305 h 4824013"/>
              <a:gd name="connsiteX12-4295" fmla="*/ 2124004 w 2736284"/>
              <a:gd name="connsiteY12-4296" fmla="*/ 2682285 h 4824013"/>
              <a:gd name="connsiteX13-4297" fmla="*/ 2009704 w 2736284"/>
              <a:gd name="connsiteY13-4298" fmla="*/ 2895645 h 4824013"/>
              <a:gd name="connsiteX14-4299" fmla="*/ 1880164 w 2736284"/>
              <a:gd name="connsiteY14-4300" fmla="*/ 2788965 h 4824013"/>
              <a:gd name="connsiteX15-4301" fmla="*/ 1887784 w 2736284"/>
              <a:gd name="connsiteY15-4302" fmla="*/ 2583225 h 4824013"/>
              <a:gd name="connsiteX16-4303" fmla="*/ 1834444 w 2736284"/>
              <a:gd name="connsiteY16-4304" fmla="*/ 2507025 h 4824013"/>
              <a:gd name="connsiteX17-4305" fmla="*/ 1704904 w 2736284"/>
              <a:gd name="connsiteY17-4306" fmla="*/ 2613705 h 4824013"/>
              <a:gd name="connsiteX18-4307" fmla="*/ 1674424 w 2736284"/>
              <a:gd name="connsiteY18-4308" fmla="*/ 3634785 h 4824013"/>
              <a:gd name="connsiteX19-4309" fmla="*/ 1582984 w 2736284"/>
              <a:gd name="connsiteY19-4310" fmla="*/ 3825285 h 4824013"/>
              <a:gd name="connsiteX20-4311" fmla="*/ 1453444 w 2736284"/>
              <a:gd name="connsiteY20-4312" fmla="*/ 3726225 h 4824013"/>
              <a:gd name="connsiteX21-4313" fmla="*/ 1445824 w 2736284"/>
              <a:gd name="connsiteY21-4314" fmla="*/ 3573825 h 4824013"/>
              <a:gd name="connsiteX22-4315" fmla="*/ 1377244 w 2736284"/>
              <a:gd name="connsiteY22-4316" fmla="*/ 3444285 h 4824013"/>
              <a:gd name="connsiteX23-4317" fmla="*/ 1278184 w 2736284"/>
              <a:gd name="connsiteY23-4318" fmla="*/ 3550965 h 4824013"/>
              <a:gd name="connsiteX24-4319" fmla="*/ 1247704 w 2736284"/>
              <a:gd name="connsiteY24-4320" fmla="*/ 4808265 h 4824013"/>
              <a:gd name="connsiteX25-4321" fmla="*/ 20884 w 2736284"/>
              <a:gd name="connsiteY25-4322" fmla="*/ 4808265 h 4824013"/>
              <a:gd name="connsiteX26-4323" fmla="*/ 36124 w 2736284"/>
              <a:gd name="connsiteY26-4324" fmla="*/ 3688125 h 4824013"/>
              <a:gd name="connsiteX27-4325" fmla="*/ 142804 w 2736284"/>
              <a:gd name="connsiteY27-4326" fmla="*/ 3451905 h 4824013"/>
              <a:gd name="connsiteX28-4327" fmla="*/ 485704 w 2736284"/>
              <a:gd name="connsiteY28-4328" fmla="*/ 3444285 h 4824013"/>
              <a:gd name="connsiteX29-4329" fmla="*/ 485704 w 2736284"/>
              <a:gd name="connsiteY29-4330" fmla="*/ 2834685 h 4824013"/>
              <a:gd name="connsiteX30-4331" fmla="*/ 565714 w 2736284"/>
              <a:gd name="connsiteY30-4332" fmla="*/ 2541315 h 4824013"/>
              <a:gd name="connsiteX31-4333" fmla="*/ 927664 w 2736284"/>
              <a:gd name="connsiteY31-4334" fmla="*/ 2507025 h 4824013"/>
              <a:gd name="connsiteX32-4335" fmla="*/ 920044 w 2736284"/>
              <a:gd name="connsiteY32-4336" fmla="*/ 1790745 h 4824013"/>
              <a:gd name="connsiteX33-4337" fmla="*/ 1011484 w 2736284"/>
              <a:gd name="connsiteY33-4338" fmla="*/ 1600245 h 4824013"/>
              <a:gd name="connsiteX34-4339" fmla="*/ 1369624 w 2736284"/>
              <a:gd name="connsiteY34-4340" fmla="*/ 1585005 h 4824013"/>
              <a:gd name="connsiteX0-4341" fmla="*/ 1369624 w 2736284"/>
              <a:gd name="connsiteY0-4342" fmla="*/ 1585005 h 4824013"/>
              <a:gd name="connsiteX1-4343" fmla="*/ 1377244 w 2736284"/>
              <a:gd name="connsiteY1-4344" fmla="*/ 754425 h 4824013"/>
              <a:gd name="connsiteX2-4345" fmla="*/ 1224844 w 2736284"/>
              <a:gd name="connsiteY2-4346" fmla="*/ 647745 h 4824013"/>
              <a:gd name="connsiteX3-4347" fmla="*/ 1963984 w 2736284"/>
              <a:gd name="connsiteY3-4348" fmla="*/ 45 h 4824013"/>
              <a:gd name="connsiteX4-4349" fmla="*/ 2736144 w 2736284"/>
              <a:gd name="connsiteY4-4350" fmla="*/ 657905 h 4824013"/>
              <a:gd name="connsiteX5-4351" fmla="*/ 2576124 w 2736284"/>
              <a:gd name="connsiteY5-4352" fmla="*/ 754425 h 4824013"/>
              <a:gd name="connsiteX6-4353" fmla="*/ 2558344 w 2736284"/>
              <a:gd name="connsiteY6-4354" fmla="*/ 1767885 h 4824013"/>
              <a:gd name="connsiteX7-4355" fmla="*/ 2451664 w 2736284"/>
              <a:gd name="connsiteY7-4356" fmla="*/ 1981245 h 4824013"/>
              <a:gd name="connsiteX8-4357" fmla="*/ 2337364 w 2736284"/>
              <a:gd name="connsiteY8-4358" fmla="*/ 1889805 h 4824013"/>
              <a:gd name="connsiteX9-4359" fmla="*/ 2337364 w 2736284"/>
              <a:gd name="connsiteY9-4360" fmla="*/ 1691685 h 4824013"/>
              <a:gd name="connsiteX10-4361" fmla="*/ 2268784 w 2736284"/>
              <a:gd name="connsiteY10-4362" fmla="*/ 1592625 h 4824013"/>
              <a:gd name="connsiteX11-4363" fmla="*/ 2146864 w 2736284"/>
              <a:gd name="connsiteY11-4364" fmla="*/ 1699305 h 4824013"/>
              <a:gd name="connsiteX12-4365" fmla="*/ 2124004 w 2736284"/>
              <a:gd name="connsiteY12-4366" fmla="*/ 2682285 h 4824013"/>
              <a:gd name="connsiteX13-4367" fmla="*/ 2009704 w 2736284"/>
              <a:gd name="connsiteY13-4368" fmla="*/ 2895645 h 4824013"/>
              <a:gd name="connsiteX14-4369" fmla="*/ 1880164 w 2736284"/>
              <a:gd name="connsiteY14-4370" fmla="*/ 2788965 h 4824013"/>
              <a:gd name="connsiteX15-4371" fmla="*/ 1887784 w 2736284"/>
              <a:gd name="connsiteY15-4372" fmla="*/ 2583225 h 4824013"/>
              <a:gd name="connsiteX16-4373" fmla="*/ 1834444 w 2736284"/>
              <a:gd name="connsiteY16-4374" fmla="*/ 2507025 h 4824013"/>
              <a:gd name="connsiteX17-4375" fmla="*/ 1704904 w 2736284"/>
              <a:gd name="connsiteY17-4376" fmla="*/ 2613705 h 4824013"/>
              <a:gd name="connsiteX18-4377" fmla="*/ 1674424 w 2736284"/>
              <a:gd name="connsiteY18-4378" fmla="*/ 3634785 h 4824013"/>
              <a:gd name="connsiteX19-4379" fmla="*/ 1582984 w 2736284"/>
              <a:gd name="connsiteY19-4380" fmla="*/ 3825285 h 4824013"/>
              <a:gd name="connsiteX20-4381" fmla="*/ 1453444 w 2736284"/>
              <a:gd name="connsiteY20-4382" fmla="*/ 3726225 h 4824013"/>
              <a:gd name="connsiteX21-4383" fmla="*/ 1445824 w 2736284"/>
              <a:gd name="connsiteY21-4384" fmla="*/ 3573825 h 4824013"/>
              <a:gd name="connsiteX22-4385" fmla="*/ 1377244 w 2736284"/>
              <a:gd name="connsiteY22-4386" fmla="*/ 3444285 h 4824013"/>
              <a:gd name="connsiteX23-4387" fmla="*/ 1278184 w 2736284"/>
              <a:gd name="connsiteY23-4388" fmla="*/ 3550965 h 4824013"/>
              <a:gd name="connsiteX24-4389" fmla="*/ 1247704 w 2736284"/>
              <a:gd name="connsiteY24-4390" fmla="*/ 4808265 h 4824013"/>
              <a:gd name="connsiteX25-4391" fmla="*/ 20884 w 2736284"/>
              <a:gd name="connsiteY25-4392" fmla="*/ 4808265 h 4824013"/>
              <a:gd name="connsiteX26-4393" fmla="*/ 36124 w 2736284"/>
              <a:gd name="connsiteY26-4394" fmla="*/ 3688125 h 4824013"/>
              <a:gd name="connsiteX27-4395" fmla="*/ 142804 w 2736284"/>
              <a:gd name="connsiteY27-4396" fmla="*/ 3451905 h 4824013"/>
              <a:gd name="connsiteX28-4397" fmla="*/ 485704 w 2736284"/>
              <a:gd name="connsiteY28-4398" fmla="*/ 3444285 h 4824013"/>
              <a:gd name="connsiteX29-4399" fmla="*/ 485704 w 2736284"/>
              <a:gd name="connsiteY29-4400" fmla="*/ 2834685 h 4824013"/>
              <a:gd name="connsiteX30-4401" fmla="*/ 565714 w 2736284"/>
              <a:gd name="connsiteY30-4402" fmla="*/ 2541315 h 4824013"/>
              <a:gd name="connsiteX31-4403" fmla="*/ 927664 w 2736284"/>
              <a:gd name="connsiteY31-4404" fmla="*/ 2507025 h 4824013"/>
              <a:gd name="connsiteX32-4405" fmla="*/ 920044 w 2736284"/>
              <a:gd name="connsiteY32-4406" fmla="*/ 1790745 h 4824013"/>
              <a:gd name="connsiteX33-4407" fmla="*/ 1011484 w 2736284"/>
              <a:gd name="connsiteY33-4408" fmla="*/ 1600245 h 4824013"/>
              <a:gd name="connsiteX34-4409" fmla="*/ 1369624 w 2736284"/>
              <a:gd name="connsiteY34-4410" fmla="*/ 1585005 h 4824013"/>
              <a:gd name="connsiteX0-4411" fmla="*/ 1369624 w 2736284"/>
              <a:gd name="connsiteY0-4412" fmla="*/ 1585005 h 4824013"/>
              <a:gd name="connsiteX1-4413" fmla="*/ 1377244 w 2736284"/>
              <a:gd name="connsiteY1-4414" fmla="*/ 754425 h 4824013"/>
              <a:gd name="connsiteX2-4415" fmla="*/ 1224844 w 2736284"/>
              <a:gd name="connsiteY2-4416" fmla="*/ 647745 h 4824013"/>
              <a:gd name="connsiteX3-4417" fmla="*/ 1963984 w 2736284"/>
              <a:gd name="connsiteY3-4418" fmla="*/ 45 h 4824013"/>
              <a:gd name="connsiteX4-4419" fmla="*/ 2736144 w 2736284"/>
              <a:gd name="connsiteY4-4420" fmla="*/ 657905 h 4824013"/>
              <a:gd name="connsiteX5-4421" fmla="*/ 2576124 w 2736284"/>
              <a:gd name="connsiteY5-4422" fmla="*/ 754425 h 4824013"/>
              <a:gd name="connsiteX6-4423" fmla="*/ 2558344 w 2736284"/>
              <a:gd name="connsiteY6-4424" fmla="*/ 1767885 h 4824013"/>
              <a:gd name="connsiteX7-4425" fmla="*/ 2451664 w 2736284"/>
              <a:gd name="connsiteY7-4426" fmla="*/ 1981245 h 4824013"/>
              <a:gd name="connsiteX8-4427" fmla="*/ 2337364 w 2736284"/>
              <a:gd name="connsiteY8-4428" fmla="*/ 1889805 h 4824013"/>
              <a:gd name="connsiteX9-4429" fmla="*/ 2337364 w 2736284"/>
              <a:gd name="connsiteY9-4430" fmla="*/ 1691685 h 4824013"/>
              <a:gd name="connsiteX10-4431" fmla="*/ 2268784 w 2736284"/>
              <a:gd name="connsiteY10-4432" fmla="*/ 1592625 h 4824013"/>
              <a:gd name="connsiteX11-4433" fmla="*/ 2146864 w 2736284"/>
              <a:gd name="connsiteY11-4434" fmla="*/ 1699305 h 4824013"/>
              <a:gd name="connsiteX12-4435" fmla="*/ 2124004 w 2736284"/>
              <a:gd name="connsiteY12-4436" fmla="*/ 2682285 h 4824013"/>
              <a:gd name="connsiteX13-4437" fmla="*/ 2009704 w 2736284"/>
              <a:gd name="connsiteY13-4438" fmla="*/ 2895645 h 4824013"/>
              <a:gd name="connsiteX14-4439" fmla="*/ 1880164 w 2736284"/>
              <a:gd name="connsiteY14-4440" fmla="*/ 2788965 h 4824013"/>
              <a:gd name="connsiteX15-4441" fmla="*/ 1887784 w 2736284"/>
              <a:gd name="connsiteY15-4442" fmla="*/ 2583225 h 4824013"/>
              <a:gd name="connsiteX16-4443" fmla="*/ 1834444 w 2736284"/>
              <a:gd name="connsiteY16-4444" fmla="*/ 2507025 h 4824013"/>
              <a:gd name="connsiteX17-4445" fmla="*/ 1704904 w 2736284"/>
              <a:gd name="connsiteY17-4446" fmla="*/ 2613705 h 4824013"/>
              <a:gd name="connsiteX18-4447" fmla="*/ 1674424 w 2736284"/>
              <a:gd name="connsiteY18-4448" fmla="*/ 3634785 h 4824013"/>
              <a:gd name="connsiteX19-4449" fmla="*/ 1582984 w 2736284"/>
              <a:gd name="connsiteY19-4450" fmla="*/ 3825285 h 4824013"/>
              <a:gd name="connsiteX20-4451" fmla="*/ 1453444 w 2736284"/>
              <a:gd name="connsiteY20-4452" fmla="*/ 3726225 h 4824013"/>
              <a:gd name="connsiteX21-4453" fmla="*/ 1445824 w 2736284"/>
              <a:gd name="connsiteY21-4454" fmla="*/ 3573825 h 4824013"/>
              <a:gd name="connsiteX22-4455" fmla="*/ 1377244 w 2736284"/>
              <a:gd name="connsiteY22-4456" fmla="*/ 3444285 h 4824013"/>
              <a:gd name="connsiteX23-4457" fmla="*/ 1278184 w 2736284"/>
              <a:gd name="connsiteY23-4458" fmla="*/ 3550965 h 4824013"/>
              <a:gd name="connsiteX24-4459" fmla="*/ 1247704 w 2736284"/>
              <a:gd name="connsiteY24-4460" fmla="*/ 4808265 h 4824013"/>
              <a:gd name="connsiteX25-4461" fmla="*/ 20884 w 2736284"/>
              <a:gd name="connsiteY25-4462" fmla="*/ 4808265 h 4824013"/>
              <a:gd name="connsiteX26-4463" fmla="*/ 36124 w 2736284"/>
              <a:gd name="connsiteY26-4464" fmla="*/ 3688125 h 4824013"/>
              <a:gd name="connsiteX27-4465" fmla="*/ 142804 w 2736284"/>
              <a:gd name="connsiteY27-4466" fmla="*/ 3451905 h 4824013"/>
              <a:gd name="connsiteX28-4467" fmla="*/ 485704 w 2736284"/>
              <a:gd name="connsiteY28-4468" fmla="*/ 3444285 h 4824013"/>
              <a:gd name="connsiteX29-4469" fmla="*/ 485704 w 2736284"/>
              <a:gd name="connsiteY29-4470" fmla="*/ 2834685 h 4824013"/>
              <a:gd name="connsiteX30-4471" fmla="*/ 565714 w 2736284"/>
              <a:gd name="connsiteY30-4472" fmla="*/ 2541315 h 4824013"/>
              <a:gd name="connsiteX31-4473" fmla="*/ 927664 w 2736284"/>
              <a:gd name="connsiteY31-4474" fmla="*/ 2507025 h 4824013"/>
              <a:gd name="connsiteX32-4475" fmla="*/ 920044 w 2736284"/>
              <a:gd name="connsiteY32-4476" fmla="*/ 1790745 h 4824013"/>
              <a:gd name="connsiteX33-4477" fmla="*/ 1011484 w 2736284"/>
              <a:gd name="connsiteY33-4478" fmla="*/ 1600245 h 4824013"/>
              <a:gd name="connsiteX34-4479" fmla="*/ 1369624 w 2736284"/>
              <a:gd name="connsiteY34-4480" fmla="*/ 1585005 h 4824013"/>
              <a:gd name="connsiteX0-4481" fmla="*/ 1369624 w 2736284"/>
              <a:gd name="connsiteY0-4482" fmla="*/ 1585005 h 4824013"/>
              <a:gd name="connsiteX1-4483" fmla="*/ 1377244 w 2736284"/>
              <a:gd name="connsiteY1-4484" fmla="*/ 754425 h 4824013"/>
              <a:gd name="connsiteX2-4485" fmla="*/ 1224844 w 2736284"/>
              <a:gd name="connsiteY2-4486" fmla="*/ 647745 h 4824013"/>
              <a:gd name="connsiteX3-4487" fmla="*/ 1963984 w 2736284"/>
              <a:gd name="connsiteY3-4488" fmla="*/ 45 h 4824013"/>
              <a:gd name="connsiteX4-4489" fmla="*/ 2736144 w 2736284"/>
              <a:gd name="connsiteY4-4490" fmla="*/ 657905 h 4824013"/>
              <a:gd name="connsiteX5-4491" fmla="*/ 2576124 w 2736284"/>
              <a:gd name="connsiteY5-4492" fmla="*/ 754425 h 4824013"/>
              <a:gd name="connsiteX6-4493" fmla="*/ 2558344 w 2736284"/>
              <a:gd name="connsiteY6-4494" fmla="*/ 1767885 h 4824013"/>
              <a:gd name="connsiteX7-4495" fmla="*/ 2451664 w 2736284"/>
              <a:gd name="connsiteY7-4496" fmla="*/ 1981245 h 4824013"/>
              <a:gd name="connsiteX8-4497" fmla="*/ 2337364 w 2736284"/>
              <a:gd name="connsiteY8-4498" fmla="*/ 1889805 h 4824013"/>
              <a:gd name="connsiteX9-4499" fmla="*/ 2337364 w 2736284"/>
              <a:gd name="connsiteY9-4500" fmla="*/ 1691685 h 4824013"/>
              <a:gd name="connsiteX10-4501" fmla="*/ 2268784 w 2736284"/>
              <a:gd name="connsiteY10-4502" fmla="*/ 1592625 h 4824013"/>
              <a:gd name="connsiteX11-4503" fmla="*/ 2146864 w 2736284"/>
              <a:gd name="connsiteY11-4504" fmla="*/ 1699305 h 4824013"/>
              <a:gd name="connsiteX12-4505" fmla="*/ 2124004 w 2736284"/>
              <a:gd name="connsiteY12-4506" fmla="*/ 2682285 h 4824013"/>
              <a:gd name="connsiteX13-4507" fmla="*/ 2009704 w 2736284"/>
              <a:gd name="connsiteY13-4508" fmla="*/ 2895645 h 4824013"/>
              <a:gd name="connsiteX14-4509" fmla="*/ 1880164 w 2736284"/>
              <a:gd name="connsiteY14-4510" fmla="*/ 2788965 h 4824013"/>
              <a:gd name="connsiteX15-4511" fmla="*/ 1887784 w 2736284"/>
              <a:gd name="connsiteY15-4512" fmla="*/ 2583225 h 4824013"/>
              <a:gd name="connsiteX16-4513" fmla="*/ 1834444 w 2736284"/>
              <a:gd name="connsiteY16-4514" fmla="*/ 2507025 h 4824013"/>
              <a:gd name="connsiteX17-4515" fmla="*/ 1704904 w 2736284"/>
              <a:gd name="connsiteY17-4516" fmla="*/ 2613705 h 4824013"/>
              <a:gd name="connsiteX18-4517" fmla="*/ 1674424 w 2736284"/>
              <a:gd name="connsiteY18-4518" fmla="*/ 3634785 h 4824013"/>
              <a:gd name="connsiteX19-4519" fmla="*/ 1582984 w 2736284"/>
              <a:gd name="connsiteY19-4520" fmla="*/ 3825285 h 4824013"/>
              <a:gd name="connsiteX20-4521" fmla="*/ 1453444 w 2736284"/>
              <a:gd name="connsiteY20-4522" fmla="*/ 3726225 h 4824013"/>
              <a:gd name="connsiteX21-4523" fmla="*/ 1445824 w 2736284"/>
              <a:gd name="connsiteY21-4524" fmla="*/ 3573825 h 4824013"/>
              <a:gd name="connsiteX22-4525" fmla="*/ 1377244 w 2736284"/>
              <a:gd name="connsiteY22-4526" fmla="*/ 3444285 h 4824013"/>
              <a:gd name="connsiteX23-4527" fmla="*/ 1278184 w 2736284"/>
              <a:gd name="connsiteY23-4528" fmla="*/ 3550965 h 4824013"/>
              <a:gd name="connsiteX24-4529" fmla="*/ 1247704 w 2736284"/>
              <a:gd name="connsiteY24-4530" fmla="*/ 4808265 h 4824013"/>
              <a:gd name="connsiteX25-4531" fmla="*/ 20884 w 2736284"/>
              <a:gd name="connsiteY25-4532" fmla="*/ 4808265 h 4824013"/>
              <a:gd name="connsiteX26-4533" fmla="*/ 36124 w 2736284"/>
              <a:gd name="connsiteY26-4534" fmla="*/ 3688125 h 4824013"/>
              <a:gd name="connsiteX27-4535" fmla="*/ 142804 w 2736284"/>
              <a:gd name="connsiteY27-4536" fmla="*/ 3451905 h 4824013"/>
              <a:gd name="connsiteX28-4537" fmla="*/ 485704 w 2736284"/>
              <a:gd name="connsiteY28-4538" fmla="*/ 3444285 h 4824013"/>
              <a:gd name="connsiteX29-4539" fmla="*/ 485704 w 2736284"/>
              <a:gd name="connsiteY29-4540" fmla="*/ 2834685 h 4824013"/>
              <a:gd name="connsiteX30-4541" fmla="*/ 565714 w 2736284"/>
              <a:gd name="connsiteY30-4542" fmla="*/ 2541315 h 4824013"/>
              <a:gd name="connsiteX31-4543" fmla="*/ 927664 w 2736284"/>
              <a:gd name="connsiteY31-4544" fmla="*/ 2507025 h 4824013"/>
              <a:gd name="connsiteX32-4545" fmla="*/ 920044 w 2736284"/>
              <a:gd name="connsiteY32-4546" fmla="*/ 1790745 h 4824013"/>
              <a:gd name="connsiteX33-4547" fmla="*/ 1011484 w 2736284"/>
              <a:gd name="connsiteY33-4548" fmla="*/ 1600245 h 4824013"/>
              <a:gd name="connsiteX34-4549" fmla="*/ 1369624 w 2736284"/>
              <a:gd name="connsiteY34-4550" fmla="*/ 1585005 h 4824013"/>
              <a:gd name="connsiteX0-4551" fmla="*/ 1369624 w 2736284"/>
              <a:gd name="connsiteY0-4552" fmla="*/ 1585005 h 4824013"/>
              <a:gd name="connsiteX1-4553" fmla="*/ 1377244 w 2736284"/>
              <a:gd name="connsiteY1-4554" fmla="*/ 754425 h 4824013"/>
              <a:gd name="connsiteX2-4555" fmla="*/ 1224844 w 2736284"/>
              <a:gd name="connsiteY2-4556" fmla="*/ 647745 h 4824013"/>
              <a:gd name="connsiteX3-4557" fmla="*/ 1963984 w 2736284"/>
              <a:gd name="connsiteY3-4558" fmla="*/ 45 h 4824013"/>
              <a:gd name="connsiteX4-4559" fmla="*/ 2736144 w 2736284"/>
              <a:gd name="connsiteY4-4560" fmla="*/ 657905 h 4824013"/>
              <a:gd name="connsiteX5-4561" fmla="*/ 2576124 w 2736284"/>
              <a:gd name="connsiteY5-4562" fmla="*/ 754425 h 4824013"/>
              <a:gd name="connsiteX6-4563" fmla="*/ 2558344 w 2736284"/>
              <a:gd name="connsiteY6-4564" fmla="*/ 1767885 h 4824013"/>
              <a:gd name="connsiteX7-4565" fmla="*/ 2451664 w 2736284"/>
              <a:gd name="connsiteY7-4566" fmla="*/ 1981245 h 4824013"/>
              <a:gd name="connsiteX8-4567" fmla="*/ 2337364 w 2736284"/>
              <a:gd name="connsiteY8-4568" fmla="*/ 1889805 h 4824013"/>
              <a:gd name="connsiteX9-4569" fmla="*/ 2337364 w 2736284"/>
              <a:gd name="connsiteY9-4570" fmla="*/ 1691685 h 4824013"/>
              <a:gd name="connsiteX10-4571" fmla="*/ 2268784 w 2736284"/>
              <a:gd name="connsiteY10-4572" fmla="*/ 1592625 h 4824013"/>
              <a:gd name="connsiteX11-4573" fmla="*/ 2146864 w 2736284"/>
              <a:gd name="connsiteY11-4574" fmla="*/ 1699305 h 4824013"/>
              <a:gd name="connsiteX12-4575" fmla="*/ 2124004 w 2736284"/>
              <a:gd name="connsiteY12-4576" fmla="*/ 2682285 h 4824013"/>
              <a:gd name="connsiteX13-4577" fmla="*/ 2009704 w 2736284"/>
              <a:gd name="connsiteY13-4578" fmla="*/ 2895645 h 4824013"/>
              <a:gd name="connsiteX14-4579" fmla="*/ 1880164 w 2736284"/>
              <a:gd name="connsiteY14-4580" fmla="*/ 2788965 h 4824013"/>
              <a:gd name="connsiteX15-4581" fmla="*/ 1887784 w 2736284"/>
              <a:gd name="connsiteY15-4582" fmla="*/ 2583225 h 4824013"/>
              <a:gd name="connsiteX16-4583" fmla="*/ 1834444 w 2736284"/>
              <a:gd name="connsiteY16-4584" fmla="*/ 2507025 h 4824013"/>
              <a:gd name="connsiteX17-4585" fmla="*/ 1704904 w 2736284"/>
              <a:gd name="connsiteY17-4586" fmla="*/ 2613705 h 4824013"/>
              <a:gd name="connsiteX18-4587" fmla="*/ 1674424 w 2736284"/>
              <a:gd name="connsiteY18-4588" fmla="*/ 3634785 h 4824013"/>
              <a:gd name="connsiteX19-4589" fmla="*/ 1582984 w 2736284"/>
              <a:gd name="connsiteY19-4590" fmla="*/ 3825285 h 4824013"/>
              <a:gd name="connsiteX20-4591" fmla="*/ 1453444 w 2736284"/>
              <a:gd name="connsiteY20-4592" fmla="*/ 3726225 h 4824013"/>
              <a:gd name="connsiteX21-4593" fmla="*/ 1445824 w 2736284"/>
              <a:gd name="connsiteY21-4594" fmla="*/ 3573825 h 4824013"/>
              <a:gd name="connsiteX22-4595" fmla="*/ 1377244 w 2736284"/>
              <a:gd name="connsiteY22-4596" fmla="*/ 3444285 h 4824013"/>
              <a:gd name="connsiteX23-4597" fmla="*/ 1278184 w 2736284"/>
              <a:gd name="connsiteY23-4598" fmla="*/ 3550965 h 4824013"/>
              <a:gd name="connsiteX24-4599" fmla="*/ 1247704 w 2736284"/>
              <a:gd name="connsiteY24-4600" fmla="*/ 4808265 h 4824013"/>
              <a:gd name="connsiteX25-4601" fmla="*/ 20884 w 2736284"/>
              <a:gd name="connsiteY25-4602" fmla="*/ 4808265 h 4824013"/>
              <a:gd name="connsiteX26-4603" fmla="*/ 36124 w 2736284"/>
              <a:gd name="connsiteY26-4604" fmla="*/ 3688125 h 4824013"/>
              <a:gd name="connsiteX27-4605" fmla="*/ 142804 w 2736284"/>
              <a:gd name="connsiteY27-4606" fmla="*/ 3451905 h 4824013"/>
              <a:gd name="connsiteX28-4607" fmla="*/ 485704 w 2736284"/>
              <a:gd name="connsiteY28-4608" fmla="*/ 3444285 h 4824013"/>
              <a:gd name="connsiteX29-4609" fmla="*/ 485704 w 2736284"/>
              <a:gd name="connsiteY29-4610" fmla="*/ 2834685 h 4824013"/>
              <a:gd name="connsiteX30-4611" fmla="*/ 565714 w 2736284"/>
              <a:gd name="connsiteY30-4612" fmla="*/ 2541315 h 4824013"/>
              <a:gd name="connsiteX31-4613" fmla="*/ 927664 w 2736284"/>
              <a:gd name="connsiteY31-4614" fmla="*/ 2507025 h 4824013"/>
              <a:gd name="connsiteX32-4615" fmla="*/ 920044 w 2736284"/>
              <a:gd name="connsiteY32-4616" fmla="*/ 1790745 h 4824013"/>
              <a:gd name="connsiteX33-4617" fmla="*/ 1011484 w 2736284"/>
              <a:gd name="connsiteY33-4618" fmla="*/ 1600245 h 4824013"/>
              <a:gd name="connsiteX34-4619" fmla="*/ 1369624 w 2736284"/>
              <a:gd name="connsiteY34-4620" fmla="*/ 1585005 h 4824013"/>
              <a:gd name="connsiteX0-4621" fmla="*/ 1369624 w 2736284"/>
              <a:gd name="connsiteY0-4622" fmla="*/ 1585005 h 4824013"/>
              <a:gd name="connsiteX1-4623" fmla="*/ 1377244 w 2736284"/>
              <a:gd name="connsiteY1-4624" fmla="*/ 754425 h 4824013"/>
              <a:gd name="connsiteX2-4625" fmla="*/ 1224844 w 2736284"/>
              <a:gd name="connsiteY2-4626" fmla="*/ 647745 h 4824013"/>
              <a:gd name="connsiteX3-4627" fmla="*/ 1963984 w 2736284"/>
              <a:gd name="connsiteY3-4628" fmla="*/ 45 h 4824013"/>
              <a:gd name="connsiteX4-4629" fmla="*/ 2736144 w 2736284"/>
              <a:gd name="connsiteY4-4630" fmla="*/ 657905 h 4824013"/>
              <a:gd name="connsiteX5-4631" fmla="*/ 2576124 w 2736284"/>
              <a:gd name="connsiteY5-4632" fmla="*/ 754425 h 4824013"/>
              <a:gd name="connsiteX6-4633" fmla="*/ 2558344 w 2736284"/>
              <a:gd name="connsiteY6-4634" fmla="*/ 1767885 h 4824013"/>
              <a:gd name="connsiteX7-4635" fmla="*/ 2451664 w 2736284"/>
              <a:gd name="connsiteY7-4636" fmla="*/ 1981245 h 4824013"/>
              <a:gd name="connsiteX8-4637" fmla="*/ 2337364 w 2736284"/>
              <a:gd name="connsiteY8-4638" fmla="*/ 1889805 h 4824013"/>
              <a:gd name="connsiteX9-4639" fmla="*/ 2337364 w 2736284"/>
              <a:gd name="connsiteY9-4640" fmla="*/ 1691685 h 4824013"/>
              <a:gd name="connsiteX10-4641" fmla="*/ 2268784 w 2736284"/>
              <a:gd name="connsiteY10-4642" fmla="*/ 1592625 h 4824013"/>
              <a:gd name="connsiteX11-4643" fmla="*/ 2146864 w 2736284"/>
              <a:gd name="connsiteY11-4644" fmla="*/ 1699305 h 4824013"/>
              <a:gd name="connsiteX12-4645" fmla="*/ 2124004 w 2736284"/>
              <a:gd name="connsiteY12-4646" fmla="*/ 2682285 h 4824013"/>
              <a:gd name="connsiteX13-4647" fmla="*/ 2009704 w 2736284"/>
              <a:gd name="connsiteY13-4648" fmla="*/ 2895645 h 4824013"/>
              <a:gd name="connsiteX14-4649" fmla="*/ 1880164 w 2736284"/>
              <a:gd name="connsiteY14-4650" fmla="*/ 2788965 h 4824013"/>
              <a:gd name="connsiteX15-4651" fmla="*/ 1887784 w 2736284"/>
              <a:gd name="connsiteY15-4652" fmla="*/ 2583225 h 4824013"/>
              <a:gd name="connsiteX16-4653" fmla="*/ 1834444 w 2736284"/>
              <a:gd name="connsiteY16-4654" fmla="*/ 2507025 h 4824013"/>
              <a:gd name="connsiteX17-4655" fmla="*/ 1704904 w 2736284"/>
              <a:gd name="connsiteY17-4656" fmla="*/ 2613705 h 4824013"/>
              <a:gd name="connsiteX18-4657" fmla="*/ 1674424 w 2736284"/>
              <a:gd name="connsiteY18-4658" fmla="*/ 3634785 h 4824013"/>
              <a:gd name="connsiteX19-4659" fmla="*/ 1582984 w 2736284"/>
              <a:gd name="connsiteY19-4660" fmla="*/ 3825285 h 4824013"/>
              <a:gd name="connsiteX20-4661" fmla="*/ 1453444 w 2736284"/>
              <a:gd name="connsiteY20-4662" fmla="*/ 3726225 h 4824013"/>
              <a:gd name="connsiteX21-4663" fmla="*/ 1445824 w 2736284"/>
              <a:gd name="connsiteY21-4664" fmla="*/ 3573825 h 4824013"/>
              <a:gd name="connsiteX22-4665" fmla="*/ 1377244 w 2736284"/>
              <a:gd name="connsiteY22-4666" fmla="*/ 3444285 h 4824013"/>
              <a:gd name="connsiteX23-4667" fmla="*/ 1278184 w 2736284"/>
              <a:gd name="connsiteY23-4668" fmla="*/ 3550965 h 4824013"/>
              <a:gd name="connsiteX24-4669" fmla="*/ 1247704 w 2736284"/>
              <a:gd name="connsiteY24-4670" fmla="*/ 4808265 h 4824013"/>
              <a:gd name="connsiteX25-4671" fmla="*/ 20884 w 2736284"/>
              <a:gd name="connsiteY25-4672" fmla="*/ 4808265 h 4824013"/>
              <a:gd name="connsiteX26-4673" fmla="*/ 36124 w 2736284"/>
              <a:gd name="connsiteY26-4674" fmla="*/ 3688125 h 4824013"/>
              <a:gd name="connsiteX27-4675" fmla="*/ 142804 w 2736284"/>
              <a:gd name="connsiteY27-4676" fmla="*/ 3451905 h 4824013"/>
              <a:gd name="connsiteX28-4677" fmla="*/ 485704 w 2736284"/>
              <a:gd name="connsiteY28-4678" fmla="*/ 3444285 h 4824013"/>
              <a:gd name="connsiteX29-4679" fmla="*/ 485704 w 2736284"/>
              <a:gd name="connsiteY29-4680" fmla="*/ 2834685 h 4824013"/>
              <a:gd name="connsiteX30-4681" fmla="*/ 565714 w 2736284"/>
              <a:gd name="connsiteY30-4682" fmla="*/ 2541315 h 4824013"/>
              <a:gd name="connsiteX31-4683" fmla="*/ 927664 w 2736284"/>
              <a:gd name="connsiteY31-4684" fmla="*/ 2507025 h 4824013"/>
              <a:gd name="connsiteX32-4685" fmla="*/ 920044 w 2736284"/>
              <a:gd name="connsiteY32-4686" fmla="*/ 1790745 h 4824013"/>
              <a:gd name="connsiteX33-4687" fmla="*/ 1011484 w 2736284"/>
              <a:gd name="connsiteY33-4688" fmla="*/ 1600245 h 4824013"/>
              <a:gd name="connsiteX34-4689" fmla="*/ 1369624 w 2736284"/>
              <a:gd name="connsiteY34-4690" fmla="*/ 1585005 h 4824013"/>
              <a:gd name="connsiteX0-4691" fmla="*/ 1369624 w 2736284"/>
              <a:gd name="connsiteY0-4692" fmla="*/ 1585005 h 4824013"/>
              <a:gd name="connsiteX1-4693" fmla="*/ 1377244 w 2736284"/>
              <a:gd name="connsiteY1-4694" fmla="*/ 754425 h 4824013"/>
              <a:gd name="connsiteX2-4695" fmla="*/ 1224844 w 2736284"/>
              <a:gd name="connsiteY2-4696" fmla="*/ 647745 h 4824013"/>
              <a:gd name="connsiteX3-4697" fmla="*/ 1963984 w 2736284"/>
              <a:gd name="connsiteY3-4698" fmla="*/ 45 h 4824013"/>
              <a:gd name="connsiteX4-4699" fmla="*/ 2736144 w 2736284"/>
              <a:gd name="connsiteY4-4700" fmla="*/ 657905 h 4824013"/>
              <a:gd name="connsiteX5-4701" fmla="*/ 2576124 w 2736284"/>
              <a:gd name="connsiteY5-4702" fmla="*/ 754425 h 4824013"/>
              <a:gd name="connsiteX6-4703" fmla="*/ 2558344 w 2736284"/>
              <a:gd name="connsiteY6-4704" fmla="*/ 1767885 h 4824013"/>
              <a:gd name="connsiteX7-4705" fmla="*/ 2451664 w 2736284"/>
              <a:gd name="connsiteY7-4706" fmla="*/ 1981245 h 4824013"/>
              <a:gd name="connsiteX8-4707" fmla="*/ 2337364 w 2736284"/>
              <a:gd name="connsiteY8-4708" fmla="*/ 1889805 h 4824013"/>
              <a:gd name="connsiteX9-4709" fmla="*/ 2337364 w 2736284"/>
              <a:gd name="connsiteY9-4710" fmla="*/ 1691685 h 4824013"/>
              <a:gd name="connsiteX10-4711" fmla="*/ 2268784 w 2736284"/>
              <a:gd name="connsiteY10-4712" fmla="*/ 1592625 h 4824013"/>
              <a:gd name="connsiteX11-4713" fmla="*/ 2146864 w 2736284"/>
              <a:gd name="connsiteY11-4714" fmla="*/ 1699305 h 4824013"/>
              <a:gd name="connsiteX12-4715" fmla="*/ 2124004 w 2736284"/>
              <a:gd name="connsiteY12-4716" fmla="*/ 2682285 h 4824013"/>
              <a:gd name="connsiteX13-4717" fmla="*/ 2009704 w 2736284"/>
              <a:gd name="connsiteY13-4718" fmla="*/ 2895645 h 4824013"/>
              <a:gd name="connsiteX14-4719" fmla="*/ 1880164 w 2736284"/>
              <a:gd name="connsiteY14-4720" fmla="*/ 2788965 h 4824013"/>
              <a:gd name="connsiteX15-4721" fmla="*/ 1887784 w 2736284"/>
              <a:gd name="connsiteY15-4722" fmla="*/ 2583225 h 4824013"/>
              <a:gd name="connsiteX16-4723" fmla="*/ 1834444 w 2736284"/>
              <a:gd name="connsiteY16-4724" fmla="*/ 2507025 h 4824013"/>
              <a:gd name="connsiteX17-4725" fmla="*/ 1704904 w 2736284"/>
              <a:gd name="connsiteY17-4726" fmla="*/ 2613705 h 4824013"/>
              <a:gd name="connsiteX18-4727" fmla="*/ 1674424 w 2736284"/>
              <a:gd name="connsiteY18-4728" fmla="*/ 3634785 h 4824013"/>
              <a:gd name="connsiteX19-4729" fmla="*/ 1582984 w 2736284"/>
              <a:gd name="connsiteY19-4730" fmla="*/ 3825285 h 4824013"/>
              <a:gd name="connsiteX20-4731" fmla="*/ 1453444 w 2736284"/>
              <a:gd name="connsiteY20-4732" fmla="*/ 3726225 h 4824013"/>
              <a:gd name="connsiteX21-4733" fmla="*/ 1445824 w 2736284"/>
              <a:gd name="connsiteY21-4734" fmla="*/ 3573825 h 4824013"/>
              <a:gd name="connsiteX22-4735" fmla="*/ 1377244 w 2736284"/>
              <a:gd name="connsiteY22-4736" fmla="*/ 3444285 h 4824013"/>
              <a:gd name="connsiteX23-4737" fmla="*/ 1278184 w 2736284"/>
              <a:gd name="connsiteY23-4738" fmla="*/ 3550965 h 4824013"/>
              <a:gd name="connsiteX24-4739" fmla="*/ 1247704 w 2736284"/>
              <a:gd name="connsiteY24-4740" fmla="*/ 4808265 h 4824013"/>
              <a:gd name="connsiteX25-4741" fmla="*/ 20884 w 2736284"/>
              <a:gd name="connsiteY25-4742" fmla="*/ 4808265 h 4824013"/>
              <a:gd name="connsiteX26-4743" fmla="*/ 36124 w 2736284"/>
              <a:gd name="connsiteY26-4744" fmla="*/ 3688125 h 4824013"/>
              <a:gd name="connsiteX27-4745" fmla="*/ 142804 w 2736284"/>
              <a:gd name="connsiteY27-4746" fmla="*/ 3451905 h 4824013"/>
              <a:gd name="connsiteX28-4747" fmla="*/ 485704 w 2736284"/>
              <a:gd name="connsiteY28-4748" fmla="*/ 3444285 h 4824013"/>
              <a:gd name="connsiteX29-4749" fmla="*/ 485704 w 2736284"/>
              <a:gd name="connsiteY29-4750" fmla="*/ 2834685 h 4824013"/>
              <a:gd name="connsiteX30-4751" fmla="*/ 565714 w 2736284"/>
              <a:gd name="connsiteY30-4752" fmla="*/ 2541315 h 4824013"/>
              <a:gd name="connsiteX31-4753" fmla="*/ 927664 w 2736284"/>
              <a:gd name="connsiteY31-4754" fmla="*/ 2507025 h 4824013"/>
              <a:gd name="connsiteX32-4755" fmla="*/ 920044 w 2736284"/>
              <a:gd name="connsiteY32-4756" fmla="*/ 1790745 h 4824013"/>
              <a:gd name="connsiteX33-4757" fmla="*/ 1011484 w 2736284"/>
              <a:gd name="connsiteY33-4758" fmla="*/ 1600245 h 4824013"/>
              <a:gd name="connsiteX34-4759" fmla="*/ 1369624 w 2736284"/>
              <a:gd name="connsiteY34-4760" fmla="*/ 1585005 h 4824013"/>
              <a:gd name="connsiteX0-4761" fmla="*/ 1369624 w 2736284"/>
              <a:gd name="connsiteY0-4762" fmla="*/ 1585005 h 4824013"/>
              <a:gd name="connsiteX1-4763" fmla="*/ 1377244 w 2736284"/>
              <a:gd name="connsiteY1-4764" fmla="*/ 754425 h 4824013"/>
              <a:gd name="connsiteX2-4765" fmla="*/ 1224844 w 2736284"/>
              <a:gd name="connsiteY2-4766" fmla="*/ 647745 h 4824013"/>
              <a:gd name="connsiteX3-4767" fmla="*/ 1963984 w 2736284"/>
              <a:gd name="connsiteY3-4768" fmla="*/ 45 h 4824013"/>
              <a:gd name="connsiteX4-4769" fmla="*/ 2736144 w 2736284"/>
              <a:gd name="connsiteY4-4770" fmla="*/ 657905 h 4824013"/>
              <a:gd name="connsiteX5-4771" fmla="*/ 2576124 w 2736284"/>
              <a:gd name="connsiteY5-4772" fmla="*/ 754425 h 4824013"/>
              <a:gd name="connsiteX6-4773" fmla="*/ 2558344 w 2736284"/>
              <a:gd name="connsiteY6-4774" fmla="*/ 1767885 h 4824013"/>
              <a:gd name="connsiteX7-4775" fmla="*/ 2451664 w 2736284"/>
              <a:gd name="connsiteY7-4776" fmla="*/ 1981245 h 4824013"/>
              <a:gd name="connsiteX8-4777" fmla="*/ 2337364 w 2736284"/>
              <a:gd name="connsiteY8-4778" fmla="*/ 1889805 h 4824013"/>
              <a:gd name="connsiteX9-4779" fmla="*/ 2337364 w 2736284"/>
              <a:gd name="connsiteY9-4780" fmla="*/ 1691685 h 4824013"/>
              <a:gd name="connsiteX10-4781" fmla="*/ 2268784 w 2736284"/>
              <a:gd name="connsiteY10-4782" fmla="*/ 1592625 h 4824013"/>
              <a:gd name="connsiteX11-4783" fmla="*/ 2146864 w 2736284"/>
              <a:gd name="connsiteY11-4784" fmla="*/ 1699305 h 4824013"/>
              <a:gd name="connsiteX12-4785" fmla="*/ 2124004 w 2736284"/>
              <a:gd name="connsiteY12-4786" fmla="*/ 2682285 h 4824013"/>
              <a:gd name="connsiteX13-4787" fmla="*/ 2009704 w 2736284"/>
              <a:gd name="connsiteY13-4788" fmla="*/ 2895645 h 4824013"/>
              <a:gd name="connsiteX14-4789" fmla="*/ 1880164 w 2736284"/>
              <a:gd name="connsiteY14-4790" fmla="*/ 2788965 h 4824013"/>
              <a:gd name="connsiteX15-4791" fmla="*/ 1887784 w 2736284"/>
              <a:gd name="connsiteY15-4792" fmla="*/ 2583225 h 4824013"/>
              <a:gd name="connsiteX16-4793" fmla="*/ 1834444 w 2736284"/>
              <a:gd name="connsiteY16-4794" fmla="*/ 2507025 h 4824013"/>
              <a:gd name="connsiteX17-4795" fmla="*/ 1704904 w 2736284"/>
              <a:gd name="connsiteY17-4796" fmla="*/ 2613705 h 4824013"/>
              <a:gd name="connsiteX18-4797" fmla="*/ 1674424 w 2736284"/>
              <a:gd name="connsiteY18-4798" fmla="*/ 3634785 h 4824013"/>
              <a:gd name="connsiteX19-4799" fmla="*/ 1582984 w 2736284"/>
              <a:gd name="connsiteY19-4800" fmla="*/ 3825285 h 4824013"/>
              <a:gd name="connsiteX20-4801" fmla="*/ 1453444 w 2736284"/>
              <a:gd name="connsiteY20-4802" fmla="*/ 3726225 h 4824013"/>
              <a:gd name="connsiteX21-4803" fmla="*/ 1445824 w 2736284"/>
              <a:gd name="connsiteY21-4804" fmla="*/ 3573825 h 4824013"/>
              <a:gd name="connsiteX22-4805" fmla="*/ 1377244 w 2736284"/>
              <a:gd name="connsiteY22-4806" fmla="*/ 3444285 h 4824013"/>
              <a:gd name="connsiteX23-4807" fmla="*/ 1278184 w 2736284"/>
              <a:gd name="connsiteY23-4808" fmla="*/ 3550965 h 4824013"/>
              <a:gd name="connsiteX24-4809" fmla="*/ 1247704 w 2736284"/>
              <a:gd name="connsiteY24-4810" fmla="*/ 4808265 h 4824013"/>
              <a:gd name="connsiteX25-4811" fmla="*/ 20884 w 2736284"/>
              <a:gd name="connsiteY25-4812" fmla="*/ 4808265 h 4824013"/>
              <a:gd name="connsiteX26-4813" fmla="*/ 36124 w 2736284"/>
              <a:gd name="connsiteY26-4814" fmla="*/ 3688125 h 4824013"/>
              <a:gd name="connsiteX27-4815" fmla="*/ 142804 w 2736284"/>
              <a:gd name="connsiteY27-4816" fmla="*/ 3451905 h 4824013"/>
              <a:gd name="connsiteX28-4817" fmla="*/ 485704 w 2736284"/>
              <a:gd name="connsiteY28-4818" fmla="*/ 3444285 h 4824013"/>
              <a:gd name="connsiteX29-4819" fmla="*/ 485704 w 2736284"/>
              <a:gd name="connsiteY29-4820" fmla="*/ 2834685 h 4824013"/>
              <a:gd name="connsiteX30-4821" fmla="*/ 565714 w 2736284"/>
              <a:gd name="connsiteY30-4822" fmla="*/ 2541315 h 4824013"/>
              <a:gd name="connsiteX31-4823" fmla="*/ 927664 w 2736284"/>
              <a:gd name="connsiteY31-4824" fmla="*/ 2507025 h 4824013"/>
              <a:gd name="connsiteX32-4825" fmla="*/ 920044 w 2736284"/>
              <a:gd name="connsiteY32-4826" fmla="*/ 1790745 h 4824013"/>
              <a:gd name="connsiteX33-4827" fmla="*/ 1011484 w 2736284"/>
              <a:gd name="connsiteY33-4828" fmla="*/ 1600245 h 4824013"/>
              <a:gd name="connsiteX34-4829" fmla="*/ 1369624 w 2736284"/>
              <a:gd name="connsiteY34-4830" fmla="*/ 1585005 h 4824013"/>
              <a:gd name="connsiteX0-4831" fmla="*/ 1369624 w 2736284"/>
              <a:gd name="connsiteY0-4832" fmla="*/ 1585005 h 4824013"/>
              <a:gd name="connsiteX1-4833" fmla="*/ 1377244 w 2736284"/>
              <a:gd name="connsiteY1-4834" fmla="*/ 754425 h 4824013"/>
              <a:gd name="connsiteX2-4835" fmla="*/ 1224844 w 2736284"/>
              <a:gd name="connsiteY2-4836" fmla="*/ 647745 h 4824013"/>
              <a:gd name="connsiteX3-4837" fmla="*/ 1963984 w 2736284"/>
              <a:gd name="connsiteY3-4838" fmla="*/ 45 h 4824013"/>
              <a:gd name="connsiteX4-4839" fmla="*/ 2736144 w 2736284"/>
              <a:gd name="connsiteY4-4840" fmla="*/ 657905 h 4824013"/>
              <a:gd name="connsiteX5-4841" fmla="*/ 2576124 w 2736284"/>
              <a:gd name="connsiteY5-4842" fmla="*/ 754425 h 4824013"/>
              <a:gd name="connsiteX6-4843" fmla="*/ 2558344 w 2736284"/>
              <a:gd name="connsiteY6-4844" fmla="*/ 1767885 h 4824013"/>
              <a:gd name="connsiteX7-4845" fmla="*/ 2451664 w 2736284"/>
              <a:gd name="connsiteY7-4846" fmla="*/ 1981245 h 4824013"/>
              <a:gd name="connsiteX8-4847" fmla="*/ 2337364 w 2736284"/>
              <a:gd name="connsiteY8-4848" fmla="*/ 1889805 h 4824013"/>
              <a:gd name="connsiteX9-4849" fmla="*/ 2337364 w 2736284"/>
              <a:gd name="connsiteY9-4850" fmla="*/ 1691685 h 4824013"/>
              <a:gd name="connsiteX10-4851" fmla="*/ 2268784 w 2736284"/>
              <a:gd name="connsiteY10-4852" fmla="*/ 1592625 h 4824013"/>
              <a:gd name="connsiteX11-4853" fmla="*/ 2146864 w 2736284"/>
              <a:gd name="connsiteY11-4854" fmla="*/ 1699305 h 4824013"/>
              <a:gd name="connsiteX12-4855" fmla="*/ 2124004 w 2736284"/>
              <a:gd name="connsiteY12-4856" fmla="*/ 2682285 h 4824013"/>
              <a:gd name="connsiteX13-4857" fmla="*/ 2009704 w 2736284"/>
              <a:gd name="connsiteY13-4858" fmla="*/ 2895645 h 4824013"/>
              <a:gd name="connsiteX14-4859" fmla="*/ 1880164 w 2736284"/>
              <a:gd name="connsiteY14-4860" fmla="*/ 2788965 h 4824013"/>
              <a:gd name="connsiteX15-4861" fmla="*/ 1887784 w 2736284"/>
              <a:gd name="connsiteY15-4862" fmla="*/ 2583225 h 4824013"/>
              <a:gd name="connsiteX16-4863" fmla="*/ 1834444 w 2736284"/>
              <a:gd name="connsiteY16-4864" fmla="*/ 2507025 h 4824013"/>
              <a:gd name="connsiteX17-4865" fmla="*/ 1704904 w 2736284"/>
              <a:gd name="connsiteY17-4866" fmla="*/ 2613705 h 4824013"/>
              <a:gd name="connsiteX18-4867" fmla="*/ 1674424 w 2736284"/>
              <a:gd name="connsiteY18-4868" fmla="*/ 3634785 h 4824013"/>
              <a:gd name="connsiteX19-4869" fmla="*/ 1582984 w 2736284"/>
              <a:gd name="connsiteY19-4870" fmla="*/ 3825285 h 4824013"/>
              <a:gd name="connsiteX20-4871" fmla="*/ 1453444 w 2736284"/>
              <a:gd name="connsiteY20-4872" fmla="*/ 3726225 h 4824013"/>
              <a:gd name="connsiteX21-4873" fmla="*/ 1445824 w 2736284"/>
              <a:gd name="connsiteY21-4874" fmla="*/ 3573825 h 4824013"/>
              <a:gd name="connsiteX22-4875" fmla="*/ 1377244 w 2736284"/>
              <a:gd name="connsiteY22-4876" fmla="*/ 3444285 h 4824013"/>
              <a:gd name="connsiteX23-4877" fmla="*/ 1278184 w 2736284"/>
              <a:gd name="connsiteY23-4878" fmla="*/ 3550965 h 4824013"/>
              <a:gd name="connsiteX24-4879" fmla="*/ 1247704 w 2736284"/>
              <a:gd name="connsiteY24-4880" fmla="*/ 4808265 h 4824013"/>
              <a:gd name="connsiteX25-4881" fmla="*/ 20884 w 2736284"/>
              <a:gd name="connsiteY25-4882" fmla="*/ 4808265 h 4824013"/>
              <a:gd name="connsiteX26-4883" fmla="*/ 36124 w 2736284"/>
              <a:gd name="connsiteY26-4884" fmla="*/ 3688125 h 4824013"/>
              <a:gd name="connsiteX27-4885" fmla="*/ 142804 w 2736284"/>
              <a:gd name="connsiteY27-4886" fmla="*/ 3451905 h 4824013"/>
              <a:gd name="connsiteX28-4887" fmla="*/ 485704 w 2736284"/>
              <a:gd name="connsiteY28-4888" fmla="*/ 3444285 h 4824013"/>
              <a:gd name="connsiteX29-4889" fmla="*/ 485704 w 2736284"/>
              <a:gd name="connsiteY29-4890" fmla="*/ 2834685 h 4824013"/>
              <a:gd name="connsiteX30-4891" fmla="*/ 565714 w 2736284"/>
              <a:gd name="connsiteY30-4892" fmla="*/ 2541315 h 4824013"/>
              <a:gd name="connsiteX31-4893" fmla="*/ 927664 w 2736284"/>
              <a:gd name="connsiteY31-4894" fmla="*/ 2507025 h 4824013"/>
              <a:gd name="connsiteX32-4895" fmla="*/ 920044 w 2736284"/>
              <a:gd name="connsiteY32-4896" fmla="*/ 1790745 h 4824013"/>
              <a:gd name="connsiteX33-4897" fmla="*/ 1011484 w 2736284"/>
              <a:gd name="connsiteY33-4898" fmla="*/ 1600245 h 4824013"/>
              <a:gd name="connsiteX34-4899" fmla="*/ 1369624 w 2736284"/>
              <a:gd name="connsiteY34-4900" fmla="*/ 1585005 h 4824013"/>
              <a:gd name="connsiteX0-4901" fmla="*/ 1369624 w 2736284"/>
              <a:gd name="connsiteY0-4902" fmla="*/ 1585005 h 4824013"/>
              <a:gd name="connsiteX1-4903" fmla="*/ 1377244 w 2736284"/>
              <a:gd name="connsiteY1-4904" fmla="*/ 754425 h 4824013"/>
              <a:gd name="connsiteX2-4905" fmla="*/ 1224844 w 2736284"/>
              <a:gd name="connsiteY2-4906" fmla="*/ 647745 h 4824013"/>
              <a:gd name="connsiteX3-4907" fmla="*/ 1963984 w 2736284"/>
              <a:gd name="connsiteY3-4908" fmla="*/ 45 h 4824013"/>
              <a:gd name="connsiteX4-4909" fmla="*/ 2736144 w 2736284"/>
              <a:gd name="connsiteY4-4910" fmla="*/ 657905 h 4824013"/>
              <a:gd name="connsiteX5-4911" fmla="*/ 2576124 w 2736284"/>
              <a:gd name="connsiteY5-4912" fmla="*/ 754425 h 4824013"/>
              <a:gd name="connsiteX6-4913" fmla="*/ 2558344 w 2736284"/>
              <a:gd name="connsiteY6-4914" fmla="*/ 1767885 h 4824013"/>
              <a:gd name="connsiteX7-4915" fmla="*/ 2451664 w 2736284"/>
              <a:gd name="connsiteY7-4916" fmla="*/ 1981245 h 4824013"/>
              <a:gd name="connsiteX8-4917" fmla="*/ 2337364 w 2736284"/>
              <a:gd name="connsiteY8-4918" fmla="*/ 1889805 h 4824013"/>
              <a:gd name="connsiteX9-4919" fmla="*/ 2337364 w 2736284"/>
              <a:gd name="connsiteY9-4920" fmla="*/ 1691685 h 4824013"/>
              <a:gd name="connsiteX10-4921" fmla="*/ 2268784 w 2736284"/>
              <a:gd name="connsiteY10-4922" fmla="*/ 1592625 h 4824013"/>
              <a:gd name="connsiteX11-4923" fmla="*/ 2146864 w 2736284"/>
              <a:gd name="connsiteY11-4924" fmla="*/ 1699305 h 4824013"/>
              <a:gd name="connsiteX12-4925" fmla="*/ 2124004 w 2736284"/>
              <a:gd name="connsiteY12-4926" fmla="*/ 2682285 h 4824013"/>
              <a:gd name="connsiteX13-4927" fmla="*/ 2009704 w 2736284"/>
              <a:gd name="connsiteY13-4928" fmla="*/ 2895645 h 4824013"/>
              <a:gd name="connsiteX14-4929" fmla="*/ 1880164 w 2736284"/>
              <a:gd name="connsiteY14-4930" fmla="*/ 2788965 h 4824013"/>
              <a:gd name="connsiteX15-4931" fmla="*/ 1887784 w 2736284"/>
              <a:gd name="connsiteY15-4932" fmla="*/ 2583225 h 4824013"/>
              <a:gd name="connsiteX16-4933" fmla="*/ 1834444 w 2736284"/>
              <a:gd name="connsiteY16-4934" fmla="*/ 2507025 h 4824013"/>
              <a:gd name="connsiteX17-4935" fmla="*/ 1704904 w 2736284"/>
              <a:gd name="connsiteY17-4936" fmla="*/ 2613705 h 4824013"/>
              <a:gd name="connsiteX18-4937" fmla="*/ 1674424 w 2736284"/>
              <a:gd name="connsiteY18-4938" fmla="*/ 3634785 h 4824013"/>
              <a:gd name="connsiteX19-4939" fmla="*/ 1582984 w 2736284"/>
              <a:gd name="connsiteY19-4940" fmla="*/ 3825285 h 4824013"/>
              <a:gd name="connsiteX20-4941" fmla="*/ 1453444 w 2736284"/>
              <a:gd name="connsiteY20-4942" fmla="*/ 3726225 h 4824013"/>
              <a:gd name="connsiteX21-4943" fmla="*/ 1445824 w 2736284"/>
              <a:gd name="connsiteY21-4944" fmla="*/ 3573825 h 4824013"/>
              <a:gd name="connsiteX22-4945" fmla="*/ 1377244 w 2736284"/>
              <a:gd name="connsiteY22-4946" fmla="*/ 3444285 h 4824013"/>
              <a:gd name="connsiteX23-4947" fmla="*/ 1278184 w 2736284"/>
              <a:gd name="connsiteY23-4948" fmla="*/ 3550965 h 4824013"/>
              <a:gd name="connsiteX24-4949" fmla="*/ 1247704 w 2736284"/>
              <a:gd name="connsiteY24-4950" fmla="*/ 4808265 h 4824013"/>
              <a:gd name="connsiteX25-4951" fmla="*/ 20884 w 2736284"/>
              <a:gd name="connsiteY25-4952" fmla="*/ 4808265 h 4824013"/>
              <a:gd name="connsiteX26-4953" fmla="*/ 36124 w 2736284"/>
              <a:gd name="connsiteY26-4954" fmla="*/ 3688125 h 4824013"/>
              <a:gd name="connsiteX27-4955" fmla="*/ 142804 w 2736284"/>
              <a:gd name="connsiteY27-4956" fmla="*/ 3451905 h 4824013"/>
              <a:gd name="connsiteX28-4957" fmla="*/ 485704 w 2736284"/>
              <a:gd name="connsiteY28-4958" fmla="*/ 3444285 h 4824013"/>
              <a:gd name="connsiteX29-4959" fmla="*/ 485704 w 2736284"/>
              <a:gd name="connsiteY29-4960" fmla="*/ 2834685 h 4824013"/>
              <a:gd name="connsiteX30-4961" fmla="*/ 565714 w 2736284"/>
              <a:gd name="connsiteY30-4962" fmla="*/ 2541315 h 4824013"/>
              <a:gd name="connsiteX31-4963" fmla="*/ 927664 w 2736284"/>
              <a:gd name="connsiteY31-4964" fmla="*/ 2507025 h 4824013"/>
              <a:gd name="connsiteX32-4965" fmla="*/ 920044 w 2736284"/>
              <a:gd name="connsiteY32-4966" fmla="*/ 1790745 h 4824013"/>
              <a:gd name="connsiteX33-4967" fmla="*/ 1011484 w 2736284"/>
              <a:gd name="connsiteY33-4968" fmla="*/ 1600245 h 4824013"/>
              <a:gd name="connsiteX34-4969" fmla="*/ 1369624 w 2736284"/>
              <a:gd name="connsiteY34-4970" fmla="*/ 1585005 h 4824013"/>
              <a:gd name="connsiteX0-4971" fmla="*/ 1369624 w 2736284"/>
              <a:gd name="connsiteY0-4972" fmla="*/ 1585005 h 4824013"/>
              <a:gd name="connsiteX1-4973" fmla="*/ 1377244 w 2736284"/>
              <a:gd name="connsiteY1-4974" fmla="*/ 754425 h 4824013"/>
              <a:gd name="connsiteX2-4975" fmla="*/ 1224844 w 2736284"/>
              <a:gd name="connsiteY2-4976" fmla="*/ 647745 h 4824013"/>
              <a:gd name="connsiteX3-4977" fmla="*/ 1963984 w 2736284"/>
              <a:gd name="connsiteY3-4978" fmla="*/ 45 h 4824013"/>
              <a:gd name="connsiteX4-4979" fmla="*/ 2736144 w 2736284"/>
              <a:gd name="connsiteY4-4980" fmla="*/ 657905 h 4824013"/>
              <a:gd name="connsiteX5-4981" fmla="*/ 2576124 w 2736284"/>
              <a:gd name="connsiteY5-4982" fmla="*/ 754425 h 4824013"/>
              <a:gd name="connsiteX6-4983" fmla="*/ 2558344 w 2736284"/>
              <a:gd name="connsiteY6-4984" fmla="*/ 1767885 h 4824013"/>
              <a:gd name="connsiteX7-4985" fmla="*/ 2451664 w 2736284"/>
              <a:gd name="connsiteY7-4986" fmla="*/ 1981245 h 4824013"/>
              <a:gd name="connsiteX8-4987" fmla="*/ 2337364 w 2736284"/>
              <a:gd name="connsiteY8-4988" fmla="*/ 1889805 h 4824013"/>
              <a:gd name="connsiteX9-4989" fmla="*/ 2337364 w 2736284"/>
              <a:gd name="connsiteY9-4990" fmla="*/ 1691685 h 4824013"/>
              <a:gd name="connsiteX10-4991" fmla="*/ 2268784 w 2736284"/>
              <a:gd name="connsiteY10-4992" fmla="*/ 1592625 h 4824013"/>
              <a:gd name="connsiteX11-4993" fmla="*/ 2146864 w 2736284"/>
              <a:gd name="connsiteY11-4994" fmla="*/ 1699305 h 4824013"/>
              <a:gd name="connsiteX12-4995" fmla="*/ 2124004 w 2736284"/>
              <a:gd name="connsiteY12-4996" fmla="*/ 2682285 h 4824013"/>
              <a:gd name="connsiteX13-4997" fmla="*/ 2009704 w 2736284"/>
              <a:gd name="connsiteY13-4998" fmla="*/ 2895645 h 4824013"/>
              <a:gd name="connsiteX14-4999" fmla="*/ 1880164 w 2736284"/>
              <a:gd name="connsiteY14-5000" fmla="*/ 2788965 h 4824013"/>
              <a:gd name="connsiteX15-5001" fmla="*/ 1887784 w 2736284"/>
              <a:gd name="connsiteY15-5002" fmla="*/ 2583225 h 4824013"/>
              <a:gd name="connsiteX16-5003" fmla="*/ 1834444 w 2736284"/>
              <a:gd name="connsiteY16-5004" fmla="*/ 2507025 h 4824013"/>
              <a:gd name="connsiteX17-5005" fmla="*/ 1704904 w 2736284"/>
              <a:gd name="connsiteY17-5006" fmla="*/ 2613705 h 4824013"/>
              <a:gd name="connsiteX18-5007" fmla="*/ 1674424 w 2736284"/>
              <a:gd name="connsiteY18-5008" fmla="*/ 3634785 h 4824013"/>
              <a:gd name="connsiteX19-5009" fmla="*/ 1582984 w 2736284"/>
              <a:gd name="connsiteY19-5010" fmla="*/ 3825285 h 4824013"/>
              <a:gd name="connsiteX20-5011" fmla="*/ 1453444 w 2736284"/>
              <a:gd name="connsiteY20-5012" fmla="*/ 3726225 h 4824013"/>
              <a:gd name="connsiteX21-5013" fmla="*/ 1445824 w 2736284"/>
              <a:gd name="connsiteY21-5014" fmla="*/ 3573825 h 4824013"/>
              <a:gd name="connsiteX22-5015" fmla="*/ 1377244 w 2736284"/>
              <a:gd name="connsiteY22-5016" fmla="*/ 3444285 h 4824013"/>
              <a:gd name="connsiteX23-5017" fmla="*/ 1278184 w 2736284"/>
              <a:gd name="connsiteY23-5018" fmla="*/ 3550965 h 4824013"/>
              <a:gd name="connsiteX24-5019" fmla="*/ 1247704 w 2736284"/>
              <a:gd name="connsiteY24-5020" fmla="*/ 4808265 h 4824013"/>
              <a:gd name="connsiteX25-5021" fmla="*/ 20884 w 2736284"/>
              <a:gd name="connsiteY25-5022" fmla="*/ 4808265 h 4824013"/>
              <a:gd name="connsiteX26-5023" fmla="*/ 36124 w 2736284"/>
              <a:gd name="connsiteY26-5024" fmla="*/ 3688125 h 4824013"/>
              <a:gd name="connsiteX27-5025" fmla="*/ 142804 w 2736284"/>
              <a:gd name="connsiteY27-5026" fmla="*/ 3451905 h 4824013"/>
              <a:gd name="connsiteX28-5027" fmla="*/ 485704 w 2736284"/>
              <a:gd name="connsiteY28-5028" fmla="*/ 3444285 h 4824013"/>
              <a:gd name="connsiteX29-5029" fmla="*/ 485704 w 2736284"/>
              <a:gd name="connsiteY29-5030" fmla="*/ 2834685 h 4824013"/>
              <a:gd name="connsiteX30-5031" fmla="*/ 565714 w 2736284"/>
              <a:gd name="connsiteY30-5032" fmla="*/ 2541315 h 4824013"/>
              <a:gd name="connsiteX31-5033" fmla="*/ 927664 w 2736284"/>
              <a:gd name="connsiteY31-5034" fmla="*/ 2507025 h 4824013"/>
              <a:gd name="connsiteX32-5035" fmla="*/ 920044 w 2736284"/>
              <a:gd name="connsiteY32-5036" fmla="*/ 1790745 h 4824013"/>
              <a:gd name="connsiteX33-5037" fmla="*/ 1011484 w 2736284"/>
              <a:gd name="connsiteY33-5038" fmla="*/ 1600245 h 4824013"/>
              <a:gd name="connsiteX34-5039" fmla="*/ 1369624 w 2736284"/>
              <a:gd name="connsiteY34-5040" fmla="*/ 1585005 h 4824013"/>
              <a:gd name="connsiteX0-5041" fmla="*/ 1369624 w 2736284"/>
              <a:gd name="connsiteY0-5042" fmla="*/ 1585005 h 4824013"/>
              <a:gd name="connsiteX1-5043" fmla="*/ 1377244 w 2736284"/>
              <a:gd name="connsiteY1-5044" fmla="*/ 754425 h 4824013"/>
              <a:gd name="connsiteX2-5045" fmla="*/ 1224844 w 2736284"/>
              <a:gd name="connsiteY2-5046" fmla="*/ 647745 h 4824013"/>
              <a:gd name="connsiteX3-5047" fmla="*/ 1963984 w 2736284"/>
              <a:gd name="connsiteY3-5048" fmla="*/ 45 h 4824013"/>
              <a:gd name="connsiteX4-5049" fmla="*/ 2736144 w 2736284"/>
              <a:gd name="connsiteY4-5050" fmla="*/ 657905 h 4824013"/>
              <a:gd name="connsiteX5-5051" fmla="*/ 2576124 w 2736284"/>
              <a:gd name="connsiteY5-5052" fmla="*/ 754425 h 4824013"/>
              <a:gd name="connsiteX6-5053" fmla="*/ 2558344 w 2736284"/>
              <a:gd name="connsiteY6-5054" fmla="*/ 1767885 h 4824013"/>
              <a:gd name="connsiteX7-5055" fmla="*/ 2451664 w 2736284"/>
              <a:gd name="connsiteY7-5056" fmla="*/ 1981245 h 4824013"/>
              <a:gd name="connsiteX8-5057" fmla="*/ 2337364 w 2736284"/>
              <a:gd name="connsiteY8-5058" fmla="*/ 1889805 h 4824013"/>
              <a:gd name="connsiteX9-5059" fmla="*/ 2337364 w 2736284"/>
              <a:gd name="connsiteY9-5060" fmla="*/ 1691685 h 4824013"/>
              <a:gd name="connsiteX10-5061" fmla="*/ 2268784 w 2736284"/>
              <a:gd name="connsiteY10-5062" fmla="*/ 1592625 h 4824013"/>
              <a:gd name="connsiteX11-5063" fmla="*/ 2146864 w 2736284"/>
              <a:gd name="connsiteY11-5064" fmla="*/ 1699305 h 4824013"/>
              <a:gd name="connsiteX12-5065" fmla="*/ 2124004 w 2736284"/>
              <a:gd name="connsiteY12-5066" fmla="*/ 2682285 h 4824013"/>
              <a:gd name="connsiteX13-5067" fmla="*/ 2009704 w 2736284"/>
              <a:gd name="connsiteY13-5068" fmla="*/ 2895645 h 4824013"/>
              <a:gd name="connsiteX14-5069" fmla="*/ 1880164 w 2736284"/>
              <a:gd name="connsiteY14-5070" fmla="*/ 2788965 h 4824013"/>
              <a:gd name="connsiteX15-5071" fmla="*/ 1887784 w 2736284"/>
              <a:gd name="connsiteY15-5072" fmla="*/ 2583225 h 4824013"/>
              <a:gd name="connsiteX16-5073" fmla="*/ 1834444 w 2736284"/>
              <a:gd name="connsiteY16-5074" fmla="*/ 2507025 h 4824013"/>
              <a:gd name="connsiteX17-5075" fmla="*/ 1704904 w 2736284"/>
              <a:gd name="connsiteY17-5076" fmla="*/ 2613705 h 4824013"/>
              <a:gd name="connsiteX18-5077" fmla="*/ 1674424 w 2736284"/>
              <a:gd name="connsiteY18-5078" fmla="*/ 3634785 h 4824013"/>
              <a:gd name="connsiteX19-5079" fmla="*/ 1582984 w 2736284"/>
              <a:gd name="connsiteY19-5080" fmla="*/ 3825285 h 4824013"/>
              <a:gd name="connsiteX20-5081" fmla="*/ 1453444 w 2736284"/>
              <a:gd name="connsiteY20-5082" fmla="*/ 3726225 h 4824013"/>
              <a:gd name="connsiteX21-5083" fmla="*/ 1445824 w 2736284"/>
              <a:gd name="connsiteY21-5084" fmla="*/ 3573825 h 4824013"/>
              <a:gd name="connsiteX22-5085" fmla="*/ 1377244 w 2736284"/>
              <a:gd name="connsiteY22-5086" fmla="*/ 3444285 h 4824013"/>
              <a:gd name="connsiteX23-5087" fmla="*/ 1278184 w 2736284"/>
              <a:gd name="connsiteY23-5088" fmla="*/ 3550965 h 4824013"/>
              <a:gd name="connsiteX24-5089" fmla="*/ 1247704 w 2736284"/>
              <a:gd name="connsiteY24-5090" fmla="*/ 4808265 h 4824013"/>
              <a:gd name="connsiteX25-5091" fmla="*/ 20884 w 2736284"/>
              <a:gd name="connsiteY25-5092" fmla="*/ 4808265 h 4824013"/>
              <a:gd name="connsiteX26-5093" fmla="*/ 36124 w 2736284"/>
              <a:gd name="connsiteY26-5094" fmla="*/ 3688125 h 4824013"/>
              <a:gd name="connsiteX27-5095" fmla="*/ 142804 w 2736284"/>
              <a:gd name="connsiteY27-5096" fmla="*/ 3451905 h 4824013"/>
              <a:gd name="connsiteX28-5097" fmla="*/ 485704 w 2736284"/>
              <a:gd name="connsiteY28-5098" fmla="*/ 3444285 h 4824013"/>
              <a:gd name="connsiteX29-5099" fmla="*/ 485704 w 2736284"/>
              <a:gd name="connsiteY29-5100" fmla="*/ 2834685 h 4824013"/>
              <a:gd name="connsiteX30-5101" fmla="*/ 565714 w 2736284"/>
              <a:gd name="connsiteY30-5102" fmla="*/ 2541315 h 4824013"/>
              <a:gd name="connsiteX31-5103" fmla="*/ 927664 w 2736284"/>
              <a:gd name="connsiteY31-5104" fmla="*/ 2507025 h 4824013"/>
              <a:gd name="connsiteX32-5105" fmla="*/ 920044 w 2736284"/>
              <a:gd name="connsiteY32-5106" fmla="*/ 1790745 h 4824013"/>
              <a:gd name="connsiteX33-5107" fmla="*/ 1011484 w 2736284"/>
              <a:gd name="connsiteY33-5108" fmla="*/ 1600245 h 4824013"/>
              <a:gd name="connsiteX34-5109" fmla="*/ 1369624 w 2736284"/>
              <a:gd name="connsiteY34-5110" fmla="*/ 1585005 h 4824013"/>
              <a:gd name="connsiteX0-5111" fmla="*/ 1369624 w 2736284"/>
              <a:gd name="connsiteY0-5112" fmla="*/ 1585005 h 4824013"/>
              <a:gd name="connsiteX1-5113" fmla="*/ 1377244 w 2736284"/>
              <a:gd name="connsiteY1-5114" fmla="*/ 754425 h 4824013"/>
              <a:gd name="connsiteX2-5115" fmla="*/ 1224844 w 2736284"/>
              <a:gd name="connsiteY2-5116" fmla="*/ 647745 h 4824013"/>
              <a:gd name="connsiteX3-5117" fmla="*/ 1963984 w 2736284"/>
              <a:gd name="connsiteY3-5118" fmla="*/ 45 h 4824013"/>
              <a:gd name="connsiteX4-5119" fmla="*/ 2736144 w 2736284"/>
              <a:gd name="connsiteY4-5120" fmla="*/ 657905 h 4824013"/>
              <a:gd name="connsiteX5-5121" fmla="*/ 2576124 w 2736284"/>
              <a:gd name="connsiteY5-5122" fmla="*/ 754425 h 4824013"/>
              <a:gd name="connsiteX6-5123" fmla="*/ 2558344 w 2736284"/>
              <a:gd name="connsiteY6-5124" fmla="*/ 1767885 h 4824013"/>
              <a:gd name="connsiteX7-5125" fmla="*/ 2451664 w 2736284"/>
              <a:gd name="connsiteY7-5126" fmla="*/ 1981245 h 4824013"/>
              <a:gd name="connsiteX8-5127" fmla="*/ 2337364 w 2736284"/>
              <a:gd name="connsiteY8-5128" fmla="*/ 1889805 h 4824013"/>
              <a:gd name="connsiteX9-5129" fmla="*/ 2337364 w 2736284"/>
              <a:gd name="connsiteY9-5130" fmla="*/ 1691685 h 4824013"/>
              <a:gd name="connsiteX10-5131" fmla="*/ 2268784 w 2736284"/>
              <a:gd name="connsiteY10-5132" fmla="*/ 1592625 h 4824013"/>
              <a:gd name="connsiteX11-5133" fmla="*/ 2146864 w 2736284"/>
              <a:gd name="connsiteY11-5134" fmla="*/ 1699305 h 4824013"/>
              <a:gd name="connsiteX12-5135" fmla="*/ 2124004 w 2736284"/>
              <a:gd name="connsiteY12-5136" fmla="*/ 2682285 h 4824013"/>
              <a:gd name="connsiteX13-5137" fmla="*/ 2009704 w 2736284"/>
              <a:gd name="connsiteY13-5138" fmla="*/ 2895645 h 4824013"/>
              <a:gd name="connsiteX14-5139" fmla="*/ 1880164 w 2736284"/>
              <a:gd name="connsiteY14-5140" fmla="*/ 2788965 h 4824013"/>
              <a:gd name="connsiteX15-5141" fmla="*/ 1887784 w 2736284"/>
              <a:gd name="connsiteY15-5142" fmla="*/ 2583225 h 4824013"/>
              <a:gd name="connsiteX16-5143" fmla="*/ 1834444 w 2736284"/>
              <a:gd name="connsiteY16-5144" fmla="*/ 2507025 h 4824013"/>
              <a:gd name="connsiteX17-5145" fmla="*/ 1704904 w 2736284"/>
              <a:gd name="connsiteY17-5146" fmla="*/ 2613705 h 4824013"/>
              <a:gd name="connsiteX18-5147" fmla="*/ 1674424 w 2736284"/>
              <a:gd name="connsiteY18-5148" fmla="*/ 3634785 h 4824013"/>
              <a:gd name="connsiteX19-5149" fmla="*/ 1582984 w 2736284"/>
              <a:gd name="connsiteY19-5150" fmla="*/ 3825285 h 4824013"/>
              <a:gd name="connsiteX20-5151" fmla="*/ 1453444 w 2736284"/>
              <a:gd name="connsiteY20-5152" fmla="*/ 3726225 h 4824013"/>
              <a:gd name="connsiteX21-5153" fmla="*/ 1445824 w 2736284"/>
              <a:gd name="connsiteY21-5154" fmla="*/ 3573825 h 4824013"/>
              <a:gd name="connsiteX22-5155" fmla="*/ 1377244 w 2736284"/>
              <a:gd name="connsiteY22-5156" fmla="*/ 3444285 h 4824013"/>
              <a:gd name="connsiteX23-5157" fmla="*/ 1278184 w 2736284"/>
              <a:gd name="connsiteY23-5158" fmla="*/ 3550965 h 4824013"/>
              <a:gd name="connsiteX24-5159" fmla="*/ 1247704 w 2736284"/>
              <a:gd name="connsiteY24-5160" fmla="*/ 4808265 h 4824013"/>
              <a:gd name="connsiteX25-5161" fmla="*/ 20884 w 2736284"/>
              <a:gd name="connsiteY25-5162" fmla="*/ 4808265 h 4824013"/>
              <a:gd name="connsiteX26-5163" fmla="*/ 36124 w 2736284"/>
              <a:gd name="connsiteY26-5164" fmla="*/ 3688125 h 4824013"/>
              <a:gd name="connsiteX27-5165" fmla="*/ 142804 w 2736284"/>
              <a:gd name="connsiteY27-5166" fmla="*/ 3451905 h 4824013"/>
              <a:gd name="connsiteX28-5167" fmla="*/ 485704 w 2736284"/>
              <a:gd name="connsiteY28-5168" fmla="*/ 3444285 h 4824013"/>
              <a:gd name="connsiteX29-5169" fmla="*/ 485704 w 2736284"/>
              <a:gd name="connsiteY29-5170" fmla="*/ 2834685 h 4824013"/>
              <a:gd name="connsiteX30-5171" fmla="*/ 565714 w 2736284"/>
              <a:gd name="connsiteY30-5172" fmla="*/ 2541315 h 4824013"/>
              <a:gd name="connsiteX31-5173" fmla="*/ 927664 w 2736284"/>
              <a:gd name="connsiteY31-5174" fmla="*/ 2507025 h 4824013"/>
              <a:gd name="connsiteX32-5175" fmla="*/ 920044 w 2736284"/>
              <a:gd name="connsiteY32-5176" fmla="*/ 1790745 h 4824013"/>
              <a:gd name="connsiteX33-5177" fmla="*/ 1011484 w 2736284"/>
              <a:gd name="connsiteY33-5178" fmla="*/ 1600245 h 4824013"/>
              <a:gd name="connsiteX34-5179" fmla="*/ 1369624 w 2736284"/>
              <a:gd name="connsiteY34-5180" fmla="*/ 1585005 h 4824013"/>
              <a:gd name="connsiteX0-5181" fmla="*/ 1369624 w 2736284"/>
              <a:gd name="connsiteY0-5182" fmla="*/ 1585005 h 4824013"/>
              <a:gd name="connsiteX1-5183" fmla="*/ 1377244 w 2736284"/>
              <a:gd name="connsiteY1-5184" fmla="*/ 754425 h 4824013"/>
              <a:gd name="connsiteX2-5185" fmla="*/ 1224844 w 2736284"/>
              <a:gd name="connsiteY2-5186" fmla="*/ 647745 h 4824013"/>
              <a:gd name="connsiteX3-5187" fmla="*/ 1963984 w 2736284"/>
              <a:gd name="connsiteY3-5188" fmla="*/ 45 h 4824013"/>
              <a:gd name="connsiteX4-5189" fmla="*/ 2736144 w 2736284"/>
              <a:gd name="connsiteY4-5190" fmla="*/ 657905 h 4824013"/>
              <a:gd name="connsiteX5-5191" fmla="*/ 2576124 w 2736284"/>
              <a:gd name="connsiteY5-5192" fmla="*/ 754425 h 4824013"/>
              <a:gd name="connsiteX6-5193" fmla="*/ 2558344 w 2736284"/>
              <a:gd name="connsiteY6-5194" fmla="*/ 1767885 h 4824013"/>
              <a:gd name="connsiteX7-5195" fmla="*/ 2451664 w 2736284"/>
              <a:gd name="connsiteY7-5196" fmla="*/ 1981245 h 4824013"/>
              <a:gd name="connsiteX8-5197" fmla="*/ 2337364 w 2736284"/>
              <a:gd name="connsiteY8-5198" fmla="*/ 1889805 h 4824013"/>
              <a:gd name="connsiteX9-5199" fmla="*/ 2337364 w 2736284"/>
              <a:gd name="connsiteY9-5200" fmla="*/ 1691685 h 4824013"/>
              <a:gd name="connsiteX10-5201" fmla="*/ 2268784 w 2736284"/>
              <a:gd name="connsiteY10-5202" fmla="*/ 1592625 h 4824013"/>
              <a:gd name="connsiteX11-5203" fmla="*/ 2146864 w 2736284"/>
              <a:gd name="connsiteY11-5204" fmla="*/ 1699305 h 4824013"/>
              <a:gd name="connsiteX12-5205" fmla="*/ 2124004 w 2736284"/>
              <a:gd name="connsiteY12-5206" fmla="*/ 2682285 h 4824013"/>
              <a:gd name="connsiteX13-5207" fmla="*/ 2009704 w 2736284"/>
              <a:gd name="connsiteY13-5208" fmla="*/ 2895645 h 4824013"/>
              <a:gd name="connsiteX14-5209" fmla="*/ 1880164 w 2736284"/>
              <a:gd name="connsiteY14-5210" fmla="*/ 2788965 h 4824013"/>
              <a:gd name="connsiteX15-5211" fmla="*/ 1887784 w 2736284"/>
              <a:gd name="connsiteY15-5212" fmla="*/ 2583225 h 4824013"/>
              <a:gd name="connsiteX16-5213" fmla="*/ 1834444 w 2736284"/>
              <a:gd name="connsiteY16-5214" fmla="*/ 2507025 h 4824013"/>
              <a:gd name="connsiteX17-5215" fmla="*/ 1704904 w 2736284"/>
              <a:gd name="connsiteY17-5216" fmla="*/ 2613705 h 4824013"/>
              <a:gd name="connsiteX18-5217" fmla="*/ 1674424 w 2736284"/>
              <a:gd name="connsiteY18-5218" fmla="*/ 3634785 h 4824013"/>
              <a:gd name="connsiteX19-5219" fmla="*/ 1582984 w 2736284"/>
              <a:gd name="connsiteY19-5220" fmla="*/ 3825285 h 4824013"/>
              <a:gd name="connsiteX20-5221" fmla="*/ 1453444 w 2736284"/>
              <a:gd name="connsiteY20-5222" fmla="*/ 3726225 h 4824013"/>
              <a:gd name="connsiteX21-5223" fmla="*/ 1445824 w 2736284"/>
              <a:gd name="connsiteY21-5224" fmla="*/ 3573825 h 4824013"/>
              <a:gd name="connsiteX22-5225" fmla="*/ 1377244 w 2736284"/>
              <a:gd name="connsiteY22-5226" fmla="*/ 3444285 h 4824013"/>
              <a:gd name="connsiteX23-5227" fmla="*/ 1278184 w 2736284"/>
              <a:gd name="connsiteY23-5228" fmla="*/ 3550965 h 4824013"/>
              <a:gd name="connsiteX24-5229" fmla="*/ 1247704 w 2736284"/>
              <a:gd name="connsiteY24-5230" fmla="*/ 4808265 h 4824013"/>
              <a:gd name="connsiteX25-5231" fmla="*/ 20884 w 2736284"/>
              <a:gd name="connsiteY25-5232" fmla="*/ 4808265 h 4824013"/>
              <a:gd name="connsiteX26-5233" fmla="*/ 36124 w 2736284"/>
              <a:gd name="connsiteY26-5234" fmla="*/ 3688125 h 4824013"/>
              <a:gd name="connsiteX27-5235" fmla="*/ 142804 w 2736284"/>
              <a:gd name="connsiteY27-5236" fmla="*/ 3451905 h 4824013"/>
              <a:gd name="connsiteX28-5237" fmla="*/ 485704 w 2736284"/>
              <a:gd name="connsiteY28-5238" fmla="*/ 3444285 h 4824013"/>
              <a:gd name="connsiteX29-5239" fmla="*/ 485704 w 2736284"/>
              <a:gd name="connsiteY29-5240" fmla="*/ 2834685 h 4824013"/>
              <a:gd name="connsiteX30-5241" fmla="*/ 565714 w 2736284"/>
              <a:gd name="connsiteY30-5242" fmla="*/ 2541315 h 4824013"/>
              <a:gd name="connsiteX31-5243" fmla="*/ 927664 w 2736284"/>
              <a:gd name="connsiteY31-5244" fmla="*/ 2507025 h 4824013"/>
              <a:gd name="connsiteX32-5245" fmla="*/ 920044 w 2736284"/>
              <a:gd name="connsiteY32-5246" fmla="*/ 1790745 h 4824013"/>
              <a:gd name="connsiteX33-5247" fmla="*/ 1011484 w 2736284"/>
              <a:gd name="connsiteY33-5248" fmla="*/ 1600245 h 4824013"/>
              <a:gd name="connsiteX34-5249" fmla="*/ 1369624 w 2736284"/>
              <a:gd name="connsiteY34-5250" fmla="*/ 1585005 h 4824013"/>
              <a:gd name="connsiteX0-5251" fmla="*/ 1369624 w 2736284"/>
              <a:gd name="connsiteY0-5252" fmla="*/ 1585005 h 4824013"/>
              <a:gd name="connsiteX1-5253" fmla="*/ 1377244 w 2736284"/>
              <a:gd name="connsiteY1-5254" fmla="*/ 754425 h 4824013"/>
              <a:gd name="connsiteX2-5255" fmla="*/ 1224844 w 2736284"/>
              <a:gd name="connsiteY2-5256" fmla="*/ 647745 h 4824013"/>
              <a:gd name="connsiteX3-5257" fmla="*/ 1963984 w 2736284"/>
              <a:gd name="connsiteY3-5258" fmla="*/ 45 h 4824013"/>
              <a:gd name="connsiteX4-5259" fmla="*/ 2736144 w 2736284"/>
              <a:gd name="connsiteY4-5260" fmla="*/ 657905 h 4824013"/>
              <a:gd name="connsiteX5-5261" fmla="*/ 2576124 w 2736284"/>
              <a:gd name="connsiteY5-5262" fmla="*/ 754425 h 4824013"/>
              <a:gd name="connsiteX6-5263" fmla="*/ 2558344 w 2736284"/>
              <a:gd name="connsiteY6-5264" fmla="*/ 1767885 h 4824013"/>
              <a:gd name="connsiteX7-5265" fmla="*/ 2451664 w 2736284"/>
              <a:gd name="connsiteY7-5266" fmla="*/ 1981245 h 4824013"/>
              <a:gd name="connsiteX8-5267" fmla="*/ 2337364 w 2736284"/>
              <a:gd name="connsiteY8-5268" fmla="*/ 1889805 h 4824013"/>
              <a:gd name="connsiteX9-5269" fmla="*/ 2337364 w 2736284"/>
              <a:gd name="connsiteY9-5270" fmla="*/ 1691685 h 4824013"/>
              <a:gd name="connsiteX10-5271" fmla="*/ 2268784 w 2736284"/>
              <a:gd name="connsiteY10-5272" fmla="*/ 1592625 h 4824013"/>
              <a:gd name="connsiteX11-5273" fmla="*/ 2146864 w 2736284"/>
              <a:gd name="connsiteY11-5274" fmla="*/ 1699305 h 4824013"/>
              <a:gd name="connsiteX12-5275" fmla="*/ 2124004 w 2736284"/>
              <a:gd name="connsiteY12-5276" fmla="*/ 2682285 h 4824013"/>
              <a:gd name="connsiteX13-5277" fmla="*/ 2009704 w 2736284"/>
              <a:gd name="connsiteY13-5278" fmla="*/ 2895645 h 4824013"/>
              <a:gd name="connsiteX14-5279" fmla="*/ 1880164 w 2736284"/>
              <a:gd name="connsiteY14-5280" fmla="*/ 2788965 h 4824013"/>
              <a:gd name="connsiteX15-5281" fmla="*/ 1887784 w 2736284"/>
              <a:gd name="connsiteY15-5282" fmla="*/ 2583225 h 4824013"/>
              <a:gd name="connsiteX16-5283" fmla="*/ 1834444 w 2736284"/>
              <a:gd name="connsiteY16-5284" fmla="*/ 2507025 h 4824013"/>
              <a:gd name="connsiteX17-5285" fmla="*/ 1704904 w 2736284"/>
              <a:gd name="connsiteY17-5286" fmla="*/ 2613705 h 4824013"/>
              <a:gd name="connsiteX18-5287" fmla="*/ 1674424 w 2736284"/>
              <a:gd name="connsiteY18-5288" fmla="*/ 3634785 h 4824013"/>
              <a:gd name="connsiteX19-5289" fmla="*/ 1582984 w 2736284"/>
              <a:gd name="connsiteY19-5290" fmla="*/ 3825285 h 4824013"/>
              <a:gd name="connsiteX20-5291" fmla="*/ 1453444 w 2736284"/>
              <a:gd name="connsiteY20-5292" fmla="*/ 3726225 h 4824013"/>
              <a:gd name="connsiteX21-5293" fmla="*/ 1445824 w 2736284"/>
              <a:gd name="connsiteY21-5294" fmla="*/ 3573825 h 4824013"/>
              <a:gd name="connsiteX22-5295" fmla="*/ 1377244 w 2736284"/>
              <a:gd name="connsiteY22-5296" fmla="*/ 3444285 h 4824013"/>
              <a:gd name="connsiteX23-5297" fmla="*/ 1278184 w 2736284"/>
              <a:gd name="connsiteY23-5298" fmla="*/ 3550965 h 4824013"/>
              <a:gd name="connsiteX24-5299" fmla="*/ 1247704 w 2736284"/>
              <a:gd name="connsiteY24-5300" fmla="*/ 4808265 h 4824013"/>
              <a:gd name="connsiteX25-5301" fmla="*/ 20884 w 2736284"/>
              <a:gd name="connsiteY25-5302" fmla="*/ 4808265 h 4824013"/>
              <a:gd name="connsiteX26-5303" fmla="*/ 36124 w 2736284"/>
              <a:gd name="connsiteY26-5304" fmla="*/ 3688125 h 4824013"/>
              <a:gd name="connsiteX27-5305" fmla="*/ 142804 w 2736284"/>
              <a:gd name="connsiteY27-5306" fmla="*/ 3451905 h 4824013"/>
              <a:gd name="connsiteX28-5307" fmla="*/ 485704 w 2736284"/>
              <a:gd name="connsiteY28-5308" fmla="*/ 3444285 h 4824013"/>
              <a:gd name="connsiteX29-5309" fmla="*/ 485704 w 2736284"/>
              <a:gd name="connsiteY29-5310" fmla="*/ 2834685 h 4824013"/>
              <a:gd name="connsiteX30-5311" fmla="*/ 565714 w 2736284"/>
              <a:gd name="connsiteY30-5312" fmla="*/ 2541315 h 4824013"/>
              <a:gd name="connsiteX31-5313" fmla="*/ 927664 w 2736284"/>
              <a:gd name="connsiteY31-5314" fmla="*/ 2507025 h 4824013"/>
              <a:gd name="connsiteX32-5315" fmla="*/ 920044 w 2736284"/>
              <a:gd name="connsiteY32-5316" fmla="*/ 1790745 h 4824013"/>
              <a:gd name="connsiteX33-5317" fmla="*/ 1011484 w 2736284"/>
              <a:gd name="connsiteY33-5318" fmla="*/ 1600245 h 4824013"/>
              <a:gd name="connsiteX34-5319" fmla="*/ 1369624 w 2736284"/>
              <a:gd name="connsiteY34-5320" fmla="*/ 1585005 h 4824013"/>
              <a:gd name="connsiteX0-5321" fmla="*/ 1369624 w 2736284"/>
              <a:gd name="connsiteY0-5322" fmla="*/ 1585005 h 4824013"/>
              <a:gd name="connsiteX1-5323" fmla="*/ 1377244 w 2736284"/>
              <a:gd name="connsiteY1-5324" fmla="*/ 754425 h 4824013"/>
              <a:gd name="connsiteX2-5325" fmla="*/ 1224844 w 2736284"/>
              <a:gd name="connsiteY2-5326" fmla="*/ 647745 h 4824013"/>
              <a:gd name="connsiteX3-5327" fmla="*/ 1963984 w 2736284"/>
              <a:gd name="connsiteY3-5328" fmla="*/ 45 h 4824013"/>
              <a:gd name="connsiteX4-5329" fmla="*/ 2736144 w 2736284"/>
              <a:gd name="connsiteY4-5330" fmla="*/ 657905 h 4824013"/>
              <a:gd name="connsiteX5-5331" fmla="*/ 2576124 w 2736284"/>
              <a:gd name="connsiteY5-5332" fmla="*/ 754425 h 4824013"/>
              <a:gd name="connsiteX6-5333" fmla="*/ 2558344 w 2736284"/>
              <a:gd name="connsiteY6-5334" fmla="*/ 1767885 h 4824013"/>
              <a:gd name="connsiteX7-5335" fmla="*/ 2451664 w 2736284"/>
              <a:gd name="connsiteY7-5336" fmla="*/ 1981245 h 4824013"/>
              <a:gd name="connsiteX8-5337" fmla="*/ 2337364 w 2736284"/>
              <a:gd name="connsiteY8-5338" fmla="*/ 1889805 h 4824013"/>
              <a:gd name="connsiteX9-5339" fmla="*/ 2337364 w 2736284"/>
              <a:gd name="connsiteY9-5340" fmla="*/ 1691685 h 4824013"/>
              <a:gd name="connsiteX10-5341" fmla="*/ 2268784 w 2736284"/>
              <a:gd name="connsiteY10-5342" fmla="*/ 1592625 h 4824013"/>
              <a:gd name="connsiteX11-5343" fmla="*/ 2146864 w 2736284"/>
              <a:gd name="connsiteY11-5344" fmla="*/ 1699305 h 4824013"/>
              <a:gd name="connsiteX12-5345" fmla="*/ 2124004 w 2736284"/>
              <a:gd name="connsiteY12-5346" fmla="*/ 2682285 h 4824013"/>
              <a:gd name="connsiteX13-5347" fmla="*/ 2009704 w 2736284"/>
              <a:gd name="connsiteY13-5348" fmla="*/ 2895645 h 4824013"/>
              <a:gd name="connsiteX14-5349" fmla="*/ 1880164 w 2736284"/>
              <a:gd name="connsiteY14-5350" fmla="*/ 2788965 h 4824013"/>
              <a:gd name="connsiteX15-5351" fmla="*/ 1887784 w 2736284"/>
              <a:gd name="connsiteY15-5352" fmla="*/ 2583225 h 4824013"/>
              <a:gd name="connsiteX16-5353" fmla="*/ 1834444 w 2736284"/>
              <a:gd name="connsiteY16-5354" fmla="*/ 2507025 h 4824013"/>
              <a:gd name="connsiteX17-5355" fmla="*/ 1704904 w 2736284"/>
              <a:gd name="connsiteY17-5356" fmla="*/ 2613705 h 4824013"/>
              <a:gd name="connsiteX18-5357" fmla="*/ 1674424 w 2736284"/>
              <a:gd name="connsiteY18-5358" fmla="*/ 3634785 h 4824013"/>
              <a:gd name="connsiteX19-5359" fmla="*/ 1582984 w 2736284"/>
              <a:gd name="connsiteY19-5360" fmla="*/ 3825285 h 4824013"/>
              <a:gd name="connsiteX20-5361" fmla="*/ 1453444 w 2736284"/>
              <a:gd name="connsiteY20-5362" fmla="*/ 3726225 h 4824013"/>
              <a:gd name="connsiteX21-5363" fmla="*/ 1445824 w 2736284"/>
              <a:gd name="connsiteY21-5364" fmla="*/ 3573825 h 4824013"/>
              <a:gd name="connsiteX22-5365" fmla="*/ 1377244 w 2736284"/>
              <a:gd name="connsiteY22-5366" fmla="*/ 3444285 h 4824013"/>
              <a:gd name="connsiteX23-5367" fmla="*/ 1278184 w 2736284"/>
              <a:gd name="connsiteY23-5368" fmla="*/ 3550965 h 4824013"/>
              <a:gd name="connsiteX24-5369" fmla="*/ 1247704 w 2736284"/>
              <a:gd name="connsiteY24-5370" fmla="*/ 4808265 h 4824013"/>
              <a:gd name="connsiteX25-5371" fmla="*/ 20884 w 2736284"/>
              <a:gd name="connsiteY25-5372" fmla="*/ 4808265 h 4824013"/>
              <a:gd name="connsiteX26-5373" fmla="*/ 36124 w 2736284"/>
              <a:gd name="connsiteY26-5374" fmla="*/ 3688125 h 4824013"/>
              <a:gd name="connsiteX27-5375" fmla="*/ 142804 w 2736284"/>
              <a:gd name="connsiteY27-5376" fmla="*/ 3451905 h 4824013"/>
              <a:gd name="connsiteX28-5377" fmla="*/ 485704 w 2736284"/>
              <a:gd name="connsiteY28-5378" fmla="*/ 3444285 h 4824013"/>
              <a:gd name="connsiteX29-5379" fmla="*/ 485704 w 2736284"/>
              <a:gd name="connsiteY29-5380" fmla="*/ 2834685 h 4824013"/>
              <a:gd name="connsiteX30-5381" fmla="*/ 565714 w 2736284"/>
              <a:gd name="connsiteY30-5382" fmla="*/ 2541315 h 4824013"/>
              <a:gd name="connsiteX31-5383" fmla="*/ 927664 w 2736284"/>
              <a:gd name="connsiteY31-5384" fmla="*/ 2507025 h 4824013"/>
              <a:gd name="connsiteX32-5385" fmla="*/ 920044 w 2736284"/>
              <a:gd name="connsiteY32-5386" fmla="*/ 1790745 h 4824013"/>
              <a:gd name="connsiteX33-5387" fmla="*/ 1011484 w 2736284"/>
              <a:gd name="connsiteY33-5388" fmla="*/ 1600245 h 4824013"/>
              <a:gd name="connsiteX34-5389" fmla="*/ 1369624 w 2736284"/>
              <a:gd name="connsiteY34-5390" fmla="*/ 1585005 h 4824013"/>
              <a:gd name="connsiteX0-5391" fmla="*/ 1369624 w 2736284"/>
              <a:gd name="connsiteY0-5392" fmla="*/ 1585005 h 4824013"/>
              <a:gd name="connsiteX1-5393" fmla="*/ 1377244 w 2736284"/>
              <a:gd name="connsiteY1-5394" fmla="*/ 754425 h 4824013"/>
              <a:gd name="connsiteX2-5395" fmla="*/ 1224844 w 2736284"/>
              <a:gd name="connsiteY2-5396" fmla="*/ 647745 h 4824013"/>
              <a:gd name="connsiteX3-5397" fmla="*/ 1963984 w 2736284"/>
              <a:gd name="connsiteY3-5398" fmla="*/ 45 h 4824013"/>
              <a:gd name="connsiteX4-5399" fmla="*/ 2736144 w 2736284"/>
              <a:gd name="connsiteY4-5400" fmla="*/ 657905 h 4824013"/>
              <a:gd name="connsiteX5-5401" fmla="*/ 2576124 w 2736284"/>
              <a:gd name="connsiteY5-5402" fmla="*/ 754425 h 4824013"/>
              <a:gd name="connsiteX6-5403" fmla="*/ 2558344 w 2736284"/>
              <a:gd name="connsiteY6-5404" fmla="*/ 1767885 h 4824013"/>
              <a:gd name="connsiteX7-5405" fmla="*/ 2451664 w 2736284"/>
              <a:gd name="connsiteY7-5406" fmla="*/ 1981245 h 4824013"/>
              <a:gd name="connsiteX8-5407" fmla="*/ 2337364 w 2736284"/>
              <a:gd name="connsiteY8-5408" fmla="*/ 1889805 h 4824013"/>
              <a:gd name="connsiteX9-5409" fmla="*/ 2337364 w 2736284"/>
              <a:gd name="connsiteY9-5410" fmla="*/ 1691685 h 4824013"/>
              <a:gd name="connsiteX10-5411" fmla="*/ 2268784 w 2736284"/>
              <a:gd name="connsiteY10-5412" fmla="*/ 1592625 h 4824013"/>
              <a:gd name="connsiteX11-5413" fmla="*/ 2146864 w 2736284"/>
              <a:gd name="connsiteY11-5414" fmla="*/ 1699305 h 4824013"/>
              <a:gd name="connsiteX12-5415" fmla="*/ 2124004 w 2736284"/>
              <a:gd name="connsiteY12-5416" fmla="*/ 2682285 h 4824013"/>
              <a:gd name="connsiteX13-5417" fmla="*/ 2009704 w 2736284"/>
              <a:gd name="connsiteY13-5418" fmla="*/ 2895645 h 4824013"/>
              <a:gd name="connsiteX14-5419" fmla="*/ 1880164 w 2736284"/>
              <a:gd name="connsiteY14-5420" fmla="*/ 2788965 h 4824013"/>
              <a:gd name="connsiteX15-5421" fmla="*/ 1887784 w 2736284"/>
              <a:gd name="connsiteY15-5422" fmla="*/ 2583225 h 4824013"/>
              <a:gd name="connsiteX16-5423" fmla="*/ 1834444 w 2736284"/>
              <a:gd name="connsiteY16-5424" fmla="*/ 2507025 h 4824013"/>
              <a:gd name="connsiteX17-5425" fmla="*/ 1704904 w 2736284"/>
              <a:gd name="connsiteY17-5426" fmla="*/ 2613705 h 4824013"/>
              <a:gd name="connsiteX18-5427" fmla="*/ 1674424 w 2736284"/>
              <a:gd name="connsiteY18-5428" fmla="*/ 3634785 h 4824013"/>
              <a:gd name="connsiteX19-5429" fmla="*/ 1582984 w 2736284"/>
              <a:gd name="connsiteY19-5430" fmla="*/ 3825285 h 4824013"/>
              <a:gd name="connsiteX20-5431" fmla="*/ 1453444 w 2736284"/>
              <a:gd name="connsiteY20-5432" fmla="*/ 3726225 h 4824013"/>
              <a:gd name="connsiteX21-5433" fmla="*/ 1445824 w 2736284"/>
              <a:gd name="connsiteY21-5434" fmla="*/ 3573825 h 4824013"/>
              <a:gd name="connsiteX22-5435" fmla="*/ 1377244 w 2736284"/>
              <a:gd name="connsiteY22-5436" fmla="*/ 3444285 h 4824013"/>
              <a:gd name="connsiteX23-5437" fmla="*/ 1278184 w 2736284"/>
              <a:gd name="connsiteY23-5438" fmla="*/ 3550965 h 4824013"/>
              <a:gd name="connsiteX24-5439" fmla="*/ 1247704 w 2736284"/>
              <a:gd name="connsiteY24-5440" fmla="*/ 4808265 h 4824013"/>
              <a:gd name="connsiteX25-5441" fmla="*/ 20884 w 2736284"/>
              <a:gd name="connsiteY25-5442" fmla="*/ 4808265 h 4824013"/>
              <a:gd name="connsiteX26-5443" fmla="*/ 36124 w 2736284"/>
              <a:gd name="connsiteY26-5444" fmla="*/ 3688125 h 4824013"/>
              <a:gd name="connsiteX27-5445" fmla="*/ 142804 w 2736284"/>
              <a:gd name="connsiteY27-5446" fmla="*/ 3451905 h 4824013"/>
              <a:gd name="connsiteX28-5447" fmla="*/ 485704 w 2736284"/>
              <a:gd name="connsiteY28-5448" fmla="*/ 3444285 h 4824013"/>
              <a:gd name="connsiteX29-5449" fmla="*/ 485704 w 2736284"/>
              <a:gd name="connsiteY29-5450" fmla="*/ 2834685 h 4824013"/>
              <a:gd name="connsiteX30-5451" fmla="*/ 565714 w 2736284"/>
              <a:gd name="connsiteY30-5452" fmla="*/ 2541315 h 4824013"/>
              <a:gd name="connsiteX31-5453" fmla="*/ 927664 w 2736284"/>
              <a:gd name="connsiteY31-5454" fmla="*/ 2507025 h 4824013"/>
              <a:gd name="connsiteX32-5455" fmla="*/ 920044 w 2736284"/>
              <a:gd name="connsiteY32-5456" fmla="*/ 1790745 h 4824013"/>
              <a:gd name="connsiteX33-5457" fmla="*/ 1011484 w 2736284"/>
              <a:gd name="connsiteY33-5458" fmla="*/ 1600245 h 4824013"/>
              <a:gd name="connsiteX34-5459" fmla="*/ 1369624 w 2736284"/>
              <a:gd name="connsiteY34-5460" fmla="*/ 1585005 h 4824013"/>
              <a:gd name="connsiteX0-5461" fmla="*/ 1369624 w 2736284"/>
              <a:gd name="connsiteY0-5462" fmla="*/ 1585005 h 4824013"/>
              <a:gd name="connsiteX1-5463" fmla="*/ 1377244 w 2736284"/>
              <a:gd name="connsiteY1-5464" fmla="*/ 754425 h 4824013"/>
              <a:gd name="connsiteX2-5465" fmla="*/ 1224844 w 2736284"/>
              <a:gd name="connsiteY2-5466" fmla="*/ 647745 h 4824013"/>
              <a:gd name="connsiteX3-5467" fmla="*/ 1963984 w 2736284"/>
              <a:gd name="connsiteY3-5468" fmla="*/ 45 h 4824013"/>
              <a:gd name="connsiteX4-5469" fmla="*/ 2736144 w 2736284"/>
              <a:gd name="connsiteY4-5470" fmla="*/ 657905 h 4824013"/>
              <a:gd name="connsiteX5-5471" fmla="*/ 2576124 w 2736284"/>
              <a:gd name="connsiteY5-5472" fmla="*/ 754425 h 4824013"/>
              <a:gd name="connsiteX6-5473" fmla="*/ 2558344 w 2736284"/>
              <a:gd name="connsiteY6-5474" fmla="*/ 1767885 h 4824013"/>
              <a:gd name="connsiteX7-5475" fmla="*/ 2451664 w 2736284"/>
              <a:gd name="connsiteY7-5476" fmla="*/ 1981245 h 4824013"/>
              <a:gd name="connsiteX8-5477" fmla="*/ 2337364 w 2736284"/>
              <a:gd name="connsiteY8-5478" fmla="*/ 1889805 h 4824013"/>
              <a:gd name="connsiteX9-5479" fmla="*/ 2337364 w 2736284"/>
              <a:gd name="connsiteY9-5480" fmla="*/ 1691685 h 4824013"/>
              <a:gd name="connsiteX10-5481" fmla="*/ 2268784 w 2736284"/>
              <a:gd name="connsiteY10-5482" fmla="*/ 1592625 h 4824013"/>
              <a:gd name="connsiteX11-5483" fmla="*/ 2146864 w 2736284"/>
              <a:gd name="connsiteY11-5484" fmla="*/ 1699305 h 4824013"/>
              <a:gd name="connsiteX12-5485" fmla="*/ 2124004 w 2736284"/>
              <a:gd name="connsiteY12-5486" fmla="*/ 2682285 h 4824013"/>
              <a:gd name="connsiteX13-5487" fmla="*/ 2009704 w 2736284"/>
              <a:gd name="connsiteY13-5488" fmla="*/ 2895645 h 4824013"/>
              <a:gd name="connsiteX14-5489" fmla="*/ 1880164 w 2736284"/>
              <a:gd name="connsiteY14-5490" fmla="*/ 2788965 h 4824013"/>
              <a:gd name="connsiteX15-5491" fmla="*/ 1887784 w 2736284"/>
              <a:gd name="connsiteY15-5492" fmla="*/ 2590845 h 4824013"/>
              <a:gd name="connsiteX16-5493" fmla="*/ 1834444 w 2736284"/>
              <a:gd name="connsiteY16-5494" fmla="*/ 2507025 h 4824013"/>
              <a:gd name="connsiteX17-5495" fmla="*/ 1704904 w 2736284"/>
              <a:gd name="connsiteY17-5496" fmla="*/ 2613705 h 4824013"/>
              <a:gd name="connsiteX18-5497" fmla="*/ 1674424 w 2736284"/>
              <a:gd name="connsiteY18-5498" fmla="*/ 3634785 h 4824013"/>
              <a:gd name="connsiteX19-5499" fmla="*/ 1582984 w 2736284"/>
              <a:gd name="connsiteY19-5500" fmla="*/ 3825285 h 4824013"/>
              <a:gd name="connsiteX20-5501" fmla="*/ 1453444 w 2736284"/>
              <a:gd name="connsiteY20-5502" fmla="*/ 3726225 h 4824013"/>
              <a:gd name="connsiteX21-5503" fmla="*/ 1445824 w 2736284"/>
              <a:gd name="connsiteY21-5504" fmla="*/ 3573825 h 4824013"/>
              <a:gd name="connsiteX22-5505" fmla="*/ 1377244 w 2736284"/>
              <a:gd name="connsiteY22-5506" fmla="*/ 3444285 h 4824013"/>
              <a:gd name="connsiteX23-5507" fmla="*/ 1278184 w 2736284"/>
              <a:gd name="connsiteY23-5508" fmla="*/ 3550965 h 4824013"/>
              <a:gd name="connsiteX24-5509" fmla="*/ 1247704 w 2736284"/>
              <a:gd name="connsiteY24-5510" fmla="*/ 4808265 h 4824013"/>
              <a:gd name="connsiteX25-5511" fmla="*/ 20884 w 2736284"/>
              <a:gd name="connsiteY25-5512" fmla="*/ 4808265 h 4824013"/>
              <a:gd name="connsiteX26-5513" fmla="*/ 36124 w 2736284"/>
              <a:gd name="connsiteY26-5514" fmla="*/ 3688125 h 4824013"/>
              <a:gd name="connsiteX27-5515" fmla="*/ 142804 w 2736284"/>
              <a:gd name="connsiteY27-5516" fmla="*/ 3451905 h 4824013"/>
              <a:gd name="connsiteX28-5517" fmla="*/ 485704 w 2736284"/>
              <a:gd name="connsiteY28-5518" fmla="*/ 3444285 h 4824013"/>
              <a:gd name="connsiteX29-5519" fmla="*/ 485704 w 2736284"/>
              <a:gd name="connsiteY29-5520" fmla="*/ 2834685 h 4824013"/>
              <a:gd name="connsiteX30-5521" fmla="*/ 565714 w 2736284"/>
              <a:gd name="connsiteY30-5522" fmla="*/ 2541315 h 4824013"/>
              <a:gd name="connsiteX31-5523" fmla="*/ 927664 w 2736284"/>
              <a:gd name="connsiteY31-5524" fmla="*/ 2507025 h 4824013"/>
              <a:gd name="connsiteX32-5525" fmla="*/ 920044 w 2736284"/>
              <a:gd name="connsiteY32-5526" fmla="*/ 1790745 h 4824013"/>
              <a:gd name="connsiteX33-5527" fmla="*/ 1011484 w 2736284"/>
              <a:gd name="connsiteY33-5528" fmla="*/ 1600245 h 4824013"/>
              <a:gd name="connsiteX34-5529" fmla="*/ 1369624 w 2736284"/>
              <a:gd name="connsiteY34-5530" fmla="*/ 1585005 h 4824013"/>
              <a:gd name="connsiteX0-5531" fmla="*/ 1369624 w 2736284"/>
              <a:gd name="connsiteY0-5532" fmla="*/ 1585005 h 4824013"/>
              <a:gd name="connsiteX1-5533" fmla="*/ 1377244 w 2736284"/>
              <a:gd name="connsiteY1-5534" fmla="*/ 754425 h 4824013"/>
              <a:gd name="connsiteX2-5535" fmla="*/ 1224844 w 2736284"/>
              <a:gd name="connsiteY2-5536" fmla="*/ 647745 h 4824013"/>
              <a:gd name="connsiteX3-5537" fmla="*/ 1963984 w 2736284"/>
              <a:gd name="connsiteY3-5538" fmla="*/ 45 h 4824013"/>
              <a:gd name="connsiteX4-5539" fmla="*/ 2736144 w 2736284"/>
              <a:gd name="connsiteY4-5540" fmla="*/ 657905 h 4824013"/>
              <a:gd name="connsiteX5-5541" fmla="*/ 2576124 w 2736284"/>
              <a:gd name="connsiteY5-5542" fmla="*/ 754425 h 4824013"/>
              <a:gd name="connsiteX6-5543" fmla="*/ 2558344 w 2736284"/>
              <a:gd name="connsiteY6-5544" fmla="*/ 1767885 h 4824013"/>
              <a:gd name="connsiteX7-5545" fmla="*/ 2451664 w 2736284"/>
              <a:gd name="connsiteY7-5546" fmla="*/ 1981245 h 4824013"/>
              <a:gd name="connsiteX8-5547" fmla="*/ 2337364 w 2736284"/>
              <a:gd name="connsiteY8-5548" fmla="*/ 1889805 h 4824013"/>
              <a:gd name="connsiteX9-5549" fmla="*/ 2337364 w 2736284"/>
              <a:gd name="connsiteY9-5550" fmla="*/ 1691685 h 4824013"/>
              <a:gd name="connsiteX10-5551" fmla="*/ 2268784 w 2736284"/>
              <a:gd name="connsiteY10-5552" fmla="*/ 1592625 h 4824013"/>
              <a:gd name="connsiteX11-5553" fmla="*/ 2146864 w 2736284"/>
              <a:gd name="connsiteY11-5554" fmla="*/ 1699305 h 4824013"/>
              <a:gd name="connsiteX12-5555" fmla="*/ 2124004 w 2736284"/>
              <a:gd name="connsiteY12-5556" fmla="*/ 2682285 h 4824013"/>
              <a:gd name="connsiteX13-5557" fmla="*/ 2009704 w 2736284"/>
              <a:gd name="connsiteY13-5558" fmla="*/ 2895645 h 4824013"/>
              <a:gd name="connsiteX14-5559" fmla="*/ 1880164 w 2736284"/>
              <a:gd name="connsiteY14-5560" fmla="*/ 2788965 h 4824013"/>
              <a:gd name="connsiteX15-5561" fmla="*/ 1887784 w 2736284"/>
              <a:gd name="connsiteY15-5562" fmla="*/ 2590845 h 4824013"/>
              <a:gd name="connsiteX16-5563" fmla="*/ 1834444 w 2736284"/>
              <a:gd name="connsiteY16-5564" fmla="*/ 2507025 h 4824013"/>
              <a:gd name="connsiteX17-5565" fmla="*/ 1704904 w 2736284"/>
              <a:gd name="connsiteY17-5566" fmla="*/ 2613705 h 4824013"/>
              <a:gd name="connsiteX18-5567" fmla="*/ 1674424 w 2736284"/>
              <a:gd name="connsiteY18-5568" fmla="*/ 3634785 h 4824013"/>
              <a:gd name="connsiteX19-5569" fmla="*/ 1582984 w 2736284"/>
              <a:gd name="connsiteY19-5570" fmla="*/ 3825285 h 4824013"/>
              <a:gd name="connsiteX20-5571" fmla="*/ 1453444 w 2736284"/>
              <a:gd name="connsiteY20-5572" fmla="*/ 3726225 h 4824013"/>
              <a:gd name="connsiteX21-5573" fmla="*/ 1445824 w 2736284"/>
              <a:gd name="connsiteY21-5574" fmla="*/ 3573825 h 4824013"/>
              <a:gd name="connsiteX22-5575" fmla="*/ 1377244 w 2736284"/>
              <a:gd name="connsiteY22-5576" fmla="*/ 3444285 h 4824013"/>
              <a:gd name="connsiteX23-5577" fmla="*/ 1278184 w 2736284"/>
              <a:gd name="connsiteY23-5578" fmla="*/ 3550965 h 4824013"/>
              <a:gd name="connsiteX24-5579" fmla="*/ 1247704 w 2736284"/>
              <a:gd name="connsiteY24-5580" fmla="*/ 4808265 h 4824013"/>
              <a:gd name="connsiteX25-5581" fmla="*/ 20884 w 2736284"/>
              <a:gd name="connsiteY25-5582" fmla="*/ 4808265 h 4824013"/>
              <a:gd name="connsiteX26-5583" fmla="*/ 36124 w 2736284"/>
              <a:gd name="connsiteY26-5584" fmla="*/ 3688125 h 4824013"/>
              <a:gd name="connsiteX27-5585" fmla="*/ 142804 w 2736284"/>
              <a:gd name="connsiteY27-5586" fmla="*/ 3451905 h 4824013"/>
              <a:gd name="connsiteX28-5587" fmla="*/ 485704 w 2736284"/>
              <a:gd name="connsiteY28-5588" fmla="*/ 3444285 h 4824013"/>
              <a:gd name="connsiteX29-5589" fmla="*/ 485704 w 2736284"/>
              <a:gd name="connsiteY29-5590" fmla="*/ 2834685 h 4824013"/>
              <a:gd name="connsiteX30-5591" fmla="*/ 565714 w 2736284"/>
              <a:gd name="connsiteY30-5592" fmla="*/ 2541315 h 4824013"/>
              <a:gd name="connsiteX31-5593" fmla="*/ 927664 w 2736284"/>
              <a:gd name="connsiteY31-5594" fmla="*/ 2507025 h 4824013"/>
              <a:gd name="connsiteX32-5595" fmla="*/ 920044 w 2736284"/>
              <a:gd name="connsiteY32-5596" fmla="*/ 1790745 h 4824013"/>
              <a:gd name="connsiteX33-5597" fmla="*/ 1011484 w 2736284"/>
              <a:gd name="connsiteY33-5598" fmla="*/ 1600245 h 4824013"/>
              <a:gd name="connsiteX34-5599" fmla="*/ 1369624 w 2736284"/>
              <a:gd name="connsiteY34-5600" fmla="*/ 1585005 h 4824013"/>
              <a:gd name="connsiteX0-5601" fmla="*/ 1369624 w 2736284"/>
              <a:gd name="connsiteY0-5602" fmla="*/ 1585005 h 4824013"/>
              <a:gd name="connsiteX1-5603" fmla="*/ 1377244 w 2736284"/>
              <a:gd name="connsiteY1-5604" fmla="*/ 754425 h 4824013"/>
              <a:gd name="connsiteX2-5605" fmla="*/ 1224844 w 2736284"/>
              <a:gd name="connsiteY2-5606" fmla="*/ 647745 h 4824013"/>
              <a:gd name="connsiteX3-5607" fmla="*/ 1963984 w 2736284"/>
              <a:gd name="connsiteY3-5608" fmla="*/ 45 h 4824013"/>
              <a:gd name="connsiteX4-5609" fmla="*/ 2736144 w 2736284"/>
              <a:gd name="connsiteY4-5610" fmla="*/ 657905 h 4824013"/>
              <a:gd name="connsiteX5-5611" fmla="*/ 2576124 w 2736284"/>
              <a:gd name="connsiteY5-5612" fmla="*/ 754425 h 4824013"/>
              <a:gd name="connsiteX6-5613" fmla="*/ 2558344 w 2736284"/>
              <a:gd name="connsiteY6-5614" fmla="*/ 1767885 h 4824013"/>
              <a:gd name="connsiteX7-5615" fmla="*/ 2451664 w 2736284"/>
              <a:gd name="connsiteY7-5616" fmla="*/ 1981245 h 4824013"/>
              <a:gd name="connsiteX8-5617" fmla="*/ 2337364 w 2736284"/>
              <a:gd name="connsiteY8-5618" fmla="*/ 1889805 h 4824013"/>
              <a:gd name="connsiteX9-5619" fmla="*/ 2337364 w 2736284"/>
              <a:gd name="connsiteY9-5620" fmla="*/ 1691685 h 4824013"/>
              <a:gd name="connsiteX10-5621" fmla="*/ 2268784 w 2736284"/>
              <a:gd name="connsiteY10-5622" fmla="*/ 1592625 h 4824013"/>
              <a:gd name="connsiteX11-5623" fmla="*/ 2146864 w 2736284"/>
              <a:gd name="connsiteY11-5624" fmla="*/ 1699305 h 4824013"/>
              <a:gd name="connsiteX12-5625" fmla="*/ 2124004 w 2736284"/>
              <a:gd name="connsiteY12-5626" fmla="*/ 2682285 h 4824013"/>
              <a:gd name="connsiteX13-5627" fmla="*/ 2009704 w 2736284"/>
              <a:gd name="connsiteY13-5628" fmla="*/ 2895645 h 4824013"/>
              <a:gd name="connsiteX14-5629" fmla="*/ 1880164 w 2736284"/>
              <a:gd name="connsiteY14-5630" fmla="*/ 2788965 h 4824013"/>
              <a:gd name="connsiteX15-5631" fmla="*/ 1887784 w 2736284"/>
              <a:gd name="connsiteY15-5632" fmla="*/ 2590845 h 4824013"/>
              <a:gd name="connsiteX16-5633" fmla="*/ 1834444 w 2736284"/>
              <a:gd name="connsiteY16-5634" fmla="*/ 2507025 h 4824013"/>
              <a:gd name="connsiteX17-5635" fmla="*/ 1704904 w 2736284"/>
              <a:gd name="connsiteY17-5636" fmla="*/ 2613705 h 4824013"/>
              <a:gd name="connsiteX18-5637" fmla="*/ 1674424 w 2736284"/>
              <a:gd name="connsiteY18-5638" fmla="*/ 3634785 h 4824013"/>
              <a:gd name="connsiteX19-5639" fmla="*/ 1582984 w 2736284"/>
              <a:gd name="connsiteY19-5640" fmla="*/ 3825285 h 4824013"/>
              <a:gd name="connsiteX20-5641" fmla="*/ 1453444 w 2736284"/>
              <a:gd name="connsiteY20-5642" fmla="*/ 3726225 h 4824013"/>
              <a:gd name="connsiteX21-5643" fmla="*/ 1445824 w 2736284"/>
              <a:gd name="connsiteY21-5644" fmla="*/ 3573825 h 4824013"/>
              <a:gd name="connsiteX22-5645" fmla="*/ 1377244 w 2736284"/>
              <a:gd name="connsiteY22-5646" fmla="*/ 3444285 h 4824013"/>
              <a:gd name="connsiteX23-5647" fmla="*/ 1278184 w 2736284"/>
              <a:gd name="connsiteY23-5648" fmla="*/ 3550965 h 4824013"/>
              <a:gd name="connsiteX24-5649" fmla="*/ 1247704 w 2736284"/>
              <a:gd name="connsiteY24-5650" fmla="*/ 4808265 h 4824013"/>
              <a:gd name="connsiteX25-5651" fmla="*/ 20884 w 2736284"/>
              <a:gd name="connsiteY25-5652" fmla="*/ 4808265 h 4824013"/>
              <a:gd name="connsiteX26-5653" fmla="*/ 36124 w 2736284"/>
              <a:gd name="connsiteY26-5654" fmla="*/ 3688125 h 4824013"/>
              <a:gd name="connsiteX27-5655" fmla="*/ 142804 w 2736284"/>
              <a:gd name="connsiteY27-5656" fmla="*/ 3451905 h 4824013"/>
              <a:gd name="connsiteX28-5657" fmla="*/ 485704 w 2736284"/>
              <a:gd name="connsiteY28-5658" fmla="*/ 3444285 h 4824013"/>
              <a:gd name="connsiteX29-5659" fmla="*/ 485704 w 2736284"/>
              <a:gd name="connsiteY29-5660" fmla="*/ 2834685 h 4824013"/>
              <a:gd name="connsiteX30-5661" fmla="*/ 565714 w 2736284"/>
              <a:gd name="connsiteY30-5662" fmla="*/ 2541315 h 4824013"/>
              <a:gd name="connsiteX31-5663" fmla="*/ 927664 w 2736284"/>
              <a:gd name="connsiteY31-5664" fmla="*/ 2507025 h 4824013"/>
              <a:gd name="connsiteX32-5665" fmla="*/ 920044 w 2736284"/>
              <a:gd name="connsiteY32-5666" fmla="*/ 1790745 h 4824013"/>
              <a:gd name="connsiteX33-5667" fmla="*/ 1011484 w 2736284"/>
              <a:gd name="connsiteY33-5668" fmla="*/ 1600245 h 4824013"/>
              <a:gd name="connsiteX34-5669" fmla="*/ 1369624 w 2736284"/>
              <a:gd name="connsiteY34-5670" fmla="*/ 1585005 h 4824013"/>
              <a:gd name="connsiteX0-5671" fmla="*/ 1369624 w 2736284"/>
              <a:gd name="connsiteY0-5672" fmla="*/ 1585005 h 4824013"/>
              <a:gd name="connsiteX1-5673" fmla="*/ 1377244 w 2736284"/>
              <a:gd name="connsiteY1-5674" fmla="*/ 754425 h 4824013"/>
              <a:gd name="connsiteX2-5675" fmla="*/ 1224844 w 2736284"/>
              <a:gd name="connsiteY2-5676" fmla="*/ 647745 h 4824013"/>
              <a:gd name="connsiteX3-5677" fmla="*/ 1963984 w 2736284"/>
              <a:gd name="connsiteY3-5678" fmla="*/ 45 h 4824013"/>
              <a:gd name="connsiteX4-5679" fmla="*/ 2736144 w 2736284"/>
              <a:gd name="connsiteY4-5680" fmla="*/ 657905 h 4824013"/>
              <a:gd name="connsiteX5-5681" fmla="*/ 2576124 w 2736284"/>
              <a:gd name="connsiteY5-5682" fmla="*/ 754425 h 4824013"/>
              <a:gd name="connsiteX6-5683" fmla="*/ 2558344 w 2736284"/>
              <a:gd name="connsiteY6-5684" fmla="*/ 1767885 h 4824013"/>
              <a:gd name="connsiteX7-5685" fmla="*/ 2451664 w 2736284"/>
              <a:gd name="connsiteY7-5686" fmla="*/ 1981245 h 4824013"/>
              <a:gd name="connsiteX8-5687" fmla="*/ 2337364 w 2736284"/>
              <a:gd name="connsiteY8-5688" fmla="*/ 1889805 h 4824013"/>
              <a:gd name="connsiteX9-5689" fmla="*/ 2337364 w 2736284"/>
              <a:gd name="connsiteY9-5690" fmla="*/ 1691685 h 4824013"/>
              <a:gd name="connsiteX10-5691" fmla="*/ 2268784 w 2736284"/>
              <a:gd name="connsiteY10-5692" fmla="*/ 1592625 h 4824013"/>
              <a:gd name="connsiteX11-5693" fmla="*/ 2146864 w 2736284"/>
              <a:gd name="connsiteY11-5694" fmla="*/ 1699305 h 4824013"/>
              <a:gd name="connsiteX12-5695" fmla="*/ 2124004 w 2736284"/>
              <a:gd name="connsiteY12-5696" fmla="*/ 2682285 h 4824013"/>
              <a:gd name="connsiteX13-5697" fmla="*/ 2009704 w 2736284"/>
              <a:gd name="connsiteY13-5698" fmla="*/ 2895645 h 4824013"/>
              <a:gd name="connsiteX14-5699" fmla="*/ 1880164 w 2736284"/>
              <a:gd name="connsiteY14-5700" fmla="*/ 2788965 h 4824013"/>
              <a:gd name="connsiteX15-5701" fmla="*/ 1887784 w 2736284"/>
              <a:gd name="connsiteY15-5702" fmla="*/ 2590845 h 4824013"/>
              <a:gd name="connsiteX16-5703" fmla="*/ 1834444 w 2736284"/>
              <a:gd name="connsiteY16-5704" fmla="*/ 2507025 h 4824013"/>
              <a:gd name="connsiteX17-5705" fmla="*/ 1704904 w 2736284"/>
              <a:gd name="connsiteY17-5706" fmla="*/ 2613705 h 4824013"/>
              <a:gd name="connsiteX18-5707" fmla="*/ 1674424 w 2736284"/>
              <a:gd name="connsiteY18-5708" fmla="*/ 3634785 h 4824013"/>
              <a:gd name="connsiteX19-5709" fmla="*/ 1582984 w 2736284"/>
              <a:gd name="connsiteY19-5710" fmla="*/ 3825285 h 4824013"/>
              <a:gd name="connsiteX20-5711" fmla="*/ 1453444 w 2736284"/>
              <a:gd name="connsiteY20-5712" fmla="*/ 3726225 h 4824013"/>
              <a:gd name="connsiteX21-5713" fmla="*/ 1445824 w 2736284"/>
              <a:gd name="connsiteY21-5714" fmla="*/ 3573825 h 4824013"/>
              <a:gd name="connsiteX22-5715" fmla="*/ 1377244 w 2736284"/>
              <a:gd name="connsiteY22-5716" fmla="*/ 3444285 h 4824013"/>
              <a:gd name="connsiteX23-5717" fmla="*/ 1278184 w 2736284"/>
              <a:gd name="connsiteY23-5718" fmla="*/ 3550965 h 4824013"/>
              <a:gd name="connsiteX24-5719" fmla="*/ 1247704 w 2736284"/>
              <a:gd name="connsiteY24-5720" fmla="*/ 4808265 h 4824013"/>
              <a:gd name="connsiteX25-5721" fmla="*/ 20884 w 2736284"/>
              <a:gd name="connsiteY25-5722" fmla="*/ 4808265 h 4824013"/>
              <a:gd name="connsiteX26-5723" fmla="*/ 36124 w 2736284"/>
              <a:gd name="connsiteY26-5724" fmla="*/ 3688125 h 4824013"/>
              <a:gd name="connsiteX27-5725" fmla="*/ 142804 w 2736284"/>
              <a:gd name="connsiteY27-5726" fmla="*/ 3451905 h 4824013"/>
              <a:gd name="connsiteX28-5727" fmla="*/ 485704 w 2736284"/>
              <a:gd name="connsiteY28-5728" fmla="*/ 3444285 h 4824013"/>
              <a:gd name="connsiteX29-5729" fmla="*/ 485704 w 2736284"/>
              <a:gd name="connsiteY29-5730" fmla="*/ 2834685 h 4824013"/>
              <a:gd name="connsiteX30-5731" fmla="*/ 565714 w 2736284"/>
              <a:gd name="connsiteY30-5732" fmla="*/ 2541315 h 4824013"/>
              <a:gd name="connsiteX31-5733" fmla="*/ 927664 w 2736284"/>
              <a:gd name="connsiteY31-5734" fmla="*/ 2507025 h 4824013"/>
              <a:gd name="connsiteX32-5735" fmla="*/ 920044 w 2736284"/>
              <a:gd name="connsiteY32-5736" fmla="*/ 1790745 h 4824013"/>
              <a:gd name="connsiteX33-5737" fmla="*/ 1011484 w 2736284"/>
              <a:gd name="connsiteY33-5738" fmla="*/ 1600245 h 4824013"/>
              <a:gd name="connsiteX34-5739" fmla="*/ 1369624 w 2736284"/>
              <a:gd name="connsiteY34-5740" fmla="*/ 1585005 h 4824013"/>
              <a:gd name="connsiteX0-5741" fmla="*/ 1369624 w 2736284"/>
              <a:gd name="connsiteY0-5742" fmla="*/ 1585005 h 4824013"/>
              <a:gd name="connsiteX1-5743" fmla="*/ 1377244 w 2736284"/>
              <a:gd name="connsiteY1-5744" fmla="*/ 754425 h 4824013"/>
              <a:gd name="connsiteX2-5745" fmla="*/ 1224844 w 2736284"/>
              <a:gd name="connsiteY2-5746" fmla="*/ 647745 h 4824013"/>
              <a:gd name="connsiteX3-5747" fmla="*/ 1963984 w 2736284"/>
              <a:gd name="connsiteY3-5748" fmla="*/ 45 h 4824013"/>
              <a:gd name="connsiteX4-5749" fmla="*/ 2736144 w 2736284"/>
              <a:gd name="connsiteY4-5750" fmla="*/ 657905 h 4824013"/>
              <a:gd name="connsiteX5-5751" fmla="*/ 2576124 w 2736284"/>
              <a:gd name="connsiteY5-5752" fmla="*/ 754425 h 4824013"/>
              <a:gd name="connsiteX6-5753" fmla="*/ 2558344 w 2736284"/>
              <a:gd name="connsiteY6-5754" fmla="*/ 1767885 h 4824013"/>
              <a:gd name="connsiteX7-5755" fmla="*/ 2451664 w 2736284"/>
              <a:gd name="connsiteY7-5756" fmla="*/ 1981245 h 4824013"/>
              <a:gd name="connsiteX8-5757" fmla="*/ 2337364 w 2736284"/>
              <a:gd name="connsiteY8-5758" fmla="*/ 1889805 h 4824013"/>
              <a:gd name="connsiteX9-5759" fmla="*/ 2337364 w 2736284"/>
              <a:gd name="connsiteY9-5760" fmla="*/ 1691685 h 4824013"/>
              <a:gd name="connsiteX10-5761" fmla="*/ 2268784 w 2736284"/>
              <a:gd name="connsiteY10-5762" fmla="*/ 1592625 h 4824013"/>
              <a:gd name="connsiteX11-5763" fmla="*/ 2146864 w 2736284"/>
              <a:gd name="connsiteY11-5764" fmla="*/ 1699305 h 4824013"/>
              <a:gd name="connsiteX12-5765" fmla="*/ 2124004 w 2736284"/>
              <a:gd name="connsiteY12-5766" fmla="*/ 2682285 h 4824013"/>
              <a:gd name="connsiteX13-5767" fmla="*/ 2009704 w 2736284"/>
              <a:gd name="connsiteY13-5768" fmla="*/ 2895645 h 4824013"/>
              <a:gd name="connsiteX14-5769" fmla="*/ 1880164 w 2736284"/>
              <a:gd name="connsiteY14-5770" fmla="*/ 2788965 h 4824013"/>
              <a:gd name="connsiteX15-5771" fmla="*/ 1887784 w 2736284"/>
              <a:gd name="connsiteY15-5772" fmla="*/ 2590845 h 4824013"/>
              <a:gd name="connsiteX16-5773" fmla="*/ 1834444 w 2736284"/>
              <a:gd name="connsiteY16-5774" fmla="*/ 2507025 h 4824013"/>
              <a:gd name="connsiteX17-5775" fmla="*/ 1704904 w 2736284"/>
              <a:gd name="connsiteY17-5776" fmla="*/ 2613705 h 4824013"/>
              <a:gd name="connsiteX18-5777" fmla="*/ 1674424 w 2736284"/>
              <a:gd name="connsiteY18-5778" fmla="*/ 3634785 h 4824013"/>
              <a:gd name="connsiteX19-5779" fmla="*/ 1582984 w 2736284"/>
              <a:gd name="connsiteY19-5780" fmla="*/ 3825285 h 4824013"/>
              <a:gd name="connsiteX20-5781" fmla="*/ 1453444 w 2736284"/>
              <a:gd name="connsiteY20-5782" fmla="*/ 3726225 h 4824013"/>
              <a:gd name="connsiteX21-5783" fmla="*/ 1445824 w 2736284"/>
              <a:gd name="connsiteY21-5784" fmla="*/ 3573825 h 4824013"/>
              <a:gd name="connsiteX22-5785" fmla="*/ 1377244 w 2736284"/>
              <a:gd name="connsiteY22-5786" fmla="*/ 3444285 h 4824013"/>
              <a:gd name="connsiteX23-5787" fmla="*/ 1278184 w 2736284"/>
              <a:gd name="connsiteY23-5788" fmla="*/ 3550965 h 4824013"/>
              <a:gd name="connsiteX24-5789" fmla="*/ 1247704 w 2736284"/>
              <a:gd name="connsiteY24-5790" fmla="*/ 4808265 h 4824013"/>
              <a:gd name="connsiteX25-5791" fmla="*/ 20884 w 2736284"/>
              <a:gd name="connsiteY25-5792" fmla="*/ 4808265 h 4824013"/>
              <a:gd name="connsiteX26-5793" fmla="*/ 36124 w 2736284"/>
              <a:gd name="connsiteY26-5794" fmla="*/ 3688125 h 4824013"/>
              <a:gd name="connsiteX27-5795" fmla="*/ 142804 w 2736284"/>
              <a:gd name="connsiteY27-5796" fmla="*/ 3451905 h 4824013"/>
              <a:gd name="connsiteX28-5797" fmla="*/ 485704 w 2736284"/>
              <a:gd name="connsiteY28-5798" fmla="*/ 3444285 h 4824013"/>
              <a:gd name="connsiteX29-5799" fmla="*/ 485704 w 2736284"/>
              <a:gd name="connsiteY29-5800" fmla="*/ 2834685 h 4824013"/>
              <a:gd name="connsiteX30-5801" fmla="*/ 565714 w 2736284"/>
              <a:gd name="connsiteY30-5802" fmla="*/ 2541315 h 4824013"/>
              <a:gd name="connsiteX31-5803" fmla="*/ 927664 w 2736284"/>
              <a:gd name="connsiteY31-5804" fmla="*/ 2507025 h 4824013"/>
              <a:gd name="connsiteX32-5805" fmla="*/ 920044 w 2736284"/>
              <a:gd name="connsiteY32-5806" fmla="*/ 1790745 h 4824013"/>
              <a:gd name="connsiteX33-5807" fmla="*/ 1011484 w 2736284"/>
              <a:gd name="connsiteY33-5808" fmla="*/ 1600245 h 4824013"/>
              <a:gd name="connsiteX34-5809" fmla="*/ 1369624 w 2736284"/>
              <a:gd name="connsiteY34-5810" fmla="*/ 1585005 h 4824013"/>
              <a:gd name="connsiteX0-5811" fmla="*/ 1369624 w 2736284"/>
              <a:gd name="connsiteY0-5812" fmla="*/ 1585005 h 4824013"/>
              <a:gd name="connsiteX1-5813" fmla="*/ 1377244 w 2736284"/>
              <a:gd name="connsiteY1-5814" fmla="*/ 754425 h 4824013"/>
              <a:gd name="connsiteX2-5815" fmla="*/ 1224844 w 2736284"/>
              <a:gd name="connsiteY2-5816" fmla="*/ 647745 h 4824013"/>
              <a:gd name="connsiteX3-5817" fmla="*/ 1963984 w 2736284"/>
              <a:gd name="connsiteY3-5818" fmla="*/ 45 h 4824013"/>
              <a:gd name="connsiteX4-5819" fmla="*/ 2736144 w 2736284"/>
              <a:gd name="connsiteY4-5820" fmla="*/ 657905 h 4824013"/>
              <a:gd name="connsiteX5-5821" fmla="*/ 2576124 w 2736284"/>
              <a:gd name="connsiteY5-5822" fmla="*/ 754425 h 4824013"/>
              <a:gd name="connsiteX6-5823" fmla="*/ 2558344 w 2736284"/>
              <a:gd name="connsiteY6-5824" fmla="*/ 1767885 h 4824013"/>
              <a:gd name="connsiteX7-5825" fmla="*/ 2451664 w 2736284"/>
              <a:gd name="connsiteY7-5826" fmla="*/ 1981245 h 4824013"/>
              <a:gd name="connsiteX8-5827" fmla="*/ 2337364 w 2736284"/>
              <a:gd name="connsiteY8-5828" fmla="*/ 1889805 h 4824013"/>
              <a:gd name="connsiteX9-5829" fmla="*/ 2337364 w 2736284"/>
              <a:gd name="connsiteY9-5830" fmla="*/ 1691685 h 4824013"/>
              <a:gd name="connsiteX10-5831" fmla="*/ 2268784 w 2736284"/>
              <a:gd name="connsiteY10-5832" fmla="*/ 1592625 h 4824013"/>
              <a:gd name="connsiteX11-5833" fmla="*/ 2146864 w 2736284"/>
              <a:gd name="connsiteY11-5834" fmla="*/ 1699305 h 4824013"/>
              <a:gd name="connsiteX12-5835" fmla="*/ 2124004 w 2736284"/>
              <a:gd name="connsiteY12-5836" fmla="*/ 2682285 h 4824013"/>
              <a:gd name="connsiteX13-5837" fmla="*/ 2009704 w 2736284"/>
              <a:gd name="connsiteY13-5838" fmla="*/ 2895645 h 4824013"/>
              <a:gd name="connsiteX14-5839" fmla="*/ 1880164 w 2736284"/>
              <a:gd name="connsiteY14-5840" fmla="*/ 2788965 h 4824013"/>
              <a:gd name="connsiteX15-5841" fmla="*/ 1887784 w 2736284"/>
              <a:gd name="connsiteY15-5842" fmla="*/ 2590845 h 4824013"/>
              <a:gd name="connsiteX16-5843" fmla="*/ 1834444 w 2736284"/>
              <a:gd name="connsiteY16-5844" fmla="*/ 2507025 h 4824013"/>
              <a:gd name="connsiteX17-5845" fmla="*/ 1704904 w 2736284"/>
              <a:gd name="connsiteY17-5846" fmla="*/ 2613705 h 4824013"/>
              <a:gd name="connsiteX18-5847" fmla="*/ 1674424 w 2736284"/>
              <a:gd name="connsiteY18-5848" fmla="*/ 3634785 h 4824013"/>
              <a:gd name="connsiteX19-5849" fmla="*/ 1582984 w 2736284"/>
              <a:gd name="connsiteY19-5850" fmla="*/ 3825285 h 4824013"/>
              <a:gd name="connsiteX20-5851" fmla="*/ 1453444 w 2736284"/>
              <a:gd name="connsiteY20-5852" fmla="*/ 3726225 h 4824013"/>
              <a:gd name="connsiteX21-5853" fmla="*/ 1445824 w 2736284"/>
              <a:gd name="connsiteY21-5854" fmla="*/ 3573825 h 4824013"/>
              <a:gd name="connsiteX22-5855" fmla="*/ 1377244 w 2736284"/>
              <a:gd name="connsiteY22-5856" fmla="*/ 3444285 h 4824013"/>
              <a:gd name="connsiteX23-5857" fmla="*/ 1278184 w 2736284"/>
              <a:gd name="connsiteY23-5858" fmla="*/ 3550965 h 4824013"/>
              <a:gd name="connsiteX24-5859" fmla="*/ 1247704 w 2736284"/>
              <a:gd name="connsiteY24-5860" fmla="*/ 4808265 h 4824013"/>
              <a:gd name="connsiteX25-5861" fmla="*/ 20884 w 2736284"/>
              <a:gd name="connsiteY25-5862" fmla="*/ 4808265 h 4824013"/>
              <a:gd name="connsiteX26-5863" fmla="*/ 36124 w 2736284"/>
              <a:gd name="connsiteY26-5864" fmla="*/ 3688125 h 4824013"/>
              <a:gd name="connsiteX27-5865" fmla="*/ 142804 w 2736284"/>
              <a:gd name="connsiteY27-5866" fmla="*/ 3451905 h 4824013"/>
              <a:gd name="connsiteX28-5867" fmla="*/ 485704 w 2736284"/>
              <a:gd name="connsiteY28-5868" fmla="*/ 3444285 h 4824013"/>
              <a:gd name="connsiteX29-5869" fmla="*/ 485704 w 2736284"/>
              <a:gd name="connsiteY29-5870" fmla="*/ 2834685 h 4824013"/>
              <a:gd name="connsiteX30-5871" fmla="*/ 565714 w 2736284"/>
              <a:gd name="connsiteY30-5872" fmla="*/ 2541315 h 4824013"/>
              <a:gd name="connsiteX31-5873" fmla="*/ 927664 w 2736284"/>
              <a:gd name="connsiteY31-5874" fmla="*/ 2507025 h 4824013"/>
              <a:gd name="connsiteX32-5875" fmla="*/ 920044 w 2736284"/>
              <a:gd name="connsiteY32-5876" fmla="*/ 1790745 h 4824013"/>
              <a:gd name="connsiteX33-5877" fmla="*/ 1011484 w 2736284"/>
              <a:gd name="connsiteY33-5878" fmla="*/ 1600245 h 4824013"/>
              <a:gd name="connsiteX34-5879" fmla="*/ 1369624 w 2736284"/>
              <a:gd name="connsiteY34-5880" fmla="*/ 1585005 h 4824013"/>
              <a:gd name="connsiteX0-5881" fmla="*/ 1369624 w 2736284"/>
              <a:gd name="connsiteY0-5882" fmla="*/ 1585005 h 4824013"/>
              <a:gd name="connsiteX1-5883" fmla="*/ 1377244 w 2736284"/>
              <a:gd name="connsiteY1-5884" fmla="*/ 754425 h 4824013"/>
              <a:gd name="connsiteX2-5885" fmla="*/ 1224844 w 2736284"/>
              <a:gd name="connsiteY2-5886" fmla="*/ 647745 h 4824013"/>
              <a:gd name="connsiteX3-5887" fmla="*/ 1963984 w 2736284"/>
              <a:gd name="connsiteY3-5888" fmla="*/ 45 h 4824013"/>
              <a:gd name="connsiteX4-5889" fmla="*/ 2736144 w 2736284"/>
              <a:gd name="connsiteY4-5890" fmla="*/ 657905 h 4824013"/>
              <a:gd name="connsiteX5-5891" fmla="*/ 2576124 w 2736284"/>
              <a:gd name="connsiteY5-5892" fmla="*/ 754425 h 4824013"/>
              <a:gd name="connsiteX6-5893" fmla="*/ 2558344 w 2736284"/>
              <a:gd name="connsiteY6-5894" fmla="*/ 1767885 h 4824013"/>
              <a:gd name="connsiteX7-5895" fmla="*/ 2451664 w 2736284"/>
              <a:gd name="connsiteY7-5896" fmla="*/ 1981245 h 4824013"/>
              <a:gd name="connsiteX8-5897" fmla="*/ 2337364 w 2736284"/>
              <a:gd name="connsiteY8-5898" fmla="*/ 1889805 h 4824013"/>
              <a:gd name="connsiteX9-5899" fmla="*/ 2337364 w 2736284"/>
              <a:gd name="connsiteY9-5900" fmla="*/ 1691685 h 4824013"/>
              <a:gd name="connsiteX10-5901" fmla="*/ 2268784 w 2736284"/>
              <a:gd name="connsiteY10-5902" fmla="*/ 1592625 h 4824013"/>
              <a:gd name="connsiteX11-5903" fmla="*/ 2146864 w 2736284"/>
              <a:gd name="connsiteY11-5904" fmla="*/ 1699305 h 4824013"/>
              <a:gd name="connsiteX12-5905" fmla="*/ 2124004 w 2736284"/>
              <a:gd name="connsiteY12-5906" fmla="*/ 2682285 h 4824013"/>
              <a:gd name="connsiteX13-5907" fmla="*/ 2009704 w 2736284"/>
              <a:gd name="connsiteY13-5908" fmla="*/ 2895645 h 4824013"/>
              <a:gd name="connsiteX14-5909" fmla="*/ 1880164 w 2736284"/>
              <a:gd name="connsiteY14-5910" fmla="*/ 2788965 h 4824013"/>
              <a:gd name="connsiteX15-5911" fmla="*/ 1887784 w 2736284"/>
              <a:gd name="connsiteY15-5912" fmla="*/ 2590845 h 4824013"/>
              <a:gd name="connsiteX16-5913" fmla="*/ 1834444 w 2736284"/>
              <a:gd name="connsiteY16-5914" fmla="*/ 2507025 h 4824013"/>
              <a:gd name="connsiteX17-5915" fmla="*/ 1704904 w 2736284"/>
              <a:gd name="connsiteY17-5916" fmla="*/ 2613705 h 4824013"/>
              <a:gd name="connsiteX18-5917" fmla="*/ 1674424 w 2736284"/>
              <a:gd name="connsiteY18-5918" fmla="*/ 3634785 h 4824013"/>
              <a:gd name="connsiteX19-5919" fmla="*/ 1582984 w 2736284"/>
              <a:gd name="connsiteY19-5920" fmla="*/ 3825285 h 4824013"/>
              <a:gd name="connsiteX20-5921" fmla="*/ 1453444 w 2736284"/>
              <a:gd name="connsiteY20-5922" fmla="*/ 3726225 h 4824013"/>
              <a:gd name="connsiteX21-5923" fmla="*/ 1445824 w 2736284"/>
              <a:gd name="connsiteY21-5924" fmla="*/ 3573825 h 4824013"/>
              <a:gd name="connsiteX22-5925" fmla="*/ 1377244 w 2736284"/>
              <a:gd name="connsiteY22-5926" fmla="*/ 3444285 h 4824013"/>
              <a:gd name="connsiteX23-5927" fmla="*/ 1278184 w 2736284"/>
              <a:gd name="connsiteY23-5928" fmla="*/ 3550965 h 4824013"/>
              <a:gd name="connsiteX24-5929" fmla="*/ 1247704 w 2736284"/>
              <a:gd name="connsiteY24-5930" fmla="*/ 4808265 h 4824013"/>
              <a:gd name="connsiteX25-5931" fmla="*/ 20884 w 2736284"/>
              <a:gd name="connsiteY25-5932" fmla="*/ 4808265 h 4824013"/>
              <a:gd name="connsiteX26-5933" fmla="*/ 36124 w 2736284"/>
              <a:gd name="connsiteY26-5934" fmla="*/ 3688125 h 4824013"/>
              <a:gd name="connsiteX27-5935" fmla="*/ 142804 w 2736284"/>
              <a:gd name="connsiteY27-5936" fmla="*/ 3451905 h 4824013"/>
              <a:gd name="connsiteX28-5937" fmla="*/ 485704 w 2736284"/>
              <a:gd name="connsiteY28-5938" fmla="*/ 3444285 h 4824013"/>
              <a:gd name="connsiteX29-5939" fmla="*/ 485704 w 2736284"/>
              <a:gd name="connsiteY29-5940" fmla="*/ 2834685 h 4824013"/>
              <a:gd name="connsiteX30-5941" fmla="*/ 565714 w 2736284"/>
              <a:gd name="connsiteY30-5942" fmla="*/ 2541315 h 4824013"/>
              <a:gd name="connsiteX31-5943" fmla="*/ 927664 w 2736284"/>
              <a:gd name="connsiteY31-5944" fmla="*/ 2507025 h 4824013"/>
              <a:gd name="connsiteX32-5945" fmla="*/ 920044 w 2736284"/>
              <a:gd name="connsiteY32-5946" fmla="*/ 1790745 h 4824013"/>
              <a:gd name="connsiteX33-5947" fmla="*/ 1011484 w 2736284"/>
              <a:gd name="connsiteY33-5948" fmla="*/ 1600245 h 4824013"/>
              <a:gd name="connsiteX34-5949" fmla="*/ 1369624 w 2736284"/>
              <a:gd name="connsiteY34-5950" fmla="*/ 1585005 h 4824013"/>
              <a:gd name="connsiteX0-5951" fmla="*/ 1369624 w 2736284"/>
              <a:gd name="connsiteY0-5952" fmla="*/ 1585005 h 4824013"/>
              <a:gd name="connsiteX1-5953" fmla="*/ 1377244 w 2736284"/>
              <a:gd name="connsiteY1-5954" fmla="*/ 754425 h 4824013"/>
              <a:gd name="connsiteX2-5955" fmla="*/ 1224844 w 2736284"/>
              <a:gd name="connsiteY2-5956" fmla="*/ 647745 h 4824013"/>
              <a:gd name="connsiteX3-5957" fmla="*/ 1963984 w 2736284"/>
              <a:gd name="connsiteY3-5958" fmla="*/ 45 h 4824013"/>
              <a:gd name="connsiteX4-5959" fmla="*/ 2736144 w 2736284"/>
              <a:gd name="connsiteY4-5960" fmla="*/ 657905 h 4824013"/>
              <a:gd name="connsiteX5-5961" fmla="*/ 2576124 w 2736284"/>
              <a:gd name="connsiteY5-5962" fmla="*/ 754425 h 4824013"/>
              <a:gd name="connsiteX6-5963" fmla="*/ 2558344 w 2736284"/>
              <a:gd name="connsiteY6-5964" fmla="*/ 1767885 h 4824013"/>
              <a:gd name="connsiteX7-5965" fmla="*/ 2451664 w 2736284"/>
              <a:gd name="connsiteY7-5966" fmla="*/ 1981245 h 4824013"/>
              <a:gd name="connsiteX8-5967" fmla="*/ 2337364 w 2736284"/>
              <a:gd name="connsiteY8-5968" fmla="*/ 1889805 h 4824013"/>
              <a:gd name="connsiteX9-5969" fmla="*/ 2337364 w 2736284"/>
              <a:gd name="connsiteY9-5970" fmla="*/ 1691685 h 4824013"/>
              <a:gd name="connsiteX10-5971" fmla="*/ 2268784 w 2736284"/>
              <a:gd name="connsiteY10-5972" fmla="*/ 1592625 h 4824013"/>
              <a:gd name="connsiteX11-5973" fmla="*/ 2146864 w 2736284"/>
              <a:gd name="connsiteY11-5974" fmla="*/ 1699305 h 4824013"/>
              <a:gd name="connsiteX12-5975" fmla="*/ 2124004 w 2736284"/>
              <a:gd name="connsiteY12-5976" fmla="*/ 2682285 h 4824013"/>
              <a:gd name="connsiteX13-5977" fmla="*/ 2009704 w 2736284"/>
              <a:gd name="connsiteY13-5978" fmla="*/ 2895645 h 4824013"/>
              <a:gd name="connsiteX14-5979" fmla="*/ 1880164 w 2736284"/>
              <a:gd name="connsiteY14-5980" fmla="*/ 2788965 h 4824013"/>
              <a:gd name="connsiteX15-5981" fmla="*/ 1887784 w 2736284"/>
              <a:gd name="connsiteY15-5982" fmla="*/ 2590845 h 4824013"/>
              <a:gd name="connsiteX16-5983" fmla="*/ 1834444 w 2736284"/>
              <a:gd name="connsiteY16-5984" fmla="*/ 2507025 h 4824013"/>
              <a:gd name="connsiteX17-5985" fmla="*/ 1704904 w 2736284"/>
              <a:gd name="connsiteY17-5986" fmla="*/ 2613705 h 4824013"/>
              <a:gd name="connsiteX18-5987" fmla="*/ 1674424 w 2736284"/>
              <a:gd name="connsiteY18-5988" fmla="*/ 3634785 h 4824013"/>
              <a:gd name="connsiteX19-5989" fmla="*/ 1582984 w 2736284"/>
              <a:gd name="connsiteY19-5990" fmla="*/ 3825285 h 4824013"/>
              <a:gd name="connsiteX20-5991" fmla="*/ 1453444 w 2736284"/>
              <a:gd name="connsiteY20-5992" fmla="*/ 3726225 h 4824013"/>
              <a:gd name="connsiteX21-5993" fmla="*/ 1445824 w 2736284"/>
              <a:gd name="connsiteY21-5994" fmla="*/ 3573825 h 4824013"/>
              <a:gd name="connsiteX22-5995" fmla="*/ 1377244 w 2736284"/>
              <a:gd name="connsiteY22-5996" fmla="*/ 3444285 h 4824013"/>
              <a:gd name="connsiteX23-5997" fmla="*/ 1278184 w 2736284"/>
              <a:gd name="connsiteY23-5998" fmla="*/ 3550965 h 4824013"/>
              <a:gd name="connsiteX24-5999" fmla="*/ 1247704 w 2736284"/>
              <a:gd name="connsiteY24-6000" fmla="*/ 4808265 h 4824013"/>
              <a:gd name="connsiteX25-6001" fmla="*/ 20884 w 2736284"/>
              <a:gd name="connsiteY25-6002" fmla="*/ 4808265 h 4824013"/>
              <a:gd name="connsiteX26-6003" fmla="*/ 36124 w 2736284"/>
              <a:gd name="connsiteY26-6004" fmla="*/ 3688125 h 4824013"/>
              <a:gd name="connsiteX27-6005" fmla="*/ 142804 w 2736284"/>
              <a:gd name="connsiteY27-6006" fmla="*/ 3451905 h 4824013"/>
              <a:gd name="connsiteX28-6007" fmla="*/ 485704 w 2736284"/>
              <a:gd name="connsiteY28-6008" fmla="*/ 3444285 h 4824013"/>
              <a:gd name="connsiteX29-6009" fmla="*/ 485704 w 2736284"/>
              <a:gd name="connsiteY29-6010" fmla="*/ 2834685 h 4824013"/>
              <a:gd name="connsiteX30-6011" fmla="*/ 565714 w 2736284"/>
              <a:gd name="connsiteY30-6012" fmla="*/ 2541315 h 4824013"/>
              <a:gd name="connsiteX31-6013" fmla="*/ 927664 w 2736284"/>
              <a:gd name="connsiteY31-6014" fmla="*/ 2507025 h 4824013"/>
              <a:gd name="connsiteX32-6015" fmla="*/ 920044 w 2736284"/>
              <a:gd name="connsiteY32-6016" fmla="*/ 1790745 h 4824013"/>
              <a:gd name="connsiteX33-6017" fmla="*/ 1011484 w 2736284"/>
              <a:gd name="connsiteY33-6018" fmla="*/ 1600245 h 4824013"/>
              <a:gd name="connsiteX34-6019" fmla="*/ 1369624 w 2736284"/>
              <a:gd name="connsiteY34-6020" fmla="*/ 1585005 h 4824013"/>
              <a:gd name="connsiteX0-6021" fmla="*/ 1369624 w 2736284"/>
              <a:gd name="connsiteY0-6022" fmla="*/ 1585005 h 4824013"/>
              <a:gd name="connsiteX1-6023" fmla="*/ 1377244 w 2736284"/>
              <a:gd name="connsiteY1-6024" fmla="*/ 754425 h 4824013"/>
              <a:gd name="connsiteX2-6025" fmla="*/ 1224844 w 2736284"/>
              <a:gd name="connsiteY2-6026" fmla="*/ 647745 h 4824013"/>
              <a:gd name="connsiteX3-6027" fmla="*/ 1963984 w 2736284"/>
              <a:gd name="connsiteY3-6028" fmla="*/ 45 h 4824013"/>
              <a:gd name="connsiteX4-6029" fmla="*/ 2736144 w 2736284"/>
              <a:gd name="connsiteY4-6030" fmla="*/ 657905 h 4824013"/>
              <a:gd name="connsiteX5-6031" fmla="*/ 2576124 w 2736284"/>
              <a:gd name="connsiteY5-6032" fmla="*/ 754425 h 4824013"/>
              <a:gd name="connsiteX6-6033" fmla="*/ 2558344 w 2736284"/>
              <a:gd name="connsiteY6-6034" fmla="*/ 1767885 h 4824013"/>
              <a:gd name="connsiteX7-6035" fmla="*/ 2451664 w 2736284"/>
              <a:gd name="connsiteY7-6036" fmla="*/ 1981245 h 4824013"/>
              <a:gd name="connsiteX8-6037" fmla="*/ 2337364 w 2736284"/>
              <a:gd name="connsiteY8-6038" fmla="*/ 1889805 h 4824013"/>
              <a:gd name="connsiteX9-6039" fmla="*/ 2337364 w 2736284"/>
              <a:gd name="connsiteY9-6040" fmla="*/ 1691685 h 4824013"/>
              <a:gd name="connsiteX10-6041" fmla="*/ 2268784 w 2736284"/>
              <a:gd name="connsiteY10-6042" fmla="*/ 1592625 h 4824013"/>
              <a:gd name="connsiteX11-6043" fmla="*/ 2146864 w 2736284"/>
              <a:gd name="connsiteY11-6044" fmla="*/ 1699305 h 4824013"/>
              <a:gd name="connsiteX12-6045" fmla="*/ 2124004 w 2736284"/>
              <a:gd name="connsiteY12-6046" fmla="*/ 2682285 h 4824013"/>
              <a:gd name="connsiteX13-6047" fmla="*/ 2009704 w 2736284"/>
              <a:gd name="connsiteY13-6048" fmla="*/ 2895645 h 4824013"/>
              <a:gd name="connsiteX14-6049" fmla="*/ 1880164 w 2736284"/>
              <a:gd name="connsiteY14-6050" fmla="*/ 2788965 h 4824013"/>
              <a:gd name="connsiteX15-6051" fmla="*/ 1887784 w 2736284"/>
              <a:gd name="connsiteY15-6052" fmla="*/ 2590845 h 4824013"/>
              <a:gd name="connsiteX16-6053" fmla="*/ 1834444 w 2736284"/>
              <a:gd name="connsiteY16-6054" fmla="*/ 2507025 h 4824013"/>
              <a:gd name="connsiteX17-6055" fmla="*/ 1704904 w 2736284"/>
              <a:gd name="connsiteY17-6056" fmla="*/ 2613705 h 4824013"/>
              <a:gd name="connsiteX18-6057" fmla="*/ 1674424 w 2736284"/>
              <a:gd name="connsiteY18-6058" fmla="*/ 3634785 h 4824013"/>
              <a:gd name="connsiteX19-6059" fmla="*/ 1582984 w 2736284"/>
              <a:gd name="connsiteY19-6060" fmla="*/ 3825285 h 4824013"/>
              <a:gd name="connsiteX20-6061" fmla="*/ 1453444 w 2736284"/>
              <a:gd name="connsiteY20-6062" fmla="*/ 3726225 h 4824013"/>
              <a:gd name="connsiteX21-6063" fmla="*/ 1445824 w 2736284"/>
              <a:gd name="connsiteY21-6064" fmla="*/ 3573825 h 4824013"/>
              <a:gd name="connsiteX22-6065" fmla="*/ 1377244 w 2736284"/>
              <a:gd name="connsiteY22-6066" fmla="*/ 3444285 h 4824013"/>
              <a:gd name="connsiteX23-6067" fmla="*/ 1278184 w 2736284"/>
              <a:gd name="connsiteY23-6068" fmla="*/ 3550965 h 4824013"/>
              <a:gd name="connsiteX24-6069" fmla="*/ 1247704 w 2736284"/>
              <a:gd name="connsiteY24-6070" fmla="*/ 4808265 h 4824013"/>
              <a:gd name="connsiteX25-6071" fmla="*/ 20884 w 2736284"/>
              <a:gd name="connsiteY25-6072" fmla="*/ 4808265 h 4824013"/>
              <a:gd name="connsiteX26-6073" fmla="*/ 36124 w 2736284"/>
              <a:gd name="connsiteY26-6074" fmla="*/ 3688125 h 4824013"/>
              <a:gd name="connsiteX27-6075" fmla="*/ 142804 w 2736284"/>
              <a:gd name="connsiteY27-6076" fmla="*/ 3451905 h 4824013"/>
              <a:gd name="connsiteX28-6077" fmla="*/ 485704 w 2736284"/>
              <a:gd name="connsiteY28-6078" fmla="*/ 3444285 h 4824013"/>
              <a:gd name="connsiteX29-6079" fmla="*/ 485704 w 2736284"/>
              <a:gd name="connsiteY29-6080" fmla="*/ 2834685 h 4824013"/>
              <a:gd name="connsiteX30-6081" fmla="*/ 565714 w 2736284"/>
              <a:gd name="connsiteY30-6082" fmla="*/ 2541315 h 4824013"/>
              <a:gd name="connsiteX31-6083" fmla="*/ 927664 w 2736284"/>
              <a:gd name="connsiteY31-6084" fmla="*/ 2507025 h 4824013"/>
              <a:gd name="connsiteX32-6085" fmla="*/ 920044 w 2736284"/>
              <a:gd name="connsiteY32-6086" fmla="*/ 1790745 h 4824013"/>
              <a:gd name="connsiteX33-6087" fmla="*/ 1011484 w 2736284"/>
              <a:gd name="connsiteY33-6088" fmla="*/ 1600245 h 4824013"/>
              <a:gd name="connsiteX34-6089" fmla="*/ 1369624 w 2736284"/>
              <a:gd name="connsiteY34-6090" fmla="*/ 1585005 h 4824013"/>
              <a:gd name="connsiteX0-6091" fmla="*/ 1369624 w 2736284"/>
              <a:gd name="connsiteY0-6092" fmla="*/ 1585005 h 4824013"/>
              <a:gd name="connsiteX1-6093" fmla="*/ 1377244 w 2736284"/>
              <a:gd name="connsiteY1-6094" fmla="*/ 754425 h 4824013"/>
              <a:gd name="connsiteX2-6095" fmla="*/ 1224844 w 2736284"/>
              <a:gd name="connsiteY2-6096" fmla="*/ 647745 h 4824013"/>
              <a:gd name="connsiteX3-6097" fmla="*/ 1963984 w 2736284"/>
              <a:gd name="connsiteY3-6098" fmla="*/ 45 h 4824013"/>
              <a:gd name="connsiteX4-6099" fmla="*/ 2736144 w 2736284"/>
              <a:gd name="connsiteY4-6100" fmla="*/ 657905 h 4824013"/>
              <a:gd name="connsiteX5-6101" fmla="*/ 2576124 w 2736284"/>
              <a:gd name="connsiteY5-6102" fmla="*/ 754425 h 4824013"/>
              <a:gd name="connsiteX6-6103" fmla="*/ 2558344 w 2736284"/>
              <a:gd name="connsiteY6-6104" fmla="*/ 1767885 h 4824013"/>
              <a:gd name="connsiteX7-6105" fmla="*/ 2451664 w 2736284"/>
              <a:gd name="connsiteY7-6106" fmla="*/ 1981245 h 4824013"/>
              <a:gd name="connsiteX8-6107" fmla="*/ 2337364 w 2736284"/>
              <a:gd name="connsiteY8-6108" fmla="*/ 1889805 h 4824013"/>
              <a:gd name="connsiteX9-6109" fmla="*/ 2337364 w 2736284"/>
              <a:gd name="connsiteY9-6110" fmla="*/ 1691685 h 4824013"/>
              <a:gd name="connsiteX10-6111" fmla="*/ 2268784 w 2736284"/>
              <a:gd name="connsiteY10-6112" fmla="*/ 1592625 h 4824013"/>
              <a:gd name="connsiteX11-6113" fmla="*/ 2146864 w 2736284"/>
              <a:gd name="connsiteY11-6114" fmla="*/ 1699305 h 4824013"/>
              <a:gd name="connsiteX12-6115" fmla="*/ 2124004 w 2736284"/>
              <a:gd name="connsiteY12-6116" fmla="*/ 2682285 h 4824013"/>
              <a:gd name="connsiteX13-6117" fmla="*/ 2009704 w 2736284"/>
              <a:gd name="connsiteY13-6118" fmla="*/ 2895645 h 4824013"/>
              <a:gd name="connsiteX14-6119" fmla="*/ 1880164 w 2736284"/>
              <a:gd name="connsiteY14-6120" fmla="*/ 2788965 h 4824013"/>
              <a:gd name="connsiteX15-6121" fmla="*/ 1887784 w 2736284"/>
              <a:gd name="connsiteY15-6122" fmla="*/ 2590845 h 4824013"/>
              <a:gd name="connsiteX16-6123" fmla="*/ 1834444 w 2736284"/>
              <a:gd name="connsiteY16-6124" fmla="*/ 2507025 h 4824013"/>
              <a:gd name="connsiteX17-6125" fmla="*/ 1704904 w 2736284"/>
              <a:gd name="connsiteY17-6126" fmla="*/ 2613705 h 4824013"/>
              <a:gd name="connsiteX18-6127" fmla="*/ 1674424 w 2736284"/>
              <a:gd name="connsiteY18-6128" fmla="*/ 3634785 h 4824013"/>
              <a:gd name="connsiteX19-6129" fmla="*/ 1582984 w 2736284"/>
              <a:gd name="connsiteY19-6130" fmla="*/ 3825285 h 4824013"/>
              <a:gd name="connsiteX20-6131" fmla="*/ 1453444 w 2736284"/>
              <a:gd name="connsiteY20-6132" fmla="*/ 3726225 h 4824013"/>
              <a:gd name="connsiteX21-6133" fmla="*/ 1445824 w 2736284"/>
              <a:gd name="connsiteY21-6134" fmla="*/ 3573825 h 4824013"/>
              <a:gd name="connsiteX22-6135" fmla="*/ 1377244 w 2736284"/>
              <a:gd name="connsiteY22-6136" fmla="*/ 3444285 h 4824013"/>
              <a:gd name="connsiteX23-6137" fmla="*/ 1278184 w 2736284"/>
              <a:gd name="connsiteY23-6138" fmla="*/ 3550965 h 4824013"/>
              <a:gd name="connsiteX24-6139" fmla="*/ 1247704 w 2736284"/>
              <a:gd name="connsiteY24-6140" fmla="*/ 4808265 h 4824013"/>
              <a:gd name="connsiteX25-6141" fmla="*/ 20884 w 2736284"/>
              <a:gd name="connsiteY25-6142" fmla="*/ 4808265 h 4824013"/>
              <a:gd name="connsiteX26-6143" fmla="*/ 36124 w 2736284"/>
              <a:gd name="connsiteY26-6144" fmla="*/ 3688125 h 4824013"/>
              <a:gd name="connsiteX27-6145" fmla="*/ 142804 w 2736284"/>
              <a:gd name="connsiteY27-6146" fmla="*/ 3451905 h 4824013"/>
              <a:gd name="connsiteX28-6147" fmla="*/ 485704 w 2736284"/>
              <a:gd name="connsiteY28-6148" fmla="*/ 3444285 h 4824013"/>
              <a:gd name="connsiteX29-6149" fmla="*/ 485704 w 2736284"/>
              <a:gd name="connsiteY29-6150" fmla="*/ 2834685 h 4824013"/>
              <a:gd name="connsiteX30-6151" fmla="*/ 565714 w 2736284"/>
              <a:gd name="connsiteY30-6152" fmla="*/ 2541315 h 4824013"/>
              <a:gd name="connsiteX31-6153" fmla="*/ 927664 w 2736284"/>
              <a:gd name="connsiteY31-6154" fmla="*/ 2507025 h 4824013"/>
              <a:gd name="connsiteX32-6155" fmla="*/ 920044 w 2736284"/>
              <a:gd name="connsiteY32-6156" fmla="*/ 1790745 h 4824013"/>
              <a:gd name="connsiteX33-6157" fmla="*/ 1011484 w 2736284"/>
              <a:gd name="connsiteY33-6158" fmla="*/ 1600245 h 4824013"/>
              <a:gd name="connsiteX34-6159" fmla="*/ 1369624 w 2736284"/>
              <a:gd name="connsiteY34-6160" fmla="*/ 1585005 h 4824013"/>
              <a:gd name="connsiteX0-6161" fmla="*/ 1369624 w 2736284"/>
              <a:gd name="connsiteY0-6162" fmla="*/ 1585005 h 4824013"/>
              <a:gd name="connsiteX1-6163" fmla="*/ 1377244 w 2736284"/>
              <a:gd name="connsiteY1-6164" fmla="*/ 754425 h 4824013"/>
              <a:gd name="connsiteX2-6165" fmla="*/ 1224844 w 2736284"/>
              <a:gd name="connsiteY2-6166" fmla="*/ 647745 h 4824013"/>
              <a:gd name="connsiteX3-6167" fmla="*/ 1963984 w 2736284"/>
              <a:gd name="connsiteY3-6168" fmla="*/ 45 h 4824013"/>
              <a:gd name="connsiteX4-6169" fmla="*/ 2736144 w 2736284"/>
              <a:gd name="connsiteY4-6170" fmla="*/ 657905 h 4824013"/>
              <a:gd name="connsiteX5-6171" fmla="*/ 2576124 w 2736284"/>
              <a:gd name="connsiteY5-6172" fmla="*/ 754425 h 4824013"/>
              <a:gd name="connsiteX6-6173" fmla="*/ 2558344 w 2736284"/>
              <a:gd name="connsiteY6-6174" fmla="*/ 1767885 h 4824013"/>
              <a:gd name="connsiteX7-6175" fmla="*/ 2451664 w 2736284"/>
              <a:gd name="connsiteY7-6176" fmla="*/ 1981245 h 4824013"/>
              <a:gd name="connsiteX8-6177" fmla="*/ 2337364 w 2736284"/>
              <a:gd name="connsiteY8-6178" fmla="*/ 1889805 h 4824013"/>
              <a:gd name="connsiteX9-6179" fmla="*/ 2337364 w 2736284"/>
              <a:gd name="connsiteY9-6180" fmla="*/ 1691685 h 4824013"/>
              <a:gd name="connsiteX10-6181" fmla="*/ 2268784 w 2736284"/>
              <a:gd name="connsiteY10-6182" fmla="*/ 1592625 h 4824013"/>
              <a:gd name="connsiteX11-6183" fmla="*/ 2146864 w 2736284"/>
              <a:gd name="connsiteY11-6184" fmla="*/ 1699305 h 4824013"/>
              <a:gd name="connsiteX12-6185" fmla="*/ 2124004 w 2736284"/>
              <a:gd name="connsiteY12-6186" fmla="*/ 2682285 h 4824013"/>
              <a:gd name="connsiteX13-6187" fmla="*/ 2009704 w 2736284"/>
              <a:gd name="connsiteY13-6188" fmla="*/ 2895645 h 4824013"/>
              <a:gd name="connsiteX14-6189" fmla="*/ 1880164 w 2736284"/>
              <a:gd name="connsiteY14-6190" fmla="*/ 2788965 h 4824013"/>
              <a:gd name="connsiteX15-6191" fmla="*/ 1887784 w 2736284"/>
              <a:gd name="connsiteY15-6192" fmla="*/ 2590845 h 4824013"/>
              <a:gd name="connsiteX16-6193" fmla="*/ 1834444 w 2736284"/>
              <a:gd name="connsiteY16-6194" fmla="*/ 2507025 h 4824013"/>
              <a:gd name="connsiteX17-6195" fmla="*/ 1704904 w 2736284"/>
              <a:gd name="connsiteY17-6196" fmla="*/ 2613705 h 4824013"/>
              <a:gd name="connsiteX18-6197" fmla="*/ 1674424 w 2736284"/>
              <a:gd name="connsiteY18-6198" fmla="*/ 3634785 h 4824013"/>
              <a:gd name="connsiteX19-6199" fmla="*/ 1582984 w 2736284"/>
              <a:gd name="connsiteY19-6200" fmla="*/ 3825285 h 4824013"/>
              <a:gd name="connsiteX20-6201" fmla="*/ 1453444 w 2736284"/>
              <a:gd name="connsiteY20-6202" fmla="*/ 3726225 h 4824013"/>
              <a:gd name="connsiteX21-6203" fmla="*/ 1445824 w 2736284"/>
              <a:gd name="connsiteY21-6204" fmla="*/ 3573825 h 4824013"/>
              <a:gd name="connsiteX22-6205" fmla="*/ 1377244 w 2736284"/>
              <a:gd name="connsiteY22-6206" fmla="*/ 3444285 h 4824013"/>
              <a:gd name="connsiteX23-6207" fmla="*/ 1278184 w 2736284"/>
              <a:gd name="connsiteY23-6208" fmla="*/ 3550965 h 4824013"/>
              <a:gd name="connsiteX24-6209" fmla="*/ 1247704 w 2736284"/>
              <a:gd name="connsiteY24-6210" fmla="*/ 4808265 h 4824013"/>
              <a:gd name="connsiteX25-6211" fmla="*/ 20884 w 2736284"/>
              <a:gd name="connsiteY25-6212" fmla="*/ 4808265 h 4824013"/>
              <a:gd name="connsiteX26-6213" fmla="*/ 36124 w 2736284"/>
              <a:gd name="connsiteY26-6214" fmla="*/ 3688125 h 4824013"/>
              <a:gd name="connsiteX27-6215" fmla="*/ 142804 w 2736284"/>
              <a:gd name="connsiteY27-6216" fmla="*/ 3451905 h 4824013"/>
              <a:gd name="connsiteX28-6217" fmla="*/ 485704 w 2736284"/>
              <a:gd name="connsiteY28-6218" fmla="*/ 3444285 h 4824013"/>
              <a:gd name="connsiteX29-6219" fmla="*/ 485704 w 2736284"/>
              <a:gd name="connsiteY29-6220" fmla="*/ 2834685 h 4824013"/>
              <a:gd name="connsiteX30-6221" fmla="*/ 565714 w 2736284"/>
              <a:gd name="connsiteY30-6222" fmla="*/ 2541315 h 4824013"/>
              <a:gd name="connsiteX31-6223" fmla="*/ 927664 w 2736284"/>
              <a:gd name="connsiteY31-6224" fmla="*/ 2507025 h 4824013"/>
              <a:gd name="connsiteX32-6225" fmla="*/ 920044 w 2736284"/>
              <a:gd name="connsiteY32-6226" fmla="*/ 1790745 h 4824013"/>
              <a:gd name="connsiteX33-6227" fmla="*/ 1011484 w 2736284"/>
              <a:gd name="connsiteY33-6228" fmla="*/ 1600245 h 4824013"/>
              <a:gd name="connsiteX34-6229" fmla="*/ 1369624 w 2736284"/>
              <a:gd name="connsiteY34-6230" fmla="*/ 1585005 h 4824013"/>
              <a:gd name="connsiteX0-6231" fmla="*/ 1369624 w 2736284"/>
              <a:gd name="connsiteY0-6232" fmla="*/ 1585005 h 4824013"/>
              <a:gd name="connsiteX1-6233" fmla="*/ 1377244 w 2736284"/>
              <a:gd name="connsiteY1-6234" fmla="*/ 754425 h 4824013"/>
              <a:gd name="connsiteX2-6235" fmla="*/ 1224844 w 2736284"/>
              <a:gd name="connsiteY2-6236" fmla="*/ 647745 h 4824013"/>
              <a:gd name="connsiteX3-6237" fmla="*/ 1963984 w 2736284"/>
              <a:gd name="connsiteY3-6238" fmla="*/ 45 h 4824013"/>
              <a:gd name="connsiteX4-6239" fmla="*/ 2736144 w 2736284"/>
              <a:gd name="connsiteY4-6240" fmla="*/ 657905 h 4824013"/>
              <a:gd name="connsiteX5-6241" fmla="*/ 2576124 w 2736284"/>
              <a:gd name="connsiteY5-6242" fmla="*/ 754425 h 4824013"/>
              <a:gd name="connsiteX6-6243" fmla="*/ 2558344 w 2736284"/>
              <a:gd name="connsiteY6-6244" fmla="*/ 1767885 h 4824013"/>
              <a:gd name="connsiteX7-6245" fmla="*/ 2451664 w 2736284"/>
              <a:gd name="connsiteY7-6246" fmla="*/ 1981245 h 4824013"/>
              <a:gd name="connsiteX8-6247" fmla="*/ 2337364 w 2736284"/>
              <a:gd name="connsiteY8-6248" fmla="*/ 1889805 h 4824013"/>
              <a:gd name="connsiteX9-6249" fmla="*/ 2337364 w 2736284"/>
              <a:gd name="connsiteY9-6250" fmla="*/ 1691685 h 4824013"/>
              <a:gd name="connsiteX10-6251" fmla="*/ 2268784 w 2736284"/>
              <a:gd name="connsiteY10-6252" fmla="*/ 1592625 h 4824013"/>
              <a:gd name="connsiteX11-6253" fmla="*/ 2146864 w 2736284"/>
              <a:gd name="connsiteY11-6254" fmla="*/ 1699305 h 4824013"/>
              <a:gd name="connsiteX12-6255" fmla="*/ 2124004 w 2736284"/>
              <a:gd name="connsiteY12-6256" fmla="*/ 2682285 h 4824013"/>
              <a:gd name="connsiteX13-6257" fmla="*/ 2009704 w 2736284"/>
              <a:gd name="connsiteY13-6258" fmla="*/ 2895645 h 4824013"/>
              <a:gd name="connsiteX14-6259" fmla="*/ 1880164 w 2736284"/>
              <a:gd name="connsiteY14-6260" fmla="*/ 2788965 h 4824013"/>
              <a:gd name="connsiteX15-6261" fmla="*/ 1887784 w 2736284"/>
              <a:gd name="connsiteY15-6262" fmla="*/ 2590845 h 4824013"/>
              <a:gd name="connsiteX16-6263" fmla="*/ 1834444 w 2736284"/>
              <a:gd name="connsiteY16-6264" fmla="*/ 2507025 h 4824013"/>
              <a:gd name="connsiteX17-6265" fmla="*/ 1704904 w 2736284"/>
              <a:gd name="connsiteY17-6266" fmla="*/ 2613705 h 4824013"/>
              <a:gd name="connsiteX18-6267" fmla="*/ 1674424 w 2736284"/>
              <a:gd name="connsiteY18-6268" fmla="*/ 3634785 h 4824013"/>
              <a:gd name="connsiteX19-6269" fmla="*/ 1582984 w 2736284"/>
              <a:gd name="connsiteY19-6270" fmla="*/ 3825285 h 4824013"/>
              <a:gd name="connsiteX20-6271" fmla="*/ 1453444 w 2736284"/>
              <a:gd name="connsiteY20-6272" fmla="*/ 3726225 h 4824013"/>
              <a:gd name="connsiteX21-6273" fmla="*/ 1445824 w 2736284"/>
              <a:gd name="connsiteY21-6274" fmla="*/ 3573825 h 4824013"/>
              <a:gd name="connsiteX22-6275" fmla="*/ 1377244 w 2736284"/>
              <a:gd name="connsiteY22-6276" fmla="*/ 3444285 h 4824013"/>
              <a:gd name="connsiteX23-6277" fmla="*/ 1278184 w 2736284"/>
              <a:gd name="connsiteY23-6278" fmla="*/ 3550965 h 4824013"/>
              <a:gd name="connsiteX24-6279" fmla="*/ 1247704 w 2736284"/>
              <a:gd name="connsiteY24-6280" fmla="*/ 4808265 h 4824013"/>
              <a:gd name="connsiteX25-6281" fmla="*/ 20884 w 2736284"/>
              <a:gd name="connsiteY25-6282" fmla="*/ 4808265 h 4824013"/>
              <a:gd name="connsiteX26-6283" fmla="*/ 36124 w 2736284"/>
              <a:gd name="connsiteY26-6284" fmla="*/ 3688125 h 4824013"/>
              <a:gd name="connsiteX27-6285" fmla="*/ 142804 w 2736284"/>
              <a:gd name="connsiteY27-6286" fmla="*/ 3451905 h 4824013"/>
              <a:gd name="connsiteX28-6287" fmla="*/ 485704 w 2736284"/>
              <a:gd name="connsiteY28-6288" fmla="*/ 3444285 h 4824013"/>
              <a:gd name="connsiteX29-6289" fmla="*/ 485704 w 2736284"/>
              <a:gd name="connsiteY29-6290" fmla="*/ 2834685 h 4824013"/>
              <a:gd name="connsiteX30-6291" fmla="*/ 565714 w 2736284"/>
              <a:gd name="connsiteY30-6292" fmla="*/ 2541315 h 4824013"/>
              <a:gd name="connsiteX31-6293" fmla="*/ 927664 w 2736284"/>
              <a:gd name="connsiteY31-6294" fmla="*/ 2507025 h 4824013"/>
              <a:gd name="connsiteX32-6295" fmla="*/ 920044 w 2736284"/>
              <a:gd name="connsiteY32-6296" fmla="*/ 1790745 h 4824013"/>
              <a:gd name="connsiteX33-6297" fmla="*/ 1011484 w 2736284"/>
              <a:gd name="connsiteY33-6298" fmla="*/ 1600245 h 4824013"/>
              <a:gd name="connsiteX34-6299" fmla="*/ 1369624 w 2736284"/>
              <a:gd name="connsiteY34-6300" fmla="*/ 1585005 h 4824013"/>
              <a:gd name="connsiteX0-6301" fmla="*/ 1369624 w 2736284"/>
              <a:gd name="connsiteY0-6302" fmla="*/ 1585005 h 4824013"/>
              <a:gd name="connsiteX1-6303" fmla="*/ 1377244 w 2736284"/>
              <a:gd name="connsiteY1-6304" fmla="*/ 754425 h 4824013"/>
              <a:gd name="connsiteX2-6305" fmla="*/ 1224844 w 2736284"/>
              <a:gd name="connsiteY2-6306" fmla="*/ 647745 h 4824013"/>
              <a:gd name="connsiteX3-6307" fmla="*/ 1963984 w 2736284"/>
              <a:gd name="connsiteY3-6308" fmla="*/ 45 h 4824013"/>
              <a:gd name="connsiteX4-6309" fmla="*/ 2736144 w 2736284"/>
              <a:gd name="connsiteY4-6310" fmla="*/ 657905 h 4824013"/>
              <a:gd name="connsiteX5-6311" fmla="*/ 2576124 w 2736284"/>
              <a:gd name="connsiteY5-6312" fmla="*/ 754425 h 4824013"/>
              <a:gd name="connsiteX6-6313" fmla="*/ 2558344 w 2736284"/>
              <a:gd name="connsiteY6-6314" fmla="*/ 1767885 h 4824013"/>
              <a:gd name="connsiteX7-6315" fmla="*/ 2451664 w 2736284"/>
              <a:gd name="connsiteY7-6316" fmla="*/ 1981245 h 4824013"/>
              <a:gd name="connsiteX8-6317" fmla="*/ 2337364 w 2736284"/>
              <a:gd name="connsiteY8-6318" fmla="*/ 1889805 h 4824013"/>
              <a:gd name="connsiteX9-6319" fmla="*/ 2337364 w 2736284"/>
              <a:gd name="connsiteY9-6320" fmla="*/ 1691685 h 4824013"/>
              <a:gd name="connsiteX10-6321" fmla="*/ 2268784 w 2736284"/>
              <a:gd name="connsiteY10-6322" fmla="*/ 1592625 h 4824013"/>
              <a:gd name="connsiteX11-6323" fmla="*/ 2146864 w 2736284"/>
              <a:gd name="connsiteY11-6324" fmla="*/ 1699305 h 4824013"/>
              <a:gd name="connsiteX12-6325" fmla="*/ 2124004 w 2736284"/>
              <a:gd name="connsiteY12-6326" fmla="*/ 2682285 h 4824013"/>
              <a:gd name="connsiteX13-6327" fmla="*/ 2009704 w 2736284"/>
              <a:gd name="connsiteY13-6328" fmla="*/ 2895645 h 4824013"/>
              <a:gd name="connsiteX14-6329" fmla="*/ 1880164 w 2736284"/>
              <a:gd name="connsiteY14-6330" fmla="*/ 2788965 h 4824013"/>
              <a:gd name="connsiteX15-6331" fmla="*/ 1887784 w 2736284"/>
              <a:gd name="connsiteY15-6332" fmla="*/ 2590845 h 4824013"/>
              <a:gd name="connsiteX16-6333" fmla="*/ 1834444 w 2736284"/>
              <a:gd name="connsiteY16-6334" fmla="*/ 2507025 h 4824013"/>
              <a:gd name="connsiteX17-6335" fmla="*/ 1704904 w 2736284"/>
              <a:gd name="connsiteY17-6336" fmla="*/ 2613705 h 4824013"/>
              <a:gd name="connsiteX18-6337" fmla="*/ 1674424 w 2736284"/>
              <a:gd name="connsiteY18-6338" fmla="*/ 3634785 h 4824013"/>
              <a:gd name="connsiteX19-6339" fmla="*/ 1582984 w 2736284"/>
              <a:gd name="connsiteY19-6340" fmla="*/ 3825285 h 4824013"/>
              <a:gd name="connsiteX20-6341" fmla="*/ 1453444 w 2736284"/>
              <a:gd name="connsiteY20-6342" fmla="*/ 3726225 h 4824013"/>
              <a:gd name="connsiteX21-6343" fmla="*/ 1445824 w 2736284"/>
              <a:gd name="connsiteY21-6344" fmla="*/ 3573825 h 4824013"/>
              <a:gd name="connsiteX22-6345" fmla="*/ 1377244 w 2736284"/>
              <a:gd name="connsiteY22-6346" fmla="*/ 3444285 h 4824013"/>
              <a:gd name="connsiteX23-6347" fmla="*/ 1278184 w 2736284"/>
              <a:gd name="connsiteY23-6348" fmla="*/ 3550965 h 4824013"/>
              <a:gd name="connsiteX24-6349" fmla="*/ 1247704 w 2736284"/>
              <a:gd name="connsiteY24-6350" fmla="*/ 4808265 h 4824013"/>
              <a:gd name="connsiteX25-6351" fmla="*/ 20884 w 2736284"/>
              <a:gd name="connsiteY25-6352" fmla="*/ 4808265 h 4824013"/>
              <a:gd name="connsiteX26-6353" fmla="*/ 36124 w 2736284"/>
              <a:gd name="connsiteY26-6354" fmla="*/ 3688125 h 4824013"/>
              <a:gd name="connsiteX27-6355" fmla="*/ 142804 w 2736284"/>
              <a:gd name="connsiteY27-6356" fmla="*/ 3451905 h 4824013"/>
              <a:gd name="connsiteX28-6357" fmla="*/ 485704 w 2736284"/>
              <a:gd name="connsiteY28-6358" fmla="*/ 3444285 h 4824013"/>
              <a:gd name="connsiteX29-6359" fmla="*/ 485704 w 2736284"/>
              <a:gd name="connsiteY29-6360" fmla="*/ 2834685 h 4824013"/>
              <a:gd name="connsiteX30-6361" fmla="*/ 565714 w 2736284"/>
              <a:gd name="connsiteY30-6362" fmla="*/ 2541315 h 4824013"/>
              <a:gd name="connsiteX31-6363" fmla="*/ 927664 w 2736284"/>
              <a:gd name="connsiteY31-6364" fmla="*/ 2507025 h 4824013"/>
              <a:gd name="connsiteX32-6365" fmla="*/ 920044 w 2736284"/>
              <a:gd name="connsiteY32-6366" fmla="*/ 1790745 h 4824013"/>
              <a:gd name="connsiteX33-6367" fmla="*/ 1011484 w 2736284"/>
              <a:gd name="connsiteY33-6368" fmla="*/ 1600245 h 4824013"/>
              <a:gd name="connsiteX34-6369" fmla="*/ 1369624 w 2736284"/>
              <a:gd name="connsiteY34-6370" fmla="*/ 1585005 h 4824013"/>
              <a:gd name="connsiteX0-6371" fmla="*/ 1369624 w 2736284"/>
              <a:gd name="connsiteY0-6372" fmla="*/ 1585005 h 4824013"/>
              <a:gd name="connsiteX1-6373" fmla="*/ 1377244 w 2736284"/>
              <a:gd name="connsiteY1-6374" fmla="*/ 754425 h 4824013"/>
              <a:gd name="connsiteX2-6375" fmla="*/ 1224844 w 2736284"/>
              <a:gd name="connsiteY2-6376" fmla="*/ 647745 h 4824013"/>
              <a:gd name="connsiteX3-6377" fmla="*/ 1963984 w 2736284"/>
              <a:gd name="connsiteY3-6378" fmla="*/ 45 h 4824013"/>
              <a:gd name="connsiteX4-6379" fmla="*/ 2736144 w 2736284"/>
              <a:gd name="connsiteY4-6380" fmla="*/ 657905 h 4824013"/>
              <a:gd name="connsiteX5-6381" fmla="*/ 2576124 w 2736284"/>
              <a:gd name="connsiteY5-6382" fmla="*/ 754425 h 4824013"/>
              <a:gd name="connsiteX6-6383" fmla="*/ 2558344 w 2736284"/>
              <a:gd name="connsiteY6-6384" fmla="*/ 1767885 h 4824013"/>
              <a:gd name="connsiteX7-6385" fmla="*/ 2451664 w 2736284"/>
              <a:gd name="connsiteY7-6386" fmla="*/ 1981245 h 4824013"/>
              <a:gd name="connsiteX8-6387" fmla="*/ 2337364 w 2736284"/>
              <a:gd name="connsiteY8-6388" fmla="*/ 1889805 h 4824013"/>
              <a:gd name="connsiteX9-6389" fmla="*/ 2337364 w 2736284"/>
              <a:gd name="connsiteY9-6390" fmla="*/ 1691685 h 4824013"/>
              <a:gd name="connsiteX10-6391" fmla="*/ 2268784 w 2736284"/>
              <a:gd name="connsiteY10-6392" fmla="*/ 1592625 h 4824013"/>
              <a:gd name="connsiteX11-6393" fmla="*/ 2146864 w 2736284"/>
              <a:gd name="connsiteY11-6394" fmla="*/ 1699305 h 4824013"/>
              <a:gd name="connsiteX12-6395" fmla="*/ 2124004 w 2736284"/>
              <a:gd name="connsiteY12-6396" fmla="*/ 2682285 h 4824013"/>
              <a:gd name="connsiteX13-6397" fmla="*/ 2009704 w 2736284"/>
              <a:gd name="connsiteY13-6398" fmla="*/ 2895645 h 4824013"/>
              <a:gd name="connsiteX14-6399" fmla="*/ 1880164 w 2736284"/>
              <a:gd name="connsiteY14-6400" fmla="*/ 2788965 h 4824013"/>
              <a:gd name="connsiteX15-6401" fmla="*/ 1887784 w 2736284"/>
              <a:gd name="connsiteY15-6402" fmla="*/ 2590845 h 4824013"/>
              <a:gd name="connsiteX16-6403" fmla="*/ 1834444 w 2736284"/>
              <a:gd name="connsiteY16-6404" fmla="*/ 2507025 h 4824013"/>
              <a:gd name="connsiteX17-6405" fmla="*/ 1704904 w 2736284"/>
              <a:gd name="connsiteY17-6406" fmla="*/ 2613705 h 4824013"/>
              <a:gd name="connsiteX18-6407" fmla="*/ 1674424 w 2736284"/>
              <a:gd name="connsiteY18-6408" fmla="*/ 3634785 h 4824013"/>
              <a:gd name="connsiteX19-6409" fmla="*/ 1582984 w 2736284"/>
              <a:gd name="connsiteY19-6410" fmla="*/ 3825285 h 4824013"/>
              <a:gd name="connsiteX20-6411" fmla="*/ 1453444 w 2736284"/>
              <a:gd name="connsiteY20-6412" fmla="*/ 3726225 h 4824013"/>
              <a:gd name="connsiteX21-6413" fmla="*/ 1445824 w 2736284"/>
              <a:gd name="connsiteY21-6414" fmla="*/ 3573825 h 4824013"/>
              <a:gd name="connsiteX22-6415" fmla="*/ 1377244 w 2736284"/>
              <a:gd name="connsiteY22-6416" fmla="*/ 3444285 h 4824013"/>
              <a:gd name="connsiteX23-6417" fmla="*/ 1278184 w 2736284"/>
              <a:gd name="connsiteY23-6418" fmla="*/ 3550965 h 4824013"/>
              <a:gd name="connsiteX24-6419" fmla="*/ 1247704 w 2736284"/>
              <a:gd name="connsiteY24-6420" fmla="*/ 4808265 h 4824013"/>
              <a:gd name="connsiteX25-6421" fmla="*/ 20884 w 2736284"/>
              <a:gd name="connsiteY25-6422" fmla="*/ 4808265 h 4824013"/>
              <a:gd name="connsiteX26-6423" fmla="*/ 36124 w 2736284"/>
              <a:gd name="connsiteY26-6424" fmla="*/ 3688125 h 4824013"/>
              <a:gd name="connsiteX27-6425" fmla="*/ 142804 w 2736284"/>
              <a:gd name="connsiteY27-6426" fmla="*/ 3451905 h 4824013"/>
              <a:gd name="connsiteX28-6427" fmla="*/ 485704 w 2736284"/>
              <a:gd name="connsiteY28-6428" fmla="*/ 3444285 h 4824013"/>
              <a:gd name="connsiteX29-6429" fmla="*/ 485704 w 2736284"/>
              <a:gd name="connsiteY29-6430" fmla="*/ 2834685 h 4824013"/>
              <a:gd name="connsiteX30-6431" fmla="*/ 565714 w 2736284"/>
              <a:gd name="connsiteY30-6432" fmla="*/ 2541315 h 4824013"/>
              <a:gd name="connsiteX31-6433" fmla="*/ 927664 w 2736284"/>
              <a:gd name="connsiteY31-6434" fmla="*/ 2507025 h 4824013"/>
              <a:gd name="connsiteX32-6435" fmla="*/ 920044 w 2736284"/>
              <a:gd name="connsiteY32-6436" fmla="*/ 1790745 h 4824013"/>
              <a:gd name="connsiteX33-6437" fmla="*/ 1011484 w 2736284"/>
              <a:gd name="connsiteY33-6438" fmla="*/ 1600245 h 4824013"/>
              <a:gd name="connsiteX34-6439" fmla="*/ 1369624 w 2736284"/>
              <a:gd name="connsiteY34-6440" fmla="*/ 1585005 h 4824013"/>
              <a:gd name="connsiteX0-6441" fmla="*/ 1369624 w 2736284"/>
              <a:gd name="connsiteY0-6442" fmla="*/ 1585005 h 4824013"/>
              <a:gd name="connsiteX1-6443" fmla="*/ 1377244 w 2736284"/>
              <a:gd name="connsiteY1-6444" fmla="*/ 754425 h 4824013"/>
              <a:gd name="connsiteX2-6445" fmla="*/ 1224844 w 2736284"/>
              <a:gd name="connsiteY2-6446" fmla="*/ 647745 h 4824013"/>
              <a:gd name="connsiteX3-6447" fmla="*/ 1963984 w 2736284"/>
              <a:gd name="connsiteY3-6448" fmla="*/ 45 h 4824013"/>
              <a:gd name="connsiteX4-6449" fmla="*/ 2736144 w 2736284"/>
              <a:gd name="connsiteY4-6450" fmla="*/ 657905 h 4824013"/>
              <a:gd name="connsiteX5-6451" fmla="*/ 2576124 w 2736284"/>
              <a:gd name="connsiteY5-6452" fmla="*/ 754425 h 4824013"/>
              <a:gd name="connsiteX6-6453" fmla="*/ 2558344 w 2736284"/>
              <a:gd name="connsiteY6-6454" fmla="*/ 1767885 h 4824013"/>
              <a:gd name="connsiteX7-6455" fmla="*/ 2451664 w 2736284"/>
              <a:gd name="connsiteY7-6456" fmla="*/ 1981245 h 4824013"/>
              <a:gd name="connsiteX8-6457" fmla="*/ 2337364 w 2736284"/>
              <a:gd name="connsiteY8-6458" fmla="*/ 1889805 h 4824013"/>
              <a:gd name="connsiteX9-6459" fmla="*/ 2337364 w 2736284"/>
              <a:gd name="connsiteY9-6460" fmla="*/ 1691685 h 4824013"/>
              <a:gd name="connsiteX10-6461" fmla="*/ 2268784 w 2736284"/>
              <a:gd name="connsiteY10-6462" fmla="*/ 1592625 h 4824013"/>
              <a:gd name="connsiteX11-6463" fmla="*/ 2146864 w 2736284"/>
              <a:gd name="connsiteY11-6464" fmla="*/ 1699305 h 4824013"/>
              <a:gd name="connsiteX12-6465" fmla="*/ 2124004 w 2736284"/>
              <a:gd name="connsiteY12-6466" fmla="*/ 2682285 h 4824013"/>
              <a:gd name="connsiteX13-6467" fmla="*/ 2009704 w 2736284"/>
              <a:gd name="connsiteY13-6468" fmla="*/ 2895645 h 4824013"/>
              <a:gd name="connsiteX14-6469" fmla="*/ 1880164 w 2736284"/>
              <a:gd name="connsiteY14-6470" fmla="*/ 2788965 h 4824013"/>
              <a:gd name="connsiteX15-6471" fmla="*/ 1887784 w 2736284"/>
              <a:gd name="connsiteY15-6472" fmla="*/ 2590845 h 4824013"/>
              <a:gd name="connsiteX16-6473" fmla="*/ 1834444 w 2736284"/>
              <a:gd name="connsiteY16-6474" fmla="*/ 2507025 h 4824013"/>
              <a:gd name="connsiteX17-6475" fmla="*/ 1704904 w 2736284"/>
              <a:gd name="connsiteY17-6476" fmla="*/ 2613705 h 4824013"/>
              <a:gd name="connsiteX18-6477" fmla="*/ 1674424 w 2736284"/>
              <a:gd name="connsiteY18-6478" fmla="*/ 3634785 h 4824013"/>
              <a:gd name="connsiteX19-6479" fmla="*/ 1582984 w 2736284"/>
              <a:gd name="connsiteY19-6480" fmla="*/ 3825285 h 4824013"/>
              <a:gd name="connsiteX20-6481" fmla="*/ 1453444 w 2736284"/>
              <a:gd name="connsiteY20-6482" fmla="*/ 3726225 h 4824013"/>
              <a:gd name="connsiteX21-6483" fmla="*/ 1445824 w 2736284"/>
              <a:gd name="connsiteY21-6484" fmla="*/ 3573825 h 4824013"/>
              <a:gd name="connsiteX22-6485" fmla="*/ 1377244 w 2736284"/>
              <a:gd name="connsiteY22-6486" fmla="*/ 3444285 h 4824013"/>
              <a:gd name="connsiteX23-6487" fmla="*/ 1278184 w 2736284"/>
              <a:gd name="connsiteY23-6488" fmla="*/ 3550965 h 4824013"/>
              <a:gd name="connsiteX24-6489" fmla="*/ 1247704 w 2736284"/>
              <a:gd name="connsiteY24-6490" fmla="*/ 4808265 h 4824013"/>
              <a:gd name="connsiteX25-6491" fmla="*/ 20884 w 2736284"/>
              <a:gd name="connsiteY25-6492" fmla="*/ 4808265 h 4824013"/>
              <a:gd name="connsiteX26-6493" fmla="*/ 36124 w 2736284"/>
              <a:gd name="connsiteY26-6494" fmla="*/ 3688125 h 4824013"/>
              <a:gd name="connsiteX27-6495" fmla="*/ 142804 w 2736284"/>
              <a:gd name="connsiteY27-6496" fmla="*/ 3451905 h 4824013"/>
              <a:gd name="connsiteX28-6497" fmla="*/ 485704 w 2736284"/>
              <a:gd name="connsiteY28-6498" fmla="*/ 3444285 h 4824013"/>
              <a:gd name="connsiteX29-6499" fmla="*/ 485704 w 2736284"/>
              <a:gd name="connsiteY29-6500" fmla="*/ 2834685 h 4824013"/>
              <a:gd name="connsiteX30-6501" fmla="*/ 565714 w 2736284"/>
              <a:gd name="connsiteY30-6502" fmla="*/ 2541315 h 4824013"/>
              <a:gd name="connsiteX31-6503" fmla="*/ 927664 w 2736284"/>
              <a:gd name="connsiteY31-6504" fmla="*/ 2507025 h 4824013"/>
              <a:gd name="connsiteX32-6505" fmla="*/ 920044 w 2736284"/>
              <a:gd name="connsiteY32-6506" fmla="*/ 1790745 h 4824013"/>
              <a:gd name="connsiteX33-6507" fmla="*/ 1011484 w 2736284"/>
              <a:gd name="connsiteY33-6508" fmla="*/ 1600245 h 4824013"/>
              <a:gd name="connsiteX34-6509" fmla="*/ 1369624 w 2736284"/>
              <a:gd name="connsiteY34-6510" fmla="*/ 1585005 h 4824013"/>
              <a:gd name="connsiteX0-6511" fmla="*/ 1369624 w 2736284"/>
              <a:gd name="connsiteY0-6512" fmla="*/ 1585005 h 4824013"/>
              <a:gd name="connsiteX1-6513" fmla="*/ 1377244 w 2736284"/>
              <a:gd name="connsiteY1-6514" fmla="*/ 754425 h 4824013"/>
              <a:gd name="connsiteX2-6515" fmla="*/ 1224844 w 2736284"/>
              <a:gd name="connsiteY2-6516" fmla="*/ 647745 h 4824013"/>
              <a:gd name="connsiteX3-6517" fmla="*/ 1963984 w 2736284"/>
              <a:gd name="connsiteY3-6518" fmla="*/ 45 h 4824013"/>
              <a:gd name="connsiteX4-6519" fmla="*/ 2736144 w 2736284"/>
              <a:gd name="connsiteY4-6520" fmla="*/ 657905 h 4824013"/>
              <a:gd name="connsiteX5-6521" fmla="*/ 2576124 w 2736284"/>
              <a:gd name="connsiteY5-6522" fmla="*/ 754425 h 4824013"/>
              <a:gd name="connsiteX6-6523" fmla="*/ 2558344 w 2736284"/>
              <a:gd name="connsiteY6-6524" fmla="*/ 1767885 h 4824013"/>
              <a:gd name="connsiteX7-6525" fmla="*/ 2451664 w 2736284"/>
              <a:gd name="connsiteY7-6526" fmla="*/ 1981245 h 4824013"/>
              <a:gd name="connsiteX8-6527" fmla="*/ 2337364 w 2736284"/>
              <a:gd name="connsiteY8-6528" fmla="*/ 1889805 h 4824013"/>
              <a:gd name="connsiteX9-6529" fmla="*/ 2337364 w 2736284"/>
              <a:gd name="connsiteY9-6530" fmla="*/ 1691685 h 4824013"/>
              <a:gd name="connsiteX10-6531" fmla="*/ 2268784 w 2736284"/>
              <a:gd name="connsiteY10-6532" fmla="*/ 1592625 h 4824013"/>
              <a:gd name="connsiteX11-6533" fmla="*/ 2146864 w 2736284"/>
              <a:gd name="connsiteY11-6534" fmla="*/ 1699305 h 4824013"/>
              <a:gd name="connsiteX12-6535" fmla="*/ 2124004 w 2736284"/>
              <a:gd name="connsiteY12-6536" fmla="*/ 2682285 h 4824013"/>
              <a:gd name="connsiteX13-6537" fmla="*/ 2009704 w 2736284"/>
              <a:gd name="connsiteY13-6538" fmla="*/ 2895645 h 4824013"/>
              <a:gd name="connsiteX14-6539" fmla="*/ 1880164 w 2736284"/>
              <a:gd name="connsiteY14-6540" fmla="*/ 2788965 h 4824013"/>
              <a:gd name="connsiteX15-6541" fmla="*/ 1887784 w 2736284"/>
              <a:gd name="connsiteY15-6542" fmla="*/ 2590845 h 4824013"/>
              <a:gd name="connsiteX16-6543" fmla="*/ 1834444 w 2736284"/>
              <a:gd name="connsiteY16-6544" fmla="*/ 2507025 h 4824013"/>
              <a:gd name="connsiteX17-6545" fmla="*/ 1704904 w 2736284"/>
              <a:gd name="connsiteY17-6546" fmla="*/ 2613705 h 4824013"/>
              <a:gd name="connsiteX18-6547" fmla="*/ 1674424 w 2736284"/>
              <a:gd name="connsiteY18-6548" fmla="*/ 3634785 h 4824013"/>
              <a:gd name="connsiteX19-6549" fmla="*/ 1582984 w 2736284"/>
              <a:gd name="connsiteY19-6550" fmla="*/ 3825285 h 4824013"/>
              <a:gd name="connsiteX20-6551" fmla="*/ 1453444 w 2736284"/>
              <a:gd name="connsiteY20-6552" fmla="*/ 3726225 h 4824013"/>
              <a:gd name="connsiteX21-6553" fmla="*/ 1445824 w 2736284"/>
              <a:gd name="connsiteY21-6554" fmla="*/ 3573825 h 4824013"/>
              <a:gd name="connsiteX22-6555" fmla="*/ 1377244 w 2736284"/>
              <a:gd name="connsiteY22-6556" fmla="*/ 3444285 h 4824013"/>
              <a:gd name="connsiteX23-6557" fmla="*/ 1278184 w 2736284"/>
              <a:gd name="connsiteY23-6558" fmla="*/ 3550965 h 4824013"/>
              <a:gd name="connsiteX24-6559" fmla="*/ 1247704 w 2736284"/>
              <a:gd name="connsiteY24-6560" fmla="*/ 4808265 h 4824013"/>
              <a:gd name="connsiteX25-6561" fmla="*/ 20884 w 2736284"/>
              <a:gd name="connsiteY25-6562" fmla="*/ 4808265 h 4824013"/>
              <a:gd name="connsiteX26-6563" fmla="*/ 36124 w 2736284"/>
              <a:gd name="connsiteY26-6564" fmla="*/ 3688125 h 4824013"/>
              <a:gd name="connsiteX27-6565" fmla="*/ 142804 w 2736284"/>
              <a:gd name="connsiteY27-6566" fmla="*/ 3451905 h 4824013"/>
              <a:gd name="connsiteX28-6567" fmla="*/ 485704 w 2736284"/>
              <a:gd name="connsiteY28-6568" fmla="*/ 3444285 h 4824013"/>
              <a:gd name="connsiteX29-6569" fmla="*/ 485704 w 2736284"/>
              <a:gd name="connsiteY29-6570" fmla="*/ 2834685 h 4824013"/>
              <a:gd name="connsiteX30-6571" fmla="*/ 565714 w 2736284"/>
              <a:gd name="connsiteY30-6572" fmla="*/ 2541315 h 4824013"/>
              <a:gd name="connsiteX31-6573" fmla="*/ 927664 w 2736284"/>
              <a:gd name="connsiteY31-6574" fmla="*/ 2507025 h 4824013"/>
              <a:gd name="connsiteX32-6575" fmla="*/ 920044 w 2736284"/>
              <a:gd name="connsiteY32-6576" fmla="*/ 1790745 h 4824013"/>
              <a:gd name="connsiteX33-6577" fmla="*/ 1011484 w 2736284"/>
              <a:gd name="connsiteY33-6578" fmla="*/ 1600245 h 4824013"/>
              <a:gd name="connsiteX34-6579" fmla="*/ 1369624 w 2736284"/>
              <a:gd name="connsiteY34-6580" fmla="*/ 1585005 h 4824013"/>
              <a:gd name="connsiteX0-6581" fmla="*/ 1369624 w 2736284"/>
              <a:gd name="connsiteY0-6582" fmla="*/ 1585005 h 4824013"/>
              <a:gd name="connsiteX1-6583" fmla="*/ 1377244 w 2736284"/>
              <a:gd name="connsiteY1-6584" fmla="*/ 754425 h 4824013"/>
              <a:gd name="connsiteX2-6585" fmla="*/ 1224844 w 2736284"/>
              <a:gd name="connsiteY2-6586" fmla="*/ 647745 h 4824013"/>
              <a:gd name="connsiteX3-6587" fmla="*/ 1963984 w 2736284"/>
              <a:gd name="connsiteY3-6588" fmla="*/ 45 h 4824013"/>
              <a:gd name="connsiteX4-6589" fmla="*/ 2736144 w 2736284"/>
              <a:gd name="connsiteY4-6590" fmla="*/ 657905 h 4824013"/>
              <a:gd name="connsiteX5-6591" fmla="*/ 2576124 w 2736284"/>
              <a:gd name="connsiteY5-6592" fmla="*/ 754425 h 4824013"/>
              <a:gd name="connsiteX6-6593" fmla="*/ 2558344 w 2736284"/>
              <a:gd name="connsiteY6-6594" fmla="*/ 1767885 h 4824013"/>
              <a:gd name="connsiteX7-6595" fmla="*/ 2451664 w 2736284"/>
              <a:gd name="connsiteY7-6596" fmla="*/ 1981245 h 4824013"/>
              <a:gd name="connsiteX8-6597" fmla="*/ 2337364 w 2736284"/>
              <a:gd name="connsiteY8-6598" fmla="*/ 1889805 h 4824013"/>
              <a:gd name="connsiteX9-6599" fmla="*/ 2337364 w 2736284"/>
              <a:gd name="connsiteY9-6600" fmla="*/ 1691685 h 4824013"/>
              <a:gd name="connsiteX10-6601" fmla="*/ 2268784 w 2736284"/>
              <a:gd name="connsiteY10-6602" fmla="*/ 1592625 h 4824013"/>
              <a:gd name="connsiteX11-6603" fmla="*/ 2146864 w 2736284"/>
              <a:gd name="connsiteY11-6604" fmla="*/ 1699305 h 4824013"/>
              <a:gd name="connsiteX12-6605" fmla="*/ 2124004 w 2736284"/>
              <a:gd name="connsiteY12-6606" fmla="*/ 2682285 h 4824013"/>
              <a:gd name="connsiteX13-6607" fmla="*/ 2009704 w 2736284"/>
              <a:gd name="connsiteY13-6608" fmla="*/ 2895645 h 4824013"/>
              <a:gd name="connsiteX14-6609" fmla="*/ 1880164 w 2736284"/>
              <a:gd name="connsiteY14-6610" fmla="*/ 2788965 h 4824013"/>
              <a:gd name="connsiteX15-6611" fmla="*/ 1887784 w 2736284"/>
              <a:gd name="connsiteY15-6612" fmla="*/ 2590845 h 4824013"/>
              <a:gd name="connsiteX16-6613" fmla="*/ 1834444 w 2736284"/>
              <a:gd name="connsiteY16-6614" fmla="*/ 2507025 h 4824013"/>
              <a:gd name="connsiteX17-6615" fmla="*/ 1704904 w 2736284"/>
              <a:gd name="connsiteY17-6616" fmla="*/ 2613705 h 4824013"/>
              <a:gd name="connsiteX18-6617" fmla="*/ 1674424 w 2736284"/>
              <a:gd name="connsiteY18-6618" fmla="*/ 3634785 h 4824013"/>
              <a:gd name="connsiteX19-6619" fmla="*/ 1582984 w 2736284"/>
              <a:gd name="connsiteY19-6620" fmla="*/ 3825285 h 4824013"/>
              <a:gd name="connsiteX20-6621" fmla="*/ 1453444 w 2736284"/>
              <a:gd name="connsiteY20-6622" fmla="*/ 3726225 h 4824013"/>
              <a:gd name="connsiteX21-6623" fmla="*/ 1445824 w 2736284"/>
              <a:gd name="connsiteY21-6624" fmla="*/ 3573825 h 4824013"/>
              <a:gd name="connsiteX22-6625" fmla="*/ 1377244 w 2736284"/>
              <a:gd name="connsiteY22-6626" fmla="*/ 3444285 h 4824013"/>
              <a:gd name="connsiteX23-6627" fmla="*/ 1278184 w 2736284"/>
              <a:gd name="connsiteY23-6628" fmla="*/ 3550965 h 4824013"/>
              <a:gd name="connsiteX24-6629" fmla="*/ 1247704 w 2736284"/>
              <a:gd name="connsiteY24-6630" fmla="*/ 4808265 h 4824013"/>
              <a:gd name="connsiteX25-6631" fmla="*/ 20884 w 2736284"/>
              <a:gd name="connsiteY25-6632" fmla="*/ 4808265 h 4824013"/>
              <a:gd name="connsiteX26-6633" fmla="*/ 36124 w 2736284"/>
              <a:gd name="connsiteY26-6634" fmla="*/ 3688125 h 4824013"/>
              <a:gd name="connsiteX27-6635" fmla="*/ 142804 w 2736284"/>
              <a:gd name="connsiteY27-6636" fmla="*/ 3451905 h 4824013"/>
              <a:gd name="connsiteX28-6637" fmla="*/ 485704 w 2736284"/>
              <a:gd name="connsiteY28-6638" fmla="*/ 3444285 h 4824013"/>
              <a:gd name="connsiteX29-6639" fmla="*/ 485704 w 2736284"/>
              <a:gd name="connsiteY29-6640" fmla="*/ 2834685 h 4824013"/>
              <a:gd name="connsiteX30-6641" fmla="*/ 565714 w 2736284"/>
              <a:gd name="connsiteY30-6642" fmla="*/ 2541315 h 4824013"/>
              <a:gd name="connsiteX31-6643" fmla="*/ 927664 w 2736284"/>
              <a:gd name="connsiteY31-6644" fmla="*/ 2507025 h 4824013"/>
              <a:gd name="connsiteX32-6645" fmla="*/ 920044 w 2736284"/>
              <a:gd name="connsiteY32-6646" fmla="*/ 1790745 h 4824013"/>
              <a:gd name="connsiteX33-6647" fmla="*/ 1011484 w 2736284"/>
              <a:gd name="connsiteY33-6648" fmla="*/ 1600245 h 4824013"/>
              <a:gd name="connsiteX34-6649" fmla="*/ 1369624 w 2736284"/>
              <a:gd name="connsiteY34-6650" fmla="*/ 1585005 h 4824013"/>
              <a:gd name="connsiteX0-6651" fmla="*/ 1369624 w 2736284"/>
              <a:gd name="connsiteY0-6652" fmla="*/ 1585005 h 4824013"/>
              <a:gd name="connsiteX1-6653" fmla="*/ 1377244 w 2736284"/>
              <a:gd name="connsiteY1-6654" fmla="*/ 754425 h 4824013"/>
              <a:gd name="connsiteX2-6655" fmla="*/ 1224844 w 2736284"/>
              <a:gd name="connsiteY2-6656" fmla="*/ 647745 h 4824013"/>
              <a:gd name="connsiteX3-6657" fmla="*/ 1963984 w 2736284"/>
              <a:gd name="connsiteY3-6658" fmla="*/ 45 h 4824013"/>
              <a:gd name="connsiteX4-6659" fmla="*/ 2736144 w 2736284"/>
              <a:gd name="connsiteY4-6660" fmla="*/ 657905 h 4824013"/>
              <a:gd name="connsiteX5-6661" fmla="*/ 2576124 w 2736284"/>
              <a:gd name="connsiteY5-6662" fmla="*/ 754425 h 4824013"/>
              <a:gd name="connsiteX6-6663" fmla="*/ 2558344 w 2736284"/>
              <a:gd name="connsiteY6-6664" fmla="*/ 1767885 h 4824013"/>
              <a:gd name="connsiteX7-6665" fmla="*/ 2451664 w 2736284"/>
              <a:gd name="connsiteY7-6666" fmla="*/ 1981245 h 4824013"/>
              <a:gd name="connsiteX8-6667" fmla="*/ 2337364 w 2736284"/>
              <a:gd name="connsiteY8-6668" fmla="*/ 1889805 h 4824013"/>
              <a:gd name="connsiteX9-6669" fmla="*/ 2337364 w 2736284"/>
              <a:gd name="connsiteY9-6670" fmla="*/ 1691685 h 4824013"/>
              <a:gd name="connsiteX10-6671" fmla="*/ 2268784 w 2736284"/>
              <a:gd name="connsiteY10-6672" fmla="*/ 1592625 h 4824013"/>
              <a:gd name="connsiteX11-6673" fmla="*/ 2146864 w 2736284"/>
              <a:gd name="connsiteY11-6674" fmla="*/ 1699305 h 4824013"/>
              <a:gd name="connsiteX12-6675" fmla="*/ 2124004 w 2736284"/>
              <a:gd name="connsiteY12-6676" fmla="*/ 2682285 h 4824013"/>
              <a:gd name="connsiteX13-6677" fmla="*/ 2009704 w 2736284"/>
              <a:gd name="connsiteY13-6678" fmla="*/ 2895645 h 4824013"/>
              <a:gd name="connsiteX14-6679" fmla="*/ 1880164 w 2736284"/>
              <a:gd name="connsiteY14-6680" fmla="*/ 2788965 h 4824013"/>
              <a:gd name="connsiteX15-6681" fmla="*/ 1887784 w 2736284"/>
              <a:gd name="connsiteY15-6682" fmla="*/ 2590845 h 4824013"/>
              <a:gd name="connsiteX16-6683" fmla="*/ 1834444 w 2736284"/>
              <a:gd name="connsiteY16-6684" fmla="*/ 2507025 h 4824013"/>
              <a:gd name="connsiteX17-6685" fmla="*/ 1704904 w 2736284"/>
              <a:gd name="connsiteY17-6686" fmla="*/ 2613705 h 4824013"/>
              <a:gd name="connsiteX18-6687" fmla="*/ 1674424 w 2736284"/>
              <a:gd name="connsiteY18-6688" fmla="*/ 3634785 h 4824013"/>
              <a:gd name="connsiteX19-6689" fmla="*/ 1582984 w 2736284"/>
              <a:gd name="connsiteY19-6690" fmla="*/ 3825285 h 4824013"/>
              <a:gd name="connsiteX20-6691" fmla="*/ 1453444 w 2736284"/>
              <a:gd name="connsiteY20-6692" fmla="*/ 3726225 h 4824013"/>
              <a:gd name="connsiteX21-6693" fmla="*/ 1445824 w 2736284"/>
              <a:gd name="connsiteY21-6694" fmla="*/ 3573825 h 4824013"/>
              <a:gd name="connsiteX22-6695" fmla="*/ 1377244 w 2736284"/>
              <a:gd name="connsiteY22-6696" fmla="*/ 3444285 h 4824013"/>
              <a:gd name="connsiteX23-6697" fmla="*/ 1278184 w 2736284"/>
              <a:gd name="connsiteY23-6698" fmla="*/ 3550965 h 4824013"/>
              <a:gd name="connsiteX24-6699" fmla="*/ 1247704 w 2736284"/>
              <a:gd name="connsiteY24-6700" fmla="*/ 4808265 h 4824013"/>
              <a:gd name="connsiteX25-6701" fmla="*/ 20884 w 2736284"/>
              <a:gd name="connsiteY25-6702" fmla="*/ 4808265 h 4824013"/>
              <a:gd name="connsiteX26-6703" fmla="*/ 36124 w 2736284"/>
              <a:gd name="connsiteY26-6704" fmla="*/ 3688125 h 4824013"/>
              <a:gd name="connsiteX27-6705" fmla="*/ 142804 w 2736284"/>
              <a:gd name="connsiteY27-6706" fmla="*/ 3451905 h 4824013"/>
              <a:gd name="connsiteX28-6707" fmla="*/ 485704 w 2736284"/>
              <a:gd name="connsiteY28-6708" fmla="*/ 3444285 h 4824013"/>
              <a:gd name="connsiteX29-6709" fmla="*/ 485704 w 2736284"/>
              <a:gd name="connsiteY29-6710" fmla="*/ 2834685 h 4824013"/>
              <a:gd name="connsiteX30-6711" fmla="*/ 565714 w 2736284"/>
              <a:gd name="connsiteY30-6712" fmla="*/ 2541315 h 4824013"/>
              <a:gd name="connsiteX31-6713" fmla="*/ 927664 w 2736284"/>
              <a:gd name="connsiteY31-6714" fmla="*/ 2507025 h 4824013"/>
              <a:gd name="connsiteX32-6715" fmla="*/ 920044 w 2736284"/>
              <a:gd name="connsiteY32-6716" fmla="*/ 1790745 h 4824013"/>
              <a:gd name="connsiteX33-6717" fmla="*/ 1011484 w 2736284"/>
              <a:gd name="connsiteY33-6718" fmla="*/ 1600245 h 4824013"/>
              <a:gd name="connsiteX34-6719" fmla="*/ 1369624 w 2736284"/>
              <a:gd name="connsiteY34-6720" fmla="*/ 1585005 h 4824013"/>
              <a:gd name="connsiteX0-6721" fmla="*/ 1369624 w 2736284"/>
              <a:gd name="connsiteY0-6722" fmla="*/ 1585005 h 4824013"/>
              <a:gd name="connsiteX1-6723" fmla="*/ 1377244 w 2736284"/>
              <a:gd name="connsiteY1-6724" fmla="*/ 754425 h 4824013"/>
              <a:gd name="connsiteX2-6725" fmla="*/ 1224844 w 2736284"/>
              <a:gd name="connsiteY2-6726" fmla="*/ 647745 h 4824013"/>
              <a:gd name="connsiteX3-6727" fmla="*/ 1963984 w 2736284"/>
              <a:gd name="connsiteY3-6728" fmla="*/ 45 h 4824013"/>
              <a:gd name="connsiteX4-6729" fmla="*/ 2736144 w 2736284"/>
              <a:gd name="connsiteY4-6730" fmla="*/ 657905 h 4824013"/>
              <a:gd name="connsiteX5-6731" fmla="*/ 2576124 w 2736284"/>
              <a:gd name="connsiteY5-6732" fmla="*/ 754425 h 4824013"/>
              <a:gd name="connsiteX6-6733" fmla="*/ 2558344 w 2736284"/>
              <a:gd name="connsiteY6-6734" fmla="*/ 1767885 h 4824013"/>
              <a:gd name="connsiteX7-6735" fmla="*/ 2451664 w 2736284"/>
              <a:gd name="connsiteY7-6736" fmla="*/ 1981245 h 4824013"/>
              <a:gd name="connsiteX8-6737" fmla="*/ 2337364 w 2736284"/>
              <a:gd name="connsiteY8-6738" fmla="*/ 1889805 h 4824013"/>
              <a:gd name="connsiteX9-6739" fmla="*/ 2337364 w 2736284"/>
              <a:gd name="connsiteY9-6740" fmla="*/ 1691685 h 4824013"/>
              <a:gd name="connsiteX10-6741" fmla="*/ 2268784 w 2736284"/>
              <a:gd name="connsiteY10-6742" fmla="*/ 1592625 h 4824013"/>
              <a:gd name="connsiteX11-6743" fmla="*/ 2146864 w 2736284"/>
              <a:gd name="connsiteY11-6744" fmla="*/ 1699305 h 4824013"/>
              <a:gd name="connsiteX12-6745" fmla="*/ 2124004 w 2736284"/>
              <a:gd name="connsiteY12-6746" fmla="*/ 2682285 h 4824013"/>
              <a:gd name="connsiteX13-6747" fmla="*/ 2009704 w 2736284"/>
              <a:gd name="connsiteY13-6748" fmla="*/ 2895645 h 4824013"/>
              <a:gd name="connsiteX14-6749" fmla="*/ 1880164 w 2736284"/>
              <a:gd name="connsiteY14-6750" fmla="*/ 2788965 h 4824013"/>
              <a:gd name="connsiteX15-6751" fmla="*/ 1887784 w 2736284"/>
              <a:gd name="connsiteY15-6752" fmla="*/ 2590845 h 4824013"/>
              <a:gd name="connsiteX16-6753" fmla="*/ 1834444 w 2736284"/>
              <a:gd name="connsiteY16-6754" fmla="*/ 2507025 h 4824013"/>
              <a:gd name="connsiteX17-6755" fmla="*/ 1704904 w 2736284"/>
              <a:gd name="connsiteY17-6756" fmla="*/ 2613705 h 4824013"/>
              <a:gd name="connsiteX18-6757" fmla="*/ 1674424 w 2736284"/>
              <a:gd name="connsiteY18-6758" fmla="*/ 3634785 h 4824013"/>
              <a:gd name="connsiteX19-6759" fmla="*/ 1582984 w 2736284"/>
              <a:gd name="connsiteY19-6760" fmla="*/ 3825285 h 4824013"/>
              <a:gd name="connsiteX20-6761" fmla="*/ 1453444 w 2736284"/>
              <a:gd name="connsiteY20-6762" fmla="*/ 3726225 h 4824013"/>
              <a:gd name="connsiteX21-6763" fmla="*/ 1445824 w 2736284"/>
              <a:gd name="connsiteY21-6764" fmla="*/ 3573825 h 4824013"/>
              <a:gd name="connsiteX22-6765" fmla="*/ 1377244 w 2736284"/>
              <a:gd name="connsiteY22-6766" fmla="*/ 3444285 h 4824013"/>
              <a:gd name="connsiteX23-6767" fmla="*/ 1278184 w 2736284"/>
              <a:gd name="connsiteY23-6768" fmla="*/ 3550965 h 4824013"/>
              <a:gd name="connsiteX24-6769" fmla="*/ 1247704 w 2736284"/>
              <a:gd name="connsiteY24-6770" fmla="*/ 4808265 h 4824013"/>
              <a:gd name="connsiteX25-6771" fmla="*/ 20884 w 2736284"/>
              <a:gd name="connsiteY25-6772" fmla="*/ 4808265 h 4824013"/>
              <a:gd name="connsiteX26-6773" fmla="*/ 36124 w 2736284"/>
              <a:gd name="connsiteY26-6774" fmla="*/ 3688125 h 4824013"/>
              <a:gd name="connsiteX27-6775" fmla="*/ 142804 w 2736284"/>
              <a:gd name="connsiteY27-6776" fmla="*/ 3451905 h 4824013"/>
              <a:gd name="connsiteX28-6777" fmla="*/ 485704 w 2736284"/>
              <a:gd name="connsiteY28-6778" fmla="*/ 3444285 h 4824013"/>
              <a:gd name="connsiteX29-6779" fmla="*/ 485704 w 2736284"/>
              <a:gd name="connsiteY29-6780" fmla="*/ 2834685 h 4824013"/>
              <a:gd name="connsiteX30-6781" fmla="*/ 565714 w 2736284"/>
              <a:gd name="connsiteY30-6782" fmla="*/ 2541315 h 4824013"/>
              <a:gd name="connsiteX31-6783" fmla="*/ 927664 w 2736284"/>
              <a:gd name="connsiteY31-6784" fmla="*/ 2507025 h 4824013"/>
              <a:gd name="connsiteX32-6785" fmla="*/ 920044 w 2736284"/>
              <a:gd name="connsiteY32-6786" fmla="*/ 1790745 h 4824013"/>
              <a:gd name="connsiteX33-6787" fmla="*/ 1011484 w 2736284"/>
              <a:gd name="connsiteY33-6788" fmla="*/ 1600245 h 4824013"/>
              <a:gd name="connsiteX34-6789" fmla="*/ 1369624 w 2736284"/>
              <a:gd name="connsiteY34-6790" fmla="*/ 1585005 h 4824013"/>
              <a:gd name="connsiteX0-6791" fmla="*/ 1369624 w 2736284"/>
              <a:gd name="connsiteY0-6792" fmla="*/ 1585005 h 4824013"/>
              <a:gd name="connsiteX1-6793" fmla="*/ 1377244 w 2736284"/>
              <a:gd name="connsiteY1-6794" fmla="*/ 754425 h 4824013"/>
              <a:gd name="connsiteX2-6795" fmla="*/ 1224844 w 2736284"/>
              <a:gd name="connsiteY2-6796" fmla="*/ 647745 h 4824013"/>
              <a:gd name="connsiteX3-6797" fmla="*/ 1963984 w 2736284"/>
              <a:gd name="connsiteY3-6798" fmla="*/ 45 h 4824013"/>
              <a:gd name="connsiteX4-6799" fmla="*/ 2736144 w 2736284"/>
              <a:gd name="connsiteY4-6800" fmla="*/ 657905 h 4824013"/>
              <a:gd name="connsiteX5-6801" fmla="*/ 2576124 w 2736284"/>
              <a:gd name="connsiteY5-6802" fmla="*/ 754425 h 4824013"/>
              <a:gd name="connsiteX6-6803" fmla="*/ 2558344 w 2736284"/>
              <a:gd name="connsiteY6-6804" fmla="*/ 1767885 h 4824013"/>
              <a:gd name="connsiteX7-6805" fmla="*/ 2451664 w 2736284"/>
              <a:gd name="connsiteY7-6806" fmla="*/ 1981245 h 4824013"/>
              <a:gd name="connsiteX8-6807" fmla="*/ 2337364 w 2736284"/>
              <a:gd name="connsiteY8-6808" fmla="*/ 1889805 h 4824013"/>
              <a:gd name="connsiteX9-6809" fmla="*/ 2337364 w 2736284"/>
              <a:gd name="connsiteY9-6810" fmla="*/ 1691685 h 4824013"/>
              <a:gd name="connsiteX10-6811" fmla="*/ 2268784 w 2736284"/>
              <a:gd name="connsiteY10-6812" fmla="*/ 1592625 h 4824013"/>
              <a:gd name="connsiteX11-6813" fmla="*/ 2146864 w 2736284"/>
              <a:gd name="connsiteY11-6814" fmla="*/ 1699305 h 4824013"/>
              <a:gd name="connsiteX12-6815" fmla="*/ 2124004 w 2736284"/>
              <a:gd name="connsiteY12-6816" fmla="*/ 2682285 h 4824013"/>
              <a:gd name="connsiteX13-6817" fmla="*/ 2009704 w 2736284"/>
              <a:gd name="connsiteY13-6818" fmla="*/ 2895645 h 4824013"/>
              <a:gd name="connsiteX14-6819" fmla="*/ 1880164 w 2736284"/>
              <a:gd name="connsiteY14-6820" fmla="*/ 2788965 h 4824013"/>
              <a:gd name="connsiteX15-6821" fmla="*/ 1887784 w 2736284"/>
              <a:gd name="connsiteY15-6822" fmla="*/ 2590845 h 4824013"/>
              <a:gd name="connsiteX16-6823" fmla="*/ 1834444 w 2736284"/>
              <a:gd name="connsiteY16-6824" fmla="*/ 2507025 h 4824013"/>
              <a:gd name="connsiteX17-6825" fmla="*/ 1704904 w 2736284"/>
              <a:gd name="connsiteY17-6826" fmla="*/ 2613705 h 4824013"/>
              <a:gd name="connsiteX18-6827" fmla="*/ 1674424 w 2736284"/>
              <a:gd name="connsiteY18-6828" fmla="*/ 3634785 h 4824013"/>
              <a:gd name="connsiteX19-6829" fmla="*/ 1582984 w 2736284"/>
              <a:gd name="connsiteY19-6830" fmla="*/ 3825285 h 4824013"/>
              <a:gd name="connsiteX20-6831" fmla="*/ 1453444 w 2736284"/>
              <a:gd name="connsiteY20-6832" fmla="*/ 3726225 h 4824013"/>
              <a:gd name="connsiteX21-6833" fmla="*/ 1445824 w 2736284"/>
              <a:gd name="connsiteY21-6834" fmla="*/ 3573825 h 4824013"/>
              <a:gd name="connsiteX22-6835" fmla="*/ 1377244 w 2736284"/>
              <a:gd name="connsiteY22-6836" fmla="*/ 3444285 h 4824013"/>
              <a:gd name="connsiteX23-6837" fmla="*/ 1278184 w 2736284"/>
              <a:gd name="connsiteY23-6838" fmla="*/ 3550965 h 4824013"/>
              <a:gd name="connsiteX24-6839" fmla="*/ 1247704 w 2736284"/>
              <a:gd name="connsiteY24-6840" fmla="*/ 4808265 h 4824013"/>
              <a:gd name="connsiteX25-6841" fmla="*/ 20884 w 2736284"/>
              <a:gd name="connsiteY25-6842" fmla="*/ 4808265 h 4824013"/>
              <a:gd name="connsiteX26-6843" fmla="*/ 36124 w 2736284"/>
              <a:gd name="connsiteY26-6844" fmla="*/ 3688125 h 4824013"/>
              <a:gd name="connsiteX27-6845" fmla="*/ 142804 w 2736284"/>
              <a:gd name="connsiteY27-6846" fmla="*/ 3451905 h 4824013"/>
              <a:gd name="connsiteX28-6847" fmla="*/ 485704 w 2736284"/>
              <a:gd name="connsiteY28-6848" fmla="*/ 3444285 h 4824013"/>
              <a:gd name="connsiteX29-6849" fmla="*/ 485704 w 2736284"/>
              <a:gd name="connsiteY29-6850" fmla="*/ 2834685 h 4824013"/>
              <a:gd name="connsiteX30-6851" fmla="*/ 565714 w 2736284"/>
              <a:gd name="connsiteY30-6852" fmla="*/ 2541315 h 4824013"/>
              <a:gd name="connsiteX31-6853" fmla="*/ 927664 w 2736284"/>
              <a:gd name="connsiteY31-6854" fmla="*/ 2507025 h 4824013"/>
              <a:gd name="connsiteX32-6855" fmla="*/ 920044 w 2736284"/>
              <a:gd name="connsiteY32-6856" fmla="*/ 1790745 h 4824013"/>
              <a:gd name="connsiteX33-6857" fmla="*/ 1011484 w 2736284"/>
              <a:gd name="connsiteY33-6858" fmla="*/ 1600245 h 4824013"/>
              <a:gd name="connsiteX34-6859" fmla="*/ 1369624 w 2736284"/>
              <a:gd name="connsiteY34-6860" fmla="*/ 1585005 h 4824013"/>
              <a:gd name="connsiteX0-6861" fmla="*/ 1369624 w 2736284"/>
              <a:gd name="connsiteY0-6862" fmla="*/ 1585005 h 4824013"/>
              <a:gd name="connsiteX1-6863" fmla="*/ 1377244 w 2736284"/>
              <a:gd name="connsiteY1-6864" fmla="*/ 754425 h 4824013"/>
              <a:gd name="connsiteX2-6865" fmla="*/ 1224844 w 2736284"/>
              <a:gd name="connsiteY2-6866" fmla="*/ 647745 h 4824013"/>
              <a:gd name="connsiteX3-6867" fmla="*/ 1963984 w 2736284"/>
              <a:gd name="connsiteY3-6868" fmla="*/ 45 h 4824013"/>
              <a:gd name="connsiteX4-6869" fmla="*/ 2736144 w 2736284"/>
              <a:gd name="connsiteY4-6870" fmla="*/ 657905 h 4824013"/>
              <a:gd name="connsiteX5-6871" fmla="*/ 2576124 w 2736284"/>
              <a:gd name="connsiteY5-6872" fmla="*/ 754425 h 4824013"/>
              <a:gd name="connsiteX6-6873" fmla="*/ 2558344 w 2736284"/>
              <a:gd name="connsiteY6-6874" fmla="*/ 1767885 h 4824013"/>
              <a:gd name="connsiteX7-6875" fmla="*/ 2451664 w 2736284"/>
              <a:gd name="connsiteY7-6876" fmla="*/ 1981245 h 4824013"/>
              <a:gd name="connsiteX8-6877" fmla="*/ 2337364 w 2736284"/>
              <a:gd name="connsiteY8-6878" fmla="*/ 1889805 h 4824013"/>
              <a:gd name="connsiteX9-6879" fmla="*/ 2337364 w 2736284"/>
              <a:gd name="connsiteY9-6880" fmla="*/ 1691685 h 4824013"/>
              <a:gd name="connsiteX10-6881" fmla="*/ 2268784 w 2736284"/>
              <a:gd name="connsiteY10-6882" fmla="*/ 1592625 h 4824013"/>
              <a:gd name="connsiteX11-6883" fmla="*/ 2146864 w 2736284"/>
              <a:gd name="connsiteY11-6884" fmla="*/ 1699305 h 4824013"/>
              <a:gd name="connsiteX12-6885" fmla="*/ 2124004 w 2736284"/>
              <a:gd name="connsiteY12-6886" fmla="*/ 2682285 h 4824013"/>
              <a:gd name="connsiteX13-6887" fmla="*/ 2009704 w 2736284"/>
              <a:gd name="connsiteY13-6888" fmla="*/ 2895645 h 4824013"/>
              <a:gd name="connsiteX14-6889" fmla="*/ 1880164 w 2736284"/>
              <a:gd name="connsiteY14-6890" fmla="*/ 2788965 h 4824013"/>
              <a:gd name="connsiteX15-6891" fmla="*/ 1887784 w 2736284"/>
              <a:gd name="connsiteY15-6892" fmla="*/ 2590845 h 4824013"/>
              <a:gd name="connsiteX16-6893" fmla="*/ 1834444 w 2736284"/>
              <a:gd name="connsiteY16-6894" fmla="*/ 2507025 h 4824013"/>
              <a:gd name="connsiteX17-6895" fmla="*/ 1704904 w 2736284"/>
              <a:gd name="connsiteY17-6896" fmla="*/ 2613705 h 4824013"/>
              <a:gd name="connsiteX18-6897" fmla="*/ 1674424 w 2736284"/>
              <a:gd name="connsiteY18-6898" fmla="*/ 3634785 h 4824013"/>
              <a:gd name="connsiteX19-6899" fmla="*/ 1582984 w 2736284"/>
              <a:gd name="connsiteY19-6900" fmla="*/ 3825285 h 4824013"/>
              <a:gd name="connsiteX20-6901" fmla="*/ 1453444 w 2736284"/>
              <a:gd name="connsiteY20-6902" fmla="*/ 3726225 h 4824013"/>
              <a:gd name="connsiteX21-6903" fmla="*/ 1445824 w 2736284"/>
              <a:gd name="connsiteY21-6904" fmla="*/ 3573825 h 4824013"/>
              <a:gd name="connsiteX22-6905" fmla="*/ 1377244 w 2736284"/>
              <a:gd name="connsiteY22-6906" fmla="*/ 3444285 h 4824013"/>
              <a:gd name="connsiteX23-6907" fmla="*/ 1278184 w 2736284"/>
              <a:gd name="connsiteY23-6908" fmla="*/ 3550965 h 4824013"/>
              <a:gd name="connsiteX24-6909" fmla="*/ 1247704 w 2736284"/>
              <a:gd name="connsiteY24-6910" fmla="*/ 4808265 h 4824013"/>
              <a:gd name="connsiteX25-6911" fmla="*/ 20884 w 2736284"/>
              <a:gd name="connsiteY25-6912" fmla="*/ 4808265 h 4824013"/>
              <a:gd name="connsiteX26-6913" fmla="*/ 36124 w 2736284"/>
              <a:gd name="connsiteY26-6914" fmla="*/ 3688125 h 4824013"/>
              <a:gd name="connsiteX27-6915" fmla="*/ 142804 w 2736284"/>
              <a:gd name="connsiteY27-6916" fmla="*/ 3451905 h 4824013"/>
              <a:gd name="connsiteX28-6917" fmla="*/ 485704 w 2736284"/>
              <a:gd name="connsiteY28-6918" fmla="*/ 3444285 h 4824013"/>
              <a:gd name="connsiteX29-6919" fmla="*/ 485704 w 2736284"/>
              <a:gd name="connsiteY29-6920" fmla="*/ 2834685 h 4824013"/>
              <a:gd name="connsiteX30-6921" fmla="*/ 565714 w 2736284"/>
              <a:gd name="connsiteY30-6922" fmla="*/ 2541315 h 4824013"/>
              <a:gd name="connsiteX31-6923" fmla="*/ 927664 w 2736284"/>
              <a:gd name="connsiteY31-6924" fmla="*/ 2507025 h 4824013"/>
              <a:gd name="connsiteX32-6925" fmla="*/ 920044 w 2736284"/>
              <a:gd name="connsiteY32-6926" fmla="*/ 1790745 h 4824013"/>
              <a:gd name="connsiteX33-6927" fmla="*/ 1011484 w 2736284"/>
              <a:gd name="connsiteY33-6928" fmla="*/ 1600245 h 4824013"/>
              <a:gd name="connsiteX34-6929" fmla="*/ 1369624 w 2736284"/>
              <a:gd name="connsiteY34-6930" fmla="*/ 1585005 h 4824013"/>
              <a:gd name="connsiteX0-6931" fmla="*/ 1369624 w 2736284"/>
              <a:gd name="connsiteY0-6932" fmla="*/ 1585005 h 4824013"/>
              <a:gd name="connsiteX1-6933" fmla="*/ 1377244 w 2736284"/>
              <a:gd name="connsiteY1-6934" fmla="*/ 754425 h 4824013"/>
              <a:gd name="connsiteX2-6935" fmla="*/ 1224844 w 2736284"/>
              <a:gd name="connsiteY2-6936" fmla="*/ 647745 h 4824013"/>
              <a:gd name="connsiteX3-6937" fmla="*/ 1963984 w 2736284"/>
              <a:gd name="connsiteY3-6938" fmla="*/ 45 h 4824013"/>
              <a:gd name="connsiteX4-6939" fmla="*/ 2736144 w 2736284"/>
              <a:gd name="connsiteY4-6940" fmla="*/ 657905 h 4824013"/>
              <a:gd name="connsiteX5-6941" fmla="*/ 2576124 w 2736284"/>
              <a:gd name="connsiteY5-6942" fmla="*/ 754425 h 4824013"/>
              <a:gd name="connsiteX6-6943" fmla="*/ 2558344 w 2736284"/>
              <a:gd name="connsiteY6-6944" fmla="*/ 1767885 h 4824013"/>
              <a:gd name="connsiteX7-6945" fmla="*/ 2451664 w 2736284"/>
              <a:gd name="connsiteY7-6946" fmla="*/ 1981245 h 4824013"/>
              <a:gd name="connsiteX8-6947" fmla="*/ 2337364 w 2736284"/>
              <a:gd name="connsiteY8-6948" fmla="*/ 1889805 h 4824013"/>
              <a:gd name="connsiteX9-6949" fmla="*/ 2337364 w 2736284"/>
              <a:gd name="connsiteY9-6950" fmla="*/ 1691685 h 4824013"/>
              <a:gd name="connsiteX10-6951" fmla="*/ 2268784 w 2736284"/>
              <a:gd name="connsiteY10-6952" fmla="*/ 1592625 h 4824013"/>
              <a:gd name="connsiteX11-6953" fmla="*/ 2146864 w 2736284"/>
              <a:gd name="connsiteY11-6954" fmla="*/ 1699305 h 4824013"/>
              <a:gd name="connsiteX12-6955" fmla="*/ 2124004 w 2736284"/>
              <a:gd name="connsiteY12-6956" fmla="*/ 2682285 h 4824013"/>
              <a:gd name="connsiteX13-6957" fmla="*/ 2009704 w 2736284"/>
              <a:gd name="connsiteY13-6958" fmla="*/ 2895645 h 4824013"/>
              <a:gd name="connsiteX14-6959" fmla="*/ 1880164 w 2736284"/>
              <a:gd name="connsiteY14-6960" fmla="*/ 2788965 h 4824013"/>
              <a:gd name="connsiteX15-6961" fmla="*/ 1887784 w 2736284"/>
              <a:gd name="connsiteY15-6962" fmla="*/ 2590845 h 4824013"/>
              <a:gd name="connsiteX16-6963" fmla="*/ 1834444 w 2736284"/>
              <a:gd name="connsiteY16-6964" fmla="*/ 2507025 h 4824013"/>
              <a:gd name="connsiteX17-6965" fmla="*/ 1704904 w 2736284"/>
              <a:gd name="connsiteY17-6966" fmla="*/ 2613705 h 4824013"/>
              <a:gd name="connsiteX18-6967" fmla="*/ 1674424 w 2736284"/>
              <a:gd name="connsiteY18-6968" fmla="*/ 3634785 h 4824013"/>
              <a:gd name="connsiteX19-6969" fmla="*/ 1582984 w 2736284"/>
              <a:gd name="connsiteY19-6970" fmla="*/ 3825285 h 4824013"/>
              <a:gd name="connsiteX20-6971" fmla="*/ 1453444 w 2736284"/>
              <a:gd name="connsiteY20-6972" fmla="*/ 3726225 h 4824013"/>
              <a:gd name="connsiteX21-6973" fmla="*/ 1445824 w 2736284"/>
              <a:gd name="connsiteY21-6974" fmla="*/ 3573825 h 4824013"/>
              <a:gd name="connsiteX22-6975" fmla="*/ 1377244 w 2736284"/>
              <a:gd name="connsiteY22-6976" fmla="*/ 3444285 h 4824013"/>
              <a:gd name="connsiteX23-6977" fmla="*/ 1278184 w 2736284"/>
              <a:gd name="connsiteY23-6978" fmla="*/ 3550965 h 4824013"/>
              <a:gd name="connsiteX24-6979" fmla="*/ 1247704 w 2736284"/>
              <a:gd name="connsiteY24-6980" fmla="*/ 4808265 h 4824013"/>
              <a:gd name="connsiteX25-6981" fmla="*/ 20884 w 2736284"/>
              <a:gd name="connsiteY25-6982" fmla="*/ 4808265 h 4824013"/>
              <a:gd name="connsiteX26-6983" fmla="*/ 36124 w 2736284"/>
              <a:gd name="connsiteY26-6984" fmla="*/ 3688125 h 4824013"/>
              <a:gd name="connsiteX27-6985" fmla="*/ 142804 w 2736284"/>
              <a:gd name="connsiteY27-6986" fmla="*/ 3451905 h 4824013"/>
              <a:gd name="connsiteX28-6987" fmla="*/ 485704 w 2736284"/>
              <a:gd name="connsiteY28-6988" fmla="*/ 3444285 h 4824013"/>
              <a:gd name="connsiteX29-6989" fmla="*/ 485704 w 2736284"/>
              <a:gd name="connsiteY29-6990" fmla="*/ 2834685 h 4824013"/>
              <a:gd name="connsiteX30-6991" fmla="*/ 565714 w 2736284"/>
              <a:gd name="connsiteY30-6992" fmla="*/ 2541315 h 4824013"/>
              <a:gd name="connsiteX31-6993" fmla="*/ 927664 w 2736284"/>
              <a:gd name="connsiteY31-6994" fmla="*/ 2507025 h 4824013"/>
              <a:gd name="connsiteX32-6995" fmla="*/ 920044 w 2736284"/>
              <a:gd name="connsiteY32-6996" fmla="*/ 1790745 h 4824013"/>
              <a:gd name="connsiteX33-6997" fmla="*/ 1011484 w 2736284"/>
              <a:gd name="connsiteY33-6998" fmla="*/ 1600245 h 4824013"/>
              <a:gd name="connsiteX34-6999" fmla="*/ 1369624 w 2736284"/>
              <a:gd name="connsiteY34-7000" fmla="*/ 1585005 h 4824013"/>
              <a:gd name="connsiteX0-7001" fmla="*/ 1369624 w 2736284"/>
              <a:gd name="connsiteY0-7002" fmla="*/ 1585005 h 4824013"/>
              <a:gd name="connsiteX1-7003" fmla="*/ 1377244 w 2736284"/>
              <a:gd name="connsiteY1-7004" fmla="*/ 754425 h 4824013"/>
              <a:gd name="connsiteX2-7005" fmla="*/ 1224844 w 2736284"/>
              <a:gd name="connsiteY2-7006" fmla="*/ 647745 h 4824013"/>
              <a:gd name="connsiteX3-7007" fmla="*/ 1963984 w 2736284"/>
              <a:gd name="connsiteY3-7008" fmla="*/ 45 h 4824013"/>
              <a:gd name="connsiteX4-7009" fmla="*/ 2736144 w 2736284"/>
              <a:gd name="connsiteY4-7010" fmla="*/ 657905 h 4824013"/>
              <a:gd name="connsiteX5-7011" fmla="*/ 2576124 w 2736284"/>
              <a:gd name="connsiteY5-7012" fmla="*/ 754425 h 4824013"/>
              <a:gd name="connsiteX6-7013" fmla="*/ 2558344 w 2736284"/>
              <a:gd name="connsiteY6-7014" fmla="*/ 1767885 h 4824013"/>
              <a:gd name="connsiteX7-7015" fmla="*/ 2451664 w 2736284"/>
              <a:gd name="connsiteY7-7016" fmla="*/ 1981245 h 4824013"/>
              <a:gd name="connsiteX8-7017" fmla="*/ 2337364 w 2736284"/>
              <a:gd name="connsiteY8-7018" fmla="*/ 1889805 h 4824013"/>
              <a:gd name="connsiteX9-7019" fmla="*/ 2337364 w 2736284"/>
              <a:gd name="connsiteY9-7020" fmla="*/ 1691685 h 4824013"/>
              <a:gd name="connsiteX10-7021" fmla="*/ 2268784 w 2736284"/>
              <a:gd name="connsiteY10-7022" fmla="*/ 1592625 h 4824013"/>
              <a:gd name="connsiteX11-7023" fmla="*/ 2146864 w 2736284"/>
              <a:gd name="connsiteY11-7024" fmla="*/ 1699305 h 4824013"/>
              <a:gd name="connsiteX12-7025" fmla="*/ 2124004 w 2736284"/>
              <a:gd name="connsiteY12-7026" fmla="*/ 2682285 h 4824013"/>
              <a:gd name="connsiteX13-7027" fmla="*/ 2009704 w 2736284"/>
              <a:gd name="connsiteY13-7028" fmla="*/ 2895645 h 4824013"/>
              <a:gd name="connsiteX14-7029" fmla="*/ 1880164 w 2736284"/>
              <a:gd name="connsiteY14-7030" fmla="*/ 2788965 h 4824013"/>
              <a:gd name="connsiteX15-7031" fmla="*/ 1887784 w 2736284"/>
              <a:gd name="connsiteY15-7032" fmla="*/ 2590845 h 4824013"/>
              <a:gd name="connsiteX16-7033" fmla="*/ 1834444 w 2736284"/>
              <a:gd name="connsiteY16-7034" fmla="*/ 2507025 h 4824013"/>
              <a:gd name="connsiteX17-7035" fmla="*/ 1704904 w 2736284"/>
              <a:gd name="connsiteY17-7036" fmla="*/ 2613705 h 4824013"/>
              <a:gd name="connsiteX18-7037" fmla="*/ 1674424 w 2736284"/>
              <a:gd name="connsiteY18-7038" fmla="*/ 3634785 h 4824013"/>
              <a:gd name="connsiteX19-7039" fmla="*/ 1582984 w 2736284"/>
              <a:gd name="connsiteY19-7040" fmla="*/ 3825285 h 4824013"/>
              <a:gd name="connsiteX20-7041" fmla="*/ 1453444 w 2736284"/>
              <a:gd name="connsiteY20-7042" fmla="*/ 3726225 h 4824013"/>
              <a:gd name="connsiteX21-7043" fmla="*/ 1445824 w 2736284"/>
              <a:gd name="connsiteY21-7044" fmla="*/ 3573825 h 4824013"/>
              <a:gd name="connsiteX22-7045" fmla="*/ 1377244 w 2736284"/>
              <a:gd name="connsiteY22-7046" fmla="*/ 3444285 h 4824013"/>
              <a:gd name="connsiteX23-7047" fmla="*/ 1278184 w 2736284"/>
              <a:gd name="connsiteY23-7048" fmla="*/ 3550965 h 4824013"/>
              <a:gd name="connsiteX24-7049" fmla="*/ 1247704 w 2736284"/>
              <a:gd name="connsiteY24-7050" fmla="*/ 4808265 h 4824013"/>
              <a:gd name="connsiteX25-7051" fmla="*/ 20884 w 2736284"/>
              <a:gd name="connsiteY25-7052" fmla="*/ 4808265 h 4824013"/>
              <a:gd name="connsiteX26-7053" fmla="*/ 36124 w 2736284"/>
              <a:gd name="connsiteY26-7054" fmla="*/ 3688125 h 4824013"/>
              <a:gd name="connsiteX27-7055" fmla="*/ 142804 w 2736284"/>
              <a:gd name="connsiteY27-7056" fmla="*/ 3451905 h 4824013"/>
              <a:gd name="connsiteX28-7057" fmla="*/ 485704 w 2736284"/>
              <a:gd name="connsiteY28-7058" fmla="*/ 3444285 h 4824013"/>
              <a:gd name="connsiteX29-7059" fmla="*/ 485704 w 2736284"/>
              <a:gd name="connsiteY29-7060" fmla="*/ 2834685 h 4824013"/>
              <a:gd name="connsiteX30-7061" fmla="*/ 565714 w 2736284"/>
              <a:gd name="connsiteY30-7062" fmla="*/ 2541315 h 4824013"/>
              <a:gd name="connsiteX31-7063" fmla="*/ 927664 w 2736284"/>
              <a:gd name="connsiteY31-7064" fmla="*/ 2507025 h 4824013"/>
              <a:gd name="connsiteX32-7065" fmla="*/ 920044 w 2736284"/>
              <a:gd name="connsiteY32-7066" fmla="*/ 1790745 h 4824013"/>
              <a:gd name="connsiteX33-7067" fmla="*/ 1011484 w 2736284"/>
              <a:gd name="connsiteY33-7068" fmla="*/ 1600245 h 4824013"/>
              <a:gd name="connsiteX34-7069" fmla="*/ 1369624 w 2736284"/>
              <a:gd name="connsiteY34-7070" fmla="*/ 1585005 h 4824013"/>
              <a:gd name="connsiteX0-7071" fmla="*/ 1369624 w 2736284"/>
              <a:gd name="connsiteY0-7072" fmla="*/ 1585005 h 4824013"/>
              <a:gd name="connsiteX1-7073" fmla="*/ 1377244 w 2736284"/>
              <a:gd name="connsiteY1-7074" fmla="*/ 754425 h 4824013"/>
              <a:gd name="connsiteX2-7075" fmla="*/ 1224844 w 2736284"/>
              <a:gd name="connsiteY2-7076" fmla="*/ 647745 h 4824013"/>
              <a:gd name="connsiteX3-7077" fmla="*/ 1963984 w 2736284"/>
              <a:gd name="connsiteY3-7078" fmla="*/ 45 h 4824013"/>
              <a:gd name="connsiteX4-7079" fmla="*/ 2736144 w 2736284"/>
              <a:gd name="connsiteY4-7080" fmla="*/ 657905 h 4824013"/>
              <a:gd name="connsiteX5-7081" fmla="*/ 2576124 w 2736284"/>
              <a:gd name="connsiteY5-7082" fmla="*/ 754425 h 4824013"/>
              <a:gd name="connsiteX6-7083" fmla="*/ 2558344 w 2736284"/>
              <a:gd name="connsiteY6-7084" fmla="*/ 1767885 h 4824013"/>
              <a:gd name="connsiteX7-7085" fmla="*/ 2451664 w 2736284"/>
              <a:gd name="connsiteY7-7086" fmla="*/ 1981245 h 4824013"/>
              <a:gd name="connsiteX8-7087" fmla="*/ 2337364 w 2736284"/>
              <a:gd name="connsiteY8-7088" fmla="*/ 1889805 h 4824013"/>
              <a:gd name="connsiteX9-7089" fmla="*/ 2337364 w 2736284"/>
              <a:gd name="connsiteY9-7090" fmla="*/ 1691685 h 4824013"/>
              <a:gd name="connsiteX10-7091" fmla="*/ 2268784 w 2736284"/>
              <a:gd name="connsiteY10-7092" fmla="*/ 1592625 h 4824013"/>
              <a:gd name="connsiteX11-7093" fmla="*/ 2146864 w 2736284"/>
              <a:gd name="connsiteY11-7094" fmla="*/ 1699305 h 4824013"/>
              <a:gd name="connsiteX12-7095" fmla="*/ 2124004 w 2736284"/>
              <a:gd name="connsiteY12-7096" fmla="*/ 2682285 h 4824013"/>
              <a:gd name="connsiteX13-7097" fmla="*/ 2009704 w 2736284"/>
              <a:gd name="connsiteY13-7098" fmla="*/ 2895645 h 4824013"/>
              <a:gd name="connsiteX14-7099" fmla="*/ 1880164 w 2736284"/>
              <a:gd name="connsiteY14-7100" fmla="*/ 2788965 h 4824013"/>
              <a:gd name="connsiteX15-7101" fmla="*/ 1887784 w 2736284"/>
              <a:gd name="connsiteY15-7102" fmla="*/ 2590845 h 4824013"/>
              <a:gd name="connsiteX16-7103" fmla="*/ 1834444 w 2736284"/>
              <a:gd name="connsiteY16-7104" fmla="*/ 2507025 h 4824013"/>
              <a:gd name="connsiteX17-7105" fmla="*/ 1704904 w 2736284"/>
              <a:gd name="connsiteY17-7106" fmla="*/ 2613705 h 4824013"/>
              <a:gd name="connsiteX18-7107" fmla="*/ 1674424 w 2736284"/>
              <a:gd name="connsiteY18-7108" fmla="*/ 3634785 h 4824013"/>
              <a:gd name="connsiteX19-7109" fmla="*/ 1582984 w 2736284"/>
              <a:gd name="connsiteY19-7110" fmla="*/ 3825285 h 4824013"/>
              <a:gd name="connsiteX20-7111" fmla="*/ 1453444 w 2736284"/>
              <a:gd name="connsiteY20-7112" fmla="*/ 3726225 h 4824013"/>
              <a:gd name="connsiteX21-7113" fmla="*/ 1445824 w 2736284"/>
              <a:gd name="connsiteY21-7114" fmla="*/ 3573825 h 4824013"/>
              <a:gd name="connsiteX22-7115" fmla="*/ 1377244 w 2736284"/>
              <a:gd name="connsiteY22-7116" fmla="*/ 3444285 h 4824013"/>
              <a:gd name="connsiteX23-7117" fmla="*/ 1278184 w 2736284"/>
              <a:gd name="connsiteY23-7118" fmla="*/ 3550965 h 4824013"/>
              <a:gd name="connsiteX24-7119" fmla="*/ 1247704 w 2736284"/>
              <a:gd name="connsiteY24-7120" fmla="*/ 4808265 h 4824013"/>
              <a:gd name="connsiteX25-7121" fmla="*/ 20884 w 2736284"/>
              <a:gd name="connsiteY25-7122" fmla="*/ 4808265 h 4824013"/>
              <a:gd name="connsiteX26-7123" fmla="*/ 36124 w 2736284"/>
              <a:gd name="connsiteY26-7124" fmla="*/ 3688125 h 4824013"/>
              <a:gd name="connsiteX27-7125" fmla="*/ 142804 w 2736284"/>
              <a:gd name="connsiteY27-7126" fmla="*/ 3451905 h 4824013"/>
              <a:gd name="connsiteX28-7127" fmla="*/ 485704 w 2736284"/>
              <a:gd name="connsiteY28-7128" fmla="*/ 3444285 h 4824013"/>
              <a:gd name="connsiteX29-7129" fmla="*/ 485704 w 2736284"/>
              <a:gd name="connsiteY29-7130" fmla="*/ 2834685 h 4824013"/>
              <a:gd name="connsiteX30-7131" fmla="*/ 565714 w 2736284"/>
              <a:gd name="connsiteY30-7132" fmla="*/ 2541315 h 4824013"/>
              <a:gd name="connsiteX31-7133" fmla="*/ 927664 w 2736284"/>
              <a:gd name="connsiteY31-7134" fmla="*/ 2507025 h 4824013"/>
              <a:gd name="connsiteX32-7135" fmla="*/ 920044 w 2736284"/>
              <a:gd name="connsiteY32-7136" fmla="*/ 1790745 h 4824013"/>
              <a:gd name="connsiteX33-7137" fmla="*/ 1011484 w 2736284"/>
              <a:gd name="connsiteY33-7138" fmla="*/ 1600245 h 4824013"/>
              <a:gd name="connsiteX34-7139" fmla="*/ 1369624 w 2736284"/>
              <a:gd name="connsiteY34-7140" fmla="*/ 1585005 h 4824013"/>
              <a:gd name="connsiteX0-7141" fmla="*/ 1369624 w 2736284"/>
              <a:gd name="connsiteY0-7142" fmla="*/ 1585005 h 4824013"/>
              <a:gd name="connsiteX1-7143" fmla="*/ 1377244 w 2736284"/>
              <a:gd name="connsiteY1-7144" fmla="*/ 754425 h 4824013"/>
              <a:gd name="connsiteX2-7145" fmla="*/ 1224844 w 2736284"/>
              <a:gd name="connsiteY2-7146" fmla="*/ 647745 h 4824013"/>
              <a:gd name="connsiteX3-7147" fmla="*/ 1963984 w 2736284"/>
              <a:gd name="connsiteY3-7148" fmla="*/ 45 h 4824013"/>
              <a:gd name="connsiteX4-7149" fmla="*/ 2736144 w 2736284"/>
              <a:gd name="connsiteY4-7150" fmla="*/ 657905 h 4824013"/>
              <a:gd name="connsiteX5-7151" fmla="*/ 2576124 w 2736284"/>
              <a:gd name="connsiteY5-7152" fmla="*/ 754425 h 4824013"/>
              <a:gd name="connsiteX6-7153" fmla="*/ 2558344 w 2736284"/>
              <a:gd name="connsiteY6-7154" fmla="*/ 1767885 h 4824013"/>
              <a:gd name="connsiteX7-7155" fmla="*/ 2451664 w 2736284"/>
              <a:gd name="connsiteY7-7156" fmla="*/ 1981245 h 4824013"/>
              <a:gd name="connsiteX8-7157" fmla="*/ 2337364 w 2736284"/>
              <a:gd name="connsiteY8-7158" fmla="*/ 1889805 h 4824013"/>
              <a:gd name="connsiteX9-7159" fmla="*/ 2337364 w 2736284"/>
              <a:gd name="connsiteY9-7160" fmla="*/ 1691685 h 4824013"/>
              <a:gd name="connsiteX10-7161" fmla="*/ 2268784 w 2736284"/>
              <a:gd name="connsiteY10-7162" fmla="*/ 1592625 h 4824013"/>
              <a:gd name="connsiteX11-7163" fmla="*/ 2146864 w 2736284"/>
              <a:gd name="connsiteY11-7164" fmla="*/ 1699305 h 4824013"/>
              <a:gd name="connsiteX12-7165" fmla="*/ 2124004 w 2736284"/>
              <a:gd name="connsiteY12-7166" fmla="*/ 2682285 h 4824013"/>
              <a:gd name="connsiteX13-7167" fmla="*/ 2009704 w 2736284"/>
              <a:gd name="connsiteY13-7168" fmla="*/ 2895645 h 4824013"/>
              <a:gd name="connsiteX14-7169" fmla="*/ 1880164 w 2736284"/>
              <a:gd name="connsiteY14-7170" fmla="*/ 2788965 h 4824013"/>
              <a:gd name="connsiteX15-7171" fmla="*/ 1887784 w 2736284"/>
              <a:gd name="connsiteY15-7172" fmla="*/ 2590845 h 4824013"/>
              <a:gd name="connsiteX16-7173" fmla="*/ 1834444 w 2736284"/>
              <a:gd name="connsiteY16-7174" fmla="*/ 2507025 h 4824013"/>
              <a:gd name="connsiteX17-7175" fmla="*/ 1704904 w 2736284"/>
              <a:gd name="connsiteY17-7176" fmla="*/ 2613705 h 4824013"/>
              <a:gd name="connsiteX18-7177" fmla="*/ 1674424 w 2736284"/>
              <a:gd name="connsiteY18-7178" fmla="*/ 3634785 h 4824013"/>
              <a:gd name="connsiteX19-7179" fmla="*/ 1582984 w 2736284"/>
              <a:gd name="connsiteY19-7180" fmla="*/ 3825285 h 4824013"/>
              <a:gd name="connsiteX20-7181" fmla="*/ 1453444 w 2736284"/>
              <a:gd name="connsiteY20-7182" fmla="*/ 3726225 h 4824013"/>
              <a:gd name="connsiteX21-7183" fmla="*/ 1445824 w 2736284"/>
              <a:gd name="connsiteY21-7184" fmla="*/ 3573825 h 4824013"/>
              <a:gd name="connsiteX22-7185" fmla="*/ 1377244 w 2736284"/>
              <a:gd name="connsiteY22-7186" fmla="*/ 3444285 h 4824013"/>
              <a:gd name="connsiteX23-7187" fmla="*/ 1278184 w 2736284"/>
              <a:gd name="connsiteY23-7188" fmla="*/ 3550965 h 4824013"/>
              <a:gd name="connsiteX24-7189" fmla="*/ 1247704 w 2736284"/>
              <a:gd name="connsiteY24-7190" fmla="*/ 4808265 h 4824013"/>
              <a:gd name="connsiteX25-7191" fmla="*/ 20884 w 2736284"/>
              <a:gd name="connsiteY25-7192" fmla="*/ 4808265 h 4824013"/>
              <a:gd name="connsiteX26-7193" fmla="*/ 36124 w 2736284"/>
              <a:gd name="connsiteY26-7194" fmla="*/ 3688125 h 4824013"/>
              <a:gd name="connsiteX27-7195" fmla="*/ 142804 w 2736284"/>
              <a:gd name="connsiteY27-7196" fmla="*/ 3451905 h 4824013"/>
              <a:gd name="connsiteX28-7197" fmla="*/ 485704 w 2736284"/>
              <a:gd name="connsiteY28-7198" fmla="*/ 3444285 h 4824013"/>
              <a:gd name="connsiteX29-7199" fmla="*/ 485704 w 2736284"/>
              <a:gd name="connsiteY29-7200" fmla="*/ 2834685 h 4824013"/>
              <a:gd name="connsiteX30-7201" fmla="*/ 565714 w 2736284"/>
              <a:gd name="connsiteY30-7202" fmla="*/ 2541315 h 4824013"/>
              <a:gd name="connsiteX31-7203" fmla="*/ 927664 w 2736284"/>
              <a:gd name="connsiteY31-7204" fmla="*/ 2507025 h 4824013"/>
              <a:gd name="connsiteX32-7205" fmla="*/ 920044 w 2736284"/>
              <a:gd name="connsiteY32-7206" fmla="*/ 1790745 h 4824013"/>
              <a:gd name="connsiteX33-7207" fmla="*/ 1011484 w 2736284"/>
              <a:gd name="connsiteY33-7208" fmla="*/ 1600245 h 4824013"/>
              <a:gd name="connsiteX34-7209" fmla="*/ 1369624 w 2736284"/>
              <a:gd name="connsiteY34-7210" fmla="*/ 1585005 h 4824013"/>
              <a:gd name="connsiteX0-7211" fmla="*/ 1369624 w 2736284"/>
              <a:gd name="connsiteY0-7212" fmla="*/ 1585005 h 4824013"/>
              <a:gd name="connsiteX1-7213" fmla="*/ 1377244 w 2736284"/>
              <a:gd name="connsiteY1-7214" fmla="*/ 754425 h 4824013"/>
              <a:gd name="connsiteX2-7215" fmla="*/ 1224844 w 2736284"/>
              <a:gd name="connsiteY2-7216" fmla="*/ 647745 h 4824013"/>
              <a:gd name="connsiteX3-7217" fmla="*/ 1963984 w 2736284"/>
              <a:gd name="connsiteY3-7218" fmla="*/ 45 h 4824013"/>
              <a:gd name="connsiteX4-7219" fmla="*/ 2736144 w 2736284"/>
              <a:gd name="connsiteY4-7220" fmla="*/ 657905 h 4824013"/>
              <a:gd name="connsiteX5-7221" fmla="*/ 2576124 w 2736284"/>
              <a:gd name="connsiteY5-7222" fmla="*/ 754425 h 4824013"/>
              <a:gd name="connsiteX6-7223" fmla="*/ 2558344 w 2736284"/>
              <a:gd name="connsiteY6-7224" fmla="*/ 1767885 h 4824013"/>
              <a:gd name="connsiteX7-7225" fmla="*/ 2451664 w 2736284"/>
              <a:gd name="connsiteY7-7226" fmla="*/ 1981245 h 4824013"/>
              <a:gd name="connsiteX8-7227" fmla="*/ 2337364 w 2736284"/>
              <a:gd name="connsiteY8-7228" fmla="*/ 1889805 h 4824013"/>
              <a:gd name="connsiteX9-7229" fmla="*/ 2337364 w 2736284"/>
              <a:gd name="connsiteY9-7230" fmla="*/ 1691685 h 4824013"/>
              <a:gd name="connsiteX10-7231" fmla="*/ 2268784 w 2736284"/>
              <a:gd name="connsiteY10-7232" fmla="*/ 1592625 h 4824013"/>
              <a:gd name="connsiteX11-7233" fmla="*/ 2146864 w 2736284"/>
              <a:gd name="connsiteY11-7234" fmla="*/ 1699305 h 4824013"/>
              <a:gd name="connsiteX12-7235" fmla="*/ 2124004 w 2736284"/>
              <a:gd name="connsiteY12-7236" fmla="*/ 2682285 h 4824013"/>
              <a:gd name="connsiteX13-7237" fmla="*/ 2009704 w 2736284"/>
              <a:gd name="connsiteY13-7238" fmla="*/ 2895645 h 4824013"/>
              <a:gd name="connsiteX14-7239" fmla="*/ 1880164 w 2736284"/>
              <a:gd name="connsiteY14-7240" fmla="*/ 2788965 h 4824013"/>
              <a:gd name="connsiteX15-7241" fmla="*/ 1887784 w 2736284"/>
              <a:gd name="connsiteY15-7242" fmla="*/ 2590845 h 4824013"/>
              <a:gd name="connsiteX16-7243" fmla="*/ 1834444 w 2736284"/>
              <a:gd name="connsiteY16-7244" fmla="*/ 2507025 h 4824013"/>
              <a:gd name="connsiteX17-7245" fmla="*/ 1704904 w 2736284"/>
              <a:gd name="connsiteY17-7246" fmla="*/ 2613705 h 4824013"/>
              <a:gd name="connsiteX18-7247" fmla="*/ 1674424 w 2736284"/>
              <a:gd name="connsiteY18-7248" fmla="*/ 3634785 h 4824013"/>
              <a:gd name="connsiteX19-7249" fmla="*/ 1582984 w 2736284"/>
              <a:gd name="connsiteY19-7250" fmla="*/ 3825285 h 4824013"/>
              <a:gd name="connsiteX20-7251" fmla="*/ 1453444 w 2736284"/>
              <a:gd name="connsiteY20-7252" fmla="*/ 3726225 h 4824013"/>
              <a:gd name="connsiteX21-7253" fmla="*/ 1445824 w 2736284"/>
              <a:gd name="connsiteY21-7254" fmla="*/ 3573825 h 4824013"/>
              <a:gd name="connsiteX22-7255" fmla="*/ 1377244 w 2736284"/>
              <a:gd name="connsiteY22-7256" fmla="*/ 3444285 h 4824013"/>
              <a:gd name="connsiteX23-7257" fmla="*/ 1278184 w 2736284"/>
              <a:gd name="connsiteY23-7258" fmla="*/ 3550965 h 4824013"/>
              <a:gd name="connsiteX24-7259" fmla="*/ 1247704 w 2736284"/>
              <a:gd name="connsiteY24-7260" fmla="*/ 4808265 h 4824013"/>
              <a:gd name="connsiteX25-7261" fmla="*/ 20884 w 2736284"/>
              <a:gd name="connsiteY25-7262" fmla="*/ 4808265 h 4824013"/>
              <a:gd name="connsiteX26-7263" fmla="*/ 36124 w 2736284"/>
              <a:gd name="connsiteY26-7264" fmla="*/ 3688125 h 4824013"/>
              <a:gd name="connsiteX27-7265" fmla="*/ 142804 w 2736284"/>
              <a:gd name="connsiteY27-7266" fmla="*/ 3451905 h 4824013"/>
              <a:gd name="connsiteX28-7267" fmla="*/ 485704 w 2736284"/>
              <a:gd name="connsiteY28-7268" fmla="*/ 3444285 h 4824013"/>
              <a:gd name="connsiteX29-7269" fmla="*/ 485704 w 2736284"/>
              <a:gd name="connsiteY29-7270" fmla="*/ 2834685 h 4824013"/>
              <a:gd name="connsiteX30-7271" fmla="*/ 565714 w 2736284"/>
              <a:gd name="connsiteY30-7272" fmla="*/ 2541315 h 4824013"/>
              <a:gd name="connsiteX31-7273" fmla="*/ 927664 w 2736284"/>
              <a:gd name="connsiteY31-7274" fmla="*/ 2507025 h 4824013"/>
              <a:gd name="connsiteX32-7275" fmla="*/ 920044 w 2736284"/>
              <a:gd name="connsiteY32-7276" fmla="*/ 1790745 h 4824013"/>
              <a:gd name="connsiteX33-7277" fmla="*/ 1011484 w 2736284"/>
              <a:gd name="connsiteY33-7278" fmla="*/ 1600245 h 4824013"/>
              <a:gd name="connsiteX34-7279" fmla="*/ 1369624 w 2736284"/>
              <a:gd name="connsiteY34-7280" fmla="*/ 1585005 h 4824013"/>
              <a:gd name="connsiteX0-7281" fmla="*/ 1369624 w 2736284"/>
              <a:gd name="connsiteY0-7282" fmla="*/ 1585005 h 4824013"/>
              <a:gd name="connsiteX1-7283" fmla="*/ 1377244 w 2736284"/>
              <a:gd name="connsiteY1-7284" fmla="*/ 754425 h 4824013"/>
              <a:gd name="connsiteX2-7285" fmla="*/ 1224844 w 2736284"/>
              <a:gd name="connsiteY2-7286" fmla="*/ 647745 h 4824013"/>
              <a:gd name="connsiteX3-7287" fmla="*/ 1963984 w 2736284"/>
              <a:gd name="connsiteY3-7288" fmla="*/ 45 h 4824013"/>
              <a:gd name="connsiteX4-7289" fmla="*/ 2736144 w 2736284"/>
              <a:gd name="connsiteY4-7290" fmla="*/ 657905 h 4824013"/>
              <a:gd name="connsiteX5-7291" fmla="*/ 2576124 w 2736284"/>
              <a:gd name="connsiteY5-7292" fmla="*/ 754425 h 4824013"/>
              <a:gd name="connsiteX6-7293" fmla="*/ 2558344 w 2736284"/>
              <a:gd name="connsiteY6-7294" fmla="*/ 1767885 h 4824013"/>
              <a:gd name="connsiteX7-7295" fmla="*/ 2451664 w 2736284"/>
              <a:gd name="connsiteY7-7296" fmla="*/ 1981245 h 4824013"/>
              <a:gd name="connsiteX8-7297" fmla="*/ 2337364 w 2736284"/>
              <a:gd name="connsiteY8-7298" fmla="*/ 1889805 h 4824013"/>
              <a:gd name="connsiteX9-7299" fmla="*/ 2337364 w 2736284"/>
              <a:gd name="connsiteY9-7300" fmla="*/ 1691685 h 4824013"/>
              <a:gd name="connsiteX10-7301" fmla="*/ 2268784 w 2736284"/>
              <a:gd name="connsiteY10-7302" fmla="*/ 1592625 h 4824013"/>
              <a:gd name="connsiteX11-7303" fmla="*/ 2146864 w 2736284"/>
              <a:gd name="connsiteY11-7304" fmla="*/ 1699305 h 4824013"/>
              <a:gd name="connsiteX12-7305" fmla="*/ 2124004 w 2736284"/>
              <a:gd name="connsiteY12-7306" fmla="*/ 2682285 h 4824013"/>
              <a:gd name="connsiteX13-7307" fmla="*/ 2009704 w 2736284"/>
              <a:gd name="connsiteY13-7308" fmla="*/ 2895645 h 4824013"/>
              <a:gd name="connsiteX14-7309" fmla="*/ 1880164 w 2736284"/>
              <a:gd name="connsiteY14-7310" fmla="*/ 2788965 h 4824013"/>
              <a:gd name="connsiteX15-7311" fmla="*/ 1887784 w 2736284"/>
              <a:gd name="connsiteY15-7312" fmla="*/ 2590845 h 4824013"/>
              <a:gd name="connsiteX16-7313" fmla="*/ 1834444 w 2736284"/>
              <a:gd name="connsiteY16-7314" fmla="*/ 2507025 h 4824013"/>
              <a:gd name="connsiteX17-7315" fmla="*/ 1704904 w 2736284"/>
              <a:gd name="connsiteY17-7316" fmla="*/ 2613705 h 4824013"/>
              <a:gd name="connsiteX18-7317" fmla="*/ 1674424 w 2736284"/>
              <a:gd name="connsiteY18-7318" fmla="*/ 3634785 h 4824013"/>
              <a:gd name="connsiteX19-7319" fmla="*/ 1582984 w 2736284"/>
              <a:gd name="connsiteY19-7320" fmla="*/ 3825285 h 4824013"/>
              <a:gd name="connsiteX20-7321" fmla="*/ 1453444 w 2736284"/>
              <a:gd name="connsiteY20-7322" fmla="*/ 3726225 h 4824013"/>
              <a:gd name="connsiteX21-7323" fmla="*/ 1445824 w 2736284"/>
              <a:gd name="connsiteY21-7324" fmla="*/ 3573825 h 4824013"/>
              <a:gd name="connsiteX22-7325" fmla="*/ 1377244 w 2736284"/>
              <a:gd name="connsiteY22-7326" fmla="*/ 3444285 h 4824013"/>
              <a:gd name="connsiteX23-7327" fmla="*/ 1278184 w 2736284"/>
              <a:gd name="connsiteY23-7328" fmla="*/ 3550965 h 4824013"/>
              <a:gd name="connsiteX24-7329" fmla="*/ 1247704 w 2736284"/>
              <a:gd name="connsiteY24-7330" fmla="*/ 4808265 h 4824013"/>
              <a:gd name="connsiteX25-7331" fmla="*/ 20884 w 2736284"/>
              <a:gd name="connsiteY25-7332" fmla="*/ 4808265 h 4824013"/>
              <a:gd name="connsiteX26-7333" fmla="*/ 36124 w 2736284"/>
              <a:gd name="connsiteY26-7334" fmla="*/ 3688125 h 4824013"/>
              <a:gd name="connsiteX27-7335" fmla="*/ 142804 w 2736284"/>
              <a:gd name="connsiteY27-7336" fmla="*/ 3451905 h 4824013"/>
              <a:gd name="connsiteX28-7337" fmla="*/ 485704 w 2736284"/>
              <a:gd name="connsiteY28-7338" fmla="*/ 3444285 h 4824013"/>
              <a:gd name="connsiteX29-7339" fmla="*/ 485704 w 2736284"/>
              <a:gd name="connsiteY29-7340" fmla="*/ 2834685 h 4824013"/>
              <a:gd name="connsiteX30-7341" fmla="*/ 565714 w 2736284"/>
              <a:gd name="connsiteY30-7342" fmla="*/ 2541315 h 4824013"/>
              <a:gd name="connsiteX31-7343" fmla="*/ 927664 w 2736284"/>
              <a:gd name="connsiteY31-7344" fmla="*/ 2507025 h 4824013"/>
              <a:gd name="connsiteX32-7345" fmla="*/ 920044 w 2736284"/>
              <a:gd name="connsiteY32-7346" fmla="*/ 1790745 h 4824013"/>
              <a:gd name="connsiteX33-7347" fmla="*/ 1011484 w 2736284"/>
              <a:gd name="connsiteY33-7348" fmla="*/ 1600245 h 4824013"/>
              <a:gd name="connsiteX34-7349" fmla="*/ 1369624 w 2736284"/>
              <a:gd name="connsiteY34-7350" fmla="*/ 1585005 h 4824013"/>
              <a:gd name="connsiteX0-7351" fmla="*/ 1369624 w 2736284"/>
              <a:gd name="connsiteY0-7352" fmla="*/ 1585005 h 4824013"/>
              <a:gd name="connsiteX1-7353" fmla="*/ 1377244 w 2736284"/>
              <a:gd name="connsiteY1-7354" fmla="*/ 754425 h 4824013"/>
              <a:gd name="connsiteX2-7355" fmla="*/ 1224844 w 2736284"/>
              <a:gd name="connsiteY2-7356" fmla="*/ 647745 h 4824013"/>
              <a:gd name="connsiteX3-7357" fmla="*/ 1963984 w 2736284"/>
              <a:gd name="connsiteY3-7358" fmla="*/ 45 h 4824013"/>
              <a:gd name="connsiteX4-7359" fmla="*/ 2736144 w 2736284"/>
              <a:gd name="connsiteY4-7360" fmla="*/ 657905 h 4824013"/>
              <a:gd name="connsiteX5-7361" fmla="*/ 2576124 w 2736284"/>
              <a:gd name="connsiteY5-7362" fmla="*/ 754425 h 4824013"/>
              <a:gd name="connsiteX6-7363" fmla="*/ 2558344 w 2736284"/>
              <a:gd name="connsiteY6-7364" fmla="*/ 1767885 h 4824013"/>
              <a:gd name="connsiteX7-7365" fmla="*/ 2451664 w 2736284"/>
              <a:gd name="connsiteY7-7366" fmla="*/ 1981245 h 4824013"/>
              <a:gd name="connsiteX8-7367" fmla="*/ 2337364 w 2736284"/>
              <a:gd name="connsiteY8-7368" fmla="*/ 1889805 h 4824013"/>
              <a:gd name="connsiteX9-7369" fmla="*/ 2337364 w 2736284"/>
              <a:gd name="connsiteY9-7370" fmla="*/ 1691685 h 4824013"/>
              <a:gd name="connsiteX10-7371" fmla="*/ 2268784 w 2736284"/>
              <a:gd name="connsiteY10-7372" fmla="*/ 1592625 h 4824013"/>
              <a:gd name="connsiteX11-7373" fmla="*/ 2146864 w 2736284"/>
              <a:gd name="connsiteY11-7374" fmla="*/ 1699305 h 4824013"/>
              <a:gd name="connsiteX12-7375" fmla="*/ 2124004 w 2736284"/>
              <a:gd name="connsiteY12-7376" fmla="*/ 2682285 h 4824013"/>
              <a:gd name="connsiteX13-7377" fmla="*/ 2009704 w 2736284"/>
              <a:gd name="connsiteY13-7378" fmla="*/ 2895645 h 4824013"/>
              <a:gd name="connsiteX14-7379" fmla="*/ 1880164 w 2736284"/>
              <a:gd name="connsiteY14-7380" fmla="*/ 2788965 h 4824013"/>
              <a:gd name="connsiteX15-7381" fmla="*/ 1887784 w 2736284"/>
              <a:gd name="connsiteY15-7382" fmla="*/ 2590845 h 4824013"/>
              <a:gd name="connsiteX16-7383" fmla="*/ 1834444 w 2736284"/>
              <a:gd name="connsiteY16-7384" fmla="*/ 2507025 h 4824013"/>
              <a:gd name="connsiteX17-7385" fmla="*/ 1704904 w 2736284"/>
              <a:gd name="connsiteY17-7386" fmla="*/ 2613705 h 4824013"/>
              <a:gd name="connsiteX18-7387" fmla="*/ 1674424 w 2736284"/>
              <a:gd name="connsiteY18-7388" fmla="*/ 3634785 h 4824013"/>
              <a:gd name="connsiteX19-7389" fmla="*/ 1582984 w 2736284"/>
              <a:gd name="connsiteY19-7390" fmla="*/ 3825285 h 4824013"/>
              <a:gd name="connsiteX20-7391" fmla="*/ 1453444 w 2736284"/>
              <a:gd name="connsiteY20-7392" fmla="*/ 3726225 h 4824013"/>
              <a:gd name="connsiteX21-7393" fmla="*/ 1445824 w 2736284"/>
              <a:gd name="connsiteY21-7394" fmla="*/ 3573825 h 4824013"/>
              <a:gd name="connsiteX22-7395" fmla="*/ 1377244 w 2736284"/>
              <a:gd name="connsiteY22-7396" fmla="*/ 3444285 h 4824013"/>
              <a:gd name="connsiteX23-7397" fmla="*/ 1278184 w 2736284"/>
              <a:gd name="connsiteY23-7398" fmla="*/ 3550965 h 4824013"/>
              <a:gd name="connsiteX24-7399" fmla="*/ 1247704 w 2736284"/>
              <a:gd name="connsiteY24-7400" fmla="*/ 4808265 h 4824013"/>
              <a:gd name="connsiteX25-7401" fmla="*/ 20884 w 2736284"/>
              <a:gd name="connsiteY25-7402" fmla="*/ 4808265 h 4824013"/>
              <a:gd name="connsiteX26-7403" fmla="*/ 36124 w 2736284"/>
              <a:gd name="connsiteY26-7404" fmla="*/ 3688125 h 4824013"/>
              <a:gd name="connsiteX27-7405" fmla="*/ 142804 w 2736284"/>
              <a:gd name="connsiteY27-7406" fmla="*/ 3451905 h 4824013"/>
              <a:gd name="connsiteX28-7407" fmla="*/ 485704 w 2736284"/>
              <a:gd name="connsiteY28-7408" fmla="*/ 3444285 h 4824013"/>
              <a:gd name="connsiteX29-7409" fmla="*/ 485704 w 2736284"/>
              <a:gd name="connsiteY29-7410" fmla="*/ 2834685 h 4824013"/>
              <a:gd name="connsiteX30-7411" fmla="*/ 565714 w 2736284"/>
              <a:gd name="connsiteY30-7412" fmla="*/ 2541315 h 4824013"/>
              <a:gd name="connsiteX31-7413" fmla="*/ 927664 w 2736284"/>
              <a:gd name="connsiteY31-7414" fmla="*/ 2507025 h 4824013"/>
              <a:gd name="connsiteX32-7415" fmla="*/ 920044 w 2736284"/>
              <a:gd name="connsiteY32-7416" fmla="*/ 1790745 h 4824013"/>
              <a:gd name="connsiteX33-7417" fmla="*/ 1011484 w 2736284"/>
              <a:gd name="connsiteY33-7418" fmla="*/ 1600245 h 4824013"/>
              <a:gd name="connsiteX34-7419" fmla="*/ 1369624 w 2736284"/>
              <a:gd name="connsiteY34-7420" fmla="*/ 1585005 h 4824013"/>
              <a:gd name="connsiteX0-7421" fmla="*/ 1369624 w 2736284"/>
              <a:gd name="connsiteY0-7422" fmla="*/ 1585005 h 4824013"/>
              <a:gd name="connsiteX1-7423" fmla="*/ 1377244 w 2736284"/>
              <a:gd name="connsiteY1-7424" fmla="*/ 754425 h 4824013"/>
              <a:gd name="connsiteX2-7425" fmla="*/ 1224844 w 2736284"/>
              <a:gd name="connsiteY2-7426" fmla="*/ 647745 h 4824013"/>
              <a:gd name="connsiteX3-7427" fmla="*/ 1963984 w 2736284"/>
              <a:gd name="connsiteY3-7428" fmla="*/ 45 h 4824013"/>
              <a:gd name="connsiteX4-7429" fmla="*/ 2736144 w 2736284"/>
              <a:gd name="connsiteY4-7430" fmla="*/ 657905 h 4824013"/>
              <a:gd name="connsiteX5-7431" fmla="*/ 2576124 w 2736284"/>
              <a:gd name="connsiteY5-7432" fmla="*/ 754425 h 4824013"/>
              <a:gd name="connsiteX6-7433" fmla="*/ 2558344 w 2736284"/>
              <a:gd name="connsiteY6-7434" fmla="*/ 1767885 h 4824013"/>
              <a:gd name="connsiteX7-7435" fmla="*/ 2451664 w 2736284"/>
              <a:gd name="connsiteY7-7436" fmla="*/ 1981245 h 4824013"/>
              <a:gd name="connsiteX8-7437" fmla="*/ 2337364 w 2736284"/>
              <a:gd name="connsiteY8-7438" fmla="*/ 1889805 h 4824013"/>
              <a:gd name="connsiteX9-7439" fmla="*/ 2337364 w 2736284"/>
              <a:gd name="connsiteY9-7440" fmla="*/ 1691685 h 4824013"/>
              <a:gd name="connsiteX10-7441" fmla="*/ 2268784 w 2736284"/>
              <a:gd name="connsiteY10-7442" fmla="*/ 1592625 h 4824013"/>
              <a:gd name="connsiteX11-7443" fmla="*/ 2146864 w 2736284"/>
              <a:gd name="connsiteY11-7444" fmla="*/ 1699305 h 4824013"/>
              <a:gd name="connsiteX12-7445" fmla="*/ 2124004 w 2736284"/>
              <a:gd name="connsiteY12-7446" fmla="*/ 2682285 h 4824013"/>
              <a:gd name="connsiteX13-7447" fmla="*/ 2009704 w 2736284"/>
              <a:gd name="connsiteY13-7448" fmla="*/ 2895645 h 4824013"/>
              <a:gd name="connsiteX14-7449" fmla="*/ 1880164 w 2736284"/>
              <a:gd name="connsiteY14-7450" fmla="*/ 2788965 h 4824013"/>
              <a:gd name="connsiteX15-7451" fmla="*/ 1887784 w 2736284"/>
              <a:gd name="connsiteY15-7452" fmla="*/ 2590845 h 4824013"/>
              <a:gd name="connsiteX16-7453" fmla="*/ 1834444 w 2736284"/>
              <a:gd name="connsiteY16-7454" fmla="*/ 2507025 h 4824013"/>
              <a:gd name="connsiteX17-7455" fmla="*/ 1704904 w 2736284"/>
              <a:gd name="connsiteY17-7456" fmla="*/ 2613705 h 4824013"/>
              <a:gd name="connsiteX18-7457" fmla="*/ 1674424 w 2736284"/>
              <a:gd name="connsiteY18-7458" fmla="*/ 3634785 h 4824013"/>
              <a:gd name="connsiteX19-7459" fmla="*/ 1582984 w 2736284"/>
              <a:gd name="connsiteY19-7460" fmla="*/ 3825285 h 4824013"/>
              <a:gd name="connsiteX20-7461" fmla="*/ 1453444 w 2736284"/>
              <a:gd name="connsiteY20-7462" fmla="*/ 3726225 h 4824013"/>
              <a:gd name="connsiteX21-7463" fmla="*/ 1445824 w 2736284"/>
              <a:gd name="connsiteY21-7464" fmla="*/ 3573825 h 4824013"/>
              <a:gd name="connsiteX22-7465" fmla="*/ 1377244 w 2736284"/>
              <a:gd name="connsiteY22-7466" fmla="*/ 3444285 h 4824013"/>
              <a:gd name="connsiteX23-7467" fmla="*/ 1278184 w 2736284"/>
              <a:gd name="connsiteY23-7468" fmla="*/ 3550965 h 4824013"/>
              <a:gd name="connsiteX24-7469" fmla="*/ 1247704 w 2736284"/>
              <a:gd name="connsiteY24-7470" fmla="*/ 4808265 h 4824013"/>
              <a:gd name="connsiteX25-7471" fmla="*/ 20884 w 2736284"/>
              <a:gd name="connsiteY25-7472" fmla="*/ 4808265 h 4824013"/>
              <a:gd name="connsiteX26-7473" fmla="*/ 36124 w 2736284"/>
              <a:gd name="connsiteY26-7474" fmla="*/ 3688125 h 4824013"/>
              <a:gd name="connsiteX27-7475" fmla="*/ 142804 w 2736284"/>
              <a:gd name="connsiteY27-7476" fmla="*/ 3451905 h 4824013"/>
              <a:gd name="connsiteX28-7477" fmla="*/ 485704 w 2736284"/>
              <a:gd name="connsiteY28-7478" fmla="*/ 3444285 h 4824013"/>
              <a:gd name="connsiteX29-7479" fmla="*/ 485704 w 2736284"/>
              <a:gd name="connsiteY29-7480" fmla="*/ 2834685 h 4824013"/>
              <a:gd name="connsiteX30-7481" fmla="*/ 565714 w 2736284"/>
              <a:gd name="connsiteY30-7482" fmla="*/ 2541315 h 4824013"/>
              <a:gd name="connsiteX31-7483" fmla="*/ 927664 w 2736284"/>
              <a:gd name="connsiteY31-7484" fmla="*/ 2507025 h 4824013"/>
              <a:gd name="connsiteX32-7485" fmla="*/ 920044 w 2736284"/>
              <a:gd name="connsiteY32-7486" fmla="*/ 1790745 h 4824013"/>
              <a:gd name="connsiteX33-7487" fmla="*/ 1011484 w 2736284"/>
              <a:gd name="connsiteY33-7488" fmla="*/ 1600245 h 4824013"/>
              <a:gd name="connsiteX34-7489" fmla="*/ 1369624 w 2736284"/>
              <a:gd name="connsiteY34-7490" fmla="*/ 1585005 h 4824013"/>
              <a:gd name="connsiteX0-7491" fmla="*/ 1369624 w 2736284"/>
              <a:gd name="connsiteY0-7492" fmla="*/ 1585005 h 4824013"/>
              <a:gd name="connsiteX1-7493" fmla="*/ 1377244 w 2736284"/>
              <a:gd name="connsiteY1-7494" fmla="*/ 754425 h 4824013"/>
              <a:gd name="connsiteX2-7495" fmla="*/ 1224844 w 2736284"/>
              <a:gd name="connsiteY2-7496" fmla="*/ 647745 h 4824013"/>
              <a:gd name="connsiteX3-7497" fmla="*/ 1963984 w 2736284"/>
              <a:gd name="connsiteY3-7498" fmla="*/ 45 h 4824013"/>
              <a:gd name="connsiteX4-7499" fmla="*/ 2736144 w 2736284"/>
              <a:gd name="connsiteY4-7500" fmla="*/ 657905 h 4824013"/>
              <a:gd name="connsiteX5-7501" fmla="*/ 2576124 w 2736284"/>
              <a:gd name="connsiteY5-7502" fmla="*/ 754425 h 4824013"/>
              <a:gd name="connsiteX6-7503" fmla="*/ 2558344 w 2736284"/>
              <a:gd name="connsiteY6-7504" fmla="*/ 1767885 h 4824013"/>
              <a:gd name="connsiteX7-7505" fmla="*/ 2451664 w 2736284"/>
              <a:gd name="connsiteY7-7506" fmla="*/ 1981245 h 4824013"/>
              <a:gd name="connsiteX8-7507" fmla="*/ 2337364 w 2736284"/>
              <a:gd name="connsiteY8-7508" fmla="*/ 1889805 h 4824013"/>
              <a:gd name="connsiteX9-7509" fmla="*/ 2337364 w 2736284"/>
              <a:gd name="connsiteY9-7510" fmla="*/ 1691685 h 4824013"/>
              <a:gd name="connsiteX10-7511" fmla="*/ 2268784 w 2736284"/>
              <a:gd name="connsiteY10-7512" fmla="*/ 1592625 h 4824013"/>
              <a:gd name="connsiteX11-7513" fmla="*/ 2146864 w 2736284"/>
              <a:gd name="connsiteY11-7514" fmla="*/ 1699305 h 4824013"/>
              <a:gd name="connsiteX12-7515" fmla="*/ 2124004 w 2736284"/>
              <a:gd name="connsiteY12-7516" fmla="*/ 2682285 h 4824013"/>
              <a:gd name="connsiteX13-7517" fmla="*/ 2009704 w 2736284"/>
              <a:gd name="connsiteY13-7518" fmla="*/ 2895645 h 4824013"/>
              <a:gd name="connsiteX14-7519" fmla="*/ 1880164 w 2736284"/>
              <a:gd name="connsiteY14-7520" fmla="*/ 2788965 h 4824013"/>
              <a:gd name="connsiteX15-7521" fmla="*/ 1887784 w 2736284"/>
              <a:gd name="connsiteY15-7522" fmla="*/ 2590845 h 4824013"/>
              <a:gd name="connsiteX16-7523" fmla="*/ 1834444 w 2736284"/>
              <a:gd name="connsiteY16-7524" fmla="*/ 2507025 h 4824013"/>
              <a:gd name="connsiteX17-7525" fmla="*/ 1704904 w 2736284"/>
              <a:gd name="connsiteY17-7526" fmla="*/ 2613705 h 4824013"/>
              <a:gd name="connsiteX18-7527" fmla="*/ 1674424 w 2736284"/>
              <a:gd name="connsiteY18-7528" fmla="*/ 3634785 h 4824013"/>
              <a:gd name="connsiteX19-7529" fmla="*/ 1582984 w 2736284"/>
              <a:gd name="connsiteY19-7530" fmla="*/ 3825285 h 4824013"/>
              <a:gd name="connsiteX20-7531" fmla="*/ 1453444 w 2736284"/>
              <a:gd name="connsiteY20-7532" fmla="*/ 3726225 h 4824013"/>
              <a:gd name="connsiteX21-7533" fmla="*/ 1445824 w 2736284"/>
              <a:gd name="connsiteY21-7534" fmla="*/ 3573825 h 4824013"/>
              <a:gd name="connsiteX22-7535" fmla="*/ 1377244 w 2736284"/>
              <a:gd name="connsiteY22-7536" fmla="*/ 3444285 h 4824013"/>
              <a:gd name="connsiteX23-7537" fmla="*/ 1278184 w 2736284"/>
              <a:gd name="connsiteY23-7538" fmla="*/ 3550965 h 4824013"/>
              <a:gd name="connsiteX24-7539" fmla="*/ 1247704 w 2736284"/>
              <a:gd name="connsiteY24-7540" fmla="*/ 4808265 h 4824013"/>
              <a:gd name="connsiteX25-7541" fmla="*/ 20884 w 2736284"/>
              <a:gd name="connsiteY25-7542" fmla="*/ 4808265 h 4824013"/>
              <a:gd name="connsiteX26-7543" fmla="*/ 36124 w 2736284"/>
              <a:gd name="connsiteY26-7544" fmla="*/ 3688125 h 4824013"/>
              <a:gd name="connsiteX27-7545" fmla="*/ 142804 w 2736284"/>
              <a:gd name="connsiteY27-7546" fmla="*/ 3451905 h 4824013"/>
              <a:gd name="connsiteX28-7547" fmla="*/ 485704 w 2736284"/>
              <a:gd name="connsiteY28-7548" fmla="*/ 3444285 h 4824013"/>
              <a:gd name="connsiteX29-7549" fmla="*/ 485704 w 2736284"/>
              <a:gd name="connsiteY29-7550" fmla="*/ 2834685 h 4824013"/>
              <a:gd name="connsiteX30-7551" fmla="*/ 565714 w 2736284"/>
              <a:gd name="connsiteY30-7552" fmla="*/ 2541315 h 4824013"/>
              <a:gd name="connsiteX31-7553" fmla="*/ 927664 w 2736284"/>
              <a:gd name="connsiteY31-7554" fmla="*/ 2507025 h 4824013"/>
              <a:gd name="connsiteX32-7555" fmla="*/ 920044 w 2736284"/>
              <a:gd name="connsiteY32-7556" fmla="*/ 1790745 h 4824013"/>
              <a:gd name="connsiteX33-7557" fmla="*/ 1011484 w 2736284"/>
              <a:gd name="connsiteY33-7558" fmla="*/ 1600245 h 4824013"/>
              <a:gd name="connsiteX34-7559" fmla="*/ 1369624 w 2736284"/>
              <a:gd name="connsiteY34-7560" fmla="*/ 1585005 h 4824013"/>
              <a:gd name="connsiteX0-7561" fmla="*/ 1369624 w 2736284"/>
              <a:gd name="connsiteY0-7562" fmla="*/ 1585005 h 4824013"/>
              <a:gd name="connsiteX1-7563" fmla="*/ 1377244 w 2736284"/>
              <a:gd name="connsiteY1-7564" fmla="*/ 754425 h 4824013"/>
              <a:gd name="connsiteX2-7565" fmla="*/ 1224844 w 2736284"/>
              <a:gd name="connsiteY2-7566" fmla="*/ 647745 h 4824013"/>
              <a:gd name="connsiteX3-7567" fmla="*/ 1963984 w 2736284"/>
              <a:gd name="connsiteY3-7568" fmla="*/ 45 h 4824013"/>
              <a:gd name="connsiteX4-7569" fmla="*/ 2736144 w 2736284"/>
              <a:gd name="connsiteY4-7570" fmla="*/ 657905 h 4824013"/>
              <a:gd name="connsiteX5-7571" fmla="*/ 2576124 w 2736284"/>
              <a:gd name="connsiteY5-7572" fmla="*/ 754425 h 4824013"/>
              <a:gd name="connsiteX6-7573" fmla="*/ 2558344 w 2736284"/>
              <a:gd name="connsiteY6-7574" fmla="*/ 1767885 h 4824013"/>
              <a:gd name="connsiteX7-7575" fmla="*/ 2451664 w 2736284"/>
              <a:gd name="connsiteY7-7576" fmla="*/ 1981245 h 4824013"/>
              <a:gd name="connsiteX8-7577" fmla="*/ 2337364 w 2736284"/>
              <a:gd name="connsiteY8-7578" fmla="*/ 1889805 h 4824013"/>
              <a:gd name="connsiteX9-7579" fmla="*/ 2337364 w 2736284"/>
              <a:gd name="connsiteY9-7580" fmla="*/ 1691685 h 4824013"/>
              <a:gd name="connsiteX10-7581" fmla="*/ 2268784 w 2736284"/>
              <a:gd name="connsiteY10-7582" fmla="*/ 1592625 h 4824013"/>
              <a:gd name="connsiteX11-7583" fmla="*/ 2146864 w 2736284"/>
              <a:gd name="connsiteY11-7584" fmla="*/ 1699305 h 4824013"/>
              <a:gd name="connsiteX12-7585" fmla="*/ 2124004 w 2736284"/>
              <a:gd name="connsiteY12-7586" fmla="*/ 2682285 h 4824013"/>
              <a:gd name="connsiteX13-7587" fmla="*/ 2009704 w 2736284"/>
              <a:gd name="connsiteY13-7588" fmla="*/ 2895645 h 4824013"/>
              <a:gd name="connsiteX14-7589" fmla="*/ 1880164 w 2736284"/>
              <a:gd name="connsiteY14-7590" fmla="*/ 2788965 h 4824013"/>
              <a:gd name="connsiteX15-7591" fmla="*/ 1887784 w 2736284"/>
              <a:gd name="connsiteY15-7592" fmla="*/ 2590845 h 4824013"/>
              <a:gd name="connsiteX16-7593" fmla="*/ 1834444 w 2736284"/>
              <a:gd name="connsiteY16-7594" fmla="*/ 2507025 h 4824013"/>
              <a:gd name="connsiteX17-7595" fmla="*/ 1704904 w 2736284"/>
              <a:gd name="connsiteY17-7596" fmla="*/ 2613705 h 4824013"/>
              <a:gd name="connsiteX18-7597" fmla="*/ 1674424 w 2736284"/>
              <a:gd name="connsiteY18-7598" fmla="*/ 3634785 h 4824013"/>
              <a:gd name="connsiteX19-7599" fmla="*/ 1582984 w 2736284"/>
              <a:gd name="connsiteY19-7600" fmla="*/ 3825285 h 4824013"/>
              <a:gd name="connsiteX20-7601" fmla="*/ 1453444 w 2736284"/>
              <a:gd name="connsiteY20-7602" fmla="*/ 3726225 h 4824013"/>
              <a:gd name="connsiteX21-7603" fmla="*/ 1445824 w 2736284"/>
              <a:gd name="connsiteY21-7604" fmla="*/ 3573825 h 4824013"/>
              <a:gd name="connsiteX22-7605" fmla="*/ 1377244 w 2736284"/>
              <a:gd name="connsiteY22-7606" fmla="*/ 3444285 h 4824013"/>
              <a:gd name="connsiteX23-7607" fmla="*/ 1278184 w 2736284"/>
              <a:gd name="connsiteY23-7608" fmla="*/ 3550965 h 4824013"/>
              <a:gd name="connsiteX24-7609" fmla="*/ 1247704 w 2736284"/>
              <a:gd name="connsiteY24-7610" fmla="*/ 4808265 h 4824013"/>
              <a:gd name="connsiteX25-7611" fmla="*/ 20884 w 2736284"/>
              <a:gd name="connsiteY25-7612" fmla="*/ 4808265 h 4824013"/>
              <a:gd name="connsiteX26-7613" fmla="*/ 36124 w 2736284"/>
              <a:gd name="connsiteY26-7614" fmla="*/ 3688125 h 4824013"/>
              <a:gd name="connsiteX27-7615" fmla="*/ 142804 w 2736284"/>
              <a:gd name="connsiteY27-7616" fmla="*/ 3451905 h 4824013"/>
              <a:gd name="connsiteX28-7617" fmla="*/ 485704 w 2736284"/>
              <a:gd name="connsiteY28-7618" fmla="*/ 3444285 h 4824013"/>
              <a:gd name="connsiteX29-7619" fmla="*/ 485704 w 2736284"/>
              <a:gd name="connsiteY29-7620" fmla="*/ 2834685 h 4824013"/>
              <a:gd name="connsiteX30-7621" fmla="*/ 565714 w 2736284"/>
              <a:gd name="connsiteY30-7622" fmla="*/ 2541315 h 4824013"/>
              <a:gd name="connsiteX31-7623" fmla="*/ 927664 w 2736284"/>
              <a:gd name="connsiteY31-7624" fmla="*/ 2507025 h 4824013"/>
              <a:gd name="connsiteX32-7625" fmla="*/ 920044 w 2736284"/>
              <a:gd name="connsiteY32-7626" fmla="*/ 1790745 h 4824013"/>
              <a:gd name="connsiteX33-7627" fmla="*/ 1011484 w 2736284"/>
              <a:gd name="connsiteY33-7628" fmla="*/ 1600245 h 4824013"/>
              <a:gd name="connsiteX34-7629" fmla="*/ 1369624 w 2736284"/>
              <a:gd name="connsiteY34-7630" fmla="*/ 1585005 h 482401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</a:cxnLst>
            <a:rect l="l" t="t" r="r" b="b"/>
            <a:pathLst>
              <a:path w="2736284" h="4824013">
                <a:moveTo>
                  <a:pt x="1369624" y="1585005"/>
                </a:moveTo>
                <a:cubicBezTo>
                  <a:pt x="1395024" y="1507535"/>
                  <a:pt x="1389944" y="784905"/>
                  <a:pt x="1377244" y="754425"/>
                </a:cubicBezTo>
                <a:cubicBezTo>
                  <a:pt x="1364544" y="723945"/>
                  <a:pt x="1229924" y="739185"/>
                  <a:pt x="1224844" y="647745"/>
                </a:cubicBezTo>
                <a:cubicBezTo>
                  <a:pt x="1219764" y="556305"/>
                  <a:pt x="1681621" y="5972"/>
                  <a:pt x="1963984" y="45"/>
                </a:cubicBezTo>
                <a:cubicBezTo>
                  <a:pt x="2246347" y="-5882"/>
                  <a:pt x="2745881" y="582975"/>
                  <a:pt x="2736144" y="657905"/>
                </a:cubicBezTo>
                <a:cubicBezTo>
                  <a:pt x="2726407" y="732835"/>
                  <a:pt x="2593057" y="731988"/>
                  <a:pt x="2576124" y="754425"/>
                </a:cubicBezTo>
                <a:cubicBezTo>
                  <a:pt x="2559191" y="776862"/>
                  <a:pt x="2563424" y="1685335"/>
                  <a:pt x="2558344" y="1767885"/>
                </a:cubicBezTo>
                <a:cubicBezTo>
                  <a:pt x="2553264" y="1850435"/>
                  <a:pt x="2531674" y="1977435"/>
                  <a:pt x="2451664" y="1981245"/>
                </a:cubicBezTo>
                <a:cubicBezTo>
                  <a:pt x="2371654" y="1985055"/>
                  <a:pt x="2344984" y="1944415"/>
                  <a:pt x="2337364" y="1889805"/>
                </a:cubicBezTo>
                <a:cubicBezTo>
                  <a:pt x="2329744" y="1835195"/>
                  <a:pt x="2343079" y="1734230"/>
                  <a:pt x="2337364" y="1691685"/>
                </a:cubicBezTo>
                <a:cubicBezTo>
                  <a:pt x="2331649" y="1649140"/>
                  <a:pt x="2315139" y="1604690"/>
                  <a:pt x="2268784" y="1592625"/>
                </a:cubicBezTo>
                <a:cubicBezTo>
                  <a:pt x="2222429" y="1580560"/>
                  <a:pt x="2154484" y="1636440"/>
                  <a:pt x="2146864" y="1699305"/>
                </a:cubicBezTo>
                <a:cubicBezTo>
                  <a:pt x="2139244" y="1762170"/>
                  <a:pt x="2135434" y="2584495"/>
                  <a:pt x="2124004" y="2682285"/>
                </a:cubicBezTo>
                <a:cubicBezTo>
                  <a:pt x="2112574" y="2780075"/>
                  <a:pt x="2096699" y="2896915"/>
                  <a:pt x="2009704" y="2895645"/>
                </a:cubicBezTo>
                <a:cubicBezTo>
                  <a:pt x="1922709" y="2894375"/>
                  <a:pt x="1894769" y="2845480"/>
                  <a:pt x="1880164" y="2788965"/>
                </a:cubicBezTo>
                <a:cubicBezTo>
                  <a:pt x="1865559" y="2732450"/>
                  <a:pt x="1892229" y="2623865"/>
                  <a:pt x="1887784" y="2590845"/>
                </a:cubicBezTo>
                <a:cubicBezTo>
                  <a:pt x="1883339" y="2557825"/>
                  <a:pt x="1873814" y="2507660"/>
                  <a:pt x="1834444" y="2507025"/>
                </a:cubicBezTo>
                <a:cubicBezTo>
                  <a:pt x="1795074" y="2506390"/>
                  <a:pt x="1736019" y="2522900"/>
                  <a:pt x="1704904" y="2613705"/>
                </a:cubicBezTo>
                <a:cubicBezTo>
                  <a:pt x="1673789" y="2704510"/>
                  <a:pt x="1678234" y="3584620"/>
                  <a:pt x="1674424" y="3634785"/>
                </a:cubicBezTo>
                <a:cubicBezTo>
                  <a:pt x="1670614" y="3684950"/>
                  <a:pt x="1666169" y="3812585"/>
                  <a:pt x="1582984" y="3825285"/>
                </a:cubicBezTo>
                <a:cubicBezTo>
                  <a:pt x="1499799" y="3837985"/>
                  <a:pt x="1465509" y="3771310"/>
                  <a:pt x="1453444" y="3726225"/>
                </a:cubicBezTo>
                <a:cubicBezTo>
                  <a:pt x="1441379" y="3681140"/>
                  <a:pt x="1447729" y="3624625"/>
                  <a:pt x="1445824" y="3573825"/>
                </a:cubicBezTo>
                <a:cubicBezTo>
                  <a:pt x="1443919" y="3523025"/>
                  <a:pt x="1438839" y="3441110"/>
                  <a:pt x="1377244" y="3444285"/>
                </a:cubicBezTo>
                <a:cubicBezTo>
                  <a:pt x="1315649" y="3447460"/>
                  <a:pt x="1292154" y="3495085"/>
                  <a:pt x="1278184" y="3550965"/>
                </a:cubicBezTo>
                <a:cubicBezTo>
                  <a:pt x="1264214" y="3606845"/>
                  <a:pt x="1266754" y="4789215"/>
                  <a:pt x="1247704" y="4808265"/>
                </a:cubicBezTo>
                <a:cubicBezTo>
                  <a:pt x="1228654" y="4827315"/>
                  <a:pt x="66604" y="4831125"/>
                  <a:pt x="20884" y="4808265"/>
                </a:cubicBezTo>
                <a:cubicBezTo>
                  <a:pt x="-24836" y="4785405"/>
                  <a:pt x="15804" y="3914185"/>
                  <a:pt x="36124" y="3688125"/>
                </a:cubicBezTo>
                <a:cubicBezTo>
                  <a:pt x="45014" y="3561125"/>
                  <a:pt x="69144" y="3481115"/>
                  <a:pt x="142804" y="3451905"/>
                </a:cubicBezTo>
                <a:cubicBezTo>
                  <a:pt x="216464" y="3422695"/>
                  <a:pt x="451414" y="3443015"/>
                  <a:pt x="485704" y="3444285"/>
                </a:cubicBezTo>
                <a:cubicBezTo>
                  <a:pt x="481894" y="3394755"/>
                  <a:pt x="485704" y="3037885"/>
                  <a:pt x="485704" y="2834685"/>
                </a:cubicBezTo>
                <a:cubicBezTo>
                  <a:pt x="502214" y="2678475"/>
                  <a:pt x="495864" y="2599735"/>
                  <a:pt x="565714" y="2541315"/>
                </a:cubicBezTo>
                <a:cubicBezTo>
                  <a:pt x="635564" y="2482895"/>
                  <a:pt x="878769" y="2526710"/>
                  <a:pt x="927664" y="2507025"/>
                </a:cubicBezTo>
                <a:cubicBezTo>
                  <a:pt x="933379" y="2461940"/>
                  <a:pt x="906074" y="1941875"/>
                  <a:pt x="920044" y="1790745"/>
                </a:cubicBezTo>
                <a:cubicBezTo>
                  <a:pt x="926394" y="1689145"/>
                  <a:pt x="936554" y="1634535"/>
                  <a:pt x="1011484" y="1600245"/>
                </a:cubicBezTo>
                <a:cubicBezTo>
                  <a:pt x="1055934" y="1562145"/>
                  <a:pt x="1295964" y="1596435"/>
                  <a:pt x="1369624" y="1585005"/>
                </a:cubicBezTo>
                <a:close/>
              </a:path>
            </a:pathLst>
          </a:custGeom>
          <a:noFill/>
          <a:ln w="28575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3" name="任意多边形 2"/>
          <p:cNvSpPr/>
          <p:nvPr/>
        </p:nvSpPr>
        <p:spPr>
          <a:xfrm>
            <a:off x="5888710" y="3139218"/>
            <a:ext cx="789259" cy="10199"/>
          </a:xfrm>
          <a:custGeom>
            <a:avLst/>
            <a:gdLst>
              <a:gd name="connsiteX0" fmla="*/ 0 w 1405890"/>
              <a:gd name="connsiteY0" fmla="*/ 0 h 323850"/>
              <a:gd name="connsiteX1" fmla="*/ 670560 w 1405890"/>
              <a:gd name="connsiteY1" fmla="*/ 0 h 323850"/>
              <a:gd name="connsiteX2" fmla="*/ 887730 w 1405890"/>
              <a:gd name="connsiteY2" fmla="*/ 3810 h 323850"/>
              <a:gd name="connsiteX3" fmla="*/ 887730 w 1405890"/>
              <a:gd name="connsiteY3" fmla="*/ 3810 h 323850"/>
              <a:gd name="connsiteX4" fmla="*/ 1405890 w 1405890"/>
              <a:gd name="connsiteY4" fmla="*/ 323850 h 323850"/>
              <a:gd name="connsiteX0-1" fmla="*/ 0 w 887730"/>
              <a:gd name="connsiteY0-2" fmla="*/ 0 h 3810"/>
              <a:gd name="connsiteX1-3" fmla="*/ 670560 w 887730"/>
              <a:gd name="connsiteY1-4" fmla="*/ 0 h 3810"/>
              <a:gd name="connsiteX2-5" fmla="*/ 887730 w 887730"/>
              <a:gd name="connsiteY2-6" fmla="*/ 3810 h 3810"/>
              <a:gd name="connsiteX3-7" fmla="*/ 887730 w 887730"/>
              <a:gd name="connsiteY3-8" fmla="*/ 3810 h 3810"/>
              <a:gd name="connsiteX0-9" fmla="*/ 0 w 10000"/>
              <a:gd name="connsiteY0-10" fmla="*/ 740 h 10740"/>
              <a:gd name="connsiteX1-11" fmla="*/ 7554 w 10000"/>
              <a:gd name="connsiteY1-12" fmla="*/ 740 h 10740"/>
              <a:gd name="connsiteX2-13" fmla="*/ 10000 w 10000"/>
              <a:gd name="connsiteY2-14" fmla="*/ 10740 h 10740"/>
              <a:gd name="connsiteX3-15" fmla="*/ 10000 w 10000"/>
              <a:gd name="connsiteY3-16" fmla="*/ 10740 h 10740"/>
              <a:gd name="connsiteX0-17" fmla="*/ 0 w 10000"/>
              <a:gd name="connsiteY0-18" fmla="*/ 2963 h 12963"/>
              <a:gd name="connsiteX1-19" fmla="*/ 7554 w 10000"/>
              <a:gd name="connsiteY1-20" fmla="*/ 2963 h 12963"/>
              <a:gd name="connsiteX2-21" fmla="*/ 10000 w 10000"/>
              <a:gd name="connsiteY2-22" fmla="*/ 12963 h 12963"/>
              <a:gd name="connsiteX3-23" fmla="*/ 10000 w 10000"/>
              <a:gd name="connsiteY3-24" fmla="*/ 12963 h 12963"/>
              <a:gd name="connsiteX0-25" fmla="*/ 0 w 10000"/>
              <a:gd name="connsiteY0-26" fmla="*/ 0 h 31191"/>
              <a:gd name="connsiteX1-27" fmla="*/ 7082 w 10000"/>
              <a:gd name="connsiteY1-28" fmla="*/ 30000 h 31191"/>
              <a:gd name="connsiteX2-29" fmla="*/ 10000 w 10000"/>
              <a:gd name="connsiteY2-30" fmla="*/ 10000 h 31191"/>
              <a:gd name="connsiteX3-31" fmla="*/ 10000 w 10000"/>
              <a:gd name="connsiteY3-32" fmla="*/ 10000 h 31191"/>
              <a:gd name="connsiteX0-33" fmla="*/ 0 w 10000"/>
              <a:gd name="connsiteY0-34" fmla="*/ 0 h 30107"/>
              <a:gd name="connsiteX1-35" fmla="*/ 7082 w 10000"/>
              <a:gd name="connsiteY1-36" fmla="*/ 30000 h 30107"/>
              <a:gd name="connsiteX2-37" fmla="*/ 10000 w 10000"/>
              <a:gd name="connsiteY2-38" fmla="*/ 10000 h 30107"/>
              <a:gd name="connsiteX3-39" fmla="*/ 10000 w 10000"/>
              <a:gd name="connsiteY3-40" fmla="*/ 10000 h 3010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10000" h="30107">
                <a:moveTo>
                  <a:pt x="0" y="0"/>
                </a:moveTo>
                <a:cubicBezTo>
                  <a:pt x="2518" y="0"/>
                  <a:pt x="5415" y="28333"/>
                  <a:pt x="7082" y="30000"/>
                </a:cubicBezTo>
                <a:cubicBezTo>
                  <a:pt x="8749" y="31667"/>
                  <a:pt x="9514" y="13333"/>
                  <a:pt x="10000" y="10000"/>
                </a:cubicBezTo>
                <a:lnTo>
                  <a:pt x="10000" y="10000"/>
                </a:lnTo>
              </a:path>
            </a:pathLst>
          </a:custGeom>
          <a:noFill/>
          <a:ln w="28575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4" name="任意多边形 3"/>
          <p:cNvSpPr/>
          <p:nvPr/>
        </p:nvSpPr>
        <p:spPr>
          <a:xfrm>
            <a:off x="5494081" y="3960657"/>
            <a:ext cx="789259" cy="10199"/>
          </a:xfrm>
          <a:custGeom>
            <a:avLst/>
            <a:gdLst>
              <a:gd name="connsiteX0" fmla="*/ 0 w 1405890"/>
              <a:gd name="connsiteY0" fmla="*/ 0 h 323850"/>
              <a:gd name="connsiteX1" fmla="*/ 670560 w 1405890"/>
              <a:gd name="connsiteY1" fmla="*/ 0 h 323850"/>
              <a:gd name="connsiteX2" fmla="*/ 887730 w 1405890"/>
              <a:gd name="connsiteY2" fmla="*/ 3810 h 323850"/>
              <a:gd name="connsiteX3" fmla="*/ 887730 w 1405890"/>
              <a:gd name="connsiteY3" fmla="*/ 3810 h 323850"/>
              <a:gd name="connsiteX4" fmla="*/ 1405890 w 1405890"/>
              <a:gd name="connsiteY4" fmla="*/ 323850 h 323850"/>
              <a:gd name="connsiteX0-1" fmla="*/ 0 w 887730"/>
              <a:gd name="connsiteY0-2" fmla="*/ 0 h 3810"/>
              <a:gd name="connsiteX1-3" fmla="*/ 670560 w 887730"/>
              <a:gd name="connsiteY1-4" fmla="*/ 0 h 3810"/>
              <a:gd name="connsiteX2-5" fmla="*/ 887730 w 887730"/>
              <a:gd name="connsiteY2-6" fmla="*/ 3810 h 3810"/>
              <a:gd name="connsiteX3-7" fmla="*/ 887730 w 887730"/>
              <a:gd name="connsiteY3-8" fmla="*/ 3810 h 3810"/>
              <a:gd name="connsiteX0-9" fmla="*/ 0 w 10000"/>
              <a:gd name="connsiteY0-10" fmla="*/ 740 h 10740"/>
              <a:gd name="connsiteX1-11" fmla="*/ 7554 w 10000"/>
              <a:gd name="connsiteY1-12" fmla="*/ 740 h 10740"/>
              <a:gd name="connsiteX2-13" fmla="*/ 10000 w 10000"/>
              <a:gd name="connsiteY2-14" fmla="*/ 10740 h 10740"/>
              <a:gd name="connsiteX3-15" fmla="*/ 10000 w 10000"/>
              <a:gd name="connsiteY3-16" fmla="*/ 10740 h 10740"/>
              <a:gd name="connsiteX0-17" fmla="*/ 0 w 10000"/>
              <a:gd name="connsiteY0-18" fmla="*/ 2963 h 12963"/>
              <a:gd name="connsiteX1-19" fmla="*/ 7554 w 10000"/>
              <a:gd name="connsiteY1-20" fmla="*/ 2963 h 12963"/>
              <a:gd name="connsiteX2-21" fmla="*/ 10000 w 10000"/>
              <a:gd name="connsiteY2-22" fmla="*/ 12963 h 12963"/>
              <a:gd name="connsiteX3-23" fmla="*/ 10000 w 10000"/>
              <a:gd name="connsiteY3-24" fmla="*/ 12963 h 12963"/>
              <a:gd name="connsiteX0-25" fmla="*/ 0 w 10000"/>
              <a:gd name="connsiteY0-26" fmla="*/ 0 h 31191"/>
              <a:gd name="connsiteX1-27" fmla="*/ 7082 w 10000"/>
              <a:gd name="connsiteY1-28" fmla="*/ 30000 h 31191"/>
              <a:gd name="connsiteX2-29" fmla="*/ 10000 w 10000"/>
              <a:gd name="connsiteY2-30" fmla="*/ 10000 h 31191"/>
              <a:gd name="connsiteX3-31" fmla="*/ 10000 w 10000"/>
              <a:gd name="connsiteY3-32" fmla="*/ 10000 h 31191"/>
              <a:gd name="connsiteX0-33" fmla="*/ 0 w 10000"/>
              <a:gd name="connsiteY0-34" fmla="*/ 0 h 30107"/>
              <a:gd name="connsiteX1-35" fmla="*/ 7082 w 10000"/>
              <a:gd name="connsiteY1-36" fmla="*/ 30000 h 30107"/>
              <a:gd name="connsiteX2-37" fmla="*/ 10000 w 10000"/>
              <a:gd name="connsiteY2-38" fmla="*/ 10000 h 30107"/>
              <a:gd name="connsiteX3-39" fmla="*/ 10000 w 10000"/>
              <a:gd name="connsiteY3-40" fmla="*/ 10000 h 3010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10000" h="30107">
                <a:moveTo>
                  <a:pt x="0" y="0"/>
                </a:moveTo>
                <a:cubicBezTo>
                  <a:pt x="2518" y="0"/>
                  <a:pt x="5415" y="28333"/>
                  <a:pt x="7082" y="30000"/>
                </a:cubicBezTo>
                <a:cubicBezTo>
                  <a:pt x="8749" y="31667"/>
                  <a:pt x="9514" y="13333"/>
                  <a:pt x="10000" y="10000"/>
                </a:cubicBezTo>
                <a:lnTo>
                  <a:pt x="10000" y="10000"/>
                </a:lnTo>
              </a:path>
            </a:pathLst>
          </a:custGeom>
          <a:noFill/>
          <a:ln w="28575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5" name="任意多边形 4"/>
          <p:cNvSpPr/>
          <p:nvPr/>
        </p:nvSpPr>
        <p:spPr>
          <a:xfrm>
            <a:off x="5101145" y="4792258"/>
            <a:ext cx="789259" cy="10199"/>
          </a:xfrm>
          <a:custGeom>
            <a:avLst/>
            <a:gdLst>
              <a:gd name="connsiteX0" fmla="*/ 0 w 1405890"/>
              <a:gd name="connsiteY0" fmla="*/ 0 h 323850"/>
              <a:gd name="connsiteX1" fmla="*/ 670560 w 1405890"/>
              <a:gd name="connsiteY1" fmla="*/ 0 h 323850"/>
              <a:gd name="connsiteX2" fmla="*/ 887730 w 1405890"/>
              <a:gd name="connsiteY2" fmla="*/ 3810 h 323850"/>
              <a:gd name="connsiteX3" fmla="*/ 887730 w 1405890"/>
              <a:gd name="connsiteY3" fmla="*/ 3810 h 323850"/>
              <a:gd name="connsiteX4" fmla="*/ 1405890 w 1405890"/>
              <a:gd name="connsiteY4" fmla="*/ 323850 h 323850"/>
              <a:gd name="connsiteX0-1" fmla="*/ 0 w 887730"/>
              <a:gd name="connsiteY0-2" fmla="*/ 0 h 3810"/>
              <a:gd name="connsiteX1-3" fmla="*/ 670560 w 887730"/>
              <a:gd name="connsiteY1-4" fmla="*/ 0 h 3810"/>
              <a:gd name="connsiteX2-5" fmla="*/ 887730 w 887730"/>
              <a:gd name="connsiteY2-6" fmla="*/ 3810 h 3810"/>
              <a:gd name="connsiteX3-7" fmla="*/ 887730 w 887730"/>
              <a:gd name="connsiteY3-8" fmla="*/ 3810 h 3810"/>
              <a:gd name="connsiteX0-9" fmla="*/ 0 w 10000"/>
              <a:gd name="connsiteY0-10" fmla="*/ 740 h 10740"/>
              <a:gd name="connsiteX1-11" fmla="*/ 7554 w 10000"/>
              <a:gd name="connsiteY1-12" fmla="*/ 740 h 10740"/>
              <a:gd name="connsiteX2-13" fmla="*/ 10000 w 10000"/>
              <a:gd name="connsiteY2-14" fmla="*/ 10740 h 10740"/>
              <a:gd name="connsiteX3-15" fmla="*/ 10000 w 10000"/>
              <a:gd name="connsiteY3-16" fmla="*/ 10740 h 10740"/>
              <a:gd name="connsiteX0-17" fmla="*/ 0 w 10000"/>
              <a:gd name="connsiteY0-18" fmla="*/ 2963 h 12963"/>
              <a:gd name="connsiteX1-19" fmla="*/ 7554 w 10000"/>
              <a:gd name="connsiteY1-20" fmla="*/ 2963 h 12963"/>
              <a:gd name="connsiteX2-21" fmla="*/ 10000 w 10000"/>
              <a:gd name="connsiteY2-22" fmla="*/ 12963 h 12963"/>
              <a:gd name="connsiteX3-23" fmla="*/ 10000 w 10000"/>
              <a:gd name="connsiteY3-24" fmla="*/ 12963 h 12963"/>
              <a:gd name="connsiteX0-25" fmla="*/ 0 w 10000"/>
              <a:gd name="connsiteY0-26" fmla="*/ 0 h 31191"/>
              <a:gd name="connsiteX1-27" fmla="*/ 7082 w 10000"/>
              <a:gd name="connsiteY1-28" fmla="*/ 30000 h 31191"/>
              <a:gd name="connsiteX2-29" fmla="*/ 10000 w 10000"/>
              <a:gd name="connsiteY2-30" fmla="*/ 10000 h 31191"/>
              <a:gd name="connsiteX3-31" fmla="*/ 10000 w 10000"/>
              <a:gd name="connsiteY3-32" fmla="*/ 10000 h 31191"/>
              <a:gd name="connsiteX0-33" fmla="*/ 0 w 10000"/>
              <a:gd name="connsiteY0-34" fmla="*/ 0 h 30107"/>
              <a:gd name="connsiteX1-35" fmla="*/ 7082 w 10000"/>
              <a:gd name="connsiteY1-36" fmla="*/ 30000 h 30107"/>
              <a:gd name="connsiteX2-37" fmla="*/ 10000 w 10000"/>
              <a:gd name="connsiteY2-38" fmla="*/ 10000 h 30107"/>
              <a:gd name="connsiteX3-39" fmla="*/ 10000 w 10000"/>
              <a:gd name="connsiteY3-40" fmla="*/ 10000 h 3010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10000" h="30107">
                <a:moveTo>
                  <a:pt x="0" y="0"/>
                </a:moveTo>
                <a:cubicBezTo>
                  <a:pt x="2518" y="0"/>
                  <a:pt x="5415" y="28333"/>
                  <a:pt x="7082" y="30000"/>
                </a:cubicBezTo>
                <a:cubicBezTo>
                  <a:pt x="8749" y="31667"/>
                  <a:pt x="9514" y="13333"/>
                  <a:pt x="10000" y="10000"/>
                </a:cubicBezTo>
                <a:lnTo>
                  <a:pt x="10000" y="10000"/>
                </a:lnTo>
              </a:path>
            </a:pathLst>
          </a:custGeom>
          <a:noFill/>
          <a:ln w="28575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6" name="任意多边形 5"/>
          <p:cNvSpPr/>
          <p:nvPr/>
        </p:nvSpPr>
        <p:spPr>
          <a:xfrm>
            <a:off x="6596102" y="3483993"/>
            <a:ext cx="263088" cy="6961"/>
          </a:xfrm>
          <a:custGeom>
            <a:avLst/>
            <a:gdLst>
              <a:gd name="connsiteX0" fmla="*/ 0 w 292100"/>
              <a:gd name="connsiteY0" fmla="*/ 0 h 12867"/>
              <a:gd name="connsiteX1" fmla="*/ 190500 w 292100"/>
              <a:gd name="connsiteY1" fmla="*/ 12700 h 12867"/>
              <a:gd name="connsiteX2" fmla="*/ 292100 w 292100"/>
              <a:gd name="connsiteY2" fmla="*/ 7620 h 12867"/>
              <a:gd name="connsiteX3" fmla="*/ 292100 w 292100"/>
              <a:gd name="connsiteY3" fmla="*/ 7620 h 12867"/>
              <a:gd name="connsiteX0-1" fmla="*/ 0 w 290195"/>
              <a:gd name="connsiteY0-2" fmla="*/ 9525 h 11465"/>
              <a:gd name="connsiteX1-3" fmla="*/ 188595 w 290195"/>
              <a:gd name="connsiteY1-4" fmla="*/ 5080 h 11465"/>
              <a:gd name="connsiteX2-5" fmla="*/ 290195 w 290195"/>
              <a:gd name="connsiteY2-6" fmla="*/ 0 h 11465"/>
              <a:gd name="connsiteX3-7" fmla="*/ 290195 w 290195"/>
              <a:gd name="connsiteY3-8" fmla="*/ 0 h 11465"/>
              <a:gd name="connsiteX0-9" fmla="*/ 0 w 290195"/>
              <a:gd name="connsiteY0-10" fmla="*/ 9525 h 9525"/>
              <a:gd name="connsiteX1-11" fmla="*/ 188595 w 290195"/>
              <a:gd name="connsiteY1-12" fmla="*/ 5080 h 9525"/>
              <a:gd name="connsiteX2-13" fmla="*/ 290195 w 290195"/>
              <a:gd name="connsiteY2-14" fmla="*/ 0 h 9525"/>
              <a:gd name="connsiteX3-15" fmla="*/ 290195 w 290195"/>
              <a:gd name="connsiteY3-16" fmla="*/ 0 h 9525"/>
              <a:gd name="connsiteX0-17" fmla="*/ 0 w 10197"/>
              <a:gd name="connsiteY0-18" fmla="*/ 873 h 8220"/>
              <a:gd name="connsiteX1-19" fmla="*/ 6696 w 10197"/>
              <a:gd name="connsiteY1-20" fmla="*/ 8206 h 8220"/>
              <a:gd name="connsiteX2-21" fmla="*/ 10197 w 10197"/>
              <a:gd name="connsiteY2-22" fmla="*/ 2873 h 8220"/>
              <a:gd name="connsiteX3-23" fmla="*/ 10197 w 10197"/>
              <a:gd name="connsiteY3-24" fmla="*/ 2873 h 8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10197" h="8220">
                <a:moveTo>
                  <a:pt x="0" y="873"/>
                </a:moveTo>
                <a:cubicBezTo>
                  <a:pt x="2575" y="-3127"/>
                  <a:pt x="4997" y="7873"/>
                  <a:pt x="6696" y="8206"/>
                </a:cubicBezTo>
                <a:cubicBezTo>
                  <a:pt x="8396" y="8539"/>
                  <a:pt x="10197" y="2873"/>
                  <a:pt x="10197" y="2873"/>
                </a:cubicBezTo>
                <a:lnTo>
                  <a:pt x="10197" y="2873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7" name="任意多边形 6"/>
          <p:cNvSpPr/>
          <p:nvPr/>
        </p:nvSpPr>
        <p:spPr>
          <a:xfrm>
            <a:off x="6178895" y="4300350"/>
            <a:ext cx="263088" cy="6961"/>
          </a:xfrm>
          <a:custGeom>
            <a:avLst/>
            <a:gdLst>
              <a:gd name="connsiteX0" fmla="*/ 0 w 292100"/>
              <a:gd name="connsiteY0" fmla="*/ 0 h 12867"/>
              <a:gd name="connsiteX1" fmla="*/ 190500 w 292100"/>
              <a:gd name="connsiteY1" fmla="*/ 12700 h 12867"/>
              <a:gd name="connsiteX2" fmla="*/ 292100 w 292100"/>
              <a:gd name="connsiteY2" fmla="*/ 7620 h 12867"/>
              <a:gd name="connsiteX3" fmla="*/ 292100 w 292100"/>
              <a:gd name="connsiteY3" fmla="*/ 7620 h 12867"/>
              <a:gd name="connsiteX0-1" fmla="*/ 0 w 290195"/>
              <a:gd name="connsiteY0-2" fmla="*/ 9525 h 11465"/>
              <a:gd name="connsiteX1-3" fmla="*/ 188595 w 290195"/>
              <a:gd name="connsiteY1-4" fmla="*/ 5080 h 11465"/>
              <a:gd name="connsiteX2-5" fmla="*/ 290195 w 290195"/>
              <a:gd name="connsiteY2-6" fmla="*/ 0 h 11465"/>
              <a:gd name="connsiteX3-7" fmla="*/ 290195 w 290195"/>
              <a:gd name="connsiteY3-8" fmla="*/ 0 h 11465"/>
              <a:gd name="connsiteX0-9" fmla="*/ 0 w 290195"/>
              <a:gd name="connsiteY0-10" fmla="*/ 9525 h 9525"/>
              <a:gd name="connsiteX1-11" fmla="*/ 188595 w 290195"/>
              <a:gd name="connsiteY1-12" fmla="*/ 5080 h 9525"/>
              <a:gd name="connsiteX2-13" fmla="*/ 290195 w 290195"/>
              <a:gd name="connsiteY2-14" fmla="*/ 0 h 9525"/>
              <a:gd name="connsiteX3-15" fmla="*/ 290195 w 290195"/>
              <a:gd name="connsiteY3-16" fmla="*/ 0 h 9525"/>
              <a:gd name="connsiteX0-17" fmla="*/ 0 w 10197"/>
              <a:gd name="connsiteY0-18" fmla="*/ 873 h 8220"/>
              <a:gd name="connsiteX1-19" fmla="*/ 6696 w 10197"/>
              <a:gd name="connsiteY1-20" fmla="*/ 8206 h 8220"/>
              <a:gd name="connsiteX2-21" fmla="*/ 10197 w 10197"/>
              <a:gd name="connsiteY2-22" fmla="*/ 2873 h 8220"/>
              <a:gd name="connsiteX3-23" fmla="*/ 10197 w 10197"/>
              <a:gd name="connsiteY3-24" fmla="*/ 2873 h 8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10197" h="8220">
                <a:moveTo>
                  <a:pt x="0" y="873"/>
                </a:moveTo>
                <a:cubicBezTo>
                  <a:pt x="2575" y="-3127"/>
                  <a:pt x="4997" y="7873"/>
                  <a:pt x="6696" y="8206"/>
                </a:cubicBezTo>
                <a:cubicBezTo>
                  <a:pt x="8396" y="8539"/>
                  <a:pt x="10197" y="2873"/>
                  <a:pt x="10197" y="2873"/>
                </a:cubicBezTo>
                <a:lnTo>
                  <a:pt x="10197" y="2873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8" name="任意多边形 7"/>
          <p:cNvSpPr/>
          <p:nvPr/>
        </p:nvSpPr>
        <p:spPr>
          <a:xfrm>
            <a:off x="5808542" y="5129693"/>
            <a:ext cx="263088" cy="6961"/>
          </a:xfrm>
          <a:custGeom>
            <a:avLst/>
            <a:gdLst>
              <a:gd name="connsiteX0" fmla="*/ 0 w 292100"/>
              <a:gd name="connsiteY0" fmla="*/ 0 h 12867"/>
              <a:gd name="connsiteX1" fmla="*/ 190500 w 292100"/>
              <a:gd name="connsiteY1" fmla="*/ 12700 h 12867"/>
              <a:gd name="connsiteX2" fmla="*/ 292100 w 292100"/>
              <a:gd name="connsiteY2" fmla="*/ 7620 h 12867"/>
              <a:gd name="connsiteX3" fmla="*/ 292100 w 292100"/>
              <a:gd name="connsiteY3" fmla="*/ 7620 h 12867"/>
              <a:gd name="connsiteX0-1" fmla="*/ 0 w 290195"/>
              <a:gd name="connsiteY0-2" fmla="*/ 9525 h 11465"/>
              <a:gd name="connsiteX1-3" fmla="*/ 188595 w 290195"/>
              <a:gd name="connsiteY1-4" fmla="*/ 5080 h 11465"/>
              <a:gd name="connsiteX2-5" fmla="*/ 290195 w 290195"/>
              <a:gd name="connsiteY2-6" fmla="*/ 0 h 11465"/>
              <a:gd name="connsiteX3-7" fmla="*/ 290195 w 290195"/>
              <a:gd name="connsiteY3-8" fmla="*/ 0 h 11465"/>
              <a:gd name="connsiteX0-9" fmla="*/ 0 w 290195"/>
              <a:gd name="connsiteY0-10" fmla="*/ 9525 h 9525"/>
              <a:gd name="connsiteX1-11" fmla="*/ 188595 w 290195"/>
              <a:gd name="connsiteY1-12" fmla="*/ 5080 h 9525"/>
              <a:gd name="connsiteX2-13" fmla="*/ 290195 w 290195"/>
              <a:gd name="connsiteY2-14" fmla="*/ 0 h 9525"/>
              <a:gd name="connsiteX3-15" fmla="*/ 290195 w 290195"/>
              <a:gd name="connsiteY3-16" fmla="*/ 0 h 9525"/>
              <a:gd name="connsiteX0-17" fmla="*/ 0 w 10197"/>
              <a:gd name="connsiteY0-18" fmla="*/ 873 h 8220"/>
              <a:gd name="connsiteX1-19" fmla="*/ 6696 w 10197"/>
              <a:gd name="connsiteY1-20" fmla="*/ 8206 h 8220"/>
              <a:gd name="connsiteX2-21" fmla="*/ 10197 w 10197"/>
              <a:gd name="connsiteY2-22" fmla="*/ 2873 h 8220"/>
              <a:gd name="connsiteX3-23" fmla="*/ 10197 w 10197"/>
              <a:gd name="connsiteY3-24" fmla="*/ 2873 h 82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10197" h="8220">
                <a:moveTo>
                  <a:pt x="0" y="873"/>
                </a:moveTo>
                <a:cubicBezTo>
                  <a:pt x="2575" y="-3127"/>
                  <a:pt x="4997" y="7873"/>
                  <a:pt x="6696" y="8206"/>
                </a:cubicBezTo>
                <a:cubicBezTo>
                  <a:pt x="8396" y="8539"/>
                  <a:pt x="10197" y="2873"/>
                  <a:pt x="10197" y="2873"/>
                </a:cubicBezTo>
                <a:lnTo>
                  <a:pt x="10197" y="2873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9" name="矩形 8"/>
          <p:cNvSpPr/>
          <p:nvPr/>
        </p:nvSpPr>
        <p:spPr>
          <a:xfrm>
            <a:off x="4626179" y="5286373"/>
            <a:ext cx="119306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收集</a:t>
            </a:r>
            <a:endParaRPr lang="en-US" altLang="zh-CN" sz="2000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0" name="矩形 9"/>
          <p:cNvSpPr/>
          <p:nvPr/>
        </p:nvSpPr>
        <p:spPr>
          <a:xfrm>
            <a:off x="5019612" y="4288506"/>
            <a:ext cx="119306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整理</a:t>
            </a:r>
            <a:endParaRPr lang="en-US" altLang="zh-CN" sz="2000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5448535" y="3437222"/>
            <a:ext cx="119306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归纳</a:t>
            </a:r>
            <a:endParaRPr lang="en-US" altLang="zh-CN" sz="2000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5813893" y="2507285"/>
            <a:ext cx="119306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000" b="1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总结</a:t>
            </a:r>
            <a:endParaRPr lang="en-US" altLang="zh-CN" sz="2000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7725111" y="5446139"/>
            <a:ext cx="2879413" cy="5835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6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更多手绘模板敬请关注蓝素材。蓝素材</a:t>
            </a:r>
            <a:r>
              <a:rPr lang="zh-CN" altLang="zh-CN" sz="16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</a:t>
            </a:r>
            <a:r>
              <a:rPr lang="zh-CN" altLang="zh-CN" sz="160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。</a:t>
            </a:r>
            <a:endParaRPr lang="en-US" altLang="zh-CN" sz="160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8039011" y="4960834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  <a:endParaRPr lang="en-US" altLang="zh-CN" sz="2400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5" name="矩形 14"/>
          <p:cNvSpPr/>
          <p:nvPr/>
        </p:nvSpPr>
        <p:spPr>
          <a:xfrm>
            <a:off x="8454141" y="3772222"/>
            <a:ext cx="2879413" cy="5835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6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更多手绘模板敬请关注蓝素材。蓝素材</a:t>
            </a:r>
            <a:r>
              <a:rPr lang="zh-CN" altLang="zh-CN" sz="16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endParaRPr lang="en-US" altLang="zh-CN" sz="160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8768041" y="3286917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  <a:endParaRPr lang="en-US" altLang="zh-CN" sz="2400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7" name="Freeform 30"/>
          <p:cNvSpPr>
            <a:spLocks noEditPoints="1"/>
          </p:cNvSpPr>
          <p:nvPr/>
        </p:nvSpPr>
        <p:spPr bwMode="auto">
          <a:xfrm>
            <a:off x="7768119" y="5029189"/>
            <a:ext cx="335491" cy="296579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8" name="Freeform 30"/>
          <p:cNvSpPr>
            <a:spLocks noEditPoints="1"/>
          </p:cNvSpPr>
          <p:nvPr/>
        </p:nvSpPr>
        <p:spPr bwMode="auto">
          <a:xfrm>
            <a:off x="8497149" y="3327046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9" name="椭圆 31"/>
          <p:cNvSpPr/>
          <p:nvPr/>
        </p:nvSpPr>
        <p:spPr>
          <a:xfrm rot="15654318">
            <a:off x="3714548" y="3792217"/>
            <a:ext cx="898847" cy="88988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grpSp>
        <p:nvGrpSpPr>
          <p:cNvPr id="20" name="组合 19"/>
          <p:cNvGrpSpPr/>
          <p:nvPr/>
        </p:nvGrpSpPr>
        <p:grpSpPr>
          <a:xfrm>
            <a:off x="3934482" y="3945318"/>
            <a:ext cx="493308" cy="512373"/>
            <a:chOff x="2254250" y="2162175"/>
            <a:chExt cx="657225" cy="682625"/>
          </a:xfrm>
          <a:solidFill>
            <a:srgbClr val="414042"/>
          </a:solidFill>
        </p:grpSpPr>
        <p:sp>
          <p:nvSpPr>
            <p:cNvPr id="21" name="Freeform 262"/>
            <p:cNvSpPr/>
            <p:nvPr/>
          </p:nvSpPr>
          <p:spPr bwMode="auto">
            <a:xfrm>
              <a:off x="2292350" y="2236788"/>
              <a:ext cx="38100" cy="17938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58" y="7"/>
                </a:cxn>
                <a:cxn ang="0">
                  <a:pos x="52" y="16"/>
                </a:cxn>
                <a:cxn ang="0">
                  <a:pos x="50" y="36"/>
                </a:cxn>
                <a:cxn ang="0">
                  <a:pos x="48" y="64"/>
                </a:cxn>
                <a:cxn ang="0">
                  <a:pos x="41" y="122"/>
                </a:cxn>
                <a:cxn ang="0">
                  <a:pos x="36" y="150"/>
                </a:cxn>
                <a:cxn ang="0">
                  <a:pos x="14" y="245"/>
                </a:cxn>
                <a:cxn ang="0">
                  <a:pos x="9" y="267"/>
                </a:cxn>
                <a:cxn ang="0">
                  <a:pos x="1" y="311"/>
                </a:cxn>
                <a:cxn ang="0">
                  <a:pos x="0" y="333"/>
                </a:cxn>
                <a:cxn ang="0">
                  <a:pos x="0" y="335"/>
                </a:cxn>
                <a:cxn ang="0">
                  <a:pos x="2" y="338"/>
                </a:cxn>
                <a:cxn ang="0">
                  <a:pos x="10" y="338"/>
                </a:cxn>
                <a:cxn ang="0">
                  <a:pos x="12" y="338"/>
                </a:cxn>
                <a:cxn ang="0">
                  <a:pos x="14" y="335"/>
                </a:cxn>
                <a:cxn ang="0">
                  <a:pos x="14" y="331"/>
                </a:cxn>
                <a:cxn ang="0">
                  <a:pos x="12" y="328"/>
                </a:cxn>
                <a:cxn ang="0">
                  <a:pos x="9" y="328"/>
                </a:cxn>
                <a:cxn ang="0">
                  <a:pos x="10" y="310"/>
                </a:cxn>
                <a:cxn ang="0">
                  <a:pos x="16" y="272"/>
                </a:cxn>
                <a:cxn ang="0">
                  <a:pos x="31" y="215"/>
                </a:cxn>
                <a:cxn ang="0">
                  <a:pos x="39" y="178"/>
                </a:cxn>
                <a:cxn ang="0">
                  <a:pos x="50" y="118"/>
                </a:cxn>
                <a:cxn ang="0">
                  <a:pos x="52" y="98"/>
                </a:cxn>
                <a:cxn ang="0">
                  <a:pos x="58" y="54"/>
                </a:cxn>
                <a:cxn ang="0">
                  <a:pos x="61" y="24"/>
                </a:cxn>
                <a:cxn ang="0">
                  <a:pos x="65" y="14"/>
                </a:cxn>
                <a:cxn ang="0">
                  <a:pos x="67" y="15"/>
                </a:cxn>
                <a:cxn ang="0">
                  <a:pos x="71" y="13"/>
                </a:cxn>
                <a:cxn ang="0">
                  <a:pos x="72" y="4"/>
                </a:cxn>
                <a:cxn ang="0">
                  <a:pos x="71" y="2"/>
                </a:cxn>
                <a:cxn ang="0">
                  <a:pos x="67" y="0"/>
                </a:cxn>
                <a:cxn ang="0">
                  <a:pos x="65" y="0"/>
                </a:cxn>
              </a:cxnLst>
              <a:rect l="0" t="0" r="r" b="b"/>
              <a:pathLst>
                <a:path w="72" h="338">
                  <a:moveTo>
                    <a:pt x="65" y="0"/>
                  </a:moveTo>
                  <a:lnTo>
                    <a:pt x="65" y="0"/>
                  </a:lnTo>
                  <a:lnTo>
                    <a:pt x="61" y="4"/>
                  </a:lnTo>
                  <a:lnTo>
                    <a:pt x="58" y="7"/>
                  </a:lnTo>
                  <a:lnTo>
                    <a:pt x="55" y="11"/>
                  </a:lnTo>
                  <a:lnTo>
                    <a:pt x="52" y="16"/>
                  </a:lnTo>
                  <a:lnTo>
                    <a:pt x="50" y="26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48" y="64"/>
                  </a:lnTo>
                  <a:lnTo>
                    <a:pt x="45" y="93"/>
                  </a:lnTo>
                  <a:lnTo>
                    <a:pt x="41" y="122"/>
                  </a:lnTo>
                  <a:lnTo>
                    <a:pt x="36" y="150"/>
                  </a:lnTo>
                  <a:lnTo>
                    <a:pt x="36" y="150"/>
                  </a:lnTo>
                  <a:lnTo>
                    <a:pt x="25" y="197"/>
                  </a:lnTo>
                  <a:lnTo>
                    <a:pt x="14" y="245"/>
                  </a:lnTo>
                  <a:lnTo>
                    <a:pt x="14" y="245"/>
                  </a:lnTo>
                  <a:lnTo>
                    <a:pt x="9" y="267"/>
                  </a:lnTo>
                  <a:lnTo>
                    <a:pt x="4" y="289"/>
                  </a:lnTo>
                  <a:lnTo>
                    <a:pt x="1" y="311"/>
                  </a:lnTo>
                  <a:lnTo>
                    <a:pt x="0" y="322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2" y="338"/>
                  </a:lnTo>
                  <a:lnTo>
                    <a:pt x="4" y="338"/>
                  </a:lnTo>
                  <a:lnTo>
                    <a:pt x="10" y="338"/>
                  </a:lnTo>
                  <a:lnTo>
                    <a:pt x="10" y="338"/>
                  </a:lnTo>
                  <a:lnTo>
                    <a:pt x="12" y="338"/>
                  </a:lnTo>
                  <a:lnTo>
                    <a:pt x="14" y="337"/>
                  </a:lnTo>
                  <a:lnTo>
                    <a:pt x="14" y="335"/>
                  </a:lnTo>
                  <a:lnTo>
                    <a:pt x="15" y="333"/>
                  </a:lnTo>
                  <a:lnTo>
                    <a:pt x="14" y="331"/>
                  </a:lnTo>
                  <a:lnTo>
                    <a:pt x="14" y="329"/>
                  </a:lnTo>
                  <a:lnTo>
                    <a:pt x="12" y="328"/>
                  </a:lnTo>
                  <a:lnTo>
                    <a:pt x="10" y="328"/>
                  </a:lnTo>
                  <a:lnTo>
                    <a:pt x="9" y="328"/>
                  </a:lnTo>
                  <a:lnTo>
                    <a:pt x="9" y="328"/>
                  </a:lnTo>
                  <a:lnTo>
                    <a:pt x="10" y="310"/>
                  </a:lnTo>
                  <a:lnTo>
                    <a:pt x="13" y="290"/>
                  </a:lnTo>
                  <a:lnTo>
                    <a:pt x="16" y="272"/>
                  </a:lnTo>
                  <a:lnTo>
                    <a:pt x="20" y="253"/>
                  </a:lnTo>
                  <a:lnTo>
                    <a:pt x="31" y="215"/>
                  </a:lnTo>
                  <a:lnTo>
                    <a:pt x="39" y="178"/>
                  </a:lnTo>
                  <a:lnTo>
                    <a:pt x="39" y="178"/>
                  </a:lnTo>
                  <a:lnTo>
                    <a:pt x="46" y="138"/>
                  </a:lnTo>
                  <a:lnTo>
                    <a:pt x="50" y="118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9" y="34"/>
                  </a:lnTo>
                  <a:lnTo>
                    <a:pt x="61" y="24"/>
                  </a:lnTo>
                  <a:lnTo>
                    <a:pt x="62" y="18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1" y="2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2" name="Freeform 263"/>
            <p:cNvSpPr/>
            <p:nvPr/>
          </p:nvSpPr>
          <p:spPr bwMode="auto">
            <a:xfrm>
              <a:off x="2309813" y="2203450"/>
              <a:ext cx="53975" cy="276225"/>
            </a:xfrm>
            <a:custGeom>
              <a:avLst/>
              <a:gdLst/>
              <a:ahLst/>
              <a:cxnLst>
                <a:cxn ang="0">
                  <a:pos x="104" y="4"/>
                </a:cxn>
                <a:cxn ang="0">
                  <a:pos x="103" y="1"/>
                </a:cxn>
                <a:cxn ang="0">
                  <a:pos x="100" y="0"/>
                </a:cxn>
                <a:cxn ang="0">
                  <a:pos x="97" y="1"/>
                </a:cxn>
                <a:cxn ang="0">
                  <a:pos x="95" y="4"/>
                </a:cxn>
                <a:cxn ang="0">
                  <a:pos x="94" y="16"/>
                </a:cxn>
                <a:cxn ang="0">
                  <a:pos x="90" y="42"/>
                </a:cxn>
                <a:cxn ang="0">
                  <a:pos x="89" y="55"/>
                </a:cxn>
                <a:cxn ang="0">
                  <a:pos x="89" y="103"/>
                </a:cxn>
                <a:cxn ang="0">
                  <a:pos x="87" y="120"/>
                </a:cxn>
                <a:cxn ang="0">
                  <a:pos x="62" y="234"/>
                </a:cxn>
                <a:cxn ang="0">
                  <a:pos x="52" y="273"/>
                </a:cxn>
                <a:cxn ang="0">
                  <a:pos x="32" y="341"/>
                </a:cxn>
                <a:cxn ang="0">
                  <a:pos x="17" y="391"/>
                </a:cxn>
                <a:cxn ang="0">
                  <a:pos x="14" y="409"/>
                </a:cxn>
                <a:cxn ang="0">
                  <a:pos x="12" y="437"/>
                </a:cxn>
                <a:cxn ang="0">
                  <a:pos x="10" y="465"/>
                </a:cxn>
                <a:cxn ang="0">
                  <a:pos x="9" y="478"/>
                </a:cxn>
                <a:cxn ang="0">
                  <a:pos x="9" y="497"/>
                </a:cxn>
                <a:cxn ang="0">
                  <a:pos x="5" y="508"/>
                </a:cxn>
                <a:cxn ang="0">
                  <a:pos x="1" y="513"/>
                </a:cxn>
                <a:cxn ang="0">
                  <a:pos x="0" y="516"/>
                </a:cxn>
                <a:cxn ang="0">
                  <a:pos x="2" y="519"/>
                </a:cxn>
                <a:cxn ang="0">
                  <a:pos x="5" y="520"/>
                </a:cxn>
                <a:cxn ang="0">
                  <a:pos x="8" y="519"/>
                </a:cxn>
                <a:cxn ang="0">
                  <a:pos x="13" y="513"/>
                </a:cxn>
                <a:cxn ang="0">
                  <a:pos x="18" y="502"/>
                </a:cxn>
                <a:cxn ang="0">
                  <a:pos x="18" y="494"/>
                </a:cxn>
                <a:cxn ang="0">
                  <a:pos x="22" y="433"/>
                </a:cxn>
                <a:cxn ang="0">
                  <a:pos x="24" y="413"/>
                </a:cxn>
                <a:cxn ang="0">
                  <a:pos x="31" y="376"/>
                </a:cxn>
                <a:cxn ang="0">
                  <a:pos x="47" y="321"/>
                </a:cxn>
                <a:cxn ang="0">
                  <a:pos x="59" y="285"/>
                </a:cxn>
                <a:cxn ang="0">
                  <a:pos x="79" y="203"/>
                </a:cxn>
                <a:cxn ang="0">
                  <a:pos x="96" y="122"/>
                </a:cxn>
                <a:cxn ang="0">
                  <a:pos x="98" y="92"/>
                </a:cxn>
                <a:cxn ang="0">
                  <a:pos x="98" y="62"/>
                </a:cxn>
                <a:cxn ang="0">
                  <a:pos x="101" y="33"/>
                </a:cxn>
                <a:cxn ang="0">
                  <a:pos x="104" y="4"/>
                </a:cxn>
              </a:cxnLst>
              <a:rect l="0" t="0" r="r" b="b"/>
              <a:pathLst>
                <a:path w="104" h="520">
                  <a:moveTo>
                    <a:pt x="104" y="4"/>
                  </a:move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16"/>
                  </a:lnTo>
                  <a:lnTo>
                    <a:pt x="92" y="30"/>
                  </a:lnTo>
                  <a:lnTo>
                    <a:pt x="90" y="42"/>
                  </a:lnTo>
                  <a:lnTo>
                    <a:pt x="89" y="55"/>
                  </a:lnTo>
                  <a:lnTo>
                    <a:pt x="89" y="55"/>
                  </a:lnTo>
                  <a:lnTo>
                    <a:pt x="90" y="88"/>
                  </a:lnTo>
                  <a:lnTo>
                    <a:pt x="89" y="103"/>
                  </a:lnTo>
                  <a:lnTo>
                    <a:pt x="87" y="120"/>
                  </a:lnTo>
                  <a:lnTo>
                    <a:pt x="87" y="120"/>
                  </a:lnTo>
                  <a:lnTo>
                    <a:pt x="71" y="196"/>
                  </a:lnTo>
                  <a:lnTo>
                    <a:pt x="62" y="234"/>
                  </a:lnTo>
                  <a:lnTo>
                    <a:pt x="52" y="273"/>
                  </a:lnTo>
                  <a:lnTo>
                    <a:pt x="52" y="273"/>
                  </a:lnTo>
                  <a:lnTo>
                    <a:pt x="42" y="307"/>
                  </a:lnTo>
                  <a:lnTo>
                    <a:pt x="32" y="341"/>
                  </a:lnTo>
                  <a:lnTo>
                    <a:pt x="21" y="375"/>
                  </a:lnTo>
                  <a:lnTo>
                    <a:pt x="17" y="391"/>
                  </a:lnTo>
                  <a:lnTo>
                    <a:pt x="14" y="409"/>
                  </a:lnTo>
                  <a:lnTo>
                    <a:pt x="14" y="409"/>
                  </a:lnTo>
                  <a:lnTo>
                    <a:pt x="13" y="423"/>
                  </a:lnTo>
                  <a:lnTo>
                    <a:pt x="12" y="437"/>
                  </a:lnTo>
                  <a:lnTo>
                    <a:pt x="11" y="451"/>
                  </a:lnTo>
                  <a:lnTo>
                    <a:pt x="10" y="465"/>
                  </a:lnTo>
                  <a:lnTo>
                    <a:pt x="10" y="465"/>
                  </a:lnTo>
                  <a:lnTo>
                    <a:pt x="9" y="478"/>
                  </a:lnTo>
                  <a:lnTo>
                    <a:pt x="10" y="490"/>
                  </a:lnTo>
                  <a:lnTo>
                    <a:pt x="9" y="497"/>
                  </a:lnTo>
                  <a:lnTo>
                    <a:pt x="8" y="502"/>
                  </a:lnTo>
                  <a:lnTo>
                    <a:pt x="5" y="508"/>
                  </a:lnTo>
                  <a:lnTo>
                    <a:pt x="1" y="513"/>
                  </a:lnTo>
                  <a:lnTo>
                    <a:pt x="1" y="513"/>
                  </a:lnTo>
                  <a:lnTo>
                    <a:pt x="0" y="514"/>
                  </a:lnTo>
                  <a:lnTo>
                    <a:pt x="0" y="516"/>
                  </a:lnTo>
                  <a:lnTo>
                    <a:pt x="1" y="518"/>
                  </a:lnTo>
                  <a:lnTo>
                    <a:pt x="2" y="519"/>
                  </a:lnTo>
                  <a:lnTo>
                    <a:pt x="3" y="520"/>
                  </a:lnTo>
                  <a:lnTo>
                    <a:pt x="5" y="520"/>
                  </a:lnTo>
                  <a:lnTo>
                    <a:pt x="6" y="520"/>
                  </a:lnTo>
                  <a:lnTo>
                    <a:pt x="8" y="519"/>
                  </a:lnTo>
                  <a:lnTo>
                    <a:pt x="8" y="519"/>
                  </a:lnTo>
                  <a:lnTo>
                    <a:pt x="13" y="513"/>
                  </a:lnTo>
                  <a:lnTo>
                    <a:pt x="16" y="508"/>
                  </a:lnTo>
                  <a:lnTo>
                    <a:pt x="18" y="502"/>
                  </a:lnTo>
                  <a:lnTo>
                    <a:pt x="18" y="494"/>
                  </a:lnTo>
                  <a:lnTo>
                    <a:pt x="18" y="494"/>
                  </a:lnTo>
                  <a:lnTo>
                    <a:pt x="20" y="463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24" y="413"/>
                  </a:lnTo>
                  <a:lnTo>
                    <a:pt x="27" y="394"/>
                  </a:lnTo>
                  <a:lnTo>
                    <a:pt x="31" y="376"/>
                  </a:lnTo>
                  <a:lnTo>
                    <a:pt x="36" y="357"/>
                  </a:lnTo>
                  <a:lnTo>
                    <a:pt x="47" y="321"/>
                  </a:lnTo>
                  <a:lnTo>
                    <a:pt x="59" y="285"/>
                  </a:lnTo>
                  <a:lnTo>
                    <a:pt x="59" y="285"/>
                  </a:lnTo>
                  <a:lnTo>
                    <a:pt x="69" y="245"/>
                  </a:lnTo>
                  <a:lnTo>
                    <a:pt x="79" y="203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8" y="107"/>
                  </a:lnTo>
                  <a:lnTo>
                    <a:pt x="98" y="92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99" y="47"/>
                  </a:lnTo>
                  <a:lnTo>
                    <a:pt x="101" y="33"/>
                  </a:lnTo>
                  <a:lnTo>
                    <a:pt x="103" y="18"/>
                  </a:lnTo>
                  <a:lnTo>
                    <a:pt x="104" y="4"/>
                  </a:lnTo>
                  <a:lnTo>
                    <a:pt x="10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3" name="Freeform 264"/>
            <p:cNvSpPr/>
            <p:nvPr/>
          </p:nvSpPr>
          <p:spPr bwMode="auto">
            <a:xfrm>
              <a:off x="2349500" y="2176463"/>
              <a:ext cx="61913" cy="349250"/>
            </a:xfrm>
            <a:custGeom>
              <a:avLst/>
              <a:gdLst/>
              <a:ahLst/>
              <a:cxnLst>
                <a:cxn ang="0">
                  <a:pos x="108" y="2"/>
                </a:cxn>
                <a:cxn ang="0">
                  <a:pos x="100" y="16"/>
                </a:cxn>
                <a:cxn ang="0">
                  <a:pos x="96" y="30"/>
                </a:cxn>
                <a:cxn ang="0">
                  <a:pos x="93" y="61"/>
                </a:cxn>
                <a:cxn ang="0">
                  <a:pos x="90" y="83"/>
                </a:cxn>
                <a:cxn ang="0">
                  <a:pos x="78" y="150"/>
                </a:cxn>
                <a:cxn ang="0">
                  <a:pos x="69" y="192"/>
                </a:cxn>
                <a:cxn ang="0">
                  <a:pos x="39" y="318"/>
                </a:cxn>
                <a:cxn ang="0">
                  <a:pos x="30" y="360"/>
                </a:cxn>
                <a:cxn ang="0">
                  <a:pos x="18" y="444"/>
                </a:cxn>
                <a:cxn ang="0">
                  <a:pos x="14" y="487"/>
                </a:cxn>
                <a:cxn ang="0">
                  <a:pos x="7" y="577"/>
                </a:cxn>
                <a:cxn ang="0">
                  <a:pos x="2" y="616"/>
                </a:cxn>
                <a:cxn ang="0">
                  <a:pos x="0" y="656"/>
                </a:cxn>
                <a:cxn ang="0">
                  <a:pos x="0" y="657"/>
                </a:cxn>
                <a:cxn ang="0">
                  <a:pos x="2" y="660"/>
                </a:cxn>
                <a:cxn ang="0">
                  <a:pos x="6" y="660"/>
                </a:cxn>
                <a:cxn ang="0">
                  <a:pos x="8" y="657"/>
                </a:cxn>
                <a:cxn ang="0">
                  <a:pos x="9" y="656"/>
                </a:cxn>
                <a:cxn ang="0">
                  <a:pos x="15" y="576"/>
                </a:cxn>
                <a:cxn ang="0">
                  <a:pos x="22" y="496"/>
                </a:cxn>
                <a:cxn ang="0">
                  <a:pos x="26" y="452"/>
                </a:cxn>
                <a:cxn ang="0">
                  <a:pos x="39" y="364"/>
                </a:cxn>
                <a:cxn ang="0">
                  <a:pos x="49" y="320"/>
                </a:cxn>
                <a:cxn ang="0">
                  <a:pos x="85" y="161"/>
                </a:cxn>
                <a:cxn ang="0">
                  <a:pos x="92" y="123"/>
                </a:cxn>
                <a:cxn ang="0">
                  <a:pos x="99" y="86"/>
                </a:cxn>
                <a:cxn ang="0">
                  <a:pos x="103" y="45"/>
                </a:cxn>
                <a:cxn ang="0">
                  <a:pos x="108" y="25"/>
                </a:cxn>
                <a:cxn ang="0">
                  <a:pos x="116" y="6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1" y="0"/>
                </a:cxn>
                <a:cxn ang="0">
                  <a:pos x="108" y="2"/>
                </a:cxn>
              </a:cxnLst>
              <a:rect l="0" t="0" r="r" b="b"/>
              <a:pathLst>
                <a:path w="117" h="660">
                  <a:moveTo>
                    <a:pt x="108" y="2"/>
                  </a:moveTo>
                  <a:lnTo>
                    <a:pt x="108" y="2"/>
                  </a:lnTo>
                  <a:lnTo>
                    <a:pt x="103" y="8"/>
                  </a:lnTo>
                  <a:lnTo>
                    <a:pt x="100" y="16"/>
                  </a:lnTo>
                  <a:lnTo>
                    <a:pt x="98" y="23"/>
                  </a:lnTo>
                  <a:lnTo>
                    <a:pt x="96" y="30"/>
                  </a:lnTo>
                  <a:lnTo>
                    <a:pt x="94" y="46"/>
                  </a:lnTo>
                  <a:lnTo>
                    <a:pt x="93" y="61"/>
                  </a:lnTo>
                  <a:lnTo>
                    <a:pt x="93" y="61"/>
                  </a:lnTo>
                  <a:lnTo>
                    <a:pt x="90" y="83"/>
                  </a:lnTo>
                  <a:lnTo>
                    <a:pt x="87" y="106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69" y="192"/>
                  </a:lnTo>
                  <a:lnTo>
                    <a:pt x="60" y="235"/>
                  </a:lnTo>
                  <a:lnTo>
                    <a:pt x="39" y="318"/>
                  </a:lnTo>
                  <a:lnTo>
                    <a:pt x="39" y="318"/>
                  </a:lnTo>
                  <a:lnTo>
                    <a:pt x="30" y="360"/>
                  </a:lnTo>
                  <a:lnTo>
                    <a:pt x="23" y="402"/>
                  </a:lnTo>
                  <a:lnTo>
                    <a:pt x="18" y="444"/>
                  </a:lnTo>
                  <a:lnTo>
                    <a:pt x="14" y="487"/>
                  </a:lnTo>
                  <a:lnTo>
                    <a:pt x="14" y="487"/>
                  </a:lnTo>
                  <a:lnTo>
                    <a:pt x="11" y="532"/>
                  </a:lnTo>
                  <a:lnTo>
                    <a:pt x="7" y="577"/>
                  </a:lnTo>
                  <a:lnTo>
                    <a:pt x="7" y="577"/>
                  </a:lnTo>
                  <a:lnTo>
                    <a:pt x="2" y="616"/>
                  </a:lnTo>
                  <a:lnTo>
                    <a:pt x="1" y="637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657"/>
                  </a:lnTo>
                  <a:lnTo>
                    <a:pt x="1" y="659"/>
                  </a:lnTo>
                  <a:lnTo>
                    <a:pt x="2" y="660"/>
                  </a:lnTo>
                  <a:lnTo>
                    <a:pt x="4" y="660"/>
                  </a:lnTo>
                  <a:lnTo>
                    <a:pt x="6" y="660"/>
                  </a:lnTo>
                  <a:lnTo>
                    <a:pt x="7" y="659"/>
                  </a:lnTo>
                  <a:lnTo>
                    <a:pt x="8" y="657"/>
                  </a:lnTo>
                  <a:lnTo>
                    <a:pt x="9" y="656"/>
                  </a:lnTo>
                  <a:lnTo>
                    <a:pt x="9" y="656"/>
                  </a:lnTo>
                  <a:lnTo>
                    <a:pt x="12" y="616"/>
                  </a:lnTo>
                  <a:lnTo>
                    <a:pt x="15" y="576"/>
                  </a:lnTo>
                  <a:lnTo>
                    <a:pt x="19" y="535"/>
                  </a:lnTo>
                  <a:lnTo>
                    <a:pt x="22" y="496"/>
                  </a:lnTo>
                  <a:lnTo>
                    <a:pt x="22" y="496"/>
                  </a:lnTo>
                  <a:lnTo>
                    <a:pt x="26" y="452"/>
                  </a:lnTo>
                  <a:lnTo>
                    <a:pt x="32" y="408"/>
                  </a:lnTo>
                  <a:lnTo>
                    <a:pt x="39" y="364"/>
                  </a:lnTo>
                  <a:lnTo>
                    <a:pt x="49" y="320"/>
                  </a:lnTo>
                  <a:lnTo>
                    <a:pt x="49" y="320"/>
                  </a:lnTo>
                  <a:lnTo>
                    <a:pt x="67" y="241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92" y="123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01" y="65"/>
                  </a:lnTo>
                  <a:lnTo>
                    <a:pt x="103" y="45"/>
                  </a:lnTo>
                  <a:lnTo>
                    <a:pt x="106" y="34"/>
                  </a:lnTo>
                  <a:lnTo>
                    <a:pt x="108" y="25"/>
                  </a:lnTo>
                  <a:lnTo>
                    <a:pt x="111" y="16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7" y="5"/>
                  </a:lnTo>
                  <a:lnTo>
                    <a:pt x="117" y="3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4" name="Freeform 265"/>
            <p:cNvSpPr/>
            <p:nvPr/>
          </p:nvSpPr>
          <p:spPr bwMode="auto">
            <a:xfrm>
              <a:off x="2386013" y="2193925"/>
              <a:ext cx="58738" cy="395288"/>
            </a:xfrm>
            <a:custGeom>
              <a:avLst/>
              <a:gdLst/>
              <a:ahLst/>
              <a:cxnLst>
                <a:cxn ang="0">
                  <a:pos x="102" y="5"/>
                </a:cxn>
                <a:cxn ang="0">
                  <a:pos x="94" y="49"/>
                </a:cxn>
                <a:cxn ang="0">
                  <a:pos x="89" y="93"/>
                </a:cxn>
                <a:cxn ang="0">
                  <a:pos x="88" y="142"/>
                </a:cxn>
                <a:cxn ang="0">
                  <a:pos x="85" y="190"/>
                </a:cxn>
                <a:cxn ang="0">
                  <a:pos x="81" y="216"/>
                </a:cxn>
                <a:cxn ang="0">
                  <a:pos x="73" y="268"/>
                </a:cxn>
                <a:cxn ang="0">
                  <a:pos x="54" y="343"/>
                </a:cxn>
                <a:cxn ang="0">
                  <a:pos x="41" y="394"/>
                </a:cxn>
                <a:cxn ang="0">
                  <a:pos x="30" y="438"/>
                </a:cxn>
                <a:cxn ang="0">
                  <a:pos x="24" y="484"/>
                </a:cxn>
                <a:cxn ang="0">
                  <a:pos x="16" y="576"/>
                </a:cxn>
                <a:cxn ang="0">
                  <a:pos x="13" y="618"/>
                </a:cxn>
                <a:cxn ang="0">
                  <a:pos x="12" y="628"/>
                </a:cxn>
                <a:cxn ang="0">
                  <a:pos x="8" y="648"/>
                </a:cxn>
                <a:cxn ang="0">
                  <a:pos x="7" y="657"/>
                </a:cxn>
                <a:cxn ang="0">
                  <a:pos x="7" y="705"/>
                </a:cxn>
                <a:cxn ang="0">
                  <a:pos x="6" y="715"/>
                </a:cxn>
                <a:cxn ang="0">
                  <a:pos x="1" y="735"/>
                </a:cxn>
                <a:cxn ang="0">
                  <a:pos x="0" y="745"/>
                </a:cxn>
                <a:cxn ang="0">
                  <a:pos x="1" y="748"/>
                </a:cxn>
                <a:cxn ang="0">
                  <a:pos x="5" y="749"/>
                </a:cxn>
                <a:cxn ang="0">
                  <a:pos x="10" y="747"/>
                </a:cxn>
                <a:cxn ang="0">
                  <a:pos x="10" y="745"/>
                </a:cxn>
                <a:cxn ang="0">
                  <a:pos x="13" y="729"/>
                </a:cxn>
                <a:cxn ang="0">
                  <a:pos x="16" y="713"/>
                </a:cxn>
                <a:cxn ang="0">
                  <a:pos x="17" y="701"/>
                </a:cxn>
                <a:cxn ang="0">
                  <a:pos x="16" y="662"/>
                </a:cxn>
                <a:cxn ang="0">
                  <a:pos x="17" y="655"/>
                </a:cxn>
                <a:cxn ang="0">
                  <a:pos x="21" y="633"/>
                </a:cxn>
                <a:cxn ang="0">
                  <a:pos x="23" y="609"/>
                </a:cxn>
                <a:cxn ang="0">
                  <a:pos x="25" y="585"/>
                </a:cxn>
                <a:cxn ang="0">
                  <a:pos x="34" y="481"/>
                </a:cxn>
                <a:cxn ang="0">
                  <a:pos x="43" y="430"/>
                </a:cxn>
                <a:cxn ang="0">
                  <a:pos x="54" y="379"/>
                </a:cxn>
                <a:cxn ang="0">
                  <a:pos x="66" y="335"/>
                </a:cxn>
                <a:cxn ang="0">
                  <a:pos x="86" y="245"/>
                </a:cxn>
                <a:cxn ang="0">
                  <a:pos x="93" y="200"/>
                </a:cxn>
                <a:cxn ang="0">
                  <a:pos x="97" y="151"/>
                </a:cxn>
                <a:cxn ang="0">
                  <a:pos x="99" y="102"/>
                </a:cxn>
                <a:cxn ang="0">
                  <a:pos x="100" y="78"/>
                </a:cxn>
                <a:cxn ang="0">
                  <a:pos x="108" y="29"/>
                </a:cxn>
                <a:cxn ang="0">
                  <a:pos x="111" y="5"/>
                </a:cxn>
                <a:cxn ang="0">
                  <a:pos x="110" y="1"/>
                </a:cxn>
                <a:cxn ang="0">
                  <a:pos x="107" y="0"/>
                </a:cxn>
                <a:cxn ang="0">
                  <a:pos x="102" y="3"/>
                </a:cxn>
                <a:cxn ang="0">
                  <a:pos x="102" y="5"/>
                </a:cxn>
              </a:cxnLst>
              <a:rect l="0" t="0" r="r" b="b"/>
              <a:pathLst>
                <a:path w="111" h="749">
                  <a:moveTo>
                    <a:pt x="102" y="5"/>
                  </a:moveTo>
                  <a:lnTo>
                    <a:pt x="102" y="5"/>
                  </a:lnTo>
                  <a:lnTo>
                    <a:pt x="99" y="27"/>
                  </a:lnTo>
                  <a:lnTo>
                    <a:pt x="94" y="49"/>
                  </a:lnTo>
                  <a:lnTo>
                    <a:pt x="91" y="71"/>
                  </a:lnTo>
                  <a:lnTo>
                    <a:pt x="89" y="93"/>
                  </a:lnTo>
                  <a:lnTo>
                    <a:pt x="89" y="93"/>
                  </a:lnTo>
                  <a:lnTo>
                    <a:pt x="88" y="142"/>
                  </a:lnTo>
                  <a:lnTo>
                    <a:pt x="87" y="167"/>
                  </a:lnTo>
                  <a:lnTo>
                    <a:pt x="85" y="190"/>
                  </a:lnTo>
                  <a:lnTo>
                    <a:pt x="85" y="190"/>
                  </a:lnTo>
                  <a:lnTo>
                    <a:pt x="81" y="216"/>
                  </a:lnTo>
                  <a:lnTo>
                    <a:pt x="77" y="242"/>
                  </a:lnTo>
                  <a:lnTo>
                    <a:pt x="73" y="268"/>
                  </a:lnTo>
                  <a:lnTo>
                    <a:pt x="66" y="293"/>
                  </a:lnTo>
                  <a:lnTo>
                    <a:pt x="54" y="343"/>
                  </a:lnTo>
                  <a:lnTo>
                    <a:pt x="41" y="394"/>
                  </a:lnTo>
                  <a:lnTo>
                    <a:pt x="41" y="394"/>
                  </a:lnTo>
                  <a:lnTo>
                    <a:pt x="36" y="416"/>
                  </a:lnTo>
                  <a:lnTo>
                    <a:pt x="30" y="438"/>
                  </a:lnTo>
                  <a:lnTo>
                    <a:pt x="27" y="461"/>
                  </a:lnTo>
                  <a:lnTo>
                    <a:pt x="24" y="484"/>
                  </a:lnTo>
                  <a:lnTo>
                    <a:pt x="19" y="530"/>
                  </a:lnTo>
                  <a:lnTo>
                    <a:pt x="16" y="576"/>
                  </a:lnTo>
                  <a:lnTo>
                    <a:pt x="16" y="576"/>
                  </a:lnTo>
                  <a:lnTo>
                    <a:pt x="13" y="618"/>
                  </a:lnTo>
                  <a:lnTo>
                    <a:pt x="13" y="618"/>
                  </a:lnTo>
                  <a:lnTo>
                    <a:pt x="12" y="628"/>
                  </a:lnTo>
                  <a:lnTo>
                    <a:pt x="10" y="638"/>
                  </a:lnTo>
                  <a:lnTo>
                    <a:pt x="8" y="648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7" y="681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6" y="715"/>
                  </a:lnTo>
                  <a:lnTo>
                    <a:pt x="3" y="724"/>
                  </a:lnTo>
                  <a:lnTo>
                    <a:pt x="1" y="735"/>
                  </a:lnTo>
                  <a:lnTo>
                    <a:pt x="0" y="745"/>
                  </a:lnTo>
                  <a:lnTo>
                    <a:pt x="0" y="745"/>
                  </a:lnTo>
                  <a:lnTo>
                    <a:pt x="0" y="747"/>
                  </a:lnTo>
                  <a:lnTo>
                    <a:pt x="1" y="748"/>
                  </a:lnTo>
                  <a:lnTo>
                    <a:pt x="2" y="749"/>
                  </a:lnTo>
                  <a:lnTo>
                    <a:pt x="5" y="749"/>
                  </a:lnTo>
                  <a:lnTo>
                    <a:pt x="8" y="748"/>
                  </a:lnTo>
                  <a:lnTo>
                    <a:pt x="10" y="747"/>
                  </a:lnTo>
                  <a:lnTo>
                    <a:pt x="10" y="745"/>
                  </a:lnTo>
                  <a:lnTo>
                    <a:pt x="10" y="745"/>
                  </a:lnTo>
                  <a:lnTo>
                    <a:pt x="11" y="737"/>
                  </a:lnTo>
                  <a:lnTo>
                    <a:pt x="13" y="729"/>
                  </a:lnTo>
                  <a:lnTo>
                    <a:pt x="15" y="721"/>
                  </a:lnTo>
                  <a:lnTo>
                    <a:pt x="16" y="713"/>
                  </a:lnTo>
                  <a:lnTo>
                    <a:pt x="16" y="713"/>
                  </a:lnTo>
                  <a:lnTo>
                    <a:pt x="17" y="701"/>
                  </a:lnTo>
                  <a:lnTo>
                    <a:pt x="17" y="688"/>
                  </a:lnTo>
                  <a:lnTo>
                    <a:pt x="16" y="662"/>
                  </a:lnTo>
                  <a:lnTo>
                    <a:pt x="16" y="662"/>
                  </a:lnTo>
                  <a:lnTo>
                    <a:pt x="17" y="655"/>
                  </a:lnTo>
                  <a:lnTo>
                    <a:pt x="18" y="648"/>
                  </a:lnTo>
                  <a:lnTo>
                    <a:pt x="21" y="633"/>
                  </a:lnTo>
                  <a:lnTo>
                    <a:pt x="21" y="633"/>
                  </a:lnTo>
                  <a:lnTo>
                    <a:pt x="23" y="609"/>
                  </a:lnTo>
                  <a:lnTo>
                    <a:pt x="25" y="585"/>
                  </a:lnTo>
                  <a:lnTo>
                    <a:pt x="25" y="585"/>
                  </a:lnTo>
                  <a:lnTo>
                    <a:pt x="29" y="532"/>
                  </a:lnTo>
                  <a:lnTo>
                    <a:pt x="34" y="481"/>
                  </a:lnTo>
                  <a:lnTo>
                    <a:pt x="39" y="456"/>
                  </a:lnTo>
                  <a:lnTo>
                    <a:pt x="43" y="430"/>
                  </a:lnTo>
                  <a:lnTo>
                    <a:pt x="48" y="404"/>
                  </a:lnTo>
                  <a:lnTo>
                    <a:pt x="54" y="379"/>
                  </a:lnTo>
                  <a:lnTo>
                    <a:pt x="54" y="379"/>
                  </a:lnTo>
                  <a:lnTo>
                    <a:pt x="66" y="335"/>
                  </a:lnTo>
                  <a:lnTo>
                    <a:pt x="77" y="289"/>
                  </a:lnTo>
                  <a:lnTo>
                    <a:pt x="86" y="245"/>
                  </a:lnTo>
                  <a:lnTo>
                    <a:pt x="93" y="200"/>
                  </a:lnTo>
                  <a:lnTo>
                    <a:pt x="93" y="200"/>
                  </a:lnTo>
                  <a:lnTo>
                    <a:pt x="95" y="175"/>
                  </a:lnTo>
                  <a:lnTo>
                    <a:pt x="97" y="151"/>
                  </a:lnTo>
                  <a:lnTo>
                    <a:pt x="99" y="102"/>
                  </a:lnTo>
                  <a:lnTo>
                    <a:pt x="99" y="102"/>
                  </a:lnTo>
                  <a:lnTo>
                    <a:pt x="99" y="90"/>
                  </a:lnTo>
                  <a:lnTo>
                    <a:pt x="100" y="78"/>
                  </a:lnTo>
                  <a:lnTo>
                    <a:pt x="104" y="54"/>
                  </a:lnTo>
                  <a:lnTo>
                    <a:pt x="108" y="29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11" y="3"/>
                  </a:lnTo>
                  <a:lnTo>
                    <a:pt x="110" y="1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4" y="1"/>
                  </a:lnTo>
                  <a:lnTo>
                    <a:pt x="102" y="3"/>
                  </a:lnTo>
                  <a:lnTo>
                    <a:pt x="102" y="5"/>
                  </a:lnTo>
                  <a:lnTo>
                    <a:pt x="10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5" name="Freeform 266"/>
            <p:cNvSpPr/>
            <p:nvPr/>
          </p:nvSpPr>
          <p:spPr bwMode="auto">
            <a:xfrm>
              <a:off x="2413000" y="2193925"/>
              <a:ext cx="79375" cy="442913"/>
            </a:xfrm>
            <a:custGeom>
              <a:avLst/>
              <a:gdLst/>
              <a:ahLst/>
              <a:cxnLst>
                <a:cxn ang="0">
                  <a:pos x="139" y="5"/>
                </a:cxn>
                <a:cxn ang="0">
                  <a:pos x="135" y="30"/>
                </a:cxn>
                <a:cxn ang="0">
                  <a:pos x="128" y="56"/>
                </a:cxn>
                <a:cxn ang="0">
                  <a:pos x="116" y="93"/>
                </a:cxn>
                <a:cxn ang="0">
                  <a:pos x="113" y="106"/>
                </a:cxn>
                <a:cxn ang="0">
                  <a:pos x="106" y="155"/>
                </a:cxn>
                <a:cxn ang="0">
                  <a:pos x="102" y="206"/>
                </a:cxn>
                <a:cxn ang="0">
                  <a:pos x="95" y="257"/>
                </a:cxn>
                <a:cxn ang="0">
                  <a:pos x="85" y="309"/>
                </a:cxn>
                <a:cxn ang="0">
                  <a:pos x="77" y="337"/>
                </a:cxn>
                <a:cxn ang="0">
                  <a:pos x="62" y="392"/>
                </a:cxn>
                <a:cxn ang="0">
                  <a:pos x="56" y="420"/>
                </a:cxn>
                <a:cxn ang="0">
                  <a:pos x="36" y="532"/>
                </a:cxn>
                <a:cxn ang="0">
                  <a:pos x="19" y="646"/>
                </a:cxn>
                <a:cxn ang="0">
                  <a:pos x="7" y="719"/>
                </a:cxn>
                <a:cxn ang="0">
                  <a:pos x="6" y="744"/>
                </a:cxn>
                <a:cxn ang="0">
                  <a:pos x="3" y="788"/>
                </a:cxn>
                <a:cxn ang="0">
                  <a:pos x="0" y="834"/>
                </a:cxn>
                <a:cxn ang="0">
                  <a:pos x="0" y="835"/>
                </a:cxn>
                <a:cxn ang="0">
                  <a:pos x="3" y="838"/>
                </a:cxn>
                <a:cxn ang="0">
                  <a:pos x="6" y="838"/>
                </a:cxn>
                <a:cxn ang="0">
                  <a:pos x="9" y="835"/>
                </a:cxn>
                <a:cxn ang="0">
                  <a:pos x="9" y="834"/>
                </a:cxn>
                <a:cxn ang="0">
                  <a:pos x="12" y="792"/>
                </a:cxn>
                <a:cxn ang="0">
                  <a:pos x="15" y="752"/>
                </a:cxn>
                <a:cxn ang="0">
                  <a:pos x="18" y="721"/>
                </a:cxn>
                <a:cxn ang="0">
                  <a:pos x="26" y="660"/>
                </a:cxn>
                <a:cxn ang="0">
                  <a:pos x="31" y="629"/>
                </a:cxn>
                <a:cxn ang="0">
                  <a:pos x="58" y="461"/>
                </a:cxn>
                <a:cxn ang="0">
                  <a:pos x="68" y="405"/>
                </a:cxn>
                <a:cxn ang="0">
                  <a:pos x="82" y="353"/>
                </a:cxn>
                <a:cxn ang="0">
                  <a:pos x="96" y="304"/>
                </a:cxn>
                <a:cxn ang="0">
                  <a:pos x="101" y="279"/>
                </a:cxn>
                <a:cxn ang="0">
                  <a:pos x="112" y="206"/>
                </a:cxn>
                <a:cxn ang="0">
                  <a:pos x="115" y="179"/>
                </a:cxn>
                <a:cxn ang="0">
                  <a:pos x="120" y="126"/>
                </a:cxn>
                <a:cxn ang="0">
                  <a:pos x="124" y="100"/>
                </a:cxn>
                <a:cxn ang="0">
                  <a:pos x="130" y="76"/>
                </a:cxn>
                <a:cxn ang="0">
                  <a:pos x="142" y="42"/>
                </a:cxn>
                <a:cxn ang="0">
                  <a:pos x="147" y="18"/>
                </a:cxn>
                <a:cxn ang="0">
                  <a:pos x="149" y="5"/>
                </a:cxn>
                <a:cxn ang="0">
                  <a:pos x="147" y="1"/>
                </a:cxn>
                <a:cxn ang="0">
                  <a:pos x="144" y="0"/>
                </a:cxn>
                <a:cxn ang="0">
                  <a:pos x="140" y="1"/>
                </a:cxn>
                <a:cxn ang="0">
                  <a:pos x="139" y="5"/>
                </a:cxn>
              </a:cxnLst>
              <a:rect l="0" t="0" r="r" b="b"/>
              <a:pathLst>
                <a:path w="149" h="838">
                  <a:moveTo>
                    <a:pt x="139" y="5"/>
                  </a:moveTo>
                  <a:lnTo>
                    <a:pt x="139" y="5"/>
                  </a:lnTo>
                  <a:lnTo>
                    <a:pt x="137" y="18"/>
                  </a:lnTo>
                  <a:lnTo>
                    <a:pt x="135" y="30"/>
                  </a:lnTo>
                  <a:lnTo>
                    <a:pt x="131" y="44"/>
                  </a:lnTo>
                  <a:lnTo>
                    <a:pt x="128" y="56"/>
                  </a:lnTo>
                  <a:lnTo>
                    <a:pt x="120" y="81"/>
                  </a:lnTo>
                  <a:lnTo>
                    <a:pt x="116" y="93"/>
                  </a:lnTo>
                  <a:lnTo>
                    <a:pt x="113" y="106"/>
                  </a:lnTo>
                  <a:lnTo>
                    <a:pt x="113" y="106"/>
                  </a:lnTo>
                  <a:lnTo>
                    <a:pt x="109" y="130"/>
                  </a:lnTo>
                  <a:lnTo>
                    <a:pt x="106" y="155"/>
                  </a:lnTo>
                  <a:lnTo>
                    <a:pt x="102" y="206"/>
                  </a:lnTo>
                  <a:lnTo>
                    <a:pt x="102" y="206"/>
                  </a:lnTo>
                  <a:lnTo>
                    <a:pt x="99" y="232"/>
                  </a:lnTo>
                  <a:lnTo>
                    <a:pt x="95" y="257"/>
                  </a:lnTo>
                  <a:lnTo>
                    <a:pt x="90" y="283"/>
                  </a:lnTo>
                  <a:lnTo>
                    <a:pt x="85" y="309"/>
                  </a:lnTo>
                  <a:lnTo>
                    <a:pt x="85" y="309"/>
                  </a:lnTo>
                  <a:lnTo>
                    <a:pt x="77" y="337"/>
                  </a:lnTo>
                  <a:lnTo>
                    <a:pt x="69" y="364"/>
                  </a:lnTo>
                  <a:lnTo>
                    <a:pt x="62" y="392"/>
                  </a:lnTo>
                  <a:lnTo>
                    <a:pt x="56" y="420"/>
                  </a:lnTo>
                  <a:lnTo>
                    <a:pt x="56" y="420"/>
                  </a:lnTo>
                  <a:lnTo>
                    <a:pt x="45" y="476"/>
                  </a:lnTo>
                  <a:lnTo>
                    <a:pt x="36" y="532"/>
                  </a:lnTo>
                  <a:lnTo>
                    <a:pt x="19" y="646"/>
                  </a:lnTo>
                  <a:lnTo>
                    <a:pt x="19" y="646"/>
                  </a:lnTo>
                  <a:lnTo>
                    <a:pt x="10" y="694"/>
                  </a:lnTo>
                  <a:lnTo>
                    <a:pt x="7" y="719"/>
                  </a:lnTo>
                  <a:lnTo>
                    <a:pt x="6" y="744"/>
                  </a:lnTo>
                  <a:lnTo>
                    <a:pt x="6" y="744"/>
                  </a:lnTo>
                  <a:lnTo>
                    <a:pt x="5" y="767"/>
                  </a:lnTo>
                  <a:lnTo>
                    <a:pt x="3" y="788"/>
                  </a:lnTo>
                  <a:lnTo>
                    <a:pt x="1" y="811"/>
                  </a:lnTo>
                  <a:lnTo>
                    <a:pt x="0" y="834"/>
                  </a:lnTo>
                  <a:lnTo>
                    <a:pt x="0" y="834"/>
                  </a:lnTo>
                  <a:lnTo>
                    <a:pt x="0" y="835"/>
                  </a:lnTo>
                  <a:lnTo>
                    <a:pt x="1" y="837"/>
                  </a:lnTo>
                  <a:lnTo>
                    <a:pt x="3" y="838"/>
                  </a:lnTo>
                  <a:lnTo>
                    <a:pt x="4" y="838"/>
                  </a:lnTo>
                  <a:lnTo>
                    <a:pt x="6" y="838"/>
                  </a:lnTo>
                  <a:lnTo>
                    <a:pt x="8" y="837"/>
                  </a:lnTo>
                  <a:lnTo>
                    <a:pt x="9" y="835"/>
                  </a:lnTo>
                  <a:lnTo>
                    <a:pt x="9" y="834"/>
                  </a:lnTo>
                  <a:lnTo>
                    <a:pt x="9" y="834"/>
                  </a:lnTo>
                  <a:lnTo>
                    <a:pt x="10" y="813"/>
                  </a:lnTo>
                  <a:lnTo>
                    <a:pt x="12" y="792"/>
                  </a:lnTo>
                  <a:lnTo>
                    <a:pt x="14" y="773"/>
                  </a:lnTo>
                  <a:lnTo>
                    <a:pt x="15" y="752"/>
                  </a:lnTo>
                  <a:lnTo>
                    <a:pt x="15" y="752"/>
                  </a:lnTo>
                  <a:lnTo>
                    <a:pt x="18" y="721"/>
                  </a:lnTo>
                  <a:lnTo>
                    <a:pt x="21" y="690"/>
                  </a:lnTo>
                  <a:lnTo>
                    <a:pt x="26" y="660"/>
                  </a:lnTo>
                  <a:lnTo>
                    <a:pt x="31" y="629"/>
                  </a:lnTo>
                  <a:lnTo>
                    <a:pt x="31" y="629"/>
                  </a:lnTo>
                  <a:lnTo>
                    <a:pt x="49" y="517"/>
                  </a:lnTo>
                  <a:lnTo>
                    <a:pt x="58" y="461"/>
                  </a:lnTo>
                  <a:lnTo>
                    <a:pt x="68" y="405"/>
                  </a:lnTo>
                  <a:lnTo>
                    <a:pt x="68" y="405"/>
                  </a:lnTo>
                  <a:lnTo>
                    <a:pt x="74" y="379"/>
                  </a:lnTo>
                  <a:lnTo>
                    <a:pt x="82" y="353"/>
                  </a:lnTo>
                  <a:lnTo>
                    <a:pt x="89" y="329"/>
                  </a:lnTo>
                  <a:lnTo>
                    <a:pt x="96" y="304"/>
                  </a:lnTo>
                  <a:lnTo>
                    <a:pt x="96" y="304"/>
                  </a:lnTo>
                  <a:lnTo>
                    <a:pt x="101" y="279"/>
                  </a:lnTo>
                  <a:lnTo>
                    <a:pt x="105" y="255"/>
                  </a:lnTo>
                  <a:lnTo>
                    <a:pt x="112" y="206"/>
                  </a:lnTo>
                  <a:lnTo>
                    <a:pt x="112" y="206"/>
                  </a:lnTo>
                  <a:lnTo>
                    <a:pt x="115" y="179"/>
                  </a:lnTo>
                  <a:lnTo>
                    <a:pt x="117" y="153"/>
                  </a:lnTo>
                  <a:lnTo>
                    <a:pt x="120" y="126"/>
                  </a:lnTo>
                  <a:lnTo>
                    <a:pt x="124" y="100"/>
                  </a:lnTo>
                  <a:lnTo>
                    <a:pt x="124" y="100"/>
                  </a:lnTo>
                  <a:lnTo>
                    <a:pt x="126" y="88"/>
                  </a:lnTo>
                  <a:lnTo>
                    <a:pt x="130" y="76"/>
                  </a:lnTo>
                  <a:lnTo>
                    <a:pt x="137" y="53"/>
                  </a:lnTo>
                  <a:lnTo>
                    <a:pt x="142" y="42"/>
                  </a:lnTo>
                  <a:lnTo>
                    <a:pt x="145" y="29"/>
                  </a:lnTo>
                  <a:lnTo>
                    <a:pt x="147" y="18"/>
                  </a:lnTo>
                  <a:lnTo>
                    <a:pt x="149" y="5"/>
                  </a:lnTo>
                  <a:lnTo>
                    <a:pt x="149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3" y="1"/>
                  </a:lnTo>
                  <a:lnTo>
                    <a:pt x="140" y="1"/>
                  </a:lnTo>
                  <a:lnTo>
                    <a:pt x="139" y="3"/>
                  </a:lnTo>
                  <a:lnTo>
                    <a:pt x="139" y="5"/>
                  </a:lnTo>
                  <a:lnTo>
                    <a:pt x="13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6" name="Freeform 267"/>
            <p:cNvSpPr/>
            <p:nvPr/>
          </p:nvSpPr>
          <p:spPr bwMode="auto">
            <a:xfrm>
              <a:off x="2476500" y="2239963"/>
              <a:ext cx="38100" cy="149225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6" y="13"/>
                </a:cxn>
                <a:cxn ang="0">
                  <a:pos x="48" y="26"/>
                </a:cxn>
                <a:cxn ang="0">
                  <a:pos x="42" y="39"/>
                </a:cxn>
                <a:cxn ang="0">
                  <a:pos x="38" y="53"/>
                </a:cxn>
                <a:cxn ang="0">
                  <a:pos x="35" y="67"/>
                </a:cxn>
                <a:cxn ang="0">
                  <a:pos x="32" y="82"/>
                </a:cxn>
                <a:cxn ang="0">
                  <a:pos x="29" y="111"/>
                </a:cxn>
                <a:cxn ang="0">
                  <a:pos x="29" y="111"/>
                </a:cxn>
                <a:cxn ang="0">
                  <a:pos x="26" y="132"/>
                </a:cxn>
                <a:cxn ang="0">
                  <a:pos x="22" y="153"/>
                </a:cxn>
                <a:cxn ang="0">
                  <a:pos x="12" y="193"/>
                </a:cxn>
                <a:cxn ang="0">
                  <a:pos x="8" y="214"/>
                </a:cxn>
                <a:cxn ang="0">
                  <a:pos x="4" y="235"/>
                </a:cxn>
                <a:cxn ang="0">
                  <a:pos x="1" y="255"/>
                </a:cxn>
                <a:cxn ang="0">
                  <a:pos x="0" y="277"/>
                </a:cxn>
                <a:cxn ang="0">
                  <a:pos x="0" y="277"/>
                </a:cxn>
                <a:cxn ang="0">
                  <a:pos x="1" y="279"/>
                </a:cxn>
                <a:cxn ang="0">
                  <a:pos x="2" y="280"/>
                </a:cxn>
                <a:cxn ang="0">
                  <a:pos x="3" y="281"/>
                </a:cxn>
                <a:cxn ang="0">
                  <a:pos x="5" y="281"/>
                </a:cxn>
                <a:cxn ang="0">
                  <a:pos x="6" y="281"/>
                </a:cxn>
                <a:cxn ang="0">
                  <a:pos x="8" y="280"/>
                </a:cxn>
                <a:cxn ang="0">
                  <a:pos x="9" y="279"/>
                </a:cxn>
                <a:cxn ang="0">
                  <a:pos x="9" y="277"/>
                </a:cxn>
                <a:cxn ang="0">
                  <a:pos x="9" y="277"/>
                </a:cxn>
                <a:cxn ang="0">
                  <a:pos x="10" y="258"/>
                </a:cxn>
                <a:cxn ang="0">
                  <a:pos x="12" y="240"/>
                </a:cxn>
                <a:cxn ang="0">
                  <a:pos x="14" y="222"/>
                </a:cxn>
                <a:cxn ang="0">
                  <a:pos x="18" y="204"/>
                </a:cxn>
                <a:cxn ang="0">
                  <a:pos x="18" y="204"/>
                </a:cxn>
                <a:cxn ang="0">
                  <a:pos x="23" y="186"/>
                </a:cxn>
                <a:cxn ang="0">
                  <a:pos x="28" y="168"/>
                </a:cxn>
                <a:cxn ang="0">
                  <a:pos x="32" y="150"/>
                </a:cxn>
                <a:cxn ang="0">
                  <a:pos x="35" y="132"/>
                </a:cxn>
                <a:cxn ang="0">
                  <a:pos x="35" y="132"/>
                </a:cxn>
                <a:cxn ang="0">
                  <a:pos x="39" y="99"/>
                </a:cxn>
                <a:cxn ang="0">
                  <a:pos x="41" y="83"/>
                </a:cxn>
                <a:cxn ang="0">
                  <a:pos x="44" y="67"/>
                </a:cxn>
                <a:cxn ang="0">
                  <a:pos x="48" y="51"/>
                </a:cxn>
                <a:cxn ang="0">
                  <a:pos x="54" y="35"/>
                </a:cxn>
                <a:cxn ang="0">
                  <a:pos x="57" y="28"/>
                </a:cxn>
                <a:cxn ang="0">
                  <a:pos x="61" y="21"/>
                </a:cxn>
                <a:cxn ang="0">
                  <a:pos x="66" y="14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2" h="281">
                  <a:moveTo>
                    <a:pt x="65" y="1"/>
                  </a:moveTo>
                  <a:lnTo>
                    <a:pt x="65" y="1"/>
                  </a:lnTo>
                  <a:lnTo>
                    <a:pt x="56" y="13"/>
                  </a:lnTo>
                  <a:lnTo>
                    <a:pt x="48" y="26"/>
                  </a:lnTo>
                  <a:lnTo>
                    <a:pt x="42" y="39"/>
                  </a:lnTo>
                  <a:lnTo>
                    <a:pt x="38" y="53"/>
                  </a:lnTo>
                  <a:lnTo>
                    <a:pt x="35" y="67"/>
                  </a:lnTo>
                  <a:lnTo>
                    <a:pt x="32" y="82"/>
                  </a:lnTo>
                  <a:lnTo>
                    <a:pt x="29" y="111"/>
                  </a:lnTo>
                  <a:lnTo>
                    <a:pt x="29" y="111"/>
                  </a:lnTo>
                  <a:lnTo>
                    <a:pt x="26" y="132"/>
                  </a:lnTo>
                  <a:lnTo>
                    <a:pt x="22" y="153"/>
                  </a:lnTo>
                  <a:lnTo>
                    <a:pt x="12" y="193"/>
                  </a:lnTo>
                  <a:lnTo>
                    <a:pt x="8" y="214"/>
                  </a:lnTo>
                  <a:lnTo>
                    <a:pt x="4" y="235"/>
                  </a:lnTo>
                  <a:lnTo>
                    <a:pt x="1" y="255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1" y="279"/>
                  </a:lnTo>
                  <a:lnTo>
                    <a:pt x="2" y="280"/>
                  </a:lnTo>
                  <a:lnTo>
                    <a:pt x="3" y="281"/>
                  </a:lnTo>
                  <a:lnTo>
                    <a:pt x="5" y="281"/>
                  </a:lnTo>
                  <a:lnTo>
                    <a:pt x="6" y="281"/>
                  </a:lnTo>
                  <a:lnTo>
                    <a:pt x="8" y="280"/>
                  </a:lnTo>
                  <a:lnTo>
                    <a:pt x="9" y="279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10" y="258"/>
                  </a:lnTo>
                  <a:lnTo>
                    <a:pt x="12" y="240"/>
                  </a:lnTo>
                  <a:lnTo>
                    <a:pt x="14" y="222"/>
                  </a:lnTo>
                  <a:lnTo>
                    <a:pt x="18" y="204"/>
                  </a:lnTo>
                  <a:lnTo>
                    <a:pt x="18" y="204"/>
                  </a:lnTo>
                  <a:lnTo>
                    <a:pt x="23" y="186"/>
                  </a:lnTo>
                  <a:lnTo>
                    <a:pt x="28" y="168"/>
                  </a:lnTo>
                  <a:lnTo>
                    <a:pt x="32" y="150"/>
                  </a:lnTo>
                  <a:lnTo>
                    <a:pt x="35" y="132"/>
                  </a:lnTo>
                  <a:lnTo>
                    <a:pt x="35" y="132"/>
                  </a:lnTo>
                  <a:lnTo>
                    <a:pt x="39" y="99"/>
                  </a:lnTo>
                  <a:lnTo>
                    <a:pt x="41" y="83"/>
                  </a:lnTo>
                  <a:lnTo>
                    <a:pt x="44" y="67"/>
                  </a:lnTo>
                  <a:lnTo>
                    <a:pt x="48" y="51"/>
                  </a:lnTo>
                  <a:lnTo>
                    <a:pt x="54" y="35"/>
                  </a:lnTo>
                  <a:lnTo>
                    <a:pt x="57" y="28"/>
                  </a:lnTo>
                  <a:lnTo>
                    <a:pt x="61" y="21"/>
                  </a:lnTo>
                  <a:lnTo>
                    <a:pt x="66" y="14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7" name="Freeform 268"/>
            <p:cNvSpPr/>
            <p:nvPr/>
          </p:nvSpPr>
          <p:spPr bwMode="auto">
            <a:xfrm>
              <a:off x="2516188" y="2290763"/>
              <a:ext cx="19050" cy="74613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1"/>
                </a:cxn>
                <a:cxn ang="0">
                  <a:pos x="23" y="19"/>
                </a:cxn>
                <a:cxn ang="0">
                  <a:pos x="19" y="32"/>
                </a:cxn>
                <a:cxn ang="0">
                  <a:pos x="14" y="46"/>
                </a:cxn>
                <a:cxn ang="0">
                  <a:pos x="13" y="53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0" y="79"/>
                </a:cxn>
                <a:cxn ang="0">
                  <a:pos x="8" y="98"/>
                </a:cxn>
                <a:cxn ang="0">
                  <a:pos x="5" y="117"/>
                </a:cxn>
                <a:cxn ang="0">
                  <a:pos x="4" y="126"/>
                </a:cxn>
                <a:cxn ang="0">
                  <a:pos x="1" y="136"/>
                </a:cxn>
                <a:cxn ang="0">
                  <a:pos x="1" y="136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10" y="141"/>
                </a:cxn>
                <a:cxn ang="0">
                  <a:pos x="11" y="138"/>
                </a:cxn>
                <a:cxn ang="0">
                  <a:pos x="11" y="138"/>
                </a:cxn>
                <a:cxn ang="0">
                  <a:pos x="15" y="123"/>
                </a:cxn>
                <a:cxn ang="0">
                  <a:pos x="17" y="109"/>
                </a:cxn>
                <a:cxn ang="0">
                  <a:pos x="19" y="93"/>
                </a:cxn>
                <a:cxn ang="0">
                  <a:pos x="20" y="77"/>
                </a:cxn>
                <a:cxn ang="0">
                  <a:pos x="20" y="77"/>
                </a:cxn>
                <a:cxn ang="0">
                  <a:pos x="21" y="67"/>
                </a:cxn>
                <a:cxn ang="0">
                  <a:pos x="22" y="58"/>
                </a:cxn>
                <a:cxn ang="0">
                  <a:pos x="27" y="40"/>
                </a:cxn>
                <a:cxn ang="0">
                  <a:pos x="32" y="23"/>
                </a:cxn>
                <a:cxn ang="0">
                  <a:pos x="34" y="13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5" h="142">
                  <a:moveTo>
                    <a:pt x="26" y="4"/>
                  </a:moveTo>
                  <a:lnTo>
                    <a:pt x="26" y="4"/>
                  </a:lnTo>
                  <a:lnTo>
                    <a:pt x="25" y="11"/>
                  </a:lnTo>
                  <a:lnTo>
                    <a:pt x="23" y="19"/>
                  </a:lnTo>
                  <a:lnTo>
                    <a:pt x="19" y="32"/>
                  </a:lnTo>
                  <a:lnTo>
                    <a:pt x="14" y="46"/>
                  </a:lnTo>
                  <a:lnTo>
                    <a:pt x="13" y="53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0" y="79"/>
                  </a:lnTo>
                  <a:lnTo>
                    <a:pt x="8" y="98"/>
                  </a:lnTo>
                  <a:lnTo>
                    <a:pt x="5" y="117"/>
                  </a:lnTo>
                  <a:lnTo>
                    <a:pt x="4" y="12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10" y="141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15" y="123"/>
                  </a:lnTo>
                  <a:lnTo>
                    <a:pt x="17" y="109"/>
                  </a:lnTo>
                  <a:lnTo>
                    <a:pt x="19" y="93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1" y="67"/>
                  </a:lnTo>
                  <a:lnTo>
                    <a:pt x="22" y="58"/>
                  </a:lnTo>
                  <a:lnTo>
                    <a:pt x="27" y="40"/>
                  </a:lnTo>
                  <a:lnTo>
                    <a:pt x="32" y="23"/>
                  </a:lnTo>
                  <a:lnTo>
                    <a:pt x="34" y="13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" name="Freeform 269"/>
            <p:cNvSpPr/>
            <p:nvPr/>
          </p:nvSpPr>
          <p:spPr bwMode="auto">
            <a:xfrm>
              <a:off x="2443163" y="2420938"/>
              <a:ext cx="38100" cy="215900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53" y="21"/>
                </a:cxn>
                <a:cxn ang="0">
                  <a:pos x="48" y="39"/>
                </a:cxn>
                <a:cxn ang="0">
                  <a:pos x="44" y="82"/>
                </a:cxn>
                <a:cxn ang="0">
                  <a:pos x="35" y="143"/>
                </a:cxn>
                <a:cxn ang="0">
                  <a:pos x="23" y="204"/>
                </a:cxn>
                <a:cxn ang="0">
                  <a:pos x="19" y="217"/>
                </a:cxn>
                <a:cxn ang="0">
                  <a:pos x="16" y="241"/>
                </a:cxn>
                <a:cxn ang="0">
                  <a:pos x="13" y="252"/>
                </a:cxn>
                <a:cxn ang="0">
                  <a:pos x="5" y="289"/>
                </a:cxn>
                <a:cxn ang="0">
                  <a:pos x="3" y="303"/>
                </a:cxn>
                <a:cxn ang="0">
                  <a:pos x="0" y="352"/>
                </a:cxn>
                <a:cxn ang="0">
                  <a:pos x="1" y="404"/>
                </a:cxn>
                <a:cxn ang="0">
                  <a:pos x="2" y="407"/>
                </a:cxn>
                <a:cxn ang="0">
                  <a:pos x="6" y="408"/>
                </a:cxn>
                <a:cxn ang="0">
                  <a:pos x="9" y="407"/>
                </a:cxn>
                <a:cxn ang="0">
                  <a:pos x="10" y="404"/>
                </a:cxn>
                <a:cxn ang="0">
                  <a:pos x="10" y="361"/>
                </a:cxn>
                <a:cxn ang="0">
                  <a:pos x="11" y="319"/>
                </a:cxn>
                <a:cxn ang="0">
                  <a:pos x="13" y="294"/>
                </a:cxn>
                <a:cxn ang="0">
                  <a:pos x="25" y="245"/>
                </a:cxn>
                <a:cxn ang="0">
                  <a:pos x="29" y="220"/>
                </a:cxn>
                <a:cxn ang="0">
                  <a:pos x="31" y="206"/>
                </a:cxn>
                <a:cxn ang="0">
                  <a:pos x="39" y="164"/>
                </a:cxn>
                <a:cxn ang="0">
                  <a:pos x="49" y="108"/>
                </a:cxn>
                <a:cxn ang="0">
                  <a:pos x="51" y="95"/>
                </a:cxn>
                <a:cxn ang="0">
                  <a:pos x="55" y="56"/>
                </a:cxn>
                <a:cxn ang="0">
                  <a:pos x="60" y="30"/>
                </a:cxn>
                <a:cxn ang="0">
                  <a:pos x="68" y="13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9" y="0"/>
                </a:cxn>
                <a:cxn ang="0">
                  <a:pos x="65" y="2"/>
                </a:cxn>
              </a:cxnLst>
              <a:rect l="0" t="0" r="r" b="b"/>
              <a:pathLst>
                <a:path w="73" h="408">
                  <a:moveTo>
                    <a:pt x="65" y="2"/>
                  </a:moveTo>
                  <a:lnTo>
                    <a:pt x="65" y="2"/>
                  </a:lnTo>
                  <a:lnTo>
                    <a:pt x="59" y="11"/>
                  </a:lnTo>
                  <a:lnTo>
                    <a:pt x="53" y="21"/>
                  </a:lnTo>
                  <a:lnTo>
                    <a:pt x="50" y="30"/>
                  </a:lnTo>
                  <a:lnTo>
                    <a:pt x="48" y="39"/>
                  </a:lnTo>
                  <a:lnTo>
                    <a:pt x="46" y="60"/>
                  </a:lnTo>
                  <a:lnTo>
                    <a:pt x="44" y="82"/>
                  </a:lnTo>
                  <a:lnTo>
                    <a:pt x="44" y="82"/>
                  </a:lnTo>
                  <a:lnTo>
                    <a:pt x="35" y="143"/>
                  </a:lnTo>
                  <a:lnTo>
                    <a:pt x="29" y="173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19" y="217"/>
                  </a:lnTo>
                  <a:lnTo>
                    <a:pt x="17" y="228"/>
                  </a:lnTo>
                  <a:lnTo>
                    <a:pt x="16" y="241"/>
                  </a:lnTo>
                  <a:lnTo>
                    <a:pt x="13" y="252"/>
                  </a:lnTo>
                  <a:lnTo>
                    <a:pt x="13" y="252"/>
                  </a:lnTo>
                  <a:lnTo>
                    <a:pt x="7" y="277"/>
                  </a:lnTo>
                  <a:lnTo>
                    <a:pt x="5" y="289"/>
                  </a:lnTo>
                  <a:lnTo>
                    <a:pt x="3" y="303"/>
                  </a:lnTo>
                  <a:lnTo>
                    <a:pt x="3" y="303"/>
                  </a:lnTo>
                  <a:lnTo>
                    <a:pt x="1" y="327"/>
                  </a:lnTo>
                  <a:lnTo>
                    <a:pt x="0" y="352"/>
                  </a:lnTo>
                  <a:lnTo>
                    <a:pt x="1" y="404"/>
                  </a:lnTo>
                  <a:lnTo>
                    <a:pt x="1" y="404"/>
                  </a:lnTo>
                  <a:lnTo>
                    <a:pt x="1" y="405"/>
                  </a:lnTo>
                  <a:lnTo>
                    <a:pt x="2" y="407"/>
                  </a:lnTo>
                  <a:lnTo>
                    <a:pt x="4" y="408"/>
                  </a:lnTo>
                  <a:lnTo>
                    <a:pt x="6" y="408"/>
                  </a:lnTo>
                  <a:lnTo>
                    <a:pt x="7" y="408"/>
                  </a:lnTo>
                  <a:lnTo>
                    <a:pt x="9" y="407"/>
                  </a:lnTo>
                  <a:lnTo>
                    <a:pt x="10" y="405"/>
                  </a:lnTo>
                  <a:lnTo>
                    <a:pt x="10" y="404"/>
                  </a:lnTo>
                  <a:lnTo>
                    <a:pt x="10" y="404"/>
                  </a:lnTo>
                  <a:lnTo>
                    <a:pt x="10" y="361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2" y="307"/>
                  </a:lnTo>
                  <a:lnTo>
                    <a:pt x="13" y="294"/>
                  </a:lnTo>
                  <a:lnTo>
                    <a:pt x="19" y="270"/>
                  </a:lnTo>
                  <a:lnTo>
                    <a:pt x="25" y="245"/>
                  </a:lnTo>
                  <a:lnTo>
                    <a:pt x="28" y="232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31" y="206"/>
                  </a:lnTo>
                  <a:lnTo>
                    <a:pt x="33" y="192"/>
                  </a:lnTo>
                  <a:lnTo>
                    <a:pt x="39" y="164"/>
                  </a:lnTo>
                  <a:lnTo>
                    <a:pt x="45" y="136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1" y="95"/>
                  </a:lnTo>
                  <a:lnTo>
                    <a:pt x="52" y="83"/>
                  </a:lnTo>
                  <a:lnTo>
                    <a:pt x="55" y="56"/>
                  </a:lnTo>
                  <a:lnTo>
                    <a:pt x="57" y="42"/>
                  </a:lnTo>
                  <a:lnTo>
                    <a:pt x="60" y="30"/>
                  </a:lnTo>
                  <a:lnTo>
                    <a:pt x="65" y="19"/>
                  </a:lnTo>
                  <a:lnTo>
                    <a:pt x="68" y="13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" name="Freeform 270"/>
            <p:cNvSpPr/>
            <p:nvPr/>
          </p:nvSpPr>
          <p:spPr bwMode="auto">
            <a:xfrm>
              <a:off x="2463800" y="2487613"/>
              <a:ext cx="34925" cy="16986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5" y="22"/>
                </a:cxn>
                <a:cxn ang="0">
                  <a:pos x="51" y="40"/>
                </a:cxn>
                <a:cxn ang="0">
                  <a:pos x="42" y="75"/>
                </a:cxn>
                <a:cxn ang="0">
                  <a:pos x="42" y="75"/>
                </a:cxn>
                <a:cxn ang="0">
                  <a:pos x="25" y="161"/>
                </a:cxn>
                <a:cxn ang="0">
                  <a:pos x="25" y="161"/>
                </a:cxn>
                <a:cxn ang="0">
                  <a:pos x="17" y="199"/>
                </a:cxn>
                <a:cxn ang="0">
                  <a:pos x="9" y="238"/>
                </a:cxn>
                <a:cxn ang="0">
                  <a:pos x="5" y="256"/>
                </a:cxn>
                <a:cxn ang="0">
                  <a:pos x="3" y="276"/>
                </a:cxn>
                <a:cxn ang="0">
                  <a:pos x="1" y="295"/>
                </a:cxn>
                <a:cxn ang="0">
                  <a:pos x="0" y="314"/>
                </a:cxn>
                <a:cxn ang="0">
                  <a:pos x="0" y="314"/>
                </a:cxn>
                <a:cxn ang="0">
                  <a:pos x="0" y="316"/>
                </a:cxn>
                <a:cxn ang="0">
                  <a:pos x="1" y="318"/>
                </a:cxn>
                <a:cxn ang="0">
                  <a:pos x="3" y="318"/>
                </a:cxn>
                <a:cxn ang="0">
                  <a:pos x="4" y="319"/>
                </a:cxn>
                <a:cxn ang="0">
                  <a:pos x="6" y="318"/>
                </a:cxn>
                <a:cxn ang="0">
                  <a:pos x="7" y="318"/>
                </a:cxn>
                <a:cxn ang="0">
                  <a:pos x="8" y="316"/>
                </a:cxn>
                <a:cxn ang="0">
                  <a:pos x="9" y="314"/>
                </a:cxn>
                <a:cxn ang="0">
                  <a:pos x="9" y="314"/>
                </a:cxn>
                <a:cxn ang="0">
                  <a:pos x="10" y="294"/>
                </a:cxn>
                <a:cxn ang="0">
                  <a:pos x="12" y="274"/>
                </a:cxn>
                <a:cxn ang="0">
                  <a:pos x="16" y="254"/>
                </a:cxn>
                <a:cxn ang="0">
                  <a:pos x="19" y="234"/>
                </a:cxn>
                <a:cxn ang="0">
                  <a:pos x="36" y="155"/>
                </a:cxn>
                <a:cxn ang="0">
                  <a:pos x="36" y="155"/>
                </a:cxn>
                <a:cxn ang="0">
                  <a:pos x="54" y="69"/>
                </a:cxn>
                <a:cxn ang="0">
                  <a:pos x="54" y="69"/>
                </a:cxn>
                <a:cxn ang="0">
                  <a:pos x="61" y="37"/>
                </a:cxn>
                <a:cxn ang="0">
                  <a:pos x="64" y="2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19">
                  <a:moveTo>
                    <a:pt x="57" y="4"/>
                  </a:moveTo>
                  <a:lnTo>
                    <a:pt x="57" y="4"/>
                  </a:lnTo>
                  <a:lnTo>
                    <a:pt x="55" y="22"/>
                  </a:lnTo>
                  <a:lnTo>
                    <a:pt x="51" y="40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17" y="199"/>
                  </a:lnTo>
                  <a:lnTo>
                    <a:pt x="9" y="238"/>
                  </a:lnTo>
                  <a:lnTo>
                    <a:pt x="5" y="256"/>
                  </a:lnTo>
                  <a:lnTo>
                    <a:pt x="3" y="276"/>
                  </a:lnTo>
                  <a:lnTo>
                    <a:pt x="1" y="295"/>
                  </a:lnTo>
                  <a:lnTo>
                    <a:pt x="0" y="314"/>
                  </a:lnTo>
                  <a:lnTo>
                    <a:pt x="0" y="314"/>
                  </a:lnTo>
                  <a:lnTo>
                    <a:pt x="0" y="316"/>
                  </a:lnTo>
                  <a:lnTo>
                    <a:pt x="1" y="318"/>
                  </a:lnTo>
                  <a:lnTo>
                    <a:pt x="3" y="318"/>
                  </a:lnTo>
                  <a:lnTo>
                    <a:pt x="4" y="319"/>
                  </a:lnTo>
                  <a:lnTo>
                    <a:pt x="6" y="318"/>
                  </a:lnTo>
                  <a:lnTo>
                    <a:pt x="7" y="318"/>
                  </a:lnTo>
                  <a:lnTo>
                    <a:pt x="8" y="316"/>
                  </a:lnTo>
                  <a:lnTo>
                    <a:pt x="9" y="314"/>
                  </a:lnTo>
                  <a:lnTo>
                    <a:pt x="9" y="314"/>
                  </a:lnTo>
                  <a:lnTo>
                    <a:pt x="10" y="294"/>
                  </a:lnTo>
                  <a:lnTo>
                    <a:pt x="12" y="274"/>
                  </a:lnTo>
                  <a:lnTo>
                    <a:pt x="16" y="254"/>
                  </a:lnTo>
                  <a:lnTo>
                    <a:pt x="19" y="234"/>
                  </a:lnTo>
                  <a:lnTo>
                    <a:pt x="36" y="155"/>
                  </a:lnTo>
                  <a:lnTo>
                    <a:pt x="36" y="155"/>
                  </a:lnTo>
                  <a:lnTo>
                    <a:pt x="54" y="69"/>
                  </a:lnTo>
                  <a:lnTo>
                    <a:pt x="54" y="69"/>
                  </a:lnTo>
                  <a:lnTo>
                    <a:pt x="61" y="37"/>
                  </a:lnTo>
                  <a:lnTo>
                    <a:pt x="64" y="2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" name="Freeform 271"/>
            <p:cNvSpPr/>
            <p:nvPr/>
          </p:nvSpPr>
          <p:spPr bwMode="auto">
            <a:xfrm>
              <a:off x="2482850" y="2514600"/>
              <a:ext cx="46038" cy="158750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76" y="13"/>
                </a:cxn>
                <a:cxn ang="0">
                  <a:pos x="73" y="22"/>
                </a:cxn>
                <a:cxn ang="0">
                  <a:pos x="66" y="40"/>
                </a:cxn>
                <a:cxn ang="0">
                  <a:pos x="59" y="57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47" y="94"/>
                </a:cxn>
                <a:cxn ang="0">
                  <a:pos x="42" y="113"/>
                </a:cxn>
                <a:cxn ang="0">
                  <a:pos x="34" y="152"/>
                </a:cxn>
                <a:cxn ang="0">
                  <a:pos x="34" y="152"/>
                </a:cxn>
                <a:cxn ang="0">
                  <a:pos x="30" y="170"/>
                </a:cxn>
                <a:cxn ang="0">
                  <a:pos x="25" y="188"/>
                </a:cxn>
                <a:cxn ang="0">
                  <a:pos x="15" y="223"/>
                </a:cxn>
                <a:cxn ang="0">
                  <a:pos x="10" y="240"/>
                </a:cxn>
                <a:cxn ang="0">
                  <a:pos x="5" y="258"/>
                </a:cxn>
                <a:cxn ang="0">
                  <a:pos x="2" y="276"/>
                </a:cxn>
                <a:cxn ang="0">
                  <a:pos x="0" y="295"/>
                </a:cxn>
                <a:cxn ang="0">
                  <a:pos x="0" y="295"/>
                </a:cxn>
                <a:cxn ang="0">
                  <a:pos x="1" y="297"/>
                </a:cxn>
                <a:cxn ang="0">
                  <a:pos x="2" y="298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10" y="297"/>
                </a:cxn>
                <a:cxn ang="0">
                  <a:pos x="11" y="295"/>
                </a:cxn>
                <a:cxn ang="0">
                  <a:pos x="11" y="295"/>
                </a:cxn>
                <a:cxn ang="0">
                  <a:pos x="12" y="275"/>
                </a:cxn>
                <a:cxn ang="0">
                  <a:pos x="15" y="257"/>
                </a:cxn>
                <a:cxn ang="0">
                  <a:pos x="19" y="238"/>
                </a:cxn>
                <a:cxn ang="0">
                  <a:pos x="24" y="220"/>
                </a:cxn>
                <a:cxn ang="0">
                  <a:pos x="35" y="183"/>
                </a:cxn>
                <a:cxn ang="0">
                  <a:pos x="40" y="165"/>
                </a:cxn>
                <a:cxn ang="0">
                  <a:pos x="45" y="146"/>
                </a:cxn>
                <a:cxn ang="0">
                  <a:pos x="45" y="146"/>
                </a:cxn>
                <a:cxn ang="0">
                  <a:pos x="48" y="127"/>
                </a:cxn>
                <a:cxn ang="0">
                  <a:pos x="53" y="107"/>
                </a:cxn>
                <a:cxn ang="0">
                  <a:pos x="58" y="88"/>
                </a:cxn>
                <a:cxn ang="0">
                  <a:pos x="64" y="70"/>
                </a:cxn>
                <a:cxn ang="0">
                  <a:pos x="64" y="70"/>
                </a:cxn>
                <a:cxn ang="0">
                  <a:pos x="70" y="53"/>
                </a:cxn>
                <a:cxn ang="0">
                  <a:pos x="78" y="38"/>
                </a:cxn>
                <a:cxn ang="0">
                  <a:pos x="83" y="21"/>
                </a:cxn>
                <a:cxn ang="0">
                  <a:pos x="85" y="13"/>
                </a:cxn>
                <a:cxn ang="0">
                  <a:pos x="86" y="4"/>
                </a:cxn>
                <a:cxn ang="0">
                  <a:pos x="86" y="4"/>
                </a:cxn>
                <a:cxn ang="0">
                  <a:pos x="86" y="2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9" y="1"/>
                </a:cxn>
                <a:cxn ang="0">
                  <a:pos x="77" y="2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6" h="299">
                  <a:moveTo>
                    <a:pt x="77" y="4"/>
                  </a:moveTo>
                  <a:lnTo>
                    <a:pt x="77" y="4"/>
                  </a:lnTo>
                  <a:lnTo>
                    <a:pt x="76" y="13"/>
                  </a:lnTo>
                  <a:lnTo>
                    <a:pt x="73" y="22"/>
                  </a:lnTo>
                  <a:lnTo>
                    <a:pt x="66" y="40"/>
                  </a:lnTo>
                  <a:lnTo>
                    <a:pt x="59" y="57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47" y="94"/>
                  </a:lnTo>
                  <a:lnTo>
                    <a:pt x="42" y="113"/>
                  </a:lnTo>
                  <a:lnTo>
                    <a:pt x="34" y="152"/>
                  </a:lnTo>
                  <a:lnTo>
                    <a:pt x="34" y="152"/>
                  </a:lnTo>
                  <a:lnTo>
                    <a:pt x="30" y="170"/>
                  </a:lnTo>
                  <a:lnTo>
                    <a:pt x="25" y="188"/>
                  </a:lnTo>
                  <a:lnTo>
                    <a:pt x="15" y="223"/>
                  </a:lnTo>
                  <a:lnTo>
                    <a:pt x="10" y="240"/>
                  </a:lnTo>
                  <a:lnTo>
                    <a:pt x="5" y="258"/>
                  </a:lnTo>
                  <a:lnTo>
                    <a:pt x="2" y="276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2" y="298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10" y="297"/>
                  </a:lnTo>
                  <a:lnTo>
                    <a:pt x="11" y="295"/>
                  </a:lnTo>
                  <a:lnTo>
                    <a:pt x="11" y="295"/>
                  </a:lnTo>
                  <a:lnTo>
                    <a:pt x="12" y="275"/>
                  </a:lnTo>
                  <a:lnTo>
                    <a:pt x="15" y="257"/>
                  </a:lnTo>
                  <a:lnTo>
                    <a:pt x="19" y="238"/>
                  </a:lnTo>
                  <a:lnTo>
                    <a:pt x="24" y="220"/>
                  </a:lnTo>
                  <a:lnTo>
                    <a:pt x="35" y="183"/>
                  </a:lnTo>
                  <a:lnTo>
                    <a:pt x="40" y="165"/>
                  </a:lnTo>
                  <a:lnTo>
                    <a:pt x="45" y="146"/>
                  </a:lnTo>
                  <a:lnTo>
                    <a:pt x="45" y="146"/>
                  </a:lnTo>
                  <a:lnTo>
                    <a:pt x="48" y="127"/>
                  </a:lnTo>
                  <a:lnTo>
                    <a:pt x="53" y="107"/>
                  </a:lnTo>
                  <a:lnTo>
                    <a:pt x="58" y="88"/>
                  </a:lnTo>
                  <a:lnTo>
                    <a:pt x="64" y="70"/>
                  </a:lnTo>
                  <a:lnTo>
                    <a:pt x="64" y="70"/>
                  </a:lnTo>
                  <a:lnTo>
                    <a:pt x="70" y="53"/>
                  </a:lnTo>
                  <a:lnTo>
                    <a:pt x="78" y="38"/>
                  </a:lnTo>
                  <a:lnTo>
                    <a:pt x="83" y="21"/>
                  </a:lnTo>
                  <a:lnTo>
                    <a:pt x="85" y="13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1"/>
                  </a:lnTo>
                  <a:lnTo>
                    <a:pt x="77" y="2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" name="Freeform 272"/>
            <p:cNvSpPr/>
            <p:nvPr/>
          </p:nvSpPr>
          <p:spPr bwMode="auto">
            <a:xfrm>
              <a:off x="2516188" y="2557463"/>
              <a:ext cx="28575" cy="163513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29" y="78"/>
                </a:cxn>
                <a:cxn ang="0">
                  <a:pos x="16" y="152"/>
                </a:cxn>
                <a:cxn ang="0">
                  <a:pos x="10" y="189"/>
                </a:cxn>
                <a:cxn ang="0">
                  <a:pos x="4" y="226"/>
                </a:cxn>
                <a:cxn ang="0">
                  <a:pos x="1" y="265"/>
                </a:cxn>
                <a:cxn ang="0">
                  <a:pos x="0" y="303"/>
                </a:cxn>
                <a:cxn ang="0">
                  <a:pos x="0" y="303"/>
                </a:cxn>
                <a:cxn ang="0">
                  <a:pos x="0" y="304"/>
                </a:cxn>
                <a:cxn ang="0">
                  <a:pos x="1" y="306"/>
                </a:cxn>
                <a:cxn ang="0">
                  <a:pos x="2" y="307"/>
                </a:cxn>
                <a:cxn ang="0">
                  <a:pos x="4" y="307"/>
                </a:cxn>
                <a:cxn ang="0">
                  <a:pos x="6" y="307"/>
                </a:cxn>
                <a:cxn ang="0">
                  <a:pos x="7" y="306"/>
                </a:cxn>
                <a:cxn ang="0">
                  <a:pos x="9" y="304"/>
                </a:cxn>
                <a:cxn ang="0">
                  <a:pos x="10" y="303"/>
                </a:cxn>
                <a:cxn ang="0">
                  <a:pos x="10" y="303"/>
                </a:cxn>
                <a:cxn ang="0">
                  <a:pos x="11" y="265"/>
                </a:cxn>
                <a:cxn ang="0">
                  <a:pos x="14" y="227"/>
                </a:cxn>
                <a:cxn ang="0">
                  <a:pos x="19" y="190"/>
                </a:cxn>
                <a:cxn ang="0">
                  <a:pos x="25" y="153"/>
                </a:cxn>
                <a:cxn ang="0">
                  <a:pos x="38" y="80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3" h="307">
                  <a:moveTo>
                    <a:pt x="45" y="4"/>
                  </a:moveTo>
                  <a:lnTo>
                    <a:pt x="45" y="4"/>
                  </a:lnTo>
                  <a:lnTo>
                    <a:pt x="29" y="78"/>
                  </a:lnTo>
                  <a:lnTo>
                    <a:pt x="16" y="152"/>
                  </a:lnTo>
                  <a:lnTo>
                    <a:pt x="10" y="189"/>
                  </a:lnTo>
                  <a:lnTo>
                    <a:pt x="4" y="226"/>
                  </a:lnTo>
                  <a:lnTo>
                    <a:pt x="1" y="265"/>
                  </a:lnTo>
                  <a:lnTo>
                    <a:pt x="0" y="303"/>
                  </a:lnTo>
                  <a:lnTo>
                    <a:pt x="0" y="303"/>
                  </a:lnTo>
                  <a:lnTo>
                    <a:pt x="0" y="304"/>
                  </a:lnTo>
                  <a:lnTo>
                    <a:pt x="1" y="306"/>
                  </a:lnTo>
                  <a:lnTo>
                    <a:pt x="2" y="307"/>
                  </a:lnTo>
                  <a:lnTo>
                    <a:pt x="4" y="307"/>
                  </a:lnTo>
                  <a:lnTo>
                    <a:pt x="6" y="307"/>
                  </a:lnTo>
                  <a:lnTo>
                    <a:pt x="7" y="306"/>
                  </a:lnTo>
                  <a:lnTo>
                    <a:pt x="9" y="304"/>
                  </a:lnTo>
                  <a:lnTo>
                    <a:pt x="10" y="303"/>
                  </a:lnTo>
                  <a:lnTo>
                    <a:pt x="10" y="303"/>
                  </a:lnTo>
                  <a:lnTo>
                    <a:pt x="11" y="265"/>
                  </a:lnTo>
                  <a:lnTo>
                    <a:pt x="14" y="227"/>
                  </a:lnTo>
                  <a:lnTo>
                    <a:pt x="19" y="190"/>
                  </a:lnTo>
                  <a:lnTo>
                    <a:pt x="25" y="153"/>
                  </a:lnTo>
                  <a:lnTo>
                    <a:pt x="38" y="80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2" name="Freeform 273"/>
            <p:cNvSpPr/>
            <p:nvPr/>
          </p:nvSpPr>
          <p:spPr bwMode="auto">
            <a:xfrm>
              <a:off x="2549525" y="2571750"/>
              <a:ext cx="28575" cy="161925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4" y="12"/>
                </a:cxn>
                <a:cxn ang="0">
                  <a:pos x="42" y="21"/>
                </a:cxn>
                <a:cxn ang="0">
                  <a:pos x="37" y="37"/>
                </a:cxn>
                <a:cxn ang="0">
                  <a:pos x="33" y="53"/>
                </a:cxn>
                <a:cxn ang="0">
                  <a:pos x="29" y="68"/>
                </a:cxn>
                <a:cxn ang="0">
                  <a:pos x="29" y="68"/>
                </a:cxn>
                <a:cxn ang="0">
                  <a:pos x="27" y="88"/>
                </a:cxn>
                <a:cxn ang="0">
                  <a:pos x="25" y="107"/>
                </a:cxn>
                <a:cxn ang="0">
                  <a:pos x="21" y="147"/>
                </a:cxn>
                <a:cxn ang="0">
                  <a:pos x="21" y="147"/>
                </a:cxn>
                <a:cxn ang="0">
                  <a:pos x="15" y="185"/>
                </a:cxn>
                <a:cxn ang="0">
                  <a:pos x="7" y="224"/>
                </a:cxn>
                <a:cxn ang="0">
                  <a:pos x="2" y="262"/>
                </a:cxn>
                <a:cxn ang="0">
                  <a:pos x="1" y="282"/>
                </a:cxn>
                <a:cxn ang="0">
                  <a:pos x="0" y="302"/>
                </a:cxn>
                <a:cxn ang="0">
                  <a:pos x="0" y="302"/>
                </a:cxn>
                <a:cxn ang="0">
                  <a:pos x="0" y="304"/>
                </a:cxn>
                <a:cxn ang="0">
                  <a:pos x="1" y="305"/>
                </a:cxn>
                <a:cxn ang="0">
                  <a:pos x="3" y="306"/>
                </a:cxn>
                <a:cxn ang="0">
                  <a:pos x="4" y="306"/>
                </a:cxn>
                <a:cxn ang="0">
                  <a:pos x="6" y="306"/>
                </a:cxn>
                <a:cxn ang="0">
                  <a:pos x="7" y="305"/>
                </a:cxn>
                <a:cxn ang="0">
                  <a:pos x="10" y="304"/>
                </a:cxn>
                <a:cxn ang="0">
                  <a:pos x="10" y="302"/>
                </a:cxn>
                <a:cxn ang="0">
                  <a:pos x="10" y="302"/>
                </a:cxn>
                <a:cxn ang="0">
                  <a:pos x="11" y="281"/>
                </a:cxn>
                <a:cxn ang="0">
                  <a:pos x="13" y="261"/>
                </a:cxn>
                <a:cxn ang="0">
                  <a:pos x="18" y="221"/>
                </a:cxn>
                <a:cxn ang="0">
                  <a:pos x="24" y="181"/>
                </a:cxn>
                <a:cxn ang="0">
                  <a:pos x="31" y="140"/>
                </a:cxn>
                <a:cxn ang="0">
                  <a:pos x="31" y="140"/>
                </a:cxn>
                <a:cxn ang="0">
                  <a:pos x="35" y="102"/>
                </a:cxn>
                <a:cxn ang="0">
                  <a:pos x="37" y="83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43" y="49"/>
                </a:cxn>
                <a:cxn ang="0">
                  <a:pos x="48" y="34"/>
                </a:cxn>
                <a:cxn ang="0">
                  <a:pos x="52" y="20"/>
                </a:cxn>
                <a:cxn ang="0">
                  <a:pos x="53" y="12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4" h="306">
                  <a:moveTo>
                    <a:pt x="45" y="4"/>
                  </a:moveTo>
                  <a:lnTo>
                    <a:pt x="45" y="4"/>
                  </a:lnTo>
                  <a:lnTo>
                    <a:pt x="44" y="12"/>
                  </a:lnTo>
                  <a:lnTo>
                    <a:pt x="42" y="21"/>
                  </a:lnTo>
                  <a:lnTo>
                    <a:pt x="37" y="37"/>
                  </a:lnTo>
                  <a:lnTo>
                    <a:pt x="33" y="53"/>
                  </a:lnTo>
                  <a:lnTo>
                    <a:pt x="29" y="68"/>
                  </a:lnTo>
                  <a:lnTo>
                    <a:pt x="29" y="68"/>
                  </a:lnTo>
                  <a:lnTo>
                    <a:pt x="27" y="88"/>
                  </a:lnTo>
                  <a:lnTo>
                    <a:pt x="25" y="107"/>
                  </a:lnTo>
                  <a:lnTo>
                    <a:pt x="21" y="147"/>
                  </a:lnTo>
                  <a:lnTo>
                    <a:pt x="21" y="147"/>
                  </a:lnTo>
                  <a:lnTo>
                    <a:pt x="15" y="185"/>
                  </a:lnTo>
                  <a:lnTo>
                    <a:pt x="7" y="224"/>
                  </a:lnTo>
                  <a:lnTo>
                    <a:pt x="2" y="262"/>
                  </a:lnTo>
                  <a:lnTo>
                    <a:pt x="1" y="282"/>
                  </a:lnTo>
                  <a:lnTo>
                    <a:pt x="0" y="302"/>
                  </a:lnTo>
                  <a:lnTo>
                    <a:pt x="0" y="302"/>
                  </a:lnTo>
                  <a:lnTo>
                    <a:pt x="0" y="304"/>
                  </a:lnTo>
                  <a:lnTo>
                    <a:pt x="1" y="305"/>
                  </a:lnTo>
                  <a:lnTo>
                    <a:pt x="3" y="306"/>
                  </a:lnTo>
                  <a:lnTo>
                    <a:pt x="4" y="306"/>
                  </a:lnTo>
                  <a:lnTo>
                    <a:pt x="6" y="306"/>
                  </a:lnTo>
                  <a:lnTo>
                    <a:pt x="7" y="305"/>
                  </a:lnTo>
                  <a:lnTo>
                    <a:pt x="10" y="304"/>
                  </a:lnTo>
                  <a:lnTo>
                    <a:pt x="10" y="302"/>
                  </a:lnTo>
                  <a:lnTo>
                    <a:pt x="10" y="302"/>
                  </a:lnTo>
                  <a:lnTo>
                    <a:pt x="11" y="281"/>
                  </a:lnTo>
                  <a:lnTo>
                    <a:pt x="13" y="261"/>
                  </a:lnTo>
                  <a:lnTo>
                    <a:pt x="18" y="221"/>
                  </a:lnTo>
                  <a:lnTo>
                    <a:pt x="24" y="181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5" y="102"/>
                  </a:lnTo>
                  <a:lnTo>
                    <a:pt x="37" y="83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3" y="49"/>
                  </a:lnTo>
                  <a:lnTo>
                    <a:pt x="48" y="34"/>
                  </a:lnTo>
                  <a:lnTo>
                    <a:pt x="52" y="20"/>
                  </a:lnTo>
                  <a:lnTo>
                    <a:pt x="53" y="12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3" name="Freeform 274"/>
            <p:cNvSpPr/>
            <p:nvPr/>
          </p:nvSpPr>
          <p:spPr bwMode="auto">
            <a:xfrm>
              <a:off x="2579688" y="2598738"/>
              <a:ext cx="15875" cy="155575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8" y="40"/>
                </a:cxn>
                <a:cxn ang="0">
                  <a:pos x="16" y="75"/>
                </a:cxn>
                <a:cxn ang="0">
                  <a:pos x="12" y="110"/>
                </a:cxn>
                <a:cxn ang="0">
                  <a:pos x="8" y="146"/>
                </a:cxn>
                <a:cxn ang="0">
                  <a:pos x="8" y="146"/>
                </a:cxn>
                <a:cxn ang="0">
                  <a:pos x="6" y="164"/>
                </a:cxn>
                <a:cxn ang="0">
                  <a:pos x="6" y="181"/>
                </a:cxn>
                <a:cxn ang="0">
                  <a:pos x="5" y="217"/>
                </a:cxn>
                <a:cxn ang="0">
                  <a:pos x="4" y="252"/>
                </a:cxn>
                <a:cxn ang="0">
                  <a:pos x="3" y="269"/>
                </a:cxn>
                <a:cxn ang="0">
                  <a:pos x="0" y="287"/>
                </a:cxn>
                <a:cxn ang="0">
                  <a:pos x="0" y="287"/>
                </a:cxn>
                <a:cxn ang="0">
                  <a:pos x="0" y="289"/>
                </a:cxn>
                <a:cxn ang="0">
                  <a:pos x="1" y="291"/>
                </a:cxn>
                <a:cxn ang="0">
                  <a:pos x="4" y="293"/>
                </a:cxn>
                <a:cxn ang="0">
                  <a:pos x="5" y="293"/>
                </a:cxn>
                <a:cxn ang="0">
                  <a:pos x="7" y="293"/>
                </a:cxn>
                <a:cxn ang="0">
                  <a:pos x="8" y="292"/>
                </a:cxn>
                <a:cxn ang="0">
                  <a:pos x="9" y="290"/>
                </a:cxn>
                <a:cxn ang="0">
                  <a:pos x="9" y="290"/>
                </a:cxn>
                <a:cxn ang="0">
                  <a:pos x="11" y="274"/>
                </a:cxn>
                <a:cxn ang="0">
                  <a:pos x="13" y="258"/>
                </a:cxn>
                <a:cxn ang="0">
                  <a:pos x="16" y="226"/>
                </a:cxn>
                <a:cxn ang="0">
                  <a:pos x="16" y="194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17" y="143"/>
                </a:cxn>
                <a:cxn ang="0">
                  <a:pos x="19" y="125"/>
                </a:cxn>
                <a:cxn ang="0">
                  <a:pos x="22" y="106"/>
                </a:cxn>
                <a:cxn ang="0">
                  <a:pos x="24" y="87"/>
                </a:cxn>
                <a:cxn ang="0">
                  <a:pos x="24" y="87"/>
                </a:cxn>
                <a:cxn ang="0">
                  <a:pos x="27" y="46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28" h="293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8" y="40"/>
                  </a:lnTo>
                  <a:lnTo>
                    <a:pt x="16" y="75"/>
                  </a:lnTo>
                  <a:lnTo>
                    <a:pt x="12" y="110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6" y="164"/>
                  </a:lnTo>
                  <a:lnTo>
                    <a:pt x="6" y="181"/>
                  </a:lnTo>
                  <a:lnTo>
                    <a:pt x="5" y="217"/>
                  </a:lnTo>
                  <a:lnTo>
                    <a:pt x="4" y="252"/>
                  </a:lnTo>
                  <a:lnTo>
                    <a:pt x="3" y="269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1" y="291"/>
                  </a:lnTo>
                  <a:lnTo>
                    <a:pt x="4" y="293"/>
                  </a:lnTo>
                  <a:lnTo>
                    <a:pt x="5" y="293"/>
                  </a:lnTo>
                  <a:lnTo>
                    <a:pt x="7" y="293"/>
                  </a:lnTo>
                  <a:lnTo>
                    <a:pt x="8" y="292"/>
                  </a:lnTo>
                  <a:lnTo>
                    <a:pt x="9" y="290"/>
                  </a:lnTo>
                  <a:lnTo>
                    <a:pt x="9" y="290"/>
                  </a:lnTo>
                  <a:lnTo>
                    <a:pt x="11" y="274"/>
                  </a:lnTo>
                  <a:lnTo>
                    <a:pt x="13" y="258"/>
                  </a:lnTo>
                  <a:lnTo>
                    <a:pt x="16" y="226"/>
                  </a:lnTo>
                  <a:lnTo>
                    <a:pt x="16" y="194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17" y="143"/>
                  </a:lnTo>
                  <a:lnTo>
                    <a:pt x="19" y="125"/>
                  </a:lnTo>
                  <a:lnTo>
                    <a:pt x="22" y="106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7" y="46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4" name="Freeform 275"/>
            <p:cNvSpPr/>
            <p:nvPr/>
          </p:nvSpPr>
          <p:spPr bwMode="auto">
            <a:xfrm>
              <a:off x="2609850" y="2592388"/>
              <a:ext cx="25400" cy="15875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23"/>
                </a:cxn>
                <a:cxn ang="0">
                  <a:pos x="36" y="42"/>
                </a:cxn>
                <a:cxn ang="0">
                  <a:pos x="32" y="78"/>
                </a:cxn>
                <a:cxn ang="0">
                  <a:pos x="26" y="114"/>
                </a:cxn>
                <a:cxn ang="0">
                  <a:pos x="18" y="150"/>
                </a:cxn>
                <a:cxn ang="0">
                  <a:pos x="12" y="186"/>
                </a:cxn>
                <a:cxn ang="0">
                  <a:pos x="6" y="222"/>
                </a:cxn>
                <a:cxn ang="0">
                  <a:pos x="2" y="258"/>
                </a:cxn>
                <a:cxn ang="0">
                  <a:pos x="1" y="277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8"/>
                </a:cxn>
                <a:cxn ang="0">
                  <a:pos x="1" y="299"/>
                </a:cxn>
                <a:cxn ang="0">
                  <a:pos x="3" y="300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8" y="299"/>
                </a:cxn>
                <a:cxn ang="0">
                  <a:pos x="9" y="298"/>
                </a:cxn>
                <a:cxn ang="0">
                  <a:pos x="9" y="296"/>
                </a:cxn>
                <a:cxn ang="0">
                  <a:pos x="9" y="296"/>
                </a:cxn>
                <a:cxn ang="0">
                  <a:pos x="10" y="277"/>
                </a:cxn>
                <a:cxn ang="0">
                  <a:pos x="11" y="258"/>
                </a:cxn>
                <a:cxn ang="0">
                  <a:pos x="15" y="222"/>
                </a:cxn>
                <a:cxn ang="0">
                  <a:pos x="22" y="186"/>
                </a:cxn>
                <a:cxn ang="0">
                  <a:pos x="29" y="150"/>
                </a:cxn>
                <a:cxn ang="0">
                  <a:pos x="35" y="114"/>
                </a:cxn>
                <a:cxn ang="0">
                  <a:pos x="41" y="78"/>
                </a:cxn>
                <a:cxn ang="0">
                  <a:pos x="45" y="42"/>
                </a:cxn>
                <a:cxn ang="0">
                  <a:pos x="46" y="23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300">
                  <a:moveTo>
                    <a:pt x="38" y="4"/>
                  </a:moveTo>
                  <a:lnTo>
                    <a:pt x="38" y="4"/>
                  </a:lnTo>
                  <a:lnTo>
                    <a:pt x="37" y="23"/>
                  </a:lnTo>
                  <a:lnTo>
                    <a:pt x="36" y="42"/>
                  </a:lnTo>
                  <a:lnTo>
                    <a:pt x="32" y="78"/>
                  </a:lnTo>
                  <a:lnTo>
                    <a:pt x="26" y="114"/>
                  </a:lnTo>
                  <a:lnTo>
                    <a:pt x="18" y="150"/>
                  </a:lnTo>
                  <a:lnTo>
                    <a:pt x="12" y="186"/>
                  </a:lnTo>
                  <a:lnTo>
                    <a:pt x="6" y="222"/>
                  </a:lnTo>
                  <a:lnTo>
                    <a:pt x="2" y="258"/>
                  </a:lnTo>
                  <a:lnTo>
                    <a:pt x="1" y="277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1" y="299"/>
                  </a:lnTo>
                  <a:lnTo>
                    <a:pt x="3" y="300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8" y="299"/>
                  </a:lnTo>
                  <a:lnTo>
                    <a:pt x="9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10" y="277"/>
                  </a:lnTo>
                  <a:lnTo>
                    <a:pt x="11" y="258"/>
                  </a:lnTo>
                  <a:lnTo>
                    <a:pt x="15" y="222"/>
                  </a:lnTo>
                  <a:lnTo>
                    <a:pt x="22" y="186"/>
                  </a:lnTo>
                  <a:lnTo>
                    <a:pt x="29" y="150"/>
                  </a:lnTo>
                  <a:lnTo>
                    <a:pt x="35" y="114"/>
                  </a:lnTo>
                  <a:lnTo>
                    <a:pt x="41" y="78"/>
                  </a:lnTo>
                  <a:lnTo>
                    <a:pt x="45" y="42"/>
                  </a:lnTo>
                  <a:lnTo>
                    <a:pt x="46" y="23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5" name="Freeform 276"/>
            <p:cNvSpPr/>
            <p:nvPr/>
          </p:nvSpPr>
          <p:spPr bwMode="auto">
            <a:xfrm>
              <a:off x="2649538" y="2581275"/>
              <a:ext cx="22225" cy="2063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25"/>
                </a:cxn>
                <a:cxn ang="0">
                  <a:pos x="30" y="47"/>
                </a:cxn>
                <a:cxn ang="0">
                  <a:pos x="24" y="89"/>
                </a:cxn>
                <a:cxn ang="0">
                  <a:pos x="19" y="133"/>
                </a:cxn>
                <a:cxn ang="0">
                  <a:pos x="17" y="154"/>
                </a:cxn>
                <a:cxn ang="0">
                  <a:pos x="16" y="175"/>
                </a:cxn>
                <a:cxn ang="0">
                  <a:pos x="16" y="175"/>
                </a:cxn>
                <a:cxn ang="0">
                  <a:pos x="15" y="191"/>
                </a:cxn>
                <a:cxn ang="0">
                  <a:pos x="14" y="207"/>
                </a:cxn>
                <a:cxn ang="0">
                  <a:pos x="11" y="239"/>
                </a:cxn>
                <a:cxn ang="0">
                  <a:pos x="11" y="239"/>
                </a:cxn>
                <a:cxn ang="0">
                  <a:pos x="6" y="290"/>
                </a:cxn>
                <a:cxn ang="0">
                  <a:pos x="2" y="340"/>
                </a:cxn>
                <a:cxn ang="0">
                  <a:pos x="2" y="340"/>
                </a:cxn>
                <a:cxn ang="0">
                  <a:pos x="1" y="351"/>
                </a:cxn>
                <a:cxn ang="0">
                  <a:pos x="0" y="365"/>
                </a:cxn>
                <a:cxn ang="0">
                  <a:pos x="0" y="372"/>
                </a:cxn>
                <a:cxn ang="0">
                  <a:pos x="0" y="380"/>
                </a:cxn>
                <a:cxn ang="0">
                  <a:pos x="2" y="385"/>
                </a:cxn>
                <a:cxn ang="0">
                  <a:pos x="3" y="387"/>
                </a:cxn>
                <a:cxn ang="0">
                  <a:pos x="5" y="388"/>
                </a:cxn>
                <a:cxn ang="0">
                  <a:pos x="5" y="388"/>
                </a:cxn>
                <a:cxn ang="0">
                  <a:pos x="7" y="388"/>
                </a:cxn>
                <a:cxn ang="0">
                  <a:pos x="8" y="388"/>
                </a:cxn>
                <a:cxn ang="0">
                  <a:pos x="11" y="387"/>
                </a:cxn>
                <a:cxn ang="0">
                  <a:pos x="12" y="386"/>
                </a:cxn>
                <a:cxn ang="0">
                  <a:pos x="13" y="384"/>
                </a:cxn>
                <a:cxn ang="0">
                  <a:pos x="13" y="383"/>
                </a:cxn>
                <a:cxn ang="0">
                  <a:pos x="12" y="381"/>
                </a:cxn>
                <a:cxn ang="0">
                  <a:pos x="10" y="380"/>
                </a:cxn>
                <a:cxn ang="0">
                  <a:pos x="10" y="380"/>
                </a:cxn>
                <a:cxn ang="0">
                  <a:pos x="12" y="380"/>
                </a:cxn>
                <a:cxn ang="0">
                  <a:pos x="12" y="380"/>
                </a:cxn>
                <a:cxn ang="0">
                  <a:pos x="11" y="375"/>
                </a:cxn>
                <a:cxn ang="0">
                  <a:pos x="11" y="375"/>
                </a:cxn>
                <a:cxn ang="0">
                  <a:pos x="12" y="362"/>
                </a:cxn>
                <a:cxn ang="0">
                  <a:pos x="12" y="362"/>
                </a:cxn>
                <a:cxn ang="0">
                  <a:pos x="14" y="324"/>
                </a:cxn>
                <a:cxn ang="0">
                  <a:pos x="14" y="324"/>
                </a:cxn>
                <a:cxn ang="0">
                  <a:pos x="21" y="226"/>
                </a:cxn>
                <a:cxn ang="0">
                  <a:pos x="21" y="226"/>
                </a:cxn>
                <a:cxn ang="0">
                  <a:pos x="23" y="197"/>
                </a:cxn>
                <a:cxn ang="0">
                  <a:pos x="26" y="168"/>
                </a:cxn>
                <a:cxn ang="0">
                  <a:pos x="26" y="168"/>
                </a:cxn>
                <a:cxn ang="0">
                  <a:pos x="30" y="127"/>
                </a:cxn>
                <a:cxn ang="0">
                  <a:pos x="33" y="86"/>
                </a:cxn>
                <a:cxn ang="0">
                  <a:pos x="33" y="86"/>
                </a:cxn>
                <a:cxn ang="0">
                  <a:pos x="36" y="66"/>
                </a:cxn>
                <a:cxn ang="0">
                  <a:pos x="39" y="45"/>
                </a:cxn>
                <a:cxn ang="0">
                  <a:pos x="42" y="25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4" h="388">
                  <a:moveTo>
                    <a:pt x="34" y="5"/>
                  </a:moveTo>
                  <a:lnTo>
                    <a:pt x="34" y="5"/>
                  </a:lnTo>
                  <a:lnTo>
                    <a:pt x="33" y="25"/>
                  </a:lnTo>
                  <a:lnTo>
                    <a:pt x="30" y="47"/>
                  </a:lnTo>
                  <a:lnTo>
                    <a:pt x="24" y="89"/>
                  </a:lnTo>
                  <a:lnTo>
                    <a:pt x="19" y="133"/>
                  </a:lnTo>
                  <a:lnTo>
                    <a:pt x="17" y="154"/>
                  </a:lnTo>
                  <a:lnTo>
                    <a:pt x="16" y="175"/>
                  </a:lnTo>
                  <a:lnTo>
                    <a:pt x="16" y="175"/>
                  </a:lnTo>
                  <a:lnTo>
                    <a:pt x="15" y="191"/>
                  </a:lnTo>
                  <a:lnTo>
                    <a:pt x="14" y="207"/>
                  </a:lnTo>
                  <a:lnTo>
                    <a:pt x="11" y="239"/>
                  </a:lnTo>
                  <a:lnTo>
                    <a:pt x="11" y="239"/>
                  </a:lnTo>
                  <a:lnTo>
                    <a:pt x="6" y="290"/>
                  </a:lnTo>
                  <a:lnTo>
                    <a:pt x="2" y="340"/>
                  </a:lnTo>
                  <a:lnTo>
                    <a:pt x="2" y="340"/>
                  </a:lnTo>
                  <a:lnTo>
                    <a:pt x="1" y="351"/>
                  </a:lnTo>
                  <a:lnTo>
                    <a:pt x="0" y="365"/>
                  </a:lnTo>
                  <a:lnTo>
                    <a:pt x="0" y="372"/>
                  </a:lnTo>
                  <a:lnTo>
                    <a:pt x="0" y="380"/>
                  </a:lnTo>
                  <a:lnTo>
                    <a:pt x="2" y="385"/>
                  </a:lnTo>
                  <a:lnTo>
                    <a:pt x="3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7" y="388"/>
                  </a:lnTo>
                  <a:lnTo>
                    <a:pt x="8" y="388"/>
                  </a:lnTo>
                  <a:lnTo>
                    <a:pt x="11" y="387"/>
                  </a:lnTo>
                  <a:lnTo>
                    <a:pt x="12" y="386"/>
                  </a:lnTo>
                  <a:lnTo>
                    <a:pt x="13" y="384"/>
                  </a:lnTo>
                  <a:lnTo>
                    <a:pt x="13" y="383"/>
                  </a:lnTo>
                  <a:lnTo>
                    <a:pt x="12" y="381"/>
                  </a:lnTo>
                  <a:lnTo>
                    <a:pt x="10" y="380"/>
                  </a:lnTo>
                  <a:lnTo>
                    <a:pt x="10" y="380"/>
                  </a:lnTo>
                  <a:lnTo>
                    <a:pt x="12" y="380"/>
                  </a:lnTo>
                  <a:lnTo>
                    <a:pt x="12" y="380"/>
                  </a:lnTo>
                  <a:lnTo>
                    <a:pt x="11" y="375"/>
                  </a:lnTo>
                  <a:lnTo>
                    <a:pt x="11" y="375"/>
                  </a:lnTo>
                  <a:lnTo>
                    <a:pt x="12" y="362"/>
                  </a:lnTo>
                  <a:lnTo>
                    <a:pt x="12" y="362"/>
                  </a:lnTo>
                  <a:lnTo>
                    <a:pt x="14" y="324"/>
                  </a:lnTo>
                  <a:lnTo>
                    <a:pt x="14" y="324"/>
                  </a:lnTo>
                  <a:lnTo>
                    <a:pt x="21" y="226"/>
                  </a:lnTo>
                  <a:lnTo>
                    <a:pt x="21" y="226"/>
                  </a:lnTo>
                  <a:lnTo>
                    <a:pt x="23" y="197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30" y="127"/>
                  </a:lnTo>
                  <a:lnTo>
                    <a:pt x="33" y="86"/>
                  </a:lnTo>
                  <a:lnTo>
                    <a:pt x="33" y="86"/>
                  </a:lnTo>
                  <a:lnTo>
                    <a:pt x="36" y="66"/>
                  </a:lnTo>
                  <a:lnTo>
                    <a:pt x="39" y="45"/>
                  </a:lnTo>
                  <a:lnTo>
                    <a:pt x="42" y="2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6" name="Freeform 277"/>
            <p:cNvSpPr/>
            <p:nvPr/>
          </p:nvSpPr>
          <p:spPr bwMode="auto">
            <a:xfrm>
              <a:off x="2687638" y="2544763"/>
              <a:ext cx="20638" cy="236538"/>
            </a:xfrm>
            <a:custGeom>
              <a:avLst/>
              <a:gdLst/>
              <a:ahLst/>
              <a:cxnLst>
                <a:cxn ang="0">
                  <a:pos x="31" y="5"/>
                </a:cxn>
                <a:cxn ang="0">
                  <a:pos x="31" y="5"/>
                </a:cxn>
                <a:cxn ang="0">
                  <a:pos x="29" y="58"/>
                </a:cxn>
                <a:cxn ang="0">
                  <a:pos x="26" y="113"/>
                </a:cxn>
                <a:cxn ang="0">
                  <a:pos x="23" y="167"/>
                </a:cxn>
                <a:cxn ang="0">
                  <a:pos x="18" y="219"/>
                </a:cxn>
                <a:cxn ang="0">
                  <a:pos x="18" y="219"/>
                </a:cxn>
                <a:cxn ang="0">
                  <a:pos x="13" y="275"/>
                </a:cxn>
                <a:cxn ang="0">
                  <a:pos x="7" y="330"/>
                </a:cxn>
                <a:cxn ang="0">
                  <a:pos x="2" y="386"/>
                </a:cxn>
                <a:cxn ang="0">
                  <a:pos x="0" y="414"/>
                </a:cxn>
                <a:cxn ang="0">
                  <a:pos x="0" y="441"/>
                </a:cxn>
                <a:cxn ang="0">
                  <a:pos x="0" y="441"/>
                </a:cxn>
                <a:cxn ang="0">
                  <a:pos x="0" y="444"/>
                </a:cxn>
                <a:cxn ang="0">
                  <a:pos x="1" y="445"/>
                </a:cxn>
                <a:cxn ang="0">
                  <a:pos x="3" y="446"/>
                </a:cxn>
                <a:cxn ang="0">
                  <a:pos x="4" y="446"/>
                </a:cxn>
                <a:cxn ang="0">
                  <a:pos x="6" y="446"/>
                </a:cxn>
                <a:cxn ang="0">
                  <a:pos x="7" y="445"/>
                </a:cxn>
                <a:cxn ang="0">
                  <a:pos x="8" y="444"/>
                </a:cxn>
                <a:cxn ang="0">
                  <a:pos x="9" y="441"/>
                </a:cxn>
                <a:cxn ang="0">
                  <a:pos x="9" y="441"/>
                </a:cxn>
                <a:cxn ang="0">
                  <a:pos x="10" y="414"/>
                </a:cxn>
                <a:cxn ang="0">
                  <a:pos x="11" y="386"/>
                </a:cxn>
                <a:cxn ang="0">
                  <a:pos x="16" y="330"/>
                </a:cxn>
                <a:cxn ang="0">
                  <a:pos x="22" y="275"/>
                </a:cxn>
                <a:cxn ang="0">
                  <a:pos x="27" y="219"/>
                </a:cxn>
                <a:cxn ang="0">
                  <a:pos x="27" y="219"/>
                </a:cxn>
                <a:cxn ang="0">
                  <a:pos x="33" y="167"/>
                </a:cxn>
                <a:cxn ang="0">
                  <a:pos x="37" y="113"/>
                </a:cxn>
                <a:cxn ang="0">
                  <a:pos x="39" y="59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1" y="5"/>
                </a:cxn>
                <a:cxn ang="0">
                  <a:pos x="31" y="5"/>
                </a:cxn>
              </a:cxnLst>
              <a:rect l="0" t="0" r="r" b="b"/>
              <a:pathLst>
                <a:path w="40" h="446">
                  <a:moveTo>
                    <a:pt x="31" y="5"/>
                  </a:moveTo>
                  <a:lnTo>
                    <a:pt x="31" y="5"/>
                  </a:lnTo>
                  <a:lnTo>
                    <a:pt x="29" y="58"/>
                  </a:lnTo>
                  <a:lnTo>
                    <a:pt x="26" y="113"/>
                  </a:lnTo>
                  <a:lnTo>
                    <a:pt x="23" y="167"/>
                  </a:lnTo>
                  <a:lnTo>
                    <a:pt x="18" y="219"/>
                  </a:lnTo>
                  <a:lnTo>
                    <a:pt x="18" y="219"/>
                  </a:lnTo>
                  <a:lnTo>
                    <a:pt x="13" y="275"/>
                  </a:lnTo>
                  <a:lnTo>
                    <a:pt x="7" y="330"/>
                  </a:lnTo>
                  <a:lnTo>
                    <a:pt x="2" y="386"/>
                  </a:lnTo>
                  <a:lnTo>
                    <a:pt x="0" y="414"/>
                  </a:lnTo>
                  <a:lnTo>
                    <a:pt x="0" y="441"/>
                  </a:lnTo>
                  <a:lnTo>
                    <a:pt x="0" y="441"/>
                  </a:lnTo>
                  <a:lnTo>
                    <a:pt x="0" y="444"/>
                  </a:lnTo>
                  <a:lnTo>
                    <a:pt x="1" y="445"/>
                  </a:lnTo>
                  <a:lnTo>
                    <a:pt x="3" y="446"/>
                  </a:lnTo>
                  <a:lnTo>
                    <a:pt x="4" y="446"/>
                  </a:lnTo>
                  <a:lnTo>
                    <a:pt x="6" y="446"/>
                  </a:lnTo>
                  <a:lnTo>
                    <a:pt x="7" y="445"/>
                  </a:lnTo>
                  <a:lnTo>
                    <a:pt x="8" y="444"/>
                  </a:lnTo>
                  <a:lnTo>
                    <a:pt x="9" y="441"/>
                  </a:lnTo>
                  <a:lnTo>
                    <a:pt x="9" y="441"/>
                  </a:lnTo>
                  <a:lnTo>
                    <a:pt x="10" y="414"/>
                  </a:lnTo>
                  <a:lnTo>
                    <a:pt x="11" y="386"/>
                  </a:lnTo>
                  <a:lnTo>
                    <a:pt x="16" y="330"/>
                  </a:lnTo>
                  <a:lnTo>
                    <a:pt x="22" y="275"/>
                  </a:lnTo>
                  <a:lnTo>
                    <a:pt x="27" y="219"/>
                  </a:lnTo>
                  <a:lnTo>
                    <a:pt x="27" y="219"/>
                  </a:lnTo>
                  <a:lnTo>
                    <a:pt x="33" y="167"/>
                  </a:lnTo>
                  <a:lnTo>
                    <a:pt x="37" y="113"/>
                  </a:lnTo>
                  <a:lnTo>
                    <a:pt x="39" y="59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1" y="5"/>
                  </a:lnTo>
                  <a:lnTo>
                    <a:pt x="3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7" name="Freeform 278"/>
            <p:cNvSpPr/>
            <p:nvPr/>
          </p:nvSpPr>
          <p:spPr bwMode="auto">
            <a:xfrm>
              <a:off x="2714625" y="2535238"/>
              <a:ext cx="17463" cy="265113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20" y="34"/>
                </a:cxn>
                <a:cxn ang="0">
                  <a:pos x="21" y="64"/>
                </a:cxn>
                <a:cxn ang="0">
                  <a:pos x="23" y="125"/>
                </a:cxn>
                <a:cxn ang="0">
                  <a:pos x="24" y="155"/>
                </a:cxn>
                <a:cxn ang="0">
                  <a:pos x="24" y="185"/>
                </a:cxn>
                <a:cxn ang="0">
                  <a:pos x="23" y="215"/>
                </a:cxn>
                <a:cxn ang="0">
                  <a:pos x="20" y="245"/>
                </a:cxn>
                <a:cxn ang="0">
                  <a:pos x="20" y="245"/>
                </a:cxn>
                <a:cxn ang="0">
                  <a:pos x="13" y="306"/>
                </a:cxn>
                <a:cxn ang="0">
                  <a:pos x="9" y="335"/>
                </a:cxn>
                <a:cxn ang="0">
                  <a:pos x="7" y="366"/>
                </a:cxn>
                <a:cxn ang="0">
                  <a:pos x="7" y="366"/>
                </a:cxn>
                <a:cxn ang="0">
                  <a:pos x="3" y="427"/>
                </a:cxn>
                <a:cxn ang="0">
                  <a:pos x="1" y="458"/>
                </a:cxn>
                <a:cxn ang="0">
                  <a:pos x="0" y="489"/>
                </a:cxn>
                <a:cxn ang="0">
                  <a:pos x="0" y="489"/>
                </a:cxn>
                <a:cxn ang="0">
                  <a:pos x="0" y="490"/>
                </a:cxn>
                <a:cxn ang="0">
                  <a:pos x="0" y="497"/>
                </a:cxn>
                <a:cxn ang="0">
                  <a:pos x="0" y="497"/>
                </a:cxn>
                <a:cxn ang="0">
                  <a:pos x="0" y="499"/>
                </a:cxn>
                <a:cxn ang="0">
                  <a:pos x="1" y="501"/>
                </a:cxn>
                <a:cxn ang="0">
                  <a:pos x="3" y="502"/>
                </a:cxn>
                <a:cxn ang="0">
                  <a:pos x="4" y="502"/>
                </a:cxn>
                <a:cxn ang="0">
                  <a:pos x="6" y="502"/>
                </a:cxn>
                <a:cxn ang="0">
                  <a:pos x="7" y="501"/>
                </a:cxn>
                <a:cxn ang="0">
                  <a:pos x="8" y="499"/>
                </a:cxn>
                <a:cxn ang="0">
                  <a:pos x="9" y="497"/>
                </a:cxn>
                <a:cxn ang="0">
                  <a:pos x="9" y="497"/>
                </a:cxn>
                <a:cxn ang="0">
                  <a:pos x="10" y="467"/>
                </a:cxn>
                <a:cxn ang="0">
                  <a:pos x="13" y="436"/>
                </a:cxn>
                <a:cxn ang="0">
                  <a:pos x="15" y="406"/>
                </a:cxn>
                <a:cxn ang="0">
                  <a:pos x="17" y="376"/>
                </a:cxn>
                <a:cxn ang="0">
                  <a:pos x="17" y="376"/>
                </a:cxn>
                <a:cxn ang="0">
                  <a:pos x="18" y="345"/>
                </a:cxn>
                <a:cxn ang="0">
                  <a:pos x="21" y="314"/>
                </a:cxn>
                <a:cxn ang="0">
                  <a:pos x="29" y="253"/>
                </a:cxn>
                <a:cxn ang="0">
                  <a:pos x="29" y="253"/>
                </a:cxn>
                <a:cxn ang="0">
                  <a:pos x="32" y="222"/>
                </a:cxn>
                <a:cxn ang="0">
                  <a:pos x="33" y="191"/>
                </a:cxn>
                <a:cxn ang="0">
                  <a:pos x="33" y="160"/>
                </a:cxn>
                <a:cxn ang="0">
                  <a:pos x="32" y="129"/>
                </a:cxn>
                <a:cxn ang="0">
                  <a:pos x="30" y="67"/>
                </a:cxn>
                <a:cxn ang="0">
                  <a:pos x="29" y="35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3" h="502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0" y="34"/>
                  </a:lnTo>
                  <a:lnTo>
                    <a:pt x="21" y="64"/>
                  </a:lnTo>
                  <a:lnTo>
                    <a:pt x="23" y="125"/>
                  </a:lnTo>
                  <a:lnTo>
                    <a:pt x="24" y="155"/>
                  </a:lnTo>
                  <a:lnTo>
                    <a:pt x="24" y="185"/>
                  </a:lnTo>
                  <a:lnTo>
                    <a:pt x="23" y="215"/>
                  </a:lnTo>
                  <a:lnTo>
                    <a:pt x="20" y="245"/>
                  </a:lnTo>
                  <a:lnTo>
                    <a:pt x="20" y="245"/>
                  </a:lnTo>
                  <a:lnTo>
                    <a:pt x="13" y="306"/>
                  </a:lnTo>
                  <a:lnTo>
                    <a:pt x="9" y="335"/>
                  </a:lnTo>
                  <a:lnTo>
                    <a:pt x="7" y="366"/>
                  </a:lnTo>
                  <a:lnTo>
                    <a:pt x="7" y="366"/>
                  </a:lnTo>
                  <a:lnTo>
                    <a:pt x="3" y="427"/>
                  </a:lnTo>
                  <a:lnTo>
                    <a:pt x="1" y="458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0" y="490"/>
                  </a:lnTo>
                  <a:lnTo>
                    <a:pt x="0" y="497"/>
                  </a:lnTo>
                  <a:lnTo>
                    <a:pt x="0" y="497"/>
                  </a:lnTo>
                  <a:lnTo>
                    <a:pt x="0" y="499"/>
                  </a:lnTo>
                  <a:lnTo>
                    <a:pt x="1" y="501"/>
                  </a:lnTo>
                  <a:lnTo>
                    <a:pt x="3" y="502"/>
                  </a:lnTo>
                  <a:lnTo>
                    <a:pt x="4" y="502"/>
                  </a:lnTo>
                  <a:lnTo>
                    <a:pt x="6" y="502"/>
                  </a:lnTo>
                  <a:lnTo>
                    <a:pt x="7" y="501"/>
                  </a:lnTo>
                  <a:lnTo>
                    <a:pt x="8" y="499"/>
                  </a:lnTo>
                  <a:lnTo>
                    <a:pt x="9" y="497"/>
                  </a:lnTo>
                  <a:lnTo>
                    <a:pt x="9" y="497"/>
                  </a:lnTo>
                  <a:lnTo>
                    <a:pt x="10" y="467"/>
                  </a:lnTo>
                  <a:lnTo>
                    <a:pt x="13" y="436"/>
                  </a:lnTo>
                  <a:lnTo>
                    <a:pt x="15" y="406"/>
                  </a:lnTo>
                  <a:lnTo>
                    <a:pt x="17" y="376"/>
                  </a:lnTo>
                  <a:lnTo>
                    <a:pt x="17" y="376"/>
                  </a:lnTo>
                  <a:lnTo>
                    <a:pt x="18" y="345"/>
                  </a:lnTo>
                  <a:lnTo>
                    <a:pt x="21" y="314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32" y="222"/>
                  </a:lnTo>
                  <a:lnTo>
                    <a:pt x="33" y="191"/>
                  </a:lnTo>
                  <a:lnTo>
                    <a:pt x="33" y="160"/>
                  </a:lnTo>
                  <a:lnTo>
                    <a:pt x="32" y="129"/>
                  </a:lnTo>
                  <a:lnTo>
                    <a:pt x="30" y="67"/>
                  </a:lnTo>
                  <a:lnTo>
                    <a:pt x="29" y="35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8" name="Freeform 279"/>
            <p:cNvSpPr/>
            <p:nvPr/>
          </p:nvSpPr>
          <p:spPr bwMode="auto">
            <a:xfrm>
              <a:off x="2744788" y="2547938"/>
              <a:ext cx="19050" cy="252413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6" y="64"/>
                </a:cxn>
                <a:cxn ang="0">
                  <a:pos x="27" y="123"/>
                </a:cxn>
                <a:cxn ang="0">
                  <a:pos x="27" y="123"/>
                </a:cxn>
                <a:cxn ang="0">
                  <a:pos x="25" y="151"/>
                </a:cxn>
                <a:cxn ang="0">
                  <a:pos x="23" y="180"/>
                </a:cxn>
                <a:cxn ang="0">
                  <a:pos x="16" y="238"/>
                </a:cxn>
                <a:cxn ang="0">
                  <a:pos x="16" y="238"/>
                </a:cxn>
                <a:cxn ang="0">
                  <a:pos x="6" y="355"/>
                </a:cxn>
                <a:cxn ang="0">
                  <a:pos x="2" y="414"/>
                </a:cxn>
                <a:cxn ang="0">
                  <a:pos x="0" y="443"/>
                </a:cxn>
                <a:cxn ang="0">
                  <a:pos x="0" y="472"/>
                </a:cxn>
                <a:cxn ang="0">
                  <a:pos x="0" y="472"/>
                </a:cxn>
                <a:cxn ang="0">
                  <a:pos x="0" y="474"/>
                </a:cxn>
                <a:cxn ang="0">
                  <a:pos x="1" y="476"/>
                </a:cxn>
                <a:cxn ang="0">
                  <a:pos x="3" y="477"/>
                </a:cxn>
                <a:cxn ang="0">
                  <a:pos x="4" y="477"/>
                </a:cxn>
                <a:cxn ang="0">
                  <a:pos x="6" y="477"/>
                </a:cxn>
                <a:cxn ang="0">
                  <a:pos x="7" y="476"/>
                </a:cxn>
                <a:cxn ang="0">
                  <a:pos x="9" y="474"/>
                </a:cxn>
                <a:cxn ang="0">
                  <a:pos x="9" y="472"/>
                </a:cxn>
                <a:cxn ang="0">
                  <a:pos x="9" y="472"/>
                </a:cxn>
                <a:cxn ang="0">
                  <a:pos x="9" y="443"/>
                </a:cxn>
                <a:cxn ang="0">
                  <a:pos x="11" y="414"/>
                </a:cxn>
                <a:cxn ang="0">
                  <a:pos x="15" y="355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32" y="180"/>
                </a:cxn>
                <a:cxn ang="0">
                  <a:pos x="35" y="151"/>
                </a:cxn>
                <a:cxn ang="0">
                  <a:pos x="36" y="123"/>
                </a:cxn>
                <a:cxn ang="0">
                  <a:pos x="36" y="123"/>
                </a:cxn>
                <a:cxn ang="0">
                  <a:pos x="36" y="93"/>
                </a:cxn>
                <a:cxn ang="0">
                  <a:pos x="35" y="64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36" h="477">
                  <a:moveTo>
                    <a:pt x="34" y="5"/>
                  </a:move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6" y="64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5" y="151"/>
                  </a:lnTo>
                  <a:lnTo>
                    <a:pt x="23" y="180"/>
                  </a:lnTo>
                  <a:lnTo>
                    <a:pt x="16" y="238"/>
                  </a:lnTo>
                  <a:lnTo>
                    <a:pt x="16" y="238"/>
                  </a:lnTo>
                  <a:lnTo>
                    <a:pt x="6" y="355"/>
                  </a:lnTo>
                  <a:lnTo>
                    <a:pt x="2" y="414"/>
                  </a:lnTo>
                  <a:lnTo>
                    <a:pt x="0" y="443"/>
                  </a:lnTo>
                  <a:lnTo>
                    <a:pt x="0" y="472"/>
                  </a:lnTo>
                  <a:lnTo>
                    <a:pt x="0" y="472"/>
                  </a:lnTo>
                  <a:lnTo>
                    <a:pt x="0" y="474"/>
                  </a:lnTo>
                  <a:lnTo>
                    <a:pt x="1" y="476"/>
                  </a:lnTo>
                  <a:lnTo>
                    <a:pt x="3" y="477"/>
                  </a:lnTo>
                  <a:lnTo>
                    <a:pt x="4" y="477"/>
                  </a:lnTo>
                  <a:lnTo>
                    <a:pt x="6" y="477"/>
                  </a:lnTo>
                  <a:lnTo>
                    <a:pt x="7" y="476"/>
                  </a:lnTo>
                  <a:lnTo>
                    <a:pt x="9" y="474"/>
                  </a:lnTo>
                  <a:lnTo>
                    <a:pt x="9" y="472"/>
                  </a:lnTo>
                  <a:lnTo>
                    <a:pt x="9" y="472"/>
                  </a:lnTo>
                  <a:lnTo>
                    <a:pt x="9" y="443"/>
                  </a:lnTo>
                  <a:lnTo>
                    <a:pt x="11" y="414"/>
                  </a:lnTo>
                  <a:lnTo>
                    <a:pt x="15" y="355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32" y="180"/>
                  </a:lnTo>
                  <a:lnTo>
                    <a:pt x="35" y="151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93"/>
                  </a:lnTo>
                  <a:lnTo>
                    <a:pt x="35" y="64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9" name="Freeform 280"/>
            <p:cNvSpPr/>
            <p:nvPr/>
          </p:nvSpPr>
          <p:spPr bwMode="auto">
            <a:xfrm>
              <a:off x="2774950" y="2544763"/>
              <a:ext cx="25400" cy="242888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47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60"/>
                </a:cxn>
                <a:cxn ang="0">
                  <a:pos x="39" y="116"/>
                </a:cxn>
                <a:cxn ang="0">
                  <a:pos x="39" y="144"/>
                </a:cxn>
                <a:cxn ang="0">
                  <a:pos x="39" y="172"/>
                </a:cxn>
                <a:cxn ang="0">
                  <a:pos x="37" y="200"/>
                </a:cxn>
                <a:cxn ang="0">
                  <a:pos x="35" y="228"/>
                </a:cxn>
                <a:cxn ang="0">
                  <a:pos x="35" y="228"/>
                </a:cxn>
                <a:cxn ang="0">
                  <a:pos x="27" y="291"/>
                </a:cxn>
                <a:cxn ang="0">
                  <a:pos x="21" y="322"/>
                </a:cxn>
                <a:cxn ang="0">
                  <a:pos x="16" y="353"/>
                </a:cxn>
                <a:cxn ang="0">
                  <a:pos x="16" y="353"/>
                </a:cxn>
                <a:cxn ang="0">
                  <a:pos x="7" y="395"/>
                </a:cxn>
                <a:cxn ang="0">
                  <a:pos x="3" y="417"/>
                </a:cxn>
                <a:cxn ang="0">
                  <a:pos x="1" y="438"/>
                </a:cxn>
                <a:cxn ang="0">
                  <a:pos x="1" y="438"/>
                </a:cxn>
                <a:cxn ang="0">
                  <a:pos x="0" y="441"/>
                </a:cxn>
                <a:cxn ang="0">
                  <a:pos x="0" y="454"/>
                </a:cxn>
                <a:cxn ang="0">
                  <a:pos x="0" y="454"/>
                </a:cxn>
                <a:cxn ang="0">
                  <a:pos x="0" y="456"/>
                </a:cxn>
                <a:cxn ang="0">
                  <a:pos x="1" y="457"/>
                </a:cxn>
                <a:cxn ang="0">
                  <a:pos x="3" y="458"/>
                </a:cxn>
                <a:cxn ang="0">
                  <a:pos x="4" y="458"/>
                </a:cxn>
                <a:cxn ang="0">
                  <a:pos x="6" y="458"/>
                </a:cxn>
                <a:cxn ang="0">
                  <a:pos x="8" y="457"/>
                </a:cxn>
                <a:cxn ang="0">
                  <a:pos x="9" y="456"/>
                </a:cxn>
                <a:cxn ang="0">
                  <a:pos x="9" y="454"/>
                </a:cxn>
                <a:cxn ang="0">
                  <a:pos x="9" y="454"/>
                </a:cxn>
                <a:cxn ang="0">
                  <a:pos x="10" y="440"/>
                </a:cxn>
                <a:cxn ang="0">
                  <a:pos x="11" y="426"/>
                </a:cxn>
                <a:cxn ang="0">
                  <a:pos x="15" y="399"/>
                </a:cxn>
                <a:cxn ang="0">
                  <a:pos x="27" y="345"/>
                </a:cxn>
                <a:cxn ang="0">
                  <a:pos x="27" y="345"/>
                </a:cxn>
                <a:cxn ang="0">
                  <a:pos x="32" y="319"/>
                </a:cxn>
                <a:cxn ang="0">
                  <a:pos x="36" y="292"/>
                </a:cxn>
                <a:cxn ang="0">
                  <a:pos x="43" y="237"/>
                </a:cxn>
                <a:cxn ang="0">
                  <a:pos x="43" y="237"/>
                </a:cxn>
                <a:cxn ang="0">
                  <a:pos x="46" y="208"/>
                </a:cxn>
                <a:cxn ang="0">
                  <a:pos x="47" y="179"/>
                </a:cxn>
                <a:cxn ang="0">
                  <a:pos x="48" y="150"/>
                </a:cxn>
                <a:cxn ang="0">
                  <a:pos x="48" y="121"/>
                </a:cxn>
                <a:cxn ang="0">
                  <a:pos x="48" y="63"/>
                </a:cxn>
                <a:cxn ang="0">
                  <a:pos x="47" y="5"/>
                </a:cxn>
                <a:cxn ang="0">
                  <a:pos x="47" y="5"/>
                </a:cxn>
              </a:cxnLst>
              <a:rect l="0" t="0" r="r" b="b"/>
              <a:pathLst>
                <a:path w="48" h="458">
                  <a:moveTo>
                    <a:pt x="47" y="5"/>
                  </a:moveTo>
                  <a:lnTo>
                    <a:pt x="47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60"/>
                  </a:lnTo>
                  <a:lnTo>
                    <a:pt x="39" y="116"/>
                  </a:lnTo>
                  <a:lnTo>
                    <a:pt x="39" y="144"/>
                  </a:lnTo>
                  <a:lnTo>
                    <a:pt x="39" y="172"/>
                  </a:lnTo>
                  <a:lnTo>
                    <a:pt x="37" y="200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27" y="291"/>
                  </a:lnTo>
                  <a:lnTo>
                    <a:pt x="21" y="322"/>
                  </a:lnTo>
                  <a:lnTo>
                    <a:pt x="16" y="353"/>
                  </a:lnTo>
                  <a:lnTo>
                    <a:pt x="16" y="353"/>
                  </a:lnTo>
                  <a:lnTo>
                    <a:pt x="7" y="395"/>
                  </a:lnTo>
                  <a:lnTo>
                    <a:pt x="3" y="417"/>
                  </a:lnTo>
                  <a:lnTo>
                    <a:pt x="1" y="438"/>
                  </a:lnTo>
                  <a:lnTo>
                    <a:pt x="1" y="438"/>
                  </a:lnTo>
                  <a:lnTo>
                    <a:pt x="0" y="441"/>
                  </a:lnTo>
                  <a:lnTo>
                    <a:pt x="0" y="454"/>
                  </a:lnTo>
                  <a:lnTo>
                    <a:pt x="0" y="454"/>
                  </a:lnTo>
                  <a:lnTo>
                    <a:pt x="0" y="456"/>
                  </a:lnTo>
                  <a:lnTo>
                    <a:pt x="1" y="457"/>
                  </a:lnTo>
                  <a:lnTo>
                    <a:pt x="3" y="458"/>
                  </a:lnTo>
                  <a:lnTo>
                    <a:pt x="4" y="458"/>
                  </a:lnTo>
                  <a:lnTo>
                    <a:pt x="6" y="458"/>
                  </a:lnTo>
                  <a:lnTo>
                    <a:pt x="8" y="457"/>
                  </a:lnTo>
                  <a:lnTo>
                    <a:pt x="9" y="456"/>
                  </a:lnTo>
                  <a:lnTo>
                    <a:pt x="9" y="454"/>
                  </a:lnTo>
                  <a:lnTo>
                    <a:pt x="9" y="454"/>
                  </a:lnTo>
                  <a:lnTo>
                    <a:pt x="10" y="440"/>
                  </a:lnTo>
                  <a:lnTo>
                    <a:pt x="11" y="426"/>
                  </a:lnTo>
                  <a:lnTo>
                    <a:pt x="15" y="399"/>
                  </a:lnTo>
                  <a:lnTo>
                    <a:pt x="27" y="345"/>
                  </a:lnTo>
                  <a:lnTo>
                    <a:pt x="27" y="345"/>
                  </a:lnTo>
                  <a:lnTo>
                    <a:pt x="32" y="319"/>
                  </a:lnTo>
                  <a:lnTo>
                    <a:pt x="36" y="292"/>
                  </a:lnTo>
                  <a:lnTo>
                    <a:pt x="43" y="237"/>
                  </a:lnTo>
                  <a:lnTo>
                    <a:pt x="43" y="237"/>
                  </a:lnTo>
                  <a:lnTo>
                    <a:pt x="46" y="208"/>
                  </a:lnTo>
                  <a:lnTo>
                    <a:pt x="47" y="179"/>
                  </a:lnTo>
                  <a:lnTo>
                    <a:pt x="48" y="150"/>
                  </a:lnTo>
                  <a:lnTo>
                    <a:pt x="48" y="121"/>
                  </a:lnTo>
                  <a:lnTo>
                    <a:pt x="48" y="63"/>
                  </a:lnTo>
                  <a:lnTo>
                    <a:pt x="47" y="5"/>
                  </a:lnTo>
                  <a:lnTo>
                    <a:pt x="4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0" name="Freeform 281"/>
            <p:cNvSpPr/>
            <p:nvPr/>
          </p:nvSpPr>
          <p:spPr bwMode="auto">
            <a:xfrm>
              <a:off x="2808288" y="2571750"/>
              <a:ext cx="20638" cy="2095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50"/>
                </a:cxn>
                <a:cxn ang="0">
                  <a:pos x="30" y="95"/>
                </a:cxn>
                <a:cxn ang="0">
                  <a:pos x="30" y="95"/>
                </a:cxn>
                <a:cxn ang="0">
                  <a:pos x="28" y="121"/>
                </a:cxn>
                <a:cxn ang="0">
                  <a:pos x="24" y="147"/>
                </a:cxn>
                <a:cxn ang="0">
                  <a:pos x="20" y="171"/>
                </a:cxn>
                <a:cxn ang="0">
                  <a:pos x="17" y="197"/>
                </a:cxn>
                <a:cxn ang="0">
                  <a:pos x="17" y="197"/>
                </a:cxn>
                <a:cxn ang="0">
                  <a:pos x="6" y="293"/>
                </a:cxn>
                <a:cxn ang="0">
                  <a:pos x="2" y="342"/>
                </a:cxn>
                <a:cxn ang="0">
                  <a:pos x="0" y="366"/>
                </a:cxn>
                <a:cxn ang="0">
                  <a:pos x="0" y="390"/>
                </a:cxn>
                <a:cxn ang="0">
                  <a:pos x="0" y="390"/>
                </a:cxn>
                <a:cxn ang="0">
                  <a:pos x="0" y="393"/>
                </a:cxn>
                <a:cxn ang="0">
                  <a:pos x="1" y="394"/>
                </a:cxn>
                <a:cxn ang="0">
                  <a:pos x="3" y="395"/>
                </a:cxn>
                <a:cxn ang="0">
                  <a:pos x="5" y="395"/>
                </a:cxn>
                <a:cxn ang="0">
                  <a:pos x="6" y="395"/>
                </a:cxn>
                <a:cxn ang="0">
                  <a:pos x="8" y="394"/>
                </a:cxn>
                <a:cxn ang="0">
                  <a:pos x="9" y="393"/>
                </a:cxn>
                <a:cxn ang="0">
                  <a:pos x="9" y="390"/>
                </a:cxn>
                <a:cxn ang="0">
                  <a:pos x="9" y="390"/>
                </a:cxn>
                <a:cxn ang="0">
                  <a:pos x="10" y="366"/>
                </a:cxn>
                <a:cxn ang="0">
                  <a:pos x="11" y="342"/>
                </a:cxn>
                <a:cxn ang="0">
                  <a:pos x="15" y="293"/>
                </a:cxn>
                <a:cxn ang="0">
                  <a:pos x="21" y="246"/>
                </a:cxn>
                <a:cxn ang="0">
                  <a:pos x="27" y="197"/>
                </a:cxn>
                <a:cxn ang="0">
                  <a:pos x="27" y="197"/>
                </a:cxn>
                <a:cxn ang="0">
                  <a:pos x="30" y="174"/>
                </a:cxn>
                <a:cxn ang="0">
                  <a:pos x="33" y="151"/>
                </a:cxn>
                <a:cxn ang="0">
                  <a:pos x="36" y="127"/>
                </a:cxn>
                <a:cxn ang="0">
                  <a:pos x="39" y="103"/>
                </a:cxn>
                <a:cxn ang="0">
                  <a:pos x="39" y="103"/>
                </a:cxn>
                <a:cxn ang="0">
                  <a:pos x="40" y="79"/>
                </a:cxn>
                <a:cxn ang="0">
                  <a:pos x="41" y="54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395">
                  <a:moveTo>
                    <a:pt x="32" y="4"/>
                  </a:moveTo>
                  <a:lnTo>
                    <a:pt x="32" y="4"/>
                  </a:lnTo>
                  <a:lnTo>
                    <a:pt x="31" y="50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28" y="121"/>
                  </a:lnTo>
                  <a:lnTo>
                    <a:pt x="24" y="147"/>
                  </a:lnTo>
                  <a:lnTo>
                    <a:pt x="20" y="171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6" y="293"/>
                  </a:lnTo>
                  <a:lnTo>
                    <a:pt x="2" y="342"/>
                  </a:lnTo>
                  <a:lnTo>
                    <a:pt x="0" y="366"/>
                  </a:lnTo>
                  <a:lnTo>
                    <a:pt x="0" y="390"/>
                  </a:lnTo>
                  <a:lnTo>
                    <a:pt x="0" y="390"/>
                  </a:lnTo>
                  <a:lnTo>
                    <a:pt x="0" y="393"/>
                  </a:lnTo>
                  <a:lnTo>
                    <a:pt x="1" y="394"/>
                  </a:lnTo>
                  <a:lnTo>
                    <a:pt x="3" y="395"/>
                  </a:lnTo>
                  <a:lnTo>
                    <a:pt x="5" y="395"/>
                  </a:lnTo>
                  <a:lnTo>
                    <a:pt x="6" y="395"/>
                  </a:lnTo>
                  <a:lnTo>
                    <a:pt x="8" y="394"/>
                  </a:lnTo>
                  <a:lnTo>
                    <a:pt x="9" y="393"/>
                  </a:lnTo>
                  <a:lnTo>
                    <a:pt x="9" y="390"/>
                  </a:lnTo>
                  <a:lnTo>
                    <a:pt x="9" y="390"/>
                  </a:lnTo>
                  <a:lnTo>
                    <a:pt x="10" y="366"/>
                  </a:lnTo>
                  <a:lnTo>
                    <a:pt x="11" y="342"/>
                  </a:lnTo>
                  <a:lnTo>
                    <a:pt x="15" y="293"/>
                  </a:lnTo>
                  <a:lnTo>
                    <a:pt x="21" y="246"/>
                  </a:lnTo>
                  <a:lnTo>
                    <a:pt x="27" y="197"/>
                  </a:lnTo>
                  <a:lnTo>
                    <a:pt x="27" y="197"/>
                  </a:lnTo>
                  <a:lnTo>
                    <a:pt x="30" y="174"/>
                  </a:lnTo>
                  <a:lnTo>
                    <a:pt x="33" y="151"/>
                  </a:lnTo>
                  <a:lnTo>
                    <a:pt x="36" y="127"/>
                  </a:lnTo>
                  <a:lnTo>
                    <a:pt x="39" y="103"/>
                  </a:lnTo>
                  <a:lnTo>
                    <a:pt x="39" y="103"/>
                  </a:lnTo>
                  <a:lnTo>
                    <a:pt x="40" y="79"/>
                  </a:lnTo>
                  <a:lnTo>
                    <a:pt x="41" y="5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1" name="Freeform 282"/>
            <p:cNvSpPr/>
            <p:nvPr/>
          </p:nvSpPr>
          <p:spPr bwMode="auto">
            <a:xfrm>
              <a:off x="2847975" y="2592388"/>
              <a:ext cx="14288" cy="144463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8"/>
                </a:cxn>
                <a:cxn ang="0">
                  <a:pos x="17" y="31"/>
                </a:cxn>
                <a:cxn ang="0">
                  <a:pos x="15" y="44"/>
                </a:cxn>
                <a:cxn ang="0">
                  <a:pos x="14" y="57"/>
                </a:cxn>
                <a:cxn ang="0">
                  <a:pos x="14" y="133"/>
                </a:cxn>
                <a:cxn ang="0">
                  <a:pos x="14" y="133"/>
                </a:cxn>
                <a:cxn ang="0">
                  <a:pos x="13" y="151"/>
                </a:cxn>
                <a:cxn ang="0">
                  <a:pos x="12" y="168"/>
                </a:cxn>
                <a:cxn ang="0">
                  <a:pos x="7" y="202"/>
                </a:cxn>
                <a:cxn ang="0">
                  <a:pos x="3" y="236"/>
                </a:cxn>
                <a:cxn ang="0">
                  <a:pos x="1" y="253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1" y="272"/>
                </a:cxn>
                <a:cxn ang="0">
                  <a:pos x="2" y="273"/>
                </a:cxn>
                <a:cxn ang="0">
                  <a:pos x="3" y="274"/>
                </a:cxn>
                <a:cxn ang="0">
                  <a:pos x="5" y="275"/>
                </a:cxn>
                <a:cxn ang="0">
                  <a:pos x="7" y="274"/>
                </a:cxn>
                <a:cxn ang="0">
                  <a:pos x="8" y="273"/>
                </a:cxn>
                <a:cxn ang="0">
                  <a:pos x="9" y="272"/>
                </a:cxn>
                <a:cxn ang="0">
                  <a:pos x="10" y="270"/>
                </a:cxn>
                <a:cxn ang="0">
                  <a:pos x="10" y="270"/>
                </a:cxn>
                <a:cxn ang="0">
                  <a:pos x="10" y="253"/>
                </a:cxn>
                <a:cxn ang="0">
                  <a:pos x="13" y="236"/>
                </a:cxn>
                <a:cxn ang="0">
                  <a:pos x="17" y="202"/>
                </a:cxn>
                <a:cxn ang="0">
                  <a:pos x="21" y="168"/>
                </a:cxn>
                <a:cxn ang="0">
                  <a:pos x="22" y="151"/>
                </a:cxn>
                <a:cxn ang="0">
                  <a:pos x="23" y="133"/>
                </a:cxn>
                <a:cxn ang="0">
                  <a:pos x="23" y="57"/>
                </a:cxn>
                <a:cxn ang="0">
                  <a:pos x="23" y="57"/>
                </a:cxn>
                <a:cxn ang="0">
                  <a:pos x="24" y="44"/>
                </a:cxn>
                <a:cxn ang="0">
                  <a:pos x="26" y="31"/>
                </a:cxn>
                <a:cxn ang="0">
                  <a:pos x="28" y="18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275">
                  <a:moveTo>
                    <a:pt x="20" y="4"/>
                  </a:moveTo>
                  <a:lnTo>
                    <a:pt x="20" y="4"/>
                  </a:lnTo>
                  <a:lnTo>
                    <a:pt x="19" y="18"/>
                  </a:lnTo>
                  <a:lnTo>
                    <a:pt x="17" y="31"/>
                  </a:lnTo>
                  <a:lnTo>
                    <a:pt x="15" y="44"/>
                  </a:lnTo>
                  <a:lnTo>
                    <a:pt x="14" y="57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3" y="151"/>
                  </a:lnTo>
                  <a:lnTo>
                    <a:pt x="12" y="168"/>
                  </a:lnTo>
                  <a:lnTo>
                    <a:pt x="7" y="202"/>
                  </a:lnTo>
                  <a:lnTo>
                    <a:pt x="3" y="236"/>
                  </a:lnTo>
                  <a:lnTo>
                    <a:pt x="1" y="253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1" y="272"/>
                  </a:lnTo>
                  <a:lnTo>
                    <a:pt x="2" y="273"/>
                  </a:lnTo>
                  <a:lnTo>
                    <a:pt x="3" y="274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8" y="273"/>
                  </a:lnTo>
                  <a:lnTo>
                    <a:pt x="9" y="272"/>
                  </a:lnTo>
                  <a:lnTo>
                    <a:pt x="10" y="270"/>
                  </a:lnTo>
                  <a:lnTo>
                    <a:pt x="10" y="270"/>
                  </a:lnTo>
                  <a:lnTo>
                    <a:pt x="10" y="253"/>
                  </a:lnTo>
                  <a:lnTo>
                    <a:pt x="13" y="236"/>
                  </a:lnTo>
                  <a:lnTo>
                    <a:pt x="17" y="202"/>
                  </a:lnTo>
                  <a:lnTo>
                    <a:pt x="21" y="168"/>
                  </a:lnTo>
                  <a:lnTo>
                    <a:pt x="22" y="151"/>
                  </a:lnTo>
                  <a:lnTo>
                    <a:pt x="23" y="133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4" y="44"/>
                  </a:lnTo>
                  <a:lnTo>
                    <a:pt x="26" y="31"/>
                  </a:lnTo>
                  <a:lnTo>
                    <a:pt x="28" y="18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2" name="Freeform 283"/>
            <p:cNvSpPr/>
            <p:nvPr/>
          </p:nvSpPr>
          <p:spPr bwMode="auto">
            <a:xfrm>
              <a:off x="2874963" y="2625725"/>
              <a:ext cx="14288" cy="10160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51"/>
                </a:cxn>
                <a:cxn ang="0">
                  <a:pos x="19" y="74"/>
                </a:cxn>
                <a:cxn ang="0">
                  <a:pos x="18" y="96"/>
                </a:cxn>
                <a:cxn ang="0">
                  <a:pos x="16" y="120"/>
                </a:cxn>
                <a:cxn ang="0">
                  <a:pos x="12" y="142"/>
                </a:cxn>
                <a:cxn ang="0">
                  <a:pos x="8" y="164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1" y="190"/>
                </a:cxn>
                <a:cxn ang="0">
                  <a:pos x="2" y="191"/>
                </a:cxn>
                <a:cxn ang="0">
                  <a:pos x="3" y="192"/>
                </a:cxn>
                <a:cxn ang="0">
                  <a:pos x="7" y="192"/>
                </a:cxn>
                <a:cxn ang="0">
                  <a:pos x="8" y="191"/>
                </a:cxn>
                <a:cxn ang="0">
                  <a:pos x="9" y="189"/>
                </a:cxn>
                <a:cxn ang="0">
                  <a:pos x="9" y="189"/>
                </a:cxn>
                <a:cxn ang="0">
                  <a:pos x="16" y="167"/>
                </a:cxn>
                <a:cxn ang="0">
                  <a:pos x="23" y="144"/>
                </a:cxn>
                <a:cxn ang="0">
                  <a:pos x="26" y="121"/>
                </a:cxn>
                <a:cxn ang="0">
                  <a:pos x="28" y="98"/>
                </a:cxn>
                <a:cxn ang="0">
                  <a:pos x="29" y="75"/>
                </a:cxn>
                <a:cxn ang="0">
                  <a:pos x="29" y="5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29" h="192">
                  <a:moveTo>
                    <a:pt x="29" y="4"/>
                  </a:move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51"/>
                  </a:lnTo>
                  <a:lnTo>
                    <a:pt x="19" y="74"/>
                  </a:lnTo>
                  <a:lnTo>
                    <a:pt x="18" y="96"/>
                  </a:lnTo>
                  <a:lnTo>
                    <a:pt x="16" y="120"/>
                  </a:lnTo>
                  <a:lnTo>
                    <a:pt x="12" y="142"/>
                  </a:lnTo>
                  <a:lnTo>
                    <a:pt x="8" y="164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1" y="190"/>
                  </a:lnTo>
                  <a:lnTo>
                    <a:pt x="2" y="191"/>
                  </a:lnTo>
                  <a:lnTo>
                    <a:pt x="3" y="192"/>
                  </a:lnTo>
                  <a:lnTo>
                    <a:pt x="7" y="192"/>
                  </a:lnTo>
                  <a:lnTo>
                    <a:pt x="8" y="191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6" y="167"/>
                  </a:lnTo>
                  <a:lnTo>
                    <a:pt x="23" y="144"/>
                  </a:lnTo>
                  <a:lnTo>
                    <a:pt x="26" y="121"/>
                  </a:lnTo>
                  <a:lnTo>
                    <a:pt x="28" y="98"/>
                  </a:lnTo>
                  <a:lnTo>
                    <a:pt x="29" y="75"/>
                  </a:lnTo>
                  <a:lnTo>
                    <a:pt x="29" y="5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3" name="Freeform 284"/>
            <p:cNvSpPr/>
            <p:nvPr/>
          </p:nvSpPr>
          <p:spPr bwMode="auto">
            <a:xfrm>
              <a:off x="2254250" y="2162175"/>
              <a:ext cx="657225" cy="652463"/>
            </a:xfrm>
            <a:custGeom>
              <a:avLst/>
              <a:gdLst/>
              <a:ahLst/>
              <a:cxnLst>
                <a:cxn ang="0">
                  <a:pos x="794" y="1224"/>
                </a:cxn>
                <a:cxn ang="0">
                  <a:pos x="567" y="1137"/>
                </a:cxn>
                <a:cxn ang="0">
                  <a:pos x="468" y="1063"/>
                </a:cxn>
                <a:cxn ang="0">
                  <a:pos x="325" y="941"/>
                </a:cxn>
                <a:cxn ang="0">
                  <a:pos x="171" y="752"/>
                </a:cxn>
                <a:cxn ang="0">
                  <a:pos x="109" y="650"/>
                </a:cxn>
                <a:cxn ang="0">
                  <a:pos x="52" y="558"/>
                </a:cxn>
                <a:cxn ang="0">
                  <a:pos x="12" y="442"/>
                </a:cxn>
                <a:cxn ang="0">
                  <a:pos x="2" y="323"/>
                </a:cxn>
                <a:cxn ang="0">
                  <a:pos x="45" y="213"/>
                </a:cxn>
                <a:cxn ang="0">
                  <a:pos x="165" y="75"/>
                </a:cxn>
                <a:cxn ang="0">
                  <a:pos x="261" y="10"/>
                </a:cxn>
                <a:cxn ang="0">
                  <a:pos x="280" y="1"/>
                </a:cxn>
                <a:cxn ang="0">
                  <a:pos x="336" y="9"/>
                </a:cxn>
                <a:cxn ang="0">
                  <a:pos x="412" y="44"/>
                </a:cxn>
                <a:cxn ang="0">
                  <a:pos x="470" y="93"/>
                </a:cxn>
                <a:cxn ang="0">
                  <a:pos x="549" y="207"/>
                </a:cxn>
                <a:cxn ang="0">
                  <a:pos x="570" y="271"/>
                </a:cxn>
                <a:cxn ang="0">
                  <a:pos x="583" y="316"/>
                </a:cxn>
                <a:cxn ang="0">
                  <a:pos x="563" y="330"/>
                </a:cxn>
                <a:cxn ang="0">
                  <a:pos x="541" y="302"/>
                </a:cxn>
                <a:cxn ang="0">
                  <a:pos x="522" y="232"/>
                </a:cxn>
                <a:cxn ang="0">
                  <a:pos x="429" y="102"/>
                </a:cxn>
                <a:cxn ang="0">
                  <a:pos x="351" y="54"/>
                </a:cxn>
                <a:cxn ang="0">
                  <a:pos x="283" y="42"/>
                </a:cxn>
                <a:cxn ang="0">
                  <a:pos x="169" y="115"/>
                </a:cxn>
                <a:cxn ang="0">
                  <a:pos x="95" y="197"/>
                </a:cxn>
                <a:cxn ang="0">
                  <a:pos x="52" y="278"/>
                </a:cxn>
                <a:cxn ang="0">
                  <a:pos x="37" y="361"/>
                </a:cxn>
                <a:cxn ang="0">
                  <a:pos x="59" y="479"/>
                </a:cxn>
                <a:cxn ang="0">
                  <a:pos x="113" y="593"/>
                </a:cxn>
                <a:cxn ang="0">
                  <a:pos x="154" y="647"/>
                </a:cxn>
                <a:cxn ang="0">
                  <a:pos x="194" y="713"/>
                </a:cxn>
                <a:cxn ang="0">
                  <a:pos x="265" y="822"/>
                </a:cxn>
                <a:cxn ang="0">
                  <a:pos x="440" y="993"/>
                </a:cxn>
                <a:cxn ang="0">
                  <a:pos x="526" y="1068"/>
                </a:cxn>
                <a:cxn ang="0">
                  <a:pos x="682" y="1151"/>
                </a:cxn>
                <a:cxn ang="0">
                  <a:pos x="831" y="1193"/>
                </a:cxn>
                <a:cxn ang="0">
                  <a:pos x="961" y="1178"/>
                </a:cxn>
                <a:cxn ang="0">
                  <a:pos x="1063" y="1130"/>
                </a:cxn>
                <a:cxn ang="0">
                  <a:pos x="1149" y="1057"/>
                </a:cxn>
                <a:cxn ang="0">
                  <a:pos x="1198" y="1006"/>
                </a:cxn>
                <a:cxn ang="0">
                  <a:pos x="1193" y="930"/>
                </a:cxn>
                <a:cxn ang="0">
                  <a:pos x="1158" y="869"/>
                </a:cxn>
                <a:cxn ang="0">
                  <a:pos x="1126" y="834"/>
                </a:cxn>
                <a:cxn ang="0">
                  <a:pos x="1059" y="783"/>
                </a:cxn>
                <a:cxn ang="0">
                  <a:pos x="892" y="720"/>
                </a:cxn>
                <a:cxn ang="0">
                  <a:pos x="875" y="706"/>
                </a:cxn>
                <a:cxn ang="0">
                  <a:pos x="886" y="684"/>
                </a:cxn>
                <a:cxn ang="0">
                  <a:pos x="923" y="690"/>
                </a:cxn>
                <a:cxn ang="0">
                  <a:pos x="1000" y="705"/>
                </a:cxn>
                <a:cxn ang="0">
                  <a:pos x="1112" y="776"/>
                </a:cxn>
                <a:cxn ang="0">
                  <a:pos x="1192" y="850"/>
                </a:cxn>
                <a:cxn ang="0">
                  <a:pos x="1228" y="925"/>
                </a:cxn>
                <a:cxn ang="0">
                  <a:pos x="1242" y="1015"/>
                </a:cxn>
                <a:cxn ang="0">
                  <a:pos x="1224" y="1029"/>
                </a:cxn>
                <a:cxn ang="0">
                  <a:pos x="1165" y="1095"/>
                </a:cxn>
                <a:cxn ang="0">
                  <a:pos x="1111" y="1141"/>
                </a:cxn>
                <a:cxn ang="0">
                  <a:pos x="1027" y="1191"/>
                </a:cxn>
                <a:cxn ang="0">
                  <a:pos x="858" y="1232"/>
                </a:cxn>
              </a:cxnLst>
              <a:rect l="0" t="0" r="r" b="b"/>
              <a:pathLst>
                <a:path w="1242" h="1232">
                  <a:moveTo>
                    <a:pt x="858" y="1232"/>
                  </a:moveTo>
                  <a:lnTo>
                    <a:pt x="858" y="1232"/>
                  </a:lnTo>
                  <a:lnTo>
                    <a:pt x="841" y="1232"/>
                  </a:lnTo>
                  <a:lnTo>
                    <a:pt x="825" y="1230"/>
                  </a:lnTo>
                  <a:lnTo>
                    <a:pt x="809" y="1227"/>
                  </a:lnTo>
                  <a:lnTo>
                    <a:pt x="794" y="1224"/>
                  </a:lnTo>
                  <a:lnTo>
                    <a:pt x="794" y="1224"/>
                  </a:lnTo>
                  <a:lnTo>
                    <a:pt x="761" y="1216"/>
                  </a:lnTo>
                  <a:lnTo>
                    <a:pt x="728" y="1206"/>
                  </a:lnTo>
                  <a:lnTo>
                    <a:pt x="696" y="1194"/>
                  </a:lnTo>
                  <a:lnTo>
                    <a:pt x="663" y="1182"/>
                  </a:lnTo>
                  <a:lnTo>
                    <a:pt x="630" y="1168"/>
                  </a:lnTo>
                  <a:lnTo>
                    <a:pt x="598" y="1152"/>
                  </a:lnTo>
                  <a:lnTo>
                    <a:pt x="567" y="1137"/>
                  </a:lnTo>
                  <a:lnTo>
                    <a:pt x="538" y="1119"/>
                  </a:lnTo>
                  <a:lnTo>
                    <a:pt x="538" y="1119"/>
                  </a:lnTo>
                  <a:lnTo>
                    <a:pt x="519" y="1107"/>
                  </a:lnTo>
                  <a:lnTo>
                    <a:pt x="501" y="1092"/>
                  </a:lnTo>
                  <a:lnTo>
                    <a:pt x="484" y="1078"/>
                  </a:lnTo>
                  <a:lnTo>
                    <a:pt x="468" y="1063"/>
                  </a:lnTo>
                  <a:lnTo>
                    <a:pt x="468" y="1063"/>
                  </a:lnTo>
                  <a:lnTo>
                    <a:pt x="448" y="1046"/>
                  </a:lnTo>
                  <a:lnTo>
                    <a:pt x="427" y="1028"/>
                  </a:lnTo>
                  <a:lnTo>
                    <a:pt x="427" y="1028"/>
                  </a:lnTo>
                  <a:lnTo>
                    <a:pt x="400" y="1006"/>
                  </a:lnTo>
                  <a:lnTo>
                    <a:pt x="374" y="985"/>
                  </a:lnTo>
                  <a:lnTo>
                    <a:pt x="350" y="963"/>
                  </a:lnTo>
                  <a:lnTo>
                    <a:pt x="325" y="941"/>
                  </a:lnTo>
                  <a:lnTo>
                    <a:pt x="325" y="941"/>
                  </a:lnTo>
                  <a:lnTo>
                    <a:pt x="297" y="913"/>
                  </a:lnTo>
                  <a:lnTo>
                    <a:pt x="270" y="885"/>
                  </a:lnTo>
                  <a:lnTo>
                    <a:pt x="243" y="854"/>
                  </a:lnTo>
                  <a:lnTo>
                    <a:pt x="218" y="822"/>
                  </a:lnTo>
                  <a:lnTo>
                    <a:pt x="194" y="787"/>
                  </a:lnTo>
                  <a:lnTo>
                    <a:pt x="171" y="752"/>
                  </a:lnTo>
                  <a:lnTo>
                    <a:pt x="150" y="715"/>
                  </a:lnTo>
                  <a:lnTo>
                    <a:pt x="130" y="678"/>
                  </a:lnTo>
                  <a:lnTo>
                    <a:pt x="130" y="678"/>
                  </a:lnTo>
                  <a:lnTo>
                    <a:pt x="125" y="671"/>
                  </a:lnTo>
                  <a:lnTo>
                    <a:pt x="120" y="663"/>
                  </a:lnTo>
                  <a:lnTo>
                    <a:pt x="109" y="650"/>
                  </a:lnTo>
                  <a:lnTo>
                    <a:pt x="109" y="650"/>
                  </a:lnTo>
                  <a:lnTo>
                    <a:pt x="98" y="639"/>
                  </a:lnTo>
                  <a:lnTo>
                    <a:pt x="93" y="632"/>
                  </a:lnTo>
                  <a:lnTo>
                    <a:pt x="89" y="626"/>
                  </a:lnTo>
                  <a:lnTo>
                    <a:pt x="89" y="626"/>
                  </a:lnTo>
                  <a:lnTo>
                    <a:pt x="75" y="598"/>
                  </a:lnTo>
                  <a:lnTo>
                    <a:pt x="60" y="573"/>
                  </a:lnTo>
                  <a:lnTo>
                    <a:pt x="52" y="558"/>
                  </a:lnTo>
                  <a:lnTo>
                    <a:pt x="52" y="558"/>
                  </a:lnTo>
                  <a:lnTo>
                    <a:pt x="44" y="544"/>
                  </a:lnTo>
                  <a:lnTo>
                    <a:pt x="38" y="528"/>
                  </a:lnTo>
                  <a:lnTo>
                    <a:pt x="31" y="514"/>
                  </a:lnTo>
                  <a:lnTo>
                    <a:pt x="26" y="498"/>
                  </a:lnTo>
                  <a:lnTo>
                    <a:pt x="17" y="468"/>
                  </a:lnTo>
                  <a:lnTo>
                    <a:pt x="12" y="442"/>
                  </a:lnTo>
                  <a:lnTo>
                    <a:pt x="12" y="442"/>
                  </a:lnTo>
                  <a:lnTo>
                    <a:pt x="5" y="409"/>
                  </a:lnTo>
                  <a:lnTo>
                    <a:pt x="2" y="392"/>
                  </a:lnTo>
                  <a:lnTo>
                    <a:pt x="0" y="374"/>
                  </a:lnTo>
                  <a:lnTo>
                    <a:pt x="0" y="358"/>
                  </a:lnTo>
                  <a:lnTo>
                    <a:pt x="0" y="340"/>
                  </a:lnTo>
                  <a:lnTo>
                    <a:pt x="2" y="323"/>
                  </a:lnTo>
                  <a:lnTo>
                    <a:pt x="6" y="305"/>
                  </a:lnTo>
                  <a:lnTo>
                    <a:pt x="6" y="305"/>
                  </a:lnTo>
                  <a:lnTo>
                    <a:pt x="11" y="289"/>
                  </a:lnTo>
                  <a:lnTo>
                    <a:pt x="16" y="273"/>
                  </a:lnTo>
                  <a:lnTo>
                    <a:pt x="22" y="258"/>
                  </a:lnTo>
                  <a:lnTo>
                    <a:pt x="29" y="243"/>
                  </a:lnTo>
                  <a:lnTo>
                    <a:pt x="45" y="213"/>
                  </a:lnTo>
                  <a:lnTo>
                    <a:pt x="64" y="181"/>
                  </a:lnTo>
                  <a:lnTo>
                    <a:pt x="64" y="181"/>
                  </a:lnTo>
                  <a:lnTo>
                    <a:pt x="80" y="158"/>
                  </a:lnTo>
                  <a:lnTo>
                    <a:pt x="98" y="137"/>
                  </a:lnTo>
                  <a:lnTo>
                    <a:pt x="117" y="115"/>
                  </a:lnTo>
                  <a:lnTo>
                    <a:pt x="140" y="94"/>
                  </a:lnTo>
                  <a:lnTo>
                    <a:pt x="165" y="75"/>
                  </a:lnTo>
                  <a:lnTo>
                    <a:pt x="193" y="55"/>
                  </a:lnTo>
                  <a:lnTo>
                    <a:pt x="224" y="35"/>
                  </a:lnTo>
                  <a:lnTo>
                    <a:pt x="257" y="16"/>
                  </a:lnTo>
                  <a:lnTo>
                    <a:pt x="259" y="15"/>
                  </a:lnTo>
                  <a:lnTo>
                    <a:pt x="260" y="13"/>
                  </a:lnTo>
                  <a:lnTo>
                    <a:pt x="260" y="13"/>
                  </a:lnTo>
                  <a:lnTo>
                    <a:pt x="261" y="10"/>
                  </a:lnTo>
                  <a:lnTo>
                    <a:pt x="264" y="5"/>
                  </a:lnTo>
                  <a:lnTo>
                    <a:pt x="268" y="2"/>
                  </a:lnTo>
                  <a:lnTo>
                    <a:pt x="271" y="1"/>
                  </a:lnTo>
                  <a:lnTo>
                    <a:pt x="274" y="0"/>
                  </a:lnTo>
                  <a:lnTo>
                    <a:pt x="274" y="0"/>
                  </a:lnTo>
                  <a:lnTo>
                    <a:pt x="280" y="1"/>
                  </a:lnTo>
                  <a:lnTo>
                    <a:pt x="280" y="1"/>
                  </a:lnTo>
                  <a:lnTo>
                    <a:pt x="288" y="3"/>
                  </a:lnTo>
                  <a:lnTo>
                    <a:pt x="294" y="4"/>
                  </a:lnTo>
                  <a:lnTo>
                    <a:pt x="308" y="4"/>
                  </a:lnTo>
                  <a:lnTo>
                    <a:pt x="308" y="4"/>
                  </a:lnTo>
                  <a:lnTo>
                    <a:pt x="323" y="5"/>
                  </a:lnTo>
                  <a:lnTo>
                    <a:pt x="330" y="7"/>
                  </a:lnTo>
                  <a:lnTo>
                    <a:pt x="336" y="9"/>
                  </a:lnTo>
                  <a:lnTo>
                    <a:pt x="336" y="9"/>
                  </a:lnTo>
                  <a:lnTo>
                    <a:pt x="351" y="15"/>
                  </a:lnTo>
                  <a:lnTo>
                    <a:pt x="351" y="15"/>
                  </a:lnTo>
                  <a:lnTo>
                    <a:pt x="367" y="21"/>
                  </a:lnTo>
                  <a:lnTo>
                    <a:pt x="385" y="29"/>
                  </a:lnTo>
                  <a:lnTo>
                    <a:pt x="385" y="29"/>
                  </a:lnTo>
                  <a:lnTo>
                    <a:pt x="412" y="44"/>
                  </a:lnTo>
                  <a:lnTo>
                    <a:pt x="424" y="52"/>
                  </a:lnTo>
                  <a:lnTo>
                    <a:pt x="435" y="59"/>
                  </a:lnTo>
                  <a:lnTo>
                    <a:pt x="446" y="67"/>
                  </a:lnTo>
                  <a:lnTo>
                    <a:pt x="455" y="76"/>
                  </a:lnTo>
                  <a:lnTo>
                    <a:pt x="463" y="84"/>
                  </a:lnTo>
                  <a:lnTo>
                    <a:pt x="470" y="93"/>
                  </a:lnTo>
                  <a:lnTo>
                    <a:pt x="470" y="93"/>
                  </a:lnTo>
                  <a:lnTo>
                    <a:pt x="487" y="115"/>
                  </a:lnTo>
                  <a:lnTo>
                    <a:pt x="503" y="138"/>
                  </a:lnTo>
                  <a:lnTo>
                    <a:pt x="533" y="184"/>
                  </a:lnTo>
                  <a:lnTo>
                    <a:pt x="544" y="200"/>
                  </a:lnTo>
                  <a:lnTo>
                    <a:pt x="544" y="200"/>
                  </a:lnTo>
                  <a:lnTo>
                    <a:pt x="549" y="207"/>
                  </a:lnTo>
                  <a:lnTo>
                    <a:pt x="549" y="207"/>
                  </a:lnTo>
                  <a:lnTo>
                    <a:pt x="554" y="214"/>
                  </a:lnTo>
                  <a:lnTo>
                    <a:pt x="559" y="222"/>
                  </a:lnTo>
                  <a:lnTo>
                    <a:pt x="562" y="230"/>
                  </a:lnTo>
                  <a:lnTo>
                    <a:pt x="563" y="238"/>
                  </a:lnTo>
                  <a:lnTo>
                    <a:pt x="563" y="238"/>
                  </a:lnTo>
                  <a:lnTo>
                    <a:pt x="565" y="251"/>
                  </a:lnTo>
                  <a:lnTo>
                    <a:pt x="570" y="271"/>
                  </a:lnTo>
                  <a:lnTo>
                    <a:pt x="575" y="291"/>
                  </a:lnTo>
                  <a:lnTo>
                    <a:pt x="578" y="299"/>
                  </a:lnTo>
                  <a:lnTo>
                    <a:pt x="580" y="304"/>
                  </a:lnTo>
                  <a:lnTo>
                    <a:pt x="580" y="304"/>
                  </a:lnTo>
                  <a:lnTo>
                    <a:pt x="582" y="308"/>
                  </a:lnTo>
                  <a:lnTo>
                    <a:pt x="583" y="312"/>
                  </a:lnTo>
                  <a:lnTo>
                    <a:pt x="583" y="316"/>
                  </a:lnTo>
                  <a:lnTo>
                    <a:pt x="582" y="321"/>
                  </a:lnTo>
                  <a:lnTo>
                    <a:pt x="582" y="321"/>
                  </a:lnTo>
                  <a:lnTo>
                    <a:pt x="579" y="325"/>
                  </a:lnTo>
                  <a:lnTo>
                    <a:pt x="574" y="328"/>
                  </a:lnTo>
                  <a:lnTo>
                    <a:pt x="570" y="330"/>
                  </a:lnTo>
                  <a:lnTo>
                    <a:pt x="563" y="330"/>
                  </a:lnTo>
                  <a:lnTo>
                    <a:pt x="563" y="330"/>
                  </a:lnTo>
                  <a:lnTo>
                    <a:pt x="560" y="330"/>
                  </a:lnTo>
                  <a:lnTo>
                    <a:pt x="556" y="329"/>
                  </a:lnTo>
                  <a:lnTo>
                    <a:pt x="553" y="326"/>
                  </a:lnTo>
                  <a:lnTo>
                    <a:pt x="549" y="322"/>
                  </a:lnTo>
                  <a:lnTo>
                    <a:pt x="549" y="322"/>
                  </a:lnTo>
                  <a:lnTo>
                    <a:pt x="544" y="312"/>
                  </a:lnTo>
                  <a:lnTo>
                    <a:pt x="541" y="302"/>
                  </a:lnTo>
                  <a:lnTo>
                    <a:pt x="539" y="291"/>
                  </a:lnTo>
                  <a:lnTo>
                    <a:pt x="537" y="278"/>
                  </a:lnTo>
                  <a:lnTo>
                    <a:pt x="537" y="278"/>
                  </a:lnTo>
                  <a:lnTo>
                    <a:pt x="534" y="267"/>
                  </a:lnTo>
                  <a:lnTo>
                    <a:pt x="531" y="254"/>
                  </a:lnTo>
                  <a:lnTo>
                    <a:pt x="528" y="243"/>
                  </a:lnTo>
                  <a:lnTo>
                    <a:pt x="522" y="232"/>
                  </a:lnTo>
                  <a:lnTo>
                    <a:pt x="522" y="232"/>
                  </a:lnTo>
                  <a:lnTo>
                    <a:pt x="490" y="183"/>
                  </a:lnTo>
                  <a:lnTo>
                    <a:pt x="459" y="137"/>
                  </a:lnTo>
                  <a:lnTo>
                    <a:pt x="459" y="137"/>
                  </a:lnTo>
                  <a:lnTo>
                    <a:pt x="450" y="124"/>
                  </a:lnTo>
                  <a:lnTo>
                    <a:pt x="439" y="113"/>
                  </a:lnTo>
                  <a:lnTo>
                    <a:pt x="429" y="102"/>
                  </a:lnTo>
                  <a:lnTo>
                    <a:pt x="418" y="91"/>
                  </a:lnTo>
                  <a:lnTo>
                    <a:pt x="405" y="82"/>
                  </a:lnTo>
                  <a:lnTo>
                    <a:pt x="392" y="74"/>
                  </a:lnTo>
                  <a:lnTo>
                    <a:pt x="378" y="66"/>
                  </a:lnTo>
                  <a:lnTo>
                    <a:pt x="365" y="59"/>
                  </a:lnTo>
                  <a:lnTo>
                    <a:pt x="365" y="59"/>
                  </a:lnTo>
                  <a:lnTo>
                    <a:pt x="351" y="54"/>
                  </a:lnTo>
                  <a:lnTo>
                    <a:pt x="337" y="50"/>
                  </a:lnTo>
                  <a:lnTo>
                    <a:pt x="323" y="47"/>
                  </a:lnTo>
                  <a:lnTo>
                    <a:pt x="309" y="45"/>
                  </a:lnTo>
                  <a:lnTo>
                    <a:pt x="309" y="45"/>
                  </a:lnTo>
                  <a:lnTo>
                    <a:pt x="288" y="41"/>
                  </a:lnTo>
                  <a:lnTo>
                    <a:pt x="286" y="41"/>
                  </a:lnTo>
                  <a:lnTo>
                    <a:pt x="283" y="42"/>
                  </a:lnTo>
                  <a:lnTo>
                    <a:pt x="283" y="42"/>
                  </a:lnTo>
                  <a:lnTo>
                    <a:pt x="280" y="44"/>
                  </a:lnTo>
                  <a:lnTo>
                    <a:pt x="280" y="44"/>
                  </a:lnTo>
                  <a:lnTo>
                    <a:pt x="251" y="60"/>
                  </a:lnTo>
                  <a:lnTo>
                    <a:pt x="222" y="77"/>
                  </a:lnTo>
                  <a:lnTo>
                    <a:pt x="195" y="95"/>
                  </a:lnTo>
                  <a:lnTo>
                    <a:pt x="169" y="115"/>
                  </a:lnTo>
                  <a:lnTo>
                    <a:pt x="155" y="125"/>
                  </a:lnTo>
                  <a:lnTo>
                    <a:pt x="144" y="137"/>
                  </a:lnTo>
                  <a:lnTo>
                    <a:pt x="133" y="148"/>
                  </a:lnTo>
                  <a:lnTo>
                    <a:pt x="121" y="159"/>
                  </a:lnTo>
                  <a:lnTo>
                    <a:pt x="112" y="172"/>
                  </a:lnTo>
                  <a:lnTo>
                    <a:pt x="103" y="184"/>
                  </a:lnTo>
                  <a:lnTo>
                    <a:pt x="95" y="197"/>
                  </a:lnTo>
                  <a:lnTo>
                    <a:pt x="88" y="210"/>
                  </a:lnTo>
                  <a:lnTo>
                    <a:pt x="88" y="210"/>
                  </a:lnTo>
                  <a:lnTo>
                    <a:pt x="79" y="228"/>
                  </a:lnTo>
                  <a:lnTo>
                    <a:pt x="70" y="244"/>
                  </a:lnTo>
                  <a:lnTo>
                    <a:pt x="70" y="244"/>
                  </a:lnTo>
                  <a:lnTo>
                    <a:pt x="58" y="267"/>
                  </a:lnTo>
                  <a:lnTo>
                    <a:pt x="52" y="278"/>
                  </a:lnTo>
                  <a:lnTo>
                    <a:pt x="47" y="290"/>
                  </a:lnTo>
                  <a:lnTo>
                    <a:pt x="43" y="302"/>
                  </a:lnTo>
                  <a:lnTo>
                    <a:pt x="40" y="315"/>
                  </a:lnTo>
                  <a:lnTo>
                    <a:pt x="38" y="329"/>
                  </a:lnTo>
                  <a:lnTo>
                    <a:pt x="37" y="343"/>
                  </a:lnTo>
                  <a:lnTo>
                    <a:pt x="37" y="343"/>
                  </a:lnTo>
                  <a:lnTo>
                    <a:pt x="37" y="361"/>
                  </a:lnTo>
                  <a:lnTo>
                    <a:pt x="38" y="378"/>
                  </a:lnTo>
                  <a:lnTo>
                    <a:pt x="40" y="396"/>
                  </a:lnTo>
                  <a:lnTo>
                    <a:pt x="42" y="414"/>
                  </a:lnTo>
                  <a:lnTo>
                    <a:pt x="46" y="430"/>
                  </a:lnTo>
                  <a:lnTo>
                    <a:pt x="49" y="447"/>
                  </a:lnTo>
                  <a:lnTo>
                    <a:pt x="54" y="463"/>
                  </a:lnTo>
                  <a:lnTo>
                    <a:pt x="59" y="479"/>
                  </a:lnTo>
                  <a:lnTo>
                    <a:pt x="59" y="479"/>
                  </a:lnTo>
                  <a:lnTo>
                    <a:pt x="68" y="501"/>
                  </a:lnTo>
                  <a:lnTo>
                    <a:pt x="78" y="523"/>
                  </a:lnTo>
                  <a:lnTo>
                    <a:pt x="100" y="566"/>
                  </a:lnTo>
                  <a:lnTo>
                    <a:pt x="100" y="566"/>
                  </a:lnTo>
                  <a:lnTo>
                    <a:pt x="113" y="593"/>
                  </a:lnTo>
                  <a:lnTo>
                    <a:pt x="113" y="593"/>
                  </a:lnTo>
                  <a:lnTo>
                    <a:pt x="118" y="603"/>
                  </a:lnTo>
                  <a:lnTo>
                    <a:pt x="124" y="611"/>
                  </a:lnTo>
                  <a:lnTo>
                    <a:pt x="138" y="626"/>
                  </a:lnTo>
                  <a:lnTo>
                    <a:pt x="138" y="626"/>
                  </a:lnTo>
                  <a:lnTo>
                    <a:pt x="150" y="641"/>
                  </a:lnTo>
                  <a:lnTo>
                    <a:pt x="150" y="641"/>
                  </a:lnTo>
                  <a:lnTo>
                    <a:pt x="154" y="647"/>
                  </a:lnTo>
                  <a:lnTo>
                    <a:pt x="157" y="653"/>
                  </a:lnTo>
                  <a:lnTo>
                    <a:pt x="165" y="666"/>
                  </a:lnTo>
                  <a:lnTo>
                    <a:pt x="165" y="666"/>
                  </a:lnTo>
                  <a:lnTo>
                    <a:pt x="171" y="677"/>
                  </a:lnTo>
                  <a:lnTo>
                    <a:pt x="177" y="688"/>
                  </a:lnTo>
                  <a:lnTo>
                    <a:pt x="177" y="688"/>
                  </a:lnTo>
                  <a:lnTo>
                    <a:pt x="194" y="713"/>
                  </a:lnTo>
                  <a:lnTo>
                    <a:pt x="208" y="738"/>
                  </a:lnTo>
                  <a:lnTo>
                    <a:pt x="208" y="738"/>
                  </a:lnTo>
                  <a:lnTo>
                    <a:pt x="231" y="776"/>
                  </a:lnTo>
                  <a:lnTo>
                    <a:pt x="243" y="795"/>
                  </a:lnTo>
                  <a:lnTo>
                    <a:pt x="257" y="812"/>
                  </a:lnTo>
                  <a:lnTo>
                    <a:pt x="265" y="822"/>
                  </a:lnTo>
                  <a:lnTo>
                    <a:pt x="265" y="822"/>
                  </a:lnTo>
                  <a:lnTo>
                    <a:pt x="286" y="846"/>
                  </a:lnTo>
                  <a:lnTo>
                    <a:pt x="306" y="870"/>
                  </a:lnTo>
                  <a:lnTo>
                    <a:pt x="328" y="894"/>
                  </a:lnTo>
                  <a:lnTo>
                    <a:pt x="351" y="916"/>
                  </a:lnTo>
                  <a:lnTo>
                    <a:pt x="351" y="916"/>
                  </a:lnTo>
                  <a:lnTo>
                    <a:pt x="398" y="958"/>
                  </a:lnTo>
                  <a:lnTo>
                    <a:pt x="440" y="993"/>
                  </a:lnTo>
                  <a:lnTo>
                    <a:pt x="440" y="993"/>
                  </a:lnTo>
                  <a:lnTo>
                    <a:pt x="460" y="1010"/>
                  </a:lnTo>
                  <a:lnTo>
                    <a:pt x="479" y="1027"/>
                  </a:lnTo>
                  <a:lnTo>
                    <a:pt x="479" y="1027"/>
                  </a:lnTo>
                  <a:lnTo>
                    <a:pt x="494" y="1042"/>
                  </a:lnTo>
                  <a:lnTo>
                    <a:pt x="510" y="1055"/>
                  </a:lnTo>
                  <a:lnTo>
                    <a:pt x="526" y="1068"/>
                  </a:lnTo>
                  <a:lnTo>
                    <a:pt x="543" y="1080"/>
                  </a:lnTo>
                  <a:lnTo>
                    <a:pt x="543" y="1080"/>
                  </a:lnTo>
                  <a:lnTo>
                    <a:pt x="570" y="1095"/>
                  </a:lnTo>
                  <a:lnTo>
                    <a:pt x="597" y="1111"/>
                  </a:lnTo>
                  <a:lnTo>
                    <a:pt x="625" y="1125"/>
                  </a:lnTo>
                  <a:lnTo>
                    <a:pt x="653" y="1139"/>
                  </a:lnTo>
                  <a:lnTo>
                    <a:pt x="682" y="1151"/>
                  </a:lnTo>
                  <a:lnTo>
                    <a:pt x="710" y="1162"/>
                  </a:lnTo>
                  <a:lnTo>
                    <a:pt x="738" y="1173"/>
                  </a:lnTo>
                  <a:lnTo>
                    <a:pt x="767" y="1182"/>
                  </a:lnTo>
                  <a:lnTo>
                    <a:pt x="767" y="1182"/>
                  </a:lnTo>
                  <a:lnTo>
                    <a:pt x="788" y="1187"/>
                  </a:lnTo>
                  <a:lnTo>
                    <a:pt x="809" y="1191"/>
                  </a:lnTo>
                  <a:lnTo>
                    <a:pt x="831" y="1193"/>
                  </a:lnTo>
                  <a:lnTo>
                    <a:pt x="854" y="1194"/>
                  </a:lnTo>
                  <a:lnTo>
                    <a:pt x="854" y="1194"/>
                  </a:lnTo>
                  <a:lnTo>
                    <a:pt x="874" y="1193"/>
                  </a:lnTo>
                  <a:lnTo>
                    <a:pt x="896" y="1191"/>
                  </a:lnTo>
                  <a:lnTo>
                    <a:pt x="918" y="1188"/>
                  </a:lnTo>
                  <a:lnTo>
                    <a:pt x="939" y="1184"/>
                  </a:lnTo>
                  <a:lnTo>
                    <a:pt x="961" y="1178"/>
                  </a:lnTo>
                  <a:lnTo>
                    <a:pt x="983" y="1171"/>
                  </a:lnTo>
                  <a:lnTo>
                    <a:pt x="1004" y="1162"/>
                  </a:lnTo>
                  <a:lnTo>
                    <a:pt x="1026" y="1152"/>
                  </a:lnTo>
                  <a:lnTo>
                    <a:pt x="1026" y="1152"/>
                  </a:lnTo>
                  <a:lnTo>
                    <a:pt x="1038" y="1146"/>
                  </a:lnTo>
                  <a:lnTo>
                    <a:pt x="1051" y="1139"/>
                  </a:lnTo>
                  <a:lnTo>
                    <a:pt x="1063" y="1130"/>
                  </a:lnTo>
                  <a:lnTo>
                    <a:pt x="1076" y="1122"/>
                  </a:lnTo>
                  <a:lnTo>
                    <a:pt x="1088" y="1112"/>
                  </a:lnTo>
                  <a:lnTo>
                    <a:pt x="1100" y="1101"/>
                  </a:lnTo>
                  <a:lnTo>
                    <a:pt x="1125" y="1078"/>
                  </a:lnTo>
                  <a:lnTo>
                    <a:pt x="1125" y="1078"/>
                  </a:lnTo>
                  <a:lnTo>
                    <a:pt x="1138" y="1067"/>
                  </a:lnTo>
                  <a:lnTo>
                    <a:pt x="1149" y="1057"/>
                  </a:lnTo>
                  <a:lnTo>
                    <a:pt x="1149" y="1057"/>
                  </a:lnTo>
                  <a:lnTo>
                    <a:pt x="1161" y="1047"/>
                  </a:lnTo>
                  <a:lnTo>
                    <a:pt x="1173" y="1035"/>
                  </a:lnTo>
                  <a:lnTo>
                    <a:pt x="1184" y="1024"/>
                  </a:lnTo>
                  <a:lnTo>
                    <a:pt x="1193" y="1011"/>
                  </a:lnTo>
                  <a:lnTo>
                    <a:pt x="1193" y="1011"/>
                  </a:lnTo>
                  <a:lnTo>
                    <a:pt x="1198" y="1006"/>
                  </a:lnTo>
                  <a:lnTo>
                    <a:pt x="1202" y="1003"/>
                  </a:lnTo>
                  <a:lnTo>
                    <a:pt x="1205" y="1002"/>
                  </a:lnTo>
                  <a:lnTo>
                    <a:pt x="1205" y="998"/>
                  </a:lnTo>
                  <a:lnTo>
                    <a:pt x="1205" y="998"/>
                  </a:lnTo>
                  <a:lnTo>
                    <a:pt x="1201" y="968"/>
                  </a:lnTo>
                  <a:lnTo>
                    <a:pt x="1198" y="950"/>
                  </a:lnTo>
                  <a:lnTo>
                    <a:pt x="1193" y="930"/>
                  </a:lnTo>
                  <a:lnTo>
                    <a:pt x="1187" y="911"/>
                  </a:lnTo>
                  <a:lnTo>
                    <a:pt x="1183" y="903"/>
                  </a:lnTo>
                  <a:lnTo>
                    <a:pt x="1179" y="895"/>
                  </a:lnTo>
                  <a:lnTo>
                    <a:pt x="1175" y="887"/>
                  </a:lnTo>
                  <a:lnTo>
                    <a:pt x="1170" y="880"/>
                  </a:lnTo>
                  <a:lnTo>
                    <a:pt x="1165" y="874"/>
                  </a:lnTo>
                  <a:lnTo>
                    <a:pt x="1158" y="869"/>
                  </a:lnTo>
                  <a:lnTo>
                    <a:pt x="1158" y="869"/>
                  </a:lnTo>
                  <a:lnTo>
                    <a:pt x="1152" y="865"/>
                  </a:lnTo>
                  <a:lnTo>
                    <a:pt x="1147" y="859"/>
                  </a:lnTo>
                  <a:lnTo>
                    <a:pt x="1137" y="846"/>
                  </a:lnTo>
                  <a:lnTo>
                    <a:pt x="1135" y="843"/>
                  </a:lnTo>
                  <a:lnTo>
                    <a:pt x="1135" y="843"/>
                  </a:lnTo>
                  <a:lnTo>
                    <a:pt x="1126" y="834"/>
                  </a:lnTo>
                  <a:lnTo>
                    <a:pt x="1117" y="825"/>
                  </a:lnTo>
                  <a:lnTo>
                    <a:pt x="1107" y="817"/>
                  </a:lnTo>
                  <a:lnTo>
                    <a:pt x="1096" y="810"/>
                  </a:lnTo>
                  <a:lnTo>
                    <a:pt x="1096" y="810"/>
                  </a:lnTo>
                  <a:lnTo>
                    <a:pt x="1082" y="800"/>
                  </a:lnTo>
                  <a:lnTo>
                    <a:pt x="1082" y="800"/>
                  </a:lnTo>
                  <a:lnTo>
                    <a:pt x="1059" y="783"/>
                  </a:lnTo>
                  <a:lnTo>
                    <a:pt x="1036" y="769"/>
                  </a:lnTo>
                  <a:lnTo>
                    <a:pt x="1012" y="755"/>
                  </a:lnTo>
                  <a:lnTo>
                    <a:pt x="988" y="744"/>
                  </a:lnTo>
                  <a:lnTo>
                    <a:pt x="964" y="735"/>
                  </a:lnTo>
                  <a:lnTo>
                    <a:pt x="939" y="728"/>
                  </a:lnTo>
                  <a:lnTo>
                    <a:pt x="916" y="723"/>
                  </a:lnTo>
                  <a:lnTo>
                    <a:pt x="892" y="720"/>
                  </a:lnTo>
                  <a:lnTo>
                    <a:pt x="892" y="720"/>
                  </a:lnTo>
                  <a:lnTo>
                    <a:pt x="888" y="719"/>
                  </a:lnTo>
                  <a:lnTo>
                    <a:pt x="885" y="717"/>
                  </a:lnTo>
                  <a:lnTo>
                    <a:pt x="881" y="715"/>
                  </a:lnTo>
                  <a:lnTo>
                    <a:pt x="878" y="713"/>
                  </a:lnTo>
                  <a:lnTo>
                    <a:pt x="877" y="710"/>
                  </a:lnTo>
                  <a:lnTo>
                    <a:pt x="875" y="706"/>
                  </a:lnTo>
                  <a:lnTo>
                    <a:pt x="874" y="699"/>
                  </a:lnTo>
                  <a:lnTo>
                    <a:pt x="874" y="699"/>
                  </a:lnTo>
                  <a:lnTo>
                    <a:pt x="875" y="693"/>
                  </a:lnTo>
                  <a:lnTo>
                    <a:pt x="878" y="688"/>
                  </a:lnTo>
                  <a:lnTo>
                    <a:pt x="880" y="686"/>
                  </a:lnTo>
                  <a:lnTo>
                    <a:pt x="883" y="685"/>
                  </a:lnTo>
                  <a:lnTo>
                    <a:pt x="886" y="684"/>
                  </a:lnTo>
                  <a:lnTo>
                    <a:pt x="890" y="684"/>
                  </a:lnTo>
                  <a:lnTo>
                    <a:pt x="890" y="684"/>
                  </a:lnTo>
                  <a:lnTo>
                    <a:pt x="892" y="684"/>
                  </a:lnTo>
                  <a:lnTo>
                    <a:pt x="892" y="684"/>
                  </a:lnTo>
                  <a:lnTo>
                    <a:pt x="907" y="686"/>
                  </a:lnTo>
                  <a:lnTo>
                    <a:pt x="923" y="690"/>
                  </a:lnTo>
                  <a:lnTo>
                    <a:pt x="923" y="690"/>
                  </a:lnTo>
                  <a:lnTo>
                    <a:pt x="939" y="694"/>
                  </a:lnTo>
                  <a:lnTo>
                    <a:pt x="939" y="694"/>
                  </a:lnTo>
                  <a:lnTo>
                    <a:pt x="960" y="698"/>
                  </a:lnTo>
                  <a:lnTo>
                    <a:pt x="960" y="698"/>
                  </a:lnTo>
                  <a:lnTo>
                    <a:pt x="974" y="700"/>
                  </a:lnTo>
                  <a:lnTo>
                    <a:pt x="988" y="702"/>
                  </a:lnTo>
                  <a:lnTo>
                    <a:pt x="1000" y="705"/>
                  </a:lnTo>
                  <a:lnTo>
                    <a:pt x="1005" y="707"/>
                  </a:lnTo>
                  <a:lnTo>
                    <a:pt x="1010" y="710"/>
                  </a:lnTo>
                  <a:lnTo>
                    <a:pt x="1010" y="710"/>
                  </a:lnTo>
                  <a:lnTo>
                    <a:pt x="1050" y="736"/>
                  </a:lnTo>
                  <a:lnTo>
                    <a:pt x="1050" y="736"/>
                  </a:lnTo>
                  <a:lnTo>
                    <a:pt x="1091" y="763"/>
                  </a:lnTo>
                  <a:lnTo>
                    <a:pt x="1112" y="776"/>
                  </a:lnTo>
                  <a:lnTo>
                    <a:pt x="1131" y="792"/>
                  </a:lnTo>
                  <a:lnTo>
                    <a:pt x="1131" y="792"/>
                  </a:lnTo>
                  <a:lnTo>
                    <a:pt x="1147" y="804"/>
                  </a:lnTo>
                  <a:lnTo>
                    <a:pt x="1160" y="816"/>
                  </a:lnTo>
                  <a:lnTo>
                    <a:pt x="1172" y="828"/>
                  </a:lnTo>
                  <a:lnTo>
                    <a:pt x="1183" y="839"/>
                  </a:lnTo>
                  <a:lnTo>
                    <a:pt x="1192" y="850"/>
                  </a:lnTo>
                  <a:lnTo>
                    <a:pt x="1201" y="861"/>
                  </a:lnTo>
                  <a:lnTo>
                    <a:pt x="1207" y="871"/>
                  </a:lnTo>
                  <a:lnTo>
                    <a:pt x="1212" y="881"/>
                  </a:lnTo>
                  <a:lnTo>
                    <a:pt x="1212" y="881"/>
                  </a:lnTo>
                  <a:lnTo>
                    <a:pt x="1218" y="896"/>
                  </a:lnTo>
                  <a:lnTo>
                    <a:pt x="1223" y="910"/>
                  </a:lnTo>
                  <a:lnTo>
                    <a:pt x="1228" y="925"/>
                  </a:lnTo>
                  <a:lnTo>
                    <a:pt x="1232" y="941"/>
                  </a:lnTo>
                  <a:lnTo>
                    <a:pt x="1236" y="958"/>
                  </a:lnTo>
                  <a:lnTo>
                    <a:pt x="1238" y="975"/>
                  </a:lnTo>
                  <a:lnTo>
                    <a:pt x="1240" y="993"/>
                  </a:lnTo>
                  <a:lnTo>
                    <a:pt x="1242" y="1011"/>
                  </a:lnTo>
                  <a:lnTo>
                    <a:pt x="1242" y="1011"/>
                  </a:lnTo>
                  <a:lnTo>
                    <a:pt x="1242" y="1015"/>
                  </a:lnTo>
                  <a:lnTo>
                    <a:pt x="1240" y="1019"/>
                  </a:lnTo>
                  <a:lnTo>
                    <a:pt x="1239" y="1021"/>
                  </a:lnTo>
                  <a:lnTo>
                    <a:pt x="1237" y="1023"/>
                  </a:lnTo>
                  <a:lnTo>
                    <a:pt x="1232" y="1026"/>
                  </a:lnTo>
                  <a:lnTo>
                    <a:pt x="1229" y="1027"/>
                  </a:lnTo>
                  <a:lnTo>
                    <a:pt x="1225" y="1027"/>
                  </a:lnTo>
                  <a:lnTo>
                    <a:pt x="1224" y="1029"/>
                  </a:lnTo>
                  <a:lnTo>
                    <a:pt x="1224" y="1029"/>
                  </a:lnTo>
                  <a:lnTo>
                    <a:pt x="1217" y="1039"/>
                  </a:lnTo>
                  <a:lnTo>
                    <a:pt x="1210" y="1050"/>
                  </a:lnTo>
                  <a:lnTo>
                    <a:pt x="1192" y="1069"/>
                  </a:lnTo>
                  <a:lnTo>
                    <a:pt x="1183" y="1079"/>
                  </a:lnTo>
                  <a:lnTo>
                    <a:pt x="1174" y="1087"/>
                  </a:lnTo>
                  <a:lnTo>
                    <a:pt x="1165" y="1095"/>
                  </a:lnTo>
                  <a:lnTo>
                    <a:pt x="1155" y="1101"/>
                  </a:lnTo>
                  <a:lnTo>
                    <a:pt x="1155" y="1101"/>
                  </a:lnTo>
                  <a:lnTo>
                    <a:pt x="1146" y="1108"/>
                  </a:lnTo>
                  <a:lnTo>
                    <a:pt x="1138" y="1115"/>
                  </a:lnTo>
                  <a:lnTo>
                    <a:pt x="1122" y="1129"/>
                  </a:lnTo>
                  <a:lnTo>
                    <a:pt x="1122" y="1129"/>
                  </a:lnTo>
                  <a:lnTo>
                    <a:pt x="1111" y="1141"/>
                  </a:lnTo>
                  <a:lnTo>
                    <a:pt x="1099" y="1150"/>
                  </a:lnTo>
                  <a:lnTo>
                    <a:pt x="1099" y="1150"/>
                  </a:lnTo>
                  <a:lnTo>
                    <a:pt x="1087" y="1159"/>
                  </a:lnTo>
                  <a:lnTo>
                    <a:pt x="1074" y="1168"/>
                  </a:lnTo>
                  <a:lnTo>
                    <a:pt x="1045" y="1183"/>
                  </a:lnTo>
                  <a:lnTo>
                    <a:pt x="1045" y="1183"/>
                  </a:lnTo>
                  <a:lnTo>
                    <a:pt x="1027" y="1191"/>
                  </a:lnTo>
                  <a:lnTo>
                    <a:pt x="1008" y="1200"/>
                  </a:lnTo>
                  <a:lnTo>
                    <a:pt x="986" y="1208"/>
                  </a:lnTo>
                  <a:lnTo>
                    <a:pt x="962" y="1216"/>
                  </a:lnTo>
                  <a:lnTo>
                    <a:pt x="937" y="1222"/>
                  </a:lnTo>
                  <a:lnTo>
                    <a:pt x="911" y="1227"/>
                  </a:lnTo>
                  <a:lnTo>
                    <a:pt x="886" y="1231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4" name="Freeform 285"/>
            <p:cNvSpPr/>
            <p:nvPr/>
          </p:nvSpPr>
          <p:spPr bwMode="auto">
            <a:xfrm>
              <a:off x="2463800" y="2317750"/>
              <a:ext cx="261938" cy="290513"/>
            </a:xfrm>
            <a:custGeom>
              <a:avLst/>
              <a:gdLst/>
              <a:ahLst/>
              <a:cxnLst>
                <a:cxn ang="0">
                  <a:pos x="314" y="547"/>
                </a:cxn>
                <a:cxn ang="0">
                  <a:pos x="288" y="541"/>
                </a:cxn>
                <a:cxn ang="0">
                  <a:pos x="245" y="523"/>
                </a:cxn>
                <a:cxn ang="0">
                  <a:pos x="210" y="499"/>
                </a:cxn>
                <a:cxn ang="0">
                  <a:pos x="170" y="460"/>
                </a:cxn>
                <a:cxn ang="0">
                  <a:pos x="135" y="426"/>
                </a:cxn>
                <a:cxn ang="0">
                  <a:pos x="104" y="390"/>
                </a:cxn>
                <a:cxn ang="0">
                  <a:pos x="40" y="301"/>
                </a:cxn>
                <a:cxn ang="0">
                  <a:pos x="16" y="260"/>
                </a:cxn>
                <a:cxn ang="0">
                  <a:pos x="3" y="221"/>
                </a:cxn>
                <a:cxn ang="0">
                  <a:pos x="1" y="180"/>
                </a:cxn>
                <a:cxn ang="0">
                  <a:pos x="8" y="157"/>
                </a:cxn>
                <a:cxn ang="0">
                  <a:pos x="29" y="121"/>
                </a:cxn>
                <a:cxn ang="0">
                  <a:pos x="71" y="67"/>
                </a:cxn>
                <a:cxn ang="0">
                  <a:pos x="89" y="48"/>
                </a:cxn>
                <a:cxn ang="0">
                  <a:pos x="150" y="3"/>
                </a:cxn>
                <a:cxn ang="0">
                  <a:pos x="158" y="0"/>
                </a:cxn>
                <a:cxn ang="0">
                  <a:pos x="168" y="3"/>
                </a:cxn>
                <a:cxn ang="0">
                  <a:pos x="175" y="13"/>
                </a:cxn>
                <a:cxn ang="0">
                  <a:pos x="175" y="25"/>
                </a:cxn>
                <a:cxn ang="0">
                  <a:pos x="167" y="34"/>
                </a:cxn>
                <a:cxn ang="0">
                  <a:pos x="144" y="49"/>
                </a:cxn>
                <a:cxn ang="0">
                  <a:pos x="106" y="81"/>
                </a:cxn>
                <a:cxn ang="0">
                  <a:pos x="91" y="101"/>
                </a:cxn>
                <a:cxn ang="0">
                  <a:pos x="72" y="124"/>
                </a:cxn>
                <a:cxn ang="0">
                  <a:pos x="47" y="158"/>
                </a:cxn>
                <a:cxn ang="0">
                  <a:pos x="38" y="188"/>
                </a:cxn>
                <a:cxn ang="0">
                  <a:pos x="42" y="216"/>
                </a:cxn>
                <a:cxn ang="0">
                  <a:pos x="46" y="234"/>
                </a:cxn>
                <a:cxn ang="0">
                  <a:pos x="53" y="253"/>
                </a:cxn>
                <a:cxn ang="0">
                  <a:pos x="66" y="272"/>
                </a:cxn>
                <a:cxn ang="0">
                  <a:pos x="80" y="290"/>
                </a:cxn>
                <a:cxn ang="0">
                  <a:pos x="127" y="361"/>
                </a:cxn>
                <a:cxn ang="0">
                  <a:pos x="179" y="417"/>
                </a:cxn>
                <a:cxn ang="0">
                  <a:pos x="208" y="446"/>
                </a:cxn>
                <a:cxn ang="0">
                  <a:pos x="233" y="472"/>
                </a:cxn>
                <a:cxn ang="0">
                  <a:pos x="263" y="493"/>
                </a:cxn>
                <a:cxn ang="0">
                  <a:pos x="286" y="503"/>
                </a:cxn>
                <a:cxn ang="0">
                  <a:pos x="312" y="507"/>
                </a:cxn>
                <a:cxn ang="0">
                  <a:pos x="345" y="501"/>
                </a:cxn>
                <a:cxn ang="0">
                  <a:pos x="375" y="486"/>
                </a:cxn>
                <a:cxn ang="0">
                  <a:pos x="412" y="455"/>
                </a:cxn>
                <a:cxn ang="0">
                  <a:pos x="460" y="398"/>
                </a:cxn>
                <a:cxn ang="0">
                  <a:pos x="468" y="392"/>
                </a:cxn>
                <a:cxn ang="0">
                  <a:pos x="475" y="390"/>
                </a:cxn>
                <a:cxn ang="0">
                  <a:pos x="491" y="396"/>
                </a:cxn>
                <a:cxn ang="0">
                  <a:pos x="495" y="405"/>
                </a:cxn>
                <a:cxn ang="0">
                  <a:pos x="492" y="415"/>
                </a:cxn>
                <a:cxn ang="0">
                  <a:pos x="444" y="473"/>
                </a:cxn>
                <a:cxn ang="0">
                  <a:pos x="401" y="514"/>
                </a:cxn>
                <a:cxn ang="0">
                  <a:pos x="370" y="535"/>
                </a:cxn>
                <a:cxn ang="0">
                  <a:pos x="341" y="546"/>
                </a:cxn>
                <a:cxn ang="0">
                  <a:pos x="322" y="548"/>
                </a:cxn>
              </a:cxnLst>
              <a:rect l="0" t="0" r="r" b="b"/>
              <a:pathLst>
                <a:path w="495" h="548">
                  <a:moveTo>
                    <a:pt x="322" y="548"/>
                  </a:moveTo>
                  <a:lnTo>
                    <a:pt x="322" y="548"/>
                  </a:lnTo>
                  <a:lnTo>
                    <a:pt x="314" y="547"/>
                  </a:lnTo>
                  <a:lnTo>
                    <a:pt x="305" y="546"/>
                  </a:lnTo>
                  <a:lnTo>
                    <a:pt x="305" y="546"/>
                  </a:lnTo>
                  <a:lnTo>
                    <a:pt x="288" y="541"/>
                  </a:lnTo>
                  <a:lnTo>
                    <a:pt x="273" y="536"/>
                  </a:lnTo>
                  <a:lnTo>
                    <a:pt x="258" y="530"/>
                  </a:lnTo>
                  <a:lnTo>
                    <a:pt x="245" y="523"/>
                  </a:lnTo>
                  <a:lnTo>
                    <a:pt x="232" y="516"/>
                  </a:lnTo>
                  <a:lnTo>
                    <a:pt x="221" y="508"/>
                  </a:lnTo>
                  <a:lnTo>
                    <a:pt x="210" y="499"/>
                  </a:lnTo>
                  <a:lnTo>
                    <a:pt x="198" y="488"/>
                  </a:lnTo>
                  <a:lnTo>
                    <a:pt x="198" y="488"/>
                  </a:lnTo>
                  <a:lnTo>
                    <a:pt x="170" y="460"/>
                  </a:lnTo>
                  <a:lnTo>
                    <a:pt x="170" y="460"/>
                  </a:lnTo>
                  <a:lnTo>
                    <a:pt x="153" y="444"/>
                  </a:lnTo>
                  <a:lnTo>
                    <a:pt x="135" y="426"/>
                  </a:lnTo>
                  <a:lnTo>
                    <a:pt x="119" y="409"/>
                  </a:lnTo>
                  <a:lnTo>
                    <a:pt x="104" y="390"/>
                  </a:lnTo>
                  <a:lnTo>
                    <a:pt x="104" y="390"/>
                  </a:lnTo>
                  <a:lnTo>
                    <a:pt x="82" y="360"/>
                  </a:lnTo>
                  <a:lnTo>
                    <a:pt x="61" y="330"/>
                  </a:lnTo>
                  <a:lnTo>
                    <a:pt x="40" y="301"/>
                  </a:lnTo>
                  <a:lnTo>
                    <a:pt x="22" y="271"/>
                  </a:lnTo>
                  <a:lnTo>
                    <a:pt x="22" y="271"/>
                  </a:lnTo>
                  <a:lnTo>
                    <a:pt x="16" y="260"/>
                  </a:lnTo>
                  <a:lnTo>
                    <a:pt x="11" y="248"/>
                  </a:lnTo>
                  <a:lnTo>
                    <a:pt x="6" y="235"/>
                  </a:lnTo>
                  <a:lnTo>
                    <a:pt x="3" y="221"/>
                  </a:lnTo>
                  <a:lnTo>
                    <a:pt x="1" y="207"/>
                  </a:lnTo>
                  <a:lnTo>
                    <a:pt x="0" y="194"/>
                  </a:lnTo>
                  <a:lnTo>
                    <a:pt x="1" y="180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8" y="157"/>
                  </a:lnTo>
                  <a:lnTo>
                    <a:pt x="15" y="144"/>
                  </a:lnTo>
                  <a:lnTo>
                    <a:pt x="21" y="133"/>
                  </a:lnTo>
                  <a:lnTo>
                    <a:pt x="29" y="121"/>
                  </a:lnTo>
                  <a:lnTo>
                    <a:pt x="46" y="98"/>
                  </a:lnTo>
                  <a:lnTo>
                    <a:pt x="64" y="76"/>
                  </a:lnTo>
                  <a:lnTo>
                    <a:pt x="71" y="67"/>
                  </a:lnTo>
                  <a:lnTo>
                    <a:pt x="71" y="67"/>
                  </a:lnTo>
                  <a:lnTo>
                    <a:pt x="80" y="58"/>
                  </a:lnTo>
                  <a:lnTo>
                    <a:pt x="89" y="48"/>
                  </a:lnTo>
                  <a:lnTo>
                    <a:pt x="107" y="32"/>
                  </a:lnTo>
                  <a:lnTo>
                    <a:pt x="128" y="17"/>
                  </a:lnTo>
                  <a:lnTo>
                    <a:pt x="150" y="3"/>
                  </a:lnTo>
                  <a:lnTo>
                    <a:pt x="150" y="3"/>
                  </a:lnTo>
                  <a:lnTo>
                    <a:pt x="154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63" y="0"/>
                  </a:lnTo>
                  <a:lnTo>
                    <a:pt x="168" y="3"/>
                  </a:lnTo>
                  <a:lnTo>
                    <a:pt x="172" y="7"/>
                  </a:lnTo>
                  <a:lnTo>
                    <a:pt x="175" y="13"/>
                  </a:lnTo>
                  <a:lnTo>
                    <a:pt x="175" y="13"/>
                  </a:lnTo>
                  <a:lnTo>
                    <a:pt x="175" y="16"/>
                  </a:lnTo>
                  <a:lnTo>
                    <a:pt x="175" y="21"/>
                  </a:lnTo>
                  <a:lnTo>
                    <a:pt x="175" y="25"/>
                  </a:lnTo>
                  <a:lnTo>
                    <a:pt x="173" y="28"/>
                  </a:lnTo>
                  <a:lnTo>
                    <a:pt x="170" y="31"/>
                  </a:lnTo>
                  <a:lnTo>
                    <a:pt x="167" y="34"/>
                  </a:lnTo>
                  <a:lnTo>
                    <a:pt x="164" y="36"/>
                  </a:lnTo>
                  <a:lnTo>
                    <a:pt x="164" y="36"/>
                  </a:lnTo>
                  <a:lnTo>
                    <a:pt x="144" y="49"/>
                  </a:lnTo>
                  <a:lnTo>
                    <a:pt x="124" y="64"/>
                  </a:lnTo>
                  <a:lnTo>
                    <a:pt x="115" y="72"/>
                  </a:lnTo>
                  <a:lnTo>
                    <a:pt x="106" y="81"/>
                  </a:lnTo>
                  <a:lnTo>
                    <a:pt x="98" y="91"/>
                  </a:lnTo>
                  <a:lnTo>
                    <a:pt x="91" y="101"/>
                  </a:lnTo>
                  <a:lnTo>
                    <a:pt x="91" y="101"/>
                  </a:lnTo>
                  <a:lnTo>
                    <a:pt x="83" y="112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59" y="140"/>
                  </a:lnTo>
                  <a:lnTo>
                    <a:pt x="52" y="149"/>
                  </a:lnTo>
                  <a:lnTo>
                    <a:pt x="47" y="158"/>
                  </a:lnTo>
                  <a:lnTo>
                    <a:pt x="42" y="167"/>
                  </a:lnTo>
                  <a:lnTo>
                    <a:pt x="39" y="177"/>
                  </a:lnTo>
                  <a:lnTo>
                    <a:pt x="38" y="188"/>
                  </a:lnTo>
                  <a:lnTo>
                    <a:pt x="39" y="198"/>
                  </a:lnTo>
                  <a:lnTo>
                    <a:pt x="39" y="198"/>
                  </a:lnTo>
                  <a:lnTo>
                    <a:pt x="42" y="216"/>
                  </a:lnTo>
                  <a:lnTo>
                    <a:pt x="42" y="216"/>
                  </a:lnTo>
                  <a:lnTo>
                    <a:pt x="43" y="225"/>
                  </a:lnTo>
                  <a:lnTo>
                    <a:pt x="46" y="234"/>
                  </a:lnTo>
                  <a:lnTo>
                    <a:pt x="49" y="245"/>
                  </a:lnTo>
                  <a:lnTo>
                    <a:pt x="53" y="253"/>
                  </a:lnTo>
                  <a:lnTo>
                    <a:pt x="53" y="253"/>
                  </a:lnTo>
                  <a:lnTo>
                    <a:pt x="60" y="263"/>
                  </a:lnTo>
                  <a:lnTo>
                    <a:pt x="66" y="272"/>
                  </a:lnTo>
                  <a:lnTo>
                    <a:pt x="66" y="272"/>
                  </a:lnTo>
                  <a:lnTo>
                    <a:pt x="73" y="281"/>
                  </a:lnTo>
                  <a:lnTo>
                    <a:pt x="80" y="290"/>
                  </a:lnTo>
                  <a:lnTo>
                    <a:pt x="80" y="290"/>
                  </a:lnTo>
                  <a:lnTo>
                    <a:pt x="104" y="328"/>
                  </a:lnTo>
                  <a:lnTo>
                    <a:pt x="127" y="361"/>
                  </a:lnTo>
                  <a:lnTo>
                    <a:pt x="127" y="361"/>
                  </a:lnTo>
                  <a:lnTo>
                    <a:pt x="140" y="377"/>
                  </a:lnTo>
                  <a:lnTo>
                    <a:pt x="152" y="390"/>
                  </a:lnTo>
                  <a:lnTo>
                    <a:pt x="179" y="417"/>
                  </a:lnTo>
                  <a:lnTo>
                    <a:pt x="179" y="417"/>
                  </a:lnTo>
                  <a:lnTo>
                    <a:pt x="205" y="443"/>
                  </a:lnTo>
                  <a:lnTo>
                    <a:pt x="208" y="446"/>
                  </a:lnTo>
                  <a:lnTo>
                    <a:pt x="208" y="446"/>
                  </a:lnTo>
                  <a:lnTo>
                    <a:pt x="224" y="462"/>
                  </a:lnTo>
                  <a:lnTo>
                    <a:pt x="233" y="472"/>
                  </a:lnTo>
                  <a:lnTo>
                    <a:pt x="243" y="479"/>
                  </a:lnTo>
                  <a:lnTo>
                    <a:pt x="252" y="487"/>
                  </a:lnTo>
                  <a:lnTo>
                    <a:pt x="263" y="493"/>
                  </a:lnTo>
                  <a:lnTo>
                    <a:pt x="274" y="499"/>
                  </a:lnTo>
                  <a:lnTo>
                    <a:pt x="286" y="503"/>
                  </a:lnTo>
                  <a:lnTo>
                    <a:pt x="286" y="503"/>
                  </a:lnTo>
                  <a:lnTo>
                    <a:pt x="299" y="506"/>
                  </a:lnTo>
                  <a:lnTo>
                    <a:pt x="312" y="507"/>
                  </a:lnTo>
                  <a:lnTo>
                    <a:pt x="312" y="507"/>
                  </a:lnTo>
                  <a:lnTo>
                    <a:pt x="323" y="506"/>
                  </a:lnTo>
                  <a:lnTo>
                    <a:pt x="334" y="504"/>
                  </a:lnTo>
                  <a:lnTo>
                    <a:pt x="345" y="501"/>
                  </a:lnTo>
                  <a:lnTo>
                    <a:pt x="355" y="497"/>
                  </a:lnTo>
                  <a:lnTo>
                    <a:pt x="366" y="491"/>
                  </a:lnTo>
                  <a:lnTo>
                    <a:pt x="375" y="486"/>
                  </a:lnTo>
                  <a:lnTo>
                    <a:pt x="385" y="479"/>
                  </a:lnTo>
                  <a:lnTo>
                    <a:pt x="395" y="472"/>
                  </a:lnTo>
                  <a:lnTo>
                    <a:pt x="412" y="455"/>
                  </a:lnTo>
                  <a:lnTo>
                    <a:pt x="430" y="437"/>
                  </a:lnTo>
                  <a:lnTo>
                    <a:pt x="445" y="417"/>
                  </a:lnTo>
                  <a:lnTo>
                    <a:pt x="460" y="398"/>
                  </a:lnTo>
                  <a:lnTo>
                    <a:pt x="460" y="398"/>
                  </a:lnTo>
                  <a:lnTo>
                    <a:pt x="464" y="394"/>
                  </a:lnTo>
                  <a:lnTo>
                    <a:pt x="468" y="392"/>
                  </a:lnTo>
                  <a:lnTo>
                    <a:pt x="472" y="390"/>
                  </a:lnTo>
                  <a:lnTo>
                    <a:pt x="475" y="390"/>
                  </a:lnTo>
                  <a:lnTo>
                    <a:pt x="475" y="390"/>
                  </a:lnTo>
                  <a:lnTo>
                    <a:pt x="481" y="391"/>
                  </a:lnTo>
                  <a:lnTo>
                    <a:pt x="487" y="393"/>
                  </a:lnTo>
                  <a:lnTo>
                    <a:pt x="491" y="396"/>
                  </a:lnTo>
                  <a:lnTo>
                    <a:pt x="494" y="400"/>
                  </a:lnTo>
                  <a:lnTo>
                    <a:pt x="494" y="400"/>
                  </a:lnTo>
                  <a:lnTo>
                    <a:pt x="495" y="405"/>
                  </a:lnTo>
                  <a:lnTo>
                    <a:pt x="495" y="408"/>
                  </a:lnTo>
                  <a:lnTo>
                    <a:pt x="494" y="412"/>
                  </a:lnTo>
                  <a:lnTo>
                    <a:pt x="492" y="415"/>
                  </a:lnTo>
                  <a:lnTo>
                    <a:pt x="492" y="415"/>
                  </a:lnTo>
                  <a:lnTo>
                    <a:pt x="468" y="446"/>
                  </a:lnTo>
                  <a:lnTo>
                    <a:pt x="444" y="473"/>
                  </a:lnTo>
                  <a:lnTo>
                    <a:pt x="423" y="496"/>
                  </a:lnTo>
                  <a:lnTo>
                    <a:pt x="411" y="506"/>
                  </a:lnTo>
                  <a:lnTo>
                    <a:pt x="401" y="514"/>
                  </a:lnTo>
                  <a:lnTo>
                    <a:pt x="391" y="522"/>
                  </a:lnTo>
                  <a:lnTo>
                    <a:pt x="380" y="530"/>
                  </a:lnTo>
                  <a:lnTo>
                    <a:pt x="370" y="535"/>
                  </a:lnTo>
                  <a:lnTo>
                    <a:pt x="360" y="540"/>
                  </a:lnTo>
                  <a:lnTo>
                    <a:pt x="350" y="543"/>
                  </a:lnTo>
                  <a:lnTo>
                    <a:pt x="341" y="546"/>
                  </a:lnTo>
                  <a:lnTo>
                    <a:pt x="332" y="547"/>
                  </a:lnTo>
                  <a:lnTo>
                    <a:pt x="322" y="548"/>
                  </a:lnTo>
                  <a:lnTo>
                    <a:pt x="322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5" name="Freeform 286"/>
            <p:cNvSpPr>
              <a:spLocks noEditPoints="1"/>
            </p:cNvSpPr>
            <p:nvPr/>
          </p:nvSpPr>
          <p:spPr bwMode="auto">
            <a:xfrm>
              <a:off x="2262188" y="2705100"/>
              <a:ext cx="312738" cy="139700"/>
            </a:xfrm>
            <a:custGeom>
              <a:avLst/>
              <a:gdLst/>
              <a:ahLst/>
              <a:cxnLst>
                <a:cxn ang="0">
                  <a:pos x="146" y="262"/>
                </a:cxn>
                <a:cxn ang="0">
                  <a:pos x="69" y="253"/>
                </a:cxn>
                <a:cxn ang="0">
                  <a:pos x="30" y="239"/>
                </a:cxn>
                <a:cxn ang="0">
                  <a:pos x="2" y="212"/>
                </a:cxn>
                <a:cxn ang="0">
                  <a:pos x="1" y="197"/>
                </a:cxn>
                <a:cxn ang="0">
                  <a:pos x="10" y="187"/>
                </a:cxn>
                <a:cxn ang="0">
                  <a:pos x="23" y="184"/>
                </a:cxn>
                <a:cxn ang="0">
                  <a:pos x="33" y="193"/>
                </a:cxn>
                <a:cxn ang="0">
                  <a:pos x="58" y="213"/>
                </a:cxn>
                <a:cxn ang="0">
                  <a:pos x="111" y="225"/>
                </a:cxn>
                <a:cxn ang="0">
                  <a:pos x="159" y="226"/>
                </a:cxn>
                <a:cxn ang="0">
                  <a:pos x="199" y="218"/>
                </a:cxn>
                <a:cxn ang="0">
                  <a:pos x="160" y="192"/>
                </a:cxn>
                <a:cxn ang="0">
                  <a:pos x="126" y="150"/>
                </a:cxn>
                <a:cxn ang="0">
                  <a:pos x="119" y="111"/>
                </a:cxn>
                <a:cxn ang="0">
                  <a:pos x="127" y="56"/>
                </a:cxn>
                <a:cxn ang="0">
                  <a:pos x="146" y="24"/>
                </a:cxn>
                <a:cxn ang="0">
                  <a:pos x="178" y="4"/>
                </a:cxn>
                <a:cxn ang="0">
                  <a:pos x="209" y="0"/>
                </a:cxn>
                <a:cxn ang="0">
                  <a:pos x="265" y="17"/>
                </a:cxn>
                <a:cxn ang="0">
                  <a:pos x="307" y="66"/>
                </a:cxn>
                <a:cxn ang="0">
                  <a:pos x="322" y="113"/>
                </a:cxn>
                <a:cxn ang="0">
                  <a:pos x="322" y="146"/>
                </a:cxn>
                <a:cxn ang="0">
                  <a:pos x="310" y="177"/>
                </a:cxn>
                <a:cxn ang="0">
                  <a:pos x="284" y="210"/>
                </a:cxn>
                <a:cxn ang="0">
                  <a:pos x="312" y="212"/>
                </a:cxn>
                <a:cxn ang="0">
                  <a:pos x="366" y="205"/>
                </a:cxn>
                <a:cxn ang="0">
                  <a:pos x="453" y="185"/>
                </a:cxn>
                <a:cxn ang="0">
                  <a:pos x="498" y="166"/>
                </a:cxn>
                <a:cxn ang="0">
                  <a:pos x="540" y="135"/>
                </a:cxn>
                <a:cxn ang="0">
                  <a:pos x="555" y="106"/>
                </a:cxn>
                <a:cxn ang="0">
                  <a:pos x="560" y="98"/>
                </a:cxn>
                <a:cxn ang="0">
                  <a:pos x="570" y="94"/>
                </a:cxn>
                <a:cxn ang="0">
                  <a:pos x="587" y="102"/>
                </a:cxn>
                <a:cxn ang="0">
                  <a:pos x="590" y="113"/>
                </a:cxn>
                <a:cxn ang="0">
                  <a:pos x="582" y="138"/>
                </a:cxn>
                <a:cxn ang="0">
                  <a:pos x="554" y="174"/>
                </a:cxn>
                <a:cxn ang="0">
                  <a:pos x="513" y="199"/>
                </a:cxn>
                <a:cxn ang="0">
                  <a:pos x="447" y="224"/>
                </a:cxn>
                <a:cxn ang="0">
                  <a:pos x="344" y="246"/>
                </a:cxn>
                <a:cxn ang="0">
                  <a:pos x="314" y="248"/>
                </a:cxn>
                <a:cxn ang="0">
                  <a:pos x="247" y="238"/>
                </a:cxn>
                <a:cxn ang="0">
                  <a:pos x="231" y="244"/>
                </a:cxn>
                <a:cxn ang="0">
                  <a:pos x="186" y="259"/>
                </a:cxn>
                <a:cxn ang="0">
                  <a:pos x="152" y="263"/>
                </a:cxn>
                <a:cxn ang="0">
                  <a:pos x="188" y="40"/>
                </a:cxn>
                <a:cxn ang="0">
                  <a:pos x="160" y="66"/>
                </a:cxn>
                <a:cxn ang="0">
                  <a:pos x="155" y="101"/>
                </a:cxn>
                <a:cxn ang="0">
                  <a:pos x="161" y="132"/>
                </a:cxn>
                <a:cxn ang="0">
                  <a:pos x="192" y="170"/>
                </a:cxn>
                <a:cxn ang="0">
                  <a:pos x="226" y="191"/>
                </a:cxn>
                <a:cxn ang="0">
                  <a:pos x="244" y="196"/>
                </a:cxn>
                <a:cxn ang="0">
                  <a:pos x="272" y="168"/>
                </a:cxn>
                <a:cxn ang="0">
                  <a:pos x="286" y="135"/>
                </a:cxn>
                <a:cxn ang="0">
                  <a:pos x="285" y="108"/>
                </a:cxn>
                <a:cxn ang="0">
                  <a:pos x="270" y="73"/>
                </a:cxn>
                <a:cxn ang="0">
                  <a:pos x="241" y="48"/>
                </a:cxn>
                <a:cxn ang="0">
                  <a:pos x="204" y="37"/>
                </a:cxn>
              </a:cxnLst>
              <a:rect l="0" t="0" r="r" b="b"/>
              <a:pathLst>
                <a:path w="590" h="263">
                  <a:moveTo>
                    <a:pt x="152" y="263"/>
                  </a:moveTo>
                  <a:lnTo>
                    <a:pt x="152" y="263"/>
                  </a:lnTo>
                  <a:lnTo>
                    <a:pt x="146" y="262"/>
                  </a:lnTo>
                  <a:lnTo>
                    <a:pt x="146" y="262"/>
                  </a:lnTo>
                  <a:lnTo>
                    <a:pt x="130" y="262"/>
                  </a:lnTo>
                  <a:lnTo>
                    <a:pt x="111" y="260"/>
                  </a:lnTo>
                  <a:lnTo>
                    <a:pt x="91" y="258"/>
                  </a:lnTo>
                  <a:lnTo>
                    <a:pt x="69" y="253"/>
                  </a:lnTo>
                  <a:lnTo>
                    <a:pt x="59" y="251"/>
                  </a:lnTo>
                  <a:lnTo>
                    <a:pt x="48" y="247"/>
                  </a:lnTo>
                  <a:lnTo>
                    <a:pt x="39" y="243"/>
                  </a:lnTo>
                  <a:lnTo>
                    <a:pt x="30" y="239"/>
                  </a:lnTo>
                  <a:lnTo>
                    <a:pt x="22" y="233"/>
                  </a:lnTo>
                  <a:lnTo>
                    <a:pt x="13" y="226"/>
                  </a:lnTo>
                  <a:lnTo>
                    <a:pt x="7" y="219"/>
                  </a:lnTo>
                  <a:lnTo>
                    <a:pt x="2" y="212"/>
                  </a:lnTo>
                  <a:lnTo>
                    <a:pt x="2" y="212"/>
                  </a:lnTo>
                  <a:lnTo>
                    <a:pt x="0" y="206"/>
                  </a:lnTo>
                  <a:lnTo>
                    <a:pt x="0" y="201"/>
                  </a:lnTo>
                  <a:lnTo>
                    <a:pt x="1" y="197"/>
                  </a:lnTo>
                  <a:lnTo>
                    <a:pt x="3" y="194"/>
                  </a:lnTo>
                  <a:lnTo>
                    <a:pt x="3" y="194"/>
                  </a:lnTo>
                  <a:lnTo>
                    <a:pt x="6" y="190"/>
                  </a:lnTo>
                  <a:lnTo>
                    <a:pt x="10" y="187"/>
                  </a:lnTo>
                  <a:lnTo>
                    <a:pt x="14" y="185"/>
                  </a:lnTo>
                  <a:lnTo>
                    <a:pt x="20" y="184"/>
                  </a:lnTo>
                  <a:lnTo>
                    <a:pt x="20" y="184"/>
                  </a:lnTo>
                  <a:lnTo>
                    <a:pt x="23" y="184"/>
                  </a:lnTo>
                  <a:lnTo>
                    <a:pt x="27" y="186"/>
                  </a:lnTo>
                  <a:lnTo>
                    <a:pt x="30" y="188"/>
                  </a:lnTo>
                  <a:lnTo>
                    <a:pt x="33" y="193"/>
                  </a:lnTo>
                  <a:lnTo>
                    <a:pt x="33" y="193"/>
                  </a:lnTo>
                  <a:lnTo>
                    <a:pt x="37" y="198"/>
                  </a:lnTo>
                  <a:lnTo>
                    <a:pt x="42" y="204"/>
                  </a:lnTo>
                  <a:lnTo>
                    <a:pt x="49" y="209"/>
                  </a:lnTo>
                  <a:lnTo>
                    <a:pt x="58" y="213"/>
                  </a:lnTo>
                  <a:lnTo>
                    <a:pt x="66" y="216"/>
                  </a:lnTo>
                  <a:lnTo>
                    <a:pt x="75" y="219"/>
                  </a:lnTo>
                  <a:lnTo>
                    <a:pt x="94" y="223"/>
                  </a:lnTo>
                  <a:lnTo>
                    <a:pt x="111" y="225"/>
                  </a:lnTo>
                  <a:lnTo>
                    <a:pt x="128" y="226"/>
                  </a:lnTo>
                  <a:lnTo>
                    <a:pt x="145" y="227"/>
                  </a:lnTo>
                  <a:lnTo>
                    <a:pt x="145" y="227"/>
                  </a:lnTo>
                  <a:lnTo>
                    <a:pt x="159" y="226"/>
                  </a:lnTo>
                  <a:lnTo>
                    <a:pt x="159" y="226"/>
                  </a:lnTo>
                  <a:lnTo>
                    <a:pt x="171" y="224"/>
                  </a:lnTo>
                  <a:lnTo>
                    <a:pt x="186" y="221"/>
                  </a:lnTo>
                  <a:lnTo>
                    <a:pt x="199" y="218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72" y="201"/>
                  </a:lnTo>
                  <a:lnTo>
                    <a:pt x="160" y="192"/>
                  </a:lnTo>
                  <a:lnTo>
                    <a:pt x="149" y="182"/>
                  </a:lnTo>
                  <a:lnTo>
                    <a:pt x="139" y="172"/>
                  </a:lnTo>
                  <a:lnTo>
                    <a:pt x="132" y="161"/>
                  </a:lnTo>
                  <a:lnTo>
                    <a:pt x="126" y="150"/>
                  </a:lnTo>
                  <a:lnTo>
                    <a:pt x="122" y="138"/>
                  </a:lnTo>
                  <a:lnTo>
                    <a:pt x="120" y="127"/>
                  </a:lnTo>
                  <a:lnTo>
                    <a:pt x="120" y="127"/>
                  </a:lnTo>
                  <a:lnTo>
                    <a:pt x="119" y="111"/>
                  </a:lnTo>
                  <a:lnTo>
                    <a:pt x="119" y="92"/>
                  </a:lnTo>
                  <a:lnTo>
                    <a:pt x="122" y="73"/>
                  </a:lnTo>
                  <a:lnTo>
                    <a:pt x="124" y="65"/>
                  </a:lnTo>
                  <a:lnTo>
                    <a:pt x="127" y="56"/>
                  </a:lnTo>
                  <a:lnTo>
                    <a:pt x="130" y="47"/>
                  </a:lnTo>
                  <a:lnTo>
                    <a:pt x="134" y="38"/>
                  </a:lnTo>
                  <a:lnTo>
                    <a:pt x="139" y="31"/>
                  </a:lnTo>
                  <a:lnTo>
                    <a:pt x="146" y="24"/>
                  </a:lnTo>
                  <a:lnTo>
                    <a:pt x="152" y="18"/>
                  </a:lnTo>
                  <a:lnTo>
                    <a:pt x="159" y="12"/>
                  </a:lnTo>
                  <a:lnTo>
                    <a:pt x="168" y="7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93" y="1"/>
                  </a:lnTo>
                  <a:lnTo>
                    <a:pt x="209" y="0"/>
                  </a:lnTo>
                  <a:lnTo>
                    <a:pt x="209" y="0"/>
                  </a:lnTo>
                  <a:lnTo>
                    <a:pt x="224" y="1"/>
                  </a:lnTo>
                  <a:lnTo>
                    <a:pt x="239" y="4"/>
                  </a:lnTo>
                  <a:lnTo>
                    <a:pt x="252" y="9"/>
                  </a:lnTo>
                  <a:lnTo>
                    <a:pt x="265" y="17"/>
                  </a:lnTo>
                  <a:lnTo>
                    <a:pt x="278" y="27"/>
                  </a:lnTo>
                  <a:lnTo>
                    <a:pt x="288" y="38"/>
                  </a:lnTo>
                  <a:lnTo>
                    <a:pt x="297" y="51"/>
                  </a:lnTo>
                  <a:lnTo>
                    <a:pt x="307" y="66"/>
                  </a:lnTo>
                  <a:lnTo>
                    <a:pt x="307" y="66"/>
                  </a:lnTo>
                  <a:lnTo>
                    <a:pt x="315" y="86"/>
                  </a:lnTo>
                  <a:lnTo>
                    <a:pt x="321" y="103"/>
                  </a:lnTo>
                  <a:lnTo>
                    <a:pt x="322" y="113"/>
                  </a:lnTo>
                  <a:lnTo>
                    <a:pt x="323" y="121"/>
                  </a:lnTo>
                  <a:lnTo>
                    <a:pt x="324" y="129"/>
                  </a:lnTo>
                  <a:lnTo>
                    <a:pt x="323" y="137"/>
                  </a:lnTo>
                  <a:lnTo>
                    <a:pt x="322" y="146"/>
                  </a:lnTo>
                  <a:lnTo>
                    <a:pt x="320" y="153"/>
                  </a:lnTo>
                  <a:lnTo>
                    <a:pt x="318" y="161"/>
                  </a:lnTo>
                  <a:lnTo>
                    <a:pt x="314" y="168"/>
                  </a:lnTo>
                  <a:lnTo>
                    <a:pt x="310" y="177"/>
                  </a:lnTo>
                  <a:lnTo>
                    <a:pt x="306" y="184"/>
                  </a:lnTo>
                  <a:lnTo>
                    <a:pt x="293" y="199"/>
                  </a:lnTo>
                  <a:lnTo>
                    <a:pt x="291" y="201"/>
                  </a:lnTo>
                  <a:lnTo>
                    <a:pt x="284" y="210"/>
                  </a:lnTo>
                  <a:lnTo>
                    <a:pt x="295" y="211"/>
                  </a:lnTo>
                  <a:lnTo>
                    <a:pt x="295" y="211"/>
                  </a:lnTo>
                  <a:lnTo>
                    <a:pt x="312" y="212"/>
                  </a:lnTo>
                  <a:lnTo>
                    <a:pt x="312" y="212"/>
                  </a:lnTo>
                  <a:lnTo>
                    <a:pt x="328" y="211"/>
                  </a:lnTo>
                  <a:lnTo>
                    <a:pt x="344" y="209"/>
                  </a:lnTo>
                  <a:lnTo>
                    <a:pt x="344" y="209"/>
                  </a:lnTo>
                  <a:lnTo>
                    <a:pt x="366" y="205"/>
                  </a:lnTo>
                  <a:lnTo>
                    <a:pt x="366" y="205"/>
                  </a:lnTo>
                  <a:lnTo>
                    <a:pt x="410" y="196"/>
                  </a:lnTo>
                  <a:lnTo>
                    <a:pt x="432" y="191"/>
                  </a:lnTo>
                  <a:lnTo>
                    <a:pt x="453" y="185"/>
                  </a:lnTo>
                  <a:lnTo>
                    <a:pt x="453" y="185"/>
                  </a:lnTo>
                  <a:lnTo>
                    <a:pt x="467" y="180"/>
                  </a:lnTo>
                  <a:lnTo>
                    <a:pt x="482" y="174"/>
                  </a:lnTo>
                  <a:lnTo>
                    <a:pt x="498" y="166"/>
                  </a:lnTo>
                  <a:lnTo>
                    <a:pt x="513" y="157"/>
                  </a:lnTo>
                  <a:lnTo>
                    <a:pt x="528" y="147"/>
                  </a:lnTo>
                  <a:lnTo>
                    <a:pt x="534" y="142"/>
                  </a:lnTo>
                  <a:lnTo>
                    <a:pt x="540" y="135"/>
                  </a:lnTo>
                  <a:lnTo>
                    <a:pt x="545" y="129"/>
                  </a:lnTo>
                  <a:lnTo>
                    <a:pt x="549" y="122"/>
                  </a:lnTo>
                  <a:lnTo>
                    <a:pt x="553" y="115"/>
                  </a:lnTo>
                  <a:lnTo>
                    <a:pt x="555" y="106"/>
                  </a:lnTo>
                  <a:lnTo>
                    <a:pt x="555" y="106"/>
                  </a:lnTo>
                  <a:lnTo>
                    <a:pt x="557" y="103"/>
                  </a:lnTo>
                  <a:lnTo>
                    <a:pt x="558" y="100"/>
                  </a:lnTo>
                  <a:lnTo>
                    <a:pt x="560" y="98"/>
                  </a:lnTo>
                  <a:lnTo>
                    <a:pt x="562" y="96"/>
                  </a:lnTo>
                  <a:lnTo>
                    <a:pt x="567" y="95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75" y="95"/>
                  </a:lnTo>
                  <a:lnTo>
                    <a:pt x="579" y="96"/>
                  </a:lnTo>
                  <a:lnTo>
                    <a:pt x="584" y="99"/>
                  </a:lnTo>
                  <a:lnTo>
                    <a:pt x="587" y="102"/>
                  </a:lnTo>
                  <a:lnTo>
                    <a:pt x="587" y="102"/>
                  </a:lnTo>
                  <a:lnTo>
                    <a:pt x="588" y="104"/>
                  </a:lnTo>
                  <a:lnTo>
                    <a:pt x="590" y="107"/>
                  </a:lnTo>
                  <a:lnTo>
                    <a:pt x="590" y="113"/>
                  </a:lnTo>
                  <a:lnTo>
                    <a:pt x="590" y="117"/>
                  </a:lnTo>
                  <a:lnTo>
                    <a:pt x="590" y="117"/>
                  </a:lnTo>
                  <a:lnTo>
                    <a:pt x="587" y="128"/>
                  </a:lnTo>
                  <a:lnTo>
                    <a:pt x="582" y="138"/>
                  </a:lnTo>
                  <a:lnTo>
                    <a:pt x="576" y="149"/>
                  </a:lnTo>
                  <a:lnTo>
                    <a:pt x="570" y="157"/>
                  </a:lnTo>
                  <a:lnTo>
                    <a:pt x="562" y="165"/>
                  </a:lnTo>
                  <a:lnTo>
                    <a:pt x="554" y="174"/>
                  </a:lnTo>
                  <a:lnTo>
                    <a:pt x="544" y="181"/>
                  </a:lnTo>
                  <a:lnTo>
                    <a:pt x="534" y="187"/>
                  </a:lnTo>
                  <a:lnTo>
                    <a:pt x="524" y="193"/>
                  </a:lnTo>
                  <a:lnTo>
                    <a:pt x="513" y="199"/>
                  </a:lnTo>
                  <a:lnTo>
                    <a:pt x="491" y="209"/>
                  </a:lnTo>
                  <a:lnTo>
                    <a:pt x="469" y="217"/>
                  </a:lnTo>
                  <a:lnTo>
                    <a:pt x="447" y="224"/>
                  </a:lnTo>
                  <a:lnTo>
                    <a:pt x="447" y="224"/>
                  </a:lnTo>
                  <a:lnTo>
                    <a:pt x="410" y="235"/>
                  </a:lnTo>
                  <a:lnTo>
                    <a:pt x="376" y="242"/>
                  </a:lnTo>
                  <a:lnTo>
                    <a:pt x="359" y="245"/>
                  </a:lnTo>
                  <a:lnTo>
                    <a:pt x="344" y="246"/>
                  </a:lnTo>
                  <a:lnTo>
                    <a:pt x="328" y="247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296" y="247"/>
                  </a:lnTo>
                  <a:lnTo>
                    <a:pt x="279" y="245"/>
                  </a:lnTo>
                  <a:lnTo>
                    <a:pt x="262" y="242"/>
                  </a:lnTo>
                  <a:lnTo>
                    <a:pt x="247" y="238"/>
                  </a:lnTo>
                  <a:lnTo>
                    <a:pt x="245" y="238"/>
                  </a:lnTo>
                  <a:lnTo>
                    <a:pt x="243" y="239"/>
                  </a:lnTo>
                  <a:lnTo>
                    <a:pt x="243" y="239"/>
                  </a:lnTo>
                  <a:lnTo>
                    <a:pt x="231" y="244"/>
                  </a:lnTo>
                  <a:lnTo>
                    <a:pt x="220" y="249"/>
                  </a:lnTo>
                  <a:lnTo>
                    <a:pt x="209" y="253"/>
                  </a:lnTo>
                  <a:lnTo>
                    <a:pt x="197" y="256"/>
                  </a:lnTo>
                  <a:lnTo>
                    <a:pt x="186" y="259"/>
                  </a:lnTo>
                  <a:lnTo>
                    <a:pt x="174" y="261"/>
                  </a:lnTo>
                  <a:lnTo>
                    <a:pt x="163" y="262"/>
                  </a:lnTo>
                  <a:lnTo>
                    <a:pt x="152" y="263"/>
                  </a:lnTo>
                  <a:lnTo>
                    <a:pt x="152" y="263"/>
                  </a:lnTo>
                  <a:close/>
                  <a:moveTo>
                    <a:pt x="204" y="37"/>
                  </a:moveTo>
                  <a:lnTo>
                    <a:pt x="204" y="37"/>
                  </a:lnTo>
                  <a:lnTo>
                    <a:pt x="196" y="38"/>
                  </a:lnTo>
                  <a:lnTo>
                    <a:pt x="188" y="40"/>
                  </a:lnTo>
                  <a:lnTo>
                    <a:pt x="180" y="43"/>
                  </a:lnTo>
                  <a:lnTo>
                    <a:pt x="171" y="50"/>
                  </a:lnTo>
                  <a:lnTo>
                    <a:pt x="165" y="57"/>
                  </a:lnTo>
                  <a:lnTo>
                    <a:pt x="160" y="66"/>
                  </a:lnTo>
                  <a:lnTo>
                    <a:pt x="157" y="79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5" y="101"/>
                  </a:lnTo>
                  <a:lnTo>
                    <a:pt x="156" y="110"/>
                  </a:lnTo>
                  <a:lnTo>
                    <a:pt x="157" y="118"/>
                  </a:lnTo>
                  <a:lnTo>
                    <a:pt x="159" y="125"/>
                  </a:lnTo>
                  <a:lnTo>
                    <a:pt x="161" y="132"/>
                  </a:lnTo>
                  <a:lnTo>
                    <a:pt x="164" y="139"/>
                  </a:lnTo>
                  <a:lnTo>
                    <a:pt x="172" y="151"/>
                  </a:lnTo>
                  <a:lnTo>
                    <a:pt x="182" y="161"/>
                  </a:lnTo>
                  <a:lnTo>
                    <a:pt x="192" y="170"/>
                  </a:lnTo>
                  <a:lnTo>
                    <a:pt x="202" y="178"/>
                  </a:lnTo>
                  <a:lnTo>
                    <a:pt x="214" y="185"/>
                  </a:lnTo>
                  <a:lnTo>
                    <a:pt x="214" y="185"/>
                  </a:lnTo>
                  <a:lnTo>
                    <a:pt x="226" y="191"/>
                  </a:lnTo>
                  <a:lnTo>
                    <a:pt x="239" y="196"/>
                  </a:lnTo>
                  <a:lnTo>
                    <a:pt x="242" y="197"/>
                  </a:lnTo>
                  <a:lnTo>
                    <a:pt x="244" y="196"/>
                  </a:lnTo>
                  <a:lnTo>
                    <a:pt x="244" y="196"/>
                  </a:lnTo>
                  <a:lnTo>
                    <a:pt x="253" y="189"/>
                  </a:lnTo>
                  <a:lnTo>
                    <a:pt x="260" y="182"/>
                  </a:lnTo>
                  <a:lnTo>
                    <a:pt x="260" y="182"/>
                  </a:lnTo>
                  <a:lnTo>
                    <a:pt x="272" y="168"/>
                  </a:lnTo>
                  <a:lnTo>
                    <a:pt x="279" y="155"/>
                  </a:lnTo>
                  <a:lnTo>
                    <a:pt x="282" y="149"/>
                  </a:lnTo>
                  <a:lnTo>
                    <a:pt x="284" y="142"/>
                  </a:lnTo>
                  <a:lnTo>
                    <a:pt x="286" y="135"/>
                  </a:lnTo>
                  <a:lnTo>
                    <a:pt x="287" y="128"/>
                  </a:lnTo>
                  <a:lnTo>
                    <a:pt x="287" y="122"/>
                  </a:lnTo>
                  <a:lnTo>
                    <a:pt x="286" y="116"/>
                  </a:lnTo>
                  <a:lnTo>
                    <a:pt x="285" y="108"/>
                  </a:lnTo>
                  <a:lnTo>
                    <a:pt x="283" y="102"/>
                  </a:lnTo>
                  <a:lnTo>
                    <a:pt x="278" y="88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63" y="66"/>
                  </a:lnTo>
                  <a:lnTo>
                    <a:pt x="256" y="59"/>
                  </a:lnTo>
                  <a:lnTo>
                    <a:pt x="249" y="53"/>
                  </a:lnTo>
                  <a:lnTo>
                    <a:pt x="241" y="48"/>
                  </a:lnTo>
                  <a:lnTo>
                    <a:pt x="231" y="43"/>
                  </a:lnTo>
                  <a:lnTo>
                    <a:pt x="223" y="40"/>
                  </a:lnTo>
                  <a:lnTo>
                    <a:pt x="214" y="38"/>
                  </a:lnTo>
                  <a:lnTo>
                    <a:pt x="204" y="37"/>
                  </a:lnTo>
                  <a:lnTo>
                    <a:pt x="204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6" name="Freeform 287"/>
            <p:cNvSpPr/>
            <p:nvPr/>
          </p:nvSpPr>
          <p:spPr bwMode="auto">
            <a:xfrm>
              <a:off x="2338388" y="2205038"/>
              <a:ext cx="153988" cy="179388"/>
            </a:xfrm>
            <a:custGeom>
              <a:avLst/>
              <a:gdLst/>
              <a:ahLst/>
              <a:cxnLst>
                <a:cxn ang="0">
                  <a:pos x="273" y="340"/>
                </a:cxn>
                <a:cxn ang="0">
                  <a:pos x="263" y="337"/>
                </a:cxn>
                <a:cxn ang="0">
                  <a:pos x="259" y="333"/>
                </a:cxn>
                <a:cxn ang="0">
                  <a:pos x="256" y="326"/>
                </a:cxn>
                <a:cxn ang="0">
                  <a:pos x="255" y="319"/>
                </a:cxn>
                <a:cxn ang="0">
                  <a:pos x="253" y="317"/>
                </a:cxn>
                <a:cxn ang="0">
                  <a:pos x="250" y="316"/>
                </a:cxn>
                <a:cxn ang="0">
                  <a:pos x="246" y="308"/>
                </a:cxn>
                <a:cxn ang="0">
                  <a:pos x="244" y="298"/>
                </a:cxn>
                <a:cxn ang="0">
                  <a:pos x="242" y="288"/>
                </a:cxn>
                <a:cxn ang="0">
                  <a:pos x="236" y="260"/>
                </a:cxn>
                <a:cxn ang="0">
                  <a:pos x="233" y="253"/>
                </a:cxn>
                <a:cxn ang="0">
                  <a:pos x="221" y="231"/>
                </a:cxn>
                <a:cxn ang="0">
                  <a:pos x="215" y="222"/>
                </a:cxn>
                <a:cxn ang="0">
                  <a:pos x="210" y="213"/>
                </a:cxn>
                <a:cxn ang="0">
                  <a:pos x="203" y="195"/>
                </a:cxn>
                <a:cxn ang="0">
                  <a:pos x="194" y="174"/>
                </a:cxn>
                <a:cxn ang="0">
                  <a:pos x="191" y="168"/>
                </a:cxn>
                <a:cxn ang="0">
                  <a:pos x="175" y="146"/>
                </a:cxn>
                <a:cxn ang="0">
                  <a:pos x="157" y="125"/>
                </a:cxn>
                <a:cxn ang="0">
                  <a:pos x="138" y="106"/>
                </a:cxn>
                <a:cxn ang="0">
                  <a:pos x="93" y="73"/>
                </a:cxn>
                <a:cxn ang="0">
                  <a:pos x="41" y="46"/>
                </a:cxn>
                <a:cxn ang="0">
                  <a:pos x="13" y="36"/>
                </a:cxn>
                <a:cxn ang="0">
                  <a:pos x="6" y="32"/>
                </a:cxn>
                <a:cxn ang="0">
                  <a:pos x="2" y="27"/>
                </a:cxn>
                <a:cxn ang="0">
                  <a:pos x="0" y="15"/>
                </a:cxn>
                <a:cxn ang="0">
                  <a:pos x="2" y="9"/>
                </a:cxn>
                <a:cxn ang="0">
                  <a:pos x="10" y="2"/>
                </a:cxn>
                <a:cxn ang="0">
                  <a:pos x="15" y="0"/>
                </a:cxn>
                <a:cxn ang="0">
                  <a:pos x="21" y="1"/>
                </a:cxn>
                <a:cxn ang="0">
                  <a:pos x="50" y="11"/>
                </a:cxn>
                <a:cxn ang="0">
                  <a:pos x="101" y="36"/>
                </a:cxn>
                <a:cxn ang="0">
                  <a:pos x="146" y="66"/>
                </a:cxn>
                <a:cxn ang="0">
                  <a:pos x="184" y="101"/>
                </a:cxn>
                <a:cxn ang="0">
                  <a:pos x="201" y="121"/>
                </a:cxn>
                <a:cxn ang="0">
                  <a:pos x="214" y="142"/>
                </a:cxn>
                <a:cxn ang="0">
                  <a:pos x="226" y="166"/>
                </a:cxn>
                <a:cxn ang="0">
                  <a:pos x="239" y="194"/>
                </a:cxn>
                <a:cxn ang="0">
                  <a:pos x="257" y="219"/>
                </a:cxn>
                <a:cxn ang="0">
                  <a:pos x="263" y="226"/>
                </a:cxn>
                <a:cxn ang="0">
                  <a:pos x="271" y="243"/>
                </a:cxn>
                <a:cxn ang="0">
                  <a:pos x="276" y="263"/>
                </a:cxn>
                <a:cxn ang="0">
                  <a:pos x="281" y="293"/>
                </a:cxn>
                <a:cxn ang="0">
                  <a:pos x="282" y="296"/>
                </a:cxn>
                <a:cxn ang="0">
                  <a:pos x="287" y="302"/>
                </a:cxn>
                <a:cxn ang="0">
                  <a:pos x="291" y="314"/>
                </a:cxn>
                <a:cxn ang="0">
                  <a:pos x="291" y="322"/>
                </a:cxn>
                <a:cxn ang="0">
                  <a:pos x="290" y="329"/>
                </a:cxn>
                <a:cxn ang="0">
                  <a:pos x="286" y="336"/>
                </a:cxn>
                <a:cxn ang="0">
                  <a:pos x="279" y="339"/>
                </a:cxn>
                <a:cxn ang="0">
                  <a:pos x="273" y="340"/>
                </a:cxn>
              </a:cxnLst>
              <a:rect l="0" t="0" r="r" b="b"/>
              <a:pathLst>
                <a:path w="291" h="340">
                  <a:moveTo>
                    <a:pt x="273" y="340"/>
                  </a:moveTo>
                  <a:lnTo>
                    <a:pt x="273" y="340"/>
                  </a:lnTo>
                  <a:lnTo>
                    <a:pt x="266" y="339"/>
                  </a:lnTo>
                  <a:lnTo>
                    <a:pt x="263" y="337"/>
                  </a:lnTo>
                  <a:lnTo>
                    <a:pt x="261" y="336"/>
                  </a:lnTo>
                  <a:lnTo>
                    <a:pt x="259" y="333"/>
                  </a:lnTo>
                  <a:lnTo>
                    <a:pt x="257" y="329"/>
                  </a:lnTo>
                  <a:lnTo>
                    <a:pt x="256" y="326"/>
                  </a:lnTo>
                  <a:lnTo>
                    <a:pt x="255" y="322"/>
                  </a:lnTo>
                  <a:lnTo>
                    <a:pt x="255" y="319"/>
                  </a:lnTo>
                  <a:lnTo>
                    <a:pt x="253" y="317"/>
                  </a:lnTo>
                  <a:lnTo>
                    <a:pt x="253" y="317"/>
                  </a:lnTo>
                  <a:lnTo>
                    <a:pt x="250" y="316"/>
                  </a:lnTo>
                  <a:lnTo>
                    <a:pt x="250" y="316"/>
                  </a:lnTo>
                  <a:lnTo>
                    <a:pt x="247" y="312"/>
                  </a:lnTo>
                  <a:lnTo>
                    <a:pt x="246" y="308"/>
                  </a:lnTo>
                  <a:lnTo>
                    <a:pt x="246" y="308"/>
                  </a:lnTo>
                  <a:lnTo>
                    <a:pt x="244" y="298"/>
                  </a:lnTo>
                  <a:lnTo>
                    <a:pt x="242" y="288"/>
                  </a:lnTo>
                  <a:lnTo>
                    <a:pt x="242" y="288"/>
                  </a:lnTo>
                  <a:lnTo>
                    <a:pt x="240" y="275"/>
                  </a:lnTo>
                  <a:lnTo>
                    <a:pt x="236" y="260"/>
                  </a:lnTo>
                  <a:lnTo>
                    <a:pt x="236" y="260"/>
                  </a:lnTo>
                  <a:lnTo>
                    <a:pt x="233" y="253"/>
                  </a:lnTo>
                  <a:lnTo>
                    <a:pt x="230" y="246"/>
                  </a:lnTo>
                  <a:lnTo>
                    <a:pt x="221" y="231"/>
                  </a:lnTo>
                  <a:lnTo>
                    <a:pt x="221" y="231"/>
                  </a:lnTo>
                  <a:lnTo>
                    <a:pt x="215" y="222"/>
                  </a:lnTo>
                  <a:lnTo>
                    <a:pt x="210" y="213"/>
                  </a:lnTo>
                  <a:lnTo>
                    <a:pt x="210" y="213"/>
                  </a:lnTo>
                  <a:lnTo>
                    <a:pt x="203" y="195"/>
                  </a:lnTo>
                  <a:lnTo>
                    <a:pt x="203" y="195"/>
                  </a:lnTo>
                  <a:lnTo>
                    <a:pt x="197" y="181"/>
                  </a:lnTo>
                  <a:lnTo>
                    <a:pt x="194" y="174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83" y="157"/>
                  </a:lnTo>
                  <a:lnTo>
                    <a:pt x="175" y="146"/>
                  </a:lnTo>
                  <a:lnTo>
                    <a:pt x="167" y="135"/>
                  </a:lnTo>
                  <a:lnTo>
                    <a:pt x="157" y="125"/>
                  </a:lnTo>
                  <a:lnTo>
                    <a:pt x="148" y="116"/>
                  </a:lnTo>
                  <a:lnTo>
                    <a:pt x="138" y="106"/>
                  </a:lnTo>
                  <a:lnTo>
                    <a:pt x="116" y="89"/>
                  </a:lnTo>
                  <a:lnTo>
                    <a:pt x="93" y="73"/>
                  </a:lnTo>
                  <a:lnTo>
                    <a:pt x="68" y="59"/>
                  </a:lnTo>
                  <a:lnTo>
                    <a:pt x="41" y="4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35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9"/>
                  </a:lnTo>
                  <a:lnTo>
                    <a:pt x="5" y="5"/>
                  </a:lnTo>
                  <a:lnTo>
                    <a:pt x="10" y="2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50" y="11"/>
                  </a:lnTo>
                  <a:lnTo>
                    <a:pt x="76" y="24"/>
                  </a:lnTo>
                  <a:lnTo>
                    <a:pt x="101" y="36"/>
                  </a:lnTo>
                  <a:lnTo>
                    <a:pt x="124" y="51"/>
                  </a:lnTo>
                  <a:lnTo>
                    <a:pt x="146" y="66"/>
                  </a:lnTo>
                  <a:lnTo>
                    <a:pt x="166" y="83"/>
                  </a:lnTo>
                  <a:lnTo>
                    <a:pt x="184" y="101"/>
                  </a:lnTo>
                  <a:lnTo>
                    <a:pt x="201" y="121"/>
                  </a:lnTo>
                  <a:lnTo>
                    <a:pt x="201" y="121"/>
                  </a:lnTo>
                  <a:lnTo>
                    <a:pt x="208" y="131"/>
                  </a:lnTo>
                  <a:lnTo>
                    <a:pt x="214" y="142"/>
                  </a:lnTo>
                  <a:lnTo>
                    <a:pt x="226" y="166"/>
                  </a:lnTo>
                  <a:lnTo>
                    <a:pt x="226" y="166"/>
                  </a:lnTo>
                  <a:lnTo>
                    <a:pt x="232" y="180"/>
                  </a:lnTo>
                  <a:lnTo>
                    <a:pt x="239" y="194"/>
                  </a:lnTo>
                  <a:lnTo>
                    <a:pt x="247" y="208"/>
                  </a:lnTo>
                  <a:lnTo>
                    <a:pt x="257" y="219"/>
                  </a:lnTo>
                  <a:lnTo>
                    <a:pt x="257" y="219"/>
                  </a:lnTo>
                  <a:lnTo>
                    <a:pt x="263" y="226"/>
                  </a:lnTo>
                  <a:lnTo>
                    <a:pt x="267" y="234"/>
                  </a:lnTo>
                  <a:lnTo>
                    <a:pt x="271" y="243"/>
                  </a:lnTo>
                  <a:lnTo>
                    <a:pt x="274" y="253"/>
                  </a:lnTo>
                  <a:lnTo>
                    <a:pt x="276" y="263"/>
                  </a:lnTo>
                  <a:lnTo>
                    <a:pt x="278" y="274"/>
                  </a:lnTo>
                  <a:lnTo>
                    <a:pt x="281" y="293"/>
                  </a:lnTo>
                  <a:lnTo>
                    <a:pt x="281" y="295"/>
                  </a:lnTo>
                  <a:lnTo>
                    <a:pt x="282" y="296"/>
                  </a:lnTo>
                  <a:lnTo>
                    <a:pt x="282" y="296"/>
                  </a:lnTo>
                  <a:lnTo>
                    <a:pt x="287" y="302"/>
                  </a:lnTo>
                  <a:lnTo>
                    <a:pt x="289" y="308"/>
                  </a:lnTo>
                  <a:lnTo>
                    <a:pt x="291" y="314"/>
                  </a:lnTo>
                  <a:lnTo>
                    <a:pt x="291" y="322"/>
                  </a:lnTo>
                  <a:lnTo>
                    <a:pt x="291" y="322"/>
                  </a:lnTo>
                  <a:lnTo>
                    <a:pt x="291" y="326"/>
                  </a:lnTo>
                  <a:lnTo>
                    <a:pt x="290" y="329"/>
                  </a:lnTo>
                  <a:lnTo>
                    <a:pt x="288" y="333"/>
                  </a:lnTo>
                  <a:lnTo>
                    <a:pt x="286" y="336"/>
                  </a:lnTo>
                  <a:lnTo>
                    <a:pt x="282" y="337"/>
                  </a:lnTo>
                  <a:lnTo>
                    <a:pt x="279" y="339"/>
                  </a:lnTo>
                  <a:lnTo>
                    <a:pt x="273" y="340"/>
                  </a:lnTo>
                  <a:lnTo>
                    <a:pt x="273" y="3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7" name="Freeform 288"/>
            <p:cNvSpPr/>
            <p:nvPr/>
          </p:nvSpPr>
          <p:spPr bwMode="auto">
            <a:xfrm>
              <a:off x="2679700" y="2560638"/>
              <a:ext cx="160338" cy="195263"/>
            </a:xfrm>
            <a:custGeom>
              <a:avLst/>
              <a:gdLst/>
              <a:ahLst/>
              <a:cxnLst>
                <a:cxn ang="0">
                  <a:pos x="287" y="368"/>
                </a:cxn>
                <a:cxn ang="0">
                  <a:pos x="277" y="366"/>
                </a:cxn>
                <a:cxn ang="0">
                  <a:pos x="273" y="362"/>
                </a:cxn>
                <a:cxn ang="0">
                  <a:pos x="270" y="355"/>
                </a:cxn>
                <a:cxn ang="0">
                  <a:pos x="269" y="351"/>
                </a:cxn>
                <a:cxn ang="0">
                  <a:pos x="268" y="325"/>
                </a:cxn>
                <a:cxn ang="0">
                  <a:pos x="262" y="297"/>
                </a:cxn>
                <a:cxn ang="0">
                  <a:pos x="246" y="240"/>
                </a:cxn>
                <a:cxn ang="0">
                  <a:pos x="220" y="187"/>
                </a:cxn>
                <a:cxn ang="0">
                  <a:pos x="205" y="165"/>
                </a:cxn>
                <a:cxn ang="0">
                  <a:pos x="188" y="144"/>
                </a:cxn>
                <a:cxn ang="0">
                  <a:pos x="169" y="123"/>
                </a:cxn>
                <a:cxn ang="0">
                  <a:pos x="137" y="92"/>
                </a:cxn>
                <a:cxn ang="0">
                  <a:pos x="114" y="74"/>
                </a:cxn>
                <a:cxn ang="0">
                  <a:pos x="101" y="65"/>
                </a:cxn>
                <a:cxn ang="0">
                  <a:pos x="70" y="52"/>
                </a:cxn>
                <a:cxn ang="0">
                  <a:pos x="39" y="44"/>
                </a:cxn>
                <a:cxn ang="0">
                  <a:pos x="12" y="37"/>
                </a:cxn>
                <a:cxn ang="0">
                  <a:pos x="8" y="34"/>
                </a:cxn>
                <a:cxn ang="0">
                  <a:pos x="3" y="30"/>
                </a:cxn>
                <a:cxn ang="0">
                  <a:pos x="0" y="22"/>
                </a:cxn>
                <a:cxn ang="0">
                  <a:pos x="0" y="16"/>
                </a:cxn>
                <a:cxn ang="0">
                  <a:pos x="4" y="6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2" y="1"/>
                </a:cxn>
                <a:cxn ang="0">
                  <a:pos x="51" y="10"/>
                </a:cxn>
                <a:cxn ang="0">
                  <a:pos x="92" y="22"/>
                </a:cxn>
                <a:cxn ang="0">
                  <a:pos x="112" y="30"/>
                </a:cxn>
                <a:cxn ang="0">
                  <a:pos x="131" y="43"/>
                </a:cxn>
                <a:cxn ang="0">
                  <a:pos x="159" y="64"/>
                </a:cxn>
                <a:cxn ang="0">
                  <a:pos x="205" y="108"/>
                </a:cxn>
                <a:cxn ang="0">
                  <a:pos x="223" y="128"/>
                </a:cxn>
                <a:cxn ang="0">
                  <a:pos x="256" y="178"/>
                </a:cxn>
                <a:cxn ang="0">
                  <a:pos x="281" y="233"/>
                </a:cxn>
                <a:cxn ang="0">
                  <a:pos x="298" y="290"/>
                </a:cxn>
                <a:cxn ang="0">
                  <a:pos x="304" y="331"/>
                </a:cxn>
                <a:cxn ang="0">
                  <a:pos x="305" y="345"/>
                </a:cxn>
                <a:cxn ang="0">
                  <a:pos x="305" y="351"/>
                </a:cxn>
                <a:cxn ang="0">
                  <a:pos x="304" y="359"/>
                </a:cxn>
                <a:cxn ang="0">
                  <a:pos x="300" y="364"/>
                </a:cxn>
                <a:cxn ang="0">
                  <a:pos x="293" y="367"/>
                </a:cxn>
                <a:cxn ang="0">
                  <a:pos x="287" y="368"/>
                </a:cxn>
              </a:cxnLst>
              <a:rect l="0" t="0" r="r" b="b"/>
              <a:pathLst>
                <a:path w="305" h="368">
                  <a:moveTo>
                    <a:pt x="287" y="368"/>
                  </a:moveTo>
                  <a:lnTo>
                    <a:pt x="287" y="368"/>
                  </a:lnTo>
                  <a:lnTo>
                    <a:pt x="280" y="367"/>
                  </a:lnTo>
                  <a:lnTo>
                    <a:pt x="277" y="366"/>
                  </a:lnTo>
                  <a:lnTo>
                    <a:pt x="275" y="364"/>
                  </a:lnTo>
                  <a:lnTo>
                    <a:pt x="273" y="362"/>
                  </a:lnTo>
                  <a:lnTo>
                    <a:pt x="271" y="359"/>
                  </a:lnTo>
                  <a:lnTo>
                    <a:pt x="270" y="355"/>
                  </a:lnTo>
                  <a:lnTo>
                    <a:pt x="269" y="351"/>
                  </a:lnTo>
                  <a:lnTo>
                    <a:pt x="269" y="351"/>
                  </a:lnTo>
                  <a:lnTo>
                    <a:pt x="269" y="338"/>
                  </a:lnTo>
                  <a:lnTo>
                    <a:pt x="268" y="325"/>
                  </a:lnTo>
                  <a:lnTo>
                    <a:pt x="265" y="310"/>
                  </a:lnTo>
                  <a:lnTo>
                    <a:pt x="262" y="297"/>
                  </a:lnTo>
                  <a:lnTo>
                    <a:pt x="255" y="269"/>
                  </a:lnTo>
                  <a:lnTo>
                    <a:pt x="246" y="240"/>
                  </a:lnTo>
                  <a:lnTo>
                    <a:pt x="234" y="213"/>
                  </a:lnTo>
                  <a:lnTo>
                    <a:pt x="220" y="187"/>
                  </a:lnTo>
                  <a:lnTo>
                    <a:pt x="213" y="176"/>
                  </a:lnTo>
                  <a:lnTo>
                    <a:pt x="205" y="165"/>
                  </a:lnTo>
                  <a:lnTo>
                    <a:pt x="197" y="153"/>
                  </a:lnTo>
                  <a:lnTo>
                    <a:pt x="188" y="144"/>
                  </a:lnTo>
                  <a:lnTo>
                    <a:pt x="188" y="144"/>
                  </a:lnTo>
                  <a:lnTo>
                    <a:pt x="169" y="123"/>
                  </a:lnTo>
                  <a:lnTo>
                    <a:pt x="149" y="103"/>
                  </a:lnTo>
                  <a:lnTo>
                    <a:pt x="137" y="92"/>
                  </a:lnTo>
                  <a:lnTo>
                    <a:pt x="126" y="83"/>
                  </a:lnTo>
                  <a:lnTo>
                    <a:pt x="114" y="74"/>
                  </a:lnTo>
                  <a:lnTo>
                    <a:pt x="101" y="65"/>
                  </a:lnTo>
                  <a:lnTo>
                    <a:pt x="101" y="65"/>
                  </a:lnTo>
                  <a:lnTo>
                    <a:pt x="86" y="58"/>
                  </a:lnTo>
                  <a:lnTo>
                    <a:pt x="70" y="52"/>
                  </a:lnTo>
                  <a:lnTo>
                    <a:pt x="55" y="48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8" y="34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4" y="6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71" y="16"/>
                  </a:lnTo>
                  <a:lnTo>
                    <a:pt x="92" y="22"/>
                  </a:lnTo>
                  <a:lnTo>
                    <a:pt x="102" y="26"/>
                  </a:lnTo>
                  <a:lnTo>
                    <a:pt x="112" y="30"/>
                  </a:lnTo>
                  <a:lnTo>
                    <a:pt x="122" y="37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59" y="64"/>
                  </a:lnTo>
                  <a:lnTo>
                    <a:pt x="184" y="86"/>
                  </a:lnTo>
                  <a:lnTo>
                    <a:pt x="205" y="108"/>
                  </a:lnTo>
                  <a:lnTo>
                    <a:pt x="223" y="128"/>
                  </a:lnTo>
                  <a:lnTo>
                    <a:pt x="223" y="128"/>
                  </a:lnTo>
                  <a:lnTo>
                    <a:pt x="241" y="152"/>
                  </a:lnTo>
                  <a:lnTo>
                    <a:pt x="256" y="178"/>
                  </a:lnTo>
                  <a:lnTo>
                    <a:pt x="270" y="205"/>
                  </a:lnTo>
                  <a:lnTo>
                    <a:pt x="281" y="233"/>
                  </a:lnTo>
                  <a:lnTo>
                    <a:pt x="290" y="262"/>
                  </a:lnTo>
                  <a:lnTo>
                    <a:pt x="298" y="290"/>
                  </a:lnTo>
                  <a:lnTo>
                    <a:pt x="303" y="317"/>
                  </a:lnTo>
                  <a:lnTo>
                    <a:pt x="304" y="331"/>
                  </a:lnTo>
                  <a:lnTo>
                    <a:pt x="305" y="344"/>
                  </a:lnTo>
                  <a:lnTo>
                    <a:pt x="305" y="345"/>
                  </a:lnTo>
                  <a:lnTo>
                    <a:pt x="305" y="351"/>
                  </a:lnTo>
                  <a:lnTo>
                    <a:pt x="305" y="351"/>
                  </a:lnTo>
                  <a:lnTo>
                    <a:pt x="305" y="355"/>
                  </a:lnTo>
                  <a:lnTo>
                    <a:pt x="304" y="359"/>
                  </a:lnTo>
                  <a:lnTo>
                    <a:pt x="302" y="362"/>
                  </a:lnTo>
                  <a:lnTo>
                    <a:pt x="300" y="364"/>
                  </a:lnTo>
                  <a:lnTo>
                    <a:pt x="296" y="366"/>
                  </a:lnTo>
                  <a:lnTo>
                    <a:pt x="293" y="367"/>
                  </a:lnTo>
                  <a:lnTo>
                    <a:pt x="287" y="368"/>
                  </a:lnTo>
                  <a:lnTo>
                    <a:pt x="287" y="3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</p:grpSp>
      <p:sp>
        <p:nvSpPr>
          <p:cNvPr id="48" name="椭圆 31"/>
          <p:cNvSpPr/>
          <p:nvPr/>
        </p:nvSpPr>
        <p:spPr>
          <a:xfrm rot="15654318">
            <a:off x="7386218" y="3319814"/>
            <a:ext cx="887186" cy="878338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grpSp>
        <p:nvGrpSpPr>
          <p:cNvPr id="49" name="组合 48"/>
          <p:cNvGrpSpPr/>
          <p:nvPr/>
        </p:nvGrpSpPr>
        <p:grpSpPr>
          <a:xfrm>
            <a:off x="7594538" y="3508008"/>
            <a:ext cx="492790" cy="521014"/>
            <a:chOff x="5181601" y="2120900"/>
            <a:chExt cx="665163" cy="703263"/>
          </a:xfrm>
          <a:solidFill>
            <a:srgbClr val="414042"/>
          </a:solidFill>
        </p:grpSpPr>
        <p:sp>
          <p:nvSpPr>
            <p:cNvPr id="50" name="Freeform 540"/>
            <p:cNvSpPr/>
            <p:nvPr/>
          </p:nvSpPr>
          <p:spPr bwMode="auto">
            <a:xfrm>
              <a:off x="5226051" y="2433638"/>
              <a:ext cx="6350" cy="44450"/>
            </a:xfrm>
            <a:custGeom>
              <a:avLst/>
              <a:gdLst/>
              <a:ahLst/>
              <a:cxnLst>
                <a:cxn ang="0">
                  <a:pos x="11" y="47"/>
                </a:cxn>
                <a:cxn ang="0">
                  <a:pos x="11" y="47"/>
                </a:cxn>
                <a:cxn ang="0">
                  <a:pos x="11" y="36"/>
                </a:cxn>
                <a:cxn ang="0">
                  <a:pos x="11" y="26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3" y="60"/>
                </a:cxn>
                <a:cxn ang="0">
                  <a:pos x="3" y="70"/>
                </a:cxn>
                <a:cxn ang="0">
                  <a:pos x="2" y="74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8" y="84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3" y="73"/>
                </a:cxn>
                <a:cxn ang="0">
                  <a:pos x="13" y="64"/>
                </a:cxn>
                <a:cxn ang="0">
                  <a:pos x="11" y="47"/>
                </a:cxn>
                <a:cxn ang="0">
                  <a:pos x="11" y="47"/>
                </a:cxn>
              </a:cxnLst>
              <a:rect l="0" t="0" r="r" b="b"/>
              <a:pathLst>
                <a:path w="13" h="84">
                  <a:moveTo>
                    <a:pt x="11" y="47"/>
                  </a:moveTo>
                  <a:lnTo>
                    <a:pt x="11" y="47"/>
                  </a:lnTo>
                  <a:lnTo>
                    <a:pt x="11" y="36"/>
                  </a:lnTo>
                  <a:lnTo>
                    <a:pt x="11" y="26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3" y="60"/>
                  </a:lnTo>
                  <a:lnTo>
                    <a:pt x="3" y="70"/>
                  </a:lnTo>
                  <a:lnTo>
                    <a:pt x="2" y="74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8" y="84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3" y="73"/>
                  </a:lnTo>
                  <a:lnTo>
                    <a:pt x="13" y="64"/>
                  </a:lnTo>
                  <a:lnTo>
                    <a:pt x="11" y="47"/>
                  </a:lnTo>
                  <a:lnTo>
                    <a:pt x="11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1" name="Freeform 541"/>
            <p:cNvSpPr/>
            <p:nvPr/>
          </p:nvSpPr>
          <p:spPr bwMode="auto">
            <a:xfrm>
              <a:off x="5240338" y="2468563"/>
              <a:ext cx="12700" cy="46038"/>
            </a:xfrm>
            <a:custGeom>
              <a:avLst/>
              <a:gdLst/>
              <a:ahLst/>
              <a:cxnLst>
                <a:cxn ang="0">
                  <a:pos x="23" y="76"/>
                </a:cxn>
                <a:cxn ang="0">
                  <a:pos x="23" y="76"/>
                </a:cxn>
                <a:cxn ang="0">
                  <a:pos x="19" y="73"/>
                </a:cxn>
                <a:cxn ang="0">
                  <a:pos x="15" y="70"/>
                </a:cxn>
                <a:cxn ang="0">
                  <a:pos x="13" y="66"/>
                </a:cxn>
                <a:cxn ang="0">
                  <a:pos x="11" y="62"/>
                </a:cxn>
                <a:cxn ang="0">
                  <a:pos x="10" y="58"/>
                </a:cxn>
                <a:cxn ang="0">
                  <a:pos x="10" y="54"/>
                </a:cxn>
                <a:cxn ang="0">
                  <a:pos x="10" y="43"/>
                </a:cxn>
                <a:cxn ang="0">
                  <a:pos x="11" y="34"/>
                </a:cxn>
                <a:cxn ang="0">
                  <a:pos x="13" y="24"/>
                </a:cxn>
                <a:cxn ang="0">
                  <a:pos x="15" y="13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1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5" y="15"/>
                </a:cxn>
                <a:cxn ang="0">
                  <a:pos x="3" y="26"/>
                </a:cxn>
                <a:cxn ang="0">
                  <a:pos x="1" y="37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4"/>
                </a:cxn>
                <a:cxn ang="0">
                  <a:pos x="3" y="69"/>
                </a:cxn>
                <a:cxn ang="0">
                  <a:pos x="5" y="73"/>
                </a:cxn>
                <a:cxn ang="0">
                  <a:pos x="9" y="77"/>
                </a:cxn>
                <a:cxn ang="0">
                  <a:pos x="13" y="81"/>
                </a:cxn>
                <a:cxn ang="0">
                  <a:pos x="18" y="85"/>
                </a:cxn>
                <a:cxn ang="0">
                  <a:pos x="18" y="85"/>
                </a:cxn>
                <a:cxn ang="0">
                  <a:pos x="20" y="86"/>
                </a:cxn>
                <a:cxn ang="0">
                  <a:pos x="22" y="86"/>
                </a:cxn>
                <a:cxn ang="0">
                  <a:pos x="23" y="85"/>
                </a:cxn>
                <a:cxn ang="0">
                  <a:pos x="24" y="82"/>
                </a:cxn>
                <a:cxn ang="0">
                  <a:pos x="25" y="81"/>
                </a:cxn>
                <a:cxn ang="0">
                  <a:pos x="25" y="79"/>
                </a:cxn>
                <a:cxn ang="0">
                  <a:pos x="24" y="77"/>
                </a:cxn>
                <a:cxn ang="0">
                  <a:pos x="23" y="76"/>
                </a:cxn>
                <a:cxn ang="0">
                  <a:pos x="23" y="76"/>
                </a:cxn>
              </a:cxnLst>
              <a:rect l="0" t="0" r="r" b="b"/>
              <a:pathLst>
                <a:path w="25" h="86">
                  <a:moveTo>
                    <a:pt x="23" y="76"/>
                  </a:moveTo>
                  <a:lnTo>
                    <a:pt x="23" y="76"/>
                  </a:lnTo>
                  <a:lnTo>
                    <a:pt x="19" y="73"/>
                  </a:lnTo>
                  <a:lnTo>
                    <a:pt x="15" y="70"/>
                  </a:lnTo>
                  <a:lnTo>
                    <a:pt x="13" y="66"/>
                  </a:lnTo>
                  <a:lnTo>
                    <a:pt x="11" y="62"/>
                  </a:lnTo>
                  <a:lnTo>
                    <a:pt x="10" y="58"/>
                  </a:lnTo>
                  <a:lnTo>
                    <a:pt x="10" y="54"/>
                  </a:lnTo>
                  <a:lnTo>
                    <a:pt x="10" y="43"/>
                  </a:lnTo>
                  <a:lnTo>
                    <a:pt x="11" y="34"/>
                  </a:lnTo>
                  <a:lnTo>
                    <a:pt x="13" y="24"/>
                  </a:lnTo>
                  <a:lnTo>
                    <a:pt x="15" y="13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15"/>
                  </a:lnTo>
                  <a:lnTo>
                    <a:pt x="3" y="26"/>
                  </a:lnTo>
                  <a:lnTo>
                    <a:pt x="1" y="37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3" y="69"/>
                  </a:lnTo>
                  <a:lnTo>
                    <a:pt x="5" y="73"/>
                  </a:lnTo>
                  <a:lnTo>
                    <a:pt x="9" y="77"/>
                  </a:lnTo>
                  <a:lnTo>
                    <a:pt x="13" y="81"/>
                  </a:lnTo>
                  <a:lnTo>
                    <a:pt x="18" y="85"/>
                  </a:lnTo>
                  <a:lnTo>
                    <a:pt x="18" y="85"/>
                  </a:lnTo>
                  <a:lnTo>
                    <a:pt x="20" y="86"/>
                  </a:lnTo>
                  <a:lnTo>
                    <a:pt x="22" y="86"/>
                  </a:lnTo>
                  <a:lnTo>
                    <a:pt x="23" y="85"/>
                  </a:lnTo>
                  <a:lnTo>
                    <a:pt x="24" y="82"/>
                  </a:lnTo>
                  <a:lnTo>
                    <a:pt x="25" y="81"/>
                  </a:lnTo>
                  <a:lnTo>
                    <a:pt x="25" y="79"/>
                  </a:lnTo>
                  <a:lnTo>
                    <a:pt x="24" y="77"/>
                  </a:lnTo>
                  <a:lnTo>
                    <a:pt x="23" y="76"/>
                  </a:lnTo>
                  <a:lnTo>
                    <a:pt x="23" y="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2" name="Freeform 542"/>
            <p:cNvSpPr/>
            <p:nvPr/>
          </p:nvSpPr>
          <p:spPr bwMode="auto">
            <a:xfrm>
              <a:off x="5275263" y="2498725"/>
              <a:ext cx="6350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4"/>
                </a:cxn>
                <a:cxn ang="0">
                  <a:pos x="3" y="84"/>
                </a:cxn>
                <a:cxn ang="0">
                  <a:pos x="6" y="85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0" y="82"/>
                </a:cxn>
                <a:cxn ang="0">
                  <a:pos x="11" y="80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85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4"/>
                  </a:lnTo>
                  <a:lnTo>
                    <a:pt x="3" y="84"/>
                  </a:lnTo>
                  <a:lnTo>
                    <a:pt x="6" y="85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0" y="82"/>
                  </a:lnTo>
                  <a:lnTo>
                    <a:pt x="11" y="80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3" name="Freeform 543"/>
            <p:cNvSpPr/>
            <p:nvPr/>
          </p:nvSpPr>
          <p:spPr bwMode="auto">
            <a:xfrm>
              <a:off x="5294313" y="2532063"/>
              <a:ext cx="6350" cy="317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7"/>
                </a:cxn>
                <a:cxn ang="0">
                  <a:pos x="3" y="31"/>
                </a:cxn>
                <a:cxn ang="0">
                  <a:pos x="4" y="43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6" y="58"/>
                </a:cxn>
                <a:cxn ang="0">
                  <a:pos x="7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4" y="56"/>
                </a:cxn>
                <a:cxn ang="0">
                  <a:pos x="14" y="56"/>
                </a:cxn>
                <a:cxn ang="0">
                  <a:pos x="13" y="43"/>
                </a:cxn>
                <a:cxn ang="0">
                  <a:pos x="12" y="31"/>
                </a:cxn>
                <a:cxn ang="0">
                  <a:pos x="10" y="1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61">
                  <a:moveTo>
                    <a:pt x="10" y="4"/>
                  </a:moveTo>
                  <a:lnTo>
                    <a:pt x="10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7"/>
                  </a:lnTo>
                  <a:lnTo>
                    <a:pt x="3" y="31"/>
                  </a:lnTo>
                  <a:lnTo>
                    <a:pt x="4" y="43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6" y="58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3" y="43"/>
                  </a:lnTo>
                  <a:lnTo>
                    <a:pt x="12" y="31"/>
                  </a:lnTo>
                  <a:lnTo>
                    <a:pt x="10" y="1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4" name="Freeform 544"/>
            <p:cNvSpPr/>
            <p:nvPr/>
          </p:nvSpPr>
          <p:spPr bwMode="auto">
            <a:xfrm>
              <a:off x="5324476" y="2552700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5" name="Freeform 545"/>
            <p:cNvSpPr/>
            <p:nvPr/>
          </p:nvSpPr>
          <p:spPr bwMode="auto">
            <a:xfrm>
              <a:off x="5348288" y="2576513"/>
              <a:ext cx="7938" cy="42863"/>
            </a:xfrm>
            <a:custGeom>
              <a:avLst/>
              <a:gdLst/>
              <a:ahLst/>
              <a:cxnLst>
                <a:cxn ang="0">
                  <a:pos x="14" y="75"/>
                </a:cxn>
                <a:cxn ang="0">
                  <a:pos x="14" y="75"/>
                </a:cxn>
                <a:cxn ang="0">
                  <a:pos x="12" y="66"/>
                </a:cxn>
                <a:cxn ang="0">
                  <a:pos x="12" y="58"/>
                </a:cxn>
                <a:cxn ang="0">
                  <a:pos x="12" y="51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10" y="33"/>
                </a:cxn>
                <a:cxn ang="0">
                  <a:pos x="9" y="24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3"/>
                </a:cxn>
                <a:cxn ang="0">
                  <a:pos x="0" y="33"/>
                </a:cxn>
                <a:cxn ang="0">
                  <a:pos x="1" y="38"/>
                </a:cxn>
                <a:cxn ang="0">
                  <a:pos x="2" y="42"/>
                </a:cxn>
                <a:cxn ang="0">
                  <a:pos x="2" y="42"/>
                </a:cxn>
                <a:cxn ang="0">
                  <a:pos x="3" y="46"/>
                </a:cxn>
                <a:cxn ang="0">
                  <a:pos x="3" y="50"/>
                </a:cxn>
                <a:cxn ang="0">
                  <a:pos x="3" y="59"/>
                </a:cxn>
                <a:cxn ang="0">
                  <a:pos x="4" y="69"/>
                </a:cxn>
                <a:cxn ang="0">
                  <a:pos x="4" y="73"/>
                </a:cxn>
                <a:cxn ang="0">
                  <a:pos x="5" y="77"/>
                </a:cxn>
                <a:cxn ang="0">
                  <a:pos x="5" y="77"/>
                </a:cxn>
                <a:cxn ang="0">
                  <a:pos x="6" y="79"/>
                </a:cxn>
                <a:cxn ang="0">
                  <a:pos x="8" y="80"/>
                </a:cxn>
                <a:cxn ang="0">
                  <a:pos x="11" y="80"/>
                </a:cxn>
                <a:cxn ang="0">
                  <a:pos x="13" y="79"/>
                </a:cxn>
                <a:cxn ang="0">
                  <a:pos x="14" y="78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75"/>
                </a:cxn>
              </a:cxnLst>
              <a:rect l="0" t="0" r="r" b="b"/>
              <a:pathLst>
                <a:path w="14" h="80">
                  <a:moveTo>
                    <a:pt x="14" y="75"/>
                  </a:moveTo>
                  <a:lnTo>
                    <a:pt x="14" y="75"/>
                  </a:lnTo>
                  <a:lnTo>
                    <a:pt x="12" y="66"/>
                  </a:lnTo>
                  <a:lnTo>
                    <a:pt x="12" y="58"/>
                  </a:lnTo>
                  <a:lnTo>
                    <a:pt x="12" y="51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0" y="33"/>
                  </a:lnTo>
                  <a:lnTo>
                    <a:pt x="9" y="2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3"/>
                  </a:lnTo>
                  <a:lnTo>
                    <a:pt x="0" y="33"/>
                  </a:lnTo>
                  <a:lnTo>
                    <a:pt x="1" y="38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3" y="46"/>
                  </a:lnTo>
                  <a:lnTo>
                    <a:pt x="3" y="50"/>
                  </a:lnTo>
                  <a:lnTo>
                    <a:pt x="3" y="59"/>
                  </a:lnTo>
                  <a:lnTo>
                    <a:pt x="4" y="69"/>
                  </a:lnTo>
                  <a:lnTo>
                    <a:pt x="4" y="73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9"/>
                  </a:lnTo>
                  <a:lnTo>
                    <a:pt x="8" y="80"/>
                  </a:lnTo>
                  <a:lnTo>
                    <a:pt x="11" y="80"/>
                  </a:lnTo>
                  <a:lnTo>
                    <a:pt x="13" y="79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6" name="Freeform 546"/>
            <p:cNvSpPr/>
            <p:nvPr/>
          </p:nvSpPr>
          <p:spPr bwMode="auto">
            <a:xfrm>
              <a:off x="5380038" y="2606675"/>
              <a:ext cx="11113" cy="3492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2"/>
                </a:cxn>
                <a:cxn ang="0">
                  <a:pos x="2" y="19"/>
                </a:cxn>
                <a:cxn ang="0">
                  <a:pos x="6" y="33"/>
                </a:cxn>
                <a:cxn ang="0">
                  <a:pos x="11" y="47"/>
                </a:cxn>
                <a:cxn ang="0">
                  <a:pos x="13" y="54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14" y="63"/>
                </a:cxn>
                <a:cxn ang="0">
                  <a:pos x="15" y="65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20" y="65"/>
                </a:cxn>
                <a:cxn ang="0">
                  <a:pos x="21" y="65"/>
                </a:cxn>
                <a:cxn ang="0">
                  <a:pos x="22" y="63"/>
                </a:cxn>
                <a:cxn ang="0">
                  <a:pos x="23" y="61"/>
                </a:cxn>
                <a:cxn ang="0">
                  <a:pos x="23" y="61"/>
                </a:cxn>
                <a:cxn ang="0">
                  <a:pos x="22" y="54"/>
                </a:cxn>
                <a:cxn ang="0">
                  <a:pos x="20" y="47"/>
                </a:cxn>
                <a:cxn ang="0">
                  <a:pos x="16" y="33"/>
                </a:cxn>
                <a:cxn ang="0">
                  <a:pos x="11" y="19"/>
                </a:cxn>
                <a:cxn ang="0">
                  <a:pos x="9" y="1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23" h="66">
                  <a:moveTo>
                    <a:pt x="9" y="4"/>
                  </a:move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2"/>
                  </a:lnTo>
                  <a:lnTo>
                    <a:pt x="2" y="19"/>
                  </a:lnTo>
                  <a:lnTo>
                    <a:pt x="6" y="33"/>
                  </a:lnTo>
                  <a:lnTo>
                    <a:pt x="11" y="47"/>
                  </a:lnTo>
                  <a:lnTo>
                    <a:pt x="13" y="54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4" y="63"/>
                  </a:lnTo>
                  <a:lnTo>
                    <a:pt x="15" y="65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20" y="65"/>
                  </a:lnTo>
                  <a:lnTo>
                    <a:pt x="21" y="65"/>
                  </a:lnTo>
                  <a:lnTo>
                    <a:pt x="22" y="63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2" y="54"/>
                  </a:lnTo>
                  <a:lnTo>
                    <a:pt x="20" y="47"/>
                  </a:lnTo>
                  <a:lnTo>
                    <a:pt x="16" y="33"/>
                  </a:lnTo>
                  <a:lnTo>
                    <a:pt x="11" y="19"/>
                  </a:lnTo>
                  <a:lnTo>
                    <a:pt x="9" y="1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7" name="Freeform 547"/>
            <p:cNvSpPr/>
            <p:nvPr/>
          </p:nvSpPr>
          <p:spPr bwMode="auto">
            <a:xfrm>
              <a:off x="5411788" y="2632075"/>
              <a:ext cx="9525" cy="44450"/>
            </a:xfrm>
            <a:custGeom>
              <a:avLst/>
              <a:gdLst/>
              <a:ahLst/>
              <a:cxnLst>
                <a:cxn ang="0">
                  <a:pos x="18" y="78"/>
                </a:cxn>
                <a:cxn ang="0">
                  <a:pos x="18" y="78"/>
                </a:cxn>
                <a:cxn ang="0">
                  <a:pos x="16" y="71"/>
                </a:cxn>
                <a:cxn ang="0">
                  <a:pos x="15" y="63"/>
                </a:cxn>
                <a:cxn ang="0">
                  <a:pos x="14" y="46"/>
                </a:cxn>
                <a:cxn ang="0">
                  <a:pos x="14" y="46"/>
                </a:cxn>
                <a:cxn ang="0">
                  <a:pos x="13" y="41"/>
                </a:cxn>
                <a:cxn ang="0">
                  <a:pos x="12" y="36"/>
                </a:cxn>
                <a:cxn ang="0">
                  <a:pos x="10" y="25"/>
                </a:cxn>
                <a:cxn ang="0">
                  <a:pos x="10" y="25"/>
                </a:cxn>
                <a:cxn ang="0">
                  <a:pos x="9" y="14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2" y="33"/>
                </a:cxn>
                <a:cxn ang="0">
                  <a:pos x="3" y="42"/>
                </a:cxn>
                <a:cxn ang="0">
                  <a:pos x="3" y="42"/>
                </a:cxn>
                <a:cxn ang="0">
                  <a:pos x="5" y="52"/>
                </a:cxn>
                <a:cxn ang="0">
                  <a:pos x="6" y="62"/>
                </a:cxn>
                <a:cxn ang="0">
                  <a:pos x="7" y="7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82"/>
                </a:cxn>
                <a:cxn ang="0">
                  <a:pos x="12" y="83"/>
                </a:cxn>
                <a:cxn ang="0">
                  <a:pos x="16" y="84"/>
                </a:cxn>
                <a:cxn ang="0">
                  <a:pos x="17" y="83"/>
                </a:cxn>
                <a:cxn ang="0">
                  <a:pos x="18" y="82"/>
                </a:cxn>
                <a:cxn ang="0">
                  <a:pos x="19" y="80"/>
                </a:cxn>
                <a:cxn ang="0">
                  <a:pos x="18" y="78"/>
                </a:cxn>
                <a:cxn ang="0">
                  <a:pos x="18" y="78"/>
                </a:cxn>
              </a:cxnLst>
              <a:rect l="0" t="0" r="r" b="b"/>
              <a:pathLst>
                <a:path w="19" h="84">
                  <a:moveTo>
                    <a:pt x="18" y="78"/>
                  </a:moveTo>
                  <a:lnTo>
                    <a:pt x="18" y="78"/>
                  </a:lnTo>
                  <a:lnTo>
                    <a:pt x="16" y="71"/>
                  </a:lnTo>
                  <a:lnTo>
                    <a:pt x="15" y="63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3" y="41"/>
                  </a:lnTo>
                  <a:lnTo>
                    <a:pt x="12" y="36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9" y="1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2" y="33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5" y="52"/>
                  </a:lnTo>
                  <a:lnTo>
                    <a:pt x="6" y="62"/>
                  </a:lnTo>
                  <a:lnTo>
                    <a:pt x="7" y="7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82"/>
                  </a:lnTo>
                  <a:lnTo>
                    <a:pt x="12" y="83"/>
                  </a:lnTo>
                  <a:lnTo>
                    <a:pt x="16" y="84"/>
                  </a:lnTo>
                  <a:lnTo>
                    <a:pt x="17" y="83"/>
                  </a:lnTo>
                  <a:lnTo>
                    <a:pt x="18" y="82"/>
                  </a:lnTo>
                  <a:lnTo>
                    <a:pt x="19" y="80"/>
                  </a:lnTo>
                  <a:lnTo>
                    <a:pt x="18" y="78"/>
                  </a:lnTo>
                  <a:lnTo>
                    <a:pt x="18" y="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8" name="Freeform 548"/>
            <p:cNvSpPr/>
            <p:nvPr/>
          </p:nvSpPr>
          <p:spPr bwMode="auto">
            <a:xfrm>
              <a:off x="5434013" y="2662238"/>
              <a:ext cx="15875" cy="47625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5"/>
                </a:cxn>
                <a:cxn ang="0">
                  <a:pos x="3" y="25"/>
                </a:cxn>
                <a:cxn ang="0">
                  <a:pos x="9" y="45"/>
                </a:cxn>
                <a:cxn ang="0">
                  <a:pos x="15" y="65"/>
                </a:cxn>
                <a:cxn ang="0">
                  <a:pos x="17" y="75"/>
                </a:cxn>
                <a:cxn ang="0">
                  <a:pos x="19" y="85"/>
                </a:cxn>
                <a:cxn ang="0">
                  <a:pos x="19" y="85"/>
                </a:cxn>
                <a:cxn ang="0">
                  <a:pos x="19" y="87"/>
                </a:cxn>
                <a:cxn ang="0">
                  <a:pos x="21" y="88"/>
                </a:cxn>
                <a:cxn ang="0">
                  <a:pos x="22" y="89"/>
                </a:cxn>
                <a:cxn ang="0">
                  <a:pos x="24" y="90"/>
                </a:cxn>
                <a:cxn ang="0">
                  <a:pos x="25" y="89"/>
                </a:cxn>
                <a:cxn ang="0">
                  <a:pos x="27" y="88"/>
                </a:cxn>
                <a:cxn ang="0">
                  <a:pos x="28" y="87"/>
                </a:cxn>
                <a:cxn ang="0">
                  <a:pos x="28" y="85"/>
                </a:cxn>
                <a:cxn ang="0">
                  <a:pos x="28" y="85"/>
                </a:cxn>
                <a:cxn ang="0">
                  <a:pos x="27" y="75"/>
                </a:cxn>
                <a:cxn ang="0">
                  <a:pos x="25" y="65"/>
                </a:cxn>
                <a:cxn ang="0">
                  <a:pos x="19" y="45"/>
                </a:cxn>
                <a:cxn ang="0">
                  <a:pos x="12" y="25"/>
                </a:cxn>
                <a:cxn ang="0">
                  <a:pos x="10" y="15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28" h="90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5"/>
                  </a:lnTo>
                  <a:lnTo>
                    <a:pt x="3" y="25"/>
                  </a:lnTo>
                  <a:lnTo>
                    <a:pt x="9" y="45"/>
                  </a:lnTo>
                  <a:lnTo>
                    <a:pt x="15" y="65"/>
                  </a:lnTo>
                  <a:lnTo>
                    <a:pt x="17" y="75"/>
                  </a:lnTo>
                  <a:lnTo>
                    <a:pt x="19" y="85"/>
                  </a:lnTo>
                  <a:lnTo>
                    <a:pt x="19" y="85"/>
                  </a:lnTo>
                  <a:lnTo>
                    <a:pt x="19" y="87"/>
                  </a:lnTo>
                  <a:lnTo>
                    <a:pt x="21" y="88"/>
                  </a:lnTo>
                  <a:lnTo>
                    <a:pt x="22" y="89"/>
                  </a:lnTo>
                  <a:lnTo>
                    <a:pt x="24" y="90"/>
                  </a:lnTo>
                  <a:lnTo>
                    <a:pt x="25" y="89"/>
                  </a:lnTo>
                  <a:lnTo>
                    <a:pt x="27" y="88"/>
                  </a:lnTo>
                  <a:lnTo>
                    <a:pt x="28" y="87"/>
                  </a:lnTo>
                  <a:lnTo>
                    <a:pt x="28" y="85"/>
                  </a:lnTo>
                  <a:lnTo>
                    <a:pt x="28" y="85"/>
                  </a:lnTo>
                  <a:lnTo>
                    <a:pt x="27" y="75"/>
                  </a:lnTo>
                  <a:lnTo>
                    <a:pt x="25" y="65"/>
                  </a:lnTo>
                  <a:lnTo>
                    <a:pt x="19" y="45"/>
                  </a:lnTo>
                  <a:lnTo>
                    <a:pt x="12" y="25"/>
                  </a:lnTo>
                  <a:lnTo>
                    <a:pt x="10" y="15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9" name="Freeform 549"/>
            <p:cNvSpPr/>
            <p:nvPr/>
          </p:nvSpPr>
          <p:spPr bwMode="auto">
            <a:xfrm>
              <a:off x="5467351" y="2697163"/>
              <a:ext cx="6350" cy="44450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3" y="42"/>
                </a:cxn>
                <a:cxn ang="0">
                  <a:pos x="4" y="61"/>
                </a:cxn>
                <a:cxn ang="0">
                  <a:pos x="5" y="80"/>
                </a:cxn>
                <a:cxn ang="0">
                  <a:pos x="5" y="80"/>
                </a:cxn>
                <a:cxn ang="0">
                  <a:pos x="5" y="82"/>
                </a:cxn>
                <a:cxn ang="0">
                  <a:pos x="6" y="83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1" y="84"/>
                </a:cxn>
                <a:cxn ang="0">
                  <a:pos x="13" y="83"/>
                </a:cxn>
                <a:cxn ang="0">
                  <a:pos x="14" y="82"/>
                </a:cxn>
                <a:cxn ang="0">
                  <a:pos x="14" y="80"/>
                </a:cxn>
                <a:cxn ang="0">
                  <a:pos x="14" y="80"/>
                </a:cxn>
                <a:cxn ang="0">
                  <a:pos x="13" y="61"/>
                </a:cxn>
                <a:cxn ang="0">
                  <a:pos x="12" y="42"/>
                </a:cxn>
                <a:cxn ang="0">
                  <a:pos x="10" y="23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4" h="84">
                  <a:moveTo>
                    <a:pt x="9" y="4"/>
                  </a:move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3" y="42"/>
                  </a:lnTo>
                  <a:lnTo>
                    <a:pt x="4" y="61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5" y="82"/>
                  </a:lnTo>
                  <a:lnTo>
                    <a:pt x="6" y="83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3" y="83"/>
                  </a:lnTo>
                  <a:lnTo>
                    <a:pt x="14" y="82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3" y="61"/>
                  </a:lnTo>
                  <a:lnTo>
                    <a:pt x="12" y="42"/>
                  </a:lnTo>
                  <a:lnTo>
                    <a:pt x="10" y="23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0" name="Freeform 550"/>
            <p:cNvSpPr/>
            <p:nvPr/>
          </p:nvSpPr>
          <p:spPr bwMode="auto">
            <a:xfrm>
              <a:off x="5494338" y="2727325"/>
              <a:ext cx="7938" cy="31750"/>
            </a:xfrm>
            <a:custGeom>
              <a:avLst/>
              <a:gdLst/>
              <a:ahLst/>
              <a:cxnLst>
                <a:cxn ang="0">
                  <a:pos x="14" y="55"/>
                </a:cxn>
                <a:cxn ang="0">
                  <a:pos x="14" y="55"/>
                </a:cxn>
                <a:cxn ang="0">
                  <a:pos x="11" y="49"/>
                </a:cxn>
                <a:cxn ang="0">
                  <a:pos x="10" y="43"/>
                </a:cxn>
                <a:cxn ang="0">
                  <a:pos x="9" y="37"/>
                </a:cxn>
                <a:cxn ang="0">
                  <a:pos x="9" y="3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19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1" y="47"/>
                </a:cxn>
                <a:cxn ang="0">
                  <a:pos x="3" y="53"/>
                </a:cxn>
                <a:cxn ang="0">
                  <a:pos x="6" y="59"/>
                </a:cxn>
                <a:cxn ang="0">
                  <a:pos x="6" y="59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1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5" y="57"/>
                </a:cxn>
                <a:cxn ang="0">
                  <a:pos x="14" y="55"/>
                </a:cxn>
                <a:cxn ang="0">
                  <a:pos x="14" y="55"/>
                </a:cxn>
              </a:cxnLst>
              <a:rect l="0" t="0" r="r" b="b"/>
              <a:pathLst>
                <a:path w="15" h="61">
                  <a:moveTo>
                    <a:pt x="14" y="55"/>
                  </a:moveTo>
                  <a:lnTo>
                    <a:pt x="14" y="55"/>
                  </a:lnTo>
                  <a:lnTo>
                    <a:pt x="11" y="49"/>
                  </a:lnTo>
                  <a:lnTo>
                    <a:pt x="10" y="43"/>
                  </a:lnTo>
                  <a:lnTo>
                    <a:pt x="9" y="37"/>
                  </a:lnTo>
                  <a:lnTo>
                    <a:pt x="9" y="3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19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1" y="47"/>
                  </a:lnTo>
                  <a:lnTo>
                    <a:pt x="3" y="53"/>
                  </a:lnTo>
                  <a:lnTo>
                    <a:pt x="6" y="59"/>
                  </a:lnTo>
                  <a:lnTo>
                    <a:pt x="6" y="59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5" y="57"/>
                  </a:lnTo>
                  <a:lnTo>
                    <a:pt x="14" y="55"/>
                  </a:lnTo>
                  <a:lnTo>
                    <a:pt x="14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1" name="Freeform 551"/>
            <p:cNvSpPr/>
            <p:nvPr/>
          </p:nvSpPr>
          <p:spPr bwMode="auto">
            <a:xfrm>
              <a:off x="5521326" y="2744788"/>
              <a:ext cx="11113" cy="39688"/>
            </a:xfrm>
            <a:custGeom>
              <a:avLst/>
              <a:gdLst/>
              <a:ahLst/>
              <a:cxnLst>
                <a:cxn ang="0">
                  <a:pos x="19" y="71"/>
                </a:cxn>
                <a:cxn ang="0">
                  <a:pos x="19" y="71"/>
                </a:cxn>
                <a:cxn ang="0">
                  <a:pos x="18" y="63"/>
                </a:cxn>
                <a:cxn ang="0">
                  <a:pos x="17" y="56"/>
                </a:cxn>
                <a:cxn ang="0">
                  <a:pos x="17" y="49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5" y="32"/>
                </a:cxn>
                <a:cxn ang="0">
                  <a:pos x="13" y="24"/>
                </a:cxn>
                <a:cxn ang="0">
                  <a:pos x="11" y="15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14"/>
                </a:cxn>
                <a:cxn ang="0">
                  <a:pos x="2" y="2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7" y="48"/>
                </a:cxn>
                <a:cxn ang="0">
                  <a:pos x="7" y="56"/>
                </a:cxn>
                <a:cxn ang="0">
                  <a:pos x="8" y="64"/>
                </a:cxn>
                <a:cxn ang="0">
                  <a:pos x="11" y="73"/>
                </a:cxn>
                <a:cxn ang="0">
                  <a:pos x="11" y="73"/>
                </a:cxn>
                <a:cxn ang="0">
                  <a:pos x="12" y="75"/>
                </a:cxn>
                <a:cxn ang="0">
                  <a:pos x="13" y="76"/>
                </a:cxn>
                <a:cxn ang="0">
                  <a:pos x="17" y="76"/>
                </a:cxn>
                <a:cxn ang="0">
                  <a:pos x="18" y="75"/>
                </a:cxn>
                <a:cxn ang="0">
                  <a:pos x="19" y="74"/>
                </a:cxn>
                <a:cxn ang="0">
                  <a:pos x="20" y="73"/>
                </a:cxn>
                <a:cxn ang="0">
                  <a:pos x="19" y="71"/>
                </a:cxn>
                <a:cxn ang="0">
                  <a:pos x="19" y="71"/>
                </a:cxn>
              </a:cxnLst>
              <a:rect l="0" t="0" r="r" b="b"/>
              <a:pathLst>
                <a:path w="20" h="76">
                  <a:moveTo>
                    <a:pt x="19" y="71"/>
                  </a:moveTo>
                  <a:lnTo>
                    <a:pt x="19" y="71"/>
                  </a:lnTo>
                  <a:lnTo>
                    <a:pt x="18" y="63"/>
                  </a:lnTo>
                  <a:lnTo>
                    <a:pt x="17" y="56"/>
                  </a:lnTo>
                  <a:lnTo>
                    <a:pt x="17" y="49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5" y="32"/>
                  </a:lnTo>
                  <a:lnTo>
                    <a:pt x="13" y="24"/>
                  </a:lnTo>
                  <a:lnTo>
                    <a:pt x="11" y="15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14"/>
                  </a:lnTo>
                  <a:lnTo>
                    <a:pt x="2" y="2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7" y="48"/>
                  </a:lnTo>
                  <a:lnTo>
                    <a:pt x="7" y="56"/>
                  </a:lnTo>
                  <a:lnTo>
                    <a:pt x="8" y="64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2" y="75"/>
                  </a:lnTo>
                  <a:lnTo>
                    <a:pt x="13" y="76"/>
                  </a:lnTo>
                  <a:lnTo>
                    <a:pt x="17" y="76"/>
                  </a:lnTo>
                  <a:lnTo>
                    <a:pt x="18" y="75"/>
                  </a:lnTo>
                  <a:lnTo>
                    <a:pt x="19" y="74"/>
                  </a:lnTo>
                  <a:lnTo>
                    <a:pt x="20" y="73"/>
                  </a:lnTo>
                  <a:lnTo>
                    <a:pt x="19" y="71"/>
                  </a:lnTo>
                  <a:lnTo>
                    <a:pt x="19" y="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2" name="Freeform 552"/>
            <p:cNvSpPr/>
            <p:nvPr/>
          </p:nvSpPr>
          <p:spPr bwMode="auto">
            <a:xfrm>
              <a:off x="5551488" y="2767013"/>
              <a:ext cx="12700" cy="34925"/>
            </a:xfrm>
            <a:custGeom>
              <a:avLst/>
              <a:gdLst/>
              <a:ahLst/>
              <a:cxnLst>
                <a:cxn ang="0">
                  <a:pos x="24" y="61"/>
                </a:cxn>
                <a:cxn ang="0">
                  <a:pos x="24" y="61"/>
                </a:cxn>
                <a:cxn ang="0">
                  <a:pos x="21" y="46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7" y="26"/>
                </a:cxn>
                <a:cxn ang="0">
                  <a:pos x="13" y="18"/>
                </a:cxn>
                <a:cxn ang="0">
                  <a:pos x="11" y="1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1"/>
                </a:cxn>
                <a:cxn ang="0">
                  <a:pos x="3" y="16"/>
                </a:cxn>
                <a:cxn ang="0">
                  <a:pos x="6" y="23"/>
                </a:cxn>
                <a:cxn ang="0">
                  <a:pos x="8" y="29"/>
                </a:cxn>
                <a:cxn ang="0">
                  <a:pos x="8" y="29"/>
                </a:cxn>
                <a:cxn ang="0">
                  <a:pos x="11" y="45"/>
                </a:cxn>
                <a:cxn ang="0">
                  <a:pos x="12" y="55"/>
                </a:cxn>
                <a:cxn ang="0">
                  <a:pos x="14" y="63"/>
                </a:cxn>
                <a:cxn ang="0">
                  <a:pos x="14" y="63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6"/>
                </a:cxn>
                <a:cxn ang="0">
                  <a:pos x="24" y="64"/>
                </a:cxn>
                <a:cxn ang="0">
                  <a:pos x="24" y="63"/>
                </a:cxn>
                <a:cxn ang="0">
                  <a:pos x="24" y="61"/>
                </a:cxn>
                <a:cxn ang="0">
                  <a:pos x="24" y="61"/>
                </a:cxn>
              </a:cxnLst>
              <a:rect l="0" t="0" r="r" b="b"/>
              <a:pathLst>
                <a:path w="24" h="66">
                  <a:moveTo>
                    <a:pt x="24" y="61"/>
                  </a:moveTo>
                  <a:lnTo>
                    <a:pt x="24" y="61"/>
                  </a:lnTo>
                  <a:lnTo>
                    <a:pt x="21" y="46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7" y="26"/>
                  </a:lnTo>
                  <a:lnTo>
                    <a:pt x="13" y="18"/>
                  </a:lnTo>
                  <a:lnTo>
                    <a:pt x="11" y="1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1"/>
                  </a:lnTo>
                  <a:lnTo>
                    <a:pt x="3" y="16"/>
                  </a:lnTo>
                  <a:lnTo>
                    <a:pt x="6" y="23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11" y="45"/>
                  </a:lnTo>
                  <a:lnTo>
                    <a:pt x="12" y="55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6"/>
                  </a:lnTo>
                  <a:lnTo>
                    <a:pt x="24" y="64"/>
                  </a:lnTo>
                  <a:lnTo>
                    <a:pt x="24" y="63"/>
                  </a:lnTo>
                  <a:lnTo>
                    <a:pt x="24" y="61"/>
                  </a:lnTo>
                  <a:lnTo>
                    <a:pt x="24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3" name="Freeform 553"/>
            <p:cNvSpPr/>
            <p:nvPr/>
          </p:nvSpPr>
          <p:spPr bwMode="auto">
            <a:xfrm>
              <a:off x="5586413" y="2774950"/>
              <a:ext cx="7938" cy="3175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5" y="10"/>
                </a:cxn>
                <a:cxn ang="0">
                  <a:pos x="4" y="16"/>
                </a:cxn>
                <a:cxn ang="0">
                  <a:pos x="2" y="30"/>
                </a:cxn>
                <a:cxn ang="0">
                  <a:pos x="2" y="30"/>
                </a:cxn>
                <a:cxn ang="0">
                  <a:pos x="0" y="45"/>
                </a:cxn>
                <a:cxn ang="0">
                  <a:pos x="1" y="52"/>
                </a:cxn>
                <a:cxn ang="0">
                  <a:pos x="3" y="58"/>
                </a:cxn>
                <a:cxn ang="0">
                  <a:pos x="3" y="58"/>
                </a:cxn>
                <a:cxn ang="0">
                  <a:pos x="4" y="60"/>
                </a:cxn>
                <a:cxn ang="0">
                  <a:pos x="5" y="61"/>
                </a:cxn>
                <a:cxn ang="0">
                  <a:pos x="9" y="61"/>
                </a:cxn>
                <a:cxn ang="0">
                  <a:pos x="10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0" y="51"/>
                </a:cxn>
                <a:cxn ang="0">
                  <a:pos x="9" y="45"/>
                </a:cxn>
                <a:cxn ang="0">
                  <a:pos x="9" y="38"/>
                </a:cxn>
                <a:cxn ang="0">
                  <a:pos x="10" y="31"/>
                </a:cxn>
                <a:cxn ang="0">
                  <a:pos x="12" y="19"/>
                </a:cxn>
                <a:cxn ang="0">
                  <a:pos x="17" y="7"/>
                </a:cxn>
                <a:cxn ang="0">
                  <a:pos x="17" y="7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5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7" h="61">
                  <a:moveTo>
                    <a:pt x="8" y="2"/>
                  </a:moveTo>
                  <a:lnTo>
                    <a:pt x="8" y="2"/>
                  </a:lnTo>
                  <a:lnTo>
                    <a:pt x="5" y="10"/>
                  </a:lnTo>
                  <a:lnTo>
                    <a:pt x="4" y="16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0" y="45"/>
                  </a:lnTo>
                  <a:lnTo>
                    <a:pt x="1" y="52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4" y="60"/>
                  </a:lnTo>
                  <a:lnTo>
                    <a:pt x="5" y="61"/>
                  </a:lnTo>
                  <a:lnTo>
                    <a:pt x="9" y="61"/>
                  </a:lnTo>
                  <a:lnTo>
                    <a:pt x="10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0" y="51"/>
                  </a:lnTo>
                  <a:lnTo>
                    <a:pt x="9" y="45"/>
                  </a:lnTo>
                  <a:lnTo>
                    <a:pt x="9" y="38"/>
                  </a:lnTo>
                  <a:lnTo>
                    <a:pt x="10" y="31"/>
                  </a:lnTo>
                  <a:lnTo>
                    <a:pt x="12" y="19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4" name="Freeform 554"/>
            <p:cNvSpPr/>
            <p:nvPr/>
          </p:nvSpPr>
          <p:spPr bwMode="auto">
            <a:xfrm>
              <a:off x="5616576" y="2774950"/>
              <a:ext cx="6350" cy="42863"/>
            </a:xfrm>
            <a:custGeom>
              <a:avLst/>
              <a:gdLst/>
              <a:ahLst/>
              <a:cxnLst>
                <a:cxn ang="0">
                  <a:pos x="11" y="42"/>
                </a:cxn>
                <a:cxn ang="0">
                  <a:pos x="11" y="42"/>
                </a:cxn>
                <a:cxn ang="0">
                  <a:pos x="11" y="2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1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25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61"/>
                </a:cxn>
                <a:cxn ang="0">
                  <a:pos x="0" y="69"/>
                </a:cxn>
                <a:cxn ang="0">
                  <a:pos x="2" y="78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9" y="66"/>
                </a:cxn>
                <a:cxn ang="0">
                  <a:pos x="9" y="58"/>
                </a:cxn>
                <a:cxn ang="0">
                  <a:pos x="11" y="42"/>
                </a:cxn>
                <a:cxn ang="0">
                  <a:pos x="11" y="42"/>
                </a:cxn>
              </a:cxnLst>
              <a:rect l="0" t="0" r="r" b="b"/>
              <a:pathLst>
                <a:path w="11" h="81">
                  <a:moveTo>
                    <a:pt x="11" y="42"/>
                  </a:moveTo>
                  <a:lnTo>
                    <a:pt x="11" y="42"/>
                  </a:lnTo>
                  <a:lnTo>
                    <a:pt x="11" y="2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61"/>
                  </a:lnTo>
                  <a:lnTo>
                    <a:pt x="0" y="69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66"/>
                  </a:lnTo>
                  <a:lnTo>
                    <a:pt x="9" y="58"/>
                  </a:lnTo>
                  <a:lnTo>
                    <a:pt x="11" y="42"/>
                  </a:lnTo>
                  <a:lnTo>
                    <a:pt x="11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5" name="Freeform 555"/>
            <p:cNvSpPr/>
            <p:nvPr/>
          </p:nvSpPr>
          <p:spPr bwMode="auto">
            <a:xfrm>
              <a:off x="5637213" y="2778125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6" name="Freeform 556"/>
            <p:cNvSpPr/>
            <p:nvPr/>
          </p:nvSpPr>
          <p:spPr bwMode="auto">
            <a:xfrm>
              <a:off x="5672138" y="2770188"/>
              <a:ext cx="7938" cy="31750"/>
            </a:xfrm>
            <a:custGeom>
              <a:avLst/>
              <a:gdLst/>
              <a:ahLst/>
              <a:cxnLst>
                <a:cxn ang="0">
                  <a:pos x="14" y="50"/>
                </a:cxn>
                <a:cxn ang="0">
                  <a:pos x="14" y="50"/>
                </a:cxn>
                <a:cxn ang="0">
                  <a:pos x="12" y="28"/>
                </a:cxn>
                <a:cxn ang="0">
                  <a:pos x="10" y="1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8"/>
                </a:cxn>
                <a:cxn ang="0">
                  <a:pos x="2" y="31"/>
                </a:cxn>
                <a:cxn ang="0">
                  <a:pos x="3" y="43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4" y="50"/>
                </a:cxn>
                <a:cxn ang="0">
                  <a:pos x="14" y="50"/>
                </a:cxn>
              </a:cxnLst>
              <a:rect l="0" t="0" r="r" b="b"/>
              <a:pathLst>
                <a:path w="14" h="61">
                  <a:moveTo>
                    <a:pt x="14" y="50"/>
                  </a:moveTo>
                  <a:lnTo>
                    <a:pt x="14" y="50"/>
                  </a:lnTo>
                  <a:lnTo>
                    <a:pt x="12" y="28"/>
                  </a:lnTo>
                  <a:lnTo>
                    <a:pt x="10" y="1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8"/>
                  </a:lnTo>
                  <a:lnTo>
                    <a:pt x="2" y="31"/>
                  </a:lnTo>
                  <a:lnTo>
                    <a:pt x="3" y="43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7" name="Freeform 557"/>
            <p:cNvSpPr/>
            <p:nvPr/>
          </p:nvSpPr>
          <p:spPr bwMode="auto">
            <a:xfrm>
              <a:off x="5702301" y="2749550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1"/>
                </a:cxn>
                <a:cxn ang="0">
                  <a:pos x="3" y="61"/>
                </a:cxn>
                <a:cxn ang="0">
                  <a:pos x="4" y="62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3" y="61"/>
                  </a:lnTo>
                  <a:lnTo>
                    <a:pt x="4" y="62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8" name="Freeform 558"/>
            <p:cNvSpPr/>
            <p:nvPr/>
          </p:nvSpPr>
          <p:spPr bwMode="auto">
            <a:xfrm>
              <a:off x="5722938" y="2735263"/>
              <a:ext cx="7938" cy="31750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7"/>
                </a:cxn>
                <a:cxn ang="0">
                  <a:pos x="3" y="30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0"/>
                </a:cxn>
                <a:cxn ang="0">
                  <a:pos x="14" y="17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61">
                  <a:moveTo>
                    <a:pt x="5" y="4"/>
                  </a:moveTo>
                  <a:lnTo>
                    <a:pt x="5" y="4"/>
                  </a:lnTo>
                  <a:lnTo>
                    <a:pt x="4" y="17"/>
                  </a:lnTo>
                  <a:lnTo>
                    <a:pt x="3" y="30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0"/>
                  </a:lnTo>
                  <a:lnTo>
                    <a:pt x="14" y="17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9" name="Freeform 559"/>
            <p:cNvSpPr/>
            <p:nvPr/>
          </p:nvSpPr>
          <p:spPr bwMode="auto">
            <a:xfrm>
              <a:off x="5740401" y="2724150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0" name="Freeform 560"/>
            <p:cNvSpPr/>
            <p:nvPr/>
          </p:nvSpPr>
          <p:spPr bwMode="auto">
            <a:xfrm>
              <a:off x="5762626" y="2697163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5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1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5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1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1" name="Freeform 561"/>
            <p:cNvSpPr/>
            <p:nvPr/>
          </p:nvSpPr>
          <p:spPr bwMode="auto">
            <a:xfrm>
              <a:off x="5778501" y="2689225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2" name="Freeform 562"/>
            <p:cNvSpPr/>
            <p:nvPr/>
          </p:nvSpPr>
          <p:spPr bwMode="auto">
            <a:xfrm>
              <a:off x="5795963" y="2670175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4" y="25"/>
                </a:cxn>
                <a:cxn ang="0">
                  <a:pos x="4" y="25"/>
                </a:cxn>
                <a:cxn ang="0">
                  <a:pos x="5" y="31"/>
                </a:cxn>
                <a:cxn ang="0">
                  <a:pos x="5" y="38"/>
                </a:cxn>
                <a:cxn ang="0">
                  <a:pos x="4" y="53"/>
                </a:cxn>
                <a:cxn ang="0">
                  <a:pos x="4" y="53"/>
                </a:cxn>
                <a:cxn ang="0">
                  <a:pos x="5" y="55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9" y="57"/>
                </a:cxn>
                <a:cxn ang="0">
                  <a:pos x="10" y="57"/>
                </a:cxn>
                <a:cxn ang="0">
                  <a:pos x="12" y="56"/>
                </a:cxn>
                <a:cxn ang="0">
                  <a:pos x="13" y="55"/>
                </a:cxn>
                <a:cxn ang="0">
                  <a:pos x="13" y="53"/>
                </a:cxn>
                <a:cxn ang="0">
                  <a:pos x="13" y="29"/>
                </a:cxn>
                <a:cxn ang="0">
                  <a:pos x="13" y="29"/>
                </a:cxn>
                <a:cxn ang="0">
                  <a:pos x="13" y="23"/>
                </a:cxn>
                <a:cxn ang="0">
                  <a:pos x="11" y="16"/>
                </a:cxn>
                <a:cxn ang="0">
                  <a:pos x="10" y="11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3" h="57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5" y="31"/>
                  </a:lnTo>
                  <a:lnTo>
                    <a:pt x="5" y="38"/>
                  </a:lnTo>
                  <a:lnTo>
                    <a:pt x="4" y="53"/>
                  </a:lnTo>
                  <a:lnTo>
                    <a:pt x="4" y="53"/>
                  </a:lnTo>
                  <a:lnTo>
                    <a:pt x="5" y="55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9" y="57"/>
                  </a:lnTo>
                  <a:lnTo>
                    <a:pt x="10" y="57"/>
                  </a:lnTo>
                  <a:lnTo>
                    <a:pt x="12" y="56"/>
                  </a:lnTo>
                  <a:lnTo>
                    <a:pt x="13" y="55"/>
                  </a:lnTo>
                  <a:lnTo>
                    <a:pt x="13" y="53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3"/>
                  </a:lnTo>
                  <a:lnTo>
                    <a:pt x="11" y="16"/>
                  </a:lnTo>
                  <a:lnTo>
                    <a:pt x="10" y="11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3" name="Freeform 563"/>
            <p:cNvSpPr/>
            <p:nvPr/>
          </p:nvSpPr>
          <p:spPr bwMode="auto">
            <a:xfrm>
              <a:off x="5291138" y="2278063"/>
              <a:ext cx="12700" cy="3016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12" y="8"/>
                </a:cxn>
                <a:cxn ang="0">
                  <a:pos x="9" y="13"/>
                </a:cxn>
                <a:cxn ang="0">
                  <a:pos x="5" y="19"/>
                </a:cxn>
                <a:cxn ang="0">
                  <a:pos x="3" y="26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9" y="56"/>
                </a:cxn>
                <a:cxn ang="0">
                  <a:pos x="10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1" y="42"/>
                </a:cxn>
                <a:cxn ang="0">
                  <a:pos x="13" y="29"/>
                </a:cxn>
                <a:cxn ang="0">
                  <a:pos x="14" y="24"/>
                </a:cxn>
                <a:cxn ang="0">
                  <a:pos x="17" y="18"/>
                </a:cxn>
                <a:cxn ang="0">
                  <a:pos x="19" y="13"/>
                </a:cxn>
                <a:cxn ang="0">
                  <a:pos x="23" y="9"/>
                </a:cxn>
                <a:cxn ang="0">
                  <a:pos x="23" y="9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4" h="57">
                  <a:moveTo>
                    <a:pt x="16" y="2"/>
                  </a:moveTo>
                  <a:lnTo>
                    <a:pt x="16" y="2"/>
                  </a:lnTo>
                  <a:lnTo>
                    <a:pt x="12" y="8"/>
                  </a:lnTo>
                  <a:lnTo>
                    <a:pt x="9" y="13"/>
                  </a:lnTo>
                  <a:lnTo>
                    <a:pt x="5" y="19"/>
                  </a:lnTo>
                  <a:lnTo>
                    <a:pt x="3" y="26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9" y="56"/>
                  </a:lnTo>
                  <a:lnTo>
                    <a:pt x="10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42"/>
                  </a:lnTo>
                  <a:lnTo>
                    <a:pt x="13" y="29"/>
                  </a:lnTo>
                  <a:lnTo>
                    <a:pt x="14" y="24"/>
                  </a:lnTo>
                  <a:lnTo>
                    <a:pt x="17" y="18"/>
                  </a:lnTo>
                  <a:lnTo>
                    <a:pt x="19" y="13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4" name="Freeform 564"/>
            <p:cNvSpPr/>
            <p:nvPr/>
          </p:nvSpPr>
          <p:spPr bwMode="auto">
            <a:xfrm>
              <a:off x="5321301" y="2251075"/>
              <a:ext cx="7938" cy="2698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5"/>
                </a:cxn>
                <a:cxn ang="0">
                  <a:pos x="2" y="25"/>
                </a:cxn>
                <a:cxn ang="0">
                  <a:pos x="1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25"/>
                </a:cxn>
                <a:cxn ang="0">
                  <a:pos x="14" y="15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51">
                  <a:moveTo>
                    <a:pt x="5" y="4"/>
                  </a:moveTo>
                  <a:lnTo>
                    <a:pt x="5" y="4"/>
                  </a:lnTo>
                  <a:lnTo>
                    <a:pt x="4" y="15"/>
                  </a:lnTo>
                  <a:lnTo>
                    <a:pt x="2" y="25"/>
                  </a:lnTo>
                  <a:lnTo>
                    <a:pt x="1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25"/>
                  </a:lnTo>
                  <a:lnTo>
                    <a:pt x="14" y="1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5" name="Freeform 565"/>
            <p:cNvSpPr/>
            <p:nvPr/>
          </p:nvSpPr>
          <p:spPr bwMode="auto">
            <a:xfrm>
              <a:off x="5351463" y="2217738"/>
              <a:ext cx="9525" cy="26988"/>
            </a:xfrm>
            <a:custGeom>
              <a:avLst/>
              <a:gdLst/>
              <a:ahLst/>
              <a:cxnLst>
                <a:cxn ang="0">
                  <a:pos x="11" y="1"/>
                </a:cxn>
                <a:cxn ang="0">
                  <a:pos x="11" y="1"/>
                </a:cxn>
                <a:cxn ang="0">
                  <a:pos x="8" y="6"/>
                </a:cxn>
                <a:cxn ang="0">
                  <a:pos x="6" y="11"/>
                </a:cxn>
                <a:cxn ang="0">
                  <a:pos x="5" y="16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4" y="24"/>
                </a:cxn>
                <a:cxn ang="0">
                  <a:pos x="3" y="28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41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2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31"/>
                </a:cxn>
                <a:cxn ang="0">
                  <a:pos x="13" y="26"/>
                </a:cxn>
                <a:cxn ang="0">
                  <a:pos x="13" y="26"/>
                </a:cxn>
                <a:cxn ang="0">
                  <a:pos x="14" y="21"/>
                </a:cxn>
                <a:cxn ang="0">
                  <a:pos x="14" y="17"/>
                </a:cxn>
                <a:cxn ang="0">
                  <a:pos x="15" y="12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1"/>
                </a:cxn>
                <a:cxn ang="0">
                  <a:pos x="11" y="1"/>
                </a:cxn>
              </a:cxnLst>
              <a:rect l="0" t="0" r="r" b="b"/>
              <a:pathLst>
                <a:path w="19" h="51">
                  <a:moveTo>
                    <a:pt x="11" y="1"/>
                  </a:moveTo>
                  <a:lnTo>
                    <a:pt x="11" y="1"/>
                  </a:lnTo>
                  <a:lnTo>
                    <a:pt x="8" y="6"/>
                  </a:lnTo>
                  <a:lnTo>
                    <a:pt x="6" y="11"/>
                  </a:lnTo>
                  <a:lnTo>
                    <a:pt x="5" y="16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4"/>
                  </a:lnTo>
                  <a:lnTo>
                    <a:pt x="3" y="28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2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31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4" y="21"/>
                  </a:lnTo>
                  <a:lnTo>
                    <a:pt x="14" y="17"/>
                  </a:lnTo>
                  <a:lnTo>
                    <a:pt x="15" y="12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6" name="Freeform 566"/>
            <p:cNvSpPr/>
            <p:nvPr/>
          </p:nvSpPr>
          <p:spPr bwMode="auto">
            <a:xfrm>
              <a:off x="5380038" y="2195513"/>
              <a:ext cx="9525" cy="2698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16"/>
                </a:cxn>
                <a:cxn ang="0">
                  <a:pos x="4" y="26"/>
                </a:cxn>
                <a:cxn ang="0">
                  <a:pos x="1" y="3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0" y="36"/>
                </a:cxn>
                <a:cxn ang="0">
                  <a:pos x="13" y="26"/>
                </a:cxn>
                <a:cxn ang="0">
                  <a:pos x="16" y="16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52">
                  <a:moveTo>
                    <a:pt x="9" y="4"/>
                  </a:moveTo>
                  <a:lnTo>
                    <a:pt x="9" y="4"/>
                  </a:lnTo>
                  <a:lnTo>
                    <a:pt x="7" y="16"/>
                  </a:lnTo>
                  <a:lnTo>
                    <a:pt x="4" y="26"/>
                  </a:lnTo>
                  <a:lnTo>
                    <a:pt x="1" y="3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36"/>
                  </a:lnTo>
                  <a:lnTo>
                    <a:pt x="13" y="26"/>
                  </a:lnTo>
                  <a:lnTo>
                    <a:pt x="16" y="1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7" name="Freeform 567"/>
            <p:cNvSpPr/>
            <p:nvPr/>
          </p:nvSpPr>
          <p:spPr bwMode="auto">
            <a:xfrm>
              <a:off x="5414963" y="2174875"/>
              <a:ext cx="635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4" y="17"/>
                </a:cxn>
                <a:cxn ang="0">
                  <a:pos x="2" y="29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0" y="40"/>
                </a:cxn>
                <a:cxn ang="0">
                  <a:pos x="11" y="29"/>
                </a:cxn>
                <a:cxn ang="0">
                  <a:pos x="13" y="1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4" h="57">
                  <a:moveTo>
                    <a:pt x="4" y="5"/>
                  </a:moveTo>
                  <a:lnTo>
                    <a:pt x="4" y="5"/>
                  </a:lnTo>
                  <a:lnTo>
                    <a:pt x="4" y="17"/>
                  </a:lnTo>
                  <a:lnTo>
                    <a:pt x="2" y="29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0" y="40"/>
                  </a:lnTo>
                  <a:lnTo>
                    <a:pt x="11" y="29"/>
                  </a:lnTo>
                  <a:lnTo>
                    <a:pt x="13" y="1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8" name="Freeform 568"/>
            <p:cNvSpPr/>
            <p:nvPr/>
          </p:nvSpPr>
          <p:spPr bwMode="auto">
            <a:xfrm>
              <a:off x="5441951" y="2174875"/>
              <a:ext cx="7938" cy="2540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2" y="7"/>
                </a:cxn>
                <a:cxn ang="0">
                  <a:pos x="3" y="9"/>
                </a:cxn>
                <a:cxn ang="0">
                  <a:pos x="6" y="9"/>
                </a:cxn>
                <a:cxn ang="0">
                  <a:pos x="6" y="9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3" y="26"/>
                </a:cxn>
                <a:cxn ang="0">
                  <a:pos x="3" y="26"/>
                </a:cxn>
                <a:cxn ang="0">
                  <a:pos x="1" y="3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5"/>
                </a:cxn>
                <a:cxn ang="0">
                  <a:pos x="2" y="47"/>
                </a:cxn>
                <a:cxn ang="0">
                  <a:pos x="3" y="48"/>
                </a:cxn>
                <a:cxn ang="0">
                  <a:pos x="6" y="48"/>
                </a:cxn>
                <a:cxn ang="0">
                  <a:pos x="7" y="48"/>
                </a:cxn>
                <a:cxn ang="0">
                  <a:pos x="9" y="47"/>
                </a:cxn>
                <a:cxn ang="0">
                  <a:pos x="10" y="45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5" y="11"/>
                </a:cxn>
                <a:cxn ang="0">
                  <a:pos x="14" y="6"/>
                </a:cxn>
                <a:cxn ang="0">
                  <a:pos x="13" y="4"/>
                </a:cxn>
                <a:cxn ang="0">
                  <a:pos x="11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6" y="0"/>
                </a:cxn>
              </a:cxnLst>
              <a:rect l="0" t="0" r="r" b="b"/>
              <a:pathLst>
                <a:path w="15" h="48">
                  <a:moveTo>
                    <a:pt x="6" y="0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7"/>
                  </a:lnTo>
                  <a:lnTo>
                    <a:pt x="3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4" y="9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3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3" y="48"/>
                  </a:lnTo>
                  <a:lnTo>
                    <a:pt x="6" y="48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10" y="45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5" y="11"/>
                  </a:lnTo>
                  <a:lnTo>
                    <a:pt x="14" y="6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9" name="Freeform 569"/>
            <p:cNvSpPr/>
            <p:nvPr/>
          </p:nvSpPr>
          <p:spPr bwMode="auto">
            <a:xfrm>
              <a:off x="5473701" y="2173288"/>
              <a:ext cx="14288" cy="365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5" y="2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2"/>
                </a:cxn>
                <a:cxn ang="0">
                  <a:pos x="15" y="30"/>
                </a:cxn>
                <a:cxn ang="0">
                  <a:pos x="14" y="38"/>
                </a:cxn>
                <a:cxn ang="0">
                  <a:pos x="14" y="38"/>
                </a:cxn>
                <a:cxn ang="0">
                  <a:pos x="12" y="45"/>
                </a:cxn>
                <a:cxn ang="0">
                  <a:pos x="9" y="52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0"/>
                </a:cxn>
                <a:cxn ang="0">
                  <a:pos x="7" y="70"/>
                </a:cxn>
                <a:cxn ang="0">
                  <a:pos x="8" y="70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6" y="57"/>
                </a:cxn>
                <a:cxn ang="0">
                  <a:pos x="19" y="51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3" y="40"/>
                </a:cxn>
                <a:cxn ang="0">
                  <a:pos x="24" y="35"/>
                </a:cxn>
                <a:cxn ang="0">
                  <a:pos x="25" y="25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25" h="70">
                  <a:moveTo>
                    <a:pt x="24" y="4"/>
                  </a:move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2"/>
                  </a:lnTo>
                  <a:lnTo>
                    <a:pt x="15" y="3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2" y="45"/>
                  </a:lnTo>
                  <a:lnTo>
                    <a:pt x="9" y="52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6" y="57"/>
                  </a:lnTo>
                  <a:lnTo>
                    <a:pt x="19" y="51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3" y="40"/>
                  </a:lnTo>
                  <a:lnTo>
                    <a:pt x="24" y="35"/>
                  </a:lnTo>
                  <a:lnTo>
                    <a:pt x="25" y="25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0" name="Freeform 570"/>
            <p:cNvSpPr/>
            <p:nvPr/>
          </p:nvSpPr>
          <p:spPr bwMode="auto">
            <a:xfrm>
              <a:off x="5503863" y="2192338"/>
              <a:ext cx="4763" cy="285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3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1" name="Freeform 571"/>
            <p:cNvSpPr/>
            <p:nvPr/>
          </p:nvSpPr>
          <p:spPr bwMode="auto">
            <a:xfrm>
              <a:off x="5526088" y="2200275"/>
              <a:ext cx="7938" cy="3016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8"/>
                </a:cxn>
                <a:cxn ang="0">
                  <a:pos x="2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3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2" y="53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9" y="29"/>
                </a:cxn>
                <a:cxn ang="0">
                  <a:pos x="10" y="23"/>
                </a:cxn>
                <a:cxn ang="0">
                  <a:pos x="11" y="17"/>
                </a:cxn>
                <a:cxn ang="0">
                  <a:pos x="12" y="12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56">
                  <a:moveTo>
                    <a:pt x="7" y="2"/>
                  </a:moveTo>
                  <a:lnTo>
                    <a:pt x="7" y="2"/>
                  </a:lnTo>
                  <a:lnTo>
                    <a:pt x="4" y="8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3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9" y="29"/>
                  </a:lnTo>
                  <a:lnTo>
                    <a:pt x="10" y="23"/>
                  </a:lnTo>
                  <a:lnTo>
                    <a:pt x="11" y="17"/>
                  </a:lnTo>
                  <a:lnTo>
                    <a:pt x="12" y="12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2" name="Freeform 572"/>
            <p:cNvSpPr/>
            <p:nvPr/>
          </p:nvSpPr>
          <p:spPr bwMode="auto">
            <a:xfrm>
              <a:off x="5549901" y="2212975"/>
              <a:ext cx="4763" cy="254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7" y="47"/>
                </a:cxn>
                <a:cxn ang="0">
                  <a:pos x="8" y="45"/>
                </a:cxn>
                <a:cxn ang="0">
                  <a:pos x="9" y="43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48">
                  <a:moveTo>
                    <a:pt x="0" y="6"/>
                  </a:move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7" y="47"/>
                  </a:lnTo>
                  <a:lnTo>
                    <a:pt x="8" y="45"/>
                  </a:lnTo>
                  <a:lnTo>
                    <a:pt x="9" y="43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3" name="Freeform 573"/>
            <p:cNvSpPr/>
            <p:nvPr/>
          </p:nvSpPr>
          <p:spPr bwMode="auto">
            <a:xfrm>
              <a:off x="5567363" y="2225675"/>
              <a:ext cx="4763" cy="2540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8" y="47"/>
                </a:cxn>
                <a:cxn ang="0">
                  <a:pos x="9" y="45"/>
                </a:cxn>
                <a:cxn ang="0">
                  <a:pos x="9" y="4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48">
                  <a:moveTo>
                    <a:pt x="0" y="4"/>
                  </a:moveTo>
                  <a:lnTo>
                    <a:pt x="0" y="42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4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4" name="Freeform 574"/>
            <p:cNvSpPr/>
            <p:nvPr/>
          </p:nvSpPr>
          <p:spPr bwMode="auto">
            <a:xfrm>
              <a:off x="5597526" y="2243138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7"/>
                </a:cxn>
                <a:cxn ang="0">
                  <a:pos x="2" y="28"/>
                </a:cxn>
                <a:cxn ang="0">
                  <a:pos x="2" y="39"/>
                </a:cxn>
                <a:cxn ang="0">
                  <a:pos x="1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0" y="48"/>
                </a:cxn>
                <a:cxn ang="0">
                  <a:pos x="11" y="42"/>
                </a:cxn>
                <a:cxn ang="0">
                  <a:pos x="11" y="29"/>
                </a:cxn>
                <a:cxn ang="0">
                  <a:pos x="10" y="17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1" h="57">
                  <a:moveTo>
                    <a:pt x="9" y="5"/>
                  </a:move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7"/>
                  </a:lnTo>
                  <a:lnTo>
                    <a:pt x="2" y="28"/>
                  </a:lnTo>
                  <a:lnTo>
                    <a:pt x="2" y="39"/>
                  </a:lnTo>
                  <a:lnTo>
                    <a:pt x="1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0" y="48"/>
                  </a:lnTo>
                  <a:lnTo>
                    <a:pt x="11" y="42"/>
                  </a:lnTo>
                  <a:lnTo>
                    <a:pt x="11" y="29"/>
                  </a:lnTo>
                  <a:lnTo>
                    <a:pt x="10" y="17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5" name="Freeform 575"/>
            <p:cNvSpPr/>
            <p:nvPr/>
          </p:nvSpPr>
          <p:spPr bwMode="auto">
            <a:xfrm>
              <a:off x="5354638" y="2393950"/>
              <a:ext cx="6350" cy="3175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30"/>
                </a:cxn>
                <a:cxn ang="0">
                  <a:pos x="3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2" y="45"/>
                </a:cxn>
                <a:cxn ang="0">
                  <a:pos x="14" y="3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61">
                  <a:moveTo>
                    <a:pt x="4" y="4"/>
                  </a:moveTo>
                  <a:lnTo>
                    <a:pt x="4" y="4"/>
                  </a:lnTo>
                  <a:lnTo>
                    <a:pt x="4" y="30"/>
                  </a:lnTo>
                  <a:lnTo>
                    <a:pt x="3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2" y="45"/>
                  </a:lnTo>
                  <a:lnTo>
                    <a:pt x="14" y="3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6" name="Freeform 576"/>
            <p:cNvSpPr/>
            <p:nvPr/>
          </p:nvSpPr>
          <p:spPr bwMode="auto">
            <a:xfrm>
              <a:off x="5367338" y="2428875"/>
              <a:ext cx="4763" cy="396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3" y="76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7" y="75"/>
                </a:cxn>
                <a:cxn ang="0">
                  <a:pos x="8" y="73"/>
                </a:cxn>
                <a:cxn ang="0">
                  <a:pos x="9" y="7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6">
                  <a:moveTo>
                    <a:pt x="0" y="5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3" y="76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9" y="72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7" name="Freeform 577"/>
            <p:cNvSpPr/>
            <p:nvPr/>
          </p:nvSpPr>
          <p:spPr bwMode="auto">
            <a:xfrm>
              <a:off x="5384801" y="2454275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75">
                  <a:moveTo>
                    <a:pt x="0" y="4"/>
                  </a:move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8" name="Freeform 578"/>
            <p:cNvSpPr/>
            <p:nvPr/>
          </p:nvSpPr>
          <p:spPr bwMode="auto">
            <a:xfrm>
              <a:off x="5402263" y="2479675"/>
              <a:ext cx="6350" cy="39688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14"/>
                </a:cxn>
                <a:cxn ang="0">
                  <a:pos x="2" y="23"/>
                </a:cxn>
                <a:cxn ang="0">
                  <a:pos x="1" y="32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0" y="49"/>
                </a:cxn>
                <a:cxn ang="0">
                  <a:pos x="1" y="57"/>
                </a:cxn>
                <a:cxn ang="0">
                  <a:pos x="3" y="66"/>
                </a:cxn>
                <a:cxn ang="0">
                  <a:pos x="5" y="74"/>
                </a:cxn>
                <a:cxn ang="0">
                  <a:pos x="5" y="74"/>
                </a:cxn>
                <a:cxn ang="0">
                  <a:pos x="6" y="75"/>
                </a:cxn>
                <a:cxn ang="0">
                  <a:pos x="8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3" y="73"/>
                </a:cxn>
                <a:cxn ang="0">
                  <a:pos x="13" y="71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11" y="60"/>
                </a:cxn>
                <a:cxn ang="0">
                  <a:pos x="9" y="53"/>
                </a:cxn>
                <a:cxn ang="0">
                  <a:pos x="9" y="45"/>
                </a:cxn>
                <a:cxn ang="0">
                  <a:pos x="10" y="37"/>
                </a:cxn>
                <a:cxn ang="0">
                  <a:pos x="12" y="21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4" h="76">
                  <a:moveTo>
                    <a:pt x="14" y="5"/>
                  </a:moveTo>
                  <a:lnTo>
                    <a:pt x="14" y="5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14"/>
                  </a:lnTo>
                  <a:lnTo>
                    <a:pt x="2" y="23"/>
                  </a:lnTo>
                  <a:lnTo>
                    <a:pt x="1" y="3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9"/>
                  </a:lnTo>
                  <a:lnTo>
                    <a:pt x="1" y="57"/>
                  </a:lnTo>
                  <a:lnTo>
                    <a:pt x="3" y="66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1" y="60"/>
                  </a:lnTo>
                  <a:lnTo>
                    <a:pt x="9" y="53"/>
                  </a:lnTo>
                  <a:lnTo>
                    <a:pt x="9" y="45"/>
                  </a:lnTo>
                  <a:lnTo>
                    <a:pt x="10" y="37"/>
                  </a:lnTo>
                  <a:lnTo>
                    <a:pt x="12" y="21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9" name="Freeform 579"/>
            <p:cNvSpPr/>
            <p:nvPr/>
          </p:nvSpPr>
          <p:spPr bwMode="auto">
            <a:xfrm>
              <a:off x="5426076" y="2497138"/>
              <a:ext cx="7938" cy="30163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4" y="9"/>
                </a:cxn>
                <a:cxn ang="0">
                  <a:pos x="1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40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1" y="54"/>
                </a:cxn>
                <a:cxn ang="0">
                  <a:pos x="3" y="55"/>
                </a:cxn>
                <a:cxn ang="0">
                  <a:pos x="5" y="56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0" y="29"/>
                </a:cxn>
                <a:cxn ang="0">
                  <a:pos x="10" y="23"/>
                </a:cxn>
                <a:cxn ang="0">
                  <a:pos x="11" y="18"/>
                </a:cxn>
                <a:cxn ang="0">
                  <a:pos x="12" y="13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6" y="6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16" h="57">
                  <a:moveTo>
                    <a:pt x="7" y="3"/>
                  </a:moveTo>
                  <a:lnTo>
                    <a:pt x="7" y="3"/>
                  </a:lnTo>
                  <a:lnTo>
                    <a:pt x="4" y="9"/>
                  </a:lnTo>
                  <a:lnTo>
                    <a:pt x="1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40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5" y="56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0" y="29"/>
                  </a:lnTo>
                  <a:lnTo>
                    <a:pt x="10" y="23"/>
                  </a:lnTo>
                  <a:lnTo>
                    <a:pt x="11" y="18"/>
                  </a:lnTo>
                  <a:lnTo>
                    <a:pt x="12" y="13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0" name="Freeform 580"/>
            <p:cNvSpPr/>
            <p:nvPr/>
          </p:nvSpPr>
          <p:spPr bwMode="auto">
            <a:xfrm>
              <a:off x="5446713" y="2514600"/>
              <a:ext cx="7938" cy="36513"/>
            </a:xfrm>
            <a:custGeom>
              <a:avLst/>
              <a:gdLst/>
              <a:ahLst/>
              <a:cxnLst>
                <a:cxn ang="0">
                  <a:pos x="15" y="64"/>
                </a:cxn>
                <a:cxn ang="0">
                  <a:pos x="15" y="64"/>
                </a:cxn>
                <a:cxn ang="0">
                  <a:pos x="12" y="56"/>
                </a:cxn>
                <a:cxn ang="0">
                  <a:pos x="10" y="49"/>
                </a:cxn>
                <a:cxn ang="0">
                  <a:pos x="9" y="42"/>
                </a:cxn>
                <a:cxn ang="0">
                  <a:pos x="9" y="35"/>
                </a:cxn>
                <a:cxn ang="0">
                  <a:pos x="10" y="19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20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1" y="53"/>
                </a:cxn>
                <a:cxn ang="0">
                  <a:pos x="3" y="60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70"/>
                </a:cxn>
                <a:cxn ang="0">
                  <a:pos x="13" y="70"/>
                </a:cxn>
                <a:cxn ang="0">
                  <a:pos x="14" y="69"/>
                </a:cxn>
                <a:cxn ang="0">
                  <a:pos x="15" y="67"/>
                </a:cxn>
                <a:cxn ang="0">
                  <a:pos x="15" y="66"/>
                </a:cxn>
                <a:cxn ang="0">
                  <a:pos x="15" y="64"/>
                </a:cxn>
                <a:cxn ang="0">
                  <a:pos x="15" y="64"/>
                </a:cxn>
              </a:cxnLst>
              <a:rect l="0" t="0" r="r" b="b"/>
              <a:pathLst>
                <a:path w="15" h="70">
                  <a:moveTo>
                    <a:pt x="15" y="64"/>
                  </a:moveTo>
                  <a:lnTo>
                    <a:pt x="15" y="64"/>
                  </a:lnTo>
                  <a:lnTo>
                    <a:pt x="12" y="56"/>
                  </a:lnTo>
                  <a:lnTo>
                    <a:pt x="10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10" y="19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20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1" y="53"/>
                  </a:lnTo>
                  <a:lnTo>
                    <a:pt x="3" y="60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3" y="70"/>
                  </a:lnTo>
                  <a:lnTo>
                    <a:pt x="14" y="69"/>
                  </a:lnTo>
                  <a:lnTo>
                    <a:pt x="15" y="67"/>
                  </a:lnTo>
                  <a:lnTo>
                    <a:pt x="15" y="66"/>
                  </a:lnTo>
                  <a:lnTo>
                    <a:pt x="15" y="64"/>
                  </a:lnTo>
                  <a:lnTo>
                    <a:pt x="15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1" name="Freeform 581"/>
            <p:cNvSpPr/>
            <p:nvPr/>
          </p:nvSpPr>
          <p:spPr bwMode="auto">
            <a:xfrm>
              <a:off x="5464176" y="2540000"/>
              <a:ext cx="9525" cy="31750"/>
            </a:xfrm>
            <a:custGeom>
              <a:avLst/>
              <a:gdLst/>
              <a:ahLst/>
              <a:cxnLst>
                <a:cxn ang="0">
                  <a:pos x="12" y="37"/>
                </a:cxn>
                <a:cxn ang="0">
                  <a:pos x="12" y="37"/>
                </a:cxn>
                <a:cxn ang="0">
                  <a:pos x="9" y="30"/>
                </a:cxn>
                <a:cxn ang="0">
                  <a:pos x="8" y="2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4" y="44"/>
                </a:cxn>
                <a:cxn ang="0">
                  <a:pos x="7" y="51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9" y="59"/>
                </a:cxn>
                <a:cxn ang="0">
                  <a:pos x="11" y="60"/>
                </a:cxn>
                <a:cxn ang="0">
                  <a:pos x="14" y="61"/>
                </a:cxn>
                <a:cxn ang="0">
                  <a:pos x="16" y="61"/>
                </a:cxn>
                <a:cxn ang="0">
                  <a:pos x="17" y="60"/>
                </a:cxn>
                <a:cxn ang="0">
                  <a:pos x="18" y="59"/>
                </a:cxn>
                <a:cxn ang="0">
                  <a:pos x="18" y="57"/>
                </a:cxn>
                <a:cxn ang="0">
                  <a:pos x="18" y="57"/>
                </a:cxn>
                <a:cxn ang="0">
                  <a:pos x="17" y="52"/>
                </a:cxn>
                <a:cxn ang="0">
                  <a:pos x="16" y="47"/>
                </a:cxn>
                <a:cxn ang="0">
                  <a:pos x="12" y="37"/>
                </a:cxn>
                <a:cxn ang="0">
                  <a:pos x="12" y="37"/>
                </a:cxn>
              </a:cxnLst>
              <a:rect l="0" t="0" r="r" b="b"/>
              <a:pathLst>
                <a:path w="18" h="61">
                  <a:moveTo>
                    <a:pt x="12" y="37"/>
                  </a:moveTo>
                  <a:lnTo>
                    <a:pt x="12" y="37"/>
                  </a:lnTo>
                  <a:lnTo>
                    <a:pt x="9" y="30"/>
                  </a:lnTo>
                  <a:lnTo>
                    <a:pt x="8" y="2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4" y="44"/>
                  </a:lnTo>
                  <a:lnTo>
                    <a:pt x="7" y="51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9" y="59"/>
                  </a:lnTo>
                  <a:lnTo>
                    <a:pt x="11" y="60"/>
                  </a:lnTo>
                  <a:lnTo>
                    <a:pt x="14" y="61"/>
                  </a:lnTo>
                  <a:lnTo>
                    <a:pt x="16" y="61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17" y="52"/>
                  </a:lnTo>
                  <a:lnTo>
                    <a:pt x="16" y="47"/>
                  </a:lnTo>
                  <a:lnTo>
                    <a:pt x="12" y="37"/>
                  </a:lnTo>
                  <a:lnTo>
                    <a:pt x="12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2" name="Freeform 582"/>
            <p:cNvSpPr/>
            <p:nvPr/>
          </p:nvSpPr>
          <p:spPr bwMode="auto">
            <a:xfrm>
              <a:off x="5489576" y="2562225"/>
              <a:ext cx="7938" cy="30163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4" y="4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3" y="11"/>
                </a:cxn>
                <a:cxn ang="0">
                  <a:pos x="2" y="17"/>
                </a:cxn>
                <a:cxn ang="0">
                  <a:pos x="1" y="23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1" y="41"/>
                </a:cxn>
                <a:cxn ang="0">
                  <a:pos x="3" y="47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5" y="54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10" y="57"/>
                </a:cxn>
                <a:cxn ang="0">
                  <a:pos x="12" y="57"/>
                </a:cxn>
                <a:cxn ang="0">
                  <a:pos x="13" y="56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3" y="47"/>
                </a:cxn>
                <a:cxn ang="0">
                  <a:pos x="12" y="41"/>
                </a:cxn>
                <a:cxn ang="0">
                  <a:pos x="11" y="34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3"/>
                </a:cxn>
                <a:cxn ang="0">
                  <a:pos x="12" y="17"/>
                </a:cxn>
                <a:cxn ang="0">
                  <a:pos x="13" y="11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14" h="57">
                  <a:moveTo>
                    <a:pt x="14" y="6"/>
                  </a:moveTo>
                  <a:lnTo>
                    <a:pt x="14" y="6"/>
                  </a:lnTo>
                  <a:lnTo>
                    <a:pt x="14" y="4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3" y="47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5" y="54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2" y="57"/>
                  </a:lnTo>
                  <a:lnTo>
                    <a:pt x="13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3" y="47"/>
                  </a:lnTo>
                  <a:lnTo>
                    <a:pt x="12" y="41"/>
                  </a:lnTo>
                  <a:lnTo>
                    <a:pt x="11" y="34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3"/>
                  </a:lnTo>
                  <a:lnTo>
                    <a:pt x="12" y="17"/>
                  </a:lnTo>
                  <a:lnTo>
                    <a:pt x="13" y="11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3" name="Freeform 583"/>
            <p:cNvSpPr/>
            <p:nvPr/>
          </p:nvSpPr>
          <p:spPr bwMode="auto">
            <a:xfrm>
              <a:off x="5514976" y="2584450"/>
              <a:ext cx="9525" cy="34925"/>
            </a:xfrm>
            <a:custGeom>
              <a:avLst/>
              <a:gdLst/>
              <a:ahLst/>
              <a:cxnLst>
                <a:cxn ang="0">
                  <a:pos x="14" y="41"/>
                </a:cxn>
                <a:cxn ang="0">
                  <a:pos x="14" y="41"/>
                </a:cxn>
                <a:cxn ang="0">
                  <a:pos x="12" y="33"/>
                </a:cxn>
                <a:cxn ang="0">
                  <a:pos x="10" y="24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8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4" y="40"/>
                </a:cxn>
                <a:cxn ang="0">
                  <a:pos x="6" y="47"/>
                </a:cxn>
                <a:cxn ang="0">
                  <a:pos x="8" y="55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64"/>
                </a:cxn>
                <a:cxn ang="0">
                  <a:pos x="11" y="65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17" y="51"/>
                </a:cxn>
                <a:cxn ang="0">
                  <a:pos x="14" y="41"/>
                </a:cxn>
                <a:cxn ang="0">
                  <a:pos x="14" y="41"/>
                </a:cxn>
              </a:cxnLst>
              <a:rect l="0" t="0" r="r" b="b"/>
              <a:pathLst>
                <a:path w="19" h="66">
                  <a:moveTo>
                    <a:pt x="14" y="41"/>
                  </a:moveTo>
                  <a:lnTo>
                    <a:pt x="14" y="41"/>
                  </a:lnTo>
                  <a:lnTo>
                    <a:pt x="12" y="33"/>
                  </a:lnTo>
                  <a:lnTo>
                    <a:pt x="10" y="24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8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4" y="40"/>
                  </a:lnTo>
                  <a:lnTo>
                    <a:pt x="6" y="47"/>
                  </a:lnTo>
                  <a:lnTo>
                    <a:pt x="8" y="55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7" y="51"/>
                  </a:lnTo>
                  <a:lnTo>
                    <a:pt x="14" y="41"/>
                  </a:lnTo>
                  <a:lnTo>
                    <a:pt x="14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4" name="Freeform 584"/>
            <p:cNvSpPr/>
            <p:nvPr/>
          </p:nvSpPr>
          <p:spPr bwMode="auto">
            <a:xfrm>
              <a:off x="5538788" y="2609850"/>
              <a:ext cx="11113" cy="34925"/>
            </a:xfrm>
            <a:custGeom>
              <a:avLst/>
              <a:gdLst/>
              <a:ahLst/>
              <a:cxnLst>
                <a:cxn ang="0">
                  <a:pos x="20" y="61"/>
                </a:cxn>
                <a:cxn ang="0">
                  <a:pos x="20" y="61"/>
                </a:cxn>
                <a:cxn ang="0">
                  <a:pos x="14" y="33"/>
                </a:cxn>
                <a:cxn ang="0">
                  <a:pos x="11" y="19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0"/>
                </a:cxn>
                <a:cxn ang="0">
                  <a:pos x="3" y="34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65"/>
                </a:cxn>
                <a:cxn ang="0">
                  <a:pos x="13" y="66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20" y="63"/>
                </a:cxn>
                <a:cxn ang="0">
                  <a:pos x="20" y="61"/>
                </a:cxn>
                <a:cxn ang="0">
                  <a:pos x="20" y="61"/>
                </a:cxn>
              </a:cxnLst>
              <a:rect l="0" t="0" r="r" b="b"/>
              <a:pathLst>
                <a:path w="20" h="66">
                  <a:moveTo>
                    <a:pt x="20" y="61"/>
                  </a:moveTo>
                  <a:lnTo>
                    <a:pt x="20" y="61"/>
                  </a:lnTo>
                  <a:lnTo>
                    <a:pt x="14" y="33"/>
                  </a:lnTo>
                  <a:lnTo>
                    <a:pt x="11" y="19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0"/>
                  </a:lnTo>
                  <a:lnTo>
                    <a:pt x="3" y="34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65"/>
                  </a:lnTo>
                  <a:lnTo>
                    <a:pt x="13" y="66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20" y="63"/>
                  </a:lnTo>
                  <a:lnTo>
                    <a:pt x="20" y="61"/>
                  </a:lnTo>
                  <a:lnTo>
                    <a:pt x="20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5" name="Freeform 585"/>
            <p:cNvSpPr/>
            <p:nvPr/>
          </p:nvSpPr>
          <p:spPr bwMode="auto">
            <a:xfrm>
              <a:off x="5562601" y="2635250"/>
              <a:ext cx="6350" cy="31750"/>
            </a:xfrm>
            <a:custGeom>
              <a:avLst/>
              <a:gdLst/>
              <a:ahLst/>
              <a:cxnLst>
                <a:cxn ang="0">
                  <a:pos x="13" y="56"/>
                </a:cxn>
                <a:cxn ang="0">
                  <a:pos x="13" y="56"/>
                </a:cxn>
                <a:cxn ang="0">
                  <a:pos x="11" y="43"/>
                </a:cxn>
                <a:cxn ang="0">
                  <a:pos x="10" y="3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32"/>
                </a:cxn>
                <a:cxn ang="0">
                  <a:pos x="2" y="4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60"/>
                </a:cxn>
                <a:cxn ang="0">
                  <a:pos x="7" y="61"/>
                </a:cxn>
                <a:cxn ang="0">
                  <a:pos x="8" y="62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3" y="58"/>
                </a:cxn>
                <a:cxn ang="0">
                  <a:pos x="13" y="56"/>
                </a:cxn>
                <a:cxn ang="0">
                  <a:pos x="13" y="56"/>
                </a:cxn>
              </a:cxnLst>
              <a:rect l="0" t="0" r="r" b="b"/>
              <a:pathLst>
                <a:path w="13" h="62">
                  <a:moveTo>
                    <a:pt x="13" y="56"/>
                  </a:moveTo>
                  <a:lnTo>
                    <a:pt x="13" y="56"/>
                  </a:lnTo>
                  <a:lnTo>
                    <a:pt x="11" y="43"/>
                  </a:lnTo>
                  <a:lnTo>
                    <a:pt x="10" y="30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32"/>
                  </a:lnTo>
                  <a:lnTo>
                    <a:pt x="2" y="4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60"/>
                  </a:lnTo>
                  <a:lnTo>
                    <a:pt x="7" y="61"/>
                  </a:lnTo>
                  <a:lnTo>
                    <a:pt x="8" y="62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6" name="Freeform 586"/>
            <p:cNvSpPr/>
            <p:nvPr/>
          </p:nvSpPr>
          <p:spPr bwMode="auto">
            <a:xfrm>
              <a:off x="5580063" y="2647950"/>
              <a:ext cx="9525" cy="23813"/>
            </a:xfrm>
            <a:custGeom>
              <a:avLst/>
              <a:gdLst/>
              <a:ahLst/>
              <a:cxnLst>
                <a:cxn ang="0">
                  <a:pos x="18" y="41"/>
                </a:cxn>
                <a:cxn ang="0">
                  <a:pos x="18" y="41"/>
                </a:cxn>
                <a:cxn ang="0">
                  <a:pos x="12" y="23"/>
                </a:cxn>
                <a:cxn ang="0">
                  <a:pos x="10" y="1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3" y="24"/>
                </a:cxn>
                <a:cxn ang="0">
                  <a:pos x="9" y="44"/>
                </a:cxn>
                <a:cxn ang="0">
                  <a:pos x="9" y="44"/>
                </a:cxn>
                <a:cxn ang="0">
                  <a:pos x="10" y="45"/>
                </a:cxn>
                <a:cxn ang="0">
                  <a:pos x="12" y="46"/>
                </a:cxn>
                <a:cxn ang="0">
                  <a:pos x="13" y="47"/>
                </a:cxn>
                <a:cxn ang="0">
                  <a:pos x="15" y="47"/>
                </a:cxn>
                <a:cxn ang="0">
                  <a:pos x="17" y="46"/>
                </a:cxn>
                <a:cxn ang="0">
                  <a:pos x="18" y="45"/>
                </a:cxn>
                <a:cxn ang="0">
                  <a:pos x="18" y="43"/>
                </a:cxn>
                <a:cxn ang="0">
                  <a:pos x="18" y="41"/>
                </a:cxn>
                <a:cxn ang="0">
                  <a:pos x="18" y="41"/>
                </a:cxn>
              </a:cxnLst>
              <a:rect l="0" t="0" r="r" b="b"/>
              <a:pathLst>
                <a:path w="18" h="47">
                  <a:moveTo>
                    <a:pt x="18" y="41"/>
                  </a:moveTo>
                  <a:lnTo>
                    <a:pt x="18" y="41"/>
                  </a:lnTo>
                  <a:lnTo>
                    <a:pt x="12" y="23"/>
                  </a:lnTo>
                  <a:lnTo>
                    <a:pt x="10" y="1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3" y="2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0" y="45"/>
                  </a:lnTo>
                  <a:lnTo>
                    <a:pt x="12" y="46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7" y="46"/>
                  </a:lnTo>
                  <a:lnTo>
                    <a:pt x="18" y="45"/>
                  </a:lnTo>
                  <a:lnTo>
                    <a:pt x="18" y="43"/>
                  </a:lnTo>
                  <a:lnTo>
                    <a:pt x="18" y="41"/>
                  </a:lnTo>
                  <a:lnTo>
                    <a:pt x="18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7" name="Freeform 587"/>
            <p:cNvSpPr/>
            <p:nvPr/>
          </p:nvSpPr>
          <p:spPr bwMode="auto">
            <a:xfrm>
              <a:off x="5429251" y="2311400"/>
              <a:ext cx="4763" cy="269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10" y="48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2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10" y="48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8" name="Freeform 588"/>
            <p:cNvSpPr/>
            <p:nvPr/>
          </p:nvSpPr>
          <p:spPr bwMode="auto">
            <a:xfrm>
              <a:off x="5454651" y="2290763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9" name="Freeform 589"/>
            <p:cNvSpPr/>
            <p:nvPr/>
          </p:nvSpPr>
          <p:spPr bwMode="auto">
            <a:xfrm>
              <a:off x="5481638" y="2281238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0" name="Freeform 590"/>
            <p:cNvSpPr/>
            <p:nvPr/>
          </p:nvSpPr>
          <p:spPr bwMode="auto">
            <a:xfrm>
              <a:off x="5503863" y="2281238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1" name="Freeform 591"/>
            <p:cNvSpPr/>
            <p:nvPr/>
          </p:nvSpPr>
          <p:spPr bwMode="auto">
            <a:xfrm>
              <a:off x="5529263" y="2289175"/>
              <a:ext cx="11113" cy="428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0"/>
                </a:cxn>
                <a:cxn ang="0">
                  <a:pos x="5" y="17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4" y="43"/>
                </a:cxn>
                <a:cxn ang="0">
                  <a:pos x="2" y="54"/>
                </a:cxn>
                <a:cxn ang="0">
                  <a:pos x="1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4" y="81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0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14" y="25"/>
                </a:cxn>
                <a:cxn ang="0">
                  <a:pos x="15" y="14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9" h="81">
                  <a:moveTo>
                    <a:pt x="9" y="3"/>
                  </a:moveTo>
                  <a:lnTo>
                    <a:pt x="9" y="3"/>
                  </a:lnTo>
                  <a:lnTo>
                    <a:pt x="7" y="10"/>
                  </a:lnTo>
                  <a:lnTo>
                    <a:pt x="5" y="17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4" y="43"/>
                  </a:lnTo>
                  <a:lnTo>
                    <a:pt x="2" y="54"/>
                  </a:lnTo>
                  <a:lnTo>
                    <a:pt x="1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4" y="81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0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4" y="25"/>
                  </a:lnTo>
                  <a:lnTo>
                    <a:pt x="15" y="14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2" name="Freeform 592"/>
            <p:cNvSpPr/>
            <p:nvPr/>
          </p:nvSpPr>
          <p:spPr bwMode="auto">
            <a:xfrm>
              <a:off x="5546726" y="2312988"/>
              <a:ext cx="7938" cy="460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3" y="13"/>
                </a:cxn>
                <a:cxn ang="0">
                  <a:pos x="1" y="22"/>
                </a:cxn>
                <a:cxn ang="0">
                  <a:pos x="0" y="32"/>
                </a:cxn>
                <a:cxn ang="0">
                  <a:pos x="0" y="42"/>
                </a:cxn>
                <a:cxn ang="0">
                  <a:pos x="1" y="61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0" y="61"/>
                </a:cxn>
                <a:cxn ang="0">
                  <a:pos x="9" y="43"/>
                </a:cxn>
                <a:cxn ang="0">
                  <a:pos x="10" y="34"/>
                </a:cxn>
                <a:cxn ang="0">
                  <a:pos x="10" y="24"/>
                </a:cxn>
                <a:cxn ang="0">
                  <a:pos x="12" y="15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85">
                  <a:moveTo>
                    <a:pt x="6" y="4"/>
                  </a:moveTo>
                  <a:lnTo>
                    <a:pt x="6" y="4"/>
                  </a:lnTo>
                  <a:lnTo>
                    <a:pt x="3" y="13"/>
                  </a:lnTo>
                  <a:lnTo>
                    <a:pt x="1" y="22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1" y="61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0" y="61"/>
                  </a:lnTo>
                  <a:lnTo>
                    <a:pt x="9" y="43"/>
                  </a:lnTo>
                  <a:lnTo>
                    <a:pt x="10" y="34"/>
                  </a:lnTo>
                  <a:lnTo>
                    <a:pt x="10" y="24"/>
                  </a:lnTo>
                  <a:lnTo>
                    <a:pt x="12" y="15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3" name="Freeform 593"/>
            <p:cNvSpPr/>
            <p:nvPr/>
          </p:nvSpPr>
          <p:spPr bwMode="auto">
            <a:xfrm>
              <a:off x="5567363" y="2338388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4" name="Freeform 594"/>
            <p:cNvSpPr/>
            <p:nvPr/>
          </p:nvSpPr>
          <p:spPr bwMode="auto">
            <a:xfrm>
              <a:off x="5591176" y="2354263"/>
              <a:ext cx="7938" cy="3651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10"/>
                </a:cxn>
                <a:cxn ang="0">
                  <a:pos x="1" y="17"/>
                </a:cxn>
                <a:cxn ang="0">
                  <a:pos x="0" y="26"/>
                </a:cxn>
                <a:cxn ang="0">
                  <a:pos x="0" y="34"/>
                </a:cxn>
                <a:cxn ang="0">
                  <a:pos x="0" y="49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1" y="68"/>
                </a:cxn>
                <a:cxn ang="0">
                  <a:pos x="2" y="70"/>
                </a:cxn>
                <a:cxn ang="0">
                  <a:pos x="5" y="70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0" y="36"/>
                </a:cxn>
                <a:cxn ang="0">
                  <a:pos x="10" y="29"/>
                </a:cxn>
                <a:cxn ang="0">
                  <a:pos x="11" y="22"/>
                </a:cxn>
                <a:cxn ang="0">
                  <a:pos x="12" y="1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71">
                  <a:moveTo>
                    <a:pt x="7" y="2"/>
                  </a:moveTo>
                  <a:lnTo>
                    <a:pt x="7" y="2"/>
                  </a:lnTo>
                  <a:lnTo>
                    <a:pt x="4" y="10"/>
                  </a:lnTo>
                  <a:lnTo>
                    <a:pt x="1" y="17"/>
                  </a:lnTo>
                  <a:lnTo>
                    <a:pt x="0" y="26"/>
                  </a:lnTo>
                  <a:lnTo>
                    <a:pt x="0" y="34"/>
                  </a:lnTo>
                  <a:lnTo>
                    <a:pt x="0" y="4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1" y="68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0" y="36"/>
                  </a:lnTo>
                  <a:lnTo>
                    <a:pt x="10" y="29"/>
                  </a:lnTo>
                  <a:lnTo>
                    <a:pt x="11" y="22"/>
                  </a:lnTo>
                  <a:lnTo>
                    <a:pt x="12" y="1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5" name="Freeform 595"/>
            <p:cNvSpPr/>
            <p:nvPr/>
          </p:nvSpPr>
          <p:spPr bwMode="auto">
            <a:xfrm>
              <a:off x="5614988" y="2376488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8"/>
                </a:cxn>
                <a:cxn ang="0">
                  <a:pos x="9" y="6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6" name="Freeform 596"/>
            <p:cNvSpPr/>
            <p:nvPr/>
          </p:nvSpPr>
          <p:spPr bwMode="auto">
            <a:xfrm>
              <a:off x="5637213" y="2398713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7" name="Freeform 597"/>
            <p:cNvSpPr/>
            <p:nvPr/>
          </p:nvSpPr>
          <p:spPr bwMode="auto">
            <a:xfrm>
              <a:off x="5657851" y="2419350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8" name="Freeform 598"/>
            <p:cNvSpPr/>
            <p:nvPr/>
          </p:nvSpPr>
          <p:spPr bwMode="auto">
            <a:xfrm>
              <a:off x="5680076" y="2441575"/>
              <a:ext cx="7938" cy="36513"/>
            </a:xfrm>
            <a:custGeom>
              <a:avLst/>
              <a:gdLst/>
              <a:ahLst/>
              <a:cxnLst>
                <a:cxn ang="0">
                  <a:pos x="14" y="65"/>
                </a:cxn>
                <a:cxn ang="0">
                  <a:pos x="14" y="65"/>
                </a:cxn>
                <a:cxn ang="0">
                  <a:pos x="11" y="50"/>
                </a:cxn>
                <a:cxn ang="0">
                  <a:pos x="10" y="3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6"/>
                </a:cxn>
                <a:cxn ang="0">
                  <a:pos x="2" y="52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6" y="69"/>
                </a:cxn>
                <a:cxn ang="0">
                  <a:pos x="7" y="70"/>
                </a:cxn>
                <a:cxn ang="0">
                  <a:pos x="9" y="70"/>
                </a:cxn>
                <a:cxn ang="0">
                  <a:pos x="11" y="70"/>
                </a:cxn>
                <a:cxn ang="0">
                  <a:pos x="12" y="69"/>
                </a:cxn>
                <a:cxn ang="0">
                  <a:pos x="13" y="68"/>
                </a:cxn>
                <a:cxn ang="0">
                  <a:pos x="14" y="67"/>
                </a:cxn>
                <a:cxn ang="0">
                  <a:pos x="14" y="65"/>
                </a:cxn>
                <a:cxn ang="0">
                  <a:pos x="14" y="65"/>
                </a:cxn>
              </a:cxnLst>
              <a:rect l="0" t="0" r="r" b="b"/>
              <a:pathLst>
                <a:path w="14" h="70">
                  <a:moveTo>
                    <a:pt x="14" y="65"/>
                  </a:moveTo>
                  <a:lnTo>
                    <a:pt x="14" y="65"/>
                  </a:lnTo>
                  <a:lnTo>
                    <a:pt x="11" y="50"/>
                  </a:lnTo>
                  <a:lnTo>
                    <a:pt x="10" y="3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36"/>
                  </a:lnTo>
                  <a:lnTo>
                    <a:pt x="2" y="52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6" y="69"/>
                  </a:lnTo>
                  <a:lnTo>
                    <a:pt x="7" y="70"/>
                  </a:lnTo>
                  <a:lnTo>
                    <a:pt x="9" y="70"/>
                  </a:lnTo>
                  <a:lnTo>
                    <a:pt x="11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4" y="67"/>
                  </a:lnTo>
                  <a:lnTo>
                    <a:pt x="14" y="65"/>
                  </a:lnTo>
                  <a:lnTo>
                    <a:pt x="14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9" name="Freeform 599"/>
            <p:cNvSpPr/>
            <p:nvPr/>
          </p:nvSpPr>
          <p:spPr bwMode="auto">
            <a:xfrm>
              <a:off x="5705476" y="2463800"/>
              <a:ext cx="7938" cy="31750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3" y="50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5" y="58"/>
                </a:cxn>
                <a:cxn ang="0">
                  <a:pos x="7" y="59"/>
                </a:cxn>
                <a:cxn ang="0">
                  <a:pos x="11" y="60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5" y="58"/>
                </a:cxn>
                <a:cxn ang="0">
                  <a:pos x="15" y="56"/>
                </a:cxn>
                <a:cxn ang="0">
                  <a:pos x="15" y="56"/>
                </a:cxn>
                <a:cxn ang="0">
                  <a:pos x="14" y="51"/>
                </a:cxn>
                <a:cxn ang="0">
                  <a:pos x="12" y="46"/>
                </a:cxn>
                <a:cxn ang="0">
                  <a:pos x="11" y="41"/>
                </a:cxn>
                <a:cxn ang="0">
                  <a:pos x="10" y="35"/>
                </a:cxn>
                <a:cxn ang="0">
                  <a:pos x="10" y="35"/>
                </a:cxn>
              </a:cxnLst>
              <a:rect l="0" t="0" r="r" b="b"/>
              <a:pathLst>
                <a:path w="15" h="60">
                  <a:moveTo>
                    <a:pt x="10" y="35"/>
                  </a:move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3" y="50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7" y="59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5" y="58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4" y="51"/>
                  </a:lnTo>
                  <a:lnTo>
                    <a:pt x="12" y="46"/>
                  </a:lnTo>
                  <a:lnTo>
                    <a:pt x="11" y="41"/>
                  </a:lnTo>
                  <a:lnTo>
                    <a:pt x="10" y="35"/>
                  </a:lnTo>
                  <a:lnTo>
                    <a:pt x="10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0" name="Freeform 600"/>
            <p:cNvSpPr/>
            <p:nvPr/>
          </p:nvSpPr>
          <p:spPr bwMode="auto">
            <a:xfrm>
              <a:off x="5730876" y="2486025"/>
              <a:ext cx="4763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5"/>
                </a:cxn>
                <a:cxn ang="0">
                  <a:pos x="3" y="85"/>
                </a:cxn>
                <a:cxn ang="0">
                  <a:pos x="5" y="86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9" y="82"/>
                </a:cxn>
                <a:cxn ang="0">
                  <a:pos x="9" y="8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6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5" y="86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9" y="82"/>
                  </a:lnTo>
                  <a:lnTo>
                    <a:pt x="9" y="80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1" name="Freeform 601"/>
            <p:cNvSpPr/>
            <p:nvPr/>
          </p:nvSpPr>
          <p:spPr bwMode="auto">
            <a:xfrm>
              <a:off x="5748338" y="250666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2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7" y="81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10" y="7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81">
                  <a:moveTo>
                    <a:pt x="0" y="5"/>
                  </a:moveTo>
                  <a:lnTo>
                    <a:pt x="0" y="75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2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10" y="7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2" name="Freeform 602"/>
            <p:cNvSpPr/>
            <p:nvPr/>
          </p:nvSpPr>
          <p:spPr bwMode="auto">
            <a:xfrm>
              <a:off x="5761038" y="2528888"/>
              <a:ext cx="4763" cy="381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8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72">
                  <a:moveTo>
                    <a:pt x="0" y="6"/>
                  </a:moveTo>
                  <a:lnTo>
                    <a:pt x="0" y="68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3" name="Freeform 603"/>
            <p:cNvSpPr/>
            <p:nvPr/>
          </p:nvSpPr>
          <p:spPr bwMode="auto">
            <a:xfrm>
              <a:off x="5775326" y="2544763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5"/>
                </a:cxn>
                <a:cxn ang="0">
                  <a:pos x="10" y="74"/>
                </a:cxn>
                <a:cxn ang="0">
                  <a:pos x="10" y="7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76">
                  <a:moveTo>
                    <a:pt x="0" y="4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5"/>
                  </a:lnTo>
                  <a:lnTo>
                    <a:pt x="10" y="74"/>
                  </a:lnTo>
                  <a:lnTo>
                    <a:pt x="10" y="7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4" name="Freeform 604"/>
            <p:cNvSpPr/>
            <p:nvPr/>
          </p:nvSpPr>
          <p:spPr bwMode="auto">
            <a:xfrm>
              <a:off x="5181601" y="2170113"/>
              <a:ext cx="665163" cy="654050"/>
            </a:xfrm>
            <a:custGeom>
              <a:avLst/>
              <a:gdLst/>
              <a:ahLst/>
              <a:cxnLst>
                <a:cxn ang="0">
                  <a:pos x="534" y="1115"/>
                </a:cxn>
                <a:cxn ang="0">
                  <a:pos x="311" y="889"/>
                </a:cxn>
                <a:cxn ang="0">
                  <a:pos x="124" y="701"/>
                </a:cxn>
                <a:cxn ang="0">
                  <a:pos x="14" y="547"/>
                </a:cxn>
                <a:cxn ang="0">
                  <a:pos x="5" y="361"/>
                </a:cxn>
                <a:cxn ang="0">
                  <a:pos x="109" y="152"/>
                </a:cxn>
                <a:cxn ang="0">
                  <a:pos x="270" y="29"/>
                </a:cxn>
                <a:cxn ang="0">
                  <a:pos x="103" y="233"/>
                </a:cxn>
                <a:cxn ang="0">
                  <a:pos x="38" y="486"/>
                </a:cxn>
                <a:cxn ang="0">
                  <a:pos x="137" y="664"/>
                </a:cxn>
                <a:cxn ang="0">
                  <a:pos x="467" y="998"/>
                </a:cxn>
                <a:cxn ang="0">
                  <a:pos x="676" y="1170"/>
                </a:cxn>
                <a:cxn ang="0">
                  <a:pos x="872" y="1193"/>
                </a:cxn>
                <a:cxn ang="0">
                  <a:pos x="1085" y="1070"/>
                </a:cxn>
                <a:cxn ang="0">
                  <a:pos x="1218" y="861"/>
                </a:cxn>
                <a:cxn ang="0">
                  <a:pos x="1167" y="643"/>
                </a:cxn>
                <a:cxn ang="0">
                  <a:pos x="1008" y="472"/>
                </a:cxn>
                <a:cxn ang="0">
                  <a:pos x="731" y="201"/>
                </a:cxn>
                <a:cxn ang="0">
                  <a:pos x="553" y="142"/>
                </a:cxn>
                <a:cxn ang="0">
                  <a:pos x="393" y="228"/>
                </a:cxn>
                <a:cxn ang="0">
                  <a:pos x="282" y="427"/>
                </a:cxn>
                <a:cxn ang="0">
                  <a:pos x="388" y="615"/>
                </a:cxn>
                <a:cxn ang="0">
                  <a:pos x="702" y="942"/>
                </a:cxn>
                <a:cxn ang="0">
                  <a:pos x="798" y="922"/>
                </a:cxn>
                <a:cxn ang="0">
                  <a:pos x="641" y="744"/>
                </a:cxn>
                <a:cxn ang="0">
                  <a:pos x="397" y="487"/>
                </a:cxn>
                <a:cxn ang="0">
                  <a:pos x="451" y="309"/>
                </a:cxn>
                <a:cxn ang="0">
                  <a:pos x="591" y="250"/>
                </a:cxn>
                <a:cxn ang="0">
                  <a:pos x="742" y="397"/>
                </a:cxn>
                <a:cxn ang="0">
                  <a:pos x="1076" y="711"/>
                </a:cxn>
                <a:cxn ang="0">
                  <a:pos x="1109" y="861"/>
                </a:cxn>
                <a:cxn ang="0">
                  <a:pos x="858" y="1104"/>
                </a:cxn>
                <a:cxn ang="0">
                  <a:pos x="618" y="1022"/>
                </a:cxn>
                <a:cxn ang="0">
                  <a:pos x="342" y="740"/>
                </a:cxn>
                <a:cxn ang="0">
                  <a:pos x="156" y="450"/>
                </a:cxn>
                <a:cxn ang="0">
                  <a:pos x="287" y="163"/>
                </a:cxn>
                <a:cxn ang="0">
                  <a:pos x="286" y="221"/>
                </a:cxn>
                <a:cxn ang="0">
                  <a:pos x="196" y="489"/>
                </a:cxn>
                <a:cxn ang="0">
                  <a:pos x="398" y="752"/>
                </a:cxn>
                <a:cxn ang="0">
                  <a:pos x="712" y="1049"/>
                </a:cxn>
                <a:cxn ang="0">
                  <a:pos x="926" y="1037"/>
                </a:cxn>
                <a:cxn ang="0">
                  <a:pos x="1077" y="824"/>
                </a:cxn>
                <a:cxn ang="0">
                  <a:pos x="900" y="596"/>
                </a:cxn>
                <a:cxn ang="0">
                  <a:pos x="612" y="298"/>
                </a:cxn>
                <a:cxn ang="0">
                  <a:pos x="527" y="303"/>
                </a:cxn>
                <a:cxn ang="0">
                  <a:pos x="477" y="332"/>
                </a:cxn>
                <a:cxn ang="0">
                  <a:pos x="441" y="486"/>
                </a:cxn>
                <a:cxn ang="0">
                  <a:pos x="731" y="783"/>
                </a:cxn>
                <a:cxn ang="0">
                  <a:pos x="829" y="884"/>
                </a:cxn>
                <a:cxn ang="0">
                  <a:pos x="783" y="989"/>
                </a:cxn>
                <a:cxn ang="0">
                  <a:pos x="669" y="962"/>
                </a:cxn>
                <a:cxn ang="0">
                  <a:pos x="450" y="729"/>
                </a:cxn>
                <a:cxn ang="0">
                  <a:pos x="256" y="471"/>
                </a:cxn>
                <a:cxn ang="0">
                  <a:pos x="300" y="284"/>
                </a:cxn>
                <a:cxn ang="0">
                  <a:pos x="464" y="137"/>
                </a:cxn>
                <a:cxn ang="0">
                  <a:pos x="670" y="122"/>
                </a:cxn>
                <a:cxn ang="0">
                  <a:pos x="759" y="177"/>
                </a:cxn>
                <a:cxn ang="0">
                  <a:pos x="1071" y="489"/>
                </a:cxn>
                <a:cxn ang="0">
                  <a:pos x="1188" y="605"/>
                </a:cxn>
                <a:cxn ang="0">
                  <a:pos x="1256" y="846"/>
                </a:cxn>
                <a:cxn ang="0">
                  <a:pos x="1180" y="1021"/>
                </a:cxn>
                <a:cxn ang="0">
                  <a:pos x="930" y="1212"/>
                </a:cxn>
              </a:cxnLst>
              <a:rect l="0" t="0" r="r" b="b"/>
              <a:pathLst>
                <a:path w="1256" h="1235">
                  <a:moveTo>
                    <a:pt x="808" y="1235"/>
                  </a:moveTo>
                  <a:lnTo>
                    <a:pt x="808" y="1235"/>
                  </a:lnTo>
                  <a:lnTo>
                    <a:pt x="792" y="1235"/>
                  </a:lnTo>
                  <a:lnTo>
                    <a:pt x="775" y="1234"/>
                  </a:lnTo>
                  <a:lnTo>
                    <a:pt x="757" y="1232"/>
                  </a:lnTo>
                  <a:lnTo>
                    <a:pt x="738" y="1230"/>
                  </a:lnTo>
                  <a:lnTo>
                    <a:pt x="719" y="1226"/>
                  </a:lnTo>
                  <a:lnTo>
                    <a:pt x="699" y="1220"/>
                  </a:lnTo>
                  <a:lnTo>
                    <a:pt x="679" y="1212"/>
                  </a:lnTo>
                  <a:lnTo>
                    <a:pt x="660" y="1203"/>
                  </a:lnTo>
                  <a:lnTo>
                    <a:pt x="660" y="1203"/>
                  </a:lnTo>
                  <a:lnTo>
                    <a:pt x="629" y="1186"/>
                  </a:lnTo>
                  <a:lnTo>
                    <a:pt x="598" y="1165"/>
                  </a:lnTo>
                  <a:lnTo>
                    <a:pt x="566" y="1141"/>
                  </a:lnTo>
                  <a:lnTo>
                    <a:pt x="534" y="1115"/>
                  </a:lnTo>
                  <a:lnTo>
                    <a:pt x="533" y="1114"/>
                  </a:lnTo>
                  <a:lnTo>
                    <a:pt x="531" y="1114"/>
                  </a:lnTo>
                  <a:lnTo>
                    <a:pt x="531" y="1114"/>
                  </a:lnTo>
                  <a:lnTo>
                    <a:pt x="527" y="1112"/>
                  </a:lnTo>
                  <a:lnTo>
                    <a:pt x="522" y="1109"/>
                  </a:lnTo>
                  <a:lnTo>
                    <a:pt x="518" y="1105"/>
                  </a:lnTo>
                  <a:lnTo>
                    <a:pt x="518" y="1105"/>
                  </a:lnTo>
                  <a:lnTo>
                    <a:pt x="465" y="1051"/>
                  </a:lnTo>
                  <a:lnTo>
                    <a:pt x="440" y="1024"/>
                  </a:lnTo>
                  <a:lnTo>
                    <a:pt x="415" y="997"/>
                  </a:lnTo>
                  <a:lnTo>
                    <a:pt x="415" y="997"/>
                  </a:lnTo>
                  <a:lnTo>
                    <a:pt x="389" y="968"/>
                  </a:lnTo>
                  <a:lnTo>
                    <a:pt x="358" y="935"/>
                  </a:lnTo>
                  <a:lnTo>
                    <a:pt x="326" y="903"/>
                  </a:lnTo>
                  <a:lnTo>
                    <a:pt x="311" y="889"/>
                  </a:lnTo>
                  <a:lnTo>
                    <a:pt x="296" y="878"/>
                  </a:lnTo>
                  <a:lnTo>
                    <a:pt x="296" y="878"/>
                  </a:lnTo>
                  <a:lnTo>
                    <a:pt x="281" y="865"/>
                  </a:lnTo>
                  <a:lnTo>
                    <a:pt x="265" y="852"/>
                  </a:lnTo>
                  <a:lnTo>
                    <a:pt x="250" y="839"/>
                  </a:lnTo>
                  <a:lnTo>
                    <a:pt x="235" y="823"/>
                  </a:lnTo>
                  <a:lnTo>
                    <a:pt x="207" y="793"/>
                  </a:lnTo>
                  <a:lnTo>
                    <a:pt x="180" y="761"/>
                  </a:lnTo>
                  <a:lnTo>
                    <a:pt x="180" y="761"/>
                  </a:lnTo>
                  <a:lnTo>
                    <a:pt x="156" y="732"/>
                  </a:lnTo>
                  <a:lnTo>
                    <a:pt x="130" y="704"/>
                  </a:lnTo>
                  <a:lnTo>
                    <a:pt x="129" y="703"/>
                  </a:lnTo>
                  <a:lnTo>
                    <a:pt x="128" y="703"/>
                  </a:lnTo>
                  <a:lnTo>
                    <a:pt x="128" y="703"/>
                  </a:lnTo>
                  <a:lnTo>
                    <a:pt x="124" y="701"/>
                  </a:lnTo>
                  <a:lnTo>
                    <a:pt x="120" y="698"/>
                  </a:lnTo>
                  <a:lnTo>
                    <a:pt x="74" y="653"/>
                  </a:lnTo>
                  <a:lnTo>
                    <a:pt x="74" y="653"/>
                  </a:lnTo>
                  <a:lnTo>
                    <a:pt x="70" y="648"/>
                  </a:lnTo>
                  <a:lnTo>
                    <a:pt x="67" y="643"/>
                  </a:lnTo>
                  <a:lnTo>
                    <a:pt x="63" y="635"/>
                  </a:lnTo>
                  <a:lnTo>
                    <a:pt x="63" y="635"/>
                  </a:lnTo>
                  <a:lnTo>
                    <a:pt x="60" y="627"/>
                  </a:lnTo>
                  <a:lnTo>
                    <a:pt x="54" y="619"/>
                  </a:lnTo>
                  <a:lnTo>
                    <a:pt x="54" y="619"/>
                  </a:lnTo>
                  <a:lnTo>
                    <a:pt x="40" y="596"/>
                  </a:lnTo>
                  <a:lnTo>
                    <a:pt x="28" y="572"/>
                  </a:lnTo>
                  <a:lnTo>
                    <a:pt x="28" y="572"/>
                  </a:lnTo>
                  <a:lnTo>
                    <a:pt x="14" y="547"/>
                  </a:lnTo>
                  <a:lnTo>
                    <a:pt x="14" y="547"/>
                  </a:lnTo>
                  <a:lnTo>
                    <a:pt x="11" y="540"/>
                  </a:lnTo>
                  <a:lnTo>
                    <a:pt x="7" y="532"/>
                  </a:lnTo>
                  <a:lnTo>
                    <a:pt x="5" y="522"/>
                  </a:lnTo>
                  <a:lnTo>
                    <a:pt x="3" y="513"/>
                  </a:lnTo>
                  <a:lnTo>
                    <a:pt x="0" y="494"/>
                  </a:lnTo>
                  <a:lnTo>
                    <a:pt x="0" y="484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1" y="452"/>
                  </a:lnTo>
                  <a:lnTo>
                    <a:pt x="1" y="431"/>
                  </a:lnTo>
                  <a:lnTo>
                    <a:pt x="1" y="431"/>
                  </a:lnTo>
                  <a:lnTo>
                    <a:pt x="1" y="413"/>
                  </a:lnTo>
                  <a:lnTo>
                    <a:pt x="1" y="395"/>
                  </a:lnTo>
                  <a:lnTo>
                    <a:pt x="2" y="378"/>
                  </a:lnTo>
                  <a:lnTo>
                    <a:pt x="5" y="361"/>
                  </a:lnTo>
                  <a:lnTo>
                    <a:pt x="5" y="361"/>
                  </a:lnTo>
                  <a:lnTo>
                    <a:pt x="8" y="347"/>
                  </a:lnTo>
                  <a:lnTo>
                    <a:pt x="12" y="333"/>
                  </a:lnTo>
                  <a:lnTo>
                    <a:pt x="17" y="320"/>
                  </a:lnTo>
                  <a:lnTo>
                    <a:pt x="22" y="308"/>
                  </a:lnTo>
                  <a:lnTo>
                    <a:pt x="35" y="283"/>
                  </a:lnTo>
                  <a:lnTo>
                    <a:pt x="48" y="260"/>
                  </a:lnTo>
                  <a:lnTo>
                    <a:pt x="48" y="260"/>
                  </a:lnTo>
                  <a:lnTo>
                    <a:pt x="60" y="239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89" y="185"/>
                  </a:lnTo>
                  <a:lnTo>
                    <a:pt x="98" y="168"/>
                  </a:lnTo>
                  <a:lnTo>
                    <a:pt x="109" y="152"/>
                  </a:lnTo>
                  <a:lnTo>
                    <a:pt x="109" y="152"/>
                  </a:lnTo>
                  <a:lnTo>
                    <a:pt x="126" y="130"/>
                  </a:lnTo>
                  <a:lnTo>
                    <a:pt x="142" y="108"/>
                  </a:lnTo>
                  <a:lnTo>
                    <a:pt x="160" y="89"/>
                  </a:lnTo>
                  <a:lnTo>
                    <a:pt x="177" y="69"/>
                  </a:lnTo>
                  <a:lnTo>
                    <a:pt x="195" y="50"/>
                  </a:lnTo>
                  <a:lnTo>
                    <a:pt x="213" y="33"/>
                  </a:lnTo>
                  <a:lnTo>
                    <a:pt x="231" y="16"/>
                  </a:lnTo>
                  <a:lnTo>
                    <a:pt x="250" y="1"/>
                  </a:lnTo>
                  <a:lnTo>
                    <a:pt x="250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57" y="9"/>
                  </a:lnTo>
                  <a:lnTo>
                    <a:pt x="257" y="9"/>
                  </a:lnTo>
                  <a:lnTo>
                    <a:pt x="270" y="29"/>
                  </a:lnTo>
                  <a:lnTo>
                    <a:pt x="270" y="29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46" y="49"/>
                  </a:lnTo>
                  <a:lnTo>
                    <a:pt x="228" y="67"/>
                  </a:lnTo>
                  <a:lnTo>
                    <a:pt x="210" y="84"/>
                  </a:lnTo>
                  <a:lnTo>
                    <a:pt x="193" y="103"/>
                  </a:lnTo>
                  <a:lnTo>
                    <a:pt x="176" y="122"/>
                  </a:lnTo>
                  <a:lnTo>
                    <a:pt x="161" y="141"/>
                  </a:lnTo>
                  <a:lnTo>
                    <a:pt x="145" y="161"/>
                  </a:lnTo>
                  <a:lnTo>
                    <a:pt x="132" y="182"/>
                  </a:lnTo>
                  <a:lnTo>
                    <a:pt x="132" y="182"/>
                  </a:lnTo>
                  <a:lnTo>
                    <a:pt x="124" y="194"/>
                  </a:lnTo>
                  <a:lnTo>
                    <a:pt x="116" y="207"/>
                  </a:lnTo>
                  <a:lnTo>
                    <a:pt x="103" y="233"/>
                  </a:lnTo>
                  <a:lnTo>
                    <a:pt x="103" y="233"/>
                  </a:lnTo>
                  <a:lnTo>
                    <a:pt x="92" y="256"/>
                  </a:lnTo>
                  <a:lnTo>
                    <a:pt x="79" y="278"/>
                  </a:lnTo>
                  <a:lnTo>
                    <a:pt x="79" y="278"/>
                  </a:lnTo>
                  <a:lnTo>
                    <a:pt x="67" y="299"/>
                  </a:lnTo>
                  <a:lnTo>
                    <a:pt x="56" y="322"/>
                  </a:lnTo>
                  <a:lnTo>
                    <a:pt x="50" y="333"/>
                  </a:lnTo>
                  <a:lnTo>
                    <a:pt x="45" y="346"/>
                  </a:lnTo>
                  <a:lnTo>
                    <a:pt x="42" y="358"/>
                  </a:lnTo>
                  <a:lnTo>
                    <a:pt x="39" y="371"/>
                  </a:lnTo>
                  <a:lnTo>
                    <a:pt x="39" y="371"/>
                  </a:lnTo>
                  <a:lnTo>
                    <a:pt x="36" y="396"/>
                  </a:lnTo>
                  <a:lnTo>
                    <a:pt x="35" y="420"/>
                  </a:lnTo>
                  <a:lnTo>
                    <a:pt x="34" y="443"/>
                  </a:lnTo>
                  <a:lnTo>
                    <a:pt x="35" y="465"/>
                  </a:lnTo>
                  <a:lnTo>
                    <a:pt x="38" y="486"/>
                  </a:lnTo>
                  <a:lnTo>
                    <a:pt x="42" y="506"/>
                  </a:lnTo>
                  <a:lnTo>
                    <a:pt x="47" y="525"/>
                  </a:lnTo>
                  <a:lnTo>
                    <a:pt x="54" y="542"/>
                  </a:lnTo>
                  <a:lnTo>
                    <a:pt x="54" y="542"/>
                  </a:lnTo>
                  <a:lnTo>
                    <a:pt x="62" y="559"/>
                  </a:lnTo>
                  <a:lnTo>
                    <a:pt x="70" y="575"/>
                  </a:lnTo>
                  <a:lnTo>
                    <a:pt x="79" y="591"/>
                  </a:lnTo>
                  <a:lnTo>
                    <a:pt x="89" y="605"/>
                  </a:lnTo>
                  <a:lnTo>
                    <a:pt x="99" y="620"/>
                  </a:lnTo>
                  <a:lnTo>
                    <a:pt x="110" y="634"/>
                  </a:lnTo>
                  <a:lnTo>
                    <a:pt x="122" y="647"/>
                  </a:lnTo>
                  <a:lnTo>
                    <a:pt x="135" y="662"/>
                  </a:lnTo>
                  <a:lnTo>
                    <a:pt x="136" y="663"/>
                  </a:lnTo>
                  <a:lnTo>
                    <a:pt x="137" y="664"/>
                  </a:lnTo>
                  <a:lnTo>
                    <a:pt x="137" y="664"/>
                  </a:lnTo>
                  <a:lnTo>
                    <a:pt x="141" y="665"/>
                  </a:lnTo>
                  <a:lnTo>
                    <a:pt x="145" y="668"/>
                  </a:lnTo>
                  <a:lnTo>
                    <a:pt x="145" y="668"/>
                  </a:lnTo>
                  <a:lnTo>
                    <a:pt x="178" y="702"/>
                  </a:lnTo>
                  <a:lnTo>
                    <a:pt x="209" y="736"/>
                  </a:lnTo>
                  <a:lnTo>
                    <a:pt x="209" y="736"/>
                  </a:lnTo>
                  <a:lnTo>
                    <a:pt x="238" y="767"/>
                  </a:lnTo>
                  <a:lnTo>
                    <a:pt x="268" y="799"/>
                  </a:lnTo>
                  <a:lnTo>
                    <a:pt x="298" y="829"/>
                  </a:lnTo>
                  <a:lnTo>
                    <a:pt x="330" y="858"/>
                  </a:lnTo>
                  <a:lnTo>
                    <a:pt x="330" y="858"/>
                  </a:lnTo>
                  <a:lnTo>
                    <a:pt x="362" y="889"/>
                  </a:lnTo>
                  <a:lnTo>
                    <a:pt x="396" y="923"/>
                  </a:lnTo>
                  <a:lnTo>
                    <a:pt x="431" y="960"/>
                  </a:lnTo>
                  <a:lnTo>
                    <a:pt x="467" y="998"/>
                  </a:lnTo>
                  <a:lnTo>
                    <a:pt x="467" y="998"/>
                  </a:lnTo>
                  <a:lnTo>
                    <a:pt x="506" y="1040"/>
                  </a:lnTo>
                  <a:lnTo>
                    <a:pt x="542" y="1078"/>
                  </a:lnTo>
                  <a:lnTo>
                    <a:pt x="543" y="1079"/>
                  </a:lnTo>
                  <a:lnTo>
                    <a:pt x="545" y="1080"/>
                  </a:lnTo>
                  <a:lnTo>
                    <a:pt x="545" y="1080"/>
                  </a:lnTo>
                  <a:lnTo>
                    <a:pt x="548" y="1081"/>
                  </a:lnTo>
                  <a:lnTo>
                    <a:pt x="552" y="1084"/>
                  </a:lnTo>
                  <a:lnTo>
                    <a:pt x="552" y="1084"/>
                  </a:lnTo>
                  <a:lnTo>
                    <a:pt x="575" y="1103"/>
                  </a:lnTo>
                  <a:lnTo>
                    <a:pt x="601" y="1124"/>
                  </a:lnTo>
                  <a:lnTo>
                    <a:pt x="630" y="1143"/>
                  </a:lnTo>
                  <a:lnTo>
                    <a:pt x="644" y="1153"/>
                  </a:lnTo>
                  <a:lnTo>
                    <a:pt x="661" y="1162"/>
                  </a:lnTo>
                  <a:lnTo>
                    <a:pt x="676" y="1170"/>
                  </a:lnTo>
                  <a:lnTo>
                    <a:pt x="693" y="1177"/>
                  </a:lnTo>
                  <a:lnTo>
                    <a:pt x="710" y="1185"/>
                  </a:lnTo>
                  <a:lnTo>
                    <a:pt x="728" y="1190"/>
                  </a:lnTo>
                  <a:lnTo>
                    <a:pt x="747" y="1195"/>
                  </a:lnTo>
                  <a:lnTo>
                    <a:pt x="765" y="1198"/>
                  </a:lnTo>
                  <a:lnTo>
                    <a:pt x="784" y="1200"/>
                  </a:lnTo>
                  <a:lnTo>
                    <a:pt x="803" y="1201"/>
                  </a:lnTo>
                  <a:lnTo>
                    <a:pt x="803" y="1201"/>
                  </a:lnTo>
                  <a:lnTo>
                    <a:pt x="816" y="1201"/>
                  </a:lnTo>
                  <a:lnTo>
                    <a:pt x="828" y="1200"/>
                  </a:lnTo>
                  <a:lnTo>
                    <a:pt x="841" y="1198"/>
                  </a:lnTo>
                  <a:lnTo>
                    <a:pt x="854" y="1196"/>
                  </a:lnTo>
                  <a:lnTo>
                    <a:pt x="854" y="1196"/>
                  </a:lnTo>
                  <a:lnTo>
                    <a:pt x="872" y="1193"/>
                  </a:lnTo>
                  <a:lnTo>
                    <a:pt x="872" y="1193"/>
                  </a:lnTo>
                  <a:lnTo>
                    <a:pt x="883" y="1191"/>
                  </a:lnTo>
                  <a:lnTo>
                    <a:pt x="895" y="1189"/>
                  </a:lnTo>
                  <a:lnTo>
                    <a:pt x="907" y="1185"/>
                  </a:lnTo>
                  <a:lnTo>
                    <a:pt x="918" y="1179"/>
                  </a:lnTo>
                  <a:lnTo>
                    <a:pt x="918" y="1179"/>
                  </a:lnTo>
                  <a:lnTo>
                    <a:pt x="945" y="1165"/>
                  </a:lnTo>
                  <a:lnTo>
                    <a:pt x="945" y="1165"/>
                  </a:lnTo>
                  <a:lnTo>
                    <a:pt x="977" y="1148"/>
                  </a:lnTo>
                  <a:lnTo>
                    <a:pt x="977" y="1148"/>
                  </a:lnTo>
                  <a:lnTo>
                    <a:pt x="1006" y="1132"/>
                  </a:lnTo>
                  <a:lnTo>
                    <a:pt x="1033" y="1114"/>
                  </a:lnTo>
                  <a:lnTo>
                    <a:pt x="1057" y="1096"/>
                  </a:lnTo>
                  <a:lnTo>
                    <a:pt x="1069" y="1086"/>
                  </a:lnTo>
                  <a:lnTo>
                    <a:pt x="1078" y="1077"/>
                  </a:lnTo>
                  <a:lnTo>
                    <a:pt x="1085" y="1070"/>
                  </a:lnTo>
                  <a:lnTo>
                    <a:pt x="1085" y="1070"/>
                  </a:lnTo>
                  <a:lnTo>
                    <a:pt x="1111" y="1044"/>
                  </a:lnTo>
                  <a:lnTo>
                    <a:pt x="1123" y="1032"/>
                  </a:lnTo>
                  <a:lnTo>
                    <a:pt x="1134" y="1018"/>
                  </a:lnTo>
                  <a:lnTo>
                    <a:pt x="1145" y="1005"/>
                  </a:lnTo>
                  <a:lnTo>
                    <a:pt x="1156" y="990"/>
                  </a:lnTo>
                  <a:lnTo>
                    <a:pt x="1165" y="975"/>
                  </a:lnTo>
                  <a:lnTo>
                    <a:pt x="1173" y="959"/>
                  </a:lnTo>
                  <a:lnTo>
                    <a:pt x="1173" y="959"/>
                  </a:lnTo>
                  <a:lnTo>
                    <a:pt x="1184" y="937"/>
                  </a:lnTo>
                  <a:lnTo>
                    <a:pt x="1184" y="937"/>
                  </a:lnTo>
                  <a:lnTo>
                    <a:pt x="1198" y="912"/>
                  </a:lnTo>
                  <a:lnTo>
                    <a:pt x="1209" y="886"/>
                  </a:lnTo>
                  <a:lnTo>
                    <a:pt x="1213" y="874"/>
                  </a:lnTo>
                  <a:lnTo>
                    <a:pt x="1218" y="861"/>
                  </a:lnTo>
                  <a:lnTo>
                    <a:pt x="1220" y="848"/>
                  </a:lnTo>
                  <a:lnTo>
                    <a:pt x="1222" y="835"/>
                  </a:lnTo>
                  <a:lnTo>
                    <a:pt x="1222" y="835"/>
                  </a:lnTo>
                  <a:lnTo>
                    <a:pt x="1221" y="819"/>
                  </a:lnTo>
                  <a:lnTo>
                    <a:pt x="1220" y="802"/>
                  </a:lnTo>
                  <a:lnTo>
                    <a:pt x="1216" y="784"/>
                  </a:lnTo>
                  <a:lnTo>
                    <a:pt x="1212" y="765"/>
                  </a:lnTo>
                  <a:lnTo>
                    <a:pt x="1207" y="746"/>
                  </a:lnTo>
                  <a:lnTo>
                    <a:pt x="1200" y="724"/>
                  </a:lnTo>
                  <a:lnTo>
                    <a:pt x="1193" y="702"/>
                  </a:lnTo>
                  <a:lnTo>
                    <a:pt x="1183" y="678"/>
                  </a:lnTo>
                  <a:lnTo>
                    <a:pt x="1182" y="677"/>
                  </a:lnTo>
                  <a:lnTo>
                    <a:pt x="1182" y="677"/>
                  </a:lnTo>
                  <a:lnTo>
                    <a:pt x="1174" y="660"/>
                  </a:lnTo>
                  <a:lnTo>
                    <a:pt x="1167" y="643"/>
                  </a:lnTo>
                  <a:lnTo>
                    <a:pt x="1158" y="627"/>
                  </a:lnTo>
                  <a:lnTo>
                    <a:pt x="1151" y="620"/>
                  </a:lnTo>
                  <a:lnTo>
                    <a:pt x="1146" y="612"/>
                  </a:lnTo>
                  <a:lnTo>
                    <a:pt x="1146" y="612"/>
                  </a:lnTo>
                  <a:lnTo>
                    <a:pt x="1138" y="602"/>
                  </a:lnTo>
                  <a:lnTo>
                    <a:pt x="1131" y="592"/>
                  </a:lnTo>
                  <a:lnTo>
                    <a:pt x="1131" y="591"/>
                  </a:lnTo>
                  <a:lnTo>
                    <a:pt x="1130" y="591"/>
                  </a:lnTo>
                  <a:lnTo>
                    <a:pt x="1130" y="591"/>
                  </a:lnTo>
                  <a:lnTo>
                    <a:pt x="1090" y="554"/>
                  </a:lnTo>
                  <a:lnTo>
                    <a:pt x="1090" y="554"/>
                  </a:lnTo>
                  <a:lnTo>
                    <a:pt x="1069" y="535"/>
                  </a:lnTo>
                  <a:lnTo>
                    <a:pt x="1048" y="515"/>
                  </a:lnTo>
                  <a:lnTo>
                    <a:pt x="1027" y="495"/>
                  </a:lnTo>
                  <a:lnTo>
                    <a:pt x="1008" y="472"/>
                  </a:lnTo>
                  <a:lnTo>
                    <a:pt x="1008" y="472"/>
                  </a:lnTo>
                  <a:lnTo>
                    <a:pt x="992" y="454"/>
                  </a:lnTo>
                  <a:lnTo>
                    <a:pt x="972" y="432"/>
                  </a:lnTo>
                  <a:lnTo>
                    <a:pt x="918" y="375"/>
                  </a:lnTo>
                  <a:lnTo>
                    <a:pt x="864" y="319"/>
                  </a:lnTo>
                  <a:lnTo>
                    <a:pt x="824" y="280"/>
                  </a:lnTo>
                  <a:lnTo>
                    <a:pt x="824" y="280"/>
                  </a:lnTo>
                  <a:lnTo>
                    <a:pt x="804" y="262"/>
                  </a:lnTo>
                  <a:lnTo>
                    <a:pt x="783" y="246"/>
                  </a:lnTo>
                  <a:lnTo>
                    <a:pt x="783" y="246"/>
                  </a:lnTo>
                  <a:lnTo>
                    <a:pt x="757" y="225"/>
                  </a:lnTo>
                  <a:lnTo>
                    <a:pt x="743" y="214"/>
                  </a:lnTo>
                  <a:lnTo>
                    <a:pt x="732" y="202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05" y="184"/>
                  </a:lnTo>
                  <a:lnTo>
                    <a:pt x="693" y="176"/>
                  </a:lnTo>
                  <a:lnTo>
                    <a:pt x="680" y="169"/>
                  </a:lnTo>
                  <a:lnTo>
                    <a:pt x="668" y="163"/>
                  </a:lnTo>
                  <a:lnTo>
                    <a:pt x="655" y="158"/>
                  </a:lnTo>
                  <a:lnTo>
                    <a:pt x="641" y="153"/>
                  </a:lnTo>
                  <a:lnTo>
                    <a:pt x="627" y="150"/>
                  </a:lnTo>
                  <a:lnTo>
                    <a:pt x="627" y="150"/>
                  </a:lnTo>
                  <a:lnTo>
                    <a:pt x="599" y="143"/>
                  </a:lnTo>
                  <a:lnTo>
                    <a:pt x="584" y="141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62" y="141"/>
                  </a:lnTo>
                  <a:lnTo>
                    <a:pt x="553" y="142"/>
                  </a:lnTo>
                  <a:lnTo>
                    <a:pt x="545" y="143"/>
                  </a:lnTo>
                  <a:lnTo>
                    <a:pt x="538" y="145"/>
                  </a:lnTo>
                  <a:lnTo>
                    <a:pt x="538" y="145"/>
                  </a:lnTo>
                  <a:lnTo>
                    <a:pt x="517" y="155"/>
                  </a:lnTo>
                  <a:lnTo>
                    <a:pt x="517" y="155"/>
                  </a:lnTo>
                  <a:lnTo>
                    <a:pt x="502" y="161"/>
                  </a:lnTo>
                  <a:lnTo>
                    <a:pt x="485" y="166"/>
                  </a:lnTo>
                  <a:lnTo>
                    <a:pt x="485" y="166"/>
                  </a:lnTo>
                  <a:lnTo>
                    <a:pt x="477" y="169"/>
                  </a:lnTo>
                  <a:lnTo>
                    <a:pt x="469" y="172"/>
                  </a:lnTo>
                  <a:lnTo>
                    <a:pt x="452" y="181"/>
                  </a:lnTo>
                  <a:lnTo>
                    <a:pt x="437" y="191"/>
                  </a:lnTo>
                  <a:lnTo>
                    <a:pt x="421" y="202"/>
                  </a:lnTo>
                  <a:lnTo>
                    <a:pt x="407" y="215"/>
                  </a:lnTo>
                  <a:lnTo>
                    <a:pt x="393" y="228"/>
                  </a:lnTo>
                  <a:lnTo>
                    <a:pt x="367" y="255"/>
                  </a:lnTo>
                  <a:lnTo>
                    <a:pt x="367" y="255"/>
                  </a:lnTo>
                  <a:lnTo>
                    <a:pt x="355" y="269"/>
                  </a:lnTo>
                  <a:lnTo>
                    <a:pt x="355" y="269"/>
                  </a:lnTo>
                  <a:lnTo>
                    <a:pt x="344" y="282"/>
                  </a:lnTo>
                  <a:lnTo>
                    <a:pt x="332" y="297"/>
                  </a:lnTo>
                  <a:lnTo>
                    <a:pt x="322" y="313"/>
                  </a:lnTo>
                  <a:lnTo>
                    <a:pt x="313" y="329"/>
                  </a:lnTo>
                  <a:lnTo>
                    <a:pt x="303" y="348"/>
                  </a:lnTo>
                  <a:lnTo>
                    <a:pt x="296" y="366"/>
                  </a:lnTo>
                  <a:lnTo>
                    <a:pt x="289" y="385"/>
                  </a:lnTo>
                  <a:lnTo>
                    <a:pt x="284" y="406"/>
                  </a:lnTo>
                  <a:lnTo>
                    <a:pt x="284" y="406"/>
                  </a:lnTo>
                  <a:lnTo>
                    <a:pt x="282" y="416"/>
                  </a:lnTo>
                  <a:lnTo>
                    <a:pt x="282" y="427"/>
                  </a:lnTo>
                  <a:lnTo>
                    <a:pt x="283" y="439"/>
                  </a:lnTo>
                  <a:lnTo>
                    <a:pt x="286" y="450"/>
                  </a:lnTo>
                  <a:lnTo>
                    <a:pt x="289" y="462"/>
                  </a:lnTo>
                  <a:lnTo>
                    <a:pt x="293" y="473"/>
                  </a:lnTo>
                  <a:lnTo>
                    <a:pt x="302" y="495"/>
                  </a:lnTo>
                  <a:lnTo>
                    <a:pt x="302" y="495"/>
                  </a:lnTo>
                  <a:lnTo>
                    <a:pt x="312" y="516"/>
                  </a:lnTo>
                  <a:lnTo>
                    <a:pt x="312" y="516"/>
                  </a:lnTo>
                  <a:lnTo>
                    <a:pt x="318" y="530"/>
                  </a:lnTo>
                  <a:lnTo>
                    <a:pt x="325" y="544"/>
                  </a:lnTo>
                  <a:lnTo>
                    <a:pt x="334" y="557"/>
                  </a:lnTo>
                  <a:lnTo>
                    <a:pt x="345" y="570"/>
                  </a:lnTo>
                  <a:lnTo>
                    <a:pt x="356" y="582"/>
                  </a:lnTo>
                  <a:lnTo>
                    <a:pt x="366" y="595"/>
                  </a:lnTo>
                  <a:lnTo>
                    <a:pt x="388" y="615"/>
                  </a:lnTo>
                  <a:lnTo>
                    <a:pt x="598" y="826"/>
                  </a:lnTo>
                  <a:lnTo>
                    <a:pt x="598" y="826"/>
                  </a:lnTo>
                  <a:lnTo>
                    <a:pt x="611" y="840"/>
                  </a:lnTo>
                  <a:lnTo>
                    <a:pt x="624" y="854"/>
                  </a:lnTo>
                  <a:lnTo>
                    <a:pt x="646" y="883"/>
                  </a:lnTo>
                  <a:lnTo>
                    <a:pt x="646" y="883"/>
                  </a:lnTo>
                  <a:lnTo>
                    <a:pt x="663" y="905"/>
                  </a:lnTo>
                  <a:lnTo>
                    <a:pt x="680" y="925"/>
                  </a:lnTo>
                  <a:lnTo>
                    <a:pt x="681" y="926"/>
                  </a:lnTo>
                  <a:lnTo>
                    <a:pt x="684" y="927"/>
                  </a:lnTo>
                  <a:lnTo>
                    <a:pt x="684" y="927"/>
                  </a:lnTo>
                  <a:lnTo>
                    <a:pt x="687" y="929"/>
                  </a:lnTo>
                  <a:lnTo>
                    <a:pt x="691" y="932"/>
                  </a:lnTo>
                  <a:lnTo>
                    <a:pt x="691" y="932"/>
                  </a:lnTo>
                  <a:lnTo>
                    <a:pt x="702" y="942"/>
                  </a:lnTo>
                  <a:lnTo>
                    <a:pt x="708" y="947"/>
                  </a:lnTo>
                  <a:lnTo>
                    <a:pt x="716" y="951"/>
                  </a:lnTo>
                  <a:lnTo>
                    <a:pt x="723" y="955"/>
                  </a:lnTo>
                  <a:lnTo>
                    <a:pt x="731" y="958"/>
                  </a:lnTo>
                  <a:lnTo>
                    <a:pt x="739" y="960"/>
                  </a:lnTo>
                  <a:lnTo>
                    <a:pt x="748" y="960"/>
                  </a:lnTo>
                  <a:lnTo>
                    <a:pt x="748" y="960"/>
                  </a:lnTo>
                  <a:lnTo>
                    <a:pt x="758" y="959"/>
                  </a:lnTo>
                  <a:lnTo>
                    <a:pt x="767" y="956"/>
                  </a:lnTo>
                  <a:lnTo>
                    <a:pt x="776" y="951"/>
                  </a:lnTo>
                  <a:lnTo>
                    <a:pt x="785" y="944"/>
                  </a:lnTo>
                  <a:lnTo>
                    <a:pt x="785" y="944"/>
                  </a:lnTo>
                  <a:lnTo>
                    <a:pt x="791" y="937"/>
                  </a:lnTo>
                  <a:lnTo>
                    <a:pt x="796" y="929"/>
                  </a:lnTo>
                  <a:lnTo>
                    <a:pt x="798" y="922"/>
                  </a:lnTo>
                  <a:lnTo>
                    <a:pt x="799" y="914"/>
                  </a:lnTo>
                  <a:lnTo>
                    <a:pt x="799" y="914"/>
                  </a:lnTo>
                  <a:lnTo>
                    <a:pt x="798" y="907"/>
                  </a:lnTo>
                  <a:lnTo>
                    <a:pt x="795" y="901"/>
                  </a:lnTo>
                  <a:lnTo>
                    <a:pt x="792" y="893"/>
                  </a:lnTo>
                  <a:lnTo>
                    <a:pt x="788" y="887"/>
                  </a:lnTo>
                  <a:lnTo>
                    <a:pt x="776" y="876"/>
                  </a:lnTo>
                  <a:lnTo>
                    <a:pt x="766" y="865"/>
                  </a:lnTo>
                  <a:lnTo>
                    <a:pt x="765" y="864"/>
                  </a:lnTo>
                  <a:lnTo>
                    <a:pt x="763" y="863"/>
                  </a:lnTo>
                  <a:lnTo>
                    <a:pt x="763" y="863"/>
                  </a:lnTo>
                  <a:lnTo>
                    <a:pt x="759" y="862"/>
                  </a:lnTo>
                  <a:lnTo>
                    <a:pt x="755" y="859"/>
                  </a:lnTo>
                  <a:lnTo>
                    <a:pt x="755" y="859"/>
                  </a:lnTo>
                  <a:lnTo>
                    <a:pt x="641" y="744"/>
                  </a:lnTo>
                  <a:lnTo>
                    <a:pt x="641" y="744"/>
                  </a:lnTo>
                  <a:lnTo>
                    <a:pt x="529" y="629"/>
                  </a:lnTo>
                  <a:lnTo>
                    <a:pt x="529" y="629"/>
                  </a:lnTo>
                  <a:lnTo>
                    <a:pt x="506" y="604"/>
                  </a:lnTo>
                  <a:lnTo>
                    <a:pt x="506" y="604"/>
                  </a:lnTo>
                  <a:lnTo>
                    <a:pt x="486" y="584"/>
                  </a:lnTo>
                  <a:lnTo>
                    <a:pt x="466" y="565"/>
                  </a:lnTo>
                  <a:lnTo>
                    <a:pt x="462" y="562"/>
                  </a:lnTo>
                  <a:lnTo>
                    <a:pt x="462" y="562"/>
                  </a:lnTo>
                  <a:lnTo>
                    <a:pt x="436" y="537"/>
                  </a:lnTo>
                  <a:lnTo>
                    <a:pt x="422" y="523"/>
                  </a:lnTo>
                  <a:lnTo>
                    <a:pt x="411" y="509"/>
                  </a:lnTo>
                  <a:lnTo>
                    <a:pt x="411" y="509"/>
                  </a:lnTo>
                  <a:lnTo>
                    <a:pt x="404" y="499"/>
                  </a:lnTo>
                  <a:lnTo>
                    <a:pt x="397" y="487"/>
                  </a:lnTo>
                  <a:lnTo>
                    <a:pt x="393" y="475"/>
                  </a:lnTo>
                  <a:lnTo>
                    <a:pt x="390" y="464"/>
                  </a:lnTo>
                  <a:lnTo>
                    <a:pt x="388" y="451"/>
                  </a:lnTo>
                  <a:lnTo>
                    <a:pt x="387" y="439"/>
                  </a:lnTo>
                  <a:lnTo>
                    <a:pt x="388" y="426"/>
                  </a:lnTo>
                  <a:lnTo>
                    <a:pt x="390" y="413"/>
                  </a:lnTo>
                  <a:lnTo>
                    <a:pt x="390" y="413"/>
                  </a:lnTo>
                  <a:lnTo>
                    <a:pt x="392" y="402"/>
                  </a:lnTo>
                  <a:lnTo>
                    <a:pt x="396" y="390"/>
                  </a:lnTo>
                  <a:lnTo>
                    <a:pt x="400" y="379"/>
                  </a:lnTo>
                  <a:lnTo>
                    <a:pt x="407" y="368"/>
                  </a:lnTo>
                  <a:lnTo>
                    <a:pt x="412" y="357"/>
                  </a:lnTo>
                  <a:lnTo>
                    <a:pt x="419" y="347"/>
                  </a:lnTo>
                  <a:lnTo>
                    <a:pt x="435" y="327"/>
                  </a:lnTo>
                  <a:lnTo>
                    <a:pt x="451" y="309"/>
                  </a:lnTo>
                  <a:lnTo>
                    <a:pt x="469" y="292"/>
                  </a:lnTo>
                  <a:lnTo>
                    <a:pt x="487" y="277"/>
                  </a:lnTo>
                  <a:lnTo>
                    <a:pt x="506" y="265"/>
                  </a:lnTo>
                  <a:lnTo>
                    <a:pt x="506" y="265"/>
                  </a:lnTo>
                  <a:lnTo>
                    <a:pt x="513" y="261"/>
                  </a:lnTo>
                  <a:lnTo>
                    <a:pt x="519" y="259"/>
                  </a:lnTo>
                  <a:lnTo>
                    <a:pt x="533" y="257"/>
                  </a:lnTo>
                  <a:lnTo>
                    <a:pt x="533" y="257"/>
                  </a:lnTo>
                  <a:lnTo>
                    <a:pt x="541" y="256"/>
                  </a:lnTo>
                  <a:lnTo>
                    <a:pt x="551" y="254"/>
                  </a:lnTo>
                  <a:lnTo>
                    <a:pt x="551" y="254"/>
                  </a:lnTo>
                  <a:lnTo>
                    <a:pt x="565" y="251"/>
                  </a:lnTo>
                  <a:lnTo>
                    <a:pt x="580" y="250"/>
                  </a:lnTo>
                  <a:lnTo>
                    <a:pt x="580" y="250"/>
                  </a:lnTo>
                  <a:lnTo>
                    <a:pt x="591" y="250"/>
                  </a:lnTo>
                  <a:lnTo>
                    <a:pt x="601" y="252"/>
                  </a:lnTo>
                  <a:lnTo>
                    <a:pt x="609" y="255"/>
                  </a:lnTo>
                  <a:lnTo>
                    <a:pt x="616" y="258"/>
                  </a:lnTo>
                  <a:lnTo>
                    <a:pt x="616" y="258"/>
                  </a:lnTo>
                  <a:lnTo>
                    <a:pt x="628" y="266"/>
                  </a:lnTo>
                  <a:lnTo>
                    <a:pt x="638" y="276"/>
                  </a:lnTo>
                  <a:lnTo>
                    <a:pt x="647" y="285"/>
                  </a:lnTo>
                  <a:lnTo>
                    <a:pt x="658" y="294"/>
                  </a:lnTo>
                  <a:lnTo>
                    <a:pt x="675" y="316"/>
                  </a:lnTo>
                  <a:lnTo>
                    <a:pt x="693" y="338"/>
                  </a:lnTo>
                  <a:lnTo>
                    <a:pt x="693" y="338"/>
                  </a:lnTo>
                  <a:lnTo>
                    <a:pt x="707" y="356"/>
                  </a:lnTo>
                  <a:lnTo>
                    <a:pt x="723" y="375"/>
                  </a:lnTo>
                  <a:lnTo>
                    <a:pt x="723" y="375"/>
                  </a:lnTo>
                  <a:lnTo>
                    <a:pt x="742" y="397"/>
                  </a:lnTo>
                  <a:lnTo>
                    <a:pt x="767" y="422"/>
                  </a:lnTo>
                  <a:lnTo>
                    <a:pt x="793" y="448"/>
                  </a:lnTo>
                  <a:lnTo>
                    <a:pt x="823" y="476"/>
                  </a:lnTo>
                  <a:lnTo>
                    <a:pt x="885" y="533"/>
                  </a:lnTo>
                  <a:lnTo>
                    <a:pt x="948" y="591"/>
                  </a:lnTo>
                  <a:lnTo>
                    <a:pt x="948" y="591"/>
                  </a:lnTo>
                  <a:lnTo>
                    <a:pt x="1009" y="646"/>
                  </a:lnTo>
                  <a:lnTo>
                    <a:pt x="1059" y="694"/>
                  </a:lnTo>
                  <a:lnTo>
                    <a:pt x="1062" y="695"/>
                  </a:lnTo>
                  <a:lnTo>
                    <a:pt x="1065" y="698"/>
                  </a:lnTo>
                  <a:lnTo>
                    <a:pt x="1065" y="698"/>
                  </a:lnTo>
                  <a:lnTo>
                    <a:pt x="1073" y="706"/>
                  </a:lnTo>
                  <a:lnTo>
                    <a:pt x="1073" y="706"/>
                  </a:lnTo>
                  <a:lnTo>
                    <a:pt x="1076" y="710"/>
                  </a:lnTo>
                  <a:lnTo>
                    <a:pt x="1076" y="711"/>
                  </a:lnTo>
                  <a:lnTo>
                    <a:pt x="1077" y="711"/>
                  </a:lnTo>
                  <a:lnTo>
                    <a:pt x="1077" y="711"/>
                  </a:lnTo>
                  <a:lnTo>
                    <a:pt x="1086" y="725"/>
                  </a:lnTo>
                  <a:lnTo>
                    <a:pt x="1096" y="739"/>
                  </a:lnTo>
                  <a:lnTo>
                    <a:pt x="1104" y="756"/>
                  </a:lnTo>
                  <a:lnTo>
                    <a:pt x="1110" y="774"/>
                  </a:lnTo>
                  <a:lnTo>
                    <a:pt x="1113" y="784"/>
                  </a:lnTo>
                  <a:lnTo>
                    <a:pt x="1115" y="794"/>
                  </a:lnTo>
                  <a:lnTo>
                    <a:pt x="1116" y="804"/>
                  </a:lnTo>
                  <a:lnTo>
                    <a:pt x="1116" y="815"/>
                  </a:lnTo>
                  <a:lnTo>
                    <a:pt x="1116" y="826"/>
                  </a:lnTo>
                  <a:lnTo>
                    <a:pt x="1114" y="838"/>
                  </a:lnTo>
                  <a:lnTo>
                    <a:pt x="1112" y="850"/>
                  </a:lnTo>
                  <a:lnTo>
                    <a:pt x="1109" y="861"/>
                  </a:lnTo>
                  <a:lnTo>
                    <a:pt x="1109" y="861"/>
                  </a:lnTo>
                  <a:lnTo>
                    <a:pt x="1100" y="886"/>
                  </a:lnTo>
                  <a:lnTo>
                    <a:pt x="1089" y="910"/>
                  </a:lnTo>
                  <a:lnTo>
                    <a:pt x="1079" y="932"/>
                  </a:lnTo>
                  <a:lnTo>
                    <a:pt x="1066" y="952"/>
                  </a:lnTo>
                  <a:lnTo>
                    <a:pt x="1052" y="972"/>
                  </a:lnTo>
                  <a:lnTo>
                    <a:pt x="1037" y="990"/>
                  </a:lnTo>
                  <a:lnTo>
                    <a:pt x="1020" y="1008"/>
                  </a:lnTo>
                  <a:lnTo>
                    <a:pt x="1003" y="1024"/>
                  </a:lnTo>
                  <a:lnTo>
                    <a:pt x="1003" y="1024"/>
                  </a:lnTo>
                  <a:lnTo>
                    <a:pt x="979" y="1044"/>
                  </a:lnTo>
                  <a:lnTo>
                    <a:pt x="954" y="1061"/>
                  </a:lnTo>
                  <a:lnTo>
                    <a:pt x="930" y="1075"/>
                  </a:lnTo>
                  <a:lnTo>
                    <a:pt x="906" y="1087"/>
                  </a:lnTo>
                  <a:lnTo>
                    <a:pt x="882" y="1097"/>
                  </a:lnTo>
                  <a:lnTo>
                    <a:pt x="858" y="1104"/>
                  </a:lnTo>
                  <a:lnTo>
                    <a:pt x="846" y="1106"/>
                  </a:lnTo>
                  <a:lnTo>
                    <a:pt x="834" y="1108"/>
                  </a:lnTo>
                  <a:lnTo>
                    <a:pt x="823" y="1109"/>
                  </a:lnTo>
                  <a:lnTo>
                    <a:pt x="812" y="1109"/>
                  </a:lnTo>
                  <a:lnTo>
                    <a:pt x="812" y="1109"/>
                  </a:lnTo>
                  <a:lnTo>
                    <a:pt x="797" y="1108"/>
                  </a:lnTo>
                  <a:lnTo>
                    <a:pt x="797" y="1108"/>
                  </a:lnTo>
                  <a:lnTo>
                    <a:pt x="772" y="1105"/>
                  </a:lnTo>
                  <a:lnTo>
                    <a:pt x="749" y="1100"/>
                  </a:lnTo>
                  <a:lnTo>
                    <a:pt x="725" y="1093"/>
                  </a:lnTo>
                  <a:lnTo>
                    <a:pt x="702" y="1083"/>
                  </a:lnTo>
                  <a:lnTo>
                    <a:pt x="680" y="1071"/>
                  </a:lnTo>
                  <a:lnTo>
                    <a:pt x="659" y="1058"/>
                  </a:lnTo>
                  <a:lnTo>
                    <a:pt x="638" y="1041"/>
                  </a:lnTo>
                  <a:lnTo>
                    <a:pt x="618" y="1022"/>
                  </a:lnTo>
                  <a:lnTo>
                    <a:pt x="618" y="1022"/>
                  </a:lnTo>
                  <a:lnTo>
                    <a:pt x="615" y="1018"/>
                  </a:lnTo>
                  <a:lnTo>
                    <a:pt x="613" y="1014"/>
                  </a:lnTo>
                  <a:lnTo>
                    <a:pt x="613" y="1012"/>
                  </a:lnTo>
                  <a:lnTo>
                    <a:pt x="612" y="1011"/>
                  </a:lnTo>
                  <a:lnTo>
                    <a:pt x="612" y="1011"/>
                  </a:lnTo>
                  <a:lnTo>
                    <a:pt x="571" y="972"/>
                  </a:lnTo>
                  <a:lnTo>
                    <a:pt x="527" y="929"/>
                  </a:lnTo>
                  <a:lnTo>
                    <a:pt x="527" y="929"/>
                  </a:lnTo>
                  <a:lnTo>
                    <a:pt x="485" y="891"/>
                  </a:lnTo>
                  <a:lnTo>
                    <a:pt x="446" y="852"/>
                  </a:lnTo>
                  <a:lnTo>
                    <a:pt x="408" y="814"/>
                  </a:lnTo>
                  <a:lnTo>
                    <a:pt x="374" y="778"/>
                  </a:lnTo>
                  <a:lnTo>
                    <a:pt x="374" y="778"/>
                  </a:lnTo>
                  <a:lnTo>
                    <a:pt x="342" y="740"/>
                  </a:lnTo>
                  <a:lnTo>
                    <a:pt x="311" y="702"/>
                  </a:lnTo>
                  <a:lnTo>
                    <a:pt x="311" y="702"/>
                  </a:lnTo>
                  <a:lnTo>
                    <a:pt x="288" y="674"/>
                  </a:lnTo>
                  <a:lnTo>
                    <a:pt x="265" y="646"/>
                  </a:lnTo>
                  <a:lnTo>
                    <a:pt x="241" y="620"/>
                  </a:lnTo>
                  <a:lnTo>
                    <a:pt x="216" y="594"/>
                  </a:lnTo>
                  <a:lnTo>
                    <a:pt x="215" y="592"/>
                  </a:lnTo>
                  <a:lnTo>
                    <a:pt x="215" y="592"/>
                  </a:lnTo>
                  <a:lnTo>
                    <a:pt x="200" y="574"/>
                  </a:lnTo>
                  <a:lnTo>
                    <a:pt x="187" y="557"/>
                  </a:lnTo>
                  <a:lnTo>
                    <a:pt x="176" y="537"/>
                  </a:lnTo>
                  <a:lnTo>
                    <a:pt x="168" y="516"/>
                  </a:lnTo>
                  <a:lnTo>
                    <a:pt x="162" y="496"/>
                  </a:lnTo>
                  <a:lnTo>
                    <a:pt x="158" y="473"/>
                  </a:lnTo>
                  <a:lnTo>
                    <a:pt x="156" y="450"/>
                  </a:lnTo>
                  <a:lnTo>
                    <a:pt x="157" y="426"/>
                  </a:lnTo>
                  <a:lnTo>
                    <a:pt x="157" y="426"/>
                  </a:lnTo>
                  <a:lnTo>
                    <a:pt x="159" y="404"/>
                  </a:lnTo>
                  <a:lnTo>
                    <a:pt x="163" y="381"/>
                  </a:lnTo>
                  <a:lnTo>
                    <a:pt x="169" y="359"/>
                  </a:lnTo>
                  <a:lnTo>
                    <a:pt x="176" y="337"/>
                  </a:lnTo>
                  <a:lnTo>
                    <a:pt x="185" y="315"/>
                  </a:lnTo>
                  <a:lnTo>
                    <a:pt x="195" y="294"/>
                  </a:lnTo>
                  <a:lnTo>
                    <a:pt x="205" y="272"/>
                  </a:lnTo>
                  <a:lnTo>
                    <a:pt x="218" y="253"/>
                  </a:lnTo>
                  <a:lnTo>
                    <a:pt x="230" y="233"/>
                  </a:lnTo>
                  <a:lnTo>
                    <a:pt x="243" y="214"/>
                  </a:lnTo>
                  <a:lnTo>
                    <a:pt x="258" y="196"/>
                  </a:lnTo>
                  <a:lnTo>
                    <a:pt x="272" y="178"/>
                  </a:lnTo>
                  <a:lnTo>
                    <a:pt x="287" y="163"/>
                  </a:lnTo>
                  <a:lnTo>
                    <a:pt x="302" y="147"/>
                  </a:lnTo>
                  <a:lnTo>
                    <a:pt x="317" y="134"/>
                  </a:lnTo>
                  <a:lnTo>
                    <a:pt x="332" y="122"/>
                  </a:lnTo>
                  <a:lnTo>
                    <a:pt x="335" y="119"/>
                  </a:lnTo>
                  <a:lnTo>
                    <a:pt x="335" y="119"/>
                  </a:lnTo>
                  <a:lnTo>
                    <a:pt x="343" y="128"/>
                  </a:lnTo>
                  <a:lnTo>
                    <a:pt x="343" y="128"/>
                  </a:lnTo>
                  <a:lnTo>
                    <a:pt x="352" y="136"/>
                  </a:lnTo>
                  <a:lnTo>
                    <a:pt x="362" y="143"/>
                  </a:lnTo>
                  <a:lnTo>
                    <a:pt x="362" y="143"/>
                  </a:lnTo>
                  <a:lnTo>
                    <a:pt x="347" y="158"/>
                  </a:lnTo>
                  <a:lnTo>
                    <a:pt x="331" y="172"/>
                  </a:lnTo>
                  <a:lnTo>
                    <a:pt x="316" y="188"/>
                  </a:lnTo>
                  <a:lnTo>
                    <a:pt x="300" y="204"/>
                  </a:lnTo>
                  <a:lnTo>
                    <a:pt x="286" y="221"/>
                  </a:lnTo>
                  <a:lnTo>
                    <a:pt x="272" y="238"/>
                  </a:lnTo>
                  <a:lnTo>
                    <a:pt x="259" y="257"/>
                  </a:lnTo>
                  <a:lnTo>
                    <a:pt x="247" y="276"/>
                  </a:lnTo>
                  <a:lnTo>
                    <a:pt x="235" y="294"/>
                  </a:lnTo>
                  <a:lnTo>
                    <a:pt x="225" y="314"/>
                  </a:lnTo>
                  <a:lnTo>
                    <a:pt x="216" y="333"/>
                  </a:lnTo>
                  <a:lnTo>
                    <a:pt x="207" y="353"/>
                  </a:lnTo>
                  <a:lnTo>
                    <a:pt x="201" y="373"/>
                  </a:lnTo>
                  <a:lnTo>
                    <a:pt x="196" y="392"/>
                  </a:lnTo>
                  <a:lnTo>
                    <a:pt x="192" y="412"/>
                  </a:lnTo>
                  <a:lnTo>
                    <a:pt x="190" y="432"/>
                  </a:lnTo>
                  <a:lnTo>
                    <a:pt x="190" y="432"/>
                  </a:lnTo>
                  <a:lnTo>
                    <a:pt x="190" y="451"/>
                  </a:lnTo>
                  <a:lnTo>
                    <a:pt x="192" y="471"/>
                  </a:lnTo>
                  <a:lnTo>
                    <a:pt x="196" y="489"/>
                  </a:lnTo>
                  <a:lnTo>
                    <a:pt x="201" y="507"/>
                  </a:lnTo>
                  <a:lnTo>
                    <a:pt x="209" y="523"/>
                  </a:lnTo>
                  <a:lnTo>
                    <a:pt x="219" y="540"/>
                  </a:lnTo>
                  <a:lnTo>
                    <a:pt x="230" y="556"/>
                  </a:lnTo>
                  <a:lnTo>
                    <a:pt x="243" y="570"/>
                  </a:lnTo>
                  <a:lnTo>
                    <a:pt x="245" y="571"/>
                  </a:lnTo>
                  <a:lnTo>
                    <a:pt x="245" y="571"/>
                  </a:lnTo>
                  <a:lnTo>
                    <a:pt x="264" y="593"/>
                  </a:lnTo>
                  <a:lnTo>
                    <a:pt x="284" y="614"/>
                  </a:lnTo>
                  <a:lnTo>
                    <a:pt x="321" y="661"/>
                  </a:lnTo>
                  <a:lnTo>
                    <a:pt x="321" y="661"/>
                  </a:lnTo>
                  <a:lnTo>
                    <a:pt x="358" y="707"/>
                  </a:lnTo>
                  <a:lnTo>
                    <a:pt x="378" y="730"/>
                  </a:lnTo>
                  <a:lnTo>
                    <a:pt x="398" y="752"/>
                  </a:lnTo>
                  <a:lnTo>
                    <a:pt x="398" y="752"/>
                  </a:lnTo>
                  <a:lnTo>
                    <a:pt x="462" y="815"/>
                  </a:lnTo>
                  <a:lnTo>
                    <a:pt x="532" y="883"/>
                  </a:lnTo>
                  <a:lnTo>
                    <a:pt x="532" y="883"/>
                  </a:lnTo>
                  <a:lnTo>
                    <a:pt x="588" y="938"/>
                  </a:lnTo>
                  <a:lnTo>
                    <a:pt x="639" y="987"/>
                  </a:lnTo>
                  <a:lnTo>
                    <a:pt x="639" y="987"/>
                  </a:lnTo>
                  <a:lnTo>
                    <a:pt x="642" y="991"/>
                  </a:lnTo>
                  <a:lnTo>
                    <a:pt x="643" y="996"/>
                  </a:lnTo>
                  <a:lnTo>
                    <a:pt x="644" y="998"/>
                  </a:lnTo>
                  <a:lnTo>
                    <a:pt x="645" y="999"/>
                  </a:lnTo>
                  <a:lnTo>
                    <a:pt x="645" y="999"/>
                  </a:lnTo>
                  <a:lnTo>
                    <a:pt x="660" y="1011"/>
                  </a:lnTo>
                  <a:lnTo>
                    <a:pt x="675" y="1024"/>
                  </a:lnTo>
                  <a:lnTo>
                    <a:pt x="693" y="1038"/>
                  </a:lnTo>
                  <a:lnTo>
                    <a:pt x="712" y="1049"/>
                  </a:lnTo>
                  <a:lnTo>
                    <a:pt x="733" y="1060"/>
                  </a:lnTo>
                  <a:lnTo>
                    <a:pt x="743" y="1064"/>
                  </a:lnTo>
                  <a:lnTo>
                    <a:pt x="755" y="1068"/>
                  </a:lnTo>
                  <a:lnTo>
                    <a:pt x="765" y="1070"/>
                  </a:lnTo>
                  <a:lnTo>
                    <a:pt x="778" y="1073"/>
                  </a:lnTo>
                  <a:lnTo>
                    <a:pt x="789" y="1074"/>
                  </a:lnTo>
                  <a:lnTo>
                    <a:pt x="801" y="1074"/>
                  </a:lnTo>
                  <a:lnTo>
                    <a:pt x="801" y="1074"/>
                  </a:lnTo>
                  <a:lnTo>
                    <a:pt x="813" y="1074"/>
                  </a:lnTo>
                  <a:lnTo>
                    <a:pt x="813" y="1074"/>
                  </a:lnTo>
                  <a:lnTo>
                    <a:pt x="835" y="1071"/>
                  </a:lnTo>
                  <a:lnTo>
                    <a:pt x="858" y="1066"/>
                  </a:lnTo>
                  <a:lnTo>
                    <a:pt x="881" y="1058"/>
                  </a:lnTo>
                  <a:lnTo>
                    <a:pt x="904" y="1048"/>
                  </a:lnTo>
                  <a:lnTo>
                    <a:pt x="926" y="1037"/>
                  </a:lnTo>
                  <a:lnTo>
                    <a:pt x="947" y="1023"/>
                  </a:lnTo>
                  <a:lnTo>
                    <a:pt x="968" y="1008"/>
                  </a:lnTo>
                  <a:lnTo>
                    <a:pt x="986" y="990"/>
                  </a:lnTo>
                  <a:lnTo>
                    <a:pt x="986" y="990"/>
                  </a:lnTo>
                  <a:lnTo>
                    <a:pt x="1003" y="973"/>
                  </a:lnTo>
                  <a:lnTo>
                    <a:pt x="1013" y="961"/>
                  </a:lnTo>
                  <a:lnTo>
                    <a:pt x="1023" y="948"/>
                  </a:lnTo>
                  <a:lnTo>
                    <a:pt x="1034" y="934"/>
                  </a:lnTo>
                  <a:lnTo>
                    <a:pt x="1044" y="917"/>
                  </a:lnTo>
                  <a:lnTo>
                    <a:pt x="1054" y="901"/>
                  </a:lnTo>
                  <a:lnTo>
                    <a:pt x="1063" y="882"/>
                  </a:lnTo>
                  <a:lnTo>
                    <a:pt x="1070" y="863"/>
                  </a:lnTo>
                  <a:lnTo>
                    <a:pt x="1075" y="844"/>
                  </a:lnTo>
                  <a:lnTo>
                    <a:pt x="1076" y="834"/>
                  </a:lnTo>
                  <a:lnTo>
                    <a:pt x="1077" y="824"/>
                  </a:lnTo>
                  <a:lnTo>
                    <a:pt x="1077" y="814"/>
                  </a:lnTo>
                  <a:lnTo>
                    <a:pt x="1077" y="804"/>
                  </a:lnTo>
                  <a:lnTo>
                    <a:pt x="1076" y="794"/>
                  </a:lnTo>
                  <a:lnTo>
                    <a:pt x="1074" y="784"/>
                  </a:lnTo>
                  <a:lnTo>
                    <a:pt x="1071" y="773"/>
                  </a:lnTo>
                  <a:lnTo>
                    <a:pt x="1067" y="764"/>
                  </a:lnTo>
                  <a:lnTo>
                    <a:pt x="1062" y="754"/>
                  </a:lnTo>
                  <a:lnTo>
                    <a:pt x="1055" y="745"/>
                  </a:lnTo>
                  <a:lnTo>
                    <a:pt x="1048" y="734"/>
                  </a:lnTo>
                  <a:lnTo>
                    <a:pt x="1040" y="725"/>
                  </a:lnTo>
                  <a:lnTo>
                    <a:pt x="1040" y="725"/>
                  </a:lnTo>
                  <a:lnTo>
                    <a:pt x="1012" y="698"/>
                  </a:lnTo>
                  <a:lnTo>
                    <a:pt x="979" y="667"/>
                  </a:lnTo>
                  <a:lnTo>
                    <a:pt x="900" y="596"/>
                  </a:lnTo>
                  <a:lnTo>
                    <a:pt x="900" y="596"/>
                  </a:lnTo>
                  <a:lnTo>
                    <a:pt x="812" y="515"/>
                  </a:lnTo>
                  <a:lnTo>
                    <a:pt x="773" y="479"/>
                  </a:lnTo>
                  <a:lnTo>
                    <a:pt x="741" y="448"/>
                  </a:lnTo>
                  <a:lnTo>
                    <a:pt x="741" y="448"/>
                  </a:lnTo>
                  <a:lnTo>
                    <a:pt x="722" y="427"/>
                  </a:lnTo>
                  <a:lnTo>
                    <a:pt x="703" y="407"/>
                  </a:lnTo>
                  <a:lnTo>
                    <a:pt x="667" y="363"/>
                  </a:lnTo>
                  <a:lnTo>
                    <a:pt x="667" y="363"/>
                  </a:lnTo>
                  <a:lnTo>
                    <a:pt x="649" y="341"/>
                  </a:lnTo>
                  <a:lnTo>
                    <a:pt x="649" y="341"/>
                  </a:lnTo>
                  <a:lnTo>
                    <a:pt x="642" y="332"/>
                  </a:lnTo>
                  <a:lnTo>
                    <a:pt x="642" y="332"/>
                  </a:lnTo>
                  <a:lnTo>
                    <a:pt x="632" y="318"/>
                  </a:lnTo>
                  <a:lnTo>
                    <a:pt x="619" y="305"/>
                  </a:lnTo>
                  <a:lnTo>
                    <a:pt x="612" y="298"/>
                  </a:lnTo>
                  <a:lnTo>
                    <a:pt x="605" y="293"/>
                  </a:lnTo>
                  <a:lnTo>
                    <a:pt x="598" y="290"/>
                  </a:lnTo>
                  <a:lnTo>
                    <a:pt x="591" y="288"/>
                  </a:lnTo>
                  <a:lnTo>
                    <a:pt x="591" y="288"/>
                  </a:lnTo>
                  <a:lnTo>
                    <a:pt x="581" y="287"/>
                  </a:lnTo>
                  <a:lnTo>
                    <a:pt x="581" y="287"/>
                  </a:lnTo>
                  <a:lnTo>
                    <a:pt x="569" y="288"/>
                  </a:lnTo>
                  <a:lnTo>
                    <a:pt x="556" y="290"/>
                  </a:lnTo>
                  <a:lnTo>
                    <a:pt x="556" y="290"/>
                  </a:lnTo>
                  <a:lnTo>
                    <a:pt x="546" y="292"/>
                  </a:lnTo>
                  <a:lnTo>
                    <a:pt x="536" y="293"/>
                  </a:lnTo>
                  <a:lnTo>
                    <a:pt x="536" y="293"/>
                  </a:lnTo>
                  <a:lnTo>
                    <a:pt x="529" y="292"/>
                  </a:lnTo>
                  <a:lnTo>
                    <a:pt x="527" y="303"/>
                  </a:lnTo>
                  <a:lnTo>
                    <a:pt x="527" y="303"/>
                  </a:lnTo>
                  <a:lnTo>
                    <a:pt x="525" y="302"/>
                  </a:lnTo>
                  <a:lnTo>
                    <a:pt x="525" y="300"/>
                  </a:lnTo>
                  <a:lnTo>
                    <a:pt x="525" y="300"/>
                  </a:lnTo>
                  <a:lnTo>
                    <a:pt x="525" y="297"/>
                  </a:lnTo>
                  <a:lnTo>
                    <a:pt x="527" y="296"/>
                  </a:lnTo>
                  <a:lnTo>
                    <a:pt x="527" y="296"/>
                  </a:lnTo>
                  <a:lnTo>
                    <a:pt x="518" y="299"/>
                  </a:lnTo>
                  <a:lnTo>
                    <a:pt x="518" y="299"/>
                  </a:lnTo>
                  <a:lnTo>
                    <a:pt x="512" y="301"/>
                  </a:lnTo>
                  <a:lnTo>
                    <a:pt x="512" y="301"/>
                  </a:lnTo>
                  <a:lnTo>
                    <a:pt x="502" y="308"/>
                  </a:lnTo>
                  <a:lnTo>
                    <a:pt x="492" y="315"/>
                  </a:lnTo>
                  <a:lnTo>
                    <a:pt x="484" y="323"/>
                  </a:lnTo>
                  <a:lnTo>
                    <a:pt x="477" y="332"/>
                  </a:lnTo>
                  <a:lnTo>
                    <a:pt x="477" y="332"/>
                  </a:lnTo>
                  <a:lnTo>
                    <a:pt x="464" y="349"/>
                  </a:lnTo>
                  <a:lnTo>
                    <a:pt x="464" y="349"/>
                  </a:lnTo>
                  <a:lnTo>
                    <a:pt x="449" y="368"/>
                  </a:lnTo>
                  <a:lnTo>
                    <a:pt x="442" y="377"/>
                  </a:lnTo>
                  <a:lnTo>
                    <a:pt x="436" y="388"/>
                  </a:lnTo>
                  <a:lnTo>
                    <a:pt x="436" y="388"/>
                  </a:lnTo>
                  <a:lnTo>
                    <a:pt x="430" y="401"/>
                  </a:lnTo>
                  <a:lnTo>
                    <a:pt x="427" y="413"/>
                  </a:lnTo>
                  <a:lnTo>
                    <a:pt x="425" y="425"/>
                  </a:lnTo>
                  <a:lnTo>
                    <a:pt x="425" y="437"/>
                  </a:lnTo>
                  <a:lnTo>
                    <a:pt x="426" y="447"/>
                  </a:lnTo>
                  <a:lnTo>
                    <a:pt x="428" y="457"/>
                  </a:lnTo>
                  <a:lnTo>
                    <a:pt x="431" y="468"/>
                  </a:lnTo>
                  <a:lnTo>
                    <a:pt x="436" y="477"/>
                  </a:lnTo>
                  <a:lnTo>
                    <a:pt x="441" y="486"/>
                  </a:lnTo>
                  <a:lnTo>
                    <a:pt x="447" y="495"/>
                  </a:lnTo>
                  <a:lnTo>
                    <a:pt x="453" y="504"/>
                  </a:lnTo>
                  <a:lnTo>
                    <a:pt x="460" y="511"/>
                  </a:lnTo>
                  <a:lnTo>
                    <a:pt x="476" y="527"/>
                  </a:lnTo>
                  <a:lnTo>
                    <a:pt x="491" y="540"/>
                  </a:lnTo>
                  <a:lnTo>
                    <a:pt x="491" y="540"/>
                  </a:lnTo>
                  <a:lnTo>
                    <a:pt x="504" y="550"/>
                  </a:lnTo>
                  <a:lnTo>
                    <a:pt x="519" y="564"/>
                  </a:lnTo>
                  <a:lnTo>
                    <a:pt x="555" y="601"/>
                  </a:lnTo>
                  <a:lnTo>
                    <a:pt x="636" y="684"/>
                  </a:lnTo>
                  <a:lnTo>
                    <a:pt x="636" y="684"/>
                  </a:lnTo>
                  <a:lnTo>
                    <a:pt x="682" y="732"/>
                  </a:lnTo>
                  <a:lnTo>
                    <a:pt x="682" y="732"/>
                  </a:lnTo>
                  <a:lnTo>
                    <a:pt x="707" y="757"/>
                  </a:lnTo>
                  <a:lnTo>
                    <a:pt x="731" y="783"/>
                  </a:lnTo>
                  <a:lnTo>
                    <a:pt x="731" y="783"/>
                  </a:lnTo>
                  <a:lnTo>
                    <a:pt x="769" y="823"/>
                  </a:lnTo>
                  <a:lnTo>
                    <a:pt x="770" y="824"/>
                  </a:lnTo>
                  <a:lnTo>
                    <a:pt x="772" y="824"/>
                  </a:lnTo>
                  <a:lnTo>
                    <a:pt x="772" y="824"/>
                  </a:lnTo>
                  <a:lnTo>
                    <a:pt x="776" y="826"/>
                  </a:lnTo>
                  <a:lnTo>
                    <a:pt x="780" y="829"/>
                  </a:lnTo>
                  <a:lnTo>
                    <a:pt x="780" y="829"/>
                  </a:lnTo>
                  <a:lnTo>
                    <a:pt x="789" y="838"/>
                  </a:lnTo>
                  <a:lnTo>
                    <a:pt x="789" y="838"/>
                  </a:lnTo>
                  <a:lnTo>
                    <a:pt x="804" y="852"/>
                  </a:lnTo>
                  <a:lnTo>
                    <a:pt x="812" y="860"/>
                  </a:lnTo>
                  <a:lnTo>
                    <a:pt x="818" y="867"/>
                  </a:lnTo>
                  <a:lnTo>
                    <a:pt x="824" y="876"/>
                  </a:lnTo>
                  <a:lnTo>
                    <a:pt x="829" y="884"/>
                  </a:lnTo>
                  <a:lnTo>
                    <a:pt x="833" y="893"/>
                  </a:lnTo>
                  <a:lnTo>
                    <a:pt x="835" y="904"/>
                  </a:lnTo>
                  <a:lnTo>
                    <a:pt x="835" y="904"/>
                  </a:lnTo>
                  <a:lnTo>
                    <a:pt x="836" y="912"/>
                  </a:lnTo>
                  <a:lnTo>
                    <a:pt x="836" y="920"/>
                  </a:lnTo>
                  <a:lnTo>
                    <a:pt x="834" y="929"/>
                  </a:lnTo>
                  <a:lnTo>
                    <a:pt x="832" y="939"/>
                  </a:lnTo>
                  <a:lnTo>
                    <a:pt x="828" y="947"/>
                  </a:lnTo>
                  <a:lnTo>
                    <a:pt x="823" y="955"/>
                  </a:lnTo>
                  <a:lnTo>
                    <a:pt x="818" y="962"/>
                  </a:lnTo>
                  <a:lnTo>
                    <a:pt x="811" y="969"/>
                  </a:lnTo>
                  <a:lnTo>
                    <a:pt x="811" y="969"/>
                  </a:lnTo>
                  <a:lnTo>
                    <a:pt x="797" y="980"/>
                  </a:lnTo>
                  <a:lnTo>
                    <a:pt x="790" y="985"/>
                  </a:lnTo>
                  <a:lnTo>
                    <a:pt x="783" y="989"/>
                  </a:lnTo>
                  <a:lnTo>
                    <a:pt x="774" y="993"/>
                  </a:lnTo>
                  <a:lnTo>
                    <a:pt x="766" y="997"/>
                  </a:lnTo>
                  <a:lnTo>
                    <a:pt x="758" y="999"/>
                  </a:lnTo>
                  <a:lnTo>
                    <a:pt x="750" y="999"/>
                  </a:lnTo>
                  <a:lnTo>
                    <a:pt x="750" y="999"/>
                  </a:lnTo>
                  <a:lnTo>
                    <a:pt x="741" y="999"/>
                  </a:lnTo>
                  <a:lnTo>
                    <a:pt x="733" y="997"/>
                  </a:lnTo>
                  <a:lnTo>
                    <a:pt x="733" y="997"/>
                  </a:lnTo>
                  <a:lnTo>
                    <a:pt x="717" y="991"/>
                  </a:lnTo>
                  <a:lnTo>
                    <a:pt x="701" y="984"/>
                  </a:lnTo>
                  <a:lnTo>
                    <a:pt x="687" y="975"/>
                  </a:lnTo>
                  <a:lnTo>
                    <a:pt x="672" y="964"/>
                  </a:lnTo>
                  <a:lnTo>
                    <a:pt x="671" y="962"/>
                  </a:lnTo>
                  <a:lnTo>
                    <a:pt x="669" y="962"/>
                  </a:lnTo>
                  <a:lnTo>
                    <a:pt x="669" y="962"/>
                  </a:lnTo>
                  <a:lnTo>
                    <a:pt x="665" y="960"/>
                  </a:lnTo>
                  <a:lnTo>
                    <a:pt x="661" y="957"/>
                  </a:lnTo>
                  <a:lnTo>
                    <a:pt x="661" y="957"/>
                  </a:lnTo>
                  <a:lnTo>
                    <a:pt x="654" y="949"/>
                  </a:lnTo>
                  <a:lnTo>
                    <a:pt x="646" y="940"/>
                  </a:lnTo>
                  <a:lnTo>
                    <a:pt x="633" y="921"/>
                  </a:lnTo>
                  <a:lnTo>
                    <a:pt x="633" y="921"/>
                  </a:lnTo>
                  <a:lnTo>
                    <a:pt x="619" y="903"/>
                  </a:lnTo>
                  <a:lnTo>
                    <a:pt x="612" y="893"/>
                  </a:lnTo>
                  <a:lnTo>
                    <a:pt x="605" y="884"/>
                  </a:lnTo>
                  <a:lnTo>
                    <a:pt x="605" y="884"/>
                  </a:lnTo>
                  <a:lnTo>
                    <a:pt x="547" y="826"/>
                  </a:lnTo>
                  <a:lnTo>
                    <a:pt x="474" y="753"/>
                  </a:lnTo>
                  <a:lnTo>
                    <a:pt x="450" y="729"/>
                  </a:lnTo>
                  <a:lnTo>
                    <a:pt x="450" y="729"/>
                  </a:lnTo>
                  <a:lnTo>
                    <a:pt x="418" y="698"/>
                  </a:lnTo>
                  <a:lnTo>
                    <a:pt x="418" y="698"/>
                  </a:lnTo>
                  <a:lnTo>
                    <a:pt x="391" y="670"/>
                  </a:lnTo>
                  <a:lnTo>
                    <a:pt x="363" y="643"/>
                  </a:lnTo>
                  <a:lnTo>
                    <a:pt x="337" y="614"/>
                  </a:lnTo>
                  <a:lnTo>
                    <a:pt x="325" y="599"/>
                  </a:lnTo>
                  <a:lnTo>
                    <a:pt x="313" y="584"/>
                  </a:lnTo>
                  <a:lnTo>
                    <a:pt x="313" y="584"/>
                  </a:lnTo>
                  <a:lnTo>
                    <a:pt x="304" y="571"/>
                  </a:lnTo>
                  <a:lnTo>
                    <a:pt x="296" y="559"/>
                  </a:lnTo>
                  <a:lnTo>
                    <a:pt x="289" y="545"/>
                  </a:lnTo>
                  <a:lnTo>
                    <a:pt x="282" y="533"/>
                  </a:lnTo>
                  <a:lnTo>
                    <a:pt x="269" y="506"/>
                  </a:lnTo>
                  <a:lnTo>
                    <a:pt x="258" y="477"/>
                  </a:lnTo>
                  <a:lnTo>
                    <a:pt x="256" y="471"/>
                  </a:lnTo>
                  <a:lnTo>
                    <a:pt x="256" y="471"/>
                  </a:lnTo>
                  <a:lnTo>
                    <a:pt x="251" y="457"/>
                  </a:lnTo>
                  <a:lnTo>
                    <a:pt x="248" y="444"/>
                  </a:lnTo>
                  <a:lnTo>
                    <a:pt x="247" y="431"/>
                  </a:lnTo>
                  <a:lnTo>
                    <a:pt x="247" y="418"/>
                  </a:lnTo>
                  <a:lnTo>
                    <a:pt x="248" y="405"/>
                  </a:lnTo>
                  <a:lnTo>
                    <a:pt x="251" y="392"/>
                  </a:lnTo>
                  <a:lnTo>
                    <a:pt x="255" y="378"/>
                  </a:lnTo>
                  <a:lnTo>
                    <a:pt x="260" y="363"/>
                  </a:lnTo>
                  <a:lnTo>
                    <a:pt x="260" y="363"/>
                  </a:lnTo>
                  <a:lnTo>
                    <a:pt x="267" y="347"/>
                  </a:lnTo>
                  <a:lnTo>
                    <a:pt x="274" y="330"/>
                  </a:lnTo>
                  <a:lnTo>
                    <a:pt x="283" y="315"/>
                  </a:lnTo>
                  <a:lnTo>
                    <a:pt x="291" y="298"/>
                  </a:lnTo>
                  <a:lnTo>
                    <a:pt x="300" y="284"/>
                  </a:lnTo>
                  <a:lnTo>
                    <a:pt x="311" y="269"/>
                  </a:lnTo>
                  <a:lnTo>
                    <a:pt x="321" y="255"/>
                  </a:lnTo>
                  <a:lnTo>
                    <a:pt x="332" y="240"/>
                  </a:lnTo>
                  <a:lnTo>
                    <a:pt x="345" y="227"/>
                  </a:lnTo>
                  <a:lnTo>
                    <a:pt x="357" y="215"/>
                  </a:lnTo>
                  <a:lnTo>
                    <a:pt x="370" y="202"/>
                  </a:lnTo>
                  <a:lnTo>
                    <a:pt x="384" y="190"/>
                  </a:lnTo>
                  <a:lnTo>
                    <a:pt x="397" y="178"/>
                  </a:lnTo>
                  <a:lnTo>
                    <a:pt x="413" y="168"/>
                  </a:lnTo>
                  <a:lnTo>
                    <a:pt x="428" y="158"/>
                  </a:lnTo>
                  <a:lnTo>
                    <a:pt x="444" y="147"/>
                  </a:lnTo>
                  <a:lnTo>
                    <a:pt x="444" y="147"/>
                  </a:lnTo>
                  <a:lnTo>
                    <a:pt x="454" y="143"/>
                  </a:lnTo>
                  <a:lnTo>
                    <a:pt x="464" y="137"/>
                  </a:lnTo>
                  <a:lnTo>
                    <a:pt x="464" y="137"/>
                  </a:lnTo>
                  <a:lnTo>
                    <a:pt x="492" y="123"/>
                  </a:lnTo>
                  <a:lnTo>
                    <a:pt x="492" y="123"/>
                  </a:lnTo>
                  <a:lnTo>
                    <a:pt x="512" y="115"/>
                  </a:lnTo>
                  <a:lnTo>
                    <a:pt x="532" y="110"/>
                  </a:lnTo>
                  <a:lnTo>
                    <a:pt x="553" y="107"/>
                  </a:lnTo>
                  <a:lnTo>
                    <a:pt x="574" y="106"/>
                  </a:lnTo>
                  <a:lnTo>
                    <a:pt x="574" y="106"/>
                  </a:lnTo>
                  <a:lnTo>
                    <a:pt x="590" y="106"/>
                  </a:lnTo>
                  <a:lnTo>
                    <a:pt x="605" y="108"/>
                  </a:lnTo>
                  <a:lnTo>
                    <a:pt x="621" y="110"/>
                  </a:lnTo>
                  <a:lnTo>
                    <a:pt x="636" y="114"/>
                  </a:lnTo>
                  <a:lnTo>
                    <a:pt x="636" y="114"/>
                  </a:lnTo>
                  <a:lnTo>
                    <a:pt x="657" y="120"/>
                  </a:lnTo>
                  <a:lnTo>
                    <a:pt x="657" y="120"/>
                  </a:lnTo>
                  <a:lnTo>
                    <a:pt x="670" y="122"/>
                  </a:lnTo>
                  <a:lnTo>
                    <a:pt x="682" y="126"/>
                  </a:lnTo>
                  <a:lnTo>
                    <a:pt x="695" y="131"/>
                  </a:lnTo>
                  <a:lnTo>
                    <a:pt x="701" y="134"/>
                  </a:lnTo>
                  <a:lnTo>
                    <a:pt x="706" y="137"/>
                  </a:lnTo>
                  <a:lnTo>
                    <a:pt x="706" y="137"/>
                  </a:lnTo>
                  <a:lnTo>
                    <a:pt x="725" y="152"/>
                  </a:lnTo>
                  <a:lnTo>
                    <a:pt x="738" y="162"/>
                  </a:lnTo>
                  <a:lnTo>
                    <a:pt x="740" y="162"/>
                  </a:lnTo>
                  <a:lnTo>
                    <a:pt x="740" y="162"/>
                  </a:lnTo>
                  <a:lnTo>
                    <a:pt x="745" y="163"/>
                  </a:lnTo>
                  <a:lnTo>
                    <a:pt x="751" y="166"/>
                  </a:lnTo>
                  <a:lnTo>
                    <a:pt x="755" y="170"/>
                  </a:lnTo>
                  <a:lnTo>
                    <a:pt x="757" y="175"/>
                  </a:lnTo>
                  <a:lnTo>
                    <a:pt x="758" y="177"/>
                  </a:lnTo>
                  <a:lnTo>
                    <a:pt x="759" y="177"/>
                  </a:lnTo>
                  <a:lnTo>
                    <a:pt x="759" y="177"/>
                  </a:lnTo>
                  <a:lnTo>
                    <a:pt x="771" y="190"/>
                  </a:lnTo>
                  <a:lnTo>
                    <a:pt x="785" y="201"/>
                  </a:lnTo>
                  <a:lnTo>
                    <a:pt x="812" y="223"/>
                  </a:lnTo>
                  <a:lnTo>
                    <a:pt x="812" y="223"/>
                  </a:lnTo>
                  <a:lnTo>
                    <a:pt x="837" y="244"/>
                  </a:lnTo>
                  <a:lnTo>
                    <a:pt x="850" y="255"/>
                  </a:lnTo>
                  <a:lnTo>
                    <a:pt x="862" y="266"/>
                  </a:lnTo>
                  <a:lnTo>
                    <a:pt x="862" y="266"/>
                  </a:lnTo>
                  <a:lnTo>
                    <a:pt x="948" y="356"/>
                  </a:lnTo>
                  <a:lnTo>
                    <a:pt x="1033" y="446"/>
                  </a:lnTo>
                  <a:lnTo>
                    <a:pt x="1033" y="446"/>
                  </a:lnTo>
                  <a:lnTo>
                    <a:pt x="1054" y="472"/>
                  </a:lnTo>
                  <a:lnTo>
                    <a:pt x="1054" y="472"/>
                  </a:lnTo>
                  <a:lnTo>
                    <a:pt x="1071" y="489"/>
                  </a:lnTo>
                  <a:lnTo>
                    <a:pt x="1086" y="508"/>
                  </a:lnTo>
                  <a:lnTo>
                    <a:pt x="1104" y="523"/>
                  </a:lnTo>
                  <a:lnTo>
                    <a:pt x="1113" y="531"/>
                  </a:lnTo>
                  <a:lnTo>
                    <a:pt x="1123" y="538"/>
                  </a:lnTo>
                  <a:lnTo>
                    <a:pt x="1123" y="538"/>
                  </a:lnTo>
                  <a:lnTo>
                    <a:pt x="1139" y="549"/>
                  </a:lnTo>
                  <a:lnTo>
                    <a:pt x="1155" y="563"/>
                  </a:lnTo>
                  <a:lnTo>
                    <a:pt x="1169" y="577"/>
                  </a:lnTo>
                  <a:lnTo>
                    <a:pt x="1182" y="592"/>
                  </a:lnTo>
                  <a:lnTo>
                    <a:pt x="1182" y="592"/>
                  </a:lnTo>
                  <a:lnTo>
                    <a:pt x="1186" y="597"/>
                  </a:lnTo>
                  <a:lnTo>
                    <a:pt x="1187" y="602"/>
                  </a:lnTo>
                  <a:lnTo>
                    <a:pt x="1187" y="604"/>
                  </a:lnTo>
                  <a:lnTo>
                    <a:pt x="1188" y="605"/>
                  </a:lnTo>
                  <a:lnTo>
                    <a:pt x="1188" y="605"/>
                  </a:lnTo>
                  <a:lnTo>
                    <a:pt x="1194" y="614"/>
                  </a:lnTo>
                  <a:lnTo>
                    <a:pt x="1199" y="624"/>
                  </a:lnTo>
                  <a:lnTo>
                    <a:pt x="1199" y="624"/>
                  </a:lnTo>
                  <a:lnTo>
                    <a:pt x="1213" y="660"/>
                  </a:lnTo>
                  <a:lnTo>
                    <a:pt x="1213" y="660"/>
                  </a:lnTo>
                  <a:lnTo>
                    <a:pt x="1224" y="685"/>
                  </a:lnTo>
                  <a:lnTo>
                    <a:pt x="1233" y="709"/>
                  </a:lnTo>
                  <a:lnTo>
                    <a:pt x="1233" y="709"/>
                  </a:lnTo>
                  <a:lnTo>
                    <a:pt x="1239" y="730"/>
                  </a:lnTo>
                  <a:lnTo>
                    <a:pt x="1244" y="750"/>
                  </a:lnTo>
                  <a:lnTo>
                    <a:pt x="1249" y="769"/>
                  </a:lnTo>
                  <a:lnTo>
                    <a:pt x="1253" y="788"/>
                  </a:lnTo>
                  <a:lnTo>
                    <a:pt x="1255" y="808"/>
                  </a:lnTo>
                  <a:lnTo>
                    <a:pt x="1256" y="826"/>
                  </a:lnTo>
                  <a:lnTo>
                    <a:pt x="1256" y="846"/>
                  </a:lnTo>
                  <a:lnTo>
                    <a:pt x="1254" y="864"/>
                  </a:lnTo>
                  <a:lnTo>
                    <a:pt x="1254" y="864"/>
                  </a:lnTo>
                  <a:lnTo>
                    <a:pt x="1252" y="876"/>
                  </a:lnTo>
                  <a:lnTo>
                    <a:pt x="1246" y="887"/>
                  </a:lnTo>
                  <a:lnTo>
                    <a:pt x="1235" y="911"/>
                  </a:lnTo>
                  <a:lnTo>
                    <a:pt x="1235" y="911"/>
                  </a:lnTo>
                  <a:lnTo>
                    <a:pt x="1228" y="926"/>
                  </a:lnTo>
                  <a:lnTo>
                    <a:pt x="1228" y="926"/>
                  </a:lnTo>
                  <a:lnTo>
                    <a:pt x="1218" y="950"/>
                  </a:lnTo>
                  <a:lnTo>
                    <a:pt x="1218" y="950"/>
                  </a:lnTo>
                  <a:lnTo>
                    <a:pt x="1204" y="979"/>
                  </a:lnTo>
                  <a:lnTo>
                    <a:pt x="1197" y="993"/>
                  </a:lnTo>
                  <a:lnTo>
                    <a:pt x="1190" y="1007"/>
                  </a:lnTo>
                  <a:lnTo>
                    <a:pt x="1190" y="1007"/>
                  </a:lnTo>
                  <a:lnTo>
                    <a:pt x="1180" y="1021"/>
                  </a:lnTo>
                  <a:lnTo>
                    <a:pt x="1170" y="1036"/>
                  </a:lnTo>
                  <a:lnTo>
                    <a:pt x="1159" y="1049"/>
                  </a:lnTo>
                  <a:lnTo>
                    <a:pt x="1146" y="1064"/>
                  </a:lnTo>
                  <a:lnTo>
                    <a:pt x="1133" y="1077"/>
                  </a:lnTo>
                  <a:lnTo>
                    <a:pt x="1119" y="1090"/>
                  </a:lnTo>
                  <a:lnTo>
                    <a:pt x="1105" y="1102"/>
                  </a:lnTo>
                  <a:lnTo>
                    <a:pt x="1089" y="1113"/>
                  </a:lnTo>
                  <a:lnTo>
                    <a:pt x="1079" y="1121"/>
                  </a:lnTo>
                  <a:lnTo>
                    <a:pt x="1079" y="1121"/>
                  </a:lnTo>
                  <a:lnTo>
                    <a:pt x="1051" y="1141"/>
                  </a:lnTo>
                  <a:lnTo>
                    <a:pt x="1022" y="1162"/>
                  </a:lnTo>
                  <a:lnTo>
                    <a:pt x="992" y="1180"/>
                  </a:lnTo>
                  <a:lnTo>
                    <a:pt x="962" y="1197"/>
                  </a:lnTo>
                  <a:lnTo>
                    <a:pt x="947" y="1205"/>
                  </a:lnTo>
                  <a:lnTo>
                    <a:pt x="930" y="1212"/>
                  </a:lnTo>
                  <a:lnTo>
                    <a:pt x="915" y="1219"/>
                  </a:lnTo>
                  <a:lnTo>
                    <a:pt x="898" y="1224"/>
                  </a:lnTo>
                  <a:lnTo>
                    <a:pt x="881" y="1228"/>
                  </a:lnTo>
                  <a:lnTo>
                    <a:pt x="863" y="1231"/>
                  </a:lnTo>
                  <a:lnTo>
                    <a:pt x="846" y="1233"/>
                  </a:lnTo>
                  <a:lnTo>
                    <a:pt x="828" y="1235"/>
                  </a:lnTo>
                  <a:lnTo>
                    <a:pt x="828" y="1235"/>
                  </a:lnTo>
                  <a:lnTo>
                    <a:pt x="808" y="1235"/>
                  </a:lnTo>
                  <a:lnTo>
                    <a:pt x="808" y="12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5" name="Freeform 605"/>
            <p:cNvSpPr/>
            <p:nvPr/>
          </p:nvSpPr>
          <p:spPr bwMode="auto">
            <a:xfrm>
              <a:off x="5305426" y="2120900"/>
              <a:ext cx="365125" cy="185738"/>
            </a:xfrm>
            <a:custGeom>
              <a:avLst/>
              <a:gdLst/>
              <a:ahLst/>
              <a:cxnLst>
                <a:cxn ang="0">
                  <a:pos x="588" y="352"/>
                </a:cxn>
                <a:cxn ang="0">
                  <a:pos x="575" y="342"/>
                </a:cxn>
                <a:cxn ang="0">
                  <a:pos x="572" y="332"/>
                </a:cxn>
                <a:cxn ang="0">
                  <a:pos x="578" y="321"/>
                </a:cxn>
                <a:cxn ang="0">
                  <a:pos x="590" y="315"/>
                </a:cxn>
                <a:cxn ang="0">
                  <a:pos x="621" y="298"/>
                </a:cxn>
                <a:cxn ang="0">
                  <a:pos x="648" y="276"/>
                </a:cxn>
                <a:cxn ang="0">
                  <a:pos x="656" y="257"/>
                </a:cxn>
                <a:cxn ang="0">
                  <a:pos x="657" y="247"/>
                </a:cxn>
                <a:cxn ang="0">
                  <a:pos x="649" y="228"/>
                </a:cxn>
                <a:cxn ang="0">
                  <a:pos x="630" y="207"/>
                </a:cxn>
                <a:cxn ang="0">
                  <a:pos x="597" y="182"/>
                </a:cxn>
                <a:cxn ang="0">
                  <a:pos x="556" y="149"/>
                </a:cxn>
                <a:cxn ang="0">
                  <a:pos x="503" y="102"/>
                </a:cxn>
                <a:cxn ang="0">
                  <a:pos x="445" y="66"/>
                </a:cxn>
                <a:cxn ang="0">
                  <a:pos x="412" y="55"/>
                </a:cxn>
                <a:cxn ang="0">
                  <a:pos x="368" y="45"/>
                </a:cxn>
                <a:cxn ang="0">
                  <a:pos x="276" y="37"/>
                </a:cxn>
                <a:cxn ang="0">
                  <a:pos x="224" y="40"/>
                </a:cxn>
                <a:cxn ang="0">
                  <a:pos x="172" y="48"/>
                </a:cxn>
                <a:cxn ang="0">
                  <a:pos x="131" y="60"/>
                </a:cxn>
                <a:cxn ang="0">
                  <a:pos x="95" y="77"/>
                </a:cxn>
                <a:cxn ang="0">
                  <a:pos x="75" y="91"/>
                </a:cxn>
                <a:cxn ang="0">
                  <a:pos x="57" y="106"/>
                </a:cxn>
                <a:cxn ang="0">
                  <a:pos x="28" y="128"/>
                </a:cxn>
                <a:cxn ang="0">
                  <a:pos x="20" y="130"/>
                </a:cxn>
                <a:cxn ang="0">
                  <a:pos x="13" y="129"/>
                </a:cxn>
                <a:cxn ang="0">
                  <a:pos x="0" y="113"/>
                </a:cxn>
                <a:cxn ang="0">
                  <a:pos x="0" y="106"/>
                </a:cxn>
                <a:cxn ang="0">
                  <a:pos x="8" y="98"/>
                </a:cxn>
                <a:cxn ang="0">
                  <a:pos x="23" y="89"/>
                </a:cxn>
                <a:cxn ang="0">
                  <a:pos x="48" y="66"/>
                </a:cxn>
                <a:cxn ang="0">
                  <a:pos x="71" y="50"/>
                </a:cxn>
                <a:cxn ang="0">
                  <a:pos x="104" y="31"/>
                </a:cxn>
                <a:cxn ang="0">
                  <a:pos x="149" y="14"/>
                </a:cxn>
                <a:cxn ang="0">
                  <a:pos x="199" y="5"/>
                </a:cxn>
                <a:cxn ang="0">
                  <a:pos x="259" y="1"/>
                </a:cxn>
                <a:cxn ang="0">
                  <a:pos x="318" y="1"/>
                </a:cxn>
                <a:cxn ang="0">
                  <a:pos x="404" y="12"/>
                </a:cxn>
                <a:cxn ang="0">
                  <a:pos x="473" y="37"/>
                </a:cxn>
                <a:cxn ang="0">
                  <a:pos x="512" y="62"/>
                </a:cxn>
                <a:cxn ang="0">
                  <a:pos x="570" y="112"/>
                </a:cxn>
                <a:cxn ang="0">
                  <a:pos x="585" y="126"/>
                </a:cxn>
                <a:cxn ang="0">
                  <a:pos x="619" y="153"/>
                </a:cxn>
                <a:cxn ang="0">
                  <a:pos x="662" y="190"/>
                </a:cxn>
                <a:cxn ang="0">
                  <a:pos x="681" y="213"/>
                </a:cxn>
                <a:cxn ang="0">
                  <a:pos x="690" y="243"/>
                </a:cxn>
                <a:cxn ang="0">
                  <a:pos x="687" y="274"/>
                </a:cxn>
                <a:cxn ang="0">
                  <a:pos x="677" y="295"/>
                </a:cxn>
                <a:cxn ang="0">
                  <a:pos x="654" y="320"/>
                </a:cxn>
                <a:cxn ang="0">
                  <a:pos x="615" y="343"/>
                </a:cxn>
                <a:cxn ang="0">
                  <a:pos x="600" y="350"/>
                </a:cxn>
                <a:cxn ang="0">
                  <a:pos x="591" y="352"/>
                </a:cxn>
              </a:cxnLst>
              <a:rect l="0" t="0" r="r" b="b"/>
              <a:pathLst>
                <a:path w="690" h="352">
                  <a:moveTo>
                    <a:pt x="591" y="352"/>
                  </a:moveTo>
                  <a:lnTo>
                    <a:pt x="591" y="352"/>
                  </a:lnTo>
                  <a:lnTo>
                    <a:pt x="588" y="352"/>
                  </a:lnTo>
                  <a:lnTo>
                    <a:pt x="585" y="351"/>
                  </a:lnTo>
                  <a:lnTo>
                    <a:pt x="579" y="347"/>
                  </a:lnTo>
                  <a:lnTo>
                    <a:pt x="575" y="342"/>
                  </a:lnTo>
                  <a:lnTo>
                    <a:pt x="572" y="337"/>
                  </a:lnTo>
                  <a:lnTo>
                    <a:pt x="572" y="337"/>
                  </a:lnTo>
                  <a:lnTo>
                    <a:pt x="572" y="332"/>
                  </a:lnTo>
                  <a:lnTo>
                    <a:pt x="572" y="328"/>
                  </a:lnTo>
                  <a:lnTo>
                    <a:pt x="575" y="323"/>
                  </a:lnTo>
                  <a:lnTo>
                    <a:pt x="578" y="321"/>
                  </a:lnTo>
                  <a:lnTo>
                    <a:pt x="581" y="319"/>
                  </a:lnTo>
                  <a:lnTo>
                    <a:pt x="581" y="319"/>
                  </a:lnTo>
                  <a:lnTo>
                    <a:pt x="590" y="315"/>
                  </a:lnTo>
                  <a:lnTo>
                    <a:pt x="590" y="315"/>
                  </a:lnTo>
                  <a:lnTo>
                    <a:pt x="610" y="305"/>
                  </a:lnTo>
                  <a:lnTo>
                    <a:pt x="621" y="298"/>
                  </a:lnTo>
                  <a:lnTo>
                    <a:pt x="630" y="291"/>
                  </a:lnTo>
                  <a:lnTo>
                    <a:pt x="640" y="284"/>
                  </a:lnTo>
                  <a:lnTo>
                    <a:pt x="648" y="276"/>
                  </a:lnTo>
                  <a:lnTo>
                    <a:pt x="653" y="266"/>
                  </a:lnTo>
                  <a:lnTo>
                    <a:pt x="655" y="261"/>
                  </a:lnTo>
                  <a:lnTo>
                    <a:pt x="656" y="257"/>
                  </a:lnTo>
                  <a:lnTo>
                    <a:pt x="656" y="257"/>
                  </a:lnTo>
                  <a:lnTo>
                    <a:pt x="657" y="252"/>
                  </a:lnTo>
                  <a:lnTo>
                    <a:pt x="657" y="247"/>
                  </a:lnTo>
                  <a:lnTo>
                    <a:pt x="656" y="243"/>
                  </a:lnTo>
                  <a:lnTo>
                    <a:pt x="654" y="237"/>
                  </a:lnTo>
                  <a:lnTo>
                    <a:pt x="649" y="228"/>
                  </a:lnTo>
                  <a:lnTo>
                    <a:pt x="641" y="218"/>
                  </a:lnTo>
                  <a:lnTo>
                    <a:pt x="641" y="218"/>
                  </a:lnTo>
                  <a:lnTo>
                    <a:pt x="630" y="207"/>
                  </a:lnTo>
                  <a:lnTo>
                    <a:pt x="620" y="198"/>
                  </a:lnTo>
                  <a:lnTo>
                    <a:pt x="597" y="182"/>
                  </a:lnTo>
                  <a:lnTo>
                    <a:pt x="597" y="182"/>
                  </a:lnTo>
                  <a:lnTo>
                    <a:pt x="580" y="169"/>
                  </a:lnTo>
                  <a:lnTo>
                    <a:pt x="563" y="155"/>
                  </a:lnTo>
                  <a:lnTo>
                    <a:pt x="556" y="149"/>
                  </a:lnTo>
                  <a:lnTo>
                    <a:pt x="556" y="149"/>
                  </a:lnTo>
                  <a:lnTo>
                    <a:pt x="521" y="118"/>
                  </a:lnTo>
                  <a:lnTo>
                    <a:pt x="503" y="102"/>
                  </a:lnTo>
                  <a:lnTo>
                    <a:pt x="485" y="89"/>
                  </a:lnTo>
                  <a:lnTo>
                    <a:pt x="466" y="77"/>
                  </a:lnTo>
                  <a:lnTo>
                    <a:pt x="445" y="66"/>
                  </a:lnTo>
                  <a:lnTo>
                    <a:pt x="435" y="62"/>
                  </a:lnTo>
                  <a:lnTo>
                    <a:pt x="424" y="58"/>
                  </a:lnTo>
                  <a:lnTo>
                    <a:pt x="412" y="55"/>
                  </a:lnTo>
                  <a:lnTo>
                    <a:pt x="400" y="51"/>
                  </a:lnTo>
                  <a:lnTo>
                    <a:pt x="400" y="51"/>
                  </a:lnTo>
                  <a:lnTo>
                    <a:pt x="368" y="45"/>
                  </a:lnTo>
                  <a:lnTo>
                    <a:pt x="337" y="41"/>
                  </a:lnTo>
                  <a:lnTo>
                    <a:pt x="306" y="38"/>
                  </a:lnTo>
                  <a:lnTo>
                    <a:pt x="276" y="37"/>
                  </a:lnTo>
                  <a:lnTo>
                    <a:pt x="276" y="37"/>
                  </a:lnTo>
                  <a:lnTo>
                    <a:pt x="250" y="38"/>
                  </a:lnTo>
                  <a:lnTo>
                    <a:pt x="224" y="40"/>
                  </a:lnTo>
                  <a:lnTo>
                    <a:pt x="198" y="43"/>
                  </a:lnTo>
                  <a:lnTo>
                    <a:pt x="172" y="48"/>
                  </a:lnTo>
                  <a:lnTo>
                    <a:pt x="172" y="48"/>
                  </a:lnTo>
                  <a:lnTo>
                    <a:pt x="158" y="51"/>
                  </a:lnTo>
                  <a:lnTo>
                    <a:pt x="145" y="56"/>
                  </a:lnTo>
                  <a:lnTo>
                    <a:pt x="131" y="60"/>
                  </a:lnTo>
                  <a:lnTo>
                    <a:pt x="119" y="65"/>
                  </a:lnTo>
                  <a:lnTo>
                    <a:pt x="107" y="71"/>
                  </a:lnTo>
                  <a:lnTo>
                    <a:pt x="95" y="77"/>
                  </a:lnTo>
                  <a:lnTo>
                    <a:pt x="85" y="83"/>
                  </a:lnTo>
                  <a:lnTo>
                    <a:pt x="75" y="91"/>
                  </a:lnTo>
                  <a:lnTo>
                    <a:pt x="75" y="91"/>
                  </a:lnTo>
                  <a:lnTo>
                    <a:pt x="65" y="98"/>
                  </a:lnTo>
                  <a:lnTo>
                    <a:pt x="57" y="106"/>
                  </a:lnTo>
                  <a:lnTo>
                    <a:pt x="57" y="106"/>
                  </a:lnTo>
                  <a:lnTo>
                    <a:pt x="44" y="119"/>
                  </a:lnTo>
                  <a:lnTo>
                    <a:pt x="36" y="124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4" y="130"/>
                  </a:lnTo>
                  <a:lnTo>
                    <a:pt x="20" y="130"/>
                  </a:lnTo>
                  <a:lnTo>
                    <a:pt x="20" y="130"/>
                  </a:lnTo>
                  <a:lnTo>
                    <a:pt x="16" y="130"/>
                  </a:lnTo>
                  <a:lnTo>
                    <a:pt x="13" y="129"/>
                  </a:lnTo>
                  <a:lnTo>
                    <a:pt x="7" y="125"/>
                  </a:lnTo>
                  <a:lnTo>
                    <a:pt x="2" y="120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0"/>
                  </a:lnTo>
                  <a:lnTo>
                    <a:pt x="0" y="106"/>
                  </a:lnTo>
                  <a:lnTo>
                    <a:pt x="3" y="101"/>
                  </a:lnTo>
                  <a:lnTo>
                    <a:pt x="5" y="100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6" y="94"/>
                  </a:lnTo>
                  <a:lnTo>
                    <a:pt x="23" y="89"/>
                  </a:lnTo>
                  <a:lnTo>
                    <a:pt x="35" y="78"/>
                  </a:lnTo>
                  <a:lnTo>
                    <a:pt x="35" y="78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59" y="58"/>
                  </a:lnTo>
                  <a:lnTo>
                    <a:pt x="71" y="50"/>
                  </a:lnTo>
                  <a:lnTo>
                    <a:pt x="97" y="35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18" y="25"/>
                  </a:lnTo>
                  <a:lnTo>
                    <a:pt x="133" y="18"/>
                  </a:lnTo>
                  <a:lnTo>
                    <a:pt x="149" y="14"/>
                  </a:lnTo>
                  <a:lnTo>
                    <a:pt x="165" y="10"/>
                  </a:lnTo>
                  <a:lnTo>
                    <a:pt x="183" y="7"/>
                  </a:lnTo>
                  <a:lnTo>
                    <a:pt x="199" y="5"/>
                  </a:lnTo>
                  <a:lnTo>
                    <a:pt x="233" y="2"/>
                  </a:lnTo>
                  <a:lnTo>
                    <a:pt x="233" y="2"/>
                  </a:lnTo>
                  <a:lnTo>
                    <a:pt x="259" y="1"/>
                  </a:lnTo>
                  <a:lnTo>
                    <a:pt x="286" y="0"/>
                  </a:lnTo>
                  <a:lnTo>
                    <a:pt x="286" y="0"/>
                  </a:lnTo>
                  <a:lnTo>
                    <a:pt x="318" y="1"/>
                  </a:lnTo>
                  <a:lnTo>
                    <a:pt x="348" y="3"/>
                  </a:lnTo>
                  <a:lnTo>
                    <a:pt x="377" y="7"/>
                  </a:lnTo>
                  <a:lnTo>
                    <a:pt x="404" y="12"/>
                  </a:lnTo>
                  <a:lnTo>
                    <a:pt x="429" y="18"/>
                  </a:lnTo>
                  <a:lnTo>
                    <a:pt x="452" y="27"/>
                  </a:lnTo>
                  <a:lnTo>
                    <a:pt x="473" y="37"/>
                  </a:lnTo>
                  <a:lnTo>
                    <a:pt x="492" y="47"/>
                  </a:lnTo>
                  <a:lnTo>
                    <a:pt x="492" y="47"/>
                  </a:lnTo>
                  <a:lnTo>
                    <a:pt x="512" y="62"/>
                  </a:lnTo>
                  <a:lnTo>
                    <a:pt x="532" y="78"/>
                  </a:lnTo>
                  <a:lnTo>
                    <a:pt x="551" y="95"/>
                  </a:lnTo>
                  <a:lnTo>
                    <a:pt x="570" y="112"/>
                  </a:lnTo>
                  <a:lnTo>
                    <a:pt x="570" y="112"/>
                  </a:lnTo>
                  <a:lnTo>
                    <a:pt x="585" y="126"/>
                  </a:lnTo>
                  <a:lnTo>
                    <a:pt x="585" y="126"/>
                  </a:lnTo>
                  <a:lnTo>
                    <a:pt x="601" y="139"/>
                  </a:lnTo>
                  <a:lnTo>
                    <a:pt x="619" y="153"/>
                  </a:lnTo>
                  <a:lnTo>
                    <a:pt x="619" y="153"/>
                  </a:lnTo>
                  <a:lnTo>
                    <a:pt x="633" y="164"/>
                  </a:lnTo>
                  <a:lnTo>
                    <a:pt x="649" y="176"/>
                  </a:lnTo>
                  <a:lnTo>
                    <a:pt x="662" y="190"/>
                  </a:lnTo>
                  <a:lnTo>
                    <a:pt x="676" y="204"/>
                  </a:lnTo>
                  <a:lnTo>
                    <a:pt x="676" y="204"/>
                  </a:lnTo>
                  <a:lnTo>
                    <a:pt x="681" y="213"/>
                  </a:lnTo>
                  <a:lnTo>
                    <a:pt x="686" y="222"/>
                  </a:lnTo>
                  <a:lnTo>
                    <a:pt x="688" y="232"/>
                  </a:lnTo>
                  <a:lnTo>
                    <a:pt x="690" y="243"/>
                  </a:lnTo>
                  <a:lnTo>
                    <a:pt x="690" y="253"/>
                  </a:lnTo>
                  <a:lnTo>
                    <a:pt x="689" y="263"/>
                  </a:lnTo>
                  <a:lnTo>
                    <a:pt x="687" y="274"/>
                  </a:lnTo>
                  <a:lnTo>
                    <a:pt x="683" y="284"/>
                  </a:lnTo>
                  <a:lnTo>
                    <a:pt x="683" y="284"/>
                  </a:lnTo>
                  <a:lnTo>
                    <a:pt x="677" y="295"/>
                  </a:lnTo>
                  <a:lnTo>
                    <a:pt x="669" y="305"/>
                  </a:lnTo>
                  <a:lnTo>
                    <a:pt x="662" y="313"/>
                  </a:lnTo>
                  <a:lnTo>
                    <a:pt x="654" y="320"/>
                  </a:lnTo>
                  <a:lnTo>
                    <a:pt x="645" y="326"/>
                  </a:lnTo>
                  <a:lnTo>
                    <a:pt x="635" y="331"/>
                  </a:lnTo>
                  <a:lnTo>
                    <a:pt x="615" y="343"/>
                  </a:lnTo>
                  <a:lnTo>
                    <a:pt x="615" y="343"/>
                  </a:lnTo>
                  <a:lnTo>
                    <a:pt x="600" y="350"/>
                  </a:lnTo>
                  <a:lnTo>
                    <a:pt x="600" y="350"/>
                  </a:lnTo>
                  <a:lnTo>
                    <a:pt x="595" y="351"/>
                  </a:lnTo>
                  <a:lnTo>
                    <a:pt x="591" y="352"/>
                  </a:lnTo>
                  <a:lnTo>
                    <a:pt x="591" y="35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6" name="Freeform 606"/>
            <p:cNvSpPr/>
            <p:nvPr/>
          </p:nvSpPr>
          <p:spPr bwMode="auto">
            <a:xfrm>
              <a:off x="5356226" y="2198688"/>
              <a:ext cx="147638" cy="49213"/>
            </a:xfrm>
            <a:custGeom>
              <a:avLst/>
              <a:gdLst/>
              <a:ahLst/>
              <a:cxnLst>
                <a:cxn ang="0">
                  <a:pos x="16" y="94"/>
                </a:cxn>
                <a:cxn ang="0">
                  <a:pos x="9" y="93"/>
                </a:cxn>
                <a:cxn ang="0">
                  <a:pos x="2" y="85"/>
                </a:cxn>
                <a:cxn ang="0">
                  <a:pos x="0" y="79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3" y="59"/>
                </a:cxn>
                <a:cxn ang="0">
                  <a:pos x="18" y="57"/>
                </a:cxn>
                <a:cxn ang="0">
                  <a:pos x="31" y="46"/>
                </a:cxn>
                <a:cxn ang="0">
                  <a:pos x="38" y="41"/>
                </a:cxn>
                <a:cxn ang="0">
                  <a:pos x="46" y="36"/>
                </a:cxn>
                <a:cxn ang="0">
                  <a:pos x="60" y="28"/>
                </a:cxn>
                <a:cxn ang="0">
                  <a:pos x="77" y="20"/>
                </a:cxn>
                <a:cxn ang="0">
                  <a:pos x="115" y="7"/>
                </a:cxn>
                <a:cxn ang="0">
                  <a:pos x="134" y="2"/>
                </a:cxn>
                <a:cxn ang="0">
                  <a:pos x="154" y="0"/>
                </a:cxn>
                <a:cxn ang="0">
                  <a:pos x="173" y="2"/>
                </a:cxn>
                <a:cxn ang="0">
                  <a:pos x="208" y="9"/>
                </a:cxn>
                <a:cxn ang="0">
                  <a:pos x="240" y="24"/>
                </a:cxn>
                <a:cxn ang="0">
                  <a:pos x="266" y="45"/>
                </a:cxn>
                <a:cxn ang="0">
                  <a:pos x="276" y="58"/>
                </a:cxn>
                <a:cxn ang="0">
                  <a:pos x="279" y="67"/>
                </a:cxn>
                <a:cxn ang="0">
                  <a:pos x="278" y="74"/>
                </a:cxn>
                <a:cxn ang="0">
                  <a:pos x="275" y="78"/>
                </a:cxn>
                <a:cxn ang="0">
                  <a:pos x="266" y="83"/>
                </a:cxn>
                <a:cxn ang="0">
                  <a:pos x="259" y="84"/>
                </a:cxn>
                <a:cxn ang="0">
                  <a:pos x="256" y="83"/>
                </a:cxn>
                <a:cxn ang="0">
                  <a:pos x="248" y="80"/>
                </a:cxn>
                <a:cxn ang="0">
                  <a:pos x="245" y="76"/>
                </a:cxn>
                <a:cxn ang="0">
                  <a:pos x="230" y="59"/>
                </a:cxn>
                <a:cxn ang="0">
                  <a:pos x="210" y="47"/>
                </a:cxn>
                <a:cxn ang="0">
                  <a:pos x="186" y="40"/>
                </a:cxn>
                <a:cxn ang="0">
                  <a:pos x="160" y="37"/>
                </a:cxn>
                <a:cxn ang="0">
                  <a:pos x="150" y="37"/>
                </a:cxn>
                <a:cxn ang="0">
                  <a:pos x="121" y="42"/>
                </a:cxn>
                <a:cxn ang="0">
                  <a:pos x="94" y="51"/>
                </a:cxn>
                <a:cxn ang="0">
                  <a:pos x="86" y="56"/>
                </a:cxn>
                <a:cxn ang="0">
                  <a:pos x="62" y="71"/>
                </a:cxn>
                <a:cxn ang="0">
                  <a:pos x="43" y="84"/>
                </a:cxn>
                <a:cxn ang="0">
                  <a:pos x="22" y="94"/>
                </a:cxn>
                <a:cxn ang="0">
                  <a:pos x="16" y="94"/>
                </a:cxn>
              </a:cxnLst>
              <a:rect l="0" t="0" r="r" b="b"/>
              <a:pathLst>
                <a:path w="279" h="94">
                  <a:moveTo>
                    <a:pt x="16" y="94"/>
                  </a:moveTo>
                  <a:lnTo>
                    <a:pt x="16" y="94"/>
                  </a:lnTo>
                  <a:lnTo>
                    <a:pt x="13" y="94"/>
                  </a:lnTo>
                  <a:lnTo>
                    <a:pt x="9" y="93"/>
                  </a:lnTo>
                  <a:lnTo>
                    <a:pt x="5" y="90"/>
                  </a:lnTo>
                  <a:lnTo>
                    <a:pt x="2" y="85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4"/>
                  </a:lnTo>
                  <a:lnTo>
                    <a:pt x="2" y="68"/>
                  </a:lnTo>
                  <a:lnTo>
                    <a:pt x="3" y="66"/>
                  </a:lnTo>
                  <a:lnTo>
                    <a:pt x="6" y="62"/>
                  </a:lnTo>
                  <a:lnTo>
                    <a:pt x="8" y="60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8" y="57"/>
                  </a:lnTo>
                  <a:lnTo>
                    <a:pt x="22" y="54"/>
                  </a:lnTo>
                  <a:lnTo>
                    <a:pt x="31" y="46"/>
                  </a:lnTo>
                  <a:lnTo>
                    <a:pt x="31" y="46"/>
                  </a:lnTo>
                  <a:lnTo>
                    <a:pt x="38" y="41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77" y="20"/>
                  </a:lnTo>
                  <a:lnTo>
                    <a:pt x="77" y="20"/>
                  </a:lnTo>
                  <a:lnTo>
                    <a:pt x="95" y="13"/>
                  </a:lnTo>
                  <a:lnTo>
                    <a:pt x="115" y="7"/>
                  </a:lnTo>
                  <a:lnTo>
                    <a:pt x="124" y="4"/>
                  </a:lnTo>
                  <a:lnTo>
                    <a:pt x="134" y="2"/>
                  </a:lnTo>
                  <a:lnTo>
                    <a:pt x="144" y="0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73" y="2"/>
                  </a:lnTo>
                  <a:lnTo>
                    <a:pt x="191" y="5"/>
                  </a:lnTo>
                  <a:lnTo>
                    <a:pt x="208" y="9"/>
                  </a:lnTo>
                  <a:lnTo>
                    <a:pt x="224" y="16"/>
                  </a:lnTo>
                  <a:lnTo>
                    <a:pt x="240" y="24"/>
                  </a:lnTo>
                  <a:lnTo>
                    <a:pt x="253" y="34"/>
                  </a:lnTo>
                  <a:lnTo>
                    <a:pt x="266" y="45"/>
                  </a:lnTo>
                  <a:lnTo>
                    <a:pt x="276" y="58"/>
                  </a:lnTo>
                  <a:lnTo>
                    <a:pt x="276" y="58"/>
                  </a:lnTo>
                  <a:lnTo>
                    <a:pt x="278" y="62"/>
                  </a:lnTo>
                  <a:lnTo>
                    <a:pt x="279" y="67"/>
                  </a:lnTo>
                  <a:lnTo>
                    <a:pt x="279" y="70"/>
                  </a:lnTo>
                  <a:lnTo>
                    <a:pt x="278" y="74"/>
                  </a:lnTo>
                  <a:lnTo>
                    <a:pt x="278" y="74"/>
                  </a:lnTo>
                  <a:lnTo>
                    <a:pt x="275" y="78"/>
                  </a:lnTo>
                  <a:lnTo>
                    <a:pt x="271" y="81"/>
                  </a:lnTo>
                  <a:lnTo>
                    <a:pt x="266" y="83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6" y="83"/>
                  </a:lnTo>
                  <a:lnTo>
                    <a:pt x="252" y="82"/>
                  </a:lnTo>
                  <a:lnTo>
                    <a:pt x="248" y="80"/>
                  </a:lnTo>
                  <a:lnTo>
                    <a:pt x="245" y="76"/>
                  </a:lnTo>
                  <a:lnTo>
                    <a:pt x="245" y="76"/>
                  </a:lnTo>
                  <a:lnTo>
                    <a:pt x="238" y="67"/>
                  </a:lnTo>
                  <a:lnTo>
                    <a:pt x="230" y="59"/>
                  </a:lnTo>
                  <a:lnTo>
                    <a:pt x="220" y="52"/>
                  </a:lnTo>
                  <a:lnTo>
                    <a:pt x="210" y="47"/>
                  </a:lnTo>
                  <a:lnTo>
                    <a:pt x="199" y="43"/>
                  </a:lnTo>
                  <a:lnTo>
                    <a:pt x="186" y="40"/>
                  </a:lnTo>
                  <a:lnTo>
                    <a:pt x="174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50" y="37"/>
                  </a:lnTo>
                  <a:lnTo>
                    <a:pt x="141" y="38"/>
                  </a:lnTo>
                  <a:lnTo>
                    <a:pt x="121" y="42"/>
                  </a:lnTo>
                  <a:lnTo>
                    <a:pt x="102" y="48"/>
                  </a:lnTo>
                  <a:lnTo>
                    <a:pt x="94" y="51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74" y="64"/>
                  </a:lnTo>
                  <a:lnTo>
                    <a:pt x="62" y="71"/>
                  </a:lnTo>
                  <a:lnTo>
                    <a:pt x="62" y="71"/>
                  </a:lnTo>
                  <a:lnTo>
                    <a:pt x="43" y="84"/>
                  </a:lnTo>
                  <a:lnTo>
                    <a:pt x="32" y="90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16" y="94"/>
                  </a:lnTo>
                  <a:lnTo>
                    <a:pt x="16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</p:grpSp>
      <p:sp>
        <p:nvSpPr>
          <p:cNvPr id="117" name="椭圆 31"/>
          <p:cNvSpPr/>
          <p:nvPr/>
        </p:nvSpPr>
        <p:spPr>
          <a:xfrm rot="15654318">
            <a:off x="6657103" y="4993731"/>
            <a:ext cx="887186" cy="878338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grpSp>
        <p:nvGrpSpPr>
          <p:cNvPr id="118" name="组合 117"/>
          <p:cNvGrpSpPr/>
          <p:nvPr/>
        </p:nvGrpSpPr>
        <p:grpSpPr>
          <a:xfrm>
            <a:off x="6840062" y="5164748"/>
            <a:ext cx="548066" cy="536304"/>
            <a:chOff x="2159000" y="1141413"/>
            <a:chExt cx="739775" cy="723900"/>
          </a:xfrm>
          <a:solidFill>
            <a:srgbClr val="414042"/>
          </a:solidFill>
        </p:grpSpPr>
        <p:sp>
          <p:nvSpPr>
            <p:cNvPr id="119" name="Freeform 832"/>
            <p:cNvSpPr/>
            <p:nvPr/>
          </p:nvSpPr>
          <p:spPr bwMode="auto">
            <a:xfrm>
              <a:off x="2216150" y="1428750"/>
              <a:ext cx="14288" cy="635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7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7" y="22"/>
                </a:cxn>
                <a:cxn ang="0">
                  <a:pos x="14" y="39"/>
                </a:cxn>
                <a:cxn ang="0">
                  <a:pos x="9" y="56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2" y="84"/>
                </a:cxn>
                <a:cxn ang="0">
                  <a:pos x="1" y="95"/>
                </a:cxn>
                <a:cxn ang="0">
                  <a:pos x="0" y="100"/>
                </a:cxn>
                <a:cxn ang="0">
                  <a:pos x="1" y="106"/>
                </a:cxn>
                <a:cxn ang="0">
                  <a:pos x="2" y="111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5" y="117"/>
                </a:cxn>
                <a:cxn ang="0">
                  <a:pos x="7" y="118"/>
                </a:cxn>
                <a:cxn ang="0">
                  <a:pos x="8" y="118"/>
                </a:cxn>
                <a:cxn ang="0">
                  <a:pos x="10" y="118"/>
                </a:cxn>
                <a:cxn ang="0">
                  <a:pos x="12" y="116"/>
                </a:cxn>
                <a:cxn ang="0">
                  <a:pos x="13" y="115"/>
                </a:cxn>
                <a:cxn ang="0">
                  <a:pos x="14" y="113"/>
                </a:cxn>
                <a:cxn ang="0">
                  <a:pos x="13" y="111"/>
                </a:cxn>
                <a:cxn ang="0">
                  <a:pos x="13" y="111"/>
                </a:cxn>
                <a:cxn ang="0">
                  <a:pos x="10" y="104"/>
                </a:cxn>
                <a:cxn ang="0">
                  <a:pos x="9" y="97"/>
                </a:cxn>
                <a:cxn ang="0">
                  <a:pos x="10" y="91"/>
                </a:cxn>
                <a:cxn ang="0">
                  <a:pos x="12" y="83"/>
                </a:cxn>
                <a:cxn ang="0">
                  <a:pos x="16" y="68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23" y="44"/>
                </a:cxn>
                <a:cxn ang="0">
                  <a:pos x="26" y="30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27" h="118">
                  <a:moveTo>
                    <a:pt x="27" y="4"/>
                  </a:moveTo>
                  <a:lnTo>
                    <a:pt x="27" y="4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7" y="22"/>
                  </a:lnTo>
                  <a:lnTo>
                    <a:pt x="14" y="39"/>
                  </a:lnTo>
                  <a:lnTo>
                    <a:pt x="9" y="56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84"/>
                  </a:lnTo>
                  <a:lnTo>
                    <a:pt x="1" y="95"/>
                  </a:lnTo>
                  <a:lnTo>
                    <a:pt x="0" y="100"/>
                  </a:lnTo>
                  <a:lnTo>
                    <a:pt x="1" y="106"/>
                  </a:lnTo>
                  <a:lnTo>
                    <a:pt x="2" y="111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5" y="117"/>
                  </a:lnTo>
                  <a:lnTo>
                    <a:pt x="7" y="118"/>
                  </a:lnTo>
                  <a:lnTo>
                    <a:pt x="8" y="118"/>
                  </a:lnTo>
                  <a:lnTo>
                    <a:pt x="10" y="118"/>
                  </a:lnTo>
                  <a:lnTo>
                    <a:pt x="12" y="116"/>
                  </a:lnTo>
                  <a:lnTo>
                    <a:pt x="13" y="115"/>
                  </a:lnTo>
                  <a:lnTo>
                    <a:pt x="14" y="113"/>
                  </a:lnTo>
                  <a:lnTo>
                    <a:pt x="13" y="111"/>
                  </a:lnTo>
                  <a:lnTo>
                    <a:pt x="13" y="111"/>
                  </a:lnTo>
                  <a:lnTo>
                    <a:pt x="10" y="104"/>
                  </a:lnTo>
                  <a:lnTo>
                    <a:pt x="9" y="97"/>
                  </a:lnTo>
                  <a:lnTo>
                    <a:pt x="10" y="91"/>
                  </a:lnTo>
                  <a:lnTo>
                    <a:pt x="12" y="83"/>
                  </a:lnTo>
                  <a:lnTo>
                    <a:pt x="16" y="68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3" y="44"/>
                  </a:lnTo>
                  <a:lnTo>
                    <a:pt x="26" y="30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0" name="Freeform 833"/>
            <p:cNvSpPr/>
            <p:nvPr/>
          </p:nvSpPr>
          <p:spPr bwMode="auto">
            <a:xfrm>
              <a:off x="2251075" y="1462088"/>
              <a:ext cx="9525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61"/>
                </a:cxn>
                <a:cxn ang="0">
                  <a:pos x="8" y="66"/>
                </a:cxn>
                <a:cxn ang="0">
                  <a:pos x="5" y="78"/>
                </a:cxn>
                <a:cxn ang="0">
                  <a:pos x="2" y="8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8" y="103"/>
                </a:cxn>
                <a:cxn ang="0">
                  <a:pos x="10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2" y="90"/>
                </a:cxn>
                <a:cxn ang="0">
                  <a:pos x="15" y="81"/>
                </a:cxn>
                <a:cxn ang="0">
                  <a:pos x="18" y="71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48"/>
                </a:cxn>
                <a:cxn ang="0">
                  <a:pos x="20" y="3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0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61"/>
                  </a:lnTo>
                  <a:lnTo>
                    <a:pt x="8" y="66"/>
                  </a:lnTo>
                  <a:lnTo>
                    <a:pt x="5" y="78"/>
                  </a:lnTo>
                  <a:lnTo>
                    <a:pt x="2" y="8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8" y="103"/>
                  </a:lnTo>
                  <a:lnTo>
                    <a:pt x="10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2" y="90"/>
                  </a:lnTo>
                  <a:lnTo>
                    <a:pt x="15" y="81"/>
                  </a:lnTo>
                  <a:lnTo>
                    <a:pt x="18" y="71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48"/>
                  </a:lnTo>
                  <a:lnTo>
                    <a:pt x="20" y="3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1" name="Freeform 834"/>
            <p:cNvSpPr/>
            <p:nvPr/>
          </p:nvSpPr>
          <p:spPr bwMode="auto">
            <a:xfrm>
              <a:off x="2278063" y="1493838"/>
              <a:ext cx="9525" cy="5873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30"/>
                </a:cxn>
                <a:cxn ang="0">
                  <a:pos x="4" y="55"/>
                </a:cxn>
                <a:cxn ang="0">
                  <a:pos x="1" y="80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80"/>
                </a:cxn>
                <a:cxn ang="0">
                  <a:pos x="13" y="55"/>
                </a:cxn>
                <a:cxn ang="0">
                  <a:pos x="16" y="3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109">
                  <a:moveTo>
                    <a:pt x="9" y="4"/>
                  </a:moveTo>
                  <a:lnTo>
                    <a:pt x="9" y="4"/>
                  </a:lnTo>
                  <a:lnTo>
                    <a:pt x="7" y="30"/>
                  </a:lnTo>
                  <a:lnTo>
                    <a:pt x="4" y="55"/>
                  </a:lnTo>
                  <a:lnTo>
                    <a:pt x="1" y="80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80"/>
                  </a:lnTo>
                  <a:lnTo>
                    <a:pt x="13" y="55"/>
                  </a:lnTo>
                  <a:lnTo>
                    <a:pt x="16" y="3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2" name="Freeform 835"/>
            <p:cNvSpPr/>
            <p:nvPr/>
          </p:nvSpPr>
          <p:spPr bwMode="auto">
            <a:xfrm>
              <a:off x="2308225" y="1528763"/>
              <a:ext cx="12700" cy="5556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7"/>
                </a:cxn>
                <a:cxn ang="0">
                  <a:pos x="12" y="29"/>
                </a:cxn>
                <a:cxn ang="0">
                  <a:pos x="8" y="52"/>
                </a:cxn>
                <a:cxn ang="0">
                  <a:pos x="4" y="7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4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7"/>
                </a:cxn>
                <a:cxn ang="0">
                  <a:pos x="17" y="53"/>
                </a:cxn>
                <a:cxn ang="0">
                  <a:pos x="21" y="29"/>
                </a:cxn>
                <a:cxn ang="0">
                  <a:pos x="22" y="17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3" h="105">
                  <a:moveTo>
                    <a:pt x="14" y="5"/>
                  </a:moveTo>
                  <a:lnTo>
                    <a:pt x="14" y="5"/>
                  </a:lnTo>
                  <a:lnTo>
                    <a:pt x="13" y="17"/>
                  </a:lnTo>
                  <a:lnTo>
                    <a:pt x="12" y="29"/>
                  </a:lnTo>
                  <a:lnTo>
                    <a:pt x="8" y="52"/>
                  </a:lnTo>
                  <a:lnTo>
                    <a:pt x="4" y="7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4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7"/>
                  </a:lnTo>
                  <a:lnTo>
                    <a:pt x="17" y="53"/>
                  </a:lnTo>
                  <a:lnTo>
                    <a:pt x="21" y="29"/>
                  </a:lnTo>
                  <a:lnTo>
                    <a:pt x="22" y="1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3" name="Freeform 836"/>
            <p:cNvSpPr/>
            <p:nvPr/>
          </p:nvSpPr>
          <p:spPr bwMode="auto">
            <a:xfrm>
              <a:off x="2328863" y="1558925"/>
              <a:ext cx="14288" cy="52388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7" y="17"/>
                </a:cxn>
                <a:cxn ang="0">
                  <a:pos x="15" y="28"/>
                </a:cxn>
                <a:cxn ang="0">
                  <a:pos x="10" y="50"/>
                </a:cxn>
                <a:cxn ang="0">
                  <a:pos x="5" y="7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14" y="73"/>
                </a:cxn>
                <a:cxn ang="0">
                  <a:pos x="20" y="51"/>
                </a:cxn>
                <a:cxn ang="0">
                  <a:pos x="26" y="28"/>
                </a:cxn>
                <a:cxn ang="0">
                  <a:pos x="27" y="17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8" h="99">
                  <a:moveTo>
                    <a:pt x="19" y="5"/>
                  </a:moveTo>
                  <a:lnTo>
                    <a:pt x="19" y="5"/>
                  </a:lnTo>
                  <a:lnTo>
                    <a:pt x="17" y="17"/>
                  </a:lnTo>
                  <a:lnTo>
                    <a:pt x="15" y="28"/>
                  </a:lnTo>
                  <a:lnTo>
                    <a:pt x="10" y="50"/>
                  </a:lnTo>
                  <a:lnTo>
                    <a:pt x="5" y="7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4" y="73"/>
                  </a:lnTo>
                  <a:lnTo>
                    <a:pt x="20" y="51"/>
                  </a:lnTo>
                  <a:lnTo>
                    <a:pt x="26" y="28"/>
                  </a:lnTo>
                  <a:lnTo>
                    <a:pt x="27" y="17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4" name="Freeform 837"/>
            <p:cNvSpPr/>
            <p:nvPr/>
          </p:nvSpPr>
          <p:spPr bwMode="auto">
            <a:xfrm>
              <a:off x="2359025" y="1576388"/>
              <a:ext cx="22225" cy="635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10"/>
                </a:cxn>
                <a:cxn ang="0">
                  <a:pos x="28" y="18"/>
                </a:cxn>
                <a:cxn ang="0">
                  <a:pos x="23" y="33"/>
                </a:cxn>
                <a:cxn ang="0">
                  <a:pos x="20" y="49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9" y="89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0" y="116"/>
                </a:cxn>
                <a:cxn ang="0">
                  <a:pos x="23" y="75"/>
                </a:cxn>
                <a:cxn ang="0">
                  <a:pos x="23" y="75"/>
                </a:cxn>
                <a:cxn ang="0">
                  <a:pos x="28" y="58"/>
                </a:cxn>
                <a:cxn ang="0">
                  <a:pos x="31" y="40"/>
                </a:cxn>
                <a:cxn ang="0">
                  <a:pos x="36" y="24"/>
                </a:cxn>
                <a:cxn ang="0">
                  <a:pos x="39" y="16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119">
                  <a:moveTo>
                    <a:pt x="34" y="3"/>
                  </a:moveTo>
                  <a:lnTo>
                    <a:pt x="34" y="3"/>
                  </a:lnTo>
                  <a:lnTo>
                    <a:pt x="31" y="10"/>
                  </a:lnTo>
                  <a:lnTo>
                    <a:pt x="28" y="18"/>
                  </a:lnTo>
                  <a:lnTo>
                    <a:pt x="23" y="33"/>
                  </a:lnTo>
                  <a:lnTo>
                    <a:pt x="20" y="49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9" y="89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0" y="116"/>
                  </a:lnTo>
                  <a:lnTo>
                    <a:pt x="23" y="75"/>
                  </a:lnTo>
                  <a:lnTo>
                    <a:pt x="23" y="75"/>
                  </a:lnTo>
                  <a:lnTo>
                    <a:pt x="28" y="58"/>
                  </a:lnTo>
                  <a:lnTo>
                    <a:pt x="31" y="40"/>
                  </a:lnTo>
                  <a:lnTo>
                    <a:pt x="36" y="24"/>
                  </a:lnTo>
                  <a:lnTo>
                    <a:pt x="39" y="1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5" name="Freeform 838"/>
            <p:cNvSpPr/>
            <p:nvPr/>
          </p:nvSpPr>
          <p:spPr bwMode="auto">
            <a:xfrm>
              <a:off x="2393950" y="1608138"/>
              <a:ext cx="22225" cy="6191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30"/>
                </a:cxn>
                <a:cxn ang="0">
                  <a:pos x="11" y="57"/>
                </a:cxn>
                <a:cxn ang="0">
                  <a:pos x="7" y="70"/>
                </a:cxn>
                <a:cxn ang="0">
                  <a:pos x="4" y="84"/>
                </a:cxn>
                <a:cxn ang="0">
                  <a:pos x="1" y="98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3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0" y="99"/>
                </a:cxn>
                <a:cxn ang="0">
                  <a:pos x="13" y="85"/>
                </a:cxn>
                <a:cxn ang="0">
                  <a:pos x="16" y="71"/>
                </a:cxn>
                <a:cxn ang="0">
                  <a:pos x="22" y="58"/>
                </a:cxn>
                <a:cxn ang="0">
                  <a:pos x="32" y="32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8">
                  <a:moveTo>
                    <a:pt x="33" y="3"/>
                  </a:moveTo>
                  <a:lnTo>
                    <a:pt x="33" y="3"/>
                  </a:lnTo>
                  <a:lnTo>
                    <a:pt x="23" y="30"/>
                  </a:lnTo>
                  <a:lnTo>
                    <a:pt x="11" y="57"/>
                  </a:lnTo>
                  <a:lnTo>
                    <a:pt x="7" y="70"/>
                  </a:lnTo>
                  <a:lnTo>
                    <a:pt x="4" y="84"/>
                  </a:lnTo>
                  <a:lnTo>
                    <a:pt x="1" y="98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3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0" y="99"/>
                  </a:lnTo>
                  <a:lnTo>
                    <a:pt x="13" y="85"/>
                  </a:lnTo>
                  <a:lnTo>
                    <a:pt x="16" y="71"/>
                  </a:lnTo>
                  <a:lnTo>
                    <a:pt x="22" y="58"/>
                  </a:lnTo>
                  <a:lnTo>
                    <a:pt x="32" y="32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6" name="Freeform 839"/>
            <p:cNvSpPr/>
            <p:nvPr/>
          </p:nvSpPr>
          <p:spPr bwMode="auto">
            <a:xfrm>
              <a:off x="2420938" y="1644650"/>
              <a:ext cx="20638" cy="587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3" y="14"/>
                </a:cxn>
                <a:cxn ang="0">
                  <a:pos x="18" y="25"/>
                </a:cxn>
                <a:cxn ang="0">
                  <a:pos x="15" y="37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6" y="77"/>
                </a:cxn>
                <a:cxn ang="0">
                  <a:pos x="3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09"/>
                </a:cxn>
                <a:cxn ang="0">
                  <a:pos x="6" y="110"/>
                </a:cxn>
                <a:cxn ang="0">
                  <a:pos x="7" y="109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2" y="94"/>
                </a:cxn>
                <a:cxn ang="0">
                  <a:pos x="15" y="84"/>
                </a:cxn>
                <a:cxn ang="0">
                  <a:pos x="18" y="73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21" y="48"/>
                </a:cxn>
                <a:cxn ang="0">
                  <a:pos x="25" y="34"/>
                </a:cxn>
                <a:cxn ang="0">
                  <a:pos x="30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5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9" h="110">
                  <a:moveTo>
                    <a:pt x="29" y="2"/>
                  </a:moveTo>
                  <a:lnTo>
                    <a:pt x="29" y="2"/>
                  </a:lnTo>
                  <a:lnTo>
                    <a:pt x="23" y="14"/>
                  </a:lnTo>
                  <a:lnTo>
                    <a:pt x="18" y="25"/>
                  </a:lnTo>
                  <a:lnTo>
                    <a:pt x="15" y="37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6" y="77"/>
                  </a:lnTo>
                  <a:lnTo>
                    <a:pt x="3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09"/>
                  </a:lnTo>
                  <a:lnTo>
                    <a:pt x="6" y="110"/>
                  </a:lnTo>
                  <a:lnTo>
                    <a:pt x="7" y="109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2" y="94"/>
                  </a:lnTo>
                  <a:lnTo>
                    <a:pt x="15" y="84"/>
                  </a:lnTo>
                  <a:lnTo>
                    <a:pt x="18" y="73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21" y="48"/>
                  </a:lnTo>
                  <a:lnTo>
                    <a:pt x="25" y="34"/>
                  </a:lnTo>
                  <a:lnTo>
                    <a:pt x="30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7" name="Freeform 840"/>
            <p:cNvSpPr/>
            <p:nvPr/>
          </p:nvSpPr>
          <p:spPr bwMode="auto">
            <a:xfrm>
              <a:off x="2451100" y="1674813"/>
              <a:ext cx="12700" cy="55563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29"/>
                </a:cxn>
                <a:cxn ang="0">
                  <a:pos x="11" y="53"/>
                </a:cxn>
                <a:cxn ang="0">
                  <a:pos x="7" y="75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7" y="104"/>
                </a:cxn>
                <a:cxn ang="0">
                  <a:pos x="8" y="104"/>
                </a:cxn>
                <a:cxn ang="0">
                  <a:pos x="10" y="103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16" y="77"/>
                </a:cxn>
                <a:cxn ang="0">
                  <a:pos x="20" y="54"/>
                </a:cxn>
                <a:cxn ang="0">
                  <a:pos x="23" y="29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4" h="104">
                  <a:moveTo>
                    <a:pt x="15" y="5"/>
                  </a:moveTo>
                  <a:lnTo>
                    <a:pt x="15" y="5"/>
                  </a:lnTo>
                  <a:lnTo>
                    <a:pt x="13" y="29"/>
                  </a:lnTo>
                  <a:lnTo>
                    <a:pt x="11" y="53"/>
                  </a:lnTo>
                  <a:lnTo>
                    <a:pt x="7" y="75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7" y="104"/>
                  </a:lnTo>
                  <a:lnTo>
                    <a:pt x="8" y="104"/>
                  </a:lnTo>
                  <a:lnTo>
                    <a:pt x="10" y="103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16" y="77"/>
                  </a:lnTo>
                  <a:lnTo>
                    <a:pt x="20" y="54"/>
                  </a:lnTo>
                  <a:lnTo>
                    <a:pt x="23" y="29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8" name="Freeform 841"/>
            <p:cNvSpPr/>
            <p:nvPr/>
          </p:nvSpPr>
          <p:spPr bwMode="auto">
            <a:xfrm>
              <a:off x="2479675" y="1695450"/>
              <a:ext cx="22225" cy="6032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19" y="56"/>
                </a:cxn>
                <a:cxn ang="0">
                  <a:pos x="9" y="83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6" y="113"/>
                </a:cxn>
                <a:cxn ang="0">
                  <a:pos x="8" y="112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9" y="85"/>
                </a:cxn>
                <a:cxn ang="0">
                  <a:pos x="27" y="5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4">
                  <a:moveTo>
                    <a:pt x="33" y="3"/>
                  </a:moveTo>
                  <a:lnTo>
                    <a:pt x="33" y="3"/>
                  </a:lnTo>
                  <a:lnTo>
                    <a:pt x="19" y="56"/>
                  </a:lnTo>
                  <a:lnTo>
                    <a:pt x="9" y="8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6" y="113"/>
                  </a:lnTo>
                  <a:lnTo>
                    <a:pt x="8" y="112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9" y="85"/>
                  </a:lnTo>
                  <a:lnTo>
                    <a:pt x="27" y="5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9" name="Freeform 842"/>
            <p:cNvSpPr/>
            <p:nvPr/>
          </p:nvSpPr>
          <p:spPr bwMode="auto">
            <a:xfrm>
              <a:off x="2509838" y="1725613"/>
              <a:ext cx="14288" cy="53975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7" y="16"/>
                </a:cxn>
                <a:cxn ang="0">
                  <a:pos x="14" y="27"/>
                </a:cxn>
                <a:cxn ang="0">
                  <a:pos x="11" y="37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6" y="61"/>
                </a:cxn>
                <a:cxn ang="0">
                  <a:pos x="4" y="73"/>
                </a:cxn>
                <a:cxn ang="0">
                  <a:pos x="2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6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19" y="39"/>
                </a:cxn>
                <a:cxn ang="0">
                  <a:pos x="24" y="28"/>
                </a:cxn>
                <a:cxn ang="0">
                  <a:pos x="27" y="16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9" h="104">
                  <a:moveTo>
                    <a:pt x="18" y="5"/>
                  </a:moveTo>
                  <a:lnTo>
                    <a:pt x="18" y="5"/>
                  </a:lnTo>
                  <a:lnTo>
                    <a:pt x="17" y="16"/>
                  </a:lnTo>
                  <a:lnTo>
                    <a:pt x="14" y="27"/>
                  </a:lnTo>
                  <a:lnTo>
                    <a:pt x="11" y="37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6" y="61"/>
                  </a:lnTo>
                  <a:lnTo>
                    <a:pt x="4" y="73"/>
                  </a:lnTo>
                  <a:lnTo>
                    <a:pt x="2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6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9" y="39"/>
                  </a:lnTo>
                  <a:lnTo>
                    <a:pt x="24" y="28"/>
                  </a:lnTo>
                  <a:lnTo>
                    <a:pt x="27" y="16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0" name="Freeform 843"/>
            <p:cNvSpPr/>
            <p:nvPr/>
          </p:nvSpPr>
          <p:spPr bwMode="auto">
            <a:xfrm>
              <a:off x="2528888" y="1752600"/>
              <a:ext cx="17463" cy="57150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20" y="14"/>
                </a:cxn>
                <a:cxn ang="0">
                  <a:pos x="16" y="28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3" y="79"/>
                </a:cxn>
                <a:cxn ang="0">
                  <a:pos x="1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5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8" y="105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92"/>
                </a:cxn>
                <a:cxn ang="0">
                  <a:pos x="12" y="80"/>
                </a:cxn>
                <a:cxn ang="0">
                  <a:pos x="19" y="57"/>
                </a:cxn>
                <a:cxn ang="0">
                  <a:pos x="19" y="57"/>
                </a:cxn>
                <a:cxn ang="0">
                  <a:pos x="22" y="44"/>
                </a:cxn>
                <a:cxn ang="0">
                  <a:pos x="25" y="32"/>
                </a:cxn>
                <a:cxn ang="0">
                  <a:pos x="28" y="19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3" y="5"/>
                </a:cxn>
                <a:cxn ang="0">
                  <a:pos x="32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3" h="108">
                  <a:moveTo>
                    <a:pt x="24" y="2"/>
                  </a:moveTo>
                  <a:lnTo>
                    <a:pt x="24" y="2"/>
                  </a:lnTo>
                  <a:lnTo>
                    <a:pt x="20" y="14"/>
                  </a:lnTo>
                  <a:lnTo>
                    <a:pt x="16" y="28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3" y="79"/>
                  </a:lnTo>
                  <a:lnTo>
                    <a:pt x="1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8" y="105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92"/>
                  </a:lnTo>
                  <a:lnTo>
                    <a:pt x="12" y="80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22" y="44"/>
                  </a:lnTo>
                  <a:lnTo>
                    <a:pt x="25" y="32"/>
                  </a:lnTo>
                  <a:lnTo>
                    <a:pt x="28" y="19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2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1" name="Freeform 844"/>
            <p:cNvSpPr/>
            <p:nvPr/>
          </p:nvSpPr>
          <p:spPr bwMode="auto">
            <a:xfrm>
              <a:off x="2557463" y="1774825"/>
              <a:ext cx="11113" cy="52388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5"/>
                </a:cxn>
                <a:cxn ang="0">
                  <a:pos x="12" y="27"/>
                </a:cxn>
                <a:cxn ang="0">
                  <a:pos x="9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8" y="51"/>
                </a:cxn>
                <a:cxn ang="0">
                  <a:pos x="21" y="28"/>
                </a:cxn>
                <a:cxn ang="0">
                  <a:pos x="23" y="17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3" y="3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3" h="99">
                  <a:moveTo>
                    <a:pt x="14" y="4"/>
                  </a:moveTo>
                  <a:lnTo>
                    <a:pt x="14" y="4"/>
                  </a:lnTo>
                  <a:lnTo>
                    <a:pt x="13" y="15"/>
                  </a:lnTo>
                  <a:lnTo>
                    <a:pt x="12" y="27"/>
                  </a:lnTo>
                  <a:lnTo>
                    <a:pt x="9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8" y="51"/>
                  </a:lnTo>
                  <a:lnTo>
                    <a:pt x="21" y="28"/>
                  </a:lnTo>
                  <a:lnTo>
                    <a:pt x="23" y="17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2" name="Freeform 847"/>
            <p:cNvSpPr/>
            <p:nvPr/>
          </p:nvSpPr>
          <p:spPr bwMode="auto">
            <a:xfrm>
              <a:off x="2640013" y="1768475"/>
              <a:ext cx="7938" cy="57150"/>
            </a:xfrm>
            <a:custGeom>
              <a:avLst/>
              <a:gdLst/>
              <a:ahLst/>
              <a:cxnLst>
                <a:cxn ang="0">
                  <a:pos x="13" y="73"/>
                </a:cxn>
                <a:cxn ang="0">
                  <a:pos x="13" y="73"/>
                </a:cxn>
                <a:cxn ang="0">
                  <a:pos x="14" y="39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80"/>
                </a:cxn>
                <a:cxn ang="0">
                  <a:pos x="4" y="94"/>
                </a:cxn>
                <a:cxn ang="0">
                  <a:pos x="3" y="98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7" y="108"/>
                </a:cxn>
                <a:cxn ang="0">
                  <a:pos x="7" y="108"/>
                </a:cxn>
                <a:cxn ang="0">
                  <a:pos x="9" y="106"/>
                </a:cxn>
                <a:cxn ang="0">
                  <a:pos x="11" y="102"/>
                </a:cxn>
                <a:cxn ang="0">
                  <a:pos x="12" y="97"/>
                </a:cxn>
                <a:cxn ang="0">
                  <a:pos x="13" y="91"/>
                </a:cxn>
                <a:cxn ang="0">
                  <a:pos x="13" y="81"/>
                </a:cxn>
                <a:cxn ang="0">
                  <a:pos x="13" y="73"/>
                </a:cxn>
                <a:cxn ang="0">
                  <a:pos x="13" y="73"/>
                </a:cxn>
              </a:cxnLst>
              <a:rect l="0" t="0" r="r" b="b"/>
              <a:pathLst>
                <a:path w="14" h="109">
                  <a:moveTo>
                    <a:pt x="13" y="73"/>
                  </a:moveTo>
                  <a:lnTo>
                    <a:pt x="13" y="73"/>
                  </a:lnTo>
                  <a:lnTo>
                    <a:pt x="14" y="39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80"/>
                  </a:lnTo>
                  <a:lnTo>
                    <a:pt x="4" y="94"/>
                  </a:lnTo>
                  <a:lnTo>
                    <a:pt x="3" y="98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9" y="106"/>
                  </a:lnTo>
                  <a:lnTo>
                    <a:pt x="11" y="102"/>
                  </a:lnTo>
                  <a:lnTo>
                    <a:pt x="12" y="97"/>
                  </a:lnTo>
                  <a:lnTo>
                    <a:pt x="13" y="91"/>
                  </a:lnTo>
                  <a:lnTo>
                    <a:pt x="13" y="81"/>
                  </a:lnTo>
                  <a:lnTo>
                    <a:pt x="13" y="73"/>
                  </a:lnTo>
                  <a:lnTo>
                    <a:pt x="13" y="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3" name="Freeform 848"/>
            <p:cNvSpPr/>
            <p:nvPr/>
          </p:nvSpPr>
          <p:spPr bwMode="auto">
            <a:xfrm>
              <a:off x="2665413" y="1757363"/>
              <a:ext cx="19050" cy="52388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7" y="14"/>
                </a:cxn>
                <a:cxn ang="0">
                  <a:pos x="24" y="24"/>
                </a:cxn>
                <a:cxn ang="0">
                  <a:pos x="20" y="33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3" y="56"/>
                </a:cxn>
                <a:cxn ang="0">
                  <a:pos x="8" y="68"/>
                </a:cxn>
                <a:cxn ang="0">
                  <a:pos x="4" y="81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7" y="73"/>
                </a:cxn>
                <a:cxn ang="0">
                  <a:pos x="26" y="51"/>
                </a:cxn>
                <a:cxn ang="0">
                  <a:pos x="30" y="39"/>
                </a:cxn>
                <a:cxn ang="0">
                  <a:pos x="33" y="28"/>
                </a:cxn>
                <a:cxn ang="0">
                  <a:pos x="36" y="16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7" h="99">
                  <a:moveTo>
                    <a:pt x="28" y="4"/>
                  </a:moveTo>
                  <a:lnTo>
                    <a:pt x="28" y="4"/>
                  </a:lnTo>
                  <a:lnTo>
                    <a:pt x="27" y="14"/>
                  </a:lnTo>
                  <a:lnTo>
                    <a:pt x="24" y="24"/>
                  </a:lnTo>
                  <a:lnTo>
                    <a:pt x="20" y="33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3" y="56"/>
                  </a:lnTo>
                  <a:lnTo>
                    <a:pt x="8" y="68"/>
                  </a:lnTo>
                  <a:lnTo>
                    <a:pt x="4" y="81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7" y="73"/>
                  </a:lnTo>
                  <a:lnTo>
                    <a:pt x="26" y="51"/>
                  </a:lnTo>
                  <a:lnTo>
                    <a:pt x="30" y="39"/>
                  </a:lnTo>
                  <a:lnTo>
                    <a:pt x="33" y="28"/>
                  </a:lnTo>
                  <a:lnTo>
                    <a:pt x="36" y="16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4" name="Freeform 849"/>
            <p:cNvSpPr/>
            <p:nvPr/>
          </p:nvSpPr>
          <p:spPr bwMode="auto">
            <a:xfrm>
              <a:off x="2697163" y="1725613"/>
              <a:ext cx="15875" cy="52388"/>
            </a:xfrm>
            <a:custGeom>
              <a:avLst/>
              <a:gdLst/>
              <a:ahLst/>
              <a:cxnLst>
                <a:cxn ang="0">
                  <a:pos x="15" y="91"/>
                </a:cxn>
                <a:cxn ang="0">
                  <a:pos x="15" y="91"/>
                </a:cxn>
                <a:cxn ang="0">
                  <a:pos x="20" y="82"/>
                </a:cxn>
                <a:cxn ang="0">
                  <a:pos x="24" y="71"/>
                </a:cxn>
                <a:cxn ang="0">
                  <a:pos x="27" y="61"/>
                </a:cxn>
                <a:cxn ang="0">
                  <a:pos x="28" y="50"/>
                </a:cxn>
                <a:cxn ang="0">
                  <a:pos x="29" y="38"/>
                </a:cxn>
                <a:cxn ang="0">
                  <a:pos x="29" y="27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26"/>
                </a:cxn>
                <a:cxn ang="0">
                  <a:pos x="19" y="47"/>
                </a:cxn>
                <a:cxn ang="0">
                  <a:pos x="18" y="58"/>
                </a:cxn>
                <a:cxn ang="0">
                  <a:pos x="16" y="67"/>
                </a:cxn>
                <a:cxn ang="0">
                  <a:pos x="11" y="76"/>
                </a:cxn>
                <a:cxn ang="0">
                  <a:pos x="6" y="86"/>
                </a:cxn>
                <a:cxn ang="0">
                  <a:pos x="6" y="86"/>
                </a:cxn>
                <a:cxn ang="0">
                  <a:pos x="3" y="87"/>
                </a:cxn>
                <a:cxn ang="0">
                  <a:pos x="2" y="89"/>
                </a:cxn>
                <a:cxn ang="0">
                  <a:pos x="1" y="9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8" y="98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4" y="93"/>
                </a:cxn>
                <a:cxn ang="0">
                  <a:pos x="15" y="91"/>
                </a:cxn>
                <a:cxn ang="0">
                  <a:pos x="15" y="91"/>
                </a:cxn>
              </a:cxnLst>
              <a:rect l="0" t="0" r="r" b="b"/>
              <a:pathLst>
                <a:path w="29" h="99">
                  <a:moveTo>
                    <a:pt x="15" y="91"/>
                  </a:moveTo>
                  <a:lnTo>
                    <a:pt x="15" y="91"/>
                  </a:lnTo>
                  <a:lnTo>
                    <a:pt x="20" y="82"/>
                  </a:lnTo>
                  <a:lnTo>
                    <a:pt x="24" y="71"/>
                  </a:lnTo>
                  <a:lnTo>
                    <a:pt x="27" y="61"/>
                  </a:lnTo>
                  <a:lnTo>
                    <a:pt x="28" y="50"/>
                  </a:lnTo>
                  <a:lnTo>
                    <a:pt x="29" y="38"/>
                  </a:lnTo>
                  <a:lnTo>
                    <a:pt x="29" y="27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26"/>
                  </a:lnTo>
                  <a:lnTo>
                    <a:pt x="19" y="47"/>
                  </a:lnTo>
                  <a:lnTo>
                    <a:pt x="18" y="58"/>
                  </a:lnTo>
                  <a:lnTo>
                    <a:pt x="16" y="67"/>
                  </a:lnTo>
                  <a:lnTo>
                    <a:pt x="11" y="76"/>
                  </a:lnTo>
                  <a:lnTo>
                    <a:pt x="6" y="86"/>
                  </a:lnTo>
                  <a:lnTo>
                    <a:pt x="6" y="86"/>
                  </a:lnTo>
                  <a:lnTo>
                    <a:pt x="3" y="87"/>
                  </a:lnTo>
                  <a:lnTo>
                    <a:pt x="2" y="89"/>
                  </a:lnTo>
                  <a:lnTo>
                    <a:pt x="1" y="9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4" y="93"/>
                  </a:lnTo>
                  <a:lnTo>
                    <a:pt x="15" y="91"/>
                  </a:lnTo>
                  <a:lnTo>
                    <a:pt x="15" y="9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5" name="Freeform 850"/>
            <p:cNvSpPr/>
            <p:nvPr/>
          </p:nvSpPr>
          <p:spPr bwMode="auto">
            <a:xfrm>
              <a:off x="2732088" y="1708150"/>
              <a:ext cx="11113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2" y="28"/>
                </a:cxn>
                <a:cxn ang="0">
                  <a:pos x="13" y="53"/>
                </a:cxn>
                <a:cxn ang="0">
                  <a:pos x="13" y="64"/>
                </a:cxn>
                <a:cxn ang="0">
                  <a:pos x="11" y="75"/>
                </a:cxn>
                <a:cxn ang="0">
                  <a:pos x="7" y="87"/>
                </a:cxn>
                <a:cxn ang="0">
                  <a:pos x="4" y="9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10" y="102"/>
                </a:cxn>
                <a:cxn ang="0">
                  <a:pos x="10" y="102"/>
                </a:cxn>
                <a:cxn ang="0">
                  <a:pos x="13" y="96"/>
                </a:cxn>
                <a:cxn ang="0">
                  <a:pos x="16" y="91"/>
                </a:cxn>
                <a:cxn ang="0">
                  <a:pos x="20" y="79"/>
                </a:cxn>
                <a:cxn ang="0">
                  <a:pos x="22" y="67"/>
                </a:cxn>
                <a:cxn ang="0">
                  <a:pos x="22" y="55"/>
                </a:cxn>
                <a:cxn ang="0">
                  <a:pos x="22" y="42"/>
                </a:cxn>
                <a:cxn ang="0">
                  <a:pos x="21" y="29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2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2" y="28"/>
                  </a:lnTo>
                  <a:lnTo>
                    <a:pt x="13" y="53"/>
                  </a:lnTo>
                  <a:lnTo>
                    <a:pt x="13" y="64"/>
                  </a:lnTo>
                  <a:lnTo>
                    <a:pt x="11" y="75"/>
                  </a:lnTo>
                  <a:lnTo>
                    <a:pt x="7" y="87"/>
                  </a:lnTo>
                  <a:lnTo>
                    <a:pt x="4" y="9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3" y="96"/>
                  </a:lnTo>
                  <a:lnTo>
                    <a:pt x="16" y="91"/>
                  </a:lnTo>
                  <a:lnTo>
                    <a:pt x="20" y="79"/>
                  </a:lnTo>
                  <a:lnTo>
                    <a:pt x="22" y="67"/>
                  </a:lnTo>
                  <a:lnTo>
                    <a:pt x="22" y="55"/>
                  </a:lnTo>
                  <a:lnTo>
                    <a:pt x="22" y="42"/>
                  </a:lnTo>
                  <a:lnTo>
                    <a:pt x="21" y="29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6" name="Freeform 851"/>
            <p:cNvSpPr/>
            <p:nvPr/>
          </p:nvSpPr>
          <p:spPr bwMode="auto">
            <a:xfrm>
              <a:off x="2765425" y="1674813"/>
              <a:ext cx="7938" cy="55563"/>
            </a:xfrm>
            <a:custGeom>
              <a:avLst/>
              <a:gdLst/>
              <a:ahLst/>
              <a:cxnLst>
                <a:cxn ang="0">
                  <a:pos x="15" y="94"/>
                </a:cxn>
                <a:cxn ang="0">
                  <a:pos x="15" y="94"/>
                </a:cxn>
                <a:cxn ang="0">
                  <a:pos x="14" y="72"/>
                </a:cxn>
                <a:cxn ang="0">
                  <a:pos x="12" y="50"/>
                </a:cxn>
                <a:cxn ang="0">
                  <a:pos x="11" y="2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9"/>
                </a:cxn>
                <a:cxn ang="0">
                  <a:pos x="2" y="53"/>
                </a:cxn>
                <a:cxn ang="0">
                  <a:pos x="4" y="76"/>
                </a:cxn>
                <a:cxn ang="0">
                  <a:pos x="5" y="100"/>
                </a:cxn>
                <a:cxn ang="0">
                  <a:pos x="5" y="100"/>
                </a:cxn>
                <a:cxn ang="0">
                  <a:pos x="5" y="102"/>
                </a:cxn>
                <a:cxn ang="0">
                  <a:pos x="6" y="103"/>
                </a:cxn>
                <a:cxn ang="0">
                  <a:pos x="8" y="104"/>
                </a:cxn>
                <a:cxn ang="0">
                  <a:pos x="9" y="104"/>
                </a:cxn>
                <a:cxn ang="0">
                  <a:pos x="12" y="104"/>
                </a:cxn>
                <a:cxn ang="0">
                  <a:pos x="13" y="103"/>
                </a:cxn>
                <a:cxn ang="0">
                  <a:pos x="15" y="102"/>
                </a:cxn>
                <a:cxn ang="0">
                  <a:pos x="15" y="100"/>
                </a:cxn>
                <a:cxn ang="0">
                  <a:pos x="15" y="95"/>
                </a:cxn>
                <a:cxn ang="0">
                  <a:pos x="15" y="95"/>
                </a:cxn>
                <a:cxn ang="0">
                  <a:pos x="15" y="94"/>
                </a:cxn>
                <a:cxn ang="0">
                  <a:pos x="15" y="94"/>
                </a:cxn>
              </a:cxnLst>
              <a:rect l="0" t="0" r="r" b="b"/>
              <a:pathLst>
                <a:path w="15" h="104">
                  <a:moveTo>
                    <a:pt x="15" y="94"/>
                  </a:moveTo>
                  <a:lnTo>
                    <a:pt x="15" y="94"/>
                  </a:lnTo>
                  <a:lnTo>
                    <a:pt x="14" y="72"/>
                  </a:lnTo>
                  <a:lnTo>
                    <a:pt x="12" y="50"/>
                  </a:lnTo>
                  <a:lnTo>
                    <a:pt x="11" y="2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9"/>
                  </a:lnTo>
                  <a:lnTo>
                    <a:pt x="2" y="53"/>
                  </a:lnTo>
                  <a:lnTo>
                    <a:pt x="4" y="76"/>
                  </a:lnTo>
                  <a:lnTo>
                    <a:pt x="5" y="100"/>
                  </a:lnTo>
                  <a:lnTo>
                    <a:pt x="5" y="100"/>
                  </a:lnTo>
                  <a:lnTo>
                    <a:pt x="5" y="102"/>
                  </a:lnTo>
                  <a:lnTo>
                    <a:pt x="6" y="103"/>
                  </a:lnTo>
                  <a:lnTo>
                    <a:pt x="8" y="104"/>
                  </a:lnTo>
                  <a:lnTo>
                    <a:pt x="9" y="104"/>
                  </a:lnTo>
                  <a:lnTo>
                    <a:pt x="12" y="104"/>
                  </a:lnTo>
                  <a:lnTo>
                    <a:pt x="13" y="103"/>
                  </a:lnTo>
                  <a:lnTo>
                    <a:pt x="15" y="102"/>
                  </a:lnTo>
                  <a:lnTo>
                    <a:pt x="15" y="100"/>
                  </a:lnTo>
                  <a:lnTo>
                    <a:pt x="15" y="95"/>
                  </a:lnTo>
                  <a:lnTo>
                    <a:pt x="15" y="95"/>
                  </a:lnTo>
                  <a:lnTo>
                    <a:pt x="15" y="94"/>
                  </a:lnTo>
                  <a:lnTo>
                    <a:pt x="15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7" name="Freeform 852"/>
            <p:cNvSpPr/>
            <p:nvPr/>
          </p:nvSpPr>
          <p:spPr bwMode="auto">
            <a:xfrm>
              <a:off x="2792413" y="1638300"/>
              <a:ext cx="7938" cy="53975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5" y="28"/>
                </a:cxn>
                <a:cxn ang="0">
                  <a:pos x="5" y="51"/>
                </a:cxn>
                <a:cxn ang="0">
                  <a:pos x="5" y="63"/>
                </a:cxn>
                <a:cxn ang="0">
                  <a:pos x="4" y="74"/>
                </a:cxn>
                <a:cxn ang="0">
                  <a:pos x="3" y="85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3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1" y="89"/>
                </a:cxn>
                <a:cxn ang="0">
                  <a:pos x="13" y="76"/>
                </a:cxn>
                <a:cxn ang="0">
                  <a:pos x="14" y="64"/>
                </a:cxn>
                <a:cxn ang="0">
                  <a:pos x="15" y="52"/>
                </a:cxn>
                <a:cxn ang="0">
                  <a:pos x="14" y="28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15" h="103">
                  <a:moveTo>
                    <a:pt x="13" y="4"/>
                  </a:moveTo>
                  <a:lnTo>
                    <a:pt x="13" y="4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28"/>
                  </a:lnTo>
                  <a:lnTo>
                    <a:pt x="5" y="51"/>
                  </a:lnTo>
                  <a:lnTo>
                    <a:pt x="5" y="63"/>
                  </a:lnTo>
                  <a:lnTo>
                    <a:pt x="4" y="7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3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1" y="89"/>
                  </a:lnTo>
                  <a:lnTo>
                    <a:pt x="13" y="76"/>
                  </a:lnTo>
                  <a:lnTo>
                    <a:pt x="14" y="64"/>
                  </a:lnTo>
                  <a:lnTo>
                    <a:pt x="15" y="52"/>
                  </a:lnTo>
                  <a:lnTo>
                    <a:pt x="14" y="28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8" name="Freeform 853"/>
            <p:cNvSpPr/>
            <p:nvPr/>
          </p:nvSpPr>
          <p:spPr bwMode="auto">
            <a:xfrm>
              <a:off x="2817813" y="1609725"/>
              <a:ext cx="7938" cy="42863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4"/>
                </a:cxn>
                <a:cxn ang="0">
                  <a:pos x="2" y="24"/>
                </a:cxn>
                <a:cxn ang="0">
                  <a:pos x="3" y="33"/>
                </a:cxn>
                <a:cxn ang="0">
                  <a:pos x="5" y="42"/>
                </a:cxn>
                <a:cxn ang="0">
                  <a:pos x="5" y="42"/>
                </a:cxn>
                <a:cxn ang="0">
                  <a:pos x="5" y="59"/>
                </a:cxn>
                <a:cxn ang="0">
                  <a:pos x="5" y="75"/>
                </a:cxn>
                <a:cxn ang="0">
                  <a:pos x="5" y="75"/>
                </a:cxn>
                <a:cxn ang="0">
                  <a:pos x="6" y="77"/>
                </a:cxn>
                <a:cxn ang="0">
                  <a:pos x="7" y="80"/>
                </a:cxn>
                <a:cxn ang="0">
                  <a:pos x="8" y="81"/>
                </a:cxn>
                <a:cxn ang="0">
                  <a:pos x="10" y="81"/>
                </a:cxn>
                <a:cxn ang="0">
                  <a:pos x="11" y="81"/>
                </a:cxn>
                <a:cxn ang="0">
                  <a:pos x="13" y="80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14" y="33"/>
                </a:cxn>
                <a:cxn ang="0">
                  <a:pos x="12" y="24"/>
                </a:cxn>
                <a:cxn ang="0">
                  <a:pos x="11" y="14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81">
                  <a:moveTo>
                    <a:pt x="10" y="5"/>
                  </a:move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4"/>
                  </a:lnTo>
                  <a:lnTo>
                    <a:pt x="2" y="24"/>
                  </a:lnTo>
                  <a:lnTo>
                    <a:pt x="3" y="33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5" y="59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6" y="77"/>
                  </a:lnTo>
                  <a:lnTo>
                    <a:pt x="7" y="80"/>
                  </a:lnTo>
                  <a:lnTo>
                    <a:pt x="8" y="81"/>
                  </a:lnTo>
                  <a:lnTo>
                    <a:pt x="10" y="81"/>
                  </a:lnTo>
                  <a:lnTo>
                    <a:pt x="11" y="81"/>
                  </a:lnTo>
                  <a:lnTo>
                    <a:pt x="13" y="80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33"/>
                  </a:lnTo>
                  <a:lnTo>
                    <a:pt x="12" y="24"/>
                  </a:lnTo>
                  <a:lnTo>
                    <a:pt x="11" y="14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9" name="Freeform 854"/>
            <p:cNvSpPr/>
            <p:nvPr/>
          </p:nvSpPr>
          <p:spPr bwMode="auto">
            <a:xfrm>
              <a:off x="2847975" y="1576388"/>
              <a:ext cx="7938" cy="3333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9"/>
                </a:cxn>
                <a:cxn ang="0">
                  <a:pos x="2" y="31"/>
                </a:cxn>
                <a:cxn ang="0">
                  <a:pos x="3" y="44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1"/>
                </a:cxn>
                <a:cxn ang="0">
                  <a:pos x="7" y="62"/>
                </a:cxn>
                <a:cxn ang="0">
                  <a:pos x="9" y="62"/>
                </a:cxn>
                <a:cxn ang="0">
                  <a:pos x="12" y="62"/>
                </a:cxn>
                <a:cxn ang="0">
                  <a:pos x="13" y="61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7"/>
                </a:cxn>
                <a:cxn ang="0">
                  <a:pos x="14" y="44"/>
                </a:cxn>
                <a:cxn ang="0">
                  <a:pos x="12" y="31"/>
                </a:cxn>
                <a:cxn ang="0">
                  <a:pos x="11" y="19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4" h="62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9"/>
                  </a:lnTo>
                  <a:lnTo>
                    <a:pt x="2" y="31"/>
                  </a:lnTo>
                  <a:lnTo>
                    <a:pt x="3" y="44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1"/>
                  </a:lnTo>
                  <a:lnTo>
                    <a:pt x="7" y="62"/>
                  </a:lnTo>
                  <a:lnTo>
                    <a:pt x="9" y="62"/>
                  </a:lnTo>
                  <a:lnTo>
                    <a:pt x="12" y="62"/>
                  </a:lnTo>
                  <a:lnTo>
                    <a:pt x="13" y="61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4" y="44"/>
                  </a:lnTo>
                  <a:lnTo>
                    <a:pt x="12" y="31"/>
                  </a:lnTo>
                  <a:lnTo>
                    <a:pt x="11" y="19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0" name="Freeform 855"/>
            <p:cNvSpPr/>
            <p:nvPr/>
          </p:nvSpPr>
          <p:spPr bwMode="auto">
            <a:xfrm>
              <a:off x="2573338" y="1277938"/>
              <a:ext cx="25400" cy="68263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1" y="17"/>
                </a:cxn>
                <a:cxn ang="0">
                  <a:pos x="24" y="31"/>
                </a:cxn>
                <a:cxn ang="0">
                  <a:pos x="19" y="46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10" y="75"/>
                </a:cxn>
                <a:cxn ang="0">
                  <a:pos x="5" y="92"/>
                </a:cxn>
                <a:cxn ang="0">
                  <a:pos x="2" y="109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2" y="129"/>
                </a:cxn>
                <a:cxn ang="0">
                  <a:pos x="4" y="129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9"/>
                </a:cxn>
                <a:cxn ang="0">
                  <a:pos x="11" y="113"/>
                </a:cxn>
                <a:cxn ang="0">
                  <a:pos x="15" y="100"/>
                </a:cxn>
                <a:cxn ang="0">
                  <a:pos x="18" y="88"/>
                </a:cxn>
                <a:cxn ang="0">
                  <a:pos x="20" y="82"/>
                </a:cxn>
                <a:cxn ang="0">
                  <a:pos x="21" y="75"/>
                </a:cxn>
                <a:cxn ang="0">
                  <a:pos x="21" y="75"/>
                </a:cxn>
                <a:cxn ang="0">
                  <a:pos x="22" y="66"/>
                </a:cxn>
                <a:cxn ang="0">
                  <a:pos x="24" y="58"/>
                </a:cxn>
                <a:cxn ang="0">
                  <a:pos x="30" y="40"/>
                </a:cxn>
                <a:cxn ang="0">
                  <a:pos x="38" y="23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129">
                  <a:moveTo>
                    <a:pt x="38" y="2"/>
                  </a:moveTo>
                  <a:lnTo>
                    <a:pt x="38" y="2"/>
                  </a:lnTo>
                  <a:lnTo>
                    <a:pt x="31" y="17"/>
                  </a:lnTo>
                  <a:lnTo>
                    <a:pt x="24" y="31"/>
                  </a:lnTo>
                  <a:lnTo>
                    <a:pt x="19" y="46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0" y="75"/>
                  </a:lnTo>
                  <a:lnTo>
                    <a:pt x="5" y="92"/>
                  </a:lnTo>
                  <a:lnTo>
                    <a:pt x="2" y="109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2" y="129"/>
                  </a:lnTo>
                  <a:lnTo>
                    <a:pt x="4" y="129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9"/>
                  </a:lnTo>
                  <a:lnTo>
                    <a:pt x="11" y="113"/>
                  </a:lnTo>
                  <a:lnTo>
                    <a:pt x="15" y="100"/>
                  </a:lnTo>
                  <a:lnTo>
                    <a:pt x="18" y="88"/>
                  </a:lnTo>
                  <a:lnTo>
                    <a:pt x="20" y="82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2" y="66"/>
                  </a:lnTo>
                  <a:lnTo>
                    <a:pt x="24" y="58"/>
                  </a:lnTo>
                  <a:lnTo>
                    <a:pt x="30" y="40"/>
                  </a:lnTo>
                  <a:lnTo>
                    <a:pt x="38" y="2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1" name="Freeform 856"/>
            <p:cNvSpPr/>
            <p:nvPr/>
          </p:nvSpPr>
          <p:spPr bwMode="auto">
            <a:xfrm>
              <a:off x="2606675" y="1308100"/>
              <a:ext cx="22225" cy="3492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7" y="8"/>
                </a:cxn>
                <a:cxn ang="0">
                  <a:pos x="22" y="14"/>
                </a:cxn>
                <a:cxn ang="0">
                  <a:pos x="13" y="29"/>
                </a:cxn>
                <a:cxn ang="0">
                  <a:pos x="6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4" y="48"/>
                </a:cxn>
                <a:cxn ang="0">
                  <a:pos x="21" y="34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66">
                  <a:moveTo>
                    <a:pt x="33" y="1"/>
                  </a:moveTo>
                  <a:lnTo>
                    <a:pt x="33" y="1"/>
                  </a:lnTo>
                  <a:lnTo>
                    <a:pt x="27" y="8"/>
                  </a:lnTo>
                  <a:lnTo>
                    <a:pt x="22" y="14"/>
                  </a:lnTo>
                  <a:lnTo>
                    <a:pt x="13" y="29"/>
                  </a:lnTo>
                  <a:lnTo>
                    <a:pt x="6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48"/>
                  </a:lnTo>
                  <a:lnTo>
                    <a:pt x="21" y="34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2" name="Freeform 857"/>
            <p:cNvSpPr/>
            <p:nvPr/>
          </p:nvSpPr>
          <p:spPr bwMode="auto">
            <a:xfrm>
              <a:off x="2646363" y="1443038"/>
              <a:ext cx="19050" cy="4127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9" y="37"/>
                </a:cxn>
                <a:cxn ang="0">
                  <a:pos x="6" y="45"/>
                </a:cxn>
                <a:cxn ang="0">
                  <a:pos x="3" y="55"/>
                </a:cxn>
                <a:cxn ang="0">
                  <a:pos x="1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7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0" y="65"/>
                </a:cxn>
                <a:cxn ang="0">
                  <a:pos x="12" y="56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6" y="2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5" h="78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9" y="37"/>
                  </a:lnTo>
                  <a:lnTo>
                    <a:pt x="6" y="45"/>
                  </a:lnTo>
                  <a:lnTo>
                    <a:pt x="3" y="55"/>
                  </a:lnTo>
                  <a:lnTo>
                    <a:pt x="1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65"/>
                  </a:lnTo>
                  <a:lnTo>
                    <a:pt x="12" y="56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6" y="2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3" name="Freeform 858"/>
            <p:cNvSpPr/>
            <p:nvPr/>
          </p:nvSpPr>
          <p:spPr bwMode="auto">
            <a:xfrm>
              <a:off x="2684463" y="1452563"/>
              <a:ext cx="17463" cy="3492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7" y="15"/>
                </a:cxn>
                <a:cxn ang="0">
                  <a:pos x="9" y="30"/>
                </a:cxn>
                <a:cxn ang="0">
                  <a:pos x="5" y="37"/>
                </a:cxn>
                <a:cxn ang="0">
                  <a:pos x="2" y="44"/>
                </a:cxn>
                <a:cxn ang="0">
                  <a:pos x="1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1" y="53"/>
                </a:cxn>
                <a:cxn ang="0">
                  <a:pos x="12" y="46"/>
                </a:cxn>
                <a:cxn ang="0">
                  <a:pos x="15" y="39"/>
                </a:cxn>
                <a:cxn ang="0">
                  <a:pos x="18" y="32"/>
                </a:cxn>
                <a:cxn ang="0">
                  <a:pos x="26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65">
                  <a:moveTo>
                    <a:pt x="26" y="2"/>
                  </a:moveTo>
                  <a:lnTo>
                    <a:pt x="26" y="2"/>
                  </a:lnTo>
                  <a:lnTo>
                    <a:pt x="17" y="15"/>
                  </a:lnTo>
                  <a:lnTo>
                    <a:pt x="9" y="30"/>
                  </a:lnTo>
                  <a:lnTo>
                    <a:pt x="5" y="37"/>
                  </a:lnTo>
                  <a:lnTo>
                    <a:pt x="2" y="44"/>
                  </a:lnTo>
                  <a:lnTo>
                    <a:pt x="1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1" y="53"/>
                  </a:lnTo>
                  <a:lnTo>
                    <a:pt x="12" y="46"/>
                  </a:lnTo>
                  <a:lnTo>
                    <a:pt x="15" y="39"/>
                  </a:lnTo>
                  <a:lnTo>
                    <a:pt x="18" y="32"/>
                  </a:lnTo>
                  <a:lnTo>
                    <a:pt x="26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4" name="Freeform 859"/>
            <p:cNvSpPr/>
            <p:nvPr/>
          </p:nvSpPr>
          <p:spPr bwMode="auto">
            <a:xfrm>
              <a:off x="2724150" y="1473200"/>
              <a:ext cx="4763" cy="111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9"/>
                </a:cxn>
                <a:cxn ang="0">
                  <a:pos x="2" y="20"/>
                </a:cxn>
                <a:cxn ang="0">
                  <a:pos x="3" y="21"/>
                </a:cxn>
                <a:cxn ang="0">
                  <a:pos x="5" y="21"/>
                </a:cxn>
                <a:cxn ang="0">
                  <a:pos x="6" y="21"/>
                </a:cxn>
                <a:cxn ang="0">
                  <a:pos x="8" y="20"/>
                </a:cxn>
                <a:cxn ang="0">
                  <a:pos x="9" y="19"/>
                </a:cxn>
                <a:cxn ang="0">
                  <a:pos x="9" y="1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21">
                  <a:moveTo>
                    <a:pt x="0" y="5"/>
                  </a:moveTo>
                  <a:lnTo>
                    <a:pt x="0" y="17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8" y="20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5" name="Freeform 860"/>
            <p:cNvSpPr/>
            <p:nvPr/>
          </p:nvSpPr>
          <p:spPr bwMode="auto">
            <a:xfrm>
              <a:off x="2386013" y="1473200"/>
              <a:ext cx="15875" cy="476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5"/>
                </a:cxn>
                <a:cxn ang="0">
                  <a:pos x="16" y="26"/>
                </a:cxn>
                <a:cxn ang="0">
                  <a:pos x="10" y="45"/>
                </a:cxn>
                <a:cxn ang="0">
                  <a:pos x="3" y="66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1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1" y="76"/>
                </a:cxn>
                <a:cxn ang="0">
                  <a:pos x="13" y="66"/>
                </a:cxn>
                <a:cxn ang="0">
                  <a:pos x="19" y="45"/>
                </a:cxn>
                <a:cxn ang="0">
                  <a:pos x="25" y="26"/>
                </a:cxn>
                <a:cxn ang="0">
                  <a:pos x="27" y="15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9" h="92">
                  <a:moveTo>
                    <a:pt x="19" y="5"/>
                  </a:moveTo>
                  <a:lnTo>
                    <a:pt x="19" y="5"/>
                  </a:lnTo>
                  <a:lnTo>
                    <a:pt x="18" y="15"/>
                  </a:lnTo>
                  <a:lnTo>
                    <a:pt x="16" y="26"/>
                  </a:lnTo>
                  <a:lnTo>
                    <a:pt x="10" y="45"/>
                  </a:lnTo>
                  <a:lnTo>
                    <a:pt x="3" y="66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1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1" y="76"/>
                  </a:lnTo>
                  <a:lnTo>
                    <a:pt x="13" y="66"/>
                  </a:lnTo>
                  <a:lnTo>
                    <a:pt x="19" y="45"/>
                  </a:lnTo>
                  <a:lnTo>
                    <a:pt x="25" y="26"/>
                  </a:lnTo>
                  <a:lnTo>
                    <a:pt x="27" y="1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6" name="Freeform 861"/>
            <p:cNvSpPr/>
            <p:nvPr/>
          </p:nvSpPr>
          <p:spPr bwMode="auto">
            <a:xfrm>
              <a:off x="2422525" y="1492250"/>
              <a:ext cx="12700" cy="31750"/>
            </a:xfrm>
            <a:custGeom>
              <a:avLst/>
              <a:gdLst/>
              <a:ahLst/>
              <a:cxnLst>
                <a:cxn ang="0">
                  <a:pos x="13" y="3"/>
                </a:cxn>
                <a:cxn ang="0">
                  <a:pos x="13" y="3"/>
                </a:cxn>
                <a:cxn ang="0">
                  <a:pos x="5" y="29"/>
                </a:cxn>
                <a:cxn ang="0">
                  <a:pos x="2" y="4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1" y="42"/>
                </a:cxn>
                <a:cxn ang="0">
                  <a:pos x="14" y="30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3"/>
                </a:cxn>
              </a:cxnLst>
              <a:rect l="0" t="0" r="r" b="b"/>
              <a:pathLst>
                <a:path w="22" h="60">
                  <a:moveTo>
                    <a:pt x="13" y="3"/>
                  </a:moveTo>
                  <a:lnTo>
                    <a:pt x="13" y="3"/>
                  </a:lnTo>
                  <a:lnTo>
                    <a:pt x="5" y="29"/>
                  </a:lnTo>
                  <a:lnTo>
                    <a:pt x="2" y="4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1" y="42"/>
                  </a:lnTo>
                  <a:lnTo>
                    <a:pt x="14" y="30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7" name="Freeform 862"/>
            <p:cNvSpPr/>
            <p:nvPr/>
          </p:nvSpPr>
          <p:spPr bwMode="auto">
            <a:xfrm>
              <a:off x="2322513" y="1298575"/>
              <a:ext cx="19050" cy="4762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0" y="26"/>
                </a:cxn>
                <a:cxn ang="0">
                  <a:pos x="16" y="35"/>
                </a:cxn>
                <a:cxn ang="0">
                  <a:pos x="12" y="46"/>
                </a:cxn>
                <a:cxn ang="0">
                  <a:pos x="7" y="55"/>
                </a:cxn>
                <a:cxn ang="0">
                  <a:pos x="4" y="65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0" y="76"/>
                </a:cxn>
                <a:cxn ang="0">
                  <a:pos x="13" y="65"/>
                </a:cxn>
                <a:cxn ang="0">
                  <a:pos x="17" y="55"/>
                </a:cxn>
                <a:cxn ang="0">
                  <a:pos x="21" y="46"/>
                </a:cxn>
                <a:cxn ang="0">
                  <a:pos x="25" y="35"/>
                </a:cxn>
                <a:cxn ang="0">
                  <a:pos x="30" y="26"/>
                </a:cxn>
                <a:cxn ang="0">
                  <a:pos x="33" y="16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91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0" y="26"/>
                  </a:lnTo>
                  <a:lnTo>
                    <a:pt x="16" y="35"/>
                  </a:lnTo>
                  <a:lnTo>
                    <a:pt x="12" y="46"/>
                  </a:lnTo>
                  <a:lnTo>
                    <a:pt x="7" y="55"/>
                  </a:lnTo>
                  <a:lnTo>
                    <a:pt x="4" y="65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0" y="76"/>
                  </a:lnTo>
                  <a:lnTo>
                    <a:pt x="13" y="65"/>
                  </a:lnTo>
                  <a:lnTo>
                    <a:pt x="17" y="55"/>
                  </a:lnTo>
                  <a:lnTo>
                    <a:pt x="21" y="46"/>
                  </a:lnTo>
                  <a:lnTo>
                    <a:pt x="25" y="35"/>
                  </a:lnTo>
                  <a:lnTo>
                    <a:pt x="30" y="26"/>
                  </a:lnTo>
                  <a:lnTo>
                    <a:pt x="33" y="16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8" name="Freeform 863"/>
            <p:cNvSpPr/>
            <p:nvPr/>
          </p:nvSpPr>
          <p:spPr bwMode="auto">
            <a:xfrm>
              <a:off x="2355850" y="1304925"/>
              <a:ext cx="22225" cy="34925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32" y="2"/>
                </a:cxn>
                <a:cxn ang="0">
                  <a:pos x="21" y="16"/>
                </a:cxn>
                <a:cxn ang="0">
                  <a:pos x="11" y="30"/>
                </a:cxn>
                <a:cxn ang="0">
                  <a:pos x="7" y="37"/>
                </a:cxn>
                <a:cxn ang="0">
                  <a:pos x="4" y="45"/>
                </a:cxn>
                <a:cxn ang="0">
                  <a:pos x="1" y="52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0" y="53"/>
                </a:cxn>
                <a:cxn ang="0">
                  <a:pos x="13" y="46"/>
                </a:cxn>
                <a:cxn ang="0">
                  <a:pos x="16" y="39"/>
                </a:cxn>
                <a:cxn ang="0">
                  <a:pos x="20" y="33"/>
                </a:cxn>
                <a:cxn ang="0">
                  <a:pos x="31" y="19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2"/>
                </a:cxn>
              </a:cxnLst>
              <a:rect l="0" t="0" r="r" b="b"/>
              <a:pathLst>
                <a:path w="41" h="66">
                  <a:moveTo>
                    <a:pt x="32" y="2"/>
                  </a:moveTo>
                  <a:lnTo>
                    <a:pt x="32" y="2"/>
                  </a:lnTo>
                  <a:lnTo>
                    <a:pt x="21" y="16"/>
                  </a:lnTo>
                  <a:lnTo>
                    <a:pt x="11" y="30"/>
                  </a:lnTo>
                  <a:lnTo>
                    <a:pt x="7" y="37"/>
                  </a:lnTo>
                  <a:lnTo>
                    <a:pt x="4" y="45"/>
                  </a:lnTo>
                  <a:lnTo>
                    <a:pt x="1" y="5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0" y="53"/>
                  </a:lnTo>
                  <a:lnTo>
                    <a:pt x="13" y="46"/>
                  </a:lnTo>
                  <a:lnTo>
                    <a:pt x="16" y="39"/>
                  </a:lnTo>
                  <a:lnTo>
                    <a:pt x="20" y="33"/>
                  </a:lnTo>
                  <a:lnTo>
                    <a:pt x="31" y="19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9" name="Freeform 864"/>
            <p:cNvSpPr/>
            <p:nvPr/>
          </p:nvSpPr>
          <p:spPr bwMode="auto">
            <a:xfrm>
              <a:off x="2382838" y="1314450"/>
              <a:ext cx="22225" cy="42863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2" y="3"/>
                </a:cxn>
                <a:cxn ang="0">
                  <a:pos x="32" y="4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2" y="12"/>
                </a:cxn>
                <a:cxn ang="0">
                  <a:pos x="31" y="18"/>
                </a:cxn>
                <a:cxn ang="0">
                  <a:pos x="29" y="22"/>
                </a:cxn>
                <a:cxn ang="0">
                  <a:pos x="27" y="27"/>
                </a:cxn>
                <a:cxn ang="0">
                  <a:pos x="20" y="3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8" y="52"/>
                </a:cxn>
                <a:cxn ang="0">
                  <a:pos x="4" y="59"/>
                </a:cxn>
                <a:cxn ang="0">
                  <a:pos x="1" y="66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9"/>
                </a:cxn>
                <a:cxn ang="0">
                  <a:pos x="12" y="65"/>
                </a:cxn>
                <a:cxn ang="0">
                  <a:pos x="16" y="56"/>
                </a:cxn>
                <a:cxn ang="0">
                  <a:pos x="22" y="49"/>
                </a:cxn>
                <a:cxn ang="0">
                  <a:pos x="28" y="41"/>
                </a:cxn>
                <a:cxn ang="0">
                  <a:pos x="34" y="32"/>
                </a:cxn>
                <a:cxn ang="0">
                  <a:pos x="38" y="24"/>
                </a:cxn>
                <a:cxn ang="0">
                  <a:pos x="40" y="20"/>
                </a:cxn>
                <a:cxn ang="0">
                  <a:pos x="42" y="15"/>
                </a:cxn>
                <a:cxn ang="0">
                  <a:pos x="42" y="10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42" h="80">
                  <a:moveTo>
                    <a:pt x="40" y="4"/>
                  </a:moveTo>
                  <a:lnTo>
                    <a:pt x="40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12"/>
                  </a:lnTo>
                  <a:lnTo>
                    <a:pt x="31" y="18"/>
                  </a:lnTo>
                  <a:lnTo>
                    <a:pt x="29" y="22"/>
                  </a:lnTo>
                  <a:lnTo>
                    <a:pt x="27" y="27"/>
                  </a:lnTo>
                  <a:lnTo>
                    <a:pt x="20" y="3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8" y="52"/>
                  </a:lnTo>
                  <a:lnTo>
                    <a:pt x="4" y="59"/>
                  </a:lnTo>
                  <a:lnTo>
                    <a:pt x="1" y="66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9"/>
                  </a:lnTo>
                  <a:lnTo>
                    <a:pt x="12" y="65"/>
                  </a:lnTo>
                  <a:lnTo>
                    <a:pt x="16" y="56"/>
                  </a:lnTo>
                  <a:lnTo>
                    <a:pt x="22" y="49"/>
                  </a:lnTo>
                  <a:lnTo>
                    <a:pt x="28" y="41"/>
                  </a:lnTo>
                  <a:lnTo>
                    <a:pt x="34" y="32"/>
                  </a:lnTo>
                  <a:lnTo>
                    <a:pt x="38" y="24"/>
                  </a:lnTo>
                  <a:lnTo>
                    <a:pt x="40" y="20"/>
                  </a:lnTo>
                  <a:lnTo>
                    <a:pt x="42" y="15"/>
                  </a:lnTo>
                  <a:lnTo>
                    <a:pt x="42" y="10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50" name="Freeform 865"/>
            <p:cNvSpPr>
              <a:spLocks noEditPoints="1"/>
            </p:cNvSpPr>
            <p:nvPr/>
          </p:nvSpPr>
          <p:spPr bwMode="auto">
            <a:xfrm>
              <a:off x="2159000" y="1141413"/>
              <a:ext cx="739775" cy="723900"/>
            </a:xfrm>
            <a:custGeom>
              <a:avLst/>
              <a:gdLst/>
              <a:ahLst/>
              <a:cxnLst>
                <a:cxn ang="0">
                  <a:pos x="761" y="1352"/>
                </a:cxn>
                <a:cxn ang="0">
                  <a:pos x="683" y="1296"/>
                </a:cxn>
                <a:cxn ang="0">
                  <a:pos x="639" y="1242"/>
                </a:cxn>
                <a:cxn ang="0">
                  <a:pos x="406" y="1019"/>
                </a:cxn>
                <a:cxn ang="0">
                  <a:pos x="260" y="865"/>
                </a:cxn>
                <a:cxn ang="0">
                  <a:pos x="75" y="672"/>
                </a:cxn>
                <a:cxn ang="0">
                  <a:pos x="27" y="609"/>
                </a:cxn>
                <a:cxn ang="0">
                  <a:pos x="0" y="518"/>
                </a:cxn>
                <a:cxn ang="0">
                  <a:pos x="17" y="455"/>
                </a:cxn>
                <a:cxn ang="0">
                  <a:pos x="61" y="408"/>
                </a:cxn>
                <a:cxn ang="0">
                  <a:pos x="168" y="302"/>
                </a:cxn>
                <a:cxn ang="0">
                  <a:pos x="410" y="87"/>
                </a:cxn>
                <a:cxn ang="0">
                  <a:pos x="502" y="26"/>
                </a:cxn>
                <a:cxn ang="0">
                  <a:pos x="539" y="10"/>
                </a:cxn>
                <a:cxn ang="0">
                  <a:pos x="629" y="2"/>
                </a:cxn>
                <a:cxn ang="0">
                  <a:pos x="689" y="28"/>
                </a:cxn>
                <a:cxn ang="0">
                  <a:pos x="702" y="36"/>
                </a:cxn>
                <a:cxn ang="0">
                  <a:pos x="755" y="111"/>
                </a:cxn>
                <a:cxn ang="0">
                  <a:pos x="937" y="297"/>
                </a:cxn>
                <a:cxn ang="0">
                  <a:pos x="1223" y="573"/>
                </a:cxn>
                <a:cxn ang="0">
                  <a:pos x="1358" y="690"/>
                </a:cxn>
                <a:cxn ang="0">
                  <a:pos x="1386" y="724"/>
                </a:cxn>
                <a:cxn ang="0">
                  <a:pos x="1395" y="808"/>
                </a:cxn>
                <a:cxn ang="0">
                  <a:pos x="1359" y="882"/>
                </a:cxn>
                <a:cxn ang="0">
                  <a:pos x="1337" y="913"/>
                </a:cxn>
                <a:cxn ang="0">
                  <a:pos x="1217" y="1073"/>
                </a:cxn>
                <a:cxn ang="0">
                  <a:pos x="1134" y="1163"/>
                </a:cxn>
                <a:cxn ang="0">
                  <a:pos x="1026" y="1243"/>
                </a:cxn>
                <a:cxn ang="0">
                  <a:pos x="1018" y="1257"/>
                </a:cxn>
                <a:cxn ang="0">
                  <a:pos x="997" y="1285"/>
                </a:cxn>
                <a:cxn ang="0">
                  <a:pos x="980" y="1304"/>
                </a:cxn>
                <a:cxn ang="0">
                  <a:pos x="937" y="1331"/>
                </a:cxn>
                <a:cxn ang="0">
                  <a:pos x="850" y="1366"/>
                </a:cxn>
                <a:cxn ang="0">
                  <a:pos x="601" y="41"/>
                </a:cxn>
                <a:cxn ang="0">
                  <a:pos x="532" y="57"/>
                </a:cxn>
                <a:cxn ang="0">
                  <a:pos x="355" y="185"/>
                </a:cxn>
                <a:cxn ang="0">
                  <a:pos x="95" y="433"/>
                </a:cxn>
                <a:cxn ang="0">
                  <a:pos x="82" y="444"/>
                </a:cxn>
                <a:cxn ang="0">
                  <a:pos x="49" y="479"/>
                </a:cxn>
                <a:cxn ang="0">
                  <a:pos x="41" y="529"/>
                </a:cxn>
                <a:cxn ang="0">
                  <a:pos x="66" y="595"/>
                </a:cxn>
                <a:cxn ang="0">
                  <a:pos x="127" y="658"/>
                </a:cxn>
                <a:cxn ang="0">
                  <a:pos x="136" y="677"/>
                </a:cxn>
                <a:cxn ang="0">
                  <a:pos x="390" y="944"/>
                </a:cxn>
                <a:cxn ang="0">
                  <a:pos x="574" y="1119"/>
                </a:cxn>
                <a:cxn ang="0">
                  <a:pos x="714" y="1263"/>
                </a:cxn>
                <a:cxn ang="0">
                  <a:pos x="748" y="1294"/>
                </a:cxn>
                <a:cxn ang="0">
                  <a:pos x="829" y="1321"/>
                </a:cxn>
                <a:cxn ang="0">
                  <a:pos x="918" y="1290"/>
                </a:cxn>
                <a:cxn ang="0">
                  <a:pos x="991" y="1224"/>
                </a:cxn>
                <a:cxn ang="0">
                  <a:pos x="1081" y="1153"/>
                </a:cxn>
                <a:cxn ang="0">
                  <a:pos x="1195" y="1033"/>
                </a:cxn>
                <a:cxn ang="0">
                  <a:pos x="1286" y="908"/>
                </a:cxn>
                <a:cxn ang="0">
                  <a:pos x="1295" y="888"/>
                </a:cxn>
                <a:cxn ang="0">
                  <a:pos x="1336" y="843"/>
                </a:cxn>
                <a:cxn ang="0">
                  <a:pos x="1358" y="782"/>
                </a:cxn>
                <a:cxn ang="0">
                  <a:pos x="1344" y="735"/>
                </a:cxn>
                <a:cxn ang="0">
                  <a:pos x="1233" y="639"/>
                </a:cxn>
                <a:cxn ang="0">
                  <a:pos x="949" y="365"/>
                </a:cxn>
                <a:cxn ang="0">
                  <a:pos x="782" y="204"/>
                </a:cxn>
                <a:cxn ang="0">
                  <a:pos x="676" y="75"/>
                </a:cxn>
                <a:cxn ang="0">
                  <a:pos x="649" y="52"/>
                </a:cxn>
                <a:cxn ang="0">
                  <a:pos x="601" y="41"/>
                </a:cxn>
              </a:cxnLst>
              <a:rect l="0" t="0" r="r" b="b"/>
              <a:pathLst>
                <a:path w="1398" h="1368">
                  <a:moveTo>
                    <a:pt x="829" y="1368"/>
                  </a:moveTo>
                  <a:lnTo>
                    <a:pt x="829" y="1368"/>
                  </a:lnTo>
                  <a:lnTo>
                    <a:pt x="813" y="1367"/>
                  </a:lnTo>
                  <a:lnTo>
                    <a:pt x="796" y="1364"/>
                  </a:lnTo>
                  <a:lnTo>
                    <a:pt x="779" y="1359"/>
                  </a:lnTo>
                  <a:lnTo>
                    <a:pt x="761" y="1352"/>
                  </a:lnTo>
                  <a:lnTo>
                    <a:pt x="743" y="1343"/>
                  </a:lnTo>
                  <a:lnTo>
                    <a:pt x="726" y="1330"/>
                  </a:lnTo>
                  <a:lnTo>
                    <a:pt x="707" y="1317"/>
                  </a:lnTo>
                  <a:lnTo>
                    <a:pt x="688" y="1300"/>
                  </a:lnTo>
                  <a:lnTo>
                    <a:pt x="688" y="1300"/>
                  </a:lnTo>
                  <a:lnTo>
                    <a:pt x="683" y="1296"/>
                  </a:lnTo>
                  <a:lnTo>
                    <a:pt x="681" y="1291"/>
                  </a:lnTo>
                  <a:lnTo>
                    <a:pt x="681" y="1288"/>
                  </a:lnTo>
                  <a:lnTo>
                    <a:pt x="679" y="1286"/>
                  </a:lnTo>
                  <a:lnTo>
                    <a:pt x="679" y="1286"/>
                  </a:lnTo>
                  <a:lnTo>
                    <a:pt x="659" y="1264"/>
                  </a:lnTo>
                  <a:lnTo>
                    <a:pt x="639" y="1242"/>
                  </a:lnTo>
                  <a:lnTo>
                    <a:pt x="597" y="1201"/>
                  </a:lnTo>
                  <a:lnTo>
                    <a:pt x="554" y="1161"/>
                  </a:lnTo>
                  <a:lnTo>
                    <a:pt x="512" y="1122"/>
                  </a:lnTo>
                  <a:lnTo>
                    <a:pt x="512" y="1122"/>
                  </a:lnTo>
                  <a:lnTo>
                    <a:pt x="441" y="1054"/>
                  </a:lnTo>
                  <a:lnTo>
                    <a:pt x="406" y="1019"/>
                  </a:lnTo>
                  <a:lnTo>
                    <a:pt x="372" y="984"/>
                  </a:lnTo>
                  <a:lnTo>
                    <a:pt x="372" y="984"/>
                  </a:lnTo>
                  <a:lnTo>
                    <a:pt x="322" y="930"/>
                  </a:lnTo>
                  <a:lnTo>
                    <a:pt x="318" y="926"/>
                  </a:lnTo>
                  <a:lnTo>
                    <a:pt x="318" y="926"/>
                  </a:lnTo>
                  <a:lnTo>
                    <a:pt x="260" y="865"/>
                  </a:lnTo>
                  <a:lnTo>
                    <a:pt x="201" y="803"/>
                  </a:lnTo>
                  <a:lnTo>
                    <a:pt x="142" y="742"/>
                  </a:lnTo>
                  <a:lnTo>
                    <a:pt x="81" y="683"/>
                  </a:lnTo>
                  <a:lnTo>
                    <a:pt x="81" y="683"/>
                  </a:lnTo>
                  <a:lnTo>
                    <a:pt x="77" y="677"/>
                  </a:lnTo>
                  <a:lnTo>
                    <a:pt x="75" y="672"/>
                  </a:lnTo>
                  <a:lnTo>
                    <a:pt x="74" y="669"/>
                  </a:lnTo>
                  <a:lnTo>
                    <a:pt x="72" y="666"/>
                  </a:lnTo>
                  <a:lnTo>
                    <a:pt x="72" y="666"/>
                  </a:lnTo>
                  <a:lnTo>
                    <a:pt x="54" y="647"/>
                  </a:lnTo>
                  <a:lnTo>
                    <a:pt x="40" y="629"/>
                  </a:lnTo>
                  <a:lnTo>
                    <a:pt x="27" y="609"/>
                  </a:lnTo>
                  <a:lnTo>
                    <a:pt x="16" y="589"/>
                  </a:lnTo>
                  <a:lnTo>
                    <a:pt x="9" y="569"/>
                  </a:lnTo>
                  <a:lnTo>
                    <a:pt x="3" y="548"/>
                  </a:lnTo>
                  <a:lnTo>
                    <a:pt x="2" y="538"/>
                  </a:lnTo>
                  <a:lnTo>
                    <a:pt x="1" y="528"/>
                  </a:lnTo>
                  <a:lnTo>
                    <a:pt x="0" y="518"/>
                  </a:lnTo>
                  <a:lnTo>
                    <a:pt x="1" y="508"/>
                  </a:lnTo>
                  <a:lnTo>
                    <a:pt x="1" y="508"/>
                  </a:lnTo>
                  <a:lnTo>
                    <a:pt x="2" y="495"/>
                  </a:lnTo>
                  <a:lnTo>
                    <a:pt x="6" y="480"/>
                  </a:lnTo>
                  <a:lnTo>
                    <a:pt x="10" y="468"/>
                  </a:lnTo>
                  <a:lnTo>
                    <a:pt x="17" y="455"/>
                  </a:lnTo>
                  <a:lnTo>
                    <a:pt x="24" y="443"/>
                  </a:lnTo>
                  <a:lnTo>
                    <a:pt x="34" y="432"/>
                  </a:lnTo>
                  <a:lnTo>
                    <a:pt x="45" y="421"/>
                  </a:lnTo>
                  <a:lnTo>
                    <a:pt x="58" y="411"/>
                  </a:lnTo>
                  <a:lnTo>
                    <a:pt x="60" y="410"/>
                  </a:lnTo>
                  <a:lnTo>
                    <a:pt x="61" y="408"/>
                  </a:lnTo>
                  <a:lnTo>
                    <a:pt x="61" y="408"/>
                  </a:lnTo>
                  <a:lnTo>
                    <a:pt x="65" y="403"/>
                  </a:lnTo>
                  <a:lnTo>
                    <a:pt x="65" y="403"/>
                  </a:lnTo>
                  <a:lnTo>
                    <a:pt x="116" y="353"/>
                  </a:lnTo>
                  <a:lnTo>
                    <a:pt x="168" y="303"/>
                  </a:lnTo>
                  <a:lnTo>
                    <a:pt x="168" y="302"/>
                  </a:lnTo>
                  <a:lnTo>
                    <a:pt x="168" y="302"/>
                  </a:lnTo>
                  <a:lnTo>
                    <a:pt x="246" y="228"/>
                  </a:lnTo>
                  <a:lnTo>
                    <a:pt x="286" y="191"/>
                  </a:lnTo>
                  <a:lnTo>
                    <a:pt x="326" y="155"/>
                  </a:lnTo>
                  <a:lnTo>
                    <a:pt x="367" y="120"/>
                  </a:lnTo>
                  <a:lnTo>
                    <a:pt x="410" y="87"/>
                  </a:lnTo>
                  <a:lnTo>
                    <a:pt x="432" y="71"/>
                  </a:lnTo>
                  <a:lnTo>
                    <a:pt x="454" y="56"/>
                  </a:lnTo>
                  <a:lnTo>
                    <a:pt x="477" y="40"/>
                  </a:lnTo>
                  <a:lnTo>
                    <a:pt x="500" y="27"/>
                  </a:lnTo>
                  <a:lnTo>
                    <a:pt x="501" y="26"/>
                  </a:lnTo>
                  <a:lnTo>
                    <a:pt x="502" y="26"/>
                  </a:lnTo>
                  <a:lnTo>
                    <a:pt x="502" y="26"/>
                  </a:lnTo>
                  <a:lnTo>
                    <a:pt x="508" y="21"/>
                  </a:lnTo>
                  <a:lnTo>
                    <a:pt x="508" y="21"/>
                  </a:lnTo>
                  <a:lnTo>
                    <a:pt x="515" y="18"/>
                  </a:lnTo>
                  <a:lnTo>
                    <a:pt x="515" y="18"/>
                  </a:lnTo>
                  <a:lnTo>
                    <a:pt x="539" y="10"/>
                  </a:lnTo>
                  <a:lnTo>
                    <a:pt x="562" y="5"/>
                  </a:lnTo>
                  <a:lnTo>
                    <a:pt x="583" y="1"/>
                  </a:lnTo>
                  <a:lnTo>
                    <a:pt x="605" y="0"/>
                  </a:lnTo>
                  <a:lnTo>
                    <a:pt x="605" y="0"/>
                  </a:lnTo>
                  <a:lnTo>
                    <a:pt x="617" y="0"/>
                  </a:lnTo>
                  <a:lnTo>
                    <a:pt x="629" y="2"/>
                  </a:lnTo>
                  <a:lnTo>
                    <a:pt x="640" y="4"/>
                  </a:lnTo>
                  <a:lnTo>
                    <a:pt x="650" y="7"/>
                  </a:lnTo>
                  <a:lnTo>
                    <a:pt x="661" y="11"/>
                  </a:lnTo>
                  <a:lnTo>
                    <a:pt x="671" y="15"/>
                  </a:lnTo>
                  <a:lnTo>
                    <a:pt x="679" y="21"/>
                  </a:lnTo>
                  <a:lnTo>
                    <a:pt x="689" y="28"/>
                  </a:lnTo>
                  <a:lnTo>
                    <a:pt x="691" y="30"/>
                  </a:lnTo>
                  <a:lnTo>
                    <a:pt x="693" y="31"/>
                  </a:lnTo>
                  <a:lnTo>
                    <a:pt x="693" y="31"/>
                  </a:lnTo>
                  <a:lnTo>
                    <a:pt x="697" y="32"/>
                  </a:lnTo>
                  <a:lnTo>
                    <a:pt x="700" y="34"/>
                  </a:lnTo>
                  <a:lnTo>
                    <a:pt x="702" y="36"/>
                  </a:lnTo>
                  <a:lnTo>
                    <a:pt x="705" y="40"/>
                  </a:lnTo>
                  <a:lnTo>
                    <a:pt x="705" y="40"/>
                  </a:lnTo>
                  <a:lnTo>
                    <a:pt x="717" y="58"/>
                  </a:lnTo>
                  <a:lnTo>
                    <a:pt x="729" y="76"/>
                  </a:lnTo>
                  <a:lnTo>
                    <a:pt x="741" y="94"/>
                  </a:lnTo>
                  <a:lnTo>
                    <a:pt x="755" y="111"/>
                  </a:lnTo>
                  <a:lnTo>
                    <a:pt x="783" y="144"/>
                  </a:lnTo>
                  <a:lnTo>
                    <a:pt x="812" y="176"/>
                  </a:lnTo>
                  <a:lnTo>
                    <a:pt x="842" y="208"/>
                  </a:lnTo>
                  <a:lnTo>
                    <a:pt x="874" y="238"/>
                  </a:lnTo>
                  <a:lnTo>
                    <a:pt x="937" y="297"/>
                  </a:lnTo>
                  <a:lnTo>
                    <a:pt x="937" y="297"/>
                  </a:lnTo>
                  <a:lnTo>
                    <a:pt x="983" y="341"/>
                  </a:lnTo>
                  <a:lnTo>
                    <a:pt x="1030" y="385"/>
                  </a:lnTo>
                  <a:lnTo>
                    <a:pt x="1030" y="385"/>
                  </a:lnTo>
                  <a:lnTo>
                    <a:pt x="1103" y="458"/>
                  </a:lnTo>
                  <a:lnTo>
                    <a:pt x="1182" y="535"/>
                  </a:lnTo>
                  <a:lnTo>
                    <a:pt x="1223" y="573"/>
                  </a:lnTo>
                  <a:lnTo>
                    <a:pt x="1265" y="612"/>
                  </a:lnTo>
                  <a:lnTo>
                    <a:pt x="1307" y="650"/>
                  </a:lnTo>
                  <a:lnTo>
                    <a:pt x="1351" y="688"/>
                  </a:lnTo>
                  <a:lnTo>
                    <a:pt x="1354" y="690"/>
                  </a:lnTo>
                  <a:lnTo>
                    <a:pt x="1358" y="690"/>
                  </a:lnTo>
                  <a:lnTo>
                    <a:pt x="1358" y="690"/>
                  </a:lnTo>
                  <a:lnTo>
                    <a:pt x="1361" y="691"/>
                  </a:lnTo>
                  <a:lnTo>
                    <a:pt x="1363" y="692"/>
                  </a:lnTo>
                  <a:lnTo>
                    <a:pt x="1368" y="697"/>
                  </a:lnTo>
                  <a:lnTo>
                    <a:pt x="1368" y="697"/>
                  </a:lnTo>
                  <a:lnTo>
                    <a:pt x="1379" y="710"/>
                  </a:lnTo>
                  <a:lnTo>
                    <a:pt x="1386" y="724"/>
                  </a:lnTo>
                  <a:lnTo>
                    <a:pt x="1392" y="738"/>
                  </a:lnTo>
                  <a:lnTo>
                    <a:pt x="1395" y="752"/>
                  </a:lnTo>
                  <a:lnTo>
                    <a:pt x="1398" y="766"/>
                  </a:lnTo>
                  <a:lnTo>
                    <a:pt x="1398" y="780"/>
                  </a:lnTo>
                  <a:lnTo>
                    <a:pt x="1397" y="794"/>
                  </a:lnTo>
                  <a:lnTo>
                    <a:pt x="1395" y="808"/>
                  </a:lnTo>
                  <a:lnTo>
                    <a:pt x="1391" y="821"/>
                  </a:lnTo>
                  <a:lnTo>
                    <a:pt x="1387" y="833"/>
                  </a:lnTo>
                  <a:lnTo>
                    <a:pt x="1381" y="847"/>
                  </a:lnTo>
                  <a:lnTo>
                    <a:pt x="1375" y="859"/>
                  </a:lnTo>
                  <a:lnTo>
                    <a:pt x="1367" y="871"/>
                  </a:lnTo>
                  <a:lnTo>
                    <a:pt x="1359" y="882"/>
                  </a:lnTo>
                  <a:lnTo>
                    <a:pt x="1351" y="892"/>
                  </a:lnTo>
                  <a:lnTo>
                    <a:pt x="1341" y="902"/>
                  </a:lnTo>
                  <a:lnTo>
                    <a:pt x="1339" y="905"/>
                  </a:lnTo>
                  <a:lnTo>
                    <a:pt x="1338" y="909"/>
                  </a:lnTo>
                  <a:lnTo>
                    <a:pt x="1338" y="909"/>
                  </a:lnTo>
                  <a:lnTo>
                    <a:pt x="1337" y="913"/>
                  </a:lnTo>
                  <a:lnTo>
                    <a:pt x="1334" y="917"/>
                  </a:lnTo>
                  <a:lnTo>
                    <a:pt x="1334" y="917"/>
                  </a:lnTo>
                  <a:lnTo>
                    <a:pt x="1287" y="981"/>
                  </a:lnTo>
                  <a:lnTo>
                    <a:pt x="1287" y="981"/>
                  </a:lnTo>
                  <a:lnTo>
                    <a:pt x="1253" y="1028"/>
                  </a:lnTo>
                  <a:lnTo>
                    <a:pt x="1217" y="1073"/>
                  </a:lnTo>
                  <a:lnTo>
                    <a:pt x="1200" y="1095"/>
                  </a:lnTo>
                  <a:lnTo>
                    <a:pt x="1181" y="1115"/>
                  </a:lnTo>
                  <a:lnTo>
                    <a:pt x="1162" y="1136"/>
                  </a:lnTo>
                  <a:lnTo>
                    <a:pt x="1141" y="1156"/>
                  </a:lnTo>
                  <a:lnTo>
                    <a:pt x="1141" y="1156"/>
                  </a:lnTo>
                  <a:lnTo>
                    <a:pt x="1134" y="1163"/>
                  </a:lnTo>
                  <a:lnTo>
                    <a:pt x="1122" y="1171"/>
                  </a:lnTo>
                  <a:lnTo>
                    <a:pt x="1096" y="1191"/>
                  </a:lnTo>
                  <a:lnTo>
                    <a:pt x="1096" y="1191"/>
                  </a:lnTo>
                  <a:lnTo>
                    <a:pt x="1059" y="1217"/>
                  </a:lnTo>
                  <a:lnTo>
                    <a:pt x="1042" y="1231"/>
                  </a:lnTo>
                  <a:lnTo>
                    <a:pt x="1026" y="1243"/>
                  </a:lnTo>
                  <a:lnTo>
                    <a:pt x="1024" y="1246"/>
                  </a:lnTo>
                  <a:lnTo>
                    <a:pt x="1023" y="1249"/>
                  </a:lnTo>
                  <a:lnTo>
                    <a:pt x="1023" y="1249"/>
                  </a:lnTo>
                  <a:lnTo>
                    <a:pt x="1021" y="1253"/>
                  </a:lnTo>
                  <a:lnTo>
                    <a:pt x="1018" y="1257"/>
                  </a:lnTo>
                  <a:lnTo>
                    <a:pt x="1018" y="1257"/>
                  </a:lnTo>
                  <a:lnTo>
                    <a:pt x="1002" y="1275"/>
                  </a:lnTo>
                  <a:lnTo>
                    <a:pt x="999" y="1278"/>
                  </a:lnTo>
                  <a:lnTo>
                    <a:pt x="999" y="1281"/>
                  </a:lnTo>
                  <a:lnTo>
                    <a:pt x="999" y="1281"/>
                  </a:lnTo>
                  <a:lnTo>
                    <a:pt x="997" y="1285"/>
                  </a:lnTo>
                  <a:lnTo>
                    <a:pt x="997" y="1285"/>
                  </a:lnTo>
                  <a:lnTo>
                    <a:pt x="996" y="1290"/>
                  </a:lnTo>
                  <a:lnTo>
                    <a:pt x="994" y="1295"/>
                  </a:lnTo>
                  <a:lnTo>
                    <a:pt x="991" y="1298"/>
                  </a:lnTo>
                  <a:lnTo>
                    <a:pt x="988" y="1301"/>
                  </a:lnTo>
                  <a:lnTo>
                    <a:pt x="984" y="1303"/>
                  </a:lnTo>
                  <a:lnTo>
                    <a:pt x="980" y="1304"/>
                  </a:lnTo>
                  <a:lnTo>
                    <a:pt x="974" y="1305"/>
                  </a:lnTo>
                  <a:lnTo>
                    <a:pt x="969" y="1305"/>
                  </a:lnTo>
                  <a:lnTo>
                    <a:pt x="965" y="1309"/>
                  </a:lnTo>
                  <a:lnTo>
                    <a:pt x="965" y="1309"/>
                  </a:lnTo>
                  <a:lnTo>
                    <a:pt x="951" y="1321"/>
                  </a:lnTo>
                  <a:lnTo>
                    <a:pt x="937" y="1331"/>
                  </a:lnTo>
                  <a:lnTo>
                    <a:pt x="922" y="1341"/>
                  </a:lnTo>
                  <a:lnTo>
                    <a:pt x="908" y="1348"/>
                  </a:lnTo>
                  <a:lnTo>
                    <a:pt x="893" y="1355"/>
                  </a:lnTo>
                  <a:lnTo>
                    <a:pt x="879" y="1360"/>
                  </a:lnTo>
                  <a:lnTo>
                    <a:pt x="864" y="1364"/>
                  </a:lnTo>
                  <a:lnTo>
                    <a:pt x="850" y="1366"/>
                  </a:lnTo>
                  <a:lnTo>
                    <a:pt x="850" y="1366"/>
                  </a:lnTo>
                  <a:lnTo>
                    <a:pt x="839" y="1367"/>
                  </a:lnTo>
                  <a:lnTo>
                    <a:pt x="829" y="1368"/>
                  </a:lnTo>
                  <a:lnTo>
                    <a:pt x="829" y="1368"/>
                  </a:lnTo>
                  <a:close/>
                  <a:moveTo>
                    <a:pt x="601" y="41"/>
                  </a:moveTo>
                  <a:lnTo>
                    <a:pt x="601" y="41"/>
                  </a:lnTo>
                  <a:lnTo>
                    <a:pt x="591" y="41"/>
                  </a:lnTo>
                  <a:lnTo>
                    <a:pt x="581" y="42"/>
                  </a:lnTo>
                  <a:lnTo>
                    <a:pt x="563" y="46"/>
                  </a:lnTo>
                  <a:lnTo>
                    <a:pt x="545" y="51"/>
                  </a:lnTo>
                  <a:lnTo>
                    <a:pt x="532" y="57"/>
                  </a:lnTo>
                  <a:lnTo>
                    <a:pt x="532" y="57"/>
                  </a:lnTo>
                  <a:lnTo>
                    <a:pt x="508" y="71"/>
                  </a:lnTo>
                  <a:lnTo>
                    <a:pt x="485" y="86"/>
                  </a:lnTo>
                  <a:lnTo>
                    <a:pt x="462" y="101"/>
                  </a:lnTo>
                  <a:lnTo>
                    <a:pt x="440" y="117"/>
                  </a:lnTo>
                  <a:lnTo>
                    <a:pt x="396" y="150"/>
                  </a:lnTo>
                  <a:lnTo>
                    <a:pt x="355" y="185"/>
                  </a:lnTo>
                  <a:lnTo>
                    <a:pt x="315" y="221"/>
                  </a:lnTo>
                  <a:lnTo>
                    <a:pt x="275" y="258"/>
                  </a:lnTo>
                  <a:lnTo>
                    <a:pt x="198" y="332"/>
                  </a:lnTo>
                  <a:lnTo>
                    <a:pt x="198" y="332"/>
                  </a:lnTo>
                  <a:lnTo>
                    <a:pt x="147" y="383"/>
                  </a:lnTo>
                  <a:lnTo>
                    <a:pt x="95" y="433"/>
                  </a:lnTo>
                  <a:lnTo>
                    <a:pt x="95" y="433"/>
                  </a:lnTo>
                  <a:lnTo>
                    <a:pt x="90" y="436"/>
                  </a:lnTo>
                  <a:lnTo>
                    <a:pt x="86" y="438"/>
                  </a:lnTo>
                  <a:lnTo>
                    <a:pt x="84" y="441"/>
                  </a:lnTo>
                  <a:lnTo>
                    <a:pt x="84" y="441"/>
                  </a:lnTo>
                  <a:lnTo>
                    <a:pt x="82" y="444"/>
                  </a:lnTo>
                  <a:lnTo>
                    <a:pt x="78" y="447"/>
                  </a:lnTo>
                  <a:lnTo>
                    <a:pt x="78" y="447"/>
                  </a:lnTo>
                  <a:lnTo>
                    <a:pt x="69" y="454"/>
                  </a:lnTo>
                  <a:lnTo>
                    <a:pt x="62" y="463"/>
                  </a:lnTo>
                  <a:lnTo>
                    <a:pt x="55" y="471"/>
                  </a:lnTo>
                  <a:lnTo>
                    <a:pt x="49" y="479"/>
                  </a:lnTo>
                  <a:lnTo>
                    <a:pt x="45" y="488"/>
                  </a:lnTo>
                  <a:lnTo>
                    <a:pt x="42" y="498"/>
                  </a:lnTo>
                  <a:lnTo>
                    <a:pt x="41" y="508"/>
                  </a:lnTo>
                  <a:lnTo>
                    <a:pt x="40" y="519"/>
                  </a:lnTo>
                  <a:lnTo>
                    <a:pt x="40" y="519"/>
                  </a:lnTo>
                  <a:lnTo>
                    <a:pt x="41" y="529"/>
                  </a:lnTo>
                  <a:lnTo>
                    <a:pt x="42" y="538"/>
                  </a:lnTo>
                  <a:lnTo>
                    <a:pt x="44" y="548"/>
                  </a:lnTo>
                  <a:lnTo>
                    <a:pt x="47" y="558"/>
                  </a:lnTo>
                  <a:lnTo>
                    <a:pt x="51" y="567"/>
                  </a:lnTo>
                  <a:lnTo>
                    <a:pt x="55" y="576"/>
                  </a:lnTo>
                  <a:lnTo>
                    <a:pt x="66" y="595"/>
                  </a:lnTo>
                  <a:lnTo>
                    <a:pt x="78" y="612"/>
                  </a:lnTo>
                  <a:lnTo>
                    <a:pt x="93" y="629"/>
                  </a:lnTo>
                  <a:lnTo>
                    <a:pt x="107" y="642"/>
                  </a:lnTo>
                  <a:lnTo>
                    <a:pt x="123" y="655"/>
                  </a:lnTo>
                  <a:lnTo>
                    <a:pt x="123" y="655"/>
                  </a:lnTo>
                  <a:lnTo>
                    <a:pt x="127" y="658"/>
                  </a:lnTo>
                  <a:lnTo>
                    <a:pt x="129" y="662"/>
                  </a:lnTo>
                  <a:lnTo>
                    <a:pt x="131" y="666"/>
                  </a:lnTo>
                  <a:lnTo>
                    <a:pt x="132" y="670"/>
                  </a:lnTo>
                  <a:lnTo>
                    <a:pt x="133" y="674"/>
                  </a:lnTo>
                  <a:lnTo>
                    <a:pt x="136" y="677"/>
                  </a:lnTo>
                  <a:lnTo>
                    <a:pt x="136" y="677"/>
                  </a:lnTo>
                  <a:lnTo>
                    <a:pt x="172" y="715"/>
                  </a:lnTo>
                  <a:lnTo>
                    <a:pt x="207" y="752"/>
                  </a:lnTo>
                  <a:lnTo>
                    <a:pt x="278" y="825"/>
                  </a:lnTo>
                  <a:lnTo>
                    <a:pt x="278" y="825"/>
                  </a:lnTo>
                  <a:lnTo>
                    <a:pt x="352" y="905"/>
                  </a:lnTo>
                  <a:lnTo>
                    <a:pt x="390" y="944"/>
                  </a:lnTo>
                  <a:lnTo>
                    <a:pt x="428" y="982"/>
                  </a:lnTo>
                  <a:lnTo>
                    <a:pt x="428" y="982"/>
                  </a:lnTo>
                  <a:lnTo>
                    <a:pt x="478" y="1030"/>
                  </a:lnTo>
                  <a:lnTo>
                    <a:pt x="526" y="1075"/>
                  </a:lnTo>
                  <a:lnTo>
                    <a:pt x="526" y="1075"/>
                  </a:lnTo>
                  <a:lnTo>
                    <a:pt x="574" y="1119"/>
                  </a:lnTo>
                  <a:lnTo>
                    <a:pt x="622" y="1165"/>
                  </a:lnTo>
                  <a:lnTo>
                    <a:pt x="668" y="1211"/>
                  </a:lnTo>
                  <a:lnTo>
                    <a:pt x="690" y="1235"/>
                  </a:lnTo>
                  <a:lnTo>
                    <a:pt x="712" y="1259"/>
                  </a:lnTo>
                  <a:lnTo>
                    <a:pt x="712" y="1259"/>
                  </a:lnTo>
                  <a:lnTo>
                    <a:pt x="714" y="1263"/>
                  </a:lnTo>
                  <a:lnTo>
                    <a:pt x="717" y="1267"/>
                  </a:lnTo>
                  <a:lnTo>
                    <a:pt x="718" y="1271"/>
                  </a:lnTo>
                  <a:lnTo>
                    <a:pt x="721" y="1273"/>
                  </a:lnTo>
                  <a:lnTo>
                    <a:pt x="721" y="1273"/>
                  </a:lnTo>
                  <a:lnTo>
                    <a:pt x="734" y="1285"/>
                  </a:lnTo>
                  <a:lnTo>
                    <a:pt x="748" y="1294"/>
                  </a:lnTo>
                  <a:lnTo>
                    <a:pt x="761" y="1302"/>
                  </a:lnTo>
                  <a:lnTo>
                    <a:pt x="774" y="1310"/>
                  </a:lnTo>
                  <a:lnTo>
                    <a:pt x="789" y="1315"/>
                  </a:lnTo>
                  <a:lnTo>
                    <a:pt x="802" y="1318"/>
                  </a:lnTo>
                  <a:lnTo>
                    <a:pt x="816" y="1320"/>
                  </a:lnTo>
                  <a:lnTo>
                    <a:pt x="829" y="1321"/>
                  </a:lnTo>
                  <a:lnTo>
                    <a:pt x="829" y="1321"/>
                  </a:lnTo>
                  <a:lnTo>
                    <a:pt x="847" y="1320"/>
                  </a:lnTo>
                  <a:lnTo>
                    <a:pt x="864" y="1316"/>
                  </a:lnTo>
                  <a:lnTo>
                    <a:pt x="882" y="1310"/>
                  </a:lnTo>
                  <a:lnTo>
                    <a:pt x="899" y="1301"/>
                  </a:lnTo>
                  <a:lnTo>
                    <a:pt x="918" y="1290"/>
                  </a:lnTo>
                  <a:lnTo>
                    <a:pt x="937" y="1277"/>
                  </a:lnTo>
                  <a:lnTo>
                    <a:pt x="955" y="1260"/>
                  </a:lnTo>
                  <a:lnTo>
                    <a:pt x="975" y="1241"/>
                  </a:lnTo>
                  <a:lnTo>
                    <a:pt x="975" y="1241"/>
                  </a:lnTo>
                  <a:lnTo>
                    <a:pt x="983" y="1232"/>
                  </a:lnTo>
                  <a:lnTo>
                    <a:pt x="991" y="1224"/>
                  </a:lnTo>
                  <a:lnTo>
                    <a:pt x="1010" y="1207"/>
                  </a:lnTo>
                  <a:lnTo>
                    <a:pt x="1030" y="1192"/>
                  </a:lnTo>
                  <a:lnTo>
                    <a:pt x="1049" y="1176"/>
                  </a:lnTo>
                  <a:lnTo>
                    <a:pt x="1049" y="1176"/>
                  </a:lnTo>
                  <a:lnTo>
                    <a:pt x="1067" y="1164"/>
                  </a:lnTo>
                  <a:lnTo>
                    <a:pt x="1081" y="1153"/>
                  </a:lnTo>
                  <a:lnTo>
                    <a:pt x="1081" y="1153"/>
                  </a:lnTo>
                  <a:lnTo>
                    <a:pt x="1107" y="1130"/>
                  </a:lnTo>
                  <a:lnTo>
                    <a:pt x="1131" y="1107"/>
                  </a:lnTo>
                  <a:lnTo>
                    <a:pt x="1153" y="1083"/>
                  </a:lnTo>
                  <a:lnTo>
                    <a:pt x="1174" y="1059"/>
                  </a:lnTo>
                  <a:lnTo>
                    <a:pt x="1195" y="1033"/>
                  </a:lnTo>
                  <a:lnTo>
                    <a:pt x="1215" y="1007"/>
                  </a:lnTo>
                  <a:lnTo>
                    <a:pt x="1254" y="955"/>
                  </a:lnTo>
                  <a:lnTo>
                    <a:pt x="1254" y="955"/>
                  </a:lnTo>
                  <a:lnTo>
                    <a:pt x="1284" y="916"/>
                  </a:lnTo>
                  <a:lnTo>
                    <a:pt x="1286" y="912"/>
                  </a:lnTo>
                  <a:lnTo>
                    <a:pt x="1286" y="908"/>
                  </a:lnTo>
                  <a:lnTo>
                    <a:pt x="1286" y="908"/>
                  </a:lnTo>
                  <a:lnTo>
                    <a:pt x="1286" y="903"/>
                  </a:lnTo>
                  <a:lnTo>
                    <a:pt x="1288" y="897"/>
                  </a:lnTo>
                  <a:lnTo>
                    <a:pt x="1291" y="892"/>
                  </a:lnTo>
                  <a:lnTo>
                    <a:pt x="1295" y="888"/>
                  </a:lnTo>
                  <a:lnTo>
                    <a:pt x="1295" y="888"/>
                  </a:lnTo>
                  <a:lnTo>
                    <a:pt x="1302" y="883"/>
                  </a:lnTo>
                  <a:lnTo>
                    <a:pt x="1309" y="876"/>
                  </a:lnTo>
                  <a:lnTo>
                    <a:pt x="1317" y="868"/>
                  </a:lnTo>
                  <a:lnTo>
                    <a:pt x="1324" y="860"/>
                  </a:lnTo>
                  <a:lnTo>
                    <a:pt x="1330" y="852"/>
                  </a:lnTo>
                  <a:lnTo>
                    <a:pt x="1336" y="843"/>
                  </a:lnTo>
                  <a:lnTo>
                    <a:pt x="1341" y="833"/>
                  </a:lnTo>
                  <a:lnTo>
                    <a:pt x="1347" y="823"/>
                  </a:lnTo>
                  <a:lnTo>
                    <a:pt x="1351" y="813"/>
                  </a:lnTo>
                  <a:lnTo>
                    <a:pt x="1354" y="802"/>
                  </a:lnTo>
                  <a:lnTo>
                    <a:pt x="1356" y="792"/>
                  </a:lnTo>
                  <a:lnTo>
                    <a:pt x="1358" y="782"/>
                  </a:lnTo>
                  <a:lnTo>
                    <a:pt x="1357" y="771"/>
                  </a:lnTo>
                  <a:lnTo>
                    <a:pt x="1356" y="760"/>
                  </a:lnTo>
                  <a:lnTo>
                    <a:pt x="1353" y="751"/>
                  </a:lnTo>
                  <a:lnTo>
                    <a:pt x="1349" y="740"/>
                  </a:lnTo>
                  <a:lnTo>
                    <a:pt x="1347" y="737"/>
                  </a:lnTo>
                  <a:lnTo>
                    <a:pt x="1344" y="735"/>
                  </a:lnTo>
                  <a:lnTo>
                    <a:pt x="1344" y="735"/>
                  </a:lnTo>
                  <a:lnTo>
                    <a:pt x="1338" y="732"/>
                  </a:lnTo>
                  <a:lnTo>
                    <a:pt x="1338" y="732"/>
                  </a:lnTo>
                  <a:lnTo>
                    <a:pt x="1303" y="702"/>
                  </a:lnTo>
                  <a:lnTo>
                    <a:pt x="1268" y="671"/>
                  </a:lnTo>
                  <a:lnTo>
                    <a:pt x="1233" y="639"/>
                  </a:lnTo>
                  <a:lnTo>
                    <a:pt x="1199" y="607"/>
                  </a:lnTo>
                  <a:lnTo>
                    <a:pt x="1131" y="542"/>
                  </a:lnTo>
                  <a:lnTo>
                    <a:pt x="1065" y="478"/>
                  </a:lnTo>
                  <a:lnTo>
                    <a:pt x="1065" y="478"/>
                  </a:lnTo>
                  <a:lnTo>
                    <a:pt x="1008" y="421"/>
                  </a:lnTo>
                  <a:lnTo>
                    <a:pt x="949" y="365"/>
                  </a:lnTo>
                  <a:lnTo>
                    <a:pt x="949" y="365"/>
                  </a:lnTo>
                  <a:lnTo>
                    <a:pt x="898" y="318"/>
                  </a:lnTo>
                  <a:lnTo>
                    <a:pt x="898" y="318"/>
                  </a:lnTo>
                  <a:lnTo>
                    <a:pt x="839" y="262"/>
                  </a:lnTo>
                  <a:lnTo>
                    <a:pt x="811" y="234"/>
                  </a:lnTo>
                  <a:lnTo>
                    <a:pt x="782" y="204"/>
                  </a:lnTo>
                  <a:lnTo>
                    <a:pt x="755" y="174"/>
                  </a:lnTo>
                  <a:lnTo>
                    <a:pt x="728" y="144"/>
                  </a:lnTo>
                  <a:lnTo>
                    <a:pt x="703" y="112"/>
                  </a:lnTo>
                  <a:lnTo>
                    <a:pt x="680" y="78"/>
                  </a:lnTo>
                  <a:lnTo>
                    <a:pt x="678" y="76"/>
                  </a:lnTo>
                  <a:lnTo>
                    <a:pt x="676" y="75"/>
                  </a:lnTo>
                  <a:lnTo>
                    <a:pt x="676" y="75"/>
                  </a:lnTo>
                  <a:lnTo>
                    <a:pt x="672" y="71"/>
                  </a:lnTo>
                  <a:lnTo>
                    <a:pt x="672" y="71"/>
                  </a:lnTo>
                  <a:lnTo>
                    <a:pt x="665" y="64"/>
                  </a:lnTo>
                  <a:lnTo>
                    <a:pt x="658" y="58"/>
                  </a:lnTo>
                  <a:lnTo>
                    <a:pt x="649" y="52"/>
                  </a:lnTo>
                  <a:lnTo>
                    <a:pt x="641" y="48"/>
                  </a:lnTo>
                  <a:lnTo>
                    <a:pt x="632" y="45"/>
                  </a:lnTo>
                  <a:lnTo>
                    <a:pt x="623" y="43"/>
                  </a:lnTo>
                  <a:lnTo>
                    <a:pt x="612" y="41"/>
                  </a:lnTo>
                  <a:lnTo>
                    <a:pt x="601" y="41"/>
                  </a:lnTo>
                  <a:lnTo>
                    <a:pt x="601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51" name="Freeform 866"/>
            <p:cNvSpPr/>
            <p:nvPr/>
          </p:nvSpPr>
          <p:spPr bwMode="auto">
            <a:xfrm>
              <a:off x="2249488" y="1181100"/>
              <a:ext cx="595313" cy="604838"/>
            </a:xfrm>
            <a:custGeom>
              <a:avLst/>
              <a:gdLst/>
              <a:ahLst/>
              <a:cxnLst>
                <a:cxn ang="0">
                  <a:pos x="672" y="1142"/>
                </a:cxn>
                <a:cxn ang="0">
                  <a:pos x="660" y="1136"/>
                </a:cxn>
                <a:cxn ang="0">
                  <a:pos x="657" y="1130"/>
                </a:cxn>
                <a:cxn ang="0">
                  <a:pos x="656" y="1122"/>
                </a:cxn>
                <a:cxn ang="0">
                  <a:pos x="654" y="1020"/>
                </a:cxn>
                <a:cxn ang="0">
                  <a:pos x="641" y="850"/>
                </a:cxn>
                <a:cxn ang="0">
                  <a:pos x="629" y="701"/>
                </a:cxn>
                <a:cxn ang="0">
                  <a:pos x="568" y="686"/>
                </a:cxn>
                <a:cxn ang="0">
                  <a:pos x="451" y="680"/>
                </a:cxn>
                <a:cxn ang="0">
                  <a:pos x="439" y="675"/>
                </a:cxn>
                <a:cxn ang="0">
                  <a:pos x="434" y="663"/>
                </a:cxn>
                <a:cxn ang="0">
                  <a:pos x="429" y="586"/>
                </a:cxn>
                <a:cxn ang="0">
                  <a:pos x="406" y="496"/>
                </a:cxn>
                <a:cxn ang="0">
                  <a:pos x="399" y="497"/>
                </a:cxn>
                <a:cxn ang="0">
                  <a:pos x="316" y="494"/>
                </a:cxn>
                <a:cxn ang="0">
                  <a:pos x="144" y="483"/>
                </a:cxn>
                <a:cxn ang="0">
                  <a:pos x="52" y="481"/>
                </a:cxn>
                <a:cxn ang="0">
                  <a:pos x="19" y="481"/>
                </a:cxn>
                <a:cxn ang="0">
                  <a:pos x="6" y="476"/>
                </a:cxn>
                <a:cxn ang="0">
                  <a:pos x="1" y="468"/>
                </a:cxn>
                <a:cxn ang="0">
                  <a:pos x="1" y="454"/>
                </a:cxn>
                <a:cxn ang="0">
                  <a:pos x="6" y="443"/>
                </a:cxn>
                <a:cxn ang="0">
                  <a:pos x="21" y="438"/>
                </a:cxn>
                <a:cxn ang="0">
                  <a:pos x="53" y="438"/>
                </a:cxn>
                <a:cxn ang="0">
                  <a:pos x="234" y="446"/>
                </a:cxn>
                <a:cxn ang="0">
                  <a:pos x="357" y="454"/>
                </a:cxn>
                <a:cxn ang="0">
                  <a:pos x="403" y="456"/>
                </a:cxn>
                <a:cxn ang="0">
                  <a:pos x="418" y="442"/>
                </a:cxn>
                <a:cxn ang="0">
                  <a:pos x="406" y="231"/>
                </a:cxn>
                <a:cxn ang="0">
                  <a:pos x="404" y="72"/>
                </a:cxn>
                <a:cxn ang="0">
                  <a:pos x="406" y="15"/>
                </a:cxn>
                <a:cxn ang="0">
                  <a:pos x="413" y="4"/>
                </a:cxn>
                <a:cxn ang="0">
                  <a:pos x="428" y="0"/>
                </a:cxn>
                <a:cxn ang="0">
                  <a:pos x="436" y="1"/>
                </a:cxn>
                <a:cxn ang="0">
                  <a:pos x="443" y="5"/>
                </a:cxn>
                <a:cxn ang="0">
                  <a:pos x="447" y="15"/>
                </a:cxn>
                <a:cxn ang="0">
                  <a:pos x="445" y="78"/>
                </a:cxn>
                <a:cxn ang="0">
                  <a:pos x="448" y="255"/>
                </a:cxn>
                <a:cxn ang="0">
                  <a:pos x="464" y="488"/>
                </a:cxn>
                <a:cxn ang="0">
                  <a:pos x="474" y="640"/>
                </a:cxn>
                <a:cxn ang="0">
                  <a:pos x="564" y="644"/>
                </a:cxn>
                <a:cxn ang="0">
                  <a:pos x="834" y="658"/>
                </a:cxn>
                <a:cxn ang="0">
                  <a:pos x="1036" y="676"/>
                </a:cxn>
                <a:cxn ang="0">
                  <a:pos x="1110" y="684"/>
                </a:cxn>
                <a:cxn ang="0">
                  <a:pos x="1120" y="693"/>
                </a:cxn>
                <a:cxn ang="0">
                  <a:pos x="1125" y="706"/>
                </a:cxn>
                <a:cxn ang="0">
                  <a:pos x="1124" y="715"/>
                </a:cxn>
                <a:cxn ang="0">
                  <a:pos x="1118" y="724"/>
                </a:cxn>
                <a:cxn ang="0">
                  <a:pos x="1111" y="725"/>
                </a:cxn>
                <a:cxn ang="0">
                  <a:pos x="1053" y="719"/>
                </a:cxn>
                <a:cxn ang="0">
                  <a:pos x="786" y="697"/>
                </a:cxn>
                <a:cxn ang="0">
                  <a:pos x="672" y="705"/>
                </a:cxn>
                <a:cxn ang="0">
                  <a:pos x="683" y="852"/>
                </a:cxn>
                <a:cxn ang="0">
                  <a:pos x="694" y="987"/>
                </a:cxn>
                <a:cxn ang="0">
                  <a:pos x="698" y="1088"/>
                </a:cxn>
                <a:cxn ang="0">
                  <a:pos x="697" y="1127"/>
                </a:cxn>
                <a:cxn ang="0">
                  <a:pos x="690" y="1137"/>
                </a:cxn>
                <a:cxn ang="0">
                  <a:pos x="676" y="1142"/>
                </a:cxn>
              </a:cxnLst>
              <a:rect l="0" t="0" r="r" b="b"/>
              <a:pathLst>
                <a:path w="1125" h="1142">
                  <a:moveTo>
                    <a:pt x="676" y="1142"/>
                  </a:moveTo>
                  <a:lnTo>
                    <a:pt x="676" y="1142"/>
                  </a:lnTo>
                  <a:lnTo>
                    <a:pt x="672" y="1142"/>
                  </a:lnTo>
                  <a:lnTo>
                    <a:pt x="667" y="1141"/>
                  </a:lnTo>
                  <a:lnTo>
                    <a:pt x="663" y="1138"/>
                  </a:lnTo>
                  <a:lnTo>
                    <a:pt x="660" y="1136"/>
                  </a:lnTo>
                  <a:lnTo>
                    <a:pt x="660" y="1136"/>
                  </a:lnTo>
                  <a:lnTo>
                    <a:pt x="658" y="1133"/>
                  </a:lnTo>
                  <a:lnTo>
                    <a:pt x="657" y="1130"/>
                  </a:lnTo>
                  <a:lnTo>
                    <a:pt x="656" y="1126"/>
                  </a:lnTo>
                  <a:lnTo>
                    <a:pt x="656" y="1122"/>
                  </a:lnTo>
                  <a:lnTo>
                    <a:pt x="656" y="1122"/>
                  </a:lnTo>
                  <a:lnTo>
                    <a:pt x="656" y="1088"/>
                  </a:lnTo>
                  <a:lnTo>
                    <a:pt x="656" y="1054"/>
                  </a:lnTo>
                  <a:lnTo>
                    <a:pt x="654" y="1020"/>
                  </a:lnTo>
                  <a:lnTo>
                    <a:pt x="652" y="986"/>
                  </a:lnTo>
                  <a:lnTo>
                    <a:pt x="647" y="917"/>
                  </a:lnTo>
                  <a:lnTo>
                    <a:pt x="641" y="850"/>
                  </a:lnTo>
                  <a:lnTo>
                    <a:pt x="641" y="850"/>
                  </a:lnTo>
                  <a:lnTo>
                    <a:pt x="634" y="775"/>
                  </a:lnTo>
                  <a:lnTo>
                    <a:pt x="629" y="701"/>
                  </a:lnTo>
                  <a:lnTo>
                    <a:pt x="628" y="689"/>
                  </a:lnTo>
                  <a:lnTo>
                    <a:pt x="568" y="686"/>
                  </a:lnTo>
                  <a:lnTo>
                    <a:pt x="568" y="686"/>
                  </a:lnTo>
                  <a:lnTo>
                    <a:pt x="455" y="681"/>
                  </a:lnTo>
                  <a:lnTo>
                    <a:pt x="455" y="681"/>
                  </a:lnTo>
                  <a:lnTo>
                    <a:pt x="451" y="680"/>
                  </a:lnTo>
                  <a:lnTo>
                    <a:pt x="446" y="679"/>
                  </a:lnTo>
                  <a:lnTo>
                    <a:pt x="442" y="677"/>
                  </a:lnTo>
                  <a:lnTo>
                    <a:pt x="439" y="675"/>
                  </a:lnTo>
                  <a:lnTo>
                    <a:pt x="437" y="672"/>
                  </a:lnTo>
                  <a:lnTo>
                    <a:pt x="435" y="667"/>
                  </a:lnTo>
                  <a:lnTo>
                    <a:pt x="434" y="663"/>
                  </a:lnTo>
                  <a:lnTo>
                    <a:pt x="433" y="659"/>
                  </a:lnTo>
                  <a:lnTo>
                    <a:pt x="433" y="659"/>
                  </a:lnTo>
                  <a:lnTo>
                    <a:pt x="429" y="586"/>
                  </a:lnTo>
                  <a:lnTo>
                    <a:pt x="423" y="506"/>
                  </a:lnTo>
                  <a:lnTo>
                    <a:pt x="422" y="491"/>
                  </a:lnTo>
                  <a:lnTo>
                    <a:pt x="406" y="496"/>
                  </a:lnTo>
                  <a:lnTo>
                    <a:pt x="406" y="496"/>
                  </a:lnTo>
                  <a:lnTo>
                    <a:pt x="403" y="497"/>
                  </a:lnTo>
                  <a:lnTo>
                    <a:pt x="399" y="497"/>
                  </a:lnTo>
                  <a:lnTo>
                    <a:pt x="399" y="497"/>
                  </a:lnTo>
                  <a:lnTo>
                    <a:pt x="358" y="496"/>
                  </a:lnTo>
                  <a:lnTo>
                    <a:pt x="316" y="494"/>
                  </a:lnTo>
                  <a:lnTo>
                    <a:pt x="236" y="489"/>
                  </a:lnTo>
                  <a:lnTo>
                    <a:pt x="236" y="489"/>
                  </a:lnTo>
                  <a:lnTo>
                    <a:pt x="144" y="483"/>
                  </a:lnTo>
                  <a:lnTo>
                    <a:pt x="98" y="481"/>
                  </a:lnTo>
                  <a:lnTo>
                    <a:pt x="52" y="481"/>
                  </a:lnTo>
                  <a:lnTo>
                    <a:pt x="52" y="481"/>
                  </a:lnTo>
                  <a:lnTo>
                    <a:pt x="20" y="481"/>
                  </a:lnTo>
                  <a:lnTo>
                    <a:pt x="19" y="481"/>
                  </a:lnTo>
                  <a:lnTo>
                    <a:pt x="19" y="481"/>
                  </a:lnTo>
                  <a:lnTo>
                    <a:pt x="14" y="481"/>
                  </a:lnTo>
                  <a:lnTo>
                    <a:pt x="10" y="478"/>
                  </a:lnTo>
                  <a:lnTo>
                    <a:pt x="6" y="476"/>
                  </a:lnTo>
                  <a:lnTo>
                    <a:pt x="4" y="474"/>
                  </a:lnTo>
                  <a:lnTo>
                    <a:pt x="2" y="471"/>
                  </a:lnTo>
                  <a:lnTo>
                    <a:pt x="1" y="468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1" y="454"/>
                  </a:lnTo>
                  <a:lnTo>
                    <a:pt x="2" y="451"/>
                  </a:lnTo>
                  <a:lnTo>
                    <a:pt x="4" y="446"/>
                  </a:lnTo>
                  <a:lnTo>
                    <a:pt x="6" y="443"/>
                  </a:lnTo>
                  <a:lnTo>
                    <a:pt x="10" y="441"/>
                  </a:lnTo>
                  <a:lnTo>
                    <a:pt x="15" y="439"/>
                  </a:lnTo>
                  <a:lnTo>
                    <a:pt x="21" y="438"/>
                  </a:lnTo>
                  <a:lnTo>
                    <a:pt x="21" y="438"/>
                  </a:lnTo>
                  <a:lnTo>
                    <a:pt x="53" y="438"/>
                  </a:lnTo>
                  <a:lnTo>
                    <a:pt x="53" y="438"/>
                  </a:lnTo>
                  <a:lnTo>
                    <a:pt x="98" y="439"/>
                  </a:lnTo>
                  <a:lnTo>
                    <a:pt x="144" y="440"/>
                  </a:lnTo>
                  <a:lnTo>
                    <a:pt x="234" y="446"/>
                  </a:lnTo>
                  <a:lnTo>
                    <a:pt x="234" y="446"/>
                  </a:lnTo>
                  <a:lnTo>
                    <a:pt x="315" y="452"/>
                  </a:lnTo>
                  <a:lnTo>
                    <a:pt x="357" y="454"/>
                  </a:lnTo>
                  <a:lnTo>
                    <a:pt x="399" y="455"/>
                  </a:lnTo>
                  <a:lnTo>
                    <a:pt x="399" y="455"/>
                  </a:lnTo>
                  <a:lnTo>
                    <a:pt x="403" y="456"/>
                  </a:lnTo>
                  <a:lnTo>
                    <a:pt x="420" y="459"/>
                  </a:lnTo>
                  <a:lnTo>
                    <a:pt x="418" y="442"/>
                  </a:lnTo>
                  <a:lnTo>
                    <a:pt x="418" y="442"/>
                  </a:lnTo>
                  <a:lnTo>
                    <a:pt x="411" y="337"/>
                  </a:lnTo>
                  <a:lnTo>
                    <a:pt x="408" y="283"/>
                  </a:lnTo>
                  <a:lnTo>
                    <a:pt x="406" y="231"/>
                  </a:lnTo>
                  <a:lnTo>
                    <a:pt x="404" y="178"/>
                  </a:lnTo>
                  <a:lnTo>
                    <a:pt x="403" y="125"/>
                  </a:lnTo>
                  <a:lnTo>
                    <a:pt x="404" y="72"/>
                  </a:lnTo>
                  <a:lnTo>
                    <a:pt x="405" y="20"/>
                  </a:lnTo>
                  <a:lnTo>
                    <a:pt x="405" y="20"/>
                  </a:lnTo>
                  <a:lnTo>
                    <a:pt x="406" y="15"/>
                  </a:lnTo>
                  <a:lnTo>
                    <a:pt x="408" y="11"/>
                  </a:lnTo>
                  <a:lnTo>
                    <a:pt x="410" y="6"/>
                  </a:lnTo>
                  <a:lnTo>
                    <a:pt x="413" y="4"/>
                  </a:lnTo>
                  <a:lnTo>
                    <a:pt x="417" y="2"/>
                  </a:lnTo>
                  <a:lnTo>
                    <a:pt x="421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32" y="0"/>
                  </a:lnTo>
                  <a:lnTo>
                    <a:pt x="436" y="1"/>
                  </a:lnTo>
                  <a:lnTo>
                    <a:pt x="440" y="3"/>
                  </a:lnTo>
                  <a:lnTo>
                    <a:pt x="443" y="5"/>
                  </a:lnTo>
                  <a:lnTo>
                    <a:pt x="443" y="5"/>
                  </a:lnTo>
                  <a:lnTo>
                    <a:pt x="445" y="8"/>
                  </a:lnTo>
                  <a:lnTo>
                    <a:pt x="446" y="12"/>
                  </a:lnTo>
                  <a:lnTo>
                    <a:pt x="447" y="15"/>
                  </a:lnTo>
                  <a:lnTo>
                    <a:pt x="447" y="19"/>
                  </a:lnTo>
                  <a:lnTo>
                    <a:pt x="447" y="19"/>
                  </a:lnTo>
                  <a:lnTo>
                    <a:pt x="445" y="78"/>
                  </a:lnTo>
                  <a:lnTo>
                    <a:pt x="445" y="137"/>
                  </a:lnTo>
                  <a:lnTo>
                    <a:pt x="446" y="196"/>
                  </a:lnTo>
                  <a:lnTo>
                    <a:pt x="448" y="255"/>
                  </a:lnTo>
                  <a:lnTo>
                    <a:pt x="452" y="313"/>
                  </a:lnTo>
                  <a:lnTo>
                    <a:pt x="456" y="372"/>
                  </a:lnTo>
                  <a:lnTo>
                    <a:pt x="464" y="488"/>
                  </a:lnTo>
                  <a:lnTo>
                    <a:pt x="464" y="488"/>
                  </a:lnTo>
                  <a:lnTo>
                    <a:pt x="473" y="629"/>
                  </a:lnTo>
                  <a:lnTo>
                    <a:pt x="474" y="640"/>
                  </a:lnTo>
                  <a:lnTo>
                    <a:pt x="485" y="641"/>
                  </a:lnTo>
                  <a:lnTo>
                    <a:pt x="485" y="641"/>
                  </a:lnTo>
                  <a:lnTo>
                    <a:pt x="564" y="644"/>
                  </a:lnTo>
                  <a:lnTo>
                    <a:pt x="564" y="644"/>
                  </a:lnTo>
                  <a:lnTo>
                    <a:pt x="698" y="651"/>
                  </a:lnTo>
                  <a:lnTo>
                    <a:pt x="834" y="658"/>
                  </a:lnTo>
                  <a:lnTo>
                    <a:pt x="901" y="663"/>
                  </a:lnTo>
                  <a:lnTo>
                    <a:pt x="969" y="669"/>
                  </a:lnTo>
                  <a:lnTo>
                    <a:pt x="1036" y="676"/>
                  </a:lnTo>
                  <a:lnTo>
                    <a:pt x="1104" y="683"/>
                  </a:lnTo>
                  <a:lnTo>
                    <a:pt x="1104" y="683"/>
                  </a:lnTo>
                  <a:lnTo>
                    <a:pt x="1110" y="684"/>
                  </a:lnTo>
                  <a:lnTo>
                    <a:pt x="1114" y="686"/>
                  </a:lnTo>
                  <a:lnTo>
                    <a:pt x="1118" y="689"/>
                  </a:lnTo>
                  <a:lnTo>
                    <a:pt x="1120" y="693"/>
                  </a:lnTo>
                  <a:lnTo>
                    <a:pt x="1123" y="696"/>
                  </a:lnTo>
                  <a:lnTo>
                    <a:pt x="1124" y="702"/>
                  </a:lnTo>
                  <a:lnTo>
                    <a:pt x="1125" y="706"/>
                  </a:lnTo>
                  <a:lnTo>
                    <a:pt x="1125" y="710"/>
                  </a:lnTo>
                  <a:lnTo>
                    <a:pt x="1125" y="710"/>
                  </a:lnTo>
                  <a:lnTo>
                    <a:pt x="1124" y="715"/>
                  </a:lnTo>
                  <a:lnTo>
                    <a:pt x="1122" y="720"/>
                  </a:lnTo>
                  <a:lnTo>
                    <a:pt x="1120" y="722"/>
                  </a:lnTo>
                  <a:lnTo>
                    <a:pt x="1118" y="724"/>
                  </a:lnTo>
                  <a:lnTo>
                    <a:pt x="1115" y="725"/>
                  </a:lnTo>
                  <a:lnTo>
                    <a:pt x="1111" y="725"/>
                  </a:lnTo>
                  <a:lnTo>
                    <a:pt x="1111" y="725"/>
                  </a:lnTo>
                  <a:lnTo>
                    <a:pt x="1107" y="725"/>
                  </a:lnTo>
                  <a:lnTo>
                    <a:pt x="1107" y="725"/>
                  </a:lnTo>
                  <a:lnTo>
                    <a:pt x="1053" y="719"/>
                  </a:lnTo>
                  <a:lnTo>
                    <a:pt x="998" y="714"/>
                  </a:lnTo>
                  <a:lnTo>
                    <a:pt x="892" y="705"/>
                  </a:lnTo>
                  <a:lnTo>
                    <a:pt x="786" y="697"/>
                  </a:lnTo>
                  <a:lnTo>
                    <a:pt x="684" y="692"/>
                  </a:lnTo>
                  <a:lnTo>
                    <a:pt x="671" y="691"/>
                  </a:lnTo>
                  <a:lnTo>
                    <a:pt x="672" y="705"/>
                  </a:lnTo>
                  <a:lnTo>
                    <a:pt x="672" y="705"/>
                  </a:lnTo>
                  <a:lnTo>
                    <a:pt x="677" y="779"/>
                  </a:lnTo>
                  <a:lnTo>
                    <a:pt x="683" y="852"/>
                  </a:lnTo>
                  <a:lnTo>
                    <a:pt x="683" y="852"/>
                  </a:lnTo>
                  <a:lnTo>
                    <a:pt x="689" y="918"/>
                  </a:lnTo>
                  <a:lnTo>
                    <a:pt x="694" y="987"/>
                  </a:lnTo>
                  <a:lnTo>
                    <a:pt x="696" y="1020"/>
                  </a:lnTo>
                  <a:lnTo>
                    <a:pt x="697" y="1054"/>
                  </a:lnTo>
                  <a:lnTo>
                    <a:pt x="698" y="1088"/>
                  </a:lnTo>
                  <a:lnTo>
                    <a:pt x="698" y="1122"/>
                  </a:lnTo>
                  <a:lnTo>
                    <a:pt x="698" y="1122"/>
                  </a:lnTo>
                  <a:lnTo>
                    <a:pt x="697" y="1127"/>
                  </a:lnTo>
                  <a:lnTo>
                    <a:pt x="695" y="1131"/>
                  </a:lnTo>
                  <a:lnTo>
                    <a:pt x="693" y="1135"/>
                  </a:lnTo>
                  <a:lnTo>
                    <a:pt x="690" y="1137"/>
                  </a:lnTo>
                  <a:lnTo>
                    <a:pt x="686" y="1140"/>
                  </a:lnTo>
                  <a:lnTo>
                    <a:pt x="683" y="1141"/>
                  </a:lnTo>
                  <a:lnTo>
                    <a:pt x="676" y="1142"/>
                  </a:lnTo>
                  <a:lnTo>
                    <a:pt x="676" y="1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</p:grpSp>
      <p:sp>
        <p:nvSpPr>
          <p:cNvPr id="152" name="椭圆 31"/>
          <p:cNvSpPr/>
          <p:nvPr/>
        </p:nvSpPr>
        <p:spPr>
          <a:xfrm rot="15654318">
            <a:off x="4322933" y="2078866"/>
            <a:ext cx="898847" cy="88988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grpSp>
        <p:nvGrpSpPr>
          <p:cNvPr id="153" name="组合 152"/>
          <p:cNvGrpSpPr/>
          <p:nvPr/>
        </p:nvGrpSpPr>
        <p:grpSpPr>
          <a:xfrm>
            <a:off x="4495011" y="2267840"/>
            <a:ext cx="524290" cy="537396"/>
            <a:chOff x="3282950" y="1154113"/>
            <a:chExt cx="698501" cy="715963"/>
          </a:xfrm>
          <a:solidFill>
            <a:srgbClr val="414042"/>
          </a:solidFill>
        </p:grpSpPr>
        <p:sp>
          <p:nvSpPr>
            <p:cNvPr id="154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55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56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57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58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59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60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61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62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63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64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65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66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67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68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69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70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71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72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73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74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75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76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</p:grpSp>
      <p:sp>
        <p:nvSpPr>
          <p:cNvPr id="177" name="矩形 176"/>
          <p:cNvSpPr/>
          <p:nvPr/>
        </p:nvSpPr>
        <p:spPr>
          <a:xfrm>
            <a:off x="1274704" y="2429297"/>
            <a:ext cx="2879413" cy="5835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16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更多手绘模板敬请关注蓝素材。蓝素材</a:t>
            </a:r>
            <a:r>
              <a:rPr lang="zh-CN" altLang="zh-CN" sz="16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endParaRPr lang="en-US" altLang="zh-CN" sz="160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78" name="矩形 177"/>
          <p:cNvSpPr/>
          <p:nvPr/>
        </p:nvSpPr>
        <p:spPr>
          <a:xfrm>
            <a:off x="2613274" y="2037007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24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  <a:endParaRPr lang="en-US" altLang="zh-CN" sz="2400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79" name="Freeform 30"/>
          <p:cNvSpPr>
            <a:spLocks noEditPoints="1"/>
          </p:cNvSpPr>
          <p:nvPr/>
        </p:nvSpPr>
        <p:spPr bwMode="auto">
          <a:xfrm>
            <a:off x="2668001" y="2055204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algn="r"/>
            <a:endParaRPr lang="zh-CN" altLang="en-US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80" name="矩形 179"/>
          <p:cNvSpPr/>
          <p:nvPr/>
        </p:nvSpPr>
        <p:spPr>
          <a:xfrm>
            <a:off x="594657" y="4145267"/>
            <a:ext cx="2879413" cy="5835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16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更多手绘模板敬请关注蓝素材。蓝素材</a:t>
            </a:r>
            <a:r>
              <a:rPr lang="zh-CN" altLang="zh-CN" sz="16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endParaRPr lang="en-US" altLang="zh-CN" sz="160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81" name="矩形 180"/>
          <p:cNvSpPr/>
          <p:nvPr/>
        </p:nvSpPr>
        <p:spPr>
          <a:xfrm>
            <a:off x="1933227" y="3752977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24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  <a:endParaRPr lang="en-US" altLang="zh-CN" sz="2400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82" name="Freeform 30"/>
          <p:cNvSpPr>
            <a:spLocks noEditPoints="1"/>
          </p:cNvSpPr>
          <p:nvPr/>
        </p:nvSpPr>
        <p:spPr bwMode="auto">
          <a:xfrm>
            <a:off x="1987954" y="3771174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algn="r"/>
            <a:endParaRPr lang="zh-CN" altLang="en-US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grpSp>
        <p:nvGrpSpPr>
          <p:cNvPr id="183" name="组合 182"/>
          <p:cNvGrpSpPr/>
          <p:nvPr/>
        </p:nvGrpSpPr>
        <p:grpSpPr>
          <a:xfrm>
            <a:off x="1499616" y="673342"/>
            <a:ext cx="9314688" cy="499246"/>
            <a:chOff x="1499616" y="673342"/>
            <a:chExt cx="9314688" cy="499246"/>
          </a:xfrm>
        </p:grpSpPr>
        <p:grpSp>
          <p:nvGrpSpPr>
            <p:cNvPr id="184" name="组合 183"/>
            <p:cNvGrpSpPr/>
            <p:nvPr/>
          </p:nvGrpSpPr>
          <p:grpSpPr>
            <a:xfrm>
              <a:off x="4486911" y="674862"/>
              <a:ext cx="435383" cy="439781"/>
              <a:chOff x="1549033" y="966509"/>
              <a:chExt cx="545127" cy="550634"/>
            </a:xfrm>
          </p:grpSpPr>
          <p:sp>
            <p:nvSpPr>
              <p:cNvPr id="193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194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195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196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  <p:cxnSp>
          <p:nvCxnSpPr>
            <p:cNvPr id="185" name="直接连接符 184"/>
            <p:cNvCxnSpPr/>
            <p:nvPr/>
          </p:nvCxnSpPr>
          <p:spPr>
            <a:xfrm>
              <a:off x="1499616" y="885700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6" name="直接连接符 185"/>
            <p:cNvCxnSpPr/>
            <p:nvPr/>
          </p:nvCxnSpPr>
          <p:spPr>
            <a:xfrm>
              <a:off x="8034528" y="894844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7" name="矩形 186"/>
            <p:cNvSpPr/>
            <p:nvPr/>
          </p:nvSpPr>
          <p:spPr>
            <a:xfrm>
              <a:off x="4922294" y="710923"/>
              <a:ext cx="2340725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400" b="1" smtClean="0">
                  <a:solidFill>
                    <a:srgbClr val="414042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这里是本页标题</a:t>
              </a:r>
              <a:endParaRPr lang="en-US" altLang="zh-CN" sz="24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grpSp>
          <p:nvGrpSpPr>
            <p:cNvPr id="188" name="组合 187"/>
            <p:cNvGrpSpPr/>
            <p:nvPr/>
          </p:nvGrpSpPr>
          <p:grpSpPr>
            <a:xfrm>
              <a:off x="7346297" y="673342"/>
              <a:ext cx="435383" cy="439781"/>
              <a:chOff x="1549033" y="966509"/>
              <a:chExt cx="545127" cy="550634"/>
            </a:xfrm>
          </p:grpSpPr>
          <p:sp>
            <p:nvSpPr>
              <p:cNvPr id="189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190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191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192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>
            <a:off x="1343472" y="2419582"/>
            <a:ext cx="9134172" cy="1575765"/>
          </a:xfrm>
          <a:custGeom>
            <a:avLst/>
            <a:gdLst>
              <a:gd name="connsiteX0" fmla="*/ 0 w 9174994"/>
              <a:gd name="connsiteY0" fmla="*/ 1472931 h 1630140"/>
              <a:gd name="connsiteX1" fmla="*/ 8287657 w 9174994"/>
              <a:gd name="connsiteY1" fmla="*/ 1516474 h 1630140"/>
              <a:gd name="connsiteX2" fmla="*/ 8810171 w 9174994"/>
              <a:gd name="connsiteY2" fmla="*/ 195674 h 1630140"/>
              <a:gd name="connsiteX3" fmla="*/ 7126514 w 9174994"/>
              <a:gd name="connsiteY3" fmla="*/ 6988 h 1630140"/>
              <a:gd name="connsiteX4" fmla="*/ 7126514 w 9174994"/>
              <a:gd name="connsiteY4" fmla="*/ 6988 h 1630140"/>
              <a:gd name="connsiteX0-1" fmla="*/ 0 w 9174994"/>
              <a:gd name="connsiteY0-2" fmla="*/ 1472931 h 1630140"/>
              <a:gd name="connsiteX1-3" fmla="*/ 8287657 w 9174994"/>
              <a:gd name="connsiteY1-4" fmla="*/ 1516474 h 1630140"/>
              <a:gd name="connsiteX2-5" fmla="*/ 8810171 w 9174994"/>
              <a:gd name="connsiteY2-6" fmla="*/ 195674 h 1630140"/>
              <a:gd name="connsiteX3-7" fmla="*/ 7126514 w 9174994"/>
              <a:gd name="connsiteY3-8" fmla="*/ 6988 h 1630140"/>
              <a:gd name="connsiteX4-9" fmla="*/ 7126514 w 9174994"/>
              <a:gd name="connsiteY4-10" fmla="*/ 6988 h 1630140"/>
              <a:gd name="connsiteX0-11" fmla="*/ 0 w 9174994"/>
              <a:gd name="connsiteY0-12" fmla="*/ 1472931 h 1630140"/>
              <a:gd name="connsiteX1-13" fmla="*/ 8287657 w 9174994"/>
              <a:gd name="connsiteY1-14" fmla="*/ 1516474 h 1630140"/>
              <a:gd name="connsiteX2-15" fmla="*/ 8810171 w 9174994"/>
              <a:gd name="connsiteY2-16" fmla="*/ 195674 h 1630140"/>
              <a:gd name="connsiteX3-17" fmla="*/ 7126514 w 9174994"/>
              <a:gd name="connsiteY3-18" fmla="*/ 6988 h 1630140"/>
              <a:gd name="connsiteX4-19" fmla="*/ 7126514 w 9174994"/>
              <a:gd name="connsiteY4-20" fmla="*/ 6988 h 1630140"/>
              <a:gd name="connsiteX0-21" fmla="*/ 0 w 9256864"/>
              <a:gd name="connsiteY0-22" fmla="*/ 1466918 h 1624127"/>
              <a:gd name="connsiteX1-23" fmla="*/ 8287657 w 9256864"/>
              <a:gd name="connsiteY1-24" fmla="*/ 1510461 h 1624127"/>
              <a:gd name="connsiteX2-25" fmla="*/ 8810171 w 9256864"/>
              <a:gd name="connsiteY2-26" fmla="*/ 189661 h 1624127"/>
              <a:gd name="connsiteX3-27" fmla="*/ 7126514 w 9256864"/>
              <a:gd name="connsiteY3-28" fmla="*/ 975 h 1624127"/>
              <a:gd name="connsiteX4-29" fmla="*/ 7126514 w 9256864"/>
              <a:gd name="connsiteY4-30" fmla="*/ 975 h 1624127"/>
              <a:gd name="connsiteX0-31" fmla="*/ 0 w 9231812"/>
              <a:gd name="connsiteY0-32" fmla="*/ 1466918 h 1624127"/>
              <a:gd name="connsiteX1-33" fmla="*/ 8287657 w 9231812"/>
              <a:gd name="connsiteY1-34" fmla="*/ 1510461 h 1624127"/>
              <a:gd name="connsiteX2-35" fmla="*/ 8764976 w 9231812"/>
              <a:gd name="connsiteY2-36" fmla="*/ 189661 h 1624127"/>
              <a:gd name="connsiteX3-37" fmla="*/ 7126514 w 9231812"/>
              <a:gd name="connsiteY3-38" fmla="*/ 975 h 1624127"/>
              <a:gd name="connsiteX4-39" fmla="*/ 7126514 w 9231812"/>
              <a:gd name="connsiteY4-40" fmla="*/ 975 h 1624127"/>
              <a:gd name="connsiteX0-41" fmla="*/ 0 w 9082621"/>
              <a:gd name="connsiteY0-42" fmla="*/ 1466918 h 1640330"/>
              <a:gd name="connsiteX1-43" fmla="*/ 8287657 w 9082621"/>
              <a:gd name="connsiteY1-44" fmla="*/ 1510461 h 1640330"/>
              <a:gd name="connsiteX2-45" fmla="*/ 8764976 w 9082621"/>
              <a:gd name="connsiteY2-46" fmla="*/ 189661 h 1640330"/>
              <a:gd name="connsiteX3-47" fmla="*/ 7126514 w 9082621"/>
              <a:gd name="connsiteY3-48" fmla="*/ 975 h 1640330"/>
              <a:gd name="connsiteX4-49" fmla="*/ 7126514 w 9082621"/>
              <a:gd name="connsiteY4-50" fmla="*/ 975 h 1640330"/>
              <a:gd name="connsiteX0-51" fmla="*/ 0 w 8991593"/>
              <a:gd name="connsiteY0-52" fmla="*/ 1470992 h 1609059"/>
              <a:gd name="connsiteX1-53" fmla="*/ 8287657 w 8991593"/>
              <a:gd name="connsiteY1-54" fmla="*/ 1458970 h 1609059"/>
              <a:gd name="connsiteX2-55" fmla="*/ 8764976 w 8991593"/>
              <a:gd name="connsiteY2-56" fmla="*/ 193735 h 1609059"/>
              <a:gd name="connsiteX3-57" fmla="*/ 7126514 w 8991593"/>
              <a:gd name="connsiteY3-58" fmla="*/ 5049 h 1609059"/>
              <a:gd name="connsiteX4-59" fmla="*/ 7126514 w 8991593"/>
              <a:gd name="connsiteY4-60" fmla="*/ 5049 h 1609059"/>
              <a:gd name="connsiteX0-61" fmla="*/ 0 w 8991593"/>
              <a:gd name="connsiteY0-62" fmla="*/ 1470992 h 1609059"/>
              <a:gd name="connsiteX1-63" fmla="*/ 8287657 w 8991593"/>
              <a:gd name="connsiteY1-64" fmla="*/ 1458970 h 1609059"/>
              <a:gd name="connsiteX2-65" fmla="*/ 8764976 w 8991593"/>
              <a:gd name="connsiteY2-66" fmla="*/ 193735 h 1609059"/>
              <a:gd name="connsiteX3-67" fmla="*/ 7126514 w 8991593"/>
              <a:gd name="connsiteY3-68" fmla="*/ 5049 h 1609059"/>
              <a:gd name="connsiteX4-69" fmla="*/ 7126514 w 8991593"/>
              <a:gd name="connsiteY4-70" fmla="*/ 5049 h 1609059"/>
              <a:gd name="connsiteX0-71" fmla="*/ 0 w 9056641"/>
              <a:gd name="connsiteY0-72" fmla="*/ 1472931 h 1610998"/>
              <a:gd name="connsiteX1-73" fmla="*/ 8287657 w 9056641"/>
              <a:gd name="connsiteY1-74" fmla="*/ 1460909 h 1610998"/>
              <a:gd name="connsiteX2-75" fmla="*/ 8764976 w 9056641"/>
              <a:gd name="connsiteY2-76" fmla="*/ 195674 h 1610998"/>
              <a:gd name="connsiteX3-77" fmla="*/ 7126514 w 9056641"/>
              <a:gd name="connsiteY3-78" fmla="*/ 6988 h 1610998"/>
              <a:gd name="connsiteX4-79" fmla="*/ 7126514 w 9056641"/>
              <a:gd name="connsiteY4-80" fmla="*/ 6988 h 1610998"/>
              <a:gd name="connsiteX0-81" fmla="*/ 0 w 9256984"/>
              <a:gd name="connsiteY0-82" fmla="*/ 1537756 h 1632203"/>
              <a:gd name="connsiteX1-83" fmla="*/ 8332853 w 9256984"/>
              <a:gd name="connsiteY1-84" fmla="*/ 1460909 h 1632203"/>
              <a:gd name="connsiteX2-85" fmla="*/ 8810172 w 9256984"/>
              <a:gd name="connsiteY2-86" fmla="*/ 195674 h 1632203"/>
              <a:gd name="connsiteX3-87" fmla="*/ 7171710 w 9256984"/>
              <a:gd name="connsiteY3-88" fmla="*/ 6988 h 1632203"/>
              <a:gd name="connsiteX4-89" fmla="*/ 7171710 w 9256984"/>
              <a:gd name="connsiteY4-90" fmla="*/ 6988 h 1632203"/>
              <a:gd name="connsiteX0-91" fmla="*/ 0 w 9119750"/>
              <a:gd name="connsiteY0-92" fmla="*/ 1537756 h 1611852"/>
              <a:gd name="connsiteX1-93" fmla="*/ 8332853 w 9119750"/>
              <a:gd name="connsiteY1-94" fmla="*/ 1460909 h 1611852"/>
              <a:gd name="connsiteX2-95" fmla="*/ 8810172 w 9119750"/>
              <a:gd name="connsiteY2-96" fmla="*/ 195674 h 1611852"/>
              <a:gd name="connsiteX3-97" fmla="*/ 7171710 w 9119750"/>
              <a:gd name="connsiteY3-98" fmla="*/ 6988 h 1611852"/>
              <a:gd name="connsiteX4-99" fmla="*/ 7171710 w 9119750"/>
              <a:gd name="connsiteY4-100" fmla="*/ 6988 h 1611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119750" h="1611852">
                <a:moveTo>
                  <a:pt x="0" y="1537756"/>
                </a:moveTo>
                <a:cubicBezTo>
                  <a:pt x="3409647" y="1665965"/>
                  <a:pt x="7235097" y="1619764"/>
                  <a:pt x="8332853" y="1460909"/>
                </a:cubicBezTo>
                <a:cubicBezTo>
                  <a:pt x="9430609" y="1302054"/>
                  <a:pt x="9166400" y="447255"/>
                  <a:pt x="8810172" y="195674"/>
                </a:cubicBezTo>
                <a:cubicBezTo>
                  <a:pt x="8453944" y="-55907"/>
                  <a:pt x="7171710" y="6988"/>
                  <a:pt x="7171710" y="6988"/>
                </a:cubicBezTo>
                <a:lnTo>
                  <a:pt x="7171710" y="6988"/>
                </a:lnTo>
              </a:path>
            </a:pathLst>
          </a:custGeom>
          <a:noFill/>
          <a:ln w="38100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4" name="任意多边形 3"/>
          <p:cNvSpPr/>
          <p:nvPr/>
        </p:nvSpPr>
        <p:spPr>
          <a:xfrm>
            <a:off x="8513517" y="2132856"/>
            <a:ext cx="246779" cy="508000"/>
          </a:xfrm>
          <a:custGeom>
            <a:avLst/>
            <a:gdLst>
              <a:gd name="connsiteX0" fmla="*/ 246779 w 246779"/>
              <a:gd name="connsiteY0" fmla="*/ 0 h 508000"/>
              <a:gd name="connsiteX1" fmla="*/ 36 w 246779"/>
              <a:gd name="connsiteY1" fmla="*/ 261257 h 508000"/>
              <a:gd name="connsiteX2" fmla="*/ 232265 w 246779"/>
              <a:gd name="connsiteY2" fmla="*/ 508000 h 50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6779" h="508000">
                <a:moveTo>
                  <a:pt x="246779" y="0"/>
                </a:moveTo>
                <a:cubicBezTo>
                  <a:pt x="124617" y="88295"/>
                  <a:pt x="2455" y="176590"/>
                  <a:pt x="36" y="261257"/>
                </a:cubicBezTo>
                <a:cubicBezTo>
                  <a:pt x="-2383" y="345924"/>
                  <a:pt x="114941" y="426962"/>
                  <a:pt x="232265" y="508000"/>
                </a:cubicBezTo>
              </a:path>
            </a:pathLst>
          </a:custGeom>
          <a:noFill/>
          <a:ln w="38100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36" name="椭圆 31"/>
          <p:cNvSpPr/>
          <p:nvPr/>
        </p:nvSpPr>
        <p:spPr>
          <a:xfrm rot="15654318">
            <a:off x="2099203" y="3583787"/>
            <a:ext cx="757304" cy="74975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37" name="文本框 36"/>
          <p:cNvSpPr txBox="1"/>
          <p:nvPr/>
        </p:nvSpPr>
        <p:spPr>
          <a:xfrm>
            <a:off x="2274415" y="3421449"/>
            <a:ext cx="58268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000" dirty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1</a:t>
            </a:r>
            <a:endParaRPr lang="zh-CN" altLang="en-US" sz="60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39" name="椭圆 31"/>
          <p:cNvSpPr/>
          <p:nvPr/>
        </p:nvSpPr>
        <p:spPr>
          <a:xfrm rot="15654318">
            <a:off x="4342975" y="3547862"/>
            <a:ext cx="757304" cy="74975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40" name="文本框 39"/>
          <p:cNvSpPr txBox="1"/>
          <p:nvPr/>
        </p:nvSpPr>
        <p:spPr>
          <a:xfrm>
            <a:off x="4518187" y="3385524"/>
            <a:ext cx="58268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000" dirty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2</a:t>
            </a:r>
            <a:endParaRPr lang="zh-CN" altLang="en-US" sz="60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42" name="椭圆 31"/>
          <p:cNvSpPr/>
          <p:nvPr/>
        </p:nvSpPr>
        <p:spPr>
          <a:xfrm rot="15654318">
            <a:off x="6672768" y="3577244"/>
            <a:ext cx="757304" cy="74975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43" name="文本框 42"/>
          <p:cNvSpPr txBox="1"/>
          <p:nvPr/>
        </p:nvSpPr>
        <p:spPr>
          <a:xfrm>
            <a:off x="6847980" y="3414906"/>
            <a:ext cx="58268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000" dirty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3</a:t>
            </a:r>
            <a:endParaRPr lang="zh-CN" altLang="en-US" sz="60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46" name="椭圆 31"/>
          <p:cNvSpPr/>
          <p:nvPr/>
        </p:nvSpPr>
        <p:spPr>
          <a:xfrm rot="15654318">
            <a:off x="8873102" y="3567198"/>
            <a:ext cx="757304" cy="74975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47" name="文本框 46"/>
          <p:cNvSpPr txBox="1"/>
          <p:nvPr/>
        </p:nvSpPr>
        <p:spPr>
          <a:xfrm>
            <a:off x="9048314" y="3404860"/>
            <a:ext cx="58268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000" dirty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4</a:t>
            </a:r>
            <a:endParaRPr lang="zh-CN" altLang="en-US" sz="60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2" name="矩形 1"/>
          <p:cNvSpPr/>
          <p:nvPr/>
        </p:nvSpPr>
        <p:spPr>
          <a:xfrm>
            <a:off x="2621656" y="2079114"/>
            <a:ext cx="2302362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7200">
                <a:solidFill>
                  <a:srgbClr val="C00000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70%</a:t>
            </a:r>
            <a:endParaRPr lang="zh-CN" altLang="en-US" sz="7200">
              <a:solidFill>
                <a:srgbClr val="C00000"/>
              </a:solidFill>
            </a:endParaRPr>
          </a:p>
        </p:txBody>
      </p:sp>
      <p:sp>
        <p:nvSpPr>
          <p:cNvPr id="28" name="文本框 27"/>
          <p:cNvSpPr txBox="1"/>
          <p:nvPr/>
        </p:nvSpPr>
        <p:spPr>
          <a:xfrm>
            <a:off x="5468352" y="2287032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  <a:endParaRPr lang="zh-CN" altLang="en-US" sz="2400" b="1" spc="-300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29" name="文本框 28"/>
          <p:cNvSpPr txBox="1"/>
          <p:nvPr/>
        </p:nvSpPr>
        <p:spPr>
          <a:xfrm>
            <a:off x="5187503" y="2696529"/>
            <a:ext cx="3405826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zh-CN" altLang="zh-CN" sz="12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蓝素材工作室更专业的模板。</a:t>
            </a:r>
            <a:r>
              <a:rPr lang="zh-CN" altLang="en-US" sz="12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蓝素材</a:t>
            </a:r>
            <a:r>
              <a:rPr lang="zh-CN" altLang="zh-CN" sz="12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2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</a:t>
            </a:r>
            <a:endParaRPr lang="en-US" altLang="zh-CN" sz="12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30" name="Freeform 30"/>
          <p:cNvSpPr>
            <a:spLocks noEditPoints="1"/>
          </p:cNvSpPr>
          <p:nvPr/>
        </p:nvSpPr>
        <p:spPr bwMode="auto">
          <a:xfrm>
            <a:off x="5195228" y="238198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414042"/>
              </a:solidFill>
            </a:endParaRPr>
          </a:p>
        </p:txBody>
      </p:sp>
      <p:sp>
        <p:nvSpPr>
          <p:cNvPr id="31" name="文本框 30"/>
          <p:cNvSpPr txBox="1"/>
          <p:nvPr/>
        </p:nvSpPr>
        <p:spPr>
          <a:xfrm>
            <a:off x="2055522" y="4606975"/>
            <a:ext cx="84830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spc="-300" dirty="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  <a:endParaRPr lang="zh-CN" altLang="en-US" sz="2000" b="1" spc="-300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32" name="文本框 31"/>
          <p:cNvSpPr txBox="1"/>
          <p:nvPr/>
        </p:nvSpPr>
        <p:spPr>
          <a:xfrm>
            <a:off x="1655600" y="5061090"/>
            <a:ext cx="1872208" cy="953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zh-CN" altLang="en-US" sz="140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更多手绘模板敬请关注蓝素材。蓝素材</a:t>
            </a:r>
            <a:r>
              <a:rPr lang="zh-CN" altLang="zh-CN" sz="14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4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</a:t>
            </a:r>
            <a:endParaRPr lang="en-US" altLang="zh-CN" sz="14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33" name="Freeform 30"/>
          <p:cNvSpPr>
            <a:spLocks noEditPoints="1"/>
          </p:cNvSpPr>
          <p:nvPr/>
        </p:nvSpPr>
        <p:spPr bwMode="auto">
          <a:xfrm>
            <a:off x="1741981" y="4618336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200" b="1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34" name="文本框 33"/>
          <p:cNvSpPr txBox="1"/>
          <p:nvPr/>
        </p:nvSpPr>
        <p:spPr>
          <a:xfrm>
            <a:off x="4391459" y="4606975"/>
            <a:ext cx="84830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spc="-300" dirty="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  <a:endParaRPr lang="zh-CN" altLang="en-US" sz="2000" b="1" spc="-300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45" name="文本框 44"/>
          <p:cNvSpPr txBox="1"/>
          <p:nvPr/>
        </p:nvSpPr>
        <p:spPr>
          <a:xfrm>
            <a:off x="3991537" y="5061090"/>
            <a:ext cx="1872208" cy="953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zh-CN" altLang="en-US" sz="14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更多手绘模板敬请关注蓝素材。蓝素材</a:t>
            </a:r>
            <a:r>
              <a:rPr lang="zh-CN" altLang="zh-CN" sz="14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4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</a:t>
            </a:r>
            <a:endParaRPr lang="en-US" altLang="zh-CN" sz="14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48" name="Freeform 30"/>
          <p:cNvSpPr>
            <a:spLocks noEditPoints="1"/>
          </p:cNvSpPr>
          <p:nvPr/>
        </p:nvSpPr>
        <p:spPr bwMode="auto">
          <a:xfrm>
            <a:off x="4077918" y="4618336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200" b="1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49" name="文本框 48"/>
          <p:cNvSpPr txBox="1"/>
          <p:nvPr/>
        </p:nvSpPr>
        <p:spPr>
          <a:xfrm>
            <a:off x="6608257" y="4613066"/>
            <a:ext cx="84830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spc="-300" dirty="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  <a:endParaRPr lang="zh-CN" altLang="en-US" sz="2000" b="1" spc="-300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50" name="文本框 49"/>
          <p:cNvSpPr txBox="1"/>
          <p:nvPr/>
        </p:nvSpPr>
        <p:spPr>
          <a:xfrm>
            <a:off x="6208335" y="5067181"/>
            <a:ext cx="1872208" cy="953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zh-CN" altLang="en-US" sz="14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更多手绘模板敬请关注蓝素材。蓝素材</a:t>
            </a:r>
            <a:r>
              <a:rPr lang="zh-CN" altLang="zh-CN" sz="14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4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</a:t>
            </a:r>
            <a:endParaRPr lang="en-US" altLang="zh-CN" sz="14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51" name="Freeform 30"/>
          <p:cNvSpPr>
            <a:spLocks noEditPoints="1"/>
          </p:cNvSpPr>
          <p:nvPr/>
        </p:nvSpPr>
        <p:spPr bwMode="auto">
          <a:xfrm>
            <a:off x="6294716" y="4624427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200" b="1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52" name="文本框 51"/>
          <p:cNvSpPr txBox="1"/>
          <p:nvPr/>
        </p:nvSpPr>
        <p:spPr>
          <a:xfrm>
            <a:off x="8944194" y="4613066"/>
            <a:ext cx="84830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spc="-300" dirty="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  <a:endParaRPr lang="zh-CN" altLang="en-US" sz="2000" b="1" spc="-300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53" name="文本框 52"/>
          <p:cNvSpPr txBox="1"/>
          <p:nvPr/>
        </p:nvSpPr>
        <p:spPr>
          <a:xfrm>
            <a:off x="8544272" y="5067181"/>
            <a:ext cx="1872208" cy="953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zh-CN" altLang="en-US" sz="14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更多手绘模板敬请关注蓝素材。蓝素材</a:t>
            </a:r>
            <a:r>
              <a:rPr lang="zh-CN" altLang="zh-CN" sz="14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4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</a:t>
            </a:r>
            <a:endParaRPr lang="en-US" altLang="zh-CN" sz="14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54" name="Freeform 30"/>
          <p:cNvSpPr>
            <a:spLocks noEditPoints="1"/>
          </p:cNvSpPr>
          <p:nvPr/>
        </p:nvSpPr>
        <p:spPr bwMode="auto">
          <a:xfrm>
            <a:off x="8630653" y="4624427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200" b="1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grpSp>
        <p:nvGrpSpPr>
          <p:cNvPr id="55" name="组合 54"/>
          <p:cNvGrpSpPr/>
          <p:nvPr/>
        </p:nvGrpSpPr>
        <p:grpSpPr>
          <a:xfrm>
            <a:off x="1499616" y="673342"/>
            <a:ext cx="9314688" cy="499246"/>
            <a:chOff x="1499616" y="673342"/>
            <a:chExt cx="9314688" cy="499246"/>
          </a:xfrm>
        </p:grpSpPr>
        <p:grpSp>
          <p:nvGrpSpPr>
            <p:cNvPr id="56" name="组合 55"/>
            <p:cNvGrpSpPr/>
            <p:nvPr/>
          </p:nvGrpSpPr>
          <p:grpSpPr>
            <a:xfrm>
              <a:off x="4486911" y="674862"/>
              <a:ext cx="435383" cy="439781"/>
              <a:chOff x="1549033" y="966509"/>
              <a:chExt cx="545127" cy="550634"/>
            </a:xfrm>
          </p:grpSpPr>
          <p:sp>
            <p:nvSpPr>
              <p:cNvPr id="65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66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67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68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  <p:cxnSp>
          <p:nvCxnSpPr>
            <p:cNvPr id="57" name="直接连接符 56"/>
            <p:cNvCxnSpPr/>
            <p:nvPr/>
          </p:nvCxnSpPr>
          <p:spPr>
            <a:xfrm>
              <a:off x="1499616" y="885700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直接连接符 57"/>
            <p:cNvCxnSpPr/>
            <p:nvPr/>
          </p:nvCxnSpPr>
          <p:spPr>
            <a:xfrm>
              <a:off x="8034528" y="894844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9" name="矩形 58"/>
            <p:cNvSpPr/>
            <p:nvPr/>
          </p:nvSpPr>
          <p:spPr>
            <a:xfrm>
              <a:off x="4922294" y="710923"/>
              <a:ext cx="2340725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400" b="1" smtClean="0">
                  <a:solidFill>
                    <a:srgbClr val="414042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这里是本页标题</a:t>
              </a:r>
              <a:endParaRPr lang="en-US" altLang="zh-CN" sz="24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grpSp>
          <p:nvGrpSpPr>
            <p:cNvPr id="60" name="组合 59"/>
            <p:cNvGrpSpPr/>
            <p:nvPr/>
          </p:nvGrpSpPr>
          <p:grpSpPr>
            <a:xfrm>
              <a:off x="7346297" y="673342"/>
              <a:ext cx="435383" cy="439781"/>
              <a:chOff x="1549033" y="966509"/>
              <a:chExt cx="545127" cy="550634"/>
            </a:xfrm>
          </p:grpSpPr>
          <p:sp>
            <p:nvSpPr>
              <p:cNvPr id="61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62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63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64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</p:grpSp>
      <p:sp>
        <p:nvSpPr>
          <p:cNvPr id="69" name="Freeform 2541"/>
          <p:cNvSpPr>
            <a:spLocks noEditPoints="1"/>
          </p:cNvSpPr>
          <p:nvPr/>
        </p:nvSpPr>
        <p:spPr bwMode="auto">
          <a:xfrm>
            <a:off x="1942592" y="2438270"/>
            <a:ext cx="588415" cy="637451"/>
          </a:xfrm>
          <a:custGeom>
            <a:avLst/>
            <a:gdLst/>
            <a:ahLst/>
            <a:cxnLst>
              <a:cxn ang="0">
                <a:pos x="83" y="143"/>
              </a:cxn>
              <a:cxn ang="0">
                <a:pos x="88" y="98"/>
              </a:cxn>
              <a:cxn ang="0">
                <a:pos x="132" y="60"/>
              </a:cxn>
              <a:cxn ang="0">
                <a:pos x="120" y="54"/>
              </a:cxn>
              <a:cxn ang="0">
                <a:pos x="89" y="2"/>
              </a:cxn>
              <a:cxn ang="0">
                <a:pos x="49" y="5"/>
              </a:cxn>
              <a:cxn ang="0">
                <a:pos x="0" y="55"/>
              </a:cxn>
              <a:cxn ang="0">
                <a:pos x="5" y="93"/>
              </a:cxn>
              <a:cxn ang="0">
                <a:pos x="16" y="85"/>
              </a:cxn>
              <a:cxn ang="0">
                <a:pos x="17" y="84"/>
              </a:cxn>
              <a:cxn ang="0">
                <a:pos x="18" y="68"/>
              </a:cxn>
              <a:cxn ang="0">
                <a:pos x="10" y="63"/>
              </a:cxn>
              <a:cxn ang="0">
                <a:pos x="9" y="60"/>
              </a:cxn>
              <a:cxn ang="0">
                <a:pos x="43" y="60"/>
              </a:cxn>
              <a:cxn ang="0">
                <a:pos x="53" y="60"/>
              </a:cxn>
              <a:cxn ang="0">
                <a:pos x="57" y="58"/>
              </a:cxn>
              <a:cxn ang="0">
                <a:pos x="45" y="60"/>
              </a:cxn>
              <a:cxn ang="0">
                <a:pos x="59" y="53"/>
              </a:cxn>
              <a:cxn ang="0">
                <a:pos x="75" y="31"/>
              </a:cxn>
              <a:cxn ang="0">
                <a:pos x="81" y="14"/>
              </a:cxn>
              <a:cxn ang="0">
                <a:pos x="65" y="19"/>
              </a:cxn>
              <a:cxn ang="0">
                <a:pos x="79" y="90"/>
              </a:cxn>
              <a:cxn ang="0">
                <a:pos x="122" y="79"/>
              </a:cxn>
              <a:cxn ang="0">
                <a:pos x="123" y="63"/>
              </a:cxn>
              <a:cxn ang="0">
                <a:pos x="77" y="112"/>
              </a:cxn>
              <a:cxn ang="0">
                <a:pos x="67" y="127"/>
              </a:cxn>
              <a:cxn ang="0">
                <a:pos x="77" y="66"/>
              </a:cxn>
              <a:cxn ang="0">
                <a:pos x="87" y="62"/>
              </a:cxn>
              <a:cxn ang="0">
                <a:pos x="63" y="83"/>
              </a:cxn>
              <a:cxn ang="0">
                <a:pos x="69" y="107"/>
              </a:cxn>
              <a:cxn ang="0">
                <a:pos x="65" y="112"/>
              </a:cxn>
              <a:cxn ang="0">
                <a:pos x="80" y="92"/>
              </a:cxn>
              <a:cxn ang="0">
                <a:pos x="76" y="96"/>
              </a:cxn>
              <a:cxn ang="0">
                <a:pos x="76" y="96"/>
              </a:cxn>
              <a:cxn ang="0">
                <a:pos x="62" y="95"/>
              </a:cxn>
              <a:cxn ang="0">
                <a:pos x="75" y="92"/>
              </a:cxn>
              <a:cxn ang="0">
                <a:pos x="66" y="86"/>
              </a:cxn>
              <a:cxn ang="0">
                <a:pos x="72" y="50"/>
              </a:cxn>
              <a:cxn ang="0">
                <a:pos x="57" y="19"/>
              </a:cxn>
              <a:cxn ang="0">
                <a:pos x="77" y="18"/>
              </a:cxn>
              <a:cxn ang="0">
                <a:pos x="75" y="20"/>
              </a:cxn>
              <a:cxn ang="0">
                <a:pos x="57" y="51"/>
              </a:cxn>
              <a:cxn ang="0">
                <a:pos x="40" y="84"/>
              </a:cxn>
              <a:cxn ang="0">
                <a:pos x="82" y="44"/>
              </a:cxn>
              <a:cxn ang="0">
                <a:pos x="47" y="84"/>
              </a:cxn>
              <a:cxn ang="0">
                <a:pos x="59" y="80"/>
              </a:cxn>
              <a:cxn ang="0">
                <a:pos x="82" y="45"/>
              </a:cxn>
              <a:cxn ang="0">
                <a:pos x="63" y="129"/>
              </a:cxn>
              <a:cxn ang="0">
                <a:pos x="77" y="129"/>
              </a:cxn>
              <a:cxn ang="0">
                <a:pos x="84" y="89"/>
              </a:cxn>
              <a:cxn ang="0">
                <a:pos x="92" y="87"/>
              </a:cxn>
              <a:cxn ang="0">
                <a:pos x="116" y="74"/>
              </a:cxn>
              <a:cxn ang="0">
                <a:pos x="119" y="85"/>
              </a:cxn>
              <a:cxn ang="0">
                <a:pos x="84" y="89"/>
              </a:cxn>
              <a:cxn ang="0">
                <a:pos x="114" y="63"/>
              </a:cxn>
              <a:cxn ang="0">
                <a:pos x="33" y="59"/>
              </a:cxn>
              <a:cxn ang="0">
                <a:pos x="23" y="65"/>
              </a:cxn>
              <a:cxn ang="0">
                <a:pos x="11" y="67"/>
              </a:cxn>
              <a:cxn ang="0">
                <a:pos x="35" y="68"/>
              </a:cxn>
            </a:cxnLst>
            <a:rect l="0" t="0" r="r" b="b"/>
            <a:pathLst>
              <a:path w="132" h="143">
                <a:moveTo>
                  <a:pt x="46" y="136"/>
                </a:moveTo>
                <a:lnTo>
                  <a:pt x="46" y="136"/>
                </a:lnTo>
                <a:lnTo>
                  <a:pt x="46" y="138"/>
                </a:lnTo>
                <a:lnTo>
                  <a:pt x="48" y="140"/>
                </a:lnTo>
                <a:lnTo>
                  <a:pt x="48" y="140"/>
                </a:lnTo>
                <a:lnTo>
                  <a:pt x="49" y="141"/>
                </a:lnTo>
                <a:lnTo>
                  <a:pt x="51" y="142"/>
                </a:lnTo>
                <a:lnTo>
                  <a:pt x="51" y="142"/>
                </a:lnTo>
                <a:lnTo>
                  <a:pt x="59" y="141"/>
                </a:lnTo>
                <a:lnTo>
                  <a:pt x="67" y="142"/>
                </a:lnTo>
                <a:lnTo>
                  <a:pt x="83" y="143"/>
                </a:lnTo>
                <a:lnTo>
                  <a:pt x="83" y="143"/>
                </a:lnTo>
                <a:lnTo>
                  <a:pt x="85" y="142"/>
                </a:lnTo>
                <a:lnTo>
                  <a:pt x="87" y="141"/>
                </a:lnTo>
                <a:lnTo>
                  <a:pt x="87" y="139"/>
                </a:lnTo>
                <a:lnTo>
                  <a:pt x="88" y="138"/>
                </a:lnTo>
                <a:lnTo>
                  <a:pt x="88" y="138"/>
                </a:lnTo>
                <a:lnTo>
                  <a:pt x="88" y="136"/>
                </a:lnTo>
                <a:lnTo>
                  <a:pt x="88" y="136"/>
                </a:lnTo>
                <a:lnTo>
                  <a:pt x="87" y="127"/>
                </a:lnTo>
                <a:lnTo>
                  <a:pt x="87" y="117"/>
                </a:lnTo>
                <a:lnTo>
                  <a:pt x="88" y="98"/>
                </a:lnTo>
                <a:lnTo>
                  <a:pt x="88" y="98"/>
                </a:lnTo>
                <a:lnTo>
                  <a:pt x="108" y="99"/>
                </a:lnTo>
                <a:lnTo>
                  <a:pt x="126" y="98"/>
                </a:lnTo>
                <a:lnTo>
                  <a:pt x="126" y="98"/>
                </a:lnTo>
                <a:lnTo>
                  <a:pt x="128" y="97"/>
                </a:lnTo>
                <a:lnTo>
                  <a:pt x="128" y="97"/>
                </a:lnTo>
                <a:lnTo>
                  <a:pt x="129" y="96"/>
                </a:lnTo>
                <a:lnTo>
                  <a:pt x="130" y="94"/>
                </a:lnTo>
                <a:lnTo>
                  <a:pt x="130" y="94"/>
                </a:lnTo>
                <a:lnTo>
                  <a:pt x="131" y="77"/>
                </a:lnTo>
                <a:lnTo>
                  <a:pt x="132" y="60"/>
                </a:lnTo>
                <a:lnTo>
                  <a:pt x="132" y="60"/>
                </a:lnTo>
                <a:lnTo>
                  <a:pt x="132" y="59"/>
                </a:lnTo>
                <a:lnTo>
                  <a:pt x="132" y="59"/>
                </a:lnTo>
                <a:lnTo>
                  <a:pt x="132" y="59"/>
                </a:lnTo>
                <a:lnTo>
                  <a:pt x="132" y="59"/>
                </a:lnTo>
                <a:lnTo>
                  <a:pt x="132" y="59"/>
                </a:lnTo>
                <a:lnTo>
                  <a:pt x="132" y="59"/>
                </a:lnTo>
                <a:lnTo>
                  <a:pt x="131" y="57"/>
                </a:lnTo>
                <a:lnTo>
                  <a:pt x="129" y="56"/>
                </a:lnTo>
                <a:lnTo>
                  <a:pt x="129" y="56"/>
                </a:lnTo>
                <a:lnTo>
                  <a:pt x="120" y="54"/>
                </a:lnTo>
                <a:lnTo>
                  <a:pt x="111" y="54"/>
                </a:lnTo>
                <a:lnTo>
                  <a:pt x="101" y="54"/>
                </a:lnTo>
                <a:lnTo>
                  <a:pt x="91" y="54"/>
                </a:lnTo>
                <a:lnTo>
                  <a:pt x="91" y="54"/>
                </a:lnTo>
                <a:lnTo>
                  <a:pt x="91" y="30"/>
                </a:lnTo>
                <a:lnTo>
                  <a:pt x="91" y="18"/>
                </a:lnTo>
                <a:lnTo>
                  <a:pt x="91" y="6"/>
                </a:lnTo>
                <a:lnTo>
                  <a:pt x="91" y="6"/>
                </a:lnTo>
                <a:lnTo>
                  <a:pt x="90" y="4"/>
                </a:lnTo>
                <a:lnTo>
                  <a:pt x="90" y="4"/>
                </a:lnTo>
                <a:lnTo>
                  <a:pt x="89" y="2"/>
                </a:lnTo>
                <a:lnTo>
                  <a:pt x="87" y="1"/>
                </a:lnTo>
                <a:lnTo>
                  <a:pt x="87" y="1"/>
                </a:lnTo>
                <a:lnTo>
                  <a:pt x="70" y="0"/>
                </a:lnTo>
                <a:lnTo>
                  <a:pt x="62" y="0"/>
                </a:lnTo>
                <a:lnTo>
                  <a:pt x="53" y="1"/>
                </a:lnTo>
                <a:lnTo>
                  <a:pt x="53" y="1"/>
                </a:lnTo>
                <a:lnTo>
                  <a:pt x="51" y="2"/>
                </a:lnTo>
                <a:lnTo>
                  <a:pt x="51" y="2"/>
                </a:lnTo>
                <a:lnTo>
                  <a:pt x="49" y="3"/>
                </a:lnTo>
                <a:lnTo>
                  <a:pt x="49" y="5"/>
                </a:lnTo>
                <a:lnTo>
                  <a:pt x="49" y="5"/>
                </a:lnTo>
                <a:lnTo>
                  <a:pt x="48" y="28"/>
                </a:lnTo>
                <a:lnTo>
                  <a:pt x="48" y="51"/>
                </a:lnTo>
                <a:lnTo>
                  <a:pt x="48" y="51"/>
                </a:lnTo>
                <a:lnTo>
                  <a:pt x="27" y="50"/>
                </a:lnTo>
                <a:lnTo>
                  <a:pt x="6" y="50"/>
                </a:lnTo>
                <a:lnTo>
                  <a:pt x="6" y="50"/>
                </a:lnTo>
                <a:lnTo>
                  <a:pt x="4" y="51"/>
                </a:lnTo>
                <a:lnTo>
                  <a:pt x="4" y="51"/>
                </a:lnTo>
                <a:lnTo>
                  <a:pt x="1" y="52"/>
                </a:lnTo>
                <a:lnTo>
                  <a:pt x="0" y="53"/>
                </a:lnTo>
                <a:lnTo>
                  <a:pt x="0" y="55"/>
                </a:lnTo>
                <a:lnTo>
                  <a:pt x="0" y="55"/>
                </a:lnTo>
                <a:lnTo>
                  <a:pt x="0" y="63"/>
                </a:lnTo>
                <a:lnTo>
                  <a:pt x="0" y="72"/>
                </a:lnTo>
                <a:lnTo>
                  <a:pt x="0" y="81"/>
                </a:lnTo>
                <a:lnTo>
                  <a:pt x="1" y="90"/>
                </a:lnTo>
                <a:lnTo>
                  <a:pt x="1" y="90"/>
                </a:lnTo>
                <a:lnTo>
                  <a:pt x="2" y="91"/>
                </a:lnTo>
                <a:lnTo>
                  <a:pt x="3" y="92"/>
                </a:lnTo>
                <a:lnTo>
                  <a:pt x="5" y="93"/>
                </a:lnTo>
                <a:lnTo>
                  <a:pt x="5" y="93"/>
                </a:lnTo>
                <a:lnTo>
                  <a:pt x="5" y="93"/>
                </a:lnTo>
                <a:lnTo>
                  <a:pt x="5" y="93"/>
                </a:lnTo>
                <a:lnTo>
                  <a:pt x="16" y="93"/>
                </a:lnTo>
                <a:lnTo>
                  <a:pt x="26" y="93"/>
                </a:lnTo>
                <a:lnTo>
                  <a:pt x="46" y="93"/>
                </a:lnTo>
                <a:lnTo>
                  <a:pt x="46" y="93"/>
                </a:lnTo>
                <a:lnTo>
                  <a:pt x="46" y="115"/>
                </a:lnTo>
                <a:lnTo>
                  <a:pt x="46" y="125"/>
                </a:lnTo>
                <a:lnTo>
                  <a:pt x="46" y="136"/>
                </a:lnTo>
                <a:lnTo>
                  <a:pt x="46" y="136"/>
                </a:lnTo>
                <a:close/>
                <a:moveTo>
                  <a:pt x="16" y="85"/>
                </a:moveTo>
                <a:lnTo>
                  <a:pt x="16" y="85"/>
                </a:lnTo>
                <a:lnTo>
                  <a:pt x="9" y="84"/>
                </a:lnTo>
                <a:lnTo>
                  <a:pt x="9" y="84"/>
                </a:lnTo>
                <a:lnTo>
                  <a:pt x="9" y="84"/>
                </a:lnTo>
                <a:lnTo>
                  <a:pt x="9" y="84"/>
                </a:lnTo>
                <a:lnTo>
                  <a:pt x="10" y="84"/>
                </a:lnTo>
                <a:lnTo>
                  <a:pt x="10" y="84"/>
                </a:lnTo>
                <a:lnTo>
                  <a:pt x="17" y="79"/>
                </a:lnTo>
                <a:lnTo>
                  <a:pt x="22" y="74"/>
                </a:lnTo>
                <a:lnTo>
                  <a:pt x="22" y="74"/>
                </a:lnTo>
                <a:lnTo>
                  <a:pt x="19" y="79"/>
                </a:lnTo>
                <a:lnTo>
                  <a:pt x="17" y="84"/>
                </a:lnTo>
                <a:lnTo>
                  <a:pt x="17" y="84"/>
                </a:lnTo>
                <a:lnTo>
                  <a:pt x="16" y="85"/>
                </a:lnTo>
                <a:lnTo>
                  <a:pt x="16" y="85"/>
                </a:lnTo>
                <a:close/>
                <a:moveTo>
                  <a:pt x="9" y="75"/>
                </a:moveTo>
                <a:lnTo>
                  <a:pt x="9" y="75"/>
                </a:lnTo>
                <a:lnTo>
                  <a:pt x="10" y="75"/>
                </a:lnTo>
                <a:lnTo>
                  <a:pt x="10" y="75"/>
                </a:lnTo>
                <a:lnTo>
                  <a:pt x="20" y="65"/>
                </a:lnTo>
                <a:lnTo>
                  <a:pt x="22" y="63"/>
                </a:lnTo>
                <a:lnTo>
                  <a:pt x="18" y="68"/>
                </a:lnTo>
                <a:lnTo>
                  <a:pt x="18" y="68"/>
                </a:lnTo>
                <a:lnTo>
                  <a:pt x="14" y="75"/>
                </a:lnTo>
                <a:lnTo>
                  <a:pt x="9" y="81"/>
                </a:lnTo>
                <a:lnTo>
                  <a:pt x="9" y="81"/>
                </a:lnTo>
                <a:lnTo>
                  <a:pt x="9" y="75"/>
                </a:lnTo>
                <a:lnTo>
                  <a:pt x="9" y="75"/>
                </a:lnTo>
                <a:close/>
                <a:moveTo>
                  <a:pt x="9" y="71"/>
                </a:moveTo>
                <a:lnTo>
                  <a:pt x="9" y="71"/>
                </a:lnTo>
                <a:lnTo>
                  <a:pt x="9" y="63"/>
                </a:lnTo>
                <a:lnTo>
                  <a:pt x="9" y="63"/>
                </a:lnTo>
                <a:lnTo>
                  <a:pt x="10" y="63"/>
                </a:lnTo>
                <a:lnTo>
                  <a:pt x="10" y="63"/>
                </a:lnTo>
                <a:lnTo>
                  <a:pt x="12" y="62"/>
                </a:lnTo>
                <a:lnTo>
                  <a:pt x="12" y="64"/>
                </a:lnTo>
                <a:lnTo>
                  <a:pt x="9" y="71"/>
                </a:lnTo>
                <a:lnTo>
                  <a:pt x="9" y="71"/>
                </a:lnTo>
                <a:close/>
                <a:moveTo>
                  <a:pt x="9" y="60"/>
                </a:moveTo>
                <a:lnTo>
                  <a:pt x="9" y="60"/>
                </a:lnTo>
                <a:lnTo>
                  <a:pt x="9" y="59"/>
                </a:lnTo>
                <a:lnTo>
                  <a:pt x="9" y="59"/>
                </a:lnTo>
                <a:lnTo>
                  <a:pt x="12" y="59"/>
                </a:lnTo>
                <a:lnTo>
                  <a:pt x="12" y="59"/>
                </a:lnTo>
                <a:lnTo>
                  <a:pt x="9" y="60"/>
                </a:lnTo>
                <a:lnTo>
                  <a:pt x="9" y="60"/>
                </a:lnTo>
                <a:close/>
                <a:moveTo>
                  <a:pt x="23" y="77"/>
                </a:moveTo>
                <a:lnTo>
                  <a:pt x="23" y="77"/>
                </a:lnTo>
                <a:lnTo>
                  <a:pt x="28" y="68"/>
                </a:lnTo>
                <a:lnTo>
                  <a:pt x="34" y="61"/>
                </a:lnTo>
                <a:lnTo>
                  <a:pt x="34" y="61"/>
                </a:lnTo>
                <a:lnTo>
                  <a:pt x="35" y="60"/>
                </a:lnTo>
                <a:lnTo>
                  <a:pt x="34" y="59"/>
                </a:lnTo>
                <a:lnTo>
                  <a:pt x="34" y="59"/>
                </a:lnTo>
                <a:lnTo>
                  <a:pt x="43" y="60"/>
                </a:lnTo>
                <a:lnTo>
                  <a:pt x="43" y="60"/>
                </a:lnTo>
                <a:lnTo>
                  <a:pt x="35" y="66"/>
                </a:lnTo>
                <a:lnTo>
                  <a:pt x="29" y="74"/>
                </a:lnTo>
                <a:lnTo>
                  <a:pt x="29" y="74"/>
                </a:lnTo>
                <a:lnTo>
                  <a:pt x="22" y="81"/>
                </a:lnTo>
                <a:lnTo>
                  <a:pt x="21" y="82"/>
                </a:lnTo>
                <a:lnTo>
                  <a:pt x="20" y="82"/>
                </a:lnTo>
                <a:lnTo>
                  <a:pt x="23" y="77"/>
                </a:lnTo>
                <a:lnTo>
                  <a:pt x="23" y="77"/>
                </a:lnTo>
                <a:close/>
                <a:moveTo>
                  <a:pt x="45" y="60"/>
                </a:moveTo>
                <a:lnTo>
                  <a:pt x="45" y="60"/>
                </a:lnTo>
                <a:lnTo>
                  <a:pt x="53" y="60"/>
                </a:lnTo>
                <a:lnTo>
                  <a:pt x="53" y="60"/>
                </a:lnTo>
                <a:lnTo>
                  <a:pt x="55" y="59"/>
                </a:lnTo>
                <a:lnTo>
                  <a:pt x="55" y="59"/>
                </a:lnTo>
                <a:lnTo>
                  <a:pt x="57" y="58"/>
                </a:lnTo>
                <a:lnTo>
                  <a:pt x="57" y="55"/>
                </a:lnTo>
                <a:lnTo>
                  <a:pt x="57" y="55"/>
                </a:lnTo>
                <a:lnTo>
                  <a:pt x="57" y="55"/>
                </a:lnTo>
                <a:lnTo>
                  <a:pt x="57" y="55"/>
                </a:lnTo>
                <a:lnTo>
                  <a:pt x="68" y="51"/>
                </a:lnTo>
                <a:lnTo>
                  <a:pt x="68" y="51"/>
                </a:lnTo>
                <a:lnTo>
                  <a:pt x="57" y="58"/>
                </a:lnTo>
                <a:lnTo>
                  <a:pt x="46" y="67"/>
                </a:lnTo>
                <a:lnTo>
                  <a:pt x="46" y="67"/>
                </a:lnTo>
                <a:lnTo>
                  <a:pt x="37" y="74"/>
                </a:lnTo>
                <a:lnTo>
                  <a:pt x="33" y="77"/>
                </a:lnTo>
                <a:lnTo>
                  <a:pt x="30" y="81"/>
                </a:lnTo>
                <a:lnTo>
                  <a:pt x="30" y="81"/>
                </a:lnTo>
                <a:lnTo>
                  <a:pt x="37" y="70"/>
                </a:lnTo>
                <a:lnTo>
                  <a:pt x="44" y="61"/>
                </a:lnTo>
                <a:lnTo>
                  <a:pt x="44" y="61"/>
                </a:lnTo>
                <a:lnTo>
                  <a:pt x="45" y="60"/>
                </a:lnTo>
                <a:lnTo>
                  <a:pt x="45" y="60"/>
                </a:lnTo>
                <a:close/>
                <a:moveTo>
                  <a:pt x="83" y="10"/>
                </a:moveTo>
                <a:lnTo>
                  <a:pt x="83" y="10"/>
                </a:lnTo>
                <a:lnTo>
                  <a:pt x="83" y="27"/>
                </a:lnTo>
                <a:lnTo>
                  <a:pt x="82" y="44"/>
                </a:lnTo>
                <a:lnTo>
                  <a:pt x="82" y="44"/>
                </a:lnTo>
                <a:lnTo>
                  <a:pt x="82" y="43"/>
                </a:lnTo>
                <a:lnTo>
                  <a:pt x="81" y="43"/>
                </a:lnTo>
                <a:lnTo>
                  <a:pt x="81" y="43"/>
                </a:lnTo>
                <a:lnTo>
                  <a:pt x="65" y="50"/>
                </a:lnTo>
                <a:lnTo>
                  <a:pt x="65" y="50"/>
                </a:lnTo>
                <a:lnTo>
                  <a:pt x="59" y="53"/>
                </a:lnTo>
                <a:lnTo>
                  <a:pt x="61" y="51"/>
                </a:lnTo>
                <a:lnTo>
                  <a:pt x="61" y="51"/>
                </a:lnTo>
                <a:lnTo>
                  <a:pt x="68" y="47"/>
                </a:lnTo>
                <a:lnTo>
                  <a:pt x="73" y="42"/>
                </a:lnTo>
                <a:lnTo>
                  <a:pt x="78" y="36"/>
                </a:lnTo>
                <a:lnTo>
                  <a:pt x="82" y="30"/>
                </a:lnTo>
                <a:lnTo>
                  <a:pt x="82" y="30"/>
                </a:lnTo>
                <a:lnTo>
                  <a:pt x="82" y="29"/>
                </a:lnTo>
                <a:lnTo>
                  <a:pt x="81" y="29"/>
                </a:lnTo>
                <a:lnTo>
                  <a:pt x="81" y="29"/>
                </a:lnTo>
                <a:lnTo>
                  <a:pt x="75" y="31"/>
                </a:lnTo>
                <a:lnTo>
                  <a:pt x="69" y="34"/>
                </a:lnTo>
                <a:lnTo>
                  <a:pt x="69" y="34"/>
                </a:lnTo>
                <a:lnTo>
                  <a:pt x="60" y="41"/>
                </a:lnTo>
                <a:lnTo>
                  <a:pt x="57" y="43"/>
                </a:lnTo>
                <a:lnTo>
                  <a:pt x="59" y="41"/>
                </a:lnTo>
                <a:lnTo>
                  <a:pt x="59" y="41"/>
                </a:lnTo>
                <a:lnTo>
                  <a:pt x="71" y="29"/>
                </a:lnTo>
                <a:lnTo>
                  <a:pt x="76" y="23"/>
                </a:lnTo>
                <a:lnTo>
                  <a:pt x="81" y="16"/>
                </a:lnTo>
                <a:lnTo>
                  <a:pt x="81" y="16"/>
                </a:lnTo>
                <a:lnTo>
                  <a:pt x="81" y="14"/>
                </a:lnTo>
                <a:lnTo>
                  <a:pt x="79" y="14"/>
                </a:lnTo>
                <a:lnTo>
                  <a:pt x="79" y="14"/>
                </a:lnTo>
                <a:lnTo>
                  <a:pt x="73" y="18"/>
                </a:lnTo>
                <a:lnTo>
                  <a:pt x="68" y="22"/>
                </a:lnTo>
                <a:lnTo>
                  <a:pt x="62" y="26"/>
                </a:lnTo>
                <a:lnTo>
                  <a:pt x="56" y="30"/>
                </a:lnTo>
                <a:lnTo>
                  <a:pt x="56" y="30"/>
                </a:lnTo>
                <a:lnTo>
                  <a:pt x="56" y="29"/>
                </a:lnTo>
                <a:lnTo>
                  <a:pt x="56" y="29"/>
                </a:lnTo>
                <a:lnTo>
                  <a:pt x="65" y="19"/>
                </a:lnTo>
                <a:lnTo>
                  <a:pt x="65" y="19"/>
                </a:lnTo>
                <a:lnTo>
                  <a:pt x="69" y="14"/>
                </a:lnTo>
                <a:lnTo>
                  <a:pt x="73" y="9"/>
                </a:lnTo>
                <a:lnTo>
                  <a:pt x="73" y="9"/>
                </a:lnTo>
                <a:lnTo>
                  <a:pt x="83" y="10"/>
                </a:lnTo>
                <a:lnTo>
                  <a:pt x="83" y="10"/>
                </a:lnTo>
                <a:close/>
                <a:moveTo>
                  <a:pt x="108" y="63"/>
                </a:moveTo>
                <a:lnTo>
                  <a:pt x="108" y="63"/>
                </a:lnTo>
                <a:lnTo>
                  <a:pt x="98" y="72"/>
                </a:lnTo>
                <a:lnTo>
                  <a:pt x="88" y="82"/>
                </a:lnTo>
                <a:lnTo>
                  <a:pt x="88" y="82"/>
                </a:lnTo>
                <a:lnTo>
                  <a:pt x="79" y="90"/>
                </a:lnTo>
                <a:lnTo>
                  <a:pt x="79" y="90"/>
                </a:lnTo>
                <a:lnTo>
                  <a:pt x="80" y="88"/>
                </a:lnTo>
                <a:lnTo>
                  <a:pt x="82" y="86"/>
                </a:lnTo>
                <a:lnTo>
                  <a:pt x="85" y="81"/>
                </a:lnTo>
                <a:lnTo>
                  <a:pt x="85" y="81"/>
                </a:lnTo>
                <a:lnTo>
                  <a:pt x="98" y="63"/>
                </a:lnTo>
                <a:lnTo>
                  <a:pt x="98" y="63"/>
                </a:lnTo>
                <a:lnTo>
                  <a:pt x="108" y="63"/>
                </a:lnTo>
                <a:lnTo>
                  <a:pt x="108" y="63"/>
                </a:lnTo>
                <a:close/>
                <a:moveTo>
                  <a:pt x="122" y="79"/>
                </a:moveTo>
                <a:lnTo>
                  <a:pt x="122" y="79"/>
                </a:lnTo>
                <a:lnTo>
                  <a:pt x="121" y="79"/>
                </a:lnTo>
                <a:lnTo>
                  <a:pt x="121" y="79"/>
                </a:lnTo>
                <a:lnTo>
                  <a:pt x="115" y="82"/>
                </a:lnTo>
                <a:lnTo>
                  <a:pt x="113" y="82"/>
                </a:lnTo>
                <a:lnTo>
                  <a:pt x="113" y="82"/>
                </a:lnTo>
                <a:lnTo>
                  <a:pt x="115" y="79"/>
                </a:lnTo>
                <a:lnTo>
                  <a:pt x="115" y="79"/>
                </a:lnTo>
                <a:lnTo>
                  <a:pt x="120" y="71"/>
                </a:lnTo>
                <a:lnTo>
                  <a:pt x="123" y="63"/>
                </a:lnTo>
                <a:lnTo>
                  <a:pt x="123" y="63"/>
                </a:lnTo>
                <a:lnTo>
                  <a:pt x="123" y="63"/>
                </a:lnTo>
                <a:lnTo>
                  <a:pt x="123" y="63"/>
                </a:lnTo>
                <a:lnTo>
                  <a:pt x="122" y="79"/>
                </a:lnTo>
                <a:lnTo>
                  <a:pt x="122" y="79"/>
                </a:lnTo>
                <a:close/>
                <a:moveTo>
                  <a:pt x="67" y="127"/>
                </a:moveTo>
                <a:lnTo>
                  <a:pt x="67" y="127"/>
                </a:lnTo>
                <a:lnTo>
                  <a:pt x="73" y="120"/>
                </a:lnTo>
                <a:lnTo>
                  <a:pt x="78" y="114"/>
                </a:lnTo>
                <a:lnTo>
                  <a:pt x="78" y="114"/>
                </a:lnTo>
                <a:lnTo>
                  <a:pt x="78" y="113"/>
                </a:lnTo>
                <a:lnTo>
                  <a:pt x="77" y="112"/>
                </a:lnTo>
                <a:lnTo>
                  <a:pt x="77" y="112"/>
                </a:lnTo>
                <a:lnTo>
                  <a:pt x="69" y="118"/>
                </a:lnTo>
                <a:lnTo>
                  <a:pt x="61" y="123"/>
                </a:lnTo>
                <a:lnTo>
                  <a:pt x="61" y="123"/>
                </a:lnTo>
                <a:lnTo>
                  <a:pt x="71" y="114"/>
                </a:lnTo>
                <a:lnTo>
                  <a:pt x="75" y="109"/>
                </a:lnTo>
                <a:lnTo>
                  <a:pt x="79" y="104"/>
                </a:lnTo>
                <a:lnTo>
                  <a:pt x="79" y="104"/>
                </a:lnTo>
                <a:lnTo>
                  <a:pt x="78" y="122"/>
                </a:lnTo>
                <a:lnTo>
                  <a:pt x="78" y="122"/>
                </a:lnTo>
                <a:lnTo>
                  <a:pt x="73" y="124"/>
                </a:lnTo>
                <a:lnTo>
                  <a:pt x="67" y="127"/>
                </a:lnTo>
                <a:lnTo>
                  <a:pt x="67" y="127"/>
                </a:lnTo>
                <a:close/>
                <a:moveTo>
                  <a:pt x="83" y="55"/>
                </a:moveTo>
                <a:lnTo>
                  <a:pt x="83" y="55"/>
                </a:lnTo>
                <a:lnTo>
                  <a:pt x="83" y="57"/>
                </a:lnTo>
                <a:lnTo>
                  <a:pt x="83" y="57"/>
                </a:lnTo>
                <a:lnTo>
                  <a:pt x="83" y="58"/>
                </a:lnTo>
                <a:lnTo>
                  <a:pt x="83" y="58"/>
                </a:lnTo>
                <a:lnTo>
                  <a:pt x="83" y="59"/>
                </a:lnTo>
                <a:lnTo>
                  <a:pt x="84" y="61"/>
                </a:lnTo>
                <a:lnTo>
                  <a:pt x="84" y="61"/>
                </a:lnTo>
                <a:lnTo>
                  <a:pt x="77" y="66"/>
                </a:lnTo>
                <a:lnTo>
                  <a:pt x="71" y="72"/>
                </a:lnTo>
                <a:lnTo>
                  <a:pt x="64" y="79"/>
                </a:lnTo>
                <a:lnTo>
                  <a:pt x="58" y="84"/>
                </a:lnTo>
                <a:lnTo>
                  <a:pt x="58" y="84"/>
                </a:lnTo>
                <a:lnTo>
                  <a:pt x="64" y="78"/>
                </a:lnTo>
                <a:lnTo>
                  <a:pt x="70" y="70"/>
                </a:lnTo>
                <a:lnTo>
                  <a:pt x="76" y="62"/>
                </a:lnTo>
                <a:lnTo>
                  <a:pt x="83" y="55"/>
                </a:lnTo>
                <a:lnTo>
                  <a:pt x="83" y="55"/>
                </a:lnTo>
                <a:close/>
                <a:moveTo>
                  <a:pt x="87" y="62"/>
                </a:moveTo>
                <a:lnTo>
                  <a:pt x="87" y="62"/>
                </a:lnTo>
                <a:lnTo>
                  <a:pt x="87" y="62"/>
                </a:lnTo>
                <a:lnTo>
                  <a:pt x="87" y="62"/>
                </a:lnTo>
                <a:lnTo>
                  <a:pt x="83" y="65"/>
                </a:lnTo>
                <a:lnTo>
                  <a:pt x="79" y="69"/>
                </a:lnTo>
                <a:lnTo>
                  <a:pt x="72" y="77"/>
                </a:lnTo>
                <a:lnTo>
                  <a:pt x="72" y="77"/>
                </a:lnTo>
                <a:lnTo>
                  <a:pt x="54" y="95"/>
                </a:lnTo>
                <a:lnTo>
                  <a:pt x="54" y="95"/>
                </a:lnTo>
                <a:lnTo>
                  <a:pt x="54" y="89"/>
                </a:lnTo>
                <a:lnTo>
                  <a:pt x="54" y="89"/>
                </a:lnTo>
                <a:lnTo>
                  <a:pt x="63" y="83"/>
                </a:lnTo>
                <a:lnTo>
                  <a:pt x="71" y="76"/>
                </a:lnTo>
                <a:lnTo>
                  <a:pt x="78" y="68"/>
                </a:lnTo>
                <a:lnTo>
                  <a:pt x="87" y="62"/>
                </a:lnTo>
                <a:lnTo>
                  <a:pt x="87" y="62"/>
                </a:lnTo>
                <a:close/>
                <a:moveTo>
                  <a:pt x="79" y="103"/>
                </a:moveTo>
                <a:lnTo>
                  <a:pt x="79" y="103"/>
                </a:lnTo>
                <a:lnTo>
                  <a:pt x="79" y="102"/>
                </a:lnTo>
                <a:lnTo>
                  <a:pt x="78" y="102"/>
                </a:lnTo>
                <a:lnTo>
                  <a:pt x="78" y="102"/>
                </a:lnTo>
                <a:lnTo>
                  <a:pt x="73" y="104"/>
                </a:lnTo>
                <a:lnTo>
                  <a:pt x="69" y="107"/>
                </a:lnTo>
                <a:lnTo>
                  <a:pt x="60" y="113"/>
                </a:lnTo>
                <a:lnTo>
                  <a:pt x="60" y="113"/>
                </a:lnTo>
                <a:lnTo>
                  <a:pt x="70" y="104"/>
                </a:lnTo>
                <a:lnTo>
                  <a:pt x="75" y="100"/>
                </a:lnTo>
                <a:lnTo>
                  <a:pt x="80" y="95"/>
                </a:lnTo>
                <a:lnTo>
                  <a:pt x="80" y="95"/>
                </a:lnTo>
                <a:lnTo>
                  <a:pt x="79" y="103"/>
                </a:lnTo>
                <a:lnTo>
                  <a:pt x="79" y="103"/>
                </a:lnTo>
                <a:close/>
                <a:moveTo>
                  <a:pt x="55" y="118"/>
                </a:moveTo>
                <a:lnTo>
                  <a:pt x="55" y="118"/>
                </a:lnTo>
                <a:lnTo>
                  <a:pt x="65" y="112"/>
                </a:lnTo>
                <a:lnTo>
                  <a:pt x="70" y="108"/>
                </a:lnTo>
                <a:lnTo>
                  <a:pt x="76" y="105"/>
                </a:lnTo>
                <a:lnTo>
                  <a:pt x="76" y="105"/>
                </a:lnTo>
                <a:lnTo>
                  <a:pt x="71" y="111"/>
                </a:lnTo>
                <a:lnTo>
                  <a:pt x="66" y="116"/>
                </a:lnTo>
                <a:lnTo>
                  <a:pt x="55" y="125"/>
                </a:lnTo>
                <a:lnTo>
                  <a:pt x="55" y="125"/>
                </a:lnTo>
                <a:lnTo>
                  <a:pt x="55" y="118"/>
                </a:lnTo>
                <a:lnTo>
                  <a:pt x="55" y="118"/>
                </a:lnTo>
                <a:close/>
                <a:moveTo>
                  <a:pt x="80" y="92"/>
                </a:moveTo>
                <a:lnTo>
                  <a:pt x="80" y="92"/>
                </a:lnTo>
                <a:lnTo>
                  <a:pt x="80" y="92"/>
                </a:lnTo>
                <a:lnTo>
                  <a:pt x="80" y="92"/>
                </a:lnTo>
                <a:lnTo>
                  <a:pt x="79" y="92"/>
                </a:lnTo>
                <a:lnTo>
                  <a:pt x="79" y="92"/>
                </a:lnTo>
                <a:lnTo>
                  <a:pt x="81" y="91"/>
                </a:lnTo>
                <a:lnTo>
                  <a:pt x="81" y="91"/>
                </a:lnTo>
                <a:lnTo>
                  <a:pt x="81" y="91"/>
                </a:lnTo>
                <a:lnTo>
                  <a:pt x="81" y="91"/>
                </a:lnTo>
                <a:lnTo>
                  <a:pt x="80" y="92"/>
                </a:lnTo>
                <a:lnTo>
                  <a:pt x="80" y="92"/>
                </a:lnTo>
                <a:close/>
                <a:moveTo>
                  <a:pt x="76" y="96"/>
                </a:moveTo>
                <a:lnTo>
                  <a:pt x="76" y="96"/>
                </a:lnTo>
                <a:lnTo>
                  <a:pt x="71" y="101"/>
                </a:lnTo>
                <a:lnTo>
                  <a:pt x="65" y="105"/>
                </a:lnTo>
                <a:lnTo>
                  <a:pt x="60" y="110"/>
                </a:lnTo>
                <a:lnTo>
                  <a:pt x="55" y="115"/>
                </a:lnTo>
                <a:lnTo>
                  <a:pt x="55" y="115"/>
                </a:lnTo>
                <a:lnTo>
                  <a:pt x="54" y="108"/>
                </a:lnTo>
                <a:lnTo>
                  <a:pt x="54" y="108"/>
                </a:lnTo>
                <a:lnTo>
                  <a:pt x="65" y="101"/>
                </a:lnTo>
                <a:lnTo>
                  <a:pt x="76" y="96"/>
                </a:lnTo>
                <a:lnTo>
                  <a:pt x="76" y="96"/>
                </a:lnTo>
                <a:close/>
                <a:moveTo>
                  <a:pt x="75" y="92"/>
                </a:moveTo>
                <a:lnTo>
                  <a:pt x="75" y="92"/>
                </a:lnTo>
                <a:lnTo>
                  <a:pt x="75" y="93"/>
                </a:lnTo>
                <a:lnTo>
                  <a:pt x="75" y="94"/>
                </a:lnTo>
                <a:lnTo>
                  <a:pt x="75" y="94"/>
                </a:lnTo>
                <a:lnTo>
                  <a:pt x="65" y="99"/>
                </a:lnTo>
                <a:lnTo>
                  <a:pt x="54" y="105"/>
                </a:lnTo>
                <a:lnTo>
                  <a:pt x="54" y="105"/>
                </a:lnTo>
                <a:lnTo>
                  <a:pt x="54" y="100"/>
                </a:lnTo>
                <a:lnTo>
                  <a:pt x="54" y="100"/>
                </a:lnTo>
                <a:lnTo>
                  <a:pt x="62" y="95"/>
                </a:lnTo>
                <a:lnTo>
                  <a:pt x="69" y="89"/>
                </a:lnTo>
                <a:lnTo>
                  <a:pt x="81" y="75"/>
                </a:lnTo>
                <a:lnTo>
                  <a:pt x="81" y="75"/>
                </a:lnTo>
                <a:lnTo>
                  <a:pt x="88" y="67"/>
                </a:lnTo>
                <a:lnTo>
                  <a:pt x="88" y="67"/>
                </a:lnTo>
                <a:lnTo>
                  <a:pt x="93" y="62"/>
                </a:lnTo>
                <a:lnTo>
                  <a:pt x="93" y="62"/>
                </a:lnTo>
                <a:lnTo>
                  <a:pt x="96" y="62"/>
                </a:lnTo>
                <a:lnTo>
                  <a:pt x="96" y="62"/>
                </a:lnTo>
                <a:lnTo>
                  <a:pt x="85" y="78"/>
                </a:lnTo>
                <a:lnTo>
                  <a:pt x="75" y="92"/>
                </a:lnTo>
                <a:lnTo>
                  <a:pt x="75" y="92"/>
                </a:lnTo>
                <a:close/>
                <a:moveTo>
                  <a:pt x="67" y="87"/>
                </a:moveTo>
                <a:lnTo>
                  <a:pt x="67" y="87"/>
                </a:lnTo>
                <a:lnTo>
                  <a:pt x="62" y="92"/>
                </a:lnTo>
                <a:lnTo>
                  <a:pt x="57" y="96"/>
                </a:lnTo>
                <a:lnTo>
                  <a:pt x="57" y="96"/>
                </a:lnTo>
                <a:lnTo>
                  <a:pt x="55" y="97"/>
                </a:lnTo>
                <a:lnTo>
                  <a:pt x="59" y="93"/>
                </a:lnTo>
                <a:lnTo>
                  <a:pt x="59" y="93"/>
                </a:lnTo>
                <a:lnTo>
                  <a:pt x="66" y="86"/>
                </a:lnTo>
                <a:lnTo>
                  <a:pt x="66" y="86"/>
                </a:lnTo>
                <a:lnTo>
                  <a:pt x="78" y="75"/>
                </a:lnTo>
                <a:lnTo>
                  <a:pt x="89" y="62"/>
                </a:lnTo>
                <a:lnTo>
                  <a:pt x="89" y="62"/>
                </a:lnTo>
                <a:lnTo>
                  <a:pt x="91" y="62"/>
                </a:lnTo>
                <a:lnTo>
                  <a:pt x="91" y="62"/>
                </a:lnTo>
                <a:lnTo>
                  <a:pt x="84" y="68"/>
                </a:lnTo>
                <a:lnTo>
                  <a:pt x="79" y="75"/>
                </a:lnTo>
                <a:lnTo>
                  <a:pt x="67" y="87"/>
                </a:lnTo>
                <a:lnTo>
                  <a:pt x="67" y="87"/>
                </a:lnTo>
                <a:close/>
                <a:moveTo>
                  <a:pt x="72" y="50"/>
                </a:moveTo>
                <a:lnTo>
                  <a:pt x="72" y="50"/>
                </a:lnTo>
                <a:lnTo>
                  <a:pt x="72" y="49"/>
                </a:lnTo>
                <a:lnTo>
                  <a:pt x="72" y="49"/>
                </a:lnTo>
                <a:lnTo>
                  <a:pt x="78" y="47"/>
                </a:lnTo>
                <a:lnTo>
                  <a:pt x="78" y="47"/>
                </a:lnTo>
                <a:lnTo>
                  <a:pt x="72" y="50"/>
                </a:lnTo>
                <a:lnTo>
                  <a:pt x="72" y="50"/>
                </a:lnTo>
                <a:close/>
                <a:moveTo>
                  <a:pt x="64" y="17"/>
                </a:moveTo>
                <a:lnTo>
                  <a:pt x="64" y="17"/>
                </a:lnTo>
                <a:lnTo>
                  <a:pt x="56" y="25"/>
                </a:lnTo>
                <a:lnTo>
                  <a:pt x="56" y="25"/>
                </a:lnTo>
                <a:lnTo>
                  <a:pt x="57" y="19"/>
                </a:lnTo>
                <a:lnTo>
                  <a:pt x="57" y="19"/>
                </a:lnTo>
                <a:lnTo>
                  <a:pt x="66" y="14"/>
                </a:lnTo>
                <a:lnTo>
                  <a:pt x="66" y="14"/>
                </a:lnTo>
                <a:lnTo>
                  <a:pt x="70" y="12"/>
                </a:lnTo>
                <a:lnTo>
                  <a:pt x="69" y="13"/>
                </a:lnTo>
                <a:lnTo>
                  <a:pt x="64" y="17"/>
                </a:lnTo>
                <a:lnTo>
                  <a:pt x="64" y="17"/>
                </a:lnTo>
                <a:close/>
                <a:moveTo>
                  <a:pt x="75" y="20"/>
                </a:moveTo>
                <a:lnTo>
                  <a:pt x="75" y="20"/>
                </a:lnTo>
                <a:lnTo>
                  <a:pt x="77" y="18"/>
                </a:lnTo>
                <a:lnTo>
                  <a:pt x="77" y="18"/>
                </a:lnTo>
                <a:lnTo>
                  <a:pt x="74" y="22"/>
                </a:lnTo>
                <a:lnTo>
                  <a:pt x="66" y="31"/>
                </a:lnTo>
                <a:lnTo>
                  <a:pt x="66" y="31"/>
                </a:lnTo>
                <a:lnTo>
                  <a:pt x="57" y="40"/>
                </a:lnTo>
                <a:lnTo>
                  <a:pt x="57" y="40"/>
                </a:lnTo>
                <a:lnTo>
                  <a:pt x="56" y="33"/>
                </a:lnTo>
                <a:lnTo>
                  <a:pt x="56" y="33"/>
                </a:lnTo>
                <a:lnTo>
                  <a:pt x="61" y="30"/>
                </a:lnTo>
                <a:lnTo>
                  <a:pt x="66" y="27"/>
                </a:lnTo>
                <a:lnTo>
                  <a:pt x="75" y="20"/>
                </a:lnTo>
                <a:lnTo>
                  <a:pt x="75" y="20"/>
                </a:lnTo>
                <a:close/>
                <a:moveTo>
                  <a:pt x="74" y="34"/>
                </a:moveTo>
                <a:lnTo>
                  <a:pt x="74" y="34"/>
                </a:lnTo>
                <a:lnTo>
                  <a:pt x="77" y="32"/>
                </a:lnTo>
                <a:lnTo>
                  <a:pt x="78" y="32"/>
                </a:lnTo>
                <a:lnTo>
                  <a:pt x="78" y="33"/>
                </a:lnTo>
                <a:lnTo>
                  <a:pt x="77" y="34"/>
                </a:lnTo>
                <a:lnTo>
                  <a:pt x="71" y="41"/>
                </a:lnTo>
                <a:lnTo>
                  <a:pt x="71" y="41"/>
                </a:lnTo>
                <a:lnTo>
                  <a:pt x="64" y="47"/>
                </a:lnTo>
                <a:lnTo>
                  <a:pt x="57" y="51"/>
                </a:lnTo>
                <a:lnTo>
                  <a:pt x="57" y="51"/>
                </a:lnTo>
                <a:lnTo>
                  <a:pt x="57" y="45"/>
                </a:lnTo>
                <a:lnTo>
                  <a:pt x="57" y="45"/>
                </a:lnTo>
                <a:lnTo>
                  <a:pt x="65" y="40"/>
                </a:lnTo>
                <a:lnTo>
                  <a:pt x="74" y="34"/>
                </a:lnTo>
                <a:lnTo>
                  <a:pt x="74" y="34"/>
                </a:lnTo>
                <a:close/>
                <a:moveTo>
                  <a:pt x="68" y="52"/>
                </a:moveTo>
                <a:lnTo>
                  <a:pt x="68" y="52"/>
                </a:lnTo>
                <a:lnTo>
                  <a:pt x="53" y="66"/>
                </a:lnTo>
                <a:lnTo>
                  <a:pt x="46" y="75"/>
                </a:lnTo>
                <a:lnTo>
                  <a:pt x="40" y="84"/>
                </a:lnTo>
                <a:lnTo>
                  <a:pt x="40" y="84"/>
                </a:lnTo>
                <a:lnTo>
                  <a:pt x="40" y="84"/>
                </a:lnTo>
                <a:lnTo>
                  <a:pt x="40" y="84"/>
                </a:lnTo>
                <a:lnTo>
                  <a:pt x="28" y="85"/>
                </a:lnTo>
                <a:lnTo>
                  <a:pt x="28" y="85"/>
                </a:lnTo>
                <a:lnTo>
                  <a:pt x="48" y="68"/>
                </a:lnTo>
                <a:lnTo>
                  <a:pt x="58" y="60"/>
                </a:lnTo>
                <a:lnTo>
                  <a:pt x="68" y="52"/>
                </a:lnTo>
                <a:lnTo>
                  <a:pt x="68" y="52"/>
                </a:lnTo>
                <a:close/>
                <a:moveTo>
                  <a:pt x="82" y="45"/>
                </a:moveTo>
                <a:lnTo>
                  <a:pt x="82" y="45"/>
                </a:lnTo>
                <a:lnTo>
                  <a:pt x="82" y="44"/>
                </a:lnTo>
                <a:lnTo>
                  <a:pt x="82" y="44"/>
                </a:lnTo>
                <a:lnTo>
                  <a:pt x="83" y="52"/>
                </a:lnTo>
                <a:lnTo>
                  <a:pt x="83" y="52"/>
                </a:lnTo>
                <a:lnTo>
                  <a:pt x="82" y="52"/>
                </a:lnTo>
                <a:lnTo>
                  <a:pt x="82" y="52"/>
                </a:lnTo>
                <a:lnTo>
                  <a:pt x="64" y="66"/>
                </a:lnTo>
                <a:lnTo>
                  <a:pt x="55" y="74"/>
                </a:lnTo>
                <a:lnTo>
                  <a:pt x="47" y="82"/>
                </a:lnTo>
                <a:lnTo>
                  <a:pt x="47" y="82"/>
                </a:lnTo>
                <a:lnTo>
                  <a:pt x="47" y="83"/>
                </a:lnTo>
                <a:lnTo>
                  <a:pt x="47" y="84"/>
                </a:lnTo>
                <a:lnTo>
                  <a:pt x="48" y="84"/>
                </a:lnTo>
                <a:lnTo>
                  <a:pt x="49" y="84"/>
                </a:lnTo>
                <a:lnTo>
                  <a:pt x="49" y="84"/>
                </a:lnTo>
                <a:lnTo>
                  <a:pt x="62" y="70"/>
                </a:lnTo>
                <a:lnTo>
                  <a:pt x="62" y="70"/>
                </a:lnTo>
                <a:lnTo>
                  <a:pt x="73" y="62"/>
                </a:lnTo>
                <a:lnTo>
                  <a:pt x="73" y="62"/>
                </a:lnTo>
                <a:lnTo>
                  <a:pt x="73" y="61"/>
                </a:lnTo>
                <a:lnTo>
                  <a:pt x="73" y="61"/>
                </a:lnTo>
                <a:lnTo>
                  <a:pt x="64" y="74"/>
                </a:lnTo>
                <a:lnTo>
                  <a:pt x="59" y="80"/>
                </a:lnTo>
                <a:lnTo>
                  <a:pt x="54" y="86"/>
                </a:lnTo>
                <a:lnTo>
                  <a:pt x="54" y="86"/>
                </a:lnTo>
                <a:lnTo>
                  <a:pt x="52" y="85"/>
                </a:lnTo>
                <a:lnTo>
                  <a:pt x="52" y="85"/>
                </a:lnTo>
                <a:lnTo>
                  <a:pt x="50" y="84"/>
                </a:lnTo>
                <a:lnTo>
                  <a:pt x="50" y="84"/>
                </a:lnTo>
                <a:lnTo>
                  <a:pt x="42" y="84"/>
                </a:lnTo>
                <a:lnTo>
                  <a:pt x="42" y="84"/>
                </a:lnTo>
                <a:lnTo>
                  <a:pt x="52" y="74"/>
                </a:lnTo>
                <a:lnTo>
                  <a:pt x="61" y="63"/>
                </a:lnTo>
                <a:lnTo>
                  <a:pt x="82" y="45"/>
                </a:lnTo>
                <a:lnTo>
                  <a:pt x="82" y="45"/>
                </a:lnTo>
                <a:close/>
                <a:moveTo>
                  <a:pt x="55" y="133"/>
                </a:moveTo>
                <a:lnTo>
                  <a:pt x="55" y="133"/>
                </a:lnTo>
                <a:lnTo>
                  <a:pt x="55" y="129"/>
                </a:lnTo>
                <a:lnTo>
                  <a:pt x="55" y="129"/>
                </a:lnTo>
                <a:lnTo>
                  <a:pt x="60" y="126"/>
                </a:lnTo>
                <a:lnTo>
                  <a:pt x="64" y="123"/>
                </a:lnTo>
                <a:lnTo>
                  <a:pt x="73" y="117"/>
                </a:lnTo>
                <a:lnTo>
                  <a:pt x="73" y="117"/>
                </a:lnTo>
                <a:lnTo>
                  <a:pt x="68" y="123"/>
                </a:lnTo>
                <a:lnTo>
                  <a:pt x="63" y="129"/>
                </a:lnTo>
                <a:lnTo>
                  <a:pt x="63" y="129"/>
                </a:lnTo>
                <a:lnTo>
                  <a:pt x="63" y="130"/>
                </a:lnTo>
                <a:lnTo>
                  <a:pt x="64" y="130"/>
                </a:lnTo>
                <a:lnTo>
                  <a:pt x="64" y="130"/>
                </a:lnTo>
                <a:lnTo>
                  <a:pt x="70" y="128"/>
                </a:lnTo>
                <a:lnTo>
                  <a:pt x="70" y="128"/>
                </a:lnTo>
                <a:lnTo>
                  <a:pt x="75" y="125"/>
                </a:lnTo>
                <a:lnTo>
                  <a:pt x="75" y="125"/>
                </a:lnTo>
                <a:lnTo>
                  <a:pt x="77" y="125"/>
                </a:lnTo>
                <a:lnTo>
                  <a:pt x="78" y="126"/>
                </a:lnTo>
                <a:lnTo>
                  <a:pt x="77" y="129"/>
                </a:lnTo>
                <a:lnTo>
                  <a:pt x="77" y="129"/>
                </a:lnTo>
                <a:lnTo>
                  <a:pt x="78" y="130"/>
                </a:lnTo>
                <a:lnTo>
                  <a:pt x="78" y="130"/>
                </a:lnTo>
                <a:lnTo>
                  <a:pt x="78" y="130"/>
                </a:lnTo>
                <a:lnTo>
                  <a:pt x="79" y="134"/>
                </a:lnTo>
                <a:lnTo>
                  <a:pt x="79" y="134"/>
                </a:lnTo>
                <a:lnTo>
                  <a:pt x="67" y="133"/>
                </a:lnTo>
                <a:lnTo>
                  <a:pt x="55" y="133"/>
                </a:lnTo>
                <a:lnTo>
                  <a:pt x="55" y="133"/>
                </a:lnTo>
                <a:close/>
                <a:moveTo>
                  <a:pt x="84" y="89"/>
                </a:moveTo>
                <a:lnTo>
                  <a:pt x="84" y="89"/>
                </a:lnTo>
                <a:lnTo>
                  <a:pt x="83" y="90"/>
                </a:lnTo>
                <a:lnTo>
                  <a:pt x="83" y="90"/>
                </a:lnTo>
                <a:lnTo>
                  <a:pt x="93" y="81"/>
                </a:lnTo>
                <a:lnTo>
                  <a:pt x="103" y="70"/>
                </a:lnTo>
                <a:lnTo>
                  <a:pt x="103" y="70"/>
                </a:lnTo>
                <a:lnTo>
                  <a:pt x="109" y="65"/>
                </a:lnTo>
                <a:lnTo>
                  <a:pt x="110" y="65"/>
                </a:lnTo>
                <a:lnTo>
                  <a:pt x="109" y="66"/>
                </a:lnTo>
                <a:lnTo>
                  <a:pt x="105" y="72"/>
                </a:lnTo>
                <a:lnTo>
                  <a:pt x="105" y="72"/>
                </a:lnTo>
                <a:lnTo>
                  <a:pt x="92" y="87"/>
                </a:lnTo>
                <a:lnTo>
                  <a:pt x="92" y="87"/>
                </a:lnTo>
                <a:lnTo>
                  <a:pt x="92" y="88"/>
                </a:lnTo>
                <a:lnTo>
                  <a:pt x="95" y="88"/>
                </a:lnTo>
                <a:lnTo>
                  <a:pt x="95" y="88"/>
                </a:lnTo>
                <a:lnTo>
                  <a:pt x="104" y="81"/>
                </a:lnTo>
                <a:lnTo>
                  <a:pt x="112" y="74"/>
                </a:lnTo>
                <a:lnTo>
                  <a:pt x="112" y="74"/>
                </a:lnTo>
                <a:lnTo>
                  <a:pt x="116" y="69"/>
                </a:lnTo>
                <a:lnTo>
                  <a:pt x="117" y="69"/>
                </a:lnTo>
                <a:lnTo>
                  <a:pt x="117" y="70"/>
                </a:lnTo>
                <a:lnTo>
                  <a:pt x="116" y="74"/>
                </a:lnTo>
                <a:lnTo>
                  <a:pt x="116" y="74"/>
                </a:lnTo>
                <a:lnTo>
                  <a:pt x="106" y="87"/>
                </a:lnTo>
                <a:lnTo>
                  <a:pt x="106" y="87"/>
                </a:lnTo>
                <a:lnTo>
                  <a:pt x="106" y="88"/>
                </a:lnTo>
                <a:lnTo>
                  <a:pt x="107" y="88"/>
                </a:lnTo>
                <a:lnTo>
                  <a:pt x="107" y="88"/>
                </a:lnTo>
                <a:lnTo>
                  <a:pt x="115" y="84"/>
                </a:lnTo>
                <a:lnTo>
                  <a:pt x="118" y="83"/>
                </a:lnTo>
                <a:lnTo>
                  <a:pt x="119" y="84"/>
                </a:lnTo>
                <a:lnTo>
                  <a:pt x="119" y="85"/>
                </a:lnTo>
                <a:lnTo>
                  <a:pt x="119" y="85"/>
                </a:lnTo>
                <a:lnTo>
                  <a:pt x="119" y="86"/>
                </a:lnTo>
                <a:lnTo>
                  <a:pt x="120" y="87"/>
                </a:lnTo>
                <a:lnTo>
                  <a:pt x="121" y="87"/>
                </a:lnTo>
                <a:lnTo>
                  <a:pt x="121" y="86"/>
                </a:lnTo>
                <a:lnTo>
                  <a:pt x="121" y="86"/>
                </a:lnTo>
                <a:lnTo>
                  <a:pt x="122" y="83"/>
                </a:lnTo>
                <a:lnTo>
                  <a:pt x="122" y="83"/>
                </a:lnTo>
                <a:lnTo>
                  <a:pt x="122" y="90"/>
                </a:lnTo>
                <a:lnTo>
                  <a:pt x="122" y="90"/>
                </a:lnTo>
                <a:lnTo>
                  <a:pt x="103" y="90"/>
                </a:lnTo>
                <a:lnTo>
                  <a:pt x="84" y="89"/>
                </a:lnTo>
                <a:lnTo>
                  <a:pt x="84" y="89"/>
                </a:lnTo>
                <a:close/>
                <a:moveTo>
                  <a:pt x="114" y="63"/>
                </a:moveTo>
                <a:lnTo>
                  <a:pt x="114" y="63"/>
                </a:lnTo>
                <a:lnTo>
                  <a:pt x="120" y="63"/>
                </a:lnTo>
                <a:lnTo>
                  <a:pt x="120" y="63"/>
                </a:lnTo>
                <a:lnTo>
                  <a:pt x="109" y="71"/>
                </a:lnTo>
                <a:lnTo>
                  <a:pt x="100" y="81"/>
                </a:lnTo>
                <a:lnTo>
                  <a:pt x="100" y="81"/>
                </a:lnTo>
                <a:lnTo>
                  <a:pt x="107" y="72"/>
                </a:lnTo>
                <a:lnTo>
                  <a:pt x="111" y="67"/>
                </a:lnTo>
                <a:lnTo>
                  <a:pt x="114" y="63"/>
                </a:lnTo>
                <a:lnTo>
                  <a:pt x="114" y="63"/>
                </a:lnTo>
                <a:close/>
                <a:moveTo>
                  <a:pt x="69" y="9"/>
                </a:moveTo>
                <a:lnTo>
                  <a:pt x="69" y="9"/>
                </a:lnTo>
                <a:lnTo>
                  <a:pt x="57" y="17"/>
                </a:lnTo>
                <a:lnTo>
                  <a:pt x="57" y="17"/>
                </a:lnTo>
                <a:lnTo>
                  <a:pt x="57" y="9"/>
                </a:lnTo>
                <a:lnTo>
                  <a:pt x="57" y="9"/>
                </a:lnTo>
                <a:lnTo>
                  <a:pt x="69" y="9"/>
                </a:lnTo>
                <a:lnTo>
                  <a:pt x="69" y="9"/>
                </a:lnTo>
                <a:close/>
                <a:moveTo>
                  <a:pt x="33" y="59"/>
                </a:moveTo>
                <a:lnTo>
                  <a:pt x="33" y="59"/>
                </a:lnTo>
                <a:lnTo>
                  <a:pt x="33" y="59"/>
                </a:lnTo>
                <a:lnTo>
                  <a:pt x="33" y="59"/>
                </a:lnTo>
                <a:lnTo>
                  <a:pt x="28" y="63"/>
                </a:lnTo>
                <a:lnTo>
                  <a:pt x="24" y="68"/>
                </a:lnTo>
                <a:lnTo>
                  <a:pt x="16" y="78"/>
                </a:lnTo>
                <a:lnTo>
                  <a:pt x="16" y="78"/>
                </a:lnTo>
                <a:lnTo>
                  <a:pt x="12" y="80"/>
                </a:lnTo>
                <a:lnTo>
                  <a:pt x="15" y="77"/>
                </a:lnTo>
                <a:lnTo>
                  <a:pt x="20" y="70"/>
                </a:lnTo>
                <a:lnTo>
                  <a:pt x="20" y="70"/>
                </a:lnTo>
                <a:lnTo>
                  <a:pt x="23" y="65"/>
                </a:lnTo>
                <a:lnTo>
                  <a:pt x="26" y="61"/>
                </a:lnTo>
                <a:lnTo>
                  <a:pt x="26" y="61"/>
                </a:lnTo>
                <a:lnTo>
                  <a:pt x="26" y="59"/>
                </a:lnTo>
                <a:lnTo>
                  <a:pt x="24" y="59"/>
                </a:lnTo>
                <a:lnTo>
                  <a:pt x="24" y="59"/>
                </a:lnTo>
                <a:lnTo>
                  <a:pt x="20" y="63"/>
                </a:lnTo>
                <a:lnTo>
                  <a:pt x="15" y="67"/>
                </a:lnTo>
                <a:lnTo>
                  <a:pt x="15" y="67"/>
                </a:lnTo>
                <a:lnTo>
                  <a:pt x="11" y="69"/>
                </a:lnTo>
                <a:lnTo>
                  <a:pt x="11" y="69"/>
                </a:lnTo>
                <a:lnTo>
                  <a:pt x="11" y="67"/>
                </a:lnTo>
                <a:lnTo>
                  <a:pt x="16" y="59"/>
                </a:lnTo>
                <a:lnTo>
                  <a:pt x="16" y="59"/>
                </a:lnTo>
                <a:lnTo>
                  <a:pt x="16" y="59"/>
                </a:lnTo>
                <a:lnTo>
                  <a:pt x="16" y="59"/>
                </a:lnTo>
                <a:lnTo>
                  <a:pt x="33" y="59"/>
                </a:lnTo>
                <a:lnTo>
                  <a:pt x="33" y="59"/>
                </a:lnTo>
                <a:close/>
                <a:moveTo>
                  <a:pt x="19" y="85"/>
                </a:moveTo>
                <a:lnTo>
                  <a:pt x="19" y="85"/>
                </a:lnTo>
                <a:lnTo>
                  <a:pt x="24" y="81"/>
                </a:lnTo>
                <a:lnTo>
                  <a:pt x="28" y="78"/>
                </a:lnTo>
                <a:lnTo>
                  <a:pt x="35" y="68"/>
                </a:lnTo>
                <a:lnTo>
                  <a:pt x="35" y="68"/>
                </a:lnTo>
                <a:lnTo>
                  <a:pt x="39" y="65"/>
                </a:lnTo>
                <a:lnTo>
                  <a:pt x="34" y="71"/>
                </a:lnTo>
                <a:lnTo>
                  <a:pt x="34" y="71"/>
                </a:lnTo>
                <a:lnTo>
                  <a:pt x="25" y="84"/>
                </a:lnTo>
                <a:lnTo>
                  <a:pt x="25" y="84"/>
                </a:lnTo>
                <a:lnTo>
                  <a:pt x="25" y="85"/>
                </a:lnTo>
                <a:lnTo>
                  <a:pt x="25" y="85"/>
                </a:lnTo>
                <a:lnTo>
                  <a:pt x="19" y="85"/>
                </a:lnTo>
                <a:lnTo>
                  <a:pt x="19" y="85"/>
                </a:lnTo>
                <a:close/>
              </a:path>
            </a:pathLst>
          </a:custGeom>
          <a:solidFill>
            <a:srgbClr val="C00000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" name="组合 53"/>
          <p:cNvGrpSpPr/>
          <p:nvPr/>
        </p:nvGrpSpPr>
        <p:grpSpPr>
          <a:xfrm>
            <a:off x="3686844" y="1544237"/>
            <a:ext cx="1147397" cy="965241"/>
            <a:chOff x="6748463" y="2611120"/>
            <a:chExt cx="969962" cy="815975"/>
          </a:xfrm>
        </p:grpSpPr>
        <p:sp>
          <p:nvSpPr>
            <p:cNvPr id="55" name="Rectangle 143"/>
            <p:cNvSpPr>
              <a:spLocks noChangeArrowheads="1"/>
            </p:cNvSpPr>
            <p:nvPr/>
          </p:nvSpPr>
          <p:spPr bwMode="auto">
            <a:xfrm>
              <a:off x="6770688" y="2611120"/>
              <a:ext cx="947737" cy="7937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Rectangle 144"/>
            <p:cNvSpPr>
              <a:spLocks noChangeArrowheads="1"/>
            </p:cNvSpPr>
            <p:nvPr/>
          </p:nvSpPr>
          <p:spPr bwMode="auto">
            <a:xfrm>
              <a:off x="6770688" y="2611120"/>
              <a:ext cx="947737" cy="176213"/>
            </a:xfrm>
            <a:prstGeom prst="rect">
              <a:avLst/>
            </a:pr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145"/>
            <p:cNvSpPr>
              <a:spLocks noEditPoints="1"/>
            </p:cNvSpPr>
            <p:nvPr/>
          </p:nvSpPr>
          <p:spPr bwMode="auto">
            <a:xfrm>
              <a:off x="6748463" y="2611120"/>
              <a:ext cx="969962" cy="815975"/>
            </a:xfrm>
            <a:custGeom>
              <a:avLst/>
              <a:gdLst>
                <a:gd name="T0" fmla="*/ 611 w 611"/>
                <a:gd name="T1" fmla="*/ 514 h 514"/>
                <a:gd name="T2" fmla="*/ 0 w 611"/>
                <a:gd name="T3" fmla="*/ 514 h 514"/>
                <a:gd name="T4" fmla="*/ 0 w 611"/>
                <a:gd name="T5" fmla="*/ 0 h 514"/>
                <a:gd name="T6" fmla="*/ 611 w 611"/>
                <a:gd name="T7" fmla="*/ 0 h 514"/>
                <a:gd name="T8" fmla="*/ 611 w 611"/>
                <a:gd name="T9" fmla="*/ 514 h 514"/>
                <a:gd name="T10" fmla="*/ 14 w 611"/>
                <a:gd name="T11" fmla="*/ 500 h 514"/>
                <a:gd name="T12" fmla="*/ 597 w 611"/>
                <a:gd name="T13" fmla="*/ 500 h 514"/>
                <a:gd name="T14" fmla="*/ 597 w 611"/>
                <a:gd name="T15" fmla="*/ 13 h 514"/>
                <a:gd name="T16" fmla="*/ 14 w 611"/>
                <a:gd name="T17" fmla="*/ 13 h 514"/>
                <a:gd name="T18" fmla="*/ 14 w 611"/>
                <a:gd name="T19" fmla="*/ 500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1" h="514">
                  <a:moveTo>
                    <a:pt x="611" y="514"/>
                  </a:moveTo>
                  <a:lnTo>
                    <a:pt x="0" y="514"/>
                  </a:lnTo>
                  <a:lnTo>
                    <a:pt x="0" y="0"/>
                  </a:lnTo>
                  <a:lnTo>
                    <a:pt x="611" y="0"/>
                  </a:lnTo>
                  <a:lnTo>
                    <a:pt x="611" y="514"/>
                  </a:lnTo>
                  <a:close/>
                  <a:moveTo>
                    <a:pt x="14" y="500"/>
                  </a:moveTo>
                  <a:lnTo>
                    <a:pt x="597" y="500"/>
                  </a:lnTo>
                  <a:lnTo>
                    <a:pt x="597" y="13"/>
                  </a:lnTo>
                  <a:lnTo>
                    <a:pt x="14" y="13"/>
                  </a:lnTo>
                  <a:lnTo>
                    <a:pt x="14" y="50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Rectangle 146"/>
            <p:cNvSpPr>
              <a:spLocks noChangeArrowheads="1"/>
            </p:cNvSpPr>
            <p:nvPr/>
          </p:nvSpPr>
          <p:spPr bwMode="auto">
            <a:xfrm>
              <a:off x="6748463" y="2765108"/>
              <a:ext cx="969962" cy="22225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Oval 147"/>
            <p:cNvSpPr>
              <a:spLocks noChangeArrowheads="1"/>
            </p:cNvSpPr>
            <p:nvPr/>
          </p:nvSpPr>
          <p:spPr bwMode="auto">
            <a:xfrm>
              <a:off x="6837363" y="2682558"/>
              <a:ext cx="42862" cy="44450"/>
            </a:xfrm>
            <a:prstGeom prst="ellipse">
              <a:avLst/>
            </a:prstGeom>
            <a:solidFill>
              <a:srgbClr val="45C1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Oval 148"/>
            <p:cNvSpPr>
              <a:spLocks noChangeArrowheads="1"/>
            </p:cNvSpPr>
            <p:nvPr/>
          </p:nvSpPr>
          <p:spPr bwMode="auto">
            <a:xfrm>
              <a:off x="6908800" y="2682558"/>
              <a:ext cx="44450" cy="44450"/>
            </a:xfrm>
            <a:prstGeom prst="ellipse">
              <a:avLst/>
            </a:prstGeom>
            <a:solidFill>
              <a:srgbClr val="45C1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Oval 149"/>
            <p:cNvSpPr>
              <a:spLocks noChangeArrowheads="1"/>
            </p:cNvSpPr>
            <p:nvPr/>
          </p:nvSpPr>
          <p:spPr bwMode="auto">
            <a:xfrm>
              <a:off x="6980238" y="2682558"/>
              <a:ext cx="49212" cy="44450"/>
            </a:xfrm>
            <a:prstGeom prst="ellipse">
              <a:avLst/>
            </a:prstGeom>
            <a:solidFill>
              <a:srgbClr val="45C1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150"/>
            <p:cNvSpPr/>
            <p:nvPr/>
          </p:nvSpPr>
          <p:spPr bwMode="auto">
            <a:xfrm>
              <a:off x="6858000" y="2854008"/>
              <a:ext cx="138112" cy="26988"/>
            </a:xfrm>
            <a:custGeom>
              <a:avLst/>
              <a:gdLst>
                <a:gd name="T0" fmla="*/ 22 w 25"/>
                <a:gd name="T1" fmla="*/ 5 h 5"/>
                <a:gd name="T2" fmla="*/ 3 w 25"/>
                <a:gd name="T3" fmla="*/ 5 h 5"/>
                <a:gd name="T4" fmla="*/ 0 w 25"/>
                <a:gd name="T5" fmla="*/ 2 h 5"/>
                <a:gd name="T6" fmla="*/ 3 w 25"/>
                <a:gd name="T7" fmla="*/ 0 h 5"/>
                <a:gd name="T8" fmla="*/ 22 w 25"/>
                <a:gd name="T9" fmla="*/ 0 h 5"/>
                <a:gd name="T10" fmla="*/ 25 w 25"/>
                <a:gd name="T11" fmla="*/ 2 h 5"/>
                <a:gd name="T12" fmla="*/ 22 w 25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5">
                  <a:moveTo>
                    <a:pt x="22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4" y="0"/>
                    <a:pt x="25" y="1"/>
                    <a:pt x="25" y="2"/>
                  </a:cubicBezTo>
                  <a:cubicBezTo>
                    <a:pt x="25" y="4"/>
                    <a:pt x="24" y="5"/>
                    <a:pt x="22" y="5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151"/>
            <p:cNvSpPr/>
            <p:nvPr/>
          </p:nvSpPr>
          <p:spPr bwMode="auto">
            <a:xfrm>
              <a:off x="6864350" y="3134995"/>
              <a:ext cx="176212" cy="22225"/>
            </a:xfrm>
            <a:custGeom>
              <a:avLst/>
              <a:gdLst>
                <a:gd name="T0" fmla="*/ 30 w 32"/>
                <a:gd name="T1" fmla="*/ 4 h 4"/>
                <a:gd name="T2" fmla="*/ 3 w 32"/>
                <a:gd name="T3" fmla="*/ 4 h 4"/>
                <a:gd name="T4" fmla="*/ 0 w 32"/>
                <a:gd name="T5" fmla="*/ 2 h 4"/>
                <a:gd name="T6" fmla="*/ 3 w 32"/>
                <a:gd name="T7" fmla="*/ 0 h 4"/>
                <a:gd name="T8" fmla="*/ 30 w 32"/>
                <a:gd name="T9" fmla="*/ 0 h 4"/>
                <a:gd name="T10" fmla="*/ 32 w 32"/>
                <a:gd name="T11" fmla="*/ 2 h 4"/>
                <a:gd name="T12" fmla="*/ 30 w 32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4">
                  <a:moveTo>
                    <a:pt x="30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1"/>
                    <a:pt x="32" y="2"/>
                  </a:cubicBezTo>
                  <a:cubicBezTo>
                    <a:pt x="32" y="3"/>
                    <a:pt x="31" y="4"/>
                    <a:pt x="30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152"/>
            <p:cNvSpPr/>
            <p:nvPr/>
          </p:nvSpPr>
          <p:spPr bwMode="auto">
            <a:xfrm>
              <a:off x="6902450" y="2919095"/>
              <a:ext cx="204787" cy="22225"/>
            </a:xfrm>
            <a:custGeom>
              <a:avLst/>
              <a:gdLst>
                <a:gd name="T0" fmla="*/ 35 w 37"/>
                <a:gd name="T1" fmla="*/ 4 h 4"/>
                <a:gd name="T2" fmla="*/ 2 w 37"/>
                <a:gd name="T3" fmla="*/ 4 h 4"/>
                <a:gd name="T4" fmla="*/ 0 w 37"/>
                <a:gd name="T5" fmla="*/ 2 h 4"/>
                <a:gd name="T6" fmla="*/ 2 w 37"/>
                <a:gd name="T7" fmla="*/ 0 h 4"/>
                <a:gd name="T8" fmla="*/ 35 w 37"/>
                <a:gd name="T9" fmla="*/ 0 h 4"/>
                <a:gd name="T10" fmla="*/ 37 w 37"/>
                <a:gd name="T11" fmla="*/ 2 h 4"/>
                <a:gd name="T12" fmla="*/ 35 w 37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4">
                  <a:moveTo>
                    <a:pt x="35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6" y="0"/>
                    <a:pt x="37" y="1"/>
                    <a:pt x="37" y="2"/>
                  </a:cubicBezTo>
                  <a:cubicBezTo>
                    <a:pt x="37" y="3"/>
                    <a:pt x="36" y="4"/>
                    <a:pt x="35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153"/>
            <p:cNvSpPr/>
            <p:nvPr/>
          </p:nvSpPr>
          <p:spPr bwMode="auto">
            <a:xfrm>
              <a:off x="6908800" y="3201670"/>
              <a:ext cx="142875" cy="22225"/>
            </a:xfrm>
            <a:custGeom>
              <a:avLst/>
              <a:gdLst>
                <a:gd name="T0" fmla="*/ 24 w 26"/>
                <a:gd name="T1" fmla="*/ 4 h 4"/>
                <a:gd name="T2" fmla="*/ 2 w 26"/>
                <a:gd name="T3" fmla="*/ 4 h 4"/>
                <a:gd name="T4" fmla="*/ 0 w 26"/>
                <a:gd name="T5" fmla="*/ 2 h 4"/>
                <a:gd name="T6" fmla="*/ 2 w 26"/>
                <a:gd name="T7" fmla="*/ 0 h 4"/>
                <a:gd name="T8" fmla="*/ 24 w 26"/>
                <a:gd name="T9" fmla="*/ 0 h 4"/>
                <a:gd name="T10" fmla="*/ 26 w 26"/>
                <a:gd name="T11" fmla="*/ 2 h 4"/>
                <a:gd name="T12" fmla="*/ 24 w 2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4">
                  <a:moveTo>
                    <a:pt x="2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1"/>
                    <a:pt x="26" y="2"/>
                  </a:cubicBezTo>
                  <a:cubicBezTo>
                    <a:pt x="26" y="3"/>
                    <a:pt x="25" y="4"/>
                    <a:pt x="24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154"/>
            <p:cNvSpPr/>
            <p:nvPr/>
          </p:nvSpPr>
          <p:spPr bwMode="auto">
            <a:xfrm>
              <a:off x="6953250" y="3255645"/>
              <a:ext cx="192087" cy="22225"/>
            </a:xfrm>
            <a:custGeom>
              <a:avLst/>
              <a:gdLst>
                <a:gd name="T0" fmla="*/ 33 w 35"/>
                <a:gd name="T1" fmla="*/ 4 h 4"/>
                <a:gd name="T2" fmla="*/ 2 w 35"/>
                <a:gd name="T3" fmla="*/ 4 h 4"/>
                <a:gd name="T4" fmla="*/ 0 w 35"/>
                <a:gd name="T5" fmla="*/ 2 h 4"/>
                <a:gd name="T6" fmla="*/ 2 w 35"/>
                <a:gd name="T7" fmla="*/ 0 h 4"/>
                <a:gd name="T8" fmla="*/ 33 w 35"/>
                <a:gd name="T9" fmla="*/ 0 h 4"/>
                <a:gd name="T10" fmla="*/ 35 w 35"/>
                <a:gd name="T11" fmla="*/ 2 h 4"/>
                <a:gd name="T12" fmla="*/ 33 w 3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">
                  <a:moveTo>
                    <a:pt x="33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1"/>
                    <a:pt x="35" y="2"/>
                  </a:cubicBezTo>
                  <a:cubicBezTo>
                    <a:pt x="35" y="3"/>
                    <a:pt x="34" y="4"/>
                    <a:pt x="33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155"/>
            <p:cNvSpPr/>
            <p:nvPr/>
          </p:nvSpPr>
          <p:spPr bwMode="auto">
            <a:xfrm>
              <a:off x="6931025" y="3311208"/>
              <a:ext cx="131762" cy="22225"/>
            </a:xfrm>
            <a:custGeom>
              <a:avLst/>
              <a:gdLst>
                <a:gd name="T0" fmla="*/ 21 w 24"/>
                <a:gd name="T1" fmla="*/ 4 h 4"/>
                <a:gd name="T2" fmla="*/ 2 w 24"/>
                <a:gd name="T3" fmla="*/ 4 h 4"/>
                <a:gd name="T4" fmla="*/ 0 w 24"/>
                <a:gd name="T5" fmla="*/ 2 h 4"/>
                <a:gd name="T6" fmla="*/ 2 w 24"/>
                <a:gd name="T7" fmla="*/ 0 h 4"/>
                <a:gd name="T8" fmla="*/ 21 w 24"/>
                <a:gd name="T9" fmla="*/ 0 h 4"/>
                <a:gd name="T10" fmla="*/ 24 w 24"/>
                <a:gd name="T11" fmla="*/ 2 h 4"/>
                <a:gd name="T12" fmla="*/ 21 w 2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4">
                  <a:moveTo>
                    <a:pt x="21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3" y="0"/>
                    <a:pt x="24" y="1"/>
                    <a:pt x="24" y="2"/>
                  </a:cubicBezTo>
                  <a:cubicBezTo>
                    <a:pt x="24" y="3"/>
                    <a:pt x="23" y="4"/>
                    <a:pt x="21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156"/>
            <p:cNvSpPr/>
            <p:nvPr/>
          </p:nvSpPr>
          <p:spPr bwMode="auto">
            <a:xfrm>
              <a:off x="7085013" y="3311208"/>
              <a:ext cx="165100" cy="22225"/>
            </a:xfrm>
            <a:custGeom>
              <a:avLst/>
              <a:gdLst>
                <a:gd name="T0" fmla="*/ 28 w 30"/>
                <a:gd name="T1" fmla="*/ 4 h 4"/>
                <a:gd name="T2" fmla="*/ 2 w 30"/>
                <a:gd name="T3" fmla="*/ 4 h 4"/>
                <a:gd name="T4" fmla="*/ 0 w 30"/>
                <a:gd name="T5" fmla="*/ 2 h 4"/>
                <a:gd name="T6" fmla="*/ 2 w 30"/>
                <a:gd name="T7" fmla="*/ 0 h 4"/>
                <a:gd name="T8" fmla="*/ 28 w 30"/>
                <a:gd name="T9" fmla="*/ 0 h 4"/>
                <a:gd name="T10" fmla="*/ 30 w 30"/>
                <a:gd name="T11" fmla="*/ 2 h 4"/>
                <a:gd name="T12" fmla="*/ 28 w 30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4">
                  <a:moveTo>
                    <a:pt x="2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0"/>
                    <a:pt x="30" y="1"/>
                    <a:pt x="30" y="2"/>
                  </a:cubicBezTo>
                  <a:cubicBezTo>
                    <a:pt x="30" y="3"/>
                    <a:pt x="29" y="4"/>
                    <a:pt x="28" y="4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157"/>
            <p:cNvSpPr/>
            <p:nvPr/>
          </p:nvSpPr>
          <p:spPr bwMode="auto">
            <a:xfrm>
              <a:off x="7283450" y="3311208"/>
              <a:ext cx="287337" cy="22225"/>
            </a:xfrm>
            <a:custGeom>
              <a:avLst/>
              <a:gdLst>
                <a:gd name="T0" fmla="*/ 50 w 52"/>
                <a:gd name="T1" fmla="*/ 4 h 4"/>
                <a:gd name="T2" fmla="*/ 2 w 52"/>
                <a:gd name="T3" fmla="*/ 4 h 4"/>
                <a:gd name="T4" fmla="*/ 0 w 52"/>
                <a:gd name="T5" fmla="*/ 2 h 4"/>
                <a:gd name="T6" fmla="*/ 2 w 52"/>
                <a:gd name="T7" fmla="*/ 0 h 4"/>
                <a:gd name="T8" fmla="*/ 50 w 52"/>
                <a:gd name="T9" fmla="*/ 0 h 4"/>
                <a:gd name="T10" fmla="*/ 52 w 52"/>
                <a:gd name="T11" fmla="*/ 2 h 4"/>
                <a:gd name="T12" fmla="*/ 50 w 52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4">
                  <a:moveTo>
                    <a:pt x="50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1" y="0"/>
                    <a:pt x="52" y="1"/>
                    <a:pt x="52" y="2"/>
                  </a:cubicBezTo>
                  <a:cubicBezTo>
                    <a:pt x="52" y="3"/>
                    <a:pt x="51" y="4"/>
                    <a:pt x="50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158"/>
            <p:cNvSpPr/>
            <p:nvPr/>
          </p:nvSpPr>
          <p:spPr bwMode="auto">
            <a:xfrm>
              <a:off x="7162800" y="3255645"/>
              <a:ext cx="285750" cy="22225"/>
            </a:xfrm>
            <a:custGeom>
              <a:avLst/>
              <a:gdLst>
                <a:gd name="T0" fmla="*/ 49 w 52"/>
                <a:gd name="T1" fmla="*/ 4 h 4"/>
                <a:gd name="T2" fmla="*/ 2 w 52"/>
                <a:gd name="T3" fmla="*/ 4 h 4"/>
                <a:gd name="T4" fmla="*/ 0 w 52"/>
                <a:gd name="T5" fmla="*/ 2 h 4"/>
                <a:gd name="T6" fmla="*/ 2 w 52"/>
                <a:gd name="T7" fmla="*/ 0 h 4"/>
                <a:gd name="T8" fmla="*/ 49 w 52"/>
                <a:gd name="T9" fmla="*/ 0 h 4"/>
                <a:gd name="T10" fmla="*/ 52 w 52"/>
                <a:gd name="T11" fmla="*/ 2 h 4"/>
                <a:gd name="T12" fmla="*/ 49 w 52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4">
                  <a:moveTo>
                    <a:pt x="49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1" y="0"/>
                    <a:pt x="52" y="1"/>
                    <a:pt x="52" y="2"/>
                  </a:cubicBezTo>
                  <a:cubicBezTo>
                    <a:pt x="52" y="3"/>
                    <a:pt x="51" y="4"/>
                    <a:pt x="49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159"/>
            <p:cNvSpPr/>
            <p:nvPr/>
          </p:nvSpPr>
          <p:spPr bwMode="auto">
            <a:xfrm>
              <a:off x="7234238" y="3201670"/>
              <a:ext cx="76200" cy="22225"/>
            </a:xfrm>
            <a:custGeom>
              <a:avLst/>
              <a:gdLst>
                <a:gd name="T0" fmla="*/ 11 w 14"/>
                <a:gd name="T1" fmla="*/ 4 h 4"/>
                <a:gd name="T2" fmla="*/ 2 w 14"/>
                <a:gd name="T3" fmla="*/ 4 h 4"/>
                <a:gd name="T4" fmla="*/ 0 w 14"/>
                <a:gd name="T5" fmla="*/ 2 h 4"/>
                <a:gd name="T6" fmla="*/ 2 w 14"/>
                <a:gd name="T7" fmla="*/ 0 h 4"/>
                <a:gd name="T8" fmla="*/ 11 w 14"/>
                <a:gd name="T9" fmla="*/ 0 h 4"/>
                <a:gd name="T10" fmla="*/ 14 w 14"/>
                <a:gd name="T11" fmla="*/ 2 h 4"/>
                <a:gd name="T12" fmla="*/ 11 w 1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4">
                  <a:moveTo>
                    <a:pt x="11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3" y="0"/>
                    <a:pt x="14" y="1"/>
                    <a:pt x="14" y="2"/>
                  </a:cubicBezTo>
                  <a:cubicBezTo>
                    <a:pt x="14" y="3"/>
                    <a:pt x="13" y="4"/>
                    <a:pt x="11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160"/>
            <p:cNvSpPr/>
            <p:nvPr/>
          </p:nvSpPr>
          <p:spPr bwMode="auto">
            <a:xfrm>
              <a:off x="7327900" y="3201670"/>
              <a:ext cx="254000" cy="22225"/>
            </a:xfrm>
            <a:custGeom>
              <a:avLst/>
              <a:gdLst>
                <a:gd name="T0" fmla="*/ 43 w 46"/>
                <a:gd name="T1" fmla="*/ 4 h 4"/>
                <a:gd name="T2" fmla="*/ 2 w 46"/>
                <a:gd name="T3" fmla="*/ 4 h 4"/>
                <a:gd name="T4" fmla="*/ 0 w 46"/>
                <a:gd name="T5" fmla="*/ 2 h 4"/>
                <a:gd name="T6" fmla="*/ 2 w 46"/>
                <a:gd name="T7" fmla="*/ 0 h 4"/>
                <a:gd name="T8" fmla="*/ 43 w 46"/>
                <a:gd name="T9" fmla="*/ 0 h 4"/>
                <a:gd name="T10" fmla="*/ 46 w 46"/>
                <a:gd name="T11" fmla="*/ 2 h 4"/>
                <a:gd name="T12" fmla="*/ 43 w 4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4">
                  <a:moveTo>
                    <a:pt x="43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5" y="0"/>
                    <a:pt x="46" y="1"/>
                    <a:pt x="46" y="2"/>
                  </a:cubicBezTo>
                  <a:cubicBezTo>
                    <a:pt x="46" y="3"/>
                    <a:pt x="45" y="4"/>
                    <a:pt x="43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161"/>
            <p:cNvSpPr/>
            <p:nvPr/>
          </p:nvSpPr>
          <p:spPr bwMode="auto">
            <a:xfrm>
              <a:off x="7067550" y="3201670"/>
              <a:ext cx="149225" cy="22225"/>
            </a:xfrm>
            <a:custGeom>
              <a:avLst/>
              <a:gdLst>
                <a:gd name="T0" fmla="*/ 25 w 27"/>
                <a:gd name="T1" fmla="*/ 4 h 4"/>
                <a:gd name="T2" fmla="*/ 2 w 27"/>
                <a:gd name="T3" fmla="*/ 4 h 4"/>
                <a:gd name="T4" fmla="*/ 0 w 27"/>
                <a:gd name="T5" fmla="*/ 2 h 4"/>
                <a:gd name="T6" fmla="*/ 2 w 27"/>
                <a:gd name="T7" fmla="*/ 0 h 4"/>
                <a:gd name="T8" fmla="*/ 25 w 27"/>
                <a:gd name="T9" fmla="*/ 0 h 4"/>
                <a:gd name="T10" fmla="*/ 27 w 27"/>
                <a:gd name="T11" fmla="*/ 2 h 4"/>
                <a:gd name="T12" fmla="*/ 25 w 27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4">
                  <a:moveTo>
                    <a:pt x="25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1"/>
                    <a:pt x="27" y="2"/>
                  </a:cubicBezTo>
                  <a:cubicBezTo>
                    <a:pt x="27" y="3"/>
                    <a:pt x="26" y="4"/>
                    <a:pt x="25" y="4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162"/>
            <p:cNvSpPr/>
            <p:nvPr/>
          </p:nvSpPr>
          <p:spPr bwMode="auto">
            <a:xfrm>
              <a:off x="6958013" y="2974658"/>
              <a:ext cx="104775" cy="22225"/>
            </a:xfrm>
            <a:custGeom>
              <a:avLst/>
              <a:gdLst>
                <a:gd name="T0" fmla="*/ 16 w 19"/>
                <a:gd name="T1" fmla="*/ 4 h 4"/>
                <a:gd name="T2" fmla="*/ 2 w 19"/>
                <a:gd name="T3" fmla="*/ 4 h 4"/>
                <a:gd name="T4" fmla="*/ 0 w 19"/>
                <a:gd name="T5" fmla="*/ 2 h 4"/>
                <a:gd name="T6" fmla="*/ 2 w 19"/>
                <a:gd name="T7" fmla="*/ 0 h 4"/>
                <a:gd name="T8" fmla="*/ 16 w 19"/>
                <a:gd name="T9" fmla="*/ 0 h 4"/>
                <a:gd name="T10" fmla="*/ 19 w 19"/>
                <a:gd name="T11" fmla="*/ 2 h 4"/>
                <a:gd name="T12" fmla="*/ 16 w 19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4">
                  <a:moveTo>
                    <a:pt x="1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8" y="0"/>
                    <a:pt x="19" y="1"/>
                    <a:pt x="19" y="2"/>
                  </a:cubicBezTo>
                  <a:cubicBezTo>
                    <a:pt x="19" y="3"/>
                    <a:pt x="18" y="4"/>
                    <a:pt x="16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163"/>
            <p:cNvSpPr/>
            <p:nvPr/>
          </p:nvSpPr>
          <p:spPr bwMode="auto">
            <a:xfrm>
              <a:off x="6902450" y="3030220"/>
              <a:ext cx="320675" cy="26988"/>
            </a:xfrm>
            <a:custGeom>
              <a:avLst/>
              <a:gdLst>
                <a:gd name="T0" fmla="*/ 55 w 58"/>
                <a:gd name="T1" fmla="*/ 5 h 5"/>
                <a:gd name="T2" fmla="*/ 2 w 58"/>
                <a:gd name="T3" fmla="*/ 5 h 5"/>
                <a:gd name="T4" fmla="*/ 0 w 58"/>
                <a:gd name="T5" fmla="*/ 3 h 5"/>
                <a:gd name="T6" fmla="*/ 2 w 58"/>
                <a:gd name="T7" fmla="*/ 0 h 5"/>
                <a:gd name="T8" fmla="*/ 55 w 58"/>
                <a:gd name="T9" fmla="*/ 0 h 5"/>
                <a:gd name="T10" fmla="*/ 58 w 58"/>
                <a:gd name="T11" fmla="*/ 3 h 5"/>
                <a:gd name="T12" fmla="*/ 55 w 58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5">
                  <a:moveTo>
                    <a:pt x="55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7" y="0"/>
                    <a:pt x="58" y="1"/>
                    <a:pt x="58" y="3"/>
                  </a:cubicBezTo>
                  <a:cubicBezTo>
                    <a:pt x="58" y="4"/>
                    <a:pt x="57" y="5"/>
                    <a:pt x="55" y="5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164"/>
            <p:cNvSpPr/>
            <p:nvPr/>
          </p:nvSpPr>
          <p:spPr bwMode="auto">
            <a:xfrm>
              <a:off x="7250113" y="3030220"/>
              <a:ext cx="227012" cy="26988"/>
            </a:xfrm>
            <a:custGeom>
              <a:avLst/>
              <a:gdLst>
                <a:gd name="T0" fmla="*/ 39 w 41"/>
                <a:gd name="T1" fmla="*/ 5 h 5"/>
                <a:gd name="T2" fmla="*/ 2 w 41"/>
                <a:gd name="T3" fmla="*/ 5 h 5"/>
                <a:gd name="T4" fmla="*/ 0 w 41"/>
                <a:gd name="T5" fmla="*/ 3 h 5"/>
                <a:gd name="T6" fmla="*/ 2 w 41"/>
                <a:gd name="T7" fmla="*/ 0 h 5"/>
                <a:gd name="T8" fmla="*/ 39 w 41"/>
                <a:gd name="T9" fmla="*/ 0 h 5"/>
                <a:gd name="T10" fmla="*/ 41 w 41"/>
                <a:gd name="T11" fmla="*/ 3 h 5"/>
                <a:gd name="T12" fmla="*/ 39 w 41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5">
                  <a:moveTo>
                    <a:pt x="39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0" y="0"/>
                    <a:pt x="41" y="1"/>
                    <a:pt x="41" y="3"/>
                  </a:cubicBezTo>
                  <a:cubicBezTo>
                    <a:pt x="41" y="4"/>
                    <a:pt x="40" y="5"/>
                    <a:pt x="39" y="5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165"/>
            <p:cNvSpPr/>
            <p:nvPr/>
          </p:nvSpPr>
          <p:spPr bwMode="auto">
            <a:xfrm>
              <a:off x="7354888" y="2974658"/>
              <a:ext cx="193675" cy="22225"/>
            </a:xfrm>
            <a:custGeom>
              <a:avLst/>
              <a:gdLst>
                <a:gd name="T0" fmla="*/ 32 w 35"/>
                <a:gd name="T1" fmla="*/ 4 h 4"/>
                <a:gd name="T2" fmla="*/ 3 w 35"/>
                <a:gd name="T3" fmla="*/ 4 h 4"/>
                <a:gd name="T4" fmla="*/ 0 w 35"/>
                <a:gd name="T5" fmla="*/ 2 h 4"/>
                <a:gd name="T6" fmla="*/ 3 w 35"/>
                <a:gd name="T7" fmla="*/ 0 h 4"/>
                <a:gd name="T8" fmla="*/ 32 w 35"/>
                <a:gd name="T9" fmla="*/ 0 h 4"/>
                <a:gd name="T10" fmla="*/ 35 w 35"/>
                <a:gd name="T11" fmla="*/ 2 h 4"/>
                <a:gd name="T12" fmla="*/ 32 w 3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">
                  <a:moveTo>
                    <a:pt x="32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0"/>
                    <a:pt x="35" y="1"/>
                    <a:pt x="35" y="2"/>
                  </a:cubicBezTo>
                  <a:cubicBezTo>
                    <a:pt x="35" y="3"/>
                    <a:pt x="34" y="4"/>
                    <a:pt x="32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166"/>
            <p:cNvSpPr/>
            <p:nvPr/>
          </p:nvSpPr>
          <p:spPr bwMode="auto">
            <a:xfrm>
              <a:off x="7078663" y="2974658"/>
              <a:ext cx="254000" cy="22225"/>
            </a:xfrm>
            <a:custGeom>
              <a:avLst/>
              <a:gdLst>
                <a:gd name="T0" fmla="*/ 44 w 46"/>
                <a:gd name="T1" fmla="*/ 4 h 4"/>
                <a:gd name="T2" fmla="*/ 2 w 46"/>
                <a:gd name="T3" fmla="*/ 4 h 4"/>
                <a:gd name="T4" fmla="*/ 0 w 46"/>
                <a:gd name="T5" fmla="*/ 2 h 4"/>
                <a:gd name="T6" fmla="*/ 2 w 46"/>
                <a:gd name="T7" fmla="*/ 0 h 4"/>
                <a:gd name="T8" fmla="*/ 44 w 46"/>
                <a:gd name="T9" fmla="*/ 0 h 4"/>
                <a:gd name="T10" fmla="*/ 46 w 46"/>
                <a:gd name="T11" fmla="*/ 2 h 4"/>
                <a:gd name="T12" fmla="*/ 44 w 4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4">
                  <a:moveTo>
                    <a:pt x="4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6" y="1"/>
                    <a:pt x="46" y="2"/>
                  </a:cubicBezTo>
                  <a:cubicBezTo>
                    <a:pt x="46" y="3"/>
                    <a:pt x="45" y="4"/>
                    <a:pt x="44" y="4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167"/>
            <p:cNvSpPr/>
            <p:nvPr/>
          </p:nvSpPr>
          <p:spPr bwMode="auto">
            <a:xfrm>
              <a:off x="7239000" y="2919095"/>
              <a:ext cx="342900" cy="22225"/>
            </a:xfrm>
            <a:custGeom>
              <a:avLst/>
              <a:gdLst>
                <a:gd name="T0" fmla="*/ 60 w 62"/>
                <a:gd name="T1" fmla="*/ 4 h 4"/>
                <a:gd name="T2" fmla="*/ 2 w 62"/>
                <a:gd name="T3" fmla="*/ 4 h 4"/>
                <a:gd name="T4" fmla="*/ 0 w 62"/>
                <a:gd name="T5" fmla="*/ 2 h 4"/>
                <a:gd name="T6" fmla="*/ 2 w 62"/>
                <a:gd name="T7" fmla="*/ 0 h 4"/>
                <a:gd name="T8" fmla="*/ 60 w 62"/>
                <a:gd name="T9" fmla="*/ 0 h 4"/>
                <a:gd name="T10" fmla="*/ 62 w 62"/>
                <a:gd name="T11" fmla="*/ 2 h 4"/>
                <a:gd name="T12" fmla="*/ 60 w 62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4">
                  <a:moveTo>
                    <a:pt x="60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1" y="0"/>
                    <a:pt x="62" y="1"/>
                    <a:pt x="62" y="2"/>
                  </a:cubicBezTo>
                  <a:cubicBezTo>
                    <a:pt x="62" y="3"/>
                    <a:pt x="61" y="4"/>
                    <a:pt x="60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168"/>
            <p:cNvSpPr/>
            <p:nvPr/>
          </p:nvSpPr>
          <p:spPr bwMode="auto">
            <a:xfrm>
              <a:off x="7129463" y="2919095"/>
              <a:ext cx="93662" cy="22225"/>
            </a:xfrm>
            <a:custGeom>
              <a:avLst/>
              <a:gdLst>
                <a:gd name="T0" fmla="*/ 14 w 17"/>
                <a:gd name="T1" fmla="*/ 4 h 4"/>
                <a:gd name="T2" fmla="*/ 2 w 17"/>
                <a:gd name="T3" fmla="*/ 4 h 4"/>
                <a:gd name="T4" fmla="*/ 0 w 17"/>
                <a:gd name="T5" fmla="*/ 2 h 4"/>
                <a:gd name="T6" fmla="*/ 2 w 17"/>
                <a:gd name="T7" fmla="*/ 0 h 4"/>
                <a:gd name="T8" fmla="*/ 14 w 17"/>
                <a:gd name="T9" fmla="*/ 0 h 4"/>
                <a:gd name="T10" fmla="*/ 17 w 17"/>
                <a:gd name="T11" fmla="*/ 2 h 4"/>
                <a:gd name="T12" fmla="*/ 14 w 17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4">
                  <a:moveTo>
                    <a:pt x="1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7" y="1"/>
                    <a:pt x="17" y="2"/>
                  </a:cubicBezTo>
                  <a:cubicBezTo>
                    <a:pt x="17" y="3"/>
                    <a:pt x="16" y="4"/>
                    <a:pt x="14" y="4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4" name="文本框 3"/>
          <p:cNvSpPr txBox="1"/>
          <p:nvPr/>
        </p:nvSpPr>
        <p:spPr>
          <a:xfrm>
            <a:off x="2279576" y="3264511"/>
            <a:ext cx="396193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dirty="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这输入章节标题</a:t>
            </a:r>
            <a:endParaRPr lang="zh-CN" altLang="en-US" sz="6000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5" name="任意多边形 4"/>
          <p:cNvSpPr/>
          <p:nvPr/>
        </p:nvSpPr>
        <p:spPr>
          <a:xfrm>
            <a:off x="1691769" y="3866943"/>
            <a:ext cx="4090737" cy="16042"/>
          </a:xfrm>
          <a:custGeom>
            <a:avLst/>
            <a:gdLst>
              <a:gd name="connsiteX0" fmla="*/ 0 w 4090737"/>
              <a:gd name="connsiteY0" fmla="*/ 0 h 16042"/>
              <a:gd name="connsiteX1" fmla="*/ 4090737 w 4090737"/>
              <a:gd name="connsiteY1" fmla="*/ 16042 h 16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090737" h="16042">
                <a:moveTo>
                  <a:pt x="0" y="0"/>
                </a:moveTo>
                <a:lnTo>
                  <a:pt x="4090737" y="16042"/>
                </a:lnTo>
              </a:path>
            </a:pathLst>
          </a:custGeom>
          <a:noFill/>
          <a:ln w="25400" cap="rnd">
            <a:solidFill>
              <a:srgbClr val="414042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7" name="文本框 6"/>
          <p:cNvSpPr txBox="1"/>
          <p:nvPr/>
        </p:nvSpPr>
        <p:spPr>
          <a:xfrm>
            <a:off x="2279576" y="5013100"/>
            <a:ext cx="396193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dirty="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这输入章节标题</a:t>
            </a:r>
            <a:endParaRPr lang="zh-CN" altLang="en-US" sz="6000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8" name="任意多边形 7"/>
          <p:cNvSpPr/>
          <p:nvPr/>
        </p:nvSpPr>
        <p:spPr>
          <a:xfrm>
            <a:off x="1691769" y="5615532"/>
            <a:ext cx="4090737" cy="16042"/>
          </a:xfrm>
          <a:custGeom>
            <a:avLst/>
            <a:gdLst>
              <a:gd name="connsiteX0" fmla="*/ 0 w 4090737"/>
              <a:gd name="connsiteY0" fmla="*/ 0 h 16042"/>
              <a:gd name="connsiteX1" fmla="*/ 4090737 w 4090737"/>
              <a:gd name="connsiteY1" fmla="*/ 16042 h 16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090737" h="16042">
                <a:moveTo>
                  <a:pt x="0" y="0"/>
                </a:moveTo>
                <a:lnTo>
                  <a:pt x="4090737" y="16042"/>
                </a:lnTo>
              </a:path>
            </a:pathLst>
          </a:custGeom>
          <a:noFill/>
          <a:ln w="25400" cap="rnd">
            <a:solidFill>
              <a:srgbClr val="414042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7429092" y="3248469"/>
            <a:ext cx="396193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dirty="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这输入章节标题</a:t>
            </a:r>
            <a:endParaRPr lang="zh-CN" altLang="en-US" sz="6000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1" name="任意多边形 10"/>
          <p:cNvSpPr/>
          <p:nvPr/>
        </p:nvSpPr>
        <p:spPr>
          <a:xfrm>
            <a:off x="6841285" y="3850901"/>
            <a:ext cx="4090737" cy="16042"/>
          </a:xfrm>
          <a:custGeom>
            <a:avLst/>
            <a:gdLst>
              <a:gd name="connsiteX0" fmla="*/ 0 w 4090737"/>
              <a:gd name="connsiteY0" fmla="*/ 0 h 16042"/>
              <a:gd name="connsiteX1" fmla="*/ 4090737 w 4090737"/>
              <a:gd name="connsiteY1" fmla="*/ 16042 h 16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090737" h="16042">
                <a:moveTo>
                  <a:pt x="0" y="0"/>
                </a:moveTo>
                <a:lnTo>
                  <a:pt x="4090737" y="16042"/>
                </a:lnTo>
              </a:path>
            </a:pathLst>
          </a:custGeom>
          <a:noFill/>
          <a:ln w="25400" cap="rnd">
            <a:solidFill>
              <a:srgbClr val="414042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3" name="文本框 12"/>
          <p:cNvSpPr txBox="1"/>
          <p:nvPr/>
        </p:nvSpPr>
        <p:spPr>
          <a:xfrm>
            <a:off x="7429092" y="4997058"/>
            <a:ext cx="3961935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3200" dirty="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这输入章节标题</a:t>
            </a:r>
            <a:endParaRPr lang="zh-CN" altLang="en-US" sz="6000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4" name="任意多边形 13"/>
          <p:cNvSpPr/>
          <p:nvPr/>
        </p:nvSpPr>
        <p:spPr>
          <a:xfrm>
            <a:off x="6841285" y="5599490"/>
            <a:ext cx="4090737" cy="16042"/>
          </a:xfrm>
          <a:custGeom>
            <a:avLst/>
            <a:gdLst>
              <a:gd name="connsiteX0" fmla="*/ 0 w 4090737"/>
              <a:gd name="connsiteY0" fmla="*/ 0 h 16042"/>
              <a:gd name="connsiteX1" fmla="*/ 4090737 w 4090737"/>
              <a:gd name="connsiteY1" fmla="*/ 16042 h 16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090737" h="16042">
                <a:moveTo>
                  <a:pt x="0" y="0"/>
                </a:moveTo>
                <a:lnTo>
                  <a:pt x="4090737" y="16042"/>
                </a:lnTo>
              </a:path>
            </a:pathLst>
          </a:custGeom>
          <a:noFill/>
          <a:ln w="25400" cap="rnd">
            <a:solidFill>
              <a:srgbClr val="414042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5" name="任意多边形 14"/>
          <p:cNvSpPr/>
          <p:nvPr/>
        </p:nvSpPr>
        <p:spPr>
          <a:xfrm>
            <a:off x="4597412" y="1062580"/>
            <a:ext cx="2686630" cy="1467017"/>
          </a:xfrm>
          <a:custGeom>
            <a:avLst/>
            <a:gdLst>
              <a:gd name="connsiteX0" fmla="*/ 3108161 w 5108590"/>
              <a:gd name="connsiteY0" fmla="*/ 0 h 2871537"/>
              <a:gd name="connsiteX1" fmla="*/ 3989444 w 5108590"/>
              <a:gd name="connsiteY1" fmla="*/ 400035 h 2871537"/>
              <a:gd name="connsiteX2" fmla="*/ 4086693 w 5108590"/>
              <a:gd name="connsiteY2" fmla="*/ 563266 h 2871537"/>
              <a:gd name="connsiteX3" fmla="*/ 4131348 w 5108590"/>
              <a:gd name="connsiteY3" fmla="*/ 534900 h 2871537"/>
              <a:gd name="connsiteX4" fmla="*/ 4405156 w 5108590"/>
              <a:gd name="connsiteY4" fmla="*/ 465220 h 2871537"/>
              <a:gd name="connsiteX5" fmla="*/ 5108590 w 5108590"/>
              <a:gd name="connsiteY5" fmla="*/ 1102292 h 2871537"/>
              <a:gd name="connsiteX6" fmla="*/ 4798453 w 5108590"/>
              <a:gd name="connsiteY6" fmla="*/ 1640226 h 2871537"/>
              <a:gd name="connsiteX7" fmla="*/ 4794480 w 5108590"/>
              <a:gd name="connsiteY7" fmla="*/ 1642029 h 2871537"/>
              <a:gd name="connsiteX8" fmla="*/ 4815013 w 5108590"/>
              <a:gd name="connsiteY8" fmla="*/ 1704408 h 2871537"/>
              <a:gd name="connsiteX9" fmla="*/ 4832286 w 5108590"/>
              <a:gd name="connsiteY9" fmla="*/ 1872313 h 2871537"/>
              <a:gd name="connsiteX10" fmla="*/ 3982054 w 5108590"/>
              <a:gd name="connsiteY10" fmla="*/ 2642334 h 2871537"/>
              <a:gd name="connsiteX11" fmla="*/ 3380849 w 5108590"/>
              <a:gd name="connsiteY11" fmla="*/ 2353576 h 2871537"/>
              <a:gd name="connsiteX12" fmla="*/ 3379137 w 5108590"/>
              <a:gd name="connsiteY12" fmla="*/ 2351518 h 2871537"/>
              <a:gd name="connsiteX13" fmla="*/ 3307654 w 5108590"/>
              <a:gd name="connsiteY13" fmla="*/ 2471502 h 2871537"/>
              <a:gd name="connsiteX14" fmla="*/ 2426371 w 5108590"/>
              <a:gd name="connsiteY14" fmla="*/ 2871537 h 2871537"/>
              <a:gd name="connsiteX15" fmla="*/ 1447099 w 5108590"/>
              <a:gd name="connsiteY15" fmla="*/ 2194760 h 2871537"/>
              <a:gd name="connsiteX16" fmla="*/ 1418508 w 5108590"/>
              <a:gd name="connsiteY16" fmla="*/ 2124456 h 2871537"/>
              <a:gd name="connsiteX17" fmla="*/ 1325605 w 5108590"/>
              <a:gd name="connsiteY17" fmla="*/ 2190236 h 2871537"/>
              <a:gd name="connsiteX18" fmla="*/ 850232 w 5108590"/>
              <a:gd name="connsiteY18" fmla="*/ 2310063 h 2871537"/>
              <a:gd name="connsiteX19" fmla="*/ 0 w 5108590"/>
              <a:gd name="connsiteY19" fmla="*/ 1540042 h 2871537"/>
              <a:gd name="connsiteX20" fmla="*/ 850232 w 5108590"/>
              <a:gd name="connsiteY20" fmla="*/ 770021 h 2871537"/>
              <a:gd name="connsiteX21" fmla="*/ 1021583 w 5108590"/>
              <a:gd name="connsiteY21" fmla="*/ 783848 h 2871537"/>
              <a:gd name="connsiteX22" fmla="*/ 1029246 w 5108590"/>
              <a:gd name="connsiteY22" fmla="*/ 785791 h 2871537"/>
              <a:gd name="connsiteX23" fmla="*/ 1026695 w 5108590"/>
              <a:gd name="connsiteY23" fmla="*/ 770021 h 2871537"/>
              <a:gd name="connsiteX24" fmla="*/ 1876927 w 5108590"/>
              <a:gd name="connsiteY24" fmla="*/ 0 h 2871537"/>
              <a:gd name="connsiteX25" fmla="*/ 2478132 w 5108590"/>
              <a:gd name="connsiteY25" fmla="*/ 208922 h 2871537"/>
              <a:gd name="connsiteX26" fmla="*/ 2500065 w 5108590"/>
              <a:gd name="connsiteY26" fmla="*/ 232394 h 2871537"/>
              <a:gd name="connsiteX27" fmla="*/ 2513944 w 5108590"/>
              <a:gd name="connsiteY27" fmla="*/ 219952 h 2871537"/>
              <a:gd name="connsiteX28" fmla="*/ 3108161 w 5108590"/>
              <a:gd name="connsiteY28" fmla="*/ 0 h 2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08590" h="2871537">
                <a:moveTo>
                  <a:pt x="3108161" y="0"/>
                </a:moveTo>
                <a:cubicBezTo>
                  <a:pt x="3475013" y="0"/>
                  <a:pt x="3798453" y="146705"/>
                  <a:pt x="3989444" y="400035"/>
                </a:cubicBezTo>
                <a:lnTo>
                  <a:pt x="4086693" y="563266"/>
                </a:lnTo>
                <a:lnTo>
                  <a:pt x="4131348" y="534900"/>
                </a:lnTo>
                <a:cubicBezTo>
                  <a:pt x="4215506" y="491765"/>
                  <a:pt x="4308032" y="465220"/>
                  <a:pt x="4405156" y="465220"/>
                </a:cubicBezTo>
                <a:cubicBezTo>
                  <a:pt x="4793652" y="465220"/>
                  <a:pt x="5108590" y="713796"/>
                  <a:pt x="5108590" y="1102292"/>
                </a:cubicBezTo>
                <a:cubicBezTo>
                  <a:pt x="5108590" y="1345102"/>
                  <a:pt x="4985568" y="1533256"/>
                  <a:pt x="4798453" y="1640226"/>
                </a:cubicBezTo>
                <a:lnTo>
                  <a:pt x="4794480" y="1642029"/>
                </a:lnTo>
                <a:lnTo>
                  <a:pt x="4815013" y="1704408"/>
                </a:lnTo>
                <a:cubicBezTo>
                  <a:pt x="4826338" y="1757563"/>
                  <a:pt x="4832286" y="1813617"/>
                  <a:pt x="4832286" y="1872313"/>
                </a:cubicBezTo>
                <a:cubicBezTo>
                  <a:pt x="4832286" y="2341883"/>
                  <a:pt x="4451624" y="2642334"/>
                  <a:pt x="3982054" y="2642334"/>
                </a:cubicBezTo>
                <a:cubicBezTo>
                  <a:pt x="3747269" y="2642334"/>
                  <a:pt x="3534711" y="2513997"/>
                  <a:pt x="3380849" y="2353576"/>
                </a:cubicBezTo>
                <a:lnTo>
                  <a:pt x="3379137" y="2351518"/>
                </a:lnTo>
                <a:lnTo>
                  <a:pt x="3307654" y="2471502"/>
                </a:lnTo>
                <a:cubicBezTo>
                  <a:pt x="3116662" y="2724832"/>
                  <a:pt x="2793223" y="2871537"/>
                  <a:pt x="2426371" y="2871537"/>
                </a:cubicBezTo>
                <a:cubicBezTo>
                  <a:pt x="1986149" y="2871537"/>
                  <a:pt x="1608440" y="2510590"/>
                  <a:pt x="1447099" y="2194760"/>
                </a:cubicBezTo>
                <a:lnTo>
                  <a:pt x="1418508" y="2124456"/>
                </a:lnTo>
                <a:lnTo>
                  <a:pt x="1325605" y="2190236"/>
                </a:lnTo>
                <a:cubicBezTo>
                  <a:pt x="1189907" y="2267812"/>
                  <a:pt x="1026321" y="2310063"/>
                  <a:pt x="850232" y="2310063"/>
                </a:cubicBezTo>
                <a:cubicBezTo>
                  <a:pt x="380662" y="2310063"/>
                  <a:pt x="0" y="1796716"/>
                  <a:pt x="0" y="1540042"/>
                </a:cubicBezTo>
                <a:cubicBezTo>
                  <a:pt x="0" y="1283368"/>
                  <a:pt x="380662" y="770021"/>
                  <a:pt x="850232" y="770021"/>
                </a:cubicBezTo>
                <a:cubicBezTo>
                  <a:pt x="908928" y="770021"/>
                  <a:pt x="966235" y="774716"/>
                  <a:pt x="1021583" y="783848"/>
                </a:cubicBezTo>
                <a:lnTo>
                  <a:pt x="1029246" y="785791"/>
                </a:lnTo>
                <a:lnTo>
                  <a:pt x="1026695" y="770021"/>
                </a:lnTo>
                <a:cubicBezTo>
                  <a:pt x="1026695" y="513347"/>
                  <a:pt x="1407357" y="0"/>
                  <a:pt x="1876927" y="0"/>
                </a:cubicBezTo>
                <a:cubicBezTo>
                  <a:pt x="2111712" y="0"/>
                  <a:pt x="2324270" y="75113"/>
                  <a:pt x="2478132" y="208922"/>
                </a:cubicBezTo>
                <a:lnTo>
                  <a:pt x="2500065" y="232394"/>
                </a:lnTo>
                <a:lnTo>
                  <a:pt x="2513944" y="219952"/>
                </a:lnTo>
                <a:cubicBezTo>
                  <a:pt x="2683567" y="90237"/>
                  <a:pt x="2888050" y="0"/>
                  <a:pt x="3108161" y="0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16" name="矩形 15"/>
          <p:cNvSpPr/>
          <p:nvPr/>
        </p:nvSpPr>
        <p:spPr>
          <a:xfrm flipH="1">
            <a:off x="5187459" y="1087916"/>
            <a:ext cx="1816523" cy="1200329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/>
          <a:p>
            <a:r>
              <a:rPr lang="zh-CN" altLang="en-US" sz="7200" spc="-300" dirty="0" smtClean="0">
                <a:solidFill>
                  <a:srgbClr val="414042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目录</a:t>
            </a:r>
            <a:endParaRPr lang="zh-CN" altLang="en-US" sz="7200" spc="-300" dirty="0">
              <a:solidFill>
                <a:srgbClr val="414042"/>
              </a:solidFill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grpSp>
        <p:nvGrpSpPr>
          <p:cNvPr id="81" name="组合 80"/>
          <p:cNvGrpSpPr/>
          <p:nvPr/>
        </p:nvGrpSpPr>
        <p:grpSpPr>
          <a:xfrm>
            <a:off x="7104489" y="1711240"/>
            <a:ext cx="954893" cy="855356"/>
            <a:chOff x="6946900" y="1965008"/>
            <a:chExt cx="898525" cy="804863"/>
          </a:xfrm>
        </p:grpSpPr>
        <p:sp>
          <p:nvSpPr>
            <p:cNvPr id="82" name="Freeform 31"/>
            <p:cNvSpPr>
              <a:spLocks noEditPoints="1"/>
            </p:cNvSpPr>
            <p:nvPr/>
          </p:nvSpPr>
          <p:spPr bwMode="auto">
            <a:xfrm>
              <a:off x="7156450" y="2263458"/>
              <a:ext cx="508000" cy="506413"/>
            </a:xfrm>
            <a:custGeom>
              <a:avLst/>
              <a:gdLst>
                <a:gd name="T0" fmla="*/ 36 w 92"/>
                <a:gd name="T1" fmla="*/ 86 h 92"/>
                <a:gd name="T2" fmla="*/ 24 w 92"/>
                <a:gd name="T3" fmla="*/ 81 h 92"/>
                <a:gd name="T4" fmla="*/ 9 w 92"/>
                <a:gd name="T5" fmla="*/ 72 h 92"/>
                <a:gd name="T6" fmla="*/ 12 w 92"/>
                <a:gd name="T7" fmla="*/ 55 h 92"/>
                <a:gd name="T8" fmla="*/ 0 w 92"/>
                <a:gd name="T9" fmla="*/ 49 h 92"/>
                <a:gd name="T10" fmla="*/ 12 w 92"/>
                <a:gd name="T11" fmla="*/ 37 h 92"/>
                <a:gd name="T12" fmla="*/ 11 w 92"/>
                <a:gd name="T13" fmla="*/ 15 h 92"/>
                <a:gd name="T14" fmla="*/ 29 w 92"/>
                <a:gd name="T15" fmla="*/ 15 h 92"/>
                <a:gd name="T16" fmla="*/ 43 w 92"/>
                <a:gd name="T17" fmla="*/ 0 h 92"/>
                <a:gd name="T18" fmla="*/ 55 w 92"/>
                <a:gd name="T19" fmla="*/ 12 h 92"/>
                <a:gd name="T20" fmla="*/ 77 w 92"/>
                <a:gd name="T21" fmla="*/ 11 h 92"/>
                <a:gd name="T22" fmla="*/ 80 w 92"/>
                <a:gd name="T23" fmla="*/ 25 h 92"/>
                <a:gd name="T24" fmla="*/ 85 w 92"/>
                <a:gd name="T25" fmla="*/ 37 h 92"/>
                <a:gd name="T26" fmla="*/ 85 w 92"/>
                <a:gd name="T27" fmla="*/ 55 h 92"/>
                <a:gd name="T28" fmla="*/ 76 w 92"/>
                <a:gd name="T29" fmla="*/ 63 h 92"/>
                <a:gd name="T30" fmla="*/ 80 w 92"/>
                <a:gd name="T31" fmla="*/ 77 h 92"/>
                <a:gd name="T32" fmla="*/ 63 w 92"/>
                <a:gd name="T33" fmla="*/ 77 h 92"/>
                <a:gd name="T34" fmla="*/ 48 w 92"/>
                <a:gd name="T35" fmla="*/ 92 h 92"/>
                <a:gd name="T36" fmla="*/ 39 w 92"/>
                <a:gd name="T37" fmla="*/ 76 h 92"/>
                <a:gd name="T38" fmla="*/ 43 w 92"/>
                <a:gd name="T39" fmla="*/ 88 h 92"/>
                <a:gd name="T40" fmla="*/ 48 w 92"/>
                <a:gd name="T41" fmla="*/ 88 h 92"/>
                <a:gd name="T42" fmla="*/ 53 w 92"/>
                <a:gd name="T43" fmla="*/ 76 h 92"/>
                <a:gd name="T44" fmla="*/ 70 w 92"/>
                <a:gd name="T45" fmla="*/ 78 h 92"/>
                <a:gd name="T46" fmla="*/ 78 w 92"/>
                <a:gd name="T47" fmla="*/ 72 h 92"/>
                <a:gd name="T48" fmla="*/ 72 w 92"/>
                <a:gd name="T49" fmla="*/ 63 h 92"/>
                <a:gd name="T50" fmla="*/ 85 w 92"/>
                <a:gd name="T51" fmla="*/ 51 h 92"/>
                <a:gd name="T52" fmla="*/ 85 w 92"/>
                <a:gd name="T53" fmla="*/ 41 h 92"/>
                <a:gd name="T54" fmla="*/ 72 w 92"/>
                <a:gd name="T55" fmla="*/ 29 h 92"/>
                <a:gd name="T56" fmla="*/ 78 w 92"/>
                <a:gd name="T57" fmla="*/ 20 h 92"/>
                <a:gd name="T58" fmla="*/ 70 w 92"/>
                <a:gd name="T59" fmla="*/ 14 h 92"/>
                <a:gd name="T60" fmla="*/ 53 w 92"/>
                <a:gd name="T61" fmla="*/ 16 h 92"/>
                <a:gd name="T62" fmla="*/ 48 w 92"/>
                <a:gd name="T63" fmla="*/ 4 h 92"/>
                <a:gd name="T64" fmla="*/ 40 w 92"/>
                <a:gd name="T65" fmla="*/ 15 h 92"/>
                <a:gd name="T66" fmla="*/ 28 w 92"/>
                <a:gd name="T67" fmla="*/ 20 h 92"/>
                <a:gd name="T68" fmla="*/ 14 w 92"/>
                <a:gd name="T69" fmla="*/ 18 h 92"/>
                <a:gd name="T70" fmla="*/ 20 w 92"/>
                <a:gd name="T71" fmla="*/ 29 h 92"/>
                <a:gd name="T72" fmla="*/ 6 w 92"/>
                <a:gd name="T73" fmla="*/ 41 h 92"/>
                <a:gd name="T74" fmla="*/ 4 w 92"/>
                <a:gd name="T75" fmla="*/ 50 h 92"/>
                <a:gd name="T76" fmla="*/ 15 w 92"/>
                <a:gd name="T77" fmla="*/ 53 h 92"/>
                <a:gd name="T78" fmla="*/ 14 w 92"/>
                <a:gd name="T79" fmla="*/ 70 h 92"/>
                <a:gd name="T80" fmla="*/ 18 w 92"/>
                <a:gd name="T81" fmla="*/ 78 h 92"/>
                <a:gd name="T82" fmla="*/ 46 w 92"/>
                <a:gd name="T83" fmla="*/ 63 h 92"/>
                <a:gd name="T84" fmla="*/ 63 w 92"/>
                <a:gd name="T85" fmla="*/ 46 h 92"/>
                <a:gd name="T86" fmla="*/ 33 w 92"/>
                <a:gd name="T87" fmla="*/ 46 h 92"/>
                <a:gd name="T88" fmla="*/ 46 w 92"/>
                <a:gd name="T89" fmla="*/ 33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2" h="92">
                  <a:moveTo>
                    <a:pt x="48" y="92"/>
                  </a:moveTo>
                  <a:cubicBezTo>
                    <a:pt x="43" y="92"/>
                    <a:pt x="43" y="92"/>
                    <a:pt x="43" y="92"/>
                  </a:cubicBezTo>
                  <a:cubicBezTo>
                    <a:pt x="39" y="92"/>
                    <a:pt x="36" y="89"/>
                    <a:pt x="36" y="86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34" y="79"/>
                    <a:pt x="31" y="78"/>
                    <a:pt x="28" y="77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22" y="83"/>
                    <a:pt x="17" y="83"/>
                    <a:pt x="15" y="80"/>
                  </a:cubicBezTo>
                  <a:cubicBezTo>
                    <a:pt x="11" y="77"/>
                    <a:pt x="11" y="77"/>
                    <a:pt x="11" y="77"/>
                  </a:cubicBezTo>
                  <a:cubicBezTo>
                    <a:pt x="10" y="75"/>
                    <a:pt x="9" y="74"/>
                    <a:pt x="9" y="72"/>
                  </a:cubicBezTo>
                  <a:cubicBezTo>
                    <a:pt x="9" y="70"/>
                    <a:pt x="10" y="69"/>
                    <a:pt x="11" y="67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4" y="61"/>
                    <a:pt x="13" y="58"/>
                    <a:pt x="12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4" y="55"/>
                    <a:pt x="3" y="55"/>
                    <a:pt x="2" y="53"/>
                  </a:cubicBezTo>
                  <a:cubicBezTo>
                    <a:pt x="0" y="52"/>
                    <a:pt x="0" y="50"/>
                    <a:pt x="0" y="4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0"/>
                    <a:pt x="3" y="37"/>
                    <a:pt x="6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3" y="34"/>
                    <a:pt x="14" y="31"/>
                    <a:pt x="15" y="29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2"/>
                    <a:pt x="9" y="18"/>
                    <a:pt x="11" y="15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8" y="9"/>
                    <a:pt x="22" y="9"/>
                    <a:pt x="25" y="11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1" y="14"/>
                    <a:pt x="34" y="13"/>
                    <a:pt x="36" y="12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3"/>
                    <a:pt x="39" y="0"/>
                    <a:pt x="43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2" y="0"/>
                    <a:pt x="55" y="3"/>
                    <a:pt x="55" y="7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8" y="13"/>
                    <a:pt x="61" y="14"/>
                    <a:pt x="63" y="15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70" y="9"/>
                    <a:pt x="74" y="9"/>
                    <a:pt x="77" y="11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2" y="17"/>
                    <a:pt x="82" y="18"/>
                    <a:pt x="82" y="20"/>
                  </a:cubicBezTo>
                  <a:cubicBezTo>
                    <a:pt x="82" y="22"/>
                    <a:pt x="82" y="23"/>
                    <a:pt x="80" y="25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8" y="31"/>
                    <a:pt x="79" y="34"/>
                    <a:pt x="80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9" y="37"/>
                    <a:pt x="92" y="40"/>
                    <a:pt x="92" y="43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52"/>
                    <a:pt x="89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79" y="58"/>
                    <a:pt x="78" y="61"/>
                    <a:pt x="76" y="63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82" y="69"/>
                    <a:pt x="82" y="70"/>
                    <a:pt x="82" y="72"/>
                  </a:cubicBezTo>
                  <a:cubicBezTo>
                    <a:pt x="82" y="74"/>
                    <a:pt x="82" y="76"/>
                    <a:pt x="80" y="77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4" y="83"/>
                    <a:pt x="70" y="83"/>
                    <a:pt x="67" y="81"/>
                  </a:cubicBezTo>
                  <a:cubicBezTo>
                    <a:pt x="63" y="77"/>
                    <a:pt x="63" y="77"/>
                    <a:pt x="63" y="77"/>
                  </a:cubicBezTo>
                  <a:cubicBezTo>
                    <a:pt x="61" y="78"/>
                    <a:pt x="58" y="79"/>
                    <a:pt x="55" y="80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5" y="89"/>
                    <a:pt x="52" y="92"/>
                    <a:pt x="48" y="92"/>
                  </a:cubicBezTo>
                  <a:close/>
                  <a:moveTo>
                    <a:pt x="28" y="71"/>
                  </a:moveTo>
                  <a:cubicBezTo>
                    <a:pt x="29" y="72"/>
                    <a:pt x="29" y="72"/>
                    <a:pt x="29" y="72"/>
                  </a:cubicBezTo>
                  <a:cubicBezTo>
                    <a:pt x="32" y="74"/>
                    <a:pt x="35" y="76"/>
                    <a:pt x="39" y="76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0" y="87"/>
                    <a:pt x="42" y="88"/>
                    <a:pt x="43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8" y="90"/>
                    <a:pt x="48" y="90"/>
                    <a:pt x="48" y="90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50" y="88"/>
                    <a:pt x="51" y="87"/>
                    <a:pt x="51" y="86"/>
                  </a:cubicBezTo>
                  <a:cubicBezTo>
                    <a:pt x="51" y="77"/>
                    <a:pt x="51" y="77"/>
                    <a:pt x="51" y="77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56" y="76"/>
                    <a:pt x="59" y="74"/>
                    <a:pt x="62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1" y="79"/>
                    <a:pt x="73" y="79"/>
                    <a:pt x="74" y="78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8" y="74"/>
                    <a:pt x="78" y="73"/>
                    <a:pt x="78" y="72"/>
                  </a:cubicBezTo>
                  <a:cubicBezTo>
                    <a:pt x="78" y="71"/>
                    <a:pt x="78" y="71"/>
                    <a:pt x="77" y="70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4" y="60"/>
                    <a:pt x="75" y="56"/>
                    <a:pt x="76" y="53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85" y="51"/>
                    <a:pt x="85" y="51"/>
                    <a:pt x="85" y="51"/>
                  </a:cubicBezTo>
                  <a:cubicBezTo>
                    <a:pt x="87" y="51"/>
                    <a:pt x="88" y="50"/>
                    <a:pt x="88" y="49"/>
                  </a:cubicBezTo>
                  <a:cubicBezTo>
                    <a:pt x="88" y="43"/>
                    <a:pt x="88" y="43"/>
                    <a:pt x="88" y="43"/>
                  </a:cubicBezTo>
                  <a:cubicBezTo>
                    <a:pt x="88" y="42"/>
                    <a:pt x="87" y="41"/>
                    <a:pt x="85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5" y="36"/>
                    <a:pt x="74" y="32"/>
                    <a:pt x="72" y="29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8" y="21"/>
                    <a:pt x="78" y="21"/>
                    <a:pt x="78" y="20"/>
                  </a:cubicBezTo>
                  <a:cubicBezTo>
                    <a:pt x="78" y="19"/>
                    <a:pt x="78" y="19"/>
                    <a:pt x="78" y="18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3" y="13"/>
                    <a:pt x="71" y="13"/>
                    <a:pt x="70" y="14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59" y="18"/>
                    <a:pt x="56" y="16"/>
                    <a:pt x="53" y="1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5"/>
                    <a:pt x="50" y="4"/>
                    <a:pt x="48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0" y="5"/>
                    <a:pt x="40" y="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6" y="16"/>
                    <a:pt x="32" y="18"/>
                    <a:pt x="29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3"/>
                    <a:pt x="19" y="13"/>
                    <a:pt x="18" y="14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9"/>
                    <a:pt x="13" y="21"/>
                    <a:pt x="14" y="22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18" y="32"/>
                    <a:pt x="16" y="36"/>
                    <a:pt x="15" y="39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1"/>
                    <a:pt x="4" y="42"/>
                    <a:pt x="4" y="43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49"/>
                    <a:pt x="4" y="50"/>
                    <a:pt x="4" y="50"/>
                  </a:cubicBezTo>
                  <a:cubicBezTo>
                    <a:pt x="5" y="51"/>
                    <a:pt x="6" y="51"/>
                    <a:pt x="6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6" y="56"/>
                    <a:pt x="17" y="60"/>
                    <a:pt x="19" y="63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3" y="71"/>
                    <a:pt x="13" y="71"/>
                    <a:pt x="13" y="72"/>
                  </a:cubicBezTo>
                  <a:cubicBezTo>
                    <a:pt x="13" y="73"/>
                    <a:pt x="13" y="73"/>
                    <a:pt x="14" y="74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9" y="79"/>
                    <a:pt x="21" y="79"/>
                    <a:pt x="22" y="78"/>
                  </a:cubicBezTo>
                  <a:lnTo>
                    <a:pt x="28" y="71"/>
                  </a:lnTo>
                  <a:close/>
                  <a:moveTo>
                    <a:pt x="46" y="63"/>
                  </a:moveTo>
                  <a:cubicBezTo>
                    <a:pt x="37" y="63"/>
                    <a:pt x="29" y="55"/>
                    <a:pt x="29" y="46"/>
                  </a:cubicBezTo>
                  <a:cubicBezTo>
                    <a:pt x="29" y="37"/>
                    <a:pt x="37" y="29"/>
                    <a:pt x="46" y="29"/>
                  </a:cubicBezTo>
                  <a:cubicBezTo>
                    <a:pt x="55" y="29"/>
                    <a:pt x="63" y="37"/>
                    <a:pt x="63" y="46"/>
                  </a:cubicBezTo>
                  <a:cubicBezTo>
                    <a:pt x="63" y="55"/>
                    <a:pt x="55" y="63"/>
                    <a:pt x="46" y="63"/>
                  </a:cubicBezTo>
                  <a:close/>
                  <a:moveTo>
                    <a:pt x="46" y="33"/>
                  </a:moveTo>
                  <a:cubicBezTo>
                    <a:pt x="39" y="33"/>
                    <a:pt x="33" y="39"/>
                    <a:pt x="33" y="46"/>
                  </a:cubicBezTo>
                  <a:cubicBezTo>
                    <a:pt x="33" y="53"/>
                    <a:pt x="39" y="59"/>
                    <a:pt x="46" y="59"/>
                  </a:cubicBezTo>
                  <a:cubicBezTo>
                    <a:pt x="53" y="59"/>
                    <a:pt x="59" y="53"/>
                    <a:pt x="59" y="46"/>
                  </a:cubicBezTo>
                  <a:cubicBezTo>
                    <a:pt x="59" y="39"/>
                    <a:pt x="53" y="33"/>
                    <a:pt x="46" y="33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83" name="组合 82"/>
            <p:cNvGrpSpPr/>
            <p:nvPr/>
          </p:nvGrpSpPr>
          <p:grpSpPr>
            <a:xfrm>
              <a:off x="6946900" y="1965008"/>
              <a:ext cx="898525" cy="684212"/>
              <a:chOff x="6946900" y="1965008"/>
              <a:chExt cx="898525" cy="684212"/>
            </a:xfrm>
          </p:grpSpPr>
          <p:sp>
            <p:nvSpPr>
              <p:cNvPr id="84" name="Freeform 28"/>
              <p:cNvSpPr/>
              <p:nvPr/>
            </p:nvSpPr>
            <p:spPr bwMode="auto">
              <a:xfrm>
                <a:off x="6946900" y="1965008"/>
                <a:ext cx="898525" cy="601663"/>
              </a:xfrm>
              <a:custGeom>
                <a:avLst/>
                <a:gdLst>
                  <a:gd name="T0" fmla="*/ 0 w 163"/>
                  <a:gd name="T1" fmla="*/ 70 h 109"/>
                  <a:gd name="T2" fmla="*/ 1 w 163"/>
                  <a:gd name="T3" fmla="*/ 61 h 109"/>
                  <a:gd name="T4" fmla="*/ 2 w 163"/>
                  <a:gd name="T5" fmla="*/ 58 h 109"/>
                  <a:gd name="T6" fmla="*/ 4 w 163"/>
                  <a:gd name="T7" fmla="*/ 53 h 109"/>
                  <a:gd name="T8" fmla="*/ 7 w 163"/>
                  <a:gd name="T9" fmla="*/ 49 h 109"/>
                  <a:gd name="T10" fmla="*/ 9 w 163"/>
                  <a:gd name="T11" fmla="*/ 46 h 109"/>
                  <a:gd name="T12" fmla="*/ 13 w 163"/>
                  <a:gd name="T13" fmla="*/ 42 h 109"/>
                  <a:gd name="T14" fmla="*/ 16 w 163"/>
                  <a:gd name="T15" fmla="*/ 40 h 109"/>
                  <a:gd name="T16" fmla="*/ 20 w 163"/>
                  <a:gd name="T17" fmla="*/ 37 h 109"/>
                  <a:gd name="T18" fmla="*/ 25 w 163"/>
                  <a:gd name="T19" fmla="*/ 35 h 109"/>
                  <a:gd name="T20" fmla="*/ 28 w 163"/>
                  <a:gd name="T21" fmla="*/ 36 h 109"/>
                  <a:gd name="T22" fmla="*/ 31 w 163"/>
                  <a:gd name="T23" fmla="*/ 34 h 109"/>
                  <a:gd name="T24" fmla="*/ 76 w 163"/>
                  <a:gd name="T25" fmla="*/ 0 h 109"/>
                  <a:gd name="T26" fmla="*/ 81 w 163"/>
                  <a:gd name="T27" fmla="*/ 1 h 109"/>
                  <a:gd name="T28" fmla="*/ 86 w 163"/>
                  <a:gd name="T29" fmla="*/ 3 h 109"/>
                  <a:gd name="T30" fmla="*/ 94 w 163"/>
                  <a:gd name="T31" fmla="*/ 7 h 109"/>
                  <a:gd name="T32" fmla="*/ 101 w 163"/>
                  <a:gd name="T33" fmla="*/ 13 h 109"/>
                  <a:gd name="T34" fmla="*/ 110 w 163"/>
                  <a:gd name="T35" fmla="*/ 31 h 109"/>
                  <a:gd name="T36" fmla="*/ 146 w 163"/>
                  <a:gd name="T37" fmla="*/ 52 h 109"/>
                  <a:gd name="T38" fmla="*/ 160 w 163"/>
                  <a:gd name="T39" fmla="*/ 65 h 109"/>
                  <a:gd name="T40" fmla="*/ 137 w 163"/>
                  <a:gd name="T41" fmla="*/ 109 h 109"/>
                  <a:gd name="T42" fmla="*/ 137 w 163"/>
                  <a:gd name="T43" fmla="*/ 105 h 109"/>
                  <a:gd name="T44" fmla="*/ 157 w 163"/>
                  <a:gd name="T45" fmla="*/ 67 h 109"/>
                  <a:gd name="T46" fmla="*/ 145 w 163"/>
                  <a:gd name="T47" fmla="*/ 55 h 109"/>
                  <a:gd name="T48" fmla="*/ 132 w 163"/>
                  <a:gd name="T49" fmla="*/ 53 h 109"/>
                  <a:gd name="T50" fmla="*/ 106 w 163"/>
                  <a:gd name="T51" fmla="*/ 35 h 109"/>
                  <a:gd name="T52" fmla="*/ 98 w 163"/>
                  <a:gd name="T53" fmla="*/ 16 h 109"/>
                  <a:gd name="T54" fmla="*/ 95 w 163"/>
                  <a:gd name="T55" fmla="*/ 13 h 109"/>
                  <a:gd name="T56" fmla="*/ 92 w 163"/>
                  <a:gd name="T57" fmla="*/ 10 h 109"/>
                  <a:gd name="T58" fmla="*/ 84 w 163"/>
                  <a:gd name="T59" fmla="*/ 6 h 109"/>
                  <a:gd name="T60" fmla="*/ 77 w 163"/>
                  <a:gd name="T61" fmla="*/ 4 h 109"/>
                  <a:gd name="T62" fmla="*/ 38 w 163"/>
                  <a:gd name="T63" fmla="*/ 36 h 109"/>
                  <a:gd name="T64" fmla="*/ 32 w 163"/>
                  <a:gd name="T65" fmla="*/ 38 h 109"/>
                  <a:gd name="T66" fmla="*/ 28 w 163"/>
                  <a:gd name="T67" fmla="*/ 38 h 109"/>
                  <a:gd name="T68" fmla="*/ 25 w 163"/>
                  <a:gd name="T69" fmla="*/ 40 h 109"/>
                  <a:gd name="T70" fmla="*/ 21 w 163"/>
                  <a:gd name="T71" fmla="*/ 42 h 109"/>
                  <a:gd name="T72" fmla="*/ 17 w 163"/>
                  <a:gd name="T73" fmla="*/ 44 h 109"/>
                  <a:gd name="T74" fmla="*/ 15 w 163"/>
                  <a:gd name="T75" fmla="*/ 46 h 109"/>
                  <a:gd name="T76" fmla="*/ 11 w 163"/>
                  <a:gd name="T77" fmla="*/ 50 h 109"/>
                  <a:gd name="T78" fmla="*/ 9 w 163"/>
                  <a:gd name="T79" fmla="*/ 52 h 109"/>
                  <a:gd name="T80" fmla="*/ 7 w 163"/>
                  <a:gd name="T81" fmla="*/ 56 h 109"/>
                  <a:gd name="T82" fmla="*/ 6 w 163"/>
                  <a:gd name="T83" fmla="*/ 60 h 109"/>
                  <a:gd name="T84" fmla="*/ 5 w 163"/>
                  <a:gd name="T85" fmla="*/ 63 h 109"/>
                  <a:gd name="T86" fmla="*/ 26 w 163"/>
                  <a:gd name="T87" fmla="*/ 104 h 109"/>
                  <a:gd name="T88" fmla="*/ 36 w 163"/>
                  <a:gd name="T89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3" h="109">
                    <a:moveTo>
                      <a:pt x="36" y="109"/>
                    </a:moveTo>
                    <a:cubicBezTo>
                      <a:pt x="31" y="109"/>
                      <a:pt x="27" y="109"/>
                      <a:pt x="25" y="108"/>
                    </a:cubicBezTo>
                    <a:cubicBezTo>
                      <a:pt x="9" y="104"/>
                      <a:pt x="0" y="85"/>
                      <a:pt x="0" y="70"/>
                    </a:cubicBezTo>
                    <a:cubicBezTo>
                      <a:pt x="0" y="68"/>
                      <a:pt x="0" y="67"/>
                      <a:pt x="1" y="65"/>
                    </a:cubicBezTo>
                    <a:cubicBezTo>
                      <a:pt x="1" y="64"/>
                      <a:pt x="1" y="63"/>
                      <a:pt x="1" y="63"/>
                    </a:cubicBezTo>
                    <a:cubicBezTo>
                      <a:pt x="1" y="62"/>
                      <a:pt x="1" y="62"/>
                      <a:pt x="1" y="61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2" y="60"/>
                      <a:pt x="2" y="60"/>
                      <a:pt x="2" y="59"/>
                    </a:cubicBezTo>
                    <a:cubicBezTo>
                      <a:pt x="2" y="59"/>
                      <a:pt x="2" y="58"/>
                      <a:pt x="2" y="58"/>
                    </a:cubicBezTo>
                    <a:cubicBezTo>
                      <a:pt x="3" y="57"/>
                      <a:pt x="3" y="57"/>
                      <a:pt x="3" y="56"/>
                    </a:cubicBezTo>
                    <a:cubicBezTo>
                      <a:pt x="3" y="56"/>
                      <a:pt x="3" y="55"/>
                      <a:pt x="4" y="55"/>
                    </a:cubicBezTo>
                    <a:cubicBezTo>
                      <a:pt x="4" y="54"/>
                      <a:pt x="4" y="54"/>
                      <a:pt x="4" y="53"/>
                    </a:cubicBezTo>
                    <a:cubicBezTo>
                      <a:pt x="5" y="53"/>
                      <a:pt x="5" y="52"/>
                      <a:pt x="5" y="52"/>
                    </a:cubicBezTo>
                    <a:cubicBezTo>
                      <a:pt x="5" y="51"/>
                      <a:pt x="6" y="51"/>
                      <a:pt x="6" y="50"/>
                    </a:cubicBezTo>
                    <a:cubicBezTo>
                      <a:pt x="6" y="50"/>
                      <a:pt x="7" y="49"/>
                      <a:pt x="7" y="49"/>
                    </a:cubicBezTo>
                    <a:cubicBezTo>
                      <a:pt x="7" y="48"/>
                      <a:pt x="8" y="48"/>
                      <a:pt x="8" y="48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9" y="47"/>
                      <a:pt x="9" y="46"/>
                    </a:cubicBezTo>
                    <a:cubicBezTo>
                      <a:pt x="9" y="46"/>
                      <a:pt x="10" y="45"/>
                      <a:pt x="10" y="45"/>
                    </a:cubicBezTo>
                    <a:cubicBezTo>
                      <a:pt x="11" y="44"/>
                      <a:pt x="11" y="44"/>
                      <a:pt x="12" y="43"/>
                    </a:cubicBezTo>
                    <a:cubicBezTo>
                      <a:pt x="12" y="43"/>
                      <a:pt x="13" y="42"/>
                      <a:pt x="13" y="42"/>
                    </a:cubicBezTo>
                    <a:cubicBezTo>
                      <a:pt x="14" y="42"/>
                      <a:pt x="14" y="41"/>
                      <a:pt x="14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0"/>
                      <a:pt x="16" y="40"/>
                      <a:pt x="16" y="40"/>
                    </a:cubicBezTo>
                    <a:cubicBezTo>
                      <a:pt x="16" y="40"/>
                      <a:pt x="17" y="39"/>
                      <a:pt x="17" y="39"/>
                    </a:cubicBezTo>
                    <a:cubicBezTo>
                      <a:pt x="18" y="39"/>
                      <a:pt x="18" y="38"/>
                      <a:pt x="19" y="38"/>
                    </a:cubicBezTo>
                    <a:cubicBezTo>
                      <a:pt x="19" y="38"/>
                      <a:pt x="20" y="38"/>
                      <a:pt x="20" y="37"/>
                    </a:cubicBezTo>
                    <a:cubicBezTo>
                      <a:pt x="21" y="37"/>
                      <a:pt x="21" y="37"/>
                      <a:pt x="22" y="37"/>
                    </a:cubicBezTo>
                    <a:cubicBezTo>
                      <a:pt x="22" y="36"/>
                      <a:pt x="23" y="36"/>
                      <a:pt x="23" y="36"/>
                    </a:cubicBezTo>
                    <a:cubicBezTo>
                      <a:pt x="24" y="36"/>
                      <a:pt x="24" y="36"/>
                      <a:pt x="25" y="35"/>
                    </a:cubicBezTo>
                    <a:cubicBezTo>
                      <a:pt x="25" y="35"/>
                      <a:pt x="26" y="35"/>
                      <a:pt x="26" y="35"/>
                    </a:cubicBezTo>
                    <a:cubicBezTo>
                      <a:pt x="27" y="35"/>
                      <a:pt x="27" y="35"/>
                      <a:pt x="28" y="35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9" y="34"/>
                      <a:pt x="29" y="34"/>
                      <a:pt x="30" y="34"/>
                    </a:cubicBezTo>
                    <a:cubicBezTo>
                      <a:pt x="30" y="34"/>
                      <a:pt x="30" y="34"/>
                      <a:pt x="31" y="34"/>
                    </a:cubicBezTo>
                    <a:cubicBezTo>
                      <a:pt x="32" y="34"/>
                      <a:pt x="33" y="34"/>
                      <a:pt x="34" y="33"/>
                    </a:cubicBezTo>
                    <a:cubicBezTo>
                      <a:pt x="36" y="15"/>
                      <a:pt x="53" y="0"/>
                      <a:pt x="72" y="0"/>
                    </a:cubicBezTo>
                    <a:cubicBezTo>
                      <a:pt x="73" y="0"/>
                      <a:pt x="75" y="0"/>
                      <a:pt x="76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9" y="1"/>
                      <a:pt x="80" y="1"/>
                      <a:pt x="81" y="1"/>
                    </a:cubicBezTo>
                    <a:cubicBezTo>
                      <a:pt x="81" y="1"/>
                      <a:pt x="82" y="1"/>
                      <a:pt x="82" y="1"/>
                    </a:cubicBezTo>
                    <a:cubicBezTo>
                      <a:pt x="83" y="2"/>
                      <a:pt x="84" y="2"/>
                      <a:pt x="85" y="2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88" y="3"/>
                      <a:pt x="89" y="4"/>
                      <a:pt x="90" y="4"/>
                    </a:cubicBezTo>
                    <a:cubicBezTo>
                      <a:pt x="91" y="5"/>
                      <a:pt x="93" y="6"/>
                      <a:pt x="94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5" y="8"/>
                      <a:pt x="96" y="9"/>
                      <a:pt x="97" y="10"/>
                    </a:cubicBezTo>
                    <a:cubicBezTo>
                      <a:pt x="98" y="10"/>
                      <a:pt x="98" y="10"/>
                      <a:pt x="98" y="10"/>
                    </a:cubicBezTo>
                    <a:cubicBezTo>
                      <a:pt x="99" y="11"/>
                      <a:pt x="100" y="12"/>
                      <a:pt x="101" y="13"/>
                    </a:cubicBezTo>
                    <a:cubicBezTo>
                      <a:pt x="101" y="13"/>
                      <a:pt x="101" y="13"/>
                      <a:pt x="101" y="13"/>
                    </a:cubicBezTo>
                    <a:cubicBezTo>
                      <a:pt x="102" y="14"/>
                      <a:pt x="103" y="15"/>
                      <a:pt x="104" y="17"/>
                    </a:cubicBezTo>
                    <a:cubicBezTo>
                      <a:pt x="107" y="21"/>
                      <a:pt x="109" y="26"/>
                      <a:pt x="110" y="31"/>
                    </a:cubicBezTo>
                    <a:cubicBezTo>
                      <a:pt x="121" y="32"/>
                      <a:pt x="130" y="39"/>
                      <a:pt x="135" y="49"/>
                    </a:cubicBezTo>
                    <a:cubicBezTo>
                      <a:pt x="137" y="49"/>
                      <a:pt x="139" y="49"/>
                      <a:pt x="142" y="50"/>
                    </a:cubicBezTo>
                    <a:cubicBezTo>
                      <a:pt x="143" y="50"/>
                      <a:pt x="145" y="51"/>
                      <a:pt x="146" y="52"/>
                    </a:cubicBezTo>
                    <a:cubicBezTo>
                      <a:pt x="148" y="52"/>
                      <a:pt x="149" y="53"/>
                      <a:pt x="151" y="54"/>
                    </a:cubicBezTo>
                    <a:cubicBezTo>
                      <a:pt x="153" y="56"/>
                      <a:pt x="156" y="58"/>
                      <a:pt x="158" y="61"/>
                    </a:cubicBezTo>
                    <a:cubicBezTo>
                      <a:pt x="159" y="62"/>
                      <a:pt x="159" y="64"/>
                      <a:pt x="160" y="65"/>
                    </a:cubicBezTo>
                    <a:cubicBezTo>
                      <a:pt x="161" y="67"/>
                      <a:pt x="161" y="68"/>
                      <a:pt x="162" y="70"/>
                    </a:cubicBezTo>
                    <a:cubicBezTo>
                      <a:pt x="163" y="72"/>
                      <a:pt x="163" y="75"/>
                      <a:pt x="163" y="78"/>
                    </a:cubicBezTo>
                    <a:cubicBezTo>
                      <a:pt x="163" y="93"/>
                      <a:pt x="153" y="109"/>
                      <a:pt x="137" y="109"/>
                    </a:cubicBezTo>
                    <a:cubicBezTo>
                      <a:pt x="132" y="109"/>
                      <a:pt x="132" y="109"/>
                      <a:pt x="132" y="109"/>
                    </a:cubicBezTo>
                    <a:cubicBezTo>
                      <a:pt x="132" y="105"/>
                      <a:pt x="132" y="105"/>
                      <a:pt x="132" y="105"/>
                    </a:cubicBezTo>
                    <a:cubicBezTo>
                      <a:pt x="137" y="105"/>
                      <a:pt x="137" y="105"/>
                      <a:pt x="137" y="105"/>
                    </a:cubicBezTo>
                    <a:cubicBezTo>
                      <a:pt x="151" y="105"/>
                      <a:pt x="159" y="91"/>
                      <a:pt x="159" y="78"/>
                    </a:cubicBezTo>
                    <a:cubicBezTo>
                      <a:pt x="159" y="76"/>
                      <a:pt x="159" y="73"/>
                      <a:pt x="158" y="71"/>
                    </a:cubicBezTo>
                    <a:cubicBezTo>
                      <a:pt x="158" y="70"/>
                      <a:pt x="157" y="68"/>
                      <a:pt x="157" y="67"/>
                    </a:cubicBezTo>
                    <a:cubicBezTo>
                      <a:pt x="156" y="66"/>
                      <a:pt x="155" y="64"/>
                      <a:pt x="154" y="63"/>
                    </a:cubicBezTo>
                    <a:cubicBezTo>
                      <a:pt x="153" y="61"/>
                      <a:pt x="151" y="59"/>
                      <a:pt x="148" y="57"/>
                    </a:cubicBezTo>
                    <a:cubicBezTo>
                      <a:pt x="147" y="57"/>
                      <a:pt x="146" y="56"/>
                      <a:pt x="145" y="55"/>
                    </a:cubicBezTo>
                    <a:cubicBezTo>
                      <a:pt x="143" y="55"/>
                      <a:pt x="142" y="54"/>
                      <a:pt x="141" y="54"/>
                    </a:cubicBezTo>
                    <a:cubicBezTo>
                      <a:pt x="139" y="53"/>
                      <a:pt x="136" y="53"/>
                      <a:pt x="134" y="53"/>
                    </a:cubicBezTo>
                    <a:cubicBezTo>
                      <a:pt x="132" y="53"/>
                      <a:pt x="132" y="53"/>
                      <a:pt x="132" y="53"/>
                    </a:cubicBezTo>
                    <a:cubicBezTo>
                      <a:pt x="132" y="52"/>
                      <a:pt x="132" y="52"/>
                      <a:pt x="132" y="52"/>
                    </a:cubicBezTo>
                    <a:cubicBezTo>
                      <a:pt x="128" y="42"/>
                      <a:pt x="119" y="35"/>
                      <a:pt x="108" y="35"/>
                    </a:cubicBezTo>
                    <a:cubicBezTo>
                      <a:pt x="106" y="35"/>
                      <a:pt x="106" y="35"/>
                      <a:pt x="106" y="35"/>
                    </a:cubicBezTo>
                    <a:cubicBezTo>
                      <a:pt x="106" y="33"/>
                      <a:pt x="106" y="33"/>
                      <a:pt x="106" y="33"/>
                    </a:cubicBezTo>
                    <a:cubicBezTo>
                      <a:pt x="105" y="28"/>
                      <a:pt x="103" y="23"/>
                      <a:pt x="100" y="19"/>
                    </a:cubicBezTo>
                    <a:cubicBezTo>
                      <a:pt x="100" y="18"/>
                      <a:pt x="99" y="17"/>
                      <a:pt x="98" y="16"/>
                    </a:cubicBezTo>
                    <a:cubicBezTo>
                      <a:pt x="98" y="16"/>
                      <a:pt x="98" y="16"/>
                      <a:pt x="98" y="16"/>
                    </a:cubicBezTo>
                    <a:cubicBezTo>
                      <a:pt x="97" y="15"/>
                      <a:pt x="96" y="14"/>
                      <a:pt x="95" y="13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94" y="12"/>
                      <a:pt x="93" y="11"/>
                      <a:pt x="92" y="10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1" y="9"/>
                      <a:pt x="89" y="9"/>
                      <a:pt x="88" y="8"/>
                    </a:cubicBezTo>
                    <a:cubicBezTo>
                      <a:pt x="87" y="7"/>
                      <a:pt x="86" y="7"/>
                      <a:pt x="85" y="6"/>
                    </a:cubicBezTo>
                    <a:cubicBezTo>
                      <a:pt x="84" y="6"/>
                      <a:pt x="84" y="6"/>
                      <a:pt x="84" y="6"/>
                    </a:cubicBezTo>
                    <a:cubicBezTo>
                      <a:pt x="83" y="6"/>
                      <a:pt x="82" y="6"/>
                      <a:pt x="81" y="5"/>
                    </a:cubicBezTo>
                    <a:cubicBezTo>
                      <a:pt x="81" y="5"/>
                      <a:pt x="80" y="5"/>
                      <a:pt x="80" y="5"/>
                    </a:cubicBezTo>
                    <a:cubicBezTo>
                      <a:pt x="79" y="5"/>
                      <a:pt x="78" y="5"/>
                      <a:pt x="77" y="4"/>
                    </a:cubicBezTo>
                    <a:cubicBezTo>
                      <a:pt x="76" y="4"/>
                      <a:pt x="76" y="4"/>
                      <a:pt x="76" y="4"/>
                    </a:cubicBezTo>
                    <a:cubicBezTo>
                      <a:pt x="75" y="4"/>
                      <a:pt x="73" y="4"/>
                      <a:pt x="72" y="4"/>
                    </a:cubicBezTo>
                    <a:cubicBezTo>
                      <a:pt x="54" y="4"/>
                      <a:pt x="39" y="18"/>
                      <a:pt x="38" y="36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4" y="37"/>
                      <a:pt x="33" y="38"/>
                      <a:pt x="32" y="38"/>
                    </a:cubicBezTo>
                    <a:cubicBezTo>
                      <a:pt x="31" y="38"/>
                      <a:pt x="31" y="38"/>
                      <a:pt x="30" y="38"/>
                    </a:cubicBezTo>
                    <a:cubicBezTo>
                      <a:pt x="30" y="38"/>
                      <a:pt x="30" y="38"/>
                      <a:pt x="29" y="38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8" y="38"/>
                      <a:pt x="28" y="39"/>
                      <a:pt x="28" y="39"/>
                    </a:cubicBezTo>
                    <a:cubicBezTo>
                      <a:pt x="27" y="39"/>
                      <a:pt x="27" y="39"/>
                      <a:pt x="26" y="39"/>
                    </a:cubicBezTo>
                    <a:cubicBezTo>
                      <a:pt x="26" y="39"/>
                      <a:pt x="25" y="39"/>
                      <a:pt x="25" y="40"/>
                    </a:cubicBezTo>
                    <a:cubicBezTo>
                      <a:pt x="24" y="40"/>
                      <a:pt x="24" y="40"/>
                      <a:pt x="23" y="40"/>
                    </a:cubicBezTo>
                    <a:cubicBezTo>
                      <a:pt x="23" y="40"/>
                      <a:pt x="22" y="41"/>
                      <a:pt x="22" y="41"/>
                    </a:cubicBezTo>
                    <a:cubicBezTo>
                      <a:pt x="22" y="41"/>
                      <a:pt x="21" y="41"/>
                      <a:pt x="21" y="42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19" y="43"/>
                      <a:pt x="19" y="43"/>
                      <a:pt x="18" y="43"/>
                    </a:cubicBezTo>
                    <a:cubicBezTo>
                      <a:pt x="18" y="43"/>
                      <a:pt x="18" y="44"/>
                      <a:pt x="17" y="44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5"/>
                      <a:pt x="15" y="46"/>
                      <a:pt x="15" y="46"/>
                    </a:cubicBezTo>
                    <a:cubicBezTo>
                      <a:pt x="14" y="47"/>
                      <a:pt x="14" y="47"/>
                      <a:pt x="13" y="48"/>
                    </a:cubicBezTo>
                    <a:cubicBezTo>
                      <a:pt x="13" y="48"/>
                      <a:pt x="12" y="48"/>
                      <a:pt x="12" y="49"/>
                    </a:cubicBezTo>
                    <a:cubicBezTo>
                      <a:pt x="12" y="49"/>
                      <a:pt x="12" y="49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10" y="52"/>
                      <a:pt x="10" y="52"/>
                      <a:pt x="9" y="52"/>
                    </a:cubicBezTo>
                    <a:cubicBezTo>
                      <a:pt x="9" y="53"/>
                      <a:pt x="9" y="53"/>
                      <a:pt x="9" y="54"/>
                    </a:cubicBezTo>
                    <a:cubicBezTo>
                      <a:pt x="8" y="54"/>
                      <a:pt x="8" y="55"/>
                      <a:pt x="8" y="55"/>
                    </a:cubicBezTo>
                    <a:cubicBezTo>
                      <a:pt x="8" y="55"/>
                      <a:pt x="7" y="56"/>
                      <a:pt x="7" y="56"/>
                    </a:cubicBezTo>
                    <a:cubicBezTo>
                      <a:pt x="7" y="57"/>
                      <a:pt x="7" y="57"/>
                      <a:pt x="7" y="58"/>
                    </a:cubicBezTo>
                    <a:cubicBezTo>
                      <a:pt x="6" y="58"/>
                      <a:pt x="6" y="59"/>
                      <a:pt x="6" y="59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1"/>
                      <a:pt x="5" y="61"/>
                      <a:pt x="5" y="62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4"/>
                      <a:pt x="5" y="65"/>
                      <a:pt x="5" y="65"/>
                    </a:cubicBezTo>
                    <a:cubicBezTo>
                      <a:pt x="4" y="67"/>
                      <a:pt x="4" y="68"/>
                      <a:pt x="4" y="70"/>
                    </a:cubicBezTo>
                    <a:cubicBezTo>
                      <a:pt x="4" y="83"/>
                      <a:pt x="12" y="100"/>
                      <a:pt x="26" y="104"/>
                    </a:cubicBezTo>
                    <a:cubicBezTo>
                      <a:pt x="27" y="105"/>
                      <a:pt x="30" y="105"/>
                      <a:pt x="36" y="105"/>
                    </a:cubicBezTo>
                    <a:cubicBezTo>
                      <a:pt x="36" y="105"/>
                      <a:pt x="36" y="105"/>
                      <a:pt x="36" y="105"/>
                    </a:cubicBezTo>
                    <a:cubicBezTo>
                      <a:pt x="36" y="109"/>
                      <a:pt x="36" y="109"/>
                      <a:pt x="36" y="109"/>
                    </a:cubicBezTo>
                    <a:cubicBezTo>
                      <a:pt x="36" y="109"/>
                      <a:pt x="36" y="109"/>
                      <a:pt x="36" y="109"/>
                    </a:cubicBezTo>
                    <a:cubicBezTo>
                      <a:pt x="36" y="109"/>
                      <a:pt x="36" y="109"/>
                      <a:pt x="36" y="10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9"/>
              <p:cNvSpPr/>
              <p:nvPr/>
            </p:nvSpPr>
            <p:spPr bwMode="auto">
              <a:xfrm>
                <a:off x="7486650" y="2130108"/>
                <a:ext cx="66675" cy="149225"/>
              </a:xfrm>
              <a:custGeom>
                <a:avLst/>
                <a:gdLst>
                  <a:gd name="T0" fmla="*/ 3 w 12"/>
                  <a:gd name="T1" fmla="*/ 27 h 27"/>
                  <a:gd name="T2" fmla="*/ 1 w 12"/>
                  <a:gd name="T3" fmla="*/ 26 h 27"/>
                  <a:gd name="T4" fmla="*/ 1 w 12"/>
                  <a:gd name="T5" fmla="*/ 23 h 27"/>
                  <a:gd name="T6" fmla="*/ 8 w 12"/>
                  <a:gd name="T7" fmla="*/ 2 h 27"/>
                  <a:gd name="T8" fmla="*/ 10 w 12"/>
                  <a:gd name="T9" fmla="*/ 0 h 27"/>
                  <a:gd name="T10" fmla="*/ 12 w 12"/>
                  <a:gd name="T11" fmla="*/ 2 h 27"/>
                  <a:gd name="T12" fmla="*/ 4 w 12"/>
                  <a:gd name="T13" fmla="*/ 26 h 27"/>
                  <a:gd name="T14" fmla="*/ 3 w 12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27">
                    <a:moveTo>
                      <a:pt x="3" y="27"/>
                    </a:moveTo>
                    <a:cubicBezTo>
                      <a:pt x="2" y="27"/>
                      <a:pt x="2" y="26"/>
                      <a:pt x="1" y="26"/>
                    </a:cubicBezTo>
                    <a:cubicBezTo>
                      <a:pt x="0" y="25"/>
                      <a:pt x="0" y="24"/>
                      <a:pt x="1" y="23"/>
                    </a:cubicBezTo>
                    <a:cubicBezTo>
                      <a:pt x="6" y="17"/>
                      <a:pt x="8" y="10"/>
                      <a:pt x="8" y="2"/>
                    </a:cubicBezTo>
                    <a:cubicBezTo>
                      <a:pt x="8" y="1"/>
                      <a:pt x="9" y="0"/>
                      <a:pt x="10" y="0"/>
                    </a:cubicBezTo>
                    <a:cubicBezTo>
                      <a:pt x="11" y="0"/>
                      <a:pt x="12" y="1"/>
                      <a:pt x="12" y="2"/>
                    </a:cubicBezTo>
                    <a:cubicBezTo>
                      <a:pt x="12" y="10"/>
                      <a:pt x="10" y="19"/>
                      <a:pt x="4" y="26"/>
                    </a:cubicBezTo>
                    <a:cubicBezTo>
                      <a:pt x="4" y="26"/>
                      <a:pt x="3" y="27"/>
                      <a:pt x="3" y="27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30"/>
              <p:cNvSpPr/>
              <p:nvPr/>
            </p:nvSpPr>
            <p:spPr bwMode="auto">
              <a:xfrm>
                <a:off x="7586663" y="2234883"/>
                <a:ext cx="115887" cy="60325"/>
              </a:xfrm>
              <a:custGeom>
                <a:avLst/>
                <a:gdLst>
                  <a:gd name="T0" fmla="*/ 3 w 21"/>
                  <a:gd name="T1" fmla="*/ 11 h 11"/>
                  <a:gd name="T2" fmla="*/ 1 w 21"/>
                  <a:gd name="T3" fmla="*/ 10 h 11"/>
                  <a:gd name="T4" fmla="*/ 1 w 21"/>
                  <a:gd name="T5" fmla="*/ 7 h 11"/>
                  <a:gd name="T6" fmla="*/ 19 w 21"/>
                  <a:gd name="T7" fmla="*/ 0 h 11"/>
                  <a:gd name="T8" fmla="*/ 21 w 21"/>
                  <a:gd name="T9" fmla="*/ 2 h 11"/>
                  <a:gd name="T10" fmla="*/ 19 w 21"/>
                  <a:gd name="T11" fmla="*/ 4 h 11"/>
                  <a:gd name="T12" fmla="*/ 4 w 21"/>
                  <a:gd name="T13" fmla="*/ 10 h 11"/>
                  <a:gd name="T14" fmla="*/ 3 w 21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1">
                    <a:moveTo>
                      <a:pt x="3" y="11"/>
                    </a:moveTo>
                    <a:cubicBezTo>
                      <a:pt x="2" y="11"/>
                      <a:pt x="1" y="10"/>
                      <a:pt x="1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6" y="3"/>
                      <a:pt x="13" y="0"/>
                      <a:pt x="19" y="0"/>
                    </a:cubicBezTo>
                    <a:cubicBezTo>
                      <a:pt x="21" y="0"/>
                      <a:pt x="21" y="1"/>
                      <a:pt x="21" y="2"/>
                    </a:cubicBezTo>
                    <a:cubicBezTo>
                      <a:pt x="21" y="3"/>
                      <a:pt x="21" y="4"/>
                      <a:pt x="19" y="4"/>
                    </a:cubicBezTo>
                    <a:cubicBezTo>
                      <a:pt x="14" y="4"/>
                      <a:pt x="8" y="6"/>
                      <a:pt x="4" y="10"/>
                    </a:cubicBezTo>
                    <a:cubicBezTo>
                      <a:pt x="3" y="10"/>
                      <a:pt x="3" y="11"/>
                      <a:pt x="3" y="1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32"/>
              <p:cNvSpPr/>
              <p:nvPr/>
            </p:nvSpPr>
            <p:spPr bwMode="auto">
              <a:xfrm>
                <a:off x="7426325" y="2566670"/>
                <a:ext cx="100012" cy="82550"/>
              </a:xfrm>
              <a:custGeom>
                <a:avLst/>
                <a:gdLst>
                  <a:gd name="T0" fmla="*/ 2 w 18"/>
                  <a:gd name="T1" fmla="*/ 15 h 15"/>
                  <a:gd name="T2" fmla="*/ 0 w 18"/>
                  <a:gd name="T3" fmla="*/ 14 h 15"/>
                  <a:gd name="T4" fmla="*/ 2 w 18"/>
                  <a:gd name="T5" fmla="*/ 12 h 15"/>
                  <a:gd name="T6" fmla="*/ 14 w 18"/>
                  <a:gd name="T7" fmla="*/ 2 h 15"/>
                  <a:gd name="T8" fmla="*/ 17 w 18"/>
                  <a:gd name="T9" fmla="*/ 1 h 15"/>
                  <a:gd name="T10" fmla="*/ 17 w 18"/>
                  <a:gd name="T11" fmla="*/ 4 h 15"/>
                  <a:gd name="T12" fmla="*/ 3 w 18"/>
                  <a:gd name="T13" fmla="*/ 15 h 15"/>
                  <a:gd name="T14" fmla="*/ 2 w 1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5">
                    <a:moveTo>
                      <a:pt x="2" y="15"/>
                    </a:moveTo>
                    <a:cubicBezTo>
                      <a:pt x="1" y="15"/>
                      <a:pt x="1" y="15"/>
                      <a:pt x="0" y="14"/>
                    </a:cubicBezTo>
                    <a:cubicBezTo>
                      <a:pt x="0" y="13"/>
                      <a:pt x="1" y="12"/>
                      <a:pt x="2" y="12"/>
                    </a:cubicBezTo>
                    <a:cubicBezTo>
                      <a:pt x="7" y="10"/>
                      <a:pt x="11" y="6"/>
                      <a:pt x="14" y="2"/>
                    </a:cubicBezTo>
                    <a:cubicBezTo>
                      <a:pt x="14" y="1"/>
                      <a:pt x="16" y="0"/>
                      <a:pt x="17" y="1"/>
                    </a:cubicBezTo>
                    <a:cubicBezTo>
                      <a:pt x="18" y="1"/>
                      <a:pt x="18" y="3"/>
                      <a:pt x="17" y="4"/>
                    </a:cubicBezTo>
                    <a:cubicBezTo>
                      <a:pt x="14" y="9"/>
                      <a:pt x="9" y="14"/>
                      <a:pt x="3" y="15"/>
                    </a:cubicBezTo>
                    <a:cubicBezTo>
                      <a:pt x="3" y="15"/>
                      <a:pt x="2" y="15"/>
                      <a:pt x="2" y="15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33"/>
              <p:cNvSpPr/>
              <p:nvPr/>
            </p:nvSpPr>
            <p:spPr bwMode="auto">
              <a:xfrm>
                <a:off x="7272338" y="2379345"/>
                <a:ext cx="120650" cy="109538"/>
              </a:xfrm>
              <a:custGeom>
                <a:avLst/>
                <a:gdLst>
                  <a:gd name="T0" fmla="*/ 3 w 22"/>
                  <a:gd name="T1" fmla="*/ 20 h 20"/>
                  <a:gd name="T2" fmla="*/ 2 w 22"/>
                  <a:gd name="T3" fmla="*/ 20 h 20"/>
                  <a:gd name="T4" fmla="*/ 1 w 22"/>
                  <a:gd name="T5" fmla="*/ 17 h 20"/>
                  <a:gd name="T6" fmla="*/ 19 w 22"/>
                  <a:gd name="T7" fmla="*/ 0 h 20"/>
                  <a:gd name="T8" fmla="*/ 22 w 22"/>
                  <a:gd name="T9" fmla="*/ 2 h 20"/>
                  <a:gd name="T10" fmla="*/ 20 w 22"/>
                  <a:gd name="T11" fmla="*/ 4 h 20"/>
                  <a:gd name="T12" fmla="*/ 4 w 22"/>
                  <a:gd name="T13" fmla="*/ 19 h 20"/>
                  <a:gd name="T14" fmla="*/ 3 w 22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0">
                    <a:moveTo>
                      <a:pt x="3" y="20"/>
                    </a:move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0" y="18"/>
                      <a:pt x="1" y="17"/>
                    </a:cubicBezTo>
                    <a:cubicBezTo>
                      <a:pt x="4" y="9"/>
                      <a:pt x="11" y="3"/>
                      <a:pt x="19" y="0"/>
                    </a:cubicBezTo>
                    <a:cubicBezTo>
                      <a:pt x="21" y="0"/>
                      <a:pt x="22" y="1"/>
                      <a:pt x="22" y="2"/>
                    </a:cubicBezTo>
                    <a:cubicBezTo>
                      <a:pt x="22" y="3"/>
                      <a:pt x="21" y="4"/>
                      <a:pt x="20" y="4"/>
                    </a:cubicBezTo>
                    <a:cubicBezTo>
                      <a:pt x="13" y="6"/>
                      <a:pt x="7" y="12"/>
                      <a:pt x="4" y="19"/>
                    </a:cubicBezTo>
                    <a:cubicBezTo>
                      <a:pt x="4" y="20"/>
                      <a:pt x="3" y="20"/>
                      <a:pt x="3" y="20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89" name="Freeform 84"/>
          <p:cNvSpPr/>
          <p:nvPr/>
        </p:nvSpPr>
        <p:spPr bwMode="auto">
          <a:xfrm>
            <a:off x="8407886" y="1974277"/>
            <a:ext cx="679897" cy="23619"/>
          </a:xfrm>
          <a:custGeom>
            <a:avLst/>
            <a:gdLst>
              <a:gd name="T0" fmla="*/ 114 w 116"/>
              <a:gd name="T1" fmla="*/ 4 h 4"/>
              <a:gd name="T2" fmla="*/ 2 w 116"/>
              <a:gd name="T3" fmla="*/ 4 h 4"/>
              <a:gd name="T4" fmla="*/ 0 w 116"/>
              <a:gd name="T5" fmla="*/ 2 h 4"/>
              <a:gd name="T6" fmla="*/ 2 w 116"/>
              <a:gd name="T7" fmla="*/ 0 h 4"/>
              <a:gd name="T8" fmla="*/ 114 w 116"/>
              <a:gd name="T9" fmla="*/ 0 h 4"/>
              <a:gd name="T10" fmla="*/ 116 w 116"/>
              <a:gd name="T11" fmla="*/ 2 h 4"/>
              <a:gd name="T12" fmla="*/ 114 w 116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6" h="4">
                <a:moveTo>
                  <a:pt x="114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14" y="0"/>
                  <a:pt x="114" y="0"/>
                  <a:pt x="114" y="0"/>
                </a:cubicBezTo>
                <a:cubicBezTo>
                  <a:pt x="115" y="0"/>
                  <a:pt x="116" y="1"/>
                  <a:pt x="116" y="2"/>
                </a:cubicBezTo>
                <a:cubicBezTo>
                  <a:pt x="116" y="3"/>
                  <a:pt x="115" y="4"/>
                  <a:pt x="114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0" name="Freeform 178"/>
          <p:cNvSpPr/>
          <p:nvPr/>
        </p:nvSpPr>
        <p:spPr bwMode="auto">
          <a:xfrm>
            <a:off x="8168319" y="1204963"/>
            <a:ext cx="128219" cy="129907"/>
          </a:xfrm>
          <a:custGeom>
            <a:avLst/>
            <a:gdLst>
              <a:gd name="T0" fmla="*/ 21 w 22"/>
              <a:gd name="T1" fmla="*/ 4 h 22"/>
              <a:gd name="T2" fmla="*/ 4 w 22"/>
              <a:gd name="T3" fmla="*/ 22 h 22"/>
              <a:gd name="T4" fmla="*/ 0 w 22"/>
              <a:gd name="T5" fmla="*/ 22 h 22"/>
              <a:gd name="T6" fmla="*/ 0 w 22"/>
              <a:gd name="T7" fmla="*/ 18 h 22"/>
              <a:gd name="T8" fmla="*/ 18 w 22"/>
              <a:gd name="T9" fmla="*/ 1 h 22"/>
              <a:gd name="T10" fmla="*/ 21 w 22"/>
              <a:gd name="T11" fmla="*/ 1 h 22"/>
              <a:gd name="T12" fmla="*/ 21 w 22"/>
              <a:gd name="T13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" h="22">
                <a:moveTo>
                  <a:pt x="21" y="4"/>
                </a:moveTo>
                <a:cubicBezTo>
                  <a:pt x="4" y="22"/>
                  <a:pt x="4" y="22"/>
                  <a:pt x="4" y="22"/>
                </a:cubicBezTo>
                <a:cubicBezTo>
                  <a:pt x="3" y="22"/>
                  <a:pt x="1" y="22"/>
                  <a:pt x="0" y="22"/>
                </a:cubicBezTo>
                <a:cubicBezTo>
                  <a:pt x="0" y="21"/>
                  <a:pt x="0" y="19"/>
                  <a:pt x="0" y="18"/>
                </a:cubicBezTo>
                <a:cubicBezTo>
                  <a:pt x="18" y="1"/>
                  <a:pt x="18" y="1"/>
                  <a:pt x="18" y="1"/>
                </a:cubicBezTo>
                <a:cubicBezTo>
                  <a:pt x="19" y="0"/>
                  <a:pt x="20" y="0"/>
                  <a:pt x="21" y="1"/>
                </a:cubicBezTo>
                <a:cubicBezTo>
                  <a:pt x="22" y="2"/>
                  <a:pt x="22" y="3"/>
                  <a:pt x="21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1" name="Freeform 179"/>
          <p:cNvSpPr/>
          <p:nvPr/>
        </p:nvSpPr>
        <p:spPr bwMode="auto">
          <a:xfrm>
            <a:off x="8168319" y="1204963"/>
            <a:ext cx="128219" cy="129907"/>
          </a:xfrm>
          <a:custGeom>
            <a:avLst/>
            <a:gdLst>
              <a:gd name="T0" fmla="*/ 21 w 22"/>
              <a:gd name="T1" fmla="*/ 22 h 22"/>
              <a:gd name="T2" fmla="*/ 18 w 22"/>
              <a:gd name="T3" fmla="*/ 22 h 22"/>
              <a:gd name="T4" fmla="*/ 0 w 22"/>
              <a:gd name="T5" fmla="*/ 4 h 22"/>
              <a:gd name="T6" fmla="*/ 0 w 22"/>
              <a:gd name="T7" fmla="*/ 1 h 22"/>
              <a:gd name="T8" fmla="*/ 4 w 22"/>
              <a:gd name="T9" fmla="*/ 1 h 22"/>
              <a:gd name="T10" fmla="*/ 21 w 22"/>
              <a:gd name="T11" fmla="*/ 18 h 22"/>
              <a:gd name="T12" fmla="*/ 21 w 22"/>
              <a:gd name="T13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" h="22">
                <a:moveTo>
                  <a:pt x="21" y="22"/>
                </a:moveTo>
                <a:cubicBezTo>
                  <a:pt x="20" y="22"/>
                  <a:pt x="19" y="22"/>
                  <a:pt x="18" y="22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0" y="2"/>
                  <a:pt x="0" y="1"/>
                </a:cubicBezTo>
                <a:cubicBezTo>
                  <a:pt x="1" y="0"/>
                  <a:pt x="3" y="0"/>
                  <a:pt x="4" y="1"/>
                </a:cubicBezTo>
                <a:cubicBezTo>
                  <a:pt x="21" y="18"/>
                  <a:pt x="21" y="18"/>
                  <a:pt x="21" y="18"/>
                </a:cubicBezTo>
                <a:cubicBezTo>
                  <a:pt x="22" y="19"/>
                  <a:pt x="22" y="21"/>
                  <a:pt x="21" y="22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2" name="Freeform 183"/>
          <p:cNvSpPr>
            <a:spLocks noEditPoints="1"/>
          </p:cNvSpPr>
          <p:nvPr/>
        </p:nvSpPr>
        <p:spPr bwMode="auto">
          <a:xfrm>
            <a:off x="8841469" y="1515388"/>
            <a:ext cx="89415" cy="94477"/>
          </a:xfrm>
          <a:custGeom>
            <a:avLst/>
            <a:gdLst>
              <a:gd name="T0" fmla="*/ 8 w 15"/>
              <a:gd name="T1" fmla="*/ 16 h 16"/>
              <a:gd name="T2" fmla="*/ 0 w 15"/>
              <a:gd name="T3" fmla="*/ 8 h 16"/>
              <a:gd name="T4" fmla="*/ 8 w 15"/>
              <a:gd name="T5" fmla="*/ 0 h 16"/>
              <a:gd name="T6" fmla="*/ 15 w 15"/>
              <a:gd name="T7" fmla="*/ 8 h 16"/>
              <a:gd name="T8" fmla="*/ 8 w 15"/>
              <a:gd name="T9" fmla="*/ 16 h 16"/>
              <a:gd name="T10" fmla="*/ 8 w 15"/>
              <a:gd name="T11" fmla="*/ 3 h 16"/>
              <a:gd name="T12" fmla="*/ 3 w 15"/>
              <a:gd name="T13" fmla="*/ 8 h 16"/>
              <a:gd name="T14" fmla="*/ 8 w 15"/>
              <a:gd name="T15" fmla="*/ 13 h 16"/>
              <a:gd name="T16" fmla="*/ 12 w 15"/>
              <a:gd name="T17" fmla="*/ 8 h 16"/>
              <a:gd name="T18" fmla="*/ 8 w 15"/>
              <a:gd name="T19" fmla="*/ 3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" h="16">
                <a:moveTo>
                  <a:pt x="8" y="16"/>
                </a:moveTo>
                <a:cubicBezTo>
                  <a:pt x="3" y="16"/>
                  <a:pt x="0" y="12"/>
                  <a:pt x="0" y="8"/>
                </a:cubicBezTo>
                <a:cubicBezTo>
                  <a:pt x="0" y="4"/>
                  <a:pt x="3" y="0"/>
                  <a:pt x="8" y="0"/>
                </a:cubicBezTo>
                <a:cubicBezTo>
                  <a:pt x="12" y="0"/>
                  <a:pt x="15" y="4"/>
                  <a:pt x="15" y="8"/>
                </a:cubicBezTo>
                <a:cubicBezTo>
                  <a:pt x="15" y="12"/>
                  <a:pt x="12" y="16"/>
                  <a:pt x="8" y="16"/>
                </a:cubicBezTo>
                <a:close/>
                <a:moveTo>
                  <a:pt x="8" y="3"/>
                </a:moveTo>
                <a:cubicBezTo>
                  <a:pt x="5" y="3"/>
                  <a:pt x="3" y="6"/>
                  <a:pt x="3" y="8"/>
                </a:cubicBezTo>
                <a:cubicBezTo>
                  <a:pt x="3" y="11"/>
                  <a:pt x="5" y="13"/>
                  <a:pt x="8" y="13"/>
                </a:cubicBezTo>
                <a:cubicBezTo>
                  <a:pt x="10" y="13"/>
                  <a:pt x="12" y="11"/>
                  <a:pt x="12" y="8"/>
                </a:cubicBezTo>
                <a:cubicBezTo>
                  <a:pt x="12" y="6"/>
                  <a:pt x="10" y="3"/>
                  <a:pt x="8" y="3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93" name="组合 92"/>
          <p:cNvGrpSpPr/>
          <p:nvPr/>
        </p:nvGrpSpPr>
        <p:grpSpPr>
          <a:xfrm>
            <a:off x="3116628" y="1631043"/>
            <a:ext cx="239421" cy="255655"/>
            <a:chOff x="3632200" y="2560320"/>
            <a:chExt cx="93662" cy="100013"/>
          </a:xfrm>
        </p:grpSpPr>
        <p:sp>
          <p:nvSpPr>
            <p:cNvPr id="94" name="Freeform 176"/>
            <p:cNvSpPr/>
            <p:nvPr/>
          </p:nvSpPr>
          <p:spPr bwMode="auto">
            <a:xfrm>
              <a:off x="3632200" y="2560320"/>
              <a:ext cx="93662" cy="100013"/>
            </a:xfrm>
            <a:custGeom>
              <a:avLst/>
              <a:gdLst>
                <a:gd name="T0" fmla="*/ 17 w 17"/>
                <a:gd name="T1" fmla="*/ 3 h 18"/>
                <a:gd name="T2" fmla="*/ 3 w 17"/>
                <a:gd name="T3" fmla="*/ 17 h 18"/>
                <a:gd name="T4" fmla="*/ 0 w 17"/>
                <a:gd name="T5" fmla="*/ 17 h 18"/>
                <a:gd name="T6" fmla="*/ 0 w 17"/>
                <a:gd name="T7" fmla="*/ 15 h 18"/>
                <a:gd name="T8" fmla="*/ 14 w 17"/>
                <a:gd name="T9" fmla="*/ 1 h 18"/>
                <a:gd name="T10" fmla="*/ 17 w 17"/>
                <a:gd name="T11" fmla="*/ 1 h 18"/>
                <a:gd name="T12" fmla="*/ 17 w 17"/>
                <a:gd name="T13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8">
                  <a:moveTo>
                    <a:pt x="17" y="3"/>
                  </a:moveTo>
                  <a:cubicBezTo>
                    <a:pt x="3" y="17"/>
                    <a:pt x="3" y="17"/>
                    <a:pt x="3" y="17"/>
                  </a:cubicBezTo>
                  <a:cubicBezTo>
                    <a:pt x="2" y="18"/>
                    <a:pt x="1" y="18"/>
                    <a:pt x="0" y="17"/>
                  </a:cubicBezTo>
                  <a:cubicBezTo>
                    <a:pt x="0" y="16"/>
                    <a:pt x="0" y="15"/>
                    <a:pt x="0" y="15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7" y="2"/>
                    <a:pt x="17" y="3"/>
                    <a:pt x="17" y="3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177"/>
            <p:cNvSpPr/>
            <p:nvPr/>
          </p:nvSpPr>
          <p:spPr bwMode="auto">
            <a:xfrm>
              <a:off x="3632200" y="2560320"/>
              <a:ext cx="93662" cy="100013"/>
            </a:xfrm>
            <a:custGeom>
              <a:avLst/>
              <a:gdLst>
                <a:gd name="T0" fmla="*/ 17 w 17"/>
                <a:gd name="T1" fmla="*/ 17 h 18"/>
                <a:gd name="T2" fmla="*/ 14 w 17"/>
                <a:gd name="T3" fmla="*/ 17 h 18"/>
                <a:gd name="T4" fmla="*/ 0 w 17"/>
                <a:gd name="T5" fmla="*/ 3 h 18"/>
                <a:gd name="T6" fmla="*/ 0 w 17"/>
                <a:gd name="T7" fmla="*/ 1 h 18"/>
                <a:gd name="T8" fmla="*/ 3 w 17"/>
                <a:gd name="T9" fmla="*/ 1 h 18"/>
                <a:gd name="T10" fmla="*/ 17 w 17"/>
                <a:gd name="T11" fmla="*/ 15 h 18"/>
                <a:gd name="T12" fmla="*/ 17 w 17"/>
                <a:gd name="T13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8">
                  <a:moveTo>
                    <a:pt x="17" y="17"/>
                  </a:moveTo>
                  <a:cubicBezTo>
                    <a:pt x="16" y="18"/>
                    <a:pt x="15" y="18"/>
                    <a:pt x="14" y="17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6"/>
                    <a:pt x="17" y="17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01" name="组合 100"/>
          <p:cNvGrpSpPr/>
          <p:nvPr/>
        </p:nvGrpSpPr>
        <p:grpSpPr>
          <a:xfrm>
            <a:off x="1375961" y="3197275"/>
            <a:ext cx="697280" cy="697280"/>
            <a:chOff x="670213" y="1791045"/>
            <a:chExt cx="916128" cy="916128"/>
          </a:xfrm>
        </p:grpSpPr>
        <p:sp>
          <p:nvSpPr>
            <p:cNvPr id="97" name="Freeform 100"/>
            <p:cNvSpPr>
              <a:spLocks noEditPoints="1"/>
            </p:cNvSpPr>
            <p:nvPr/>
          </p:nvSpPr>
          <p:spPr bwMode="auto">
            <a:xfrm>
              <a:off x="690251" y="1811085"/>
              <a:ext cx="876046" cy="876048"/>
            </a:xfrm>
            <a:custGeom>
              <a:avLst/>
              <a:gdLst>
                <a:gd name="T0" fmla="*/ 83 w 88"/>
                <a:gd name="T1" fmla="*/ 37 h 88"/>
                <a:gd name="T2" fmla="*/ 76 w 88"/>
                <a:gd name="T3" fmla="*/ 37 h 88"/>
                <a:gd name="T4" fmla="*/ 72 w 88"/>
                <a:gd name="T5" fmla="*/ 26 h 88"/>
                <a:gd name="T6" fmla="*/ 77 w 88"/>
                <a:gd name="T7" fmla="*/ 21 h 88"/>
                <a:gd name="T8" fmla="*/ 77 w 88"/>
                <a:gd name="T9" fmla="*/ 15 h 88"/>
                <a:gd name="T10" fmla="*/ 73 w 88"/>
                <a:gd name="T11" fmla="*/ 11 h 88"/>
                <a:gd name="T12" fmla="*/ 67 w 88"/>
                <a:gd name="T13" fmla="*/ 11 h 88"/>
                <a:gd name="T14" fmla="*/ 61 w 88"/>
                <a:gd name="T15" fmla="*/ 16 h 88"/>
                <a:gd name="T16" fmla="*/ 51 w 88"/>
                <a:gd name="T17" fmla="*/ 12 h 88"/>
                <a:gd name="T18" fmla="*/ 51 w 88"/>
                <a:gd name="T19" fmla="*/ 5 h 88"/>
                <a:gd name="T20" fmla="*/ 46 w 88"/>
                <a:gd name="T21" fmla="*/ 0 h 88"/>
                <a:gd name="T22" fmla="*/ 41 w 88"/>
                <a:gd name="T23" fmla="*/ 0 h 88"/>
                <a:gd name="T24" fmla="*/ 36 w 88"/>
                <a:gd name="T25" fmla="*/ 5 h 88"/>
                <a:gd name="T26" fmla="*/ 36 w 88"/>
                <a:gd name="T27" fmla="*/ 12 h 88"/>
                <a:gd name="T28" fmla="*/ 26 w 88"/>
                <a:gd name="T29" fmla="*/ 16 h 88"/>
                <a:gd name="T30" fmla="*/ 21 w 88"/>
                <a:gd name="T31" fmla="*/ 11 h 88"/>
                <a:gd name="T32" fmla="*/ 15 w 88"/>
                <a:gd name="T33" fmla="*/ 11 h 88"/>
                <a:gd name="T34" fmla="*/ 11 w 88"/>
                <a:gd name="T35" fmla="*/ 15 h 88"/>
                <a:gd name="T36" fmla="*/ 11 w 88"/>
                <a:gd name="T37" fmla="*/ 21 h 88"/>
                <a:gd name="T38" fmla="*/ 16 w 88"/>
                <a:gd name="T39" fmla="*/ 26 h 88"/>
                <a:gd name="T40" fmla="*/ 11 w 88"/>
                <a:gd name="T41" fmla="*/ 37 h 88"/>
                <a:gd name="T42" fmla="*/ 4 w 88"/>
                <a:gd name="T43" fmla="*/ 37 h 88"/>
                <a:gd name="T44" fmla="*/ 0 w 88"/>
                <a:gd name="T45" fmla="*/ 41 h 88"/>
                <a:gd name="T46" fmla="*/ 0 w 88"/>
                <a:gd name="T47" fmla="*/ 47 h 88"/>
                <a:gd name="T48" fmla="*/ 4 w 88"/>
                <a:gd name="T49" fmla="*/ 51 h 88"/>
                <a:gd name="T50" fmla="*/ 11 w 88"/>
                <a:gd name="T51" fmla="*/ 51 h 88"/>
                <a:gd name="T52" fmla="*/ 16 w 88"/>
                <a:gd name="T53" fmla="*/ 62 h 88"/>
                <a:gd name="T54" fmla="*/ 11 w 88"/>
                <a:gd name="T55" fmla="*/ 67 h 88"/>
                <a:gd name="T56" fmla="*/ 11 w 88"/>
                <a:gd name="T57" fmla="*/ 73 h 88"/>
                <a:gd name="T58" fmla="*/ 14 w 88"/>
                <a:gd name="T59" fmla="*/ 77 h 88"/>
                <a:gd name="T60" fmla="*/ 21 w 88"/>
                <a:gd name="T61" fmla="*/ 77 h 88"/>
                <a:gd name="T62" fmla="*/ 26 w 88"/>
                <a:gd name="T63" fmla="*/ 72 h 88"/>
                <a:gd name="T64" fmla="*/ 36 w 88"/>
                <a:gd name="T65" fmla="*/ 76 h 88"/>
                <a:gd name="T66" fmla="*/ 36 w 88"/>
                <a:gd name="T67" fmla="*/ 84 h 88"/>
                <a:gd name="T68" fmla="*/ 41 w 88"/>
                <a:gd name="T69" fmla="*/ 88 h 88"/>
                <a:gd name="T70" fmla="*/ 46 w 88"/>
                <a:gd name="T71" fmla="*/ 88 h 88"/>
                <a:gd name="T72" fmla="*/ 51 w 88"/>
                <a:gd name="T73" fmla="*/ 84 h 88"/>
                <a:gd name="T74" fmla="*/ 51 w 88"/>
                <a:gd name="T75" fmla="*/ 76 h 88"/>
                <a:gd name="T76" fmla="*/ 61 w 88"/>
                <a:gd name="T77" fmla="*/ 72 h 88"/>
                <a:gd name="T78" fmla="*/ 66 w 88"/>
                <a:gd name="T79" fmla="*/ 77 h 88"/>
                <a:gd name="T80" fmla="*/ 73 w 88"/>
                <a:gd name="T81" fmla="*/ 77 h 88"/>
                <a:gd name="T82" fmla="*/ 77 w 88"/>
                <a:gd name="T83" fmla="*/ 73 h 88"/>
                <a:gd name="T84" fmla="*/ 77 w 88"/>
                <a:gd name="T85" fmla="*/ 67 h 88"/>
                <a:gd name="T86" fmla="*/ 72 w 88"/>
                <a:gd name="T87" fmla="*/ 62 h 88"/>
                <a:gd name="T88" fmla="*/ 76 w 88"/>
                <a:gd name="T89" fmla="*/ 51 h 88"/>
                <a:gd name="T90" fmla="*/ 83 w 88"/>
                <a:gd name="T91" fmla="*/ 51 h 88"/>
                <a:gd name="T92" fmla="*/ 88 w 88"/>
                <a:gd name="T93" fmla="*/ 47 h 88"/>
                <a:gd name="T94" fmla="*/ 88 w 88"/>
                <a:gd name="T95" fmla="*/ 41 h 88"/>
                <a:gd name="T96" fmla="*/ 83 w 88"/>
                <a:gd name="T97" fmla="*/ 37 h 88"/>
                <a:gd name="T98" fmla="*/ 44 w 88"/>
                <a:gd name="T99" fmla="*/ 59 h 88"/>
                <a:gd name="T100" fmla="*/ 29 w 88"/>
                <a:gd name="T101" fmla="*/ 44 h 88"/>
                <a:gd name="T102" fmla="*/ 44 w 88"/>
                <a:gd name="T103" fmla="*/ 29 h 88"/>
                <a:gd name="T104" fmla="*/ 59 w 88"/>
                <a:gd name="T105" fmla="*/ 44 h 88"/>
                <a:gd name="T106" fmla="*/ 44 w 88"/>
                <a:gd name="T107" fmla="*/ 59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8" h="88">
                  <a:moveTo>
                    <a:pt x="83" y="37"/>
                  </a:moveTo>
                  <a:cubicBezTo>
                    <a:pt x="76" y="37"/>
                    <a:pt x="76" y="37"/>
                    <a:pt x="76" y="37"/>
                  </a:cubicBezTo>
                  <a:cubicBezTo>
                    <a:pt x="75" y="33"/>
                    <a:pt x="74" y="30"/>
                    <a:pt x="72" y="26"/>
                  </a:cubicBezTo>
                  <a:cubicBezTo>
                    <a:pt x="77" y="21"/>
                    <a:pt x="77" y="21"/>
                    <a:pt x="77" y="21"/>
                  </a:cubicBezTo>
                  <a:cubicBezTo>
                    <a:pt x="79" y="19"/>
                    <a:pt x="79" y="17"/>
                    <a:pt x="77" y="15"/>
                  </a:cubicBezTo>
                  <a:cubicBezTo>
                    <a:pt x="73" y="11"/>
                    <a:pt x="73" y="11"/>
                    <a:pt x="73" y="11"/>
                  </a:cubicBezTo>
                  <a:cubicBezTo>
                    <a:pt x="71" y="9"/>
                    <a:pt x="68" y="9"/>
                    <a:pt x="67" y="11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58" y="14"/>
                    <a:pt x="55" y="13"/>
                    <a:pt x="51" y="12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2"/>
                    <a:pt x="49" y="0"/>
                    <a:pt x="46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39" y="0"/>
                    <a:pt x="36" y="2"/>
                    <a:pt x="36" y="5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3" y="13"/>
                    <a:pt x="29" y="14"/>
                    <a:pt x="26" y="16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9" y="9"/>
                    <a:pt x="16" y="9"/>
                    <a:pt x="15" y="11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9" y="16"/>
                    <a:pt x="9" y="19"/>
                    <a:pt x="11" y="21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4" y="29"/>
                    <a:pt x="12" y="33"/>
                    <a:pt x="11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2" y="37"/>
                    <a:pt x="0" y="39"/>
                    <a:pt x="0" y="4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9"/>
                    <a:pt x="2" y="51"/>
                    <a:pt x="4" y="51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12" y="55"/>
                    <a:pt x="14" y="58"/>
                    <a:pt x="16" y="62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9" y="68"/>
                    <a:pt x="9" y="71"/>
                    <a:pt x="11" y="73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6" y="79"/>
                    <a:pt x="19" y="79"/>
                    <a:pt x="21" y="77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9" y="74"/>
                    <a:pt x="33" y="76"/>
                    <a:pt x="36" y="76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6" y="86"/>
                    <a:pt x="38" y="88"/>
                    <a:pt x="41" y="88"/>
                  </a:cubicBezTo>
                  <a:cubicBezTo>
                    <a:pt x="46" y="88"/>
                    <a:pt x="46" y="88"/>
                    <a:pt x="46" y="88"/>
                  </a:cubicBezTo>
                  <a:cubicBezTo>
                    <a:pt x="49" y="88"/>
                    <a:pt x="51" y="86"/>
                    <a:pt x="51" y="84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55" y="76"/>
                    <a:pt x="58" y="74"/>
                    <a:pt x="61" y="72"/>
                  </a:cubicBezTo>
                  <a:cubicBezTo>
                    <a:pt x="66" y="77"/>
                    <a:pt x="66" y="77"/>
                    <a:pt x="66" y="77"/>
                  </a:cubicBezTo>
                  <a:cubicBezTo>
                    <a:pt x="68" y="79"/>
                    <a:pt x="71" y="79"/>
                    <a:pt x="73" y="77"/>
                  </a:cubicBezTo>
                  <a:cubicBezTo>
                    <a:pt x="77" y="73"/>
                    <a:pt x="77" y="73"/>
                    <a:pt x="77" y="73"/>
                  </a:cubicBezTo>
                  <a:cubicBezTo>
                    <a:pt x="79" y="72"/>
                    <a:pt x="79" y="69"/>
                    <a:pt x="77" y="67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74" y="59"/>
                    <a:pt x="75" y="55"/>
                    <a:pt x="76" y="51"/>
                  </a:cubicBezTo>
                  <a:cubicBezTo>
                    <a:pt x="83" y="51"/>
                    <a:pt x="83" y="51"/>
                    <a:pt x="83" y="51"/>
                  </a:cubicBezTo>
                  <a:cubicBezTo>
                    <a:pt x="86" y="51"/>
                    <a:pt x="88" y="49"/>
                    <a:pt x="88" y="47"/>
                  </a:cubicBezTo>
                  <a:cubicBezTo>
                    <a:pt x="88" y="41"/>
                    <a:pt x="88" y="41"/>
                    <a:pt x="88" y="41"/>
                  </a:cubicBezTo>
                  <a:cubicBezTo>
                    <a:pt x="88" y="39"/>
                    <a:pt x="86" y="37"/>
                    <a:pt x="83" y="37"/>
                  </a:cubicBezTo>
                  <a:close/>
                  <a:moveTo>
                    <a:pt x="44" y="59"/>
                  </a:moveTo>
                  <a:cubicBezTo>
                    <a:pt x="36" y="59"/>
                    <a:pt x="29" y="52"/>
                    <a:pt x="29" y="44"/>
                  </a:cubicBezTo>
                  <a:cubicBezTo>
                    <a:pt x="29" y="36"/>
                    <a:pt x="36" y="29"/>
                    <a:pt x="44" y="29"/>
                  </a:cubicBezTo>
                  <a:cubicBezTo>
                    <a:pt x="52" y="29"/>
                    <a:pt x="59" y="36"/>
                    <a:pt x="59" y="44"/>
                  </a:cubicBezTo>
                  <a:cubicBezTo>
                    <a:pt x="59" y="52"/>
                    <a:pt x="52" y="59"/>
                    <a:pt x="44" y="59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102"/>
            <p:cNvSpPr>
              <a:spLocks noEditPoints="1"/>
            </p:cNvSpPr>
            <p:nvPr/>
          </p:nvSpPr>
          <p:spPr bwMode="auto">
            <a:xfrm>
              <a:off x="670213" y="1791045"/>
              <a:ext cx="916128" cy="916128"/>
            </a:xfrm>
            <a:custGeom>
              <a:avLst/>
              <a:gdLst>
                <a:gd name="T0" fmla="*/ 36 w 92"/>
                <a:gd name="T1" fmla="*/ 86 h 92"/>
                <a:gd name="T2" fmla="*/ 24 w 92"/>
                <a:gd name="T3" fmla="*/ 81 h 92"/>
                <a:gd name="T4" fmla="*/ 9 w 92"/>
                <a:gd name="T5" fmla="*/ 72 h 92"/>
                <a:gd name="T6" fmla="*/ 12 w 92"/>
                <a:gd name="T7" fmla="*/ 55 h 92"/>
                <a:gd name="T8" fmla="*/ 0 w 92"/>
                <a:gd name="T9" fmla="*/ 49 h 92"/>
                <a:gd name="T10" fmla="*/ 12 w 92"/>
                <a:gd name="T11" fmla="*/ 37 h 92"/>
                <a:gd name="T12" fmla="*/ 11 w 92"/>
                <a:gd name="T13" fmla="*/ 15 h 92"/>
                <a:gd name="T14" fmla="*/ 29 w 92"/>
                <a:gd name="T15" fmla="*/ 15 h 92"/>
                <a:gd name="T16" fmla="*/ 43 w 92"/>
                <a:gd name="T17" fmla="*/ 0 h 92"/>
                <a:gd name="T18" fmla="*/ 55 w 92"/>
                <a:gd name="T19" fmla="*/ 12 h 92"/>
                <a:gd name="T20" fmla="*/ 77 w 92"/>
                <a:gd name="T21" fmla="*/ 11 h 92"/>
                <a:gd name="T22" fmla="*/ 80 w 92"/>
                <a:gd name="T23" fmla="*/ 25 h 92"/>
                <a:gd name="T24" fmla="*/ 85 w 92"/>
                <a:gd name="T25" fmla="*/ 37 h 92"/>
                <a:gd name="T26" fmla="*/ 85 w 92"/>
                <a:gd name="T27" fmla="*/ 55 h 92"/>
                <a:gd name="T28" fmla="*/ 76 w 92"/>
                <a:gd name="T29" fmla="*/ 63 h 92"/>
                <a:gd name="T30" fmla="*/ 80 w 92"/>
                <a:gd name="T31" fmla="*/ 77 h 92"/>
                <a:gd name="T32" fmla="*/ 63 w 92"/>
                <a:gd name="T33" fmla="*/ 77 h 92"/>
                <a:gd name="T34" fmla="*/ 48 w 92"/>
                <a:gd name="T35" fmla="*/ 92 h 92"/>
                <a:gd name="T36" fmla="*/ 39 w 92"/>
                <a:gd name="T37" fmla="*/ 76 h 92"/>
                <a:gd name="T38" fmla="*/ 43 w 92"/>
                <a:gd name="T39" fmla="*/ 88 h 92"/>
                <a:gd name="T40" fmla="*/ 48 w 92"/>
                <a:gd name="T41" fmla="*/ 88 h 92"/>
                <a:gd name="T42" fmla="*/ 53 w 92"/>
                <a:gd name="T43" fmla="*/ 76 h 92"/>
                <a:gd name="T44" fmla="*/ 70 w 92"/>
                <a:gd name="T45" fmla="*/ 78 h 92"/>
                <a:gd name="T46" fmla="*/ 78 w 92"/>
                <a:gd name="T47" fmla="*/ 72 h 92"/>
                <a:gd name="T48" fmla="*/ 72 w 92"/>
                <a:gd name="T49" fmla="*/ 63 h 92"/>
                <a:gd name="T50" fmla="*/ 85 w 92"/>
                <a:gd name="T51" fmla="*/ 51 h 92"/>
                <a:gd name="T52" fmla="*/ 85 w 92"/>
                <a:gd name="T53" fmla="*/ 41 h 92"/>
                <a:gd name="T54" fmla="*/ 72 w 92"/>
                <a:gd name="T55" fmla="*/ 29 h 92"/>
                <a:gd name="T56" fmla="*/ 78 w 92"/>
                <a:gd name="T57" fmla="*/ 20 h 92"/>
                <a:gd name="T58" fmla="*/ 70 w 92"/>
                <a:gd name="T59" fmla="*/ 14 h 92"/>
                <a:gd name="T60" fmla="*/ 53 w 92"/>
                <a:gd name="T61" fmla="*/ 16 h 92"/>
                <a:gd name="T62" fmla="*/ 48 w 92"/>
                <a:gd name="T63" fmla="*/ 4 h 92"/>
                <a:gd name="T64" fmla="*/ 40 w 92"/>
                <a:gd name="T65" fmla="*/ 15 h 92"/>
                <a:gd name="T66" fmla="*/ 28 w 92"/>
                <a:gd name="T67" fmla="*/ 20 h 92"/>
                <a:gd name="T68" fmla="*/ 14 w 92"/>
                <a:gd name="T69" fmla="*/ 18 h 92"/>
                <a:gd name="T70" fmla="*/ 20 w 92"/>
                <a:gd name="T71" fmla="*/ 29 h 92"/>
                <a:gd name="T72" fmla="*/ 6 w 92"/>
                <a:gd name="T73" fmla="*/ 41 h 92"/>
                <a:gd name="T74" fmla="*/ 4 w 92"/>
                <a:gd name="T75" fmla="*/ 50 h 92"/>
                <a:gd name="T76" fmla="*/ 15 w 92"/>
                <a:gd name="T77" fmla="*/ 53 h 92"/>
                <a:gd name="T78" fmla="*/ 14 w 92"/>
                <a:gd name="T79" fmla="*/ 70 h 92"/>
                <a:gd name="T80" fmla="*/ 18 w 92"/>
                <a:gd name="T81" fmla="*/ 78 h 92"/>
                <a:gd name="T82" fmla="*/ 46 w 92"/>
                <a:gd name="T83" fmla="*/ 63 h 92"/>
                <a:gd name="T84" fmla="*/ 63 w 92"/>
                <a:gd name="T85" fmla="*/ 46 h 92"/>
                <a:gd name="T86" fmla="*/ 33 w 92"/>
                <a:gd name="T87" fmla="*/ 46 h 92"/>
                <a:gd name="T88" fmla="*/ 46 w 92"/>
                <a:gd name="T89" fmla="*/ 33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2" h="92">
                  <a:moveTo>
                    <a:pt x="48" y="92"/>
                  </a:moveTo>
                  <a:cubicBezTo>
                    <a:pt x="43" y="92"/>
                    <a:pt x="43" y="92"/>
                    <a:pt x="43" y="92"/>
                  </a:cubicBezTo>
                  <a:cubicBezTo>
                    <a:pt x="39" y="92"/>
                    <a:pt x="36" y="89"/>
                    <a:pt x="36" y="86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34" y="79"/>
                    <a:pt x="31" y="78"/>
                    <a:pt x="28" y="77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22" y="83"/>
                    <a:pt x="17" y="83"/>
                    <a:pt x="15" y="80"/>
                  </a:cubicBezTo>
                  <a:cubicBezTo>
                    <a:pt x="11" y="77"/>
                    <a:pt x="11" y="77"/>
                    <a:pt x="11" y="77"/>
                  </a:cubicBezTo>
                  <a:cubicBezTo>
                    <a:pt x="10" y="75"/>
                    <a:pt x="9" y="74"/>
                    <a:pt x="9" y="72"/>
                  </a:cubicBezTo>
                  <a:cubicBezTo>
                    <a:pt x="9" y="70"/>
                    <a:pt x="10" y="69"/>
                    <a:pt x="11" y="67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4" y="61"/>
                    <a:pt x="13" y="58"/>
                    <a:pt x="12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4" y="55"/>
                    <a:pt x="3" y="55"/>
                    <a:pt x="2" y="53"/>
                  </a:cubicBezTo>
                  <a:cubicBezTo>
                    <a:pt x="0" y="52"/>
                    <a:pt x="0" y="50"/>
                    <a:pt x="0" y="4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0"/>
                    <a:pt x="3" y="37"/>
                    <a:pt x="6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3" y="34"/>
                    <a:pt x="14" y="31"/>
                    <a:pt x="15" y="29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2"/>
                    <a:pt x="9" y="18"/>
                    <a:pt x="11" y="15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8" y="9"/>
                    <a:pt x="22" y="9"/>
                    <a:pt x="25" y="11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1" y="14"/>
                    <a:pt x="34" y="13"/>
                    <a:pt x="36" y="12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3"/>
                    <a:pt x="39" y="0"/>
                    <a:pt x="43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2" y="0"/>
                    <a:pt x="55" y="3"/>
                    <a:pt x="55" y="7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8" y="13"/>
                    <a:pt x="61" y="14"/>
                    <a:pt x="63" y="15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70" y="9"/>
                    <a:pt x="74" y="9"/>
                    <a:pt x="77" y="11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2" y="17"/>
                    <a:pt x="82" y="18"/>
                    <a:pt x="82" y="20"/>
                  </a:cubicBezTo>
                  <a:cubicBezTo>
                    <a:pt x="82" y="22"/>
                    <a:pt x="82" y="23"/>
                    <a:pt x="80" y="25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8" y="31"/>
                    <a:pt x="79" y="34"/>
                    <a:pt x="80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9" y="37"/>
                    <a:pt x="92" y="40"/>
                    <a:pt x="92" y="43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52"/>
                    <a:pt x="89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79" y="58"/>
                    <a:pt x="78" y="61"/>
                    <a:pt x="76" y="63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82" y="69"/>
                    <a:pt x="82" y="70"/>
                    <a:pt x="82" y="72"/>
                  </a:cubicBezTo>
                  <a:cubicBezTo>
                    <a:pt x="82" y="74"/>
                    <a:pt x="82" y="76"/>
                    <a:pt x="80" y="77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4" y="83"/>
                    <a:pt x="70" y="83"/>
                    <a:pt x="67" y="81"/>
                  </a:cubicBezTo>
                  <a:cubicBezTo>
                    <a:pt x="63" y="77"/>
                    <a:pt x="63" y="77"/>
                    <a:pt x="63" y="77"/>
                  </a:cubicBezTo>
                  <a:cubicBezTo>
                    <a:pt x="61" y="78"/>
                    <a:pt x="58" y="79"/>
                    <a:pt x="55" y="80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5" y="89"/>
                    <a:pt x="52" y="92"/>
                    <a:pt x="48" y="92"/>
                  </a:cubicBezTo>
                  <a:close/>
                  <a:moveTo>
                    <a:pt x="28" y="71"/>
                  </a:moveTo>
                  <a:cubicBezTo>
                    <a:pt x="29" y="72"/>
                    <a:pt x="29" y="72"/>
                    <a:pt x="29" y="72"/>
                  </a:cubicBezTo>
                  <a:cubicBezTo>
                    <a:pt x="32" y="74"/>
                    <a:pt x="35" y="76"/>
                    <a:pt x="39" y="76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0" y="87"/>
                    <a:pt x="42" y="88"/>
                    <a:pt x="43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8" y="90"/>
                    <a:pt x="48" y="90"/>
                    <a:pt x="48" y="90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50" y="88"/>
                    <a:pt x="51" y="87"/>
                    <a:pt x="51" y="86"/>
                  </a:cubicBezTo>
                  <a:cubicBezTo>
                    <a:pt x="51" y="77"/>
                    <a:pt x="51" y="77"/>
                    <a:pt x="51" y="77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56" y="76"/>
                    <a:pt x="59" y="74"/>
                    <a:pt x="62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1" y="79"/>
                    <a:pt x="73" y="79"/>
                    <a:pt x="74" y="78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8" y="74"/>
                    <a:pt x="78" y="73"/>
                    <a:pt x="78" y="72"/>
                  </a:cubicBezTo>
                  <a:cubicBezTo>
                    <a:pt x="78" y="71"/>
                    <a:pt x="78" y="71"/>
                    <a:pt x="77" y="70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4" y="60"/>
                    <a:pt x="75" y="56"/>
                    <a:pt x="76" y="53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85" y="51"/>
                    <a:pt x="85" y="51"/>
                    <a:pt x="85" y="51"/>
                  </a:cubicBezTo>
                  <a:cubicBezTo>
                    <a:pt x="87" y="51"/>
                    <a:pt x="88" y="50"/>
                    <a:pt x="88" y="49"/>
                  </a:cubicBezTo>
                  <a:cubicBezTo>
                    <a:pt x="88" y="43"/>
                    <a:pt x="88" y="43"/>
                    <a:pt x="88" y="43"/>
                  </a:cubicBezTo>
                  <a:cubicBezTo>
                    <a:pt x="88" y="42"/>
                    <a:pt x="87" y="41"/>
                    <a:pt x="85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5" y="36"/>
                    <a:pt x="74" y="32"/>
                    <a:pt x="72" y="29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8" y="21"/>
                    <a:pt x="78" y="21"/>
                    <a:pt x="78" y="20"/>
                  </a:cubicBezTo>
                  <a:cubicBezTo>
                    <a:pt x="78" y="19"/>
                    <a:pt x="78" y="19"/>
                    <a:pt x="78" y="18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3" y="13"/>
                    <a:pt x="71" y="13"/>
                    <a:pt x="70" y="14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59" y="18"/>
                    <a:pt x="56" y="16"/>
                    <a:pt x="53" y="1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5"/>
                    <a:pt x="50" y="4"/>
                    <a:pt x="48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0" y="5"/>
                    <a:pt x="40" y="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6" y="16"/>
                    <a:pt x="32" y="18"/>
                    <a:pt x="29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3"/>
                    <a:pt x="19" y="13"/>
                    <a:pt x="18" y="14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9"/>
                    <a:pt x="13" y="21"/>
                    <a:pt x="14" y="22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18" y="32"/>
                    <a:pt x="16" y="36"/>
                    <a:pt x="15" y="39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1"/>
                    <a:pt x="4" y="42"/>
                    <a:pt x="4" y="43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49"/>
                    <a:pt x="4" y="50"/>
                    <a:pt x="4" y="50"/>
                  </a:cubicBezTo>
                  <a:cubicBezTo>
                    <a:pt x="5" y="51"/>
                    <a:pt x="6" y="51"/>
                    <a:pt x="6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6" y="56"/>
                    <a:pt x="17" y="60"/>
                    <a:pt x="19" y="63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3" y="71"/>
                    <a:pt x="13" y="71"/>
                    <a:pt x="13" y="72"/>
                  </a:cubicBezTo>
                  <a:cubicBezTo>
                    <a:pt x="13" y="73"/>
                    <a:pt x="13" y="73"/>
                    <a:pt x="14" y="74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9" y="79"/>
                    <a:pt x="21" y="79"/>
                    <a:pt x="21" y="78"/>
                  </a:cubicBezTo>
                  <a:lnTo>
                    <a:pt x="28" y="71"/>
                  </a:lnTo>
                  <a:close/>
                  <a:moveTo>
                    <a:pt x="46" y="63"/>
                  </a:moveTo>
                  <a:cubicBezTo>
                    <a:pt x="37" y="63"/>
                    <a:pt x="29" y="55"/>
                    <a:pt x="29" y="46"/>
                  </a:cubicBezTo>
                  <a:cubicBezTo>
                    <a:pt x="29" y="37"/>
                    <a:pt x="37" y="29"/>
                    <a:pt x="46" y="29"/>
                  </a:cubicBezTo>
                  <a:cubicBezTo>
                    <a:pt x="55" y="29"/>
                    <a:pt x="63" y="37"/>
                    <a:pt x="63" y="46"/>
                  </a:cubicBezTo>
                  <a:cubicBezTo>
                    <a:pt x="63" y="55"/>
                    <a:pt x="55" y="63"/>
                    <a:pt x="46" y="63"/>
                  </a:cubicBezTo>
                  <a:close/>
                  <a:moveTo>
                    <a:pt x="46" y="33"/>
                  </a:moveTo>
                  <a:cubicBezTo>
                    <a:pt x="39" y="33"/>
                    <a:pt x="33" y="39"/>
                    <a:pt x="33" y="46"/>
                  </a:cubicBezTo>
                  <a:cubicBezTo>
                    <a:pt x="33" y="53"/>
                    <a:pt x="39" y="59"/>
                    <a:pt x="46" y="59"/>
                  </a:cubicBezTo>
                  <a:cubicBezTo>
                    <a:pt x="53" y="59"/>
                    <a:pt x="59" y="53"/>
                    <a:pt x="59" y="46"/>
                  </a:cubicBezTo>
                  <a:cubicBezTo>
                    <a:pt x="59" y="39"/>
                    <a:pt x="53" y="33"/>
                    <a:pt x="46" y="33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104"/>
            <p:cNvSpPr/>
            <p:nvPr/>
          </p:nvSpPr>
          <p:spPr bwMode="auto">
            <a:xfrm>
              <a:off x="1159765" y="2340721"/>
              <a:ext cx="177499" cy="148870"/>
            </a:xfrm>
            <a:custGeom>
              <a:avLst/>
              <a:gdLst>
                <a:gd name="T0" fmla="*/ 2 w 18"/>
                <a:gd name="T1" fmla="*/ 15 h 15"/>
                <a:gd name="T2" fmla="*/ 0 w 18"/>
                <a:gd name="T3" fmla="*/ 14 h 15"/>
                <a:gd name="T4" fmla="*/ 2 w 18"/>
                <a:gd name="T5" fmla="*/ 12 h 15"/>
                <a:gd name="T6" fmla="*/ 14 w 18"/>
                <a:gd name="T7" fmla="*/ 2 h 15"/>
                <a:gd name="T8" fmla="*/ 17 w 18"/>
                <a:gd name="T9" fmla="*/ 1 h 15"/>
                <a:gd name="T10" fmla="*/ 17 w 18"/>
                <a:gd name="T11" fmla="*/ 4 h 15"/>
                <a:gd name="T12" fmla="*/ 3 w 18"/>
                <a:gd name="T13" fmla="*/ 15 h 15"/>
                <a:gd name="T14" fmla="*/ 2 w 18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5">
                  <a:moveTo>
                    <a:pt x="2" y="15"/>
                  </a:moveTo>
                  <a:cubicBezTo>
                    <a:pt x="1" y="15"/>
                    <a:pt x="1" y="15"/>
                    <a:pt x="0" y="14"/>
                  </a:cubicBezTo>
                  <a:cubicBezTo>
                    <a:pt x="0" y="13"/>
                    <a:pt x="1" y="12"/>
                    <a:pt x="2" y="12"/>
                  </a:cubicBezTo>
                  <a:cubicBezTo>
                    <a:pt x="7" y="10"/>
                    <a:pt x="11" y="6"/>
                    <a:pt x="14" y="2"/>
                  </a:cubicBezTo>
                  <a:cubicBezTo>
                    <a:pt x="14" y="1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4" y="9"/>
                    <a:pt x="9" y="14"/>
                    <a:pt x="3" y="15"/>
                  </a:cubicBezTo>
                  <a:cubicBezTo>
                    <a:pt x="3" y="15"/>
                    <a:pt x="2" y="15"/>
                    <a:pt x="2" y="15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106"/>
            <p:cNvSpPr/>
            <p:nvPr/>
          </p:nvSpPr>
          <p:spPr bwMode="auto">
            <a:xfrm>
              <a:off x="879201" y="2000035"/>
              <a:ext cx="220441" cy="200403"/>
            </a:xfrm>
            <a:custGeom>
              <a:avLst/>
              <a:gdLst>
                <a:gd name="T0" fmla="*/ 3 w 22"/>
                <a:gd name="T1" fmla="*/ 20 h 20"/>
                <a:gd name="T2" fmla="*/ 2 w 22"/>
                <a:gd name="T3" fmla="*/ 20 h 20"/>
                <a:gd name="T4" fmla="*/ 1 w 22"/>
                <a:gd name="T5" fmla="*/ 17 h 20"/>
                <a:gd name="T6" fmla="*/ 19 w 22"/>
                <a:gd name="T7" fmla="*/ 0 h 20"/>
                <a:gd name="T8" fmla="*/ 22 w 22"/>
                <a:gd name="T9" fmla="*/ 2 h 20"/>
                <a:gd name="T10" fmla="*/ 20 w 22"/>
                <a:gd name="T11" fmla="*/ 4 h 20"/>
                <a:gd name="T12" fmla="*/ 4 w 22"/>
                <a:gd name="T13" fmla="*/ 19 h 20"/>
                <a:gd name="T14" fmla="*/ 3 w 22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0">
                  <a:moveTo>
                    <a:pt x="3" y="20"/>
                  </a:move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0" y="18"/>
                    <a:pt x="1" y="17"/>
                  </a:cubicBezTo>
                  <a:cubicBezTo>
                    <a:pt x="4" y="9"/>
                    <a:pt x="11" y="3"/>
                    <a:pt x="19" y="0"/>
                  </a:cubicBezTo>
                  <a:cubicBezTo>
                    <a:pt x="21" y="0"/>
                    <a:pt x="22" y="1"/>
                    <a:pt x="22" y="2"/>
                  </a:cubicBezTo>
                  <a:cubicBezTo>
                    <a:pt x="22" y="3"/>
                    <a:pt x="21" y="4"/>
                    <a:pt x="20" y="4"/>
                  </a:cubicBezTo>
                  <a:cubicBezTo>
                    <a:pt x="13" y="6"/>
                    <a:pt x="7" y="12"/>
                    <a:pt x="4" y="19"/>
                  </a:cubicBezTo>
                  <a:cubicBezTo>
                    <a:pt x="4" y="20"/>
                    <a:pt x="3" y="20"/>
                    <a:pt x="3" y="20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02" name="组合 101"/>
          <p:cNvGrpSpPr/>
          <p:nvPr/>
        </p:nvGrpSpPr>
        <p:grpSpPr>
          <a:xfrm>
            <a:off x="1401547" y="4915492"/>
            <a:ext cx="697280" cy="697280"/>
            <a:chOff x="670213" y="1791045"/>
            <a:chExt cx="916128" cy="916128"/>
          </a:xfrm>
        </p:grpSpPr>
        <p:sp>
          <p:nvSpPr>
            <p:cNvPr id="103" name="Freeform 100"/>
            <p:cNvSpPr>
              <a:spLocks noEditPoints="1"/>
            </p:cNvSpPr>
            <p:nvPr/>
          </p:nvSpPr>
          <p:spPr bwMode="auto">
            <a:xfrm>
              <a:off x="690251" y="1811085"/>
              <a:ext cx="876046" cy="876048"/>
            </a:xfrm>
            <a:custGeom>
              <a:avLst/>
              <a:gdLst>
                <a:gd name="T0" fmla="*/ 83 w 88"/>
                <a:gd name="T1" fmla="*/ 37 h 88"/>
                <a:gd name="T2" fmla="*/ 76 w 88"/>
                <a:gd name="T3" fmla="*/ 37 h 88"/>
                <a:gd name="T4" fmla="*/ 72 w 88"/>
                <a:gd name="T5" fmla="*/ 26 h 88"/>
                <a:gd name="T6" fmla="*/ 77 w 88"/>
                <a:gd name="T7" fmla="*/ 21 h 88"/>
                <a:gd name="T8" fmla="*/ 77 w 88"/>
                <a:gd name="T9" fmla="*/ 15 h 88"/>
                <a:gd name="T10" fmla="*/ 73 w 88"/>
                <a:gd name="T11" fmla="*/ 11 h 88"/>
                <a:gd name="T12" fmla="*/ 67 w 88"/>
                <a:gd name="T13" fmla="*/ 11 h 88"/>
                <a:gd name="T14" fmla="*/ 61 w 88"/>
                <a:gd name="T15" fmla="*/ 16 h 88"/>
                <a:gd name="T16" fmla="*/ 51 w 88"/>
                <a:gd name="T17" fmla="*/ 12 h 88"/>
                <a:gd name="T18" fmla="*/ 51 w 88"/>
                <a:gd name="T19" fmla="*/ 5 h 88"/>
                <a:gd name="T20" fmla="*/ 46 w 88"/>
                <a:gd name="T21" fmla="*/ 0 h 88"/>
                <a:gd name="T22" fmla="*/ 41 w 88"/>
                <a:gd name="T23" fmla="*/ 0 h 88"/>
                <a:gd name="T24" fmla="*/ 36 w 88"/>
                <a:gd name="T25" fmla="*/ 5 h 88"/>
                <a:gd name="T26" fmla="*/ 36 w 88"/>
                <a:gd name="T27" fmla="*/ 12 h 88"/>
                <a:gd name="T28" fmla="*/ 26 w 88"/>
                <a:gd name="T29" fmla="*/ 16 h 88"/>
                <a:gd name="T30" fmla="*/ 21 w 88"/>
                <a:gd name="T31" fmla="*/ 11 h 88"/>
                <a:gd name="T32" fmla="*/ 15 w 88"/>
                <a:gd name="T33" fmla="*/ 11 h 88"/>
                <a:gd name="T34" fmla="*/ 11 w 88"/>
                <a:gd name="T35" fmla="*/ 15 h 88"/>
                <a:gd name="T36" fmla="*/ 11 w 88"/>
                <a:gd name="T37" fmla="*/ 21 h 88"/>
                <a:gd name="T38" fmla="*/ 16 w 88"/>
                <a:gd name="T39" fmla="*/ 26 h 88"/>
                <a:gd name="T40" fmla="*/ 11 w 88"/>
                <a:gd name="T41" fmla="*/ 37 h 88"/>
                <a:gd name="T42" fmla="*/ 4 w 88"/>
                <a:gd name="T43" fmla="*/ 37 h 88"/>
                <a:gd name="T44" fmla="*/ 0 w 88"/>
                <a:gd name="T45" fmla="*/ 41 h 88"/>
                <a:gd name="T46" fmla="*/ 0 w 88"/>
                <a:gd name="T47" fmla="*/ 47 h 88"/>
                <a:gd name="T48" fmla="*/ 4 w 88"/>
                <a:gd name="T49" fmla="*/ 51 h 88"/>
                <a:gd name="T50" fmla="*/ 11 w 88"/>
                <a:gd name="T51" fmla="*/ 51 h 88"/>
                <a:gd name="T52" fmla="*/ 16 w 88"/>
                <a:gd name="T53" fmla="*/ 62 h 88"/>
                <a:gd name="T54" fmla="*/ 11 w 88"/>
                <a:gd name="T55" fmla="*/ 67 h 88"/>
                <a:gd name="T56" fmla="*/ 11 w 88"/>
                <a:gd name="T57" fmla="*/ 73 h 88"/>
                <a:gd name="T58" fmla="*/ 14 w 88"/>
                <a:gd name="T59" fmla="*/ 77 h 88"/>
                <a:gd name="T60" fmla="*/ 21 w 88"/>
                <a:gd name="T61" fmla="*/ 77 h 88"/>
                <a:gd name="T62" fmla="*/ 26 w 88"/>
                <a:gd name="T63" fmla="*/ 72 h 88"/>
                <a:gd name="T64" fmla="*/ 36 w 88"/>
                <a:gd name="T65" fmla="*/ 76 h 88"/>
                <a:gd name="T66" fmla="*/ 36 w 88"/>
                <a:gd name="T67" fmla="*/ 84 h 88"/>
                <a:gd name="T68" fmla="*/ 41 w 88"/>
                <a:gd name="T69" fmla="*/ 88 h 88"/>
                <a:gd name="T70" fmla="*/ 46 w 88"/>
                <a:gd name="T71" fmla="*/ 88 h 88"/>
                <a:gd name="T72" fmla="*/ 51 w 88"/>
                <a:gd name="T73" fmla="*/ 84 h 88"/>
                <a:gd name="T74" fmla="*/ 51 w 88"/>
                <a:gd name="T75" fmla="*/ 76 h 88"/>
                <a:gd name="T76" fmla="*/ 61 w 88"/>
                <a:gd name="T77" fmla="*/ 72 h 88"/>
                <a:gd name="T78" fmla="*/ 66 w 88"/>
                <a:gd name="T79" fmla="*/ 77 h 88"/>
                <a:gd name="T80" fmla="*/ 73 w 88"/>
                <a:gd name="T81" fmla="*/ 77 h 88"/>
                <a:gd name="T82" fmla="*/ 77 w 88"/>
                <a:gd name="T83" fmla="*/ 73 h 88"/>
                <a:gd name="T84" fmla="*/ 77 w 88"/>
                <a:gd name="T85" fmla="*/ 67 h 88"/>
                <a:gd name="T86" fmla="*/ 72 w 88"/>
                <a:gd name="T87" fmla="*/ 62 h 88"/>
                <a:gd name="T88" fmla="*/ 76 w 88"/>
                <a:gd name="T89" fmla="*/ 51 h 88"/>
                <a:gd name="T90" fmla="*/ 83 w 88"/>
                <a:gd name="T91" fmla="*/ 51 h 88"/>
                <a:gd name="T92" fmla="*/ 88 w 88"/>
                <a:gd name="T93" fmla="*/ 47 h 88"/>
                <a:gd name="T94" fmla="*/ 88 w 88"/>
                <a:gd name="T95" fmla="*/ 41 h 88"/>
                <a:gd name="T96" fmla="*/ 83 w 88"/>
                <a:gd name="T97" fmla="*/ 37 h 88"/>
                <a:gd name="T98" fmla="*/ 44 w 88"/>
                <a:gd name="T99" fmla="*/ 59 h 88"/>
                <a:gd name="T100" fmla="*/ 29 w 88"/>
                <a:gd name="T101" fmla="*/ 44 h 88"/>
                <a:gd name="T102" fmla="*/ 44 w 88"/>
                <a:gd name="T103" fmla="*/ 29 h 88"/>
                <a:gd name="T104" fmla="*/ 59 w 88"/>
                <a:gd name="T105" fmla="*/ 44 h 88"/>
                <a:gd name="T106" fmla="*/ 44 w 88"/>
                <a:gd name="T107" fmla="*/ 59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8" h="88">
                  <a:moveTo>
                    <a:pt x="83" y="37"/>
                  </a:moveTo>
                  <a:cubicBezTo>
                    <a:pt x="76" y="37"/>
                    <a:pt x="76" y="37"/>
                    <a:pt x="76" y="37"/>
                  </a:cubicBezTo>
                  <a:cubicBezTo>
                    <a:pt x="75" y="33"/>
                    <a:pt x="74" y="30"/>
                    <a:pt x="72" y="26"/>
                  </a:cubicBezTo>
                  <a:cubicBezTo>
                    <a:pt x="77" y="21"/>
                    <a:pt x="77" y="21"/>
                    <a:pt x="77" y="21"/>
                  </a:cubicBezTo>
                  <a:cubicBezTo>
                    <a:pt x="79" y="19"/>
                    <a:pt x="79" y="17"/>
                    <a:pt x="77" y="15"/>
                  </a:cubicBezTo>
                  <a:cubicBezTo>
                    <a:pt x="73" y="11"/>
                    <a:pt x="73" y="11"/>
                    <a:pt x="73" y="11"/>
                  </a:cubicBezTo>
                  <a:cubicBezTo>
                    <a:pt x="71" y="9"/>
                    <a:pt x="68" y="9"/>
                    <a:pt x="67" y="11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58" y="14"/>
                    <a:pt x="55" y="13"/>
                    <a:pt x="51" y="12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2"/>
                    <a:pt x="49" y="0"/>
                    <a:pt x="46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39" y="0"/>
                    <a:pt x="36" y="2"/>
                    <a:pt x="36" y="5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3" y="13"/>
                    <a:pt x="29" y="14"/>
                    <a:pt x="26" y="16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9" y="9"/>
                    <a:pt x="16" y="9"/>
                    <a:pt x="15" y="11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9" y="16"/>
                    <a:pt x="9" y="19"/>
                    <a:pt x="11" y="21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4" y="29"/>
                    <a:pt x="12" y="33"/>
                    <a:pt x="11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2" y="37"/>
                    <a:pt x="0" y="39"/>
                    <a:pt x="0" y="4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9"/>
                    <a:pt x="2" y="51"/>
                    <a:pt x="4" y="51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12" y="55"/>
                    <a:pt x="14" y="58"/>
                    <a:pt x="16" y="62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9" y="68"/>
                    <a:pt x="9" y="71"/>
                    <a:pt x="11" y="73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6" y="79"/>
                    <a:pt x="19" y="79"/>
                    <a:pt x="21" y="77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9" y="74"/>
                    <a:pt x="33" y="76"/>
                    <a:pt x="36" y="76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6" y="86"/>
                    <a:pt x="38" y="88"/>
                    <a:pt x="41" y="88"/>
                  </a:cubicBezTo>
                  <a:cubicBezTo>
                    <a:pt x="46" y="88"/>
                    <a:pt x="46" y="88"/>
                    <a:pt x="46" y="88"/>
                  </a:cubicBezTo>
                  <a:cubicBezTo>
                    <a:pt x="49" y="88"/>
                    <a:pt x="51" y="86"/>
                    <a:pt x="51" y="84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55" y="76"/>
                    <a:pt x="58" y="74"/>
                    <a:pt x="61" y="72"/>
                  </a:cubicBezTo>
                  <a:cubicBezTo>
                    <a:pt x="66" y="77"/>
                    <a:pt x="66" y="77"/>
                    <a:pt x="66" y="77"/>
                  </a:cubicBezTo>
                  <a:cubicBezTo>
                    <a:pt x="68" y="79"/>
                    <a:pt x="71" y="79"/>
                    <a:pt x="73" y="77"/>
                  </a:cubicBezTo>
                  <a:cubicBezTo>
                    <a:pt x="77" y="73"/>
                    <a:pt x="77" y="73"/>
                    <a:pt x="77" y="73"/>
                  </a:cubicBezTo>
                  <a:cubicBezTo>
                    <a:pt x="79" y="72"/>
                    <a:pt x="79" y="69"/>
                    <a:pt x="77" y="67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74" y="59"/>
                    <a:pt x="75" y="55"/>
                    <a:pt x="76" y="51"/>
                  </a:cubicBezTo>
                  <a:cubicBezTo>
                    <a:pt x="83" y="51"/>
                    <a:pt x="83" y="51"/>
                    <a:pt x="83" y="51"/>
                  </a:cubicBezTo>
                  <a:cubicBezTo>
                    <a:pt x="86" y="51"/>
                    <a:pt x="88" y="49"/>
                    <a:pt x="88" y="47"/>
                  </a:cubicBezTo>
                  <a:cubicBezTo>
                    <a:pt x="88" y="41"/>
                    <a:pt x="88" y="41"/>
                    <a:pt x="88" y="41"/>
                  </a:cubicBezTo>
                  <a:cubicBezTo>
                    <a:pt x="88" y="39"/>
                    <a:pt x="86" y="37"/>
                    <a:pt x="83" y="37"/>
                  </a:cubicBezTo>
                  <a:close/>
                  <a:moveTo>
                    <a:pt x="44" y="59"/>
                  </a:moveTo>
                  <a:cubicBezTo>
                    <a:pt x="36" y="59"/>
                    <a:pt x="29" y="52"/>
                    <a:pt x="29" y="44"/>
                  </a:cubicBezTo>
                  <a:cubicBezTo>
                    <a:pt x="29" y="36"/>
                    <a:pt x="36" y="29"/>
                    <a:pt x="44" y="29"/>
                  </a:cubicBezTo>
                  <a:cubicBezTo>
                    <a:pt x="52" y="29"/>
                    <a:pt x="59" y="36"/>
                    <a:pt x="59" y="44"/>
                  </a:cubicBezTo>
                  <a:cubicBezTo>
                    <a:pt x="59" y="52"/>
                    <a:pt x="52" y="59"/>
                    <a:pt x="44" y="59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102"/>
            <p:cNvSpPr>
              <a:spLocks noEditPoints="1"/>
            </p:cNvSpPr>
            <p:nvPr/>
          </p:nvSpPr>
          <p:spPr bwMode="auto">
            <a:xfrm>
              <a:off x="670213" y="1791045"/>
              <a:ext cx="916128" cy="916128"/>
            </a:xfrm>
            <a:custGeom>
              <a:avLst/>
              <a:gdLst>
                <a:gd name="T0" fmla="*/ 36 w 92"/>
                <a:gd name="T1" fmla="*/ 86 h 92"/>
                <a:gd name="T2" fmla="*/ 24 w 92"/>
                <a:gd name="T3" fmla="*/ 81 h 92"/>
                <a:gd name="T4" fmla="*/ 9 w 92"/>
                <a:gd name="T5" fmla="*/ 72 h 92"/>
                <a:gd name="T6" fmla="*/ 12 w 92"/>
                <a:gd name="T7" fmla="*/ 55 h 92"/>
                <a:gd name="T8" fmla="*/ 0 w 92"/>
                <a:gd name="T9" fmla="*/ 49 h 92"/>
                <a:gd name="T10" fmla="*/ 12 w 92"/>
                <a:gd name="T11" fmla="*/ 37 h 92"/>
                <a:gd name="T12" fmla="*/ 11 w 92"/>
                <a:gd name="T13" fmla="*/ 15 h 92"/>
                <a:gd name="T14" fmla="*/ 29 w 92"/>
                <a:gd name="T15" fmla="*/ 15 h 92"/>
                <a:gd name="T16" fmla="*/ 43 w 92"/>
                <a:gd name="T17" fmla="*/ 0 h 92"/>
                <a:gd name="T18" fmla="*/ 55 w 92"/>
                <a:gd name="T19" fmla="*/ 12 h 92"/>
                <a:gd name="T20" fmla="*/ 77 w 92"/>
                <a:gd name="T21" fmla="*/ 11 h 92"/>
                <a:gd name="T22" fmla="*/ 80 w 92"/>
                <a:gd name="T23" fmla="*/ 25 h 92"/>
                <a:gd name="T24" fmla="*/ 85 w 92"/>
                <a:gd name="T25" fmla="*/ 37 h 92"/>
                <a:gd name="T26" fmla="*/ 85 w 92"/>
                <a:gd name="T27" fmla="*/ 55 h 92"/>
                <a:gd name="T28" fmla="*/ 76 w 92"/>
                <a:gd name="T29" fmla="*/ 63 h 92"/>
                <a:gd name="T30" fmla="*/ 80 w 92"/>
                <a:gd name="T31" fmla="*/ 77 h 92"/>
                <a:gd name="T32" fmla="*/ 63 w 92"/>
                <a:gd name="T33" fmla="*/ 77 h 92"/>
                <a:gd name="T34" fmla="*/ 48 w 92"/>
                <a:gd name="T35" fmla="*/ 92 h 92"/>
                <a:gd name="T36" fmla="*/ 39 w 92"/>
                <a:gd name="T37" fmla="*/ 76 h 92"/>
                <a:gd name="T38" fmla="*/ 43 w 92"/>
                <a:gd name="T39" fmla="*/ 88 h 92"/>
                <a:gd name="T40" fmla="*/ 48 w 92"/>
                <a:gd name="T41" fmla="*/ 88 h 92"/>
                <a:gd name="T42" fmla="*/ 53 w 92"/>
                <a:gd name="T43" fmla="*/ 76 h 92"/>
                <a:gd name="T44" fmla="*/ 70 w 92"/>
                <a:gd name="T45" fmla="*/ 78 h 92"/>
                <a:gd name="T46" fmla="*/ 78 w 92"/>
                <a:gd name="T47" fmla="*/ 72 h 92"/>
                <a:gd name="T48" fmla="*/ 72 w 92"/>
                <a:gd name="T49" fmla="*/ 63 h 92"/>
                <a:gd name="T50" fmla="*/ 85 w 92"/>
                <a:gd name="T51" fmla="*/ 51 h 92"/>
                <a:gd name="T52" fmla="*/ 85 w 92"/>
                <a:gd name="T53" fmla="*/ 41 h 92"/>
                <a:gd name="T54" fmla="*/ 72 w 92"/>
                <a:gd name="T55" fmla="*/ 29 h 92"/>
                <a:gd name="T56" fmla="*/ 78 w 92"/>
                <a:gd name="T57" fmla="*/ 20 h 92"/>
                <a:gd name="T58" fmla="*/ 70 w 92"/>
                <a:gd name="T59" fmla="*/ 14 h 92"/>
                <a:gd name="T60" fmla="*/ 53 w 92"/>
                <a:gd name="T61" fmla="*/ 16 h 92"/>
                <a:gd name="T62" fmla="*/ 48 w 92"/>
                <a:gd name="T63" fmla="*/ 4 h 92"/>
                <a:gd name="T64" fmla="*/ 40 w 92"/>
                <a:gd name="T65" fmla="*/ 15 h 92"/>
                <a:gd name="T66" fmla="*/ 28 w 92"/>
                <a:gd name="T67" fmla="*/ 20 h 92"/>
                <a:gd name="T68" fmla="*/ 14 w 92"/>
                <a:gd name="T69" fmla="*/ 18 h 92"/>
                <a:gd name="T70" fmla="*/ 20 w 92"/>
                <a:gd name="T71" fmla="*/ 29 h 92"/>
                <a:gd name="T72" fmla="*/ 6 w 92"/>
                <a:gd name="T73" fmla="*/ 41 h 92"/>
                <a:gd name="T74" fmla="*/ 4 w 92"/>
                <a:gd name="T75" fmla="*/ 50 h 92"/>
                <a:gd name="T76" fmla="*/ 15 w 92"/>
                <a:gd name="T77" fmla="*/ 53 h 92"/>
                <a:gd name="T78" fmla="*/ 14 w 92"/>
                <a:gd name="T79" fmla="*/ 70 h 92"/>
                <a:gd name="T80" fmla="*/ 18 w 92"/>
                <a:gd name="T81" fmla="*/ 78 h 92"/>
                <a:gd name="T82" fmla="*/ 46 w 92"/>
                <a:gd name="T83" fmla="*/ 63 h 92"/>
                <a:gd name="T84" fmla="*/ 63 w 92"/>
                <a:gd name="T85" fmla="*/ 46 h 92"/>
                <a:gd name="T86" fmla="*/ 33 w 92"/>
                <a:gd name="T87" fmla="*/ 46 h 92"/>
                <a:gd name="T88" fmla="*/ 46 w 92"/>
                <a:gd name="T89" fmla="*/ 33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2" h="92">
                  <a:moveTo>
                    <a:pt x="48" y="92"/>
                  </a:moveTo>
                  <a:cubicBezTo>
                    <a:pt x="43" y="92"/>
                    <a:pt x="43" y="92"/>
                    <a:pt x="43" y="92"/>
                  </a:cubicBezTo>
                  <a:cubicBezTo>
                    <a:pt x="39" y="92"/>
                    <a:pt x="36" y="89"/>
                    <a:pt x="36" y="86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34" y="79"/>
                    <a:pt x="31" y="78"/>
                    <a:pt x="28" y="77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22" y="83"/>
                    <a:pt x="17" y="83"/>
                    <a:pt x="15" y="80"/>
                  </a:cubicBezTo>
                  <a:cubicBezTo>
                    <a:pt x="11" y="77"/>
                    <a:pt x="11" y="77"/>
                    <a:pt x="11" y="77"/>
                  </a:cubicBezTo>
                  <a:cubicBezTo>
                    <a:pt x="10" y="75"/>
                    <a:pt x="9" y="74"/>
                    <a:pt x="9" y="72"/>
                  </a:cubicBezTo>
                  <a:cubicBezTo>
                    <a:pt x="9" y="70"/>
                    <a:pt x="10" y="69"/>
                    <a:pt x="11" y="67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4" y="61"/>
                    <a:pt x="13" y="58"/>
                    <a:pt x="12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4" y="55"/>
                    <a:pt x="3" y="55"/>
                    <a:pt x="2" y="53"/>
                  </a:cubicBezTo>
                  <a:cubicBezTo>
                    <a:pt x="0" y="52"/>
                    <a:pt x="0" y="50"/>
                    <a:pt x="0" y="4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0"/>
                    <a:pt x="3" y="37"/>
                    <a:pt x="6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3" y="34"/>
                    <a:pt x="14" y="31"/>
                    <a:pt x="15" y="29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2"/>
                    <a:pt x="9" y="18"/>
                    <a:pt x="11" y="15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8" y="9"/>
                    <a:pt x="22" y="9"/>
                    <a:pt x="25" y="11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1" y="14"/>
                    <a:pt x="34" y="13"/>
                    <a:pt x="36" y="12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3"/>
                    <a:pt x="39" y="0"/>
                    <a:pt x="43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2" y="0"/>
                    <a:pt x="55" y="3"/>
                    <a:pt x="55" y="7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8" y="13"/>
                    <a:pt x="61" y="14"/>
                    <a:pt x="63" y="15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70" y="9"/>
                    <a:pt x="74" y="9"/>
                    <a:pt x="77" y="11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2" y="17"/>
                    <a:pt x="82" y="18"/>
                    <a:pt x="82" y="20"/>
                  </a:cubicBezTo>
                  <a:cubicBezTo>
                    <a:pt x="82" y="22"/>
                    <a:pt x="82" y="23"/>
                    <a:pt x="80" y="25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8" y="31"/>
                    <a:pt x="79" y="34"/>
                    <a:pt x="80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9" y="37"/>
                    <a:pt x="92" y="40"/>
                    <a:pt x="92" y="43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52"/>
                    <a:pt x="89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79" y="58"/>
                    <a:pt x="78" y="61"/>
                    <a:pt x="76" y="63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82" y="69"/>
                    <a:pt x="82" y="70"/>
                    <a:pt x="82" y="72"/>
                  </a:cubicBezTo>
                  <a:cubicBezTo>
                    <a:pt x="82" y="74"/>
                    <a:pt x="82" y="76"/>
                    <a:pt x="80" y="77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4" y="83"/>
                    <a:pt x="70" y="83"/>
                    <a:pt x="67" y="81"/>
                  </a:cubicBezTo>
                  <a:cubicBezTo>
                    <a:pt x="63" y="77"/>
                    <a:pt x="63" y="77"/>
                    <a:pt x="63" y="77"/>
                  </a:cubicBezTo>
                  <a:cubicBezTo>
                    <a:pt x="61" y="78"/>
                    <a:pt x="58" y="79"/>
                    <a:pt x="55" y="80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5" y="89"/>
                    <a:pt x="52" y="92"/>
                    <a:pt x="48" y="92"/>
                  </a:cubicBezTo>
                  <a:close/>
                  <a:moveTo>
                    <a:pt x="28" y="71"/>
                  </a:moveTo>
                  <a:cubicBezTo>
                    <a:pt x="29" y="72"/>
                    <a:pt x="29" y="72"/>
                    <a:pt x="29" y="72"/>
                  </a:cubicBezTo>
                  <a:cubicBezTo>
                    <a:pt x="32" y="74"/>
                    <a:pt x="35" y="76"/>
                    <a:pt x="39" y="76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0" y="87"/>
                    <a:pt x="42" y="88"/>
                    <a:pt x="43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8" y="90"/>
                    <a:pt x="48" y="90"/>
                    <a:pt x="48" y="90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50" y="88"/>
                    <a:pt x="51" y="87"/>
                    <a:pt x="51" y="86"/>
                  </a:cubicBezTo>
                  <a:cubicBezTo>
                    <a:pt x="51" y="77"/>
                    <a:pt x="51" y="77"/>
                    <a:pt x="51" y="77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56" y="76"/>
                    <a:pt x="59" y="74"/>
                    <a:pt x="62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1" y="79"/>
                    <a:pt x="73" y="79"/>
                    <a:pt x="74" y="78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8" y="74"/>
                    <a:pt x="78" y="73"/>
                    <a:pt x="78" y="72"/>
                  </a:cubicBezTo>
                  <a:cubicBezTo>
                    <a:pt x="78" y="71"/>
                    <a:pt x="78" y="71"/>
                    <a:pt x="77" y="70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4" y="60"/>
                    <a:pt x="75" y="56"/>
                    <a:pt x="76" y="53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85" y="51"/>
                    <a:pt x="85" y="51"/>
                    <a:pt x="85" y="51"/>
                  </a:cubicBezTo>
                  <a:cubicBezTo>
                    <a:pt x="87" y="51"/>
                    <a:pt x="88" y="50"/>
                    <a:pt x="88" y="49"/>
                  </a:cubicBezTo>
                  <a:cubicBezTo>
                    <a:pt x="88" y="43"/>
                    <a:pt x="88" y="43"/>
                    <a:pt x="88" y="43"/>
                  </a:cubicBezTo>
                  <a:cubicBezTo>
                    <a:pt x="88" y="42"/>
                    <a:pt x="87" y="41"/>
                    <a:pt x="85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5" y="36"/>
                    <a:pt x="74" y="32"/>
                    <a:pt x="72" y="29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8" y="21"/>
                    <a:pt x="78" y="21"/>
                    <a:pt x="78" y="20"/>
                  </a:cubicBezTo>
                  <a:cubicBezTo>
                    <a:pt x="78" y="19"/>
                    <a:pt x="78" y="19"/>
                    <a:pt x="78" y="18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3" y="13"/>
                    <a:pt x="71" y="13"/>
                    <a:pt x="70" y="14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59" y="18"/>
                    <a:pt x="56" y="16"/>
                    <a:pt x="53" y="1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5"/>
                    <a:pt x="50" y="4"/>
                    <a:pt x="48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0" y="5"/>
                    <a:pt x="40" y="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6" y="16"/>
                    <a:pt x="32" y="18"/>
                    <a:pt x="29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3"/>
                    <a:pt x="19" y="13"/>
                    <a:pt x="18" y="14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9"/>
                    <a:pt x="13" y="21"/>
                    <a:pt x="14" y="22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18" y="32"/>
                    <a:pt x="16" y="36"/>
                    <a:pt x="15" y="39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1"/>
                    <a:pt x="4" y="42"/>
                    <a:pt x="4" y="43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49"/>
                    <a:pt x="4" y="50"/>
                    <a:pt x="4" y="50"/>
                  </a:cubicBezTo>
                  <a:cubicBezTo>
                    <a:pt x="5" y="51"/>
                    <a:pt x="6" y="51"/>
                    <a:pt x="6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6" y="56"/>
                    <a:pt x="17" y="60"/>
                    <a:pt x="19" y="63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3" y="71"/>
                    <a:pt x="13" y="71"/>
                    <a:pt x="13" y="72"/>
                  </a:cubicBezTo>
                  <a:cubicBezTo>
                    <a:pt x="13" y="73"/>
                    <a:pt x="13" y="73"/>
                    <a:pt x="14" y="74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9" y="79"/>
                    <a:pt x="21" y="79"/>
                    <a:pt x="21" y="78"/>
                  </a:cubicBezTo>
                  <a:lnTo>
                    <a:pt x="28" y="71"/>
                  </a:lnTo>
                  <a:close/>
                  <a:moveTo>
                    <a:pt x="46" y="63"/>
                  </a:moveTo>
                  <a:cubicBezTo>
                    <a:pt x="37" y="63"/>
                    <a:pt x="29" y="55"/>
                    <a:pt x="29" y="46"/>
                  </a:cubicBezTo>
                  <a:cubicBezTo>
                    <a:pt x="29" y="37"/>
                    <a:pt x="37" y="29"/>
                    <a:pt x="46" y="29"/>
                  </a:cubicBezTo>
                  <a:cubicBezTo>
                    <a:pt x="55" y="29"/>
                    <a:pt x="63" y="37"/>
                    <a:pt x="63" y="46"/>
                  </a:cubicBezTo>
                  <a:cubicBezTo>
                    <a:pt x="63" y="55"/>
                    <a:pt x="55" y="63"/>
                    <a:pt x="46" y="63"/>
                  </a:cubicBezTo>
                  <a:close/>
                  <a:moveTo>
                    <a:pt x="46" y="33"/>
                  </a:moveTo>
                  <a:cubicBezTo>
                    <a:pt x="39" y="33"/>
                    <a:pt x="33" y="39"/>
                    <a:pt x="33" y="46"/>
                  </a:cubicBezTo>
                  <a:cubicBezTo>
                    <a:pt x="33" y="53"/>
                    <a:pt x="39" y="59"/>
                    <a:pt x="46" y="59"/>
                  </a:cubicBezTo>
                  <a:cubicBezTo>
                    <a:pt x="53" y="59"/>
                    <a:pt x="59" y="53"/>
                    <a:pt x="59" y="46"/>
                  </a:cubicBezTo>
                  <a:cubicBezTo>
                    <a:pt x="59" y="39"/>
                    <a:pt x="53" y="33"/>
                    <a:pt x="46" y="33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104"/>
            <p:cNvSpPr/>
            <p:nvPr/>
          </p:nvSpPr>
          <p:spPr bwMode="auto">
            <a:xfrm>
              <a:off x="1159765" y="2340721"/>
              <a:ext cx="177499" cy="148870"/>
            </a:xfrm>
            <a:custGeom>
              <a:avLst/>
              <a:gdLst>
                <a:gd name="T0" fmla="*/ 2 w 18"/>
                <a:gd name="T1" fmla="*/ 15 h 15"/>
                <a:gd name="T2" fmla="*/ 0 w 18"/>
                <a:gd name="T3" fmla="*/ 14 h 15"/>
                <a:gd name="T4" fmla="*/ 2 w 18"/>
                <a:gd name="T5" fmla="*/ 12 h 15"/>
                <a:gd name="T6" fmla="*/ 14 w 18"/>
                <a:gd name="T7" fmla="*/ 2 h 15"/>
                <a:gd name="T8" fmla="*/ 17 w 18"/>
                <a:gd name="T9" fmla="*/ 1 h 15"/>
                <a:gd name="T10" fmla="*/ 17 w 18"/>
                <a:gd name="T11" fmla="*/ 4 h 15"/>
                <a:gd name="T12" fmla="*/ 3 w 18"/>
                <a:gd name="T13" fmla="*/ 15 h 15"/>
                <a:gd name="T14" fmla="*/ 2 w 18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5">
                  <a:moveTo>
                    <a:pt x="2" y="15"/>
                  </a:moveTo>
                  <a:cubicBezTo>
                    <a:pt x="1" y="15"/>
                    <a:pt x="1" y="15"/>
                    <a:pt x="0" y="14"/>
                  </a:cubicBezTo>
                  <a:cubicBezTo>
                    <a:pt x="0" y="13"/>
                    <a:pt x="1" y="12"/>
                    <a:pt x="2" y="12"/>
                  </a:cubicBezTo>
                  <a:cubicBezTo>
                    <a:pt x="7" y="10"/>
                    <a:pt x="11" y="6"/>
                    <a:pt x="14" y="2"/>
                  </a:cubicBezTo>
                  <a:cubicBezTo>
                    <a:pt x="14" y="1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4" y="9"/>
                    <a:pt x="9" y="14"/>
                    <a:pt x="3" y="15"/>
                  </a:cubicBezTo>
                  <a:cubicBezTo>
                    <a:pt x="3" y="15"/>
                    <a:pt x="2" y="15"/>
                    <a:pt x="2" y="15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106"/>
            <p:cNvSpPr/>
            <p:nvPr/>
          </p:nvSpPr>
          <p:spPr bwMode="auto">
            <a:xfrm>
              <a:off x="879201" y="2000035"/>
              <a:ext cx="220441" cy="200403"/>
            </a:xfrm>
            <a:custGeom>
              <a:avLst/>
              <a:gdLst>
                <a:gd name="T0" fmla="*/ 3 w 22"/>
                <a:gd name="T1" fmla="*/ 20 h 20"/>
                <a:gd name="T2" fmla="*/ 2 w 22"/>
                <a:gd name="T3" fmla="*/ 20 h 20"/>
                <a:gd name="T4" fmla="*/ 1 w 22"/>
                <a:gd name="T5" fmla="*/ 17 h 20"/>
                <a:gd name="T6" fmla="*/ 19 w 22"/>
                <a:gd name="T7" fmla="*/ 0 h 20"/>
                <a:gd name="T8" fmla="*/ 22 w 22"/>
                <a:gd name="T9" fmla="*/ 2 h 20"/>
                <a:gd name="T10" fmla="*/ 20 w 22"/>
                <a:gd name="T11" fmla="*/ 4 h 20"/>
                <a:gd name="T12" fmla="*/ 4 w 22"/>
                <a:gd name="T13" fmla="*/ 19 h 20"/>
                <a:gd name="T14" fmla="*/ 3 w 22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0">
                  <a:moveTo>
                    <a:pt x="3" y="20"/>
                  </a:move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0" y="18"/>
                    <a:pt x="1" y="17"/>
                  </a:cubicBezTo>
                  <a:cubicBezTo>
                    <a:pt x="4" y="9"/>
                    <a:pt x="11" y="3"/>
                    <a:pt x="19" y="0"/>
                  </a:cubicBezTo>
                  <a:cubicBezTo>
                    <a:pt x="21" y="0"/>
                    <a:pt x="22" y="1"/>
                    <a:pt x="22" y="2"/>
                  </a:cubicBezTo>
                  <a:cubicBezTo>
                    <a:pt x="22" y="3"/>
                    <a:pt x="21" y="4"/>
                    <a:pt x="20" y="4"/>
                  </a:cubicBezTo>
                  <a:cubicBezTo>
                    <a:pt x="13" y="6"/>
                    <a:pt x="7" y="12"/>
                    <a:pt x="4" y="19"/>
                  </a:cubicBezTo>
                  <a:cubicBezTo>
                    <a:pt x="4" y="20"/>
                    <a:pt x="3" y="20"/>
                    <a:pt x="3" y="20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07" name="组合 106"/>
          <p:cNvGrpSpPr/>
          <p:nvPr/>
        </p:nvGrpSpPr>
        <p:grpSpPr>
          <a:xfrm>
            <a:off x="6541497" y="3176315"/>
            <a:ext cx="697280" cy="697280"/>
            <a:chOff x="670213" y="1791045"/>
            <a:chExt cx="916128" cy="916128"/>
          </a:xfrm>
        </p:grpSpPr>
        <p:sp>
          <p:nvSpPr>
            <p:cNvPr id="108" name="Freeform 100"/>
            <p:cNvSpPr>
              <a:spLocks noEditPoints="1"/>
            </p:cNvSpPr>
            <p:nvPr/>
          </p:nvSpPr>
          <p:spPr bwMode="auto">
            <a:xfrm>
              <a:off x="690251" y="1811085"/>
              <a:ext cx="876046" cy="876048"/>
            </a:xfrm>
            <a:custGeom>
              <a:avLst/>
              <a:gdLst>
                <a:gd name="T0" fmla="*/ 83 w 88"/>
                <a:gd name="T1" fmla="*/ 37 h 88"/>
                <a:gd name="T2" fmla="*/ 76 w 88"/>
                <a:gd name="T3" fmla="*/ 37 h 88"/>
                <a:gd name="T4" fmla="*/ 72 w 88"/>
                <a:gd name="T5" fmla="*/ 26 h 88"/>
                <a:gd name="T6" fmla="*/ 77 w 88"/>
                <a:gd name="T7" fmla="*/ 21 h 88"/>
                <a:gd name="T8" fmla="*/ 77 w 88"/>
                <a:gd name="T9" fmla="*/ 15 h 88"/>
                <a:gd name="T10" fmla="*/ 73 w 88"/>
                <a:gd name="T11" fmla="*/ 11 h 88"/>
                <a:gd name="T12" fmla="*/ 67 w 88"/>
                <a:gd name="T13" fmla="*/ 11 h 88"/>
                <a:gd name="T14" fmla="*/ 61 w 88"/>
                <a:gd name="T15" fmla="*/ 16 h 88"/>
                <a:gd name="T16" fmla="*/ 51 w 88"/>
                <a:gd name="T17" fmla="*/ 12 h 88"/>
                <a:gd name="T18" fmla="*/ 51 w 88"/>
                <a:gd name="T19" fmla="*/ 5 h 88"/>
                <a:gd name="T20" fmla="*/ 46 w 88"/>
                <a:gd name="T21" fmla="*/ 0 h 88"/>
                <a:gd name="T22" fmla="*/ 41 w 88"/>
                <a:gd name="T23" fmla="*/ 0 h 88"/>
                <a:gd name="T24" fmla="*/ 36 w 88"/>
                <a:gd name="T25" fmla="*/ 5 h 88"/>
                <a:gd name="T26" fmla="*/ 36 w 88"/>
                <a:gd name="T27" fmla="*/ 12 h 88"/>
                <a:gd name="T28" fmla="*/ 26 w 88"/>
                <a:gd name="T29" fmla="*/ 16 h 88"/>
                <a:gd name="T30" fmla="*/ 21 w 88"/>
                <a:gd name="T31" fmla="*/ 11 h 88"/>
                <a:gd name="T32" fmla="*/ 15 w 88"/>
                <a:gd name="T33" fmla="*/ 11 h 88"/>
                <a:gd name="T34" fmla="*/ 11 w 88"/>
                <a:gd name="T35" fmla="*/ 15 h 88"/>
                <a:gd name="T36" fmla="*/ 11 w 88"/>
                <a:gd name="T37" fmla="*/ 21 h 88"/>
                <a:gd name="T38" fmla="*/ 16 w 88"/>
                <a:gd name="T39" fmla="*/ 26 h 88"/>
                <a:gd name="T40" fmla="*/ 11 w 88"/>
                <a:gd name="T41" fmla="*/ 37 h 88"/>
                <a:gd name="T42" fmla="*/ 4 w 88"/>
                <a:gd name="T43" fmla="*/ 37 h 88"/>
                <a:gd name="T44" fmla="*/ 0 w 88"/>
                <a:gd name="T45" fmla="*/ 41 h 88"/>
                <a:gd name="T46" fmla="*/ 0 w 88"/>
                <a:gd name="T47" fmla="*/ 47 h 88"/>
                <a:gd name="T48" fmla="*/ 4 w 88"/>
                <a:gd name="T49" fmla="*/ 51 h 88"/>
                <a:gd name="T50" fmla="*/ 11 w 88"/>
                <a:gd name="T51" fmla="*/ 51 h 88"/>
                <a:gd name="T52" fmla="*/ 16 w 88"/>
                <a:gd name="T53" fmla="*/ 62 h 88"/>
                <a:gd name="T54" fmla="*/ 11 w 88"/>
                <a:gd name="T55" fmla="*/ 67 h 88"/>
                <a:gd name="T56" fmla="*/ 11 w 88"/>
                <a:gd name="T57" fmla="*/ 73 h 88"/>
                <a:gd name="T58" fmla="*/ 14 w 88"/>
                <a:gd name="T59" fmla="*/ 77 h 88"/>
                <a:gd name="T60" fmla="*/ 21 w 88"/>
                <a:gd name="T61" fmla="*/ 77 h 88"/>
                <a:gd name="T62" fmla="*/ 26 w 88"/>
                <a:gd name="T63" fmla="*/ 72 h 88"/>
                <a:gd name="T64" fmla="*/ 36 w 88"/>
                <a:gd name="T65" fmla="*/ 76 h 88"/>
                <a:gd name="T66" fmla="*/ 36 w 88"/>
                <a:gd name="T67" fmla="*/ 84 h 88"/>
                <a:gd name="T68" fmla="*/ 41 w 88"/>
                <a:gd name="T69" fmla="*/ 88 h 88"/>
                <a:gd name="T70" fmla="*/ 46 w 88"/>
                <a:gd name="T71" fmla="*/ 88 h 88"/>
                <a:gd name="T72" fmla="*/ 51 w 88"/>
                <a:gd name="T73" fmla="*/ 84 h 88"/>
                <a:gd name="T74" fmla="*/ 51 w 88"/>
                <a:gd name="T75" fmla="*/ 76 h 88"/>
                <a:gd name="T76" fmla="*/ 61 w 88"/>
                <a:gd name="T77" fmla="*/ 72 h 88"/>
                <a:gd name="T78" fmla="*/ 66 w 88"/>
                <a:gd name="T79" fmla="*/ 77 h 88"/>
                <a:gd name="T80" fmla="*/ 73 w 88"/>
                <a:gd name="T81" fmla="*/ 77 h 88"/>
                <a:gd name="T82" fmla="*/ 77 w 88"/>
                <a:gd name="T83" fmla="*/ 73 h 88"/>
                <a:gd name="T84" fmla="*/ 77 w 88"/>
                <a:gd name="T85" fmla="*/ 67 h 88"/>
                <a:gd name="T86" fmla="*/ 72 w 88"/>
                <a:gd name="T87" fmla="*/ 62 h 88"/>
                <a:gd name="T88" fmla="*/ 76 w 88"/>
                <a:gd name="T89" fmla="*/ 51 h 88"/>
                <a:gd name="T90" fmla="*/ 83 w 88"/>
                <a:gd name="T91" fmla="*/ 51 h 88"/>
                <a:gd name="T92" fmla="*/ 88 w 88"/>
                <a:gd name="T93" fmla="*/ 47 h 88"/>
                <a:gd name="T94" fmla="*/ 88 w 88"/>
                <a:gd name="T95" fmla="*/ 41 h 88"/>
                <a:gd name="T96" fmla="*/ 83 w 88"/>
                <a:gd name="T97" fmla="*/ 37 h 88"/>
                <a:gd name="T98" fmla="*/ 44 w 88"/>
                <a:gd name="T99" fmla="*/ 59 h 88"/>
                <a:gd name="T100" fmla="*/ 29 w 88"/>
                <a:gd name="T101" fmla="*/ 44 h 88"/>
                <a:gd name="T102" fmla="*/ 44 w 88"/>
                <a:gd name="T103" fmla="*/ 29 h 88"/>
                <a:gd name="T104" fmla="*/ 59 w 88"/>
                <a:gd name="T105" fmla="*/ 44 h 88"/>
                <a:gd name="T106" fmla="*/ 44 w 88"/>
                <a:gd name="T107" fmla="*/ 59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8" h="88">
                  <a:moveTo>
                    <a:pt x="83" y="37"/>
                  </a:moveTo>
                  <a:cubicBezTo>
                    <a:pt x="76" y="37"/>
                    <a:pt x="76" y="37"/>
                    <a:pt x="76" y="37"/>
                  </a:cubicBezTo>
                  <a:cubicBezTo>
                    <a:pt x="75" y="33"/>
                    <a:pt x="74" y="30"/>
                    <a:pt x="72" y="26"/>
                  </a:cubicBezTo>
                  <a:cubicBezTo>
                    <a:pt x="77" y="21"/>
                    <a:pt x="77" y="21"/>
                    <a:pt x="77" y="21"/>
                  </a:cubicBezTo>
                  <a:cubicBezTo>
                    <a:pt x="79" y="19"/>
                    <a:pt x="79" y="17"/>
                    <a:pt x="77" y="15"/>
                  </a:cubicBezTo>
                  <a:cubicBezTo>
                    <a:pt x="73" y="11"/>
                    <a:pt x="73" y="11"/>
                    <a:pt x="73" y="11"/>
                  </a:cubicBezTo>
                  <a:cubicBezTo>
                    <a:pt x="71" y="9"/>
                    <a:pt x="68" y="9"/>
                    <a:pt x="67" y="11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58" y="14"/>
                    <a:pt x="55" y="13"/>
                    <a:pt x="51" y="12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2"/>
                    <a:pt x="49" y="0"/>
                    <a:pt x="46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39" y="0"/>
                    <a:pt x="36" y="2"/>
                    <a:pt x="36" y="5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3" y="13"/>
                    <a:pt x="29" y="14"/>
                    <a:pt x="26" y="16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9" y="9"/>
                    <a:pt x="16" y="9"/>
                    <a:pt x="15" y="11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9" y="16"/>
                    <a:pt x="9" y="19"/>
                    <a:pt x="11" y="21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4" y="29"/>
                    <a:pt x="12" y="33"/>
                    <a:pt x="11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2" y="37"/>
                    <a:pt x="0" y="39"/>
                    <a:pt x="0" y="4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9"/>
                    <a:pt x="2" y="51"/>
                    <a:pt x="4" y="51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12" y="55"/>
                    <a:pt x="14" y="58"/>
                    <a:pt x="16" y="62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9" y="68"/>
                    <a:pt x="9" y="71"/>
                    <a:pt x="11" y="73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6" y="79"/>
                    <a:pt x="19" y="79"/>
                    <a:pt x="21" y="77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9" y="74"/>
                    <a:pt x="33" y="76"/>
                    <a:pt x="36" y="76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6" y="86"/>
                    <a:pt x="38" y="88"/>
                    <a:pt x="41" y="88"/>
                  </a:cubicBezTo>
                  <a:cubicBezTo>
                    <a:pt x="46" y="88"/>
                    <a:pt x="46" y="88"/>
                    <a:pt x="46" y="88"/>
                  </a:cubicBezTo>
                  <a:cubicBezTo>
                    <a:pt x="49" y="88"/>
                    <a:pt x="51" y="86"/>
                    <a:pt x="51" y="84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55" y="76"/>
                    <a:pt x="58" y="74"/>
                    <a:pt x="61" y="72"/>
                  </a:cubicBezTo>
                  <a:cubicBezTo>
                    <a:pt x="66" y="77"/>
                    <a:pt x="66" y="77"/>
                    <a:pt x="66" y="77"/>
                  </a:cubicBezTo>
                  <a:cubicBezTo>
                    <a:pt x="68" y="79"/>
                    <a:pt x="71" y="79"/>
                    <a:pt x="73" y="77"/>
                  </a:cubicBezTo>
                  <a:cubicBezTo>
                    <a:pt x="77" y="73"/>
                    <a:pt x="77" y="73"/>
                    <a:pt x="77" y="73"/>
                  </a:cubicBezTo>
                  <a:cubicBezTo>
                    <a:pt x="79" y="72"/>
                    <a:pt x="79" y="69"/>
                    <a:pt x="77" y="67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74" y="59"/>
                    <a:pt x="75" y="55"/>
                    <a:pt x="76" y="51"/>
                  </a:cubicBezTo>
                  <a:cubicBezTo>
                    <a:pt x="83" y="51"/>
                    <a:pt x="83" y="51"/>
                    <a:pt x="83" y="51"/>
                  </a:cubicBezTo>
                  <a:cubicBezTo>
                    <a:pt x="86" y="51"/>
                    <a:pt x="88" y="49"/>
                    <a:pt x="88" y="47"/>
                  </a:cubicBezTo>
                  <a:cubicBezTo>
                    <a:pt x="88" y="41"/>
                    <a:pt x="88" y="41"/>
                    <a:pt x="88" y="41"/>
                  </a:cubicBezTo>
                  <a:cubicBezTo>
                    <a:pt x="88" y="39"/>
                    <a:pt x="86" y="37"/>
                    <a:pt x="83" y="37"/>
                  </a:cubicBezTo>
                  <a:close/>
                  <a:moveTo>
                    <a:pt x="44" y="59"/>
                  </a:moveTo>
                  <a:cubicBezTo>
                    <a:pt x="36" y="59"/>
                    <a:pt x="29" y="52"/>
                    <a:pt x="29" y="44"/>
                  </a:cubicBezTo>
                  <a:cubicBezTo>
                    <a:pt x="29" y="36"/>
                    <a:pt x="36" y="29"/>
                    <a:pt x="44" y="29"/>
                  </a:cubicBezTo>
                  <a:cubicBezTo>
                    <a:pt x="52" y="29"/>
                    <a:pt x="59" y="36"/>
                    <a:pt x="59" y="44"/>
                  </a:cubicBezTo>
                  <a:cubicBezTo>
                    <a:pt x="59" y="52"/>
                    <a:pt x="52" y="59"/>
                    <a:pt x="44" y="59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02"/>
            <p:cNvSpPr>
              <a:spLocks noEditPoints="1"/>
            </p:cNvSpPr>
            <p:nvPr/>
          </p:nvSpPr>
          <p:spPr bwMode="auto">
            <a:xfrm>
              <a:off x="670213" y="1791045"/>
              <a:ext cx="916128" cy="916128"/>
            </a:xfrm>
            <a:custGeom>
              <a:avLst/>
              <a:gdLst>
                <a:gd name="T0" fmla="*/ 36 w 92"/>
                <a:gd name="T1" fmla="*/ 86 h 92"/>
                <a:gd name="T2" fmla="*/ 24 w 92"/>
                <a:gd name="T3" fmla="*/ 81 h 92"/>
                <a:gd name="T4" fmla="*/ 9 w 92"/>
                <a:gd name="T5" fmla="*/ 72 h 92"/>
                <a:gd name="T6" fmla="*/ 12 w 92"/>
                <a:gd name="T7" fmla="*/ 55 h 92"/>
                <a:gd name="T8" fmla="*/ 0 w 92"/>
                <a:gd name="T9" fmla="*/ 49 h 92"/>
                <a:gd name="T10" fmla="*/ 12 w 92"/>
                <a:gd name="T11" fmla="*/ 37 h 92"/>
                <a:gd name="T12" fmla="*/ 11 w 92"/>
                <a:gd name="T13" fmla="*/ 15 h 92"/>
                <a:gd name="T14" fmla="*/ 29 w 92"/>
                <a:gd name="T15" fmla="*/ 15 h 92"/>
                <a:gd name="T16" fmla="*/ 43 w 92"/>
                <a:gd name="T17" fmla="*/ 0 h 92"/>
                <a:gd name="T18" fmla="*/ 55 w 92"/>
                <a:gd name="T19" fmla="*/ 12 h 92"/>
                <a:gd name="T20" fmla="*/ 77 w 92"/>
                <a:gd name="T21" fmla="*/ 11 h 92"/>
                <a:gd name="T22" fmla="*/ 80 w 92"/>
                <a:gd name="T23" fmla="*/ 25 h 92"/>
                <a:gd name="T24" fmla="*/ 85 w 92"/>
                <a:gd name="T25" fmla="*/ 37 h 92"/>
                <a:gd name="T26" fmla="*/ 85 w 92"/>
                <a:gd name="T27" fmla="*/ 55 h 92"/>
                <a:gd name="T28" fmla="*/ 76 w 92"/>
                <a:gd name="T29" fmla="*/ 63 h 92"/>
                <a:gd name="T30" fmla="*/ 80 w 92"/>
                <a:gd name="T31" fmla="*/ 77 h 92"/>
                <a:gd name="T32" fmla="*/ 63 w 92"/>
                <a:gd name="T33" fmla="*/ 77 h 92"/>
                <a:gd name="T34" fmla="*/ 48 w 92"/>
                <a:gd name="T35" fmla="*/ 92 h 92"/>
                <a:gd name="T36" fmla="*/ 39 w 92"/>
                <a:gd name="T37" fmla="*/ 76 h 92"/>
                <a:gd name="T38" fmla="*/ 43 w 92"/>
                <a:gd name="T39" fmla="*/ 88 h 92"/>
                <a:gd name="T40" fmla="*/ 48 w 92"/>
                <a:gd name="T41" fmla="*/ 88 h 92"/>
                <a:gd name="T42" fmla="*/ 53 w 92"/>
                <a:gd name="T43" fmla="*/ 76 h 92"/>
                <a:gd name="T44" fmla="*/ 70 w 92"/>
                <a:gd name="T45" fmla="*/ 78 h 92"/>
                <a:gd name="T46" fmla="*/ 78 w 92"/>
                <a:gd name="T47" fmla="*/ 72 h 92"/>
                <a:gd name="T48" fmla="*/ 72 w 92"/>
                <a:gd name="T49" fmla="*/ 63 h 92"/>
                <a:gd name="T50" fmla="*/ 85 w 92"/>
                <a:gd name="T51" fmla="*/ 51 h 92"/>
                <a:gd name="T52" fmla="*/ 85 w 92"/>
                <a:gd name="T53" fmla="*/ 41 h 92"/>
                <a:gd name="T54" fmla="*/ 72 w 92"/>
                <a:gd name="T55" fmla="*/ 29 h 92"/>
                <a:gd name="T56" fmla="*/ 78 w 92"/>
                <a:gd name="T57" fmla="*/ 20 h 92"/>
                <a:gd name="T58" fmla="*/ 70 w 92"/>
                <a:gd name="T59" fmla="*/ 14 h 92"/>
                <a:gd name="T60" fmla="*/ 53 w 92"/>
                <a:gd name="T61" fmla="*/ 16 h 92"/>
                <a:gd name="T62" fmla="*/ 48 w 92"/>
                <a:gd name="T63" fmla="*/ 4 h 92"/>
                <a:gd name="T64" fmla="*/ 40 w 92"/>
                <a:gd name="T65" fmla="*/ 15 h 92"/>
                <a:gd name="T66" fmla="*/ 28 w 92"/>
                <a:gd name="T67" fmla="*/ 20 h 92"/>
                <a:gd name="T68" fmla="*/ 14 w 92"/>
                <a:gd name="T69" fmla="*/ 18 h 92"/>
                <a:gd name="T70" fmla="*/ 20 w 92"/>
                <a:gd name="T71" fmla="*/ 29 h 92"/>
                <a:gd name="T72" fmla="*/ 6 w 92"/>
                <a:gd name="T73" fmla="*/ 41 h 92"/>
                <a:gd name="T74" fmla="*/ 4 w 92"/>
                <a:gd name="T75" fmla="*/ 50 h 92"/>
                <a:gd name="T76" fmla="*/ 15 w 92"/>
                <a:gd name="T77" fmla="*/ 53 h 92"/>
                <a:gd name="T78" fmla="*/ 14 w 92"/>
                <a:gd name="T79" fmla="*/ 70 h 92"/>
                <a:gd name="T80" fmla="*/ 18 w 92"/>
                <a:gd name="T81" fmla="*/ 78 h 92"/>
                <a:gd name="T82" fmla="*/ 46 w 92"/>
                <a:gd name="T83" fmla="*/ 63 h 92"/>
                <a:gd name="T84" fmla="*/ 63 w 92"/>
                <a:gd name="T85" fmla="*/ 46 h 92"/>
                <a:gd name="T86" fmla="*/ 33 w 92"/>
                <a:gd name="T87" fmla="*/ 46 h 92"/>
                <a:gd name="T88" fmla="*/ 46 w 92"/>
                <a:gd name="T89" fmla="*/ 33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2" h="92">
                  <a:moveTo>
                    <a:pt x="48" y="92"/>
                  </a:moveTo>
                  <a:cubicBezTo>
                    <a:pt x="43" y="92"/>
                    <a:pt x="43" y="92"/>
                    <a:pt x="43" y="92"/>
                  </a:cubicBezTo>
                  <a:cubicBezTo>
                    <a:pt x="39" y="92"/>
                    <a:pt x="36" y="89"/>
                    <a:pt x="36" y="86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34" y="79"/>
                    <a:pt x="31" y="78"/>
                    <a:pt x="28" y="77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22" y="83"/>
                    <a:pt x="17" y="83"/>
                    <a:pt x="15" y="80"/>
                  </a:cubicBezTo>
                  <a:cubicBezTo>
                    <a:pt x="11" y="77"/>
                    <a:pt x="11" y="77"/>
                    <a:pt x="11" y="77"/>
                  </a:cubicBezTo>
                  <a:cubicBezTo>
                    <a:pt x="10" y="75"/>
                    <a:pt x="9" y="74"/>
                    <a:pt x="9" y="72"/>
                  </a:cubicBezTo>
                  <a:cubicBezTo>
                    <a:pt x="9" y="70"/>
                    <a:pt x="10" y="69"/>
                    <a:pt x="11" y="67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4" y="61"/>
                    <a:pt x="13" y="58"/>
                    <a:pt x="12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4" y="55"/>
                    <a:pt x="3" y="55"/>
                    <a:pt x="2" y="53"/>
                  </a:cubicBezTo>
                  <a:cubicBezTo>
                    <a:pt x="0" y="52"/>
                    <a:pt x="0" y="50"/>
                    <a:pt x="0" y="4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0"/>
                    <a:pt x="3" y="37"/>
                    <a:pt x="6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3" y="34"/>
                    <a:pt x="14" y="31"/>
                    <a:pt x="15" y="29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2"/>
                    <a:pt x="9" y="18"/>
                    <a:pt x="11" y="15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8" y="9"/>
                    <a:pt x="22" y="9"/>
                    <a:pt x="25" y="11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1" y="14"/>
                    <a:pt x="34" y="13"/>
                    <a:pt x="36" y="12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3"/>
                    <a:pt x="39" y="0"/>
                    <a:pt x="43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2" y="0"/>
                    <a:pt x="55" y="3"/>
                    <a:pt x="55" y="7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8" y="13"/>
                    <a:pt x="61" y="14"/>
                    <a:pt x="63" y="15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70" y="9"/>
                    <a:pt x="74" y="9"/>
                    <a:pt x="77" y="11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2" y="17"/>
                    <a:pt x="82" y="18"/>
                    <a:pt x="82" y="20"/>
                  </a:cubicBezTo>
                  <a:cubicBezTo>
                    <a:pt x="82" y="22"/>
                    <a:pt x="82" y="23"/>
                    <a:pt x="80" y="25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8" y="31"/>
                    <a:pt x="79" y="34"/>
                    <a:pt x="80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9" y="37"/>
                    <a:pt x="92" y="40"/>
                    <a:pt x="92" y="43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52"/>
                    <a:pt x="89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79" y="58"/>
                    <a:pt x="78" y="61"/>
                    <a:pt x="76" y="63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82" y="69"/>
                    <a:pt x="82" y="70"/>
                    <a:pt x="82" y="72"/>
                  </a:cubicBezTo>
                  <a:cubicBezTo>
                    <a:pt x="82" y="74"/>
                    <a:pt x="82" y="76"/>
                    <a:pt x="80" y="77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4" y="83"/>
                    <a:pt x="70" y="83"/>
                    <a:pt x="67" y="81"/>
                  </a:cubicBezTo>
                  <a:cubicBezTo>
                    <a:pt x="63" y="77"/>
                    <a:pt x="63" y="77"/>
                    <a:pt x="63" y="77"/>
                  </a:cubicBezTo>
                  <a:cubicBezTo>
                    <a:pt x="61" y="78"/>
                    <a:pt x="58" y="79"/>
                    <a:pt x="55" y="80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5" y="89"/>
                    <a:pt x="52" y="92"/>
                    <a:pt x="48" y="92"/>
                  </a:cubicBezTo>
                  <a:close/>
                  <a:moveTo>
                    <a:pt x="28" y="71"/>
                  </a:moveTo>
                  <a:cubicBezTo>
                    <a:pt x="29" y="72"/>
                    <a:pt x="29" y="72"/>
                    <a:pt x="29" y="72"/>
                  </a:cubicBezTo>
                  <a:cubicBezTo>
                    <a:pt x="32" y="74"/>
                    <a:pt x="35" y="76"/>
                    <a:pt x="39" y="76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0" y="87"/>
                    <a:pt x="42" y="88"/>
                    <a:pt x="43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8" y="90"/>
                    <a:pt x="48" y="90"/>
                    <a:pt x="48" y="90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50" y="88"/>
                    <a:pt x="51" y="87"/>
                    <a:pt x="51" y="86"/>
                  </a:cubicBezTo>
                  <a:cubicBezTo>
                    <a:pt x="51" y="77"/>
                    <a:pt x="51" y="77"/>
                    <a:pt x="51" y="77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56" y="76"/>
                    <a:pt x="59" y="74"/>
                    <a:pt x="62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1" y="79"/>
                    <a:pt x="73" y="79"/>
                    <a:pt x="74" y="78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8" y="74"/>
                    <a:pt x="78" y="73"/>
                    <a:pt x="78" y="72"/>
                  </a:cubicBezTo>
                  <a:cubicBezTo>
                    <a:pt x="78" y="71"/>
                    <a:pt x="78" y="71"/>
                    <a:pt x="77" y="70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4" y="60"/>
                    <a:pt x="75" y="56"/>
                    <a:pt x="76" y="53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85" y="51"/>
                    <a:pt x="85" y="51"/>
                    <a:pt x="85" y="51"/>
                  </a:cubicBezTo>
                  <a:cubicBezTo>
                    <a:pt x="87" y="51"/>
                    <a:pt x="88" y="50"/>
                    <a:pt x="88" y="49"/>
                  </a:cubicBezTo>
                  <a:cubicBezTo>
                    <a:pt x="88" y="43"/>
                    <a:pt x="88" y="43"/>
                    <a:pt x="88" y="43"/>
                  </a:cubicBezTo>
                  <a:cubicBezTo>
                    <a:pt x="88" y="42"/>
                    <a:pt x="87" y="41"/>
                    <a:pt x="85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5" y="36"/>
                    <a:pt x="74" y="32"/>
                    <a:pt x="72" y="29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8" y="21"/>
                    <a:pt x="78" y="21"/>
                    <a:pt x="78" y="20"/>
                  </a:cubicBezTo>
                  <a:cubicBezTo>
                    <a:pt x="78" y="19"/>
                    <a:pt x="78" y="19"/>
                    <a:pt x="78" y="18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3" y="13"/>
                    <a:pt x="71" y="13"/>
                    <a:pt x="70" y="14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59" y="18"/>
                    <a:pt x="56" y="16"/>
                    <a:pt x="53" y="1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5"/>
                    <a:pt x="50" y="4"/>
                    <a:pt x="48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0" y="5"/>
                    <a:pt x="40" y="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6" y="16"/>
                    <a:pt x="32" y="18"/>
                    <a:pt x="29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3"/>
                    <a:pt x="19" y="13"/>
                    <a:pt x="18" y="14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9"/>
                    <a:pt x="13" y="21"/>
                    <a:pt x="14" y="22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18" y="32"/>
                    <a:pt x="16" y="36"/>
                    <a:pt x="15" y="39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1"/>
                    <a:pt x="4" y="42"/>
                    <a:pt x="4" y="43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49"/>
                    <a:pt x="4" y="50"/>
                    <a:pt x="4" y="50"/>
                  </a:cubicBezTo>
                  <a:cubicBezTo>
                    <a:pt x="5" y="51"/>
                    <a:pt x="6" y="51"/>
                    <a:pt x="6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6" y="56"/>
                    <a:pt x="17" y="60"/>
                    <a:pt x="19" y="63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3" y="71"/>
                    <a:pt x="13" y="71"/>
                    <a:pt x="13" y="72"/>
                  </a:cubicBezTo>
                  <a:cubicBezTo>
                    <a:pt x="13" y="73"/>
                    <a:pt x="13" y="73"/>
                    <a:pt x="14" y="74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9" y="79"/>
                    <a:pt x="21" y="79"/>
                    <a:pt x="21" y="78"/>
                  </a:cubicBezTo>
                  <a:lnTo>
                    <a:pt x="28" y="71"/>
                  </a:lnTo>
                  <a:close/>
                  <a:moveTo>
                    <a:pt x="46" y="63"/>
                  </a:moveTo>
                  <a:cubicBezTo>
                    <a:pt x="37" y="63"/>
                    <a:pt x="29" y="55"/>
                    <a:pt x="29" y="46"/>
                  </a:cubicBezTo>
                  <a:cubicBezTo>
                    <a:pt x="29" y="37"/>
                    <a:pt x="37" y="29"/>
                    <a:pt x="46" y="29"/>
                  </a:cubicBezTo>
                  <a:cubicBezTo>
                    <a:pt x="55" y="29"/>
                    <a:pt x="63" y="37"/>
                    <a:pt x="63" y="46"/>
                  </a:cubicBezTo>
                  <a:cubicBezTo>
                    <a:pt x="63" y="55"/>
                    <a:pt x="55" y="63"/>
                    <a:pt x="46" y="63"/>
                  </a:cubicBezTo>
                  <a:close/>
                  <a:moveTo>
                    <a:pt x="46" y="33"/>
                  </a:moveTo>
                  <a:cubicBezTo>
                    <a:pt x="39" y="33"/>
                    <a:pt x="33" y="39"/>
                    <a:pt x="33" y="46"/>
                  </a:cubicBezTo>
                  <a:cubicBezTo>
                    <a:pt x="33" y="53"/>
                    <a:pt x="39" y="59"/>
                    <a:pt x="46" y="59"/>
                  </a:cubicBezTo>
                  <a:cubicBezTo>
                    <a:pt x="53" y="59"/>
                    <a:pt x="59" y="53"/>
                    <a:pt x="59" y="46"/>
                  </a:cubicBezTo>
                  <a:cubicBezTo>
                    <a:pt x="59" y="39"/>
                    <a:pt x="53" y="33"/>
                    <a:pt x="46" y="33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04"/>
            <p:cNvSpPr/>
            <p:nvPr/>
          </p:nvSpPr>
          <p:spPr bwMode="auto">
            <a:xfrm>
              <a:off x="1159765" y="2340721"/>
              <a:ext cx="177499" cy="148870"/>
            </a:xfrm>
            <a:custGeom>
              <a:avLst/>
              <a:gdLst>
                <a:gd name="T0" fmla="*/ 2 w 18"/>
                <a:gd name="T1" fmla="*/ 15 h 15"/>
                <a:gd name="T2" fmla="*/ 0 w 18"/>
                <a:gd name="T3" fmla="*/ 14 h 15"/>
                <a:gd name="T4" fmla="*/ 2 w 18"/>
                <a:gd name="T5" fmla="*/ 12 h 15"/>
                <a:gd name="T6" fmla="*/ 14 w 18"/>
                <a:gd name="T7" fmla="*/ 2 h 15"/>
                <a:gd name="T8" fmla="*/ 17 w 18"/>
                <a:gd name="T9" fmla="*/ 1 h 15"/>
                <a:gd name="T10" fmla="*/ 17 w 18"/>
                <a:gd name="T11" fmla="*/ 4 h 15"/>
                <a:gd name="T12" fmla="*/ 3 w 18"/>
                <a:gd name="T13" fmla="*/ 15 h 15"/>
                <a:gd name="T14" fmla="*/ 2 w 18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5">
                  <a:moveTo>
                    <a:pt x="2" y="15"/>
                  </a:moveTo>
                  <a:cubicBezTo>
                    <a:pt x="1" y="15"/>
                    <a:pt x="1" y="15"/>
                    <a:pt x="0" y="14"/>
                  </a:cubicBezTo>
                  <a:cubicBezTo>
                    <a:pt x="0" y="13"/>
                    <a:pt x="1" y="12"/>
                    <a:pt x="2" y="12"/>
                  </a:cubicBezTo>
                  <a:cubicBezTo>
                    <a:pt x="7" y="10"/>
                    <a:pt x="11" y="6"/>
                    <a:pt x="14" y="2"/>
                  </a:cubicBezTo>
                  <a:cubicBezTo>
                    <a:pt x="14" y="1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4" y="9"/>
                    <a:pt x="9" y="14"/>
                    <a:pt x="3" y="15"/>
                  </a:cubicBezTo>
                  <a:cubicBezTo>
                    <a:pt x="3" y="15"/>
                    <a:pt x="2" y="15"/>
                    <a:pt x="2" y="15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06"/>
            <p:cNvSpPr/>
            <p:nvPr/>
          </p:nvSpPr>
          <p:spPr bwMode="auto">
            <a:xfrm>
              <a:off x="879201" y="2000035"/>
              <a:ext cx="220441" cy="200403"/>
            </a:xfrm>
            <a:custGeom>
              <a:avLst/>
              <a:gdLst>
                <a:gd name="T0" fmla="*/ 3 w 22"/>
                <a:gd name="T1" fmla="*/ 20 h 20"/>
                <a:gd name="T2" fmla="*/ 2 w 22"/>
                <a:gd name="T3" fmla="*/ 20 h 20"/>
                <a:gd name="T4" fmla="*/ 1 w 22"/>
                <a:gd name="T5" fmla="*/ 17 h 20"/>
                <a:gd name="T6" fmla="*/ 19 w 22"/>
                <a:gd name="T7" fmla="*/ 0 h 20"/>
                <a:gd name="T8" fmla="*/ 22 w 22"/>
                <a:gd name="T9" fmla="*/ 2 h 20"/>
                <a:gd name="T10" fmla="*/ 20 w 22"/>
                <a:gd name="T11" fmla="*/ 4 h 20"/>
                <a:gd name="T12" fmla="*/ 4 w 22"/>
                <a:gd name="T13" fmla="*/ 19 h 20"/>
                <a:gd name="T14" fmla="*/ 3 w 22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0">
                  <a:moveTo>
                    <a:pt x="3" y="20"/>
                  </a:move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0" y="18"/>
                    <a:pt x="1" y="17"/>
                  </a:cubicBezTo>
                  <a:cubicBezTo>
                    <a:pt x="4" y="9"/>
                    <a:pt x="11" y="3"/>
                    <a:pt x="19" y="0"/>
                  </a:cubicBezTo>
                  <a:cubicBezTo>
                    <a:pt x="21" y="0"/>
                    <a:pt x="22" y="1"/>
                    <a:pt x="22" y="2"/>
                  </a:cubicBezTo>
                  <a:cubicBezTo>
                    <a:pt x="22" y="3"/>
                    <a:pt x="21" y="4"/>
                    <a:pt x="20" y="4"/>
                  </a:cubicBezTo>
                  <a:cubicBezTo>
                    <a:pt x="13" y="6"/>
                    <a:pt x="7" y="12"/>
                    <a:pt x="4" y="19"/>
                  </a:cubicBezTo>
                  <a:cubicBezTo>
                    <a:pt x="4" y="20"/>
                    <a:pt x="3" y="20"/>
                    <a:pt x="3" y="20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2" name="组合 111"/>
          <p:cNvGrpSpPr/>
          <p:nvPr/>
        </p:nvGrpSpPr>
        <p:grpSpPr>
          <a:xfrm>
            <a:off x="6567083" y="4894532"/>
            <a:ext cx="697280" cy="697280"/>
            <a:chOff x="670213" y="1791045"/>
            <a:chExt cx="916128" cy="916128"/>
          </a:xfrm>
        </p:grpSpPr>
        <p:sp>
          <p:nvSpPr>
            <p:cNvPr id="113" name="Freeform 100"/>
            <p:cNvSpPr>
              <a:spLocks noEditPoints="1"/>
            </p:cNvSpPr>
            <p:nvPr/>
          </p:nvSpPr>
          <p:spPr bwMode="auto">
            <a:xfrm>
              <a:off x="690251" y="1811085"/>
              <a:ext cx="876046" cy="876048"/>
            </a:xfrm>
            <a:custGeom>
              <a:avLst/>
              <a:gdLst>
                <a:gd name="T0" fmla="*/ 83 w 88"/>
                <a:gd name="T1" fmla="*/ 37 h 88"/>
                <a:gd name="T2" fmla="*/ 76 w 88"/>
                <a:gd name="T3" fmla="*/ 37 h 88"/>
                <a:gd name="T4" fmla="*/ 72 w 88"/>
                <a:gd name="T5" fmla="*/ 26 h 88"/>
                <a:gd name="T6" fmla="*/ 77 w 88"/>
                <a:gd name="T7" fmla="*/ 21 h 88"/>
                <a:gd name="T8" fmla="*/ 77 w 88"/>
                <a:gd name="T9" fmla="*/ 15 h 88"/>
                <a:gd name="T10" fmla="*/ 73 w 88"/>
                <a:gd name="T11" fmla="*/ 11 h 88"/>
                <a:gd name="T12" fmla="*/ 67 w 88"/>
                <a:gd name="T13" fmla="*/ 11 h 88"/>
                <a:gd name="T14" fmla="*/ 61 w 88"/>
                <a:gd name="T15" fmla="*/ 16 h 88"/>
                <a:gd name="T16" fmla="*/ 51 w 88"/>
                <a:gd name="T17" fmla="*/ 12 h 88"/>
                <a:gd name="T18" fmla="*/ 51 w 88"/>
                <a:gd name="T19" fmla="*/ 5 h 88"/>
                <a:gd name="T20" fmla="*/ 46 w 88"/>
                <a:gd name="T21" fmla="*/ 0 h 88"/>
                <a:gd name="T22" fmla="*/ 41 w 88"/>
                <a:gd name="T23" fmla="*/ 0 h 88"/>
                <a:gd name="T24" fmla="*/ 36 w 88"/>
                <a:gd name="T25" fmla="*/ 5 h 88"/>
                <a:gd name="T26" fmla="*/ 36 w 88"/>
                <a:gd name="T27" fmla="*/ 12 h 88"/>
                <a:gd name="T28" fmla="*/ 26 w 88"/>
                <a:gd name="T29" fmla="*/ 16 h 88"/>
                <a:gd name="T30" fmla="*/ 21 w 88"/>
                <a:gd name="T31" fmla="*/ 11 h 88"/>
                <a:gd name="T32" fmla="*/ 15 w 88"/>
                <a:gd name="T33" fmla="*/ 11 h 88"/>
                <a:gd name="T34" fmla="*/ 11 w 88"/>
                <a:gd name="T35" fmla="*/ 15 h 88"/>
                <a:gd name="T36" fmla="*/ 11 w 88"/>
                <a:gd name="T37" fmla="*/ 21 h 88"/>
                <a:gd name="T38" fmla="*/ 16 w 88"/>
                <a:gd name="T39" fmla="*/ 26 h 88"/>
                <a:gd name="T40" fmla="*/ 11 w 88"/>
                <a:gd name="T41" fmla="*/ 37 h 88"/>
                <a:gd name="T42" fmla="*/ 4 w 88"/>
                <a:gd name="T43" fmla="*/ 37 h 88"/>
                <a:gd name="T44" fmla="*/ 0 w 88"/>
                <a:gd name="T45" fmla="*/ 41 h 88"/>
                <a:gd name="T46" fmla="*/ 0 w 88"/>
                <a:gd name="T47" fmla="*/ 47 h 88"/>
                <a:gd name="T48" fmla="*/ 4 w 88"/>
                <a:gd name="T49" fmla="*/ 51 h 88"/>
                <a:gd name="T50" fmla="*/ 11 w 88"/>
                <a:gd name="T51" fmla="*/ 51 h 88"/>
                <a:gd name="T52" fmla="*/ 16 w 88"/>
                <a:gd name="T53" fmla="*/ 62 h 88"/>
                <a:gd name="T54" fmla="*/ 11 w 88"/>
                <a:gd name="T55" fmla="*/ 67 h 88"/>
                <a:gd name="T56" fmla="*/ 11 w 88"/>
                <a:gd name="T57" fmla="*/ 73 h 88"/>
                <a:gd name="T58" fmla="*/ 14 w 88"/>
                <a:gd name="T59" fmla="*/ 77 h 88"/>
                <a:gd name="T60" fmla="*/ 21 w 88"/>
                <a:gd name="T61" fmla="*/ 77 h 88"/>
                <a:gd name="T62" fmla="*/ 26 w 88"/>
                <a:gd name="T63" fmla="*/ 72 h 88"/>
                <a:gd name="T64" fmla="*/ 36 w 88"/>
                <a:gd name="T65" fmla="*/ 76 h 88"/>
                <a:gd name="T66" fmla="*/ 36 w 88"/>
                <a:gd name="T67" fmla="*/ 84 h 88"/>
                <a:gd name="T68" fmla="*/ 41 w 88"/>
                <a:gd name="T69" fmla="*/ 88 h 88"/>
                <a:gd name="T70" fmla="*/ 46 w 88"/>
                <a:gd name="T71" fmla="*/ 88 h 88"/>
                <a:gd name="T72" fmla="*/ 51 w 88"/>
                <a:gd name="T73" fmla="*/ 84 h 88"/>
                <a:gd name="T74" fmla="*/ 51 w 88"/>
                <a:gd name="T75" fmla="*/ 76 h 88"/>
                <a:gd name="T76" fmla="*/ 61 w 88"/>
                <a:gd name="T77" fmla="*/ 72 h 88"/>
                <a:gd name="T78" fmla="*/ 66 w 88"/>
                <a:gd name="T79" fmla="*/ 77 h 88"/>
                <a:gd name="T80" fmla="*/ 73 w 88"/>
                <a:gd name="T81" fmla="*/ 77 h 88"/>
                <a:gd name="T82" fmla="*/ 77 w 88"/>
                <a:gd name="T83" fmla="*/ 73 h 88"/>
                <a:gd name="T84" fmla="*/ 77 w 88"/>
                <a:gd name="T85" fmla="*/ 67 h 88"/>
                <a:gd name="T86" fmla="*/ 72 w 88"/>
                <a:gd name="T87" fmla="*/ 62 h 88"/>
                <a:gd name="T88" fmla="*/ 76 w 88"/>
                <a:gd name="T89" fmla="*/ 51 h 88"/>
                <a:gd name="T90" fmla="*/ 83 w 88"/>
                <a:gd name="T91" fmla="*/ 51 h 88"/>
                <a:gd name="T92" fmla="*/ 88 w 88"/>
                <a:gd name="T93" fmla="*/ 47 h 88"/>
                <a:gd name="T94" fmla="*/ 88 w 88"/>
                <a:gd name="T95" fmla="*/ 41 h 88"/>
                <a:gd name="T96" fmla="*/ 83 w 88"/>
                <a:gd name="T97" fmla="*/ 37 h 88"/>
                <a:gd name="T98" fmla="*/ 44 w 88"/>
                <a:gd name="T99" fmla="*/ 59 h 88"/>
                <a:gd name="T100" fmla="*/ 29 w 88"/>
                <a:gd name="T101" fmla="*/ 44 h 88"/>
                <a:gd name="T102" fmla="*/ 44 w 88"/>
                <a:gd name="T103" fmla="*/ 29 h 88"/>
                <a:gd name="T104" fmla="*/ 59 w 88"/>
                <a:gd name="T105" fmla="*/ 44 h 88"/>
                <a:gd name="T106" fmla="*/ 44 w 88"/>
                <a:gd name="T107" fmla="*/ 59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8" h="88">
                  <a:moveTo>
                    <a:pt x="83" y="37"/>
                  </a:moveTo>
                  <a:cubicBezTo>
                    <a:pt x="76" y="37"/>
                    <a:pt x="76" y="37"/>
                    <a:pt x="76" y="37"/>
                  </a:cubicBezTo>
                  <a:cubicBezTo>
                    <a:pt x="75" y="33"/>
                    <a:pt x="74" y="30"/>
                    <a:pt x="72" y="26"/>
                  </a:cubicBezTo>
                  <a:cubicBezTo>
                    <a:pt x="77" y="21"/>
                    <a:pt x="77" y="21"/>
                    <a:pt x="77" y="21"/>
                  </a:cubicBezTo>
                  <a:cubicBezTo>
                    <a:pt x="79" y="19"/>
                    <a:pt x="79" y="17"/>
                    <a:pt x="77" y="15"/>
                  </a:cubicBezTo>
                  <a:cubicBezTo>
                    <a:pt x="73" y="11"/>
                    <a:pt x="73" y="11"/>
                    <a:pt x="73" y="11"/>
                  </a:cubicBezTo>
                  <a:cubicBezTo>
                    <a:pt x="71" y="9"/>
                    <a:pt x="68" y="9"/>
                    <a:pt x="67" y="11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58" y="14"/>
                    <a:pt x="55" y="13"/>
                    <a:pt x="51" y="12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2"/>
                    <a:pt x="49" y="0"/>
                    <a:pt x="46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39" y="0"/>
                    <a:pt x="36" y="2"/>
                    <a:pt x="36" y="5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3" y="13"/>
                    <a:pt x="29" y="14"/>
                    <a:pt x="26" y="16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9" y="9"/>
                    <a:pt x="16" y="9"/>
                    <a:pt x="15" y="11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9" y="16"/>
                    <a:pt x="9" y="19"/>
                    <a:pt x="11" y="21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4" y="29"/>
                    <a:pt x="12" y="33"/>
                    <a:pt x="11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2" y="37"/>
                    <a:pt x="0" y="39"/>
                    <a:pt x="0" y="4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9"/>
                    <a:pt x="2" y="51"/>
                    <a:pt x="4" y="51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12" y="55"/>
                    <a:pt x="14" y="58"/>
                    <a:pt x="16" y="62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9" y="68"/>
                    <a:pt x="9" y="71"/>
                    <a:pt x="11" y="73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6" y="79"/>
                    <a:pt x="19" y="79"/>
                    <a:pt x="21" y="77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9" y="74"/>
                    <a:pt x="33" y="76"/>
                    <a:pt x="36" y="76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6" y="86"/>
                    <a:pt x="38" y="88"/>
                    <a:pt x="41" y="88"/>
                  </a:cubicBezTo>
                  <a:cubicBezTo>
                    <a:pt x="46" y="88"/>
                    <a:pt x="46" y="88"/>
                    <a:pt x="46" y="88"/>
                  </a:cubicBezTo>
                  <a:cubicBezTo>
                    <a:pt x="49" y="88"/>
                    <a:pt x="51" y="86"/>
                    <a:pt x="51" y="84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55" y="76"/>
                    <a:pt x="58" y="74"/>
                    <a:pt x="61" y="72"/>
                  </a:cubicBezTo>
                  <a:cubicBezTo>
                    <a:pt x="66" y="77"/>
                    <a:pt x="66" y="77"/>
                    <a:pt x="66" y="77"/>
                  </a:cubicBezTo>
                  <a:cubicBezTo>
                    <a:pt x="68" y="79"/>
                    <a:pt x="71" y="79"/>
                    <a:pt x="73" y="77"/>
                  </a:cubicBezTo>
                  <a:cubicBezTo>
                    <a:pt x="77" y="73"/>
                    <a:pt x="77" y="73"/>
                    <a:pt x="77" y="73"/>
                  </a:cubicBezTo>
                  <a:cubicBezTo>
                    <a:pt x="79" y="72"/>
                    <a:pt x="79" y="69"/>
                    <a:pt x="77" y="67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74" y="59"/>
                    <a:pt x="75" y="55"/>
                    <a:pt x="76" y="51"/>
                  </a:cubicBezTo>
                  <a:cubicBezTo>
                    <a:pt x="83" y="51"/>
                    <a:pt x="83" y="51"/>
                    <a:pt x="83" y="51"/>
                  </a:cubicBezTo>
                  <a:cubicBezTo>
                    <a:pt x="86" y="51"/>
                    <a:pt x="88" y="49"/>
                    <a:pt x="88" y="47"/>
                  </a:cubicBezTo>
                  <a:cubicBezTo>
                    <a:pt x="88" y="41"/>
                    <a:pt x="88" y="41"/>
                    <a:pt x="88" y="41"/>
                  </a:cubicBezTo>
                  <a:cubicBezTo>
                    <a:pt x="88" y="39"/>
                    <a:pt x="86" y="37"/>
                    <a:pt x="83" y="37"/>
                  </a:cubicBezTo>
                  <a:close/>
                  <a:moveTo>
                    <a:pt x="44" y="59"/>
                  </a:moveTo>
                  <a:cubicBezTo>
                    <a:pt x="36" y="59"/>
                    <a:pt x="29" y="52"/>
                    <a:pt x="29" y="44"/>
                  </a:cubicBezTo>
                  <a:cubicBezTo>
                    <a:pt x="29" y="36"/>
                    <a:pt x="36" y="29"/>
                    <a:pt x="44" y="29"/>
                  </a:cubicBezTo>
                  <a:cubicBezTo>
                    <a:pt x="52" y="29"/>
                    <a:pt x="59" y="36"/>
                    <a:pt x="59" y="44"/>
                  </a:cubicBezTo>
                  <a:cubicBezTo>
                    <a:pt x="59" y="52"/>
                    <a:pt x="52" y="59"/>
                    <a:pt x="44" y="59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102"/>
            <p:cNvSpPr>
              <a:spLocks noEditPoints="1"/>
            </p:cNvSpPr>
            <p:nvPr/>
          </p:nvSpPr>
          <p:spPr bwMode="auto">
            <a:xfrm>
              <a:off x="670213" y="1791045"/>
              <a:ext cx="916128" cy="916128"/>
            </a:xfrm>
            <a:custGeom>
              <a:avLst/>
              <a:gdLst>
                <a:gd name="T0" fmla="*/ 36 w 92"/>
                <a:gd name="T1" fmla="*/ 86 h 92"/>
                <a:gd name="T2" fmla="*/ 24 w 92"/>
                <a:gd name="T3" fmla="*/ 81 h 92"/>
                <a:gd name="T4" fmla="*/ 9 w 92"/>
                <a:gd name="T5" fmla="*/ 72 h 92"/>
                <a:gd name="T6" fmla="*/ 12 w 92"/>
                <a:gd name="T7" fmla="*/ 55 h 92"/>
                <a:gd name="T8" fmla="*/ 0 w 92"/>
                <a:gd name="T9" fmla="*/ 49 h 92"/>
                <a:gd name="T10" fmla="*/ 12 w 92"/>
                <a:gd name="T11" fmla="*/ 37 h 92"/>
                <a:gd name="T12" fmla="*/ 11 w 92"/>
                <a:gd name="T13" fmla="*/ 15 h 92"/>
                <a:gd name="T14" fmla="*/ 29 w 92"/>
                <a:gd name="T15" fmla="*/ 15 h 92"/>
                <a:gd name="T16" fmla="*/ 43 w 92"/>
                <a:gd name="T17" fmla="*/ 0 h 92"/>
                <a:gd name="T18" fmla="*/ 55 w 92"/>
                <a:gd name="T19" fmla="*/ 12 h 92"/>
                <a:gd name="T20" fmla="*/ 77 w 92"/>
                <a:gd name="T21" fmla="*/ 11 h 92"/>
                <a:gd name="T22" fmla="*/ 80 w 92"/>
                <a:gd name="T23" fmla="*/ 25 h 92"/>
                <a:gd name="T24" fmla="*/ 85 w 92"/>
                <a:gd name="T25" fmla="*/ 37 h 92"/>
                <a:gd name="T26" fmla="*/ 85 w 92"/>
                <a:gd name="T27" fmla="*/ 55 h 92"/>
                <a:gd name="T28" fmla="*/ 76 w 92"/>
                <a:gd name="T29" fmla="*/ 63 h 92"/>
                <a:gd name="T30" fmla="*/ 80 w 92"/>
                <a:gd name="T31" fmla="*/ 77 h 92"/>
                <a:gd name="T32" fmla="*/ 63 w 92"/>
                <a:gd name="T33" fmla="*/ 77 h 92"/>
                <a:gd name="T34" fmla="*/ 48 w 92"/>
                <a:gd name="T35" fmla="*/ 92 h 92"/>
                <a:gd name="T36" fmla="*/ 39 w 92"/>
                <a:gd name="T37" fmla="*/ 76 h 92"/>
                <a:gd name="T38" fmla="*/ 43 w 92"/>
                <a:gd name="T39" fmla="*/ 88 h 92"/>
                <a:gd name="T40" fmla="*/ 48 w 92"/>
                <a:gd name="T41" fmla="*/ 88 h 92"/>
                <a:gd name="T42" fmla="*/ 53 w 92"/>
                <a:gd name="T43" fmla="*/ 76 h 92"/>
                <a:gd name="T44" fmla="*/ 70 w 92"/>
                <a:gd name="T45" fmla="*/ 78 h 92"/>
                <a:gd name="T46" fmla="*/ 78 w 92"/>
                <a:gd name="T47" fmla="*/ 72 h 92"/>
                <a:gd name="T48" fmla="*/ 72 w 92"/>
                <a:gd name="T49" fmla="*/ 63 h 92"/>
                <a:gd name="T50" fmla="*/ 85 w 92"/>
                <a:gd name="T51" fmla="*/ 51 h 92"/>
                <a:gd name="T52" fmla="*/ 85 w 92"/>
                <a:gd name="T53" fmla="*/ 41 h 92"/>
                <a:gd name="T54" fmla="*/ 72 w 92"/>
                <a:gd name="T55" fmla="*/ 29 h 92"/>
                <a:gd name="T56" fmla="*/ 78 w 92"/>
                <a:gd name="T57" fmla="*/ 20 h 92"/>
                <a:gd name="T58" fmla="*/ 70 w 92"/>
                <a:gd name="T59" fmla="*/ 14 h 92"/>
                <a:gd name="T60" fmla="*/ 53 w 92"/>
                <a:gd name="T61" fmla="*/ 16 h 92"/>
                <a:gd name="T62" fmla="*/ 48 w 92"/>
                <a:gd name="T63" fmla="*/ 4 h 92"/>
                <a:gd name="T64" fmla="*/ 40 w 92"/>
                <a:gd name="T65" fmla="*/ 15 h 92"/>
                <a:gd name="T66" fmla="*/ 28 w 92"/>
                <a:gd name="T67" fmla="*/ 20 h 92"/>
                <a:gd name="T68" fmla="*/ 14 w 92"/>
                <a:gd name="T69" fmla="*/ 18 h 92"/>
                <a:gd name="T70" fmla="*/ 20 w 92"/>
                <a:gd name="T71" fmla="*/ 29 h 92"/>
                <a:gd name="T72" fmla="*/ 6 w 92"/>
                <a:gd name="T73" fmla="*/ 41 h 92"/>
                <a:gd name="T74" fmla="*/ 4 w 92"/>
                <a:gd name="T75" fmla="*/ 50 h 92"/>
                <a:gd name="T76" fmla="*/ 15 w 92"/>
                <a:gd name="T77" fmla="*/ 53 h 92"/>
                <a:gd name="T78" fmla="*/ 14 w 92"/>
                <a:gd name="T79" fmla="*/ 70 h 92"/>
                <a:gd name="T80" fmla="*/ 18 w 92"/>
                <a:gd name="T81" fmla="*/ 78 h 92"/>
                <a:gd name="T82" fmla="*/ 46 w 92"/>
                <a:gd name="T83" fmla="*/ 63 h 92"/>
                <a:gd name="T84" fmla="*/ 63 w 92"/>
                <a:gd name="T85" fmla="*/ 46 h 92"/>
                <a:gd name="T86" fmla="*/ 33 w 92"/>
                <a:gd name="T87" fmla="*/ 46 h 92"/>
                <a:gd name="T88" fmla="*/ 46 w 92"/>
                <a:gd name="T89" fmla="*/ 33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2" h="92">
                  <a:moveTo>
                    <a:pt x="48" y="92"/>
                  </a:moveTo>
                  <a:cubicBezTo>
                    <a:pt x="43" y="92"/>
                    <a:pt x="43" y="92"/>
                    <a:pt x="43" y="92"/>
                  </a:cubicBezTo>
                  <a:cubicBezTo>
                    <a:pt x="39" y="92"/>
                    <a:pt x="36" y="89"/>
                    <a:pt x="36" y="86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34" y="79"/>
                    <a:pt x="31" y="78"/>
                    <a:pt x="28" y="77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22" y="83"/>
                    <a:pt x="17" y="83"/>
                    <a:pt x="15" y="80"/>
                  </a:cubicBezTo>
                  <a:cubicBezTo>
                    <a:pt x="11" y="77"/>
                    <a:pt x="11" y="77"/>
                    <a:pt x="11" y="77"/>
                  </a:cubicBezTo>
                  <a:cubicBezTo>
                    <a:pt x="10" y="75"/>
                    <a:pt x="9" y="74"/>
                    <a:pt x="9" y="72"/>
                  </a:cubicBezTo>
                  <a:cubicBezTo>
                    <a:pt x="9" y="70"/>
                    <a:pt x="10" y="69"/>
                    <a:pt x="11" y="67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4" y="61"/>
                    <a:pt x="13" y="58"/>
                    <a:pt x="12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4" y="55"/>
                    <a:pt x="3" y="55"/>
                    <a:pt x="2" y="53"/>
                  </a:cubicBezTo>
                  <a:cubicBezTo>
                    <a:pt x="0" y="52"/>
                    <a:pt x="0" y="50"/>
                    <a:pt x="0" y="4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0"/>
                    <a:pt x="3" y="37"/>
                    <a:pt x="6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3" y="34"/>
                    <a:pt x="14" y="31"/>
                    <a:pt x="15" y="29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2"/>
                    <a:pt x="9" y="18"/>
                    <a:pt x="11" y="15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8" y="9"/>
                    <a:pt x="22" y="9"/>
                    <a:pt x="25" y="11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1" y="14"/>
                    <a:pt x="34" y="13"/>
                    <a:pt x="36" y="12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3"/>
                    <a:pt x="39" y="0"/>
                    <a:pt x="43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2" y="0"/>
                    <a:pt x="55" y="3"/>
                    <a:pt x="55" y="7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8" y="13"/>
                    <a:pt x="61" y="14"/>
                    <a:pt x="63" y="15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70" y="9"/>
                    <a:pt x="74" y="9"/>
                    <a:pt x="77" y="11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2" y="17"/>
                    <a:pt x="82" y="18"/>
                    <a:pt x="82" y="20"/>
                  </a:cubicBezTo>
                  <a:cubicBezTo>
                    <a:pt x="82" y="22"/>
                    <a:pt x="82" y="23"/>
                    <a:pt x="80" y="25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8" y="31"/>
                    <a:pt x="79" y="34"/>
                    <a:pt x="80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9" y="37"/>
                    <a:pt x="92" y="40"/>
                    <a:pt x="92" y="43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52"/>
                    <a:pt x="89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79" y="58"/>
                    <a:pt x="78" y="61"/>
                    <a:pt x="76" y="63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82" y="69"/>
                    <a:pt x="82" y="70"/>
                    <a:pt x="82" y="72"/>
                  </a:cubicBezTo>
                  <a:cubicBezTo>
                    <a:pt x="82" y="74"/>
                    <a:pt x="82" y="76"/>
                    <a:pt x="80" y="77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4" y="83"/>
                    <a:pt x="70" y="83"/>
                    <a:pt x="67" y="81"/>
                  </a:cubicBezTo>
                  <a:cubicBezTo>
                    <a:pt x="63" y="77"/>
                    <a:pt x="63" y="77"/>
                    <a:pt x="63" y="77"/>
                  </a:cubicBezTo>
                  <a:cubicBezTo>
                    <a:pt x="61" y="78"/>
                    <a:pt x="58" y="79"/>
                    <a:pt x="55" y="80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5" y="89"/>
                    <a:pt x="52" y="92"/>
                    <a:pt x="48" y="92"/>
                  </a:cubicBezTo>
                  <a:close/>
                  <a:moveTo>
                    <a:pt x="28" y="71"/>
                  </a:moveTo>
                  <a:cubicBezTo>
                    <a:pt x="29" y="72"/>
                    <a:pt x="29" y="72"/>
                    <a:pt x="29" y="72"/>
                  </a:cubicBezTo>
                  <a:cubicBezTo>
                    <a:pt x="32" y="74"/>
                    <a:pt x="35" y="76"/>
                    <a:pt x="39" y="76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0" y="87"/>
                    <a:pt x="42" y="88"/>
                    <a:pt x="43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8" y="90"/>
                    <a:pt x="48" y="90"/>
                    <a:pt x="48" y="90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50" y="88"/>
                    <a:pt x="51" y="87"/>
                    <a:pt x="51" y="86"/>
                  </a:cubicBezTo>
                  <a:cubicBezTo>
                    <a:pt x="51" y="77"/>
                    <a:pt x="51" y="77"/>
                    <a:pt x="51" y="77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56" y="76"/>
                    <a:pt x="59" y="74"/>
                    <a:pt x="62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1" y="79"/>
                    <a:pt x="73" y="79"/>
                    <a:pt x="74" y="78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8" y="74"/>
                    <a:pt x="78" y="73"/>
                    <a:pt x="78" y="72"/>
                  </a:cubicBezTo>
                  <a:cubicBezTo>
                    <a:pt x="78" y="71"/>
                    <a:pt x="78" y="71"/>
                    <a:pt x="77" y="70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4" y="60"/>
                    <a:pt x="75" y="56"/>
                    <a:pt x="76" y="53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85" y="51"/>
                    <a:pt x="85" y="51"/>
                    <a:pt x="85" y="51"/>
                  </a:cubicBezTo>
                  <a:cubicBezTo>
                    <a:pt x="87" y="51"/>
                    <a:pt x="88" y="50"/>
                    <a:pt x="88" y="49"/>
                  </a:cubicBezTo>
                  <a:cubicBezTo>
                    <a:pt x="88" y="43"/>
                    <a:pt x="88" y="43"/>
                    <a:pt x="88" y="43"/>
                  </a:cubicBezTo>
                  <a:cubicBezTo>
                    <a:pt x="88" y="42"/>
                    <a:pt x="87" y="41"/>
                    <a:pt x="85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5" y="36"/>
                    <a:pt x="74" y="32"/>
                    <a:pt x="72" y="29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8" y="21"/>
                    <a:pt x="78" y="21"/>
                    <a:pt x="78" y="20"/>
                  </a:cubicBezTo>
                  <a:cubicBezTo>
                    <a:pt x="78" y="19"/>
                    <a:pt x="78" y="19"/>
                    <a:pt x="78" y="18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3" y="13"/>
                    <a:pt x="71" y="13"/>
                    <a:pt x="70" y="14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59" y="18"/>
                    <a:pt x="56" y="16"/>
                    <a:pt x="53" y="1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5"/>
                    <a:pt x="50" y="4"/>
                    <a:pt x="48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0" y="5"/>
                    <a:pt x="40" y="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6" y="16"/>
                    <a:pt x="32" y="18"/>
                    <a:pt x="29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3"/>
                    <a:pt x="19" y="13"/>
                    <a:pt x="18" y="14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9"/>
                    <a:pt x="13" y="21"/>
                    <a:pt x="14" y="22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18" y="32"/>
                    <a:pt x="16" y="36"/>
                    <a:pt x="15" y="39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1"/>
                    <a:pt x="4" y="42"/>
                    <a:pt x="4" y="43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49"/>
                    <a:pt x="4" y="50"/>
                    <a:pt x="4" y="50"/>
                  </a:cubicBezTo>
                  <a:cubicBezTo>
                    <a:pt x="5" y="51"/>
                    <a:pt x="6" y="51"/>
                    <a:pt x="6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6" y="56"/>
                    <a:pt x="17" y="60"/>
                    <a:pt x="19" y="63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3" y="71"/>
                    <a:pt x="13" y="71"/>
                    <a:pt x="13" y="72"/>
                  </a:cubicBezTo>
                  <a:cubicBezTo>
                    <a:pt x="13" y="73"/>
                    <a:pt x="13" y="73"/>
                    <a:pt x="14" y="74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9" y="79"/>
                    <a:pt x="21" y="79"/>
                    <a:pt x="21" y="78"/>
                  </a:cubicBezTo>
                  <a:lnTo>
                    <a:pt x="28" y="71"/>
                  </a:lnTo>
                  <a:close/>
                  <a:moveTo>
                    <a:pt x="46" y="63"/>
                  </a:moveTo>
                  <a:cubicBezTo>
                    <a:pt x="37" y="63"/>
                    <a:pt x="29" y="55"/>
                    <a:pt x="29" y="46"/>
                  </a:cubicBezTo>
                  <a:cubicBezTo>
                    <a:pt x="29" y="37"/>
                    <a:pt x="37" y="29"/>
                    <a:pt x="46" y="29"/>
                  </a:cubicBezTo>
                  <a:cubicBezTo>
                    <a:pt x="55" y="29"/>
                    <a:pt x="63" y="37"/>
                    <a:pt x="63" y="46"/>
                  </a:cubicBezTo>
                  <a:cubicBezTo>
                    <a:pt x="63" y="55"/>
                    <a:pt x="55" y="63"/>
                    <a:pt x="46" y="63"/>
                  </a:cubicBezTo>
                  <a:close/>
                  <a:moveTo>
                    <a:pt x="46" y="33"/>
                  </a:moveTo>
                  <a:cubicBezTo>
                    <a:pt x="39" y="33"/>
                    <a:pt x="33" y="39"/>
                    <a:pt x="33" y="46"/>
                  </a:cubicBezTo>
                  <a:cubicBezTo>
                    <a:pt x="33" y="53"/>
                    <a:pt x="39" y="59"/>
                    <a:pt x="46" y="59"/>
                  </a:cubicBezTo>
                  <a:cubicBezTo>
                    <a:pt x="53" y="59"/>
                    <a:pt x="59" y="53"/>
                    <a:pt x="59" y="46"/>
                  </a:cubicBezTo>
                  <a:cubicBezTo>
                    <a:pt x="59" y="39"/>
                    <a:pt x="53" y="33"/>
                    <a:pt x="46" y="33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04"/>
            <p:cNvSpPr/>
            <p:nvPr/>
          </p:nvSpPr>
          <p:spPr bwMode="auto">
            <a:xfrm>
              <a:off x="1159765" y="2340721"/>
              <a:ext cx="177499" cy="148870"/>
            </a:xfrm>
            <a:custGeom>
              <a:avLst/>
              <a:gdLst>
                <a:gd name="T0" fmla="*/ 2 w 18"/>
                <a:gd name="T1" fmla="*/ 15 h 15"/>
                <a:gd name="T2" fmla="*/ 0 w 18"/>
                <a:gd name="T3" fmla="*/ 14 h 15"/>
                <a:gd name="T4" fmla="*/ 2 w 18"/>
                <a:gd name="T5" fmla="*/ 12 h 15"/>
                <a:gd name="T6" fmla="*/ 14 w 18"/>
                <a:gd name="T7" fmla="*/ 2 h 15"/>
                <a:gd name="T8" fmla="*/ 17 w 18"/>
                <a:gd name="T9" fmla="*/ 1 h 15"/>
                <a:gd name="T10" fmla="*/ 17 w 18"/>
                <a:gd name="T11" fmla="*/ 4 h 15"/>
                <a:gd name="T12" fmla="*/ 3 w 18"/>
                <a:gd name="T13" fmla="*/ 15 h 15"/>
                <a:gd name="T14" fmla="*/ 2 w 18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5">
                  <a:moveTo>
                    <a:pt x="2" y="15"/>
                  </a:moveTo>
                  <a:cubicBezTo>
                    <a:pt x="1" y="15"/>
                    <a:pt x="1" y="15"/>
                    <a:pt x="0" y="14"/>
                  </a:cubicBezTo>
                  <a:cubicBezTo>
                    <a:pt x="0" y="13"/>
                    <a:pt x="1" y="12"/>
                    <a:pt x="2" y="12"/>
                  </a:cubicBezTo>
                  <a:cubicBezTo>
                    <a:pt x="7" y="10"/>
                    <a:pt x="11" y="6"/>
                    <a:pt x="14" y="2"/>
                  </a:cubicBezTo>
                  <a:cubicBezTo>
                    <a:pt x="14" y="1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4" y="9"/>
                    <a:pt x="9" y="14"/>
                    <a:pt x="3" y="15"/>
                  </a:cubicBezTo>
                  <a:cubicBezTo>
                    <a:pt x="3" y="15"/>
                    <a:pt x="2" y="15"/>
                    <a:pt x="2" y="15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106"/>
            <p:cNvSpPr/>
            <p:nvPr/>
          </p:nvSpPr>
          <p:spPr bwMode="auto">
            <a:xfrm>
              <a:off x="879201" y="2000035"/>
              <a:ext cx="220441" cy="200403"/>
            </a:xfrm>
            <a:custGeom>
              <a:avLst/>
              <a:gdLst>
                <a:gd name="T0" fmla="*/ 3 w 22"/>
                <a:gd name="T1" fmla="*/ 20 h 20"/>
                <a:gd name="T2" fmla="*/ 2 w 22"/>
                <a:gd name="T3" fmla="*/ 20 h 20"/>
                <a:gd name="T4" fmla="*/ 1 w 22"/>
                <a:gd name="T5" fmla="*/ 17 h 20"/>
                <a:gd name="T6" fmla="*/ 19 w 22"/>
                <a:gd name="T7" fmla="*/ 0 h 20"/>
                <a:gd name="T8" fmla="*/ 22 w 22"/>
                <a:gd name="T9" fmla="*/ 2 h 20"/>
                <a:gd name="T10" fmla="*/ 20 w 22"/>
                <a:gd name="T11" fmla="*/ 4 h 20"/>
                <a:gd name="T12" fmla="*/ 4 w 22"/>
                <a:gd name="T13" fmla="*/ 19 h 20"/>
                <a:gd name="T14" fmla="*/ 3 w 22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0">
                  <a:moveTo>
                    <a:pt x="3" y="20"/>
                  </a:move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0" y="18"/>
                    <a:pt x="1" y="17"/>
                  </a:cubicBezTo>
                  <a:cubicBezTo>
                    <a:pt x="4" y="9"/>
                    <a:pt x="11" y="3"/>
                    <a:pt x="19" y="0"/>
                  </a:cubicBezTo>
                  <a:cubicBezTo>
                    <a:pt x="21" y="0"/>
                    <a:pt x="22" y="1"/>
                    <a:pt x="22" y="2"/>
                  </a:cubicBezTo>
                  <a:cubicBezTo>
                    <a:pt x="22" y="3"/>
                    <a:pt x="21" y="4"/>
                    <a:pt x="20" y="4"/>
                  </a:cubicBezTo>
                  <a:cubicBezTo>
                    <a:pt x="13" y="6"/>
                    <a:pt x="7" y="12"/>
                    <a:pt x="4" y="19"/>
                  </a:cubicBezTo>
                  <a:cubicBezTo>
                    <a:pt x="4" y="20"/>
                    <a:pt x="3" y="20"/>
                    <a:pt x="3" y="20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任意多边形 18"/>
          <p:cNvSpPr/>
          <p:nvPr/>
        </p:nvSpPr>
        <p:spPr>
          <a:xfrm>
            <a:off x="4371791" y="2082222"/>
            <a:ext cx="3549473" cy="3536251"/>
          </a:xfrm>
          <a:custGeom>
            <a:avLst/>
            <a:gdLst>
              <a:gd name="connsiteX0" fmla="*/ 288611 w 3974359"/>
              <a:gd name="connsiteY0" fmla="*/ 1617980 h 3896983"/>
              <a:gd name="connsiteX1" fmla="*/ 2047073 w 3974359"/>
              <a:gd name="connsiteY1" fmla="*/ 195 h 3896983"/>
              <a:gd name="connsiteX2" fmla="*/ 3974347 w 3974359"/>
              <a:gd name="connsiteY2" fmla="*/ 1730521 h 3896983"/>
              <a:gd name="connsiteX3" fmla="*/ 2075208 w 3974359"/>
              <a:gd name="connsiteY3" fmla="*/ 3896946 h 3896983"/>
              <a:gd name="connsiteX4" fmla="*/ 176070 w 3974359"/>
              <a:gd name="connsiteY4" fmla="*/ 1786792 h 3896983"/>
              <a:gd name="connsiteX5" fmla="*/ 288611 w 3974359"/>
              <a:gd name="connsiteY5" fmla="*/ 1617980 h 3896983"/>
              <a:gd name="connsiteX0-1" fmla="*/ 15 w 3685763"/>
              <a:gd name="connsiteY0-2" fmla="*/ 1618048 h 3897014"/>
              <a:gd name="connsiteX1-3" fmla="*/ 1758477 w 3685763"/>
              <a:gd name="connsiteY1-4" fmla="*/ 263 h 3897014"/>
              <a:gd name="connsiteX2-5" fmla="*/ 3685751 w 3685763"/>
              <a:gd name="connsiteY2-6" fmla="*/ 1730589 h 3897014"/>
              <a:gd name="connsiteX3-7" fmla="*/ 1786612 w 3685763"/>
              <a:gd name="connsiteY3-8" fmla="*/ 3897014 h 3897014"/>
              <a:gd name="connsiteX4-9" fmla="*/ 15 w 3685763"/>
              <a:gd name="connsiteY4-10" fmla="*/ 1618048 h 3897014"/>
              <a:gd name="connsiteX0-11" fmla="*/ 12 w 3854573"/>
              <a:gd name="connsiteY0-12" fmla="*/ 1772564 h 3896785"/>
              <a:gd name="connsiteX1-13" fmla="*/ 1927287 w 3854573"/>
              <a:gd name="connsiteY1-14" fmla="*/ 34 h 3896785"/>
              <a:gd name="connsiteX2-15" fmla="*/ 3854561 w 3854573"/>
              <a:gd name="connsiteY2-16" fmla="*/ 1730360 h 3896785"/>
              <a:gd name="connsiteX3-17" fmla="*/ 1955422 w 3854573"/>
              <a:gd name="connsiteY3-18" fmla="*/ 3896785 h 3896785"/>
              <a:gd name="connsiteX4-19" fmla="*/ 12 w 3854573"/>
              <a:gd name="connsiteY4-20" fmla="*/ 1772564 h 3896785"/>
              <a:gd name="connsiteX0-21" fmla="*/ 602 w 3855163"/>
              <a:gd name="connsiteY0-22" fmla="*/ 1772564 h 3896785"/>
              <a:gd name="connsiteX1-23" fmla="*/ 1927877 w 3855163"/>
              <a:gd name="connsiteY1-24" fmla="*/ 34 h 3896785"/>
              <a:gd name="connsiteX2-25" fmla="*/ 3855151 w 3855163"/>
              <a:gd name="connsiteY2-26" fmla="*/ 1730360 h 3896785"/>
              <a:gd name="connsiteX3-27" fmla="*/ 1956012 w 3855163"/>
              <a:gd name="connsiteY3-28" fmla="*/ 3896785 h 3896785"/>
              <a:gd name="connsiteX4-29" fmla="*/ 602 w 3855163"/>
              <a:gd name="connsiteY4-30" fmla="*/ 1772564 h 3896785"/>
              <a:gd name="connsiteX0-31" fmla="*/ 503 w 3855064"/>
              <a:gd name="connsiteY0-32" fmla="*/ 1772559 h 3896780"/>
              <a:gd name="connsiteX1-33" fmla="*/ 1927778 w 3855064"/>
              <a:gd name="connsiteY1-34" fmla="*/ 29 h 3896780"/>
              <a:gd name="connsiteX2-35" fmla="*/ 3855052 w 3855064"/>
              <a:gd name="connsiteY2-36" fmla="*/ 1730355 h 3896780"/>
              <a:gd name="connsiteX3-37" fmla="*/ 1955913 w 3855064"/>
              <a:gd name="connsiteY3-38" fmla="*/ 3896780 h 3896780"/>
              <a:gd name="connsiteX4-39" fmla="*/ 503 w 3855064"/>
              <a:gd name="connsiteY4-40" fmla="*/ 1772559 h 3896780"/>
              <a:gd name="connsiteX0-41" fmla="*/ 503 w 3855064"/>
              <a:gd name="connsiteY0-42" fmla="*/ 1772559 h 3896780"/>
              <a:gd name="connsiteX1-43" fmla="*/ 1927778 w 3855064"/>
              <a:gd name="connsiteY1-44" fmla="*/ 29 h 3896780"/>
              <a:gd name="connsiteX2-45" fmla="*/ 3855052 w 3855064"/>
              <a:gd name="connsiteY2-46" fmla="*/ 1730355 h 3896780"/>
              <a:gd name="connsiteX3-47" fmla="*/ 1955913 w 3855064"/>
              <a:gd name="connsiteY3-48" fmla="*/ 3896780 h 3896780"/>
              <a:gd name="connsiteX4-49" fmla="*/ 503 w 3855064"/>
              <a:gd name="connsiteY4-50" fmla="*/ 1772559 h 3896780"/>
              <a:gd name="connsiteX0-51" fmla="*/ 602 w 3855163"/>
              <a:gd name="connsiteY0-52" fmla="*/ 1772559 h 3896780"/>
              <a:gd name="connsiteX1-53" fmla="*/ 1927877 w 3855163"/>
              <a:gd name="connsiteY1-54" fmla="*/ 29 h 3896780"/>
              <a:gd name="connsiteX2-55" fmla="*/ 3855151 w 3855163"/>
              <a:gd name="connsiteY2-56" fmla="*/ 1814761 h 3896780"/>
              <a:gd name="connsiteX3-57" fmla="*/ 1956012 w 3855163"/>
              <a:gd name="connsiteY3-58" fmla="*/ 3896780 h 3896780"/>
              <a:gd name="connsiteX4-59" fmla="*/ 602 w 3855163"/>
              <a:gd name="connsiteY4-60" fmla="*/ 1772559 h 3896780"/>
              <a:gd name="connsiteX0-61" fmla="*/ 581 w 3911413"/>
              <a:gd name="connsiteY0-62" fmla="*/ 1856962 h 3896777"/>
              <a:gd name="connsiteX1-63" fmla="*/ 1984127 w 3911413"/>
              <a:gd name="connsiteY1-64" fmla="*/ 26 h 3896777"/>
              <a:gd name="connsiteX2-65" fmla="*/ 3911401 w 3911413"/>
              <a:gd name="connsiteY2-66" fmla="*/ 1814758 h 3896777"/>
              <a:gd name="connsiteX3-67" fmla="*/ 2012262 w 3911413"/>
              <a:gd name="connsiteY3-68" fmla="*/ 3896777 h 3896777"/>
              <a:gd name="connsiteX4-69" fmla="*/ 581 w 3911413"/>
              <a:gd name="connsiteY4-70" fmla="*/ 1856962 h 3896777"/>
              <a:gd name="connsiteX0-71" fmla="*/ 581 w 3911412"/>
              <a:gd name="connsiteY0-72" fmla="*/ 1856962 h 3896777"/>
              <a:gd name="connsiteX1-73" fmla="*/ 1984127 w 3911412"/>
              <a:gd name="connsiteY1-74" fmla="*/ 26 h 3896777"/>
              <a:gd name="connsiteX2-75" fmla="*/ 3911401 w 3911412"/>
              <a:gd name="connsiteY2-76" fmla="*/ 1814758 h 3896777"/>
              <a:gd name="connsiteX3-77" fmla="*/ 2012262 w 3911412"/>
              <a:gd name="connsiteY3-78" fmla="*/ 3896777 h 3896777"/>
              <a:gd name="connsiteX4-79" fmla="*/ 581 w 3911412"/>
              <a:gd name="connsiteY4-80" fmla="*/ 1856962 h 3896777"/>
              <a:gd name="connsiteX0-81" fmla="*/ 581 w 3911412"/>
              <a:gd name="connsiteY0-82" fmla="*/ 1856962 h 3896777"/>
              <a:gd name="connsiteX1-83" fmla="*/ 1984127 w 3911412"/>
              <a:gd name="connsiteY1-84" fmla="*/ 26 h 3896777"/>
              <a:gd name="connsiteX2-85" fmla="*/ 3911401 w 3911412"/>
              <a:gd name="connsiteY2-86" fmla="*/ 1814758 h 3896777"/>
              <a:gd name="connsiteX3-87" fmla="*/ 2012262 w 3911412"/>
              <a:gd name="connsiteY3-88" fmla="*/ 3896777 h 3896777"/>
              <a:gd name="connsiteX4-89" fmla="*/ 581 w 3911412"/>
              <a:gd name="connsiteY4-90" fmla="*/ 1856962 h 3896777"/>
              <a:gd name="connsiteX0-91" fmla="*/ 515 w 3911346"/>
              <a:gd name="connsiteY0-92" fmla="*/ 1856962 h 3896777"/>
              <a:gd name="connsiteX1-93" fmla="*/ 1984061 w 3911346"/>
              <a:gd name="connsiteY1-94" fmla="*/ 26 h 3896777"/>
              <a:gd name="connsiteX2-95" fmla="*/ 3911335 w 3911346"/>
              <a:gd name="connsiteY2-96" fmla="*/ 1814758 h 3896777"/>
              <a:gd name="connsiteX3-97" fmla="*/ 2012196 w 3911346"/>
              <a:gd name="connsiteY3-98" fmla="*/ 3896777 h 3896777"/>
              <a:gd name="connsiteX4-99" fmla="*/ 515 w 3911346"/>
              <a:gd name="connsiteY4-100" fmla="*/ 1856962 h 3896777"/>
              <a:gd name="connsiteX0-101" fmla="*/ 515 w 3911346"/>
              <a:gd name="connsiteY0-102" fmla="*/ 1856961 h 3896776"/>
              <a:gd name="connsiteX1-103" fmla="*/ 1984061 w 3911346"/>
              <a:gd name="connsiteY1-104" fmla="*/ 25 h 3896776"/>
              <a:gd name="connsiteX2-105" fmla="*/ 3911335 w 3911346"/>
              <a:gd name="connsiteY2-106" fmla="*/ 1814757 h 3896776"/>
              <a:gd name="connsiteX3-107" fmla="*/ 2012196 w 3911346"/>
              <a:gd name="connsiteY3-108" fmla="*/ 3896776 h 3896776"/>
              <a:gd name="connsiteX4-109" fmla="*/ 515 w 3911346"/>
              <a:gd name="connsiteY4-110" fmla="*/ 1856961 h 389677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3911346" h="3896776">
                <a:moveTo>
                  <a:pt x="515" y="1856961"/>
                </a:moveTo>
                <a:cubicBezTo>
                  <a:pt x="-32309" y="1376316"/>
                  <a:pt x="1515138" y="7059"/>
                  <a:pt x="1984061" y="25"/>
                </a:cubicBezTo>
                <a:cubicBezTo>
                  <a:pt x="2452984" y="-7009"/>
                  <a:pt x="3906646" y="1488856"/>
                  <a:pt x="3911335" y="1814757"/>
                </a:cubicBezTo>
                <a:cubicBezTo>
                  <a:pt x="3916024" y="2140658"/>
                  <a:pt x="2490498" y="3887398"/>
                  <a:pt x="2012196" y="3896776"/>
                </a:cubicBezTo>
                <a:cubicBezTo>
                  <a:pt x="1580787" y="3863952"/>
                  <a:pt x="33339" y="2337606"/>
                  <a:pt x="515" y="1856961"/>
                </a:cubicBezTo>
                <a:close/>
              </a:path>
            </a:pathLst>
          </a:custGeom>
          <a:noFill/>
          <a:ln w="34925" cap="rnd">
            <a:solidFill>
              <a:srgbClr val="414042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20" name="任意多边形 19"/>
          <p:cNvSpPr/>
          <p:nvPr/>
        </p:nvSpPr>
        <p:spPr>
          <a:xfrm>
            <a:off x="5565043" y="3191386"/>
            <a:ext cx="1230242" cy="1213270"/>
          </a:xfrm>
          <a:custGeom>
            <a:avLst/>
            <a:gdLst>
              <a:gd name="connsiteX0" fmla="*/ 288611 w 3974359"/>
              <a:gd name="connsiteY0" fmla="*/ 1617980 h 3896983"/>
              <a:gd name="connsiteX1" fmla="*/ 2047073 w 3974359"/>
              <a:gd name="connsiteY1" fmla="*/ 195 h 3896983"/>
              <a:gd name="connsiteX2" fmla="*/ 3974347 w 3974359"/>
              <a:gd name="connsiteY2" fmla="*/ 1730521 h 3896983"/>
              <a:gd name="connsiteX3" fmla="*/ 2075208 w 3974359"/>
              <a:gd name="connsiteY3" fmla="*/ 3896946 h 3896983"/>
              <a:gd name="connsiteX4" fmla="*/ 176070 w 3974359"/>
              <a:gd name="connsiteY4" fmla="*/ 1786792 h 3896983"/>
              <a:gd name="connsiteX5" fmla="*/ 288611 w 3974359"/>
              <a:gd name="connsiteY5" fmla="*/ 1617980 h 3896983"/>
              <a:gd name="connsiteX0-1" fmla="*/ 15 w 3685763"/>
              <a:gd name="connsiteY0-2" fmla="*/ 1618048 h 3897014"/>
              <a:gd name="connsiteX1-3" fmla="*/ 1758477 w 3685763"/>
              <a:gd name="connsiteY1-4" fmla="*/ 263 h 3897014"/>
              <a:gd name="connsiteX2-5" fmla="*/ 3685751 w 3685763"/>
              <a:gd name="connsiteY2-6" fmla="*/ 1730589 h 3897014"/>
              <a:gd name="connsiteX3-7" fmla="*/ 1786612 w 3685763"/>
              <a:gd name="connsiteY3-8" fmla="*/ 3897014 h 3897014"/>
              <a:gd name="connsiteX4-9" fmla="*/ 15 w 3685763"/>
              <a:gd name="connsiteY4-10" fmla="*/ 1618048 h 3897014"/>
              <a:gd name="connsiteX0-11" fmla="*/ 12 w 3854573"/>
              <a:gd name="connsiteY0-12" fmla="*/ 1772564 h 3896785"/>
              <a:gd name="connsiteX1-13" fmla="*/ 1927287 w 3854573"/>
              <a:gd name="connsiteY1-14" fmla="*/ 34 h 3896785"/>
              <a:gd name="connsiteX2-15" fmla="*/ 3854561 w 3854573"/>
              <a:gd name="connsiteY2-16" fmla="*/ 1730360 h 3896785"/>
              <a:gd name="connsiteX3-17" fmla="*/ 1955422 w 3854573"/>
              <a:gd name="connsiteY3-18" fmla="*/ 3896785 h 3896785"/>
              <a:gd name="connsiteX4-19" fmla="*/ 12 w 3854573"/>
              <a:gd name="connsiteY4-20" fmla="*/ 1772564 h 3896785"/>
              <a:gd name="connsiteX0-21" fmla="*/ 602 w 3855163"/>
              <a:gd name="connsiteY0-22" fmla="*/ 1772564 h 3896785"/>
              <a:gd name="connsiteX1-23" fmla="*/ 1927877 w 3855163"/>
              <a:gd name="connsiteY1-24" fmla="*/ 34 h 3896785"/>
              <a:gd name="connsiteX2-25" fmla="*/ 3855151 w 3855163"/>
              <a:gd name="connsiteY2-26" fmla="*/ 1730360 h 3896785"/>
              <a:gd name="connsiteX3-27" fmla="*/ 1956012 w 3855163"/>
              <a:gd name="connsiteY3-28" fmla="*/ 3896785 h 3896785"/>
              <a:gd name="connsiteX4-29" fmla="*/ 602 w 3855163"/>
              <a:gd name="connsiteY4-30" fmla="*/ 1772564 h 3896785"/>
              <a:gd name="connsiteX0-31" fmla="*/ 503 w 3855064"/>
              <a:gd name="connsiteY0-32" fmla="*/ 1772559 h 3896780"/>
              <a:gd name="connsiteX1-33" fmla="*/ 1927778 w 3855064"/>
              <a:gd name="connsiteY1-34" fmla="*/ 29 h 3896780"/>
              <a:gd name="connsiteX2-35" fmla="*/ 3855052 w 3855064"/>
              <a:gd name="connsiteY2-36" fmla="*/ 1730355 h 3896780"/>
              <a:gd name="connsiteX3-37" fmla="*/ 1955913 w 3855064"/>
              <a:gd name="connsiteY3-38" fmla="*/ 3896780 h 3896780"/>
              <a:gd name="connsiteX4-39" fmla="*/ 503 w 3855064"/>
              <a:gd name="connsiteY4-40" fmla="*/ 1772559 h 3896780"/>
              <a:gd name="connsiteX0-41" fmla="*/ 503 w 3855064"/>
              <a:gd name="connsiteY0-42" fmla="*/ 1772559 h 3896780"/>
              <a:gd name="connsiteX1-43" fmla="*/ 1927778 w 3855064"/>
              <a:gd name="connsiteY1-44" fmla="*/ 29 h 3896780"/>
              <a:gd name="connsiteX2-45" fmla="*/ 3855052 w 3855064"/>
              <a:gd name="connsiteY2-46" fmla="*/ 1730355 h 3896780"/>
              <a:gd name="connsiteX3-47" fmla="*/ 1955913 w 3855064"/>
              <a:gd name="connsiteY3-48" fmla="*/ 3896780 h 3896780"/>
              <a:gd name="connsiteX4-49" fmla="*/ 503 w 3855064"/>
              <a:gd name="connsiteY4-50" fmla="*/ 1772559 h 3896780"/>
              <a:gd name="connsiteX0-51" fmla="*/ 602 w 3855163"/>
              <a:gd name="connsiteY0-52" fmla="*/ 1772559 h 3896780"/>
              <a:gd name="connsiteX1-53" fmla="*/ 1927877 w 3855163"/>
              <a:gd name="connsiteY1-54" fmla="*/ 29 h 3896780"/>
              <a:gd name="connsiteX2-55" fmla="*/ 3855151 w 3855163"/>
              <a:gd name="connsiteY2-56" fmla="*/ 1814761 h 3896780"/>
              <a:gd name="connsiteX3-57" fmla="*/ 1956012 w 3855163"/>
              <a:gd name="connsiteY3-58" fmla="*/ 3896780 h 3896780"/>
              <a:gd name="connsiteX4-59" fmla="*/ 602 w 3855163"/>
              <a:gd name="connsiteY4-60" fmla="*/ 1772559 h 3896780"/>
              <a:gd name="connsiteX0-61" fmla="*/ 581 w 3911413"/>
              <a:gd name="connsiteY0-62" fmla="*/ 1856962 h 3896777"/>
              <a:gd name="connsiteX1-63" fmla="*/ 1984127 w 3911413"/>
              <a:gd name="connsiteY1-64" fmla="*/ 26 h 3896777"/>
              <a:gd name="connsiteX2-65" fmla="*/ 3911401 w 3911413"/>
              <a:gd name="connsiteY2-66" fmla="*/ 1814758 h 3896777"/>
              <a:gd name="connsiteX3-67" fmla="*/ 2012262 w 3911413"/>
              <a:gd name="connsiteY3-68" fmla="*/ 3896777 h 3896777"/>
              <a:gd name="connsiteX4-69" fmla="*/ 581 w 3911413"/>
              <a:gd name="connsiteY4-70" fmla="*/ 1856962 h 3896777"/>
              <a:gd name="connsiteX0-71" fmla="*/ 581 w 3911412"/>
              <a:gd name="connsiteY0-72" fmla="*/ 1856962 h 3896777"/>
              <a:gd name="connsiteX1-73" fmla="*/ 1984127 w 3911412"/>
              <a:gd name="connsiteY1-74" fmla="*/ 26 h 3896777"/>
              <a:gd name="connsiteX2-75" fmla="*/ 3911401 w 3911412"/>
              <a:gd name="connsiteY2-76" fmla="*/ 1814758 h 3896777"/>
              <a:gd name="connsiteX3-77" fmla="*/ 2012262 w 3911412"/>
              <a:gd name="connsiteY3-78" fmla="*/ 3896777 h 3896777"/>
              <a:gd name="connsiteX4-79" fmla="*/ 581 w 3911412"/>
              <a:gd name="connsiteY4-80" fmla="*/ 1856962 h 3896777"/>
              <a:gd name="connsiteX0-81" fmla="*/ 581 w 3911412"/>
              <a:gd name="connsiteY0-82" fmla="*/ 1856962 h 3896777"/>
              <a:gd name="connsiteX1-83" fmla="*/ 1984127 w 3911412"/>
              <a:gd name="connsiteY1-84" fmla="*/ 26 h 3896777"/>
              <a:gd name="connsiteX2-85" fmla="*/ 3911401 w 3911412"/>
              <a:gd name="connsiteY2-86" fmla="*/ 1814758 h 3896777"/>
              <a:gd name="connsiteX3-87" fmla="*/ 2012262 w 3911412"/>
              <a:gd name="connsiteY3-88" fmla="*/ 3896777 h 3896777"/>
              <a:gd name="connsiteX4-89" fmla="*/ 581 w 3911412"/>
              <a:gd name="connsiteY4-90" fmla="*/ 1856962 h 3896777"/>
              <a:gd name="connsiteX0-91" fmla="*/ 515 w 3911346"/>
              <a:gd name="connsiteY0-92" fmla="*/ 1856962 h 3896777"/>
              <a:gd name="connsiteX1-93" fmla="*/ 1984061 w 3911346"/>
              <a:gd name="connsiteY1-94" fmla="*/ 26 h 3896777"/>
              <a:gd name="connsiteX2-95" fmla="*/ 3911335 w 3911346"/>
              <a:gd name="connsiteY2-96" fmla="*/ 1814758 h 3896777"/>
              <a:gd name="connsiteX3-97" fmla="*/ 2012196 w 3911346"/>
              <a:gd name="connsiteY3-98" fmla="*/ 3896777 h 3896777"/>
              <a:gd name="connsiteX4-99" fmla="*/ 515 w 3911346"/>
              <a:gd name="connsiteY4-100" fmla="*/ 1856962 h 3896777"/>
              <a:gd name="connsiteX0-101" fmla="*/ 515 w 3911346"/>
              <a:gd name="connsiteY0-102" fmla="*/ 1856961 h 3896776"/>
              <a:gd name="connsiteX1-103" fmla="*/ 1984061 w 3911346"/>
              <a:gd name="connsiteY1-104" fmla="*/ 25 h 3896776"/>
              <a:gd name="connsiteX2-105" fmla="*/ 3911335 w 3911346"/>
              <a:gd name="connsiteY2-106" fmla="*/ 1814757 h 3896776"/>
              <a:gd name="connsiteX3-107" fmla="*/ 2012196 w 3911346"/>
              <a:gd name="connsiteY3-108" fmla="*/ 3896776 h 3896776"/>
              <a:gd name="connsiteX4-109" fmla="*/ 515 w 3911346"/>
              <a:gd name="connsiteY4-110" fmla="*/ 1856961 h 389677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3911346" h="3896776">
                <a:moveTo>
                  <a:pt x="515" y="1856961"/>
                </a:moveTo>
                <a:cubicBezTo>
                  <a:pt x="-32309" y="1376316"/>
                  <a:pt x="1515138" y="7059"/>
                  <a:pt x="1984061" y="25"/>
                </a:cubicBezTo>
                <a:cubicBezTo>
                  <a:pt x="2452984" y="-7009"/>
                  <a:pt x="3906646" y="1488856"/>
                  <a:pt x="3911335" y="1814757"/>
                </a:cubicBezTo>
                <a:cubicBezTo>
                  <a:pt x="3916024" y="2140658"/>
                  <a:pt x="2490498" y="3887398"/>
                  <a:pt x="2012196" y="3896776"/>
                </a:cubicBezTo>
                <a:cubicBezTo>
                  <a:pt x="1580787" y="3863952"/>
                  <a:pt x="33339" y="2337606"/>
                  <a:pt x="515" y="1856961"/>
                </a:cubicBezTo>
                <a:close/>
              </a:path>
            </a:pathLst>
          </a:custGeom>
          <a:noFill/>
          <a:ln w="34925" cap="rnd">
            <a:solidFill>
              <a:srgbClr val="414042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21" name="任意多边形 20"/>
          <p:cNvSpPr/>
          <p:nvPr/>
        </p:nvSpPr>
        <p:spPr>
          <a:xfrm>
            <a:off x="4402385" y="3718560"/>
            <a:ext cx="1187545" cy="16335"/>
          </a:xfrm>
          <a:custGeom>
            <a:avLst/>
            <a:gdLst>
              <a:gd name="connsiteX0" fmla="*/ 0 w 3762531"/>
              <a:gd name="connsiteY0" fmla="*/ 14990 h 14990"/>
              <a:gd name="connsiteX1" fmla="*/ 59961 w 3762531"/>
              <a:gd name="connsiteY1" fmla="*/ 14990 h 14990"/>
              <a:gd name="connsiteX2" fmla="*/ 3762531 w 3762531"/>
              <a:gd name="connsiteY2" fmla="*/ 0 h 14990"/>
              <a:gd name="connsiteX0-1" fmla="*/ 0 w 3762531"/>
              <a:gd name="connsiteY0-2" fmla="*/ 43546 h 43546"/>
              <a:gd name="connsiteX1-3" fmla="*/ 59961 w 3762531"/>
              <a:gd name="connsiteY1-4" fmla="*/ 43546 h 43546"/>
              <a:gd name="connsiteX2-5" fmla="*/ 3762531 w 3762531"/>
              <a:gd name="connsiteY2-6" fmla="*/ 28556 h 43546"/>
              <a:gd name="connsiteX0-7" fmla="*/ 0 w 3762531"/>
              <a:gd name="connsiteY0-8" fmla="*/ 14990 h 14990"/>
              <a:gd name="connsiteX1-9" fmla="*/ 3762531 w 3762531"/>
              <a:gd name="connsiteY1-10" fmla="*/ 0 h 14990"/>
              <a:gd name="connsiteX0-11" fmla="*/ 0 w 3762531"/>
              <a:gd name="connsiteY0-12" fmla="*/ 38567 h 38567"/>
              <a:gd name="connsiteX1-13" fmla="*/ 3762531 w 3762531"/>
              <a:gd name="connsiteY1-14" fmla="*/ 23577 h 38567"/>
              <a:gd name="connsiteX0-15" fmla="*/ 0 w 3762531"/>
              <a:gd name="connsiteY0-16" fmla="*/ 76223 h 76223"/>
              <a:gd name="connsiteX1-17" fmla="*/ 3762531 w 3762531"/>
              <a:gd name="connsiteY1-18" fmla="*/ 61233 h 76223"/>
              <a:gd name="connsiteX0-19" fmla="*/ 0 w 3762531"/>
              <a:gd name="connsiteY0-20" fmla="*/ 86371 h 86371"/>
              <a:gd name="connsiteX1-21" fmla="*/ 3762531 w 3762531"/>
              <a:gd name="connsiteY1-22" fmla="*/ 71381 h 8637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</a:cxnLst>
            <a:rect l="l" t="t" r="r" b="b"/>
            <a:pathLst>
              <a:path w="3762531" h="86371">
                <a:moveTo>
                  <a:pt x="0" y="86371"/>
                </a:moveTo>
                <a:cubicBezTo>
                  <a:pt x="1239187" y="-23557"/>
                  <a:pt x="2508354" y="-28553"/>
                  <a:pt x="3762531" y="71381"/>
                </a:cubicBezTo>
              </a:path>
            </a:pathLst>
          </a:custGeom>
          <a:noFill/>
          <a:ln w="19050" cap="rnd">
            <a:solidFill>
              <a:srgbClr val="414042"/>
            </a:solidFill>
            <a:prstDash val="dash"/>
            <a:round/>
            <a:headEnd type="none" w="med" len="lg"/>
            <a:tailEnd type="none" w="med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22" name="任意多边形 21"/>
          <p:cNvSpPr/>
          <p:nvPr/>
        </p:nvSpPr>
        <p:spPr>
          <a:xfrm>
            <a:off x="6744072" y="3756371"/>
            <a:ext cx="1187545" cy="32669"/>
          </a:xfrm>
          <a:custGeom>
            <a:avLst/>
            <a:gdLst>
              <a:gd name="connsiteX0" fmla="*/ 0 w 3762531"/>
              <a:gd name="connsiteY0" fmla="*/ 14990 h 14990"/>
              <a:gd name="connsiteX1" fmla="*/ 59961 w 3762531"/>
              <a:gd name="connsiteY1" fmla="*/ 14990 h 14990"/>
              <a:gd name="connsiteX2" fmla="*/ 3762531 w 3762531"/>
              <a:gd name="connsiteY2" fmla="*/ 0 h 14990"/>
              <a:gd name="connsiteX0-1" fmla="*/ 0 w 3762531"/>
              <a:gd name="connsiteY0-2" fmla="*/ 43546 h 43546"/>
              <a:gd name="connsiteX1-3" fmla="*/ 59961 w 3762531"/>
              <a:gd name="connsiteY1-4" fmla="*/ 43546 h 43546"/>
              <a:gd name="connsiteX2-5" fmla="*/ 3762531 w 3762531"/>
              <a:gd name="connsiteY2-6" fmla="*/ 28556 h 43546"/>
              <a:gd name="connsiteX0-7" fmla="*/ 0 w 3762531"/>
              <a:gd name="connsiteY0-8" fmla="*/ 14990 h 14990"/>
              <a:gd name="connsiteX1-9" fmla="*/ 3762531 w 3762531"/>
              <a:gd name="connsiteY1-10" fmla="*/ 0 h 14990"/>
              <a:gd name="connsiteX0-11" fmla="*/ 0 w 3762531"/>
              <a:gd name="connsiteY0-12" fmla="*/ 38567 h 38567"/>
              <a:gd name="connsiteX1-13" fmla="*/ 3762531 w 3762531"/>
              <a:gd name="connsiteY1-14" fmla="*/ 23577 h 38567"/>
              <a:gd name="connsiteX0-15" fmla="*/ 0 w 3762531"/>
              <a:gd name="connsiteY0-16" fmla="*/ 76223 h 76223"/>
              <a:gd name="connsiteX1-17" fmla="*/ 3762531 w 3762531"/>
              <a:gd name="connsiteY1-18" fmla="*/ 61233 h 76223"/>
              <a:gd name="connsiteX0-19" fmla="*/ 0 w 3762531"/>
              <a:gd name="connsiteY0-20" fmla="*/ 86371 h 86371"/>
              <a:gd name="connsiteX1-21" fmla="*/ 3762531 w 3762531"/>
              <a:gd name="connsiteY1-22" fmla="*/ 71381 h 8637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</a:cxnLst>
            <a:rect l="l" t="t" r="r" b="b"/>
            <a:pathLst>
              <a:path w="3762531" h="86371">
                <a:moveTo>
                  <a:pt x="0" y="86371"/>
                </a:moveTo>
                <a:cubicBezTo>
                  <a:pt x="1239187" y="-23557"/>
                  <a:pt x="2508354" y="-28553"/>
                  <a:pt x="3762531" y="71381"/>
                </a:cubicBezTo>
              </a:path>
            </a:pathLst>
          </a:custGeom>
          <a:noFill/>
          <a:ln w="19050" cap="rnd">
            <a:solidFill>
              <a:srgbClr val="414042"/>
            </a:solidFill>
            <a:prstDash val="dash"/>
            <a:round/>
            <a:headEnd type="none" w="med" len="lg"/>
            <a:tailEnd type="none" w="med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23" name="任意多边形 22"/>
          <p:cNvSpPr/>
          <p:nvPr/>
        </p:nvSpPr>
        <p:spPr>
          <a:xfrm rot="5400000">
            <a:off x="5588207" y="2638286"/>
            <a:ext cx="1187545" cy="32669"/>
          </a:xfrm>
          <a:custGeom>
            <a:avLst/>
            <a:gdLst>
              <a:gd name="connsiteX0" fmla="*/ 0 w 3762531"/>
              <a:gd name="connsiteY0" fmla="*/ 14990 h 14990"/>
              <a:gd name="connsiteX1" fmla="*/ 59961 w 3762531"/>
              <a:gd name="connsiteY1" fmla="*/ 14990 h 14990"/>
              <a:gd name="connsiteX2" fmla="*/ 3762531 w 3762531"/>
              <a:gd name="connsiteY2" fmla="*/ 0 h 14990"/>
              <a:gd name="connsiteX0-1" fmla="*/ 0 w 3762531"/>
              <a:gd name="connsiteY0-2" fmla="*/ 43546 h 43546"/>
              <a:gd name="connsiteX1-3" fmla="*/ 59961 w 3762531"/>
              <a:gd name="connsiteY1-4" fmla="*/ 43546 h 43546"/>
              <a:gd name="connsiteX2-5" fmla="*/ 3762531 w 3762531"/>
              <a:gd name="connsiteY2-6" fmla="*/ 28556 h 43546"/>
              <a:gd name="connsiteX0-7" fmla="*/ 0 w 3762531"/>
              <a:gd name="connsiteY0-8" fmla="*/ 14990 h 14990"/>
              <a:gd name="connsiteX1-9" fmla="*/ 3762531 w 3762531"/>
              <a:gd name="connsiteY1-10" fmla="*/ 0 h 14990"/>
              <a:gd name="connsiteX0-11" fmla="*/ 0 w 3762531"/>
              <a:gd name="connsiteY0-12" fmla="*/ 38567 h 38567"/>
              <a:gd name="connsiteX1-13" fmla="*/ 3762531 w 3762531"/>
              <a:gd name="connsiteY1-14" fmla="*/ 23577 h 38567"/>
              <a:gd name="connsiteX0-15" fmla="*/ 0 w 3762531"/>
              <a:gd name="connsiteY0-16" fmla="*/ 76223 h 76223"/>
              <a:gd name="connsiteX1-17" fmla="*/ 3762531 w 3762531"/>
              <a:gd name="connsiteY1-18" fmla="*/ 61233 h 76223"/>
              <a:gd name="connsiteX0-19" fmla="*/ 0 w 3762531"/>
              <a:gd name="connsiteY0-20" fmla="*/ 86371 h 86371"/>
              <a:gd name="connsiteX1-21" fmla="*/ 3762531 w 3762531"/>
              <a:gd name="connsiteY1-22" fmla="*/ 71381 h 8637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</a:cxnLst>
            <a:rect l="l" t="t" r="r" b="b"/>
            <a:pathLst>
              <a:path w="3762531" h="86371">
                <a:moveTo>
                  <a:pt x="0" y="86371"/>
                </a:moveTo>
                <a:cubicBezTo>
                  <a:pt x="1239187" y="-23557"/>
                  <a:pt x="2508354" y="-28553"/>
                  <a:pt x="3762531" y="71381"/>
                </a:cubicBezTo>
              </a:path>
            </a:pathLst>
          </a:custGeom>
          <a:noFill/>
          <a:ln w="19050" cap="rnd">
            <a:solidFill>
              <a:srgbClr val="414042"/>
            </a:solidFill>
            <a:prstDash val="dash"/>
            <a:round/>
            <a:headEnd type="none" w="med" len="lg"/>
            <a:tailEnd type="none" w="med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24" name="任意多边形 23"/>
          <p:cNvSpPr/>
          <p:nvPr/>
        </p:nvSpPr>
        <p:spPr>
          <a:xfrm rot="5400000">
            <a:off x="5596374" y="5024357"/>
            <a:ext cx="1187545" cy="16335"/>
          </a:xfrm>
          <a:custGeom>
            <a:avLst/>
            <a:gdLst>
              <a:gd name="connsiteX0" fmla="*/ 0 w 3762531"/>
              <a:gd name="connsiteY0" fmla="*/ 14990 h 14990"/>
              <a:gd name="connsiteX1" fmla="*/ 59961 w 3762531"/>
              <a:gd name="connsiteY1" fmla="*/ 14990 h 14990"/>
              <a:gd name="connsiteX2" fmla="*/ 3762531 w 3762531"/>
              <a:gd name="connsiteY2" fmla="*/ 0 h 14990"/>
              <a:gd name="connsiteX0-1" fmla="*/ 0 w 3762531"/>
              <a:gd name="connsiteY0-2" fmla="*/ 43546 h 43546"/>
              <a:gd name="connsiteX1-3" fmla="*/ 59961 w 3762531"/>
              <a:gd name="connsiteY1-4" fmla="*/ 43546 h 43546"/>
              <a:gd name="connsiteX2-5" fmla="*/ 3762531 w 3762531"/>
              <a:gd name="connsiteY2-6" fmla="*/ 28556 h 43546"/>
              <a:gd name="connsiteX0-7" fmla="*/ 0 w 3762531"/>
              <a:gd name="connsiteY0-8" fmla="*/ 14990 h 14990"/>
              <a:gd name="connsiteX1-9" fmla="*/ 3762531 w 3762531"/>
              <a:gd name="connsiteY1-10" fmla="*/ 0 h 14990"/>
              <a:gd name="connsiteX0-11" fmla="*/ 0 w 3762531"/>
              <a:gd name="connsiteY0-12" fmla="*/ 38567 h 38567"/>
              <a:gd name="connsiteX1-13" fmla="*/ 3762531 w 3762531"/>
              <a:gd name="connsiteY1-14" fmla="*/ 23577 h 38567"/>
              <a:gd name="connsiteX0-15" fmla="*/ 0 w 3762531"/>
              <a:gd name="connsiteY0-16" fmla="*/ 76223 h 76223"/>
              <a:gd name="connsiteX1-17" fmla="*/ 3762531 w 3762531"/>
              <a:gd name="connsiteY1-18" fmla="*/ 61233 h 76223"/>
              <a:gd name="connsiteX0-19" fmla="*/ 0 w 3762531"/>
              <a:gd name="connsiteY0-20" fmla="*/ 86371 h 86371"/>
              <a:gd name="connsiteX1-21" fmla="*/ 3762531 w 3762531"/>
              <a:gd name="connsiteY1-22" fmla="*/ 71381 h 8637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</a:cxnLst>
            <a:rect l="l" t="t" r="r" b="b"/>
            <a:pathLst>
              <a:path w="3762531" h="86371">
                <a:moveTo>
                  <a:pt x="0" y="86371"/>
                </a:moveTo>
                <a:cubicBezTo>
                  <a:pt x="1239187" y="-23557"/>
                  <a:pt x="2508354" y="-28553"/>
                  <a:pt x="3762531" y="71381"/>
                </a:cubicBezTo>
              </a:path>
            </a:pathLst>
          </a:custGeom>
          <a:noFill/>
          <a:ln w="19050" cap="rnd">
            <a:solidFill>
              <a:srgbClr val="414042"/>
            </a:solidFill>
            <a:prstDash val="dash"/>
            <a:round/>
            <a:headEnd type="none" w="med" len="lg"/>
            <a:tailEnd type="none" w="med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244" name="椭圆 31"/>
          <p:cNvSpPr/>
          <p:nvPr/>
        </p:nvSpPr>
        <p:spPr>
          <a:xfrm>
            <a:off x="4723044" y="2524551"/>
            <a:ext cx="1065790" cy="1055162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noFill/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r>
              <a:rPr lang="en-US" altLang="zh-CN" sz="7200" b="1" dirty="0" smtClean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S</a:t>
            </a:r>
            <a:endParaRPr lang="zh-CN" altLang="en-US" sz="7200" b="1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245" name="椭圆 31"/>
          <p:cNvSpPr/>
          <p:nvPr/>
        </p:nvSpPr>
        <p:spPr>
          <a:xfrm>
            <a:off x="4785689" y="3880987"/>
            <a:ext cx="1065790" cy="1055162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noFill/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r>
              <a:rPr lang="en-US" altLang="zh-CN" sz="7200" b="1" dirty="0" smtClean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0</a:t>
            </a:r>
            <a:endParaRPr lang="zh-CN" altLang="en-US" sz="7200" b="1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246" name="椭圆 31"/>
          <p:cNvSpPr/>
          <p:nvPr/>
        </p:nvSpPr>
        <p:spPr>
          <a:xfrm>
            <a:off x="6404428" y="3865098"/>
            <a:ext cx="1065790" cy="1055162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noFill/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r>
              <a:rPr lang="en-US" altLang="zh-CN" sz="7200" b="1" dirty="0" smtClean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T</a:t>
            </a:r>
            <a:endParaRPr lang="zh-CN" altLang="en-US" sz="7200" b="1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247" name="椭圆 31"/>
          <p:cNvSpPr/>
          <p:nvPr/>
        </p:nvSpPr>
        <p:spPr>
          <a:xfrm>
            <a:off x="6285862" y="2548254"/>
            <a:ext cx="1065790" cy="1055162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noFill/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r>
              <a:rPr lang="en-US" altLang="zh-CN" sz="7200" b="1" smtClean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W</a:t>
            </a:r>
            <a:endParaRPr lang="zh-CN" altLang="en-US" sz="7200" b="1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26" name="文本框 25"/>
          <p:cNvSpPr txBox="1"/>
          <p:nvPr/>
        </p:nvSpPr>
        <p:spPr>
          <a:xfrm>
            <a:off x="1727780" y="2060848"/>
            <a:ext cx="187899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b="1" spc="300" dirty="0" smtClean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strength</a:t>
            </a:r>
            <a:endParaRPr lang="zh-CN" altLang="en-US" sz="2800" b="1" spc="3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29" name="文本框 28"/>
          <p:cNvSpPr txBox="1"/>
          <p:nvPr/>
        </p:nvSpPr>
        <p:spPr>
          <a:xfrm>
            <a:off x="8536935" y="2060848"/>
            <a:ext cx="187899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b="1" spc="300" dirty="0" smtClean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weakness</a:t>
            </a:r>
            <a:endParaRPr lang="zh-CN" altLang="en-US" sz="2800" b="1" spc="3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32" name="文本框 31"/>
          <p:cNvSpPr txBox="1"/>
          <p:nvPr/>
        </p:nvSpPr>
        <p:spPr>
          <a:xfrm>
            <a:off x="8522867" y="4220795"/>
            <a:ext cx="187899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b="1" spc="300" dirty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threats</a:t>
            </a:r>
            <a:endParaRPr lang="zh-CN" altLang="en-US" sz="2800" b="1" spc="3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35" name="文本框 34"/>
          <p:cNvSpPr txBox="1"/>
          <p:nvPr/>
        </p:nvSpPr>
        <p:spPr>
          <a:xfrm>
            <a:off x="1727780" y="4190206"/>
            <a:ext cx="26808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b="1" spc="300" dirty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opportunities</a:t>
            </a:r>
            <a:endParaRPr lang="zh-CN" altLang="en-US" sz="2800" b="1" spc="3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37" name="Freeform 62"/>
          <p:cNvSpPr/>
          <p:nvPr/>
        </p:nvSpPr>
        <p:spPr bwMode="auto">
          <a:xfrm rot="892924">
            <a:off x="1396284" y="2189825"/>
            <a:ext cx="317429" cy="268498"/>
          </a:xfrm>
          <a:custGeom>
            <a:avLst/>
            <a:gdLst>
              <a:gd name="T0" fmla="*/ 98 w 539"/>
              <a:gd name="T1" fmla="*/ 439 h 456"/>
              <a:gd name="T2" fmla="*/ 224 w 539"/>
              <a:gd name="T3" fmla="*/ 450 h 456"/>
              <a:gd name="T4" fmla="*/ 243 w 539"/>
              <a:gd name="T5" fmla="*/ 417 h 456"/>
              <a:gd name="T6" fmla="*/ 282 w 539"/>
              <a:gd name="T7" fmla="*/ 349 h 456"/>
              <a:gd name="T8" fmla="*/ 334 w 539"/>
              <a:gd name="T9" fmla="*/ 407 h 456"/>
              <a:gd name="T10" fmla="*/ 360 w 539"/>
              <a:gd name="T11" fmla="*/ 436 h 456"/>
              <a:gd name="T12" fmla="*/ 481 w 539"/>
              <a:gd name="T13" fmla="*/ 399 h 456"/>
              <a:gd name="T14" fmla="*/ 444 w 539"/>
              <a:gd name="T15" fmla="*/ 279 h 456"/>
              <a:gd name="T16" fmla="*/ 472 w 539"/>
              <a:gd name="T17" fmla="*/ 252 h 456"/>
              <a:gd name="T18" fmla="*/ 530 w 539"/>
              <a:gd name="T19" fmla="*/ 201 h 456"/>
              <a:gd name="T20" fmla="*/ 463 w 539"/>
              <a:gd name="T21" fmla="*/ 162 h 456"/>
              <a:gd name="T22" fmla="*/ 429 w 539"/>
              <a:gd name="T23" fmla="*/ 142 h 456"/>
              <a:gd name="T24" fmla="*/ 440 w 539"/>
              <a:gd name="T25" fmla="*/ 17 h 456"/>
              <a:gd name="T26" fmla="*/ 315 w 539"/>
              <a:gd name="T27" fmla="*/ 6 h 456"/>
              <a:gd name="T28" fmla="*/ 295 w 539"/>
              <a:gd name="T29" fmla="*/ 39 h 456"/>
              <a:gd name="T30" fmla="*/ 257 w 539"/>
              <a:gd name="T31" fmla="*/ 107 h 456"/>
              <a:gd name="T32" fmla="*/ 205 w 539"/>
              <a:gd name="T33" fmla="*/ 49 h 456"/>
              <a:gd name="T34" fmla="*/ 178 w 539"/>
              <a:gd name="T35" fmla="*/ 20 h 456"/>
              <a:gd name="T36" fmla="*/ 58 w 539"/>
              <a:gd name="T37" fmla="*/ 57 h 456"/>
              <a:gd name="T38" fmla="*/ 95 w 539"/>
              <a:gd name="T39" fmla="*/ 177 h 456"/>
              <a:gd name="T40" fmla="*/ 66 w 539"/>
              <a:gd name="T41" fmla="*/ 204 h 456"/>
              <a:gd name="T42" fmla="*/ 8 w 539"/>
              <a:gd name="T43" fmla="*/ 255 h 456"/>
              <a:gd name="T44" fmla="*/ 76 w 539"/>
              <a:gd name="T45" fmla="*/ 294 h 456"/>
              <a:gd name="T46" fmla="*/ 109 w 539"/>
              <a:gd name="T47" fmla="*/ 314 h 456"/>
              <a:gd name="T48" fmla="*/ 98 w 539"/>
              <a:gd name="T49" fmla="*/ 439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39" h="456">
                <a:moveTo>
                  <a:pt x="98" y="439"/>
                </a:moveTo>
                <a:cubicBezTo>
                  <a:pt x="153" y="456"/>
                  <a:pt x="201" y="453"/>
                  <a:pt x="224" y="450"/>
                </a:cubicBezTo>
                <a:cubicBezTo>
                  <a:pt x="240" y="449"/>
                  <a:pt x="260" y="434"/>
                  <a:pt x="243" y="417"/>
                </a:cubicBezTo>
                <a:cubicBezTo>
                  <a:pt x="231" y="404"/>
                  <a:pt x="204" y="357"/>
                  <a:pt x="282" y="349"/>
                </a:cubicBezTo>
                <a:cubicBezTo>
                  <a:pt x="360" y="341"/>
                  <a:pt x="343" y="393"/>
                  <a:pt x="334" y="407"/>
                </a:cubicBezTo>
                <a:cubicBezTo>
                  <a:pt x="321" y="427"/>
                  <a:pt x="343" y="438"/>
                  <a:pt x="360" y="436"/>
                </a:cubicBezTo>
                <a:cubicBezTo>
                  <a:pt x="383" y="434"/>
                  <a:pt x="430" y="427"/>
                  <a:pt x="481" y="399"/>
                </a:cubicBezTo>
                <a:cubicBezTo>
                  <a:pt x="453" y="349"/>
                  <a:pt x="446" y="302"/>
                  <a:pt x="444" y="279"/>
                </a:cubicBezTo>
                <a:cubicBezTo>
                  <a:pt x="442" y="262"/>
                  <a:pt x="452" y="240"/>
                  <a:pt x="472" y="252"/>
                </a:cubicBezTo>
                <a:cubicBezTo>
                  <a:pt x="487" y="262"/>
                  <a:pt x="539" y="279"/>
                  <a:pt x="530" y="201"/>
                </a:cubicBezTo>
                <a:cubicBezTo>
                  <a:pt x="522" y="123"/>
                  <a:pt x="475" y="150"/>
                  <a:pt x="463" y="162"/>
                </a:cubicBezTo>
                <a:cubicBezTo>
                  <a:pt x="446" y="179"/>
                  <a:pt x="431" y="159"/>
                  <a:pt x="429" y="142"/>
                </a:cubicBezTo>
                <a:cubicBezTo>
                  <a:pt x="427" y="119"/>
                  <a:pt x="424" y="72"/>
                  <a:pt x="440" y="17"/>
                </a:cubicBezTo>
                <a:cubicBezTo>
                  <a:pt x="385" y="0"/>
                  <a:pt x="338" y="3"/>
                  <a:pt x="315" y="6"/>
                </a:cubicBezTo>
                <a:cubicBezTo>
                  <a:pt x="298" y="8"/>
                  <a:pt x="279" y="23"/>
                  <a:pt x="295" y="39"/>
                </a:cubicBezTo>
                <a:cubicBezTo>
                  <a:pt x="308" y="52"/>
                  <a:pt x="335" y="99"/>
                  <a:pt x="257" y="107"/>
                </a:cubicBezTo>
                <a:cubicBezTo>
                  <a:pt x="179" y="115"/>
                  <a:pt x="195" y="64"/>
                  <a:pt x="205" y="49"/>
                </a:cubicBezTo>
                <a:cubicBezTo>
                  <a:pt x="218" y="29"/>
                  <a:pt x="195" y="18"/>
                  <a:pt x="178" y="20"/>
                </a:cubicBezTo>
                <a:cubicBezTo>
                  <a:pt x="156" y="22"/>
                  <a:pt x="109" y="29"/>
                  <a:pt x="58" y="57"/>
                </a:cubicBezTo>
                <a:cubicBezTo>
                  <a:pt x="86" y="107"/>
                  <a:pt x="93" y="154"/>
                  <a:pt x="95" y="177"/>
                </a:cubicBezTo>
                <a:cubicBezTo>
                  <a:pt x="97" y="194"/>
                  <a:pt x="86" y="217"/>
                  <a:pt x="66" y="204"/>
                </a:cubicBezTo>
                <a:cubicBezTo>
                  <a:pt x="52" y="194"/>
                  <a:pt x="0" y="177"/>
                  <a:pt x="8" y="255"/>
                </a:cubicBezTo>
                <a:cubicBezTo>
                  <a:pt x="16" y="333"/>
                  <a:pt x="63" y="306"/>
                  <a:pt x="76" y="294"/>
                </a:cubicBezTo>
                <a:cubicBezTo>
                  <a:pt x="93" y="277"/>
                  <a:pt x="108" y="297"/>
                  <a:pt x="109" y="314"/>
                </a:cubicBezTo>
                <a:cubicBezTo>
                  <a:pt x="112" y="337"/>
                  <a:pt x="115" y="384"/>
                  <a:pt x="98" y="439"/>
                </a:cubicBezTo>
              </a:path>
            </a:pathLst>
          </a:custGeom>
          <a:solidFill>
            <a:srgbClr val="C00000"/>
          </a:solidFill>
          <a:ln w="19050">
            <a:solidFill>
              <a:schemeClr val="tx1"/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38" name="Freeform 62"/>
          <p:cNvSpPr/>
          <p:nvPr/>
        </p:nvSpPr>
        <p:spPr bwMode="auto">
          <a:xfrm rot="892924">
            <a:off x="1396284" y="4358301"/>
            <a:ext cx="317429" cy="268498"/>
          </a:xfrm>
          <a:custGeom>
            <a:avLst/>
            <a:gdLst>
              <a:gd name="T0" fmla="*/ 98 w 539"/>
              <a:gd name="T1" fmla="*/ 439 h 456"/>
              <a:gd name="T2" fmla="*/ 224 w 539"/>
              <a:gd name="T3" fmla="*/ 450 h 456"/>
              <a:gd name="T4" fmla="*/ 243 w 539"/>
              <a:gd name="T5" fmla="*/ 417 h 456"/>
              <a:gd name="T6" fmla="*/ 282 w 539"/>
              <a:gd name="T7" fmla="*/ 349 h 456"/>
              <a:gd name="T8" fmla="*/ 334 w 539"/>
              <a:gd name="T9" fmla="*/ 407 h 456"/>
              <a:gd name="T10" fmla="*/ 360 w 539"/>
              <a:gd name="T11" fmla="*/ 436 h 456"/>
              <a:gd name="T12" fmla="*/ 481 w 539"/>
              <a:gd name="T13" fmla="*/ 399 h 456"/>
              <a:gd name="T14" fmla="*/ 444 w 539"/>
              <a:gd name="T15" fmla="*/ 279 h 456"/>
              <a:gd name="T16" fmla="*/ 472 w 539"/>
              <a:gd name="T17" fmla="*/ 252 h 456"/>
              <a:gd name="T18" fmla="*/ 530 w 539"/>
              <a:gd name="T19" fmla="*/ 201 h 456"/>
              <a:gd name="T20" fmla="*/ 463 w 539"/>
              <a:gd name="T21" fmla="*/ 162 h 456"/>
              <a:gd name="T22" fmla="*/ 429 w 539"/>
              <a:gd name="T23" fmla="*/ 142 h 456"/>
              <a:gd name="T24" fmla="*/ 440 w 539"/>
              <a:gd name="T25" fmla="*/ 17 h 456"/>
              <a:gd name="T26" fmla="*/ 315 w 539"/>
              <a:gd name="T27" fmla="*/ 6 h 456"/>
              <a:gd name="T28" fmla="*/ 295 w 539"/>
              <a:gd name="T29" fmla="*/ 39 h 456"/>
              <a:gd name="T30" fmla="*/ 257 w 539"/>
              <a:gd name="T31" fmla="*/ 107 h 456"/>
              <a:gd name="T32" fmla="*/ 205 w 539"/>
              <a:gd name="T33" fmla="*/ 49 h 456"/>
              <a:gd name="T34" fmla="*/ 178 w 539"/>
              <a:gd name="T35" fmla="*/ 20 h 456"/>
              <a:gd name="T36" fmla="*/ 58 w 539"/>
              <a:gd name="T37" fmla="*/ 57 h 456"/>
              <a:gd name="T38" fmla="*/ 95 w 539"/>
              <a:gd name="T39" fmla="*/ 177 h 456"/>
              <a:gd name="T40" fmla="*/ 66 w 539"/>
              <a:gd name="T41" fmla="*/ 204 h 456"/>
              <a:gd name="T42" fmla="*/ 8 w 539"/>
              <a:gd name="T43" fmla="*/ 255 h 456"/>
              <a:gd name="T44" fmla="*/ 76 w 539"/>
              <a:gd name="T45" fmla="*/ 294 h 456"/>
              <a:gd name="T46" fmla="*/ 109 w 539"/>
              <a:gd name="T47" fmla="*/ 314 h 456"/>
              <a:gd name="T48" fmla="*/ 98 w 539"/>
              <a:gd name="T49" fmla="*/ 439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39" h="456">
                <a:moveTo>
                  <a:pt x="98" y="439"/>
                </a:moveTo>
                <a:cubicBezTo>
                  <a:pt x="153" y="456"/>
                  <a:pt x="201" y="453"/>
                  <a:pt x="224" y="450"/>
                </a:cubicBezTo>
                <a:cubicBezTo>
                  <a:pt x="240" y="449"/>
                  <a:pt x="260" y="434"/>
                  <a:pt x="243" y="417"/>
                </a:cubicBezTo>
                <a:cubicBezTo>
                  <a:pt x="231" y="404"/>
                  <a:pt x="204" y="357"/>
                  <a:pt x="282" y="349"/>
                </a:cubicBezTo>
                <a:cubicBezTo>
                  <a:pt x="360" y="341"/>
                  <a:pt x="343" y="393"/>
                  <a:pt x="334" y="407"/>
                </a:cubicBezTo>
                <a:cubicBezTo>
                  <a:pt x="321" y="427"/>
                  <a:pt x="343" y="438"/>
                  <a:pt x="360" y="436"/>
                </a:cubicBezTo>
                <a:cubicBezTo>
                  <a:pt x="383" y="434"/>
                  <a:pt x="430" y="427"/>
                  <a:pt x="481" y="399"/>
                </a:cubicBezTo>
                <a:cubicBezTo>
                  <a:pt x="453" y="349"/>
                  <a:pt x="446" y="302"/>
                  <a:pt x="444" y="279"/>
                </a:cubicBezTo>
                <a:cubicBezTo>
                  <a:pt x="442" y="262"/>
                  <a:pt x="452" y="240"/>
                  <a:pt x="472" y="252"/>
                </a:cubicBezTo>
                <a:cubicBezTo>
                  <a:pt x="487" y="262"/>
                  <a:pt x="539" y="279"/>
                  <a:pt x="530" y="201"/>
                </a:cubicBezTo>
                <a:cubicBezTo>
                  <a:pt x="522" y="123"/>
                  <a:pt x="475" y="150"/>
                  <a:pt x="463" y="162"/>
                </a:cubicBezTo>
                <a:cubicBezTo>
                  <a:pt x="446" y="179"/>
                  <a:pt x="431" y="159"/>
                  <a:pt x="429" y="142"/>
                </a:cubicBezTo>
                <a:cubicBezTo>
                  <a:pt x="427" y="119"/>
                  <a:pt x="424" y="72"/>
                  <a:pt x="440" y="17"/>
                </a:cubicBezTo>
                <a:cubicBezTo>
                  <a:pt x="385" y="0"/>
                  <a:pt x="338" y="3"/>
                  <a:pt x="315" y="6"/>
                </a:cubicBezTo>
                <a:cubicBezTo>
                  <a:pt x="298" y="8"/>
                  <a:pt x="279" y="23"/>
                  <a:pt x="295" y="39"/>
                </a:cubicBezTo>
                <a:cubicBezTo>
                  <a:pt x="308" y="52"/>
                  <a:pt x="335" y="99"/>
                  <a:pt x="257" y="107"/>
                </a:cubicBezTo>
                <a:cubicBezTo>
                  <a:pt x="179" y="115"/>
                  <a:pt x="195" y="64"/>
                  <a:pt x="205" y="49"/>
                </a:cubicBezTo>
                <a:cubicBezTo>
                  <a:pt x="218" y="29"/>
                  <a:pt x="195" y="18"/>
                  <a:pt x="178" y="20"/>
                </a:cubicBezTo>
                <a:cubicBezTo>
                  <a:pt x="156" y="22"/>
                  <a:pt x="109" y="29"/>
                  <a:pt x="58" y="57"/>
                </a:cubicBezTo>
                <a:cubicBezTo>
                  <a:pt x="86" y="107"/>
                  <a:pt x="93" y="154"/>
                  <a:pt x="95" y="177"/>
                </a:cubicBezTo>
                <a:cubicBezTo>
                  <a:pt x="97" y="194"/>
                  <a:pt x="86" y="217"/>
                  <a:pt x="66" y="204"/>
                </a:cubicBezTo>
                <a:cubicBezTo>
                  <a:pt x="52" y="194"/>
                  <a:pt x="0" y="177"/>
                  <a:pt x="8" y="255"/>
                </a:cubicBezTo>
                <a:cubicBezTo>
                  <a:pt x="16" y="333"/>
                  <a:pt x="63" y="306"/>
                  <a:pt x="76" y="294"/>
                </a:cubicBezTo>
                <a:cubicBezTo>
                  <a:pt x="93" y="277"/>
                  <a:pt x="108" y="297"/>
                  <a:pt x="109" y="314"/>
                </a:cubicBezTo>
                <a:cubicBezTo>
                  <a:pt x="112" y="337"/>
                  <a:pt x="115" y="384"/>
                  <a:pt x="98" y="439"/>
                </a:cubicBezTo>
              </a:path>
            </a:pathLst>
          </a:custGeom>
          <a:solidFill>
            <a:srgbClr val="C00000"/>
          </a:solidFill>
          <a:ln w="19050">
            <a:solidFill>
              <a:schemeClr val="tx1"/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39" name="Freeform 62"/>
          <p:cNvSpPr/>
          <p:nvPr/>
        </p:nvSpPr>
        <p:spPr bwMode="auto">
          <a:xfrm rot="892924">
            <a:off x="8185839" y="2189826"/>
            <a:ext cx="317429" cy="268498"/>
          </a:xfrm>
          <a:custGeom>
            <a:avLst/>
            <a:gdLst>
              <a:gd name="T0" fmla="*/ 98 w 539"/>
              <a:gd name="T1" fmla="*/ 439 h 456"/>
              <a:gd name="T2" fmla="*/ 224 w 539"/>
              <a:gd name="T3" fmla="*/ 450 h 456"/>
              <a:gd name="T4" fmla="*/ 243 w 539"/>
              <a:gd name="T5" fmla="*/ 417 h 456"/>
              <a:gd name="T6" fmla="*/ 282 w 539"/>
              <a:gd name="T7" fmla="*/ 349 h 456"/>
              <a:gd name="T8" fmla="*/ 334 w 539"/>
              <a:gd name="T9" fmla="*/ 407 h 456"/>
              <a:gd name="T10" fmla="*/ 360 w 539"/>
              <a:gd name="T11" fmla="*/ 436 h 456"/>
              <a:gd name="T12" fmla="*/ 481 w 539"/>
              <a:gd name="T13" fmla="*/ 399 h 456"/>
              <a:gd name="T14" fmla="*/ 444 w 539"/>
              <a:gd name="T15" fmla="*/ 279 h 456"/>
              <a:gd name="T16" fmla="*/ 472 w 539"/>
              <a:gd name="T17" fmla="*/ 252 h 456"/>
              <a:gd name="T18" fmla="*/ 530 w 539"/>
              <a:gd name="T19" fmla="*/ 201 h 456"/>
              <a:gd name="T20" fmla="*/ 463 w 539"/>
              <a:gd name="T21" fmla="*/ 162 h 456"/>
              <a:gd name="T22" fmla="*/ 429 w 539"/>
              <a:gd name="T23" fmla="*/ 142 h 456"/>
              <a:gd name="T24" fmla="*/ 440 w 539"/>
              <a:gd name="T25" fmla="*/ 17 h 456"/>
              <a:gd name="T26" fmla="*/ 315 w 539"/>
              <a:gd name="T27" fmla="*/ 6 h 456"/>
              <a:gd name="T28" fmla="*/ 295 w 539"/>
              <a:gd name="T29" fmla="*/ 39 h 456"/>
              <a:gd name="T30" fmla="*/ 257 w 539"/>
              <a:gd name="T31" fmla="*/ 107 h 456"/>
              <a:gd name="T32" fmla="*/ 205 w 539"/>
              <a:gd name="T33" fmla="*/ 49 h 456"/>
              <a:gd name="T34" fmla="*/ 178 w 539"/>
              <a:gd name="T35" fmla="*/ 20 h 456"/>
              <a:gd name="T36" fmla="*/ 58 w 539"/>
              <a:gd name="T37" fmla="*/ 57 h 456"/>
              <a:gd name="T38" fmla="*/ 95 w 539"/>
              <a:gd name="T39" fmla="*/ 177 h 456"/>
              <a:gd name="T40" fmla="*/ 66 w 539"/>
              <a:gd name="T41" fmla="*/ 204 h 456"/>
              <a:gd name="T42" fmla="*/ 8 w 539"/>
              <a:gd name="T43" fmla="*/ 255 h 456"/>
              <a:gd name="T44" fmla="*/ 76 w 539"/>
              <a:gd name="T45" fmla="*/ 294 h 456"/>
              <a:gd name="T46" fmla="*/ 109 w 539"/>
              <a:gd name="T47" fmla="*/ 314 h 456"/>
              <a:gd name="T48" fmla="*/ 98 w 539"/>
              <a:gd name="T49" fmla="*/ 439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39" h="456">
                <a:moveTo>
                  <a:pt x="98" y="439"/>
                </a:moveTo>
                <a:cubicBezTo>
                  <a:pt x="153" y="456"/>
                  <a:pt x="201" y="453"/>
                  <a:pt x="224" y="450"/>
                </a:cubicBezTo>
                <a:cubicBezTo>
                  <a:pt x="240" y="449"/>
                  <a:pt x="260" y="434"/>
                  <a:pt x="243" y="417"/>
                </a:cubicBezTo>
                <a:cubicBezTo>
                  <a:pt x="231" y="404"/>
                  <a:pt x="204" y="357"/>
                  <a:pt x="282" y="349"/>
                </a:cubicBezTo>
                <a:cubicBezTo>
                  <a:pt x="360" y="341"/>
                  <a:pt x="343" y="393"/>
                  <a:pt x="334" y="407"/>
                </a:cubicBezTo>
                <a:cubicBezTo>
                  <a:pt x="321" y="427"/>
                  <a:pt x="343" y="438"/>
                  <a:pt x="360" y="436"/>
                </a:cubicBezTo>
                <a:cubicBezTo>
                  <a:pt x="383" y="434"/>
                  <a:pt x="430" y="427"/>
                  <a:pt x="481" y="399"/>
                </a:cubicBezTo>
                <a:cubicBezTo>
                  <a:pt x="453" y="349"/>
                  <a:pt x="446" y="302"/>
                  <a:pt x="444" y="279"/>
                </a:cubicBezTo>
                <a:cubicBezTo>
                  <a:pt x="442" y="262"/>
                  <a:pt x="452" y="240"/>
                  <a:pt x="472" y="252"/>
                </a:cubicBezTo>
                <a:cubicBezTo>
                  <a:pt x="487" y="262"/>
                  <a:pt x="539" y="279"/>
                  <a:pt x="530" y="201"/>
                </a:cubicBezTo>
                <a:cubicBezTo>
                  <a:pt x="522" y="123"/>
                  <a:pt x="475" y="150"/>
                  <a:pt x="463" y="162"/>
                </a:cubicBezTo>
                <a:cubicBezTo>
                  <a:pt x="446" y="179"/>
                  <a:pt x="431" y="159"/>
                  <a:pt x="429" y="142"/>
                </a:cubicBezTo>
                <a:cubicBezTo>
                  <a:pt x="427" y="119"/>
                  <a:pt x="424" y="72"/>
                  <a:pt x="440" y="17"/>
                </a:cubicBezTo>
                <a:cubicBezTo>
                  <a:pt x="385" y="0"/>
                  <a:pt x="338" y="3"/>
                  <a:pt x="315" y="6"/>
                </a:cubicBezTo>
                <a:cubicBezTo>
                  <a:pt x="298" y="8"/>
                  <a:pt x="279" y="23"/>
                  <a:pt x="295" y="39"/>
                </a:cubicBezTo>
                <a:cubicBezTo>
                  <a:pt x="308" y="52"/>
                  <a:pt x="335" y="99"/>
                  <a:pt x="257" y="107"/>
                </a:cubicBezTo>
                <a:cubicBezTo>
                  <a:pt x="179" y="115"/>
                  <a:pt x="195" y="64"/>
                  <a:pt x="205" y="49"/>
                </a:cubicBezTo>
                <a:cubicBezTo>
                  <a:pt x="218" y="29"/>
                  <a:pt x="195" y="18"/>
                  <a:pt x="178" y="20"/>
                </a:cubicBezTo>
                <a:cubicBezTo>
                  <a:pt x="156" y="22"/>
                  <a:pt x="109" y="29"/>
                  <a:pt x="58" y="57"/>
                </a:cubicBezTo>
                <a:cubicBezTo>
                  <a:pt x="86" y="107"/>
                  <a:pt x="93" y="154"/>
                  <a:pt x="95" y="177"/>
                </a:cubicBezTo>
                <a:cubicBezTo>
                  <a:pt x="97" y="194"/>
                  <a:pt x="86" y="217"/>
                  <a:pt x="66" y="204"/>
                </a:cubicBezTo>
                <a:cubicBezTo>
                  <a:pt x="52" y="194"/>
                  <a:pt x="0" y="177"/>
                  <a:pt x="8" y="255"/>
                </a:cubicBezTo>
                <a:cubicBezTo>
                  <a:pt x="16" y="333"/>
                  <a:pt x="63" y="306"/>
                  <a:pt x="76" y="294"/>
                </a:cubicBezTo>
                <a:cubicBezTo>
                  <a:pt x="93" y="277"/>
                  <a:pt x="108" y="297"/>
                  <a:pt x="109" y="314"/>
                </a:cubicBezTo>
                <a:cubicBezTo>
                  <a:pt x="112" y="337"/>
                  <a:pt x="115" y="384"/>
                  <a:pt x="98" y="439"/>
                </a:cubicBezTo>
              </a:path>
            </a:pathLst>
          </a:custGeom>
          <a:solidFill>
            <a:srgbClr val="C00000"/>
          </a:solidFill>
          <a:ln w="19050">
            <a:solidFill>
              <a:schemeClr val="tx1"/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40" name="Freeform 62"/>
          <p:cNvSpPr/>
          <p:nvPr/>
        </p:nvSpPr>
        <p:spPr bwMode="auto">
          <a:xfrm rot="892924">
            <a:off x="8185839" y="4358302"/>
            <a:ext cx="317429" cy="268498"/>
          </a:xfrm>
          <a:custGeom>
            <a:avLst/>
            <a:gdLst>
              <a:gd name="T0" fmla="*/ 98 w 539"/>
              <a:gd name="T1" fmla="*/ 439 h 456"/>
              <a:gd name="T2" fmla="*/ 224 w 539"/>
              <a:gd name="T3" fmla="*/ 450 h 456"/>
              <a:gd name="T4" fmla="*/ 243 w 539"/>
              <a:gd name="T5" fmla="*/ 417 h 456"/>
              <a:gd name="T6" fmla="*/ 282 w 539"/>
              <a:gd name="T7" fmla="*/ 349 h 456"/>
              <a:gd name="T8" fmla="*/ 334 w 539"/>
              <a:gd name="T9" fmla="*/ 407 h 456"/>
              <a:gd name="T10" fmla="*/ 360 w 539"/>
              <a:gd name="T11" fmla="*/ 436 h 456"/>
              <a:gd name="T12" fmla="*/ 481 w 539"/>
              <a:gd name="T13" fmla="*/ 399 h 456"/>
              <a:gd name="T14" fmla="*/ 444 w 539"/>
              <a:gd name="T15" fmla="*/ 279 h 456"/>
              <a:gd name="T16" fmla="*/ 472 w 539"/>
              <a:gd name="T17" fmla="*/ 252 h 456"/>
              <a:gd name="T18" fmla="*/ 530 w 539"/>
              <a:gd name="T19" fmla="*/ 201 h 456"/>
              <a:gd name="T20" fmla="*/ 463 w 539"/>
              <a:gd name="T21" fmla="*/ 162 h 456"/>
              <a:gd name="T22" fmla="*/ 429 w 539"/>
              <a:gd name="T23" fmla="*/ 142 h 456"/>
              <a:gd name="T24" fmla="*/ 440 w 539"/>
              <a:gd name="T25" fmla="*/ 17 h 456"/>
              <a:gd name="T26" fmla="*/ 315 w 539"/>
              <a:gd name="T27" fmla="*/ 6 h 456"/>
              <a:gd name="T28" fmla="*/ 295 w 539"/>
              <a:gd name="T29" fmla="*/ 39 h 456"/>
              <a:gd name="T30" fmla="*/ 257 w 539"/>
              <a:gd name="T31" fmla="*/ 107 h 456"/>
              <a:gd name="T32" fmla="*/ 205 w 539"/>
              <a:gd name="T33" fmla="*/ 49 h 456"/>
              <a:gd name="T34" fmla="*/ 178 w 539"/>
              <a:gd name="T35" fmla="*/ 20 h 456"/>
              <a:gd name="T36" fmla="*/ 58 w 539"/>
              <a:gd name="T37" fmla="*/ 57 h 456"/>
              <a:gd name="T38" fmla="*/ 95 w 539"/>
              <a:gd name="T39" fmla="*/ 177 h 456"/>
              <a:gd name="T40" fmla="*/ 66 w 539"/>
              <a:gd name="T41" fmla="*/ 204 h 456"/>
              <a:gd name="T42" fmla="*/ 8 w 539"/>
              <a:gd name="T43" fmla="*/ 255 h 456"/>
              <a:gd name="T44" fmla="*/ 76 w 539"/>
              <a:gd name="T45" fmla="*/ 294 h 456"/>
              <a:gd name="T46" fmla="*/ 109 w 539"/>
              <a:gd name="T47" fmla="*/ 314 h 456"/>
              <a:gd name="T48" fmla="*/ 98 w 539"/>
              <a:gd name="T49" fmla="*/ 439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39" h="456">
                <a:moveTo>
                  <a:pt x="98" y="439"/>
                </a:moveTo>
                <a:cubicBezTo>
                  <a:pt x="153" y="456"/>
                  <a:pt x="201" y="453"/>
                  <a:pt x="224" y="450"/>
                </a:cubicBezTo>
                <a:cubicBezTo>
                  <a:pt x="240" y="449"/>
                  <a:pt x="260" y="434"/>
                  <a:pt x="243" y="417"/>
                </a:cubicBezTo>
                <a:cubicBezTo>
                  <a:pt x="231" y="404"/>
                  <a:pt x="204" y="357"/>
                  <a:pt x="282" y="349"/>
                </a:cubicBezTo>
                <a:cubicBezTo>
                  <a:pt x="360" y="341"/>
                  <a:pt x="343" y="393"/>
                  <a:pt x="334" y="407"/>
                </a:cubicBezTo>
                <a:cubicBezTo>
                  <a:pt x="321" y="427"/>
                  <a:pt x="343" y="438"/>
                  <a:pt x="360" y="436"/>
                </a:cubicBezTo>
                <a:cubicBezTo>
                  <a:pt x="383" y="434"/>
                  <a:pt x="430" y="427"/>
                  <a:pt x="481" y="399"/>
                </a:cubicBezTo>
                <a:cubicBezTo>
                  <a:pt x="453" y="349"/>
                  <a:pt x="446" y="302"/>
                  <a:pt x="444" y="279"/>
                </a:cubicBezTo>
                <a:cubicBezTo>
                  <a:pt x="442" y="262"/>
                  <a:pt x="452" y="240"/>
                  <a:pt x="472" y="252"/>
                </a:cubicBezTo>
                <a:cubicBezTo>
                  <a:pt x="487" y="262"/>
                  <a:pt x="539" y="279"/>
                  <a:pt x="530" y="201"/>
                </a:cubicBezTo>
                <a:cubicBezTo>
                  <a:pt x="522" y="123"/>
                  <a:pt x="475" y="150"/>
                  <a:pt x="463" y="162"/>
                </a:cubicBezTo>
                <a:cubicBezTo>
                  <a:pt x="446" y="179"/>
                  <a:pt x="431" y="159"/>
                  <a:pt x="429" y="142"/>
                </a:cubicBezTo>
                <a:cubicBezTo>
                  <a:pt x="427" y="119"/>
                  <a:pt x="424" y="72"/>
                  <a:pt x="440" y="17"/>
                </a:cubicBezTo>
                <a:cubicBezTo>
                  <a:pt x="385" y="0"/>
                  <a:pt x="338" y="3"/>
                  <a:pt x="315" y="6"/>
                </a:cubicBezTo>
                <a:cubicBezTo>
                  <a:pt x="298" y="8"/>
                  <a:pt x="279" y="23"/>
                  <a:pt x="295" y="39"/>
                </a:cubicBezTo>
                <a:cubicBezTo>
                  <a:pt x="308" y="52"/>
                  <a:pt x="335" y="99"/>
                  <a:pt x="257" y="107"/>
                </a:cubicBezTo>
                <a:cubicBezTo>
                  <a:pt x="179" y="115"/>
                  <a:pt x="195" y="64"/>
                  <a:pt x="205" y="49"/>
                </a:cubicBezTo>
                <a:cubicBezTo>
                  <a:pt x="218" y="29"/>
                  <a:pt x="195" y="18"/>
                  <a:pt x="178" y="20"/>
                </a:cubicBezTo>
                <a:cubicBezTo>
                  <a:pt x="156" y="22"/>
                  <a:pt x="109" y="29"/>
                  <a:pt x="58" y="57"/>
                </a:cubicBezTo>
                <a:cubicBezTo>
                  <a:pt x="86" y="107"/>
                  <a:pt x="93" y="154"/>
                  <a:pt x="95" y="177"/>
                </a:cubicBezTo>
                <a:cubicBezTo>
                  <a:pt x="97" y="194"/>
                  <a:pt x="86" y="217"/>
                  <a:pt x="66" y="204"/>
                </a:cubicBezTo>
                <a:cubicBezTo>
                  <a:pt x="52" y="194"/>
                  <a:pt x="0" y="177"/>
                  <a:pt x="8" y="255"/>
                </a:cubicBezTo>
                <a:cubicBezTo>
                  <a:pt x="16" y="333"/>
                  <a:pt x="63" y="306"/>
                  <a:pt x="76" y="294"/>
                </a:cubicBezTo>
                <a:cubicBezTo>
                  <a:pt x="93" y="277"/>
                  <a:pt x="108" y="297"/>
                  <a:pt x="109" y="314"/>
                </a:cubicBezTo>
                <a:cubicBezTo>
                  <a:pt x="112" y="337"/>
                  <a:pt x="115" y="384"/>
                  <a:pt x="98" y="439"/>
                </a:cubicBezTo>
              </a:path>
            </a:pathLst>
          </a:custGeom>
          <a:solidFill>
            <a:srgbClr val="C00000"/>
          </a:solidFill>
          <a:ln w="19050">
            <a:solidFill>
              <a:schemeClr val="tx1"/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41" name="文本框 40"/>
          <p:cNvSpPr txBox="1"/>
          <p:nvPr/>
        </p:nvSpPr>
        <p:spPr>
          <a:xfrm>
            <a:off x="1359472" y="2470583"/>
            <a:ext cx="2629848" cy="953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zh-CN" altLang="en-US" sz="14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更多手绘模板敬请关注蓝素材。蓝素材</a:t>
            </a:r>
            <a:r>
              <a:rPr lang="zh-CN" altLang="zh-CN" sz="14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4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在此处输入文字。在此处输入文字。</a:t>
            </a:r>
            <a:endParaRPr lang="en-US" altLang="zh-CN" sz="140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42" name="文本框 41"/>
          <p:cNvSpPr txBox="1"/>
          <p:nvPr/>
        </p:nvSpPr>
        <p:spPr>
          <a:xfrm>
            <a:off x="1352352" y="4744015"/>
            <a:ext cx="2629848" cy="953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zh-CN" altLang="en-US" sz="14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更多手绘模板敬请关注蓝素材。蓝素材</a:t>
            </a:r>
            <a:r>
              <a:rPr lang="zh-CN" altLang="zh-CN" sz="14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4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在此处输入文字。在此处输入文字。</a:t>
            </a:r>
            <a:endParaRPr lang="en-US" altLang="zh-CN" sz="140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43" name="文本框 42"/>
          <p:cNvSpPr txBox="1"/>
          <p:nvPr/>
        </p:nvSpPr>
        <p:spPr>
          <a:xfrm>
            <a:off x="8123236" y="2535623"/>
            <a:ext cx="2629848" cy="953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zh-CN" altLang="en-US" sz="14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更多手绘模板敬请关注蓝素材。蓝素材</a:t>
            </a:r>
            <a:r>
              <a:rPr lang="zh-CN" altLang="zh-CN" sz="14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4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在此处输入文字。在此处输入文字。</a:t>
            </a:r>
            <a:endParaRPr lang="en-US" altLang="zh-CN" sz="140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44" name="文本框 43"/>
          <p:cNvSpPr txBox="1"/>
          <p:nvPr/>
        </p:nvSpPr>
        <p:spPr>
          <a:xfrm>
            <a:off x="8123236" y="4713426"/>
            <a:ext cx="2629848" cy="953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zh-CN" altLang="en-US" sz="14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更多手绘模板敬请关注蓝素材。蓝素材</a:t>
            </a:r>
            <a:r>
              <a:rPr lang="zh-CN" altLang="zh-CN" sz="14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4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在此处输入文字。在此处输入文字。</a:t>
            </a:r>
            <a:endParaRPr lang="en-US" altLang="zh-CN" sz="140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grpSp>
        <p:nvGrpSpPr>
          <p:cNvPr id="25" name="组合 24"/>
          <p:cNvGrpSpPr/>
          <p:nvPr/>
        </p:nvGrpSpPr>
        <p:grpSpPr>
          <a:xfrm>
            <a:off x="1499616" y="673342"/>
            <a:ext cx="9314688" cy="499246"/>
            <a:chOff x="1499616" y="673342"/>
            <a:chExt cx="9314688" cy="499246"/>
          </a:xfrm>
        </p:grpSpPr>
        <p:grpSp>
          <p:nvGrpSpPr>
            <p:cNvPr id="27" name="组合 26"/>
            <p:cNvGrpSpPr/>
            <p:nvPr/>
          </p:nvGrpSpPr>
          <p:grpSpPr>
            <a:xfrm>
              <a:off x="4486911" y="674862"/>
              <a:ext cx="435383" cy="439781"/>
              <a:chOff x="1549033" y="966509"/>
              <a:chExt cx="545127" cy="550634"/>
            </a:xfrm>
          </p:grpSpPr>
          <p:sp>
            <p:nvSpPr>
              <p:cNvPr id="47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48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49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50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  <p:cxnSp>
          <p:nvCxnSpPr>
            <p:cNvPr id="28" name="直接连接符 27"/>
            <p:cNvCxnSpPr/>
            <p:nvPr/>
          </p:nvCxnSpPr>
          <p:spPr>
            <a:xfrm>
              <a:off x="1499616" y="885700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直接连接符 29"/>
            <p:cNvCxnSpPr/>
            <p:nvPr/>
          </p:nvCxnSpPr>
          <p:spPr>
            <a:xfrm>
              <a:off x="8034528" y="894844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矩形 30"/>
            <p:cNvSpPr/>
            <p:nvPr/>
          </p:nvSpPr>
          <p:spPr>
            <a:xfrm>
              <a:off x="4922294" y="710923"/>
              <a:ext cx="2340725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400" b="1" smtClean="0">
                  <a:solidFill>
                    <a:srgbClr val="414042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这里是本页标题</a:t>
              </a:r>
              <a:endParaRPr lang="en-US" altLang="zh-CN" sz="24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grpSp>
          <p:nvGrpSpPr>
            <p:cNvPr id="33" name="组合 32"/>
            <p:cNvGrpSpPr/>
            <p:nvPr/>
          </p:nvGrpSpPr>
          <p:grpSpPr>
            <a:xfrm>
              <a:off x="7346297" y="673342"/>
              <a:ext cx="435383" cy="439781"/>
              <a:chOff x="1549033" y="966509"/>
              <a:chExt cx="545127" cy="550634"/>
            </a:xfrm>
          </p:grpSpPr>
          <p:sp>
            <p:nvSpPr>
              <p:cNvPr id="34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36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45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46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9" grpId="0"/>
      <p:bldP spid="32" grpId="0"/>
      <p:bldP spid="35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" name="文本框 218"/>
          <p:cNvSpPr txBox="1"/>
          <p:nvPr/>
        </p:nvSpPr>
        <p:spPr>
          <a:xfrm>
            <a:off x="5350321" y="2735228"/>
            <a:ext cx="4752528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4400" smtClean="0">
                <a:solidFill>
                  <a:srgbClr val="005790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在此添加本章</a:t>
            </a:r>
            <a:r>
              <a:rPr lang="zh-CN" altLang="en-US" sz="4400" smtClean="0">
                <a:solidFill>
                  <a:srgbClr val="C00000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标题</a:t>
            </a:r>
            <a:endParaRPr lang="zh-CN" altLang="en-US" sz="4400">
              <a:solidFill>
                <a:srgbClr val="C00000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220" name="文本框 16"/>
          <p:cNvSpPr txBox="1">
            <a:spLocks noChangeArrowheads="1"/>
          </p:cNvSpPr>
          <p:nvPr/>
        </p:nvSpPr>
        <p:spPr bwMode="auto">
          <a:xfrm>
            <a:off x="5438950" y="3458202"/>
            <a:ext cx="4735907" cy="7986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buNone/>
            </a:pPr>
            <a:r>
              <a:rPr lang="en-US" altLang="zh-CN" sz="1700" dirty="0">
                <a:solidFill>
                  <a:srgbClr val="005790"/>
                </a:solidFill>
                <a:latin typeface="方正静蕾简体" pitchFamily="2" charset="-122"/>
                <a:ea typeface="方正静蕾简体" pitchFamily="2" charset="-122"/>
              </a:rPr>
              <a:t>A designer can use default text to simulate what text would look like</a:t>
            </a:r>
            <a:r>
              <a:rPr lang="en-US" altLang="zh-CN" sz="1700">
                <a:solidFill>
                  <a:srgbClr val="005790"/>
                </a:solidFill>
                <a:latin typeface="方正静蕾简体" pitchFamily="2" charset="-122"/>
                <a:ea typeface="方正静蕾简体" pitchFamily="2" charset="-122"/>
              </a:rPr>
              <a:t>. </a:t>
            </a:r>
            <a:r>
              <a:rPr lang="en-US" altLang="zh-CN" sz="1700" smtClean="0">
                <a:solidFill>
                  <a:srgbClr val="005790"/>
                </a:solidFill>
                <a:latin typeface="方正静蕾简体" pitchFamily="2" charset="-122"/>
                <a:ea typeface="方正静蕾简体" pitchFamily="2" charset="-122"/>
              </a:rPr>
              <a:t>A </a:t>
            </a:r>
            <a:r>
              <a:rPr lang="en-US" altLang="zh-CN" sz="1700">
                <a:solidFill>
                  <a:srgbClr val="005790"/>
                </a:solidFill>
                <a:latin typeface="方正静蕾简体" pitchFamily="2" charset="-122"/>
                <a:ea typeface="方正静蕾简体" pitchFamily="2" charset="-122"/>
              </a:rPr>
              <a:t>designer can use default text to simulate what text would look like. </a:t>
            </a:r>
            <a:endParaRPr lang="en-US" altLang="zh-CN" sz="1700" dirty="0" smtClean="0">
              <a:solidFill>
                <a:srgbClr val="005790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grpSp>
        <p:nvGrpSpPr>
          <p:cNvPr id="258" name="组合 257"/>
          <p:cNvGrpSpPr/>
          <p:nvPr/>
        </p:nvGrpSpPr>
        <p:grpSpPr>
          <a:xfrm>
            <a:off x="1790886" y="2481905"/>
            <a:ext cx="3123159" cy="2208487"/>
            <a:chOff x="1917632" y="2436639"/>
            <a:chExt cx="3123159" cy="2208487"/>
          </a:xfrm>
        </p:grpSpPr>
        <p:sp>
          <p:nvSpPr>
            <p:cNvPr id="218" name="文本框 217"/>
            <p:cNvSpPr txBox="1"/>
            <p:nvPr/>
          </p:nvSpPr>
          <p:spPr>
            <a:xfrm>
              <a:off x="2627936" y="2662738"/>
              <a:ext cx="161813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7200" smtClean="0">
                  <a:solidFill>
                    <a:srgbClr val="414042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04</a:t>
              </a:r>
              <a:endParaRPr lang="zh-CN" altLang="en-US" sz="7200" dirty="0">
                <a:solidFill>
                  <a:srgbClr val="414042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243" name="组合 242"/>
            <p:cNvGrpSpPr/>
            <p:nvPr/>
          </p:nvGrpSpPr>
          <p:grpSpPr>
            <a:xfrm>
              <a:off x="1917632" y="2436639"/>
              <a:ext cx="3123159" cy="2208487"/>
              <a:chOff x="4410075" y="3001645"/>
              <a:chExt cx="3138487" cy="2219326"/>
            </a:xfrm>
          </p:grpSpPr>
          <p:sp>
            <p:nvSpPr>
              <p:cNvPr id="244" name="Freeform 121"/>
              <p:cNvSpPr>
                <a:spLocks noEditPoints="1"/>
              </p:cNvSpPr>
              <p:nvPr/>
            </p:nvSpPr>
            <p:spPr bwMode="auto">
              <a:xfrm>
                <a:off x="5330825" y="4558983"/>
                <a:ext cx="1296987" cy="661988"/>
              </a:xfrm>
              <a:custGeom>
                <a:avLst/>
                <a:gdLst>
                  <a:gd name="T0" fmla="*/ 817 w 817"/>
                  <a:gd name="T1" fmla="*/ 417 h 417"/>
                  <a:gd name="T2" fmla="*/ 0 w 817"/>
                  <a:gd name="T3" fmla="*/ 417 h 417"/>
                  <a:gd name="T4" fmla="*/ 108 w 817"/>
                  <a:gd name="T5" fmla="*/ 0 h 417"/>
                  <a:gd name="T6" fmla="*/ 716 w 817"/>
                  <a:gd name="T7" fmla="*/ 0 h 417"/>
                  <a:gd name="T8" fmla="*/ 817 w 817"/>
                  <a:gd name="T9" fmla="*/ 417 h 417"/>
                  <a:gd name="T10" fmla="*/ 18 w 817"/>
                  <a:gd name="T11" fmla="*/ 403 h 417"/>
                  <a:gd name="T12" fmla="*/ 799 w 817"/>
                  <a:gd name="T13" fmla="*/ 403 h 417"/>
                  <a:gd name="T14" fmla="*/ 705 w 817"/>
                  <a:gd name="T15" fmla="*/ 14 h 417"/>
                  <a:gd name="T16" fmla="*/ 118 w 817"/>
                  <a:gd name="T17" fmla="*/ 14 h 417"/>
                  <a:gd name="T18" fmla="*/ 18 w 817"/>
                  <a:gd name="T19" fmla="*/ 403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17" h="417">
                    <a:moveTo>
                      <a:pt x="817" y="417"/>
                    </a:moveTo>
                    <a:lnTo>
                      <a:pt x="0" y="417"/>
                    </a:lnTo>
                    <a:lnTo>
                      <a:pt x="108" y="0"/>
                    </a:lnTo>
                    <a:lnTo>
                      <a:pt x="716" y="0"/>
                    </a:lnTo>
                    <a:lnTo>
                      <a:pt x="817" y="417"/>
                    </a:lnTo>
                    <a:close/>
                    <a:moveTo>
                      <a:pt x="18" y="403"/>
                    </a:moveTo>
                    <a:lnTo>
                      <a:pt x="799" y="403"/>
                    </a:lnTo>
                    <a:lnTo>
                      <a:pt x="705" y="14"/>
                    </a:lnTo>
                    <a:lnTo>
                      <a:pt x="118" y="14"/>
                    </a:lnTo>
                    <a:lnTo>
                      <a:pt x="18" y="403"/>
                    </a:ln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123"/>
              <p:cNvSpPr>
                <a:spLocks noEditPoints="1"/>
              </p:cNvSpPr>
              <p:nvPr/>
            </p:nvSpPr>
            <p:spPr bwMode="auto">
              <a:xfrm>
                <a:off x="4410075" y="3001645"/>
                <a:ext cx="3138487" cy="1601788"/>
              </a:xfrm>
              <a:custGeom>
                <a:avLst/>
                <a:gdLst>
                  <a:gd name="T0" fmla="*/ 559 w 569"/>
                  <a:gd name="T1" fmla="*/ 290 h 290"/>
                  <a:gd name="T2" fmla="*/ 11 w 569"/>
                  <a:gd name="T3" fmla="*/ 290 h 290"/>
                  <a:gd name="T4" fmla="*/ 0 w 569"/>
                  <a:gd name="T5" fmla="*/ 280 h 290"/>
                  <a:gd name="T6" fmla="*/ 0 w 569"/>
                  <a:gd name="T7" fmla="*/ 11 h 290"/>
                  <a:gd name="T8" fmla="*/ 11 w 569"/>
                  <a:gd name="T9" fmla="*/ 0 h 290"/>
                  <a:gd name="T10" fmla="*/ 559 w 569"/>
                  <a:gd name="T11" fmla="*/ 0 h 290"/>
                  <a:gd name="T12" fmla="*/ 569 w 569"/>
                  <a:gd name="T13" fmla="*/ 11 h 290"/>
                  <a:gd name="T14" fmla="*/ 569 w 569"/>
                  <a:gd name="T15" fmla="*/ 280 h 290"/>
                  <a:gd name="T16" fmla="*/ 559 w 569"/>
                  <a:gd name="T17" fmla="*/ 290 h 290"/>
                  <a:gd name="T18" fmla="*/ 11 w 569"/>
                  <a:gd name="T19" fmla="*/ 4 h 290"/>
                  <a:gd name="T20" fmla="*/ 4 w 569"/>
                  <a:gd name="T21" fmla="*/ 11 h 290"/>
                  <a:gd name="T22" fmla="*/ 4 w 569"/>
                  <a:gd name="T23" fmla="*/ 280 h 290"/>
                  <a:gd name="T24" fmla="*/ 11 w 569"/>
                  <a:gd name="T25" fmla="*/ 286 h 290"/>
                  <a:gd name="T26" fmla="*/ 559 w 569"/>
                  <a:gd name="T27" fmla="*/ 286 h 290"/>
                  <a:gd name="T28" fmla="*/ 565 w 569"/>
                  <a:gd name="T29" fmla="*/ 280 h 290"/>
                  <a:gd name="T30" fmla="*/ 565 w 569"/>
                  <a:gd name="T31" fmla="*/ 11 h 290"/>
                  <a:gd name="T32" fmla="*/ 559 w 569"/>
                  <a:gd name="T33" fmla="*/ 4 h 290"/>
                  <a:gd name="T34" fmla="*/ 11 w 569"/>
                  <a:gd name="T35" fmla="*/ 4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9" h="290">
                    <a:moveTo>
                      <a:pt x="559" y="290"/>
                    </a:moveTo>
                    <a:cubicBezTo>
                      <a:pt x="11" y="290"/>
                      <a:pt x="11" y="290"/>
                      <a:pt x="11" y="290"/>
                    </a:cubicBezTo>
                    <a:cubicBezTo>
                      <a:pt x="5" y="290"/>
                      <a:pt x="0" y="286"/>
                      <a:pt x="0" y="28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5" y="0"/>
                      <a:pt x="11" y="0"/>
                    </a:cubicBezTo>
                    <a:cubicBezTo>
                      <a:pt x="559" y="0"/>
                      <a:pt x="559" y="0"/>
                      <a:pt x="559" y="0"/>
                    </a:cubicBezTo>
                    <a:cubicBezTo>
                      <a:pt x="564" y="0"/>
                      <a:pt x="569" y="5"/>
                      <a:pt x="569" y="11"/>
                    </a:cubicBezTo>
                    <a:cubicBezTo>
                      <a:pt x="569" y="280"/>
                      <a:pt x="569" y="280"/>
                      <a:pt x="569" y="280"/>
                    </a:cubicBezTo>
                    <a:cubicBezTo>
                      <a:pt x="569" y="286"/>
                      <a:pt x="564" y="290"/>
                      <a:pt x="559" y="290"/>
                    </a:cubicBezTo>
                    <a:close/>
                    <a:moveTo>
                      <a:pt x="11" y="4"/>
                    </a:moveTo>
                    <a:cubicBezTo>
                      <a:pt x="7" y="4"/>
                      <a:pt x="4" y="7"/>
                      <a:pt x="4" y="11"/>
                    </a:cubicBezTo>
                    <a:cubicBezTo>
                      <a:pt x="4" y="280"/>
                      <a:pt x="4" y="280"/>
                      <a:pt x="4" y="280"/>
                    </a:cubicBezTo>
                    <a:cubicBezTo>
                      <a:pt x="4" y="283"/>
                      <a:pt x="7" y="286"/>
                      <a:pt x="11" y="286"/>
                    </a:cubicBezTo>
                    <a:cubicBezTo>
                      <a:pt x="559" y="286"/>
                      <a:pt x="559" y="286"/>
                      <a:pt x="559" y="286"/>
                    </a:cubicBezTo>
                    <a:cubicBezTo>
                      <a:pt x="562" y="286"/>
                      <a:pt x="565" y="283"/>
                      <a:pt x="565" y="280"/>
                    </a:cubicBezTo>
                    <a:cubicBezTo>
                      <a:pt x="565" y="11"/>
                      <a:pt x="565" y="11"/>
                      <a:pt x="565" y="11"/>
                    </a:cubicBezTo>
                    <a:cubicBezTo>
                      <a:pt x="565" y="7"/>
                      <a:pt x="562" y="4"/>
                      <a:pt x="559" y="4"/>
                    </a:cubicBez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124"/>
              <p:cNvSpPr/>
              <p:nvPr/>
            </p:nvSpPr>
            <p:spPr bwMode="auto">
              <a:xfrm>
                <a:off x="4421188" y="4509770"/>
                <a:ext cx="3116262" cy="319088"/>
              </a:xfrm>
              <a:custGeom>
                <a:avLst/>
                <a:gdLst>
                  <a:gd name="T0" fmla="*/ 565 w 565"/>
                  <a:gd name="T1" fmla="*/ 0 h 58"/>
                  <a:gd name="T2" fmla="*/ 565 w 565"/>
                  <a:gd name="T3" fmla="*/ 35 h 58"/>
                  <a:gd name="T4" fmla="*/ 543 w 565"/>
                  <a:gd name="T5" fmla="*/ 58 h 58"/>
                  <a:gd name="T6" fmla="*/ 23 w 565"/>
                  <a:gd name="T7" fmla="*/ 58 h 58"/>
                  <a:gd name="T8" fmla="*/ 0 w 565"/>
                  <a:gd name="T9" fmla="*/ 35 h 58"/>
                  <a:gd name="T10" fmla="*/ 0 w 565"/>
                  <a:gd name="T11" fmla="*/ 0 h 58"/>
                  <a:gd name="T12" fmla="*/ 565 w 565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5" h="58">
                    <a:moveTo>
                      <a:pt x="565" y="0"/>
                    </a:moveTo>
                    <a:cubicBezTo>
                      <a:pt x="565" y="35"/>
                      <a:pt x="565" y="35"/>
                      <a:pt x="565" y="35"/>
                    </a:cubicBezTo>
                    <a:cubicBezTo>
                      <a:pt x="565" y="48"/>
                      <a:pt x="555" y="58"/>
                      <a:pt x="543" y="58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10" y="58"/>
                      <a:pt x="0" y="48"/>
                      <a:pt x="0" y="3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56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125"/>
              <p:cNvSpPr/>
              <p:nvPr/>
            </p:nvSpPr>
            <p:spPr bwMode="auto">
              <a:xfrm>
                <a:off x="4410075" y="4509770"/>
                <a:ext cx="3138487" cy="330200"/>
              </a:xfrm>
              <a:custGeom>
                <a:avLst/>
                <a:gdLst>
                  <a:gd name="T0" fmla="*/ 545 w 569"/>
                  <a:gd name="T1" fmla="*/ 60 h 60"/>
                  <a:gd name="T2" fmla="*/ 25 w 569"/>
                  <a:gd name="T3" fmla="*/ 60 h 60"/>
                  <a:gd name="T4" fmla="*/ 0 w 569"/>
                  <a:gd name="T5" fmla="*/ 35 h 60"/>
                  <a:gd name="T6" fmla="*/ 0 w 569"/>
                  <a:gd name="T7" fmla="*/ 0 h 60"/>
                  <a:gd name="T8" fmla="*/ 4 w 569"/>
                  <a:gd name="T9" fmla="*/ 0 h 60"/>
                  <a:gd name="T10" fmla="*/ 4 w 569"/>
                  <a:gd name="T11" fmla="*/ 35 h 60"/>
                  <a:gd name="T12" fmla="*/ 25 w 569"/>
                  <a:gd name="T13" fmla="*/ 56 h 60"/>
                  <a:gd name="T14" fmla="*/ 545 w 569"/>
                  <a:gd name="T15" fmla="*/ 56 h 60"/>
                  <a:gd name="T16" fmla="*/ 565 w 569"/>
                  <a:gd name="T17" fmla="*/ 35 h 60"/>
                  <a:gd name="T18" fmla="*/ 565 w 569"/>
                  <a:gd name="T19" fmla="*/ 0 h 60"/>
                  <a:gd name="T20" fmla="*/ 569 w 569"/>
                  <a:gd name="T21" fmla="*/ 0 h 60"/>
                  <a:gd name="T22" fmla="*/ 569 w 569"/>
                  <a:gd name="T23" fmla="*/ 35 h 60"/>
                  <a:gd name="T24" fmla="*/ 545 w 569"/>
                  <a:gd name="T25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69" h="60">
                    <a:moveTo>
                      <a:pt x="545" y="60"/>
                    </a:moveTo>
                    <a:cubicBezTo>
                      <a:pt x="25" y="60"/>
                      <a:pt x="25" y="60"/>
                      <a:pt x="25" y="60"/>
                    </a:cubicBezTo>
                    <a:cubicBezTo>
                      <a:pt x="11" y="60"/>
                      <a:pt x="0" y="49"/>
                      <a:pt x="0" y="3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47"/>
                      <a:pt x="13" y="56"/>
                      <a:pt x="25" y="56"/>
                    </a:cubicBezTo>
                    <a:cubicBezTo>
                      <a:pt x="545" y="56"/>
                      <a:pt x="545" y="56"/>
                      <a:pt x="545" y="56"/>
                    </a:cubicBezTo>
                    <a:cubicBezTo>
                      <a:pt x="556" y="56"/>
                      <a:pt x="565" y="47"/>
                      <a:pt x="565" y="35"/>
                    </a:cubicBezTo>
                    <a:cubicBezTo>
                      <a:pt x="565" y="0"/>
                      <a:pt x="565" y="0"/>
                      <a:pt x="565" y="0"/>
                    </a:cubicBezTo>
                    <a:cubicBezTo>
                      <a:pt x="569" y="0"/>
                      <a:pt x="569" y="0"/>
                      <a:pt x="569" y="0"/>
                    </a:cubicBezTo>
                    <a:cubicBezTo>
                      <a:pt x="569" y="35"/>
                      <a:pt x="569" y="35"/>
                      <a:pt x="569" y="35"/>
                    </a:cubicBezTo>
                    <a:cubicBezTo>
                      <a:pt x="569" y="49"/>
                      <a:pt x="558" y="60"/>
                      <a:pt x="545" y="60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127"/>
              <p:cNvSpPr>
                <a:spLocks noEditPoints="1"/>
              </p:cNvSpPr>
              <p:nvPr/>
            </p:nvSpPr>
            <p:spPr bwMode="auto">
              <a:xfrm>
                <a:off x="4492625" y="3112770"/>
                <a:ext cx="2962275" cy="1495425"/>
              </a:xfrm>
              <a:custGeom>
                <a:avLst/>
                <a:gdLst>
                  <a:gd name="T0" fmla="*/ 1866 w 1866"/>
                  <a:gd name="T1" fmla="*/ 942 h 942"/>
                  <a:gd name="T2" fmla="*/ 0 w 1866"/>
                  <a:gd name="T3" fmla="*/ 942 h 942"/>
                  <a:gd name="T4" fmla="*/ 0 w 1866"/>
                  <a:gd name="T5" fmla="*/ 0 h 942"/>
                  <a:gd name="T6" fmla="*/ 1866 w 1866"/>
                  <a:gd name="T7" fmla="*/ 0 h 942"/>
                  <a:gd name="T8" fmla="*/ 1866 w 1866"/>
                  <a:gd name="T9" fmla="*/ 942 h 942"/>
                  <a:gd name="T10" fmla="*/ 14 w 1866"/>
                  <a:gd name="T11" fmla="*/ 928 h 942"/>
                  <a:gd name="T12" fmla="*/ 1852 w 1866"/>
                  <a:gd name="T13" fmla="*/ 928 h 942"/>
                  <a:gd name="T14" fmla="*/ 1852 w 1866"/>
                  <a:gd name="T15" fmla="*/ 14 h 942"/>
                  <a:gd name="T16" fmla="*/ 14 w 1866"/>
                  <a:gd name="T17" fmla="*/ 14 h 942"/>
                  <a:gd name="T18" fmla="*/ 14 w 1866"/>
                  <a:gd name="T19" fmla="*/ 928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66" h="942">
                    <a:moveTo>
                      <a:pt x="1866" y="942"/>
                    </a:moveTo>
                    <a:lnTo>
                      <a:pt x="0" y="942"/>
                    </a:lnTo>
                    <a:lnTo>
                      <a:pt x="0" y="0"/>
                    </a:lnTo>
                    <a:lnTo>
                      <a:pt x="1866" y="0"/>
                    </a:lnTo>
                    <a:lnTo>
                      <a:pt x="1866" y="942"/>
                    </a:lnTo>
                    <a:close/>
                    <a:moveTo>
                      <a:pt x="14" y="928"/>
                    </a:moveTo>
                    <a:lnTo>
                      <a:pt x="1852" y="928"/>
                    </a:lnTo>
                    <a:lnTo>
                      <a:pt x="1852" y="14"/>
                    </a:lnTo>
                    <a:lnTo>
                      <a:pt x="14" y="14"/>
                    </a:lnTo>
                    <a:lnTo>
                      <a:pt x="14" y="928"/>
                    </a:ln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54" name="Rectangle 128"/>
            <p:cNvSpPr>
              <a:spLocks noChangeArrowheads="1"/>
            </p:cNvSpPr>
            <p:nvPr/>
          </p:nvSpPr>
          <p:spPr bwMode="auto">
            <a:xfrm>
              <a:off x="2076158" y="2600428"/>
              <a:ext cx="462263" cy="1354734"/>
            </a:xfrm>
            <a:prstGeom prst="rect">
              <a:avLst/>
            </a:pr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Rectangle 132"/>
            <p:cNvSpPr>
              <a:spLocks noChangeArrowheads="1"/>
            </p:cNvSpPr>
            <p:nvPr/>
          </p:nvSpPr>
          <p:spPr bwMode="auto">
            <a:xfrm>
              <a:off x="4127616" y="3127035"/>
              <a:ext cx="738946" cy="816552"/>
            </a:xfrm>
            <a:prstGeom prst="rect">
              <a:avLst/>
            </a:pr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Rectangle 132"/>
            <p:cNvSpPr>
              <a:spLocks noChangeArrowheads="1"/>
            </p:cNvSpPr>
            <p:nvPr/>
          </p:nvSpPr>
          <p:spPr bwMode="auto">
            <a:xfrm>
              <a:off x="4127616" y="2639362"/>
              <a:ext cx="738946" cy="408276"/>
            </a:xfrm>
            <a:prstGeom prst="rect">
              <a:avLst/>
            </a:pr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Rectangle 132"/>
            <p:cNvSpPr>
              <a:spLocks noChangeArrowheads="1"/>
            </p:cNvSpPr>
            <p:nvPr/>
          </p:nvSpPr>
          <p:spPr bwMode="auto">
            <a:xfrm>
              <a:off x="2574035" y="2600428"/>
              <a:ext cx="138685" cy="1354734"/>
            </a:xfrm>
            <a:prstGeom prst="rect">
              <a:avLst/>
            </a:pr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59" name="组合 258"/>
          <p:cNvGrpSpPr/>
          <p:nvPr/>
        </p:nvGrpSpPr>
        <p:grpSpPr>
          <a:xfrm>
            <a:off x="7984390" y="1552390"/>
            <a:ext cx="795208" cy="712316"/>
            <a:chOff x="6946900" y="1965008"/>
            <a:chExt cx="898525" cy="804863"/>
          </a:xfrm>
        </p:grpSpPr>
        <p:sp>
          <p:nvSpPr>
            <p:cNvPr id="260" name="Freeform 31"/>
            <p:cNvSpPr>
              <a:spLocks noEditPoints="1"/>
            </p:cNvSpPr>
            <p:nvPr/>
          </p:nvSpPr>
          <p:spPr bwMode="auto">
            <a:xfrm>
              <a:off x="7156450" y="2263458"/>
              <a:ext cx="508000" cy="506413"/>
            </a:xfrm>
            <a:custGeom>
              <a:avLst/>
              <a:gdLst>
                <a:gd name="T0" fmla="*/ 36 w 92"/>
                <a:gd name="T1" fmla="*/ 86 h 92"/>
                <a:gd name="T2" fmla="*/ 24 w 92"/>
                <a:gd name="T3" fmla="*/ 81 h 92"/>
                <a:gd name="T4" fmla="*/ 9 w 92"/>
                <a:gd name="T5" fmla="*/ 72 h 92"/>
                <a:gd name="T6" fmla="*/ 12 w 92"/>
                <a:gd name="T7" fmla="*/ 55 h 92"/>
                <a:gd name="T8" fmla="*/ 0 w 92"/>
                <a:gd name="T9" fmla="*/ 49 h 92"/>
                <a:gd name="T10" fmla="*/ 12 w 92"/>
                <a:gd name="T11" fmla="*/ 37 h 92"/>
                <a:gd name="T12" fmla="*/ 11 w 92"/>
                <a:gd name="T13" fmla="*/ 15 h 92"/>
                <a:gd name="T14" fmla="*/ 29 w 92"/>
                <a:gd name="T15" fmla="*/ 15 h 92"/>
                <a:gd name="T16" fmla="*/ 43 w 92"/>
                <a:gd name="T17" fmla="*/ 0 h 92"/>
                <a:gd name="T18" fmla="*/ 55 w 92"/>
                <a:gd name="T19" fmla="*/ 12 h 92"/>
                <a:gd name="T20" fmla="*/ 77 w 92"/>
                <a:gd name="T21" fmla="*/ 11 h 92"/>
                <a:gd name="T22" fmla="*/ 80 w 92"/>
                <a:gd name="T23" fmla="*/ 25 h 92"/>
                <a:gd name="T24" fmla="*/ 85 w 92"/>
                <a:gd name="T25" fmla="*/ 37 h 92"/>
                <a:gd name="T26" fmla="*/ 85 w 92"/>
                <a:gd name="T27" fmla="*/ 55 h 92"/>
                <a:gd name="T28" fmla="*/ 76 w 92"/>
                <a:gd name="T29" fmla="*/ 63 h 92"/>
                <a:gd name="T30" fmla="*/ 80 w 92"/>
                <a:gd name="T31" fmla="*/ 77 h 92"/>
                <a:gd name="T32" fmla="*/ 63 w 92"/>
                <a:gd name="T33" fmla="*/ 77 h 92"/>
                <a:gd name="T34" fmla="*/ 48 w 92"/>
                <a:gd name="T35" fmla="*/ 92 h 92"/>
                <a:gd name="T36" fmla="*/ 39 w 92"/>
                <a:gd name="T37" fmla="*/ 76 h 92"/>
                <a:gd name="T38" fmla="*/ 43 w 92"/>
                <a:gd name="T39" fmla="*/ 88 h 92"/>
                <a:gd name="T40" fmla="*/ 48 w 92"/>
                <a:gd name="T41" fmla="*/ 88 h 92"/>
                <a:gd name="T42" fmla="*/ 53 w 92"/>
                <a:gd name="T43" fmla="*/ 76 h 92"/>
                <a:gd name="T44" fmla="*/ 70 w 92"/>
                <a:gd name="T45" fmla="*/ 78 h 92"/>
                <a:gd name="T46" fmla="*/ 78 w 92"/>
                <a:gd name="T47" fmla="*/ 72 h 92"/>
                <a:gd name="T48" fmla="*/ 72 w 92"/>
                <a:gd name="T49" fmla="*/ 63 h 92"/>
                <a:gd name="T50" fmla="*/ 85 w 92"/>
                <a:gd name="T51" fmla="*/ 51 h 92"/>
                <a:gd name="T52" fmla="*/ 85 w 92"/>
                <a:gd name="T53" fmla="*/ 41 h 92"/>
                <a:gd name="T54" fmla="*/ 72 w 92"/>
                <a:gd name="T55" fmla="*/ 29 h 92"/>
                <a:gd name="T56" fmla="*/ 78 w 92"/>
                <a:gd name="T57" fmla="*/ 20 h 92"/>
                <a:gd name="T58" fmla="*/ 70 w 92"/>
                <a:gd name="T59" fmla="*/ 14 h 92"/>
                <a:gd name="T60" fmla="*/ 53 w 92"/>
                <a:gd name="T61" fmla="*/ 16 h 92"/>
                <a:gd name="T62" fmla="*/ 48 w 92"/>
                <a:gd name="T63" fmla="*/ 4 h 92"/>
                <a:gd name="T64" fmla="*/ 40 w 92"/>
                <a:gd name="T65" fmla="*/ 15 h 92"/>
                <a:gd name="T66" fmla="*/ 28 w 92"/>
                <a:gd name="T67" fmla="*/ 20 h 92"/>
                <a:gd name="T68" fmla="*/ 14 w 92"/>
                <a:gd name="T69" fmla="*/ 18 h 92"/>
                <a:gd name="T70" fmla="*/ 20 w 92"/>
                <a:gd name="T71" fmla="*/ 29 h 92"/>
                <a:gd name="T72" fmla="*/ 6 w 92"/>
                <a:gd name="T73" fmla="*/ 41 h 92"/>
                <a:gd name="T74" fmla="*/ 4 w 92"/>
                <a:gd name="T75" fmla="*/ 50 h 92"/>
                <a:gd name="T76" fmla="*/ 15 w 92"/>
                <a:gd name="T77" fmla="*/ 53 h 92"/>
                <a:gd name="T78" fmla="*/ 14 w 92"/>
                <a:gd name="T79" fmla="*/ 70 h 92"/>
                <a:gd name="T80" fmla="*/ 18 w 92"/>
                <a:gd name="T81" fmla="*/ 78 h 92"/>
                <a:gd name="T82" fmla="*/ 46 w 92"/>
                <a:gd name="T83" fmla="*/ 63 h 92"/>
                <a:gd name="T84" fmla="*/ 63 w 92"/>
                <a:gd name="T85" fmla="*/ 46 h 92"/>
                <a:gd name="T86" fmla="*/ 33 w 92"/>
                <a:gd name="T87" fmla="*/ 46 h 92"/>
                <a:gd name="T88" fmla="*/ 46 w 92"/>
                <a:gd name="T89" fmla="*/ 33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2" h="92">
                  <a:moveTo>
                    <a:pt x="48" y="92"/>
                  </a:moveTo>
                  <a:cubicBezTo>
                    <a:pt x="43" y="92"/>
                    <a:pt x="43" y="92"/>
                    <a:pt x="43" y="92"/>
                  </a:cubicBezTo>
                  <a:cubicBezTo>
                    <a:pt x="39" y="92"/>
                    <a:pt x="36" y="89"/>
                    <a:pt x="36" y="86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34" y="79"/>
                    <a:pt x="31" y="78"/>
                    <a:pt x="28" y="77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22" y="83"/>
                    <a:pt x="17" y="83"/>
                    <a:pt x="15" y="80"/>
                  </a:cubicBezTo>
                  <a:cubicBezTo>
                    <a:pt x="11" y="77"/>
                    <a:pt x="11" y="77"/>
                    <a:pt x="11" y="77"/>
                  </a:cubicBezTo>
                  <a:cubicBezTo>
                    <a:pt x="10" y="75"/>
                    <a:pt x="9" y="74"/>
                    <a:pt x="9" y="72"/>
                  </a:cubicBezTo>
                  <a:cubicBezTo>
                    <a:pt x="9" y="70"/>
                    <a:pt x="10" y="69"/>
                    <a:pt x="11" y="67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4" y="61"/>
                    <a:pt x="13" y="58"/>
                    <a:pt x="12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4" y="55"/>
                    <a:pt x="3" y="55"/>
                    <a:pt x="2" y="53"/>
                  </a:cubicBezTo>
                  <a:cubicBezTo>
                    <a:pt x="0" y="52"/>
                    <a:pt x="0" y="50"/>
                    <a:pt x="0" y="4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0"/>
                    <a:pt x="3" y="37"/>
                    <a:pt x="6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3" y="34"/>
                    <a:pt x="14" y="31"/>
                    <a:pt x="15" y="29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2"/>
                    <a:pt x="9" y="18"/>
                    <a:pt x="11" y="15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8" y="9"/>
                    <a:pt x="22" y="9"/>
                    <a:pt x="25" y="11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1" y="14"/>
                    <a:pt x="34" y="13"/>
                    <a:pt x="36" y="12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3"/>
                    <a:pt x="39" y="0"/>
                    <a:pt x="43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2" y="0"/>
                    <a:pt x="55" y="3"/>
                    <a:pt x="55" y="7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8" y="13"/>
                    <a:pt x="61" y="14"/>
                    <a:pt x="63" y="15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70" y="9"/>
                    <a:pt x="74" y="9"/>
                    <a:pt x="77" y="11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2" y="17"/>
                    <a:pt x="82" y="18"/>
                    <a:pt x="82" y="20"/>
                  </a:cubicBezTo>
                  <a:cubicBezTo>
                    <a:pt x="82" y="22"/>
                    <a:pt x="82" y="23"/>
                    <a:pt x="80" y="25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8" y="31"/>
                    <a:pt x="79" y="34"/>
                    <a:pt x="80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9" y="37"/>
                    <a:pt x="92" y="40"/>
                    <a:pt x="92" y="43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52"/>
                    <a:pt x="89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79" y="58"/>
                    <a:pt x="78" y="61"/>
                    <a:pt x="76" y="63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82" y="69"/>
                    <a:pt x="82" y="70"/>
                    <a:pt x="82" y="72"/>
                  </a:cubicBezTo>
                  <a:cubicBezTo>
                    <a:pt x="82" y="74"/>
                    <a:pt x="82" y="76"/>
                    <a:pt x="80" y="77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4" y="83"/>
                    <a:pt x="70" y="83"/>
                    <a:pt x="67" y="81"/>
                  </a:cubicBezTo>
                  <a:cubicBezTo>
                    <a:pt x="63" y="77"/>
                    <a:pt x="63" y="77"/>
                    <a:pt x="63" y="77"/>
                  </a:cubicBezTo>
                  <a:cubicBezTo>
                    <a:pt x="61" y="78"/>
                    <a:pt x="58" y="79"/>
                    <a:pt x="55" y="80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5" y="89"/>
                    <a:pt x="52" y="92"/>
                    <a:pt x="48" y="92"/>
                  </a:cubicBezTo>
                  <a:close/>
                  <a:moveTo>
                    <a:pt x="28" y="71"/>
                  </a:moveTo>
                  <a:cubicBezTo>
                    <a:pt x="29" y="72"/>
                    <a:pt x="29" y="72"/>
                    <a:pt x="29" y="72"/>
                  </a:cubicBezTo>
                  <a:cubicBezTo>
                    <a:pt x="32" y="74"/>
                    <a:pt x="35" y="76"/>
                    <a:pt x="39" y="76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0" y="87"/>
                    <a:pt x="42" y="88"/>
                    <a:pt x="43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8" y="90"/>
                    <a:pt x="48" y="90"/>
                    <a:pt x="48" y="90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50" y="88"/>
                    <a:pt x="51" y="87"/>
                    <a:pt x="51" y="86"/>
                  </a:cubicBezTo>
                  <a:cubicBezTo>
                    <a:pt x="51" y="77"/>
                    <a:pt x="51" y="77"/>
                    <a:pt x="51" y="77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56" y="76"/>
                    <a:pt x="59" y="74"/>
                    <a:pt x="62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1" y="79"/>
                    <a:pt x="73" y="79"/>
                    <a:pt x="74" y="78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8" y="74"/>
                    <a:pt x="78" y="73"/>
                    <a:pt x="78" y="72"/>
                  </a:cubicBezTo>
                  <a:cubicBezTo>
                    <a:pt x="78" y="71"/>
                    <a:pt x="78" y="71"/>
                    <a:pt x="77" y="70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4" y="60"/>
                    <a:pt x="75" y="56"/>
                    <a:pt x="76" y="53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85" y="51"/>
                    <a:pt x="85" y="51"/>
                    <a:pt x="85" y="51"/>
                  </a:cubicBezTo>
                  <a:cubicBezTo>
                    <a:pt x="87" y="51"/>
                    <a:pt x="88" y="50"/>
                    <a:pt x="88" y="49"/>
                  </a:cubicBezTo>
                  <a:cubicBezTo>
                    <a:pt x="88" y="43"/>
                    <a:pt x="88" y="43"/>
                    <a:pt x="88" y="43"/>
                  </a:cubicBezTo>
                  <a:cubicBezTo>
                    <a:pt x="88" y="42"/>
                    <a:pt x="87" y="41"/>
                    <a:pt x="85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5" y="36"/>
                    <a:pt x="74" y="32"/>
                    <a:pt x="72" y="29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8" y="21"/>
                    <a:pt x="78" y="21"/>
                    <a:pt x="78" y="20"/>
                  </a:cubicBezTo>
                  <a:cubicBezTo>
                    <a:pt x="78" y="19"/>
                    <a:pt x="78" y="19"/>
                    <a:pt x="78" y="18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3" y="13"/>
                    <a:pt x="71" y="13"/>
                    <a:pt x="70" y="14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59" y="18"/>
                    <a:pt x="56" y="16"/>
                    <a:pt x="53" y="1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5"/>
                    <a:pt x="50" y="4"/>
                    <a:pt x="48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0" y="5"/>
                    <a:pt x="40" y="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6" y="16"/>
                    <a:pt x="32" y="18"/>
                    <a:pt x="29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3"/>
                    <a:pt x="19" y="13"/>
                    <a:pt x="18" y="14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9"/>
                    <a:pt x="13" y="21"/>
                    <a:pt x="14" y="22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18" y="32"/>
                    <a:pt x="16" y="36"/>
                    <a:pt x="15" y="39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1"/>
                    <a:pt x="4" y="42"/>
                    <a:pt x="4" y="43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49"/>
                    <a:pt x="4" y="50"/>
                    <a:pt x="4" y="50"/>
                  </a:cubicBezTo>
                  <a:cubicBezTo>
                    <a:pt x="5" y="51"/>
                    <a:pt x="6" y="51"/>
                    <a:pt x="6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6" y="56"/>
                    <a:pt x="17" y="60"/>
                    <a:pt x="19" y="63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3" y="71"/>
                    <a:pt x="13" y="71"/>
                    <a:pt x="13" y="72"/>
                  </a:cubicBezTo>
                  <a:cubicBezTo>
                    <a:pt x="13" y="73"/>
                    <a:pt x="13" y="73"/>
                    <a:pt x="14" y="74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9" y="79"/>
                    <a:pt x="21" y="79"/>
                    <a:pt x="22" y="78"/>
                  </a:cubicBezTo>
                  <a:lnTo>
                    <a:pt x="28" y="71"/>
                  </a:lnTo>
                  <a:close/>
                  <a:moveTo>
                    <a:pt x="46" y="63"/>
                  </a:moveTo>
                  <a:cubicBezTo>
                    <a:pt x="37" y="63"/>
                    <a:pt x="29" y="55"/>
                    <a:pt x="29" y="46"/>
                  </a:cubicBezTo>
                  <a:cubicBezTo>
                    <a:pt x="29" y="37"/>
                    <a:pt x="37" y="29"/>
                    <a:pt x="46" y="29"/>
                  </a:cubicBezTo>
                  <a:cubicBezTo>
                    <a:pt x="55" y="29"/>
                    <a:pt x="63" y="37"/>
                    <a:pt x="63" y="46"/>
                  </a:cubicBezTo>
                  <a:cubicBezTo>
                    <a:pt x="63" y="55"/>
                    <a:pt x="55" y="63"/>
                    <a:pt x="46" y="63"/>
                  </a:cubicBezTo>
                  <a:close/>
                  <a:moveTo>
                    <a:pt x="46" y="33"/>
                  </a:moveTo>
                  <a:cubicBezTo>
                    <a:pt x="39" y="33"/>
                    <a:pt x="33" y="39"/>
                    <a:pt x="33" y="46"/>
                  </a:cubicBezTo>
                  <a:cubicBezTo>
                    <a:pt x="33" y="53"/>
                    <a:pt x="39" y="59"/>
                    <a:pt x="46" y="59"/>
                  </a:cubicBezTo>
                  <a:cubicBezTo>
                    <a:pt x="53" y="59"/>
                    <a:pt x="59" y="53"/>
                    <a:pt x="59" y="46"/>
                  </a:cubicBezTo>
                  <a:cubicBezTo>
                    <a:pt x="59" y="39"/>
                    <a:pt x="53" y="33"/>
                    <a:pt x="46" y="33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61" name="组合 260"/>
            <p:cNvGrpSpPr/>
            <p:nvPr/>
          </p:nvGrpSpPr>
          <p:grpSpPr>
            <a:xfrm>
              <a:off x="6946900" y="1965008"/>
              <a:ext cx="898525" cy="684212"/>
              <a:chOff x="6946900" y="1965008"/>
              <a:chExt cx="898525" cy="684212"/>
            </a:xfrm>
          </p:grpSpPr>
          <p:sp>
            <p:nvSpPr>
              <p:cNvPr id="262" name="Freeform 28"/>
              <p:cNvSpPr/>
              <p:nvPr/>
            </p:nvSpPr>
            <p:spPr bwMode="auto">
              <a:xfrm>
                <a:off x="6946900" y="1965008"/>
                <a:ext cx="898525" cy="601663"/>
              </a:xfrm>
              <a:custGeom>
                <a:avLst/>
                <a:gdLst>
                  <a:gd name="T0" fmla="*/ 0 w 163"/>
                  <a:gd name="T1" fmla="*/ 70 h 109"/>
                  <a:gd name="T2" fmla="*/ 1 w 163"/>
                  <a:gd name="T3" fmla="*/ 61 h 109"/>
                  <a:gd name="T4" fmla="*/ 2 w 163"/>
                  <a:gd name="T5" fmla="*/ 58 h 109"/>
                  <a:gd name="T6" fmla="*/ 4 w 163"/>
                  <a:gd name="T7" fmla="*/ 53 h 109"/>
                  <a:gd name="T8" fmla="*/ 7 w 163"/>
                  <a:gd name="T9" fmla="*/ 49 h 109"/>
                  <a:gd name="T10" fmla="*/ 9 w 163"/>
                  <a:gd name="T11" fmla="*/ 46 h 109"/>
                  <a:gd name="T12" fmla="*/ 13 w 163"/>
                  <a:gd name="T13" fmla="*/ 42 h 109"/>
                  <a:gd name="T14" fmla="*/ 16 w 163"/>
                  <a:gd name="T15" fmla="*/ 40 h 109"/>
                  <a:gd name="T16" fmla="*/ 20 w 163"/>
                  <a:gd name="T17" fmla="*/ 37 h 109"/>
                  <a:gd name="T18" fmla="*/ 25 w 163"/>
                  <a:gd name="T19" fmla="*/ 35 h 109"/>
                  <a:gd name="T20" fmla="*/ 28 w 163"/>
                  <a:gd name="T21" fmla="*/ 36 h 109"/>
                  <a:gd name="T22" fmla="*/ 31 w 163"/>
                  <a:gd name="T23" fmla="*/ 34 h 109"/>
                  <a:gd name="T24" fmla="*/ 76 w 163"/>
                  <a:gd name="T25" fmla="*/ 0 h 109"/>
                  <a:gd name="T26" fmla="*/ 81 w 163"/>
                  <a:gd name="T27" fmla="*/ 1 h 109"/>
                  <a:gd name="T28" fmla="*/ 86 w 163"/>
                  <a:gd name="T29" fmla="*/ 3 h 109"/>
                  <a:gd name="T30" fmla="*/ 94 w 163"/>
                  <a:gd name="T31" fmla="*/ 7 h 109"/>
                  <a:gd name="T32" fmla="*/ 101 w 163"/>
                  <a:gd name="T33" fmla="*/ 13 h 109"/>
                  <a:gd name="T34" fmla="*/ 110 w 163"/>
                  <a:gd name="T35" fmla="*/ 31 h 109"/>
                  <a:gd name="T36" fmla="*/ 146 w 163"/>
                  <a:gd name="T37" fmla="*/ 52 h 109"/>
                  <a:gd name="T38" fmla="*/ 160 w 163"/>
                  <a:gd name="T39" fmla="*/ 65 h 109"/>
                  <a:gd name="T40" fmla="*/ 137 w 163"/>
                  <a:gd name="T41" fmla="*/ 109 h 109"/>
                  <a:gd name="T42" fmla="*/ 137 w 163"/>
                  <a:gd name="T43" fmla="*/ 105 h 109"/>
                  <a:gd name="T44" fmla="*/ 157 w 163"/>
                  <a:gd name="T45" fmla="*/ 67 h 109"/>
                  <a:gd name="T46" fmla="*/ 145 w 163"/>
                  <a:gd name="T47" fmla="*/ 55 h 109"/>
                  <a:gd name="T48" fmla="*/ 132 w 163"/>
                  <a:gd name="T49" fmla="*/ 53 h 109"/>
                  <a:gd name="T50" fmla="*/ 106 w 163"/>
                  <a:gd name="T51" fmla="*/ 35 h 109"/>
                  <a:gd name="T52" fmla="*/ 98 w 163"/>
                  <a:gd name="T53" fmla="*/ 16 h 109"/>
                  <a:gd name="T54" fmla="*/ 95 w 163"/>
                  <a:gd name="T55" fmla="*/ 13 h 109"/>
                  <a:gd name="T56" fmla="*/ 92 w 163"/>
                  <a:gd name="T57" fmla="*/ 10 h 109"/>
                  <a:gd name="T58" fmla="*/ 84 w 163"/>
                  <a:gd name="T59" fmla="*/ 6 h 109"/>
                  <a:gd name="T60" fmla="*/ 77 w 163"/>
                  <a:gd name="T61" fmla="*/ 4 h 109"/>
                  <a:gd name="T62" fmla="*/ 38 w 163"/>
                  <a:gd name="T63" fmla="*/ 36 h 109"/>
                  <a:gd name="T64" fmla="*/ 32 w 163"/>
                  <a:gd name="T65" fmla="*/ 38 h 109"/>
                  <a:gd name="T66" fmla="*/ 28 w 163"/>
                  <a:gd name="T67" fmla="*/ 38 h 109"/>
                  <a:gd name="T68" fmla="*/ 25 w 163"/>
                  <a:gd name="T69" fmla="*/ 40 h 109"/>
                  <a:gd name="T70" fmla="*/ 21 w 163"/>
                  <a:gd name="T71" fmla="*/ 42 h 109"/>
                  <a:gd name="T72" fmla="*/ 17 w 163"/>
                  <a:gd name="T73" fmla="*/ 44 h 109"/>
                  <a:gd name="T74" fmla="*/ 15 w 163"/>
                  <a:gd name="T75" fmla="*/ 46 h 109"/>
                  <a:gd name="T76" fmla="*/ 11 w 163"/>
                  <a:gd name="T77" fmla="*/ 50 h 109"/>
                  <a:gd name="T78" fmla="*/ 9 w 163"/>
                  <a:gd name="T79" fmla="*/ 52 h 109"/>
                  <a:gd name="T80" fmla="*/ 7 w 163"/>
                  <a:gd name="T81" fmla="*/ 56 h 109"/>
                  <a:gd name="T82" fmla="*/ 6 w 163"/>
                  <a:gd name="T83" fmla="*/ 60 h 109"/>
                  <a:gd name="T84" fmla="*/ 5 w 163"/>
                  <a:gd name="T85" fmla="*/ 63 h 109"/>
                  <a:gd name="T86" fmla="*/ 26 w 163"/>
                  <a:gd name="T87" fmla="*/ 104 h 109"/>
                  <a:gd name="T88" fmla="*/ 36 w 163"/>
                  <a:gd name="T89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3" h="109">
                    <a:moveTo>
                      <a:pt x="36" y="109"/>
                    </a:moveTo>
                    <a:cubicBezTo>
                      <a:pt x="31" y="109"/>
                      <a:pt x="27" y="109"/>
                      <a:pt x="25" y="108"/>
                    </a:cubicBezTo>
                    <a:cubicBezTo>
                      <a:pt x="9" y="104"/>
                      <a:pt x="0" y="85"/>
                      <a:pt x="0" y="70"/>
                    </a:cubicBezTo>
                    <a:cubicBezTo>
                      <a:pt x="0" y="68"/>
                      <a:pt x="0" y="67"/>
                      <a:pt x="1" y="65"/>
                    </a:cubicBezTo>
                    <a:cubicBezTo>
                      <a:pt x="1" y="64"/>
                      <a:pt x="1" y="63"/>
                      <a:pt x="1" y="63"/>
                    </a:cubicBezTo>
                    <a:cubicBezTo>
                      <a:pt x="1" y="62"/>
                      <a:pt x="1" y="62"/>
                      <a:pt x="1" y="61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2" y="60"/>
                      <a:pt x="2" y="60"/>
                      <a:pt x="2" y="59"/>
                    </a:cubicBezTo>
                    <a:cubicBezTo>
                      <a:pt x="2" y="59"/>
                      <a:pt x="2" y="58"/>
                      <a:pt x="2" y="58"/>
                    </a:cubicBezTo>
                    <a:cubicBezTo>
                      <a:pt x="3" y="57"/>
                      <a:pt x="3" y="57"/>
                      <a:pt x="3" y="56"/>
                    </a:cubicBezTo>
                    <a:cubicBezTo>
                      <a:pt x="3" y="56"/>
                      <a:pt x="3" y="55"/>
                      <a:pt x="4" y="55"/>
                    </a:cubicBezTo>
                    <a:cubicBezTo>
                      <a:pt x="4" y="54"/>
                      <a:pt x="4" y="54"/>
                      <a:pt x="4" y="53"/>
                    </a:cubicBezTo>
                    <a:cubicBezTo>
                      <a:pt x="5" y="53"/>
                      <a:pt x="5" y="52"/>
                      <a:pt x="5" y="52"/>
                    </a:cubicBezTo>
                    <a:cubicBezTo>
                      <a:pt x="5" y="51"/>
                      <a:pt x="6" y="51"/>
                      <a:pt x="6" y="50"/>
                    </a:cubicBezTo>
                    <a:cubicBezTo>
                      <a:pt x="6" y="50"/>
                      <a:pt x="7" y="49"/>
                      <a:pt x="7" y="49"/>
                    </a:cubicBezTo>
                    <a:cubicBezTo>
                      <a:pt x="7" y="48"/>
                      <a:pt x="8" y="48"/>
                      <a:pt x="8" y="48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9" y="47"/>
                      <a:pt x="9" y="46"/>
                    </a:cubicBezTo>
                    <a:cubicBezTo>
                      <a:pt x="9" y="46"/>
                      <a:pt x="10" y="45"/>
                      <a:pt x="10" y="45"/>
                    </a:cubicBezTo>
                    <a:cubicBezTo>
                      <a:pt x="11" y="44"/>
                      <a:pt x="11" y="44"/>
                      <a:pt x="12" y="43"/>
                    </a:cubicBezTo>
                    <a:cubicBezTo>
                      <a:pt x="12" y="43"/>
                      <a:pt x="13" y="42"/>
                      <a:pt x="13" y="42"/>
                    </a:cubicBezTo>
                    <a:cubicBezTo>
                      <a:pt x="14" y="42"/>
                      <a:pt x="14" y="41"/>
                      <a:pt x="14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0"/>
                      <a:pt x="16" y="40"/>
                      <a:pt x="16" y="40"/>
                    </a:cubicBezTo>
                    <a:cubicBezTo>
                      <a:pt x="16" y="40"/>
                      <a:pt x="17" y="39"/>
                      <a:pt x="17" y="39"/>
                    </a:cubicBezTo>
                    <a:cubicBezTo>
                      <a:pt x="18" y="39"/>
                      <a:pt x="18" y="38"/>
                      <a:pt x="19" y="38"/>
                    </a:cubicBezTo>
                    <a:cubicBezTo>
                      <a:pt x="19" y="38"/>
                      <a:pt x="20" y="38"/>
                      <a:pt x="20" y="37"/>
                    </a:cubicBezTo>
                    <a:cubicBezTo>
                      <a:pt x="21" y="37"/>
                      <a:pt x="21" y="37"/>
                      <a:pt x="22" y="37"/>
                    </a:cubicBezTo>
                    <a:cubicBezTo>
                      <a:pt x="22" y="36"/>
                      <a:pt x="23" y="36"/>
                      <a:pt x="23" y="36"/>
                    </a:cubicBezTo>
                    <a:cubicBezTo>
                      <a:pt x="24" y="36"/>
                      <a:pt x="24" y="36"/>
                      <a:pt x="25" y="35"/>
                    </a:cubicBezTo>
                    <a:cubicBezTo>
                      <a:pt x="25" y="35"/>
                      <a:pt x="26" y="35"/>
                      <a:pt x="26" y="35"/>
                    </a:cubicBezTo>
                    <a:cubicBezTo>
                      <a:pt x="27" y="35"/>
                      <a:pt x="27" y="35"/>
                      <a:pt x="28" y="35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9" y="34"/>
                      <a:pt x="29" y="34"/>
                      <a:pt x="30" y="34"/>
                    </a:cubicBezTo>
                    <a:cubicBezTo>
                      <a:pt x="30" y="34"/>
                      <a:pt x="30" y="34"/>
                      <a:pt x="31" y="34"/>
                    </a:cubicBezTo>
                    <a:cubicBezTo>
                      <a:pt x="32" y="34"/>
                      <a:pt x="33" y="34"/>
                      <a:pt x="34" y="33"/>
                    </a:cubicBezTo>
                    <a:cubicBezTo>
                      <a:pt x="36" y="15"/>
                      <a:pt x="53" y="0"/>
                      <a:pt x="72" y="0"/>
                    </a:cubicBezTo>
                    <a:cubicBezTo>
                      <a:pt x="73" y="0"/>
                      <a:pt x="75" y="0"/>
                      <a:pt x="76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9" y="1"/>
                      <a:pt x="80" y="1"/>
                      <a:pt x="81" y="1"/>
                    </a:cubicBezTo>
                    <a:cubicBezTo>
                      <a:pt x="81" y="1"/>
                      <a:pt x="82" y="1"/>
                      <a:pt x="82" y="1"/>
                    </a:cubicBezTo>
                    <a:cubicBezTo>
                      <a:pt x="83" y="2"/>
                      <a:pt x="84" y="2"/>
                      <a:pt x="85" y="2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88" y="3"/>
                      <a:pt x="89" y="4"/>
                      <a:pt x="90" y="4"/>
                    </a:cubicBezTo>
                    <a:cubicBezTo>
                      <a:pt x="91" y="5"/>
                      <a:pt x="93" y="6"/>
                      <a:pt x="94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5" y="8"/>
                      <a:pt x="96" y="9"/>
                      <a:pt x="97" y="10"/>
                    </a:cubicBezTo>
                    <a:cubicBezTo>
                      <a:pt x="98" y="10"/>
                      <a:pt x="98" y="10"/>
                      <a:pt x="98" y="10"/>
                    </a:cubicBezTo>
                    <a:cubicBezTo>
                      <a:pt x="99" y="11"/>
                      <a:pt x="100" y="12"/>
                      <a:pt x="101" y="13"/>
                    </a:cubicBezTo>
                    <a:cubicBezTo>
                      <a:pt x="101" y="13"/>
                      <a:pt x="101" y="13"/>
                      <a:pt x="101" y="13"/>
                    </a:cubicBezTo>
                    <a:cubicBezTo>
                      <a:pt x="102" y="14"/>
                      <a:pt x="103" y="15"/>
                      <a:pt x="104" y="17"/>
                    </a:cubicBezTo>
                    <a:cubicBezTo>
                      <a:pt x="107" y="21"/>
                      <a:pt x="109" y="26"/>
                      <a:pt x="110" y="31"/>
                    </a:cubicBezTo>
                    <a:cubicBezTo>
                      <a:pt x="121" y="32"/>
                      <a:pt x="130" y="39"/>
                      <a:pt x="135" y="49"/>
                    </a:cubicBezTo>
                    <a:cubicBezTo>
                      <a:pt x="137" y="49"/>
                      <a:pt x="139" y="49"/>
                      <a:pt x="142" y="50"/>
                    </a:cubicBezTo>
                    <a:cubicBezTo>
                      <a:pt x="143" y="50"/>
                      <a:pt x="145" y="51"/>
                      <a:pt x="146" y="52"/>
                    </a:cubicBezTo>
                    <a:cubicBezTo>
                      <a:pt x="148" y="52"/>
                      <a:pt x="149" y="53"/>
                      <a:pt x="151" y="54"/>
                    </a:cubicBezTo>
                    <a:cubicBezTo>
                      <a:pt x="153" y="56"/>
                      <a:pt x="156" y="58"/>
                      <a:pt x="158" y="61"/>
                    </a:cubicBezTo>
                    <a:cubicBezTo>
                      <a:pt x="159" y="62"/>
                      <a:pt x="159" y="64"/>
                      <a:pt x="160" y="65"/>
                    </a:cubicBezTo>
                    <a:cubicBezTo>
                      <a:pt x="161" y="67"/>
                      <a:pt x="161" y="68"/>
                      <a:pt x="162" y="70"/>
                    </a:cubicBezTo>
                    <a:cubicBezTo>
                      <a:pt x="163" y="72"/>
                      <a:pt x="163" y="75"/>
                      <a:pt x="163" y="78"/>
                    </a:cubicBezTo>
                    <a:cubicBezTo>
                      <a:pt x="163" y="93"/>
                      <a:pt x="153" y="109"/>
                      <a:pt x="137" y="109"/>
                    </a:cubicBezTo>
                    <a:cubicBezTo>
                      <a:pt x="132" y="109"/>
                      <a:pt x="132" y="109"/>
                      <a:pt x="132" y="109"/>
                    </a:cubicBezTo>
                    <a:cubicBezTo>
                      <a:pt x="132" y="105"/>
                      <a:pt x="132" y="105"/>
                      <a:pt x="132" y="105"/>
                    </a:cubicBezTo>
                    <a:cubicBezTo>
                      <a:pt x="137" y="105"/>
                      <a:pt x="137" y="105"/>
                      <a:pt x="137" y="105"/>
                    </a:cubicBezTo>
                    <a:cubicBezTo>
                      <a:pt x="151" y="105"/>
                      <a:pt x="159" y="91"/>
                      <a:pt x="159" y="78"/>
                    </a:cubicBezTo>
                    <a:cubicBezTo>
                      <a:pt x="159" y="76"/>
                      <a:pt x="159" y="73"/>
                      <a:pt x="158" y="71"/>
                    </a:cubicBezTo>
                    <a:cubicBezTo>
                      <a:pt x="158" y="70"/>
                      <a:pt x="157" y="68"/>
                      <a:pt x="157" y="67"/>
                    </a:cubicBezTo>
                    <a:cubicBezTo>
                      <a:pt x="156" y="66"/>
                      <a:pt x="155" y="64"/>
                      <a:pt x="154" y="63"/>
                    </a:cubicBezTo>
                    <a:cubicBezTo>
                      <a:pt x="153" y="61"/>
                      <a:pt x="151" y="59"/>
                      <a:pt x="148" y="57"/>
                    </a:cubicBezTo>
                    <a:cubicBezTo>
                      <a:pt x="147" y="57"/>
                      <a:pt x="146" y="56"/>
                      <a:pt x="145" y="55"/>
                    </a:cubicBezTo>
                    <a:cubicBezTo>
                      <a:pt x="143" y="55"/>
                      <a:pt x="142" y="54"/>
                      <a:pt x="141" y="54"/>
                    </a:cubicBezTo>
                    <a:cubicBezTo>
                      <a:pt x="139" y="53"/>
                      <a:pt x="136" y="53"/>
                      <a:pt x="134" y="53"/>
                    </a:cubicBezTo>
                    <a:cubicBezTo>
                      <a:pt x="132" y="53"/>
                      <a:pt x="132" y="53"/>
                      <a:pt x="132" y="53"/>
                    </a:cubicBezTo>
                    <a:cubicBezTo>
                      <a:pt x="132" y="52"/>
                      <a:pt x="132" y="52"/>
                      <a:pt x="132" y="52"/>
                    </a:cubicBezTo>
                    <a:cubicBezTo>
                      <a:pt x="128" y="42"/>
                      <a:pt x="119" y="35"/>
                      <a:pt x="108" y="35"/>
                    </a:cubicBezTo>
                    <a:cubicBezTo>
                      <a:pt x="106" y="35"/>
                      <a:pt x="106" y="35"/>
                      <a:pt x="106" y="35"/>
                    </a:cubicBezTo>
                    <a:cubicBezTo>
                      <a:pt x="106" y="33"/>
                      <a:pt x="106" y="33"/>
                      <a:pt x="106" y="33"/>
                    </a:cubicBezTo>
                    <a:cubicBezTo>
                      <a:pt x="105" y="28"/>
                      <a:pt x="103" y="23"/>
                      <a:pt x="100" y="19"/>
                    </a:cubicBezTo>
                    <a:cubicBezTo>
                      <a:pt x="100" y="18"/>
                      <a:pt x="99" y="17"/>
                      <a:pt x="98" y="16"/>
                    </a:cubicBezTo>
                    <a:cubicBezTo>
                      <a:pt x="98" y="16"/>
                      <a:pt x="98" y="16"/>
                      <a:pt x="98" y="16"/>
                    </a:cubicBezTo>
                    <a:cubicBezTo>
                      <a:pt x="97" y="15"/>
                      <a:pt x="96" y="14"/>
                      <a:pt x="95" y="13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94" y="12"/>
                      <a:pt x="93" y="11"/>
                      <a:pt x="92" y="10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1" y="9"/>
                      <a:pt x="89" y="9"/>
                      <a:pt x="88" y="8"/>
                    </a:cubicBezTo>
                    <a:cubicBezTo>
                      <a:pt x="87" y="7"/>
                      <a:pt x="86" y="7"/>
                      <a:pt x="85" y="6"/>
                    </a:cubicBezTo>
                    <a:cubicBezTo>
                      <a:pt x="84" y="6"/>
                      <a:pt x="84" y="6"/>
                      <a:pt x="84" y="6"/>
                    </a:cubicBezTo>
                    <a:cubicBezTo>
                      <a:pt x="83" y="6"/>
                      <a:pt x="82" y="6"/>
                      <a:pt x="81" y="5"/>
                    </a:cubicBezTo>
                    <a:cubicBezTo>
                      <a:pt x="81" y="5"/>
                      <a:pt x="80" y="5"/>
                      <a:pt x="80" y="5"/>
                    </a:cubicBezTo>
                    <a:cubicBezTo>
                      <a:pt x="79" y="5"/>
                      <a:pt x="78" y="5"/>
                      <a:pt x="77" y="4"/>
                    </a:cubicBezTo>
                    <a:cubicBezTo>
                      <a:pt x="76" y="4"/>
                      <a:pt x="76" y="4"/>
                      <a:pt x="76" y="4"/>
                    </a:cubicBezTo>
                    <a:cubicBezTo>
                      <a:pt x="75" y="4"/>
                      <a:pt x="73" y="4"/>
                      <a:pt x="72" y="4"/>
                    </a:cubicBezTo>
                    <a:cubicBezTo>
                      <a:pt x="54" y="4"/>
                      <a:pt x="39" y="18"/>
                      <a:pt x="38" y="36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4" y="37"/>
                      <a:pt x="33" y="38"/>
                      <a:pt x="32" y="38"/>
                    </a:cubicBezTo>
                    <a:cubicBezTo>
                      <a:pt x="31" y="38"/>
                      <a:pt x="31" y="38"/>
                      <a:pt x="30" y="38"/>
                    </a:cubicBezTo>
                    <a:cubicBezTo>
                      <a:pt x="30" y="38"/>
                      <a:pt x="30" y="38"/>
                      <a:pt x="29" y="38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8" y="38"/>
                      <a:pt x="28" y="39"/>
                      <a:pt x="28" y="39"/>
                    </a:cubicBezTo>
                    <a:cubicBezTo>
                      <a:pt x="27" y="39"/>
                      <a:pt x="27" y="39"/>
                      <a:pt x="26" y="39"/>
                    </a:cubicBezTo>
                    <a:cubicBezTo>
                      <a:pt x="26" y="39"/>
                      <a:pt x="25" y="39"/>
                      <a:pt x="25" y="40"/>
                    </a:cubicBezTo>
                    <a:cubicBezTo>
                      <a:pt x="24" y="40"/>
                      <a:pt x="24" y="40"/>
                      <a:pt x="23" y="40"/>
                    </a:cubicBezTo>
                    <a:cubicBezTo>
                      <a:pt x="23" y="40"/>
                      <a:pt x="22" y="41"/>
                      <a:pt x="22" y="41"/>
                    </a:cubicBezTo>
                    <a:cubicBezTo>
                      <a:pt x="22" y="41"/>
                      <a:pt x="21" y="41"/>
                      <a:pt x="21" y="42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19" y="43"/>
                      <a:pt x="19" y="43"/>
                      <a:pt x="18" y="43"/>
                    </a:cubicBezTo>
                    <a:cubicBezTo>
                      <a:pt x="18" y="43"/>
                      <a:pt x="18" y="44"/>
                      <a:pt x="17" y="44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5"/>
                      <a:pt x="15" y="46"/>
                      <a:pt x="15" y="46"/>
                    </a:cubicBezTo>
                    <a:cubicBezTo>
                      <a:pt x="14" y="47"/>
                      <a:pt x="14" y="47"/>
                      <a:pt x="13" y="48"/>
                    </a:cubicBezTo>
                    <a:cubicBezTo>
                      <a:pt x="13" y="48"/>
                      <a:pt x="12" y="48"/>
                      <a:pt x="12" y="49"/>
                    </a:cubicBezTo>
                    <a:cubicBezTo>
                      <a:pt x="12" y="49"/>
                      <a:pt x="12" y="49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10" y="52"/>
                      <a:pt x="10" y="52"/>
                      <a:pt x="9" y="52"/>
                    </a:cubicBezTo>
                    <a:cubicBezTo>
                      <a:pt x="9" y="53"/>
                      <a:pt x="9" y="53"/>
                      <a:pt x="9" y="54"/>
                    </a:cubicBezTo>
                    <a:cubicBezTo>
                      <a:pt x="8" y="54"/>
                      <a:pt x="8" y="55"/>
                      <a:pt x="8" y="55"/>
                    </a:cubicBezTo>
                    <a:cubicBezTo>
                      <a:pt x="8" y="55"/>
                      <a:pt x="7" y="56"/>
                      <a:pt x="7" y="56"/>
                    </a:cubicBezTo>
                    <a:cubicBezTo>
                      <a:pt x="7" y="57"/>
                      <a:pt x="7" y="57"/>
                      <a:pt x="7" y="58"/>
                    </a:cubicBezTo>
                    <a:cubicBezTo>
                      <a:pt x="6" y="58"/>
                      <a:pt x="6" y="59"/>
                      <a:pt x="6" y="59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1"/>
                      <a:pt x="5" y="61"/>
                      <a:pt x="5" y="62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4"/>
                      <a:pt x="5" y="65"/>
                      <a:pt x="5" y="65"/>
                    </a:cubicBezTo>
                    <a:cubicBezTo>
                      <a:pt x="4" y="67"/>
                      <a:pt x="4" y="68"/>
                      <a:pt x="4" y="70"/>
                    </a:cubicBezTo>
                    <a:cubicBezTo>
                      <a:pt x="4" y="83"/>
                      <a:pt x="12" y="100"/>
                      <a:pt x="26" y="104"/>
                    </a:cubicBezTo>
                    <a:cubicBezTo>
                      <a:pt x="27" y="105"/>
                      <a:pt x="30" y="105"/>
                      <a:pt x="36" y="105"/>
                    </a:cubicBezTo>
                    <a:cubicBezTo>
                      <a:pt x="36" y="105"/>
                      <a:pt x="36" y="105"/>
                      <a:pt x="36" y="105"/>
                    </a:cubicBezTo>
                    <a:cubicBezTo>
                      <a:pt x="36" y="109"/>
                      <a:pt x="36" y="109"/>
                      <a:pt x="36" y="109"/>
                    </a:cubicBezTo>
                    <a:cubicBezTo>
                      <a:pt x="36" y="109"/>
                      <a:pt x="36" y="109"/>
                      <a:pt x="36" y="109"/>
                    </a:cubicBezTo>
                    <a:cubicBezTo>
                      <a:pt x="36" y="109"/>
                      <a:pt x="36" y="109"/>
                      <a:pt x="36" y="10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29"/>
              <p:cNvSpPr/>
              <p:nvPr/>
            </p:nvSpPr>
            <p:spPr bwMode="auto">
              <a:xfrm>
                <a:off x="7486650" y="2130108"/>
                <a:ext cx="66675" cy="149225"/>
              </a:xfrm>
              <a:custGeom>
                <a:avLst/>
                <a:gdLst>
                  <a:gd name="T0" fmla="*/ 3 w 12"/>
                  <a:gd name="T1" fmla="*/ 27 h 27"/>
                  <a:gd name="T2" fmla="*/ 1 w 12"/>
                  <a:gd name="T3" fmla="*/ 26 h 27"/>
                  <a:gd name="T4" fmla="*/ 1 w 12"/>
                  <a:gd name="T5" fmla="*/ 23 h 27"/>
                  <a:gd name="T6" fmla="*/ 8 w 12"/>
                  <a:gd name="T7" fmla="*/ 2 h 27"/>
                  <a:gd name="T8" fmla="*/ 10 w 12"/>
                  <a:gd name="T9" fmla="*/ 0 h 27"/>
                  <a:gd name="T10" fmla="*/ 12 w 12"/>
                  <a:gd name="T11" fmla="*/ 2 h 27"/>
                  <a:gd name="T12" fmla="*/ 4 w 12"/>
                  <a:gd name="T13" fmla="*/ 26 h 27"/>
                  <a:gd name="T14" fmla="*/ 3 w 12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27">
                    <a:moveTo>
                      <a:pt x="3" y="27"/>
                    </a:moveTo>
                    <a:cubicBezTo>
                      <a:pt x="2" y="27"/>
                      <a:pt x="2" y="26"/>
                      <a:pt x="1" y="26"/>
                    </a:cubicBezTo>
                    <a:cubicBezTo>
                      <a:pt x="0" y="25"/>
                      <a:pt x="0" y="24"/>
                      <a:pt x="1" y="23"/>
                    </a:cubicBezTo>
                    <a:cubicBezTo>
                      <a:pt x="6" y="17"/>
                      <a:pt x="8" y="10"/>
                      <a:pt x="8" y="2"/>
                    </a:cubicBezTo>
                    <a:cubicBezTo>
                      <a:pt x="8" y="1"/>
                      <a:pt x="9" y="0"/>
                      <a:pt x="10" y="0"/>
                    </a:cubicBezTo>
                    <a:cubicBezTo>
                      <a:pt x="11" y="0"/>
                      <a:pt x="12" y="1"/>
                      <a:pt x="12" y="2"/>
                    </a:cubicBezTo>
                    <a:cubicBezTo>
                      <a:pt x="12" y="10"/>
                      <a:pt x="10" y="19"/>
                      <a:pt x="4" y="26"/>
                    </a:cubicBezTo>
                    <a:cubicBezTo>
                      <a:pt x="4" y="26"/>
                      <a:pt x="3" y="27"/>
                      <a:pt x="3" y="27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30"/>
              <p:cNvSpPr/>
              <p:nvPr/>
            </p:nvSpPr>
            <p:spPr bwMode="auto">
              <a:xfrm>
                <a:off x="7586663" y="2234883"/>
                <a:ext cx="115887" cy="60325"/>
              </a:xfrm>
              <a:custGeom>
                <a:avLst/>
                <a:gdLst>
                  <a:gd name="T0" fmla="*/ 3 w 21"/>
                  <a:gd name="T1" fmla="*/ 11 h 11"/>
                  <a:gd name="T2" fmla="*/ 1 w 21"/>
                  <a:gd name="T3" fmla="*/ 10 h 11"/>
                  <a:gd name="T4" fmla="*/ 1 w 21"/>
                  <a:gd name="T5" fmla="*/ 7 h 11"/>
                  <a:gd name="T6" fmla="*/ 19 w 21"/>
                  <a:gd name="T7" fmla="*/ 0 h 11"/>
                  <a:gd name="T8" fmla="*/ 21 w 21"/>
                  <a:gd name="T9" fmla="*/ 2 h 11"/>
                  <a:gd name="T10" fmla="*/ 19 w 21"/>
                  <a:gd name="T11" fmla="*/ 4 h 11"/>
                  <a:gd name="T12" fmla="*/ 4 w 21"/>
                  <a:gd name="T13" fmla="*/ 10 h 11"/>
                  <a:gd name="T14" fmla="*/ 3 w 21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1">
                    <a:moveTo>
                      <a:pt x="3" y="11"/>
                    </a:moveTo>
                    <a:cubicBezTo>
                      <a:pt x="2" y="11"/>
                      <a:pt x="1" y="10"/>
                      <a:pt x="1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6" y="3"/>
                      <a:pt x="13" y="0"/>
                      <a:pt x="19" y="0"/>
                    </a:cubicBezTo>
                    <a:cubicBezTo>
                      <a:pt x="21" y="0"/>
                      <a:pt x="21" y="1"/>
                      <a:pt x="21" y="2"/>
                    </a:cubicBezTo>
                    <a:cubicBezTo>
                      <a:pt x="21" y="3"/>
                      <a:pt x="21" y="4"/>
                      <a:pt x="19" y="4"/>
                    </a:cubicBezTo>
                    <a:cubicBezTo>
                      <a:pt x="14" y="4"/>
                      <a:pt x="8" y="6"/>
                      <a:pt x="4" y="10"/>
                    </a:cubicBezTo>
                    <a:cubicBezTo>
                      <a:pt x="3" y="10"/>
                      <a:pt x="3" y="11"/>
                      <a:pt x="3" y="1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32"/>
              <p:cNvSpPr/>
              <p:nvPr/>
            </p:nvSpPr>
            <p:spPr bwMode="auto">
              <a:xfrm>
                <a:off x="7426325" y="2566670"/>
                <a:ext cx="100012" cy="82550"/>
              </a:xfrm>
              <a:custGeom>
                <a:avLst/>
                <a:gdLst>
                  <a:gd name="T0" fmla="*/ 2 w 18"/>
                  <a:gd name="T1" fmla="*/ 15 h 15"/>
                  <a:gd name="T2" fmla="*/ 0 w 18"/>
                  <a:gd name="T3" fmla="*/ 14 h 15"/>
                  <a:gd name="T4" fmla="*/ 2 w 18"/>
                  <a:gd name="T5" fmla="*/ 12 h 15"/>
                  <a:gd name="T6" fmla="*/ 14 w 18"/>
                  <a:gd name="T7" fmla="*/ 2 h 15"/>
                  <a:gd name="T8" fmla="*/ 17 w 18"/>
                  <a:gd name="T9" fmla="*/ 1 h 15"/>
                  <a:gd name="T10" fmla="*/ 17 w 18"/>
                  <a:gd name="T11" fmla="*/ 4 h 15"/>
                  <a:gd name="T12" fmla="*/ 3 w 18"/>
                  <a:gd name="T13" fmla="*/ 15 h 15"/>
                  <a:gd name="T14" fmla="*/ 2 w 1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5">
                    <a:moveTo>
                      <a:pt x="2" y="15"/>
                    </a:moveTo>
                    <a:cubicBezTo>
                      <a:pt x="1" y="15"/>
                      <a:pt x="1" y="15"/>
                      <a:pt x="0" y="14"/>
                    </a:cubicBezTo>
                    <a:cubicBezTo>
                      <a:pt x="0" y="13"/>
                      <a:pt x="1" y="12"/>
                      <a:pt x="2" y="12"/>
                    </a:cubicBezTo>
                    <a:cubicBezTo>
                      <a:pt x="7" y="10"/>
                      <a:pt x="11" y="6"/>
                      <a:pt x="14" y="2"/>
                    </a:cubicBezTo>
                    <a:cubicBezTo>
                      <a:pt x="14" y="1"/>
                      <a:pt x="16" y="0"/>
                      <a:pt x="17" y="1"/>
                    </a:cubicBezTo>
                    <a:cubicBezTo>
                      <a:pt x="18" y="1"/>
                      <a:pt x="18" y="3"/>
                      <a:pt x="17" y="4"/>
                    </a:cubicBezTo>
                    <a:cubicBezTo>
                      <a:pt x="14" y="9"/>
                      <a:pt x="9" y="14"/>
                      <a:pt x="3" y="15"/>
                    </a:cubicBezTo>
                    <a:cubicBezTo>
                      <a:pt x="3" y="15"/>
                      <a:pt x="2" y="15"/>
                      <a:pt x="2" y="15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33"/>
              <p:cNvSpPr/>
              <p:nvPr/>
            </p:nvSpPr>
            <p:spPr bwMode="auto">
              <a:xfrm>
                <a:off x="7272338" y="2379345"/>
                <a:ext cx="120650" cy="109538"/>
              </a:xfrm>
              <a:custGeom>
                <a:avLst/>
                <a:gdLst>
                  <a:gd name="T0" fmla="*/ 3 w 22"/>
                  <a:gd name="T1" fmla="*/ 20 h 20"/>
                  <a:gd name="T2" fmla="*/ 2 w 22"/>
                  <a:gd name="T3" fmla="*/ 20 h 20"/>
                  <a:gd name="T4" fmla="*/ 1 w 22"/>
                  <a:gd name="T5" fmla="*/ 17 h 20"/>
                  <a:gd name="T6" fmla="*/ 19 w 22"/>
                  <a:gd name="T7" fmla="*/ 0 h 20"/>
                  <a:gd name="T8" fmla="*/ 22 w 22"/>
                  <a:gd name="T9" fmla="*/ 2 h 20"/>
                  <a:gd name="T10" fmla="*/ 20 w 22"/>
                  <a:gd name="T11" fmla="*/ 4 h 20"/>
                  <a:gd name="T12" fmla="*/ 4 w 22"/>
                  <a:gd name="T13" fmla="*/ 19 h 20"/>
                  <a:gd name="T14" fmla="*/ 3 w 22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0">
                    <a:moveTo>
                      <a:pt x="3" y="20"/>
                    </a:move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0" y="18"/>
                      <a:pt x="1" y="17"/>
                    </a:cubicBezTo>
                    <a:cubicBezTo>
                      <a:pt x="4" y="9"/>
                      <a:pt x="11" y="3"/>
                      <a:pt x="19" y="0"/>
                    </a:cubicBezTo>
                    <a:cubicBezTo>
                      <a:pt x="21" y="0"/>
                      <a:pt x="22" y="1"/>
                      <a:pt x="22" y="2"/>
                    </a:cubicBezTo>
                    <a:cubicBezTo>
                      <a:pt x="22" y="3"/>
                      <a:pt x="21" y="4"/>
                      <a:pt x="20" y="4"/>
                    </a:cubicBezTo>
                    <a:cubicBezTo>
                      <a:pt x="13" y="6"/>
                      <a:pt x="7" y="12"/>
                      <a:pt x="4" y="19"/>
                    </a:cubicBezTo>
                    <a:cubicBezTo>
                      <a:pt x="4" y="20"/>
                      <a:pt x="3" y="20"/>
                      <a:pt x="3" y="20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267" name="Freeform 84"/>
          <p:cNvSpPr/>
          <p:nvPr/>
        </p:nvSpPr>
        <p:spPr bwMode="auto">
          <a:xfrm>
            <a:off x="9513871" y="2028804"/>
            <a:ext cx="679897" cy="23619"/>
          </a:xfrm>
          <a:custGeom>
            <a:avLst/>
            <a:gdLst>
              <a:gd name="T0" fmla="*/ 114 w 116"/>
              <a:gd name="T1" fmla="*/ 4 h 4"/>
              <a:gd name="T2" fmla="*/ 2 w 116"/>
              <a:gd name="T3" fmla="*/ 4 h 4"/>
              <a:gd name="T4" fmla="*/ 0 w 116"/>
              <a:gd name="T5" fmla="*/ 2 h 4"/>
              <a:gd name="T6" fmla="*/ 2 w 116"/>
              <a:gd name="T7" fmla="*/ 0 h 4"/>
              <a:gd name="T8" fmla="*/ 114 w 116"/>
              <a:gd name="T9" fmla="*/ 0 h 4"/>
              <a:gd name="T10" fmla="*/ 116 w 116"/>
              <a:gd name="T11" fmla="*/ 2 h 4"/>
              <a:gd name="T12" fmla="*/ 114 w 116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6" h="4">
                <a:moveTo>
                  <a:pt x="114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14" y="0"/>
                  <a:pt x="114" y="0"/>
                  <a:pt x="114" y="0"/>
                </a:cubicBezTo>
                <a:cubicBezTo>
                  <a:pt x="115" y="0"/>
                  <a:pt x="116" y="1"/>
                  <a:pt x="116" y="2"/>
                </a:cubicBezTo>
                <a:cubicBezTo>
                  <a:pt x="116" y="3"/>
                  <a:pt x="115" y="4"/>
                  <a:pt x="114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8" name="Freeform 178"/>
          <p:cNvSpPr/>
          <p:nvPr/>
        </p:nvSpPr>
        <p:spPr bwMode="auto">
          <a:xfrm>
            <a:off x="10122538" y="1276374"/>
            <a:ext cx="128219" cy="129907"/>
          </a:xfrm>
          <a:custGeom>
            <a:avLst/>
            <a:gdLst>
              <a:gd name="T0" fmla="*/ 21 w 22"/>
              <a:gd name="T1" fmla="*/ 4 h 22"/>
              <a:gd name="T2" fmla="*/ 4 w 22"/>
              <a:gd name="T3" fmla="*/ 22 h 22"/>
              <a:gd name="T4" fmla="*/ 0 w 22"/>
              <a:gd name="T5" fmla="*/ 22 h 22"/>
              <a:gd name="T6" fmla="*/ 0 w 22"/>
              <a:gd name="T7" fmla="*/ 18 h 22"/>
              <a:gd name="T8" fmla="*/ 18 w 22"/>
              <a:gd name="T9" fmla="*/ 1 h 22"/>
              <a:gd name="T10" fmla="*/ 21 w 22"/>
              <a:gd name="T11" fmla="*/ 1 h 22"/>
              <a:gd name="T12" fmla="*/ 21 w 22"/>
              <a:gd name="T13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" h="22">
                <a:moveTo>
                  <a:pt x="21" y="4"/>
                </a:moveTo>
                <a:cubicBezTo>
                  <a:pt x="4" y="22"/>
                  <a:pt x="4" y="22"/>
                  <a:pt x="4" y="22"/>
                </a:cubicBezTo>
                <a:cubicBezTo>
                  <a:pt x="3" y="22"/>
                  <a:pt x="1" y="22"/>
                  <a:pt x="0" y="22"/>
                </a:cubicBezTo>
                <a:cubicBezTo>
                  <a:pt x="0" y="21"/>
                  <a:pt x="0" y="19"/>
                  <a:pt x="0" y="18"/>
                </a:cubicBezTo>
                <a:cubicBezTo>
                  <a:pt x="18" y="1"/>
                  <a:pt x="18" y="1"/>
                  <a:pt x="18" y="1"/>
                </a:cubicBezTo>
                <a:cubicBezTo>
                  <a:pt x="19" y="0"/>
                  <a:pt x="20" y="0"/>
                  <a:pt x="21" y="1"/>
                </a:cubicBezTo>
                <a:cubicBezTo>
                  <a:pt x="22" y="2"/>
                  <a:pt x="22" y="3"/>
                  <a:pt x="21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9" name="Freeform 179"/>
          <p:cNvSpPr/>
          <p:nvPr/>
        </p:nvSpPr>
        <p:spPr bwMode="auto">
          <a:xfrm>
            <a:off x="10122538" y="1276374"/>
            <a:ext cx="128219" cy="129907"/>
          </a:xfrm>
          <a:custGeom>
            <a:avLst/>
            <a:gdLst>
              <a:gd name="T0" fmla="*/ 21 w 22"/>
              <a:gd name="T1" fmla="*/ 22 h 22"/>
              <a:gd name="T2" fmla="*/ 18 w 22"/>
              <a:gd name="T3" fmla="*/ 22 h 22"/>
              <a:gd name="T4" fmla="*/ 0 w 22"/>
              <a:gd name="T5" fmla="*/ 4 h 22"/>
              <a:gd name="T6" fmla="*/ 0 w 22"/>
              <a:gd name="T7" fmla="*/ 1 h 22"/>
              <a:gd name="T8" fmla="*/ 4 w 22"/>
              <a:gd name="T9" fmla="*/ 1 h 22"/>
              <a:gd name="T10" fmla="*/ 21 w 22"/>
              <a:gd name="T11" fmla="*/ 18 h 22"/>
              <a:gd name="T12" fmla="*/ 21 w 22"/>
              <a:gd name="T13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" h="22">
                <a:moveTo>
                  <a:pt x="21" y="22"/>
                </a:moveTo>
                <a:cubicBezTo>
                  <a:pt x="20" y="22"/>
                  <a:pt x="19" y="22"/>
                  <a:pt x="18" y="22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0" y="2"/>
                  <a:pt x="0" y="1"/>
                </a:cubicBezTo>
                <a:cubicBezTo>
                  <a:pt x="1" y="0"/>
                  <a:pt x="3" y="0"/>
                  <a:pt x="4" y="1"/>
                </a:cubicBezTo>
                <a:cubicBezTo>
                  <a:pt x="21" y="18"/>
                  <a:pt x="21" y="18"/>
                  <a:pt x="21" y="18"/>
                </a:cubicBezTo>
                <a:cubicBezTo>
                  <a:pt x="22" y="19"/>
                  <a:pt x="22" y="21"/>
                  <a:pt x="21" y="22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0" name="Freeform 183"/>
          <p:cNvSpPr>
            <a:spLocks noEditPoints="1"/>
          </p:cNvSpPr>
          <p:nvPr/>
        </p:nvSpPr>
        <p:spPr bwMode="auto">
          <a:xfrm>
            <a:off x="11166880" y="2841527"/>
            <a:ext cx="89415" cy="94477"/>
          </a:xfrm>
          <a:custGeom>
            <a:avLst/>
            <a:gdLst>
              <a:gd name="T0" fmla="*/ 8 w 15"/>
              <a:gd name="T1" fmla="*/ 16 h 16"/>
              <a:gd name="T2" fmla="*/ 0 w 15"/>
              <a:gd name="T3" fmla="*/ 8 h 16"/>
              <a:gd name="T4" fmla="*/ 8 w 15"/>
              <a:gd name="T5" fmla="*/ 0 h 16"/>
              <a:gd name="T6" fmla="*/ 15 w 15"/>
              <a:gd name="T7" fmla="*/ 8 h 16"/>
              <a:gd name="T8" fmla="*/ 8 w 15"/>
              <a:gd name="T9" fmla="*/ 16 h 16"/>
              <a:gd name="T10" fmla="*/ 8 w 15"/>
              <a:gd name="T11" fmla="*/ 3 h 16"/>
              <a:gd name="T12" fmla="*/ 3 w 15"/>
              <a:gd name="T13" fmla="*/ 8 h 16"/>
              <a:gd name="T14" fmla="*/ 8 w 15"/>
              <a:gd name="T15" fmla="*/ 13 h 16"/>
              <a:gd name="T16" fmla="*/ 12 w 15"/>
              <a:gd name="T17" fmla="*/ 8 h 16"/>
              <a:gd name="T18" fmla="*/ 8 w 15"/>
              <a:gd name="T19" fmla="*/ 3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" h="16">
                <a:moveTo>
                  <a:pt x="8" y="16"/>
                </a:moveTo>
                <a:cubicBezTo>
                  <a:pt x="3" y="16"/>
                  <a:pt x="0" y="12"/>
                  <a:pt x="0" y="8"/>
                </a:cubicBezTo>
                <a:cubicBezTo>
                  <a:pt x="0" y="4"/>
                  <a:pt x="3" y="0"/>
                  <a:pt x="8" y="0"/>
                </a:cubicBezTo>
                <a:cubicBezTo>
                  <a:pt x="12" y="0"/>
                  <a:pt x="15" y="4"/>
                  <a:pt x="15" y="8"/>
                </a:cubicBezTo>
                <a:cubicBezTo>
                  <a:pt x="15" y="12"/>
                  <a:pt x="12" y="16"/>
                  <a:pt x="8" y="16"/>
                </a:cubicBezTo>
                <a:close/>
                <a:moveTo>
                  <a:pt x="8" y="3"/>
                </a:moveTo>
                <a:cubicBezTo>
                  <a:pt x="5" y="3"/>
                  <a:pt x="3" y="6"/>
                  <a:pt x="3" y="8"/>
                </a:cubicBezTo>
                <a:cubicBezTo>
                  <a:pt x="3" y="11"/>
                  <a:pt x="5" y="13"/>
                  <a:pt x="8" y="13"/>
                </a:cubicBezTo>
                <a:cubicBezTo>
                  <a:pt x="10" y="13"/>
                  <a:pt x="12" y="11"/>
                  <a:pt x="12" y="8"/>
                </a:cubicBezTo>
                <a:cubicBezTo>
                  <a:pt x="12" y="6"/>
                  <a:pt x="10" y="3"/>
                  <a:pt x="8" y="3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71" name="组合 270"/>
          <p:cNvGrpSpPr/>
          <p:nvPr/>
        </p:nvGrpSpPr>
        <p:grpSpPr>
          <a:xfrm>
            <a:off x="1028617" y="5354410"/>
            <a:ext cx="1288937" cy="293554"/>
            <a:chOff x="4046538" y="2588895"/>
            <a:chExt cx="1212850" cy="276225"/>
          </a:xfrm>
        </p:grpSpPr>
        <p:sp>
          <p:nvSpPr>
            <p:cNvPr id="272" name="Freeform 5"/>
            <p:cNvSpPr/>
            <p:nvPr/>
          </p:nvSpPr>
          <p:spPr bwMode="auto">
            <a:xfrm>
              <a:off x="4057650" y="2600008"/>
              <a:ext cx="247650" cy="254000"/>
            </a:xfrm>
            <a:custGeom>
              <a:avLst/>
              <a:gdLst>
                <a:gd name="T0" fmla="*/ 45 w 45"/>
                <a:gd name="T1" fmla="*/ 40 h 46"/>
                <a:gd name="T2" fmla="*/ 40 w 45"/>
                <a:gd name="T3" fmla="*/ 46 h 46"/>
                <a:gd name="T4" fmla="*/ 5 w 45"/>
                <a:gd name="T5" fmla="*/ 46 h 46"/>
                <a:gd name="T6" fmla="*/ 0 w 45"/>
                <a:gd name="T7" fmla="*/ 40 h 46"/>
                <a:gd name="T8" fmla="*/ 0 w 45"/>
                <a:gd name="T9" fmla="*/ 5 h 46"/>
                <a:gd name="T10" fmla="*/ 5 w 45"/>
                <a:gd name="T11" fmla="*/ 0 h 46"/>
                <a:gd name="T12" fmla="*/ 40 w 45"/>
                <a:gd name="T13" fmla="*/ 0 h 46"/>
                <a:gd name="T14" fmla="*/ 45 w 45"/>
                <a:gd name="T15" fmla="*/ 5 h 46"/>
                <a:gd name="T16" fmla="*/ 45 w 45"/>
                <a:gd name="T17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6">
                  <a:moveTo>
                    <a:pt x="45" y="40"/>
                  </a:moveTo>
                  <a:cubicBezTo>
                    <a:pt x="45" y="43"/>
                    <a:pt x="43" y="46"/>
                    <a:pt x="40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0" y="43"/>
                    <a:pt x="0" y="4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5" y="3"/>
                    <a:pt x="45" y="5"/>
                  </a:cubicBezTo>
                  <a:lnTo>
                    <a:pt x="45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6"/>
            <p:cNvSpPr/>
            <p:nvPr/>
          </p:nvSpPr>
          <p:spPr bwMode="auto">
            <a:xfrm>
              <a:off x="4371975" y="2600008"/>
              <a:ext cx="247650" cy="254000"/>
            </a:xfrm>
            <a:custGeom>
              <a:avLst/>
              <a:gdLst>
                <a:gd name="T0" fmla="*/ 45 w 45"/>
                <a:gd name="T1" fmla="*/ 40 h 46"/>
                <a:gd name="T2" fmla="*/ 40 w 45"/>
                <a:gd name="T3" fmla="*/ 46 h 46"/>
                <a:gd name="T4" fmla="*/ 5 w 45"/>
                <a:gd name="T5" fmla="*/ 46 h 46"/>
                <a:gd name="T6" fmla="*/ 0 w 45"/>
                <a:gd name="T7" fmla="*/ 40 h 46"/>
                <a:gd name="T8" fmla="*/ 0 w 45"/>
                <a:gd name="T9" fmla="*/ 5 h 46"/>
                <a:gd name="T10" fmla="*/ 5 w 45"/>
                <a:gd name="T11" fmla="*/ 0 h 46"/>
                <a:gd name="T12" fmla="*/ 40 w 45"/>
                <a:gd name="T13" fmla="*/ 0 h 46"/>
                <a:gd name="T14" fmla="*/ 45 w 45"/>
                <a:gd name="T15" fmla="*/ 5 h 46"/>
                <a:gd name="T16" fmla="*/ 45 w 45"/>
                <a:gd name="T17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6">
                  <a:moveTo>
                    <a:pt x="45" y="40"/>
                  </a:moveTo>
                  <a:cubicBezTo>
                    <a:pt x="45" y="43"/>
                    <a:pt x="43" y="46"/>
                    <a:pt x="40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0" y="43"/>
                    <a:pt x="0" y="4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5" y="3"/>
                    <a:pt x="45" y="5"/>
                  </a:cubicBezTo>
                  <a:lnTo>
                    <a:pt x="45" y="40"/>
                  </a:ln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7"/>
            <p:cNvSpPr/>
            <p:nvPr/>
          </p:nvSpPr>
          <p:spPr bwMode="auto">
            <a:xfrm>
              <a:off x="4686300" y="2600008"/>
              <a:ext cx="247650" cy="254000"/>
            </a:xfrm>
            <a:custGeom>
              <a:avLst/>
              <a:gdLst>
                <a:gd name="T0" fmla="*/ 45 w 45"/>
                <a:gd name="T1" fmla="*/ 40 h 46"/>
                <a:gd name="T2" fmla="*/ 40 w 45"/>
                <a:gd name="T3" fmla="*/ 46 h 46"/>
                <a:gd name="T4" fmla="*/ 5 w 45"/>
                <a:gd name="T5" fmla="*/ 46 h 46"/>
                <a:gd name="T6" fmla="*/ 0 w 45"/>
                <a:gd name="T7" fmla="*/ 40 h 46"/>
                <a:gd name="T8" fmla="*/ 0 w 45"/>
                <a:gd name="T9" fmla="*/ 5 h 46"/>
                <a:gd name="T10" fmla="*/ 5 w 45"/>
                <a:gd name="T11" fmla="*/ 0 h 46"/>
                <a:gd name="T12" fmla="*/ 40 w 45"/>
                <a:gd name="T13" fmla="*/ 0 h 46"/>
                <a:gd name="T14" fmla="*/ 45 w 45"/>
                <a:gd name="T15" fmla="*/ 5 h 46"/>
                <a:gd name="T16" fmla="*/ 45 w 45"/>
                <a:gd name="T17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6">
                  <a:moveTo>
                    <a:pt x="45" y="40"/>
                  </a:moveTo>
                  <a:cubicBezTo>
                    <a:pt x="45" y="43"/>
                    <a:pt x="43" y="46"/>
                    <a:pt x="40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0" y="43"/>
                    <a:pt x="0" y="4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5" y="3"/>
                    <a:pt x="45" y="5"/>
                  </a:cubicBezTo>
                  <a:lnTo>
                    <a:pt x="45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8"/>
            <p:cNvSpPr/>
            <p:nvPr/>
          </p:nvSpPr>
          <p:spPr bwMode="auto">
            <a:xfrm>
              <a:off x="5000625" y="2600008"/>
              <a:ext cx="247650" cy="254000"/>
            </a:xfrm>
            <a:custGeom>
              <a:avLst/>
              <a:gdLst>
                <a:gd name="T0" fmla="*/ 45 w 45"/>
                <a:gd name="T1" fmla="*/ 40 h 46"/>
                <a:gd name="T2" fmla="*/ 40 w 45"/>
                <a:gd name="T3" fmla="*/ 46 h 46"/>
                <a:gd name="T4" fmla="*/ 5 w 45"/>
                <a:gd name="T5" fmla="*/ 46 h 46"/>
                <a:gd name="T6" fmla="*/ 0 w 45"/>
                <a:gd name="T7" fmla="*/ 40 h 46"/>
                <a:gd name="T8" fmla="*/ 0 w 45"/>
                <a:gd name="T9" fmla="*/ 5 h 46"/>
                <a:gd name="T10" fmla="*/ 5 w 45"/>
                <a:gd name="T11" fmla="*/ 0 h 46"/>
                <a:gd name="T12" fmla="*/ 40 w 45"/>
                <a:gd name="T13" fmla="*/ 0 h 46"/>
                <a:gd name="T14" fmla="*/ 45 w 45"/>
                <a:gd name="T15" fmla="*/ 5 h 46"/>
                <a:gd name="T16" fmla="*/ 45 w 45"/>
                <a:gd name="T17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6">
                  <a:moveTo>
                    <a:pt x="45" y="40"/>
                  </a:moveTo>
                  <a:cubicBezTo>
                    <a:pt x="45" y="43"/>
                    <a:pt x="43" y="46"/>
                    <a:pt x="40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0" y="43"/>
                    <a:pt x="0" y="4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5" y="3"/>
                    <a:pt x="45" y="5"/>
                  </a:cubicBezTo>
                  <a:lnTo>
                    <a:pt x="45" y="4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9"/>
            <p:cNvSpPr>
              <a:spLocks noEditPoints="1"/>
            </p:cNvSpPr>
            <p:nvPr/>
          </p:nvSpPr>
          <p:spPr bwMode="auto">
            <a:xfrm>
              <a:off x="4046538" y="2588895"/>
              <a:ext cx="269875" cy="276225"/>
            </a:xfrm>
            <a:custGeom>
              <a:avLst/>
              <a:gdLst>
                <a:gd name="T0" fmla="*/ 42 w 49"/>
                <a:gd name="T1" fmla="*/ 50 h 50"/>
                <a:gd name="T2" fmla="*/ 7 w 49"/>
                <a:gd name="T3" fmla="*/ 50 h 50"/>
                <a:gd name="T4" fmla="*/ 0 w 49"/>
                <a:gd name="T5" fmla="*/ 42 h 50"/>
                <a:gd name="T6" fmla="*/ 0 w 49"/>
                <a:gd name="T7" fmla="*/ 7 h 50"/>
                <a:gd name="T8" fmla="*/ 7 w 49"/>
                <a:gd name="T9" fmla="*/ 0 h 50"/>
                <a:gd name="T10" fmla="*/ 42 w 49"/>
                <a:gd name="T11" fmla="*/ 0 h 50"/>
                <a:gd name="T12" fmla="*/ 49 w 49"/>
                <a:gd name="T13" fmla="*/ 7 h 50"/>
                <a:gd name="T14" fmla="*/ 49 w 49"/>
                <a:gd name="T15" fmla="*/ 42 h 50"/>
                <a:gd name="T16" fmla="*/ 42 w 49"/>
                <a:gd name="T17" fmla="*/ 50 h 50"/>
                <a:gd name="T18" fmla="*/ 7 w 49"/>
                <a:gd name="T19" fmla="*/ 4 h 50"/>
                <a:gd name="T20" fmla="*/ 4 w 49"/>
                <a:gd name="T21" fmla="*/ 7 h 50"/>
                <a:gd name="T22" fmla="*/ 4 w 49"/>
                <a:gd name="T23" fmla="*/ 42 h 50"/>
                <a:gd name="T24" fmla="*/ 7 w 49"/>
                <a:gd name="T25" fmla="*/ 46 h 50"/>
                <a:gd name="T26" fmla="*/ 42 w 49"/>
                <a:gd name="T27" fmla="*/ 46 h 50"/>
                <a:gd name="T28" fmla="*/ 45 w 49"/>
                <a:gd name="T29" fmla="*/ 42 h 50"/>
                <a:gd name="T30" fmla="*/ 45 w 49"/>
                <a:gd name="T31" fmla="*/ 7 h 50"/>
                <a:gd name="T32" fmla="*/ 42 w 49"/>
                <a:gd name="T33" fmla="*/ 4 h 50"/>
                <a:gd name="T34" fmla="*/ 7 w 49"/>
                <a:gd name="T35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50">
                  <a:moveTo>
                    <a:pt x="42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3" y="50"/>
                    <a:pt x="0" y="46"/>
                    <a:pt x="0" y="4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6" y="0"/>
                    <a:pt x="49" y="3"/>
                    <a:pt x="49" y="7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6"/>
                    <a:pt x="46" y="50"/>
                    <a:pt x="42" y="50"/>
                  </a:cubicBezTo>
                  <a:close/>
                  <a:moveTo>
                    <a:pt x="7" y="4"/>
                  </a:moveTo>
                  <a:cubicBezTo>
                    <a:pt x="5" y="4"/>
                    <a:pt x="4" y="6"/>
                    <a:pt x="4" y="7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4"/>
                    <a:pt x="5" y="46"/>
                    <a:pt x="7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4" y="46"/>
                    <a:pt x="45" y="44"/>
                    <a:pt x="45" y="42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6"/>
                    <a:pt x="44" y="4"/>
                    <a:pt x="42" y="4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10"/>
            <p:cNvSpPr>
              <a:spLocks noEditPoints="1"/>
            </p:cNvSpPr>
            <p:nvPr/>
          </p:nvSpPr>
          <p:spPr bwMode="auto">
            <a:xfrm>
              <a:off x="4360863" y="2588895"/>
              <a:ext cx="269875" cy="276225"/>
            </a:xfrm>
            <a:custGeom>
              <a:avLst/>
              <a:gdLst>
                <a:gd name="T0" fmla="*/ 42 w 49"/>
                <a:gd name="T1" fmla="*/ 50 h 50"/>
                <a:gd name="T2" fmla="*/ 7 w 49"/>
                <a:gd name="T3" fmla="*/ 50 h 50"/>
                <a:gd name="T4" fmla="*/ 0 w 49"/>
                <a:gd name="T5" fmla="*/ 42 h 50"/>
                <a:gd name="T6" fmla="*/ 0 w 49"/>
                <a:gd name="T7" fmla="*/ 7 h 50"/>
                <a:gd name="T8" fmla="*/ 7 w 49"/>
                <a:gd name="T9" fmla="*/ 0 h 50"/>
                <a:gd name="T10" fmla="*/ 42 w 49"/>
                <a:gd name="T11" fmla="*/ 0 h 50"/>
                <a:gd name="T12" fmla="*/ 49 w 49"/>
                <a:gd name="T13" fmla="*/ 7 h 50"/>
                <a:gd name="T14" fmla="*/ 49 w 49"/>
                <a:gd name="T15" fmla="*/ 42 h 50"/>
                <a:gd name="T16" fmla="*/ 42 w 49"/>
                <a:gd name="T17" fmla="*/ 50 h 50"/>
                <a:gd name="T18" fmla="*/ 7 w 49"/>
                <a:gd name="T19" fmla="*/ 4 h 50"/>
                <a:gd name="T20" fmla="*/ 4 w 49"/>
                <a:gd name="T21" fmla="*/ 7 h 50"/>
                <a:gd name="T22" fmla="*/ 4 w 49"/>
                <a:gd name="T23" fmla="*/ 42 h 50"/>
                <a:gd name="T24" fmla="*/ 7 w 49"/>
                <a:gd name="T25" fmla="*/ 46 h 50"/>
                <a:gd name="T26" fmla="*/ 42 w 49"/>
                <a:gd name="T27" fmla="*/ 46 h 50"/>
                <a:gd name="T28" fmla="*/ 45 w 49"/>
                <a:gd name="T29" fmla="*/ 42 h 50"/>
                <a:gd name="T30" fmla="*/ 45 w 49"/>
                <a:gd name="T31" fmla="*/ 7 h 50"/>
                <a:gd name="T32" fmla="*/ 42 w 49"/>
                <a:gd name="T33" fmla="*/ 4 h 50"/>
                <a:gd name="T34" fmla="*/ 7 w 49"/>
                <a:gd name="T35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50">
                  <a:moveTo>
                    <a:pt x="42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3" y="50"/>
                    <a:pt x="0" y="46"/>
                    <a:pt x="0" y="4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6" y="0"/>
                    <a:pt x="49" y="3"/>
                    <a:pt x="49" y="7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6"/>
                    <a:pt x="46" y="50"/>
                    <a:pt x="42" y="50"/>
                  </a:cubicBezTo>
                  <a:close/>
                  <a:moveTo>
                    <a:pt x="7" y="4"/>
                  </a:moveTo>
                  <a:cubicBezTo>
                    <a:pt x="5" y="4"/>
                    <a:pt x="4" y="6"/>
                    <a:pt x="4" y="7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4"/>
                    <a:pt x="5" y="46"/>
                    <a:pt x="7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4" y="46"/>
                    <a:pt x="45" y="44"/>
                    <a:pt x="45" y="42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6"/>
                    <a:pt x="44" y="4"/>
                    <a:pt x="42" y="4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11"/>
            <p:cNvSpPr>
              <a:spLocks noEditPoints="1"/>
            </p:cNvSpPr>
            <p:nvPr/>
          </p:nvSpPr>
          <p:spPr bwMode="auto">
            <a:xfrm>
              <a:off x="4675188" y="2588895"/>
              <a:ext cx="269875" cy="276225"/>
            </a:xfrm>
            <a:custGeom>
              <a:avLst/>
              <a:gdLst>
                <a:gd name="T0" fmla="*/ 42 w 49"/>
                <a:gd name="T1" fmla="*/ 50 h 50"/>
                <a:gd name="T2" fmla="*/ 7 w 49"/>
                <a:gd name="T3" fmla="*/ 50 h 50"/>
                <a:gd name="T4" fmla="*/ 0 w 49"/>
                <a:gd name="T5" fmla="*/ 42 h 50"/>
                <a:gd name="T6" fmla="*/ 0 w 49"/>
                <a:gd name="T7" fmla="*/ 7 h 50"/>
                <a:gd name="T8" fmla="*/ 7 w 49"/>
                <a:gd name="T9" fmla="*/ 0 h 50"/>
                <a:gd name="T10" fmla="*/ 42 w 49"/>
                <a:gd name="T11" fmla="*/ 0 h 50"/>
                <a:gd name="T12" fmla="*/ 49 w 49"/>
                <a:gd name="T13" fmla="*/ 7 h 50"/>
                <a:gd name="T14" fmla="*/ 49 w 49"/>
                <a:gd name="T15" fmla="*/ 42 h 50"/>
                <a:gd name="T16" fmla="*/ 42 w 49"/>
                <a:gd name="T17" fmla="*/ 50 h 50"/>
                <a:gd name="T18" fmla="*/ 7 w 49"/>
                <a:gd name="T19" fmla="*/ 4 h 50"/>
                <a:gd name="T20" fmla="*/ 4 w 49"/>
                <a:gd name="T21" fmla="*/ 7 h 50"/>
                <a:gd name="T22" fmla="*/ 4 w 49"/>
                <a:gd name="T23" fmla="*/ 42 h 50"/>
                <a:gd name="T24" fmla="*/ 7 w 49"/>
                <a:gd name="T25" fmla="*/ 46 h 50"/>
                <a:gd name="T26" fmla="*/ 42 w 49"/>
                <a:gd name="T27" fmla="*/ 46 h 50"/>
                <a:gd name="T28" fmla="*/ 45 w 49"/>
                <a:gd name="T29" fmla="*/ 42 h 50"/>
                <a:gd name="T30" fmla="*/ 45 w 49"/>
                <a:gd name="T31" fmla="*/ 7 h 50"/>
                <a:gd name="T32" fmla="*/ 42 w 49"/>
                <a:gd name="T33" fmla="*/ 4 h 50"/>
                <a:gd name="T34" fmla="*/ 7 w 49"/>
                <a:gd name="T35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50">
                  <a:moveTo>
                    <a:pt x="42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3" y="50"/>
                    <a:pt x="0" y="46"/>
                    <a:pt x="0" y="4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6" y="0"/>
                    <a:pt x="49" y="3"/>
                    <a:pt x="49" y="7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6"/>
                    <a:pt x="46" y="50"/>
                    <a:pt x="42" y="50"/>
                  </a:cubicBezTo>
                  <a:close/>
                  <a:moveTo>
                    <a:pt x="7" y="4"/>
                  </a:moveTo>
                  <a:cubicBezTo>
                    <a:pt x="5" y="4"/>
                    <a:pt x="4" y="6"/>
                    <a:pt x="4" y="7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4"/>
                    <a:pt x="5" y="46"/>
                    <a:pt x="7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4" y="46"/>
                    <a:pt x="45" y="44"/>
                    <a:pt x="45" y="42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6"/>
                    <a:pt x="44" y="4"/>
                    <a:pt x="42" y="4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12"/>
            <p:cNvSpPr>
              <a:spLocks noEditPoints="1"/>
            </p:cNvSpPr>
            <p:nvPr/>
          </p:nvSpPr>
          <p:spPr bwMode="auto">
            <a:xfrm>
              <a:off x="4989513" y="2588895"/>
              <a:ext cx="269875" cy="276225"/>
            </a:xfrm>
            <a:custGeom>
              <a:avLst/>
              <a:gdLst>
                <a:gd name="T0" fmla="*/ 42 w 49"/>
                <a:gd name="T1" fmla="*/ 50 h 50"/>
                <a:gd name="T2" fmla="*/ 7 w 49"/>
                <a:gd name="T3" fmla="*/ 50 h 50"/>
                <a:gd name="T4" fmla="*/ 0 w 49"/>
                <a:gd name="T5" fmla="*/ 42 h 50"/>
                <a:gd name="T6" fmla="*/ 0 w 49"/>
                <a:gd name="T7" fmla="*/ 7 h 50"/>
                <a:gd name="T8" fmla="*/ 7 w 49"/>
                <a:gd name="T9" fmla="*/ 0 h 50"/>
                <a:gd name="T10" fmla="*/ 42 w 49"/>
                <a:gd name="T11" fmla="*/ 0 h 50"/>
                <a:gd name="T12" fmla="*/ 49 w 49"/>
                <a:gd name="T13" fmla="*/ 7 h 50"/>
                <a:gd name="T14" fmla="*/ 49 w 49"/>
                <a:gd name="T15" fmla="*/ 42 h 50"/>
                <a:gd name="T16" fmla="*/ 42 w 49"/>
                <a:gd name="T17" fmla="*/ 50 h 50"/>
                <a:gd name="T18" fmla="*/ 7 w 49"/>
                <a:gd name="T19" fmla="*/ 4 h 50"/>
                <a:gd name="T20" fmla="*/ 4 w 49"/>
                <a:gd name="T21" fmla="*/ 7 h 50"/>
                <a:gd name="T22" fmla="*/ 4 w 49"/>
                <a:gd name="T23" fmla="*/ 42 h 50"/>
                <a:gd name="T24" fmla="*/ 7 w 49"/>
                <a:gd name="T25" fmla="*/ 46 h 50"/>
                <a:gd name="T26" fmla="*/ 42 w 49"/>
                <a:gd name="T27" fmla="*/ 46 h 50"/>
                <a:gd name="T28" fmla="*/ 45 w 49"/>
                <a:gd name="T29" fmla="*/ 42 h 50"/>
                <a:gd name="T30" fmla="*/ 45 w 49"/>
                <a:gd name="T31" fmla="*/ 7 h 50"/>
                <a:gd name="T32" fmla="*/ 42 w 49"/>
                <a:gd name="T33" fmla="*/ 4 h 50"/>
                <a:gd name="T34" fmla="*/ 7 w 49"/>
                <a:gd name="T35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50">
                  <a:moveTo>
                    <a:pt x="42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3" y="50"/>
                    <a:pt x="0" y="46"/>
                    <a:pt x="0" y="4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6" y="0"/>
                    <a:pt x="49" y="3"/>
                    <a:pt x="49" y="7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6"/>
                    <a:pt x="46" y="50"/>
                    <a:pt x="42" y="50"/>
                  </a:cubicBezTo>
                  <a:close/>
                  <a:moveTo>
                    <a:pt x="7" y="4"/>
                  </a:moveTo>
                  <a:cubicBezTo>
                    <a:pt x="5" y="4"/>
                    <a:pt x="4" y="6"/>
                    <a:pt x="4" y="7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4"/>
                    <a:pt x="5" y="46"/>
                    <a:pt x="7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4" y="46"/>
                    <a:pt x="45" y="44"/>
                    <a:pt x="45" y="42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6"/>
                    <a:pt x="44" y="4"/>
                    <a:pt x="42" y="4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13"/>
            <p:cNvSpPr/>
            <p:nvPr/>
          </p:nvSpPr>
          <p:spPr bwMode="auto">
            <a:xfrm>
              <a:off x="4244975" y="2649220"/>
              <a:ext cx="22225" cy="149225"/>
            </a:xfrm>
            <a:custGeom>
              <a:avLst/>
              <a:gdLst>
                <a:gd name="T0" fmla="*/ 2 w 4"/>
                <a:gd name="T1" fmla="*/ 27 h 27"/>
                <a:gd name="T2" fmla="*/ 0 w 4"/>
                <a:gd name="T3" fmla="*/ 25 h 27"/>
                <a:gd name="T4" fmla="*/ 0 w 4"/>
                <a:gd name="T5" fmla="*/ 2 h 27"/>
                <a:gd name="T6" fmla="*/ 2 w 4"/>
                <a:gd name="T7" fmla="*/ 0 h 27"/>
                <a:gd name="T8" fmla="*/ 4 w 4"/>
                <a:gd name="T9" fmla="*/ 2 h 27"/>
                <a:gd name="T10" fmla="*/ 4 w 4"/>
                <a:gd name="T11" fmla="*/ 25 h 27"/>
                <a:gd name="T12" fmla="*/ 2 w 4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3" y="27"/>
                    <a:pt x="2" y="27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14"/>
            <p:cNvSpPr/>
            <p:nvPr/>
          </p:nvSpPr>
          <p:spPr bwMode="auto">
            <a:xfrm>
              <a:off x="4559300" y="2649220"/>
              <a:ext cx="22225" cy="149225"/>
            </a:xfrm>
            <a:custGeom>
              <a:avLst/>
              <a:gdLst>
                <a:gd name="T0" fmla="*/ 2 w 4"/>
                <a:gd name="T1" fmla="*/ 27 h 27"/>
                <a:gd name="T2" fmla="*/ 0 w 4"/>
                <a:gd name="T3" fmla="*/ 25 h 27"/>
                <a:gd name="T4" fmla="*/ 0 w 4"/>
                <a:gd name="T5" fmla="*/ 2 h 27"/>
                <a:gd name="T6" fmla="*/ 2 w 4"/>
                <a:gd name="T7" fmla="*/ 0 h 27"/>
                <a:gd name="T8" fmla="*/ 4 w 4"/>
                <a:gd name="T9" fmla="*/ 2 h 27"/>
                <a:gd name="T10" fmla="*/ 4 w 4"/>
                <a:gd name="T11" fmla="*/ 25 h 27"/>
                <a:gd name="T12" fmla="*/ 2 w 4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3" y="27"/>
                    <a:pt x="2" y="27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15"/>
            <p:cNvSpPr/>
            <p:nvPr/>
          </p:nvSpPr>
          <p:spPr bwMode="auto">
            <a:xfrm>
              <a:off x="4873625" y="2649220"/>
              <a:ext cx="22225" cy="149225"/>
            </a:xfrm>
            <a:custGeom>
              <a:avLst/>
              <a:gdLst>
                <a:gd name="T0" fmla="*/ 2 w 4"/>
                <a:gd name="T1" fmla="*/ 27 h 27"/>
                <a:gd name="T2" fmla="*/ 0 w 4"/>
                <a:gd name="T3" fmla="*/ 25 h 27"/>
                <a:gd name="T4" fmla="*/ 0 w 4"/>
                <a:gd name="T5" fmla="*/ 2 h 27"/>
                <a:gd name="T6" fmla="*/ 2 w 4"/>
                <a:gd name="T7" fmla="*/ 0 h 27"/>
                <a:gd name="T8" fmla="*/ 4 w 4"/>
                <a:gd name="T9" fmla="*/ 2 h 27"/>
                <a:gd name="T10" fmla="*/ 4 w 4"/>
                <a:gd name="T11" fmla="*/ 25 h 27"/>
                <a:gd name="T12" fmla="*/ 2 w 4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3" y="27"/>
                    <a:pt x="2" y="27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16"/>
            <p:cNvSpPr/>
            <p:nvPr/>
          </p:nvSpPr>
          <p:spPr bwMode="auto">
            <a:xfrm>
              <a:off x="5187950" y="2649220"/>
              <a:ext cx="22225" cy="149225"/>
            </a:xfrm>
            <a:custGeom>
              <a:avLst/>
              <a:gdLst>
                <a:gd name="T0" fmla="*/ 2 w 4"/>
                <a:gd name="T1" fmla="*/ 27 h 27"/>
                <a:gd name="T2" fmla="*/ 0 w 4"/>
                <a:gd name="T3" fmla="*/ 25 h 27"/>
                <a:gd name="T4" fmla="*/ 0 w 4"/>
                <a:gd name="T5" fmla="*/ 2 h 27"/>
                <a:gd name="T6" fmla="*/ 2 w 4"/>
                <a:gd name="T7" fmla="*/ 0 h 27"/>
                <a:gd name="T8" fmla="*/ 4 w 4"/>
                <a:gd name="T9" fmla="*/ 2 h 27"/>
                <a:gd name="T10" fmla="*/ 4 w 4"/>
                <a:gd name="T11" fmla="*/ 25 h 27"/>
                <a:gd name="T12" fmla="*/ 2 w 4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4" y="27"/>
                    <a:pt x="2" y="27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84" name="Freeform 87"/>
          <p:cNvSpPr/>
          <p:nvPr/>
        </p:nvSpPr>
        <p:spPr bwMode="auto">
          <a:xfrm>
            <a:off x="-116640" y="3010097"/>
            <a:ext cx="492630" cy="23619"/>
          </a:xfrm>
          <a:custGeom>
            <a:avLst/>
            <a:gdLst>
              <a:gd name="T0" fmla="*/ 82 w 84"/>
              <a:gd name="T1" fmla="*/ 4 h 4"/>
              <a:gd name="T2" fmla="*/ 2 w 84"/>
              <a:gd name="T3" fmla="*/ 4 h 4"/>
              <a:gd name="T4" fmla="*/ 0 w 84"/>
              <a:gd name="T5" fmla="*/ 2 h 4"/>
              <a:gd name="T6" fmla="*/ 2 w 84"/>
              <a:gd name="T7" fmla="*/ 0 h 4"/>
              <a:gd name="T8" fmla="*/ 82 w 84"/>
              <a:gd name="T9" fmla="*/ 0 h 4"/>
              <a:gd name="T10" fmla="*/ 84 w 84"/>
              <a:gd name="T11" fmla="*/ 2 h 4"/>
              <a:gd name="T12" fmla="*/ 82 w 84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4" h="4">
                <a:moveTo>
                  <a:pt x="82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3" y="0"/>
                  <a:pt x="84" y="1"/>
                  <a:pt x="84" y="2"/>
                </a:cubicBezTo>
                <a:cubicBezTo>
                  <a:pt x="84" y="3"/>
                  <a:pt x="83" y="4"/>
                  <a:pt x="82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85" name="Freeform 185"/>
          <p:cNvSpPr>
            <a:spLocks noEditPoints="1"/>
          </p:cNvSpPr>
          <p:nvPr/>
        </p:nvSpPr>
        <p:spPr bwMode="auto">
          <a:xfrm>
            <a:off x="979963" y="2586637"/>
            <a:ext cx="87729" cy="94477"/>
          </a:xfrm>
          <a:custGeom>
            <a:avLst/>
            <a:gdLst>
              <a:gd name="T0" fmla="*/ 8 w 15"/>
              <a:gd name="T1" fmla="*/ 16 h 16"/>
              <a:gd name="T2" fmla="*/ 0 w 15"/>
              <a:gd name="T3" fmla="*/ 8 h 16"/>
              <a:gd name="T4" fmla="*/ 8 w 15"/>
              <a:gd name="T5" fmla="*/ 0 h 16"/>
              <a:gd name="T6" fmla="*/ 15 w 15"/>
              <a:gd name="T7" fmla="*/ 8 h 16"/>
              <a:gd name="T8" fmla="*/ 8 w 15"/>
              <a:gd name="T9" fmla="*/ 16 h 16"/>
              <a:gd name="T10" fmla="*/ 8 w 15"/>
              <a:gd name="T11" fmla="*/ 3 h 16"/>
              <a:gd name="T12" fmla="*/ 3 w 15"/>
              <a:gd name="T13" fmla="*/ 8 h 16"/>
              <a:gd name="T14" fmla="*/ 8 w 15"/>
              <a:gd name="T15" fmla="*/ 13 h 16"/>
              <a:gd name="T16" fmla="*/ 12 w 15"/>
              <a:gd name="T17" fmla="*/ 8 h 16"/>
              <a:gd name="T18" fmla="*/ 8 w 15"/>
              <a:gd name="T19" fmla="*/ 3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" h="16">
                <a:moveTo>
                  <a:pt x="8" y="16"/>
                </a:moveTo>
                <a:cubicBezTo>
                  <a:pt x="3" y="16"/>
                  <a:pt x="0" y="12"/>
                  <a:pt x="0" y="8"/>
                </a:cubicBezTo>
                <a:cubicBezTo>
                  <a:pt x="0" y="4"/>
                  <a:pt x="3" y="0"/>
                  <a:pt x="8" y="0"/>
                </a:cubicBezTo>
                <a:cubicBezTo>
                  <a:pt x="12" y="0"/>
                  <a:pt x="15" y="4"/>
                  <a:pt x="15" y="8"/>
                </a:cubicBezTo>
                <a:cubicBezTo>
                  <a:pt x="15" y="12"/>
                  <a:pt x="12" y="16"/>
                  <a:pt x="8" y="16"/>
                </a:cubicBezTo>
                <a:close/>
                <a:moveTo>
                  <a:pt x="8" y="3"/>
                </a:moveTo>
                <a:cubicBezTo>
                  <a:pt x="5" y="3"/>
                  <a:pt x="3" y="5"/>
                  <a:pt x="3" y="8"/>
                </a:cubicBezTo>
                <a:cubicBezTo>
                  <a:pt x="3" y="11"/>
                  <a:pt x="5" y="13"/>
                  <a:pt x="8" y="13"/>
                </a:cubicBezTo>
                <a:cubicBezTo>
                  <a:pt x="10" y="13"/>
                  <a:pt x="12" y="11"/>
                  <a:pt x="12" y="8"/>
                </a:cubicBezTo>
                <a:cubicBezTo>
                  <a:pt x="12" y="5"/>
                  <a:pt x="10" y="3"/>
                  <a:pt x="8" y="3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86" name="Freeform 98"/>
          <p:cNvSpPr/>
          <p:nvPr/>
        </p:nvSpPr>
        <p:spPr bwMode="auto">
          <a:xfrm>
            <a:off x="2118478" y="1420140"/>
            <a:ext cx="398153" cy="23619"/>
          </a:xfrm>
          <a:custGeom>
            <a:avLst/>
            <a:gdLst>
              <a:gd name="T0" fmla="*/ 66 w 68"/>
              <a:gd name="T1" fmla="*/ 4 h 4"/>
              <a:gd name="T2" fmla="*/ 2 w 68"/>
              <a:gd name="T3" fmla="*/ 4 h 4"/>
              <a:gd name="T4" fmla="*/ 0 w 68"/>
              <a:gd name="T5" fmla="*/ 2 h 4"/>
              <a:gd name="T6" fmla="*/ 2 w 68"/>
              <a:gd name="T7" fmla="*/ 0 h 4"/>
              <a:gd name="T8" fmla="*/ 66 w 68"/>
              <a:gd name="T9" fmla="*/ 0 h 4"/>
              <a:gd name="T10" fmla="*/ 68 w 68"/>
              <a:gd name="T11" fmla="*/ 2 h 4"/>
              <a:gd name="T12" fmla="*/ 66 w 68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8" h="4">
                <a:moveTo>
                  <a:pt x="66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7" y="0"/>
                  <a:pt x="68" y="1"/>
                  <a:pt x="68" y="2"/>
                </a:cubicBezTo>
                <a:cubicBezTo>
                  <a:pt x="68" y="3"/>
                  <a:pt x="67" y="4"/>
                  <a:pt x="66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87" name="组合 286"/>
          <p:cNvGrpSpPr/>
          <p:nvPr/>
        </p:nvGrpSpPr>
        <p:grpSpPr>
          <a:xfrm>
            <a:off x="1802175" y="1656333"/>
            <a:ext cx="350914" cy="92791"/>
            <a:chOff x="4421188" y="1661795"/>
            <a:chExt cx="330199" cy="87313"/>
          </a:xfrm>
        </p:grpSpPr>
        <p:sp>
          <p:nvSpPr>
            <p:cNvPr id="288" name="Freeform 107"/>
            <p:cNvSpPr/>
            <p:nvPr/>
          </p:nvSpPr>
          <p:spPr bwMode="auto">
            <a:xfrm>
              <a:off x="4421188" y="1661795"/>
              <a:ext cx="198437" cy="20638"/>
            </a:xfrm>
            <a:custGeom>
              <a:avLst/>
              <a:gdLst>
                <a:gd name="T0" fmla="*/ 34 w 36"/>
                <a:gd name="T1" fmla="*/ 4 h 4"/>
                <a:gd name="T2" fmla="*/ 2 w 36"/>
                <a:gd name="T3" fmla="*/ 4 h 4"/>
                <a:gd name="T4" fmla="*/ 0 w 36"/>
                <a:gd name="T5" fmla="*/ 2 h 4"/>
                <a:gd name="T6" fmla="*/ 2 w 36"/>
                <a:gd name="T7" fmla="*/ 0 h 4"/>
                <a:gd name="T8" fmla="*/ 34 w 36"/>
                <a:gd name="T9" fmla="*/ 0 h 4"/>
                <a:gd name="T10" fmla="*/ 36 w 36"/>
                <a:gd name="T11" fmla="*/ 2 h 4"/>
                <a:gd name="T12" fmla="*/ 34 w 3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">
                  <a:moveTo>
                    <a:pt x="3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5" y="0"/>
                    <a:pt x="36" y="1"/>
                    <a:pt x="36" y="2"/>
                  </a:cubicBezTo>
                  <a:cubicBezTo>
                    <a:pt x="36" y="3"/>
                    <a:pt x="35" y="4"/>
                    <a:pt x="34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108"/>
            <p:cNvSpPr/>
            <p:nvPr/>
          </p:nvSpPr>
          <p:spPr bwMode="auto">
            <a:xfrm>
              <a:off x="4510088" y="1726883"/>
              <a:ext cx="198437" cy="22225"/>
            </a:xfrm>
            <a:custGeom>
              <a:avLst/>
              <a:gdLst>
                <a:gd name="T0" fmla="*/ 34 w 36"/>
                <a:gd name="T1" fmla="*/ 4 h 4"/>
                <a:gd name="T2" fmla="*/ 2 w 36"/>
                <a:gd name="T3" fmla="*/ 4 h 4"/>
                <a:gd name="T4" fmla="*/ 0 w 36"/>
                <a:gd name="T5" fmla="*/ 2 h 4"/>
                <a:gd name="T6" fmla="*/ 2 w 36"/>
                <a:gd name="T7" fmla="*/ 0 h 4"/>
                <a:gd name="T8" fmla="*/ 34 w 36"/>
                <a:gd name="T9" fmla="*/ 0 h 4"/>
                <a:gd name="T10" fmla="*/ 36 w 36"/>
                <a:gd name="T11" fmla="*/ 2 h 4"/>
                <a:gd name="T12" fmla="*/ 34 w 3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">
                  <a:moveTo>
                    <a:pt x="3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5" y="0"/>
                    <a:pt x="36" y="1"/>
                    <a:pt x="36" y="2"/>
                  </a:cubicBezTo>
                  <a:cubicBezTo>
                    <a:pt x="36" y="3"/>
                    <a:pt x="35" y="4"/>
                    <a:pt x="34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109"/>
            <p:cNvSpPr/>
            <p:nvPr/>
          </p:nvSpPr>
          <p:spPr bwMode="auto">
            <a:xfrm>
              <a:off x="4641850" y="1661795"/>
              <a:ext cx="109537" cy="20638"/>
            </a:xfrm>
            <a:custGeom>
              <a:avLst/>
              <a:gdLst>
                <a:gd name="T0" fmla="*/ 18 w 20"/>
                <a:gd name="T1" fmla="*/ 4 h 4"/>
                <a:gd name="T2" fmla="*/ 2 w 20"/>
                <a:gd name="T3" fmla="*/ 4 h 4"/>
                <a:gd name="T4" fmla="*/ 0 w 20"/>
                <a:gd name="T5" fmla="*/ 2 h 4"/>
                <a:gd name="T6" fmla="*/ 2 w 20"/>
                <a:gd name="T7" fmla="*/ 0 h 4"/>
                <a:gd name="T8" fmla="*/ 18 w 20"/>
                <a:gd name="T9" fmla="*/ 0 h 4"/>
                <a:gd name="T10" fmla="*/ 20 w 20"/>
                <a:gd name="T11" fmla="*/ 2 h 4"/>
                <a:gd name="T12" fmla="*/ 18 w 20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">
                  <a:moveTo>
                    <a:pt x="1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3"/>
                    <a:pt x="19" y="4"/>
                    <a:pt x="18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91" name="Freeform 93"/>
          <p:cNvSpPr/>
          <p:nvPr/>
        </p:nvSpPr>
        <p:spPr bwMode="auto">
          <a:xfrm>
            <a:off x="9665337" y="4839255"/>
            <a:ext cx="563488" cy="21933"/>
          </a:xfrm>
          <a:custGeom>
            <a:avLst/>
            <a:gdLst>
              <a:gd name="T0" fmla="*/ 94 w 96"/>
              <a:gd name="T1" fmla="*/ 4 h 4"/>
              <a:gd name="T2" fmla="*/ 2 w 96"/>
              <a:gd name="T3" fmla="*/ 4 h 4"/>
              <a:gd name="T4" fmla="*/ 0 w 96"/>
              <a:gd name="T5" fmla="*/ 2 h 4"/>
              <a:gd name="T6" fmla="*/ 2 w 96"/>
              <a:gd name="T7" fmla="*/ 0 h 4"/>
              <a:gd name="T8" fmla="*/ 94 w 96"/>
              <a:gd name="T9" fmla="*/ 0 h 4"/>
              <a:gd name="T10" fmla="*/ 96 w 96"/>
              <a:gd name="T11" fmla="*/ 2 h 4"/>
              <a:gd name="T12" fmla="*/ 94 w 96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6" h="4">
                <a:moveTo>
                  <a:pt x="94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94" y="0"/>
                  <a:pt x="94" y="0"/>
                  <a:pt x="94" y="0"/>
                </a:cubicBezTo>
                <a:cubicBezTo>
                  <a:pt x="95" y="0"/>
                  <a:pt x="96" y="1"/>
                  <a:pt x="96" y="2"/>
                </a:cubicBezTo>
                <a:cubicBezTo>
                  <a:pt x="96" y="3"/>
                  <a:pt x="95" y="4"/>
                  <a:pt x="94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92" name="Freeform 94"/>
          <p:cNvSpPr/>
          <p:nvPr/>
        </p:nvSpPr>
        <p:spPr bwMode="auto">
          <a:xfrm>
            <a:off x="9430831" y="4839255"/>
            <a:ext cx="165335" cy="21933"/>
          </a:xfrm>
          <a:custGeom>
            <a:avLst/>
            <a:gdLst>
              <a:gd name="T0" fmla="*/ 26 w 28"/>
              <a:gd name="T1" fmla="*/ 4 h 4"/>
              <a:gd name="T2" fmla="*/ 2 w 28"/>
              <a:gd name="T3" fmla="*/ 4 h 4"/>
              <a:gd name="T4" fmla="*/ 0 w 28"/>
              <a:gd name="T5" fmla="*/ 2 h 4"/>
              <a:gd name="T6" fmla="*/ 2 w 28"/>
              <a:gd name="T7" fmla="*/ 0 h 4"/>
              <a:gd name="T8" fmla="*/ 26 w 28"/>
              <a:gd name="T9" fmla="*/ 0 h 4"/>
              <a:gd name="T10" fmla="*/ 28 w 28"/>
              <a:gd name="T11" fmla="*/ 2 h 4"/>
              <a:gd name="T12" fmla="*/ 26 w 28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8" h="4">
                <a:moveTo>
                  <a:pt x="26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8" y="1"/>
                  <a:pt x="28" y="2"/>
                </a:cubicBezTo>
                <a:cubicBezTo>
                  <a:pt x="28" y="3"/>
                  <a:pt x="27" y="4"/>
                  <a:pt x="26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93" name="组合 292"/>
          <p:cNvGrpSpPr/>
          <p:nvPr/>
        </p:nvGrpSpPr>
        <p:grpSpPr>
          <a:xfrm>
            <a:off x="10012805" y="5155006"/>
            <a:ext cx="827590" cy="685611"/>
            <a:chOff x="3770313" y="4289108"/>
            <a:chExt cx="882650" cy="728663"/>
          </a:xfrm>
        </p:grpSpPr>
        <p:sp>
          <p:nvSpPr>
            <p:cNvPr id="294" name="Rectangle 34"/>
            <p:cNvSpPr>
              <a:spLocks noChangeArrowheads="1"/>
            </p:cNvSpPr>
            <p:nvPr/>
          </p:nvSpPr>
          <p:spPr bwMode="auto">
            <a:xfrm>
              <a:off x="3792538" y="4289108"/>
              <a:ext cx="860425" cy="7064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Rectangle 35"/>
            <p:cNvSpPr>
              <a:spLocks noChangeArrowheads="1"/>
            </p:cNvSpPr>
            <p:nvPr/>
          </p:nvSpPr>
          <p:spPr bwMode="auto">
            <a:xfrm>
              <a:off x="3787458" y="4289108"/>
              <a:ext cx="860425" cy="153988"/>
            </a:xfrm>
            <a:prstGeom prst="rect">
              <a:avLst/>
            </a:pr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36"/>
            <p:cNvSpPr>
              <a:spLocks noEditPoints="1"/>
            </p:cNvSpPr>
            <p:nvPr/>
          </p:nvSpPr>
          <p:spPr bwMode="auto">
            <a:xfrm>
              <a:off x="3770313" y="4289108"/>
              <a:ext cx="882650" cy="728663"/>
            </a:xfrm>
            <a:custGeom>
              <a:avLst/>
              <a:gdLst>
                <a:gd name="T0" fmla="*/ 556 w 556"/>
                <a:gd name="T1" fmla="*/ 459 h 459"/>
                <a:gd name="T2" fmla="*/ 0 w 556"/>
                <a:gd name="T3" fmla="*/ 459 h 459"/>
                <a:gd name="T4" fmla="*/ 0 w 556"/>
                <a:gd name="T5" fmla="*/ 0 h 459"/>
                <a:gd name="T6" fmla="*/ 556 w 556"/>
                <a:gd name="T7" fmla="*/ 0 h 459"/>
                <a:gd name="T8" fmla="*/ 556 w 556"/>
                <a:gd name="T9" fmla="*/ 459 h 459"/>
                <a:gd name="T10" fmla="*/ 14 w 556"/>
                <a:gd name="T11" fmla="*/ 445 h 459"/>
                <a:gd name="T12" fmla="*/ 542 w 556"/>
                <a:gd name="T13" fmla="*/ 445 h 459"/>
                <a:gd name="T14" fmla="*/ 542 w 556"/>
                <a:gd name="T15" fmla="*/ 13 h 459"/>
                <a:gd name="T16" fmla="*/ 14 w 556"/>
                <a:gd name="T17" fmla="*/ 13 h 459"/>
                <a:gd name="T18" fmla="*/ 14 w 556"/>
                <a:gd name="T19" fmla="*/ 445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6" h="459">
                  <a:moveTo>
                    <a:pt x="556" y="459"/>
                  </a:moveTo>
                  <a:lnTo>
                    <a:pt x="0" y="459"/>
                  </a:lnTo>
                  <a:lnTo>
                    <a:pt x="0" y="0"/>
                  </a:lnTo>
                  <a:lnTo>
                    <a:pt x="556" y="0"/>
                  </a:lnTo>
                  <a:lnTo>
                    <a:pt x="556" y="459"/>
                  </a:lnTo>
                  <a:close/>
                  <a:moveTo>
                    <a:pt x="14" y="445"/>
                  </a:moveTo>
                  <a:lnTo>
                    <a:pt x="542" y="445"/>
                  </a:lnTo>
                  <a:lnTo>
                    <a:pt x="542" y="13"/>
                  </a:lnTo>
                  <a:lnTo>
                    <a:pt x="14" y="13"/>
                  </a:lnTo>
                  <a:lnTo>
                    <a:pt x="14" y="445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Rectangle 37"/>
            <p:cNvSpPr>
              <a:spLocks noChangeArrowheads="1"/>
            </p:cNvSpPr>
            <p:nvPr/>
          </p:nvSpPr>
          <p:spPr bwMode="auto">
            <a:xfrm>
              <a:off x="3770313" y="4420870"/>
              <a:ext cx="882650" cy="22225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Oval 38"/>
            <p:cNvSpPr>
              <a:spLocks noChangeArrowheads="1"/>
            </p:cNvSpPr>
            <p:nvPr/>
          </p:nvSpPr>
          <p:spPr bwMode="auto">
            <a:xfrm>
              <a:off x="3848100" y="4343083"/>
              <a:ext cx="38100" cy="44450"/>
            </a:xfrm>
            <a:prstGeom prst="ellipse">
              <a:avLst/>
            </a:pr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Oval 39"/>
            <p:cNvSpPr>
              <a:spLocks noChangeArrowheads="1"/>
            </p:cNvSpPr>
            <p:nvPr/>
          </p:nvSpPr>
          <p:spPr bwMode="auto">
            <a:xfrm>
              <a:off x="3913188" y="4343083"/>
              <a:ext cx="39687" cy="44450"/>
            </a:xfrm>
            <a:prstGeom prst="ellipse">
              <a:avLst/>
            </a:pr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Oval 40"/>
            <p:cNvSpPr>
              <a:spLocks noChangeArrowheads="1"/>
            </p:cNvSpPr>
            <p:nvPr/>
          </p:nvSpPr>
          <p:spPr bwMode="auto">
            <a:xfrm>
              <a:off x="3979863" y="4343083"/>
              <a:ext cx="38100" cy="44450"/>
            </a:xfrm>
            <a:prstGeom prst="ellipse">
              <a:avLst/>
            </a:pr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41"/>
            <p:cNvSpPr>
              <a:spLocks noEditPoints="1"/>
            </p:cNvSpPr>
            <p:nvPr/>
          </p:nvSpPr>
          <p:spPr bwMode="auto">
            <a:xfrm>
              <a:off x="4013200" y="4525645"/>
              <a:ext cx="392112" cy="396875"/>
            </a:xfrm>
            <a:custGeom>
              <a:avLst/>
              <a:gdLst>
                <a:gd name="T0" fmla="*/ 68 w 71"/>
                <a:gd name="T1" fmla="*/ 30 h 72"/>
                <a:gd name="T2" fmla="*/ 62 w 71"/>
                <a:gd name="T3" fmla="*/ 30 h 72"/>
                <a:gd name="T4" fmla="*/ 58 w 71"/>
                <a:gd name="T5" fmla="*/ 21 h 72"/>
                <a:gd name="T6" fmla="*/ 63 w 71"/>
                <a:gd name="T7" fmla="*/ 17 h 72"/>
                <a:gd name="T8" fmla="*/ 63 w 71"/>
                <a:gd name="T9" fmla="*/ 12 h 72"/>
                <a:gd name="T10" fmla="*/ 59 w 71"/>
                <a:gd name="T11" fmla="*/ 9 h 72"/>
                <a:gd name="T12" fmla="*/ 54 w 71"/>
                <a:gd name="T13" fmla="*/ 9 h 72"/>
                <a:gd name="T14" fmla="*/ 50 w 71"/>
                <a:gd name="T15" fmla="*/ 13 h 72"/>
                <a:gd name="T16" fmla="*/ 42 w 71"/>
                <a:gd name="T17" fmla="*/ 9 h 72"/>
                <a:gd name="T18" fmla="*/ 42 w 71"/>
                <a:gd name="T19" fmla="*/ 4 h 72"/>
                <a:gd name="T20" fmla="*/ 38 w 71"/>
                <a:gd name="T21" fmla="*/ 0 h 72"/>
                <a:gd name="T22" fmla="*/ 33 w 71"/>
                <a:gd name="T23" fmla="*/ 0 h 72"/>
                <a:gd name="T24" fmla="*/ 30 w 71"/>
                <a:gd name="T25" fmla="*/ 4 h 72"/>
                <a:gd name="T26" fmla="*/ 30 w 71"/>
                <a:gd name="T27" fmla="*/ 9 h 72"/>
                <a:gd name="T28" fmla="*/ 21 w 71"/>
                <a:gd name="T29" fmla="*/ 13 h 72"/>
                <a:gd name="T30" fmla="*/ 17 w 71"/>
                <a:gd name="T31" fmla="*/ 9 h 72"/>
                <a:gd name="T32" fmla="*/ 12 w 71"/>
                <a:gd name="T33" fmla="*/ 9 h 72"/>
                <a:gd name="T34" fmla="*/ 9 w 71"/>
                <a:gd name="T35" fmla="*/ 12 h 72"/>
                <a:gd name="T36" fmla="*/ 9 w 71"/>
                <a:gd name="T37" fmla="*/ 17 h 72"/>
                <a:gd name="T38" fmla="*/ 13 w 71"/>
                <a:gd name="T39" fmla="*/ 21 h 72"/>
                <a:gd name="T40" fmla="*/ 9 w 71"/>
                <a:gd name="T41" fmla="*/ 30 h 72"/>
                <a:gd name="T42" fmla="*/ 3 w 71"/>
                <a:gd name="T43" fmla="*/ 30 h 72"/>
                <a:gd name="T44" fmla="*/ 0 w 71"/>
                <a:gd name="T45" fmla="*/ 33 h 72"/>
                <a:gd name="T46" fmla="*/ 0 w 71"/>
                <a:gd name="T47" fmla="*/ 38 h 72"/>
                <a:gd name="T48" fmla="*/ 3 w 71"/>
                <a:gd name="T49" fmla="*/ 42 h 72"/>
                <a:gd name="T50" fmla="*/ 9 w 71"/>
                <a:gd name="T51" fmla="*/ 42 h 72"/>
                <a:gd name="T52" fmla="*/ 13 w 71"/>
                <a:gd name="T53" fmla="*/ 50 h 72"/>
                <a:gd name="T54" fmla="*/ 9 w 71"/>
                <a:gd name="T55" fmla="*/ 54 h 72"/>
                <a:gd name="T56" fmla="*/ 9 w 71"/>
                <a:gd name="T57" fmla="*/ 60 h 72"/>
                <a:gd name="T58" fmla="*/ 12 w 71"/>
                <a:gd name="T59" fmla="*/ 63 h 72"/>
                <a:gd name="T60" fmla="*/ 17 w 71"/>
                <a:gd name="T61" fmla="*/ 63 h 72"/>
                <a:gd name="T62" fmla="*/ 21 w 71"/>
                <a:gd name="T63" fmla="*/ 59 h 72"/>
                <a:gd name="T64" fmla="*/ 30 w 71"/>
                <a:gd name="T65" fmla="*/ 62 h 72"/>
                <a:gd name="T66" fmla="*/ 29 w 71"/>
                <a:gd name="T67" fmla="*/ 68 h 72"/>
                <a:gd name="T68" fmla="*/ 33 w 71"/>
                <a:gd name="T69" fmla="*/ 72 h 72"/>
                <a:gd name="T70" fmla="*/ 38 w 71"/>
                <a:gd name="T71" fmla="*/ 72 h 72"/>
                <a:gd name="T72" fmla="*/ 41 w 71"/>
                <a:gd name="T73" fmla="*/ 68 h 72"/>
                <a:gd name="T74" fmla="*/ 41 w 71"/>
                <a:gd name="T75" fmla="*/ 62 h 72"/>
                <a:gd name="T76" fmla="*/ 50 w 71"/>
                <a:gd name="T77" fmla="*/ 59 h 72"/>
                <a:gd name="T78" fmla="*/ 54 w 71"/>
                <a:gd name="T79" fmla="*/ 63 h 72"/>
                <a:gd name="T80" fmla="*/ 59 w 71"/>
                <a:gd name="T81" fmla="*/ 63 h 72"/>
                <a:gd name="T82" fmla="*/ 62 w 71"/>
                <a:gd name="T83" fmla="*/ 60 h 72"/>
                <a:gd name="T84" fmla="*/ 62 w 71"/>
                <a:gd name="T85" fmla="*/ 54 h 72"/>
                <a:gd name="T86" fmla="*/ 58 w 71"/>
                <a:gd name="T87" fmla="*/ 50 h 72"/>
                <a:gd name="T88" fmla="*/ 62 w 71"/>
                <a:gd name="T89" fmla="*/ 42 h 72"/>
                <a:gd name="T90" fmla="*/ 68 w 71"/>
                <a:gd name="T91" fmla="*/ 42 h 72"/>
                <a:gd name="T92" fmla="*/ 71 w 71"/>
                <a:gd name="T93" fmla="*/ 38 h 72"/>
                <a:gd name="T94" fmla="*/ 71 w 71"/>
                <a:gd name="T95" fmla="*/ 34 h 72"/>
                <a:gd name="T96" fmla="*/ 68 w 71"/>
                <a:gd name="T97" fmla="*/ 30 h 72"/>
                <a:gd name="T98" fmla="*/ 36 w 71"/>
                <a:gd name="T99" fmla="*/ 48 h 72"/>
                <a:gd name="T100" fmla="*/ 24 w 71"/>
                <a:gd name="T101" fmla="*/ 36 h 72"/>
                <a:gd name="T102" fmla="*/ 36 w 71"/>
                <a:gd name="T103" fmla="*/ 24 h 72"/>
                <a:gd name="T104" fmla="*/ 48 w 71"/>
                <a:gd name="T105" fmla="*/ 36 h 72"/>
                <a:gd name="T106" fmla="*/ 36 w 71"/>
                <a:gd name="T107" fmla="*/ 4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1" h="72">
                  <a:moveTo>
                    <a:pt x="68" y="30"/>
                  </a:moveTo>
                  <a:cubicBezTo>
                    <a:pt x="62" y="30"/>
                    <a:pt x="62" y="30"/>
                    <a:pt x="62" y="30"/>
                  </a:cubicBezTo>
                  <a:cubicBezTo>
                    <a:pt x="61" y="27"/>
                    <a:pt x="60" y="24"/>
                    <a:pt x="58" y="21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4" y="16"/>
                    <a:pt x="64" y="13"/>
                    <a:pt x="63" y="12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58" y="7"/>
                    <a:pt x="56" y="7"/>
                    <a:pt x="54" y="9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47" y="11"/>
                    <a:pt x="45" y="10"/>
                    <a:pt x="42" y="9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2"/>
                    <a:pt x="40" y="0"/>
                    <a:pt x="38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1" y="0"/>
                    <a:pt x="30" y="2"/>
                    <a:pt x="30" y="4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7" y="10"/>
                    <a:pt x="24" y="11"/>
                    <a:pt x="21" y="13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7"/>
                    <a:pt x="13" y="7"/>
                    <a:pt x="12" y="9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7" y="13"/>
                    <a:pt x="7" y="16"/>
                    <a:pt x="9" y="17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1" y="24"/>
                    <a:pt x="10" y="27"/>
                    <a:pt x="9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1" y="30"/>
                    <a:pt x="0" y="31"/>
                    <a:pt x="0" y="3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0"/>
                    <a:pt x="1" y="42"/>
                    <a:pt x="3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10" y="45"/>
                    <a:pt x="11" y="48"/>
                    <a:pt x="13" y="50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7" y="56"/>
                    <a:pt x="7" y="58"/>
                    <a:pt x="9" y="60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3" y="64"/>
                    <a:pt x="15" y="64"/>
                    <a:pt x="17" y="63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4" y="60"/>
                    <a:pt x="26" y="61"/>
                    <a:pt x="30" y="62"/>
                  </a:cubicBezTo>
                  <a:cubicBezTo>
                    <a:pt x="29" y="68"/>
                    <a:pt x="29" y="68"/>
                    <a:pt x="29" y="68"/>
                  </a:cubicBezTo>
                  <a:cubicBezTo>
                    <a:pt x="29" y="70"/>
                    <a:pt x="31" y="72"/>
                    <a:pt x="33" y="72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40" y="72"/>
                    <a:pt x="41" y="70"/>
                    <a:pt x="41" y="68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4" y="61"/>
                    <a:pt x="47" y="60"/>
                    <a:pt x="50" y="59"/>
                  </a:cubicBezTo>
                  <a:cubicBezTo>
                    <a:pt x="54" y="63"/>
                    <a:pt x="54" y="63"/>
                    <a:pt x="54" y="63"/>
                  </a:cubicBezTo>
                  <a:cubicBezTo>
                    <a:pt x="55" y="64"/>
                    <a:pt x="58" y="64"/>
                    <a:pt x="59" y="63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4" y="58"/>
                    <a:pt x="64" y="56"/>
                    <a:pt x="62" y="54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60" y="48"/>
                    <a:pt x="61" y="45"/>
                    <a:pt x="62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2"/>
                    <a:pt x="71" y="40"/>
                    <a:pt x="71" y="38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2"/>
                    <a:pt x="70" y="30"/>
                    <a:pt x="68" y="30"/>
                  </a:cubicBezTo>
                  <a:close/>
                  <a:moveTo>
                    <a:pt x="36" y="48"/>
                  </a:moveTo>
                  <a:cubicBezTo>
                    <a:pt x="29" y="48"/>
                    <a:pt x="24" y="42"/>
                    <a:pt x="24" y="36"/>
                  </a:cubicBezTo>
                  <a:cubicBezTo>
                    <a:pt x="24" y="29"/>
                    <a:pt x="29" y="24"/>
                    <a:pt x="36" y="24"/>
                  </a:cubicBezTo>
                  <a:cubicBezTo>
                    <a:pt x="42" y="24"/>
                    <a:pt x="48" y="29"/>
                    <a:pt x="48" y="36"/>
                  </a:cubicBezTo>
                  <a:cubicBezTo>
                    <a:pt x="48" y="42"/>
                    <a:pt x="42" y="48"/>
                    <a:pt x="36" y="48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42"/>
            <p:cNvSpPr>
              <a:spLocks noEditPoints="1"/>
            </p:cNvSpPr>
            <p:nvPr/>
          </p:nvSpPr>
          <p:spPr bwMode="auto">
            <a:xfrm>
              <a:off x="4002088" y="4514533"/>
              <a:ext cx="414337" cy="419100"/>
            </a:xfrm>
            <a:custGeom>
              <a:avLst/>
              <a:gdLst>
                <a:gd name="T0" fmla="*/ 29 w 75"/>
                <a:gd name="T1" fmla="*/ 70 h 76"/>
                <a:gd name="T2" fmla="*/ 20 w 75"/>
                <a:gd name="T3" fmla="*/ 66 h 76"/>
                <a:gd name="T4" fmla="*/ 7 w 75"/>
                <a:gd name="T5" fmla="*/ 59 h 76"/>
                <a:gd name="T6" fmla="*/ 10 w 75"/>
                <a:gd name="T7" fmla="*/ 46 h 76"/>
                <a:gd name="T8" fmla="*/ 0 w 75"/>
                <a:gd name="T9" fmla="*/ 40 h 76"/>
                <a:gd name="T10" fmla="*/ 10 w 75"/>
                <a:gd name="T11" fmla="*/ 30 h 76"/>
                <a:gd name="T12" fmla="*/ 8 w 75"/>
                <a:gd name="T13" fmla="*/ 16 h 76"/>
                <a:gd name="T14" fmla="*/ 21 w 75"/>
                <a:gd name="T15" fmla="*/ 9 h 76"/>
                <a:gd name="T16" fmla="*/ 30 w 75"/>
                <a:gd name="T17" fmla="*/ 6 h 76"/>
                <a:gd name="T18" fmla="*/ 46 w 75"/>
                <a:gd name="T19" fmla="*/ 6 h 76"/>
                <a:gd name="T20" fmla="*/ 55 w 75"/>
                <a:gd name="T21" fmla="*/ 9 h 76"/>
                <a:gd name="T22" fmla="*/ 68 w 75"/>
                <a:gd name="T23" fmla="*/ 17 h 76"/>
                <a:gd name="T24" fmla="*/ 65 w 75"/>
                <a:gd name="T25" fmla="*/ 30 h 76"/>
                <a:gd name="T26" fmla="*/ 75 w 75"/>
                <a:gd name="T27" fmla="*/ 40 h 76"/>
                <a:gd name="T28" fmla="*/ 65 w 75"/>
                <a:gd name="T29" fmla="*/ 46 h 76"/>
                <a:gd name="T30" fmla="*/ 66 w 75"/>
                <a:gd name="T31" fmla="*/ 63 h 76"/>
                <a:gd name="T32" fmla="*/ 52 w 75"/>
                <a:gd name="T33" fmla="*/ 63 h 76"/>
                <a:gd name="T34" fmla="*/ 40 w 75"/>
                <a:gd name="T35" fmla="*/ 76 h 76"/>
                <a:gd name="T36" fmla="*/ 32 w 75"/>
                <a:gd name="T37" fmla="*/ 62 h 76"/>
                <a:gd name="T38" fmla="*/ 35 w 75"/>
                <a:gd name="T39" fmla="*/ 72 h 76"/>
                <a:gd name="T40" fmla="*/ 40 w 75"/>
                <a:gd name="T41" fmla="*/ 72 h 76"/>
                <a:gd name="T42" fmla="*/ 43 w 75"/>
                <a:gd name="T43" fmla="*/ 62 h 76"/>
                <a:gd name="T44" fmla="*/ 57 w 75"/>
                <a:gd name="T45" fmla="*/ 63 h 76"/>
                <a:gd name="T46" fmla="*/ 63 w 75"/>
                <a:gd name="T47" fmla="*/ 58 h 76"/>
                <a:gd name="T48" fmla="*/ 62 w 75"/>
                <a:gd name="T49" fmla="*/ 43 h 76"/>
                <a:gd name="T50" fmla="*/ 71 w 75"/>
                <a:gd name="T51" fmla="*/ 40 h 76"/>
                <a:gd name="T52" fmla="*/ 62 w 75"/>
                <a:gd name="T53" fmla="*/ 34 h 76"/>
                <a:gd name="T54" fmla="*/ 58 w 75"/>
                <a:gd name="T55" fmla="*/ 23 h 76"/>
                <a:gd name="T56" fmla="*/ 63 w 75"/>
                <a:gd name="T57" fmla="*/ 15 h 76"/>
                <a:gd name="T58" fmla="*/ 52 w 75"/>
                <a:gd name="T59" fmla="*/ 18 h 76"/>
                <a:gd name="T60" fmla="*/ 42 w 75"/>
                <a:gd name="T61" fmla="*/ 13 h 76"/>
                <a:gd name="T62" fmla="*/ 35 w 75"/>
                <a:gd name="T63" fmla="*/ 4 h 76"/>
                <a:gd name="T64" fmla="*/ 32 w 75"/>
                <a:gd name="T65" fmla="*/ 13 h 76"/>
                <a:gd name="T66" fmla="*/ 18 w 75"/>
                <a:gd name="T67" fmla="*/ 12 h 76"/>
                <a:gd name="T68" fmla="*/ 12 w 75"/>
                <a:gd name="T69" fmla="*/ 16 h 76"/>
                <a:gd name="T70" fmla="*/ 16 w 75"/>
                <a:gd name="T71" fmla="*/ 24 h 76"/>
                <a:gd name="T72" fmla="*/ 5 w 75"/>
                <a:gd name="T73" fmla="*/ 34 h 76"/>
                <a:gd name="T74" fmla="*/ 4 w 75"/>
                <a:gd name="T75" fmla="*/ 41 h 76"/>
                <a:gd name="T76" fmla="*/ 13 w 75"/>
                <a:gd name="T77" fmla="*/ 43 h 76"/>
                <a:gd name="T78" fmla="*/ 12 w 75"/>
                <a:gd name="T79" fmla="*/ 58 h 76"/>
                <a:gd name="T80" fmla="*/ 15 w 75"/>
                <a:gd name="T81" fmla="*/ 63 h 76"/>
                <a:gd name="T82" fmla="*/ 38 w 75"/>
                <a:gd name="T83" fmla="*/ 52 h 76"/>
                <a:gd name="T84" fmla="*/ 52 w 75"/>
                <a:gd name="T85" fmla="*/ 38 h 76"/>
                <a:gd name="T86" fmla="*/ 28 w 75"/>
                <a:gd name="T87" fmla="*/ 38 h 76"/>
                <a:gd name="T88" fmla="*/ 38 w 75"/>
                <a:gd name="T89" fmla="*/ 2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5" h="76">
                  <a:moveTo>
                    <a:pt x="40" y="76"/>
                  </a:moveTo>
                  <a:cubicBezTo>
                    <a:pt x="35" y="76"/>
                    <a:pt x="35" y="76"/>
                    <a:pt x="35" y="76"/>
                  </a:cubicBezTo>
                  <a:cubicBezTo>
                    <a:pt x="32" y="76"/>
                    <a:pt x="29" y="73"/>
                    <a:pt x="29" y="70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7" y="65"/>
                    <a:pt x="25" y="64"/>
                    <a:pt x="23" y="63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18" y="68"/>
                    <a:pt x="14" y="68"/>
                    <a:pt x="12" y="66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8" y="62"/>
                    <a:pt x="7" y="60"/>
                    <a:pt x="7" y="59"/>
                  </a:cubicBezTo>
                  <a:cubicBezTo>
                    <a:pt x="7" y="57"/>
                    <a:pt x="8" y="56"/>
                    <a:pt x="9" y="55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1" y="50"/>
                    <a:pt x="10" y="48"/>
                    <a:pt x="10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4" y="46"/>
                    <a:pt x="2" y="45"/>
                    <a:pt x="1" y="44"/>
                  </a:cubicBezTo>
                  <a:cubicBezTo>
                    <a:pt x="0" y="43"/>
                    <a:pt x="0" y="41"/>
                    <a:pt x="0" y="4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2"/>
                    <a:pt x="2" y="30"/>
                    <a:pt x="5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8"/>
                    <a:pt x="11" y="26"/>
                    <a:pt x="12" y="24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19"/>
                    <a:pt x="8" y="18"/>
                    <a:pt x="8" y="16"/>
                  </a:cubicBezTo>
                  <a:cubicBezTo>
                    <a:pt x="8" y="15"/>
                    <a:pt x="8" y="13"/>
                    <a:pt x="9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5" y="7"/>
                    <a:pt x="18" y="7"/>
                    <a:pt x="21" y="9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6" y="11"/>
                    <a:pt x="28" y="11"/>
                    <a:pt x="30" y="10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2"/>
                    <a:pt x="32" y="0"/>
                    <a:pt x="35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6" y="2"/>
                    <a:pt x="46" y="6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8" y="11"/>
                    <a:pt x="50" y="11"/>
                    <a:pt x="52" y="12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7" y="7"/>
                    <a:pt x="61" y="7"/>
                    <a:pt x="63" y="9"/>
                  </a:cubicBezTo>
                  <a:cubicBezTo>
                    <a:pt x="66" y="13"/>
                    <a:pt x="66" y="13"/>
                    <a:pt x="66" y="13"/>
                  </a:cubicBezTo>
                  <a:cubicBezTo>
                    <a:pt x="67" y="14"/>
                    <a:pt x="68" y="15"/>
                    <a:pt x="68" y="17"/>
                  </a:cubicBezTo>
                  <a:cubicBezTo>
                    <a:pt x="68" y="18"/>
                    <a:pt x="67" y="20"/>
                    <a:pt x="66" y="21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64" y="26"/>
                    <a:pt x="65" y="28"/>
                    <a:pt x="65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3" y="30"/>
                    <a:pt x="75" y="32"/>
                    <a:pt x="75" y="36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75" y="43"/>
                    <a:pt x="73" y="46"/>
                    <a:pt x="70" y="46"/>
                  </a:cubicBezTo>
                  <a:cubicBezTo>
                    <a:pt x="70" y="46"/>
                    <a:pt x="70" y="46"/>
                    <a:pt x="70" y="46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5" y="48"/>
                    <a:pt x="64" y="50"/>
                    <a:pt x="63" y="52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8" y="57"/>
                    <a:pt x="68" y="61"/>
                    <a:pt x="66" y="63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1" y="68"/>
                    <a:pt x="57" y="68"/>
                    <a:pt x="55" y="66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0" y="64"/>
                    <a:pt x="48" y="65"/>
                    <a:pt x="45" y="66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5" y="73"/>
                    <a:pt x="43" y="76"/>
                    <a:pt x="40" y="76"/>
                  </a:cubicBezTo>
                  <a:close/>
                  <a:moveTo>
                    <a:pt x="23" y="58"/>
                  </a:moveTo>
                  <a:cubicBezTo>
                    <a:pt x="24" y="59"/>
                    <a:pt x="24" y="59"/>
                    <a:pt x="24" y="59"/>
                  </a:cubicBezTo>
                  <a:cubicBezTo>
                    <a:pt x="27" y="60"/>
                    <a:pt x="29" y="62"/>
                    <a:pt x="32" y="62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3" y="71"/>
                    <a:pt x="34" y="72"/>
                    <a:pt x="35" y="72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41" y="72"/>
                    <a:pt x="41" y="71"/>
                    <a:pt x="41" y="70"/>
                  </a:cubicBezTo>
                  <a:cubicBezTo>
                    <a:pt x="41" y="63"/>
                    <a:pt x="41" y="63"/>
                    <a:pt x="41" y="63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46" y="62"/>
                    <a:pt x="48" y="60"/>
                    <a:pt x="51" y="59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7" y="63"/>
                    <a:pt x="57" y="63"/>
                    <a:pt x="57" y="63"/>
                  </a:cubicBezTo>
                  <a:cubicBezTo>
                    <a:pt x="58" y="64"/>
                    <a:pt x="59" y="64"/>
                    <a:pt x="60" y="63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4" y="60"/>
                    <a:pt x="64" y="58"/>
                    <a:pt x="63" y="58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60" y="49"/>
                    <a:pt x="61" y="46"/>
                    <a:pt x="62" y="43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42"/>
                    <a:pt x="71" y="41"/>
                    <a:pt x="71" y="40"/>
                  </a:cubicBezTo>
                  <a:cubicBezTo>
                    <a:pt x="71" y="36"/>
                    <a:pt x="71" y="36"/>
                    <a:pt x="71" y="36"/>
                  </a:cubicBezTo>
                  <a:cubicBezTo>
                    <a:pt x="71" y="35"/>
                    <a:pt x="71" y="34"/>
                    <a:pt x="70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61" y="30"/>
                    <a:pt x="60" y="27"/>
                    <a:pt x="59" y="25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4" y="17"/>
                    <a:pt x="64" y="17"/>
                  </a:cubicBezTo>
                  <a:cubicBezTo>
                    <a:pt x="64" y="16"/>
                    <a:pt x="63" y="16"/>
                    <a:pt x="63" y="15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59" y="12"/>
                    <a:pt x="58" y="12"/>
                    <a:pt x="57" y="12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48" y="15"/>
                    <a:pt x="46" y="14"/>
                    <a:pt x="43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5"/>
                    <a:pt x="41" y="4"/>
                    <a:pt x="40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5"/>
                    <a:pt x="34" y="6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29" y="14"/>
                    <a:pt x="27" y="15"/>
                    <a:pt x="24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1"/>
                    <a:pt x="16" y="11"/>
                    <a:pt x="15" y="12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7"/>
                    <a:pt x="12" y="17"/>
                    <a:pt x="12" y="18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7"/>
                    <a:pt x="14" y="29"/>
                    <a:pt x="13" y="32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4" y="34"/>
                    <a:pt x="4" y="34"/>
                    <a:pt x="4" y="35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0"/>
                    <a:pt x="4" y="41"/>
                    <a:pt x="4" y="41"/>
                  </a:cubicBezTo>
                  <a:cubicBezTo>
                    <a:pt x="4" y="41"/>
                    <a:pt x="5" y="42"/>
                    <a:pt x="5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4" y="46"/>
                    <a:pt x="15" y="49"/>
                    <a:pt x="16" y="51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12" y="58"/>
                    <a:pt x="11" y="58"/>
                    <a:pt x="11" y="59"/>
                  </a:cubicBezTo>
                  <a:cubicBezTo>
                    <a:pt x="11" y="59"/>
                    <a:pt x="12" y="60"/>
                    <a:pt x="12" y="60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6" y="64"/>
                    <a:pt x="17" y="64"/>
                    <a:pt x="18" y="63"/>
                  </a:cubicBezTo>
                  <a:lnTo>
                    <a:pt x="23" y="58"/>
                  </a:lnTo>
                  <a:close/>
                  <a:moveTo>
                    <a:pt x="38" y="52"/>
                  </a:moveTo>
                  <a:cubicBezTo>
                    <a:pt x="30" y="52"/>
                    <a:pt x="24" y="46"/>
                    <a:pt x="24" y="38"/>
                  </a:cubicBezTo>
                  <a:cubicBezTo>
                    <a:pt x="24" y="30"/>
                    <a:pt x="30" y="24"/>
                    <a:pt x="38" y="24"/>
                  </a:cubicBezTo>
                  <a:cubicBezTo>
                    <a:pt x="45" y="24"/>
                    <a:pt x="52" y="30"/>
                    <a:pt x="52" y="38"/>
                  </a:cubicBezTo>
                  <a:cubicBezTo>
                    <a:pt x="52" y="46"/>
                    <a:pt x="45" y="52"/>
                    <a:pt x="38" y="52"/>
                  </a:cubicBezTo>
                  <a:close/>
                  <a:moveTo>
                    <a:pt x="38" y="28"/>
                  </a:moveTo>
                  <a:cubicBezTo>
                    <a:pt x="32" y="28"/>
                    <a:pt x="28" y="32"/>
                    <a:pt x="28" y="38"/>
                  </a:cubicBezTo>
                  <a:cubicBezTo>
                    <a:pt x="28" y="43"/>
                    <a:pt x="32" y="48"/>
                    <a:pt x="38" y="48"/>
                  </a:cubicBezTo>
                  <a:cubicBezTo>
                    <a:pt x="43" y="48"/>
                    <a:pt x="48" y="43"/>
                    <a:pt x="48" y="38"/>
                  </a:cubicBezTo>
                  <a:cubicBezTo>
                    <a:pt x="48" y="32"/>
                    <a:pt x="43" y="28"/>
                    <a:pt x="38" y="28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43"/>
            <p:cNvSpPr/>
            <p:nvPr/>
          </p:nvSpPr>
          <p:spPr bwMode="auto">
            <a:xfrm>
              <a:off x="4222750" y="4768533"/>
              <a:ext cx="82550" cy="66675"/>
            </a:xfrm>
            <a:custGeom>
              <a:avLst/>
              <a:gdLst>
                <a:gd name="T0" fmla="*/ 2 w 15"/>
                <a:gd name="T1" fmla="*/ 12 h 12"/>
                <a:gd name="T2" fmla="*/ 1 w 15"/>
                <a:gd name="T3" fmla="*/ 10 h 12"/>
                <a:gd name="T4" fmla="*/ 2 w 15"/>
                <a:gd name="T5" fmla="*/ 9 h 12"/>
                <a:gd name="T6" fmla="*/ 12 w 15"/>
                <a:gd name="T7" fmla="*/ 1 h 12"/>
                <a:gd name="T8" fmla="*/ 14 w 15"/>
                <a:gd name="T9" fmla="*/ 0 h 12"/>
                <a:gd name="T10" fmla="*/ 14 w 15"/>
                <a:gd name="T11" fmla="*/ 2 h 12"/>
                <a:gd name="T12" fmla="*/ 2 w 15"/>
                <a:gd name="T13" fmla="*/ 11 h 12"/>
                <a:gd name="T14" fmla="*/ 2 w 15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2">
                  <a:moveTo>
                    <a:pt x="2" y="12"/>
                  </a:moveTo>
                  <a:cubicBezTo>
                    <a:pt x="1" y="12"/>
                    <a:pt x="1" y="11"/>
                    <a:pt x="1" y="10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6" y="7"/>
                    <a:pt x="9" y="4"/>
                    <a:pt x="12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4" y="0"/>
                    <a:pt x="15" y="1"/>
                    <a:pt x="14" y="2"/>
                  </a:cubicBezTo>
                  <a:cubicBezTo>
                    <a:pt x="12" y="7"/>
                    <a:pt x="7" y="10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44"/>
            <p:cNvSpPr/>
            <p:nvPr/>
          </p:nvSpPr>
          <p:spPr bwMode="auto">
            <a:xfrm>
              <a:off x="4102100" y="4614545"/>
              <a:ext cx="93662" cy="87313"/>
            </a:xfrm>
            <a:custGeom>
              <a:avLst/>
              <a:gdLst>
                <a:gd name="T0" fmla="*/ 1 w 17"/>
                <a:gd name="T1" fmla="*/ 16 h 16"/>
                <a:gd name="T2" fmla="*/ 1 w 17"/>
                <a:gd name="T3" fmla="*/ 16 h 16"/>
                <a:gd name="T4" fmla="*/ 0 w 17"/>
                <a:gd name="T5" fmla="*/ 14 h 16"/>
                <a:gd name="T6" fmla="*/ 15 w 17"/>
                <a:gd name="T7" fmla="*/ 0 h 16"/>
                <a:gd name="T8" fmla="*/ 17 w 17"/>
                <a:gd name="T9" fmla="*/ 1 h 16"/>
                <a:gd name="T10" fmla="*/ 16 w 17"/>
                <a:gd name="T11" fmla="*/ 3 h 16"/>
                <a:gd name="T12" fmla="*/ 3 w 17"/>
                <a:gd name="T13" fmla="*/ 15 h 16"/>
                <a:gd name="T14" fmla="*/ 1 w 17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6"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2" y="7"/>
                    <a:pt x="8" y="2"/>
                    <a:pt x="15" y="0"/>
                  </a:cubicBezTo>
                  <a:cubicBezTo>
                    <a:pt x="16" y="0"/>
                    <a:pt x="17" y="0"/>
                    <a:pt x="17" y="1"/>
                  </a:cubicBezTo>
                  <a:cubicBezTo>
                    <a:pt x="17" y="2"/>
                    <a:pt x="17" y="3"/>
                    <a:pt x="16" y="3"/>
                  </a:cubicBezTo>
                  <a:cubicBezTo>
                    <a:pt x="10" y="4"/>
                    <a:pt x="5" y="9"/>
                    <a:pt x="3" y="15"/>
                  </a:cubicBezTo>
                  <a:cubicBezTo>
                    <a:pt x="3" y="15"/>
                    <a:pt x="2" y="16"/>
                    <a:pt x="1" y="16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" name="椭圆 31"/>
          <p:cNvSpPr/>
          <p:nvPr/>
        </p:nvSpPr>
        <p:spPr>
          <a:xfrm rot="15654318">
            <a:off x="7025768" y="2709966"/>
            <a:ext cx="940797" cy="931417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7400455" y="4019444"/>
            <a:ext cx="4312169" cy="1942220"/>
            <a:chOff x="613642" y="1696126"/>
            <a:chExt cx="8958914" cy="4035134"/>
          </a:xfrm>
        </p:grpSpPr>
        <p:sp>
          <p:nvSpPr>
            <p:cNvPr id="3" name="任意多边形 2"/>
            <p:cNvSpPr/>
            <p:nvPr/>
          </p:nvSpPr>
          <p:spPr>
            <a:xfrm>
              <a:off x="613642" y="2843222"/>
              <a:ext cx="3044704" cy="1487137"/>
            </a:xfrm>
            <a:custGeom>
              <a:avLst/>
              <a:gdLst>
                <a:gd name="connsiteX0" fmla="*/ 2974693 w 2986268"/>
                <a:gd name="connsiteY0" fmla="*/ 266218 h 1469985"/>
                <a:gd name="connsiteX1" fmla="*/ 2592729 w 2986268"/>
                <a:gd name="connsiteY1" fmla="*/ 23150 h 1469985"/>
                <a:gd name="connsiteX2" fmla="*/ 1307939 w 2986268"/>
                <a:gd name="connsiteY2" fmla="*/ 0 h 1469985"/>
                <a:gd name="connsiteX3" fmla="*/ 1516283 w 2986268"/>
                <a:gd name="connsiteY3" fmla="*/ 324091 h 1469985"/>
                <a:gd name="connsiteX4" fmla="*/ 2257063 w 2986268"/>
                <a:gd name="connsiteY4" fmla="*/ 324091 h 1469985"/>
                <a:gd name="connsiteX5" fmla="*/ 2257063 w 2986268"/>
                <a:gd name="connsiteY5" fmla="*/ 601884 h 1469985"/>
                <a:gd name="connsiteX6" fmla="*/ 1041721 w 2986268"/>
                <a:gd name="connsiteY6" fmla="*/ 567160 h 1469985"/>
                <a:gd name="connsiteX7" fmla="*/ 266217 w 2986268"/>
                <a:gd name="connsiteY7" fmla="*/ 104172 h 1469985"/>
                <a:gd name="connsiteX8" fmla="*/ 0 w 2986268"/>
                <a:gd name="connsiteY8" fmla="*/ 381965 h 1469985"/>
                <a:gd name="connsiteX9" fmla="*/ 1701478 w 2986268"/>
                <a:gd name="connsiteY9" fmla="*/ 1388962 h 1469985"/>
                <a:gd name="connsiteX10" fmla="*/ 2639027 w 2986268"/>
                <a:gd name="connsiteY10" fmla="*/ 1365813 h 1469985"/>
                <a:gd name="connsiteX11" fmla="*/ 2986268 w 2986268"/>
                <a:gd name="connsiteY11" fmla="*/ 1469985 h 1469985"/>
                <a:gd name="connsiteX12" fmla="*/ 2974693 w 2986268"/>
                <a:gd name="connsiteY12" fmla="*/ 266218 h 1469985"/>
                <a:gd name="connsiteX0-1" fmla="*/ 2974693 w 2986268"/>
                <a:gd name="connsiteY0-2" fmla="*/ 266218 h 1469985"/>
                <a:gd name="connsiteX1-3" fmla="*/ 2592729 w 2986268"/>
                <a:gd name="connsiteY1-4" fmla="*/ 23150 h 1469985"/>
                <a:gd name="connsiteX2-5" fmla="*/ 1307939 w 2986268"/>
                <a:gd name="connsiteY2-6" fmla="*/ 0 h 1469985"/>
                <a:gd name="connsiteX3-7" fmla="*/ 1516283 w 2986268"/>
                <a:gd name="connsiteY3-8" fmla="*/ 324091 h 1469985"/>
                <a:gd name="connsiteX4-9" fmla="*/ 2257063 w 2986268"/>
                <a:gd name="connsiteY4-10" fmla="*/ 324091 h 1469985"/>
                <a:gd name="connsiteX5-11" fmla="*/ 2257063 w 2986268"/>
                <a:gd name="connsiteY5-12" fmla="*/ 601884 h 1469985"/>
                <a:gd name="connsiteX6-13" fmla="*/ 1041721 w 2986268"/>
                <a:gd name="connsiteY6-14" fmla="*/ 567160 h 1469985"/>
                <a:gd name="connsiteX7-15" fmla="*/ 266217 w 2986268"/>
                <a:gd name="connsiteY7-16" fmla="*/ 104172 h 1469985"/>
                <a:gd name="connsiteX8-17" fmla="*/ 0 w 2986268"/>
                <a:gd name="connsiteY8-18" fmla="*/ 381965 h 1469985"/>
                <a:gd name="connsiteX9-19" fmla="*/ 1701478 w 2986268"/>
                <a:gd name="connsiteY9-20" fmla="*/ 1388962 h 1469985"/>
                <a:gd name="connsiteX10-21" fmla="*/ 2639027 w 2986268"/>
                <a:gd name="connsiteY10-22" fmla="*/ 1365813 h 1469985"/>
                <a:gd name="connsiteX11-23" fmla="*/ 2986268 w 2986268"/>
                <a:gd name="connsiteY11-24" fmla="*/ 1469985 h 1469985"/>
                <a:gd name="connsiteX12-25" fmla="*/ 2974693 w 2986268"/>
                <a:gd name="connsiteY12-26" fmla="*/ 266218 h 1469985"/>
                <a:gd name="connsiteX0-27" fmla="*/ 2974693 w 2986268"/>
                <a:gd name="connsiteY0-28" fmla="*/ 266218 h 1469985"/>
                <a:gd name="connsiteX1-29" fmla="*/ 2592729 w 2986268"/>
                <a:gd name="connsiteY1-30" fmla="*/ 23150 h 1469985"/>
                <a:gd name="connsiteX2-31" fmla="*/ 1307939 w 2986268"/>
                <a:gd name="connsiteY2-32" fmla="*/ 0 h 1469985"/>
                <a:gd name="connsiteX3-33" fmla="*/ 1516283 w 2986268"/>
                <a:gd name="connsiteY3-34" fmla="*/ 324091 h 1469985"/>
                <a:gd name="connsiteX4-35" fmla="*/ 2257063 w 2986268"/>
                <a:gd name="connsiteY4-36" fmla="*/ 324091 h 1469985"/>
                <a:gd name="connsiteX5-37" fmla="*/ 2257063 w 2986268"/>
                <a:gd name="connsiteY5-38" fmla="*/ 601884 h 1469985"/>
                <a:gd name="connsiteX6-39" fmla="*/ 1041721 w 2986268"/>
                <a:gd name="connsiteY6-40" fmla="*/ 567160 h 1469985"/>
                <a:gd name="connsiteX7-41" fmla="*/ 266217 w 2986268"/>
                <a:gd name="connsiteY7-42" fmla="*/ 104172 h 1469985"/>
                <a:gd name="connsiteX8-43" fmla="*/ 0 w 2986268"/>
                <a:gd name="connsiteY8-44" fmla="*/ 381965 h 1469985"/>
                <a:gd name="connsiteX9-45" fmla="*/ 1701478 w 2986268"/>
                <a:gd name="connsiteY9-46" fmla="*/ 1388962 h 1469985"/>
                <a:gd name="connsiteX10-47" fmla="*/ 2639027 w 2986268"/>
                <a:gd name="connsiteY10-48" fmla="*/ 1365813 h 1469985"/>
                <a:gd name="connsiteX11-49" fmla="*/ 2986268 w 2986268"/>
                <a:gd name="connsiteY11-50" fmla="*/ 1469985 h 1469985"/>
                <a:gd name="connsiteX12-51" fmla="*/ 2974693 w 2986268"/>
                <a:gd name="connsiteY12-52" fmla="*/ 266218 h 1469985"/>
                <a:gd name="connsiteX0-53" fmla="*/ 2974693 w 2986268"/>
                <a:gd name="connsiteY0-54" fmla="*/ 266218 h 1469985"/>
                <a:gd name="connsiteX1-55" fmla="*/ 2592729 w 2986268"/>
                <a:gd name="connsiteY1-56" fmla="*/ 23150 h 1469985"/>
                <a:gd name="connsiteX2-57" fmla="*/ 1307939 w 2986268"/>
                <a:gd name="connsiteY2-58" fmla="*/ 0 h 1469985"/>
                <a:gd name="connsiteX3-59" fmla="*/ 1516283 w 2986268"/>
                <a:gd name="connsiteY3-60" fmla="*/ 324091 h 1469985"/>
                <a:gd name="connsiteX4-61" fmla="*/ 2257063 w 2986268"/>
                <a:gd name="connsiteY4-62" fmla="*/ 324091 h 1469985"/>
                <a:gd name="connsiteX5-63" fmla="*/ 2257063 w 2986268"/>
                <a:gd name="connsiteY5-64" fmla="*/ 601884 h 1469985"/>
                <a:gd name="connsiteX6-65" fmla="*/ 1041721 w 2986268"/>
                <a:gd name="connsiteY6-66" fmla="*/ 567160 h 1469985"/>
                <a:gd name="connsiteX7-67" fmla="*/ 266217 w 2986268"/>
                <a:gd name="connsiteY7-68" fmla="*/ 104172 h 1469985"/>
                <a:gd name="connsiteX8-69" fmla="*/ 0 w 2986268"/>
                <a:gd name="connsiteY8-70" fmla="*/ 381965 h 1469985"/>
                <a:gd name="connsiteX9-71" fmla="*/ 1701478 w 2986268"/>
                <a:gd name="connsiteY9-72" fmla="*/ 1388962 h 1469985"/>
                <a:gd name="connsiteX10-73" fmla="*/ 2639027 w 2986268"/>
                <a:gd name="connsiteY10-74" fmla="*/ 1365813 h 1469985"/>
                <a:gd name="connsiteX11-75" fmla="*/ 2986268 w 2986268"/>
                <a:gd name="connsiteY11-76" fmla="*/ 1469985 h 1469985"/>
                <a:gd name="connsiteX12-77" fmla="*/ 2974693 w 2986268"/>
                <a:gd name="connsiteY12-78" fmla="*/ 266218 h 1469985"/>
                <a:gd name="connsiteX0-79" fmla="*/ 2974693 w 2986268"/>
                <a:gd name="connsiteY0-80" fmla="*/ 266218 h 1469985"/>
                <a:gd name="connsiteX1-81" fmla="*/ 2592729 w 2986268"/>
                <a:gd name="connsiteY1-82" fmla="*/ 23150 h 1469985"/>
                <a:gd name="connsiteX2-83" fmla="*/ 1307939 w 2986268"/>
                <a:gd name="connsiteY2-84" fmla="*/ 0 h 1469985"/>
                <a:gd name="connsiteX3-85" fmla="*/ 1516283 w 2986268"/>
                <a:gd name="connsiteY3-86" fmla="*/ 324091 h 1469985"/>
                <a:gd name="connsiteX4-87" fmla="*/ 2257063 w 2986268"/>
                <a:gd name="connsiteY4-88" fmla="*/ 324091 h 1469985"/>
                <a:gd name="connsiteX5-89" fmla="*/ 2257063 w 2986268"/>
                <a:gd name="connsiteY5-90" fmla="*/ 601884 h 1469985"/>
                <a:gd name="connsiteX6-91" fmla="*/ 1041721 w 2986268"/>
                <a:gd name="connsiteY6-92" fmla="*/ 567160 h 1469985"/>
                <a:gd name="connsiteX7-93" fmla="*/ 266217 w 2986268"/>
                <a:gd name="connsiteY7-94" fmla="*/ 104172 h 1469985"/>
                <a:gd name="connsiteX8-95" fmla="*/ 0 w 2986268"/>
                <a:gd name="connsiteY8-96" fmla="*/ 381965 h 1469985"/>
                <a:gd name="connsiteX9-97" fmla="*/ 1701478 w 2986268"/>
                <a:gd name="connsiteY9-98" fmla="*/ 1388962 h 1469985"/>
                <a:gd name="connsiteX10-99" fmla="*/ 2639027 w 2986268"/>
                <a:gd name="connsiteY10-100" fmla="*/ 1365813 h 1469985"/>
                <a:gd name="connsiteX11-101" fmla="*/ 2986268 w 2986268"/>
                <a:gd name="connsiteY11-102" fmla="*/ 1469985 h 1469985"/>
                <a:gd name="connsiteX12-103" fmla="*/ 2974693 w 2986268"/>
                <a:gd name="connsiteY12-104" fmla="*/ 266218 h 1469985"/>
                <a:gd name="connsiteX0-105" fmla="*/ 2974693 w 2986268"/>
                <a:gd name="connsiteY0-106" fmla="*/ 266375 h 1470142"/>
                <a:gd name="connsiteX1-107" fmla="*/ 2592729 w 2986268"/>
                <a:gd name="connsiteY1-108" fmla="*/ 23307 h 1470142"/>
                <a:gd name="connsiteX2-109" fmla="*/ 1307939 w 2986268"/>
                <a:gd name="connsiteY2-110" fmla="*/ 157 h 1470142"/>
                <a:gd name="connsiteX3-111" fmla="*/ 1516283 w 2986268"/>
                <a:gd name="connsiteY3-112" fmla="*/ 324248 h 1470142"/>
                <a:gd name="connsiteX4-113" fmla="*/ 2257063 w 2986268"/>
                <a:gd name="connsiteY4-114" fmla="*/ 324248 h 1470142"/>
                <a:gd name="connsiteX5-115" fmla="*/ 2257063 w 2986268"/>
                <a:gd name="connsiteY5-116" fmla="*/ 602041 h 1470142"/>
                <a:gd name="connsiteX6-117" fmla="*/ 1041721 w 2986268"/>
                <a:gd name="connsiteY6-118" fmla="*/ 567317 h 1470142"/>
                <a:gd name="connsiteX7-119" fmla="*/ 266217 w 2986268"/>
                <a:gd name="connsiteY7-120" fmla="*/ 104329 h 1470142"/>
                <a:gd name="connsiteX8-121" fmla="*/ 0 w 2986268"/>
                <a:gd name="connsiteY8-122" fmla="*/ 382122 h 1470142"/>
                <a:gd name="connsiteX9-123" fmla="*/ 1701478 w 2986268"/>
                <a:gd name="connsiteY9-124" fmla="*/ 1389119 h 1470142"/>
                <a:gd name="connsiteX10-125" fmla="*/ 2639027 w 2986268"/>
                <a:gd name="connsiteY10-126" fmla="*/ 1365970 h 1470142"/>
                <a:gd name="connsiteX11-127" fmla="*/ 2986268 w 2986268"/>
                <a:gd name="connsiteY11-128" fmla="*/ 1470142 h 1470142"/>
                <a:gd name="connsiteX12-129" fmla="*/ 2974693 w 2986268"/>
                <a:gd name="connsiteY12-130" fmla="*/ 266375 h 1470142"/>
                <a:gd name="connsiteX0-131" fmla="*/ 2974693 w 2986268"/>
                <a:gd name="connsiteY0-132" fmla="*/ 270369 h 1474136"/>
                <a:gd name="connsiteX1-133" fmla="*/ 2592729 w 2986268"/>
                <a:gd name="connsiteY1-134" fmla="*/ 27301 h 1474136"/>
                <a:gd name="connsiteX2-135" fmla="*/ 1307939 w 2986268"/>
                <a:gd name="connsiteY2-136" fmla="*/ 4151 h 1474136"/>
                <a:gd name="connsiteX3-137" fmla="*/ 1516283 w 2986268"/>
                <a:gd name="connsiteY3-138" fmla="*/ 328242 h 1474136"/>
                <a:gd name="connsiteX4-139" fmla="*/ 2257063 w 2986268"/>
                <a:gd name="connsiteY4-140" fmla="*/ 328242 h 1474136"/>
                <a:gd name="connsiteX5-141" fmla="*/ 2257063 w 2986268"/>
                <a:gd name="connsiteY5-142" fmla="*/ 606035 h 1474136"/>
                <a:gd name="connsiteX6-143" fmla="*/ 1041721 w 2986268"/>
                <a:gd name="connsiteY6-144" fmla="*/ 571311 h 1474136"/>
                <a:gd name="connsiteX7-145" fmla="*/ 266217 w 2986268"/>
                <a:gd name="connsiteY7-146" fmla="*/ 108323 h 1474136"/>
                <a:gd name="connsiteX8-147" fmla="*/ 0 w 2986268"/>
                <a:gd name="connsiteY8-148" fmla="*/ 386116 h 1474136"/>
                <a:gd name="connsiteX9-149" fmla="*/ 1701478 w 2986268"/>
                <a:gd name="connsiteY9-150" fmla="*/ 1393113 h 1474136"/>
                <a:gd name="connsiteX10-151" fmla="*/ 2639027 w 2986268"/>
                <a:gd name="connsiteY10-152" fmla="*/ 1369964 h 1474136"/>
                <a:gd name="connsiteX11-153" fmla="*/ 2986268 w 2986268"/>
                <a:gd name="connsiteY11-154" fmla="*/ 1474136 h 1474136"/>
                <a:gd name="connsiteX12-155" fmla="*/ 2974693 w 2986268"/>
                <a:gd name="connsiteY12-156" fmla="*/ 270369 h 1474136"/>
                <a:gd name="connsiteX0-157" fmla="*/ 2974693 w 2986268"/>
                <a:gd name="connsiteY0-158" fmla="*/ 270369 h 1474136"/>
                <a:gd name="connsiteX1-159" fmla="*/ 2592729 w 2986268"/>
                <a:gd name="connsiteY1-160" fmla="*/ 27301 h 1474136"/>
                <a:gd name="connsiteX2-161" fmla="*/ 1307939 w 2986268"/>
                <a:gd name="connsiteY2-162" fmla="*/ 4151 h 1474136"/>
                <a:gd name="connsiteX3-163" fmla="*/ 1516283 w 2986268"/>
                <a:gd name="connsiteY3-164" fmla="*/ 328242 h 1474136"/>
                <a:gd name="connsiteX4-165" fmla="*/ 2257063 w 2986268"/>
                <a:gd name="connsiteY4-166" fmla="*/ 328242 h 1474136"/>
                <a:gd name="connsiteX5-167" fmla="*/ 2257063 w 2986268"/>
                <a:gd name="connsiteY5-168" fmla="*/ 606035 h 1474136"/>
                <a:gd name="connsiteX6-169" fmla="*/ 1041721 w 2986268"/>
                <a:gd name="connsiteY6-170" fmla="*/ 571311 h 1474136"/>
                <a:gd name="connsiteX7-171" fmla="*/ 266217 w 2986268"/>
                <a:gd name="connsiteY7-172" fmla="*/ 108323 h 1474136"/>
                <a:gd name="connsiteX8-173" fmla="*/ 0 w 2986268"/>
                <a:gd name="connsiteY8-174" fmla="*/ 386116 h 1474136"/>
                <a:gd name="connsiteX9-175" fmla="*/ 1701478 w 2986268"/>
                <a:gd name="connsiteY9-176" fmla="*/ 1393113 h 1474136"/>
                <a:gd name="connsiteX10-177" fmla="*/ 2639027 w 2986268"/>
                <a:gd name="connsiteY10-178" fmla="*/ 1369964 h 1474136"/>
                <a:gd name="connsiteX11-179" fmla="*/ 2986268 w 2986268"/>
                <a:gd name="connsiteY11-180" fmla="*/ 1474136 h 1474136"/>
                <a:gd name="connsiteX12-181" fmla="*/ 2974693 w 2986268"/>
                <a:gd name="connsiteY12-182" fmla="*/ 270369 h 1474136"/>
                <a:gd name="connsiteX0-183" fmla="*/ 2974693 w 2986268"/>
                <a:gd name="connsiteY0-184" fmla="*/ 270369 h 1474136"/>
                <a:gd name="connsiteX1-185" fmla="*/ 2592729 w 2986268"/>
                <a:gd name="connsiteY1-186" fmla="*/ 27301 h 1474136"/>
                <a:gd name="connsiteX2-187" fmla="*/ 1307939 w 2986268"/>
                <a:gd name="connsiteY2-188" fmla="*/ 4151 h 1474136"/>
                <a:gd name="connsiteX3-189" fmla="*/ 1516283 w 2986268"/>
                <a:gd name="connsiteY3-190" fmla="*/ 328242 h 1474136"/>
                <a:gd name="connsiteX4-191" fmla="*/ 2257063 w 2986268"/>
                <a:gd name="connsiteY4-192" fmla="*/ 328242 h 1474136"/>
                <a:gd name="connsiteX5-193" fmla="*/ 2257063 w 2986268"/>
                <a:gd name="connsiteY5-194" fmla="*/ 606035 h 1474136"/>
                <a:gd name="connsiteX6-195" fmla="*/ 1041721 w 2986268"/>
                <a:gd name="connsiteY6-196" fmla="*/ 571311 h 1474136"/>
                <a:gd name="connsiteX7-197" fmla="*/ 266217 w 2986268"/>
                <a:gd name="connsiteY7-198" fmla="*/ 108323 h 1474136"/>
                <a:gd name="connsiteX8-199" fmla="*/ 0 w 2986268"/>
                <a:gd name="connsiteY8-200" fmla="*/ 386116 h 1474136"/>
                <a:gd name="connsiteX9-201" fmla="*/ 1701478 w 2986268"/>
                <a:gd name="connsiteY9-202" fmla="*/ 1393113 h 1474136"/>
                <a:gd name="connsiteX10-203" fmla="*/ 2639027 w 2986268"/>
                <a:gd name="connsiteY10-204" fmla="*/ 1369964 h 1474136"/>
                <a:gd name="connsiteX11-205" fmla="*/ 2986268 w 2986268"/>
                <a:gd name="connsiteY11-206" fmla="*/ 1474136 h 1474136"/>
                <a:gd name="connsiteX12-207" fmla="*/ 2974693 w 2986268"/>
                <a:gd name="connsiteY12-208" fmla="*/ 270369 h 1474136"/>
                <a:gd name="connsiteX0-209" fmla="*/ 2974693 w 2986268"/>
                <a:gd name="connsiteY0-210" fmla="*/ 270369 h 1474136"/>
                <a:gd name="connsiteX1-211" fmla="*/ 2592729 w 2986268"/>
                <a:gd name="connsiteY1-212" fmla="*/ 27301 h 1474136"/>
                <a:gd name="connsiteX2-213" fmla="*/ 1307939 w 2986268"/>
                <a:gd name="connsiteY2-214" fmla="*/ 4151 h 1474136"/>
                <a:gd name="connsiteX3-215" fmla="*/ 1516283 w 2986268"/>
                <a:gd name="connsiteY3-216" fmla="*/ 328242 h 1474136"/>
                <a:gd name="connsiteX4-217" fmla="*/ 2257063 w 2986268"/>
                <a:gd name="connsiteY4-218" fmla="*/ 328242 h 1474136"/>
                <a:gd name="connsiteX5-219" fmla="*/ 2257063 w 2986268"/>
                <a:gd name="connsiteY5-220" fmla="*/ 606035 h 1474136"/>
                <a:gd name="connsiteX6-221" fmla="*/ 1041721 w 2986268"/>
                <a:gd name="connsiteY6-222" fmla="*/ 571311 h 1474136"/>
                <a:gd name="connsiteX7-223" fmla="*/ 266217 w 2986268"/>
                <a:gd name="connsiteY7-224" fmla="*/ 108323 h 1474136"/>
                <a:gd name="connsiteX8-225" fmla="*/ 0 w 2986268"/>
                <a:gd name="connsiteY8-226" fmla="*/ 386116 h 1474136"/>
                <a:gd name="connsiteX9-227" fmla="*/ 1701478 w 2986268"/>
                <a:gd name="connsiteY9-228" fmla="*/ 1393113 h 1474136"/>
                <a:gd name="connsiteX10-229" fmla="*/ 2639027 w 2986268"/>
                <a:gd name="connsiteY10-230" fmla="*/ 1369964 h 1474136"/>
                <a:gd name="connsiteX11-231" fmla="*/ 2986268 w 2986268"/>
                <a:gd name="connsiteY11-232" fmla="*/ 1474136 h 1474136"/>
                <a:gd name="connsiteX12-233" fmla="*/ 2974693 w 2986268"/>
                <a:gd name="connsiteY12-234" fmla="*/ 270369 h 1474136"/>
                <a:gd name="connsiteX0-235" fmla="*/ 2974693 w 2986268"/>
                <a:gd name="connsiteY0-236" fmla="*/ 270369 h 1474136"/>
                <a:gd name="connsiteX1-237" fmla="*/ 2592729 w 2986268"/>
                <a:gd name="connsiteY1-238" fmla="*/ 27301 h 1474136"/>
                <a:gd name="connsiteX2-239" fmla="*/ 1307939 w 2986268"/>
                <a:gd name="connsiteY2-240" fmla="*/ 4151 h 1474136"/>
                <a:gd name="connsiteX3-241" fmla="*/ 1516283 w 2986268"/>
                <a:gd name="connsiteY3-242" fmla="*/ 328242 h 1474136"/>
                <a:gd name="connsiteX4-243" fmla="*/ 2257063 w 2986268"/>
                <a:gd name="connsiteY4-244" fmla="*/ 328242 h 1474136"/>
                <a:gd name="connsiteX5-245" fmla="*/ 2257063 w 2986268"/>
                <a:gd name="connsiteY5-246" fmla="*/ 606035 h 1474136"/>
                <a:gd name="connsiteX6-247" fmla="*/ 1041721 w 2986268"/>
                <a:gd name="connsiteY6-248" fmla="*/ 571311 h 1474136"/>
                <a:gd name="connsiteX7-249" fmla="*/ 266217 w 2986268"/>
                <a:gd name="connsiteY7-250" fmla="*/ 108323 h 1474136"/>
                <a:gd name="connsiteX8-251" fmla="*/ 0 w 2986268"/>
                <a:gd name="connsiteY8-252" fmla="*/ 386116 h 1474136"/>
                <a:gd name="connsiteX9-253" fmla="*/ 1701478 w 2986268"/>
                <a:gd name="connsiteY9-254" fmla="*/ 1393113 h 1474136"/>
                <a:gd name="connsiteX10-255" fmla="*/ 2639027 w 2986268"/>
                <a:gd name="connsiteY10-256" fmla="*/ 1369964 h 1474136"/>
                <a:gd name="connsiteX11-257" fmla="*/ 2986268 w 2986268"/>
                <a:gd name="connsiteY11-258" fmla="*/ 1474136 h 1474136"/>
                <a:gd name="connsiteX12-259" fmla="*/ 2974693 w 2986268"/>
                <a:gd name="connsiteY12-260" fmla="*/ 270369 h 1474136"/>
                <a:gd name="connsiteX0-261" fmla="*/ 2974693 w 2986268"/>
                <a:gd name="connsiteY0-262" fmla="*/ 270369 h 1474136"/>
                <a:gd name="connsiteX1-263" fmla="*/ 2592729 w 2986268"/>
                <a:gd name="connsiteY1-264" fmla="*/ 27301 h 1474136"/>
                <a:gd name="connsiteX2-265" fmla="*/ 1307939 w 2986268"/>
                <a:gd name="connsiteY2-266" fmla="*/ 4151 h 1474136"/>
                <a:gd name="connsiteX3-267" fmla="*/ 1516283 w 2986268"/>
                <a:gd name="connsiteY3-268" fmla="*/ 328242 h 1474136"/>
                <a:gd name="connsiteX4-269" fmla="*/ 2257063 w 2986268"/>
                <a:gd name="connsiteY4-270" fmla="*/ 328242 h 1474136"/>
                <a:gd name="connsiteX5-271" fmla="*/ 2257063 w 2986268"/>
                <a:gd name="connsiteY5-272" fmla="*/ 606035 h 1474136"/>
                <a:gd name="connsiteX6-273" fmla="*/ 1041721 w 2986268"/>
                <a:gd name="connsiteY6-274" fmla="*/ 571311 h 1474136"/>
                <a:gd name="connsiteX7-275" fmla="*/ 266217 w 2986268"/>
                <a:gd name="connsiteY7-276" fmla="*/ 108323 h 1474136"/>
                <a:gd name="connsiteX8-277" fmla="*/ 0 w 2986268"/>
                <a:gd name="connsiteY8-278" fmla="*/ 386116 h 1474136"/>
                <a:gd name="connsiteX9-279" fmla="*/ 1701478 w 2986268"/>
                <a:gd name="connsiteY9-280" fmla="*/ 1393113 h 1474136"/>
                <a:gd name="connsiteX10-281" fmla="*/ 2639027 w 2986268"/>
                <a:gd name="connsiteY10-282" fmla="*/ 1369964 h 1474136"/>
                <a:gd name="connsiteX11-283" fmla="*/ 2986268 w 2986268"/>
                <a:gd name="connsiteY11-284" fmla="*/ 1474136 h 1474136"/>
                <a:gd name="connsiteX12-285" fmla="*/ 2974693 w 2986268"/>
                <a:gd name="connsiteY12-286" fmla="*/ 270369 h 1474136"/>
                <a:gd name="connsiteX0-287" fmla="*/ 2974693 w 2986268"/>
                <a:gd name="connsiteY0-288" fmla="*/ 270369 h 1474136"/>
                <a:gd name="connsiteX1-289" fmla="*/ 2592729 w 2986268"/>
                <a:gd name="connsiteY1-290" fmla="*/ 27301 h 1474136"/>
                <a:gd name="connsiteX2-291" fmla="*/ 1307939 w 2986268"/>
                <a:gd name="connsiteY2-292" fmla="*/ 4151 h 1474136"/>
                <a:gd name="connsiteX3-293" fmla="*/ 1516283 w 2986268"/>
                <a:gd name="connsiteY3-294" fmla="*/ 328242 h 1474136"/>
                <a:gd name="connsiteX4-295" fmla="*/ 2257063 w 2986268"/>
                <a:gd name="connsiteY4-296" fmla="*/ 328242 h 1474136"/>
                <a:gd name="connsiteX5-297" fmla="*/ 2257063 w 2986268"/>
                <a:gd name="connsiteY5-298" fmla="*/ 606035 h 1474136"/>
                <a:gd name="connsiteX6-299" fmla="*/ 1041721 w 2986268"/>
                <a:gd name="connsiteY6-300" fmla="*/ 571311 h 1474136"/>
                <a:gd name="connsiteX7-301" fmla="*/ 266217 w 2986268"/>
                <a:gd name="connsiteY7-302" fmla="*/ 108323 h 1474136"/>
                <a:gd name="connsiteX8-303" fmla="*/ 0 w 2986268"/>
                <a:gd name="connsiteY8-304" fmla="*/ 386116 h 1474136"/>
                <a:gd name="connsiteX9-305" fmla="*/ 1701478 w 2986268"/>
                <a:gd name="connsiteY9-306" fmla="*/ 1393113 h 1474136"/>
                <a:gd name="connsiteX10-307" fmla="*/ 2639027 w 2986268"/>
                <a:gd name="connsiteY10-308" fmla="*/ 1369964 h 1474136"/>
                <a:gd name="connsiteX11-309" fmla="*/ 2986268 w 2986268"/>
                <a:gd name="connsiteY11-310" fmla="*/ 1474136 h 1474136"/>
                <a:gd name="connsiteX12-311" fmla="*/ 2974693 w 2986268"/>
                <a:gd name="connsiteY12-312" fmla="*/ 270369 h 1474136"/>
                <a:gd name="connsiteX0-313" fmla="*/ 2974693 w 2986268"/>
                <a:gd name="connsiteY0-314" fmla="*/ 270369 h 1474136"/>
                <a:gd name="connsiteX1-315" fmla="*/ 2592729 w 2986268"/>
                <a:gd name="connsiteY1-316" fmla="*/ 27301 h 1474136"/>
                <a:gd name="connsiteX2-317" fmla="*/ 1307939 w 2986268"/>
                <a:gd name="connsiteY2-318" fmla="*/ 4151 h 1474136"/>
                <a:gd name="connsiteX3-319" fmla="*/ 1516283 w 2986268"/>
                <a:gd name="connsiteY3-320" fmla="*/ 328242 h 1474136"/>
                <a:gd name="connsiteX4-321" fmla="*/ 2257063 w 2986268"/>
                <a:gd name="connsiteY4-322" fmla="*/ 328242 h 1474136"/>
                <a:gd name="connsiteX5-323" fmla="*/ 2257063 w 2986268"/>
                <a:gd name="connsiteY5-324" fmla="*/ 606035 h 1474136"/>
                <a:gd name="connsiteX6-325" fmla="*/ 1083631 w 2986268"/>
                <a:gd name="connsiteY6-326" fmla="*/ 594171 h 1474136"/>
                <a:gd name="connsiteX7-327" fmla="*/ 266217 w 2986268"/>
                <a:gd name="connsiteY7-328" fmla="*/ 108323 h 1474136"/>
                <a:gd name="connsiteX8-329" fmla="*/ 0 w 2986268"/>
                <a:gd name="connsiteY8-330" fmla="*/ 386116 h 1474136"/>
                <a:gd name="connsiteX9-331" fmla="*/ 1701478 w 2986268"/>
                <a:gd name="connsiteY9-332" fmla="*/ 1393113 h 1474136"/>
                <a:gd name="connsiteX10-333" fmla="*/ 2639027 w 2986268"/>
                <a:gd name="connsiteY10-334" fmla="*/ 1369964 h 1474136"/>
                <a:gd name="connsiteX11-335" fmla="*/ 2986268 w 2986268"/>
                <a:gd name="connsiteY11-336" fmla="*/ 1474136 h 1474136"/>
                <a:gd name="connsiteX12-337" fmla="*/ 2974693 w 2986268"/>
                <a:gd name="connsiteY12-338" fmla="*/ 270369 h 1474136"/>
                <a:gd name="connsiteX0-339" fmla="*/ 2974693 w 2986268"/>
                <a:gd name="connsiteY0-340" fmla="*/ 270369 h 1474136"/>
                <a:gd name="connsiteX1-341" fmla="*/ 2592729 w 2986268"/>
                <a:gd name="connsiteY1-342" fmla="*/ 27301 h 1474136"/>
                <a:gd name="connsiteX2-343" fmla="*/ 1307939 w 2986268"/>
                <a:gd name="connsiteY2-344" fmla="*/ 4151 h 1474136"/>
                <a:gd name="connsiteX3-345" fmla="*/ 1516283 w 2986268"/>
                <a:gd name="connsiteY3-346" fmla="*/ 328242 h 1474136"/>
                <a:gd name="connsiteX4-347" fmla="*/ 2257063 w 2986268"/>
                <a:gd name="connsiteY4-348" fmla="*/ 328242 h 1474136"/>
                <a:gd name="connsiteX5-349" fmla="*/ 2257063 w 2986268"/>
                <a:gd name="connsiteY5-350" fmla="*/ 606035 h 1474136"/>
                <a:gd name="connsiteX6-351" fmla="*/ 1083631 w 2986268"/>
                <a:gd name="connsiteY6-352" fmla="*/ 594171 h 1474136"/>
                <a:gd name="connsiteX7-353" fmla="*/ 266217 w 2986268"/>
                <a:gd name="connsiteY7-354" fmla="*/ 108323 h 1474136"/>
                <a:gd name="connsiteX8-355" fmla="*/ 0 w 2986268"/>
                <a:gd name="connsiteY8-356" fmla="*/ 386116 h 1474136"/>
                <a:gd name="connsiteX9-357" fmla="*/ 1701478 w 2986268"/>
                <a:gd name="connsiteY9-358" fmla="*/ 1393113 h 1474136"/>
                <a:gd name="connsiteX10-359" fmla="*/ 2639027 w 2986268"/>
                <a:gd name="connsiteY10-360" fmla="*/ 1369964 h 1474136"/>
                <a:gd name="connsiteX11-361" fmla="*/ 2986268 w 2986268"/>
                <a:gd name="connsiteY11-362" fmla="*/ 1474136 h 1474136"/>
                <a:gd name="connsiteX12-363" fmla="*/ 2974693 w 2986268"/>
                <a:gd name="connsiteY12-364" fmla="*/ 270369 h 1474136"/>
                <a:gd name="connsiteX0-365" fmla="*/ 2974693 w 2986268"/>
                <a:gd name="connsiteY0-366" fmla="*/ 270369 h 1474136"/>
                <a:gd name="connsiteX1-367" fmla="*/ 2592729 w 2986268"/>
                <a:gd name="connsiteY1-368" fmla="*/ 27301 h 1474136"/>
                <a:gd name="connsiteX2-369" fmla="*/ 1307939 w 2986268"/>
                <a:gd name="connsiteY2-370" fmla="*/ 4151 h 1474136"/>
                <a:gd name="connsiteX3-371" fmla="*/ 1516283 w 2986268"/>
                <a:gd name="connsiteY3-372" fmla="*/ 328242 h 1474136"/>
                <a:gd name="connsiteX4-373" fmla="*/ 2257063 w 2986268"/>
                <a:gd name="connsiteY4-374" fmla="*/ 328242 h 1474136"/>
                <a:gd name="connsiteX5-375" fmla="*/ 2257063 w 2986268"/>
                <a:gd name="connsiteY5-376" fmla="*/ 606035 h 1474136"/>
                <a:gd name="connsiteX6-377" fmla="*/ 1083631 w 2986268"/>
                <a:gd name="connsiteY6-378" fmla="*/ 594171 h 1474136"/>
                <a:gd name="connsiteX7-379" fmla="*/ 266217 w 2986268"/>
                <a:gd name="connsiteY7-380" fmla="*/ 108323 h 1474136"/>
                <a:gd name="connsiteX8-381" fmla="*/ 0 w 2986268"/>
                <a:gd name="connsiteY8-382" fmla="*/ 386116 h 1474136"/>
                <a:gd name="connsiteX9-383" fmla="*/ 1701478 w 2986268"/>
                <a:gd name="connsiteY9-384" fmla="*/ 1393113 h 1474136"/>
                <a:gd name="connsiteX10-385" fmla="*/ 2639027 w 2986268"/>
                <a:gd name="connsiteY10-386" fmla="*/ 1369964 h 1474136"/>
                <a:gd name="connsiteX11-387" fmla="*/ 2986268 w 2986268"/>
                <a:gd name="connsiteY11-388" fmla="*/ 1474136 h 1474136"/>
                <a:gd name="connsiteX12-389" fmla="*/ 2974693 w 2986268"/>
                <a:gd name="connsiteY12-390" fmla="*/ 270369 h 1474136"/>
                <a:gd name="connsiteX0-391" fmla="*/ 2974693 w 2986268"/>
                <a:gd name="connsiteY0-392" fmla="*/ 270369 h 1474136"/>
                <a:gd name="connsiteX1-393" fmla="*/ 2592729 w 2986268"/>
                <a:gd name="connsiteY1-394" fmla="*/ 27301 h 1474136"/>
                <a:gd name="connsiteX2-395" fmla="*/ 1307939 w 2986268"/>
                <a:gd name="connsiteY2-396" fmla="*/ 4151 h 1474136"/>
                <a:gd name="connsiteX3-397" fmla="*/ 1516283 w 2986268"/>
                <a:gd name="connsiteY3-398" fmla="*/ 328242 h 1474136"/>
                <a:gd name="connsiteX4-399" fmla="*/ 2257063 w 2986268"/>
                <a:gd name="connsiteY4-400" fmla="*/ 328242 h 1474136"/>
                <a:gd name="connsiteX5-401" fmla="*/ 2257063 w 2986268"/>
                <a:gd name="connsiteY5-402" fmla="*/ 606035 h 1474136"/>
                <a:gd name="connsiteX6-403" fmla="*/ 1083631 w 2986268"/>
                <a:gd name="connsiteY6-404" fmla="*/ 594171 h 1474136"/>
                <a:gd name="connsiteX7-405" fmla="*/ 266217 w 2986268"/>
                <a:gd name="connsiteY7-406" fmla="*/ 108323 h 1474136"/>
                <a:gd name="connsiteX8-407" fmla="*/ 0 w 2986268"/>
                <a:gd name="connsiteY8-408" fmla="*/ 386116 h 1474136"/>
                <a:gd name="connsiteX9-409" fmla="*/ 1701478 w 2986268"/>
                <a:gd name="connsiteY9-410" fmla="*/ 1393113 h 1474136"/>
                <a:gd name="connsiteX10-411" fmla="*/ 2639027 w 2986268"/>
                <a:gd name="connsiteY10-412" fmla="*/ 1369964 h 1474136"/>
                <a:gd name="connsiteX11-413" fmla="*/ 2986268 w 2986268"/>
                <a:gd name="connsiteY11-414" fmla="*/ 1474136 h 1474136"/>
                <a:gd name="connsiteX12-415" fmla="*/ 2974693 w 2986268"/>
                <a:gd name="connsiteY12-416" fmla="*/ 270369 h 1474136"/>
                <a:gd name="connsiteX0-417" fmla="*/ 3032383 w 3043958"/>
                <a:gd name="connsiteY0-418" fmla="*/ 270369 h 1474136"/>
                <a:gd name="connsiteX1-419" fmla="*/ 2650419 w 3043958"/>
                <a:gd name="connsiteY1-420" fmla="*/ 27301 h 1474136"/>
                <a:gd name="connsiteX2-421" fmla="*/ 1365629 w 3043958"/>
                <a:gd name="connsiteY2-422" fmla="*/ 4151 h 1474136"/>
                <a:gd name="connsiteX3-423" fmla="*/ 1573973 w 3043958"/>
                <a:gd name="connsiteY3-424" fmla="*/ 328242 h 1474136"/>
                <a:gd name="connsiteX4-425" fmla="*/ 2314753 w 3043958"/>
                <a:gd name="connsiteY4-426" fmla="*/ 328242 h 1474136"/>
                <a:gd name="connsiteX5-427" fmla="*/ 2314753 w 3043958"/>
                <a:gd name="connsiteY5-428" fmla="*/ 606035 h 1474136"/>
                <a:gd name="connsiteX6-429" fmla="*/ 1141321 w 3043958"/>
                <a:gd name="connsiteY6-430" fmla="*/ 594171 h 1474136"/>
                <a:gd name="connsiteX7-431" fmla="*/ 323907 w 3043958"/>
                <a:gd name="connsiteY7-432" fmla="*/ 108323 h 1474136"/>
                <a:gd name="connsiteX8-433" fmla="*/ 57690 w 3043958"/>
                <a:gd name="connsiteY8-434" fmla="*/ 386116 h 1474136"/>
                <a:gd name="connsiteX9-435" fmla="*/ 1759168 w 3043958"/>
                <a:gd name="connsiteY9-436" fmla="*/ 1393113 h 1474136"/>
                <a:gd name="connsiteX10-437" fmla="*/ 2696717 w 3043958"/>
                <a:gd name="connsiteY10-438" fmla="*/ 1369964 h 1474136"/>
                <a:gd name="connsiteX11-439" fmla="*/ 3043958 w 3043958"/>
                <a:gd name="connsiteY11-440" fmla="*/ 1474136 h 1474136"/>
                <a:gd name="connsiteX12-441" fmla="*/ 3032383 w 3043958"/>
                <a:gd name="connsiteY12-442" fmla="*/ 270369 h 1474136"/>
                <a:gd name="connsiteX0-443" fmla="*/ 3032383 w 3043958"/>
                <a:gd name="connsiteY0-444" fmla="*/ 270369 h 1474136"/>
                <a:gd name="connsiteX1-445" fmla="*/ 2650419 w 3043958"/>
                <a:gd name="connsiteY1-446" fmla="*/ 27301 h 1474136"/>
                <a:gd name="connsiteX2-447" fmla="*/ 1365629 w 3043958"/>
                <a:gd name="connsiteY2-448" fmla="*/ 4151 h 1474136"/>
                <a:gd name="connsiteX3-449" fmla="*/ 1573973 w 3043958"/>
                <a:gd name="connsiteY3-450" fmla="*/ 328242 h 1474136"/>
                <a:gd name="connsiteX4-451" fmla="*/ 2314753 w 3043958"/>
                <a:gd name="connsiteY4-452" fmla="*/ 328242 h 1474136"/>
                <a:gd name="connsiteX5-453" fmla="*/ 2314753 w 3043958"/>
                <a:gd name="connsiteY5-454" fmla="*/ 606035 h 1474136"/>
                <a:gd name="connsiteX6-455" fmla="*/ 1141321 w 3043958"/>
                <a:gd name="connsiteY6-456" fmla="*/ 594171 h 1474136"/>
                <a:gd name="connsiteX7-457" fmla="*/ 323907 w 3043958"/>
                <a:gd name="connsiteY7-458" fmla="*/ 108323 h 1474136"/>
                <a:gd name="connsiteX8-459" fmla="*/ 57690 w 3043958"/>
                <a:gd name="connsiteY8-460" fmla="*/ 386116 h 1474136"/>
                <a:gd name="connsiteX9-461" fmla="*/ 1759168 w 3043958"/>
                <a:gd name="connsiteY9-462" fmla="*/ 1393113 h 1474136"/>
                <a:gd name="connsiteX10-463" fmla="*/ 2696717 w 3043958"/>
                <a:gd name="connsiteY10-464" fmla="*/ 1369964 h 1474136"/>
                <a:gd name="connsiteX11-465" fmla="*/ 3043958 w 3043958"/>
                <a:gd name="connsiteY11-466" fmla="*/ 1474136 h 1474136"/>
                <a:gd name="connsiteX12-467" fmla="*/ 3032383 w 3043958"/>
                <a:gd name="connsiteY12-468" fmla="*/ 270369 h 1474136"/>
                <a:gd name="connsiteX0-469" fmla="*/ 3032383 w 3043958"/>
                <a:gd name="connsiteY0-470" fmla="*/ 270369 h 1474136"/>
                <a:gd name="connsiteX1-471" fmla="*/ 2650419 w 3043958"/>
                <a:gd name="connsiteY1-472" fmla="*/ 27301 h 1474136"/>
                <a:gd name="connsiteX2-473" fmla="*/ 1365629 w 3043958"/>
                <a:gd name="connsiteY2-474" fmla="*/ 4151 h 1474136"/>
                <a:gd name="connsiteX3-475" fmla="*/ 1573973 w 3043958"/>
                <a:gd name="connsiteY3-476" fmla="*/ 328242 h 1474136"/>
                <a:gd name="connsiteX4-477" fmla="*/ 2314753 w 3043958"/>
                <a:gd name="connsiteY4-478" fmla="*/ 328242 h 1474136"/>
                <a:gd name="connsiteX5-479" fmla="*/ 2314753 w 3043958"/>
                <a:gd name="connsiteY5-480" fmla="*/ 606035 h 1474136"/>
                <a:gd name="connsiteX6-481" fmla="*/ 1141321 w 3043958"/>
                <a:gd name="connsiteY6-482" fmla="*/ 594171 h 1474136"/>
                <a:gd name="connsiteX7-483" fmla="*/ 323907 w 3043958"/>
                <a:gd name="connsiteY7-484" fmla="*/ 108323 h 1474136"/>
                <a:gd name="connsiteX8-485" fmla="*/ 57690 w 3043958"/>
                <a:gd name="connsiteY8-486" fmla="*/ 386116 h 1474136"/>
                <a:gd name="connsiteX9-487" fmla="*/ 1759168 w 3043958"/>
                <a:gd name="connsiteY9-488" fmla="*/ 1393113 h 1474136"/>
                <a:gd name="connsiteX10-489" fmla="*/ 2696717 w 3043958"/>
                <a:gd name="connsiteY10-490" fmla="*/ 1369964 h 1474136"/>
                <a:gd name="connsiteX11-491" fmla="*/ 3043958 w 3043958"/>
                <a:gd name="connsiteY11-492" fmla="*/ 1474136 h 1474136"/>
                <a:gd name="connsiteX12-493" fmla="*/ 3032383 w 3043958"/>
                <a:gd name="connsiteY12-494" fmla="*/ 270369 h 1474136"/>
                <a:gd name="connsiteX0-495" fmla="*/ 3032383 w 3043958"/>
                <a:gd name="connsiteY0-496" fmla="*/ 270369 h 1474136"/>
                <a:gd name="connsiteX1-497" fmla="*/ 2650419 w 3043958"/>
                <a:gd name="connsiteY1-498" fmla="*/ 27301 h 1474136"/>
                <a:gd name="connsiteX2-499" fmla="*/ 1365629 w 3043958"/>
                <a:gd name="connsiteY2-500" fmla="*/ 4151 h 1474136"/>
                <a:gd name="connsiteX3-501" fmla="*/ 1573973 w 3043958"/>
                <a:gd name="connsiteY3-502" fmla="*/ 328242 h 1474136"/>
                <a:gd name="connsiteX4-503" fmla="*/ 2314753 w 3043958"/>
                <a:gd name="connsiteY4-504" fmla="*/ 328242 h 1474136"/>
                <a:gd name="connsiteX5-505" fmla="*/ 2314753 w 3043958"/>
                <a:gd name="connsiteY5-506" fmla="*/ 606035 h 1474136"/>
                <a:gd name="connsiteX6-507" fmla="*/ 1141321 w 3043958"/>
                <a:gd name="connsiteY6-508" fmla="*/ 594171 h 1474136"/>
                <a:gd name="connsiteX7-509" fmla="*/ 323907 w 3043958"/>
                <a:gd name="connsiteY7-510" fmla="*/ 108323 h 1474136"/>
                <a:gd name="connsiteX8-511" fmla="*/ 57690 w 3043958"/>
                <a:gd name="connsiteY8-512" fmla="*/ 386116 h 1474136"/>
                <a:gd name="connsiteX9-513" fmla="*/ 1759168 w 3043958"/>
                <a:gd name="connsiteY9-514" fmla="*/ 1393113 h 1474136"/>
                <a:gd name="connsiteX10-515" fmla="*/ 2696717 w 3043958"/>
                <a:gd name="connsiteY10-516" fmla="*/ 1369964 h 1474136"/>
                <a:gd name="connsiteX11-517" fmla="*/ 3043958 w 3043958"/>
                <a:gd name="connsiteY11-518" fmla="*/ 1474136 h 1474136"/>
                <a:gd name="connsiteX12-519" fmla="*/ 3032383 w 3043958"/>
                <a:gd name="connsiteY12-520" fmla="*/ 270369 h 1474136"/>
                <a:gd name="connsiteX0-521" fmla="*/ 3032383 w 3043958"/>
                <a:gd name="connsiteY0-522" fmla="*/ 270369 h 1534221"/>
                <a:gd name="connsiteX1-523" fmla="*/ 2650419 w 3043958"/>
                <a:gd name="connsiteY1-524" fmla="*/ 27301 h 1534221"/>
                <a:gd name="connsiteX2-525" fmla="*/ 1365629 w 3043958"/>
                <a:gd name="connsiteY2-526" fmla="*/ 4151 h 1534221"/>
                <a:gd name="connsiteX3-527" fmla="*/ 1573973 w 3043958"/>
                <a:gd name="connsiteY3-528" fmla="*/ 328242 h 1534221"/>
                <a:gd name="connsiteX4-529" fmla="*/ 2314753 w 3043958"/>
                <a:gd name="connsiteY4-530" fmla="*/ 328242 h 1534221"/>
                <a:gd name="connsiteX5-531" fmla="*/ 2314753 w 3043958"/>
                <a:gd name="connsiteY5-532" fmla="*/ 606035 h 1534221"/>
                <a:gd name="connsiteX6-533" fmla="*/ 1141321 w 3043958"/>
                <a:gd name="connsiteY6-534" fmla="*/ 594171 h 1534221"/>
                <a:gd name="connsiteX7-535" fmla="*/ 323907 w 3043958"/>
                <a:gd name="connsiteY7-536" fmla="*/ 108323 h 1534221"/>
                <a:gd name="connsiteX8-537" fmla="*/ 57690 w 3043958"/>
                <a:gd name="connsiteY8-538" fmla="*/ 386116 h 1534221"/>
                <a:gd name="connsiteX9-539" fmla="*/ 1759168 w 3043958"/>
                <a:gd name="connsiteY9-540" fmla="*/ 1393113 h 1534221"/>
                <a:gd name="connsiteX10-541" fmla="*/ 2696717 w 3043958"/>
                <a:gd name="connsiteY10-542" fmla="*/ 1369964 h 1534221"/>
                <a:gd name="connsiteX11-543" fmla="*/ 3043958 w 3043958"/>
                <a:gd name="connsiteY11-544" fmla="*/ 1474136 h 1534221"/>
                <a:gd name="connsiteX12-545" fmla="*/ 3032383 w 3043958"/>
                <a:gd name="connsiteY12-546" fmla="*/ 270369 h 1534221"/>
                <a:gd name="connsiteX0-547" fmla="*/ 3032383 w 3043958"/>
                <a:gd name="connsiteY0-548" fmla="*/ 270369 h 1537304"/>
                <a:gd name="connsiteX1-549" fmla="*/ 2650419 w 3043958"/>
                <a:gd name="connsiteY1-550" fmla="*/ 27301 h 1537304"/>
                <a:gd name="connsiteX2-551" fmla="*/ 1365629 w 3043958"/>
                <a:gd name="connsiteY2-552" fmla="*/ 4151 h 1537304"/>
                <a:gd name="connsiteX3-553" fmla="*/ 1573973 w 3043958"/>
                <a:gd name="connsiteY3-554" fmla="*/ 328242 h 1537304"/>
                <a:gd name="connsiteX4-555" fmla="*/ 2314753 w 3043958"/>
                <a:gd name="connsiteY4-556" fmla="*/ 328242 h 1537304"/>
                <a:gd name="connsiteX5-557" fmla="*/ 2314753 w 3043958"/>
                <a:gd name="connsiteY5-558" fmla="*/ 606035 h 1537304"/>
                <a:gd name="connsiteX6-559" fmla="*/ 1141321 w 3043958"/>
                <a:gd name="connsiteY6-560" fmla="*/ 594171 h 1537304"/>
                <a:gd name="connsiteX7-561" fmla="*/ 323907 w 3043958"/>
                <a:gd name="connsiteY7-562" fmla="*/ 108323 h 1537304"/>
                <a:gd name="connsiteX8-563" fmla="*/ 57690 w 3043958"/>
                <a:gd name="connsiteY8-564" fmla="*/ 386116 h 1537304"/>
                <a:gd name="connsiteX9-565" fmla="*/ 1759168 w 3043958"/>
                <a:gd name="connsiteY9-566" fmla="*/ 1393113 h 1537304"/>
                <a:gd name="connsiteX10-567" fmla="*/ 2696717 w 3043958"/>
                <a:gd name="connsiteY10-568" fmla="*/ 1369964 h 1537304"/>
                <a:gd name="connsiteX11-569" fmla="*/ 3043958 w 3043958"/>
                <a:gd name="connsiteY11-570" fmla="*/ 1474136 h 1537304"/>
                <a:gd name="connsiteX12-571" fmla="*/ 3032383 w 3043958"/>
                <a:gd name="connsiteY12-572" fmla="*/ 270369 h 1537304"/>
                <a:gd name="connsiteX0-573" fmla="*/ 3032383 w 3043958"/>
                <a:gd name="connsiteY0-574" fmla="*/ 270369 h 1544597"/>
                <a:gd name="connsiteX1-575" fmla="*/ 2650419 w 3043958"/>
                <a:gd name="connsiteY1-576" fmla="*/ 27301 h 1544597"/>
                <a:gd name="connsiteX2-577" fmla="*/ 1365629 w 3043958"/>
                <a:gd name="connsiteY2-578" fmla="*/ 4151 h 1544597"/>
                <a:gd name="connsiteX3-579" fmla="*/ 1573973 w 3043958"/>
                <a:gd name="connsiteY3-580" fmla="*/ 328242 h 1544597"/>
                <a:gd name="connsiteX4-581" fmla="*/ 2314753 w 3043958"/>
                <a:gd name="connsiteY4-582" fmla="*/ 328242 h 1544597"/>
                <a:gd name="connsiteX5-583" fmla="*/ 2314753 w 3043958"/>
                <a:gd name="connsiteY5-584" fmla="*/ 606035 h 1544597"/>
                <a:gd name="connsiteX6-585" fmla="*/ 1141321 w 3043958"/>
                <a:gd name="connsiteY6-586" fmla="*/ 594171 h 1544597"/>
                <a:gd name="connsiteX7-587" fmla="*/ 323907 w 3043958"/>
                <a:gd name="connsiteY7-588" fmla="*/ 108323 h 1544597"/>
                <a:gd name="connsiteX8-589" fmla="*/ 57690 w 3043958"/>
                <a:gd name="connsiteY8-590" fmla="*/ 386116 h 1544597"/>
                <a:gd name="connsiteX9-591" fmla="*/ 1759168 w 3043958"/>
                <a:gd name="connsiteY9-592" fmla="*/ 1393113 h 1544597"/>
                <a:gd name="connsiteX10-593" fmla="*/ 2685287 w 3043958"/>
                <a:gd name="connsiteY10-594" fmla="*/ 1411874 h 1544597"/>
                <a:gd name="connsiteX11-595" fmla="*/ 3043958 w 3043958"/>
                <a:gd name="connsiteY11-596" fmla="*/ 1474136 h 1544597"/>
                <a:gd name="connsiteX12-597" fmla="*/ 3032383 w 3043958"/>
                <a:gd name="connsiteY12-598" fmla="*/ 270369 h 1544597"/>
                <a:gd name="connsiteX0-599" fmla="*/ 3032383 w 3043958"/>
                <a:gd name="connsiteY0-600" fmla="*/ 270369 h 1544597"/>
                <a:gd name="connsiteX1-601" fmla="*/ 2650419 w 3043958"/>
                <a:gd name="connsiteY1-602" fmla="*/ 27301 h 1544597"/>
                <a:gd name="connsiteX2-603" fmla="*/ 1365629 w 3043958"/>
                <a:gd name="connsiteY2-604" fmla="*/ 4151 h 1544597"/>
                <a:gd name="connsiteX3-605" fmla="*/ 1573973 w 3043958"/>
                <a:gd name="connsiteY3-606" fmla="*/ 328242 h 1544597"/>
                <a:gd name="connsiteX4-607" fmla="*/ 2314753 w 3043958"/>
                <a:gd name="connsiteY4-608" fmla="*/ 328242 h 1544597"/>
                <a:gd name="connsiteX5-609" fmla="*/ 2314753 w 3043958"/>
                <a:gd name="connsiteY5-610" fmla="*/ 606035 h 1544597"/>
                <a:gd name="connsiteX6-611" fmla="*/ 1141321 w 3043958"/>
                <a:gd name="connsiteY6-612" fmla="*/ 594171 h 1544597"/>
                <a:gd name="connsiteX7-613" fmla="*/ 323907 w 3043958"/>
                <a:gd name="connsiteY7-614" fmla="*/ 108323 h 1544597"/>
                <a:gd name="connsiteX8-615" fmla="*/ 57690 w 3043958"/>
                <a:gd name="connsiteY8-616" fmla="*/ 386116 h 1544597"/>
                <a:gd name="connsiteX9-617" fmla="*/ 1759168 w 3043958"/>
                <a:gd name="connsiteY9-618" fmla="*/ 1393113 h 1544597"/>
                <a:gd name="connsiteX10-619" fmla="*/ 2685287 w 3043958"/>
                <a:gd name="connsiteY10-620" fmla="*/ 1411874 h 1544597"/>
                <a:gd name="connsiteX11-621" fmla="*/ 3043958 w 3043958"/>
                <a:gd name="connsiteY11-622" fmla="*/ 1474136 h 1544597"/>
                <a:gd name="connsiteX12-623" fmla="*/ 3032383 w 3043958"/>
                <a:gd name="connsiteY12-624" fmla="*/ 270369 h 1544597"/>
                <a:gd name="connsiteX0-625" fmla="*/ 3032383 w 3044116"/>
                <a:gd name="connsiteY0-626" fmla="*/ 270369 h 1640581"/>
                <a:gd name="connsiteX1-627" fmla="*/ 2650419 w 3044116"/>
                <a:gd name="connsiteY1-628" fmla="*/ 27301 h 1640581"/>
                <a:gd name="connsiteX2-629" fmla="*/ 1365629 w 3044116"/>
                <a:gd name="connsiteY2-630" fmla="*/ 4151 h 1640581"/>
                <a:gd name="connsiteX3-631" fmla="*/ 1573973 w 3044116"/>
                <a:gd name="connsiteY3-632" fmla="*/ 328242 h 1640581"/>
                <a:gd name="connsiteX4-633" fmla="*/ 2314753 w 3044116"/>
                <a:gd name="connsiteY4-634" fmla="*/ 328242 h 1640581"/>
                <a:gd name="connsiteX5-635" fmla="*/ 2314753 w 3044116"/>
                <a:gd name="connsiteY5-636" fmla="*/ 606035 h 1640581"/>
                <a:gd name="connsiteX6-637" fmla="*/ 1141321 w 3044116"/>
                <a:gd name="connsiteY6-638" fmla="*/ 594171 h 1640581"/>
                <a:gd name="connsiteX7-639" fmla="*/ 323907 w 3044116"/>
                <a:gd name="connsiteY7-640" fmla="*/ 108323 h 1640581"/>
                <a:gd name="connsiteX8-641" fmla="*/ 57690 w 3044116"/>
                <a:gd name="connsiteY8-642" fmla="*/ 386116 h 1640581"/>
                <a:gd name="connsiteX9-643" fmla="*/ 1759168 w 3044116"/>
                <a:gd name="connsiteY9-644" fmla="*/ 1393113 h 1640581"/>
                <a:gd name="connsiteX10-645" fmla="*/ 2685287 w 3044116"/>
                <a:gd name="connsiteY10-646" fmla="*/ 1411874 h 1640581"/>
                <a:gd name="connsiteX11-647" fmla="*/ 3043958 w 3044116"/>
                <a:gd name="connsiteY11-648" fmla="*/ 1474136 h 1640581"/>
                <a:gd name="connsiteX12-649" fmla="*/ 3032383 w 3044116"/>
                <a:gd name="connsiteY12-650" fmla="*/ 270369 h 1640581"/>
                <a:gd name="connsiteX0-651" fmla="*/ 3032383 w 3067370"/>
                <a:gd name="connsiteY0-652" fmla="*/ 270369 h 1487137"/>
                <a:gd name="connsiteX1-653" fmla="*/ 2650419 w 3067370"/>
                <a:gd name="connsiteY1-654" fmla="*/ 27301 h 1487137"/>
                <a:gd name="connsiteX2-655" fmla="*/ 1365629 w 3067370"/>
                <a:gd name="connsiteY2-656" fmla="*/ 4151 h 1487137"/>
                <a:gd name="connsiteX3-657" fmla="*/ 1573973 w 3067370"/>
                <a:gd name="connsiteY3-658" fmla="*/ 328242 h 1487137"/>
                <a:gd name="connsiteX4-659" fmla="*/ 2314753 w 3067370"/>
                <a:gd name="connsiteY4-660" fmla="*/ 328242 h 1487137"/>
                <a:gd name="connsiteX5-661" fmla="*/ 2314753 w 3067370"/>
                <a:gd name="connsiteY5-662" fmla="*/ 606035 h 1487137"/>
                <a:gd name="connsiteX6-663" fmla="*/ 1141321 w 3067370"/>
                <a:gd name="connsiteY6-664" fmla="*/ 594171 h 1487137"/>
                <a:gd name="connsiteX7-665" fmla="*/ 323907 w 3067370"/>
                <a:gd name="connsiteY7-666" fmla="*/ 108323 h 1487137"/>
                <a:gd name="connsiteX8-667" fmla="*/ 57690 w 3067370"/>
                <a:gd name="connsiteY8-668" fmla="*/ 386116 h 1487137"/>
                <a:gd name="connsiteX9-669" fmla="*/ 1759168 w 3067370"/>
                <a:gd name="connsiteY9-670" fmla="*/ 1393113 h 1487137"/>
                <a:gd name="connsiteX10-671" fmla="*/ 2685287 w 3067370"/>
                <a:gd name="connsiteY10-672" fmla="*/ 1411874 h 1487137"/>
                <a:gd name="connsiteX11-673" fmla="*/ 3043958 w 3067370"/>
                <a:gd name="connsiteY11-674" fmla="*/ 1474136 h 1487137"/>
                <a:gd name="connsiteX12-675" fmla="*/ 3032383 w 3067370"/>
                <a:gd name="connsiteY12-676" fmla="*/ 270369 h 1487137"/>
                <a:gd name="connsiteX0-677" fmla="*/ 3032383 w 3067370"/>
                <a:gd name="connsiteY0-678" fmla="*/ 270369 h 1487137"/>
                <a:gd name="connsiteX1-679" fmla="*/ 2650419 w 3067370"/>
                <a:gd name="connsiteY1-680" fmla="*/ 27301 h 1487137"/>
                <a:gd name="connsiteX2-681" fmla="*/ 1365629 w 3067370"/>
                <a:gd name="connsiteY2-682" fmla="*/ 4151 h 1487137"/>
                <a:gd name="connsiteX3-683" fmla="*/ 1573973 w 3067370"/>
                <a:gd name="connsiteY3-684" fmla="*/ 328242 h 1487137"/>
                <a:gd name="connsiteX4-685" fmla="*/ 2314753 w 3067370"/>
                <a:gd name="connsiteY4-686" fmla="*/ 328242 h 1487137"/>
                <a:gd name="connsiteX5-687" fmla="*/ 2314753 w 3067370"/>
                <a:gd name="connsiteY5-688" fmla="*/ 606035 h 1487137"/>
                <a:gd name="connsiteX6-689" fmla="*/ 1141321 w 3067370"/>
                <a:gd name="connsiteY6-690" fmla="*/ 594171 h 1487137"/>
                <a:gd name="connsiteX7-691" fmla="*/ 323907 w 3067370"/>
                <a:gd name="connsiteY7-692" fmla="*/ 108323 h 1487137"/>
                <a:gd name="connsiteX8-693" fmla="*/ 57690 w 3067370"/>
                <a:gd name="connsiteY8-694" fmla="*/ 386116 h 1487137"/>
                <a:gd name="connsiteX9-695" fmla="*/ 1759168 w 3067370"/>
                <a:gd name="connsiteY9-696" fmla="*/ 1393113 h 1487137"/>
                <a:gd name="connsiteX10-697" fmla="*/ 2685287 w 3067370"/>
                <a:gd name="connsiteY10-698" fmla="*/ 1411874 h 1487137"/>
                <a:gd name="connsiteX11-699" fmla="*/ 3043958 w 3067370"/>
                <a:gd name="connsiteY11-700" fmla="*/ 1474136 h 1487137"/>
                <a:gd name="connsiteX12-701" fmla="*/ 3032383 w 3067370"/>
                <a:gd name="connsiteY12-702" fmla="*/ 270369 h 1487137"/>
                <a:gd name="connsiteX0-703" fmla="*/ 3032383 w 3044704"/>
                <a:gd name="connsiteY0-704" fmla="*/ 270369 h 1487137"/>
                <a:gd name="connsiteX1-705" fmla="*/ 2650419 w 3044704"/>
                <a:gd name="connsiteY1-706" fmla="*/ 27301 h 1487137"/>
                <a:gd name="connsiteX2-707" fmla="*/ 1365629 w 3044704"/>
                <a:gd name="connsiteY2-708" fmla="*/ 4151 h 1487137"/>
                <a:gd name="connsiteX3-709" fmla="*/ 1573973 w 3044704"/>
                <a:gd name="connsiteY3-710" fmla="*/ 328242 h 1487137"/>
                <a:gd name="connsiteX4-711" fmla="*/ 2314753 w 3044704"/>
                <a:gd name="connsiteY4-712" fmla="*/ 328242 h 1487137"/>
                <a:gd name="connsiteX5-713" fmla="*/ 2314753 w 3044704"/>
                <a:gd name="connsiteY5-714" fmla="*/ 606035 h 1487137"/>
                <a:gd name="connsiteX6-715" fmla="*/ 1141321 w 3044704"/>
                <a:gd name="connsiteY6-716" fmla="*/ 594171 h 1487137"/>
                <a:gd name="connsiteX7-717" fmla="*/ 323907 w 3044704"/>
                <a:gd name="connsiteY7-718" fmla="*/ 108323 h 1487137"/>
                <a:gd name="connsiteX8-719" fmla="*/ 57690 w 3044704"/>
                <a:gd name="connsiteY8-720" fmla="*/ 386116 h 1487137"/>
                <a:gd name="connsiteX9-721" fmla="*/ 1759168 w 3044704"/>
                <a:gd name="connsiteY9-722" fmla="*/ 1393113 h 1487137"/>
                <a:gd name="connsiteX10-723" fmla="*/ 2685287 w 3044704"/>
                <a:gd name="connsiteY10-724" fmla="*/ 1411874 h 1487137"/>
                <a:gd name="connsiteX11-725" fmla="*/ 3043958 w 3044704"/>
                <a:gd name="connsiteY11-726" fmla="*/ 1474136 h 1487137"/>
                <a:gd name="connsiteX12-727" fmla="*/ 3032383 w 3044704"/>
                <a:gd name="connsiteY12-728" fmla="*/ 270369 h 148713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</a:cxnLst>
              <a:rect l="l" t="t" r="r" b="b"/>
              <a:pathLst>
                <a:path w="3044704" h="1487137">
                  <a:moveTo>
                    <a:pt x="3032383" y="270369"/>
                  </a:moveTo>
                  <a:cubicBezTo>
                    <a:pt x="2905062" y="124576"/>
                    <a:pt x="2845211" y="76445"/>
                    <a:pt x="2650419" y="27301"/>
                  </a:cubicBezTo>
                  <a:cubicBezTo>
                    <a:pt x="2222156" y="19584"/>
                    <a:pt x="1424322" y="-10992"/>
                    <a:pt x="1365629" y="4151"/>
                  </a:cubicBezTo>
                  <a:cubicBezTo>
                    <a:pt x="1306936" y="19294"/>
                    <a:pt x="1415786" y="274227"/>
                    <a:pt x="1573973" y="328242"/>
                  </a:cubicBezTo>
                  <a:lnTo>
                    <a:pt x="2314753" y="328242"/>
                  </a:lnTo>
                  <a:cubicBezTo>
                    <a:pt x="2436673" y="333788"/>
                    <a:pt x="2482393" y="570008"/>
                    <a:pt x="2314753" y="606035"/>
                  </a:cubicBezTo>
                  <a:lnTo>
                    <a:pt x="1141321" y="594171"/>
                  </a:lnTo>
                  <a:lnTo>
                    <a:pt x="323907" y="108323"/>
                  </a:lnTo>
                  <a:cubicBezTo>
                    <a:pt x="-8672" y="25661"/>
                    <a:pt x="-60662" y="220549"/>
                    <a:pt x="57690" y="386116"/>
                  </a:cubicBezTo>
                  <a:cubicBezTo>
                    <a:pt x="621039" y="748452"/>
                    <a:pt x="1127239" y="1106977"/>
                    <a:pt x="1759168" y="1393113"/>
                  </a:cubicBezTo>
                  <a:cubicBezTo>
                    <a:pt x="2071684" y="1385397"/>
                    <a:pt x="2388011" y="1396730"/>
                    <a:pt x="2685287" y="1411874"/>
                  </a:cubicBezTo>
                  <a:cubicBezTo>
                    <a:pt x="2982563" y="1427018"/>
                    <a:pt x="2986856" y="1521062"/>
                    <a:pt x="3043958" y="1474136"/>
                  </a:cubicBezTo>
                  <a:cubicBezTo>
                    <a:pt x="3047720" y="1370060"/>
                    <a:pt x="3036241" y="671625"/>
                    <a:pt x="3032383" y="270369"/>
                  </a:cubicBezTo>
                  <a:close/>
                </a:path>
              </a:pathLst>
            </a:custGeom>
            <a:noFill/>
            <a:ln w="28575">
              <a:solidFill>
                <a:srgbClr val="41404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414042"/>
                </a:solidFill>
              </a:endParaRPr>
            </a:p>
          </p:txBody>
        </p:sp>
        <p:sp>
          <p:nvSpPr>
            <p:cNvPr id="4" name="任意多边形 3"/>
            <p:cNvSpPr/>
            <p:nvPr/>
          </p:nvSpPr>
          <p:spPr>
            <a:xfrm>
              <a:off x="1178398" y="2852936"/>
              <a:ext cx="665641" cy="608414"/>
            </a:xfrm>
            <a:custGeom>
              <a:avLst/>
              <a:gdLst>
                <a:gd name="connsiteX0" fmla="*/ 7620 w 655320"/>
                <a:gd name="connsiteY0" fmla="*/ 251460 h 601980"/>
                <a:gd name="connsiteX1" fmla="*/ 0 w 655320"/>
                <a:gd name="connsiteY1" fmla="*/ 106680 h 601980"/>
                <a:gd name="connsiteX2" fmla="*/ 91440 w 655320"/>
                <a:gd name="connsiteY2" fmla="*/ 0 h 601980"/>
                <a:gd name="connsiteX3" fmla="*/ 266700 w 655320"/>
                <a:gd name="connsiteY3" fmla="*/ 19050 h 601980"/>
                <a:gd name="connsiteX4" fmla="*/ 655320 w 655320"/>
                <a:gd name="connsiteY4" fmla="*/ 601980 h 601980"/>
                <a:gd name="connsiteX5" fmla="*/ 7620 w 655320"/>
                <a:gd name="connsiteY5" fmla="*/ 251460 h 601980"/>
                <a:gd name="connsiteX0-1" fmla="*/ 7620 w 655320"/>
                <a:gd name="connsiteY0-2" fmla="*/ 251460 h 601980"/>
                <a:gd name="connsiteX1-3" fmla="*/ 0 w 655320"/>
                <a:gd name="connsiteY1-4" fmla="*/ 106680 h 601980"/>
                <a:gd name="connsiteX2-5" fmla="*/ 91440 w 655320"/>
                <a:gd name="connsiteY2-6" fmla="*/ 0 h 601980"/>
                <a:gd name="connsiteX3-7" fmla="*/ 266700 w 655320"/>
                <a:gd name="connsiteY3-8" fmla="*/ 19050 h 601980"/>
                <a:gd name="connsiteX4-9" fmla="*/ 655320 w 655320"/>
                <a:gd name="connsiteY4-10" fmla="*/ 601980 h 601980"/>
                <a:gd name="connsiteX5-11" fmla="*/ 99060 w 655320"/>
                <a:gd name="connsiteY5-12" fmla="*/ 342900 h 601980"/>
                <a:gd name="connsiteX0-13" fmla="*/ 7620 w 655320"/>
                <a:gd name="connsiteY0-14" fmla="*/ 251460 h 601980"/>
                <a:gd name="connsiteX1-15" fmla="*/ 0 w 655320"/>
                <a:gd name="connsiteY1-16" fmla="*/ 106680 h 601980"/>
                <a:gd name="connsiteX2-17" fmla="*/ 91440 w 655320"/>
                <a:gd name="connsiteY2-18" fmla="*/ 0 h 601980"/>
                <a:gd name="connsiteX3-19" fmla="*/ 266700 w 655320"/>
                <a:gd name="connsiteY3-20" fmla="*/ 19050 h 601980"/>
                <a:gd name="connsiteX4-21" fmla="*/ 655320 w 655320"/>
                <a:gd name="connsiteY4-22" fmla="*/ 601980 h 601980"/>
                <a:gd name="connsiteX0-23" fmla="*/ 12691 w 660391"/>
                <a:gd name="connsiteY0-24" fmla="*/ 251460 h 601980"/>
                <a:gd name="connsiteX1-25" fmla="*/ 5071 w 660391"/>
                <a:gd name="connsiteY1-26" fmla="*/ 106680 h 601980"/>
                <a:gd name="connsiteX2-27" fmla="*/ 96511 w 660391"/>
                <a:gd name="connsiteY2-28" fmla="*/ 0 h 601980"/>
                <a:gd name="connsiteX3-29" fmla="*/ 271771 w 660391"/>
                <a:gd name="connsiteY3-30" fmla="*/ 19050 h 601980"/>
                <a:gd name="connsiteX4-31" fmla="*/ 660391 w 660391"/>
                <a:gd name="connsiteY4-32" fmla="*/ 601980 h 601980"/>
                <a:gd name="connsiteX0-33" fmla="*/ 12691 w 660391"/>
                <a:gd name="connsiteY0-34" fmla="*/ 251858 h 602378"/>
                <a:gd name="connsiteX1-35" fmla="*/ 5071 w 660391"/>
                <a:gd name="connsiteY1-36" fmla="*/ 107078 h 602378"/>
                <a:gd name="connsiteX2-37" fmla="*/ 96511 w 660391"/>
                <a:gd name="connsiteY2-38" fmla="*/ 398 h 602378"/>
                <a:gd name="connsiteX3-39" fmla="*/ 271771 w 660391"/>
                <a:gd name="connsiteY3-40" fmla="*/ 19448 h 602378"/>
                <a:gd name="connsiteX4-41" fmla="*/ 660391 w 660391"/>
                <a:gd name="connsiteY4-42" fmla="*/ 602378 h 602378"/>
                <a:gd name="connsiteX0-43" fmla="*/ 12691 w 660391"/>
                <a:gd name="connsiteY0-44" fmla="*/ 258773 h 609293"/>
                <a:gd name="connsiteX1-45" fmla="*/ 5071 w 660391"/>
                <a:gd name="connsiteY1-46" fmla="*/ 113993 h 609293"/>
                <a:gd name="connsiteX2-47" fmla="*/ 96511 w 660391"/>
                <a:gd name="connsiteY2-48" fmla="*/ 7313 h 609293"/>
                <a:gd name="connsiteX3-49" fmla="*/ 271771 w 660391"/>
                <a:gd name="connsiteY3-50" fmla="*/ 26363 h 609293"/>
                <a:gd name="connsiteX4-51" fmla="*/ 660391 w 660391"/>
                <a:gd name="connsiteY4-52" fmla="*/ 609293 h 609293"/>
                <a:gd name="connsiteX0-53" fmla="*/ 12691 w 660391"/>
                <a:gd name="connsiteY0-54" fmla="*/ 329692 h 680212"/>
                <a:gd name="connsiteX1-55" fmla="*/ 5071 w 660391"/>
                <a:gd name="connsiteY1-56" fmla="*/ 184912 h 680212"/>
                <a:gd name="connsiteX2-57" fmla="*/ 96511 w 660391"/>
                <a:gd name="connsiteY2-58" fmla="*/ 78232 h 680212"/>
                <a:gd name="connsiteX3-59" fmla="*/ 271771 w 660391"/>
                <a:gd name="connsiteY3-60" fmla="*/ 97282 h 680212"/>
                <a:gd name="connsiteX4-61" fmla="*/ 660391 w 660391"/>
                <a:gd name="connsiteY4-62" fmla="*/ 680212 h 680212"/>
                <a:gd name="connsiteX0-63" fmla="*/ 12691 w 660391"/>
                <a:gd name="connsiteY0-64" fmla="*/ 264782 h 615302"/>
                <a:gd name="connsiteX1-65" fmla="*/ 5071 w 660391"/>
                <a:gd name="connsiteY1-66" fmla="*/ 120002 h 615302"/>
                <a:gd name="connsiteX2-67" fmla="*/ 96511 w 660391"/>
                <a:gd name="connsiteY2-68" fmla="*/ 13322 h 615302"/>
                <a:gd name="connsiteX3-69" fmla="*/ 271771 w 660391"/>
                <a:gd name="connsiteY3-70" fmla="*/ 32372 h 615302"/>
                <a:gd name="connsiteX4-71" fmla="*/ 660391 w 660391"/>
                <a:gd name="connsiteY4-72" fmla="*/ 615302 h 615302"/>
                <a:gd name="connsiteX0-73" fmla="*/ 12691 w 660391"/>
                <a:gd name="connsiteY0-74" fmla="*/ 257894 h 608414"/>
                <a:gd name="connsiteX1-75" fmla="*/ 5071 w 660391"/>
                <a:gd name="connsiteY1-76" fmla="*/ 113114 h 608414"/>
                <a:gd name="connsiteX2-77" fmla="*/ 96511 w 660391"/>
                <a:gd name="connsiteY2-78" fmla="*/ 6434 h 608414"/>
                <a:gd name="connsiteX3-79" fmla="*/ 283201 w 660391"/>
                <a:gd name="connsiteY3-80" fmla="*/ 35009 h 608414"/>
                <a:gd name="connsiteX4-81" fmla="*/ 660391 w 660391"/>
                <a:gd name="connsiteY4-82" fmla="*/ 608414 h 608414"/>
                <a:gd name="connsiteX0-83" fmla="*/ 17941 w 665641"/>
                <a:gd name="connsiteY0-84" fmla="*/ 257894 h 608414"/>
                <a:gd name="connsiteX1-85" fmla="*/ 10321 w 665641"/>
                <a:gd name="connsiteY1-86" fmla="*/ 113114 h 608414"/>
                <a:gd name="connsiteX2-87" fmla="*/ 101761 w 665641"/>
                <a:gd name="connsiteY2-88" fmla="*/ 6434 h 608414"/>
                <a:gd name="connsiteX3-89" fmla="*/ 288451 w 665641"/>
                <a:gd name="connsiteY3-90" fmla="*/ 35009 h 608414"/>
                <a:gd name="connsiteX4-91" fmla="*/ 665641 w 665641"/>
                <a:gd name="connsiteY4-92" fmla="*/ 608414 h 60841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665641" h="608414">
                  <a:moveTo>
                    <a:pt x="17941" y="257894"/>
                  </a:moveTo>
                  <a:cubicBezTo>
                    <a:pt x="-5554" y="209634"/>
                    <a:pt x="-3649" y="155024"/>
                    <a:pt x="10321" y="113114"/>
                  </a:cubicBezTo>
                  <a:cubicBezTo>
                    <a:pt x="24291" y="71204"/>
                    <a:pt x="55406" y="19452"/>
                    <a:pt x="101761" y="6434"/>
                  </a:cubicBezTo>
                  <a:cubicBezTo>
                    <a:pt x="148116" y="-6583"/>
                    <a:pt x="235111" y="-1186"/>
                    <a:pt x="288451" y="35009"/>
                  </a:cubicBezTo>
                  <a:cubicBezTo>
                    <a:pt x="341791" y="71204"/>
                    <a:pt x="536101" y="414104"/>
                    <a:pt x="665641" y="608414"/>
                  </a:cubicBezTo>
                </a:path>
              </a:pathLst>
            </a:custGeom>
            <a:noFill/>
            <a:ln w="28575">
              <a:solidFill>
                <a:srgbClr val="41404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414042"/>
                </a:solidFill>
              </a:endParaRPr>
            </a:p>
          </p:txBody>
        </p:sp>
        <p:sp>
          <p:nvSpPr>
            <p:cNvPr id="151" name="任意多边形 150"/>
            <p:cNvSpPr/>
            <p:nvPr/>
          </p:nvSpPr>
          <p:spPr>
            <a:xfrm rot="19810087">
              <a:off x="3791456" y="1696126"/>
              <a:ext cx="5781100" cy="4035134"/>
            </a:xfrm>
            <a:custGeom>
              <a:avLst/>
              <a:gdLst>
                <a:gd name="connsiteX0" fmla="*/ 0 w 3947160"/>
                <a:gd name="connsiteY0" fmla="*/ 1714500 h 3337560"/>
                <a:gd name="connsiteX1" fmla="*/ 2872740 w 3947160"/>
                <a:gd name="connsiteY1" fmla="*/ 3337560 h 3337560"/>
                <a:gd name="connsiteX2" fmla="*/ 3947160 w 3947160"/>
                <a:gd name="connsiteY2" fmla="*/ 1569720 h 3337560"/>
                <a:gd name="connsiteX3" fmla="*/ 1021080 w 3947160"/>
                <a:gd name="connsiteY3" fmla="*/ 0 h 3337560"/>
                <a:gd name="connsiteX4" fmla="*/ 0 w 3947160"/>
                <a:gd name="connsiteY4" fmla="*/ 1714500 h 3337560"/>
                <a:gd name="connsiteX0-1" fmla="*/ 1021080 w 3947160"/>
                <a:gd name="connsiteY0-2" fmla="*/ 0 h 3337560"/>
                <a:gd name="connsiteX1-3" fmla="*/ 0 w 3947160"/>
                <a:gd name="connsiteY1-4" fmla="*/ 1714500 h 3337560"/>
                <a:gd name="connsiteX2-5" fmla="*/ 2872740 w 3947160"/>
                <a:gd name="connsiteY2-6" fmla="*/ 3337560 h 3337560"/>
                <a:gd name="connsiteX3-7" fmla="*/ 3947160 w 3947160"/>
                <a:gd name="connsiteY3-8" fmla="*/ 1569720 h 3337560"/>
                <a:gd name="connsiteX4-9" fmla="*/ 1112520 w 3947160"/>
                <a:gd name="connsiteY4-10" fmla="*/ 91440 h 3337560"/>
                <a:gd name="connsiteX0-11" fmla="*/ 0 w 3947160"/>
                <a:gd name="connsiteY0-12" fmla="*/ 1623060 h 3246120"/>
                <a:gd name="connsiteX1-13" fmla="*/ 2872740 w 3947160"/>
                <a:gd name="connsiteY1-14" fmla="*/ 3246120 h 3246120"/>
                <a:gd name="connsiteX2-15" fmla="*/ 3947160 w 3947160"/>
                <a:gd name="connsiteY2-16" fmla="*/ 1478280 h 3246120"/>
                <a:gd name="connsiteX3-17" fmla="*/ 1112520 w 3947160"/>
                <a:gd name="connsiteY3-18" fmla="*/ 0 h 3246120"/>
                <a:gd name="connsiteX0-19" fmla="*/ 0 w 4015247"/>
                <a:gd name="connsiteY0-20" fmla="*/ 1623060 h 3246120"/>
                <a:gd name="connsiteX1-21" fmla="*/ 2872740 w 4015247"/>
                <a:gd name="connsiteY1-22" fmla="*/ 3246120 h 3246120"/>
                <a:gd name="connsiteX2-23" fmla="*/ 3947160 w 4015247"/>
                <a:gd name="connsiteY2-24" fmla="*/ 1478280 h 3246120"/>
                <a:gd name="connsiteX3-25" fmla="*/ 1112520 w 4015247"/>
                <a:gd name="connsiteY3-26" fmla="*/ 0 h 3246120"/>
                <a:gd name="connsiteX0-27" fmla="*/ 0 w 3948697"/>
                <a:gd name="connsiteY0-28" fmla="*/ 1623060 h 3246120"/>
                <a:gd name="connsiteX1-29" fmla="*/ 2872740 w 3948697"/>
                <a:gd name="connsiteY1-30" fmla="*/ 3246120 h 3246120"/>
                <a:gd name="connsiteX2-31" fmla="*/ 3947160 w 3948697"/>
                <a:gd name="connsiteY2-32" fmla="*/ 1478280 h 3246120"/>
                <a:gd name="connsiteX3-33" fmla="*/ 1112520 w 3948697"/>
                <a:gd name="connsiteY3-34" fmla="*/ 0 h 3246120"/>
                <a:gd name="connsiteX0-35" fmla="*/ 0 w 4082474"/>
                <a:gd name="connsiteY0-36" fmla="*/ 1623060 h 3246120"/>
                <a:gd name="connsiteX1-37" fmla="*/ 2872740 w 4082474"/>
                <a:gd name="connsiteY1-38" fmla="*/ 3246120 h 3246120"/>
                <a:gd name="connsiteX2-39" fmla="*/ 4081272 w 4082474"/>
                <a:gd name="connsiteY2-40" fmla="*/ 1600200 h 3246120"/>
                <a:gd name="connsiteX3-41" fmla="*/ 1112520 w 4082474"/>
                <a:gd name="connsiteY3-42" fmla="*/ 0 h 3246120"/>
                <a:gd name="connsiteX0-43" fmla="*/ 0 w 4142396"/>
                <a:gd name="connsiteY0-44" fmla="*/ 1623060 h 3246130"/>
                <a:gd name="connsiteX1-45" fmla="*/ 2872740 w 4142396"/>
                <a:gd name="connsiteY1-46" fmla="*/ 3246120 h 3246130"/>
                <a:gd name="connsiteX2-47" fmla="*/ 4081272 w 4142396"/>
                <a:gd name="connsiteY2-48" fmla="*/ 1600200 h 3246130"/>
                <a:gd name="connsiteX3-49" fmla="*/ 1112520 w 4142396"/>
                <a:gd name="connsiteY3-50" fmla="*/ 0 h 3246130"/>
                <a:gd name="connsiteX0-51" fmla="*/ 0 w 4121728"/>
                <a:gd name="connsiteY0-52" fmla="*/ 1623060 h 3246892"/>
                <a:gd name="connsiteX1-53" fmla="*/ 2872740 w 4121728"/>
                <a:gd name="connsiteY1-54" fmla="*/ 3246120 h 3246892"/>
                <a:gd name="connsiteX2-55" fmla="*/ 4081272 w 4121728"/>
                <a:gd name="connsiteY2-56" fmla="*/ 1600200 h 3246892"/>
                <a:gd name="connsiteX3-57" fmla="*/ 1112520 w 4121728"/>
                <a:gd name="connsiteY3-58" fmla="*/ 0 h 3246892"/>
                <a:gd name="connsiteX0-59" fmla="*/ 0 w 4081906"/>
                <a:gd name="connsiteY0-60" fmla="*/ 1623060 h 3246892"/>
                <a:gd name="connsiteX1-61" fmla="*/ 2872740 w 4081906"/>
                <a:gd name="connsiteY1-62" fmla="*/ 3246120 h 3246892"/>
                <a:gd name="connsiteX2-63" fmla="*/ 4081272 w 4081906"/>
                <a:gd name="connsiteY2-64" fmla="*/ 1600200 h 3246892"/>
                <a:gd name="connsiteX3-65" fmla="*/ 1112520 w 4081906"/>
                <a:gd name="connsiteY3-66" fmla="*/ 0 h 3246892"/>
                <a:gd name="connsiteX0-67" fmla="*/ 0 w 4127081"/>
                <a:gd name="connsiteY0-68" fmla="*/ 1623060 h 3326090"/>
                <a:gd name="connsiteX1-69" fmla="*/ 2951988 w 4127081"/>
                <a:gd name="connsiteY1-70" fmla="*/ 3325368 h 3326090"/>
                <a:gd name="connsiteX2-71" fmla="*/ 4081272 w 4127081"/>
                <a:gd name="connsiteY2-72" fmla="*/ 1600200 h 3326090"/>
                <a:gd name="connsiteX3-73" fmla="*/ 1112520 w 4127081"/>
                <a:gd name="connsiteY3-74" fmla="*/ 0 h 3326090"/>
                <a:gd name="connsiteX0-75" fmla="*/ 0 w 4127081"/>
                <a:gd name="connsiteY0-76" fmla="*/ 1623060 h 3326090"/>
                <a:gd name="connsiteX1-77" fmla="*/ 2951988 w 4127081"/>
                <a:gd name="connsiteY1-78" fmla="*/ 3325368 h 3326090"/>
                <a:gd name="connsiteX2-79" fmla="*/ 4081272 w 4127081"/>
                <a:gd name="connsiteY2-80" fmla="*/ 1600200 h 3326090"/>
                <a:gd name="connsiteX3-81" fmla="*/ 1112520 w 4127081"/>
                <a:gd name="connsiteY3-82" fmla="*/ 0 h 3326090"/>
                <a:gd name="connsiteX0-83" fmla="*/ 0 w 4088218"/>
                <a:gd name="connsiteY0-84" fmla="*/ 1623060 h 3326090"/>
                <a:gd name="connsiteX1-85" fmla="*/ 2951988 w 4088218"/>
                <a:gd name="connsiteY1-86" fmla="*/ 3325368 h 3326090"/>
                <a:gd name="connsiteX2-87" fmla="*/ 4081272 w 4088218"/>
                <a:gd name="connsiteY2-88" fmla="*/ 1600200 h 3326090"/>
                <a:gd name="connsiteX3-89" fmla="*/ 1112520 w 4088218"/>
                <a:gd name="connsiteY3-90" fmla="*/ 0 h 3326090"/>
                <a:gd name="connsiteX0-91" fmla="*/ 0 w 4133268"/>
                <a:gd name="connsiteY0-92" fmla="*/ 1720596 h 3423626"/>
                <a:gd name="connsiteX1-93" fmla="*/ 2951988 w 4133268"/>
                <a:gd name="connsiteY1-94" fmla="*/ 3422904 h 3423626"/>
                <a:gd name="connsiteX2-95" fmla="*/ 4081272 w 4133268"/>
                <a:gd name="connsiteY2-96" fmla="*/ 1697736 h 3423626"/>
                <a:gd name="connsiteX3-97" fmla="*/ 966216 w 4133268"/>
                <a:gd name="connsiteY3-98" fmla="*/ 0 h 3423626"/>
                <a:gd name="connsiteX0-99" fmla="*/ 0 w 4133268"/>
                <a:gd name="connsiteY0-100" fmla="*/ 1720596 h 3423626"/>
                <a:gd name="connsiteX1-101" fmla="*/ 2951988 w 4133268"/>
                <a:gd name="connsiteY1-102" fmla="*/ 3422904 h 3423626"/>
                <a:gd name="connsiteX2-103" fmla="*/ 4081272 w 4133268"/>
                <a:gd name="connsiteY2-104" fmla="*/ 1697736 h 3423626"/>
                <a:gd name="connsiteX3-105" fmla="*/ 966216 w 4133268"/>
                <a:gd name="connsiteY3-106" fmla="*/ 0 h 3423626"/>
                <a:gd name="connsiteX0-107" fmla="*/ 0 w 4082622"/>
                <a:gd name="connsiteY0-108" fmla="*/ 1720596 h 3423626"/>
                <a:gd name="connsiteX1-109" fmla="*/ 2951988 w 4082622"/>
                <a:gd name="connsiteY1-110" fmla="*/ 3422904 h 3423626"/>
                <a:gd name="connsiteX2-111" fmla="*/ 4081272 w 4082622"/>
                <a:gd name="connsiteY2-112" fmla="*/ 1697736 h 3423626"/>
                <a:gd name="connsiteX3-113" fmla="*/ 966216 w 4082622"/>
                <a:gd name="connsiteY3-114" fmla="*/ 0 h 3423626"/>
                <a:gd name="connsiteX0-115" fmla="*/ 0 w 4098605"/>
                <a:gd name="connsiteY0-116" fmla="*/ 3607591 h 5310621"/>
                <a:gd name="connsiteX1-117" fmla="*/ 2951988 w 4098605"/>
                <a:gd name="connsiteY1-118" fmla="*/ 5309899 h 5310621"/>
                <a:gd name="connsiteX2-119" fmla="*/ 4081272 w 4098605"/>
                <a:gd name="connsiteY2-120" fmla="*/ 3584731 h 5310621"/>
                <a:gd name="connsiteX3-121" fmla="*/ 1905614 w 4098605"/>
                <a:gd name="connsiteY3-122" fmla="*/ 0 h 5310621"/>
                <a:gd name="connsiteX0-123" fmla="*/ 0 w 19887835"/>
                <a:gd name="connsiteY0-124" fmla="*/ 3607591 h 11081917"/>
                <a:gd name="connsiteX1-125" fmla="*/ 2951988 w 19887835"/>
                <a:gd name="connsiteY1-126" fmla="*/ 5309899 h 11081917"/>
                <a:gd name="connsiteX2-127" fmla="*/ 19886198 w 19887835"/>
                <a:gd name="connsiteY2-128" fmla="*/ 10983291 h 11081917"/>
                <a:gd name="connsiteX3-129" fmla="*/ 1905614 w 19887835"/>
                <a:gd name="connsiteY3-130" fmla="*/ 0 h 11081917"/>
                <a:gd name="connsiteX0-131" fmla="*/ 0 w 19489131"/>
                <a:gd name="connsiteY0-132" fmla="*/ 3607591 h 10388397"/>
                <a:gd name="connsiteX1-133" fmla="*/ 2951988 w 19489131"/>
                <a:gd name="connsiteY1-134" fmla="*/ 5309899 h 10388397"/>
                <a:gd name="connsiteX2-135" fmla="*/ 19487453 w 19489131"/>
                <a:gd name="connsiteY2-136" fmla="*/ 10279007 h 10388397"/>
                <a:gd name="connsiteX3-137" fmla="*/ 1905614 w 19489131"/>
                <a:gd name="connsiteY3-138" fmla="*/ 0 h 10388397"/>
                <a:gd name="connsiteX0-139" fmla="*/ 0 w 20899272"/>
                <a:gd name="connsiteY0-140" fmla="*/ 3607591 h 13951252"/>
                <a:gd name="connsiteX1-141" fmla="*/ 17607838 w 20899272"/>
                <a:gd name="connsiteY1-142" fmla="*/ 13654764 h 13951252"/>
                <a:gd name="connsiteX2-143" fmla="*/ 19487453 w 20899272"/>
                <a:gd name="connsiteY2-144" fmla="*/ 10279007 h 13951252"/>
                <a:gd name="connsiteX3-145" fmla="*/ 1905614 w 20899272"/>
                <a:gd name="connsiteY3-146" fmla="*/ 0 h 13951252"/>
                <a:gd name="connsiteX0-147" fmla="*/ 0 w 20352128"/>
                <a:gd name="connsiteY0-148" fmla="*/ 3607591 h 13656869"/>
                <a:gd name="connsiteX1-149" fmla="*/ 17607838 w 20352128"/>
                <a:gd name="connsiteY1-150" fmla="*/ 13654764 h 13656869"/>
                <a:gd name="connsiteX2-151" fmla="*/ 19487453 w 20352128"/>
                <a:gd name="connsiteY2-152" fmla="*/ 10279007 h 13656869"/>
                <a:gd name="connsiteX3-153" fmla="*/ 1905614 w 20352128"/>
                <a:gd name="connsiteY3-154" fmla="*/ 0 h 13656869"/>
                <a:gd name="connsiteX0-155" fmla="*/ 0 w 19564287"/>
                <a:gd name="connsiteY0-156" fmla="*/ 3607591 h 13655620"/>
                <a:gd name="connsiteX1-157" fmla="*/ 17607838 w 19564287"/>
                <a:gd name="connsiteY1-158" fmla="*/ 13654764 h 13655620"/>
                <a:gd name="connsiteX2-159" fmla="*/ 19487453 w 19564287"/>
                <a:gd name="connsiteY2-160" fmla="*/ 10279007 h 13655620"/>
                <a:gd name="connsiteX3-161" fmla="*/ 1905614 w 19564287"/>
                <a:gd name="connsiteY3-162" fmla="*/ 0 h 1365562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9564287" h="13655620">
                  <a:moveTo>
                    <a:pt x="0" y="3607591"/>
                  </a:moveTo>
                  <a:lnTo>
                    <a:pt x="17607838" y="13654764"/>
                  </a:lnTo>
                  <a:cubicBezTo>
                    <a:pt x="17981857" y="13713182"/>
                    <a:pt x="19976971" y="10769980"/>
                    <a:pt x="19487453" y="10279007"/>
                  </a:cubicBezTo>
                  <a:cubicBezTo>
                    <a:pt x="18997935" y="9788034"/>
                    <a:pt x="1905614" y="0"/>
                    <a:pt x="1905614" y="0"/>
                  </a:cubicBezTo>
                </a:path>
              </a:pathLst>
            </a:custGeom>
            <a:noFill/>
            <a:ln w="28575">
              <a:solidFill>
                <a:srgbClr val="41404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414042"/>
                </a:solidFill>
              </a:endParaRPr>
            </a:p>
          </p:txBody>
        </p:sp>
      </p:grpSp>
      <p:sp>
        <p:nvSpPr>
          <p:cNvPr id="152" name="矩形 47"/>
          <p:cNvSpPr>
            <a:spLocks noChangeArrowheads="1"/>
          </p:cNvSpPr>
          <p:nvPr/>
        </p:nvSpPr>
        <p:spPr bwMode="auto">
          <a:xfrm>
            <a:off x="983432" y="3274720"/>
            <a:ext cx="4406998" cy="175323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zh-CN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蓝素材工作室更专业的模板。</a:t>
            </a:r>
            <a:r>
              <a:rPr lang="zh-CN" altLang="en-US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蓝素材</a:t>
            </a:r>
            <a:r>
              <a:rPr lang="zh-CN" altLang="zh-CN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</a:t>
            </a:r>
            <a:r>
              <a:rPr lang="zh-CN" altLang="zh-CN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。</a:t>
            </a:r>
            <a:r>
              <a:rPr lang="zh-CN" altLang="en-US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在此处输入文字，</a:t>
            </a:r>
            <a:r>
              <a:rPr lang="zh-CN" altLang="en-US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建议</a:t>
            </a:r>
            <a:r>
              <a:rPr lang="zh-CN" altLang="en-US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您在展示时采用新蒂下午茶基本版</a:t>
            </a:r>
            <a:r>
              <a:rPr lang="zh-CN" altLang="en-US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字体。</a:t>
            </a:r>
            <a:endParaRPr lang="zh-CN" altLang="zh-CN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  <a:p>
            <a:endParaRPr lang="en-US" altLang="zh-CN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  <a:sym typeface="宋体" panose="02010600030101010101" pitchFamily="2" charset="-122"/>
            </a:endParaRPr>
          </a:p>
          <a:p>
            <a:r>
              <a:rPr lang="zh-CN" altLang="en-US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在此处输入文字，建议</a:t>
            </a:r>
            <a:r>
              <a:rPr lang="zh-CN" altLang="en-US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您在展示时采用新蒂下午茶基本版字体</a:t>
            </a:r>
            <a:endParaRPr lang="zh-CN" altLang="zh-CN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54" name="文本框 48"/>
          <p:cNvSpPr>
            <a:spLocks noChangeArrowheads="1"/>
          </p:cNvSpPr>
          <p:nvPr/>
        </p:nvSpPr>
        <p:spPr bwMode="auto">
          <a:xfrm>
            <a:off x="1495300" y="2674268"/>
            <a:ext cx="3086756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2800" b="1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宋体" panose="02010600030101010101" pitchFamily="2" charset="-122"/>
              </a:rPr>
              <a:t>我是一个标题</a:t>
            </a:r>
            <a:endParaRPr lang="zh-CN" altLang="en-US" sz="2800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  <a:sym typeface="宋体" panose="02010600030101010101" pitchFamily="2" charset="-122"/>
            </a:endParaRPr>
          </a:p>
        </p:txBody>
      </p:sp>
      <p:sp>
        <p:nvSpPr>
          <p:cNvPr id="156" name="Freeform 30"/>
          <p:cNvSpPr>
            <a:spLocks noEditPoints="1"/>
          </p:cNvSpPr>
          <p:nvPr/>
        </p:nvSpPr>
        <p:spPr bwMode="auto">
          <a:xfrm>
            <a:off x="1024170" y="2701191"/>
            <a:ext cx="438247" cy="424289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157" name="椭圆 31"/>
          <p:cNvSpPr/>
          <p:nvPr/>
        </p:nvSpPr>
        <p:spPr>
          <a:xfrm rot="15654318">
            <a:off x="7639184" y="2979388"/>
            <a:ext cx="1616179" cy="160006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158" name="文本框 157"/>
          <p:cNvSpPr txBox="1"/>
          <p:nvPr/>
        </p:nvSpPr>
        <p:spPr>
          <a:xfrm>
            <a:off x="7815426" y="3538364"/>
            <a:ext cx="116089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CN" altLang="en-US" sz="2800" b="1" spc="-300">
                <a:solidFill>
                  <a:srgbClr val="C00000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关键词</a:t>
            </a:r>
            <a:endParaRPr lang="zh-CN" altLang="en-US" sz="2800" b="1" spc="-300" dirty="0">
              <a:solidFill>
                <a:srgbClr val="C00000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61" name="椭圆 31"/>
          <p:cNvSpPr/>
          <p:nvPr/>
        </p:nvSpPr>
        <p:spPr>
          <a:xfrm rot="15654318">
            <a:off x="6004219" y="3644812"/>
            <a:ext cx="1275656" cy="1262937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163" name="椭圆 31"/>
          <p:cNvSpPr/>
          <p:nvPr/>
        </p:nvSpPr>
        <p:spPr>
          <a:xfrm rot="15654318">
            <a:off x="8856928" y="2172141"/>
            <a:ext cx="711844" cy="704747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165" name="椭圆 31"/>
          <p:cNvSpPr/>
          <p:nvPr/>
        </p:nvSpPr>
        <p:spPr>
          <a:xfrm rot="15654318">
            <a:off x="9403814" y="4244525"/>
            <a:ext cx="1079485" cy="1068722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167" name="椭圆 31"/>
          <p:cNvSpPr/>
          <p:nvPr/>
        </p:nvSpPr>
        <p:spPr>
          <a:xfrm rot="15654318">
            <a:off x="9834266" y="2912913"/>
            <a:ext cx="908300" cy="89924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171" name="椭圆 31"/>
          <p:cNvSpPr/>
          <p:nvPr/>
        </p:nvSpPr>
        <p:spPr>
          <a:xfrm rot="15654318">
            <a:off x="6285720" y="2462241"/>
            <a:ext cx="384320" cy="380488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grpSp>
        <p:nvGrpSpPr>
          <p:cNvPr id="172" name="组合 171"/>
          <p:cNvGrpSpPr/>
          <p:nvPr/>
        </p:nvGrpSpPr>
        <p:grpSpPr>
          <a:xfrm>
            <a:off x="7237804" y="2848518"/>
            <a:ext cx="514380" cy="592866"/>
            <a:chOff x="3144839" y="3783000"/>
            <a:chExt cx="676275" cy="779463"/>
          </a:xfrm>
          <a:solidFill>
            <a:srgbClr val="414042"/>
          </a:solidFill>
        </p:grpSpPr>
        <p:sp>
          <p:nvSpPr>
            <p:cNvPr id="173" name="Freeform 232"/>
            <p:cNvSpPr/>
            <p:nvPr/>
          </p:nvSpPr>
          <p:spPr bwMode="auto">
            <a:xfrm>
              <a:off x="3144839" y="4200513"/>
              <a:ext cx="22225" cy="254000"/>
            </a:xfrm>
            <a:custGeom>
              <a:avLst/>
              <a:gdLst/>
              <a:ahLst/>
              <a:cxnLst>
                <a:cxn ang="0">
                  <a:pos x="46" y="296"/>
                </a:cxn>
                <a:cxn ang="0">
                  <a:pos x="51" y="158"/>
                </a:cxn>
                <a:cxn ang="0">
                  <a:pos x="54" y="63"/>
                </a:cxn>
                <a:cxn ang="0">
                  <a:pos x="54" y="21"/>
                </a:cxn>
                <a:cxn ang="0">
                  <a:pos x="51" y="12"/>
                </a:cxn>
                <a:cxn ang="0">
                  <a:pos x="46" y="5"/>
                </a:cxn>
                <a:cxn ang="0">
                  <a:pos x="38" y="1"/>
                </a:cxn>
                <a:cxn ang="0">
                  <a:pos x="21" y="1"/>
                </a:cxn>
                <a:cxn ang="0">
                  <a:pos x="15" y="7"/>
                </a:cxn>
                <a:cxn ang="0">
                  <a:pos x="10" y="13"/>
                </a:cxn>
                <a:cxn ang="0">
                  <a:pos x="8" y="22"/>
                </a:cxn>
                <a:cxn ang="0">
                  <a:pos x="8" y="98"/>
                </a:cxn>
                <a:cxn ang="0">
                  <a:pos x="0" y="297"/>
                </a:cxn>
                <a:cxn ang="0">
                  <a:pos x="0" y="340"/>
                </a:cxn>
                <a:cxn ang="0">
                  <a:pos x="7" y="474"/>
                </a:cxn>
                <a:cxn ang="0">
                  <a:pos x="7" y="491"/>
                </a:cxn>
                <a:cxn ang="0">
                  <a:pos x="3" y="549"/>
                </a:cxn>
                <a:cxn ang="0">
                  <a:pos x="2" y="589"/>
                </a:cxn>
                <a:cxn ang="0">
                  <a:pos x="6" y="616"/>
                </a:cxn>
                <a:cxn ang="0">
                  <a:pos x="8" y="625"/>
                </a:cxn>
                <a:cxn ang="0">
                  <a:pos x="13" y="633"/>
                </a:cxn>
                <a:cxn ang="0">
                  <a:pos x="21" y="638"/>
                </a:cxn>
                <a:cxn ang="0">
                  <a:pos x="30" y="640"/>
                </a:cxn>
                <a:cxn ang="0">
                  <a:pos x="46" y="634"/>
                </a:cxn>
                <a:cxn ang="0">
                  <a:pos x="51" y="629"/>
                </a:cxn>
                <a:cxn ang="0">
                  <a:pos x="54" y="621"/>
                </a:cxn>
                <a:cxn ang="0">
                  <a:pos x="53" y="611"/>
                </a:cxn>
                <a:cxn ang="0">
                  <a:pos x="49" y="596"/>
                </a:cxn>
                <a:cxn ang="0">
                  <a:pos x="46" y="561"/>
                </a:cxn>
                <a:cxn ang="0">
                  <a:pos x="51" y="505"/>
                </a:cxn>
                <a:cxn ang="0">
                  <a:pos x="53" y="472"/>
                </a:cxn>
                <a:cxn ang="0">
                  <a:pos x="51" y="428"/>
                </a:cxn>
                <a:cxn ang="0">
                  <a:pos x="47" y="340"/>
                </a:cxn>
                <a:cxn ang="0">
                  <a:pos x="46" y="296"/>
                </a:cxn>
              </a:cxnLst>
              <a:rect l="0" t="0" r="r" b="b"/>
              <a:pathLst>
                <a:path w="54" h="640">
                  <a:moveTo>
                    <a:pt x="46" y="296"/>
                  </a:moveTo>
                  <a:lnTo>
                    <a:pt x="46" y="296"/>
                  </a:lnTo>
                  <a:lnTo>
                    <a:pt x="49" y="220"/>
                  </a:lnTo>
                  <a:lnTo>
                    <a:pt x="51" y="158"/>
                  </a:lnTo>
                  <a:lnTo>
                    <a:pt x="54" y="97"/>
                  </a:lnTo>
                  <a:lnTo>
                    <a:pt x="54" y="63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3" y="17"/>
                  </a:lnTo>
                  <a:lnTo>
                    <a:pt x="51" y="12"/>
                  </a:lnTo>
                  <a:lnTo>
                    <a:pt x="49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8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4"/>
                  </a:lnTo>
                  <a:lnTo>
                    <a:pt x="15" y="7"/>
                  </a:lnTo>
                  <a:lnTo>
                    <a:pt x="12" y="9"/>
                  </a:lnTo>
                  <a:lnTo>
                    <a:pt x="10" y="13"/>
                  </a:lnTo>
                  <a:lnTo>
                    <a:pt x="8" y="17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98"/>
                  </a:lnTo>
                  <a:lnTo>
                    <a:pt x="7" y="160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340"/>
                  </a:lnTo>
                  <a:lnTo>
                    <a:pt x="2" y="385"/>
                  </a:lnTo>
                  <a:lnTo>
                    <a:pt x="7" y="474"/>
                  </a:lnTo>
                  <a:lnTo>
                    <a:pt x="7" y="474"/>
                  </a:lnTo>
                  <a:lnTo>
                    <a:pt x="7" y="491"/>
                  </a:lnTo>
                  <a:lnTo>
                    <a:pt x="6" y="510"/>
                  </a:lnTo>
                  <a:lnTo>
                    <a:pt x="3" y="549"/>
                  </a:lnTo>
                  <a:lnTo>
                    <a:pt x="2" y="569"/>
                  </a:lnTo>
                  <a:lnTo>
                    <a:pt x="2" y="589"/>
                  </a:lnTo>
                  <a:lnTo>
                    <a:pt x="4" y="607"/>
                  </a:lnTo>
                  <a:lnTo>
                    <a:pt x="6" y="616"/>
                  </a:lnTo>
                  <a:lnTo>
                    <a:pt x="8" y="625"/>
                  </a:lnTo>
                  <a:lnTo>
                    <a:pt x="8" y="625"/>
                  </a:lnTo>
                  <a:lnTo>
                    <a:pt x="11" y="629"/>
                  </a:lnTo>
                  <a:lnTo>
                    <a:pt x="13" y="633"/>
                  </a:lnTo>
                  <a:lnTo>
                    <a:pt x="17" y="636"/>
                  </a:lnTo>
                  <a:lnTo>
                    <a:pt x="21" y="638"/>
                  </a:lnTo>
                  <a:lnTo>
                    <a:pt x="25" y="640"/>
                  </a:lnTo>
                  <a:lnTo>
                    <a:pt x="30" y="640"/>
                  </a:lnTo>
                  <a:lnTo>
                    <a:pt x="38" y="638"/>
                  </a:lnTo>
                  <a:lnTo>
                    <a:pt x="46" y="634"/>
                  </a:lnTo>
                  <a:lnTo>
                    <a:pt x="49" y="632"/>
                  </a:lnTo>
                  <a:lnTo>
                    <a:pt x="51" y="629"/>
                  </a:lnTo>
                  <a:lnTo>
                    <a:pt x="53" y="625"/>
                  </a:lnTo>
                  <a:lnTo>
                    <a:pt x="54" y="621"/>
                  </a:lnTo>
                  <a:lnTo>
                    <a:pt x="54" y="616"/>
                  </a:lnTo>
                  <a:lnTo>
                    <a:pt x="53" y="611"/>
                  </a:lnTo>
                  <a:lnTo>
                    <a:pt x="53" y="611"/>
                  </a:lnTo>
                  <a:lnTo>
                    <a:pt x="49" y="596"/>
                  </a:lnTo>
                  <a:lnTo>
                    <a:pt x="46" y="579"/>
                  </a:lnTo>
                  <a:lnTo>
                    <a:pt x="46" y="561"/>
                  </a:lnTo>
                  <a:lnTo>
                    <a:pt x="47" y="542"/>
                  </a:lnTo>
                  <a:lnTo>
                    <a:pt x="51" y="505"/>
                  </a:lnTo>
                  <a:lnTo>
                    <a:pt x="53" y="488"/>
                  </a:lnTo>
                  <a:lnTo>
                    <a:pt x="53" y="472"/>
                  </a:lnTo>
                  <a:lnTo>
                    <a:pt x="53" y="472"/>
                  </a:lnTo>
                  <a:lnTo>
                    <a:pt x="51" y="428"/>
                  </a:lnTo>
                  <a:lnTo>
                    <a:pt x="49" y="383"/>
                  </a:lnTo>
                  <a:lnTo>
                    <a:pt x="47" y="340"/>
                  </a:lnTo>
                  <a:lnTo>
                    <a:pt x="46" y="296"/>
                  </a:lnTo>
                  <a:lnTo>
                    <a:pt x="46" y="2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74" name="Freeform 234"/>
            <p:cNvSpPr/>
            <p:nvPr/>
          </p:nvSpPr>
          <p:spPr bwMode="auto">
            <a:xfrm>
              <a:off x="3148014" y="4100500"/>
              <a:ext cx="671513" cy="120650"/>
            </a:xfrm>
            <a:custGeom>
              <a:avLst/>
              <a:gdLst/>
              <a:ahLst/>
              <a:cxnLst>
                <a:cxn ang="0">
                  <a:pos x="1622" y="88"/>
                </a:cxn>
                <a:cxn ang="0">
                  <a:pos x="1588" y="58"/>
                </a:cxn>
                <a:cxn ang="0">
                  <a:pos x="1550" y="37"/>
                </a:cxn>
                <a:cxn ang="0">
                  <a:pos x="1508" y="22"/>
                </a:cxn>
                <a:cxn ang="0">
                  <a:pos x="1418" y="15"/>
                </a:cxn>
                <a:cxn ang="0">
                  <a:pos x="1413" y="15"/>
                </a:cxn>
                <a:cxn ang="0">
                  <a:pos x="1364" y="12"/>
                </a:cxn>
                <a:cxn ang="0">
                  <a:pos x="1320" y="13"/>
                </a:cxn>
                <a:cxn ang="0">
                  <a:pos x="1120" y="7"/>
                </a:cxn>
                <a:cxn ang="0">
                  <a:pos x="1053" y="4"/>
                </a:cxn>
                <a:cxn ang="0">
                  <a:pos x="807" y="3"/>
                </a:cxn>
                <a:cxn ang="0">
                  <a:pos x="645" y="0"/>
                </a:cxn>
                <a:cxn ang="0">
                  <a:pos x="591" y="3"/>
                </a:cxn>
                <a:cxn ang="0">
                  <a:pos x="467" y="7"/>
                </a:cxn>
                <a:cxn ang="0">
                  <a:pos x="297" y="5"/>
                </a:cxn>
                <a:cxn ang="0">
                  <a:pos x="209" y="8"/>
                </a:cxn>
                <a:cxn ang="0">
                  <a:pos x="165" y="18"/>
                </a:cxn>
                <a:cxn ang="0">
                  <a:pos x="112" y="42"/>
                </a:cxn>
                <a:cxn ang="0">
                  <a:pos x="71" y="75"/>
                </a:cxn>
                <a:cxn ang="0">
                  <a:pos x="47" y="105"/>
                </a:cxn>
                <a:cxn ang="0">
                  <a:pos x="18" y="169"/>
                </a:cxn>
                <a:cxn ang="0">
                  <a:pos x="4" y="237"/>
                </a:cxn>
                <a:cxn ang="0">
                  <a:pos x="0" y="284"/>
                </a:cxn>
                <a:cxn ang="0">
                  <a:pos x="4" y="297"/>
                </a:cxn>
                <a:cxn ang="0">
                  <a:pos x="14" y="305"/>
                </a:cxn>
                <a:cxn ang="0">
                  <a:pos x="34" y="304"/>
                </a:cxn>
                <a:cxn ang="0">
                  <a:pos x="43" y="294"/>
                </a:cxn>
                <a:cxn ang="0">
                  <a:pos x="46" y="284"/>
                </a:cxn>
                <a:cxn ang="0">
                  <a:pos x="54" y="213"/>
                </a:cxn>
                <a:cxn ang="0">
                  <a:pos x="76" y="145"/>
                </a:cxn>
                <a:cxn ang="0">
                  <a:pos x="102" y="106"/>
                </a:cxn>
                <a:cxn ang="0">
                  <a:pos x="125" y="85"/>
                </a:cxn>
                <a:cxn ang="0">
                  <a:pos x="184" y="59"/>
                </a:cxn>
                <a:cxn ang="0">
                  <a:pos x="247" y="47"/>
                </a:cxn>
                <a:cxn ang="0">
                  <a:pos x="280" y="51"/>
                </a:cxn>
                <a:cxn ang="0">
                  <a:pos x="313" y="56"/>
                </a:cxn>
                <a:cxn ang="0">
                  <a:pos x="386" y="54"/>
                </a:cxn>
                <a:cxn ang="0">
                  <a:pos x="470" y="51"/>
                </a:cxn>
                <a:cxn ang="0">
                  <a:pos x="620" y="47"/>
                </a:cxn>
                <a:cxn ang="0">
                  <a:pos x="689" y="50"/>
                </a:cxn>
                <a:cxn ang="0">
                  <a:pos x="998" y="51"/>
                </a:cxn>
                <a:cxn ang="0">
                  <a:pos x="1184" y="54"/>
                </a:cxn>
                <a:cxn ang="0">
                  <a:pos x="1265" y="54"/>
                </a:cxn>
                <a:cxn ang="0">
                  <a:pos x="1320" y="59"/>
                </a:cxn>
                <a:cxn ang="0">
                  <a:pos x="1352" y="59"/>
                </a:cxn>
                <a:cxn ang="0">
                  <a:pos x="1400" y="58"/>
                </a:cxn>
                <a:cxn ang="0">
                  <a:pos x="1413" y="63"/>
                </a:cxn>
                <a:cxn ang="0">
                  <a:pos x="1430" y="60"/>
                </a:cxn>
                <a:cxn ang="0">
                  <a:pos x="1478" y="64"/>
                </a:cxn>
                <a:cxn ang="0">
                  <a:pos x="1543" y="85"/>
                </a:cxn>
                <a:cxn ang="0">
                  <a:pos x="1600" y="132"/>
                </a:cxn>
                <a:cxn ang="0">
                  <a:pos x="1622" y="166"/>
                </a:cxn>
                <a:cxn ang="0">
                  <a:pos x="1642" y="221"/>
                </a:cxn>
                <a:cxn ang="0">
                  <a:pos x="1645" y="280"/>
                </a:cxn>
                <a:cxn ang="0">
                  <a:pos x="1648" y="290"/>
                </a:cxn>
                <a:cxn ang="0">
                  <a:pos x="1656" y="300"/>
                </a:cxn>
                <a:cxn ang="0">
                  <a:pos x="1677" y="301"/>
                </a:cxn>
                <a:cxn ang="0">
                  <a:pos x="1687" y="294"/>
                </a:cxn>
                <a:cxn ang="0">
                  <a:pos x="1691" y="280"/>
                </a:cxn>
                <a:cxn ang="0">
                  <a:pos x="1689" y="230"/>
                </a:cxn>
                <a:cxn ang="0">
                  <a:pos x="1670" y="164"/>
                </a:cxn>
                <a:cxn ang="0">
                  <a:pos x="1632" y="100"/>
                </a:cxn>
              </a:cxnLst>
              <a:rect l="0" t="0" r="r" b="b"/>
              <a:pathLst>
                <a:path w="1691" h="306">
                  <a:moveTo>
                    <a:pt x="1632" y="100"/>
                  </a:moveTo>
                  <a:lnTo>
                    <a:pt x="1632" y="100"/>
                  </a:lnTo>
                  <a:lnTo>
                    <a:pt x="1622" y="88"/>
                  </a:lnTo>
                  <a:lnTo>
                    <a:pt x="1610" y="76"/>
                  </a:lnTo>
                  <a:lnTo>
                    <a:pt x="1600" y="67"/>
                  </a:lnTo>
                  <a:lnTo>
                    <a:pt x="1588" y="58"/>
                  </a:lnTo>
                  <a:lnTo>
                    <a:pt x="1575" y="50"/>
                  </a:lnTo>
                  <a:lnTo>
                    <a:pt x="1563" y="42"/>
                  </a:lnTo>
                  <a:lnTo>
                    <a:pt x="1550" y="37"/>
                  </a:lnTo>
                  <a:lnTo>
                    <a:pt x="1536" y="32"/>
                  </a:lnTo>
                  <a:lnTo>
                    <a:pt x="1523" y="26"/>
                  </a:lnTo>
                  <a:lnTo>
                    <a:pt x="1508" y="22"/>
                  </a:lnTo>
                  <a:lnTo>
                    <a:pt x="1479" y="17"/>
                  </a:lnTo>
                  <a:lnTo>
                    <a:pt x="1449" y="15"/>
                  </a:lnTo>
                  <a:lnTo>
                    <a:pt x="1418" y="15"/>
                  </a:lnTo>
                  <a:lnTo>
                    <a:pt x="1418" y="15"/>
                  </a:lnTo>
                  <a:lnTo>
                    <a:pt x="1413" y="15"/>
                  </a:lnTo>
                  <a:lnTo>
                    <a:pt x="1413" y="15"/>
                  </a:lnTo>
                  <a:lnTo>
                    <a:pt x="1401" y="12"/>
                  </a:lnTo>
                  <a:lnTo>
                    <a:pt x="1389" y="12"/>
                  </a:lnTo>
                  <a:lnTo>
                    <a:pt x="1364" y="12"/>
                  </a:lnTo>
                  <a:lnTo>
                    <a:pt x="1341" y="13"/>
                  </a:lnTo>
                  <a:lnTo>
                    <a:pt x="1320" y="13"/>
                  </a:lnTo>
                  <a:lnTo>
                    <a:pt x="1320" y="13"/>
                  </a:lnTo>
                  <a:lnTo>
                    <a:pt x="1219" y="13"/>
                  </a:lnTo>
                  <a:lnTo>
                    <a:pt x="1169" y="11"/>
                  </a:lnTo>
                  <a:lnTo>
                    <a:pt x="1120" y="7"/>
                  </a:lnTo>
                  <a:lnTo>
                    <a:pt x="1120" y="7"/>
                  </a:lnTo>
                  <a:lnTo>
                    <a:pt x="1091" y="5"/>
                  </a:lnTo>
                  <a:lnTo>
                    <a:pt x="1053" y="4"/>
                  </a:lnTo>
                  <a:lnTo>
                    <a:pt x="964" y="3"/>
                  </a:lnTo>
                  <a:lnTo>
                    <a:pt x="807" y="3"/>
                  </a:lnTo>
                  <a:lnTo>
                    <a:pt x="807" y="3"/>
                  </a:lnTo>
                  <a:lnTo>
                    <a:pt x="753" y="1"/>
                  </a:lnTo>
                  <a:lnTo>
                    <a:pt x="700" y="0"/>
                  </a:lnTo>
                  <a:lnTo>
                    <a:pt x="645" y="0"/>
                  </a:lnTo>
                  <a:lnTo>
                    <a:pt x="619" y="0"/>
                  </a:lnTo>
                  <a:lnTo>
                    <a:pt x="591" y="3"/>
                  </a:lnTo>
                  <a:lnTo>
                    <a:pt x="591" y="3"/>
                  </a:lnTo>
                  <a:lnTo>
                    <a:pt x="566" y="4"/>
                  </a:lnTo>
                  <a:lnTo>
                    <a:pt x="536" y="5"/>
                  </a:lnTo>
                  <a:lnTo>
                    <a:pt x="467" y="7"/>
                  </a:lnTo>
                  <a:lnTo>
                    <a:pt x="341" y="7"/>
                  </a:lnTo>
                  <a:lnTo>
                    <a:pt x="341" y="7"/>
                  </a:lnTo>
                  <a:lnTo>
                    <a:pt x="297" y="5"/>
                  </a:lnTo>
                  <a:lnTo>
                    <a:pt x="252" y="4"/>
                  </a:lnTo>
                  <a:lnTo>
                    <a:pt x="230" y="5"/>
                  </a:lnTo>
                  <a:lnTo>
                    <a:pt x="209" y="8"/>
                  </a:lnTo>
                  <a:lnTo>
                    <a:pt x="187" y="12"/>
                  </a:lnTo>
                  <a:lnTo>
                    <a:pt x="165" y="18"/>
                  </a:lnTo>
                  <a:lnTo>
                    <a:pt x="165" y="18"/>
                  </a:lnTo>
                  <a:lnTo>
                    <a:pt x="146" y="26"/>
                  </a:lnTo>
                  <a:lnTo>
                    <a:pt x="129" y="34"/>
                  </a:lnTo>
                  <a:lnTo>
                    <a:pt x="112" y="42"/>
                  </a:lnTo>
                  <a:lnTo>
                    <a:pt x="98" y="51"/>
                  </a:lnTo>
                  <a:lnTo>
                    <a:pt x="84" y="62"/>
                  </a:lnTo>
                  <a:lnTo>
                    <a:pt x="71" y="75"/>
                  </a:lnTo>
                  <a:lnTo>
                    <a:pt x="59" y="88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35" y="126"/>
                  </a:lnTo>
                  <a:lnTo>
                    <a:pt x="26" y="147"/>
                  </a:lnTo>
                  <a:lnTo>
                    <a:pt x="18" y="169"/>
                  </a:lnTo>
                  <a:lnTo>
                    <a:pt x="12" y="191"/>
                  </a:lnTo>
                  <a:lnTo>
                    <a:pt x="6" y="215"/>
                  </a:lnTo>
                  <a:lnTo>
                    <a:pt x="4" y="237"/>
                  </a:lnTo>
                  <a:lnTo>
                    <a:pt x="1" y="260"/>
                  </a:lnTo>
                  <a:lnTo>
                    <a:pt x="0" y="284"/>
                  </a:lnTo>
                  <a:lnTo>
                    <a:pt x="0" y="284"/>
                  </a:lnTo>
                  <a:lnTo>
                    <a:pt x="0" y="289"/>
                  </a:lnTo>
                  <a:lnTo>
                    <a:pt x="1" y="294"/>
                  </a:lnTo>
                  <a:lnTo>
                    <a:pt x="4" y="297"/>
                  </a:lnTo>
                  <a:lnTo>
                    <a:pt x="6" y="301"/>
                  </a:lnTo>
                  <a:lnTo>
                    <a:pt x="10" y="304"/>
                  </a:lnTo>
                  <a:lnTo>
                    <a:pt x="14" y="305"/>
                  </a:lnTo>
                  <a:lnTo>
                    <a:pt x="22" y="306"/>
                  </a:lnTo>
                  <a:lnTo>
                    <a:pt x="30" y="305"/>
                  </a:lnTo>
                  <a:lnTo>
                    <a:pt x="34" y="304"/>
                  </a:lnTo>
                  <a:lnTo>
                    <a:pt x="38" y="301"/>
                  </a:lnTo>
                  <a:lnTo>
                    <a:pt x="40" y="297"/>
                  </a:lnTo>
                  <a:lnTo>
                    <a:pt x="43" y="294"/>
                  </a:lnTo>
                  <a:lnTo>
                    <a:pt x="44" y="289"/>
                  </a:lnTo>
                  <a:lnTo>
                    <a:pt x="46" y="284"/>
                  </a:lnTo>
                  <a:lnTo>
                    <a:pt x="46" y="284"/>
                  </a:lnTo>
                  <a:lnTo>
                    <a:pt x="47" y="260"/>
                  </a:lnTo>
                  <a:lnTo>
                    <a:pt x="50" y="237"/>
                  </a:lnTo>
                  <a:lnTo>
                    <a:pt x="54" y="213"/>
                  </a:lnTo>
                  <a:lnTo>
                    <a:pt x="59" y="190"/>
                  </a:lnTo>
                  <a:lnTo>
                    <a:pt x="67" y="168"/>
                  </a:lnTo>
                  <a:lnTo>
                    <a:pt x="76" y="145"/>
                  </a:lnTo>
                  <a:lnTo>
                    <a:pt x="88" y="126"/>
                  </a:lnTo>
                  <a:lnTo>
                    <a:pt x="102" y="106"/>
                  </a:lnTo>
                  <a:lnTo>
                    <a:pt x="102" y="106"/>
                  </a:lnTo>
                  <a:lnTo>
                    <a:pt x="108" y="98"/>
                  </a:lnTo>
                  <a:lnTo>
                    <a:pt x="116" y="92"/>
                  </a:lnTo>
                  <a:lnTo>
                    <a:pt x="125" y="85"/>
                  </a:lnTo>
                  <a:lnTo>
                    <a:pt x="136" y="79"/>
                  </a:lnTo>
                  <a:lnTo>
                    <a:pt x="160" y="67"/>
                  </a:lnTo>
                  <a:lnTo>
                    <a:pt x="184" y="59"/>
                  </a:lnTo>
                  <a:lnTo>
                    <a:pt x="211" y="52"/>
                  </a:lnTo>
                  <a:lnTo>
                    <a:pt x="235" y="49"/>
                  </a:lnTo>
                  <a:lnTo>
                    <a:pt x="247" y="47"/>
                  </a:lnTo>
                  <a:lnTo>
                    <a:pt x="259" y="47"/>
                  </a:lnTo>
                  <a:lnTo>
                    <a:pt x="269" y="49"/>
                  </a:lnTo>
                  <a:lnTo>
                    <a:pt x="280" y="51"/>
                  </a:lnTo>
                  <a:lnTo>
                    <a:pt x="280" y="51"/>
                  </a:lnTo>
                  <a:lnTo>
                    <a:pt x="296" y="55"/>
                  </a:lnTo>
                  <a:lnTo>
                    <a:pt x="313" y="56"/>
                  </a:lnTo>
                  <a:lnTo>
                    <a:pt x="331" y="56"/>
                  </a:lnTo>
                  <a:lnTo>
                    <a:pt x="349" y="56"/>
                  </a:lnTo>
                  <a:lnTo>
                    <a:pt x="386" y="54"/>
                  </a:lnTo>
                  <a:lnTo>
                    <a:pt x="420" y="52"/>
                  </a:lnTo>
                  <a:lnTo>
                    <a:pt x="420" y="52"/>
                  </a:lnTo>
                  <a:lnTo>
                    <a:pt x="470" y="51"/>
                  </a:lnTo>
                  <a:lnTo>
                    <a:pt x="531" y="49"/>
                  </a:lnTo>
                  <a:lnTo>
                    <a:pt x="594" y="47"/>
                  </a:lnTo>
                  <a:lnTo>
                    <a:pt x="620" y="47"/>
                  </a:lnTo>
                  <a:lnTo>
                    <a:pt x="641" y="47"/>
                  </a:lnTo>
                  <a:lnTo>
                    <a:pt x="641" y="47"/>
                  </a:lnTo>
                  <a:lnTo>
                    <a:pt x="689" y="50"/>
                  </a:lnTo>
                  <a:lnTo>
                    <a:pt x="746" y="51"/>
                  </a:lnTo>
                  <a:lnTo>
                    <a:pt x="871" y="51"/>
                  </a:lnTo>
                  <a:lnTo>
                    <a:pt x="998" y="51"/>
                  </a:lnTo>
                  <a:lnTo>
                    <a:pt x="1101" y="52"/>
                  </a:lnTo>
                  <a:lnTo>
                    <a:pt x="1101" y="52"/>
                  </a:lnTo>
                  <a:lnTo>
                    <a:pt x="1184" y="54"/>
                  </a:lnTo>
                  <a:lnTo>
                    <a:pt x="1224" y="55"/>
                  </a:lnTo>
                  <a:lnTo>
                    <a:pt x="1265" y="54"/>
                  </a:lnTo>
                  <a:lnTo>
                    <a:pt x="1265" y="54"/>
                  </a:lnTo>
                  <a:lnTo>
                    <a:pt x="1283" y="55"/>
                  </a:lnTo>
                  <a:lnTo>
                    <a:pt x="1301" y="56"/>
                  </a:lnTo>
                  <a:lnTo>
                    <a:pt x="1320" y="59"/>
                  </a:lnTo>
                  <a:lnTo>
                    <a:pt x="1338" y="59"/>
                  </a:lnTo>
                  <a:lnTo>
                    <a:pt x="1338" y="59"/>
                  </a:lnTo>
                  <a:lnTo>
                    <a:pt x="1352" y="59"/>
                  </a:lnTo>
                  <a:lnTo>
                    <a:pt x="1372" y="56"/>
                  </a:lnTo>
                  <a:lnTo>
                    <a:pt x="1392" y="56"/>
                  </a:lnTo>
                  <a:lnTo>
                    <a:pt x="1400" y="58"/>
                  </a:lnTo>
                  <a:lnTo>
                    <a:pt x="1406" y="60"/>
                  </a:lnTo>
                  <a:lnTo>
                    <a:pt x="1406" y="60"/>
                  </a:lnTo>
                  <a:lnTo>
                    <a:pt x="1413" y="63"/>
                  </a:lnTo>
                  <a:lnTo>
                    <a:pt x="1419" y="64"/>
                  </a:lnTo>
                  <a:lnTo>
                    <a:pt x="1424" y="63"/>
                  </a:lnTo>
                  <a:lnTo>
                    <a:pt x="1430" y="60"/>
                  </a:lnTo>
                  <a:lnTo>
                    <a:pt x="1430" y="60"/>
                  </a:lnTo>
                  <a:lnTo>
                    <a:pt x="1455" y="62"/>
                  </a:lnTo>
                  <a:lnTo>
                    <a:pt x="1478" y="64"/>
                  </a:lnTo>
                  <a:lnTo>
                    <a:pt x="1502" y="69"/>
                  </a:lnTo>
                  <a:lnTo>
                    <a:pt x="1523" y="76"/>
                  </a:lnTo>
                  <a:lnTo>
                    <a:pt x="1543" y="85"/>
                  </a:lnTo>
                  <a:lnTo>
                    <a:pt x="1563" y="98"/>
                  </a:lnTo>
                  <a:lnTo>
                    <a:pt x="1581" y="114"/>
                  </a:lnTo>
                  <a:lnTo>
                    <a:pt x="1600" y="132"/>
                  </a:lnTo>
                  <a:lnTo>
                    <a:pt x="1600" y="132"/>
                  </a:lnTo>
                  <a:lnTo>
                    <a:pt x="1613" y="149"/>
                  </a:lnTo>
                  <a:lnTo>
                    <a:pt x="1622" y="166"/>
                  </a:lnTo>
                  <a:lnTo>
                    <a:pt x="1631" y="183"/>
                  </a:lnTo>
                  <a:lnTo>
                    <a:pt x="1636" y="202"/>
                  </a:lnTo>
                  <a:lnTo>
                    <a:pt x="1642" y="221"/>
                  </a:lnTo>
                  <a:lnTo>
                    <a:pt x="1644" y="241"/>
                  </a:lnTo>
                  <a:lnTo>
                    <a:pt x="1645" y="260"/>
                  </a:lnTo>
                  <a:lnTo>
                    <a:pt x="1645" y="280"/>
                  </a:lnTo>
                  <a:lnTo>
                    <a:pt x="1645" y="280"/>
                  </a:lnTo>
                  <a:lnTo>
                    <a:pt x="1647" y="285"/>
                  </a:lnTo>
                  <a:lnTo>
                    <a:pt x="1648" y="290"/>
                  </a:lnTo>
                  <a:lnTo>
                    <a:pt x="1651" y="294"/>
                  </a:lnTo>
                  <a:lnTo>
                    <a:pt x="1653" y="297"/>
                  </a:lnTo>
                  <a:lnTo>
                    <a:pt x="1656" y="300"/>
                  </a:lnTo>
                  <a:lnTo>
                    <a:pt x="1660" y="301"/>
                  </a:lnTo>
                  <a:lnTo>
                    <a:pt x="1669" y="302"/>
                  </a:lnTo>
                  <a:lnTo>
                    <a:pt x="1677" y="301"/>
                  </a:lnTo>
                  <a:lnTo>
                    <a:pt x="1681" y="300"/>
                  </a:lnTo>
                  <a:lnTo>
                    <a:pt x="1685" y="297"/>
                  </a:lnTo>
                  <a:lnTo>
                    <a:pt x="1687" y="294"/>
                  </a:lnTo>
                  <a:lnTo>
                    <a:pt x="1690" y="290"/>
                  </a:lnTo>
                  <a:lnTo>
                    <a:pt x="1691" y="285"/>
                  </a:lnTo>
                  <a:lnTo>
                    <a:pt x="1691" y="280"/>
                  </a:lnTo>
                  <a:lnTo>
                    <a:pt x="1691" y="280"/>
                  </a:lnTo>
                  <a:lnTo>
                    <a:pt x="1691" y="255"/>
                  </a:lnTo>
                  <a:lnTo>
                    <a:pt x="1689" y="230"/>
                  </a:lnTo>
                  <a:lnTo>
                    <a:pt x="1685" y="207"/>
                  </a:lnTo>
                  <a:lnTo>
                    <a:pt x="1678" y="185"/>
                  </a:lnTo>
                  <a:lnTo>
                    <a:pt x="1670" y="164"/>
                  </a:lnTo>
                  <a:lnTo>
                    <a:pt x="1660" y="143"/>
                  </a:lnTo>
                  <a:lnTo>
                    <a:pt x="1647" y="120"/>
                  </a:lnTo>
                  <a:lnTo>
                    <a:pt x="1632" y="100"/>
                  </a:lnTo>
                  <a:lnTo>
                    <a:pt x="1632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75" name="Freeform 235"/>
            <p:cNvSpPr/>
            <p:nvPr/>
          </p:nvSpPr>
          <p:spPr bwMode="auto">
            <a:xfrm>
              <a:off x="3148014" y="4441813"/>
              <a:ext cx="671513" cy="120650"/>
            </a:xfrm>
            <a:custGeom>
              <a:avLst/>
              <a:gdLst/>
              <a:ahLst/>
              <a:cxnLst>
                <a:cxn ang="0">
                  <a:pos x="1622" y="218"/>
                </a:cxn>
                <a:cxn ang="0">
                  <a:pos x="1588" y="248"/>
                </a:cxn>
                <a:cxn ang="0">
                  <a:pos x="1550" y="269"/>
                </a:cxn>
                <a:cxn ang="0">
                  <a:pos x="1508" y="282"/>
                </a:cxn>
                <a:cxn ang="0">
                  <a:pos x="1418" y="292"/>
                </a:cxn>
                <a:cxn ang="0">
                  <a:pos x="1413" y="292"/>
                </a:cxn>
                <a:cxn ang="0">
                  <a:pos x="1364" y="294"/>
                </a:cxn>
                <a:cxn ang="0">
                  <a:pos x="1320" y="292"/>
                </a:cxn>
                <a:cxn ang="0">
                  <a:pos x="1120" y="298"/>
                </a:cxn>
                <a:cxn ang="0">
                  <a:pos x="1053" y="302"/>
                </a:cxn>
                <a:cxn ang="0">
                  <a:pos x="807" y="303"/>
                </a:cxn>
                <a:cxn ang="0">
                  <a:pos x="645" y="306"/>
                </a:cxn>
                <a:cxn ang="0">
                  <a:pos x="591" y="303"/>
                </a:cxn>
                <a:cxn ang="0">
                  <a:pos x="467" y="301"/>
                </a:cxn>
                <a:cxn ang="0">
                  <a:pos x="343" y="303"/>
                </a:cxn>
                <a:cxn ang="0">
                  <a:pos x="231" y="302"/>
                </a:cxn>
                <a:cxn ang="0">
                  <a:pos x="165" y="286"/>
                </a:cxn>
                <a:cxn ang="0">
                  <a:pos x="129" y="272"/>
                </a:cxn>
                <a:cxn ang="0">
                  <a:pos x="84" y="243"/>
                </a:cxn>
                <a:cxn ang="0">
                  <a:pos x="47" y="201"/>
                </a:cxn>
                <a:cxn ang="0">
                  <a:pos x="26" y="159"/>
                </a:cxn>
                <a:cxn ang="0">
                  <a:pos x="6" y="91"/>
                </a:cxn>
                <a:cxn ang="0">
                  <a:pos x="0" y="21"/>
                </a:cxn>
                <a:cxn ang="0">
                  <a:pos x="1" y="12"/>
                </a:cxn>
                <a:cxn ang="0">
                  <a:pos x="10" y="3"/>
                </a:cxn>
                <a:cxn ang="0">
                  <a:pos x="30" y="1"/>
                </a:cxn>
                <a:cxn ang="0">
                  <a:pos x="40" y="8"/>
                </a:cxn>
                <a:cxn ang="0">
                  <a:pos x="46" y="21"/>
                </a:cxn>
                <a:cxn ang="0">
                  <a:pos x="50" y="68"/>
                </a:cxn>
                <a:cxn ang="0">
                  <a:pos x="67" y="137"/>
                </a:cxn>
                <a:cxn ang="0">
                  <a:pos x="102" y="199"/>
                </a:cxn>
                <a:cxn ang="0">
                  <a:pos x="116" y="213"/>
                </a:cxn>
                <a:cxn ang="0">
                  <a:pos x="160" y="237"/>
                </a:cxn>
                <a:cxn ang="0">
                  <a:pos x="235" y="256"/>
                </a:cxn>
                <a:cxn ang="0">
                  <a:pos x="281" y="259"/>
                </a:cxn>
                <a:cxn ang="0">
                  <a:pos x="436" y="259"/>
                </a:cxn>
                <a:cxn ang="0">
                  <a:pos x="641" y="258"/>
                </a:cxn>
                <a:cxn ang="0">
                  <a:pos x="746" y="255"/>
                </a:cxn>
                <a:cxn ang="0">
                  <a:pos x="1101" y="254"/>
                </a:cxn>
                <a:cxn ang="0">
                  <a:pos x="1224" y="251"/>
                </a:cxn>
                <a:cxn ang="0">
                  <a:pos x="1283" y="251"/>
                </a:cxn>
                <a:cxn ang="0">
                  <a:pos x="1338" y="246"/>
                </a:cxn>
                <a:cxn ang="0">
                  <a:pos x="1372" y="248"/>
                </a:cxn>
                <a:cxn ang="0">
                  <a:pos x="1406" y="246"/>
                </a:cxn>
                <a:cxn ang="0">
                  <a:pos x="1419" y="242"/>
                </a:cxn>
                <a:cxn ang="0">
                  <a:pos x="1430" y="246"/>
                </a:cxn>
                <a:cxn ang="0">
                  <a:pos x="1502" y="237"/>
                </a:cxn>
                <a:cxn ang="0">
                  <a:pos x="1563" y="208"/>
                </a:cxn>
                <a:cxn ang="0">
                  <a:pos x="1600" y="174"/>
                </a:cxn>
                <a:cxn ang="0">
                  <a:pos x="1631" y="122"/>
                </a:cxn>
                <a:cxn ang="0">
                  <a:pos x="1644" y="65"/>
                </a:cxn>
                <a:cxn ang="0">
                  <a:pos x="1645" y="25"/>
                </a:cxn>
                <a:cxn ang="0">
                  <a:pos x="1651" y="12"/>
                </a:cxn>
                <a:cxn ang="0">
                  <a:pos x="1660" y="5"/>
                </a:cxn>
                <a:cxn ang="0">
                  <a:pos x="1681" y="6"/>
                </a:cxn>
                <a:cxn ang="0">
                  <a:pos x="1690" y="16"/>
                </a:cxn>
                <a:cxn ang="0">
                  <a:pos x="1691" y="25"/>
                </a:cxn>
                <a:cxn ang="0">
                  <a:pos x="1685" y="98"/>
                </a:cxn>
                <a:cxn ang="0">
                  <a:pos x="1660" y="163"/>
                </a:cxn>
                <a:cxn ang="0">
                  <a:pos x="1632" y="205"/>
                </a:cxn>
              </a:cxnLst>
              <a:rect l="0" t="0" r="r" b="b"/>
              <a:pathLst>
                <a:path w="1691" h="306">
                  <a:moveTo>
                    <a:pt x="1632" y="205"/>
                  </a:moveTo>
                  <a:lnTo>
                    <a:pt x="1632" y="205"/>
                  </a:lnTo>
                  <a:lnTo>
                    <a:pt x="1622" y="218"/>
                  </a:lnTo>
                  <a:lnTo>
                    <a:pt x="1610" y="229"/>
                  </a:lnTo>
                  <a:lnTo>
                    <a:pt x="1600" y="239"/>
                  </a:lnTo>
                  <a:lnTo>
                    <a:pt x="1588" y="248"/>
                  </a:lnTo>
                  <a:lnTo>
                    <a:pt x="1575" y="256"/>
                  </a:lnTo>
                  <a:lnTo>
                    <a:pt x="1563" y="263"/>
                  </a:lnTo>
                  <a:lnTo>
                    <a:pt x="1550" y="269"/>
                  </a:lnTo>
                  <a:lnTo>
                    <a:pt x="1536" y="275"/>
                  </a:lnTo>
                  <a:lnTo>
                    <a:pt x="1523" y="278"/>
                  </a:lnTo>
                  <a:lnTo>
                    <a:pt x="1508" y="282"/>
                  </a:lnTo>
                  <a:lnTo>
                    <a:pt x="1479" y="288"/>
                  </a:lnTo>
                  <a:lnTo>
                    <a:pt x="1449" y="290"/>
                  </a:lnTo>
                  <a:lnTo>
                    <a:pt x="1418" y="292"/>
                  </a:lnTo>
                  <a:lnTo>
                    <a:pt x="1418" y="292"/>
                  </a:lnTo>
                  <a:lnTo>
                    <a:pt x="1413" y="292"/>
                  </a:lnTo>
                  <a:lnTo>
                    <a:pt x="1413" y="292"/>
                  </a:lnTo>
                  <a:lnTo>
                    <a:pt x="1401" y="293"/>
                  </a:lnTo>
                  <a:lnTo>
                    <a:pt x="1389" y="294"/>
                  </a:lnTo>
                  <a:lnTo>
                    <a:pt x="1364" y="294"/>
                  </a:lnTo>
                  <a:lnTo>
                    <a:pt x="1341" y="293"/>
                  </a:lnTo>
                  <a:lnTo>
                    <a:pt x="1320" y="292"/>
                  </a:lnTo>
                  <a:lnTo>
                    <a:pt x="1320" y="292"/>
                  </a:lnTo>
                  <a:lnTo>
                    <a:pt x="1219" y="293"/>
                  </a:lnTo>
                  <a:lnTo>
                    <a:pt x="1169" y="294"/>
                  </a:lnTo>
                  <a:lnTo>
                    <a:pt x="1120" y="298"/>
                  </a:lnTo>
                  <a:lnTo>
                    <a:pt x="1120" y="298"/>
                  </a:lnTo>
                  <a:lnTo>
                    <a:pt x="1091" y="301"/>
                  </a:lnTo>
                  <a:lnTo>
                    <a:pt x="1053" y="302"/>
                  </a:lnTo>
                  <a:lnTo>
                    <a:pt x="964" y="303"/>
                  </a:lnTo>
                  <a:lnTo>
                    <a:pt x="807" y="303"/>
                  </a:lnTo>
                  <a:lnTo>
                    <a:pt x="807" y="303"/>
                  </a:lnTo>
                  <a:lnTo>
                    <a:pt x="753" y="303"/>
                  </a:lnTo>
                  <a:lnTo>
                    <a:pt x="700" y="306"/>
                  </a:lnTo>
                  <a:lnTo>
                    <a:pt x="645" y="306"/>
                  </a:lnTo>
                  <a:lnTo>
                    <a:pt x="619" y="305"/>
                  </a:lnTo>
                  <a:lnTo>
                    <a:pt x="591" y="303"/>
                  </a:lnTo>
                  <a:lnTo>
                    <a:pt x="591" y="303"/>
                  </a:lnTo>
                  <a:lnTo>
                    <a:pt x="566" y="302"/>
                  </a:lnTo>
                  <a:lnTo>
                    <a:pt x="536" y="301"/>
                  </a:lnTo>
                  <a:lnTo>
                    <a:pt x="467" y="301"/>
                  </a:lnTo>
                  <a:lnTo>
                    <a:pt x="399" y="302"/>
                  </a:lnTo>
                  <a:lnTo>
                    <a:pt x="343" y="303"/>
                  </a:lnTo>
                  <a:lnTo>
                    <a:pt x="343" y="303"/>
                  </a:lnTo>
                  <a:lnTo>
                    <a:pt x="297" y="303"/>
                  </a:lnTo>
                  <a:lnTo>
                    <a:pt x="252" y="303"/>
                  </a:lnTo>
                  <a:lnTo>
                    <a:pt x="231" y="302"/>
                  </a:lnTo>
                  <a:lnTo>
                    <a:pt x="209" y="298"/>
                  </a:lnTo>
                  <a:lnTo>
                    <a:pt x="187" y="294"/>
                  </a:lnTo>
                  <a:lnTo>
                    <a:pt x="165" y="286"/>
                  </a:lnTo>
                  <a:lnTo>
                    <a:pt x="165" y="286"/>
                  </a:lnTo>
                  <a:lnTo>
                    <a:pt x="146" y="280"/>
                  </a:lnTo>
                  <a:lnTo>
                    <a:pt x="129" y="272"/>
                  </a:lnTo>
                  <a:lnTo>
                    <a:pt x="112" y="264"/>
                  </a:lnTo>
                  <a:lnTo>
                    <a:pt x="98" y="254"/>
                  </a:lnTo>
                  <a:lnTo>
                    <a:pt x="84" y="243"/>
                  </a:lnTo>
                  <a:lnTo>
                    <a:pt x="71" y="231"/>
                  </a:lnTo>
                  <a:lnTo>
                    <a:pt x="59" y="217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180"/>
                  </a:lnTo>
                  <a:lnTo>
                    <a:pt x="26" y="159"/>
                  </a:lnTo>
                  <a:lnTo>
                    <a:pt x="18" y="137"/>
                  </a:lnTo>
                  <a:lnTo>
                    <a:pt x="12" y="114"/>
                  </a:lnTo>
                  <a:lnTo>
                    <a:pt x="6" y="91"/>
                  </a:lnTo>
                  <a:lnTo>
                    <a:pt x="4" y="68"/>
                  </a:lnTo>
                  <a:lnTo>
                    <a:pt x="1" y="44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4" y="8"/>
                  </a:lnTo>
                  <a:lnTo>
                    <a:pt x="6" y="5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22" y="0"/>
                  </a:lnTo>
                  <a:lnTo>
                    <a:pt x="30" y="1"/>
                  </a:lnTo>
                  <a:lnTo>
                    <a:pt x="34" y="3"/>
                  </a:lnTo>
                  <a:lnTo>
                    <a:pt x="38" y="5"/>
                  </a:lnTo>
                  <a:lnTo>
                    <a:pt x="40" y="8"/>
                  </a:lnTo>
                  <a:lnTo>
                    <a:pt x="43" y="12"/>
                  </a:lnTo>
                  <a:lnTo>
                    <a:pt x="44" y="16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7" y="44"/>
                  </a:lnTo>
                  <a:lnTo>
                    <a:pt x="50" y="68"/>
                  </a:lnTo>
                  <a:lnTo>
                    <a:pt x="54" y="91"/>
                  </a:lnTo>
                  <a:lnTo>
                    <a:pt x="59" y="115"/>
                  </a:lnTo>
                  <a:lnTo>
                    <a:pt x="67" y="137"/>
                  </a:lnTo>
                  <a:lnTo>
                    <a:pt x="76" y="159"/>
                  </a:lnTo>
                  <a:lnTo>
                    <a:pt x="88" y="180"/>
                  </a:lnTo>
                  <a:lnTo>
                    <a:pt x="102" y="199"/>
                  </a:lnTo>
                  <a:lnTo>
                    <a:pt x="102" y="199"/>
                  </a:lnTo>
                  <a:lnTo>
                    <a:pt x="108" y="207"/>
                  </a:lnTo>
                  <a:lnTo>
                    <a:pt x="116" y="213"/>
                  </a:lnTo>
                  <a:lnTo>
                    <a:pt x="125" y="220"/>
                  </a:lnTo>
                  <a:lnTo>
                    <a:pt x="136" y="226"/>
                  </a:lnTo>
                  <a:lnTo>
                    <a:pt x="160" y="237"/>
                  </a:lnTo>
                  <a:lnTo>
                    <a:pt x="184" y="244"/>
                  </a:lnTo>
                  <a:lnTo>
                    <a:pt x="211" y="251"/>
                  </a:lnTo>
                  <a:lnTo>
                    <a:pt x="235" y="256"/>
                  </a:lnTo>
                  <a:lnTo>
                    <a:pt x="260" y="259"/>
                  </a:lnTo>
                  <a:lnTo>
                    <a:pt x="281" y="259"/>
                  </a:lnTo>
                  <a:lnTo>
                    <a:pt x="281" y="259"/>
                  </a:lnTo>
                  <a:lnTo>
                    <a:pt x="362" y="259"/>
                  </a:lnTo>
                  <a:lnTo>
                    <a:pt x="436" y="259"/>
                  </a:lnTo>
                  <a:lnTo>
                    <a:pt x="436" y="259"/>
                  </a:lnTo>
                  <a:lnTo>
                    <a:pt x="539" y="260"/>
                  </a:lnTo>
                  <a:lnTo>
                    <a:pt x="595" y="259"/>
                  </a:lnTo>
                  <a:lnTo>
                    <a:pt x="641" y="258"/>
                  </a:lnTo>
                  <a:lnTo>
                    <a:pt x="641" y="258"/>
                  </a:lnTo>
                  <a:lnTo>
                    <a:pt x="689" y="256"/>
                  </a:lnTo>
                  <a:lnTo>
                    <a:pt x="746" y="255"/>
                  </a:lnTo>
                  <a:lnTo>
                    <a:pt x="871" y="254"/>
                  </a:lnTo>
                  <a:lnTo>
                    <a:pt x="998" y="254"/>
                  </a:lnTo>
                  <a:lnTo>
                    <a:pt x="1101" y="254"/>
                  </a:lnTo>
                  <a:lnTo>
                    <a:pt x="1101" y="254"/>
                  </a:lnTo>
                  <a:lnTo>
                    <a:pt x="1184" y="251"/>
                  </a:lnTo>
                  <a:lnTo>
                    <a:pt x="1224" y="251"/>
                  </a:lnTo>
                  <a:lnTo>
                    <a:pt x="1265" y="251"/>
                  </a:lnTo>
                  <a:lnTo>
                    <a:pt x="1265" y="251"/>
                  </a:lnTo>
                  <a:lnTo>
                    <a:pt x="1283" y="251"/>
                  </a:lnTo>
                  <a:lnTo>
                    <a:pt x="1301" y="250"/>
                  </a:lnTo>
                  <a:lnTo>
                    <a:pt x="1320" y="247"/>
                  </a:lnTo>
                  <a:lnTo>
                    <a:pt x="1338" y="246"/>
                  </a:lnTo>
                  <a:lnTo>
                    <a:pt x="1338" y="246"/>
                  </a:lnTo>
                  <a:lnTo>
                    <a:pt x="1352" y="247"/>
                  </a:lnTo>
                  <a:lnTo>
                    <a:pt x="1372" y="248"/>
                  </a:lnTo>
                  <a:lnTo>
                    <a:pt x="1392" y="248"/>
                  </a:lnTo>
                  <a:lnTo>
                    <a:pt x="1400" y="247"/>
                  </a:lnTo>
                  <a:lnTo>
                    <a:pt x="1406" y="246"/>
                  </a:lnTo>
                  <a:lnTo>
                    <a:pt x="1406" y="246"/>
                  </a:lnTo>
                  <a:lnTo>
                    <a:pt x="1413" y="242"/>
                  </a:lnTo>
                  <a:lnTo>
                    <a:pt x="1419" y="242"/>
                  </a:lnTo>
                  <a:lnTo>
                    <a:pt x="1424" y="243"/>
                  </a:lnTo>
                  <a:lnTo>
                    <a:pt x="1430" y="246"/>
                  </a:lnTo>
                  <a:lnTo>
                    <a:pt x="1430" y="246"/>
                  </a:lnTo>
                  <a:lnTo>
                    <a:pt x="1455" y="244"/>
                  </a:lnTo>
                  <a:lnTo>
                    <a:pt x="1478" y="242"/>
                  </a:lnTo>
                  <a:lnTo>
                    <a:pt x="1502" y="237"/>
                  </a:lnTo>
                  <a:lnTo>
                    <a:pt x="1523" y="230"/>
                  </a:lnTo>
                  <a:lnTo>
                    <a:pt x="1543" y="220"/>
                  </a:lnTo>
                  <a:lnTo>
                    <a:pt x="1563" y="208"/>
                  </a:lnTo>
                  <a:lnTo>
                    <a:pt x="1581" y="192"/>
                  </a:lnTo>
                  <a:lnTo>
                    <a:pt x="1600" y="174"/>
                  </a:lnTo>
                  <a:lnTo>
                    <a:pt x="1600" y="174"/>
                  </a:lnTo>
                  <a:lnTo>
                    <a:pt x="1613" y="157"/>
                  </a:lnTo>
                  <a:lnTo>
                    <a:pt x="1622" y="140"/>
                  </a:lnTo>
                  <a:lnTo>
                    <a:pt x="1631" y="122"/>
                  </a:lnTo>
                  <a:lnTo>
                    <a:pt x="1636" y="103"/>
                  </a:lnTo>
                  <a:lnTo>
                    <a:pt x="1642" y="85"/>
                  </a:lnTo>
                  <a:lnTo>
                    <a:pt x="1644" y="65"/>
                  </a:lnTo>
                  <a:lnTo>
                    <a:pt x="1645" y="46"/>
                  </a:lnTo>
                  <a:lnTo>
                    <a:pt x="1645" y="25"/>
                  </a:lnTo>
                  <a:lnTo>
                    <a:pt x="1645" y="25"/>
                  </a:lnTo>
                  <a:lnTo>
                    <a:pt x="1647" y="20"/>
                  </a:lnTo>
                  <a:lnTo>
                    <a:pt x="1648" y="16"/>
                  </a:lnTo>
                  <a:lnTo>
                    <a:pt x="1651" y="12"/>
                  </a:lnTo>
                  <a:lnTo>
                    <a:pt x="1653" y="9"/>
                  </a:lnTo>
                  <a:lnTo>
                    <a:pt x="1656" y="6"/>
                  </a:lnTo>
                  <a:lnTo>
                    <a:pt x="1660" y="5"/>
                  </a:lnTo>
                  <a:lnTo>
                    <a:pt x="1669" y="3"/>
                  </a:lnTo>
                  <a:lnTo>
                    <a:pt x="1677" y="5"/>
                  </a:lnTo>
                  <a:lnTo>
                    <a:pt x="1681" y="6"/>
                  </a:lnTo>
                  <a:lnTo>
                    <a:pt x="1685" y="9"/>
                  </a:lnTo>
                  <a:lnTo>
                    <a:pt x="1687" y="12"/>
                  </a:lnTo>
                  <a:lnTo>
                    <a:pt x="1690" y="16"/>
                  </a:lnTo>
                  <a:lnTo>
                    <a:pt x="1691" y="20"/>
                  </a:lnTo>
                  <a:lnTo>
                    <a:pt x="1691" y="25"/>
                  </a:lnTo>
                  <a:lnTo>
                    <a:pt x="1691" y="25"/>
                  </a:lnTo>
                  <a:lnTo>
                    <a:pt x="1691" y="51"/>
                  </a:lnTo>
                  <a:lnTo>
                    <a:pt x="1689" y="76"/>
                  </a:lnTo>
                  <a:lnTo>
                    <a:pt x="1685" y="98"/>
                  </a:lnTo>
                  <a:lnTo>
                    <a:pt x="1678" y="120"/>
                  </a:lnTo>
                  <a:lnTo>
                    <a:pt x="1670" y="142"/>
                  </a:lnTo>
                  <a:lnTo>
                    <a:pt x="1660" y="163"/>
                  </a:lnTo>
                  <a:lnTo>
                    <a:pt x="1647" y="184"/>
                  </a:lnTo>
                  <a:lnTo>
                    <a:pt x="1632" y="205"/>
                  </a:lnTo>
                  <a:lnTo>
                    <a:pt x="1632" y="2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grpSp>
          <p:nvGrpSpPr>
            <p:cNvPr id="176" name="组合 175"/>
            <p:cNvGrpSpPr/>
            <p:nvPr/>
          </p:nvGrpSpPr>
          <p:grpSpPr>
            <a:xfrm>
              <a:off x="3159126" y="3783000"/>
              <a:ext cx="661988" cy="771525"/>
              <a:chOff x="3159126" y="4052888"/>
              <a:chExt cx="661988" cy="771525"/>
            </a:xfrm>
            <a:grpFill/>
          </p:grpSpPr>
          <p:sp>
            <p:nvSpPr>
              <p:cNvPr id="177" name="Freeform 164"/>
              <p:cNvSpPr/>
              <p:nvPr/>
            </p:nvSpPr>
            <p:spPr bwMode="auto">
              <a:xfrm>
                <a:off x="3275013" y="4208463"/>
                <a:ext cx="15875" cy="22225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30" y="5"/>
                  </a:cxn>
                  <a:cxn ang="0">
                    <a:pos x="29" y="8"/>
                  </a:cxn>
                  <a:cxn ang="0">
                    <a:pos x="28" y="11"/>
                  </a:cxn>
                  <a:cxn ang="0">
                    <a:pos x="22" y="14"/>
                  </a:cxn>
                  <a:cxn ang="0">
                    <a:pos x="22" y="14"/>
                  </a:cxn>
                  <a:cxn ang="0">
                    <a:pos x="17" y="20"/>
                  </a:cxn>
                  <a:cxn ang="0">
                    <a:pos x="14" y="25"/>
                  </a:cxn>
                  <a:cxn ang="0">
                    <a:pos x="14" y="25"/>
                  </a:cxn>
                  <a:cxn ang="0">
                    <a:pos x="7" y="37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4" y="56"/>
                  </a:cxn>
                  <a:cxn ang="0">
                    <a:pos x="8" y="56"/>
                  </a:cxn>
                  <a:cxn ang="0">
                    <a:pos x="9" y="55"/>
                  </a:cxn>
                  <a:cxn ang="0">
                    <a:pos x="11" y="52"/>
                  </a:cxn>
                  <a:cxn ang="0">
                    <a:pos x="11" y="52"/>
                  </a:cxn>
                  <a:cxn ang="0">
                    <a:pos x="14" y="45"/>
                  </a:cxn>
                  <a:cxn ang="0">
                    <a:pos x="18" y="37"/>
                  </a:cxn>
                  <a:cxn ang="0">
                    <a:pos x="24" y="29"/>
                  </a:cxn>
                  <a:cxn ang="0">
                    <a:pos x="30" y="24"/>
                  </a:cxn>
                  <a:cxn ang="0">
                    <a:pos x="30" y="24"/>
                  </a:cxn>
                  <a:cxn ang="0">
                    <a:pos x="38" y="16"/>
                  </a:cxn>
                  <a:cxn ang="0">
                    <a:pos x="41" y="11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3"/>
                  </a:cxn>
                  <a:cxn ang="0">
                    <a:pos x="41" y="1"/>
                  </a:cxn>
                  <a:cxn ang="0">
                    <a:pos x="38" y="0"/>
                  </a:cxn>
                  <a:cxn ang="0">
                    <a:pos x="37" y="0"/>
                  </a:cxn>
                  <a:cxn ang="0">
                    <a:pos x="33" y="1"/>
                  </a:cxn>
                  <a:cxn ang="0">
                    <a:pos x="31" y="3"/>
                  </a:cxn>
                  <a:cxn ang="0">
                    <a:pos x="30" y="5"/>
                  </a:cxn>
                  <a:cxn ang="0">
                    <a:pos x="30" y="5"/>
                  </a:cxn>
                </a:cxnLst>
                <a:rect l="0" t="0" r="r" b="b"/>
                <a:pathLst>
                  <a:path w="42" h="56">
                    <a:moveTo>
                      <a:pt x="30" y="5"/>
                    </a:moveTo>
                    <a:lnTo>
                      <a:pt x="30" y="5"/>
                    </a:lnTo>
                    <a:lnTo>
                      <a:pt x="29" y="8"/>
                    </a:lnTo>
                    <a:lnTo>
                      <a:pt x="28" y="11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17" y="20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7" y="37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4" y="56"/>
                    </a:lnTo>
                    <a:lnTo>
                      <a:pt x="8" y="56"/>
                    </a:lnTo>
                    <a:lnTo>
                      <a:pt x="9" y="55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14" y="45"/>
                    </a:lnTo>
                    <a:lnTo>
                      <a:pt x="18" y="37"/>
                    </a:lnTo>
                    <a:lnTo>
                      <a:pt x="24" y="29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38" y="16"/>
                    </a:lnTo>
                    <a:lnTo>
                      <a:pt x="41" y="11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1" y="1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3" y="1"/>
                    </a:lnTo>
                    <a:lnTo>
                      <a:pt x="31" y="3"/>
                    </a:lnTo>
                    <a:lnTo>
                      <a:pt x="30" y="5"/>
                    </a:lnTo>
                    <a:lnTo>
                      <a:pt x="3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178" name="Freeform 165"/>
              <p:cNvSpPr/>
              <p:nvPr/>
            </p:nvSpPr>
            <p:spPr bwMode="auto">
              <a:xfrm>
                <a:off x="3273426" y="4241800"/>
                <a:ext cx="22225" cy="23813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47" y="3"/>
                  </a:cxn>
                  <a:cxn ang="0">
                    <a:pos x="22" y="27"/>
                  </a:cxn>
                  <a:cxn ang="0">
                    <a:pos x="11" y="40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0" y="58"/>
                  </a:cxn>
                  <a:cxn ang="0">
                    <a:pos x="3" y="61"/>
                  </a:cxn>
                  <a:cxn ang="0">
                    <a:pos x="7" y="62"/>
                  </a:cxn>
                  <a:cxn ang="0">
                    <a:pos x="9" y="61"/>
                  </a:cxn>
                  <a:cxn ang="0">
                    <a:pos x="11" y="59"/>
                  </a:cxn>
                  <a:cxn ang="0">
                    <a:pos x="11" y="59"/>
                  </a:cxn>
                  <a:cxn ang="0">
                    <a:pos x="20" y="46"/>
                  </a:cxn>
                  <a:cxn ang="0">
                    <a:pos x="32" y="33"/>
                  </a:cxn>
                  <a:cxn ang="0">
                    <a:pos x="55" y="11"/>
                  </a:cxn>
                  <a:cxn ang="0">
                    <a:pos x="55" y="11"/>
                  </a:cxn>
                  <a:cxn ang="0">
                    <a:pos x="56" y="8"/>
                  </a:cxn>
                  <a:cxn ang="0">
                    <a:pos x="56" y="7"/>
                  </a:cxn>
                  <a:cxn ang="0">
                    <a:pos x="55" y="3"/>
                  </a:cxn>
                  <a:cxn ang="0">
                    <a:pos x="51" y="0"/>
                  </a:cxn>
                  <a:cxn ang="0">
                    <a:pos x="50" y="2"/>
                  </a:cxn>
                  <a:cxn ang="0">
                    <a:pos x="47" y="3"/>
                  </a:cxn>
                  <a:cxn ang="0">
                    <a:pos x="47" y="3"/>
                  </a:cxn>
                </a:cxnLst>
                <a:rect l="0" t="0" r="r" b="b"/>
                <a:pathLst>
                  <a:path w="56" h="62">
                    <a:moveTo>
                      <a:pt x="47" y="3"/>
                    </a:moveTo>
                    <a:lnTo>
                      <a:pt x="47" y="3"/>
                    </a:lnTo>
                    <a:lnTo>
                      <a:pt x="22" y="27"/>
                    </a:lnTo>
                    <a:lnTo>
                      <a:pt x="11" y="40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0" y="58"/>
                    </a:lnTo>
                    <a:lnTo>
                      <a:pt x="3" y="61"/>
                    </a:lnTo>
                    <a:lnTo>
                      <a:pt x="7" y="62"/>
                    </a:lnTo>
                    <a:lnTo>
                      <a:pt x="9" y="61"/>
                    </a:lnTo>
                    <a:lnTo>
                      <a:pt x="11" y="59"/>
                    </a:lnTo>
                    <a:lnTo>
                      <a:pt x="11" y="59"/>
                    </a:lnTo>
                    <a:lnTo>
                      <a:pt x="20" y="46"/>
                    </a:lnTo>
                    <a:lnTo>
                      <a:pt x="32" y="33"/>
                    </a:lnTo>
                    <a:lnTo>
                      <a:pt x="55" y="11"/>
                    </a:lnTo>
                    <a:lnTo>
                      <a:pt x="55" y="11"/>
                    </a:lnTo>
                    <a:lnTo>
                      <a:pt x="56" y="8"/>
                    </a:lnTo>
                    <a:lnTo>
                      <a:pt x="56" y="7"/>
                    </a:lnTo>
                    <a:lnTo>
                      <a:pt x="55" y="3"/>
                    </a:lnTo>
                    <a:lnTo>
                      <a:pt x="51" y="0"/>
                    </a:lnTo>
                    <a:lnTo>
                      <a:pt x="50" y="2"/>
                    </a:lnTo>
                    <a:lnTo>
                      <a:pt x="47" y="3"/>
                    </a:lnTo>
                    <a:lnTo>
                      <a:pt x="4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179" name="Freeform 166"/>
              <p:cNvSpPr/>
              <p:nvPr/>
            </p:nvSpPr>
            <p:spPr bwMode="auto">
              <a:xfrm>
                <a:off x="3270251" y="4275138"/>
                <a:ext cx="23813" cy="22225"/>
              </a:xfrm>
              <a:custGeom>
                <a:avLst/>
                <a:gdLst/>
                <a:ahLst/>
                <a:cxnLst>
                  <a:cxn ang="0">
                    <a:pos x="51" y="3"/>
                  </a:cxn>
                  <a:cxn ang="0">
                    <a:pos x="51" y="3"/>
                  </a:cxn>
                  <a:cxn ang="0">
                    <a:pos x="37" y="14"/>
                  </a:cxn>
                  <a:cxn ang="0">
                    <a:pos x="23" y="24"/>
                  </a:cxn>
                  <a:cxn ang="0">
                    <a:pos x="23" y="24"/>
                  </a:cxn>
                  <a:cxn ang="0">
                    <a:pos x="16" y="29"/>
                  </a:cxn>
                  <a:cxn ang="0">
                    <a:pos x="12" y="35"/>
                  </a:cxn>
                  <a:cxn ang="0">
                    <a:pos x="2" y="48"/>
                  </a:cxn>
                  <a:cxn ang="0">
                    <a:pos x="2" y="48"/>
                  </a:cxn>
                  <a:cxn ang="0">
                    <a:pos x="0" y="50"/>
                  </a:cxn>
                  <a:cxn ang="0">
                    <a:pos x="0" y="52"/>
                  </a:cxn>
                  <a:cxn ang="0">
                    <a:pos x="2" y="56"/>
                  </a:cxn>
                  <a:cxn ang="0">
                    <a:pos x="6" y="58"/>
                  </a:cxn>
                  <a:cxn ang="0">
                    <a:pos x="8" y="58"/>
                  </a:cxn>
                  <a:cxn ang="0">
                    <a:pos x="9" y="56"/>
                  </a:cxn>
                  <a:cxn ang="0">
                    <a:pos x="9" y="56"/>
                  </a:cxn>
                  <a:cxn ang="0">
                    <a:pos x="21" y="42"/>
                  </a:cxn>
                  <a:cxn ang="0">
                    <a:pos x="28" y="35"/>
                  </a:cxn>
                  <a:cxn ang="0">
                    <a:pos x="34" y="30"/>
                  </a:cxn>
                  <a:cxn ang="0">
                    <a:pos x="34" y="30"/>
                  </a:cxn>
                  <a:cxn ang="0">
                    <a:pos x="47" y="21"/>
                  </a:cxn>
                  <a:cxn ang="0">
                    <a:pos x="59" y="11"/>
                  </a:cxn>
                  <a:cxn ang="0">
                    <a:pos x="59" y="11"/>
                  </a:cxn>
                  <a:cxn ang="0">
                    <a:pos x="60" y="8"/>
                  </a:cxn>
                  <a:cxn ang="0">
                    <a:pos x="62" y="7"/>
                  </a:cxn>
                  <a:cxn ang="0">
                    <a:pos x="59" y="3"/>
                  </a:cxn>
                  <a:cxn ang="0">
                    <a:pos x="55" y="0"/>
                  </a:cxn>
                  <a:cxn ang="0">
                    <a:pos x="54" y="1"/>
                  </a:cxn>
                  <a:cxn ang="0">
                    <a:pos x="51" y="3"/>
                  </a:cxn>
                  <a:cxn ang="0">
                    <a:pos x="51" y="3"/>
                  </a:cxn>
                </a:cxnLst>
                <a:rect l="0" t="0" r="r" b="b"/>
                <a:pathLst>
                  <a:path w="62" h="58">
                    <a:moveTo>
                      <a:pt x="51" y="3"/>
                    </a:moveTo>
                    <a:lnTo>
                      <a:pt x="51" y="3"/>
                    </a:lnTo>
                    <a:lnTo>
                      <a:pt x="37" y="14"/>
                    </a:lnTo>
                    <a:lnTo>
                      <a:pt x="23" y="24"/>
                    </a:lnTo>
                    <a:lnTo>
                      <a:pt x="23" y="24"/>
                    </a:lnTo>
                    <a:lnTo>
                      <a:pt x="16" y="29"/>
                    </a:lnTo>
                    <a:lnTo>
                      <a:pt x="12" y="35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2" y="56"/>
                    </a:lnTo>
                    <a:lnTo>
                      <a:pt x="6" y="58"/>
                    </a:lnTo>
                    <a:lnTo>
                      <a:pt x="8" y="58"/>
                    </a:lnTo>
                    <a:lnTo>
                      <a:pt x="9" y="56"/>
                    </a:lnTo>
                    <a:lnTo>
                      <a:pt x="9" y="56"/>
                    </a:lnTo>
                    <a:lnTo>
                      <a:pt x="21" y="42"/>
                    </a:lnTo>
                    <a:lnTo>
                      <a:pt x="28" y="35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47" y="21"/>
                    </a:lnTo>
                    <a:lnTo>
                      <a:pt x="59" y="11"/>
                    </a:lnTo>
                    <a:lnTo>
                      <a:pt x="59" y="11"/>
                    </a:lnTo>
                    <a:lnTo>
                      <a:pt x="60" y="8"/>
                    </a:lnTo>
                    <a:lnTo>
                      <a:pt x="62" y="7"/>
                    </a:lnTo>
                    <a:lnTo>
                      <a:pt x="59" y="3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1" y="3"/>
                    </a:lnTo>
                    <a:lnTo>
                      <a:pt x="5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180" name="Freeform 167"/>
              <p:cNvSpPr/>
              <p:nvPr/>
            </p:nvSpPr>
            <p:spPr bwMode="auto">
              <a:xfrm>
                <a:off x="3267076" y="4310063"/>
                <a:ext cx="23813" cy="28575"/>
              </a:xfrm>
              <a:custGeom>
                <a:avLst/>
                <a:gdLst/>
                <a:ahLst/>
                <a:cxnLst>
                  <a:cxn ang="0">
                    <a:pos x="51" y="2"/>
                  </a:cxn>
                  <a:cxn ang="0">
                    <a:pos x="51" y="2"/>
                  </a:cxn>
                  <a:cxn ang="0">
                    <a:pos x="37" y="17"/>
                  </a:cxn>
                  <a:cxn ang="0">
                    <a:pos x="24" y="31"/>
                  </a:cxn>
                  <a:cxn ang="0">
                    <a:pos x="12" y="47"/>
                  </a:cxn>
                  <a:cxn ang="0">
                    <a:pos x="2" y="64"/>
                  </a:cxn>
                  <a:cxn ang="0">
                    <a:pos x="2" y="64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4" y="72"/>
                  </a:cxn>
                  <a:cxn ang="0">
                    <a:pos x="8" y="73"/>
                  </a:cxn>
                  <a:cxn ang="0">
                    <a:pos x="10" y="72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21" y="53"/>
                  </a:cxn>
                  <a:cxn ang="0">
                    <a:pos x="33" y="38"/>
                  </a:cxn>
                  <a:cxn ang="0">
                    <a:pos x="46" y="23"/>
                  </a:cxn>
                  <a:cxn ang="0">
                    <a:pos x="59" y="10"/>
                  </a:cxn>
                  <a:cxn ang="0">
                    <a:pos x="59" y="10"/>
                  </a:cxn>
                  <a:cxn ang="0">
                    <a:pos x="61" y="8"/>
                  </a:cxn>
                  <a:cxn ang="0">
                    <a:pos x="62" y="6"/>
                  </a:cxn>
                  <a:cxn ang="0">
                    <a:pos x="59" y="2"/>
                  </a:cxn>
                  <a:cxn ang="0">
                    <a:pos x="55" y="0"/>
                  </a:cxn>
                  <a:cxn ang="0">
                    <a:pos x="54" y="1"/>
                  </a:cxn>
                  <a:cxn ang="0">
                    <a:pos x="51" y="2"/>
                  </a:cxn>
                  <a:cxn ang="0">
                    <a:pos x="51" y="2"/>
                  </a:cxn>
                </a:cxnLst>
                <a:rect l="0" t="0" r="r" b="b"/>
                <a:pathLst>
                  <a:path w="62" h="73">
                    <a:moveTo>
                      <a:pt x="51" y="2"/>
                    </a:moveTo>
                    <a:lnTo>
                      <a:pt x="51" y="2"/>
                    </a:lnTo>
                    <a:lnTo>
                      <a:pt x="37" y="17"/>
                    </a:lnTo>
                    <a:lnTo>
                      <a:pt x="24" y="31"/>
                    </a:lnTo>
                    <a:lnTo>
                      <a:pt x="12" y="47"/>
                    </a:lnTo>
                    <a:lnTo>
                      <a:pt x="2" y="64"/>
                    </a:lnTo>
                    <a:lnTo>
                      <a:pt x="2" y="64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4" y="72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21" y="53"/>
                    </a:lnTo>
                    <a:lnTo>
                      <a:pt x="33" y="38"/>
                    </a:lnTo>
                    <a:lnTo>
                      <a:pt x="46" y="23"/>
                    </a:lnTo>
                    <a:lnTo>
                      <a:pt x="59" y="10"/>
                    </a:lnTo>
                    <a:lnTo>
                      <a:pt x="59" y="10"/>
                    </a:lnTo>
                    <a:lnTo>
                      <a:pt x="61" y="8"/>
                    </a:lnTo>
                    <a:lnTo>
                      <a:pt x="62" y="6"/>
                    </a:lnTo>
                    <a:lnTo>
                      <a:pt x="59" y="2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1" y="2"/>
                    </a:lnTo>
                    <a:lnTo>
                      <a:pt x="5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181" name="Freeform 168"/>
              <p:cNvSpPr/>
              <p:nvPr/>
            </p:nvSpPr>
            <p:spPr bwMode="auto">
              <a:xfrm>
                <a:off x="3270251" y="4332288"/>
                <a:ext cx="26988" cy="36513"/>
              </a:xfrm>
              <a:custGeom>
                <a:avLst/>
                <a:gdLst/>
                <a:ahLst/>
                <a:cxnLst>
                  <a:cxn ang="0">
                    <a:pos x="58" y="3"/>
                  </a:cxn>
                  <a:cxn ang="0">
                    <a:pos x="58" y="3"/>
                  </a:cxn>
                  <a:cxn ang="0">
                    <a:pos x="42" y="25"/>
                  </a:cxn>
                  <a:cxn ang="0">
                    <a:pos x="26" y="47"/>
                  </a:cxn>
                  <a:cxn ang="0">
                    <a:pos x="26" y="47"/>
                  </a:cxn>
                  <a:cxn ang="0">
                    <a:pos x="21" y="54"/>
                  </a:cxn>
                  <a:cxn ang="0">
                    <a:pos x="15" y="60"/>
                  </a:cxn>
                  <a:cxn ang="0">
                    <a:pos x="15" y="60"/>
                  </a:cxn>
                  <a:cxn ang="0">
                    <a:pos x="8" y="72"/>
                  </a:cxn>
                  <a:cxn ang="0">
                    <a:pos x="2" y="83"/>
                  </a:cxn>
                  <a:cxn ang="0">
                    <a:pos x="2" y="83"/>
                  </a:cxn>
                  <a:cxn ang="0">
                    <a:pos x="0" y="85"/>
                  </a:cxn>
                  <a:cxn ang="0">
                    <a:pos x="0" y="87"/>
                  </a:cxn>
                  <a:cxn ang="0">
                    <a:pos x="2" y="89"/>
                  </a:cxn>
                  <a:cxn ang="0">
                    <a:pos x="3" y="90"/>
                  </a:cxn>
                  <a:cxn ang="0">
                    <a:pos x="7" y="90"/>
                  </a:cxn>
                  <a:cxn ang="0">
                    <a:pos x="9" y="90"/>
                  </a:cxn>
                  <a:cxn ang="0">
                    <a:pos x="11" y="89"/>
                  </a:cxn>
                  <a:cxn ang="0">
                    <a:pos x="11" y="89"/>
                  </a:cxn>
                  <a:cxn ang="0">
                    <a:pos x="17" y="80"/>
                  </a:cxn>
                  <a:cxn ang="0">
                    <a:pos x="23" y="70"/>
                  </a:cxn>
                  <a:cxn ang="0">
                    <a:pos x="23" y="70"/>
                  </a:cxn>
                  <a:cxn ang="0">
                    <a:pos x="25" y="66"/>
                  </a:cxn>
                  <a:cxn ang="0">
                    <a:pos x="29" y="62"/>
                  </a:cxn>
                  <a:cxn ang="0">
                    <a:pos x="33" y="58"/>
                  </a:cxn>
                  <a:cxn ang="0">
                    <a:pos x="37" y="54"/>
                  </a:cxn>
                  <a:cxn ang="0">
                    <a:pos x="37" y="54"/>
                  </a:cxn>
                  <a:cxn ang="0">
                    <a:pos x="53" y="32"/>
                  </a:cxn>
                  <a:cxn ang="0">
                    <a:pos x="68" y="9"/>
                  </a:cxn>
                  <a:cxn ang="0">
                    <a:pos x="68" y="9"/>
                  </a:cxn>
                  <a:cxn ang="0">
                    <a:pos x="68" y="7"/>
                  </a:cxn>
                  <a:cxn ang="0">
                    <a:pos x="68" y="4"/>
                  </a:cxn>
                  <a:cxn ang="0">
                    <a:pos x="66" y="2"/>
                  </a:cxn>
                  <a:cxn ang="0">
                    <a:pos x="62" y="0"/>
                  </a:cxn>
                  <a:cxn ang="0">
                    <a:pos x="59" y="2"/>
                  </a:cxn>
                  <a:cxn ang="0">
                    <a:pos x="58" y="3"/>
                  </a:cxn>
                  <a:cxn ang="0">
                    <a:pos x="58" y="3"/>
                  </a:cxn>
                </a:cxnLst>
                <a:rect l="0" t="0" r="r" b="b"/>
                <a:pathLst>
                  <a:path w="68" h="90">
                    <a:moveTo>
                      <a:pt x="58" y="3"/>
                    </a:moveTo>
                    <a:lnTo>
                      <a:pt x="58" y="3"/>
                    </a:lnTo>
                    <a:lnTo>
                      <a:pt x="42" y="25"/>
                    </a:lnTo>
                    <a:lnTo>
                      <a:pt x="26" y="47"/>
                    </a:lnTo>
                    <a:lnTo>
                      <a:pt x="26" y="47"/>
                    </a:lnTo>
                    <a:lnTo>
                      <a:pt x="21" y="54"/>
                    </a:lnTo>
                    <a:lnTo>
                      <a:pt x="15" y="60"/>
                    </a:lnTo>
                    <a:lnTo>
                      <a:pt x="15" y="60"/>
                    </a:lnTo>
                    <a:lnTo>
                      <a:pt x="8" y="72"/>
                    </a:lnTo>
                    <a:lnTo>
                      <a:pt x="2" y="83"/>
                    </a:lnTo>
                    <a:lnTo>
                      <a:pt x="2" y="83"/>
                    </a:lnTo>
                    <a:lnTo>
                      <a:pt x="0" y="85"/>
                    </a:lnTo>
                    <a:lnTo>
                      <a:pt x="0" y="87"/>
                    </a:lnTo>
                    <a:lnTo>
                      <a:pt x="2" y="89"/>
                    </a:lnTo>
                    <a:lnTo>
                      <a:pt x="3" y="90"/>
                    </a:lnTo>
                    <a:lnTo>
                      <a:pt x="7" y="90"/>
                    </a:lnTo>
                    <a:lnTo>
                      <a:pt x="9" y="90"/>
                    </a:lnTo>
                    <a:lnTo>
                      <a:pt x="11" y="89"/>
                    </a:lnTo>
                    <a:lnTo>
                      <a:pt x="11" y="89"/>
                    </a:lnTo>
                    <a:lnTo>
                      <a:pt x="17" y="80"/>
                    </a:lnTo>
                    <a:lnTo>
                      <a:pt x="23" y="70"/>
                    </a:lnTo>
                    <a:lnTo>
                      <a:pt x="23" y="70"/>
                    </a:lnTo>
                    <a:lnTo>
                      <a:pt x="25" y="66"/>
                    </a:lnTo>
                    <a:lnTo>
                      <a:pt x="29" y="62"/>
                    </a:lnTo>
                    <a:lnTo>
                      <a:pt x="33" y="58"/>
                    </a:lnTo>
                    <a:lnTo>
                      <a:pt x="37" y="54"/>
                    </a:lnTo>
                    <a:lnTo>
                      <a:pt x="37" y="54"/>
                    </a:lnTo>
                    <a:lnTo>
                      <a:pt x="53" y="32"/>
                    </a:lnTo>
                    <a:lnTo>
                      <a:pt x="68" y="9"/>
                    </a:lnTo>
                    <a:lnTo>
                      <a:pt x="68" y="9"/>
                    </a:lnTo>
                    <a:lnTo>
                      <a:pt x="68" y="7"/>
                    </a:lnTo>
                    <a:lnTo>
                      <a:pt x="68" y="4"/>
                    </a:lnTo>
                    <a:lnTo>
                      <a:pt x="66" y="2"/>
                    </a:lnTo>
                    <a:lnTo>
                      <a:pt x="62" y="0"/>
                    </a:lnTo>
                    <a:lnTo>
                      <a:pt x="59" y="2"/>
                    </a:lnTo>
                    <a:lnTo>
                      <a:pt x="58" y="3"/>
                    </a:lnTo>
                    <a:lnTo>
                      <a:pt x="5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182" name="Freeform 169"/>
              <p:cNvSpPr/>
              <p:nvPr/>
            </p:nvSpPr>
            <p:spPr bwMode="auto">
              <a:xfrm>
                <a:off x="3286126" y="4349750"/>
                <a:ext cx="22225" cy="26988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43" y="3"/>
                  </a:cxn>
                  <a:cxn ang="0">
                    <a:pos x="33" y="18"/>
                  </a:cxn>
                  <a:cxn ang="0">
                    <a:pos x="21" y="33"/>
                  </a:cxn>
                  <a:cxn ang="0">
                    <a:pos x="21" y="33"/>
                  </a:cxn>
                  <a:cxn ang="0">
                    <a:pos x="16" y="38"/>
                  </a:cxn>
                  <a:cxn ang="0">
                    <a:pos x="11" y="46"/>
                  </a:cxn>
                  <a:cxn ang="0">
                    <a:pos x="7" y="52"/>
                  </a:cxn>
                  <a:cxn ang="0">
                    <a:pos x="1" y="59"/>
                  </a:cxn>
                  <a:cxn ang="0">
                    <a:pos x="1" y="59"/>
                  </a:cxn>
                  <a:cxn ang="0">
                    <a:pos x="0" y="62"/>
                  </a:cxn>
                  <a:cxn ang="0">
                    <a:pos x="0" y="63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9" y="67"/>
                  </a:cxn>
                  <a:cxn ang="0">
                    <a:pos x="15" y="60"/>
                  </a:cxn>
                  <a:cxn ang="0">
                    <a:pos x="20" y="54"/>
                  </a:cxn>
                  <a:cxn ang="0">
                    <a:pos x="24" y="47"/>
                  </a:cxn>
                  <a:cxn ang="0">
                    <a:pos x="29" y="41"/>
                  </a:cxn>
                  <a:cxn ang="0">
                    <a:pos x="29" y="41"/>
                  </a:cxn>
                  <a:cxn ang="0">
                    <a:pos x="41" y="25"/>
                  </a:cxn>
                  <a:cxn ang="0">
                    <a:pos x="52" y="9"/>
                  </a:cxn>
                  <a:cxn ang="0">
                    <a:pos x="52" y="9"/>
                  </a:cxn>
                  <a:cxn ang="0">
                    <a:pos x="54" y="7"/>
                  </a:cxn>
                  <a:cxn ang="0">
                    <a:pos x="54" y="4"/>
                  </a:cxn>
                  <a:cxn ang="0">
                    <a:pos x="52" y="3"/>
                  </a:cxn>
                  <a:cxn ang="0">
                    <a:pos x="51" y="1"/>
                  </a:cxn>
                  <a:cxn ang="0">
                    <a:pos x="46" y="0"/>
                  </a:cxn>
                  <a:cxn ang="0">
                    <a:pos x="45" y="1"/>
                  </a:cxn>
                  <a:cxn ang="0">
                    <a:pos x="43" y="3"/>
                  </a:cxn>
                  <a:cxn ang="0">
                    <a:pos x="43" y="3"/>
                  </a:cxn>
                </a:cxnLst>
                <a:rect l="0" t="0" r="r" b="b"/>
                <a:pathLst>
                  <a:path w="54" h="68">
                    <a:moveTo>
                      <a:pt x="43" y="3"/>
                    </a:moveTo>
                    <a:lnTo>
                      <a:pt x="43" y="3"/>
                    </a:lnTo>
                    <a:lnTo>
                      <a:pt x="33" y="18"/>
                    </a:lnTo>
                    <a:lnTo>
                      <a:pt x="21" y="33"/>
                    </a:lnTo>
                    <a:lnTo>
                      <a:pt x="21" y="33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7" y="52"/>
                    </a:lnTo>
                    <a:lnTo>
                      <a:pt x="1" y="59"/>
                    </a:lnTo>
                    <a:lnTo>
                      <a:pt x="1" y="59"/>
                    </a:lnTo>
                    <a:lnTo>
                      <a:pt x="0" y="62"/>
                    </a:lnTo>
                    <a:lnTo>
                      <a:pt x="0" y="63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9" y="67"/>
                    </a:lnTo>
                    <a:lnTo>
                      <a:pt x="15" y="60"/>
                    </a:lnTo>
                    <a:lnTo>
                      <a:pt x="20" y="54"/>
                    </a:lnTo>
                    <a:lnTo>
                      <a:pt x="24" y="47"/>
                    </a:lnTo>
                    <a:lnTo>
                      <a:pt x="29" y="41"/>
                    </a:lnTo>
                    <a:lnTo>
                      <a:pt x="29" y="41"/>
                    </a:lnTo>
                    <a:lnTo>
                      <a:pt x="41" y="25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4" y="7"/>
                    </a:lnTo>
                    <a:lnTo>
                      <a:pt x="54" y="4"/>
                    </a:lnTo>
                    <a:lnTo>
                      <a:pt x="52" y="3"/>
                    </a:lnTo>
                    <a:lnTo>
                      <a:pt x="51" y="1"/>
                    </a:lnTo>
                    <a:lnTo>
                      <a:pt x="46" y="0"/>
                    </a:lnTo>
                    <a:lnTo>
                      <a:pt x="45" y="1"/>
                    </a:lnTo>
                    <a:lnTo>
                      <a:pt x="43" y="3"/>
                    </a:lnTo>
                    <a:lnTo>
                      <a:pt x="4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183" name="Freeform 170"/>
              <p:cNvSpPr/>
              <p:nvPr/>
            </p:nvSpPr>
            <p:spPr bwMode="auto">
              <a:xfrm>
                <a:off x="3309938" y="4352925"/>
                <a:ext cx="15875" cy="22225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30" y="5"/>
                  </a:cxn>
                  <a:cxn ang="0">
                    <a:pos x="29" y="9"/>
                  </a:cxn>
                  <a:cxn ang="0">
                    <a:pos x="27" y="12"/>
                  </a:cxn>
                  <a:cxn ang="0">
                    <a:pos x="22" y="17"/>
                  </a:cxn>
                  <a:cxn ang="0">
                    <a:pos x="22" y="17"/>
                  </a:cxn>
                  <a:cxn ang="0">
                    <a:pos x="15" y="27"/>
                  </a:cxn>
                  <a:cxn ang="0">
                    <a:pos x="15" y="27"/>
                  </a:cxn>
                  <a:cxn ang="0">
                    <a:pos x="8" y="38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0" y="51"/>
                  </a:cxn>
                  <a:cxn ang="0">
                    <a:pos x="0" y="52"/>
                  </a:cxn>
                  <a:cxn ang="0">
                    <a:pos x="2" y="56"/>
                  </a:cxn>
                  <a:cxn ang="0">
                    <a:pos x="6" y="56"/>
                  </a:cxn>
                  <a:cxn ang="0">
                    <a:pos x="9" y="56"/>
                  </a:cxn>
                  <a:cxn ang="0">
                    <a:pos x="10" y="54"/>
                  </a:cxn>
                  <a:cxn ang="0">
                    <a:pos x="10" y="54"/>
                  </a:cxn>
                  <a:cxn ang="0">
                    <a:pos x="18" y="42"/>
                  </a:cxn>
                  <a:cxn ang="0">
                    <a:pos x="27" y="31"/>
                  </a:cxn>
                  <a:cxn ang="0">
                    <a:pos x="27" y="31"/>
                  </a:cxn>
                  <a:cxn ang="0">
                    <a:pos x="35" y="18"/>
                  </a:cxn>
                  <a:cxn ang="0">
                    <a:pos x="39" y="13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0" y="3"/>
                  </a:cxn>
                  <a:cxn ang="0">
                    <a:pos x="40" y="1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2" y="1"/>
                  </a:cxn>
                  <a:cxn ang="0">
                    <a:pos x="30" y="3"/>
                  </a:cxn>
                  <a:cxn ang="0">
                    <a:pos x="30" y="5"/>
                  </a:cxn>
                  <a:cxn ang="0">
                    <a:pos x="30" y="5"/>
                  </a:cxn>
                </a:cxnLst>
                <a:rect l="0" t="0" r="r" b="b"/>
                <a:pathLst>
                  <a:path w="42" h="56">
                    <a:moveTo>
                      <a:pt x="30" y="5"/>
                    </a:moveTo>
                    <a:lnTo>
                      <a:pt x="30" y="5"/>
                    </a:lnTo>
                    <a:lnTo>
                      <a:pt x="29" y="9"/>
                    </a:lnTo>
                    <a:lnTo>
                      <a:pt x="27" y="12"/>
                    </a:lnTo>
                    <a:lnTo>
                      <a:pt x="22" y="17"/>
                    </a:lnTo>
                    <a:lnTo>
                      <a:pt x="22" y="17"/>
                    </a:lnTo>
                    <a:lnTo>
                      <a:pt x="15" y="27"/>
                    </a:lnTo>
                    <a:lnTo>
                      <a:pt x="15" y="27"/>
                    </a:lnTo>
                    <a:lnTo>
                      <a:pt x="8" y="3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2" y="56"/>
                    </a:lnTo>
                    <a:lnTo>
                      <a:pt x="6" y="56"/>
                    </a:lnTo>
                    <a:lnTo>
                      <a:pt x="9" y="56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8" y="42"/>
                    </a:lnTo>
                    <a:lnTo>
                      <a:pt x="27" y="31"/>
                    </a:lnTo>
                    <a:lnTo>
                      <a:pt x="27" y="31"/>
                    </a:lnTo>
                    <a:lnTo>
                      <a:pt x="35" y="18"/>
                    </a:lnTo>
                    <a:lnTo>
                      <a:pt x="39" y="13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0" y="3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2" y="1"/>
                    </a:lnTo>
                    <a:lnTo>
                      <a:pt x="30" y="3"/>
                    </a:lnTo>
                    <a:lnTo>
                      <a:pt x="30" y="5"/>
                    </a:lnTo>
                    <a:lnTo>
                      <a:pt x="3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184" name="Freeform 171"/>
              <p:cNvSpPr/>
              <p:nvPr/>
            </p:nvSpPr>
            <p:spPr bwMode="auto">
              <a:xfrm>
                <a:off x="3332163" y="4357688"/>
                <a:ext cx="12700" cy="23813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20" y="5"/>
                  </a:cxn>
                  <a:cxn ang="0">
                    <a:pos x="18" y="11"/>
                  </a:cxn>
                  <a:cxn ang="0">
                    <a:pos x="17" y="17"/>
                  </a:cxn>
                  <a:cxn ang="0">
                    <a:pos x="13" y="28"/>
                  </a:cxn>
                  <a:cxn ang="0">
                    <a:pos x="1" y="52"/>
                  </a:cxn>
                  <a:cxn ang="0">
                    <a:pos x="1" y="52"/>
                  </a:cxn>
                  <a:cxn ang="0">
                    <a:pos x="0" y="53"/>
                  </a:cxn>
                  <a:cxn ang="0">
                    <a:pos x="1" y="56"/>
                  </a:cxn>
                  <a:cxn ang="0">
                    <a:pos x="4" y="59"/>
                  </a:cxn>
                  <a:cxn ang="0">
                    <a:pos x="8" y="60"/>
                  </a:cxn>
                  <a:cxn ang="0">
                    <a:pos x="9" y="59"/>
                  </a:cxn>
                  <a:cxn ang="0">
                    <a:pos x="10" y="57"/>
                  </a:cxn>
                  <a:cxn ang="0">
                    <a:pos x="10" y="57"/>
                  </a:cxn>
                  <a:cxn ang="0">
                    <a:pos x="24" y="32"/>
                  </a:cxn>
                  <a:cxn ang="0">
                    <a:pos x="29" y="19"/>
                  </a:cxn>
                  <a:cxn ang="0">
                    <a:pos x="30" y="11"/>
                  </a:cxn>
                  <a:cxn ang="0">
                    <a:pos x="31" y="5"/>
                  </a:cxn>
                  <a:cxn ang="0">
                    <a:pos x="31" y="5"/>
                  </a:cxn>
                  <a:cxn ang="0">
                    <a:pos x="30" y="2"/>
                  </a:cxn>
                  <a:cxn ang="0">
                    <a:pos x="29" y="1"/>
                  </a:cxn>
                  <a:cxn ang="0">
                    <a:pos x="25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20" y="5"/>
                  </a:cxn>
                  <a:cxn ang="0">
                    <a:pos x="20" y="5"/>
                  </a:cxn>
                </a:cxnLst>
                <a:rect l="0" t="0" r="r" b="b"/>
                <a:pathLst>
                  <a:path w="31" h="60">
                    <a:moveTo>
                      <a:pt x="20" y="5"/>
                    </a:moveTo>
                    <a:lnTo>
                      <a:pt x="20" y="5"/>
                    </a:lnTo>
                    <a:lnTo>
                      <a:pt x="18" y="11"/>
                    </a:lnTo>
                    <a:lnTo>
                      <a:pt x="17" y="17"/>
                    </a:lnTo>
                    <a:lnTo>
                      <a:pt x="13" y="28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0" y="53"/>
                    </a:lnTo>
                    <a:lnTo>
                      <a:pt x="1" y="56"/>
                    </a:lnTo>
                    <a:lnTo>
                      <a:pt x="4" y="59"/>
                    </a:lnTo>
                    <a:lnTo>
                      <a:pt x="8" y="60"/>
                    </a:lnTo>
                    <a:lnTo>
                      <a:pt x="9" y="59"/>
                    </a:lnTo>
                    <a:lnTo>
                      <a:pt x="10" y="57"/>
                    </a:lnTo>
                    <a:lnTo>
                      <a:pt x="10" y="57"/>
                    </a:lnTo>
                    <a:lnTo>
                      <a:pt x="24" y="32"/>
                    </a:lnTo>
                    <a:lnTo>
                      <a:pt x="29" y="19"/>
                    </a:lnTo>
                    <a:lnTo>
                      <a:pt x="30" y="11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0" y="2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20" y="5"/>
                    </a:lnTo>
                    <a:lnTo>
                      <a:pt x="2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185" name="Freeform 172"/>
              <p:cNvSpPr/>
              <p:nvPr/>
            </p:nvSpPr>
            <p:spPr bwMode="auto">
              <a:xfrm>
                <a:off x="3598863" y="4202113"/>
                <a:ext cx="22225" cy="23813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43" y="3"/>
                  </a:cxn>
                  <a:cxn ang="0">
                    <a:pos x="39" y="10"/>
                  </a:cxn>
                  <a:cxn ang="0">
                    <a:pos x="34" y="16"/>
                  </a:cxn>
                  <a:cxn ang="0">
                    <a:pos x="23" y="28"/>
                  </a:cxn>
                  <a:cxn ang="0">
                    <a:pos x="11" y="40"/>
                  </a:cxn>
                  <a:cxn ang="0">
                    <a:pos x="6" y="46"/>
                  </a:cxn>
                  <a:cxn ang="0">
                    <a:pos x="1" y="53"/>
                  </a:cxn>
                  <a:cxn ang="0">
                    <a:pos x="1" y="53"/>
                  </a:cxn>
                  <a:cxn ang="0">
                    <a:pos x="0" y="55"/>
                  </a:cxn>
                  <a:cxn ang="0">
                    <a:pos x="0" y="57"/>
                  </a:cxn>
                  <a:cxn ang="0">
                    <a:pos x="2" y="61"/>
                  </a:cxn>
                  <a:cxn ang="0">
                    <a:pos x="7" y="61"/>
                  </a:cxn>
                  <a:cxn ang="0">
                    <a:pos x="9" y="61"/>
                  </a:cxn>
                  <a:cxn ang="0">
                    <a:pos x="10" y="58"/>
                  </a:cxn>
                  <a:cxn ang="0">
                    <a:pos x="10" y="58"/>
                  </a:cxn>
                  <a:cxn ang="0">
                    <a:pos x="15" y="51"/>
                  </a:cxn>
                  <a:cxn ang="0">
                    <a:pos x="21" y="46"/>
                  </a:cxn>
                  <a:cxn ang="0">
                    <a:pos x="32" y="34"/>
                  </a:cxn>
                  <a:cxn ang="0">
                    <a:pos x="44" y="23"/>
                  </a:cxn>
                  <a:cxn ang="0">
                    <a:pos x="48" y="16"/>
                  </a:cxn>
                  <a:cxn ang="0">
                    <a:pos x="52" y="8"/>
                  </a:cxn>
                  <a:cxn ang="0">
                    <a:pos x="52" y="8"/>
                  </a:cxn>
                  <a:cxn ang="0">
                    <a:pos x="53" y="7"/>
                  </a:cxn>
                  <a:cxn ang="0">
                    <a:pos x="53" y="4"/>
                  </a:cxn>
                  <a:cxn ang="0">
                    <a:pos x="49" y="0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2"/>
                  </a:cxn>
                  <a:cxn ang="0">
                    <a:pos x="43" y="3"/>
                  </a:cxn>
                  <a:cxn ang="0">
                    <a:pos x="43" y="3"/>
                  </a:cxn>
                </a:cxnLst>
                <a:rect l="0" t="0" r="r" b="b"/>
                <a:pathLst>
                  <a:path w="53" h="61">
                    <a:moveTo>
                      <a:pt x="43" y="3"/>
                    </a:moveTo>
                    <a:lnTo>
                      <a:pt x="43" y="3"/>
                    </a:lnTo>
                    <a:lnTo>
                      <a:pt x="39" y="10"/>
                    </a:lnTo>
                    <a:lnTo>
                      <a:pt x="34" y="16"/>
                    </a:lnTo>
                    <a:lnTo>
                      <a:pt x="23" y="28"/>
                    </a:lnTo>
                    <a:lnTo>
                      <a:pt x="11" y="40"/>
                    </a:lnTo>
                    <a:lnTo>
                      <a:pt x="6" y="46"/>
                    </a:lnTo>
                    <a:lnTo>
                      <a:pt x="1" y="53"/>
                    </a:lnTo>
                    <a:lnTo>
                      <a:pt x="1" y="53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7" y="61"/>
                    </a:lnTo>
                    <a:lnTo>
                      <a:pt x="9" y="61"/>
                    </a:lnTo>
                    <a:lnTo>
                      <a:pt x="10" y="58"/>
                    </a:lnTo>
                    <a:lnTo>
                      <a:pt x="10" y="58"/>
                    </a:lnTo>
                    <a:lnTo>
                      <a:pt x="15" y="51"/>
                    </a:lnTo>
                    <a:lnTo>
                      <a:pt x="21" y="46"/>
                    </a:lnTo>
                    <a:lnTo>
                      <a:pt x="32" y="34"/>
                    </a:lnTo>
                    <a:lnTo>
                      <a:pt x="44" y="23"/>
                    </a:lnTo>
                    <a:lnTo>
                      <a:pt x="48" y="16"/>
                    </a:lnTo>
                    <a:lnTo>
                      <a:pt x="52" y="8"/>
                    </a:lnTo>
                    <a:lnTo>
                      <a:pt x="52" y="8"/>
                    </a:lnTo>
                    <a:lnTo>
                      <a:pt x="53" y="7"/>
                    </a:lnTo>
                    <a:lnTo>
                      <a:pt x="53" y="4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3" y="3"/>
                    </a:lnTo>
                    <a:lnTo>
                      <a:pt x="4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186" name="Freeform 173"/>
              <p:cNvSpPr/>
              <p:nvPr/>
            </p:nvSpPr>
            <p:spPr bwMode="auto">
              <a:xfrm>
                <a:off x="3598863" y="4235450"/>
                <a:ext cx="23813" cy="23813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47" y="1"/>
                  </a:cxn>
                  <a:cxn ang="0">
                    <a:pos x="26" y="28"/>
                  </a:cxn>
                  <a:cxn ang="0">
                    <a:pos x="2" y="51"/>
                  </a:cxn>
                  <a:cxn ang="0">
                    <a:pos x="2" y="51"/>
                  </a:cxn>
                  <a:cxn ang="0">
                    <a:pos x="1" y="54"/>
                  </a:cxn>
                  <a:cxn ang="0">
                    <a:pos x="0" y="55"/>
                  </a:cxn>
                  <a:cxn ang="0">
                    <a:pos x="2" y="59"/>
                  </a:cxn>
                  <a:cxn ang="0">
                    <a:pos x="6" y="60"/>
                  </a:cxn>
                  <a:cxn ang="0">
                    <a:pos x="7" y="60"/>
                  </a:cxn>
                  <a:cxn ang="0">
                    <a:pos x="10" y="59"/>
                  </a:cxn>
                  <a:cxn ang="0">
                    <a:pos x="10" y="59"/>
                  </a:cxn>
                  <a:cxn ang="0">
                    <a:pos x="34" y="35"/>
                  </a:cxn>
                  <a:cxn ang="0">
                    <a:pos x="56" y="9"/>
                  </a:cxn>
                  <a:cxn ang="0">
                    <a:pos x="56" y="9"/>
                  </a:cxn>
                  <a:cxn ang="0">
                    <a:pos x="57" y="8"/>
                  </a:cxn>
                  <a:cxn ang="0">
                    <a:pos x="57" y="5"/>
                  </a:cxn>
                  <a:cxn ang="0">
                    <a:pos x="55" y="1"/>
                  </a:cxn>
                  <a:cxn ang="0">
                    <a:pos x="53" y="0"/>
                  </a:cxn>
                  <a:cxn ang="0">
                    <a:pos x="51" y="0"/>
                  </a:cxn>
                  <a:cxn ang="0">
                    <a:pos x="49" y="0"/>
                  </a:cxn>
                  <a:cxn ang="0">
                    <a:pos x="47" y="1"/>
                  </a:cxn>
                  <a:cxn ang="0">
                    <a:pos x="47" y="1"/>
                  </a:cxn>
                </a:cxnLst>
                <a:rect l="0" t="0" r="r" b="b"/>
                <a:pathLst>
                  <a:path w="57" h="60">
                    <a:moveTo>
                      <a:pt x="47" y="1"/>
                    </a:moveTo>
                    <a:lnTo>
                      <a:pt x="47" y="1"/>
                    </a:lnTo>
                    <a:lnTo>
                      <a:pt x="26" y="28"/>
                    </a:lnTo>
                    <a:lnTo>
                      <a:pt x="2" y="51"/>
                    </a:lnTo>
                    <a:lnTo>
                      <a:pt x="2" y="51"/>
                    </a:lnTo>
                    <a:lnTo>
                      <a:pt x="1" y="54"/>
                    </a:lnTo>
                    <a:lnTo>
                      <a:pt x="0" y="55"/>
                    </a:lnTo>
                    <a:lnTo>
                      <a:pt x="2" y="59"/>
                    </a:lnTo>
                    <a:lnTo>
                      <a:pt x="6" y="60"/>
                    </a:lnTo>
                    <a:lnTo>
                      <a:pt x="7" y="60"/>
                    </a:lnTo>
                    <a:lnTo>
                      <a:pt x="10" y="59"/>
                    </a:lnTo>
                    <a:lnTo>
                      <a:pt x="10" y="59"/>
                    </a:lnTo>
                    <a:lnTo>
                      <a:pt x="34" y="35"/>
                    </a:lnTo>
                    <a:lnTo>
                      <a:pt x="56" y="9"/>
                    </a:lnTo>
                    <a:lnTo>
                      <a:pt x="56" y="9"/>
                    </a:lnTo>
                    <a:lnTo>
                      <a:pt x="57" y="8"/>
                    </a:lnTo>
                    <a:lnTo>
                      <a:pt x="57" y="5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1"/>
                    </a:lnTo>
                    <a:lnTo>
                      <a:pt x="4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187" name="Freeform 174"/>
              <p:cNvSpPr/>
              <p:nvPr/>
            </p:nvSpPr>
            <p:spPr bwMode="auto">
              <a:xfrm>
                <a:off x="3602038" y="4271963"/>
                <a:ext cx="22225" cy="28575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44" y="2"/>
                  </a:cxn>
                  <a:cxn ang="0">
                    <a:pos x="32" y="18"/>
                  </a:cxn>
                  <a:cxn ang="0">
                    <a:pos x="19" y="34"/>
                  </a:cxn>
                  <a:cxn ang="0">
                    <a:pos x="19" y="34"/>
                  </a:cxn>
                  <a:cxn ang="0">
                    <a:pos x="14" y="40"/>
                  </a:cxn>
                  <a:cxn ang="0">
                    <a:pos x="10" y="48"/>
                  </a:cxn>
                  <a:cxn ang="0">
                    <a:pos x="2" y="62"/>
                  </a:cxn>
                  <a:cxn ang="0">
                    <a:pos x="2" y="62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3" y="70"/>
                  </a:cxn>
                  <a:cxn ang="0">
                    <a:pos x="7" y="71"/>
                  </a:cxn>
                  <a:cxn ang="0">
                    <a:pos x="10" y="70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20" y="53"/>
                  </a:cxn>
                  <a:cxn ang="0">
                    <a:pos x="31" y="37"/>
                  </a:cxn>
                  <a:cxn ang="0">
                    <a:pos x="31" y="37"/>
                  </a:cxn>
                  <a:cxn ang="0">
                    <a:pos x="53" y="7"/>
                  </a:cxn>
                  <a:cxn ang="0">
                    <a:pos x="53" y="7"/>
                  </a:cxn>
                  <a:cxn ang="0">
                    <a:pos x="54" y="5"/>
                  </a:cxn>
                  <a:cxn ang="0">
                    <a:pos x="54" y="3"/>
                  </a:cxn>
                  <a:cxn ang="0">
                    <a:pos x="53" y="2"/>
                  </a:cxn>
                  <a:cxn ang="0">
                    <a:pos x="52" y="0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2"/>
                  </a:cxn>
                  <a:cxn ang="0">
                    <a:pos x="44" y="2"/>
                  </a:cxn>
                </a:cxnLst>
                <a:rect l="0" t="0" r="r" b="b"/>
                <a:pathLst>
                  <a:path w="54" h="71">
                    <a:moveTo>
                      <a:pt x="44" y="2"/>
                    </a:moveTo>
                    <a:lnTo>
                      <a:pt x="44" y="2"/>
                    </a:lnTo>
                    <a:lnTo>
                      <a:pt x="32" y="18"/>
                    </a:lnTo>
                    <a:lnTo>
                      <a:pt x="19" y="34"/>
                    </a:lnTo>
                    <a:lnTo>
                      <a:pt x="19" y="34"/>
                    </a:lnTo>
                    <a:lnTo>
                      <a:pt x="14" y="40"/>
                    </a:lnTo>
                    <a:lnTo>
                      <a:pt x="10" y="48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3" y="70"/>
                    </a:lnTo>
                    <a:lnTo>
                      <a:pt x="7" y="71"/>
                    </a:lnTo>
                    <a:lnTo>
                      <a:pt x="10" y="70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20" y="53"/>
                    </a:lnTo>
                    <a:lnTo>
                      <a:pt x="31" y="37"/>
                    </a:lnTo>
                    <a:lnTo>
                      <a:pt x="31" y="37"/>
                    </a:lnTo>
                    <a:lnTo>
                      <a:pt x="53" y="7"/>
                    </a:lnTo>
                    <a:lnTo>
                      <a:pt x="53" y="7"/>
                    </a:lnTo>
                    <a:lnTo>
                      <a:pt x="54" y="5"/>
                    </a:lnTo>
                    <a:lnTo>
                      <a:pt x="54" y="3"/>
                    </a:lnTo>
                    <a:lnTo>
                      <a:pt x="53" y="2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188" name="Freeform 175"/>
              <p:cNvSpPr/>
              <p:nvPr/>
            </p:nvSpPr>
            <p:spPr bwMode="auto">
              <a:xfrm>
                <a:off x="3602038" y="4310063"/>
                <a:ext cx="23813" cy="22225"/>
              </a:xfrm>
              <a:custGeom>
                <a:avLst/>
                <a:gdLst/>
                <a:ahLst/>
                <a:cxnLst>
                  <a:cxn ang="0">
                    <a:pos x="48" y="2"/>
                  </a:cxn>
                  <a:cxn ang="0">
                    <a:pos x="48" y="2"/>
                  </a:cxn>
                  <a:cxn ang="0">
                    <a:pos x="37" y="11"/>
                  </a:cxn>
                  <a:cxn ang="0">
                    <a:pos x="25" y="21"/>
                  </a:cxn>
                  <a:cxn ang="0">
                    <a:pos x="25" y="21"/>
                  </a:cxn>
                  <a:cxn ang="0">
                    <a:pos x="19" y="27"/>
                  </a:cxn>
                  <a:cxn ang="0">
                    <a:pos x="14" y="34"/>
                  </a:cxn>
                  <a:cxn ang="0">
                    <a:pos x="2" y="48"/>
                  </a:cxn>
                  <a:cxn ang="0">
                    <a:pos x="2" y="48"/>
                  </a:cxn>
                  <a:cxn ang="0">
                    <a:pos x="0" y="49"/>
                  </a:cxn>
                  <a:cxn ang="0">
                    <a:pos x="0" y="52"/>
                  </a:cxn>
                  <a:cxn ang="0">
                    <a:pos x="3" y="56"/>
                  </a:cxn>
                  <a:cxn ang="0">
                    <a:pos x="6" y="57"/>
                  </a:cxn>
                  <a:cxn ang="0">
                    <a:pos x="8" y="57"/>
                  </a:cxn>
                  <a:cxn ang="0">
                    <a:pos x="11" y="56"/>
                  </a:cxn>
                  <a:cxn ang="0">
                    <a:pos x="11" y="56"/>
                  </a:cxn>
                  <a:cxn ang="0">
                    <a:pos x="20" y="43"/>
                  </a:cxn>
                  <a:cxn ang="0">
                    <a:pos x="32" y="31"/>
                  </a:cxn>
                  <a:cxn ang="0">
                    <a:pos x="32" y="31"/>
                  </a:cxn>
                  <a:cxn ang="0">
                    <a:pos x="44" y="21"/>
                  </a:cxn>
                  <a:cxn ang="0">
                    <a:pos x="55" y="10"/>
                  </a:cxn>
                  <a:cxn ang="0">
                    <a:pos x="55" y="10"/>
                  </a:cxn>
                  <a:cxn ang="0">
                    <a:pos x="58" y="8"/>
                  </a:cxn>
                  <a:cxn ang="0">
                    <a:pos x="58" y="6"/>
                  </a:cxn>
                  <a:cxn ang="0">
                    <a:pos x="55" y="2"/>
                  </a:cxn>
                  <a:cxn ang="0">
                    <a:pos x="53" y="0"/>
                  </a:cxn>
                  <a:cxn ang="0">
                    <a:pos x="50" y="1"/>
                  </a:cxn>
                  <a:cxn ang="0">
                    <a:pos x="48" y="2"/>
                  </a:cxn>
                  <a:cxn ang="0">
                    <a:pos x="48" y="2"/>
                  </a:cxn>
                </a:cxnLst>
                <a:rect l="0" t="0" r="r" b="b"/>
                <a:pathLst>
                  <a:path w="58" h="57">
                    <a:moveTo>
                      <a:pt x="48" y="2"/>
                    </a:moveTo>
                    <a:lnTo>
                      <a:pt x="48" y="2"/>
                    </a:lnTo>
                    <a:lnTo>
                      <a:pt x="37" y="11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19" y="27"/>
                    </a:lnTo>
                    <a:lnTo>
                      <a:pt x="14" y="34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0" y="49"/>
                    </a:lnTo>
                    <a:lnTo>
                      <a:pt x="0" y="52"/>
                    </a:lnTo>
                    <a:lnTo>
                      <a:pt x="3" y="56"/>
                    </a:lnTo>
                    <a:lnTo>
                      <a:pt x="6" y="57"/>
                    </a:lnTo>
                    <a:lnTo>
                      <a:pt x="8" y="57"/>
                    </a:lnTo>
                    <a:lnTo>
                      <a:pt x="11" y="56"/>
                    </a:lnTo>
                    <a:lnTo>
                      <a:pt x="11" y="56"/>
                    </a:lnTo>
                    <a:lnTo>
                      <a:pt x="20" y="43"/>
                    </a:lnTo>
                    <a:lnTo>
                      <a:pt x="32" y="31"/>
                    </a:lnTo>
                    <a:lnTo>
                      <a:pt x="32" y="31"/>
                    </a:lnTo>
                    <a:lnTo>
                      <a:pt x="44" y="21"/>
                    </a:lnTo>
                    <a:lnTo>
                      <a:pt x="55" y="10"/>
                    </a:lnTo>
                    <a:lnTo>
                      <a:pt x="55" y="10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55" y="2"/>
                    </a:lnTo>
                    <a:lnTo>
                      <a:pt x="53" y="0"/>
                    </a:lnTo>
                    <a:lnTo>
                      <a:pt x="50" y="1"/>
                    </a:lnTo>
                    <a:lnTo>
                      <a:pt x="48" y="2"/>
                    </a:lnTo>
                    <a:lnTo>
                      <a:pt x="4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189" name="Freeform 176"/>
              <p:cNvSpPr/>
              <p:nvPr/>
            </p:nvSpPr>
            <p:spPr bwMode="auto">
              <a:xfrm>
                <a:off x="3600451" y="4337050"/>
                <a:ext cx="26988" cy="30163"/>
              </a:xfrm>
              <a:custGeom>
                <a:avLst/>
                <a:gdLst/>
                <a:ahLst/>
                <a:cxnLst>
                  <a:cxn ang="0">
                    <a:pos x="58" y="1"/>
                  </a:cxn>
                  <a:cxn ang="0">
                    <a:pos x="58" y="1"/>
                  </a:cxn>
                  <a:cxn ang="0">
                    <a:pos x="41" y="16"/>
                  </a:cxn>
                  <a:cxn ang="0">
                    <a:pos x="27" y="31"/>
                  </a:cxn>
                  <a:cxn ang="0">
                    <a:pos x="13" y="48"/>
                  </a:cxn>
                  <a:cxn ang="0">
                    <a:pos x="1" y="67"/>
                  </a:cxn>
                  <a:cxn ang="0">
                    <a:pos x="1" y="67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2" y="75"/>
                  </a:cxn>
                  <a:cxn ang="0">
                    <a:pos x="7" y="76"/>
                  </a:cxn>
                  <a:cxn ang="0">
                    <a:pos x="9" y="75"/>
                  </a:cxn>
                  <a:cxn ang="0">
                    <a:pos x="10" y="73"/>
                  </a:cxn>
                  <a:cxn ang="0">
                    <a:pos x="10" y="73"/>
                  </a:cxn>
                  <a:cxn ang="0">
                    <a:pos x="22" y="55"/>
                  </a:cxn>
                  <a:cxn ang="0">
                    <a:pos x="36" y="39"/>
                  </a:cxn>
                  <a:cxn ang="0">
                    <a:pos x="51" y="24"/>
                  </a:cxn>
                  <a:cxn ang="0">
                    <a:pos x="66" y="9"/>
                  </a:cxn>
                  <a:cxn ang="0">
                    <a:pos x="66" y="9"/>
                  </a:cxn>
                  <a:cxn ang="0">
                    <a:pos x="68" y="8"/>
                  </a:cxn>
                  <a:cxn ang="0">
                    <a:pos x="69" y="5"/>
                  </a:cxn>
                  <a:cxn ang="0">
                    <a:pos x="68" y="4"/>
                  </a:cxn>
                  <a:cxn ang="0">
                    <a:pos x="66" y="1"/>
                  </a:cxn>
                  <a:cxn ang="0">
                    <a:pos x="62" y="0"/>
                  </a:cxn>
                  <a:cxn ang="0">
                    <a:pos x="61" y="0"/>
                  </a:cxn>
                  <a:cxn ang="0">
                    <a:pos x="58" y="1"/>
                  </a:cxn>
                  <a:cxn ang="0">
                    <a:pos x="58" y="1"/>
                  </a:cxn>
                </a:cxnLst>
                <a:rect l="0" t="0" r="r" b="b"/>
                <a:pathLst>
                  <a:path w="69" h="76">
                    <a:moveTo>
                      <a:pt x="58" y="1"/>
                    </a:moveTo>
                    <a:lnTo>
                      <a:pt x="58" y="1"/>
                    </a:lnTo>
                    <a:lnTo>
                      <a:pt x="41" y="16"/>
                    </a:lnTo>
                    <a:lnTo>
                      <a:pt x="27" y="31"/>
                    </a:lnTo>
                    <a:lnTo>
                      <a:pt x="13" y="48"/>
                    </a:lnTo>
                    <a:lnTo>
                      <a:pt x="1" y="67"/>
                    </a:lnTo>
                    <a:lnTo>
                      <a:pt x="1" y="67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2" y="75"/>
                    </a:lnTo>
                    <a:lnTo>
                      <a:pt x="7" y="76"/>
                    </a:lnTo>
                    <a:lnTo>
                      <a:pt x="9" y="75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22" y="55"/>
                    </a:lnTo>
                    <a:lnTo>
                      <a:pt x="36" y="39"/>
                    </a:lnTo>
                    <a:lnTo>
                      <a:pt x="51" y="24"/>
                    </a:lnTo>
                    <a:lnTo>
                      <a:pt x="66" y="9"/>
                    </a:lnTo>
                    <a:lnTo>
                      <a:pt x="66" y="9"/>
                    </a:lnTo>
                    <a:lnTo>
                      <a:pt x="68" y="8"/>
                    </a:lnTo>
                    <a:lnTo>
                      <a:pt x="69" y="5"/>
                    </a:lnTo>
                    <a:lnTo>
                      <a:pt x="68" y="4"/>
                    </a:lnTo>
                    <a:lnTo>
                      <a:pt x="66" y="1"/>
                    </a:lnTo>
                    <a:lnTo>
                      <a:pt x="62" y="0"/>
                    </a:lnTo>
                    <a:lnTo>
                      <a:pt x="61" y="0"/>
                    </a:lnTo>
                    <a:lnTo>
                      <a:pt x="58" y="1"/>
                    </a:lnTo>
                    <a:lnTo>
                      <a:pt x="5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190" name="Freeform 177"/>
              <p:cNvSpPr/>
              <p:nvPr/>
            </p:nvSpPr>
            <p:spPr bwMode="auto">
              <a:xfrm>
                <a:off x="3611563" y="4360863"/>
                <a:ext cx="22225" cy="26988"/>
              </a:xfrm>
              <a:custGeom>
                <a:avLst/>
                <a:gdLst/>
                <a:ahLst/>
                <a:cxnLst>
                  <a:cxn ang="0">
                    <a:pos x="46" y="2"/>
                  </a:cxn>
                  <a:cxn ang="0">
                    <a:pos x="46" y="2"/>
                  </a:cxn>
                  <a:cxn ang="0">
                    <a:pos x="41" y="9"/>
                  </a:cxn>
                  <a:cxn ang="0">
                    <a:pos x="34" y="17"/>
                  </a:cxn>
                  <a:cxn ang="0">
                    <a:pos x="20" y="31"/>
                  </a:cxn>
                  <a:cxn ang="0">
                    <a:pos x="13" y="38"/>
                  </a:cxn>
                  <a:cxn ang="0">
                    <a:pos x="8" y="45"/>
                  </a:cxn>
                  <a:cxn ang="0">
                    <a:pos x="3" y="55"/>
                  </a:cxn>
                  <a:cxn ang="0">
                    <a:pos x="0" y="64"/>
                  </a:cxn>
                  <a:cxn ang="0">
                    <a:pos x="0" y="64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4" y="70"/>
                  </a:cxn>
                  <a:cxn ang="0">
                    <a:pos x="8" y="70"/>
                  </a:cxn>
                  <a:cxn ang="0">
                    <a:pos x="9" y="69"/>
                  </a:cxn>
                  <a:cxn ang="0">
                    <a:pos x="11" y="66"/>
                  </a:cxn>
                  <a:cxn ang="0">
                    <a:pos x="11" y="66"/>
                  </a:cxn>
                  <a:cxn ang="0">
                    <a:pos x="13" y="58"/>
                  </a:cxn>
                  <a:cxn ang="0">
                    <a:pos x="18" y="51"/>
                  </a:cxn>
                  <a:cxn ang="0">
                    <a:pos x="24" y="43"/>
                  </a:cxn>
                  <a:cxn ang="0">
                    <a:pos x="30" y="35"/>
                  </a:cxn>
                  <a:cxn ang="0">
                    <a:pos x="45" y="22"/>
                  </a:cxn>
                  <a:cxn ang="0">
                    <a:pos x="50" y="15"/>
                  </a:cxn>
                  <a:cxn ang="0">
                    <a:pos x="56" y="7"/>
                  </a:cxn>
                  <a:cxn ang="0">
                    <a:pos x="56" y="7"/>
                  </a:cxn>
                  <a:cxn ang="0">
                    <a:pos x="56" y="5"/>
                  </a:cxn>
                  <a:cxn ang="0">
                    <a:pos x="56" y="3"/>
                  </a:cxn>
                  <a:cxn ang="0">
                    <a:pos x="54" y="0"/>
                  </a:cxn>
                  <a:cxn ang="0">
                    <a:pos x="50" y="0"/>
                  </a:cxn>
                  <a:cxn ang="0">
                    <a:pos x="47" y="0"/>
                  </a:cxn>
                  <a:cxn ang="0">
                    <a:pos x="46" y="2"/>
                  </a:cxn>
                  <a:cxn ang="0">
                    <a:pos x="46" y="2"/>
                  </a:cxn>
                </a:cxnLst>
                <a:rect l="0" t="0" r="r" b="b"/>
                <a:pathLst>
                  <a:path w="56" h="70">
                    <a:moveTo>
                      <a:pt x="46" y="2"/>
                    </a:moveTo>
                    <a:lnTo>
                      <a:pt x="46" y="2"/>
                    </a:lnTo>
                    <a:lnTo>
                      <a:pt x="41" y="9"/>
                    </a:lnTo>
                    <a:lnTo>
                      <a:pt x="34" y="17"/>
                    </a:lnTo>
                    <a:lnTo>
                      <a:pt x="20" y="31"/>
                    </a:lnTo>
                    <a:lnTo>
                      <a:pt x="13" y="38"/>
                    </a:lnTo>
                    <a:lnTo>
                      <a:pt x="8" y="45"/>
                    </a:lnTo>
                    <a:lnTo>
                      <a:pt x="3" y="55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4" y="70"/>
                    </a:lnTo>
                    <a:lnTo>
                      <a:pt x="8" y="70"/>
                    </a:lnTo>
                    <a:lnTo>
                      <a:pt x="9" y="69"/>
                    </a:lnTo>
                    <a:lnTo>
                      <a:pt x="11" y="66"/>
                    </a:lnTo>
                    <a:lnTo>
                      <a:pt x="11" y="66"/>
                    </a:lnTo>
                    <a:lnTo>
                      <a:pt x="13" y="58"/>
                    </a:lnTo>
                    <a:lnTo>
                      <a:pt x="18" y="51"/>
                    </a:lnTo>
                    <a:lnTo>
                      <a:pt x="24" y="43"/>
                    </a:lnTo>
                    <a:lnTo>
                      <a:pt x="30" y="35"/>
                    </a:lnTo>
                    <a:lnTo>
                      <a:pt x="45" y="22"/>
                    </a:lnTo>
                    <a:lnTo>
                      <a:pt x="50" y="15"/>
                    </a:lnTo>
                    <a:lnTo>
                      <a:pt x="56" y="7"/>
                    </a:lnTo>
                    <a:lnTo>
                      <a:pt x="56" y="7"/>
                    </a:lnTo>
                    <a:lnTo>
                      <a:pt x="56" y="5"/>
                    </a:lnTo>
                    <a:lnTo>
                      <a:pt x="56" y="3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7" y="0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191" name="Freeform 178"/>
              <p:cNvSpPr/>
              <p:nvPr/>
            </p:nvSpPr>
            <p:spPr bwMode="auto">
              <a:xfrm>
                <a:off x="3644901" y="4356100"/>
                <a:ext cx="17463" cy="26988"/>
              </a:xfrm>
              <a:custGeom>
                <a:avLst/>
                <a:gdLst/>
                <a:ahLst/>
                <a:cxnLst>
                  <a:cxn ang="0">
                    <a:pos x="35" y="1"/>
                  </a:cxn>
                  <a:cxn ang="0">
                    <a:pos x="35" y="1"/>
                  </a:cxn>
                  <a:cxn ang="0">
                    <a:pos x="23" y="14"/>
                  </a:cxn>
                  <a:cxn ang="0">
                    <a:pos x="13" y="29"/>
                  </a:cxn>
                  <a:cxn ang="0">
                    <a:pos x="5" y="44"/>
                  </a:cxn>
                  <a:cxn ang="0">
                    <a:pos x="2" y="52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4"/>
                  </a:cxn>
                  <a:cxn ang="0">
                    <a:pos x="15" y="48"/>
                  </a:cxn>
                  <a:cxn ang="0">
                    <a:pos x="23" y="34"/>
                  </a:cxn>
                  <a:cxn ang="0">
                    <a:pos x="32" y="21"/>
                  </a:cxn>
                  <a:cxn ang="0">
                    <a:pos x="43" y="9"/>
                  </a:cxn>
                  <a:cxn ang="0">
                    <a:pos x="43" y="9"/>
                  </a:cxn>
                  <a:cxn ang="0">
                    <a:pos x="44" y="6"/>
                  </a:cxn>
                  <a:cxn ang="0">
                    <a:pos x="44" y="5"/>
                  </a:cxn>
                  <a:cxn ang="0">
                    <a:pos x="43" y="1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5" y="1"/>
                  </a:cxn>
                  <a:cxn ang="0">
                    <a:pos x="35" y="1"/>
                  </a:cxn>
                </a:cxnLst>
                <a:rect l="0" t="0" r="r" b="b"/>
                <a:pathLst>
                  <a:path w="44" h="68">
                    <a:moveTo>
                      <a:pt x="35" y="1"/>
                    </a:moveTo>
                    <a:lnTo>
                      <a:pt x="35" y="1"/>
                    </a:lnTo>
                    <a:lnTo>
                      <a:pt x="23" y="14"/>
                    </a:lnTo>
                    <a:lnTo>
                      <a:pt x="13" y="29"/>
                    </a:lnTo>
                    <a:lnTo>
                      <a:pt x="5" y="44"/>
                    </a:lnTo>
                    <a:lnTo>
                      <a:pt x="2" y="52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5" y="48"/>
                    </a:lnTo>
                    <a:lnTo>
                      <a:pt x="23" y="34"/>
                    </a:lnTo>
                    <a:lnTo>
                      <a:pt x="32" y="21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4" y="6"/>
                    </a:lnTo>
                    <a:lnTo>
                      <a:pt x="44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5" y="1"/>
                    </a:lnTo>
                    <a:lnTo>
                      <a:pt x="3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192" name="Freeform 179"/>
              <p:cNvSpPr/>
              <p:nvPr/>
            </p:nvSpPr>
            <p:spPr bwMode="auto">
              <a:xfrm>
                <a:off x="3659188" y="4360863"/>
                <a:ext cx="20638" cy="26988"/>
              </a:xfrm>
              <a:custGeom>
                <a:avLst/>
                <a:gdLst/>
                <a:ahLst/>
                <a:cxnLst>
                  <a:cxn ang="0">
                    <a:pos x="38" y="3"/>
                  </a:cxn>
                  <a:cxn ang="0">
                    <a:pos x="38" y="3"/>
                  </a:cxn>
                  <a:cxn ang="0">
                    <a:pos x="35" y="11"/>
                  </a:cxn>
                  <a:cxn ang="0">
                    <a:pos x="30" y="17"/>
                  </a:cxn>
                  <a:cxn ang="0">
                    <a:pos x="21" y="30"/>
                  </a:cxn>
                  <a:cxn ang="0">
                    <a:pos x="10" y="43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59"/>
                  </a:cxn>
                  <a:cxn ang="0">
                    <a:pos x="0" y="62"/>
                  </a:cxn>
                  <a:cxn ang="0">
                    <a:pos x="2" y="64"/>
                  </a:cxn>
                  <a:cxn ang="0">
                    <a:pos x="6" y="66"/>
                  </a:cxn>
                  <a:cxn ang="0">
                    <a:pos x="9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9" y="49"/>
                  </a:cxn>
                  <a:cxn ang="0">
                    <a:pos x="30" y="37"/>
                  </a:cxn>
                  <a:cxn ang="0">
                    <a:pos x="40" y="24"/>
                  </a:cxn>
                  <a:cxn ang="0">
                    <a:pos x="44" y="16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8" y="7"/>
                  </a:cxn>
                  <a:cxn ang="0">
                    <a:pos x="48" y="4"/>
                  </a:cxn>
                  <a:cxn ang="0">
                    <a:pos x="45" y="1"/>
                  </a:cxn>
                  <a:cxn ang="0">
                    <a:pos x="43" y="0"/>
                  </a:cxn>
                  <a:cxn ang="0">
                    <a:pos x="42" y="0"/>
                  </a:cxn>
                  <a:cxn ang="0">
                    <a:pos x="39" y="1"/>
                  </a:cxn>
                  <a:cxn ang="0">
                    <a:pos x="38" y="3"/>
                  </a:cxn>
                  <a:cxn ang="0">
                    <a:pos x="38" y="3"/>
                  </a:cxn>
                </a:cxnLst>
                <a:rect l="0" t="0" r="r" b="b"/>
                <a:pathLst>
                  <a:path w="48" h="66">
                    <a:moveTo>
                      <a:pt x="38" y="3"/>
                    </a:moveTo>
                    <a:lnTo>
                      <a:pt x="38" y="3"/>
                    </a:lnTo>
                    <a:lnTo>
                      <a:pt x="35" y="11"/>
                    </a:lnTo>
                    <a:lnTo>
                      <a:pt x="30" y="17"/>
                    </a:lnTo>
                    <a:lnTo>
                      <a:pt x="21" y="30"/>
                    </a:lnTo>
                    <a:lnTo>
                      <a:pt x="10" y="43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2" y="64"/>
                    </a:lnTo>
                    <a:lnTo>
                      <a:pt x="6" y="66"/>
                    </a:lnTo>
                    <a:lnTo>
                      <a:pt x="9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9" y="49"/>
                    </a:lnTo>
                    <a:lnTo>
                      <a:pt x="30" y="37"/>
                    </a:lnTo>
                    <a:lnTo>
                      <a:pt x="40" y="24"/>
                    </a:lnTo>
                    <a:lnTo>
                      <a:pt x="44" y="16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48" y="4"/>
                    </a:lnTo>
                    <a:lnTo>
                      <a:pt x="45" y="1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39" y="1"/>
                    </a:lnTo>
                    <a:lnTo>
                      <a:pt x="38" y="3"/>
                    </a:lnTo>
                    <a:lnTo>
                      <a:pt x="3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193" name="Freeform 180"/>
              <p:cNvSpPr/>
              <p:nvPr/>
            </p:nvSpPr>
            <p:spPr bwMode="auto">
              <a:xfrm>
                <a:off x="3362326" y="4160838"/>
                <a:ext cx="14288" cy="34925"/>
              </a:xfrm>
              <a:custGeom>
                <a:avLst/>
                <a:gdLst/>
                <a:ahLst/>
                <a:cxnLst>
                  <a:cxn ang="0">
                    <a:pos x="23" y="7"/>
                  </a:cxn>
                  <a:cxn ang="0">
                    <a:pos x="23" y="7"/>
                  </a:cxn>
                  <a:cxn ang="0">
                    <a:pos x="22" y="16"/>
                  </a:cxn>
                  <a:cxn ang="0">
                    <a:pos x="19" y="25"/>
                  </a:cxn>
                  <a:cxn ang="0">
                    <a:pos x="12" y="43"/>
                  </a:cxn>
                  <a:cxn ang="0">
                    <a:pos x="12" y="43"/>
                  </a:cxn>
                  <a:cxn ang="0">
                    <a:pos x="6" y="62"/>
                  </a:cxn>
                  <a:cxn ang="0">
                    <a:pos x="1" y="81"/>
                  </a:cxn>
                  <a:cxn ang="0">
                    <a:pos x="1" y="81"/>
                  </a:cxn>
                  <a:cxn ang="0">
                    <a:pos x="0" y="84"/>
                  </a:cxn>
                  <a:cxn ang="0">
                    <a:pos x="1" y="85"/>
                  </a:cxn>
                  <a:cxn ang="0">
                    <a:pos x="5" y="88"/>
                  </a:cxn>
                  <a:cxn ang="0">
                    <a:pos x="9" y="88"/>
                  </a:cxn>
                  <a:cxn ang="0">
                    <a:pos x="10" y="86"/>
                  </a:cxn>
                  <a:cxn ang="0">
                    <a:pos x="12" y="84"/>
                  </a:cxn>
                  <a:cxn ang="0">
                    <a:pos x="12" y="84"/>
                  </a:cxn>
                  <a:cxn ang="0">
                    <a:pos x="18" y="63"/>
                  </a:cxn>
                  <a:cxn ang="0">
                    <a:pos x="25" y="42"/>
                  </a:cxn>
                  <a:cxn ang="0">
                    <a:pos x="25" y="42"/>
                  </a:cxn>
                  <a:cxn ang="0">
                    <a:pos x="31" y="25"/>
                  </a:cxn>
                  <a:cxn ang="0">
                    <a:pos x="34" y="16"/>
                  </a:cxn>
                  <a:cxn ang="0">
                    <a:pos x="35" y="7"/>
                  </a:cxn>
                  <a:cxn ang="0">
                    <a:pos x="35" y="7"/>
                  </a:cxn>
                  <a:cxn ang="0">
                    <a:pos x="34" y="4"/>
                  </a:cxn>
                  <a:cxn ang="0">
                    <a:pos x="33" y="1"/>
                  </a:cxn>
                  <a:cxn ang="0">
                    <a:pos x="30" y="0"/>
                  </a:cxn>
                  <a:cxn ang="0">
                    <a:pos x="25" y="1"/>
                  </a:cxn>
                  <a:cxn ang="0">
                    <a:pos x="23" y="4"/>
                  </a:cxn>
                  <a:cxn ang="0">
                    <a:pos x="23" y="7"/>
                  </a:cxn>
                  <a:cxn ang="0">
                    <a:pos x="23" y="7"/>
                  </a:cxn>
                </a:cxnLst>
                <a:rect l="0" t="0" r="r" b="b"/>
                <a:pathLst>
                  <a:path w="35" h="88">
                    <a:moveTo>
                      <a:pt x="23" y="7"/>
                    </a:moveTo>
                    <a:lnTo>
                      <a:pt x="23" y="7"/>
                    </a:lnTo>
                    <a:lnTo>
                      <a:pt x="22" y="16"/>
                    </a:lnTo>
                    <a:lnTo>
                      <a:pt x="19" y="25"/>
                    </a:lnTo>
                    <a:lnTo>
                      <a:pt x="12" y="43"/>
                    </a:lnTo>
                    <a:lnTo>
                      <a:pt x="12" y="43"/>
                    </a:lnTo>
                    <a:lnTo>
                      <a:pt x="6" y="62"/>
                    </a:lnTo>
                    <a:lnTo>
                      <a:pt x="1" y="81"/>
                    </a:lnTo>
                    <a:lnTo>
                      <a:pt x="1" y="81"/>
                    </a:lnTo>
                    <a:lnTo>
                      <a:pt x="0" y="84"/>
                    </a:lnTo>
                    <a:lnTo>
                      <a:pt x="1" y="85"/>
                    </a:lnTo>
                    <a:lnTo>
                      <a:pt x="5" y="88"/>
                    </a:lnTo>
                    <a:lnTo>
                      <a:pt x="9" y="88"/>
                    </a:lnTo>
                    <a:lnTo>
                      <a:pt x="10" y="86"/>
                    </a:lnTo>
                    <a:lnTo>
                      <a:pt x="12" y="84"/>
                    </a:lnTo>
                    <a:lnTo>
                      <a:pt x="12" y="84"/>
                    </a:lnTo>
                    <a:lnTo>
                      <a:pt x="18" y="63"/>
                    </a:lnTo>
                    <a:lnTo>
                      <a:pt x="25" y="42"/>
                    </a:lnTo>
                    <a:lnTo>
                      <a:pt x="25" y="42"/>
                    </a:lnTo>
                    <a:lnTo>
                      <a:pt x="31" y="25"/>
                    </a:lnTo>
                    <a:lnTo>
                      <a:pt x="34" y="16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4" y="4"/>
                    </a:lnTo>
                    <a:lnTo>
                      <a:pt x="33" y="1"/>
                    </a:lnTo>
                    <a:lnTo>
                      <a:pt x="30" y="0"/>
                    </a:lnTo>
                    <a:lnTo>
                      <a:pt x="25" y="1"/>
                    </a:lnTo>
                    <a:lnTo>
                      <a:pt x="23" y="4"/>
                    </a:lnTo>
                    <a:lnTo>
                      <a:pt x="23" y="7"/>
                    </a:lnTo>
                    <a:lnTo>
                      <a:pt x="23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194" name="Freeform 181"/>
              <p:cNvSpPr/>
              <p:nvPr/>
            </p:nvSpPr>
            <p:spPr bwMode="auto">
              <a:xfrm>
                <a:off x="3398838" y="4141788"/>
                <a:ext cx="17463" cy="26988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41" y="0"/>
                  </a:cxn>
                  <a:cxn ang="0">
                    <a:pos x="36" y="2"/>
                  </a:cxn>
                  <a:cxn ang="0">
                    <a:pos x="32" y="3"/>
                  </a:cxn>
                  <a:cxn ang="0">
                    <a:pos x="24" y="8"/>
                  </a:cxn>
                  <a:cxn ang="0">
                    <a:pos x="19" y="16"/>
                  </a:cxn>
                  <a:cxn ang="0">
                    <a:pos x="13" y="25"/>
                  </a:cxn>
                  <a:cxn ang="0">
                    <a:pos x="10" y="34"/>
                  </a:cxn>
                  <a:cxn ang="0">
                    <a:pos x="6" y="4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10" y="68"/>
                  </a:cxn>
                  <a:cxn ang="0">
                    <a:pos x="11" y="67"/>
                  </a:cxn>
                  <a:cxn ang="0">
                    <a:pos x="12" y="66"/>
                  </a:cxn>
                  <a:cxn ang="0">
                    <a:pos x="12" y="66"/>
                  </a:cxn>
                  <a:cxn ang="0">
                    <a:pos x="16" y="51"/>
                  </a:cxn>
                  <a:cxn ang="0">
                    <a:pos x="21" y="37"/>
                  </a:cxn>
                  <a:cxn ang="0">
                    <a:pos x="21" y="37"/>
                  </a:cxn>
                  <a:cxn ang="0">
                    <a:pos x="24" y="29"/>
                  </a:cxn>
                  <a:cxn ang="0">
                    <a:pos x="28" y="21"/>
                  </a:cxn>
                  <a:cxn ang="0">
                    <a:pos x="33" y="15"/>
                  </a:cxn>
                  <a:cxn ang="0">
                    <a:pos x="37" y="13"/>
                  </a:cxn>
                  <a:cxn ang="0">
                    <a:pos x="41" y="12"/>
                  </a:cxn>
                  <a:cxn ang="0">
                    <a:pos x="41" y="12"/>
                  </a:cxn>
                  <a:cxn ang="0">
                    <a:pos x="44" y="12"/>
                  </a:cxn>
                  <a:cxn ang="0">
                    <a:pos x="45" y="9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5" y="2"/>
                  </a:cxn>
                  <a:cxn ang="0">
                    <a:pos x="44" y="2"/>
                  </a:cxn>
                  <a:cxn ang="0">
                    <a:pos x="41" y="0"/>
                  </a:cxn>
                  <a:cxn ang="0">
                    <a:pos x="41" y="0"/>
                  </a:cxn>
                </a:cxnLst>
                <a:rect l="0" t="0" r="r" b="b"/>
                <a:pathLst>
                  <a:path w="46" h="68">
                    <a:moveTo>
                      <a:pt x="41" y="0"/>
                    </a:moveTo>
                    <a:lnTo>
                      <a:pt x="41" y="0"/>
                    </a:lnTo>
                    <a:lnTo>
                      <a:pt x="36" y="2"/>
                    </a:lnTo>
                    <a:lnTo>
                      <a:pt x="32" y="3"/>
                    </a:lnTo>
                    <a:lnTo>
                      <a:pt x="24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10" y="34"/>
                    </a:lnTo>
                    <a:lnTo>
                      <a:pt x="6" y="4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10" y="68"/>
                    </a:lnTo>
                    <a:lnTo>
                      <a:pt x="11" y="67"/>
                    </a:lnTo>
                    <a:lnTo>
                      <a:pt x="12" y="66"/>
                    </a:lnTo>
                    <a:lnTo>
                      <a:pt x="12" y="66"/>
                    </a:lnTo>
                    <a:lnTo>
                      <a:pt x="16" y="51"/>
                    </a:lnTo>
                    <a:lnTo>
                      <a:pt x="21" y="37"/>
                    </a:lnTo>
                    <a:lnTo>
                      <a:pt x="21" y="37"/>
                    </a:lnTo>
                    <a:lnTo>
                      <a:pt x="24" y="29"/>
                    </a:lnTo>
                    <a:lnTo>
                      <a:pt x="28" y="21"/>
                    </a:lnTo>
                    <a:lnTo>
                      <a:pt x="33" y="15"/>
                    </a:lnTo>
                    <a:lnTo>
                      <a:pt x="37" y="13"/>
                    </a:lnTo>
                    <a:lnTo>
                      <a:pt x="41" y="12"/>
                    </a:lnTo>
                    <a:lnTo>
                      <a:pt x="41" y="12"/>
                    </a:lnTo>
                    <a:lnTo>
                      <a:pt x="44" y="12"/>
                    </a:lnTo>
                    <a:lnTo>
                      <a:pt x="45" y="9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5" y="2"/>
                    </a:lnTo>
                    <a:lnTo>
                      <a:pt x="44" y="2"/>
                    </a:lnTo>
                    <a:lnTo>
                      <a:pt x="41" y="0"/>
                    </a:lnTo>
                    <a:lnTo>
                      <a:pt x="4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195" name="Freeform 182"/>
              <p:cNvSpPr/>
              <p:nvPr/>
            </p:nvSpPr>
            <p:spPr bwMode="auto">
              <a:xfrm>
                <a:off x="3438526" y="4132263"/>
                <a:ext cx="15875" cy="26988"/>
              </a:xfrm>
              <a:custGeom>
                <a:avLst/>
                <a:gdLst/>
                <a:ahLst/>
                <a:cxnLst>
                  <a:cxn ang="0">
                    <a:pos x="31" y="1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0"/>
                  </a:cxn>
                  <a:cxn ang="0">
                    <a:pos x="25" y="1"/>
                  </a:cxn>
                  <a:cxn ang="0">
                    <a:pos x="23" y="3"/>
                  </a:cxn>
                  <a:cxn ang="0">
                    <a:pos x="23" y="7"/>
                  </a:cxn>
                  <a:cxn ang="0">
                    <a:pos x="23" y="9"/>
                  </a:cxn>
                  <a:cxn ang="0">
                    <a:pos x="25" y="11"/>
                  </a:cxn>
                  <a:cxn ang="0">
                    <a:pos x="25" y="11"/>
                  </a:cxn>
                  <a:cxn ang="0">
                    <a:pos x="26" y="12"/>
                  </a:cxn>
                  <a:cxn ang="0">
                    <a:pos x="25" y="15"/>
                  </a:cxn>
                  <a:cxn ang="0">
                    <a:pos x="22" y="20"/>
                  </a:cxn>
                  <a:cxn ang="0">
                    <a:pos x="15" y="30"/>
                  </a:cxn>
                  <a:cxn ang="0">
                    <a:pos x="15" y="30"/>
                  </a:cxn>
                  <a:cxn ang="0">
                    <a:pos x="8" y="4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0" y="66"/>
                  </a:cxn>
                  <a:cxn ang="0">
                    <a:pos x="1" y="67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4"/>
                  </a:cxn>
                  <a:cxn ang="0">
                    <a:pos x="15" y="55"/>
                  </a:cxn>
                  <a:cxn ang="0">
                    <a:pos x="19" y="46"/>
                  </a:cxn>
                  <a:cxn ang="0">
                    <a:pos x="31" y="28"/>
                  </a:cxn>
                  <a:cxn ang="0">
                    <a:pos x="31" y="28"/>
                  </a:cxn>
                  <a:cxn ang="0">
                    <a:pos x="34" y="21"/>
                  </a:cxn>
                  <a:cxn ang="0">
                    <a:pos x="36" y="13"/>
                  </a:cxn>
                  <a:cxn ang="0">
                    <a:pos x="36" y="11"/>
                  </a:cxn>
                  <a:cxn ang="0">
                    <a:pos x="35" y="7"/>
                  </a:cxn>
                  <a:cxn ang="0">
                    <a:pos x="34" y="4"/>
                  </a:cxn>
                  <a:cxn ang="0">
                    <a:pos x="31" y="1"/>
                  </a:cxn>
                  <a:cxn ang="0">
                    <a:pos x="31" y="1"/>
                  </a:cxn>
                </a:cxnLst>
                <a:rect l="0" t="0" r="r" b="b"/>
                <a:pathLst>
                  <a:path w="36" h="68">
                    <a:moveTo>
                      <a:pt x="31" y="1"/>
                    </a:move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1"/>
                    </a:lnTo>
                    <a:lnTo>
                      <a:pt x="23" y="3"/>
                    </a:lnTo>
                    <a:lnTo>
                      <a:pt x="23" y="7"/>
                    </a:lnTo>
                    <a:lnTo>
                      <a:pt x="23" y="9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6" y="12"/>
                    </a:lnTo>
                    <a:lnTo>
                      <a:pt x="25" y="15"/>
                    </a:lnTo>
                    <a:lnTo>
                      <a:pt x="22" y="20"/>
                    </a:lnTo>
                    <a:lnTo>
                      <a:pt x="15" y="30"/>
                    </a:lnTo>
                    <a:lnTo>
                      <a:pt x="15" y="30"/>
                    </a:lnTo>
                    <a:lnTo>
                      <a:pt x="8" y="4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1" y="67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5" y="55"/>
                    </a:lnTo>
                    <a:lnTo>
                      <a:pt x="19" y="46"/>
                    </a:lnTo>
                    <a:lnTo>
                      <a:pt x="31" y="28"/>
                    </a:lnTo>
                    <a:lnTo>
                      <a:pt x="31" y="28"/>
                    </a:lnTo>
                    <a:lnTo>
                      <a:pt x="34" y="21"/>
                    </a:lnTo>
                    <a:lnTo>
                      <a:pt x="36" y="13"/>
                    </a:lnTo>
                    <a:lnTo>
                      <a:pt x="36" y="11"/>
                    </a:lnTo>
                    <a:lnTo>
                      <a:pt x="35" y="7"/>
                    </a:lnTo>
                    <a:lnTo>
                      <a:pt x="34" y="4"/>
                    </a:lnTo>
                    <a:lnTo>
                      <a:pt x="31" y="1"/>
                    </a:lnTo>
                    <a:lnTo>
                      <a:pt x="3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196" name="Freeform 183"/>
              <p:cNvSpPr/>
              <p:nvPr/>
            </p:nvSpPr>
            <p:spPr bwMode="auto">
              <a:xfrm>
                <a:off x="3470276" y="4130675"/>
                <a:ext cx="17463" cy="25400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30" y="2"/>
                  </a:cxn>
                  <a:cxn ang="0">
                    <a:pos x="23" y="17"/>
                  </a:cxn>
                  <a:cxn ang="0">
                    <a:pos x="17" y="30"/>
                  </a:cxn>
                  <a:cxn ang="0">
                    <a:pos x="1" y="54"/>
                  </a:cxn>
                  <a:cxn ang="0">
                    <a:pos x="1" y="54"/>
                  </a:cxn>
                  <a:cxn ang="0">
                    <a:pos x="0" y="57"/>
                  </a:cxn>
                  <a:cxn ang="0">
                    <a:pos x="0" y="58"/>
                  </a:cxn>
                  <a:cxn ang="0">
                    <a:pos x="2" y="62"/>
                  </a:cxn>
                  <a:cxn ang="0">
                    <a:pos x="6" y="62"/>
                  </a:cxn>
                  <a:cxn ang="0">
                    <a:pos x="9" y="62"/>
                  </a:cxn>
                  <a:cxn ang="0">
                    <a:pos x="10" y="60"/>
                  </a:cxn>
                  <a:cxn ang="0">
                    <a:pos x="10" y="60"/>
                  </a:cxn>
                  <a:cxn ang="0">
                    <a:pos x="27" y="34"/>
                  </a:cxn>
                  <a:cxn ang="0">
                    <a:pos x="35" y="19"/>
                  </a:cxn>
                  <a:cxn ang="0">
                    <a:pos x="41" y="6"/>
                  </a:cxn>
                  <a:cxn ang="0">
                    <a:pos x="41" y="6"/>
                  </a:cxn>
                  <a:cxn ang="0">
                    <a:pos x="41" y="3"/>
                  </a:cxn>
                  <a:cxn ang="0">
                    <a:pos x="41" y="1"/>
                  </a:cxn>
                  <a:cxn ang="0">
                    <a:pos x="40" y="0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1" y="1"/>
                  </a:cxn>
                  <a:cxn ang="0">
                    <a:pos x="30" y="2"/>
                  </a:cxn>
                  <a:cxn ang="0">
                    <a:pos x="30" y="2"/>
                  </a:cxn>
                </a:cxnLst>
                <a:rect l="0" t="0" r="r" b="b"/>
                <a:pathLst>
                  <a:path w="41" h="62">
                    <a:moveTo>
                      <a:pt x="30" y="2"/>
                    </a:moveTo>
                    <a:lnTo>
                      <a:pt x="30" y="2"/>
                    </a:lnTo>
                    <a:lnTo>
                      <a:pt x="23" y="17"/>
                    </a:lnTo>
                    <a:lnTo>
                      <a:pt x="17" y="30"/>
                    </a:lnTo>
                    <a:lnTo>
                      <a:pt x="1" y="54"/>
                    </a:lnTo>
                    <a:lnTo>
                      <a:pt x="1" y="54"/>
                    </a:lnTo>
                    <a:lnTo>
                      <a:pt x="0" y="57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2"/>
                    </a:lnTo>
                    <a:lnTo>
                      <a:pt x="9" y="62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27" y="34"/>
                    </a:lnTo>
                    <a:lnTo>
                      <a:pt x="35" y="19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41" y="3"/>
                    </a:lnTo>
                    <a:lnTo>
                      <a:pt x="41" y="1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1" y="1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197" name="Freeform 184"/>
              <p:cNvSpPr/>
              <p:nvPr/>
            </p:nvSpPr>
            <p:spPr bwMode="auto">
              <a:xfrm>
                <a:off x="3503613" y="4132263"/>
                <a:ext cx="14288" cy="20638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3" y="11"/>
                  </a:cxn>
                  <a:cxn ang="0">
                    <a:pos x="20" y="16"/>
                  </a:cxn>
                  <a:cxn ang="0">
                    <a:pos x="15" y="26"/>
                  </a:cxn>
                  <a:cxn ang="0">
                    <a:pos x="2" y="45"/>
                  </a:cxn>
                  <a:cxn ang="0">
                    <a:pos x="2" y="45"/>
                  </a:cxn>
                  <a:cxn ang="0">
                    <a:pos x="0" y="47"/>
                  </a:cxn>
                  <a:cxn ang="0">
                    <a:pos x="0" y="49"/>
                  </a:cxn>
                  <a:cxn ang="0">
                    <a:pos x="2" y="51"/>
                  </a:cxn>
                  <a:cxn ang="0">
                    <a:pos x="3" y="52"/>
                  </a:cxn>
                  <a:cxn ang="0">
                    <a:pos x="7" y="52"/>
                  </a:cxn>
                  <a:cxn ang="0">
                    <a:pos x="9" y="52"/>
                  </a:cxn>
                  <a:cxn ang="0">
                    <a:pos x="11" y="51"/>
                  </a:cxn>
                  <a:cxn ang="0">
                    <a:pos x="11" y="51"/>
                  </a:cxn>
                  <a:cxn ang="0">
                    <a:pos x="25" y="29"/>
                  </a:cxn>
                  <a:cxn ang="0">
                    <a:pos x="32" y="18"/>
                  </a:cxn>
                  <a:cxn ang="0">
                    <a:pos x="33" y="12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4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4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52">
                    <a:moveTo>
                      <a:pt x="23" y="5"/>
                    </a:moveTo>
                    <a:lnTo>
                      <a:pt x="23" y="5"/>
                    </a:lnTo>
                    <a:lnTo>
                      <a:pt x="23" y="11"/>
                    </a:lnTo>
                    <a:lnTo>
                      <a:pt x="20" y="16"/>
                    </a:lnTo>
                    <a:lnTo>
                      <a:pt x="15" y="26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2" y="51"/>
                    </a:lnTo>
                    <a:lnTo>
                      <a:pt x="3" y="52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11" y="51"/>
                    </a:lnTo>
                    <a:lnTo>
                      <a:pt x="11" y="51"/>
                    </a:lnTo>
                    <a:lnTo>
                      <a:pt x="25" y="29"/>
                    </a:lnTo>
                    <a:lnTo>
                      <a:pt x="32" y="18"/>
                    </a:lnTo>
                    <a:lnTo>
                      <a:pt x="33" y="12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4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4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198" name="Freeform 185"/>
              <p:cNvSpPr/>
              <p:nvPr/>
            </p:nvSpPr>
            <p:spPr bwMode="auto">
              <a:xfrm>
                <a:off x="3536951" y="4135438"/>
                <a:ext cx="14288" cy="2063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2" y="10"/>
                  </a:cxn>
                  <a:cxn ang="0">
                    <a:pos x="20" y="16"/>
                  </a:cxn>
                  <a:cxn ang="0">
                    <a:pos x="14" y="26"/>
                  </a:cxn>
                  <a:cxn ang="0">
                    <a:pos x="7" y="35"/>
                  </a:cxn>
                  <a:cxn ang="0">
                    <a:pos x="1" y="44"/>
                  </a:cxn>
                  <a:cxn ang="0">
                    <a:pos x="1" y="44"/>
                  </a:cxn>
                  <a:cxn ang="0">
                    <a:pos x="0" y="47"/>
                  </a:cxn>
                  <a:cxn ang="0">
                    <a:pos x="0" y="48"/>
                  </a:cxn>
                  <a:cxn ang="0">
                    <a:pos x="3" y="52"/>
                  </a:cxn>
                  <a:cxn ang="0">
                    <a:pos x="7" y="52"/>
                  </a:cxn>
                  <a:cxn ang="0">
                    <a:pos x="9" y="52"/>
                  </a:cxn>
                  <a:cxn ang="0">
                    <a:pos x="10" y="50"/>
                  </a:cxn>
                  <a:cxn ang="0">
                    <a:pos x="10" y="50"/>
                  </a:cxn>
                  <a:cxn ang="0">
                    <a:pos x="17" y="39"/>
                  </a:cxn>
                  <a:cxn ang="0">
                    <a:pos x="25" y="29"/>
                  </a:cxn>
                  <a:cxn ang="0">
                    <a:pos x="31" y="18"/>
                  </a:cxn>
                  <a:cxn ang="0">
                    <a:pos x="33" y="12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52">
                    <a:moveTo>
                      <a:pt x="22" y="5"/>
                    </a:moveTo>
                    <a:lnTo>
                      <a:pt x="22" y="5"/>
                    </a:lnTo>
                    <a:lnTo>
                      <a:pt x="22" y="10"/>
                    </a:lnTo>
                    <a:lnTo>
                      <a:pt x="20" y="16"/>
                    </a:lnTo>
                    <a:lnTo>
                      <a:pt x="14" y="26"/>
                    </a:lnTo>
                    <a:lnTo>
                      <a:pt x="7" y="35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0" y="47"/>
                    </a:lnTo>
                    <a:lnTo>
                      <a:pt x="0" y="48"/>
                    </a:lnTo>
                    <a:lnTo>
                      <a:pt x="3" y="52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7" y="39"/>
                    </a:lnTo>
                    <a:lnTo>
                      <a:pt x="25" y="29"/>
                    </a:lnTo>
                    <a:lnTo>
                      <a:pt x="31" y="18"/>
                    </a:lnTo>
                    <a:lnTo>
                      <a:pt x="33" y="12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199" name="Freeform 186"/>
              <p:cNvSpPr/>
              <p:nvPr/>
            </p:nvSpPr>
            <p:spPr bwMode="auto">
              <a:xfrm>
                <a:off x="3557588" y="4143375"/>
                <a:ext cx="11113" cy="22225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5" y="13"/>
                  </a:cxn>
                  <a:cxn ang="0">
                    <a:pos x="14" y="25"/>
                  </a:cxn>
                  <a:cxn ang="0">
                    <a:pos x="14" y="25"/>
                  </a:cxn>
                  <a:cxn ang="0">
                    <a:pos x="11" y="30"/>
                  </a:cxn>
                  <a:cxn ang="0">
                    <a:pos x="9" y="36"/>
                  </a:cxn>
                  <a:cxn ang="0">
                    <a:pos x="1" y="45"/>
                  </a:cxn>
                  <a:cxn ang="0">
                    <a:pos x="1" y="45"/>
                  </a:cxn>
                  <a:cxn ang="0">
                    <a:pos x="0" y="46"/>
                  </a:cxn>
                  <a:cxn ang="0">
                    <a:pos x="0" y="49"/>
                  </a:cxn>
                  <a:cxn ang="0">
                    <a:pos x="1" y="53"/>
                  </a:cxn>
                  <a:cxn ang="0">
                    <a:pos x="5" y="54"/>
                  </a:cxn>
                  <a:cxn ang="0">
                    <a:pos x="8" y="54"/>
                  </a:cxn>
                  <a:cxn ang="0">
                    <a:pos x="9" y="53"/>
                  </a:cxn>
                  <a:cxn ang="0">
                    <a:pos x="9" y="53"/>
                  </a:cxn>
                  <a:cxn ang="0">
                    <a:pos x="17" y="43"/>
                  </a:cxn>
                  <a:cxn ang="0">
                    <a:pos x="22" y="34"/>
                  </a:cxn>
                  <a:cxn ang="0">
                    <a:pos x="22" y="34"/>
                  </a:cxn>
                  <a:cxn ang="0">
                    <a:pos x="25" y="28"/>
                  </a:cxn>
                  <a:cxn ang="0">
                    <a:pos x="26" y="21"/>
                  </a:cxn>
                  <a:cxn ang="0">
                    <a:pos x="27" y="15"/>
                  </a:cxn>
                  <a:cxn ang="0">
                    <a:pos x="28" y="9"/>
                  </a:cxn>
                  <a:cxn ang="0">
                    <a:pos x="28" y="9"/>
                  </a:cxn>
                  <a:cxn ang="0">
                    <a:pos x="30" y="7"/>
                  </a:cxn>
                  <a:cxn ang="0">
                    <a:pos x="30" y="4"/>
                  </a:cxn>
                  <a:cxn ang="0">
                    <a:pos x="26" y="2"/>
                  </a:cxn>
                  <a:cxn ang="0">
                    <a:pos x="25" y="0"/>
                  </a:cxn>
                  <a:cxn ang="0">
                    <a:pos x="22" y="0"/>
                  </a:cxn>
                  <a:cxn ang="0">
                    <a:pos x="21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30" h="54">
                    <a:moveTo>
                      <a:pt x="19" y="3"/>
                    </a:moveTo>
                    <a:lnTo>
                      <a:pt x="19" y="3"/>
                    </a:lnTo>
                    <a:lnTo>
                      <a:pt x="15" y="13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11" y="30"/>
                    </a:lnTo>
                    <a:lnTo>
                      <a:pt x="9" y="36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0" y="46"/>
                    </a:lnTo>
                    <a:lnTo>
                      <a:pt x="0" y="49"/>
                    </a:lnTo>
                    <a:lnTo>
                      <a:pt x="1" y="53"/>
                    </a:lnTo>
                    <a:lnTo>
                      <a:pt x="5" y="54"/>
                    </a:lnTo>
                    <a:lnTo>
                      <a:pt x="8" y="54"/>
                    </a:lnTo>
                    <a:lnTo>
                      <a:pt x="9" y="53"/>
                    </a:lnTo>
                    <a:lnTo>
                      <a:pt x="9" y="53"/>
                    </a:lnTo>
                    <a:lnTo>
                      <a:pt x="17" y="43"/>
                    </a:lnTo>
                    <a:lnTo>
                      <a:pt x="22" y="34"/>
                    </a:lnTo>
                    <a:lnTo>
                      <a:pt x="22" y="34"/>
                    </a:lnTo>
                    <a:lnTo>
                      <a:pt x="25" y="28"/>
                    </a:lnTo>
                    <a:lnTo>
                      <a:pt x="26" y="21"/>
                    </a:lnTo>
                    <a:lnTo>
                      <a:pt x="27" y="15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30" y="7"/>
                    </a:lnTo>
                    <a:lnTo>
                      <a:pt x="30" y="4"/>
                    </a:lnTo>
                    <a:lnTo>
                      <a:pt x="26" y="2"/>
                    </a:lnTo>
                    <a:lnTo>
                      <a:pt x="25" y="0"/>
                    </a:lnTo>
                    <a:lnTo>
                      <a:pt x="22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00" name="Freeform 187"/>
              <p:cNvSpPr/>
              <p:nvPr/>
            </p:nvSpPr>
            <p:spPr bwMode="auto">
              <a:xfrm>
                <a:off x="3586163" y="4157663"/>
                <a:ext cx="14288" cy="20638"/>
              </a:xfrm>
              <a:custGeom>
                <a:avLst/>
                <a:gdLst/>
                <a:ahLst/>
                <a:cxnLst>
                  <a:cxn ang="0">
                    <a:pos x="28" y="3"/>
                  </a:cxn>
                  <a:cxn ang="0">
                    <a:pos x="28" y="3"/>
                  </a:cxn>
                  <a:cxn ang="0">
                    <a:pos x="21" y="12"/>
                  </a:cxn>
                  <a:cxn ang="0">
                    <a:pos x="14" y="24"/>
                  </a:cxn>
                  <a:cxn ang="0">
                    <a:pos x="7" y="34"/>
                  </a:cxn>
                  <a:cxn ang="0">
                    <a:pos x="1" y="46"/>
                  </a:cxn>
                  <a:cxn ang="0">
                    <a:pos x="1" y="46"/>
                  </a:cxn>
                  <a:cxn ang="0">
                    <a:pos x="0" y="47"/>
                  </a:cxn>
                  <a:cxn ang="0">
                    <a:pos x="0" y="50"/>
                  </a:cxn>
                  <a:cxn ang="0">
                    <a:pos x="1" y="51"/>
                  </a:cxn>
                  <a:cxn ang="0">
                    <a:pos x="2" y="53"/>
                  </a:cxn>
                  <a:cxn ang="0">
                    <a:pos x="6" y="54"/>
                  </a:cxn>
                  <a:cxn ang="0">
                    <a:pos x="9" y="53"/>
                  </a:cxn>
                  <a:cxn ang="0">
                    <a:pos x="10" y="51"/>
                  </a:cxn>
                  <a:cxn ang="0">
                    <a:pos x="10" y="51"/>
                  </a:cxn>
                  <a:cxn ang="0">
                    <a:pos x="17" y="41"/>
                  </a:cxn>
                  <a:cxn ang="0">
                    <a:pos x="23" y="30"/>
                  </a:cxn>
                  <a:cxn ang="0">
                    <a:pos x="28" y="20"/>
                  </a:cxn>
                  <a:cxn ang="0">
                    <a:pos x="36" y="11"/>
                  </a:cxn>
                  <a:cxn ang="0">
                    <a:pos x="36" y="11"/>
                  </a:cxn>
                  <a:cxn ang="0">
                    <a:pos x="38" y="8"/>
                  </a:cxn>
                  <a:cxn ang="0">
                    <a:pos x="38" y="7"/>
                  </a:cxn>
                  <a:cxn ang="0">
                    <a:pos x="36" y="3"/>
                  </a:cxn>
                  <a:cxn ang="0">
                    <a:pos x="32" y="0"/>
                  </a:cxn>
                  <a:cxn ang="0">
                    <a:pos x="30" y="2"/>
                  </a:cxn>
                  <a:cxn ang="0">
                    <a:pos x="28" y="3"/>
                  </a:cxn>
                  <a:cxn ang="0">
                    <a:pos x="28" y="3"/>
                  </a:cxn>
                </a:cxnLst>
                <a:rect l="0" t="0" r="r" b="b"/>
                <a:pathLst>
                  <a:path w="38" h="54">
                    <a:moveTo>
                      <a:pt x="28" y="3"/>
                    </a:moveTo>
                    <a:lnTo>
                      <a:pt x="28" y="3"/>
                    </a:lnTo>
                    <a:lnTo>
                      <a:pt x="21" y="12"/>
                    </a:lnTo>
                    <a:lnTo>
                      <a:pt x="14" y="24"/>
                    </a:lnTo>
                    <a:lnTo>
                      <a:pt x="7" y="34"/>
                    </a:lnTo>
                    <a:lnTo>
                      <a:pt x="1" y="46"/>
                    </a:lnTo>
                    <a:lnTo>
                      <a:pt x="1" y="46"/>
                    </a:lnTo>
                    <a:lnTo>
                      <a:pt x="0" y="47"/>
                    </a:lnTo>
                    <a:lnTo>
                      <a:pt x="0" y="50"/>
                    </a:lnTo>
                    <a:lnTo>
                      <a:pt x="1" y="51"/>
                    </a:lnTo>
                    <a:lnTo>
                      <a:pt x="2" y="53"/>
                    </a:lnTo>
                    <a:lnTo>
                      <a:pt x="6" y="54"/>
                    </a:lnTo>
                    <a:lnTo>
                      <a:pt x="9" y="53"/>
                    </a:lnTo>
                    <a:lnTo>
                      <a:pt x="10" y="51"/>
                    </a:lnTo>
                    <a:lnTo>
                      <a:pt x="10" y="51"/>
                    </a:lnTo>
                    <a:lnTo>
                      <a:pt x="17" y="41"/>
                    </a:lnTo>
                    <a:lnTo>
                      <a:pt x="23" y="30"/>
                    </a:lnTo>
                    <a:lnTo>
                      <a:pt x="28" y="20"/>
                    </a:lnTo>
                    <a:lnTo>
                      <a:pt x="36" y="11"/>
                    </a:lnTo>
                    <a:lnTo>
                      <a:pt x="36" y="11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36" y="3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28" y="3"/>
                    </a:lnTo>
                    <a:lnTo>
                      <a:pt x="2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01" name="Freeform 188"/>
              <p:cNvSpPr/>
              <p:nvPr/>
            </p:nvSpPr>
            <p:spPr bwMode="auto">
              <a:xfrm>
                <a:off x="3592513" y="4179888"/>
                <a:ext cx="15875" cy="20638"/>
              </a:xfrm>
              <a:custGeom>
                <a:avLst/>
                <a:gdLst/>
                <a:ahLst/>
                <a:cxnLst>
                  <a:cxn ang="0">
                    <a:pos x="30" y="4"/>
                  </a:cxn>
                  <a:cxn ang="0">
                    <a:pos x="30" y="4"/>
                  </a:cxn>
                  <a:cxn ang="0">
                    <a:pos x="29" y="6"/>
                  </a:cxn>
                  <a:cxn ang="0">
                    <a:pos x="28" y="8"/>
                  </a:cxn>
                  <a:cxn ang="0">
                    <a:pos x="24" y="10"/>
                  </a:cxn>
                  <a:cxn ang="0">
                    <a:pos x="24" y="10"/>
                  </a:cxn>
                  <a:cxn ang="0">
                    <a:pos x="17" y="18"/>
                  </a:cxn>
                  <a:cxn ang="0">
                    <a:pos x="17" y="18"/>
                  </a:cxn>
                  <a:cxn ang="0">
                    <a:pos x="9" y="29"/>
                  </a:cxn>
                  <a:cxn ang="0">
                    <a:pos x="6" y="35"/>
                  </a:cxn>
                  <a:cxn ang="0">
                    <a:pos x="2" y="39"/>
                  </a:cxn>
                  <a:cxn ang="0">
                    <a:pos x="2" y="39"/>
                  </a:cxn>
                  <a:cxn ang="0">
                    <a:pos x="0" y="42"/>
                  </a:cxn>
                  <a:cxn ang="0">
                    <a:pos x="0" y="44"/>
                  </a:cxn>
                  <a:cxn ang="0">
                    <a:pos x="2" y="48"/>
                  </a:cxn>
                  <a:cxn ang="0">
                    <a:pos x="6" y="49"/>
                  </a:cxn>
                  <a:cxn ang="0">
                    <a:pos x="8" y="49"/>
                  </a:cxn>
                  <a:cxn ang="0">
                    <a:pos x="9" y="48"/>
                  </a:cxn>
                  <a:cxn ang="0">
                    <a:pos x="9" y="48"/>
                  </a:cxn>
                  <a:cxn ang="0">
                    <a:pos x="17" y="36"/>
                  </a:cxn>
                  <a:cxn ang="0">
                    <a:pos x="25" y="25"/>
                  </a:cxn>
                  <a:cxn ang="0">
                    <a:pos x="25" y="25"/>
                  </a:cxn>
                  <a:cxn ang="0">
                    <a:pos x="29" y="21"/>
                  </a:cxn>
                  <a:cxn ang="0">
                    <a:pos x="34" y="17"/>
                  </a:cxn>
                  <a:cxn ang="0">
                    <a:pos x="40" y="13"/>
                  </a:cxn>
                  <a:cxn ang="0">
                    <a:pos x="41" y="10"/>
                  </a:cxn>
                  <a:cxn ang="0">
                    <a:pos x="42" y="8"/>
                  </a:cxn>
                  <a:cxn ang="0">
                    <a:pos x="42" y="8"/>
                  </a:cxn>
                  <a:cxn ang="0">
                    <a:pos x="42" y="5"/>
                  </a:cxn>
                  <a:cxn ang="0">
                    <a:pos x="41" y="2"/>
                  </a:cxn>
                  <a:cxn ang="0">
                    <a:pos x="37" y="0"/>
                  </a:cxn>
                  <a:cxn ang="0">
                    <a:pos x="33" y="1"/>
                  </a:cxn>
                  <a:cxn ang="0">
                    <a:pos x="32" y="2"/>
                  </a:cxn>
                  <a:cxn ang="0">
                    <a:pos x="30" y="4"/>
                  </a:cxn>
                  <a:cxn ang="0">
                    <a:pos x="30" y="4"/>
                  </a:cxn>
                </a:cxnLst>
                <a:rect l="0" t="0" r="r" b="b"/>
                <a:pathLst>
                  <a:path w="42" h="49">
                    <a:moveTo>
                      <a:pt x="30" y="4"/>
                    </a:moveTo>
                    <a:lnTo>
                      <a:pt x="30" y="4"/>
                    </a:lnTo>
                    <a:lnTo>
                      <a:pt x="29" y="6"/>
                    </a:lnTo>
                    <a:lnTo>
                      <a:pt x="28" y="8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17" y="18"/>
                    </a:lnTo>
                    <a:lnTo>
                      <a:pt x="17" y="18"/>
                    </a:lnTo>
                    <a:lnTo>
                      <a:pt x="9" y="29"/>
                    </a:lnTo>
                    <a:lnTo>
                      <a:pt x="6" y="35"/>
                    </a:lnTo>
                    <a:lnTo>
                      <a:pt x="2" y="39"/>
                    </a:lnTo>
                    <a:lnTo>
                      <a:pt x="2" y="39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2" y="48"/>
                    </a:lnTo>
                    <a:lnTo>
                      <a:pt x="6" y="49"/>
                    </a:lnTo>
                    <a:lnTo>
                      <a:pt x="8" y="49"/>
                    </a:lnTo>
                    <a:lnTo>
                      <a:pt x="9" y="48"/>
                    </a:lnTo>
                    <a:lnTo>
                      <a:pt x="9" y="48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9" y="21"/>
                    </a:lnTo>
                    <a:lnTo>
                      <a:pt x="34" y="17"/>
                    </a:lnTo>
                    <a:lnTo>
                      <a:pt x="40" y="13"/>
                    </a:lnTo>
                    <a:lnTo>
                      <a:pt x="41" y="10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2" y="5"/>
                    </a:lnTo>
                    <a:lnTo>
                      <a:pt x="41" y="2"/>
                    </a:lnTo>
                    <a:lnTo>
                      <a:pt x="37" y="0"/>
                    </a:lnTo>
                    <a:lnTo>
                      <a:pt x="33" y="1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3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02" name="Freeform 189"/>
              <p:cNvSpPr/>
              <p:nvPr/>
            </p:nvSpPr>
            <p:spPr bwMode="auto">
              <a:xfrm>
                <a:off x="3162301" y="4627563"/>
                <a:ext cx="20638" cy="26988"/>
              </a:xfrm>
              <a:custGeom>
                <a:avLst/>
                <a:gdLst/>
                <a:ahLst/>
                <a:cxnLst>
                  <a:cxn ang="0">
                    <a:pos x="40" y="1"/>
                  </a:cxn>
                  <a:cxn ang="0">
                    <a:pos x="40" y="1"/>
                  </a:cxn>
                  <a:cxn ang="0">
                    <a:pos x="34" y="7"/>
                  </a:cxn>
                  <a:cxn ang="0">
                    <a:pos x="27" y="13"/>
                  </a:cxn>
                  <a:cxn ang="0">
                    <a:pos x="17" y="29"/>
                  </a:cxn>
                  <a:cxn ang="0">
                    <a:pos x="7" y="45"/>
                  </a:cxn>
                  <a:cxn ang="0">
                    <a:pos x="1" y="60"/>
                  </a:cxn>
                  <a:cxn ang="0">
                    <a:pos x="1" y="60"/>
                  </a:cxn>
                  <a:cxn ang="0">
                    <a:pos x="0" y="63"/>
                  </a:cxn>
                  <a:cxn ang="0">
                    <a:pos x="1" y="65"/>
                  </a:cxn>
                  <a:cxn ang="0">
                    <a:pos x="2" y="67"/>
                  </a:cxn>
                  <a:cxn ang="0">
                    <a:pos x="3" y="67"/>
                  </a:cxn>
                  <a:cxn ang="0">
                    <a:pos x="7" y="67"/>
                  </a:cxn>
                  <a:cxn ang="0">
                    <a:pos x="10" y="65"/>
                  </a:cxn>
                  <a:cxn ang="0">
                    <a:pos x="11" y="64"/>
                  </a:cxn>
                  <a:cxn ang="0">
                    <a:pos x="11" y="64"/>
                  </a:cxn>
                  <a:cxn ang="0">
                    <a:pos x="18" y="48"/>
                  </a:cxn>
                  <a:cxn ang="0">
                    <a:pos x="26" y="34"/>
                  </a:cxn>
                  <a:cxn ang="0">
                    <a:pos x="36" y="21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9" y="7"/>
                  </a:cxn>
                  <a:cxn ang="0">
                    <a:pos x="49" y="5"/>
                  </a:cxn>
                  <a:cxn ang="0">
                    <a:pos x="49" y="3"/>
                  </a:cxn>
                  <a:cxn ang="0">
                    <a:pos x="48" y="1"/>
                  </a:cxn>
                  <a:cxn ang="0">
                    <a:pos x="44" y="0"/>
                  </a:cxn>
                  <a:cxn ang="0">
                    <a:pos x="41" y="0"/>
                  </a:cxn>
                  <a:cxn ang="0">
                    <a:pos x="40" y="1"/>
                  </a:cxn>
                  <a:cxn ang="0">
                    <a:pos x="40" y="1"/>
                  </a:cxn>
                </a:cxnLst>
                <a:rect l="0" t="0" r="r" b="b"/>
                <a:pathLst>
                  <a:path w="49" h="67">
                    <a:moveTo>
                      <a:pt x="40" y="1"/>
                    </a:moveTo>
                    <a:lnTo>
                      <a:pt x="40" y="1"/>
                    </a:lnTo>
                    <a:lnTo>
                      <a:pt x="34" y="7"/>
                    </a:lnTo>
                    <a:lnTo>
                      <a:pt x="27" y="13"/>
                    </a:lnTo>
                    <a:lnTo>
                      <a:pt x="17" y="29"/>
                    </a:lnTo>
                    <a:lnTo>
                      <a:pt x="7" y="45"/>
                    </a:lnTo>
                    <a:lnTo>
                      <a:pt x="1" y="60"/>
                    </a:lnTo>
                    <a:lnTo>
                      <a:pt x="1" y="60"/>
                    </a:lnTo>
                    <a:lnTo>
                      <a:pt x="0" y="63"/>
                    </a:lnTo>
                    <a:lnTo>
                      <a:pt x="1" y="65"/>
                    </a:lnTo>
                    <a:lnTo>
                      <a:pt x="2" y="67"/>
                    </a:lnTo>
                    <a:lnTo>
                      <a:pt x="3" y="67"/>
                    </a:lnTo>
                    <a:lnTo>
                      <a:pt x="7" y="67"/>
                    </a:lnTo>
                    <a:lnTo>
                      <a:pt x="10" y="65"/>
                    </a:lnTo>
                    <a:lnTo>
                      <a:pt x="11" y="64"/>
                    </a:lnTo>
                    <a:lnTo>
                      <a:pt x="11" y="64"/>
                    </a:lnTo>
                    <a:lnTo>
                      <a:pt x="18" y="48"/>
                    </a:lnTo>
                    <a:lnTo>
                      <a:pt x="26" y="34"/>
                    </a:lnTo>
                    <a:lnTo>
                      <a:pt x="36" y="21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49" y="3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40" y="1"/>
                    </a:lnTo>
                    <a:lnTo>
                      <a:pt x="4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03" name="Freeform 190"/>
              <p:cNvSpPr/>
              <p:nvPr/>
            </p:nvSpPr>
            <p:spPr bwMode="auto">
              <a:xfrm>
                <a:off x="3159126" y="4668838"/>
                <a:ext cx="22225" cy="28575"/>
              </a:xfrm>
              <a:custGeom>
                <a:avLst/>
                <a:gdLst/>
                <a:ahLst/>
                <a:cxnLst>
                  <a:cxn ang="0">
                    <a:pos x="44" y="1"/>
                  </a:cxn>
                  <a:cxn ang="0">
                    <a:pos x="44" y="1"/>
                  </a:cxn>
                  <a:cxn ang="0">
                    <a:pos x="31" y="14"/>
                  </a:cxn>
                  <a:cxn ang="0">
                    <a:pos x="27" y="21"/>
                  </a:cxn>
                  <a:cxn ang="0">
                    <a:pos x="22" y="29"/>
                  </a:cxn>
                  <a:cxn ang="0">
                    <a:pos x="22" y="29"/>
                  </a:cxn>
                  <a:cxn ang="0">
                    <a:pos x="13" y="48"/>
                  </a:cxn>
                  <a:cxn ang="0">
                    <a:pos x="8" y="59"/>
                  </a:cxn>
                  <a:cxn ang="0">
                    <a:pos x="1" y="68"/>
                  </a:cxn>
                  <a:cxn ang="0">
                    <a:pos x="1" y="68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2" y="75"/>
                  </a:cxn>
                  <a:cxn ang="0">
                    <a:pos x="8" y="76"/>
                  </a:cxn>
                  <a:cxn ang="0">
                    <a:pos x="9" y="75"/>
                  </a:cxn>
                  <a:cxn ang="0">
                    <a:pos x="11" y="73"/>
                  </a:cxn>
                  <a:cxn ang="0">
                    <a:pos x="11" y="73"/>
                  </a:cxn>
                  <a:cxn ang="0">
                    <a:pos x="21" y="58"/>
                  </a:cxn>
                  <a:cxn ang="0">
                    <a:pos x="28" y="42"/>
                  </a:cxn>
                  <a:cxn ang="0">
                    <a:pos x="28" y="42"/>
                  </a:cxn>
                  <a:cxn ang="0">
                    <a:pos x="38" y="24"/>
                  </a:cxn>
                  <a:cxn ang="0">
                    <a:pos x="38" y="24"/>
                  </a:cxn>
                  <a:cxn ang="0">
                    <a:pos x="40" y="20"/>
                  </a:cxn>
                  <a:cxn ang="0">
                    <a:pos x="44" y="17"/>
                  </a:cxn>
                  <a:cxn ang="0">
                    <a:pos x="52" y="9"/>
                  </a:cxn>
                  <a:cxn ang="0">
                    <a:pos x="52" y="9"/>
                  </a:cxn>
                  <a:cxn ang="0">
                    <a:pos x="53" y="8"/>
                  </a:cxn>
                  <a:cxn ang="0">
                    <a:pos x="53" y="5"/>
                  </a:cxn>
                  <a:cxn ang="0">
                    <a:pos x="52" y="1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1"/>
                  </a:cxn>
                  <a:cxn ang="0">
                    <a:pos x="44" y="1"/>
                  </a:cxn>
                </a:cxnLst>
                <a:rect l="0" t="0" r="r" b="b"/>
                <a:pathLst>
                  <a:path w="53" h="76">
                    <a:moveTo>
                      <a:pt x="44" y="1"/>
                    </a:moveTo>
                    <a:lnTo>
                      <a:pt x="44" y="1"/>
                    </a:lnTo>
                    <a:lnTo>
                      <a:pt x="31" y="14"/>
                    </a:lnTo>
                    <a:lnTo>
                      <a:pt x="27" y="21"/>
                    </a:lnTo>
                    <a:lnTo>
                      <a:pt x="22" y="29"/>
                    </a:lnTo>
                    <a:lnTo>
                      <a:pt x="22" y="29"/>
                    </a:lnTo>
                    <a:lnTo>
                      <a:pt x="13" y="48"/>
                    </a:lnTo>
                    <a:lnTo>
                      <a:pt x="8" y="59"/>
                    </a:lnTo>
                    <a:lnTo>
                      <a:pt x="1" y="68"/>
                    </a:lnTo>
                    <a:lnTo>
                      <a:pt x="1" y="68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2" y="75"/>
                    </a:lnTo>
                    <a:lnTo>
                      <a:pt x="8" y="76"/>
                    </a:lnTo>
                    <a:lnTo>
                      <a:pt x="9" y="75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21" y="58"/>
                    </a:lnTo>
                    <a:lnTo>
                      <a:pt x="28" y="42"/>
                    </a:lnTo>
                    <a:lnTo>
                      <a:pt x="28" y="42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40" y="20"/>
                    </a:lnTo>
                    <a:lnTo>
                      <a:pt x="44" y="17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3" y="8"/>
                    </a:lnTo>
                    <a:lnTo>
                      <a:pt x="53" y="5"/>
                    </a:lnTo>
                    <a:lnTo>
                      <a:pt x="52" y="1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1"/>
                    </a:lnTo>
                    <a:lnTo>
                      <a:pt x="4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04" name="Freeform 191"/>
              <p:cNvSpPr/>
              <p:nvPr/>
            </p:nvSpPr>
            <p:spPr bwMode="auto">
              <a:xfrm>
                <a:off x="3162301" y="4716463"/>
                <a:ext cx="19050" cy="31750"/>
              </a:xfrm>
              <a:custGeom>
                <a:avLst/>
                <a:gdLst/>
                <a:ahLst/>
                <a:cxnLst>
                  <a:cxn ang="0">
                    <a:pos x="35" y="2"/>
                  </a:cxn>
                  <a:cxn ang="0">
                    <a:pos x="35" y="2"/>
                  </a:cxn>
                  <a:cxn ang="0">
                    <a:pos x="26" y="19"/>
                  </a:cxn>
                  <a:cxn ang="0">
                    <a:pos x="15" y="36"/>
                  </a:cxn>
                  <a:cxn ang="0">
                    <a:pos x="7" y="55"/>
                  </a:cxn>
                  <a:cxn ang="0">
                    <a:pos x="1" y="73"/>
                  </a:cxn>
                  <a:cxn ang="0">
                    <a:pos x="1" y="73"/>
                  </a:cxn>
                  <a:cxn ang="0">
                    <a:pos x="0" y="74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9" y="79"/>
                  </a:cxn>
                  <a:cxn ang="0">
                    <a:pos x="10" y="78"/>
                  </a:cxn>
                  <a:cxn ang="0">
                    <a:pos x="11" y="76"/>
                  </a:cxn>
                  <a:cxn ang="0">
                    <a:pos x="11" y="76"/>
                  </a:cxn>
                  <a:cxn ang="0">
                    <a:pos x="18" y="59"/>
                  </a:cxn>
                  <a:cxn ang="0">
                    <a:pos x="27" y="42"/>
                  </a:cxn>
                  <a:cxn ang="0">
                    <a:pos x="35" y="25"/>
                  </a:cxn>
                  <a:cxn ang="0">
                    <a:pos x="45" y="9"/>
                  </a:cxn>
                  <a:cxn ang="0">
                    <a:pos x="45" y="9"/>
                  </a:cxn>
                  <a:cxn ang="0">
                    <a:pos x="45" y="6"/>
                  </a:cxn>
                  <a:cxn ang="0">
                    <a:pos x="45" y="4"/>
                  </a:cxn>
                  <a:cxn ang="0">
                    <a:pos x="43" y="1"/>
                  </a:cxn>
                  <a:cxn ang="0">
                    <a:pos x="39" y="0"/>
                  </a:cxn>
                  <a:cxn ang="0">
                    <a:pos x="36" y="1"/>
                  </a:cxn>
                  <a:cxn ang="0">
                    <a:pos x="35" y="2"/>
                  </a:cxn>
                  <a:cxn ang="0">
                    <a:pos x="35" y="2"/>
                  </a:cxn>
                </a:cxnLst>
                <a:rect l="0" t="0" r="r" b="b"/>
                <a:pathLst>
                  <a:path w="45" h="79">
                    <a:moveTo>
                      <a:pt x="35" y="2"/>
                    </a:moveTo>
                    <a:lnTo>
                      <a:pt x="35" y="2"/>
                    </a:lnTo>
                    <a:lnTo>
                      <a:pt x="26" y="19"/>
                    </a:lnTo>
                    <a:lnTo>
                      <a:pt x="15" y="36"/>
                    </a:lnTo>
                    <a:lnTo>
                      <a:pt x="7" y="55"/>
                    </a:lnTo>
                    <a:lnTo>
                      <a:pt x="1" y="73"/>
                    </a:lnTo>
                    <a:lnTo>
                      <a:pt x="1" y="73"/>
                    </a:lnTo>
                    <a:lnTo>
                      <a:pt x="0" y="74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9" y="79"/>
                    </a:lnTo>
                    <a:lnTo>
                      <a:pt x="10" y="78"/>
                    </a:lnTo>
                    <a:lnTo>
                      <a:pt x="11" y="76"/>
                    </a:lnTo>
                    <a:lnTo>
                      <a:pt x="11" y="76"/>
                    </a:lnTo>
                    <a:lnTo>
                      <a:pt x="18" y="59"/>
                    </a:lnTo>
                    <a:lnTo>
                      <a:pt x="27" y="42"/>
                    </a:lnTo>
                    <a:lnTo>
                      <a:pt x="35" y="25"/>
                    </a:lnTo>
                    <a:lnTo>
                      <a:pt x="45" y="9"/>
                    </a:lnTo>
                    <a:lnTo>
                      <a:pt x="45" y="9"/>
                    </a:lnTo>
                    <a:lnTo>
                      <a:pt x="45" y="6"/>
                    </a:lnTo>
                    <a:lnTo>
                      <a:pt x="45" y="4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6" y="1"/>
                    </a:lnTo>
                    <a:lnTo>
                      <a:pt x="35" y="2"/>
                    </a:lnTo>
                    <a:lnTo>
                      <a:pt x="3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05" name="Freeform 192"/>
              <p:cNvSpPr/>
              <p:nvPr/>
            </p:nvSpPr>
            <p:spPr bwMode="auto">
              <a:xfrm>
                <a:off x="3175001" y="4748213"/>
                <a:ext cx="19050" cy="31750"/>
              </a:xfrm>
              <a:custGeom>
                <a:avLst/>
                <a:gdLst/>
                <a:ahLst/>
                <a:cxnLst>
                  <a:cxn ang="0">
                    <a:pos x="39" y="2"/>
                  </a:cxn>
                  <a:cxn ang="0">
                    <a:pos x="39" y="2"/>
                  </a:cxn>
                  <a:cxn ang="0">
                    <a:pos x="26" y="19"/>
                  </a:cxn>
                  <a:cxn ang="0">
                    <a:pos x="13" y="36"/>
                  </a:cxn>
                  <a:cxn ang="0">
                    <a:pos x="8" y="45"/>
                  </a:cxn>
                  <a:cxn ang="0">
                    <a:pos x="4" y="54"/>
                  </a:cxn>
                  <a:cxn ang="0">
                    <a:pos x="1" y="65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8"/>
                  </a:cxn>
                  <a:cxn ang="0">
                    <a:pos x="1" y="79"/>
                  </a:cxn>
                  <a:cxn ang="0">
                    <a:pos x="5" y="80"/>
                  </a:cxn>
                  <a:cxn ang="0">
                    <a:pos x="9" y="79"/>
                  </a:cxn>
                  <a:cxn ang="0">
                    <a:pos x="10" y="78"/>
                  </a:cxn>
                  <a:cxn ang="0">
                    <a:pos x="10" y="75"/>
                  </a:cxn>
                  <a:cxn ang="0">
                    <a:pos x="10" y="75"/>
                  </a:cxn>
                  <a:cxn ang="0">
                    <a:pos x="12" y="66"/>
                  </a:cxn>
                  <a:cxn ang="0">
                    <a:pos x="14" y="57"/>
                  </a:cxn>
                  <a:cxn ang="0">
                    <a:pos x="18" y="48"/>
                  </a:cxn>
                  <a:cxn ang="0">
                    <a:pos x="23" y="40"/>
                  </a:cxn>
                  <a:cxn ang="0">
                    <a:pos x="35" y="25"/>
                  </a:cxn>
                  <a:cxn ang="0">
                    <a:pos x="47" y="11"/>
                  </a:cxn>
                  <a:cxn ang="0">
                    <a:pos x="47" y="11"/>
                  </a:cxn>
                  <a:cxn ang="0">
                    <a:pos x="48" y="8"/>
                  </a:cxn>
                  <a:cxn ang="0">
                    <a:pos x="48" y="6"/>
                  </a:cxn>
                  <a:cxn ang="0">
                    <a:pos x="47" y="2"/>
                  </a:cxn>
                  <a:cxn ang="0">
                    <a:pos x="44" y="0"/>
                  </a:cxn>
                  <a:cxn ang="0">
                    <a:pos x="43" y="0"/>
                  </a:cxn>
                  <a:cxn ang="0">
                    <a:pos x="40" y="0"/>
                  </a:cxn>
                  <a:cxn ang="0">
                    <a:pos x="39" y="2"/>
                  </a:cxn>
                  <a:cxn ang="0">
                    <a:pos x="39" y="2"/>
                  </a:cxn>
                </a:cxnLst>
                <a:rect l="0" t="0" r="r" b="b"/>
                <a:pathLst>
                  <a:path w="48" h="80">
                    <a:moveTo>
                      <a:pt x="39" y="2"/>
                    </a:moveTo>
                    <a:lnTo>
                      <a:pt x="39" y="2"/>
                    </a:lnTo>
                    <a:lnTo>
                      <a:pt x="26" y="19"/>
                    </a:lnTo>
                    <a:lnTo>
                      <a:pt x="13" y="36"/>
                    </a:lnTo>
                    <a:lnTo>
                      <a:pt x="8" y="45"/>
                    </a:lnTo>
                    <a:lnTo>
                      <a:pt x="4" y="54"/>
                    </a:lnTo>
                    <a:lnTo>
                      <a:pt x="1" y="6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1" y="79"/>
                    </a:lnTo>
                    <a:lnTo>
                      <a:pt x="5" y="80"/>
                    </a:lnTo>
                    <a:lnTo>
                      <a:pt x="9" y="79"/>
                    </a:lnTo>
                    <a:lnTo>
                      <a:pt x="10" y="78"/>
                    </a:lnTo>
                    <a:lnTo>
                      <a:pt x="10" y="75"/>
                    </a:lnTo>
                    <a:lnTo>
                      <a:pt x="10" y="75"/>
                    </a:lnTo>
                    <a:lnTo>
                      <a:pt x="12" y="66"/>
                    </a:lnTo>
                    <a:lnTo>
                      <a:pt x="14" y="57"/>
                    </a:lnTo>
                    <a:lnTo>
                      <a:pt x="18" y="48"/>
                    </a:lnTo>
                    <a:lnTo>
                      <a:pt x="23" y="40"/>
                    </a:lnTo>
                    <a:lnTo>
                      <a:pt x="35" y="25"/>
                    </a:lnTo>
                    <a:lnTo>
                      <a:pt x="47" y="11"/>
                    </a:lnTo>
                    <a:lnTo>
                      <a:pt x="47" y="11"/>
                    </a:lnTo>
                    <a:lnTo>
                      <a:pt x="48" y="8"/>
                    </a:lnTo>
                    <a:lnTo>
                      <a:pt x="48" y="6"/>
                    </a:lnTo>
                    <a:lnTo>
                      <a:pt x="47" y="2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0" y="0"/>
                    </a:lnTo>
                    <a:lnTo>
                      <a:pt x="39" y="2"/>
                    </a:lnTo>
                    <a:lnTo>
                      <a:pt x="3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06" name="Freeform 193"/>
              <p:cNvSpPr/>
              <p:nvPr/>
            </p:nvSpPr>
            <p:spPr bwMode="auto">
              <a:xfrm>
                <a:off x="3189288" y="4778375"/>
                <a:ext cx="15875" cy="22225"/>
              </a:xfrm>
              <a:custGeom>
                <a:avLst/>
                <a:gdLst/>
                <a:ahLst/>
                <a:cxnLst>
                  <a:cxn ang="0">
                    <a:pos x="27" y="4"/>
                  </a:cxn>
                  <a:cxn ang="0">
                    <a:pos x="27" y="4"/>
                  </a:cxn>
                  <a:cxn ang="0">
                    <a:pos x="19" y="15"/>
                  </a:cxn>
                  <a:cxn ang="0">
                    <a:pos x="12" y="26"/>
                  </a:cxn>
                  <a:cxn ang="0">
                    <a:pos x="5" y="38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4" y="58"/>
                  </a:cxn>
                  <a:cxn ang="0">
                    <a:pos x="8" y="57"/>
                  </a:cxn>
                  <a:cxn ang="0">
                    <a:pos x="9" y="55"/>
                  </a:cxn>
                  <a:cxn ang="0">
                    <a:pos x="10" y="54"/>
                  </a:cxn>
                  <a:cxn ang="0">
                    <a:pos x="10" y="54"/>
                  </a:cxn>
                  <a:cxn ang="0">
                    <a:pos x="16" y="42"/>
                  </a:cxn>
                  <a:cxn ang="0">
                    <a:pos x="22" y="30"/>
                  </a:cxn>
                  <a:cxn ang="0">
                    <a:pos x="30" y="20"/>
                  </a:cxn>
                  <a:cxn ang="0">
                    <a:pos x="36" y="9"/>
                  </a:cxn>
                  <a:cxn ang="0">
                    <a:pos x="36" y="9"/>
                  </a:cxn>
                  <a:cxn ang="0">
                    <a:pos x="38" y="7"/>
                  </a:cxn>
                  <a:cxn ang="0">
                    <a:pos x="38" y="4"/>
                  </a:cxn>
                  <a:cxn ang="0">
                    <a:pos x="34" y="2"/>
                  </a:cxn>
                  <a:cxn ang="0">
                    <a:pos x="30" y="0"/>
                  </a:cxn>
                  <a:cxn ang="0">
                    <a:pos x="29" y="2"/>
                  </a:cxn>
                  <a:cxn ang="0">
                    <a:pos x="27" y="4"/>
                  </a:cxn>
                  <a:cxn ang="0">
                    <a:pos x="27" y="4"/>
                  </a:cxn>
                </a:cxnLst>
                <a:rect l="0" t="0" r="r" b="b"/>
                <a:pathLst>
                  <a:path w="38" h="58">
                    <a:moveTo>
                      <a:pt x="27" y="4"/>
                    </a:moveTo>
                    <a:lnTo>
                      <a:pt x="27" y="4"/>
                    </a:lnTo>
                    <a:lnTo>
                      <a:pt x="19" y="15"/>
                    </a:lnTo>
                    <a:lnTo>
                      <a:pt x="12" y="26"/>
                    </a:lnTo>
                    <a:lnTo>
                      <a:pt x="5" y="38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4" y="58"/>
                    </a:lnTo>
                    <a:lnTo>
                      <a:pt x="8" y="57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6" y="42"/>
                    </a:lnTo>
                    <a:lnTo>
                      <a:pt x="22" y="30"/>
                    </a:lnTo>
                    <a:lnTo>
                      <a:pt x="30" y="20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7" y="4"/>
                    </a:lnTo>
                    <a:lnTo>
                      <a:pt x="2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07" name="Freeform 194"/>
              <p:cNvSpPr/>
              <p:nvPr/>
            </p:nvSpPr>
            <p:spPr bwMode="auto">
              <a:xfrm>
                <a:off x="3221038" y="4784725"/>
                <a:ext cx="20638" cy="33338"/>
              </a:xfrm>
              <a:custGeom>
                <a:avLst/>
                <a:gdLst/>
                <a:ahLst/>
                <a:cxnLst>
                  <a:cxn ang="0">
                    <a:pos x="39" y="3"/>
                  </a:cxn>
                  <a:cxn ang="0">
                    <a:pos x="39" y="3"/>
                  </a:cxn>
                  <a:cxn ang="0">
                    <a:pos x="27" y="21"/>
                  </a:cxn>
                  <a:cxn ang="0">
                    <a:pos x="17" y="38"/>
                  </a:cxn>
                  <a:cxn ang="0">
                    <a:pos x="10" y="47"/>
                  </a:cxn>
                  <a:cxn ang="0">
                    <a:pos x="6" y="56"/>
                  </a:cxn>
                  <a:cxn ang="0">
                    <a:pos x="2" y="67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1" y="81"/>
                  </a:cxn>
                  <a:cxn ang="0">
                    <a:pos x="4" y="84"/>
                  </a:cxn>
                  <a:cxn ang="0">
                    <a:pos x="6" y="84"/>
                  </a:cxn>
                  <a:cxn ang="0">
                    <a:pos x="9" y="84"/>
                  </a:cxn>
                  <a:cxn ang="0">
                    <a:pos x="10" y="82"/>
                  </a:cxn>
                  <a:cxn ang="0">
                    <a:pos x="10" y="80"/>
                  </a:cxn>
                  <a:cxn ang="0">
                    <a:pos x="10" y="80"/>
                  </a:cxn>
                  <a:cxn ang="0">
                    <a:pos x="13" y="69"/>
                  </a:cxn>
                  <a:cxn ang="0">
                    <a:pos x="17" y="60"/>
                  </a:cxn>
                  <a:cxn ang="0">
                    <a:pos x="27" y="43"/>
                  </a:cxn>
                  <a:cxn ang="0">
                    <a:pos x="38" y="26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9" y="7"/>
                  </a:cxn>
                  <a:cxn ang="0">
                    <a:pos x="48" y="4"/>
                  </a:cxn>
                  <a:cxn ang="0">
                    <a:pos x="45" y="1"/>
                  </a:cxn>
                  <a:cxn ang="0">
                    <a:pos x="42" y="0"/>
                  </a:cxn>
                  <a:cxn ang="0">
                    <a:pos x="40" y="1"/>
                  </a:cxn>
                  <a:cxn ang="0">
                    <a:pos x="39" y="3"/>
                  </a:cxn>
                  <a:cxn ang="0">
                    <a:pos x="39" y="3"/>
                  </a:cxn>
                </a:cxnLst>
                <a:rect l="0" t="0" r="r" b="b"/>
                <a:pathLst>
                  <a:path w="49" h="84">
                    <a:moveTo>
                      <a:pt x="39" y="3"/>
                    </a:moveTo>
                    <a:lnTo>
                      <a:pt x="39" y="3"/>
                    </a:lnTo>
                    <a:lnTo>
                      <a:pt x="27" y="21"/>
                    </a:lnTo>
                    <a:lnTo>
                      <a:pt x="17" y="38"/>
                    </a:lnTo>
                    <a:lnTo>
                      <a:pt x="10" y="47"/>
                    </a:lnTo>
                    <a:lnTo>
                      <a:pt x="6" y="56"/>
                    </a:lnTo>
                    <a:lnTo>
                      <a:pt x="2" y="67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1" y="81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9" y="84"/>
                    </a:lnTo>
                    <a:lnTo>
                      <a:pt x="10" y="82"/>
                    </a:lnTo>
                    <a:lnTo>
                      <a:pt x="10" y="80"/>
                    </a:lnTo>
                    <a:lnTo>
                      <a:pt x="10" y="80"/>
                    </a:lnTo>
                    <a:lnTo>
                      <a:pt x="13" y="69"/>
                    </a:lnTo>
                    <a:lnTo>
                      <a:pt x="17" y="60"/>
                    </a:lnTo>
                    <a:lnTo>
                      <a:pt x="27" y="43"/>
                    </a:lnTo>
                    <a:lnTo>
                      <a:pt x="38" y="26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9" y="7"/>
                    </a:lnTo>
                    <a:lnTo>
                      <a:pt x="48" y="4"/>
                    </a:lnTo>
                    <a:lnTo>
                      <a:pt x="45" y="1"/>
                    </a:lnTo>
                    <a:lnTo>
                      <a:pt x="42" y="0"/>
                    </a:lnTo>
                    <a:lnTo>
                      <a:pt x="40" y="1"/>
                    </a:lnTo>
                    <a:lnTo>
                      <a:pt x="39" y="3"/>
                    </a:lnTo>
                    <a:lnTo>
                      <a:pt x="3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08" name="Freeform 195"/>
              <p:cNvSpPr/>
              <p:nvPr/>
            </p:nvSpPr>
            <p:spPr bwMode="auto">
              <a:xfrm>
                <a:off x="3260726" y="4794250"/>
                <a:ext cx="19050" cy="28575"/>
              </a:xfrm>
              <a:custGeom>
                <a:avLst/>
                <a:gdLst/>
                <a:ahLst/>
                <a:cxnLst>
                  <a:cxn ang="0">
                    <a:pos x="34" y="3"/>
                  </a:cxn>
                  <a:cxn ang="0">
                    <a:pos x="34" y="3"/>
                  </a:cxn>
                  <a:cxn ang="0">
                    <a:pos x="30" y="11"/>
                  </a:cxn>
                  <a:cxn ang="0">
                    <a:pos x="25" y="18"/>
                  </a:cxn>
                  <a:cxn ang="0">
                    <a:pos x="20" y="26"/>
                  </a:cxn>
                  <a:cxn ang="0">
                    <a:pos x="16" y="34"/>
                  </a:cxn>
                  <a:cxn ang="0">
                    <a:pos x="16" y="34"/>
                  </a:cxn>
                  <a:cxn ang="0">
                    <a:pos x="12" y="41"/>
                  </a:cxn>
                  <a:cxn ang="0">
                    <a:pos x="7" y="48"/>
                  </a:cxn>
                  <a:cxn ang="0">
                    <a:pos x="7" y="48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3" y="70"/>
                  </a:cxn>
                  <a:cxn ang="0">
                    <a:pos x="5" y="71"/>
                  </a:cxn>
                  <a:cxn ang="0">
                    <a:pos x="7" y="71"/>
                  </a:cxn>
                  <a:cxn ang="0">
                    <a:pos x="9" y="70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17" y="53"/>
                  </a:cxn>
                  <a:cxn ang="0">
                    <a:pos x="17" y="53"/>
                  </a:cxn>
                  <a:cxn ang="0">
                    <a:pos x="21" y="47"/>
                  </a:cxn>
                  <a:cxn ang="0">
                    <a:pos x="26" y="40"/>
                  </a:cxn>
                  <a:cxn ang="0">
                    <a:pos x="26" y="40"/>
                  </a:cxn>
                  <a:cxn ang="0">
                    <a:pos x="30" y="31"/>
                  </a:cxn>
                  <a:cxn ang="0">
                    <a:pos x="35" y="23"/>
                  </a:cxn>
                  <a:cxn ang="0">
                    <a:pos x="41" y="15"/>
                  </a:cxn>
                  <a:cxn ang="0">
                    <a:pos x="45" y="6"/>
                  </a:cxn>
                  <a:cxn ang="0">
                    <a:pos x="45" y="6"/>
                  </a:cxn>
                  <a:cxn ang="0">
                    <a:pos x="46" y="3"/>
                  </a:cxn>
                  <a:cxn ang="0">
                    <a:pos x="45" y="2"/>
                  </a:cxn>
                  <a:cxn ang="0">
                    <a:pos x="43" y="1"/>
                  </a:cxn>
                  <a:cxn ang="0">
                    <a:pos x="42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3"/>
                  </a:cxn>
                  <a:cxn ang="0">
                    <a:pos x="34" y="3"/>
                  </a:cxn>
                </a:cxnLst>
                <a:rect l="0" t="0" r="r" b="b"/>
                <a:pathLst>
                  <a:path w="46" h="71">
                    <a:moveTo>
                      <a:pt x="34" y="3"/>
                    </a:moveTo>
                    <a:lnTo>
                      <a:pt x="34" y="3"/>
                    </a:lnTo>
                    <a:lnTo>
                      <a:pt x="30" y="11"/>
                    </a:lnTo>
                    <a:lnTo>
                      <a:pt x="25" y="18"/>
                    </a:lnTo>
                    <a:lnTo>
                      <a:pt x="20" y="26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2" y="41"/>
                    </a:lnTo>
                    <a:lnTo>
                      <a:pt x="7" y="48"/>
                    </a:lnTo>
                    <a:lnTo>
                      <a:pt x="7" y="48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3" y="70"/>
                    </a:lnTo>
                    <a:lnTo>
                      <a:pt x="5" y="71"/>
                    </a:lnTo>
                    <a:lnTo>
                      <a:pt x="7" y="71"/>
                    </a:lnTo>
                    <a:lnTo>
                      <a:pt x="9" y="70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17" y="53"/>
                    </a:lnTo>
                    <a:lnTo>
                      <a:pt x="17" y="53"/>
                    </a:lnTo>
                    <a:lnTo>
                      <a:pt x="21" y="47"/>
                    </a:lnTo>
                    <a:lnTo>
                      <a:pt x="26" y="40"/>
                    </a:lnTo>
                    <a:lnTo>
                      <a:pt x="26" y="40"/>
                    </a:lnTo>
                    <a:lnTo>
                      <a:pt x="30" y="31"/>
                    </a:lnTo>
                    <a:lnTo>
                      <a:pt x="35" y="23"/>
                    </a:lnTo>
                    <a:lnTo>
                      <a:pt x="41" y="15"/>
                    </a:lnTo>
                    <a:lnTo>
                      <a:pt x="45" y="6"/>
                    </a:lnTo>
                    <a:lnTo>
                      <a:pt x="45" y="6"/>
                    </a:lnTo>
                    <a:lnTo>
                      <a:pt x="46" y="3"/>
                    </a:lnTo>
                    <a:lnTo>
                      <a:pt x="45" y="2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3"/>
                    </a:lnTo>
                    <a:lnTo>
                      <a:pt x="3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09" name="Freeform 196"/>
              <p:cNvSpPr/>
              <p:nvPr/>
            </p:nvSpPr>
            <p:spPr bwMode="auto">
              <a:xfrm>
                <a:off x="3294063" y="4794250"/>
                <a:ext cx="17463" cy="28575"/>
              </a:xfrm>
              <a:custGeom>
                <a:avLst/>
                <a:gdLst/>
                <a:ahLst/>
                <a:cxnLst>
                  <a:cxn ang="0">
                    <a:pos x="32" y="5"/>
                  </a:cxn>
                  <a:cxn ang="0">
                    <a:pos x="32" y="5"/>
                  </a:cxn>
                  <a:cxn ang="0">
                    <a:pos x="31" y="9"/>
                  </a:cxn>
                  <a:cxn ang="0">
                    <a:pos x="28" y="14"/>
                  </a:cxn>
                  <a:cxn ang="0">
                    <a:pos x="23" y="22"/>
                  </a:cxn>
                  <a:cxn ang="0">
                    <a:pos x="23" y="22"/>
                  </a:cxn>
                  <a:cxn ang="0">
                    <a:pos x="20" y="27"/>
                  </a:cxn>
                  <a:cxn ang="0">
                    <a:pos x="17" y="34"/>
                  </a:cxn>
                  <a:cxn ang="0">
                    <a:pos x="17" y="34"/>
                  </a:cxn>
                  <a:cxn ang="0">
                    <a:pos x="15" y="41"/>
                  </a:cxn>
                  <a:cxn ang="0">
                    <a:pos x="11" y="49"/>
                  </a:cxn>
                  <a:cxn ang="0">
                    <a:pos x="2" y="62"/>
                  </a:cxn>
                  <a:cxn ang="0">
                    <a:pos x="2" y="62"/>
                  </a:cxn>
                  <a:cxn ang="0">
                    <a:pos x="0" y="65"/>
                  </a:cxn>
                  <a:cxn ang="0">
                    <a:pos x="2" y="68"/>
                  </a:cxn>
                  <a:cxn ang="0">
                    <a:pos x="4" y="70"/>
                  </a:cxn>
                  <a:cxn ang="0">
                    <a:pos x="8" y="71"/>
                  </a:cxn>
                  <a:cxn ang="0">
                    <a:pos x="10" y="70"/>
                  </a:cxn>
                  <a:cxn ang="0">
                    <a:pos x="12" y="69"/>
                  </a:cxn>
                  <a:cxn ang="0">
                    <a:pos x="12" y="69"/>
                  </a:cxn>
                  <a:cxn ang="0">
                    <a:pos x="21" y="53"/>
                  </a:cxn>
                  <a:cxn ang="0">
                    <a:pos x="29" y="37"/>
                  </a:cxn>
                  <a:cxn ang="0">
                    <a:pos x="29" y="37"/>
                  </a:cxn>
                  <a:cxn ang="0">
                    <a:pos x="33" y="28"/>
                  </a:cxn>
                  <a:cxn ang="0">
                    <a:pos x="37" y="20"/>
                  </a:cxn>
                  <a:cxn ang="0">
                    <a:pos x="41" y="13"/>
                  </a:cxn>
                  <a:cxn ang="0">
                    <a:pos x="44" y="5"/>
                  </a:cxn>
                  <a:cxn ang="0">
                    <a:pos x="44" y="5"/>
                  </a:cxn>
                  <a:cxn ang="0">
                    <a:pos x="42" y="2"/>
                  </a:cxn>
                  <a:cxn ang="0">
                    <a:pos x="42" y="1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4" y="1"/>
                  </a:cxn>
                  <a:cxn ang="0">
                    <a:pos x="32" y="2"/>
                  </a:cxn>
                  <a:cxn ang="0">
                    <a:pos x="32" y="5"/>
                  </a:cxn>
                  <a:cxn ang="0">
                    <a:pos x="32" y="5"/>
                  </a:cxn>
                </a:cxnLst>
                <a:rect l="0" t="0" r="r" b="b"/>
                <a:pathLst>
                  <a:path w="44" h="71">
                    <a:moveTo>
                      <a:pt x="32" y="5"/>
                    </a:moveTo>
                    <a:lnTo>
                      <a:pt x="32" y="5"/>
                    </a:lnTo>
                    <a:lnTo>
                      <a:pt x="31" y="9"/>
                    </a:lnTo>
                    <a:lnTo>
                      <a:pt x="28" y="14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0" y="27"/>
                    </a:lnTo>
                    <a:lnTo>
                      <a:pt x="17" y="34"/>
                    </a:lnTo>
                    <a:lnTo>
                      <a:pt x="17" y="34"/>
                    </a:lnTo>
                    <a:lnTo>
                      <a:pt x="15" y="41"/>
                    </a:lnTo>
                    <a:lnTo>
                      <a:pt x="11" y="49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0" y="65"/>
                    </a:lnTo>
                    <a:lnTo>
                      <a:pt x="2" y="68"/>
                    </a:lnTo>
                    <a:lnTo>
                      <a:pt x="4" y="70"/>
                    </a:lnTo>
                    <a:lnTo>
                      <a:pt x="8" y="71"/>
                    </a:lnTo>
                    <a:lnTo>
                      <a:pt x="10" y="70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21" y="53"/>
                    </a:lnTo>
                    <a:lnTo>
                      <a:pt x="29" y="37"/>
                    </a:lnTo>
                    <a:lnTo>
                      <a:pt x="29" y="37"/>
                    </a:lnTo>
                    <a:lnTo>
                      <a:pt x="33" y="28"/>
                    </a:lnTo>
                    <a:lnTo>
                      <a:pt x="37" y="20"/>
                    </a:lnTo>
                    <a:lnTo>
                      <a:pt x="41" y="13"/>
                    </a:lnTo>
                    <a:lnTo>
                      <a:pt x="44" y="5"/>
                    </a:lnTo>
                    <a:lnTo>
                      <a:pt x="44" y="5"/>
                    </a:lnTo>
                    <a:lnTo>
                      <a:pt x="42" y="2"/>
                    </a:lnTo>
                    <a:lnTo>
                      <a:pt x="42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4" y="1"/>
                    </a:lnTo>
                    <a:lnTo>
                      <a:pt x="32" y="2"/>
                    </a:lnTo>
                    <a:lnTo>
                      <a:pt x="32" y="5"/>
                    </a:lnTo>
                    <a:lnTo>
                      <a:pt x="3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10" name="Freeform 197"/>
              <p:cNvSpPr/>
              <p:nvPr/>
            </p:nvSpPr>
            <p:spPr bwMode="auto">
              <a:xfrm>
                <a:off x="3333751" y="4792663"/>
                <a:ext cx="12700" cy="30163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1" y="13"/>
                  </a:cxn>
                  <a:cxn ang="0">
                    <a:pos x="16" y="21"/>
                  </a:cxn>
                  <a:cxn ang="0">
                    <a:pos x="10" y="28"/>
                  </a:cxn>
                  <a:cxn ang="0">
                    <a:pos x="6" y="36"/>
                  </a:cxn>
                  <a:cxn ang="0">
                    <a:pos x="6" y="36"/>
                  </a:cxn>
                  <a:cxn ang="0">
                    <a:pos x="4" y="44"/>
                  </a:cxn>
                  <a:cxn ang="0">
                    <a:pos x="1" y="52"/>
                  </a:cxn>
                  <a:cxn ang="0">
                    <a:pos x="0" y="69"/>
                  </a:cxn>
                  <a:cxn ang="0">
                    <a:pos x="0" y="69"/>
                  </a:cxn>
                  <a:cxn ang="0">
                    <a:pos x="1" y="72"/>
                  </a:cxn>
                  <a:cxn ang="0">
                    <a:pos x="1" y="74"/>
                  </a:cxn>
                  <a:cxn ang="0">
                    <a:pos x="5" y="75"/>
                  </a:cxn>
                  <a:cxn ang="0">
                    <a:pos x="9" y="74"/>
                  </a:cxn>
                  <a:cxn ang="0">
                    <a:pos x="10" y="72"/>
                  </a:cxn>
                  <a:cxn ang="0">
                    <a:pos x="12" y="69"/>
                  </a:cxn>
                  <a:cxn ang="0">
                    <a:pos x="12" y="69"/>
                  </a:cxn>
                  <a:cxn ang="0">
                    <a:pos x="13" y="58"/>
                  </a:cxn>
                  <a:cxn ang="0">
                    <a:pos x="14" y="48"/>
                  </a:cxn>
                  <a:cxn ang="0">
                    <a:pos x="18" y="38"/>
                  </a:cxn>
                  <a:cxn ang="0">
                    <a:pos x="23" y="28"/>
                  </a:cxn>
                  <a:cxn ang="0">
                    <a:pos x="23" y="28"/>
                  </a:cxn>
                  <a:cxn ang="0">
                    <a:pos x="27" y="23"/>
                  </a:cxn>
                  <a:cxn ang="0">
                    <a:pos x="31" y="18"/>
                  </a:cxn>
                  <a:cxn ang="0">
                    <a:pos x="33" y="11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2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75">
                    <a:moveTo>
                      <a:pt x="23" y="5"/>
                    </a:moveTo>
                    <a:lnTo>
                      <a:pt x="23" y="5"/>
                    </a:lnTo>
                    <a:lnTo>
                      <a:pt x="21" y="13"/>
                    </a:lnTo>
                    <a:lnTo>
                      <a:pt x="16" y="21"/>
                    </a:lnTo>
                    <a:lnTo>
                      <a:pt x="10" y="28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4" y="44"/>
                    </a:lnTo>
                    <a:lnTo>
                      <a:pt x="1" y="52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1" y="72"/>
                    </a:lnTo>
                    <a:lnTo>
                      <a:pt x="1" y="74"/>
                    </a:lnTo>
                    <a:lnTo>
                      <a:pt x="5" y="75"/>
                    </a:lnTo>
                    <a:lnTo>
                      <a:pt x="9" y="74"/>
                    </a:lnTo>
                    <a:lnTo>
                      <a:pt x="10" y="72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13" y="58"/>
                    </a:lnTo>
                    <a:lnTo>
                      <a:pt x="14" y="48"/>
                    </a:lnTo>
                    <a:lnTo>
                      <a:pt x="18" y="38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7" y="23"/>
                    </a:lnTo>
                    <a:lnTo>
                      <a:pt x="31" y="18"/>
                    </a:lnTo>
                    <a:lnTo>
                      <a:pt x="33" y="11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11" name="Freeform 198"/>
              <p:cNvSpPr/>
              <p:nvPr/>
            </p:nvSpPr>
            <p:spPr bwMode="auto">
              <a:xfrm>
                <a:off x="3373438" y="4795838"/>
                <a:ext cx="17463" cy="28575"/>
              </a:xfrm>
              <a:custGeom>
                <a:avLst/>
                <a:gdLst/>
                <a:ahLst/>
                <a:cxnLst>
                  <a:cxn ang="0">
                    <a:pos x="36" y="3"/>
                  </a:cxn>
                  <a:cxn ang="0">
                    <a:pos x="36" y="3"/>
                  </a:cxn>
                  <a:cxn ang="0">
                    <a:pos x="26" y="14"/>
                  </a:cxn>
                  <a:cxn ang="0">
                    <a:pos x="17" y="28"/>
                  </a:cxn>
                  <a:cxn ang="0">
                    <a:pos x="17" y="28"/>
                  </a:cxn>
                  <a:cxn ang="0">
                    <a:pos x="12" y="35"/>
                  </a:cxn>
                  <a:cxn ang="0">
                    <a:pos x="8" y="43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3" y="68"/>
                  </a:cxn>
                  <a:cxn ang="0">
                    <a:pos x="6" y="69"/>
                  </a:cxn>
                  <a:cxn ang="0">
                    <a:pos x="7" y="69"/>
                  </a:cxn>
                  <a:cxn ang="0">
                    <a:pos x="9" y="68"/>
                  </a:cxn>
                  <a:cxn ang="0">
                    <a:pos x="11" y="65"/>
                  </a:cxn>
                  <a:cxn ang="0">
                    <a:pos x="11" y="65"/>
                  </a:cxn>
                  <a:cxn ang="0">
                    <a:pos x="23" y="39"/>
                  </a:cxn>
                  <a:cxn ang="0">
                    <a:pos x="23" y="39"/>
                  </a:cxn>
                  <a:cxn ang="0">
                    <a:pos x="26" y="31"/>
                  </a:cxn>
                  <a:cxn ang="0">
                    <a:pos x="32" y="24"/>
                  </a:cxn>
                  <a:cxn ang="0">
                    <a:pos x="43" y="11"/>
                  </a:cxn>
                  <a:cxn ang="0">
                    <a:pos x="43" y="11"/>
                  </a:cxn>
                  <a:cxn ang="0">
                    <a:pos x="45" y="8"/>
                  </a:cxn>
                  <a:cxn ang="0">
                    <a:pos x="46" y="5"/>
                  </a:cxn>
                  <a:cxn ang="0">
                    <a:pos x="43" y="3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6" y="3"/>
                  </a:cxn>
                  <a:cxn ang="0">
                    <a:pos x="36" y="3"/>
                  </a:cxn>
                </a:cxnLst>
                <a:rect l="0" t="0" r="r" b="b"/>
                <a:pathLst>
                  <a:path w="46" h="69">
                    <a:moveTo>
                      <a:pt x="36" y="3"/>
                    </a:moveTo>
                    <a:lnTo>
                      <a:pt x="36" y="3"/>
                    </a:lnTo>
                    <a:lnTo>
                      <a:pt x="26" y="14"/>
                    </a:lnTo>
                    <a:lnTo>
                      <a:pt x="17" y="28"/>
                    </a:lnTo>
                    <a:lnTo>
                      <a:pt x="17" y="28"/>
                    </a:lnTo>
                    <a:lnTo>
                      <a:pt x="12" y="35"/>
                    </a:lnTo>
                    <a:lnTo>
                      <a:pt x="8" y="43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3" y="68"/>
                    </a:lnTo>
                    <a:lnTo>
                      <a:pt x="6" y="69"/>
                    </a:lnTo>
                    <a:lnTo>
                      <a:pt x="7" y="69"/>
                    </a:lnTo>
                    <a:lnTo>
                      <a:pt x="9" y="68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23" y="39"/>
                    </a:lnTo>
                    <a:lnTo>
                      <a:pt x="23" y="39"/>
                    </a:lnTo>
                    <a:lnTo>
                      <a:pt x="26" y="31"/>
                    </a:lnTo>
                    <a:lnTo>
                      <a:pt x="32" y="24"/>
                    </a:lnTo>
                    <a:lnTo>
                      <a:pt x="43" y="11"/>
                    </a:lnTo>
                    <a:lnTo>
                      <a:pt x="43" y="11"/>
                    </a:lnTo>
                    <a:lnTo>
                      <a:pt x="45" y="8"/>
                    </a:lnTo>
                    <a:lnTo>
                      <a:pt x="46" y="5"/>
                    </a:lnTo>
                    <a:lnTo>
                      <a:pt x="43" y="3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3"/>
                    </a:lnTo>
                    <a:lnTo>
                      <a:pt x="3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12" name="Freeform 199"/>
              <p:cNvSpPr/>
              <p:nvPr/>
            </p:nvSpPr>
            <p:spPr bwMode="auto">
              <a:xfrm>
                <a:off x="3433763" y="4795838"/>
                <a:ext cx="14288" cy="22225"/>
              </a:xfrm>
              <a:custGeom>
                <a:avLst/>
                <a:gdLst/>
                <a:ahLst/>
                <a:cxnLst>
                  <a:cxn ang="0">
                    <a:pos x="28" y="4"/>
                  </a:cxn>
                  <a:cxn ang="0">
                    <a:pos x="28" y="4"/>
                  </a:cxn>
                  <a:cxn ang="0">
                    <a:pos x="25" y="10"/>
                  </a:cxn>
                  <a:cxn ang="0">
                    <a:pos x="21" y="14"/>
                  </a:cxn>
                  <a:cxn ang="0">
                    <a:pos x="13" y="24"/>
                  </a:cxn>
                  <a:cxn ang="0">
                    <a:pos x="13" y="24"/>
                  </a:cxn>
                  <a:cxn ang="0">
                    <a:pos x="9" y="29"/>
                  </a:cxn>
                  <a:cxn ang="0">
                    <a:pos x="5" y="36"/>
                  </a:cxn>
                  <a:cxn ang="0">
                    <a:pos x="5" y="36"/>
                  </a:cxn>
                  <a:cxn ang="0">
                    <a:pos x="1" y="48"/>
                  </a:cxn>
                  <a:cxn ang="0">
                    <a:pos x="1" y="48"/>
                  </a:cxn>
                  <a:cxn ang="0">
                    <a:pos x="0" y="50"/>
                  </a:cxn>
                  <a:cxn ang="0">
                    <a:pos x="1" y="53"/>
                  </a:cxn>
                  <a:cxn ang="0">
                    <a:pos x="4" y="55"/>
                  </a:cxn>
                  <a:cxn ang="0">
                    <a:pos x="5" y="57"/>
                  </a:cxn>
                  <a:cxn ang="0">
                    <a:pos x="8" y="57"/>
                  </a:cxn>
                  <a:cxn ang="0">
                    <a:pos x="9" y="55"/>
                  </a:cxn>
                  <a:cxn ang="0">
                    <a:pos x="11" y="54"/>
                  </a:cxn>
                  <a:cxn ang="0">
                    <a:pos x="11" y="54"/>
                  </a:cxn>
                  <a:cxn ang="0">
                    <a:pos x="17" y="40"/>
                  </a:cxn>
                  <a:cxn ang="0">
                    <a:pos x="21" y="33"/>
                  </a:cxn>
                  <a:cxn ang="0">
                    <a:pos x="25" y="27"/>
                  </a:cxn>
                  <a:cxn ang="0">
                    <a:pos x="25" y="27"/>
                  </a:cxn>
                  <a:cxn ang="0">
                    <a:pos x="33" y="17"/>
                  </a:cxn>
                  <a:cxn ang="0">
                    <a:pos x="35" y="12"/>
                  </a:cxn>
                  <a:cxn ang="0">
                    <a:pos x="38" y="7"/>
                  </a:cxn>
                  <a:cxn ang="0">
                    <a:pos x="38" y="7"/>
                  </a:cxn>
                  <a:cxn ang="0">
                    <a:pos x="38" y="4"/>
                  </a:cxn>
                  <a:cxn ang="0">
                    <a:pos x="38" y="3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0" y="0"/>
                  </a:cxn>
                  <a:cxn ang="0">
                    <a:pos x="29" y="2"/>
                  </a:cxn>
                  <a:cxn ang="0">
                    <a:pos x="28" y="4"/>
                  </a:cxn>
                  <a:cxn ang="0">
                    <a:pos x="28" y="4"/>
                  </a:cxn>
                </a:cxnLst>
                <a:rect l="0" t="0" r="r" b="b"/>
                <a:pathLst>
                  <a:path w="38" h="57">
                    <a:moveTo>
                      <a:pt x="28" y="4"/>
                    </a:moveTo>
                    <a:lnTo>
                      <a:pt x="28" y="4"/>
                    </a:lnTo>
                    <a:lnTo>
                      <a:pt x="25" y="10"/>
                    </a:lnTo>
                    <a:lnTo>
                      <a:pt x="21" y="1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9" y="29"/>
                    </a:lnTo>
                    <a:lnTo>
                      <a:pt x="5" y="36"/>
                    </a:lnTo>
                    <a:lnTo>
                      <a:pt x="5" y="36"/>
                    </a:lnTo>
                    <a:lnTo>
                      <a:pt x="1" y="48"/>
                    </a:lnTo>
                    <a:lnTo>
                      <a:pt x="1" y="48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4" y="55"/>
                    </a:lnTo>
                    <a:lnTo>
                      <a:pt x="5" y="57"/>
                    </a:lnTo>
                    <a:lnTo>
                      <a:pt x="8" y="57"/>
                    </a:lnTo>
                    <a:lnTo>
                      <a:pt x="9" y="55"/>
                    </a:lnTo>
                    <a:lnTo>
                      <a:pt x="11" y="54"/>
                    </a:lnTo>
                    <a:lnTo>
                      <a:pt x="11" y="54"/>
                    </a:lnTo>
                    <a:lnTo>
                      <a:pt x="17" y="40"/>
                    </a:lnTo>
                    <a:lnTo>
                      <a:pt x="21" y="33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33" y="17"/>
                    </a:lnTo>
                    <a:lnTo>
                      <a:pt x="35" y="12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8" y="3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8" y="4"/>
                    </a:lnTo>
                    <a:lnTo>
                      <a:pt x="2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13" name="Freeform 200"/>
              <p:cNvSpPr/>
              <p:nvPr/>
            </p:nvSpPr>
            <p:spPr bwMode="auto">
              <a:xfrm>
                <a:off x="3473451" y="4794250"/>
                <a:ext cx="17463" cy="28575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32" y="4"/>
                  </a:cxn>
                  <a:cxn ang="0">
                    <a:pos x="24" y="18"/>
                  </a:cxn>
                  <a:cxn ang="0">
                    <a:pos x="16" y="32"/>
                  </a:cxn>
                  <a:cxn ang="0">
                    <a:pos x="8" y="46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6"/>
                  </a:cxn>
                  <a:cxn ang="0">
                    <a:pos x="4" y="68"/>
                  </a:cxn>
                  <a:cxn ang="0">
                    <a:pos x="6" y="69"/>
                  </a:cxn>
                  <a:cxn ang="0">
                    <a:pos x="8" y="69"/>
                  </a:cxn>
                  <a:cxn ang="0">
                    <a:pos x="10" y="68"/>
                  </a:cxn>
                  <a:cxn ang="0">
                    <a:pos x="11" y="67"/>
                  </a:cxn>
                  <a:cxn ang="0">
                    <a:pos x="11" y="67"/>
                  </a:cxn>
                  <a:cxn ang="0">
                    <a:pos x="17" y="51"/>
                  </a:cxn>
                  <a:cxn ang="0">
                    <a:pos x="27" y="38"/>
                  </a:cxn>
                  <a:cxn ang="0">
                    <a:pos x="34" y="24"/>
                  </a:cxn>
                  <a:cxn ang="0">
                    <a:pos x="41" y="9"/>
                  </a:cxn>
                  <a:cxn ang="0">
                    <a:pos x="41" y="9"/>
                  </a:cxn>
                  <a:cxn ang="0">
                    <a:pos x="42" y="7"/>
                  </a:cxn>
                  <a:cxn ang="0">
                    <a:pos x="41" y="4"/>
                  </a:cxn>
                  <a:cxn ang="0">
                    <a:pos x="38" y="1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3" y="1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42" h="69">
                    <a:moveTo>
                      <a:pt x="32" y="4"/>
                    </a:moveTo>
                    <a:lnTo>
                      <a:pt x="32" y="4"/>
                    </a:lnTo>
                    <a:lnTo>
                      <a:pt x="24" y="18"/>
                    </a:lnTo>
                    <a:lnTo>
                      <a:pt x="16" y="32"/>
                    </a:lnTo>
                    <a:lnTo>
                      <a:pt x="8" y="46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6"/>
                    </a:lnTo>
                    <a:lnTo>
                      <a:pt x="4" y="68"/>
                    </a:lnTo>
                    <a:lnTo>
                      <a:pt x="6" y="69"/>
                    </a:lnTo>
                    <a:lnTo>
                      <a:pt x="8" y="69"/>
                    </a:lnTo>
                    <a:lnTo>
                      <a:pt x="10" y="68"/>
                    </a:lnTo>
                    <a:lnTo>
                      <a:pt x="11" y="67"/>
                    </a:lnTo>
                    <a:lnTo>
                      <a:pt x="11" y="67"/>
                    </a:lnTo>
                    <a:lnTo>
                      <a:pt x="17" y="51"/>
                    </a:lnTo>
                    <a:lnTo>
                      <a:pt x="27" y="38"/>
                    </a:lnTo>
                    <a:lnTo>
                      <a:pt x="34" y="24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2" y="7"/>
                    </a:lnTo>
                    <a:lnTo>
                      <a:pt x="41" y="4"/>
                    </a:lnTo>
                    <a:lnTo>
                      <a:pt x="38" y="1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3" y="1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14" name="Freeform 201"/>
              <p:cNvSpPr/>
              <p:nvPr/>
            </p:nvSpPr>
            <p:spPr bwMode="auto">
              <a:xfrm>
                <a:off x="3538538" y="4792663"/>
                <a:ext cx="15875" cy="26988"/>
              </a:xfrm>
              <a:custGeom>
                <a:avLst/>
                <a:gdLst/>
                <a:ahLst/>
                <a:cxnLst>
                  <a:cxn ang="0">
                    <a:pos x="26" y="4"/>
                  </a:cxn>
                  <a:cxn ang="0">
                    <a:pos x="26" y="4"/>
                  </a:cxn>
                  <a:cxn ang="0">
                    <a:pos x="25" y="10"/>
                  </a:cxn>
                  <a:cxn ang="0">
                    <a:pos x="20" y="17"/>
                  </a:cxn>
                  <a:cxn ang="0">
                    <a:pos x="10" y="28"/>
                  </a:cxn>
                  <a:cxn ang="0">
                    <a:pos x="10" y="28"/>
                  </a:cxn>
                  <a:cxn ang="0">
                    <a:pos x="5" y="36"/>
                  </a:cxn>
                  <a:cxn ang="0">
                    <a:pos x="3" y="44"/>
                  </a:cxn>
                  <a:cxn ang="0">
                    <a:pos x="1" y="53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1" y="66"/>
                  </a:cxn>
                  <a:cxn ang="0">
                    <a:pos x="5" y="68"/>
                  </a:cxn>
                  <a:cxn ang="0">
                    <a:pos x="9" y="66"/>
                  </a:cxn>
                  <a:cxn ang="0">
                    <a:pos x="10" y="64"/>
                  </a:cxn>
                  <a:cxn ang="0">
                    <a:pos x="12" y="62"/>
                  </a:cxn>
                  <a:cxn ang="0">
                    <a:pos x="12" y="62"/>
                  </a:cxn>
                  <a:cxn ang="0">
                    <a:pos x="13" y="53"/>
                  </a:cxn>
                  <a:cxn ang="0">
                    <a:pos x="14" y="44"/>
                  </a:cxn>
                  <a:cxn ang="0">
                    <a:pos x="18" y="36"/>
                  </a:cxn>
                  <a:cxn ang="0">
                    <a:pos x="23" y="28"/>
                  </a:cxn>
                  <a:cxn ang="0">
                    <a:pos x="23" y="28"/>
                  </a:cxn>
                  <a:cxn ang="0">
                    <a:pos x="27" y="23"/>
                  </a:cxn>
                  <a:cxn ang="0">
                    <a:pos x="31" y="18"/>
                  </a:cxn>
                  <a:cxn ang="0">
                    <a:pos x="35" y="13"/>
                  </a:cxn>
                  <a:cxn ang="0">
                    <a:pos x="38" y="6"/>
                  </a:cxn>
                  <a:cxn ang="0">
                    <a:pos x="38" y="6"/>
                  </a:cxn>
                  <a:cxn ang="0">
                    <a:pos x="38" y="4"/>
                  </a:cxn>
                  <a:cxn ang="0">
                    <a:pos x="37" y="2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6" y="4"/>
                  </a:cxn>
                  <a:cxn ang="0">
                    <a:pos x="26" y="4"/>
                  </a:cxn>
                </a:cxnLst>
                <a:rect l="0" t="0" r="r" b="b"/>
                <a:pathLst>
                  <a:path w="38" h="68">
                    <a:moveTo>
                      <a:pt x="26" y="4"/>
                    </a:moveTo>
                    <a:lnTo>
                      <a:pt x="26" y="4"/>
                    </a:lnTo>
                    <a:lnTo>
                      <a:pt x="25" y="10"/>
                    </a:lnTo>
                    <a:lnTo>
                      <a:pt x="20" y="17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5" y="36"/>
                    </a:lnTo>
                    <a:lnTo>
                      <a:pt x="3" y="44"/>
                    </a:lnTo>
                    <a:lnTo>
                      <a:pt x="1" y="53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1" y="66"/>
                    </a:lnTo>
                    <a:lnTo>
                      <a:pt x="5" y="68"/>
                    </a:lnTo>
                    <a:lnTo>
                      <a:pt x="9" y="66"/>
                    </a:lnTo>
                    <a:lnTo>
                      <a:pt x="10" y="64"/>
                    </a:lnTo>
                    <a:lnTo>
                      <a:pt x="12" y="62"/>
                    </a:lnTo>
                    <a:lnTo>
                      <a:pt x="12" y="62"/>
                    </a:lnTo>
                    <a:lnTo>
                      <a:pt x="13" y="53"/>
                    </a:lnTo>
                    <a:lnTo>
                      <a:pt x="14" y="44"/>
                    </a:lnTo>
                    <a:lnTo>
                      <a:pt x="18" y="36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7" y="23"/>
                    </a:lnTo>
                    <a:lnTo>
                      <a:pt x="31" y="18"/>
                    </a:lnTo>
                    <a:lnTo>
                      <a:pt x="35" y="13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37" y="2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6" y="4"/>
                    </a:lnTo>
                    <a:lnTo>
                      <a:pt x="2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15" name="Freeform 202"/>
              <p:cNvSpPr/>
              <p:nvPr/>
            </p:nvSpPr>
            <p:spPr bwMode="auto">
              <a:xfrm>
                <a:off x="3573463" y="4792663"/>
                <a:ext cx="23813" cy="30163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52" y="0"/>
                  </a:cxn>
                  <a:cxn ang="0">
                    <a:pos x="44" y="5"/>
                  </a:cxn>
                  <a:cxn ang="0">
                    <a:pos x="37" y="13"/>
                  </a:cxn>
                  <a:cxn ang="0">
                    <a:pos x="27" y="27"/>
                  </a:cxn>
                  <a:cxn ang="0">
                    <a:pos x="27" y="27"/>
                  </a:cxn>
                  <a:cxn ang="0">
                    <a:pos x="14" y="47"/>
                  </a:cxn>
                  <a:cxn ang="0">
                    <a:pos x="6" y="56"/>
                  </a:cxn>
                  <a:cxn ang="0">
                    <a:pos x="0" y="66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2" y="74"/>
                  </a:cxn>
                  <a:cxn ang="0">
                    <a:pos x="6" y="75"/>
                  </a:cxn>
                  <a:cxn ang="0">
                    <a:pos x="9" y="74"/>
                  </a:cxn>
                  <a:cxn ang="0">
                    <a:pos x="10" y="73"/>
                  </a:cxn>
                  <a:cxn ang="0">
                    <a:pos x="10" y="73"/>
                  </a:cxn>
                  <a:cxn ang="0">
                    <a:pos x="20" y="57"/>
                  </a:cxn>
                  <a:cxn ang="0">
                    <a:pos x="31" y="41"/>
                  </a:cxn>
                  <a:cxn ang="0">
                    <a:pos x="31" y="41"/>
                  </a:cxn>
                  <a:cxn ang="0">
                    <a:pos x="43" y="24"/>
                  </a:cxn>
                  <a:cxn ang="0">
                    <a:pos x="49" y="17"/>
                  </a:cxn>
                  <a:cxn ang="0">
                    <a:pos x="53" y="13"/>
                  </a:cxn>
                  <a:cxn ang="0">
                    <a:pos x="57" y="10"/>
                  </a:cxn>
                  <a:cxn ang="0">
                    <a:pos x="57" y="10"/>
                  </a:cxn>
                  <a:cxn ang="0">
                    <a:pos x="60" y="7"/>
                  </a:cxn>
                  <a:cxn ang="0">
                    <a:pos x="60" y="6"/>
                  </a:cxn>
                  <a:cxn ang="0">
                    <a:pos x="60" y="2"/>
                  </a:cxn>
                  <a:cxn ang="0">
                    <a:pos x="56" y="0"/>
                  </a:cxn>
                  <a:cxn ang="0">
                    <a:pos x="54" y="0"/>
                  </a:cxn>
                  <a:cxn ang="0">
                    <a:pos x="52" y="0"/>
                  </a:cxn>
                  <a:cxn ang="0">
                    <a:pos x="52" y="0"/>
                  </a:cxn>
                </a:cxnLst>
                <a:rect l="0" t="0" r="r" b="b"/>
                <a:pathLst>
                  <a:path w="60" h="75">
                    <a:moveTo>
                      <a:pt x="52" y="0"/>
                    </a:moveTo>
                    <a:lnTo>
                      <a:pt x="52" y="0"/>
                    </a:lnTo>
                    <a:lnTo>
                      <a:pt x="44" y="5"/>
                    </a:lnTo>
                    <a:lnTo>
                      <a:pt x="37" y="13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14" y="47"/>
                    </a:lnTo>
                    <a:lnTo>
                      <a:pt x="6" y="5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2" y="74"/>
                    </a:lnTo>
                    <a:lnTo>
                      <a:pt x="6" y="75"/>
                    </a:lnTo>
                    <a:lnTo>
                      <a:pt x="9" y="74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20" y="57"/>
                    </a:lnTo>
                    <a:lnTo>
                      <a:pt x="31" y="41"/>
                    </a:lnTo>
                    <a:lnTo>
                      <a:pt x="31" y="41"/>
                    </a:lnTo>
                    <a:lnTo>
                      <a:pt x="43" y="24"/>
                    </a:lnTo>
                    <a:lnTo>
                      <a:pt x="49" y="17"/>
                    </a:lnTo>
                    <a:lnTo>
                      <a:pt x="53" y="13"/>
                    </a:lnTo>
                    <a:lnTo>
                      <a:pt x="57" y="10"/>
                    </a:lnTo>
                    <a:lnTo>
                      <a:pt x="57" y="10"/>
                    </a:lnTo>
                    <a:lnTo>
                      <a:pt x="60" y="7"/>
                    </a:lnTo>
                    <a:lnTo>
                      <a:pt x="60" y="6"/>
                    </a:lnTo>
                    <a:lnTo>
                      <a:pt x="60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16" name="Freeform 203"/>
              <p:cNvSpPr/>
              <p:nvPr/>
            </p:nvSpPr>
            <p:spPr bwMode="auto">
              <a:xfrm>
                <a:off x="3621088" y="4789488"/>
                <a:ext cx="17463" cy="30163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30" y="12"/>
                  </a:cxn>
                  <a:cxn ang="0">
                    <a:pos x="26" y="18"/>
                  </a:cxn>
                  <a:cxn ang="0">
                    <a:pos x="16" y="32"/>
                  </a:cxn>
                  <a:cxn ang="0">
                    <a:pos x="16" y="32"/>
                  </a:cxn>
                  <a:cxn ang="0">
                    <a:pos x="12" y="42"/>
                  </a:cxn>
                  <a:cxn ang="0">
                    <a:pos x="8" y="49"/>
                  </a:cxn>
                  <a:cxn ang="0">
                    <a:pos x="6" y="59"/>
                  </a:cxn>
                  <a:cxn ang="0">
                    <a:pos x="2" y="66"/>
                  </a:cxn>
                  <a:cxn ang="0">
                    <a:pos x="2" y="66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3" y="74"/>
                  </a:cxn>
                  <a:cxn ang="0">
                    <a:pos x="7" y="76"/>
                  </a:cxn>
                  <a:cxn ang="0">
                    <a:pos x="9" y="74"/>
                  </a:cxn>
                  <a:cxn ang="0">
                    <a:pos x="11" y="73"/>
                  </a:cxn>
                  <a:cxn ang="0">
                    <a:pos x="11" y="73"/>
                  </a:cxn>
                  <a:cxn ang="0">
                    <a:pos x="15" y="64"/>
                  </a:cxn>
                  <a:cxn ang="0">
                    <a:pos x="19" y="53"/>
                  </a:cxn>
                  <a:cxn ang="0">
                    <a:pos x="23" y="44"/>
                  </a:cxn>
                  <a:cxn ang="0">
                    <a:pos x="28" y="36"/>
                  </a:cxn>
                  <a:cxn ang="0">
                    <a:pos x="28" y="36"/>
                  </a:cxn>
                  <a:cxn ang="0">
                    <a:pos x="34" y="30"/>
                  </a:cxn>
                  <a:cxn ang="0">
                    <a:pos x="38" y="22"/>
                  </a:cxn>
                  <a:cxn ang="0">
                    <a:pos x="46" y="6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6" y="2"/>
                  </a:cxn>
                  <a:cxn ang="0">
                    <a:pos x="43" y="1"/>
                  </a:cxn>
                  <a:cxn ang="0">
                    <a:pos x="42" y="0"/>
                  </a:cxn>
                  <a:cxn ang="0">
                    <a:pos x="38" y="0"/>
                  </a:cxn>
                  <a:cxn ang="0">
                    <a:pos x="36" y="1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76">
                    <a:moveTo>
                      <a:pt x="34" y="4"/>
                    </a:moveTo>
                    <a:lnTo>
                      <a:pt x="34" y="4"/>
                    </a:lnTo>
                    <a:lnTo>
                      <a:pt x="30" y="12"/>
                    </a:lnTo>
                    <a:lnTo>
                      <a:pt x="26" y="18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2" y="42"/>
                    </a:lnTo>
                    <a:lnTo>
                      <a:pt x="8" y="49"/>
                    </a:lnTo>
                    <a:lnTo>
                      <a:pt x="6" y="59"/>
                    </a:lnTo>
                    <a:lnTo>
                      <a:pt x="2" y="66"/>
                    </a:lnTo>
                    <a:lnTo>
                      <a:pt x="2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3" y="74"/>
                    </a:lnTo>
                    <a:lnTo>
                      <a:pt x="7" y="76"/>
                    </a:lnTo>
                    <a:lnTo>
                      <a:pt x="9" y="74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15" y="64"/>
                    </a:lnTo>
                    <a:lnTo>
                      <a:pt x="19" y="53"/>
                    </a:lnTo>
                    <a:lnTo>
                      <a:pt x="23" y="44"/>
                    </a:lnTo>
                    <a:lnTo>
                      <a:pt x="28" y="36"/>
                    </a:lnTo>
                    <a:lnTo>
                      <a:pt x="28" y="36"/>
                    </a:lnTo>
                    <a:lnTo>
                      <a:pt x="34" y="30"/>
                    </a:lnTo>
                    <a:lnTo>
                      <a:pt x="38" y="22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1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17" name="Freeform 204"/>
              <p:cNvSpPr/>
              <p:nvPr/>
            </p:nvSpPr>
            <p:spPr bwMode="auto">
              <a:xfrm>
                <a:off x="3659188" y="4787900"/>
                <a:ext cx="14288" cy="30163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2" y="14"/>
                  </a:cxn>
                  <a:cxn ang="0">
                    <a:pos x="21" y="22"/>
                  </a:cxn>
                  <a:cxn ang="0">
                    <a:pos x="17" y="30"/>
                  </a:cxn>
                  <a:cxn ang="0">
                    <a:pos x="14" y="38"/>
                  </a:cxn>
                  <a:cxn ang="0">
                    <a:pos x="5" y="52"/>
                  </a:cxn>
                  <a:cxn ang="0">
                    <a:pos x="2" y="60"/>
                  </a:cxn>
                  <a:cxn ang="0">
                    <a:pos x="0" y="68"/>
                  </a:cxn>
                  <a:cxn ang="0">
                    <a:pos x="0" y="68"/>
                  </a:cxn>
                  <a:cxn ang="0">
                    <a:pos x="0" y="70"/>
                  </a:cxn>
                  <a:cxn ang="0">
                    <a:pos x="0" y="73"/>
                  </a:cxn>
                  <a:cxn ang="0">
                    <a:pos x="4" y="76"/>
                  </a:cxn>
                  <a:cxn ang="0">
                    <a:pos x="8" y="76"/>
                  </a:cxn>
                  <a:cxn ang="0">
                    <a:pos x="10" y="74"/>
                  </a:cxn>
                  <a:cxn ang="0">
                    <a:pos x="10" y="72"/>
                  </a:cxn>
                  <a:cxn ang="0">
                    <a:pos x="10" y="72"/>
                  </a:cxn>
                  <a:cxn ang="0">
                    <a:pos x="13" y="63"/>
                  </a:cxn>
                  <a:cxn ang="0">
                    <a:pos x="17" y="55"/>
                  </a:cxn>
                  <a:cxn ang="0">
                    <a:pos x="25" y="39"/>
                  </a:cxn>
                  <a:cxn ang="0">
                    <a:pos x="28" y="31"/>
                  </a:cxn>
                  <a:cxn ang="0">
                    <a:pos x="32" y="23"/>
                  </a:cxn>
                  <a:cxn ang="0">
                    <a:pos x="34" y="14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7" y="0"/>
                  </a:cxn>
                  <a:cxn ang="0">
                    <a:pos x="25" y="0"/>
                  </a:cxn>
                  <a:cxn ang="0">
                    <a:pos x="23" y="1"/>
                  </a:cxn>
                  <a:cxn ang="0">
                    <a:pos x="22" y="2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76">
                    <a:moveTo>
                      <a:pt x="22" y="5"/>
                    </a:moveTo>
                    <a:lnTo>
                      <a:pt x="22" y="5"/>
                    </a:lnTo>
                    <a:lnTo>
                      <a:pt x="22" y="14"/>
                    </a:lnTo>
                    <a:lnTo>
                      <a:pt x="21" y="22"/>
                    </a:lnTo>
                    <a:lnTo>
                      <a:pt x="17" y="30"/>
                    </a:lnTo>
                    <a:lnTo>
                      <a:pt x="14" y="38"/>
                    </a:lnTo>
                    <a:lnTo>
                      <a:pt x="5" y="52"/>
                    </a:lnTo>
                    <a:lnTo>
                      <a:pt x="2" y="60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4" y="76"/>
                    </a:lnTo>
                    <a:lnTo>
                      <a:pt x="8" y="76"/>
                    </a:lnTo>
                    <a:lnTo>
                      <a:pt x="10" y="74"/>
                    </a:lnTo>
                    <a:lnTo>
                      <a:pt x="10" y="72"/>
                    </a:lnTo>
                    <a:lnTo>
                      <a:pt x="10" y="72"/>
                    </a:lnTo>
                    <a:lnTo>
                      <a:pt x="13" y="63"/>
                    </a:lnTo>
                    <a:lnTo>
                      <a:pt x="17" y="55"/>
                    </a:lnTo>
                    <a:lnTo>
                      <a:pt x="25" y="39"/>
                    </a:lnTo>
                    <a:lnTo>
                      <a:pt x="28" y="31"/>
                    </a:lnTo>
                    <a:lnTo>
                      <a:pt x="32" y="23"/>
                    </a:lnTo>
                    <a:lnTo>
                      <a:pt x="34" y="14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1"/>
                    </a:lnTo>
                    <a:lnTo>
                      <a:pt x="22" y="2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18" name="Freeform 206"/>
              <p:cNvSpPr/>
              <p:nvPr/>
            </p:nvSpPr>
            <p:spPr bwMode="auto">
              <a:xfrm>
                <a:off x="3697289" y="4783138"/>
                <a:ext cx="17463" cy="23813"/>
              </a:xfrm>
              <a:custGeom>
                <a:avLst/>
                <a:gdLst/>
                <a:ahLst/>
                <a:cxnLst>
                  <a:cxn ang="0">
                    <a:pos x="30" y="3"/>
                  </a:cxn>
                  <a:cxn ang="0">
                    <a:pos x="30" y="3"/>
                  </a:cxn>
                  <a:cxn ang="0">
                    <a:pos x="26" y="10"/>
                  </a:cxn>
                  <a:cxn ang="0">
                    <a:pos x="22" y="16"/>
                  </a:cxn>
                  <a:cxn ang="0">
                    <a:pos x="12" y="27"/>
                  </a:cxn>
                  <a:cxn ang="0">
                    <a:pos x="12" y="27"/>
                  </a:cxn>
                  <a:cxn ang="0">
                    <a:pos x="8" y="32"/>
                  </a:cxn>
                  <a:cxn ang="0">
                    <a:pos x="5" y="38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0" y="57"/>
                  </a:cxn>
                  <a:cxn ang="0">
                    <a:pos x="3" y="59"/>
                  </a:cxn>
                  <a:cxn ang="0">
                    <a:pos x="5" y="61"/>
                  </a:cxn>
                  <a:cxn ang="0">
                    <a:pos x="7" y="61"/>
                  </a:cxn>
                  <a:cxn ang="0">
                    <a:pos x="8" y="59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5" y="44"/>
                  </a:cxn>
                  <a:cxn ang="0">
                    <a:pos x="15" y="44"/>
                  </a:cxn>
                  <a:cxn ang="0">
                    <a:pos x="16" y="40"/>
                  </a:cxn>
                  <a:cxn ang="0">
                    <a:pos x="18" y="36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34" y="19"/>
                  </a:cxn>
                  <a:cxn ang="0">
                    <a:pos x="38" y="13"/>
                  </a:cxn>
                  <a:cxn ang="0">
                    <a:pos x="41" y="7"/>
                  </a:cxn>
                  <a:cxn ang="0">
                    <a:pos x="41" y="7"/>
                  </a:cxn>
                  <a:cxn ang="0">
                    <a:pos x="42" y="4"/>
                  </a:cxn>
                  <a:cxn ang="0">
                    <a:pos x="41" y="2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3" y="0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30" y="3"/>
                  </a:cxn>
                </a:cxnLst>
                <a:rect l="0" t="0" r="r" b="b"/>
                <a:pathLst>
                  <a:path w="42" h="61">
                    <a:moveTo>
                      <a:pt x="30" y="3"/>
                    </a:moveTo>
                    <a:lnTo>
                      <a:pt x="30" y="3"/>
                    </a:lnTo>
                    <a:lnTo>
                      <a:pt x="26" y="10"/>
                    </a:lnTo>
                    <a:lnTo>
                      <a:pt x="22" y="16"/>
                    </a:lnTo>
                    <a:lnTo>
                      <a:pt x="12" y="27"/>
                    </a:lnTo>
                    <a:lnTo>
                      <a:pt x="12" y="27"/>
                    </a:lnTo>
                    <a:lnTo>
                      <a:pt x="8" y="32"/>
                    </a:lnTo>
                    <a:lnTo>
                      <a:pt x="5" y="38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0" y="57"/>
                    </a:lnTo>
                    <a:lnTo>
                      <a:pt x="3" y="59"/>
                    </a:lnTo>
                    <a:lnTo>
                      <a:pt x="5" y="61"/>
                    </a:lnTo>
                    <a:lnTo>
                      <a:pt x="7" y="61"/>
                    </a:lnTo>
                    <a:lnTo>
                      <a:pt x="8" y="59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5" y="44"/>
                    </a:lnTo>
                    <a:lnTo>
                      <a:pt x="15" y="44"/>
                    </a:lnTo>
                    <a:lnTo>
                      <a:pt x="16" y="40"/>
                    </a:lnTo>
                    <a:lnTo>
                      <a:pt x="18" y="36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34" y="19"/>
                    </a:lnTo>
                    <a:lnTo>
                      <a:pt x="38" y="13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42" y="4"/>
                    </a:lnTo>
                    <a:lnTo>
                      <a:pt x="41" y="2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3" y="0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3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19" name="Freeform 207"/>
              <p:cNvSpPr/>
              <p:nvPr/>
            </p:nvSpPr>
            <p:spPr bwMode="auto">
              <a:xfrm>
                <a:off x="3732214" y="4783138"/>
                <a:ext cx="14288" cy="30163"/>
              </a:xfrm>
              <a:custGeom>
                <a:avLst/>
                <a:gdLst/>
                <a:ahLst/>
                <a:cxnLst>
                  <a:cxn ang="0">
                    <a:pos x="27" y="3"/>
                  </a:cxn>
                  <a:cxn ang="0">
                    <a:pos x="27" y="3"/>
                  </a:cxn>
                  <a:cxn ang="0">
                    <a:pos x="18" y="18"/>
                  </a:cxn>
                  <a:cxn ang="0">
                    <a:pos x="14" y="26"/>
                  </a:cxn>
                  <a:cxn ang="0">
                    <a:pos x="10" y="34"/>
                  </a:cxn>
                  <a:cxn ang="0">
                    <a:pos x="10" y="34"/>
                  </a:cxn>
                  <a:cxn ang="0">
                    <a:pos x="6" y="51"/>
                  </a:cxn>
                  <a:cxn ang="0">
                    <a:pos x="3" y="60"/>
                  </a:cxn>
                  <a:cxn ang="0">
                    <a:pos x="0" y="69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2" y="75"/>
                  </a:cxn>
                  <a:cxn ang="0">
                    <a:pos x="3" y="76"/>
                  </a:cxn>
                  <a:cxn ang="0">
                    <a:pos x="7" y="76"/>
                  </a:cxn>
                  <a:cxn ang="0">
                    <a:pos x="10" y="75"/>
                  </a:cxn>
                  <a:cxn ang="0">
                    <a:pos x="11" y="72"/>
                  </a:cxn>
                  <a:cxn ang="0">
                    <a:pos x="11" y="72"/>
                  </a:cxn>
                  <a:cxn ang="0">
                    <a:pos x="17" y="56"/>
                  </a:cxn>
                  <a:cxn ang="0">
                    <a:pos x="20" y="41"/>
                  </a:cxn>
                  <a:cxn ang="0">
                    <a:pos x="20" y="41"/>
                  </a:cxn>
                  <a:cxn ang="0">
                    <a:pos x="23" y="33"/>
                  </a:cxn>
                  <a:cxn ang="0">
                    <a:pos x="28" y="25"/>
                  </a:cxn>
                  <a:cxn ang="0">
                    <a:pos x="37" y="9"/>
                  </a:cxn>
                  <a:cxn ang="0">
                    <a:pos x="37" y="9"/>
                  </a:cxn>
                  <a:cxn ang="0">
                    <a:pos x="37" y="7"/>
                  </a:cxn>
                  <a:cxn ang="0">
                    <a:pos x="37" y="4"/>
                  </a:cxn>
                  <a:cxn ang="0">
                    <a:pos x="35" y="1"/>
                  </a:cxn>
                  <a:cxn ang="0">
                    <a:pos x="31" y="0"/>
                  </a:cxn>
                  <a:cxn ang="0">
                    <a:pos x="28" y="1"/>
                  </a:cxn>
                  <a:cxn ang="0">
                    <a:pos x="27" y="3"/>
                  </a:cxn>
                  <a:cxn ang="0">
                    <a:pos x="27" y="3"/>
                  </a:cxn>
                </a:cxnLst>
                <a:rect l="0" t="0" r="r" b="b"/>
                <a:pathLst>
                  <a:path w="37" h="76">
                    <a:moveTo>
                      <a:pt x="27" y="3"/>
                    </a:moveTo>
                    <a:lnTo>
                      <a:pt x="27" y="3"/>
                    </a:lnTo>
                    <a:lnTo>
                      <a:pt x="18" y="18"/>
                    </a:lnTo>
                    <a:lnTo>
                      <a:pt x="14" y="26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6" y="51"/>
                    </a:lnTo>
                    <a:lnTo>
                      <a:pt x="3" y="60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2" y="75"/>
                    </a:lnTo>
                    <a:lnTo>
                      <a:pt x="3" y="76"/>
                    </a:lnTo>
                    <a:lnTo>
                      <a:pt x="7" y="76"/>
                    </a:lnTo>
                    <a:lnTo>
                      <a:pt x="10" y="75"/>
                    </a:lnTo>
                    <a:lnTo>
                      <a:pt x="11" y="72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3" y="33"/>
                    </a:lnTo>
                    <a:lnTo>
                      <a:pt x="28" y="25"/>
                    </a:lnTo>
                    <a:lnTo>
                      <a:pt x="37" y="9"/>
                    </a:lnTo>
                    <a:lnTo>
                      <a:pt x="37" y="9"/>
                    </a:lnTo>
                    <a:lnTo>
                      <a:pt x="37" y="7"/>
                    </a:lnTo>
                    <a:lnTo>
                      <a:pt x="37" y="4"/>
                    </a:lnTo>
                    <a:lnTo>
                      <a:pt x="35" y="1"/>
                    </a:lnTo>
                    <a:lnTo>
                      <a:pt x="31" y="0"/>
                    </a:lnTo>
                    <a:lnTo>
                      <a:pt x="28" y="1"/>
                    </a:lnTo>
                    <a:lnTo>
                      <a:pt x="27" y="3"/>
                    </a:lnTo>
                    <a:lnTo>
                      <a:pt x="2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20" name="Freeform 208"/>
              <p:cNvSpPr/>
              <p:nvPr/>
            </p:nvSpPr>
            <p:spPr bwMode="auto">
              <a:xfrm>
                <a:off x="3752851" y="4773613"/>
                <a:ext cx="19050" cy="33338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33" y="9"/>
                  </a:cxn>
                  <a:cxn ang="0">
                    <a:pos x="32" y="13"/>
                  </a:cxn>
                  <a:cxn ang="0">
                    <a:pos x="25" y="19"/>
                  </a:cxn>
                  <a:cxn ang="0">
                    <a:pos x="25" y="19"/>
                  </a:cxn>
                  <a:cxn ang="0">
                    <a:pos x="21" y="25"/>
                  </a:cxn>
                  <a:cxn ang="0">
                    <a:pos x="18" y="29"/>
                  </a:cxn>
                  <a:cxn ang="0">
                    <a:pos x="15" y="39"/>
                  </a:cxn>
                  <a:cxn ang="0">
                    <a:pos x="15" y="39"/>
                  </a:cxn>
                  <a:cxn ang="0">
                    <a:pos x="7" y="57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0" y="80"/>
                  </a:cxn>
                  <a:cxn ang="0">
                    <a:pos x="1" y="82"/>
                  </a:cxn>
                  <a:cxn ang="0">
                    <a:pos x="4" y="82"/>
                  </a:cxn>
                  <a:cxn ang="0">
                    <a:pos x="8" y="82"/>
                  </a:cxn>
                  <a:cxn ang="0">
                    <a:pos x="11" y="81"/>
                  </a:cxn>
                  <a:cxn ang="0">
                    <a:pos x="12" y="78"/>
                  </a:cxn>
                  <a:cxn ang="0">
                    <a:pos x="12" y="78"/>
                  </a:cxn>
                  <a:cxn ang="0">
                    <a:pos x="20" y="57"/>
                  </a:cxn>
                  <a:cxn ang="0">
                    <a:pos x="29" y="36"/>
                  </a:cxn>
                  <a:cxn ang="0">
                    <a:pos x="29" y="36"/>
                  </a:cxn>
                  <a:cxn ang="0">
                    <a:pos x="33" y="29"/>
                  </a:cxn>
                  <a:cxn ang="0">
                    <a:pos x="38" y="22"/>
                  </a:cxn>
                  <a:cxn ang="0">
                    <a:pos x="43" y="14"/>
                  </a:cxn>
                  <a:cxn ang="0">
                    <a:pos x="46" y="6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5" y="2"/>
                  </a:cxn>
                  <a:cxn ang="0">
                    <a:pos x="41" y="0"/>
                  </a:cxn>
                  <a:cxn ang="0">
                    <a:pos x="39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82">
                    <a:moveTo>
                      <a:pt x="34" y="4"/>
                    </a:moveTo>
                    <a:lnTo>
                      <a:pt x="34" y="4"/>
                    </a:lnTo>
                    <a:lnTo>
                      <a:pt x="33" y="9"/>
                    </a:lnTo>
                    <a:lnTo>
                      <a:pt x="32" y="13"/>
                    </a:lnTo>
                    <a:lnTo>
                      <a:pt x="25" y="19"/>
                    </a:lnTo>
                    <a:lnTo>
                      <a:pt x="25" y="19"/>
                    </a:lnTo>
                    <a:lnTo>
                      <a:pt x="21" y="25"/>
                    </a:lnTo>
                    <a:lnTo>
                      <a:pt x="18" y="29"/>
                    </a:lnTo>
                    <a:lnTo>
                      <a:pt x="15" y="39"/>
                    </a:lnTo>
                    <a:lnTo>
                      <a:pt x="15" y="39"/>
                    </a:lnTo>
                    <a:lnTo>
                      <a:pt x="7" y="57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0" y="80"/>
                    </a:lnTo>
                    <a:lnTo>
                      <a:pt x="1" y="82"/>
                    </a:lnTo>
                    <a:lnTo>
                      <a:pt x="4" y="82"/>
                    </a:lnTo>
                    <a:lnTo>
                      <a:pt x="8" y="82"/>
                    </a:lnTo>
                    <a:lnTo>
                      <a:pt x="11" y="81"/>
                    </a:lnTo>
                    <a:lnTo>
                      <a:pt x="12" y="78"/>
                    </a:lnTo>
                    <a:lnTo>
                      <a:pt x="12" y="78"/>
                    </a:lnTo>
                    <a:lnTo>
                      <a:pt x="20" y="57"/>
                    </a:lnTo>
                    <a:lnTo>
                      <a:pt x="29" y="36"/>
                    </a:lnTo>
                    <a:lnTo>
                      <a:pt x="29" y="36"/>
                    </a:lnTo>
                    <a:lnTo>
                      <a:pt x="33" y="29"/>
                    </a:lnTo>
                    <a:lnTo>
                      <a:pt x="38" y="22"/>
                    </a:lnTo>
                    <a:lnTo>
                      <a:pt x="43" y="14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5" y="2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21" name="Freeform 209"/>
              <p:cNvSpPr/>
              <p:nvPr/>
            </p:nvSpPr>
            <p:spPr bwMode="auto">
              <a:xfrm>
                <a:off x="3402014" y="4460876"/>
                <a:ext cx="55563" cy="69850"/>
              </a:xfrm>
              <a:custGeom>
                <a:avLst/>
                <a:gdLst/>
                <a:ahLst/>
                <a:cxnLst>
                  <a:cxn ang="0">
                    <a:pos x="135" y="0"/>
                  </a:cxn>
                  <a:cxn ang="0">
                    <a:pos x="135" y="0"/>
                  </a:cxn>
                  <a:cxn ang="0">
                    <a:pos x="131" y="2"/>
                  </a:cxn>
                  <a:cxn ang="0">
                    <a:pos x="126" y="3"/>
                  </a:cxn>
                  <a:cxn ang="0">
                    <a:pos x="117" y="9"/>
                  </a:cxn>
                  <a:cxn ang="0">
                    <a:pos x="109" y="17"/>
                  </a:cxn>
                  <a:cxn ang="0">
                    <a:pos x="102" y="26"/>
                  </a:cxn>
                  <a:cxn ang="0">
                    <a:pos x="89" y="47"/>
                  </a:cxn>
                  <a:cxn ang="0">
                    <a:pos x="79" y="66"/>
                  </a:cxn>
                  <a:cxn ang="0">
                    <a:pos x="79" y="66"/>
                  </a:cxn>
                  <a:cxn ang="0">
                    <a:pos x="68" y="79"/>
                  </a:cxn>
                  <a:cxn ang="0">
                    <a:pos x="58" y="91"/>
                  </a:cxn>
                  <a:cxn ang="0">
                    <a:pos x="36" y="115"/>
                  </a:cxn>
                  <a:cxn ang="0">
                    <a:pos x="25" y="127"/>
                  </a:cxn>
                  <a:cxn ang="0">
                    <a:pos x="16" y="140"/>
                  </a:cxn>
                  <a:cxn ang="0">
                    <a:pos x="7" y="153"/>
                  </a:cxn>
                  <a:cxn ang="0">
                    <a:pos x="0" y="169"/>
                  </a:cxn>
                  <a:cxn ang="0">
                    <a:pos x="0" y="169"/>
                  </a:cxn>
                  <a:cxn ang="0">
                    <a:pos x="0" y="170"/>
                  </a:cxn>
                  <a:cxn ang="0">
                    <a:pos x="2" y="173"/>
                  </a:cxn>
                  <a:cxn ang="0">
                    <a:pos x="3" y="174"/>
                  </a:cxn>
                  <a:cxn ang="0">
                    <a:pos x="4" y="176"/>
                  </a:cxn>
                  <a:cxn ang="0">
                    <a:pos x="8" y="176"/>
                  </a:cxn>
                  <a:cxn ang="0">
                    <a:pos x="11" y="174"/>
                  </a:cxn>
                  <a:cxn ang="0">
                    <a:pos x="12" y="172"/>
                  </a:cxn>
                  <a:cxn ang="0">
                    <a:pos x="12" y="172"/>
                  </a:cxn>
                  <a:cxn ang="0">
                    <a:pos x="17" y="160"/>
                  </a:cxn>
                  <a:cxn ang="0">
                    <a:pos x="24" y="148"/>
                  </a:cxn>
                  <a:cxn ang="0">
                    <a:pos x="32" y="138"/>
                  </a:cxn>
                  <a:cxn ang="0">
                    <a:pos x="41" y="126"/>
                  </a:cxn>
                  <a:cxn ang="0">
                    <a:pos x="59" y="105"/>
                  </a:cxn>
                  <a:cxn ang="0">
                    <a:pos x="76" y="87"/>
                  </a:cxn>
                  <a:cxn ang="0">
                    <a:pos x="76" y="87"/>
                  </a:cxn>
                  <a:cxn ang="0">
                    <a:pos x="83" y="79"/>
                  </a:cxn>
                  <a:cxn ang="0">
                    <a:pos x="89" y="68"/>
                  </a:cxn>
                  <a:cxn ang="0">
                    <a:pos x="104" y="43"/>
                  </a:cxn>
                  <a:cxn ang="0">
                    <a:pos x="111" y="32"/>
                  </a:cxn>
                  <a:cxn ang="0">
                    <a:pos x="119" y="23"/>
                  </a:cxn>
                  <a:cxn ang="0">
                    <a:pos x="127" y="15"/>
                  </a:cxn>
                  <a:cxn ang="0">
                    <a:pos x="131" y="13"/>
                  </a:cxn>
                  <a:cxn ang="0">
                    <a:pos x="135" y="12"/>
                  </a:cxn>
                  <a:cxn ang="0">
                    <a:pos x="135" y="12"/>
                  </a:cxn>
                  <a:cxn ang="0">
                    <a:pos x="138" y="12"/>
                  </a:cxn>
                  <a:cxn ang="0">
                    <a:pos x="140" y="9"/>
                  </a:cxn>
                  <a:cxn ang="0">
                    <a:pos x="142" y="6"/>
                  </a:cxn>
                  <a:cxn ang="0">
                    <a:pos x="140" y="4"/>
                  </a:cxn>
                  <a:cxn ang="0">
                    <a:pos x="140" y="2"/>
                  </a:cxn>
                  <a:cxn ang="0">
                    <a:pos x="138" y="2"/>
                  </a:cxn>
                  <a:cxn ang="0">
                    <a:pos x="135" y="0"/>
                  </a:cxn>
                  <a:cxn ang="0">
                    <a:pos x="135" y="0"/>
                  </a:cxn>
                </a:cxnLst>
                <a:rect l="0" t="0" r="r" b="b"/>
                <a:pathLst>
                  <a:path w="142" h="176">
                    <a:moveTo>
                      <a:pt x="135" y="0"/>
                    </a:moveTo>
                    <a:lnTo>
                      <a:pt x="135" y="0"/>
                    </a:lnTo>
                    <a:lnTo>
                      <a:pt x="131" y="2"/>
                    </a:lnTo>
                    <a:lnTo>
                      <a:pt x="126" y="3"/>
                    </a:lnTo>
                    <a:lnTo>
                      <a:pt x="117" y="9"/>
                    </a:lnTo>
                    <a:lnTo>
                      <a:pt x="109" y="17"/>
                    </a:lnTo>
                    <a:lnTo>
                      <a:pt x="102" y="26"/>
                    </a:lnTo>
                    <a:lnTo>
                      <a:pt x="89" y="47"/>
                    </a:lnTo>
                    <a:lnTo>
                      <a:pt x="79" y="66"/>
                    </a:lnTo>
                    <a:lnTo>
                      <a:pt x="79" y="66"/>
                    </a:lnTo>
                    <a:lnTo>
                      <a:pt x="68" y="79"/>
                    </a:lnTo>
                    <a:lnTo>
                      <a:pt x="58" y="91"/>
                    </a:lnTo>
                    <a:lnTo>
                      <a:pt x="36" y="115"/>
                    </a:lnTo>
                    <a:lnTo>
                      <a:pt x="25" y="127"/>
                    </a:lnTo>
                    <a:lnTo>
                      <a:pt x="16" y="140"/>
                    </a:lnTo>
                    <a:lnTo>
                      <a:pt x="7" y="153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3" y="174"/>
                    </a:lnTo>
                    <a:lnTo>
                      <a:pt x="4" y="176"/>
                    </a:lnTo>
                    <a:lnTo>
                      <a:pt x="8" y="176"/>
                    </a:lnTo>
                    <a:lnTo>
                      <a:pt x="11" y="174"/>
                    </a:lnTo>
                    <a:lnTo>
                      <a:pt x="12" y="172"/>
                    </a:lnTo>
                    <a:lnTo>
                      <a:pt x="12" y="172"/>
                    </a:lnTo>
                    <a:lnTo>
                      <a:pt x="17" y="160"/>
                    </a:lnTo>
                    <a:lnTo>
                      <a:pt x="24" y="148"/>
                    </a:lnTo>
                    <a:lnTo>
                      <a:pt x="32" y="138"/>
                    </a:lnTo>
                    <a:lnTo>
                      <a:pt x="41" y="126"/>
                    </a:lnTo>
                    <a:lnTo>
                      <a:pt x="59" y="105"/>
                    </a:lnTo>
                    <a:lnTo>
                      <a:pt x="76" y="87"/>
                    </a:lnTo>
                    <a:lnTo>
                      <a:pt x="76" y="87"/>
                    </a:lnTo>
                    <a:lnTo>
                      <a:pt x="83" y="79"/>
                    </a:lnTo>
                    <a:lnTo>
                      <a:pt x="89" y="68"/>
                    </a:lnTo>
                    <a:lnTo>
                      <a:pt x="104" y="43"/>
                    </a:lnTo>
                    <a:lnTo>
                      <a:pt x="111" y="32"/>
                    </a:lnTo>
                    <a:lnTo>
                      <a:pt x="119" y="23"/>
                    </a:lnTo>
                    <a:lnTo>
                      <a:pt x="127" y="15"/>
                    </a:lnTo>
                    <a:lnTo>
                      <a:pt x="131" y="13"/>
                    </a:lnTo>
                    <a:lnTo>
                      <a:pt x="135" y="12"/>
                    </a:lnTo>
                    <a:lnTo>
                      <a:pt x="135" y="12"/>
                    </a:lnTo>
                    <a:lnTo>
                      <a:pt x="138" y="12"/>
                    </a:lnTo>
                    <a:lnTo>
                      <a:pt x="140" y="9"/>
                    </a:lnTo>
                    <a:lnTo>
                      <a:pt x="142" y="6"/>
                    </a:lnTo>
                    <a:lnTo>
                      <a:pt x="140" y="4"/>
                    </a:lnTo>
                    <a:lnTo>
                      <a:pt x="140" y="2"/>
                    </a:lnTo>
                    <a:lnTo>
                      <a:pt x="138" y="2"/>
                    </a:lnTo>
                    <a:lnTo>
                      <a:pt x="135" y="0"/>
                    </a:lnTo>
                    <a:lnTo>
                      <a:pt x="13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22" name="Freeform 210"/>
              <p:cNvSpPr/>
              <p:nvPr/>
            </p:nvSpPr>
            <p:spPr bwMode="auto">
              <a:xfrm>
                <a:off x="3411539" y="4460876"/>
                <a:ext cx="73025" cy="104775"/>
              </a:xfrm>
              <a:custGeom>
                <a:avLst/>
                <a:gdLst/>
                <a:ahLst/>
                <a:cxnLst>
                  <a:cxn ang="0">
                    <a:pos x="174" y="3"/>
                  </a:cxn>
                  <a:cxn ang="0">
                    <a:pos x="174" y="3"/>
                  </a:cxn>
                  <a:cxn ang="0">
                    <a:pos x="126" y="63"/>
                  </a:cxn>
                  <a:cxn ang="0">
                    <a:pos x="102" y="94"/>
                  </a:cxn>
                  <a:cxn ang="0">
                    <a:pos x="80" y="125"/>
                  </a:cxn>
                  <a:cxn ang="0">
                    <a:pos x="80" y="125"/>
                  </a:cxn>
                  <a:cxn ang="0">
                    <a:pos x="54" y="161"/>
                  </a:cxn>
                  <a:cxn ang="0">
                    <a:pos x="28" y="199"/>
                  </a:cxn>
                  <a:cxn ang="0">
                    <a:pos x="28" y="199"/>
                  </a:cxn>
                  <a:cxn ang="0">
                    <a:pos x="19" y="212"/>
                  </a:cxn>
                  <a:cxn ang="0">
                    <a:pos x="11" y="227"/>
                  </a:cxn>
                  <a:cxn ang="0">
                    <a:pos x="4" y="241"/>
                  </a:cxn>
                  <a:cxn ang="0">
                    <a:pos x="2" y="249"/>
                  </a:cxn>
                  <a:cxn ang="0">
                    <a:pos x="0" y="258"/>
                  </a:cxn>
                  <a:cxn ang="0">
                    <a:pos x="0" y="258"/>
                  </a:cxn>
                  <a:cxn ang="0">
                    <a:pos x="2" y="261"/>
                  </a:cxn>
                  <a:cxn ang="0">
                    <a:pos x="3" y="262"/>
                  </a:cxn>
                  <a:cxn ang="0">
                    <a:pos x="4" y="263"/>
                  </a:cxn>
                  <a:cxn ang="0">
                    <a:pos x="6" y="263"/>
                  </a:cxn>
                  <a:cxn ang="0">
                    <a:pos x="11" y="262"/>
                  </a:cxn>
                  <a:cxn ang="0">
                    <a:pos x="12" y="261"/>
                  </a:cxn>
                  <a:cxn ang="0">
                    <a:pos x="12" y="258"/>
                  </a:cxn>
                  <a:cxn ang="0">
                    <a:pos x="12" y="258"/>
                  </a:cxn>
                  <a:cxn ang="0">
                    <a:pos x="15" y="247"/>
                  </a:cxn>
                  <a:cxn ang="0">
                    <a:pos x="17" y="238"/>
                  </a:cxn>
                  <a:cxn ang="0">
                    <a:pos x="21" y="229"/>
                  </a:cxn>
                  <a:cxn ang="0">
                    <a:pos x="27" y="220"/>
                  </a:cxn>
                  <a:cxn ang="0">
                    <a:pos x="38" y="203"/>
                  </a:cxn>
                  <a:cxn ang="0">
                    <a:pos x="50" y="187"/>
                  </a:cxn>
                  <a:cxn ang="0">
                    <a:pos x="50" y="187"/>
                  </a:cxn>
                  <a:cxn ang="0">
                    <a:pos x="89" y="131"/>
                  </a:cxn>
                  <a:cxn ang="0">
                    <a:pos x="89" y="131"/>
                  </a:cxn>
                  <a:cxn ang="0">
                    <a:pos x="112" y="100"/>
                  </a:cxn>
                  <a:cxn ang="0">
                    <a:pos x="135" y="70"/>
                  </a:cxn>
                  <a:cxn ang="0">
                    <a:pos x="182" y="11"/>
                  </a:cxn>
                  <a:cxn ang="0">
                    <a:pos x="182" y="11"/>
                  </a:cxn>
                  <a:cxn ang="0">
                    <a:pos x="184" y="8"/>
                  </a:cxn>
                  <a:cxn ang="0">
                    <a:pos x="184" y="6"/>
                  </a:cxn>
                  <a:cxn ang="0">
                    <a:pos x="181" y="2"/>
                  </a:cxn>
                  <a:cxn ang="0">
                    <a:pos x="180" y="0"/>
                  </a:cxn>
                  <a:cxn ang="0">
                    <a:pos x="178" y="0"/>
                  </a:cxn>
                  <a:cxn ang="0">
                    <a:pos x="176" y="0"/>
                  </a:cxn>
                  <a:cxn ang="0">
                    <a:pos x="174" y="3"/>
                  </a:cxn>
                  <a:cxn ang="0">
                    <a:pos x="174" y="3"/>
                  </a:cxn>
                </a:cxnLst>
                <a:rect l="0" t="0" r="r" b="b"/>
                <a:pathLst>
                  <a:path w="184" h="263">
                    <a:moveTo>
                      <a:pt x="174" y="3"/>
                    </a:moveTo>
                    <a:lnTo>
                      <a:pt x="174" y="3"/>
                    </a:lnTo>
                    <a:lnTo>
                      <a:pt x="126" y="63"/>
                    </a:lnTo>
                    <a:lnTo>
                      <a:pt x="102" y="94"/>
                    </a:lnTo>
                    <a:lnTo>
                      <a:pt x="80" y="125"/>
                    </a:lnTo>
                    <a:lnTo>
                      <a:pt x="80" y="125"/>
                    </a:lnTo>
                    <a:lnTo>
                      <a:pt x="54" y="161"/>
                    </a:lnTo>
                    <a:lnTo>
                      <a:pt x="28" y="199"/>
                    </a:lnTo>
                    <a:lnTo>
                      <a:pt x="28" y="199"/>
                    </a:lnTo>
                    <a:lnTo>
                      <a:pt x="19" y="212"/>
                    </a:lnTo>
                    <a:lnTo>
                      <a:pt x="11" y="227"/>
                    </a:lnTo>
                    <a:lnTo>
                      <a:pt x="4" y="241"/>
                    </a:lnTo>
                    <a:lnTo>
                      <a:pt x="2" y="249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2" y="261"/>
                    </a:lnTo>
                    <a:lnTo>
                      <a:pt x="3" y="262"/>
                    </a:lnTo>
                    <a:lnTo>
                      <a:pt x="4" y="263"/>
                    </a:lnTo>
                    <a:lnTo>
                      <a:pt x="6" y="263"/>
                    </a:lnTo>
                    <a:lnTo>
                      <a:pt x="11" y="262"/>
                    </a:lnTo>
                    <a:lnTo>
                      <a:pt x="12" y="261"/>
                    </a:lnTo>
                    <a:lnTo>
                      <a:pt x="12" y="258"/>
                    </a:lnTo>
                    <a:lnTo>
                      <a:pt x="12" y="258"/>
                    </a:lnTo>
                    <a:lnTo>
                      <a:pt x="15" y="247"/>
                    </a:lnTo>
                    <a:lnTo>
                      <a:pt x="17" y="238"/>
                    </a:lnTo>
                    <a:lnTo>
                      <a:pt x="21" y="229"/>
                    </a:lnTo>
                    <a:lnTo>
                      <a:pt x="27" y="220"/>
                    </a:lnTo>
                    <a:lnTo>
                      <a:pt x="38" y="203"/>
                    </a:lnTo>
                    <a:lnTo>
                      <a:pt x="50" y="187"/>
                    </a:lnTo>
                    <a:lnTo>
                      <a:pt x="50" y="187"/>
                    </a:lnTo>
                    <a:lnTo>
                      <a:pt x="89" y="131"/>
                    </a:lnTo>
                    <a:lnTo>
                      <a:pt x="89" y="131"/>
                    </a:lnTo>
                    <a:lnTo>
                      <a:pt x="112" y="100"/>
                    </a:lnTo>
                    <a:lnTo>
                      <a:pt x="135" y="70"/>
                    </a:lnTo>
                    <a:lnTo>
                      <a:pt x="182" y="11"/>
                    </a:lnTo>
                    <a:lnTo>
                      <a:pt x="182" y="11"/>
                    </a:lnTo>
                    <a:lnTo>
                      <a:pt x="184" y="8"/>
                    </a:lnTo>
                    <a:lnTo>
                      <a:pt x="184" y="6"/>
                    </a:lnTo>
                    <a:lnTo>
                      <a:pt x="181" y="2"/>
                    </a:lnTo>
                    <a:lnTo>
                      <a:pt x="180" y="0"/>
                    </a:lnTo>
                    <a:lnTo>
                      <a:pt x="178" y="0"/>
                    </a:lnTo>
                    <a:lnTo>
                      <a:pt x="176" y="0"/>
                    </a:lnTo>
                    <a:lnTo>
                      <a:pt x="174" y="3"/>
                    </a:lnTo>
                    <a:lnTo>
                      <a:pt x="17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23" name="Freeform 211"/>
              <p:cNvSpPr/>
              <p:nvPr/>
            </p:nvSpPr>
            <p:spPr bwMode="auto">
              <a:xfrm>
                <a:off x="3421064" y="4464051"/>
                <a:ext cx="90488" cy="130175"/>
              </a:xfrm>
              <a:custGeom>
                <a:avLst/>
                <a:gdLst/>
                <a:ahLst/>
                <a:cxnLst>
                  <a:cxn ang="0">
                    <a:pos x="218" y="1"/>
                  </a:cxn>
                  <a:cxn ang="0">
                    <a:pos x="218" y="1"/>
                  </a:cxn>
                  <a:cxn ang="0">
                    <a:pos x="209" y="11"/>
                  </a:cxn>
                  <a:cxn ang="0">
                    <a:pos x="200" y="20"/>
                  </a:cxn>
                  <a:cxn ang="0">
                    <a:pos x="186" y="39"/>
                  </a:cxn>
                  <a:cxn ang="0">
                    <a:pos x="157" y="80"/>
                  </a:cxn>
                  <a:cxn ang="0">
                    <a:pos x="157" y="80"/>
                  </a:cxn>
                  <a:cxn ang="0">
                    <a:pos x="88" y="177"/>
                  </a:cxn>
                  <a:cxn ang="0">
                    <a:pos x="88" y="177"/>
                  </a:cxn>
                  <a:cxn ang="0">
                    <a:pos x="54" y="224"/>
                  </a:cxn>
                  <a:cxn ang="0">
                    <a:pos x="21" y="272"/>
                  </a:cxn>
                  <a:cxn ang="0">
                    <a:pos x="21" y="272"/>
                  </a:cxn>
                  <a:cxn ang="0">
                    <a:pos x="13" y="284"/>
                  </a:cxn>
                  <a:cxn ang="0">
                    <a:pos x="7" y="297"/>
                  </a:cxn>
                  <a:cxn ang="0">
                    <a:pos x="3" y="304"/>
                  </a:cxn>
                  <a:cxn ang="0">
                    <a:pos x="1" y="310"/>
                  </a:cxn>
                  <a:cxn ang="0">
                    <a:pos x="0" y="317"/>
                  </a:cxn>
                  <a:cxn ang="0">
                    <a:pos x="0" y="323"/>
                  </a:cxn>
                  <a:cxn ang="0">
                    <a:pos x="0" y="323"/>
                  </a:cxn>
                  <a:cxn ang="0">
                    <a:pos x="1" y="326"/>
                  </a:cxn>
                  <a:cxn ang="0">
                    <a:pos x="3" y="327"/>
                  </a:cxn>
                  <a:cxn ang="0">
                    <a:pos x="4" y="327"/>
                  </a:cxn>
                  <a:cxn ang="0">
                    <a:pos x="7" y="327"/>
                  </a:cxn>
                  <a:cxn ang="0">
                    <a:pos x="10" y="324"/>
                  </a:cxn>
                  <a:cxn ang="0">
                    <a:pos x="10" y="323"/>
                  </a:cxn>
                  <a:cxn ang="0">
                    <a:pos x="12" y="321"/>
                  </a:cxn>
                  <a:cxn ang="0">
                    <a:pos x="12" y="321"/>
                  </a:cxn>
                  <a:cxn ang="0">
                    <a:pos x="12" y="314"/>
                  </a:cxn>
                  <a:cxn ang="0">
                    <a:pos x="13" y="306"/>
                  </a:cxn>
                  <a:cxn ang="0">
                    <a:pos x="17" y="298"/>
                  </a:cxn>
                  <a:cxn ang="0">
                    <a:pos x="22" y="289"/>
                  </a:cxn>
                  <a:cxn ang="0">
                    <a:pos x="34" y="273"/>
                  </a:cxn>
                  <a:cxn ang="0">
                    <a:pos x="42" y="262"/>
                  </a:cxn>
                  <a:cxn ang="0">
                    <a:pos x="42" y="262"/>
                  </a:cxn>
                  <a:cxn ang="0">
                    <a:pos x="72" y="217"/>
                  </a:cxn>
                  <a:cxn ang="0">
                    <a:pos x="103" y="174"/>
                  </a:cxn>
                  <a:cxn ang="0">
                    <a:pos x="103" y="174"/>
                  </a:cxn>
                  <a:cxn ang="0">
                    <a:pos x="161" y="94"/>
                  </a:cxn>
                  <a:cxn ang="0">
                    <a:pos x="161" y="94"/>
                  </a:cxn>
                  <a:cxn ang="0">
                    <a:pos x="191" y="50"/>
                  </a:cxn>
                  <a:cxn ang="0">
                    <a:pos x="208" y="29"/>
                  </a:cxn>
                  <a:cxn ang="0">
                    <a:pos x="217" y="20"/>
                  </a:cxn>
                  <a:cxn ang="0">
                    <a:pos x="226" y="11"/>
                  </a:cxn>
                  <a:cxn ang="0">
                    <a:pos x="226" y="11"/>
                  </a:cxn>
                  <a:cxn ang="0">
                    <a:pos x="228" y="8"/>
                  </a:cxn>
                  <a:cxn ang="0">
                    <a:pos x="229" y="7"/>
                  </a:cxn>
                  <a:cxn ang="0">
                    <a:pos x="228" y="4"/>
                  </a:cxn>
                  <a:cxn ang="0">
                    <a:pos x="226" y="3"/>
                  </a:cxn>
                  <a:cxn ang="0">
                    <a:pos x="222" y="0"/>
                  </a:cxn>
                  <a:cxn ang="0">
                    <a:pos x="221" y="0"/>
                  </a:cxn>
                  <a:cxn ang="0">
                    <a:pos x="218" y="1"/>
                  </a:cxn>
                  <a:cxn ang="0">
                    <a:pos x="218" y="1"/>
                  </a:cxn>
                </a:cxnLst>
                <a:rect l="0" t="0" r="r" b="b"/>
                <a:pathLst>
                  <a:path w="229" h="327">
                    <a:moveTo>
                      <a:pt x="218" y="1"/>
                    </a:moveTo>
                    <a:lnTo>
                      <a:pt x="218" y="1"/>
                    </a:lnTo>
                    <a:lnTo>
                      <a:pt x="209" y="11"/>
                    </a:lnTo>
                    <a:lnTo>
                      <a:pt x="200" y="20"/>
                    </a:lnTo>
                    <a:lnTo>
                      <a:pt x="186" y="39"/>
                    </a:lnTo>
                    <a:lnTo>
                      <a:pt x="157" y="80"/>
                    </a:lnTo>
                    <a:lnTo>
                      <a:pt x="157" y="80"/>
                    </a:lnTo>
                    <a:lnTo>
                      <a:pt x="88" y="177"/>
                    </a:lnTo>
                    <a:lnTo>
                      <a:pt x="88" y="177"/>
                    </a:lnTo>
                    <a:lnTo>
                      <a:pt x="54" y="224"/>
                    </a:lnTo>
                    <a:lnTo>
                      <a:pt x="21" y="272"/>
                    </a:lnTo>
                    <a:lnTo>
                      <a:pt x="21" y="272"/>
                    </a:lnTo>
                    <a:lnTo>
                      <a:pt x="13" y="284"/>
                    </a:lnTo>
                    <a:lnTo>
                      <a:pt x="7" y="297"/>
                    </a:lnTo>
                    <a:lnTo>
                      <a:pt x="3" y="304"/>
                    </a:lnTo>
                    <a:lnTo>
                      <a:pt x="1" y="310"/>
                    </a:lnTo>
                    <a:lnTo>
                      <a:pt x="0" y="317"/>
                    </a:lnTo>
                    <a:lnTo>
                      <a:pt x="0" y="323"/>
                    </a:lnTo>
                    <a:lnTo>
                      <a:pt x="0" y="323"/>
                    </a:lnTo>
                    <a:lnTo>
                      <a:pt x="1" y="326"/>
                    </a:lnTo>
                    <a:lnTo>
                      <a:pt x="3" y="327"/>
                    </a:lnTo>
                    <a:lnTo>
                      <a:pt x="4" y="327"/>
                    </a:lnTo>
                    <a:lnTo>
                      <a:pt x="7" y="327"/>
                    </a:lnTo>
                    <a:lnTo>
                      <a:pt x="10" y="324"/>
                    </a:lnTo>
                    <a:lnTo>
                      <a:pt x="10" y="323"/>
                    </a:lnTo>
                    <a:lnTo>
                      <a:pt x="12" y="321"/>
                    </a:lnTo>
                    <a:lnTo>
                      <a:pt x="12" y="321"/>
                    </a:lnTo>
                    <a:lnTo>
                      <a:pt x="12" y="314"/>
                    </a:lnTo>
                    <a:lnTo>
                      <a:pt x="13" y="306"/>
                    </a:lnTo>
                    <a:lnTo>
                      <a:pt x="17" y="298"/>
                    </a:lnTo>
                    <a:lnTo>
                      <a:pt x="22" y="289"/>
                    </a:lnTo>
                    <a:lnTo>
                      <a:pt x="34" y="273"/>
                    </a:lnTo>
                    <a:lnTo>
                      <a:pt x="42" y="262"/>
                    </a:lnTo>
                    <a:lnTo>
                      <a:pt x="42" y="262"/>
                    </a:lnTo>
                    <a:lnTo>
                      <a:pt x="72" y="217"/>
                    </a:lnTo>
                    <a:lnTo>
                      <a:pt x="103" y="174"/>
                    </a:lnTo>
                    <a:lnTo>
                      <a:pt x="103" y="174"/>
                    </a:lnTo>
                    <a:lnTo>
                      <a:pt x="161" y="94"/>
                    </a:lnTo>
                    <a:lnTo>
                      <a:pt x="161" y="94"/>
                    </a:lnTo>
                    <a:lnTo>
                      <a:pt x="191" y="50"/>
                    </a:lnTo>
                    <a:lnTo>
                      <a:pt x="208" y="29"/>
                    </a:lnTo>
                    <a:lnTo>
                      <a:pt x="217" y="20"/>
                    </a:lnTo>
                    <a:lnTo>
                      <a:pt x="226" y="11"/>
                    </a:lnTo>
                    <a:lnTo>
                      <a:pt x="226" y="11"/>
                    </a:lnTo>
                    <a:lnTo>
                      <a:pt x="228" y="8"/>
                    </a:lnTo>
                    <a:lnTo>
                      <a:pt x="229" y="7"/>
                    </a:lnTo>
                    <a:lnTo>
                      <a:pt x="228" y="4"/>
                    </a:lnTo>
                    <a:lnTo>
                      <a:pt x="226" y="3"/>
                    </a:lnTo>
                    <a:lnTo>
                      <a:pt x="222" y="0"/>
                    </a:lnTo>
                    <a:lnTo>
                      <a:pt x="221" y="0"/>
                    </a:lnTo>
                    <a:lnTo>
                      <a:pt x="218" y="1"/>
                    </a:lnTo>
                    <a:lnTo>
                      <a:pt x="21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24" name="Freeform 212"/>
              <p:cNvSpPr/>
              <p:nvPr/>
            </p:nvSpPr>
            <p:spPr bwMode="auto">
              <a:xfrm>
                <a:off x="3435351" y="4476751"/>
                <a:ext cx="103188" cy="133350"/>
              </a:xfrm>
              <a:custGeom>
                <a:avLst/>
                <a:gdLst/>
                <a:ahLst/>
                <a:cxnLst>
                  <a:cxn ang="0">
                    <a:pos x="251" y="2"/>
                  </a:cxn>
                  <a:cxn ang="0">
                    <a:pos x="238" y="12"/>
                  </a:cxn>
                  <a:cxn ang="0">
                    <a:pos x="227" y="26"/>
                  </a:cxn>
                  <a:cxn ang="0">
                    <a:pos x="215" y="43"/>
                  </a:cxn>
                  <a:cxn ang="0">
                    <a:pos x="180" y="88"/>
                  </a:cxn>
                  <a:cxn ang="0">
                    <a:pos x="158" y="115"/>
                  </a:cxn>
                  <a:cxn ang="0">
                    <a:pos x="115" y="173"/>
                  </a:cxn>
                  <a:cxn ang="0">
                    <a:pos x="92" y="200"/>
                  </a:cxn>
                  <a:cxn ang="0">
                    <a:pos x="26" y="283"/>
                  </a:cxn>
                  <a:cxn ang="0">
                    <a:pos x="18" y="293"/>
                  </a:cxn>
                  <a:cxn ang="0">
                    <a:pos x="4" y="314"/>
                  </a:cxn>
                  <a:cxn ang="0">
                    <a:pos x="0" y="328"/>
                  </a:cxn>
                  <a:cxn ang="0">
                    <a:pos x="1" y="335"/>
                  </a:cxn>
                  <a:cxn ang="0">
                    <a:pos x="5" y="339"/>
                  </a:cxn>
                  <a:cxn ang="0">
                    <a:pos x="10" y="338"/>
                  </a:cxn>
                  <a:cxn ang="0">
                    <a:pos x="13" y="335"/>
                  </a:cxn>
                  <a:cxn ang="0">
                    <a:pos x="13" y="332"/>
                  </a:cxn>
                  <a:cxn ang="0">
                    <a:pos x="14" y="319"/>
                  </a:cxn>
                  <a:cxn ang="0">
                    <a:pos x="22" y="305"/>
                  </a:cxn>
                  <a:cxn ang="0">
                    <a:pos x="41" y="280"/>
                  </a:cxn>
                  <a:cxn ang="0">
                    <a:pos x="51" y="267"/>
                  </a:cxn>
                  <a:cxn ang="0">
                    <a:pos x="79" y="230"/>
                  </a:cxn>
                  <a:cxn ang="0">
                    <a:pos x="120" y="185"/>
                  </a:cxn>
                  <a:cxn ang="0">
                    <a:pos x="154" y="140"/>
                  </a:cxn>
                  <a:cxn ang="0">
                    <a:pos x="188" y="96"/>
                  </a:cxn>
                  <a:cxn ang="0">
                    <a:pos x="219" y="56"/>
                  </a:cxn>
                  <a:cxn ang="0">
                    <a:pos x="229" y="45"/>
                  </a:cxn>
                  <a:cxn ang="0">
                    <a:pos x="246" y="20"/>
                  </a:cxn>
                  <a:cxn ang="0">
                    <a:pos x="257" y="12"/>
                  </a:cxn>
                  <a:cxn ang="0">
                    <a:pos x="259" y="9"/>
                  </a:cxn>
                  <a:cxn ang="0">
                    <a:pos x="259" y="4"/>
                  </a:cxn>
                  <a:cxn ang="0">
                    <a:pos x="253" y="0"/>
                  </a:cxn>
                  <a:cxn ang="0">
                    <a:pos x="251" y="2"/>
                  </a:cxn>
                </a:cxnLst>
                <a:rect l="0" t="0" r="r" b="b"/>
                <a:pathLst>
                  <a:path w="260" h="339">
                    <a:moveTo>
                      <a:pt x="251" y="2"/>
                    </a:moveTo>
                    <a:lnTo>
                      <a:pt x="251" y="2"/>
                    </a:lnTo>
                    <a:lnTo>
                      <a:pt x="244" y="7"/>
                    </a:lnTo>
                    <a:lnTo>
                      <a:pt x="238" y="12"/>
                    </a:lnTo>
                    <a:lnTo>
                      <a:pt x="232" y="20"/>
                    </a:lnTo>
                    <a:lnTo>
                      <a:pt x="227" y="26"/>
                    </a:lnTo>
                    <a:lnTo>
                      <a:pt x="227" y="26"/>
                    </a:lnTo>
                    <a:lnTo>
                      <a:pt x="215" y="43"/>
                    </a:lnTo>
                    <a:lnTo>
                      <a:pt x="204" y="58"/>
                    </a:lnTo>
                    <a:lnTo>
                      <a:pt x="180" y="88"/>
                    </a:lnTo>
                    <a:lnTo>
                      <a:pt x="180" y="88"/>
                    </a:lnTo>
                    <a:lnTo>
                      <a:pt x="158" y="115"/>
                    </a:lnTo>
                    <a:lnTo>
                      <a:pt x="136" y="144"/>
                    </a:lnTo>
                    <a:lnTo>
                      <a:pt x="115" y="173"/>
                    </a:lnTo>
                    <a:lnTo>
                      <a:pt x="92" y="200"/>
                    </a:lnTo>
                    <a:lnTo>
                      <a:pt x="92" y="200"/>
                    </a:lnTo>
                    <a:lnTo>
                      <a:pt x="58" y="241"/>
                    </a:lnTo>
                    <a:lnTo>
                      <a:pt x="26" y="283"/>
                    </a:lnTo>
                    <a:lnTo>
                      <a:pt x="26" y="283"/>
                    </a:lnTo>
                    <a:lnTo>
                      <a:pt x="18" y="293"/>
                    </a:lnTo>
                    <a:lnTo>
                      <a:pt x="7" y="306"/>
                    </a:lnTo>
                    <a:lnTo>
                      <a:pt x="4" y="314"/>
                    </a:lnTo>
                    <a:lnTo>
                      <a:pt x="1" y="321"/>
                    </a:lnTo>
                    <a:lnTo>
                      <a:pt x="0" y="328"/>
                    </a:lnTo>
                    <a:lnTo>
                      <a:pt x="1" y="335"/>
                    </a:lnTo>
                    <a:lnTo>
                      <a:pt x="1" y="335"/>
                    </a:lnTo>
                    <a:lnTo>
                      <a:pt x="2" y="338"/>
                    </a:lnTo>
                    <a:lnTo>
                      <a:pt x="5" y="339"/>
                    </a:lnTo>
                    <a:lnTo>
                      <a:pt x="9" y="339"/>
                    </a:lnTo>
                    <a:lnTo>
                      <a:pt x="10" y="338"/>
                    </a:lnTo>
                    <a:lnTo>
                      <a:pt x="11" y="336"/>
                    </a:lnTo>
                    <a:lnTo>
                      <a:pt x="13" y="335"/>
                    </a:lnTo>
                    <a:lnTo>
                      <a:pt x="13" y="332"/>
                    </a:lnTo>
                    <a:lnTo>
                      <a:pt x="13" y="332"/>
                    </a:lnTo>
                    <a:lnTo>
                      <a:pt x="11" y="326"/>
                    </a:lnTo>
                    <a:lnTo>
                      <a:pt x="14" y="319"/>
                    </a:lnTo>
                    <a:lnTo>
                      <a:pt x="17" y="311"/>
                    </a:lnTo>
                    <a:lnTo>
                      <a:pt x="22" y="305"/>
                    </a:lnTo>
                    <a:lnTo>
                      <a:pt x="34" y="291"/>
                    </a:lnTo>
                    <a:lnTo>
                      <a:pt x="41" y="280"/>
                    </a:lnTo>
                    <a:lnTo>
                      <a:pt x="41" y="280"/>
                    </a:lnTo>
                    <a:lnTo>
                      <a:pt x="51" y="267"/>
                    </a:lnTo>
                    <a:lnTo>
                      <a:pt x="60" y="255"/>
                    </a:lnTo>
                    <a:lnTo>
                      <a:pt x="79" y="230"/>
                    </a:lnTo>
                    <a:lnTo>
                      <a:pt x="100" y="208"/>
                    </a:lnTo>
                    <a:lnTo>
                      <a:pt x="120" y="185"/>
                    </a:lnTo>
                    <a:lnTo>
                      <a:pt x="120" y="185"/>
                    </a:lnTo>
                    <a:lnTo>
                      <a:pt x="154" y="140"/>
                    </a:lnTo>
                    <a:lnTo>
                      <a:pt x="170" y="118"/>
                    </a:lnTo>
                    <a:lnTo>
                      <a:pt x="188" y="96"/>
                    </a:lnTo>
                    <a:lnTo>
                      <a:pt x="188" y="96"/>
                    </a:lnTo>
                    <a:lnTo>
                      <a:pt x="219" y="56"/>
                    </a:lnTo>
                    <a:lnTo>
                      <a:pt x="219" y="56"/>
                    </a:lnTo>
                    <a:lnTo>
                      <a:pt x="229" y="45"/>
                    </a:lnTo>
                    <a:lnTo>
                      <a:pt x="236" y="32"/>
                    </a:lnTo>
                    <a:lnTo>
                      <a:pt x="246" y="20"/>
                    </a:lnTo>
                    <a:lnTo>
                      <a:pt x="251" y="16"/>
                    </a:lnTo>
                    <a:lnTo>
                      <a:pt x="257" y="12"/>
                    </a:lnTo>
                    <a:lnTo>
                      <a:pt x="257" y="12"/>
                    </a:lnTo>
                    <a:lnTo>
                      <a:pt x="259" y="9"/>
                    </a:lnTo>
                    <a:lnTo>
                      <a:pt x="260" y="8"/>
                    </a:lnTo>
                    <a:lnTo>
                      <a:pt x="259" y="4"/>
                    </a:lnTo>
                    <a:lnTo>
                      <a:pt x="256" y="2"/>
                    </a:lnTo>
                    <a:lnTo>
                      <a:pt x="253" y="0"/>
                    </a:lnTo>
                    <a:lnTo>
                      <a:pt x="251" y="2"/>
                    </a:lnTo>
                    <a:lnTo>
                      <a:pt x="25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25" name="Freeform 213"/>
              <p:cNvSpPr/>
              <p:nvPr/>
            </p:nvSpPr>
            <p:spPr bwMode="auto">
              <a:xfrm>
                <a:off x="3430589" y="4491038"/>
                <a:ext cx="128588" cy="165100"/>
              </a:xfrm>
              <a:custGeom>
                <a:avLst/>
                <a:gdLst/>
                <a:ahLst/>
                <a:cxnLst>
                  <a:cxn ang="0">
                    <a:pos x="319" y="1"/>
                  </a:cxn>
                  <a:cxn ang="0">
                    <a:pos x="319" y="1"/>
                  </a:cxn>
                  <a:cxn ang="0">
                    <a:pos x="313" y="8"/>
                  </a:cxn>
                  <a:cxn ang="0">
                    <a:pos x="308" y="15"/>
                  </a:cxn>
                  <a:cxn ang="0">
                    <a:pos x="298" y="29"/>
                  </a:cxn>
                  <a:cxn ang="0">
                    <a:pos x="298" y="29"/>
                  </a:cxn>
                  <a:cxn ang="0">
                    <a:pos x="278" y="58"/>
                  </a:cxn>
                  <a:cxn ang="0">
                    <a:pos x="255" y="85"/>
                  </a:cxn>
                  <a:cxn ang="0">
                    <a:pos x="255" y="85"/>
                  </a:cxn>
                  <a:cxn ang="0">
                    <a:pos x="208" y="143"/>
                  </a:cxn>
                  <a:cxn ang="0">
                    <a:pos x="161" y="200"/>
                  </a:cxn>
                  <a:cxn ang="0">
                    <a:pos x="161" y="200"/>
                  </a:cxn>
                  <a:cxn ang="0">
                    <a:pos x="119" y="251"/>
                  </a:cxn>
                  <a:cxn ang="0">
                    <a:pos x="77" y="304"/>
                  </a:cxn>
                  <a:cxn ang="0">
                    <a:pos x="77" y="304"/>
                  </a:cxn>
                  <a:cxn ang="0">
                    <a:pos x="39" y="351"/>
                  </a:cxn>
                  <a:cxn ang="0">
                    <a:pos x="21" y="375"/>
                  </a:cxn>
                  <a:cxn ang="0">
                    <a:pos x="12" y="389"/>
                  </a:cxn>
                  <a:cxn ang="0">
                    <a:pos x="5" y="400"/>
                  </a:cxn>
                  <a:cxn ang="0">
                    <a:pos x="5" y="400"/>
                  </a:cxn>
                  <a:cxn ang="0">
                    <a:pos x="2" y="403"/>
                  </a:cxn>
                  <a:cxn ang="0">
                    <a:pos x="0" y="406"/>
                  </a:cxn>
                  <a:cxn ang="0">
                    <a:pos x="0" y="409"/>
                  </a:cxn>
                  <a:cxn ang="0">
                    <a:pos x="0" y="409"/>
                  </a:cxn>
                  <a:cxn ang="0">
                    <a:pos x="2" y="413"/>
                  </a:cxn>
                  <a:cxn ang="0">
                    <a:pos x="5" y="415"/>
                  </a:cxn>
                  <a:cxn ang="0">
                    <a:pos x="8" y="415"/>
                  </a:cxn>
                  <a:cxn ang="0">
                    <a:pos x="12" y="413"/>
                  </a:cxn>
                  <a:cxn ang="0">
                    <a:pos x="12" y="413"/>
                  </a:cxn>
                  <a:cxn ang="0">
                    <a:pos x="19" y="399"/>
                  </a:cxn>
                  <a:cxn ang="0">
                    <a:pos x="28" y="386"/>
                  </a:cxn>
                  <a:cxn ang="0">
                    <a:pos x="46" y="361"/>
                  </a:cxn>
                  <a:cxn ang="0">
                    <a:pos x="85" y="311"/>
                  </a:cxn>
                  <a:cxn ang="0">
                    <a:pos x="85" y="311"/>
                  </a:cxn>
                  <a:cxn ang="0">
                    <a:pos x="127" y="259"/>
                  </a:cxn>
                  <a:cxn ang="0">
                    <a:pos x="169" y="208"/>
                  </a:cxn>
                  <a:cxn ang="0">
                    <a:pos x="169" y="208"/>
                  </a:cxn>
                  <a:cxn ang="0">
                    <a:pos x="257" y="102"/>
                  </a:cxn>
                  <a:cxn ang="0">
                    <a:pos x="257" y="102"/>
                  </a:cxn>
                  <a:cxn ang="0">
                    <a:pos x="274" y="81"/>
                  </a:cxn>
                  <a:cxn ang="0">
                    <a:pos x="289" y="60"/>
                  </a:cxn>
                  <a:cxn ang="0">
                    <a:pos x="289" y="60"/>
                  </a:cxn>
                  <a:cxn ang="0">
                    <a:pos x="306" y="34"/>
                  </a:cxn>
                  <a:cxn ang="0">
                    <a:pos x="315" y="21"/>
                  </a:cxn>
                  <a:cxn ang="0">
                    <a:pos x="319" y="16"/>
                  </a:cxn>
                  <a:cxn ang="0">
                    <a:pos x="325" y="12"/>
                  </a:cxn>
                  <a:cxn ang="0">
                    <a:pos x="325" y="12"/>
                  </a:cxn>
                  <a:cxn ang="0">
                    <a:pos x="327" y="9"/>
                  </a:cxn>
                  <a:cxn ang="0">
                    <a:pos x="327" y="8"/>
                  </a:cxn>
                  <a:cxn ang="0">
                    <a:pos x="327" y="3"/>
                  </a:cxn>
                  <a:cxn ang="0">
                    <a:pos x="326" y="1"/>
                  </a:cxn>
                  <a:cxn ang="0">
                    <a:pos x="323" y="0"/>
                  </a:cxn>
                  <a:cxn ang="0">
                    <a:pos x="322" y="0"/>
                  </a:cxn>
                  <a:cxn ang="0">
                    <a:pos x="319" y="1"/>
                  </a:cxn>
                  <a:cxn ang="0">
                    <a:pos x="319" y="1"/>
                  </a:cxn>
                </a:cxnLst>
                <a:rect l="0" t="0" r="r" b="b"/>
                <a:pathLst>
                  <a:path w="327" h="415">
                    <a:moveTo>
                      <a:pt x="319" y="1"/>
                    </a:moveTo>
                    <a:lnTo>
                      <a:pt x="319" y="1"/>
                    </a:lnTo>
                    <a:lnTo>
                      <a:pt x="313" y="8"/>
                    </a:lnTo>
                    <a:lnTo>
                      <a:pt x="308" y="15"/>
                    </a:lnTo>
                    <a:lnTo>
                      <a:pt x="298" y="29"/>
                    </a:lnTo>
                    <a:lnTo>
                      <a:pt x="298" y="29"/>
                    </a:lnTo>
                    <a:lnTo>
                      <a:pt x="278" y="58"/>
                    </a:lnTo>
                    <a:lnTo>
                      <a:pt x="255" y="85"/>
                    </a:lnTo>
                    <a:lnTo>
                      <a:pt x="255" y="85"/>
                    </a:lnTo>
                    <a:lnTo>
                      <a:pt x="208" y="143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19" y="251"/>
                    </a:lnTo>
                    <a:lnTo>
                      <a:pt x="77" y="304"/>
                    </a:lnTo>
                    <a:lnTo>
                      <a:pt x="77" y="304"/>
                    </a:lnTo>
                    <a:lnTo>
                      <a:pt x="39" y="351"/>
                    </a:lnTo>
                    <a:lnTo>
                      <a:pt x="21" y="375"/>
                    </a:lnTo>
                    <a:lnTo>
                      <a:pt x="12" y="389"/>
                    </a:lnTo>
                    <a:lnTo>
                      <a:pt x="5" y="400"/>
                    </a:lnTo>
                    <a:lnTo>
                      <a:pt x="5" y="400"/>
                    </a:lnTo>
                    <a:lnTo>
                      <a:pt x="2" y="403"/>
                    </a:lnTo>
                    <a:lnTo>
                      <a:pt x="0" y="406"/>
                    </a:lnTo>
                    <a:lnTo>
                      <a:pt x="0" y="409"/>
                    </a:lnTo>
                    <a:lnTo>
                      <a:pt x="0" y="409"/>
                    </a:lnTo>
                    <a:lnTo>
                      <a:pt x="2" y="413"/>
                    </a:lnTo>
                    <a:lnTo>
                      <a:pt x="5" y="415"/>
                    </a:lnTo>
                    <a:lnTo>
                      <a:pt x="8" y="415"/>
                    </a:lnTo>
                    <a:lnTo>
                      <a:pt x="12" y="413"/>
                    </a:lnTo>
                    <a:lnTo>
                      <a:pt x="12" y="413"/>
                    </a:lnTo>
                    <a:lnTo>
                      <a:pt x="19" y="399"/>
                    </a:lnTo>
                    <a:lnTo>
                      <a:pt x="28" y="386"/>
                    </a:lnTo>
                    <a:lnTo>
                      <a:pt x="46" y="361"/>
                    </a:lnTo>
                    <a:lnTo>
                      <a:pt x="85" y="311"/>
                    </a:lnTo>
                    <a:lnTo>
                      <a:pt x="85" y="311"/>
                    </a:lnTo>
                    <a:lnTo>
                      <a:pt x="127" y="259"/>
                    </a:lnTo>
                    <a:lnTo>
                      <a:pt x="169" y="208"/>
                    </a:lnTo>
                    <a:lnTo>
                      <a:pt x="169" y="208"/>
                    </a:lnTo>
                    <a:lnTo>
                      <a:pt x="257" y="102"/>
                    </a:lnTo>
                    <a:lnTo>
                      <a:pt x="257" y="102"/>
                    </a:lnTo>
                    <a:lnTo>
                      <a:pt x="274" y="81"/>
                    </a:lnTo>
                    <a:lnTo>
                      <a:pt x="289" y="60"/>
                    </a:lnTo>
                    <a:lnTo>
                      <a:pt x="289" y="60"/>
                    </a:lnTo>
                    <a:lnTo>
                      <a:pt x="306" y="34"/>
                    </a:lnTo>
                    <a:lnTo>
                      <a:pt x="315" y="21"/>
                    </a:lnTo>
                    <a:lnTo>
                      <a:pt x="319" y="16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7" y="9"/>
                    </a:lnTo>
                    <a:lnTo>
                      <a:pt x="327" y="8"/>
                    </a:lnTo>
                    <a:lnTo>
                      <a:pt x="327" y="3"/>
                    </a:lnTo>
                    <a:lnTo>
                      <a:pt x="326" y="1"/>
                    </a:lnTo>
                    <a:lnTo>
                      <a:pt x="323" y="0"/>
                    </a:lnTo>
                    <a:lnTo>
                      <a:pt x="322" y="0"/>
                    </a:lnTo>
                    <a:lnTo>
                      <a:pt x="319" y="1"/>
                    </a:lnTo>
                    <a:lnTo>
                      <a:pt x="31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26" name="Freeform 214"/>
              <p:cNvSpPr/>
              <p:nvPr/>
            </p:nvSpPr>
            <p:spPr bwMode="auto">
              <a:xfrm>
                <a:off x="3433764" y="4503738"/>
                <a:ext cx="144463" cy="173038"/>
              </a:xfrm>
              <a:custGeom>
                <a:avLst/>
                <a:gdLst/>
                <a:ahLst/>
                <a:cxnLst>
                  <a:cxn ang="0">
                    <a:pos x="355" y="2"/>
                  </a:cxn>
                  <a:cxn ang="0">
                    <a:pos x="355" y="2"/>
                  </a:cxn>
                  <a:cxn ang="0">
                    <a:pos x="330" y="39"/>
                  </a:cxn>
                  <a:cxn ang="0">
                    <a:pos x="304" y="74"/>
                  </a:cxn>
                  <a:cxn ang="0">
                    <a:pos x="276" y="108"/>
                  </a:cxn>
                  <a:cxn ang="0">
                    <a:pos x="247" y="143"/>
                  </a:cxn>
                  <a:cxn ang="0">
                    <a:pos x="190" y="210"/>
                  </a:cxn>
                  <a:cxn ang="0">
                    <a:pos x="131" y="277"/>
                  </a:cxn>
                  <a:cxn ang="0">
                    <a:pos x="131" y="277"/>
                  </a:cxn>
                  <a:cxn ang="0">
                    <a:pos x="106" y="304"/>
                  </a:cxn>
                  <a:cxn ang="0">
                    <a:pos x="82" y="333"/>
                  </a:cxn>
                  <a:cxn ang="0">
                    <a:pos x="59" y="362"/>
                  </a:cxn>
                  <a:cxn ang="0">
                    <a:pos x="33" y="389"/>
                  </a:cxn>
                  <a:cxn ang="0">
                    <a:pos x="33" y="389"/>
                  </a:cxn>
                  <a:cxn ang="0">
                    <a:pos x="24" y="397"/>
                  </a:cxn>
                  <a:cxn ang="0">
                    <a:pos x="11" y="410"/>
                  </a:cxn>
                  <a:cxn ang="0">
                    <a:pos x="5" y="417"/>
                  </a:cxn>
                  <a:cxn ang="0">
                    <a:pos x="1" y="423"/>
                  </a:cxn>
                  <a:cxn ang="0">
                    <a:pos x="0" y="428"/>
                  </a:cxn>
                  <a:cxn ang="0">
                    <a:pos x="0" y="431"/>
                  </a:cxn>
                  <a:cxn ang="0">
                    <a:pos x="1" y="434"/>
                  </a:cxn>
                  <a:cxn ang="0">
                    <a:pos x="1" y="434"/>
                  </a:cxn>
                  <a:cxn ang="0">
                    <a:pos x="3" y="436"/>
                  </a:cxn>
                  <a:cxn ang="0">
                    <a:pos x="5" y="436"/>
                  </a:cxn>
                  <a:cxn ang="0">
                    <a:pos x="9" y="435"/>
                  </a:cxn>
                  <a:cxn ang="0">
                    <a:pos x="11" y="434"/>
                  </a:cxn>
                  <a:cxn ang="0">
                    <a:pos x="12" y="432"/>
                  </a:cxn>
                  <a:cxn ang="0">
                    <a:pos x="12" y="431"/>
                  </a:cxn>
                  <a:cxn ang="0">
                    <a:pos x="11" y="428"/>
                  </a:cxn>
                  <a:cxn ang="0">
                    <a:pos x="11" y="428"/>
                  </a:cxn>
                  <a:cxn ang="0">
                    <a:pos x="63" y="372"/>
                  </a:cxn>
                  <a:cxn ang="0">
                    <a:pos x="63" y="372"/>
                  </a:cxn>
                  <a:cxn ang="0">
                    <a:pos x="114" y="312"/>
                  </a:cxn>
                  <a:cxn ang="0">
                    <a:pos x="167" y="253"/>
                  </a:cxn>
                  <a:cxn ang="0">
                    <a:pos x="167" y="253"/>
                  </a:cxn>
                  <a:cxn ang="0">
                    <a:pos x="220" y="194"/>
                  </a:cxn>
                  <a:cxn ang="0">
                    <a:pos x="271" y="134"/>
                  </a:cxn>
                  <a:cxn ang="0">
                    <a:pos x="296" y="103"/>
                  </a:cxn>
                  <a:cxn ang="0">
                    <a:pos x="319" y="71"/>
                  </a:cxn>
                  <a:cxn ang="0">
                    <a:pos x="343" y="40"/>
                  </a:cxn>
                  <a:cxn ang="0">
                    <a:pos x="365" y="7"/>
                  </a:cxn>
                  <a:cxn ang="0">
                    <a:pos x="365" y="7"/>
                  </a:cxn>
                  <a:cxn ang="0">
                    <a:pos x="366" y="6"/>
                  </a:cxn>
                  <a:cxn ang="0">
                    <a:pos x="366" y="3"/>
                  </a:cxn>
                  <a:cxn ang="0">
                    <a:pos x="365" y="2"/>
                  </a:cxn>
                  <a:cxn ang="0">
                    <a:pos x="364" y="1"/>
                  </a:cxn>
                  <a:cxn ang="0">
                    <a:pos x="358" y="0"/>
                  </a:cxn>
                  <a:cxn ang="0">
                    <a:pos x="357" y="1"/>
                  </a:cxn>
                  <a:cxn ang="0">
                    <a:pos x="355" y="2"/>
                  </a:cxn>
                  <a:cxn ang="0">
                    <a:pos x="355" y="2"/>
                  </a:cxn>
                </a:cxnLst>
                <a:rect l="0" t="0" r="r" b="b"/>
                <a:pathLst>
                  <a:path w="366" h="436">
                    <a:moveTo>
                      <a:pt x="355" y="2"/>
                    </a:moveTo>
                    <a:lnTo>
                      <a:pt x="355" y="2"/>
                    </a:lnTo>
                    <a:lnTo>
                      <a:pt x="330" y="39"/>
                    </a:lnTo>
                    <a:lnTo>
                      <a:pt x="304" y="74"/>
                    </a:lnTo>
                    <a:lnTo>
                      <a:pt x="276" y="108"/>
                    </a:lnTo>
                    <a:lnTo>
                      <a:pt x="247" y="143"/>
                    </a:lnTo>
                    <a:lnTo>
                      <a:pt x="190" y="210"/>
                    </a:lnTo>
                    <a:lnTo>
                      <a:pt x="131" y="277"/>
                    </a:lnTo>
                    <a:lnTo>
                      <a:pt x="131" y="277"/>
                    </a:lnTo>
                    <a:lnTo>
                      <a:pt x="106" y="304"/>
                    </a:lnTo>
                    <a:lnTo>
                      <a:pt x="82" y="333"/>
                    </a:lnTo>
                    <a:lnTo>
                      <a:pt x="59" y="362"/>
                    </a:lnTo>
                    <a:lnTo>
                      <a:pt x="33" y="389"/>
                    </a:lnTo>
                    <a:lnTo>
                      <a:pt x="33" y="389"/>
                    </a:lnTo>
                    <a:lnTo>
                      <a:pt x="24" y="397"/>
                    </a:lnTo>
                    <a:lnTo>
                      <a:pt x="11" y="410"/>
                    </a:lnTo>
                    <a:lnTo>
                      <a:pt x="5" y="417"/>
                    </a:lnTo>
                    <a:lnTo>
                      <a:pt x="1" y="423"/>
                    </a:lnTo>
                    <a:lnTo>
                      <a:pt x="0" y="428"/>
                    </a:lnTo>
                    <a:lnTo>
                      <a:pt x="0" y="431"/>
                    </a:lnTo>
                    <a:lnTo>
                      <a:pt x="1" y="434"/>
                    </a:lnTo>
                    <a:lnTo>
                      <a:pt x="1" y="434"/>
                    </a:lnTo>
                    <a:lnTo>
                      <a:pt x="3" y="436"/>
                    </a:lnTo>
                    <a:lnTo>
                      <a:pt x="5" y="436"/>
                    </a:lnTo>
                    <a:lnTo>
                      <a:pt x="9" y="435"/>
                    </a:lnTo>
                    <a:lnTo>
                      <a:pt x="11" y="434"/>
                    </a:lnTo>
                    <a:lnTo>
                      <a:pt x="12" y="432"/>
                    </a:lnTo>
                    <a:lnTo>
                      <a:pt x="12" y="431"/>
                    </a:lnTo>
                    <a:lnTo>
                      <a:pt x="11" y="428"/>
                    </a:lnTo>
                    <a:lnTo>
                      <a:pt x="11" y="428"/>
                    </a:lnTo>
                    <a:lnTo>
                      <a:pt x="63" y="372"/>
                    </a:lnTo>
                    <a:lnTo>
                      <a:pt x="63" y="372"/>
                    </a:lnTo>
                    <a:lnTo>
                      <a:pt x="114" y="312"/>
                    </a:lnTo>
                    <a:lnTo>
                      <a:pt x="167" y="253"/>
                    </a:lnTo>
                    <a:lnTo>
                      <a:pt x="167" y="253"/>
                    </a:lnTo>
                    <a:lnTo>
                      <a:pt x="220" y="194"/>
                    </a:lnTo>
                    <a:lnTo>
                      <a:pt x="271" y="134"/>
                    </a:lnTo>
                    <a:lnTo>
                      <a:pt x="296" y="103"/>
                    </a:lnTo>
                    <a:lnTo>
                      <a:pt x="319" y="71"/>
                    </a:lnTo>
                    <a:lnTo>
                      <a:pt x="343" y="40"/>
                    </a:lnTo>
                    <a:lnTo>
                      <a:pt x="365" y="7"/>
                    </a:lnTo>
                    <a:lnTo>
                      <a:pt x="365" y="7"/>
                    </a:lnTo>
                    <a:lnTo>
                      <a:pt x="366" y="6"/>
                    </a:lnTo>
                    <a:lnTo>
                      <a:pt x="366" y="3"/>
                    </a:lnTo>
                    <a:lnTo>
                      <a:pt x="365" y="2"/>
                    </a:lnTo>
                    <a:lnTo>
                      <a:pt x="364" y="1"/>
                    </a:lnTo>
                    <a:lnTo>
                      <a:pt x="358" y="0"/>
                    </a:lnTo>
                    <a:lnTo>
                      <a:pt x="357" y="1"/>
                    </a:lnTo>
                    <a:lnTo>
                      <a:pt x="355" y="2"/>
                    </a:lnTo>
                    <a:lnTo>
                      <a:pt x="35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27" name="Freeform 215"/>
              <p:cNvSpPr/>
              <p:nvPr/>
            </p:nvSpPr>
            <p:spPr bwMode="auto">
              <a:xfrm>
                <a:off x="3441701" y="4525963"/>
                <a:ext cx="152400" cy="182563"/>
              </a:xfrm>
              <a:custGeom>
                <a:avLst/>
                <a:gdLst/>
                <a:ahLst/>
                <a:cxnLst>
                  <a:cxn ang="0">
                    <a:pos x="371" y="0"/>
                  </a:cxn>
                  <a:cxn ang="0">
                    <a:pos x="361" y="8"/>
                  </a:cxn>
                  <a:cxn ang="0">
                    <a:pos x="334" y="38"/>
                  </a:cxn>
                  <a:cxn ang="0">
                    <a:pos x="321" y="54"/>
                  </a:cxn>
                  <a:cxn ang="0">
                    <a:pos x="282" y="101"/>
                  </a:cxn>
                  <a:cxn ang="0">
                    <a:pos x="255" y="132"/>
                  </a:cxn>
                  <a:cxn ang="0">
                    <a:pos x="171" y="225"/>
                  </a:cxn>
                  <a:cxn ang="0">
                    <a:pos x="147" y="254"/>
                  </a:cxn>
                  <a:cxn ang="0">
                    <a:pos x="82" y="344"/>
                  </a:cxn>
                  <a:cxn ang="0">
                    <a:pos x="55" y="381"/>
                  </a:cxn>
                  <a:cxn ang="0">
                    <a:pos x="27" y="416"/>
                  </a:cxn>
                  <a:cxn ang="0">
                    <a:pos x="5" y="442"/>
                  </a:cxn>
                  <a:cxn ang="0">
                    <a:pos x="0" y="453"/>
                  </a:cxn>
                  <a:cxn ang="0">
                    <a:pos x="0" y="456"/>
                  </a:cxn>
                  <a:cxn ang="0">
                    <a:pos x="2" y="459"/>
                  </a:cxn>
                  <a:cxn ang="0">
                    <a:pos x="9" y="458"/>
                  </a:cxn>
                  <a:cxn ang="0">
                    <a:pos x="10" y="455"/>
                  </a:cxn>
                  <a:cxn ang="0">
                    <a:pos x="18" y="441"/>
                  </a:cxn>
                  <a:cxn ang="0">
                    <a:pos x="43" y="413"/>
                  </a:cxn>
                  <a:cxn ang="0">
                    <a:pos x="55" y="402"/>
                  </a:cxn>
                  <a:cxn ang="0">
                    <a:pos x="91" y="351"/>
                  </a:cxn>
                  <a:cxn ang="0">
                    <a:pos x="113" y="318"/>
                  </a:cxn>
                  <a:cxn ang="0">
                    <a:pos x="160" y="255"/>
                  </a:cxn>
                  <a:cxn ang="0">
                    <a:pos x="187" y="225"/>
                  </a:cxn>
                  <a:cxn ang="0">
                    <a:pos x="283" y="116"/>
                  </a:cxn>
                  <a:cxn ang="0">
                    <a:pos x="307" y="89"/>
                  </a:cxn>
                  <a:cxn ang="0">
                    <a:pos x="329" y="62"/>
                  </a:cxn>
                  <a:cxn ang="0">
                    <a:pos x="363" y="20"/>
                  </a:cxn>
                  <a:cxn ang="0">
                    <a:pos x="376" y="11"/>
                  </a:cxn>
                  <a:cxn ang="0">
                    <a:pos x="379" y="8"/>
                  </a:cxn>
                  <a:cxn ang="0">
                    <a:pos x="379" y="3"/>
                  </a:cxn>
                  <a:cxn ang="0">
                    <a:pos x="374" y="0"/>
                  </a:cxn>
                  <a:cxn ang="0">
                    <a:pos x="371" y="0"/>
                  </a:cxn>
                </a:cxnLst>
                <a:rect l="0" t="0" r="r" b="b"/>
                <a:pathLst>
                  <a:path w="380" h="459">
                    <a:moveTo>
                      <a:pt x="371" y="0"/>
                    </a:moveTo>
                    <a:lnTo>
                      <a:pt x="371" y="0"/>
                    </a:lnTo>
                    <a:lnTo>
                      <a:pt x="366" y="4"/>
                    </a:lnTo>
                    <a:lnTo>
                      <a:pt x="361" y="8"/>
                    </a:lnTo>
                    <a:lnTo>
                      <a:pt x="351" y="17"/>
                    </a:lnTo>
                    <a:lnTo>
                      <a:pt x="334" y="38"/>
                    </a:lnTo>
                    <a:lnTo>
                      <a:pt x="334" y="38"/>
                    </a:lnTo>
                    <a:lnTo>
                      <a:pt x="321" y="54"/>
                    </a:lnTo>
                    <a:lnTo>
                      <a:pt x="308" y="69"/>
                    </a:lnTo>
                    <a:lnTo>
                      <a:pt x="282" y="101"/>
                    </a:lnTo>
                    <a:lnTo>
                      <a:pt x="282" y="101"/>
                    </a:lnTo>
                    <a:lnTo>
                      <a:pt x="255" y="132"/>
                    </a:lnTo>
                    <a:lnTo>
                      <a:pt x="227" y="164"/>
                    </a:lnTo>
                    <a:lnTo>
                      <a:pt x="171" y="225"/>
                    </a:lnTo>
                    <a:lnTo>
                      <a:pt x="171" y="225"/>
                    </a:lnTo>
                    <a:lnTo>
                      <a:pt x="147" y="254"/>
                    </a:lnTo>
                    <a:lnTo>
                      <a:pt x="125" y="284"/>
                    </a:lnTo>
                    <a:lnTo>
                      <a:pt x="82" y="344"/>
                    </a:lnTo>
                    <a:lnTo>
                      <a:pt x="82" y="344"/>
                    </a:lnTo>
                    <a:lnTo>
                      <a:pt x="55" y="381"/>
                    </a:lnTo>
                    <a:lnTo>
                      <a:pt x="27" y="416"/>
                    </a:lnTo>
                    <a:lnTo>
                      <a:pt x="27" y="416"/>
                    </a:lnTo>
                    <a:lnTo>
                      <a:pt x="11" y="433"/>
                    </a:lnTo>
                    <a:lnTo>
                      <a:pt x="5" y="442"/>
                    </a:lnTo>
                    <a:lnTo>
                      <a:pt x="0" y="453"/>
                    </a:lnTo>
                    <a:lnTo>
                      <a:pt x="0" y="453"/>
                    </a:lnTo>
                    <a:lnTo>
                      <a:pt x="0" y="455"/>
                    </a:lnTo>
                    <a:lnTo>
                      <a:pt x="0" y="456"/>
                    </a:lnTo>
                    <a:lnTo>
                      <a:pt x="1" y="458"/>
                    </a:lnTo>
                    <a:lnTo>
                      <a:pt x="2" y="459"/>
                    </a:lnTo>
                    <a:lnTo>
                      <a:pt x="7" y="459"/>
                    </a:lnTo>
                    <a:lnTo>
                      <a:pt x="9" y="458"/>
                    </a:lnTo>
                    <a:lnTo>
                      <a:pt x="10" y="455"/>
                    </a:lnTo>
                    <a:lnTo>
                      <a:pt x="10" y="455"/>
                    </a:lnTo>
                    <a:lnTo>
                      <a:pt x="14" y="449"/>
                    </a:lnTo>
                    <a:lnTo>
                      <a:pt x="18" y="441"/>
                    </a:lnTo>
                    <a:lnTo>
                      <a:pt x="30" y="428"/>
                    </a:lnTo>
                    <a:lnTo>
                      <a:pt x="43" y="413"/>
                    </a:lnTo>
                    <a:lnTo>
                      <a:pt x="55" y="402"/>
                    </a:lnTo>
                    <a:lnTo>
                      <a:pt x="55" y="402"/>
                    </a:lnTo>
                    <a:lnTo>
                      <a:pt x="73" y="375"/>
                    </a:lnTo>
                    <a:lnTo>
                      <a:pt x="91" y="351"/>
                    </a:lnTo>
                    <a:lnTo>
                      <a:pt x="91" y="351"/>
                    </a:lnTo>
                    <a:lnTo>
                      <a:pt x="113" y="318"/>
                    </a:lnTo>
                    <a:lnTo>
                      <a:pt x="137" y="286"/>
                    </a:lnTo>
                    <a:lnTo>
                      <a:pt x="160" y="255"/>
                    </a:lnTo>
                    <a:lnTo>
                      <a:pt x="187" y="225"/>
                    </a:lnTo>
                    <a:lnTo>
                      <a:pt x="187" y="225"/>
                    </a:lnTo>
                    <a:lnTo>
                      <a:pt x="235" y="171"/>
                    </a:lnTo>
                    <a:lnTo>
                      <a:pt x="283" y="116"/>
                    </a:lnTo>
                    <a:lnTo>
                      <a:pt x="283" y="116"/>
                    </a:lnTo>
                    <a:lnTo>
                      <a:pt x="307" y="89"/>
                    </a:lnTo>
                    <a:lnTo>
                      <a:pt x="329" y="62"/>
                    </a:lnTo>
                    <a:lnTo>
                      <a:pt x="329" y="62"/>
                    </a:lnTo>
                    <a:lnTo>
                      <a:pt x="351" y="33"/>
                    </a:lnTo>
                    <a:lnTo>
                      <a:pt x="363" y="20"/>
                    </a:lnTo>
                    <a:lnTo>
                      <a:pt x="370" y="14"/>
                    </a:lnTo>
                    <a:lnTo>
                      <a:pt x="376" y="11"/>
                    </a:lnTo>
                    <a:lnTo>
                      <a:pt x="376" y="11"/>
                    </a:lnTo>
                    <a:lnTo>
                      <a:pt x="379" y="8"/>
                    </a:lnTo>
                    <a:lnTo>
                      <a:pt x="380" y="7"/>
                    </a:lnTo>
                    <a:lnTo>
                      <a:pt x="379" y="3"/>
                    </a:lnTo>
                    <a:lnTo>
                      <a:pt x="376" y="0"/>
                    </a:lnTo>
                    <a:lnTo>
                      <a:pt x="374" y="0"/>
                    </a:lnTo>
                    <a:lnTo>
                      <a:pt x="371" y="0"/>
                    </a:lnTo>
                    <a:lnTo>
                      <a:pt x="37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28" name="Freeform 216"/>
              <p:cNvSpPr/>
              <p:nvPr/>
            </p:nvSpPr>
            <p:spPr bwMode="auto">
              <a:xfrm>
                <a:off x="3460751" y="4622801"/>
                <a:ext cx="85725" cy="111125"/>
              </a:xfrm>
              <a:custGeom>
                <a:avLst/>
                <a:gdLst/>
                <a:ahLst/>
                <a:cxnLst>
                  <a:cxn ang="0">
                    <a:pos x="204" y="3"/>
                  </a:cxn>
                  <a:cxn ang="0">
                    <a:pos x="204" y="3"/>
                  </a:cxn>
                  <a:cxn ang="0">
                    <a:pos x="178" y="31"/>
                  </a:cxn>
                  <a:cxn ang="0">
                    <a:pos x="166" y="46"/>
                  </a:cxn>
                  <a:cxn ang="0">
                    <a:pos x="153" y="60"/>
                  </a:cxn>
                  <a:cxn ang="0">
                    <a:pos x="153" y="60"/>
                  </a:cxn>
                  <a:cxn ang="0">
                    <a:pos x="127" y="98"/>
                  </a:cxn>
                  <a:cxn ang="0">
                    <a:pos x="101" y="136"/>
                  </a:cxn>
                  <a:cxn ang="0">
                    <a:pos x="101" y="136"/>
                  </a:cxn>
                  <a:cxn ang="0">
                    <a:pos x="51" y="204"/>
                  </a:cxn>
                  <a:cxn ang="0">
                    <a:pos x="26" y="239"/>
                  </a:cxn>
                  <a:cxn ang="0">
                    <a:pos x="1" y="273"/>
                  </a:cxn>
                  <a:cxn ang="0">
                    <a:pos x="1" y="273"/>
                  </a:cxn>
                  <a:cxn ang="0">
                    <a:pos x="0" y="276"/>
                  </a:cxn>
                  <a:cxn ang="0">
                    <a:pos x="1" y="279"/>
                  </a:cxn>
                  <a:cxn ang="0">
                    <a:pos x="1" y="280"/>
                  </a:cxn>
                  <a:cxn ang="0">
                    <a:pos x="4" y="281"/>
                  </a:cxn>
                  <a:cxn ang="0">
                    <a:pos x="8" y="282"/>
                  </a:cxn>
                  <a:cxn ang="0">
                    <a:pos x="9" y="281"/>
                  </a:cxn>
                  <a:cxn ang="0">
                    <a:pos x="12" y="280"/>
                  </a:cxn>
                  <a:cxn ang="0">
                    <a:pos x="12" y="280"/>
                  </a:cxn>
                  <a:cxn ang="0">
                    <a:pos x="34" y="247"/>
                  </a:cxn>
                  <a:cxn ang="0">
                    <a:pos x="58" y="214"/>
                  </a:cxn>
                  <a:cxn ang="0">
                    <a:pos x="105" y="149"/>
                  </a:cxn>
                  <a:cxn ang="0">
                    <a:pos x="105" y="149"/>
                  </a:cxn>
                  <a:cxn ang="0">
                    <a:pos x="128" y="116"/>
                  </a:cxn>
                  <a:cxn ang="0">
                    <a:pos x="152" y="84"/>
                  </a:cxn>
                  <a:cxn ang="0">
                    <a:pos x="152" y="84"/>
                  </a:cxn>
                  <a:cxn ang="0">
                    <a:pos x="166" y="64"/>
                  </a:cxn>
                  <a:cxn ang="0">
                    <a:pos x="181" y="46"/>
                  </a:cxn>
                  <a:cxn ang="0">
                    <a:pos x="212" y="10"/>
                  </a:cxn>
                  <a:cxn ang="0">
                    <a:pos x="212" y="10"/>
                  </a:cxn>
                  <a:cxn ang="0">
                    <a:pos x="213" y="8"/>
                  </a:cxn>
                  <a:cxn ang="0">
                    <a:pos x="213" y="7"/>
                  </a:cxn>
                  <a:cxn ang="0">
                    <a:pos x="212" y="3"/>
                  </a:cxn>
                  <a:cxn ang="0">
                    <a:pos x="209" y="1"/>
                  </a:cxn>
                  <a:cxn ang="0">
                    <a:pos x="208" y="0"/>
                  </a:cxn>
                  <a:cxn ang="0">
                    <a:pos x="205" y="1"/>
                  </a:cxn>
                  <a:cxn ang="0">
                    <a:pos x="204" y="3"/>
                  </a:cxn>
                  <a:cxn ang="0">
                    <a:pos x="204" y="3"/>
                  </a:cxn>
                </a:cxnLst>
                <a:rect l="0" t="0" r="r" b="b"/>
                <a:pathLst>
                  <a:path w="213" h="282">
                    <a:moveTo>
                      <a:pt x="204" y="3"/>
                    </a:moveTo>
                    <a:lnTo>
                      <a:pt x="204" y="3"/>
                    </a:lnTo>
                    <a:lnTo>
                      <a:pt x="178" y="31"/>
                    </a:lnTo>
                    <a:lnTo>
                      <a:pt x="166" y="46"/>
                    </a:lnTo>
                    <a:lnTo>
                      <a:pt x="153" y="60"/>
                    </a:lnTo>
                    <a:lnTo>
                      <a:pt x="153" y="60"/>
                    </a:lnTo>
                    <a:lnTo>
                      <a:pt x="127" y="98"/>
                    </a:lnTo>
                    <a:lnTo>
                      <a:pt x="101" y="136"/>
                    </a:lnTo>
                    <a:lnTo>
                      <a:pt x="101" y="136"/>
                    </a:lnTo>
                    <a:lnTo>
                      <a:pt x="51" y="204"/>
                    </a:lnTo>
                    <a:lnTo>
                      <a:pt x="26" y="239"/>
                    </a:lnTo>
                    <a:lnTo>
                      <a:pt x="1" y="273"/>
                    </a:lnTo>
                    <a:lnTo>
                      <a:pt x="1" y="273"/>
                    </a:lnTo>
                    <a:lnTo>
                      <a:pt x="0" y="276"/>
                    </a:lnTo>
                    <a:lnTo>
                      <a:pt x="1" y="279"/>
                    </a:lnTo>
                    <a:lnTo>
                      <a:pt x="1" y="280"/>
                    </a:lnTo>
                    <a:lnTo>
                      <a:pt x="4" y="281"/>
                    </a:lnTo>
                    <a:lnTo>
                      <a:pt x="8" y="282"/>
                    </a:lnTo>
                    <a:lnTo>
                      <a:pt x="9" y="281"/>
                    </a:lnTo>
                    <a:lnTo>
                      <a:pt x="12" y="280"/>
                    </a:lnTo>
                    <a:lnTo>
                      <a:pt x="12" y="280"/>
                    </a:lnTo>
                    <a:lnTo>
                      <a:pt x="34" y="247"/>
                    </a:lnTo>
                    <a:lnTo>
                      <a:pt x="58" y="214"/>
                    </a:lnTo>
                    <a:lnTo>
                      <a:pt x="105" y="149"/>
                    </a:lnTo>
                    <a:lnTo>
                      <a:pt x="105" y="149"/>
                    </a:lnTo>
                    <a:lnTo>
                      <a:pt x="128" y="116"/>
                    </a:lnTo>
                    <a:lnTo>
                      <a:pt x="152" y="84"/>
                    </a:lnTo>
                    <a:lnTo>
                      <a:pt x="152" y="84"/>
                    </a:lnTo>
                    <a:lnTo>
                      <a:pt x="166" y="64"/>
                    </a:lnTo>
                    <a:lnTo>
                      <a:pt x="181" y="46"/>
                    </a:lnTo>
                    <a:lnTo>
                      <a:pt x="212" y="10"/>
                    </a:lnTo>
                    <a:lnTo>
                      <a:pt x="212" y="10"/>
                    </a:lnTo>
                    <a:lnTo>
                      <a:pt x="213" y="8"/>
                    </a:lnTo>
                    <a:lnTo>
                      <a:pt x="213" y="7"/>
                    </a:lnTo>
                    <a:lnTo>
                      <a:pt x="212" y="3"/>
                    </a:lnTo>
                    <a:lnTo>
                      <a:pt x="209" y="1"/>
                    </a:lnTo>
                    <a:lnTo>
                      <a:pt x="208" y="0"/>
                    </a:lnTo>
                    <a:lnTo>
                      <a:pt x="205" y="1"/>
                    </a:lnTo>
                    <a:lnTo>
                      <a:pt x="204" y="3"/>
                    </a:lnTo>
                    <a:lnTo>
                      <a:pt x="20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29" name="Freeform 217"/>
              <p:cNvSpPr/>
              <p:nvPr/>
            </p:nvSpPr>
            <p:spPr bwMode="auto">
              <a:xfrm>
                <a:off x="3478214" y="4660901"/>
                <a:ext cx="66675" cy="88900"/>
              </a:xfrm>
              <a:custGeom>
                <a:avLst/>
                <a:gdLst/>
                <a:ahLst/>
                <a:cxnLst>
                  <a:cxn ang="0">
                    <a:pos x="158" y="3"/>
                  </a:cxn>
                  <a:cxn ang="0">
                    <a:pos x="158" y="3"/>
                  </a:cxn>
                  <a:cxn ang="0">
                    <a:pos x="136" y="27"/>
                  </a:cxn>
                  <a:cxn ang="0">
                    <a:pos x="115" y="53"/>
                  </a:cxn>
                  <a:cxn ang="0">
                    <a:pos x="94" y="79"/>
                  </a:cxn>
                  <a:cxn ang="0">
                    <a:pos x="74" y="106"/>
                  </a:cxn>
                  <a:cxn ang="0">
                    <a:pos x="38" y="161"/>
                  </a:cxn>
                  <a:cxn ang="0">
                    <a:pos x="1" y="218"/>
                  </a:cxn>
                  <a:cxn ang="0">
                    <a:pos x="1" y="218"/>
                  </a:cxn>
                  <a:cxn ang="0">
                    <a:pos x="0" y="219"/>
                  </a:cxn>
                  <a:cxn ang="0">
                    <a:pos x="1" y="221"/>
                  </a:cxn>
                  <a:cxn ang="0">
                    <a:pos x="1" y="223"/>
                  </a:cxn>
                  <a:cxn ang="0">
                    <a:pos x="4" y="224"/>
                  </a:cxn>
                  <a:cxn ang="0">
                    <a:pos x="8" y="225"/>
                  </a:cxn>
                  <a:cxn ang="0">
                    <a:pos x="9" y="224"/>
                  </a:cxn>
                  <a:cxn ang="0">
                    <a:pos x="12" y="223"/>
                  </a:cxn>
                  <a:cxn ang="0">
                    <a:pos x="12" y="223"/>
                  </a:cxn>
                  <a:cxn ang="0">
                    <a:pos x="47" y="168"/>
                  </a:cxn>
                  <a:cxn ang="0">
                    <a:pos x="84" y="113"/>
                  </a:cxn>
                  <a:cxn ang="0">
                    <a:pos x="103" y="87"/>
                  </a:cxn>
                  <a:cxn ang="0">
                    <a:pos x="123" y="61"/>
                  </a:cxn>
                  <a:cxn ang="0">
                    <a:pos x="144" y="34"/>
                  </a:cxn>
                  <a:cxn ang="0">
                    <a:pos x="166" y="11"/>
                  </a:cxn>
                  <a:cxn ang="0">
                    <a:pos x="166" y="11"/>
                  </a:cxn>
                  <a:cxn ang="0">
                    <a:pos x="167" y="8"/>
                  </a:cxn>
                  <a:cxn ang="0">
                    <a:pos x="167" y="7"/>
                  </a:cxn>
                  <a:cxn ang="0">
                    <a:pos x="166" y="3"/>
                  </a:cxn>
                  <a:cxn ang="0">
                    <a:pos x="162" y="0"/>
                  </a:cxn>
                  <a:cxn ang="0">
                    <a:pos x="161" y="2"/>
                  </a:cxn>
                  <a:cxn ang="0">
                    <a:pos x="158" y="3"/>
                  </a:cxn>
                  <a:cxn ang="0">
                    <a:pos x="158" y="3"/>
                  </a:cxn>
                </a:cxnLst>
                <a:rect l="0" t="0" r="r" b="b"/>
                <a:pathLst>
                  <a:path w="167" h="225">
                    <a:moveTo>
                      <a:pt x="158" y="3"/>
                    </a:moveTo>
                    <a:lnTo>
                      <a:pt x="158" y="3"/>
                    </a:lnTo>
                    <a:lnTo>
                      <a:pt x="136" y="27"/>
                    </a:lnTo>
                    <a:lnTo>
                      <a:pt x="115" y="53"/>
                    </a:lnTo>
                    <a:lnTo>
                      <a:pt x="94" y="79"/>
                    </a:lnTo>
                    <a:lnTo>
                      <a:pt x="74" y="106"/>
                    </a:lnTo>
                    <a:lnTo>
                      <a:pt x="38" y="161"/>
                    </a:lnTo>
                    <a:lnTo>
                      <a:pt x="1" y="218"/>
                    </a:lnTo>
                    <a:lnTo>
                      <a:pt x="1" y="218"/>
                    </a:lnTo>
                    <a:lnTo>
                      <a:pt x="0" y="219"/>
                    </a:lnTo>
                    <a:lnTo>
                      <a:pt x="1" y="221"/>
                    </a:lnTo>
                    <a:lnTo>
                      <a:pt x="1" y="223"/>
                    </a:lnTo>
                    <a:lnTo>
                      <a:pt x="4" y="224"/>
                    </a:lnTo>
                    <a:lnTo>
                      <a:pt x="8" y="225"/>
                    </a:lnTo>
                    <a:lnTo>
                      <a:pt x="9" y="224"/>
                    </a:lnTo>
                    <a:lnTo>
                      <a:pt x="12" y="223"/>
                    </a:lnTo>
                    <a:lnTo>
                      <a:pt x="12" y="223"/>
                    </a:lnTo>
                    <a:lnTo>
                      <a:pt x="47" y="168"/>
                    </a:lnTo>
                    <a:lnTo>
                      <a:pt x="84" y="113"/>
                    </a:lnTo>
                    <a:lnTo>
                      <a:pt x="103" y="87"/>
                    </a:lnTo>
                    <a:lnTo>
                      <a:pt x="123" y="61"/>
                    </a:lnTo>
                    <a:lnTo>
                      <a:pt x="144" y="34"/>
                    </a:lnTo>
                    <a:lnTo>
                      <a:pt x="166" y="11"/>
                    </a:lnTo>
                    <a:lnTo>
                      <a:pt x="166" y="11"/>
                    </a:lnTo>
                    <a:lnTo>
                      <a:pt x="167" y="8"/>
                    </a:lnTo>
                    <a:lnTo>
                      <a:pt x="167" y="7"/>
                    </a:lnTo>
                    <a:lnTo>
                      <a:pt x="166" y="3"/>
                    </a:lnTo>
                    <a:lnTo>
                      <a:pt x="162" y="0"/>
                    </a:lnTo>
                    <a:lnTo>
                      <a:pt x="161" y="2"/>
                    </a:lnTo>
                    <a:lnTo>
                      <a:pt x="158" y="3"/>
                    </a:lnTo>
                    <a:lnTo>
                      <a:pt x="15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30" name="Freeform 218"/>
              <p:cNvSpPr/>
              <p:nvPr/>
            </p:nvSpPr>
            <p:spPr bwMode="auto">
              <a:xfrm>
                <a:off x="3498851" y="4692651"/>
                <a:ext cx="47625" cy="63500"/>
              </a:xfrm>
              <a:custGeom>
                <a:avLst/>
                <a:gdLst/>
                <a:ahLst/>
                <a:cxnLst>
                  <a:cxn ang="0">
                    <a:pos x="108" y="2"/>
                  </a:cxn>
                  <a:cxn ang="0">
                    <a:pos x="108" y="2"/>
                  </a:cxn>
                  <a:cxn ang="0">
                    <a:pos x="96" y="22"/>
                  </a:cxn>
                  <a:cxn ang="0">
                    <a:pos x="83" y="40"/>
                  </a:cxn>
                  <a:cxn ang="0">
                    <a:pos x="55" y="78"/>
                  </a:cxn>
                  <a:cxn ang="0">
                    <a:pos x="55" y="78"/>
                  </a:cxn>
                  <a:cxn ang="0">
                    <a:pos x="41" y="95"/>
                  </a:cxn>
                  <a:cxn ang="0">
                    <a:pos x="27" y="113"/>
                  </a:cxn>
                  <a:cxn ang="0">
                    <a:pos x="12" y="130"/>
                  </a:cxn>
                  <a:cxn ang="0">
                    <a:pos x="7" y="141"/>
                  </a:cxn>
                  <a:cxn ang="0">
                    <a:pos x="2" y="150"/>
                  </a:cxn>
                  <a:cxn ang="0">
                    <a:pos x="2" y="150"/>
                  </a:cxn>
                  <a:cxn ang="0">
                    <a:pos x="0" y="153"/>
                  </a:cxn>
                  <a:cxn ang="0">
                    <a:pos x="2" y="155"/>
                  </a:cxn>
                  <a:cxn ang="0">
                    <a:pos x="4" y="158"/>
                  </a:cxn>
                  <a:cxn ang="0">
                    <a:pos x="6" y="159"/>
                  </a:cxn>
                  <a:cxn ang="0">
                    <a:pos x="8" y="159"/>
                  </a:cxn>
                  <a:cxn ang="0">
                    <a:pos x="10" y="158"/>
                  </a:cxn>
                  <a:cxn ang="0">
                    <a:pos x="11" y="156"/>
                  </a:cxn>
                  <a:cxn ang="0">
                    <a:pos x="11" y="156"/>
                  </a:cxn>
                  <a:cxn ang="0">
                    <a:pos x="16" y="147"/>
                  </a:cxn>
                  <a:cxn ang="0">
                    <a:pos x="21" y="139"/>
                  </a:cxn>
                  <a:cxn ang="0">
                    <a:pos x="33" y="122"/>
                  </a:cxn>
                  <a:cxn ang="0">
                    <a:pos x="46" y="107"/>
                  </a:cxn>
                  <a:cxn ang="0">
                    <a:pos x="59" y="91"/>
                  </a:cxn>
                  <a:cxn ang="0">
                    <a:pos x="59" y="91"/>
                  </a:cxn>
                  <a:cxn ang="0">
                    <a:pos x="89" y="51"/>
                  </a:cxn>
                  <a:cxn ang="0">
                    <a:pos x="104" y="30"/>
                  </a:cxn>
                  <a:cxn ang="0">
                    <a:pos x="118" y="7"/>
                  </a:cxn>
                  <a:cxn ang="0">
                    <a:pos x="118" y="7"/>
                  </a:cxn>
                  <a:cxn ang="0">
                    <a:pos x="118" y="5"/>
                  </a:cxn>
                  <a:cxn ang="0">
                    <a:pos x="118" y="3"/>
                  </a:cxn>
                  <a:cxn ang="0">
                    <a:pos x="116" y="0"/>
                  </a:cxn>
                  <a:cxn ang="0">
                    <a:pos x="112" y="0"/>
                  </a:cxn>
                  <a:cxn ang="0">
                    <a:pos x="110" y="0"/>
                  </a:cxn>
                  <a:cxn ang="0">
                    <a:pos x="108" y="2"/>
                  </a:cxn>
                  <a:cxn ang="0">
                    <a:pos x="108" y="2"/>
                  </a:cxn>
                </a:cxnLst>
                <a:rect l="0" t="0" r="r" b="b"/>
                <a:pathLst>
                  <a:path w="118" h="159">
                    <a:moveTo>
                      <a:pt x="108" y="2"/>
                    </a:moveTo>
                    <a:lnTo>
                      <a:pt x="108" y="2"/>
                    </a:lnTo>
                    <a:lnTo>
                      <a:pt x="96" y="22"/>
                    </a:lnTo>
                    <a:lnTo>
                      <a:pt x="83" y="40"/>
                    </a:lnTo>
                    <a:lnTo>
                      <a:pt x="55" y="78"/>
                    </a:lnTo>
                    <a:lnTo>
                      <a:pt x="55" y="78"/>
                    </a:lnTo>
                    <a:lnTo>
                      <a:pt x="41" y="95"/>
                    </a:lnTo>
                    <a:lnTo>
                      <a:pt x="27" y="113"/>
                    </a:lnTo>
                    <a:lnTo>
                      <a:pt x="12" y="130"/>
                    </a:lnTo>
                    <a:lnTo>
                      <a:pt x="7" y="141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0" y="153"/>
                    </a:lnTo>
                    <a:lnTo>
                      <a:pt x="2" y="155"/>
                    </a:lnTo>
                    <a:lnTo>
                      <a:pt x="4" y="158"/>
                    </a:lnTo>
                    <a:lnTo>
                      <a:pt x="6" y="159"/>
                    </a:lnTo>
                    <a:lnTo>
                      <a:pt x="8" y="159"/>
                    </a:lnTo>
                    <a:lnTo>
                      <a:pt x="10" y="158"/>
                    </a:lnTo>
                    <a:lnTo>
                      <a:pt x="11" y="156"/>
                    </a:lnTo>
                    <a:lnTo>
                      <a:pt x="11" y="156"/>
                    </a:lnTo>
                    <a:lnTo>
                      <a:pt x="16" y="147"/>
                    </a:lnTo>
                    <a:lnTo>
                      <a:pt x="21" y="139"/>
                    </a:lnTo>
                    <a:lnTo>
                      <a:pt x="33" y="122"/>
                    </a:lnTo>
                    <a:lnTo>
                      <a:pt x="46" y="107"/>
                    </a:lnTo>
                    <a:lnTo>
                      <a:pt x="59" y="91"/>
                    </a:lnTo>
                    <a:lnTo>
                      <a:pt x="59" y="91"/>
                    </a:lnTo>
                    <a:lnTo>
                      <a:pt x="89" y="51"/>
                    </a:lnTo>
                    <a:lnTo>
                      <a:pt x="104" y="30"/>
                    </a:lnTo>
                    <a:lnTo>
                      <a:pt x="118" y="7"/>
                    </a:lnTo>
                    <a:lnTo>
                      <a:pt x="118" y="7"/>
                    </a:lnTo>
                    <a:lnTo>
                      <a:pt x="118" y="5"/>
                    </a:lnTo>
                    <a:lnTo>
                      <a:pt x="118" y="3"/>
                    </a:lnTo>
                    <a:lnTo>
                      <a:pt x="116" y="0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31" name="Freeform 219"/>
              <p:cNvSpPr/>
              <p:nvPr/>
            </p:nvSpPr>
            <p:spPr bwMode="auto">
              <a:xfrm>
                <a:off x="3262314" y="4518026"/>
                <a:ext cx="4763" cy="26988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10" y="67"/>
                  </a:cxn>
                  <a:cxn ang="0">
                    <a:pos x="11" y="66"/>
                  </a:cxn>
                  <a:cxn ang="0">
                    <a:pos x="11" y="63"/>
                  </a:cxn>
                  <a:cxn ang="0">
                    <a:pos x="11" y="6"/>
                  </a:cxn>
                  <a:cxn ang="0">
                    <a:pos x="11" y="6"/>
                  </a:cxn>
                  <a:cxn ang="0">
                    <a:pos x="11" y="3"/>
                  </a:cxn>
                  <a:cxn ang="0">
                    <a:pos x="10" y="2"/>
                  </a:cxn>
                  <a:cxn ang="0">
                    <a:pos x="6" y="0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11" h="68">
                    <a:moveTo>
                      <a:pt x="0" y="6"/>
                    </a:moveTo>
                    <a:lnTo>
                      <a:pt x="0" y="63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10" y="67"/>
                    </a:lnTo>
                    <a:lnTo>
                      <a:pt x="11" y="66"/>
                    </a:lnTo>
                    <a:lnTo>
                      <a:pt x="11" y="63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32" name="Freeform 220"/>
              <p:cNvSpPr/>
              <p:nvPr/>
            </p:nvSpPr>
            <p:spPr bwMode="auto">
              <a:xfrm>
                <a:off x="3303589" y="4541838"/>
                <a:ext cx="7938" cy="22225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9" y="17"/>
                  </a:cxn>
                  <a:cxn ang="0">
                    <a:pos x="5" y="27"/>
                  </a:cxn>
                  <a:cxn ang="0">
                    <a:pos x="1" y="39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5" y="56"/>
                  </a:cxn>
                  <a:cxn ang="0">
                    <a:pos x="9" y="55"/>
                  </a:cxn>
                  <a:cxn ang="0">
                    <a:pos x="10" y="54"/>
                  </a:cxn>
                  <a:cxn ang="0">
                    <a:pos x="12" y="51"/>
                  </a:cxn>
                  <a:cxn ang="0">
                    <a:pos x="12" y="51"/>
                  </a:cxn>
                  <a:cxn ang="0">
                    <a:pos x="13" y="39"/>
                  </a:cxn>
                  <a:cxn ang="0">
                    <a:pos x="17" y="27"/>
                  </a:cxn>
                  <a:cxn ang="0">
                    <a:pos x="21" y="17"/>
                  </a:cxn>
                  <a:cxn ang="0">
                    <a:pos x="22" y="5"/>
                  </a:cxn>
                  <a:cxn ang="0">
                    <a:pos x="22" y="5"/>
                  </a:cxn>
                  <a:cxn ang="0">
                    <a:pos x="22" y="3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2" h="56">
                    <a:moveTo>
                      <a:pt x="12" y="5"/>
                    </a:moveTo>
                    <a:lnTo>
                      <a:pt x="12" y="5"/>
                    </a:lnTo>
                    <a:lnTo>
                      <a:pt x="9" y="17"/>
                    </a:lnTo>
                    <a:lnTo>
                      <a:pt x="5" y="27"/>
                    </a:lnTo>
                    <a:lnTo>
                      <a:pt x="1" y="39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5" y="56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12" y="51"/>
                    </a:lnTo>
                    <a:lnTo>
                      <a:pt x="12" y="51"/>
                    </a:lnTo>
                    <a:lnTo>
                      <a:pt x="13" y="39"/>
                    </a:lnTo>
                    <a:lnTo>
                      <a:pt x="17" y="27"/>
                    </a:lnTo>
                    <a:lnTo>
                      <a:pt x="21" y="17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3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33" name="Freeform 221"/>
              <p:cNvSpPr/>
              <p:nvPr/>
            </p:nvSpPr>
            <p:spPr bwMode="auto">
              <a:xfrm>
                <a:off x="3335339" y="4573588"/>
                <a:ext cx="12700" cy="34925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2" y="15"/>
                  </a:cxn>
                  <a:cxn ang="0">
                    <a:pos x="21" y="25"/>
                  </a:cxn>
                  <a:cxn ang="0">
                    <a:pos x="16" y="44"/>
                  </a:cxn>
                  <a:cxn ang="0">
                    <a:pos x="9" y="64"/>
                  </a:cxn>
                  <a:cxn ang="0">
                    <a:pos x="1" y="82"/>
                  </a:cxn>
                  <a:cxn ang="0">
                    <a:pos x="1" y="82"/>
                  </a:cxn>
                  <a:cxn ang="0">
                    <a:pos x="0" y="85"/>
                  </a:cxn>
                  <a:cxn ang="0">
                    <a:pos x="0" y="86"/>
                  </a:cxn>
                  <a:cxn ang="0">
                    <a:pos x="4" y="90"/>
                  </a:cxn>
                  <a:cxn ang="0">
                    <a:pos x="5" y="90"/>
                  </a:cxn>
                  <a:cxn ang="0">
                    <a:pos x="8" y="90"/>
                  </a:cxn>
                  <a:cxn ang="0">
                    <a:pos x="9" y="90"/>
                  </a:cxn>
                  <a:cxn ang="0">
                    <a:pos x="10" y="87"/>
                  </a:cxn>
                  <a:cxn ang="0">
                    <a:pos x="10" y="87"/>
                  </a:cxn>
                  <a:cxn ang="0">
                    <a:pos x="19" y="68"/>
                  </a:cxn>
                  <a:cxn ang="0">
                    <a:pos x="27" y="48"/>
                  </a:cxn>
                  <a:cxn ang="0">
                    <a:pos x="33" y="26"/>
                  </a:cxn>
                  <a:cxn ang="0">
                    <a:pos x="34" y="15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2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90">
                    <a:moveTo>
                      <a:pt x="23" y="5"/>
                    </a:moveTo>
                    <a:lnTo>
                      <a:pt x="23" y="5"/>
                    </a:lnTo>
                    <a:lnTo>
                      <a:pt x="22" y="15"/>
                    </a:lnTo>
                    <a:lnTo>
                      <a:pt x="21" y="25"/>
                    </a:lnTo>
                    <a:lnTo>
                      <a:pt x="16" y="44"/>
                    </a:lnTo>
                    <a:lnTo>
                      <a:pt x="9" y="64"/>
                    </a:lnTo>
                    <a:lnTo>
                      <a:pt x="1" y="82"/>
                    </a:lnTo>
                    <a:lnTo>
                      <a:pt x="1" y="82"/>
                    </a:lnTo>
                    <a:lnTo>
                      <a:pt x="0" y="85"/>
                    </a:lnTo>
                    <a:lnTo>
                      <a:pt x="0" y="86"/>
                    </a:lnTo>
                    <a:lnTo>
                      <a:pt x="4" y="90"/>
                    </a:lnTo>
                    <a:lnTo>
                      <a:pt x="5" y="90"/>
                    </a:lnTo>
                    <a:lnTo>
                      <a:pt x="8" y="90"/>
                    </a:lnTo>
                    <a:lnTo>
                      <a:pt x="9" y="90"/>
                    </a:lnTo>
                    <a:lnTo>
                      <a:pt x="10" y="87"/>
                    </a:lnTo>
                    <a:lnTo>
                      <a:pt x="10" y="87"/>
                    </a:lnTo>
                    <a:lnTo>
                      <a:pt x="19" y="68"/>
                    </a:lnTo>
                    <a:lnTo>
                      <a:pt x="27" y="48"/>
                    </a:lnTo>
                    <a:lnTo>
                      <a:pt x="33" y="26"/>
                    </a:lnTo>
                    <a:lnTo>
                      <a:pt x="34" y="1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34" name="Freeform 222"/>
              <p:cNvSpPr/>
              <p:nvPr/>
            </p:nvSpPr>
            <p:spPr bwMode="auto">
              <a:xfrm>
                <a:off x="3271839" y="4672013"/>
                <a:ext cx="12700" cy="2698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3"/>
                  </a:cxn>
                  <a:cxn ang="0">
                    <a:pos x="19" y="19"/>
                  </a:cxn>
                  <a:cxn ang="0">
                    <a:pos x="12" y="34"/>
                  </a:cxn>
                  <a:cxn ang="0">
                    <a:pos x="4" y="47"/>
                  </a:cxn>
                  <a:cxn ang="0">
                    <a:pos x="2" y="55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2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3" y="55"/>
                  </a:cxn>
                  <a:cxn ang="0">
                    <a:pos x="16" y="47"/>
                  </a:cxn>
                  <a:cxn ang="0">
                    <a:pos x="22" y="34"/>
                  </a:cxn>
                  <a:cxn ang="0">
                    <a:pos x="30" y="21"/>
                  </a:cxn>
                  <a:cxn ang="0">
                    <a:pos x="33" y="13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2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8">
                    <a:moveTo>
                      <a:pt x="22" y="5"/>
                    </a:moveTo>
                    <a:lnTo>
                      <a:pt x="22" y="5"/>
                    </a:lnTo>
                    <a:lnTo>
                      <a:pt x="21" y="13"/>
                    </a:lnTo>
                    <a:lnTo>
                      <a:pt x="19" y="19"/>
                    </a:lnTo>
                    <a:lnTo>
                      <a:pt x="12" y="34"/>
                    </a:lnTo>
                    <a:lnTo>
                      <a:pt x="4" y="47"/>
                    </a:lnTo>
                    <a:lnTo>
                      <a:pt x="2" y="55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2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3" y="55"/>
                    </a:lnTo>
                    <a:lnTo>
                      <a:pt x="16" y="47"/>
                    </a:lnTo>
                    <a:lnTo>
                      <a:pt x="22" y="34"/>
                    </a:lnTo>
                    <a:lnTo>
                      <a:pt x="30" y="21"/>
                    </a:lnTo>
                    <a:lnTo>
                      <a:pt x="33" y="1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2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35" name="Freeform 223"/>
              <p:cNvSpPr/>
              <p:nvPr/>
            </p:nvSpPr>
            <p:spPr bwMode="auto">
              <a:xfrm>
                <a:off x="3316289" y="4681538"/>
                <a:ext cx="9525" cy="26988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9" y="21"/>
                  </a:cxn>
                  <a:cxn ang="0">
                    <a:pos x="7" y="34"/>
                  </a:cxn>
                  <a:cxn ang="0">
                    <a:pos x="3" y="48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3" y="48"/>
                  </a:cxn>
                  <a:cxn ang="0">
                    <a:pos x="17" y="34"/>
                  </a:cxn>
                  <a:cxn ang="0">
                    <a:pos x="21" y="21"/>
                  </a:cxn>
                  <a:cxn ang="0">
                    <a:pos x="24" y="5"/>
                  </a:cxn>
                  <a:cxn ang="0">
                    <a:pos x="24" y="5"/>
                  </a:cxn>
                  <a:cxn ang="0">
                    <a:pos x="22" y="4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4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4" h="68">
                    <a:moveTo>
                      <a:pt x="12" y="5"/>
                    </a:moveTo>
                    <a:lnTo>
                      <a:pt x="12" y="5"/>
                    </a:lnTo>
                    <a:lnTo>
                      <a:pt x="9" y="21"/>
                    </a:lnTo>
                    <a:lnTo>
                      <a:pt x="7" y="34"/>
                    </a:lnTo>
                    <a:lnTo>
                      <a:pt x="3" y="48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3" y="48"/>
                    </a:lnTo>
                    <a:lnTo>
                      <a:pt x="17" y="34"/>
                    </a:lnTo>
                    <a:lnTo>
                      <a:pt x="21" y="21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22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36" name="Freeform 224"/>
              <p:cNvSpPr/>
              <p:nvPr/>
            </p:nvSpPr>
            <p:spPr bwMode="auto">
              <a:xfrm>
                <a:off x="3652839" y="4573588"/>
                <a:ext cx="22225" cy="31750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51" y="0"/>
                  </a:cxn>
                  <a:cxn ang="0">
                    <a:pos x="46" y="0"/>
                  </a:cxn>
                  <a:cxn ang="0">
                    <a:pos x="41" y="2"/>
                  </a:cxn>
                  <a:cxn ang="0">
                    <a:pos x="35" y="5"/>
                  </a:cxn>
                  <a:cxn ang="0">
                    <a:pos x="30" y="8"/>
                  </a:cxn>
                  <a:cxn ang="0">
                    <a:pos x="22" y="17"/>
                  </a:cxn>
                  <a:cxn ang="0">
                    <a:pos x="14" y="27"/>
                  </a:cxn>
                  <a:cxn ang="0">
                    <a:pos x="9" y="39"/>
                  </a:cxn>
                  <a:cxn ang="0">
                    <a:pos x="4" y="51"/>
                  </a:cxn>
                  <a:cxn ang="0">
                    <a:pos x="1" y="63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5" y="80"/>
                  </a:cxn>
                  <a:cxn ang="0">
                    <a:pos x="9" y="78"/>
                  </a:cxn>
                  <a:cxn ang="0">
                    <a:pos x="11" y="76"/>
                  </a:cxn>
                  <a:cxn ang="0">
                    <a:pos x="12" y="73"/>
                  </a:cxn>
                  <a:cxn ang="0">
                    <a:pos x="12" y="73"/>
                  </a:cxn>
                  <a:cxn ang="0">
                    <a:pos x="13" y="65"/>
                  </a:cxn>
                  <a:cxn ang="0">
                    <a:pos x="14" y="56"/>
                  </a:cxn>
                  <a:cxn ang="0">
                    <a:pos x="18" y="46"/>
                  </a:cxn>
                  <a:cxn ang="0">
                    <a:pos x="22" y="35"/>
                  </a:cxn>
                  <a:cxn ang="0">
                    <a:pos x="29" y="26"/>
                  </a:cxn>
                  <a:cxn ang="0">
                    <a:pos x="35" y="18"/>
                  </a:cxn>
                  <a:cxn ang="0">
                    <a:pos x="43" y="13"/>
                  </a:cxn>
                  <a:cxn ang="0">
                    <a:pos x="47" y="12"/>
                  </a:cxn>
                  <a:cxn ang="0">
                    <a:pos x="51" y="10"/>
                  </a:cxn>
                  <a:cxn ang="0">
                    <a:pos x="51" y="10"/>
                  </a:cxn>
                  <a:cxn ang="0">
                    <a:pos x="54" y="10"/>
                  </a:cxn>
                  <a:cxn ang="0">
                    <a:pos x="56" y="9"/>
                  </a:cxn>
                  <a:cxn ang="0">
                    <a:pos x="58" y="5"/>
                  </a:cxn>
                  <a:cxn ang="0">
                    <a:pos x="56" y="1"/>
                  </a:cxn>
                  <a:cxn ang="0">
                    <a:pos x="54" y="0"/>
                  </a:cxn>
                  <a:cxn ang="0">
                    <a:pos x="51" y="0"/>
                  </a:cxn>
                  <a:cxn ang="0">
                    <a:pos x="51" y="0"/>
                  </a:cxn>
                </a:cxnLst>
                <a:rect l="0" t="0" r="r" b="b"/>
                <a:pathLst>
                  <a:path w="58" h="80">
                    <a:moveTo>
                      <a:pt x="51" y="0"/>
                    </a:moveTo>
                    <a:lnTo>
                      <a:pt x="51" y="0"/>
                    </a:lnTo>
                    <a:lnTo>
                      <a:pt x="46" y="0"/>
                    </a:lnTo>
                    <a:lnTo>
                      <a:pt x="41" y="2"/>
                    </a:lnTo>
                    <a:lnTo>
                      <a:pt x="35" y="5"/>
                    </a:lnTo>
                    <a:lnTo>
                      <a:pt x="30" y="8"/>
                    </a:lnTo>
                    <a:lnTo>
                      <a:pt x="22" y="17"/>
                    </a:lnTo>
                    <a:lnTo>
                      <a:pt x="14" y="27"/>
                    </a:lnTo>
                    <a:lnTo>
                      <a:pt x="9" y="39"/>
                    </a:lnTo>
                    <a:lnTo>
                      <a:pt x="4" y="51"/>
                    </a:lnTo>
                    <a:lnTo>
                      <a:pt x="1" y="6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5" y="80"/>
                    </a:lnTo>
                    <a:lnTo>
                      <a:pt x="9" y="78"/>
                    </a:lnTo>
                    <a:lnTo>
                      <a:pt x="11" y="76"/>
                    </a:lnTo>
                    <a:lnTo>
                      <a:pt x="12" y="73"/>
                    </a:lnTo>
                    <a:lnTo>
                      <a:pt x="12" y="73"/>
                    </a:lnTo>
                    <a:lnTo>
                      <a:pt x="13" y="65"/>
                    </a:lnTo>
                    <a:lnTo>
                      <a:pt x="14" y="56"/>
                    </a:lnTo>
                    <a:lnTo>
                      <a:pt x="18" y="46"/>
                    </a:lnTo>
                    <a:lnTo>
                      <a:pt x="22" y="35"/>
                    </a:lnTo>
                    <a:lnTo>
                      <a:pt x="29" y="26"/>
                    </a:lnTo>
                    <a:lnTo>
                      <a:pt x="35" y="18"/>
                    </a:lnTo>
                    <a:lnTo>
                      <a:pt x="43" y="13"/>
                    </a:lnTo>
                    <a:lnTo>
                      <a:pt x="47" y="12"/>
                    </a:lnTo>
                    <a:lnTo>
                      <a:pt x="51" y="10"/>
                    </a:lnTo>
                    <a:lnTo>
                      <a:pt x="51" y="10"/>
                    </a:lnTo>
                    <a:lnTo>
                      <a:pt x="54" y="10"/>
                    </a:lnTo>
                    <a:lnTo>
                      <a:pt x="56" y="9"/>
                    </a:lnTo>
                    <a:lnTo>
                      <a:pt x="58" y="5"/>
                    </a:lnTo>
                    <a:lnTo>
                      <a:pt x="56" y="1"/>
                    </a:lnTo>
                    <a:lnTo>
                      <a:pt x="54" y="0"/>
                    </a:lnTo>
                    <a:lnTo>
                      <a:pt x="51" y="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37" name="Freeform 225"/>
              <p:cNvSpPr/>
              <p:nvPr/>
            </p:nvSpPr>
            <p:spPr bwMode="auto">
              <a:xfrm>
                <a:off x="3702051" y="4581526"/>
                <a:ext cx="9525" cy="26988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9" y="20"/>
                  </a:cxn>
                  <a:cxn ang="0">
                    <a:pos x="6" y="34"/>
                  </a:cxn>
                  <a:cxn ang="0">
                    <a:pos x="2" y="48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0" y="65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3" y="48"/>
                  </a:cxn>
                  <a:cxn ang="0">
                    <a:pos x="17" y="34"/>
                  </a:cxn>
                  <a:cxn ang="0">
                    <a:pos x="21" y="20"/>
                  </a:cxn>
                  <a:cxn ang="0">
                    <a:pos x="23" y="5"/>
                  </a:cxn>
                  <a:cxn ang="0">
                    <a:pos x="23" y="5"/>
                  </a:cxn>
                  <a:cxn ang="0">
                    <a:pos x="22" y="4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1" y="4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23" h="68">
                    <a:moveTo>
                      <a:pt x="11" y="5"/>
                    </a:moveTo>
                    <a:lnTo>
                      <a:pt x="11" y="5"/>
                    </a:lnTo>
                    <a:lnTo>
                      <a:pt x="9" y="20"/>
                    </a:lnTo>
                    <a:lnTo>
                      <a:pt x="6" y="34"/>
                    </a:lnTo>
                    <a:lnTo>
                      <a:pt x="2" y="48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0" y="65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3" y="48"/>
                    </a:lnTo>
                    <a:lnTo>
                      <a:pt x="17" y="34"/>
                    </a:lnTo>
                    <a:lnTo>
                      <a:pt x="21" y="20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2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1" y="4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38" name="Freeform 226"/>
              <p:cNvSpPr/>
              <p:nvPr/>
            </p:nvSpPr>
            <p:spPr bwMode="auto">
              <a:xfrm>
                <a:off x="3733801" y="4586288"/>
                <a:ext cx="22225" cy="31750"/>
              </a:xfrm>
              <a:custGeom>
                <a:avLst/>
                <a:gdLst/>
                <a:ahLst/>
                <a:cxnLst>
                  <a:cxn ang="0">
                    <a:pos x="48" y="1"/>
                  </a:cxn>
                  <a:cxn ang="0">
                    <a:pos x="48" y="1"/>
                  </a:cxn>
                  <a:cxn ang="0">
                    <a:pos x="41" y="9"/>
                  </a:cxn>
                  <a:cxn ang="0">
                    <a:pos x="36" y="18"/>
                  </a:cxn>
                  <a:cxn ang="0">
                    <a:pos x="27" y="36"/>
                  </a:cxn>
                  <a:cxn ang="0">
                    <a:pos x="27" y="36"/>
                  </a:cxn>
                  <a:cxn ang="0">
                    <a:pos x="23" y="46"/>
                  </a:cxn>
                  <a:cxn ang="0">
                    <a:pos x="17" y="55"/>
                  </a:cxn>
                  <a:cxn ang="0">
                    <a:pos x="12" y="63"/>
                  </a:cxn>
                  <a:cxn ang="0">
                    <a:pos x="8" y="66"/>
                  </a:cxn>
                  <a:cxn ang="0">
                    <a:pos x="3" y="69"/>
                  </a:cxn>
                  <a:cxn ang="0">
                    <a:pos x="3" y="69"/>
                  </a:cxn>
                  <a:cxn ang="0">
                    <a:pos x="2" y="70"/>
                  </a:cxn>
                  <a:cxn ang="0">
                    <a:pos x="0" y="73"/>
                  </a:cxn>
                  <a:cxn ang="0">
                    <a:pos x="2" y="77"/>
                  </a:cxn>
                  <a:cxn ang="0">
                    <a:pos x="4" y="80"/>
                  </a:cxn>
                  <a:cxn ang="0">
                    <a:pos x="7" y="80"/>
                  </a:cxn>
                  <a:cxn ang="0">
                    <a:pos x="10" y="78"/>
                  </a:cxn>
                  <a:cxn ang="0">
                    <a:pos x="10" y="78"/>
                  </a:cxn>
                  <a:cxn ang="0">
                    <a:pos x="17" y="73"/>
                  </a:cxn>
                  <a:cxn ang="0">
                    <a:pos x="25" y="65"/>
                  </a:cxn>
                  <a:cxn ang="0">
                    <a:pos x="31" y="56"/>
                  </a:cxn>
                  <a:cxn ang="0">
                    <a:pos x="36" y="47"/>
                  </a:cxn>
                  <a:cxn ang="0">
                    <a:pos x="45" y="27"/>
                  </a:cxn>
                  <a:cxn ang="0">
                    <a:pos x="50" y="18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58" y="8"/>
                  </a:cxn>
                  <a:cxn ang="0">
                    <a:pos x="58" y="5"/>
                  </a:cxn>
                  <a:cxn ang="0">
                    <a:pos x="55" y="1"/>
                  </a:cxn>
                  <a:cxn ang="0">
                    <a:pos x="53" y="0"/>
                  </a:cxn>
                  <a:cxn ang="0">
                    <a:pos x="50" y="0"/>
                  </a:cxn>
                  <a:cxn ang="0">
                    <a:pos x="48" y="1"/>
                  </a:cxn>
                  <a:cxn ang="0">
                    <a:pos x="48" y="1"/>
                  </a:cxn>
                </a:cxnLst>
                <a:rect l="0" t="0" r="r" b="b"/>
                <a:pathLst>
                  <a:path w="58" h="80">
                    <a:moveTo>
                      <a:pt x="48" y="1"/>
                    </a:moveTo>
                    <a:lnTo>
                      <a:pt x="48" y="1"/>
                    </a:lnTo>
                    <a:lnTo>
                      <a:pt x="41" y="9"/>
                    </a:lnTo>
                    <a:lnTo>
                      <a:pt x="36" y="18"/>
                    </a:lnTo>
                    <a:lnTo>
                      <a:pt x="27" y="36"/>
                    </a:lnTo>
                    <a:lnTo>
                      <a:pt x="27" y="36"/>
                    </a:lnTo>
                    <a:lnTo>
                      <a:pt x="23" y="46"/>
                    </a:lnTo>
                    <a:lnTo>
                      <a:pt x="17" y="55"/>
                    </a:lnTo>
                    <a:lnTo>
                      <a:pt x="12" y="63"/>
                    </a:lnTo>
                    <a:lnTo>
                      <a:pt x="8" y="66"/>
                    </a:lnTo>
                    <a:lnTo>
                      <a:pt x="3" y="69"/>
                    </a:lnTo>
                    <a:lnTo>
                      <a:pt x="3" y="69"/>
                    </a:lnTo>
                    <a:lnTo>
                      <a:pt x="2" y="70"/>
                    </a:lnTo>
                    <a:lnTo>
                      <a:pt x="0" y="73"/>
                    </a:lnTo>
                    <a:lnTo>
                      <a:pt x="2" y="77"/>
                    </a:lnTo>
                    <a:lnTo>
                      <a:pt x="4" y="80"/>
                    </a:lnTo>
                    <a:lnTo>
                      <a:pt x="7" y="80"/>
                    </a:lnTo>
                    <a:lnTo>
                      <a:pt x="10" y="78"/>
                    </a:lnTo>
                    <a:lnTo>
                      <a:pt x="10" y="78"/>
                    </a:lnTo>
                    <a:lnTo>
                      <a:pt x="17" y="73"/>
                    </a:lnTo>
                    <a:lnTo>
                      <a:pt x="25" y="65"/>
                    </a:lnTo>
                    <a:lnTo>
                      <a:pt x="31" y="56"/>
                    </a:lnTo>
                    <a:lnTo>
                      <a:pt x="36" y="47"/>
                    </a:lnTo>
                    <a:lnTo>
                      <a:pt x="45" y="27"/>
                    </a:lnTo>
                    <a:lnTo>
                      <a:pt x="50" y="18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58" y="8"/>
                    </a:lnTo>
                    <a:lnTo>
                      <a:pt x="58" y="5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50" y="0"/>
                    </a:lnTo>
                    <a:lnTo>
                      <a:pt x="48" y="1"/>
                    </a:lnTo>
                    <a:lnTo>
                      <a:pt x="4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39" name="Freeform 227"/>
              <p:cNvSpPr/>
              <p:nvPr/>
            </p:nvSpPr>
            <p:spPr bwMode="auto">
              <a:xfrm>
                <a:off x="3621089" y="4672013"/>
                <a:ext cx="12700" cy="26988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16" y="17"/>
                  </a:cxn>
                  <a:cxn ang="0">
                    <a:pos x="8" y="31"/>
                  </a:cxn>
                  <a:cxn ang="0">
                    <a:pos x="3" y="46"/>
                  </a:cxn>
                  <a:cxn ang="0">
                    <a:pos x="2" y="53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2" y="55"/>
                  </a:cxn>
                  <a:cxn ang="0">
                    <a:pos x="15" y="47"/>
                  </a:cxn>
                  <a:cxn ang="0">
                    <a:pos x="20" y="34"/>
                  </a:cxn>
                  <a:cxn ang="0">
                    <a:pos x="34" y="8"/>
                  </a:cxn>
                  <a:cxn ang="0">
                    <a:pos x="34" y="8"/>
                  </a:cxn>
                  <a:cxn ang="0">
                    <a:pos x="34" y="5"/>
                  </a:cxn>
                  <a:cxn ang="0">
                    <a:pos x="34" y="4"/>
                  </a:cxn>
                  <a:cxn ang="0">
                    <a:pos x="32" y="0"/>
                  </a:cxn>
                  <a:cxn ang="0">
                    <a:pos x="28" y="0"/>
                  </a:cxn>
                  <a:cxn ang="0">
                    <a:pos x="25" y="0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4" h="68">
                    <a:moveTo>
                      <a:pt x="24" y="2"/>
                    </a:moveTo>
                    <a:lnTo>
                      <a:pt x="24" y="2"/>
                    </a:lnTo>
                    <a:lnTo>
                      <a:pt x="16" y="17"/>
                    </a:lnTo>
                    <a:lnTo>
                      <a:pt x="8" y="31"/>
                    </a:lnTo>
                    <a:lnTo>
                      <a:pt x="3" y="46"/>
                    </a:lnTo>
                    <a:lnTo>
                      <a:pt x="2" y="5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2" y="55"/>
                    </a:lnTo>
                    <a:lnTo>
                      <a:pt x="15" y="47"/>
                    </a:lnTo>
                    <a:lnTo>
                      <a:pt x="20" y="3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5"/>
                    </a:lnTo>
                    <a:lnTo>
                      <a:pt x="34" y="4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5" y="0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40" name="Freeform 228"/>
              <p:cNvSpPr/>
              <p:nvPr/>
            </p:nvSpPr>
            <p:spPr bwMode="auto">
              <a:xfrm>
                <a:off x="3648076" y="4676776"/>
                <a:ext cx="17463" cy="14288"/>
              </a:xfrm>
              <a:custGeom>
                <a:avLst/>
                <a:gdLst/>
                <a:ahLst/>
                <a:cxnLst>
                  <a:cxn ang="0">
                    <a:pos x="37" y="3"/>
                  </a:cxn>
                  <a:cxn ang="0">
                    <a:pos x="37" y="3"/>
                  </a:cxn>
                  <a:cxn ang="0">
                    <a:pos x="29" y="8"/>
                  </a:cxn>
                  <a:cxn ang="0">
                    <a:pos x="20" y="13"/>
                  </a:cxn>
                  <a:cxn ang="0">
                    <a:pos x="11" y="19"/>
                  </a:cxn>
                  <a:cxn ang="0">
                    <a:pos x="3" y="25"/>
                  </a:cxn>
                  <a:cxn ang="0">
                    <a:pos x="3" y="25"/>
                  </a:cxn>
                  <a:cxn ang="0">
                    <a:pos x="2" y="28"/>
                  </a:cxn>
                  <a:cxn ang="0">
                    <a:pos x="0" y="29"/>
                  </a:cxn>
                  <a:cxn ang="0">
                    <a:pos x="3" y="33"/>
                  </a:cxn>
                  <a:cxn ang="0">
                    <a:pos x="7" y="36"/>
                  </a:cxn>
                  <a:cxn ang="0">
                    <a:pos x="8" y="34"/>
                  </a:cxn>
                  <a:cxn ang="0">
                    <a:pos x="11" y="33"/>
                  </a:cxn>
                  <a:cxn ang="0">
                    <a:pos x="11" y="33"/>
                  </a:cxn>
                  <a:cxn ang="0">
                    <a:pos x="19" y="28"/>
                  </a:cxn>
                  <a:cxn ang="0">
                    <a:pos x="28" y="23"/>
                  </a:cxn>
                  <a:cxn ang="0">
                    <a:pos x="37" y="17"/>
                  </a:cxn>
                  <a:cxn ang="0">
                    <a:pos x="45" y="11"/>
                  </a:cxn>
                  <a:cxn ang="0">
                    <a:pos x="45" y="11"/>
                  </a:cxn>
                  <a:cxn ang="0">
                    <a:pos x="46" y="8"/>
                  </a:cxn>
                  <a:cxn ang="0">
                    <a:pos x="46" y="7"/>
                  </a:cxn>
                  <a:cxn ang="0">
                    <a:pos x="45" y="3"/>
                  </a:cxn>
                  <a:cxn ang="0">
                    <a:pos x="41" y="0"/>
                  </a:cxn>
                  <a:cxn ang="0">
                    <a:pos x="38" y="2"/>
                  </a:cxn>
                  <a:cxn ang="0">
                    <a:pos x="37" y="3"/>
                  </a:cxn>
                  <a:cxn ang="0">
                    <a:pos x="37" y="3"/>
                  </a:cxn>
                </a:cxnLst>
                <a:rect l="0" t="0" r="r" b="b"/>
                <a:pathLst>
                  <a:path w="46" h="36">
                    <a:moveTo>
                      <a:pt x="37" y="3"/>
                    </a:moveTo>
                    <a:lnTo>
                      <a:pt x="37" y="3"/>
                    </a:lnTo>
                    <a:lnTo>
                      <a:pt x="29" y="8"/>
                    </a:lnTo>
                    <a:lnTo>
                      <a:pt x="20" y="13"/>
                    </a:lnTo>
                    <a:lnTo>
                      <a:pt x="11" y="19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2" y="28"/>
                    </a:lnTo>
                    <a:lnTo>
                      <a:pt x="0" y="29"/>
                    </a:lnTo>
                    <a:lnTo>
                      <a:pt x="3" y="33"/>
                    </a:lnTo>
                    <a:lnTo>
                      <a:pt x="7" y="36"/>
                    </a:lnTo>
                    <a:lnTo>
                      <a:pt x="8" y="34"/>
                    </a:lnTo>
                    <a:lnTo>
                      <a:pt x="11" y="33"/>
                    </a:lnTo>
                    <a:lnTo>
                      <a:pt x="11" y="33"/>
                    </a:lnTo>
                    <a:lnTo>
                      <a:pt x="19" y="28"/>
                    </a:lnTo>
                    <a:lnTo>
                      <a:pt x="28" y="23"/>
                    </a:lnTo>
                    <a:lnTo>
                      <a:pt x="37" y="17"/>
                    </a:lnTo>
                    <a:lnTo>
                      <a:pt x="45" y="11"/>
                    </a:lnTo>
                    <a:lnTo>
                      <a:pt x="45" y="11"/>
                    </a:lnTo>
                    <a:lnTo>
                      <a:pt x="46" y="8"/>
                    </a:lnTo>
                    <a:lnTo>
                      <a:pt x="46" y="7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38" y="2"/>
                    </a:lnTo>
                    <a:lnTo>
                      <a:pt x="37" y="3"/>
                    </a:lnTo>
                    <a:lnTo>
                      <a:pt x="3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41" name="Freeform 229"/>
              <p:cNvSpPr/>
              <p:nvPr/>
            </p:nvSpPr>
            <p:spPr bwMode="auto">
              <a:xfrm>
                <a:off x="3570289" y="4419601"/>
                <a:ext cx="9525" cy="31750"/>
              </a:xfrm>
              <a:custGeom>
                <a:avLst/>
                <a:gdLst/>
                <a:ahLst/>
                <a:cxnLst>
                  <a:cxn ang="0">
                    <a:pos x="11" y="6"/>
                  </a:cxn>
                  <a:cxn ang="0">
                    <a:pos x="11" y="6"/>
                  </a:cxn>
                  <a:cxn ang="0">
                    <a:pos x="9" y="23"/>
                  </a:cxn>
                  <a:cxn ang="0">
                    <a:pos x="5" y="40"/>
                  </a:cxn>
                  <a:cxn ang="0">
                    <a:pos x="2" y="57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6"/>
                  </a:cxn>
                  <a:cxn ang="0">
                    <a:pos x="1" y="79"/>
                  </a:cxn>
                  <a:cxn ang="0">
                    <a:pos x="5" y="80"/>
                  </a:cxn>
                  <a:cxn ang="0">
                    <a:pos x="9" y="79"/>
                  </a:cxn>
                  <a:cxn ang="0">
                    <a:pos x="10" y="76"/>
                  </a:cxn>
                  <a:cxn ang="0">
                    <a:pos x="11" y="75"/>
                  </a:cxn>
                  <a:cxn ang="0">
                    <a:pos x="11" y="75"/>
                  </a:cxn>
                  <a:cxn ang="0">
                    <a:pos x="13" y="57"/>
                  </a:cxn>
                  <a:cxn ang="0">
                    <a:pos x="17" y="40"/>
                  </a:cxn>
                  <a:cxn ang="0">
                    <a:pos x="21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3"/>
                  </a:cxn>
                  <a:cxn ang="0">
                    <a:pos x="21" y="2"/>
                  </a:cxn>
                  <a:cxn ang="0">
                    <a:pos x="17" y="0"/>
                  </a:cxn>
                  <a:cxn ang="0">
                    <a:pos x="13" y="2"/>
                  </a:cxn>
                  <a:cxn ang="0">
                    <a:pos x="11" y="3"/>
                  </a:cxn>
                  <a:cxn ang="0">
                    <a:pos x="11" y="6"/>
                  </a:cxn>
                  <a:cxn ang="0">
                    <a:pos x="11" y="6"/>
                  </a:cxn>
                </a:cxnLst>
                <a:rect l="0" t="0" r="r" b="b"/>
                <a:pathLst>
                  <a:path w="22" h="80">
                    <a:moveTo>
                      <a:pt x="11" y="6"/>
                    </a:moveTo>
                    <a:lnTo>
                      <a:pt x="11" y="6"/>
                    </a:lnTo>
                    <a:lnTo>
                      <a:pt x="9" y="23"/>
                    </a:lnTo>
                    <a:lnTo>
                      <a:pt x="5" y="40"/>
                    </a:lnTo>
                    <a:lnTo>
                      <a:pt x="2" y="57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5" y="80"/>
                    </a:lnTo>
                    <a:lnTo>
                      <a:pt x="9" y="79"/>
                    </a:lnTo>
                    <a:lnTo>
                      <a:pt x="10" y="76"/>
                    </a:lnTo>
                    <a:lnTo>
                      <a:pt x="11" y="75"/>
                    </a:lnTo>
                    <a:lnTo>
                      <a:pt x="11" y="75"/>
                    </a:lnTo>
                    <a:lnTo>
                      <a:pt x="13" y="57"/>
                    </a:lnTo>
                    <a:lnTo>
                      <a:pt x="17" y="40"/>
                    </a:lnTo>
                    <a:lnTo>
                      <a:pt x="21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3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11" y="6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42" name="Freeform 230"/>
              <p:cNvSpPr/>
              <p:nvPr/>
            </p:nvSpPr>
            <p:spPr bwMode="auto">
              <a:xfrm>
                <a:off x="3616326" y="4419601"/>
                <a:ext cx="12700" cy="26988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19" y="8"/>
                  </a:cxn>
                  <a:cxn ang="0">
                    <a:pos x="15" y="15"/>
                  </a:cxn>
                  <a:cxn ang="0">
                    <a:pos x="7" y="30"/>
                  </a:cxn>
                  <a:cxn ang="0">
                    <a:pos x="2" y="47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5" y="68"/>
                  </a:cxn>
                  <a:cxn ang="0">
                    <a:pos x="10" y="67"/>
                  </a:cxn>
                  <a:cxn ang="0">
                    <a:pos x="11" y="66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3" y="49"/>
                  </a:cxn>
                  <a:cxn ang="0">
                    <a:pos x="18" y="34"/>
                  </a:cxn>
                  <a:cxn ang="0">
                    <a:pos x="24" y="21"/>
                  </a:cxn>
                  <a:cxn ang="0">
                    <a:pos x="32" y="10"/>
                  </a:cxn>
                  <a:cxn ang="0">
                    <a:pos x="32" y="10"/>
                  </a:cxn>
                  <a:cxn ang="0">
                    <a:pos x="34" y="8"/>
                  </a:cxn>
                  <a:cxn ang="0">
                    <a:pos x="34" y="6"/>
                  </a:cxn>
                  <a:cxn ang="0">
                    <a:pos x="32" y="2"/>
                  </a:cxn>
                  <a:cxn ang="0">
                    <a:pos x="28" y="0"/>
                  </a:cxn>
                  <a:cxn ang="0">
                    <a:pos x="27" y="0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4" h="68">
                    <a:moveTo>
                      <a:pt x="24" y="2"/>
                    </a:moveTo>
                    <a:lnTo>
                      <a:pt x="24" y="2"/>
                    </a:lnTo>
                    <a:lnTo>
                      <a:pt x="19" y="8"/>
                    </a:lnTo>
                    <a:lnTo>
                      <a:pt x="15" y="15"/>
                    </a:lnTo>
                    <a:lnTo>
                      <a:pt x="7" y="30"/>
                    </a:lnTo>
                    <a:lnTo>
                      <a:pt x="2" y="47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5" y="68"/>
                    </a:lnTo>
                    <a:lnTo>
                      <a:pt x="10" y="67"/>
                    </a:lnTo>
                    <a:lnTo>
                      <a:pt x="11" y="66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3" y="49"/>
                    </a:lnTo>
                    <a:lnTo>
                      <a:pt x="18" y="34"/>
                    </a:lnTo>
                    <a:lnTo>
                      <a:pt x="24" y="21"/>
                    </a:lnTo>
                    <a:lnTo>
                      <a:pt x="32" y="10"/>
                    </a:lnTo>
                    <a:lnTo>
                      <a:pt x="32" y="10"/>
                    </a:lnTo>
                    <a:lnTo>
                      <a:pt x="34" y="8"/>
                    </a:lnTo>
                    <a:lnTo>
                      <a:pt x="34" y="6"/>
                    </a:lnTo>
                    <a:lnTo>
                      <a:pt x="32" y="2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43" name="Freeform 231"/>
              <p:cNvSpPr/>
              <p:nvPr/>
            </p:nvSpPr>
            <p:spPr bwMode="auto">
              <a:xfrm>
                <a:off x="3675064" y="4424363"/>
                <a:ext cx="12700" cy="2698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3"/>
                  </a:cxn>
                  <a:cxn ang="0">
                    <a:pos x="18" y="21"/>
                  </a:cxn>
                  <a:cxn ang="0">
                    <a:pos x="11" y="34"/>
                  </a:cxn>
                  <a:cxn ang="0">
                    <a:pos x="4" y="47"/>
                  </a:cxn>
                  <a:cxn ang="0">
                    <a:pos x="1" y="55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4"/>
                  </a:cxn>
                  <a:cxn ang="0">
                    <a:pos x="1" y="67"/>
                  </a:cxn>
                  <a:cxn ang="0">
                    <a:pos x="2" y="68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3" y="55"/>
                  </a:cxn>
                  <a:cxn ang="0">
                    <a:pos x="17" y="49"/>
                  </a:cxn>
                  <a:cxn ang="0">
                    <a:pos x="24" y="35"/>
                  </a:cxn>
                  <a:cxn ang="0">
                    <a:pos x="24" y="35"/>
                  </a:cxn>
                  <a:cxn ang="0">
                    <a:pos x="28" y="28"/>
                  </a:cxn>
                  <a:cxn ang="0">
                    <a:pos x="31" y="21"/>
                  </a:cxn>
                  <a:cxn ang="0">
                    <a:pos x="32" y="13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2" y="1"/>
                  </a:cxn>
                  <a:cxn ang="0">
                    <a:pos x="28" y="0"/>
                  </a:cxn>
                  <a:cxn ang="0">
                    <a:pos x="24" y="1"/>
                  </a:cxn>
                  <a:cxn ang="0">
                    <a:pos x="23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8">
                    <a:moveTo>
                      <a:pt x="22" y="5"/>
                    </a:moveTo>
                    <a:lnTo>
                      <a:pt x="22" y="5"/>
                    </a:lnTo>
                    <a:lnTo>
                      <a:pt x="21" y="13"/>
                    </a:lnTo>
                    <a:lnTo>
                      <a:pt x="18" y="21"/>
                    </a:lnTo>
                    <a:lnTo>
                      <a:pt x="11" y="34"/>
                    </a:lnTo>
                    <a:lnTo>
                      <a:pt x="4" y="47"/>
                    </a:lnTo>
                    <a:lnTo>
                      <a:pt x="1" y="55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1" y="67"/>
                    </a:lnTo>
                    <a:lnTo>
                      <a:pt x="2" y="68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3" y="55"/>
                    </a:lnTo>
                    <a:lnTo>
                      <a:pt x="17" y="49"/>
                    </a:lnTo>
                    <a:lnTo>
                      <a:pt x="24" y="35"/>
                    </a:lnTo>
                    <a:lnTo>
                      <a:pt x="24" y="35"/>
                    </a:lnTo>
                    <a:lnTo>
                      <a:pt x="28" y="28"/>
                    </a:lnTo>
                    <a:lnTo>
                      <a:pt x="31" y="21"/>
                    </a:lnTo>
                    <a:lnTo>
                      <a:pt x="32" y="1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2" y="1"/>
                    </a:lnTo>
                    <a:lnTo>
                      <a:pt x="28" y="0"/>
                    </a:lnTo>
                    <a:lnTo>
                      <a:pt x="24" y="1"/>
                    </a:lnTo>
                    <a:lnTo>
                      <a:pt x="23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44" name="Freeform 233"/>
              <p:cNvSpPr/>
              <p:nvPr/>
            </p:nvSpPr>
            <p:spPr bwMode="auto">
              <a:xfrm>
                <a:off x="3800476" y="4470401"/>
                <a:ext cx="20638" cy="260350"/>
              </a:xfrm>
              <a:custGeom>
                <a:avLst/>
                <a:gdLst/>
                <a:ahLst/>
                <a:cxnLst>
                  <a:cxn ang="0">
                    <a:pos x="49" y="294"/>
                  </a:cxn>
                  <a:cxn ang="0">
                    <a:pos x="53" y="260"/>
                  </a:cxn>
                  <a:cxn ang="0">
                    <a:pos x="49" y="22"/>
                  </a:cxn>
                  <a:cxn ang="0">
                    <a:pos x="48" y="17"/>
                  </a:cxn>
                  <a:cxn ang="0">
                    <a:pos x="44" y="9"/>
                  </a:cxn>
                  <a:cxn ang="0">
                    <a:pos x="37" y="4"/>
                  </a:cxn>
                  <a:cxn ang="0">
                    <a:pos x="25" y="0"/>
                  </a:cxn>
                  <a:cxn ang="0">
                    <a:pos x="14" y="4"/>
                  </a:cxn>
                  <a:cxn ang="0">
                    <a:pos x="7" y="9"/>
                  </a:cxn>
                  <a:cxn ang="0">
                    <a:pos x="3" y="18"/>
                  </a:cxn>
                  <a:cxn ang="0">
                    <a:pos x="6" y="204"/>
                  </a:cxn>
                  <a:cxn ang="0">
                    <a:pos x="7" y="253"/>
                  </a:cxn>
                  <a:cxn ang="0">
                    <a:pos x="4" y="301"/>
                  </a:cxn>
                  <a:cxn ang="0">
                    <a:pos x="2" y="374"/>
                  </a:cxn>
                  <a:cxn ang="0">
                    <a:pos x="3" y="447"/>
                  </a:cxn>
                  <a:cxn ang="0">
                    <a:pos x="3" y="467"/>
                  </a:cxn>
                  <a:cxn ang="0">
                    <a:pos x="3" y="528"/>
                  </a:cxn>
                  <a:cxn ang="0">
                    <a:pos x="3" y="553"/>
                  </a:cxn>
                  <a:cxn ang="0">
                    <a:pos x="2" y="608"/>
                  </a:cxn>
                  <a:cxn ang="0">
                    <a:pos x="0" y="633"/>
                  </a:cxn>
                  <a:cxn ang="0">
                    <a:pos x="3" y="642"/>
                  </a:cxn>
                  <a:cxn ang="0">
                    <a:pos x="8" y="650"/>
                  </a:cxn>
                  <a:cxn ang="0">
                    <a:pos x="16" y="654"/>
                  </a:cxn>
                  <a:cxn ang="0">
                    <a:pos x="33" y="653"/>
                  </a:cxn>
                  <a:cxn ang="0">
                    <a:pos x="40" y="649"/>
                  </a:cxn>
                  <a:cxn ang="0">
                    <a:pos x="45" y="642"/>
                  </a:cxn>
                  <a:cxn ang="0">
                    <a:pos x="46" y="632"/>
                  </a:cxn>
                  <a:cxn ang="0">
                    <a:pos x="48" y="613"/>
                  </a:cxn>
                  <a:cxn ang="0">
                    <a:pos x="49" y="548"/>
                  </a:cxn>
                  <a:cxn ang="0">
                    <a:pos x="49" y="467"/>
                  </a:cxn>
                  <a:cxn ang="0">
                    <a:pos x="48" y="381"/>
                  </a:cxn>
                  <a:cxn ang="0">
                    <a:pos x="49" y="294"/>
                  </a:cxn>
                </a:cxnLst>
                <a:rect l="0" t="0" r="r" b="b"/>
                <a:pathLst>
                  <a:path w="53" h="655">
                    <a:moveTo>
                      <a:pt x="49" y="294"/>
                    </a:moveTo>
                    <a:lnTo>
                      <a:pt x="49" y="294"/>
                    </a:lnTo>
                    <a:lnTo>
                      <a:pt x="52" y="270"/>
                    </a:lnTo>
                    <a:lnTo>
                      <a:pt x="53" y="260"/>
                    </a:lnTo>
                    <a:lnTo>
                      <a:pt x="53" y="225"/>
                    </a:lnTo>
                    <a:lnTo>
                      <a:pt x="49" y="22"/>
                    </a:lnTo>
                    <a:lnTo>
                      <a:pt x="49" y="22"/>
                    </a:lnTo>
                    <a:lnTo>
                      <a:pt x="48" y="17"/>
                    </a:lnTo>
                    <a:lnTo>
                      <a:pt x="46" y="13"/>
                    </a:lnTo>
                    <a:lnTo>
                      <a:pt x="44" y="9"/>
                    </a:lnTo>
                    <a:lnTo>
                      <a:pt x="41" y="5"/>
                    </a:lnTo>
                    <a:lnTo>
                      <a:pt x="37" y="4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6" y="1"/>
                    </a:lnTo>
                    <a:lnTo>
                      <a:pt x="14" y="4"/>
                    </a:lnTo>
                    <a:lnTo>
                      <a:pt x="10" y="7"/>
                    </a:lnTo>
                    <a:lnTo>
                      <a:pt x="7" y="9"/>
                    </a:lnTo>
                    <a:lnTo>
                      <a:pt x="4" y="13"/>
                    </a:lnTo>
                    <a:lnTo>
                      <a:pt x="3" y="18"/>
                    </a:lnTo>
                    <a:lnTo>
                      <a:pt x="3" y="24"/>
                    </a:lnTo>
                    <a:lnTo>
                      <a:pt x="6" y="204"/>
                    </a:lnTo>
                    <a:lnTo>
                      <a:pt x="6" y="204"/>
                    </a:lnTo>
                    <a:lnTo>
                      <a:pt x="7" y="253"/>
                    </a:lnTo>
                    <a:lnTo>
                      <a:pt x="4" y="301"/>
                    </a:lnTo>
                    <a:lnTo>
                      <a:pt x="4" y="301"/>
                    </a:lnTo>
                    <a:lnTo>
                      <a:pt x="2" y="338"/>
                    </a:lnTo>
                    <a:lnTo>
                      <a:pt x="2" y="374"/>
                    </a:lnTo>
                    <a:lnTo>
                      <a:pt x="2" y="411"/>
                    </a:lnTo>
                    <a:lnTo>
                      <a:pt x="3" y="447"/>
                    </a:lnTo>
                    <a:lnTo>
                      <a:pt x="3" y="447"/>
                    </a:lnTo>
                    <a:lnTo>
                      <a:pt x="3" y="467"/>
                    </a:lnTo>
                    <a:lnTo>
                      <a:pt x="3" y="488"/>
                    </a:lnTo>
                    <a:lnTo>
                      <a:pt x="3" y="528"/>
                    </a:lnTo>
                    <a:lnTo>
                      <a:pt x="3" y="528"/>
                    </a:lnTo>
                    <a:lnTo>
                      <a:pt x="3" y="553"/>
                    </a:lnTo>
                    <a:lnTo>
                      <a:pt x="2" y="581"/>
                    </a:lnTo>
                    <a:lnTo>
                      <a:pt x="2" y="608"/>
                    </a:lnTo>
                    <a:lnTo>
                      <a:pt x="0" y="633"/>
                    </a:lnTo>
                    <a:lnTo>
                      <a:pt x="0" y="633"/>
                    </a:lnTo>
                    <a:lnTo>
                      <a:pt x="2" y="638"/>
                    </a:lnTo>
                    <a:lnTo>
                      <a:pt x="3" y="642"/>
                    </a:lnTo>
                    <a:lnTo>
                      <a:pt x="6" y="646"/>
                    </a:lnTo>
                    <a:lnTo>
                      <a:pt x="8" y="650"/>
                    </a:lnTo>
                    <a:lnTo>
                      <a:pt x="12" y="651"/>
                    </a:lnTo>
                    <a:lnTo>
                      <a:pt x="16" y="654"/>
                    </a:lnTo>
                    <a:lnTo>
                      <a:pt x="24" y="655"/>
                    </a:lnTo>
                    <a:lnTo>
                      <a:pt x="33" y="653"/>
                    </a:lnTo>
                    <a:lnTo>
                      <a:pt x="36" y="651"/>
                    </a:lnTo>
                    <a:lnTo>
                      <a:pt x="40" y="649"/>
                    </a:lnTo>
                    <a:lnTo>
                      <a:pt x="42" y="646"/>
                    </a:lnTo>
                    <a:lnTo>
                      <a:pt x="45" y="642"/>
                    </a:lnTo>
                    <a:lnTo>
                      <a:pt x="46" y="637"/>
                    </a:lnTo>
                    <a:lnTo>
                      <a:pt x="46" y="632"/>
                    </a:lnTo>
                    <a:lnTo>
                      <a:pt x="46" y="632"/>
                    </a:lnTo>
                    <a:lnTo>
                      <a:pt x="48" y="613"/>
                    </a:lnTo>
                    <a:lnTo>
                      <a:pt x="48" y="591"/>
                    </a:lnTo>
                    <a:lnTo>
                      <a:pt x="49" y="548"/>
                    </a:lnTo>
                    <a:lnTo>
                      <a:pt x="49" y="548"/>
                    </a:lnTo>
                    <a:lnTo>
                      <a:pt x="49" y="467"/>
                    </a:lnTo>
                    <a:lnTo>
                      <a:pt x="49" y="467"/>
                    </a:lnTo>
                    <a:lnTo>
                      <a:pt x="48" y="381"/>
                    </a:lnTo>
                    <a:lnTo>
                      <a:pt x="48" y="338"/>
                    </a:lnTo>
                    <a:lnTo>
                      <a:pt x="49" y="294"/>
                    </a:lnTo>
                    <a:lnTo>
                      <a:pt x="49" y="29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45" name="Freeform 236"/>
              <p:cNvSpPr/>
              <p:nvPr/>
            </p:nvSpPr>
            <p:spPr bwMode="auto">
              <a:xfrm>
                <a:off x="3255964" y="4052888"/>
                <a:ext cx="452438" cy="334963"/>
              </a:xfrm>
              <a:custGeom>
                <a:avLst/>
                <a:gdLst/>
                <a:ahLst/>
                <a:cxnLst>
                  <a:cxn ang="0">
                    <a:pos x="1135" y="417"/>
                  </a:cxn>
                  <a:cxn ang="0">
                    <a:pos x="1126" y="314"/>
                  </a:cxn>
                  <a:cxn ang="0">
                    <a:pos x="1100" y="249"/>
                  </a:cxn>
                  <a:cxn ang="0">
                    <a:pos x="1054" y="174"/>
                  </a:cxn>
                  <a:cxn ang="0">
                    <a:pos x="1017" y="136"/>
                  </a:cxn>
                  <a:cxn ang="0">
                    <a:pos x="915" y="72"/>
                  </a:cxn>
                  <a:cxn ang="0">
                    <a:pos x="802" y="29"/>
                  </a:cxn>
                  <a:cxn ang="0">
                    <a:pos x="649" y="3"/>
                  </a:cxn>
                  <a:cxn ang="0">
                    <a:pos x="531" y="1"/>
                  </a:cxn>
                  <a:cxn ang="0">
                    <a:pos x="382" y="21"/>
                  </a:cxn>
                  <a:cxn ang="0">
                    <a:pos x="274" y="52"/>
                  </a:cxn>
                  <a:cxn ang="0">
                    <a:pos x="150" y="110"/>
                  </a:cxn>
                  <a:cxn ang="0">
                    <a:pos x="98" y="153"/>
                  </a:cxn>
                  <a:cxn ang="0">
                    <a:pos x="57" y="209"/>
                  </a:cxn>
                  <a:cxn ang="0">
                    <a:pos x="38" y="237"/>
                  </a:cxn>
                  <a:cxn ang="0">
                    <a:pos x="25" y="266"/>
                  </a:cxn>
                  <a:cxn ang="0">
                    <a:pos x="11" y="320"/>
                  </a:cxn>
                  <a:cxn ang="0">
                    <a:pos x="1" y="377"/>
                  </a:cxn>
                  <a:cxn ang="0">
                    <a:pos x="8" y="477"/>
                  </a:cxn>
                  <a:cxn ang="0">
                    <a:pos x="9" y="557"/>
                  </a:cxn>
                  <a:cxn ang="0">
                    <a:pos x="11" y="636"/>
                  </a:cxn>
                  <a:cxn ang="0">
                    <a:pos x="17" y="819"/>
                  </a:cxn>
                  <a:cxn ang="0">
                    <a:pos x="21" y="832"/>
                  </a:cxn>
                  <a:cxn ang="0">
                    <a:pos x="39" y="841"/>
                  </a:cxn>
                  <a:cxn ang="0">
                    <a:pos x="57" y="832"/>
                  </a:cxn>
                  <a:cxn ang="0">
                    <a:pos x="62" y="819"/>
                  </a:cxn>
                  <a:cxn ang="0">
                    <a:pos x="55" y="549"/>
                  </a:cxn>
                  <a:cxn ang="0">
                    <a:pos x="49" y="443"/>
                  </a:cxn>
                  <a:cxn ang="0">
                    <a:pos x="51" y="351"/>
                  </a:cxn>
                  <a:cxn ang="0">
                    <a:pos x="60" y="314"/>
                  </a:cxn>
                  <a:cxn ang="0">
                    <a:pos x="76" y="260"/>
                  </a:cxn>
                  <a:cxn ang="0">
                    <a:pos x="99" y="235"/>
                  </a:cxn>
                  <a:cxn ang="0">
                    <a:pos x="146" y="169"/>
                  </a:cxn>
                  <a:cxn ang="0">
                    <a:pos x="193" y="135"/>
                  </a:cxn>
                  <a:cxn ang="0">
                    <a:pos x="286" y="97"/>
                  </a:cxn>
                  <a:cxn ang="0">
                    <a:pos x="389" y="65"/>
                  </a:cxn>
                  <a:cxn ang="0">
                    <a:pos x="532" y="47"/>
                  </a:cxn>
                  <a:cxn ang="0">
                    <a:pos x="638" y="48"/>
                  </a:cxn>
                  <a:cxn ang="0">
                    <a:pos x="787" y="72"/>
                  </a:cxn>
                  <a:cxn ang="0">
                    <a:pos x="911" y="119"/>
                  </a:cxn>
                  <a:cxn ang="0">
                    <a:pos x="973" y="160"/>
                  </a:cxn>
                  <a:cxn ang="0">
                    <a:pos x="1024" y="211"/>
                  </a:cxn>
                  <a:cxn ang="0">
                    <a:pos x="1061" y="273"/>
                  </a:cxn>
                  <a:cxn ang="0">
                    <a:pos x="1076" y="324"/>
                  </a:cxn>
                  <a:cxn ang="0">
                    <a:pos x="1088" y="455"/>
                  </a:cxn>
                  <a:cxn ang="0">
                    <a:pos x="1087" y="570"/>
                  </a:cxn>
                  <a:cxn ang="0">
                    <a:pos x="1097" y="653"/>
                  </a:cxn>
                  <a:cxn ang="0">
                    <a:pos x="1097" y="828"/>
                  </a:cxn>
                  <a:cxn ang="0">
                    <a:pos x="1108" y="841"/>
                  </a:cxn>
                  <a:cxn ang="0">
                    <a:pos x="1132" y="841"/>
                  </a:cxn>
                  <a:cxn ang="0">
                    <a:pos x="1142" y="828"/>
                  </a:cxn>
                  <a:cxn ang="0">
                    <a:pos x="1142" y="638"/>
                  </a:cxn>
                  <a:cxn ang="0">
                    <a:pos x="1132" y="539"/>
                  </a:cxn>
                </a:cxnLst>
                <a:rect l="0" t="0" r="r" b="b"/>
                <a:pathLst>
                  <a:path w="1143" h="845">
                    <a:moveTo>
                      <a:pt x="1132" y="522"/>
                    </a:moveTo>
                    <a:lnTo>
                      <a:pt x="1132" y="522"/>
                    </a:lnTo>
                    <a:lnTo>
                      <a:pt x="1135" y="453"/>
                    </a:lnTo>
                    <a:lnTo>
                      <a:pt x="1135" y="417"/>
                    </a:lnTo>
                    <a:lnTo>
                      <a:pt x="1135" y="382"/>
                    </a:lnTo>
                    <a:lnTo>
                      <a:pt x="1131" y="348"/>
                    </a:lnTo>
                    <a:lnTo>
                      <a:pt x="1129" y="331"/>
                    </a:lnTo>
                    <a:lnTo>
                      <a:pt x="1126" y="314"/>
                    </a:lnTo>
                    <a:lnTo>
                      <a:pt x="1121" y="297"/>
                    </a:lnTo>
                    <a:lnTo>
                      <a:pt x="1115" y="280"/>
                    </a:lnTo>
                    <a:lnTo>
                      <a:pt x="1109" y="264"/>
                    </a:lnTo>
                    <a:lnTo>
                      <a:pt x="1100" y="249"/>
                    </a:lnTo>
                    <a:lnTo>
                      <a:pt x="1100" y="249"/>
                    </a:lnTo>
                    <a:lnTo>
                      <a:pt x="1083" y="217"/>
                    </a:lnTo>
                    <a:lnTo>
                      <a:pt x="1064" y="188"/>
                    </a:lnTo>
                    <a:lnTo>
                      <a:pt x="1054" y="174"/>
                    </a:lnTo>
                    <a:lnTo>
                      <a:pt x="1044" y="160"/>
                    </a:lnTo>
                    <a:lnTo>
                      <a:pt x="1030" y="148"/>
                    </a:lnTo>
                    <a:lnTo>
                      <a:pt x="1017" y="136"/>
                    </a:lnTo>
                    <a:lnTo>
                      <a:pt x="1017" y="136"/>
                    </a:lnTo>
                    <a:lnTo>
                      <a:pt x="1002" y="123"/>
                    </a:lnTo>
                    <a:lnTo>
                      <a:pt x="985" y="113"/>
                    </a:lnTo>
                    <a:lnTo>
                      <a:pt x="951" y="90"/>
                    </a:lnTo>
                    <a:lnTo>
                      <a:pt x="915" y="72"/>
                    </a:lnTo>
                    <a:lnTo>
                      <a:pt x="879" y="56"/>
                    </a:lnTo>
                    <a:lnTo>
                      <a:pt x="879" y="56"/>
                    </a:lnTo>
                    <a:lnTo>
                      <a:pt x="839" y="42"/>
                    </a:lnTo>
                    <a:lnTo>
                      <a:pt x="802" y="29"/>
                    </a:lnTo>
                    <a:lnTo>
                      <a:pt x="764" y="20"/>
                    </a:lnTo>
                    <a:lnTo>
                      <a:pt x="726" y="12"/>
                    </a:lnTo>
                    <a:lnTo>
                      <a:pt x="688" y="7"/>
                    </a:lnTo>
                    <a:lnTo>
                      <a:pt x="649" y="3"/>
                    </a:lnTo>
                    <a:lnTo>
                      <a:pt x="608" y="1"/>
                    </a:lnTo>
                    <a:lnTo>
                      <a:pt x="567" y="0"/>
                    </a:lnTo>
                    <a:lnTo>
                      <a:pt x="567" y="0"/>
                    </a:lnTo>
                    <a:lnTo>
                      <a:pt x="531" y="1"/>
                    </a:lnTo>
                    <a:lnTo>
                      <a:pt x="493" y="4"/>
                    </a:lnTo>
                    <a:lnTo>
                      <a:pt x="456" y="8"/>
                    </a:lnTo>
                    <a:lnTo>
                      <a:pt x="418" y="13"/>
                    </a:lnTo>
                    <a:lnTo>
                      <a:pt x="382" y="21"/>
                    </a:lnTo>
                    <a:lnTo>
                      <a:pt x="346" y="30"/>
                    </a:lnTo>
                    <a:lnTo>
                      <a:pt x="310" y="41"/>
                    </a:lnTo>
                    <a:lnTo>
                      <a:pt x="274" y="52"/>
                    </a:lnTo>
                    <a:lnTo>
                      <a:pt x="274" y="52"/>
                    </a:lnTo>
                    <a:lnTo>
                      <a:pt x="242" y="65"/>
                    </a:lnTo>
                    <a:lnTo>
                      <a:pt x="210" y="79"/>
                    </a:lnTo>
                    <a:lnTo>
                      <a:pt x="179" y="93"/>
                    </a:lnTo>
                    <a:lnTo>
                      <a:pt x="150" y="110"/>
                    </a:lnTo>
                    <a:lnTo>
                      <a:pt x="136" y="120"/>
                    </a:lnTo>
                    <a:lnTo>
                      <a:pt x="123" y="130"/>
                    </a:lnTo>
                    <a:lnTo>
                      <a:pt x="110" y="141"/>
                    </a:lnTo>
                    <a:lnTo>
                      <a:pt x="98" y="153"/>
                    </a:lnTo>
                    <a:lnTo>
                      <a:pt x="86" y="165"/>
                    </a:lnTo>
                    <a:lnTo>
                      <a:pt x="76" y="179"/>
                    </a:lnTo>
                    <a:lnTo>
                      <a:pt x="66" y="194"/>
                    </a:lnTo>
                    <a:lnTo>
                      <a:pt x="57" y="209"/>
                    </a:lnTo>
                    <a:lnTo>
                      <a:pt x="57" y="209"/>
                    </a:lnTo>
                    <a:lnTo>
                      <a:pt x="51" y="220"/>
                    </a:lnTo>
                    <a:lnTo>
                      <a:pt x="44" y="229"/>
                    </a:lnTo>
                    <a:lnTo>
                      <a:pt x="38" y="237"/>
                    </a:lnTo>
                    <a:lnTo>
                      <a:pt x="31" y="249"/>
                    </a:lnTo>
                    <a:lnTo>
                      <a:pt x="31" y="249"/>
                    </a:lnTo>
                    <a:lnTo>
                      <a:pt x="27" y="256"/>
                    </a:lnTo>
                    <a:lnTo>
                      <a:pt x="25" y="266"/>
                    </a:lnTo>
                    <a:lnTo>
                      <a:pt x="21" y="284"/>
                    </a:lnTo>
                    <a:lnTo>
                      <a:pt x="17" y="302"/>
                    </a:lnTo>
                    <a:lnTo>
                      <a:pt x="14" y="311"/>
                    </a:lnTo>
                    <a:lnTo>
                      <a:pt x="11" y="320"/>
                    </a:lnTo>
                    <a:lnTo>
                      <a:pt x="11" y="320"/>
                    </a:lnTo>
                    <a:lnTo>
                      <a:pt x="6" y="337"/>
                    </a:lnTo>
                    <a:lnTo>
                      <a:pt x="2" y="357"/>
                    </a:lnTo>
                    <a:lnTo>
                      <a:pt x="1" y="377"/>
                    </a:lnTo>
                    <a:lnTo>
                      <a:pt x="0" y="399"/>
                    </a:lnTo>
                    <a:lnTo>
                      <a:pt x="1" y="420"/>
                    </a:lnTo>
                    <a:lnTo>
                      <a:pt x="2" y="441"/>
                    </a:lnTo>
                    <a:lnTo>
                      <a:pt x="8" y="477"/>
                    </a:lnTo>
                    <a:lnTo>
                      <a:pt x="8" y="477"/>
                    </a:lnTo>
                    <a:lnTo>
                      <a:pt x="9" y="498"/>
                    </a:lnTo>
                    <a:lnTo>
                      <a:pt x="10" y="518"/>
                    </a:lnTo>
                    <a:lnTo>
                      <a:pt x="9" y="557"/>
                    </a:lnTo>
                    <a:lnTo>
                      <a:pt x="9" y="596"/>
                    </a:lnTo>
                    <a:lnTo>
                      <a:pt x="10" y="616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14" y="658"/>
                    </a:lnTo>
                    <a:lnTo>
                      <a:pt x="15" y="681"/>
                    </a:lnTo>
                    <a:lnTo>
                      <a:pt x="17" y="727"/>
                    </a:lnTo>
                    <a:lnTo>
                      <a:pt x="17" y="819"/>
                    </a:lnTo>
                    <a:lnTo>
                      <a:pt x="17" y="819"/>
                    </a:lnTo>
                    <a:lnTo>
                      <a:pt x="17" y="824"/>
                    </a:lnTo>
                    <a:lnTo>
                      <a:pt x="18" y="828"/>
                    </a:lnTo>
                    <a:lnTo>
                      <a:pt x="21" y="832"/>
                    </a:lnTo>
                    <a:lnTo>
                      <a:pt x="23" y="836"/>
                    </a:lnTo>
                    <a:lnTo>
                      <a:pt x="27" y="837"/>
                    </a:lnTo>
                    <a:lnTo>
                      <a:pt x="31" y="840"/>
                    </a:lnTo>
                    <a:lnTo>
                      <a:pt x="39" y="841"/>
                    </a:lnTo>
                    <a:lnTo>
                      <a:pt x="47" y="840"/>
                    </a:lnTo>
                    <a:lnTo>
                      <a:pt x="51" y="837"/>
                    </a:lnTo>
                    <a:lnTo>
                      <a:pt x="55" y="836"/>
                    </a:lnTo>
                    <a:lnTo>
                      <a:pt x="57" y="832"/>
                    </a:lnTo>
                    <a:lnTo>
                      <a:pt x="60" y="828"/>
                    </a:lnTo>
                    <a:lnTo>
                      <a:pt x="61" y="824"/>
                    </a:lnTo>
                    <a:lnTo>
                      <a:pt x="62" y="819"/>
                    </a:lnTo>
                    <a:lnTo>
                      <a:pt x="62" y="819"/>
                    </a:lnTo>
                    <a:lnTo>
                      <a:pt x="61" y="751"/>
                    </a:lnTo>
                    <a:lnTo>
                      <a:pt x="59" y="684"/>
                    </a:lnTo>
                    <a:lnTo>
                      <a:pt x="56" y="616"/>
                    </a:lnTo>
                    <a:lnTo>
                      <a:pt x="55" y="549"/>
                    </a:lnTo>
                    <a:lnTo>
                      <a:pt x="55" y="549"/>
                    </a:lnTo>
                    <a:lnTo>
                      <a:pt x="53" y="514"/>
                    </a:lnTo>
                    <a:lnTo>
                      <a:pt x="51" y="479"/>
                    </a:lnTo>
                    <a:lnTo>
                      <a:pt x="49" y="443"/>
                    </a:lnTo>
                    <a:lnTo>
                      <a:pt x="49" y="408"/>
                    </a:lnTo>
                    <a:lnTo>
                      <a:pt x="49" y="408"/>
                    </a:lnTo>
                    <a:lnTo>
                      <a:pt x="49" y="370"/>
                    </a:lnTo>
                    <a:lnTo>
                      <a:pt x="51" y="351"/>
                    </a:lnTo>
                    <a:lnTo>
                      <a:pt x="53" y="341"/>
                    </a:lnTo>
                    <a:lnTo>
                      <a:pt x="56" y="332"/>
                    </a:lnTo>
                    <a:lnTo>
                      <a:pt x="56" y="332"/>
                    </a:lnTo>
                    <a:lnTo>
                      <a:pt x="60" y="314"/>
                    </a:lnTo>
                    <a:lnTo>
                      <a:pt x="65" y="290"/>
                    </a:lnTo>
                    <a:lnTo>
                      <a:pt x="68" y="280"/>
                    </a:lnTo>
                    <a:lnTo>
                      <a:pt x="72" y="269"/>
                    </a:lnTo>
                    <a:lnTo>
                      <a:pt x="76" y="260"/>
                    </a:lnTo>
                    <a:lnTo>
                      <a:pt x="82" y="254"/>
                    </a:lnTo>
                    <a:lnTo>
                      <a:pt x="82" y="254"/>
                    </a:lnTo>
                    <a:lnTo>
                      <a:pt x="91" y="246"/>
                    </a:lnTo>
                    <a:lnTo>
                      <a:pt x="99" y="235"/>
                    </a:lnTo>
                    <a:lnTo>
                      <a:pt x="115" y="213"/>
                    </a:lnTo>
                    <a:lnTo>
                      <a:pt x="130" y="190"/>
                    </a:lnTo>
                    <a:lnTo>
                      <a:pt x="138" y="179"/>
                    </a:lnTo>
                    <a:lnTo>
                      <a:pt x="146" y="169"/>
                    </a:lnTo>
                    <a:lnTo>
                      <a:pt x="146" y="169"/>
                    </a:lnTo>
                    <a:lnTo>
                      <a:pt x="161" y="156"/>
                    </a:lnTo>
                    <a:lnTo>
                      <a:pt x="176" y="144"/>
                    </a:lnTo>
                    <a:lnTo>
                      <a:pt x="193" y="135"/>
                    </a:lnTo>
                    <a:lnTo>
                      <a:pt x="213" y="126"/>
                    </a:lnTo>
                    <a:lnTo>
                      <a:pt x="231" y="118"/>
                    </a:lnTo>
                    <a:lnTo>
                      <a:pt x="251" y="110"/>
                    </a:lnTo>
                    <a:lnTo>
                      <a:pt x="286" y="97"/>
                    </a:lnTo>
                    <a:lnTo>
                      <a:pt x="286" y="97"/>
                    </a:lnTo>
                    <a:lnTo>
                      <a:pt x="320" y="85"/>
                    </a:lnTo>
                    <a:lnTo>
                      <a:pt x="355" y="75"/>
                    </a:lnTo>
                    <a:lnTo>
                      <a:pt x="389" y="65"/>
                    </a:lnTo>
                    <a:lnTo>
                      <a:pt x="425" y="59"/>
                    </a:lnTo>
                    <a:lnTo>
                      <a:pt x="460" y="54"/>
                    </a:lnTo>
                    <a:lnTo>
                      <a:pt x="497" y="50"/>
                    </a:lnTo>
                    <a:lnTo>
                      <a:pt x="532" y="47"/>
                    </a:lnTo>
                    <a:lnTo>
                      <a:pt x="567" y="46"/>
                    </a:lnTo>
                    <a:lnTo>
                      <a:pt x="567" y="46"/>
                    </a:lnTo>
                    <a:lnTo>
                      <a:pt x="603" y="47"/>
                    </a:lnTo>
                    <a:lnTo>
                      <a:pt x="638" y="48"/>
                    </a:lnTo>
                    <a:lnTo>
                      <a:pt x="675" y="52"/>
                    </a:lnTo>
                    <a:lnTo>
                      <a:pt x="713" y="58"/>
                    </a:lnTo>
                    <a:lnTo>
                      <a:pt x="751" y="64"/>
                    </a:lnTo>
                    <a:lnTo>
                      <a:pt x="787" y="72"/>
                    </a:lnTo>
                    <a:lnTo>
                      <a:pt x="825" y="82"/>
                    </a:lnTo>
                    <a:lnTo>
                      <a:pt x="860" y="96"/>
                    </a:lnTo>
                    <a:lnTo>
                      <a:pt x="896" y="111"/>
                    </a:lnTo>
                    <a:lnTo>
                      <a:pt x="911" y="119"/>
                    </a:lnTo>
                    <a:lnTo>
                      <a:pt x="928" y="128"/>
                    </a:lnTo>
                    <a:lnTo>
                      <a:pt x="944" y="137"/>
                    </a:lnTo>
                    <a:lnTo>
                      <a:pt x="959" y="148"/>
                    </a:lnTo>
                    <a:lnTo>
                      <a:pt x="973" y="160"/>
                    </a:lnTo>
                    <a:lnTo>
                      <a:pt x="987" y="171"/>
                    </a:lnTo>
                    <a:lnTo>
                      <a:pt x="1000" y="183"/>
                    </a:lnTo>
                    <a:lnTo>
                      <a:pt x="1012" y="196"/>
                    </a:lnTo>
                    <a:lnTo>
                      <a:pt x="1024" y="211"/>
                    </a:lnTo>
                    <a:lnTo>
                      <a:pt x="1034" y="225"/>
                    </a:lnTo>
                    <a:lnTo>
                      <a:pt x="1045" y="241"/>
                    </a:lnTo>
                    <a:lnTo>
                      <a:pt x="1053" y="256"/>
                    </a:lnTo>
                    <a:lnTo>
                      <a:pt x="1061" y="273"/>
                    </a:lnTo>
                    <a:lnTo>
                      <a:pt x="1067" y="292"/>
                    </a:lnTo>
                    <a:lnTo>
                      <a:pt x="1067" y="292"/>
                    </a:lnTo>
                    <a:lnTo>
                      <a:pt x="1072" y="309"/>
                    </a:lnTo>
                    <a:lnTo>
                      <a:pt x="1076" y="324"/>
                    </a:lnTo>
                    <a:lnTo>
                      <a:pt x="1083" y="357"/>
                    </a:lnTo>
                    <a:lnTo>
                      <a:pt x="1087" y="390"/>
                    </a:lnTo>
                    <a:lnTo>
                      <a:pt x="1088" y="422"/>
                    </a:lnTo>
                    <a:lnTo>
                      <a:pt x="1088" y="455"/>
                    </a:lnTo>
                    <a:lnTo>
                      <a:pt x="1087" y="488"/>
                    </a:lnTo>
                    <a:lnTo>
                      <a:pt x="1085" y="556"/>
                    </a:lnTo>
                    <a:lnTo>
                      <a:pt x="1085" y="556"/>
                    </a:lnTo>
                    <a:lnTo>
                      <a:pt x="1087" y="570"/>
                    </a:lnTo>
                    <a:lnTo>
                      <a:pt x="1088" y="583"/>
                    </a:lnTo>
                    <a:lnTo>
                      <a:pt x="1092" y="611"/>
                    </a:lnTo>
                    <a:lnTo>
                      <a:pt x="1096" y="638"/>
                    </a:lnTo>
                    <a:lnTo>
                      <a:pt x="1097" y="653"/>
                    </a:lnTo>
                    <a:lnTo>
                      <a:pt x="1097" y="667"/>
                    </a:lnTo>
                    <a:lnTo>
                      <a:pt x="1097" y="823"/>
                    </a:lnTo>
                    <a:lnTo>
                      <a:pt x="1097" y="823"/>
                    </a:lnTo>
                    <a:lnTo>
                      <a:pt x="1097" y="828"/>
                    </a:lnTo>
                    <a:lnTo>
                      <a:pt x="1098" y="832"/>
                    </a:lnTo>
                    <a:lnTo>
                      <a:pt x="1101" y="836"/>
                    </a:lnTo>
                    <a:lnTo>
                      <a:pt x="1104" y="838"/>
                    </a:lnTo>
                    <a:lnTo>
                      <a:pt x="1108" y="841"/>
                    </a:lnTo>
                    <a:lnTo>
                      <a:pt x="1112" y="844"/>
                    </a:lnTo>
                    <a:lnTo>
                      <a:pt x="1119" y="845"/>
                    </a:lnTo>
                    <a:lnTo>
                      <a:pt x="1129" y="844"/>
                    </a:lnTo>
                    <a:lnTo>
                      <a:pt x="1132" y="841"/>
                    </a:lnTo>
                    <a:lnTo>
                      <a:pt x="1135" y="838"/>
                    </a:lnTo>
                    <a:lnTo>
                      <a:pt x="1139" y="836"/>
                    </a:lnTo>
                    <a:lnTo>
                      <a:pt x="1140" y="832"/>
                    </a:lnTo>
                    <a:lnTo>
                      <a:pt x="1142" y="828"/>
                    </a:lnTo>
                    <a:lnTo>
                      <a:pt x="1143" y="823"/>
                    </a:lnTo>
                    <a:lnTo>
                      <a:pt x="1143" y="654"/>
                    </a:lnTo>
                    <a:lnTo>
                      <a:pt x="1143" y="654"/>
                    </a:lnTo>
                    <a:lnTo>
                      <a:pt x="1142" y="638"/>
                    </a:lnTo>
                    <a:lnTo>
                      <a:pt x="1140" y="621"/>
                    </a:lnTo>
                    <a:lnTo>
                      <a:pt x="1136" y="589"/>
                    </a:lnTo>
                    <a:lnTo>
                      <a:pt x="1132" y="555"/>
                    </a:lnTo>
                    <a:lnTo>
                      <a:pt x="1132" y="539"/>
                    </a:lnTo>
                    <a:lnTo>
                      <a:pt x="1132" y="522"/>
                    </a:lnTo>
                    <a:lnTo>
                      <a:pt x="1132" y="52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46" name="Freeform 237"/>
              <p:cNvSpPr/>
              <p:nvPr/>
            </p:nvSpPr>
            <p:spPr bwMode="auto">
              <a:xfrm>
                <a:off x="3355976" y="4146551"/>
                <a:ext cx="255588" cy="236538"/>
              </a:xfrm>
              <a:custGeom>
                <a:avLst/>
                <a:gdLst/>
                <a:ahLst/>
                <a:cxnLst>
                  <a:cxn ang="0">
                    <a:pos x="638" y="389"/>
                  </a:cxn>
                  <a:cxn ang="0">
                    <a:pos x="625" y="239"/>
                  </a:cxn>
                  <a:cxn ang="0">
                    <a:pos x="624" y="178"/>
                  </a:cxn>
                  <a:cxn ang="0">
                    <a:pos x="624" y="178"/>
                  </a:cxn>
                  <a:cxn ang="0">
                    <a:pos x="624" y="170"/>
                  </a:cxn>
                  <a:cxn ang="0">
                    <a:pos x="620" y="142"/>
                  </a:cxn>
                  <a:cxn ang="0">
                    <a:pos x="608" y="107"/>
                  </a:cxn>
                  <a:cxn ang="0">
                    <a:pos x="589" y="78"/>
                  </a:cxn>
                  <a:cxn ang="0">
                    <a:pos x="563" y="55"/>
                  </a:cxn>
                  <a:cxn ang="0">
                    <a:pos x="509" y="26"/>
                  </a:cxn>
                  <a:cxn ang="0">
                    <a:pos x="434" y="8"/>
                  </a:cxn>
                  <a:cxn ang="0">
                    <a:pos x="357" y="0"/>
                  </a:cxn>
                  <a:cxn ang="0">
                    <a:pos x="281" y="1"/>
                  </a:cxn>
                  <a:cxn ang="0">
                    <a:pos x="203" y="13"/>
                  </a:cxn>
                  <a:cxn ang="0">
                    <a:pos x="127" y="38"/>
                  </a:cxn>
                  <a:cxn ang="0">
                    <a:pos x="84" y="57"/>
                  </a:cxn>
                  <a:cxn ang="0">
                    <a:pos x="34" y="94"/>
                  </a:cxn>
                  <a:cxn ang="0">
                    <a:pos x="11" y="127"/>
                  </a:cxn>
                  <a:cxn ang="0">
                    <a:pos x="1" y="157"/>
                  </a:cxn>
                  <a:cxn ang="0">
                    <a:pos x="1" y="175"/>
                  </a:cxn>
                  <a:cxn ang="0">
                    <a:pos x="4" y="235"/>
                  </a:cxn>
                  <a:cxn ang="0">
                    <a:pos x="8" y="397"/>
                  </a:cxn>
                  <a:cxn ang="0">
                    <a:pos x="9" y="484"/>
                  </a:cxn>
                  <a:cxn ang="0">
                    <a:pos x="18" y="549"/>
                  </a:cxn>
                  <a:cxn ang="0">
                    <a:pos x="26" y="574"/>
                  </a:cxn>
                  <a:cxn ang="0">
                    <a:pos x="35" y="583"/>
                  </a:cxn>
                  <a:cxn ang="0">
                    <a:pos x="52" y="583"/>
                  </a:cxn>
                  <a:cxn ang="0">
                    <a:pos x="67" y="574"/>
                  </a:cxn>
                  <a:cxn ang="0">
                    <a:pos x="69" y="562"/>
                  </a:cxn>
                  <a:cxn ang="0">
                    <a:pos x="62" y="536"/>
                  </a:cxn>
                  <a:cxn ang="0">
                    <a:pos x="54" y="467"/>
                  </a:cxn>
                  <a:cxn ang="0">
                    <a:pos x="54" y="376"/>
                  </a:cxn>
                  <a:cxn ang="0">
                    <a:pos x="50" y="227"/>
                  </a:cxn>
                  <a:cxn ang="0">
                    <a:pos x="49" y="171"/>
                  </a:cxn>
                  <a:cxn ang="0">
                    <a:pos x="47" y="157"/>
                  </a:cxn>
                  <a:cxn ang="0">
                    <a:pos x="56" y="134"/>
                  </a:cxn>
                  <a:cxn ang="0">
                    <a:pos x="79" y="110"/>
                  </a:cxn>
                  <a:cxn ang="0">
                    <a:pos x="128" y="81"/>
                  </a:cxn>
                  <a:cxn ang="0">
                    <a:pos x="189" y="63"/>
                  </a:cxn>
                  <a:cxn ang="0">
                    <a:pos x="293" y="46"/>
                  </a:cxn>
                  <a:cxn ang="0">
                    <a:pos x="355" y="44"/>
                  </a:cxn>
                  <a:cxn ang="0">
                    <a:pos x="425" y="49"/>
                  </a:cxn>
                  <a:cxn ang="0">
                    <a:pos x="493" y="66"/>
                  </a:cxn>
                  <a:cxn ang="0">
                    <a:pos x="539" y="94"/>
                  </a:cxn>
                  <a:cxn ang="0">
                    <a:pos x="560" y="116"/>
                  </a:cxn>
                  <a:cxn ang="0">
                    <a:pos x="573" y="144"/>
                  </a:cxn>
                  <a:cxn ang="0">
                    <a:pos x="578" y="178"/>
                  </a:cxn>
                  <a:cxn ang="0">
                    <a:pos x="578" y="234"/>
                  </a:cxn>
                  <a:cxn ang="0">
                    <a:pos x="594" y="403"/>
                  </a:cxn>
                  <a:cxn ang="0">
                    <a:pos x="598" y="446"/>
                  </a:cxn>
                  <a:cxn ang="0">
                    <a:pos x="598" y="574"/>
                  </a:cxn>
                  <a:cxn ang="0">
                    <a:pos x="602" y="587"/>
                  </a:cxn>
                  <a:cxn ang="0">
                    <a:pos x="612" y="595"/>
                  </a:cxn>
                  <a:cxn ang="0">
                    <a:pos x="633" y="594"/>
                  </a:cxn>
                  <a:cxn ang="0">
                    <a:pos x="641" y="583"/>
                  </a:cxn>
                  <a:cxn ang="0">
                    <a:pos x="644" y="574"/>
                  </a:cxn>
                  <a:cxn ang="0">
                    <a:pos x="645" y="515"/>
                  </a:cxn>
                  <a:cxn ang="0">
                    <a:pos x="646" y="491"/>
                  </a:cxn>
                  <a:cxn ang="0">
                    <a:pos x="640" y="420"/>
                  </a:cxn>
                </a:cxnLst>
                <a:rect l="0" t="0" r="r" b="b"/>
                <a:pathLst>
                  <a:path w="646" h="596">
                    <a:moveTo>
                      <a:pt x="640" y="420"/>
                    </a:moveTo>
                    <a:lnTo>
                      <a:pt x="640" y="420"/>
                    </a:lnTo>
                    <a:lnTo>
                      <a:pt x="638" y="389"/>
                    </a:lnTo>
                    <a:lnTo>
                      <a:pt x="637" y="359"/>
                    </a:lnTo>
                    <a:lnTo>
                      <a:pt x="632" y="299"/>
                    </a:lnTo>
                    <a:lnTo>
                      <a:pt x="625" y="239"/>
                    </a:lnTo>
                    <a:lnTo>
                      <a:pt x="624" y="209"/>
                    </a:lnTo>
                    <a:lnTo>
                      <a:pt x="624" y="179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5"/>
                    </a:lnTo>
                    <a:lnTo>
                      <a:pt x="624" y="175"/>
                    </a:lnTo>
                    <a:lnTo>
                      <a:pt x="624" y="170"/>
                    </a:lnTo>
                    <a:lnTo>
                      <a:pt x="624" y="170"/>
                    </a:lnTo>
                    <a:lnTo>
                      <a:pt x="623" y="155"/>
                    </a:lnTo>
                    <a:lnTo>
                      <a:pt x="620" y="142"/>
                    </a:lnTo>
                    <a:lnTo>
                      <a:pt x="618" y="129"/>
                    </a:lnTo>
                    <a:lnTo>
                      <a:pt x="614" y="117"/>
                    </a:lnTo>
                    <a:lnTo>
                      <a:pt x="608" y="107"/>
                    </a:lnTo>
                    <a:lnTo>
                      <a:pt x="603" y="97"/>
                    </a:lnTo>
                    <a:lnTo>
                      <a:pt x="597" y="87"/>
                    </a:lnTo>
                    <a:lnTo>
                      <a:pt x="589" y="78"/>
                    </a:lnTo>
                    <a:lnTo>
                      <a:pt x="581" y="69"/>
                    </a:lnTo>
                    <a:lnTo>
                      <a:pt x="572" y="61"/>
                    </a:lnTo>
                    <a:lnTo>
                      <a:pt x="563" y="55"/>
                    </a:lnTo>
                    <a:lnTo>
                      <a:pt x="553" y="48"/>
                    </a:lnTo>
                    <a:lnTo>
                      <a:pt x="533" y="36"/>
                    </a:lnTo>
                    <a:lnTo>
                      <a:pt x="509" y="26"/>
                    </a:lnTo>
                    <a:lnTo>
                      <a:pt x="485" y="18"/>
                    </a:lnTo>
                    <a:lnTo>
                      <a:pt x="459" y="13"/>
                    </a:lnTo>
                    <a:lnTo>
                      <a:pt x="434" y="8"/>
                    </a:lnTo>
                    <a:lnTo>
                      <a:pt x="408" y="4"/>
                    </a:lnTo>
                    <a:lnTo>
                      <a:pt x="382" y="1"/>
                    </a:lnTo>
                    <a:lnTo>
                      <a:pt x="357" y="0"/>
                    </a:lnTo>
                    <a:lnTo>
                      <a:pt x="309" y="0"/>
                    </a:lnTo>
                    <a:lnTo>
                      <a:pt x="309" y="0"/>
                    </a:lnTo>
                    <a:lnTo>
                      <a:pt x="281" y="1"/>
                    </a:lnTo>
                    <a:lnTo>
                      <a:pt x="254" y="4"/>
                    </a:lnTo>
                    <a:lnTo>
                      <a:pt x="229" y="8"/>
                    </a:lnTo>
                    <a:lnTo>
                      <a:pt x="203" y="13"/>
                    </a:lnTo>
                    <a:lnTo>
                      <a:pt x="178" y="21"/>
                    </a:lnTo>
                    <a:lnTo>
                      <a:pt x="153" y="29"/>
                    </a:lnTo>
                    <a:lnTo>
                      <a:pt x="127" y="38"/>
                    </a:lnTo>
                    <a:lnTo>
                      <a:pt x="102" y="48"/>
                    </a:lnTo>
                    <a:lnTo>
                      <a:pt x="102" y="48"/>
                    </a:lnTo>
                    <a:lnTo>
                      <a:pt x="84" y="57"/>
                    </a:lnTo>
                    <a:lnTo>
                      <a:pt x="66" y="68"/>
                    </a:lnTo>
                    <a:lnTo>
                      <a:pt x="49" y="80"/>
                    </a:lnTo>
                    <a:lnTo>
                      <a:pt x="34" y="94"/>
                    </a:lnTo>
                    <a:lnTo>
                      <a:pt x="21" y="110"/>
                    </a:lnTo>
                    <a:lnTo>
                      <a:pt x="16" y="117"/>
                    </a:lnTo>
                    <a:lnTo>
                      <a:pt x="11" y="127"/>
                    </a:lnTo>
                    <a:lnTo>
                      <a:pt x="7" y="136"/>
                    </a:lnTo>
                    <a:lnTo>
                      <a:pt x="3" y="146"/>
                    </a:lnTo>
                    <a:lnTo>
                      <a:pt x="1" y="15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1" y="175"/>
                    </a:lnTo>
                    <a:lnTo>
                      <a:pt x="4" y="180"/>
                    </a:lnTo>
                    <a:lnTo>
                      <a:pt x="4" y="180"/>
                    </a:lnTo>
                    <a:lnTo>
                      <a:pt x="4" y="235"/>
                    </a:lnTo>
                    <a:lnTo>
                      <a:pt x="5" y="289"/>
                    </a:lnTo>
                    <a:lnTo>
                      <a:pt x="7" y="344"/>
                    </a:lnTo>
                    <a:lnTo>
                      <a:pt x="8" y="397"/>
                    </a:lnTo>
                    <a:lnTo>
                      <a:pt x="8" y="397"/>
                    </a:lnTo>
                    <a:lnTo>
                      <a:pt x="8" y="440"/>
                    </a:lnTo>
                    <a:lnTo>
                      <a:pt x="9" y="484"/>
                    </a:lnTo>
                    <a:lnTo>
                      <a:pt x="11" y="506"/>
                    </a:lnTo>
                    <a:lnTo>
                      <a:pt x="15" y="528"/>
                    </a:lnTo>
                    <a:lnTo>
                      <a:pt x="18" y="549"/>
                    </a:lnTo>
                    <a:lnTo>
                      <a:pt x="24" y="569"/>
                    </a:lnTo>
                    <a:lnTo>
                      <a:pt x="24" y="569"/>
                    </a:lnTo>
                    <a:lnTo>
                      <a:pt x="26" y="574"/>
                    </a:lnTo>
                    <a:lnTo>
                      <a:pt x="29" y="578"/>
                    </a:lnTo>
                    <a:lnTo>
                      <a:pt x="32" y="580"/>
                    </a:lnTo>
                    <a:lnTo>
                      <a:pt x="35" y="583"/>
                    </a:lnTo>
                    <a:lnTo>
                      <a:pt x="39" y="584"/>
                    </a:lnTo>
                    <a:lnTo>
                      <a:pt x="45" y="584"/>
                    </a:lnTo>
                    <a:lnTo>
                      <a:pt x="52" y="583"/>
                    </a:lnTo>
                    <a:lnTo>
                      <a:pt x="60" y="580"/>
                    </a:lnTo>
                    <a:lnTo>
                      <a:pt x="64" y="578"/>
                    </a:lnTo>
                    <a:lnTo>
                      <a:pt x="67" y="574"/>
                    </a:lnTo>
                    <a:lnTo>
                      <a:pt x="68" y="570"/>
                    </a:lnTo>
                    <a:lnTo>
                      <a:pt x="69" y="566"/>
                    </a:lnTo>
                    <a:lnTo>
                      <a:pt x="69" y="562"/>
                    </a:lnTo>
                    <a:lnTo>
                      <a:pt x="68" y="557"/>
                    </a:lnTo>
                    <a:lnTo>
                      <a:pt x="68" y="557"/>
                    </a:lnTo>
                    <a:lnTo>
                      <a:pt x="62" y="536"/>
                    </a:lnTo>
                    <a:lnTo>
                      <a:pt x="58" y="514"/>
                    </a:lnTo>
                    <a:lnTo>
                      <a:pt x="55" y="490"/>
                    </a:lnTo>
                    <a:lnTo>
                      <a:pt x="54" y="467"/>
                    </a:lnTo>
                    <a:lnTo>
                      <a:pt x="54" y="421"/>
                    </a:lnTo>
                    <a:lnTo>
                      <a:pt x="54" y="376"/>
                    </a:lnTo>
                    <a:lnTo>
                      <a:pt x="54" y="376"/>
                    </a:lnTo>
                    <a:lnTo>
                      <a:pt x="52" y="327"/>
                    </a:lnTo>
                    <a:lnTo>
                      <a:pt x="51" y="277"/>
                    </a:lnTo>
                    <a:lnTo>
                      <a:pt x="50" y="227"/>
                    </a:lnTo>
                    <a:lnTo>
                      <a:pt x="50" y="178"/>
                    </a:lnTo>
                    <a:lnTo>
                      <a:pt x="50" y="178"/>
                    </a:lnTo>
                    <a:lnTo>
                      <a:pt x="49" y="171"/>
                    </a:lnTo>
                    <a:lnTo>
                      <a:pt x="46" y="165"/>
                    </a:lnTo>
                    <a:lnTo>
                      <a:pt x="46" y="165"/>
                    </a:lnTo>
                    <a:lnTo>
                      <a:pt x="47" y="157"/>
                    </a:lnTo>
                    <a:lnTo>
                      <a:pt x="50" y="149"/>
                    </a:lnTo>
                    <a:lnTo>
                      <a:pt x="52" y="142"/>
                    </a:lnTo>
                    <a:lnTo>
                      <a:pt x="56" y="134"/>
                    </a:lnTo>
                    <a:lnTo>
                      <a:pt x="60" y="128"/>
                    </a:lnTo>
                    <a:lnTo>
                      <a:pt x="66" y="121"/>
                    </a:lnTo>
                    <a:lnTo>
                      <a:pt x="79" y="110"/>
                    </a:lnTo>
                    <a:lnTo>
                      <a:pt x="93" y="99"/>
                    </a:lnTo>
                    <a:lnTo>
                      <a:pt x="110" y="90"/>
                    </a:lnTo>
                    <a:lnTo>
                      <a:pt x="128" y="81"/>
                    </a:lnTo>
                    <a:lnTo>
                      <a:pt x="148" y="74"/>
                    </a:lnTo>
                    <a:lnTo>
                      <a:pt x="168" y="68"/>
                    </a:lnTo>
                    <a:lnTo>
                      <a:pt x="189" y="63"/>
                    </a:lnTo>
                    <a:lnTo>
                      <a:pt x="228" y="53"/>
                    </a:lnTo>
                    <a:lnTo>
                      <a:pt x="264" y="48"/>
                    </a:lnTo>
                    <a:lnTo>
                      <a:pt x="293" y="46"/>
                    </a:lnTo>
                    <a:lnTo>
                      <a:pt x="293" y="46"/>
                    </a:lnTo>
                    <a:lnTo>
                      <a:pt x="332" y="44"/>
                    </a:lnTo>
                    <a:lnTo>
                      <a:pt x="355" y="44"/>
                    </a:lnTo>
                    <a:lnTo>
                      <a:pt x="378" y="44"/>
                    </a:lnTo>
                    <a:lnTo>
                      <a:pt x="402" y="47"/>
                    </a:lnTo>
                    <a:lnTo>
                      <a:pt x="425" y="49"/>
                    </a:lnTo>
                    <a:lnTo>
                      <a:pt x="449" y="53"/>
                    </a:lnTo>
                    <a:lnTo>
                      <a:pt x="471" y="60"/>
                    </a:lnTo>
                    <a:lnTo>
                      <a:pt x="493" y="66"/>
                    </a:lnTo>
                    <a:lnTo>
                      <a:pt x="513" y="76"/>
                    </a:lnTo>
                    <a:lnTo>
                      <a:pt x="531" y="87"/>
                    </a:lnTo>
                    <a:lnTo>
                      <a:pt x="539" y="94"/>
                    </a:lnTo>
                    <a:lnTo>
                      <a:pt x="547" y="100"/>
                    </a:lnTo>
                    <a:lnTo>
                      <a:pt x="553" y="108"/>
                    </a:lnTo>
                    <a:lnTo>
                      <a:pt x="560" y="116"/>
                    </a:lnTo>
                    <a:lnTo>
                      <a:pt x="565" y="124"/>
                    </a:lnTo>
                    <a:lnTo>
                      <a:pt x="570" y="133"/>
                    </a:lnTo>
                    <a:lnTo>
                      <a:pt x="573" y="144"/>
                    </a:lnTo>
                    <a:lnTo>
                      <a:pt x="577" y="154"/>
                    </a:lnTo>
                    <a:lnTo>
                      <a:pt x="578" y="166"/>
                    </a:lnTo>
                    <a:lnTo>
                      <a:pt x="578" y="178"/>
                    </a:lnTo>
                    <a:lnTo>
                      <a:pt x="578" y="178"/>
                    </a:lnTo>
                    <a:lnTo>
                      <a:pt x="578" y="205"/>
                    </a:lnTo>
                    <a:lnTo>
                      <a:pt x="578" y="234"/>
                    </a:lnTo>
                    <a:lnTo>
                      <a:pt x="582" y="290"/>
                    </a:lnTo>
                    <a:lnTo>
                      <a:pt x="587" y="346"/>
                    </a:lnTo>
                    <a:lnTo>
                      <a:pt x="594" y="403"/>
                    </a:lnTo>
                    <a:lnTo>
                      <a:pt x="594" y="403"/>
                    </a:lnTo>
                    <a:lnTo>
                      <a:pt x="597" y="423"/>
                    </a:lnTo>
                    <a:lnTo>
                      <a:pt x="598" y="446"/>
                    </a:lnTo>
                    <a:lnTo>
                      <a:pt x="598" y="489"/>
                    </a:lnTo>
                    <a:lnTo>
                      <a:pt x="598" y="574"/>
                    </a:lnTo>
                    <a:lnTo>
                      <a:pt x="598" y="574"/>
                    </a:lnTo>
                    <a:lnTo>
                      <a:pt x="598" y="579"/>
                    </a:lnTo>
                    <a:lnTo>
                      <a:pt x="599" y="583"/>
                    </a:lnTo>
                    <a:lnTo>
                      <a:pt x="602" y="587"/>
                    </a:lnTo>
                    <a:lnTo>
                      <a:pt x="604" y="591"/>
                    </a:lnTo>
                    <a:lnTo>
                      <a:pt x="608" y="594"/>
                    </a:lnTo>
                    <a:lnTo>
                      <a:pt x="612" y="595"/>
                    </a:lnTo>
                    <a:lnTo>
                      <a:pt x="620" y="596"/>
                    </a:lnTo>
                    <a:lnTo>
                      <a:pt x="629" y="595"/>
                    </a:lnTo>
                    <a:lnTo>
                      <a:pt x="633" y="594"/>
                    </a:lnTo>
                    <a:lnTo>
                      <a:pt x="636" y="591"/>
                    </a:lnTo>
                    <a:lnTo>
                      <a:pt x="640" y="587"/>
                    </a:lnTo>
                    <a:lnTo>
                      <a:pt x="641" y="583"/>
                    </a:lnTo>
                    <a:lnTo>
                      <a:pt x="642" y="579"/>
                    </a:lnTo>
                    <a:lnTo>
                      <a:pt x="644" y="574"/>
                    </a:lnTo>
                    <a:lnTo>
                      <a:pt x="644" y="574"/>
                    </a:lnTo>
                    <a:lnTo>
                      <a:pt x="642" y="544"/>
                    </a:lnTo>
                    <a:lnTo>
                      <a:pt x="642" y="529"/>
                    </a:lnTo>
                    <a:lnTo>
                      <a:pt x="645" y="515"/>
                    </a:lnTo>
                    <a:lnTo>
                      <a:pt x="645" y="515"/>
                    </a:lnTo>
                    <a:lnTo>
                      <a:pt x="646" y="503"/>
                    </a:lnTo>
                    <a:lnTo>
                      <a:pt x="646" y="491"/>
                    </a:lnTo>
                    <a:lnTo>
                      <a:pt x="644" y="468"/>
                    </a:lnTo>
                    <a:lnTo>
                      <a:pt x="641" y="444"/>
                    </a:lnTo>
                    <a:lnTo>
                      <a:pt x="640" y="420"/>
                    </a:lnTo>
                    <a:lnTo>
                      <a:pt x="640" y="42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47" name="Freeform 238"/>
              <p:cNvSpPr/>
              <p:nvPr/>
            </p:nvSpPr>
            <p:spPr bwMode="auto">
              <a:xfrm>
                <a:off x="3375026" y="4445001"/>
                <a:ext cx="231775" cy="158750"/>
              </a:xfrm>
              <a:custGeom>
                <a:avLst/>
                <a:gdLst/>
                <a:ahLst/>
                <a:cxnLst>
                  <a:cxn ang="0">
                    <a:pos x="556" y="153"/>
                  </a:cxn>
                  <a:cxn ang="0">
                    <a:pos x="518" y="98"/>
                  </a:cxn>
                  <a:cxn ang="0">
                    <a:pos x="475" y="55"/>
                  </a:cxn>
                  <a:cxn ang="0">
                    <a:pos x="424" y="25"/>
                  </a:cxn>
                  <a:cxn ang="0">
                    <a:pos x="364" y="7"/>
                  </a:cxn>
                  <a:cxn ang="0">
                    <a:pos x="294" y="0"/>
                  </a:cxn>
                  <a:cxn ang="0">
                    <a:pos x="247" y="1"/>
                  </a:cxn>
                  <a:cxn ang="0">
                    <a:pos x="178" y="13"/>
                  </a:cxn>
                  <a:cxn ang="0">
                    <a:pos x="111" y="39"/>
                  </a:cxn>
                  <a:cxn ang="0">
                    <a:pos x="76" y="62"/>
                  </a:cxn>
                  <a:cxn ang="0">
                    <a:pos x="36" y="103"/>
                  </a:cxn>
                  <a:cxn ang="0">
                    <a:pos x="8" y="157"/>
                  </a:cxn>
                  <a:cxn ang="0">
                    <a:pos x="2" y="175"/>
                  </a:cxn>
                  <a:cxn ang="0">
                    <a:pos x="4" y="237"/>
                  </a:cxn>
                  <a:cxn ang="0">
                    <a:pos x="23" y="315"/>
                  </a:cxn>
                  <a:cxn ang="0">
                    <a:pos x="39" y="345"/>
                  </a:cxn>
                  <a:cxn ang="0">
                    <a:pos x="76" y="379"/>
                  </a:cxn>
                  <a:cxn ang="0">
                    <a:pos x="123" y="399"/>
                  </a:cxn>
                  <a:cxn ang="0">
                    <a:pos x="133" y="399"/>
                  </a:cxn>
                  <a:cxn ang="0">
                    <a:pos x="144" y="392"/>
                  </a:cxn>
                  <a:cxn ang="0">
                    <a:pos x="152" y="373"/>
                  </a:cxn>
                  <a:cxn ang="0">
                    <a:pos x="148" y="361"/>
                  </a:cxn>
                  <a:cxn ang="0">
                    <a:pos x="135" y="354"/>
                  </a:cxn>
                  <a:cxn ang="0">
                    <a:pos x="108" y="344"/>
                  </a:cxn>
                  <a:cxn ang="0">
                    <a:pos x="76" y="313"/>
                  </a:cxn>
                  <a:cxn ang="0">
                    <a:pos x="55" y="269"/>
                  </a:cxn>
                  <a:cxn ang="0">
                    <a:pos x="47" y="221"/>
                  </a:cxn>
                  <a:cxn ang="0">
                    <a:pos x="52" y="175"/>
                  </a:cxn>
                  <a:cxn ang="0">
                    <a:pos x="63" y="148"/>
                  </a:cxn>
                  <a:cxn ang="0">
                    <a:pos x="93" y="109"/>
                  </a:cxn>
                  <a:cxn ang="0">
                    <a:pos x="131" y="81"/>
                  </a:cxn>
                  <a:cxn ang="0">
                    <a:pos x="161" y="65"/>
                  </a:cxn>
                  <a:cxn ang="0">
                    <a:pos x="210" y="51"/>
                  </a:cxn>
                  <a:cxn ang="0">
                    <a:pos x="294" y="46"/>
                  </a:cxn>
                  <a:cxn ang="0">
                    <a:pos x="344" y="48"/>
                  </a:cxn>
                  <a:cxn ang="0">
                    <a:pos x="390" y="60"/>
                  </a:cxn>
                  <a:cxn ang="0">
                    <a:pos x="432" y="79"/>
                  </a:cxn>
                  <a:cxn ang="0">
                    <a:pos x="468" y="106"/>
                  </a:cxn>
                  <a:cxn ang="0">
                    <a:pos x="500" y="143"/>
                  </a:cxn>
                  <a:cxn ang="0">
                    <a:pos x="515" y="173"/>
                  </a:cxn>
                  <a:cxn ang="0">
                    <a:pos x="531" y="217"/>
                  </a:cxn>
                  <a:cxn ang="0">
                    <a:pos x="532" y="263"/>
                  </a:cxn>
                  <a:cxn ang="0">
                    <a:pos x="519" y="305"/>
                  </a:cxn>
                  <a:cxn ang="0">
                    <a:pos x="490" y="336"/>
                  </a:cxn>
                  <a:cxn ang="0">
                    <a:pos x="443" y="354"/>
                  </a:cxn>
                  <a:cxn ang="0">
                    <a:pos x="434" y="358"/>
                  </a:cxn>
                  <a:cxn ang="0">
                    <a:pos x="426" y="368"/>
                  </a:cxn>
                  <a:cxn ang="0">
                    <a:pos x="430" y="388"/>
                  </a:cxn>
                  <a:cxn ang="0">
                    <a:pos x="445" y="399"/>
                  </a:cxn>
                  <a:cxn ang="0">
                    <a:pos x="455" y="399"/>
                  </a:cxn>
                  <a:cxn ang="0">
                    <a:pos x="507" y="379"/>
                  </a:cxn>
                  <a:cxn ang="0">
                    <a:pos x="548" y="344"/>
                  </a:cxn>
                  <a:cxn ang="0">
                    <a:pos x="574" y="298"/>
                  </a:cxn>
                  <a:cxn ang="0">
                    <a:pos x="583" y="245"/>
                  </a:cxn>
                  <a:cxn ang="0">
                    <a:pos x="574" y="191"/>
                  </a:cxn>
                </a:cxnLst>
                <a:rect l="0" t="0" r="r" b="b"/>
                <a:pathLst>
                  <a:path w="583" h="399">
                    <a:moveTo>
                      <a:pt x="566" y="174"/>
                    </a:moveTo>
                    <a:lnTo>
                      <a:pt x="566" y="174"/>
                    </a:lnTo>
                    <a:lnTo>
                      <a:pt x="556" y="153"/>
                    </a:lnTo>
                    <a:lnTo>
                      <a:pt x="544" y="133"/>
                    </a:lnTo>
                    <a:lnTo>
                      <a:pt x="531" y="115"/>
                    </a:lnTo>
                    <a:lnTo>
                      <a:pt x="518" y="98"/>
                    </a:lnTo>
                    <a:lnTo>
                      <a:pt x="505" y="82"/>
                    </a:lnTo>
                    <a:lnTo>
                      <a:pt x="490" y="68"/>
                    </a:lnTo>
                    <a:lnTo>
                      <a:pt x="475" y="55"/>
                    </a:lnTo>
                    <a:lnTo>
                      <a:pt x="458" y="45"/>
                    </a:lnTo>
                    <a:lnTo>
                      <a:pt x="441" y="34"/>
                    </a:lnTo>
                    <a:lnTo>
                      <a:pt x="424" y="25"/>
                    </a:lnTo>
                    <a:lnTo>
                      <a:pt x="404" y="18"/>
                    </a:lnTo>
                    <a:lnTo>
                      <a:pt x="384" y="12"/>
                    </a:lnTo>
                    <a:lnTo>
                      <a:pt x="364" y="7"/>
                    </a:lnTo>
                    <a:lnTo>
                      <a:pt x="341" y="3"/>
                    </a:lnTo>
                    <a:lnTo>
                      <a:pt x="319" y="1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71" y="0"/>
                    </a:lnTo>
                    <a:lnTo>
                      <a:pt x="247" y="1"/>
                    </a:lnTo>
                    <a:lnTo>
                      <a:pt x="224" y="4"/>
                    </a:lnTo>
                    <a:lnTo>
                      <a:pt x="200" y="8"/>
                    </a:lnTo>
                    <a:lnTo>
                      <a:pt x="178" y="13"/>
                    </a:lnTo>
                    <a:lnTo>
                      <a:pt x="154" y="20"/>
                    </a:lnTo>
                    <a:lnTo>
                      <a:pt x="132" y="29"/>
                    </a:lnTo>
                    <a:lnTo>
                      <a:pt x="111" y="39"/>
                    </a:lnTo>
                    <a:lnTo>
                      <a:pt x="111" y="39"/>
                    </a:lnTo>
                    <a:lnTo>
                      <a:pt x="91" y="50"/>
                    </a:lnTo>
                    <a:lnTo>
                      <a:pt x="76" y="62"/>
                    </a:lnTo>
                    <a:lnTo>
                      <a:pt x="60" y="75"/>
                    </a:lnTo>
                    <a:lnTo>
                      <a:pt x="48" y="88"/>
                    </a:lnTo>
                    <a:lnTo>
                      <a:pt x="36" y="103"/>
                    </a:lnTo>
                    <a:lnTo>
                      <a:pt x="26" y="119"/>
                    </a:lnTo>
                    <a:lnTo>
                      <a:pt x="17" y="137"/>
                    </a:lnTo>
                    <a:lnTo>
                      <a:pt x="8" y="157"/>
                    </a:lnTo>
                    <a:lnTo>
                      <a:pt x="8" y="157"/>
                    </a:lnTo>
                    <a:lnTo>
                      <a:pt x="5" y="166"/>
                    </a:lnTo>
                    <a:lnTo>
                      <a:pt x="2" y="175"/>
                    </a:lnTo>
                    <a:lnTo>
                      <a:pt x="0" y="195"/>
                    </a:lnTo>
                    <a:lnTo>
                      <a:pt x="1" y="216"/>
                    </a:lnTo>
                    <a:lnTo>
                      <a:pt x="4" y="237"/>
                    </a:lnTo>
                    <a:lnTo>
                      <a:pt x="8" y="258"/>
                    </a:lnTo>
                    <a:lnTo>
                      <a:pt x="13" y="277"/>
                    </a:lnTo>
                    <a:lnTo>
                      <a:pt x="23" y="315"/>
                    </a:lnTo>
                    <a:lnTo>
                      <a:pt x="23" y="315"/>
                    </a:lnTo>
                    <a:lnTo>
                      <a:pt x="30" y="331"/>
                    </a:lnTo>
                    <a:lnTo>
                      <a:pt x="39" y="345"/>
                    </a:lnTo>
                    <a:lnTo>
                      <a:pt x="50" y="358"/>
                    </a:lnTo>
                    <a:lnTo>
                      <a:pt x="61" y="370"/>
                    </a:lnTo>
                    <a:lnTo>
                      <a:pt x="76" y="379"/>
                    </a:lnTo>
                    <a:lnTo>
                      <a:pt x="90" y="388"/>
                    </a:lnTo>
                    <a:lnTo>
                      <a:pt x="107" y="394"/>
                    </a:lnTo>
                    <a:lnTo>
                      <a:pt x="123" y="399"/>
                    </a:lnTo>
                    <a:lnTo>
                      <a:pt x="123" y="399"/>
                    </a:lnTo>
                    <a:lnTo>
                      <a:pt x="128" y="399"/>
                    </a:lnTo>
                    <a:lnTo>
                      <a:pt x="133" y="399"/>
                    </a:lnTo>
                    <a:lnTo>
                      <a:pt x="137" y="398"/>
                    </a:lnTo>
                    <a:lnTo>
                      <a:pt x="141" y="395"/>
                    </a:lnTo>
                    <a:lnTo>
                      <a:pt x="144" y="392"/>
                    </a:lnTo>
                    <a:lnTo>
                      <a:pt x="148" y="388"/>
                    </a:lnTo>
                    <a:lnTo>
                      <a:pt x="150" y="381"/>
                    </a:lnTo>
                    <a:lnTo>
                      <a:pt x="152" y="373"/>
                    </a:lnTo>
                    <a:lnTo>
                      <a:pt x="150" y="369"/>
                    </a:lnTo>
                    <a:lnTo>
                      <a:pt x="149" y="365"/>
                    </a:lnTo>
                    <a:lnTo>
                      <a:pt x="148" y="361"/>
                    </a:lnTo>
                    <a:lnTo>
                      <a:pt x="144" y="358"/>
                    </a:lnTo>
                    <a:lnTo>
                      <a:pt x="140" y="356"/>
                    </a:lnTo>
                    <a:lnTo>
                      <a:pt x="135" y="354"/>
                    </a:lnTo>
                    <a:lnTo>
                      <a:pt x="135" y="354"/>
                    </a:lnTo>
                    <a:lnTo>
                      <a:pt x="122" y="351"/>
                    </a:lnTo>
                    <a:lnTo>
                      <a:pt x="108" y="344"/>
                    </a:lnTo>
                    <a:lnTo>
                      <a:pt x="97" y="335"/>
                    </a:lnTo>
                    <a:lnTo>
                      <a:pt x="85" y="324"/>
                    </a:lnTo>
                    <a:lnTo>
                      <a:pt x="76" y="313"/>
                    </a:lnTo>
                    <a:lnTo>
                      <a:pt x="68" y="300"/>
                    </a:lnTo>
                    <a:lnTo>
                      <a:pt x="61" y="285"/>
                    </a:lnTo>
                    <a:lnTo>
                      <a:pt x="55" y="269"/>
                    </a:lnTo>
                    <a:lnTo>
                      <a:pt x="51" y="254"/>
                    </a:lnTo>
                    <a:lnTo>
                      <a:pt x="48" y="237"/>
                    </a:lnTo>
                    <a:lnTo>
                      <a:pt x="47" y="221"/>
                    </a:lnTo>
                    <a:lnTo>
                      <a:pt x="47" y="205"/>
                    </a:lnTo>
                    <a:lnTo>
                      <a:pt x="48" y="190"/>
                    </a:lnTo>
                    <a:lnTo>
                      <a:pt x="52" y="175"/>
                    </a:lnTo>
                    <a:lnTo>
                      <a:pt x="56" y="161"/>
                    </a:lnTo>
                    <a:lnTo>
                      <a:pt x="63" y="148"/>
                    </a:lnTo>
                    <a:lnTo>
                      <a:pt x="63" y="148"/>
                    </a:lnTo>
                    <a:lnTo>
                      <a:pt x="73" y="133"/>
                    </a:lnTo>
                    <a:lnTo>
                      <a:pt x="82" y="120"/>
                    </a:lnTo>
                    <a:lnTo>
                      <a:pt x="93" y="109"/>
                    </a:lnTo>
                    <a:lnTo>
                      <a:pt x="105" y="98"/>
                    </a:lnTo>
                    <a:lnTo>
                      <a:pt x="118" y="89"/>
                    </a:lnTo>
                    <a:lnTo>
                      <a:pt x="131" y="81"/>
                    </a:lnTo>
                    <a:lnTo>
                      <a:pt x="145" y="73"/>
                    </a:lnTo>
                    <a:lnTo>
                      <a:pt x="161" y="65"/>
                    </a:lnTo>
                    <a:lnTo>
                      <a:pt x="161" y="65"/>
                    </a:lnTo>
                    <a:lnTo>
                      <a:pt x="178" y="59"/>
                    </a:lnTo>
                    <a:lnTo>
                      <a:pt x="193" y="55"/>
                    </a:lnTo>
                    <a:lnTo>
                      <a:pt x="210" y="51"/>
                    </a:lnTo>
                    <a:lnTo>
                      <a:pt x="227" y="48"/>
                    </a:lnTo>
                    <a:lnTo>
                      <a:pt x="260" y="46"/>
                    </a:lnTo>
                    <a:lnTo>
                      <a:pt x="294" y="46"/>
                    </a:lnTo>
                    <a:lnTo>
                      <a:pt x="294" y="46"/>
                    </a:lnTo>
                    <a:lnTo>
                      <a:pt x="328" y="47"/>
                    </a:lnTo>
                    <a:lnTo>
                      <a:pt x="344" y="48"/>
                    </a:lnTo>
                    <a:lnTo>
                      <a:pt x="360" y="52"/>
                    </a:lnTo>
                    <a:lnTo>
                      <a:pt x="375" y="55"/>
                    </a:lnTo>
                    <a:lnTo>
                      <a:pt x="390" y="60"/>
                    </a:lnTo>
                    <a:lnTo>
                      <a:pt x="404" y="65"/>
                    </a:lnTo>
                    <a:lnTo>
                      <a:pt x="418" y="72"/>
                    </a:lnTo>
                    <a:lnTo>
                      <a:pt x="432" y="79"/>
                    </a:lnTo>
                    <a:lnTo>
                      <a:pt x="443" y="86"/>
                    </a:lnTo>
                    <a:lnTo>
                      <a:pt x="456" y="96"/>
                    </a:lnTo>
                    <a:lnTo>
                      <a:pt x="468" y="106"/>
                    </a:lnTo>
                    <a:lnTo>
                      <a:pt x="479" y="118"/>
                    </a:lnTo>
                    <a:lnTo>
                      <a:pt x="489" y="130"/>
                    </a:lnTo>
                    <a:lnTo>
                      <a:pt x="500" y="143"/>
                    </a:lnTo>
                    <a:lnTo>
                      <a:pt x="509" y="157"/>
                    </a:lnTo>
                    <a:lnTo>
                      <a:pt x="509" y="157"/>
                    </a:lnTo>
                    <a:lnTo>
                      <a:pt x="515" y="173"/>
                    </a:lnTo>
                    <a:lnTo>
                      <a:pt x="522" y="187"/>
                    </a:lnTo>
                    <a:lnTo>
                      <a:pt x="527" y="203"/>
                    </a:lnTo>
                    <a:lnTo>
                      <a:pt x="531" y="217"/>
                    </a:lnTo>
                    <a:lnTo>
                      <a:pt x="534" y="233"/>
                    </a:lnTo>
                    <a:lnTo>
                      <a:pt x="534" y="249"/>
                    </a:lnTo>
                    <a:lnTo>
                      <a:pt x="532" y="263"/>
                    </a:lnTo>
                    <a:lnTo>
                      <a:pt x="530" y="277"/>
                    </a:lnTo>
                    <a:lnTo>
                      <a:pt x="526" y="292"/>
                    </a:lnTo>
                    <a:lnTo>
                      <a:pt x="519" y="305"/>
                    </a:lnTo>
                    <a:lnTo>
                      <a:pt x="511" y="317"/>
                    </a:lnTo>
                    <a:lnTo>
                      <a:pt x="502" y="327"/>
                    </a:lnTo>
                    <a:lnTo>
                      <a:pt x="490" y="336"/>
                    </a:lnTo>
                    <a:lnTo>
                      <a:pt x="476" y="344"/>
                    </a:lnTo>
                    <a:lnTo>
                      <a:pt x="460" y="351"/>
                    </a:lnTo>
                    <a:lnTo>
                      <a:pt x="443" y="354"/>
                    </a:lnTo>
                    <a:lnTo>
                      <a:pt x="443" y="354"/>
                    </a:lnTo>
                    <a:lnTo>
                      <a:pt x="438" y="356"/>
                    </a:lnTo>
                    <a:lnTo>
                      <a:pt x="434" y="358"/>
                    </a:lnTo>
                    <a:lnTo>
                      <a:pt x="430" y="361"/>
                    </a:lnTo>
                    <a:lnTo>
                      <a:pt x="429" y="365"/>
                    </a:lnTo>
                    <a:lnTo>
                      <a:pt x="426" y="368"/>
                    </a:lnTo>
                    <a:lnTo>
                      <a:pt x="426" y="373"/>
                    </a:lnTo>
                    <a:lnTo>
                      <a:pt x="428" y="381"/>
                    </a:lnTo>
                    <a:lnTo>
                      <a:pt x="430" y="388"/>
                    </a:lnTo>
                    <a:lnTo>
                      <a:pt x="437" y="395"/>
                    </a:lnTo>
                    <a:lnTo>
                      <a:pt x="441" y="396"/>
                    </a:lnTo>
                    <a:lnTo>
                      <a:pt x="445" y="399"/>
                    </a:lnTo>
                    <a:lnTo>
                      <a:pt x="450" y="399"/>
                    </a:lnTo>
                    <a:lnTo>
                      <a:pt x="455" y="399"/>
                    </a:lnTo>
                    <a:lnTo>
                      <a:pt x="455" y="399"/>
                    </a:lnTo>
                    <a:lnTo>
                      <a:pt x="473" y="394"/>
                    </a:lnTo>
                    <a:lnTo>
                      <a:pt x="490" y="387"/>
                    </a:lnTo>
                    <a:lnTo>
                      <a:pt x="507" y="379"/>
                    </a:lnTo>
                    <a:lnTo>
                      <a:pt x="522" y="369"/>
                    </a:lnTo>
                    <a:lnTo>
                      <a:pt x="535" y="357"/>
                    </a:lnTo>
                    <a:lnTo>
                      <a:pt x="548" y="344"/>
                    </a:lnTo>
                    <a:lnTo>
                      <a:pt x="557" y="330"/>
                    </a:lnTo>
                    <a:lnTo>
                      <a:pt x="566" y="314"/>
                    </a:lnTo>
                    <a:lnTo>
                      <a:pt x="574" y="298"/>
                    </a:lnTo>
                    <a:lnTo>
                      <a:pt x="578" y="281"/>
                    </a:lnTo>
                    <a:lnTo>
                      <a:pt x="582" y="263"/>
                    </a:lnTo>
                    <a:lnTo>
                      <a:pt x="583" y="245"/>
                    </a:lnTo>
                    <a:lnTo>
                      <a:pt x="582" y="228"/>
                    </a:lnTo>
                    <a:lnTo>
                      <a:pt x="579" y="209"/>
                    </a:lnTo>
                    <a:lnTo>
                      <a:pt x="574" y="191"/>
                    </a:lnTo>
                    <a:lnTo>
                      <a:pt x="566" y="174"/>
                    </a:lnTo>
                    <a:lnTo>
                      <a:pt x="566" y="17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  <p:sp>
            <p:nvSpPr>
              <p:cNvPr id="248" name="Freeform 239"/>
              <p:cNvSpPr/>
              <p:nvPr/>
            </p:nvSpPr>
            <p:spPr bwMode="auto">
              <a:xfrm>
                <a:off x="3419476" y="4583113"/>
                <a:ext cx="147638" cy="182563"/>
              </a:xfrm>
              <a:custGeom>
                <a:avLst/>
                <a:gdLst/>
                <a:ahLst/>
                <a:cxnLst>
                  <a:cxn ang="0">
                    <a:pos x="361" y="190"/>
                  </a:cxn>
                  <a:cxn ang="0">
                    <a:pos x="360" y="34"/>
                  </a:cxn>
                  <a:cxn ang="0">
                    <a:pos x="357" y="25"/>
                  </a:cxn>
                  <a:cxn ang="0">
                    <a:pos x="350" y="16"/>
                  </a:cxn>
                  <a:cxn ang="0">
                    <a:pos x="329" y="13"/>
                  </a:cxn>
                  <a:cxn ang="0">
                    <a:pos x="318" y="21"/>
                  </a:cxn>
                  <a:cxn ang="0">
                    <a:pos x="314" y="34"/>
                  </a:cxn>
                  <a:cxn ang="0">
                    <a:pos x="317" y="135"/>
                  </a:cxn>
                  <a:cxn ang="0">
                    <a:pos x="320" y="234"/>
                  </a:cxn>
                  <a:cxn ang="0">
                    <a:pos x="317" y="335"/>
                  </a:cxn>
                  <a:cxn ang="0">
                    <a:pos x="312" y="357"/>
                  </a:cxn>
                  <a:cxn ang="0">
                    <a:pos x="297" y="382"/>
                  </a:cxn>
                  <a:cxn ang="0">
                    <a:pos x="275" y="397"/>
                  </a:cxn>
                  <a:cxn ang="0">
                    <a:pos x="240" y="408"/>
                  </a:cxn>
                  <a:cxn ang="0">
                    <a:pos x="199" y="411"/>
                  </a:cxn>
                  <a:cxn ang="0">
                    <a:pos x="156" y="407"/>
                  </a:cxn>
                  <a:cxn ang="0">
                    <a:pos x="114" y="392"/>
                  </a:cxn>
                  <a:cxn ang="0">
                    <a:pos x="91" y="377"/>
                  </a:cxn>
                  <a:cxn ang="0">
                    <a:pos x="74" y="358"/>
                  </a:cxn>
                  <a:cxn ang="0">
                    <a:pos x="61" y="322"/>
                  </a:cxn>
                  <a:cxn ang="0">
                    <a:pos x="55" y="275"/>
                  </a:cxn>
                  <a:cxn ang="0">
                    <a:pos x="51" y="243"/>
                  </a:cxn>
                  <a:cxn ang="0">
                    <a:pos x="50" y="192"/>
                  </a:cxn>
                  <a:cxn ang="0">
                    <a:pos x="53" y="124"/>
                  </a:cxn>
                  <a:cxn ang="0">
                    <a:pos x="47" y="59"/>
                  </a:cxn>
                  <a:cxn ang="0">
                    <a:pos x="49" y="31"/>
                  </a:cxn>
                  <a:cxn ang="0">
                    <a:pos x="49" y="14"/>
                  </a:cxn>
                  <a:cxn ang="0">
                    <a:pos x="36" y="1"/>
                  </a:cxn>
                  <a:cxn ang="0">
                    <a:pos x="23" y="0"/>
                  </a:cxn>
                  <a:cxn ang="0">
                    <a:pos x="10" y="4"/>
                  </a:cxn>
                  <a:cxn ang="0">
                    <a:pos x="2" y="14"/>
                  </a:cxn>
                  <a:cxn ang="0">
                    <a:pos x="0" y="23"/>
                  </a:cxn>
                  <a:cxn ang="0">
                    <a:pos x="6" y="132"/>
                  </a:cxn>
                  <a:cxn ang="0">
                    <a:pos x="6" y="169"/>
                  </a:cxn>
                  <a:cxn ang="0">
                    <a:pos x="4" y="264"/>
                  </a:cxn>
                  <a:cxn ang="0">
                    <a:pos x="12" y="320"/>
                  </a:cxn>
                  <a:cxn ang="0">
                    <a:pos x="23" y="350"/>
                  </a:cxn>
                  <a:cxn ang="0">
                    <a:pos x="44" y="390"/>
                  </a:cxn>
                  <a:cxn ang="0">
                    <a:pos x="72" y="420"/>
                  </a:cxn>
                  <a:cxn ang="0">
                    <a:pos x="108" y="441"/>
                  </a:cxn>
                  <a:cxn ang="0">
                    <a:pos x="151" y="452"/>
                  </a:cxn>
                  <a:cxn ang="0">
                    <a:pos x="182" y="456"/>
                  </a:cxn>
                  <a:cxn ang="0">
                    <a:pos x="241" y="456"/>
                  </a:cxn>
                  <a:cxn ang="0">
                    <a:pos x="283" y="447"/>
                  </a:cxn>
                  <a:cxn ang="0">
                    <a:pos x="309" y="434"/>
                  </a:cxn>
                  <a:cxn ang="0">
                    <a:pos x="339" y="401"/>
                  </a:cxn>
                  <a:cxn ang="0">
                    <a:pos x="357" y="361"/>
                  </a:cxn>
                  <a:cxn ang="0">
                    <a:pos x="365" y="331"/>
                  </a:cxn>
                  <a:cxn ang="0">
                    <a:pos x="369" y="278"/>
                  </a:cxn>
                  <a:cxn ang="0">
                    <a:pos x="364" y="210"/>
                  </a:cxn>
                </a:cxnLst>
                <a:rect l="0" t="0" r="r" b="b"/>
                <a:pathLst>
                  <a:path w="369" h="458">
                    <a:moveTo>
                      <a:pt x="364" y="210"/>
                    </a:moveTo>
                    <a:lnTo>
                      <a:pt x="364" y="210"/>
                    </a:lnTo>
                    <a:lnTo>
                      <a:pt x="361" y="190"/>
                    </a:lnTo>
                    <a:lnTo>
                      <a:pt x="360" y="167"/>
                    </a:lnTo>
                    <a:lnTo>
                      <a:pt x="359" y="123"/>
                    </a:lnTo>
                    <a:lnTo>
                      <a:pt x="360" y="34"/>
                    </a:lnTo>
                    <a:lnTo>
                      <a:pt x="360" y="34"/>
                    </a:lnTo>
                    <a:lnTo>
                      <a:pt x="359" y="29"/>
                    </a:lnTo>
                    <a:lnTo>
                      <a:pt x="357" y="25"/>
                    </a:lnTo>
                    <a:lnTo>
                      <a:pt x="355" y="21"/>
                    </a:lnTo>
                    <a:lnTo>
                      <a:pt x="352" y="18"/>
                    </a:lnTo>
                    <a:lnTo>
                      <a:pt x="350" y="16"/>
                    </a:lnTo>
                    <a:lnTo>
                      <a:pt x="346" y="13"/>
                    </a:lnTo>
                    <a:lnTo>
                      <a:pt x="337" y="12"/>
                    </a:lnTo>
                    <a:lnTo>
                      <a:pt x="329" y="13"/>
                    </a:lnTo>
                    <a:lnTo>
                      <a:pt x="325" y="16"/>
                    </a:lnTo>
                    <a:lnTo>
                      <a:pt x="321" y="18"/>
                    </a:lnTo>
                    <a:lnTo>
                      <a:pt x="318" y="21"/>
                    </a:lnTo>
                    <a:lnTo>
                      <a:pt x="316" y="25"/>
                    </a:lnTo>
                    <a:lnTo>
                      <a:pt x="314" y="29"/>
                    </a:lnTo>
                    <a:lnTo>
                      <a:pt x="314" y="34"/>
                    </a:lnTo>
                    <a:lnTo>
                      <a:pt x="314" y="34"/>
                    </a:lnTo>
                    <a:lnTo>
                      <a:pt x="314" y="85"/>
                    </a:lnTo>
                    <a:lnTo>
                      <a:pt x="317" y="135"/>
                    </a:lnTo>
                    <a:lnTo>
                      <a:pt x="318" y="184"/>
                    </a:lnTo>
                    <a:lnTo>
                      <a:pt x="320" y="234"/>
                    </a:lnTo>
                    <a:lnTo>
                      <a:pt x="320" y="234"/>
                    </a:lnTo>
                    <a:lnTo>
                      <a:pt x="321" y="285"/>
                    </a:lnTo>
                    <a:lnTo>
                      <a:pt x="320" y="310"/>
                    </a:lnTo>
                    <a:lnTo>
                      <a:pt x="317" y="335"/>
                    </a:lnTo>
                    <a:lnTo>
                      <a:pt x="317" y="335"/>
                    </a:lnTo>
                    <a:lnTo>
                      <a:pt x="316" y="346"/>
                    </a:lnTo>
                    <a:lnTo>
                      <a:pt x="312" y="357"/>
                    </a:lnTo>
                    <a:lnTo>
                      <a:pt x="308" y="366"/>
                    </a:lnTo>
                    <a:lnTo>
                      <a:pt x="303" y="374"/>
                    </a:lnTo>
                    <a:lnTo>
                      <a:pt x="297" y="382"/>
                    </a:lnTo>
                    <a:lnTo>
                      <a:pt x="291" y="387"/>
                    </a:lnTo>
                    <a:lnTo>
                      <a:pt x="283" y="392"/>
                    </a:lnTo>
                    <a:lnTo>
                      <a:pt x="275" y="397"/>
                    </a:lnTo>
                    <a:lnTo>
                      <a:pt x="267" y="401"/>
                    </a:lnTo>
                    <a:lnTo>
                      <a:pt x="258" y="404"/>
                    </a:lnTo>
                    <a:lnTo>
                      <a:pt x="240" y="408"/>
                    </a:lnTo>
                    <a:lnTo>
                      <a:pt x="220" y="411"/>
                    </a:lnTo>
                    <a:lnTo>
                      <a:pt x="199" y="411"/>
                    </a:lnTo>
                    <a:lnTo>
                      <a:pt x="199" y="411"/>
                    </a:lnTo>
                    <a:lnTo>
                      <a:pt x="185" y="411"/>
                    </a:lnTo>
                    <a:lnTo>
                      <a:pt x="170" y="409"/>
                    </a:lnTo>
                    <a:lnTo>
                      <a:pt x="156" y="407"/>
                    </a:lnTo>
                    <a:lnTo>
                      <a:pt x="142" y="403"/>
                    </a:lnTo>
                    <a:lnTo>
                      <a:pt x="127" y="399"/>
                    </a:lnTo>
                    <a:lnTo>
                      <a:pt x="114" y="392"/>
                    </a:lnTo>
                    <a:lnTo>
                      <a:pt x="102" y="386"/>
                    </a:lnTo>
                    <a:lnTo>
                      <a:pt x="91" y="377"/>
                    </a:lnTo>
                    <a:lnTo>
                      <a:pt x="91" y="377"/>
                    </a:lnTo>
                    <a:lnTo>
                      <a:pt x="84" y="371"/>
                    </a:lnTo>
                    <a:lnTo>
                      <a:pt x="79" y="365"/>
                    </a:lnTo>
                    <a:lnTo>
                      <a:pt x="74" y="358"/>
                    </a:lnTo>
                    <a:lnTo>
                      <a:pt x="70" y="352"/>
                    </a:lnTo>
                    <a:lnTo>
                      <a:pt x="64" y="337"/>
                    </a:lnTo>
                    <a:lnTo>
                      <a:pt x="61" y="322"/>
                    </a:lnTo>
                    <a:lnTo>
                      <a:pt x="59" y="307"/>
                    </a:lnTo>
                    <a:lnTo>
                      <a:pt x="58" y="290"/>
                    </a:lnTo>
                    <a:lnTo>
                      <a:pt x="55" y="275"/>
                    </a:lnTo>
                    <a:lnTo>
                      <a:pt x="54" y="259"/>
                    </a:lnTo>
                    <a:lnTo>
                      <a:pt x="54" y="259"/>
                    </a:lnTo>
                    <a:lnTo>
                      <a:pt x="51" y="243"/>
                    </a:lnTo>
                    <a:lnTo>
                      <a:pt x="50" y="226"/>
                    </a:lnTo>
                    <a:lnTo>
                      <a:pt x="49" y="209"/>
                    </a:lnTo>
                    <a:lnTo>
                      <a:pt x="50" y="192"/>
                    </a:lnTo>
                    <a:lnTo>
                      <a:pt x="51" y="158"/>
                    </a:lnTo>
                    <a:lnTo>
                      <a:pt x="53" y="124"/>
                    </a:lnTo>
                    <a:lnTo>
                      <a:pt x="53" y="124"/>
                    </a:lnTo>
                    <a:lnTo>
                      <a:pt x="51" y="103"/>
                    </a:lnTo>
                    <a:lnTo>
                      <a:pt x="50" y="81"/>
                    </a:lnTo>
                    <a:lnTo>
                      <a:pt x="47" y="59"/>
                    </a:lnTo>
                    <a:lnTo>
                      <a:pt x="46" y="38"/>
                    </a:lnTo>
                    <a:lnTo>
                      <a:pt x="46" y="38"/>
                    </a:lnTo>
                    <a:lnTo>
                      <a:pt x="49" y="31"/>
                    </a:lnTo>
                    <a:lnTo>
                      <a:pt x="50" y="26"/>
                    </a:lnTo>
                    <a:lnTo>
                      <a:pt x="50" y="20"/>
                    </a:lnTo>
                    <a:lnTo>
                      <a:pt x="49" y="14"/>
                    </a:lnTo>
                    <a:lnTo>
                      <a:pt x="46" y="8"/>
                    </a:lnTo>
                    <a:lnTo>
                      <a:pt x="42" y="4"/>
                    </a:lnTo>
                    <a:lnTo>
                      <a:pt x="36" y="1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10" y="4"/>
                    </a:lnTo>
                    <a:lnTo>
                      <a:pt x="7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2" y="59"/>
                    </a:lnTo>
                    <a:lnTo>
                      <a:pt x="4" y="95"/>
                    </a:lnTo>
                    <a:lnTo>
                      <a:pt x="6" y="132"/>
                    </a:lnTo>
                    <a:lnTo>
                      <a:pt x="7" y="150"/>
                    </a:lnTo>
                    <a:lnTo>
                      <a:pt x="6" y="169"/>
                    </a:lnTo>
                    <a:lnTo>
                      <a:pt x="6" y="169"/>
                    </a:lnTo>
                    <a:lnTo>
                      <a:pt x="4" y="205"/>
                    </a:lnTo>
                    <a:lnTo>
                      <a:pt x="4" y="244"/>
                    </a:lnTo>
                    <a:lnTo>
                      <a:pt x="4" y="264"/>
                    </a:lnTo>
                    <a:lnTo>
                      <a:pt x="6" y="284"/>
                    </a:lnTo>
                    <a:lnTo>
                      <a:pt x="8" y="302"/>
                    </a:lnTo>
                    <a:lnTo>
                      <a:pt x="12" y="320"/>
                    </a:lnTo>
                    <a:lnTo>
                      <a:pt x="12" y="320"/>
                    </a:lnTo>
                    <a:lnTo>
                      <a:pt x="17" y="336"/>
                    </a:lnTo>
                    <a:lnTo>
                      <a:pt x="23" y="350"/>
                    </a:lnTo>
                    <a:lnTo>
                      <a:pt x="29" y="365"/>
                    </a:lnTo>
                    <a:lnTo>
                      <a:pt x="36" y="378"/>
                    </a:lnTo>
                    <a:lnTo>
                      <a:pt x="44" y="390"/>
                    </a:lnTo>
                    <a:lnTo>
                      <a:pt x="53" y="400"/>
                    </a:lnTo>
                    <a:lnTo>
                      <a:pt x="62" y="411"/>
                    </a:lnTo>
                    <a:lnTo>
                      <a:pt x="72" y="420"/>
                    </a:lnTo>
                    <a:lnTo>
                      <a:pt x="84" y="428"/>
                    </a:lnTo>
                    <a:lnTo>
                      <a:pt x="96" y="434"/>
                    </a:lnTo>
                    <a:lnTo>
                      <a:pt x="108" y="441"/>
                    </a:lnTo>
                    <a:lnTo>
                      <a:pt x="122" y="446"/>
                    </a:lnTo>
                    <a:lnTo>
                      <a:pt x="135" y="450"/>
                    </a:lnTo>
                    <a:lnTo>
                      <a:pt x="151" y="452"/>
                    </a:lnTo>
                    <a:lnTo>
                      <a:pt x="166" y="455"/>
                    </a:lnTo>
                    <a:lnTo>
                      <a:pt x="182" y="456"/>
                    </a:lnTo>
                    <a:lnTo>
                      <a:pt x="182" y="456"/>
                    </a:lnTo>
                    <a:lnTo>
                      <a:pt x="212" y="458"/>
                    </a:lnTo>
                    <a:lnTo>
                      <a:pt x="227" y="458"/>
                    </a:lnTo>
                    <a:lnTo>
                      <a:pt x="241" y="456"/>
                    </a:lnTo>
                    <a:lnTo>
                      <a:pt x="255" y="455"/>
                    </a:lnTo>
                    <a:lnTo>
                      <a:pt x="270" y="452"/>
                    </a:lnTo>
                    <a:lnTo>
                      <a:pt x="283" y="447"/>
                    </a:lnTo>
                    <a:lnTo>
                      <a:pt x="297" y="442"/>
                    </a:lnTo>
                    <a:lnTo>
                      <a:pt x="297" y="442"/>
                    </a:lnTo>
                    <a:lnTo>
                      <a:pt x="309" y="434"/>
                    </a:lnTo>
                    <a:lnTo>
                      <a:pt x="321" y="425"/>
                    </a:lnTo>
                    <a:lnTo>
                      <a:pt x="330" y="413"/>
                    </a:lnTo>
                    <a:lnTo>
                      <a:pt x="339" y="401"/>
                    </a:lnTo>
                    <a:lnTo>
                      <a:pt x="347" y="388"/>
                    </a:lnTo>
                    <a:lnTo>
                      <a:pt x="352" y="374"/>
                    </a:lnTo>
                    <a:lnTo>
                      <a:pt x="357" y="361"/>
                    </a:lnTo>
                    <a:lnTo>
                      <a:pt x="361" y="346"/>
                    </a:lnTo>
                    <a:lnTo>
                      <a:pt x="361" y="346"/>
                    </a:lnTo>
                    <a:lnTo>
                      <a:pt x="365" y="331"/>
                    </a:lnTo>
                    <a:lnTo>
                      <a:pt x="367" y="315"/>
                    </a:lnTo>
                    <a:lnTo>
                      <a:pt x="368" y="297"/>
                    </a:lnTo>
                    <a:lnTo>
                      <a:pt x="369" y="278"/>
                    </a:lnTo>
                    <a:lnTo>
                      <a:pt x="368" y="243"/>
                    </a:lnTo>
                    <a:lnTo>
                      <a:pt x="364" y="210"/>
                    </a:lnTo>
                    <a:lnTo>
                      <a:pt x="364" y="21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14042"/>
                  </a:solidFill>
                </a:endParaRPr>
              </a:p>
            </p:txBody>
          </p:sp>
        </p:grpSp>
      </p:grpSp>
      <p:grpSp>
        <p:nvGrpSpPr>
          <p:cNvPr id="249" name="组合 248"/>
          <p:cNvGrpSpPr/>
          <p:nvPr/>
        </p:nvGrpSpPr>
        <p:grpSpPr>
          <a:xfrm>
            <a:off x="9653723" y="4619742"/>
            <a:ext cx="602577" cy="465748"/>
            <a:chOff x="5248276" y="1095375"/>
            <a:chExt cx="727075" cy="561976"/>
          </a:xfrm>
          <a:solidFill>
            <a:srgbClr val="414042"/>
          </a:solidFill>
        </p:grpSpPr>
        <p:sp>
          <p:nvSpPr>
            <p:cNvPr id="250" name="Freeform 378"/>
            <p:cNvSpPr/>
            <p:nvPr/>
          </p:nvSpPr>
          <p:spPr bwMode="auto">
            <a:xfrm>
              <a:off x="5367339" y="1268413"/>
              <a:ext cx="39688" cy="144463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9" y="17"/>
                </a:cxn>
                <a:cxn ang="0">
                  <a:pos x="87" y="28"/>
                </a:cxn>
                <a:cxn ang="0">
                  <a:pos x="81" y="49"/>
                </a:cxn>
                <a:cxn ang="0">
                  <a:pos x="64" y="89"/>
                </a:cxn>
                <a:cxn ang="0">
                  <a:pos x="64" y="89"/>
                </a:cxn>
                <a:cxn ang="0">
                  <a:pos x="56" y="113"/>
                </a:cxn>
                <a:cxn ang="0">
                  <a:pos x="49" y="136"/>
                </a:cxn>
                <a:cxn ang="0">
                  <a:pos x="36" y="185"/>
                </a:cxn>
                <a:cxn ang="0">
                  <a:pos x="36" y="185"/>
                </a:cxn>
                <a:cxn ang="0">
                  <a:pos x="31" y="207"/>
                </a:cxn>
                <a:cxn ang="0">
                  <a:pos x="26" y="230"/>
                </a:cxn>
                <a:cxn ang="0">
                  <a:pos x="18" y="277"/>
                </a:cxn>
                <a:cxn ang="0">
                  <a:pos x="18" y="277"/>
                </a:cxn>
                <a:cxn ang="0">
                  <a:pos x="13" y="298"/>
                </a:cxn>
                <a:cxn ang="0">
                  <a:pos x="8" y="318"/>
                </a:cxn>
                <a:cxn ang="0">
                  <a:pos x="2" y="339"/>
                </a:cxn>
                <a:cxn ang="0">
                  <a:pos x="1" y="349"/>
                </a:cxn>
                <a:cxn ang="0">
                  <a:pos x="0" y="360"/>
                </a:cxn>
                <a:cxn ang="0">
                  <a:pos x="0" y="360"/>
                </a:cxn>
                <a:cxn ang="0">
                  <a:pos x="0" y="362"/>
                </a:cxn>
                <a:cxn ang="0">
                  <a:pos x="1" y="364"/>
                </a:cxn>
                <a:cxn ang="0">
                  <a:pos x="2" y="365"/>
                </a:cxn>
                <a:cxn ang="0">
                  <a:pos x="5" y="365"/>
                </a:cxn>
                <a:cxn ang="0">
                  <a:pos x="9" y="364"/>
                </a:cxn>
                <a:cxn ang="0">
                  <a:pos x="10" y="362"/>
                </a:cxn>
                <a:cxn ang="0">
                  <a:pos x="10" y="360"/>
                </a:cxn>
                <a:cxn ang="0">
                  <a:pos x="10" y="360"/>
                </a:cxn>
                <a:cxn ang="0">
                  <a:pos x="13" y="349"/>
                </a:cxn>
                <a:cxn ang="0">
                  <a:pos x="15" y="340"/>
                </a:cxn>
                <a:cxn ang="0">
                  <a:pos x="19" y="331"/>
                </a:cxn>
                <a:cxn ang="0">
                  <a:pos x="22" y="322"/>
                </a:cxn>
                <a:cxn ang="0">
                  <a:pos x="31" y="270"/>
                </a:cxn>
                <a:cxn ang="0">
                  <a:pos x="31" y="270"/>
                </a:cxn>
                <a:cxn ang="0">
                  <a:pos x="39" y="223"/>
                </a:cxn>
                <a:cxn ang="0">
                  <a:pos x="49" y="177"/>
                </a:cxn>
                <a:cxn ang="0">
                  <a:pos x="49" y="177"/>
                </a:cxn>
                <a:cxn ang="0">
                  <a:pos x="64" y="128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93" y="45"/>
                </a:cxn>
                <a:cxn ang="0">
                  <a:pos x="99" y="25"/>
                </a:cxn>
                <a:cxn ang="0">
                  <a:pos x="100" y="16"/>
                </a:cxn>
                <a:cxn ang="0">
                  <a:pos x="102" y="5"/>
                </a:cxn>
                <a:cxn ang="0">
                  <a:pos x="102" y="5"/>
                </a:cxn>
                <a:cxn ang="0">
                  <a:pos x="102" y="4"/>
                </a:cxn>
                <a:cxn ang="0">
                  <a:pos x="100" y="1"/>
                </a:cxn>
                <a:cxn ang="0">
                  <a:pos x="99" y="1"/>
                </a:cxn>
                <a:cxn ang="0">
                  <a:pos x="96" y="0"/>
                </a:cxn>
                <a:cxn ang="0">
                  <a:pos x="93" y="1"/>
                </a:cxn>
                <a:cxn ang="0">
                  <a:pos x="91" y="4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102" h="365">
                  <a:moveTo>
                    <a:pt x="90" y="5"/>
                  </a:moveTo>
                  <a:lnTo>
                    <a:pt x="90" y="5"/>
                  </a:lnTo>
                  <a:lnTo>
                    <a:pt x="89" y="17"/>
                  </a:lnTo>
                  <a:lnTo>
                    <a:pt x="87" y="28"/>
                  </a:lnTo>
                  <a:lnTo>
                    <a:pt x="81" y="49"/>
                  </a:lnTo>
                  <a:lnTo>
                    <a:pt x="64" y="89"/>
                  </a:lnTo>
                  <a:lnTo>
                    <a:pt x="64" y="89"/>
                  </a:lnTo>
                  <a:lnTo>
                    <a:pt x="56" y="113"/>
                  </a:lnTo>
                  <a:lnTo>
                    <a:pt x="49" y="136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1" y="207"/>
                  </a:lnTo>
                  <a:lnTo>
                    <a:pt x="26" y="230"/>
                  </a:lnTo>
                  <a:lnTo>
                    <a:pt x="18" y="277"/>
                  </a:lnTo>
                  <a:lnTo>
                    <a:pt x="18" y="277"/>
                  </a:lnTo>
                  <a:lnTo>
                    <a:pt x="13" y="298"/>
                  </a:lnTo>
                  <a:lnTo>
                    <a:pt x="8" y="318"/>
                  </a:lnTo>
                  <a:lnTo>
                    <a:pt x="2" y="339"/>
                  </a:lnTo>
                  <a:lnTo>
                    <a:pt x="1" y="349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1" y="364"/>
                  </a:lnTo>
                  <a:lnTo>
                    <a:pt x="2" y="365"/>
                  </a:lnTo>
                  <a:lnTo>
                    <a:pt x="5" y="365"/>
                  </a:lnTo>
                  <a:lnTo>
                    <a:pt x="9" y="364"/>
                  </a:lnTo>
                  <a:lnTo>
                    <a:pt x="10" y="362"/>
                  </a:lnTo>
                  <a:lnTo>
                    <a:pt x="10" y="360"/>
                  </a:lnTo>
                  <a:lnTo>
                    <a:pt x="10" y="360"/>
                  </a:lnTo>
                  <a:lnTo>
                    <a:pt x="13" y="349"/>
                  </a:lnTo>
                  <a:lnTo>
                    <a:pt x="15" y="340"/>
                  </a:lnTo>
                  <a:lnTo>
                    <a:pt x="19" y="331"/>
                  </a:lnTo>
                  <a:lnTo>
                    <a:pt x="22" y="322"/>
                  </a:lnTo>
                  <a:lnTo>
                    <a:pt x="31" y="270"/>
                  </a:lnTo>
                  <a:lnTo>
                    <a:pt x="31" y="270"/>
                  </a:lnTo>
                  <a:lnTo>
                    <a:pt x="39" y="223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64" y="128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93" y="45"/>
                  </a:lnTo>
                  <a:lnTo>
                    <a:pt x="99" y="25"/>
                  </a:lnTo>
                  <a:lnTo>
                    <a:pt x="100" y="16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100" y="1"/>
                  </a:lnTo>
                  <a:lnTo>
                    <a:pt x="99" y="1"/>
                  </a:lnTo>
                  <a:lnTo>
                    <a:pt x="96" y="0"/>
                  </a:lnTo>
                  <a:lnTo>
                    <a:pt x="93" y="1"/>
                  </a:lnTo>
                  <a:lnTo>
                    <a:pt x="91" y="4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51" name="Freeform 379"/>
            <p:cNvSpPr/>
            <p:nvPr/>
          </p:nvSpPr>
          <p:spPr bwMode="auto">
            <a:xfrm>
              <a:off x="5426076" y="1354138"/>
              <a:ext cx="33338" cy="1285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75" y="3"/>
                </a:cxn>
                <a:cxn ang="0">
                  <a:pos x="71" y="11"/>
                </a:cxn>
                <a:cxn ang="0">
                  <a:pos x="69" y="20"/>
                </a:cxn>
                <a:cxn ang="0">
                  <a:pos x="63" y="37"/>
                </a:cxn>
                <a:cxn ang="0">
                  <a:pos x="55" y="71"/>
                </a:cxn>
                <a:cxn ang="0">
                  <a:pos x="55" y="71"/>
                </a:cxn>
                <a:cxn ang="0">
                  <a:pos x="49" y="91"/>
                </a:cxn>
                <a:cxn ang="0">
                  <a:pos x="42" y="110"/>
                </a:cxn>
                <a:cxn ang="0">
                  <a:pos x="36" y="130"/>
                </a:cxn>
                <a:cxn ang="0">
                  <a:pos x="32" y="149"/>
                </a:cxn>
                <a:cxn ang="0">
                  <a:pos x="32" y="149"/>
                </a:cxn>
                <a:cxn ang="0">
                  <a:pos x="27" y="196"/>
                </a:cxn>
                <a:cxn ang="0">
                  <a:pos x="23" y="220"/>
                </a:cxn>
                <a:cxn ang="0">
                  <a:pos x="19" y="244"/>
                </a:cxn>
                <a:cxn ang="0">
                  <a:pos x="19" y="244"/>
                </a:cxn>
                <a:cxn ang="0">
                  <a:pos x="15" y="261"/>
                </a:cxn>
                <a:cxn ang="0">
                  <a:pos x="11" y="279"/>
                </a:cxn>
                <a:cxn ang="0">
                  <a:pos x="11" y="279"/>
                </a:cxn>
                <a:cxn ang="0">
                  <a:pos x="8" y="288"/>
                </a:cxn>
                <a:cxn ang="0">
                  <a:pos x="7" y="298"/>
                </a:cxn>
                <a:cxn ang="0">
                  <a:pos x="6" y="309"/>
                </a:cxn>
                <a:cxn ang="0">
                  <a:pos x="3" y="313"/>
                </a:cxn>
                <a:cxn ang="0">
                  <a:pos x="2" y="317"/>
                </a:cxn>
                <a:cxn ang="0">
                  <a:pos x="2" y="317"/>
                </a:cxn>
                <a:cxn ang="0">
                  <a:pos x="0" y="319"/>
                </a:cxn>
                <a:cxn ang="0">
                  <a:pos x="0" y="321"/>
                </a:cxn>
                <a:cxn ang="0">
                  <a:pos x="2" y="323"/>
                </a:cxn>
                <a:cxn ang="0">
                  <a:pos x="3" y="325"/>
                </a:cxn>
                <a:cxn ang="0">
                  <a:pos x="7" y="325"/>
                </a:cxn>
                <a:cxn ang="0">
                  <a:pos x="10" y="325"/>
                </a:cxn>
                <a:cxn ang="0">
                  <a:pos x="11" y="323"/>
                </a:cxn>
                <a:cxn ang="0">
                  <a:pos x="11" y="323"/>
                </a:cxn>
                <a:cxn ang="0">
                  <a:pos x="15" y="317"/>
                </a:cxn>
                <a:cxn ang="0">
                  <a:pos x="18" y="310"/>
                </a:cxn>
                <a:cxn ang="0">
                  <a:pos x="21" y="295"/>
                </a:cxn>
                <a:cxn ang="0">
                  <a:pos x="24" y="279"/>
                </a:cxn>
                <a:cxn ang="0">
                  <a:pos x="27" y="264"/>
                </a:cxn>
                <a:cxn ang="0">
                  <a:pos x="27" y="264"/>
                </a:cxn>
                <a:cxn ang="0">
                  <a:pos x="31" y="245"/>
                </a:cxn>
                <a:cxn ang="0">
                  <a:pos x="33" y="227"/>
                </a:cxn>
                <a:cxn ang="0">
                  <a:pos x="38" y="187"/>
                </a:cxn>
                <a:cxn ang="0">
                  <a:pos x="38" y="187"/>
                </a:cxn>
                <a:cxn ang="0">
                  <a:pos x="42" y="164"/>
                </a:cxn>
                <a:cxn ang="0">
                  <a:pos x="46" y="140"/>
                </a:cxn>
                <a:cxn ang="0">
                  <a:pos x="52" y="117"/>
                </a:cxn>
                <a:cxn ang="0">
                  <a:pos x="59" y="94"/>
                </a:cxn>
                <a:cxn ang="0">
                  <a:pos x="59" y="94"/>
                </a:cxn>
                <a:cxn ang="0">
                  <a:pos x="66" y="72"/>
                </a:cxn>
                <a:cxn ang="0">
                  <a:pos x="71" y="51"/>
                </a:cxn>
                <a:cxn ang="0">
                  <a:pos x="76" y="29"/>
                </a:cxn>
                <a:cxn ang="0">
                  <a:pos x="80" y="19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7" y="7"/>
                </a:cxn>
                <a:cxn ang="0">
                  <a:pos x="86" y="4"/>
                </a:cxn>
                <a:cxn ang="0">
                  <a:pos x="83" y="2"/>
                </a:cxn>
                <a:cxn ang="0">
                  <a:pos x="79" y="0"/>
                </a:cxn>
                <a:cxn ang="0">
                  <a:pos x="78" y="2"/>
                </a:cxn>
                <a:cxn ang="0">
                  <a:pos x="75" y="3"/>
                </a:cxn>
                <a:cxn ang="0">
                  <a:pos x="75" y="3"/>
                </a:cxn>
              </a:cxnLst>
              <a:rect l="0" t="0" r="r" b="b"/>
              <a:pathLst>
                <a:path w="87" h="325">
                  <a:moveTo>
                    <a:pt x="75" y="3"/>
                  </a:moveTo>
                  <a:lnTo>
                    <a:pt x="75" y="3"/>
                  </a:lnTo>
                  <a:lnTo>
                    <a:pt x="71" y="11"/>
                  </a:lnTo>
                  <a:lnTo>
                    <a:pt x="69" y="20"/>
                  </a:lnTo>
                  <a:lnTo>
                    <a:pt x="63" y="37"/>
                  </a:lnTo>
                  <a:lnTo>
                    <a:pt x="55" y="71"/>
                  </a:lnTo>
                  <a:lnTo>
                    <a:pt x="55" y="71"/>
                  </a:lnTo>
                  <a:lnTo>
                    <a:pt x="49" y="91"/>
                  </a:lnTo>
                  <a:lnTo>
                    <a:pt x="42" y="110"/>
                  </a:lnTo>
                  <a:lnTo>
                    <a:pt x="36" y="130"/>
                  </a:lnTo>
                  <a:lnTo>
                    <a:pt x="32" y="149"/>
                  </a:lnTo>
                  <a:lnTo>
                    <a:pt x="32" y="149"/>
                  </a:lnTo>
                  <a:lnTo>
                    <a:pt x="27" y="196"/>
                  </a:lnTo>
                  <a:lnTo>
                    <a:pt x="23" y="220"/>
                  </a:lnTo>
                  <a:lnTo>
                    <a:pt x="19" y="244"/>
                  </a:lnTo>
                  <a:lnTo>
                    <a:pt x="19" y="244"/>
                  </a:lnTo>
                  <a:lnTo>
                    <a:pt x="15" y="261"/>
                  </a:lnTo>
                  <a:lnTo>
                    <a:pt x="11" y="279"/>
                  </a:lnTo>
                  <a:lnTo>
                    <a:pt x="11" y="279"/>
                  </a:lnTo>
                  <a:lnTo>
                    <a:pt x="8" y="288"/>
                  </a:lnTo>
                  <a:lnTo>
                    <a:pt x="7" y="298"/>
                  </a:lnTo>
                  <a:lnTo>
                    <a:pt x="6" y="309"/>
                  </a:lnTo>
                  <a:lnTo>
                    <a:pt x="3" y="313"/>
                  </a:lnTo>
                  <a:lnTo>
                    <a:pt x="2" y="317"/>
                  </a:lnTo>
                  <a:lnTo>
                    <a:pt x="2" y="317"/>
                  </a:lnTo>
                  <a:lnTo>
                    <a:pt x="0" y="319"/>
                  </a:lnTo>
                  <a:lnTo>
                    <a:pt x="0" y="321"/>
                  </a:lnTo>
                  <a:lnTo>
                    <a:pt x="2" y="323"/>
                  </a:lnTo>
                  <a:lnTo>
                    <a:pt x="3" y="325"/>
                  </a:lnTo>
                  <a:lnTo>
                    <a:pt x="7" y="325"/>
                  </a:lnTo>
                  <a:lnTo>
                    <a:pt x="10" y="325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5" y="317"/>
                  </a:lnTo>
                  <a:lnTo>
                    <a:pt x="18" y="310"/>
                  </a:lnTo>
                  <a:lnTo>
                    <a:pt x="21" y="295"/>
                  </a:lnTo>
                  <a:lnTo>
                    <a:pt x="24" y="279"/>
                  </a:lnTo>
                  <a:lnTo>
                    <a:pt x="27" y="264"/>
                  </a:lnTo>
                  <a:lnTo>
                    <a:pt x="27" y="264"/>
                  </a:lnTo>
                  <a:lnTo>
                    <a:pt x="31" y="245"/>
                  </a:lnTo>
                  <a:lnTo>
                    <a:pt x="33" y="227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42" y="164"/>
                  </a:lnTo>
                  <a:lnTo>
                    <a:pt x="46" y="140"/>
                  </a:lnTo>
                  <a:lnTo>
                    <a:pt x="52" y="117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66" y="72"/>
                  </a:lnTo>
                  <a:lnTo>
                    <a:pt x="71" y="51"/>
                  </a:lnTo>
                  <a:lnTo>
                    <a:pt x="76" y="29"/>
                  </a:lnTo>
                  <a:lnTo>
                    <a:pt x="80" y="19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7" y="7"/>
                  </a:lnTo>
                  <a:lnTo>
                    <a:pt x="86" y="4"/>
                  </a:lnTo>
                  <a:lnTo>
                    <a:pt x="83" y="2"/>
                  </a:lnTo>
                  <a:lnTo>
                    <a:pt x="79" y="0"/>
                  </a:lnTo>
                  <a:lnTo>
                    <a:pt x="78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52" name="Freeform 380"/>
            <p:cNvSpPr/>
            <p:nvPr/>
          </p:nvSpPr>
          <p:spPr bwMode="auto">
            <a:xfrm>
              <a:off x="5492751" y="1465263"/>
              <a:ext cx="25400" cy="9048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46" y="13"/>
                </a:cxn>
                <a:cxn ang="0">
                  <a:pos x="42" y="24"/>
                </a:cxn>
                <a:cxn ang="0">
                  <a:pos x="34" y="45"/>
                </a:cxn>
                <a:cxn ang="0">
                  <a:pos x="29" y="67"/>
                </a:cxn>
                <a:cxn ang="0">
                  <a:pos x="23" y="90"/>
                </a:cxn>
                <a:cxn ang="0">
                  <a:pos x="23" y="90"/>
                </a:cxn>
                <a:cxn ang="0">
                  <a:pos x="16" y="122"/>
                </a:cxn>
                <a:cxn ang="0">
                  <a:pos x="10" y="15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4"/>
                </a:cxn>
                <a:cxn ang="0">
                  <a:pos x="1" y="225"/>
                </a:cxn>
                <a:cxn ang="0">
                  <a:pos x="5" y="228"/>
                </a:cxn>
                <a:cxn ang="0">
                  <a:pos x="6" y="228"/>
                </a:cxn>
                <a:cxn ang="0">
                  <a:pos x="9" y="228"/>
                </a:cxn>
                <a:cxn ang="0">
                  <a:pos x="10" y="226"/>
                </a:cxn>
                <a:cxn ang="0">
                  <a:pos x="12" y="224"/>
                </a:cxn>
                <a:cxn ang="0">
                  <a:pos x="12" y="224"/>
                </a:cxn>
                <a:cxn ang="0">
                  <a:pos x="16" y="194"/>
                </a:cxn>
                <a:cxn ang="0">
                  <a:pos x="22" y="164"/>
                </a:cxn>
                <a:cxn ang="0">
                  <a:pos x="27" y="134"/>
                </a:cxn>
                <a:cxn ang="0">
                  <a:pos x="33" y="103"/>
                </a:cxn>
                <a:cxn ang="0">
                  <a:pos x="33" y="103"/>
                </a:cxn>
                <a:cxn ang="0">
                  <a:pos x="36" y="79"/>
                </a:cxn>
                <a:cxn ang="0">
                  <a:pos x="42" y="54"/>
                </a:cxn>
                <a:cxn ang="0">
                  <a:pos x="46" y="42"/>
                </a:cxn>
                <a:cxn ang="0">
                  <a:pos x="51" y="30"/>
                </a:cxn>
                <a:cxn ang="0">
                  <a:pos x="56" y="18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3" y="7"/>
                </a:cxn>
                <a:cxn ang="0">
                  <a:pos x="63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3" h="228">
                  <a:moveTo>
                    <a:pt x="52" y="3"/>
                  </a:moveTo>
                  <a:lnTo>
                    <a:pt x="52" y="3"/>
                  </a:lnTo>
                  <a:lnTo>
                    <a:pt x="46" y="13"/>
                  </a:lnTo>
                  <a:lnTo>
                    <a:pt x="42" y="24"/>
                  </a:lnTo>
                  <a:lnTo>
                    <a:pt x="34" y="45"/>
                  </a:lnTo>
                  <a:lnTo>
                    <a:pt x="29" y="67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16" y="122"/>
                  </a:lnTo>
                  <a:lnTo>
                    <a:pt x="10" y="15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1" y="225"/>
                  </a:lnTo>
                  <a:lnTo>
                    <a:pt x="5" y="228"/>
                  </a:lnTo>
                  <a:lnTo>
                    <a:pt x="6" y="228"/>
                  </a:lnTo>
                  <a:lnTo>
                    <a:pt x="9" y="228"/>
                  </a:lnTo>
                  <a:lnTo>
                    <a:pt x="10" y="226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6" y="194"/>
                  </a:lnTo>
                  <a:lnTo>
                    <a:pt x="22" y="164"/>
                  </a:lnTo>
                  <a:lnTo>
                    <a:pt x="27" y="134"/>
                  </a:lnTo>
                  <a:lnTo>
                    <a:pt x="33" y="103"/>
                  </a:lnTo>
                  <a:lnTo>
                    <a:pt x="33" y="103"/>
                  </a:lnTo>
                  <a:lnTo>
                    <a:pt x="36" y="79"/>
                  </a:lnTo>
                  <a:lnTo>
                    <a:pt x="42" y="54"/>
                  </a:lnTo>
                  <a:lnTo>
                    <a:pt x="46" y="42"/>
                  </a:lnTo>
                  <a:lnTo>
                    <a:pt x="51" y="30"/>
                  </a:lnTo>
                  <a:lnTo>
                    <a:pt x="56" y="18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53" name="Freeform 381"/>
            <p:cNvSpPr/>
            <p:nvPr/>
          </p:nvSpPr>
          <p:spPr bwMode="auto">
            <a:xfrm>
              <a:off x="5516564" y="1489076"/>
              <a:ext cx="17463" cy="76200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1" y="48"/>
                </a:cxn>
                <a:cxn ang="0">
                  <a:pos x="11" y="94"/>
                </a:cxn>
                <a:cxn ang="0">
                  <a:pos x="7" y="117"/>
                </a:cxn>
                <a:cxn ang="0">
                  <a:pos x="3" y="141"/>
                </a:cxn>
                <a:cxn ang="0">
                  <a:pos x="0" y="163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0" y="189"/>
                </a:cxn>
                <a:cxn ang="0">
                  <a:pos x="2" y="192"/>
                </a:cxn>
                <a:cxn ang="0">
                  <a:pos x="6" y="193"/>
                </a:cxn>
                <a:cxn ang="0">
                  <a:pos x="10" y="192"/>
                </a:cxn>
                <a:cxn ang="0">
                  <a:pos x="11" y="189"/>
                </a:cxn>
                <a:cxn ang="0">
                  <a:pos x="11" y="188"/>
                </a:cxn>
                <a:cxn ang="0">
                  <a:pos x="11" y="188"/>
                </a:cxn>
                <a:cxn ang="0">
                  <a:pos x="12" y="164"/>
                </a:cxn>
                <a:cxn ang="0">
                  <a:pos x="15" y="141"/>
                </a:cxn>
                <a:cxn ang="0">
                  <a:pos x="17" y="119"/>
                </a:cxn>
                <a:cxn ang="0">
                  <a:pos x="23" y="95"/>
                </a:cxn>
                <a:cxn ang="0">
                  <a:pos x="33" y="51"/>
                </a:cxn>
                <a:cxn ang="0">
                  <a:pos x="45" y="6"/>
                </a:cxn>
                <a:cxn ang="0">
                  <a:pos x="45" y="6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93">
                  <a:moveTo>
                    <a:pt x="34" y="4"/>
                  </a:moveTo>
                  <a:lnTo>
                    <a:pt x="34" y="4"/>
                  </a:lnTo>
                  <a:lnTo>
                    <a:pt x="21" y="48"/>
                  </a:lnTo>
                  <a:lnTo>
                    <a:pt x="11" y="94"/>
                  </a:lnTo>
                  <a:lnTo>
                    <a:pt x="7" y="117"/>
                  </a:lnTo>
                  <a:lnTo>
                    <a:pt x="3" y="141"/>
                  </a:lnTo>
                  <a:lnTo>
                    <a:pt x="0" y="163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89"/>
                  </a:lnTo>
                  <a:lnTo>
                    <a:pt x="2" y="192"/>
                  </a:lnTo>
                  <a:lnTo>
                    <a:pt x="6" y="193"/>
                  </a:lnTo>
                  <a:lnTo>
                    <a:pt x="10" y="192"/>
                  </a:lnTo>
                  <a:lnTo>
                    <a:pt x="11" y="189"/>
                  </a:lnTo>
                  <a:lnTo>
                    <a:pt x="11" y="188"/>
                  </a:lnTo>
                  <a:lnTo>
                    <a:pt x="11" y="188"/>
                  </a:lnTo>
                  <a:lnTo>
                    <a:pt x="12" y="164"/>
                  </a:lnTo>
                  <a:lnTo>
                    <a:pt x="15" y="141"/>
                  </a:lnTo>
                  <a:lnTo>
                    <a:pt x="17" y="119"/>
                  </a:lnTo>
                  <a:lnTo>
                    <a:pt x="23" y="95"/>
                  </a:lnTo>
                  <a:lnTo>
                    <a:pt x="33" y="51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54" name="Freeform 382"/>
            <p:cNvSpPr/>
            <p:nvPr/>
          </p:nvSpPr>
          <p:spPr bwMode="auto">
            <a:xfrm>
              <a:off x="5478464" y="1268413"/>
              <a:ext cx="228600" cy="104775"/>
            </a:xfrm>
            <a:custGeom>
              <a:avLst/>
              <a:gdLst/>
              <a:ahLst/>
              <a:cxnLst>
                <a:cxn ang="0">
                  <a:pos x="569" y="0"/>
                </a:cxn>
                <a:cxn ang="0">
                  <a:pos x="540" y="9"/>
                </a:cxn>
                <a:cxn ang="0">
                  <a:pos x="512" y="22"/>
                </a:cxn>
                <a:cxn ang="0">
                  <a:pos x="460" y="51"/>
                </a:cxn>
                <a:cxn ang="0">
                  <a:pos x="418" y="72"/>
                </a:cxn>
                <a:cxn ang="0">
                  <a:pos x="333" y="107"/>
                </a:cxn>
                <a:cxn ang="0">
                  <a:pos x="290" y="123"/>
                </a:cxn>
                <a:cxn ang="0">
                  <a:pos x="217" y="151"/>
                </a:cxn>
                <a:cxn ang="0">
                  <a:pos x="145" y="183"/>
                </a:cxn>
                <a:cxn ang="0">
                  <a:pos x="109" y="200"/>
                </a:cxn>
                <a:cxn ang="0">
                  <a:pos x="74" y="217"/>
                </a:cxn>
                <a:cxn ang="0">
                  <a:pos x="22" y="246"/>
                </a:cxn>
                <a:cxn ang="0">
                  <a:pos x="4" y="251"/>
                </a:cxn>
                <a:cxn ang="0">
                  <a:pos x="1" y="253"/>
                </a:cxn>
                <a:cxn ang="0">
                  <a:pos x="0" y="258"/>
                </a:cxn>
                <a:cxn ang="0">
                  <a:pos x="4" y="263"/>
                </a:cxn>
                <a:cxn ang="0">
                  <a:pos x="6" y="263"/>
                </a:cxn>
                <a:cxn ang="0">
                  <a:pos x="36" y="253"/>
                </a:cxn>
                <a:cxn ang="0">
                  <a:pos x="64" y="237"/>
                </a:cxn>
                <a:cxn ang="0">
                  <a:pos x="81" y="228"/>
                </a:cxn>
                <a:cxn ang="0">
                  <a:pos x="132" y="202"/>
                </a:cxn>
                <a:cxn ang="0">
                  <a:pos x="171" y="183"/>
                </a:cxn>
                <a:cxn ang="0">
                  <a:pos x="252" y="149"/>
                </a:cxn>
                <a:cxn ang="0">
                  <a:pos x="294" y="135"/>
                </a:cxn>
                <a:cxn ang="0">
                  <a:pos x="370" y="105"/>
                </a:cxn>
                <a:cxn ang="0">
                  <a:pos x="446" y="71"/>
                </a:cxn>
                <a:cxn ang="0">
                  <a:pos x="482" y="54"/>
                </a:cxn>
                <a:cxn ang="0">
                  <a:pos x="519" y="34"/>
                </a:cxn>
                <a:cxn ang="0">
                  <a:pos x="532" y="28"/>
                </a:cxn>
                <a:cxn ang="0">
                  <a:pos x="558" y="16"/>
                </a:cxn>
                <a:cxn ang="0">
                  <a:pos x="571" y="12"/>
                </a:cxn>
                <a:cxn ang="0">
                  <a:pos x="575" y="9"/>
                </a:cxn>
                <a:cxn ang="0">
                  <a:pos x="573" y="1"/>
                </a:cxn>
                <a:cxn ang="0">
                  <a:pos x="569" y="0"/>
                </a:cxn>
              </a:cxnLst>
              <a:rect l="0" t="0" r="r" b="b"/>
              <a:pathLst>
                <a:path w="575" h="263">
                  <a:moveTo>
                    <a:pt x="569" y="0"/>
                  </a:moveTo>
                  <a:lnTo>
                    <a:pt x="569" y="0"/>
                  </a:lnTo>
                  <a:lnTo>
                    <a:pt x="554" y="4"/>
                  </a:lnTo>
                  <a:lnTo>
                    <a:pt x="540" y="9"/>
                  </a:lnTo>
                  <a:lnTo>
                    <a:pt x="527" y="16"/>
                  </a:lnTo>
                  <a:lnTo>
                    <a:pt x="512" y="22"/>
                  </a:lnTo>
                  <a:lnTo>
                    <a:pt x="486" y="38"/>
                  </a:lnTo>
                  <a:lnTo>
                    <a:pt x="460" y="51"/>
                  </a:lnTo>
                  <a:lnTo>
                    <a:pt x="460" y="51"/>
                  </a:lnTo>
                  <a:lnTo>
                    <a:pt x="418" y="72"/>
                  </a:lnTo>
                  <a:lnTo>
                    <a:pt x="376" y="90"/>
                  </a:lnTo>
                  <a:lnTo>
                    <a:pt x="333" y="107"/>
                  </a:lnTo>
                  <a:lnTo>
                    <a:pt x="290" y="123"/>
                  </a:lnTo>
                  <a:lnTo>
                    <a:pt x="290" y="123"/>
                  </a:lnTo>
                  <a:lnTo>
                    <a:pt x="253" y="138"/>
                  </a:lnTo>
                  <a:lnTo>
                    <a:pt x="217" y="151"/>
                  </a:lnTo>
                  <a:lnTo>
                    <a:pt x="180" y="166"/>
                  </a:lnTo>
                  <a:lnTo>
                    <a:pt x="145" y="183"/>
                  </a:lnTo>
                  <a:lnTo>
                    <a:pt x="145" y="183"/>
                  </a:lnTo>
                  <a:lnTo>
                    <a:pt x="109" y="200"/>
                  </a:lnTo>
                  <a:lnTo>
                    <a:pt x="74" y="217"/>
                  </a:lnTo>
                  <a:lnTo>
                    <a:pt x="74" y="217"/>
                  </a:lnTo>
                  <a:lnTo>
                    <a:pt x="40" y="237"/>
                  </a:lnTo>
                  <a:lnTo>
                    <a:pt x="22" y="246"/>
                  </a:lnTo>
                  <a:lnTo>
                    <a:pt x="13" y="249"/>
                  </a:lnTo>
                  <a:lnTo>
                    <a:pt x="4" y="251"/>
                  </a:lnTo>
                  <a:lnTo>
                    <a:pt x="4" y="251"/>
                  </a:lnTo>
                  <a:lnTo>
                    <a:pt x="1" y="253"/>
                  </a:lnTo>
                  <a:lnTo>
                    <a:pt x="0" y="254"/>
                  </a:lnTo>
                  <a:lnTo>
                    <a:pt x="0" y="258"/>
                  </a:lnTo>
                  <a:lnTo>
                    <a:pt x="2" y="262"/>
                  </a:lnTo>
                  <a:lnTo>
                    <a:pt x="4" y="263"/>
                  </a:lnTo>
                  <a:lnTo>
                    <a:pt x="6" y="263"/>
                  </a:lnTo>
                  <a:lnTo>
                    <a:pt x="6" y="263"/>
                  </a:lnTo>
                  <a:lnTo>
                    <a:pt x="22" y="258"/>
                  </a:lnTo>
                  <a:lnTo>
                    <a:pt x="36" y="253"/>
                  </a:lnTo>
                  <a:lnTo>
                    <a:pt x="51" y="245"/>
                  </a:lnTo>
                  <a:lnTo>
                    <a:pt x="64" y="237"/>
                  </a:lnTo>
                  <a:lnTo>
                    <a:pt x="64" y="237"/>
                  </a:lnTo>
                  <a:lnTo>
                    <a:pt x="81" y="228"/>
                  </a:lnTo>
                  <a:lnTo>
                    <a:pt x="98" y="219"/>
                  </a:lnTo>
                  <a:lnTo>
                    <a:pt x="132" y="202"/>
                  </a:lnTo>
                  <a:lnTo>
                    <a:pt x="132" y="202"/>
                  </a:lnTo>
                  <a:lnTo>
                    <a:pt x="171" y="183"/>
                  </a:lnTo>
                  <a:lnTo>
                    <a:pt x="212" y="165"/>
                  </a:lnTo>
                  <a:lnTo>
                    <a:pt x="252" y="149"/>
                  </a:lnTo>
                  <a:lnTo>
                    <a:pt x="294" y="135"/>
                  </a:lnTo>
                  <a:lnTo>
                    <a:pt x="294" y="135"/>
                  </a:lnTo>
                  <a:lnTo>
                    <a:pt x="332" y="121"/>
                  </a:lnTo>
                  <a:lnTo>
                    <a:pt x="370" y="105"/>
                  </a:lnTo>
                  <a:lnTo>
                    <a:pt x="408" y="88"/>
                  </a:lnTo>
                  <a:lnTo>
                    <a:pt x="446" y="71"/>
                  </a:lnTo>
                  <a:lnTo>
                    <a:pt x="446" y="71"/>
                  </a:lnTo>
                  <a:lnTo>
                    <a:pt x="482" y="54"/>
                  </a:lnTo>
                  <a:lnTo>
                    <a:pt x="501" y="45"/>
                  </a:lnTo>
                  <a:lnTo>
                    <a:pt x="519" y="34"/>
                  </a:lnTo>
                  <a:lnTo>
                    <a:pt x="519" y="34"/>
                  </a:lnTo>
                  <a:lnTo>
                    <a:pt x="532" y="28"/>
                  </a:lnTo>
                  <a:lnTo>
                    <a:pt x="544" y="21"/>
                  </a:lnTo>
                  <a:lnTo>
                    <a:pt x="558" y="16"/>
                  </a:lnTo>
                  <a:lnTo>
                    <a:pt x="571" y="12"/>
                  </a:lnTo>
                  <a:lnTo>
                    <a:pt x="571" y="12"/>
                  </a:lnTo>
                  <a:lnTo>
                    <a:pt x="574" y="11"/>
                  </a:lnTo>
                  <a:lnTo>
                    <a:pt x="575" y="9"/>
                  </a:lnTo>
                  <a:lnTo>
                    <a:pt x="575" y="5"/>
                  </a:lnTo>
                  <a:lnTo>
                    <a:pt x="573" y="1"/>
                  </a:lnTo>
                  <a:lnTo>
                    <a:pt x="571" y="0"/>
                  </a:lnTo>
                  <a:lnTo>
                    <a:pt x="569" y="0"/>
                  </a:lnTo>
                  <a:lnTo>
                    <a:pt x="5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55" name="Freeform 383"/>
            <p:cNvSpPr/>
            <p:nvPr/>
          </p:nvSpPr>
          <p:spPr bwMode="auto">
            <a:xfrm>
              <a:off x="5513389" y="1352551"/>
              <a:ext cx="195263" cy="92075"/>
            </a:xfrm>
            <a:custGeom>
              <a:avLst/>
              <a:gdLst/>
              <a:ahLst/>
              <a:cxnLst>
                <a:cxn ang="0">
                  <a:pos x="484" y="0"/>
                </a:cxn>
                <a:cxn ang="0">
                  <a:pos x="484" y="0"/>
                </a:cxn>
                <a:cxn ang="0">
                  <a:pos x="452" y="11"/>
                </a:cxn>
                <a:cxn ang="0">
                  <a:pos x="422" y="24"/>
                </a:cxn>
                <a:cxn ang="0">
                  <a:pos x="392" y="38"/>
                </a:cxn>
                <a:cxn ang="0">
                  <a:pos x="361" y="51"/>
                </a:cxn>
                <a:cxn ang="0">
                  <a:pos x="361" y="51"/>
                </a:cxn>
                <a:cxn ang="0">
                  <a:pos x="299" y="77"/>
                </a:cxn>
                <a:cxn ang="0">
                  <a:pos x="239" y="103"/>
                </a:cxn>
                <a:cxn ang="0">
                  <a:pos x="239" y="103"/>
                </a:cxn>
                <a:cxn ang="0">
                  <a:pos x="179" y="130"/>
                </a:cxn>
                <a:cxn ang="0">
                  <a:pos x="119" y="157"/>
                </a:cxn>
                <a:cxn ang="0">
                  <a:pos x="119" y="157"/>
                </a:cxn>
                <a:cxn ang="0">
                  <a:pos x="90" y="171"/>
                </a:cxn>
                <a:cxn ang="0">
                  <a:pos x="61" y="190"/>
                </a:cxn>
                <a:cxn ang="0">
                  <a:pos x="33" y="207"/>
                </a:cxn>
                <a:cxn ang="0">
                  <a:pos x="4" y="222"/>
                </a:cxn>
                <a:cxn ang="0">
                  <a:pos x="4" y="222"/>
                </a:cxn>
                <a:cxn ang="0">
                  <a:pos x="1" y="225"/>
                </a:cxn>
                <a:cxn ang="0">
                  <a:pos x="0" y="226"/>
                </a:cxn>
                <a:cxn ang="0">
                  <a:pos x="1" y="230"/>
                </a:cxn>
                <a:cxn ang="0">
                  <a:pos x="4" y="233"/>
                </a:cxn>
                <a:cxn ang="0">
                  <a:pos x="6" y="233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36" y="218"/>
                </a:cxn>
                <a:cxn ang="0">
                  <a:pos x="64" y="203"/>
                </a:cxn>
                <a:cxn ang="0">
                  <a:pos x="91" y="187"/>
                </a:cxn>
                <a:cxn ang="0">
                  <a:pos x="118" y="170"/>
                </a:cxn>
                <a:cxn ang="0">
                  <a:pos x="118" y="170"/>
                </a:cxn>
                <a:cxn ang="0">
                  <a:pos x="131" y="162"/>
                </a:cxn>
                <a:cxn ang="0">
                  <a:pos x="146" y="157"/>
                </a:cxn>
                <a:cxn ang="0">
                  <a:pos x="161" y="152"/>
                </a:cxn>
                <a:cxn ang="0">
                  <a:pos x="175" y="145"/>
                </a:cxn>
                <a:cxn ang="0">
                  <a:pos x="175" y="145"/>
                </a:cxn>
                <a:cxn ang="0">
                  <a:pos x="235" y="118"/>
                </a:cxn>
                <a:cxn ang="0">
                  <a:pos x="235" y="118"/>
                </a:cxn>
                <a:cxn ang="0">
                  <a:pos x="299" y="89"/>
                </a:cxn>
                <a:cxn ang="0">
                  <a:pos x="365" y="62"/>
                </a:cxn>
                <a:cxn ang="0">
                  <a:pos x="365" y="62"/>
                </a:cxn>
                <a:cxn ang="0">
                  <a:pos x="396" y="48"/>
                </a:cxn>
                <a:cxn ang="0">
                  <a:pos x="412" y="42"/>
                </a:cxn>
                <a:cxn ang="0">
                  <a:pos x="428" y="37"/>
                </a:cxn>
                <a:cxn ang="0">
                  <a:pos x="428" y="37"/>
                </a:cxn>
                <a:cxn ang="0">
                  <a:pos x="442" y="31"/>
                </a:cxn>
                <a:cxn ang="0">
                  <a:pos x="458" y="24"/>
                </a:cxn>
                <a:cxn ang="0">
                  <a:pos x="472" y="17"/>
                </a:cxn>
                <a:cxn ang="0">
                  <a:pos x="488" y="11"/>
                </a:cxn>
                <a:cxn ang="0">
                  <a:pos x="488" y="11"/>
                </a:cxn>
                <a:cxn ang="0">
                  <a:pos x="489" y="9"/>
                </a:cxn>
                <a:cxn ang="0">
                  <a:pos x="490" y="8"/>
                </a:cxn>
                <a:cxn ang="0">
                  <a:pos x="490" y="4"/>
                </a:cxn>
                <a:cxn ang="0">
                  <a:pos x="489" y="0"/>
                </a:cxn>
                <a:cxn ang="0">
                  <a:pos x="486" y="0"/>
                </a:cxn>
                <a:cxn ang="0">
                  <a:pos x="484" y="0"/>
                </a:cxn>
                <a:cxn ang="0">
                  <a:pos x="484" y="0"/>
                </a:cxn>
              </a:cxnLst>
              <a:rect l="0" t="0" r="r" b="b"/>
              <a:pathLst>
                <a:path w="490" h="233">
                  <a:moveTo>
                    <a:pt x="484" y="0"/>
                  </a:moveTo>
                  <a:lnTo>
                    <a:pt x="484" y="0"/>
                  </a:lnTo>
                  <a:lnTo>
                    <a:pt x="452" y="11"/>
                  </a:lnTo>
                  <a:lnTo>
                    <a:pt x="422" y="24"/>
                  </a:lnTo>
                  <a:lnTo>
                    <a:pt x="392" y="38"/>
                  </a:lnTo>
                  <a:lnTo>
                    <a:pt x="361" y="51"/>
                  </a:lnTo>
                  <a:lnTo>
                    <a:pt x="361" y="51"/>
                  </a:lnTo>
                  <a:lnTo>
                    <a:pt x="299" y="77"/>
                  </a:lnTo>
                  <a:lnTo>
                    <a:pt x="239" y="103"/>
                  </a:lnTo>
                  <a:lnTo>
                    <a:pt x="239" y="103"/>
                  </a:lnTo>
                  <a:lnTo>
                    <a:pt x="179" y="130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90" y="171"/>
                  </a:lnTo>
                  <a:lnTo>
                    <a:pt x="61" y="190"/>
                  </a:lnTo>
                  <a:lnTo>
                    <a:pt x="33" y="207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1" y="225"/>
                  </a:lnTo>
                  <a:lnTo>
                    <a:pt x="0" y="226"/>
                  </a:lnTo>
                  <a:lnTo>
                    <a:pt x="1" y="230"/>
                  </a:lnTo>
                  <a:lnTo>
                    <a:pt x="4" y="233"/>
                  </a:lnTo>
                  <a:lnTo>
                    <a:pt x="6" y="233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36" y="218"/>
                  </a:lnTo>
                  <a:lnTo>
                    <a:pt x="64" y="203"/>
                  </a:lnTo>
                  <a:lnTo>
                    <a:pt x="91" y="187"/>
                  </a:lnTo>
                  <a:lnTo>
                    <a:pt x="118" y="170"/>
                  </a:lnTo>
                  <a:lnTo>
                    <a:pt x="118" y="170"/>
                  </a:lnTo>
                  <a:lnTo>
                    <a:pt x="131" y="162"/>
                  </a:lnTo>
                  <a:lnTo>
                    <a:pt x="146" y="157"/>
                  </a:lnTo>
                  <a:lnTo>
                    <a:pt x="161" y="152"/>
                  </a:lnTo>
                  <a:lnTo>
                    <a:pt x="175" y="145"/>
                  </a:lnTo>
                  <a:lnTo>
                    <a:pt x="175" y="145"/>
                  </a:lnTo>
                  <a:lnTo>
                    <a:pt x="235" y="118"/>
                  </a:lnTo>
                  <a:lnTo>
                    <a:pt x="235" y="118"/>
                  </a:lnTo>
                  <a:lnTo>
                    <a:pt x="299" y="89"/>
                  </a:lnTo>
                  <a:lnTo>
                    <a:pt x="365" y="62"/>
                  </a:lnTo>
                  <a:lnTo>
                    <a:pt x="365" y="62"/>
                  </a:lnTo>
                  <a:lnTo>
                    <a:pt x="396" y="48"/>
                  </a:lnTo>
                  <a:lnTo>
                    <a:pt x="412" y="42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442" y="31"/>
                  </a:lnTo>
                  <a:lnTo>
                    <a:pt x="458" y="24"/>
                  </a:lnTo>
                  <a:lnTo>
                    <a:pt x="472" y="17"/>
                  </a:lnTo>
                  <a:lnTo>
                    <a:pt x="488" y="11"/>
                  </a:lnTo>
                  <a:lnTo>
                    <a:pt x="488" y="11"/>
                  </a:lnTo>
                  <a:lnTo>
                    <a:pt x="489" y="9"/>
                  </a:lnTo>
                  <a:lnTo>
                    <a:pt x="490" y="8"/>
                  </a:lnTo>
                  <a:lnTo>
                    <a:pt x="490" y="4"/>
                  </a:lnTo>
                  <a:lnTo>
                    <a:pt x="489" y="0"/>
                  </a:lnTo>
                  <a:lnTo>
                    <a:pt x="486" y="0"/>
                  </a:lnTo>
                  <a:lnTo>
                    <a:pt x="484" y="0"/>
                  </a:lnTo>
                  <a:lnTo>
                    <a:pt x="4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56" name="Freeform 384"/>
            <p:cNvSpPr/>
            <p:nvPr/>
          </p:nvSpPr>
          <p:spPr bwMode="auto">
            <a:xfrm>
              <a:off x="5568951" y="1484313"/>
              <a:ext cx="117475" cy="55563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91" y="0"/>
                </a:cxn>
                <a:cxn ang="0">
                  <a:pos x="283" y="1"/>
                </a:cxn>
                <a:cxn ang="0">
                  <a:pos x="276" y="4"/>
                </a:cxn>
                <a:cxn ang="0">
                  <a:pos x="263" y="12"/>
                </a:cxn>
                <a:cxn ang="0">
                  <a:pos x="238" y="27"/>
                </a:cxn>
                <a:cxn ang="0">
                  <a:pos x="238" y="27"/>
                </a:cxn>
                <a:cxn ang="0">
                  <a:pos x="217" y="38"/>
                </a:cxn>
                <a:cxn ang="0">
                  <a:pos x="195" y="47"/>
                </a:cxn>
                <a:cxn ang="0">
                  <a:pos x="151" y="64"/>
                </a:cxn>
                <a:cxn ang="0">
                  <a:pos x="151" y="64"/>
                </a:cxn>
                <a:cxn ang="0">
                  <a:pos x="119" y="78"/>
                </a:cxn>
                <a:cxn ang="0">
                  <a:pos x="87" y="93"/>
                </a:cxn>
                <a:cxn ang="0">
                  <a:pos x="87" y="93"/>
                </a:cxn>
                <a:cxn ang="0">
                  <a:pos x="68" y="103"/>
                </a:cxn>
                <a:cxn ang="0">
                  <a:pos x="47" y="115"/>
                </a:cxn>
                <a:cxn ang="0">
                  <a:pos x="37" y="120"/>
                </a:cxn>
                <a:cxn ang="0">
                  <a:pos x="26" y="125"/>
                </a:cxn>
                <a:cxn ang="0">
                  <a:pos x="16" y="129"/>
                </a:cxn>
                <a:cxn ang="0">
                  <a:pos x="5" y="131"/>
                </a:cxn>
                <a:cxn ang="0">
                  <a:pos x="5" y="131"/>
                </a:cxn>
                <a:cxn ang="0">
                  <a:pos x="4" y="132"/>
                </a:cxn>
                <a:cxn ang="0">
                  <a:pos x="2" y="133"/>
                </a:cxn>
                <a:cxn ang="0">
                  <a:pos x="0" y="137"/>
                </a:cxn>
                <a:cxn ang="0">
                  <a:pos x="2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5" y="142"/>
                </a:cxn>
                <a:cxn ang="0">
                  <a:pos x="13" y="141"/>
                </a:cxn>
                <a:cxn ang="0">
                  <a:pos x="20" y="139"/>
                </a:cxn>
                <a:cxn ang="0">
                  <a:pos x="33" y="133"/>
                </a:cxn>
                <a:cxn ang="0">
                  <a:pos x="58" y="120"/>
                </a:cxn>
                <a:cxn ang="0">
                  <a:pos x="58" y="120"/>
                </a:cxn>
                <a:cxn ang="0">
                  <a:pos x="101" y="98"/>
                </a:cxn>
                <a:cxn ang="0">
                  <a:pos x="122" y="89"/>
                </a:cxn>
                <a:cxn ang="0">
                  <a:pos x="144" y="80"/>
                </a:cxn>
                <a:cxn ang="0">
                  <a:pos x="144" y="80"/>
                </a:cxn>
                <a:cxn ang="0">
                  <a:pos x="182" y="65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228" y="46"/>
                </a:cxn>
                <a:cxn ang="0">
                  <a:pos x="237" y="40"/>
                </a:cxn>
                <a:cxn ang="0">
                  <a:pos x="255" y="29"/>
                </a:cxn>
                <a:cxn ang="0">
                  <a:pos x="274" y="17"/>
                </a:cxn>
                <a:cxn ang="0">
                  <a:pos x="283" y="13"/>
                </a:cxn>
                <a:cxn ang="0">
                  <a:pos x="293" y="10"/>
                </a:cxn>
                <a:cxn ang="0">
                  <a:pos x="293" y="10"/>
                </a:cxn>
                <a:cxn ang="0">
                  <a:pos x="296" y="10"/>
                </a:cxn>
                <a:cxn ang="0">
                  <a:pos x="297" y="8"/>
                </a:cxn>
                <a:cxn ang="0">
                  <a:pos x="297" y="6"/>
                </a:cxn>
                <a:cxn ang="0">
                  <a:pos x="297" y="4"/>
                </a:cxn>
                <a:cxn ang="0">
                  <a:pos x="295" y="1"/>
                </a:cxn>
                <a:cxn ang="0">
                  <a:pos x="292" y="0"/>
                </a:cxn>
                <a:cxn ang="0">
                  <a:pos x="291" y="0"/>
                </a:cxn>
                <a:cxn ang="0">
                  <a:pos x="291" y="0"/>
                </a:cxn>
              </a:cxnLst>
              <a:rect l="0" t="0" r="r" b="b"/>
              <a:pathLst>
                <a:path w="297" h="142">
                  <a:moveTo>
                    <a:pt x="291" y="0"/>
                  </a:moveTo>
                  <a:lnTo>
                    <a:pt x="291" y="0"/>
                  </a:lnTo>
                  <a:lnTo>
                    <a:pt x="283" y="1"/>
                  </a:lnTo>
                  <a:lnTo>
                    <a:pt x="276" y="4"/>
                  </a:lnTo>
                  <a:lnTo>
                    <a:pt x="263" y="12"/>
                  </a:lnTo>
                  <a:lnTo>
                    <a:pt x="238" y="27"/>
                  </a:lnTo>
                  <a:lnTo>
                    <a:pt x="238" y="27"/>
                  </a:lnTo>
                  <a:lnTo>
                    <a:pt x="217" y="38"/>
                  </a:lnTo>
                  <a:lnTo>
                    <a:pt x="195" y="47"/>
                  </a:lnTo>
                  <a:lnTo>
                    <a:pt x="151" y="64"/>
                  </a:lnTo>
                  <a:lnTo>
                    <a:pt x="151" y="64"/>
                  </a:lnTo>
                  <a:lnTo>
                    <a:pt x="119" y="78"/>
                  </a:lnTo>
                  <a:lnTo>
                    <a:pt x="87" y="93"/>
                  </a:lnTo>
                  <a:lnTo>
                    <a:pt x="87" y="93"/>
                  </a:lnTo>
                  <a:lnTo>
                    <a:pt x="68" y="103"/>
                  </a:lnTo>
                  <a:lnTo>
                    <a:pt x="47" y="115"/>
                  </a:lnTo>
                  <a:lnTo>
                    <a:pt x="37" y="120"/>
                  </a:lnTo>
                  <a:lnTo>
                    <a:pt x="26" y="125"/>
                  </a:lnTo>
                  <a:lnTo>
                    <a:pt x="16" y="129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4" y="132"/>
                  </a:lnTo>
                  <a:lnTo>
                    <a:pt x="2" y="133"/>
                  </a:lnTo>
                  <a:lnTo>
                    <a:pt x="0" y="137"/>
                  </a:lnTo>
                  <a:lnTo>
                    <a:pt x="2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13" y="141"/>
                  </a:lnTo>
                  <a:lnTo>
                    <a:pt x="20" y="139"/>
                  </a:lnTo>
                  <a:lnTo>
                    <a:pt x="33" y="133"/>
                  </a:lnTo>
                  <a:lnTo>
                    <a:pt x="58" y="120"/>
                  </a:lnTo>
                  <a:lnTo>
                    <a:pt x="58" y="120"/>
                  </a:lnTo>
                  <a:lnTo>
                    <a:pt x="101" y="98"/>
                  </a:lnTo>
                  <a:lnTo>
                    <a:pt x="122" y="89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82" y="65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228" y="46"/>
                  </a:lnTo>
                  <a:lnTo>
                    <a:pt x="237" y="40"/>
                  </a:lnTo>
                  <a:lnTo>
                    <a:pt x="255" y="29"/>
                  </a:lnTo>
                  <a:lnTo>
                    <a:pt x="274" y="17"/>
                  </a:lnTo>
                  <a:lnTo>
                    <a:pt x="283" y="13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296" y="10"/>
                  </a:lnTo>
                  <a:lnTo>
                    <a:pt x="297" y="8"/>
                  </a:lnTo>
                  <a:lnTo>
                    <a:pt x="297" y="6"/>
                  </a:lnTo>
                  <a:lnTo>
                    <a:pt x="297" y="4"/>
                  </a:lnTo>
                  <a:lnTo>
                    <a:pt x="295" y="1"/>
                  </a:lnTo>
                  <a:lnTo>
                    <a:pt x="292" y="0"/>
                  </a:lnTo>
                  <a:lnTo>
                    <a:pt x="291" y="0"/>
                  </a:lnTo>
                  <a:lnTo>
                    <a:pt x="29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57" name="Freeform 385"/>
            <p:cNvSpPr/>
            <p:nvPr/>
          </p:nvSpPr>
          <p:spPr bwMode="auto">
            <a:xfrm>
              <a:off x="5468939" y="1271588"/>
              <a:ext cx="187325" cy="80963"/>
            </a:xfrm>
            <a:custGeom>
              <a:avLst/>
              <a:gdLst/>
              <a:ahLst/>
              <a:cxnLst>
                <a:cxn ang="0">
                  <a:pos x="467" y="0"/>
                </a:cxn>
                <a:cxn ang="0">
                  <a:pos x="467" y="0"/>
                </a:cxn>
                <a:cxn ang="0">
                  <a:pos x="458" y="1"/>
                </a:cxn>
                <a:cxn ang="0">
                  <a:pos x="449" y="4"/>
                </a:cxn>
                <a:cxn ang="0">
                  <a:pos x="432" y="11"/>
                </a:cxn>
                <a:cxn ang="0">
                  <a:pos x="432" y="11"/>
                </a:cxn>
                <a:cxn ang="0">
                  <a:pos x="417" y="17"/>
                </a:cxn>
                <a:cxn ang="0">
                  <a:pos x="404" y="21"/>
                </a:cxn>
                <a:cxn ang="0">
                  <a:pos x="391" y="26"/>
                </a:cxn>
                <a:cxn ang="0">
                  <a:pos x="378" y="32"/>
                </a:cxn>
                <a:cxn ang="0">
                  <a:pos x="378" y="32"/>
                </a:cxn>
                <a:cxn ang="0">
                  <a:pos x="324" y="57"/>
                </a:cxn>
                <a:cxn ang="0">
                  <a:pos x="271" y="82"/>
                </a:cxn>
                <a:cxn ang="0">
                  <a:pos x="271" y="82"/>
                </a:cxn>
                <a:cxn ang="0">
                  <a:pos x="237" y="97"/>
                </a:cxn>
                <a:cxn ang="0">
                  <a:pos x="204" y="111"/>
                </a:cxn>
                <a:cxn ang="0">
                  <a:pos x="136" y="137"/>
                </a:cxn>
                <a:cxn ang="0">
                  <a:pos x="69" y="165"/>
                </a:cxn>
                <a:cxn ang="0">
                  <a:pos x="35" y="179"/>
                </a:cxn>
                <a:cxn ang="0">
                  <a:pos x="3" y="193"/>
                </a:cxn>
                <a:cxn ang="0">
                  <a:pos x="3" y="193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1" y="201"/>
                </a:cxn>
                <a:cxn ang="0">
                  <a:pos x="4" y="204"/>
                </a:cxn>
                <a:cxn ang="0">
                  <a:pos x="7" y="205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39" y="189"/>
                </a:cxn>
                <a:cxn ang="0">
                  <a:pos x="69" y="176"/>
                </a:cxn>
                <a:cxn ang="0">
                  <a:pos x="132" y="150"/>
                </a:cxn>
                <a:cxn ang="0">
                  <a:pos x="195" y="127"/>
                </a:cxn>
                <a:cxn ang="0">
                  <a:pos x="256" y="100"/>
                </a:cxn>
                <a:cxn ang="0">
                  <a:pos x="256" y="100"/>
                </a:cxn>
                <a:cxn ang="0">
                  <a:pos x="289" y="86"/>
                </a:cxn>
                <a:cxn ang="0">
                  <a:pos x="323" y="73"/>
                </a:cxn>
                <a:cxn ang="0">
                  <a:pos x="323" y="73"/>
                </a:cxn>
                <a:cxn ang="0">
                  <a:pos x="344" y="65"/>
                </a:cxn>
                <a:cxn ang="0">
                  <a:pos x="356" y="60"/>
                </a:cxn>
                <a:cxn ang="0">
                  <a:pos x="364" y="55"/>
                </a:cxn>
                <a:cxn ang="0">
                  <a:pos x="364" y="55"/>
                </a:cxn>
                <a:cxn ang="0">
                  <a:pos x="377" y="46"/>
                </a:cxn>
                <a:cxn ang="0">
                  <a:pos x="391" y="39"/>
                </a:cxn>
                <a:cxn ang="0">
                  <a:pos x="407" y="32"/>
                </a:cxn>
                <a:cxn ang="0">
                  <a:pos x="421" y="27"/>
                </a:cxn>
                <a:cxn ang="0">
                  <a:pos x="421" y="27"/>
                </a:cxn>
                <a:cxn ang="0">
                  <a:pos x="445" y="18"/>
                </a:cxn>
                <a:cxn ang="0">
                  <a:pos x="458" y="13"/>
                </a:cxn>
                <a:cxn ang="0">
                  <a:pos x="470" y="10"/>
                </a:cxn>
                <a:cxn ang="0">
                  <a:pos x="470" y="10"/>
                </a:cxn>
                <a:cxn ang="0">
                  <a:pos x="472" y="9"/>
                </a:cxn>
                <a:cxn ang="0">
                  <a:pos x="474" y="8"/>
                </a:cxn>
                <a:cxn ang="0">
                  <a:pos x="474" y="6"/>
                </a:cxn>
                <a:cxn ang="0">
                  <a:pos x="474" y="4"/>
                </a:cxn>
                <a:cxn ang="0">
                  <a:pos x="471" y="0"/>
                </a:cxn>
                <a:cxn ang="0">
                  <a:pos x="470" y="0"/>
                </a:cxn>
                <a:cxn ang="0">
                  <a:pos x="467" y="0"/>
                </a:cxn>
                <a:cxn ang="0">
                  <a:pos x="467" y="0"/>
                </a:cxn>
              </a:cxnLst>
              <a:rect l="0" t="0" r="r" b="b"/>
              <a:pathLst>
                <a:path w="474" h="205">
                  <a:moveTo>
                    <a:pt x="467" y="0"/>
                  </a:moveTo>
                  <a:lnTo>
                    <a:pt x="467" y="0"/>
                  </a:lnTo>
                  <a:lnTo>
                    <a:pt x="458" y="1"/>
                  </a:lnTo>
                  <a:lnTo>
                    <a:pt x="449" y="4"/>
                  </a:lnTo>
                  <a:lnTo>
                    <a:pt x="432" y="11"/>
                  </a:lnTo>
                  <a:lnTo>
                    <a:pt x="432" y="11"/>
                  </a:lnTo>
                  <a:lnTo>
                    <a:pt x="417" y="17"/>
                  </a:lnTo>
                  <a:lnTo>
                    <a:pt x="404" y="21"/>
                  </a:lnTo>
                  <a:lnTo>
                    <a:pt x="391" y="26"/>
                  </a:lnTo>
                  <a:lnTo>
                    <a:pt x="378" y="32"/>
                  </a:lnTo>
                  <a:lnTo>
                    <a:pt x="378" y="32"/>
                  </a:lnTo>
                  <a:lnTo>
                    <a:pt x="324" y="57"/>
                  </a:lnTo>
                  <a:lnTo>
                    <a:pt x="271" y="82"/>
                  </a:lnTo>
                  <a:lnTo>
                    <a:pt x="271" y="82"/>
                  </a:lnTo>
                  <a:lnTo>
                    <a:pt x="237" y="97"/>
                  </a:lnTo>
                  <a:lnTo>
                    <a:pt x="204" y="111"/>
                  </a:lnTo>
                  <a:lnTo>
                    <a:pt x="136" y="137"/>
                  </a:lnTo>
                  <a:lnTo>
                    <a:pt x="69" y="165"/>
                  </a:lnTo>
                  <a:lnTo>
                    <a:pt x="35" y="179"/>
                  </a:lnTo>
                  <a:lnTo>
                    <a:pt x="3" y="193"/>
                  </a:lnTo>
                  <a:lnTo>
                    <a:pt x="3" y="193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1" y="201"/>
                  </a:lnTo>
                  <a:lnTo>
                    <a:pt x="4" y="204"/>
                  </a:lnTo>
                  <a:lnTo>
                    <a:pt x="7" y="205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39" y="189"/>
                  </a:lnTo>
                  <a:lnTo>
                    <a:pt x="69" y="176"/>
                  </a:lnTo>
                  <a:lnTo>
                    <a:pt x="132" y="150"/>
                  </a:lnTo>
                  <a:lnTo>
                    <a:pt x="195" y="127"/>
                  </a:lnTo>
                  <a:lnTo>
                    <a:pt x="256" y="100"/>
                  </a:lnTo>
                  <a:lnTo>
                    <a:pt x="256" y="100"/>
                  </a:lnTo>
                  <a:lnTo>
                    <a:pt x="289" y="86"/>
                  </a:lnTo>
                  <a:lnTo>
                    <a:pt x="323" y="73"/>
                  </a:lnTo>
                  <a:lnTo>
                    <a:pt x="323" y="73"/>
                  </a:lnTo>
                  <a:lnTo>
                    <a:pt x="344" y="65"/>
                  </a:lnTo>
                  <a:lnTo>
                    <a:pt x="356" y="60"/>
                  </a:lnTo>
                  <a:lnTo>
                    <a:pt x="364" y="55"/>
                  </a:lnTo>
                  <a:lnTo>
                    <a:pt x="364" y="55"/>
                  </a:lnTo>
                  <a:lnTo>
                    <a:pt x="377" y="46"/>
                  </a:lnTo>
                  <a:lnTo>
                    <a:pt x="391" y="39"/>
                  </a:lnTo>
                  <a:lnTo>
                    <a:pt x="407" y="32"/>
                  </a:lnTo>
                  <a:lnTo>
                    <a:pt x="421" y="27"/>
                  </a:lnTo>
                  <a:lnTo>
                    <a:pt x="421" y="27"/>
                  </a:lnTo>
                  <a:lnTo>
                    <a:pt x="445" y="18"/>
                  </a:lnTo>
                  <a:lnTo>
                    <a:pt x="458" y="13"/>
                  </a:lnTo>
                  <a:lnTo>
                    <a:pt x="470" y="10"/>
                  </a:lnTo>
                  <a:lnTo>
                    <a:pt x="470" y="10"/>
                  </a:lnTo>
                  <a:lnTo>
                    <a:pt x="472" y="9"/>
                  </a:lnTo>
                  <a:lnTo>
                    <a:pt x="474" y="8"/>
                  </a:lnTo>
                  <a:lnTo>
                    <a:pt x="474" y="6"/>
                  </a:lnTo>
                  <a:lnTo>
                    <a:pt x="474" y="4"/>
                  </a:lnTo>
                  <a:lnTo>
                    <a:pt x="471" y="0"/>
                  </a:lnTo>
                  <a:lnTo>
                    <a:pt x="470" y="0"/>
                  </a:lnTo>
                  <a:lnTo>
                    <a:pt x="467" y="0"/>
                  </a:lnTo>
                  <a:lnTo>
                    <a:pt x="4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58" name="Freeform 386"/>
            <p:cNvSpPr/>
            <p:nvPr/>
          </p:nvSpPr>
          <p:spPr bwMode="auto">
            <a:xfrm>
              <a:off x="5697539" y="1277938"/>
              <a:ext cx="190500" cy="130175"/>
            </a:xfrm>
            <a:custGeom>
              <a:avLst/>
              <a:gdLst/>
              <a:ahLst/>
              <a:cxnLst>
                <a:cxn ang="0">
                  <a:pos x="470" y="1"/>
                </a:cxn>
                <a:cxn ang="0">
                  <a:pos x="470" y="1"/>
                </a:cxn>
                <a:cxn ang="0">
                  <a:pos x="439" y="23"/>
                </a:cxn>
                <a:cxn ang="0">
                  <a:pos x="408" y="46"/>
                </a:cxn>
                <a:cxn ang="0">
                  <a:pos x="344" y="89"/>
                </a:cxn>
                <a:cxn ang="0">
                  <a:pos x="280" y="131"/>
                </a:cxn>
                <a:cxn ang="0">
                  <a:pos x="248" y="153"/>
                </a:cxn>
                <a:cxn ang="0">
                  <a:pos x="218" y="176"/>
                </a:cxn>
                <a:cxn ang="0">
                  <a:pos x="218" y="176"/>
                </a:cxn>
                <a:cxn ang="0">
                  <a:pos x="184" y="204"/>
                </a:cxn>
                <a:cxn ang="0">
                  <a:pos x="148" y="229"/>
                </a:cxn>
                <a:cxn ang="0">
                  <a:pos x="111" y="252"/>
                </a:cxn>
                <a:cxn ang="0">
                  <a:pos x="73" y="273"/>
                </a:cxn>
                <a:cxn ang="0">
                  <a:pos x="73" y="273"/>
                </a:cxn>
                <a:cxn ang="0">
                  <a:pos x="59" y="281"/>
                </a:cxn>
                <a:cxn ang="0">
                  <a:pos x="46" y="290"/>
                </a:cxn>
                <a:cxn ang="0">
                  <a:pos x="33" y="299"/>
                </a:cxn>
                <a:cxn ang="0">
                  <a:pos x="18" y="306"/>
                </a:cxn>
                <a:cxn ang="0">
                  <a:pos x="18" y="306"/>
                </a:cxn>
                <a:cxn ang="0">
                  <a:pos x="12" y="310"/>
                </a:cxn>
                <a:cxn ang="0">
                  <a:pos x="6" y="312"/>
                </a:cxn>
                <a:cxn ang="0">
                  <a:pos x="3" y="316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29"/>
                </a:cxn>
                <a:cxn ang="0">
                  <a:pos x="8" y="329"/>
                </a:cxn>
                <a:cxn ang="0">
                  <a:pos x="10" y="328"/>
                </a:cxn>
                <a:cxn ang="0">
                  <a:pos x="10" y="327"/>
                </a:cxn>
                <a:cxn ang="0">
                  <a:pos x="10" y="327"/>
                </a:cxn>
                <a:cxn ang="0">
                  <a:pos x="13" y="323"/>
                </a:cxn>
                <a:cxn ang="0">
                  <a:pos x="18" y="319"/>
                </a:cxn>
                <a:cxn ang="0">
                  <a:pos x="31" y="311"/>
                </a:cxn>
                <a:cxn ang="0">
                  <a:pos x="54" y="298"/>
                </a:cxn>
                <a:cxn ang="0">
                  <a:pos x="54" y="298"/>
                </a:cxn>
                <a:cxn ang="0">
                  <a:pos x="85" y="280"/>
                </a:cxn>
                <a:cxn ang="0">
                  <a:pos x="116" y="261"/>
                </a:cxn>
                <a:cxn ang="0">
                  <a:pos x="116" y="261"/>
                </a:cxn>
                <a:cxn ang="0">
                  <a:pos x="148" y="242"/>
                </a:cxn>
                <a:cxn ang="0">
                  <a:pos x="178" y="222"/>
                </a:cxn>
                <a:cxn ang="0">
                  <a:pos x="207" y="200"/>
                </a:cxn>
                <a:cxn ang="0">
                  <a:pos x="235" y="178"/>
                </a:cxn>
                <a:cxn ang="0">
                  <a:pos x="235" y="178"/>
                </a:cxn>
                <a:cxn ang="0">
                  <a:pos x="264" y="155"/>
                </a:cxn>
                <a:cxn ang="0">
                  <a:pos x="294" y="134"/>
                </a:cxn>
                <a:cxn ang="0">
                  <a:pos x="356" y="93"/>
                </a:cxn>
                <a:cxn ang="0">
                  <a:pos x="417" y="52"/>
                </a:cxn>
                <a:cxn ang="0">
                  <a:pos x="449" y="31"/>
                </a:cxn>
                <a:cxn ang="0">
                  <a:pos x="477" y="9"/>
                </a:cxn>
                <a:cxn ang="0">
                  <a:pos x="477" y="9"/>
                </a:cxn>
                <a:cxn ang="0">
                  <a:pos x="479" y="8"/>
                </a:cxn>
                <a:cxn ang="0">
                  <a:pos x="480" y="5"/>
                </a:cxn>
                <a:cxn ang="0">
                  <a:pos x="479" y="4"/>
                </a:cxn>
                <a:cxn ang="0">
                  <a:pos x="477" y="1"/>
                </a:cxn>
                <a:cxn ang="0">
                  <a:pos x="475" y="0"/>
                </a:cxn>
                <a:cxn ang="0">
                  <a:pos x="472" y="0"/>
                </a:cxn>
                <a:cxn ang="0">
                  <a:pos x="470" y="1"/>
                </a:cxn>
                <a:cxn ang="0">
                  <a:pos x="470" y="1"/>
                </a:cxn>
              </a:cxnLst>
              <a:rect l="0" t="0" r="r" b="b"/>
              <a:pathLst>
                <a:path w="480" h="329">
                  <a:moveTo>
                    <a:pt x="470" y="1"/>
                  </a:moveTo>
                  <a:lnTo>
                    <a:pt x="470" y="1"/>
                  </a:lnTo>
                  <a:lnTo>
                    <a:pt x="439" y="23"/>
                  </a:lnTo>
                  <a:lnTo>
                    <a:pt x="408" y="46"/>
                  </a:lnTo>
                  <a:lnTo>
                    <a:pt x="344" y="89"/>
                  </a:lnTo>
                  <a:lnTo>
                    <a:pt x="280" y="131"/>
                  </a:lnTo>
                  <a:lnTo>
                    <a:pt x="248" y="153"/>
                  </a:lnTo>
                  <a:lnTo>
                    <a:pt x="218" y="176"/>
                  </a:lnTo>
                  <a:lnTo>
                    <a:pt x="218" y="176"/>
                  </a:lnTo>
                  <a:lnTo>
                    <a:pt x="184" y="204"/>
                  </a:lnTo>
                  <a:lnTo>
                    <a:pt x="148" y="229"/>
                  </a:lnTo>
                  <a:lnTo>
                    <a:pt x="111" y="252"/>
                  </a:lnTo>
                  <a:lnTo>
                    <a:pt x="73" y="273"/>
                  </a:lnTo>
                  <a:lnTo>
                    <a:pt x="73" y="273"/>
                  </a:lnTo>
                  <a:lnTo>
                    <a:pt x="59" y="281"/>
                  </a:lnTo>
                  <a:lnTo>
                    <a:pt x="46" y="290"/>
                  </a:lnTo>
                  <a:lnTo>
                    <a:pt x="33" y="299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2" y="310"/>
                  </a:lnTo>
                  <a:lnTo>
                    <a:pt x="6" y="312"/>
                  </a:lnTo>
                  <a:lnTo>
                    <a:pt x="3" y="316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29"/>
                  </a:lnTo>
                  <a:lnTo>
                    <a:pt x="8" y="329"/>
                  </a:lnTo>
                  <a:lnTo>
                    <a:pt x="10" y="328"/>
                  </a:lnTo>
                  <a:lnTo>
                    <a:pt x="10" y="327"/>
                  </a:lnTo>
                  <a:lnTo>
                    <a:pt x="10" y="327"/>
                  </a:lnTo>
                  <a:lnTo>
                    <a:pt x="13" y="323"/>
                  </a:lnTo>
                  <a:lnTo>
                    <a:pt x="18" y="319"/>
                  </a:lnTo>
                  <a:lnTo>
                    <a:pt x="31" y="311"/>
                  </a:lnTo>
                  <a:lnTo>
                    <a:pt x="54" y="298"/>
                  </a:lnTo>
                  <a:lnTo>
                    <a:pt x="54" y="298"/>
                  </a:lnTo>
                  <a:lnTo>
                    <a:pt x="85" y="280"/>
                  </a:lnTo>
                  <a:lnTo>
                    <a:pt x="116" y="261"/>
                  </a:lnTo>
                  <a:lnTo>
                    <a:pt x="116" y="261"/>
                  </a:lnTo>
                  <a:lnTo>
                    <a:pt x="148" y="242"/>
                  </a:lnTo>
                  <a:lnTo>
                    <a:pt x="178" y="222"/>
                  </a:lnTo>
                  <a:lnTo>
                    <a:pt x="207" y="200"/>
                  </a:lnTo>
                  <a:lnTo>
                    <a:pt x="235" y="178"/>
                  </a:lnTo>
                  <a:lnTo>
                    <a:pt x="235" y="178"/>
                  </a:lnTo>
                  <a:lnTo>
                    <a:pt x="264" y="155"/>
                  </a:lnTo>
                  <a:lnTo>
                    <a:pt x="294" y="134"/>
                  </a:lnTo>
                  <a:lnTo>
                    <a:pt x="356" y="93"/>
                  </a:lnTo>
                  <a:lnTo>
                    <a:pt x="417" y="52"/>
                  </a:lnTo>
                  <a:lnTo>
                    <a:pt x="449" y="31"/>
                  </a:lnTo>
                  <a:lnTo>
                    <a:pt x="477" y="9"/>
                  </a:lnTo>
                  <a:lnTo>
                    <a:pt x="477" y="9"/>
                  </a:lnTo>
                  <a:lnTo>
                    <a:pt x="479" y="8"/>
                  </a:lnTo>
                  <a:lnTo>
                    <a:pt x="480" y="5"/>
                  </a:lnTo>
                  <a:lnTo>
                    <a:pt x="479" y="4"/>
                  </a:lnTo>
                  <a:lnTo>
                    <a:pt x="477" y="1"/>
                  </a:lnTo>
                  <a:lnTo>
                    <a:pt x="475" y="0"/>
                  </a:lnTo>
                  <a:lnTo>
                    <a:pt x="472" y="0"/>
                  </a:lnTo>
                  <a:lnTo>
                    <a:pt x="470" y="1"/>
                  </a:lnTo>
                  <a:lnTo>
                    <a:pt x="4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59" name="Freeform 387"/>
            <p:cNvSpPr/>
            <p:nvPr/>
          </p:nvSpPr>
          <p:spPr bwMode="auto">
            <a:xfrm>
              <a:off x="5686426" y="1303338"/>
              <a:ext cx="265113" cy="166688"/>
            </a:xfrm>
            <a:custGeom>
              <a:avLst/>
              <a:gdLst/>
              <a:ahLst/>
              <a:cxnLst>
                <a:cxn ang="0">
                  <a:pos x="657" y="6"/>
                </a:cxn>
                <a:cxn ang="0">
                  <a:pos x="650" y="9"/>
                </a:cxn>
                <a:cxn ang="0">
                  <a:pos x="631" y="19"/>
                </a:cxn>
                <a:cxn ang="0">
                  <a:pos x="604" y="34"/>
                </a:cxn>
                <a:cxn ang="0">
                  <a:pos x="595" y="37"/>
                </a:cxn>
                <a:cxn ang="0">
                  <a:pos x="581" y="51"/>
                </a:cxn>
                <a:cxn ang="0">
                  <a:pos x="573" y="57"/>
                </a:cxn>
                <a:cxn ang="0">
                  <a:pos x="526" y="90"/>
                </a:cxn>
                <a:cxn ang="0">
                  <a:pos x="437" y="146"/>
                </a:cxn>
                <a:cxn ang="0">
                  <a:pos x="345" y="200"/>
                </a:cxn>
                <a:cxn ang="0">
                  <a:pos x="243" y="260"/>
                </a:cxn>
                <a:cxn ang="0">
                  <a:pos x="140" y="320"/>
                </a:cxn>
                <a:cxn ang="0">
                  <a:pos x="97" y="347"/>
                </a:cxn>
                <a:cxn ang="0">
                  <a:pos x="86" y="354"/>
                </a:cxn>
                <a:cxn ang="0">
                  <a:pos x="51" y="371"/>
                </a:cxn>
                <a:cxn ang="0">
                  <a:pos x="37" y="379"/>
                </a:cxn>
                <a:cxn ang="0">
                  <a:pos x="11" y="400"/>
                </a:cxn>
                <a:cxn ang="0">
                  <a:pos x="1" y="413"/>
                </a:cxn>
                <a:cxn ang="0">
                  <a:pos x="0" y="415"/>
                </a:cxn>
                <a:cxn ang="0">
                  <a:pos x="3" y="421"/>
                </a:cxn>
                <a:cxn ang="0">
                  <a:pos x="9" y="421"/>
                </a:cxn>
                <a:cxn ang="0">
                  <a:pos x="11" y="418"/>
                </a:cxn>
                <a:cxn ang="0">
                  <a:pos x="24" y="404"/>
                </a:cxn>
                <a:cxn ang="0">
                  <a:pos x="39" y="392"/>
                </a:cxn>
                <a:cxn ang="0">
                  <a:pos x="73" y="372"/>
                </a:cxn>
                <a:cxn ang="0">
                  <a:pos x="94" y="362"/>
                </a:cxn>
                <a:cxn ang="0">
                  <a:pos x="135" y="336"/>
                </a:cxn>
                <a:cxn ang="0">
                  <a:pos x="156" y="324"/>
                </a:cxn>
                <a:cxn ang="0">
                  <a:pos x="352" y="209"/>
                </a:cxn>
                <a:cxn ang="0">
                  <a:pos x="517" y="109"/>
                </a:cxn>
                <a:cxn ang="0">
                  <a:pos x="536" y="96"/>
                </a:cxn>
                <a:cxn ang="0">
                  <a:pos x="594" y="56"/>
                </a:cxn>
                <a:cxn ang="0">
                  <a:pos x="610" y="44"/>
                </a:cxn>
                <a:cxn ang="0">
                  <a:pos x="636" y="27"/>
                </a:cxn>
                <a:cxn ang="0">
                  <a:pos x="654" y="18"/>
                </a:cxn>
                <a:cxn ang="0">
                  <a:pos x="662" y="17"/>
                </a:cxn>
                <a:cxn ang="0">
                  <a:pos x="667" y="13"/>
                </a:cxn>
                <a:cxn ang="0">
                  <a:pos x="669" y="5"/>
                </a:cxn>
                <a:cxn ang="0">
                  <a:pos x="667" y="2"/>
                </a:cxn>
                <a:cxn ang="0">
                  <a:pos x="662" y="0"/>
                </a:cxn>
                <a:cxn ang="0">
                  <a:pos x="657" y="2"/>
                </a:cxn>
                <a:cxn ang="0">
                  <a:pos x="657" y="5"/>
                </a:cxn>
              </a:cxnLst>
              <a:rect l="0" t="0" r="r" b="b"/>
              <a:pathLst>
                <a:path w="669" h="421">
                  <a:moveTo>
                    <a:pt x="657" y="5"/>
                  </a:moveTo>
                  <a:lnTo>
                    <a:pt x="657" y="6"/>
                  </a:lnTo>
                  <a:lnTo>
                    <a:pt x="657" y="6"/>
                  </a:lnTo>
                  <a:lnTo>
                    <a:pt x="650" y="9"/>
                  </a:lnTo>
                  <a:lnTo>
                    <a:pt x="642" y="11"/>
                  </a:lnTo>
                  <a:lnTo>
                    <a:pt x="631" y="19"/>
                  </a:lnTo>
                  <a:lnTo>
                    <a:pt x="618" y="27"/>
                  </a:lnTo>
                  <a:lnTo>
                    <a:pt x="604" y="34"/>
                  </a:lnTo>
                  <a:lnTo>
                    <a:pt x="604" y="34"/>
                  </a:lnTo>
                  <a:lnTo>
                    <a:pt x="595" y="37"/>
                  </a:lnTo>
                  <a:lnTo>
                    <a:pt x="589" y="44"/>
                  </a:lnTo>
                  <a:lnTo>
                    <a:pt x="581" y="51"/>
                  </a:lnTo>
                  <a:lnTo>
                    <a:pt x="573" y="57"/>
                  </a:lnTo>
                  <a:lnTo>
                    <a:pt x="573" y="57"/>
                  </a:lnTo>
                  <a:lnTo>
                    <a:pt x="526" y="90"/>
                  </a:lnTo>
                  <a:lnTo>
                    <a:pt x="526" y="90"/>
                  </a:lnTo>
                  <a:lnTo>
                    <a:pt x="482" y="119"/>
                  </a:lnTo>
                  <a:lnTo>
                    <a:pt x="437" y="146"/>
                  </a:lnTo>
                  <a:lnTo>
                    <a:pt x="391" y="172"/>
                  </a:lnTo>
                  <a:lnTo>
                    <a:pt x="345" y="200"/>
                  </a:lnTo>
                  <a:lnTo>
                    <a:pt x="345" y="200"/>
                  </a:lnTo>
                  <a:lnTo>
                    <a:pt x="243" y="260"/>
                  </a:lnTo>
                  <a:lnTo>
                    <a:pt x="140" y="320"/>
                  </a:lnTo>
                  <a:lnTo>
                    <a:pt x="140" y="320"/>
                  </a:lnTo>
                  <a:lnTo>
                    <a:pt x="118" y="333"/>
                  </a:lnTo>
                  <a:lnTo>
                    <a:pt x="97" y="347"/>
                  </a:lnTo>
                  <a:lnTo>
                    <a:pt x="97" y="347"/>
                  </a:lnTo>
                  <a:lnTo>
                    <a:pt x="86" y="354"/>
                  </a:lnTo>
                  <a:lnTo>
                    <a:pt x="75" y="360"/>
                  </a:lnTo>
                  <a:lnTo>
                    <a:pt x="51" y="371"/>
                  </a:lnTo>
                  <a:lnTo>
                    <a:pt x="51" y="371"/>
                  </a:lnTo>
                  <a:lnTo>
                    <a:pt x="37" y="379"/>
                  </a:lnTo>
                  <a:lnTo>
                    <a:pt x="24" y="389"/>
                  </a:lnTo>
                  <a:lnTo>
                    <a:pt x="11" y="400"/>
                  </a:lnTo>
                  <a:lnTo>
                    <a:pt x="5" y="406"/>
                  </a:lnTo>
                  <a:lnTo>
                    <a:pt x="1" y="413"/>
                  </a:lnTo>
                  <a:lnTo>
                    <a:pt x="1" y="413"/>
                  </a:lnTo>
                  <a:lnTo>
                    <a:pt x="0" y="415"/>
                  </a:lnTo>
                  <a:lnTo>
                    <a:pt x="0" y="417"/>
                  </a:lnTo>
                  <a:lnTo>
                    <a:pt x="3" y="421"/>
                  </a:lnTo>
                  <a:lnTo>
                    <a:pt x="7" y="421"/>
                  </a:lnTo>
                  <a:lnTo>
                    <a:pt x="9" y="421"/>
                  </a:lnTo>
                  <a:lnTo>
                    <a:pt x="11" y="418"/>
                  </a:lnTo>
                  <a:lnTo>
                    <a:pt x="11" y="418"/>
                  </a:lnTo>
                  <a:lnTo>
                    <a:pt x="17" y="410"/>
                  </a:lnTo>
                  <a:lnTo>
                    <a:pt x="24" y="404"/>
                  </a:lnTo>
                  <a:lnTo>
                    <a:pt x="32" y="397"/>
                  </a:lnTo>
                  <a:lnTo>
                    <a:pt x="39" y="392"/>
                  </a:lnTo>
                  <a:lnTo>
                    <a:pt x="56" y="381"/>
                  </a:lnTo>
                  <a:lnTo>
                    <a:pt x="73" y="372"/>
                  </a:lnTo>
                  <a:lnTo>
                    <a:pt x="73" y="372"/>
                  </a:lnTo>
                  <a:lnTo>
                    <a:pt x="94" y="362"/>
                  </a:lnTo>
                  <a:lnTo>
                    <a:pt x="115" y="349"/>
                  </a:lnTo>
                  <a:lnTo>
                    <a:pt x="135" y="336"/>
                  </a:lnTo>
                  <a:lnTo>
                    <a:pt x="156" y="324"/>
                  </a:lnTo>
                  <a:lnTo>
                    <a:pt x="156" y="324"/>
                  </a:lnTo>
                  <a:lnTo>
                    <a:pt x="352" y="209"/>
                  </a:lnTo>
                  <a:lnTo>
                    <a:pt x="352" y="209"/>
                  </a:lnTo>
                  <a:lnTo>
                    <a:pt x="434" y="159"/>
                  </a:lnTo>
                  <a:lnTo>
                    <a:pt x="517" y="109"/>
                  </a:lnTo>
                  <a:lnTo>
                    <a:pt x="517" y="109"/>
                  </a:lnTo>
                  <a:lnTo>
                    <a:pt x="536" y="96"/>
                  </a:lnTo>
                  <a:lnTo>
                    <a:pt x="556" y="83"/>
                  </a:lnTo>
                  <a:lnTo>
                    <a:pt x="594" y="56"/>
                  </a:lnTo>
                  <a:lnTo>
                    <a:pt x="594" y="56"/>
                  </a:lnTo>
                  <a:lnTo>
                    <a:pt x="610" y="44"/>
                  </a:lnTo>
                  <a:lnTo>
                    <a:pt x="627" y="32"/>
                  </a:lnTo>
                  <a:lnTo>
                    <a:pt x="636" y="27"/>
                  </a:lnTo>
                  <a:lnTo>
                    <a:pt x="645" y="22"/>
                  </a:lnTo>
                  <a:lnTo>
                    <a:pt x="654" y="18"/>
                  </a:lnTo>
                  <a:lnTo>
                    <a:pt x="662" y="17"/>
                  </a:lnTo>
                  <a:lnTo>
                    <a:pt x="662" y="17"/>
                  </a:lnTo>
                  <a:lnTo>
                    <a:pt x="666" y="14"/>
                  </a:lnTo>
                  <a:lnTo>
                    <a:pt x="667" y="13"/>
                  </a:lnTo>
                  <a:lnTo>
                    <a:pt x="669" y="10"/>
                  </a:lnTo>
                  <a:lnTo>
                    <a:pt x="669" y="5"/>
                  </a:lnTo>
                  <a:lnTo>
                    <a:pt x="669" y="5"/>
                  </a:lnTo>
                  <a:lnTo>
                    <a:pt x="667" y="2"/>
                  </a:lnTo>
                  <a:lnTo>
                    <a:pt x="666" y="1"/>
                  </a:lnTo>
                  <a:lnTo>
                    <a:pt x="662" y="0"/>
                  </a:lnTo>
                  <a:lnTo>
                    <a:pt x="658" y="1"/>
                  </a:lnTo>
                  <a:lnTo>
                    <a:pt x="657" y="2"/>
                  </a:lnTo>
                  <a:lnTo>
                    <a:pt x="657" y="5"/>
                  </a:lnTo>
                  <a:lnTo>
                    <a:pt x="6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60" name="Freeform 388"/>
            <p:cNvSpPr/>
            <p:nvPr/>
          </p:nvSpPr>
          <p:spPr bwMode="auto">
            <a:xfrm>
              <a:off x="5648326" y="1501776"/>
              <a:ext cx="149225" cy="60325"/>
            </a:xfrm>
            <a:custGeom>
              <a:avLst/>
              <a:gdLst/>
              <a:ahLst/>
              <a:cxnLst>
                <a:cxn ang="0">
                  <a:pos x="372" y="0"/>
                </a:cxn>
                <a:cxn ang="0">
                  <a:pos x="372" y="0"/>
                </a:cxn>
                <a:cxn ang="0">
                  <a:pos x="361" y="1"/>
                </a:cxn>
                <a:cxn ang="0">
                  <a:pos x="352" y="4"/>
                </a:cxn>
                <a:cxn ang="0">
                  <a:pos x="334" y="10"/>
                </a:cxn>
                <a:cxn ang="0">
                  <a:pos x="297" y="26"/>
                </a:cxn>
                <a:cxn ang="0">
                  <a:pos x="297" y="26"/>
                </a:cxn>
                <a:cxn ang="0">
                  <a:pos x="271" y="36"/>
                </a:cxn>
                <a:cxn ang="0">
                  <a:pos x="244" y="45"/>
                </a:cxn>
                <a:cxn ang="0">
                  <a:pos x="218" y="55"/>
                </a:cxn>
                <a:cxn ang="0">
                  <a:pos x="191" y="64"/>
                </a:cxn>
                <a:cxn ang="0">
                  <a:pos x="191" y="64"/>
                </a:cxn>
                <a:cxn ang="0">
                  <a:pos x="102" y="99"/>
                </a:cxn>
                <a:cxn ang="0">
                  <a:pos x="58" y="117"/>
                </a:cxn>
                <a:cxn ang="0">
                  <a:pos x="15" y="137"/>
                </a:cxn>
                <a:cxn ang="0">
                  <a:pos x="15" y="137"/>
                </a:cxn>
                <a:cxn ang="0">
                  <a:pos x="11" y="136"/>
                </a:cxn>
                <a:cxn ang="0">
                  <a:pos x="10" y="137"/>
                </a:cxn>
                <a:cxn ang="0">
                  <a:pos x="8" y="138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2" y="151"/>
                </a:cxn>
                <a:cxn ang="0">
                  <a:pos x="4" y="153"/>
                </a:cxn>
                <a:cxn ang="0">
                  <a:pos x="7" y="153"/>
                </a:cxn>
                <a:cxn ang="0">
                  <a:pos x="8" y="153"/>
                </a:cxn>
                <a:cxn ang="0">
                  <a:pos x="8" y="153"/>
                </a:cxn>
                <a:cxn ang="0">
                  <a:pos x="54" y="132"/>
                </a:cxn>
                <a:cxn ang="0">
                  <a:pos x="101" y="112"/>
                </a:cxn>
                <a:cxn ang="0">
                  <a:pos x="194" y="76"/>
                </a:cxn>
                <a:cxn ang="0">
                  <a:pos x="194" y="76"/>
                </a:cxn>
                <a:cxn ang="0">
                  <a:pos x="215" y="66"/>
                </a:cxn>
                <a:cxn ang="0">
                  <a:pos x="237" y="59"/>
                </a:cxn>
                <a:cxn ang="0">
                  <a:pos x="282" y="44"/>
                </a:cxn>
                <a:cxn ang="0">
                  <a:pos x="282" y="44"/>
                </a:cxn>
                <a:cxn ang="0">
                  <a:pos x="304" y="35"/>
                </a:cxn>
                <a:cxn ang="0">
                  <a:pos x="326" y="25"/>
                </a:cxn>
                <a:cxn ang="0">
                  <a:pos x="348" y="15"/>
                </a:cxn>
                <a:cxn ang="0">
                  <a:pos x="360" y="13"/>
                </a:cxn>
                <a:cxn ang="0">
                  <a:pos x="372" y="10"/>
                </a:cxn>
                <a:cxn ang="0">
                  <a:pos x="372" y="10"/>
                </a:cxn>
                <a:cxn ang="0">
                  <a:pos x="373" y="10"/>
                </a:cxn>
                <a:cxn ang="0">
                  <a:pos x="376" y="9"/>
                </a:cxn>
                <a:cxn ang="0">
                  <a:pos x="377" y="5"/>
                </a:cxn>
                <a:cxn ang="0">
                  <a:pos x="377" y="2"/>
                </a:cxn>
                <a:cxn ang="0">
                  <a:pos x="376" y="1"/>
                </a:cxn>
                <a:cxn ang="0">
                  <a:pos x="373" y="0"/>
                </a:cxn>
                <a:cxn ang="0">
                  <a:pos x="372" y="0"/>
                </a:cxn>
                <a:cxn ang="0">
                  <a:pos x="372" y="0"/>
                </a:cxn>
              </a:cxnLst>
              <a:rect l="0" t="0" r="r" b="b"/>
              <a:pathLst>
                <a:path w="377" h="153">
                  <a:moveTo>
                    <a:pt x="372" y="0"/>
                  </a:moveTo>
                  <a:lnTo>
                    <a:pt x="372" y="0"/>
                  </a:lnTo>
                  <a:lnTo>
                    <a:pt x="361" y="1"/>
                  </a:lnTo>
                  <a:lnTo>
                    <a:pt x="352" y="4"/>
                  </a:lnTo>
                  <a:lnTo>
                    <a:pt x="334" y="10"/>
                  </a:lnTo>
                  <a:lnTo>
                    <a:pt x="297" y="26"/>
                  </a:lnTo>
                  <a:lnTo>
                    <a:pt x="297" y="26"/>
                  </a:lnTo>
                  <a:lnTo>
                    <a:pt x="271" y="36"/>
                  </a:lnTo>
                  <a:lnTo>
                    <a:pt x="244" y="45"/>
                  </a:lnTo>
                  <a:lnTo>
                    <a:pt x="218" y="55"/>
                  </a:lnTo>
                  <a:lnTo>
                    <a:pt x="191" y="64"/>
                  </a:lnTo>
                  <a:lnTo>
                    <a:pt x="191" y="64"/>
                  </a:lnTo>
                  <a:lnTo>
                    <a:pt x="102" y="99"/>
                  </a:lnTo>
                  <a:lnTo>
                    <a:pt x="58" y="117"/>
                  </a:lnTo>
                  <a:lnTo>
                    <a:pt x="15" y="137"/>
                  </a:lnTo>
                  <a:lnTo>
                    <a:pt x="15" y="137"/>
                  </a:lnTo>
                  <a:lnTo>
                    <a:pt x="11" y="136"/>
                  </a:lnTo>
                  <a:lnTo>
                    <a:pt x="10" y="137"/>
                  </a:lnTo>
                  <a:lnTo>
                    <a:pt x="8" y="138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7" y="153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54" y="132"/>
                  </a:lnTo>
                  <a:lnTo>
                    <a:pt x="101" y="112"/>
                  </a:lnTo>
                  <a:lnTo>
                    <a:pt x="194" y="76"/>
                  </a:lnTo>
                  <a:lnTo>
                    <a:pt x="194" y="76"/>
                  </a:lnTo>
                  <a:lnTo>
                    <a:pt x="215" y="66"/>
                  </a:lnTo>
                  <a:lnTo>
                    <a:pt x="237" y="59"/>
                  </a:lnTo>
                  <a:lnTo>
                    <a:pt x="282" y="44"/>
                  </a:lnTo>
                  <a:lnTo>
                    <a:pt x="282" y="44"/>
                  </a:lnTo>
                  <a:lnTo>
                    <a:pt x="304" y="35"/>
                  </a:lnTo>
                  <a:lnTo>
                    <a:pt x="326" y="25"/>
                  </a:lnTo>
                  <a:lnTo>
                    <a:pt x="348" y="15"/>
                  </a:lnTo>
                  <a:lnTo>
                    <a:pt x="360" y="13"/>
                  </a:lnTo>
                  <a:lnTo>
                    <a:pt x="372" y="10"/>
                  </a:lnTo>
                  <a:lnTo>
                    <a:pt x="372" y="10"/>
                  </a:lnTo>
                  <a:lnTo>
                    <a:pt x="373" y="10"/>
                  </a:lnTo>
                  <a:lnTo>
                    <a:pt x="376" y="9"/>
                  </a:lnTo>
                  <a:lnTo>
                    <a:pt x="377" y="5"/>
                  </a:lnTo>
                  <a:lnTo>
                    <a:pt x="377" y="2"/>
                  </a:lnTo>
                  <a:lnTo>
                    <a:pt x="376" y="1"/>
                  </a:lnTo>
                  <a:lnTo>
                    <a:pt x="373" y="0"/>
                  </a:lnTo>
                  <a:lnTo>
                    <a:pt x="372" y="0"/>
                  </a:lnTo>
                  <a:lnTo>
                    <a:pt x="3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61" name="Freeform 389"/>
            <p:cNvSpPr/>
            <p:nvPr/>
          </p:nvSpPr>
          <p:spPr bwMode="auto">
            <a:xfrm>
              <a:off x="5649914" y="1543051"/>
              <a:ext cx="96838" cy="36513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4"/>
                </a:cxn>
                <a:cxn ang="0">
                  <a:pos x="214" y="9"/>
                </a:cxn>
                <a:cxn ang="0">
                  <a:pos x="201" y="14"/>
                </a:cxn>
                <a:cxn ang="0">
                  <a:pos x="194" y="15"/>
                </a:cxn>
                <a:cxn ang="0">
                  <a:pos x="188" y="17"/>
                </a:cxn>
                <a:cxn ang="0">
                  <a:pos x="188" y="17"/>
                </a:cxn>
                <a:cxn ang="0">
                  <a:pos x="174" y="19"/>
                </a:cxn>
                <a:cxn ang="0">
                  <a:pos x="158" y="25"/>
                </a:cxn>
                <a:cxn ang="0">
                  <a:pos x="130" y="36"/>
                </a:cxn>
                <a:cxn ang="0">
                  <a:pos x="130" y="36"/>
                </a:cxn>
                <a:cxn ang="0">
                  <a:pos x="115" y="42"/>
                </a:cxn>
                <a:cxn ang="0">
                  <a:pos x="99" y="49"/>
                </a:cxn>
                <a:cxn ang="0">
                  <a:pos x="69" y="62"/>
                </a:cxn>
                <a:cxn ang="0">
                  <a:pos x="53" y="69"/>
                </a:cxn>
                <a:cxn ang="0">
                  <a:pos x="38" y="74"/>
                </a:cxn>
                <a:cxn ang="0">
                  <a:pos x="22" y="78"/>
                </a:cxn>
                <a:cxn ang="0">
                  <a:pos x="6" y="79"/>
                </a:cxn>
                <a:cxn ang="0">
                  <a:pos x="6" y="79"/>
                </a:cxn>
                <a:cxn ang="0">
                  <a:pos x="4" y="81"/>
                </a:cxn>
                <a:cxn ang="0">
                  <a:pos x="1" y="82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21" y="90"/>
                </a:cxn>
                <a:cxn ang="0">
                  <a:pos x="35" y="87"/>
                </a:cxn>
                <a:cxn ang="0">
                  <a:pos x="49" y="82"/>
                </a:cxn>
                <a:cxn ang="0">
                  <a:pos x="64" y="78"/>
                </a:cxn>
                <a:cxn ang="0">
                  <a:pos x="92" y="65"/>
                </a:cxn>
                <a:cxn ang="0">
                  <a:pos x="119" y="53"/>
                </a:cxn>
                <a:cxn ang="0">
                  <a:pos x="119" y="53"/>
                </a:cxn>
                <a:cxn ang="0">
                  <a:pos x="137" y="44"/>
                </a:cxn>
                <a:cxn ang="0">
                  <a:pos x="157" y="38"/>
                </a:cxn>
                <a:cxn ang="0">
                  <a:pos x="176" y="31"/>
                </a:cxn>
                <a:cxn ang="0">
                  <a:pos x="194" y="28"/>
                </a:cxn>
                <a:cxn ang="0">
                  <a:pos x="194" y="28"/>
                </a:cxn>
                <a:cxn ang="0">
                  <a:pos x="201" y="27"/>
                </a:cxn>
                <a:cxn ang="0">
                  <a:pos x="208" y="25"/>
                </a:cxn>
                <a:cxn ang="0">
                  <a:pos x="218" y="21"/>
                </a:cxn>
                <a:cxn ang="0">
                  <a:pos x="230" y="15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9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6" h="91">
                  <a:moveTo>
                    <a:pt x="238" y="0"/>
                  </a:moveTo>
                  <a:lnTo>
                    <a:pt x="238" y="0"/>
                  </a:lnTo>
                  <a:lnTo>
                    <a:pt x="226" y="4"/>
                  </a:lnTo>
                  <a:lnTo>
                    <a:pt x="214" y="9"/>
                  </a:lnTo>
                  <a:lnTo>
                    <a:pt x="201" y="14"/>
                  </a:lnTo>
                  <a:lnTo>
                    <a:pt x="194" y="15"/>
                  </a:lnTo>
                  <a:lnTo>
                    <a:pt x="188" y="17"/>
                  </a:lnTo>
                  <a:lnTo>
                    <a:pt x="188" y="17"/>
                  </a:lnTo>
                  <a:lnTo>
                    <a:pt x="174" y="19"/>
                  </a:lnTo>
                  <a:lnTo>
                    <a:pt x="158" y="25"/>
                  </a:lnTo>
                  <a:lnTo>
                    <a:pt x="130" y="36"/>
                  </a:lnTo>
                  <a:lnTo>
                    <a:pt x="130" y="36"/>
                  </a:lnTo>
                  <a:lnTo>
                    <a:pt x="115" y="42"/>
                  </a:lnTo>
                  <a:lnTo>
                    <a:pt x="99" y="49"/>
                  </a:lnTo>
                  <a:lnTo>
                    <a:pt x="69" y="62"/>
                  </a:lnTo>
                  <a:lnTo>
                    <a:pt x="53" y="69"/>
                  </a:lnTo>
                  <a:lnTo>
                    <a:pt x="38" y="74"/>
                  </a:lnTo>
                  <a:lnTo>
                    <a:pt x="22" y="78"/>
                  </a:lnTo>
                  <a:lnTo>
                    <a:pt x="6" y="79"/>
                  </a:lnTo>
                  <a:lnTo>
                    <a:pt x="6" y="79"/>
                  </a:lnTo>
                  <a:lnTo>
                    <a:pt x="4" y="81"/>
                  </a:lnTo>
                  <a:lnTo>
                    <a:pt x="1" y="82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21" y="90"/>
                  </a:lnTo>
                  <a:lnTo>
                    <a:pt x="35" y="87"/>
                  </a:lnTo>
                  <a:lnTo>
                    <a:pt x="49" y="82"/>
                  </a:lnTo>
                  <a:lnTo>
                    <a:pt x="64" y="78"/>
                  </a:lnTo>
                  <a:lnTo>
                    <a:pt x="92" y="65"/>
                  </a:lnTo>
                  <a:lnTo>
                    <a:pt x="119" y="53"/>
                  </a:lnTo>
                  <a:lnTo>
                    <a:pt x="119" y="53"/>
                  </a:lnTo>
                  <a:lnTo>
                    <a:pt x="137" y="44"/>
                  </a:lnTo>
                  <a:lnTo>
                    <a:pt x="157" y="38"/>
                  </a:lnTo>
                  <a:lnTo>
                    <a:pt x="176" y="31"/>
                  </a:lnTo>
                  <a:lnTo>
                    <a:pt x="194" y="28"/>
                  </a:lnTo>
                  <a:lnTo>
                    <a:pt x="194" y="28"/>
                  </a:lnTo>
                  <a:lnTo>
                    <a:pt x="201" y="27"/>
                  </a:lnTo>
                  <a:lnTo>
                    <a:pt x="208" y="25"/>
                  </a:lnTo>
                  <a:lnTo>
                    <a:pt x="218" y="21"/>
                  </a:lnTo>
                  <a:lnTo>
                    <a:pt x="230" y="15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9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62" name="Freeform 390"/>
            <p:cNvSpPr/>
            <p:nvPr/>
          </p:nvSpPr>
          <p:spPr bwMode="auto">
            <a:xfrm>
              <a:off x="5273676" y="1162051"/>
              <a:ext cx="122238" cy="9525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77" y="21"/>
                </a:cxn>
                <a:cxn ang="0">
                  <a:pos x="256" y="39"/>
                </a:cxn>
                <a:cxn ang="0">
                  <a:pos x="234" y="56"/>
                </a:cxn>
                <a:cxn ang="0">
                  <a:pos x="210" y="72"/>
                </a:cxn>
                <a:cxn ang="0">
                  <a:pos x="163" y="103"/>
                </a:cxn>
                <a:cxn ang="0">
                  <a:pos x="116" y="136"/>
                </a:cxn>
                <a:cxn ang="0">
                  <a:pos x="116" y="136"/>
                </a:cxn>
                <a:cxn ang="0">
                  <a:pos x="96" y="152"/>
                </a:cxn>
                <a:cxn ang="0">
                  <a:pos x="77" y="167"/>
                </a:cxn>
                <a:cxn ang="0">
                  <a:pos x="56" y="183"/>
                </a:cxn>
                <a:cxn ang="0">
                  <a:pos x="35" y="198"/>
                </a:cxn>
                <a:cxn ang="0">
                  <a:pos x="35" y="198"/>
                </a:cxn>
                <a:cxn ang="0">
                  <a:pos x="24" y="204"/>
                </a:cxn>
                <a:cxn ang="0">
                  <a:pos x="14" y="212"/>
                </a:cxn>
                <a:cxn ang="0">
                  <a:pos x="6" y="221"/>
                </a:cxn>
                <a:cxn ang="0">
                  <a:pos x="2" y="226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1" y="238"/>
                </a:cxn>
                <a:cxn ang="0">
                  <a:pos x="3" y="239"/>
                </a:cxn>
                <a:cxn ang="0">
                  <a:pos x="7" y="239"/>
                </a:cxn>
                <a:cxn ang="0">
                  <a:pos x="9" y="238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4" y="229"/>
                </a:cxn>
                <a:cxn ang="0">
                  <a:pos x="19" y="222"/>
                </a:cxn>
                <a:cxn ang="0">
                  <a:pos x="26" y="216"/>
                </a:cxn>
                <a:cxn ang="0">
                  <a:pos x="34" y="211"/>
                </a:cxn>
                <a:cxn ang="0">
                  <a:pos x="49" y="201"/>
                </a:cxn>
                <a:cxn ang="0">
                  <a:pos x="62" y="194"/>
                </a:cxn>
                <a:cxn ang="0">
                  <a:pos x="62" y="194"/>
                </a:cxn>
                <a:cxn ang="0">
                  <a:pos x="83" y="178"/>
                </a:cxn>
                <a:cxn ang="0">
                  <a:pos x="103" y="161"/>
                </a:cxn>
                <a:cxn ang="0">
                  <a:pos x="124" y="145"/>
                </a:cxn>
                <a:cxn ang="0">
                  <a:pos x="145" y="130"/>
                </a:cxn>
                <a:cxn ang="0">
                  <a:pos x="145" y="130"/>
                </a:cxn>
                <a:cxn ang="0">
                  <a:pos x="187" y="102"/>
                </a:cxn>
                <a:cxn ang="0">
                  <a:pos x="228" y="73"/>
                </a:cxn>
                <a:cxn ang="0">
                  <a:pos x="249" y="59"/>
                </a:cxn>
                <a:cxn ang="0">
                  <a:pos x="269" y="43"/>
                </a:cxn>
                <a:cxn ang="0">
                  <a:pos x="287" y="26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7" y="8"/>
                </a:cxn>
                <a:cxn ang="0">
                  <a:pos x="307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0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7" h="239">
                  <a:moveTo>
                    <a:pt x="298" y="1"/>
                  </a:moveTo>
                  <a:lnTo>
                    <a:pt x="298" y="1"/>
                  </a:lnTo>
                  <a:lnTo>
                    <a:pt x="277" y="21"/>
                  </a:lnTo>
                  <a:lnTo>
                    <a:pt x="256" y="39"/>
                  </a:lnTo>
                  <a:lnTo>
                    <a:pt x="234" y="56"/>
                  </a:lnTo>
                  <a:lnTo>
                    <a:pt x="210" y="72"/>
                  </a:lnTo>
                  <a:lnTo>
                    <a:pt x="163" y="103"/>
                  </a:lnTo>
                  <a:lnTo>
                    <a:pt x="116" y="136"/>
                  </a:lnTo>
                  <a:lnTo>
                    <a:pt x="116" y="136"/>
                  </a:lnTo>
                  <a:lnTo>
                    <a:pt x="96" y="152"/>
                  </a:lnTo>
                  <a:lnTo>
                    <a:pt x="77" y="167"/>
                  </a:lnTo>
                  <a:lnTo>
                    <a:pt x="56" y="183"/>
                  </a:lnTo>
                  <a:lnTo>
                    <a:pt x="35" y="198"/>
                  </a:lnTo>
                  <a:lnTo>
                    <a:pt x="35" y="198"/>
                  </a:lnTo>
                  <a:lnTo>
                    <a:pt x="24" y="204"/>
                  </a:lnTo>
                  <a:lnTo>
                    <a:pt x="14" y="212"/>
                  </a:lnTo>
                  <a:lnTo>
                    <a:pt x="6" y="221"/>
                  </a:lnTo>
                  <a:lnTo>
                    <a:pt x="2" y="226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1" y="238"/>
                  </a:lnTo>
                  <a:lnTo>
                    <a:pt x="3" y="239"/>
                  </a:lnTo>
                  <a:lnTo>
                    <a:pt x="7" y="239"/>
                  </a:lnTo>
                  <a:lnTo>
                    <a:pt x="9" y="238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4" y="229"/>
                  </a:lnTo>
                  <a:lnTo>
                    <a:pt x="19" y="222"/>
                  </a:lnTo>
                  <a:lnTo>
                    <a:pt x="26" y="216"/>
                  </a:lnTo>
                  <a:lnTo>
                    <a:pt x="34" y="211"/>
                  </a:lnTo>
                  <a:lnTo>
                    <a:pt x="49" y="201"/>
                  </a:lnTo>
                  <a:lnTo>
                    <a:pt x="62" y="194"/>
                  </a:lnTo>
                  <a:lnTo>
                    <a:pt x="62" y="194"/>
                  </a:lnTo>
                  <a:lnTo>
                    <a:pt x="83" y="178"/>
                  </a:lnTo>
                  <a:lnTo>
                    <a:pt x="103" y="161"/>
                  </a:lnTo>
                  <a:lnTo>
                    <a:pt x="124" y="145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87" y="102"/>
                  </a:lnTo>
                  <a:lnTo>
                    <a:pt x="228" y="73"/>
                  </a:lnTo>
                  <a:lnTo>
                    <a:pt x="249" y="59"/>
                  </a:lnTo>
                  <a:lnTo>
                    <a:pt x="269" y="43"/>
                  </a:lnTo>
                  <a:lnTo>
                    <a:pt x="287" y="26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7" y="8"/>
                  </a:lnTo>
                  <a:lnTo>
                    <a:pt x="307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0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63" name="Freeform 391"/>
            <p:cNvSpPr/>
            <p:nvPr/>
          </p:nvSpPr>
          <p:spPr bwMode="auto">
            <a:xfrm>
              <a:off x="5329239" y="1193801"/>
              <a:ext cx="87313" cy="68263"/>
            </a:xfrm>
            <a:custGeom>
              <a:avLst/>
              <a:gdLst/>
              <a:ahLst/>
              <a:cxnLst>
                <a:cxn ang="0">
                  <a:pos x="210" y="0"/>
                </a:cxn>
                <a:cxn ang="0">
                  <a:pos x="210" y="0"/>
                </a:cxn>
                <a:cxn ang="0">
                  <a:pos x="203" y="2"/>
                </a:cxn>
                <a:cxn ang="0">
                  <a:pos x="193" y="5"/>
                </a:cxn>
                <a:cxn ang="0">
                  <a:pos x="176" y="13"/>
                </a:cxn>
                <a:cxn ang="0">
                  <a:pos x="161" y="22"/>
                </a:cxn>
                <a:cxn ang="0">
                  <a:pos x="145" y="34"/>
                </a:cxn>
                <a:cxn ang="0">
                  <a:pos x="116" y="59"/>
                </a:cxn>
                <a:cxn ang="0">
                  <a:pos x="87" y="81"/>
                </a:cxn>
                <a:cxn ang="0">
                  <a:pos x="87" y="81"/>
                </a:cxn>
                <a:cxn ang="0">
                  <a:pos x="56" y="106"/>
                </a:cxn>
                <a:cxn ang="0">
                  <a:pos x="40" y="119"/>
                </a:cxn>
                <a:cxn ang="0">
                  <a:pos x="26" y="133"/>
                </a:cxn>
                <a:cxn ang="0">
                  <a:pos x="26" y="133"/>
                </a:cxn>
                <a:cxn ang="0">
                  <a:pos x="12" y="146"/>
                </a:cxn>
                <a:cxn ang="0">
                  <a:pos x="5" y="154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6" y="171"/>
                </a:cxn>
                <a:cxn ang="0">
                  <a:pos x="10" y="169"/>
                </a:cxn>
                <a:cxn ang="0">
                  <a:pos x="12" y="167"/>
                </a:cxn>
                <a:cxn ang="0">
                  <a:pos x="13" y="166"/>
                </a:cxn>
                <a:cxn ang="0">
                  <a:pos x="12" y="163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02" y="85"/>
                </a:cxn>
                <a:cxn ang="0">
                  <a:pos x="102" y="85"/>
                </a:cxn>
                <a:cxn ang="0">
                  <a:pos x="127" y="64"/>
                </a:cxn>
                <a:cxn ang="0">
                  <a:pos x="154" y="42"/>
                </a:cxn>
                <a:cxn ang="0">
                  <a:pos x="169" y="31"/>
                </a:cxn>
                <a:cxn ang="0">
                  <a:pos x="183" y="22"/>
                </a:cxn>
                <a:cxn ang="0">
                  <a:pos x="197" y="16"/>
                </a:cxn>
                <a:cxn ang="0">
                  <a:pos x="213" y="12"/>
                </a:cxn>
                <a:cxn ang="0">
                  <a:pos x="213" y="12"/>
                </a:cxn>
                <a:cxn ang="0">
                  <a:pos x="216" y="10"/>
                </a:cxn>
                <a:cxn ang="0">
                  <a:pos x="217" y="9"/>
                </a:cxn>
                <a:cxn ang="0">
                  <a:pos x="218" y="6"/>
                </a:cxn>
                <a:cxn ang="0">
                  <a:pos x="217" y="5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0" y="0"/>
                </a:cxn>
                <a:cxn ang="0">
                  <a:pos x="210" y="0"/>
                </a:cxn>
              </a:cxnLst>
              <a:rect l="0" t="0" r="r" b="b"/>
              <a:pathLst>
                <a:path w="218" h="171">
                  <a:moveTo>
                    <a:pt x="210" y="0"/>
                  </a:moveTo>
                  <a:lnTo>
                    <a:pt x="210" y="0"/>
                  </a:lnTo>
                  <a:lnTo>
                    <a:pt x="203" y="2"/>
                  </a:lnTo>
                  <a:lnTo>
                    <a:pt x="193" y="5"/>
                  </a:lnTo>
                  <a:lnTo>
                    <a:pt x="176" y="13"/>
                  </a:lnTo>
                  <a:lnTo>
                    <a:pt x="161" y="22"/>
                  </a:lnTo>
                  <a:lnTo>
                    <a:pt x="145" y="34"/>
                  </a:lnTo>
                  <a:lnTo>
                    <a:pt x="116" y="59"/>
                  </a:lnTo>
                  <a:lnTo>
                    <a:pt x="87" y="81"/>
                  </a:lnTo>
                  <a:lnTo>
                    <a:pt x="87" y="81"/>
                  </a:lnTo>
                  <a:lnTo>
                    <a:pt x="56" y="106"/>
                  </a:lnTo>
                  <a:lnTo>
                    <a:pt x="40" y="119"/>
                  </a:lnTo>
                  <a:lnTo>
                    <a:pt x="26" y="133"/>
                  </a:lnTo>
                  <a:lnTo>
                    <a:pt x="26" y="133"/>
                  </a:lnTo>
                  <a:lnTo>
                    <a:pt x="12" y="146"/>
                  </a:lnTo>
                  <a:lnTo>
                    <a:pt x="5" y="154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6" y="171"/>
                  </a:lnTo>
                  <a:lnTo>
                    <a:pt x="10" y="169"/>
                  </a:lnTo>
                  <a:lnTo>
                    <a:pt x="12" y="167"/>
                  </a:lnTo>
                  <a:lnTo>
                    <a:pt x="13" y="166"/>
                  </a:lnTo>
                  <a:lnTo>
                    <a:pt x="12" y="163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127" y="64"/>
                  </a:lnTo>
                  <a:lnTo>
                    <a:pt x="154" y="42"/>
                  </a:lnTo>
                  <a:lnTo>
                    <a:pt x="169" y="31"/>
                  </a:lnTo>
                  <a:lnTo>
                    <a:pt x="183" y="22"/>
                  </a:lnTo>
                  <a:lnTo>
                    <a:pt x="197" y="16"/>
                  </a:lnTo>
                  <a:lnTo>
                    <a:pt x="213" y="12"/>
                  </a:lnTo>
                  <a:lnTo>
                    <a:pt x="213" y="12"/>
                  </a:lnTo>
                  <a:lnTo>
                    <a:pt x="216" y="10"/>
                  </a:lnTo>
                  <a:lnTo>
                    <a:pt x="217" y="9"/>
                  </a:lnTo>
                  <a:lnTo>
                    <a:pt x="218" y="6"/>
                  </a:lnTo>
                  <a:lnTo>
                    <a:pt x="217" y="5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0" y="0"/>
                  </a:lnTo>
                  <a:lnTo>
                    <a:pt x="2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64" name="Freeform 392"/>
            <p:cNvSpPr/>
            <p:nvPr/>
          </p:nvSpPr>
          <p:spPr bwMode="auto">
            <a:xfrm>
              <a:off x="5395914" y="1125538"/>
              <a:ext cx="141288" cy="26988"/>
            </a:xfrm>
            <a:custGeom>
              <a:avLst/>
              <a:gdLst/>
              <a:ahLst/>
              <a:cxnLst>
                <a:cxn ang="0">
                  <a:pos x="348" y="0"/>
                </a:cxn>
                <a:cxn ang="0">
                  <a:pos x="348" y="0"/>
                </a:cxn>
                <a:cxn ang="0">
                  <a:pos x="326" y="2"/>
                </a:cxn>
                <a:cxn ang="0">
                  <a:pos x="305" y="5"/>
                </a:cxn>
                <a:cxn ang="0">
                  <a:pos x="263" y="14"/>
                </a:cxn>
                <a:cxn ang="0">
                  <a:pos x="221" y="23"/>
                </a:cxn>
                <a:cxn ang="0">
                  <a:pos x="199" y="27"/>
                </a:cxn>
                <a:cxn ang="0">
                  <a:pos x="178" y="30"/>
                </a:cxn>
                <a:cxn ang="0">
                  <a:pos x="178" y="30"/>
                </a:cxn>
                <a:cxn ang="0">
                  <a:pos x="156" y="32"/>
                </a:cxn>
                <a:cxn ang="0">
                  <a:pos x="135" y="36"/>
                </a:cxn>
                <a:cxn ang="0">
                  <a:pos x="92" y="45"/>
                </a:cxn>
                <a:cxn ang="0">
                  <a:pos x="49" y="53"/>
                </a:cxn>
                <a:cxn ang="0">
                  <a:pos x="28" y="56"/>
                </a:cxn>
                <a:cxn ang="0">
                  <a:pos x="5" y="57"/>
                </a:cxn>
                <a:cxn ang="0">
                  <a:pos x="5" y="57"/>
                </a:cxn>
                <a:cxn ang="0">
                  <a:pos x="3" y="57"/>
                </a:cxn>
                <a:cxn ang="0">
                  <a:pos x="2" y="58"/>
                </a:cxn>
                <a:cxn ang="0">
                  <a:pos x="0" y="62"/>
                </a:cxn>
                <a:cxn ang="0">
                  <a:pos x="2" y="66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16" y="69"/>
                </a:cxn>
                <a:cxn ang="0">
                  <a:pos x="16" y="69"/>
                </a:cxn>
                <a:cxn ang="0">
                  <a:pos x="20" y="68"/>
                </a:cxn>
                <a:cxn ang="0">
                  <a:pos x="20" y="68"/>
                </a:cxn>
                <a:cxn ang="0">
                  <a:pos x="38" y="66"/>
                </a:cxn>
                <a:cxn ang="0">
                  <a:pos x="58" y="64"/>
                </a:cxn>
                <a:cxn ang="0">
                  <a:pos x="94" y="57"/>
                </a:cxn>
                <a:cxn ang="0">
                  <a:pos x="132" y="49"/>
                </a:cxn>
                <a:cxn ang="0">
                  <a:pos x="170" y="41"/>
                </a:cxn>
                <a:cxn ang="0">
                  <a:pos x="170" y="41"/>
                </a:cxn>
                <a:cxn ang="0">
                  <a:pos x="215" y="34"/>
                </a:cxn>
                <a:cxn ang="0">
                  <a:pos x="259" y="24"/>
                </a:cxn>
                <a:cxn ang="0">
                  <a:pos x="304" y="17"/>
                </a:cxn>
                <a:cxn ang="0">
                  <a:pos x="326" y="14"/>
                </a:cxn>
                <a:cxn ang="0">
                  <a:pos x="348" y="11"/>
                </a:cxn>
                <a:cxn ang="0">
                  <a:pos x="348" y="11"/>
                </a:cxn>
                <a:cxn ang="0">
                  <a:pos x="350" y="10"/>
                </a:cxn>
                <a:cxn ang="0">
                  <a:pos x="352" y="9"/>
                </a:cxn>
                <a:cxn ang="0">
                  <a:pos x="353" y="5"/>
                </a:cxn>
                <a:cxn ang="0">
                  <a:pos x="353" y="3"/>
                </a:cxn>
                <a:cxn ang="0">
                  <a:pos x="352" y="1"/>
                </a:cxn>
                <a:cxn ang="0">
                  <a:pos x="350" y="0"/>
                </a:cxn>
                <a:cxn ang="0">
                  <a:pos x="348" y="0"/>
                </a:cxn>
                <a:cxn ang="0">
                  <a:pos x="348" y="0"/>
                </a:cxn>
              </a:cxnLst>
              <a:rect l="0" t="0" r="r" b="b"/>
              <a:pathLst>
                <a:path w="353" h="69">
                  <a:moveTo>
                    <a:pt x="348" y="0"/>
                  </a:moveTo>
                  <a:lnTo>
                    <a:pt x="348" y="0"/>
                  </a:lnTo>
                  <a:lnTo>
                    <a:pt x="326" y="2"/>
                  </a:lnTo>
                  <a:lnTo>
                    <a:pt x="305" y="5"/>
                  </a:lnTo>
                  <a:lnTo>
                    <a:pt x="263" y="14"/>
                  </a:lnTo>
                  <a:lnTo>
                    <a:pt x="221" y="23"/>
                  </a:lnTo>
                  <a:lnTo>
                    <a:pt x="199" y="27"/>
                  </a:lnTo>
                  <a:lnTo>
                    <a:pt x="178" y="30"/>
                  </a:lnTo>
                  <a:lnTo>
                    <a:pt x="178" y="30"/>
                  </a:lnTo>
                  <a:lnTo>
                    <a:pt x="156" y="32"/>
                  </a:lnTo>
                  <a:lnTo>
                    <a:pt x="135" y="36"/>
                  </a:lnTo>
                  <a:lnTo>
                    <a:pt x="92" y="45"/>
                  </a:lnTo>
                  <a:lnTo>
                    <a:pt x="49" y="53"/>
                  </a:lnTo>
                  <a:lnTo>
                    <a:pt x="28" y="56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3" y="57"/>
                  </a:lnTo>
                  <a:lnTo>
                    <a:pt x="2" y="58"/>
                  </a:lnTo>
                  <a:lnTo>
                    <a:pt x="0" y="62"/>
                  </a:lnTo>
                  <a:lnTo>
                    <a:pt x="2" y="66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38" y="66"/>
                  </a:lnTo>
                  <a:lnTo>
                    <a:pt x="58" y="64"/>
                  </a:lnTo>
                  <a:lnTo>
                    <a:pt x="94" y="57"/>
                  </a:lnTo>
                  <a:lnTo>
                    <a:pt x="132" y="49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215" y="34"/>
                  </a:lnTo>
                  <a:lnTo>
                    <a:pt x="259" y="24"/>
                  </a:lnTo>
                  <a:lnTo>
                    <a:pt x="304" y="17"/>
                  </a:lnTo>
                  <a:lnTo>
                    <a:pt x="326" y="14"/>
                  </a:lnTo>
                  <a:lnTo>
                    <a:pt x="348" y="11"/>
                  </a:lnTo>
                  <a:lnTo>
                    <a:pt x="348" y="11"/>
                  </a:lnTo>
                  <a:lnTo>
                    <a:pt x="350" y="10"/>
                  </a:lnTo>
                  <a:lnTo>
                    <a:pt x="352" y="9"/>
                  </a:lnTo>
                  <a:lnTo>
                    <a:pt x="353" y="5"/>
                  </a:lnTo>
                  <a:lnTo>
                    <a:pt x="353" y="3"/>
                  </a:lnTo>
                  <a:lnTo>
                    <a:pt x="352" y="1"/>
                  </a:lnTo>
                  <a:lnTo>
                    <a:pt x="350" y="0"/>
                  </a:lnTo>
                  <a:lnTo>
                    <a:pt x="348" y="0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65" name="Freeform 393"/>
            <p:cNvSpPr/>
            <p:nvPr/>
          </p:nvSpPr>
          <p:spPr bwMode="auto">
            <a:xfrm>
              <a:off x="5421314" y="1193801"/>
              <a:ext cx="92075" cy="20638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7" y="4"/>
                </a:cxn>
                <a:cxn ang="0">
                  <a:pos x="209" y="5"/>
                </a:cxn>
                <a:cxn ang="0">
                  <a:pos x="194" y="5"/>
                </a:cxn>
                <a:cxn ang="0">
                  <a:pos x="194" y="5"/>
                </a:cxn>
                <a:cxn ang="0">
                  <a:pos x="179" y="6"/>
                </a:cxn>
                <a:cxn ang="0">
                  <a:pos x="166" y="10"/>
                </a:cxn>
                <a:cxn ang="0">
                  <a:pos x="139" y="17"/>
                </a:cxn>
                <a:cxn ang="0">
                  <a:pos x="139" y="17"/>
                </a:cxn>
                <a:cxn ang="0">
                  <a:pos x="72" y="31"/>
                </a:cxn>
                <a:cxn ang="0">
                  <a:pos x="38" y="36"/>
                </a:cxn>
                <a:cxn ang="0">
                  <a:pos x="22" y="39"/>
                </a:cxn>
                <a:cxn ang="0">
                  <a:pos x="5" y="40"/>
                </a:cxn>
                <a:cxn ang="0">
                  <a:pos x="5" y="40"/>
                </a:cxn>
                <a:cxn ang="0">
                  <a:pos x="3" y="40"/>
                </a:cxn>
                <a:cxn ang="0">
                  <a:pos x="1" y="42"/>
                </a:cxn>
                <a:cxn ang="0">
                  <a:pos x="0" y="46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5" y="51"/>
                </a:cxn>
                <a:cxn ang="0">
                  <a:pos x="21" y="51"/>
                </a:cxn>
                <a:cxn ang="0">
                  <a:pos x="37" y="48"/>
                </a:cxn>
                <a:cxn ang="0">
                  <a:pos x="68" y="43"/>
                </a:cxn>
                <a:cxn ang="0">
                  <a:pos x="131" y="30"/>
                </a:cxn>
                <a:cxn ang="0">
                  <a:pos x="131" y="30"/>
                </a:cxn>
                <a:cxn ang="0">
                  <a:pos x="166" y="22"/>
                </a:cxn>
                <a:cxn ang="0">
                  <a:pos x="184" y="18"/>
                </a:cxn>
                <a:cxn ang="0">
                  <a:pos x="201" y="17"/>
                </a:cxn>
                <a:cxn ang="0">
                  <a:pos x="201" y="17"/>
                </a:cxn>
                <a:cxn ang="0">
                  <a:pos x="217" y="16"/>
                </a:cxn>
                <a:cxn ang="0">
                  <a:pos x="224" y="14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51">
                  <a:moveTo>
                    <a:pt x="225" y="1"/>
                  </a:moveTo>
                  <a:lnTo>
                    <a:pt x="225" y="1"/>
                  </a:lnTo>
                  <a:lnTo>
                    <a:pt x="217" y="4"/>
                  </a:lnTo>
                  <a:lnTo>
                    <a:pt x="209" y="5"/>
                  </a:lnTo>
                  <a:lnTo>
                    <a:pt x="194" y="5"/>
                  </a:lnTo>
                  <a:lnTo>
                    <a:pt x="194" y="5"/>
                  </a:lnTo>
                  <a:lnTo>
                    <a:pt x="179" y="6"/>
                  </a:lnTo>
                  <a:lnTo>
                    <a:pt x="166" y="10"/>
                  </a:lnTo>
                  <a:lnTo>
                    <a:pt x="139" y="17"/>
                  </a:lnTo>
                  <a:lnTo>
                    <a:pt x="139" y="17"/>
                  </a:lnTo>
                  <a:lnTo>
                    <a:pt x="72" y="31"/>
                  </a:lnTo>
                  <a:lnTo>
                    <a:pt x="38" y="36"/>
                  </a:lnTo>
                  <a:lnTo>
                    <a:pt x="22" y="39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3" y="40"/>
                  </a:lnTo>
                  <a:lnTo>
                    <a:pt x="1" y="42"/>
                  </a:lnTo>
                  <a:lnTo>
                    <a:pt x="0" y="46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21" y="51"/>
                  </a:lnTo>
                  <a:lnTo>
                    <a:pt x="37" y="48"/>
                  </a:lnTo>
                  <a:lnTo>
                    <a:pt x="68" y="43"/>
                  </a:lnTo>
                  <a:lnTo>
                    <a:pt x="131" y="30"/>
                  </a:lnTo>
                  <a:lnTo>
                    <a:pt x="131" y="30"/>
                  </a:lnTo>
                  <a:lnTo>
                    <a:pt x="166" y="22"/>
                  </a:lnTo>
                  <a:lnTo>
                    <a:pt x="184" y="18"/>
                  </a:lnTo>
                  <a:lnTo>
                    <a:pt x="201" y="17"/>
                  </a:lnTo>
                  <a:lnTo>
                    <a:pt x="201" y="17"/>
                  </a:lnTo>
                  <a:lnTo>
                    <a:pt x="217" y="16"/>
                  </a:lnTo>
                  <a:lnTo>
                    <a:pt x="224" y="14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66" name="Freeform 394"/>
            <p:cNvSpPr/>
            <p:nvPr/>
          </p:nvSpPr>
          <p:spPr bwMode="auto">
            <a:xfrm>
              <a:off x="5537201" y="1117601"/>
              <a:ext cx="44450" cy="11113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108" y="0"/>
                </a:cxn>
                <a:cxn ang="0">
                  <a:pos x="57" y="11"/>
                </a:cxn>
                <a:cxn ang="0">
                  <a:pos x="32" y="15"/>
                </a:cxn>
                <a:cxn ang="0">
                  <a:pos x="6" y="17"/>
                </a:cxn>
                <a:cxn ang="0">
                  <a:pos x="6" y="17"/>
                </a:cxn>
                <a:cxn ang="0">
                  <a:pos x="4" y="17"/>
                </a:cxn>
                <a:cxn ang="0">
                  <a:pos x="2" y="19"/>
                </a:cxn>
                <a:cxn ang="0">
                  <a:pos x="0" y="23"/>
                </a:cxn>
                <a:cxn ang="0">
                  <a:pos x="2" y="26"/>
                </a:cxn>
                <a:cxn ang="0">
                  <a:pos x="4" y="28"/>
                </a:cxn>
                <a:cxn ang="0">
                  <a:pos x="6" y="29"/>
                </a:cxn>
                <a:cxn ang="0">
                  <a:pos x="6" y="29"/>
                </a:cxn>
                <a:cxn ang="0">
                  <a:pos x="20" y="28"/>
                </a:cxn>
                <a:cxn ang="0">
                  <a:pos x="33" y="26"/>
                </a:cxn>
                <a:cxn ang="0">
                  <a:pos x="58" y="21"/>
                </a:cxn>
                <a:cxn ang="0">
                  <a:pos x="110" y="11"/>
                </a:cxn>
                <a:cxn ang="0">
                  <a:pos x="110" y="11"/>
                </a:cxn>
                <a:cxn ang="0">
                  <a:pos x="113" y="11"/>
                </a:cxn>
                <a:cxn ang="0">
                  <a:pos x="114" y="8"/>
                </a:cxn>
                <a:cxn ang="0">
                  <a:pos x="114" y="7"/>
                </a:cxn>
                <a:cxn ang="0">
                  <a:pos x="114" y="4"/>
                </a:cxn>
                <a:cxn ang="0">
                  <a:pos x="112" y="2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8" y="0"/>
                </a:cxn>
              </a:cxnLst>
              <a:rect l="0" t="0" r="r" b="b"/>
              <a:pathLst>
                <a:path w="114" h="29">
                  <a:moveTo>
                    <a:pt x="108" y="0"/>
                  </a:moveTo>
                  <a:lnTo>
                    <a:pt x="108" y="0"/>
                  </a:lnTo>
                  <a:lnTo>
                    <a:pt x="57" y="11"/>
                  </a:lnTo>
                  <a:lnTo>
                    <a:pt x="32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9"/>
                  </a:lnTo>
                  <a:lnTo>
                    <a:pt x="0" y="23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20" y="28"/>
                  </a:lnTo>
                  <a:lnTo>
                    <a:pt x="33" y="26"/>
                  </a:lnTo>
                  <a:lnTo>
                    <a:pt x="58" y="2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3" y="11"/>
                  </a:lnTo>
                  <a:lnTo>
                    <a:pt x="114" y="8"/>
                  </a:lnTo>
                  <a:lnTo>
                    <a:pt x="114" y="7"/>
                  </a:lnTo>
                  <a:lnTo>
                    <a:pt x="114" y="4"/>
                  </a:lnTo>
                  <a:lnTo>
                    <a:pt x="112" y="2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67" name="Freeform 395"/>
            <p:cNvSpPr/>
            <p:nvPr/>
          </p:nvSpPr>
          <p:spPr bwMode="auto">
            <a:xfrm>
              <a:off x="5481639" y="1184276"/>
              <a:ext cx="198438" cy="82550"/>
            </a:xfrm>
            <a:custGeom>
              <a:avLst/>
              <a:gdLst/>
              <a:ahLst/>
              <a:cxnLst>
                <a:cxn ang="0">
                  <a:pos x="492" y="0"/>
                </a:cxn>
                <a:cxn ang="0">
                  <a:pos x="492" y="0"/>
                </a:cxn>
                <a:cxn ang="0">
                  <a:pos x="478" y="1"/>
                </a:cxn>
                <a:cxn ang="0">
                  <a:pos x="463" y="5"/>
                </a:cxn>
                <a:cxn ang="0">
                  <a:pos x="449" y="10"/>
                </a:cxn>
                <a:cxn ang="0">
                  <a:pos x="434" y="15"/>
                </a:cxn>
                <a:cxn ang="0">
                  <a:pos x="407" y="28"/>
                </a:cxn>
                <a:cxn ang="0">
                  <a:pos x="381" y="40"/>
                </a:cxn>
                <a:cxn ang="0">
                  <a:pos x="381" y="40"/>
                </a:cxn>
                <a:cxn ang="0">
                  <a:pos x="314" y="66"/>
                </a:cxn>
                <a:cxn ang="0">
                  <a:pos x="247" y="91"/>
                </a:cxn>
                <a:cxn ang="0">
                  <a:pos x="247" y="91"/>
                </a:cxn>
                <a:cxn ang="0">
                  <a:pos x="188" y="113"/>
                </a:cxn>
                <a:cxn ang="0">
                  <a:pos x="158" y="125"/>
                </a:cxn>
                <a:cxn ang="0">
                  <a:pos x="128" y="137"/>
                </a:cxn>
                <a:cxn ang="0">
                  <a:pos x="128" y="137"/>
                </a:cxn>
                <a:cxn ang="0">
                  <a:pos x="114" y="145"/>
                </a:cxn>
                <a:cxn ang="0">
                  <a:pos x="98" y="153"/>
                </a:cxn>
                <a:cxn ang="0">
                  <a:pos x="68" y="170"/>
                </a:cxn>
                <a:cxn ang="0">
                  <a:pos x="54" y="177"/>
                </a:cxn>
                <a:cxn ang="0">
                  <a:pos x="38" y="184"/>
                </a:cxn>
                <a:cxn ang="0">
                  <a:pos x="21" y="189"/>
                </a:cxn>
                <a:cxn ang="0">
                  <a:pos x="4" y="193"/>
                </a:cxn>
                <a:cxn ang="0">
                  <a:pos x="4" y="193"/>
                </a:cxn>
                <a:cxn ang="0">
                  <a:pos x="3" y="194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3" y="204"/>
                </a:cxn>
                <a:cxn ang="0">
                  <a:pos x="5" y="205"/>
                </a:cxn>
                <a:cxn ang="0">
                  <a:pos x="8" y="205"/>
                </a:cxn>
                <a:cxn ang="0">
                  <a:pos x="8" y="205"/>
                </a:cxn>
                <a:cxn ang="0">
                  <a:pos x="21" y="201"/>
                </a:cxn>
                <a:cxn ang="0">
                  <a:pos x="35" y="197"/>
                </a:cxn>
                <a:cxn ang="0">
                  <a:pos x="48" y="192"/>
                </a:cxn>
                <a:cxn ang="0">
                  <a:pos x="62" y="187"/>
                </a:cxn>
                <a:cxn ang="0">
                  <a:pos x="86" y="172"/>
                </a:cxn>
                <a:cxn ang="0">
                  <a:pos x="110" y="159"/>
                </a:cxn>
                <a:cxn ang="0">
                  <a:pos x="110" y="159"/>
                </a:cxn>
                <a:cxn ang="0">
                  <a:pos x="126" y="151"/>
                </a:cxn>
                <a:cxn ang="0">
                  <a:pos x="140" y="145"/>
                </a:cxn>
                <a:cxn ang="0">
                  <a:pos x="171" y="132"/>
                </a:cxn>
                <a:cxn ang="0">
                  <a:pos x="203" y="121"/>
                </a:cxn>
                <a:cxn ang="0">
                  <a:pos x="233" y="109"/>
                </a:cxn>
                <a:cxn ang="0">
                  <a:pos x="233" y="109"/>
                </a:cxn>
                <a:cxn ang="0">
                  <a:pos x="293" y="86"/>
                </a:cxn>
                <a:cxn ang="0">
                  <a:pos x="355" y="62"/>
                </a:cxn>
                <a:cxn ang="0">
                  <a:pos x="355" y="62"/>
                </a:cxn>
                <a:cxn ang="0">
                  <a:pos x="423" y="35"/>
                </a:cxn>
                <a:cxn ang="0">
                  <a:pos x="423" y="35"/>
                </a:cxn>
                <a:cxn ang="0">
                  <a:pos x="457" y="21"/>
                </a:cxn>
                <a:cxn ang="0">
                  <a:pos x="474" y="14"/>
                </a:cxn>
                <a:cxn ang="0">
                  <a:pos x="483" y="11"/>
                </a:cxn>
                <a:cxn ang="0">
                  <a:pos x="492" y="10"/>
                </a:cxn>
                <a:cxn ang="0">
                  <a:pos x="492" y="10"/>
                </a:cxn>
                <a:cxn ang="0">
                  <a:pos x="493" y="10"/>
                </a:cxn>
                <a:cxn ang="0">
                  <a:pos x="496" y="9"/>
                </a:cxn>
                <a:cxn ang="0">
                  <a:pos x="497" y="5"/>
                </a:cxn>
                <a:cxn ang="0">
                  <a:pos x="497" y="2"/>
                </a:cxn>
                <a:cxn ang="0">
                  <a:pos x="496" y="1"/>
                </a:cxn>
                <a:cxn ang="0">
                  <a:pos x="493" y="0"/>
                </a:cxn>
                <a:cxn ang="0">
                  <a:pos x="492" y="0"/>
                </a:cxn>
                <a:cxn ang="0">
                  <a:pos x="492" y="0"/>
                </a:cxn>
              </a:cxnLst>
              <a:rect l="0" t="0" r="r" b="b"/>
              <a:pathLst>
                <a:path w="497" h="205">
                  <a:moveTo>
                    <a:pt x="492" y="0"/>
                  </a:moveTo>
                  <a:lnTo>
                    <a:pt x="492" y="0"/>
                  </a:lnTo>
                  <a:lnTo>
                    <a:pt x="478" y="1"/>
                  </a:lnTo>
                  <a:lnTo>
                    <a:pt x="463" y="5"/>
                  </a:lnTo>
                  <a:lnTo>
                    <a:pt x="449" y="10"/>
                  </a:lnTo>
                  <a:lnTo>
                    <a:pt x="434" y="15"/>
                  </a:lnTo>
                  <a:lnTo>
                    <a:pt x="407" y="28"/>
                  </a:lnTo>
                  <a:lnTo>
                    <a:pt x="381" y="40"/>
                  </a:lnTo>
                  <a:lnTo>
                    <a:pt x="381" y="40"/>
                  </a:lnTo>
                  <a:lnTo>
                    <a:pt x="314" y="66"/>
                  </a:lnTo>
                  <a:lnTo>
                    <a:pt x="247" y="91"/>
                  </a:lnTo>
                  <a:lnTo>
                    <a:pt x="247" y="91"/>
                  </a:lnTo>
                  <a:lnTo>
                    <a:pt x="188" y="113"/>
                  </a:lnTo>
                  <a:lnTo>
                    <a:pt x="158" y="125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14" y="145"/>
                  </a:lnTo>
                  <a:lnTo>
                    <a:pt x="98" y="153"/>
                  </a:lnTo>
                  <a:lnTo>
                    <a:pt x="68" y="170"/>
                  </a:lnTo>
                  <a:lnTo>
                    <a:pt x="54" y="177"/>
                  </a:lnTo>
                  <a:lnTo>
                    <a:pt x="38" y="184"/>
                  </a:lnTo>
                  <a:lnTo>
                    <a:pt x="21" y="189"/>
                  </a:lnTo>
                  <a:lnTo>
                    <a:pt x="4" y="193"/>
                  </a:lnTo>
                  <a:lnTo>
                    <a:pt x="4" y="193"/>
                  </a:lnTo>
                  <a:lnTo>
                    <a:pt x="3" y="194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3" y="204"/>
                  </a:lnTo>
                  <a:lnTo>
                    <a:pt x="5" y="205"/>
                  </a:lnTo>
                  <a:lnTo>
                    <a:pt x="8" y="205"/>
                  </a:lnTo>
                  <a:lnTo>
                    <a:pt x="8" y="205"/>
                  </a:lnTo>
                  <a:lnTo>
                    <a:pt x="21" y="201"/>
                  </a:lnTo>
                  <a:lnTo>
                    <a:pt x="35" y="197"/>
                  </a:lnTo>
                  <a:lnTo>
                    <a:pt x="48" y="192"/>
                  </a:lnTo>
                  <a:lnTo>
                    <a:pt x="62" y="187"/>
                  </a:lnTo>
                  <a:lnTo>
                    <a:pt x="86" y="172"/>
                  </a:lnTo>
                  <a:lnTo>
                    <a:pt x="110" y="159"/>
                  </a:lnTo>
                  <a:lnTo>
                    <a:pt x="110" y="159"/>
                  </a:lnTo>
                  <a:lnTo>
                    <a:pt x="126" y="151"/>
                  </a:lnTo>
                  <a:lnTo>
                    <a:pt x="140" y="145"/>
                  </a:lnTo>
                  <a:lnTo>
                    <a:pt x="171" y="132"/>
                  </a:lnTo>
                  <a:lnTo>
                    <a:pt x="203" y="121"/>
                  </a:lnTo>
                  <a:lnTo>
                    <a:pt x="233" y="109"/>
                  </a:lnTo>
                  <a:lnTo>
                    <a:pt x="233" y="109"/>
                  </a:lnTo>
                  <a:lnTo>
                    <a:pt x="293" y="86"/>
                  </a:lnTo>
                  <a:lnTo>
                    <a:pt x="355" y="62"/>
                  </a:lnTo>
                  <a:lnTo>
                    <a:pt x="355" y="62"/>
                  </a:lnTo>
                  <a:lnTo>
                    <a:pt x="423" y="35"/>
                  </a:lnTo>
                  <a:lnTo>
                    <a:pt x="423" y="35"/>
                  </a:lnTo>
                  <a:lnTo>
                    <a:pt x="457" y="21"/>
                  </a:lnTo>
                  <a:lnTo>
                    <a:pt x="474" y="14"/>
                  </a:lnTo>
                  <a:lnTo>
                    <a:pt x="483" y="11"/>
                  </a:lnTo>
                  <a:lnTo>
                    <a:pt x="492" y="10"/>
                  </a:lnTo>
                  <a:lnTo>
                    <a:pt x="492" y="10"/>
                  </a:lnTo>
                  <a:lnTo>
                    <a:pt x="493" y="10"/>
                  </a:lnTo>
                  <a:lnTo>
                    <a:pt x="496" y="9"/>
                  </a:lnTo>
                  <a:lnTo>
                    <a:pt x="497" y="5"/>
                  </a:lnTo>
                  <a:lnTo>
                    <a:pt x="497" y="2"/>
                  </a:lnTo>
                  <a:lnTo>
                    <a:pt x="496" y="1"/>
                  </a:lnTo>
                  <a:lnTo>
                    <a:pt x="493" y="0"/>
                  </a:lnTo>
                  <a:lnTo>
                    <a:pt x="492" y="0"/>
                  </a:lnTo>
                  <a:lnTo>
                    <a:pt x="4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68" name="Freeform 396"/>
            <p:cNvSpPr/>
            <p:nvPr/>
          </p:nvSpPr>
          <p:spPr bwMode="auto">
            <a:xfrm>
              <a:off x="5664201" y="1103313"/>
              <a:ext cx="76200" cy="76200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8" y="3"/>
                </a:cxn>
                <a:cxn ang="0">
                  <a:pos x="171" y="7"/>
                </a:cxn>
                <a:cxn ang="0">
                  <a:pos x="166" y="12"/>
                </a:cxn>
                <a:cxn ang="0">
                  <a:pos x="161" y="19"/>
                </a:cxn>
                <a:cxn ang="0">
                  <a:pos x="161" y="19"/>
                </a:cxn>
                <a:cxn ang="0">
                  <a:pos x="135" y="49"/>
                </a:cxn>
                <a:cxn ang="0">
                  <a:pos x="107" y="77"/>
                </a:cxn>
                <a:cxn ang="0">
                  <a:pos x="107" y="77"/>
                </a:cxn>
                <a:cxn ang="0">
                  <a:pos x="82" y="105"/>
                </a:cxn>
                <a:cxn ang="0">
                  <a:pos x="57" y="134"/>
                </a:cxn>
                <a:cxn ang="0">
                  <a:pos x="44" y="147"/>
                </a:cxn>
                <a:cxn ang="0">
                  <a:pos x="31" y="160"/>
                </a:cxn>
                <a:cxn ang="0">
                  <a:pos x="17" y="173"/>
                </a:cxn>
                <a:cxn ang="0">
                  <a:pos x="3" y="183"/>
                </a:cxn>
                <a:cxn ang="0">
                  <a:pos x="3" y="183"/>
                </a:cxn>
                <a:cxn ang="0">
                  <a:pos x="0" y="185"/>
                </a:cxn>
                <a:cxn ang="0">
                  <a:pos x="0" y="187"/>
                </a:cxn>
                <a:cxn ang="0">
                  <a:pos x="0" y="191"/>
                </a:cxn>
                <a:cxn ang="0">
                  <a:pos x="4" y="194"/>
                </a:cxn>
                <a:cxn ang="0">
                  <a:pos x="5" y="194"/>
                </a:cxn>
                <a:cxn ang="0">
                  <a:pos x="8" y="193"/>
                </a:cxn>
                <a:cxn ang="0">
                  <a:pos x="8" y="193"/>
                </a:cxn>
                <a:cxn ang="0">
                  <a:pos x="20" y="185"/>
                </a:cxn>
                <a:cxn ang="0">
                  <a:pos x="31" y="174"/>
                </a:cxn>
                <a:cxn ang="0">
                  <a:pos x="54" y="153"/>
                </a:cxn>
                <a:cxn ang="0">
                  <a:pos x="74" y="131"/>
                </a:cxn>
                <a:cxn ang="0">
                  <a:pos x="94" y="109"/>
                </a:cxn>
                <a:cxn ang="0">
                  <a:pos x="94" y="109"/>
                </a:cxn>
                <a:cxn ang="0">
                  <a:pos x="140" y="55"/>
                </a:cxn>
                <a:cxn ang="0">
                  <a:pos x="140" y="55"/>
                </a:cxn>
                <a:cxn ang="0">
                  <a:pos x="150" y="43"/>
                </a:cxn>
                <a:cxn ang="0">
                  <a:pos x="162" y="30"/>
                </a:cxn>
                <a:cxn ang="0">
                  <a:pos x="169" y="24"/>
                </a:cxn>
                <a:cxn ang="0">
                  <a:pos x="175" y="17"/>
                </a:cxn>
                <a:cxn ang="0">
                  <a:pos x="183" y="13"/>
                </a:cxn>
                <a:cxn ang="0">
                  <a:pos x="190" y="11"/>
                </a:cxn>
                <a:cxn ang="0">
                  <a:pos x="190" y="11"/>
                </a:cxn>
                <a:cxn ang="0">
                  <a:pos x="191" y="9"/>
                </a:cxn>
                <a:cxn ang="0">
                  <a:pos x="192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4" h="194">
                  <a:moveTo>
                    <a:pt x="186" y="0"/>
                  </a:moveTo>
                  <a:lnTo>
                    <a:pt x="186" y="0"/>
                  </a:lnTo>
                  <a:lnTo>
                    <a:pt x="178" y="3"/>
                  </a:lnTo>
                  <a:lnTo>
                    <a:pt x="171" y="7"/>
                  </a:lnTo>
                  <a:lnTo>
                    <a:pt x="166" y="12"/>
                  </a:lnTo>
                  <a:lnTo>
                    <a:pt x="161" y="19"/>
                  </a:lnTo>
                  <a:lnTo>
                    <a:pt x="161" y="19"/>
                  </a:lnTo>
                  <a:lnTo>
                    <a:pt x="135" y="49"/>
                  </a:lnTo>
                  <a:lnTo>
                    <a:pt x="107" y="77"/>
                  </a:lnTo>
                  <a:lnTo>
                    <a:pt x="107" y="77"/>
                  </a:lnTo>
                  <a:lnTo>
                    <a:pt x="82" y="105"/>
                  </a:lnTo>
                  <a:lnTo>
                    <a:pt x="57" y="134"/>
                  </a:lnTo>
                  <a:lnTo>
                    <a:pt x="44" y="147"/>
                  </a:lnTo>
                  <a:lnTo>
                    <a:pt x="31" y="160"/>
                  </a:lnTo>
                  <a:lnTo>
                    <a:pt x="17" y="173"/>
                  </a:lnTo>
                  <a:lnTo>
                    <a:pt x="3" y="183"/>
                  </a:lnTo>
                  <a:lnTo>
                    <a:pt x="3" y="183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0" y="191"/>
                  </a:lnTo>
                  <a:lnTo>
                    <a:pt x="4" y="194"/>
                  </a:lnTo>
                  <a:lnTo>
                    <a:pt x="5" y="194"/>
                  </a:lnTo>
                  <a:lnTo>
                    <a:pt x="8" y="193"/>
                  </a:lnTo>
                  <a:lnTo>
                    <a:pt x="8" y="193"/>
                  </a:lnTo>
                  <a:lnTo>
                    <a:pt x="20" y="185"/>
                  </a:lnTo>
                  <a:lnTo>
                    <a:pt x="31" y="174"/>
                  </a:lnTo>
                  <a:lnTo>
                    <a:pt x="54" y="153"/>
                  </a:lnTo>
                  <a:lnTo>
                    <a:pt x="74" y="131"/>
                  </a:lnTo>
                  <a:lnTo>
                    <a:pt x="94" y="109"/>
                  </a:lnTo>
                  <a:lnTo>
                    <a:pt x="94" y="109"/>
                  </a:lnTo>
                  <a:lnTo>
                    <a:pt x="140" y="55"/>
                  </a:lnTo>
                  <a:lnTo>
                    <a:pt x="140" y="55"/>
                  </a:lnTo>
                  <a:lnTo>
                    <a:pt x="150" y="43"/>
                  </a:lnTo>
                  <a:lnTo>
                    <a:pt x="162" y="30"/>
                  </a:lnTo>
                  <a:lnTo>
                    <a:pt x="169" y="24"/>
                  </a:lnTo>
                  <a:lnTo>
                    <a:pt x="175" y="17"/>
                  </a:lnTo>
                  <a:lnTo>
                    <a:pt x="183" y="13"/>
                  </a:lnTo>
                  <a:lnTo>
                    <a:pt x="190" y="11"/>
                  </a:lnTo>
                  <a:lnTo>
                    <a:pt x="190" y="11"/>
                  </a:lnTo>
                  <a:lnTo>
                    <a:pt x="191" y="9"/>
                  </a:lnTo>
                  <a:lnTo>
                    <a:pt x="192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69" name="Freeform 397"/>
            <p:cNvSpPr/>
            <p:nvPr/>
          </p:nvSpPr>
          <p:spPr bwMode="auto">
            <a:xfrm>
              <a:off x="5715001" y="1112838"/>
              <a:ext cx="82550" cy="103188"/>
            </a:xfrm>
            <a:custGeom>
              <a:avLst/>
              <a:gdLst/>
              <a:ahLst/>
              <a:cxnLst>
                <a:cxn ang="0">
                  <a:pos x="195" y="1"/>
                </a:cxn>
                <a:cxn ang="0">
                  <a:pos x="195" y="1"/>
                </a:cxn>
                <a:cxn ang="0">
                  <a:pos x="170" y="28"/>
                </a:cxn>
                <a:cxn ang="0">
                  <a:pos x="145" y="57"/>
                </a:cxn>
                <a:cxn ang="0">
                  <a:pos x="121" y="87"/>
                </a:cxn>
                <a:cxn ang="0">
                  <a:pos x="99" y="116"/>
                </a:cxn>
                <a:cxn ang="0">
                  <a:pos x="99" y="116"/>
                </a:cxn>
                <a:cxn ang="0">
                  <a:pos x="72" y="154"/>
                </a:cxn>
                <a:cxn ang="0">
                  <a:pos x="59" y="173"/>
                </a:cxn>
                <a:cxn ang="0">
                  <a:pos x="44" y="192"/>
                </a:cxn>
                <a:cxn ang="0">
                  <a:pos x="44" y="192"/>
                </a:cxn>
                <a:cxn ang="0">
                  <a:pos x="34" y="207"/>
                </a:cxn>
                <a:cxn ang="0">
                  <a:pos x="23" y="223"/>
                </a:cxn>
                <a:cxn ang="0">
                  <a:pos x="13" y="238"/>
                </a:cxn>
                <a:cxn ang="0">
                  <a:pos x="1" y="252"/>
                </a:cxn>
                <a:cxn ang="0">
                  <a:pos x="1" y="252"/>
                </a:cxn>
                <a:cxn ang="0">
                  <a:pos x="0" y="255"/>
                </a:cxn>
                <a:cxn ang="0">
                  <a:pos x="0" y="257"/>
                </a:cxn>
                <a:cxn ang="0">
                  <a:pos x="1" y="260"/>
                </a:cxn>
                <a:cxn ang="0">
                  <a:pos x="5" y="262"/>
                </a:cxn>
                <a:cxn ang="0">
                  <a:pos x="8" y="262"/>
                </a:cxn>
                <a:cxn ang="0">
                  <a:pos x="9" y="260"/>
                </a:cxn>
                <a:cxn ang="0">
                  <a:pos x="9" y="260"/>
                </a:cxn>
                <a:cxn ang="0">
                  <a:pos x="19" y="248"/>
                </a:cxn>
                <a:cxn ang="0">
                  <a:pos x="28" y="235"/>
                </a:cxn>
                <a:cxn ang="0">
                  <a:pos x="36" y="222"/>
                </a:cxn>
                <a:cxn ang="0">
                  <a:pos x="46" y="209"/>
                </a:cxn>
                <a:cxn ang="0">
                  <a:pos x="46" y="209"/>
                </a:cxn>
                <a:cxn ang="0">
                  <a:pos x="69" y="179"/>
                </a:cxn>
                <a:cxn ang="0">
                  <a:pos x="90" y="147"/>
                </a:cxn>
                <a:cxn ang="0">
                  <a:pos x="90" y="147"/>
                </a:cxn>
                <a:cxn ang="0">
                  <a:pos x="116" y="111"/>
                </a:cxn>
                <a:cxn ang="0">
                  <a:pos x="144" y="75"/>
                </a:cxn>
                <a:cxn ang="0">
                  <a:pos x="172" y="41"/>
                </a:cxn>
                <a:cxn ang="0">
                  <a:pos x="204" y="9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5" y="5"/>
                </a:cxn>
                <a:cxn ang="0">
                  <a:pos x="204" y="1"/>
                </a:cxn>
                <a:cxn ang="0">
                  <a:pos x="200" y="0"/>
                </a:cxn>
                <a:cxn ang="0">
                  <a:pos x="197" y="0"/>
                </a:cxn>
                <a:cxn ang="0">
                  <a:pos x="195" y="1"/>
                </a:cxn>
                <a:cxn ang="0">
                  <a:pos x="195" y="1"/>
                </a:cxn>
              </a:cxnLst>
              <a:rect l="0" t="0" r="r" b="b"/>
              <a:pathLst>
                <a:path w="205" h="262">
                  <a:moveTo>
                    <a:pt x="195" y="1"/>
                  </a:moveTo>
                  <a:lnTo>
                    <a:pt x="195" y="1"/>
                  </a:lnTo>
                  <a:lnTo>
                    <a:pt x="170" y="28"/>
                  </a:lnTo>
                  <a:lnTo>
                    <a:pt x="145" y="57"/>
                  </a:lnTo>
                  <a:lnTo>
                    <a:pt x="121" y="87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72" y="154"/>
                  </a:lnTo>
                  <a:lnTo>
                    <a:pt x="59" y="173"/>
                  </a:lnTo>
                  <a:lnTo>
                    <a:pt x="44" y="192"/>
                  </a:lnTo>
                  <a:lnTo>
                    <a:pt x="44" y="192"/>
                  </a:lnTo>
                  <a:lnTo>
                    <a:pt x="34" y="207"/>
                  </a:lnTo>
                  <a:lnTo>
                    <a:pt x="23" y="223"/>
                  </a:lnTo>
                  <a:lnTo>
                    <a:pt x="13" y="238"/>
                  </a:lnTo>
                  <a:lnTo>
                    <a:pt x="1" y="252"/>
                  </a:lnTo>
                  <a:lnTo>
                    <a:pt x="1" y="252"/>
                  </a:lnTo>
                  <a:lnTo>
                    <a:pt x="0" y="255"/>
                  </a:lnTo>
                  <a:lnTo>
                    <a:pt x="0" y="257"/>
                  </a:lnTo>
                  <a:lnTo>
                    <a:pt x="1" y="260"/>
                  </a:lnTo>
                  <a:lnTo>
                    <a:pt x="5" y="262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9" y="248"/>
                  </a:lnTo>
                  <a:lnTo>
                    <a:pt x="28" y="235"/>
                  </a:lnTo>
                  <a:lnTo>
                    <a:pt x="36" y="222"/>
                  </a:lnTo>
                  <a:lnTo>
                    <a:pt x="46" y="209"/>
                  </a:lnTo>
                  <a:lnTo>
                    <a:pt x="46" y="209"/>
                  </a:lnTo>
                  <a:lnTo>
                    <a:pt x="69" y="179"/>
                  </a:lnTo>
                  <a:lnTo>
                    <a:pt x="90" y="147"/>
                  </a:lnTo>
                  <a:lnTo>
                    <a:pt x="90" y="147"/>
                  </a:lnTo>
                  <a:lnTo>
                    <a:pt x="116" y="111"/>
                  </a:lnTo>
                  <a:lnTo>
                    <a:pt x="144" y="75"/>
                  </a:lnTo>
                  <a:lnTo>
                    <a:pt x="172" y="41"/>
                  </a:lnTo>
                  <a:lnTo>
                    <a:pt x="204" y="9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4" y="1"/>
                  </a:lnTo>
                  <a:lnTo>
                    <a:pt x="200" y="0"/>
                  </a:lnTo>
                  <a:lnTo>
                    <a:pt x="197" y="0"/>
                  </a:lnTo>
                  <a:lnTo>
                    <a:pt x="195" y="1"/>
                  </a:lnTo>
                  <a:lnTo>
                    <a:pt x="1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70" name="Freeform 398"/>
            <p:cNvSpPr/>
            <p:nvPr/>
          </p:nvSpPr>
          <p:spPr bwMode="auto">
            <a:xfrm>
              <a:off x="5797551" y="1162051"/>
              <a:ext cx="90488" cy="42863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21" y="0"/>
                </a:cxn>
                <a:cxn ang="0">
                  <a:pos x="170" y="20"/>
                </a:cxn>
                <a:cxn ang="0">
                  <a:pos x="145" y="30"/>
                </a:cxn>
                <a:cxn ang="0">
                  <a:pos x="122" y="42"/>
                </a:cxn>
                <a:cxn ang="0">
                  <a:pos x="122" y="42"/>
                </a:cxn>
                <a:cxn ang="0">
                  <a:pos x="107" y="47"/>
                </a:cxn>
                <a:cxn ang="0">
                  <a:pos x="94" y="52"/>
                </a:cxn>
                <a:cxn ang="0">
                  <a:pos x="81" y="58"/>
                </a:cxn>
                <a:cxn ang="0">
                  <a:pos x="68" y="64"/>
                </a:cxn>
                <a:cxn ang="0">
                  <a:pos x="68" y="64"/>
                </a:cxn>
                <a:cxn ang="0">
                  <a:pos x="54" y="73"/>
                </a:cxn>
                <a:cxn ang="0">
                  <a:pos x="38" y="84"/>
                </a:cxn>
                <a:cxn ang="0">
                  <a:pos x="31" y="88"/>
                </a:cxn>
                <a:cxn ang="0">
                  <a:pos x="22" y="93"/>
                </a:cxn>
                <a:cxn ang="0">
                  <a:pos x="14" y="96"/>
                </a:cxn>
                <a:cxn ang="0">
                  <a:pos x="5" y="97"/>
                </a:cxn>
                <a:cxn ang="0">
                  <a:pos x="5" y="97"/>
                </a:cxn>
                <a:cxn ang="0">
                  <a:pos x="3" y="98"/>
                </a:cxn>
                <a:cxn ang="0">
                  <a:pos x="1" y="99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18" y="106"/>
                </a:cxn>
                <a:cxn ang="0">
                  <a:pos x="30" y="102"/>
                </a:cxn>
                <a:cxn ang="0">
                  <a:pos x="42" y="96"/>
                </a:cxn>
                <a:cxn ang="0">
                  <a:pos x="54" y="89"/>
                </a:cxn>
                <a:cxn ang="0">
                  <a:pos x="76" y="75"/>
                </a:cxn>
                <a:cxn ang="0">
                  <a:pos x="86" y="68"/>
                </a:cxn>
                <a:cxn ang="0">
                  <a:pos x="98" y="63"/>
                </a:cxn>
                <a:cxn ang="0">
                  <a:pos x="98" y="63"/>
                </a:cxn>
                <a:cxn ang="0">
                  <a:pos x="161" y="37"/>
                </a:cxn>
                <a:cxn ang="0">
                  <a:pos x="192" y="24"/>
                </a:cxn>
                <a:cxn ang="0">
                  <a:pos x="224" y="12"/>
                </a:cxn>
                <a:cxn ang="0">
                  <a:pos x="224" y="12"/>
                </a:cxn>
                <a:cxn ang="0">
                  <a:pos x="226" y="11"/>
                </a:cxn>
                <a:cxn ang="0">
                  <a:pos x="228" y="8"/>
                </a:cxn>
                <a:cxn ang="0">
                  <a:pos x="228" y="4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1" y="0"/>
                </a:cxn>
              </a:cxnLst>
              <a:rect l="0" t="0" r="r" b="b"/>
              <a:pathLst>
                <a:path w="228" h="109">
                  <a:moveTo>
                    <a:pt x="221" y="0"/>
                  </a:moveTo>
                  <a:lnTo>
                    <a:pt x="221" y="0"/>
                  </a:lnTo>
                  <a:lnTo>
                    <a:pt x="170" y="20"/>
                  </a:lnTo>
                  <a:lnTo>
                    <a:pt x="145" y="30"/>
                  </a:lnTo>
                  <a:lnTo>
                    <a:pt x="122" y="42"/>
                  </a:lnTo>
                  <a:lnTo>
                    <a:pt x="122" y="42"/>
                  </a:lnTo>
                  <a:lnTo>
                    <a:pt x="107" y="47"/>
                  </a:lnTo>
                  <a:lnTo>
                    <a:pt x="94" y="52"/>
                  </a:lnTo>
                  <a:lnTo>
                    <a:pt x="81" y="58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54" y="73"/>
                  </a:lnTo>
                  <a:lnTo>
                    <a:pt x="38" y="84"/>
                  </a:lnTo>
                  <a:lnTo>
                    <a:pt x="31" y="88"/>
                  </a:lnTo>
                  <a:lnTo>
                    <a:pt x="22" y="93"/>
                  </a:lnTo>
                  <a:lnTo>
                    <a:pt x="14" y="96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3" y="98"/>
                  </a:lnTo>
                  <a:lnTo>
                    <a:pt x="1" y="99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18" y="106"/>
                  </a:lnTo>
                  <a:lnTo>
                    <a:pt x="30" y="102"/>
                  </a:lnTo>
                  <a:lnTo>
                    <a:pt x="42" y="96"/>
                  </a:lnTo>
                  <a:lnTo>
                    <a:pt x="54" y="89"/>
                  </a:lnTo>
                  <a:lnTo>
                    <a:pt x="76" y="75"/>
                  </a:lnTo>
                  <a:lnTo>
                    <a:pt x="86" y="68"/>
                  </a:lnTo>
                  <a:lnTo>
                    <a:pt x="98" y="63"/>
                  </a:lnTo>
                  <a:lnTo>
                    <a:pt x="98" y="63"/>
                  </a:lnTo>
                  <a:lnTo>
                    <a:pt x="161" y="37"/>
                  </a:lnTo>
                  <a:lnTo>
                    <a:pt x="192" y="24"/>
                  </a:lnTo>
                  <a:lnTo>
                    <a:pt x="224" y="12"/>
                  </a:lnTo>
                  <a:lnTo>
                    <a:pt x="224" y="12"/>
                  </a:lnTo>
                  <a:lnTo>
                    <a:pt x="226" y="11"/>
                  </a:lnTo>
                  <a:lnTo>
                    <a:pt x="228" y="8"/>
                  </a:lnTo>
                  <a:lnTo>
                    <a:pt x="228" y="4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71" name="Freeform 399"/>
            <p:cNvSpPr/>
            <p:nvPr/>
          </p:nvSpPr>
          <p:spPr bwMode="auto">
            <a:xfrm>
              <a:off x="5772151" y="1168401"/>
              <a:ext cx="136525" cy="65088"/>
            </a:xfrm>
            <a:custGeom>
              <a:avLst/>
              <a:gdLst/>
              <a:ahLst/>
              <a:cxnLst>
                <a:cxn ang="0">
                  <a:pos x="333" y="1"/>
                </a:cxn>
                <a:cxn ang="0">
                  <a:pos x="325" y="4"/>
                </a:cxn>
                <a:cxn ang="0">
                  <a:pos x="316" y="4"/>
                </a:cxn>
                <a:cxn ang="0">
                  <a:pos x="293" y="16"/>
                </a:cxn>
                <a:cxn ang="0">
                  <a:pos x="268" y="26"/>
                </a:cxn>
                <a:cxn ang="0">
                  <a:pos x="259" y="29"/>
                </a:cxn>
                <a:cxn ang="0">
                  <a:pos x="233" y="43"/>
                </a:cxn>
                <a:cxn ang="0">
                  <a:pos x="217" y="50"/>
                </a:cxn>
                <a:cxn ang="0">
                  <a:pos x="172" y="65"/>
                </a:cxn>
                <a:cxn ang="0">
                  <a:pos x="148" y="77"/>
                </a:cxn>
                <a:cxn ang="0">
                  <a:pos x="76" y="118"/>
                </a:cxn>
                <a:cxn ang="0">
                  <a:pos x="58" y="127"/>
                </a:cxn>
                <a:cxn ang="0">
                  <a:pos x="19" y="144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2"/>
                </a:cxn>
                <a:cxn ang="0">
                  <a:pos x="6" y="165"/>
                </a:cxn>
                <a:cxn ang="0">
                  <a:pos x="9" y="164"/>
                </a:cxn>
                <a:cxn ang="0">
                  <a:pos x="19" y="157"/>
                </a:cxn>
                <a:cxn ang="0">
                  <a:pos x="50" y="141"/>
                </a:cxn>
                <a:cxn ang="0">
                  <a:pos x="92" y="122"/>
                </a:cxn>
                <a:cxn ang="0">
                  <a:pos x="119" y="106"/>
                </a:cxn>
                <a:cxn ang="0">
                  <a:pos x="173" y="79"/>
                </a:cxn>
                <a:cxn ang="0">
                  <a:pos x="203" y="68"/>
                </a:cxn>
                <a:cxn ang="0">
                  <a:pos x="223" y="60"/>
                </a:cxn>
                <a:cxn ang="0">
                  <a:pos x="283" y="34"/>
                </a:cxn>
                <a:cxn ang="0">
                  <a:pos x="304" y="22"/>
                </a:cxn>
                <a:cxn ang="0">
                  <a:pos x="325" y="14"/>
                </a:cxn>
                <a:cxn ang="0">
                  <a:pos x="334" y="14"/>
                </a:cxn>
                <a:cxn ang="0">
                  <a:pos x="342" y="11"/>
                </a:cxn>
                <a:cxn ang="0">
                  <a:pos x="342" y="8"/>
                </a:cxn>
                <a:cxn ang="0">
                  <a:pos x="340" y="1"/>
                </a:cxn>
                <a:cxn ang="0">
                  <a:pos x="336" y="0"/>
                </a:cxn>
                <a:cxn ang="0">
                  <a:pos x="333" y="1"/>
                </a:cxn>
              </a:cxnLst>
              <a:rect l="0" t="0" r="r" b="b"/>
              <a:pathLst>
                <a:path w="343" h="165">
                  <a:moveTo>
                    <a:pt x="333" y="1"/>
                  </a:moveTo>
                  <a:lnTo>
                    <a:pt x="333" y="1"/>
                  </a:lnTo>
                  <a:lnTo>
                    <a:pt x="330" y="4"/>
                  </a:lnTo>
                  <a:lnTo>
                    <a:pt x="325" y="4"/>
                  </a:lnTo>
                  <a:lnTo>
                    <a:pt x="319" y="4"/>
                  </a:lnTo>
                  <a:lnTo>
                    <a:pt x="316" y="4"/>
                  </a:lnTo>
                  <a:lnTo>
                    <a:pt x="316" y="4"/>
                  </a:lnTo>
                  <a:lnTo>
                    <a:pt x="293" y="16"/>
                  </a:lnTo>
                  <a:lnTo>
                    <a:pt x="282" y="21"/>
                  </a:lnTo>
                  <a:lnTo>
                    <a:pt x="268" y="26"/>
                  </a:lnTo>
                  <a:lnTo>
                    <a:pt x="268" y="26"/>
                  </a:lnTo>
                  <a:lnTo>
                    <a:pt x="259" y="29"/>
                  </a:lnTo>
                  <a:lnTo>
                    <a:pt x="250" y="33"/>
                  </a:lnTo>
                  <a:lnTo>
                    <a:pt x="233" y="43"/>
                  </a:lnTo>
                  <a:lnTo>
                    <a:pt x="233" y="43"/>
                  </a:lnTo>
                  <a:lnTo>
                    <a:pt x="217" y="50"/>
                  </a:lnTo>
                  <a:lnTo>
                    <a:pt x="203" y="55"/>
                  </a:lnTo>
                  <a:lnTo>
                    <a:pt x="172" y="65"/>
                  </a:lnTo>
                  <a:lnTo>
                    <a:pt x="172" y="65"/>
                  </a:lnTo>
                  <a:lnTo>
                    <a:pt x="148" y="77"/>
                  </a:lnTo>
                  <a:lnTo>
                    <a:pt x="123" y="89"/>
                  </a:lnTo>
                  <a:lnTo>
                    <a:pt x="76" y="118"/>
                  </a:lnTo>
                  <a:lnTo>
                    <a:pt x="76" y="118"/>
                  </a:lnTo>
                  <a:lnTo>
                    <a:pt x="58" y="127"/>
                  </a:lnTo>
                  <a:lnTo>
                    <a:pt x="38" y="135"/>
                  </a:lnTo>
                  <a:lnTo>
                    <a:pt x="19" y="144"/>
                  </a:lnTo>
                  <a:lnTo>
                    <a:pt x="11" y="149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2" y="164"/>
                  </a:lnTo>
                  <a:lnTo>
                    <a:pt x="6" y="165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19" y="157"/>
                  </a:lnTo>
                  <a:lnTo>
                    <a:pt x="29" y="152"/>
                  </a:lnTo>
                  <a:lnTo>
                    <a:pt x="50" y="141"/>
                  </a:lnTo>
                  <a:lnTo>
                    <a:pt x="72" y="132"/>
                  </a:lnTo>
                  <a:lnTo>
                    <a:pt x="92" y="122"/>
                  </a:lnTo>
                  <a:lnTo>
                    <a:pt x="92" y="122"/>
                  </a:lnTo>
                  <a:lnTo>
                    <a:pt x="119" y="106"/>
                  </a:lnTo>
                  <a:lnTo>
                    <a:pt x="145" y="92"/>
                  </a:lnTo>
                  <a:lnTo>
                    <a:pt x="173" y="79"/>
                  </a:lnTo>
                  <a:lnTo>
                    <a:pt x="187" y="73"/>
                  </a:lnTo>
                  <a:lnTo>
                    <a:pt x="203" y="68"/>
                  </a:lnTo>
                  <a:lnTo>
                    <a:pt x="203" y="68"/>
                  </a:lnTo>
                  <a:lnTo>
                    <a:pt x="223" y="60"/>
                  </a:lnTo>
                  <a:lnTo>
                    <a:pt x="244" y="52"/>
                  </a:lnTo>
                  <a:lnTo>
                    <a:pt x="283" y="34"/>
                  </a:lnTo>
                  <a:lnTo>
                    <a:pt x="283" y="34"/>
                  </a:lnTo>
                  <a:lnTo>
                    <a:pt x="304" y="22"/>
                  </a:lnTo>
                  <a:lnTo>
                    <a:pt x="314" y="17"/>
                  </a:lnTo>
                  <a:lnTo>
                    <a:pt x="325" y="14"/>
                  </a:lnTo>
                  <a:lnTo>
                    <a:pt x="325" y="14"/>
                  </a:lnTo>
                  <a:lnTo>
                    <a:pt x="334" y="14"/>
                  </a:lnTo>
                  <a:lnTo>
                    <a:pt x="338" y="13"/>
                  </a:lnTo>
                  <a:lnTo>
                    <a:pt x="342" y="11"/>
                  </a:lnTo>
                  <a:lnTo>
                    <a:pt x="342" y="11"/>
                  </a:lnTo>
                  <a:lnTo>
                    <a:pt x="342" y="8"/>
                  </a:lnTo>
                  <a:lnTo>
                    <a:pt x="343" y="5"/>
                  </a:lnTo>
                  <a:lnTo>
                    <a:pt x="340" y="1"/>
                  </a:lnTo>
                  <a:lnTo>
                    <a:pt x="339" y="0"/>
                  </a:lnTo>
                  <a:lnTo>
                    <a:pt x="336" y="0"/>
                  </a:lnTo>
                  <a:lnTo>
                    <a:pt x="335" y="0"/>
                  </a:lnTo>
                  <a:lnTo>
                    <a:pt x="333" y="1"/>
                  </a:lnTo>
                  <a:lnTo>
                    <a:pt x="3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72" name="Freeform 400"/>
            <p:cNvSpPr/>
            <p:nvPr/>
          </p:nvSpPr>
          <p:spPr bwMode="auto">
            <a:xfrm>
              <a:off x="5813426" y="1204913"/>
              <a:ext cx="111125" cy="57150"/>
            </a:xfrm>
            <a:custGeom>
              <a:avLst/>
              <a:gdLst/>
              <a:ahLst/>
              <a:cxnLst>
                <a:cxn ang="0">
                  <a:pos x="270" y="0"/>
                </a:cxn>
                <a:cxn ang="0">
                  <a:pos x="270" y="0"/>
                </a:cxn>
                <a:cxn ang="0">
                  <a:pos x="238" y="18"/>
                </a:cxn>
                <a:cxn ang="0">
                  <a:pos x="204" y="35"/>
                </a:cxn>
                <a:cxn ang="0">
                  <a:pos x="137" y="68"/>
                </a:cxn>
                <a:cxn ang="0">
                  <a:pos x="69" y="99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3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1"/>
                </a:cxn>
                <a:cxn ang="0">
                  <a:pos x="7" y="141"/>
                </a:cxn>
                <a:cxn ang="0">
                  <a:pos x="76" y="109"/>
                </a:cxn>
                <a:cxn ang="0">
                  <a:pos x="142" y="77"/>
                </a:cxn>
                <a:cxn ang="0">
                  <a:pos x="210" y="45"/>
                </a:cxn>
                <a:cxn ang="0">
                  <a:pos x="243" y="28"/>
                </a:cxn>
                <a:cxn ang="0">
                  <a:pos x="276" y="10"/>
                </a:cxn>
                <a:cxn ang="0">
                  <a:pos x="276" y="10"/>
                </a:cxn>
                <a:cxn ang="0">
                  <a:pos x="278" y="9"/>
                </a:cxn>
                <a:cxn ang="0">
                  <a:pos x="278" y="6"/>
                </a:cxn>
                <a:cxn ang="0">
                  <a:pos x="278" y="2"/>
                </a:cxn>
                <a:cxn ang="0">
                  <a:pos x="274" y="0"/>
                </a:cxn>
                <a:cxn ang="0">
                  <a:pos x="273" y="0"/>
                </a:cxn>
                <a:cxn ang="0">
                  <a:pos x="270" y="0"/>
                </a:cxn>
                <a:cxn ang="0">
                  <a:pos x="270" y="0"/>
                </a:cxn>
              </a:cxnLst>
              <a:rect l="0" t="0" r="r" b="b"/>
              <a:pathLst>
                <a:path w="278" h="142">
                  <a:moveTo>
                    <a:pt x="270" y="0"/>
                  </a:moveTo>
                  <a:lnTo>
                    <a:pt x="270" y="0"/>
                  </a:lnTo>
                  <a:lnTo>
                    <a:pt x="238" y="18"/>
                  </a:lnTo>
                  <a:lnTo>
                    <a:pt x="204" y="35"/>
                  </a:lnTo>
                  <a:lnTo>
                    <a:pt x="137" y="68"/>
                  </a:lnTo>
                  <a:lnTo>
                    <a:pt x="69" y="99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3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76" y="109"/>
                  </a:lnTo>
                  <a:lnTo>
                    <a:pt x="142" y="77"/>
                  </a:lnTo>
                  <a:lnTo>
                    <a:pt x="210" y="45"/>
                  </a:lnTo>
                  <a:lnTo>
                    <a:pt x="243" y="28"/>
                  </a:lnTo>
                  <a:lnTo>
                    <a:pt x="276" y="10"/>
                  </a:lnTo>
                  <a:lnTo>
                    <a:pt x="276" y="10"/>
                  </a:lnTo>
                  <a:lnTo>
                    <a:pt x="278" y="9"/>
                  </a:lnTo>
                  <a:lnTo>
                    <a:pt x="278" y="6"/>
                  </a:lnTo>
                  <a:lnTo>
                    <a:pt x="278" y="2"/>
                  </a:lnTo>
                  <a:lnTo>
                    <a:pt x="274" y="0"/>
                  </a:lnTo>
                  <a:lnTo>
                    <a:pt x="273" y="0"/>
                  </a:lnTo>
                  <a:lnTo>
                    <a:pt x="270" y="0"/>
                  </a:lnTo>
                  <a:lnTo>
                    <a:pt x="27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73" name="Freeform 401"/>
            <p:cNvSpPr>
              <a:spLocks noEditPoints="1"/>
            </p:cNvSpPr>
            <p:nvPr/>
          </p:nvSpPr>
          <p:spPr bwMode="auto">
            <a:xfrm>
              <a:off x="5248276" y="1095376"/>
              <a:ext cx="727075" cy="561975"/>
            </a:xfrm>
            <a:custGeom>
              <a:avLst/>
              <a:gdLst/>
              <a:ahLst/>
              <a:cxnLst>
                <a:cxn ang="0">
                  <a:pos x="1801" y="361"/>
                </a:cxn>
                <a:cxn ang="0">
                  <a:pos x="1711" y="258"/>
                </a:cxn>
                <a:cxn ang="0">
                  <a:pos x="1610" y="119"/>
                </a:cxn>
                <a:cxn ang="0">
                  <a:pos x="1511" y="36"/>
                </a:cxn>
                <a:cxn ang="0">
                  <a:pos x="1477" y="7"/>
                </a:cxn>
                <a:cxn ang="0">
                  <a:pos x="1446" y="15"/>
                </a:cxn>
                <a:cxn ang="0">
                  <a:pos x="899" y="0"/>
                </a:cxn>
                <a:cxn ang="0">
                  <a:pos x="331" y="8"/>
                </a:cxn>
                <a:cxn ang="0">
                  <a:pos x="308" y="32"/>
                </a:cxn>
                <a:cxn ang="0">
                  <a:pos x="228" y="115"/>
                </a:cxn>
                <a:cxn ang="0">
                  <a:pos x="41" y="325"/>
                </a:cxn>
                <a:cxn ang="0">
                  <a:pos x="0" y="431"/>
                </a:cxn>
                <a:cxn ang="0">
                  <a:pos x="4" y="448"/>
                </a:cxn>
                <a:cxn ang="0">
                  <a:pos x="64" y="551"/>
                </a:cxn>
                <a:cxn ang="0">
                  <a:pos x="229" y="780"/>
                </a:cxn>
                <a:cxn ang="0">
                  <a:pos x="433" y="983"/>
                </a:cxn>
                <a:cxn ang="0">
                  <a:pos x="556" y="1103"/>
                </a:cxn>
                <a:cxn ang="0">
                  <a:pos x="729" y="1265"/>
                </a:cxn>
                <a:cxn ang="0">
                  <a:pos x="869" y="1377"/>
                </a:cxn>
                <a:cxn ang="0">
                  <a:pos x="914" y="1413"/>
                </a:cxn>
                <a:cxn ang="0">
                  <a:pos x="962" y="1400"/>
                </a:cxn>
                <a:cxn ang="0">
                  <a:pos x="1071" y="1317"/>
                </a:cxn>
                <a:cxn ang="0">
                  <a:pos x="1238" y="1188"/>
                </a:cxn>
                <a:cxn ang="0">
                  <a:pos x="1364" y="1054"/>
                </a:cxn>
                <a:cxn ang="0">
                  <a:pos x="1527" y="896"/>
                </a:cxn>
                <a:cxn ang="0">
                  <a:pos x="1677" y="741"/>
                </a:cxn>
                <a:cxn ang="0">
                  <a:pos x="1777" y="599"/>
                </a:cxn>
                <a:cxn ang="0">
                  <a:pos x="1825" y="518"/>
                </a:cxn>
                <a:cxn ang="0">
                  <a:pos x="1826" y="423"/>
                </a:cxn>
                <a:cxn ang="0">
                  <a:pos x="1756" y="547"/>
                </a:cxn>
                <a:cxn ang="0">
                  <a:pos x="1711" y="619"/>
                </a:cxn>
                <a:cxn ang="0">
                  <a:pos x="1541" y="819"/>
                </a:cxn>
                <a:cxn ang="0">
                  <a:pos x="1344" y="1009"/>
                </a:cxn>
                <a:cxn ang="0">
                  <a:pos x="1185" y="1173"/>
                </a:cxn>
                <a:cxn ang="0">
                  <a:pos x="980" y="1324"/>
                </a:cxn>
                <a:cxn ang="0">
                  <a:pos x="922" y="1355"/>
                </a:cxn>
                <a:cxn ang="0">
                  <a:pos x="911" y="1349"/>
                </a:cxn>
                <a:cxn ang="0">
                  <a:pos x="826" y="1286"/>
                </a:cxn>
                <a:cxn ang="0">
                  <a:pos x="699" y="1170"/>
                </a:cxn>
                <a:cxn ang="0">
                  <a:pos x="598" y="1075"/>
                </a:cxn>
                <a:cxn ang="0">
                  <a:pos x="530" y="1009"/>
                </a:cxn>
                <a:cxn ang="0">
                  <a:pos x="432" y="921"/>
                </a:cxn>
                <a:cxn ang="0">
                  <a:pos x="202" y="677"/>
                </a:cxn>
                <a:cxn ang="0">
                  <a:pos x="106" y="529"/>
                </a:cxn>
                <a:cxn ang="0">
                  <a:pos x="49" y="418"/>
                </a:cxn>
                <a:cxn ang="0">
                  <a:pos x="97" y="333"/>
                </a:cxn>
                <a:cxn ang="0">
                  <a:pos x="247" y="164"/>
                </a:cxn>
                <a:cxn ang="0">
                  <a:pos x="343" y="62"/>
                </a:cxn>
                <a:cxn ang="0">
                  <a:pos x="765" y="49"/>
                </a:cxn>
                <a:cxn ang="0">
                  <a:pos x="1316" y="58"/>
                </a:cxn>
                <a:cxn ang="0">
                  <a:pos x="1478" y="64"/>
                </a:cxn>
                <a:cxn ang="0">
                  <a:pos x="1586" y="163"/>
                </a:cxn>
                <a:cxn ang="0">
                  <a:pos x="1695" y="309"/>
                </a:cxn>
                <a:cxn ang="0">
                  <a:pos x="1765" y="389"/>
                </a:cxn>
                <a:cxn ang="0">
                  <a:pos x="1786" y="484"/>
                </a:cxn>
              </a:cxnLst>
              <a:rect l="0" t="0" r="r" b="b"/>
              <a:pathLst>
                <a:path w="1833" h="1415">
                  <a:moveTo>
                    <a:pt x="1812" y="374"/>
                  </a:moveTo>
                  <a:lnTo>
                    <a:pt x="1812" y="374"/>
                  </a:lnTo>
                  <a:lnTo>
                    <a:pt x="1808" y="367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795" y="351"/>
                  </a:lnTo>
                  <a:lnTo>
                    <a:pt x="1788" y="342"/>
                  </a:lnTo>
                  <a:lnTo>
                    <a:pt x="1773" y="322"/>
                  </a:lnTo>
                  <a:lnTo>
                    <a:pt x="1737" y="288"/>
                  </a:lnTo>
                  <a:lnTo>
                    <a:pt x="1737" y="288"/>
                  </a:lnTo>
                  <a:lnTo>
                    <a:pt x="1724" y="274"/>
                  </a:lnTo>
                  <a:lnTo>
                    <a:pt x="1711" y="258"/>
                  </a:lnTo>
                  <a:lnTo>
                    <a:pt x="1689" y="227"/>
                  </a:lnTo>
                  <a:lnTo>
                    <a:pt x="1668" y="193"/>
                  </a:lnTo>
                  <a:lnTo>
                    <a:pt x="1657" y="177"/>
                  </a:lnTo>
                  <a:lnTo>
                    <a:pt x="1646" y="161"/>
                  </a:lnTo>
                  <a:lnTo>
                    <a:pt x="1646" y="161"/>
                  </a:lnTo>
                  <a:lnTo>
                    <a:pt x="1629" y="140"/>
                  </a:lnTo>
                  <a:lnTo>
                    <a:pt x="1610" y="119"/>
                  </a:lnTo>
                  <a:lnTo>
                    <a:pt x="1591" y="100"/>
                  </a:lnTo>
                  <a:lnTo>
                    <a:pt x="1570" y="83"/>
                  </a:lnTo>
                  <a:lnTo>
                    <a:pt x="1570" y="83"/>
                  </a:lnTo>
                  <a:lnTo>
                    <a:pt x="1552" y="70"/>
                  </a:lnTo>
                  <a:lnTo>
                    <a:pt x="1531" y="53"/>
                  </a:lnTo>
                  <a:lnTo>
                    <a:pt x="1520" y="45"/>
                  </a:lnTo>
                  <a:lnTo>
                    <a:pt x="1511" y="36"/>
                  </a:lnTo>
                  <a:lnTo>
                    <a:pt x="1503" y="27"/>
                  </a:lnTo>
                  <a:lnTo>
                    <a:pt x="1497" y="19"/>
                  </a:lnTo>
                  <a:lnTo>
                    <a:pt x="1497" y="19"/>
                  </a:lnTo>
                  <a:lnTo>
                    <a:pt x="1494" y="13"/>
                  </a:lnTo>
                  <a:lnTo>
                    <a:pt x="1489" y="11"/>
                  </a:lnTo>
                  <a:lnTo>
                    <a:pt x="1484" y="8"/>
                  </a:lnTo>
                  <a:lnTo>
                    <a:pt x="1477" y="7"/>
                  </a:lnTo>
                  <a:lnTo>
                    <a:pt x="1463" y="7"/>
                  </a:lnTo>
                  <a:lnTo>
                    <a:pt x="1463" y="7"/>
                  </a:lnTo>
                  <a:lnTo>
                    <a:pt x="1457" y="8"/>
                  </a:lnTo>
                  <a:lnTo>
                    <a:pt x="1452" y="10"/>
                  </a:lnTo>
                  <a:lnTo>
                    <a:pt x="1448" y="12"/>
                  </a:lnTo>
                  <a:lnTo>
                    <a:pt x="1446" y="15"/>
                  </a:lnTo>
                  <a:lnTo>
                    <a:pt x="1446" y="15"/>
                  </a:lnTo>
                  <a:lnTo>
                    <a:pt x="1376" y="13"/>
                  </a:lnTo>
                  <a:lnTo>
                    <a:pt x="1308" y="12"/>
                  </a:lnTo>
                  <a:lnTo>
                    <a:pt x="1172" y="7"/>
                  </a:lnTo>
                  <a:lnTo>
                    <a:pt x="1036" y="2"/>
                  </a:lnTo>
                  <a:lnTo>
                    <a:pt x="967" y="0"/>
                  </a:lnTo>
                  <a:lnTo>
                    <a:pt x="899" y="0"/>
                  </a:lnTo>
                  <a:lnTo>
                    <a:pt x="899" y="0"/>
                  </a:lnTo>
                  <a:lnTo>
                    <a:pt x="832" y="0"/>
                  </a:lnTo>
                  <a:lnTo>
                    <a:pt x="765" y="3"/>
                  </a:lnTo>
                  <a:lnTo>
                    <a:pt x="699" y="6"/>
                  </a:lnTo>
                  <a:lnTo>
                    <a:pt x="632" y="7"/>
                  </a:lnTo>
                  <a:lnTo>
                    <a:pt x="335" y="7"/>
                  </a:lnTo>
                  <a:lnTo>
                    <a:pt x="335" y="7"/>
                  </a:lnTo>
                  <a:lnTo>
                    <a:pt x="331" y="8"/>
                  </a:lnTo>
                  <a:lnTo>
                    <a:pt x="327" y="8"/>
                  </a:lnTo>
                  <a:lnTo>
                    <a:pt x="321" y="13"/>
                  </a:lnTo>
                  <a:lnTo>
                    <a:pt x="321" y="13"/>
                  </a:lnTo>
                  <a:lnTo>
                    <a:pt x="318" y="16"/>
                  </a:lnTo>
                  <a:lnTo>
                    <a:pt x="315" y="19"/>
                  </a:lnTo>
                  <a:lnTo>
                    <a:pt x="315" y="19"/>
                  </a:lnTo>
                  <a:lnTo>
                    <a:pt x="308" y="32"/>
                  </a:lnTo>
                  <a:lnTo>
                    <a:pt x="298" y="45"/>
                  </a:lnTo>
                  <a:lnTo>
                    <a:pt x="288" y="58"/>
                  </a:lnTo>
                  <a:lnTo>
                    <a:pt x="275" y="70"/>
                  </a:lnTo>
                  <a:lnTo>
                    <a:pt x="251" y="92"/>
                  </a:lnTo>
                  <a:lnTo>
                    <a:pt x="238" y="104"/>
                  </a:lnTo>
                  <a:lnTo>
                    <a:pt x="228" y="115"/>
                  </a:lnTo>
                  <a:lnTo>
                    <a:pt x="228" y="115"/>
                  </a:lnTo>
                  <a:lnTo>
                    <a:pt x="171" y="177"/>
                  </a:lnTo>
                  <a:lnTo>
                    <a:pt x="114" y="236"/>
                  </a:lnTo>
                  <a:lnTo>
                    <a:pt x="114" y="236"/>
                  </a:lnTo>
                  <a:lnTo>
                    <a:pt x="96" y="255"/>
                  </a:lnTo>
                  <a:lnTo>
                    <a:pt x="77" y="278"/>
                  </a:lnTo>
                  <a:lnTo>
                    <a:pt x="59" y="301"/>
                  </a:lnTo>
                  <a:lnTo>
                    <a:pt x="41" y="325"/>
                  </a:lnTo>
                  <a:lnTo>
                    <a:pt x="26" y="351"/>
                  </a:lnTo>
                  <a:lnTo>
                    <a:pt x="20" y="364"/>
                  </a:lnTo>
                  <a:lnTo>
                    <a:pt x="13" y="377"/>
                  </a:lnTo>
                  <a:lnTo>
                    <a:pt x="8" y="390"/>
                  </a:lnTo>
                  <a:lnTo>
                    <a:pt x="5" y="403"/>
                  </a:lnTo>
                  <a:lnTo>
                    <a:pt x="3" y="41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0" y="433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1" y="442"/>
                  </a:lnTo>
                  <a:lnTo>
                    <a:pt x="4" y="448"/>
                  </a:lnTo>
                  <a:lnTo>
                    <a:pt x="4" y="448"/>
                  </a:lnTo>
                  <a:lnTo>
                    <a:pt x="8" y="462"/>
                  </a:lnTo>
                  <a:lnTo>
                    <a:pt x="15" y="475"/>
                  </a:lnTo>
                  <a:lnTo>
                    <a:pt x="22" y="490"/>
                  </a:lnTo>
                  <a:lnTo>
                    <a:pt x="30" y="503"/>
                  </a:lnTo>
                  <a:lnTo>
                    <a:pt x="47" y="527"/>
                  </a:lnTo>
                  <a:lnTo>
                    <a:pt x="64" y="551"/>
                  </a:lnTo>
                  <a:lnTo>
                    <a:pt x="64" y="551"/>
                  </a:lnTo>
                  <a:lnTo>
                    <a:pt x="90" y="590"/>
                  </a:lnTo>
                  <a:lnTo>
                    <a:pt x="115" y="629"/>
                  </a:lnTo>
                  <a:lnTo>
                    <a:pt x="141" y="667"/>
                  </a:lnTo>
                  <a:lnTo>
                    <a:pt x="169" y="705"/>
                  </a:lnTo>
                  <a:lnTo>
                    <a:pt x="169" y="705"/>
                  </a:lnTo>
                  <a:lnTo>
                    <a:pt x="198" y="743"/>
                  </a:lnTo>
                  <a:lnTo>
                    <a:pt x="229" y="780"/>
                  </a:lnTo>
                  <a:lnTo>
                    <a:pt x="260" y="816"/>
                  </a:lnTo>
                  <a:lnTo>
                    <a:pt x="293" y="850"/>
                  </a:lnTo>
                  <a:lnTo>
                    <a:pt x="327" y="886"/>
                  </a:lnTo>
                  <a:lnTo>
                    <a:pt x="362" y="918"/>
                  </a:lnTo>
                  <a:lnTo>
                    <a:pt x="398" y="951"/>
                  </a:lnTo>
                  <a:lnTo>
                    <a:pt x="433" y="983"/>
                  </a:lnTo>
                  <a:lnTo>
                    <a:pt x="433" y="983"/>
                  </a:lnTo>
                  <a:lnTo>
                    <a:pt x="449" y="998"/>
                  </a:lnTo>
                  <a:lnTo>
                    <a:pt x="465" y="1013"/>
                  </a:lnTo>
                  <a:lnTo>
                    <a:pt x="495" y="1044"/>
                  </a:lnTo>
                  <a:lnTo>
                    <a:pt x="525" y="1074"/>
                  </a:lnTo>
                  <a:lnTo>
                    <a:pt x="539" y="1090"/>
                  </a:lnTo>
                  <a:lnTo>
                    <a:pt x="556" y="1103"/>
                  </a:lnTo>
                  <a:lnTo>
                    <a:pt x="556" y="1103"/>
                  </a:lnTo>
                  <a:lnTo>
                    <a:pt x="593" y="1133"/>
                  </a:lnTo>
                  <a:lnTo>
                    <a:pt x="627" y="1164"/>
                  </a:lnTo>
                  <a:lnTo>
                    <a:pt x="661" y="1197"/>
                  </a:lnTo>
                  <a:lnTo>
                    <a:pt x="693" y="1231"/>
                  </a:lnTo>
                  <a:lnTo>
                    <a:pt x="693" y="1231"/>
                  </a:lnTo>
                  <a:lnTo>
                    <a:pt x="710" y="1248"/>
                  </a:lnTo>
                  <a:lnTo>
                    <a:pt x="729" y="1265"/>
                  </a:lnTo>
                  <a:lnTo>
                    <a:pt x="747" y="1281"/>
                  </a:lnTo>
                  <a:lnTo>
                    <a:pt x="765" y="1295"/>
                  </a:lnTo>
                  <a:lnTo>
                    <a:pt x="803" y="1324"/>
                  </a:lnTo>
                  <a:lnTo>
                    <a:pt x="841" y="1354"/>
                  </a:lnTo>
                  <a:lnTo>
                    <a:pt x="841" y="1354"/>
                  </a:lnTo>
                  <a:lnTo>
                    <a:pt x="853" y="1364"/>
                  </a:lnTo>
                  <a:lnTo>
                    <a:pt x="869" y="1377"/>
                  </a:lnTo>
                  <a:lnTo>
                    <a:pt x="884" y="1391"/>
                  </a:lnTo>
                  <a:lnTo>
                    <a:pt x="892" y="1396"/>
                  </a:lnTo>
                  <a:lnTo>
                    <a:pt x="900" y="1398"/>
                  </a:lnTo>
                  <a:lnTo>
                    <a:pt x="900" y="1398"/>
                  </a:lnTo>
                  <a:lnTo>
                    <a:pt x="904" y="1406"/>
                  </a:lnTo>
                  <a:lnTo>
                    <a:pt x="911" y="1411"/>
                  </a:lnTo>
                  <a:lnTo>
                    <a:pt x="914" y="1413"/>
                  </a:lnTo>
                  <a:lnTo>
                    <a:pt x="918" y="1414"/>
                  </a:lnTo>
                  <a:lnTo>
                    <a:pt x="922" y="1415"/>
                  </a:lnTo>
                  <a:lnTo>
                    <a:pt x="928" y="1414"/>
                  </a:lnTo>
                  <a:lnTo>
                    <a:pt x="928" y="1414"/>
                  </a:lnTo>
                  <a:lnTo>
                    <a:pt x="941" y="1411"/>
                  </a:lnTo>
                  <a:lnTo>
                    <a:pt x="951" y="1406"/>
                  </a:lnTo>
                  <a:lnTo>
                    <a:pt x="962" y="1400"/>
                  </a:lnTo>
                  <a:lnTo>
                    <a:pt x="972" y="1391"/>
                  </a:lnTo>
                  <a:lnTo>
                    <a:pt x="972" y="1391"/>
                  </a:lnTo>
                  <a:lnTo>
                    <a:pt x="996" y="1371"/>
                  </a:lnTo>
                  <a:lnTo>
                    <a:pt x="1020" y="1353"/>
                  </a:lnTo>
                  <a:lnTo>
                    <a:pt x="1045" y="1334"/>
                  </a:lnTo>
                  <a:lnTo>
                    <a:pt x="1071" y="1317"/>
                  </a:lnTo>
                  <a:lnTo>
                    <a:pt x="1071" y="1317"/>
                  </a:lnTo>
                  <a:lnTo>
                    <a:pt x="1092" y="1303"/>
                  </a:lnTo>
                  <a:lnTo>
                    <a:pt x="1115" y="1287"/>
                  </a:lnTo>
                  <a:lnTo>
                    <a:pt x="1155" y="1255"/>
                  </a:lnTo>
                  <a:lnTo>
                    <a:pt x="1196" y="1221"/>
                  </a:lnTo>
                  <a:lnTo>
                    <a:pt x="1217" y="1204"/>
                  </a:lnTo>
                  <a:lnTo>
                    <a:pt x="1238" y="1188"/>
                  </a:lnTo>
                  <a:lnTo>
                    <a:pt x="1238" y="1188"/>
                  </a:lnTo>
                  <a:lnTo>
                    <a:pt x="1256" y="1175"/>
                  </a:lnTo>
                  <a:lnTo>
                    <a:pt x="1273" y="1159"/>
                  </a:lnTo>
                  <a:lnTo>
                    <a:pt x="1289" y="1143"/>
                  </a:lnTo>
                  <a:lnTo>
                    <a:pt x="1304" y="1126"/>
                  </a:lnTo>
                  <a:lnTo>
                    <a:pt x="1336" y="1091"/>
                  </a:lnTo>
                  <a:lnTo>
                    <a:pt x="1364" y="1054"/>
                  </a:lnTo>
                  <a:lnTo>
                    <a:pt x="1364" y="1054"/>
                  </a:lnTo>
                  <a:lnTo>
                    <a:pt x="1379" y="1037"/>
                  </a:lnTo>
                  <a:lnTo>
                    <a:pt x="1395" y="1020"/>
                  </a:lnTo>
                  <a:lnTo>
                    <a:pt x="1426" y="990"/>
                  </a:lnTo>
                  <a:lnTo>
                    <a:pt x="1460" y="960"/>
                  </a:lnTo>
                  <a:lnTo>
                    <a:pt x="1494" y="929"/>
                  </a:lnTo>
                  <a:lnTo>
                    <a:pt x="1494" y="929"/>
                  </a:lnTo>
                  <a:lnTo>
                    <a:pt x="1527" y="896"/>
                  </a:lnTo>
                  <a:lnTo>
                    <a:pt x="1559" y="862"/>
                  </a:lnTo>
                  <a:lnTo>
                    <a:pt x="1592" y="830"/>
                  </a:lnTo>
                  <a:lnTo>
                    <a:pt x="1626" y="796"/>
                  </a:lnTo>
                  <a:lnTo>
                    <a:pt x="1626" y="796"/>
                  </a:lnTo>
                  <a:lnTo>
                    <a:pt x="1644" y="779"/>
                  </a:lnTo>
                  <a:lnTo>
                    <a:pt x="1661" y="759"/>
                  </a:lnTo>
                  <a:lnTo>
                    <a:pt x="1677" y="741"/>
                  </a:lnTo>
                  <a:lnTo>
                    <a:pt x="1691" y="720"/>
                  </a:lnTo>
                  <a:lnTo>
                    <a:pt x="1722" y="680"/>
                  </a:lnTo>
                  <a:lnTo>
                    <a:pt x="1752" y="640"/>
                  </a:lnTo>
                  <a:lnTo>
                    <a:pt x="1752" y="640"/>
                  </a:lnTo>
                  <a:lnTo>
                    <a:pt x="1761" y="627"/>
                  </a:lnTo>
                  <a:lnTo>
                    <a:pt x="1770" y="614"/>
                  </a:lnTo>
                  <a:lnTo>
                    <a:pt x="1777" y="599"/>
                  </a:lnTo>
                  <a:lnTo>
                    <a:pt x="1783" y="585"/>
                  </a:lnTo>
                  <a:lnTo>
                    <a:pt x="1783" y="585"/>
                  </a:lnTo>
                  <a:lnTo>
                    <a:pt x="1787" y="575"/>
                  </a:lnTo>
                  <a:lnTo>
                    <a:pt x="1794" y="565"/>
                  </a:lnTo>
                  <a:lnTo>
                    <a:pt x="1807" y="547"/>
                  </a:lnTo>
                  <a:lnTo>
                    <a:pt x="1818" y="527"/>
                  </a:lnTo>
                  <a:lnTo>
                    <a:pt x="1825" y="518"/>
                  </a:lnTo>
                  <a:lnTo>
                    <a:pt x="1829" y="507"/>
                  </a:lnTo>
                  <a:lnTo>
                    <a:pt x="1829" y="507"/>
                  </a:lnTo>
                  <a:lnTo>
                    <a:pt x="1831" y="491"/>
                  </a:lnTo>
                  <a:lnTo>
                    <a:pt x="1833" y="474"/>
                  </a:lnTo>
                  <a:lnTo>
                    <a:pt x="1833" y="457"/>
                  </a:lnTo>
                  <a:lnTo>
                    <a:pt x="1830" y="440"/>
                  </a:lnTo>
                  <a:lnTo>
                    <a:pt x="1826" y="423"/>
                  </a:lnTo>
                  <a:lnTo>
                    <a:pt x="1821" y="406"/>
                  </a:lnTo>
                  <a:lnTo>
                    <a:pt x="1812" y="374"/>
                  </a:lnTo>
                  <a:lnTo>
                    <a:pt x="1812" y="374"/>
                  </a:lnTo>
                  <a:close/>
                  <a:moveTo>
                    <a:pt x="1778" y="513"/>
                  </a:moveTo>
                  <a:lnTo>
                    <a:pt x="1778" y="513"/>
                  </a:lnTo>
                  <a:lnTo>
                    <a:pt x="1767" y="531"/>
                  </a:lnTo>
                  <a:lnTo>
                    <a:pt x="1756" y="547"/>
                  </a:lnTo>
                  <a:lnTo>
                    <a:pt x="1744" y="564"/>
                  </a:lnTo>
                  <a:lnTo>
                    <a:pt x="1739" y="572"/>
                  </a:lnTo>
                  <a:lnTo>
                    <a:pt x="1735" y="582"/>
                  </a:lnTo>
                  <a:lnTo>
                    <a:pt x="1735" y="582"/>
                  </a:lnTo>
                  <a:lnTo>
                    <a:pt x="1729" y="592"/>
                  </a:lnTo>
                  <a:lnTo>
                    <a:pt x="1724" y="601"/>
                  </a:lnTo>
                  <a:lnTo>
                    <a:pt x="1711" y="619"/>
                  </a:lnTo>
                  <a:lnTo>
                    <a:pt x="1684" y="656"/>
                  </a:lnTo>
                  <a:lnTo>
                    <a:pt x="1684" y="656"/>
                  </a:lnTo>
                  <a:lnTo>
                    <a:pt x="1657" y="690"/>
                  </a:lnTo>
                  <a:lnTo>
                    <a:pt x="1630" y="722"/>
                  </a:lnTo>
                  <a:lnTo>
                    <a:pt x="1601" y="755"/>
                  </a:lnTo>
                  <a:lnTo>
                    <a:pt x="1571" y="788"/>
                  </a:lnTo>
                  <a:lnTo>
                    <a:pt x="1541" y="819"/>
                  </a:lnTo>
                  <a:lnTo>
                    <a:pt x="1511" y="849"/>
                  </a:lnTo>
                  <a:lnTo>
                    <a:pt x="1448" y="909"/>
                  </a:lnTo>
                  <a:lnTo>
                    <a:pt x="1448" y="909"/>
                  </a:lnTo>
                  <a:lnTo>
                    <a:pt x="1395" y="958"/>
                  </a:lnTo>
                  <a:lnTo>
                    <a:pt x="1368" y="983"/>
                  </a:lnTo>
                  <a:lnTo>
                    <a:pt x="1344" y="1009"/>
                  </a:lnTo>
                  <a:lnTo>
                    <a:pt x="1344" y="1009"/>
                  </a:lnTo>
                  <a:lnTo>
                    <a:pt x="1313" y="1043"/>
                  </a:lnTo>
                  <a:lnTo>
                    <a:pt x="1285" y="1077"/>
                  </a:lnTo>
                  <a:lnTo>
                    <a:pt x="1256" y="1109"/>
                  </a:lnTo>
                  <a:lnTo>
                    <a:pt x="1240" y="1125"/>
                  </a:lnTo>
                  <a:lnTo>
                    <a:pt x="1225" y="1141"/>
                  </a:lnTo>
                  <a:lnTo>
                    <a:pt x="1225" y="1141"/>
                  </a:lnTo>
                  <a:lnTo>
                    <a:pt x="1185" y="1173"/>
                  </a:lnTo>
                  <a:lnTo>
                    <a:pt x="1146" y="1206"/>
                  </a:lnTo>
                  <a:lnTo>
                    <a:pt x="1065" y="1266"/>
                  </a:lnTo>
                  <a:lnTo>
                    <a:pt x="1065" y="1266"/>
                  </a:lnTo>
                  <a:lnTo>
                    <a:pt x="1044" y="1282"/>
                  </a:lnTo>
                  <a:lnTo>
                    <a:pt x="1023" y="1295"/>
                  </a:lnTo>
                  <a:lnTo>
                    <a:pt x="980" y="1324"/>
                  </a:lnTo>
                  <a:lnTo>
                    <a:pt x="980" y="1324"/>
                  </a:lnTo>
                  <a:lnTo>
                    <a:pt x="968" y="1333"/>
                  </a:lnTo>
                  <a:lnTo>
                    <a:pt x="956" y="1343"/>
                  </a:lnTo>
                  <a:lnTo>
                    <a:pt x="945" y="1354"/>
                  </a:lnTo>
                  <a:lnTo>
                    <a:pt x="931" y="1363"/>
                  </a:lnTo>
                  <a:lnTo>
                    <a:pt x="931" y="1363"/>
                  </a:lnTo>
                  <a:lnTo>
                    <a:pt x="928" y="1358"/>
                  </a:lnTo>
                  <a:lnTo>
                    <a:pt x="922" y="1355"/>
                  </a:lnTo>
                  <a:lnTo>
                    <a:pt x="916" y="1354"/>
                  </a:lnTo>
                  <a:lnTo>
                    <a:pt x="908" y="1355"/>
                  </a:lnTo>
                  <a:lnTo>
                    <a:pt x="908" y="1355"/>
                  </a:lnTo>
                  <a:lnTo>
                    <a:pt x="911" y="1354"/>
                  </a:lnTo>
                  <a:lnTo>
                    <a:pt x="912" y="1353"/>
                  </a:lnTo>
                  <a:lnTo>
                    <a:pt x="912" y="1350"/>
                  </a:lnTo>
                  <a:lnTo>
                    <a:pt x="911" y="1349"/>
                  </a:lnTo>
                  <a:lnTo>
                    <a:pt x="907" y="1343"/>
                  </a:lnTo>
                  <a:lnTo>
                    <a:pt x="901" y="1340"/>
                  </a:lnTo>
                  <a:lnTo>
                    <a:pt x="886" y="1329"/>
                  </a:lnTo>
                  <a:lnTo>
                    <a:pt x="874" y="1321"/>
                  </a:lnTo>
                  <a:lnTo>
                    <a:pt x="874" y="1321"/>
                  </a:lnTo>
                  <a:lnTo>
                    <a:pt x="850" y="1303"/>
                  </a:lnTo>
                  <a:lnTo>
                    <a:pt x="826" y="1286"/>
                  </a:lnTo>
                  <a:lnTo>
                    <a:pt x="826" y="1286"/>
                  </a:lnTo>
                  <a:lnTo>
                    <a:pt x="807" y="1274"/>
                  </a:lnTo>
                  <a:lnTo>
                    <a:pt x="790" y="1261"/>
                  </a:lnTo>
                  <a:lnTo>
                    <a:pt x="775" y="1247"/>
                  </a:lnTo>
                  <a:lnTo>
                    <a:pt x="759" y="1232"/>
                  </a:lnTo>
                  <a:lnTo>
                    <a:pt x="729" y="1202"/>
                  </a:lnTo>
                  <a:lnTo>
                    <a:pt x="699" y="1170"/>
                  </a:lnTo>
                  <a:lnTo>
                    <a:pt x="699" y="1170"/>
                  </a:lnTo>
                  <a:lnTo>
                    <a:pt x="676" y="1146"/>
                  </a:lnTo>
                  <a:lnTo>
                    <a:pt x="652" y="1120"/>
                  </a:lnTo>
                  <a:lnTo>
                    <a:pt x="638" y="1107"/>
                  </a:lnTo>
                  <a:lnTo>
                    <a:pt x="625" y="1095"/>
                  </a:lnTo>
                  <a:lnTo>
                    <a:pt x="612" y="1085"/>
                  </a:lnTo>
                  <a:lnTo>
                    <a:pt x="598" y="1075"/>
                  </a:lnTo>
                  <a:lnTo>
                    <a:pt x="598" y="1075"/>
                  </a:lnTo>
                  <a:lnTo>
                    <a:pt x="587" y="1069"/>
                  </a:lnTo>
                  <a:lnTo>
                    <a:pt x="578" y="1062"/>
                  </a:lnTo>
                  <a:lnTo>
                    <a:pt x="561" y="1045"/>
                  </a:lnTo>
                  <a:lnTo>
                    <a:pt x="546" y="1027"/>
                  </a:lnTo>
                  <a:lnTo>
                    <a:pt x="530" y="1009"/>
                  </a:lnTo>
                  <a:lnTo>
                    <a:pt x="530" y="1009"/>
                  </a:lnTo>
                  <a:lnTo>
                    <a:pt x="523" y="1000"/>
                  </a:lnTo>
                  <a:lnTo>
                    <a:pt x="516" y="993"/>
                  </a:lnTo>
                  <a:lnTo>
                    <a:pt x="500" y="979"/>
                  </a:lnTo>
                  <a:lnTo>
                    <a:pt x="482" y="964"/>
                  </a:lnTo>
                  <a:lnTo>
                    <a:pt x="466" y="951"/>
                  </a:lnTo>
                  <a:lnTo>
                    <a:pt x="466" y="951"/>
                  </a:lnTo>
                  <a:lnTo>
                    <a:pt x="432" y="921"/>
                  </a:lnTo>
                  <a:lnTo>
                    <a:pt x="399" y="890"/>
                  </a:lnTo>
                  <a:lnTo>
                    <a:pt x="366" y="858"/>
                  </a:lnTo>
                  <a:lnTo>
                    <a:pt x="335" y="826"/>
                  </a:lnTo>
                  <a:lnTo>
                    <a:pt x="275" y="759"/>
                  </a:lnTo>
                  <a:lnTo>
                    <a:pt x="215" y="691"/>
                  </a:lnTo>
                  <a:lnTo>
                    <a:pt x="215" y="691"/>
                  </a:lnTo>
                  <a:lnTo>
                    <a:pt x="202" y="677"/>
                  </a:lnTo>
                  <a:lnTo>
                    <a:pt x="190" y="661"/>
                  </a:lnTo>
                  <a:lnTo>
                    <a:pt x="166" y="628"/>
                  </a:lnTo>
                  <a:lnTo>
                    <a:pt x="145" y="594"/>
                  </a:lnTo>
                  <a:lnTo>
                    <a:pt x="127" y="559"/>
                  </a:lnTo>
                  <a:lnTo>
                    <a:pt x="127" y="559"/>
                  </a:lnTo>
                  <a:lnTo>
                    <a:pt x="118" y="543"/>
                  </a:lnTo>
                  <a:lnTo>
                    <a:pt x="106" y="529"/>
                  </a:lnTo>
                  <a:lnTo>
                    <a:pt x="83" y="497"/>
                  </a:lnTo>
                  <a:lnTo>
                    <a:pt x="71" y="482"/>
                  </a:lnTo>
                  <a:lnTo>
                    <a:pt x="60" y="466"/>
                  </a:lnTo>
                  <a:lnTo>
                    <a:pt x="52" y="449"/>
                  </a:lnTo>
                  <a:lnTo>
                    <a:pt x="46" y="432"/>
                  </a:lnTo>
                  <a:lnTo>
                    <a:pt x="46" y="432"/>
                  </a:lnTo>
                  <a:lnTo>
                    <a:pt x="49" y="418"/>
                  </a:lnTo>
                  <a:lnTo>
                    <a:pt x="51" y="404"/>
                  </a:lnTo>
                  <a:lnTo>
                    <a:pt x="56" y="391"/>
                  </a:lnTo>
                  <a:lnTo>
                    <a:pt x="63" y="380"/>
                  </a:lnTo>
                  <a:lnTo>
                    <a:pt x="71" y="368"/>
                  </a:lnTo>
                  <a:lnTo>
                    <a:pt x="79" y="356"/>
                  </a:lnTo>
                  <a:lnTo>
                    <a:pt x="97" y="333"/>
                  </a:lnTo>
                  <a:lnTo>
                    <a:pt x="97" y="333"/>
                  </a:lnTo>
                  <a:lnTo>
                    <a:pt x="120" y="302"/>
                  </a:lnTo>
                  <a:lnTo>
                    <a:pt x="145" y="272"/>
                  </a:lnTo>
                  <a:lnTo>
                    <a:pt x="171" y="245"/>
                  </a:lnTo>
                  <a:lnTo>
                    <a:pt x="199" y="216"/>
                  </a:lnTo>
                  <a:lnTo>
                    <a:pt x="199" y="216"/>
                  </a:lnTo>
                  <a:lnTo>
                    <a:pt x="224" y="191"/>
                  </a:lnTo>
                  <a:lnTo>
                    <a:pt x="247" y="164"/>
                  </a:lnTo>
                  <a:lnTo>
                    <a:pt x="270" y="138"/>
                  </a:lnTo>
                  <a:lnTo>
                    <a:pt x="294" y="112"/>
                  </a:lnTo>
                  <a:lnTo>
                    <a:pt x="294" y="112"/>
                  </a:lnTo>
                  <a:lnTo>
                    <a:pt x="315" y="91"/>
                  </a:lnTo>
                  <a:lnTo>
                    <a:pt x="336" y="71"/>
                  </a:lnTo>
                  <a:lnTo>
                    <a:pt x="336" y="71"/>
                  </a:lnTo>
                  <a:lnTo>
                    <a:pt x="343" y="62"/>
                  </a:lnTo>
                  <a:lnTo>
                    <a:pt x="345" y="57"/>
                  </a:lnTo>
                  <a:lnTo>
                    <a:pt x="345" y="54"/>
                  </a:lnTo>
                  <a:lnTo>
                    <a:pt x="343" y="53"/>
                  </a:lnTo>
                  <a:lnTo>
                    <a:pt x="632" y="53"/>
                  </a:lnTo>
                  <a:lnTo>
                    <a:pt x="632" y="53"/>
                  </a:lnTo>
                  <a:lnTo>
                    <a:pt x="699" y="51"/>
                  </a:lnTo>
                  <a:lnTo>
                    <a:pt x="765" y="49"/>
                  </a:lnTo>
                  <a:lnTo>
                    <a:pt x="832" y="46"/>
                  </a:lnTo>
                  <a:lnTo>
                    <a:pt x="899" y="45"/>
                  </a:lnTo>
                  <a:lnTo>
                    <a:pt x="899" y="45"/>
                  </a:lnTo>
                  <a:lnTo>
                    <a:pt x="968" y="46"/>
                  </a:lnTo>
                  <a:lnTo>
                    <a:pt x="1037" y="47"/>
                  </a:lnTo>
                  <a:lnTo>
                    <a:pt x="1176" y="53"/>
                  </a:lnTo>
                  <a:lnTo>
                    <a:pt x="1316" y="58"/>
                  </a:lnTo>
                  <a:lnTo>
                    <a:pt x="1385" y="61"/>
                  </a:lnTo>
                  <a:lnTo>
                    <a:pt x="1455" y="61"/>
                  </a:lnTo>
                  <a:lnTo>
                    <a:pt x="1455" y="61"/>
                  </a:lnTo>
                  <a:lnTo>
                    <a:pt x="1463" y="59"/>
                  </a:lnTo>
                  <a:lnTo>
                    <a:pt x="1468" y="57"/>
                  </a:lnTo>
                  <a:lnTo>
                    <a:pt x="1468" y="57"/>
                  </a:lnTo>
                  <a:lnTo>
                    <a:pt x="1478" y="64"/>
                  </a:lnTo>
                  <a:lnTo>
                    <a:pt x="1489" y="72"/>
                  </a:lnTo>
                  <a:lnTo>
                    <a:pt x="1489" y="72"/>
                  </a:lnTo>
                  <a:lnTo>
                    <a:pt x="1515" y="93"/>
                  </a:lnTo>
                  <a:lnTo>
                    <a:pt x="1540" y="114"/>
                  </a:lnTo>
                  <a:lnTo>
                    <a:pt x="1563" y="138"/>
                  </a:lnTo>
                  <a:lnTo>
                    <a:pt x="1586" y="163"/>
                  </a:lnTo>
                  <a:lnTo>
                    <a:pt x="1586" y="163"/>
                  </a:lnTo>
                  <a:lnTo>
                    <a:pt x="1609" y="191"/>
                  </a:lnTo>
                  <a:lnTo>
                    <a:pt x="1633" y="221"/>
                  </a:lnTo>
                  <a:lnTo>
                    <a:pt x="1654" y="251"/>
                  </a:lnTo>
                  <a:lnTo>
                    <a:pt x="1674" y="283"/>
                  </a:lnTo>
                  <a:lnTo>
                    <a:pt x="1674" y="283"/>
                  </a:lnTo>
                  <a:lnTo>
                    <a:pt x="1685" y="296"/>
                  </a:lnTo>
                  <a:lnTo>
                    <a:pt x="1695" y="309"/>
                  </a:lnTo>
                  <a:lnTo>
                    <a:pt x="1720" y="333"/>
                  </a:lnTo>
                  <a:lnTo>
                    <a:pt x="1732" y="344"/>
                  </a:lnTo>
                  <a:lnTo>
                    <a:pt x="1744" y="357"/>
                  </a:lnTo>
                  <a:lnTo>
                    <a:pt x="1753" y="370"/>
                  </a:lnTo>
                  <a:lnTo>
                    <a:pt x="1762" y="384"/>
                  </a:lnTo>
                  <a:lnTo>
                    <a:pt x="1762" y="384"/>
                  </a:lnTo>
                  <a:lnTo>
                    <a:pt x="1765" y="389"/>
                  </a:lnTo>
                  <a:lnTo>
                    <a:pt x="1770" y="393"/>
                  </a:lnTo>
                  <a:lnTo>
                    <a:pt x="1770" y="393"/>
                  </a:lnTo>
                  <a:lnTo>
                    <a:pt x="1778" y="421"/>
                  </a:lnTo>
                  <a:lnTo>
                    <a:pt x="1782" y="437"/>
                  </a:lnTo>
                  <a:lnTo>
                    <a:pt x="1784" y="453"/>
                  </a:lnTo>
                  <a:lnTo>
                    <a:pt x="1786" y="469"/>
                  </a:lnTo>
                  <a:lnTo>
                    <a:pt x="1786" y="484"/>
                  </a:lnTo>
                  <a:lnTo>
                    <a:pt x="1783" y="500"/>
                  </a:lnTo>
                  <a:lnTo>
                    <a:pt x="1778" y="513"/>
                  </a:lnTo>
                  <a:lnTo>
                    <a:pt x="1778" y="5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74" name="Freeform 402"/>
            <p:cNvSpPr/>
            <p:nvPr/>
          </p:nvSpPr>
          <p:spPr bwMode="auto">
            <a:xfrm>
              <a:off x="5257801" y="1255713"/>
              <a:ext cx="703263" cy="26988"/>
            </a:xfrm>
            <a:custGeom>
              <a:avLst/>
              <a:gdLst/>
              <a:ahLst/>
              <a:cxnLst>
                <a:cxn ang="0">
                  <a:pos x="1763" y="29"/>
                </a:cxn>
                <a:cxn ang="0">
                  <a:pos x="1744" y="21"/>
                </a:cxn>
                <a:cxn ang="0">
                  <a:pos x="1720" y="18"/>
                </a:cxn>
                <a:cxn ang="0">
                  <a:pos x="1673" y="20"/>
                </a:cxn>
                <a:cxn ang="0">
                  <a:pos x="1592" y="22"/>
                </a:cxn>
                <a:cxn ang="0">
                  <a:pos x="1510" y="22"/>
                </a:cxn>
                <a:cxn ang="0">
                  <a:pos x="1451" y="21"/>
                </a:cxn>
                <a:cxn ang="0">
                  <a:pos x="1332" y="13"/>
                </a:cxn>
                <a:cxn ang="0">
                  <a:pos x="1273" y="12"/>
                </a:cxn>
                <a:cxn ang="0">
                  <a:pos x="1145" y="15"/>
                </a:cxn>
                <a:cxn ang="0">
                  <a:pos x="1016" y="16"/>
                </a:cxn>
                <a:cxn ang="0">
                  <a:pos x="769" y="13"/>
                </a:cxn>
                <a:cxn ang="0">
                  <a:pos x="273" y="3"/>
                </a:cxn>
                <a:cxn ang="0">
                  <a:pos x="26" y="0"/>
                </a:cxn>
                <a:cxn ang="0">
                  <a:pos x="20" y="0"/>
                </a:cxn>
                <a:cxn ang="0">
                  <a:pos x="10" y="4"/>
                </a:cxn>
                <a:cxn ang="0">
                  <a:pos x="4" y="11"/>
                </a:cxn>
                <a:cxn ang="0">
                  <a:pos x="0" y="18"/>
                </a:cxn>
                <a:cxn ang="0">
                  <a:pos x="0" y="28"/>
                </a:cxn>
                <a:cxn ang="0">
                  <a:pos x="4" y="35"/>
                </a:cxn>
                <a:cxn ang="0">
                  <a:pos x="10" y="42"/>
                </a:cxn>
                <a:cxn ang="0">
                  <a:pos x="20" y="45"/>
                </a:cxn>
                <a:cxn ang="0">
                  <a:pos x="26" y="46"/>
                </a:cxn>
                <a:cxn ang="0">
                  <a:pos x="256" y="49"/>
                </a:cxn>
                <a:cxn ang="0">
                  <a:pos x="717" y="59"/>
                </a:cxn>
                <a:cxn ang="0">
                  <a:pos x="947" y="60"/>
                </a:cxn>
                <a:cxn ang="0">
                  <a:pos x="1009" y="60"/>
                </a:cxn>
                <a:cxn ang="0">
                  <a:pos x="1196" y="55"/>
                </a:cxn>
                <a:cxn ang="0">
                  <a:pos x="1320" y="56"/>
                </a:cxn>
                <a:cxn ang="0">
                  <a:pos x="1413" y="62"/>
                </a:cxn>
                <a:cxn ang="0">
                  <a:pos x="1443" y="66"/>
                </a:cxn>
                <a:cxn ang="0">
                  <a:pos x="1527" y="69"/>
                </a:cxn>
                <a:cxn ang="0">
                  <a:pos x="1610" y="68"/>
                </a:cxn>
                <a:cxn ang="0">
                  <a:pos x="1673" y="66"/>
                </a:cxn>
                <a:cxn ang="0">
                  <a:pos x="1707" y="67"/>
                </a:cxn>
                <a:cxn ang="0">
                  <a:pos x="1727" y="64"/>
                </a:cxn>
                <a:cxn ang="0">
                  <a:pos x="1725" y="62"/>
                </a:cxn>
                <a:cxn ang="0">
                  <a:pos x="1731" y="66"/>
                </a:cxn>
                <a:cxn ang="0">
                  <a:pos x="1741" y="68"/>
                </a:cxn>
                <a:cxn ang="0">
                  <a:pos x="1750" y="68"/>
                </a:cxn>
                <a:cxn ang="0">
                  <a:pos x="1763" y="62"/>
                </a:cxn>
                <a:cxn ang="0">
                  <a:pos x="1770" y="50"/>
                </a:cxn>
                <a:cxn ang="0">
                  <a:pos x="1771" y="42"/>
                </a:cxn>
                <a:cxn ang="0">
                  <a:pos x="1767" y="34"/>
                </a:cxn>
                <a:cxn ang="0">
                  <a:pos x="1763" y="29"/>
                </a:cxn>
              </a:cxnLst>
              <a:rect l="0" t="0" r="r" b="b"/>
              <a:pathLst>
                <a:path w="1771" h="69">
                  <a:moveTo>
                    <a:pt x="1763" y="29"/>
                  </a:moveTo>
                  <a:lnTo>
                    <a:pt x="1763" y="29"/>
                  </a:lnTo>
                  <a:lnTo>
                    <a:pt x="1754" y="24"/>
                  </a:lnTo>
                  <a:lnTo>
                    <a:pt x="1744" y="21"/>
                  </a:lnTo>
                  <a:lnTo>
                    <a:pt x="1732" y="18"/>
                  </a:lnTo>
                  <a:lnTo>
                    <a:pt x="1720" y="18"/>
                  </a:lnTo>
                  <a:lnTo>
                    <a:pt x="1695" y="18"/>
                  </a:lnTo>
                  <a:lnTo>
                    <a:pt x="1673" y="20"/>
                  </a:lnTo>
                  <a:lnTo>
                    <a:pt x="1673" y="20"/>
                  </a:lnTo>
                  <a:lnTo>
                    <a:pt x="1592" y="22"/>
                  </a:lnTo>
                  <a:lnTo>
                    <a:pt x="1510" y="22"/>
                  </a:lnTo>
                  <a:lnTo>
                    <a:pt x="1510" y="22"/>
                  </a:lnTo>
                  <a:lnTo>
                    <a:pt x="1481" y="22"/>
                  </a:lnTo>
                  <a:lnTo>
                    <a:pt x="1451" y="21"/>
                  </a:lnTo>
                  <a:lnTo>
                    <a:pt x="1392" y="17"/>
                  </a:lnTo>
                  <a:lnTo>
                    <a:pt x="1332" y="13"/>
                  </a:lnTo>
                  <a:lnTo>
                    <a:pt x="1303" y="12"/>
                  </a:lnTo>
                  <a:lnTo>
                    <a:pt x="1273" y="12"/>
                  </a:lnTo>
                  <a:lnTo>
                    <a:pt x="1273" y="12"/>
                  </a:lnTo>
                  <a:lnTo>
                    <a:pt x="1145" y="15"/>
                  </a:lnTo>
                  <a:lnTo>
                    <a:pt x="1016" y="16"/>
                  </a:lnTo>
                  <a:lnTo>
                    <a:pt x="1016" y="16"/>
                  </a:lnTo>
                  <a:lnTo>
                    <a:pt x="893" y="15"/>
                  </a:lnTo>
                  <a:lnTo>
                    <a:pt x="769" y="13"/>
                  </a:lnTo>
                  <a:lnTo>
                    <a:pt x="521" y="8"/>
                  </a:lnTo>
                  <a:lnTo>
                    <a:pt x="273" y="3"/>
                  </a:lnTo>
                  <a:lnTo>
                    <a:pt x="149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4" y="1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1" y="15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1" y="32"/>
                  </a:lnTo>
                  <a:lnTo>
                    <a:pt x="4" y="35"/>
                  </a:lnTo>
                  <a:lnTo>
                    <a:pt x="7" y="38"/>
                  </a:lnTo>
                  <a:lnTo>
                    <a:pt x="10" y="42"/>
                  </a:lnTo>
                  <a:lnTo>
                    <a:pt x="14" y="43"/>
                  </a:lnTo>
                  <a:lnTo>
                    <a:pt x="20" y="45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141" y="46"/>
                  </a:lnTo>
                  <a:lnTo>
                    <a:pt x="256" y="49"/>
                  </a:lnTo>
                  <a:lnTo>
                    <a:pt x="487" y="54"/>
                  </a:lnTo>
                  <a:lnTo>
                    <a:pt x="717" y="59"/>
                  </a:lnTo>
                  <a:lnTo>
                    <a:pt x="832" y="60"/>
                  </a:lnTo>
                  <a:lnTo>
                    <a:pt x="947" y="60"/>
                  </a:lnTo>
                  <a:lnTo>
                    <a:pt x="947" y="60"/>
                  </a:lnTo>
                  <a:lnTo>
                    <a:pt x="1009" y="60"/>
                  </a:lnTo>
                  <a:lnTo>
                    <a:pt x="1071" y="59"/>
                  </a:lnTo>
                  <a:lnTo>
                    <a:pt x="1196" y="55"/>
                  </a:lnTo>
                  <a:lnTo>
                    <a:pt x="1258" y="55"/>
                  </a:lnTo>
                  <a:lnTo>
                    <a:pt x="1320" y="56"/>
                  </a:lnTo>
                  <a:lnTo>
                    <a:pt x="1381" y="59"/>
                  </a:lnTo>
                  <a:lnTo>
                    <a:pt x="1413" y="62"/>
                  </a:lnTo>
                  <a:lnTo>
                    <a:pt x="1443" y="66"/>
                  </a:lnTo>
                  <a:lnTo>
                    <a:pt x="1443" y="66"/>
                  </a:lnTo>
                  <a:lnTo>
                    <a:pt x="1485" y="68"/>
                  </a:lnTo>
                  <a:lnTo>
                    <a:pt x="1527" y="69"/>
                  </a:lnTo>
                  <a:lnTo>
                    <a:pt x="1568" y="69"/>
                  </a:lnTo>
                  <a:lnTo>
                    <a:pt x="1610" y="68"/>
                  </a:lnTo>
                  <a:lnTo>
                    <a:pt x="1610" y="68"/>
                  </a:lnTo>
                  <a:lnTo>
                    <a:pt x="1673" y="66"/>
                  </a:lnTo>
                  <a:lnTo>
                    <a:pt x="1673" y="66"/>
                  </a:lnTo>
                  <a:lnTo>
                    <a:pt x="1707" y="67"/>
                  </a:lnTo>
                  <a:lnTo>
                    <a:pt x="1723" y="66"/>
                  </a:lnTo>
                  <a:lnTo>
                    <a:pt x="1727" y="64"/>
                  </a:lnTo>
                  <a:lnTo>
                    <a:pt x="1727" y="63"/>
                  </a:lnTo>
                  <a:lnTo>
                    <a:pt x="1725" y="62"/>
                  </a:lnTo>
                  <a:lnTo>
                    <a:pt x="1725" y="62"/>
                  </a:lnTo>
                  <a:lnTo>
                    <a:pt x="1731" y="66"/>
                  </a:lnTo>
                  <a:lnTo>
                    <a:pt x="1736" y="67"/>
                  </a:lnTo>
                  <a:lnTo>
                    <a:pt x="1741" y="68"/>
                  </a:lnTo>
                  <a:lnTo>
                    <a:pt x="1745" y="68"/>
                  </a:lnTo>
                  <a:lnTo>
                    <a:pt x="1750" y="68"/>
                  </a:lnTo>
                  <a:lnTo>
                    <a:pt x="1755" y="66"/>
                  </a:lnTo>
                  <a:lnTo>
                    <a:pt x="1763" y="62"/>
                  </a:lnTo>
                  <a:lnTo>
                    <a:pt x="1769" y="54"/>
                  </a:lnTo>
                  <a:lnTo>
                    <a:pt x="1770" y="50"/>
                  </a:lnTo>
                  <a:lnTo>
                    <a:pt x="1771" y="46"/>
                  </a:lnTo>
                  <a:lnTo>
                    <a:pt x="1771" y="42"/>
                  </a:lnTo>
                  <a:lnTo>
                    <a:pt x="1770" y="38"/>
                  </a:lnTo>
                  <a:lnTo>
                    <a:pt x="1767" y="34"/>
                  </a:lnTo>
                  <a:lnTo>
                    <a:pt x="1763" y="29"/>
                  </a:lnTo>
                  <a:lnTo>
                    <a:pt x="1763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75" name="Freeform 403"/>
            <p:cNvSpPr/>
            <p:nvPr/>
          </p:nvSpPr>
          <p:spPr bwMode="auto">
            <a:xfrm>
              <a:off x="5435601" y="1260476"/>
              <a:ext cx="180975" cy="381000"/>
            </a:xfrm>
            <a:custGeom>
              <a:avLst/>
              <a:gdLst/>
              <a:ahLst/>
              <a:cxnLst>
                <a:cxn ang="0">
                  <a:pos x="454" y="924"/>
                </a:cxn>
                <a:cxn ang="0">
                  <a:pos x="432" y="877"/>
                </a:cxn>
                <a:cxn ang="0">
                  <a:pos x="394" y="782"/>
                </a:cxn>
                <a:cxn ang="0">
                  <a:pos x="373" y="735"/>
                </a:cxn>
                <a:cxn ang="0">
                  <a:pos x="343" y="672"/>
                </a:cxn>
                <a:cxn ang="0">
                  <a:pos x="245" y="488"/>
                </a:cxn>
                <a:cxn ang="0">
                  <a:pos x="232" y="464"/>
                </a:cxn>
                <a:cxn ang="0">
                  <a:pos x="187" y="395"/>
                </a:cxn>
                <a:cxn ang="0">
                  <a:pos x="160" y="348"/>
                </a:cxn>
                <a:cxn ang="0">
                  <a:pos x="135" y="298"/>
                </a:cxn>
                <a:cxn ang="0">
                  <a:pos x="122" y="264"/>
                </a:cxn>
                <a:cxn ang="0">
                  <a:pos x="100" y="193"/>
                </a:cxn>
                <a:cxn ang="0">
                  <a:pos x="87" y="158"/>
                </a:cxn>
                <a:cxn ang="0">
                  <a:pos x="62" y="91"/>
                </a:cxn>
                <a:cxn ang="0">
                  <a:pos x="51" y="57"/>
                </a:cxn>
                <a:cxn ang="0">
                  <a:pos x="46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4" y="4"/>
                </a:cxn>
                <a:cxn ang="0">
                  <a:pos x="23" y="0"/>
                </a:cxn>
                <a:cxn ang="0">
                  <a:pos x="10" y="4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4" y="52"/>
                </a:cxn>
                <a:cxn ang="0">
                  <a:pos x="19" y="108"/>
                </a:cxn>
                <a:cxn ang="0">
                  <a:pos x="29" y="136"/>
                </a:cxn>
                <a:cxn ang="0">
                  <a:pos x="51" y="199"/>
                </a:cxn>
                <a:cxn ang="0">
                  <a:pos x="71" y="261"/>
                </a:cxn>
                <a:cxn ang="0">
                  <a:pos x="81" y="289"/>
                </a:cxn>
                <a:cxn ang="0">
                  <a:pos x="118" y="369"/>
                </a:cxn>
                <a:cxn ang="0">
                  <a:pos x="126" y="383"/>
                </a:cxn>
                <a:cxn ang="0">
                  <a:pos x="152" y="422"/>
                </a:cxn>
                <a:cxn ang="0">
                  <a:pos x="178" y="462"/>
                </a:cxn>
                <a:cxn ang="0">
                  <a:pos x="186" y="475"/>
                </a:cxn>
                <a:cxn ang="0">
                  <a:pos x="220" y="539"/>
                </a:cxn>
                <a:cxn ang="0">
                  <a:pos x="254" y="601"/>
                </a:cxn>
                <a:cxn ang="0">
                  <a:pos x="269" y="635"/>
                </a:cxn>
                <a:cxn ang="0">
                  <a:pos x="291" y="690"/>
                </a:cxn>
                <a:cxn ang="0">
                  <a:pos x="309" y="724"/>
                </a:cxn>
                <a:cxn ang="0">
                  <a:pos x="320" y="739"/>
                </a:cxn>
                <a:cxn ang="0">
                  <a:pos x="333" y="758"/>
                </a:cxn>
                <a:cxn ang="0">
                  <a:pos x="339" y="781"/>
                </a:cxn>
                <a:cxn ang="0">
                  <a:pos x="351" y="812"/>
                </a:cxn>
                <a:cxn ang="0">
                  <a:pos x="356" y="821"/>
                </a:cxn>
                <a:cxn ang="0">
                  <a:pos x="373" y="851"/>
                </a:cxn>
                <a:cxn ang="0">
                  <a:pos x="388" y="883"/>
                </a:cxn>
                <a:cxn ang="0">
                  <a:pos x="407" y="931"/>
                </a:cxn>
                <a:cxn ang="0">
                  <a:pos x="415" y="947"/>
                </a:cxn>
                <a:cxn ang="0">
                  <a:pos x="420" y="955"/>
                </a:cxn>
                <a:cxn ang="0">
                  <a:pos x="428" y="958"/>
                </a:cxn>
                <a:cxn ang="0">
                  <a:pos x="437" y="958"/>
                </a:cxn>
                <a:cxn ang="0">
                  <a:pos x="452" y="949"/>
                </a:cxn>
                <a:cxn ang="0">
                  <a:pos x="456" y="941"/>
                </a:cxn>
                <a:cxn ang="0">
                  <a:pos x="457" y="934"/>
                </a:cxn>
                <a:cxn ang="0">
                  <a:pos x="454" y="924"/>
                </a:cxn>
              </a:cxnLst>
              <a:rect l="0" t="0" r="r" b="b"/>
              <a:pathLst>
                <a:path w="457" h="958">
                  <a:moveTo>
                    <a:pt x="454" y="924"/>
                  </a:moveTo>
                  <a:lnTo>
                    <a:pt x="454" y="924"/>
                  </a:lnTo>
                  <a:lnTo>
                    <a:pt x="442" y="901"/>
                  </a:lnTo>
                  <a:lnTo>
                    <a:pt x="432" y="877"/>
                  </a:lnTo>
                  <a:lnTo>
                    <a:pt x="412" y="830"/>
                  </a:lnTo>
                  <a:lnTo>
                    <a:pt x="394" y="782"/>
                  </a:lnTo>
                  <a:lnTo>
                    <a:pt x="384" y="758"/>
                  </a:lnTo>
                  <a:lnTo>
                    <a:pt x="373" y="735"/>
                  </a:lnTo>
                  <a:lnTo>
                    <a:pt x="373" y="735"/>
                  </a:lnTo>
                  <a:lnTo>
                    <a:pt x="343" y="672"/>
                  </a:lnTo>
                  <a:lnTo>
                    <a:pt x="310" y="611"/>
                  </a:lnTo>
                  <a:lnTo>
                    <a:pt x="245" y="488"/>
                  </a:lnTo>
                  <a:lnTo>
                    <a:pt x="245" y="488"/>
                  </a:lnTo>
                  <a:lnTo>
                    <a:pt x="232" y="464"/>
                  </a:lnTo>
                  <a:lnTo>
                    <a:pt x="217" y="441"/>
                  </a:lnTo>
                  <a:lnTo>
                    <a:pt x="187" y="395"/>
                  </a:lnTo>
                  <a:lnTo>
                    <a:pt x="173" y="371"/>
                  </a:lnTo>
                  <a:lnTo>
                    <a:pt x="160" y="348"/>
                  </a:lnTo>
                  <a:lnTo>
                    <a:pt x="147" y="324"/>
                  </a:lnTo>
                  <a:lnTo>
                    <a:pt x="135" y="298"/>
                  </a:lnTo>
                  <a:lnTo>
                    <a:pt x="135" y="298"/>
                  </a:lnTo>
                  <a:lnTo>
                    <a:pt x="122" y="264"/>
                  </a:lnTo>
                  <a:lnTo>
                    <a:pt x="110" y="229"/>
                  </a:lnTo>
                  <a:lnTo>
                    <a:pt x="100" y="193"/>
                  </a:lnTo>
                  <a:lnTo>
                    <a:pt x="87" y="158"/>
                  </a:lnTo>
                  <a:lnTo>
                    <a:pt x="87" y="158"/>
                  </a:lnTo>
                  <a:lnTo>
                    <a:pt x="74" y="125"/>
                  </a:lnTo>
                  <a:lnTo>
                    <a:pt x="62" y="91"/>
                  </a:lnTo>
                  <a:lnTo>
                    <a:pt x="55" y="74"/>
                  </a:lnTo>
                  <a:lnTo>
                    <a:pt x="51" y="57"/>
                  </a:lnTo>
                  <a:lnTo>
                    <a:pt x="47" y="4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4" y="13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3" y="0"/>
                  </a:lnTo>
                  <a:lnTo>
                    <a:pt x="13" y="1"/>
                  </a:lnTo>
                  <a:lnTo>
                    <a:pt x="10" y="4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6"/>
                  </a:lnTo>
                  <a:lnTo>
                    <a:pt x="4" y="52"/>
                  </a:lnTo>
                  <a:lnTo>
                    <a:pt x="10" y="80"/>
                  </a:lnTo>
                  <a:lnTo>
                    <a:pt x="19" y="108"/>
                  </a:lnTo>
                  <a:lnTo>
                    <a:pt x="29" y="136"/>
                  </a:lnTo>
                  <a:lnTo>
                    <a:pt x="29" y="136"/>
                  </a:lnTo>
                  <a:lnTo>
                    <a:pt x="41" y="167"/>
                  </a:lnTo>
                  <a:lnTo>
                    <a:pt x="51" y="199"/>
                  </a:lnTo>
                  <a:lnTo>
                    <a:pt x="61" y="230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81" y="289"/>
                  </a:lnTo>
                  <a:lnTo>
                    <a:pt x="93" y="315"/>
                  </a:lnTo>
                  <a:lnTo>
                    <a:pt x="118" y="369"/>
                  </a:lnTo>
                  <a:lnTo>
                    <a:pt x="118" y="369"/>
                  </a:lnTo>
                  <a:lnTo>
                    <a:pt x="126" y="383"/>
                  </a:lnTo>
                  <a:lnTo>
                    <a:pt x="134" y="396"/>
                  </a:lnTo>
                  <a:lnTo>
                    <a:pt x="152" y="422"/>
                  </a:lnTo>
                  <a:lnTo>
                    <a:pt x="170" y="448"/>
                  </a:lnTo>
                  <a:lnTo>
                    <a:pt x="178" y="462"/>
                  </a:lnTo>
                  <a:lnTo>
                    <a:pt x="186" y="475"/>
                  </a:lnTo>
                  <a:lnTo>
                    <a:pt x="186" y="475"/>
                  </a:lnTo>
                  <a:lnTo>
                    <a:pt x="202" y="507"/>
                  </a:lnTo>
                  <a:lnTo>
                    <a:pt x="220" y="539"/>
                  </a:lnTo>
                  <a:lnTo>
                    <a:pt x="254" y="601"/>
                  </a:lnTo>
                  <a:lnTo>
                    <a:pt x="254" y="601"/>
                  </a:lnTo>
                  <a:lnTo>
                    <a:pt x="262" y="617"/>
                  </a:lnTo>
                  <a:lnTo>
                    <a:pt x="269" y="635"/>
                  </a:lnTo>
                  <a:lnTo>
                    <a:pt x="283" y="672"/>
                  </a:lnTo>
                  <a:lnTo>
                    <a:pt x="291" y="690"/>
                  </a:lnTo>
                  <a:lnTo>
                    <a:pt x="300" y="709"/>
                  </a:lnTo>
                  <a:lnTo>
                    <a:pt x="309" y="724"/>
                  </a:lnTo>
                  <a:lnTo>
                    <a:pt x="320" y="739"/>
                  </a:lnTo>
                  <a:lnTo>
                    <a:pt x="320" y="739"/>
                  </a:lnTo>
                  <a:lnTo>
                    <a:pt x="326" y="748"/>
                  </a:lnTo>
                  <a:lnTo>
                    <a:pt x="333" y="758"/>
                  </a:lnTo>
                  <a:lnTo>
                    <a:pt x="337" y="770"/>
                  </a:lnTo>
                  <a:lnTo>
                    <a:pt x="339" y="781"/>
                  </a:lnTo>
                  <a:lnTo>
                    <a:pt x="346" y="802"/>
                  </a:lnTo>
                  <a:lnTo>
                    <a:pt x="351" y="812"/>
                  </a:lnTo>
                  <a:lnTo>
                    <a:pt x="356" y="821"/>
                  </a:lnTo>
                  <a:lnTo>
                    <a:pt x="356" y="821"/>
                  </a:lnTo>
                  <a:lnTo>
                    <a:pt x="365" y="836"/>
                  </a:lnTo>
                  <a:lnTo>
                    <a:pt x="373" y="851"/>
                  </a:lnTo>
                  <a:lnTo>
                    <a:pt x="381" y="867"/>
                  </a:lnTo>
                  <a:lnTo>
                    <a:pt x="388" y="883"/>
                  </a:lnTo>
                  <a:lnTo>
                    <a:pt x="399" y="915"/>
                  </a:lnTo>
                  <a:lnTo>
                    <a:pt x="407" y="931"/>
                  </a:lnTo>
                  <a:lnTo>
                    <a:pt x="415" y="947"/>
                  </a:lnTo>
                  <a:lnTo>
                    <a:pt x="415" y="947"/>
                  </a:lnTo>
                  <a:lnTo>
                    <a:pt x="418" y="951"/>
                  </a:lnTo>
                  <a:lnTo>
                    <a:pt x="420" y="955"/>
                  </a:lnTo>
                  <a:lnTo>
                    <a:pt x="424" y="957"/>
                  </a:lnTo>
                  <a:lnTo>
                    <a:pt x="428" y="958"/>
                  </a:lnTo>
                  <a:lnTo>
                    <a:pt x="433" y="958"/>
                  </a:lnTo>
                  <a:lnTo>
                    <a:pt x="437" y="958"/>
                  </a:lnTo>
                  <a:lnTo>
                    <a:pt x="445" y="955"/>
                  </a:lnTo>
                  <a:lnTo>
                    <a:pt x="452" y="949"/>
                  </a:lnTo>
                  <a:lnTo>
                    <a:pt x="454" y="945"/>
                  </a:lnTo>
                  <a:lnTo>
                    <a:pt x="456" y="941"/>
                  </a:lnTo>
                  <a:lnTo>
                    <a:pt x="457" y="938"/>
                  </a:lnTo>
                  <a:lnTo>
                    <a:pt x="457" y="934"/>
                  </a:lnTo>
                  <a:lnTo>
                    <a:pt x="456" y="928"/>
                  </a:lnTo>
                  <a:lnTo>
                    <a:pt x="454" y="924"/>
                  </a:lnTo>
                  <a:lnTo>
                    <a:pt x="454" y="9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76" name="Freeform 404"/>
            <p:cNvSpPr/>
            <p:nvPr/>
          </p:nvSpPr>
          <p:spPr bwMode="auto">
            <a:xfrm>
              <a:off x="5607051" y="1260476"/>
              <a:ext cx="146050" cy="387350"/>
            </a:xfrm>
            <a:custGeom>
              <a:avLst/>
              <a:gdLst/>
              <a:ahLst/>
              <a:cxnLst>
                <a:cxn ang="0">
                  <a:pos x="321" y="22"/>
                </a:cxn>
                <a:cxn ang="0">
                  <a:pos x="310" y="85"/>
                </a:cxn>
                <a:cxn ang="0">
                  <a:pos x="292" y="148"/>
                </a:cxn>
                <a:cxn ang="0">
                  <a:pos x="249" y="271"/>
                </a:cxn>
                <a:cxn ang="0">
                  <a:pos x="229" y="333"/>
                </a:cxn>
                <a:cxn ang="0">
                  <a:pos x="189" y="458"/>
                </a:cxn>
                <a:cxn ang="0">
                  <a:pos x="173" y="520"/>
                </a:cxn>
                <a:cxn ang="0">
                  <a:pos x="166" y="553"/>
                </a:cxn>
                <a:cxn ang="0">
                  <a:pos x="148" y="617"/>
                </a:cxn>
                <a:cxn ang="0">
                  <a:pos x="126" y="680"/>
                </a:cxn>
                <a:cxn ang="0">
                  <a:pos x="98" y="741"/>
                </a:cxn>
                <a:cxn ang="0">
                  <a:pos x="84" y="771"/>
                </a:cxn>
                <a:cxn ang="0">
                  <a:pos x="59" y="812"/>
                </a:cxn>
                <a:cxn ang="0">
                  <a:pos x="30" y="856"/>
                </a:cxn>
                <a:cxn ang="0">
                  <a:pos x="12" y="893"/>
                </a:cxn>
                <a:cxn ang="0">
                  <a:pos x="4" y="917"/>
                </a:cxn>
                <a:cxn ang="0">
                  <a:pos x="0" y="939"/>
                </a:cxn>
                <a:cxn ang="0">
                  <a:pos x="2" y="951"/>
                </a:cxn>
                <a:cxn ang="0">
                  <a:pos x="4" y="960"/>
                </a:cxn>
                <a:cxn ang="0">
                  <a:pos x="11" y="968"/>
                </a:cxn>
                <a:cxn ang="0">
                  <a:pos x="26" y="973"/>
                </a:cxn>
                <a:cxn ang="0">
                  <a:pos x="38" y="969"/>
                </a:cxn>
                <a:cxn ang="0">
                  <a:pos x="45" y="964"/>
                </a:cxn>
                <a:cxn ang="0">
                  <a:pos x="47" y="956"/>
                </a:cxn>
                <a:cxn ang="0">
                  <a:pos x="47" y="951"/>
                </a:cxn>
                <a:cxn ang="0">
                  <a:pos x="50" y="928"/>
                </a:cxn>
                <a:cxn ang="0">
                  <a:pos x="59" y="905"/>
                </a:cxn>
                <a:cxn ang="0">
                  <a:pos x="84" y="862"/>
                </a:cxn>
                <a:cxn ang="0">
                  <a:pos x="119" y="802"/>
                </a:cxn>
                <a:cxn ang="0">
                  <a:pos x="151" y="739"/>
                </a:cxn>
                <a:cxn ang="0">
                  <a:pos x="164" y="713"/>
                </a:cxn>
                <a:cxn ang="0">
                  <a:pos x="185" y="658"/>
                </a:cxn>
                <a:cxn ang="0">
                  <a:pos x="202" y="601"/>
                </a:cxn>
                <a:cxn ang="0">
                  <a:pos x="221" y="515"/>
                </a:cxn>
                <a:cxn ang="0">
                  <a:pos x="229" y="484"/>
                </a:cxn>
                <a:cxn ang="0">
                  <a:pos x="246" y="421"/>
                </a:cxn>
                <a:cxn ang="0">
                  <a:pos x="278" y="328"/>
                </a:cxn>
                <a:cxn ang="0">
                  <a:pos x="299" y="265"/>
                </a:cxn>
                <a:cxn ang="0">
                  <a:pos x="339" y="145"/>
                </a:cxn>
                <a:cxn ang="0">
                  <a:pos x="357" y="84"/>
                </a:cxn>
                <a:cxn ang="0">
                  <a:pos x="367" y="22"/>
                </a:cxn>
                <a:cxn ang="0">
                  <a:pos x="367" y="17"/>
                </a:cxn>
                <a:cxn ang="0">
                  <a:pos x="364" y="9"/>
                </a:cxn>
                <a:cxn ang="0">
                  <a:pos x="357" y="4"/>
                </a:cxn>
                <a:cxn ang="0">
                  <a:pos x="346" y="0"/>
                </a:cxn>
                <a:cxn ang="0">
                  <a:pos x="333" y="4"/>
                </a:cxn>
                <a:cxn ang="0">
                  <a:pos x="326" y="9"/>
                </a:cxn>
                <a:cxn ang="0">
                  <a:pos x="322" y="17"/>
                </a:cxn>
                <a:cxn ang="0">
                  <a:pos x="321" y="22"/>
                </a:cxn>
              </a:cxnLst>
              <a:rect l="0" t="0" r="r" b="b"/>
              <a:pathLst>
                <a:path w="367" h="973">
                  <a:moveTo>
                    <a:pt x="321" y="22"/>
                  </a:moveTo>
                  <a:lnTo>
                    <a:pt x="321" y="22"/>
                  </a:lnTo>
                  <a:lnTo>
                    <a:pt x="317" y="53"/>
                  </a:lnTo>
                  <a:lnTo>
                    <a:pt x="310" y="85"/>
                  </a:lnTo>
                  <a:lnTo>
                    <a:pt x="302" y="116"/>
                  </a:lnTo>
                  <a:lnTo>
                    <a:pt x="292" y="148"/>
                  </a:lnTo>
                  <a:lnTo>
                    <a:pt x="270" y="210"/>
                  </a:lnTo>
                  <a:lnTo>
                    <a:pt x="249" y="271"/>
                  </a:lnTo>
                  <a:lnTo>
                    <a:pt x="249" y="271"/>
                  </a:lnTo>
                  <a:lnTo>
                    <a:pt x="229" y="333"/>
                  </a:lnTo>
                  <a:lnTo>
                    <a:pt x="208" y="395"/>
                  </a:lnTo>
                  <a:lnTo>
                    <a:pt x="189" y="458"/>
                  </a:lnTo>
                  <a:lnTo>
                    <a:pt x="181" y="489"/>
                  </a:lnTo>
                  <a:lnTo>
                    <a:pt x="173" y="520"/>
                  </a:lnTo>
                  <a:lnTo>
                    <a:pt x="173" y="520"/>
                  </a:lnTo>
                  <a:lnTo>
                    <a:pt x="166" y="553"/>
                  </a:lnTo>
                  <a:lnTo>
                    <a:pt x="157" y="586"/>
                  </a:lnTo>
                  <a:lnTo>
                    <a:pt x="148" y="617"/>
                  </a:lnTo>
                  <a:lnTo>
                    <a:pt x="138" y="650"/>
                  </a:lnTo>
                  <a:lnTo>
                    <a:pt x="126" y="680"/>
                  </a:lnTo>
                  <a:lnTo>
                    <a:pt x="113" y="711"/>
                  </a:lnTo>
                  <a:lnTo>
                    <a:pt x="98" y="741"/>
                  </a:lnTo>
                  <a:lnTo>
                    <a:pt x="84" y="771"/>
                  </a:lnTo>
                  <a:lnTo>
                    <a:pt x="84" y="771"/>
                  </a:lnTo>
                  <a:lnTo>
                    <a:pt x="72" y="791"/>
                  </a:lnTo>
                  <a:lnTo>
                    <a:pt x="59" y="812"/>
                  </a:lnTo>
                  <a:lnTo>
                    <a:pt x="45" y="834"/>
                  </a:lnTo>
                  <a:lnTo>
                    <a:pt x="30" y="856"/>
                  </a:lnTo>
                  <a:lnTo>
                    <a:pt x="17" y="880"/>
                  </a:lnTo>
                  <a:lnTo>
                    <a:pt x="12" y="893"/>
                  </a:lnTo>
                  <a:lnTo>
                    <a:pt x="8" y="905"/>
                  </a:lnTo>
                  <a:lnTo>
                    <a:pt x="4" y="917"/>
                  </a:lnTo>
                  <a:lnTo>
                    <a:pt x="2" y="928"/>
                  </a:lnTo>
                  <a:lnTo>
                    <a:pt x="0" y="939"/>
                  </a:lnTo>
                  <a:lnTo>
                    <a:pt x="2" y="951"/>
                  </a:lnTo>
                  <a:lnTo>
                    <a:pt x="2" y="951"/>
                  </a:lnTo>
                  <a:lnTo>
                    <a:pt x="3" y="956"/>
                  </a:lnTo>
                  <a:lnTo>
                    <a:pt x="4" y="960"/>
                  </a:lnTo>
                  <a:lnTo>
                    <a:pt x="7" y="964"/>
                  </a:lnTo>
                  <a:lnTo>
                    <a:pt x="11" y="968"/>
                  </a:lnTo>
                  <a:lnTo>
                    <a:pt x="17" y="972"/>
                  </a:lnTo>
                  <a:lnTo>
                    <a:pt x="26" y="973"/>
                  </a:lnTo>
                  <a:lnTo>
                    <a:pt x="34" y="972"/>
                  </a:lnTo>
                  <a:lnTo>
                    <a:pt x="38" y="969"/>
                  </a:lnTo>
                  <a:lnTo>
                    <a:pt x="42" y="968"/>
                  </a:lnTo>
                  <a:lnTo>
                    <a:pt x="45" y="964"/>
                  </a:lnTo>
                  <a:lnTo>
                    <a:pt x="46" y="960"/>
                  </a:lnTo>
                  <a:lnTo>
                    <a:pt x="47" y="956"/>
                  </a:lnTo>
                  <a:lnTo>
                    <a:pt x="47" y="951"/>
                  </a:lnTo>
                  <a:lnTo>
                    <a:pt x="47" y="951"/>
                  </a:lnTo>
                  <a:lnTo>
                    <a:pt x="47" y="940"/>
                  </a:lnTo>
                  <a:lnTo>
                    <a:pt x="50" y="928"/>
                  </a:lnTo>
                  <a:lnTo>
                    <a:pt x="54" y="917"/>
                  </a:lnTo>
                  <a:lnTo>
                    <a:pt x="59" y="905"/>
                  </a:lnTo>
                  <a:lnTo>
                    <a:pt x="72" y="881"/>
                  </a:lnTo>
                  <a:lnTo>
                    <a:pt x="84" y="862"/>
                  </a:lnTo>
                  <a:lnTo>
                    <a:pt x="84" y="862"/>
                  </a:lnTo>
                  <a:lnTo>
                    <a:pt x="119" y="802"/>
                  </a:lnTo>
                  <a:lnTo>
                    <a:pt x="135" y="770"/>
                  </a:lnTo>
                  <a:lnTo>
                    <a:pt x="151" y="739"/>
                  </a:lnTo>
                  <a:lnTo>
                    <a:pt x="151" y="739"/>
                  </a:lnTo>
                  <a:lnTo>
                    <a:pt x="164" y="713"/>
                  </a:lnTo>
                  <a:lnTo>
                    <a:pt x="174" y="685"/>
                  </a:lnTo>
                  <a:lnTo>
                    <a:pt x="185" y="658"/>
                  </a:lnTo>
                  <a:lnTo>
                    <a:pt x="193" y="629"/>
                  </a:lnTo>
                  <a:lnTo>
                    <a:pt x="202" y="601"/>
                  </a:lnTo>
                  <a:lnTo>
                    <a:pt x="208" y="573"/>
                  </a:lnTo>
                  <a:lnTo>
                    <a:pt x="221" y="515"/>
                  </a:lnTo>
                  <a:lnTo>
                    <a:pt x="221" y="515"/>
                  </a:lnTo>
                  <a:lnTo>
                    <a:pt x="229" y="484"/>
                  </a:lnTo>
                  <a:lnTo>
                    <a:pt x="237" y="452"/>
                  </a:lnTo>
                  <a:lnTo>
                    <a:pt x="246" y="421"/>
                  </a:lnTo>
                  <a:lnTo>
                    <a:pt x="257" y="390"/>
                  </a:lnTo>
                  <a:lnTo>
                    <a:pt x="278" y="328"/>
                  </a:lnTo>
                  <a:lnTo>
                    <a:pt x="299" y="265"/>
                  </a:lnTo>
                  <a:lnTo>
                    <a:pt x="299" y="265"/>
                  </a:lnTo>
                  <a:lnTo>
                    <a:pt x="320" y="207"/>
                  </a:lnTo>
                  <a:lnTo>
                    <a:pt x="339" y="145"/>
                  </a:lnTo>
                  <a:lnTo>
                    <a:pt x="350" y="115"/>
                  </a:lnTo>
                  <a:lnTo>
                    <a:pt x="357" y="84"/>
                  </a:lnTo>
                  <a:lnTo>
                    <a:pt x="363" y="53"/>
                  </a:lnTo>
                  <a:lnTo>
                    <a:pt x="367" y="22"/>
                  </a:lnTo>
                  <a:lnTo>
                    <a:pt x="367" y="22"/>
                  </a:lnTo>
                  <a:lnTo>
                    <a:pt x="367" y="17"/>
                  </a:lnTo>
                  <a:lnTo>
                    <a:pt x="365" y="13"/>
                  </a:lnTo>
                  <a:lnTo>
                    <a:pt x="364" y="9"/>
                  </a:lnTo>
                  <a:lnTo>
                    <a:pt x="361" y="5"/>
                  </a:lnTo>
                  <a:lnTo>
                    <a:pt x="357" y="4"/>
                  </a:lnTo>
                  <a:lnTo>
                    <a:pt x="354" y="1"/>
                  </a:lnTo>
                  <a:lnTo>
                    <a:pt x="346" y="0"/>
                  </a:lnTo>
                  <a:lnTo>
                    <a:pt x="337" y="1"/>
                  </a:lnTo>
                  <a:lnTo>
                    <a:pt x="333" y="4"/>
                  </a:lnTo>
                  <a:lnTo>
                    <a:pt x="330" y="5"/>
                  </a:lnTo>
                  <a:lnTo>
                    <a:pt x="326" y="9"/>
                  </a:lnTo>
                  <a:lnTo>
                    <a:pt x="323" y="13"/>
                  </a:lnTo>
                  <a:lnTo>
                    <a:pt x="322" y="17"/>
                  </a:lnTo>
                  <a:lnTo>
                    <a:pt x="321" y="22"/>
                  </a:lnTo>
                  <a:lnTo>
                    <a:pt x="321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77" name="Freeform 405"/>
            <p:cNvSpPr/>
            <p:nvPr/>
          </p:nvSpPr>
          <p:spPr bwMode="auto">
            <a:xfrm>
              <a:off x="5372101" y="1096963"/>
              <a:ext cx="247650" cy="176213"/>
            </a:xfrm>
            <a:custGeom>
              <a:avLst/>
              <a:gdLst/>
              <a:ahLst/>
              <a:cxnLst>
                <a:cxn ang="0">
                  <a:pos x="586" y="6"/>
                </a:cxn>
                <a:cxn ang="0">
                  <a:pos x="529" y="63"/>
                </a:cxn>
                <a:cxn ang="0">
                  <a:pos x="407" y="169"/>
                </a:cxn>
                <a:cxn ang="0">
                  <a:pos x="346" y="220"/>
                </a:cxn>
                <a:cxn ang="0">
                  <a:pos x="321" y="243"/>
                </a:cxn>
                <a:cxn ang="0">
                  <a:pos x="276" y="293"/>
                </a:cxn>
                <a:cxn ang="0">
                  <a:pos x="253" y="316"/>
                </a:cxn>
                <a:cxn ang="0">
                  <a:pos x="241" y="328"/>
                </a:cxn>
                <a:cxn ang="0">
                  <a:pos x="210" y="367"/>
                </a:cxn>
                <a:cxn ang="0">
                  <a:pos x="198" y="379"/>
                </a:cxn>
                <a:cxn ang="0">
                  <a:pos x="186" y="390"/>
                </a:cxn>
                <a:cxn ang="0">
                  <a:pos x="180" y="384"/>
                </a:cxn>
                <a:cxn ang="0">
                  <a:pos x="169" y="341"/>
                </a:cxn>
                <a:cxn ang="0">
                  <a:pos x="146" y="256"/>
                </a:cxn>
                <a:cxn ang="0">
                  <a:pos x="131" y="216"/>
                </a:cxn>
                <a:cxn ang="0">
                  <a:pos x="92" y="115"/>
                </a:cxn>
                <a:cxn ang="0">
                  <a:pos x="70" y="64"/>
                </a:cxn>
                <a:cxn ang="0">
                  <a:pos x="44" y="20"/>
                </a:cxn>
                <a:cxn ang="0">
                  <a:pos x="41" y="16"/>
                </a:cxn>
                <a:cxn ang="0">
                  <a:pos x="33" y="10"/>
                </a:cxn>
                <a:cxn ang="0">
                  <a:pos x="24" y="9"/>
                </a:cxn>
                <a:cxn ang="0">
                  <a:pos x="12" y="13"/>
                </a:cxn>
                <a:cxn ang="0">
                  <a:pos x="3" y="21"/>
                </a:cxn>
                <a:cxn ang="0">
                  <a:pos x="0" y="29"/>
                </a:cxn>
                <a:cxn ang="0">
                  <a:pos x="2" y="38"/>
                </a:cxn>
                <a:cxn ang="0">
                  <a:pos x="4" y="42"/>
                </a:cxn>
                <a:cxn ang="0">
                  <a:pos x="28" y="84"/>
                </a:cxn>
                <a:cxn ang="0">
                  <a:pos x="45" y="128"/>
                </a:cxn>
                <a:cxn ang="0">
                  <a:pos x="71" y="196"/>
                </a:cxn>
                <a:cxn ang="0">
                  <a:pos x="82" y="217"/>
                </a:cxn>
                <a:cxn ang="0">
                  <a:pos x="102" y="264"/>
                </a:cxn>
                <a:cxn ang="0">
                  <a:pos x="117" y="315"/>
                </a:cxn>
                <a:cxn ang="0">
                  <a:pos x="139" y="417"/>
                </a:cxn>
                <a:cxn ang="0">
                  <a:pos x="142" y="422"/>
                </a:cxn>
                <a:cxn ang="0">
                  <a:pos x="148" y="430"/>
                </a:cxn>
                <a:cxn ang="0">
                  <a:pos x="157" y="434"/>
                </a:cxn>
                <a:cxn ang="0">
                  <a:pos x="168" y="433"/>
                </a:cxn>
                <a:cxn ang="0">
                  <a:pos x="173" y="430"/>
                </a:cxn>
                <a:cxn ang="0">
                  <a:pos x="181" y="438"/>
                </a:cxn>
                <a:cxn ang="0">
                  <a:pos x="191" y="442"/>
                </a:cxn>
                <a:cxn ang="0">
                  <a:pos x="203" y="439"/>
                </a:cxn>
                <a:cxn ang="0">
                  <a:pos x="211" y="430"/>
                </a:cxn>
                <a:cxn ang="0">
                  <a:pos x="215" y="425"/>
                </a:cxn>
                <a:cxn ang="0">
                  <a:pos x="231" y="408"/>
                </a:cxn>
                <a:cxn ang="0">
                  <a:pos x="252" y="387"/>
                </a:cxn>
                <a:cxn ang="0">
                  <a:pos x="274" y="361"/>
                </a:cxn>
                <a:cxn ang="0">
                  <a:pos x="299" y="336"/>
                </a:cxn>
                <a:cxn ang="0">
                  <a:pos x="312" y="326"/>
                </a:cxn>
                <a:cxn ang="0">
                  <a:pos x="344" y="289"/>
                </a:cxn>
                <a:cxn ang="0">
                  <a:pos x="378" y="252"/>
                </a:cxn>
                <a:cxn ang="0">
                  <a:pos x="392" y="241"/>
                </a:cxn>
                <a:cxn ang="0">
                  <a:pos x="508" y="142"/>
                </a:cxn>
                <a:cxn ang="0">
                  <a:pos x="619" y="39"/>
                </a:cxn>
                <a:cxn ang="0">
                  <a:pos x="622" y="35"/>
                </a:cxn>
                <a:cxn ang="0">
                  <a:pos x="626" y="27"/>
                </a:cxn>
                <a:cxn ang="0">
                  <a:pos x="624" y="18"/>
                </a:cxn>
                <a:cxn ang="0">
                  <a:pos x="619" y="8"/>
                </a:cxn>
                <a:cxn ang="0">
                  <a:pos x="607" y="1"/>
                </a:cxn>
                <a:cxn ang="0">
                  <a:pos x="600" y="0"/>
                </a:cxn>
                <a:cxn ang="0">
                  <a:pos x="590" y="4"/>
                </a:cxn>
                <a:cxn ang="0">
                  <a:pos x="586" y="6"/>
                </a:cxn>
              </a:cxnLst>
              <a:rect l="0" t="0" r="r" b="b"/>
              <a:pathLst>
                <a:path w="626" h="442">
                  <a:moveTo>
                    <a:pt x="586" y="6"/>
                  </a:moveTo>
                  <a:lnTo>
                    <a:pt x="586" y="6"/>
                  </a:lnTo>
                  <a:lnTo>
                    <a:pt x="558" y="35"/>
                  </a:lnTo>
                  <a:lnTo>
                    <a:pt x="529" y="63"/>
                  </a:lnTo>
                  <a:lnTo>
                    <a:pt x="469" y="116"/>
                  </a:lnTo>
                  <a:lnTo>
                    <a:pt x="407" y="169"/>
                  </a:lnTo>
                  <a:lnTo>
                    <a:pt x="346" y="220"/>
                  </a:lnTo>
                  <a:lnTo>
                    <a:pt x="346" y="220"/>
                  </a:lnTo>
                  <a:lnTo>
                    <a:pt x="333" y="231"/>
                  </a:lnTo>
                  <a:lnTo>
                    <a:pt x="321" y="243"/>
                  </a:lnTo>
                  <a:lnTo>
                    <a:pt x="299" y="268"/>
                  </a:lnTo>
                  <a:lnTo>
                    <a:pt x="276" y="293"/>
                  </a:lnTo>
                  <a:lnTo>
                    <a:pt x="265" y="305"/>
                  </a:lnTo>
                  <a:lnTo>
                    <a:pt x="253" y="316"/>
                  </a:lnTo>
                  <a:lnTo>
                    <a:pt x="253" y="316"/>
                  </a:lnTo>
                  <a:lnTo>
                    <a:pt x="241" y="328"/>
                  </a:lnTo>
                  <a:lnTo>
                    <a:pt x="231" y="341"/>
                  </a:lnTo>
                  <a:lnTo>
                    <a:pt x="210" y="367"/>
                  </a:lnTo>
                  <a:lnTo>
                    <a:pt x="210" y="367"/>
                  </a:lnTo>
                  <a:lnTo>
                    <a:pt x="198" y="379"/>
                  </a:lnTo>
                  <a:lnTo>
                    <a:pt x="186" y="390"/>
                  </a:lnTo>
                  <a:lnTo>
                    <a:pt x="186" y="390"/>
                  </a:lnTo>
                  <a:lnTo>
                    <a:pt x="184" y="387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69" y="341"/>
                  </a:lnTo>
                  <a:lnTo>
                    <a:pt x="159" y="298"/>
                  </a:lnTo>
                  <a:lnTo>
                    <a:pt x="146" y="256"/>
                  </a:lnTo>
                  <a:lnTo>
                    <a:pt x="131" y="216"/>
                  </a:lnTo>
                  <a:lnTo>
                    <a:pt x="131" y="216"/>
                  </a:lnTo>
                  <a:lnTo>
                    <a:pt x="112" y="166"/>
                  </a:lnTo>
                  <a:lnTo>
                    <a:pt x="92" y="115"/>
                  </a:lnTo>
                  <a:lnTo>
                    <a:pt x="82" y="89"/>
                  </a:lnTo>
                  <a:lnTo>
                    <a:pt x="70" y="64"/>
                  </a:lnTo>
                  <a:lnTo>
                    <a:pt x="58" y="4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1" y="16"/>
                  </a:lnTo>
                  <a:lnTo>
                    <a:pt x="37" y="12"/>
                  </a:lnTo>
                  <a:lnTo>
                    <a:pt x="33" y="10"/>
                  </a:lnTo>
                  <a:lnTo>
                    <a:pt x="28" y="9"/>
                  </a:lnTo>
                  <a:lnTo>
                    <a:pt x="24" y="9"/>
                  </a:lnTo>
                  <a:lnTo>
                    <a:pt x="20" y="9"/>
                  </a:lnTo>
                  <a:lnTo>
                    <a:pt x="12" y="13"/>
                  </a:lnTo>
                  <a:lnTo>
                    <a:pt x="6" y="18"/>
                  </a:lnTo>
                  <a:lnTo>
                    <a:pt x="3" y="21"/>
                  </a:lnTo>
                  <a:lnTo>
                    <a:pt x="2" y="25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17" y="63"/>
                  </a:lnTo>
                  <a:lnTo>
                    <a:pt x="28" y="84"/>
                  </a:lnTo>
                  <a:lnTo>
                    <a:pt x="37" y="106"/>
                  </a:lnTo>
                  <a:lnTo>
                    <a:pt x="45" y="128"/>
                  </a:lnTo>
                  <a:lnTo>
                    <a:pt x="62" y="174"/>
                  </a:lnTo>
                  <a:lnTo>
                    <a:pt x="71" y="196"/>
                  </a:lnTo>
                  <a:lnTo>
                    <a:pt x="82" y="217"/>
                  </a:lnTo>
                  <a:lnTo>
                    <a:pt x="82" y="217"/>
                  </a:lnTo>
                  <a:lnTo>
                    <a:pt x="92" y="239"/>
                  </a:lnTo>
                  <a:lnTo>
                    <a:pt x="102" y="264"/>
                  </a:lnTo>
                  <a:lnTo>
                    <a:pt x="110" y="289"/>
                  </a:lnTo>
                  <a:lnTo>
                    <a:pt x="117" y="315"/>
                  </a:lnTo>
                  <a:lnTo>
                    <a:pt x="130" y="367"/>
                  </a:lnTo>
                  <a:lnTo>
                    <a:pt x="139" y="417"/>
                  </a:lnTo>
                  <a:lnTo>
                    <a:pt x="139" y="417"/>
                  </a:lnTo>
                  <a:lnTo>
                    <a:pt x="142" y="422"/>
                  </a:lnTo>
                  <a:lnTo>
                    <a:pt x="144" y="426"/>
                  </a:lnTo>
                  <a:lnTo>
                    <a:pt x="148" y="430"/>
                  </a:lnTo>
                  <a:lnTo>
                    <a:pt x="152" y="433"/>
                  </a:lnTo>
                  <a:lnTo>
                    <a:pt x="157" y="434"/>
                  </a:lnTo>
                  <a:lnTo>
                    <a:pt x="163" y="434"/>
                  </a:lnTo>
                  <a:lnTo>
                    <a:pt x="168" y="433"/>
                  </a:lnTo>
                  <a:lnTo>
                    <a:pt x="173" y="430"/>
                  </a:lnTo>
                  <a:lnTo>
                    <a:pt x="173" y="430"/>
                  </a:lnTo>
                  <a:lnTo>
                    <a:pt x="177" y="435"/>
                  </a:lnTo>
                  <a:lnTo>
                    <a:pt x="181" y="438"/>
                  </a:lnTo>
                  <a:lnTo>
                    <a:pt x="186" y="441"/>
                  </a:lnTo>
                  <a:lnTo>
                    <a:pt x="191" y="442"/>
                  </a:lnTo>
                  <a:lnTo>
                    <a:pt x="198" y="441"/>
                  </a:lnTo>
                  <a:lnTo>
                    <a:pt x="203" y="439"/>
                  </a:lnTo>
                  <a:lnTo>
                    <a:pt x="207" y="435"/>
                  </a:lnTo>
                  <a:lnTo>
                    <a:pt x="211" y="430"/>
                  </a:lnTo>
                  <a:lnTo>
                    <a:pt x="211" y="430"/>
                  </a:lnTo>
                  <a:lnTo>
                    <a:pt x="215" y="425"/>
                  </a:lnTo>
                  <a:lnTo>
                    <a:pt x="220" y="420"/>
                  </a:lnTo>
                  <a:lnTo>
                    <a:pt x="231" y="408"/>
                  </a:lnTo>
                  <a:lnTo>
                    <a:pt x="242" y="397"/>
                  </a:lnTo>
                  <a:lnTo>
                    <a:pt x="252" y="387"/>
                  </a:lnTo>
                  <a:lnTo>
                    <a:pt x="252" y="387"/>
                  </a:lnTo>
                  <a:lnTo>
                    <a:pt x="274" y="361"/>
                  </a:lnTo>
                  <a:lnTo>
                    <a:pt x="287" y="348"/>
                  </a:lnTo>
                  <a:lnTo>
                    <a:pt x="299" y="336"/>
                  </a:lnTo>
                  <a:lnTo>
                    <a:pt x="299" y="336"/>
                  </a:lnTo>
                  <a:lnTo>
                    <a:pt x="312" y="326"/>
                  </a:lnTo>
                  <a:lnTo>
                    <a:pt x="322" y="314"/>
                  </a:lnTo>
                  <a:lnTo>
                    <a:pt x="344" y="289"/>
                  </a:lnTo>
                  <a:lnTo>
                    <a:pt x="367" y="264"/>
                  </a:lnTo>
                  <a:lnTo>
                    <a:pt x="378" y="252"/>
                  </a:lnTo>
                  <a:lnTo>
                    <a:pt x="392" y="241"/>
                  </a:lnTo>
                  <a:lnTo>
                    <a:pt x="392" y="241"/>
                  </a:lnTo>
                  <a:lnTo>
                    <a:pt x="450" y="192"/>
                  </a:lnTo>
                  <a:lnTo>
                    <a:pt x="508" y="142"/>
                  </a:lnTo>
                  <a:lnTo>
                    <a:pt x="564" y="91"/>
                  </a:lnTo>
                  <a:lnTo>
                    <a:pt x="619" y="39"/>
                  </a:lnTo>
                  <a:lnTo>
                    <a:pt x="619" y="39"/>
                  </a:lnTo>
                  <a:lnTo>
                    <a:pt x="622" y="35"/>
                  </a:lnTo>
                  <a:lnTo>
                    <a:pt x="624" y="31"/>
                  </a:lnTo>
                  <a:lnTo>
                    <a:pt x="626" y="27"/>
                  </a:lnTo>
                  <a:lnTo>
                    <a:pt x="626" y="22"/>
                  </a:lnTo>
                  <a:lnTo>
                    <a:pt x="624" y="18"/>
                  </a:lnTo>
                  <a:lnTo>
                    <a:pt x="623" y="14"/>
                  </a:lnTo>
                  <a:lnTo>
                    <a:pt x="619" y="8"/>
                  </a:lnTo>
                  <a:lnTo>
                    <a:pt x="611" y="3"/>
                  </a:lnTo>
                  <a:lnTo>
                    <a:pt x="607" y="1"/>
                  </a:lnTo>
                  <a:lnTo>
                    <a:pt x="603" y="0"/>
                  </a:lnTo>
                  <a:lnTo>
                    <a:pt x="600" y="0"/>
                  </a:lnTo>
                  <a:lnTo>
                    <a:pt x="596" y="1"/>
                  </a:lnTo>
                  <a:lnTo>
                    <a:pt x="590" y="4"/>
                  </a:lnTo>
                  <a:lnTo>
                    <a:pt x="586" y="6"/>
                  </a:lnTo>
                  <a:lnTo>
                    <a:pt x="58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78" name="Freeform 407"/>
            <p:cNvSpPr/>
            <p:nvPr/>
          </p:nvSpPr>
          <p:spPr bwMode="auto">
            <a:xfrm>
              <a:off x="5599113" y="1095375"/>
              <a:ext cx="249238" cy="177800"/>
            </a:xfrm>
            <a:custGeom>
              <a:avLst/>
              <a:gdLst/>
              <a:ahLst/>
              <a:cxnLst>
                <a:cxn ang="0">
                  <a:pos x="577" y="76"/>
                </a:cxn>
                <a:cxn ang="0">
                  <a:pos x="538" y="154"/>
                </a:cxn>
                <a:cxn ang="0">
                  <a:pos x="474" y="255"/>
                </a:cxn>
                <a:cxn ang="0">
                  <a:pos x="426" y="320"/>
                </a:cxn>
                <a:cxn ang="0">
                  <a:pos x="403" y="358"/>
                </a:cxn>
                <a:cxn ang="0">
                  <a:pos x="382" y="385"/>
                </a:cxn>
                <a:cxn ang="0">
                  <a:pos x="367" y="394"/>
                </a:cxn>
                <a:cxn ang="0">
                  <a:pos x="348" y="386"/>
                </a:cxn>
                <a:cxn ang="0">
                  <a:pos x="317" y="344"/>
                </a:cxn>
                <a:cxn ang="0">
                  <a:pos x="278" y="286"/>
                </a:cxn>
                <a:cxn ang="0">
                  <a:pos x="224" y="225"/>
                </a:cxn>
                <a:cxn ang="0">
                  <a:pos x="151" y="140"/>
                </a:cxn>
                <a:cxn ang="0">
                  <a:pos x="99" y="72"/>
                </a:cxn>
                <a:cxn ang="0">
                  <a:pos x="59" y="35"/>
                </a:cxn>
                <a:cxn ang="0">
                  <a:pos x="49" y="22"/>
                </a:cxn>
                <a:cxn ang="0">
                  <a:pos x="38" y="8"/>
                </a:cxn>
                <a:cxn ang="0">
                  <a:pos x="27" y="0"/>
                </a:cxn>
                <a:cxn ang="0">
                  <a:pos x="15" y="1"/>
                </a:cxn>
                <a:cxn ang="0">
                  <a:pos x="2" y="18"/>
                </a:cxn>
                <a:cxn ang="0">
                  <a:pos x="2" y="31"/>
                </a:cxn>
                <a:cxn ang="0">
                  <a:pos x="6" y="39"/>
                </a:cxn>
                <a:cxn ang="0">
                  <a:pos x="122" y="178"/>
                </a:cxn>
                <a:cxn ang="0">
                  <a:pos x="182" y="247"/>
                </a:cxn>
                <a:cxn ang="0">
                  <a:pos x="246" y="319"/>
                </a:cxn>
                <a:cxn ang="0">
                  <a:pos x="266" y="352"/>
                </a:cxn>
                <a:cxn ang="0">
                  <a:pos x="287" y="387"/>
                </a:cxn>
                <a:cxn ang="0">
                  <a:pos x="326" y="430"/>
                </a:cxn>
                <a:cxn ang="0">
                  <a:pos x="346" y="446"/>
                </a:cxn>
                <a:cxn ang="0">
                  <a:pos x="359" y="449"/>
                </a:cxn>
                <a:cxn ang="0">
                  <a:pos x="375" y="441"/>
                </a:cxn>
                <a:cxn ang="0">
                  <a:pos x="392" y="438"/>
                </a:cxn>
                <a:cxn ang="0">
                  <a:pos x="401" y="430"/>
                </a:cxn>
                <a:cxn ang="0">
                  <a:pos x="411" y="419"/>
                </a:cxn>
                <a:cxn ang="0">
                  <a:pos x="435" y="390"/>
                </a:cxn>
                <a:cxn ang="0">
                  <a:pos x="499" y="301"/>
                </a:cxn>
                <a:cxn ang="0">
                  <a:pos x="535" y="243"/>
                </a:cxn>
                <a:cxn ang="0">
                  <a:pos x="606" y="124"/>
                </a:cxn>
                <a:cxn ang="0">
                  <a:pos x="631" y="60"/>
                </a:cxn>
                <a:cxn ang="0">
                  <a:pos x="631" y="50"/>
                </a:cxn>
                <a:cxn ang="0">
                  <a:pos x="626" y="39"/>
                </a:cxn>
                <a:cxn ang="0">
                  <a:pos x="606" y="31"/>
                </a:cxn>
                <a:cxn ang="0">
                  <a:pos x="594" y="35"/>
                </a:cxn>
                <a:cxn ang="0">
                  <a:pos x="586" y="48"/>
                </a:cxn>
              </a:cxnLst>
              <a:rect l="0" t="0" r="r" b="b"/>
              <a:pathLst>
                <a:path w="631" h="449">
                  <a:moveTo>
                    <a:pt x="586" y="48"/>
                  </a:moveTo>
                  <a:lnTo>
                    <a:pt x="586" y="48"/>
                  </a:lnTo>
                  <a:lnTo>
                    <a:pt x="577" y="76"/>
                  </a:lnTo>
                  <a:lnTo>
                    <a:pt x="567" y="102"/>
                  </a:lnTo>
                  <a:lnTo>
                    <a:pt x="552" y="130"/>
                  </a:lnTo>
                  <a:lnTo>
                    <a:pt x="538" y="154"/>
                  </a:lnTo>
                  <a:lnTo>
                    <a:pt x="507" y="205"/>
                  </a:lnTo>
                  <a:lnTo>
                    <a:pt x="474" y="255"/>
                  </a:lnTo>
                  <a:lnTo>
                    <a:pt x="474" y="255"/>
                  </a:lnTo>
                  <a:lnTo>
                    <a:pt x="463" y="272"/>
                  </a:lnTo>
                  <a:lnTo>
                    <a:pt x="452" y="288"/>
                  </a:lnTo>
                  <a:lnTo>
                    <a:pt x="426" y="320"/>
                  </a:lnTo>
                  <a:lnTo>
                    <a:pt x="426" y="320"/>
                  </a:lnTo>
                  <a:lnTo>
                    <a:pt x="415" y="337"/>
                  </a:lnTo>
                  <a:lnTo>
                    <a:pt x="403" y="358"/>
                  </a:lnTo>
                  <a:lnTo>
                    <a:pt x="397" y="369"/>
                  </a:lnTo>
                  <a:lnTo>
                    <a:pt x="389" y="378"/>
                  </a:lnTo>
                  <a:lnTo>
                    <a:pt x="382" y="385"/>
                  </a:lnTo>
                  <a:lnTo>
                    <a:pt x="375" y="390"/>
                  </a:lnTo>
                  <a:lnTo>
                    <a:pt x="375" y="390"/>
                  </a:lnTo>
                  <a:lnTo>
                    <a:pt x="367" y="394"/>
                  </a:lnTo>
                  <a:lnTo>
                    <a:pt x="361" y="399"/>
                  </a:lnTo>
                  <a:lnTo>
                    <a:pt x="361" y="399"/>
                  </a:lnTo>
                  <a:lnTo>
                    <a:pt x="348" y="386"/>
                  </a:lnTo>
                  <a:lnTo>
                    <a:pt x="338" y="373"/>
                  </a:lnTo>
                  <a:lnTo>
                    <a:pt x="327" y="358"/>
                  </a:lnTo>
                  <a:lnTo>
                    <a:pt x="317" y="344"/>
                  </a:lnTo>
                  <a:lnTo>
                    <a:pt x="299" y="315"/>
                  </a:lnTo>
                  <a:lnTo>
                    <a:pt x="278" y="286"/>
                  </a:lnTo>
                  <a:lnTo>
                    <a:pt x="278" y="286"/>
                  </a:lnTo>
                  <a:lnTo>
                    <a:pt x="261" y="266"/>
                  </a:lnTo>
                  <a:lnTo>
                    <a:pt x="242" y="246"/>
                  </a:lnTo>
                  <a:lnTo>
                    <a:pt x="224" y="225"/>
                  </a:lnTo>
                  <a:lnTo>
                    <a:pt x="206" y="205"/>
                  </a:lnTo>
                  <a:lnTo>
                    <a:pt x="206" y="205"/>
                  </a:lnTo>
                  <a:lnTo>
                    <a:pt x="151" y="140"/>
                  </a:lnTo>
                  <a:lnTo>
                    <a:pt x="125" y="106"/>
                  </a:lnTo>
                  <a:lnTo>
                    <a:pt x="99" y="72"/>
                  </a:lnTo>
                  <a:lnTo>
                    <a:pt x="99" y="72"/>
                  </a:lnTo>
                  <a:lnTo>
                    <a:pt x="89" y="60"/>
                  </a:lnTo>
                  <a:lnTo>
                    <a:pt x="82" y="52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54" y="29"/>
                  </a:lnTo>
                  <a:lnTo>
                    <a:pt x="49" y="22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8" y="7"/>
                  </a:lnTo>
                  <a:lnTo>
                    <a:pt x="3" y="14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2" y="31"/>
                  </a:lnTo>
                  <a:lnTo>
                    <a:pt x="3" y="35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44" y="84"/>
                  </a:lnTo>
                  <a:lnTo>
                    <a:pt x="83" y="130"/>
                  </a:lnTo>
                  <a:lnTo>
                    <a:pt x="122" y="178"/>
                  </a:lnTo>
                  <a:lnTo>
                    <a:pt x="161" y="224"/>
                  </a:lnTo>
                  <a:lnTo>
                    <a:pt x="161" y="224"/>
                  </a:lnTo>
                  <a:lnTo>
                    <a:pt x="182" y="247"/>
                  </a:lnTo>
                  <a:lnTo>
                    <a:pt x="204" y="271"/>
                  </a:lnTo>
                  <a:lnTo>
                    <a:pt x="225" y="294"/>
                  </a:lnTo>
                  <a:lnTo>
                    <a:pt x="246" y="319"/>
                  </a:lnTo>
                  <a:lnTo>
                    <a:pt x="246" y="319"/>
                  </a:lnTo>
                  <a:lnTo>
                    <a:pt x="257" y="335"/>
                  </a:lnTo>
                  <a:lnTo>
                    <a:pt x="266" y="352"/>
                  </a:lnTo>
                  <a:lnTo>
                    <a:pt x="276" y="370"/>
                  </a:lnTo>
                  <a:lnTo>
                    <a:pt x="287" y="387"/>
                  </a:lnTo>
                  <a:lnTo>
                    <a:pt x="287" y="387"/>
                  </a:lnTo>
                  <a:lnTo>
                    <a:pt x="299" y="403"/>
                  </a:lnTo>
                  <a:lnTo>
                    <a:pt x="312" y="417"/>
                  </a:lnTo>
                  <a:lnTo>
                    <a:pt x="326" y="430"/>
                  </a:lnTo>
                  <a:lnTo>
                    <a:pt x="341" y="443"/>
                  </a:lnTo>
                  <a:lnTo>
                    <a:pt x="341" y="443"/>
                  </a:lnTo>
                  <a:lnTo>
                    <a:pt x="346" y="446"/>
                  </a:lnTo>
                  <a:lnTo>
                    <a:pt x="350" y="447"/>
                  </a:lnTo>
                  <a:lnTo>
                    <a:pt x="355" y="449"/>
                  </a:lnTo>
                  <a:lnTo>
                    <a:pt x="359" y="449"/>
                  </a:lnTo>
                  <a:lnTo>
                    <a:pt x="363" y="447"/>
                  </a:lnTo>
                  <a:lnTo>
                    <a:pt x="368" y="446"/>
                  </a:lnTo>
                  <a:lnTo>
                    <a:pt x="375" y="441"/>
                  </a:lnTo>
                  <a:lnTo>
                    <a:pt x="375" y="441"/>
                  </a:lnTo>
                  <a:lnTo>
                    <a:pt x="384" y="441"/>
                  </a:lnTo>
                  <a:lnTo>
                    <a:pt x="392" y="438"/>
                  </a:lnTo>
                  <a:lnTo>
                    <a:pt x="395" y="437"/>
                  </a:lnTo>
                  <a:lnTo>
                    <a:pt x="398" y="433"/>
                  </a:lnTo>
                  <a:lnTo>
                    <a:pt x="401" y="430"/>
                  </a:lnTo>
                  <a:lnTo>
                    <a:pt x="402" y="425"/>
                  </a:lnTo>
                  <a:lnTo>
                    <a:pt x="402" y="425"/>
                  </a:lnTo>
                  <a:lnTo>
                    <a:pt x="411" y="419"/>
                  </a:lnTo>
                  <a:lnTo>
                    <a:pt x="419" y="409"/>
                  </a:lnTo>
                  <a:lnTo>
                    <a:pt x="435" y="390"/>
                  </a:lnTo>
                  <a:lnTo>
                    <a:pt x="435" y="390"/>
                  </a:lnTo>
                  <a:lnTo>
                    <a:pt x="467" y="347"/>
                  </a:lnTo>
                  <a:lnTo>
                    <a:pt x="484" y="324"/>
                  </a:lnTo>
                  <a:lnTo>
                    <a:pt x="499" y="301"/>
                  </a:lnTo>
                  <a:lnTo>
                    <a:pt x="499" y="301"/>
                  </a:lnTo>
                  <a:lnTo>
                    <a:pt x="517" y="272"/>
                  </a:lnTo>
                  <a:lnTo>
                    <a:pt x="535" y="243"/>
                  </a:lnTo>
                  <a:lnTo>
                    <a:pt x="573" y="184"/>
                  </a:lnTo>
                  <a:lnTo>
                    <a:pt x="590" y="154"/>
                  </a:lnTo>
                  <a:lnTo>
                    <a:pt x="606" y="124"/>
                  </a:lnTo>
                  <a:lnTo>
                    <a:pt x="620" y="93"/>
                  </a:lnTo>
                  <a:lnTo>
                    <a:pt x="626" y="76"/>
                  </a:lnTo>
                  <a:lnTo>
                    <a:pt x="631" y="60"/>
                  </a:lnTo>
                  <a:lnTo>
                    <a:pt x="631" y="60"/>
                  </a:lnTo>
                  <a:lnTo>
                    <a:pt x="631" y="55"/>
                  </a:lnTo>
                  <a:lnTo>
                    <a:pt x="631" y="50"/>
                  </a:lnTo>
                  <a:lnTo>
                    <a:pt x="630" y="46"/>
                  </a:lnTo>
                  <a:lnTo>
                    <a:pt x="628" y="42"/>
                  </a:lnTo>
                  <a:lnTo>
                    <a:pt x="626" y="39"/>
                  </a:lnTo>
                  <a:lnTo>
                    <a:pt x="622" y="37"/>
                  </a:lnTo>
                  <a:lnTo>
                    <a:pt x="614" y="33"/>
                  </a:lnTo>
                  <a:lnTo>
                    <a:pt x="606" y="31"/>
                  </a:lnTo>
                  <a:lnTo>
                    <a:pt x="602" y="33"/>
                  </a:lnTo>
                  <a:lnTo>
                    <a:pt x="598" y="34"/>
                  </a:lnTo>
                  <a:lnTo>
                    <a:pt x="594" y="35"/>
                  </a:lnTo>
                  <a:lnTo>
                    <a:pt x="590" y="39"/>
                  </a:lnTo>
                  <a:lnTo>
                    <a:pt x="588" y="43"/>
                  </a:lnTo>
                  <a:lnTo>
                    <a:pt x="586" y="48"/>
                  </a:lnTo>
                  <a:lnTo>
                    <a:pt x="586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</p:grpSp>
      <p:grpSp>
        <p:nvGrpSpPr>
          <p:cNvPr id="279" name="组合 278"/>
          <p:cNvGrpSpPr/>
          <p:nvPr/>
        </p:nvGrpSpPr>
        <p:grpSpPr>
          <a:xfrm>
            <a:off x="6302235" y="3892906"/>
            <a:ext cx="633577" cy="810904"/>
            <a:chOff x="6256338" y="4065588"/>
            <a:chExt cx="544513" cy="696913"/>
          </a:xfrm>
          <a:solidFill>
            <a:srgbClr val="414042"/>
          </a:solidFill>
        </p:grpSpPr>
        <p:sp>
          <p:nvSpPr>
            <p:cNvPr id="280" name="Freeform 576"/>
            <p:cNvSpPr/>
            <p:nvPr/>
          </p:nvSpPr>
          <p:spPr bwMode="auto">
            <a:xfrm>
              <a:off x="6296026" y="4081463"/>
              <a:ext cx="69850" cy="96838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1" y="7"/>
                </a:cxn>
                <a:cxn ang="0">
                  <a:pos x="121" y="7"/>
                </a:cxn>
                <a:cxn ang="0">
                  <a:pos x="120" y="9"/>
                </a:cxn>
                <a:cxn ang="0">
                  <a:pos x="120" y="9"/>
                </a:cxn>
                <a:cxn ang="0">
                  <a:pos x="111" y="19"/>
                </a:cxn>
                <a:cxn ang="0">
                  <a:pos x="104" y="29"/>
                </a:cxn>
                <a:cxn ang="0">
                  <a:pos x="90" y="51"/>
                </a:cxn>
                <a:cxn ang="0">
                  <a:pos x="75" y="73"/>
                </a:cxn>
                <a:cxn ang="0">
                  <a:pos x="67" y="83"/>
                </a:cxn>
                <a:cxn ang="0">
                  <a:pos x="59" y="94"/>
                </a:cxn>
                <a:cxn ang="0">
                  <a:pos x="59" y="94"/>
                </a:cxn>
                <a:cxn ang="0">
                  <a:pos x="42" y="113"/>
                </a:cxn>
                <a:cxn ang="0">
                  <a:pos x="25" y="132"/>
                </a:cxn>
                <a:cxn ang="0">
                  <a:pos x="18" y="142"/>
                </a:cxn>
                <a:cxn ang="0">
                  <a:pos x="11" y="153"/>
                </a:cxn>
                <a:cxn ang="0">
                  <a:pos x="5" y="163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2" y="179"/>
                </a:cxn>
                <a:cxn ang="0">
                  <a:pos x="3" y="181"/>
                </a:cxn>
                <a:cxn ang="0">
                  <a:pos x="4" y="181"/>
                </a:cxn>
                <a:cxn ang="0">
                  <a:pos x="6" y="181"/>
                </a:cxn>
                <a:cxn ang="0">
                  <a:pos x="8" y="181"/>
                </a:cxn>
                <a:cxn ang="0">
                  <a:pos x="9" y="180"/>
                </a:cxn>
                <a:cxn ang="0">
                  <a:pos x="10" y="178"/>
                </a:cxn>
                <a:cxn ang="0">
                  <a:pos x="10" y="178"/>
                </a:cxn>
                <a:cxn ang="0">
                  <a:pos x="15" y="165"/>
                </a:cxn>
                <a:cxn ang="0">
                  <a:pos x="20" y="154"/>
                </a:cxn>
                <a:cxn ang="0">
                  <a:pos x="28" y="143"/>
                </a:cxn>
                <a:cxn ang="0">
                  <a:pos x="37" y="133"/>
                </a:cxn>
                <a:cxn ang="0">
                  <a:pos x="54" y="113"/>
                </a:cxn>
                <a:cxn ang="0">
                  <a:pos x="71" y="94"/>
                </a:cxn>
                <a:cxn ang="0">
                  <a:pos x="71" y="94"/>
                </a:cxn>
                <a:cxn ang="0">
                  <a:pos x="79" y="83"/>
                </a:cxn>
                <a:cxn ang="0">
                  <a:pos x="88" y="73"/>
                </a:cxn>
                <a:cxn ang="0">
                  <a:pos x="101" y="51"/>
                </a:cxn>
                <a:cxn ang="0">
                  <a:pos x="116" y="29"/>
                </a:cxn>
                <a:cxn ang="0">
                  <a:pos x="124" y="19"/>
                </a:cxn>
                <a:cxn ang="0">
                  <a:pos x="132" y="9"/>
                </a:cxn>
                <a:cxn ang="0">
                  <a:pos x="132" y="9"/>
                </a:cxn>
                <a:cxn ang="0">
                  <a:pos x="133" y="7"/>
                </a:cxn>
                <a:cxn ang="0">
                  <a:pos x="133" y="6"/>
                </a:cxn>
                <a:cxn ang="0">
                  <a:pos x="133" y="4"/>
                </a:cxn>
                <a:cxn ang="0">
                  <a:pos x="132" y="3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3" h="181">
                  <a:moveTo>
                    <a:pt x="126" y="1"/>
                  </a:moveTo>
                  <a:lnTo>
                    <a:pt x="121" y="7"/>
                  </a:lnTo>
                  <a:lnTo>
                    <a:pt x="121" y="7"/>
                  </a:lnTo>
                  <a:lnTo>
                    <a:pt x="120" y="9"/>
                  </a:lnTo>
                  <a:lnTo>
                    <a:pt x="120" y="9"/>
                  </a:lnTo>
                  <a:lnTo>
                    <a:pt x="111" y="19"/>
                  </a:lnTo>
                  <a:lnTo>
                    <a:pt x="104" y="29"/>
                  </a:lnTo>
                  <a:lnTo>
                    <a:pt x="90" y="51"/>
                  </a:lnTo>
                  <a:lnTo>
                    <a:pt x="75" y="73"/>
                  </a:lnTo>
                  <a:lnTo>
                    <a:pt x="67" y="83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42" y="113"/>
                  </a:lnTo>
                  <a:lnTo>
                    <a:pt x="25" y="132"/>
                  </a:lnTo>
                  <a:lnTo>
                    <a:pt x="18" y="142"/>
                  </a:lnTo>
                  <a:lnTo>
                    <a:pt x="11" y="153"/>
                  </a:lnTo>
                  <a:lnTo>
                    <a:pt x="5" y="163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2" y="179"/>
                  </a:lnTo>
                  <a:lnTo>
                    <a:pt x="3" y="181"/>
                  </a:lnTo>
                  <a:lnTo>
                    <a:pt x="4" y="181"/>
                  </a:lnTo>
                  <a:lnTo>
                    <a:pt x="6" y="181"/>
                  </a:lnTo>
                  <a:lnTo>
                    <a:pt x="8" y="181"/>
                  </a:lnTo>
                  <a:lnTo>
                    <a:pt x="9" y="180"/>
                  </a:lnTo>
                  <a:lnTo>
                    <a:pt x="10" y="178"/>
                  </a:lnTo>
                  <a:lnTo>
                    <a:pt x="10" y="178"/>
                  </a:lnTo>
                  <a:lnTo>
                    <a:pt x="15" y="165"/>
                  </a:lnTo>
                  <a:lnTo>
                    <a:pt x="20" y="154"/>
                  </a:lnTo>
                  <a:lnTo>
                    <a:pt x="28" y="143"/>
                  </a:lnTo>
                  <a:lnTo>
                    <a:pt x="37" y="133"/>
                  </a:lnTo>
                  <a:lnTo>
                    <a:pt x="54" y="113"/>
                  </a:lnTo>
                  <a:lnTo>
                    <a:pt x="71" y="94"/>
                  </a:lnTo>
                  <a:lnTo>
                    <a:pt x="71" y="94"/>
                  </a:lnTo>
                  <a:lnTo>
                    <a:pt x="79" y="83"/>
                  </a:lnTo>
                  <a:lnTo>
                    <a:pt x="88" y="73"/>
                  </a:lnTo>
                  <a:lnTo>
                    <a:pt x="101" y="51"/>
                  </a:lnTo>
                  <a:lnTo>
                    <a:pt x="116" y="29"/>
                  </a:lnTo>
                  <a:lnTo>
                    <a:pt x="124" y="19"/>
                  </a:lnTo>
                  <a:lnTo>
                    <a:pt x="132" y="9"/>
                  </a:lnTo>
                  <a:lnTo>
                    <a:pt x="132" y="9"/>
                  </a:lnTo>
                  <a:lnTo>
                    <a:pt x="133" y="7"/>
                  </a:lnTo>
                  <a:lnTo>
                    <a:pt x="133" y="6"/>
                  </a:lnTo>
                  <a:lnTo>
                    <a:pt x="133" y="4"/>
                  </a:lnTo>
                  <a:lnTo>
                    <a:pt x="132" y="3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1" name="Freeform 577"/>
            <p:cNvSpPr/>
            <p:nvPr/>
          </p:nvSpPr>
          <p:spPr bwMode="auto">
            <a:xfrm>
              <a:off x="6296026" y="4162425"/>
              <a:ext cx="42863" cy="7620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64" y="18"/>
                </a:cxn>
                <a:cxn ang="0">
                  <a:pos x="53" y="35"/>
                </a:cxn>
                <a:cxn ang="0">
                  <a:pos x="34" y="68"/>
                </a:cxn>
                <a:cxn ang="0">
                  <a:pos x="24" y="85"/>
                </a:cxn>
                <a:cxn ang="0">
                  <a:pos x="15" y="101"/>
                </a:cxn>
                <a:cxn ang="0">
                  <a:pos x="7" y="119"/>
                </a:cxn>
                <a:cxn ang="0">
                  <a:pos x="0" y="137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2" y="140"/>
                </a:cxn>
                <a:cxn ang="0">
                  <a:pos x="3" y="142"/>
                </a:cxn>
                <a:cxn ang="0">
                  <a:pos x="4" y="142"/>
                </a:cxn>
                <a:cxn ang="0">
                  <a:pos x="6" y="143"/>
                </a:cxn>
                <a:cxn ang="0">
                  <a:pos x="8" y="142"/>
                </a:cxn>
                <a:cxn ang="0">
                  <a:pos x="9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3" y="130"/>
                </a:cxn>
                <a:cxn ang="0">
                  <a:pos x="17" y="121"/>
                </a:cxn>
                <a:cxn ang="0">
                  <a:pos x="25" y="104"/>
                </a:cxn>
                <a:cxn ang="0">
                  <a:pos x="35" y="87"/>
                </a:cxn>
                <a:cxn ang="0">
                  <a:pos x="44" y="70"/>
                </a:cxn>
                <a:cxn ang="0">
                  <a:pos x="44" y="70"/>
                </a:cxn>
                <a:cxn ang="0">
                  <a:pos x="52" y="54"/>
                </a:cxn>
                <a:cxn ang="0">
                  <a:pos x="63" y="38"/>
                </a:cxn>
                <a:cxn ang="0">
                  <a:pos x="72" y="23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43">
                  <a:moveTo>
                    <a:pt x="73" y="2"/>
                  </a:moveTo>
                  <a:lnTo>
                    <a:pt x="73" y="2"/>
                  </a:lnTo>
                  <a:lnTo>
                    <a:pt x="64" y="18"/>
                  </a:lnTo>
                  <a:lnTo>
                    <a:pt x="53" y="35"/>
                  </a:lnTo>
                  <a:lnTo>
                    <a:pt x="34" y="68"/>
                  </a:lnTo>
                  <a:lnTo>
                    <a:pt x="24" y="85"/>
                  </a:lnTo>
                  <a:lnTo>
                    <a:pt x="15" y="101"/>
                  </a:lnTo>
                  <a:lnTo>
                    <a:pt x="7" y="119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2" y="140"/>
                  </a:lnTo>
                  <a:lnTo>
                    <a:pt x="3" y="142"/>
                  </a:lnTo>
                  <a:lnTo>
                    <a:pt x="4" y="142"/>
                  </a:lnTo>
                  <a:lnTo>
                    <a:pt x="6" y="143"/>
                  </a:lnTo>
                  <a:lnTo>
                    <a:pt x="8" y="142"/>
                  </a:lnTo>
                  <a:lnTo>
                    <a:pt x="9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3" y="130"/>
                  </a:lnTo>
                  <a:lnTo>
                    <a:pt x="17" y="121"/>
                  </a:lnTo>
                  <a:lnTo>
                    <a:pt x="25" y="104"/>
                  </a:lnTo>
                  <a:lnTo>
                    <a:pt x="35" y="87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52" y="54"/>
                  </a:lnTo>
                  <a:lnTo>
                    <a:pt x="63" y="38"/>
                  </a:lnTo>
                  <a:lnTo>
                    <a:pt x="72" y="23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2" name="Freeform 578"/>
            <p:cNvSpPr/>
            <p:nvPr/>
          </p:nvSpPr>
          <p:spPr bwMode="auto">
            <a:xfrm>
              <a:off x="6296026" y="4216400"/>
              <a:ext cx="42863" cy="6985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54" y="32"/>
                </a:cxn>
                <a:cxn ang="0">
                  <a:pos x="36" y="64"/>
                </a:cxn>
                <a:cxn ang="0">
                  <a:pos x="17" y="94"/>
                </a:cxn>
                <a:cxn ang="0">
                  <a:pos x="9" y="110"/>
                </a:cxn>
                <a:cxn ang="0">
                  <a:pos x="2" y="126"/>
                </a:cxn>
                <a:cxn ang="0">
                  <a:pos x="2" y="126"/>
                </a:cxn>
                <a:cxn ang="0">
                  <a:pos x="0" y="128"/>
                </a:cxn>
                <a:cxn ang="0">
                  <a:pos x="2" y="130"/>
                </a:cxn>
                <a:cxn ang="0">
                  <a:pos x="4" y="132"/>
                </a:cxn>
                <a:cxn ang="0">
                  <a:pos x="5" y="133"/>
                </a:cxn>
                <a:cxn ang="0">
                  <a:pos x="7" y="133"/>
                </a:cxn>
                <a:cxn ang="0">
                  <a:pos x="8" y="132"/>
                </a:cxn>
                <a:cxn ang="0">
                  <a:pos x="10" y="131"/>
                </a:cxn>
                <a:cxn ang="0">
                  <a:pos x="10" y="131"/>
                </a:cxn>
                <a:cxn ang="0">
                  <a:pos x="17" y="114"/>
                </a:cxn>
                <a:cxn ang="0">
                  <a:pos x="25" y="99"/>
                </a:cxn>
                <a:cxn ang="0">
                  <a:pos x="44" y="68"/>
                </a:cxn>
                <a:cxn ang="0">
                  <a:pos x="63" y="38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4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33">
                  <a:moveTo>
                    <a:pt x="73" y="2"/>
                  </a:moveTo>
                  <a:lnTo>
                    <a:pt x="73" y="2"/>
                  </a:lnTo>
                  <a:lnTo>
                    <a:pt x="54" y="32"/>
                  </a:lnTo>
                  <a:lnTo>
                    <a:pt x="36" y="64"/>
                  </a:lnTo>
                  <a:lnTo>
                    <a:pt x="17" y="94"/>
                  </a:lnTo>
                  <a:lnTo>
                    <a:pt x="9" y="110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0" y="128"/>
                  </a:lnTo>
                  <a:lnTo>
                    <a:pt x="2" y="130"/>
                  </a:lnTo>
                  <a:lnTo>
                    <a:pt x="4" y="132"/>
                  </a:lnTo>
                  <a:lnTo>
                    <a:pt x="5" y="133"/>
                  </a:lnTo>
                  <a:lnTo>
                    <a:pt x="7" y="133"/>
                  </a:lnTo>
                  <a:lnTo>
                    <a:pt x="8" y="132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17" y="114"/>
                  </a:lnTo>
                  <a:lnTo>
                    <a:pt x="25" y="99"/>
                  </a:lnTo>
                  <a:lnTo>
                    <a:pt x="44" y="68"/>
                  </a:lnTo>
                  <a:lnTo>
                    <a:pt x="63" y="38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4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3" name="Freeform 579"/>
            <p:cNvSpPr/>
            <p:nvPr/>
          </p:nvSpPr>
          <p:spPr bwMode="auto">
            <a:xfrm>
              <a:off x="6288088" y="4273550"/>
              <a:ext cx="41275" cy="60325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53" y="30"/>
                </a:cxn>
                <a:cxn ang="0">
                  <a:pos x="36" y="56"/>
                </a:cxn>
                <a:cxn ang="0">
                  <a:pos x="19" y="82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27" y="86"/>
                </a:cxn>
                <a:cxn ang="0">
                  <a:pos x="45" y="61"/>
                </a:cxn>
                <a:cxn ang="0">
                  <a:pos x="61" y="34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7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7" h="114">
                  <a:moveTo>
                    <a:pt x="67" y="2"/>
                  </a:moveTo>
                  <a:lnTo>
                    <a:pt x="67" y="2"/>
                  </a:lnTo>
                  <a:lnTo>
                    <a:pt x="53" y="30"/>
                  </a:lnTo>
                  <a:lnTo>
                    <a:pt x="36" y="56"/>
                  </a:lnTo>
                  <a:lnTo>
                    <a:pt x="19" y="82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27" y="86"/>
                  </a:lnTo>
                  <a:lnTo>
                    <a:pt x="45" y="61"/>
                  </a:lnTo>
                  <a:lnTo>
                    <a:pt x="61" y="34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7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4" name="Freeform 580"/>
            <p:cNvSpPr/>
            <p:nvPr/>
          </p:nvSpPr>
          <p:spPr bwMode="auto">
            <a:xfrm>
              <a:off x="6281738" y="4319588"/>
              <a:ext cx="49213" cy="69850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78" y="10"/>
                </a:cxn>
                <a:cxn ang="0">
                  <a:pos x="72" y="18"/>
                </a:cxn>
                <a:cxn ang="0">
                  <a:pos x="60" y="34"/>
                </a:cxn>
                <a:cxn ang="0">
                  <a:pos x="47" y="52"/>
                </a:cxn>
                <a:cxn ang="0">
                  <a:pos x="35" y="69"/>
                </a:cxn>
                <a:cxn ang="0">
                  <a:pos x="35" y="69"/>
                </a:cxn>
                <a:cxn ang="0">
                  <a:pos x="23" y="82"/>
                </a:cxn>
                <a:cxn ang="0">
                  <a:pos x="14" y="97"/>
                </a:cxn>
                <a:cxn ang="0">
                  <a:pos x="6" y="111"/>
                </a:cxn>
                <a:cxn ang="0">
                  <a:pos x="2" y="118"/>
                </a:cxn>
                <a:cxn ang="0">
                  <a:pos x="0" y="127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0" y="131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5" y="133"/>
                </a:cxn>
                <a:cxn ang="0">
                  <a:pos x="6" y="133"/>
                </a:cxn>
                <a:cxn ang="0">
                  <a:pos x="8" y="132"/>
                </a:cxn>
                <a:cxn ang="0">
                  <a:pos x="9" y="130"/>
                </a:cxn>
                <a:cxn ang="0">
                  <a:pos x="9" y="130"/>
                </a:cxn>
                <a:cxn ang="0">
                  <a:pos x="12" y="120"/>
                </a:cxn>
                <a:cxn ang="0">
                  <a:pos x="15" y="111"/>
                </a:cxn>
                <a:cxn ang="0">
                  <a:pos x="20" y="103"/>
                </a:cxn>
                <a:cxn ang="0">
                  <a:pos x="25" y="96"/>
                </a:cxn>
                <a:cxn ang="0">
                  <a:pos x="38" y="80"/>
                </a:cxn>
                <a:cxn ang="0">
                  <a:pos x="50" y="65"/>
                </a:cxn>
                <a:cxn ang="0">
                  <a:pos x="50" y="65"/>
                </a:cxn>
                <a:cxn ang="0">
                  <a:pos x="61" y="51"/>
                </a:cxn>
                <a:cxn ang="0">
                  <a:pos x="70" y="35"/>
                </a:cxn>
                <a:cxn ang="0">
                  <a:pos x="80" y="22"/>
                </a:cxn>
                <a:cxn ang="0">
                  <a:pos x="93" y="7"/>
                </a:cxn>
                <a:cxn ang="0">
                  <a:pos x="93" y="7"/>
                </a:cxn>
                <a:cxn ang="0">
                  <a:pos x="94" y="6"/>
                </a:cxn>
                <a:cxn ang="0">
                  <a:pos x="94" y="4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90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4" h="133">
                  <a:moveTo>
                    <a:pt x="86" y="1"/>
                  </a:moveTo>
                  <a:lnTo>
                    <a:pt x="86" y="1"/>
                  </a:lnTo>
                  <a:lnTo>
                    <a:pt x="78" y="10"/>
                  </a:lnTo>
                  <a:lnTo>
                    <a:pt x="72" y="18"/>
                  </a:lnTo>
                  <a:lnTo>
                    <a:pt x="60" y="34"/>
                  </a:lnTo>
                  <a:lnTo>
                    <a:pt x="47" y="52"/>
                  </a:lnTo>
                  <a:lnTo>
                    <a:pt x="35" y="69"/>
                  </a:lnTo>
                  <a:lnTo>
                    <a:pt x="35" y="69"/>
                  </a:lnTo>
                  <a:lnTo>
                    <a:pt x="23" y="82"/>
                  </a:lnTo>
                  <a:lnTo>
                    <a:pt x="14" y="97"/>
                  </a:lnTo>
                  <a:lnTo>
                    <a:pt x="6" y="111"/>
                  </a:lnTo>
                  <a:lnTo>
                    <a:pt x="2" y="11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5" y="133"/>
                  </a:lnTo>
                  <a:lnTo>
                    <a:pt x="6" y="133"/>
                  </a:lnTo>
                  <a:lnTo>
                    <a:pt x="8" y="132"/>
                  </a:lnTo>
                  <a:lnTo>
                    <a:pt x="9" y="130"/>
                  </a:lnTo>
                  <a:lnTo>
                    <a:pt x="9" y="130"/>
                  </a:lnTo>
                  <a:lnTo>
                    <a:pt x="12" y="120"/>
                  </a:lnTo>
                  <a:lnTo>
                    <a:pt x="15" y="111"/>
                  </a:lnTo>
                  <a:lnTo>
                    <a:pt x="20" y="103"/>
                  </a:lnTo>
                  <a:lnTo>
                    <a:pt x="25" y="96"/>
                  </a:lnTo>
                  <a:lnTo>
                    <a:pt x="38" y="80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61" y="51"/>
                  </a:lnTo>
                  <a:lnTo>
                    <a:pt x="70" y="35"/>
                  </a:lnTo>
                  <a:lnTo>
                    <a:pt x="80" y="22"/>
                  </a:lnTo>
                  <a:lnTo>
                    <a:pt x="93" y="7"/>
                  </a:lnTo>
                  <a:lnTo>
                    <a:pt x="93" y="7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5" name="Freeform 581"/>
            <p:cNvSpPr/>
            <p:nvPr/>
          </p:nvSpPr>
          <p:spPr bwMode="auto">
            <a:xfrm>
              <a:off x="6280151" y="4367213"/>
              <a:ext cx="39688" cy="65088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4" y="3"/>
                </a:cxn>
                <a:cxn ang="0">
                  <a:pos x="63" y="6"/>
                </a:cxn>
                <a:cxn ang="0">
                  <a:pos x="64" y="8"/>
                </a:cxn>
                <a:cxn ang="0">
                  <a:pos x="64" y="8"/>
                </a:cxn>
                <a:cxn ang="0">
                  <a:pos x="64" y="11"/>
                </a:cxn>
                <a:cxn ang="0">
                  <a:pos x="62" y="17"/>
                </a:cxn>
                <a:cxn ang="0">
                  <a:pos x="59" y="23"/>
                </a:cxn>
                <a:cxn ang="0">
                  <a:pos x="54" y="29"/>
                </a:cxn>
                <a:cxn ang="0">
                  <a:pos x="45" y="43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29" y="68"/>
                </a:cxn>
                <a:cxn ang="0">
                  <a:pos x="19" y="84"/>
                </a:cxn>
                <a:cxn ang="0">
                  <a:pos x="9" y="101"/>
                </a:cxn>
                <a:cxn ang="0">
                  <a:pos x="5" y="109"/>
                </a:cxn>
                <a:cxn ang="0">
                  <a:pos x="2" y="117"/>
                </a:cxn>
                <a:cxn ang="0">
                  <a:pos x="2" y="117"/>
                </a:cxn>
                <a:cxn ang="0">
                  <a:pos x="0" y="120"/>
                </a:cxn>
                <a:cxn ang="0">
                  <a:pos x="2" y="122"/>
                </a:cxn>
                <a:cxn ang="0">
                  <a:pos x="3" y="123"/>
                </a:cxn>
                <a:cxn ang="0">
                  <a:pos x="5" y="124"/>
                </a:cxn>
                <a:cxn ang="0">
                  <a:pos x="8" y="124"/>
                </a:cxn>
                <a:cxn ang="0">
                  <a:pos x="9" y="122"/>
                </a:cxn>
                <a:cxn ang="0">
                  <a:pos x="11" y="121"/>
                </a:cxn>
                <a:cxn ang="0">
                  <a:pos x="11" y="121"/>
                </a:cxn>
                <a:cxn ang="0">
                  <a:pos x="15" y="110"/>
                </a:cxn>
                <a:cxn ang="0">
                  <a:pos x="19" y="100"/>
                </a:cxn>
                <a:cxn ang="0">
                  <a:pos x="31" y="79"/>
                </a:cxn>
                <a:cxn ang="0">
                  <a:pos x="43" y="59"/>
                </a:cxn>
                <a:cxn ang="0">
                  <a:pos x="56" y="41"/>
                </a:cxn>
                <a:cxn ang="0">
                  <a:pos x="56" y="41"/>
                </a:cxn>
                <a:cxn ang="0">
                  <a:pos x="62" y="34"/>
                </a:cxn>
                <a:cxn ang="0">
                  <a:pos x="69" y="23"/>
                </a:cxn>
                <a:cxn ang="0">
                  <a:pos x="71" y="18"/>
                </a:cxn>
                <a:cxn ang="0">
                  <a:pos x="72" y="13"/>
                </a:cxn>
                <a:cxn ang="0">
                  <a:pos x="73" y="8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73" h="124">
                  <a:moveTo>
                    <a:pt x="72" y="2"/>
                  </a:move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4" y="3"/>
                  </a:lnTo>
                  <a:lnTo>
                    <a:pt x="63" y="6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11"/>
                  </a:lnTo>
                  <a:lnTo>
                    <a:pt x="62" y="17"/>
                  </a:lnTo>
                  <a:lnTo>
                    <a:pt x="59" y="23"/>
                  </a:lnTo>
                  <a:lnTo>
                    <a:pt x="54" y="29"/>
                  </a:lnTo>
                  <a:lnTo>
                    <a:pt x="45" y="43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29" y="68"/>
                  </a:lnTo>
                  <a:lnTo>
                    <a:pt x="19" y="84"/>
                  </a:lnTo>
                  <a:lnTo>
                    <a:pt x="9" y="101"/>
                  </a:lnTo>
                  <a:lnTo>
                    <a:pt x="5" y="109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5" y="124"/>
                  </a:lnTo>
                  <a:lnTo>
                    <a:pt x="8" y="124"/>
                  </a:lnTo>
                  <a:lnTo>
                    <a:pt x="9" y="122"/>
                  </a:lnTo>
                  <a:lnTo>
                    <a:pt x="11" y="121"/>
                  </a:lnTo>
                  <a:lnTo>
                    <a:pt x="11" y="121"/>
                  </a:lnTo>
                  <a:lnTo>
                    <a:pt x="15" y="110"/>
                  </a:lnTo>
                  <a:lnTo>
                    <a:pt x="19" y="100"/>
                  </a:lnTo>
                  <a:lnTo>
                    <a:pt x="31" y="79"/>
                  </a:lnTo>
                  <a:lnTo>
                    <a:pt x="43" y="59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62" y="34"/>
                  </a:lnTo>
                  <a:lnTo>
                    <a:pt x="69" y="23"/>
                  </a:lnTo>
                  <a:lnTo>
                    <a:pt x="71" y="18"/>
                  </a:lnTo>
                  <a:lnTo>
                    <a:pt x="72" y="13"/>
                  </a:lnTo>
                  <a:lnTo>
                    <a:pt x="73" y="8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6" name="Freeform 582"/>
            <p:cNvSpPr/>
            <p:nvPr/>
          </p:nvSpPr>
          <p:spPr bwMode="auto">
            <a:xfrm>
              <a:off x="6292851" y="4405313"/>
              <a:ext cx="36513" cy="650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7"/>
                </a:cxn>
                <a:cxn ang="0">
                  <a:pos x="49" y="13"/>
                </a:cxn>
                <a:cxn ang="0">
                  <a:pos x="40" y="27"/>
                </a:cxn>
                <a:cxn ang="0">
                  <a:pos x="32" y="41"/>
                </a:cxn>
                <a:cxn ang="0">
                  <a:pos x="27" y="56"/>
                </a:cxn>
                <a:cxn ang="0">
                  <a:pos x="16" y="87"/>
                </a:cxn>
                <a:cxn ang="0">
                  <a:pos x="9" y="101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8"/>
                </a:cxn>
                <a:cxn ang="0">
                  <a:pos x="1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7" y="123"/>
                </a:cxn>
                <a:cxn ang="0">
                  <a:pos x="9" y="122"/>
                </a:cxn>
                <a:cxn ang="0">
                  <a:pos x="10" y="121"/>
                </a:cxn>
                <a:cxn ang="0">
                  <a:pos x="10" y="121"/>
                </a:cxn>
                <a:cxn ang="0">
                  <a:pos x="17" y="107"/>
                </a:cxn>
                <a:cxn ang="0">
                  <a:pos x="23" y="92"/>
                </a:cxn>
                <a:cxn ang="0">
                  <a:pos x="35" y="62"/>
                </a:cxn>
                <a:cxn ang="0">
                  <a:pos x="41" y="48"/>
                </a:cxn>
                <a:cxn ang="0">
                  <a:pos x="47" y="33"/>
                </a:cxn>
                <a:cxn ang="0">
                  <a:pos x="55" y="20"/>
                </a:cxn>
                <a:cxn ang="0">
                  <a:pos x="60" y="13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8" h="123">
                  <a:moveTo>
                    <a:pt x="59" y="1"/>
                  </a:moveTo>
                  <a:lnTo>
                    <a:pt x="59" y="1"/>
                  </a:lnTo>
                  <a:lnTo>
                    <a:pt x="53" y="7"/>
                  </a:lnTo>
                  <a:lnTo>
                    <a:pt x="49" y="13"/>
                  </a:lnTo>
                  <a:lnTo>
                    <a:pt x="40" y="27"/>
                  </a:lnTo>
                  <a:lnTo>
                    <a:pt x="32" y="41"/>
                  </a:lnTo>
                  <a:lnTo>
                    <a:pt x="27" y="56"/>
                  </a:lnTo>
                  <a:lnTo>
                    <a:pt x="16" y="87"/>
                  </a:lnTo>
                  <a:lnTo>
                    <a:pt x="9" y="101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8"/>
                  </a:lnTo>
                  <a:lnTo>
                    <a:pt x="1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7" y="123"/>
                  </a:lnTo>
                  <a:lnTo>
                    <a:pt x="9" y="122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17" y="107"/>
                  </a:lnTo>
                  <a:lnTo>
                    <a:pt x="23" y="92"/>
                  </a:lnTo>
                  <a:lnTo>
                    <a:pt x="35" y="62"/>
                  </a:lnTo>
                  <a:lnTo>
                    <a:pt x="41" y="48"/>
                  </a:lnTo>
                  <a:lnTo>
                    <a:pt x="47" y="33"/>
                  </a:lnTo>
                  <a:lnTo>
                    <a:pt x="55" y="20"/>
                  </a:lnTo>
                  <a:lnTo>
                    <a:pt x="60" y="13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7" name="Freeform 583"/>
            <p:cNvSpPr/>
            <p:nvPr/>
          </p:nvSpPr>
          <p:spPr bwMode="auto">
            <a:xfrm>
              <a:off x="6291263" y="4448175"/>
              <a:ext cx="47625" cy="77788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6" y="7"/>
                </a:cxn>
                <a:cxn ang="0">
                  <a:pos x="71" y="13"/>
                </a:cxn>
                <a:cxn ang="0">
                  <a:pos x="65" y="20"/>
                </a:cxn>
                <a:cxn ang="0">
                  <a:pos x="61" y="28"/>
                </a:cxn>
                <a:cxn ang="0">
                  <a:pos x="53" y="42"/>
                </a:cxn>
                <a:cxn ang="0">
                  <a:pos x="46" y="58"/>
                </a:cxn>
                <a:cxn ang="0">
                  <a:pos x="46" y="58"/>
                </a:cxn>
                <a:cxn ang="0">
                  <a:pos x="35" y="78"/>
                </a:cxn>
                <a:cxn ang="0">
                  <a:pos x="24" y="99"/>
                </a:cxn>
                <a:cxn ang="0">
                  <a:pos x="12" y="119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4" y="147"/>
                </a:cxn>
                <a:cxn ang="0">
                  <a:pos x="6" y="147"/>
                </a:cxn>
                <a:cxn ang="0">
                  <a:pos x="7" y="146"/>
                </a:cxn>
                <a:cxn ang="0">
                  <a:pos x="8" y="145"/>
                </a:cxn>
                <a:cxn ang="0">
                  <a:pos x="8" y="145"/>
                </a:cxn>
                <a:cxn ang="0">
                  <a:pos x="18" y="127"/>
                </a:cxn>
                <a:cxn ang="0">
                  <a:pos x="28" y="111"/>
                </a:cxn>
                <a:cxn ang="0">
                  <a:pos x="48" y="76"/>
                </a:cxn>
                <a:cxn ang="0">
                  <a:pos x="48" y="76"/>
                </a:cxn>
                <a:cxn ang="0">
                  <a:pos x="56" y="58"/>
                </a:cxn>
                <a:cxn ang="0">
                  <a:pos x="65" y="40"/>
                </a:cxn>
                <a:cxn ang="0">
                  <a:pos x="70" y="31"/>
                </a:cxn>
                <a:cxn ang="0">
                  <a:pos x="76" y="23"/>
                </a:cxn>
                <a:cxn ang="0">
                  <a:pos x="82" y="14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47">
                  <a:moveTo>
                    <a:pt x="82" y="1"/>
                  </a:moveTo>
                  <a:lnTo>
                    <a:pt x="82" y="1"/>
                  </a:lnTo>
                  <a:lnTo>
                    <a:pt x="76" y="7"/>
                  </a:lnTo>
                  <a:lnTo>
                    <a:pt x="71" y="13"/>
                  </a:lnTo>
                  <a:lnTo>
                    <a:pt x="65" y="20"/>
                  </a:lnTo>
                  <a:lnTo>
                    <a:pt x="61" y="28"/>
                  </a:lnTo>
                  <a:lnTo>
                    <a:pt x="53" y="42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35" y="78"/>
                  </a:lnTo>
                  <a:lnTo>
                    <a:pt x="24" y="99"/>
                  </a:lnTo>
                  <a:lnTo>
                    <a:pt x="12" y="119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7" y="146"/>
                  </a:lnTo>
                  <a:lnTo>
                    <a:pt x="8" y="145"/>
                  </a:lnTo>
                  <a:lnTo>
                    <a:pt x="8" y="145"/>
                  </a:lnTo>
                  <a:lnTo>
                    <a:pt x="18" y="127"/>
                  </a:lnTo>
                  <a:lnTo>
                    <a:pt x="28" y="111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56" y="58"/>
                  </a:lnTo>
                  <a:lnTo>
                    <a:pt x="65" y="40"/>
                  </a:lnTo>
                  <a:lnTo>
                    <a:pt x="70" y="31"/>
                  </a:lnTo>
                  <a:lnTo>
                    <a:pt x="76" y="23"/>
                  </a:lnTo>
                  <a:lnTo>
                    <a:pt x="82" y="14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8" name="Freeform 584"/>
            <p:cNvSpPr/>
            <p:nvPr/>
          </p:nvSpPr>
          <p:spPr bwMode="auto">
            <a:xfrm>
              <a:off x="6286501" y="4502150"/>
              <a:ext cx="39688" cy="71438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62" y="7"/>
                </a:cxn>
                <a:cxn ang="0">
                  <a:pos x="58" y="12"/>
                </a:cxn>
                <a:cxn ang="0">
                  <a:pos x="55" y="18"/>
                </a:cxn>
                <a:cxn ang="0">
                  <a:pos x="52" y="24"/>
                </a:cxn>
                <a:cxn ang="0">
                  <a:pos x="48" y="38"/>
                </a:cxn>
                <a:cxn ang="0">
                  <a:pos x="43" y="51"/>
                </a:cxn>
                <a:cxn ang="0">
                  <a:pos x="43" y="51"/>
                </a:cxn>
                <a:cxn ang="0">
                  <a:pos x="40" y="62"/>
                </a:cxn>
                <a:cxn ang="0">
                  <a:pos x="36" y="71"/>
                </a:cxn>
                <a:cxn ang="0">
                  <a:pos x="31" y="81"/>
                </a:cxn>
                <a:cxn ang="0">
                  <a:pos x="25" y="90"/>
                </a:cxn>
                <a:cxn ang="0">
                  <a:pos x="12" y="108"/>
                </a:cxn>
                <a:cxn ang="0">
                  <a:pos x="6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2" y="132"/>
                </a:cxn>
                <a:cxn ang="0">
                  <a:pos x="4" y="133"/>
                </a:cxn>
                <a:cxn ang="0">
                  <a:pos x="5" y="133"/>
                </a:cxn>
                <a:cxn ang="0">
                  <a:pos x="7" y="132"/>
                </a:cxn>
                <a:cxn ang="0">
                  <a:pos x="8" y="131"/>
                </a:cxn>
                <a:cxn ang="0">
                  <a:pos x="8" y="131"/>
                </a:cxn>
                <a:cxn ang="0">
                  <a:pos x="13" y="124"/>
                </a:cxn>
                <a:cxn ang="0">
                  <a:pos x="17" y="118"/>
                </a:cxn>
                <a:cxn ang="0">
                  <a:pos x="23" y="111"/>
                </a:cxn>
                <a:cxn ang="0">
                  <a:pos x="27" y="104"/>
                </a:cxn>
                <a:cxn ang="0">
                  <a:pos x="27" y="104"/>
                </a:cxn>
                <a:cxn ang="0">
                  <a:pos x="37" y="85"/>
                </a:cxn>
                <a:cxn ang="0">
                  <a:pos x="48" y="68"/>
                </a:cxn>
                <a:cxn ang="0">
                  <a:pos x="48" y="68"/>
                </a:cxn>
                <a:cxn ang="0">
                  <a:pos x="51" y="59"/>
                </a:cxn>
                <a:cxn ang="0">
                  <a:pos x="54" y="52"/>
                </a:cxn>
                <a:cxn ang="0">
                  <a:pos x="58" y="37"/>
                </a:cxn>
                <a:cxn ang="0">
                  <a:pos x="60" y="28"/>
                </a:cxn>
                <a:cxn ang="0">
                  <a:pos x="64" y="21"/>
                </a:cxn>
                <a:cxn ang="0">
                  <a:pos x="68" y="15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5" y="7"/>
                </a:cxn>
                <a:cxn ang="0">
                  <a:pos x="75" y="5"/>
                </a:cxn>
                <a:cxn ang="0">
                  <a:pos x="75" y="4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5" h="133">
                  <a:moveTo>
                    <a:pt x="67" y="1"/>
                  </a:moveTo>
                  <a:lnTo>
                    <a:pt x="67" y="1"/>
                  </a:lnTo>
                  <a:lnTo>
                    <a:pt x="62" y="7"/>
                  </a:lnTo>
                  <a:lnTo>
                    <a:pt x="58" y="12"/>
                  </a:lnTo>
                  <a:lnTo>
                    <a:pt x="55" y="18"/>
                  </a:lnTo>
                  <a:lnTo>
                    <a:pt x="52" y="24"/>
                  </a:lnTo>
                  <a:lnTo>
                    <a:pt x="48" y="38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40" y="62"/>
                  </a:lnTo>
                  <a:lnTo>
                    <a:pt x="36" y="71"/>
                  </a:lnTo>
                  <a:lnTo>
                    <a:pt x="31" y="81"/>
                  </a:lnTo>
                  <a:lnTo>
                    <a:pt x="25" y="90"/>
                  </a:lnTo>
                  <a:lnTo>
                    <a:pt x="12" y="108"/>
                  </a:lnTo>
                  <a:lnTo>
                    <a:pt x="6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2" y="132"/>
                  </a:lnTo>
                  <a:lnTo>
                    <a:pt x="4" y="133"/>
                  </a:lnTo>
                  <a:lnTo>
                    <a:pt x="5" y="133"/>
                  </a:lnTo>
                  <a:lnTo>
                    <a:pt x="7" y="132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13" y="124"/>
                  </a:lnTo>
                  <a:lnTo>
                    <a:pt x="17" y="118"/>
                  </a:lnTo>
                  <a:lnTo>
                    <a:pt x="23" y="111"/>
                  </a:lnTo>
                  <a:lnTo>
                    <a:pt x="27" y="104"/>
                  </a:lnTo>
                  <a:lnTo>
                    <a:pt x="27" y="104"/>
                  </a:lnTo>
                  <a:lnTo>
                    <a:pt x="37" y="85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51" y="59"/>
                  </a:lnTo>
                  <a:lnTo>
                    <a:pt x="54" y="52"/>
                  </a:lnTo>
                  <a:lnTo>
                    <a:pt x="58" y="37"/>
                  </a:lnTo>
                  <a:lnTo>
                    <a:pt x="60" y="28"/>
                  </a:lnTo>
                  <a:lnTo>
                    <a:pt x="64" y="21"/>
                  </a:lnTo>
                  <a:lnTo>
                    <a:pt x="68" y="15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5" y="7"/>
                  </a:lnTo>
                  <a:lnTo>
                    <a:pt x="75" y="5"/>
                  </a:lnTo>
                  <a:lnTo>
                    <a:pt x="75" y="4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9" name="Freeform 585"/>
            <p:cNvSpPr/>
            <p:nvPr/>
          </p:nvSpPr>
          <p:spPr bwMode="auto">
            <a:xfrm>
              <a:off x="6273801" y="4562475"/>
              <a:ext cx="61913" cy="84138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79" y="35"/>
                </a:cxn>
                <a:cxn ang="0">
                  <a:pos x="62" y="52"/>
                </a:cxn>
                <a:cxn ang="0">
                  <a:pos x="48" y="71"/>
                </a:cxn>
                <a:cxn ang="0">
                  <a:pos x="33" y="91"/>
                </a:cxn>
                <a:cxn ang="0">
                  <a:pos x="21" y="110"/>
                </a:cxn>
                <a:cxn ang="0">
                  <a:pos x="9" y="130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6"/>
                </a:cxn>
                <a:cxn ang="0">
                  <a:pos x="3" y="157"/>
                </a:cxn>
                <a:cxn ang="0">
                  <a:pos x="6" y="157"/>
                </a:cxn>
                <a:cxn ang="0">
                  <a:pos x="8" y="156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3" y="143"/>
                </a:cxn>
                <a:cxn ang="0">
                  <a:pos x="18" y="134"/>
                </a:cxn>
                <a:cxn ang="0">
                  <a:pos x="29" y="115"/>
                </a:cxn>
                <a:cxn ang="0">
                  <a:pos x="41" y="99"/>
                </a:cxn>
                <a:cxn ang="0">
                  <a:pos x="54" y="81"/>
                </a:cxn>
                <a:cxn ang="0">
                  <a:pos x="54" y="81"/>
                </a:cxn>
                <a:cxn ang="0">
                  <a:pos x="69" y="62"/>
                </a:cxn>
                <a:cxn ang="0">
                  <a:pos x="85" y="44"/>
                </a:cxn>
                <a:cxn ang="0">
                  <a:pos x="101" y="25"/>
                </a:cxn>
                <a:cxn ang="0">
                  <a:pos x="117" y="9"/>
                </a:cxn>
                <a:cxn ang="0">
                  <a:pos x="117" y="9"/>
                </a:cxn>
                <a:cxn ang="0">
                  <a:pos x="118" y="7"/>
                </a:cxn>
                <a:cxn ang="0">
                  <a:pos x="118" y="5"/>
                </a:cxn>
                <a:cxn ang="0">
                  <a:pos x="118" y="4"/>
                </a:cxn>
                <a:cxn ang="0">
                  <a:pos x="117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8" h="157">
                  <a:moveTo>
                    <a:pt x="111" y="1"/>
                  </a:moveTo>
                  <a:lnTo>
                    <a:pt x="111" y="1"/>
                  </a:lnTo>
                  <a:lnTo>
                    <a:pt x="79" y="35"/>
                  </a:lnTo>
                  <a:lnTo>
                    <a:pt x="62" y="52"/>
                  </a:lnTo>
                  <a:lnTo>
                    <a:pt x="48" y="71"/>
                  </a:lnTo>
                  <a:lnTo>
                    <a:pt x="33" y="91"/>
                  </a:lnTo>
                  <a:lnTo>
                    <a:pt x="21" y="110"/>
                  </a:lnTo>
                  <a:lnTo>
                    <a:pt x="9" y="13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6"/>
                  </a:lnTo>
                  <a:lnTo>
                    <a:pt x="3" y="157"/>
                  </a:lnTo>
                  <a:lnTo>
                    <a:pt x="6" y="157"/>
                  </a:lnTo>
                  <a:lnTo>
                    <a:pt x="8" y="156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3" y="143"/>
                  </a:lnTo>
                  <a:lnTo>
                    <a:pt x="18" y="134"/>
                  </a:lnTo>
                  <a:lnTo>
                    <a:pt x="29" y="115"/>
                  </a:lnTo>
                  <a:lnTo>
                    <a:pt x="41" y="99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69" y="62"/>
                  </a:lnTo>
                  <a:lnTo>
                    <a:pt x="85" y="44"/>
                  </a:lnTo>
                  <a:lnTo>
                    <a:pt x="101" y="25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8" y="7"/>
                  </a:lnTo>
                  <a:lnTo>
                    <a:pt x="118" y="5"/>
                  </a:lnTo>
                  <a:lnTo>
                    <a:pt x="118" y="4"/>
                  </a:lnTo>
                  <a:lnTo>
                    <a:pt x="117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0" name="Freeform 586"/>
            <p:cNvSpPr/>
            <p:nvPr/>
          </p:nvSpPr>
          <p:spPr bwMode="auto">
            <a:xfrm>
              <a:off x="6280151" y="4586288"/>
              <a:ext cx="65088" cy="103188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14" y="0"/>
                </a:cxn>
                <a:cxn ang="0">
                  <a:pos x="112" y="1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10" y="5"/>
                </a:cxn>
                <a:cxn ang="0">
                  <a:pos x="111" y="7"/>
                </a:cxn>
                <a:cxn ang="0">
                  <a:pos x="112" y="8"/>
                </a:cxn>
                <a:cxn ang="0">
                  <a:pos x="113" y="9"/>
                </a:cxn>
                <a:cxn ang="0">
                  <a:pos x="113" y="9"/>
                </a:cxn>
                <a:cxn ang="0">
                  <a:pos x="92" y="43"/>
                </a:cxn>
                <a:cxn ang="0">
                  <a:pos x="69" y="80"/>
                </a:cxn>
                <a:cxn ang="0">
                  <a:pos x="69" y="80"/>
                </a:cxn>
                <a:cxn ang="0">
                  <a:pos x="31" y="136"/>
                </a:cxn>
                <a:cxn ang="0">
                  <a:pos x="31" y="136"/>
                </a:cxn>
                <a:cxn ang="0">
                  <a:pos x="23" y="147"/>
                </a:cxn>
                <a:cxn ang="0">
                  <a:pos x="17" y="160"/>
                </a:cxn>
                <a:cxn ang="0">
                  <a:pos x="12" y="171"/>
                </a:cxn>
                <a:cxn ang="0">
                  <a:pos x="5" y="182"/>
                </a:cxn>
                <a:cxn ang="0">
                  <a:pos x="5" y="182"/>
                </a:cxn>
                <a:cxn ang="0">
                  <a:pos x="3" y="185"/>
                </a:cxn>
                <a:cxn ang="0">
                  <a:pos x="2" y="190"/>
                </a:cxn>
                <a:cxn ang="0">
                  <a:pos x="2" y="190"/>
                </a:cxn>
                <a:cxn ang="0">
                  <a:pos x="0" y="191"/>
                </a:cxn>
                <a:cxn ang="0">
                  <a:pos x="2" y="193"/>
                </a:cxn>
                <a:cxn ang="0">
                  <a:pos x="4" y="195"/>
                </a:cxn>
                <a:cxn ang="0">
                  <a:pos x="7" y="195"/>
                </a:cxn>
                <a:cxn ang="0">
                  <a:pos x="9" y="194"/>
                </a:cxn>
                <a:cxn ang="0">
                  <a:pos x="10" y="193"/>
                </a:cxn>
                <a:cxn ang="0">
                  <a:pos x="10" y="193"/>
                </a:cxn>
                <a:cxn ang="0">
                  <a:pos x="11" y="191"/>
                </a:cxn>
                <a:cxn ang="0">
                  <a:pos x="12" y="191"/>
                </a:cxn>
                <a:cxn ang="0">
                  <a:pos x="12" y="191"/>
                </a:cxn>
                <a:cxn ang="0">
                  <a:pos x="14" y="190"/>
                </a:cxn>
                <a:cxn ang="0">
                  <a:pos x="15" y="189"/>
                </a:cxn>
                <a:cxn ang="0">
                  <a:pos x="15" y="186"/>
                </a:cxn>
                <a:cxn ang="0">
                  <a:pos x="15" y="185"/>
                </a:cxn>
                <a:cxn ang="0">
                  <a:pos x="15" y="185"/>
                </a:cxn>
                <a:cxn ang="0">
                  <a:pos x="23" y="171"/>
                </a:cxn>
                <a:cxn ang="0">
                  <a:pos x="31" y="155"/>
                </a:cxn>
                <a:cxn ang="0">
                  <a:pos x="39" y="141"/>
                </a:cxn>
                <a:cxn ang="0">
                  <a:pos x="47" y="127"/>
                </a:cxn>
                <a:cxn ang="0">
                  <a:pos x="47" y="127"/>
                </a:cxn>
                <a:cxn ang="0">
                  <a:pos x="73" y="87"/>
                </a:cxn>
                <a:cxn ang="0">
                  <a:pos x="86" y="68"/>
                </a:cxn>
                <a:cxn ang="0">
                  <a:pos x="101" y="50"/>
                </a:cxn>
                <a:cxn ang="0">
                  <a:pos x="101" y="50"/>
                </a:cxn>
                <a:cxn ang="0">
                  <a:pos x="108" y="40"/>
                </a:cxn>
                <a:cxn ang="0">
                  <a:pos x="112" y="33"/>
                </a:cxn>
                <a:cxn ang="0">
                  <a:pos x="118" y="25"/>
                </a:cxn>
                <a:cxn ang="0">
                  <a:pos x="121" y="16"/>
                </a:cxn>
                <a:cxn ang="0">
                  <a:pos x="122" y="9"/>
                </a:cxn>
                <a:cxn ang="0">
                  <a:pos x="122" y="6"/>
                </a:cxn>
                <a:cxn ang="0">
                  <a:pos x="121" y="4"/>
                </a:cxn>
                <a:cxn ang="0">
                  <a:pos x="120" y="2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2" h="195">
                  <a:moveTo>
                    <a:pt x="117" y="0"/>
                  </a:moveTo>
                  <a:lnTo>
                    <a:pt x="117" y="0"/>
                  </a:lnTo>
                  <a:lnTo>
                    <a:pt x="114" y="0"/>
                  </a:lnTo>
                  <a:lnTo>
                    <a:pt x="112" y="1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10" y="5"/>
                  </a:lnTo>
                  <a:lnTo>
                    <a:pt x="111" y="7"/>
                  </a:lnTo>
                  <a:lnTo>
                    <a:pt x="112" y="8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92" y="43"/>
                  </a:lnTo>
                  <a:lnTo>
                    <a:pt x="69" y="80"/>
                  </a:lnTo>
                  <a:lnTo>
                    <a:pt x="69" y="80"/>
                  </a:lnTo>
                  <a:lnTo>
                    <a:pt x="31" y="136"/>
                  </a:lnTo>
                  <a:lnTo>
                    <a:pt x="31" y="136"/>
                  </a:lnTo>
                  <a:lnTo>
                    <a:pt x="23" y="147"/>
                  </a:lnTo>
                  <a:lnTo>
                    <a:pt x="17" y="160"/>
                  </a:lnTo>
                  <a:lnTo>
                    <a:pt x="12" y="171"/>
                  </a:lnTo>
                  <a:lnTo>
                    <a:pt x="5" y="182"/>
                  </a:lnTo>
                  <a:lnTo>
                    <a:pt x="5" y="182"/>
                  </a:lnTo>
                  <a:lnTo>
                    <a:pt x="3" y="185"/>
                  </a:lnTo>
                  <a:lnTo>
                    <a:pt x="2" y="190"/>
                  </a:lnTo>
                  <a:lnTo>
                    <a:pt x="2" y="190"/>
                  </a:lnTo>
                  <a:lnTo>
                    <a:pt x="0" y="191"/>
                  </a:lnTo>
                  <a:lnTo>
                    <a:pt x="2" y="193"/>
                  </a:lnTo>
                  <a:lnTo>
                    <a:pt x="4" y="195"/>
                  </a:lnTo>
                  <a:lnTo>
                    <a:pt x="7" y="195"/>
                  </a:lnTo>
                  <a:lnTo>
                    <a:pt x="9" y="194"/>
                  </a:lnTo>
                  <a:lnTo>
                    <a:pt x="10" y="193"/>
                  </a:lnTo>
                  <a:lnTo>
                    <a:pt x="10" y="193"/>
                  </a:lnTo>
                  <a:lnTo>
                    <a:pt x="11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4" y="190"/>
                  </a:lnTo>
                  <a:lnTo>
                    <a:pt x="15" y="189"/>
                  </a:lnTo>
                  <a:lnTo>
                    <a:pt x="15" y="186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23" y="171"/>
                  </a:lnTo>
                  <a:lnTo>
                    <a:pt x="31" y="155"/>
                  </a:lnTo>
                  <a:lnTo>
                    <a:pt x="39" y="141"/>
                  </a:lnTo>
                  <a:lnTo>
                    <a:pt x="47" y="127"/>
                  </a:lnTo>
                  <a:lnTo>
                    <a:pt x="47" y="127"/>
                  </a:lnTo>
                  <a:lnTo>
                    <a:pt x="73" y="87"/>
                  </a:lnTo>
                  <a:lnTo>
                    <a:pt x="86" y="68"/>
                  </a:lnTo>
                  <a:lnTo>
                    <a:pt x="101" y="50"/>
                  </a:lnTo>
                  <a:lnTo>
                    <a:pt x="101" y="50"/>
                  </a:lnTo>
                  <a:lnTo>
                    <a:pt x="108" y="40"/>
                  </a:lnTo>
                  <a:lnTo>
                    <a:pt x="112" y="33"/>
                  </a:lnTo>
                  <a:lnTo>
                    <a:pt x="118" y="25"/>
                  </a:lnTo>
                  <a:lnTo>
                    <a:pt x="121" y="16"/>
                  </a:lnTo>
                  <a:lnTo>
                    <a:pt x="122" y="9"/>
                  </a:lnTo>
                  <a:lnTo>
                    <a:pt x="122" y="6"/>
                  </a:lnTo>
                  <a:lnTo>
                    <a:pt x="121" y="4"/>
                  </a:lnTo>
                  <a:lnTo>
                    <a:pt x="120" y="2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1" name="Freeform 587"/>
            <p:cNvSpPr/>
            <p:nvPr/>
          </p:nvSpPr>
          <p:spPr bwMode="auto">
            <a:xfrm>
              <a:off x="6299201" y="4586288"/>
              <a:ext cx="87313" cy="122238"/>
            </a:xfrm>
            <a:custGeom>
              <a:avLst/>
              <a:gdLst/>
              <a:ahLst/>
              <a:cxnLst>
                <a:cxn ang="0">
                  <a:pos x="157" y="2"/>
                </a:cxn>
                <a:cxn ang="0">
                  <a:pos x="157" y="2"/>
                </a:cxn>
                <a:cxn ang="0">
                  <a:pos x="147" y="12"/>
                </a:cxn>
                <a:cxn ang="0">
                  <a:pos x="136" y="24"/>
                </a:cxn>
                <a:cxn ang="0">
                  <a:pos x="118" y="48"/>
                </a:cxn>
                <a:cxn ang="0">
                  <a:pos x="83" y="97"/>
                </a:cxn>
                <a:cxn ang="0">
                  <a:pos x="83" y="97"/>
                </a:cxn>
                <a:cxn ang="0">
                  <a:pos x="61" y="127"/>
                </a:cxn>
                <a:cxn ang="0">
                  <a:pos x="41" y="158"/>
                </a:cxn>
                <a:cxn ang="0">
                  <a:pos x="41" y="158"/>
                </a:cxn>
                <a:cxn ang="0">
                  <a:pos x="32" y="174"/>
                </a:cxn>
                <a:cxn ang="0">
                  <a:pos x="22" y="190"/>
                </a:cxn>
                <a:cxn ang="0">
                  <a:pos x="22" y="190"/>
                </a:cxn>
                <a:cxn ang="0">
                  <a:pos x="14" y="208"/>
                </a:cxn>
                <a:cxn ang="0">
                  <a:pos x="9" y="218"/>
                </a:cxn>
                <a:cxn ang="0">
                  <a:pos x="6" y="221"/>
                </a:cxn>
                <a:cxn ang="0">
                  <a:pos x="2" y="225"/>
                </a:cxn>
                <a:cxn ang="0">
                  <a:pos x="2" y="225"/>
                </a:cxn>
                <a:cxn ang="0">
                  <a:pos x="1" y="226"/>
                </a:cxn>
                <a:cxn ang="0">
                  <a:pos x="0" y="228"/>
                </a:cxn>
                <a:cxn ang="0">
                  <a:pos x="1" y="231"/>
                </a:cxn>
                <a:cxn ang="0">
                  <a:pos x="2" y="232"/>
                </a:cxn>
                <a:cxn ang="0">
                  <a:pos x="3" y="233"/>
                </a:cxn>
                <a:cxn ang="0">
                  <a:pos x="5" y="233"/>
                </a:cxn>
                <a:cxn ang="0">
                  <a:pos x="7" y="232"/>
                </a:cxn>
                <a:cxn ang="0">
                  <a:pos x="7" y="232"/>
                </a:cxn>
                <a:cxn ang="0">
                  <a:pos x="13" y="226"/>
                </a:cxn>
                <a:cxn ang="0">
                  <a:pos x="18" y="219"/>
                </a:cxn>
                <a:cxn ang="0">
                  <a:pos x="24" y="211"/>
                </a:cxn>
                <a:cxn ang="0">
                  <a:pos x="28" y="202"/>
                </a:cxn>
                <a:cxn ang="0">
                  <a:pos x="28" y="202"/>
                </a:cxn>
                <a:cxn ang="0">
                  <a:pos x="37" y="184"/>
                </a:cxn>
                <a:cxn ang="0">
                  <a:pos x="47" y="167"/>
                </a:cxn>
                <a:cxn ang="0">
                  <a:pos x="69" y="133"/>
                </a:cxn>
                <a:cxn ang="0">
                  <a:pos x="69" y="133"/>
                </a:cxn>
                <a:cxn ang="0">
                  <a:pos x="91" y="99"/>
                </a:cxn>
                <a:cxn ang="0">
                  <a:pos x="114" y="67"/>
                </a:cxn>
                <a:cxn ang="0">
                  <a:pos x="126" y="52"/>
                </a:cxn>
                <a:cxn ang="0">
                  <a:pos x="139" y="37"/>
                </a:cxn>
                <a:cxn ang="0">
                  <a:pos x="151" y="23"/>
                </a:cxn>
                <a:cxn ang="0">
                  <a:pos x="164" y="8"/>
                </a:cxn>
                <a:cxn ang="0">
                  <a:pos x="164" y="8"/>
                </a:cxn>
                <a:cxn ang="0">
                  <a:pos x="166" y="6"/>
                </a:cxn>
                <a:cxn ang="0">
                  <a:pos x="166" y="5"/>
                </a:cxn>
                <a:cxn ang="0">
                  <a:pos x="166" y="3"/>
                </a:cxn>
                <a:cxn ang="0">
                  <a:pos x="164" y="2"/>
                </a:cxn>
                <a:cxn ang="0">
                  <a:pos x="162" y="1"/>
                </a:cxn>
                <a:cxn ang="0">
                  <a:pos x="161" y="0"/>
                </a:cxn>
                <a:cxn ang="0">
                  <a:pos x="159" y="0"/>
                </a:cxn>
                <a:cxn ang="0">
                  <a:pos x="157" y="2"/>
                </a:cxn>
                <a:cxn ang="0">
                  <a:pos x="157" y="2"/>
                </a:cxn>
              </a:cxnLst>
              <a:rect l="0" t="0" r="r" b="b"/>
              <a:pathLst>
                <a:path w="166" h="233">
                  <a:moveTo>
                    <a:pt x="157" y="2"/>
                  </a:moveTo>
                  <a:lnTo>
                    <a:pt x="157" y="2"/>
                  </a:lnTo>
                  <a:lnTo>
                    <a:pt x="147" y="12"/>
                  </a:lnTo>
                  <a:lnTo>
                    <a:pt x="136" y="24"/>
                  </a:lnTo>
                  <a:lnTo>
                    <a:pt x="118" y="48"/>
                  </a:lnTo>
                  <a:lnTo>
                    <a:pt x="83" y="97"/>
                  </a:lnTo>
                  <a:lnTo>
                    <a:pt x="83" y="97"/>
                  </a:lnTo>
                  <a:lnTo>
                    <a:pt x="61" y="127"/>
                  </a:lnTo>
                  <a:lnTo>
                    <a:pt x="41" y="158"/>
                  </a:lnTo>
                  <a:lnTo>
                    <a:pt x="41" y="158"/>
                  </a:lnTo>
                  <a:lnTo>
                    <a:pt x="32" y="174"/>
                  </a:lnTo>
                  <a:lnTo>
                    <a:pt x="22" y="190"/>
                  </a:lnTo>
                  <a:lnTo>
                    <a:pt x="22" y="190"/>
                  </a:lnTo>
                  <a:lnTo>
                    <a:pt x="14" y="208"/>
                  </a:lnTo>
                  <a:lnTo>
                    <a:pt x="9" y="218"/>
                  </a:lnTo>
                  <a:lnTo>
                    <a:pt x="6" y="221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1" y="226"/>
                  </a:lnTo>
                  <a:lnTo>
                    <a:pt x="0" y="228"/>
                  </a:lnTo>
                  <a:lnTo>
                    <a:pt x="1" y="231"/>
                  </a:lnTo>
                  <a:lnTo>
                    <a:pt x="2" y="232"/>
                  </a:lnTo>
                  <a:lnTo>
                    <a:pt x="3" y="233"/>
                  </a:lnTo>
                  <a:lnTo>
                    <a:pt x="5" y="233"/>
                  </a:lnTo>
                  <a:lnTo>
                    <a:pt x="7" y="232"/>
                  </a:lnTo>
                  <a:lnTo>
                    <a:pt x="7" y="232"/>
                  </a:lnTo>
                  <a:lnTo>
                    <a:pt x="13" y="226"/>
                  </a:lnTo>
                  <a:lnTo>
                    <a:pt x="18" y="219"/>
                  </a:lnTo>
                  <a:lnTo>
                    <a:pt x="24" y="211"/>
                  </a:lnTo>
                  <a:lnTo>
                    <a:pt x="28" y="202"/>
                  </a:lnTo>
                  <a:lnTo>
                    <a:pt x="28" y="202"/>
                  </a:lnTo>
                  <a:lnTo>
                    <a:pt x="37" y="184"/>
                  </a:lnTo>
                  <a:lnTo>
                    <a:pt x="47" y="167"/>
                  </a:lnTo>
                  <a:lnTo>
                    <a:pt x="69" y="133"/>
                  </a:lnTo>
                  <a:lnTo>
                    <a:pt x="69" y="133"/>
                  </a:lnTo>
                  <a:lnTo>
                    <a:pt x="91" y="99"/>
                  </a:lnTo>
                  <a:lnTo>
                    <a:pt x="114" y="67"/>
                  </a:lnTo>
                  <a:lnTo>
                    <a:pt x="126" y="52"/>
                  </a:lnTo>
                  <a:lnTo>
                    <a:pt x="139" y="37"/>
                  </a:lnTo>
                  <a:lnTo>
                    <a:pt x="151" y="23"/>
                  </a:lnTo>
                  <a:lnTo>
                    <a:pt x="164" y="8"/>
                  </a:lnTo>
                  <a:lnTo>
                    <a:pt x="164" y="8"/>
                  </a:lnTo>
                  <a:lnTo>
                    <a:pt x="166" y="6"/>
                  </a:lnTo>
                  <a:lnTo>
                    <a:pt x="166" y="5"/>
                  </a:lnTo>
                  <a:lnTo>
                    <a:pt x="166" y="3"/>
                  </a:lnTo>
                  <a:lnTo>
                    <a:pt x="164" y="2"/>
                  </a:lnTo>
                  <a:lnTo>
                    <a:pt x="162" y="1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7" y="2"/>
                  </a:lnTo>
                  <a:lnTo>
                    <a:pt x="1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2" name="Freeform 588"/>
            <p:cNvSpPr/>
            <p:nvPr/>
          </p:nvSpPr>
          <p:spPr bwMode="auto">
            <a:xfrm>
              <a:off x="6329363" y="4578350"/>
              <a:ext cx="98425" cy="141288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3" y="17"/>
                </a:cxn>
                <a:cxn ang="0">
                  <a:pos x="150" y="31"/>
                </a:cxn>
                <a:cxn ang="0">
                  <a:pos x="126" y="63"/>
                </a:cxn>
                <a:cxn ang="0">
                  <a:pos x="102" y="94"/>
                </a:cxn>
                <a:cxn ang="0">
                  <a:pos x="81" y="126"/>
                </a:cxn>
                <a:cxn ang="0">
                  <a:pos x="81" y="126"/>
                </a:cxn>
                <a:cxn ang="0">
                  <a:pos x="69" y="143"/>
                </a:cxn>
                <a:cxn ang="0">
                  <a:pos x="58" y="161"/>
                </a:cxn>
                <a:cxn ang="0">
                  <a:pos x="36" y="197"/>
                </a:cxn>
                <a:cxn ang="0">
                  <a:pos x="36" y="197"/>
                </a:cxn>
                <a:cxn ang="0">
                  <a:pos x="16" y="228"/>
                </a:cxn>
                <a:cxn ang="0">
                  <a:pos x="7" y="245"/>
                </a:cxn>
                <a:cxn ang="0">
                  <a:pos x="0" y="262"/>
                </a:cxn>
                <a:cxn ang="0">
                  <a:pos x="0" y="262"/>
                </a:cxn>
                <a:cxn ang="0">
                  <a:pos x="0" y="264"/>
                </a:cxn>
                <a:cxn ang="0">
                  <a:pos x="0" y="265"/>
                </a:cxn>
                <a:cxn ang="0">
                  <a:pos x="1" y="266"/>
                </a:cxn>
                <a:cxn ang="0">
                  <a:pos x="3" y="267"/>
                </a:cxn>
                <a:cxn ang="0">
                  <a:pos x="6" y="267"/>
                </a:cxn>
                <a:cxn ang="0">
                  <a:pos x="8" y="266"/>
                </a:cxn>
                <a:cxn ang="0">
                  <a:pos x="9" y="264"/>
                </a:cxn>
                <a:cxn ang="0">
                  <a:pos x="9" y="264"/>
                </a:cxn>
                <a:cxn ang="0">
                  <a:pos x="16" y="248"/>
                </a:cxn>
                <a:cxn ang="0">
                  <a:pos x="26" y="233"/>
                </a:cxn>
                <a:cxn ang="0">
                  <a:pos x="44" y="201"/>
                </a:cxn>
                <a:cxn ang="0">
                  <a:pos x="44" y="201"/>
                </a:cxn>
                <a:cxn ang="0">
                  <a:pos x="64" y="169"/>
                </a:cxn>
                <a:cxn ang="0">
                  <a:pos x="73" y="154"/>
                </a:cxn>
                <a:cxn ang="0">
                  <a:pos x="84" y="137"/>
                </a:cxn>
                <a:cxn ang="0">
                  <a:pos x="84" y="137"/>
                </a:cxn>
                <a:cxn ang="0">
                  <a:pos x="107" y="104"/>
                </a:cxn>
                <a:cxn ang="0">
                  <a:pos x="131" y="71"/>
                </a:cxn>
                <a:cxn ang="0">
                  <a:pos x="156" y="39"/>
                </a:cxn>
                <a:cxn ang="0">
                  <a:pos x="170" y="24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4" y="8"/>
                </a:cxn>
                <a:cxn ang="0">
                  <a:pos x="185" y="6"/>
                </a:cxn>
                <a:cxn ang="0">
                  <a:pos x="184" y="4"/>
                </a:cxn>
                <a:cxn ang="0">
                  <a:pos x="183" y="2"/>
                </a:cxn>
                <a:cxn ang="0">
                  <a:pos x="182" y="1"/>
                </a:cxn>
                <a:cxn ang="0">
                  <a:pos x="180" y="0"/>
                </a:cxn>
                <a:cxn ang="0">
                  <a:pos x="179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67">
                  <a:moveTo>
                    <a:pt x="177" y="2"/>
                  </a:moveTo>
                  <a:lnTo>
                    <a:pt x="177" y="2"/>
                  </a:lnTo>
                  <a:lnTo>
                    <a:pt x="163" y="17"/>
                  </a:lnTo>
                  <a:lnTo>
                    <a:pt x="150" y="31"/>
                  </a:lnTo>
                  <a:lnTo>
                    <a:pt x="126" y="63"/>
                  </a:lnTo>
                  <a:lnTo>
                    <a:pt x="102" y="94"/>
                  </a:lnTo>
                  <a:lnTo>
                    <a:pt x="81" y="126"/>
                  </a:lnTo>
                  <a:lnTo>
                    <a:pt x="81" y="126"/>
                  </a:lnTo>
                  <a:lnTo>
                    <a:pt x="69" y="143"/>
                  </a:lnTo>
                  <a:lnTo>
                    <a:pt x="58" y="161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16" y="228"/>
                  </a:lnTo>
                  <a:lnTo>
                    <a:pt x="7" y="245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64"/>
                  </a:lnTo>
                  <a:lnTo>
                    <a:pt x="0" y="265"/>
                  </a:lnTo>
                  <a:lnTo>
                    <a:pt x="1" y="266"/>
                  </a:lnTo>
                  <a:lnTo>
                    <a:pt x="3" y="267"/>
                  </a:lnTo>
                  <a:lnTo>
                    <a:pt x="6" y="267"/>
                  </a:lnTo>
                  <a:lnTo>
                    <a:pt x="8" y="266"/>
                  </a:lnTo>
                  <a:lnTo>
                    <a:pt x="9" y="264"/>
                  </a:lnTo>
                  <a:lnTo>
                    <a:pt x="9" y="264"/>
                  </a:lnTo>
                  <a:lnTo>
                    <a:pt x="16" y="248"/>
                  </a:lnTo>
                  <a:lnTo>
                    <a:pt x="26" y="233"/>
                  </a:lnTo>
                  <a:lnTo>
                    <a:pt x="44" y="201"/>
                  </a:lnTo>
                  <a:lnTo>
                    <a:pt x="44" y="201"/>
                  </a:lnTo>
                  <a:lnTo>
                    <a:pt x="64" y="169"/>
                  </a:lnTo>
                  <a:lnTo>
                    <a:pt x="73" y="154"/>
                  </a:lnTo>
                  <a:lnTo>
                    <a:pt x="84" y="137"/>
                  </a:lnTo>
                  <a:lnTo>
                    <a:pt x="84" y="137"/>
                  </a:lnTo>
                  <a:lnTo>
                    <a:pt x="107" y="104"/>
                  </a:lnTo>
                  <a:lnTo>
                    <a:pt x="131" y="71"/>
                  </a:lnTo>
                  <a:lnTo>
                    <a:pt x="156" y="39"/>
                  </a:lnTo>
                  <a:lnTo>
                    <a:pt x="170" y="24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4" y="8"/>
                  </a:lnTo>
                  <a:lnTo>
                    <a:pt x="185" y="6"/>
                  </a:lnTo>
                  <a:lnTo>
                    <a:pt x="184" y="4"/>
                  </a:lnTo>
                  <a:lnTo>
                    <a:pt x="183" y="2"/>
                  </a:lnTo>
                  <a:lnTo>
                    <a:pt x="182" y="1"/>
                  </a:lnTo>
                  <a:lnTo>
                    <a:pt x="180" y="0"/>
                  </a:lnTo>
                  <a:lnTo>
                    <a:pt x="179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3" name="Freeform 589"/>
            <p:cNvSpPr/>
            <p:nvPr/>
          </p:nvSpPr>
          <p:spPr bwMode="auto">
            <a:xfrm>
              <a:off x="6346826" y="4591050"/>
              <a:ext cx="119063" cy="160338"/>
            </a:xfrm>
            <a:custGeom>
              <a:avLst/>
              <a:gdLst/>
              <a:ahLst/>
              <a:cxnLst>
                <a:cxn ang="0">
                  <a:pos x="216" y="0"/>
                </a:cxn>
                <a:cxn ang="0">
                  <a:pos x="216" y="0"/>
                </a:cxn>
                <a:cxn ang="0">
                  <a:pos x="208" y="4"/>
                </a:cxn>
                <a:cxn ang="0">
                  <a:pos x="201" y="10"/>
                </a:cxn>
                <a:cxn ang="0">
                  <a:pos x="195" y="16"/>
                </a:cxn>
                <a:cxn ang="0">
                  <a:pos x="188" y="23"/>
                </a:cxn>
                <a:cxn ang="0">
                  <a:pos x="177" y="39"/>
                </a:cxn>
                <a:cxn ang="0">
                  <a:pos x="168" y="53"/>
                </a:cxn>
                <a:cxn ang="0">
                  <a:pos x="168" y="53"/>
                </a:cxn>
                <a:cxn ang="0">
                  <a:pos x="142" y="96"/>
                </a:cxn>
                <a:cxn ang="0">
                  <a:pos x="128" y="116"/>
                </a:cxn>
                <a:cxn ang="0">
                  <a:pos x="114" y="137"/>
                </a:cxn>
                <a:cxn ang="0">
                  <a:pos x="114" y="137"/>
                </a:cxn>
                <a:cxn ang="0">
                  <a:pos x="84" y="180"/>
                </a:cxn>
                <a:cxn ang="0">
                  <a:pos x="54" y="222"/>
                </a:cxn>
                <a:cxn ang="0">
                  <a:pos x="54" y="222"/>
                </a:cxn>
                <a:cxn ang="0">
                  <a:pos x="40" y="240"/>
                </a:cxn>
                <a:cxn ang="0">
                  <a:pos x="25" y="258"/>
                </a:cxn>
                <a:cxn ang="0">
                  <a:pos x="11" y="277"/>
                </a:cxn>
                <a:cxn ang="0">
                  <a:pos x="5" y="286"/>
                </a:cxn>
                <a:cxn ang="0">
                  <a:pos x="0" y="297"/>
                </a:cxn>
                <a:cxn ang="0">
                  <a:pos x="0" y="297"/>
                </a:cxn>
                <a:cxn ang="0">
                  <a:pos x="0" y="300"/>
                </a:cxn>
                <a:cxn ang="0">
                  <a:pos x="1" y="302"/>
                </a:cxn>
                <a:cxn ang="0">
                  <a:pos x="2" y="303"/>
                </a:cxn>
                <a:cxn ang="0">
                  <a:pos x="4" y="304"/>
                </a:cxn>
                <a:cxn ang="0">
                  <a:pos x="9" y="304"/>
                </a:cxn>
                <a:cxn ang="0">
                  <a:pos x="9" y="304"/>
                </a:cxn>
                <a:cxn ang="0">
                  <a:pos x="11" y="304"/>
                </a:cxn>
                <a:cxn ang="0">
                  <a:pos x="12" y="303"/>
                </a:cxn>
                <a:cxn ang="0">
                  <a:pos x="13" y="301"/>
                </a:cxn>
                <a:cxn ang="0">
                  <a:pos x="13" y="298"/>
                </a:cxn>
                <a:cxn ang="0">
                  <a:pos x="11" y="296"/>
                </a:cxn>
                <a:cxn ang="0">
                  <a:pos x="11" y="296"/>
                </a:cxn>
                <a:cxn ang="0">
                  <a:pos x="21" y="281"/>
                </a:cxn>
                <a:cxn ang="0">
                  <a:pos x="31" y="267"/>
                </a:cxn>
                <a:cxn ang="0">
                  <a:pos x="52" y="241"/>
                </a:cxn>
                <a:cxn ang="0">
                  <a:pos x="52" y="241"/>
                </a:cxn>
                <a:cxn ang="0">
                  <a:pos x="80" y="201"/>
                </a:cxn>
                <a:cxn ang="0">
                  <a:pos x="108" y="163"/>
                </a:cxn>
                <a:cxn ang="0">
                  <a:pos x="108" y="163"/>
                </a:cxn>
                <a:cxn ang="0">
                  <a:pos x="134" y="125"/>
                </a:cxn>
                <a:cxn ang="0">
                  <a:pos x="158" y="86"/>
                </a:cxn>
                <a:cxn ang="0">
                  <a:pos x="158" y="86"/>
                </a:cxn>
                <a:cxn ang="0">
                  <a:pos x="171" y="65"/>
                </a:cxn>
                <a:cxn ang="0">
                  <a:pos x="184" y="43"/>
                </a:cxn>
                <a:cxn ang="0">
                  <a:pos x="193" y="32"/>
                </a:cxn>
                <a:cxn ang="0">
                  <a:pos x="201" y="22"/>
                </a:cxn>
                <a:cxn ang="0">
                  <a:pos x="210" y="15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4" y="5"/>
                </a:cxn>
                <a:cxn ang="0">
                  <a:pos x="224" y="4"/>
                </a:cxn>
                <a:cxn ang="0">
                  <a:pos x="223" y="2"/>
                </a:cxn>
                <a:cxn ang="0">
                  <a:pos x="220" y="0"/>
                </a:cxn>
                <a:cxn ang="0">
                  <a:pos x="219" y="0"/>
                </a:cxn>
                <a:cxn ang="0">
                  <a:pos x="216" y="0"/>
                </a:cxn>
                <a:cxn ang="0">
                  <a:pos x="216" y="0"/>
                </a:cxn>
              </a:cxnLst>
              <a:rect l="0" t="0" r="r" b="b"/>
              <a:pathLst>
                <a:path w="224" h="304">
                  <a:moveTo>
                    <a:pt x="216" y="0"/>
                  </a:moveTo>
                  <a:lnTo>
                    <a:pt x="216" y="0"/>
                  </a:lnTo>
                  <a:lnTo>
                    <a:pt x="208" y="4"/>
                  </a:lnTo>
                  <a:lnTo>
                    <a:pt x="201" y="10"/>
                  </a:lnTo>
                  <a:lnTo>
                    <a:pt x="195" y="16"/>
                  </a:lnTo>
                  <a:lnTo>
                    <a:pt x="188" y="23"/>
                  </a:lnTo>
                  <a:lnTo>
                    <a:pt x="177" y="39"/>
                  </a:lnTo>
                  <a:lnTo>
                    <a:pt x="168" y="53"/>
                  </a:lnTo>
                  <a:lnTo>
                    <a:pt x="168" y="53"/>
                  </a:lnTo>
                  <a:lnTo>
                    <a:pt x="142" y="96"/>
                  </a:lnTo>
                  <a:lnTo>
                    <a:pt x="128" y="116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84" y="180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40" y="240"/>
                  </a:lnTo>
                  <a:lnTo>
                    <a:pt x="25" y="258"/>
                  </a:lnTo>
                  <a:lnTo>
                    <a:pt x="11" y="277"/>
                  </a:lnTo>
                  <a:lnTo>
                    <a:pt x="5" y="286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300"/>
                  </a:lnTo>
                  <a:lnTo>
                    <a:pt x="1" y="302"/>
                  </a:lnTo>
                  <a:lnTo>
                    <a:pt x="2" y="303"/>
                  </a:lnTo>
                  <a:lnTo>
                    <a:pt x="4" y="304"/>
                  </a:lnTo>
                  <a:lnTo>
                    <a:pt x="9" y="304"/>
                  </a:lnTo>
                  <a:lnTo>
                    <a:pt x="9" y="304"/>
                  </a:lnTo>
                  <a:lnTo>
                    <a:pt x="11" y="304"/>
                  </a:lnTo>
                  <a:lnTo>
                    <a:pt x="12" y="303"/>
                  </a:lnTo>
                  <a:lnTo>
                    <a:pt x="13" y="301"/>
                  </a:lnTo>
                  <a:lnTo>
                    <a:pt x="13" y="298"/>
                  </a:lnTo>
                  <a:lnTo>
                    <a:pt x="11" y="296"/>
                  </a:lnTo>
                  <a:lnTo>
                    <a:pt x="11" y="296"/>
                  </a:lnTo>
                  <a:lnTo>
                    <a:pt x="21" y="281"/>
                  </a:lnTo>
                  <a:lnTo>
                    <a:pt x="31" y="267"/>
                  </a:lnTo>
                  <a:lnTo>
                    <a:pt x="52" y="241"/>
                  </a:lnTo>
                  <a:lnTo>
                    <a:pt x="52" y="241"/>
                  </a:lnTo>
                  <a:lnTo>
                    <a:pt x="80" y="201"/>
                  </a:lnTo>
                  <a:lnTo>
                    <a:pt x="108" y="163"/>
                  </a:lnTo>
                  <a:lnTo>
                    <a:pt x="108" y="163"/>
                  </a:lnTo>
                  <a:lnTo>
                    <a:pt x="134" y="125"/>
                  </a:lnTo>
                  <a:lnTo>
                    <a:pt x="158" y="86"/>
                  </a:lnTo>
                  <a:lnTo>
                    <a:pt x="158" y="86"/>
                  </a:lnTo>
                  <a:lnTo>
                    <a:pt x="171" y="65"/>
                  </a:lnTo>
                  <a:lnTo>
                    <a:pt x="184" y="43"/>
                  </a:lnTo>
                  <a:lnTo>
                    <a:pt x="193" y="32"/>
                  </a:lnTo>
                  <a:lnTo>
                    <a:pt x="201" y="22"/>
                  </a:lnTo>
                  <a:lnTo>
                    <a:pt x="210" y="15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4" y="5"/>
                  </a:lnTo>
                  <a:lnTo>
                    <a:pt x="224" y="4"/>
                  </a:lnTo>
                  <a:lnTo>
                    <a:pt x="223" y="2"/>
                  </a:lnTo>
                  <a:lnTo>
                    <a:pt x="220" y="0"/>
                  </a:lnTo>
                  <a:lnTo>
                    <a:pt x="219" y="0"/>
                  </a:lnTo>
                  <a:lnTo>
                    <a:pt x="216" y="0"/>
                  </a:lnTo>
                  <a:lnTo>
                    <a:pt x="21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4" name="Freeform 590"/>
            <p:cNvSpPr/>
            <p:nvPr/>
          </p:nvSpPr>
          <p:spPr bwMode="auto">
            <a:xfrm>
              <a:off x="6391276" y="4581525"/>
              <a:ext cx="119063" cy="157163"/>
            </a:xfrm>
            <a:custGeom>
              <a:avLst/>
              <a:gdLst/>
              <a:ahLst/>
              <a:cxnLst>
                <a:cxn ang="0">
                  <a:pos x="217" y="0"/>
                </a:cxn>
                <a:cxn ang="0">
                  <a:pos x="205" y="7"/>
                </a:cxn>
                <a:cxn ang="0">
                  <a:pos x="194" y="16"/>
                </a:cxn>
                <a:cxn ang="0">
                  <a:pos x="177" y="40"/>
                </a:cxn>
                <a:cxn ang="0">
                  <a:pos x="145" y="90"/>
                </a:cxn>
                <a:cxn ang="0">
                  <a:pos x="115" y="140"/>
                </a:cxn>
                <a:cxn ang="0">
                  <a:pos x="99" y="163"/>
                </a:cxn>
                <a:cxn ang="0">
                  <a:pos x="45" y="230"/>
                </a:cxn>
                <a:cxn ang="0">
                  <a:pos x="33" y="244"/>
                </a:cxn>
                <a:cxn ang="0">
                  <a:pos x="14" y="268"/>
                </a:cxn>
                <a:cxn ang="0">
                  <a:pos x="4" y="285"/>
                </a:cxn>
                <a:cxn ang="0">
                  <a:pos x="1" y="293"/>
                </a:cxn>
                <a:cxn ang="0">
                  <a:pos x="1" y="297"/>
                </a:cxn>
                <a:cxn ang="0">
                  <a:pos x="4" y="299"/>
                </a:cxn>
                <a:cxn ang="0">
                  <a:pos x="7" y="299"/>
                </a:cxn>
                <a:cxn ang="0">
                  <a:pos x="9" y="296"/>
                </a:cxn>
                <a:cxn ang="0">
                  <a:pos x="13" y="287"/>
                </a:cxn>
                <a:cxn ang="0">
                  <a:pos x="24" y="270"/>
                </a:cxn>
                <a:cxn ang="0">
                  <a:pos x="44" y="245"/>
                </a:cxn>
                <a:cxn ang="0">
                  <a:pos x="58" y="231"/>
                </a:cxn>
                <a:cxn ang="0">
                  <a:pos x="109" y="164"/>
                </a:cxn>
                <a:cxn ang="0">
                  <a:pos x="122" y="145"/>
                </a:cxn>
                <a:cxn ang="0">
                  <a:pos x="159" y="84"/>
                </a:cxn>
                <a:cxn ang="0">
                  <a:pos x="171" y="63"/>
                </a:cxn>
                <a:cxn ang="0">
                  <a:pos x="193" y="31"/>
                </a:cxn>
                <a:cxn ang="0">
                  <a:pos x="210" y="14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4" y="5"/>
                </a:cxn>
                <a:cxn ang="0">
                  <a:pos x="223" y="2"/>
                </a:cxn>
                <a:cxn ang="0">
                  <a:pos x="220" y="0"/>
                </a:cxn>
                <a:cxn ang="0">
                  <a:pos x="217" y="0"/>
                </a:cxn>
              </a:cxnLst>
              <a:rect l="0" t="0" r="r" b="b"/>
              <a:pathLst>
                <a:path w="224" h="299">
                  <a:moveTo>
                    <a:pt x="217" y="0"/>
                  </a:moveTo>
                  <a:lnTo>
                    <a:pt x="217" y="0"/>
                  </a:lnTo>
                  <a:lnTo>
                    <a:pt x="211" y="3"/>
                  </a:lnTo>
                  <a:lnTo>
                    <a:pt x="205" y="7"/>
                  </a:lnTo>
                  <a:lnTo>
                    <a:pt x="199" y="11"/>
                  </a:lnTo>
                  <a:lnTo>
                    <a:pt x="194" y="16"/>
                  </a:lnTo>
                  <a:lnTo>
                    <a:pt x="185" y="28"/>
                  </a:lnTo>
                  <a:lnTo>
                    <a:pt x="177" y="40"/>
                  </a:lnTo>
                  <a:lnTo>
                    <a:pt x="177" y="40"/>
                  </a:lnTo>
                  <a:lnTo>
                    <a:pt x="145" y="90"/>
                  </a:lnTo>
                  <a:lnTo>
                    <a:pt x="115" y="140"/>
                  </a:lnTo>
                  <a:lnTo>
                    <a:pt x="115" y="140"/>
                  </a:lnTo>
                  <a:lnTo>
                    <a:pt x="108" y="152"/>
                  </a:lnTo>
                  <a:lnTo>
                    <a:pt x="99" y="163"/>
                  </a:lnTo>
                  <a:lnTo>
                    <a:pt x="83" y="186"/>
                  </a:lnTo>
                  <a:lnTo>
                    <a:pt x="45" y="230"/>
                  </a:lnTo>
                  <a:lnTo>
                    <a:pt x="45" y="230"/>
                  </a:lnTo>
                  <a:lnTo>
                    <a:pt x="33" y="244"/>
                  </a:lnTo>
                  <a:lnTo>
                    <a:pt x="21" y="260"/>
                  </a:lnTo>
                  <a:lnTo>
                    <a:pt x="14" y="268"/>
                  </a:lnTo>
                  <a:lnTo>
                    <a:pt x="9" y="276"/>
                  </a:lnTo>
                  <a:lnTo>
                    <a:pt x="4" y="28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13" y="287"/>
                  </a:lnTo>
                  <a:lnTo>
                    <a:pt x="18" y="278"/>
                  </a:lnTo>
                  <a:lnTo>
                    <a:pt x="24" y="270"/>
                  </a:lnTo>
                  <a:lnTo>
                    <a:pt x="31" y="262"/>
                  </a:lnTo>
                  <a:lnTo>
                    <a:pt x="44" y="245"/>
                  </a:lnTo>
                  <a:lnTo>
                    <a:pt x="58" y="231"/>
                  </a:lnTo>
                  <a:lnTo>
                    <a:pt x="58" y="231"/>
                  </a:lnTo>
                  <a:lnTo>
                    <a:pt x="84" y="198"/>
                  </a:lnTo>
                  <a:lnTo>
                    <a:pt x="109" y="164"/>
                  </a:lnTo>
                  <a:lnTo>
                    <a:pt x="109" y="164"/>
                  </a:lnTo>
                  <a:lnTo>
                    <a:pt x="122" y="145"/>
                  </a:lnTo>
                  <a:lnTo>
                    <a:pt x="135" y="124"/>
                  </a:lnTo>
                  <a:lnTo>
                    <a:pt x="159" y="84"/>
                  </a:lnTo>
                  <a:lnTo>
                    <a:pt x="159" y="84"/>
                  </a:lnTo>
                  <a:lnTo>
                    <a:pt x="171" y="63"/>
                  </a:lnTo>
                  <a:lnTo>
                    <a:pt x="185" y="41"/>
                  </a:lnTo>
                  <a:lnTo>
                    <a:pt x="193" y="31"/>
                  </a:lnTo>
                  <a:lnTo>
                    <a:pt x="202" y="21"/>
                  </a:lnTo>
                  <a:lnTo>
                    <a:pt x="210" y="14"/>
                  </a:lnTo>
                  <a:lnTo>
                    <a:pt x="215" y="11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4" y="7"/>
                  </a:lnTo>
                  <a:lnTo>
                    <a:pt x="224" y="5"/>
                  </a:lnTo>
                  <a:lnTo>
                    <a:pt x="224" y="3"/>
                  </a:lnTo>
                  <a:lnTo>
                    <a:pt x="223" y="2"/>
                  </a:lnTo>
                  <a:lnTo>
                    <a:pt x="222" y="0"/>
                  </a:lnTo>
                  <a:lnTo>
                    <a:pt x="220" y="0"/>
                  </a:lnTo>
                  <a:lnTo>
                    <a:pt x="217" y="0"/>
                  </a:lnTo>
                  <a:lnTo>
                    <a:pt x="2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5" name="Freeform 591"/>
            <p:cNvSpPr/>
            <p:nvPr/>
          </p:nvSpPr>
          <p:spPr bwMode="auto">
            <a:xfrm>
              <a:off x="6423026" y="4586288"/>
              <a:ext cx="109538" cy="157163"/>
            </a:xfrm>
            <a:custGeom>
              <a:avLst/>
              <a:gdLst/>
              <a:ahLst/>
              <a:cxnLst>
                <a:cxn ang="0">
                  <a:pos x="201" y="2"/>
                </a:cxn>
                <a:cxn ang="0">
                  <a:pos x="167" y="40"/>
                </a:cxn>
                <a:cxn ang="0">
                  <a:pos x="137" y="83"/>
                </a:cxn>
                <a:cxn ang="0">
                  <a:pos x="81" y="171"/>
                </a:cxn>
                <a:cxn ang="0">
                  <a:pos x="51" y="217"/>
                </a:cxn>
                <a:cxn ang="0">
                  <a:pos x="43" y="228"/>
                </a:cxn>
                <a:cxn ang="0">
                  <a:pos x="27" y="250"/>
                </a:cxn>
                <a:cxn ang="0">
                  <a:pos x="21" y="262"/>
                </a:cxn>
                <a:cxn ang="0">
                  <a:pos x="19" y="266"/>
                </a:cxn>
                <a:cxn ang="0">
                  <a:pos x="8" y="279"/>
                </a:cxn>
                <a:cxn ang="0">
                  <a:pos x="0" y="291"/>
                </a:cxn>
                <a:cxn ang="0">
                  <a:pos x="0" y="295"/>
                </a:cxn>
                <a:cxn ang="0">
                  <a:pos x="1" y="298"/>
                </a:cxn>
                <a:cxn ang="0">
                  <a:pos x="4" y="299"/>
                </a:cxn>
                <a:cxn ang="0">
                  <a:pos x="7" y="298"/>
                </a:cxn>
                <a:cxn ang="0">
                  <a:pos x="9" y="295"/>
                </a:cxn>
                <a:cxn ang="0">
                  <a:pos x="11" y="294"/>
                </a:cxn>
                <a:cxn ang="0">
                  <a:pos x="13" y="291"/>
                </a:cxn>
                <a:cxn ang="0">
                  <a:pos x="21" y="281"/>
                </a:cxn>
                <a:cxn ang="0">
                  <a:pos x="28" y="269"/>
                </a:cxn>
                <a:cxn ang="0">
                  <a:pos x="33" y="259"/>
                </a:cxn>
                <a:cxn ang="0">
                  <a:pos x="54" y="229"/>
                </a:cxn>
                <a:cxn ang="0">
                  <a:pos x="79" y="192"/>
                </a:cxn>
                <a:cxn ang="0">
                  <a:pos x="104" y="153"/>
                </a:cxn>
                <a:cxn ang="0">
                  <a:pos x="151" y="78"/>
                </a:cxn>
                <a:cxn ang="0">
                  <a:pos x="178" y="41"/>
                </a:cxn>
                <a:cxn ang="0">
                  <a:pos x="207" y="8"/>
                </a:cxn>
                <a:cxn ang="0">
                  <a:pos x="208" y="6"/>
                </a:cxn>
                <a:cxn ang="0">
                  <a:pos x="208" y="3"/>
                </a:cxn>
                <a:cxn ang="0">
                  <a:pos x="206" y="1"/>
                </a:cxn>
                <a:cxn ang="0">
                  <a:pos x="202" y="0"/>
                </a:cxn>
                <a:cxn ang="0">
                  <a:pos x="201" y="2"/>
                </a:cxn>
              </a:cxnLst>
              <a:rect l="0" t="0" r="r" b="b"/>
              <a:pathLst>
                <a:path w="208" h="299">
                  <a:moveTo>
                    <a:pt x="201" y="2"/>
                  </a:moveTo>
                  <a:lnTo>
                    <a:pt x="201" y="2"/>
                  </a:lnTo>
                  <a:lnTo>
                    <a:pt x="183" y="21"/>
                  </a:lnTo>
                  <a:lnTo>
                    <a:pt x="167" y="40"/>
                  </a:lnTo>
                  <a:lnTo>
                    <a:pt x="151" y="61"/>
                  </a:lnTo>
                  <a:lnTo>
                    <a:pt x="137" y="83"/>
                  </a:lnTo>
                  <a:lnTo>
                    <a:pt x="109" y="126"/>
                  </a:lnTo>
                  <a:lnTo>
                    <a:pt x="81" y="171"/>
                  </a:lnTo>
                  <a:lnTo>
                    <a:pt x="81" y="171"/>
                  </a:lnTo>
                  <a:lnTo>
                    <a:pt x="51" y="217"/>
                  </a:lnTo>
                  <a:lnTo>
                    <a:pt x="51" y="217"/>
                  </a:lnTo>
                  <a:lnTo>
                    <a:pt x="43" y="228"/>
                  </a:lnTo>
                  <a:lnTo>
                    <a:pt x="34" y="238"/>
                  </a:lnTo>
                  <a:lnTo>
                    <a:pt x="27" y="250"/>
                  </a:lnTo>
                  <a:lnTo>
                    <a:pt x="24" y="256"/>
                  </a:lnTo>
                  <a:lnTo>
                    <a:pt x="21" y="262"/>
                  </a:lnTo>
                  <a:lnTo>
                    <a:pt x="21" y="262"/>
                  </a:lnTo>
                  <a:lnTo>
                    <a:pt x="19" y="266"/>
                  </a:lnTo>
                  <a:lnTo>
                    <a:pt x="15" y="270"/>
                  </a:lnTo>
                  <a:lnTo>
                    <a:pt x="8" y="279"/>
                  </a:lnTo>
                  <a:lnTo>
                    <a:pt x="2" y="287"/>
                  </a:lnTo>
                  <a:lnTo>
                    <a:pt x="0" y="291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2" y="299"/>
                  </a:lnTo>
                  <a:lnTo>
                    <a:pt x="4" y="299"/>
                  </a:lnTo>
                  <a:lnTo>
                    <a:pt x="6" y="299"/>
                  </a:lnTo>
                  <a:lnTo>
                    <a:pt x="7" y="298"/>
                  </a:lnTo>
                  <a:lnTo>
                    <a:pt x="8" y="297"/>
                  </a:lnTo>
                  <a:lnTo>
                    <a:pt x="9" y="295"/>
                  </a:lnTo>
                  <a:lnTo>
                    <a:pt x="9" y="295"/>
                  </a:lnTo>
                  <a:lnTo>
                    <a:pt x="11" y="294"/>
                  </a:lnTo>
                  <a:lnTo>
                    <a:pt x="13" y="291"/>
                  </a:lnTo>
                  <a:lnTo>
                    <a:pt x="13" y="291"/>
                  </a:lnTo>
                  <a:lnTo>
                    <a:pt x="16" y="286"/>
                  </a:lnTo>
                  <a:lnTo>
                    <a:pt x="21" y="281"/>
                  </a:lnTo>
                  <a:lnTo>
                    <a:pt x="25" y="276"/>
                  </a:lnTo>
                  <a:lnTo>
                    <a:pt x="28" y="269"/>
                  </a:lnTo>
                  <a:lnTo>
                    <a:pt x="28" y="269"/>
                  </a:lnTo>
                  <a:lnTo>
                    <a:pt x="33" y="259"/>
                  </a:lnTo>
                  <a:lnTo>
                    <a:pt x="39" y="24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79" y="192"/>
                  </a:lnTo>
                  <a:lnTo>
                    <a:pt x="104" y="153"/>
                  </a:lnTo>
                  <a:lnTo>
                    <a:pt x="104" y="153"/>
                  </a:lnTo>
                  <a:lnTo>
                    <a:pt x="127" y="115"/>
                  </a:lnTo>
                  <a:lnTo>
                    <a:pt x="151" y="78"/>
                  </a:lnTo>
                  <a:lnTo>
                    <a:pt x="165" y="59"/>
                  </a:lnTo>
                  <a:lnTo>
                    <a:pt x="178" y="41"/>
                  </a:lnTo>
                  <a:lnTo>
                    <a:pt x="192" y="25"/>
                  </a:lnTo>
                  <a:lnTo>
                    <a:pt x="207" y="8"/>
                  </a:lnTo>
                  <a:lnTo>
                    <a:pt x="207" y="8"/>
                  </a:lnTo>
                  <a:lnTo>
                    <a:pt x="208" y="6"/>
                  </a:lnTo>
                  <a:lnTo>
                    <a:pt x="208" y="5"/>
                  </a:lnTo>
                  <a:lnTo>
                    <a:pt x="208" y="3"/>
                  </a:lnTo>
                  <a:lnTo>
                    <a:pt x="207" y="2"/>
                  </a:lnTo>
                  <a:lnTo>
                    <a:pt x="206" y="1"/>
                  </a:lnTo>
                  <a:lnTo>
                    <a:pt x="204" y="0"/>
                  </a:lnTo>
                  <a:lnTo>
                    <a:pt x="202" y="0"/>
                  </a:lnTo>
                  <a:lnTo>
                    <a:pt x="201" y="2"/>
                  </a:lnTo>
                  <a:lnTo>
                    <a:pt x="20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6" name="Freeform 592"/>
            <p:cNvSpPr/>
            <p:nvPr/>
          </p:nvSpPr>
          <p:spPr bwMode="auto">
            <a:xfrm>
              <a:off x="6462713" y="4678363"/>
              <a:ext cx="46038" cy="71438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32"/>
                </a:cxn>
                <a:cxn ang="0">
                  <a:pos x="36" y="63"/>
                </a:cxn>
                <a:cxn ang="0">
                  <a:pos x="17" y="94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4" y="133"/>
                </a:cxn>
                <a:cxn ang="0">
                  <a:pos x="6" y="133"/>
                </a:cxn>
                <a:cxn ang="0">
                  <a:pos x="7" y="133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25" y="99"/>
                </a:cxn>
                <a:cxn ang="0">
                  <a:pos x="44" y="67"/>
                </a:cxn>
                <a:cxn ang="0">
                  <a:pos x="64" y="37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6" h="133">
                  <a:moveTo>
                    <a:pt x="76" y="2"/>
                  </a:moveTo>
                  <a:lnTo>
                    <a:pt x="76" y="2"/>
                  </a:lnTo>
                  <a:lnTo>
                    <a:pt x="55" y="32"/>
                  </a:lnTo>
                  <a:lnTo>
                    <a:pt x="36" y="63"/>
                  </a:lnTo>
                  <a:lnTo>
                    <a:pt x="17" y="94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4" y="133"/>
                  </a:lnTo>
                  <a:lnTo>
                    <a:pt x="6" y="133"/>
                  </a:lnTo>
                  <a:lnTo>
                    <a:pt x="7" y="133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25" y="99"/>
                  </a:lnTo>
                  <a:lnTo>
                    <a:pt x="44" y="67"/>
                  </a:lnTo>
                  <a:lnTo>
                    <a:pt x="64" y="3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7" name="Freeform 593"/>
            <p:cNvSpPr/>
            <p:nvPr/>
          </p:nvSpPr>
          <p:spPr bwMode="auto">
            <a:xfrm>
              <a:off x="6505576" y="4681538"/>
              <a:ext cx="47625" cy="6985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1" y="17"/>
                </a:cxn>
                <a:cxn ang="0">
                  <a:pos x="59" y="31"/>
                </a:cxn>
                <a:cxn ang="0">
                  <a:pos x="49" y="47"/>
                </a:cxn>
                <a:cxn ang="0">
                  <a:pos x="39" y="62"/>
                </a:cxn>
                <a:cxn ang="0">
                  <a:pos x="20" y="95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0" y="131"/>
                </a:cxn>
                <a:cxn ang="0">
                  <a:pos x="1" y="132"/>
                </a:cxn>
                <a:cxn ang="0">
                  <a:pos x="2" y="133"/>
                </a:cxn>
                <a:cxn ang="0">
                  <a:pos x="5" y="134"/>
                </a:cxn>
                <a:cxn ang="0">
                  <a:pos x="7" y="134"/>
                </a:cxn>
                <a:cxn ang="0">
                  <a:pos x="8" y="133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27" y="101"/>
                </a:cxn>
                <a:cxn ang="0">
                  <a:pos x="46" y="69"/>
                </a:cxn>
                <a:cxn ang="0">
                  <a:pos x="56" y="53"/>
                </a:cxn>
                <a:cxn ang="0">
                  <a:pos x="67" y="38"/>
                </a:cxn>
                <a:cxn ang="0">
                  <a:pos x="78" y="23"/>
                </a:cxn>
                <a:cxn ang="0">
                  <a:pos x="90" y="9"/>
                </a:cxn>
                <a:cxn ang="0">
                  <a:pos x="90" y="9"/>
                </a:cxn>
                <a:cxn ang="0">
                  <a:pos x="91" y="8"/>
                </a:cxn>
                <a:cxn ang="0">
                  <a:pos x="91" y="5"/>
                </a:cxn>
                <a:cxn ang="0">
                  <a:pos x="91" y="3"/>
                </a:cxn>
                <a:cxn ang="0">
                  <a:pos x="90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1" h="134">
                  <a:moveTo>
                    <a:pt x="82" y="2"/>
                  </a:moveTo>
                  <a:lnTo>
                    <a:pt x="82" y="2"/>
                  </a:lnTo>
                  <a:lnTo>
                    <a:pt x="71" y="17"/>
                  </a:lnTo>
                  <a:lnTo>
                    <a:pt x="59" y="31"/>
                  </a:lnTo>
                  <a:lnTo>
                    <a:pt x="49" y="47"/>
                  </a:lnTo>
                  <a:lnTo>
                    <a:pt x="39" y="62"/>
                  </a:lnTo>
                  <a:lnTo>
                    <a:pt x="20" y="95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2" y="133"/>
                  </a:lnTo>
                  <a:lnTo>
                    <a:pt x="5" y="134"/>
                  </a:lnTo>
                  <a:lnTo>
                    <a:pt x="7" y="134"/>
                  </a:lnTo>
                  <a:lnTo>
                    <a:pt x="8" y="133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27" y="101"/>
                  </a:lnTo>
                  <a:lnTo>
                    <a:pt x="46" y="69"/>
                  </a:lnTo>
                  <a:lnTo>
                    <a:pt x="56" y="53"/>
                  </a:lnTo>
                  <a:lnTo>
                    <a:pt x="67" y="38"/>
                  </a:lnTo>
                  <a:lnTo>
                    <a:pt x="78" y="23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1" y="8"/>
                  </a:lnTo>
                  <a:lnTo>
                    <a:pt x="91" y="5"/>
                  </a:lnTo>
                  <a:lnTo>
                    <a:pt x="91" y="3"/>
                  </a:lnTo>
                  <a:lnTo>
                    <a:pt x="90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8" name="Freeform 594"/>
            <p:cNvSpPr/>
            <p:nvPr/>
          </p:nvSpPr>
          <p:spPr bwMode="auto">
            <a:xfrm>
              <a:off x="6532563" y="4587875"/>
              <a:ext cx="28575" cy="34925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8" y="9"/>
                </a:cxn>
                <a:cxn ang="0">
                  <a:pos x="31" y="17"/>
                </a:cxn>
                <a:cxn ang="0">
                  <a:pos x="19" y="30"/>
                </a:cxn>
                <a:cxn ang="0">
                  <a:pos x="13" y="36"/>
                </a:cxn>
                <a:cxn ang="0">
                  <a:pos x="7" y="44"/>
                </a:cxn>
                <a:cxn ang="0">
                  <a:pos x="3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2" y="55"/>
                </a:cxn>
                <a:cxn ang="0">
                  <a:pos x="16" y="47"/>
                </a:cxn>
                <a:cxn ang="0">
                  <a:pos x="22" y="41"/>
                </a:cxn>
                <a:cxn ang="0">
                  <a:pos x="27" y="33"/>
                </a:cxn>
                <a:cxn ang="0">
                  <a:pos x="41" y="21"/>
                </a:cxn>
                <a:cxn ang="0">
                  <a:pos x="46" y="14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2" h="66">
                  <a:moveTo>
                    <a:pt x="43" y="2"/>
                  </a:moveTo>
                  <a:lnTo>
                    <a:pt x="43" y="2"/>
                  </a:lnTo>
                  <a:lnTo>
                    <a:pt x="38" y="9"/>
                  </a:lnTo>
                  <a:lnTo>
                    <a:pt x="31" y="17"/>
                  </a:lnTo>
                  <a:lnTo>
                    <a:pt x="19" y="30"/>
                  </a:lnTo>
                  <a:lnTo>
                    <a:pt x="13" y="36"/>
                  </a:lnTo>
                  <a:lnTo>
                    <a:pt x="7" y="44"/>
                  </a:lnTo>
                  <a:lnTo>
                    <a:pt x="3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2" y="55"/>
                  </a:lnTo>
                  <a:lnTo>
                    <a:pt x="16" y="47"/>
                  </a:lnTo>
                  <a:lnTo>
                    <a:pt x="22" y="41"/>
                  </a:lnTo>
                  <a:lnTo>
                    <a:pt x="27" y="33"/>
                  </a:lnTo>
                  <a:lnTo>
                    <a:pt x="41" y="21"/>
                  </a:lnTo>
                  <a:lnTo>
                    <a:pt x="46" y="1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9" name="Freeform 595"/>
            <p:cNvSpPr/>
            <p:nvPr/>
          </p:nvSpPr>
          <p:spPr bwMode="auto">
            <a:xfrm>
              <a:off x="6553201" y="4595813"/>
              <a:ext cx="34925" cy="523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4"/>
                </a:cxn>
                <a:cxn ang="0">
                  <a:pos x="50" y="8"/>
                </a:cxn>
                <a:cxn ang="0">
                  <a:pos x="46" y="12"/>
                </a:cxn>
                <a:cxn ang="0">
                  <a:pos x="43" y="16"/>
                </a:cxn>
                <a:cxn ang="0">
                  <a:pos x="38" y="27"/>
                </a:cxn>
                <a:cxn ang="0">
                  <a:pos x="34" y="38"/>
                </a:cxn>
                <a:cxn ang="0">
                  <a:pos x="34" y="38"/>
                </a:cxn>
                <a:cxn ang="0">
                  <a:pos x="30" y="47"/>
                </a:cxn>
                <a:cxn ang="0">
                  <a:pos x="26" y="56"/>
                </a:cxn>
                <a:cxn ang="0">
                  <a:pos x="21" y="63"/>
                </a:cxn>
                <a:cxn ang="0">
                  <a:pos x="15" y="71"/>
                </a:cxn>
                <a:cxn ang="0">
                  <a:pos x="15" y="71"/>
                </a:cxn>
                <a:cxn ang="0">
                  <a:pos x="7" y="81"/>
                </a:cxn>
                <a:cxn ang="0">
                  <a:pos x="3" y="8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2" y="99"/>
                </a:cxn>
                <a:cxn ang="0">
                  <a:pos x="3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2" y="92"/>
                </a:cxn>
                <a:cxn ang="0">
                  <a:pos x="15" y="87"/>
                </a:cxn>
                <a:cxn ang="0">
                  <a:pos x="24" y="77"/>
                </a:cxn>
                <a:cxn ang="0">
                  <a:pos x="33" y="68"/>
                </a:cxn>
                <a:cxn ang="0">
                  <a:pos x="36" y="64"/>
                </a:cxn>
                <a:cxn ang="0">
                  <a:pos x="38" y="59"/>
                </a:cxn>
                <a:cxn ang="0">
                  <a:pos x="38" y="59"/>
                </a:cxn>
                <a:cxn ang="0">
                  <a:pos x="41" y="44"/>
                </a:cxn>
                <a:cxn ang="0">
                  <a:pos x="46" y="31"/>
                </a:cxn>
                <a:cxn ang="0">
                  <a:pos x="49" y="24"/>
                </a:cxn>
                <a:cxn ang="0">
                  <a:pos x="53" y="18"/>
                </a:cxn>
                <a:cxn ang="0">
                  <a:pos x="58" y="13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99">
                  <a:moveTo>
                    <a:pt x="60" y="1"/>
                  </a:moveTo>
                  <a:lnTo>
                    <a:pt x="60" y="1"/>
                  </a:lnTo>
                  <a:lnTo>
                    <a:pt x="54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3" y="16"/>
                  </a:lnTo>
                  <a:lnTo>
                    <a:pt x="38" y="27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0" y="47"/>
                  </a:lnTo>
                  <a:lnTo>
                    <a:pt x="26" y="56"/>
                  </a:lnTo>
                  <a:lnTo>
                    <a:pt x="21" y="63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7" y="81"/>
                  </a:lnTo>
                  <a:lnTo>
                    <a:pt x="3" y="8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2" y="99"/>
                  </a:lnTo>
                  <a:lnTo>
                    <a:pt x="3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2" y="92"/>
                  </a:lnTo>
                  <a:lnTo>
                    <a:pt x="15" y="87"/>
                  </a:lnTo>
                  <a:lnTo>
                    <a:pt x="24" y="77"/>
                  </a:lnTo>
                  <a:lnTo>
                    <a:pt x="33" y="68"/>
                  </a:lnTo>
                  <a:lnTo>
                    <a:pt x="36" y="64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41" y="44"/>
                  </a:lnTo>
                  <a:lnTo>
                    <a:pt x="46" y="31"/>
                  </a:lnTo>
                  <a:lnTo>
                    <a:pt x="49" y="24"/>
                  </a:lnTo>
                  <a:lnTo>
                    <a:pt x="53" y="18"/>
                  </a:lnTo>
                  <a:lnTo>
                    <a:pt x="58" y="13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0" name="Freeform 596"/>
            <p:cNvSpPr/>
            <p:nvPr/>
          </p:nvSpPr>
          <p:spPr bwMode="auto">
            <a:xfrm>
              <a:off x="6548438" y="4591050"/>
              <a:ext cx="85725" cy="146050"/>
            </a:xfrm>
            <a:custGeom>
              <a:avLst/>
              <a:gdLst/>
              <a:ahLst/>
              <a:cxnLst>
                <a:cxn ang="0">
                  <a:pos x="153" y="3"/>
                </a:cxn>
                <a:cxn ang="0">
                  <a:pos x="147" y="10"/>
                </a:cxn>
                <a:cxn ang="0">
                  <a:pos x="141" y="17"/>
                </a:cxn>
                <a:cxn ang="0">
                  <a:pos x="137" y="25"/>
                </a:cxn>
                <a:cxn ang="0">
                  <a:pos x="119" y="49"/>
                </a:cxn>
                <a:cxn ang="0">
                  <a:pos x="106" y="69"/>
                </a:cxn>
                <a:cxn ang="0">
                  <a:pos x="69" y="129"/>
                </a:cxn>
                <a:cxn ang="0">
                  <a:pos x="57" y="148"/>
                </a:cxn>
                <a:cxn ang="0">
                  <a:pos x="28" y="209"/>
                </a:cxn>
                <a:cxn ang="0">
                  <a:pos x="20" y="224"/>
                </a:cxn>
                <a:cxn ang="0">
                  <a:pos x="7" y="246"/>
                </a:cxn>
                <a:cxn ang="0">
                  <a:pos x="1" y="261"/>
                </a:cxn>
                <a:cxn ang="0">
                  <a:pos x="0" y="271"/>
                </a:cxn>
                <a:cxn ang="0">
                  <a:pos x="1" y="274"/>
                </a:cxn>
                <a:cxn ang="0">
                  <a:pos x="4" y="275"/>
                </a:cxn>
                <a:cxn ang="0">
                  <a:pos x="10" y="273"/>
                </a:cxn>
                <a:cxn ang="0">
                  <a:pos x="10" y="271"/>
                </a:cxn>
                <a:cxn ang="0">
                  <a:pos x="13" y="258"/>
                </a:cxn>
                <a:cxn ang="0">
                  <a:pos x="22" y="237"/>
                </a:cxn>
                <a:cxn ang="0">
                  <a:pos x="29" y="226"/>
                </a:cxn>
                <a:cxn ang="0">
                  <a:pos x="39" y="210"/>
                </a:cxn>
                <a:cxn ang="0">
                  <a:pos x="46" y="191"/>
                </a:cxn>
                <a:cxn ang="0">
                  <a:pos x="64" y="156"/>
                </a:cxn>
                <a:cxn ang="0">
                  <a:pos x="85" y="121"/>
                </a:cxn>
                <a:cxn ang="0">
                  <a:pos x="108" y="83"/>
                </a:cxn>
                <a:cxn ang="0">
                  <a:pos x="133" y="47"/>
                </a:cxn>
                <a:cxn ang="0">
                  <a:pos x="142" y="34"/>
                </a:cxn>
                <a:cxn ang="0">
                  <a:pos x="149" y="21"/>
                </a:cxn>
                <a:cxn ang="0">
                  <a:pos x="153" y="17"/>
                </a:cxn>
                <a:cxn ang="0">
                  <a:pos x="159" y="10"/>
                </a:cxn>
                <a:cxn ang="0">
                  <a:pos x="162" y="5"/>
                </a:cxn>
                <a:cxn ang="0">
                  <a:pos x="162" y="2"/>
                </a:cxn>
                <a:cxn ang="0">
                  <a:pos x="159" y="0"/>
                </a:cxn>
                <a:cxn ang="0">
                  <a:pos x="154" y="1"/>
                </a:cxn>
                <a:cxn ang="0">
                  <a:pos x="153" y="3"/>
                </a:cxn>
              </a:cxnLst>
              <a:rect l="0" t="0" r="r" b="b"/>
              <a:pathLst>
                <a:path w="162" h="275">
                  <a:moveTo>
                    <a:pt x="153" y="3"/>
                  </a:moveTo>
                  <a:lnTo>
                    <a:pt x="153" y="3"/>
                  </a:lnTo>
                  <a:lnTo>
                    <a:pt x="150" y="6"/>
                  </a:lnTo>
                  <a:lnTo>
                    <a:pt x="147" y="10"/>
                  </a:lnTo>
                  <a:lnTo>
                    <a:pt x="144" y="13"/>
                  </a:lnTo>
                  <a:lnTo>
                    <a:pt x="141" y="17"/>
                  </a:lnTo>
                  <a:lnTo>
                    <a:pt x="141" y="17"/>
                  </a:lnTo>
                  <a:lnTo>
                    <a:pt x="137" y="25"/>
                  </a:lnTo>
                  <a:lnTo>
                    <a:pt x="131" y="33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06" y="69"/>
                  </a:lnTo>
                  <a:lnTo>
                    <a:pt x="93" y="88"/>
                  </a:lnTo>
                  <a:lnTo>
                    <a:pt x="69" y="129"/>
                  </a:lnTo>
                  <a:lnTo>
                    <a:pt x="69" y="129"/>
                  </a:lnTo>
                  <a:lnTo>
                    <a:pt x="57" y="148"/>
                  </a:lnTo>
                  <a:lnTo>
                    <a:pt x="47" y="168"/>
                  </a:lnTo>
                  <a:lnTo>
                    <a:pt x="28" y="209"/>
                  </a:lnTo>
                  <a:lnTo>
                    <a:pt x="28" y="209"/>
                  </a:lnTo>
                  <a:lnTo>
                    <a:pt x="20" y="224"/>
                  </a:lnTo>
                  <a:lnTo>
                    <a:pt x="12" y="239"/>
                  </a:lnTo>
                  <a:lnTo>
                    <a:pt x="7" y="246"/>
                  </a:lnTo>
                  <a:lnTo>
                    <a:pt x="4" y="254"/>
                  </a:lnTo>
                  <a:lnTo>
                    <a:pt x="1" y="261"/>
                  </a:lnTo>
                  <a:lnTo>
                    <a:pt x="0" y="271"/>
                  </a:lnTo>
                  <a:lnTo>
                    <a:pt x="0" y="271"/>
                  </a:lnTo>
                  <a:lnTo>
                    <a:pt x="0" y="273"/>
                  </a:lnTo>
                  <a:lnTo>
                    <a:pt x="1" y="274"/>
                  </a:lnTo>
                  <a:lnTo>
                    <a:pt x="3" y="275"/>
                  </a:lnTo>
                  <a:lnTo>
                    <a:pt x="4" y="275"/>
                  </a:lnTo>
                  <a:lnTo>
                    <a:pt x="7" y="274"/>
                  </a:lnTo>
                  <a:lnTo>
                    <a:pt x="10" y="273"/>
                  </a:lnTo>
                  <a:lnTo>
                    <a:pt x="10" y="271"/>
                  </a:lnTo>
                  <a:lnTo>
                    <a:pt x="10" y="271"/>
                  </a:lnTo>
                  <a:lnTo>
                    <a:pt x="11" y="265"/>
                  </a:lnTo>
                  <a:lnTo>
                    <a:pt x="13" y="258"/>
                  </a:lnTo>
                  <a:lnTo>
                    <a:pt x="17" y="247"/>
                  </a:lnTo>
                  <a:lnTo>
                    <a:pt x="22" y="237"/>
                  </a:lnTo>
                  <a:lnTo>
                    <a:pt x="29" y="226"/>
                  </a:lnTo>
                  <a:lnTo>
                    <a:pt x="29" y="226"/>
                  </a:lnTo>
                  <a:lnTo>
                    <a:pt x="34" y="218"/>
                  </a:lnTo>
                  <a:lnTo>
                    <a:pt x="39" y="210"/>
                  </a:lnTo>
                  <a:lnTo>
                    <a:pt x="46" y="191"/>
                  </a:lnTo>
                  <a:lnTo>
                    <a:pt x="46" y="191"/>
                  </a:lnTo>
                  <a:lnTo>
                    <a:pt x="55" y="173"/>
                  </a:lnTo>
                  <a:lnTo>
                    <a:pt x="64" y="156"/>
                  </a:lnTo>
                  <a:lnTo>
                    <a:pt x="75" y="138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108" y="83"/>
                  </a:lnTo>
                  <a:lnTo>
                    <a:pt x="120" y="65"/>
                  </a:lnTo>
                  <a:lnTo>
                    <a:pt x="133" y="47"/>
                  </a:lnTo>
                  <a:lnTo>
                    <a:pt x="133" y="47"/>
                  </a:lnTo>
                  <a:lnTo>
                    <a:pt x="142" y="34"/>
                  </a:lnTo>
                  <a:lnTo>
                    <a:pt x="146" y="28"/>
                  </a:lnTo>
                  <a:lnTo>
                    <a:pt x="149" y="21"/>
                  </a:lnTo>
                  <a:lnTo>
                    <a:pt x="149" y="21"/>
                  </a:lnTo>
                  <a:lnTo>
                    <a:pt x="153" y="17"/>
                  </a:lnTo>
                  <a:lnTo>
                    <a:pt x="156" y="14"/>
                  </a:lnTo>
                  <a:lnTo>
                    <a:pt x="159" y="10"/>
                  </a:lnTo>
                  <a:lnTo>
                    <a:pt x="162" y="5"/>
                  </a:lnTo>
                  <a:lnTo>
                    <a:pt x="162" y="5"/>
                  </a:lnTo>
                  <a:lnTo>
                    <a:pt x="162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9" y="0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3"/>
                  </a:lnTo>
                  <a:lnTo>
                    <a:pt x="1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1" name="Freeform 597"/>
            <p:cNvSpPr/>
            <p:nvPr/>
          </p:nvSpPr>
          <p:spPr bwMode="auto">
            <a:xfrm>
              <a:off x="6573838" y="4587875"/>
              <a:ext cx="95250" cy="158750"/>
            </a:xfrm>
            <a:custGeom>
              <a:avLst/>
              <a:gdLst/>
              <a:ahLst/>
              <a:cxnLst>
                <a:cxn ang="0">
                  <a:pos x="171" y="3"/>
                </a:cxn>
                <a:cxn ang="0">
                  <a:pos x="171" y="3"/>
                </a:cxn>
                <a:cxn ang="0">
                  <a:pos x="168" y="13"/>
                </a:cxn>
                <a:cxn ang="0">
                  <a:pos x="164" y="22"/>
                </a:cxn>
                <a:cxn ang="0">
                  <a:pos x="152" y="38"/>
                </a:cxn>
                <a:cxn ang="0">
                  <a:pos x="141" y="56"/>
                </a:cxn>
                <a:cxn ang="0">
                  <a:pos x="130" y="73"/>
                </a:cxn>
                <a:cxn ang="0">
                  <a:pos x="130" y="73"/>
                </a:cxn>
                <a:cxn ang="0">
                  <a:pos x="111" y="111"/>
                </a:cxn>
                <a:cxn ang="0">
                  <a:pos x="91" y="149"/>
                </a:cxn>
                <a:cxn ang="0">
                  <a:pos x="91" y="149"/>
                </a:cxn>
                <a:cxn ang="0">
                  <a:pos x="81" y="167"/>
                </a:cxn>
                <a:cxn ang="0">
                  <a:pos x="69" y="185"/>
                </a:cxn>
                <a:cxn ang="0">
                  <a:pos x="47" y="219"/>
                </a:cxn>
                <a:cxn ang="0">
                  <a:pos x="47" y="219"/>
                </a:cxn>
                <a:cxn ang="0">
                  <a:pos x="35" y="234"/>
                </a:cxn>
                <a:cxn ang="0">
                  <a:pos x="30" y="242"/>
                </a:cxn>
                <a:cxn ang="0">
                  <a:pos x="25" y="250"/>
                </a:cxn>
                <a:cxn ang="0">
                  <a:pos x="25" y="250"/>
                </a:cxn>
                <a:cxn ang="0">
                  <a:pos x="12" y="27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2" y="299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8" y="298"/>
                </a:cxn>
                <a:cxn ang="0">
                  <a:pos x="53" y="225"/>
                </a:cxn>
                <a:cxn ang="0">
                  <a:pos x="76" y="190"/>
                </a:cxn>
                <a:cxn ang="0">
                  <a:pos x="99" y="155"/>
                </a:cxn>
                <a:cxn ang="0">
                  <a:pos x="99" y="155"/>
                </a:cxn>
                <a:cxn ang="0">
                  <a:pos x="106" y="144"/>
                </a:cxn>
                <a:cxn ang="0">
                  <a:pos x="112" y="135"/>
                </a:cxn>
                <a:cxn ang="0">
                  <a:pos x="122" y="113"/>
                </a:cxn>
                <a:cxn ang="0">
                  <a:pos x="133" y="91"/>
                </a:cxn>
                <a:cxn ang="0">
                  <a:pos x="143" y="70"/>
                </a:cxn>
                <a:cxn ang="0">
                  <a:pos x="143" y="70"/>
                </a:cxn>
                <a:cxn ang="0">
                  <a:pos x="152" y="54"/>
                </a:cxn>
                <a:cxn ang="0">
                  <a:pos x="164" y="38"/>
                </a:cxn>
                <a:cxn ang="0">
                  <a:pos x="173" y="23"/>
                </a:cxn>
                <a:cxn ang="0">
                  <a:pos x="177" y="15"/>
                </a:cxn>
                <a:cxn ang="0">
                  <a:pos x="180" y="6"/>
                </a:cxn>
                <a:cxn ang="0">
                  <a:pos x="180" y="6"/>
                </a:cxn>
                <a:cxn ang="0">
                  <a:pos x="180" y="4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0"/>
                </a:cxn>
                <a:cxn ang="0">
                  <a:pos x="175" y="0"/>
                </a:cxn>
                <a:cxn ang="0">
                  <a:pos x="174" y="0"/>
                </a:cxn>
                <a:cxn ang="0">
                  <a:pos x="172" y="1"/>
                </a:cxn>
                <a:cxn ang="0">
                  <a:pos x="171" y="3"/>
                </a:cxn>
                <a:cxn ang="0">
                  <a:pos x="171" y="3"/>
                </a:cxn>
              </a:cxnLst>
              <a:rect l="0" t="0" r="r" b="b"/>
              <a:pathLst>
                <a:path w="180" h="300">
                  <a:moveTo>
                    <a:pt x="171" y="3"/>
                  </a:moveTo>
                  <a:lnTo>
                    <a:pt x="171" y="3"/>
                  </a:lnTo>
                  <a:lnTo>
                    <a:pt x="168" y="13"/>
                  </a:lnTo>
                  <a:lnTo>
                    <a:pt x="164" y="22"/>
                  </a:lnTo>
                  <a:lnTo>
                    <a:pt x="152" y="38"/>
                  </a:lnTo>
                  <a:lnTo>
                    <a:pt x="141" y="56"/>
                  </a:lnTo>
                  <a:lnTo>
                    <a:pt x="130" y="73"/>
                  </a:lnTo>
                  <a:lnTo>
                    <a:pt x="130" y="73"/>
                  </a:lnTo>
                  <a:lnTo>
                    <a:pt x="111" y="111"/>
                  </a:lnTo>
                  <a:lnTo>
                    <a:pt x="91" y="149"/>
                  </a:lnTo>
                  <a:lnTo>
                    <a:pt x="91" y="149"/>
                  </a:lnTo>
                  <a:lnTo>
                    <a:pt x="81" y="167"/>
                  </a:lnTo>
                  <a:lnTo>
                    <a:pt x="69" y="185"/>
                  </a:lnTo>
                  <a:lnTo>
                    <a:pt x="47" y="219"/>
                  </a:lnTo>
                  <a:lnTo>
                    <a:pt x="47" y="219"/>
                  </a:lnTo>
                  <a:lnTo>
                    <a:pt x="35" y="234"/>
                  </a:lnTo>
                  <a:lnTo>
                    <a:pt x="30" y="242"/>
                  </a:lnTo>
                  <a:lnTo>
                    <a:pt x="25" y="250"/>
                  </a:lnTo>
                  <a:lnTo>
                    <a:pt x="25" y="250"/>
                  </a:lnTo>
                  <a:lnTo>
                    <a:pt x="12" y="27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2" y="299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53" y="225"/>
                  </a:lnTo>
                  <a:lnTo>
                    <a:pt x="76" y="190"/>
                  </a:lnTo>
                  <a:lnTo>
                    <a:pt x="99" y="155"/>
                  </a:lnTo>
                  <a:lnTo>
                    <a:pt x="99" y="155"/>
                  </a:lnTo>
                  <a:lnTo>
                    <a:pt x="106" y="144"/>
                  </a:lnTo>
                  <a:lnTo>
                    <a:pt x="112" y="135"/>
                  </a:lnTo>
                  <a:lnTo>
                    <a:pt x="122" y="113"/>
                  </a:lnTo>
                  <a:lnTo>
                    <a:pt x="133" y="91"/>
                  </a:lnTo>
                  <a:lnTo>
                    <a:pt x="143" y="70"/>
                  </a:lnTo>
                  <a:lnTo>
                    <a:pt x="143" y="70"/>
                  </a:lnTo>
                  <a:lnTo>
                    <a:pt x="152" y="54"/>
                  </a:lnTo>
                  <a:lnTo>
                    <a:pt x="164" y="38"/>
                  </a:lnTo>
                  <a:lnTo>
                    <a:pt x="173" y="23"/>
                  </a:lnTo>
                  <a:lnTo>
                    <a:pt x="177" y="15"/>
                  </a:lnTo>
                  <a:lnTo>
                    <a:pt x="180" y="6"/>
                  </a:lnTo>
                  <a:lnTo>
                    <a:pt x="180" y="6"/>
                  </a:lnTo>
                  <a:lnTo>
                    <a:pt x="180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1" y="3"/>
                  </a:lnTo>
                  <a:lnTo>
                    <a:pt x="1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2" name="Freeform 598"/>
            <p:cNvSpPr/>
            <p:nvPr/>
          </p:nvSpPr>
          <p:spPr bwMode="auto">
            <a:xfrm>
              <a:off x="6618288" y="4578350"/>
              <a:ext cx="93663" cy="158750"/>
            </a:xfrm>
            <a:custGeom>
              <a:avLst/>
              <a:gdLst/>
              <a:ahLst/>
              <a:cxnLst>
                <a:cxn ang="0">
                  <a:pos x="167" y="4"/>
                </a:cxn>
                <a:cxn ang="0">
                  <a:pos x="156" y="20"/>
                </a:cxn>
                <a:cxn ang="0">
                  <a:pos x="143" y="36"/>
                </a:cxn>
                <a:cxn ang="0">
                  <a:pos x="138" y="43"/>
                </a:cxn>
                <a:cxn ang="0">
                  <a:pos x="125" y="65"/>
                </a:cxn>
                <a:cxn ang="0">
                  <a:pos x="105" y="102"/>
                </a:cxn>
                <a:cxn ang="0">
                  <a:pos x="86" y="141"/>
                </a:cxn>
                <a:cxn ang="0">
                  <a:pos x="69" y="179"/>
                </a:cxn>
                <a:cxn ang="0">
                  <a:pos x="50" y="215"/>
                </a:cxn>
                <a:cxn ang="0">
                  <a:pos x="39" y="232"/>
                </a:cxn>
                <a:cxn ang="0">
                  <a:pos x="28" y="249"/>
                </a:cxn>
                <a:cxn ang="0">
                  <a:pos x="15" y="271"/>
                </a:cxn>
                <a:cxn ang="0">
                  <a:pos x="1" y="293"/>
                </a:cxn>
                <a:cxn ang="0">
                  <a:pos x="0" y="294"/>
                </a:cxn>
                <a:cxn ang="0">
                  <a:pos x="0" y="298"/>
                </a:cxn>
                <a:cxn ang="0">
                  <a:pos x="3" y="300"/>
                </a:cxn>
                <a:cxn ang="0">
                  <a:pos x="6" y="300"/>
                </a:cxn>
                <a:cxn ang="0">
                  <a:pos x="7" y="299"/>
                </a:cxn>
                <a:cxn ang="0">
                  <a:pos x="19" y="285"/>
                </a:cxn>
                <a:cxn ang="0">
                  <a:pos x="36" y="255"/>
                </a:cxn>
                <a:cxn ang="0">
                  <a:pos x="46" y="241"/>
                </a:cxn>
                <a:cxn ang="0">
                  <a:pos x="68" y="201"/>
                </a:cxn>
                <a:cxn ang="0">
                  <a:pos x="88" y="160"/>
                </a:cxn>
                <a:cxn ang="0">
                  <a:pos x="108" y="119"/>
                </a:cxn>
                <a:cxn ang="0">
                  <a:pos x="128" y="77"/>
                </a:cxn>
                <a:cxn ang="0">
                  <a:pos x="141" y="56"/>
                </a:cxn>
                <a:cxn ang="0">
                  <a:pos x="154" y="38"/>
                </a:cxn>
                <a:cxn ang="0">
                  <a:pos x="161" y="30"/>
                </a:cxn>
                <a:cxn ang="0">
                  <a:pos x="171" y="16"/>
                </a:cxn>
                <a:cxn ang="0">
                  <a:pos x="175" y="8"/>
                </a:cxn>
                <a:cxn ang="0">
                  <a:pos x="175" y="5"/>
                </a:cxn>
                <a:cxn ang="0">
                  <a:pos x="171" y="0"/>
                </a:cxn>
                <a:cxn ang="0">
                  <a:pos x="168" y="1"/>
                </a:cxn>
                <a:cxn ang="0">
                  <a:pos x="167" y="4"/>
                </a:cxn>
              </a:cxnLst>
              <a:rect l="0" t="0" r="r" b="b"/>
              <a:pathLst>
                <a:path w="175" h="301">
                  <a:moveTo>
                    <a:pt x="167" y="4"/>
                  </a:moveTo>
                  <a:lnTo>
                    <a:pt x="167" y="4"/>
                  </a:lnTo>
                  <a:lnTo>
                    <a:pt x="162" y="12"/>
                  </a:lnTo>
                  <a:lnTo>
                    <a:pt x="156" y="20"/>
                  </a:lnTo>
                  <a:lnTo>
                    <a:pt x="150" y="28"/>
                  </a:lnTo>
                  <a:lnTo>
                    <a:pt x="143" y="36"/>
                  </a:lnTo>
                  <a:lnTo>
                    <a:pt x="143" y="36"/>
                  </a:lnTo>
                  <a:lnTo>
                    <a:pt x="138" y="43"/>
                  </a:lnTo>
                  <a:lnTo>
                    <a:pt x="134" y="49"/>
                  </a:lnTo>
                  <a:lnTo>
                    <a:pt x="125" y="65"/>
                  </a:lnTo>
                  <a:lnTo>
                    <a:pt x="125" y="65"/>
                  </a:lnTo>
                  <a:lnTo>
                    <a:pt x="105" y="102"/>
                  </a:lnTo>
                  <a:lnTo>
                    <a:pt x="95" y="122"/>
                  </a:lnTo>
                  <a:lnTo>
                    <a:pt x="86" y="141"/>
                  </a:lnTo>
                  <a:lnTo>
                    <a:pt x="86" y="141"/>
                  </a:lnTo>
                  <a:lnTo>
                    <a:pt x="69" y="179"/>
                  </a:lnTo>
                  <a:lnTo>
                    <a:pt x="60" y="196"/>
                  </a:lnTo>
                  <a:lnTo>
                    <a:pt x="50" y="215"/>
                  </a:lnTo>
                  <a:lnTo>
                    <a:pt x="50" y="215"/>
                  </a:lnTo>
                  <a:lnTo>
                    <a:pt x="39" y="232"/>
                  </a:lnTo>
                  <a:lnTo>
                    <a:pt x="28" y="249"/>
                  </a:lnTo>
                  <a:lnTo>
                    <a:pt x="28" y="249"/>
                  </a:lnTo>
                  <a:lnTo>
                    <a:pt x="22" y="260"/>
                  </a:lnTo>
                  <a:lnTo>
                    <a:pt x="15" y="271"/>
                  </a:lnTo>
                  <a:lnTo>
                    <a:pt x="9" y="282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1" y="299"/>
                  </a:lnTo>
                  <a:lnTo>
                    <a:pt x="3" y="300"/>
                  </a:lnTo>
                  <a:lnTo>
                    <a:pt x="4" y="301"/>
                  </a:lnTo>
                  <a:lnTo>
                    <a:pt x="6" y="300"/>
                  </a:lnTo>
                  <a:lnTo>
                    <a:pt x="7" y="299"/>
                  </a:lnTo>
                  <a:lnTo>
                    <a:pt x="7" y="299"/>
                  </a:lnTo>
                  <a:lnTo>
                    <a:pt x="13" y="293"/>
                  </a:lnTo>
                  <a:lnTo>
                    <a:pt x="19" y="285"/>
                  </a:lnTo>
                  <a:lnTo>
                    <a:pt x="28" y="271"/>
                  </a:lnTo>
                  <a:lnTo>
                    <a:pt x="36" y="255"/>
                  </a:lnTo>
                  <a:lnTo>
                    <a:pt x="46" y="241"/>
                  </a:lnTo>
                  <a:lnTo>
                    <a:pt x="46" y="241"/>
                  </a:lnTo>
                  <a:lnTo>
                    <a:pt x="57" y="221"/>
                  </a:lnTo>
                  <a:lnTo>
                    <a:pt x="68" y="201"/>
                  </a:lnTo>
                  <a:lnTo>
                    <a:pt x="79" y="181"/>
                  </a:lnTo>
                  <a:lnTo>
                    <a:pt x="88" y="160"/>
                  </a:lnTo>
                  <a:lnTo>
                    <a:pt x="88" y="160"/>
                  </a:lnTo>
                  <a:lnTo>
                    <a:pt x="108" y="119"/>
                  </a:lnTo>
                  <a:lnTo>
                    <a:pt x="118" y="98"/>
                  </a:lnTo>
                  <a:lnTo>
                    <a:pt x="128" y="77"/>
                  </a:lnTo>
                  <a:lnTo>
                    <a:pt x="128" y="77"/>
                  </a:lnTo>
                  <a:lnTo>
                    <a:pt x="141" y="56"/>
                  </a:lnTo>
                  <a:lnTo>
                    <a:pt x="147" y="47"/>
                  </a:lnTo>
                  <a:lnTo>
                    <a:pt x="154" y="38"/>
                  </a:lnTo>
                  <a:lnTo>
                    <a:pt x="154" y="38"/>
                  </a:lnTo>
                  <a:lnTo>
                    <a:pt x="161" y="30"/>
                  </a:lnTo>
                  <a:lnTo>
                    <a:pt x="166" y="24"/>
                  </a:lnTo>
                  <a:lnTo>
                    <a:pt x="171" y="16"/>
                  </a:lnTo>
                  <a:lnTo>
                    <a:pt x="175" y="8"/>
                  </a:lnTo>
                  <a:lnTo>
                    <a:pt x="175" y="8"/>
                  </a:lnTo>
                  <a:lnTo>
                    <a:pt x="175" y="6"/>
                  </a:lnTo>
                  <a:lnTo>
                    <a:pt x="175" y="5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7" y="4"/>
                  </a:lnTo>
                  <a:lnTo>
                    <a:pt x="1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3" name="Freeform 599"/>
            <p:cNvSpPr/>
            <p:nvPr/>
          </p:nvSpPr>
          <p:spPr bwMode="auto">
            <a:xfrm>
              <a:off x="6648451" y="4540250"/>
              <a:ext cx="128588" cy="206375"/>
            </a:xfrm>
            <a:custGeom>
              <a:avLst/>
              <a:gdLst/>
              <a:ahLst/>
              <a:cxnLst>
                <a:cxn ang="0">
                  <a:pos x="233" y="4"/>
                </a:cxn>
                <a:cxn ang="0">
                  <a:pos x="233" y="4"/>
                </a:cxn>
                <a:cxn ang="0">
                  <a:pos x="231" y="11"/>
                </a:cxn>
                <a:cxn ang="0">
                  <a:pos x="229" y="18"/>
                </a:cxn>
                <a:cxn ang="0">
                  <a:pos x="227" y="23"/>
                </a:cxn>
                <a:cxn ang="0">
                  <a:pos x="223" y="29"/>
                </a:cxn>
                <a:cxn ang="0">
                  <a:pos x="214" y="39"/>
                </a:cxn>
                <a:cxn ang="0">
                  <a:pos x="205" y="49"/>
                </a:cxn>
                <a:cxn ang="0">
                  <a:pos x="205" y="49"/>
                </a:cxn>
                <a:cxn ang="0">
                  <a:pos x="199" y="57"/>
                </a:cxn>
                <a:cxn ang="0">
                  <a:pos x="193" y="68"/>
                </a:cxn>
                <a:cxn ang="0">
                  <a:pos x="181" y="89"/>
                </a:cxn>
                <a:cxn ang="0">
                  <a:pos x="181" y="89"/>
                </a:cxn>
                <a:cxn ang="0">
                  <a:pos x="119" y="192"/>
                </a:cxn>
                <a:cxn ang="0">
                  <a:pos x="119" y="192"/>
                </a:cxn>
                <a:cxn ang="0">
                  <a:pos x="90" y="239"/>
                </a:cxn>
                <a:cxn ang="0">
                  <a:pos x="62" y="288"/>
                </a:cxn>
                <a:cxn ang="0">
                  <a:pos x="62" y="288"/>
                </a:cxn>
                <a:cxn ang="0">
                  <a:pos x="49" y="313"/>
                </a:cxn>
                <a:cxn ang="0">
                  <a:pos x="35" y="337"/>
                </a:cxn>
                <a:cxn ang="0">
                  <a:pos x="27" y="348"/>
                </a:cxn>
                <a:cxn ang="0">
                  <a:pos x="20" y="360"/>
                </a:cxn>
                <a:cxn ang="0">
                  <a:pos x="10" y="371"/>
                </a:cxn>
                <a:cxn ang="0">
                  <a:pos x="1" y="381"/>
                </a:cxn>
                <a:cxn ang="0">
                  <a:pos x="1" y="381"/>
                </a:cxn>
                <a:cxn ang="0">
                  <a:pos x="0" y="383"/>
                </a:cxn>
                <a:cxn ang="0">
                  <a:pos x="0" y="385"/>
                </a:cxn>
                <a:cxn ang="0">
                  <a:pos x="0" y="387"/>
                </a:cxn>
                <a:cxn ang="0">
                  <a:pos x="1" y="389"/>
                </a:cxn>
                <a:cxn ang="0">
                  <a:pos x="3" y="390"/>
                </a:cxn>
                <a:cxn ang="0">
                  <a:pos x="4" y="390"/>
                </a:cxn>
                <a:cxn ang="0">
                  <a:pos x="6" y="390"/>
                </a:cxn>
                <a:cxn ang="0">
                  <a:pos x="7" y="389"/>
                </a:cxn>
                <a:cxn ang="0">
                  <a:pos x="7" y="389"/>
                </a:cxn>
                <a:cxn ang="0">
                  <a:pos x="16" y="378"/>
                </a:cxn>
                <a:cxn ang="0">
                  <a:pos x="25" y="368"/>
                </a:cxn>
                <a:cxn ang="0">
                  <a:pos x="40" y="346"/>
                </a:cxn>
                <a:cxn ang="0">
                  <a:pos x="54" y="323"/>
                </a:cxn>
                <a:cxn ang="0">
                  <a:pos x="66" y="300"/>
                </a:cxn>
                <a:cxn ang="0">
                  <a:pos x="66" y="300"/>
                </a:cxn>
                <a:cxn ang="0">
                  <a:pos x="81" y="274"/>
                </a:cxn>
                <a:cxn ang="0">
                  <a:pos x="96" y="248"/>
                </a:cxn>
                <a:cxn ang="0">
                  <a:pos x="127" y="197"/>
                </a:cxn>
                <a:cxn ang="0">
                  <a:pos x="127" y="197"/>
                </a:cxn>
                <a:cxn ang="0">
                  <a:pos x="194" y="86"/>
                </a:cxn>
                <a:cxn ang="0">
                  <a:pos x="194" y="86"/>
                </a:cxn>
                <a:cxn ang="0">
                  <a:pos x="210" y="61"/>
                </a:cxn>
                <a:cxn ang="0">
                  <a:pos x="228" y="37"/>
                </a:cxn>
                <a:cxn ang="0">
                  <a:pos x="228" y="37"/>
                </a:cxn>
                <a:cxn ang="0">
                  <a:pos x="233" y="30"/>
                </a:cxn>
                <a:cxn ang="0">
                  <a:pos x="237" y="22"/>
                </a:cxn>
                <a:cxn ang="0">
                  <a:pos x="240" y="13"/>
                </a:cxn>
                <a:cxn ang="0">
                  <a:pos x="242" y="4"/>
                </a:cxn>
                <a:cxn ang="0">
                  <a:pos x="242" y="4"/>
                </a:cxn>
                <a:cxn ang="0">
                  <a:pos x="242" y="2"/>
                </a:cxn>
                <a:cxn ang="0">
                  <a:pos x="241" y="1"/>
                </a:cxn>
                <a:cxn ang="0">
                  <a:pos x="239" y="0"/>
                </a:cxn>
                <a:cxn ang="0">
                  <a:pos x="238" y="0"/>
                </a:cxn>
                <a:cxn ang="0">
                  <a:pos x="234" y="1"/>
                </a:cxn>
                <a:cxn ang="0">
                  <a:pos x="233" y="2"/>
                </a:cxn>
                <a:cxn ang="0">
                  <a:pos x="233" y="4"/>
                </a:cxn>
                <a:cxn ang="0">
                  <a:pos x="233" y="4"/>
                </a:cxn>
              </a:cxnLst>
              <a:rect l="0" t="0" r="r" b="b"/>
              <a:pathLst>
                <a:path w="242" h="390">
                  <a:moveTo>
                    <a:pt x="233" y="4"/>
                  </a:moveTo>
                  <a:lnTo>
                    <a:pt x="233" y="4"/>
                  </a:lnTo>
                  <a:lnTo>
                    <a:pt x="231" y="11"/>
                  </a:lnTo>
                  <a:lnTo>
                    <a:pt x="229" y="18"/>
                  </a:lnTo>
                  <a:lnTo>
                    <a:pt x="227" y="23"/>
                  </a:lnTo>
                  <a:lnTo>
                    <a:pt x="223" y="29"/>
                  </a:lnTo>
                  <a:lnTo>
                    <a:pt x="214" y="39"/>
                  </a:lnTo>
                  <a:lnTo>
                    <a:pt x="205" y="49"/>
                  </a:lnTo>
                  <a:lnTo>
                    <a:pt x="205" y="49"/>
                  </a:lnTo>
                  <a:lnTo>
                    <a:pt x="199" y="57"/>
                  </a:lnTo>
                  <a:lnTo>
                    <a:pt x="193" y="68"/>
                  </a:lnTo>
                  <a:lnTo>
                    <a:pt x="181" y="89"/>
                  </a:lnTo>
                  <a:lnTo>
                    <a:pt x="181" y="89"/>
                  </a:lnTo>
                  <a:lnTo>
                    <a:pt x="119" y="192"/>
                  </a:lnTo>
                  <a:lnTo>
                    <a:pt x="119" y="192"/>
                  </a:lnTo>
                  <a:lnTo>
                    <a:pt x="90" y="239"/>
                  </a:lnTo>
                  <a:lnTo>
                    <a:pt x="62" y="288"/>
                  </a:lnTo>
                  <a:lnTo>
                    <a:pt x="62" y="288"/>
                  </a:lnTo>
                  <a:lnTo>
                    <a:pt x="49" y="313"/>
                  </a:lnTo>
                  <a:lnTo>
                    <a:pt x="35" y="337"/>
                  </a:lnTo>
                  <a:lnTo>
                    <a:pt x="27" y="348"/>
                  </a:lnTo>
                  <a:lnTo>
                    <a:pt x="20" y="360"/>
                  </a:lnTo>
                  <a:lnTo>
                    <a:pt x="10" y="371"/>
                  </a:lnTo>
                  <a:lnTo>
                    <a:pt x="1" y="381"/>
                  </a:lnTo>
                  <a:lnTo>
                    <a:pt x="1" y="381"/>
                  </a:lnTo>
                  <a:lnTo>
                    <a:pt x="0" y="383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1" y="389"/>
                  </a:lnTo>
                  <a:lnTo>
                    <a:pt x="3" y="390"/>
                  </a:lnTo>
                  <a:lnTo>
                    <a:pt x="4" y="390"/>
                  </a:lnTo>
                  <a:lnTo>
                    <a:pt x="6" y="390"/>
                  </a:lnTo>
                  <a:lnTo>
                    <a:pt x="7" y="389"/>
                  </a:lnTo>
                  <a:lnTo>
                    <a:pt x="7" y="389"/>
                  </a:lnTo>
                  <a:lnTo>
                    <a:pt x="16" y="378"/>
                  </a:lnTo>
                  <a:lnTo>
                    <a:pt x="25" y="368"/>
                  </a:lnTo>
                  <a:lnTo>
                    <a:pt x="40" y="346"/>
                  </a:lnTo>
                  <a:lnTo>
                    <a:pt x="54" y="323"/>
                  </a:lnTo>
                  <a:lnTo>
                    <a:pt x="66" y="300"/>
                  </a:lnTo>
                  <a:lnTo>
                    <a:pt x="66" y="300"/>
                  </a:lnTo>
                  <a:lnTo>
                    <a:pt x="81" y="274"/>
                  </a:lnTo>
                  <a:lnTo>
                    <a:pt x="96" y="248"/>
                  </a:lnTo>
                  <a:lnTo>
                    <a:pt x="127" y="197"/>
                  </a:lnTo>
                  <a:lnTo>
                    <a:pt x="127" y="197"/>
                  </a:lnTo>
                  <a:lnTo>
                    <a:pt x="194" y="86"/>
                  </a:lnTo>
                  <a:lnTo>
                    <a:pt x="194" y="86"/>
                  </a:lnTo>
                  <a:lnTo>
                    <a:pt x="210" y="61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33" y="30"/>
                  </a:lnTo>
                  <a:lnTo>
                    <a:pt x="237" y="22"/>
                  </a:lnTo>
                  <a:lnTo>
                    <a:pt x="240" y="13"/>
                  </a:lnTo>
                  <a:lnTo>
                    <a:pt x="242" y="4"/>
                  </a:lnTo>
                  <a:lnTo>
                    <a:pt x="242" y="4"/>
                  </a:lnTo>
                  <a:lnTo>
                    <a:pt x="242" y="2"/>
                  </a:lnTo>
                  <a:lnTo>
                    <a:pt x="241" y="1"/>
                  </a:lnTo>
                  <a:lnTo>
                    <a:pt x="239" y="0"/>
                  </a:lnTo>
                  <a:lnTo>
                    <a:pt x="238" y="0"/>
                  </a:lnTo>
                  <a:lnTo>
                    <a:pt x="234" y="1"/>
                  </a:lnTo>
                  <a:lnTo>
                    <a:pt x="233" y="2"/>
                  </a:lnTo>
                  <a:lnTo>
                    <a:pt x="233" y="4"/>
                  </a:lnTo>
                  <a:lnTo>
                    <a:pt x="2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4" name="Freeform 600"/>
            <p:cNvSpPr/>
            <p:nvPr/>
          </p:nvSpPr>
          <p:spPr bwMode="auto">
            <a:xfrm>
              <a:off x="6696076" y="4583113"/>
              <a:ext cx="93663" cy="158750"/>
            </a:xfrm>
            <a:custGeom>
              <a:avLst/>
              <a:gdLst/>
              <a:ahLst/>
              <a:cxnLst>
                <a:cxn ang="0">
                  <a:pos x="168" y="2"/>
                </a:cxn>
                <a:cxn ang="0">
                  <a:pos x="168" y="2"/>
                </a:cxn>
                <a:cxn ang="0">
                  <a:pos x="156" y="17"/>
                </a:cxn>
                <a:cxn ang="0">
                  <a:pos x="145" y="35"/>
                </a:cxn>
                <a:cxn ang="0">
                  <a:pos x="135" y="53"/>
                </a:cxn>
                <a:cxn ang="0">
                  <a:pos x="127" y="70"/>
                </a:cxn>
                <a:cxn ang="0">
                  <a:pos x="109" y="108"/>
                </a:cxn>
                <a:cxn ang="0">
                  <a:pos x="101" y="125"/>
                </a:cxn>
                <a:cxn ang="0">
                  <a:pos x="92" y="144"/>
                </a:cxn>
                <a:cxn ang="0">
                  <a:pos x="92" y="144"/>
                </a:cxn>
                <a:cxn ang="0">
                  <a:pos x="81" y="162"/>
                </a:cxn>
                <a:cxn ang="0">
                  <a:pos x="70" y="180"/>
                </a:cxn>
                <a:cxn ang="0">
                  <a:pos x="46" y="216"/>
                </a:cxn>
                <a:cxn ang="0">
                  <a:pos x="46" y="216"/>
                </a:cxn>
                <a:cxn ang="0">
                  <a:pos x="40" y="226"/>
                </a:cxn>
                <a:cxn ang="0">
                  <a:pos x="35" y="235"/>
                </a:cxn>
                <a:cxn ang="0">
                  <a:pos x="25" y="255"/>
                </a:cxn>
                <a:cxn ang="0">
                  <a:pos x="15" y="274"/>
                </a:cxn>
                <a:cxn ang="0">
                  <a:pos x="8" y="284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3" y="299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8" y="298"/>
                </a:cxn>
                <a:cxn ang="0">
                  <a:pos x="8" y="298"/>
                </a:cxn>
                <a:cxn ang="0">
                  <a:pos x="15" y="291"/>
                </a:cxn>
                <a:cxn ang="0">
                  <a:pos x="20" y="284"/>
                </a:cxn>
                <a:cxn ang="0">
                  <a:pos x="29" y="267"/>
                </a:cxn>
                <a:cxn ang="0">
                  <a:pos x="37" y="251"/>
                </a:cxn>
                <a:cxn ang="0">
                  <a:pos x="46" y="234"/>
                </a:cxn>
                <a:cxn ang="0">
                  <a:pos x="46" y="234"/>
                </a:cxn>
                <a:cxn ang="0">
                  <a:pos x="57" y="216"/>
                </a:cxn>
                <a:cxn ang="0">
                  <a:pos x="68" y="198"/>
                </a:cxn>
                <a:cxn ang="0">
                  <a:pos x="81" y="180"/>
                </a:cxn>
                <a:cxn ang="0">
                  <a:pos x="92" y="162"/>
                </a:cxn>
                <a:cxn ang="0">
                  <a:pos x="92" y="162"/>
                </a:cxn>
                <a:cxn ang="0">
                  <a:pos x="103" y="144"/>
                </a:cxn>
                <a:cxn ang="0">
                  <a:pos x="112" y="124"/>
                </a:cxn>
                <a:cxn ang="0">
                  <a:pos x="131" y="84"/>
                </a:cxn>
                <a:cxn ang="0">
                  <a:pos x="140" y="64"/>
                </a:cxn>
                <a:cxn ang="0">
                  <a:pos x="150" y="44"/>
                </a:cxn>
                <a:cxn ang="0">
                  <a:pos x="162" y="26"/>
                </a:cxn>
                <a:cxn ang="0">
                  <a:pos x="174" y="8"/>
                </a:cxn>
                <a:cxn ang="0">
                  <a:pos x="174" y="8"/>
                </a:cxn>
                <a:cxn ang="0">
                  <a:pos x="175" y="7"/>
                </a:cxn>
                <a:cxn ang="0">
                  <a:pos x="175" y="5"/>
                </a:cxn>
                <a:cxn ang="0">
                  <a:pos x="174" y="2"/>
                </a:cxn>
                <a:cxn ang="0">
                  <a:pos x="173" y="1"/>
                </a:cxn>
                <a:cxn ang="0">
                  <a:pos x="171" y="0"/>
                </a:cxn>
                <a:cxn ang="0">
                  <a:pos x="169" y="1"/>
                </a:cxn>
                <a:cxn ang="0">
                  <a:pos x="168" y="2"/>
                </a:cxn>
                <a:cxn ang="0">
                  <a:pos x="168" y="2"/>
                </a:cxn>
              </a:cxnLst>
              <a:rect l="0" t="0" r="r" b="b"/>
              <a:pathLst>
                <a:path w="175" h="300">
                  <a:moveTo>
                    <a:pt x="168" y="2"/>
                  </a:moveTo>
                  <a:lnTo>
                    <a:pt x="168" y="2"/>
                  </a:lnTo>
                  <a:lnTo>
                    <a:pt x="156" y="17"/>
                  </a:lnTo>
                  <a:lnTo>
                    <a:pt x="145" y="35"/>
                  </a:lnTo>
                  <a:lnTo>
                    <a:pt x="135" y="53"/>
                  </a:lnTo>
                  <a:lnTo>
                    <a:pt x="127" y="70"/>
                  </a:lnTo>
                  <a:lnTo>
                    <a:pt x="109" y="108"/>
                  </a:lnTo>
                  <a:lnTo>
                    <a:pt x="101" y="125"/>
                  </a:lnTo>
                  <a:lnTo>
                    <a:pt x="92" y="144"/>
                  </a:lnTo>
                  <a:lnTo>
                    <a:pt x="92" y="144"/>
                  </a:lnTo>
                  <a:lnTo>
                    <a:pt x="81" y="162"/>
                  </a:lnTo>
                  <a:lnTo>
                    <a:pt x="70" y="180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0" y="226"/>
                  </a:lnTo>
                  <a:lnTo>
                    <a:pt x="35" y="235"/>
                  </a:lnTo>
                  <a:lnTo>
                    <a:pt x="25" y="255"/>
                  </a:lnTo>
                  <a:lnTo>
                    <a:pt x="15" y="274"/>
                  </a:lnTo>
                  <a:lnTo>
                    <a:pt x="8" y="284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3" y="299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15" y="291"/>
                  </a:lnTo>
                  <a:lnTo>
                    <a:pt x="20" y="284"/>
                  </a:lnTo>
                  <a:lnTo>
                    <a:pt x="29" y="267"/>
                  </a:lnTo>
                  <a:lnTo>
                    <a:pt x="37" y="251"/>
                  </a:lnTo>
                  <a:lnTo>
                    <a:pt x="46" y="234"/>
                  </a:lnTo>
                  <a:lnTo>
                    <a:pt x="46" y="234"/>
                  </a:lnTo>
                  <a:lnTo>
                    <a:pt x="57" y="216"/>
                  </a:lnTo>
                  <a:lnTo>
                    <a:pt x="68" y="198"/>
                  </a:lnTo>
                  <a:lnTo>
                    <a:pt x="81" y="180"/>
                  </a:lnTo>
                  <a:lnTo>
                    <a:pt x="92" y="162"/>
                  </a:lnTo>
                  <a:lnTo>
                    <a:pt x="92" y="162"/>
                  </a:lnTo>
                  <a:lnTo>
                    <a:pt x="103" y="144"/>
                  </a:lnTo>
                  <a:lnTo>
                    <a:pt x="112" y="124"/>
                  </a:lnTo>
                  <a:lnTo>
                    <a:pt x="131" y="84"/>
                  </a:lnTo>
                  <a:lnTo>
                    <a:pt x="140" y="64"/>
                  </a:lnTo>
                  <a:lnTo>
                    <a:pt x="150" y="44"/>
                  </a:lnTo>
                  <a:lnTo>
                    <a:pt x="162" y="26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5" y="7"/>
                  </a:lnTo>
                  <a:lnTo>
                    <a:pt x="175" y="5"/>
                  </a:lnTo>
                  <a:lnTo>
                    <a:pt x="174" y="2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1"/>
                  </a:lnTo>
                  <a:lnTo>
                    <a:pt x="168" y="2"/>
                  </a:lnTo>
                  <a:lnTo>
                    <a:pt x="1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5" name="Freeform 601"/>
            <p:cNvSpPr/>
            <p:nvPr/>
          </p:nvSpPr>
          <p:spPr bwMode="auto">
            <a:xfrm>
              <a:off x="6726238" y="4641850"/>
              <a:ext cx="60325" cy="96838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93" y="24"/>
                </a:cxn>
                <a:cxn ang="0">
                  <a:pos x="82" y="47"/>
                </a:cxn>
                <a:cxn ang="0">
                  <a:pos x="58" y="93"/>
                </a:cxn>
                <a:cxn ang="0">
                  <a:pos x="46" y="116"/>
                </a:cxn>
                <a:cxn ang="0">
                  <a:pos x="32" y="137"/>
                </a:cxn>
                <a:cxn ang="0">
                  <a:pos x="18" y="158"/>
                </a:cxn>
                <a:cxn ang="0">
                  <a:pos x="9" y="168"/>
                </a:cxn>
                <a:cxn ang="0">
                  <a:pos x="1" y="177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0" y="182"/>
                </a:cxn>
                <a:cxn ang="0">
                  <a:pos x="1" y="184"/>
                </a:cxn>
                <a:cxn ang="0">
                  <a:pos x="3" y="185"/>
                </a:cxn>
                <a:cxn ang="0">
                  <a:pos x="4" y="185"/>
                </a:cxn>
                <a:cxn ang="0">
                  <a:pos x="6" y="185"/>
                </a:cxn>
                <a:cxn ang="0">
                  <a:pos x="8" y="184"/>
                </a:cxn>
                <a:cxn ang="0">
                  <a:pos x="8" y="184"/>
                </a:cxn>
                <a:cxn ang="0">
                  <a:pos x="17" y="175"/>
                </a:cxn>
                <a:cxn ang="0">
                  <a:pos x="25" y="164"/>
                </a:cxn>
                <a:cxn ang="0">
                  <a:pos x="39" y="144"/>
                </a:cxn>
                <a:cxn ang="0">
                  <a:pos x="53" y="122"/>
                </a:cxn>
                <a:cxn ang="0">
                  <a:pos x="65" y="99"/>
                </a:cxn>
                <a:cxn ang="0">
                  <a:pos x="89" y="52"/>
                </a:cxn>
                <a:cxn ang="0">
                  <a:pos x="102" y="30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7" y="1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185">
                  <a:moveTo>
                    <a:pt x="106" y="2"/>
                  </a:moveTo>
                  <a:lnTo>
                    <a:pt x="106" y="2"/>
                  </a:lnTo>
                  <a:lnTo>
                    <a:pt x="93" y="24"/>
                  </a:lnTo>
                  <a:lnTo>
                    <a:pt x="82" y="47"/>
                  </a:lnTo>
                  <a:lnTo>
                    <a:pt x="58" y="93"/>
                  </a:lnTo>
                  <a:lnTo>
                    <a:pt x="46" y="116"/>
                  </a:lnTo>
                  <a:lnTo>
                    <a:pt x="32" y="137"/>
                  </a:lnTo>
                  <a:lnTo>
                    <a:pt x="18" y="158"/>
                  </a:lnTo>
                  <a:lnTo>
                    <a:pt x="9" y="168"/>
                  </a:lnTo>
                  <a:lnTo>
                    <a:pt x="1" y="177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82"/>
                  </a:lnTo>
                  <a:lnTo>
                    <a:pt x="1" y="184"/>
                  </a:lnTo>
                  <a:lnTo>
                    <a:pt x="3" y="185"/>
                  </a:lnTo>
                  <a:lnTo>
                    <a:pt x="4" y="185"/>
                  </a:lnTo>
                  <a:lnTo>
                    <a:pt x="6" y="185"/>
                  </a:lnTo>
                  <a:lnTo>
                    <a:pt x="8" y="184"/>
                  </a:lnTo>
                  <a:lnTo>
                    <a:pt x="8" y="184"/>
                  </a:lnTo>
                  <a:lnTo>
                    <a:pt x="17" y="175"/>
                  </a:lnTo>
                  <a:lnTo>
                    <a:pt x="25" y="164"/>
                  </a:lnTo>
                  <a:lnTo>
                    <a:pt x="39" y="144"/>
                  </a:lnTo>
                  <a:lnTo>
                    <a:pt x="53" y="122"/>
                  </a:lnTo>
                  <a:lnTo>
                    <a:pt x="65" y="99"/>
                  </a:lnTo>
                  <a:lnTo>
                    <a:pt x="89" y="52"/>
                  </a:lnTo>
                  <a:lnTo>
                    <a:pt x="102" y="30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7" y="1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6" name="Freeform 602"/>
            <p:cNvSpPr/>
            <p:nvPr/>
          </p:nvSpPr>
          <p:spPr bwMode="auto">
            <a:xfrm>
              <a:off x="6364288" y="4087813"/>
              <a:ext cx="30163" cy="44450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37" y="22"/>
                </a:cxn>
                <a:cxn ang="0">
                  <a:pos x="27" y="41"/>
                </a:cxn>
                <a:cxn ang="0">
                  <a:pos x="16" y="60"/>
                </a:cxn>
                <a:cxn ang="0">
                  <a:pos x="8" y="69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8" y="85"/>
                </a:cxn>
                <a:cxn ang="0">
                  <a:pos x="8" y="85"/>
                </a:cxn>
                <a:cxn ang="0">
                  <a:pos x="16" y="75"/>
                </a:cxn>
                <a:cxn ang="0">
                  <a:pos x="23" y="66"/>
                </a:cxn>
                <a:cxn ang="0">
                  <a:pos x="34" y="47"/>
                </a:cxn>
                <a:cxn ang="0">
                  <a:pos x="46" y="27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5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86">
                  <a:moveTo>
                    <a:pt x="48" y="3"/>
                  </a:moveTo>
                  <a:lnTo>
                    <a:pt x="48" y="3"/>
                  </a:lnTo>
                  <a:lnTo>
                    <a:pt x="37" y="22"/>
                  </a:lnTo>
                  <a:lnTo>
                    <a:pt x="27" y="41"/>
                  </a:lnTo>
                  <a:lnTo>
                    <a:pt x="16" y="60"/>
                  </a:lnTo>
                  <a:lnTo>
                    <a:pt x="8" y="69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16" y="75"/>
                  </a:lnTo>
                  <a:lnTo>
                    <a:pt x="23" y="66"/>
                  </a:lnTo>
                  <a:lnTo>
                    <a:pt x="34" y="47"/>
                  </a:lnTo>
                  <a:lnTo>
                    <a:pt x="46" y="2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7" name="Freeform 603"/>
            <p:cNvSpPr/>
            <p:nvPr/>
          </p:nvSpPr>
          <p:spPr bwMode="auto">
            <a:xfrm>
              <a:off x="6400801" y="4079875"/>
              <a:ext cx="39688" cy="50800"/>
            </a:xfrm>
            <a:custGeom>
              <a:avLst/>
              <a:gdLst/>
              <a:ahLst/>
              <a:cxnLst>
                <a:cxn ang="0">
                  <a:pos x="64" y="3"/>
                </a:cxn>
                <a:cxn ang="0">
                  <a:pos x="64" y="3"/>
                </a:cxn>
                <a:cxn ang="0">
                  <a:pos x="61" y="9"/>
                </a:cxn>
                <a:cxn ang="0">
                  <a:pos x="59" y="13"/>
                </a:cxn>
                <a:cxn ang="0">
                  <a:pos x="52" y="21"/>
                </a:cxn>
                <a:cxn ang="0">
                  <a:pos x="45" y="28"/>
                </a:cxn>
                <a:cxn ang="0">
                  <a:pos x="39" y="37"/>
                </a:cxn>
                <a:cxn ang="0">
                  <a:pos x="39" y="37"/>
                </a:cxn>
                <a:cxn ang="0">
                  <a:pos x="36" y="43"/>
                </a:cxn>
                <a:cxn ang="0">
                  <a:pos x="32" y="48"/>
                </a:cxn>
                <a:cxn ang="0">
                  <a:pos x="22" y="58"/>
                </a:cxn>
                <a:cxn ang="0">
                  <a:pos x="22" y="58"/>
                </a:cxn>
                <a:cxn ang="0">
                  <a:pos x="10" y="73"/>
                </a:cxn>
                <a:cxn ang="0">
                  <a:pos x="4" y="82"/>
                </a:cxn>
                <a:cxn ang="0">
                  <a:pos x="2" y="86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2" y="93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3"/>
                </a:cxn>
                <a:cxn ang="0">
                  <a:pos x="11" y="90"/>
                </a:cxn>
                <a:cxn ang="0">
                  <a:pos x="11" y="89"/>
                </a:cxn>
                <a:cxn ang="0">
                  <a:pos x="10" y="87"/>
                </a:cxn>
                <a:cxn ang="0">
                  <a:pos x="9" y="86"/>
                </a:cxn>
                <a:cxn ang="0">
                  <a:pos x="9" y="86"/>
                </a:cxn>
                <a:cxn ang="0">
                  <a:pos x="11" y="87"/>
                </a:cxn>
                <a:cxn ang="0">
                  <a:pos x="12" y="88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2" y="74"/>
                </a:cxn>
                <a:cxn ang="0">
                  <a:pos x="22" y="74"/>
                </a:cxn>
                <a:cxn ang="0">
                  <a:pos x="40" y="52"/>
                </a:cxn>
                <a:cxn ang="0">
                  <a:pos x="40" y="52"/>
                </a:cxn>
                <a:cxn ang="0">
                  <a:pos x="57" y="30"/>
                </a:cxn>
                <a:cxn ang="0">
                  <a:pos x="66" y="19"/>
                </a:cxn>
                <a:cxn ang="0">
                  <a:pos x="70" y="13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4" y="3"/>
                </a:cxn>
                <a:cxn ang="0">
                  <a:pos x="64" y="3"/>
                </a:cxn>
              </a:cxnLst>
              <a:rect l="0" t="0" r="r" b="b"/>
              <a:pathLst>
                <a:path w="73" h="95">
                  <a:moveTo>
                    <a:pt x="64" y="3"/>
                  </a:moveTo>
                  <a:lnTo>
                    <a:pt x="64" y="3"/>
                  </a:lnTo>
                  <a:lnTo>
                    <a:pt x="61" y="9"/>
                  </a:lnTo>
                  <a:lnTo>
                    <a:pt x="59" y="13"/>
                  </a:lnTo>
                  <a:lnTo>
                    <a:pt x="52" y="21"/>
                  </a:lnTo>
                  <a:lnTo>
                    <a:pt x="45" y="28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36" y="43"/>
                  </a:lnTo>
                  <a:lnTo>
                    <a:pt x="32" y="48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10" y="73"/>
                  </a:lnTo>
                  <a:lnTo>
                    <a:pt x="4" y="82"/>
                  </a:lnTo>
                  <a:lnTo>
                    <a:pt x="2" y="86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2" y="93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3"/>
                  </a:lnTo>
                  <a:lnTo>
                    <a:pt x="11" y="90"/>
                  </a:lnTo>
                  <a:lnTo>
                    <a:pt x="11" y="89"/>
                  </a:lnTo>
                  <a:lnTo>
                    <a:pt x="10" y="87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11" y="87"/>
                  </a:lnTo>
                  <a:lnTo>
                    <a:pt x="12" y="88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57" y="30"/>
                  </a:lnTo>
                  <a:lnTo>
                    <a:pt x="66" y="19"/>
                  </a:lnTo>
                  <a:lnTo>
                    <a:pt x="70" y="13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4" y="3"/>
                  </a:lnTo>
                  <a:lnTo>
                    <a:pt x="6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8" name="Freeform 604"/>
            <p:cNvSpPr/>
            <p:nvPr/>
          </p:nvSpPr>
          <p:spPr bwMode="auto">
            <a:xfrm>
              <a:off x="6442076" y="4076700"/>
              <a:ext cx="42863" cy="46038"/>
            </a:xfrm>
            <a:custGeom>
              <a:avLst/>
              <a:gdLst/>
              <a:ahLst/>
              <a:cxnLst>
                <a:cxn ang="0">
                  <a:pos x="72" y="5"/>
                </a:cxn>
                <a:cxn ang="0">
                  <a:pos x="72" y="5"/>
                </a:cxn>
                <a:cxn ang="0">
                  <a:pos x="71" y="9"/>
                </a:cxn>
                <a:cxn ang="0">
                  <a:pos x="69" y="14"/>
                </a:cxn>
                <a:cxn ang="0">
                  <a:pos x="65" y="18"/>
                </a:cxn>
                <a:cxn ang="0">
                  <a:pos x="61" y="21"/>
                </a:cxn>
                <a:cxn ang="0">
                  <a:pos x="53" y="28"/>
                </a:cxn>
                <a:cxn ang="0">
                  <a:pos x="46" y="34"/>
                </a:cxn>
                <a:cxn ang="0">
                  <a:pos x="46" y="34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18" y="66"/>
                </a:cxn>
                <a:cxn ang="0">
                  <a:pos x="12" y="73"/>
                </a:cxn>
                <a:cxn ang="0">
                  <a:pos x="7" y="75"/>
                </a:cxn>
                <a:cxn ang="0">
                  <a:pos x="4" y="77"/>
                </a:cxn>
                <a:cxn ang="0">
                  <a:pos x="4" y="77"/>
                </a:cxn>
                <a:cxn ang="0">
                  <a:pos x="2" y="77"/>
                </a:cxn>
                <a:cxn ang="0">
                  <a:pos x="1" y="79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6" y="85"/>
                </a:cxn>
                <a:cxn ang="0">
                  <a:pos x="12" y="84"/>
                </a:cxn>
                <a:cxn ang="0">
                  <a:pos x="16" y="81"/>
                </a:cxn>
                <a:cxn ang="0">
                  <a:pos x="20" y="78"/>
                </a:cxn>
                <a:cxn ang="0">
                  <a:pos x="24" y="74"/>
                </a:cxn>
                <a:cxn ang="0">
                  <a:pos x="24" y="74"/>
                </a:cxn>
                <a:cxn ang="0">
                  <a:pos x="30" y="65"/>
                </a:cxn>
                <a:cxn ang="0">
                  <a:pos x="37" y="57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61" y="33"/>
                </a:cxn>
                <a:cxn ang="0">
                  <a:pos x="71" y="25"/>
                </a:cxn>
                <a:cxn ang="0">
                  <a:pos x="74" y="21"/>
                </a:cxn>
                <a:cxn ang="0">
                  <a:pos x="78" y="17"/>
                </a:cxn>
                <a:cxn ang="0">
                  <a:pos x="80" y="12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4" y="1"/>
                </a:cxn>
                <a:cxn ang="0">
                  <a:pos x="73" y="3"/>
                </a:cxn>
                <a:cxn ang="0">
                  <a:pos x="72" y="5"/>
                </a:cxn>
                <a:cxn ang="0">
                  <a:pos x="72" y="5"/>
                </a:cxn>
              </a:cxnLst>
              <a:rect l="0" t="0" r="r" b="b"/>
              <a:pathLst>
                <a:path w="81" h="85">
                  <a:moveTo>
                    <a:pt x="72" y="5"/>
                  </a:moveTo>
                  <a:lnTo>
                    <a:pt x="72" y="5"/>
                  </a:lnTo>
                  <a:lnTo>
                    <a:pt x="71" y="9"/>
                  </a:lnTo>
                  <a:lnTo>
                    <a:pt x="69" y="14"/>
                  </a:lnTo>
                  <a:lnTo>
                    <a:pt x="65" y="18"/>
                  </a:lnTo>
                  <a:lnTo>
                    <a:pt x="61" y="21"/>
                  </a:lnTo>
                  <a:lnTo>
                    <a:pt x="53" y="28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18" y="66"/>
                  </a:lnTo>
                  <a:lnTo>
                    <a:pt x="12" y="73"/>
                  </a:lnTo>
                  <a:lnTo>
                    <a:pt x="7" y="75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2" y="77"/>
                  </a:lnTo>
                  <a:lnTo>
                    <a:pt x="1" y="79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6" y="85"/>
                  </a:lnTo>
                  <a:lnTo>
                    <a:pt x="12" y="84"/>
                  </a:lnTo>
                  <a:lnTo>
                    <a:pt x="16" y="81"/>
                  </a:lnTo>
                  <a:lnTo>
                    <a:pt x="20" y="78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30" y="65"/>
                  </a:lnTo>
                  <a:lnTo>
                    <a:pt x="37" y="57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61" y="33"/>
                  </a:lnTo>
                  <a:lnTo>
                    <a:pt x="71" y="25"/>
                  </a:lnTo>
                  <a:lnTo>
                    <a:pt x="74" y="21"/>
                  </a:lnTo>
                  <a:lnTo>
                    <a:pt x="78" y="17"/>
                  </a:lnTo>
                  <a:lnTo>
                    <a:pt x="80" y="12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4" y="1"/>
                  </a:lnTo>
                  <a:lnTo>
                    <a:pt x="73" y="3"/>
                  </a:lnTo>
                  <a:lnTo>
                    <a:pt x="72" y="5"/>
                  </a:lnTo>
                  <a:lnTo>
                    <a:pt x="7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9" name="Freeform 605"/>
            <p:cNvSpPr/>
            <p:nvPr/>
          </p:nvSpPr>
          <p:spPr bwMode="auto">
            <a:xfrm>
              <a:off x="6483351" y="4075113"/>
              <a:ext cx="42863" cy="492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8" y="10"/>
                </a:cxn>
                <a:cxn ang="0">
                  <a:pos x="64" y="17"/>
                </a:cxn>
                <a:cxn ang="0">
                  <a:pos x="56" y="30"/>
                </a:cxn>
                <a:cxn ang="0">
                  <a:pos x="47" y="41"/>
                </a:cxn>
                <a:cxn ang="0">
                  <a:pos x="36" y="54"/>
                </a:cxn>
                <a:cxn ang="0">
                  <a:pos x="36" y="54"/>
                </a:cxn>
                <a:cxn ang="0">
                  <a:pos x="30" y="62"/>
                </a:cxn>
                <a:cxn ang="0">
                  <a:pos x="22" y="71"/>
                </a:cxn>
                <a:cxn ang="0">
                  <a:pos x="12" y="80"/>
                </a:cxn>
                <a:cxn ang="0">
                  <a:pos x="7" y="83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1" y="86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6" y="94"/>
                </a:cxn>
                <a:cxn ang="0">
                  <a:pos x="6" y="94"/>
                </a:cxn>
                <a:cxn ang="0">
                  <a:pos x="11" y="92"/>
                </a:cxn>
                <a:cxn ang="0">
                  <a:pos x="16" y="89"/>
                </a:cxn>
                <a:cxn ang="0">
                  <a:pos x="22" y="85"/>
                </a:cxn>
                <a:cxn ang="0">
                  <a:pos x="26" y="80"/>
                </a:cxn>
                <a:cxn ang="0">
                  <a:pos x="35" y="69"/>
                </a:cxn>
                <a:cxn ang="0">
                  <a:pos x="43" y="60"/>
                </a:cxn>
                <a:cxn ang="0">
                  <a:pos x="43" y="60"/>
                </a:cxn>
                <a:cxn ang="0">
                  <a:pos x="54" y="48"/>
                </a:cxn>
                <a:cxn ang="0">
                  <a:pos x="64" y="34"/>
                </a:cxn>
                <a:cxn ang="0">
                  <a:pos x="73" y="21"/>
                </a:cxn>
                <a:cxn ang="0">
                  <a:pos x="77" y="13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1" h="94">
                  <a:moveTo>
                    <a:pt x="71" y="3"/>
                  </a:moveTo>
                  <a:lnTo>
                    <a:pt x="71" y="3"/>
                  </a:lnTo>
                  <a:lnTo>
                    <a:pt x="68" y="10"/>
                  </a:lnTo>
                  <a:lnTo>
                    <a:pt x="64" y="17"/>
                  </a:lnTo>
                  <a:lnTo>
                    <a:pt x="56" y="30"/>
                  </a:lnTo>
                  <a:lnTo>
                    <a:pt x="47" y="41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0" y="62"/>
                  </a:lnTo>
                  <a:lnTo>
                    <a:pt x="22" y="71"/>
                  </a:lnTo>
                  <a:lnTo>
                    <a:pt x="12" y="80"/>
                  </a:lnTo>
                  <a:lnTo>
                    <a:pt x="7" y="83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1" y="86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6" y="94"/>
                  </a:lnTo>
                  <a:lnTo>
                    <a:pt x="6" y="94"/>
                  </a:lnTo>
                  <a:lnTo>
                    <a:pt x="11" y="92"/>
                  </a:lnTo>
                  <a:lnTo>
                    <a:pt x="16" y="89"/>
                  </a:lnTo>
                  <a:lnTo>
                    <a:pt x="22" y="85"/>
                  </a:lnTo>
                  <a:lnTo>
                    <a:pt x="26" y="80"/>
                  </a:lnTo>
                  <a:lnTo>
                    <a:pt x="35" y="69"/>
                  </a:lnTo>
                  <a:lnTo>
                    <a:pt x="43" y="60"/>
                  </a:lnTo>
                  <a:lnTo>
                    <a:pt x="43" y="60"/>
                  </a:lnTo>
                  <a:lnTo>
                    <a:pt x="54" y="48"/>
                  </a:lnTo>
                  <a:lnTo>
                    <a:pt x="64" y="34"/>
                  </a:lnTo>
                  <a:lnTo>
                    <a:pt x="73" y="21"/>
                  </a:lnTo>
                  <a:lnTo>
                    <a:pt x="77" y="13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0" name="Freeform 606"/>
            <p:cNvSpPr/>
            <p:nvPr/>
          </p:nvSpPr>
          <p:spPr bwMode="auto">
            <a:xfrm>
              <a:off x="6523038" y="4079875"/>
              <a:ext cx="38100" cy="50800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4" y="13"/>
                </a:cxn>
                <a:cxn ang="0">
                  <a:pos x="46" y="24"/>
                </a:cxn>
                <a:cxn ang="0">
                  <a:pos x="33" y="48"/>
                </a:cxn>
                <a:cxn ang="0">
                  <a:pos x="33" y="48"/>
                </a:cxn>
                <a:cxn ang="0">
                  <a:pos x="18" y="71"/>
                </a:cxn>
                <a:cxn ang="0">
                  <a:pos x="18" y="71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7" y="86"/>
                </a:cxn>
                <a:cxn ang="0">
                  <a:pos x="7" y="87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7" y="87"/>
                </a:cxn>
                <a:cxn ang="0">
                  <a:pos x="5" y="87"/>
                </a:cxn>
                <a:cxn ang="0">
                  <a:pos x="2" y="87"/>
                </a:cxn>
                <a:cxn ang="0">
                  <a:pos x="1" y="88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1" y="94"/>
                </a:cxn>
                <a:cxn ang="0">
                  <a:pos x="1" y="94"/>
                </a:cxn>
                <a:cxn ang="0">
                  <a:pos x="2" y="96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12" y="95"/>
                </a:cxn>
                <a:cxn ang="0">
                  <a:pos x="15" y="91"/>
                </a:cxn>
                <a:cxn ang="0">
                  <a:pos x="22" y="83"/>
                </a:cxn>
                <a:cxn ang="0">
                  <a:pos x="26" y="76"/>
                </a:cxn>
                <a:cxn ang="0">
                  <a:pos x="26" y="76"/>
                </a:cxn>
                <a:cxn ang="0">
                  <a:pos x="37" y="59"/>
                </a:cxn>
                <a:cxn ang="0">
                  <a:pos x="47" y="42"/>
                </a:cxn>
                <a:cxn ang="0">
                  <a:pos x="58" y="24"/>
                </a:cxn>
                <a:cxn ang="0">
                  <a:pos x="63" y="17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1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1" h="97">
                  <a:moveTo>
                    <a:pt x="63" y="2"/>
                  </a:moveTo>
                  <a:lnTo>
                    <a:pt x="63" y="2"/>
                  </a:lnTo>
                  <a:lnTo>
                    <a:pt x="54" y="13"/>
                  </a:lnTo>
                  <a:lnTo>
                    <a:pt x="46" y="24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18" y="71"/>
                  </a:lnTo>
                  <a:lnTo>
                    <a:pt x="18" y="71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7" y="86"/>
                  </a:lnTo>
                  <a:lnTo>
                    <a:pt x="7" y="87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7" y="87"/>
                  </a:lnTo>
                  <a:lnTo>
                    <a:pt x="5" y="87"/>
                  </a:lnTo>
                  <a:lnTo>
                    <a:pt x="2" y="87"/>
                  </a:lnTo>
                  <a:lnTo>
                    <a:pt x="1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1" y="94"/>
                  </a:lnTo>
                  <a:lnTo>
                    <a:pt x="1" y="94"/>
                  </a:lnTo>
                  <a:lnTo>
                    <a:pt x="2" y="96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12" y="95"/>
                  </a:lnTo>
                  <a:lnTo>
                    <a:pt x="15" y="91"/>
                  </a:lnTo>
                  <a:lnTo>
                    <a:pt x="22" y="83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7" y="59"/>
                  </a:lnTo>
                  <a:lnTo>
                    <a:pt x="47" y="42"/>
                  </a:lnTo>
                  <a:lnTo>
                    <a:pt x="58" y="24"/>
                  </a:lnTo>
                  <a:lnTo>
                    <a:pt x="63" y="17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1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1" name="Freeform 608"/>
            <p:cNvSpPr/>
            <p:nvPr/>
          </p:nvSpPr>
          <p:spPr bwMode="auto">
            <a:xfrm>
              <a:off x="6553200" y="4079875"/>
              <a:ext cx="39688" cy="52388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5" y="11"/>
                </a:cxn>
                <a:cxn ang="0">
                  <a:pos x="61" y="17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44" y="41"/>
                </a:cxn>
                <a:cxn ang="0">
                  <a:pos x="36" y="53"/>
                </a:cxn>
                <a:cxn ang="0">
                  <a:pos x="36" y="53"/>
                </a:cxn>
                <a:cxn ang="0">
                  <a:pos x="20" y="70"/>
                </a:cxn>
                <a:cxn ang="0">
                  <a:pos x="15" y="75"/>
                </a:cxn>
                <a:cxn ang="0">
                  <a:pos x="12" y="80"/>
                </a:cxn>
                <a:cxn ang="0">
                  <a:pos x="10" y="85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9" y="87"/>
                </a:cxn>
                <a:cxn ang="0">
                  <a:pos x="7" y="86"/>
                </a:cxn>
                <a:cxn ang="0">
                  <a:pos x="6" y="85"/>
                </a:cxn>
                <a:cxn ang="0">
                  <a:pos x="4" y="85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5" y="99"/>
                </a:cxn>
                <a:cxn ang="0">
                  <a:pos x="8" y="100"/>
                </a:cxn>
                <a:cxn ang="0">
                  <a:pos x="8" y="100"/>
                </a:cxn>
                <a:cxn ang="0">
                  <a:pos x="11" y="100"/>
                </a:cxn>
                <a:cxn ang="0">
                  <a:pos x="13" y="99"/>
                </a:cxn>
                <a:cxn ang="0">
                  <a:pos x="13" y="99"/>
                </a:cxn>
                <a:cxn ang="0">
                  <a:pos x="30" y="77"/>
                </a:cxn>
                <a:cxn ang="0">
                  <a:pos x="46" y="55"/>
                </a:cxn>
                <a:cxn ang="0">
                  <a:pos x="46" y="55"/>
                </a:cxn>
                <a:cxn ang="0">
                  <a:pos x="54" y="43"/>
                </a:cxn>
                <a:cxn ang="0">
                  <a:pos x="63" y="29"/>
                </a:cxn>
                <a:cxn ang="0">
                  <a:pos x="63" y="29"/>
                </a:cxn>
                <a:cxn ang="0">
                  <a:pos x="71" y="18"/>
                </a:cxn>
                <a:cxn ang="0">
                  <a:pos x="74" y="13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3"/>
                </a:cxn>
                <a:cxn ang="0">
                  <a:pos x="75" y="2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5" h="100">
                  <a:moveTo>
                    <a:pt x="67" y="3"/>
                  </a:moveTo>
                  <a:lnTo>
                    <a:pt x="67" y="3"/>
                  </a:lnTo>
                  <a:lnTo>
                    <a:pt x="65" y="11"/>
                  </a:lnTo>
                  <a:lnTo>
                    <a:pt x="61" y="17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4" y="41"/>
                  </a:lnTo>
                  <a:lnTo>
                    <a:pt x="36" y="53"/>
                  </a:lnTo>
                  <a:lnTo>
                    <a:pt x="36" y="53"/>
                  </a:lnTo>
                  <a:lnTo>
                    <a:pt x="20" y="70"/>
                  </a:lnTo>
                  <a:lnTo>
                    <a:pt x="15" y="75"/>
                  </a:lnTo>
                  <a:lnTo>
                    <a:pt x="12" y="80"/>
                  </a:lnTo>
                  <a:lnTo>
                    <a:pt x="10" y="85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9" y="87"/>
                  </a:lnTo>
                  <a:lnTo>
                    <a:pt x="7" y="86"/>
                  </a:lnTo>
                  <a:lnTo>
                    <a:pt x="6" y="85"/>
                  </a:lnTo>
                  <a:lnTo>
                    <a:pt x="4" y="85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5" y="99"/>
                  </a:lnTo>
                  <a:lnTo>
                    <a:pt x="8" y="100"/>
                  </a:lnTo>
                  <a:lnTo>
                    <a:pt x="8" y="100"/>
                  </a:lnTo>
                  <a:lnTo>
                    <a:pt x="11" y="100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30" y="77"/>
                  </a:lnTo>
                  <a:lnTo>
                    <a:pt x="46" y="55"/>
                  </a:lnTo>
                  <a:lnTo>
                    <a:pt x="46" y="55"/>
                  </a:lnTo>
                  <a:lnTo>
                    <a:pt x="54" y="43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71" y="18"/>
                  </a:lnTo>
                  <a:lnTo>
                    <a:pt x="74" y="13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3"/>
                  </a:lnTo>
                  <a:lnTo>
                    <a:pt x="75" y="2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2" name="Freeform 609"/>
            <p:cNvSpPr/>
            <p:nvPr/>
          </p:nvSpPr>
          <p:spPr bwMode="auto">
            <a:xfrm>
              <a:off x="6588125" y="4081463"/>
              <a:ext cx="46038" cy="4603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69" y="13"/>
                </a:cxn>
                <a:cxn ang="0">
                  <a:pos x="62" y="22"/>
                </a:cxn>
                <a:cxn ang="0">
                  <a:pos x="54" y="32"/>
                </a:cxn>
                <a:cxn ang="0">
                  <a:pos x="44" y="40"/>
                </a:cxn>
                <a:cxn ang="0">
                  <a:pos x="25" y="56"/>
                </a:cxn>
                <a:cxn ang="0">
                  <a:pos x="6" y="73"/>
                </a:cxn>
                <a:cxn ang="0">
                  <a:pos x="6" y="73"/>
                </a:cxn>
                <a:cxn ang="0">
                  <a:pos x="5" y="74"/>
                </a:cxn>
                <a:cxn ang="0">
                  <a:pos x="5" y="74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2" y="82"/>
                </a:cxn>
                <a:cxn ang="0">
                  <a:pos x="13" y="79"/>
                </a:cxn>
                <a:cxn ang="0">
                  <a:pos x="13" y="79"/>
                </a:cxn>
                <a:cxn ang="0">
                  <a:pos x="32" y="63"/>
                </a:cxn>
                <a:cxn ang="0">
                  <a:pos x="52" y="46"/>
                </a:cxn>
                <a:cxn ang="0">
                  <a:pos x="61" y="37"/>
                </a:cxn>
                <a:cxn ang="0">
                  <a:pos x="69" y="28"/>
                </a:cxn>
                <a:cxn ang="0">
                  <a:pos x="78" y="18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3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5" h="86">
                  <a:moveTo>
                    <a:pt x="77" y="3"/>
                  </a:moveTo>
                  <a:lnTo>
                    <a:pt x="77" y="3"/>
                  </a:lnTo>
                  <a:lnTo>
                    <a:pt x="69" y="13"/>
                  </a:lnTo>
                  <a:lnTo>
                    <a:pt x="62" y="22"/>
                  </a:lnTo>
                  <a:lnTo>
                    <a:pt x="54" y="32"/>
                  </a:lnTo>
                  <a:lnTo>
                    <a:pt x="44" y="40"/>
                  </a:lnTo>
                  <a:lnTo>
                    <a:pt x="25" y="56"/>
                  </a:lnTo>
                  <a:lnTo>
                    <a:pt x="6" y="73"/>
                  </a:lnTo>
                  <a:lnTo>
                    <a:pt x="6" y="73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2" y="82"/>
                  </a:lnTo>
                  <a:lnTo>
                    <a:pt x="13" y="79"/>
                  </a:lnTo>
                  <a:lnTo>
                    <a:pt x="13" y="79"/>
                  </a:lnTo>
                  <a:lnTo>
                    <a:pt x="32" y="63"/>
                  </a:lnTo>
                  <a:lnTo>
                    <a:pt x="52" y="46"/>
                  </a:lnTo>
                  <a:lnTo>
                    <a:pt x="61" y="37"/>
                  </a:lnTo>
                  <a:lnTo>
                    <a:pt x="69" y="28"/>
                  </a:lnTo>
                  <a:lnTo>
                    <a:pt x="78" y="1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3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3" name="Freeform 610"/>
            <p:cNvSpPr/>
            <p:nvPr/>
          </p:nvSpPr>
          <p:spPr bwMode="auto">
            <a:xfrm>
              <a:off x="6634163" y="4084638"/>
              <a:ext cx="36513" cy="39688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3" y="14"/>
                </a:cxn>
                <a:cxn ang="0">
                  <a:pos x="41" y="26"/>
                </a:cxn>
                <a:cxn ang="0">
                  <a:pos x="20" y="47"/>
                </a:cxn>
                <a:cxn ang="0">
                  <a:pos x="20" y="47"/>
                </a:cxn>
                <a:cxn ang="0">
                  <a:pos x="13" y="52"/>
                </a:cxn>
                <a:cxn ang="0">
                  <a:pos x="5" y="61"/>
                </a:cxn>
                <a:cxn ang="0">
                  <a:pos x="2" y="65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3" y="75"/>
                </a:cxn>
                <a:cxn ang="0">
                  <a:pos x="3" y="75"/>
                </a:cxn>
                <a:cxn ang="0">
                  <a:pos x="6" y="75"/>
                </a:cxn>
                <a:cxn ang="0">
                  <a:pos x="7" y="75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9" y="61"/>
                </a:cxn>
                <a:cxn ang="0">
                  <a:pos x="19" y="61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55" y="24"/>
                </a:cxn>
                <a:cxn ang="0">
                  <a:pos x="63" y="16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75">
                  <a:moveTo>
                    <a:pt x="62" y="2"/>
                  </a:moveTo>
                  <a:lnTo>
                    <a:pt x="62" y="2"/>
                  </a:lnTo>
                  <a:lnTo>
                    <a:pt x="53" y="14"/>
                  </a:lnTo>
                  <a:lnTo>
                    <a:pt x="41" y="26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13" y="52"/>
                  </a:lnTo>
                  <a:lnTo>
                    <a:pt x="5" y="61"/>
                  </a:lnTo>
                  <a:lnTo>
                    <a:pt x="2" y="65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6" y="75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55" y="24"/>
                  </a:lnTo>
                  <a:lnTo>
                    <a:pt x="63" y="16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4" name="Freeform 611"/>
            <p:cNvSpPr/>
            <p:nvPr/>
          </p:nvSpPr>
          <p:spPr bwMode="auto">
            <a:xfrm>
              <a:off x="6665913" y="4081463"/>
              <a:ext cx="38100" cy="42863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6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19" y="46"/>
                </a:cxn>
                <a:cxn ang="0">
                  <a:pos x="11" y="54"/>
                </a:cxn>
                <a:cxn ang="0">
                  <a:pos x="4" y="65"/>
                </a:cxn>
                <a:cxn ang="0">
                  <a:pos x="2" y="70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2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1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1" y="72"/>
                </a:cxn>
                <a:cxn ang="0">
                  <a:pos x="14" y="67"/>
                </a:cxn>
                <a:cxn ang="0">
                  <a:pos x="21" y="57"/>
                </a:cxn>
                <a:cxn ang="0">
                  <a:pos x="28" y="49"/>
                </a:cxn>
                <a:cxn ang="0">
                  <a:pos x="37" y="41"/>
                </a:cxn>
                <a:cxn ang="0">
                  <a:pos x="37" y="41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2" y="7"/>
                </a:cxn>
                <a:cxn ang="0">
                  <a:pos x="71" y="4"/>
                </a:cxn>
                <a:cxn ang="0">
                  <a:pos x="70" y="1"/>
                </a:cxn>
                <a:cxn ang="0">
                  <a:pos x="66" y="0"/>
                </a:cxn>
                <a:cxn ang="0">
                  <a:pos x="66" y="0"/>
                </a:cxn>
              </a:cxnLst>
              <a:rect l="0" t="0" r="r" b="b"/>
              <a:pathLst>
                <a:path w="72" h="81">
                  <a:moveTo>
                    <a:pt x="66" y="0"/>
                  </a:moveTo>
                  <a:lnTo>
                    <a:pt x="61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6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19" y="46"/>
                  </a:lnTo>
                  <a:lnTo>
                    <a:pt x="11" y="54"/>
                  </a:lnTo>
                  <a:lnTo>
                    <a:pt x="4" y="65"/>
                  </a:lnTo>
                  <a:lnTo>
                    <a:pt x="2" y="70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2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1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1" y="72"/>
                  </a:lnTo>
                  <a:lnTo>
                    <a:pt x="14" y="67"/>
                  </a:lnTo>
                  <a:lnTo>
                    <a:pt x="21" y="57"/>
                  </a:lnTo>
                  <a:lnTo>
                    <a:pt x="28" y="49"/>
                  </a:lnTo>
                  <a:lnTo>
                    <a:pt x="37" y="41"/>
                  </a:lnTo>
                  <a:lnTo>
                    <a:pt x="37" y="41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2" y="7"/>
                  </a:lnTo>
                  <a:lnTo>
                    <a:pt x="71" y="4"/>
                  </a:lnTo>
                  <a:lnTo>
                    <a:pt x="70" y="1"/>
                  </a:lnTo>
                  <a:lnTo>
                    <a:pt x="66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5" name="Freeform 612"/>
            <p:cNvSpPr/>
            <p:nvPr/>
          </p:nvSpPr>
          <p:spPr bwMode="auto">
            <a:xfrm>
              <a:off x="6689725" y="4089400"/>
              <a:ext cx="34925" cy="46038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6" y="9"/>
                </a:cxn>
                <a:cxn ang="0">
                  <a:pos x="54" y="12"/>
                </a:cxn>
                <a:cxn ang="0">
                  <a:pos x="50" y="19"/>
                </a:cxn>
                <a:cxn ang="0">
                  <a:pos x="45" y="25"/>
                </a:cxn>
                <a:cxn ang="0">
                  <a:pos x="39" y="30"/>
                </a:cxn>
                <a:cxn ang="0">
                  <a:pos x="39" y="30"/>
                </a:cxn>
                <a:cxn ang="0">
                  <a:pos x="33" y="37"/>
                </a:cxn>
                <a:cxn ang="0">
                  <a:pos x="25" y="43"/>
                </a:cxn>
                <a:cxn ang="0">
                  <a:pos x="25" y="43"/>
                </a:cxn>
                <a:cxn ang="0">
                  <a:pos x="17" y="52"/>
                </a:cxn>
                <a:cxn ang="0">
                  <a:pos x="10" y="60"/>
                </a:cxn>
                <a:cxn ang="0">
                  <a:pos x="4" y="69"/>
                </a:cxn>
                <a:cxn ang="0">
                  <a:pos x="2" y="74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1" y="76"/>
                </a:cxn>
                <a:cxn ang="0">
                  <a:pos x="14" y="70"/>
                </a:cxn>
                <a:cxn ang="0">
                  <a:pos x="17" y="65"/>
                </a:cxn>
                <a:cxn ang="0">
                  <a:pos x="21" y="61"/>
                </a:cxn>
                <a:cxn ang="0">
                  <a:pos x="30" y="53"/>
                </a:cxn>
                <a:cxn ang="0">
                  <a:pos x="39" y="45"/>
                </a:cxn>
                <a:cxn ang="0">
                  <a:pos x="48" y="36"/>
                </a:cxn>
                <a:cxn ang="0">
                  <a:pos x="57" y="27"/>
                </a:cxn>
                <a:cxn ang="0">
                  <a:pos x="61" y="22"/>
                </a:cxn>
                <a:cxn ang="0">
                  <a:pos x="63" y="17"/>
                </a:cxn>
                <a:cxn ang="0">
                  <a:pos x="65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85">
                  <a:moveTo>
                    <a:pt x="57" y="5"/>
                  </a:moveTo>
                  <a:lnTo>
                    <a:pt x="57" y="5"/>
                  </a:lnTo>
                  <a:lnTo>
                    <a:pt x="56" y="9"/>
                  </a:lnTo>
                  <a:lnTo>
                    <a:pt x="54" y="12"/>
                  </a:lnTo>
                  <a:lnTo>
                    <a:pt x="50" y="19"/>
                  </a:lnTo>
                  <a:lnTo>
                    <a:pt x="45" y="25"/>
                  </a:lnTo>
                  <a:lnTo>
                    <a:pt x="39" y="30"/>
                  </a:lnTo>
                  <a:lnTo>
                    <a:pt x="39" y="30"/>
                  </a:lnTo>
                  <a:lnTo>
                    <a:pt x="33" y="37"/>
                  </a:lnTo>
                  <a:lnTo>
                    <a:pt x="25" y="43"/>
                  </a:lnTo>
                  <a:lnTo>
                    <a:pt x="25" y="43"/>
                  </a:lnTo>
                  <a:lnTo>
                    <a:pt x="17" y="52"/>
                  </a:lnTo>
                  <a:lnTo>
                    <a:pt x="10" y="60"/>
                  </a:lnTo>
                  <a:lnTo>
                    <a:pt x="4" y="69"/>
                  </a:lnTo>
                  <a:lnTo>
                    <a:pt x="2" y="7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1" y="76"/>
                  </a:lnTo>
                  <a:lnTo>
                    <a:pt x="14" y="70"/>
                  </a:lnTo>
                  <a:lnTo>
                    <a:pt x="17" y="65"/>
                  </a:lnTo>
                  <a:lnTo>
                    <a:pt x="21" y="61"/>
                  </a:lnTo>
                  <a:lnTo>
                    <a:pt x="30" y="53"/>
                  </a:lnTo>
                  <a:lnTo>
                    <a:pt x="39" y="45"/>
                  </a:lnTo>
                  <a:lnTo>
                    <a:pt x="48" y="36"/>
                  </a:lnTo>
                  <a:lnTo>
                    <a:pt x="57" y="27"/>
                  </a:lnTo>
                  <a:lnTo>
                    <a:pt x="61" y="22"/>
                  </a:lnTo>
                  <a:lnTo>
                    <a:pt x="63" y="17"/>
                  </a:lnTo>
                  <a:lnTo>
                    <a:pt x="65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6" name="Freeform 613"/>
            <p:cNvSpPr/>
            <p:nvPr/>
          </p:nvSpPr>
          <p:spPr bwMode="auto">
            <a:xfrm>
              <a:off x="6707188" y="4097338"/>
              <a:ext cx="39688" cy="50800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7" y="5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12"/>
                </a:cxn>
                <a:cxn ang="0">
                  <a:pos x="65" y="17"/>
                </a:cxn>
                <a:cxn ang="0">
                  <a:pos x="61" y="22"/>
                </a:cxn>
                <a:cxn ang="0">
                  <a:pos x="57" y="28"/>
                </a:cxn>
                <a:cxn ang="0">
                  <a:pos x="46" y="38"/>
                </a:cxn>
                <a:cxn ang="0">
                  <a:pos x="38" y="46"/>
                </a:cxn>
                <a:cxn ang="0">
                  <a:pos x="38" y="46"/>
                </a:cxn>
                <a:cxn ang="0">
                  <a:pos x="20" y="67"/>
                </a:cxn>
                <a:cxn ang="0">
                  <a:pos x="2" y="88"/>
                </a:cxn>
                <a:cxn ang="0">
                  <a:pos x="2" y="88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2" y="94"/>
                </a:cxn>
                <a:cxn ang="0">
                  <a:pos x="3" y="95"/>
                </a:cxn>
                <a:cxn ang="0">
                  <a:pos x="5" y="96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20" y="81"/>
                </a:cxn>
                <a:cxn ang="0">
                  <a:pos x="32" y="68"/>
                </a:cxn>
                <a:cxn ang="0">
                  <a:pos x="43" y="54"/>
                </a:cxn>
                <a:cxn ang="0">
                  <a:pos x="56" y="42"/>
                </a:cxn>
                <a:cxn ang="0">
                  <a:pos x="56" y="42"/>
                </a:cxn>
                <a:cxn ang="0">
                  <a:pos x="64" y="34"/>
                </a:cxn>
                <a:cxn ang="0">
                  <a:pos x="71" y="24"/>
                </a:cxn>
                <a:cxn ang="0">
                  <a:pos x="74" y="20"/>
                </a:cxn>
                <a:cxn ang="0">
                  <a:pos x="75" y="15"/>
                </a:cxn>
                <a:cxn ang="0">
                  <a:pos x="76" y="10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76" h="96">
                  <a:moveTo>
                    <a:pt x="75" y="4"/>
                  </a:moveTo>
                  <a:lnTo>
                    <a:pt x="75" y="4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7" y="5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12"/>
                  </a:lnTo>
                  <a:lnTo>
                    <a:pt x="65" y="17"/>
                  </a:lnTo>
                  <a:lnTo>
                    <a:pt x="61" y="22"/>
                  </a:lnTo>
                  <a:lnTo>
                    <a:pt x="57" y="28"/>
                  </a:lnTo>
                  <a:lnTo>
                    <a:pt x="46" y="38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20" y="67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2" y="94"/>
                  </a:lnTo>
                  <a:lnTo>
                    <a:pt x="3" y="95"/>
                  </a:lnTo>
                  <a:lnTo>
                    <a:pt x="5" y="96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20" y="81"/>
                  </a:lnTo>
                  <a:lnTo>
                    <a:pt x="32" y="68"/>
                  </a:lnTo>
                  <a:lnTo>
                    <a:pt x="43" y="54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64" y="34"/>
                  </a:lnTo>
                  <a:lnTo>
                    <a:pt x="71" y="24"/>
                  </a:lnTo>
                  <a:lnTo>
                    <a:pt x="74" y="20"/>
                  </a:lnTo>
                  <a:lnTo>
                    <a:pt x="75" y="15"/>
                  </a:lnTo>
                  <a:lnTo>
                    <a:pt x="76" y="10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7" name="Freeform 614"/>
            <p:cNvSpPr/>
            <p:nvPr/>
          </p:nvSpPr>
          <p:spPr bwMode="auto">
            <a:xfrm>
              <a:off x="6711950" y="4110038"/>
              <a:ext cx="57150" cy="76200"/>
            </a:xfrm>
            <a:custGeom>
              <a:avLst/>
              <a:gdLst/>
              <a:ahLst/>
              <a:cxnLst>
                <a:cxn ang="0">
                  <a:pos x="104" y="0"/>
                </a:cxn>
                <a:cxn ang="0">
                  <a:pos x="100" y="0"/>
                </a:cxn>
                <a:cxn ang="0">
                  <a:pos x="100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7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86" y="25"/>
                </a:cxn>
                <a:cxn ang="0">
                  <a:pos x="75" y="42"/>
                </a:cxn>
                <a:cxn ang="0">
                  <a:pos x="51" y="74"/>
                </a:cxn>
                <a:cxn ang="0">
                  <a:pos x="25" y="109"/>
                </a:cxn>
                <a:cxn ang="0">
                  <a:pos x="25" y="109"/>
                </a:cxn>
                <a:cxn ang="0">
                  <a:pos x="15" y="123"/>
                </a:cxn>
                <a:cxn ang="0">
                  <a:pos x="9" y="129"/>
                </a:cxn>
                <a:cxn ang="0">
                  <a:pos x="6" y="132"/>
                </a:cxn>
                <a:cxn ang="0">
                  <a:pos x="3" y="133"/>
                </a:cxn>
                <a:cxn ang="0">
                  <a:pos x="3" y="133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1"/>
                </a:cxn>
                <a:cxn ang="0">
                  <a:pos x="2" y="142"/>
                </a:cxn>
                <a:cxn ang="0">
                  <a:pos x="3" y="143"/>
                </a:cxn>
                <a:cxn ang="0">
                  <a:pos x="5" y="142"/>
                </a:cxn>
                <a:cxn ang="0">
                  <a:pos x="5" y="142"/>
                </a:cxn>
                <a:cxn ang="0">
                  <a:pos x="11" y="139"/>
                </a:cxn>
                <a:cxn ang="0">
                  <a:pos x="17" y="135"/>
                </a:cxn>
                <a:cxn ang="0">
                  <a:pos x="22" y="130"/>
                </a:cxn>
                <a:cxn ang="0">
                  <a:pos x="27" y="124"/>
                </a:cxn>
                <a:cxn ang="0">
                  <a:pos x="35" y="111"/>
                </a:cxn>
                <a:cxn ang="0">
                  <a:pos x="44" y="100"/>
                </a:cxn>
                <a:cxn ang="0">
                  <a:pos x="44" y="100"/>
                </a:cxn>
                <a:cxn ang="0">
                  <a:pos x="78" y="54"/>
                </a:cxn>
                <a:cxn ang="0">
                  <a:pos x="93" y="31"/>
                </a:cxn>
                <a:cxn ang="0">
                  <a:pos x="102" y="19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0"/>
                </a:cxn>
                <a:cxn ang="0">
                  <a:pos x="104" y="0"/>
                </a:cxn>
                <a:cxn ang="0">
                  <a:pos x="104" y="0"/>
                </a:cxn>
              </a:cxnLst>
              <a:rect l="0" t="0" r="r" b="b"/>
              <a:pathLst>
                <a:path w="109" h="143">
                  <a:moveTo>
                    <a:pt x="104" y="0"/>
                  </a:moveTo>
                  <a:lnTo>
                    <a:pt x="100" y="0"/>
                  </a:lnTo>
                  <a:lnTo>
                    <a:pt x="100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7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86" y="25"/>
                  </a:lnTo>
                  <a:lnTo>
                    <a:pt x="75" y="42"/>
                  </a:lnTo>
                  <a:lnTo>
                    <a:pt x="51" y="74"/>
                  </a:lnTo>
                  <a:lnTo>
                    <a:pt x="25" y="109"/>
                  </a:lnTo>
                  <a:lnTo>
                    <a:pt x="25" y="109"/>
                  </a:lnTo>
                  <a:lnTo>
                    <a:pt x="15" y="123"/>
                  </a:lnTo>
                  <a:lnTo>
                    <a:pt x="9" y="129"/>
                  </a:lnTo>
                  <a:lnTo>
                    <a:pt x="6" y="132"/>
                  </a:lnTo>
                  <a:lnTo>
                    <a:pt x="3" y="133"/>
                  </a:lnTo>
                  <a:lnTo>
                    <a:pt x="3" y="133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1"/>
                  </a:lnTo>
                  <a:lnTo>
                    <a:pt x="2" y="142"/>
                  </a:lnTo>
                  <a:lnTo>
                    <a:pt x="3" y="143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11" y="139"/>
                  </a:lnTo>
                  <a:lnTo>
                    <a:pt x="17" y="135"/>
                  </a:lnTo>
                  <a:lnTo>
                    <a:pt x="22" y="130"/>
                  </a:lnTo>
                  <a:lnTo>
                    <a:pt x="27" y="124"/>
                  </a:lnTo>
                  <a:lnTo>
                    <a:pt x="35" y="111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78" y="54"/>
                  </a:lnTo>
                  <a:lnTo>
                    <a:pt x="93" y="31"/>
                  </a:lnTo>
                  <a:lnTo>
                    <a:pt x="102" y="19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0"/>
                  </a:lnTo>
                  <a:lnTo>
                    <a:pt x="104" y="0"/>
                  </a:lnTo>
                  <a:lnTo>
                    <a:pt x="10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8" name="Freeform 615"/>
            <p:cNvSpPr/>
            <p:nvPr/>
          </p:nvSpPr>
          <p:spPr bwMode="auto">
            <a:xfrm>
              <a:off x="6724650" y="4137025"/>
              <a:ext cx="57150" cy="80963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76" y="43"/>
                </a:cxn>
                <a:cxn ang="0">
                  <a:pos x="50" y="83"/>
                </a:cxn>
                <a:cxn ang="0">
                  <a:pos x="50" y="83"/>
                </a:cxn>
                <a:cxn ang="0">
                  <a:pos x="43" y="93"/>
                </a:cxn>
                <a:cxn ang="0">
                  <a:pos x="36" y="103"/>
                </a:cxn>
                <a:cxn ang="0">
                  <a:pos x="21" y="120"/>
                </a:cxn>
                <a:cxn ang="0">
                  <a:pos x="21" y="120"/>
                </a:cxn>
                <a:cxn ang="0">
                  <a:pos x="16" y="127"/>
                </a:cxn>
                <a:cxn ang="0">
                  <a:pos x="12" y="133"/>
                </a:cxn>
                <a:cxn ang="0">
                  <a:pos x="8" y="139"/>
                </a:cxn>
                <a:cxn ang="0">
                  <a:pos x="5" y="142"/>
                </a:cxn>
                <a:cxn ang="0">
                  <a:pos x="3" y="143"/>
                </a:cxn>
                <a:cxn ang="0">
                  <a:pos x="3" y="143"/>
                </a:cxn>
                <a:cxn ang="0">
                  <a:pos x="1" y="145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4" y="152"/>
                </a:cxn>
                <a:cxn ang="0">
                  <a:pos x="5" y="152"/>
                </a:cxn>
                <a:cxn ang="0">
                  <a:pos x="7" y="151"/>
                </a:cxn>
                <a:cxn ang="0">
                  <a:pos x="7" y="151"/>
                </a:cxn>
                <a:cxn ang="0">
                  <a:pos x="11" y="149"/>
                </a:cxn>
                <a:cxn ang="0">
                  <a:pos x="14" y="145"/>
                </a:cxn>
                <a:cxn ang="0">
                  <a:pos x="21" y="138"/>
                </a:cxn>
                <a:cxn ang="0">
                  <a:pos x="21" y="138"/>
                </a:cxn>
                <a:cxn ang="0">
                  <a:pos x="27" y="129"/>
                </a:cxn>
                <a:cxn ang="0">
                  <a:pos x="34" y="119"/>
                </a:cxn>
                <a:cxn ang="0">
                  <a:pos x="49" y="102"/>
                </a:cxn>
                <a:cxn ang="0">
                  <a:pos x="49" y="102"/>
                </a:cxn>
                <a:cxn ang="0">
                  <a:pos x="65" y="79"/>
                </a:cxn>
                <a:cxn ang="0">
                  <a:pos x="80" y="55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8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10" h="152">
                  <a:moveTo>
                    <a:pt x="100" y="2"/>
                  </a:moveTo>
                  <a:lnTo>
                    <a:pt x="100" y="2"/>
                  </a:lnTo>
                  <a:lnTo>
                    <a:pt x="76" y="43"/>
                  </a:lnTo>
                  <a:lnTo>
                    <a:pt x="50" y="83"/>
                  </a:lnTo>
                  <a:lnTo>
                    <a:pt x="50" y="83"/>
                  </a:lnTo>
                  <a:lnTo>
                    <a:pt x="43" y="93"/>
                  </a:lnTo>
                  <a:lnTo>
                    <a:pt x="36" y="103"/>
                  </a:lnTo>
                  <a:lnTo>
                    <a:pt x="21" y="120"/>
                  </a:lnTo>
                  <a:lnTo>
                    <a:pt x="21" y="120"/>
                  </a:lnTo>
                  <a:lnTo>
                    <a:pt x="16" y="127"/>
                  </a:lnTo>
                  <a:lnTo>
                    <a:pt x="12" y="133"/>
                  </a:lnTo>
                  <a:lnTo>
                    <a:pt x="8" y="139"/>
                  </a:lnTo>
                  <a:lnTo>
                    <a:pt x="5" y="142"/>
                  </a:lnTo>
                  <a:lnTo>
                    <a:pt x="3" y="143"/>
                  </a:lnTo>
                  <a:lnTo>
                    <a:pt x="3" y="143"/>
                  </a:lnTo>
                  <a:lnTo>
                    <a:pt x="1" y="145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4" y="152"/>
                  </a:lnTo>
                  <a:lnTo>
                    <a:pt x="5" y="152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11" y="149"/>
                  </a:lnTo>
                  <a:lnTo>
                    <a:pt x="14" y="145"/>
                  </a:lnTo>
                  <a:lnTo>
                    <a:pt x="21" y="138"/>
                  </a:lnTo>
                  <a:lnTo>
                    <a:pt x="21" y="138"/>
                  </a:lnTo>
                  <a:lnTo>
                    <a:pt x="27" y="129"/>
                  </a:lnTo>
                  <a:lnTo>
                    <a:pt x="34" y="119"/>
                  </a:lnTo>
                  <a:lnTo>
                    <a:pt x="49" y="102"/>
                  </a:lnTo>
                  <a:lnTo>
                    <a:pt x="49" y="102"/>
                  </a:lnTo>
                  <a:lnTo>
                    <a:pt x="65" y="79"/>
                  </a:lnTo>
                  <a:lnTo>
                    <a:pt x="80" y="55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9" name="Freeform 616"/>
            <p:cNvSpPr/>
            <p:nvPr/>
          </p:nvSpPr>
          <p:spPr bwMode="auto">
            <a:xfrm>
              <a:off x="6726238" y="4184650"/>
              <a:ext cx="58738" cy="80963"/>
            </a:xfrm>
            <a:custGeom>
              <a:avLst/>
              <a:gdLst/>
              <a:ahLst/>
              <a:cxnLst>
                <a:cxn ang="0">
                  <a:pos x="102" y="2"/>
                </a:cxn>
                <a:cxn ang="0">
                  <a:pos x="102" y="2"/>
                </a:cxn>
                <a:cxn ang="0">
                  <a:pos x="88" y="16"/>
                </a:cxn>
                <a:cxn ang="0">
                  <a:pos x="82" y="23"/>
                </a:cxn>
                <a:cxn ang="0">
                  <a:pos x="77" y="31"/>
                </a:cxn>
                <a:cxn ang="0">
                  <a:pos x="77" y="31"/>
                </a:cxn>
                <a:cxn ang="0">
                  <a:pos x="61" y="58"/>
                </a:cxn>
                <a:cxn ang="0">
                  <a:pos x="53" y="72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6" y="94"/>
                </a:cxn>
                <a:cxn ang="0">
                  <a:pos x="30" y="105"/>
                </a:cxn>
                <a:cxn ang="0">
                  <a:pos x="23" y="115"/>
                </a:cxn>
                <a:cxn ang="0">
                  <a:pos x="16" y="126"/>
                </a:cxn>
                <a:cxn ang="0">
                  <a:pos x="16" y="126"/>
                </a:cxn>
                <a:cxn ang="0">
                  <a:pos x="7" y="135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1" y="151"/>
                </a:cxn>
                <a:cxn ang="0">
                  <a:pos x="2" y="152"/>
                </a:cxn>
                <a:cxn ang="0">
                  <a:pos x="4" y="153"/>
                </a:cxn>
                <a:cxn ang="0">
                  <a:pos x="5" y="153"/>
                </a:cxn>
                <a:cxn ang="0">
                  <a:pos x="7" y="152"/>
                </a:cxn>
                <a:cxn ang="0">
                  <a:pos x="8" y="151"/>
                </a:cxn>
                <a:cxn ang="0">
                  <a:pos x="8" y="151"/>
                </a:cxn>
                <a:cxn ang="0">
                  <a:pos x="28" y="124"/>
                </a:cxn>
                <a:cxn ang="0">
                  <a:pos x="38" y="109"/>
                </a:cxn>
                <a:cxn ang="0">
                  <a:pos x="47" y="96"/>
                </a:cxn>
                <a:cxn ang="0">
                  <a:pos x="47" y="96"/>
                </a:cxn>
                <a:cxn ang="0">
                  <a:pos x="61" y="73"/>
                </a:cxn>
                <a:cxn ang="0">
                  <a:pos x="76" y="50"/>
                </a:cxn>
                <a:cxn ang="0">
                  <a:pos x="90" y="28"/>
                </a:cxn>
                <a:cxn ang="0">
                  <a:pos x="100" y="18"/>
                </a:cxn>
                <a:cxn ang="0">
                  <a:pos x="108" y="9"/>
                </a:cxn>
                <a:cxn ang="0">
                  <a:pos x="108" y="9"/>
                </a:cxn>
                <a:cxn ang="0">
                  <a:pos x="109" y="8"/>
                </a:cxn>
                <a:cxn ang="0">
                  <a:pos x="109" y="5"/>
                </a:cxn>
                <a:cxn ang="0">
                  <a:pos x="109" y="3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3" y="1"/>
                </a:cxn>
                <a:cxn ang="0">
                  <a:pos x="102" y="2"/>
                </a:cxn>
                <a:cxn ang="0">
                  <a:pos x="102" y="2"/>
                </a:cxn>
              </a:cxnLst>
              <a:rect l="0" t="0" r="r" b="b"/>
              <a:pathLst>
                <a:path w="109" h="153">
                  <a:moveTo>
                    <a:pt x="102" y="2"/>
                  </a:moveTo>
                  <a:lnTo>
                    <a:pt x="102" y="2"/>
                  </a:lnTo>
                  <a:lnTo>
                    <a:pt x="88" y="16"/>
                  </a:lnTo>
                  <a:lnTo>
                    <a:pt x="82" y="23"/>
                  </a:lnTo>
                  <a:lnTo>
                    <a:pt x="77" y="31"/>
                  </a:lnTo>
                  <a:lnTo>
                    <a:pt x="77" y="31"/>
                  </a:lnTo>
                  <a:lnTo>
                    <a:pt x="61" y="58"/>
                  </a:lnTo>
                  <a:lnTo>
                    <a:pt x="53" y="72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6" y="94"/>
                  </a:lnTo>
                  <a:lnTo>
                    <a:pt x="30" y="105"/>
                  </a:lnTo>
                  <a:lnTo>
                    <a:pt x="23" y="115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7" y="135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1" y="151"/>
                  </a:lnTo>
                  <a:lnTo>
                    <a:pt x="2" y="152"/>
                  </a:lnTo>
                  <a:lnTo>
                    <a:pt x="4" y="153"/>
                  </a:lnTo>
                  <a:lnTo>
                    <a:pt x="5" y="153"/>
                  </a:lnTo>
                  <a:lnTo>
                    <a:pt x="7" y="152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28" y="124"/>
                  </a:lnTo>
                  <a:lnTo>
                    <a:pt x="38" y="109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61" y="73"/>
                  </a:lnTo>
                  <a:lnTo>
                    <a:pt x="76" y="50"/>
                  </a:lnTo>
                  <a:lnTo>
                    <a:pt x="90" y="28"/>
                  </a:lnTo>
                  <a:lnTo>
                    <a:pt x="100" y="18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9" y="8"/>
                  </a:lnTo>
                  <a:lnTo>
                    <a:pt x="109" y="5"/>
                  </a:lnTo>
                  <a:lnTo>
                    <a:pt x="109" y="3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3" y="1"/>
                  </a:lnTo>
                  <a:lnTo>
                    <a:pt x="102" y="2"/>
                  </a:lnTo>
                  <a:lnTo>
                    <a:pt x="10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20" name="Freeform 617"/>
            <p:cNvSpPr/>
            <p:nvPr/>
          </p:nvSpPr>
          <p:spPr bwMode="auto">
            <a:xfrm>
              <a:off x="6726238" y="4238625"/>
              <a:ext cx="50800" cy="73025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75" y="20"/>
                </a:cxn>
                <a:cxn ang="0">
                  <a:pos x="63" y="37"/>
                </a:cxn>
                <a:cxn ang="0">
                  <a:pos x="38" y="71"/>
                </a:cxn>
                <a:cxn ang="0">
                  <a:pos x="38" y="71"/>
                </a:cxn>
                <a:cxn ang="0">
                  <a:pos x="28" y="85"/>
                </a:cxn>
                <a:cxn ang="0">
                  <a:pos x="16" y="100"/>
                </a:cxn>
                <a:cxn ang="0">
                  <a:pos x="10" y="108"/>
                </a:cxn>
                <a:cxn ang="0">
                  <a:pos x="5" y="116"/>
                </a:cxn>
                <a:cxn ang="0">
                  <a:pos x="2" y="12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5"/>
                </a:cxn>
                <a:cxn ang="0">
                  <a:pos x="1" y="137"/>
                </a:cxn>
                <a:cxn ang="0">
                  <a:pos x="2" y="137"/>
                </a:cxn>
                <a:cxn ang="0">
                  <a:pos x="4" y="138"/>
                </a:cxn>
                <a:cxn ang="0">
                  <a:pos x="7" y="137"/>
                </a:cxn>
                <a:cxn ang="0">
                  <a:pos x="8" y="135"/>
                </a:cxn>
                <a:cxn ang="0">
                  <a:pos x="9" y="132"/>
                </a:cxn>
                <a:cxn ang="0">
                  <a:pos x="9" y="132"/>
                </a:cxn>
                <a:cxn ang="0">
                  <a:pos x="11" y="124"/>
                </a:cxn>
                <a:cxn ang="0">
                  <a:pos x="16" y="116"/>
                </a:cxn>
                <a:cxn ang="0">
                  <a:pos x="21" y="108"/>
                </a:cxn>
                <a:cxn ang="0">
                  <a:pos x="27" y="99"/>
                </a:cxn>
                <a:cxn ang="0">
                  <a:pos x="41" y="83"/>
                </a:cxn>
                <a:cxn ang="0">
                  <a:pos x="52" y="68"/>
                </a:cxn>
                <a:cxn ang="0">
                  <a:pos x="52" y="68"/>
                </a:cxn>
                <a:cxn ang="0">
                  <a:pos x="74" y="38"/>
                </a:cxn>
                <a:cxn ang="0">
                  <a:pos x="84" y="23"/>
                </a:cxn>
                <a:cxn ang="0">
                  <a:pos x="94" y="7"/>
                </a:cxn>
                <a:cxn ang="0">
                  <a:pos x="94" y="7"/>
                </a:cxn>
                <a:cxn ang="0">
                  <a:pos x="95" y="5"/>
                </a:cxn>
                <a:cxn ang="0">
                  <a:pos x="95" y="3"/>
                </a:cxn>
                <a:cxn ang="0">
                  <a:pos x="94" y="2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5" h="138">
                  <a:moveTo>
                    <a:pt x="86" y="2"/>
                  </a:moveTo>
                  <a:lnTo>
                    <a:pt x="86" y="2"/>
                  </a:lnTo>
                  <a:lnTo>
                    <a:pt x="75" y="20"/>
                  </a:lnTo>
                  <a:lnTo>
                    <a:pt x="63" y="37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28" y="85"/>
                  </a:lnTo>
                  <a:lnTo>
                    <a:pt x="16" y="100"/>
                  </a:lnTo>
                  <a:lnTo>
                    <a:pt x="10" y="108"/>
                  </a:lnTo>
                  <a:lnTo>
                    <a:pt x="5" y="116"/>
                  </a:lnTo>
                  <a:lnTo>
                    <a:pt x="2" y="124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5"/>
                  </a:lnTo>
                  <a:lnTo>
                    <a:pt x="1" y="137"/>
                  </a:lnTo>
                  <a:lnTo>
                    <a:pt x="2" y="137"/>
                  </a:lnTo>
                  <a:lnTo>
                    <a:pt x="4" y="138"/>
                  </a:lnTo>
                  <a:lnTo>
                    <a:pt x="7" y="137"/>
                  </a:lnTo>
                  <a:lnTo>
                    <a:pt x="8" y="135"/>
                  </a:lnTo>
                  <a:lnTo>
                    <a:pt x="9" y="132"/>
                  </a:lnTo>
                  <a:lnTo>
                    <a:pt x="9" y="132"/>
                  </a:lnTo>
                  <a:lnTo>
                    <a:pt x="11" y="124"/>
                  </a:lnTo>
                  <a:lnTo>
                    <a:pt x="16" y="116"/>
                  </a:lnTo>
                  <a:lnTo>
                    <a:pt x="21" y="108"/>
                  </a:lnTo>
                  <a:lnTo>
                    <a:pt x="27" y="99"/>
                  </a:lnTo>
                  <a:lnTo>
                    <a:pt x="41" y="83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74" y="38"/>
                  </a:lnTo>
                  <a:lnTo>
                    <a:pt x="84" y="23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5" y="5"/>
                  </a:lnTo>
                  <a:lnTo>
                    <a:pt x="95" y="3"/>
                  </a:lnTo>
                  <a:lnTo>
                    <a:pt x="94" y="2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21" name="Freeform 618"/>
            <p:cNvSpPr/>
            <p:nvPr/>
          </p:nvSpPr>
          <p:spPr bwMode="auto">
            <a:xfrm>
              <a:off x="6721475" y="4275138"/>
              <a:ext cx="58738" cy="8413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1"/>
                </a:cxn>
                <a:cxn ang="0">
                  <a:pos x="88" y="19"/>
                </a:cxn>
                <a:cxn ang="0">
                  <a:pos x="75" y="38"/>
                </a:cxn>
                <a:cxn ang="0">
                  <a:pos x="65" y="56"/>
                </a:cxn>
                <a:cxn ang="0">
                  <a:pos x="53" y="75"/>
                </a:cxn>
                <a:cxn ang="0">
                  <a:pos x="53" y="75"/>
                </a:cxn>
                <a:cxn ang="0">
                  <a:pos x="39" y="94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20" y="123"/>
                </a:cxn>
                <a:cxn ang="0">
                  <a:pos x="13" y="132"/>
                </a:cxn>
                <a:cxn ang="0">
                  <a:pos x="6" y="141"/>
                </a:cxn>
                <a:cxn ang="0">
                  <a:pos x="0" y="151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6"/>
                </a:cxn>
                <a:cxn ang="0">
                  <a:pos x="2" y="157"/>
                </a:cxn>
                <a:cxn ang="0">
                  <a:pos x="4" y="158"/>
                </a:cxn>
                <a:cxn ang="0">
                  <a:pos x="5" y="158"/>
                </a:cxn>
                <a:cxn ang="0">
                  <a:pos x="7" y="157"/>
                </a:cxn>
                <a:cxn ang="0">
                  <a:pos x="8" y="156"/>
                </a:cxn>
                <a:cxn ang="0">
                  <a:pos x="8" y="156"/>
                </a:cxn>
                <a:cxn ang="0">
                  <a:pos x="13" y="150"/>
                </a:cxn>
                <a:cxn ang="0">
                  <a:pos x="18" y="143"/>
                </a:cxn>
                <a:cxn ang="0">
                  <a:pos x="24" y="138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39" y="111"/>
                </a:cxn>
                <a:cxn ang="0">
                  <a:pos x="53" y="90"/>
                </a:cxn>
                <a:cxn ang="0">
                  <a:pos x="53" y="90"/>
                </a:cxn>
                <a:cxn ang="0">
                  <a:pos x="66" y="71"/>
                </a:cxn>
                <a:cxn ang="0">
                  <a:pos x="79" y="49"/>
                </a:cxn>
                <a:cxn ang="0">
                  <a:pos x="92" y="28"/>
                </a:cxn>
                <a:cxn ang="0">
                  <a:pos x="99" y="18"/>
                </a:cxn>
                <a:cxn ang="0">
                  <a:pos x="108" y="9"/>
                </a:cxn>
                <a:cxn ang="0">
                  <a:pos x="108" y="9"/>
                </a:cxn>
                <a:cxn ang="0">
                  <a:pos x="109" y="8"/>
                </a:cxn>
                <a:cxn ang="0">
                  <a:pos x="109" y="5"/>
                </a:cxn>
                <a:cxn ang="0">
                  <a:pos x="109" y="3"/>
                </a:cxn>
                <a:cxn ang="0">
                  <a:pos x="108" y="2"/>
                </a:cxn>
                <a:cxn ang="0">
                  <a:pos x="105" y="1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9" h="158">
                  <a:moveTo>
                    <a:pt x="100" y="2"/>
                  </a:moveTo>
                  <a:lnTo>
                    <a:pt x="100" y="2"/>
                  </a:lnTo>
                  <a:lnTo>
                    <a:pt x="94" y="11"/>
                  </a:lnTo>
                  <a:lnTo>
                    <a:pt x="88" y="19"/>
                  </a:lnTo>
                  <a:lnTo>
                    <a:pt x="75" y="38"/>
                  </a:lnTo>
                  <a:lnTo>
                    <a:pt x="65" y="56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39" y="94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20" y="123"/>
                  </a:lnTo>
                  <a:lnTo>
                    <a:pt x="13" y="132"/>
                  </a:lnTo>
                  <a:lnTo>
                    <a:pt x="6" y="141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6"/>
                  </a:lnTo>
                  <a:lnTo>
                    <a:pt x="2" y="157"/>
                  </a:lnTo>
                  <a:lnTo>
                    <a:pt x="4" y="158"/>
                  </a:lnTo>
                  <a:lnTo>
                    <a:pt x="5" y="158"/>
                  </a:lnTo>
                  <a:lnTo>
                    <a:pt x="7" y="157"/>
                  </a:lnTo>
                  <a:lnTo>
                    <a:pt x="8" y="156"/>
                  </a:lnTo>
                  <a:lnTo>
                    <a:pt x="8" y="156"/>
                  </a:lnTo>
                  <a:lnTo>
                    <a:pt x="13" y="150"/>
                  </a:lnTo>
                  <a:lnTo>
                    <a:pt x="18" y="143"/>
                  </a:lnTo>
                  <a:lnTo>
                    <a:pt x="24" y="138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39" y="111"/>
                  </a:lnTo>
                  <a:lnTo>
                    <a:pt x="53" y="90"/>
                  </a:lnTo>
                  <a:lnTo>
                    <a:pt x="53" y="90"/>
                  </a:lnTo>
                  <a:lnTo>
                    <a:pt x="66" y="71"/>
                  </a:lnTo>
                  <a:lnTo>
                    <a:pt x="79" y="49"/>
                  </a:lnTo>
                  <a:lnTo>
                    <a:pt x="92" y="28"/>
                  </a:lnTo>
                  <a:lnTo>
                    <a:pt x="99" y="18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9" y="8"/>
                  </a:lnTo>
                  <a:lnTo>
                    <a:pt x="109" y="5"/>
                  </a:lnTo>
                  <a:lnTo>
                    <a:pt x="109" y="3"/>
                  </a:lnTo>
                  <a:lnTo>
                    <a:pt x="108" y="2"/>
                  </a:lnTo>
                  <a:lnTo>
                    <a:pt x="105" y="1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22" name="Freeform 619"/>
            <p:cNvSpPr/>
            <p:nvPr/>
          </p:nvSpPr>
          <p:spPr bwMode="auto">
            <a:xfrm>
              <a:off x="6726238" y="4329113"/>
              <a:ext cx="47625" cy="8890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7" y="11"/>
                </a:cxn>
                <a:cxn ang="0">
                  <a:pos x="72" y="21"/>
                </a:cxn>
                <a:cxn ang="0">
                  <a:pos x="60" y="39"/>
                </a:cxn>
                <a:cxn ang="0">
                  <a:pos x="50" y="58"/>
                </a:cxn>
                <a:cxn ang="0">
                  <a:pos x="45" y="67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32" y="97"/>
                </a:cxn>
                <a:cxn ang="0">
                  <a:pos x="22" y="118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2"/>
                </a:cxn>
                <a:cxn ang="0">
                  <a:pos x="0" y="163"/>
                </a:cxn>
                <a:cxn ang="0">
                  <a:pos x="1" y="165"/>
                </a:cxn>
                <a:cxn ang="0">
                  <a:pos x="3" y="166"/>
                </a:cxn>
                <a:cxn ang="0">
                  <a:pos x="4" y="167"/>
                </a:cxn>
                <a:cxn ang="0">
                  <a:pos x="6" y="167"/>
                </a:cxn>
                <a:cxn ang="0">
                  <a:pos x="7" y="166"/>
                </a:cxn>
                <a:cxn ang="0">
                  <a:pos x="8" y="164"/>
                </a:cxn>
                <a:cxn ang="0">
                  <a:pos x="8" y="164"/>
                </a:cxn>
                <a:cxn ang="0">
                  <a:pos x="27" y="128"/>
                </a:cxn>
                <a:cxn ang="0">
                  <a:pos x="36" y="111"/>
                </a:cxn>
                <a:cxn ang="0">
                  <a:pos x="45" y="93"/>
                </a:cxn>
                <a:cxn ang="0">
                  <a:pos x="45" y="93"/>
                </a:cxn>
                <a:cxn ang="0">
                  <a:pos x="49" y="82"/>
                </a:cxn>
                <a:cxn ang="0">
                  <a:pos x="55" y="71"/>
                </a:cxn>
                <a:cxn ang="0">
                  <a:pos x="66" y="50"/>
                </a:cxn>
                <a:cxn ang="0">
                  <a:pos x="79" y="29"/>
                </a:cxn>
                <a:cxn ang="0">
                  <a:pos x="85" y="19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67">
                  <a:moveTo>
                    <a:pt x="82" y="2"/>
                  </a:moveTo>
                  <a:lnTo>
                    <a:pt x="82" y="2"/>
                  </a:lnTo>
                  <a:lnTo>
                    <a:pt x="77" y="11"/>
                  </a:lnTo>
                  <a:lnTo>
                    <a:pt x="72" y="21"/>
                  </a:lnTo>
                  <a:lnTo>
                    <a:pt x="60" y="39"/>
                  </a:lnTo>
                  <a:lnTo>
                    <a:pt x="50" y="58"/>
                  </a:lnTo>
                  <a:lnTo>
                    <a:pt x="45" y="67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32" y="97"/>
                  </a:lnTo>
                  <a:lnTo>
                    <a:pt x="22" y="118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2"/>
                  </a:lnTo>
                  <a:lnTo>
                    <a:pt x="0" y="163"/>
                  </a:lnTo>
                  <a:lnTo>
                    <a:pt x="1" y="165"/>
                  </a:lnTo>
                  <a:lnTo>
                    <a:pt x="3" y="166"/>
                  </a:lnTo>
                  <a:lnTo>
                    <a:pt x="4" y="167"/>
                  </a:lnTo>
                  <a:lnTo>
                    <a:pt x="6" y="167"/>
                  </a:lnTo>
                  <a:lnTo>
                    <a:pt x="7" y="166"/>
                  </a:lnTo>
                  <a:lnTo>
                    <a:pt x="8" y="164"/>
                  </a:lnTo>
                  <a:lnTo>
                    <a:pt x="8" y="164"/>
                  </a:lnTo>
                  <a:lnTo>
                    <a:pt x="27" y="128"/>
                  </a:lnTo>
                  <a:lnTo>
                    <a:pt x="36" y="111"/>
                  </a:lnTo>
                  <a:lnTo>
                    <a:pt x="45" y="93"/>
                  </a:lnTo>
                  <a:lnTo>
                    <a:pt x="45" y="93"/>
                  </a:lnTo>
                  <a:lnTo>
                    <a:pt x="49" y="82"/>
                  </a:lnTo>
                  <a:lnTo>
                    <a:pt x="55" y="71"/>
                  </a:lnTo>
                  <a:lnTo>
                    <a:pt x="66" y="50"/>
                  </a:lnTo>
                  <a:lnTo>
                    <a:pt x="79" y="29"/>
                  </a:lnTo>
                  <a:lnTo>
                    <a:pt x="85" y="19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23" name="Freeform 620"/>
            <p:cNvSpPr/>
            <p:nvPr/>
          </p:nvSpPr>
          <p:spPr bwMode="auto">
            <a:xfrm>
              <a:off x="6731000" y="4384675"/>
              <a:ext cx="41275" cy="68263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1" y="14"/>
                </a:cxn>
                <a:cxn ang="0">
                  <a:pos x="52" y="26"/>
                </a:cxn>
                <a:cxn ang="0">
                  <a:pos x="45" y="38"/>
                </a:cxn>
                <a:cxn ang="0">
                  <a:pos x="39" y="50"/>
                </a:cxn>
                <a:cxn ang="0">
                  <a:pos x="39" y="50"/>
                </a:cxn>
                <a:cxn ang="0">
                  <a:pos x="30" y="69"/>
                </a:cxn>
                <a:cxn ang="0">
                  <a:pos x="21" y="87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44" y="67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1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6" h="128">
                  <a:moveTo>
                    <a:pt x="68" y="2"/>
                  </a:moveTo>
                  <a:lnTo>
                    <a:pt x="68" y="2"/>
                  </a:lnTo>
                  <a:lnTo>
                    <a:pt x="61" y="14"/>
                  </a:lnTo>
                  <a:lnTo>
                    <a:pt x="52" y="26"/>
                  </a:lnTo>
                  <a:lnTo>
                    <a:pt x="45" y="38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0" y="69"/>
                  </a:lnTo>
                  <a:lnTo>
                    <a:pt x="21" y="87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44" y="6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1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24" name="Freeform 621"/>
            <p:cNvSpPr/>
            <p:nvPr/>
          </p:nvSpPr>
          <p:spPr bwMode="auto">
            <a:xfrm>
              <a:off x="6737350" y="4427538"/>
              <a:ext cx="42863" cy="69850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68" y="8"/>
                </a:cxn>
                <a:cxn ang="0">
                  <a:pos x="64" y="14"/>
                </a:cxn>
                <a:cxn ang="0">
                  <a:pos x="57" y="26"/>
                </a:cxn>
                <a:cxn ang="0">
                  <a:pos x="52" y="40"/>
                </a:cxn>
                <a:cxn ang="0">
                  <a:pos x="46" y="53"/>
                </a:cxn>
                <a:cxn ang="0">
                  <a:pos x="46" y="53"/>
                </a:cxn>
                <a:cxn ang="0">
                  <a:pos x="38" y="72"/>
                </a:cxn>
                <a:cxn ang="0">
                  <a:pos x="27" y="92"/>
                </a:cxn>
                <a:cxn ang="0">
                  <a:pos x="14" y="109"/>
                </a:cxn>
                <a:cxn ang="0">
                  <a:pos x="2" y="126"/>
                </a:cxn>
                <a:cxn ang="0">
                  <a:pos x="2" y="126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1" y="131"/>
                </a:cxn>
                <a:cxn ang="0">
                  <a:pos x="2" y="132"/>
                </a:cxn>
                <a:cxn ang="0">
                  <a:pos x="3" y="133"/>
                </a:cxn>
                <a:cxn ang="0">
                  <a:pos x="5" y="134"/>
                </a:cxn>
                <a:cxn ang="0">
                  <a:pos x="7" y="133"/>
                </a:cxn>
                <a:cxn ang="0">
                  <a:pos x="8" y="132"/>
                </a:cxn>
                <a:cxn ang="0">
                  <a:pos x="8" y="132"/>
                </a:cxn>
                <a:cxn ang="0">
                  <a:pos x="18" y="120"/>
                </a:cxn>
                <a:cxn ang="0">
                  <a:pos x="28" y="105"/>
                </a:cxn>
                <a:cxn ang="0">
                  <a:pos x="44" y="76"/>
                </a:cxn>
                <a:cxn ang="0">
                  <a:pos x="44" y="76"/>
                </a:cxn>
                <a:cxn ang="0">
                  <a:pos x="53" y="58"/>
                </a:cxn>
                <a:cxn ang="0">
                  <a:pos x="60" y="41"/>
                </a:cxn>
                <a:cxn ang="0">
                  <a:pos x="68" y="24"/>
                </a:cxn>
                <a:cxn ang="0">
                  <a:pos x="73" y="16"/>
                </a:cxn>
                <a:cxn ang="0">
                  <a:pos x="80" y="9"/>
                </a:cxn>
                <a:cxn ang="0">
                  <a:pos x="80" y="9"/>
                </a:cxn>
                <a:cxn ang="0">
                  <a:pos x="81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1" h="134">
                  <a:moveTo>
                    <a:pt x="72" y="1"/>
                  </a:moveTo>
                  <a:lnTo>
                    <a:pt x="72" y="1"/>
                  </a:lnTo>
                  <a:lnTo>
                    <a:pt x="68" y="8"/>
                  </a:lnTo>
                  <a:lnTo>
                    <a:pt x="64" y="14"/>
                  </a:lnTo>
                  <a:lnTo>
                    <a:pt x="57" y="26"/>
                  </a:lnTo>
                  <a:lnTo>
                    <a:pt x="52" y="40"/>
                  </a:lnTo>
                  <a:lnTo>
                    <a:pt x="46" y="53"/>
                  </a:lnTo>
                  <a:lnTo>
                    <a:pt x="46" y="53"/>
                  </a:lnTo>
                  <a:lnTo>
                    <a:pt x="38" y="72"/>
                  </a:lnTo>
                  <a:lnTo>
                    <a:pt x="27" y="92"/>
                  </a:lnTo>
                  <a:lnTo>
                    <a:pt x="14" y="109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1" y="131"/>
                  </a:lnTo>
                  <a:lnTo>
                    <a:pt x="2" y="132"/>
                  </a:lnTo>
                  <a:lnTo>
                    <a:pt x="3" y="133"/>
                  </a:lnTo>
                  <a:lnTo>
                    <a:pt x="5" y="134"/>
                  </a:lnTo>
                  <a:lnTo>
                    <a:pt x="7" y="133"/>
                  </a:lnTo>
                  <a:lnTo>
                    <a:pt x="8" y="132"/>
                  </a:lnTo>
                  <a:lnTo>
                    <a:pt x="8" y="132"/>
                  </a:lnTo>
                  <a:lnTo>
                    <a:pt x="18" y="120"/>
                  </a:lnTo>
                  <a:lnTo>
                    <a:pt x="28" y="105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53" y="58"/>
                  </a:lnTo>
                  <a:lnTo>
                    <a:pt x="60" y="41"/>
                  </a:lnTo>
                  <a:lnTo>
                    <a:pt x="68" y="24"/>
                  </a:lnTo>
                  <a:lnTo>
                    <a:pt x="73" y="16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25" name="Freeform 622"/>
            <p:cNvSpPr/>
            <p:nvPr/>
          </p:nvSpPr>
          <p:spPr bwMode="auto">
            <a:xfrm>
              <a:off x="6742113" y="4470400"/>
              <a:ext cx="39688" cy="68263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58" y="17"/>
                </a:cxn>
                <a:cxn ang="0">
                  <a:pos x="51" y="32"/>
                </a:cxn>
                <a:cxn ang="0">
                  <a:pos x="44" y="47"/>
                </a:cxn>
                <a:cxn ang="0">
                  <a:pos x="35" y="62"/>
                </a:cxn>
                <a:cxn ang="0">
                  <a:pos x="35" y="62"/>
                </a:cxn>
                <a:cxn ang="0">
                  <a:pos x="18" y="91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4" y="129"/>
                </a:cxn>
                <a:cxn ang="0">
                  <a:pos x="6" y="129"/>
                </a:cxn>
                <a:cxn ang="0">
                  <a:pos x="8" y="128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43" y="67"/>
                </a:cxn>
                <a:cxn ang="0">
                  <a:pos x="43" y="67"/>
                </a:cxn>
                <a:cxn ang="0">
                  <a:pos x="58" y="36"/>
                </a:cxn>
                <a:cxn ang="0">
                  <a:pos x="66" y="22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7" y="5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7" h="129">
                  <a:moveTo>
                    <a:pt x="67" y="2"/>
                  </a:moveTo>
                  <a:lnTo>
                    <a:pt x="67" y="2"/>
                  </a:lnTo>
                  <a:lnTo>
                    <a:pt x="58" y="17"/>
                  </a:lnTo>
                  <a:lnTo>
                    <a:pt x="51" y="32"/>
                  </a:lnTo>
                  <a:lnTo>
                    <a:pt x="44" y="47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18" y="9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4" y="129"/>
                  </a:lnTo>
                  <a:lnTo>
                    <a:pt x="6" y="129"/>
                  </a:lnTo>
                  <a:lnTo>
                    <a:pt x="8" y="128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43" y="67"/>
                  </a:lnTo>
                  <a:lnTo>
                    <a:pt x="43" y="67"/>
                  </a:lnTo>
                  <a:lnTo>
                    <a:pt x="58" y="36"/>
                  </a:lnTo>
                  <a:lnTo>
                    <a:pt x="66" y="22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7" y="5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26" name="Freeform 623"/>
            <p:cNvSpPr>
              <a:spLocks noEditPoints="1"/>
            </p:cNvSpPr>
            <p:nvPr/>
          </p:nvSpPr>
          <p:spPr bwMode="auto">
            <a:xfrm>
              <a:off x="6256338" y="4065588"/>
              <a:ext cx="544513" cy="696913"/>
            </a:xfrm>
            <a:custGeom>
              <a:avLst/>
              <a:gdLst/>
              <a:ahLst/>
              <a:cxnLst>
                <a:cxn ang="0">
                  <a:pos x="117" y="1301"/>
                </a:cxn>
                <a:cxn ang="0">
                  <a:pos x="41" y="1242"/>
                </a:cxn>
                <a:cxn ang="0">
                  <a:pos x="6" y="1151"/>
                </a:cxn>
                <a:cxn ang="0">
                  <a:pos x="3" y="1060"/>
                </a:cxn>
                <a:cxn ang="0">
                  <a:pos x="8" y="908"/>
                </a:cxn>
                <a:cxn ang="0">
                  <a:pos x="17" y="676"/>
                </a:cxn>
                <a:cxn ang="0">
                  <a:pos x="20" y="219"/>
                </a:cxn>
                <a:cxn ang="0">
                  <a:pos x="27" y="195"/>
                </a:cxn>
                <a:cxn ang="0">
                  <a:pos x="44" y="84"/>
                </a:cxn>
                <a:cxn ang="0">
                  <a:pos x="130" y="15"/>
                </a:cxn>
                <a:cxn ang="0">
                  <a:pos x="297" y="1"/>
                </a:cxn>
                <a:cxn ang="0">
                  <a:pos x="482" y="2"/>
                </a:cxn>
                <a:cxn ang="0">
                  <a:pos x="620" y="6"/>
                </a:cxn>
                <a:cxn ang="0">
                  <a:pos x="794" y="9"/>
                </a:cxn>
                <a:cxn ang="0">
                  <a:pos x="923" y="31"/>
                </a:cxn>
                <a:cxn ang="0">
                  <a:pos x="1003" y="106"/>
                </a:cxn>
                <a:cxn ang="0">
                  <a:pos x="1014" y="195"/>
                </a:cxn>
                <a:cxn ang="0">
                  <a:pos x="1019" y="237"/>
                </a:cxn>
                <a:cxn ang="0">
                  <a:pos x="1016" y="335"/>
                </a:cxn>
                <a:cxn ang="0">
                  <a:pos x="1016" y="426"/>
                </a:cxn>
                <a:cxn ang="0">
                  <a:pos x="1019" y="541"/>
                </a:cxn>
                <a:cxn ang="0">
                  <a:pos x="1020" y="650"/>
                </a:cxn>
                <a:cxn ang="0">
                  <a:pos x="1014" y="735"/>
                </a:cxn>
                <a:cxn ang="0">
                  <a:pos x="1020" y="897"/>
                </a:cxn>
                <a:cxn ang="0">
                  <a:pos x="1026" y="1044"/>
                </a:cxn>
                <a:cxn ang="0">
                  <a:pos x="1026" y="1132"/>
                </a:cxn>
                <a:cxn ang="0">
                  <a:pos x="1017" y="1204"/>
                </a:cxn>
                <a:cxn ang="0">
                  <a:pos x="946" y="1287"/>
                </a:cxn>
                <a:cxn ang="0">
                  <a:pos x="847" y="1313"/>
                </a:cxn>
                <a:cxn ang="0">
                  <a:pos x="837" y="1313"/>
                </a:cxn>
                <a:cxn ang="0">
                  <a:pos x="803" y="1309"/>
                </a:cxn>
                <a:cxn ang="0">
                  <a:pos x="719" y="1311"/>
                </a:cxn>
                <a:cxn ang="0">
                  <a:pos x="267" y="1318"/>
                </a:cxn>
                <a:cxn ang="0">
                  <a:pos x="457" y="1282"/>
                </a:cxn>
                <a:cxn ang="0">
                  <a:pos x="675" y="1278"/>
                </a:cxn>
                <a:cxn ang="0">
                  <a:pos x="822" y="1274"/>
                </a:cxn>
                <a:cxn ang="0">
                  <a:pos x="881" y="1273"/>
                </a:cxn>
                <a:cxn ang="0">
                  <a:pos x="949" y="1240"/>
                </a:cxn>
                <a:cxn ang="0">
                  <a:pos x="988" y="1178"/>
                </a:cxn>
                <a:cxn ang="0">
                  <a:pos x="993" y="1096"/>
                </a:cxn>
                <a:cxn ang="0">
                  <a:pos x="978" y="963"/>
                </a:cxn>
                <a:cxn ang="0">
                  <a:pos x="981" y="753"/>
                </a:cxn>
                <a:cxn ang="0">
                  <a:pos x="978" y="509"/>
                </a:cxn>
                <a:cxn ang="0">
                  <a:pos x="982" y="371"/>
                </a:cxn>
                <a:cxn ang="0">
                  <a:pos x="975" y="291"/>
                </a:cxn>
                <a:cxn ang="0">
                  <a:pos x="980" y="198"/>
                </a:cxn>
                <a:cxn ang="0">
                  <a:pos x="965" y="115"/>
                </a:cxn>
                <a:cxn ang="0">
                  <a:pos x="909" y="64"/>
                </a:cxn>
                <a:cxn ang="0">
                  <a:pos x="764" y="47"/>
                </a:cxn>
                <a:cxn ang="0">
                  <a:pos x="428" y="37"/>
                </a:cxn>
                <a:cxn ang="0">
                  <a:pos x="260" y="38"/>
                </a:cxn>
                <a:cxn ang="0">
                  <a:pos x="123" y="53"/>
                </a:cxn>
                <a:cxn ang="0">
                  <a:pos x="78" y="97"/>
                </a:cxn>
                <a:cxn ang="0">
                  <a:pos x="63" y="189"/>
                </a:cxn>
                <a:cxn ang="0">
                  <a:pos x="54" y="283"/>
                </a:cxn>
                <a:cxn ang="0">
                  <a:pos x="52" y="699"/>
                </a:cxn>
                <a:cxn ang="0">
                  <a:pos x="43" y="895"/>
                </a:cxn>
                <a:cxn ang="0">
                  <a:pos x="36" y="1076"/>
                </a:cxn>
                <a:cxn ang="0">
                  <a:pos x="41" y="1123"/>
                </a:cxn>
                <a:cxn ang="0">
                  <a:pos x="68" y="1214"/>
                </a:cxn>
                <a:cxn ang="0">
                  <a:pos x="159" y="1274"/>
                </a:cxn>
                <a:cxn ang="0">
                  <a:pos x="316" y="1281"/>
                </a:cxn>
              </a:cxnLst>
              <a:rect l="0" t="0" r="r" b="b"/>
              <a:pathLst>
                <a:path w="1029" h="1318">
                  <a:moveTo>
                    <a:pt x="249" y="1318"/>
                  </a:moveTo>
                  <a:lnTo>
                    <a:pt x="249" y="1318"/>
                  </a:lnTo>
                  <a:lnTo>
                    <a:pt x="226" y="1318"/>
                  </a:lnTo>
                  <a:lnTo>
                    <a:pt x="203" y="1317"/>
                  </a:lnTo>
                  <a:lnTo>
                    <a:pt x="180" y="1315"/>
                  </a:lnTo>
                  <a:lnTo>
                    <a:pt x="158" y="1311"/>
                  </a:lnTo>
                  <a:lnTo>
                    <a:pt x="137" y="1307"/>
                  </a:lnTo>
                  <a:lnTo>
                    <a:pt x="117" y="1301"/>
                  </a:lnTo>
                  <a:lnTo>
                    <a:pt x="107" y="1297"/>
                  </a:lnTo>
                  <a:lnTo>
                    <a:pt x="98" y="1292"/>
                  </a:lnTo>
                  <a:lnTo>
                    <a:pt x="89" y="1288"/>
                  </a:lnTo>
                  <a:lnTo>
                    <a:pt x="81" y="1281"/>
                  </a:lnTo>
                  <a:lnTo>
                    <a:pt x="81" y="1281"/>
                  </a:lnTo>
                  <a:lnTo>
                    <a:pt x="66" y="1270"/>
                  </a:lnTo>
                  <a:lnTo>
                    <a:pt x="54" y="1257"/>
                  </a:lnTo>
                  <a:lnTo>
                    <a:pt x="41" y="1242"/>
                  </a:lnTo>
                  <a:lnTo>
                    <a:pt x="31" y="1225"/>
                  </a:lnTo>
                  <a:lnTo>
                    <a:pt x="23" y="1209"/>
                  </a:lnTo>
                  <a:lnTo>
                    <a:pt x="15" y="1190"/>
                  </a:lnTo>
                  <a:lnTo>
                    <a:pt x="10" y="1172"/>
                  </a:lnTo>
                  <a:lnTo>
                    <a:pt x="7" y="1153"/>
                  </a:lnTo>
                  <a:lnTo>
                    <a:pt x="7" y="1152"/>
                  </a:lnTo>
                  <a:lnTo>
                    <a:pt x="6" y="1151"/>
                  </a:lnTo>
                  <a:lnTo>
                    <a:pt x="6" y="1151"/>
                  </a:lnTo>
                  <a:lnTo>
                    <a:pt x="5" y="1147"/>
                  </a:lnTo>
                  <a:lnTo>
                    <a:pt x="5" y="1147"/>
                  </a:lnTo>
                  <a:lnTo>
                    <a:pt x="3" y="1136"/>
                  </a:lnTo>
                  <a:lnTo>
                    <a:pt x="1" y="1126"/>
                  </a:lnTo>
                  <a:lnTo>
                    <a:pt x="0" y="1104"/>
                  </a:lnTo>
                  <a:lnTo>
                    <a:pt x="1" y="1082"/>
                  </a:lnTo>
                  <a:lnTo>
                    <a:pt x="3" y="1060"/>
                  </a:lnTo>
                  <a:lnTo>
                    <a:pt x="3" y="1060"/>
                  </a:lnTo>
                  <a:lnTo>
                    <a:pt x="5" y="1031"/>
                  </a:lnTo>
                  <a:lnTo>
                    <a:pt x="5" y="1031"/>
                  </a:lnTo>
                  <a:lnTo>
                    <a:pt x="6" y="1001"/>
                  </a:lnTo>
                  <a:lnTo>
                    <a:pt x="6" y="1001"/>
                  </a:lnTo>
                  <a:lnTo>
                    <a:pt x="9" y="955"/>
                  </a:lnTo>
                  <a:lnTo>
                    <a:pt x="9" y="932"/>
                  </a:lnTo>
                  <a:lnTo>
                    <a:pt x="8" y="908"/>
                  </a:lnTo>
                  <a:lnTo>
                    <a:pt x="8" y="908"/>
                  </a:lnTo>
                  <a:lnTo>
                    <a:pt x="7" y="889"/>
                  </a:lnTo>
                  <a:lnTo>
                    <a:pt x="7" y="868"/>
                  </a:lnTo>
                  <a:lnTo>
                    <a:pt x="8" y="827"/>
                  </a:lnTo>
                  <a:lnTo>
                    <a:pt x="10" y="786"/>
                  </a:lnTo>
                  <a:lnTo>
                    <a:pt x="12" y="745"/>
                  </a:lnTo>
                  <a:lnTo>
                    <a:pt x="12" y="745"/>
                  </a:lnTo>
                  <a:lnTo>
                    <a:pt x="17" y="676"/>
                  </a:lnTo>
                  <a:lnTo>
                    <a:pt x="17" y="676"/>
                  </a:lnTo>
                  <a:lnTo>
                    <a:pt x="18" y="619"/>
                  </a:lnTo>
                  <a:lnTo>
                    <a:pt x="20" y="561"/>
                  </a:lnTo>
                  <a:lnTo>
                    <a:pt x="18" y="448"/>
                  </a:lnTo>
                  <a:lnTo>
                    <a:pt x="18" y="448"/>
                  </a:lnTo>
                  <a:lnTo>
                    <a:pt x="17" y="334"/>
                  </a:lnTo>
                  <a:lnTo>
                    <a:pt x="17" y="277"/>
                  </a:lnTo>
                  <a:lnTo>
                    <a:pt x="20" y="219"/>
                  </a:lnTo>
                  <a:lnTo>
                    <a:pt x="20" y="219"/>
                  </a:lnTo>
                  <a:lnTo>
                    <a:pt x="21" y="214"/>
                  </a:lnTo>
                  <a:lnTo>
                    <a:pt x="24" y="209"/>
                  </a:lnTo>
                  <a:lnTo>
                    <a:pt x="25" y="208"/>
                  </a:lnTo>
                  <a:lnTo>
                    <a:pt x="25" y="207"/>
                  </a:lnTo>
                  <a:lnTo>
                    <a:pt x="25" y="207"/>
                  </a:lnTo>
                  <a:lnTo>
                    <a:pt x="26" y="201"/>
                  </a:lnTo>
                  <a:lnTo>
                    <a:pt x="27" y="195"/>
                  </a:lnTo>
                  <a:lnTo>
                    <a:pt x="27" y="195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9" y="143"/>
                  </a:lnTo>
                  <a:lnTo>
                    <a:pt x="30" y="13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38" y="101"/>
                  </a:lnTo>
                  <a:lnTo>
                    <a:pt x="44" y="84"/>
                  </a:lnTo>
                  <a:lnTo>
                    <a:pt x="53" y="70"/>
                  </a:lnTo>
                  <a:lnTo>
                    <a:pt x="61" y="56"/>
                  </a:lnTo>
                  <a:lnTo>
                    <a:pt x="72" y="45"/>
                  </a:lnTo>
                  <a:lnTo>
                    <a:pt x="84" y="36"/>
                  </a:lnTo>
                  <a:lnTo>
                    <a:pt x="96" y="27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30" y="15"/>
                  </a:lnTo>
                  <a:lnTo>
                    <a:pt x="151" y="11"/>
                  </a:lnTo>
                  <a:lnTo>
                    <a:pt x="171" y="7"/>
                  </a:lnTo>
                  <a:lnTo>
                    <a:pt x="192" y="4"/>
                  </a:lnTo>
                  <a:lnTo>
                    <a:pt x="213" y="3"/>
                  </a:lnTo>
                  <a:lnTo>
                    <a:pt x="234" y="2"/>
                  </a:lnTo>
                  <a:lnTo>
                    <a:pt x="277" y="1"/>
                  </a:lnTo>
                  <a:lnTo>
                    <a:pt x="277" y="1"/>
                  </a:lnTo>
                  <a:lnTo>
                    <a:pt x="297" y="1"/>
                  </a:lnTo>
                  <a:lnTo>
                    <a:pt x="297" y="1"/>
                  </a:lnTo>
                  <a:lnTo>
                    <a:pt x="322" y="1"/>
                  </a:lnTo>
                  <a:lnTo>
                    <a:pt x="322" y="1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448" y="2"/>
                  </a:lnTo>
                  <a:lnTo>
                    <a:pt x="448" y="2"/>
                  </a:lnTo>
                  <a:lnTo>
                    <a:pt x="482" y="2"/>
                  </a:lnTo>
                  <a:lnTo>
                    <a:pt x="513" y="0"/>
                  </a:lnTo>
                  <a:lnTo>
                    <a:pt x="513" y="0"/>
                  </a:lnTo>
                  <a:lnTo>
                    <a:pt x="536" y="0"/>
                  </a:lnTo>
                  <a:lnTo>
                    <a:pt x="536" y="0"/>
                  </a:lnTo>
                  <a:lnTo>
                    <a:pt x="556" y="0"/>
                  </a:lnTo>
                  <a:lnTo>
                    <a:pt x="577" y="1"/>
                  </a:lnTo>
                  <a:lnTo>
                    <a:pt x="620" y="6"/>
                  </a:lnTo>
                  <a:lnTo>
                    <a:pt x="620" y="6"/>
                  </a:lnTo>
                  <a:lnTo>
                    <a:pt x="661" y="9"/>
                  </a:lnTo>
                  <a:lnTo>
                    <a:pt x="683" y="11"/>
                  </a:lnTo>
                  <a:lnTo>
                    <a:pt x="705" y="11"/>
                  </a:lnTo>
                  <a:lnTo>
                    <a:pt x="705" y="11"/>
                  </a:lnTo>
                  <a:lnTo>
                    <a:pt x="748" y="10"/>
                  </a:lnTo>
                  <a:lnTo>
                    <a:pt x="748" y="10"/>
                  </a:lnTo>
                  <a:lnTo>
                    <a:pt x="794" y="9"/>
                  </a:lnTo>
                  <a:lnTo>
                    <a:pt x="794" y="9"/>
                  </a:lnTo>
                  <a:lnTo>
                    <a:pt x="815" y="10"/>
                  </a:lnTo>
                  <a:lnTo>
                    <a:pt x="839" y="11"/>
                  </a:lnTo>
                  <a:lnTo>
                    <a:pt x="865" y="14"/>
                  </a:lnTo>
                  <a:lnTo>
                    <a:pt x="878" y="17"/>
                  </a:lnTo>
                  <a:lnTo>
                    <a:pt x="890" y="20"/>
                  </a:lnTo>
                  <a:lnTo>
                    <a:pt x="890" y="20"/>
                  </a:lnTo>
                  <a:lnTo>
                    <a:pt x="908" y="25"/>
                  </a:lnTo>
                  <a:lnTo>
                    <a:pt x="923" y="31"/>
                  </a:lnTo>
                  <a:lnTo>
                    <a:pt x="937" y="39"/>
                  </a:lnTo>
                  <a:lnTo>
                    <a:pt x="950" y="47"/>
                  </a:lnTo>
                  <a:lnTo>
                    <a:pt x="963" y="57"/>
                  </a:lnTo>
                  <a:lnTo>
                    <a:pt x="975" y="69"/>
                  </a:lnTo>
                  <a:lnTo>
                    <a:pt x="987" y="82"/>
                  </a:lnTo>
                  <a:lnTo>
                    <a:pt x="997" y="97"/>
                  </a:lnTo>
                  <a:lnTo>
                    <a:pt x="997" y="97"/>
                  </a:lnTo>
                  <a:lnTo>
                    <a:pt x="1003" y="106"/>
                  </a:lnTo>
                  <a:lnTo>
                    <a:pt x="1007" y="115"/>
                  </a:lnTo>
                  <a:lnTo>
                    <a:pt x="1010" y="125"/>
                  </a:lnTo>
                  <a:lnTo>
                    <a:pt x="1012" y="134"/>
                  </a:lnTo>
                  <a:lnTo>
                    <a:pt x="1013" y="143"/>
                  </a:lnTo>
                  <a:lnTo>
                    <a:pt x="1014" y="153"/>
                  </a:lnTo>
                  <a:lnTo>
                    <a:pt x="1014" y="172"/>
                  </a:lnTo>
                  <a:lnTo>
                    <a:pt x="1014" y="172"/>
                  </a:lnTo>
                  <a:lnTo>
                    <a:pt x="1014" y="195"/>
                  </a:lnTo>
                  <a:lnTo>
                    <a:pt x="1016" y="207"/>
                  </a:lnTo>
                  <a:lnTo>
                    <a:pt x="1018" y="218"/>
                  </a:lnTo>
                  <a:lnTo>
                    <a:pt x="1018" y="219"/>
                  </a:lnTo>
                  <a:lnTo>
                    <a:pt x="1018" y="220"/>
                  </a:lnTo>
                  <a:lnTo>
                    <a:pt x="1018" y="220"/>
                  </a:lnTo>
                  <a:lnTo>
                    <a:pt x="1020" y="225"/>
                  </a:lnTo>
                  <a:lnTo>
                    <a:pt x="1020" y="231"/>
                  </a:lnTo>
                  <a:lnTo>
                    <a:pt x="1019" y="237"/>
                  </a:lnTo>
                  <a:lnTo>
                    <a:pt x="1017" y="242"/>
                  </a:lnTo>
                  <a:lnTo>
                    <a:pt x="1016" y="243"/>
                  </a:lnTo>
                  <a:lnTo>
                    <a:pt x="1016" y="245"/>
                  </a:lnTo>
                  <a:lnTo>
                    <a:pt x="1016" y="245"/>
                  </a:lnTo>
                  <a:lnTo>
                    <a:pt x="1013" y="268"/>
                  </a:lnTo>
                  <a:lnTo>
                    <a:pt x="1012" y="291"/>
                  </a:lnTo>
                  <a:lnTo>
                    <a:pt x="1013" y="312"/>
                  </a:lnTo>
                  <a:lnTo>
                    <a:pt x="1016" y="335"/>
                  </a:lnTo>
                  <a:lnTo>
                    <a:pt x="1016" y="335"/>
                  </a:lnTo>
                  <a:lnTo>
                    <a:pt x="1018" y="353"/>
                  </a:lnTo>
                  <a:lnTo>
                    <a:pt x="1019" y="370"/>
                  </a:lnTo>
                  <a:lnTo>
                    <a:pt x="1019" y="387"/>
                  </a:lnTo>
                  <a:lnTo>
                    <a:pt x="1018" y="405"/>
                  </a:lnTo>
                  <a:lnTo>
                    <a:pt x="1018" y="405"/>
                  </a:lnTo>
                  <a:lnTo>
                    <a:pt x="1016" y="426"/>
                  </a:lnTo>
                  <a:lnTo>
                    <a:pt x="1016" y="426"/>
                  </a:lnTo>
                  <a:lnTo>
                    <a:pt x="1013" y="461"/>
                  </a:lnTo>
                  <a:lnTo>
                    <a:pt x="1012" y="478"/>
                  </a:lnTo>
                  <a:lnTo>
                    <a:pt x="1013" y="496"/>
                  </a:lnTo>
                  <a:lnTo>
                    <a:pt x="1013" y="496"/>
                  </a:lnTo>
                  <a:lnTo>
                    <a:pt x="1014" y="510"/>
                  </a:lnTo>
                  <a:lnTo>
                    <a:pt x="1017" y="524"/>
                  </a:lnTo>
                  <a:lnTo>
                    <a:pt x="1017" y="524"/>
                  </a:lnTo>
                  <a:lnTo>
                    <a:pt x="1019" y="541"/>
                  </a:lnTo>
                  <a:lnTo>
                    <a:pt x="1020" y="552"/>
                  </a:lnTo>
                  <a:lnTo>
                    <a:pt x="1020" y="561"/>
                  </a:lnTo>
                  <a:lnTo>
                    <a:pt x="1020" y="561"/>
                  </a:lnTo>
                  <a:lnTo>
                    <a:pt x="1019" y="586"/>
                  </a:lnTo>
                  <a:lnTo>
                    <a:pt x="1020" y="610"/>
                  </a:lnTo>
                  <a:lnTo>
                    <a:pt x="1020" y="610"/>
                  </a:lnTo>
                  <a:lnTo>
                    <a:pt x="1020" y="629"/>
                  </a:lnTo>
                  <a:lnTo>
                    <a:pt x="1020" y="650"/>
                  </a:lnTo>
                  <a:lnTo>
                    <a:pt x="1020" y="650"/>
                  </a:lnTo>
                  <a:lnTo>
                    <a:pt x="1019" y="667"/>
                  </a:lnTo>
                  <a:lnTo>
                    <a:pt x="1017" y="684"/>
                  </a:lnTo>
                  <a:lnTo>
                    <a:pt x="1017" y="684"/>
                  </a:lnTo>
                  <a:lnTo>
                    <a:pt x="1014" y="709"/>
                  </a:lnTo>
                  <a:lnTo>
                    <a:pt x="1014" y="723"/>
                  </a:lnTo>
                  <a:lnTo>
                    <a:pt x="1014" y="735"/>
                  </a:lnTo>
                  <a:lnTo>
                    <a:pt x="1014" y="735"/>
                  </a:lnTo>
                  <a:lnTo>
                    <a:pt x="1017" y="775"/>
                  </a:lnTo>
                  <a:lnTo>
                    <a:pt x="1017" y="775"/>
                  </a:lnTo>
                  <a:lnTo>
                    <a:pt x="1020" y="805"/>
                  </a:lnTo>
                  <a:lnTo>
                    <a:pt x="1021" y="836"/>
                  </a:lnTo>
                  <a:lnTo>
                    <a:pt x="1021" y="867"/>
                  </a:lnTo>
                  <a:lnTo>
                    <a:pt x="1021" y="881"/>
                  </a:lnTo>
                  <a:lnTo>
                    <a:pt x="1020" y="897"/>
                  </a:lnTo>
                  <a:lnTo>
                    <a:pt x="1020" y="897"/>
                  </a:lnTo>
                  <a:lnTo>
                    <a:pt x="1018" y="918"/>
                  </a:lnTo>
                  <a:lnTo>
                    <a:pt x="1017" y="937"/>
                  </a:lnTo>
                  <a:lnTo>
                    <a:pt x="1016" y="956"/>
                  </a:lnTo>
                  <a:lnTo>
                    <a:pt x="1017" y="975"/>
                  </a:lnTo>
                  <a:lnTo>
                    <a:pt x="1018" y="992"/>
                  </a:lnTo>
                  <a:lnTo>
                    <a:pt x="1020" y="1010"/>
                  </a:lnTo>
                  <a:lnTo>
                    <a:pt x="1023" y="1027"/>
                  </a:lnTo>
                  <a:lnTo>
                    <a:pt x="1026" y="1044"/>
                  </a:lnTo>
                  <a:lnTo>
                    <a:pt x="1026" y="1044"/>
                  </a:lnTo>
                  <a:lnTo>
                    <a:pt x="1028" y="1059"/>
                  </a:lnTo>
                  <a:lnTo>
                    <a:pt x="1029" y="1073"/>
                  </a:lnTo>
                  <a:lnTo>
                    <a:pt x="1028" y="1089"/>
                  </a:lnTo>
                  <a:lnTo>
                    <a:pt x="1027" y="1103"/>
                  </a:lnTo>
                  <a:lnTo>
                    <a:pt x="1027" y="1103"/>
                  </a:lnTo>
                  <a:lnTo>
                    <a:pt x="1026" y="1118"/>
                  </a:lnTo>
                  <a:lnTo>
                    <a:pt x="1026" y="1132"/>
                  </a:lnTo>
                  <a:lnTo>
                    <a:pt x="1026" y="1132"/>
                  </a:lnTo>
                  <a:lnTo>
                    <a:pt x="1026" y="1146"/>
                  </a:lnTo>
                  <a:lnTo>
                    <a:pt x="1026" y="1146"/>
                  </a:lnTo>
                  <a:lnTo>
                    <a:pt x="1026" y="1168"/>
                  </a:lnTo>
                  <a:lnTo>
                    <a:pt x="1024" y="1179"/>
                  </a:lnTo>
                  <a:lnTo>
                    <a:pt x="1022" y="1189"/>
                  </a:lnTo>
                  <a:lnTo>
                    <a:pt x="1022" y="1189"/>
                  </a:lnTo>
                  <a:lnTo>
                    <a:pt x="1017" y="1204"/>
                  </a:lnTo>
                  <a:lnTo>
                    <a:pt x="1010" y="1217"/>
                  </a:lnTo>
                  <a:lnTo>
                    <a:pt x="1003" y="1230"/>
                  </a:lnTo>
                  <a:lnTo>
                    <a:pt x="996" y="1241"/>
                  </a:lnTo>
                  <a:lnTo>
                    <a:pt x="988" y="1252"/>
                  </a:lnTo>
                  <a:lnTo>
                    <a:pt x="978" y="1262"/>
                  </a:lnTo>
                  <a:lnTo>
                    <a:pt x="968" y="1271"/>
                  </a:lnTo>
                  <a:lnTo>
                    <a:pt x="957" y="1279"/>
                  </a:lnTo>
                  <a:lnTo>
                    <a:pt x="946" y="1287"/>
                  </a:lnTo>
                  <a:lnTo>
                    <a:pt x="935" y="1293"/>
                  </a:lnTo>
                  <a:lnTo>
                    <a:pt x="921" y="1298"/>
                  </a:lnTo>
                  <a:lnTo>
                    <a:pt x="908" y="1303"/>
                  </a:lnTo>
                  <a:lnTo>
                    <a:pt x="894" y="1306"/>
                  </a:lnTo>
                  <a:lnTo>
                    <a:pt x="879" y="1309"/>
                  </a:lnTo>
                  <a:lnTo>
                    <a:pt x="863" y="1311"/>
                  </a:lnTo>
                  <a:lnTo>
                    <a:pt x="847" y="1313"/>
                  </a:lnTo>
                  <a:lnTo>
                    <a:pt x="847" y="1313"/>
                  </a:lnTo>
                  <a:lnTo>
                    <a:pt x="846" y="1313"/>
                  </a:lnTo>
                  <a:lnTo>
                    <a:pt x="846" y="1313"/>
                  </a:lnTo>
                  <a:lnTo>
                    <a:pt x="842" y="1313"/>
                  </a:lnTo>
                  <a:lnTo>
                    <a:pt x="842" y="1313"/>
                  </a:lnTo>
                  <a:lnTo>
                    <a:pt x="840" y="1313"/>
                  </a:lnTo>
                  <a:lnTo>
                    <a:pt x="838" y="1313"/>
                  </a:lnTo>
                  <a:lnTo>
                    <a:pt x="837" y="1313"/>
                  </a:lnTo>
                  <a:lnTo>
                    <a:pt x="837" y="1313"/>
                  </a:lnTo>
                  <a:lnTo>
                    <a:pt x="833" y="1311"/>
                  </a:lnTo>
                  <a:lnTo>
                    <a:pt x="829" y="1310"/>
                  </a:lnTo>
                  <a:lnTo>
                    <a:pt x="828" y="1310"/>
                  </a:lnTo>
                  <a:lnTo>
                    <a:pt x="827" y="1309"/>
                  </a:lnTo>
                  <a:lnTo>
                    <a:pt x="827" y="1309"/>
                  </a:lnTo>
                  <a:lnTo>
                    <a:pt x="817" y="1309"/>
                  </a:lnTo>
                  <a:lnTo>
                    <a:pt x="817" y="1309"/>
                  </a:lnTo>
                  <a:lnTo>
                    <a:pt x="803" y="1309"/>
                  </a:lnTo>
                  <a:lnTo>
                    <a:pt x="790" y="1311"/>
                  </a:lnTo>
                  <a:lnTo>
                    <a:pt x="790" y="1311"/>
                  </a:lnTo>
                  <a:lnTo>
                    <a:pt x="769" y="1313"/>
                  </a:lnTo>
                  <a:lnTo>
                    <a:pt x="769" y="1313"/>
                  </a:lnTo>
                  <a:lnTo>
                    <a:pt x="744" y="1313"/>
                  </a:lnTo>
                  <a:lnTo>
                    <a:pt x="744" y="1313"/>
                  </a:lnTo>
                  <a:lnTo>
                    <a:pt x="719" y="1311"/>
                  </a:lnTo>
                  <a:lnTo>
                    <a:pt x="719" y="1311"/>
                  </a:lnTo>
                  <a:lnTo>
                    <a:pt x="694" y="1313"/>
                  </a:lnTo>
                  <a:lnTo>
                    <a:pt x="666" y="1314"/>
                  </a:lnTo>
                  <a:lnTo>
                    <a:pt x="666" y="1314"/>
                  </a:lnTo>
                  <a:lnTo>
                    <a:pt x="609" y="1316"/>
                  </a:lnTo>
                  <a:lnTo>
                    <a:pt x="552" y="1317"/>
                  </a:lnTo>
                  <a:lnTo>
                    <a:pt x="552" y="1317"/>
                  </a:lnTo>
                  <a:lnTo>
                    <a:pt x="413" y="1318"/>
                  </a:lnTo>
                  <a:lnTo>
                    <a:pt x="267" y="1318"/>
                  </a:lnTo>
                  <a:lnTo>
                    <a:pt x="267" y="1318"/>
                  </a:lnTo>
                  <a:lnTo>
                    <a:pt x="249" y="1318"/>
                  </a:lnTo>
                  <a:lnTo>
                    <a:pt x="249" y="1318"/>
                  </a:lnTo>
                  <a:close/>
                  <a:moveTo>
                    <a:pt x="368" y="1281"/>
                  </a:moveTo>
                  <a:lnTo>
                    <a:pt x="368" y="1281"/>
                  </a:lnTo>
                  <a:lnTo>
                    <a:pt x="412" y="1281"/>
                  </a:lnTo>
                  <a:lnTo>
                    <a:pt x="457" y="1282"/>
                  </a:lnTo>
                  <a:lnTo>
                    <a:pt x="457" y="1282"/>
                  </a:lnTo>
                  <a:lnTo>
                    <a:pt x="502" y="1283"/>
                  </a:lnTo>
                  <a:lnTo>
                    <a:pt x="549" y="1285"/>
                  </a:lnTo>
                  <a:lnTo>
                    <a:pt x="549" y="1285"/>
                  </a:lnTo>
                  <a:lnTo>
                    <a:pt x="601" y="1283"/>
                  </a:lnTo>
                  <a:lnTo>
                    <a:pt x="625" y="1282"/>
                  </a:lnTo>
                  <a:lnTo>
                    <a:pt x="648" y="1280"/>
                  </a:lnTo>
                  <a:lnTo>
                    <a:pt x="648" y="1280"/>
                  </a:lnTo>
                  <a:lnTo>
                    <a:pt x="675" y="1278"/>
                  </a:lnTo>
                  <a:lnTo>
                    <a:pt x="703" y="1277"/>
                  </a:lnTo>
                  <a:lnTo>
                    <a:pt x="762" y="1276"/>
                  </a:lnTo>
                  <a:lnTo>
                    <a:pt x="771" y="1276"/>
                  </a:lnTo>
                  <a:lnTo>
                    <a:pt x="771" y="1276"/>
                  </a:lnTo>
                  <a:lnTo>
                    <a:pt x="796" y="1275"/>
                  </a:lnTo>
                  <a:lnTo>
                    <a:pt x="796" y="1275"/>
                  </a:lnTo>
                  <a:lnTo>
                    <a:pt x="809" y="1274"/>
                  </a:lnTo>
                  <a:lnTo>
                    <a:pt x="822" y="1274"/>
                  </a:lnTo>
                  <a:lnTo>
                    <a:pt x="822" y="1274"/>
                  </a:lnTo>
                  <a:lnTo>
                    <a:pt x="834" y="1274"/>
                  </a:lnTo>
                  <a:lnTo>
                    <a:pt x="845" y="1276"/>
                  </a:lnTo>
                  <a:lnTo>
                    <a:pt x="846" y="1276"/>
                  </a:lnTo>
                  <a:lnTo>
                    <a:pt x="847" y="1276"/>
                  </a:lnTo>
                  <a:lnTo>
                    <a:pt x="847" y="1276"/>
                  </a:lnTo>
                  <a:lnTo>
                    <a:pt x="869" y="1274"/>
                  </a:lnTo>
                  <a:lnTo>
                    <a:pt x="881" y="1273"/>
                  </a:lnTo>
                  <a:lnTo>
                    <a:pt x="890" y="1271"/>
                  </a:lnTo>
                  <a:lnTo>
                    <a:pt x="900" y="1268"/>
                  </a:lnTo>
                  <a:lnTo>
                    <a:pt x="910" y="1265"/>
                  </a:lnTo>
                  <a:lnTo>
                    <a:pt x="918" y="1262"/>
                  </a:lnTo>
                  <a:lnTo>
                    <a:pt x="926" y="1257"/>
                  </a:lnTo>
                  <a:lnTo>
                    <a:pt x="935" y="1252"/>
                  </a:lnTo>
                  <a:lnTo>
                    <a:pt x="942" y="1246"/>
                  </a:lnTo>
                  <a:lnTo>
                    <a:pt x="949" y="1240"/>
                  </a:lnTo>
                  <a:lnTo>
                    <a:pt x="955" y="1234"/>
                  </a:lnTo>
                  <a:lnTo>
                    <a:pt x="963" y="1225"/>
                  </a:lnTo>
                  <a:lnTo>
                    <a:pt x="968" y="1218"/>
                  </a:lnTo>
                  <a:lnTo>
                    <a:pt x="979" y="1200"/>
                  </a:lnTo>
                  <a:lnTo>
                    <a:pt x="979" y="1200"/>
                  </a:lnTo>
                  <a:lnTo>
                    <a:pt x="982" y="1192"/>
                  </a:lnTo>
                  <a:lnTo>
                    <a:pt x="985" y="1185"/>
                  </a:lnTo>
                  <a:lnTo>
                    <a:pt x="988" y="1178"/>
                  </a:lnTo>
                  <a:lnTo>
                    <a:pt x="989" y="1171"/>
                  </a:lnTo>
                  <a:lnTo>
                    <a:pt x="990" y="1156"/>
                  </a:lnTo>
                  <a:lnTo>
                    <a:pt x="990" y="1140"/>
                  </a:lnTo>
                  <a:lnTo>
                    <a:pt x="990" y="1140"/>
                  </a:lnTo>
                  <a:lnTo>
                    <a:pt x="990" y="1128"/>
                  </a:lnTo>
                  <a:lnTo>
                    <a:pt x="991" y="1116"/>
                  </a:lnTo>
                  <a:lnTo>
                    <a:pt x="991" y="1116"/>
                  </a:lnTo>
                  <a:lnTo>
                    <a:pt x="993" y="1096"/>
                  </a:lnTo>
                  <a:lnTo>
                    <a:pt x="993" y="1077"/>
                  </a:lnTo>
                  <a:lnTo>
                    <a:pt x="991" y="1060"/>
                  </a:lnTo>
                  <a:lnTo>
                    <a:pt x="988" y="1042"/>
                  </a:lnTo>
                  <a:lnTo>
                    <a:pt x="988" y="1042"/>
                  </a:lnTo>
                  <a:lnTo>
                    <a:pt x="983" y="1022"/>
                  </a:lnTo>
                  <a:lnTo>
                    <a:pt x="981" y="1003"/>
                  </a:lnTo>
                  <a:lnTo>
                    <a:pt x="979" y="983"/>
                  </a:lnTo>
                  <a:lnTo>
                    <a:pt x="978" y="963"/>
                  </a:lnTo>
                  <a:lnTo>
                    <a:pt x="979" y="924"/>
                  </a:lnTo>
                  <a:lnTo>
                    <a:pt x="980" y="883"/>
                  </a:lnTo>
                  <a:lnTo>
                    <a:pt x="980" y="883"/>
                  </a:lnTo>
                  <a:lnTo>
                    <a:pt x="982" y="839"/>
                  </a:lnTo>
                  <a:lnTo>
                    <a:pt x="982" y="817"/>
                  </a:lnTo>
                  <a:lnTo>
                    <a:pt x="981" y="794"/>
                  </a:lnTo>
                  <a:lnTo>
                    <a:pt x="981" y="794"/>
                  </a:lnTo>
                  <a:lnTo>
                    <a:pt x="981" y="753"/>
                  </a:lnTo>
                  <a:lnTo>
                    <a:pt x="982" y="711"/>
                  </a:lnTo>
                  <a:lnTo>
                    <a:pt x="982" y="711"/>
                  </a:lnTo>
                  <a:lnTo>
                    <a:pt x="983" y="673"/>
                  </a:lnTo>
                  <a:lnTo>
                    <a:pt x="983" y="635"/>
                  </a:lnTo>
                  <a:lnTo>
                    <a:pt x="983" y="635"/>
                  </a:lnTo>
                  <a:lnTo>
                    <a:pt x="981" y="577"/>
                  </a:lnTo>
                  <a:lnTo>
                    <a:pt x="978" y="521"/>
                  </a:lnTo>
                  <a:lnTo>
                    <a:pt x="978" y="509"/>
                  </a:lnTo>
                  <a:lnTo>
                    <a:pt x="978" y="509"/>
                  </a:lnTo>
                  <a:lnTo>
                    <a:pt x="977" y="492"/>
                  </a:lnTo>
                  <a:lnTo>
                    <a:pt x="978" y="474"/>
                  </a:lnTo>
                  <a:lnTo>
                    <a:pt x="980" y="440"/>
                  </a:lnTo>
                  <a:lnTo>
                    <a:pt x="980" y="440"/>
                  </a:lnTo>
                  <a:lnTo>
                    <a:pt x="982" y="406"/>
                  </a:lnTo>
                  <a:lnTo>
                    <a:pt x="982" y="389"/>
                  </a:lnTo>
                  <a:lnTo>
                    <a:pt x="982" y="371"/>
                  </a:lnTo>
                  <a:lnTo>
                    <a:pt x="982" y="371"/>
                  </a:lnTo>
                  <a:lnTo>
                    <a:pt x="981" y="355"/>
                  </a:lnTo>
                  <a:lnTo>
                    <a:pt x="978" y="338"/>
                  </a:lnTo>
                  <a:lnTo>
                    <a:pt x="978" y="338"/>
                  </a:lnTo>
                  <a:lnTo>
                    <a:pt x="976" y="314"/>
                  </a:lnTo>
                  <a:lnTo>
                    <a:pt x="975" y="303"/>
                  </a:lnTo>
                  <a:lnTo>
                    <a:pt x="975" y="291"/>
                  </a:lnTo>
                  <a:lnTo>
                    <a:pt x="975" y="291"/>
                  </a:lnTo>
                  <a:lnTo>
                    <a:pt x="978" y="257"/>
                  </a:lnTo>
                  <a:lnTo>
                    <a:pt x="978" y="257"/>
                  </a:lnTo>
                  <a:lnTo>
                    <a:pt x="980" y="224"/>
                  </a:lnTo>
                  <a:lnTo>
                    <a:pt x="981" y="222"/>
                  </a:lnTo>
                  <a:lnTo>
                    <a:pt x="981" y="221"/>
                  </a:lnTo>
                  <a:lnTo>
                    <a:pt x="981" y="221"/>
                  </a:lnTo>
                  <a:lnTo>
                    <a:pt x="980" y="210"/>
                  </a:lnTo>
                  <a:lnTo>
                    <a:pt x="980" y="198"/>
                  </a:lnTo>
                  <a:lnTo>
                    <a:pt x="980" y="180"/>
                  </a:lnTo>
                  <a:lnTo>
                    <a:pt x="980" y="180"/>
                  </a:lnTo>
                  <a:lnTo>
                    <a:pt x="980" y="161"/>
                  </a:lnTo>
                  <a:lnTo>
                    <a:pt x="979" y="154"/>
                  </a:lnTo>
                  <a:lnTo>
                    <a:pt x="978" y="146"/>
                  </a:lnTo>
                  <a:lnTo>
                    <a:pt x="973" y="134"/>
                  </a:lnTo>
                  <a:lnTo>
                    <a:pt x="967" y="120"/>
                  </a:lnTo>
                  <a:lnTo>
                    <a:pt x="965" y="115"/>
                  </a:lnTo>
                  <a:lnTo>
                    <a:pt x="965" y="115"/>
                  </a:lnTo>
                  <a:lnTo>
                    <a:pt x="960" y="105"/>
                  </a:lnTo>
                  <a:lnTo>
                    <a:pt x="953" y="96"/>
                  </a:lnTo>
                  <a:lnTo>
                    <a:pt x="946" y="87"/>
                  </a:lnTo>
                  <a:lnTo>
                    <a:pt x="938" y="80"/>
                  </a:lnTo>
                  <a:lnTo>
                    <a:pt x="928" y="74"/>
                  </a:lnTo>
                  <a:lnTo>
                    <a:pt x="919" y="69"/>
                  </a:lnTo>
                  <a:lnTo>
                    <a:pt x="909" y="64"/>
                  </a:lnTo>
                  <a:lnTo>
                    <a:pt x="897" y="59"/>
                  </a:lnTo>
                  <a:lnTo>
                    <a:pt x="887" y="56"/>
                  </a:lnTo>
                  <a:lnTo>
                    <a:pt x="876" y="53"/>
                  </a:lnTo>
                  <a:lnTo>
                    <a:pt x="853" y="50"/>
                  </a:lnTo>
                  <a:lnTo>
                    <a:pt x="829" y="48"/>
                  </a:lnTo>
                  <a:lnTo>
                    <a:pt x="807" y="47"/>
                  </a:lnTo>
                  <a:lnTo>
                    <a:pt x="807" y="47"/>
                  </a:lnTo>
                  <a:lnTo>
                    <a:pt x="764" y="47"/>
                  </a:lnTo>
                  <a:lnTo>
                    <a:pt x="721" y="45"/>
                  </a:lnTo>
                  <a:lnTo>
                    <a:pt x="635" y="42"/>
                  </a:lnTo>
                  <a:lnTo>
                    <a:pt x="635" y="42"/>
                  </a:lnTo>
                  <a:lnTo>
                    <a:pt x="556" y="39"/>
                  </a:lnTo>
                  <a:lnTo>
                    <a:pt x="476" y="38"/>
                  </a:lnTo>
                  <a:lnTo>
                    <a:pt x="476" y="38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358" y="37"/>
                  </a:lnTo>
                  <a:lnTo>
                    <a:pt x="358" y="37"/>
                  </a:lnTo>
                  <a:lnTo>
                    <a:pt x="295" y="38"/>
                  </a:lnTo>
                  <a:lnTo>
                    <a:pt x="295" y="38"/>
                  </a:lnTo>
                  <a:lnTo>
                    <a:pt x="282" y="38"/>
                  </a:lnTo>
                  <a:lnTo>
                    <a:pt x="282" y="38"/>
                  </a:lnTo>
                  <a:lnTo>
                    <a:pt x="260" y="38"/>
                  </a:lnTo>
                  <a:lnTo>
                    <a:pt x="260" y="38"/>
                  </a:lnTo>
                  <a:lnTo>
                    <a:pt x="236" y="37"/>
                  </a:lnTo>
                  <a:lnTo>
                    <a:pt x="236" y="37"/>
                  </a:lnTo>
                  <a:lnTo>
                    <a:pt x="202" y="38"/>
                  </a:lnTo>
                  <a:lnTo>
                    <a:pt x="185" y="39"/>
                  </a:lnTo>
                  <a:lnTo>
                    <a:pt x="169" y="41"/>
                  </a:lnTo>
                  <a:lnTo>
                    <a:pt x="153" y="44"/>
                  </a:lnTo>
                  <a:lnTo>
                    <a:pt x="138" y="48"/>
                  </a:lnTo>
                  <a:lnTo>
                    <a:pt x="123" y="53"/>
                  </a:lnTo>
                  <a:lnTo>
                    <a:pt x="111" y="60"/>
                  </a:lnTo>
                  <a:lnTo>
                    <a:pt x="111" y="60"/>
                  </a:lnTo>
                  <a:lnTo>
                    <a:pt x="103" y="66"/>
                  </a:lnTo>
                  <a:lnTo>
                    <a:pt x="96" y="71"/>
                  </a:lnTo>
                  <a:lnTo>
                    <a:pt x="90" y="77"/>
                  </a:lnTo>
                  <a:lnTo>
                    <a:pt x="85" y="83"/>
                  </a:lnTo>
                  <a:lnTo>
                    <a:pt x="81" y="89"/>
                  </a:lnTo>
                  <a:lnTo>
                    <a:pt x="78" y="97"/>
                  </a:lnTo>
                  <a:lnTo>
                    <a:pt x="71" y="110"/>
                  </a:lnTo>
                  <a:lnTo>
                    <a:pt x="68" y="126"/>
                  </a:lnTo>
                  <a:lnTo>
                    <a:pt x="66" y="141"/>
                  </a:lnTo>
                  <a:lnTo>
                    <a:pt x="65" y="157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3" y="189"/>
                  </a:lnTo>
                  <a:lnTo>
                    <a:pt x="63" y="189"/>
                  </a:lnTo>
                  <a:lnTo>
                    <a:pt x="63" y="199"/>
                  </a:lnTo>
                  <a:lnTo>
                    <a:pt x="62" y="210"/>
                  </a:lnTo>
                  <a:lnTo>
                    <a:pt x="60" y="219"/>
                  </a:lnTo>
                  <a:lnTo>
                    <a:pt x="56" y="227"/>
                  </a:lnTo>
                  <a:lnTo>
                    <a:pt x="56" y="228"/>
                  </a:lnTo>
                  <a:lnTo>
                    <a:pt x="56" y="230"/>
                  </a:lnTo>
                  <a:lnTo>
                    <a:pt x="56" y="230"/>
                  </a:lnTo>
                  <a:lnTo>
                    <a:pt x="54" y="283"/>
                  </a:lnTo>
                  <a:lnTo>
                    <a:pt x="54" y="336"/>
                  </a:lnTo>
                  <a:lnTo>
                    <a:pt x="55" y="441"/>
                  </a:lnTo>
                  <a:lnTo>
                    <a:pt x="55" y="441"/>
                  </a:lnTo>
                  <a:lnTo>
                    <a:pt x="56" y="551"/>
                  </a:lnTo>
                  <a:lnTo>
                    <a:pt x="56" y="606"/>
                  </a:lnTo>
                  <a:lnTo>
                    <a:pt x="54" y="662"/>
                  </a:lnTo>
                  <a:lnTo>
                    <a:pt x="54" y="662"/>
                  </a:lnTo>
                  <a:lnTo>
                    <a:pt x="52" y="699"/>
                  </a:lnTo>
                  <a:lnTo>
                    <a:pt x="49" y="736"/>
                  </a:lnTo>
                  <a:lnTo>
                    <a:pt x="49" y="736"/>
                  </a:lnTo>
                  <a:lnTo>
                    <a:pt x="45" y="776"/>
                  </a:lnTo>
                  <a:lnTo>
                    <a:pt x="43" y="816"/>
                  </a:lnTo>
                  <a:lnTo>
                    <a:pt x="42" y="855"/>
                  </a:lnTo>
                  <a:lnTo>
                    <a:pt x="42" y="875"/>
                  </a:lnTo>
                  <a:lnTo>
                    <a:pt x="43" y="895"/>
                  </a:lnTo>
                  <a:lnTo>
                    <a:pt x="43" y="895"/>
                  </a:lnTo>
                  <a:lnTo>
                    <a:pt x="44" y="922"/>
                  </a:lnTo>
                  <a:lnTo>
                    <a:pt x="44" y="948"/>
                  </a:lnTo>
                  <a:lnTo>
                    <a:pt x="42" y="1002"/>
                  </a:lnTo>
                  <a:lnTo>
                    <a:pt x="42" y="1012"/>
                  </a:lnTo>
                  <a:lnTo>
                    <a:pt x="42" y="1012"/>
                  </a:lnTo>
                  <a:lnTo>
                    <a:pt x="39" y="1045"/>
                  </a:lnTo>
                  <a:lnTo>
                    <a:pt x="39" y="1045"/>
                  </a:lnTo>
                  <a:lnTo>
                    <a:pt x="36" y="1076"/>
                  </a:lnTo>
                  <a:lnTo>
                    <a:pt x="36" y="1093"/>
                  </a:lnTo>
                  <a:lnTo>
                    <a:pt x="36" y="1107"/>
                  </a:lnTo>
                  <a:lnTo>
                    <a:pt x="36" y="1109"/>
                  </a:lnTo>
                  <a:lnTo>
                    <a:pt x="37" y="1111"/>
                  </a:lnTo>
                  <a:lnTo>
                    <a:pt x="37" y="1111"/>
                  </a:lnTo>
                  <a:lnTo>
                    <a:pt x="39" y="1114"/>
                  </a:lnTo>
                  <a:lnTo>
                    <a:pt x="40" y="1117"/>
                  </a:lnTo>
                  <a:lnTo>
                    <a:pt x="41" y="1123"/>
                  </a:lnTo>
                  <a:lnTo>
                    <a:pt x="41" y="1123"/>
                  </a:lnTo>
                  <a:lnTo>
                    <a:pt x="41" y="1137"/>
                  </a:lnTo>
                  <a:lnTo>
                    <a:pt x="43" y="1152"/>
                  </a:lnTo>
                  <a:lnTo>
                    <a:pt x="45" y="1165"/>
                  </a:lnTo>
                  <a:lnTo>
                    <a:pt x="50" y="1179"/>
                  </a:lnTo>
                  <a:lnTo>
                    <a:pt x="55" y="1191"/>
                  </a:lnTo>
                  <a:lnTo>
                    <a:pt x="61" y="1203"/>
                  </a:lnTo>
                  <a:lnTo>
                    <a:pt x="68" y="1214"/>
                  </a:lnTo>
                  <a:lnTo>
                    <a:pt x="77" y="1224"/>
                  </a:lnTo>
                  <a:lnTo>
                    <a:pt x="86" y="1235"/>
                  </a:lnTo>
                  <a:lnTo>
                    <a:pt x="96" y="1243"/>
                  </a:lnTo>
                  <a:lnTo>
                    <a:pt x="108" y="1251"/>
                  </a:lnTo>
                  <a:lnTo>
                    <a:pt x="119" y="1259"/>
                  </a:lnTo>
                  <a:lnTo>
                    <a:pt x="131" y="1265"/>
                  </a:lnTo>
                  <a:lnTo>
                    <a:pt x="145" y="1270"/>
                  </a:lnTo>
                  <a:lnTo>
                    <a:pt x="159" y="1274"/>
                  </a:lnTo>
                  <a:lnTo>
                    <a:pt x="175" y="1277"/>
                  </a:lnTo>
                  <a:lnTo>
                    <a:pt x="175" y="1277"/>
                  </a:lnTo>
                  <a:lnTo>
                    <a:pt x="195" y="1279"/>
                  </a:lnTo>
                  <a:lnTo>
                    <a:pt x="215" y="1281"/>
                  </a:lnTo>
                  <a:lnTo>
                    <a:pt x="238" y="1282"/>
                  </a:lnTo>
                  <a:lnTo>
                    <a:pt x="264" y="1282"/>
                  </a:lnTo>
                  <a:lnTo>
                    <a:pt x="264" y="1282"/>
                  </a:lnTo>
                  <a:lnTo>
                    <a:pt x="316" y="1281"/>
                  </a:lnTo>
                  <a:lnTo>
                    <a:pt x="316" y="1281"/>
                  </a:lnTo>
                  <a:lnTo>
                    <a:pt x="368" y="1281"/>
                  </a:lnTo>
                  <a:lnTo>
                    <a:pt x="368" y="12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27" name="Freeform 624"/>
            <p:cNvSpPr>
              <a:spLocks noEditPoints="1"/>
            </p:cNvSpPr>
            <p:nvPr/>
          </p:nvSpPr>
          <p:spPr bwMode="auto">
            <a:xfrm>
              <a:off x="6318250" y="4124325"/>
              <a:ext cx="425450" cy="479425"/>
            </a:xfrm>
            <a:custGeom>
              <a:avLst/>
              <a:gdLst/>
              <a:ahLst/>
              <a:cxnLst>
                <a:cxn ang="0">
                  <a:pos x="516" y="903"/>
                </a:cxn>
                <a:cxn ang="0">
                  <a:pos x="391" y="894"/>
                </a:cxn>
                <a:cxn ang="0">
                  <a:pos x="317" y="888"/>
                </a:cxn>
                <a:cxn ang="0">
                  <a:pos x="228" y="887"/>
                </a:cxn>
                <a:cxn ang="0">
                  <a:pos x="130" y="884"/>
                </a:cxn>
                <a:cxn ang="0">
                  <a:pos x="77" y="878"/>
                </a:cxn>
                <a:cxn ang="0">
                  <a:pos x="31" y="862"/>
                </a:cxn>
                <a:cxn ang="0">
                  <a:pos x="5" y="825"/>
                </a:cxn>
                <a:cxn ang="0">
                  <a:pos x="0" y="758"/>
                </a:cxn>
                <a:cxn ang="0">
                  <a:pos x="9" y="579"/>
                </a:cxn>
                <a:cxn ang="0">
                  <a:pos x="7" y="239"/>
                </a:cxn>
                <a:cxn ang="0">
                  <a:pos x="14" y="76"/>
                </a:cxn>
                <a:cxn ang="0">
                  <a:pos x="34" y="29"/>
                </a:cxn>
                <a:cxn ang="0">
                  <a:pos x="78" y="6"/>
                </a:cxn>
                <a:cxn ang="0">
                  <a:pos x="126" y="3"/>
                </a:cxn>
                <a:cxn ang="0">
                  <a:pos x="249" y="2"/>
                </a:cxn>
                <a:cxn ang="0">
                  <a:pos x="586" y="11"/>
                </a:cxn>
                <a:cxn ang="0">
                  <a:pos x="665" y="11"/>
                </a:cxn>
                <a:cxn ang="0">
                  <a:pos x="704" y="24"/>
                </a:cxn>
                <a:cxn ang="0">
                  <a:pos x="739" y="45"/>
                </a:cxn>
                <a:cxn ang="0">
                  <a:pos x="761" y="102"/>
                </a:cxn>
                <a:cxn ang="0">
                  <a:pos x="766" y="166"/>
                </a:cxn>
                <a:cxn ang="0">
                  <a:pos x="775" y="262"/>
                </a:cxn>
                <a:cxn ang="0">
                  <a:pos x="774" y="472"/>
                </a:cxn>
                <a:cxn ang="0">
                  <a:pos x="777" y="519"/>
                </a:cxn>
                <a:cxn ang="0">
                  <a:pos x="781" y="581"/>
                </a:cxn>
                <a:cxn ang="0">
                  <a:pos x="797" y="684"/>
                </a:cxn>
                <a:cxn ang="0">
                  <a:pos x="798" y="782"/>
                </a:cxn>
                <a:cxn ang="0">
                  <a:pos x="801" y="842"/>
                </a:cxn>
                <a:cxn ang="0">
                  <a:pos x="778" y="875"/>
                </a:cxn>
                <a:cxn ang="0">
                  <a:pos x="708" y="904"/>
                </a:cxn>
                <a:cxn ang="0">
                  <a:pos x="656" y="908"/>
                </a:cxn>
                <a:cxn ang="0">
                  <a:pos x="322" y="852"/>
                </a:cxn>
                <a:cxn ang="0">
                  <a:pos x="500" y="867"/>
                </a:cxn>
                <a:cxn ang="0">
                  <a:pos x="714" y="867"/>
                </a:cxn>
                <a:cxn ang="0">
                  <a:pos x="757" y="840"/>
                </a:cxn>
                <a:cxn ang="0">
                  <a:pos x="766" y="807"/>
                </a:cxn>
                <a:cxn ang="0">
                  <a:pos x="761" y="746"/>
                </a:cxn>
                <a:cxn ang="0">
                  <a:pos x="748" y="616"/>
                </a:cxn>
                <a:cxn ang="0">
                  <a:pos x="740" y="524"/>
                </a:cxn>
                <a:cxn ang="0">
                  <a:pos x="737" y="453"/>
                </a:cxn>
                <a:cxn ang="0">
                  <a:pos x="738" y="355"/>
                </a:cxn>
                <a:cxn ang="0">
                  <a:pos x="733" y="191"/>
                </a:cxn>
                <a:cxn ang="0">
                  <a:pos x="723" y="95"/>
                </a:cxn>
                <a:cxn ang="0">
                  <a:pos x="699" y="62"/>
                </a:cxn>
                <a:cxn ang="0">
                  <a:pos x="625" y="45"/>
                </a:cxn>
                <a:cxn ang="0">
                  <a:pos x="526" y="45"/>
                </a:cxn>
                <a:cxn ang="0">
                  <a:pos x="306" y="42"/>
                </a:cxn>
                <a:cxn ang="0">
                  <a:pos x="162" y="39"/>
                </a:cxn>
                <a:cxn ang="0">
                  <a:pos x="112" y="43"/>
                </a:cxn>
                <a:cxn ang="0">
                  <a:pos x="63" y="63"/>
                </a:cxn>
                <a:cxn ang="0">
                  <a:pos x="48" y="119"/>
                </a:cxn>
                <a:cxn ang="0">
                  <a:pos x="46" y="425"/>
                </a:cxn>
                <a:cxn ang="0">
                  <a:pos x="36" y="731"/>
                </a:cxn>
                <a:cxn ang="0">
                  <a:pos x="41" y="819"/>
                </a:cxn>
                <a:cxn ang="0">
                  <a:pos x="66" y="841"/>
                </a:cxn>
                <a:cxn ang="0">
                  <a:pos x="122" y="845"/>
                </a:cxn>
                <a:cxn ang="0">
                  <a:pos x="211" y="850"/>
                </a:cxn>
                <a:cxn ang="0">
                  <a:pos x="306" y="851"/>
                </a:cxn>
              </a:cxnLst>
              <a:rect l="0" t="0" r="r" b="b"/>
              <a:pathLst>
                <a:path w="803" h="908">
                  <a:moveTo>
                    <a:pt x="614" y="908"/>
                  </a:moveTo>
                  <a:lnTo>
                    <a:pt x="614" y="908"/>
                  </a:lnTo>
                  <a:lnTo>
                    <a:pt x="564" y="907"/>
                  </a:lnTo>
                  <a:lnTo>
                    <a:pt x="564" y="907"/>
                  </a:lnTo>
                  <a:lnTo>
                    <a:pt x="540" y="905"/>
                  </a:lnTo>
                  <a:lnTo>
                    <a:pt x="516" y="903"/>
                  </a:lnTo>
                  <a:lnTo>
                    <a:pt x="516" y="903"/>
                  </a:lnTo>
                  <a:lnTo>
                    <a:pt x="488" y="900"/>
                  </a:lnTo>
                  <a:lnTo>
                    <a:pt x="459" y="898"/>
                  </a:lnTo>
                  <a:lnTo>
                    <a:pt x="459" y="898"/>
                  </a:lnTo>
                  <a:lnTo>
                    <a:pt x="425" y="897"/>
                  </a:lnTo>
                  <a:lnTo>
                    <a:pt x="391" y="894"/>
                  </a:lnTo>
                  <a:lnTo>
                    <a:pt x="391" y="894"/>
                  </a:lnTo>
                  <a:lnTo>
                    <a:pt x="365" y="891"/>
                  </a:lnTo>
                  <a:lnTo>
                    <a:pt x="337" y="889"/>
                  </a:lnTo>
                  <a:lnTo>
                    <a:pt x="337" y="889"/>
                  </a:lnTo>
                  <a:lnTo>
                    <a:pt x="317" y="888"/>
                  </a:lnTo>
                  <a:lnTo>
                    <a:pt x="317" y="888"/>
                  </a:lnTo>
                  <a:lnTo>
                    <a:pt x="291" y="889"/>
                  </a:lnTo>
                  <a:lnTo>
                    <a:pt x="291" y="889"/>
                  </a:lnTo>
                  <a:lnTo>
                    <a:pt x="264" y="889"/>
                  </a:lnTo>
                  <a:lnTo>
                    <a:pt x="264" y="889"/>
                  </a:lnTo>
                  <a:lnTo>
                    <a:pt x="245" y="889"/>
                  </a:lnTo>
                  <a:lnTo>
                    <a:pt x="228" y="887"/>
                  </a:lnTo>
                  <a:lnTo>
                    <a:pt x="228" y="887"/>
                  </a:lnTo>
                  <a:lnTo>
                    <a:pt x="202" y="886"/>
                  </a:lnTo>
                  <a:lnTo>
                    <a:pt x="177" y="885"/>
                  </a:lnTo>
                  <a:lnTo>
                    <a:pt x="177" y="885"/>
                  </a:lnTo>
                  <a:lnTo>
                    <a:pt x="145" y="885"/>
                  </a:lnTo>
                  <a:lnTo>
                    <a:pt x="130" y="884"/>
                  </a:lnTo>
                  <a:lnTo>
                    <a:pt x="114" y="881"/>
                  </a:lnTo>
                  <a:lnTo>
                    <a:pt x="114" y="881"/>
                  </a:lnTo>
                  <a:lnTo>
                    <a:pt x="101" y="880"/>
                  </a:lnTo>
                  <a:lnTo>
                    <a:pt x="87" y="879"/>
                  </a:lnTo>
                  <a:lnTo>
                    <a:pt x="87" y="879"/>
                  </a:lnTo>
                  <a:lnTo>
                    <a:pt x="77" y="878"/>
                  </a:lnTo>
                  <a:lnTo>
                    <a:pt x="66" y="877"/>
                  </a:lnTo>
                  <a:lnTo>
                    <a:pt x="56" y="875"/>
                  </a:lnTo>
                  <a:lnTo>
                    <a:pt x="47" y="872"/>
                  </a:lnTo>
                  <a:lnTo>
                    <a:pt x="47" y="872"/>
                  </a:lnTo>
                  <a:lnTo>
                    <a:pt x="38" y="867"/>
                  </a:lnTo>
                  <a:lnTo>
                    <a:pt x="31" y="862"/>
                  </a:lnTo>
                  <a:lnTo>
                    <a:pt x="25" y="856"/>
                  </a:lnTo>
                  <a:lnTo>
                    <a:pt x="20" y="851"/>
                  </a:lnTo>
                  <a:lnTo>
                    <a:pt x="14" y="845"/>
                  </a:lnTo>
                  <a:lnTo>
                    <a:pt x="11" y="839"/>
                  </a:lnTo>
                  <a:lnTo>
                    <a:pt x="8" y="832"/>
                  </a:lnTo>
                  <a:lnTo>
                    <a:pt x="5" y="825"/>
                  </a:lnTo>
                  <a:lnTo>
                    <a:pt x="2" y="811"/>
                  </a:lnTo>
                  <a:lnTo>
                    <a:pt x="0" y="795"/>
                  </a:lnTo>
                  <a:lnTo>
                    <a:pt x="0" y="778"/>
                  </a:lnTo>
                  <a:lnTo>
                    <a:pt x="0" y="760"/>
                  </a:lnTo>
                  <a:lnTo>
                    <a:pt x="0" y="758"/>
                  </a:lnTo>
                  <a:lnTo>
                    <a:pt x="0" y="758"/>
                  </a:lnTo>
                  <a:lnTo>
                    <a:pt x="0" y="732"/>
                  </a:lnTo>
                  <a:lnTo>
                    <a:pt x="1" y="706"/>
                  </a:lnTo>
                  <a:lnTo>
                    <a:pt x="4" y="655"/>
                  </a:lnTo>
                  <a:lnTo>
                    <a:pt x="4" y="655"/>
                  </a:lnTo>
                  <a:lnTo>
                    <a:pt x="7" y="604"/>
                  </a:lnTo>
                  <a:lnTo>
                    <a:pt x="9" y="579"/>
                  </a:lnTo>
                  <a:lnTo>
                    <a:pt x="9" y="553"/>
                  </a:lnTo>
                  <a:lnTo>
                    <a:pt x="9" y="299"/>
                  </a:lnTo>
                  <a:lnTo>
                    <a:pt x="9" y="299"/>
                  </a:lnTo>
                  <a:lnTo>
                    <a:pt x="8" y="270"/>
                  </a:lnTo>
                  <a:lnTo>
                    <a:pt x="7" y="239"/>
                  </a:lnTo>
                  <a:lnTo>
                    <a:pt x="7" y="239"/>
                  </a:lnTo>
                  <a:lnTo>
                    <a:pt x="6" y="191"/>
                  </a:lnTo>
                  <a:lnTo>
                    <a:pt x="6" y="167"/>
                  </a:lnTo>
                  <a:lnTo>
                    <a:pt x="6" y="143"/>
                  </a:lnTo>
                  <a:lnTo>
                    <a:pt x="8" y="120"/>
                  </a:lnTo>
                  <a:lnTo>
                    <a:pt x="10" y="98"/>
                  </a:lnTo>
                  <a:lnTo>
                    <a:pt x="14" y="76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6" y="41"/>
                  </a:lnTo>
                  <a:lnTo>
                    <a:pt x="30" y="34"/>
                  </a:lnTo>
                  <a:lnTo>
                    <a:pt x="34" y="29"/>
                  </a:lnTo>
                  <a:lnTo>
                    <a:pt x="38" y="25"/>
                  </a:lnTo>
                  <a:lnTo>
                    <a:pt x="42" y="21"/>
                  </a:lnTo>
                  <a:lnTo>
                    <a:pt x="48" y="17"/>
                  </a:lnTo>
                  <a:lnTo>
                    <a:pt x="53" y="14"/>
                  </a:lnTo>
                  <a:lnTo>
                    <a:pt x="65" y="10"/>
                  </a:lnTo>
                  <a:lnTo>
                    <a:pt x="78" y="6"/>
                  </a:lnTo>
                  <a:lnTo>
                    <a:pt x="93" y="5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22" y="5"/>
                  </a:lnTo>
                  <a:lnTo>
                    <a:pt x="124" y="5"/>
                  </a:lnTo>
                  <a:lnTo>
                    <a:pt x="126" y="3"/>
                  </a:lnTo>
                  <a:lnTo>
                    <a:pt x="126" y="3"/>
                  </a:lnTo>
                  <a:lnTo>
                    <a:pt x="131" y="1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93" y="1"/>
                  </a:lnTo>
                  <a:lnTo>
                    <a:pt x="249" y="2"/>
                  </a:lnTo>
                  <a:lnTo>
                    <a:pt x="361" y="5"/>
                  </a:lnTo>
                  <a:lnTo>
                    <a:pt x="361" y="5"/>
                  </a:lnTo>
                  <a:lnTo>
                    <a:pt x="473" y="8"/>
                  </a:lnTo>
                  <a:lnTo>
                    <a:pt x="529" y="10"/>
                  </a:lnTo>
                  <a:lnTo>
                    <a:pt x="586" y="11"/>
                  </a:lnTo>
                  <a:lnTo>
                    <a:pt x="586" y="11"/>
                  </a:lnTo>
                  <a:lnTo>
                    <a:pt x="607" y="10"/>
                  </a:lnTo>
                  <a:lnTo>
                    <a:pt x="607" y="10"/>
                  </a:lnTo>
                  <a:lnTo>
                    <a:pt x="634" y="8"/>
                  </a:lnTo>
                  <a:lnTo>
                    <a:pt x="634" y="8"/>
                  </a:lnTo>
                  <a:lnTo>
                    <a:pt x="650" y="10"/>
                  </a:lnTo>
                  <a:lnTo>
                    <a:pt x="665" y="11"/>
                  </a:lnTo>
                  <a:lnTo>
                    <a:pt x="674" y="13"/>
                  </a:lnTo>
                  <a:lnTo>
                    <a:pt x="681" y="14"/>
                  </a:lnTo>
                  <a:lnTo>
                    <a:pt x="688" y="17"/>
                  </a:lnTo>
                  <a:lnTo>
                    <a:pt x="695" y="20"/>
                  </a:lnTo>
                  <a:lnTo>
                    <a:pt x="695" y="20"/>
                  </a:lnTo>
                  <a:lnTo>
                    <a:pt x="704" y="24"/>
                  </a:lnTo>
                  <a:lnTo>
                    <a:pt x="712" y="28"/>
                  </a:lnTo>
                  <a:lnTo>
                    <a:pt x="712" y="28"/>
                  </a:lnTo>
                  <a:lnTo>
                    <a:pt x="722" y="33"/>
                  </a:lnTo>
                  <a:lnTo>
                    <a:pt x="732" y="39"/>
                  </a:lnTo>
                  <a:lnTo>
                    <a:pt x="736" y="42"/>
                  </a:lnTo>
                  <a:lnTo>
                    <a:pt x="739" y="45"/>
                  </a:lnTo>
                  <a:lnTo>
                    <a:pt x="742" y="48"/>
                  </a:lnTo>
                  <a:lnTo>
                    <a:pt x="744" y="53"/>
                  </a:lnTo>
                  <a:lnTo>
                    <a:pt x="744" y="53"/>
                  </a:lnTo>
                  <a:lnTo>
                    <a:pt x="752" y="74"/>
                  </a:lnTo>
                  <a:lnTo>
                    <a:pt x="759" y="92"/>
                  </a:lnTo>
                  <a:lnTo>
                    <a:pt x="761" y="102"/>
                  </a:lnTo>
                  <a:lnTo>
                    <a:pt x="763" y="112"/>
                  </a:lnTo>
                  <a:lnTo>
                    <a:pt x="764" y="123"/>
                  </a:lnTo>
                  <a:lnTo>
                    <a:pt x="764" y="134"/>
                  </a:lnTo>
                  <a:lnTo>
                    <a:pt x="764" y="134"/>
                  </a:lnTo>
                  <a:lnTo>
                    <a:pt x="764" y="150"/>
                  </a:lnTo>
                  <a:lnTo>
                    <a:pt x="766" y="166"/>
                  </a:lnTo>
                  <a:lnTo>
                    <a:pt x="770" y="198"/>
                  </a:lnTo>
                  <a:lnTo>
                    <a:pt x="770" y="198"/>
                  </a:lnTo>
                  <a:lnTo>
                    <a:pt x="773" y="219"/>
                  </a:lnTo>
                  <a:lnTo>
                    <a:pt x="773" y="219"/>
                  </a:lnTo>
                  <a:lnTo>
                    <a:pt x="775" y="241"/>
                  </a:lnTo>
                  <a:lnTo>
                    <a:pt x="775" y="262"/>
                  </a:lnTo>
                  <a:lnTo>
                    <a:pt x="774" y="306"/>
                  </a:lnTo>
                  <a:lnTo>
                    <a:pt x="774" y="306"/>
                  </a:lnTo>
                  <a:lnTo>
                    <a:pt x="773" y="348"/>
                  </a:lnTo>
                  <a:lnTo>
                    <a:pt x="773" y="460"/>
                  </a:lnTo>
                  <a:lnTo>
                    <a:pt x="773" y="460"/>
                  </a:lnTo>
                  <a:lnTo>
                    <a:pt x="774" y="472"/>
                  </a:lnTo>
                  <a:lnTo>
                    <a:pt x="775" y="484"/>
                  </a:lnTo>
                  <a:lnTo>
                    <a:pt x="775" y="484"/>
                  </a:lnTo>
                  <a:lnTo>
                    <a:pt x="777" y="497"/>
                  </a:lnTo>
                  <a:lnTo>
                    <a:pt x="778" y="508"/>
                  </a:lnTo>
                  <a:lnTo>
                    <a:pt x="778" y="508"/>
                  </a:lnTo>
                  <a:lnTo>
                    <a:pt x="777" y="519"/>
                  </a:lnTo>
                  <a:lnTo>
                    <a:pt x="777" y="519"/>
                  </a:lnTo>
                  <a:lnTo>
                    <a:pt x="776" y="534"/>
                  </a:lnTo>
                  <a:lnTo>
                    <a:pt x="776" y="550"/>
                  </a:lnTo>
                  <a:lnTo>
                    <a:pt x="778" y="564"/>
                  </a:lnTo>
                  <a:lnTo>
                    <a:pt x="781" y="581"/>
                  </a:lnTo>
                  <a:lnTo>
                    <a:pt x="781" y="581"/>
                  </a:lnTo>
                  <a:lnTo>
                    <a:pt x="786" y="598"/>
                  </a:lnTo>
                  <a:lnTo>
                    <a:pt x="790" y="618"/>
                  </a:lnTo>
                  <a:lnTo>
                    <a:pt x="793" y="641"/>
                  </a:lnTo>
                  <a:lnTo>
                    <a:pt x="796" y="667"/>
                  </a:lnTo>
                  <a:lnTo>
                    <a:pt x="796" y="667"/>
                  </a:lnTo>
                  <a:lnTo>
                    <a:pt x="797" y="684"/>
                  </a:lnTo>
                  <a:lnTo>
                    <a:pt x="797" y="703"/>
                  </a:lnTo>
                  <a:lnTo>
                    <a:pt x="797" y="739"/>
                  </a:lnTo>
                  <a:lnTo>
                    <a:pt x="797" y="739"/>
                  </a:lnTo>
                  <a:lnTo>
                    <a:pt x="797" y="766"/>
                  </a:lnTo>
                  <a:lnTo>
                    <a:pt x="797" y="766"/>
                  </a:lnTo>
                  <a:lnTo>
                    <a:pt x="798" y="782"/>
                  </a:lnTo>
                  <a:lnTo>
                    <a:pt x="800" y="796"/>
                  </a:lnTo>
                  <a:lnTo>
                    <a:pt x="800" y="796"/>
                  </a:lnTo>
                  <a:lnTo>
                    <a:pt x="802" y="808"/>
                  </a:lnTo>
                  <a:lnTo>
                    <a:pt x="803" y="819"/>
                  </a:lnTo>
                  <a:lnTo>
                    <a:pt x="803" y="830"/>
                  </a:lnTo>
                  <a:lnTo>
                    <a:pt x="801" y="842"/>
                  </a:lnTo>
                  <a:lnTo>
                    <a:pt x="801" y="842"/>
                  </a:lnTo>
                  <a:lnTo>
                    <a:pt x="799" y="848"/>
                  </a:lnTo>
                  <a:lnTo>
                    <a:pt x="796" y="854"/>
                  </a:lnTo>
                  <a:lnTo>
                    <a:pt x="793" y="859"/>
                  </a:lnTo>
                  <a:lnTo>
                    <a:pt x="788" y="865"/>
                  </a:lnTo>
                  <a:lnTo>
                    <a:pt x="778" y="875"/>
                  </a:lnTo>
                  <a:lnTo>
                    <a:pt x="766" y="883"/>
                  </a:lnTo>
                  <a:lnTo>
                    <a:pt x="752" y="891"/>
                  </a:lnTo>
                  <a:lnTo>
                    <a:pt x="738" y="896"/>
                  </a:lnTo>
                  <a:lnTo>
                    <a:pt x="723" y="901"/>
                  </a:lnTo>
                  <a:lnTo>
                    <a:pt x="709" y="904"/>
                  </a:lnTo>
                  <a:lnTo>
                    <a:pt x="708" y="904"/>
                  </a:lnTo>
                  <a:lnTo>
                    <a:pt x="708" y="905"/>
                  </a:lnTo>
                  <a:lnTo>
                    <a:pt x="708" y="905"/>
                  </a:lnTo>
                  <a:lnTo>
                    <a:pt x="703" y="907"/>
                  </a:lnTo>
                  <a:lnTo>
                    <a:pt x="699" y="907"/>
                  </a:lnTo>
                  <a:lnTo>
                    <a:pt x="699" y="907"/>
                  </a:lnTo>
                  <a:lnTo>
                    <a:pt x="656" y="908"/>
                  </a:lnTo>
                  <a:lnTo>
                    <a:pt x="656" y="908"/>
                  </a:lnTo>
                  <a:lnTo>
                    <a:pt x="614" y="908"/>
                  </a:lnTo>
                  <a:lnTo>
                    <a:pt x="614" y="908"/>
                  </a:lnTo>
                  <a:close/>
                  <a:moveTo>
                    <a:pt x="306" y="851"/>
                  </a:moveTo>
                  <a:lnTo>
                    <a:pt x="306" y="851"/>
                  </a:lnTo>
                  <a:lnTo>
                    <a:pt x="322" y="852"/>
                  </a:lnTo>
                  <a:lnTo>
                    <a:pt x="336" y="853"/>
                  </a:lnTo>
                  <a:lnTo>
                    <a:pt x="336" y="853"/>
                  </a:lnTo>
                  <a:lnTo>
                    <a:pt x="375" y="857"/>
                  </a:lnTo>
                  <a:lnTo>
                    <a:pt x="416" y="860"/>
                  </a:lnTo>
                  <a:lnTo>
                    <a:pt x="457" y="864"/>
                  </a:lnTo>
                  <a:lnTo>
                    <a:pt x="500" y="867"/>
                  </a:lnTo>
                  <a:lnTo>
                    <a:pt x="589" y="870"/>
                  </a:lnTo>
                  <a:lnTo>
                    <a:pt x="685" y="871"/>
                  </a:lnTo>
                  <a:lnTo>
                    <a:pt x="685" y="871"/>
                  </a:lnTo>
                  <a:lnTo>
                    <a:pt x="694" y="871"/>
                  </a:lnTo>
                  <a:lnTo>
                    <a:pt x="704" y="869"/>
                  </a:lnTo>
                  <a:lnTo>
                    <a:pt x="714" y="867"/>
                  </a:lnTo>
                  <a:lnTo>
                    <a:pt x="723" y="863"/>
                  </a:lnTo>
                  <a:lnTo>
                    <a:pt x="733" y="858"/>
                  </a:lnTo>
                  <a:lnTo>
                    <a:pt x="742" y="853"/>
                  </a:lnTo>
                  <a:lnTo>
                    <a:pt x="749" y="847"/>
                  </a:lnTo>
                  <a:lnTo>
                    <a:pt x="757" y="840"/>
                  </a:lnTo>
                  <a:lnTo>
                    <a:pt x="757" y="840"/>
                  </a:lnTo>
                  <a:lnTo>
                    <a:pt x="760" y="835"/>
                  </a:lnTo>
                  <a:lnTo>
                    <a:pt x="762" y="829"/>
                  </a:lnTo>
                  <a:lnTo>
                    <a:pt x="764" y="824"/>
                  </a:lnTo>
                  <a:lnTo>
                    <a:pt x="765" y="819"/>
                  </a:lnTo>
                  <a:lnTo>
                    <a:pt x="766" y="813"/>
                  </a:lnTo>
                  <a:lnTo>
                    <a:pt x="766" y="807"/>
                  </a:lnTo>
                  <a:lnTo>
                    <a:pt x="764" y="794"/>
                  </a:lnTo>
                  <a:lnTo>
                    <a:pt x="764" y="794"/>
                  </a:lnTo>
                  <a:lnTo>
                    <a:pt x="762" y="783"/>
                  </a:lnTo>
                  <a:lnTo>
                    <a:pt x="761" y="770"/>
                  </a:lnTo>
                  <a:lnTo>
                    <a:pt x="761" y="746"/>
                  </a:lnTo>
                  <a:lnTo>
                    <a:pt x="761" y="746"/>
                  </a:lnTo>
                  <a:lnTo>
                    <a:pt x="761" y="733"/>
                  </a:lnTo>
                  <a:lnTo>
                    <a:pt x="761" y="733"/>
                  </a:lnTo>
                  <a:lnTo>
                    <a:pt x="760" y="703"/>
                  </a:lnTo>
                  <a:lnTo>
                    <a:pt x="758" y="674"/>
                  </a:lnTo>
                  <a:lnTo>
                    <a:pt x="753" y="645"/>
                  </a:lnTo>
                  <a:lnTo>
                    <a:pt x="748" y="616"/>
                  </a:lnTo>
                  <a:lnTo>
                    <a:pt x="748" y="616"/>
                  </a:lnTo>
                  <a:lnTo>
                    <a:pt x="742" y="570"/>
                  </a:lnTo>
                  <a:lnTo>
                    <a:pt x="742" y="570"/>
                  </a:lnTo>
                  <a:lnTo>
                    <a:pt x="741" y="558"/>
                  </a:lnTo>
                  <a:lnTo>
                    <a:pt x="740" y="546"/>
                  </a:lnTo>
                  <a:lnTo>
                    <a:pt x="740" y="524"/>
                  </a:lnTo>
                  <a:lnTo>
                    <a:pt x="740" y="524"/>
                  </a:lnTo>
                  <a:lnTo>
                    <a:pt x="739" y="504"/>
                  </a:lnTo>
                  <a:lnTo>
                    <a:pt x="738" y="483"/>
                  </a:lnTo>
                  <a:lnTo>
                    <a:pt x="738" y="483"/>
                  </a:lnTo>
                  <a:lnTo>
                    <a:pt x="737" y="468"/>
                  </a:lnTo>
                  <a:lnTo>
                    <a:pt x="737" y="453"/>
                  </a:lnTo>
                  <a:lnTo>
                    <a:pt x="737" y="423"/>
                  </a:lnTo>
                  <a:lnTo>
                    <a:pt x="737" y="423"/>
                  </a:lnTo>
                  <a:lnTo>
                    <a:pt x="737" y="401"/>
                  </a:lnTo>
                  <a:lnTo>
                    <a:pt x="737" y="401"/>
                  </a:lnTo>
                  <a:lnTo>
                    <a:pt x="738" y="355"/>
                  </a:lnTo>
                  <a:lnTo>
                    <a:pt x="738" y="355"/>
                  </a:lnTo>
                  <a:lnTo>
                    <a:pt x="738" y="317"/>
                  </a:lnTo>
                  <a:lnTo>
                    <a:pt x="738" y="279"/>
                  </a:lnTo>
                  <a:lnTo>
                    <a:pt x="736" y="242"/>
                  </a:lnTo>
                  <a:lnTo>
                    <a:pt x="734" y="204"/>
                  </a:lnTo>
                  <a:lnTo>
                    <a:pt x="734" y="204"/>
                  </a:lnTo>
                  <a:lnTo>
                    <a:pt x="733" y="191"/>
                  </a:lnTo>
                  <a:lnTo>
                    <a:pt x="733" y="174"/>
                  </a:lnTo>
                  <a:lnTo>
                    <a:pt x="733" y="174"/>
                  </a:lnTo>
                  <a:lnTo>
                    <a:pt x="732" y="141"/>
                  </a:lnTo>
                  <a:lnTo>
                    <a:pt x="731" y="125"/>
                  </a:lnTo>
                  <a:lnTo>
                    <a:pt x="728" y="109"/>
                  </a:lnTo>
                  <a:lnTo>
                    <a:pt x="723" y="95"/>
                  </a:lnTo>
                  <a:lnTo>
                    <a:pt x="720" y="87"/>
                  </a:lnTo>
                  <a:lnTo>
                    <a:pt x="717" y="81"/>
                  </a:lnTo>
                  <a:lnTo>
                    <a:pt x="713" y="76"/>
                  </a:lnTo>
                  <a:lnTo>
                    <a:pt x="709" y="71"/>
                  </a:lnTo>
                  <a:lnTo>
                    <a:pt x="704" y="67"/>
                  </a:lnTo>
                  <a:lnTo>
                    <a:pt x="699" y="62"/>
                  </a:lnTo>
                  <a:lnTo>
                    <a:pt x="699" y="62"/>
                  </a:lnTo>
                  <a:lnTo>
                    <a:pt x="684" y="56"/>
                  </a:lnTo>
                  <a:lnTo>
                    <a:pt x="670" y="52"/>
                  </a:lnTo>
                  <a:lnTo>
                    <a:pt x="655" y="49"/>
                  </a:lnTo>
                  <a:lnTo>
                    <a:pt x="639" y="46"/>
                  </a:lnTo>
                  <a:lnTo>
                    <a:pt x="625" y="45"/>
                  </a:lnTo>
                  <a:lnTo>
                    <a:pt x="611" y="44"/>
                  </a:lnTo>
                  <a:lnTo>
                    <a:pt x="586" y="43"/>
                  </a:lnTo>
                  <a:lnTo>
                    <a:pt x="586" y="43"/>
                  </a:lnTo>
                  <a:lnTo>
                    <a:pt x="556" y="44"/>
                  </a:lnTo>
                  <a:lnTo>
                    <a:pt x="526" y="45"/>
                  </a:lnTo>
                  <a:lnTo>
                    <a:pt x="526" y="45"/>
                  </a:lnTo>
                  <a:lnTo>
                    <a:pt x="500" y="46"/>
                  </a:lnTo>
                  <a:lnTo>
                    <a:pt x="475" y="47"/>
                  </a:lnTo>
                  <a:lnTo>
                    <a:pt x="475" y="47"/>
                  </a:lnTo>
                  <a:lnTo>
                    <a:pt x="432" y="46"/>
                  </a:lnTo>
                  <a:lnTo>
                    <a:pt x="390" y="45"/>
                  </a:lnTo>
                  <a:lnTo>
                    <a:pt x="306" y="42"/>
                  </a:lnTo>
                  <a:lnTo>
                    <a:pt x="306" y="42"/>
                  </a:lnTo>
                  <a:lnTo>
                    <a:pt x="236" y="39"/>
                  </a:lnTo>
                  <a:lnTo>
                    <a:pt x="165" y="38"/>
                  </a:lnTo>
                  <a:lnTo>
                    <a:pt x="164" y="38"/>
                  </a:lnTo>
                  <a:lnTo>
                    <a:pt x="162" y="39"/>
                  </a:lnTo>
                  <a:lnTo>
                    <a:pt x="162" y="39"/>
                  </a:lnTo>
                  <a:lnTo>
                    <a:pt x="156" y="41"/>
                  </a:lnTo>
                  <a:lnTo>
                    <a:pt x="151" y="42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24" y="42"/>
                  </a:lnTo>
                  <a:lnTo>
                    <a:pt x="112" y="43"/>
                  </a:lnTo>
                  <a:lnTo>
                    <a:pt x="98" y="45"/>
                  </a:lnTo>
                  <a:lnTo>
                    <a:pt x="85" y="48"/>
                  </a:lnTo>
                  <a:lnTo>
                    <a:pt x="79" y="51"/>
                  </a:lnTo>
                  <a:lnTo>
                    <a:pt x="74" y="54"/>
                  </a:lnTo>
                  <a:lnTo>
                    <a:pt x="68" y="58"/>
                  </a:lnTo>
                  <a:lnTo>
                    <a:pt x="63" y="63"/>
                  </a:lnTo>
                  <a:lnTo>
                    <a:pt x="59" y="70"/>
                  </a:lnTo>
                  <a:lnTo>
                    <a:pt x="56" y="77"/>
                  </a:lnTo>
                  <a:lnTo>
                    <a:pt x="53" y="85"/>
                  </a:lnTo>
                  <a:lnTo>
                    <a:pt x="51" y="95"/>
                  </a:lnTo>
                  <a:lnTo>
                    <a:pt x="51" y="95"/>
                  </a:lnTo>
                  <a:lnTo>
                    <a:pt x="48" y="119"/>
                  </a:lnTo>
                  <a:lnTo>
                    <a:pt x="46" y="143"/>
                  </a:lnTo>
                  <a:lnTo>
                    <a:pt x="46" y="168"/>
                  </a:lnTo>
                  <a:lnTo>
                    <a:pt x="46" y="192"/>
                  </a:lnTo>
                  <a:lnTo>
                    <a:pt x="46" y="209"/>
                  </a:lnTo>
                  <a:lnTo>
                    <a:pt x="46" y="425"/>
                  </a:lnTo>
                  <a:lnTo>
                    <a:pt x="46" y="425"/>
                  </a:lnTo>
                  <a:lnTo>
                    <a:pt x="45" y="470"/>
                  </a:lnTo>
                  <a:lnTo>
                    <a:pt x="44" y="513"/>
                  </a:lnTo>
                  <a:lnTo>
                    <a:pt x="40" y="600"/>
                  </a:lnTo>
                  <a:lnTo>
                    <a:pt x="40" y="600"/>
                  </a:lnTo>
                  <a:lnTo>
                    <a:pt x="37" y="686"/>
                  </a:lnTo>
                  <a:lnTo>
                    <a:pt x="36" y="731"/>
                  </a:lnTo>
                  <a:lnTo>
                    <a:pt x="36" y="774"/>
                  </a:lnTo>
                  <a:lnTo>
                    <a:pt x="36" y="774"/>
                  </a:lnTo>
                  <a:lnTo>
                    <a:pt x="36" y="785"/>
                  </a:lnTo>
                  <a:lnTo>
                    <a:pt x="36" y="796"/>
                  </a:lnTo>
                  <a:lnTo>
                    <a:pt x="38" y="808"/>
                  </a:lnTo>
                  <a:lnTo>
                    <a:pt x="41" y="819"/>
                  </a:lnTo>
                  <a:lnTo>
                    <a:pt x="44" y="823"/>
                  </a:lnTo>
                  <a:lnTo>
                    <a:pt x="47" y="828"/>
                  </a:lnTo>
                  <a:lnTo>
                    <a:pt x="51" y="832"/>
                  </a:lnTo>
                  <a:lnTo>
                    <a:pt x="55" y="836"/>
                  </a:lnTo>
                  <a:lnTo>
                    <a:pt x="60" y="839"/>
                  </a:lnTo>
                  <a:lnTo>
                    <a:pt x="66" y="841"/>
                  </a:lnTo>
                  <a:lnTo>
                    <a:pt x="74" y="842"/>
                  </a:lnTo>
                  <a:lnTo>
                    <a:pt x="81" y="843"/>
                  </a:lnTo>
                  <a:lnTo>
                    <a:pt x="81" y="843"/>
                  </a:lnTo>
                  <a:lnTo>
                    <a:pt x="102" y="844"/>
                  </a:lnTo>
                  <a:lnTo>
                    <a:pt x="122" y="845"/>
                  </a:lnTo>
                  <a:lnTo>
                    <a:pt x="122" y="845"/>
                  </a:lnTo>
                  <a:lnTo>
                    <a:pt x="144" y="847"/>
                  </a:lnTo>
                  <a:lnTo>
                    <a:pt x="167" y="847"/>
                  </a:lnTo>
                  <a:lnTo>
                    <a:pt x="167" y="847"/>
                  </a:lnTo>
                  <a:lnTo>
                    <a:pt x="190" y="848"/>
                  </a:lnTo>
                  <a:lnTo>
                    <a:pt x="211" y="850"/>
                  </a:lnTo>
                  <a:lnTo>
                    <a:pt x="211" y="850"/>
                  </a:lnTo>
                  <a:lnTo>
                    <a:pt x="234" y="851"/>
                  </a:lnTo>
                  <a:lnTo>
                    <a:pt x="258" y="852"/>
                  </a:lnTo>
                  <a:lnTo>
                    <a:pt x="258" y="852"/>
                  </a:lnTo>
                  <a:lnTo>
                    <a:pt x="282" y="852"/>
                  </a:lnTo>
                  <a:lnTo>
                    <a:pt x="282" y="852"/>
                  </a:lnTo>
                  <a:lnTo>
                    <a:pt x="306" y="851"/>
                  </a:lnTo>
                  <a:lnTo>
                    <a:pt x="306" y="8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28" name="Freeform 625"/>
            <p:cNvSpPr>
              <a:spLocks noEditPoints="1"/>
            </p:cNvSpPr>
            <p:nvPr/>
          </p:nvSpPr>
          <p:spPr bwMode="auto">
            <a:xfrm>
              <a:off x="6481763" y="4614863"/>
              <a:ext cx="82550" cy="74613"/>
            </a:xfrm>
            <a:custGeom>
              <a:avLst/>
              <a:gdLst/>
              <a:ahLst/>
              <a:cxnLst>
                <a:cxn ang="0">
                  <a:pos x="61" y="141"/>
                </a:cxn>
                <a:cxn ang="0">
                  <a:pos x="56" y="141"/>
                </a:cxn>
                <a:cxn ang="0">
                  <a:pos x="35" y="135"/>
                </a:cxn>
                <a:cxn ang="0">
                  <a:pos x="20" y="126"/>
                </a:cxn>
                <a:cxn ang="0">
                  <a:pos x="15" y="122"/>
                </a:cxn>
                <a:cxn ang="0">
                  <a:pos x="6" y="109"/>
                </a:cxn>
                <a:cxn ang="0">
                  <a:pos x="2" y="94"/>
                </a:cxn>
                <a:cxn ang="0">
                  <a:pos x="0" y="79"/>
                </a:cxn>
                <a:cxn ang="0">
                  <a:pos x="0" y="61"/>
                </a:cxn>
                <a:cxn ang="0">
                  <a:pos x="2" y="46"/>
                </a:cxn>
                <a:cxn ang="0">
                  <a:pos x="6" y="35"/>
                </a:cxn>
                <a:cxn ang="0">
                  <a:pos x="12" y="26"/>
                </a:cxn>
                <a:cxn ang="0">
                  <a:pos x="22" y="19"/>
                </a:cxn>
                <a:cxn ang="0">
                  <a:pos x="37" y="10"/>
                </a:cxn>
                <a:cxn ang="0">
                  <a:pos x="65" y="1"/>
                </a:cxn>
                <a:cxn ang="0">
                  <a:pos x="77" y="0"/>
                </a:cxn>
                <a:cxn ang="0">
                  <a:pos x="83" y="0"/>
                </a:cxn>
                <a:cxn ang="0">
                  <a:pos x="100" y="4"/>
                </a:cxn>
                <a:cxn ang="0">
                  <a:pos x="116" y="12"/>
                </a:cxn>
                <a:cxn ang="0">
                  <a:pos x="130" y="23"/>
                </a:cxn>
                <a:cxn ang="0">
                  <a:pos x="143" y="37"/>
                </a:cxn>
                <a:cxn ang="0">
                  <a:pos x="147" y="43"/>
                </a:cxn>
                <a:cxn ang="0">
                  <a:pos x="152" y="57"/>
                </a:cxn>
                <a:cxn ang="0">
                  <a:pos x="155" y="70"/>
                </a:cxn>
                <a:cxn ang="0">
                  <a:pos x="155" y="85"/>
                </a:cxn>
                <a:cxn ang="0">
                  <a:pos x="154" y="92"/>
                </a:cxn>
                <a:cxn ang="0">
                  <a:pos x="149" y="106"/>
                </a:cxn>
                <a:cxn ang="0">
                  <a:pos x="142" y="117"/>
                </a:cxn>
                <a:cxn ang="0">
                  <a:pos x="134" y="125"/>
                </a:cxn>
                <a:cxn ang="0">
                  <a:pos x="123" y="131"/>
                </a:cxn>
                <a:cxn ang="0">
                  <a:pos x="97" y="140"/>
                </a:cxn>
                <a:cxn ang="0">
                  <a:pos x="66" y="141"/>
                </a:cxn>
                <a:cxn ang="0">
                  <a:pos x="61" y="101"/>
                </a:cxn>
                <a:cxn ang="0">
                  <a:pos x="67" y="102"/>
                </a:cxn>
                <a:cxn ang="0">
                  <a:pos x="73" y="106"/>
                </a:cxn>
                <a:cxn ang="0">
                  <a:pos x="75" y="106"/>
                </a:cxn>
                <a:cxn ang="0">
                  <a:pos x="83" y="106"/>
                </a:cxn>
                <a:cxn ang="0">
                  <a:pos x="96" y="106"/>
                </a:cxn>
                <a:cxn ang="0">
                  <a:pos x="107" y="101"/>
                </a:cxn>
                <a:cxn ang="0">
                  <a:pos x="115" y="94"/>
                </a:cxn>
                <a:cxn ang="0">
                  <a:pos x="117" y="88"/>
                </a:cxn>
                <a:cxn ang="0">
                  <a:pos x="118" y="79"/>
                </a:cxn>
                <a:cxn ang="0">
                  <a:pos x="114" y="58"/>
                </a:cxn>
                <a:cxn ang="0">
                  <a:pos x="108" y="50"/>
                </a:cxn>
                <a:cxn ang="0">
                  <a:pos x="96" y="39"/>
                </a:cxn>
                <a:cxn ang="0">
                  <a:pos x="84" y="36"/>
                </a:cxn>
                <a:cxn ang="0">
                  <a:pos x="73" y="37"/>
                </a:cxn>
                <a:cxn ang="0">
                  <a:pos x="54" y="42"/>
                </a:cxn>
                <a:cxn ang="0">
                  <a:pos x="45" y="46"/>
                </a:cxn>
                <a:cxn ang="0">
                  <a:pos x="37" y="54"/>
                </a:cxn>
                <a:cxn ang="0">
                  <a:pos x="36" y="63"/>
                </a:cxn>
                <a:cxn ang="0">
                  <a:pos x="36" y="68"/>
                </a:cxn>
                <a:cxn ang="0">
                  <a:pos x="36" y="79"/>
                </a:cxn>
                <a:cxn ang="0">
                  <a:pos x="40" y="92"/>
                </a:cxn>
                <a:cxn ang="0">
                  <a:pos x="45" y="99"/>
                </a:cxn>
                <a:cxn ang="0">
                  <a:pos x="53" y="102"/>
                </a:cxn>
                <a:cxn ang="0">
                  <a:pos x="55" y="102"/>
                </a:cxn>
                <a:cxn ang="0">
                  <a:pos x="61" y="101"/>
                </a:cxn>
              </a:cxnLst>
              <a:rect l="0" t="0" r="r" b="b"/>
              <a:pathLst>
                <a:path w="155" h="141">
                  <a:moveTo>
                    <a:pt x="61" y="141"/>
                  </a:moveTo>
                  <a:lnTo>
                    <a:pt x="61" y="141"/>
                  </a:lnTo>
                  <a:lnTo>
                    <a:pt x="56" y="141"/>
                  </a:lnTo>
                  <a:lnTo>
                    <a:pt x="56" y="141"/>
                  </a:lnTo>
                  <a:lnTo>
                    <a:pt x="45" y="139"/>
                  </a:lnTo>
                  <a:lnTo>
                    <a:pt x="35" y="135"/>
                  </a:lnTo>
                  <a:lnTo>
                    <a:pt x="25" y="129"/>
                  </a:lnTo>
                  <a:lnTo>
                    <a:pt x="20" y="126"/>
                  </a:lnTo>
                  <a:lnTo>
                    <a:pt x="15" y="122"/>
                  </a:lnTo>
                  <a:lnTo>
                    <a:pt x="15" y="122"/>
                  </a:lnTo>
                  <a:lnTo>
                    <a:pt x="10" y="115"/>
                  </a:lnTo>
                  <a:lnTo>
                    <a:pt x="6" y="109"/>
                  </a:lnTo>
                  <a:lnTo>
                    <a:pt x="4" y="101"/>
                  </a:lnTo>
                  <a:lnTo>
                    <a:pt x="2" y="94"/>
                  </a:lnTo>
                  <a:lnTo>
                    <a:pt x="1" y="86"/>
                  </a:lnTo>
                  <a:lnTo>
                    <a:pt x="0" y="7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54"/>
                  </a:lnTo>
                  <a:lnTo>
                    <a:pt x="2" y="46"/>
                  </a:lnTo>
                  <a:lnTo>
                    <a:pt x="3" y="40"/>
                  </a:lnTo>
                  <a:lnTo>
                    <a:pt x="6" y="35"/>
                  </a:lnTo>
                  <a:lnTo>
                    <a:pt x="9" y="30"/>
                  </a:lnTo>
                  <a:lnTo>
                    <a:pt x="12" y="26"/>
                  </a:lnTo>
                  <a:lnTo>
                    <a:pt x="17" y="2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37" y="10"/>
                  </a:lnTo>
                  <a:lnTo>
                    <a:pt x="52" y="4"/>
                  </a:lnTo>
                  <a:lnTo>
                    <a:pt x="65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1" y="2"/>
                  </a:lnTo>
                  <a:lnTo>
                    <a:pt x="100" y="4"/>
                  </a:lnTo>
                  <a:lnTo>
                    <a:pt x="109" y="7"/>
                  </a:lnTo>
                  <a:lnTo>
                    <a:pt x="116" y="12"/>
                  </a:lnTo>
                  <a:lnTo>
                    <a:pt x="124" y="16"/>
                  </a:lnTo>
                  <a:lnTo>
                    <a:pt x="130" y="23"/>
                  </a:lnTo>
                  <a:lnTo>
                    <a:pt x="138" y="30"/>
                  </a:lnTo>
                  <a:lnTo>
                    <a:pt x="143" y="37"/>
                  </a:lnTo>
                  <a:lnTo>
                    <a:pt x="143" y="37"/>
                  </a:lnTo>
                  <a:lnTo>
                    <a:pt x="147" y="43"/>
                  </a:lnTo>
                  <a:lnTo>
                    <a:pt x="150" y="50"/>
                  </a:lnTo>
                  <a:lnTo>
                    <a:pt x="152" y="57"/>
                  </a:lnTo>
                  <a:lnTo>
                    <a:pt x="154" y="64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85"/>
                  </a:lnTo>
                  <a:lnTo>
                    <a:pt x="154" y="92"/>
                  </a:lnTo>
                  <a:lnTo>
                    <a:pt x="154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2"/>
                  </a:lnTo>
                  <a:lnTo>
                    <a:pt x="142" y="117"/>
                  </a:lnTo>
                  <a:lnTo>
                    <a:pt x="138" y="121"/>
                  </a:lnTo>
                  <a:lnTo>
                    <a:pt x="134" y="125"/>
                  </a:lnTo>
                  <a:lnTo>
                    <a:pt x="128" y="129"/>
                  </a:lnTo>
                  <a:lnTo>
                    <a:pt x="123" y="131"/>
                  </a:lnTo>
                  <a:lnTo>
                    <a:pt x="111" y="137"/>
                  </a:lnTo>
                  <a:lnTo>
                    <a:pt x="97" y="140"/>
                  </a:lnTo>
                  <a:lnTo>
                    <a:pt x="83" y="141"/>
                  </a:lnTo>
                  <a:lnTo>
                    <a:pt x="66" y="141"/>
                  </a:lnTo>
                  <a:lnTo>
                    <a:pt x="61" y="141"/>
                  </a:lnTo>
                  <a:close/>
                  <a:moveTo>
                    <a:pt x="61" y="101"/>
                  </a:moveTo>
                  <a:lnTo>
                    <a:pt x="61" y="101"/>
                  </a:lnTo>
                  <a:lnTo>
                    <a:pt x="67" y="102"/>
                  </a:lnTo>
                  <a:lnTo>
                    <a:pt x="72" y="105"/>
                  </a:lnTo>
                  <a:lnTo>
                    <a:pt x="73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91" y="106"/>
                  </a:lnTo>
                  <a:lnTo>
                    <a:pt x="96" y="106"/>
                  </a:lnTo>
                  <a:lnTo>
                    <a:pt x="101" y="103"/>
                  </a:lnTo>
                  <a:lnTo>
                    <a:pt x="107" y="101"/>
                  </a:lnTo>
                  <a:lnTo>
                    <a:pt x="111" y="98"/>
                  </a:lnTo>
                  <a:lnTo>
                    <a:pt x="115" y="94"/>
                  </a:lnTo>
                  <a:lnTo>
                    <a:pt x="117" y="88"/>
                  </a:lnTo>
                  <a:lnTo>
                    <a:pt x="117" y="88"/>
                  </a:lnTo>
                  <a:lnTo>
                    <a:pt x="118" y="84"/>
                  </a:lnTo>
                  <a:lnTo>
                    <a:pt x="118" y="79"/>
                  </a:lnTo>
                  <a:lnTo>
                    <a:pt x="117" y="68"/>
                  </a:lnTo>
                  <a:lnTo>
                    <a:pt x="114" y="58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02" y="43"/>
                  </a:lnTo>
                  <a:lnTo>
                    <a:pt x="96" y="39"/>
                  </a:lnTo>
                  <a:lnTo>
                    <a:pt x="90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73" y="37"/>
                  </a:lnTo>
                  <a:lnTo>
                    <a:pt x="63" y="39"/>
                  </a:lnTo>
                  <a:lnTo>
                    <a:pt x="54" y="42"/>
                  </a:lnTo>
                  <a:lnTo>
                    <a:pt x="45" y="46"/>
                  </a:lnTo>
                  <a:lnTo>
                    <a:pt x="45" y="46"/>
                  </a:lnTo>
                  <a:lnTo>
                    <a:pt x="40" y="51"/>
                  </a:lnTo>
                  <a:lnTo>
                    <a:pt x="37" y="54"/>
                  </a:lnTo>
                  <a:lnTo>
                    <a:pt x="36" y="58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6" y="79"/>
                  </a:lnTo>
                  <a:lnTo>
                    <a:pt x="38" y="88"/>
                  </a:lnTo>
                  <a:lnTo>
                    <a:pt x="40" y="92"/>
                  </a:lnTo>
                  <a:lnTo>
                    <a:pt x="42" y="96"/>
                  </a:lnTo>
                  <a:lnTo>
                    <a:pt x="45" y="99"/>
                  </a:lnTo>
                  <a:lnTo>
                    <a:pt x="51" y="101"/>
                  </a:lnTo>
                  <a:lnTo>
                    <a:pt x="53" y="102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61" y="101"/>
                  </a:lnTo>
                  <a:lnTo>
                    <a:pt x="61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29" name="Freeform 626"/>
            <p:cNvSpPr>
              <a:spLocks noEditPoints="1"/>
            </p:cNvSpPr>
            <p:nvPr/>
          </p:nvSpPr>
          <p:spPr bwMode="auto">
            <a:xfrm>
              <a:off x="6372225" y="4175125"/>
              <a:ext cx="85725" cy="77788"/>
            </a:xfrm>
            <a:custGeom>
              <a:avLst/>
              <a:gdLst/>
              <a:ahLst/>
              <a:cxnLst>
                <a:cxn ang="0">
                  <a:pos x="53" y="146"/>
                </a:cxn>
                <a:cxn ang="0">
                  <a:pos x="32" y="143"/>
                </a:cxn>
                <a:cxn ang="0">
                  <a:pos x="17" y="134"/>
                </a:cxn>
                <a:cxn ang="0">
                  <a:pos x="14" y="130"/>
                </a:cxn>
                <a:cxn ang="0">
                  <a:pos x="6" y="116"/>
                </a:cxn>
                <a:cxn ang="0">
                  <a:pos x="1" y="93"/>
                </a:cxn>
                <a:cxn ang="0">
                  <a:pos x="0" y="68"/>
                </a:cxn>
                <a:cxn ang="0">
                  <a:pos x="2" y="44"/>
                </a:cxn>
                <a:cxn ang="0">
                  <a:pos x="3" y="21"/>
                </a:cxn>
                <a:cxn ang="0">
                  <a:pos x="3" y="17"/>
                </a:cxn>
                <a:cxn ang="0">
                  <a:pos x="4" y="15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6" y="11"/>
                </a:cxn>
                <a:cxn ang="0">
                  <a:pos x="16" y="4"/>
                </a:cxn>
                <a:cxn ang="0">
                  <a:pos x="24" y="2"/>
                </a:cxn>
                <a:cxn ang="0">
                  <a:pos x="44" y="0"/>
                </a:cxn>
                <a:cxn ang="0">
                  <a:pos x="57" y="0"/>
                </a:cxn>
                <a:cxn ang="0">
                  <a:pos x="80" y="0"/>
                </a:cxn>
                <a:cxn ang="0">
                  <a:pos x="110" y="1"/>
                </a:cxn>
                <a:cxn ang="0">
                  <a:pos x="124" y="1"/>
                </a:cxn>
                <a:cxn ang="0">
                  <a:pos x="135" y="3"/>
                </a:cxn>
                <a:cxn ang="0">
                  <a:pos x="145" y="9"/>
                </a:cxn>
                <a:cxn ang="0">
                  <a:pos x="152" y="18"/>
                </a:cxn>
                <a:cxn ang="0">
                  <a:pos x="155" y="26"/>
                </a:cxn>
                <a:cxn ang="0">
                  <a:pos x="159" y="51"/>
                </a:cxn>
                <a:cxn ang="0">
                  <a:pos x="160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3" y="130"/>
                </a:cxn>
                <a:cxn ang="0">
                  <a:pos x="143" y="141"/>
                </a:cxn>
                <a:cxn ang="0">
                  <a:pos x="141" y="142"/>
                </a:cxn>
                <a:cxn ang="0">
                  <a:pos x="138" y="142"/>
                </a:cxn>
                <a:cxn ang="0">
                  <a:pos x="130" y="145"/>
                </a:cxn>
                <a:cxn ang="0">
                  <a:pos x="111" y="145"/>
                </a:cxn>
                <a:cxn ang="0">
                  <a:pos x="93" y="144"/>
                </a:cxn>
                <a:cxn ang="0">
                  <a:pos x="64" y="145"/>
                </a:cxn>
                <a:cxn ang="0">
                  <a:pos x="53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69" y="108"/>
                </a:cxn>
                <a:cxn ang="0">
                  <a:pos x="81" y="108"/>
                </a:cxn>
                <a:cxn ang="0">
                  <a:pos x="119" y="107"/>
                </a:cxn>
                <a:cxn ang="0">
                  <a:pos x="123" y="105"/>
                </a:cxn>
                <a:cxn ang="0">
                  <a:pos x="126" y="100"/>
                </a:cxn>
                <a:cxn ang="0">
                  <a:pos x="123" y="61"/>
                </a:cxn>
                <a:cxn ang="0">
                  <a:pos x="121" y="44"/>
                </a:cxn>
                <a:cxn ang="0">
                  <a:pos x="116" y="36"/>
                </a:cxn>
                <a:cxn ang="0">
                  <a:pos x="105" y="37"/>
                </a:cxn>
                <a:cxn ang="0">
                  <a:pos x="84" y="36"/>
                </a:cxn>
                <a:cxn ang="0">
                  <a:pos x="60" y="35"/>
                </a:cxn>
                <a:cxn ang="0">
                  <a:pos x="42" y="36"/>
                </a:cxn>
                <a:cxn ang="0">
                  <a:pos x="38" y="41"/>
                </a:cxn>
                <a:cxn ang="0">
                  <a:pos x="36" y="60"/>
                </a:cxn>
                <a:cxn ang="0">
                  <a:pos x="37" y="81"/>
                </a:cxn>
                <a:cxn ang="0">
                  <a:pos x="38" y="90"/>
                </a:cxn>
                <a:cxn ang="0">
                  <a:pos x="39" y="99"/>
                </a:cxn>
                <a:cxn ang="0">
                  <a:pos x="43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3" y="146"/>
                  </a:moveTo>
                  <a:lnTo>
                    <a:pt x="53" y="146"/>
                  </a:lnTo>
                  <a:lnTo>
                    <a:pt x="42" y="145"/>
                  </a:lnTo>
                  <a:lnTo>
                    <a:pt x="32" y="143"/>
                  </a:lnTo>
                  <a:lnTo>
                    <a:pt x="23" y="140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6" y="116"/>
                  </a:lnTo>
                  <a:lnTo>
                    <a:pt x="3" y="104"/>
                  </a:lnTo>
                  <a:lnTo>
                    <a:pt x="1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10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4" y="1"/>
                  </a:lnTo>
                  <a:lnTo>
                    <a:pt x="44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4" y="1"/>
                  </a:lnTo>
                  <a:lnTo>
                    <a:pt x="130" y="2"/>
                  </a:lnTo>
                  <a:lnTo>
                    <a:pt x="135" y="3"/>
                  </a:lnTo>
                  <a:lnTo>
                    <a:pt x="141" y="6"/>
                  </a:lnTo>
                  <a:lnTo>
                    <a:pt x="145" y="9"/>
                  </a:lnTo>
                  <a:lnTo>
                    <a:pt x="149" y="13"/>
                  </a:lnTo>
                  <a:lnTo>
                    <a:pt x="152" y="18"/>
                  </a:lnTo>
                  <a:lnTo>
                    <a:pt x="152" y="18"/>
                  </a:lnTo>
                  <a:lnTo>
                    <a:pt x="155" y="26"/>
                  </a:lnTo>
                  <a:lnTo>
                    <a:pt x="157" y="34"/>
                  </a:lnTo>
                  <a:lnTo>
                    <a:pt x="159" y="51"/>
                  </a:lnTo>
                  <a:lnTo>
                    <a:pt x="160" y="67"/>
                  </a:lnTo>
                  <a:lnTo>
                    <a:pt x="160" y="78"/>
                  </a:lnTo>
                  <a:lnTo>
                    <a:pt x="160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0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3" y="130"/>
                  </a:lnTo>
                  <a:lnTo>
                    <a:pt x="149" y="135"/>
                  </a:lnTo>
                  <a:lnTo>
                    <a:pt x="143" y="141"/>
                  </a:lnTo>
                  <a:lnTo>
                    <a:pt x="143" y="141"/>
                  </a:lnTo>
                  <a:lnTo>
                    <a:pt x="141" y="142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34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53" y="146"/>
                  </a:lnTo>
                  <a:lnTo>
                    <a:pt x="53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81" y="108"/>
                  </a:lnTo>
                  <a:lnTo>
                    <a:pt x="118" y="108"/>
                  </a:lnTo>
                  <a:lnTo>
                    <a:pt x="119" y="107"/>
                  </a:lnTo>
                  <a:lnTo>
                    <a:pt x="119" y="107"/>
                  </a:lnTo>
                  <a:lnTo>
                    <a:pt x="123" y="105"/>
                  </a:lnTo>
                  <a:lnTo>
                    <a:pt x="127" y="104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1" y="44"/>
                  </a:lnTo>
                  <a:lnTo>
                    <a:pt x="123" y="37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05" y="37"/>
                  </a:lnTo>
                  <a:lnTo>
                    <a:pt x="105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42" y="36"/>
                  </a:lnTo>
                  <a:lnTo>
                    <a:pt x="38" y="36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6" y="60"/>
                  </a:lnTo>
                  <a:lnTo>
                    <a:pt x="37" y="77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38" y="90"/>
                  </a:lnTo>
                  <a:lnTo>
                    <a:pt x="39" y="99"/>
                  </a:lnTo>
                  <a:lnTo>
                    <a:pt x="39" y="99"/>
                  </a:lnTo>
                  <a:lnTo>
                    <a:pt x="41" y="104"/>
                  </a:lnTo>
                  <a:lnTo>
                    <a:pt x="43" y="109"/>
                  </a:lnTo>
                  <a:lnTo>
                    <a:pt x="48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30" name="Freeform 627"/>
            <p:cNvSpPr>
              <a:spLocks noEditPoints="1"/>
            </p:cNvSpPr>
            <p:nvPr/>
          </p:nvSpPr>
          <p:spPr bwMode="auto">
            <a:xfrm>
              <a:off x="6477000" y="4175125"/>
              <a:ext cx="84138" cy="77788"/>
            </a:xfrm>
            <a:custGeom>
              <a:avLst/>
              <a:gdLst/>
              <a:ahLst/>
              <a:cxnLst>
                <a:cxn ang="0">
                  <a:pos x="54" y="146"/>
                </a:cxn>
                <a:cxn ang="0">
                  <a:pos x="33" y="143"/>
                </a:cxn>
                <a:cxn ang="0">
                  <a:pos x="18" y="134"/>
                </a:cxn>
                <a:cxn ang="0">
                  <a:pos x="14" y="130"/>
                </a:cxn>
                <a:cxn ang="0">
                  <a:pos x="7" y="116"/>
                </a:cxn>
                <a:cxn ang="0">
                  <a:pos x="2" y="93"/>
                </a:cxn>
                <a:cxn ang="0">
                  <a:pos x="0" y="68"/>
                </a:cxn>
                <a:cxn ang="0">
                  <a:pos x="2" y="44"/>
                </a:cxn>
                <a:cxn ang="0">
                  <a:pos x="3" y="21"/>
                </a:cxn>
                <a:cxn ang="0">
                  <a:pos x="4" y="18"/>
                </a:cxn>
                <a:cxn ang="0">
                  <a:pos x="4" y="17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7" y="11"/>
                </a:cxn>
                <a:cxn ang="0">
                  <a:pos x="16" y="4"/>
                </a:cxn>
                <a:cxn ang="0">
                  <a:pos x="25" y="2"/>
                </a:cxn>
                <a:cxn ang="0">
                  <a:pos x="45" y="0"/>
                </a:cxn>
                <a:cxn ang="0">
                  <a:pos x="57" y="0"/>
                </a:cxn>
                <a:cxn ang="0">
                  <a:pos x="81" y="0"/>
                </a:cxn>
                <a:cxn ang="0">
                  <a:pos x="110" y="1"/>
                </a:cxn>
                <a:cxn ang="0">
                  <a:pos x="125" y="1"/>
                </a:cxn>
                <a:cxn ang="0">
                  <a:pos x="136" y="3"/>
                </a:cxn>
                <a:cxn ang="0">
                  <a:pos x="146" y="9"/>
                </a:cxn>
                <a:cxn ang="0">
                  <a:pos x="153" y="18"/>
                </a:cxn>
                <a:cxn ang="0">
                  <a:pos x="155" y="26"/>
                </a:cxn>
                <a:cxn ang="0">
                  <a:pos x="160" y="51"/>
                </a:cxn>
                <a:cxn ang="0">
                  <a:pos x="161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4" y="130"/>
                </a:cxn>
                <a:cxn ang="0">
                  <a:pos x="142" y="141"/>
                </a:cxn>
                <a:cxn ang="0">
                  <a:pos x="141" y="142"/>
                </a:cxn>
                <a:cxn ang="0">
                  <a:pos x="139" y="142"/>
                </a:cxn>
                <a:cxn ang="0">
                  <a:pos x="130" y="145"/>
                </a:cxn>
                <a:cxn ang="0">
                  <a:pos x="112" y="145"/>
                </a:cxn>
                <a:cxn ang="0">
                  <a:pos x="94" y="144"/>
                </a:cxn>
                <a:cxn ang="0">
                  <a:pos x="65" y="145"/>
                </a:cxn>
                <a:cxn ang="0">
                  <a:pos x="54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70" y="108"/>
                </a:cxn>
                <a:cxn ang="0">
                  <a:pos x="81" y="108"/>
                </a:cxn>
                <a:cxn ang="0">
                  <a:pos x="120" y="107"/>
                </a:cxn>
                <a:cxn ang="0">
                  <a:pos x="124" y="105"/>
                </a:cxn>
                <a:cxn ang="0">
                  <a:pos x="127" y="100"/>
                </a:cxn>
                <a:cxn ang="0">
                  <a:pos x="124" y="61"/>
                </a:cxn>
                <a:cxn ang="0">
                  <a:pos x="122" y="44"/>
                </a:cxn>
                <a:cxn ang="0">
                  <a:pos x="116" y="36"/>
                </a:cxn>
                <a:cxn ang="0">
                  <a:pos x="106" y="37"/>
                </a:cxn>
                <a:cxn ang="0">
                  <a:pos x="84" y="36"/>
                </a:cxn>
                <a:cxn ang="0">
                  <a:pos x="61" y="35"/>
                </a:cxn>
                <a:cxn ang="0">
                  <a:pos x="43" y="36"/>
                </a:cxn>
                <a:cxn ang="0">
                  <a:pos x="38" y="42"/>
                </a:cxn>
                <a:cxn ang="0">
                  <a:pos x="37" y="60"/>
                </a:cxn>
                <a:cxn ang="0">
                  <a:pos x="38" y="81"/>
                </a:cxn>
                <a:cxn ang="0">
                  <a:pos x="39" y="90"/>
                </a:cxn>
                <a:cxn ang="0">
                  <a:pos x="40" y="99"/>
                </a:cxn>
                <a:cxn ang="0">
                  <a:pos x="44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4" y="146"/>
                  </a:moveTo>
                  <a:lnTo>
                    <a:pt x="54" y="146"/>
                  </a:lnTo>
                  <a:lnTo>
                    <a:pt x="42" y="145"/>
                  </a:lnTo>
                  <a:lnTo>
                    <a:pt x="33" y="143"/>
                  </a:lnTo>
                  <a:lnTo>
                    <a:pt x="24" y="140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7" y="116"/>
                  </a:lnTo>
                  <a:lnTo>
                    <a:pt x="4" y="104"/>
                  </a:lnTo>
                  <a:lnTo>
                    <a:pt x="2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1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5" y="2"/>
                  </a:lnTo>
                  <a:lnTo>
                    <a:pt x="35" y="1"/>
                  </a:lnTo>
                  <a:lnTo>
                    <a:pt x="45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5" y="1"/>
                  </a:lnTo>
                  <a:lnTo>
                    <a:pt x="130" y="2"/>
                  </a:lnTo>
                  <a:lnTo>
                    <a:pt x="136" y="3"/>
                  </a:lnTo>
                  <a:lnTo>
                    <a:pt x="140" y="6"/>
                  </a:lnTo>
                  <a:lnTo>
                    <a:pt x="146" y="9"/>
                  </a:lnTo>
                  <a:lnTo>
                    <a:pt x="149" y="13"/>
                  </a:lnTo>
                  <a:lnTo>
                    <a:pt x="153" y="18"/>
                  </a:lnTo>
                  <a:lnTo>
                    <a:pt x="153" y="18"/>
                  </a:lnTo>
                  <a:lnTo>
                    <a:pt x="155" y="26"/>
                  </a:lnTo>
                  <a:lnTo>
                    <a:pt x="158" y="34"/>
                  </a:lnTo>
                  <a:lnTo>
                    <a:pt x="160" y="51"/>
                  </a:lnTo>
                  <a:lnTo>
                    <a:pt x="161" y="67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1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4" y="130"/>
                  </a:lnTo>
                  <a:lnTo>
                    <a:pt x="150" y="135"/>
                  </a:lnTo>
                  <a:lnTo>
                    <a:pt x="142" y="141"/>
                  </a:lnTo>
                  <a:lnTo>
                    <a:pt x="142" y="141"/>
                  </a:lnTo>
                  <a:lnTo>
                    <a:pt x="141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5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2" y="145"/>
                  </a:lnTo>
                  <a:lnTo>
                    <a:pt x="112" y="145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65" y="145"/>
                  </a:lnTo>
                  <a:lnTo>
                    <a:pt x="65" y="145"/>
                  </a:lnTo>
                  <a:lnTo>
                    <a:pt x="54" y="146"/>
                  </a:lnTo>
                  <a:lnTo>
                    <a:pt x="54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81" y="108"/>
                  </a:lnTo>
                  <a:lnTo>
                    <a:pt x="119" y="108"/>
                  </a:lnTo>
                  <a:lnTo>
                    <a:pt x="120" y="107"/>
                  </a:lnTo>
                  <a:lnTo>
                    <a:pt x="120" y="107"/>
                  </a:lnTo>
                  <a:lnTo>
                    <a:pt x="124" y="105"/>
                  </a:lnTo>
                  <a:lnTo>
                    <a:pt x="128" y="104"/>
                  </a:lnTo>
                  <a:lnTo>
                    <a:pt x="127" y="100"/>
                  </a:lnTo>
                  <a:lnTo>
                    <a:pt x="127" y="100"/>
                  </a:lnTo>
                  <a:lnTo>
                    <a:pt x="124" y="61"/>
                  </a:lnTo>
                  <a:lnTo>
                    <a:pt x="124" y="61"/>
                  </a:lnTo>
                  <a:lnTo>
                    <a:pt x="122" y="44"/>
                  </a:lnTo>
                  <a:lnTo>
                    <a:pt x="124" y="37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61" y="35"/>
                  </a:lnTo>
                  <a:lnTo>
                    <a:pt x="61" y="35"/>
                  </a:lnTo>
                  <a:lnTo>
                    <a:pt x="43" y="36"/>
                  </a:lnTo>
                  <a:lnTo>
                    <a:pt x="39" y="36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7" y="60"/>
                  </a:lnTo>
                  <a:lnTo>
                    <a:pt x="38" y="77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90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1" y="104"/>
                  </a:lnTo>
                  <a:lnTo>
                    <a:pt x="44" y="109"/>
                  </a:lnTo>
                  <a:lnTo>
                    <a:pt x="49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31" name="Freeform 628"/>
            <p:cNvSpPr>
              <a:spLocks noEditPoints="1"/>
            </p:cNvSpPr>
            <p:nvPr/>
          </p:nvSpPr>
          <p:spPr bwMode="auto">
            <a:xfrm>
              <a:off x="6580188" y="4175125"/>
              <a:ext cx="85725" cy="77788"/>
            </a:xfrm>
            <a:custGeom>
              <a:avLst/>
              <a:gdLst/>
              <a:ahLst/>
              <a:cxnLst>
                <a:cxn ang="0">
                  <a:pos x="53" y="146"/>
                </a:cxn>
                <a:cxn ang="0">
                  <a:pos x="33" y="143"/>
                </a:cxn>
                <a:cxn ang="0">
                  <a:pos x="17" y="134"/>
                </a:cxn>
                <a:cxn ang="0">
                  <a:pos x="14" y="130"/>
                </a:cxn>
                <a:cxn ang="0">
                  <a:pos x="6" y="116"/>
                </a:cxn>
                <a:cxn ang="0">
                  <a:pos x="0" y="93"/>
                </a:cxn>
                <a:cxn ang="0">
                  <a:pos x="0" y="68"/>
                </a:cxn>
                <a:cxn ang="0">
                  <a:pos x="1" y="44"/>
                </a:cxn>
                <a:cxn ang="0">
                  <a:pos x="2" y="21"/>
                </a:cxn>
                <a:cxn ang="0">
                  <a:pos x="4" y="17"/>
                </a:cxn>
                <a:cxn ang="0">
                  <a:pos x="5" y="15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7" y="11"/>
                </a:cxn>
                <a:cxn ang="0">
                  <a:pos x="16" y="4"/>
                </a:cxn>
                <a:cxn ang="0">
                  <a:pos x="24" y="2"/>
                </a:cxn>
                <a:cxn ang="0">
                  <a:pos x="45" y="0"/>
                </a:cxn>
                <a:cxn ang="0">
                  <a:pos x="56" y="0"/>
                </a:cxn>
                <a:cxn ang="0">
                  <a:pos x="81" y="0"/>
                </a:cxn>
                <a:cxn ang="0">
                  <a:pos x="110" y="1"/>
                </a:cxn>
                <a:cxn ang="0">
                  <a:pos x="124" y="1"/>
                </a:cxn>
                <a:cxn ang="0">
                  <a:pos x="135" y="3"/>
                </a:cxn>
                <a:cxn ang="0">
                  <a:pos x="144" y="9"/>
                </a:cxn>
                <a:cxn ang="0">
                  <a:pos x="152" y="18"/>
                </a:cxn>
                <a:cxn ang="0">
                  <a:pos x="155" y="26"/>
                </a:cxn>
                <a:cxn ang="0">
                  <a:pos x="160" y="51"/>
                </a:cxn>
                <a:cxn ang="0">
                  <a:pos x="161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4" y="130"/>
                </a:cxn>
                <a:cxn ang="0">
                  <a:pos x="142" y="141"/>
                </a:cxn>
                <a:cxn ang="0">
                  <a:pos x="140" y="142"/>
                </a:cxn>
                <a:cxn ang="0">
                  <a:pos x="139" y="142"/>
                </a:cxn>
                <a:cxn ang="0">
                  <a:pos x="130" y="145"/>
                </a:cxn>
                <a:cxn ang="0">
                  <a:pos x="111" y="145"/>
                </a:cxn>
                <a:cxn ang="0">
                  <a:pos x="93" y="144"/>
                </a:cxn>
                <a:cxn ang="0">
                  <a:pos x="64" y="145"/>
                </a:cxn>
                <a:cxn ang="0">
                  <a:pos x="53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69" y="108"/>
                </a:cxn>
                <a:cxn ang="0">
                  <a:pos x="81" y="108"/>
                </a:cxn>
                <a:cxn ang="0">
                  <a:pos x="120" y="107"/>
                </a:cxn>
                <a:cxn ang="0">
                  <a:pos x="123" y="105"/>
                </a:cxn>
                <a:cxn ang="0">
                  <a:pos x="127" y="100"/>
                </a:cxn>
                <a:cxn ang="0">
                  <a:pos x="123" y="61"/>
                </a:cxn>
                <a:cxn ang="0">
                  <a:pos x="122" y="44"/>
                </a:cxn>
                <a:cxn ang="0">
                  <a:pos x="115" y="36"/>
                </a:cxn>
                <a:cxn ang="0">
                  <a:pos x="106" y="37"/>
                </a:cxn>
                <a:cxn ang="0">
                  <a:pos x="83" y="36"/>
                </a:cxn>
                <a:cxn ang="0">
                  <a:pos x="59" y="35"/>
                </a:cxn>
                <a:cxn ang="0">
                  <a:pos x="43" y="36"/>
                </a:cxn>
                <a:cxn ang="0">
                  <a:pos x="38" y="41"/>
                </a:cxn>
                <a:cxn ang="0">
                  <a:pos x="37" y="60"/>
                </a:cxn>
                <a:cxn ang="0">
                  <a:pos x="37" y="81"/>
                </a:cxn>
                <a:cxn ang="0">
                  <a:pos x="38" y="90"/>
                </a:cxn>
                <a:cxn ang="0">
                  <a:pos x="40" y="99"/>
                </a:cxn>
                <a:cxn ang="0">
                  <a:pos x="44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3" y="146"/>
                  </a:moveTo>
                  <a:lnTo>
                    <a:pt x="53" y="146"/>
                  </a:lnTo>
                  <a:lnTo>
                    <a:pt x="42" y="145"/>
                  </a:lnTo>
                  <a:lnTo>
                    <a:pt x="33" y="143"/>
                  </a:lnTo>
                  <a:lnTo>
                    <a:pt x="24" y="140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6" y="116"/>
                  </a:lnTo>
                  <a:lnTo>
                    <a:pt x="2" y="104"/>
                  </a:lnTo>
                  <a:lnTo>
                    <a:pt x="0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1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5" y="1"/>
                  </a:lnTo>
                  <a:lnTo>
                    <a:pt x="4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4" y="1"/>
                  </a:lnTo>
                  <a:lnTo>
                    <a:pt x="130" y="2"/>
                  </a:lnTo>
                  <a:lnTo>
                    <a:pt x="135" y="3"/>
                  </a:lnTo>
                  <a:lnTo>
                    <a:pt x="140" y="6"/>
                  </a:lnTo>
                  <a:lnTo>
                    <a:pt x="144" y="9"/>
                  </a:lnTo>
                  <a:lnTo>
                    <a:pt x="149" y="13"/>
                  </a:lnTo>
                  <a:lnTo>
                    <a:pt x="152" y="18"/>
                  </a:lnTo>
                  <a:lnTo>
                    <a:pt x="152" y="18"/>
                  </a:lnTo>
                  <a:lnTo>
                    <a:pt x="155" y="26"/>
                  </a:lnTo>
                  <a:lnTo>
                    <a:pt x="157" y="34"/>
                  </a:lnTo>
                  <a:lnTo>
                    <a:pt x="160" y="51"/>
                  </a:lnTo>
                  <a:lnTo>
                    <a:pt x="161" y="67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0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4" y="130"/>
                  </a:lnTo>
                  <a:lnTo>
                    <a:pt x="149" y="135"/>
                  </a:lnTo>
                  <a:lnTo>
                    <a:pt x="142" y="141"/>
                  </a:lnTo>
                  <a:lnTo>
                    <a:pt x="142" y="141"/>
                  </a:lnTo>
                  <a:lnTo>
                    <a:pt x="140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5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53" y="146"/>
                  </a:lnTo>
                  <a:lnTo>
                    <a:pt x="53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81" y="108"/>
                  </a:lnTo>
                  <a:lnTo>
                    <a:pt x="118" y="108"/>
                  </a:lnTo>
                  <a:lnTo>
                    <a:pt x="120" y="107"/>
                  </a:lnTo>
                  <a:lnTo>
                    <a:pt x="120" y="107"/>
                  </a:lnTo>
                  <a:lnTo>
                    <a:pt x="123" y="105"/>
                  </a:lnTo>
                  <a:lnTo>
                    <a:pt x="127" y="104"/>
                  </a:lnTo>
                  <a:lnTo>
                    <a:pt x="127" y="100"/>
                  </a:lnTo>
                  <a:lnTo>
                    <a:pt x="127" y="100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2" y="44"/>
                  </a:lnTo>
                  <a:lnTo>
                    <a:pt x="123" y="37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43" y="36"/>
                  </a:lnTo>
                  <a:lnTo>
                    <a:pt x="38" y="36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7" y="60"/>
                  </a:lnTo>
                  <a:lnTo>
                    <a:pt x="37" y="77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38" y="90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1" y="104"/>
                  </a:lnTo>
                  <a:lnTo>
                    <a:pt x="44" y="109"/>
                  </a:lnTo>
                  <a:lnTo>
                    <a:pt x="49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32" name="Freeform 629"/>
            <p:cNvSpPr>
              <a:spLocks noEditPoints="1"/>
            </p:cNvSpPr>
            <p:nvPr/>
          </p:nvSpPr>
          <p:spPr bwMode="auto">
            <a:xfrm>
              <a:off x="6375400" y="4271963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7"/>
                </a:cxn>
                <a:cxn ang="0">
                  <a:pos x="28" y="132"/>
                </a:cxn>
                <a:cxn ang="0">
                  <a:pos x="20" y="129"/>
                </a:cxn>
                <a:cxn ang="0">
                  <a:pos x="10" y="118"/>
                </a:cxn>
                <a:cxn ang="0">
                  <a:pos x="4" y="105"/>
                </a:cxn>
                <a:cxn ang="0">
                  <a:pos x="1" y="80"/>
                </a:cxn>
                <a:cxn ang="0">
                  <a:pos x="1" y="76"/>
                </a:cxn>
                <a:cxn ang="0">
                  <a:pos x="0" y="49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8"/>
                </a:cxn>
                <a:cxn ang="0">
                  <a:pos x="22" y="3"/>
                </a:cxn>
                <a:cxn ang="0">
                  <a:pos x="35" y="1"/>
                </a:cxn>
                <a:cxn ang="0">
                  <a:pos x="43" y="0"/>
                </a:cxn>
                <a:cxn ang="0">
                  <a:pos x="74" y="3"/>
                </a:cxn>
                <a:cxn ang="0">
                  <a:pos x="88" y="4"/>
                </a:cxn>
                <a:cxn ang="0">
                  <a:pos x="99" y="5"/>
                </a:cxn>
                <a:cxn ang="0">
                  <a:pos x="109" y="7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1"/>
                </a:cxn>
                <a:cxn ang="0">
                  <a:pos x="134" y="18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2"/>
                </a:cxn>
                <a:cxn ang="0">
                  <a:pos x="147" y="89"/>
                </a:cxn>
                <a:cxn ang="0">
                  <a:pos x="143" y="114"/>
                </a:cxn>
                <a:cxn ang="0">
                  <a:pos x="140" y="121"/>
                </a:cxn>
                <a:cxn ang="0">
                  <a:pos x="129" y="132"/>
                </a:cxn>
                <a:cxn ang="0">
                  <a:pos x="115" y="136"/>
                </a:cxn>
                <a:cxn ang="0">
                  <a:pos x="90" y="138"/>
                </a:cxn>
                <a:cxn ang="0">
                  <a:pos x="71" y="138"/>
                </a:cxn>
                <a:cxn ang="0">
                  <a:pos x="37" y="64"/>
                </a:cxn>
                <a:cxn ang="0">
                  <a:pos x="37" y="80"/>
                </a:cxn>
                <a:cxn ang="0">
                  <a:pos x="39" y="94"/>
                </a:cxn>
                <a:cxn ang="0">
                  <a:pos x="40" y="96"/>
                </a:cxn>
                <a:cxn ang="0">
                  <a:pos x="47" y="102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2"/>
                </a:cxn>
                <a:cxn ang="0">
                  <a:pos x="99" y="101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2"/>
                </a:cxn>
                <a:cxn ang="0">
                  <a:pos x="69" y="41"/>
                </a:cxn>
                <a:cxn ang="0">
                  <a:pos x="37" y="37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8"/>
                  </a:lnTo>
                  <a:lnTo>
                    <a:pt x="48" y="137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9"/>
                  </a:lnTo>
                  <a:lnTo>
                    <a:pt x="14" y="123"/>
                  </a:lnTo>
                  <a:lnTo>
                    <a:pt x="10" y="118"/>
                  </a:lnTo>
                  <a:lnTo>
                    <a:pt x="7" y="112"/>
                  </a:lnTo>
                  <a:lnTo>
                    <a:pt x="4" y="105"/>
                  </a:lnTo>
                  <a:lnTo>
                    <a:pt x="3" y="96"/>
                  </a:lnTo>
                  <a:lnTo>
                    <a:pt x="1" y="80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49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3"/>
                  </a:lnTo>
                  <a:lnTo>
                    <a:pt x="12" y="8"/>
                  </a:lnTo>
                  <a:lnTo>
                    <a:pt x="16" y="5"/>
                  </a:lnTo>
                  <a:lnTo>
                    <a:pt x="22" y="3"/>
                  </a:lnTo>
                  <a:lnTo>
                    <a:pt x="28" y="2"/>
                  </a:lnTo>
                  <a:lnTo>
                    <a:pt x="35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1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88" y="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04" y="5"/>
                  </a:lnTo>
                  <a:lnTo>
                    <a:pt x="109" y="7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1"/>
                  </a:lnTo>
                  <a:lnTo>
                    <a:pt x="129" y="15"/>
                  </a:lnTo>
                  <a:lnTo>
                    <a:pt x="134" y="18"/>
                  </a:lnTo>
                  <a:lnTo>
                    <a:pt x="139" y="22"/>
                  </a:lnTo>
                  <a:lnTo>
                    <a:pt x="142" y="26"/>
                  </a:lnTo>
                  <a:lnTo>
                    <a:pt x="145" y="31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2"/>
                  </a:lnTo>
                  <a:lnTo>
                    <a:pt x="147" y="62"/>
                  </a:lnTo>
                  <a:lnTo>
                    <a:pt x="147" y="76"/>
                  </a:lnTo>
                  <a:lnTo>
                    <a:pt x="147" y="89"/>
                  </a:lnTo>
                  <a:lnTo>
                    <a:pt x="146" y="103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1"/>
                  </a:lnTo>
                  <a:lnTo>
                    <a:pt x="134" y="128"/>
                  </a:lnTo>
                  <a:lnTo>
                    <a:pt x="129" y="132"/>
                  </a:lnTo>
                  <a:lnTo>
                    <a:pt x="123" y="135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4"/>
                  </a:moveTo>
                  <a:lnTo>
                    <a:pt x="37" y="64"/>
                  </a:lnTo>
                  <a:lnTo>
                    <a:pt x="37" y="80"/>
                  </a:lnTo>
                  <a:lnTo>
                    <a:pt x="38" y="87"/>
                  </a:lnTo>
                  <a:lnTo>
                    <a:pt x="39" y="94"/>
                  </a:lnTo>
                  <a:lnTo>
                    <a:pt x="39" y="94"/>
                  </a:lnTo>
                  <a:lnTo>
                    <a:pt x="40" y="96"/>
                  </a:lnTo>
                  <a:lnTo>
                    <a:pt x="42" y="99"/>
                  </a:lnTo>
                  <a:lnTo>
                    <a:pt x="47" y="102"/>
                  </a:lnTo>
                  <a:lnTo>
                    <a:pt x="54" y="103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2"/>
                  </a:lnTo>
                  <a:lnTo>
                    <a:pt x="100" y="102"/>
                  </a:lnTo>
                  <a:lnTo>
                    <a:pt x="99" y="101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2"/>
                  </a:lnTo>
                  <a:lnTo>
                    <a:pt x="99" y="42"/>
                  </a:lnTo>
                  <a:lnTo>
                    <a:pt x="99" y="42"/>
                  </a:lnTo>
                  <a:lnTo>
                    <a:pt x="69" y="41"/>
                  </a:lnTo>
                  <a:lnTo>
                    <a:pt x="43" y="38"/>
                  </a:lnTo>
                  <a:lnTo>
                    <a:pt x="37" y="37"/>
                  </a:lnTo>
                  <a:lnTo>
                    <a:pt x="37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33" name="Freeform 630"/>
            <p:cNvSpPr>
              <a:spLocks noEditPoints="1"/>
            </p:cNvSpPr>
            <p:nvPr/>
          </p:nvSpPr>
          <p:spPr bwMode="auto">
            <a:xfrm>
              <a:off x="6477000" y="4275138"/>
              <a:ext cx="80963" cy="71438"/>
            </a:xfrm>
            <a:custGeom>
              <a:avLst/>
              <a:gdLst/>
              <a:ahLst/>
              <a:cxnLst>
                <a:cxn ang="0">
                  <a:pos x="89" y="136"/>
                </a:cxn>
                <a:cxn ang="0">
                  <a:pos x="76" y="136"/>
                </a:cxn>
                <a:cxn ang="0">
                  <a:pos x="65" y="136"/>
                </a:cxn>
                <a:cxn ang="0">
                  <a:pos x="45" y="135"/>
                </a:cxn>
                <a:cxn ang="0">
                  <a:pos x="29" y="131"/>
                </a:cxn>
                <a:cxn ang="0">
                  <a:pos x="17" y="125"/>
                </a:cxn>
                <a:cxn ang="0">
                  <a:pos x="9" y="116"/>
                </a:cxn>
                <a:cxn ang="0">
                  <a:pos x="5" y="109"/>
                </a:cxn>
                <a:cxn ang="0">
                  <a:pos x="0" y="93"/>
                </a:cxn>
                <a:cxn ang="0">
                  <a:pos x="0" y="67"/>
                </a:cxn>
                <a:cxn ang="0">
                  <a:pos x="2" y="48"/>
                </a:cxn>
                <a:cxn ang="0">
                  <a:pos x="3" y="38"/>
                </a:cxn>
                <a:cxn ang="0">
                  <a:pos x="7" y="25"/>
                </a:cxn>
                <a:cxn ang="0">
                  <a:pos x="15" y="12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9" y="5"/>
                </a:cxn>
                <a:cxn ang="0">
                  <a:pos x="135" y="10"/>
                </a:cxn>
                <a:cxn ang="0">
                  <a:pos x="144" y="15"/>
                </a:cxn>
                <a:cxn ang="0">
                  <a:pos x="146" y="18"/>
                </a:cxn>
                <a:cxn ang="0">
                  <a:pos x="151" y="31"/>
                </a:cxn>
                <a:cxn ang="0">
                  <a:pos x="155" y="60"/>
                </a:cxn>
                <a:cxn ang="0">
                  <a:pos x="155" y="76"/>
                </a:cxn>
                <a:cxn ang="0">
                  <a:pos x="153" y="101"/>
                </a:cxn>
                <a:cxn ang="0">
                  <a:pos x="149" y="115"/>
                </a:cxn>
                <a:cxn ang="0">
                  <a:pos x="139" y="127"/>
                </a:cxn>
                <a:cxn ang="0">
                  <a:pos x="132" y="131"/>
                </a:cxn>
                <a:cxn ang="0">
                  <a:pos x="110" y="135"/>
                </a:cxn>
                <a:cxn ang="0">
                  <a:pos x="89" y="136"/>
                </a:cxn>
                <a:cxn ang="0">
                  <a:pos x="85" y="38"/>
                </a:cxn>
                <a:cxn ang="0">
                  <a:pos x="61" y="39"/>
                </a:cxn>
                <a:cxn ang="0">
                  <a:pos x="41" y="39"/>
                </a:cxn>
                <a:cxn ang="0">
                  <a:pos x="39" y="43"/>
                </a:cxn>
                <a:cxn ang="0">
                  <a:pos x="38" y="46"/>
                </a:cxn>
                <a:cxn ang="0">
                  <a:pos x="37" y="54"/>
                </a:cxn>
                <a:cxn ang="0">
                  <a:pos x="37" y="62"/>
                </a:cxn>
                <a:cxn ang="0">
                  <a:pos x="37" y="69"/>
                </a:cxn>
                <a:cxn ang="0">
                  <a:pos x="38" y="83"/>
                </a:cxn>
                <a:cxn ang="0">
                  <a:pos x="42" y="93"/>
                </a:cxn>
                <a:cxn ang="0">
                  <a:pos x="45" y="96"/>
                </a:cxn>
                <a:cxn ang="0">
                  <a:pos x="59" y="100"/>
                </a:cxn>
                <a:cxn ang="0">
                  <a:pos x="79" y="102"/>
                </a:cxn>
                <a:cxn ang="0">
                  <a:pos x="98" y="101"/>
                </a:cxn>
                <a:cxn ang="0">
                  <a:pos x="118" y="97"/>
                </a:cxn>
                <a:cxn ang="0">
                  <a:pos x="118" y="94"/>
                </a:cxn>
                <a:cxn ang="0">
                  <a:pos x="120" y="72"/>
                </a:cxn>
                <a:cxn ang="0">
                  <a:pos x="118" y="48"/>
                </a:cxn>
                <a:cxn ang="0">
                  <a:pos x="112" y="43"/>
                </a:cxn>
                <a:cxn ang="0">
                  <a:pos x="100" y="42"/>
                </a:cxn>
                <a:cxn ang="0">
                  <a:pos x="96" y="41"/>
                </a:cxn>
                <a:cxn ang="0">
                  <a:pos x="89" y="39"/>
                </a:cxn>
                <a:cxn ang="0">
                  <a:pos x="85" y="38"/>
                </a:cxn>
              </a:cxnLst>
              <a:rect l="0" t="0" r="r" b="b"/>
              <a:pathLst>
                <a:path w="155" h="136">
                  <a:moveTo>
                    <a:pt x="89" y="136"/>
                  </a:moveTo>
                  <a:lnTo>
                    <a:pt x="89" y="136"/>
                  </a:lnTo>
                  <a:lnTo>
                    <a:pt x="76" y="136"/>
                  </a:lnTo>
                  <a:lnTo>
                    <a:pt x="76" y="136"/>
                  </a:lnTo>
                  <a:lnTo>
                    <a:pt x="65" y="136"/>
                  </a:lnTo>
                  <a:lnTo>
                    <a:pt x="65" y="136"/>
                  </a:lnTo>
                  <a:lnTo>
                    <a:pt x="54" y="136"/>
                  </a:lnTo>
                  <a:lnTo>
                    <a:pt x="45" y="135"/>
                  </a:lnTo>
                  <a:lnTo>
                    <a:pt x="37" y="133"/>
                  </a:lnTo>
                  <a:lnTo>
                    <a:pt x="29" y="131"/>
                  </a:lnTo>
                  <a:lnTo>
                    <a:pt x="22" y="128"/>
                  </a:lnTo>
                  <a:lnTo>
                    <a:pt x="17" y="125"/>
                  </a:lnTo>
                  <a:lnTo>
                    <a:pt x="12" y="121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5" y="109"/>
                  </a:lnTo>
                  <a:lnTo>
                    <a:pt x="3" y="101"/>
                  </a:lnTo>
                  <a:lnTo>
                    <a:pt x="0" y="93"/>
                  </a:lnTo>
                  <a:lnTo>
                    <a:pt x="0" y="84"/>
                  </a:lnTo>
                  <a:lnTo>
                    <a:pt x="0" y="67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3" y="38"/>
                  </a:lnTo>
                  <a:lnTo>
                    <a:pt x="4" y="31"/>
                  </a:lnTo>
                  <a:lnTo>
                    <a:pt x="7" y="25"/>
                  </a:lnTo>
                  <a:lnTo>
                    <a:pt x="10" y="18"/>
                  </a:lnTo>
                  <a:lnTo>
                    <a:pt x="15" y="12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3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9" y="5"/>
                  </a:lnTo>
                  <a:lnTo>
                    <a:pt x="130" y="8"/>
                  </a:lnTo>
                  <a:lnTo>
                    <a:pt x="135" y="10"/>
                  </a:lnTo>
                  <a:lnTo>
                    <a:pt x="139" y="12"/>
                  </a:lnTo>
                  <a:lnTo>
                    <a:pt x="144" y="15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9" y="24"/>
                  </a:lnTo>
                  <a:lnTo>
                    <a:pt x="151" y="31"/>
                  </a:lnTo>
                  <a:lnTo>
                    <a:pt x="154" y="46"/>
                  </a:lnTo>
                  <a:lnTo>
                    <a:pt x="155" y="60"/>
                  </a:lnTo>
                  <a:lnTo>
                    <a:pt x="155" y="76"/>
                  </a:lnTo>
                  <a:lnTo>
                    <a:pt x="155" y="76"/>
                  </a:lnTo>
                  <a:lnTo>
                    <a:pt x="154" y="93"/>
                  </a:lnTo>
                  <a:lnTo>
                    <a:pt x="153" y="101"/>
                  </a:lnTo>
                  <a:lnTo>
                    <a:pt x="152" y="109"/>
                  </a:lnTo>
                  <a:lnTo>
                    <a:pt x="149" y="115"/>
                  </a:lnTo>
                  <a:lnTo>
                    <a:pt x="145" y="122"/>
                  </a:lnTo>
                  <a:lnTo>
                    <a:pt x="139" y="127"/>
                  </a:lnTo>
                  <a:lnTo>
                    <a:pt x="132" y="131"/>
                  </a:lnTo>
                  <a:lnTo>
                    <a:pt x="132" y="131"/>
                  </a:lnTo>
                  <a:lnTo>
                    <a:pt x="121" y="134"/>
                  </a:lnTo>
                  <a:lnTo>
                    <a:pt x="110" y="135"/>
                  </a:lnTo>
                  <a:lnTo>
                    <a:pt x="99" y="136"/>
                  </a:lnTo>
                  <a:lnTo>
                    <a:pt x="89" y="136"/>
                  </a:lnTo>
                  <a:lnTo>
                    <a:pt x="89" y="136"/>
                  </a:lnTo>
                  <a:close/>
                  <a:moveTo>
                    <a:pt x="85" y="38"/>
                  </a:moveTo>
                  <a:lnTo>
                    <a:pt x="85" y="38"/>
                  </a:lnTo>
                  <a:lnTo>
                    <a:pt x="61" y="39"/>
                  </a:lnTo>
                  <a:lnTo>
                    <a:pt x="61" y="39"/>
                  </a:lnTo>
                  <a:lnTo>
                    <a:pt x="41" y="39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38" y="45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7" y="54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8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5" y="96"/>
                  </a:lnTo>
                  <a:lnTo>
                    <a:pt x="48" y="98"/>
                  </a:lnTo>
                  <a:lnTo>
                    <a:pt x="59" y="100"/>
                  </a:lnTo>
                  <a:lnTo>
                    <a:pt x="69" y="102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98" y="101"/>
                  </a:lnTo>
                  <a:lnTo>
                    <a:pt x="113" y="98"/>
                  </a:lnTo>
                  <a:lnTo>
                    <a:pt x="118" y="97"/>
                  </a:lnTo>
                  <a:lnTo>
                    <a:pt x="118" y="94"/>
                  </a:lnTo>
                  <a:lnTo>
                    <a:pt x="118" y="94"/>
                  </a:lnTo>
                  <a:lnTo>
                    <a:pt x="120" y="83"/>
                  </a:lnTo>
                  <a:lnTo>
                    <a:pt x="120" y="72"/>
                  </a:lnTo>
                  <a:lnTo>
                    <a:pt x="120" y="59"/>
                  </a:lnTo>
                  <a:lnTo>
                    <a:pt x="118" y="48"/>
                  </a:lnTo>
                  <a:lnTo>
                    <a:pt x="118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00" y="42"/>
                  </a:lnTo>
                  <a:lnTo>
                    <a:pt x="96" y="41"/>
                  </a:lnTo>
                  <a:lnTo>
                    <a:pt x="96" y="41"/>
                  </a:lnTo>
                  <a:lnTo>
                    <a:pt x="92" y="41"/>
                  </a:lnTo>
                  <a:lnTo>
                    <a:pt x="89" y="39"/>
                  </a:lnTo>
                  <a:lnTo>
                    <a:pt x="88" y="38"/>
                  </a:lnTo>
                  <a:lnTo>
                    <a:pt x="85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34" name="Freeform 631"/>
            <p:cNvSpPr>
              <a:spLocks noEditPoints="1"/>
            </p:cNvSpPr>
            <p:nvPr/>
          </p:nvSpPr>
          <p:spPr bwMode="auto">
            <a:xfrm>
              <a:off x="6580188" y="4275138"/>
              <a:ext cx="80963" cy="71438"/>
            </a:xfrm>
            <a:custGeom>
              <a:avLst/>
              <a:gdLst/>
              <a:ahLst/>
              <a:cxnLst>
                <a:cxn ang="0">
                  <a:pos x="88" y="136"/>
                </a:cxn>
                <a:cxn ang="0">
                  <a:pos x="77" y="136"/>
                </a:cxn>
                <a:cxn ang="0">
                  <a:pos x="65" y="136"/>
                </a:cxn>
                <a:cxn ang="0">
                  <a:pos x="45" y="135"/>
                </a:cxn>
                <a:cxn ang="0">
                  <a:pos x="29" y="131"/>
                </a:cxn>
                <a:cxn ang="0">
                  <a:pos x="17" y="125"/>
                </a:cxn>
                <a:cxn ang="0">
                  <a:pos x="9" y="116"/>
                </a:cxn>
                <a:cxn ang="0">
                  <a:pos x="6" y="109"/>
                </a:cxn>
                <a:cxn ang="0">
                  <a:pos x="1" y="93"/>
                </a:cxn>
                <a:cxn ang="0">
                  <a:pos x="0" y="67"/>
                </a:cxn>
                <a:cxn ang="0">
                  <a:pos x="1" y="48"/>
                </a:cxn>
                <a:cxn ang="0">
                  <a:pos x="2" y="38"/>
                </a:cxn>
                <a:cxn ang="0">
                  <a:pos x="7" y="25"/>
                </a:cxn>
                <a:cxn ang="0">
                  <a:pos x="15" y="12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8" y="5"/>
                </a:cxn>
                <a:cxn ang="0">
                  <a:pos x="135" y="10"/>
                </a:cxn>
                <a:cxn ang="0">
                  <a:pos x="143" y="15"/>
                </a:cxn>
                <a:cxn ang="0">
                  <a:pos x="146" y="18"/>
                </a:cxn>
                <a:cxn ang="0">
                  <a:pos x="152" y="31"/>
                </a:cxn>
                <a:cxn ang="0">
                  <a:pos x="155" y="60"/>
                </a:cxn>
                <a:cxn ang="0">
                  <a:pos x="155" y="76"/>
                </a:cxn>
                <a:cxn ang="0">
                  <a:pos x="154" y="101"/>
                </a:cxn>
                <a:cxn ang="0">
                  <a:pos x="149" y="115"/>
                </a:cxn>
                <a:cxn ang="0">
                  <a:pos x="139" y="127"/>
                </a:cxn>
                <a:cxn ang="0">
                  <a:pos x="132" y="131"/>
                </a:cxn>
                <a:cxn ang="0">
                  <a:pos x="110" y="135"/>
                </a:cxn>
                <a:cxn ang="0">
                  <a:pos x="88" y="136"/>
                </a:cxn>
                <a:cxn ang="0">
                  <a:pos x="85" y="38"/>
                </a:cxn>
                <a:cxn ang="0">
                  <a:pos x="60" y="39"/>
                </a:cxn>
                <a:cxn ang="0">
                  <a:pos x="41" y="39"/>
                </a:cxn>
                <a:cxn ang="0">
                  <a:pos x="40" y="43"/>
                </a:cxn>
                <a:cxn ang="0">
                  <a:pos x="38" y="46"/>
                </a:cxn>
                <a:cxn ang="0">
                  <a:pos x="37" y="54"/>
                </a:cxn>
                <a:cxn ang="0">
                  <a:pos x="37" y="62"/>
                </a:cxn>
                <a:cxn ang="0">
                  <a:pos x="38" y="69"/>
                </a:cxn>
                <a:cxn ang="0">
                  <a:pos x="38" y="83"/>
                </a:cxn>
                <a:cxn ang="0">
                  <a:pos x="42" y="93"/>
                </a:cxn>
                <a:cxn ang="0">
                  <a:pos x="45" y="96"/>
                </a:cxn>
                <a:cxn ang="0">
                  <a:pos x="58" y="100"/>
                </a:cxn>
                <a:cxn ang="0">
                  <a:pos x="79" y="102"/>
                </a:cxn>
                <a:cxn ang="0">
                  <a:pos x="98" y="101"/>
                </a:cxn>
                <a:cxn ang="0">
                  <a:pos x="117" y="97"/>
                </a:cxn>
                <a:cxn ang="0">
                  <a:pos x="117" y="94"/>
                </a:cxn>
                <a:cxn ang="0">
                  <a:pos x="120" y="72"/>
                </a:cxn>
                <a:cxn ang="0">
                  <a:pos x="118" y="48"/>
                </a:cxn>
                <a:cxn ang="0">
                  <a:pos x="112" y="43"/>
                </a:cxn>
                <a:cxn ang="0">
                  <a:pos x="100" y="42"/>
                </a:cxn>
                <a:cxn ang="0">
                  <a:pos x="97" y="41"/>
                </a:cxn>
                <a:cxn ang="0">
                  <a:pos x="88" y="39"/>
                </a:cxn>
                <a:cxn ang="0">
                  <a:pos x="85" y="38"/>
                </a:cxn>
              </a:cxnLst>
              <a:rect l="0" t="0" r="r" b="b"/>
              <a:pathLst>
                <a:path w="155" h="136">
                  <a:moveTo>
                    <a:pt x="88" y="136"/>
                  </a:moveTo>
                  <a:lnTo>
                    <a:pt x="88" y="136"/>
                  </a:lnTo>
                  <a:lnTo>
                    <a:pt x="77" y="136"/>
                  </a:lnTo>
                  <a:lnTo>
                    <a:pt x="77" y="136"/>
                  </a:lnTo>
                  <a:lnTo>
                    <a:pt x="65" y="136"/>
                  </a:lnTo>
                  <a:lnTo>
                    <a:pt x="65" y="136"/>
                  </a:lnTo>
                  <a:lnTo>
                    <a:pt x="54" y="136"/>
                  </a:lnTo>
                  <a:lnTo>
                    <a:pt x="45" y="135"/>
                  </a:lnTo>
                  <a:lnTo>
                    <a:pt x="37" y="133"/>
                  </a:lnTo>
                  <a:lnTo>
                    <a:pt x="29" y="131"/>
                  </a:lnTo>
                  <a:lnTo>
                    <a:pt x="23" y="128"/>
                  </a:lnTo>
                  <a:lnTo>
                    <a:pt x="17" y="125"/>
                  </a:lnTo>
                  <a:lnTo>
                    <a:pt x="13" y="121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6" y="109"/>
                  </a:lnTo>
                  <a:lnTo>
                    <a:pt x="2" y="101"/>
                  </a:lnTo>
                  <a:lnTo>
                    <a:pt x="1" y="93"/>
                  </a:lnTo>
                  <a:lnTo>
                    <a:pt x="0" y="84"/>
                  </a:lnTo>
                  <a:lnTo>
                    <a:pt x="0" y="67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2" y="38"/>
                  </a:lnTo>
                  <a:lnTo>
                    <a:pt x="4" y="31"/>
                  </a:lnTo>
                  <a:lnTo>
                    <a:pt x="7" y="25"/>
                  </a:lnTo>
                  <a:lnTo>
                    <a:pt x="10" y="18"/>
                  </a:lnTo>
                  <a:lnTo>
                    <a:pt x="15" y="12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4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8" y="5"/>
                  </a:lnTo>
                  <a:lnTo>
                    <a:pt x="130" y="8"/>
                  </a:lnTo>
                  <a:lnTo>
                    <a:pt x="135" y="10"/>
                  </a:lnTo>
                  <a:lnTo>
                    <a:pt x="139" y="12"/>
                  </a:lnTo>
                  <a:lnTo>
                    <a:pt x="143" y="15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9" y="24"/>
                  </a:lnTo>
                  <a:lnTo>
                    <a:pt x="152" y="31"/>
                  </a:lnTo>
                  <a:lnTo>
                    <a:pt x="154" y="46"/>
                  </a:lnTo>
                  <a:lnTo>
                    <a:pt x="155" y="60"/>
                  </a:lnTo>
                  <a:lnTo>
                    <a:pt x="155" y="76"/>
                  </a:lnTo>
                  <a:lnTo>
                    <a:pt x="155" y="76"/>
                  </a:lnTo>
                  <a:lnTo>
                    <a:pt x="155" y="93"/>
                  </a:lnTo>
                  <a:lnTo>
                    <a:pt x="154" y="101"/>
                  </a:lnTo>
                  <a:lnTo>
                    <a:pt x="152" y="109"/>
                  </a:lnTo>
                  <a:lnTo>
                    <a:pt x="149" y="115"/>
                  </a:lnTo>
                  <a:lnTo>
                    <a:pt x="144" y="122"/>
                  </a:lnTo>
                  <a:lnTo>
                    <a:pt x="139" y="127"/>
                  </a:lnTo>
                  <a:lnTo>
                    <a:pt x="132" y="131"/>
                  </a:lnTo>
                  <a:lnTo>
                    <a:pt x="132" y="131"/>
                  </a:lnTo>
                  <a:lnTo>
                    <a:pt x="122" y="134"/>
                  </a:lnTo>
                  <a:lnTo>
                    <a:pt x="110" y="135"/>
                  </a:lnTo>
                  <a:lnTo>
                    <a:pt x="99" y="136"/>
                  </a:lnTo>
                  <a:lnTo>
                    <a:pt x="88" y="136"/>
                  </a:lnTo>
                  <a:lnTo>
                    <a:pt x="88" y="136"/>
                  </a:lnTo>
                  <a:close/>
                  <a:moveTo>
                    <a:pt x="85" y="38"/>
                  </a:moveTo>
                  <a:lnTo>
                    <a:pt x="85" y="38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41" y="39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38" y="45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7" y="54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8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5" y="96"/>
                  </a:lnTo>
                  <a:lnTo>
                    <a:pt x="49" y="98"/>
                  </a:lnTo>
                  <a:lnTo>
                    <a:pt x="58" y="100"/>
                  </a:lnTo>
                  <a:lnTo>
                    <a:pt x="69" y="102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98" y="101"/>
                  </a:lnTo>
                  <a:lnTo>
                    <a:pt x="113" y="98"/>
                  </a:lnTo>
                  <a:lnTo>
                    <a:pt x="117" y="97"/>
                  </a:lnTo>
                  <a:lnTo>
                    <a:pt x="117" y="94"/>
                  </a:lnTo>
                  <a:lnTo>
                    <a:pt x="117" y="94"/>
                  </a:lnTo>
                  <a:lnTo>
                    <a:pt x="120" y="83"/>
                  </a:lnTo>
                  <a:lnTo>
                    <a:pt x="120" y="72"/>
                  </a:lnTo>
                  <a:lnTo>
                    <a:pt x="120" y="59"/>
                  </a:lnTo>
                  <a:lnTo>
                    <a:pt x="118" y="48"/>
                  </a:lnTo>
                  <a:lnTo>
                    <a:pt x="117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00" y="42"/>
                  </a:lnTo>
                  <a:lnTo>
                    <a:pt x="97" y="41"/>
                  </a:lnTo>
                  <a:lnTo>
                    <a:pt x="97" y="41"/>
                  </a:lnTo>
                  <a:lnTo>
                    <a:pt x="93" y="41"/>
                  </a:lnTo>
                  <a:lnTo>
                    <a:pt x="88" y="39"/>
                  </a:lnTo>
                  <a:lnTo>
                    <a:pt x="87" y="38"/>
                  </a:lnTo>
                  <a:lnTo>
                    <a:pt x="85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35" name="Freeform 632"/>
            <p:cNvSpPr>
              <a:spLocks noEditPoints="1"/>
            </p:cNvSpPr>
            <p:nvPr/>
          </p:nvSpPr>
          <p:spPr bwMode="auto">
            <a:xfrm>
              <a:off x="6375400" y="4367213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6"/>
                </a:cxn>
                <a:cxn ang="0">
                  <a:pos x="28" y="132"/>
                </a:cxn>
                <a:cxn ang="0">
                  <a:pos x="20" y="128"/>
                </a:cxn>
                <a:cxn ang="0">
                  <a:pos x="10" y="117"/>
                </a:cxn>
                <a:cxn ang="0">
                  <a:pos x="4" y="104"/>
                </a:cxn>
                <a:cxn ang="0">
                  <a:pos x="1" y="79"/>
                </a:cxn>
                <a:cxn ang="0">
                  <a:pos x="1" y="75"/>
                </a:cxn>
                <a:cxn ang="0">
                  <a:pos x="0" y="48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9"/>
                </a:cxn>
                <a:cxn ang="0">
                  <a:pos x="22" y="3"/>
                </a:cxn>
                <a:cxn ang="0">
                  <a:pos x="35" y="0"/>
                </a:cxn>
                <a:cxn ang="0">
                  <a:pos x="43" y="0"/>
                </a:cxn>
                <a:cxn ang="0">
                  <a:pos x="74" y="2"/>
                </a:cxn>
                <a:cxn ang="0">
                  <a:pos x="88" y="5"/>
                </a:cxn>
                <a:cxn ang="0">
                  <a:pos x="99" y="5"/>
                </a:cxn>
                <a:cxn ang="0">
                  <a:pos x="109" y="7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1"/>
                </a:cxn>
                <a:cxn ang="0">
                  <a:pos x="134" y="17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2"/>
                </a:cxn>
                <a:cxn ang="0">
                  <a:pos x="147" y="88"/>
                </a:cxn>
                <a:cxn ang="0">
                  <a:pos x="143" y="114"/>
                </a:cxn>
                <a:cxn ang="0">
                  <a:pos x="140" y="122"/>
                </a:cxn>
                <a:cxn ang="0">
                  <a:pos x="129" y="131"/>
                </a:cxn>
                <a:cxn ang="0">
                  <a:pos x="115" y="136"/>
                </a:cxn>
                <a:cxn ang="0">
                  <a:pos x="90" y="137"/>
                </a:cxn>
                <a:cxn ang="0">
                  <a:pos x="71" y="138"/>
                </a:cxn>
                <a:cxn ang="0">
                  <a:pos x="37" y="64"/>
                </a:cxn>
                <a:cxn ang="0">
                  <a:pos x="37" y="79"/>
                </a:cxn>
                <a:cxn ang="0">
                  <a:pos x="39" y="94"/>
                </a:cxn>
                <a:cxn ang="0">
                  <a:pos x="40" y="97"/>
                </a:cxn>
                <a:cxn ang="0">
                  <a:pos x="47" y="101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1"/>
                </a:cxn>
                <a:cxn ang="0">
                  <a:pos x="99" y="100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1"/>
                </a:cxn>
                <a:cxn ang="0">
                  <a:pos x="69" y="40"/>
                </a:cxn>
                <a:cxn ang="0">
                  <a:pos x="37" y="38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7"/>
                  </a:lnTo>
                  <a:lnTo>
                    <a:pt x="48" y="136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8"/>
                  </a:lnTo>
                  <a:lnTo>
                    <a:pt x="14" y="124"/>
                  </a:lnTo>
                  <a:lnTo>
                    <a:pt x="10" y="117"/>
                  </a:lnTo>
                  <a:lnTo>
                    <a:pt x="7" y="111"/>
                  </a:lnTo>
                  <a:lnTo>
                    <a:pt x="4" y="104"/>
                  </a:lnTo>
                  <a:lnTo>
                    <a:pt x="3" y="96"/>
                  </a:lnTo>
                  <a:lnTo>
                    <a:pt x="1" y="79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62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2" y="9"/>
                  </a:lnTo>
                  <a:lnTo>
                    <a:pt x="16" y="6"/>
                  </a:lnTo>
                  <a:lnTo>
                    <a:pt x="22" y="3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1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88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04" y="6"/>
                  </a:lnTo>
                  <a:lnTo>
                    <a:pt x="109" y="7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1"/>
                  </a:lnTo>
                  <a:lnTo>
                    <a:pt x="129" y="14"/>
                  </a:lnTo>
                  <a:lnTo>
                    <a:pt x="134" y="17"/>
                  </a:lnTo>
                  <a:lnTo>
                    <a:pt x="139" y="21"/>
                  </a:lnTo>
                  <a:lnTo>
                    <a:pt x="142" y="26"/>
                  </a:lnTo>
                  <a:lnTo>
                    <a:pt x="145" y="30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2"/>
                  </a:lnTo>
                  <a:lnTo>
                    <a:pt x="147" y="62"/>
                  </a:lnTo>
                  <a:lnTo>
                    <a:pt x="147" y="75"/>
                  </a:lnTo>
                  <a:lnTo>
                    <a:pt x="147" y="88"/>
                  </a:lnTo>
                  <a:lnTo>
                    <a:pt x="146" y="102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2"/>
                  </a:lnTo>
                  <a:lnTo>
                    <a:pt x="134" y="127"/>
                  </a:lnTo>
                  <a:lnTo>
                    <a:pt x="129" y="131"/>
                  </a:lnTo>
                  <a:lnTo>
                    <a:pt x="123" y="134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7"/>
                  </a:lnTo>
                  <a:lnTo>
                    <a:pt x="90" y="137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4"/>
                  </a:moveTo>
                  <a:lnTo>
                    <a:pt x="37" y="64"/>
                  </a:lnTo>
                  <a:lnTo>
                    <a:pt x="37" y="79"/>
                  </a:lnTo>
                  <a:lnTo>
                    <a:pt x="38" y="86"/>
                  </a:lnTo>
                  <a:lnTo>
                    <a:pt x="39" y="94"/>
                  </a:lnTo>
                  <a:lnTo>
                    <a:pt x="39" y="94"/>
                  </a:lnTo>
                  <a:lnTo>
                    <a:pt x="40" y="97"/>
                  </a:lnTo>
                  <a:lnTo>
                    <a:pt x="42" y="99"/>
                  </a:lnTo>
                  <a:lnTo>
                    <a:pt x="47" y="101"/>
                  </a:lnTo>
                  <a:lnTo>
                    <a:pt x="54" y="102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1"/>
                  </a:lnTo>
                  <a:lnTo>
                    <a:pt x="100" y="101"/>
                  </a:lnTo>
                  <a:lnTo>
                    <a:pt x="99" y="100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1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69" y="40"/>
                  </a:lnTo>
                  <a:lnTo>
                    <a:pt x="43" y="38"/>
                  </a:lnTo>
                  <a:lnTo>
                    <a:pt x="37" y="38"/>
                  </a:lnTo>
                  <a:lnTo>
                    <a:pt x="37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36" name="Freeform 633"/>
            <p:cNvSpPr>
              <a:spLocks noEditPoints="1"/>
            </p:cNvSpPr>
            <p:nvPr/>
          </p:nvSpPr>
          <p:spPr bwMode="auto">
            <a:xfrm>
              <a:off x="6477000" y="4370388"/>
              <a:ext cx="80963" cy="71438"/>
            </a:xfrm>
            <a:custGeom>
              <a:avLst/>
              <a:gdLst/>
              <a:ahLst/>
              <a:cxnLst>
                <a:cxn ang="0">
                  <a:pos x="89" y="135"/>
                </a:cxn>
                <a:cxn ang="0">
                  <a:pos x="76" y="135"/>
                </a:cxn>
                <a:cxn ang="0">
                  <a:pos x="65" y="134"/>
                </a:cxn>
                <a:cxn ang="0">
                  <a:pos x="45" y="133"/>
                </a:cxn>
                <a:cxn ang="0">
                  <a:pos x="29" y="130"/>
                </a:cxn>
                <a:cxn ang="0">
                  <a:pos x="17" y="123"/>
                </a:cxn>
                <a:cxn ang="0">
                  <a:pos x="9" y="115"/>
                </a:cxn>
                <a:cxn ang="0">
                  <a:pos x="5" y="107"/>
                </a:cxn>
                <a:cxn ang="0">
                  <a:pos x="0" y="92"/>
                </a:cxn>
                <a:cxn ang="0">
                  <a:pos x="0" y="65"/>
                </a:cxn>
                <a:cxn ang="0">
                  <a:pos x="2" y="46"/>
                </a:cxn>
                <a:cxn ang="0">
                  <a:pos x="3" y="37"/>
                </a:cxn>
                <a:cxn ang="0">
                  <a:pos x="7" y="23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0"/>
                </a:cxn>
                <a:cxn ang="0">
                  <a:pos x="93" y="1"/>
                </a:cxn>
                <a:cxn ang="0">
                  <a:pos x="102" y="3"/>
                </a:cxn>
                <a:cxn ang="0">
                  <a:pos x="107" y="4"/>
                </a:cxn>
                <a:cxn ang="0">
                  <a:pos x="119" y="5"/>
                </a:cxn>
                <a:cxn ang="0">
                  <a:pos x="135" y="8"/>
                </a:cxn>
                <a:cxn ang="0">
                  <a:pos x="144" y="13"/>
                </a:cxn>
                <a:cxn ang="0">
                  <a:pos x="146" y="17"/>
                </a:cxn>
                <a:cxn ang="0">
                  <a:pos x="151" y="30"/>
                </a:cxn>
                <a:cxn ang="0">
                  <a:pos x="155" y="59"/>
                </a:cxn>
                <a:cxn ang="0">
                  <a:pos x="155" y="74"/>
                </a:cxn>
                <a:cxn ang="0">
                  <a:pos x="153" y="100"/>
                </a:cxn>
                <a:cxn ang="0">
                  <a:pos x="149" y="115"/>
                </a:cxn>
                <a:cxn ang="0">
                  <a:pos x="139" y="125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9" y="135"/>
                </a:cxn>
                <a:cxn ang="0">
                  <a:pos x="85" y="37"/>
                </a:cxn>
                <a:cxn ang="0">
                  <a:pos x="61" y="37"/>
                </a:cxn>
                <a:cxn ang="0">
                  <a:pos x="41" y="38"/>
                </a:cxn>
                <a:cxn ang="0">
                  <a:pos x="39" y="41"/>
                </a:cxn>
                <a:cxn ang="0">
                  <a:pos x="38" y="44"/>
                </a:cxn>
                <a:cxn ang="0">
                  <a:pos x="37" y="52"/>
                </a:cxn>
                <a:cxn ang="0">
                  <a:pos x="37" y="61"/>
                </a:cxn>
                <a:cxn ang="0">
                  <a:pos x="37" y="68"/>
                </a:cxn>
                <a:cxn ang="0">
                  <a:pos x="38" y="81"/>
                </a:cxn>
                <a:cxn ang="0">
                  <a:pos x="42" y="91"/>
                </a:cxn>
                <a:cxn ang="0">
                  <a:pos x="45" y="94"/>
                </a:cxn>
                <a:cxn ang="0">
                  <a:pos x="59" y="99"/>
                </a:cxn>
                <a:cxn ang="0">
                  <a:pos x="79" y="100"/>
                </a:cxn>
                <a:cxn ang="0">
                  <a:pos x="98" y="99"/>
                </a:cxn>
                <a:cxn ang="0">
                  <a:pos x="118" y="96"/>
                </a:cxn>
                <a:cxn ang="0">
                  <a:pos x="118" y="92"/>
                </a:cxn>
                <a:cxn ang="0">
                  <a:pos x="120" y="70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6" y="40"/>
                </a:cxn>
                <a:cxn ang="0">
                  <a:pos x="89" y="37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9" y="135"/>
                  </a:moveTo>
                  <a:lnTo>
                    <a:pt x="89" y="135"/>
                  </a:lnTo>
                  <a:lnTo>
                    <a:pt x="76" y="135"/>
                  </a:lnTo>
                  <a:lnTo>
                    <a:pt x="76" y="135"/>
                  </a:lnTo>
                  <a:lnTo>
                    <a:pt x="65" y="134"/>
                  </a:lnTo>
                  <a:lnTo>
                    <a:pt x="65" y="134"/>
                  </a:lnTo>
                  <a:lnTo>
                    <a:pt x="54" y="134"/>
                  </a:lnTo>
                  <a:lnTo>
                    <a:pt x="45" y="133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2" y="127"/>
                  </a:lnTo>
                  <a:lnTo>
                    <a:pt x="17" y="123"/>
                  </a:lnTo>
                  <a:lnTo>
                    <a:pt x="12" y="119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0" y="92"/>
                  </a:lnTo>
                  <a:lnTo>
                    <a:pt x="0" y="82"/>
                  </a:lnTo>
                  <a:lnTo>
                    <a:pt x="0" y="65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3" y="37"/>
                  </a:lnTo>
                  <a:lnTo>
                    <a:pt x="4" y="31"/>
                  </a:lnTo>
                  <a:lnTo>
                    <a:pt x="7" y="23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1"/>
                  </a:lnTo>
                  <a:lnTo>
                    <a:pt x="102" y="3"/>
                  </a:lnTo>
                  <a:lnTo>
                    <a:pt x="103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9" y="5"/>
                  </a:lnTo>
                  <a:lnTo>
                    <a:pt x="130" y="6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4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3"/>
                  </a:lnTo>
                  <a:lnTo>
                    <a:pt x="151" y="30"/>
                  </a:lnTo>
                  <a:lnTo>
                    <a:pt x="154" y="44"/>
                  </a:lnTo>
                  <a:lnTo>
                    <a:pt x="155" y="59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4" y="92"/>
                  </a:lnTo>
                  <a:lnTo>
                    <a:pt x="153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5" y="121"/>
                  </a:lnTo>
                  <a:lnTo>
                    <a:pt x="139" y="12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1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9" y="135"/>
                  </a:lnTo>
                  <a:lnTo>
                    <a:pt x="89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1" y="37"/>
                  </a:lnTo>
                  <a:lnTo>
                    <a:pt x="61" y="37"/>
                  </a:lnTo>
                  <a:lnTo>
                    <a:pt x="41" y="38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8" y="43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37" y="52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87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45" y="94"/>
                  </a:lnTo>
                  <a:lnTo>
                    <a:pt x="48" y="96"/>
                  </a:lnTo>
                  <a:lnTo>
                    <a:pt x="59" y="99"/>
                  </a:lnTo>
                  <a:lnTo>
                    <a:pt x="69" y="100"/>
                  </a:lnTo>
                  <a:lnTo>
                    <a:pt x="79" y="100"/>
                  </a:lnTo>
                  <a:lnTo>
                    <a:pt x="79" y="100"/>
                  </a:lnTo>
                  <a:lnTo>
                    <a:pt x="98" y="99"/>
                  </a:lnTo>
                  <a:lnTo>
                    <a:pt x="113" y="97"/>
                  </a:lnTo>
                  <a:lnTo>
                    <a:pt x="118" y="96"/>
                  </a:lnTo>
                  <a:lnTo>
                    <a:pt x="118" y="92"/>
                  </a:lnTo>
                  <a:lnTo>
                    <a:pt x="118" y="92"/>
                  </a:lnTo>
                  <a:lnTo>
                    <a:pt x="120" y="81"/>
                  </a:lnTo>
                  <a:lnTo>
                    <a:pt x="120" y="70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8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2" y="39"/>
                  </a:lnTo>
                  <a:lnTo>
                    <a:pt x="89" y="37"/>
                  </a:lnTo>
                  <a:lnTo>
                    <a:pt x="88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37" name="Freeform 634"/>
            <p:cNvSpPr>
              <a:spLocks noEditPoints="1"/>
            </p:cNvSpPr>
            <p:nvPr/>
          </p:nvSpPr>
          <p:spPr bwMode="auto">
            <a:xfrm>
              <a:off x="6580188" y="4370388"/>
              <a:ext cx="80963" cy="71438"/>
            </a:xfrm>
            <a:custGeom>
              <a:avLst/>
              <a:gdLst/>
              <a:ahLst/>
              <a:cxnLst>
                <a:cxn ang="0">
                  <a:pos x="88" y="135"/>
                </a:cxn>
                <a:cxn ang="0">
                  <a:pos x="77" y="135"/>
                </a:cxn>
                <a:cxn ang="0">
                  <a:pos x="65" y="134"/>
                </a:cxn>
                <a:cxn ang="0">
                  <a:pos x="45" y="133"/>
                </a:cxn>
                <a:cxn ang="0">
                  <a:pos x="29" y="130"/>
                </a:cxn>
                <a:cxn ang="0">
                  <a:pos x="17" y="123"/>
                </a:cxn>
                <a:cxn ang="0">
                  <a:pos x="9" y="115"/>
                </a:cxn>
                <a:cxn ang="0">
                  <a:pos x="6" y="107"/>
                </a:cxn>
                <a:cxn ang="0">
                  <a:pos x="1" y="92"/>
                </a:cxn>
                <a:cxn ang="0">
                  <a:pos x="0" y="65"/>
                </a:cxn>
                <a:cxn ang="0">
                  <a:pos x="1" y="46"/>
                </a:cxn>
                <a:cxn ang="0">
                  <a:pos x="2" y="37"/>
                </a:cxn>
                <a:cxn ang="0">
                  <a:pos x="7" y="23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0"/>
                </a:cxn>
                <a:cxn ang="0">
                  <a:pos x="93" y="1"/>
                </a:cxn>
                <a:cxn ang="0">
                  <a:pos x="102" y="3"/>
                </a:cxn>
                <a:cxn ang="0">
                  <a:pos x="107" y="4"/>
                </a:cxn>
                <a:cxn ang="0">
                  <a:pos x="118" y="5"/>
                </a:cxn>
                <a:cxn ang="0">
                  <a:pos x="135" y="8"/>
                </a:cxn>
                <a:cxn ang="0">
                  <a:pos x="143" y="13"/>
                </a:cxn>
                <a:cxn ang="0">
                  <a:pos x="146" y="17"/>
                </a:cxn>
                <a:cxn ang="0">
                  <a:pos x="152" y="30"/>
                </a:cxn>
                <a:cxn ang="0">
                  <a:pos x="155" y="59"/>
                </a:cxn>
                <a:cxn ang="0">
                  <a:pos x="155" y="74"/>
                </a:cxn>
                <a:cxn ang="0">
                  <a:pos x="154" y="100"/>
                </a:cxn>
                <a:cxn ang="0">
                  <a:pos x="149" y="115"/>
                </a:cxn>
                <a:cxn ang="0">
                  <a:pos x="139" y="125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8" y="135"/>
                </a:cxn>
                <a:cxn ang="0">
                  <a:pos x="85" y="37"/>
                </a:cxn>
                <a:cxn ang="0">
                  <a:pos x="60" y="37"/>
                </a:cxn>
                <a:cxn ang="0">
                  <a:pos x="41" y="38"/>
                </a:cxn>
                <a:cxn ang="0">
                  <a:pos x="40" y="41"/>
                </a:cxn>
                <a:cxn ang="0">
                  <a:pos x="38" y="44"/>
                </a:cxn>
                <a:cxn ang="0">
                  <a:pos x="37" y="52"/>
                </a:cxn>
                <a:cxn ang="0">
                  <a:pos x="37" y="61"/>
                </a:cxn>
                <a:cxn ang="0">
                  <a:pos x="38" y="68"/>
                </a:cxn>
                <a:cxn ang="0">
                  <a:pos x="38" y="81"/>
                </a:cxn>
                <a:cxn ang="0">
                  <a:pos x="42" y="91"/>
                </a:cxn>
                <a:cxn ang="0">
                  <a:pos x="45" y="94"/>
                </a:cxn>
                <a:cxn ang="0">
                  <a:pos x="58" y="99"/>
                </a:cxn>
                <a:cxn ang="0">
                  <a:pos x="79" y="100"/>
                </a:cxn>
                <a:cxn ang="0">
                  <a:pos x="98" y="99"/>
                </a:cxn>
                <a:cxn ang="0">
                  <a:pos x="117" y="96"/>
                </a:cxn>
                <a:cxn ang="0">
                  <a:pos x="117" y="92"/>
                </a:cxn>
                <a:cxn ang="0">
                  <a:pos x="120" y="70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7" y="40"/>
                </a:cxn>
                <a:cxn ang="0">
                  <a:pos x="88" y="37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8" y="135"/>
                  </a:moveTo>
                  <a:lnTo>
                    <a:pt x="88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65" y="134"/>
                  </a:lnTo>
                  <a:lnTo>
                    <a:pt x="65" y="134"/>
                  </a:lnTo>
                  <a:lnTo>
                    <a:pt x="54" y="134"/>
                  </a:lnTo>
                  <a:lnTo>
                    <a:pt x="45" y="133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3" y="127"/>
                  </a:lnTo>
                  <a:lnTo>
                    <a:pt x="17" y="123"/>
                  </a:lnTo>
                  <a:lnTo>
                    <a:pt x="13" y="119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6" y="107"/>
                  </a:lnTo>
                  <a:lnTo>
                    <a:pt x="2" y="100"/>
                  </a:lnTo>
                  <a:lnTo>
                    <a:pt x="1" y="92"/>
                  </a:lnTo>
                  <a:lnTo>
                    <a:pt x="0" y="82"/>
                  </a:lnTo>
                  <a:lnTo>
                    <a:pt x="0" y="65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37"/>
                  </a:lnTo>
                  <a:lnTo>
                    <a:pt x="4" y="31"/>
                  </a:lnTo>
                  <a:lnTo>
                    <a:pt x="7" y="23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8" y="5"/>
                  </a:lnTo>
                  <a:lnTo>
                    <a:pt x="130" y="6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3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3"/>
                  </a:lnTo>
                  <a:lnTo>
                    <a:pt x="152" y="30"/>
                  </a:lnTo>
                  <a:lnTo>
                    <a:pt x="154" y="44"/>
                  </a:lnTo>
                  <a:lnTo>
                    <a:pt x="155" y="59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92"/>
                  </a:lnTo>
                  <a:lnTo>
                    <a:pt x="154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4" y="121"/>
                  </a:lnTo>
                  <a:lnTo>
                    <a:pt x="139" y="12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2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8" y="135"/>
                  </a:lnTo>
                  <a:lnTo>
                    <a:pt x="88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41" y="38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38" y="43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37" y="52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87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45" y="94"/>
                  </a:lnTo>
                  <a:lnTo>
                    <a:pt x="49" y="96"/>
                  </a:lnTo>
                  <a:lnTo>
                    <a:pt x="58" y="99"/>
                  </a:lnTo>
                  <a:lnTo>
                    <a:pt x="69" y="100"/>
                  </a:lnTo>
                  <a:lnTo>
                    <a:pt x="79" y="100"/>
                  </a:lnTo>
                  <a:lnTo>
                    <a:pt x="79" y="100"/>
                  </a:lnTo>
                  <a:lnTo>
                    <a:pt x="98" y="99"/>
                  </a:lnTo>
                  <a:lnTo>
                    <a:pt x="113" y="97"/>
                  </a:lnTo>
                  <a:lnTo>
                    <a:pt x="117" y="96"/>
                  </a:lnTo>
                  <a:lnTo>
                    <a:pt x="117" y="92"/>
                  </a:lnTo>
                  <a:lnTo>
                    <a:pt x="117" y="92"/>
                  </a:lnTo>
                  <a:lnTo>
                    <a:pt x="120" y="81"/>
                  </a:lnTo>
                  <a:lnTo>
                    <a:pt x="120" y="70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7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3" y="39"/>
                  </a:lnTo>
                  <a:lnTo>
                    <a:pt x="88" y="37"/>
                  </a:lnTo>
                  <a:lnTo>
                    <a:pt x="87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38" name="Freeform 635"/>
            <p:cNvSpPr>
              <a:spLocks noEditPoints="1"/>
            </p:cNvSpPr>
            <p:nvPr/>
          </p:nvSpPr>
          <p:spPr bwMode="auto">
            <a:xfrm>
              <a:off x="6375400" y="4459288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7"/>
                </a:cxn>
                <a:cxn ang="0">
                  <a:pos x="28" y="132"/>
                </a:cxn>
                <a:cxn ang="0">
                  <a:pos x="20" y="129"/>
                </a:cxn>
                <a:cxn ang="0">
                  <a:pos x="10" y="119"/>
                </a:cxn>
                <a:cxn ang="0">
                  <a:pos x="4" y="104"/>
                </a:cxn>
                <a:cxn ang="0">
                  <a:pos x="1" y="80"/>
                </a:cxn>
                <a:cxn ang="0">
                  <a:pos x="1" y="75"/>
                </a:cxn>
                <a:cxn ang="0">
                  <a:pos x="0" y="48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9"/>
                </a:cxn>
                <a:cxn ang="0">
                  <a:pos x="22" y="4"/>
                </a:cxn>
                <a:cxn ang="0">
                  <a:pos x="35" y="0"/>
                </a:cxn>
                <a:cxn ang="0">
                  <a:pos x="43" y="0"/>
                </a:cxn>
                <a:cxn ang="0">
                  <a:pos x="74" y="3"/>
                </a:cxn>
                <a:cxn ang="0">
                  <a:pos x="88" y="5"/>
                </a:cxn>
                <a:cxn ang="0">
                  <a:pos x="99" y="6"/>
                </a:cxn>
                <a:cxn ang="0">
                  <a:pos x="109" y="8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2"/>
                </a:cxn>
                <a:cxn ang="0">
                  <a:pos x="134" y="18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3"/>
                </a:cxn>
                <a:cxn ang="0">
                  <a:pos x="147" y="90"/>
                </a:cxn>
                <a:cxn ang="0">
                  <a:pos x="143" y="114"/>
                </a:cxn>
                <a:cxn ang="0">
                  <a:pos x="140" y="122"/>
                </a:cxn>
                <a:cxn ang="0">
                  <a:pos x="129" y="131"/>
                </a:cxn>
                <a:cxn ang="0">
                  <a:pos x="115" y="136"/>
                </a:cxn>
                <a:cxn ang="0">
                  <a:pos x="90" y="138"/>
                </a:cxn>
                <a:cxn ang="0">
                  <a:pos x="71" y="138"/>
                </a:cxn>
                <a:cxn ang="0">
                  <a:pos x="37" y="65"/>
                </a:cxn>
                <a:cxn ang="0">
                  <a:pos x="37" y="79"/>
                </a:cxn>
                <a:cxn ang="0">
                  <a:pos x="39" y="95"/>
                </a:cxn>
                <a:cxn ang="0">
                  <a:pos x="40" y="97"/>
                </a:cxn>
                <a:cxn ang="0">
                  <a:pos x="47" y="101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1"/>
                </a:cxn>
                <a:cxn ang="0">
                  <a:pos x="99" y="100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1"/>
                </a:cxn>
                <a:cxn ang="0">
                  <a:pos x="69" y="40"/>
                </a:cxn>
                <a:cxn ang="0">
                  <a:pos x="37" y="38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8"/>
                  </a:lnTo>
                  <a:lnTo>
                    <a:pt x="48" y="137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9"/>
                  </a:lnTo>
                  <a:lnTo>
                    <a:pt x="14" y="124"/>
                  </a:lnTo>
                  <a:lnTo>
                    <a:pt x="10" y="119"/>
                  </a:lnTo>
                  <a:lnTo>
                    <a:pt x="7" y="111"/>
                  </a:lnTo>
                  <a:lnTo>
                    <a:pt x="4" y="104"/>
                  </a:lnTo>
                  <a:lnTo>
                    <a:pt x="3" y="97"/>
                  </a:lnTo>
                  <a:lnTo>
                    <a:pt x="1" y="80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62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3"/>
                  </a:lnTo>
                  <a:lnTo>
                    <a:pt x="12" y="9"/>
                  </a:lnTo>
                  <a:lnTo>
                    <a:pt x="16" y="6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2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88" y="5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104" y="6"/>
                  </a:lnTo>
                  <a:lnTo>
                    <a:pt x="109" y="8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2"/>
                  </a:lnTo>
                  <a:lnTo>
                    <a:pt x="129" y="14"/>
                  </a:lnTo>
                  <a:lnTo>
                    <a:pt x="134" y="18"/>
                  </a:lnTo>
                  <a:lnTo>
                    <a:pt x="139" y="22"/>
                  </a:lnTo>
                  <a:lnTo>
                    <a:pt x="142" y="26"/>
                  </a:lnTo>
                  <a:lnTo>
                    <a:pt x="145" y="32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3"/>
                  </a:lnTo>
                  <a:lnTo>
                    <a:pt x="147" y="63"/>
                  </a:lnTo>
                  <a:lnTo>
                    <a:pt x="147" y="76"/>
                  </a:lnTo>
                  <a:lnTo>
                    <a:pt x="147" y="90"/>
                  </a:lnTo>
                  <a:lnTo>
                    <a:pt x="146" y="102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2"/>
                  </a:lnTo>
                  <a:lnTo>
                    <a:pt x="134" y="127"/>
                  </a:lnTo>
                  <a:lnTo>
                    <a:pt x="129" y="131"/>
                  </a:lnTo>
                  <a:lnTo>
                    <a:pt x="123" y="134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5"/>
                  </a:moveTo>
                  <a:lnTo>
                    <a:pt x="37" y="65"/>
                  </a:lnTo>
                  <a:lnTo>
                    <a:pt x="37" y="79"/>
                  </a:lnTo>
                  <a:lnTo>
                    <a:pt x="38" y="88"/>
                  </a:lnTo>
                  <a:lnTo>
                    <a:pt x="39" y="95"/>
                  </a:lnTo>
                  <a:lnTo>
                    <a:pt x="39" y="95"/>
                  </a:lnTo>
                  <a:lnTo>
                    <a:pt x="40" y="97"/>
                  </a:lnTo>
                  <a:lnTo>
                    <a:pt x="42" y="99"/>
                  </a:lnTo>
                  <a:lnTo>
                    <a:pt x="47" y="101"/>
                  </a:lnTo>
                  <a:lnTo>
                    <a:pt x="54" y="103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1"/>
                  </a:lnTo>
                  <a:lnTo>
                    <a:pt x="100" y="101"/>
                  </a:lnTo>
                  <a:lnTo>
                    <a:pt x="99" y="100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1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69" y="40"/>
                  </a:lnTo>
                  <a:lnTo>
                    <a:pt x="43" y="39"/>
                  </a:lnTo>
                  <a:lnTo>
                    <a:pt x="37" y="38"/>
                  </a:lnTo>
                  <a:lnTo>
                    <a:pt x="37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39" name="Freeform 636"/>
            <p:cNvSpPr>
              <a:spLocks noEditPoints="1"/>
            </p:cNvSpPr>
            <p:nvPr/>
          </p:nvSpPr>
          <p:spPr bwMode="auto">
            <a:xfrm>
              <a:off x="6477000" y="4462463"/>
              <a:ext cx="80963" cy="71438"/>
            </a:xfrm>
            <a:custGeom>
              <a:avLst/>
              <a:gdLst/>
              <a:ahLst/>
              <a:cxnLst>
                <a:cxn ang="0">
                  <a:pos x="89" y="135"/>
                </a:cxn>
                <a:cxn ang="0">
                  <a:pos x="76" y="135"/>
                </a:cxn>
                <a:cxn ang="0">
                  <a:pos x="65" y="135"/>
                </a:cxn>
                <a:cxn ang="0">
                  <a:pos x="45" y="134"/>
                </a:cxn>
                <a:cxn ang="0">
                  <a:pos x="29" y="130"/>
                </a:cxn>
                <a:cxn ang="0">
                  <a:pos x="17" y="124"/>
                </a:cxn>
                <a:cxn ang="0">
                  <a:pos x="9" y="115"/>
                </a:cxn>
                <a:cxn ang="0">
                  <a:pos x="5" y="108"/>
                </a:cxn>
                <a:cxn ang="0">
                  <a:pos x="0" y="92"/>
                </a:cxn>
                <a:cxn ang="0">
                  <a:pos x="0" y="65"/>
                </a:cxn>
                <a:cxn ang="0">
                  <a:pos x="2" y="46"/>
                </a:cxn>
                <a:cxn ang="0">
                  <a:pos x="3" y="37"/>
                </a:cxn>
                <a:cxn ang="0">
                  <a:pos x="7" y="24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9" y="5"/>
                </a:cxn>
                <a:cxn ang="0">
                  <a:pos x="135" y="8"/>
                </a:cxn>
                <a:cxn ang="0">
                  <a:pos x="144" y="13"/>
                </a:cxn>
                <a:cxn ang="0">
                  <a:pos x="146" y="17"/>
                </a:cxn>
                <a:cxn ang="0">
                  <a:pos x="151" y="31"/>
                </a:cxn>
                <a:cxn ang="0">
                  <a:pos x="155" y="60"/>
                </a:cxn>
                <a:cxn ang="0">
                  <a:pos x="155" y="74"/>
                </a:cxn>
                <a:cxn ang="0">
                  <a:pos x="153" y="100"/>
                </a:cxn>
                <a:cxn ang="0">
                  <a:pos x="149" y="115"/>
                </a:cxn>
                <a:cxn ang="0">
                  <a:pos x="139" y="126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9" y="135"/>
                </a:cxn>
                <a:cxn ang="0">
                  <a:pos x="85" y="37"/>
                </a:cxn>
                <a:cxn ang="0">
                  <a:pos x="61" y="38"/>
                </a:cxn>
                <a:cxn ang="0">
                  <a:pos x="41" y="38"/>
                </a:cxn>
                <a:cxn ang="0">
                  <a:pos x="39" y="41"/>
                </a:cxn>
                <a:cxn ang="0">
                  <a:pos x="38" y="45"/>
                </a:cxn>
                <a:cxn ang="0">
                  <a:pos x="37" y="53"/>
                </a:cxn>
                <a:cxn ang="0">
                  <a:pos x="37" y="61"/>
                </a:cxn>
                <a:cxn ang="0">
                  <a:pos x="37" y="68"/>
                </a:cxn>
                <a:cxn ang="0">
                  <a:pos x="38" y="83"/>
                </a:cxn>
                <a:cxn ang="0">
                  <a:pos x="42" y="92"/>
                </a:cxn>
                <a:cxn ang="0">
                  <a:pos x="45" y="94"/>
                </a:cxn>
                <a:cxn ang="0">
                  <a:pos x="59" y="99"/>
                </a:cxn>
                <a:cxn ang="0">
                  <a:pos x="79" y="101"/>
                </a:cxn>
                <a:cxn ang="0">
                  <a:pos x="98" y="100"/>
                </a:cxn>
                <a:cxn ang="0">
                  <a:pos x="118" y="96"/>
                </a:cxn>
                <a:cxn ang="0">
                  <a:pos x="118" y="93"/>
                </a:cxn>
                <a:cxn ang="0">
                  <a:pos x="120" y="71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6" y="40"/>
                </a:cxn>
                <a:cxn ang="0">
                  <a:pos x="89" y="38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9" y="135"/>
                  </a:moveTo>
                  <a:lnTo>
                    <a:pt x="89" y="135"/>
                  </a:lnTo>
                  <a:lnTo>
                    <a:pt x="76" y="135"/>
                  </a:lnTo>
                  <a:lnTo>
                    <a:pt x="76" y="135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54" y="134"/>
                  </a:lnTo>
                  <a:lnTo>
                    <a:pt x="45" y="134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2" y="127"/>
                  </a:lnTo>
                  <a:lnTo>
                    <a:pt x="17" y="124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0" y="92"/>
                  </a:lnTo>
                  <a:lnTo>
                    <a:pt x="0" y="84"/>
                  </a:lnTo>
                  <a:lnTo>
                    <a:pt x="0" y="65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3" y="37"/>
                  </a:lnTo>
                  <a:lnTo>
                    <a:pt x="4" y="31"/>
                  </a:lnTo>
                  <a:lnTo>
                    <a:pt x="7" y="24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3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9" y="5"/>
                  </a:lnTo>
                  <a:lnTo>
                    <a:pt x="130" y="7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4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4"/>
                  </a:lnTo>
                  <a:lnTo>
                    <a:pt x="151" y="31"/>
                  </a:lnTo>
                  <a:lnTo>
                    <a:pt x="154" y="44"/>
                  </a:lnTo>
                  <a:lnTo>
                    <a:pt x="155" y="60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4" y="92"/>
                  </a:lnTo>
                  <a:lnTo>
                    <a:pt x="153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5" y="121"/>
                  </a:lnTo>
                  <a:lnTo>
                    <a:pt x="139" y="126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1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9" y="135"/>
                  </a:lnTo>
                  <a:lnTo>
                    <a:pt x="89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1" y="38"/>
                  </a:lnTo>
                  <a:lnTo>
                    <a:pt x="61" y="38"/>
                  </a:lnTo>
                  <a:lnTo>
                    <a:pt x="41" y="38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53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7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5" y="94"/>
                  </a:lnTo>
                  <a:lnTo>
                    <a:pt x="48" y="96"/>
                  </a:lnTo>
                  <a:lnTo>
                    <a:pt x="59" y="99"/>
                  </a:lnTo>
                  <a:lnTo>
                    <a:pt x="69" y="100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98" y="100"/>
                  </a:lnTo>
                  <a:lnTo>
                    <a:pt x="113" y="97"/>
                  </a:lnTo>
                  <a:lnTo>
                    <a:pt x="118" y="96"/>
                  </a:lnTo>
                  <a:lnTo>
                    <a:pt x="118" y="93"/>
                  </a:lnTo>
                  <a:lnTo>
                    <a:pt x="118" y="93"/>
                  </a:lnTo>
                  <a:lnTo>
                    <a:pt x="120" y="83"/>
                  </a:lnTo>
                  <a:lnTo>
                    <a:pt x="120" y="71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8" y="42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2" y="39"/>
                  </a:lnTo>
                  <a:lnTo>
                    <a:pt x="89" y="38"/>
                  </a:lnTo>
                  <a:lnTo>
                    <a:pt x="88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40" name="Freeform 637"/>
            <p:cNvSpPr>
              <a:spLocks noEditPoints="1"/>
            </p:cNvSpPr>
            <p:nvPr/>
          </p:nvSpPr>
          <p:spPr bwMode="auto">
            <a:xfrm>
              <a:off x="6580188" y="4462463"/>
              <a:ext cx="80963" cy="71438"/>
            </a:xfrm>
            <a:custGeom>
              <a:avLst/>
              <a:gdLst/>
              <a:ahLst/>
              <a:cxnLst>
                <a:cxn ang="0">
                  <a:pos x="88" y="135"/>
                </a:cxn>
                <a:cxn ang="0">
                  <a:pos x="77" y="135"/>
                </a:cxn>
                <a:cxn ang="0">
                  <a:pos x="65" y="135"/>
                </a:cxn>
                <a:cxn ang="0">
                  <a:pos x="45" y="134"/>
                </a:cxn>
                <a:cxn ang="0">
                  <a:pos x="29" y="130"/>
                </a:cxn>
                <a:cxn ang="0">
                  <a:pos x="17" y="124"/>
                </a:cxn>
                <a:cxn ang="0">
                  <a:pos x="9" y="115"/>
                </a:cxn>
                <a:cxn ang="0">
                  <a:pos x="6" y="108"/>
                </a:cxn>
                <a:cxn ang="0">
                  <a:pos x="1" y="92"/>
                </a:cxn>
                <a:cxn ang="0">
                  <a:pos x="0" y="65"/>
                </a:cxn>
                <a:cxn ang="0">
                  <a:pos x="1" y="46"/>
                </a:cxn>
                <a:cxn ang="0">
                  <a:pos x="2" y="37"/>
                </a:cxn>
                <a:cxn ang="0">
                  <a:pos x="7" y="24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8" y="5"/>
                </a:cxn>
                <a:cxn ang="0">
                  <a:pos x="135" y="8"/>
                </a:cxn>
                <a:cxn ang="0">
                  <a:pos x="143" y="13"/>
                </a:cxn>
                <a:cxn ang="0">
                  <a:pos x="146" y="17"/>
                </a:cxn>
                <a:cxn ang="0">
                  <a:pos x="152" y="31"/>
                </a:cxn>
                <a:cxn ang="0">
                  <a:pos x="155" y="60"/>
                </a:cxn>
                <a:cxn ang="0">
                  <a:pos x="155" y="74"/>
                </a:cxn>
                <a:cxn ang="0">
                  <a:pos x="154" y="100"/>
                </a:cxn>
                <a:cxn ang="0">
                  <a:pos x="149" y="115"/>
                </a:cxn>
                <a:cxn ang="0">
                  <a:pos x="139" y="126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8" y="135"/>
                </a:cxn>
                <a:cxn ang="0">
                  <a:pos x="85" y="37"/>
                </a:cxn>
                <a:cxn ang="0">
                  <a:pos x="60" y="38"/>
                </a:cxn>
                <a:cxn ang="0">
                  <a:pos x="41" y="38"/>
                </a:cxn>
                <a:cxn ang="0">
                  <a:pos x="40" y="41"/>
                </a:cxn>
                <a:cxn ang="0">
                  <a:pos x="38" y="45"/>
                </a:cxn>
                <a:cxn ang="0">
                  <a:pos x="37" y="53"/>
                </a:cxn>
                <a:cxn ang="0">
                  <a:pos x="37" y="61"/>
                </a:cxn>
                <a:cxn ang="0">
                  <a:pos x="38" y="68"/>
                </a:cxn>
                <a:cxn ang="0">
                  <a:pos x="38" y="83"/>
                </a:cxn>
                <a:cxn ang="0">
                  <a:pos x="42" y="92"/>
                </a:cxn>
                <a:cxn ang="0">
                  <a:pos x="45" y="94"/>
                </a:cxn>
                <a:cxn ang="0">
                  <a:pos x="58" y="99"/>
                </a:cxn>
                <a:cxn ang="0">
                  <a:pos x="79" y="101"/>
                </a:cxn>
                <a:cxn ang="0">
                  <a:pos x="98" y="100"/>
                </a:cxn>
                <a:cxn ang="0">
                  <a:pos x="117" y="96"/>
                </a:cxn>
                <a:cxn ang="0">
                  <a:pos x="117" y="93"/>
                </a:cxn>
                <a:cxn ang="0">
                  <a:pos x="120" y="71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7" y="40"/>
                </a:cxn>
                <a:cxn ang="0">
                  <a:pos x="88" y="38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8" y="135"/>
                  </a:moveTo>
                  <a:lnTo>
                    <a:pt x="88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54" y="134"/>
                  </a:lnTo>
                  <a:lnTo>
                    <a:pt x="45" y="134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3" y="127"/>
                  </a:lnTo>
                  <a:lnTo>
                    <a:pt x="17" y="124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2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65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37"/>
                  </a:lnTo>
                  <a:lnTo>
                    <a:pt x="4" y="31"/>
                  </a:lnTo>
                  <a:lnTo>
                    <a:pt x="7" y="24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4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8" y="5"/>
                  </a:lnTo>
                  <a:lnTo>
                    <a:pt x="130" y="7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3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4"/>
                  </a:lnTo>
                  <a:lnTo>
                    <a:pt x="152" y="31"/>
                  </a:lnTo>
                  <a:lnTo>
                    <a:pt x="154" y="44"/>
                  </a:lnTo>
                  <a:lnTo>
                    <a:pt x="155" y="60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92"/>
                  </a:lnTo>
                  <a:lnTo>
                    <a:pt x="154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4" y="121"/>
                  </a:lnTo>
                  <a:lnTo>
                    <a:pt x="139" y="126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2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8" y="135"/>
                  </a:lnTo>
                  <a:lnTo>
                    <a:pt x="88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41" y="38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53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7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5" y="94"/>
                  </a:lnTo>
                  <a:lnTo>
                    <a:pt x="49" y="96"/>
                  </a:lnTo>
                  <a:lnTo>
                    <a:pt x="58" y="99"/>
                  </a:lnTo>
                  <a:lnTo>
                    <a:pt x="69" y="100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98" y="100"/>
                  </a:lnTo>
                  <a:lnTo>
                    <a:pt x="113" y="97"/>
                  </a:lnTo>
                  <a:lnTo>
                    <a:pt x="117" y="96"/>
                  </a:lnTo>
                  <a:lnTo>
                    <a:pt x="117" y="93"/>
                  </a:lnTo>
                  <a:lnTo>
                    <a:pt x="117" y="93"/>
                  </a:lnTo>
                  <a:lnTo>
                    <a:pt x="120" y="83"/>
                  </a:lnTo>
                  <a:lnTo>
                    <a:pt x="120" y="71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7" y="42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3" y="39"/>
                  </a:lnTo>
                  <a:lnTo>
                    <a:pt x="88" y="38"/>
                  </a:lnTo>
                  <a:lnTo>
                    <a:pt x="87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</p:grpSp>
      <p:grpSp>
        <p:nvGrpSpPr>
          <p:cNvPr id="341" name="组合 340"/>
          <p:cNvGrpSpPr/>
          <p:nvPr/>
        </p:nvGrpSpPr>
        <p:grpSpPr>
          <a:xfrm>
            <a:off x="8904312" y="2289256"/>
            <a:ext cx="523748" cy="535364"/>
            <a:chOff x="6108700" y="2038350"/>
            <a:chExt cx="787400" cy="804863"/>
          </a:xfrm>
          <a:solidFill>
            <a:srgbClr val="414042"/>
          </a:solidFill>
        </p:grpSpPr>
        <p:sp>
          <p:nvSpPr>
            <p:cNvPr id="342" name="Freeform 757"/>
            <p:cNvSpPr/>
            <p:nvPr/>
          </p:nvSpPr>
          <p:spPr bwMode="auto">
            <a:xfrm>
              <a:off x="6137275" y="2403475"/>
              <a:ext cx="25400" cy="4603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9"/>
                </a:cxn>
                <a:cxn ang="0">
                  <a:pos x="35" y="14"/>
                </a:cxn>
                <a:cxn ang="0">
                  <a:pos x="31" y="24"/>
                </a:cxn>
                <a:cxn ang="0">
                  <a:pos x="20" y="43"/>
                </a:cxn>
                <a:cxn ang="0">
                  <a:pos x="20" y="43"/>
                </a:cxn>
                <a:cxn ang="0">
                  <a:pos x="9" y="60"/>
                </a:cxn>
                <a:cxn ang="0">
                  <a:pos x="5" y="68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4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4" y="71"/>
                </a:cxn>
                <a:cxn ang="0">
                  <a:pos x="20" y="61"/>
                </a:cxn>
                <a:cxn ang="0">
                  <a:pos x="26" y="50"/>
                </a:cxn>
                <a:cxn ang="0">
                  <a:pos x="32" y="39"/>
                </a:cxn>
                <a:cxn ang="0">
                  <a:pos x="32" y="39"/>
                </a:cxn>
                <a:cxn ang="0">
                  <a:pos x="41" y="23"/>
                </a:cxn>
                <a:cxn ang="0">
                  <a:pos x="46" y="13"/>
                </a:cxn>
                <a:cxn ang="0">
                  <a:pos x="47" y="9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8" h="85">
                  <a:moveTo>
                    <a:pt x="38" y="4"/>
                  </a:moveTo>
                  <a:lnTo>
                    <a:pt x="38" y="4"/>
                  </a:lnTo>
                  <a:lnTo>
                    <a:pt x="37" y="9"/>
                  </a:lnTo>
                  <a:lnTo>
                    <a:pt x="35" y="14"/>
                  </a:lnTo>
                  <a:lnTo>
                    <a:pt x="31" y="24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9" y="60"/>
                  </a:lnTo>
                  <a:lnTo>
                    <a:pt x="5" y="6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4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4" y="71"/>
                  </a:lnTo>
                  <a:lnTo>
                    <a:pt x="20" y="61"/>
                  </a:lnTo>
                  <a:lnTo>
                    <a:pt x="26" y="50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41" y="23"/>
                  </a:lnTo>
                  <a:lnTo>
                    <a:pt x="46" y="13"/>
                  </a:lnTo>
                  <a:lnTo>
                    <a:pt x="47" y="9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43" name="Freeform 758"/>
            <p:cNvSpPr/>
            <p:nvPr/>
          </p:nvSpPr>
          <p:spPr bwMode="auto">
            <a:xfrm>
              <a:off x="6156325" y="2433638"/>
              <a:ext cx="25400" cy="571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7" y="27"/>
                </a:cxn>
                <a:cxn ang="0">
                  <a:pos x="17" y="51"/>
                </a:cxn>
                <a:cxn ang="0">
                  <a:pos x="7" y="76"/>
                </a:cxn>
                <a:cxn ang="0">
                  <a:pos x="3" y="88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2" y="106"/>
                </a:cxn>
                <a:cxn ang="0">
                  <a:pos x="3" y="107"/>
                </a:cxn>
                <a:cxn ang="0">
                  <a:pos x="5" y="107"/>
                </a:cxn>
                <a:cxn ang="0">
                  <a:pos x="6" y="107"/>
                </a:cxn>
                <a:cxn ang="0">
                  <a:pos x="8" y="106"/>
                </a:cxn>
                <a:cxn ang="0">
                  <a:pos x="10" y="103"/>
                </a:cxn>
                <a:cxn ang="0">
                  <a:pos x="10" y="103"/>
                </a:cxn>
                <a:cxn ang="0">
                  <a:pos x="13" y="91"/>
                </a:cxn>
                <a:cxn ang="0">
                  <a:pos x="16" y="79"/>
                </a:cxn>
                <a:cxn ang="0">
                  <a:pos x="26" y="54"/>
                </a:cxn>
                <a:cxn ang="0">
                  <a:pos x="36" y="30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107">
                  <a:moveTo>
                    <a:pt x="38" y="3"/>
                  </a:moveTo>
                  <a:lnTo>
                    <a:pt x="38" y="3"/>
                  </a:lnTo>
                  <a:lnTo>
                    <a:pt x="27" y="27"/>
                  </a:lnTo>
                  <a:lnTo>
                    <a:pt x="17" y="51"/>
                  </a:lnTo>
                  <a:lnTo>
                    <a:pt x="7" y="76"/>
                  </a:lnTo>
                  <a:lnTo>
                    <a:pt x="3" y="88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2" y="106"/>
                  </a:lnTo>
                  <a:lnTo>
                    <a:pt x="3" y="107"/>
                  </a:lnTo>
                  <a:lnTo>
                    <a:pt x="5" y="107"/>
                  </a:lnTo>
                  <a:lnTo>
                    <a:pt x="6" y="107"/>
                  </a:lnTo>
                  <a:lnTo>
                    <a:pt x="8" y="106"/>
                  </a:lnTo>
                  <a:lnTo>
                    <a:pt x="10" y="103"/>
                  </a:lnTo>
                  <a:lnTo>
                    <a:pt x="10" y="103"/>
                  </a:lnTo>
                  <a:lnTo>
                    <a:pt x="13" y="91"/>
                  </a:lnTo>
                  <a:lnTo>
                    <a:pt x="16" y="79"/>
                  </a:lnTo>
                  <a:lnTo>
                    <a:pt x="26" y="54"/>
                  </a:lnTo>
                  <a:lnTo>
                    <a:pt x="36" y="30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44" name="Freeform 759"/>
            <p:cNvSpPr/>
            <p:nvPr/>
          </p:nvSpPr>
          <p:spPr bwMode="auto">
            <a:xfrm>
              <a:off x="6183313" y="2476500"/>
              <a:ext cx="17463" cy="42863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10" y="38"/>
                </a:cxn>
                <a:cxn ang="0">
                  <a:pos x="5" y="57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1"/>
                </a:cxn>
                <a:cxn ang="0">
                  <a:pos x="8" y="80"/>
                </a:cxn>
                <a:cxn ang="0">
                  <a:pos x="8" y="78"/>
                </a:cxn>
                <a:cxn ang="0">
                  <a:pos x="8" y="78"/>
                </a:cxn>
                <a:cxn ang="0">
                  <a:pos x="13" y="60"/>
                </a:cxn>
                <a:cxn ang="0">
                  <a:pos x="20" y="42"/>
                </a:cxn>
                <a:cxn ang="0">
                  <a:pos x="26" y="2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81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10" y="38"/>
                  </a:lnTo>
                  <a:lnTo>
                    <a:pt x="5" y="57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1"/>
                  </a:lnTo>
                  <a:lnTo>
                    <a:pt x="8" y="80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13" y="60"/>
                  </a:lnTo>
                  <a:lnTo>
                    <a:pt x="20" y="42"/>
                  </a:lnTo>
                  <a:lnTo>
                    <a:pt x="26" y="2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45" name="Freeform 760"/>
            <p:cNvSpPr/>
            <p:nvPr/>
          </p:nvSpPr>
          <p:spPr bwMode="auto">
            <a:xfrm>
              <a:off x="6203950" y="2500313"/>
              <a:ext cx="20638" cy="41275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3" y="20"/>
                </a:cxn>
                <a:cxn ang="0">
                  <a:pos x="17" y="37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25" y="41"/>
                </a:cxn>
                <a:cxn ang="0">
                  <a:pos x="33" y="23"/>
                </a:cxn>
                <a:cxn ang="0">
                  <a:pos x="39" y="7"/>
                </a:cxn>
                <a:cxn ang="0">
                  <a:pos x="39" y="7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9" h="76">
                  <a:moveTo>
                    <a:pt x="29" y="3"/>
                  </a:moveTo>
                  <a:lnTo>
                    <a:pt x="29" y="3"/>
                  </a:lnTo>
                  <a:lnTo>
                    <a:pt x="23" y="20"/>
                  </a:lnTo>
                  <a:lnTo>
                    <a:pt x="17" y="37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25" y="41"/>
                  </a:lnTo>
                  <a:lnTo>
                    <a:pt x="33" y="23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46" name="Freeform 761"/>
            <p:cNvSpPr/>
            <p:nvPr/>
          </p:nvSpPr>
          <p:spPr bwMode="auto">
            <a:xfrm>
              <a:off x="6373813" y="2681288"/>
              <a:ext cx="12700" cy="38100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2" y="13"/>
                </a:cxn>
                <a:cxn ang="0">
                  <a:pos x="10" y="21"/>
                </a:cxn>
                <a:cxn ang="0">
                  <a:pos x="6" y="36"/>
                </a:cxn>
                <a:cxn ang="0">
                  <a:pos x="2" y="50"/>
                </a:cxn>
                <a:cxn ang="0">
                  <a:pos x="1" y="58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0" y="58"/>
                </a:cxn>
                <a:cxn ang="0">
                  <a:pos x="12" y="50"/>
                </a:cxn>
                <a:cxn ang="0">
                  <a:pos x="16" y="36"/>
                </a:cxn>
                <a:cxn ang="0">
                  <a:pos x="20" y="21"/>
                </a:cxn>
                <a:cxn ang="0">
                  <a:pos x="21" y="1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6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70">
                  <a:moveTo>
                    <a:pt x="13" y="6"/>
                  </a:moveTo>
                  <a:lnTo>
                    <a:pt x="13" y="6"/>
                  </a:lnTo>
                  <a:lnTo>
                    <a:pt x="12" y="13"/>
                  </a:lnTo>
                  <a:lnTo>
                    <a:pt x="10" y="21"/>
                  </a:lnTo>
                  <a:lnTo>
                    <a:pt x="6" y="36"/>
                  </a:lnTo>
                  <a:lnTo>
                    <a:pt x="2" y="50"/>
                  </a:lnTo>
                  <a:lnTo>
                    <a:pt x="1" y="58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0" y="58"/>
                  </a:lnTo>
                  <a:lnTo>
                    <a:pt x="12" y="50"/>
                  </a:lnTo>
                  <a:lnTo>
                    <a:pt x="16" y="36"/>
                  </a:lnTo>
                  <a:lnTo>
                    <a:pt x="20" y="21"/>
                  </a:lnTo>
                  <a:lnTo>
                    <a:pt x="21" y="1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6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47" name="Freeform 762"/>
            <p:cNvSpPr/>
            <p:nvPr/>
          </p:nvSpPr>
          <p:spPr bwMode="auto">
            <a:xfrm>
              <a:off x="6407150" y="2698750"/>
              <a:ext cx="30163" cy="42863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6" y="26"/>
                </a:cxn>
                <a:cxn ang="0">
                  <a:pos x="19" y="35"/>
                </a:cxn>
                <a:cxn ang="0">
                  <a:pos x="19" y="35"/>
                </a:cxn>
                <a:cxn ang="0">
                  <a:pos x="16" y="39"/>
                </a:cxn>
                <a:cxn ang="0">
                  <a:pos x="14" y="4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5" y="66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4" y="82"/>
                </a:cxn>
                <a:cxn ang="0">
                  <a:pos x="6" y="82"/>
                </a:cxn>
                <a:cxn ang="0">
                  <a:pos x="7" y="82"/>
                </a:cxn>
                <a:cxn ang="0">
                  <a:pos x="9" y="81"/>
                </a:cxn>
                <a:cxn ang="0">
                  <a:pos x="10" y="79"/>
                </a:cxn>
                <a:cxn ang="0">
                  <a:pos x="10" y="79"/>
                </a:cxn>
                <a:cxn ang="0">
                  <a:pos x="18" y="59"/>
                </a:cxn>
                <a:cxn ang="0">
                  <a:pos x="22" y="48"/>
                </a:cxn>
                <a:cxn ang="0">
                  <a:pos x="27" y="39"/>
                </a:cxn>
                <a:cxn ang="0">
                  <a:pos x="27" y="39"/>
                </a:cxn>
                <a:cxn ang="0">
                  <a:pos x="33" y="31"/>
                </a:cxn>
                <a:cxn ang="0">
                  <a:pos x="40" y="23"/>
                </a:cxn>
                <a:cxn ang="0">
                  <a:pos x="48" y="16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5" y="6"/>
                </a:cxn>
                <a:cxn ang="0">
                  <a:pos x="54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5" h="82">
                  <a:moveTo>
                    <a:pt x="45" y="3"/>
                  </a:moveTo>
                  <a:lnTo>
                    <a:pt x="45" y="3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6" y="26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6" y="39"/>
                  </a:lnTo>
                  <a:lnTo>
                    <a:pt x="14" y="4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5" y="66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4" y="82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9" y="81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8" y="59"/>
                  </a:lnTo>
                  <a:lnTo>
                    <a:pt x="22" y="48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33" y="31"/>
                  </a:lnTo>
                  <a:lnTo>
                    <a:pt x="40" y="23"/>
                  </a:lnTo>
                  <a:lnTo>
                    <a:pt x="48" y="16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5" y="6"/>
                  </a:lnTo>
                  <a:lnTo>
                    <a:pt x="54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48" name="Freeform 763"/>
            <p:cNvSpPr/>
            <p:nvPr/>
          </p:nvSpPr>
          <p:spPr bwMode="auto">
            <a:xfrm>
              <a:off x="6430963" y="2728913"/>
              <a:ext cx="26988" cy="50800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2" y="22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17" y="54"/>
                </a:cxn>
                <a:cxn ang="0">
                  <a:pos x="11" y="66"/>
                </a:cxn>
                <a:cxn ang="0">
                  <a:pos x="6" y="77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3" y="95"/>
                </a:cxn>
                <a:cxn ang="0">
                  <a:pos x="5" y="95"/>
                </a:cxn>
                <a:cxn ang="0">
                  <a:pos x="6" y="96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2"/>
                </a:cxn>
                <a:cxn ang="0">
                  <a:pos x="10" y="92"/>
                </a:cxn>
                <a:cxn ang="0">
                  <a:pos x="14" y="81"/>
                </a:cxn>
                <a:cxn ang="0">
                  <a:pos x="18" y="71"/>
                </a:cxn>
                <a:cxn ang="0">
                  <a:pos x="22" y="62"/>
                </a:cxn>
                <a:cxn ang="0">
                  <a:pos x="28" y="52"/>
                </a:cxn>
                <a:cxn ang="0">
                  <a:pos x="28" y="52"/>
                </a:cxn>
                <a:cxn ang="0">
                  <a:pos x="32" y="47"/>
                </a:cxn>
                <a:cxn ang="0">
                  <a:pos x="34" y="42"/>
                </a:cxn>
                <a:cxn ang="0">
                  <a:pos x="38" y="33"/>
                </a:cxn>
                <a:cxn ang="0">
                  <a:pos x="38" y="33"/>
                </a:cxn>
                <a:cxn ang="0">
                  <a:pos x="44" y="20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1" h="96">
                  <a:moveTo>
                    <a:pt x="43" y="3"/>
                  </a:moveTo>
                  <a:lnTo>
                    <a:pt x="43" y="3"/>
                  </a:lnTo>
                  <a:lnTo>
                    <a:pt x="32" y="22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17" y="54"/>
                  </a:lnTo>
                  <a:lnTo>
                    <a:pt x="11" y="66"/>
                  </a:lnTo>
                  <a:lnTo>
                    <a:pt x="6" y="77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6" y="96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4" y="81"/>
                  </a:lnTo>
                  <a:lnTo>
                    <a:pt x="18" y="71"/>
                  </a:lnTo>
                  <a:lnTo>
                    <a:pt x="22" y="6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32" y="47"/>
                  </a:lnTo>
                  <a:lnTo>
                    <a:pt x="34" y="42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44" y="20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49" name="Freeform 764"/>
            <p:cNvSpPr/>
            <p:nvPr/>
          </p:nvSpPr>
          <p:spPr bwMode="auto">
            <a:xfrm>
              <a:off x="6461125" y="2754313"/>
              <a:ext cx="25400" cy="49213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6" y="22"/>
                </a:cxn>
                <a:cxn ang="0">
                  <a:pos x="15" y="43"/>
                </a:cxn>
                <a:cxn ang="0">
                  <a:pos x="7" y="64"/>
                </a:cxn>
                <a:cxn ang="0">
                  <a:pos x="3" y="75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9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2" y="78"/>
                </a:cxn>
                <a:cxn ang="0">
                  <a:pos x="15" y="66"/>
                </a:cxn>
                <a:cxn ang="0">
                  <a:pos x="24" y="46"/>
                </a:cxn>
                <a:cxn ang="0">
                  <a:pos x="35" y="26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92">
                  <a:moveTo>
                    <a:pt x="39" y="2"/>
                  </a:moveTo>
                  <a:lnTo>
                    <a:pt x="39" y="2"/>
                  </a:lnTo>
                  <a:lnTo>
                    <a:pt x="26" y="22"/>
                  </a:lnTo>
                  <a:lnTo>
                    <a:pt x="15" y="43"/>
                  </a:lnTo>
                  <a:lnTo>
                    <a:pt x="7" y="64"/>
                  </a:lnTo>
                  <a:lnTo>
                    <a:pt x="3" y="75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9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2" y="78"/>
                  </a:lnTo>
                  <a:lnTo>
                    <a:pt x="15" y="66"/>
                  </a:lnTo>
                  <a:lnTo>
                    <a:pt x="24" y="46"/>
                  </a:lnTo>
                  <a:lnTo>
                    <a:pt x="35" y="26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50" name="Freeform 765"/>
            <p:cNvSpPr/>
            <p:nvPr/>
          </p:nvSpPr>
          <p:spPr bwMode="auto">
            <a:xfrm>
              <a:off x="6499225" y="2765425"/>
              <a:ext cx="22225" cy="53975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9" y="13"/>
                </a:cxn>
                <a:cxn ang="0">
                  <a:pos x="24" y="25"/>
                </a:cxn>
                <a:cxn ang="0">
                  <a:pos x="20" y="36"/>
                </a:cxn>
                <a:cxn ang="0">
                  <a:pos x="15" y="49"/>
                </a:cxn>
                <a:cxn ang="0">
                  <a:pos x="8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1" y="100"/>
                </a:cxn>
                <a:cxn ang="0">
                  <a:pos x="3" y="101"/>
                </a:cxn>
                <a:cxn ang="0">
                  <a:pos x="6" y="101"/>
                </a:cxn>
                <a:cxn ang="0">
                  <a:pos x="8" y="100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7" y="76"/>
                </a:cxn>
                <a:cxn ang="0">
                  <a:pos x="24" y="52"/>
                </a:cxn>
                <a:cxn ang="0">
                  <a:pos x="32" y="29"/>
                </a:cxn>
                <a:cxn ang="0">
                  <a:pos x="37" y="1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4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4" h="101">
                  <a:moveTo>
                    <a:pt x="35" y="3"/>
                  </a:moveTo>
                  <a:lnTo>
                    <a:pt x="35" y="3"/>
                  </a:lnTo>
                  <a:lnTo>
                    <a:pt x="29" y="13"/>
                  </a:lnTo>
                  <a:lnTo>
                    <a:pt x="24" y="25"/>
                  </a:lnTo>
                  <a:lnTo>
                    <a:pt x="20" y="36"/>
                  </a:lnTo>
                  <a:lnTo>
                    <a:pt x="15" y="49"/>
                  </a:lnTo>
                  <a:lnTo>
                    <a:pt x="8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1" y="100"/>
                  </a:lnTo>
                  <a:lnTo>
                    <a:pt x="3" y="101"/>
                  </a:lnTo>
                  <a:lnTo>
                    <a:pt x="6" y="101"/>
                  </a:lnTo>
                  <a:lnTo>
                    <a:pt x="8" y="100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7" y="76"/>
                  </a:lnTo>
                  <a:lnTo>
                    <a:pt x="24" y="52"/>
                  </a:lnTo>
                  <a:lnTo>
                    <a:pt x="32" y="29"/>
                  </a:lnTo>
                  <a:lnTo>
                    <a:pt x="37" y="1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51" name="Freeform 766"/>
            <p:cNvSpPr/>
            <p:nvPr/>
          </p:nvSpPr>
          <p:spPr bwMode="auto">
            <a:xfrm>
              <a:off x="6540500" y="2767013"/>
              <a:ext cx="23813" cy="53975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29" y="27"/>
                </a:cxn>
                <a:cxn ang="0">
                  <a:pos x="20" y="50"/>
                </a:cxn>
                <a:cxn ang="0">
                  <a:pos x="11" y="73"/>
                </a:cxn>
                <a:cxn ang="0">
                  <a:pos x="1" y="94"/>
                </a:cxn>
                <a:cxn ang="0">
                  <a:pos x="1" y="94"/>
                </a:cxn>
                <a:cxn ang="0">
                  <a:pos x="0" y="96"/>
                </a:cxn>
                <a:cxn ang="0">
                  <a:pos x="1" y="98"/>
                </a:cxn>
                <a:cxn ang="0">
                  <a:pos x="2" y="101"/>
                </a:cxn>
                <a:cxn ang="0">
                  <a:pos x="3" y="102"/>
                </a:cxn>
                <a:cxn ang="0">
                  <a:pos x="4" y="102"/>
                </a:cxn>
                <a:cxn ang="0">
                  <a:pos x="6" y="102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9" y="77"/>
                </a:cxn>
                <a:cxn ang="0">
                  <a:pos x="29" y="54"/>
                </a:cxn>
                <a:cxn ang="0">
                  <a:pos x="37" y="30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3" y="3"/>
                </a:cxn>
                <a:cxn ang="0">
                  <a:pos x="42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4" h="102">
                  <a:moveTo>
                    <a:pt x="35" y="4"/>
                  </a:moveTo>
                  <a:lnTo>
                    <a:pt x="35" y="4"/>
                  </a:lnTo>
                  <a:lnTo>
                    <a:pt x="29" y="27"/>
                  </a:lnTo>
                  <a:lnTo>
                    <a:pt x="20" y="50"/>
                  </a:lnTo>
                  <a:lnTo>
                    <a:pt x="11" y="73"/>
                  </a:lnTo>
                  <a:lnTo>
                    <a:pt x="1" y="94"/>
                  </a:lnTo>
                  <a:lnTo>
                    <a:pt x="1" y="94"/>
                  </a:lnTo>
                  <a:lnTo>
                    <a:pt x="0" y="96"/>
                  </a:lnTo>
                  <a:lnTo>
                    <a:pt x="1" y="98"/>
                  </a:lnTo>
                  <a:lnTo>
                    <a:pt x="2" y="101"/>
                  </a:lnTo>
                  <a:lnTo>
                    <a:pt x="3" y="102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9" y="77"/>
                  </a:lnTo>
                  <a:lnTo>
                    <a:pt x="29" y="54"/>
                  </a:lnTo>
                  <a:lnTo>
                    <a:pt x="37" y="30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52" name="Freeform 767"/>
            <p:cNvSpPr/>
            <p:nvPr/>
          </p:nvSpPr>
          <p:spPr bwMode="auto">
            <a:xfrm>
              <a:off x="6386513" y="2139950"/>
              <a:ext cx="15875" cy="36513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22" y="4"/>
                </a:cxn>
                <a:cxn ang="0">
                  <a:pos x="21" y="12"/>
                </a:cxn>
                <a:cxn ang="0">
                  <a:pos x="19" y="19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9" y="48"/>
                </a:cxn>
                <a:cxn ang="0">
                  <a:pos x="5" y="5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2" y="68"/>
                </a:cxn>
                <a:cxn ang="0">
                  <a:pos x="3" y="69"/>
                </a:cxn>
                <a:cxn ang="0">
                  <a:pos x="5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3" y="60"/>
                </a:cxn>
                <a:cxn ang="0">
                  <a:pos x="16" y="53"/>
                </a:cxn>
                <a:cxn ang="0">
                  <a:pos x="22" y="38"/>
                </a:cxn>
                <a:cxn ang="0">
                  <a:pos x="22" y="38"/>
                </a:cxn>
                <a:cxn ang="0">
                  <a:pos x="28" y="22"/>
                </a:cxn>
                <a:cxn ang="0">
                  <a:pos x="31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4"/>
                </a:cxn>
                <a:cxn ang="0">
                  <a:pos x="22" y="4"/>
                </a:cxn>
              </a:cxnLst>
              <a:rect l="0" t="0" r="r" b="b"/>
              <a:pathLst>
                <a:path w="32" h="70">
                  <a:moveTo>
                    <a:pt x="22" y="4"/>
                  </a:moveTo>
                  <a:lnTo>
                    <a:pt x="22" y="4"/>
                  </a:lnTo>
                  <a:lnTo>
                    <a:pt x="21" y="12"/>
                  </a:lnTo>
                  <a:lnTo>
                    <a:pt x="19" y="19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9" y="48"/>
                  </a:lnTo>
                  <a:lnTo>
                    <a:pt x="5" y="5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2" y="68"/>
                  </a:lnTo>
                  <a:lnTo>
                    <a:pt x="3" y="69"/>
                  </a:lnTo>
                  <a:lnTo>
                    <a:pt x="5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3" y="60"/>
                  </a:lnTo>
                  <a:lnTo>
                    <a:pt x="16" y="53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8" y="22"/>
                  </a:lnTo>
                  <a:lnTo>
                    <a:pt x="31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4"/>
                  </a:lnTo>
                  <a:lnTo>
                    <a:pt x="2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53" name="Freeform 768"/>
            <p:cNvSpPr/>
            <p:nvPr/>
          </p:nvSpPr>
          <p:spPr bwMode="auto">
            <a:xfrm>
              <a:off x="6429375" y="2155825"/>
              <a:ext cx="9525" cy="33338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6" y="18"/>
                </a:cxn>
                <a:cxn ang="0">
                  <a:pos x="3" y="31"/>
                </a:cxn>
                <a:cxn ang="0">
                  <a:pos x="1" y="45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2" y="45"/>
                </a:cxn>
                <a:cxn ang="0">
                  <a:pos x="14" y="31"/>
                </a:cxn>
                <a:cxn ang="0">
                  <a:pos x="16" y="18"/>
                </a:cxn>
                <a:cxn ang="0">
                  <a:pos x="17" y="4"/>
                </a:cxn>
                <a:cxn ang="0">
                  <a:pos x="17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7" h="63">
                  <a:moveTo>
                    <a:pt x="7" y="4"/>
                  </a:moveTo>
                  <a:lnTo>
                    <a:pt x="7" y="4"/>
                  </a:lnTo>
                  <a:lnTo>
                    <a:pt x="6" y="18"/>
                  </a:lnTo>
                  <a:lnTo>
                    <a:pt x="3" y="31"/>
                  </a:lnTo>
                  <a:lnTo>
                    <a:pt x="1" y="45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2" y="45"/>
                  </a:lnTo>
                  <a:lnTo>
                    <a:pt x="14" y="31"/>
                  </a:lnTo>
                  <a:lnTo>
                    <a:pt x="16" y="18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54" name="Freeform 769"/>
            <p:cNvSpPr/>
            <p:nvPr/>
          </p:nvSpPr>
          <p:spPr bwMode="auto">
            <a:xfrm>
              <a:off x="6461125" y="2173288"/>
              <a:ext cx="14288" cy="36513"/>
            </a:xfrm>
            <a:custGeom>
              <a:avLst/>
              <a:gdLst/>
              <a:ahLst/>
              <a:cxnLst>
                <a:cxn ang="0">
                  <a:pos x="17" y="2"/>
                </a:cxn>
                <a:cxn ang="0">
                  <a:pos x="17" y="2"/>
                </a:cxn>
                <a:cxn ang="0">
                  <a:pos x="14" y="9"/>
                </a:cxn>
                <a:cxn ang="0">
                  <a:pos x="11" y="17"/>
                </a:cxn>
                <a:cxn ang="0">
                  <a:pos x="7" y="32"/>
                </a:cxn>
                <a:cxn ang="0">
                  <a:pos x="5" y="4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8" y="69"/>
                </a:cxn>
                <a:cxn ang="0">
                  <a:pos x="10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4" y="51"/>
                </a:cxn>
                <a:cxn ang="0">
                  <a:pos x="16" y="36"/>
                </a:cxn>
                <a:cxn ang="0">
                  <a:pos x="19" y="21"/>
                </a:cxn>
                <a:cxn ang="0">
                  <a:pos x="22" y="14"/>
                </a:cxn>
                <a:cxn ang="0">
                  <a:pos x="25" y="7"/>
                </a:cxn>
                <a:cxn ang="0">
                  <a:pos x="25" y="7"/>
                </a:cxn>
                <a:cxn ang="0">
                  <a:pos x="26" y="5"/>
                </a:cxn>
                <a:cxn ang="0">
                  <a:pos x="26" y="3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7" y="2"/>
                </a:cxn>
              </a:cxnLst>
              <a:rect l="0" t="0" r="r" b="b"/>
              <a:pathLst>
                <a:path w="26" h="69">
                  <a:moveTo>
                    <a:pt x="17" y="2"/>
                  </a:moveTo>
                  <a:lnTo>
                    <a:pt x="17" y="2"/>
                  </a:lnTo>
                  <a:lnTo>
                    <a:pt x="14" y="9"/>
                  </a:lnTo>
                  <a:lnTo>
                    <a:pt x="11" y="17"/>
                  </a:lnTo>
                  <a:lnTo>
                    <a:pt x="7" y="32"/>
                  </a:lnTo>
                  <a:lnTo>
                    <a:pt x="5" y="4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8" y="69"/>
                  </a:lnTo>
                  <a:lnTo>
                    <a:pt x="10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4" y="51"/>
                  </a:lnTo>
                  <a:lnTo>
                    <a:pt x="16" y="36"/>
                  </a:lnTo>
                  <a:lnTo>
                    <a:pt x="19" y="21"/>
                  </a:lnTo>
                  <a:lnTo>
                    <a:pt x="22" y="14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55" name="Freeform 770"/>
            <p:cNvSpPr/>
            <p:nvPr/>
          </p:nvSpPr>
          <p:spPr bwMode="auto">
            <a:xfrm>
              <a:off x="6475413" y="2203450"/>
              <a:ext cx="19050" cy="5080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3" y="11"/>
                </a:cxn>
                <a:cxn ang="0">
                  <a:pos x="18" y="21"/>
                </a:cxn>
                <a:cxn ang="0">
                  <a:pos x="13" y="32"/>
                </a:cxn>
                <a:cxn ang="0">
                  <a:pos x="9" y="43"/>
                </a:cxn>
                <a:cxn ang="0">
                  <a:pos x="6" y="54"/>
                </a:cxn>
                <a:cxn ang="0">
                  <a:pos x="3" y="67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2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9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3" y="68"/>
                </a:cxn>
                <a:cxn ang="0">
                  <a:pos x="15" y="58"/>
                </a:cxn>
                <a:cxn ang="0">
                  <a:pos x="18" y="47"/>
                </a:cxn>
                <a:cxn ang="0">
                  <a:pos x="21" y="37"/>
                </a:cxn>
                <a:cxn ang="0">
                  <a:pos x="25" y="26"/>
                </a:cxn>
                <a:cxn ang="0">
                  <a:pos x="30" y="17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4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95">
                  <a:moveTo>
                    <a:pt x="30" y="2"/>
                  </a:moveTo>
                  <a:lnTo>
                    <a:pt x="30" y="2"/>
                  </a:lnTo>
                  <a:lnTo>
                    <a:pt x="23" y="11"/>
                  </a:lnTo>
                  <a:lnTo>
                    <a:pt x="18" y="21"/>
                  </a:lnTo>
                  <a:lnTo>
                    <a:pt x="13" y="32"/>
                  </a:lnTo>
                  <a:lnTo>
                    <a:pt x="9" y="43"/>
                  </a:lnTo>
                  <a:lnTo>
                    <a:pt x="6" y="54"/>
                  </a:lnTo>
                  <a:lnTo>
                    <a:pt x="3" y="6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2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9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3" y="68"/>
                  </a:lnTo>
                  <a:lnTo>
                    <a:pt x="15" y="58"/>
                  </a:lnTo>
                  <a:lnTo>
                    <a:pt x="18" y="47"/>
                  </a:lnTo>
                  <a:lnTo>
                    <a:pt x="21" y="37"/>
                  </a:lnTo>
                  <a:lnTo>
                    <a:pt x="25" y="26"/>
                  </a:lnTo>
                  <a:lnTo>
                    <a:pt x="30" y="17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56" name="Freeform 771"/>
            <p:cNvSpPr/>
            <p:nvPr/>
          </p:nvSpPr>
          <p:spPr bwMode="auto">
            <a:xfrm>
              <a:off x="6481763" y="2241550"/>
              <a:ext cx="26988" cy="55563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4" y="13"/>
                </a:cxn>
                <a:cxn ang="0">
                  <a:pos x="28" y="25"/>
                </a:cxn>
                <a:cxn ang="0">
                  <a:pos x="23" y="37"/>
                </a:cxn>
                <a:cxn ang="0">
                  <a:pos x="17" y="50"/>
                </a:cxn>
                <a:cxn ang="0">
                  <a:pos x="8" y="76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6"/>
                </a:cxn>
                <a:cxn ang="0">
                  <a:pos x="3" y="107"/>
                </a:cxn>
                <a:cxn ang="0">
                  <a:pos x="5" y="107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7" y="79"/>
                </a:cxn>
                <a:cxn ang="0">
                  <a:pos x="26" y="54"/>
                </a:cxn>
                <a:cxn ang="0">
                  <a:pos x="31" y="41"/>
                </a:cxn>
                <a:cxn ang="0">
                  <a:pos x="36" y="29"/>
                </a:cxn>
                <a:cxn ang="0">
                  <a:pos x="42" y="18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1" h="107">
                  <a:moveTo>
                    <a:pt x="42" y="2"/>
                  </a:moveTo>
                  <a:lnTo>
                    <a:pt x="42" y="2"/>
                  </a:lnTo>
                  <a:lnTo>
                    <a:pt x="34" y="13"/>
                  </a:lnTo>
                  <a:lnTo>
                    <a:pt x="28" y="25"/>
                  </a:lnTo>
                  <a:lnTo>
                    <a:pt x="23" y="37"/>
                  </a:lnTo>
                  <a:lnTo>
                    <a:pt x="17" y="50"/>
                  </a:lnTo>
                  <a:lnTo>
                    <a:pt x="8" y="76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6"/>
                  </a:lnTo>
                  <a:lnTo>
                    <a:pt x="3" y="107"/>
                  </a:lnTo>
                  <a:lnTo>
                    <a:pt x="5" y="107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7" y="79"/>
                  </a:lnTo>
                  <a:lnTo>
                    <a:pt x="26" y="54"/>
                  </a:lnTo>
                  <a:lnTo>
                    <a:pt x="31" y="41"/>
                  </a:lnTo>
                  <a:lnTo>
                    <a:pt x="36" y="29"/>
                  </a:lnTo>
                  <a:lnTo>
                    <a:pt x="42" y="18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57" name="Freeform 772"/>
            <p:cNvSpPr/>
            <p:nvPr/>
          </p:nvSpPr>
          <p:spPr bwMode="auto">
            <a:xfrm>
              <a:off x="6770688" y="2238375"/>
              <a:ext cx="12700" cy="47625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12" y="25"/>
                </a:cxn>
                <a:cxn ang="0">
                  <a:pos x="7" y="45"/>
                </a:cxn>
                <a:cxn ang="0">
                  <a:pos x="3" y="65"/>
                </a:cxn>
                <a:cxn ang="0">
                  <a:pos x="1" y="7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90"/>
                </a:cxn>
                <a:cxn ang="0">
                  <a:pos x="3" y="91"/>
                </a:cxn>
                <a:cxn ang="0">
                  <a:pos x="5" y="91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0" y="75"/>
                </a:cxn>
                <a:cxn ang="0">
                  <a:pos x="12" y="65"/>
                </a:cxn>
                <a:cxn ang="0">
                  <a:pos x="17" y="45"/>
                </a:cxn>
                <a:cxn ang="0">
                  <a:pos x="22" y="25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6" y="2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6" h="91">
                  <a:moveTo>
                    <a:pt x="17" y="4"/>
                  </a:moveTo>
                  <a:lnTo>
                    <a:pt x="17" y="4"/>
                  </a:lnTo>
                  <a:lnTo>
                    <a:pt x="12" y="25"/>
                  </a:lnTo>
                  <a:lnTo>
                    <a:pt x="7" y="45"/>
                  </a:lnTo>
                  <a:lnTo>
                    <a:pt x="3" y="65"/>
                  </a:lnTo>
                  <a:lnTo>
                    <a:pt x="1" y="7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90"/>
                  </a:lnTo>
                  <a:lnTo>
                    <a:pt x="3" y="91"/>
                  </a:lnTo>
                  <a:lnTo>
                    <a:pt x="5" y="91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0" y="75"/>
                  </a:lnTo>
                  <a:lnTo>
                    <a:pt x="12" y="65"/>
                  </a:lnTo>
                  <a:lnTo>
                    <a:pt x="17" y="45"/>
                  </a:lnTo>
                  <a:lnTo>
                    <a:pt x="22" y="25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58" name="Freeform 773"/>
            <p:cNvSpPr/>
            <p:nvPr/>
          </p:nvSpPr>
          <p:spPr bwMode="auto">
            <a:xfrm>
              <a:off x="6811963" y="2214563"/>
              <a:ext cx="17463" cy="5080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4" y="25"/>
                </a:cxn>
                <a:cxn ang="0">
                  <a:pos x="9" y="47"/>
                </a:cxn>
                <a:cxn ang="0">
                  <a:pos x="4" y="7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3" y="98"/>
                </a:cxn>
                <a:cxn ang="0">
                  <a:pos x="6" y="98"/>
                </a:cxn>
                <a:cxn ang="0">
                  <a:pos x="7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94"/>
                </a:cxn>
                <a:cxn ang="0">
                  <a:pos x="12" y="91"/>
                </a:cxn>
                <a:cxn ang="0">
                  <a:pos x="12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4" y="66"/>
                </a:cxn>
                <a:cxn ang="0">
                  <a:pos x="18" y="46"/>
                </a:cxn>
                <a:cxn ang="0">
                  <a:pos x="25" y="25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2" y="3"/>
                </a:cxn>
                <a:cxn ang="0">
                  <a:pos x="31" y="2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2" h="98">
                  <a:moveTo>
                    <a:pt x="23" y="3"/>
                  </a:moveTo>
                  <a:lnTo>
                    <a:pt x="23" y="3"/>
                  </a:lnTo>
                  <a:lnTo>
                    <a:pt x="14" y="25"/>
                  </a:lnTo>
                  <a:lnTo>
                    <a:pt x="9" y="47"/>
                  </a:lnTo>
                  <a:lnTo>
                    <a:pt x="4" y="7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3" y="98"/>
                  </a:lnTo>
                  <a:lnTo>
                    <a:pt x="6" y="98"/>
                  </a:lnTo>
                  <a:lnTo>
                    <a:pt x="7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94"/>
                  </a:lnTo>
                  <a:lnTo>
                    <a:pt x="12" y="91"/>
                  </a:lnTo>
                  <a:lnTo>
                    <a:pt x="12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4" y="66"/>
                  </a:lnTo>
                  <a:lnTo>
                    <a:pt x="18" y="46"/>
                  </a:lnTo>
                  <a:lnTo>
                    <a:pt x="25" y="2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2" y="3"/>
                  </a:lnTo>
                  <a:lnTo>
                    <a:pt x="31" y="2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59" name="Freeform 774"/>
            <p:cNvSpPr/>
            <p:nvPr/>
          </p:nvSpPr>
          <p:spPr bwMode="auto">
            <a:xfrm>
              <a:off x="6848475" y="2211388"/>
              <a:ext cx="19050" cy="46038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2" y="23"/>
                </a:cxn>
                <a:cxn ang="0">
                  <a:pos x="17" y="44"/>
                </a:cxn>
                <a:cxn ang="0">
                  <a:pos x="11" y="62"/>
                </a:cxn>
                <a:cxn ang="0">
                  <a:pos x="6" y="72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3" y="87"/>
                </a:cxn>
                <a:cxn ang="0">
                  <a:pos x="4" y="88"/>
                </a:cxn>
                <a:cxn ang="0">
                  <a:pos x="6" y="88"/>
                </a:cxn>
                <a:cxn ang="0">
                  <a:pos x="8" y="87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19" y="66"/>
                </a:cxn>
                <a:cxn ang="0">
                  <a:pos x="25" y="47"/>
                </a:cxn>
                <a:cxn ang="0">
                  <a:pos x="30" y="26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8">
                  <a:moveTo>
                    <a:pt x="26" y="3"/>
                  </a:moveTo>
                  <a:lnTo>
                    <a:pt x="26" y="3"/>
                  </a:lnTo>
                  <a:lnTo>
                    <a:pt x="22" y="23"/>
                  </a:lnTo>
                  <a:lnTo>
                    <a:pt x="17" y="44"/>
                  </a:lnTo>
                  <a:lnTo>
                    <a:pt x="11" y="62"/>
                  </a:lnTo>
                  <a:lnTo>
                    <a:pt x="6" y="72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3" y="87"/>
                  </a:lnTo>
                  <a:lnTo>
                    <a:pt x="4" y="88"/>
                  </a:lnTo>
                  <a:lnTo>
                    <a:pt x="6" y="88"/>
                  </a:lnTo>
                  <a:lnTo>
                    <a:pt x="8" y="87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19" y="66"/>
                  </a:lnTo>
                  <a:lnTo>
                    <a:pt x="25" y="47"/>
                  </a:lnTo>
                  <a:lnTo>
                    <a:pt x="30" y="26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60" name="Freeform 775"/>
            <p:cNvSpPr/>
            <p:nvPr/>
          </p:nvSpPr>
          <p:spPr bwMode="auto">
            <a:xfrm>
              <a:off x="6586538" y="2754313"/>
              <a:ext cx="7938" cy="460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6" y="24"/>
                </a:cxn>
                <a:cxn ang="0">
                  <a:pos x="5" y="44"/>
                </a:cxn>
                <a:cxn ang="0">
                  <a:pos x="3" y="6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3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2" y="65"/>
                </a:cxn>
                <a:cxn ang="0">
                  <a:pos x="14" y="46"/>
                </a:cxn>
                <a:cxn ang="0">
                  <a:pos x="15" y="25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88">
                  <a:moveTo>
                    <a:pt x="6" y="4"/>
                  </a:moveTo>
                  <a:lnTo>
                    <a:pt x="6" y="4"/>
                  </a:lnTo>
                  <a:lnTo>
                    <a:pt x="6" y="24"/>
                  </a:lnTo>
                  <a:lnTo>
                    <a:pt x="5" y="44"/>
                  </a:lnTo>
                  <a:lnTo>
                    <a:pt x="3" y="6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2" y="65"/>
                  </a:lnTo>
                  <a:lnTo>
                    <a:pt x="14" y="46"/>
                  </a:lnTo>
                  <a:lnTo>
                    <a:pt x="15" y="2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61" name="Freeform 776"/>
            <p:cNvSpPr/>
            <p:nvPr/>
          </p:nvSpPr>
          <p:spPr bwMode="auto">
            <a:xfrm>
              <a:off x="6623050" y="2711450"/>
              <a:ext cx="12700" cy="47625"/>
            </a:xfrm>
            <a:custGeom>
              <a:avLst/>
              <a:gdLst/>
              <a:ahLst/>
              <a:cxnLst>
                <a:cxn ang="0">
                  <a:pos x="20" y="1"/>
                </a:cxn>
                <a:cxn ang="0">
                  <a:pos x="20" y="1"/>
                </a:cxn>
                <a:cxn ang="0">
                  <a:pos x="16" y="2"/>
                </a:cxn>
                <a:cxn ang="0">
                  <a:pos x="13" y="4"/>
                </a:cxn>
                <a:cxn ang="0">
                  <a:pos x="9" y="8"/>
                </a:cxn>
                <a:cxn ang="0">
                  <a:pos x="8" y="11"/>
                </a:cxn>
                <a:cxn ang="0">
                  <a:pos x="6" y="19"/>
                </a:cxn>
                <a:cxn ang="0">
                  <a:pos x="5" y="27"/>
                </a:cxn>
                <a:cxn ang="0">
                  <a:pos x="5" y="27"/>
                </a:cxn>
                <a:cxn ang="0">
                  <a:pos x="6" y="55"/>
                </a:cxn>
                <a:cxn ang="0">
                  <a:pos x="6" y="63"/>
                </a:cxn>
                <a:cxn ang="0">
                  <a:pos x="5" y="69"/>
                </a:cxn>
                <a:cxn ang="0">
                  <a:pos x="4" y="76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87"/>
                </a:cxn>
                <a:cxn ang="0">
                  <a:pos x="3" y="88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3" y="78"/>
                </a:cxn>
                <a:cxn ang="0">
                  <a:pos x="15" y="68"/>
                </a:cxn>
                <a:cxn ang="0">
                  <a:pos x="16" y="5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16" y="39"/>
                </a:cxn>
                <a:cxn ang="0">
                  <a:pos x="15" y="26"/>
                </a:cxn>
                <a:cxn ang="0">
                  <a:pos x="15" y="21"/>
                </a:cxn>
                <a:cxn ang="0">
                  <a:pos x="16" y="16"/>
                </a:cxn>
                <a:cxn ang="0">
                  <a:pos x="19" y="13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4" y="9"/>
                </a:cxn>
                <a:cxn ang="0">
                  <a:pos x="25" y="8"/>
                </a:cxn>
                <a:cxn ang="0">
                  <a:pos x="26" y="6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1"/>
                </a:cxn>
              </a:cxnLst>
              <a:rect l="0" t="0" r="r" b="b"/>
              <a:pathLst>
                <a:path w="26" h="89">
                  <a:moveTo>
                    <a:pt x="20" y="1"/>
                  </a:moveTo>
                  <a:lnTo>
                    <a:pt x="20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9" y="8"/>
                  </a:lnTo>
                  <a:lnTo>
                    <a:pt x="8" y="11"/>
                  </a:lnTo>
                  <a:lnTo>
                    <a:pt x="6" y="19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6" y="55"/>
                  </a:lnTo>
                  <a:lnTo>
                    <a:pt x="6" y="63"/>
                  </a:lnTo>
                  <a:lnTo>
                    <a:pt x="5" y="69"/>
                  </a:lnTo>
                  <a:lnTo>
                    <a:pt x="4" y="76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7"/>
                  </a:lnTo>
                  <a:lnTo>
                    <a:pt x="3" y="88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3" y="78"/>
                  </a:lnTo>
                  <a:lnTo>
                    <a:pt x="15" y="68"/>
                  </a:lnTo>
                  <a:lnTo>
                    <a:pt x="16" y="5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6" y="39"/>
                  </a:lnTo>
                  <a:lnTo>
                    <a:pt x="15" y="26"/>
                  </a:lnTo>
                  <a:lnTo>
                    <a:pt x="15" y="21"/>
                  </a:lnTo>
                  <a:lnTo>
                    <a:pt x="16" y="16"/>
                  </a:lnTo>
                  <a:lnTo>
                    <a:pt x="19" y="13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4" y="9"/>
                  </a:lnTo>
                  <a:lnTo>
                    <a:pt x="25" y="8"/>
                  </a:lnTo>
                  <a:lnTo>
                    <a:pt x="26" y="6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62" name="Freeform 777"/>
            <p:cNvSpPr/>
            <p:nvPr/>
          </p:nvSpPr>
          <p:spPr bwMode="auto">
            <a:xfrm>
              <a:off x="6661150" y="2678113"/>
              <a:ext cx="23813" cy="50800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9" y="13"/>
                </a:cxn>
                <a:cxn ang="0">
                  <a:pos x="23" y="23"/>
                </a:cxn>
                <a:cxn ang="0">
                  <a:pos x="18" y="33"/>
                </a:cxn>
                <a:cxn ang="0">
                  <a:pos x="13" y="45"/>
                </a:cxn>
                <a:cxn ang="0">
                  <a:pos x="6" y="6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1" y="94"/>
                </a:cxn>
                <a:cxn ang="0">
                  <a:pos x="3" y="95"/>
                </a:cxn>
                <a:cxn ang="0">
                  <a:pos x="5" y="95"/>
                </a:cxn>
                <a:cxn ang="0">
                  <a:pos x="6" y="94"/>
                </a:cxn>
                <a:cxn ang="0">
                  <a:pos x="8" y="93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15" y="70"/>
                </a:cxn>
                <a:cxn ang="0">
                  <a:pos x="23" y="48"/>
                </a:cxn>
                <a:cxn ang="0">
                  <a:pos x="27" y="37"/>
                </a:cxn>
                <a:cxn ang="0">
                  <a:pos x="32" y="27"/>
                </a:cxn>
                <a:cxn ang="0">
                  <a:pos x="37" y="17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4" h="95">
                  <a:moveTo>
                    <a:pt x="35" y="2"/>
                  </a:moveTo>
                  <a:lnTo>
                    <a:pt x="35" y="2"/>
                  </a:lnTo>
                  <a:lnTo>
                    <a:pt x="29" y="13"/>
                  </a:lnTo>
                  <a:lnTo>
                    <a:pt x="23" y="23"/>
                  </a:lnTo>
                  <a:lnTo>
                    <a:pt x="18" y="33"/>
                  </a:lnTo>
                  <a:lnTo>
                    <a:pt x="13" y="45"/>
                  </a:lnTo>
                  <a:lnTo>
                    <a:pt x="6" y="6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1" y="94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6" y="94"/>
                  </a:lnTo>
                  <a:lnTo>
                    <a:pt x="8" y="93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15" y="70"/>
                  </a:lnTo>
                  <a:lnTo>
                    <a:pt x="23" y="48"/>
                  </a:lnTo>
                  <a:lnTo>
                    <a:pt x="27" y="37"/>
                  </a:lnTo>
                  <a:lnTo>
                    <a:pt x="32" y="27"/>
                  </a:lnTo>
                  <a:lnTo>
                    <a:pt x="37" y="1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63" name="Freeform 778"/>
            <p:cNvSpPr/>
            <p:nvPr/>
          </p:nvSpPr>
          <p:spPr bwMode="auto">
            <a:xfrm>
              <a:off x="6719888" y="2638425"/>
              <a:ext cx="15875" cy="53975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5" y="14"/>
                </a:cxn>
                <a:cxn ang="0">
                  <a:pos x="12" y="25"/>
                </a:cxn>
                <a:cxn ang="0">
                  <a:pos x="9" y="49"/>
                </a:cxn>
                <a:cxn ang="0">
                  <a:pos x="6" y="73"/>
                </a:cxn>
                <a:cxn ang="0">
                  <a:pos x="3" y="84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1"/>
                </a:cxn>
                <a:cxn ang="0">
                  <a:pos x="6" y="101"/>
                </a:cxn>
                <a:cxn ang="0">
                  <a:pos x="8" y="100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2" y="88"/>
                </a:cxn>
                <a:cxn ang="0">
                  <a:pos x="14" y="76"/>
                </a:cxn>
                <a:cxn ang="0">
                  <a:pos x="17" y="52"/>
                </a:cxn>
                <a:cxn ang="0">
                  <a:pos x="20" y="29"/>
                </a:cxn>
                <a:cxn ang="0">
                  <a:pos x="23" y="1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8" h="101">
                  <a:moveTo>
                    <a:pt x="19" y="3"/>
                  </a:moveTo>
                  <a:lnTo>
                    <a:pt x="19" y="3"/>
                  </a:lnTo>
                  <a:lnTo>
                    <a:pt x="15" y="14"/>
                  </a:lnTo>
                  <a:lnTo>
                    <a:pt x="12" y="25"/>
                  </a:lnTo>
                  <a:lnTo>
                    <a:pt x="9" y="49"/>
                  </a:lnTo>
                  <a:lnTo>
                    <a:pt x="6" y="73"/>
                  </a:lnTo>
                  <a:lnTo>
                    <a:pt x="3" y="84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1"/>
                  </a:lnTo>
                  <a:lnTo>
                    <a:pt x="6" y="101"/>
                  </a:lnTo>
                  <a:lnTo>
                    <a:pt x="8" y="100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2" y="88"/>
                  </a:lnTo>
                  <a:lnTo>
                    <a:pt x="14" y="76"/>
                  </a:lnTo>
                  <a:lnTo>
                    <a:pt x="17" y="52"/>
                  </a:lnTo>
                  <a:lnTo>
                    <a:pt x="20" y="29"/>
                  </a:lnTo>
                  <a:lnTo>
                    <a:pt x="23" y="1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64" name="Freeform 779"/>
            <p:cNvSpPr/>
            <p:nvPr/>
          </p:nvSpPr>
          <p:spPr bwMode="auto">
            <a:xfrm>
              <a:off x="6767513" y="2584450"/>
              <a:ext cx="15875" cy="5715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31"/>
                </a:cxn>
                <a:cxn ang="0">
                  <a:pos x="18" y="44"/>
                </a:cxn>
                <a:cxn ang="0">
                  <a:pos x="16" y="57"/>
                </a:cxn>
                <a:cxn ang="0">
                  <a:pos x="16" y="57"/>
                </a:cxn>
                <a:cxn ang="0">
                  <a:pos x="9" y="8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7"/>
                </a:cxn>
                <a:cxn ang="0">
                  <a:pos x="3" y="107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9" y="79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30" y="40"/>
                </a:cxn>
                <a:cxn ang="0">
                  <a:pos x="30" y="29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0" h="107">
                  <a:moveTo>
                    <a:pt x="29" y="4"/>
                  </a:move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31"/>
                  </a:lnTo>
                  <a:lnTo>
                    <a:pt x="18" y="44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9" y="8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7"/>
                  </a:lnTo>
                  <a:lnTo>
                    <a:pt x="3" y="107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9" y="79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30" y="40"/>
                  </a:lnTo>
                  <a:lnTo>
                    <a:pt x="30" y="29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65" name="Freeform 780"/>
            <p:cNvSpPr/>
            <p:nvPr/>
          </p:nvSpPr>
          <p:spPr bwMode="auto">
            <a:xfrm>
              <a:off x="6805613" y="2538413"/>
              <a:ext cx="15875" cy="6350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9"/>
                </a:cxn>
                <a:cxn ang="0">
                  <a:pos x="20" y="33"/>
                </a:cxn>
                <a:cxn ang="0">
                  <a:pos x="15" y="62"/>
                </a:cxn>
                <a:cxn ang="0">
                  <a:pos x="15" y="62"/>
                </a:cxn>
                <a:cxn ang="0">
                  <a:pos x="14" y="75"/>
                </a:cxn>
                <a:cxn ang="0">
                  <a:pos x="12" y="88"/>
                </a:cxn>
                <a:cxn ang="0">
                  <a:pos x="11" y="95"/>
                </a:cxn>
                <a:cxn ang="0">
                  <a:pos x="9" y="101"/>
                </a:cxn>
                <a:cxn ang="0">
                  <a:pos x="6" y="106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2" y="119"/>
                </a:cxn>
                <a:cxn ang="0">
                  <a:pos x="3" y="120"/>
                </a:cxn>
                <a:cxn ang="0">
                  <a:pos x="4" y="121"/>
                </a:cxn>
                <a:cxn ang="0">
                  <a:pos x="7" y="120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4" y="110"/>
                </a:cxn>
                <a:cxn ang="0">
                  <a:pos x="18" y="100"/>
                </a:cxn>
                <a:cxn ang="0">
                  <a:pos x="21" y="90"/>
                </a:cxn>
                <a:cxn ang="0">
                  <a:pos x="22" y="80"/>
                </a:cxn>
                <a:cxn ang="0">
                  <a:pos x="22" y="80"/>
                </a:cxn>
                <a:cxn ang="0">
                  <a:pos x="28" y="42"/>
                </a:cxn>
                <a:cxn ang="0">
                  <a:pos x="30" y="24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1" h="121">
                  <a:moveTo>
                    <a:pt x="22" y="5"/>
                  </a:moveTo>
                  <a:lnTo>
                    <a:pt x="22" y="5"/>
                  </a:lnTo>
                  <a:lnTo>
                    <a:pt x="21" y="19"/>
                  </a:lnTo>
                  <a:lnTo>
                    <a:pt x="20" y="33"/>
                  </a:lnTo>
                  <a:lnTo>
                    <a:pt x="15" y="62"/>
                  </a:lnTo>
                  <a:lnTo>
                    <a:pt x="15" y="62"/>
                  </a:lnTo>
                  <a:lnTo>
                    <a:pt x="14" y="75"/>
                  </a:lnTo>
                  <a:lnTo>
                    <a:pt x="12" y="88"/>
                  </a:lnTo>
                  <a:lnTo>
                    <a:pt x="11" y="95"/>
                  </a:lnTo>
                  <a:lnTo>
                    <a:pt x="9" y="101"/>
                  </a:lnTo>
                  <a:lnTo>
                    <a:pt x="6" y="106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2" y="119"/>
                  </a:lnTo>
                  <a:lnTo>
                    <a:pt x="3" y="120"/>
                  </a:lnTo>
                  <a:lnTo>
                    <a:pt x="4" y="121"/>
                  </a:lnTo>
                  <a:lnTo>
                    <a:pt x="7" y="120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4" y="110"/>
                  </a:lnTo>
                  <a:lnTo>
                    <a:pt x="18" y="100"/>
                  </a:lnTo>
                  <a:lnTo>
                    <a:pt x="21" y="90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8" y="42"/>
                  </a:lnTo>
                  <a:lnTo>
                    <a:pt x="30" y="24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66" name="Freeform 781"/>
            <p:cNvSpPr/>
            <p:nvPr/>
          </p:nvSpPr>
          <p:spPr bwMode="auto">
            <a:xfrm>
              <a:off x="6854825" y="2497138"/>
              <a:ext cx="6350" cy="4445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3" y="23"/>
                </a:cxn>
                <a:cxn ang="0">
                  <a:pos x="2" y="40"/>
                </a:cxn>
                <a:cxn ang="0">
                  <a:pos x="1" y="59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5" y="82"/>
                </a:cxn>
                <a:cxn ang="0">
                  <a:pos x="7" y="82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0" y="59"/>
                </a:cxn>
                <a:cxn ang="0">
                  <a:pos x="11" y="40"/>
                </a:cxn>
                <a:cxn ang="0">
                  <a:pos x="12" y="23"/>
                </a:cxn>
                <a:cxn ang="0">
                  <a:pos x="13" y="4"/>
                </a:cxn>
                <a:cxn ang="0">
                  <a:pos x="13" y="4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1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3" h="82">
                  <a:moveTo>
                    <a:pt x="4" y="4"/>
                  </a:moveTo>
                  <a:lnTo>
                    <a:pt x="4" y="4"/>
                  </a:lnTo>
                  <a:lnTo>
                    <a:pt x="3" y="23"/>
                  </a:lnTo>
                  <a:lnTo>
                    <a:pt x="2" y="40"/>
                  </a:lnTo>
                  <a:lnTo>
                    <a:pt x="1" y="5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5" y="82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0" y="59"/>
                  </a:lnTo>
                  <a:lnTo>
                    <a:pt x="11" y="40"/>
                  </a:lnTo>
                  <a:lnTo>
                    <a:pt x="12" y="2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67" name="Freeform 782"/>
            <p:cNvSpPr/>
            <p:nvPr/>
          </p:nvSpPr>
          <p:spPr bwMode="auto">
            <a:xfrm>
              <a:off x="6578600" y="2328863"/>
              <a:ext cx="12700" cy="523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2" y="17"/>
                </a:cxn>
                <a:cxn ang="0">
                  <a:pos x="8" y="31"/>
                </a:cxn>
                <a:cxn ang="0">
                  <a:pos x="8" y="31"/>
                </a:cxn>
                <a:cxn ang="0">
                  <a:pos x="3" y="39"/>
                </a:cxn>
                <a:cxn ang="0">
                  <a:pos x="1" y="44"/>
                </a:cxn>
                <a:cxn ang="0">
                  <a:pos x="0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8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10" y="93"/>
                </a:cxn>
                <a:cxn ang="0">
                  <a:pos x="10" y="93"/>
                </a:cxn>
                <a:cxn ang="0">
                  <a:pos x="8" y="70"/>
                </a:cxn>
                <a:cxn ang="0">
                  <a:pos x="9" y="58"/>
                </a:cxn>
                <a:cxn ang="0">
                  <a:pos x="10" y="52"/>
                </a:cxn>
                <a:cxn ang="0">
                  <a:pos x="11" y="48"/>
                </a:cxn>
                <a:cxn ang="0">
                  <a:pos x="11" y="48"/>
                </a:cxn>
                <a:cxn ang="0">
                  <a:pos x="16" y="37"/>
                </a:cxn>
                <a:cxn ang="0">
                  <a:pos x="19" y="27"/>
                </a:cxn>
                <a:cxn ang="0">
                  <a:pos x="21" y="16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22" h="98">
                  <a:moveTo>
                    <a:pt x="22" y="5"/>
                  </a:moveTo>
                  <a:lnTo>
                    <a:pt x="22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2" y="17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3" y="39"/>
                  </a:lnTo>
                  <a:lnTo>
                    <a:pt x="1" y="44"/>
                  </a:lnTo>
                  <a:lnTo>
                    <a:pt x="0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8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8" y="70"/>
                  </a:lnTo>
                  <a:lnTo>
                    <a:pt x="9" y="58"/>
                  </a:lnTo>
                  <a:lnTo>
                    <a:pt x="10" y="52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6" y="37"/>
                  </a:lnTo>
                  <a:lnTo>
                    <a:pt x="19" y="27"/>
                  </a:lnTo>
                  <a:lnTo>
                    <a:pt x="21" y="16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68" name="Freeform 783"/>
            <p:cNvSpPr/>
            <p:nvPr/>
          </p:nvSpPr>
          <p:spPr bwMode="auto">
            <a:xfrm>
              <a:off x="6613525" y="2352675"/>
              <a:ext cx="14288" cy="44450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8" y="6"/>
                </a:cxn>
                <a:cxn ang="0">
                  <a:pos x="17" y="15"/>
                </a:cxn>
                <a:cxn ang="0">
                  <a:pos x="16" y="24"/>
                </a:cxn>
                <a:cxn ang="0">
                  <a:pos x="11" y="43"/>
                </a:cxn>
                <a:cxn ang="0">
                  <a:pos x="5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5"/>
                </a:cxn>
                <a:cxn ang="0">
                  <a:pos x="3" y="85"/>
                </a:cxn>
                <a:cxn ang="0">
                  <a:pos x="5" y="86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4" y="64"/>
                </a:cxn>
                <a:cxn ang="0">
                  <a:pos x="20" y="44"/>
                </a:cxn>
                <a:cxn ang="0">
                  <a:pos x="25" y="25"/>
                </a:cxn>
                <a:cxn ang="0">
                  <a:pos x="27" y="15"/>
                </a:cxn>
                <a:cxn ang="0">
                  <a:pos x="27" y="6"/>
                </a:cxn>
                <a:cxn ang="0">
                  <a:pos x="27" y="6"/>
                </a:cxn>
                <a:cxn ang="0">
                  <a:pos x="27" y="4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4"/>
                </a:cxn>
                <a:cxn ang="0">
                  <a:pos x="18" y="6"/>
                </a:cxn>
                <a:cxn ang="0">
                  <a:pos x="18" y="6"/>
                </a:cxn>
              </a:cxnLst>
              <a:rect l="0" t="0" r="r" b="b"/>
              <a:pathLst>
                <a:path w="27" h="86">
                  <a:moveTo>
                    <a:pt x="18" y="6"/>
                  </a:moveTo>
                  <a:lnTo>
                    <a:pt x="18" y="6"/>
                  </a:lnTo>
                  <a:lnTo>
                    <a:pt x="17" y="15"/>
                  </a:lnTo>
                  <a:lnTo>
                    <a:pt x="16" y="24"/>
                  </a:lnTo>
                  <a:lnTo>
                    <a:pt x="11" y="43"/>
                  </a:lnTo>
                  <a:lnTo>
                    <a:pt x="5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5" y="86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4" y="64"/>
                  </a:lnTo>
                  <a:lnTo>
                    <a:pt x="20" y="44"/>
                  </a:lnTo>
                  <a:lnTo>
                    <a:pt x="25" y="25"/>
                  </a:lnTo>
                  <a:lnTo>
                    <a:pt x="27" y="15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69" name="Freeform 784"/>
            <p:cNvSpPr/>
            <p:nvPr/>
          </p:nvSpPr>
          <p:spPr bwMode="auto">
            <a:xfrm>
              <a:off x="6656388" y="2373313"/>
              <a:ext cx="38100" cy="58738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56" y="14"/>
                </a:cxn>
                <a:cxn ang="0">
                  <a:pos x="48" y="26"/>
                </a:cxn>
                <a:cxn ang="0">
                  <a:pos x="32" y="48"/>
                </a:cxn>
                <a:cxn ang="0">
                  <a:pos x="32" y="48"/>
                </a:cxn>
                <a:cxn ang="0">
                  <a:pos x="23" y="62"/>
                </a:cxn>
                <a:cxn ang="0">
                  <a:pos x="15" y="7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8"/>
                </a:cxn>
                <a:cxn ang="0">
                  <a:pos x="1" y="109"/>
                </a:cxn>
                <a:cxn ang="0">
                  <a:pos x="2" y="110"/>
                </a:cxn>
                <a:cxn ang="0">
                  <a:pos x="5" y="111"/>
                </a:cxn>
                <a:cxn ang="0">
                  <a:pos x="6" y="111"/>
                </a:cxn>
                <a:cxn ang="0">
                  <a:pos x="8" y="110"/>
                </a:cxn>
                <a:cxn ang="0">
                  <a:pos x="9" y="109"/>
                </a:cxn>
                <a:cxn ang="0">
                  <a:pos x="9" y="109"/>
                </a:cxn>
                <a:cxn ang="0">
                  <a:pos x="24" y="77"/>
                </a:cxn>
                <a:cxn ang="0">
                  <a:pos x="34" y="63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8" y="29"/>
                </a:cxn>
                <a:cxn ang="0">
                  <a:pos x="66" y="18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111">
                  <a:moveTo>
                    <a:pt x="64" y="2"/>
                  </a:moveTo>
                  <a:lnTo>
                    <a:pt x="64" y="2"/>
                  </a:lnTo>
                  <a:lnTo>
                    <a:pt x="56" y="14"/>
                  </a:lnTo>
                  <a:lnTo>
                    <a:pt x="48" y="26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23" y="62"/>
                  </a:lnTo>
                  <a:lnTo>
                    <a:pt x="15" y="7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8"/>
                  </a:lnTo>
                  <a:lnTo>
                    <a:pt x="1" y="109"/>
                  </a:lnTo>
                  <a:lnTo>
                    <a:pt x="2" y="110"/>
                  </a:lnTo>
                  <a:lnTo>
                    <a:pt x="5" y="111"/>
                  </a:lnTo>
                  <a:lnTo>
                    <a:pt x="6" y="111"/>
                  </a:lnTo>
                  <a:lnTo>
                    <a:pt x="8" y="110"/>
                  </a:lnTo>
                  <a:lnTo>
                    <a:pt x="9" y="109"/>
                  </a:lnTo>
                  <a:lnTo>
                    <a:pt x="9" y="109"/>
                  </a:lnTo>
                  <a:lnTo>
                    <a:pt x="24" y="77"/>
                  </a:lnTo>
                  <a:lnTo>
                    <a:pt x="34" y="63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8" y="29"/>
                  </a:lnTo>
                  <a:lnTo>
                    <a:pt x="66" y="18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70" name="Freeform 785"/>
            <p:cNvSpPr/>
            <p:nvPr/>
          </p:nvSpPr>
          <p:spPr bwMode="auto">
            <a:xfrm>
              <a:off x="6532563" y="2520950"/>
              <a:ext cx="17463" cy="476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3"/>
                </a:cxn>
                <a:cxn ang="0">
                  <a:pos x="13" y="44"/>
                </a:cxn>
                <a:cxn ang="0">
                  <a:pos x="5" y="65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5" y="67"/>
                </a:cxn>
                <a:cxn ang="0">
                  <a:pos x="22" y="46"/>
                </a:cxn>
                <a:cxn ang="0">
                  <a:pos x="28" y="27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92">
                  <a:moveTo>
                    <a:pt x="26" y="3"/>
                  </a:moveTo>
                  <a:lnTo>
                    <a:pt x="26" y="3"/>
                  </a:lnTo>
                  <a:lnTo>
                    <a:pt x="20" y="23"/>
                  </a:lnTo>
                  <a:lnTo>
                    <a:pt x="13" y="44"/>
                  </a:lnTo>
                  <a:lnTo>
                    <a:pt x="5" y="65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5" y="67"/>
                  </a:lnTo>
                  <a:lnTo>
                    <a:pt x="22" y="46"/>
                  </a:lnTo>
                  <a:lnTo>
                    <a:pt x="28" y="27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71" name="Freeform 786"/>
            <p:cNvSpPr/>
            <p:nvPr/>
          </p:nvSpPr>
          <p:spPr bwMode="auto">
            <a:xfrm>
              <a:off x="6569075" y="2543175"/>
              <a:ext cx="11113" cy="25400"/>
            </a:xfrm>
            <a:custGeom>
              <a:avLst/>
              <a:gdLst/>
              <a:ahLst/>
              <a:cxnLst>
                <a:cxn ang="0">
                  <a:pos x="14" y="1"/>
                </a:cxn>
                <a:cxn ang="0">
                  <a:pos x="14" y="1"/>
                </a:cxn>
                <a:cxn ang="0">
                  <a:pos x="11" y="5"/>
                </a:cxn>
                <a:cxn ang="0">
                  <a:pos x="8" y="11"/>
                </a:cxn>
                <a:cxn ang="0">
                  <a:pos x="4" y="21"/>
                </a:cxn>
                <a:cxn ang="0">
                  <a:pos x="1" y="32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7"/>
                </a:cxn>
                <a:cxn ang="0">
                  <a:pos x="3" y="47"/>
                </a:cxn>
                <a:cxn ang="0">
                  <a:pos x="5" y="48"/>
                </a:cxn>
                <a:cxn ang="0">
                  <a:pos x="6" y="47"/>
                </a:cxn>
                <a:cxn ang="0">
                  <a:pos x="8" y="47"/>
                </a:cxn>
                <a:cxn ang="0">
                  <a:pos x="9" y="45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10" y="34"/>
                </a:cxn>
                <a:cxn ang="0">
                  <a:pos x="12" y="24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1" y="6"/>
                </a:cxn>
                <a:cxn ang="0">
                  <a:pos x="22" y="4"/>
                </a:cxn>
                <a:cxn ang="0">
                  <a:pos x="21" y="3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4" y="1"/>
                </a:cxn>
              </a:cxnLst>
              <a:rect l="0" t="0" r="r" b="b"/>
              <a:pathLst>
                <a:path w="22" h="48">
                  <a:moveTo>
                    <a:pt x="14" y="1"/>
                  </a:moveTo>
                  <a:lnTo>
                    <a:pt x="14" y="1"/>
                  </a:lnTo>
                  <a:lnTo>
                    <a:pt x="11" y="5"/>
                  </a:lnTo>
                  <a:lnTo>
                    <a:pt x="8" y="11"/>
                  </a:lnTo>
                  <a:lnTo>
                    <a:pt x="4" y="21"/>
                  </a:lnTo>
                  <a:lnTo>
                    <a:pt x="1" y="32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34"/>
                  </a:lnTo>
                  <a:lnTo>
                    <a:pt x="12" y="24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1" y="6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72" name="Freeform 787"/>
            <p:cNvSpPr/>
            <p:nvPr/>
          </p:nvSpPr>
          <p:spPr bwMode="auto">
            <a:xfrm>
              <a:off x="6665913" y="2536825"/>
              <a:ext cx="9525" cy="34925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4" y="9"/>
                </a:cxn>
                <a:cxn ang="0">
                  <a:pos x="2" y="16"/>
                </a:cxn>
                <a:cxn ang="0">
                  <a:pos x="0" y="24"/>
                </a:cxn>
                <a:cxn ang="0">
                  <a:pos x="0" y="31"/>
                </a:cxn>
                <a:cxn ang="0">
                  <a:pos x="0" y="45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9" y="47"/>
                </a:cxn>
                <a:cxn ang="0">
                  <a:pos x="9" y="33"/>
                </a:cxn>
                <a:cxn ang="0">
                  <a:pos x="9" y="27"/>
                </a:cxn>
                <a:cxn ang="0">
                  <a:pos x="10" y="19"/>
                </a:cxn>
                <a:cxn ang="0">
                  <a:pos x="12" y="13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6" y="2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7" h="66">
                  <a:moveTo>
                    <a:pt x="8" y="2"/>
                  </a:moveTo>
                  <a:lnTo>
                    <a:pt x="8" y="2"/>
                  </a:lnTo>
                  <a:lnTo>
                    <a:pt x="4" y="9"/>
                  </a:lnTo>
                  <a:lnTo>
                    <a:pt x="2" y="16"/>
                  </a:lnTo>
                  <a:lnTo>
                    <a:pt x="0" y="24"/>
                  </a:lnTo>
                  <a:lnTo>
                    <a:pt x="0" y="31"/>
                  </a:lnTo>
                  <a:lnTo>
                    <a:pt x="0" y="45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9" y="47"/>
                  </a:lnTo>
                  <a:lnTo>
                    <a:pt x="9" y="33"/>
                  </a:lnTo>
                  <a:lnTo>
                    <a:pt x="9" y="27"/>
                  </a:lnTo>
                  <a:lnTo>
                    <a:pt x="10" y="19"/>
                  </a:lnTo>
                  <a:lnTo>
                    <a:pt x="12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73" name="Freeform 788"/>
            <p:cNvSpPr/>
            <p:nvPr/>
          </p:nvSpPr>
          <p:spPr bwMode="auto">
            <a:xfrm>
              <a:off x="6735763" y="2103438"/>
              <a:ext cx="9525" cy="49213"/>
            </a:xfrm>
            <a:custGeom>
              <a:avLst/>
              <a:gdLst/>
              <a:ahLst/>
              <a:cxnLst>
                <a:cxn ang="0">
                  <a:pos x="16" y="85"/>
                </a:cxn>
                <a:cxn ang="0">
                  <a:pos x="16" y="85"/>
                </a:cxn>
                <a:cxn ang="0">
                  <a:pos x="13" y="76"/>
                </a:cxn>
                <a:cxn ang="0">
                  <a:pos x="10" y="65"/>
                </a:cxn>
                <a:cxn ang="0">
                  <a:pos x="9" y="56"/>
                </a:cxn>
                <a:cxn ang="0">
                  <a:pos x="9" y="45"/>
                </a:cxn>
                <a:cxn ang="0">
                  <a:pos x="10" y="2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27"/>
                </a:cxn>
                <a:cxn ang="0">
                  <a:pos x="0" y="48"/>
                </a:cxn>
                <a:cxn ang="0">
                  <a:pos x="1" y="58"/>
                </a:cxn>
                <a:cxn ang="0">
                  <a:pos x="2" y="69"/>
                </a:cxn>
                <a:cxn ang="0">
                  <a:pos x="4" y="80"/>
                </a:cxn>
                <a:cxn ang="0">
                  <a:pos x="8" y="90"/>
                </a:cxn>
                <a:cxn ang="0">
                  <a:pos x="8" y="90"/>
                </a:cxn>
                <a:cxn ang="0">
                  <a:pos x="9" y="91"/>
                </a:cxn>
                <a:cxn ang="0">
                  <a:pos x="11" y="92"/>
                </a:cxn>
                <a:cxn ang="0">
                  <a:pos x="12" y="92"/>
                </a:cxn>
                <a:cxn ang="0">
                  <a:pos x="14" y="91"/>
                </a:cxn>
                <a:cxn ang="0">
                  <a:pos x="16" y="89"/>
                </a:cxn>
                <a:cxn ang="0">
                  <a:pos x="16" y="87"/>
                </a:cxn>
                <a:cxn ang="0">
                  <a:pos x="16" y="85"/>
                </a:cxn>
                <a:cxn ang="0">
                  <a:pos x="16" y="85"/>
                </a:cxn>
              </a:cxnLst>
              <a:rect l="0" t="0" r="r" b="b"/>
              <a:pathLst>
                <a:path w="16" h="92">
                  <a:moveTo>
                    <a:pt x="16" y="85"/>
                  </a:moveTo>
                  <a:lnTo>
                    <a:pt x="16" y="85"/>
                  </a:lnTo>
                  <a:lnTo>
                    <a:pt x="13" y="76"/>
                  </a:lnTo>
                  <a:lnTo>
                    <a:pt x="10" y="65"/>
                  </a:lnTo>
                  <a:lnTo>
                    <a:pt x="9" y="56"/>
                  </a:lnTo>
                  <a:lnTo>
                    <a:pt x="9" y="45"/>
                  </a:lnTo>
                  <a:lnTo>
                    <a:pt x="10" y="2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27"/>
                  </a:lnTo>
                  <a:lnTo>
                    <a:pt x="0" y="48"/>
                  </a:lnTo>
                  <a:lnTo>
                    <a:pt x="1" y="58"/>
                  </a:lnTo>
                  <a:lnTo>
                    <a:pt x="2" y="69"/>
                  </a:lnTo>
                  <a:lnTo>
                    <a:pt x="4" y="80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9" y="91"/>
                  </a:lnTo>
                  <a:lnTo>
                    <a:pt x="11" y="92"/>
                  </a:lnTo>
                  <a:lnTo>
                    <a:pt x="12" y="92"/>
                  </a:lnTo>
                  <a:lnTo>
                    <a:pt x="14" y="91"/>
                  </a:lnTo>
                  <a:lnTo>
                    <a:pt x="16" y="89"/>
                  </a:lnTo>
                  <a:lnTo>
                    <a:pt x="16" y="87"/>
                  </a:lnTo>
                  <a:lnTo>
                    <a:pt x="16" y="85"/>
                  </a:lnTo>
                  <a:lnTo>
                    <a:pt x="16" y="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74" name="Freeform 789"/>
            <p:cNvSpPr/>
            <p:nvPr/>
          </p:nvSpPr>
          <p:spPr bwMode="auto">
            <a:xfrm>
              <a:off x="6777038" y="2109788"/>
              <a:ext cx="14288" cy="36513"/>
            </a:xfrm>
            <a:custGeom>
              <a:avLst/>
              <a:gdLst/>
              <a:ahLst/>
              <a:cxnLst>
                <a:cxn ang="0">
                  <a:pos x="20" y="1"/>
                </a:cxn>
                <a:cxn ang="0">
                  <a:pos x="20" y="1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4" y="9"/>
                </a:cxn>
                <a:cxn ang="0">
                  <a:pos x="15" y="10"/>
                </a:cxn>
                <a:cxn ang="0">
                  <a:pos x="15" y="10"/>
                </a:cxn>
                <a:cxn ang="0">
                  <a:pos x="17" y="11"/>
                </a:cxn>
                <a:cxn ang="0">
                  <a:pos x="18" y="14"/>
                </a:cxn>
                <a:cxn ang="0">
                  <a:pos x="18" y="19"/>
                </a:cxn>
                <a:cxn ang="0">
                  <a:pos x="16" y="26"/>
                </a:cxn>
                <a:cxn ang="0">
                  <a:pos x="13" y="35"/>
                </a:cxn>
                <a:cxn ang="0">
                  <a:pos x="6" y="50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16" y="51"/>
                </a:cxn>
                <a:cxn ang="0">
                  <a:pos x="20" y="42"/>
                </a:cxn>
                <a:cxn ang="0">
                  <a:pos x="24" y="32"/>
                </a:cxn>
                <a:cxn ang="0">
                  <a:pos x="26" y="23"/>
                </a:cxn>
                <a:cxn ang="0">
                  <a:pos x="27" y="15"/>
                </a:cxn>
                <a:cxn ang="0">
                  <a:pos x="26" y="11"/>
                </a:cxn>
                <a:cxn ang="0">
                  <a:pos x="25" y="7"/>
                </a:cxn>
                <a:cxn ang="0">
                  <a:pos x="23" y="3"/>
                </a:cxn>
                <a:cxn ang="0">
                  <a:pos x="20" y="1"/>
                </a:cxn>
                <a:cxn ang="0">
                  <a:pos x="20" y="1"/>
                </a:cxn>
              </a:cxnLst>
              <a:rect l="0" t="0" r="r" b="b"/>
              <a:pathLst>
                <a:path w="27" h="68">
                  <a:moveTo>
                    <a:pt x="20" y="1"/>
                  </a:moveTo>
                  <a:lnTo>
                    <a:pt x="20" y="1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3" y="7"/>
                  </a:lnTo>
                  <a:lnTo>
                    <a:pt x="14" y="9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11"/>
                  </a:lnTo>
                  <a:lnTo>
                    <a:pt x="18" y="14"/>
                  </a:lnTo>
                  <a:lnTo>
                    <a:pt x="18" y="19"/>
                  </a:lnTo>
                  <a:lnTo>
                    <a:pt x="16" y="26"/>
                  </a:lnTo>
                  <a:lnTo>
                    <a:pt x="13" y="35"/>
                  </a:lnTo>
                  <a:lnTo>
                    <a:pt x="6" y="5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16" y="51"/>
                  </a:lnTo>
                  <a:lnTo>
                    <a:pt x="20" y="42"/>
                  </a:lnTo>
                  <a:lnTo>
                    <a:pt x="24" y="32"/>
                  </a:lnTo>
                  <a:lnTo>
                    <a:pt x="26" y="23"/>
                  </a:lnTo>
                  <a:lnTo>
                    <a:pt x="27" y="15"/>
                  </a:lnTo>
                  <a:lnTo>
                    <a:pt x="26" y="11"/>
                  </a:lnTo>
                  <a:lnTo>
                    <a:pt x="25" y="7"/>
                  </a:lnTo>
                  <a:lnTo>
                    <a:pt x="23" y="3"/>
                  </a:lnTo>
                  <a:lnTo>
                    <a:pt x="20" y="1"/>
                  </a:lnTo>
                  <a:lnTo>
                    <a:pt x="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75" name="Freeform 790"/>
            <p:cNvSpPr>
              <a:spLocks noEditPoints="1"/>
            </p:cNvSpPr>
            <p:nvPr/>
          </p:nvSpPr>
          <p:spPr bwMode="auto">
            <a:xfrm>
              <a:off x="6108700" y="2038350"/>
              <a:ext cx="787400" cy="804863"/>
            </a:xfrm>
            <a:custGeom>
              <a:avLst/>
              <a:gdLst/>
              <a:ahLst/>
              <a:cxnLst>
                <a:cxn ang="0">
                  <a:pos x="578" y="1404"/>
                </a:cxn>
                <a:cxn ang="0">
                  <a:pos x="407" y="1195"/>
                </a:cxn>
                <a:cxn ang="0">
                  <a:pos x="531" y="1138"/>
                </a:cxn>
                <a:cxn ang="0">
                  <a:pos x="680" y="1150"/>
                </a:cxn>
                <a:cxn ang="0">
                  <a:pos x="645" y="932"/>
                </a:cxn>
                <a:cxn ang="0">
                  <a:pos x="408" y="748"/>
                </a:cxn>
                <a:cxn ang="0">
                  <a:pos x="309" y="884"/>
                </a:cxn>
                <a:cxn ang="0">
                  <a:pos x="256" y="1027"/>
                </a:cxn>
                <a:cxn ang="0">
                  <a:pos x="27" y="808"/>
                </a:cxn>
                <a:cxn ang="0">
                  <a:pos x="28" y="580"/>
                </a:cxn>
                <a:cxn ang="0">
                  <a:pos x="237" y="380"/>
                </a:cxn>
                <a:cxn ang="0">
                  <a:pos x="342" y="519"/>
                </a:cxn>
                <a:cxn ang="0">
                  <a:pos x="488" y="635"/>
                </a:cxn>
                <a:cxn ang="0">
                  <a:pos x="644" y="548"/>
                </a:cxn>
                <a:cxn ang="0">
                  <a:pos x="628" y="366"/>
                </a:cxn>
                <a:cxn ang="0">
                  <a:pos x="492" y="300"/>
                </a:cxn>
                <a:cxn ang="0">
                  <a:pos x="415" y="290"/>
                </a:cxn>
                <a:cxn ang="0">
                  <a:pos x="435" y="200"/>
                </a:cxn>
                <a:cxn ang="0">
                  <a:pos x="676" y="5"/>
                </a:cxn>
                <a:cxn ang="0">
                  <a:pos x="880" y="97"/>
                </a:cxn>
                <a:cxn ang="0">
                  <a:pos x="996" y="212"/>
                </a:cxn>
                <a:cxn ang="0">
                  <a:pos x="1057" y="40"/>
                </a:cxn>
                <a:cxn ang="0">
                  <a:pos x="1286" y="30"/>
                </a:cxn>
                <a:cxn ang="0">
                  <a:pos x="1459" y="212"/>
                </a:cxn>
                <a:cxn ang="0">
                  <a:pos x="1441" y="427"/>
                </a:cxn>
                <a:cxn ang="0">
                  <a:pos x="1284" y="473"/>
                </a:cxn>
                <a:cxn ang="0">
                  <a:pos x="1353" y="601"/>
                </a:cxn>
                <a:cxn ang="0">
                  <a:pos x="1487" y="856"/>
                </a:cxn>
                <a:cxn ang="0">
                  <a:pos x="1299" y="1117"/>
                </a:cxn>
                <a:cxn ang="0">
                  <a:pos x="1017" y="1376"/>
                </a:cxn>
                <a:cxn ang="0">
                  <a:pos x="789" y="1521"/>
                </a:cxn>
                <a:cxn ang="0">
                  <a:pos x="453" y="1210"/>
                </a:cxn>
                <a:cxn ang="0">
                  <a:pos x="633" y="1401"/>
                </a:cxn>
                <a:cxn ang="0">
                  <a:pos x="800" y="1483"/>
                </a:cxn>
                <a:cxn ang="0">
                  <a:pos x="1004" y="1338"/>
                </a:cxn>
                <a:cxn ang="0">
                  <a:pos x="1270" y="1096"/>
                </a:cxn>
                <a:cxn ang="0">
                  <a:pos x="1454" y="851"/>
                </a:cxn>
                <a:cxn ang="0">
                  <a:pos x="1336" y="635"/>
                </a:cxn>
                <a:cxn ang="0">
                  <a:pos x="1274" y="564"/>
                </a:cxn>
                <a:cxn ang="0">
                  <a:pos x="1278" y="427"/>
                </a:cxn>
                <a:cxn ang="0">
                  <a:pos x="1442" y="370"/>
                </a:cxn>
                <a:cxn ang="0">
                  <a:pos x="1397" y="175"/>
                </a:cxn>
                <a:cxn ang="0">
                  <a:pos x="1211" y="37"/>
                </a:cxn>
                <a:cxn ang="0">
                  <a:pos x="1064" y="102"/>
                </a:cxn>
                <a:cxn ang="0">
                  <a:pos x="999" y="246"/>
                </a:cxn>
                <a:cxn ang="0">
                  <a:pos x="939" y="213"/>
                </a:cxn>
                <a:cxn ang="0">
                  <a:pos x="716" y="34"/>
                </a:cxn>
                <a:cxn ang="0">
                  <a:pos x="480" y="208"/>
                </a:cxn>
                <a:cxn ang="0">
                  <a:pos x="502" y="262"/>
                </a:cxn>
                <a:cxn ang="0">
                  <a:pos x="695" y="412"/>
                </a:cxn>
                <a:cxn ang="0">
                  <a:pos x="640" y="610"/>
                </a:cxn>
                <a:cxn ang="0">
                  <a:pos x="420" y="655"/>
                </a:cxn>
                <a:cxn ang="0">
                  <a:pos x="277" y="462"/>
                </a:cxn>
                <a:cxn ang="0">
                  <a:pos x="213" y="447"/>
                </a:cxn>
                <a:cxn ang="0">
                  <a:pos x="43" y="639"/>
                </a:cxn>
                <a:cxn ang="0">
                  <a:pos x="210" y="963"/>
                </a:cxn>
                <a:cxn ang="0">
                  <a:pos x="265" y="982"/>
                </a:cxn>
                <a:cxn ang="0">
                  <a:pos x="280" y="792"/>
                </a:cxn>
                <a:cxn ang="0">
                  <a:pos x="469" y="724"/>
                </a:cxn>
                <a:cxn ang="0">
                  <a:pos x="730" y="1027"/>
                </a:cxn>
                <a:cxn ang="0">
                  <a:pos x="672" y="1200"/>
                </a:cxn>
                <a:cxn ang="0">
                  <a:pos x="499" y="1166"/>
                </a:cxn>
              </a:cxnLst>
              <a:rect l="0" t="0" r="r" b="b"/>
              <a:pathLst>
                <a:path w="1489" h="1521">
                  <a:moveTo>
                    <a:pt x="789" y="1521"/>
                  </a:moveTo>
                  <a:lnTo>
                    <a:pt x="789" y="1521"/>
                  </a:lnTo>
                  <a:lnTo>
                    <a:pt x="778" y="1521"/>
                  </a:lnTo>
                  <a:lnTo>
                    <a:pt x="778" y="1521"/>
                  </a:lnTo>
                  <a:lnTo>
                    <a:pt x="762" y="1519"/>
                  </a:lnTo>
                  <a:lnTo>
                    <a:pt x="747" y="1516"/>
                  </a:lnTo>
                  <a:lnTo>
                    <a:pt x="733" y="1512"/>
                  </a:lnTo>
                  <a:lnTo>
                    <a:pt x="718" y="1507"/>
                  </a:lnTo>
                  <a:lnTo>
                    <a:pt x="705" y="1501"/>
                  </a:lnTo>
                  <a:lnTo>
                    <a:pt x="691" y="1494"/>
                  </a:lnTo>
                  <a:lnTo>
                    <a:pt x="678" y="1486"/>
                  </a:lnTo>
                  <a:lnTo>
                    <a:pt x="663" y="1476"/>
                  </a:lnTo>
                  <a:lnTo>
                    <a:pt x="663" y="1476"/>
                  </a:lnTo>
                  <a:lnTo>
                    <a:pt x="643" y="1461"/>
                  </a:lnTo>
                  <a:lnTo>
                    <a:pt x="621" y="1444"/>
                  </a:lnTo>
                  <a:lnTo>
                    <a:pt x="599" y="1425"/>
                  </a:lnTo>
                  <a:lnTo>
                    <a:pt x="578" y="1404"/>
                  </a:lnTo>
                  <a:lnTo>
                    <a:pt x="578" y="1404"/>
                  </a:lnTo>
                  <a:lnTo>
                    <a:pt x="552" y="1378"/>
                  </a:lnTo>
                  <a:lnTo>
                    <a:pt x="529" y="1352"/>
                  </a:lnTo>
                  <a:lnTo>
                    <a:pt x="505" y="1326"/>
                  </a:lnTo>
                  <a:lnTo>
                    <a:pt x="484" y="1300"/>
                  </a:lnTo>
                  <a:lnTo>
                    <a:pt x="484" y="1300"/>
                  </a:lnTo>
                  <a:lnTo>
                    <a:pt x="475" y="1289"/>
                  </a:lnTo>
                  <a:lnTo>
                    <a:pt x="463" y="1277"/>
                  </a:lnTo>
                  <a:lnTo>
                    <a:pt x="442" y="1256"/>
                  </a:lnTo>
                  <a:lnTo>
                    <a:pt x="442" y="1256"/>
                  </a:lnTo>
                  <a:lnTo>
                    <a:pt x="436" y="1251"/>
                  </a:lnTo>
                  <a:lnTo>
                    <a:pt x="439" y="1249"/>
                  </a:lnTo>
                  <a:lnTo>
                    <a:pt x="434" y="1244"/>
                  </a:lnTo>
                  <a:lnTo>
                    <a:pt x="434" y="1244"/>
                  </a:lnTo>
                  <a:lnTo>
                    <a:pt x="426" y="1233"/>
                  </a:lnTo>
                  <a:lnTo>
                    <a:pt x="419" y="1223"/>
                  </a:lnTo>
                  <a:lnTo>
                    <a:pt x="414" y="1213"/>
                  </a:lnTo>
                  <a:lnTo>
                    <a:pt x="409" y="1204"/>
                  </a:lnTo>
                  <a:lnTo>
                    <a:pt x="407" y="1195"/>
                  </a:lnTo>
                  <a:lnTo>
                    <a:pt x="407" y="1186"/>
                  </a:lnTo>
                  <a:lnTo>
                    <a:pt x="409" y="1178"/>
                  </a:lnTo>
                  <a:lnTo>
                    <a:pt x="413" y="1171"/>
                  </a:lnTo>
                  <a:lnTo>
                    <a:pt x="413" y="1171"/>
                  </a:lnTo>
                  <a:lnTo>
                    <a:pt x="419" y="1161"/>
                  </a:lnTo>
                  <a:lnTo>
                    <a:pt x="426" y="1153"/>
                  </a:lnTo>
                  <a:lnTo>
                    <a:pt x="434" y="1147"/>
                  </a:lnTo>
                  <a:lnTo>
                    <a:pt x="444" y="1141"/>
                  </a:lnTo>
                  <a:lnTo>
                    <a:pt x="454" y="1135"/>
                  </a:lnTo>
                  <a:lnTo>
                    <a:pt x="465" y="1132"/>
                  </a:lnTo>
                  <a:lnTo>
                    <a:pt x="477" y="1130"/>
                  </a:lnTo>
                  <a:lnTo>
                    <a:pt x="489" y="1129"/>
                  </a:lnTo>
                  <a:lnTo>
                    <a:pt x="489" y="1129"/>
                  </a:lnTo>
                  <a:lnTo>
                    <a:pt x="501" y="1130"/>
                  </a:lnTo>
                  <a:lnTo>
                    <a:pt x="511" y="1131"/>
                  </a:lnTo>
                  <a:lnTo>
                    <a:pt x="521" y="1134"/>
                  </a:lnTo>
                  <a:lnTo>
                    <a:pt x="531" y="1138"/>
                  </a:lnTo>
                  <a:lnTo>
                    <a:pt x="531" y="1138"/>
                  </a:lnTo>
                  <a:lnTo>
                    <a:pt x="553" y="1148"/>
                  </a:lnTo>
                  <a:lnTo>
                    <a:pt x="553" y="1148"/>
                  </a:lnTo>
                  <a:lnTo>
                    <a:pt x="571" y="1156"/>
                  </a:lnTo>
                  <a:lnTo>
                    <a:pt x="591" y="1165"/>
                  </a:lnTo>
                  <a:lnTo>
                    <a:pt x="600" y="1168"/>
                  </a:lnTo>
                  <a:lnTo>
                    <a:pt x="609" y="1170"/>
                  </a:lnTo>
                  <a:lnTo>
                    <a:pt x="619" y="1171"/>
                  </a:lnTo>
                  <a:lnTo>
                    <a:pt x="629" y="1172"/>
                  </a:lnTo>
                  <a:lnTo>
                    <a:pt x="631" y="1172"/>
                  </a:lnTo>
                  <a:lnTo>
                    <a:pt x="631" y="1172"/>
                  </a:lnTo>
                  <a:lnTo>
                    <a:pt x="638" y="1171"/>
                  </a:lnTo>
                  <a:lnTo>
                    <a:pt x="646" y="1170"/>
                  </a:lnTo>
                  <a:lnTo>
                    <a:pt x="652" y="1168"/>
                  </a:lnTo>
                  <a:lnTo>
                    <a:pt x="658" y="1166"/>
                  </a:lnTo>
                  <a:lnTo>
                    <a:pt x="664" y="1162"/>
                  </a:lnTo>
                  <a:lnTo>
                    <a:pt x="671" y="1158"/>
                  </a:lnTo>
                  <a:lnTo>
                    <a:pt x="676" y="1154"/>
                  </a:lnTo>
                  <a:lnTo>
                    <a:pt x="680" y="1150"/>
                  </a:lnTo>
                  <a:lnTo>
                    <a:pt x="680" y="1150"/>
                  </a:lnTo>
                  <a:lnTo>
                    <a:pt x="686" y="1143"/>
                  </a:lnTo>
                  <a:lnTo>
                    <a:pt x="690" y="1134"/>
                  </a:lnTo>
                  <a:lnTo>
                    <a:pt x="694" y="1125"/>
                  </a:lnTo>
                  <a:lnTo>
                    <a:pt x="698" y="1116"/>
                  </a:lnTo>
                  <a:lnTo>
                    <a:pt x="700" y="1105"/>
                  </a:lnTo>
                  <a:lnTo>
                    <a:pt x="702" y="1095"/>
                  </a:lnTo>
                  <a:lnTo>
                    <a:pt x="702" y="1085"/>
                  </a:lnTo>
                  <a:lnTo>
                    <a:pt x="702" y="1073"/>
                  </a:lnTo>
                  <a:lnTo>
                    <a:pt x="702" y="1073"/>
                  </a:lnTo>
                  <a:lnTo>
                    <a:pt x="700" y="1061"/>
                  </a:lnTo>
                  <a:lnTo>
                    <a:pt x="698" y="1048"/>
                  </a:lnTo>
                  <a:lnTo>
                    <a:pt x="694" y="1036"/>
                  </a:lnTo>
                  <a:lnTo>
                    <a:pt x="690" y="1024"/>
                  </a:lnTo>
                  <a:lnTo>
                    <a:pt x="682" y="1000"/>
                  </a:lnTo>
                  <a:lnTo>
                    <a:pt x="671" y="976"/>
                  </a:lnTo>
                  <a:lnTo>
                    <a:pt x="658" y="954"/>
                  </a:lnTo>
                  <a:lnTo>
                    <a:pt x="645" y="932"/>
                  </a:lnTo>
                  <a:lnTo>
                    <a:pt x="630" y="911"/>
                  </a:lnTo>
                  <a:lnTo>
                    <a:pt x="616" y="891"/>
                  </a:lnTo>
                  <a:lnTo>
                    <a:pt x="616" y="891"/>
                  </a:lnTo>
                  <a:lnTo>
                    <a:pt x="596" y="865"/>
                  </a:lnTo>
                  <a:lnTo>
                    <a:pt x="574" y="840"/>
                  </a:lnTo>
                  <a:lnTo>
                    <a:pt x="562" y="828"/>
                  </a:lnTo>
                  <a:lnTo>
                    <a:pt x="549" y="816"/>
                  </a:lnTo>
                  <a:lnTo>
                    <a:pt x="537" y="805"/>
                  </a:lnTo>
                  <a:lnTo>
                    <a:pt x="523" y="794"/>
                  </a:lnTo>
                  <a:lnTo>
                    <a:pt x="510" y="785"/>
                  </a:lnTo>
                  <a:lnTo>
                    <a:pt x="495" y="776"/>
                  </a:lnTo>
                  <a:lnTo>
                    <a:pt x="481" y="768"/>
                  </a:lnTo>
                  <a:lnTo>
                    <a:pt x="467" y="761"/>
                  </a:lnTo>
                  <a:lnTo>
                    <a:pt x="453" y="755"/>
                  </a:lnTo>
                  <a:lnTo>
                    <a:pt x="438" y="751"/>
                  </a:lnTo>
                  <a:lnTo>
                    <a:pt x="423" y="749"/>
                  </a:lnTo>
                  <a:lnTo>
                    <a:pt x="408" y="748"/>
                  </a:lnTo>
                  <a:lnTo>
                    <a:pt x="408" y="748"/>
                  </a:lnTo>
                  <a:lnTo>
                    <a:pt x="404" y="748"/>
                  </a:lnTo>
                  <a:lnTo>
                    <a:pt x="404" y="748"/>
                  </a:lnTo>
                  <a:lnTo>
                    <a:pt x="393" y="748"/>
                  </a:lnTo>
                  <a:lnTo>
                    <a:pt x="382" y="749"/>
                  </a:lnTo>
                  <a:lnTo>
                    <a:pt x="372" y="751"/>
                  </a:lnTo>
                  <a:lnTo>
                    <a:pt x="363" y="754"/>
                  </a:lnTo>
                  <a:lnTo>
                    <a:pt x="354" y="758"/>
                  </a:lnTo>
                  <a:lnTo>
                    <a:pt x="346" y="763"/>
                  </a:lnTo>
                  <a:lnTo>
                    <a:pt x="339" y="770"/>
                  </a:lnTo>
                  <a:lnTo>
                    <a:pt x="333" y="776"/>
                  </a:lnTo>
                  <a:lnTo>
                    <a:pt x="333" y="776"/>
                  </a:lnTo>
                  <a:lnTo>
                    <a:pt x="324" y="786"/>
                  </a:lnTo>
                  <a:lnTo>
                    <a:pt x="318" y="799"/>
                  </a:lnTo>
                  <a:lnTo>
                    <a:pt x="313" y="813"/>
                  </a:lnTo>
                  <a:lnTo>
                    <a:pt x="310" y="829"/>
                  </a:lnTo>
                  <a:lnTo>
                    <a:pt x="308" y="845"/>
                  </a:lnTo>
                  <a:lnTo>
                    <a:pt x="308" y="864"/>
                  </a:lnTo>
                  <a:lnTo>
                    <a:pt x="309" y="884"/>
                  </a:lnTo>
                  <a:lnTo>
                    <a:pt x="311" y="905"/>
                  </a:lnTo>
                  <a:lnTo>
                    <a:pt x="311" y="905"/>
                  </a:lnTo>
                  <a:lnTo>
                    <a:pt x="313" y="922"/>
                  </a:lnTo>
                  <a:lnTo>
                    <a:pt x="315" y="938"/>
                  </a:lnTo>
                  <a:lnTo>
                    <a:pt x="315" y="952"/>
                  </a:lnTo>
                  <a:lnTo>
                    <a:pt x="313" y="966"/>
                  </a:lnTo>
                  <a:lnTo>
                    <a:pt x="312" y="972"/>
                  </a:lnTo>
                  <a:lnTo>
                    <a:pt x="310" y="978"/>
                  </a:lnTo>
                  <a:lnTo>
                    <a:pt x="307" y="984"/>
                  </a:lnTo>
                  <a:lnTo>
                    <a:pt x="303" y="990"/>
                  </a:lnTo>
                  <a:lnTo>
                    <a:pt x="299" y="997"/>
                  </a:lnTo>
                  <a:lnTo>
                    <a:pt x="294" y="1002"/>
                  </a:lnTo>
                  <a:lnTo>
                    <a:pt x="288" y="1008"/>
                  </a:lnTo>
                  <a:lnTo>
                    <a:pt x="281" y="1013"/>
                  </a:lnTo>
                  <a:lnTo>
                    <a:pt x="281" y="1013"/>
                  </a:lnTo>
                  <a:lnTo>
                    <a:pt x="273" y="1019"/>
                  </a:lnTo>
                  <a:lnTo>
                    <a:pt x="264" y="1024"/>
                  </a:lnTo>
                  <a:lnTo>
                    <a:pt x="256" y="1027"/>
                  </a:lnTo>
                  <a:lnTo>
                    <a:pt x="248" y="1028"/>
                  </a:lnTo>
                  <a:lnTo>
                    <a:pt x="248" y="1028"/>
                  </a:lnTo>
                  <a:lnTo>
                    <a:pt x="239" y="1027"/>
                  </a:lnTo>
                  <a:lnTo>
                    <a:pt x="232" y="1024"/>
                  </a:lnTo>
                  <a:lnTo>
                    <a:pt x="224" y="1019"/>
                  </a:lnTo>
                  <a:lnTo>
                    <a:pt x="216" y="1014"/>
                  </a:lnTo>
                  <a:lnTo>
                    <a:pt x="213" y="1010"/>
                  </a:lnTo>
                  <a:lnTo>
                    <a:pt x="209" y="1013"/>
                  </a:lnTo>
                  <a:lnTo>
                    <a:pt x="164" y="968"/>
                  </a:lnTo>
                  <a:lnTo>
                    <a:pt x="164" y="968"/>
                  </a:lnTo>
                  <a:lnTo>
                    <a:pt x="125" y="929"/>
                  </a:lnTo>
                  <a:lnTo>
                    <a:pt x="108" y="911"/>
                  </a:lnTo>
                  <a:lnTo>
                    <a:pt x="90" y="891"/>
                  </a:lnTo>
                  <a:lnTo>
                    <a:pt x="73" y="871"/>
                  </a:lnTo>
                  <a:lnTo>
                    <a:pt x="57" y="851"/>
                  </a:lnTo>
                  <a:lnTo>
                    <a:pt x="41" y="830"/>
                  </a:lnTo>
                  <a:lnTo>
                    <a:pt x="27" y="808"/>
                  </a:lnTo>
                  <a:lnTo>
                    <a:pt x="27" y="808"/>
                  </a:lnTo>
                  <a:lnTo>
                    <a:pt x="22" y="798"/>
                  </a:lnTo>
                  <a:lnTo>
                    <a:pt x="17" y="786"/>
                  </a:lnTo>
                  <a:lnTo>
                    <a:pt x="11" y="776"/>
                  </a:lnTo>
                  <a:lnTo>
                    <a:pt x="8" y="764"/>
                  </a:lnTo>
                  <a:lnTo>
                    <a:pt x="5" y="752"/>
                  </a:lnTo>
                  <a:lnTo>
                    <a:pt x="2" y="741"/>
                  </a:lnTo>
                  <a:lnTo>
                    <a:pt x="1" y="728"/>
                  </a:lnTo>
                  <a:lnTo>
                    <a:pt x="0" y="716"/>
                  </a:lnTo>
                  <a:lnTo>
                    <a:pt x="0" y="702"/>
                  </a:lnTo>
                  <a:lnTo>
                    <a:pt x="0" y="689"/>
                  </a:lnTo>
                  <a:lnTo>
                    <a:pt x="2" y="675"/>
                  </a:lnTo>
                  <a:lnTo>
                    <a:pt x="4" y="662"/>
                  </a:lnTo>
                  <a:lnTo>
                    <a:pt x="6" y="647"/>
                  </a:lnTo>
                  <a:lnTo>
                    <a:pt x="9" y="633"/>
                  </a:lnTo>
                  <a:lnTo>
                    <a:pt x="19" y="602"/>
                  </a:lnTo>
                  <a:lnTo>
                    <a:pt x="19" y="602"/>
                  </a:lnTo>
                  <a:lnTo>
                    <a:pt x="23" y="590"/>
                  </a:lnTo>
                  <a:lnTo>
                    <a:pt x="28" y="580"/>
                  </a:lnTo>
                  <a:lnTo>
                    <a:pt x="33" y="570"/>
                  </a:lnTo>
                  <a:lnTo>
                    <a:pt x="39" y="560"/>
                  </a:lnTo>
                  <a:lnTo>
                    <a:pt x="53" y="541"/>
                  </a:lnTo>
                  <a:lnTo>
                    <a:pt x="68" y="523"/>
                  </a:lnTo>
                  <a:lnTo>
                    <a:pt x="85" y="506"/>
                  </a:lnTo>
                  <a:lnTo>
                    <a:pt x="104" y="490"/>
                  </a:lnTo>
                  <a:lnTo>
                    <a:pt x="141" y="459"/>
                  </a:lnTo>
                  <a:lnTo>
                    <a:pt x="141" y="459"/>
                  </a:lnTo>
                  <a:lnTo>
                    <a:pt x="156" y="446"/>
                  </a:lnTo>
                  <a:lnTo>
                    <a:pt x="156" y="446"/>
                  </a:lnTo>
                  <a:lnTo>
                    <a:pt x="178" y="428"/>
                  </a:lnTo>
                  <a:lnTo>
                    <a:pt x="202" y="405"/>
                  </a:lnTo>
                  <a:lnTo>
                    <a:pt x="205" y="408"/>
                  </a:lnTo>
                  <a:lnTo>
                    <a:pt x="209" y="404"/>
                  </a:lnTo>
                  <a:lnTo>
                    <a:pt x="209" y="404"/>
                  </a:lnTo>
                  <a:lnTo>
                    <a:pt x="220" y="393"/>
                  </a:lnTo>
                  <a:lnTo>
                    <a:pt x="231" y="384"/>
                  </a:lnTo>
                  <a:lnTo>
                    <a:pt x="237" y="380"/>
                  </a:lnTo>
                  <a:lnTo>
                    <a:pt x="244" y="377"/>
                  </a:lnTo>
                  <a:lnTo>
                    <a:pt x="249" y="375"/>
                  </a:lnTo>
                  <a:lnTo>
                    <a:pt x="255" y="375"/>
                  </a:lnTo>
                  <a:lnTo>
                    <a:pt x="255" y="375"/>
                  </a:lnTo>
                  <a:lnTo>
                    <a:pt x="261" y="376"/>
                  </a:lnTo>
                  <a:lnTo>
                    <a:pt x="267" y="378"/>
                  </a:lnTo>
                  <a:lnTo>
                    <a:pt x="274" y="381"/>
                  </a:lnTo>
                  <a:lnTo>
                    <a:pt x="280" y="386"/>
                  </a:lnTo>
                  <a:lnTo>
                    <a:pt x="280" y="386"/>
                  </a:lnTo>
                  <a:lnTo>
                    <a:pt x="290" y="399"/>
                  </a:lnTo>
                  <a:lnTo>
                    <a:pt x="300" y="411"/>
                  </a:lnTo>
                  <a:lnTo>
                    <a:pt x="307" y="422"/>
                  </a:lnTo>
                  <a:lnTo>
                    <a:pt x="314" y="435"/>
                  </a:lnTo>
                  <a:lnTo>
                    <a:pt x="319" y="447"/>
                  </a:lnTo>
                  <a:lnTo>
                    <a:pt x="324" y="461"/>
                  </a:lnTo>
                  <a:lnTo>
                    <a:pt x="333" y="489"/>
                  </a:lnTo>
                  <a:lnTo>
                    <a:pt x="333" y="489"/>
                  </a:lnTo>
                  <a:lnTo>
                    <a:pt x="342" y="519"/>
                  </a:lnTo>
                  <a:lnTo>
                    <a:pt x="345" y="527"/>
                  </a:lnTo>
                  <a:lnTo>
                    <a:pt x="345" y="527"/>
                  </a:lnTo>
                  <a:lnTo>
                    <a:pt x="352" y="549"/>
                  </a:lnTo>
                  <a:lnTo>
                    <a:pt x="357" y="559"/>
                  </a:lnTo>
                  <a:lnTo>
                    <a:pt x="362" y="570"/>
                  </a:lnTo>
                  <a:lnTo>
                    <a:pt x="368" y="580"/>
                  </a:lnTo>
                  <a:lnTo>
                    <a:pt x="375" y="588"/>
                  </a:lnTo>
                  <a:lnTo>
                    <a:pt x="385" y="595"/>
                  </a:lnTo>
                  <a:lnTo>
                    <a:pt x="395" y="602"/>
                  </a:lnTo>
                  <a:lnTo>
                    <a:pt x="395" y="602"/>
                  </a:lnTo>
                  <a:lnTo>
                    <a:pt x="411" y="610"/>
                  </a:lnTo>
                  <a:lnTo>
                    <a:pt x="411" y="610"/>
                  </a:lnTo>
                  <a:lnTo>
                    <a:pt x="428" y="617"/>
                  </a:lnTo>
                  <a:lnTo>
                    <a:pt x="446" y="625"/>
                  </a:lnTo>
                  <a:lnTo>
                    <a:pt x="462" y="631"/>
                  </a:lnTo>
                  <a:lnTo>
                    <a:pt x="480" y="635"/>
                  </a:lnTo>
                  <a:lnTo>
                    <a:pt x="480" y="635"/>
                  </a:lnTo>
                  <a:lnTo>
                    <a:pt x="488" y="635"/>
                  </a:lnTo>
                  <a:lnTo>
                    <a:pt x="488" y="635"/>
                  </a:lnTo>
                  <a:lnTo>
                    <a:pt x="498" y="635"/>
                  </a:lnTo>
                  <a:lnTo>
                    <a:pt x="507" y="633"/>
                  </a:lnTo>
                  <a:lnTo>
                    <a:pt x="517" y="631"/>
                  </a:lnTo>
                  <a:lnTo>
                    <a:pt x="528" y="627"/>
                  </a:lnTo>
                  <a:lnTo>
                    <a:pt x="547" y="619"/>
                  </a:lnTo>
                  <a:lnTo>
                    <a:pt x="566" y="611"/>
                  </a:lnTo>
                  <a:lnTo>
                    <a:pt x="574" y="607"/>
                  </a:lnTo>
                  <a:lnTo>
                    <a:pt x="574" y="607"/>
                  </a:lnTo>
                  <a:lnTo>
                    <a:pt x="584" y="603"/>
                  </a:lnTo>
                  <a:lnTo>
                    <a:pt x="592" y="598"/>
                  </a:lnTo>
                  <a:lnTo>
                    <a:pt x="599" y="593"/>
                  </a:lnTo>
                  <a:lnTo>
                    <a:pt x="605" y="588"/>
                  </a:lnTo>
                  <a:lnTo>
                    <a:pt x="618" y="577"/>
                  </a:lnTo>
                  <a:lnTo>
                    <a:pt x="629" y="564"/>
                  </a:lnTo>
                  <a:lnTo>
                    <a:pt x="629" y="564"/>
                  </a:lnTo>
                  <a:lnTo>
                    <a:pt x="644" y="548"/>
                  </a:lnTo>
                  <a:lnTo>
                    <a:pt x="644" y="548"/>
                  </a:lnTo>
                  <a:lnTo>
                    <a:pt x="652" y="538"/>
                  </a:lnTo>
                  <a:lnTo>
                    <a:pt x="659" y="529"/>
                  </a:lnTo>
                  <a:lnTo>
                    <a:pt x="664" y="519"/>
                  </a:lnTo>
                  <a:lnTo>
                    <a:pt x="667" y="508"/>
                  </a:lnTo>
                  <a:lnTo>
                    <a:pt x="671" y="497"/>
                  </a:lnTo>
                  <a:lnTo>
                    <a:pt x="673" y="486"/>
                  </a:lnTo>
                  <a:lnTo>
                    <a:pt x="673" y="474"/>
                  </a:lnTo>
                  <a:lnTo>
                    <a:pt x="673" y="463"/>
                  </a:lnTo>
                  <a:lnTo>
                    <a:pt x="671" y="451"/>
                  </a:lnTo>
                  <a:lnTo>
                    <a:pt x="669" y="440"/>
                  </a:lnTo>
                  <a:lnTo>
                    <a:pt x="665" y="430"/>
                  </a:lnTo>
                  <a:lnTo>
                    <a:pt x="661" y="418"/>
                  </a:lnTo>
                  <a:lnTo>
                    <a:pt x="656" y="408"/>
                  </a:lnTo>
                  <a:lnTo>
                    <a:pt x="651" y="398"/>
                  </a:lnTo>
                  <a:lnTo>
                    <a:pt x="645" y="388"/>
                  </a:lnTo>
                  <a:lnTo>
                    <a:pt x="637" y="379"/>
                  </a:lnTo>
                  <a:lnTo>
                    <a:pt x="637" y="379"/>
                  </a:lnTo>
                  <a:lnTo>
                    <a:pt x="628" y="366"/>
                  </a:lnTo>
                  <a:lnTo>
                    <a:pt x="628" y="366"/>
                  </a:lnTo>
                  <a:lnTo>
                    <a:pt x="619" y="355"/>
                  </a:lnTo>
                  <a:lnTo>
                    <a:pt x="609" y="344"/>
                  </a:lnTo>
                  <a:lnTo>
                    <a:pt x="597" y="332"/>
                  </a:lnTo>
                  <a:lnTo>
                    <a:pt x="591" y="328"/>
                  </a:lnTo>
                  <a:lnTo>
                    <a:pt x="584" y="324"/>
                  </a:lnTo>
                  <a:lnTo>
                    <a:pt x="584" y="324"/>
                  </a:lnTo>
                  <a:lnTo>
                    <a:pt x="570" y="316"/>
                  </a:lnTo>
                  <a:lnTo>
                    <a:pt x="570" y="316"/>
                  </a:lnTo>
                  <a:lnTo>
                    <a:pt x="563" y="311"/>
                  </a:lnTo>
                  <a:lnTo>
                    <a:pt x="555" y="307"/>
                  </a:lnTo>
                  <a:lnTo>
                    <a:pt x="546" y="304"/>
                  </a:lnTo>
                  <a:lnTo>
                    <a:pt x="537" y="301"/>
                  </a:lnTo>
                  <a:lnTo>
                    <a:pt x="537" y="301"/>
                  </a:lnTo>
                  <a:lnTo>
                    <a:pt x="520" y="300"/>
                  </a:lnTo>
                  <a:lnTo>
                    <a:pt x="506" y="300"/>
                  </a:lnTo>
                  <a:lnTo>
                    <a:pt x="492" y="300"/>
                  </a:lnTo>
                  <a:lnTo>
                    <a:pt x="492" y="300"/>
                  </a:lnTo>
                  <a:lnTo>
                    <a:pt x="483" y="298"/>
                  </a:lnTo>
                  <a:lnTo>
                    <a:pt x="483" y="298"/>
                  </a:lnTo>
                  <a:lnTo>
                    <a:pt x="473" y="296"/>
                  </a:lnTo>
                  <a:lnTo>
                    <a:pt x="471" y="296"/>
                  </a:lnTo>
                  <a:lnTo>
                    <a:pt x="469" y="297"/>
                  </a:lnTo>
                  <a:lnTo>
                    <a:pt x="469" y="297"/>
                  </a:lnTo>
                  <a:lnTo>
                    <a:pt x="464" y="300"/>
                  </a:lnTo>
                  <a:lnTo>
                    <a:pt x="460" y="302"/>
                  </a:lnTo>
                  <a:lnTo>
                    <a:pt x="451" y="303"/>
                  </a:lnTo>
                  <a:lnTo>
                    <a:pt x="450" y="303"/>
                  </a:lnTo>
                  <a:lnTo>
                    <a:pt x="450" y="303"/>
                  </a:lnTo>
                  <a:lnTo>
                    <a:pt x="445" y="304"/>
                  </a:lnTo>
                  <a:lnTo>
                    <a:pt x="445" y="304"/>
                  </a:lnTo>
                  <a:lnTo>
                    <a:pt x="437" y="303"/>
                  </a:lnTo>
                  <a:lnTo>
                    <a:pt x="429" y="300"/>
                  </a:lnTo>
                  <a:lnTo>
                    <a:pt x="422" y="296"/>
                  </a:lnTo>
                  <a:lnTo>
                    <a:pt x="415" y="290"/>
                  </a:lnTo>
                  <a:lnTo>
                    <a:pt x="415" y="290"/>
                  </a:lnTo>
                  <a:lnTo>
                    <a:pt x="408" y="282"/>
                  </a:lnTo>
                  <a:lnTo>
                    <a:pt x="403" y="275"/>
                  </a:lnTo>
                  <a:lnTo>
                    <a:pt x="400" y="268"/>
                  </a:lnTo>
                  <a:lnTo>
                    <a:pt x="400" y="261"/>
                  </a:lnTo>
                  <a:lnTo>
                    <a:pt x="400" y="252"/>
                  </a:lnTo>
                  <a:lnTo>
                    <a:pt x="402" y="244"/>
                  </a:lnTo>
                  <a:lnTo>
                    <a:pt x="406" y="235"/>
                  </a:lnTo>
                  <a:lnTo>
                    <a:pt x="410" y="225"/>
                  </a:lnTo>
                  <a:lnTo>
                    <a:pt x="413" y="220"/>
                  </a:lnTo>
                  <a:lnTo>
                    <a:pt x="411" y="220"/>
                  </a:lnTo>
                  <a:lnTo>
                    <a:pt x="415" y="218"/>
                  </a:lnTo>
                  <a:lnTo>
                    <a:pt x="419" y="209"/>
                  </a:lnTo>
                  <a:lnTo>
                    <a:pt x="419" y="209"/>
                  </a:lnTo>
                  <a:lnTo>
                    <a:pt x="423" y="204"/>
                  </a:lnTo>
                  <a:lnTo>
                    <a:pt x="426" y="202"/>
                  </a:lnTo>
                  <a:lnTo>
                    <a:pt x="430" y="200"/>
                  </a:lnTo>
                  <a:lnTo>
                    <a:pt x="433" y="200"/>
                  </a:lnTo>
                  <a:lnTo>
                    <a:pt x="435" y="200"/>
                  </a:lnTo>
                  <a:lnTo>
                    <a:pt x="438" y="199"/>
                  </a:lnTo>
                  <a:lnTo>
                    <a:pt x="438" y="199"/>
                  </a:lnTo>
                  <a:lnTo>
                    <a:pt x="459" y="180"/>
                  </a:lnTo>
                  <a:lnTo>
                    <a:pt x="479" y="163"/>
                  </a:lnTo>
                  <a:lnTo>
                    <a:pt x="495" y="147"/>
                  </a:lnTo>
                  <a:lnTo>
                    <a:pt x="511" y="131"/>
                  </a:lnTo>
                  <a:lnTo>
                    <a:pt x="522" y="119"/>
                  </a:lnTo>
                  <a:lnTo>
                    <a:pt x="522" y="119"/>
                  </a:lnTo>
                  <a:lnTo>
                    <a:pt x="541" y="99"/>
                  </a:lnTo>
                  <a:lnTo>
                    <a:pt x="560" y="80"/>
                  </a:lnTo>
                  <a:lnTo>
                    <a:pt x="578" y="63"/>
                  </a:lnTo>
                  <a:lnTo>
                    <a:pt x="597" y="47"/>
                  </a:lnTo>
                  <a:lnTo>
                    <a:pt x="618" y="32"/>
                  </a:lnTo>
                  <a:lnTo>
                    <a:pt x="629" y="25"/>
                  </a:lnTo>
                  <a:lnTo>
                    <a:pt x="640" y="19"/>
                  </a:lnTo>
                  <a:lnTo>
                    <a:pt x="651" y="14"/>
                  </a:lnTo>
                  <a:lnTo>
                    <a:pt x="663" y="9"/>
                  </a:lnTo>
                  <a:lnTo>
                    <a:pt x="676" y="5"/>
                  </a:lnTo>
                  <a:lnTo>
                    <a:pt x="689" y="2"/>
                  </a:lnTo>
                  <a:lnTo>
                    <a:pt x="689" y="2"/>
                  </a:lnTo>
                  <a:lnTo>
                    <a:pt x="701" y="0"/>
                  </a:lnTo>
                  <a:lnTo>
                    <a:pt x="713" y="0"/>
                  </a:lnTo>
                  <a:lnTo>
                    <a:pt x="713" y="0"/>
                  </a:lnTo>
                  <a:lnTo>
                    <a:pt x="723" y="0"/>
                  </a:lnTo>
                  <a:lnTo>
                    <a:pt x="734" y="1"/>
                  </a:lnTo>
                  <a:lnTo>
                    <a:pt x="744" y="3"/>
                  </a:lnTo>
                  <a:lnTo>
                    <a:pt x="755" y="6"/>
                  </a:lnTo>
                  <a:lnTo>
                    <a:pt x="765" y="10"/>
                  </a:lnTo>
                  <a:lnTo>
                    <a:pt x="775" y="14"/>
                  </a:lnTo>
                  <a:lnTo>
                    <a:pt x="795" y="23"/>
                  </a:lnTo>
                  <a:lnTo>
                    <a:pt x="813" y="35"/>
                  </a:lnTo>
                  <a:lnTo>
                    <a:pt x="829" y="47"/>
                  </a:lnTo>
                  <a:lnTo>
                    <a:pt x="845" y="61"/>
                  </a:lnTo>
                  <a:lnTo>
                    <a:pt x="857" y="73"/>
                  </a:lnTo>
                  <a:lnTo>
                    <a:pt x="857" y="73"/>
                  </a:lnTo>
                  <a:lnTo>
                    <a:pt x="880" y="97"/>
                  </a:lnTo>
                  <a:lnTo>
                    <a:pt x="903" y="120"/>
                  </a:lnTo>
                  <a:lnTo>
                    <a:pt x="903" y="120"/>
                  </a:lnTo>
                  <a:lnTo>
                    <a:pt x="923" y="142"/>
                  </a:lnTo>
                  <a:lnTo>
                    <a:pt x="945" y="164"/>
                  </a:lnTo>
                  <a:lnTo>
                    <a:pt x="945" y="164"/>
                  </a:lnTo>
                  <a:lnTo>
                    <a:pt x="956" y="177"/>
                  </a:lnTo>
                  <a:lnTo>
                    <a:pt x="966" y="188"/>
                  </a:lnTo>
                  <a:lnTo>
                    <a:pt x="966" y="188"/>
                  </a:lnTo>
                  <a:lnTo>
                    <a:pt x="978" y="204"/>
                  </a:lnTo>
                  <a:lnTo>
                    <a:pt x="978" y="205"/>
                  </a:lnTo>
                  <a:lnTo>
                    <a:pt x="979" y="205"/>
                  </a:lnTo>
                  <a:lnTo>
                    <a:pt x="979" y="205"/>
                  </a:lnTo>
                  <a:lnTo>
                    <a:pt x="983" y="208"/>
                  </a:lnTo>
                  <a:lnTo>
                    <a:pt x="986" y="210"/>
                  </a:lnTo>
                  <a:lnTo>
                    <a:pt x="990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6" y="212"/>
                  </a:lnTo>
                  <a:lnTo>
                    <a:pt x="999" y="210"/>
                  </a:lnTo>
                  <a:lnTo>
                    <a:pt x="1002" y="209"/>
                  </a:lnTo>
                  <a:lnTo>
                    <a:pt x="1004" y="206"/>
                  </a:lnTo>
                  <a:lnTo>
                    <a:pt x="1008" y="200"/>
                  </a:lnTo>
                  <a:lnTo>
                    <a:pt x="1013" y="190"/>
                  </a:lnTo>
                  <a:lnTo>
                    <a:pt x="1015" y="181"/>
                  </a:lnTo>
                  <a:lnTo>
                    <a:pt x="1017" y="169"/>
                  </a:lnTo>
                  <a:lnTo>
                    <a:pt x="1019" y="147"/>
                  </a:lnTo>
                  <a:lnTo>
                    <a:pt x="1019" y="147"/>
                  </a:lnTo>
                  <a:lnTo>
                    <a:pt x="1021" y="130"/>
                  </a:lnTo>
                  <a:lnTo>
                    <a:pt x="1023" y="114"/>
                  </a:lnTo>
                  <a:lnTo>
                    <a:pt x="1027" y="97"/>
                  </a:lnTo>
                  <a:lnTo>
                    <a:pt x="1032" y="80"/>
                  </a:lnTo>
                  <a:lnTo>
                    <a:pt x="1032" y="80"/>
                  </a:lnTo>
                  <a:lnTo>
                    <a:pt x="1034" y="73"/>
                  </a:lnTo>
                  <a:lnTo>
                    <a:pt x="1037" y="66"/>
                  </a:lnTo>
                  <a:lnTo>
                    <a:pt x="1047" y="52"/>
                  </a:lnTo>
                  <a:lnTo>
                    <a:pt x="1057" y="40"/>
                  </a:lnTo>
                  <a:lnTo>
                    <a:pt x="1069" y="30"/>
                  </a:lnTo>
                  <a:lnTo>
                    <a:pt x="1082" y="20"/>
                  </a:lnTo>
                  <a:lnTo>
                    <a:pt x="1097" y="12"/>
                  </a:lnTo>
                  <a:lnTo>
                    <a:pt x="1112" y="7"/>
                  </a:lnTo>
                  <a:lnTo>
                    <a:pt x="1128" y="4"/>
                  </a:lnTo>
                  <a:lnTo>
                    <a:pt x="1128" y="4"/>
                  </a:lnTo>
                  <a:lnTo>
                    <a:pt x="1153" y="1"/>
                  </a:lnTo>
                  <a:lnTo>
                    <a:pt x="1176" y="1"/>
                  </a:lnTo>
                  <a:lnTo>
                    <a:pt x="1176" y="1"/>
                  </a:lnTo>
                  <a:lnTo>
                    <a:pt x="1192" y="1"/>
                  </a:lnTo>
                  <a:lnTo>
                    <a:pt x="1207" y="2"/>
                  </a:lnTo>
                  <a:lnTo>
                    <a:pt x="1222" y="5"/>
                  </a:lnTo>
                  <a:lnTo>
                    <a:pt x="1235" y="8"/>
                  </a:lnTo>
                  <a:lnTo>
                    <a:pt x="1249" y="12"/>
                  </a:lnTo>
                  <a:lnTo>
                    <a:pt x="1262" y="17"/>
                  </a:lnTo>
                  <a:lnTo>
                    <a:pt x="1274" y="22"/>
                  </a:lnTo>
                  <a:lnTo>
                    <a:pt x="1286" y="30"/>
                  </a:lnTo>
                  <a:lnTo>
                    <a:pt x="1286" y="30"/>
                  </a:lnTo>
                  <a:lnTo>
                    <a:pt x="1298" y="38"/>
                  </a:lnTo>
                  <a:lnTo>
                    <a:pt x="1309" y="47"/>
                  </a:lnTo>
                  <a:lnTo>
                    <a:pt x="1331" y="67"/>
                  </a:lnTo>
                  <a:lnTo>
                    <a:pt x="1331" y="67"/>
                  </a:lnTo>
                  <a:lnTo>
                    <a:pt x="1343" y="79"/>
                  </a:lnTo>
                  <a:lnTo>
                    <a:pt x="1357" y="91"/>
                  </a:lnTo>
                  <a:lnTo>
                    <a:pt x="1357" y="91"/>
                  </a:lnTo>
                  <a:lnTo>
                    <a:pt x="1373" y="104"/>
                  </a:lnTo>
                  <a:lnTo>
                    <a:pt x="1373" y="104"/>
                  </a:lnTo>
                  <a:lnTo>
                    <a:pt x="1387" y="116"/>
                  </a:lnTo>
                  <a:lnTo>
                    <a:pt x="1400" y="128"/>
                  </a:lnTo>
                  <a:lnTo>
                    <a:pt x="1413" y="140"/>
                  </a:lnTo>
                  <a:lnTo>
                    <a:pt x="1425" y="154"/>
                  </a:lnTo>
                  <a:lnTo>
                    <a:pt x="1425" y="154"/>
                  </a:lnTo>
                  <a:lnTo>
                    <a:pt x="1433" y="166"/>
                  </a:lnTo>
                  <a:lnTo>
                    <a:pt x="1443" y="180"/>
                  </a:lnTo>
                  <a:lnTo>
                    <a:pt x="1451" y="195"/>
                  </a:lnTo>
                  <a:lnTo>
                    <a:pt x="1459" y="212"/>
                  </a:lnTo>
                  <a:lnTo>
                    <a:pt x="1468" y="230"/>
                  </a:lnTo>
                  <a:lnTo>
                    <a:pt x="1474" y="248"/>
                  </a:lnTo>
                  <a:lnTo>
                    <a:pt x="1480" y="267"/>
                  </a:lnTo>
                  <a:lnTo>
                    <a:pt x="1484" y="286"/>
                  </a:lnTo>
                  <a:lnTo>
                    <a:pt x="1487" y="305"/>
                  </a:lnTo>
                  <a:lnTo>
                    <a:pt x="1488" y="324"/>
                  </a:lnTo>
                  <a:lnTo>
                    <a:pt x="1487" y="343"/>
                  </a:lnTo>
                  <a:lnTo>
                    <a:pt x="1484" y="360"/>
                  </a:lnTo>
                  <a:lnTo>
                    <a:pt x="1482" y="368"/>
                  </a:lnTo>
                  <a:lnTo>
                    <a:pt x="1479" y="378"/>
                  </a:lnTo>
                  <a:lnTo>
                    <a:pt x="1476" y="386"/>
                  </a:lnTo>
                  <a:lnTo>
                    <a:pt x="1472" y="393"/>
                  </a:lnTo>
                  <a:lnTo>
                    <a:pt x="1467" y="401"/>
                  </a:lnTo>
                  <a:lnTo>
                    <a:pt x="1461" y="408"/>
                  </a:lnTo>
                  <a:lnTo>
                    <a:pt x="1455" y="415"/>
                  </a:lnTo>
                  <a:lnTo>
                    <a:pt x="1448" y="421"/>
                  </a:lnTo>
                  <a:lnTo>
                    <a:pt x="1448" y="421"/>
                  </a:lnTo>
                  <a:lnTo>
                    <a:pt x="1441" y="427"/>
                  </a:lnTo>
                  <a:lnTo>
                    <a:pt x="1432" y="431"/>
                  </a:lnTo>
                  <a:lnTo>
                    <a:pt x="1424" y="433"/>
                  </a:lnTo>
                  <a:lnTo>
                    <a:pt x="1416" y="435"/>
                  </a:lnTo>
                  <a:lnTo>
                    <a:pt x="1406" y="436"/>
                  </a:lnTo>
                  <a:lnTo>
                    <a:pt x="1397" y="437"/>
                  </a:lnTo>
                  <a:lnTo>
                    <a:pt x="1377" y="437"/>
                  </a:lnTo>
                  <a:lnTo>
                    <a:pt x="1377" y="437"/>
                  </a:lnTo>
                  <a:lnTo>
                    <a:pt x="1359" y="437"/>
                  </a:lnTo>
                  <a:lnTo>
                    <a:pt x="1339" y="439"/>
                  </a:lnTo>
                  <a:lnTo>
                    <a:pt x="1331" y="441"/>
                  </a:lnTo>
                  <a:lnTo>
                    <a:pt x="1321" y="443"/>
                  </a:lnTo>
                  <a:lnTo>
                    <a:pt x="1313" y="447"/>
                  </a:lnTo>
                  <a:lnTo>
                    <a:pt x="1305" y="452"/>
                  </a:lnTo>
                  <a:lnTo>
                    <a:pt x="1305" y="452"/>
                  </a:lnTo>
                  <a:lnTo>
                    <a:pt x="1298" y="458"/>
                  </a:lnTo>
                  <a:lnTo>
                    <a:pt x="1292" y="463"/>
                  </a:lnTo>
                  <a:lnTo>
                    <a:pt x="1287" y="468"/>
                  </a:lnTo>
                  <a:lnTo>
                    <a:pt x="1284" y="473"/>
                  </a:lnTo>
                  <a:lnTo>
                    <a:pt x="1281" y="478"/>
                  </a:lnTo>
                  <a:lnTo>
                    <a:pt x="1280" y="484"/>
                  </a:lnTo>
                  <a:lnTo>
                    <a:pt x="1279" y="488"/>
                  </a:lnTo>
                  <a:lnTo>
                    <a:pt x="1279" y="493"/>
                  </a:lnTo>
                  <a:lnTo>
                    <a:pt x="1281" y="501"/>
                  </a:lnTo>
                  <a:lnTo>
                    <a:pt x="1284" y="510"/>
                  </a:lnTo>
                  <a:lnTo>
                    <a:pt x="1289" y="518"/>
                  </a:lnTo>
                  <a:lnTo>
                    <a:pt x="1295" y="526"/>
                  </a:lnTo>
                  <a:lnTo>
                    <a:pt x="1295" y="526"/>
                  </a:lnTo>
                  <a:lnTo>
                    <a:pt x="1302" y="537"/>
                  </a:lnTo>
                  <a:lnTo>
                    <a:pt x="1308" y="549"/>
                  </a:lnTo>
                  <a:lnTo>
                    <a:pt x="1308" y="549"/>
                  </a:lnTo>
                  <a:lnTo>
                    <a:pt x="1308" y="549"/>
                  </a:lnTo>
                  <a:lnTo>
                    <a:pt x="1316" y="559"/>
                  </a:lnTo>
                  <a:lnTo>
                    <a:pt x="1316" y="559"/>
                  </a:lnTo>
                  <a:lnTo>
                    <a:pt x="1333" y="581"/>
                  </a:lnTo>
                  <a:lnTo>
                    <a:pt x="1342" y="591"/>
                  </a:lnTo>
                  <a:lnTo>
                    <a:pt x="1353" y="601"/>
                  </a:lnTo>
                  <a:lnTo>
                    <a:pt x="1353" y="601"/>
                  </a:lnTo>
                  <a:lnTo>
                    <a:pt x="1367" y="614"/>
                  </a:lnTo>
                  <a:lnTo>
                    <a:pt x="1367" y="614"/>
                  </a:lnTo>
                  <a:lnTo>
                    <a:pt x="1400" y="644"/>
                  </a:lnTo>
                  <a:lnTo>
                    <a:pt x="1416" y="660"/>
                  </a:lnTo>
                  <a:lnTo>
                    <a:pt x="1431" y="677"/>
                  </a:lnTo>
                  <a:lnTo>
                    <a:pt x="1446" y="694"/>
                  </a:lnTo>
                  <a:lnTo>
                    <a:pt x="1459" y="713"/>
                  </a:lnTo>
                  <a:lnTo>
                    <a:pt x="1464" y="721"/>
                  </a:lnTo>
                  <a:lnTo>
                    <a:pt x="1470" y="730"/>
                  </a:lnTo>
                  <a:lnTo>
                    <a:pt x="1474" y="741"/>
                  </a:lnTo>
                  <a:lnTo>
                    <a:pt x="1477" y="750"/>
                  </a:lnTo>
                  <a:lnTo>
                    <a:pt x="1477" y="750"/>
                  </a:lnTo>
                  <a:lnTo>
                    <a:pt x="1483" y="773"/>
                  </a:lnTo>
                  <a:lnTo>
                    <a:pt x="1487" y="794"/>
                  </a:lnTo>
                  <a:lnTo>
                    <a:pt x="1489" y="816"/>
                  </a:lnTo>
                  <a:lnTo>
                    <a:pt x="1489" y="836"/>
                  </a:lnTo>
                  <a:lnTo>
                    <a:pt x="1487" y="856"/>
                  </a:lnTo>
                  <a:lnTo>
                    <a:pt x="1483" y="876"/>
                  </a:lnTo>
                  <a:lnTo>
                    <a:pt x="1476" y="896"/>
                  </a:lnTo>
                  <a:lnTo>
                    <a:pt x="1467" y="918"/>
                  </a:lnTo>
                  <a:lnTo>
                    <a:pt x="1467" y="918"/>
                  </a:lnTo>
                  <a:lnTo>
                    <a:pt x="1458" y="933"/>
                  </a:lnTo>
                  <a:lnTo>
                    <a:pt x="1448" y="949"/>
                  </a:lnTo>
                  <a:lnTo>
                    <a:pt x="1437" y="963"/>
                  </a:lnTo>
                  <a:lnTo>
                    <a:pt x="1425" y="978"/>
                  </a:lnTo>
                  <a:lnTo>
                    <a:pt x="1425" y="978"/>
                  </a:lnTo>
                  <a:lnTo>
                    <a:pt x="1404" y="1004"/>
                  </a:lnTo>
                  <a:lnTo>
                    <a:pt x="1404" y="1004"/>
                  </a:lnTo>
                  <a:lnTo>
                    <a:pt x="1389" y="1024"/>
                  </a:lnTo>
                  <a:lnTo>
                    <a:pt x="1373" y="1041"/>
                  </a:lnTo>
                  <a:lnTo>
                    <a:pt x="1340" y="1075"/>
                  </a:lnTo>
                  <a:lnTo>
                    <a:pt x="1340" y="1075"/>
                  </a:lnTo>
                  <a:lnTo>
                    <a:pt x="1320" y="1096"/>
                  </a:lnTo>
                  <a:lnTo>
                    <a:pt x="1320" y="1096"/>
                  </a:lnTo>
                  <a:lnTo>
                    <a:pt x="1299" y="1117"/>
                  </a:lnTo>
                  <a:lnTo>
                    <a:pt x="1278" y="1137"/>
                  </a:lnTo>
                  <a:lnTo>
                    <a:pt x="1233" y="1175"/>
                  </a:lnTo>
                  <a:lnTo>
                    <a:pt x="1233" y="1175"/>
                  </a:lnTo>
                  <a:lnTo>
                    <a:pt x="1194" y="1209"/>
                  </a:lnTo>
                  <a:lnTo>
                    <a:pt x="1174" y="1227"/>
                  </a:lnTo>
                  <a:lnTo>
                    <a:pt x="1155" y="1245"/>
                  </a:lnTo>
                  <a:lnTo>
                    <a:pt x="1155" y="1245"/>
                  </a:lnTo>
                  <a:lnTo>
                    <a:pt x="1134" y="1266"/>
                  </a:lnTo>
                  <a:lnTo>
                    <a:pt x="1112" y="1286"/>
                  </a:lnTo>
                  <a:lnTo>
                    <a:pt x="1112" y="1286"/>
                  </a:lnTo>
                  <a:lnTo>
                    <a:pt x="1089" y="1305"/>
                  </a:lnTo>
                  <a:lnTo>
                    <a:pt x="1068" y="1326"/>
                  </a:lnTo>
                  <a:lnTo>
                    <a:pt x="1063" y="1330"/>
                  </a:lnTo>
                  <a:lnTo>
                    <a:pt x="1063" y="1330"/>
                  </a:lnTo>
                  <a:lnTo>
                    <a:pt x="1041" y="1352"/>
                  </a:lnTo>
                  <a:lnTo>
                    <a:pt x="1018" y="1374"/>
                  </a:lnTo>
                  <a:lnTo>
                    <a:pt x="1017" y="1375"/>
                  </a:lnTo>
                  <a:lnTo>
                    <a:pt x="1017" y="1376"/>
                  </a:lnTo>
                  <a:lnTo>
                    <a:pt x="1017" y="1376"/>
                  </a:lnTo>
                  <a:lnTo>
                    <a:pt x="1013" y="1381"/>
                  </a:lnTo>
                  <a:lnTo>
                    <a:pt x="1013" y="1381"/>
                  </a:lnTo>
                  <a:lnTo>
                    <a:pt x="988" y="1404"/>
                  </a:lnTo>
                  <a:lnTo>
                    <a:pt x="962" y="1427"/>
                  </a:lnTo>
                  <a:lnTo>
                    <a:pt x="935" y="1447"/>
                  </a:lnTo>
                  <a:lnTo>
                    <a:pt x="909" y="1468"/>
                  </a:lnTo>
                  <a:lnTo>
                    <a:pt x="909" y="1468"/>
                  </a:lnTo>
                  <a:lnTo>
                    <a:pt x="883" y="1489"/>
                  </a:lnTo>
                  <a:lnTo>
                    <a:pt x="883" y="1489"/>
                  </a:lnTo>
                  <a:lnTo>
                    <a:pt x="873" y="1496"/>
                  </a:lnTo>
                  <a:lnTo>
                    <a:pt x="861" y="1502"/>
                  </a:lnTo>
                  <a:lnTo>
                    <a:pt x="850" y="1509"/>
                  </a:lnTo>
                  <a:lnTo>
                    <a:pt x="839" y="1513"/>
                  </a:lnTo>
                  <a:lnTo>
                    <a:pt x="826" y="1517"/>
                  </a:lnTo>
                  <a:lnTo>
                    <a:pt x="814" y="1519"/>
                  </a:lnTo>
                  <a:lnTo>
                    <a:pt x="801" y="1521"/>
                  </a:lnTo>
                  <a:lnTo>
                    <a:pt x="789" y="1521"/>
                  </a:lnTo>
                  <a:lnTo>
                    <a:pt x="789" y="1521"/>
                  </a:lnTo>
                  <a:lnTo>
                    <a:pt x="789" y="1521"/>
                  </a:lnTo>
                  <a:lnTo>
                    <a:pt x="789" y="1521"/>
                  </a:lnTo>
                  <a:close/>
                  <a:moveTo>
                    <a:pt x="490" y="1165"/>
                  </a:moveTo>
                  <a:lnTo>
                    <a:pt x="490" y="1165"/>
                  </a:lnTo>
                  <a:lnTo>
                    <a:pt x="484" y="1165"/>
                  </a:lnTo>
                  <a:lnTo>
                    <a:pt x="478" y="1166"/>
                  </a:lnTo>
                  <a:lnTo>
                    <a:pt x="473" y="1168"/>
                  </a:lnTo>
                  <a:lnTo>
                    <a:pt x="467" y="1171"/>
                  </a:lnTo>
                  <a:lnTo>
                    <a:pt x="467" y="1171"/>
                  </a:lnTo>
                  <a:lnTo>
                    <a:pt x="460" y="1176"/>
                  </a:lnTo>
                  <a:lnTo>
                    <a:pt x="454" y="1181"/>
                  </a:lnTo>
                  <a:lnTo>
                    <a:pt x="450" y="1187"/>
                  </a:lnTo>
                  <a:lnTo>
                    <a:pt x="449" y="1194"/>
                  </a:lnTo>
                  <a:lnTo>
                    <a:pt x="449" y="1194"/>
                  </a:lnTo>
                  <a:lnTo>
                    <a:pt x="449" y="1200"/>
                  </a:lnTo>
                  <a:lnTo>
                    <a:pt x="450" y="1205"/>
                  </a:lnTo>
                  <a:lnTo>
                    <a:pt x="453" y="1210"/>
                  </a:lnTo>
                  <a:lnTo>
                    <a:pt x="456" y="1215"/>
                  </a:lnTo>
                  <a:lnTo>
                    <a:pt x="465" y="1226"/>
                  </a:lnTo>
                  <a:lnTo>
                    <a:pt x="476" y="1236"/>
                  </a:lnTo>
                  <a:lnTo>
                    <a:pt x="476" y="1236"/>
                  </a:lnTo>
                  <a:lnTo>
                    <a:pt x="485" y="1244"/>
                  </a:lnTo>
                  <a:lnTo>
                    <a:pt x="485" y="1244"/>
                  </a:lnTo>
                  <a:lnTo>
                    <a:pt x="487" y="1247"/>
                  </a:lnTo>
                  <a:lnTo>
                    <a:pt x="489" y="1252"/>
                  </a:lnTo>
                  <a:lnTo>
                    <a:pt x="489" y="1253"/>
                  </a:lnTo>
                  <a:lnTo>
                    <a:pt x="504" y="1268"/>
                  </a:lnTo>
                  <a:lnTo>
                    <a:pt x="504" y="1268"/>
                  </a:lnTo>
                  <a:lnTo>
                    <a:pt x="545" y="1312"/>
                  </a:lnTo>
                  <a:lnTo>
                    <a:pt x="545" y="1312"/>
                  </a:lnTo>
                  <a:lnTo>
                    <a:pt x="567" y="1334"/>
                  </a:lnTo>
                  <a:lnTo>
                    <a:pt x="567" y="1334"/>
                  </a:lnTo>
                  <a:lnTo>
                    <a:pt x="598" y="1369"/>
                  </a:lnTo>
                  <a:lnTo>
                    <a:pt x="615" y="1385"/>
                  </a:lnTo>
                  <a:lnTo>
                    <a:pt x="633" y="1401"/>
                  </a:lnTo>
                  <a:lnTo>
                    <a:pt x="633" y="1401"/>
                  </a:lnTo>
                  <a:lnTo>
                    <a:pt x="646" y="1412"/>
                  </a:lnTo>
                  <a:lnTo>
                    <a:pt x="658" y="1424"/>
                  </a:lnTo>
                  <a:lnTo>
                    <a:pt x="658" y="1424"/>
                  </a:lnTo>
                  <a:lnTo>
                    <a:pt x="676" y="1440"/>
                  </a:lnTo>
                  <a:lnTo>
                    <a:pt x="685" y="1447"/>
                  </a:lnTo>
                  <a:lnTo>
                    <a:pt x="694" y="1455"/>
                  </a:lnTo>
                  <a:lnTo>
                    <a:pt x="705" y="1462"/>
                  </a:lnTo>
                  <a:lnTo>
                    <a:pt x="715" y="1468"/>
                  </a:lnTo>
                  <a:lnTo>
                    <a:pt x="727" y="1472"/>
                  </a:lnTo>
                  <a:lnTo>
                    <a:pt x="739" y="1476"/>
                  </a:lnTo>
                  <a:lnTo>
                    <a:pt x="739" y="1476"/>
                  </a:lnTo>
                  <a:lnTo>
                    <a:pt x="752" y="1480"/>
                  </a:lnTo>
                  <a:lnTo>
                    <a:pt x="765" y="1482"/>
                  </a:lnTo>
                  <a:lnTo>
                    <a:pt x="776" y="1483"/>
                  </a:lnTo>
                  <a:lnTo>
                    <a:pt x="787" y="1483"/>
                  </a:lnTo>
                  <a:lnTo>
                    <a:pt x="787" y="1483"/>
                  </a:lnTo>
                  <a:lnTo>
                    <a:pt x="800" y="1483"/>
                  </a:lnTo>
                  <a:lnTo>
                    <a:pt x="813" y="1481"/>
                  </a:lnTo>
                  <a:lnTo>
                    <a:pt x="824" y="1478"/>
                  </a:lnTo>
                  <a:lnTo>
                    <a:pt x="836" y="1473"/>
                  </a:lnTo>
                  <a:lnTo>
                    <a:pt x="848" y="1467"/>
                  </a:lnTo>
                  <a:lnTo>
                    <a:pt x="859" y="1460"/>
                  </a:lnTo>
                  <a:lnTo>
                    <a:pt x="872" y="1452"/>
                  </a:lnTo>
                  <a:lnTo>
                    <a:pt x="883" y="1442"/>
                  </a:lnTo>
                  <a:lnTo>
                    <a:pt x="883" y="1442"/>
                  </a:lnTo>
                  <a:lnTo>
                    <a:pt x="905" y="1424"/>
                  </a:lnTo>
                  <a:lnTo>
                    <a:pt x="928" y="1405"/>
                  </a:lnTo>
                  <a:lnTo>
                    <a:pt x="928" y="1405"/>
                  </a:lnTo>
                  <a:lnTo>
                    <a:pt x="945" y="1391"/>
                  </a:lnTo>
                  <a:lnTo>
                    <a:pt x="949" y="1388"/>
                  </a:lnTo>
                  <a:lnTo>
                    <a:pt x="946" y="1384"/>
                  </a:lnTo>
                  <a:lnTo>
                    <a:pt x="959" y="1376"/>
                  </a:lnTo>
                  <a:lnTo>
                    <a:pt x="959" y="1376"/>
                  </a:lnTo>
                  <a:lnTo>
                    <a:pt x="982" y="1357"/>
                  </a:lnTo>
                  <a:lnTo>
                    <a:pt x="1004" y="1338"/>
                  </a:lnTo>
                  <a:lnTo>
                    <a:pt x="1025" y="1317"/>
                  </a:lnTo>
                  <a:lnTo>
                    <a:pt x="1047" y="1296"/>
                  </a:lnTo>
                  <a:lnTo>
                    <a:pt x="1053" y="1289"/>
                  </a:lnTo>
                  <a:lnTo>
                    <a:pt x="1053" y="1289"/>
                  </a:lnTo>
                  <a:lnTo>
                    <a:pt x="1070" y="1274"/>
                  </a:lnTo>
                  <a:lnTo>
                    <a:pt x="1086" y="1260"/>
                  </a:lnTo>
                  <a:lnTo>
                    <a:pt x="1086" y="1260"/>
                  </a:lnTo>
                  <a:lnTo>
                    <a:pt x="1102" y="1246"/>
                  </a:lnTo>
                  <a:lnTo>
                    <a:pt x="1118" y="1231"/>
                  </a:lnTo>
                  <a:lnTo>
                    <a:pt x="1118" y="1231"/>
                  </a:lnTo>
                  <a:lnTo>
                    <a:pt x="1136" y="1214"/>
                  </a:lnTo>
                  <a:lnTo>
                    <a:pt x="1155" y="1198"/>
                  </a:lnTo>
                  <a:lnTo>
                    <a:pt x="1192" y="1166"/>
                  </a:lnTo>
                  <a:lnTo>
                    <a:pt x="1192" y="1166"/>
                  </a:lnTo>
                  <a:lnTo>
                    <a:pt x="1231" y="1132"/>
                  </a:lnTo>
                  <a:lnTo>
                    <a:pt x="1251" y="1115"/>
                  </a:lnTo>
                  <a:lnTo>
                    <a:pt x="1270" y="1096"/>
                  </a:lnTo>
                  <a:lnTo>
                    <a:pt x="1270" y="1096"/>
                  </a:lnTo>
                  <a:lnTo>
                    <a:pt x="1307" y="1057"/>
                  </a:lnTo>
                  <a:lnTo>
                    <a:pt x="1343" y="1017"/>
                  </a:lnTo>
                  <a:lnTo>
                    <a:pt x="1377" y="977"/>
                  </a:lnTo>
                  <a:lnTo>
                    <a:pt x="1410" y="936"/>
                  </a:lnTo>
                  <a:lnTo>
                    <a:pt x="1410" y="936"/>
                  </a:lnTo>
                  <a:lnTo>
                    <a:pt x="1419" y="924"/>
                  </a:lnTo>
                  <a:lnTo>
                    <a:pt x="1427" y="911"/>
                  </a:lnTo>
                  <a:lnTo>
                    <a:pt x="1431" y="903"/>
                  </a:lnTo>
                  <a:lnTo>
                    <a:pt x="1434" y="896"/>
                  </a:lnTo>
                  <a:lnTo>
                    <a:pt x="1438" y="888"/>
                  </a:lnTo>
                  <a:lnTo>
                    <a:pt x="1440" y="878"/>
                  </a:lnTo>
                  <a:lnTo>
                    <a:pt x="1440" y="878"/>
                  </a:lnTo>
                  <a:lnTo>
                    <a:pt x="1442" y="874"/>
                  </a:lnTo>
                  <a:lnTo>
                    <a:pt x="1443" y="871"/>
                  </a:lnTo>
                  <a:lnTo>
                    <a:pt x="1448" y="864"/>
                  </a:lnTo>
                  <a:lnTo>
                    <a:pt x="1448" y="864"/>
                  </a:lnTo>
                  <a:lnTo>
                    <a:pt x="1451" y="858"/>
                  </a:lnTo>
                  <a:lnTo>
                    <a:pt x="1454" y="851"/>
                  </a:lnTo>
                  <a:lnTo>
                    <a:pt x="1456" y="843"/>
                  </a:lnTo>
                  <a:lnTo>
                    <a:pt x="1457" y="834"/>
                  </a:lnTo>
                  <a:lnTo>
                    <a:pt x="1457" y="834"/>
                  </a:lnTo>
                  <a:lnTo>
                    <a:pt x="1455" y="816"/>
                  </a:lnTo>
                  <a:lnTo>
                    <a:pt x="1452" y="800"/>
                  </a:lnTo>
                  <a:lnTo>
                    <a:pt x="1449" y="783"/>
                  </a:lnTo>
                  <a:lnTo>
                    <a:pt x="1444" y="769"/>
                  </a:lnTo>
                  <a:lnTo>
                    <a:pt x="1439" y="755"/>
                  </a:lnTo>
                  <a:lnTo>
                    <a:pt x="1431" y="743"/>
                  </a:lnTo>
                  <a:lnTo>
                    <a:pt x="1424" y="730"/>
                  </a:lnTo>
                  <a:lnTo>
                    <a:pt x="1415" y="719"/>
                  </a:lnTo>
                  <a:lnTo>
                    <a:pt x="1410" y="713"/>
                  </a:lnTo>
                  <a:lnTo>
                    <a:pt x="1410" y="713"/>
                  </a:lnTo>
                  <a:lnTo>
                    <a:pt x="1381" y="678"/>
                  </a:lnTo>
                  <a:lnTo>
                    <a:pt x="1366" y="663"/>
                  </a:lnTo>
                  <a:lnTo>
                    <a:pt x="1349" y="647"/>
                  </a:lnTo>
                  <a:lnTo>
                    <a:pt x="1349" y="647"/>
                  </a:lnTo>
                  <a:lnTo>
                    <a:pt x="1336" y="635"/>
                  </a:lnTo>
                  <a:lnTo>
                    <a:pt x="1336" y="635"/>
                  </a:lnTo>
                  <a:lnTo>
                    <a:pt x="1323" y="623"/>
                  </a:lnTo>
                  <a:lnTo>
                    <a:pt x="1310" y="612"/>
                  </a:lnTo>
                  <a:lnTo>
                    <a:pt x="1300" y="600"/>
                  </a:lnTo>
                  <a:lnTo>
                    <a:pt x="1295" y="593"/>
                  </a:lnTo>
                  <a:lnTo>
                    <a:pt x="1290" y="586"/>
                  </a:lnTo>
                  <a:lnTo>
                    <a:pt x="1290" y="586"/>
                  </a:lnTo>
                  <a:lnTo>
                    <a:pt x="1288" y="582"/>
                  </a:lnTo>
                  <a:lnTo>
                    <a:pt x="1286" y="580"/>
                  </a:lnTo>
                  <a:lnTo>
                    <a:pt x="1285" y="579"/>
                  </a:lnTo>
                  <a:lnTo>
                    <a:pt x="1285" y="579"/>
                  </a:lnTo>
                  <a:lnTo>
                    <a:pt x="1281" y="577"/>
                  </a:lnTo>
                  <a:lnTo>
                    <a:pt x="1279" y="574"/>
                  </a:lnTo>
                  <a:lnTo>
                    <a:pt x="1277" y="571"/>
                  </a:lnTo>
                  <a:lnTo>
                    <a:pt x="1276" y="566"/>
                  </a:lnTo>
                  <a:lnTo>
                    <a:pt x="1275" y="565"/>
                  </a:lnTo>
                  <a:lnTo>
                    <a:pt x="1274" y="564"/>
                  </a:lnTo>
                  <a:lnTo>
                    <a:pt x="1274" y="564"/>
                  </a:lnTo>
                  <a:lnTo>
                    <a:pt x="1263" y="552"/>
                  </a:lnTo>
                  <a:lnTo>
                    <a:pt x="1263" y="552"/>
                  </a:lnTo>
                  <a:lnTo>
                    <a:pt x="1259" y="547"/>
                  </a:lnTo>
                  <a:lnTo>
                    <a:pt x="1257" y="543"/>
                  </a:lnTo>
                  <a:lnTo>
                    <a:pt x="1257" y="543"/>
                  </a:lnTo>
                  <a:lnTo>
                    <a:pt x="1248" y="527"/>
                  </a:lnTo>
                  <a:lnTo>
                    <a:pt x="1244" y="520"/>
                  </a:lnTo>
                  <a:lnTo>
                    <a:pt x="1242" y="514"/>
                  </a:lnTo>
                  <a:lnTo>
                    <a:pt x="1240" y="506"/>
                  </a:lnTo>
                  <a:lnTo>
                    <a:pt x="1239" y="500"/>
                  </a:lnTo>
                  <a:lnTo>
                    <a:pt x="1239" y="493"/>
                  </a:lnTo>
                  <a:lnTo>
                    <a:pt x="1240" y="487"/>
                  </a:lnTo>
                  <a:lnTo>
                    <a:pt x="1240" y="487"/>
                  </a:lnTo>
                  <a:lnTo>
                    <a:pt x="1244" y="473"/>
                  </a:lnTo>
                  <a:lnTo>
                    <a:pt x="1250" y="460"/>
                  </a:lnTo>
                  <a:lnTo>
                    <a:pt x="1257" y="447"/>
                  </a:lnTo>
                  <a:lnTo>
                    <a:pt x="1267" y="436"/>
                  </a:lnTo>
                  <a:lnTo>
                    <a:pt x="1278" y="427"/>
                  </a:lnTo>
                  <a:lnTo>
                    <a:pt x="1289" y="418"/>
                  </a:lnTo>
                  <a:lnTo>
                    <a:pt x="1302" y="412"/>
                  </a:lnTo>
                  <a:lnTo>
                    <a:pt x="1315" y="408"/>
                  </a:lnTo>
                  <a:lnTo>
                    <a:pt x="1315" y="408"/>
                  </a:lnTo>
                  <a:lnTo>
                    <a:pt x="1324" y="407"/>
                  </a:lnTo>
                  <a:lnTo>
                    <a:pt x="1333" y="406"/>
                  </a:lnTo>
                  <a:lnTo>
                    <a:pt x="1353" y="405"/>
                  </a:lnTo>
                  <a:lnTo>
                    <a:pt x="1353" y="405"/>
                  </a:lnTo>
                  <a:lnTo>
                    <a:pt x="1368" y="404"/>
                  </a:lnTo>
                  <a:lnTo>
                    <a:pt x="1383" y="403"/>
                  </a:lnTo>
                  <a:lnTo>
                    <a:pt x="1397" y="401"/>
                  </a:lnTo>
                  <a:lnTo>
                    <a:pt x="1412" y="396"/>
                  </a:lnTo>
                  <a:lnTo>
                    <a:pt x="1418" y="393"/>
                  </a:lnTo>
                  <a:lnTo>
                    <a:pt x="1423" y="390"/>
                  </a:lnTo>
                  <a:lnTo>
                    <a:pt x="1429" y="386"/>
                  </a:lnTo>
                  <a:lnTo>
                    <a:pt x="1433" y="382"/>
                  </a:lnTo>
                  <a:lnTo>
                    <a:pt x="1439" y="376"/>
                  </a:lnTo>
                  <a:lnTo>
                    <a:pt x="1442" y="370"/>
                  </a:lnTo>
                  <a:lnTo>
                    <a:pt x="1445" y="362"/>
                  </a:lnTo>
                  <a:lnTo>
                    <a:pt x="1447" y="354"/>
                  </a:lnTo>
                  <a:lnTo>
                    <a:pt x="1447" y="354"/>
                  </a:lnTo>
                  <a:lnTo>
                    <a:pt x="1449" y="343"/>
                  </a:lnTo>
                  <a:lnTo>
                    <a:pt x="1449" y="331"/>
                  </a:lnTo>
                  <a:lnTo>
                    <a:pt x="1449" y="319"/>
                  </a:lnTo>
                  <a:lnTo>
                    <a:pt x="1449" y="306"/>
                  </a:lnTo>
                  <a:lnTo>
                    <a:pt x="1447" y="294"/>
                  </a:lnTo>
                  <a:lnTo>
                    <a:pt x="1445" y="280"/>
                  </a:lnTo>
                  <a:lnTo>
                    <a:pt x="1442" y="268"/>
                  </a:lnTo>
                  <a:lnTo>
                    <a:pt x="1438" y="254"/>
                  </a:lnTo>
                  <a:lnTo>
                    <a:pt x="1433" y="242"/>
                  </a:lnTo>
                  <a:lnTo>
                    <a:pt x="1429" y="230"/>
                  </a:lnTo>
                  <a:lnTo>
                    <a:pt x="1424" y="217"/>
                  </a:lnTo>
                  <a:lnTo>
                    <a:pt x="1418" y="206"/>
                  </a:lnTo>
                  <a:lnTo>
                    <a:pt x="1412" y="194"/>
                  </a:lnTo>
                  <a:lnTo>
                    <a:pt x="1404" y="184"/>
                  </a:lnTo>
                  <a:lnTo>
                    <a:pt x="1397" y="175"/>
                  </a:lnTo>
                  <a:lnTo>
                    <a:pt x="1389" y="166"/>
                  </a:lnTo>
                  <a:lnTo>
                    <a:pt x="1389" y="166"/>
                  </a:lnTo>
                  <a:lnTo>
                    <a:pt x="1381" y="158"/>
                  </a:lnTo>
                  <a:lnTo>
                    <a:pt x="1371" y="150"/>
                  </a:lnTo>
                  <a:lnTo>
                    <a:pt x="1354" y="134"/>
                  </a:lnTo>
                  <a:lnTo>
                    <a:pt x="1354" y="134"/>
                  </a:lnTo>
                  <a:lnTo>
                    <a:pt x="1336" y="121"/>
                  </a:lnTo>
                  <a:lnTo>
                    <a:pt x="1320" y="106"/>
                  </a:lnTo>
                  <a:lnTo>
                    <a:pt x="1320" y="106"/>
                  </a:lnTo>
                  <a:lnTo>
                    <a:pt x="1302" y="88"/>
                  </a:lnTo>
                  <a:lnTo>
                    <a:pt x="1282" y="72"/>
                  </a:lnTo>
                  <a:lnTo>
                    <a:pt x="1273" y="65"/>
                  </a:lnTo>
                  <a:lnTo>
                    <a:pt x="1263" y="59"/>
                  </a:lnTo>
                  <a:lnTo>
                    <a:pt x="1253" y="52"/>
                  </a:lnTo>
                  <a:lnTo>
                    <a:pt x="1242" y="47"/>
                  </a:lnTo>
                  <a:lnTo>
                    <a:pt x="1242" y="47"/>
                  </a:lnTo>
                  <a:lnTo>
                    <a:pt x="1227" y="41"/>
                  </a:lnTo>
                  <a:lnTo>
                    <a:pt x="1211" y="37"/>
                  </a:lnTo>
                  <a:lnTo>
                    <a:pt x="1195" y="35"/>
                  </a:lnTo>
                  <a:lnTo>
                    <a:pt x="1177" y="34"/>
                  </a:lnTo>
                  <a:lnTo>
                    <a:pt x="1177" y="34"/>
                  </a:lnTo>
                  <a:lnTo>
                    <a:pt x="1167" y="34"/>
                  </a:lnTo>
                  <a:lnTo>
                    <a:pt x="1157" y="35"/>
                  </a:lnTo>
                  <a:lnTo>
                    <a:pt x="1146" y="37"/>
                  </a:lnTo>
                  <a:lnTo>
                    <a:pt x="1137" y="39"/>
                  </a:lnTo>
                  <a:lnTo>
                    <a:pt x="1128" y="42"/>
                  </a:lnTo>
                  <a:lnTo>
                    <a:pt x="1119" y="45"/>
                  </a:lnTo>
                  <a:lnTo>
                    <a:pt x="1111" y="49"/>
                  </a:lnTo>
                  <a:lnTo>
                    <a:pt x="1103" y="54"/>
                  </a:lnTo>
                  <a:lnTo>
                    <a:pt x="1096" y="60"/>
                  </a:lnTo>
                  <a:lnTo>
                    <a:pt x="1088" y="66"/>
                  </a:lnTo>
                  <a:lnTo>
                    <a:pt x="1082" y="72"/>
                  </a:lnTo>
                  <a:lnTo>
                    <a:pt x="1077" y="79"/>
                  </a:lnTo>
                  <a:lnTo>
                    <a:pt x="1072" y="87"/>
                  </a:lnTo>
                  <a:lnTo>
                    <a:pt x="1068" y="94"/>
                  </a:lnTo>
                  <a:lnTo>
                    <a:pt x="1064" y="102"/>
                  </a:lnTo>
                  <a:lnTo>
                    <a:pt x="1061" y="111"/>
                  </a:lnTo>
                  <a:lnTo>
                    <a:pt x="1061" y="111"/>
                  </a:lnTo>
                  <a:lnTo>
                    <a:pt x="1058" y="123"/>
                  </a:lnTo>
                  <a:lnTo>
                    <a:pt x="1057" y="134"/>
                  </a:lnTo>
                  <a:lnTo>
                    <a:pt x="1055" y="157"/>
                  </a:lnTo>
                  <a:lnTo>
                    <a:pt x="1055" y="157"/>
                  </a:lnTo>
                  <a:lnTo>
                    <a:pt x="1054" y="175"/>
                  </a:lnTo>
                  <a:lnTo>
                    <a:pt x="1053" y="184"/>
                  </a:lnTo>
                  <a:lnTo>
                    <a:pt x="1051" y="192"/>
                  </a:lnTo>
                  <a:lnTo>
                    <a:pt x="1049" y="201"/>
                  </a:lnTo>
                  <a:lnTo>
                    <a:pt x="1045" y="209"/>
                  </a:lnTo>
                  <a:lnTo>
                    <a:pt x="1040" y="216"/>
                  </a:lnTo>
                  <a:lnTo>
                    <a:pt x="1032" y="224"/>
                  </a:lnTo>
                  <a:lnTo>
                    <a:pt x="1032" y="224"/>
                  </a:lnTo>
                  <a:lnTo>
                    <a:pt x="1021" y="235"/>
                  </a:lnTo>
                  <a:lnTo>
                    <a:pt x="1011" y="242"/>
                  </a:lnTo>
                  <a:lnTo>
                    <a:pt x="1004" y="244"/>
                  </a:lnTo>
                  <a:lnTo>
                    <a:pt x="999" y="246"/>
                  </a:lnTo>
                  <a:lnTo>
                    <a:pt x="994" y="247"/>
                  </a:lnTo>
                  <a:lnTo>
                    <a:pt x="989" y="248"/>
                  </a:lnTo>
                  <a:lnTo>
                    <a:pt x="989" y="248"/>
                  </a:lnTo>
                  <a:lnTo>
                    <a:pt x="984" y="247"/>
                  </a:lnTo>
                  <a:lnTo>
                    <a:pt x="978" y="246"/>
                  </a:lnTo>
                  <a:lnTo>
                    <a:pt x="973" y="244"/>
                  </a:lnTo>
                  <a:lnTo>
                    <a:pt x="968" y="242"/>
                  </a:lnTo>
                  <a:lnTo>
                    <a:pt x="964" y="239"/>
                  </a:lnTo>
                  <a:lnTo>
                    <a:pt x="963" y="240"/>
                  </a:lnTo>
                  <a:lnTo>
                    <a:pt x="963" y="240"/>
                  </a:lnTo>
                  <a:lnTo>
                    <a:pt x="959" y="235"/>
                  </a:lnTo>
                  <a:lnTo>
                    <a:pt x="959" y="235"/>
                  </a:lnTo>
                  <a:lnTo>
                    <a:pt x="954" y="231"/>
                  </a:lnTo>
                  <a:lnTo>
                    <a:pt x="954" y="231"/>
                  </a:lnTo>
                  <a:lnTo>
                    <a:pt x="950" y="225"/>
                  </a:lnTo>
                  <a:lnTo>
                    <a:pt x="949" y="224"/>
                  </a:lnTo>
                  <a:lnTo>
                    <a:pt x="939" y="213"/>
                  </a:lnTo>
                  <a:lnTo>
                    <a:pt x="939" y="213"/>
                  </a:lnTo>
                  <a:lnTo>
                    <a:pt x="927" y="199"/>
                  </a:lnTo>
                  <a:lnTo>
                    <a:pt x="914" y="184"/>
                  </a:lnTo>
                  <a:lnTo>
                    <a:pt x="887" y="157"/>
                  </a:lnTo>
                  <a:lnTo>
                    <a:pt x="887" y="157"/>
                  </a:lnTo>
                  <a:lnTo>
                    <a:pt x="875" y="145"/>
                  </a:lnTo>
                  <a:lnTo>
                    <a:pt x="875" y="145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25" y="93"/>
                  </a:lnTo>
                  <a:lnTo>
                    <a:pt x="808" y="78"/>
                  </a:lnTo>
                  <a:lnTo>
                    <a:pt x="792" y="64"/>
                  </a:lnTo>
                  <a:lnTo>
                    <a:pt x="774" y="52"/>
                  </a:lnTo>
                  <a:lnTo>
                    <a:pt x="765" y="47"/>
                  </a:lnTo>
                  <a:lnTo>
                    <a:pt x="756" y="43"/>
                  </a:lnTo>
                  <a:lnTo>
                    <a:pt x="745" y="39"/>
                  </a:lnTo>
                  <a:lnTo>
                    <a:pt x="736" y="37"/>
                  </a:lnTo>
                  <a:lnTo>
                    <a:pt x="726" y="35"/>
                  </a:lnTo>
                  <a:lnTo>
                    <a:pt x="716" y="34"/>
                  </a:lnTo>
                  <a:lnTo>
                    <a:pt x="716" y="34"/>
                  </a:lnTo>
                  <a:lnTo>
                    <a:pt x="708" y="35"/>
                  </a:lnTo>
                  <a:lnTo>
                    <a:pt x="700" y="36"/>
                  </a:lnTo>
                  <a:lnTo>
                    <a:pt x="692" y="38"/>
                  </a:lnTo>
                  <a:lnTo>
                    <a:pt x="684" y="40"/>
                  </a:lnTo>
                  <a:lnTo>
                    <a:pt x="684" y="40"/>
                  </a:lnTo>
                  <a:lnTo>
                    <a:pt x="664" y="48"/>
                  </a:lnTo>
                  <a:lnTo>
                    <a:pt x="646" y="59"/>
                  </a:lnTo>
                  <a:lnTo>
                    <a:pt x="628" y="70"/>
                  </a:lnTo>
                  <a:lnTo>
                    <a:pt x="612" y="82"/>
                  </a:lnTo>
                  <a:lnTo>
                    <a:pt x="597" y="95"/>
                  </a:lnTo>
                  <a:lnTo>
                    <a:pt x="581" y="109"/>
                  </a:lnTo>
                  <a:lnTo>
                    <a:pt x="552" y="138"/>
                  </a:lnTo>
                  <a:lnTo>
                    <a:pt x="552" y="138"/>
                  </a:lnTo>
                  <a:lnTo>
                    <a:pt x="535" y="158"/>
                  </a:lnTo>
                  <a:lnTo>
                    <a:pt x="515" y="177"/>
                  </a:lnTo>
                  <a:lnTo>
                    <a:pt x="515" y="177"/>
                  </a:lnTo>
                  <a:lnTo>
                    <a:pt x="480" y="208"/>
                  </a:lnTo>
                  <a:lnTo>
                    <a:pt x="448" y="235"/>
                  </a:lnTo>
                  <a:lnTo>
                    <a:pt x="447" y="236"/>
                  </a:lnTo>
                  <a:lnTo>
                    <a:pt x="447" y="236"/>
                  </a:lnTo>
                  <a:lnTo>
                    <a:pt x="444" y="247"/>
                  </a:lnTo>
                  <a:lnTo>
                    <a:pt x="444" y="247"/>
                  </a:lnTo>
                  <a:lnTo>
                    <a:pt x="438" y="261"/>
                  </a:lnTo>
                  <a:lnTo>
                    <a:pt x="439" y="259"/>
                  </a:lnTo>
                  <a:lnTo>
                    <a:pt x="448" y="268"/>
                  </a:lnTo>
                  <a:lnTo>
                    <a:pt x="448" y="268"/>
                  </a:lnTo>
                  <a:lnTo>
                    <a:pt x="451" y="265"/>
                  </a:lnTo>
                  <a:lnTo>
                    <a:pt x="455" y="264"/>
                  </a:lnTo>
                  <a:lnTo>
                    <a:pt x="463" y="261"/>
                  </a:lnTo>
                  <a:lnTo>
                    <a:pt x="463" y="261"/>
                  </a:lnTo>
                  <a:lnTo>
                    <a:pt x="470" y="260"/>
                  </a:lnTo>
                  <a:lnTo>
                    <a:pt x="477" y="260"/>
                  </a:lnTo>
                  <a:lnTo>
                    <a:pt x="477" y="260"/>
                  </a:lnTo>
                  <a:lnTo>
                    <a:pt x="489" y="260"/>
                  </a:lnTo>
                  <a:lnTo>
                    <a:pt x="502" y="262"/>
                  </a:lnTo>
                  <a:lnTo>
                    <a:pt x="502" y="262"/>
                  </a:lnTo>
                  <a:lnTo>
                    <a:pt x="514" y="263"/>
                  </a:lnTo>
                  <a:lnTo>
                    <a:pt x="526" y="264"/>
                  </a:lnTo>
                  <a:lnTo>
                    <a:pt x="526" y="264"/>
                  </a:lnTo>
                  <a:lnTo>
                    <a:pt x="541" y="265"/>
                  </a:lnTo>
                  <a:lnTo>
                    <a:pt x="557" y="268"/>
                  </a:lnTo>
                  <a:lnTo>
                    <a:pt x="572" y="273"/>
                  </a:lnTo>
                  <a:lnTo>
                    <a:pt x="588" y="280"/>
                  </a:lnTo>
                  <a:lnTo>
                    <a:pt x="603" y="291"/>
                  </a:lnTo>
                  <a:lnTo>
                    <a:pt x="618" y="301"/>
                  </a:lnTo>
                  <a:lnTo>
                    <a:pt x="632" y="315"/>
                  </a:lnTo>
                  <a:lnTo>
                    <a:pt x="646" y="329"/>
                  </a:lnTo>
                  <a:lnTo>
                    <a:pt x="646" y="329"/>
                  </a:lnTo>
                  <a:lnTo>
                    <a:pt x="658" y="345"/>
                  </a:lnTo>
                  <a:lnTo>
                    <a:pt x="670" y="361"/>
                  </a:lnTo>
                  <a:lnTo>
                    <a:pt x="679" y="378"/>
                  </a:lnTo>
                  <a:lnTo>
                    <a:pt x="687" y="394"/>
                  </a:lnTo>
                  <a:lnTo>
                    <a:pt x="695" y="412"/>
                  </a:lnTo>
                  <a:lnTo>
                    <a:pt x="702" y="431"/>
                  </a:lnTo>
                  <a:lnTo>
                    <a:pt x="706" y="449"/>
                  </a:lnTo>
                  <a:lnTo>
                    <a:pt x="710" y="469"/>
                  </a:lnTo>
                  <a:lnTo>
                    <a:pt x="710" y="469"/>
                  </a:lnTo>
                  <a:lnTo>
                    <a:pt x="711" y="484"/>
                  </a:lnTo>
                  <a:lnTo>
                    <a:pt x="710" y="497"/>
                  </a:lnTo>
                  <a:lnTo>
                    <a:pt x="708" y="508"/>
                  </a:lnTo>
                  <a:lnTo>
                    <a:pt x="704" y="521"/>
                  </a:lnTo>
                  <a:lnTo>
                    <a:pt x="698" y="532"/>
                  </a:lnTo>
                  <a:lnTo>
                    <a:pt x="691" y="543"/>
                  </a:lnTo>
                  <a:lnTo>
                    <a:pt x="676" y="565"/>
                  </a:lnTo>
                  <a:lnTo>
                    <a:pt x="676" y="565"/>
                  </a:lnTo>
                  <a:lnTo>
                    <a:pt x="664" y="581"/>
                  </a:lnTo>
                  <a:lnTo>
                    <a:pt x="664" y="581"/>
                  </a:lnTo>
                  <a:lnTo>
                    <a:pt x="659" y="589"/>
                  </a:lnTo>
                  <a:lnTo>
                    <a:pt x="653" y="597"/>
                  </a:lnTo>
                  <a:lnTo>
                    <a:pt x="646" y="604"/>
                  </a:lnTo>
                  <a:lnTo>
                    <a:pt x="640" y="610"/>
                  </a:lnTo>
                  <a:lnTo>
                    <a:pt x="624" y="621"/>
                  </a:lnTo>
                  <a:lnTo>
                    <a:pt x="608" y="631"/>
                  </a:lnTo>
                  <a:lnTo>
                    <a:pt x="592" y="639"/>
                  </a:lnTo>
                  <a:lnTo>
                    <a:pt x="574" y="645"/>
                  </a:lnTo>
                  <a:lnTo>
                    <a:pt x="538" y="659"/>
                  </a:lnTo>
                  <a:lnTo>
                    <a:pt x="535" y="660"/>
                  </a:lnTo>
                  <a:lnTo>
                    <a:pt x="535" y="660"/>
                  </a:lnTo>
                  <a:lnTo>
                    <a:pt x="521" y="663"/>
                  </a:lnTo>
                  <a:lnTo>
                    <a:pt x="508" y="666"/>
                  </a:lnTo>
                  <a:lnTo>
                    <a:pt x="495" y="668"/>
                  </a:lnTo>
                  <a:lnTo>
                    <a:pt x="482" y="668"/>
                  </a:lnTo>
                  <a:lnTo>
                    <a:pt x="482" y="668"/>
                  </a:lnTo>
                  <a:lnTo>
                    <a:pt x="472" y="668"/>
                  </a:lnTo>
                  <a:lnTo>
                    <a:pt x="461" y="667"/>
                  </a:lnTo>
                  <a:lnTo>
                    <a:pt x="451" y="665"/>
                  </a:lnTo>
                  <a:lnTo>
                    <a:pt x="441" y="663"/>
                  </a:lnTo>
                  <a:lnTo>
                    <a:pt x="430" y="659"/>
                  </a:lnTo>
                  <a:lnTo>
                    <a:pt x="420" y="655"/>
                  </a:lnTo>
                  <a:lnTo>
                    <a:pt x="409" y="649"/>
                  </a:lnTo>
                  <a:lnTo>
                    <a:pt x="398" y="644"/>
                  </a:lnTo>
                  <a:lnTo>
                    <a:pt x="398" y="644"/>
                  </a:lnTo>
                  <a:lnTo>
                    <a:pt x="381" y="634"/>
                  </a:lnTo>
                  <a:lnTo>
                    <a:pt x="367" y="623"/>
                  </a:lnTo>
                  <a:lnTo>
                    <a:pt x="354" y="613"/>
                  </a:lnTo>
                  <a:lnTo>
                    <a:pt x="343" y="602"/>
                  </a:lnTo>
                  <a:lnTo>
                    <a:pt x="334" y="589"/>
                  </a:lnTo>
                  <a:lnTo>
                    <a:pt x="325" y="575"/>
                  </a:lnTo>
                  <a:lnTo>
                    <a:pt x="318" y="559"/>
                  </a:lnTo>
                  <a:lnTo>
                    <a:pt x="312" y="543"/>
                  </a:lnTo>
                  <a:lnTo>
                    <a:pt x="312" y="543"/>
                  </a:lnTo>
                  <a:lnTo>
                    <a:pt x="306" y="521"/>
                  </a:lnTo>
                  <a:lnTo>
                    <a:pt x="300" y="499"/>
                  </a:lnTo>
                  <a:lnTo>
                    <a:pt x="300" y="499"/>
                  </a:lnTo>
                  <a:lnTo>
                    <a:pt x="294" y="478"/>
                  </a:lnTo>
                  <a:lnTo>
                    <a:pt x="288" y="459"/>
                  </a:lnTo>
                  <a:lnTo>
                    <a:pt x="277" y="462"/>
                  </a:lnTo>
                  <a:lnTo>
                    <a:pt x="278" y="457"/>
                  </a:lnTo>
                  <a:lnTo>
                    <a:pt x="282" y="455"/>
                  </a:lnTo>
                  <a:lnTo>
                    <a:pt x="287" y="457"/>
                  </a:lnTo>
                  <a:lnTo>
                    <a:pt x="287" y="457"/>
                  </a:lnTo>
                  <a:lnTo>
                    <a:pt x="283" y="450"/>
                  </a:lnTo>
                  <a:lnTo>
                    <a:pt x="283" y="450"/>
                  </a:lnTo>
                  <a:lnTo>
                    <a:pt x="273" y="433"/>
                  </a:lnTo>
                  <a:lnTo>
                    <a:pt x="265" y="421"/>
                  </a:lnTo>
                  <a:lnTo>
                    <a:pt x="259" y="415"/>
                  </a:lnTo>
                  <a:lnTo>
                    <a:pt x="256" y="414"/>
                  </a:lnTo>
                  <a:lnTo>
                    <a:pt x="254" y="413"/>
                  </a:lnTo>
                  <a:lnTo>
                    <a:pt x="254" y="413"/>
                  </a:lnTo>
                  <a:lnTo>
                    <a:pt x="252" y="414"/>
                  </a:lnTo>
                  <a:lnTo>
                    <a:pt x="249" y="415"/>
                  </a:lnTo>
                  <a:lnTo>
                    <a:pt x="222" y="442"/>
                  </a:lnTo>
                  <a:lnTo>
                    <a:pt x="222" y="442"/>
                  </a:lnTo>
                  <a:lnTo>
                    <a:pt x="218" y="446"/>
                  </a:lnTo>
                  <a:lnTo>
                    <a:pt x="213" y="447"/>
                  </a:lnTo>
                  <a:lnTo>
                    <a:pt x="210" y="447"/>
                  </a:lnTo>
                  <a:lnTo>
                    <a:pt x="208" y="449"/>
                  </a:lnTo>
                  <a:lnTo>
                    <a:pt x="208" y="449"/>
                  </a:lnTo>
                  <a:lnTo>
                    <a:pt x="196" y="461"/>
                  </a:lnTo>
                  <a:lnTo>
                    <a:pt x="182" y="472"/>
                  </a:lnTo>
                  <a:lnTo>
                    <a:pt x="157" y="494"/>
                  </a:lnTo>
                  <a:lnTo>
                    <a:pt x="157" y="494"/>
                  </a:lnTo>
                  <a:lnTo>
                    <a:pt x="136" y="510"/>
                  </a:lnTo>
                  <a:lnTo>
                    <a:pt x="115" y="528"/>
                  </a:lnTo>
                  <a:lnTo>
                    <a:pt x="95" y="548"/>
                  </a:lnTo>
                  <a:lnTo>
                    <a:pt x="86" y="558"/>
                  </a:lnTo>
                  <a:lnTo>
                    <a:pt x="77" y="569"/>
                  </a:lnTo>
                  <a:lnTo>
                    <a:pt x="77" y="569"/>
                  </a:lnTo>
                  <a:lnTo>
                    <a:pt x="68" y="581"/>
                  </a:lnTo>
                  <a:lnTo>
                    <a:pt x="60" y="594"/>
                  </a:lnTo>
                  <a:lnTo>
                    <a:pt x="53" y="609"/>
                  </a:lnTo>
                  <a:lnTo>
                    <a:pt x="48" y="623"/>
                  </a:lnTo>
                  <a:lnTo>
                    <a:pt x="43" y="639"/>
                  </a:lnTo>
                  <a:lnTo>
                    <a:pt x="39" y="655"/>
                  </a:lnTo>
                  <a:lnTo>
                    <a:pt x="36" y="670"/>
                  </a:lnTo>
                  <a:lnTo>
                    <a:pt x="35" y="687"/>
                  </a:lnTo>
                  <a:lnTo>
                    <a:pt x="35" y="702"/>
                  </a:lnTo>
                  <a:lnTo>
                    <a:pt x="36" y="718"/>
                  </a:lnTo>
                  <a:lnTo>
                    <a:pt x="38" y="733"/>
                  </a:lnTo>
                  <a:lnTo>
                    <a:pt x="41" y="748"/>
                  </a:lnTo>
                  <a:lnTo>
                    <a:pt x="47" y="762"/>
                  </a:lnTo>
                  <a:lnTo>
                    <a:pt x="52" y="776"/>
                  </a:lnTo>
                  <a:lnTo>
                    <a:pt x="59" y="789"/>
                  </a:lnTo>
                  <a:lnTo>
                    <a:pt x="66" y="801"/>
                  </a:lnTo>
                  <a:lnTo>
                    <a:pt x="66" y="801"/>
                  </a:lnTo>
                  <a:lnTo>
                    <a:pt x="94" y="837"/>
                  </a:lnTo>
                  <a:lnTo>
                    <a:pt x="124" y="873"/>
                  </a:lnTo>
                  <a:lnTo>
                    <a:pt x="159" y="911"/>
                  </a:lnTo>
                  <a:lnTo>
                    <a:pt x="199" y="952"/>
                  </a:lnTo>
                  <a:lnTo>
                    <a:pt x="199" y="952"/>
                  </a:lnTo>
                  <a:lnTo>
                    <a:pt x="210" y="963"/>
                  </a:lnTo>
                  <a:lnTo>
                    <a:pt x="216" y="969"/>
                  </a:lnTo>
                  <a:lnTo>
                    <a:pt x="218" y="969"/>
                  </a:lnTo>
                  <a:lnTo>
                    <a:pt x="218" y="969"/>
                  </a:lnTo>
                  <a:lnTo>
                    <a:pt x="221" y="970"/>
                  </a:lnTo>
                  <a:lnTo>
                    <a:pt x="224" y="971"/>
                  </a:lnTo>
                  <a:lnTo>
                    <a:pt x="226" y="973"/>
                  </a:lnTo>
                  <a:lnTo>
                    <a:pt x="229" y="975"/>
                  </a:lnTo>
                  <a:lnTo>
                    <a:pt x="229" y="975"/>
                  </a:lnTo>
                  <a:lnTo>
                    <a:pt x="234" y="981"/>
                  </a:lnTo>
                  <a:lnTo>
                    <a:pt x="240" y="985"/>
                  </a:lnTo>
                  <a:lnTo>
                    <a:pt x="246" y="988"/>
                  </a:lnTo>
                  <a:lnTo>
                    <a:pt x="251" y="989"/>
                  </a:lnTo>
                  <a:lnTo>
                    <a:pt x="251" y="989"/>
                  </a:lnTo>
                  <a:lnTo>
                    <a:pt x="254" y="988"/>
                  </a:lnTo>
                  <a:lnTo>
                    <a:pt x="257" y="987"/>
                  </a:lnTo>
                  <a:lnTo>
                    <a:pt x="261" y="985"/>
                  </a:lnTo>
                  <a:lnTo>
                    <a:pt x="265" y="982"/>
                  </a:lnTo>
                  <a:lnTo>
                    <a:pt x="265" y="982"/>
                  </a:lnTo>
                  <a:lnTo>
                    <a:pt x="268" y="977"/>
                  </a:lnTo>
                  <a:lnTo>
                    <a:pt x="272" y="971"/>
                  </a:lnTo>
                  <a:lnTo>
                    <a:pt x="275" y="963"/>
                  </a:lnTo>
                  <a:lnTo>
                    <a:pt x="276" y="956"/>
                  </a:lnTo>
                  <a:lnTo>
                    <a:pt x="278" y="942"/>
                  </a:lnTo>
                  <a:lnTo>
                    <a:pt x="277" y="928"/>
                  </a:lnTo>
                  <a:lnTo>
                    <a:pt x="277" y="928"/>
                  </a:lnTo>
                  <a:lnTo>
                    <a:pt x="275" y="915"/>
                  </a:lnTo>
                  <a:lnTo>
                    <a:pt x="275" y="915"/>
                  </a:lnTo>
                  <a:lnTo>
                    <a:pt x="271" y="882"/>
                  </a:lnTo>
                  <a:lnTo>
                    <a:pt x="270" y="865"/>
                  </a:lnTo>
                  <a:lnTo>
                    <a:pt x="268" y="848"/>
                  </a:lnTo>
                  <a:lnTo>
                    <a:pt x="268" y="848"/>
                  </a:lnTo>
                  <a:lnTo>
                    <a:pt x="270" y="838"/>
                  </a:lnTo>
                  <a:lnTo>
                    <a:pt x="271" y="828"/>
                  </a:lnTo>
                  <a:lnTo>
                    <a:pt x="273" y="818"/>
                  </a:lnTo>
                  <a:lnTo>
                    <a:pt x="275" y="809"/>
                  </a:lnTo>
                  <a:lnTo>
                    <a:pt x="280" y="792"/>
                  </a:lnTo>
                  <a:lnTo>
                    <a:pt x="288" y="777"/>
                  </a:lnTo>
                  <a:lnTo>
                    <a:pt x="297" y="762"/>
                  </a:lnTo>
                  <a:lnTo>
                    <a:pt x="309" y="748"/>
                  </a:lnTo>
                  <a:lnTo>
                    <a:pt x="322" y="735"/>
                  </a:lnTo>
                  <a:lnTo>
                    <a:pt x="337" y="722"/>
                  </a:lnTo>
                  <a:lnTo>
                    <a:pt x="337" y="722"/>
                  </a:lnTo>
                  <a:lnTo>
                    <a:pt x="341" y="719"/>
                  </a:lnTo>
                  <a:lnTo>
                    <a:pt x="346" y="716"/>
                  </a:lnTo>
                  <a:lnTo>
                    <a:pt x="352" y="714"/>
                  </a:lnTo>
                  <a:lnTo>
                    <a:pt x="359" y="712"/>
                  </a:lnTo>
                  <a:lnTo>
                    <a:pt x="373" y="708"/>
                  </a:lnTo>
                  <a:lnTo>
                    <a:pt x="391" y="707"/>
                  </a:lnTo>
                  <a:lnTo>
                    <a:pt x="391" y="707"/>
                  </a:lnTo>
                  <a:lnTo>
                    <a:pt x="402" y="708"/>
                  </a:lnTo>
                  <a:lnTo>
                    <a:pt x="414" y="709"/>
                  </a:lnTo>
                  <a:lnTo>
                    <a:pt x="434" y="713"/>
                  </a:lnTo>
                  <a:lnTo>
                    <a:pt x="453" y="718"/>
                  </a:lnTo>
                  <a:lnTo>
                    <a:pt x="469" y="724"/>
                  </a:lnTo>
                  <a:lnTo>
                    <a:pt x="469" y="724"/>
                  </a:lnTo>
                  <a:lnTo>
                    <a:pt x="495" y="737"/>
                  </a:lnTo>
                  <a:lnTo>
                    <a:pt x="520" y="752"/>
                  </a:lnTo>
                  <a:lnTo>
                    <a:pt x="543" y="767"/>
                  </a:lnTo>
                  <a:lnTo>
                    <a:pt x="564" y="782"/>
                  </a:lnTo>
                  <a:lnTo>
                    <a:pt x="584" y="799"/>
                  </a:lnTo>
                  <a:lnTo>
                    <a:pt x="601" y="815"/>
                  </a:lnTo>
                  <a:lnTo>
                    <a:pt x="617" y="833"/>
                  </a:lnTo>
                  <a:lnTo>
                    <a:pt x="631" y="850"/>
                  </a:lnTo>
                  <a:lnTo>
                    <a:pt x="642" y="865"/>
                  </a:lnTo>
                  <a:lnTo>
                    <a:pt x="642" y="865"/>
                  </a:lnTo>
                  <a:lnTo>
                    <a:pt x="669" y="902"/>
                  </a:lnTo>
                  <a:lnTo>
                    <a:pt x="681" y="922"/>
                  </a:lnTo>
                  <a:lnTo>
                    <a:pt x="693" y="942"/>
                  </a:lnTo>
                  <a:lnTo>
                    <a:pt x="705" y="962"/>
                  </a:lnTo>
                  <a:lnTo>
                    <a:pt x="715" y="983"/>
                  </a:lnTo>
                  <a:lnTo>
                    <a:pt x="723" y="1005"/>
                  </a:lnTo>
                  <a:lnTo>
                    <a:pt x="730" y="1027"/>
                  </a:lnTo>
                  <a:lnTo>
                    <a:pt x="730" y="1027"/>
                  </a:lnTo>
                  <a:lnTo>
                    <a:pt x="733" y="1040"/>
                  </a:lnTo>
                  <a:lnTo>
                    <a:pt x="735" y="1057"/>
                  </a:lnTo>
                  <a:lnTo>
                    <a:pt x="737" y="1076"/>
                  </a:lnTo>
                  <a:lnTo>
                    <a:pt x="737" y="1097"/>
                  </a:lnTo>
                  <a:lnTo>
                    <a:pt x="736" y="1108"/>
                  </a:lnTo>
                  <a:lnTo>
                    <a:pt x="735" y="1118"/>
                  </a:lnTo>
                  <a:lnTo>
                    <a:pt x="733" y="1129"/>
                  </a:lnTo>
                  <a:lnTo>
                    <a:pt x="730" y="1140"/>
                  </a:lnTo>
                  <a:lnTo>
                    <a:pt x="726" y="1149"/>
                  </a:lnTo>
                  <a:lnTo>
                    <a:pt x="720" y="1158"/>
                  </a:lnTo>
                  <a:lnTo>
                    <a:pt x="714" y="1168"/>
                  </a:lnTo>
                  <a:lnTo>
                    <a:pt x="707" y="1176"/>
                  </a:lnTo>
                  <a:lnTo>
                    <a:pt x="707" y="1176"/>
                  </a:lnTo>
                  <a:lnTo>
                    <a:pt x="699" y="1183"/>
                  </a:lnTo>
                  <a:lnTo>
                    <a:pt x="689" y="1189"/>
                  </a:lnTo>
                  <a:lnTo>
                    <a:pt x="681" y="1196"/>
                  </a:lnTo>
                  <a:lnTo>
                    <a:pt x="672" y="1200"/>
                  </a:lnTo>
                  <a:lnTo>
                    <a:pt x="662" y="1203"/>
                  </a:lnTo>
                  <a:lnTo>
                    <a:pt x="653" y="1206"/>
                  </a:lnTo>
                  <a:lnTo>
                    <a:pt x="643" y="1207"/>
                  </a:lnTo>
                  <a:lnTo>
                    <a:pt x="633" y="1208"/>
                  </a:lnTo>
                  <a:lnTo>
                    <a:pt x="633" y="1208"/>
                  </a:lnTo>
                  <a:lnTo>
                    <a:pt x="620" y="1207"/>
                  </a:lnTo>
                  <a:lnTo>
                    <a:pt x="607" y="1205"/>
                  </a:lnTo>
                  <a:lnTo>
                    <a:pt x="593" y="1202"/>
                  </a:lnTo>
                  <a:lnTo>
                    <a:pt x="578" y="1197"/>
                  </a:lnTo>
                  <a:lnTo>
                    <a:pt x="578" y="1197"/>
                  </a:lnTo>
                  <a:lnTo>
                    <a:pt x="568" y="1192"/>
                  </a:lnTo>
                  <a:lnTo>
                    <a:pt x="557" y="1186"/>
                  </a:lnTo>
                  <a:lnTo>
                    <a:pt x="557" y="1186"/>
                  </a:lnTo>
                  <a:lnTo>
                    <a:pt x="540" y="1179"/>
                  </a:lnTo>
                  <a:lnTo>
                    <a:pt x="523" y="1172"/>
                  </a:lnTo>
                  <a:lnTo>
                    <a:pt x="515" y="1169"/>
                  </a:lnTo>
                  <a:lnTo>
                    <a:pt x="507" y="1167"/>
                  </a:lnTo>
                  <a:lnTo>
                    <a:pt x="499" y="1166"/>
                  </a:lnTo>
                  <a:lnTo>
                    <a:pt x="490" y="1165"/>
                  </a:lnTo>
                  <a:lnTo>
                    <a:pt x="490" y="11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</p:grpSp>
      <p:grpSp>
        <p:nvGrpSpPr>
          <p:cNvPr id="376" name="组合 375"/>
          <p:cNvGrpSpPr/>
          <p:nvPr/>
        </p:nvGrpSpPr>
        <p:grpSpPr>
          <a:xfrm>
            <a:off x="10068349" y="3103512"/>
            <a:ext cx="486040" cy="491798"/>
            <a:chOff x="4194175" y="1193800"/>
            <a:chExt cx="669926" cy="677863"/>
          </a:xfrm>
          <a:solidFill>
            <a:srgbClr val="414042"/>
          </a:solidFill>
        </p:grpSpPr>
        <p:sp>
          <p:nvSpPr>
            <p:cNvPr id="377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78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79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80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81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82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83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84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85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86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87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88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89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90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91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92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93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94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95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96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97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98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99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00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01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02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03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04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05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06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07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08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09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10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11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12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13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14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</p:grpSp>
      <p:grpSp>
        <p:nvGrpSpPr>
          <p:cNvPr id="415" name="组合 414"/>
          <p:cNvGrpSpPr/>
          <p:nvPr/>
        </p:nvGrpSpPr>
        <p:grpSpPr>
          <a:xfrm>
            <a:off x="1499616" y="673342"/>
            <a:ext cx="9314688" cy="499246"/>
            <a:chOff x="1499616" y="673342"/>
            <a:chExt cx="9314688" cy="499246"/>
          </a:xfrm>
        </p:grpSpPr>
        <p:grpSp>
          <p:nvGrpSpPr>
            <p:cNvPr id="416" name="组合 415"/>
            <p:cNvGrpSpPr/>
            <p:nvPr/>
          </p:nvGrpSpPr>
          <p:grpSpPr>
            <a:xfrm>
              <a:off x="4486911" y="674862"/>
              <a:ext cx="435383" cy="439781"/>
              <a:chOff x="1549033" y="966509"/>
              <a:chExt cx="545127" cy="550634"/>
            </a:xfrm>
          </p:grpSpPr>
          <p:sp>
            <p:nvSpPr>
              <p:cNvPr id="425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426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427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428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  <p:cxnSp>
          <p:nvCxnSpPr>
            <p:cNvPr id="417" name="直接连接符 416"/>
            <p:cNvCxnSpPr/>
            <p:nvPr/>
          </p:nvCxnSpPr>
          <p:spPr>
            <a:xfrm>
              <a:off x="1499616" y="885700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8" name="直接连接符 417"/>
            <p:cNvCxnSpPr/>
            <p:nvPr/>
          </p:nvCxnSpPr>
          <p:spPr>
            <a:xfrm>
              <a:off x="8034528" y="894844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9" name="矩形 418"/>
            <p:cNvSpPr/>
            <p:nvPr/>
          </p:nvSpPr>
          <p:spPr>
            <a:xfrm>
              <a:off x="4922294" y="710923"/>
              <a:ext cx="2340725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400" b="1" smtClean="0">
                  <a:solidFill>
                    <a:srgbClr val="414042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这里是本页标题</a:t>
              </a:r>
              <a:endParaRPr lang="en-US" altLang="zh-CN" sz="24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grpSp>
          <p:nvGrpSpPr>
            <p:cNvPr id="420" name="组合 419"/>
            <p:cNvGrpSpPr/>
            <p:nvPr/>
          </p:nvGrpSpPr>
          <p:grpSpPr>
            <a:xfrm>
              <a:off x="7346297" y="673342"/>
              <a:ext cx="435383" cy="439781"/>
              <a:chOff x="1549033" y="966509"/>
              <a:chExt cx="545127" cy="550634"/>
            </a:xfrm>
          </p:grpSpPr>
          <p:sp>
            <p:nvSpPr>
              <p:cNvPr id="421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422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423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424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" name="组合 52"/>
          <p:cNvGrpSpPr/>
          <p:nvPr/>
        </p:nvGrpSpPr>
        <p:grpSpPr>
          <a:xfrm>
            <a:off x="1488966" y="1755866"/>
            <a:ext cx="9582077" cy="3222171"/>
            <a:chOff x="940525" y="1793966"/>
            <a:chExt cx="10101944" cy="3222171"/>
          </a:xfrm>
        </p:grpSpPr>
        <p:cxnSp>
          <p:nvCxnSpPr>
            <p:cNvPr id="4" name="直接连接符 3"/>
            <p:cNvCxnSpPr/>
            <p:nvPr/>
          </p:nvCxnSpPr>
          <p:spPr>
            <a:xfrm>
              <a:off x="940526" y="5016137"/>
              <a:ext cx="10101943" cy="0"/>
            </a:xfrm>
            <a:prstGeom prst="line">
              <a:avLst/>
            </a:prstGeom>
            <a:ln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直接连接符 4"/>
            <p:cNvCxnSpPr/>
            <p:nvPr/>
          </p:nvCxnSpPr>
          <p:spPr>
            <a:xfrm>
              <a:off x="940526" y="4715692"/>
              <a:ext cx="10101943" cy="0"/>
            </a:xfrm>
            <a:prstGeom prst="line">
              <a:avLst/>
            </a:prstGeom>
            <a:ln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直接连接符 5"/>
            <p:cNvCxnSpPr/>
            <p:nvPr/>
          </p:nvCxnSpPr>
          <p:spPr>
            <a:xfrm>
              <a:off x="940526" y="4367349"/>
              <a:ext cx="10101943" cy="0"/>
            </a:xfrm>
            <a:prstGeom prst="line">
              <a:avLst/>
            </a:prstGeom>
            <a:ln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直接连接符 6"/>
            <p:cNvCxnSpPr/>
            <p:nvPr/>
          </p:nvCxnSpPr>
          <p:spPr>
            <a:xfrm>
              <a:off x="940526" y="4066904"/>
              <a:ext cx="10101943" cy="0"/>
            </a:xfrm>
            <a:prstGeom prst="line">
              <a:avLst/>
            </a:prstGeom>
            <a:ln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直接连接符 7"/>
            <p:cNvCxnSpPr/>
            <p:nvPr/>
          </p:nvCxnSpPr>
          <p:spPr>
            <a:xfrm>
              <a:off x="940525" y="3714206"/>
              <a:ext cx="10101943" cy="0"/>
            </a:xfrm>
            <a:prstGeom prst="line">
              <a:avLst/>
            </a:prstGeom>
            <a:ln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直接连接符 8"/>
            <p:cNvCxnSpPr/>
            <p:nvPr/>
          </p:nvCxnSpPr>
          <p:spPr>
            <a:xfrm>
              <a:off x="940525" y="3413761"/>
              <a:ext cx="10101943" cy="0"/>
            </a:xfrm>
            <a:prstGeom prst="line">
              <a:avLst/>
            </a:prstGeom>
            <a:ln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直接连接符 9"/>
            <p:cNvCxnSpPr/>
            <p:nvPr/>
          </p:nvCxnSpPr>
          <p:spPr>
            <a:xfrm>
              <a:off x="940525" y="3065418"/>
              <a:ext cx="10101943" cy="0"/>
            </a:xfrm>
            <a:prstGeom prst="line">
              <a:avLst/>
            </a:prstGeom>
            <a:ln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直接连接符 10"/>
            <p:cNvCxnSpPr/>
            <p:nvPr/>
          </p:nvCxnSpPr>
          <p:spPr>
            <a:xfrm>
              <a:off x="940525" y="2764973"/>
              <a:ext cx="10101943" cy="0"/>
            </a:xfrm>
            <a:prstGeom prst="line">
              <a:avLst/>
            </a:prstGeom>
            <a:ln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直接连接符 11"/>
            <p:cNvCxnSpPr/>
            <p:nvPr/>
          </p:nvCxnSpPr>
          <p:spPr>
            <a:xfrm>
              <a:off x="940525" y="2442754"/>
              <a:ext cx="10101943" cy="0"/>
            </a:xfrm>
            <a:prstGeom prst="line">
              <a:avLst/>
            </a:prstGeom>
            <a:ln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直接连接符 12"/>
            <p:cNvCxnSpPr/>
            <p:nvPr/>
          </p:nvCxnSpPr>
          <p:spPr>
            <a:xfrm>
              <a:off x="940525" y="2142309"/>
              <a:ext cx="10101943" cy="0"/>
            </a:xfrm>
            <a:prstGeom prst="line">
              <a:avLst/>
            </a:prstGeom>
            <a:ln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直接连接符 13"/>
            <p:cNvCxnSpPr/>
            <p:nvPr/>
          </p:nvCxnSpPr>
          <p:spPr>
            <a:xfrm>
              <a:off x="940525" y="1793966"/>
              <a:ext cx="10101943" cy="0"/>
            </a:xfrm>
            <a:prstGeom prst="line">
              <a:avLst/>
            </a:prstGeom>
            <a:ln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" name="Content Placeholder 2"/>
          <p:cNvSpPr txBox="1"/>
          <p:nvPr/>
        </p:nvSpPr>
        <p:spPr>
          <a:xfrm>
            <a:off x="1189903" y="4731815"/>
            <a:ext cx="197753" cy="430887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2000" dirty="0" smtClean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  <a:cs typeface="Open Sans" pitchFamily="34" charset="0"/>
              </a:rPr>
              <a:t>5</a:t>
            </a:r>
            <a:endParaRPr lang="en-US" sz="20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  <a:cs typeface="Open Sans" pitchFamily="34" charset="0"/>
            </a:endParaRPr>
          </a:p>
        </p:txBody>
      </p:sp>
      <p:sp>
        <p:nvSpPr>
          <p:cNvPr id="17" name="Content Placeholder 2"/>
          <p:cNvSpPr txBox="1"/>
          <p:nvPr/>
        </p:nvSpPr>
        <p:spPr>
          <a:xfrm>
            <a:off x="1041856" y="4474915"/>
            <a:ext cx="493846" cy="430887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2000" dirty="0" smtClean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  <a:cs typeface="Open Sans" pitchFamily="34" charset="0"/>
              </a:rPr>
              <a:t>10</a:t>
            </a:r>
            <a:endParaRPr lang="en-US" sz="20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  <a:cs typeface="Open Sans" pitchFamily="34" charset="0"/>
            </a:endParaRPr>
          </a:p>
        </p:txBody>
      </p:sp>
      <p:sp>
        <p:nvSpPr>
          <p:cNvPr id="18" name="Content Placeholder 2"/>
          <p:cNvSpPr txBox="1"/>
          <p:nvPr/>
        </p:nvSpPr>
        <p:spPr>
          <a:xfrm>
            <a:off x="1041856" y="4134467"/>
            <a:ext cx="493846" cy="430887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2000" dirty="0" smtClean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  <a:cs typeface="Open Sans" pitchFamily="34" charset="0"/>
              </a:rPr>
              <a:t>15</a:t>
            </a:r>
            <a:endParaRPr lang="en-US" sz="20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  <a:cs typeface="Open Sans" pitchFamily="34" charset="0"/>
            </a:endParaRPr>
          </a:p>
        </p:txBody>
      </p:sp>
      <p:sp>
        <p:nvSpPr>
          <p:cNvPr id="19" name="Content Placeholder 2"/>
          <p:cNvSpPr txBox="1"/>
          <p:nvPr/>
        </p:nvSpPr>
        <p:spPr>
          <a:xfrm>
            <a:off x="1024439" y="3818814"/>
            <a:ext cx="493846" cy="430887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2000" dirty="0" smtClean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  <a:cs typeface="Open Sans" pitchFamily="34" charset="0"/>
              </a:rPr>
              <a:t>20</a:t>
            </a:r>
            <a:endParaRPr lang="en-US" sz="20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  <a:cs typeface="Open Sans" pitchFamily="34" charset="0"/>
            </a:endParaRPr>
          </a:p>
        </p:txBody>
      </p:sp>
      <p:sp>
        <p:nvSpPr>
          <p:cNvPr id="20" name="Content Placeholder 2"/>
          <p:cNvSpPr txBox="1"/>
          <p:nvPr/>
        </p:nvSpPr>
        <p:spPr>
          <a:xfrm>
            <a:off x="1024439" y="3478366"/>
            <a:ext cx="493846" cy="430887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2000" dirty="0" smtClean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  <a:cs typeface="Open Sans" pitchFamily="34" charset="0"/>
              </a:rPr>
              <a:t>25</a:t>
            </a:r>
            <a:endParaRPr lang="en-US" sz="20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  <a:cs typeface="Open Sans" pitchFamily="34" charset="0"/>
            </a:endParaRPr>
          </a:p>
        </p:txBody>
      </p:sp>
      <p:sp>
        <p:nvSpPr>
          <p:cNvPr id="21" name="Content Placeholder 2"/>
          <p:cNvSpPr txBox="1"/>
          <p:nvPr/>
        </p:nvSpPr>
        <p:spPr>
          <a:xfrm>
            <a:off x="1024439" y="3198705"/>
            <a:ext cx="493846" cy="430887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2000" dirty="0" smtClean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  <a:cs typeface="Open Sans" pitchFamily="34" charset="0"/>
              </a:rPr>
              <a:t>30</a:t>
            </a:r>
            <a:endParaRPr lang="en-US" sz="20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  <a:cs typeface="Open Sans" pitchFamily="34" charset="0"/>
            </a:endParaRPr>
          </a:p>
        </p:txBody>
      </p:sp>
      <p:sp>
        <p:nvSpPr>
          <p:cNvPr id="22" name="Content Placeholder 2"/>
          <p:cNvSpPr txBox="1"/>
          <p:nvPr/>
        </p:nvSpPr>
        <p:spPr>
          <a:xfrm>
            <a:off x="1007022" y="2856925"/>
            <a:ext cx="493846" cy="430887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2000" dirty="0" smtClean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  <a:cs typeface="Open Sans" pitchFamily="34" charset="0"/>
              </a:rPr>
              <a:t>35</a:t>
            </a:r>
            <a:endParaRPr lang="en-US" sz="20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  <a:cs typeface="Open Sans" pitchFamily="34" charset="0"/>
            </a:endParaRPr>
          </a:p>
        </p:txBody>
      </p:sp>
      <p:sp>
        <p:nvSpPr>
          <p:cNvPr id="23" name="Content Placeholder 2"/>
          <p:cNvSpPr txBox="1"/>
          <p:nvPr/>
        </p:nvSpPr>
        <p:spPr>
          <a:xfrm>
            <a:off x="1007022" y="2516477"/>
            <a:ext cx="493846" cy="430887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2000" dirty="0" smtClean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  <a:cs typeface="Open Sans" pitchFamily="34" charset="0"/>
              </a:rPr>
              <a:t>40</a:t>
            </a:r>
            <a:endParaRPr lang="en-US" sz="20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  <a:cs typeface="Open Sans" pitchFamily="34" charset="0"/>
            </a:endParaRPr>
          </a:p>
        </p:txBody>
      </p:sp>
      <p:sp>
        <p:nvSpPr>
          <p:cNvPr id="24" name="Content Placeholder 2"/>
          <p:cNvSpPr txBox="1"/>
          <p:nvPr/>
        </p:nvSpPr>
        <p:spPr>
          <a:xfrm>
            <a:off x="1007022" y="2239689"/>
            <a:ext cx="493846" cy="430887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2000" dirty="0" smtClean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  <a:cs typeface="Open Sans" pitchFamily="34" charset="0"/>
              </a:rPr>
              <a:t>45</a:t>
            </a:r>
            <a:endParaRPr lang="en-US" sz="20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  <a:cs typeface="Open Sans" pitchFamily="34" charset="0"/>
            </a:endParaRPr>
          </a:p>
        </p:txBody>
      </p:sp>
      <p:sp>
        <p:nvSpPr>
          <p:cNvPr id="25" name="Content Placeholder 2"/>
          <p:cNvSpPr txBox="1"/>
          <p:nvPr/>
        </p:nvSpPr>
        <p:spPr>
          <a:xfrm>
            <a:off x="989605" y="1897909"/>
            <a:ext cx="493846" cy="430887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2000" dirty="0" smtClean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  <a:cs typeface="Open Sans" pitchFamily="34" charset="0"/>
              </a:rPr>
              <a:t>50</a:t>
            </a:r>
            <a:endParaRPr lang="en-US" sz="20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  <a:cs typeface="Open Sans" pitchFamily="34" charset="0"/>
            </a:endParaRPr>
          </a:p>
        </p:txBody>
      </p:sp>
      <p:sp>
        <p:nvSpPr>
          <p:cNvPr id="26" name="Content Placeholder 2"/>
          <p:cNvSpPr txBox="1"/>
          <p:nvPr/>
        </p:nvSpPr>
        <p:spPr>
          <a:xfrm>
            <a:off x="989605" y="1557461"/>
            <a:ext cx="493846" cy="430887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2000" dirty="0" smtClean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  <a:cs typeface="Open Sans" pitchFamily="34" charset="0"/>
              </a:rPr>
              <a:t>55</a:t>
            </a:r>
            <a:endParaRPr lang="en-US" sz="20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  <a:cs typeface="Open Sans" pitchFamily="34" charset="0"/>
            </a:endParaRPr>
          </a:p>
        </p:txBody>
      </p:sp>
      <p:sp>
        <p:nvSpPr>
          <p:cNvPr id="27" name="任意多边形 26"/>
          <p:cNvSpPr/>
          <p:nvPr/>
        </p:nvSpPr>
        <p:spPr>
          <a:xfrm>
            <a:off x="1947420" y="2243541"/>
            <a:ext cx="987962" cy="2751774"/>
          </a:xfrm>
          <a:custGeom>
            <a:avLst/>
            <a:gdLst>
              <a:gd name="connsiteX0" fmla="*/ 0 w 984069"/>
              <a:gd name="connsiteY0" fmla="*/ 2682240 h 2690948"/>
              <a:gd name="connsiteX1" fmla="*/ 984069 w 984069"/>
              <a:gd name="connsiteY1" fmla="*/ 2690948 h 2690948"/>
              <a:gd name="connsiteX2" fmla="*/ 496389 w 984069"/>
              <a:gd name="connsiteY2" fmla="*/ 0 h 2690948"/>
              <a:gd name="connsiteX3" fmla="*/ 0 w 984069"/>
              <a:gd name="connsiteY3" fmla="*/ 2682240 h 2690948"/>
              <a:gd name="connsiteX0-1" fmla="*/ 10466 w 1005520"/>
              <a:gd name="connsiteY0-2" fmla="*/ 2682240 h 2690948"/>
              <a:gd name="connsiteX1-3" fmla="*/ 994535 w 1005520"/>
              <a:gd name="connsiteY1-4" fmla="*/ 2690948 h 2690948"/>
              <a:gd name="connsiteX2-5" fmla="*/ 506855 w 1005520"/>
              <a:gd name="connsiteY2-6" fmla="*/ 0 h 2690948"/>
              <a:gd name="connsiteX3-7" fmla="*/ 10466 w 1005520"/>
              <a:gd name="connsiteY3-8" fmla="*/ 2682240 h 2690948"/>
              <a:gd name="connsiteX0-9" fmla="*/ 8149 w 1000747"/>
              <a:gd name="connsiteY0-10" fmla="*/ 2682357 h 2691065"/>
              <a:gd name="connsiteX1-11" fmla="*/ 992218 w 1000747"/>
              <a:gd name="connsiteY1-12" fmla="*/ 2691065 h 2691065"/>
              <a:gd name="connsiteX2-13" fmla="*/ 504538 w 1000747"/>
              <a:gd name="connsiteY2-14" fmla="*/ 117 h 2691065"/>
              <a:gd name="connsiteX3-15" fmla="*/ 8149 w 1000747"/>
              <a:gd name="connsiteY3-16" fmla="*/ 2682357 h 2691065"/>
              <a:gd name="connsiteX0-17" fmla="*/ 8149 w 1003203"/>
              <a:gd name="connsiteY0-18" fmla="*/ 2682357 h 3022561"/>
              <a:gd name="connsiteX1-19" fmla="*/ 992218 w 1003203"/>
              <a:gd name="connsiteY1-20" fmla="*/ 2691065 h 3022561"/>
              <a:gd name="connsiteX2-21" fmla="*/ 504538 w 1003203"/>
              <a:gd name="connsiteY2-22" fmla="*/ 117 h 3022561"/>
              <a:gd name="connsiteX3-23" fmla="*/ 8149 w 1003203"/>
              <a:gd name="connsiteY3-24" fmla="*/ 2682357 h 3022561"/>
              <a:gd name="connsiteX0-25" fmla="*/ 8149 w 995156"/>
              <a:gd name="connsiteY0-26" fmla="*/ 2682357 h 2899228"/>
              <a:gd name="connsiteX1-27" fmla="*/ 992218 w 995156"/>
              <a:gd name="connsiteY1-28" fmla="*/ 2691065 h 2899228"/>
              <a:gd name="connsiteX2-29" fmla="*/ 504538 w 995156"/>
              <a:gd name="connsiteY2-30" fmla="*/ 117 h 2899228"/>
              <a:gd name="connsiteX3-31" fmla="*/ 8149 w 995156"/>
              <a:gd name="connsiteY3-32" fmla="*/ 2682357 h 2899228"/>
              <a:gd name="connsiteX0-33" fmla="*/ 8149 w 995156"/>
              <a:gd name="connsiteY0-34" fmla="*/ 2682357 h 2751886"/>
              <a:gd name="connsiteX1-35" fmla="*/ 992218 w 995156"/>
              <a:gd name="connsiteY1-36" fmla="*/ 2691065 h 2751886"/>
              <a:gd name="connsiteX2-37" fmla="*/ 504538 w 995156"/>
              <a:gd name="connsiteY2-38" fmla="*/ 117 h 2751886"/>
              <a:gd name="connsiteX3-39" fmla="*/ 8149 w 995156"/>
              <a:gd name="connsiteY3-40" fmla="*/ 2682357 h 2751886"/>
              <a:gd name="connsiteX0-41" fmla="*/ 0 w 987007"/>
              <a:gd name="connsiteY0-42" fmla="*/ 2682356 h 2751885"/>
              <a:gd name="connsiteX1-43" fmla="*/ 984069 w 987007"/>
              <a:gd name="connsiteY1-44" fmla="*/ 2691064 h 2751885"/>
              <a:gd name="connsiteX2-45" fmla="*/ 496389 w 987007"/>
              <a:gd name="connsiteY2-46" fmla="*/ 116 h 2751885"/>
              <a:gd name="connsiteX3-47" fmla="*/ 0 w 987007"/>
              <a:gd name="connsiteY3-48" fmla="*/ 2682356 h 2751885"/>
              <a:gd name="connsiteX0-49" fmla="*/ 1214 w 988221"/>
              <a:gd name="connsiteY0-50" fmla="*/ 2682348 h 2751877"/>
              <a:gd name="connsiteX1-51" fmla="*/ 985283 w 988221"/>
              <a:gd name="connsiteY1-52" fmla="*/ 2691056 h 2751877"/>
              <a:gd name="connsiteX2-53" fmla="*/ 497603 w 988221"/>
              <a:gd name="connsiteY2-54" fmla="*/ 108 h 2751877"/>
              <a:gd name="connsiteX3-55" fmla="*/ 1214 w 988221"/>
              <a:gd name="connsiteY3-56" fmla="*/ 2682348 h 2751877"/>
              <a:gd name="connsiteX0-57" fmla="*/ 1396 w 987962"/>
              <a:gd name="connsiteY0-58" fmla="*/ 2682245 h 2751774"/>
              <a:gd name="connsiteX1-59" fmla="*/ 985465 w 987962"/>
              <a:gd name="connsiteY1-60" fmla="*/ 2690953 h 2751774"/>
              <a:gd name="connsiteX2-61" fmla="*/ 497785 w 987962"/>
              <a:gd name="connsiteY2-62" fmla="*/ 5 h 2751774"/>
              <a:gd name="connsiteX3-63" fmla="*/ 1396 w 987962"/>
              <a:gd name="connsiteY3-64" fmla="*/ 2682245 h 275177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987962" h="2751774">
                <a:moveTo>
                  <a:pt x="1396" y="2682245"/>
                </a:moveTo>
                <a:cubicBezTo>
                  <a:pt x="13007" y="2791102"/>
                  <a:pt x="946277" y="2754816"/>
                  <a:pt x="985465" y="2690953"/>
                </a:cubicBezTo>
                <a:cubicBezTo>
                  <a:pt x="1024653" y="2627090"/>
                  <a:pt x="591038" y="-3987"/>
                  <a:pt x="497785" y="5"/>
                </a:cubicBezTo>
                <a:cubicBezTo>
                  <a:pt x="404532" y="3997"/>
                  <a:pt x="-27633" y="2442760"/>
                  <a:pt x="1396" y="2682245"/>
                </a:cubicBezTo>
                <a:close/>
              </a:path>
            </a:pathLst>
          </a:custGeom>
          <a:solidFill>
            <a:srgbClr val="005790"/>
          </a:solidFill>
          <a:ln w="38100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28" name="任意多边形 27"/>
          <p:cNvSpPr/>
          <p:nvPr/>
        </p:nvSpPr>
        <p:spPr>
          <a:xfrm>
            <a:off x="4519170" y="3375661"/>
            <a:ext cx="987962" cy="1611016"/>
          </a:xfrm>
          <a:custGeom>
            <a:avLst/>
            <a:gdLst>
              <a:gd name="connsiteX0" fmla="*/ 0 w 984069"/>
              <a:gd name="connsiteY0" fmla="*/ 2682240 h 2690948"/>
              <a:gd name="connsiteX1" fmla="*/ 984069 w 984069"/>
              <a:gd name="connsiteY1" fmla="*/ 2690948 h 2690948"/>
              <a:gd name="connsiteX2" fmla="*/ 496389 w 984069"/>
              <a:gd name="connsiteY2" fmla="*/ 0 h 2690948"/>
              <a:gd name="connsiteX3" fmla="*/ 0 w 984069"/>
              <a:gd name="connsiteY3" fmla="*/ 2682240 h 2690948"/>
              <a:gd name="connsiteX0-1" fmla="*/ 10466 w 1005520"/>
              <a:gd name="connsiteY0-2" fmla="*/ 2682240 h 2690948"/>
              <a:gd name="connsiteX1-3" fmla="*/ 994535 w 1005520"/>
              <a:gd name="connsiteY1-4" fmla="*/ 2690948 h 2690948"/>
              <a:gd name="connsiteX2-5" fmla="*/ 506855 w 1005520"/>
              <a:gd name="connsiteY2-6" fmla="*/ 0 h 2690948"/>
              <a:gd name="connsiteX3-7" fmla="*/ 10466 w 1005520"/>
              <a:gd name="connsiteY3-8" fmla="*/ 2682240 h 2690948"/>
              <a:gd name="connsiteX0-9" fmla="*/ 8149 w 1000747"/>
              <a:gd name="connsiteY0-10" fmla="*/ 2682357 h 2691065"/>
              <a:gd name="connsiteX1-11" fmla="*/ 992218 w 1000747"/>
              <a:gd name="connsiteY1-12" fmla="*/ 2691065 h 2691065"/>
              <a:gd name="connsiteX2-13" fmla="*/ 504538 w 1000747"/>
              <a:gd name="connsiteY2-14" fmla="*/ 117 h 2691065"/>
              <a:gd name="connsiteX3-15" fmla="*/ 8149 w 1000747"/>
              <a:gd name="connsiteY3-16" fmla="*/ 2682357 h 2691065"/>
              <a:gd name="connsiteX0-17" fmla="*/ 8149 w 1003203"/>
              <a:gd name="connsiteY0-18" fmla="*/ 2682357 h 3022561"/>
              <a:gd name="connsiteX1-19" fmla="*/ 992218 w 1003203"/>
              <a:gd name="connsiteY1-20" fmla="*/ 2691065 h 3022561"/>
              <a:gd name="connsiteX2-21" fmla="*/ 504538 w 1003203"/>
              <a:gd name="connsiteY2-22" fmla="*/ 117 h 3022561"/>
              <a:gd name="connsiteX3-23" fmla="*/ 8149 w 1003203"/>
              <a:gd name="connsiteY3-24" fmla="*/ 2682357 h 3022561"/>
              <a:gd name="connsiteX0-25" fmla="*/ 8149 w 995156"/>
              <a:gd name="connsiteY0-26" fmla="*/ 2682357 h 2899228"/>
              <a:gd name="connsiteX1-27" fmla="*/ 992218 w 995156"/>
              <a:gd name="connsiteY1-28" fmla="*/ 2691065 h 2899228"/>
              <a:gd name="connsiteX2-29" fmla="*/ 504538 w 995156"/>
              <a:gd name="connsiteY2-30" fmla="*/ 117 h 2899228"/>
              <a:gd name="connsiteX3-31" fmla="*/ 8149 w 995156"/>
              <a:gd name="connsiteY3-32" fmla="*/ 2682357 h 2899228"/>
              <a:gd name="connsiteX0-33" fmla="*/ 8149 w 995156"/>
              <a:gd name="connsiteY0-34" fmla="*/ 2682357 h 2751886"/>
              <a:gd name="connsiteX1-35" fmla="*/ 992218 w 995156"/>
              <a:gd name="connsiteY1-36" fmla="*/ 2691065 h 2751886"/>
              <a:gd name="connsiteX2-37" fmla="*/ 504538 w 995156"/>
              <a:gd name="connsiteY2-38" fmla="*/ 117 h 2751886"/>
              <a:gd name="connsiteX3-39" fmla="*/ 8149 w 995156"/>
              <a:gd name="connsiteY3-40" fmla="*/ 2682357 h 2751886"/>
              <a:gd name="connsiteX0-41" fmla="*/ 0 w 987007"/>
              <a:gd name="connsiteY0-42" fmla="*/ 2682356 h 2751885"/>
              <a:gd name="connsiteX1-43" fmla="*/ 984069 w 987007"/>
              <a:gd name="connsiteY1-44" fmla="*/ 2691064 h 2751885"/>
              <a:gd name="connsiteX2-45" fmla="*/ 496389 w 987007"/>
              <a:gd name="connsiteY2-46" fmla="*/ 116 h 2751885"/>
              <a:gd name="connsiteX3-47" fmla="*/ 0 w 987007"/>
              <a:gd name="connsiteY3-48" fmla="*/ 2682356 h 2751885"/>
              <a:gd name="connsiteX0-49" fmla="*/ 1214 w 988221"/>
              <a:gd name="connsiteY0-50" fmla="*/ 2682348 h 2751877"/>
              <a:gd name="connsiteX1-51" fmla="*/ 985283 w 988221"/>
              <a:gd name="connsiteY1-52" fmla="*/ 2691056 h 2751877"/>
              <a:gd name="connsiteX2-53" fmla="*/ 497603 w 988221"/>
              <a:gd name="connsiteY2-54" fmla="*/ 108 h 2751877"/>
              <a:gd name="connsiteX3-55" fmla="*/ 1214 w 988221"/>
              <a:gd name="connsiteY3-56" fmla="*/ 2682348 h 2751877"/>
              <a:gd name="connsiteX0-57" fmla="*/ 1396 w 987962"/>
              <a:gd name="connsiteY0-58" fmla="*/ 2682245 h 2751774"/>
              <a:gd name="connsiteX1-59" fmla="*/ 985465 w 987962"/>
              <a:gd name="connsiteY1-60" fmla="*/ 2690953 h 2751774"/>
              <a:gd name="connsiteX2-61" fmla="*/ 497785 w 987962"/>
              <a:gd name="connsiteY2-62" fmla="*/ 5 h 2751774"/>
              <a:gd name="connsiteX3-63" fmla="*/ 1396 w 987962"/>
              <a:gd name="connsiteY3-64" fmla="*/ 2682245 h 275177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987962" h="2751774">
                <a:moveTo>
                  <a:pt x="1396" y="2682245"/>
                </a:moveTo>
                <a:cubicBezTo>
                  <a:pt x="13007" y="2791102"/>
                  <a:pt x="946277" y="2754816"/>
                  <a:pt x="985465" y="2690953"/>
                </a:cubicBezTo>
                <a:cubicBezTo>
                  <a:pt x="1024653" y="2627090"/>
                  <a:pt x="591038" y="-3987"/>
                  <a:pt x="497785" y="5"/>
                </a:cubicBezTo>
                <a:cubicBezTo>
                  <a:pt x="404532" y="3997"/>
                  <a:pt x="-27633" y="2442760"/>
                  <a:pt x="1396" y="2682245"/>
                </a:cubicBezTo>
                <a:close/>
              </a:path>
            </a:pathLst>
          </a:custGeom>
          <a:solidFill>
            <a:srgbClr val="005790"/>
          </a:solidFill>
          <a:ln w="38100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29" name="任意多边形 28"/>
          <p:cNvSpPr/>
          <p:nvPr/>
        </p:nvSpPr>
        <p:spPr>
          <a:xfrm>
            <a:off x="7109970" y="2705099"/>
            <a:ext cx="987962" cy="2272938"/>
          </a:xfrm>
          <a:custGeom>
            <a:avLst/>
            <a:gdLst>
              <a:gd name="connsiteX0" fmla="*/ 0 w 984069"/>
              <a:gd name="connsiteY0" fmla="*/ 2682240 h 2690948"/>
              <a:gd name="connsiteX1" fmla="*/ 984069 w 984069"/>
              <a:gd name="connsiteY1" fmla="*/ 2690948 h 2690948"/>
              <a:gd name="connsiteX2" fmla="*/ 496389 w 984069"/>
              <a:gd name="connsiteY2" fmla="*/ 0 h 2690948"/>
              <a:gd name="connsiteX3" fmla="*/ 0 w 984069"/>
              <a:gd name="connsiteY3" fmla="*/ 2682240 h 2690948"/>
              <a:gd name="connsiteX0-1" fmla="*/ 10466 w 1005520"/>
              <a:gd name="connsiteY0-2" fmla="*/ 2682240 h 2690948"/>
              <a:gd name="connsiteX1-3" fmla="*/ 994535 w 1005520"/>
              <a:gd name="connsiteY1-4" fmla="*/ 2690948 h 2690948"/>
              <a:gd name="connsiteX2-5" fmla="*/ 506855 w 1005520"/>
              <a:gd name="connsiteY2-6" fmla="*/ 0 h 2690948"/>
              <a:gd name="connsiteX3-7" fmla="*/ 10466 w 1005520"/>
              <a:gd name="connsiteY3-8" fmla="*/ 2682240 h 2690948"/>
              <a:gd name="connsiteX0-9" fmla="*/ 8149 w 1000747"/>
              <a:gd name="connsiteY0-10" fmla="*/ 2682357 h 2691065"/>
              <a:gd name="connsiteX1-11" fmla="*/ 992218 w 1000747"/>
              <a:gd name="connsiteY1-12" fmla="*/ 2691065 h 2691065"/>
              <a:gd name="connsiteX2-13" fmla="*/ 504538 w 1000747"/>
              <a:gd name="connsiteY2-14" fmla="*/ 117 h 2691065"/>
              <a:gd name="connsiteX3-15" fmla="*/ 8149 w 1000747"/>
              <a:gd name="connsiteY3-16" fmla="*/ 2682357 h 2691065"/>
              <a:gd name="connsiteX0-17" fmla="*/ 8149 w 1003203"/>
              <a:gd name="connsiteY0-18" fmla="*/ 2682357 h 3022561"/>
              <a:gd name="connsiteX1-19" fmla="*/ 992218 w 1003203"/>
              <a:gd name="connsiteY1-20" fmla="*/ 2691065 h 3022561"/>
              <a:gd name="connsiteX2-21" fmla="*/ 504538 w 1003203"/>
              <a:gd name="connsiteY2-22" fmla="*/ 117 h 3022561"/>
              <a:gd name="connsiteX3-23" fmla="*/ 8149 w 1003203"/>
              <a:gd name="connsiteY3-24" fmla="*/ 2682357 h 3022561"/>
              <a:gd name="connsiteX0-25" fmla="*/ 8149 w 995156"/>
              <a:gd name="connsiteY0-26" fmla="*/ 2682357 h 2899228"/>
              <a:gd name="connsiteX1-27" fmla="*/ 992218 w 995156"/>
              <a:gd name="connsiteY1-28" fmla="*/ 2691065 h 2899228"/>
              <a:gd name="connsiteX2-29" fmla="*/ 504538 w 995156"/>
              <a:gd name="connsiteY2-30" fmla="*/ 117 h 2899228"/>
              <a:gd name="connsiteX3-31" fmla="*/ 8149 w 995156"/>
              <a:gd name="connsiteY3-32" fmla="*/ 2682357 h 2899228"/>
              <a:gd name="connsiteX0-33" fmla="*/ 8149 w 995156"/>
              <a:gd name="connsiteY0-34" fmla="*/ 2682357 h 2751886"/>
              <a:gd name="connsiteX1-35" fmla="*/ 992218 w 995156"/>
              <a:gd name="connsiteY1-36" fmla="*/ 2691065 h 2751886"/>
              <a:gd name="connsiteX2-37" fmla="*/ 504538 w 995156"/>
              <a:gd name="connsiteY2-38" fmla="*/ 117 h 2751886"/>
              <a:gd name="connsiteX3-39" fmla="*/ 8149 w 995156"/>
              <a:gd name="connsiteY3-40" fmla="*/ 2682357 h 2751886"/>
              <a:gd name="connsiteX0-41" fmla="*/ 0 w 987007"/>
              <a:gd name="connsiteY0-42" fmla="*/ 2682356 h 2751885"/>
              <a:gd name="connsiteX1-43" fmla="*/ 984069 w 987007"/>
              <a:gd name="connsiteY1-44" fmla="*/ 2691064 h 2751885"/>
              <a:gd name="connsiteX2-45" fmla="*/ 496389 w 987007"/>
              <a:gd name="connsiteY2-46" fmla="*/ 116 h 2751885"/>
              <a:gd name="connsiteX3-47" fmla="*/ 0 w 987007"/>
              <a:gd name="connsiteY3-48" fmla="*/ 2682356 h 2751885"/>
              <a:gd name="connsiteX0-49" fmla="*/ 1214 w 988221"/>
              <a:gd name="connsiteY0-50" fmla="*/ 2682348 h 2751877"/>
              <a:gd name="connsiteX1-51" fmla="*/ 985283 w 988221"/>
              <a:gd name="connsiteY1-52" fmla="*/ 2691056 h 2751877"/>
              <a:gd name="connsiteX2-53" fmla="*/ 497603 w 988221"/>
              <a:gd name="connsiteY2-54" fmla="*/ 108 h 2751877"/>
              <a:gd name="connsiteX3-55" fmla="*/ 1214 w 988221"/>
              <a:gd name="connsiteY3-56" fmla="*/ 2682348 h 2751877"/>
              <a:gd name="connsiteX0-57" fmla="*/ 1396 w 987962"/>
              <a:gd name="connsiteY0-58" fmla="*/ 2682245 h 2751774"/>
              <a:gd name="connsiteX1-59" fmla="*/ 985465 w 987962"/>
              <a:gd name="connsiteY1-60" fmla="*/ 2690953 h 2751774"/>
              <a:gd name="connsiteX2-61" fmla="*/ 497785 w 987962"/>
              <a:gd name="connsiteY2-62" fmla="*/ 5 h 2751774"/>
              <a:gd name="connsiteX3-63" fmla="*/ 1396 w 987962"/>
              <a:gd name="connsiteY3-64" fmla="*/ 2682245 h 275177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987962" h="2751774">
                <a:moveTo>
                  <a:pt x="1396" y="2682245"/>
                </a:moveTo>
                <a:cubicBezTo>
                  <a:pt x="13007" y="2791102"/>
                  <a:pt x="946277" y="2754816"/>
                  <a:pt x="985465" y="2690953"/>
                </a:cubicBezTo>
                <a:cubicBezTo>
                  <a:pt x="1024653" y="2627090"/>
                  <a:pt x="591038" y="-3987"/>
                  <a:pt x="497785" y="5"/>
                </a:cubicBezTo>
                <a:cubicBezTo>
                  <a:pt x="404532" y="3997"/>
                  <a:pt x="-27633" y="2442760"/>
                  <a:pt x="1396" y="2682245"/>
                </a:cubicBezTo>
                <a:close/>
              </a:path>
            </a:pathLst>
          </a:custGeom>
          <a:solidFill>
            <a:srgbClr val="005790"/>
          </a:solidFill>
          <a:ln w="38100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30" name="任意多边形 29"/>
          <p:cNvSpPr/>
          <p:nvPr/>
        </p:nvSpPr>
        <p:spPr>
          <a:xfrm>
            <a:off x="9805545" y="2104209"/>
            <a:ext cx="987962" cy="2872056"/>
          </a:xfrm>
          <a:custGeom>
            <a:avLst/>
            <a:gdLst>
              <a:gd name="connsiteX0" fmla="*/ 0 w 984069"/>
              <a:gd name="connsiteY0" fmla="*/ 2682240 h 2690948"/>
              <a:gd name="connsiteX1" fmla="*/ 984069 w 984069"/>
              <a:gd name="connsiteY1" fmla="*/ 2690948 h 2690948"/>
              <a:gd name="connsiteX2" fmla="*/ 496389 w 984069"/>
              <a:gd name="connsiteY2" fmla="*/ 0 h 2690948"/>
              <a:gd name="connsiteX3" fmla="*/ 0 w 984069"/>
              <a:gd name="connsiteY3" fmla="*/ 2682240 h 2690948"/>
              <a:gd name="connsiteX0-1" fmla="*/ 10466 w 1005520"/>
              <a:gd name="connsiteY0-2" fmla="*/ 2682240 h 2690948"/>
              <a:gd name="connsiteX1-3" fmla="*/ 994535 w 1005520"/>
              <a:gd name="connsiteY1-4" fmla="*/ 2690948 h 2690948"/>
              <a:gd name="connsiteX2-5" fmla="*/ 506855 w 1005520"/>
              <a:gd name="connsiteY2-6" fmla="*/ 0 h 2690948"/>
              <a:gd name="connsiteX3-7" fmla="*/ 10466 w 1005520"/>
              <a:gd name="connsiteY3-8" fmla="*/ 2682240 h 2690948"/>
              <a:gd name="connsiteX0-9" fmla="*/ 8149 w 1000747"/>
              <a:gd name="connsiteY0-10" fmla="*/ 2682357 h 2691065"/>
              <a:gd name="connsiteX1-11" fmla="*/ 992218 w 1000747"/>
              <a:gd name="connsiteY1-12" fmla="*/ 2691065 h 2691065"/>
              <a:gd name="connsiteX2-13" fmla="*/ 504538 w 1000747"/>
              <a:gd name="connsiteY2-14" fmla="*/ 117 h 2691065"/>
              <a:gd name="connsiteX3-15" fmla="*/ 8149 w 1000747"/>
              <a:gd name="connsiteY3-16" fmla="*/ 2682357 h 2691065"/>
              <a:gd name="connsiteX0-17" fmla="*/ 8149 w 1003203"/>
              <a:gd name="connsiteY0-18" fmla="*/ 2682357 h 3022561"/>
              <a:gd name="connsiteX1-19" fmla="*/ 992218 w 1003203"/>
              <a:gd name="connsiteY1-20" fmla="*/ 2691065 h 3022561"/>
              <a:gd name="connsiteX2-21" fmla="*/ 504538 w 1003203"/>
              <a:gd name="connsiteY2-22" fmla="*/ 117 h 3022561"/>
              <a:gd name="connsiteX3-23" fmla="*/ 8149 w 1003203"/>
              <a:gd name="connsiteY3-24" fmla="*/ 2682357 h 3022561"/>
              <a:gd name="connsiteX0-25" fmla="*/ 8149 w 995156"/>
              <a:gd name="connsiteY0-26" fmla="*/ 2682357 h 2899228"/>
              <a:gd name="connsiteX1-27" fmla="*/ 992218 w 995156"/>
              <a:gd name="connsiteY1-28" fmla="*/ 2691065 h 2899228"/>
              <a:gd name="connsiteX2-29" fmla="*/ 504538 w 995156"/>
              <a:gd name="connsiteY2-30" fmla="*/ 117 h 2899228"/>
              <a:gd name="connsiteX3-31" fmla="*/ 8149 w 995156"/>
              <a:gd name="connsiteY3-32" fmla="*/ 2682357 h 2899228"/>
              <a:gd name="connsiteX0-33" fmla="*/ 8149 w 995156"/>
              <a:gd name="connsiteY0-34" fmla="*/ 2682357 h 2751886"/>
              <a:gd name="connsiteX1-35" fmla="*/ 992218 w 995156"/>
              <a:gd name="connsiteY1-36" fmla="*/ 2691065 h 2751886"/>
              <a:gd name="connsiteX2-37" fmla="*/ 504538 w 995156"/>
              <a:gd name="connsiteY2-38" fmla="*/ 117 h 2751886"/>
              <a:gd name="connsiteX3-39" fmla="*/ 8149 w 995156"/>
              <a:gd name="connsiteY3-40" fmla="*/ 2682357 h 2751886"/>
              <a:gd name="connsiteX0-41" fmla="*/ 0 w 987007"/>
              <a:gd name="connsiteY0-42" fmla="*/ 2682356 h 2751885"/>
              <a:gd name="connsiteX1-43" fmla="*/ 984069 w 987007"/>
              <a:gd name="connsiteY1-44" fmla="*/ 2691064 h 2751885"/>
              <a:gd name="connsiteX2-45" fmla="*/ 496389 w 987007"/>
              <a:gd name="connsiteY2-46" fmla="*/ 116 h 2751885"/>
              <a:gd name="connsiteX3-47" fmla="*/ 0 w 987007"/>
              <a:gd name="connsiteY3-48" fmla="*/ 2682356 h 2751885"/>
              <a:gd name="connsiteX0-49" fmla="*/ 1214 w 988221"/>
              <a:gd name="connsiteY0-50" fmla="*/ 2682348 h 2751877"/>
              <a:gd name="connsiteX1-51" fmla="*/ 985283 w 988221"/>
              <a:gd name="connsiteY1-52" fmla="*/ 2691056 h 2751877"/>
              <a:gd name="connsiteX2-53" fmla="*/ 497603 w 988221"/>
              <a:gd name="connsiteY2-54" fmla="*/ 108 h 2751877"/>
              <a:gd name="connsiteX3-55" fmla="*/ 1214 w 988221"/>
              <a:gd name="connsiteY3-56" fmla="*/ 2682348 h 2751877"/>
              <a:gd name="connsiteX0-57" fmla="*/ 1396 w 987962"/>
              <a:gd name="connsiteY0-58" fmla="*/ 2682245 h 2751774"/>
              <a:gd name="connsiteX1-59" fmla="*/ 985465 w 987962"/>
              <a:gd name="connsiteY1-60" fmla="*/ 2690953 h 2751774"/>
              <a:gd name="connsiteX2-61" fmla="*/ 497785 w 987962"/>
              <a:gd name="connsiteY2-62" fmla="*/ 5 h 2751774"/>
              <a:gd name="connsiteX3-63" fmla="*/ 1396 w 987962"/>
              <a:gd name="connsiteY3-64" fmla="*/ 2682245 h 275177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987962" h="2751774">
                <a:moveTo>
                  <a:pt x="1396" y="2682245"/>
                </a:moveTo>
                <a:cubicBezTo>
                  <a:pt x="13007" y="2791102"/>
                  <a:pt x="946277" y="2754816"/>
                  <a:pt x="985465" y="2690953"/>
                </a:cubicBezTo>
                <a:cubicBezTo>
                  <a:pt x="1024653" y="2627090"/>
                  <a:pt x="591038" y="-3987"/>
                  <a:pt x="497785" y="5"/>
                </a:cubicBezTo>
                <a:cubicBezTo>
                  <a:pt x="404532" y="3997"/>
                  <a:pt x="-27633" y="2442760"/>
                  <a:pt x="1396" y="2682245"/>
                </a:cubicBezTo>
                <a:close/>
              </a:path>
            </a:pathLst>
          </a:custGeom>
          <a:solidFill>
            <a:srgbClr val="005790"/>
          </a:solidFill>
          <a:ln w="38100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cxnSp>
        <p:nvCxnSpPr>
          <p:cNvPr id="32" name="直接连接符 31"/>
          <p:cNvCxnSpPr>
            <a:endCxn id="42" idx="1"/>
          </p:cNvCxnSpPr>
          <p:nvPr/>
        </p:nvCxnSpPr>
        <p:spPr>
          <a:xfrm>
            <a:off x="2505075" y="2104208"/>
            <a:ext cx="2285332" cy="98558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直接连接符 33"/>
          <p:cNvCxnSpPr/>
          <p:nvPr/>
        </p:nvCxnSpPr>
        <p:spPr>
          <a:xfrm flipV="1">
            <a:off x="5229225" y="2516477"/>
            <a:ext cx="2111255" cy="58921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直接连接符 35"/>
          <p:cNvCxnSpPr>
            <a:stCxn id="45" idx="3"/>
          </p:cNvCxnSpPr>
          <p:nvPr/>
        </p:nvCxnSpPr>
        <p:spPr>
          <a:xfrm flipV="1">
            <a:off x="7860389" y="1998547"/>
            <a:ext cx="2255161" cy="40516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9" name="组合 38"/>
          <p:cNvGrpSpPr/>
          <p:nvPr/>
        </p:nvGrpSpPr>
        <p:grpSpPr>
          <a:xfrm>
            <a:off x="2202264" y="1748527"/>
            <a:ext cx="487277" cy="492185"/>
            <a:chOff x="2021289" y="1786627"/>
            <a:chExt cx="487277" cy="492185"/>
          </a:xfrm>
        </p:grpSpPr>
        <p:sp>
          <p:nvSpPr>
            <p:cNvPr id="38" name="椭圆 31"/>
            <p:cNvSpPr/>
            <p:nvPr/>
          </p:nvSpPr>
          <p:spPr>
            <a:xfrm rot="15654318">
              <a:off x="2018835" y="1789081"/>
              <a:ext cx="492185" cy="487277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solidFill>
              <a:schemeClr val="bg1"/>
            </a:solidFill>
            <a:ln w="25400" cap="rnd">
              <a:solidFill>
                <a:srgbClr val="414042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rgbClr val="414042"/>
                </a:solidFill>
              </a:endParaRPr>
            </a:p>
          </p:txBody>
        </p:sp>
        <p:sp>
          <p:nvSpPr>
            <p:cNvPr id="37" name="Freeform 100"/>
            <p:cNvSpPr>
              <a:spLocks noEditPoints="1"/>
            </p:cNvSpPr>
            <p:nvPr/>
          </p:nvSpPr>
          <p:spPr bwMode="auto">
            <a:xfrm flipH="1" flipV="1">
              <a:off x="2120382" y="1894073"/>
              <a:ext cx="279918" cy="279919"/>
            </a:xfrm>
            <a:custGeom>
              <a:avLst/>
              <a:gdLst/>
              <a:ahLst/>
              <a:cxnLst>
                <a:cxn ang="0">
                  <a:pos x="49" y="26"/>
                </a:cxn>
                <a:cxn ang="0">
                  <a:pos x="117" y="2"/>
                </a:cxn>
                <a:cxn ang="0">
                  <a:pos x="191" y="6"/>
                </a:cxn>
                <a:cxn ang="0">
                  <a:pos x="233" y="33"/>
                </a:cxn>
                <a:cxn ang="0">
                  <a:pos x="256" y="85"/>
                </a:cxn>
                <a:cxn ang="0">
                  <a:pos x="254" y="147"/>
                </a:cxn>
                <a:cxn ang="0">
                  <a:pos x="230" y="193"/>
                </a:cxn>
                <a:cxn ang="0">
                  <a:pos x="199" y="227"/>
                </a:cxn>
                <a:cxn ang="0">
                  <a:pos x="152" y="244"/>
                </a:cxn>
                <a:cxn ang="0">
                  <a:pos x="91" y="239"/>
                </a:cxn>
                <a:cxn ang="0">
                  <a:pos x="42" y="211"/>
                </a:cxn>
                <a:cxn ang="0">
                  <a:pos x="18" y="182"/>
                </a:cxn>
                <a:cxn ang="0">
                  <a:pos x="0" y="110"/>
                </a:cxn>
                <a:cxn ang="0">
                  <a:pos x="15" y="69"/>
                </a:cxn>
                <a:cxn ang="0">
                  <a:pos x="59" y="155"/>
                </a:cxn>
                <a:cxn ang="0">
                  <a:pos x="128" y="107"/>
                </a:cxn>
                <a:cxn ang="0">
                  <a:pos x="198" y="54"/>
                </a:cxn>
                <a:cxn ang="0">
                  <a:pos x="183" y="38"/>
                </a:cxn>
                <a:cxn ang="0">
                  <a:pos x="174" y="52"/>
                </a:cxn>
                <a:cxn ang="0">
                  <a:pos x="124" y="88"/>
                </a:cxn>
                <a:cxn ang="0">
                  <a:pos x="59" y="151"/>
                </a:cxn>
                <a:cxn ang="0">
                  <a:pos x="46" y="109"/>
                </a:cxn>
                <a:cxn ang="0">
                  <a:pos x="63" y="95"/>
                </a:cxn>
                <a:cxn ang="0">
                  <a:pos x="129" y="29"/>
                </a:cxn>
                <a:cxn ang="0">
                  <a:pos x="63" y="68"/>
                </a:cxn>
                <a:cxn ang="0">
                  <a:pos x="35" y="86"/>
                </a:cxn>
                <a:cxn ang="0">
                  <a:pos x="29" y="125"/>
                </a:cxn>
                <a:cxn ang="0">
                  <a:pos x="216" y="140"/>
                </a:cxn>
                <a:cxn ang="0">
                  <a:pos x="216" y="109"/>
                </a:cxn>
                <a:cxn ang="0">
                  <a:pos x="149" y="182"/>
                </a:cxn>
                <a:cxn ang="0">
                  <a:pos x="83" y="211"/>
                </a:cxn>
                <a:cxn ang="0">
                  <a:pos x="135" y="175"/>
                </a:cxn>
                <a:cxn ang="0">
                  <a:pos x="150" y="151"/>
                </a:cxn>
                <a:cxn ang="0">
                  <a:pos x="46" y="180"/>
                </a:cxn>
                <a:cxn ang="0">
                  <a:pos x="56" y="193"/>
                </a:cxn>
                <a:cxn ang="0">
                  <a:pos x="132" y="120"/>
                </a:cxn>
                <a:cxn ang="0">
                  <a:pos x="46" y="180"/>
                </a:cxn>
                <a:cxn ang="0">
                  <a:pos x="152" y="24"/>
                </a:cxn>
                <a:cxn ang="0">
                  <a:pos x="91" y="90"/>
                </a:cxn>
                <a:cxn ang="0">
                  <a:pos x="156" y="48"/>
                </a:cxn>
                <a:cxn ang="0">
                  <a:pos x="143" y="138"/>
                </a:cxn>
                <a:cxn ang="0">
                  <a:pos x="209" y="90"/>
                </a:cxn>
                <a:cxn ang="0">
                  <a:pos x="208" y="71"/>
                </a:cxn>
                <a:cxn ang="0">
                  <a:pos x="169" y="102"/>
                </a:cxn>
                <a:cxn ang="0">
                  <a:pos x="143" y="138"/>
                </a:cxn>
                <a:cxn ang="0">
                  <a:pos x="239" y="121"/>
                </a:cxn>
                <a:cxn ang="0">
                  <a:pos x="236" y="71"/>
                </a:cxn>
                <a:cxn ang="0">
                  <a:pos x="230" y="79"/>
                </a:cxn>
                <a:cxn ang="0">
                  <a:pos x="139" y="222"/>
                </a:cxn>
                <a:cxn ang="0">
                  <a:pos x="173" y="204"/>
                </a:cxn>
                <a:cxn ang="0">
                  <a:pos x="174" y="190"/>
                </a:cxn>
                <a:cxn ang="0">
                  <a:pos x="103" y="26"/>
                </a:cxn>
                <a:cxn ang="0">
                  <a:pos x="76" y="38"/>
                </a:cxn>
                <a:cxn ang="0">
                  <a:pos x="84" y="44"/>
                </a:cxn>
                <a:cxn ang="0">
                  <a:pos x="103" y="26"/>
                </a:cxn>
                <a:cxn ang="0">
                  <a:pos x="38" y="155"/>
                </a:cxn>
                <a:cxn ang="0">
                  <a:pos x="49" y="141"/>
                </a:cxn>
                <a:cxn ang="0">
                  <a:pos x="29" y="145"/>
                </a:cxn>
                <a:cxn ang="0">
                  <a:pos x="34" y="156"/>
                </a:cxn>
                <a:cxn ang="0">
                  <a:pos x="201" y="200"/>
                </a:cxn>
                <a:cxn ang="0">
                  <a:pos x="136" y="151"/>
                </a:cxn>
                <a:cxn ang="0">
                  <a:pos x="126" y="148"/>
                </a:cxn>
                <a:cxn ang="0">
                  <a:pos x="136" y="151"/>
                </a:cxn>
              </a:cxnLst>
              <a:rect l="0" t="0" r="r" b="b"/>
              <a:pathLst>
                <a:path w="258" h="245">
                  <a:moveTo>
                    <a:pt x="24" y="51"/>
                  </a:moveTo>
                  <a:lnTo>
                    <a:pt x="24" y="51"/>
                  </a:lnTo>
                  <a:lnTo>
                    <a:pt x="31" y="43"/>
                  </a:lnTo>
                  <a:lnTo>
                    <a:pt x="39" y="33"/>
                  </a:lnTo>
                  <a:lnTo>
                    <a:pt x="49" y="26"/>
                  </a:lnTo>
                  <a:lnTo>
                    <a:pt x="62" y="19"/>
                  </a:lnTo>
                  <a:lnTo>
                    <a:pt x="74" y="13"/>
                  </a:lnTo>
                  <a:lnTo>
                    <a:pt x="87" y="7"/>
                  </a:lnTo>
                  <a:lnTo>
                    <a:pt x="103" y="5"/>
                  </a:lnTo>
                  <a:lnTo>
                    <a:pt x="117" y="2"/>
                  </a:lnTo>
                  <a:lnTo>
                    <a:pt x="132" y="0"/>
                  </a:lnTo>
                  <a:lnTo>
                    <a:pt x="147" y="0"/>
                  </a:lnTo>
                  <a:lnTo>
                    <a:pt x="162" y="0"/>
                  </a:lnTo>
                  <a:lnTo>
                    <a:pt x="177" y="3"/>
                  </a:lnTo>
                  <a:lnTo>
                    <a:pt x="191" y="6"/>
                  </a:lnTo>
                  <a:lnTo>
                    <a:pt x="204" y="12"/>
                  </a:lnTo>
                  <a:lnTo>
                    <a:pt x="215" y="17"/>
                  </a:lnTo>
                  <a:lnTo>
                    <a:pt x="226" y="26"/>
                  </a:lnTo>
                  <a:lnTo>
                    <a:pt x="226" y="26"/>
                  </a:lnTo>
                  <a:lnTo>
                    <a:pt x="233" y="33"/>
                  </a:lnTo>
                  <a:lnTo>
                    <a:pt x="240" y="41"/>
                  </a:lnTo>
                  <a:lnTo>
                    <a:pt x="246" y="51"/>
                  </a:lnTo>
                  <a:lnTo>
                    <a:pt x="250" y="62"/>
                  </a:lnTo>
                  <a:lnTo>
                    <a:pt x="253" y="73"/>
                  </a:lnTo>
                  <a:lnTo>
                    <a:pt x="256" y="85"/>
                  </a:lnTo>
                  <a:lnTo>
                    <a:pt x="257" y="97"/>
                  </a:lnTo>
                  <a:lnTo>
                    <a:pt x="258" y="110"/>
                  </a:lnTo>
                  <a:lnTo>
                    <a:pt x="257" y="123"/>
                  </a:lnTo>
                  <a:lnTo>
                    <a:pt x="257" y="134"/>
                  </a:lnTo>
                  <a:lnTo>
                    <a:pt x="254" y="147"/>
                  </a:lnTo>
                  <a:lnTo>
                    <a:pt x="251" y="158"/>
                  </a:lnTo>
                  <a:lnTo>
                    <a:pt x="247" y="168"/>
                  </a:lnTo>
                  <a:lnTo>
                    <a:pt x="243" y="177"/>
                  </a:lnTo>
                  <a:lnTo>
                    <a:pt x="237" y="186"/>
                  </a:lnTo>
                  <a:lnTo>
                    <a:pt x="230" y="193"/>
                  </a:lnTo>
                  <a:lnTo>
                    <a:pt x="230" y="193"/>
                  </a:lnTo>
                  <a:lnTo>
                    <a:pt x="223" y="201"/>
                  </a:lnTo>
                  <a:lnTo>
                    <a:pt x="216" y="211"/>
                  </a:lnTo>
                  <a:lnTo>
                    <a:pt x="208" y="220"/>
                  </a:lnTo>
                  <a:lnTo>
                    <a:pt x="199" y="227"/>
                  </a:lnTo>
                  <a:lnTo>
                    <a:pt x="199" y="227"/>
                  </a:lnTo>
                  <a:lnTo>
                    <a:pt x="188" y="232"/>
                  </a:lnTo>
                  <a:lnTo>
                    <a:pt x="177" y="236"/>
                  </a:lnTo>
                  <a:lnTo>
                    <a:pt x="164" y="241"/>
                  </a:lnTo>
                  <a:lnTo>
                    <a:pt x="152" y="244"/>
                  </a:lnTo>
                  <a:lnTo>
                    <a:pt x="140" y="245"/>
                  </a:lnTo>
                  <a:lnTo>
                    <a:pt x="128" y="245"/>
                  </a:lnTo>
                  <a:lnTo>
                    <a:pt x="115" y="244"/>
                  </a:lnTo>
                  <a:lnTo>
                    <a:pt x="103" y="242"/>
                  </a:lnTo>
                  <a:lnTo>
                    <a:pt x="91" y="239"/>
                  </a:lnTo>
                  <a:lnTo>
                    <a:pt x="80" y="236"/>
                  </a:lnTo>
                  <a:lnTo>
                    <a:pt x="69" y="231"/>
                  </a:lnTo>
                  <a:lnTo>
                    <a:pt x="59" y="225"/>
                  </a:lnTo>
                  <a:lnTo>
                    <a:pt x="51" y="220"/>
                  </a:lnTo>
                  <a:lnTo>
                    <a:pt x="42" y="211"/>
                  </a:lnTo>
                  <a:lnTo>
                    <a:pt x="35" y="204"/>
                  </a:lnTo>
                  <a:lnTo>
                    <a:pt x="28" y="194"/>
                  </a:lnTo>
                  <a:lnTo>
                    <a:pt x="28" y="194"/>
                  </a:lnTo>
                  <a:lnTo>
                    <a:pt x="22" y="189"/>
                  </a:lnTo>
                  <a:lnTo>
                    <a:pt x="18" y="182"/>
                  </a:lnTo>
                  <a:lnTo>
                    <a:pt x="13" y="175"/>
                  </a:lnTo>
                  <a:lnTo>
                    <a:pt x="8" y="166"/>
                  </a:lnTo>
                  <a:lnTo>
                    <a:pt x="3" y="148"/>
                  </a:lnTo>
                  <a:lnTo>
                    <a:pt x="0" y="130"/>
                  </a:lnTo>
                  <a:lnTo>
                    <a:pt x="0" y="110"/>
                  </a:lnTo>
                  <a:lnTo>
                    <a:pt x="1" y="102"/>
                  </a:lnTo>
                  <a:lnTo>
                    <a:pt x="3" y="92"/>
                  </a:lnTo>
                  <a:lnTo>
                    <a:pt x="6" y="85"/>
                  </a:lnTo>
                  <a:lnTo>
                    <a:pt x="10" y="76"/>
                  </a:lnTo>
                  <a:lnTo>
                    <a:pt x="15" y="69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27" y="57"/>
                  </a:lnTo>
                  <a:lnTo>
                    <a:pt x="24" y="51"/>
                  </a:lnTo>
                  <a:close/>
                  <a:moveTo>
                    <a:pt x="59" y="155"/>
                  </a:moveTo>
                  <a:lnTo>
                    <a:pt x="60" y="159"/>
                  </a:lnTo>
                  <a:lnTo>
                    <a:pt x="60" y="159"/>
                  </a:lnTo>
                  <a:lnTo>
                    <a:pt x="77" y="145"/>
                  </a:lnTo>
                  <a:lnTo>
                    <a:pt x="94" y="132"/>
                  </a:lnTo>
                  <a:lnTo>
                    <a:pt x="128" y="107"/>
                  </a:lnTo>
                  <a:lnTo>
                    <a:pt x="162" y="85"/>
                  </a:lnTo>
                  <a:lnTo>
                    <a:pt x="195" y="61"/>
                  </a:lnTo>
                  <a:lnTo>
                    <a:pt x="195" y="61"/>
                  </a:lnTo>
                  <a:lnTo>
                    <a:pt x="198" y="58"/>
                  </a:lnTo>
                  <a:lnTo>
                    <a:pt x="198" y="54"/>
                  </a:lnTo>
                  <a:lnTo>
                    <a:pt x="198" y="51"/>
                  </a:lnTo>
                  <a:lnTo>
                    <a:pt x="195" y="48"/>
                  </a:lnTo>
                  <a:lnTo>
                    <a:pt x="190" y="41"/>
                  </a:lnTo>
                  <a:lnTo>
                    <a:pt x="183" y="38"/>
                  </a:lnTo>
                  <a:lnTo>
                    <a:pt x="183" y="38"/>
                  </a:lnTo>
                  <a:lnTo>
                    <a:pt x="178" y="37"/>
                  </a:lnTo>
                  <a:lnTo>
                    <a:pt x="176" y="38"/>
                  </a:lnTo>
                  <a:lnTo>
                    <a:pt x="174" y="41"/>
                  </a:lnTo>
                  <a:lnTo>
                    <a:pt x="173" y="44"/>
                  </a:lnTo>
                  <a:lnTo>
                    <a:pt x="174" y="52"/>
                  </a:lnTo>
                  <a:lnTo>
                    <a:pt x="173" y="55"/>
                  </a:lnTo>
                  <a:lnTo>
                    <a:pt x="173" y="57"/>
                  </a:lnTo>
                  <a:lnTo>
                    <a:pt x="173" y="57"/>
                  </a:lnTo>
                  <a:lnTo>
                    <a:pt x="139" y="76"/>
                  </a:lnTo>
                  <a:lnTo>
                    <a:pt x="124" y="88"/>
                  </a:lnTo>
                  <a:lnTo>
                    <a:pt x="110" y="99"/>
                  </a:lnTo>
                  <a:lnTo>
                    <a:pt x="95" y="111"/>
                  </a:lnTo>
                  <a:lnTo>
                    <a:pt x="81" y="124"/>
                  </a:lnTo>
                  <a:lnTo>
                    <a:pt x="70" y="137"/>
                  </a:lnTo>
                  <a:lnTo>
                    <a:pt x="59" y="151"/>
                  </a:lnTo>
                  <a:lnTo>
                    <a:pt x="59" y="155"/>
                  </a:lnTo>
                  <a:close/>
                  <a:moveTo>
                    <a:pt x="34" y="123"/>
                  </a:moveTo>
                  <a:lnTo>
                    <a:pt x="34" y="123"/>
                  </a:lnTo>
                  <a:lnTo>
                    <a:pt x="42" y="113"/>
                  </a:lnTo>
                  <a:lnTo>
                    <a:pt x="46" y="109"/>
                  </a:lnTo>
                  <a:lnTo>
                    <a:pt x="52" y="106"/>
                  </a:lnTo>
                  <a:lnTo>
                    <a:pt x="55" y="103"/>
                  </a:lnTo>
                  <a:lnTo>
                    <a:pt x="58" y="100"/>
                  </a:lnTo>
                  <a:lnTo>
                    <a:pt x="60" y="97"/>
                  </a:lnTo>
                  <a:lnTo>
                    <a:pt x="63" y="95"/>
                  </a:lnTo>
                  <a:lnTo>
                    <a:pt x="67" y="92"/>
                  </a:lnTo>
                  <a:lnTo>
                    <a:pt x="67" y="92"/>
                  </a:lnTo>
                  <a:lnTo>
                    <a:pt x="97" y="64"/>
                  </a:lnTo>
                  <a:lnTo>
                    <a:pt x="112" y="47"/>
                  </a:lnTo>
                  <a:lnTo>
                    <a:pt x="129" y="29"/>
                  </a:lnTo>
                  <a:lnTo>
                    <a:pt x="129" y="29"/>
                  </a:lnTo>
                  <a:lnTo>
                    <a:pt x="117" y="34"/>
                  </a:lnTo>
                  <a:lnTo>
                    <a:pt x="105" y="41"/>
                  </a:lnTo>
                  <a:lnTo>
                    <a:pt x="84" y="55"/>
                  </a:lnTo>
                  <a:lnTo>
                    <a:pt x="63" y="68"/>
                  </a:lnTo>
                  <a:lnTo>
                    <a:pt x="53" y="73"/>
                  </a:lnTo>
                  <a:lnTo>
                    <a:pt x="43" y="78"/>
                  </a:lnTo>
                  <a:lnTo>
                    <a:pt x="43" y="78"/>
                  </a:lnTo>
                  <a:lnTo>
                    <a:pt x="38" y="80"/>
                  </a:lnTo>
                  <a:lnTo>
                    <a:pt x="35" y="86"/>
                  </a:lnTo>
                  <a:lnTo>
                    <a:pt x="32" y="92"/>
                  </a:lnTo>
                  <a:lnTo>
                    <a:pt x="29" y="99"/>
                  </a:lnTo>
                  <a:lnTo>
                    <a:pt x="28" y="114"/>
                  </a:lnTo>
                  <a:lnTo>
                    <a:pt x="28" y="120"/>
                  </a:lnTo>
                  <a:lnTo>
                    <a:pt x="29" y="125"/>
                  </a:lnTo>
                  <a:lnTo>
                    <a:pt x="34" y="123"/>
                  </a:lnTo>
                  <a:close/>
                  <a:moveTo>
                    <a:pt x="129" y="210"/>
                  </a:moveTo>
                  <a:lnTo>
                    <a:pt x="214" y="144"/>
                  </a:lnTo>
                  <a:lnTo>
                    <a:pt x="214" y="144"/>
                  </a:lnTo>
                  <a:lnTo>
                    <a:pt x="216" y="140"/>
                  </a:lnTo>
                  <a:lnTo>
                    <a:pt x="218" y="137"/>
                  </a:lnTo>
                  <a:lnTo>
                    <a:pt x="218" y="128"/>
                  </a:lnTo>
                  <a:lnTo>
                    <a:pt x="216" y="118"/>
                  </a:lnTo>
                  <a:lnTo>
                    <a:pt x="216" y="109"/>
                  </a:lnTo>
                  <a:lnTo>
                    <a:pt x="216" y="109"/>
                  </a:lnTo>
                  <a:lnTo>
                    <a:pt x="211" y="103"/>
                  </a:lnTo>
                  <a:lnTo>
                    <a:pt x="211" y="103"/>
                  </a:lnTo>
                  <a:lnTo>
                    <a:pt x="191" y="130"/>
                  </a:lnTo>
                  <a:lnTo>
                    <a:pt x="170" y="156"/>
                  </a:lnTo>
                  <a:lnTo>
                    <a:pt x="149" y="182"/>
                  </a:lnTo>
                  <a:lnTo>
                    <a:pt x="129" y="210"/>
                  </a:lnTo>
                  <a:lnTo>
                    <a:pt x="129" y="210"/>
                  </a:lnTo>
                  <a:close/>
                  <a:moveTo>
                    <a:pt x="79" y="207"/>
                  </a:moveTo>
                  <a:lnTo>
                    <a:pt x="79" y="207"/>
                  </a:lnTo>
                  <a:lnTo>
                    <a:pt x="83" y="211"/>
                  </a:lnTo>
                  <a:lnTo>
                    <a:pt x="88" y="214"/>
                  </a:lnTo>
                  <a:lnTo>
                    <a:pt x="101" y="220"/>
                  </a:lnTo>
                  <a:lnTo>
                    <a:pt x="101" y="220"/>
                  </a:lnTo>
                  <a:lnTo>
                    <a:pt x="118" y="199"/>
                  </a:lnTo>
                  <a:lnTo>
                    <a:pt x="135" y="175"/>
                  </a:lnTo>
                  <a:lnTo>
                    <a:pt x="155" y="152"/>
                  </a:lnTo>
                  <a:lnTo>
                    <a:pt x="164" y="142"/>
                  </a:lnTo>
                  <a:lnTo>
                    <a:pt x="174" y="134"/>
                  </a:lnTo>
                  <a:lnTo>
                    <a:pt x="174" y="134"/>
                  </a:lnTo>
                  <a:lnTo>
                    <a:pt x="150" y="151"/>
                  </a:lnTo>
                  <a:lnTo>
                    <a:pt x="125" y="168"/>
                  </a:lnTo>
                  <a:lnTo>
                    <a:pt x="101" y="187"/>
                  </a:lnTo>
                  <a:lnTo>
                    <a:pt x="79" y="207"/>
                  </a:lnTo>
                  <a:lnTo>
                    <a:pt x="79" y="207"/>
                  </a:lnTo>
                  <a:close/>
                  <a:moveTo>
                    <a:pt x="46" y="180"/>
                  </a:moveTo>
                  <a:lnTo>
                    <a:pt x="46" y="180"/>
                  </a:lnTo>
                  <a:lnTo>
                    <a:pt x="45" y="182"/>
                  </a:lnTo>
                  <a:lnTo>
                    <a:pt x="46" y="184"/>
                  </a:lnTo>
                  <a:lnTo>
                    <a:pt x="51" y="189"/>
                  </a:lnTo>
                  <a:lnTo>
                    <a:pt x="56" y="193"/>
                  </a:lnTo>
                  <a:lnTo>
                    <a:pt x="59" y="194"/>
                  </a:lnTo>
                  <a:lnTo>
                    <a:pt x="60" y="193"/>
                  </a:lnTo>
                  <a:lnTo>
                    <a:pt x="146" y="113"/>
                  </a:lnTo>
                  <a:lnTo>
                    <a:pt x="146" y="113"/>
                  </a:lnTo>
                  <a:lnTo>
                    <a:pt x="132" y="120"/>
                  </a:lnTo>
                  <a:lnTo>
                    <a:pt x="119" y="127"/>
                  </a:lnTo>
                  <a:lnTo>
                    <a:pt x="95" y="145"/>
                  </a:lnTo>
                  <a:lnTo>
                    <a:pt x="72" y="163"/>
                  </a:lnTo>
                  <a:lnTo>
                    <a:pt x="46" y="180"/>
                  </a:lnTo>
                  <a:lnTo>
                    <a:pt x="46" y="180"/>
                  </a:lnTo>
                  <a:close/>
                  <a:moveTo>
                    <a:pt x="174" y="30"/>
                  </a:moveTo>
                  <a:lnTo>
                    <a:pt x="174" y="30"/>
                  </a:lnTo>
                  <a:lnTo>
                    <a:pt x="160" y="24"/>
                  </a:lnTo>
                  <a:lnTo>
                    <a:pt x="155" y="24"/>
                  </a:lnTo>
                  <a:lnTo>
                    <a:pt x="152" y="24"/>
                  </a:lnTo>
                  <a:lnTo>
                    <a:pt x="149" y="26"/>
                  </a:lnTo>
                  <a:lnTo>
                    <a:pt x="149" y="26"/>
                  </a:lnTo>
                  <a:lnTo>
                    <a:pt x="119" y="57"/>
                  </a:lnTo>
                  <a:lnTo>
                    <a:pt x="104" y="73"/>
                  </a:lnTo>
                  <a:lnTo>
                    <a:pt x="91" y="90"/>
                  </a:lnTo>
                  <a:lnTo>
                    <a:pt x="91" y="90"/>
                  </a:lnTo>
                  <a:lnTo>
                    <a:pt x="112" y="76"/>
                  </a:lnTo>
                  <a:lnTo>
                    <a:pt x="135" y="64"/>
                  </a:lnTo>
                  <a:lnTo>
                    <a:pt x="146" y="57"/>
                  </a:lnTo>
                  <a:lnTo>
                    <a:pt x="156" y="48"/>
                  </a:lnTo>
                  <a:lnTo>
                    <a:pt x="166" y="40"/>
                  </a:lnTo>
                  <a:lnTo>
                    <a:pt x="174" y="30"/>
                  </a:lnTo>
                  <a:lnTo>
                    <a:pt x="174" y="30"/>
                  </a:lnTo>
                  <a:close/>
                  <a:moveTo>
                    <a:pt x="143" y="138"/>
                  </a:moveTo>
                  <a:lnTo>
                    <a:pt x="143" y="138"/>
                  </a:lnTo>
                  <a:lnTo>
                    <a:pt x="159" y="125"/>
                  </a:lnTo>
                  <a:lnTo>
                    <a:pt x="174" y="114"/>
                  </a:lnTo>
                  <a:lnTo>
                    <a:pt x="207" y="92"/>
                  </a:lnTo>
                  <a:lnTo>
                    <a:pt x="207" y="92"/>
                  </a:lnTo>
                  <a:lnTo>
                    <a:pt x="209" y="90"/>
                  </a:lnTo>
                  <a:lnTo>
                    <a:pt x="211" y="88"/>
                  </a:lnTo>
                  <a:lnTo>
                    <a:pt x="212" y="80"/>
                  </a:lnTo>
                  <a:lnTo>
                    <a:pt x="211" y="78"/>
                  </a:lnTo>
                  <a:lnTo>
                    <a:pt x="209" y="73"/>
                  </a:lnTo>
                  <a:lnTo>
                    <a:pt x="208" y="71"/>
                  </a:lnTo>
                  <a:lnTo>
                    <a:pt x="204" y="69"/>
                  </a:lnTo>
                  <a:lnTo>
                    <a:pt x="204" y="69"/>
                  </a:lnTo>
                  <a:lnTo>
                    <a:pt x="194" y="76"/>
                  </a:lnTo>
                  <a:lnTo>
                    <a:pt x="185" y="85"/>
                  </a:lnTo>
                  <a:lnTo>
                    <a:pt x="169" y="102"/>
                  </a:lnTo>
                  <a:lnTo>
                    <a:pt x="153" y="121"/>
                  </a:lnTo>
                  <a:lnTo>
                    <a:pt x="136" y="140"/>
                  </a:lnTo>
                  <a:lnTo>
                    <a:pt x="136" y="140"/>
                  </a:lnTo>
                  <a:lnTo>
                    <a:pt x="140" y="140"/>
                  </a:lnTo>
                  <a:lnTo>
                    <a:pt x="143" y="138"/>
                  </a:lnTo>
                  <a:lnTo>
                    <a:pt x="143" y="138"/>
                  </a:lnTo>
                  <a:close/>
                  <a:moveTo>
                    <a:pt x="232" y="138"/>
                  </a:moveTo>
                  <a:lnTo>
                    <a:pt x="232" y="138"/>
                  </a:lnTo>
                  <a:lnTo>
                    <a:pt x="236" y="131"/>
                  </a:lnTo>
                  <a:lnTo>
                    <a:pt x="239" y="121"/>
                  </a:lnTo>
                  <a:lnTo>
                    <a:pt x="242" y="111"/>
                  </a:lnTo>
                  <a:lnTo>
                    <a:pt x="243" y="100"/>
                  </a:lnTo>
                  <a:lnTo>
                    <a:pt x="243" y="90"/>
                  </a:lnTo>
                  <a:lnTo>
                    <a:pt x="240" y="79"/>
                  </a:lnTo>
                  <a:lnTo>
                    <a:pt x="236" y="71"/>
                  </a:lnTo>
                  <a:lnTo>
                    <a:pt x="230" y="62"/>
                  </a:lnTo>
                  <a:lnTo>
                    <a:pt x="230" y="62"/>
                  </a:lnTo>
                  <a:lnTo>
                    <a:pt x="226" y="59"/>
                  </a:lnTo>
                  <a:lnTo>
                    <a:pt x="226" y="59"/>
                  </a:lnTo>
                  <a:lnTo>
                    <a:pt x="230" y="79"/>
                  </a:lnTo>
                  <a:lnTo>
                    <a:pt x="233" y="99"/>
                  </a:lnTo>
                  <a:lnTo>
                    <a:pt x="233" y="118"/>
                  </a:lnTo>
                  <a:lnTo>
                    <a:pt x="232" y="138"/>
                  </a:lnTo>
                  <a:lnTo>
                    <a:pt x="232" y="138"/>
                  </a:lnTo>
                  <a:close/>
                  <a:moveTo>
                    <a:pt x="139" y="222"/>
                  </a:moveTo>
                  <a:lnTo>
                    <a:pt x="139" y="222"/>
                  </a:lnTo>
                  <a:lnTo>
                    <a:pt x="149" y="221"/>
                  </a:lnTo>
                  <a:lnTo>
                    <a:pt x="157" y="217"/>
                  </a:lnTo>
                  <a:lnTo>
                    <a:pt x="166" y="211"/>
                  </a:lnTo>
                  <a:lnTo>
                    <a:pt x="173" y="204"/>
                  </a:lnTo>
                  <a:lnTo>
                    <a:pt x="178" y="197"/>
                  </a:lnTo>
                  <a:lnTo>
                    <a:pt x="183" y="192"/>
                  </a:lnTo>
                  <a:lnTo>
                    <a:pt x="188" y="182"/>
                  </a:lnTo>
                  <a:lnTo>
                    <a:pt x="188" y="182"/>
                  </a:lnTo>
                  <a:lnTo>
                    <a:pt x="174" y="190"/>
                  </a:lnTo>
                  <a:lnTo>
                    <a:pt x="162" y="200"/>
                  </a:lnTo>
                  <a:lnTo>
                    <a:pt x="150" y="211"/>
                  </a:lnTo>
                  <a:lnTo>
                    <a:pt x="139" y="222"/>
                  </a:lnTo>
                  <a:lnTo>
                    <a:pt x="139" y="222"/>
                  </a:lnTo>
                  <a:close/>
                  <a:moveTo>
                    <a:pt x="103" y="26"/>
                  </a:moveTo>
                  <a:lnTo>
                    <a:pt x="103" y="26"/>
                  </a:lnTo>
                  <a:lnTo>
                    <a:pt x="95" y="27"/>
                  </a:lnTo>
                  <a:lnTo>
                    <a:pt x="88" y="30"/>
                  </a:lnTo>
                  <a:lnTo>
                    <a:pt x="81" y="34"/>
                  </a:lnTo>
                  <a:lnTo>
                    <a:pt x="76" y="38"/>
                  </a:lnTo>
                  <a:lnTo>
                    <a:pt x="63" y="50"/>
                  </a:lnTo>
                  <a:lnTo>
                    <a:pt x="55" y="59"/>
                  </a:lnTo>
                  <a:lnTo>
                    <a:pt x="55" y="59"/>
                  </a:lnTo>
                  <a:lnTo>
                    <a:pt x="67" y="54"/>
                  </a:lnTo>
                  <a:lnTo>
                    <a:pt x="84" y="44"/>
                  </a:lnTo>
                  <a:lnTo>
                    <a:pt x="101" y="34"/>
                  </a:lnTo>
                  <a:lnTo>
                    <a:pt x="105" y="29"/>
                  </a:lnTo>
                  <a:lnTo>
                    <a:pt x="107" y="26"/>
                  </a:lnTo>
                  <a:lnTo>
                    <a:pt x="107" y="26"/>
                  </a:lnTo>
                  <a:lnTo>
                    <a:pt x="103" y="26"/>
                  </a:lnTo>
                  <a:lnTo>
                    <a:pt x="103" y="26"/>
                  </a:lnTo>
                  <a:close/>
                  <a:moveTo>
                    <a:pt x="34" y="156"/>
                  </a:moveTo>
                  <a:lnTo>
                    <a:pt x="34" y="156"/>
                  </a:lnTo>
                  <a:lnTo>
                    <a:pt x="36" y="156"/>
                  </a:lnTo>
                  <a:lnTo>
                    <a:pt x="38" y="155"/>
                  </a:lnTo>
                  <a:lnTo>
                    <a:pt x="39" y="149"/>
                  </a:lnTo>
                  <a:lnTo>
                    <a:pt x="39" y="145"/>
                  </a:lnTo>
                  <a:lnTo>
                    <a:pt x="42" y="142"/>
                  </a:lnTo>
                  <a:lnTo>
                    <a:pt x="45" y="140"/>
                  </a:lnTo>
                  <a:lnTo>
                    <a:pt x="49" y="141"/>
                  </a:lnTo>
                  <a:lnTo>
                    <a:pt x="46" y="138"/>
                  </a:lnTo>
                  <a:lnTo>
                    <a:pt x="46" y="138"/>
                  </a:lnTo>
                  <a:lnTo>
                    <a:pt x="43" y="140"/>
                  </a:lnTo>
                  <a:lnTo>
                    <a:pt x="38" y="142"/>
                  </a:lnTo>
                  <a:lnTo>
                    <a:pt x="29" y="145"/>
                  </a:lnTo>
                  <a:lnTo>
                    <a:pt x="27" y="147"/>
                  </a:lnTo>
                  <a:lnTo>
                    <a:pt x="25" y="149"/>
                  </a:lnTo>
                  <a:lnTo>
                    <a:pt x="28" y="152"/>
                  </a:lnTo>
                  <a:lnTo>
                    <a:pt x="34" y="156"/>
                  </a:lnTo>
                  <a:lnTo>
                    <a:pt x="34" y="156"/>
                  </a:lnTo>
                  <a:close/>
                  <a:moveTo>
                    <a:pt x="190" y="206"/>
                  </a:moveTo>
                  <a:lnTo>
                    <a:pt x="190" y="206"/>
                  </a:lnTo>
                  <a:lnTo>
                    <a:pt x="194" y="204"/>
                  </a:lnTo>
                  <a:lnTo>
                    <a:pt x="198" y="203"/>
                  </a:lnTo>
                  <a:lnTo>
                    <a:pt x="201" y="200"/>
                  </a:lnTo>
                  <a:lnTo>
                    <a:pt x="202" y="196"/>
                  </a:lnTo>
                  <a:lnTo>
                    <a:pt x="205" y="187"/>
                  </a:lnTo>
                  <a:lnTo>
                    <a:pt x="208" y="180"/>
                  </a:lnTo>
                  <a:lnTo>
                    <a:pt x="190" y="206"/>
                  </a:lnTo>
                  <a:close/>
                  <a:moveTo>
                    <a:pt x="136" y="151"/>
                  </a:moveTo>
                  <a:lnTo>
                    <a:pt x="133" y="144"/>
                  </a:lnTo>
                  <a:lnTo>
                    <a:pt x="133" y="144"/>
                  </a:lnTo>
                  <a:lnTo>
                    <a:pt x="129" y="144"/>
                  </a:lnTo>
                  <a:lnTo>
                    <a:pt x="126" y="145"/>
                  </a:lnTo>
                  <a:lnTo>
                    <a:pt x="126" y="148"/>
                  </a:lnTo>
                  <a:lnTo>
                    <a:pt x="126" y="149"/>
                  </a:lnTo>
                  <a:lnTo>
                    <a:pt x="128" y="152"/>
                  </a:lnTo>
                  <a:lnTo>
                    <a:pt x="129" y="152"/>
                  </a:lnTo>
                  <a:lnTo>
                    <a:pt x="132" y="152"/>
                  </a:lnTo>
                  <a:lnTo>
                    <a:pt x="136" y="151"/>
                  </a:lnTo>
                  <a:lnTo>
                    <a:pt x="136" y="151"/>
                  </a:lnTo>
                  <a:close/>
                </a:path>
              </a:pathLst>
            </a:custGeom>
            <a:solidFill>
              <a:srgbClr val="414042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</p:grpSp>
      <p:grpSp>
        <p:nvGrpSpPr>
          <p:cNvPr id="41" name="组合 40"/>
          <p:cNvGrpSpPr/>
          <p:nvPr/>
        </p:nvGrpSpPr>
        <p:grpSpPr>
          <a:xfrm>
            <a:off x="4785750" y="2866199"/>
            <a:ext cx="487277" cy="492185"/>
            <a:chOff x="2021289" y="1786627"/>
            <a:chExt cx="487277" cy="492185"/>
          </a:xfrm>
        </p:grpSpPr>
        <p:sp>
          <p:nvSpPr>
            <p:cNvPr id="42" name="椭圆 31"/>
            <p:cNvSpPr/>
            <p:nvPr/>
          </p:nvSpPr>
          <p:spPr>
            <a:xfrm rot="15654318">
              <a:off x="2018835" y="1789081"/>
              <a:ext cx="492185" cy="487277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solidFill>
              <a:schemeClr val="bg1"/>
            </a:solidFill>
            <a:ln w="25400" cap="rnd">
              <a:solidFill>
                <a:srgbClr val="414042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rgbClr val="414042"/>
                </a:solidFill>
              </a:endParaRPr>
            </a:p>
          </p:txBody>
        </p:sp>
        <p:sp>
          <p:nvSpPr>
            <p:cNvPr id="43" name="Freeform 100"/>
            <p:cNvSpPr>
              <a:spLocks noEditPoints="1"/>
            </p:cNvSpPr>
            <p:nvPr/>
          </p:nvSpPr>
          <p:spPr bwMode="auto">
            <a:xfrm flipH="1" flipV="1">
              <a:off x="2120382" y="1894073"/>
              <a:ext cx="279918" cy="279919"/>
            </a:xfrm>
            <a:custGeom>
              <a:avLst/>
              <a:gdLst/>
              <a:ahLst/>
              <a:cxnLst>
                <a:cxn ang="0">
                  <a:pos x="49" y="26"/>
                </a:cxn>
                <a:cxn ang="0">
                  <a:pos x="117" y="2"/>
                </a:cxn>
                <a:cxn ang="0">
                  <a:pos x="191" y="6"/>
                </a:cxn>
                <a:cxn ang="0">
                  <a:pos x="233" y="33"/>
                </a:cxn>
                <a:cxn ang="0">
                  <a:pos x="256" y="85"/>
                </a:cxn>
                <a:cxn ang="0">
                  <a:pos x="254" y="147"/>
                </a:cxn>
                <a:cxn ang="0">
                  <a:pos x="230" y="193"/>
                </a:cxn>
                <a:cxn ang="0">
                  <a:pos x="199" y="227"/>
                </a:cxn>
                <a:cxn ang="0">
                  <a:pos x="152" y="244"/>
                </a:cxn>
                <a:cxn ang="0">
                  <a:pos x="91" y="239"/>
                </a:cxn>
                <a:cxn ang="0">
                  <a:pos x="42" y="211"/>
                </a:cxn>
                <a:cxn ang="0">
                  <a:pos x="18" y="182"/>
                </a:cxn>
                <a:cxn ang="0">
                  <a:pos x="0" y="110"/>
                </a:cxn>
                <a:cxn ang="0">
                  <a:pos x="15" y="69"/>
                </a:cxn>
                <a:cxn ang="0">
                  <a:pos x="59" y="155"/>
                </a:cxn>
                <a:cxn ang="0">
                  <a:pos x="128" y="107"/>
                </a:cxn>
                <a:cxn ang="0">
                  <a:pos x="198" y="54"/>
                </a:cxn>
                <a:cxn ang="0">
                  <a:pos x="183" y="38"/>
                </a:cxn>
                <a:cxn ang="0">
                  <a:pos x="174" y="52"/>
                </a:cxn>
                <a:cxn ang="0">
                  <a:pos x="124" y="88"/>
                </a:cxn>
                <a:cxn ang="0">
                  <a:pos x="59" y="151"/>
                </a:cxn>
                <a:cxn ang="0">
                  <a:pos x="46" y="109"/>
                </a:cxn>
                <a:cxn ang="0">
                  <a:pos x="63" y="95"/>
                </a:cxn>
                <a:cxn ang="0">
                  <a:pos x="129" y="29"/>
                </a:cxn>
                <a:cxn ang="0">
                  <a:pos x="63" y="68"/>
                </a:cxn>
                <a:cxn ang="0">
                  <a:pos x="35" y="86"/>
                </a:cxn>
                <a:cxn ang="0">
                  <a:pos x="29" y="125"/>
                </a:cxn>
                <a:cxn ang="0">
                  <a:pos x="216" y="140"/>
                </a:cxn>
                <a:cxn ang="0">
                  <a:pos x="216" y="109"/>
                </a:cxn>
                <a:cxn ang="0">
                  <a:pos x="149" y="182"/>
                </a:cxn>
                <a:cxn ang="0">
                  <a:pos x="83" y="211"/>
                </a:cxn>
                <a:cxn ang="0">
                  <a:pos x="135" y="175"/>
                </a:cxn>
                <a:cxn ang="0">
                  <a:pos x="150" y="151"/>
                </a:cxn>
                <a:cxn ang="0">
                  <a:pos x="46" y="180"/>
                </a:cxn>
                <a:cxn ang="0">
                  <a:pos x="56" y="193"/>
                </a:cxn>
                <a:cxn ang="0">
                  <a:pos x="132" y="120"/>
                </a:cxn>
                <a:cxn ang="0">
                  <a:pos x="46" y="180"/>
                </a:cxn>
                <a:cxn ang="0">
                  <a:pos x="152" y="24"/>
                </a:cxn>
                <a:cxn ang="0">
                  <a:pos x="91" y="90"/>
                </a:cxn>
                <a:cxn ang="0">
                  <a:pos x="156" y="48"/>
                </a:cxn>
                <a:cxn ang="0">
                  <a:pos x="143" y="138"/>
                </a:cxn>
                <a:cxn ang="0">
                  <a:pos x="209" y="90"/>
                </a:cxn>
                <a:cxn ang="0">
                  <a:pos x="208" y="71"/>
                </a:cxn>
                <a:cxn ang="0">
                  <a:pos x="169" y="102"/>
                </a:cxn>
                <a:cxn ang="0">
                  <a:pos x="143" y="138"/>
                </a:cxn>
                <a:cxn ang="0">
                  <a:pos x="239" y="121"/>
                </a:cxn>
                <a:cxn ang="0">
                  <a:pos x="236" y="71"/>
                </a:cxn>
                <a:cxn ang="0">
                  <a:pos x="230" y="79"/>
                </a:cxn>
                <a:cxn ang="0">
                  <a:pos x="139" y="222"/>
                </a:cxn>
                <a:cxn ang="0">
                  <a:pos x="173" y="204"/>
                </a:cxn>
                <a:cxn ang="0">
                  <a:pos x="174" y="190"/>
                </a:cxn>
                <a:cxn ang="0">
                  <a:pos x="103" y="26"/>
                </a:cxn>
                <a:cxn ang="0">
                  <a:pos x="76" y="38"/>
                </a:cxn>
                <a:cxn ang="0">
                  <a:pos x="84" y="44"/>
                </a:cxn>
                <a:cxn ang="0">
                  <a:pos x="103" y="26"/>
                </a:cxn>
                <a:cxn ang="0">
                  <a:pos x="38" y="155"/>
                </a:cxn>
                <a:cxn ang="0">
                  <a:pos x="49" y="141"/>
                </a:cxn>
                <a:cxn ang="0">
                  <a:pos x="29" y="145"/>
                </a:cxn>
                <a:cxn ang="0">
                  <a:pos x="34" y="156"/>
                </a:cxn>
                <a:cxn ang="0">
                  <a:pos x="201" y="200"/>
                </a:cxn>
                <a:cxn ang="0">
                  <a:pos x="136" y="151"/>
                </a:cxn>
                <a:cxn ang="0">
                  <a:pos x="126" y="148"/>
                </a:cxn>
                <a:cxn ang="0">
                  <a:pos x="136" y="151"/>
                </a:cxn>
              </a:cxnLst>
              <a:rect l="0" t="0" r="r" b="b"/>
              <a:pathLst>
                <a:path w="258" h="245">
                  <a:moveTo>
                    <a:pt x="24" y="51"/>
                  </a:moveTo>
                  <a:lnTo>
                    <a:pt x="24" y="51"/>
                  </a:lnTo>
                  <a:lnTo>
                    <a:pt x="31" y="43"/>
                  </a:lnTo>
                  <a:lnTo>
                    <a:pt x="39" y="33"/>
                  </a:lnTo>
                  <a:lnTo>
                    <a:pt x="49" y="26"/>
                  </a:lnTo>
                  <a:lnTo>
                    <a:pt x="62" y="19"/>
                  </a:lnTo>
                  <a:lnTo>
                    <a:pt x="74" y="13"/>
                  </a:lnTo>
                  <a:lnTo>
                    <a:pt x="87" y="7"/>
                  </a:lnTo>
                  <a:lnTo>
                    <a:pt x="103" y="5"/>
                  </a:lnTo>
                  <a:lnTo>
                    <a:pt x="117" y="2"/>
                  </a:lnTo>
                  <a:lnTo>
                    <a:pt x="132" y="0"/>
                  </a:lnTo>
                  <a:lnTo>
                    <a:pt x="147" y="0"/>
                  </a:lnTo>
                  <a:lnTo>
                    <a:pt x="162" y="0"/>
                  </a:lnTo>
                  <a:lnTo>
                    <a:pt x="177" y="3"/>
                  </a:lnTo>
                  <a:lnTo>
                    <a:pt x="191" y="6"/>
                  </a:lnTo>
                  <a:lnTo>
                    <a:pt x="204" y="12"/>
                  </a:lnTo>
                  <a:lnTo>
                    <a:pt x="215" y="17"/>
                  </a:lnTo>
                  <a:lnTo>
                    <a:pt x="226" y="26"/>
                  </a:lnTo>
                  <a:lnTo>
                    <a:pt x="226" y="26"/>
                  </a:lnTo>
                  <a:lnTo>
                    <a:pt x="233" y="33"/>
                  </a:lnTo>
                  <a:lnTo>
                    <a:pt x="240" y="41"/>
                  </a:lnTo>
                  <a:lnTo>
                    <a:pt x="246" y="51"/>
                  </a:lnTo>
                  <a:lnTo>
                    <a:pt x="250" y="62"/>
                  </a:lnTo>
                  <a:lnTo>
                    <a:pt x="253" y="73"/>
                  </a:lnTo>
                  <a:lnTo>
                    <a:pt x="256" y="85"/>
                  </a:lnTo>
                  <a:lnTo>
                    <a:pt x="257" y="97"/>
                  </a:lnTo>
                  <a:lnTo>
                    <a:pt x="258" y="110"/>
                  </a:lnTo>
                  <a:lnTo>
                    <a:pt x="257" y="123"/>
                  </a:lnTo>
                  <a:lnTo>
                    <a:pt x="257" y="134"/>
                  </a:lnTo>
                  <a:lnTo>
                    <a:pt x="254" y="147"/>
                  </a:lnTo>
                  <a:lnTo>
                    <a:pt x="251" y="158"/>
                  </a:lnTo>
                  <a:lnTo>
                    <a:pt x="247" y="168"/>
                  </a:lnTo>
                  <a:lnTo>
                    <a:pt x="243" y="177"/>
                  </a:lnTo>
                  <a:lnTo>
                    <a:pt x="237" y="186"/>
                  </a:lnTo>
                  <a:lnTo>
                    <a:pt x="230" y="193"/>
                  </a:lnTo>
                  <a:lnTo>
                    <a:pt x="230" y="193"/>
                  </a:lnTo>
                  <a:lnTo>
                    <a:pt x="223" y="201"/>
                  </a:lnTo>
                  <a:lnTo>
                    <a:pt x="216" y="211"/>
                  </a:lnTo>
                  <a:lnTo>
                    <a:pt x="208" y="220"/>
                  </a:lnTo>
                  <a:lnTo>
                    <a:pt x="199" y="227"/>
                  </a:lnTo>
                  <a:lnTo>
                    <a:pt x="199" y="227"/>
                  </a:lnTo>
                  <a:lnTo>
                    <a:pt x="188" y="232"/>
                  </a:lnTo>
                  <a:lnTo>
                    <a:pt x="177" y="236"/>
                  </a:lnTo>
                  <a:lnTo>
                    <a:pt x="164" y="241"/>
                  </a:lnTo>
                  <a:lnTo>
                    <a:pt x="152" y="244"/>
                  </a:lnTo>
                  <a:lnTo>
                    <a:pt x="140" y="245"/>
                  </a:lnTo>
                  <a:lnTo>
                    <a:pt x="128" y="245"/>
                  </a:lnTo>
                  <a:lnTo>
                    <a:pt x="115" y="244"/>
                  </a:lnTo>
                  <a:lnTo>
                    <a:pt x="103" y="242"/>
                  </a:lnTo>
                  <a:lnTo>
                    <a:pt x="91" y="239"/>
                  </a:lnTo>
                  <a:lnTo>
                    <a:pt x="80" y="236"/>
                  </a:lnTo>
                  <a:lnTo>
                    <a:pt x="69" y="231"/>
                  </a:lnTo>
                  <a:lnTo>
                    <a:pt x="59" y="225"/>
                  </a:lnTo>
                  <a:lnTo>
                    <a:pt x="51" y="220"/>
                  </a:lnTo>
                  <a:lnTo>
                    <a:pt x="42" y="211"/>
                  </a:lnTo>
                  <a:lnTo>
                    <a:pt x="35" y="204"/>
                  </a:lnTo>
                  <a:lnTo>
                    <a:pt x="28" y="194"/>
                  </a:lnTo>
                  <a:lnTo>
                    <a:pt x="28" y="194"/>
                  </a:lnTo>
                  <a:lnTo>
                    <a:pt x="22" y="189"/>
                  </a:lnTo>
                  <a:lnTo>
                    <a:pt x="18" y="182"/>
                  </a:lnTo>
                  <a:lnTo>
                    <a:pt x="13" y="175"/>
                  </a:lnTo>
                  <a:lnTo>
                    <a:pt x="8" y="166"/>
                  </a:lnTo>
                  <a:lnTo>
                    <a:pt x="3" y="148"/>
                  </a:lnTo>
                  <a:lnTo>
                    <a:pt x="0" y="130"/>
                  </a:lnTo>
                  <a:lnTo>
                    <a:pt x="0" y="110"/>
                  </a:lnTo>
                  <a:lnTo>
                    <a:pt x="1" y="102"/>
                  </a:lnTo>
                  <a:lnTo>
                    <a:pt x="3" y="92"/>
                  </a:lnTo>
                  <a:lnTo>
                    <a:pt x="6" y="85"/>
                  </a:lnTo>
                  <a:lnTo>
                    <a:pt x="10" y="76"/>
                  </a:lnTo>
                  <a:lnTo>
                    <a:pt x="15" y="69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27" y="57"/>
                  </a:lnTo>
                  <a:lnTo>
                    <a:pt x="24" y="51"/>
                  </a:lnTo>
                  <a:close/>
                  <a:moveTo>
                    <a:pt x="59" y="155"/>
                  </a:moveTo>
                  <a:lnTo>
                    <a:pt x="60" y="159"/>
                  </a:lnTo>
                  <a:lnTo>
                    <a:pt x="60" y="159"/>
                  </a:lnTo>
                  <a:lnTo>
                    <a:pt x="77" y="145"/>
                  </a:lnTo>
                  <a:lnTo>
                    <a:pt x="94" y="132"/>
                  </a:lnTo>
                  <a:lnTo>
                    <a:pt x="128" y="107"/>
                  </a:lnTo>
                  <a:lnTo>
                    <a:pt x="162" y="85"/>
                  </a:lnTo>
                  <a:lnTo>
                    <a:pt x="195" y="61"/>
                  </a:lnTo>
                  <a:lnTo>
                    <a:pt x="195" y="61"/>
                  </a:lnTo>
                  <a:lnTo>
                    <a:pt x="198" y="58"/>
                  </a:lnTo>
                  <a:lnTo>
                    <a:pt x="198" y="54"/>
                  </a:lnTo>
                  <a:lnTo>
                    <a:pt x="198" y="51"/>
                  </a:lnTo>
                  <a:lnTo>
                    <a:pt x="195" y="48"/>
                  </a:lnTo>
                  <a:lnTo>
                    <a:pt x="190" y="41"/>
                  </a:lnTo>
                  <a:lnTo>
                    <a:pt x="183" y="38"/>
                  </a:lnTo>
                  <a:lnTo>
                    <a:pt x="183" y="38"/>
                  </a:lnTo>
                  <a:lnTo>
                    <a:pt x="178" y="37"/>
                  </a:lnTo>
                  <a:lnTo>
                    <a:pt x="176" y="38"/>
                  </a:lnTo>
                  <a:lnTo>
                    <a:pt x="174" y="41"/>
                  </a:lnTo>
                  <a:lnTo>
                    <a:pt x="173" y="44"/>
                  </a:lnTo>
                  <a:lnTo>
                    <a:pt x="174" y="52"/>
                  </a:lnTo>
                  <a:lnTo>
                    <a:pt x="173" y="55"/>
                  </a:lnTo>
                  <a:lnTo>
                    <a:pt x="173" y="57"/>
                  </a:lnTo>
                  <a:lnTo>
                    <a:pt x="173" y="57"/>
                  </a:lnTo>
                  <a:lnTo>
                    <a:pt x="139" y="76"/>
                  </a:lnTo>
                  <a:lnTo>
                    <a:pt x="124" y="88"/>
                  </a:lnTo>
                  <a:lnTo>
                    <a:pt x="110" y="99"/>
                  </a:lnTo>
                  <a:lnTo>
                    <a:pt x="95" y="111"/>
                  </a:lnTo>
                  <a:lnTo>
                    <a:pt x="81" y="124"/>
                  </a:lnTo>
                  <a:lnTo>
                    <a:pt x="70" y="137"/>
                  </a:lnTo>
                  <a:lnTo>
                    <a:pt x="59" y="151"/>
                  </a:lnTo>
                  <a:lnTo>
                    <a:pt x="59" y="155"/>
                  </a:lnTo>
                  <a:close/>
                  <a:moveTo>
                    <a:pt x="34" y="123"/>
                  </a:moveTo>
                  <a:lnTo>
                    <a:pt x="34" y="123"/>
                  </a:lnTo>
                  <a:lnTo>
                    <a:pt x="42" y="113"/>
                  </a:lnTo>
                  <a:lnTo>
                    <a:pt x="46" y="109"/>
                  </a:lnTo>
                  <a:lnTo>
                    <a:pt x="52" y="106"/>
                  </a:lnTo>
                  <a:lnTo>
                    <a:pt x="55" y="103"/>
                  </a:lnTo>
                  <a:lnTo>
                    <a:pt x="58" y="100"/>
                  </a:lnTo>
                  <a:lnTo>
                    <a:pt x="60" y="97"/>
                  </a:lnTo>
                  <a:lnTo>
                    <a:pt x="63" y="95"/>
                  </a:lnTo>
                  <a:lnTo>
                    <a:pt x="67" y="92"/>
                  </a:lnTo>
                  <a:lnTo>
                    <a:pt x="67" y="92"/>
                  </a:lnTo>
                  <a:lnTo>
                    <a:pt x="97" y="64"/>
                  </a:lnTo>
                  <a:lnTo>
                    <a:pt x="112" y="47"/>
                  </a:lnTo>
                  <a:lnTo>
                    <a:pt x="129" y="29"/>
                  </a:lnTo>
                  <a:lnTo>
                    <a:pt x="129" y="29"/>
                  </a:lnTo>
                  <a:lnTo>
                    <a:pt x="117" y="34"/>
                  </a:lnTo>
                  <a:lnTo>
                    <a:pt x="105" y="41"/>
                  </a:lnTo>
                  <a:lnTo>
                    <a:pt x="84" y="55"/>
                  </a:lnTo>
                  <a:lnTo>
                    <a:pt x="63" y="68"/>
                  </a:lnTo>
                  <a:lnTo>
                    <a:pt x="53" y="73"/>
                  </a:lnTo>
                  <a:lnTo>
                    <a:pt x="43" y="78"/>
                  </a:lnTo>
                  <a:lnTo>
                    <a:pt x="43" y="78"/>
                  </a:lnTo>
                  <a:lnTo>
                    <a:pt x="38" y="80"/>
                  </a:lnTo>
                  <a:lnTo>
                    <a:pt x="35" y="86"/>
                  </a:lnTo>
                  <a:lnTo>
                    <a:pt x="32" y="92"/>
                  </a:lnTo>
                  <a:lnTo>
                    <a:pt x="29" y="99"/>
                  </a:lnTo>
                  <a:lnTo>
                    <a:pt x="28" y="114"/>
                  </a:lnTo>
                  <a:lnTo>
                    <a:pt x="28" y="120"/>
                  </a:lnTo>
                  <a:lnTo>
                    <a:pt x="29" y="125"/>
                  </a:lnTo>
                  <a:lnTo>
                    <a:pt x="34" y="123"/>
                  </a:lnTo>
                  <a:close/>
                  <a:moveTo>
                    <a:pt x="129" y="210"/>
                  </a:moveTo>
                  <a:lnTo>
                    <a:pt x="214" y="144"/>
                  </a:lnTo>
                  <a:lnTo>
                    <a:pt x="214" y="144"/>
                  </a:lnTo>
                  <a:lnTo>
                    <a:pt x="216" y="140"/>
                  </a:lnTo>
                  <a:lnTo>
                    <a:pt x="218" y="137"/>
                  </a:lnTo>
                  <a:lnTo>
                    <a:pt x="218" y="128"/>
                  </a:lnTo>
                  <a:lnTo>
                    <a:pt x="216" y="118"/>
                  </a:lnTo>
                  <a:lnTo>
                    <a:pt x="216" y="109"/>
                  </a:lnTo>
                  <a:lnTo>
                    <a:pt x="216" y="109"/>
                  </a:lnTo>
                  <a:lnTo>
                    <a:pt x="211" y="103"/>
                  </a:lnTo>
                  <a:lnTo>
                    <a:pt x="211" y="103"/>
                  </a:lnTo>
                  <a:lnTo>
                    <a:pt x="191" y="130"/>
                  </a:lnTo>
                  <a:lnTo>
                    <a:pt x="170" y="156"/>
                  </a:lnTo>
                  <a:lnTo>
                    <a:pt x="149" y="182"/>
                  </a:lnTo>
                  <a:lnTo>
                    <a:pt x="129" y="210"/>
                  </a:lnTo>
                  <a:lnTo>
                    <a:pt x="129" y="210"/>
                  </a:lnTo>
                  <a:close/>
                  <a:moveTo>
                    <a:pt x="79" y="207"/>
                  </a:moveTo>
                  <a:lnTo>
                    <a:pt x="79" y="207"/>
                  </a:lnTo>
                  <a:lnTo>
                    <a:pt x="83" y="211"/>
                  </a:lnTo>
                  <a:lnTo>
                    <a:pt x="88" y="214"/>
                  </a:lnTo>
                  <a:lnTo>
                    <a:pt x="101" y="220"/>
                  </a:lnTo>
                  <a:lnTo>
                    <a:pt x="101" y="220"/>
                  </a:lnTo>
                  <a:lnTo>
                    <a:pt x="118" y="199"/>
                  </a:lnTo>
                  <a:lnTo>
                    <a:pt x="135" y="175"/>
                  </a:lnTo>
                  <a:lnTo>
                    <a:pt x="155" y="152"/>
                  </a:lnTo>
                  <a:lnTo>
                    <a:pt x="164" y="142"/>
                  </a:lnTo>
                  <a:lnTo>
                    <a:pt x="174" y="134"/>
                  </a:lnTo>
                  <a:lnTo>
                    <a:pt x="174" y="134"/>
                  </a:lnTo>
                  <a:lnTo>
                    <a:pt x="150" y="151"/>
                  </a:lnTo>
                  <a:lnTo>
                    <a:pt x="125" y="168"/>
                  </a:lnTo>
                  <a:lnTo>
                    <a:pt x="101" y="187"/>
                  </a:lnTo>
                  <a:lnTo>
                    <a:pt x="79" y="207"/>
                  </a:lnTo>
                  <a:lnTo>
                    <a:pt x="79" y="207"/>
                  </a:lnTo>
                  <a:close/>
                  <a:moveTo>
                    <a:pt x="46" y="180"/>
                  </a:moveTo>
                  <a:lnTo>
                    <a:pt x="46" y="180"/>
                  </a:lnTo>
                  <a:lnTo>
                    <a:pt x="45" y="182"/>
                  </a:lnTo>
                  <a:lnTo>
                    <a:pt x="46" y="184"/>
                  </a:lnTo>
                  <a:lnTo>
                    <a:pt x="51" y="189"/>
                  </a:lnTo>
                  <a:lnTo>
                    <a:pt x="56" y="193"/>
                  </a:lnTo>
                  <a:lnTo>
                    <a:pt x="59" y="194"/>
                  </a:lnTo>
                  <a:lnTo>
                    <a:pt x="60" y="193"/>
                  </a:lnTo>
                  <a:lnTo>
                    <a:pt x="146" y="113"/>
                  </a:lnTo>
                  <a:lnTo>
                    <a:pt x="146" y="113"/>
                  </a:lnTo>
                  <a:lnTo>
                    <a:pt x="132" y="120"/>
                  </a:lnTo>
                  <a:lnTo>
                    <a:pt x="119" y="127"/>
                  </a:lnTo>
                  <a:lnTo>
                    <a:pt x="95" y="145"/>
                  </a:lnTo>
                  <a:lnTo>
                    <a:pt x="72" y="163"/>
                  </a:lnTo>
                  <a:lnTo>
                    <a:pt x="46" y="180"/>
                  </a:lnTo>
                  <a:lnTo>
                    <a:pt x="46" y="180"/>
                  </a:lnTo>
                  <a:close/>
                  <a:moveTo>
                    <a:pt x="174" y="30"/>
                  </a:moveTo>
                  <a:lnTo>
                    <a:pt x="174" y="30"/>
                  </a:lnTo>
                  <a:lnTo>
                    <a:pt x="160" y="24"/>
                  </a:lnTo>
                  <a:lnTo>
                    <a:pt x="155" y="24"/>
                  </a:lnTo>
                  <a:lnTo>
                    <a:pt x="152" y="24"/>
                  </a:lnTo>
                  <a:lnTo>
                    <a:pt x="149" y="26"/>
                  </a:lnTo>
                  <a:lnTo>
                    <a:pt x="149" y="26"/>
                  </a:lnTo>
                  <a:lnTo>
                    <a:pt x="119" y="57"/>
                  </a:lnTo>
                  <a:lnTo>
                    <a:pt x="104" y="73"/>
                  </a:lnTo>
                  <a:lnTo>
                    <a:pt x="91" y="90"/>
                  </a:lnTo>
                  <a:lnTo>
                    <a:pt x="91" y="90"/>
                  </a:lnTo>
                  <a:lnTo>
                    <a:pt x="112" y="76"/>
                  </a:lnTo>
                  <a:lnTo>
                    <a:pt x="135" y="64"/>
                  </a:lnTo>
                  <a:lnTo>
                    <a:pt x="146" y="57"/>
                  </a:lnTo>
                  <a:lnTo>
                    <a:pt x="156" y="48"/>
                  </a:lnTo>
                  <a:lnTo>
                    <a:pt x="166" y="40"/>
                  </a:lnTo>
                  <a:lnTo>
                    <a:pt x="174" y="30"/>
                  </a:lnTo>
                  <a:lnTo>
                    <a:pt x="174" y="30"/>
                  </a:lnTo>
                  <a:close/>
                  <a:moveTo>
                    <a:pt x="143" y="138"/>
                  </a:moveTo>
                  <a:lnTo>
                    <a:pt x="143" y="138"/>
                  </a:lnTo>
                  <a:lnTo>
                    <a:pt x="159" y="125"/>
                  </a:lnTo>
                  <a:lnTo>
                    <a:pt x="174" y="114"/>
                  </a:lnTo>
                  <a:lnTo>
                    <a:pt x="207" y="92"/>
                  </a:lnTo>
                  <a:lnTo>
                    <a:pt x="207" y="92"/>
                  </a:lnTo>
                  <a:lnTo>
                    <a:pt x="209" y="90"/>
                  </a:lnTo>
                  <a:lnTo>
                    <a:pt x="211" y="88"/>
                  </a:lnTo>
                  <a:lnTo>
                    <a:pt x="212" y="80"/>
                  </a:lnTo>
                  <a:lnTo>
                    <a:pt x="211" y="78"/>
                  </a:lnTo>
                  <a:lnTo>
                    <a:pt x="209" y="73"/>
                  </a:lnTo>
                  <a:lnTo>
                    <a:pt x="208" y="71"/>
                  </a:lnTo>
                  <a:lnTo>
                    <a:pt x="204" y="69"/>
                  </a:lnTo>
                  <a:lnTo>
                    <a:pt x="204" y="69"/>
                  </a:lnTo>
                  <a:lnTo>
                    <a:pt x="194" y="76"/>
                  </a:lnTo>
                  <a:lnTo>
                    <a:pt x="185" y="85"/>
                  </a:lnTo>
                  <a:lnTo>
                    <a:pt x="169" y="102"/>
                  </a:lnTo>
                  <a:lnTo>
                    <a:pt x="153" y="121"/>
                  </a:lnTo>
                  <a:lnTo>
                    <a:pt x="136" y="140"/>
                  </a:lnTo>
                  <a:lnTo>
                    <a:pt x="136" y="140"/>
                  </a:lnTo>
                  <a:lnTo>
                    <a:pt x="140" y="140"/>
                  </a:lnTo>
                  <a:lnTo>
                    <a:pt x="143" y="138"/>
                  </a:lnTo>
                  <a:lnTo>
                    <a:pt x="143" y="138"/>
                  </a:lnTo>
                  <a:close/>
                  <a:moveTo>
                    <a:pt x="232" y="138"/>
                  </a:moveTo>
                  <a:lnTo>
                    <a:pt x="232" y="138"/>
                  </a:lnTo>
                  <a:lnTo>
                    <a:pt x="236" y="131"/>
                  </a:lnTo>
                  <a:lnTo>
                    <a:pt x="239" y="121"/>
                  </a:lnTo>
                  <a:lnTo>
                    <a:pt x="242" y="111"/>
                  </a:lnTo>
                  <a:lnTo>
                    <a:pt x="243" y="100"/>
                  </a:lnTo>
                  <a:lnTo>
                    <a:pt x="243" y="90"/>
                  </a:lnTo>
                  <a:lnTo>
                    <a:pt x="240" y="79"/>
                  </a:lnTo>
                  <a:lnTo>
                    <a:pt x="236" y="71"/>
                  </a:lnTo>
                  <a:lnTo>
                    <a:pt x="230" y="62"/>
                  </a:lnTo>
                  <a:lnTo>
                    <a:pt x="230" y="62"/>
                  </a:lnTo>
                  <a:lnTo>
                    <a:pt x="226" y="59"/>
                  </a:lnTo>
                  <a:lnTo>
                    <a:pt x="226" y="59"/>
                  </a:lnTo>
                  <a:lnTo>
                    <a:pt x="230" y="79"/>
                  </a:lnTo>
                  <a:lnTo>
                    <a:pt x="233" y="99"/>
                  </a:lnTo>
                  <a:lnTo>
                    <a:pt x="233" y="118"/>
                  </a:lnTo>
                  <a:lnTo>
                    <a:pt x="232" y="138"/>
                  </a:lnTo>
                  <a:lnTo>
                    <a:pt x="232" y="138"/>
                  </a:lnTo>
                  <a:close/>
                  <a:moveTo>
                    <a:pt x="139" y="222"/>
                  </a:moveTo>
                  <a:lnTo>
                    <a:pt x="139" y="222"/>
                  </a:lnTo>
                  <a:lnTo>
                    <a:pt x="149" y="221"/>
                  </a:lnTo>
                  <a:lnTo>
                    <a:pt x="157" y="217"/>
                  </a:lnTo>
                  <a:lnTo>
                    <a:pt x="166" y="211"/>
                  </a:lnTo>
                  <a:lnTo>
                    <a:pt x="173" y="204"/>
                  </a:lnTo>
                  <a:lnTo>
                    <a:pt x="178" y="197"/>
                  </a:lnTo>
                  <a:lnTo>
                    <a:pt x="183" y="192"/>
                  </a:lnTo>
                  <a:lnTo>
                    <a:pt x="188" y="182"/>
                  </a:lnTo>
                  <a:lnTo>
                    <a:pt x="188" y="182"/>
                  </a:lnTo>
                  <a:lnTo>
                    <a:pt x="174" y="190"/>
                  </a:lnTo>
                  <a:lnTo>
                    <a:pt x="162" y="200"/>
                  </a:lnTo>
                  <a:lnTo>
                    <a:pt x="150" y="211"/>
                  </a:lnTo>
                  <a:lnTo>
                    <a:pt x="139" y="222"/>
                  </a:lnTo>
                  <a:lnTo>
                    <a:pt x="139" y="222"/>
                  </a:lnTo>
                  <a:close/>
                  <a:moveTo>
                    <a:pt x="103" y="26"/>
                  </a:moveTo>
                  <a:lnTo>
                    <a:pt x="103" y="26"/>
                  </a:lnTo>
                  <a:lnTo>
                    <a:pt x="95" y="27"/>
                  </a:lnTo>
                  <a:lnTo>
                    <a:pt x="88" y="30"/>
                  </a:lnTo>
                  <a:lnTo>
                    <a:pt x="81" y="34"/>
                  </a:lnTo>
                  <a:lnTo>
                    <a:pt x="76" y="38"/>
                  </a:lnTo>
                  <a:lnTo>
                    <a:pt x="63" y="50"/>
                  </a:lnTo>
                  <a:lnTo>
                    <a:pt x="55" y="59"/>
                  </a:lnTo>
                  <a:lnTo>
                    <a:pt x="55" y="59"/>
                  </a:lnTo>
                  <a:lnTo>
                    <a:pt x="67" y="54"/>
                  </a:lnTo>
                  <a:lnTo>
                    <a:pt x="84" y="44"/>
                  </a:lnTo>
                  <a:lnTo>
                    <a:pt x="101" y="34"/>
                  </a:lnTo>
                  <a:lnTo>
                    <a:pt x="105" y="29"/>
                  </a:lnTo>
                  <a:lnTo>
                    <a:pt x="107" y="26"/>
                  </a:lnTo>
                  <a:lnTo>
                    <a:pt x="107" y="26"/>
                  </a:lnTo>
                  <a:lnTo>
                    <a:pt x="103" y="26"/>
                  </a:lnTo>
                  <a:lnTo>
                    <a:pt x="103" y="26"/>
                  </a:lnTo>
                  <a:close/>
                  <a:moveTo>
                    <a:pt x="34" y="156"/>
                  </a:moveTo>
                  <a:lnTo>
                    <a:pt x="34" y="156"/>
                  </a:lnTo>
                  <a:lnTo>
                    <a:pt x="36" y="156"/>
                  </a:lnTo>
                  <a:lnTo>
                    <a:pt x="38" y="155"/>
                  </a:lnTo>
                  <a:lnTo>
                    <a:pt x="39" y="149"/>
                  </a:lnTo>
                  <a:lnTo>
                    <a:pt x="39" y="145"/>
                  </a:lnTo>
                  <a:lnTo>
                    <a:pt x="42" y="142"/>
                  </a:lnTo>
                  <a:lnTo>
                    <a:pt x="45" y="140"/>
                  </a:lnTo>
                  <a:lnTo>
                    <a:pt x="49" y="141"/>
                  </a:lnTo>
                  <a:lnTo>
                    <a:pt x="46" y="138"/>
                  </a:lnTo>
                  <a:lnTo>
                    <a:pt x="46" y="138"/>
                  </a:lnTo>
                  <a:lnTo>
                    <a:pt x="43" y="140"/>
                  </a:lnTo>
                  <a:lnTo>
                    <a:pt x="38" y="142"/>
                  </a:lnTo>
                  <a:lnTo>
                    <a:pt x="29" y="145"/>
                  </a:lnTo>
                  <a:lnTo>
                    <a:pt x="27" y="147"/>
                  </a:lnTo>
                  <a:lnTo>
                    <a:pt x="25" y="149"/>
                  </a:lnTo>
                  <a:lnTo>
                    <a:pt x="28" y="152"/>
                  </a:lnTo>
                  <a:lnTo>
                    <a:pt x="34" y="156"/>
                  </a:lnTo>
                  <a:lnTo>
                    <a:pt x="34" y="156"/>
                  </a:lnTo>
                  <a:close/>
                  <a:moveTo>
                    <a:pt x="190" y="206"/>
                  </a:moveTo>
                  <a:lnTo>
                    <a:pt x="190" y="206"/>
                  </a:lnTo>
                  <a:lnTo>
                    <a:pt x="194" y="204"/>
                  </a:lnTo>
                  <a:lnTo>
                    <a:pt x="198" y="203"/>
                  </a:lnTo>
                  <a:lnTo>
                    <a:pt x="201" y="200"/>
                  </a:lnTo>
                  <a:lnTo>
                    <a:pt x="202" y="196"/>
                  </a:lnTo>
                  <a:lnTo>
                    <a:pt x="205" y="187"/>
                  </a:lnTo>
                  <a:lnTo>
                    <a:pt x="208" y="180"/>
                  </a:lnTo>
                  <a:lnTo>
                    <a:pt x="190" y="206"/>
                  </a:lnTo>
                  <a:close/>
                  <a:moveTo>
                    <a:pt x="136" y="151"/>
                  </a:moveTo>
                  <a:lnTo>
                    <a:pt x="133" y="144"/>
                  </a:lnTo>
                  <a:lnTo>
                    <a:pt x="133" y="144"/>
                  </a:lnTo>
                  <a:lnTo>
                    <a:pt x="129" y="144"/>
                  </a:lnTo>
                  <a:lnTo>
                    <a:pt x="126" y="145"/>
                  </a:lnTo>
                  <a:lnTo>
                    <a:pt x="126" y="148"/>
                  </a:lnTo>
                  <a:lnTo>
                    <a:pt x="126" y="149"/>
                  </a:lnTo>
                  <a:lnTo>
                    <a:pt x="128" y="152"/>
                  </a:lnTo>
                  <a:lnTo>
                    <a:pt x="129" y="152"/>
                  </a:lnTo>
                  <a:lnTo>
                    <a:pt x="132" y="152"/>
                  </a:lnTo>
                  <a:lnTo>
                    <a:pt x="136" y="151"/>
                  </a:lnTo>
                  <a:lnTo>
                    <a:pt x="136" y="151"/>
                  </a:lnTo>
                  <a:close/>
                </a:path>
              </a:pathLst>
            </a:custGeom>
            <a:solidFill>
              <a:srgbClr val="414042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</p:grpSp>
      <p:grpSp>
        <p:nvGrpSpPr>
          <p:cNvPr id="44" name="组合 43"/>
          <p:cNvGrpSpPr/>
          <p:nvPr/>
        </p:nvGrpSpPr>
        <p:grpSpPr>
          <a:xfrm>
            <a:off x="7376317" y="2197017"/>
            <a:ext cx="487277" cy="492185"/>
            <a:chOff x="2021289" y="1786627"/>
            <a:chExt cx="487277" cy="492185"/>
          </a:xfrm>
        </p:grpSpPr>
        <p:sp>
          <p:nvSpPr>
            <p:cNvPr id="45" name="椭圆 31"/>
            <p:cNvSpPr/>
            <p:nvPr/>
          </p:nvSpPr>
          <p:spPr>
            <a:xfrm rot="15654318">
              <a:off x="2018835" y="1789081"/>
              <a:ext cx="492185" cy="487277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solidFill>
              <a:schemeClr val="bg1"/>
            </a:solidFill>
            <a:ln w="25400" cap="rnd">
              <a:solidFill>
                <a:srgbClr val="414042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rgbClr val="414042"/>
                </a:solidFill>
              </a:endParaRPr>
            </a:p>
          </p:txBody>
        </p:sp>
        <p:sp>
          <p:nvSpPr>
            <p:cNvPr id="46" name="Freeform 100"/>
            <p:cNvSpPr>
              <a:spLocks noEditPoints="1"/>
            </p:cNvSpPr>
            <p:nvPr/>
          </p:nvSpPr>
          <p:spPr bwMode="auto">
            <a:xfrm flipH="1" flipV="1">
              <a:off x="2120382" y="1894073"/>
              <a:ext cx="279918" cy="279919"/>
            </a:xfrm>
            <a:custGeom>
              <a:avLst/>
              <a:gdLst/>
              <a:ahLst/>
              <a:cxnLst>
                <a:cxn ang="0">
                  <a:pos x="49" y="26"/>
                </a:cxn>
                <a:cxn ang="0">
                  <a:pos x="117" y="2"/>
                </a:cxn>
                <a:cxn ang="0">
                  <a:pos x="191" y="6"/>
                </a:cxn>
                <a:cxn ang="0">
                  <a:pos x="233" y="33"/>
                </a:cxn>
                <a:cxn ang="0">
                  <a:pos x="256" y="85"/>
                </a:cxn>
                <a:cxn ang="0">
                  <a:pos x="254" y="147"/>
                </a:cxn>
                <a:cxn ang="0">
                  <a:pos x="230" y="193"/>
                </a:cxn>
                <a:cxn ang="0">
                  <a:pos x="199" y="227"/>
                </a:cxn>
                <a:cxn ang="0">
                  <a:pos x="152" y="244"/>
                </a:cxn>
                <a:cxn ang="0">
                  <a:pos x="91" y="239"/>
                </a:cxn>
                <a:cxn ang="0">
                  <a:pos x="42" y="211"/>
                </a:cxn>
                <a:cxn ang="0">
                  <a:pos x="18" y="182"/>
                </a:cxn>
                <a:cxn ang="0">
                  <a:pos x="0" y="110"/>
                </a:cxn>
                <a:cxn ang="0">
                  <a:pos x="15" y="69"/>
                </a:cxn>
                <a:cxn ang="0">
                  <a:pos x="59" y="155"/>
                </a:cxn>
                <a:cxn ang="0">
                  <a:pos x="128" y="107"/>
                </a:cxn>
                <a:cxn ang="0">
                  <a:pos x="198" y="54"/>
                </a:cxn>
                <a:cxn ang="0">
                  <a:pos x="183" y="38"/>
                </a:cxn>
                <a:cxn ang="0">
                  <a:pos x="174" y="52"/>
                </a:cxn>
                <a:cxn ang="0">
                  <a:pos x="124" y="88"/>
                </a:cxn>
                <a:cxn ang="0">
                  <a:pos x="59" y="151"/>
                </a:cxn>
                <a:cxn ang="0">
                  <a:pos x="46" y="109"/>
                </a:cxn>
                <a:cxn ang="0">
                  <a:pos x="63" y="95"/>
                </a:cxn>
                <a:cxn ang="0">
                  <a:pos x="129" y="29"/>
                </a:cxn>
                <a:cxn ang="0">
                  <a:pos x="63" y="68"/>
                </a:cxn>
                <a:cxn ang="0">
                  <a:pos x="35" y="86"/>
                </a:cxn>
                <a:cxn ang="0">
                  <a:pos x="29" y="125"/>
                </a:cxn>
                <a:cxn ang="0">
                  <a:pos x="216" y="140"/>
                </a:cxn>
                <a:cxn ang="0">
                  <a:pos x="216" y="109"/>
                </a:cxn>
                <a:cxn ang="0">
                  <a:pos x="149" y="182"/>
                </a:cxn>
                <a:cxn ang="0">
                  <a:pos x="83" y="211"/>
                </a:cxn>
                <a:cxn ang="0">
                  <a:pos x="135" y="175"/>
                </a:cxn>
                <a:cxn ang="0">
                  <a:pos x="150" y="151"/>
                </a:cxn>
                <a:cxn ang="0">
                  <a:pos x="46" y="180"/>
                </a:cxn>
                <a:cxn ang="0">
                  <a:pos x="56" y="193"/>
                </a:cxn>
                <a:cxn ang="0">
                  <a:pos x="132" y="120"/>
                </a:cxn>
                <a:cxn ang="0">
                  <a:pos x="46" y="180"/>
                </a:cxn>
                <a:cxn ang="0">
                  <a:pos x="152" y="24"/>
                </a:cxn>
                <a:cxn ang="0">
                  <a:pos x="91" y="90"/>
                </a:cxn>
                <a:cxn ang="0">
                  <a:pos x="156" y="48"/>
                </a:cxn>
                <a:cxn ang="0">
                  <a:pos x="143" y="138"/>
                </a:cxn>
                <a:cxn ang="0">
                  <a:pos x="209" y="90"/>
                </a:cxn>
                <a:cxn ang="0">
                  <a:pos x="208" y="71"/>
                </a:cxn>
                <a:cxn ang="0">
                  <a:pos x="169" y="102"/>
                </a:cxn>
                <a:cxn ang="0">
                  <a:pos x="143" y="138"/>
                </a:cxn>
                <a:cxn ang="0">
                  <a:pos x="239" y="121"/>
                </a:cxn>
                <a:cxn ang="0">
                  <a:pos x="236" y="71"/>
                </a:cxn>
                <a:cxn ang="0">
                  <a:pos x="230" y="79"/>
                </a:cxn>
                <a:cxn ang="0">
                  <a:pos x="139" y="222"/>
                </a:cxn>
                <a:cxn ang="0">
                  <a:pos x="173" y="204"/>
                </a:cxn>
                <a:cxn ang="0">
                  <a:pos x="174" y="190"/>
                </a:cxn>
                <a:cxn ang="0">
                  <a:pos x="103" y="26"/>
                </a:cxn>
                <a:cxn ang="0">
                  <a:pos x="76" y="38"/>
                </a:cxn>
                <a:cxn ang="0">
                  <a:pos x="84" y="44"/>
                </a:cxn>
                <a:cxn ang="0">
                  <a:pos x="103" y="26"/>
                </a:cxn>
                <a:cxn ang="0">
                  <a:pos x="38" y="155"/>
                </a:cxn>
                <a:cxn ang="0">
                  <a:pos x="49" y="141"/>
                </a:cxn>
                <a:cxn ang="0">
                  <a:pos x="29" y="145"/>
                </a:cxn>
                <a:cxn ang="0">
                  <a:pos x="34" y="156"/>
                </a:cxn>
                <a:cxn ang="0">
                  <a:pos x="201" y="200"/>
                </a:cxn>
                <a:cxn ang="0">
                  <a:pos x="136" y="151"/>
                </a:cxn>
                <a:cxn ang="0">
                  <a:pos x="126" y="148"/>
                </a:cxn>
                <a:cxn ang="0">
                  <a:pos x="136" y="151"/>
                </a:cxn>
              </a:cxnLst>
              <a:rect l="0" t="0" r="r" b="b"/>
              <a:pathLst>
                <a:path w="258" h="245">
                  <a:moveTo>
                    <a:pt x="24" y="51"/>
                  </a:moveTo>
                  <a:lnTo>
                    <a:pt x="24" y="51"/>
                  </a:lnTo>
                  <a:lnTo>
                    <a:pt x="31" y="43"/>
                  </a:lnTo>
                  <a:lnTo>
                    <a:pt x="39" y="33"/>
                  </a:lnTo>
                  <a:lnTo>
                    <a:pt x="49" y="26"/>
                  </a:lnTo>
                  <a:lnTo>
                    <a:pt x="62" y="19"/>
                  </a:lnTo>
                  <a:lnTo>
                    <a:pt x="74" y="13"/>
                  </a:lnTo>
                  <a:lnTo>
                    <a:pt x="87" y="7"/>
                  </a:lnTo>
                  <a:lnTo>
                    <a:pt x="103" y="5"/>
                  </a:lnTo>
                  <a:lnTo>
                    <a:pt x="117" y="2"/>
                  </a:lnTo>
                  <a:lnTo>
                    <a:pt x="132" y="0"/>
                  </a:lnTo>
                  <a:lnTo>
                    <a:pt x="147" y="0"/>
                  </a:lnTo>
                  <a:lnTo>
                    <a:pt x="162" y="0"/>
                  </a:lnTo>
                  <a:lnTo>
                    <a:pt x="177" y="3"/>
                  </a:lnTo>
                  <a:lnTo>
                    <a:pt x="191" y="6"/>
                  </a:lnTo>
                  <a:lnTo>
                    <a:pt x="204" y="12"/>
                  </a:lnTo>
                  <a:lnTo>
                    <a:pt x="215" y="17"/>
                  </a:lnTo>
                  <a:lnTo>
                    <a:pt x="226" y="26"/>
                  </a:lnTo>
                  <a:lnTo>
                    <a:pt x="226" y="26"/>
                  </a:lnTo>
                  <a:lnTo>
                    <a:pt x="233" y="33"/>
                  </a:lnTo>
                  <a:lnTo>
                    <a:pt x="240" y="41"/>
                  </a:lnTo>
                  <a:lnTo>
                    <a:pt x="246" y="51"/>
                  </a:lnTo>
                  <a:lnTo>
                    <a:pt x="250" y="62"/>
                  </a:lnTo>
                  <a:lnTo>
                    <a:pt x="253" y="73"/>
                  </a:lnTo>
                  <a:lnTo>
                    <a:pt x="256" y="85"/>
                  </a:lnTo>
                  <a:lnTo>
                    <a:pt x="257" y="97"/>
                  </a:lnTo>
                  <a:lnTo>
                    <a:pt x="258" y="110"/>
                  </a:lnTo>
                  <a:lnTo>
                    <a:pt x="257" y="123"/>
                  </a:lnTo>
                  <a:lnTo>
                    <a:pt x="257" y="134"/>
                  </a:lnTo>
                  <a:lnTo>
                    <a:pt x="254" y="147"/>
                  </a:lnTo>
                  <a:lnTo>
                    <a:pt x="251" y="158"/>
                  </a:lnTo>
                  <a:lnTo>
                    <a:pt x="247" y="168"/>
                  </a:lnTo>
                  <a:lnTo>
                    <a:pt x="243" y="177"/>
                  </a:lnTo>
                  <a:lnTo>
                    <a:pt x="237" y="186"/>
                  </a:lnTo>
                  <a:lnTo>
                    <a:pt x="230" y="193"/>
                  </a:lnTo>
                  <a:lnTo>
                    <a:pt x="230" y="193"/>
                  </a:lnTo>
                  <a:lnTo>
                    <a:pt x="223" y="201"/>
                  </a:lnTo>
                  <a:lnTo>
                    <a:pt x="216" y="211"/>
                  </a:lnTo>
                  <a:lnTo>
                    <a:pt x="208" y="220"/>
                  </a:lnTo>
                  <a:lnTo>
                    <a:pt x="199" y="227"/>
                  </a:lnTo>
                  <a:lnTo>
                    <a:pt x="199" y="227"/>
                  </a:lnTo>
                  <a:lnTo>
                    <a:pt x="188" y="232"/>
                  </a:lnTo>
                  <a:lnTo>
                    <a:pt x="177" y="236"/>
                  </a:lnTo>
                  <a:lnTo>
                    <a:pt x="164" y="241"/>
                  </a:lnTo>
                  <a:lnTo>
                    <a:pt x="152" y="244"/>
                  </a:lnTo>
                  <a:lnTo>
                    <a:pt x="140" y="245"/>
                  </a:lnTo>
                  <a:lnTo>
                    <a:pt x="128" y="245"/>
                  </a:lnTo>
                  <a:lnTo>
                    <a:pt x="115" y="244"/>
                  </a:lnTo>
                  <a:lnTo>
                    <a:pt x="103" y="242"/>
                  </a:lnTo>
                  <a:lnTo>
                    <a:pt x="91" y="239"/>
                  </a:lnTo>
                  <a:lnTo>
                    <a:pt x="80" y="236"/>
                  </a:lnTo>
                  <a:lnTo>
                    <a:pt x="69" y="231"/>
                  </a:lnTo>
                  <a:lnTo>
                    <a:pt x="59" y="225"/>
                  </a:lnTo>
                  <a:lnTo>
                    <a:pt x="51" y="220"/>
                  </a:lnTo>
                  <a:lnTo>
                    <a:pt x="42" y="211"/>
                  </a:lnTo>
                  <a:lnTo>
                    <a:pt x="35" y="204"/>
                  </a:lnTo>
                  <a:lnTo>
                    <a:pt x="28" y="194"/>
                  </a:lnTo>
                  <a:lnTo>
                    <a:pt x="28" y="194"/>
                  </a:lnTo>
                  <a:lnTo>
                    <a:pt x="22" y="189"/>
                  </a:lnTo>
                  <a:lnTo>
                    <a:pt x="18" y="182"/>
                  </a:lnTo>
                  <a:lnTo>
                    <a:pt x="13" y="175"/>
                  </a:lnTo>
                  <a:lnTo>
                    <a:pt x="8" y="166"/>
                  </a:lnTo>
                  <a:lnTo>
                    <a:pt x="3" y="148"/>
                  </a:lnTo>
                  <a:lnTo>
                    <a:pt x="0" y="130"/>
                  </a:lnTo>
                  <a:lnTo>
                    <a:pt x="0" y="110"/>
                  </a:lnTo>
                  <a:lnTo>
                    <a:pt x="1" y="102"/>
                  </a:lnTo>
                  <a:lnTo>
                    <a:pt x="3" y="92"/>
                  </a:lnTo>
                  <a:lnTo>
                    <a:pt x="6" y="85"/>
                  </a:lnTo>
                  <a:lnTo>
                    <a:pt x="10" y="76"/>
                  </a:lnTo>
                  <a:lnTo>
                    <a:pt x="15" y="69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27" y="57"/>
                  </a:lnTo>
                  <a:lnTo>
                    <a:pt x="24" y="51"/>
                  </a:lnTo>
                  <a:close/>
                  <a:moveTo>
                    <a:pt x="59" y="155"/>
                  </a:moveTo>
                  <a:lnTo>
                    <a:pt x="60" y="159"/>
                  </a:lnTo>
                  <a:lnTo>
                    <a:pt x="60" y="159"/>
                  </a:lnTo>
                  <a:lnTo>
                    <a:pt x="77" y="145"/>
                  </a:lnTo>
                  <a:lnTo>
                    <a:pt x="94" y="132"/>
                  </a:lnTo>
                  <a:lnTo>
                    <a:pt x="128" y="107"/>
                  </a:lnTo>
                  <a:lnTo>
                    <a:pt x="162" y="85"/>
                  </a:lnTo>
                  <a:lnTo>
                    <a:pt x="195" y="61"/>
                  </a:lnTo>
                  <a:lnTo>
                    <a:pt x="195" y="61"/>
                  </a:lnTo>
                  <a:lnTo>
                    <a:pt x="198" y="58"/>
                  </a:lnTo>
                  <a:lnTo>
                    <a:pt x="198" y="54"/>
                  </a:lnTo>
                  <a:lnTo>
                    <a:pt x="198" y="51"/>
                  </a:lnTo>
                  <a:lnTo>
                    <a:pt x="195" y="48"/>
                  </a:lnTo>
                  <a:lnTo>
                    <a:pt x="190" y="41"/>
                  </a:lnTo>
                  <a:lnTo>
                    <a:pt x="183" y="38"/>
                  </a:lnTo>
                  <a:lnTo>
                    <a:pt x="183" y="38"/>
                  </a:lnTo>
                  <a:lnTo>
                    <a:pt x="178" y="37"/>
                  </a:lnTo>
                  <a:lnTo>
                    <a:pt x="176" y="38"/>
                  </a:lnTo>
                  <a:lnTo>
                    <a:pt x="174" y="41"/>
                  </a:lnTo>
                  <a:lnTo>
                    <a:pt x="173" y="44"/>
                  </a:lnTo>
                  <a:lnTo>
                    <a:pt x="174" y="52"/>
                  </a:lnTo>
                  <a:lnTo>
                    <a:pt x="173" y="55"/>
                  </a:lnTo>
                  <a:lnTo>
                    <a:pt x="173" y="57"/>
                  </a:lnTo>
                  <a:lnTo>
                    <a:pt x="173" y="57"/>
                  </a:lnTo>
                  <a:lnTo>
                    <a:pt x="139" y="76"/>
                  </a:lnTo>
                  <a:lnTo>
                    <a:pt x="124" y="88"/>
                  </a:lnTo>
                  <a:lnTo>
                    <a:pt x="110" y="99"/>
                  </a:lnTo>
                  <a:lnTo>
                    <a:pt x="95" y="111"/>
                  </a:lnTo>
                  <a:lnTo>
                    <a:pt x="81" y="124"/>
                  </a:lnTo>
                  <a:lnTo>
                    <a:pt x="70" y="137"/>
                  </a:lnTo>
                  <a:lnTo>
                    <a:pt x="59" y="151"/>
                  </a:lnTo>
                  <a:lnTo>
                    <a:pt x="59" y="155"/>
                  </a:lnTo>
                  <a:close/>
                  <a:moveTo>
                    <a:pt x="34" y="123"/>
                  </a:moveTo>
                  <a:lnTo>
                    <a:pt x="34" y="123"/>
                  </a:lnTo>
                  <a:lnTo>
                    <a:pt x="42" y="113"/>
                  </a:lnTo>
                  <a:lnTo>
                    <a:pt x="46" y="109"/>
                  </a:lnTo>
                  <a:lnTo>
                    <a:pt x="52" y="106"/>
                  </a:lnTo>
                  <a:lnTo>
                    <a:pt x="55" y="103"/>
                  </a:lnTo>
                  <a:lnTo>
                    <a:pt x="58" y="100"/>
                  </a:lnTo>
                  <a:lnTo>
                    <a:pt x="60" y="97"/>
                  </a:lnTo>
                  <a:lnTo>
                    <a:pt x="63" y="95"/>
                  </a:lnTo>
                  <a:lnTo>
                    <a:pt x="67" y="92"/>
                  </a:lnTo>
                  <a:lnTo>
                    <a:pt x="67" y="92"/>
                  </a:lnTo>
                  <a:lnTo>
                    <a:pt x="97" y="64"/>
                  </a:lnTo>
                  <a:lnTo>
                    <a:pt x="112" y="47"/>
                  </a:lnTo>
                  <a:lnTo>
                    <a:pt x="129" y="29"/>
                  </a:lnTo>
                  <a:lnTo>
                    <a:pt x="129" y="29"/>
                  </a:lnTo>
                  <a:lnTo>
                    <a:pt x="117" y="34"/>
                  </a:lnTo>
                  <a:lnTo>
                    <a:pt x="105" y="41"/>
                  </a:lnTo>
                  <a:lnTo>
                    <a:pt x="84" y="55"/>
                  </a:lnTo>
                  <a:lnTo>
                    <a:pt x="63" y="68"/>
                  </a:lnTo>
                  <a:lnTo>
                    <a:pt x="53" y="73"/>
                  </a:lnTo>
                  <a:lnTo>
                    <a:pt x="43" y="78"/>
                  </a:lnTo>
                  <a:lnTo>
                    <a:pt x="43" y="78"/>
                  </a:lnTo>
                  <a:lnTo>
                    <a:pt x="38" y="80"/>
                  </a:lnTo>
                  <a:lnTo>
                    <a:pt x="35" y="86"/>
                  </a:lnTo>
                  <a:lnTo>
                    <a:pt x="32" y="92"/>
                  </a:lnTo>
                  <a:lnTo>
                    <a:pt x="29" y="99"/>
                  </a:lnTo>
                  <a:lnTo>
                    <a:pt x="28" y="114"/>
                  </a:lnTo>
                  <a:lnTo>
                    <a:pt x="28" y="120"/>
                  </a:lnTo>
                  <a:lnTo>
                    <a:pt x="29" y="125"/>
                  </a:lnTo>
                  <a:lnTo>
                    <a:pt x="34" y="123"/>
                  </a:lnTo>
                  <a:close/>
                  <a:moveTo>
                    <a:pt x="129" y="210"/>
                  </a:moveTo>
                  <a:lnTo>
                    <a:pt x="214" y="144"/>
                  </a:lnTo>
                  <a:lnTo>
                    <a:pt x="214" y="144"/>
                  </a:lnTo>
                  <a:lnTo>
                    <a:pt x="216" y="140"/>
                  </a:lnTo>
                  <a:lnTo>
                    <a:pt x="218" y="137"/>
                  </a:lnTo>
                  <a:lnTo>
                    <a:pt x="218" y="128"/>
                  </a:lnTo>
                  <a:lnTo>
                    <a:pt x="216" y="118"/>
                  </a:lnTo>
                  <a:lnTo>
                    <a:pt x="216" y="109"/>
                  </a:lnTo>
                  <a:lnTo>
                    <a:pt x="216" y="109"/>
                  </a:lnTo>
                  <a:lnTo>
                    <a:pt x="211" y="103"/>
                  </a:lnTo>
                  <a:lnTo>
                    <a:pt x="211" y="103"/>
                  </a:lnTo>
                  <a:lnTo>
                    <a:pt x="191" y="130"/>
                  </a:lnTo>
                  <a:lnTo>
                    <a:pt x="170" y="156"/>
                  </a:lnTo>
                  <a:lnTo>
                    <a:pt x="149" y="182"/>
                  </a:lnTo>
                  <a:lnTo>
                    <a:pt x="129" y="210"/>
                  </a:lnTo>
                  <a:lnTo>
                    <a:pt x="129" y="210"/>
                  </a:lnTo>
                  <a:close/>
                  <a:moveTo>
                    <a:pt x="79" y="207"/>
                  </a:moveTo>
                  <a:lnTo>
                    <a:pt x="79" y="207"/>
                  </a:lnTo>
                  <a:lnTo>
                    <a:pt x="83" y="211"/>
                  </a:lnTo>
                  <a:lnTo>
                    <a:pt x="88" y="214"/>
                  </a:lnTo>
                  <a:lnTo>
                    <a:pt x="101" y="220"/>
                  </a:lnTo>
                  <a:lnTo>
                    <a:pt x="101" y="220"/>
                  </a:lnTo>
                  <a:lnTo>
                    <a:pt x="118" y="199"/>
                  </a:lnTo>
                  <a:lnTo>
                    <a:pt x="135" y="175"/>
                  </a:lnTo>
                  <a:lnTo>
                    <a:pt x="155" y="152"/>
                  </a:lnTo>
                  <a:lnTo>
                    <a:pt x="164" y="142"/>
                  </a:lnTo>
                  <a:lnTo>
                    <a:pt x="174" y="134"/>
                  </a:lnTo>
                  <a:lnTo>
                    <a:pt x="174" y="134"/>
                  </a:lnTo>
                  <a:lnTo>
                    <a:pt x="150" y="151"/>
                  </a:lnTo>
                  <a:lnTo>
                    <a:pt x="125" y="168"/>
                  </a:lnTo>
                  <a:lnTo>
                    <a:pt x="101" y="187"/>
                  </a:lnTo>
                  <a:lnTo>
                    <a:pt x="79" y="207"/>
                  </a:lnTo>
                  <a:lnTo>
                    <a:pt x="79" y="207"/>
                  </a:lnTo>
                  <a:close/>
                  <a:moveTo>
                    <a:pt x="46" y="180"/>
                  </a:moveTo>
                  <a:lnTo>
                    <a:pt x="46" y="180"/>
                  </a:lnTo>
                  <a:lnTo>
                    <a:pt x="45" y="182"/>
                  </a:lnTo>
                  <a:lnTo>
                    <a:pt x="46" y="184"/>
                  </a:lnTo>
                  <a:lnTo>
                    <a:pt x="51" y="189"/>
                  </a:lnTo>
                  <a:lnTo>
                    <a:pt x="56" y="193"/>
                  </a:lnTo>
                  <a:lnTo>
                    <a:pt x="59" y="194"/>
                  </a:lnTo>
                  <a:lnTo>
                    <a:pt x="60" y="193"/>
                  </a:lnTo>
                  <a:lnTo>
                    <a:pt x="146" y="113"/>
                  </a:lnTo>
                  <a:lnTo>
                    <a:pt x="146" y="113"/>
                  </a:lnTo>
                  <a:lnTo>
                    <a:pt x="132" y="120"/>
                  </a:lnTo>
                  <a:lnTo>
                    <a:pt x="119" y="127"/>
                  </a:lnTo>
                  <a:lnTo>
                    <a:pt x="95" y="145"/>
                  </a:lnTo>
                  <a:lnTo>
                    <a:pt x="72" y="163"/>
                  </a:lnTo>
                  <a:lnTo>
                    <a:pt x="46" y="180"/>
                  </a:lnTo>
                  <a:lnTo>
                    <a:pt x="46" y="180"/>
                  </a:lnTo>
                  <a:close/>
                  <a:moveTo>
                    <a:pt x="174" y="30"/>
                  </a:moveTo>
                  <a:lnTo>
                    <a:pt x="174" y="30"/>
                  </a:lnTo>
                  <a:lnTo>
                    <a:pt x="160" y="24"/>
                  </a:lnTo>
                  <a:lnTo>
                    <a:pt x="155" y="24"/>
                  </a:lnTo>
                  <a:lnTo>
                    <a:pt x="152" y="24"/>
                  </a:lnTo>
                  <a:lnTo>
                    <a:pt x="149" y="26"/>
                  </a:lnTo>
                  <a:lnTo>
                    <a:pt x="149" y="26"/>
                  </a:lnTo>
                  <a:lnTo>
                    <a:pt x="119" y="57"/>
                  </a:lnTo>
                  <a:lnTo>
                    <a:pt x="104" y="73"/>
                  </a:lnTo>
                  <a:lnTo>
                    <a:pt x="91" y="90"/>
                  </a:lnTo>
                  <a:lnTo>
                    <a:pt x="91" y="90"/>
                  </a:lnTo>
                  <a:lnTo>
                    <a:pt x="112" y="76"/>
                  </a:lnTo>
                  <a:lnTo>
                    <a:pt x="135" y="64"/>
                  </a:lnTo>
                  <a:lnTo>
                    <a:pt x="146" y="57"/>
                  </a:lnTo>
                  <a:lnTo>
                    <a:pt x="156" y="48"/>
                  </a:lnTo>
                  <a:lnTo>
                    <a:pt x="166" y="40"/>
                  </a:lnTo>
                  <a:lnTo>
                    <a:pt x="174" y="30"/>
                  </a:lnTo>
                  <a:lnTo>
                    <a:pt x="174" y="30"/>
                  </a:lnTo>
                  <a:close/>
                  <a:moveTo>
                    <a:pt x="143" y="138"/>
                  </a:moveTo>
                  <a:lnTo>
                    <a:pt x="143" y="138"/>
                  </a:lnTo>
                  <a:lnTo>
                    <a:pt x="159" y="125"/>
                  </a:lnTo>
                  <a:lnTo>
                    <a:pt x="174" y="114"/>
                  </a:lnTo>
                  <a:lnTo>
                    <a:pt x="207" y="92"/>
                  </a:lnTo>
                  <a:lnTo>
                    <a:pt x="207" y="92"/>
                  </a:lnTo>
                  <a:lnTo>
                    <a:pt x="209" y="90"/>
                  </a:lnTo>
                  <a:lnTo>
                    <a:pt x="211" y="88"/>
                  </a:lnTo>
                  <a:lnTo>
                    <a:pt x="212" y="80"/>
                  </a:lnTo>
                  <a:lnTo>
                    <a:pt x="211" y="78"/>
                  </a:lnTo>
                  <a:lnTo>
                    <a:pt x="209" y="73"/>
                  </a:lnTo>
                  <a:lnTo>
                    <a:pt x="208" y="71"/>
                  </a:lnTo>
                  <a:lnTo>
                    <a:pt x="204" y="69"/>
                  </a:lnTo>
                  <a:lnTo>
                    <a:pt x="204" y="69"/>
                  </a:lnTo>
                  <a:lnTo>
                    <a:pt x="194" y="76"/>
                  </a:lnTo>
                  <a:lnTo>
                    <a:pt x="185" y="85"/>
                  </a:lnTo>
                  <a:lnTo>
                    <a:pt x="169" y="102"/>
                  </a:lnTo>
                  <a:lnTo>
                    <a:pt x="153" y="121"/>
                  </a:lnTo>
                  <a:lnTo>
                    <a:pt x="136" y="140"/>
                  </a:lnTo>
                  <a:lnTo>
                    <a:pt x="136" y="140"/>
                  </a:lnTo>
                  <a:lnTo>
                    <a:pt x="140" y="140"/>
                  </a:lnTo>
                  <a:lnTo>
                    <a:pt x="143" y="138"/>
                  </a:lnTo>
                  <a:lnTo>
                    <a:pt x="143" y="138"/>
                  </a:lnTo>
                  <a:close/>
                  <a:moveTo>
                    <a:pt x="232" y="138"/>
                  </a:moveTo>
                  <a:lnTo>
                    <a:pt x="232" y="138"/>
                  </a:lnTo>
                  <a:lnTo>
                    <a:pt x="236" y="131"/>
                  </a:lnTo>
                  <a:lnTo>
                    <a:pt x="239" y="121"/>
                  </a:lnTo>
                  <a:lnTo>
                    <a:pt x="242" y="111"/>
                  </a:lnTo>
                  <a:lnTo>
                    <a:pt x="243" y="100"/>
                  </a:lnTo>
                  <a:lnTo>
                    <a:pt x="243" y="90"/>
                  </a:lnTo>
                  <a:lnTo>
                    <a:pt x="240" y="79"/>
                  </a:lnTo>
                  <a:lnTo>
                    <a:pt x="236" y="71"/>
                  </a:lnTo>
                  <a:lnTo>
                    <a:pt x="230" y="62"/>
                  </a:lnTo>
                  <a:lnTo>
                    <a:pt x="230" y="62"/>
                  </a:lnTo>
                  <a:lnTo>
                    <a:pt x="226" y="59"/>
                  </a:lnTo>
                  <a:lnTo>
                    <a:pt x="226" y="59"/>
                  </a:lnTo>
                  <a:lnTo>
                    <a:pt x="230" y="79"/>
                  </a:lnTo>
                  <a:lnTo>
                    <a:pt x="233" y="99"/>
                  </a:lnTo>
                  <a:lnTo>
                    <a:pt x="233" y="118"/>
                  </a:lnTo>
                  <a:lnTo>
                    <a:pt x="232" y="138"/>
                  </a:lnTo>
                  <a:lnTo>
                    <a:pt x="232" y="138"/>
                  </a:lnTo>
                  <a:close/>
                  <a:moveTo>
                    <a:pt x="139" y="222"/>
                  </a:moveTo>
                  <a:lnTo>
                    <a:pt x="139" y="222"/>
                  </a:lnTo>
                  <a:lnTo>
                    <a:pt x="149" y="221"/>
                  </a:lnTo>
                  <a:lnTo>
                    <a:pt x="157" y="217"/>
                  </a:lnTo>
                  <a:lnTo>
                    <a:pt x="166" y="211"/>
                  </a:lnTo>
                  <a:lnTo>
                    <a:pt x="173" y="204"/>
                  </a:lnTo>
                  <a:lnTo>
                    <a:pt x="178" y="197"/>
                  </a:lnTo>
                  <a:lnTo>
                    <a:pt x="183" y="192"/>
                  </a:lnTo>
                  <a:lnTo>
                    <a:pt x="188" y="182"/>
                  </a:lnTo>
                  <a:lnTo>
                    <a:pt x="188" y="182"/>
                  </a:lnTo>
                  <a:lnTo>
                    <a:pt x="174" y="190"/>
                  </a:lnTo>
                  <a:lnTo>
                    <a:pt x="162" y="200"/>
                  </a:lnTo>
                  <a:lnTo>
                    <a:pt x="150" y="211"/>
                  </a:lnTo>
                  <a:lnTo>
                    <a:pt x="139" y="222"/>
                  </a:lnTo>
                  <a:lnTo>
                    <a:pt x="139" y="222"/>
                  </a:lnTo>
                  <a:close/>
                  <a:moveTo>
                    <a:pt x="103" y="26"/>
                  </a:moveTo>
                  <a:lnTo>
                    <a:pt x="103" y="26"/>
                  </a:lnTo>
                  <a:lnTo>
                    <a:pt x="95" y="27"/>
                  </a:lnTo>
                  <a:lnTo>
                    <a:pt x="88" y="30"/>
                  </a:lnTo>
                  <a:lnTo>
                    <a:pt x="81" y="34"/>
                  </a:lnTo>
                  <a:lnTo>
                    <a:pt x="76" y="38"/>
                  </a:lnTo>
                  <a:lnTo>
                    <a:pt x="63" y="50"/>
                  </a:lnTo>
                  <a:lnTo>
                    <a:pt x="55" y="59"/>
                  </a:lnTo>
                  <a:lnTo>
                    <a:pt x="55" y="59"/>
                  </a:lnTo>
                  <a:lnTo>
                    <a:pt x="67" y="54"/>
                  </a:lnTo>
                  <a:lnTo>
                    <a:pt x="84" y="44"/>
                  </a:lnTo>
                  <a:lnTo>
                    <a:pt x="101" y="34"/>
                  </a:lnTo>
                  <a:lnTo>
                    <a:pt x="105" y="29"/>
                  </a:lnTo>
                  <a:lnTo>
                    <a:pt x="107" y="26"/>
                  </a:lnTo>
                  <a:lnTo>
                    <a:pt x="107" y="26"/>
                  </a:lnTo>
                  <a:lnTo>
                    <a:pt x="103" y="26"/>
                  </a:lnTo>
                  <a:lnTo>
                    <a:pt x="103" y="26"/>
                  </a:lnTo>
                  <a:close/>
                  <a:moveTo>
                    <a:pt x="34" y="156"/>
                  </a:moveTo>
                  <a:lnTo>
                    <a:pt x="34" y="156"/>
                  </a:lnTo>
                  <a:lnTo>
                    <a:pt x="36" y="156"/>
                  </a:lnTo>
                  <a:lnTo>
                    <a:pt x="38" y="155"/>
                  </a:lnTo>
                  <a:lnTo>
                    <a:pt x="39" y="149"/>
                  </a:lnTo>
                  <a:lnTo>
                    <a:pt x="39" y="145"/>
                  </a:lnTo>
                  <a:lnTo>
                    <a:pt x="42" y="142"/>
                  </a:lnTo>
                  <a:lnTo>
                    <a:pt x="45" y="140"/>
                  </a:lnTo>
                  <a:lnTo>
                    <a:pt x="49" y="141"/>
                  </a:lnTo>
                  <a:lnTo>
                    <a:pt x="46" y="138"/>
                  </a:lnTo>
                  <a:lnTo>
                    <a:pt x="46" y="138"/>
                  </a:lnTo>
                  <a:lnTo>
                    <a:pt x="43" y="140"/>
                  </a:lnTo>
                  <a:lnTo>
                    <a:pt x="38" y="142"/>
                  </a:lnTo>
                  <a:lnTo>
                    <a:pt x="29" y="145"/>
                  </a:lnTo>
                  <a:lnTo>
                    <a:pt x="27" y="147"/>
                  </a:lnTo>
                  <a:lnTo>
                    <a:pt x="25" y="149"/>
                  </a:lnTo>
                  <a:lnTo>
                    <a:pt x="28" y="152"/>
                  </a:lnTo>
                  <a:lnTo>
                    <a:pt x="34" y="156"/>
                  </a:lnTo>
                  <a:lnTo>
                    <a:pt x="34" y="156"/>
                  </a:lnTo>
                  <a:close/>
                  <a:moveTo>
                    <a:pt x="190" y="206"/>
                  </a:moveTo>
                  <a:lnTo>
                    <a:pt x="190" y="206"/>
                  </a:lnTo>
                  <a:lnTo>
                    <a:pt x="194" y="204"/>
                  </a:lnTo>
                  <a:lnTo>
                    <a:pt x="198" y="203"/>
                  </a:lnTo>
                  <a:lnTo>
                    <a:pt x="201" y="200"/>
                  </a:lnTo>
                  <a:lnTo>
                    <a:pt x="202" y="196"/>
                  </a:lnTo>
                  <a:lnTo>
                    <a:pt x="205" y="187"/>
                  </a:lnTo>
                  <a:lnTo>
                    <a:pt x="208" y="180"/>
                  </a:lnTo>
                  <a:lnTo>
                    <a:pt x="190" y="206"/>
                  </a:lnTo>
                  <a:close/>
                  <a:moveTo>
                    <a:pt x="136" y="151"/>
                  </a:moveTo>
                  <a:lnTo>
                    <a:pt x="133" y="144"/>
                  </a:lnTo>
                  <a:lnTo>
                    <a:pt x="133" y="144"/>
                  </a:lnTo>
                  <a:lnTo>
                    <a:pt x="129" y="144"/>
                  </a:lnTo>
                  <a:lnTo>
                    <a:pt x="126" y="145"/>
                  </a:lnTo>
                  <a:lnTo>
                    <a:pt x="126" y="148"/>
                  </a:lnTo>
                  <a:lnTo>
                    <a:pt x="126" y="149"/>
                  </a:lnTo>
                  <a:lnTo>
                    <a:pt x="128" y="152"/>
                  </a:lnTo>
                  <a:lnTo>
                    <a:pt x="129" y="152"/>
                  </a:lnTo>
                  <a:lnTo>
                    <a:pt x="132" y="152"/>
                  </a:lnTo>
                  <a:lnTo>
                    <a:pt x="136" y="151"/>
                  </a:lnTo>
                  <a:lnTo>
                    <a:pt x="136" y="151"/>
                  </a:lnTo>
                  <a:close/>
                </a:path>
              </a:pathLst>
            </a:custGeom>
            <a:solidFill>
              <a:srgbClr val="414042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</p:grpSp>
      <p:grpSp>
        <p:nvGrpSpPr>
          <p:cNvPr id="47" name="组合 46"/>
          <p:cNvGrpSpPr/>
          <p:nvPr/>
        </p:nvGrpSpPr>
        <p:grpSpPr>
          <a:xfrm>
            <a:off x="10064502" y="1611303"/>
            <a:ext cx="487277" cy="492185"/>
            <a:chOff x="2021289" y="1786627"/>
            <a:chExt cx="487277" cy="492185"/>
          </a:xfrm>
        </p:grpSpPr>
        <p:sp>
          <p:nvSpPr>
            <p:cNvPr id="48" name="椭圆 31"/>
            <p:cNvSpPr/>
            <p:nvPr/>
          </p:nvSpPr>
          <p:spPr>
            <a:xfrm rot="15654318">
              <a:off x="2018835" y="1789081"/>
              <a:ext cx="492185" cy="487277"/>
            </a:xfrm>
            <a:custGeom>
              <a:avLst/>
              <a:gdLst>
                <a:gd name="connsiteX0" fmla="*/ 0 w 656493"/>
                <a:gd name="connsiteY0" fmla="*/ 316523 h 633046"/>
                <a:gd name="connsiteX1" fmla="*/ 328247 w 656493"/>
                <a:gd name="connsiteY1" fmla="*/ 0 h 633046"/>
                <a:gd name="connsiteX2" fmla="*/ 656494 w 656493"/>
                <a:gd name="connsiteY2" fmla="*/ 316523 h 633046"/>
                <a:gd name="connsiteX3" fmla="*/ 328247 w 656493"/>
                <a:gd name="connsiteY3" fmla="*/ 633046 h 633046"/>
                <a:gd name="connsiteX4" fmla="*/ 0 w 656493"/>
                <a:gd name="connsiteY4" fmla="*/ 316523 h 633046"/>
                <a:gd name="connsiteX0-1" fmla="*/ 328247 w 656494"/>
                <a:gd name="connsiteY0-2" fmla="*/ 0 h 633046"/>
                <a:gd name="connsiteX1-3" fmla="*/ 656494 w 656494"/>
                <a:gd name="connsiteY1-4" fmla="*/ 316523 h 633046"/>
                <a:gd name="connsiteX2-5" fmla="*/ 328247 w 656494"/>
                <a:gd name="connsiteY2-6" fmla="*/ 633046 h 633046"/>
                <a:gd name="connsiteX3-7" fmla="*/ 0 w 656494"/>
                <a:gd name="connsiteY3-8" fmla="*/ 316523 h 633046"/>
                <a:gd name="connsiteX4-9" fmla="*/ 419687 w 656494"/>
                <a:gd name="connsiteY4-10" fmla="*/ 91440 h 633046"/>
                <a:gd name="connsiteX0-11" fmla="*/ 402964 w 731211"/>
                <a:gd name="connsiteY0-12" fmla="*/ 0 h 633046"/>
                <a:gd name="connsiteX1-13" fmla="*/ 731211 w 731211"/>
                <a:gd name="connsiteY1-14" fmla="*/ 316523 h 633046"/>
                <a:gd name="connsiteX2-15" fmla="*/ 402964 w 731211"/>
                <a:gd name="connsiteY2-16" fmla="*/ 633046 h 633046"/>
                <a:gd name="connsiteX3-17" fmla="*/ 74717 w 731211"/>
                <a:gd name="connsiteY3-18" fmla="*/ 316523 h 633046"/>
                <a:gd name="connsiteX4-19" fmla="*/ 161895 w 731211"/>
                <a:gd name="connsiteY4-20" fmla="*/ 152400 h 633046"/>
                <a:gd name="connsiteX0-21" fmla="*/ 353700 w 681947"/>
                <a:gd name="connsiteY0-22" fmla="*/ 0 h 633046"/>
                <a:gd name="connsiteX1-23" fmla="*/ 681947 w 681947"/>
                <a:gd name="connsiteY1-24" fmla="*/ 316523 h 633046"/>
                <a:gd name="connsiteX2-25" fmla="*/ 353700 w 681947"/>
                <a:gd name="connsiteY2-26" fmla="*/ 633046 h 633046"/>
                <a:gd name="connsiteX3-27" fmla="*/ 25453 w 681947"/>
                <a:gd name="connsiteY3-28" fmla="*/ 316523 h 633046"/>
                <a:gd name="connsiteX4-29" fmla="*/ 112631 w 681947"/>
                <a:gd name="connsiteY4-30" fmla="*/ 152400 h 633046"/>
                <a:gd name="connsiteX0-31" fmla="*/ 341249 w 669496"/>
                <a:gd name="connsiteY0-32" fmla="*/ 0 h 633046"/>
                <a:gd name="connsiteX1-33" fmla="*/ 669496 w 669496"/>
                <a:gd name="connsiteY1-34" fmla="*/ 316523 h 633046"/>
                <a:gd name="connsiteX2-35" fmla="*/ 341249 w 669496"/>
                <a:gd name="connsiteY2-36" fmla="*/ 633046 h 633046"/>
                <a:gd name="connsiteX3-37" fmla="*/ 13002 w 669496"/>
                <a:gd name="connsiteY3-38" fmla="*/ 316523 h 633046"/>
                <a:gd name="connsiteX4-39" fmla="*/ 100180 w 669496"/>
                <a:gd name="connsiteY4-40" fmla="*/ 152400 h 633046"/>
                <a:gd name="connsiteX0-41" fmla="*/ 347951 w 676198"/>
                <a:gd name="connsiteY0-42" fmla="*/ 0 h 633046"/>
                <a:gd name="connsiteX1-43" fmla="*/ 676198 w 676198"/>
                <a:gd name="connsiteY1-44" fmla="*/ 316523 h 633046"/>
                <a:gd name="connsiteX2-45" fmla="*/ 347951 w 676198"/>
                <a:gd name="connsiteY2-46" fmla="*/ 633046 h 633046"/>
                <a:gd name="connsiteX3-47" fmla="*/ 19704 w 676198"/>
                <a:gd name="connsiteY3-48" fmla="*/ 316523 h 633046"/>
                <a:gd name="connsiteX4-49" fmla="*/ 79173 w 676198"/>
                <a:gd name="connsiteY4-50" fmla="*/ 113607 h 633046"/>
                <a:gd name="connsiteX0-51" fmla="*/ 333371 w 661618"/>
                <a:gd name="connsiteY0-52" fmla="*/ 0 h 633046"/>
                <a:gd name="connsiteX1-53" fmla="*/ 661618 w 661618"/>
                <a:gd name="connsiteY1-54" fmla="*/ 316523 h 633046"/>
                <a:gd name="connsiteX2-55" fmla="*/ 333371 w 661618"/>
                <a:gd name="connsiteY2-56" fmla="*/ 633046 h 633046"/>
                <a:gd name="connsiteX3-57" fmla="*/ 5124 w 661618"/>
                <a:gd name="connsiteY3-58" fmla="*/ 316523 h 633046"/>
                <a:gd name="connsiteX4-59" fmla="*/ 64593 w 661618"/>
                <a:gd name="connsiteY4-60" fmla="*/ 113607 h 633046"/>
                <a:gd name="connsiteX0-61" fmla="*/ 178200 w 661618"/>
                <a:gd name="connsiteY0-62" fmla="*/ 0 h 583170"/>
                <a:gd name="connsiteX1-63" fmla="*/ 661618 w 661618"/>
                <a:gd name="connsiteY1-64" fmla="*/ 266647 h 583170"/>
                <a:gd name="connsiteX2-65" fmla="*/ 333371 w 661618"/>
                <a:gd name="connsiteY2-66" fmla="*/ 583170 h 583170"/>
                <a:gd name="connsiteX3-67" fmla="*/ 5124 w 661618"/>
                <a:gd name="connsiteY3-68" fmla="*/ 266647 h 583170"/>
                <a:gd name="connsiteX4-69" fmla="*/ 64593 w 661618"/>
                <a:gd name="connsiteY4-70" fmla="*/ 63731 h 583170"/>
                <a:gd name="connsiteX0-71" fmla="*/ 178200 w 662133"/>
                <a:gd name="connsiteY0-72" fmla="*/ 66578 h 649748"/>
                <a:gd name="connsiteX1-73" fmla="*/ 412660 w 662133"/>
                <a:gd name="connsiteY1-74" fmla="*/ 10947 h 649748"/>
                <a:gd name="connsiteX2-75" fmla="*/ 661618 w 662133"/>
                <a:gd name="connsiteY2-76" fmla="*/ 333225 h 649748"/>
                <a:gd name="connsiteX3-77" fmla="*/ 333371 w 662133"/>
                <a:gd name="connsiteY3-78" fmla="*/ 649748 h 649748"/>
                <a:gd name="connsiteX4-79" fmla="*/ 5124 w 662133"/>
                <a:gd name="connsiteY4-80" fmla="*/ 333225 h 649748"/>
                <a:gd name="connsiteX5" fmla="*/ 64593 w 662133"/>
                <a:gd name="connsiteY5" fmla="*/ 130309 h 649748"/>
                <a:gd name="connsiteX0-81" fmla="*/ 178200 w 662148"/>
                <a:gd name="connsiteY0-82" fmla="*/ 66578 h 649748"/>
                <a:gd name="connsiteX1-83" fmla="*/ 412660 w 662148"/>
                <a:gd name="connsiteY1-84" fmla="*/ 10947 h 649748"/>
                <a:gd name="connsiteX2-85" fmla="*/ 661618 w 662148"/>
                <a:gd name="connsiteY2-86" fmla="*/ 333225 h 649748"/>
                <a:gd name="connsiteX3-87" fmla="*/ 333371 w 662148"/>
                <a:gd name="connsiteY3-88" fmla="*/ 649748 h 649748"/>
                <a:gd name="connsiteX4-89" fmla="*/ 5124 w 662148"/>
                <a:gd name="connsiteY4-90" fmla="*/ 333225 h 649748"/>
                <a:gd name="connsiteX5-91" fmla="*/ 64593 w 662148"/>
                <a:gd name="connsiteY5-92" fmla="*/ 130309 h 649748"/>
                <a:gd name="connsiteX0-93" fmla="*/ 178200 w 662148"/>
                <a:gd name="connsiteY0-94" fmla="*/ 61032 h 644202"/>
                <a:gd name="connsiteX1-95" fmla="*/ 412660 w 662148"/>
                <a:gd name="connsiteY1-96" fmla="*/ 5401 h 644202"/>
                <a:gd name="connsiteX2-97" fmla="*/ 661618 w 662148"/>
                <a:gd name="connsiteY2-98" fmla="*/ 327679 h 644202"/>
                <a:gd name="connsiteX3-99" fmla="*/ 333371 w 662148"/>
                <a:gd name="connsiteY3-100" fmla="*/ 644202 h 644202"/>
                <a:gd name="connsiteX4-101" fmla="*/ 5124 w 662148"/>
                <a:gd name="connsiteY4-102" fmla="*/ 327679 h 644202"/>
                <a:gd name="connsiteX5-103" fmla="*/ 64593 w 662148"/>
                <a:gd name="connsiteY5-104" fmla="*/ 124763 h 644202"/>
                <a:gd name="connsiteX0-105" fmla="*/ 178200 w 662148"/>
                <a:gd name="connsiteY0-106" fmla="*/ 75865 h 659035"/>
                <a:gd name="connsiteX1-107" fmla="*/ 168819 w 662148"/>
                <a:gd name="connsiteY1-108" fmla="*/ 31317 h 659035"/>
                <a:gd name="connsiteX2-109" fmla="*/ 412660 w 662148"/>
                <a:gd name="connsiteY2-110" fmla="*/ 20234 h 659035"/>
                <a:gd name="connsiteX3-111" fmla="*/ 661618 w 662148"/>
                <a:gd name="connsiteY3-112" fmla="*/ 342512 h 659035"/>
                <a:gd name="connsiteX4-113" fmla="*/ 333371 w 662148"/>
                <a:gd name="connsiteY4-114" fmla="*/ 659035 h 659035"/>
                <a:gd name="connsiteX5-115" fmla="*/ 5124 w 662148"/>
                <a:gd name="connsiteY5-116" fmla="*/ 342512 h 659035"/>
                <a:gd name="connsiteX6" fmla="*/ 64593 w 662148"/>
                <a:gd name="connsiteY6" fmla="*/ 139596 h 659035"/>
                <a:gd name="connsiteX0-117" fmla="*/ 178200 w 662148"/>
                <a:gd name="connsiteY0-118" fmla="*/ 68901 h 652071"/>
                <a:gd name="connsiteX1-119" fmla="*/ 130026 w 662148"/>
                <a:gd name="connsiteY1-120" fmla="*/ 68688 h 652071"/>
                <a:gd name="connsiteX2-121" fmla="*/ 412660 w 662148"/>
                <a:gd name="connsiteY2-122" fmla="*/ 13270 h 652071"/>
                <a:gd name="connsiteX3-123" fmla="*/ 661618 w 662148"/>
                <a:gd name="connsiteY3-124" fmla="*/ 335548 h 652071"/>
                <a:gd name="connsiteX4-125" fmla="*/ 333371 w 662148"/>
                <a:gd name="connsiteY4-126" fmla="*/ 652071 h 652071"/>
                <a:gd name="connsiteX5-127" fmla="*/ 5124 w 662148"/>
                <a:gd name="connsiteY5-128" fmla="*/ 335548 h 652071"/>
                <a:gd name="connsiteX6-129" fmla="*/ 64593 w 662148"/>
                <a:gd name="connsiteY6-130" fmla="*/ 132632 h 652071"/>
                <a:gd name="connsiteX0-131" fmla="*/ 178200 w 662220"/>
                <a:gd name="connsiteY0-132" fmla="*/ 68901 h 652071"/>
                <a:gd name="connsiteX1-133" fmla="*/ 130026 w 662220"/>
                <a:gd name="connsiteY1-134" fmla="*/ 68688 h 652071"/>
                <a:gd name="connsiteX2-135" fmla="*/ 412660 w 662220"/>
                <a:gd name="connsiteY2-136" fmla="*/ 13270 h 652071"/>
                <a:gd name="connsiteX3-137" fmla="*/ 661618 w 662220"/>
                <a:gd name="connsiteY3-138" fmla="*/ 335548 h 652071"/>
                <a:gd name="connsiteX4-139" fmla="*/ 333371 w 662220"/>
                <a:gd name="connsiteY4-140" fmla="*/ 652071 h 652071"/>
                <a:gd name="connsiteX5-141" fmla="*/ 5124 w 662220"/>
                <a:gd name="connsiteY5-142" fmla="*/ 335548 h 652071"/>
                <a:gd name="connsiteX6-143" fmla="*/ 64593 w 662220"/>
                <a:gd name="connsiteY6-144" fmla="*/ 132632 h 652071"/>
                <a:gd name="connsiteX0-145" fmla="*/ 178200 w 662220"/>
                <a:gd name="connsiteY0-146" fmla="*/ 58449 h 641619"/>
                <a:gd name="connsiteX1-147" fmla="*/ 130026 w 662220"/>
                <a:gd name="connsiteY1-148" fmla="*/ 58236 h 641619"/>
                <a:gd name="connsiteX2-149" fmla="*/ 412660 w 662220"/>
                <a:gd name="connsiteY2-150" fmla="*/ 2818 h 641619"/>
                <a:gd name="connsiteX3-151" fmla="*/ 661618 w 662220"/>
                <a:gd name="connsiteY3-152" fmla="*/ 325096 h 641619"/>
                <a:gd name="connsiteX4-153" fmla="*/ 333371 w 662220"/>
                <a:gd name="connsiteY4-154" fmla="*/ 641619 h 641619"/>
                <a:gd name="connsiteX5-155" fmla="*/ 5124 w 662220"/>
                <a:gd name="connsiteY5-156" fmla="*/ 325096 h 641619"/>
                <a:gd name="connsiteX6-157" fmla="*/ 64593 w 662220"/>
                <a:gd name="connsiteY6-158" fmla="*/ 122180 h 641619"/>
                <a:gd name="connsiteX0-159" fmla="*/ 178200 w 662220"/>
                <a:gd name="connsiteY0-160" fmla="*/ 58449 h 641619"/>
                <a:gd name="connsiteX1-161" fmla="*/ 130026 w 662220"/>
                <a:gd name="connsiteY1-162" fmla="*/ 58236 h 641619"/>
                <a:gd name="connsiteX2-163" fmla="*/ 412660 w 662220"/>
                <a:gd name="connsiteY2-164" fmla="*/ 2818 h 641619"/>
                <a:gd name="connsiteX3-165" fmla="*/ 661618 w 662220"/>
                <a:gd name="connsiteY3-166" fmla="*/ 325096 h 641619"/>
                <a:gd name="connsiteX4-167" fmla="*/ 333371 w 662220"/>
                <a:gd name="connsiteY4-168" fmla="*/ 641619 h 641619"/>
                <a:gd name="connsiteX5-169" fmla="*/ 5124 w 662220"/>
                <a:gd name="connsiteY5-170" fmla="*/ 325096 h 641619"/>
                <a:gd name="connsiteX6-171" fmla="*/ 64593 w 662220"/>
                <a:gd name="connsiteY6-172" fmla="*/ 122180 h 641619"/>
                <a:gd name="connsiteX0-173" fmla="*/ 178200 w 662220"/>
                <a:gd name="connsiteY0-174" fmla="*/ 58449 h 641619"/>
                <a:gd name="connsiteX1-175" fmla="*/ 130026 w 662220"/>
                <a:gd name="connsiteY1-176" fmla="*/ 58236 h 641619"/>
                <a:gd name="connsiteX2-177" fmla="*/ 412660 w 662220"/>
                <a:gd name="connsiteY2-178" fmla="*/ 2818 h 641619"/>
                <a:gd name="connsiteX3-179" fmla="*/ 661618 w 662220"/>
                <a:gd name="connsiteY3-180" fmla="*/ 325096 h 641619"/>
                <a:gd name="connsiteX4-181" fmla="*/ 333371 w 662220"/>
                <a:gd name="connsiteY4-182" fmla="*/ 641619 h 641619"/>
                <a:gd name="connsiteX5-183" fmla="*/ 5124 w 662220"/>
                <a:gd name="connsiteY5-184" fmla="*/ 325096 h 641619"/>
                <a:gd name="connsiteX6-185" fmla="*/ 64593 w 662220"/>
                <a:gd name="connsiteY6-186" fmla="*/ 122180 h 641619"/>
                <a:gd name="connsiteX0-187" fmla="*/ 178200 w 662220"/>
                <a:gd name="connsiteY0-188" fmla="*/ 58449 h 641619"/>
                <a:gd name="connsiteX1-189" fmla="*/ 130026 w 662220"/>
                <a:gd name="connsiteY1-190" fmla="*/ 58236 h 641619"/>
                <a:gd name="connsiteX2-191" fmla="*/ 412660 w 662220"/>
                <a:gd name="connsiteY2-192" fmla="*/ 2818 h 641619"/>
                <a:gd name="connsiteX3-193" fmla="*/ 661618 w 662220"/>
                <a:gd name="connsiteY3-194" fmla="*/ 325096 h 641619"/>
                <a:gd name="connsiteX4-195" fmla="*/ 333371 w 662220"/>
                <a:gd name="connsiteY4-196" fmla="*/ 641619 h 641619"/>
                <a:gd name="connsiteX5-197" fmla="*/ 5124 w 662220"/>
                <a:gd name="connsiteY5-198" fmla="*/ 325096 h 641619"/>
                <a:gd name="connsiteX6-199" fmla="*/ 64593 w 662220"/>
                <a:gd name="connsiteY6-200" fmla="*/ 122180 h 641619"/>
                <a:gd name="connsiteX0-201" fmla="*/ 178200 w 662220"/>
                <a:gd name="connsiteY0-202" fmla="*/ 58449 h 641619"/>
                <a:gd name="connsiteX1-203" fmla="*/ 130026 w 662220"/>
                <a:gd name="connsiteY1-204" fmla="*/ 58236 h 641619"/>
                <a:gd name="connsiteX2-205" fmla="*/ 412660 w 662220"/>
                <a:gd name="connsiteY2-206" fmla="*/ 2818 h 641619"/>
                <a:gd name="connsiteX3-207" fmla="*/ 661618 w 662220"/>
                <a:gd name="connsiteY3-208" fmla="*/ 325096 h 641619"/>
                <a:gd name="connsiteX4-209" fmla="*/ 333371 w 662220"/>
                <a:gd name="connsiteY4-210" fmla="*/ 641619 h 641619"/>
                <a:gd name="connsiteX5-211" fmla="*/ 5124 w 662220"/>
                <a:gd name="connsiteY5-212" fmla="*/ 325096 h 641619"/>
                <a:gd name="connsiteX6-213" fmla="*/ 64593 w 662220"/>
                <a:gd name="connsiteY6-214" fmla="*/ 122180 h 641619"/>
                <a:gd name="connsiteX0-215" fmla="*/ 176252 w 660272"/>
                <a:gd name="connsiteY0-216" fmla="*/ 58449 h 641619"/>
                <a:gd name="connsiteX1-217" fmla="*/ 128078 w 660272"/>
                <a:gd name="connsiteY1-218" fmla="*/ 58236 h 641619"/>
                <a:gd name="connsiteX2-219" fmla="*/ 410712 w 660272"/>
                <a:gd name="connsiteY2-220" fmla="*/ 2818 h 641619"/>
                <a:gd name="connsiteX3-221" fmla="*/ 659670 w 660272"/>
                <a:gd name="connsiteY3-222" fmla="*/ 325096 h 641619"/>
                <a:gd name="connsiteX4-223" fmla="*/ 331423 w 660272"/>
                <a:gd name="connsiteY4-224" fmla="*/ 641619 h 641619"/>
                <a:gd name="connsiteX5-225" fmla="*/ 3176 w 660272"/>
                <a:gd name="connsiteY5-226" fmla="*/ 325096 h 641619"/>
                <a:gd name="connsiteX6-227" fmla="*/ 62645 w 660272"/>
                <a:gd name="connsiteY6-228" fmla="*/ 122180 h 641619"/>
                <a:gd name="connsiteX0-229" fmla="*/ 253837 w 660272"/>
                <a:gd name="connsiteY0-230" fmla="*/ 30740 h 641619"/>
                <a:gd name="connsiteX1-231" fmla="*/ 128078 w 660272"/>
                <a:gd name="connsiteY1-232" fmla="*/ 58236 h 641619"/>
                <a:gd name="connsiteX2-233" fmla="*/ 410712 w 660272"/>
                <a:gd name="connsiteY2-234" fmla="*/ 2818 h 641619"/>
                <a:gd name="connsiteX3-235" fmla="*/ 659670 w 660272"/>
                <a:gd name="connsiteY3-236" fmla="*/ 325096 h 641619"/>
                <a:gd name="connsiteX4-237" fmla="*/ 331423 w 660272"/>
                <a:gd name="connsiteY4-238" fmla="*/ 641619 h 641619"/>
                <a:gd name="connsiteX5-239" fmla="*/ 3176 w 660272"/>
                <a:gd name="connsiteY5-240" fmla="*/ 325096 h 641619"/>
                <a:gd name="connsiteX6-241" fmla="*/ 62645 w 660272"/>
                <a:gd name="connsiteY6-242" fmla="*/ 122180 h 641619"/>
                <a:gd name="connsiteX0-243" fmla="*/ 253837 w 660191"/>
                <a:gd name="connsiteY0-244" fmla="*/ 41069 h 651948"/>
                <a:gd name="connsiteX1-245" fmla="*/ 161329 w 660191"/>
                <a:gd name="connsiteY1-246" fmla="*/ 63023 h 651948"/>
                <a:gd name="connsiteX2-247" fmla="*/ 410712 w 660191"/>
                <a:gd name="connsiteY2-248" fmla="*/ 13147 h 651948"/>
                <a:gd name="connsiteX3-249" fmla="*/ 659670 w 660191"/>
                <a:gd name="connsiteY3-250" fmla="*/ 335425 h 651948"/>
                <a:gd name="connsiteX4-251" fmla="*/ 331423 w 660191"/>
                <a:gd name="connsiteY4-252" fmla="*/ 651948 h 651948"/>
                <a:gd name="connsiteX5-253" fmla="*/ 3176 w 660191"/>
                <a:gd name="connsiteY5-254" fmla="*/ 335425 h 651948"/>
                <a:gd name="connsiteX6-255" fmla="*/ 62645 w 660191"/>
                <a:gd name="connsiteY6-256" fmla="*/ 132509 h 651948"/>
                <a:gd name="connsiteX0-257" fmla="*/ 253837 w 660897"/>
                <a:gd name="connsiteY0-258" fmla="*/ 45475 h 656354"/>
                <a:gd name="connsiteX1-259" fmla="*/ 161329 w 660897"/>
                <a:gd name="connsiteY1-260" fmla="*/ 67429 h 656354"/>
                <a:gd name="connsiteX2-261" fmla="*/ 410712 w 660897"/>
                <a:gd name="connsiteY2-262" fmla="*/ 17553 h 656354"/>
                <a:gd name="connsiteX3-263" fmla="*/ 659670 w 660897"/>
                <a:gd name="connsiteY3-264" fmla="*/ 339831 h 656354"/>
                <a:gd name="connsiteX4-265" fmla="*/ 331423 w 660897"/>
                <a:gd name="connsiteY4-266" fmla="*/ 656354 h 656354"/>
                <a:gd name="connsiteX5-267" fmla="*/ 3176 w 660897"/>
                <a:gd name="connsiteY5-268" fmla="*/ 339831 h 656354"/>
                <a:gd name="connsiteX6-269" fmla="*/ 62645 w 660897"/>
                <a:gd name="connsiteY6-270" fmla="*/ 136915 h 656354"/>
                <a:gd name="connsiteX0-271" fmla="*/ 253837 w 660406"/>
                <a:gd name="connsiteY0-272" fmla="*/ 41070 h 651949"/>
                <a:gd name="connsiteX1-273" fmla="*/ 161329 w 660406"/>
                <a:gd name="connsiteY1-274" fmla="*/ 63024 h 651949"/>
                <a:gd name="connsiteX2-275" fmla="*/ 410712 w 660406"/>
                <a:gd name="connsiteY2-276" fmla="*/ 13148 h 651949"/>
                <a:gd name="connsiteX3-277" fmla="*/ 659670 w 660406"/>
                <a:gd name="connsiteY3-278" fmla="*/ 335426 h 651949"/>
                <a:gd name="connsiteX4-279" fmla="*/ 331423 w 660406"/>
                <a:gd name="connsiteY4-280" fmla="*/ 651949 h 651949"/>
                <a:gd name="connsiteX5-281" fmla="*/ 3176 w 660406"/>
                <a:gd name="connsiteY5-282" fmla="*/ 335426 h 651949"/>
                <a:gd name="connsiteX6-283" fmla="*/ 62645 w 660406"/>
                <a:gd name="connsiteY6-284" fmla="*/ 132510 h 651949"/>
                <a:gd name="connsiteX0-285" fmla="*/ 161329 w 660406"/>
                <a:gd name="connsiteY0-286" fmla="*/ 63024 h 651949"/>
                <a:gd name="connsiteX1-287" fmla="*/ 410712 w 660406"/>
                <a:gd name="connsiteY1-288" fmla="*/ 13148 h 651949"/>
                <a:gd name="connsiteX2-289" fmla="*/ 659670 w 660406"/>
                <a:gd name="connsiteY2-290" fmla="*/ 335426 h 651949"/>
                <a:gd name="connsiteX3-291" fmla="*/ 331423 w 660406"/>
                <a:gd name="connsiteY3-292" fmla="*/ 651949 h 651949"/>
                <a:gd name="connsiteX4-293" fmla="*/ 3176 w 660406"/>
                <a:gd name="connsiteY4-294" fmla="*/ 335426 h 651949"/>
                <a:gd name="connsiteX5-295" fmla="*/ 62645 w 660406"/>
                <a:gd name="connsiteY5-296" fmla="*/ 132510 h 651949"/>
                <a:gd name="connsiteX0-297" fmla="*/ 128078 w 660207"/>
                <a:gd name="connsiteY0-298" fmla="*/ 63024 h 651949"/>
                <a:gd name="connsiteX1-299" fmla="*/ 410712 w 660207"/>
                <a:gd name="connsiteY1-300" fmla="*/ 13148 h 651949"/>
                <a:gd name="connsiteX2-301" fmla="*/ 659670 w 660207"/>
                <a:gd name="connsiteY2-302" fmla="*/ 335426 h 651949"/>
                <a:gd name="connsiteX3-303" fmla="*/ 331423 w 660207"/>
                <a:gd name="connsiteY3-304" fmla="*/ 651949 h 651949"/>
                <a:gd name="connsiteX4-305" fmla="*/ 3176 w 660207"/>
                <a:gd name="connsiteY4-306" fmla="*/ 335426 h 651949"/>
                <a:gd name="connsiteX5-307" fmla="*/ 62645 w 660207"/>
                <a:gd name="connsiteY5-308" fmla="*/ 132510 h 651949"/>
                <a:gd name="connsiteX0-309" fmla="*/ 128078 w 660438"/>
                <a:gd name="connsiteY0-310" fmla="*/ 60888 h 649813"/>
                <a:gd name="connsiteX1-311" fmla="*/ 410712 w 660438"/>
                <a:gd name="connsiteY1-312" fmla="*/ 11012 h 649813"/>
                <a:gd name="connsiteX2-313" fmla="*/ 659670 w 660438"/>
                <a:gd name="connsiteY2-314" fmla="*/ 333290 h 649813"/>
                <a:gd name="connsiteX3-315" fmla="*/ 331423 w 660438"/>
                <a:gd name="connsiteY3-316" fmla="*/ 649813 h 649813"/>
                <a:gd name="connsiteX4-317" fmla="*/ 3176 w 660438"/>
                <a:gd name="connsiteY4-318" fmla="*/ 333290 h 649813"/>
                <a:gd name="connsiteX5-319" fmla="*/ 62645 w 660438"/>
                <a:gd name="connsiteY5-320" fmla="*/ 130374 h 649813"/>
                <a:gd name="connsiteX0-321" fmla="*/ 128078 w 660438"/>
                <a:gd name="connsiteY0-322" fmla="*/ 64927 h 653852"/>
                <a:gd name="connsiteX1-323" fmla="*/ 410712 w 660438"/>
                <a:gd name="connsiteY1-324" fmla="*/ 15051 h 653852"/>
                <a:gd name="connsiteX2-325" fmla="*/ 659670 w 660438"/>
                <a:gd name="connsiteY2-326" fmla="*/ 337329 h 653852"/>
                <a:gd name="connsiteX3-327" fmla="*/ 331423 w 660438"/>
                <a:gd name="connsiteY3-328" fmla="*/ 653852 h 653852"/>
                <a:gd name="connsiteX4-329" fmla="*/ 3176 w 660438"/>
                <a:gd name="connsiteY4-330" fmla="*/ 337329 h 653852"/>
                <a:gd name="connsiteX5-331" fmla="*/ 62645 w 660438"/>
                <a:gd name="connsiteY5-332" fmla="*/ 134413 h 6538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91" y="connsiteY5-92"/>
                </a:cxn>
              </a:cxnLst>
              <a:rect l="l" t="t" r="r" b="b"/>
              <a:pathLst>
                <a:path w="660438" h="653852">
                  <a:moveTo>
                    <a:pt x="128078" y="64927"/>
                  </a:moveTo>
                  <a:cubicBezTo>
                    <a:pt x="200406" y="22404"/>
                    <a:pt x="266694" y="-24807"/>
                    <a:pt x="410712" y="15051"/>
                  </a:cubicBezTo>
                  <a:cubicBezTo>
                    <a:pt x="554730" y="54909"/>
                    <a:pt x="671038" y="190221"/>
                    <a:pt x="659670" y="337329"/>
                  </a:cubicBezTo>
                  <a:cubicBezTo>
                    <a:pt x="648302" y="484437"/>
                    <a:pt x="512709" y="653852"/>
                    <a:pt x="331423" y="653852"/>
                  </a:cubicBezTo>
                  <a:cubicBezTo>
                    <a:pt x="150137" y="653852"/>
                    <a:pt x="14721" y="457153"/>
                    <a:pt x="3176" y="337329"/>
                  </a:cubicBezTo>
                  <a:cubicBezTo>
                    <a:pt x="-8369" y="217505"/>
                    <a:pt x="11590" y="209227"/>
                    <a:pt x="62645" y="134413"/>
                  </a:cubicBezTo>
                </a:path>
              </a:pathLst>
            </a:custGeom>
            <a:solidFill>
              <a:schemeClr val="bg1"/>
            </a:solidFill>
            <a:ln w="25400" cap="rnd">
              <a:solidFill>
                <a:srgbClr val="414042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srgbClr val="414042"/>
                </a:solidFill>
              </a:endParaRPr>
            </a:p>
          </p:txBody>
        </p:sp>
        <p:sp>
          <p:nvSpPr>
            <p:cNvPr id="49" name="Freeform 100"/>
            <p:cNvSpPr>
              <a:spLocks noEditPoints="1"/>
            </p:cNvSpPr>
            <p:nvPr/>
          </p:nvSpPr>
          <p:spPr bwMode="auto">
            <a:xfrm flipH="1" flipV="1">
              <a:off x="2120382" y="1894073"/>
              <a:ext cx="279918" cy="279919"/>
            </a:xfrm>
            <a:custGeom>
              <a:avLst/>
              <a:gdLst/>
              <a:ahLst/>
              <a:cxnLst>
                <a:cxn ang="0">
                  <a:pos x="49" y="26"/>
                </a:cxn>
                <a:cxn ang="0">
                  <a:pos x="117" y="2"/>
                </a:cxn>
                <a:cxn ang="0">
                  <a:pos x="191" y="6"/>
                </a:cxn>
                <a:cxn ang="0">
                  <a:pos x="233" y="33"/>
                </a:cxn>
                <a:cxn ang="0">
                  <a:pos x="256" y="85"/>
                </a:cxn>
                <a:cxn ang="0">
                  <a:pos x="254" y="147"/>
                </a:cxn>
                <a:cxn ang="0">
                  <a:pos x="230" y="193"/>
                </a:cxn>
                <a:cxn ang="0">
                  <a:pos x="199" y="227"/>
                </a:cxn>
                <a:cxn ang="0">
                  <a:pos x="152" y="244"/>
                </a:cxn>
                <a:cxn ang="0">
                  <a:pos x="91" y="239"/>
                </a:cxn>
                <a:cxn ang="0">
                  <a:pos x="42" y="211"/>
                </a:cxn>
                <a:cxn ang="0">
                  <a:pos x="18" y="182"/>
                </a:cxn>
                <a:cxn ang="0">
                  <a:pos x="0" y="110"/>
                </a:cxn>
                <a:cxn ang="0">
                  <a:pos x="15" y="69"/>
                </a:cxn>
                <a:cxn ang="0">
                  <a:pos x="59" y="155"/>
                </a:cxn>
                <a:cxn ang="0">
                  <a:pos x="128" y="107"/>
                </a:cxn>
                <a:cxn ang="0">
                  <a:pos x="198" y="54"/>
                </a:cxn>
                <a:cxn ang="0">
                  <a:pos x="183" y="38"/>
                </a:cxn>
                <a:cxn ang="0">
                  <a:pos x="174" y="52"/>
                </a:cxn>
                <a:cxn ang="0">
                  <a:pos x="124" y="88"/>
                </a:cxn>
                <a:cxn ang="0">
                  <a:pos x="59" y="151"/>
                </a:cxn>
                <a:cxn ang="0">
                  <a:pos x="46" y="109"/>
                </a:cxn>
                <a:cxn ang="0">
                  <a:pos x="63" y="95"/>
                </a:cxn>
                <a:cxn ang="0">
                  <a:pos x="129" y="29"/>
                </a:cxn>
                <a:cxn ang="0">
                  <a:pos x="63" y="68"/>
                </a:cxn>
                <a:cxn ang="0">
                  <a:pos x="35" y="86"/>
                </a:cxn>
                <a:cxn ang="0">
                  <a:pos x="29" y="125"/>
                </a:cxn>
                <a:cxn ang="0">
                  <a:pos x="216" y="140"/>
                </a:cxn>
                <a:cxn ang="0">
                  <a:pos x="216" y="109"/>
                </a:cxn>
                <a:cxn ang="0">
                  <a:pos x="149" y="182"/>
                </a:cxn>
                <a:cxn ang="0">
                  <a:pos x="83" y="211"/>
                </a:cxn>
                <a:cxn ang="0">
                  <a:pos x="135" y="175"/>
                </a:cxn>
                <a:cxn ang="0">
                  <a:pos x="150" y="151"/>
                </a:cxn>
                <a:cxn ang="0">
                  <a:pos x="46" y="180"/>
                </a:cxn>
                <a:cxn ang="0">
                  <a:pos x="56" y="193"/>
                </a:cxn>
                <a:cxn ang="0">
                  <a:pos x="132" y="120"/>
                </a:cxn>
                <a:cxn ang="0">
                  <a:pos x="46" y="180"/>
                </a:cxn>
                <a:cxn ang="0">
                  <a:pos x="152" y="24"/>
                </a:cxn>
                <a:cxn ang="0">
                  <a:pos x="91" y="90"/>
                </a:cxn>
                <a:cxn ang="0">
                  <a:pos x="156" y="48"/>
                </a:cxn>
                <a:cxn ang="0">
                  <a:pos x="143" y="138"/>
                </a:cxn>
                <a:cxn ang="0">
                  <a:pos x="209" y="90"/>
                </a:cxn>
                <a:cxn ang="0">
                  <a:pos x="208" y="71"/>
                </a:cxn>
                <a:cxn ang="0">
                  <a:pos x="169" y="102"/>
                </a:cxn>
                <a:cxn ang="0">
                  <a:pos x="143" y="138"/>
                </a:cxn>
                <a:cxn ang="0">
                  <a:pos x="239" y="121"/>
                </a:cxn>
                <a:cxn ang="0">
                  <a:pos x="236" y="71"/>
                </a:cxn>
                <a:cxn ang="0">
                  <a:pos x="230" y="79"/>
                </a:cxn>
                <a:cxn ang="0">
                  <a:pos x="139" y="222"/>
                </a:cxn>
                <a:cxn ang="0">
                  <a:pos x="173" y="204"/>
                </a:cxn>
                <a:cxn ang="0">
                  <a:pos x="174" y="190"/>
                </a:cxn>
                <a:cxn ang="0">
                  <a:pos x="103" y="26"/>
                </a:cxn>
                <a:cxn ang="0">
                  <a:pos x="76" y="38"/>
                </a:cxn>
                <a:cxn ang="0">
                  <a:pos x="84" y="44"/>
                </a:cxn>
                <a:cxn ang="0">
                  <a:pos x="103" y="26"/>
                </a:cxn>
                <a:cxn ang="0">
                  <a:pos x="38" y="155"/>
                </a:cxn>
                <a:cxn ang="0">
                  <a:pos x="49" y="141"/>
                </a:cxn>
                <a:cxn ang="0">
                  <a:pos x="29" y="145"/>
                </a:cxn>
                <a:cxn ang="0">
                  <a:pos x="34" y="156"/>
                </a:cxn>
                <a:cxn ang="0">
                  <a:pos x="201" y="200"/>
                </a:cxn>
                <a:cxn ang="0">
                  <a:pos x="136" y="151"/>
                </a:cxn>
                <a:cxn ang="0">
                  <a:pos x="126" y="148"/>
                </a:cxn>
                <a:cxn ang="0">
                  <a:pos x="136" y="151"/>
                </a:cxn>
              </a:cxnLst>
              <a:rect l="0" t="0" r="r" b="b"/>
              <a:pathLst>
                <a:path w="258" h="245">
                  <a:moveTo>
                    <a:pt x="24" y="51"/>
                  </a:moveTo>
                  <a:lnTo>
                    <a:pt x="24" y="51"/>
                  </a:lnTo>
                  <a:lnTo>
                    <a:pt x="31" y="43"/>
                  </a:lnTo>
                  <a:lnTo>
                    <a:pt x="39" y="33"/>
                  </a:lnTo>
                  <a:lnTo>
                    <a:pt x="49" y="26"/>
                  </a:lnTo>
                  <a:lnTo>
                    <a:pt x="62" y="19"/>
                  </a:lnTo>
                  <a:lnTo>
                    <a:pt x="74" y="13"/>
                  </a:lnTo>
                  <a:lnTo>
                    <a:pt x="87" y="7"/>
                  </a:lnTo>
                  <a:lnTo>
                    <a:pt x="103" y="5"/>
                  </a:lnTo>
                  <a:lnTo>
                    <a:pt x="117" y="2"/>
                  </a:lnTo>
                  <a:lnTo>
                    <a:pt x="132" y="0"/>
                  </a:lnTo>
                  <a:lnTo>
                    <a:pt x="147" y="0"/>
                  </a:lnTo>
                  <a:lnTo>
                    <a:pt x="162" y="0"/>
                  </a:lnTo>
                  <a:lnTo>
                    <a:pt x="177" y="3"/>
                  </a:lnTo>
                  <a:lnTo>
                    <a:pt x="191" y="6"/>
                  </a:lnTo>
                  <a:lnTo>
                    <a:pt x="204" y="12"/>
                  </a:lnTo>
                  <a:lnTo>
                    <a:pt x="215" y="17"/>
                  </a:lnTo>
                  <a:lnTo>
                    <a:pt x="226" y="26"/>
                  </a:lnTo>
                  <a:lnTo>
                    <a:pt x="226" y="26"/>
                  </a:lnTo>
                  <a:lnTo>
                    <a:pt x="233" y="33"/>
                  </a:lnTo>
                  <a:lnTo>
                    <a:pt x="240" y="41"/>
                  </a:lnTo>
                  <a:lnTo>
                    <a:pt x="246" y="51"/>
                  </a:lnTo>
                  <a:lnTo>
                    <a:pt x="250" y="62"/>
                  </a:lnTo>
                  <a:lnTo>
                    <a:pt x="253" y="73"/>
                  </a:lnTo>
                  <a:lnTo>
                    <a:pt x="256" y="85"/>
                  </a:lnTo>
                  <a:lnTo>
                    <a:pt x="257" y="97"/>
                  </a:lnTo>
                  <a:lnTo>
                    <a:pt x="258" y="110"/>
                  </a:lnTo>
                  <a:lnTo>
                    <a:pt x="257" y="123"/>
                  </a:lnTo>
                  <a:lnTo>
                    <a:pt x="257" y="134"/>
                  </a:lnTo>
                  <a:lnTo>
                    <a:pt x="254" y="147"/>
                  </a:lnTo>
                  <a:lnTo>
                    <a:pt x="251" y="158"/>
                  </a:lnTo>
                  <a:lnTo>
                    <a:pt x="247" y="168"/>
                  </a:lnTo>
                  <a:lnTo>
                    <a:pt x="243" y="177"/>
                  </a:lnTo>
                  <a:lnTo>
                    <a:pt x="237" y="186"/>
                  </a:lnTo>
                  <a:lnTo>
                    <a:pt x="230" y="193"/>
                  </a:lnTo>
                  <a:lnTo>
                    <a:pt x="230" y="193"/>
                  </a:lnTo>
                  <a:lnTo>
                    <a:pt x="223" y="201"/>
                  </a:lnTo>
                  <a:lnTo>
                    <a:pt x="216" y="211"/>
                  </a:lnTo>
                  <a:lnTo>
                    <a:pt x="208" y="220"/>
                  </a:lnTo>
                  <a:lnTo>
                    <a:pt x="199" y="227"/>
                  </a:lnTo>
                  <a:lnTo>
                    <a:pt x="199" y="227"/>
                  </a:lnTo>
                  <a:lnTo>
                    <a:pt x="188" y="232"/>
                  </a:lnTo>
                  <a:lnTo>
                    <a:pt x="177" y="236"/>
                  </a:lnTo>
                  <a:lnTo>
                    <a:pt x="164" y="241"/>
                  </a:lnTo>
                  <a:lnTo>
                    <a:pt x="152" y="244"/>
                  </a:lnTo>
                  <a:lnTo>
                    <a:pt x="140" y="245"/>
                  </a:lnTo>
                  <a:lnTo>
                    <a:pt x="128" y="245"/>
                  </a:lnTo>
                  <a:lnTo>
                    <a:pt x="115" y="244"/>
                  </a:lnTo>
                  <a:lnTo>
                    <a:pt x="103" y="242"/>
                  </a:lnTo>
                  <a:lnTo>
                    <a:pt x="91" y="239"/>
                  </a:lnTo>
                  <a:lnTo>
                    <a:pt x="80" y="236"/>
                  </a:lnTo>
                  <a:lnTo>
                    <a:pt x="69" y="231"/>
                  </a:lnTo>
                  <a:lnTo>
                    <a:pt x="59" y="225"/>
                  </a:lnTo>
                  <a:lnTo>
                    <a:pt x="51" y="220"/>
                  </a:lnTo>
                  <a:lnTo>
                    <a:pt x="42" y="211"/>
                  </a:lnTo>
                  <a:lnTo>
                    <a:pt x="35" y="204"/>
                  </a:lnTo>
                  <a:lnTo>
                    <a:pt x="28" y="194"/>
                  </a:lnTo>
                  <a:lnTo>
                    <a:pt x="28" y="194"/>
                  </a:lnTo>
                  <a:lnTo>
                    <a:pt x="22" y="189"/>
                  </a:lnTo>
                  <a:lnTo>
                    <a:pt x="18" y="182"/>
                  </a:lnTo>
                  <a:lnTo>
                    <a:pt x="13" y="175"/>
                  </a:lnTo>
                  <a:lnTo>
                    <a:pt x="8" y="166"/>
                  </a:lnTo>
                  <a:lnTo>
                    <a:pt x="3" y="148"/>
                  </a:lnTo>
                  <a:lnTo>
                    <a:pt x="0" y="130"/>
                  </a:lnTo>
                  <a:lnTo>
                    <a:pt x="0" y="110"/>
                  </a:lnTo>
                  <a:lnTo>
                    <a:pt x="1" y="102"/>
                  </a:lnTo>
                  <a:lnTo>
                    <a:pt x="3" y="92"/>
                  </a:lnTo>
                  <a:lnTo>
                    <a:pt x="6" y="85"/>
                  </a:lnTo>
                  <a:lnTo>
                    <a:pt x="10" y="76"/>
                  </a:lnTo>
                  <a:lnTo>
                    <a:pt x="15" y="69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27" y="57"/>
                  </a:lnTo>
                  <a:lnTo>
                    <a:pt x="24" y="51"/>
                  </a:lnTo>
                  <a:close/>
                  <a:moveTo>
                    <a:pt x="59" y="155"/>
                  </a:moveTo>
                  <a:lnTo>
                    <a:pt x="60" y="159"/>
                  </a:lnTo>
                  <a:lnTo>
                    <a:pt x="60" y="159"/>
                  </a:lnTo>
                  <a:lnTo>
                    <a:pt x="77" y="145"/>
                  </a:lnTo>
                  <a:lnTo>
                    <a:pt x="94" y="132"/>
                  </a:lnTo>
                  <a:lnTo>
                    <a:pt x="128" y="107"/>
                  </a:lnTo>
                  <a:lnTo>
                    <a:pt x="162" y="85"/>
                  </a:lnTo>
                  <a:lnTo>
                    <a:pt x="195" y="61"/>
                  </a:lnTo>
                  <a:lnTo>
                    <a:pt x="195" y="61"/>
                  </a:lnTo>
                  <a:lnTo>
                    <a:pt x="198" y="58"/>
                  </a:lnTo>
                  <a:lnTo>
                    <a:pt x="198" y="54"/>
                  </a:lnTo>
                  <a:lnTo>
                    <a:pt x="198" y="51"/>
                  </a:lnTo>
                  <a:lnTo>
                    <a:pt x="195" y="48"/>
                  </a:lnTo>
                  <a:lnTo>
                    <a:pt x="190" y="41"/>
                  </a:lnTo>
                  <a:lnTo>
                    <a:pt x="183" y="38"/>
                  </a:lnTo>
                  <a:lnTo>
                    <a:pt x="183" y="38"/>
                  </a:lnTo>
                  <a:lnTo>
                    <a:pt x="178" y="37"/>
                  </a:lnTo>
                  <a:lnTo>
                    <a:pt x="176" y="38"/>
                  </a:lnTo>
                  <a:lnTo>
                    <a:pt x="174" y="41"/>
                  </a:lnTo>
                  <a:lnTo>
                    <a:pt x="173" y="44"/>
                  </a:lnTo>
                  <a:lnTo>
                    <a:pt x="174" y="52"/>
                  </a:lnTo>
                  <a:lnTo>
                    <a:pt x="173" y="55"/>
                  </a:lnTo>
                  <a:lnTo>
                    <a:pt x="173" y="57"/>
                  </a:lnTo>
                  <a:lnTo>
                    <a:pt x="173" y="57"/>
                  </a:lnTo>
                  <a:lnTo>
                    <a:pt x="139" y="76"/>
                  </a:lnTo>
                  <a:lnTo>
                    <a:pt x="124" y="88"/>
                  </a:lnTo>
                  <a:lnTo>
                    <a:pt x="110" y="99"/>
                  </a:lnTo>
                  <a:lnTo>
                    <a:pt x="95" y="111"/>
                  </a:lnTo>
                  <a:lnTo>
                    <a:pt x="81" y="124"/>
                  </a:lnTo>
                  <a:lnTo>
                    <a:pt x="70" y="137"/>
                  </a:lnTo>
                  <a:lnTo>
                    <a:pt x="59" y="151"/>
                  </a:lnTo>
                  <a:lnTo>
                    <a:pt x="59" y="155"/>
                  </a:lnTo>
                  <a:close/>
                  <a:moveTo>
                    <a:pt x="34" y="123"/>
                  </a:moveTo>
                  <a:lnTo>
                    <a:pt x="34" y="123"/>
                  </a:lnTo>
                  <a:lnTo>
                    <a:pt x="42" y="113"/>
                  </a:lnTo>
                  <a:lnTo>
                    <a:pt x="46" y="109"/>
                  </a:lnTo>
                  <a:lnTo>
                    <a:pt x="52" y="106"/>
                  </a:lnTo>
                  <a:lnTo>
                    <a:pt x="55" y="103"/>
                  </a:lnTo>
                  <a:lnTo>
                    <a:pt x="58" y="100"/>
                  </a:lnTo>
                  <a:lnTo>
                    <a:pt x="60" y="97"/>
                  </a:lnTo>
                  <a:lnTo>
                    <a:pt x="63" y="95"/>
                  </a:lnTo>
                  <a:lnTo>
                    <a:pt x="67" y="92"/>
                  </a:lnTo>
                  <a:lnTo>
                    <a:pt x="67" y="92"/>
                  </a:lnTo>
                  <a:lnTo>
                    <a:pt x="97" y="64"/>
                  </a:lnTo>
                  <a:lnTo>
                    <a:pt x="112" y="47"/>
                  </a:lnTo>
                  <a:lnTo>
                    <a:pt x="129" y="29"/>
                  </a:lnTo>
                  <a:lnTo>
                    <a:pt x="129" y="29"/>
                  </a:lnTo>
                  <a:lnTo>
                    <a:pt x="117" y="34"/>
                  </a:lnTo>
                  <a:lnTo>
                    <a:pt x="105" y="41"/>
                  </a:lnTo>
                  <a:lnTo>
                    <a:pt x="84" y="55"/>
                  </a:lnTo>
                  <a:lnTo>
                    <a:pt x="63" y="68"/>
                  </a:lnTo>
                  <a:lnTo>
                    <a:pt x="53" y="73"/>
                  </a:lnTo>
                  <a:lnTo>
                    <a:pt x="43" y="78"/>
                  </a:lnTo>
                  <a:lnTo>
                    <a:pt x="43" y="78"/>
                  </a:lnTo>
                  <a:lnTo>
                    <a:pt x="38" y="80"/>
                  </a:lnTo>
                  <a:lnTo>
                    <a:pt x="35" y="86"/>
                  </a:lnTo>
                  <a:lnTo>
                    <a:pt x="32" y="92"/>
                  </a:lnTo>
                  <a:lnTo>
                    <a:pt x="29" y="99"/>
                  </a:lnTo>
                  <a:lnTo>
                    <a:pt x="28" y="114"/>
                  </a:lnTo>
                  <a:lnTo>
                    <a:pt x="28" y="120"/>
                  </a:lnTo>
                  <a:lnTo>
                    <a:pt x="29" y="125"/>
                  </a:lnTo>
                  <a:lnTo>
                    <a:pt x="34" y="123"/>
                  </a:lnTo>
                  <a:close/>
                  <a:moveTo>
                    <a:pt x="129" y="210"/>
                  </a:moveTo>
                  <a:lnTo>
                    <a:pt x="214" y="144"/>
                  </a:lnTo>
                  <a:lnTo>
                    <a:pt x="214" y="144"/>
                  </a:lnTo>
                  <a:lnTo>
                    <a:pt x="216" y="140"/>
                  </a:lnTo>
                  <a:lnTo>
                    <a:pt x="218" y="137"/>
                  </a:lnTo>
                  <a:lnTo>
                    <a:pt x="218" y="128"/>
                  </a:lnTo>
                  <a:lnTo>
                    <a:pt x="216" y="118"/>
                  </a:lnTo>
                  <a:lnTo>
                    <a:pt x="216" y="109"/>
                  </a:lnTo>
                  <a:lnTo>
                    <a:pt x="216" y="109"/>
                  </a:lnTo>
                  <a:lnTo>
                    <a:pt x="211" y="103"/>
                  </a:lnTo>
                  <a:lnTo>
                    <a:pt x="211" y="103"/>
                  </a:lnTo>
                  <a:lnTo>
                    <a:pt x="191" y="130"/>
                  </a:lnTo>
                  <a:lnTo>
                    <a:pt x="170" y="156"/>
                  </a:lnTo>
                  <a:lnTo>
                    <a:pt x="149" y="182"/>
                  </a:lnTo>
                  <a:lnTo>
                    <a:pt x="129" y="210"/>
                  </a:lnTo>
                  <a:lnTo>
                    <a:pt x="129" y="210"/>
                  </a:lnTo>
                  <a:close/>
                  <a:moveTo>
                    <a:pt x="79" y="207"/>
                  </a:moveTo>
                  <a:lnTo>
                    <a:pt x="79" y="207"/>
                  </a:lnTo>
                  <a:lnTo>
                    <a:pt x="83" y="211"/>
                  </a:lnTo>
                  <a:lnTo>
                    <a:pt x="88" y="214"/>
                  </a:lnTo>
                  <a:lnTo>
                    <a:pt x="101" y="220"/>
                  </a:lnTo>
                  <a:lnTo>
                    <a:pt x="101" y="220"/>
                  </a:lnTo>
                  <a:lnTo>
                    <a:pt x="118" y="199"/>
                  </a:lnTo>
                  <a:lnTo>
                    <a:pt x="135" y="175"/>
                  </a:lnTo>
                  <a:lnTo>
                    <a:pt x="155" y="152"/>
                  </a:lnTo>
                  <a:lnTo>
                    <a:pt x="164" y="142"/>
                  </a:lnTo>
                  <a:lnTo>
                    <a:pt x="174" y="134"/>
                  </a:lnTo>
                  <a:lnTo>
                    <a:pt x="174" y="134"/>
                  </a:lnTo>
                  <a:lnTo>
                    <a:pt x="150" y="151"/>
                  </a:lnTo>
                  <a:lnTo>
                    <a:pt x="125" y="168"/>
                  </a:lnTo>
                  <a:lnTo>
                    <a:pt x="101" y="187"/>
                  </a:lnTo>
                  <a:lnTo>
                    <a:pt x="79" y="207"/>
                  </a:lnTo>
                  <a:lnTo>
                    <a:pt x="79" y="207"/>
                  </a:lnTo>
                  <a:close/>
                  <a:moveTo>
                    <a:pt x="46" y="180"/>
                  </a:moveTo>
                  <a:lnTo>
                    <a:pt x="46" y="180"/>
                  </a:lnTo>
                  <a:lnTo>
                    <a:pt x="45" y="182"/>
                  </a:lnTo>
                  <a:lnTo>
                    <a:pt x="46" y="184"/>
                  </a:lnTo>
                  <a:lnTo>
                    <a:pt x="51" y="189"/>
                  </a:lnTo>
                  <a:lnTo>
                    <a:pt x="56" y="193"/>
                  </a:lnTo>
                  <a:lnTo>
                    <a:pt x="59" y="194"/>
                  </a:lnTo>
                  <a:lnTo>
                    <a:pt x="60" y="193"/>
                  </a:lnTo>
                  <a:lnTo>
                    <a:pt x="146" y="113"/>
                  </a:lnTo>
                  <a:lnTo>
                    <a:pt x="146" y="113"/>
                  </a:lnTo>
                  <a:lnTo>
                    <a:pt x="132" y="120"/>
                  </a:lnTo>
                  <a:lnTo>
                    <a:pt x="119" y="127"/>
                  </a:lnTo>
                  <a:lnTo>
                    <a:pt x="95" y="145"/>
                  </a:lnTo>
                  <a:lnTo>
                    <a:pt x="72" y="163"/>
                  </a:lnTo>
                  <a:lnTo>
                    <a:pt x="46" y="180"/>
                  </a:lnTo>
                  <a:lnTo>
                    <a:pt x="46" y="180"/>
                  </a:lnTo>
                  <a:close/>
                  <a:moveTo>
                    <a:pt x="174" y="30"/>
                  </a:moveTo>
                  <a:lnTo>
                    <a:pt x="174" y="30"/>
                  </a:lnTo>
                  <a:lnTo>
                    <a:pt x="160" y="24"/>
                  </a:lnTo>
                  <a:lnTo>
                    <a:pt x="155" y="24"/>
                  </a:lnTo>
                  <a:lnTo>
                    <a:pt x="152" y="24"/>
                  </a:lnTo>
                  <a:lnTo>
                    <a:pt x="149" y="26"/>
                  </a:lnTo>
                  <a:lnTo>
                    <a:pt x="149" y="26"/>
                  </a:lnTo>
                  <a:lnTo>
                    <a:pt x="119" y="57"/>
                  </a:lnTo>
                  <a:lnTo>
                    <a:pt x="104" y="73"/>
                  </a:lnTo>
                  <a:lnTo>
                    <a:pt x="91" y="90"/>
                  </a:lnTo>
                  <a:lnTo>
                    <a:pt x="91" y="90"/>
                  </a:lnTo>
                  <a:lnTo>
                    <a:pt x="112" y="76"/>
                  </a:lnTo>
                  <a:lnTo>
                    <a:pt x="135" y="64"/>
                  </a:lnTo>
                  <a:lnTo>
                    <a:pt x="146" y="57"/>
                  </a:lnTo>
                  <a:lnTo>
                    <a:pt x="156" y="48"/>
                  </a:lnTo>
                  <a:lnTo>
                    <a:pt x="166" y="40"/>
                  </a:lnTo>
                  <a:lnTo>
                    <a:pt x="174" y="30"/>
                  </a:lnTo>
                  <a:lnTo>
                    <a:pt x="174" y="30"/>
                  </a:lnTo>
                  <a:close/>
                  <a:moveTo>
                    <a:pt x="143" y="138"/>
                  </a:moveTo>
                  <a:lnTo>
                    <a:pt x="143" y="138"/>
                  </a:lnTo>
                  <a:lnTo>
                    <a:pt x="159" y="125"/>
                  </a:lnTo>
                  <a:lnTo>
                    <a:pt x="174" y="114"/>
                  </a:lnTo>
                  <a:lnTo>
                    <a:pt x="207" y="92"/>
                  </a:lnTo>
                  <a:lnTo>
                    <a:pt x="207" y="92"/>
                  </a:lnTo>
                  <a:lnTo>
                    <a:pt x="209" y="90"/>
                  </a:lnTo>
                  <a:lnTo>
                    <a:pt x="211" y="88"/>
                  </a:lnTo>
                  <a:lnTo>
                    <a:pt x="212" y="80"/>
                  </a:lnTo>
                  <a:lnTo>
                    <a:pt x="211" y="78"/>
                  </a:lnTo>
                  <a:lnTo>
                    <a:pt x="209" y="73"/>
                  </a:lnTo>
                  <a:lnTo>
                    <a:pt x="208" y="71"/>
                  </a:lnTo>
                  <a:lnTo>
                    <a:pt x="204" y="69"/>
                  </a:lnTo>
                  <a:lnTo>
                    <a:pt x="204" y="69"/>
                  </a:lnTo>
                  <a:lnTo>
                    <a:pt x="194" y="76"/>
                  </a:lnTo>
                  <a:lnTo>
                    <a:pt x="185" y="85"/>
                  </a:lnTo>
                  <a:lnTo>
                    <a:pt x="169" y="102"/>
                  </a:lnTo>
                  <a:lnTo>
                    <a:pt x="153" y="121"/>
                  </a:lnTo>
                  <a:lnTo>
                    <a:pt x="136" y="140"/>
                  </a:lnTo>
                  <a:lnTo>
                    <a:pt x="136" y="140"/>
                  </a:lnTo>
                  <a:lnTo>
                    <a:pt x="140" y="140"/>
                  </a:lnTo>
                  <a:lnTo>
                    <a:pt x="143" y="138"/>
                  </a:lnTo>
                  <a:lnTo>
                    <a:pt x="143" y="138"/>
                  </a:lnTo>
                  <a:close/>
                  <a:moveTo>
                    <a:pt x="232" y="138"/>
                  </a:moveTo>
                  <a:lnTo>
                    <a:pt x="232" y="138"/>
                  </a:lnTo>
                  <a:lnTo>
                    <a:pt x="236" y="131"/>
                  </a:lnTo>
                  <a:lnTo>
                    <a:pt x="239" y="121"/>
                  </a:lnTo>
                  <a:lnTo>
                    <a:pt x="242" y="111"/>
                  </a:lnTo>
                  <a:lnTo>
                    <a:pt x="243" y="100"/>
                  </a:lnTo>
                  <a:lnTo>
                    <a:pt x="243" y="90"/>
                  </a:lnTo>
                  <a:lnTo>
                    <a:pt x="240" y="79"/>
                  </a:lnTo>
                  <a:lnTo>
                    <a:pt x="236" y="71"/>
                  </a:lnTo>
                  <a:lnTo>
                    <a:pt x="230" y="62"/>
                  </a:lnTo>
                  <a:lnTo>
                    <a:pt x="230" y="62"/>
                  </a:lnTo>
                  <a:lnTo>
                    <a:pt x="226" y="59"/>
                  </a:lnTo>
                  <a:lnTo>
                    <a:pt x="226" y="59"/>
                  </a:lnTo>
                  <a:lnTo>
                    <a:pt x="230" y="79"/>
                  </a:lnTo>
                  <a:lnTo>
                    <a:pt x="233" y="99"/>
                  </a:lnTo>
                  <a:lnTo>
                    <a:pt x="233" y="118"/>
                  </a:lnTo>
                  <a:lnTo>
                    <a:pt x="232" y="138"/>
                  </a:lnTo>
                  <a:lnTo>
                    <a:pt x="232" y="138"/>
                  </a:lnTo>
                  <a:close/>
                  <a:moveTo>
                    <a:pt x="139" y="222"/>
                  </a:moveTo>
                  <a:lnTo>
                    <a:pt x="139" y="222"/>
                  </a:lnTo>
                  <a:lnTo>
                    <a:pt x="149" y="221"/>
                  </a:lnTo>
                  <a:lnTo>
                    <a:pt x="157" y="217"/>
                  </a:lnTo>
                  <a:lnTo>
                    <a:pt x="166" y="211"/>
                  </a:lnTo>
                  <a:lnTo>
                    <a:pt x="173" y="204"/>
                  </a:lnTo>
                  <a:lnTo>
                    <a:pt x="178" y="197"/>
                  </a:lnTo>
                  <a:lnTo>
                    <a:pt x="183" y="192"/>
                  </a:lnTo>
                  <a:lnTo>
                    <a:pt x="188" y="182"/>
                  </a:lnTo>
                  <a:lnTo>
                    <a:pt x="188" y="182"/>
                  </a:lnTo>
                  <a:lnTo>
                    <a:pt x="174" y="190"/>
                  </a:lnTo>
                  <a:lnTo>
                    <a:pt x="162" y="200"/>
                  </a:lnTo>
                  <a:lnTo>
                    <a:pt x="150" y="211"/>
                  </a:lnTo>
                  <a:lnTo>
                    <a:pt x="139" y="222"/>
                  </a:lnTo>
                  <a:lnTo>
                    <a:pt x="139" y="222"/>
                  </a:lnTo>
                  <a:close/>
                  <a:moveTo>
                    <a:pt x="103" y="26"/>
                  </a:moveTo>
                  <a:lnTo>
                    <a:pt x="103" y="26"/>
                  </a:lnTo>
                  <a:lnTo>
                    <a:pt x="95" y="27"/>
                  </a:lnTo>
                  <a:lnTo>
                    <a:pt x="88" y="30"/>
                  </a:lnTo>
                  <a:lnTo>
                    <a:pt x="81" y="34"/>
                  </a:lnTo>
                  <a:lnTo>
                    <a:pt x="76" y="38"/>
                  </a:lnTo>
                  <a:lnTo>
                    <a:pt x="63" y="50"/>
                  </a:lnTo>
                  <a:lnTo>
                    <a:pt x="55" y="59"/>
                  </a:lnTo>
                  <a:lnTo>
                    <a:pt x="55" y="59"/>
                  </a:lnTo>
                  <a:lnTo>
                    <a:pt x="67" y="54"/>
                  </a:lnTo>
                  <a:lnTo>
                    <a:pt x="84" y="44"/>
                  </a:lnTo>
                  <a:lnTo>
                    <a:pt x="101" y="34"/>
                  </a:lnTo>
                  <a:lnTo>
                    <a:pt x="105" y="29"/>
                  </a:lnTo>
                  <a:lnTo>
                    <a:pt x="107" y="26"/>
                  </a:lnTo>
                  <a:lnTo>
                    <a:pt x="107" y="26"/>
                  </a:lnTo>
                  <a:lnTo>
                    <a:pt x="103" y="26"/>
                  </a:lnTo>
                  <a:lnTo>
                    <a:pt x="103" y="26"/>
                  </a:lnTo>
                  <a:close/>
                  <a:moveTo>
                    <a:pt x="34" y="156"/>
                  </a:moveTo>
                  <a:lnTo>
                    <a:pt x="34" y="156"/>
                  </a:lnTo>
                  <a:lnTo>
                    <a:pt x="36" y="156"/>
                  </a:lnTo>
                  <a:lnTo>
                    <a:pt x="38" y="155"/>
                  </a:lnTo>
                  <a:lnTo>
                    <a:pt x="39" y="149"/>
                  </a:lnTo>
                  <a:lnTo>
                    <a:pt x="39" y="145"/>
                  </a:lnTo>
                  <a:lnTo>
                    <a:pt x="42" y="142"/>
                  </a:lnTo>
                  <a:lnTo>
                    <a:pt x="45" y="140"/>
                  </a:lnTo>
                  <a:lnTo>
                    <a:pt x="49" y="141"/>
                  </a:lnTo>
                  <a:lnTo>
                    <a:pt x="46" y="138"/>
                  </a:lnTo>
                  <a:lnTo>
                    <a:pt x="46" y="138"/>
                  </a:lnTo>
                  <a:lnTo>
                    <a:pt x="43" y="140"/>
                  </a:lnTo>
                  <a:lnTo>
                    <a:pt x="38" y="142"/>
                  </a:lnTo>
                  <a:lnTo>
                    <a:pt x="29" y="145"/>
                  </a:lnTo>
                  <a:lnTo>
                    <a:pt x="27" y="147"/>
                  </a:lnTo>
                  <a:lnTo>
                    <a:pt x="25" y="149"/>
                  </a:lnTo>
                  <a:lnTo>
                    <a:pt x="28" y="152"/>
                  </a:lnTo>
                  <a:lnTo>
                    <a:pt x="34" y="156"/>
                  </a:lnTo>
                  <a:lnTo>
                    <a:pt x="34" y="156"/>
                  </a:lnTo>
                  <a:close/>
                  <a:moveTo>
                    <a:pt x="190" y="206"/>
                  </a:moveTo>
                  <a:lnTo>
                    <a:pt x="190" y="206"/>
                  </a:lnTo>
                  <a:lnTo>
                    <a:pt x="194" y="204"/>
                  </a:lnTo>
                  <a:lnTo>
                    <a:pt x="198" y="203"/>
                  </a:lnTo>
                  <a:lnTo>
                    <a:pt x="201" y="200"/>
                  </a:lnTo>
                  <a:lnTo>
                    <a:pt x="202" y="196"/>
                  </a:lnTo>
                  <a:lnTo>
                    <a:pt x="205" y="187"/>
                  </a:lnTo>
                  <a:lnTo>
                    <a:pt x="208" y="180"/>
                  </a:lnTo>
                  <a:lnTo>
                    <a:pt x="190" y="206"/>
                  </a:lnTo>
                  <a:close/>
                  <a:moveTo>
                    <a:pt x="136" y="151"/>
                  </a:moveTo>
                  <a:lnTo>
                    <a:pt x="133" y="144"/>
                  </a:lnTo>
                  <a:lnTo>
                    <a:pt x="133" y="144"/>
                  </a:lnTo>
                  <a:lnTo>
                    <a:pt x="129" y="144"/>
                  </a:lnTo>
                  <a:lnTo>
                    <a:pt x="126" y="145"/>
                  </a:lnTo>
                  <a:lnTo>
                    <a:pt x="126" y="148"/>
                  </a:lnTo>
                  <a:lnTo>
                    <a:pt x="126" y="149"/>
                  </a:lnTo>
                  <a:lnTo>
                    <a:pt x="128" y="152"/>
                  </a:lnTo>
                  <a:lnTo>
                    <a:pt x="129" y="152"/>
                  </a:lnTo>
                  <a:lnTo>
                    <a:pt x="132" y="152"/>
                  </a:lnTo>
                  <a:lnTo>
                    <a:pt x="136" y="151"/>
                  </a:lnTo>
                  <a:lnTo>
                    <a:pt x="136" y="151"/>
                  </a:lnTo>
                  <a:close/>
                </a:path>
              </a:pathLst>
            </a:custGeom>
            <a:solidFill>
              <a:srgbClr val="414042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</p:grpSp>
      <p:sp>
        <p:nvSpPr>
          <p:cNvPr id="50" name="矩形 47"/>
          <p:cNvSpPr>
            <a:spLocks noChangeArrowheads="1"/>
          </p:cNvSpPr>
          <p:nvPr/>
        </p:nvSpPr>
        <p:spPr bwMode="auto">
          <a:xfrm>
            <a:off x="947467" y="5371561"/>
            <a:ext cx="10450607" cy="58356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1600" dirty="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                    </a:t>
            </a:r>
            <a:r>
              <a:rPr lang="zh-CN" altLang="zh-CN" sz="1600" dirty="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蓝素材</a:t>
            </a:r>
            <a:r>
              <a:rPr lang="zh-CN" altLang="zh-CN" sz="16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工作室更专业的模板。</a:t>
            </a:r>
            <a:r>
              <a:rPr lang="zh-CN" altLang="en-US" sz="16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蓝素材</a:t>
            </a:r>
            <a:r>
              <a:rPr lang="zh-CN" altLang="zh-CN" sz="16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</a:t>
            </a:r>
            <a:r>
              <a:rPr lang="zh-CN" altLang="zh-CN" sz="1600" dirty="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。</a:t>
            </a:r>
            <a:r>
              <a:rPr lang="zh-CN" altLang="en-US" sz="16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</a:t>
            </a:r>
            <a:r>
              <a:rPr lang="zh-CN" altLang="en-US" sz="1600" dirty="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，在此处输入文字，建议</a:t>
            </a:r>
            <a:r>
              <a:rPr lang="zh-CN" altLang="en-US" sz="16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您在展示时采用新蒂下午茶基本版</a:t>
            </a:r>
            <a:r>
              <a:rPr lang="zh-CN" altLang="en-US" sz="1600" dirty="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字体。在此处输入文字，建议</a:t>
            </a:r>
            <a:r>
              <a:rPr lang="zh-CN" altLang="en-US" sz="16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您在展示时采用新蒂下午茶基本版</a:t>
            </a:r>
            <a:r>
              <a:rPr lang="zh-CN" altLang="en-US" sz="1600" dirty="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字体。</a:t>
            </a:r>
            <a:endParaRPr lang="zh-CN" altLang="zh-CN" sz="1600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51" name="文本框 48"/>
          <p:cNvSpPr>
            <a:spLocks noChangeArrowheads="1"/>
          </p:cNvSpPr>
          <p:nvPr/>
        </p:nvSpPr>
        <p:spPr bwMode="auto">
          <a:xfrm>
            <a:off x="1428396" y="5267308"/>
            <a:ext cx="1610079" cy="46166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2400" b="1" dirty="0" smtClean="0">
                <a:solidFill>
                  <a:srgbClr val="C00000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宋体" panose="02010600030101010101" pitchFamily="2" charset="-122"/>
              </a:rPr>
              <a:t>数据分析</a:t>
            </a:r>
            <a:endParaRPr lang="zh-CN" altLang="en-US" sz="2400" b="1" dirty="0">
              <a:solidFill>
                <a:srgbClr val="C00000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  <a:sym typeface="宋体" panose="02010600030101010101" pitchFamily="2" charset="-122"/>
            </a:endParaRPr>
          </a:p>
        </p:txBody>
      </p:sp>
      <p:sp>
        <p:nvSpPr>
          <p:cNvPr id="52" name="Freeform 30"/>
          <p:cNvSpPr>
            <a:spLocks noEditPoints="1"/>
          </p:cNvSpPr>
          <p:nvPr/>
        </p:nvSpPr>
        <p:spPr bwMode="auto">
          <a:xfrm>
            <a:off x="1086806" y="5243432"/>
            <a:ext cx="402161" cy="389352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14042"/>
              </a:solidFill>
            </a:endParaRPr>
          </a:p>
        </p:txBody>
      </p:sp>
      <p:grpSp>
        <p:nvGrpSpPr>
          <p:cNvPr id="54" name="组合 53"/>
          <p:cNvGrpSpPr/>
          <p:nvPr/>
        </p:nvGrpSpPr>
        <p:grpSpPr>
          <a:xfrm>
            <a:off x="1499616" y="673342"/>
            <a:ext cx="9314688" cy="499246"/>
            <a:chOff x="1499616" y="673342"/>
            <a:chExt cx="9314688" cy="499246"/>
          </a:xfrm>
        </p:grpSpPr>
        <p:grpSp>
          <p:nvGrpSpPr>
            <p:cNvPr id="55" name="组合 54"/>
            <p:cNvGrpSpPr/>
            <p:nvPr/>
          </p:nvGrpSpPr>
          <p:grpSpPr>
            <a:xfrm>
              <a:off x="4486911" y="674862"/>
              <a:ext cx="435383" cy="439781"/>
              <a:chOff x="1549033" y="966509"/>
              <a:chExt cx="545127" cy="550634"/>
            </a:xfrm>
          </p:grpSpPr>
          <p:sp>
            <p:nvSpPr>
              <p:cNvPr id="64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65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66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67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  <p:cxnSp>
          <p:nvCxnSpPr>
            <p:cNvPr id="56" name="直接连接符 55"/>
            <p:cNvCxnSpPr/>
            <p:nvPr/>
          </p:nvCxnSpPr>
          <p:spPr>
            <a:xfrm>
              <a:off x="1499616" y="885700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直接连接符 56"/>
            <p:cNvCxnSpPr/>
            <p:nvPr/>
          </p:nvCxnSpPr>
          <p:spPr>
            <a:xfrm>
              <a:off x="8034528" y="894844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" name="矩形 57"/>
            <p:cNvSpPr/>
            <p:nvPr/>
          </p:nvSpPr>
          <p:spPr>
            <a:xfrm>
              <a:off x="4922294" y="710923"/>
              <a:ext cx="2340725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400" b="1" smtClean="0">
                  <a:solidFill>
                    <a:srgbClr val="414042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这里是本页标题</a:t>
              </a:r>
              <a:endParaRPr lang="en-US" altLang="zh-CN" sz="24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grpSp>
          <p:nvGrpSpPr>
            <p:cNvPr id="59" name="组合 58"/>
            <p:cNvGrpSpPr/>
            <p:nvPr/>
          </p:nvGrpSpPr>
          <p:grpSpPr>
            <a:xfrm>
              <a:off x="7346297" y="673342"/>
              <a:ext cx="435383" cy="439781"/>
              <a:chOff x="1549033" y="966509"/>
              <a:chExt cx="545127" cy="550634"/>
            </a:xfrm>
          </p:grpSpPr>
          <p:sp>
            <p:nvSpPr>
              <p:cNvPr id="60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61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62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63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</p:grp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" name="Oval 113"/>
          <p:cNvSpPr/>
          <p:nvPr/>
        </p:nvSpPr>
        <p:spPr>
          <a:xfrm>
            <a:off x="4732098" y="3508413"/>
            <a:ext cx="140124" cy="140124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rgbClr val="414042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32" name="Oval 116"/>
          <p:cNvSpPr/>
          <p:nvPr/>
        </p:nvSpPr>
        <p:spPr>
          <a:xfrm>
            <a:off x="3971389" y="2800648"/>
            <a:ext cx="604855" cy="60485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rgbClr val="414042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34" name="Oval 118"/>
          <p:cNvSpPr/>
          <p:nvPr/>
        </p:nvSpPr>
        <p:spPr>
          <a:xfrm>
            <a:off x="4312476" y="3890094"/>
            <a:ext cx="546990" cy="546990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rgbClr val="414042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1312897" y="2486821"/>
            <a:ext cx="4200670" cy="2398368"/>
            <a:chOff x="3848953" y="3070470"/>
            <a:chExt cx="4200670" cy="2398368"/>
          </a:xfrm>
          <a:solidFill>
            <a:schemeClr val="bg1"/>
          </a:solidFill>
        </p:grpSpPr>
        <p:sp>
          <p:nvSpPr>
            <p:cNvPr id="151" name="Oval 94"/>
            <p:cNvSpPr/>
            <p:nvPr/>
          </p:nvSpPr>
          <p:spPr>
            <a:xfrm>
              <a:off x="3848953" y="3854155"/>
              <a:ext cx="299430" cy="299430"/>
            </a:xfrm>
            <a:prstGeom prst="ellipse">
              <a:avLst/>
            </a:prstGeom>
            <a:grpFill/>
            <a:ln w="19050">
              <a:solidFill>
                <a:srgbClr val="41404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rgbClr val="414042"/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154" name="Oval 97"/>
            <p:cNvSpPr/>
            <p:nvPr/>
          </p:nvSpPr>
          <p:spPr>
            <a:xfrm>
              <a:off x="6093615" y="4128038"/>
              <a:ext cx="381699" cy="381699"/>
            </a:xfrm>
            <a:prstGeom prst="ellipse">
              <a:avLst/>
            </a:prstGeom>
            <a:grpFill/>
            <a:ln w="19050">
              <a:solidFill>
                <a:srgbClr val="41404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rgbClr val="414042"/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156" name="Oval 99"/>
            <p:cNvSpPr/>
            <p:nvPr/>
          </p:nvSpPr>
          <p:spPr>
            <a:xfrm>
              <a:off x="6475314" y="4982696"/>
              <a:ext cx="486142" cy="486142"/>
            </a:xfrm>
            <a:prstGeom prst="ellipse">
              <a:avLst/>
            </a:prstGeom>
            <a:grpFill/>
            <a:ln w="19050">
              <a:solidFill>
                <a:srgbClr val="41404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rgbClr val="414042"/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145" name="Oval 108"/>
            <p:cNvSpPr/>
            <p:nvPr/>
          </p:nvSpPr>
          <p:spPr>
            <a:xfrm>
              <a:off x="7815317" y="3862705"/>
              <a:ext cx="234306" cy="234306"/>
            </a:xfrm>
            <a:prstGeom prst="ellipse">
              <a:avLst/>
            </a:prstGeom>
            <a:grpFill/>
            <a:ln w="19050">
              <a:solidFill>
                <a:srgbClr val="41404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rgbClr val="414042"/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147" name="Oval 110"/>
            <p:cNvSpPr/>
            <p:nvPr/>
          </p:nvSpPr>
          <p:spPr>
            <a:xfrm>
              <a:off x="6013331" y="3114600"/>
              <a:ext cx="234306" cy="234306"/>
            </a:xfrm>
            <a:prstGeom prst="ellipse">
              <a:avLst/>
            </a:prstGeom>
            <a:grpFill/>
            <a:ln w="19050">
              <a:solidFill>
                <a:srgbClr val="41404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rgbClr val="414042"/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149" name="Oval 112"/>
            <p:cNvSpPr/>
            <p:nvPr/>
          </p:nvSpPr>
          <p:spPr>
            <a:xfrm>
              <a:off x="5581076" y="4443724"/>
              <a:ext cx="140124" cy="140124"/>
            </a:xfrm>
            <a:prstGeom prst="ellipse">
              <a:avLst/>
            </a:prstGeom>
            <a:grpFill/>
            <a:ln w="19050">
              <a:solidFill>
                <a:srgbClr val="41404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rgbClr val="414042"/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133" name="Oval 117"/>
            <p:cNvSpPr/>
            <p:nvPr/>
          </p:nvSpPr>
          <p:spPr>
            <a:xfrm>
              <a:off x="4758419" y="4567452"/>
              <a:ext cx="546990" cy="546990"/>
            </a:xfrm>
            <a:prstGeom prst="ellipse">
              <a:avLst/>
            </a:prstGeom>
            <a:grpFill/>
            <a:ln w="19050">
              <a:solidFill>
                <a:srgbClr val="41404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rgbClr val="414042"/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135" name="Oval 119"/>
            <p:cNvSpPr/>
            <p:nvPr/>
          </p:nvSpPr>
          <p:spPr>
            <a:xfrm>
              <a:off x="4321252" y="3070470"/>
              <a:ext cx="494695" cy="494695"/>
            </a:xfrm>
            <a:prstGeom prst="ellipse">
              <a:avLst/>
            </a:prstGeom>
            <a:grpFill/>
            <a:ln w="19050">
              <a:solidFill>
                <a:srgbClr val="41404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rgbClr val="414042"/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138" name="Oval 122"/>
            <p:cNvSpPr/>
            <p:nvPr/>
          </p:nvSpPr>
          <p:spPr>
            <a:xfrm>
              <a:off x="7739731" y="3378204"/>
              <a:ext cx="302499" cy="302499"/>
            </a:xfrm>
            <a:prstGeom prst="ellipse">
              <a:avLst/>
            </a:prstGeom>
            <a:grpFill/>
            <a:ln w="19050">
              <a:solidFill>
                <a:srgbClr val="41404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rgbClr val="414042"/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</p:grpSp>
      <p:sp>
        <p:nvSpPr>
          <p:cNvPr id="115" name="Freeform 56"/>
          <p:cNvSpPr/>
          <p:nvPr/>
        </p:nvSpPr>
        <p:spPr bwMode="auto">
          <a:xfrm>
            <a:off x="2007254" y="3101259"/>
            <a:ext cx="2717522" cy="3784125"/>
          </a:xfrm>
          <a:custGeom>
            <a:avLst/>
            <a:gdLst>
              <a:gd name="T0" fmla="*/ 197 w 454"/>
              <a:gd name="T1" fmla="*/ 254 h 569"/>
              <a:gd name="T2" fmla="*/ 200 w 454"/>
              <a:gd name="T3" fmla="*/ 449 h 569"/>
              <a:gd name="T4" fmla="*/ 148 w 454"/>
              <a:gd name="T5" fmla="*/ 559 h 569"/>
              <a:gd name="T6" fmla="*/ 122 w 454"/>
              <a:gd name="T7" fmla="*/ 569 h 569"/>
              <a:gd name="T8" fmla="*/ 339 w 454"/>
              <a:gd name="T9" fmla="*/ 569 h 569"/>
              <a:gd name="T10" fmla="*/ 304 w 454"/>
              <a:gd name="T11" fmla="*/ 557 h 569"/>
              <a:gd name="T12" fmla="*/ 277 w 454"/>
              <a:gd name="T13" fmla="*/ 354 h 569"/>
              <a:gd name="T14" fmla="*/ 282 w 454"/>
              <a:gd name="T15" fmla="*/ 261 h 569"/>
              <a:gd name="T16" fmla="*/ 315 w 454"/>
              <a:gd name="T17" fmla="*/ 247 h 569"/>
              <a:gd name="T18" fmla="*/ 454 w 454"/>
              <a:gd name="T19" fmla="*/ 120 h 569"/>
              <a:gd name="T20" fmla="*/ 451 w 454"/>
              <a:gd name="T21" fmla="*/ 117 h 569"/>
              <a:gd name="T22" fmla="*/ 451 w 454"/>
              <a:gd name="T23" fmla="*/ 117 h 569"/>
              <a:gd name="T24" fmla="*/ 389 w 454"/>
              <a:gd name="T25" fmla="*/ 164 h 569"/>
              <a:gd name="T26" fmla="*/ 400 w 454"/>
              <a:gd name="T27" fmla="*/ 82 h 569"/>
              <a:gd name="T28" fmla="*/ 399 w 454"/>
              <a:gd name="T29" fmla="*/ 82 h 569"/>
              <a:gd name="T30" fmla="*/ 398 w 454"/>
              <a:gd name="T31" fmla="*/ 82 h 569"/>
              <a:gd name="T32" fmla="*/ 362 w 454"/>
              <a:gd name="T33" fmla="*/ 182 h 569"/>
              <a:gd name="T34" fmla="*/ 257 w 454"/>
              <a:gd name="T35" fmla="*/ 234 h 569"/>
              <a:gd name="T36" fmla="*/ 241 w 454"/>
              <a:gd name="T37" fmla="*/ 146 h 569"/>
              <a:gd name="T38" fmla="*/ 296 w 454"/>
              <a:gd name="T39" fmla="*/ 54 h 569"/>
              <a:gd name="T40" fmla="*/ 295 w 454"/>
              <a:gd name="T41" fmla="*/ 54 h 569"/>
              <a:gd name="T42" fmla="*/ 294 w 454"/>
              <a:gd name="T43" fmla="*/ 52 h 569"/>
              <a:gd name="T44" fmla="*/ 238 w 454"/>
              <a:gd name="T45" fmla="*/ 113 h 569"/>
              <a:gd name="T46" fmla="*/ 235 w 454"/>
              <a:gd name="T47" fmla="*/ 35 h 569"/>
              <a:gd name="T48" fmla="*/ 235 w 454"/>
              <a:gd name="T49" fmla="*/ 35 h 569"/>
              <a:gd name="T50" fmla="*/ 230 w 454"/>
              <a:gd name="T51" fmla="*/ 35 h 569"/>
              <a:gd name="T52" fmla="*/ 219 w 454"/>
              <a:gd name="T53" fmla="*/ 223 h 569"/>
              <a:gd name="T54" fmla="*/ 122 w 454"/>
              <a:gd name="T55" fmla="*/ 132 h 569"/>
              <a:gd name="T56" fmla="*/ 137 w 454"/>
              <a:gd name="T57" fmla="*/ 64 h 569"/>
              <a:gd name="T58" fmla="*/ 135 w 454"/>
              <a:gd name="T59" fmla="*/ 63 h 569"/>
              <a:gd name="T60" fmla="*/ 135 w 454"/>
              <a:gd name="T61" fmla="*/ 63 h 569"/>
              <a:gd name="T62" fmla="*/ 113 w 454"/>
              <a:gd name="T63" fmla="*/ 118 h 569"/>
              <a:gd name="T64" fmla="*/ 52 w 454"/>
              <a:gd name="T65" fmla="*/ 1 h 569"/>
              <a:gd name="T66" fmla="*/ 50 w 454"/>
              <a:gd name="T67" fmla="*/ 0 h 569"/>
              <a:gd name="T68" fmla="*/ 46 w 454"/>
              <a:gd name="T69" fmla="*/ 1 h 569"/>
              <a:gd name="T70" fmla="*/ 74 w 454"/>
              <a:gd name="T71" fmla="*/ 91 h 569"/>
              <a:gd name="T72" fmla="*/ 74 w 454"/>
              <a:gd name="T73" fmla="*/ 91 h 569"/>
              <a:gd name="T74" fmla="*/ 149 w 454"/>
              <a:gd name="T75" fmla="*/ 208 h 569"/>
              <a:gd name="T76" fmla="*/ 3 w 454"/>
              <a:gd name="T77" fmla="*/ 195 h 569"/>
              <a:gd name="T78" fmla="*/ 3 w 454"/>
              <a:gd name="T79" fmla="*/ 196 h 569"/>
              <a:gd name="T80" fmla="*/ 0 w 454"/>
              <a:gd name="T81" fmla="*/ 201 h 569"/>
              <a:gd name="T82" fmla="*/ 172 w 454"/>
              <a:gd name="T83" fmla="*/ 237 h 569"/>
              <a:gd name="T84" fmla="*/ 197 w 454"/>
              <a:gd name="T85" fmla="*/ 254 h 5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54" h="569">
                <a:moveTo>
                  <a:pt x="197" y="254"/>
                </a:moveTo>
                <a:cubicBezTo>
                  <a:pt x="209" y="304"/>
                  <a:pt x="213" y="368"/>
                  <a:pt x="200" y="449"/>
                </a:cubicBezTo>
                <a:cubicBezTo>
                  <a:pt x="191" y="518"/>
                  <a:pt x="199" y="559"/>
                  <a:pt x="148" y="559"/>
                </a:cubicBezTo>
                <a:cubicBezTo>
                  <a:pt x="148" y="559"/>
                  <a:pt x="138" y="555"/>
                  <a:pt x="122" y="569"/>
                </a:cubicBezTo>
                <a:cubicBezTo>
                  <a:pt x="339" y="569"/>
                  <a:pt x="339" y="569"/>
                  <a:pt x="339" y="569"/>
                </a:cubicBezTo>
                <a:cubicBezTo>
                  <a:pt x="328" y="564"/>
                  <a:pt x="315" y="559"/>
                  <a:pt x="304" y="557"/>
                </a:cubicBezTo>
                <a:cubicBezTo>
                  <a:pt x="292" y="529"/>
                  <a:pt x="279" y="475"/>
                  <a:pt x="277" y="354"/>
                </a:cubicBezTo>
                <a:cubicBezTo>
                  <a:pt x="276" y="318"/>
                  <a:pt x="278" y="287"/>
                  <a:pt x="282" y="261"/>
                </a:cubicBezTo>
                <a:cubicBezTo>
                  <a:pt x="315" y="247"/>
                  <a:pt x="315" y="247"/>
                  <a:pt x="315" y="247"/>
                </a:cubicBezTo>
                <a:cubicBezTo>
                  <a:pt x="404" y="194"/>
                  <a:pt x="433" y="147"/>
                  <a:pt x="454" y="120"/>
                </a:cubicBezTo>
                <a:cubicBezTo>
                  <a:pt x="451" y="117"/>
                  <a:pt x="451" y="117"/>
                  <a:pt x="451" y="117"/>
                </a:cubicBezTo>
                <a:cubicBezTo>
                  <a:pt x="451" y="117"/>
                  <a:pt x="451" y="117"/>
                  <a:pt x="451" y="117"/>
                </a:cubicBezTo>
                <a:cubicBezTo>
                  <a:pt x="428" y="135"/>
                  <a:pt x="407" y="151"/>
                  <a:pt x="389" y="164"/>
                </a:cubicBezTo>
                <a:cubicBezTo>
                  <a:pt x="396" y="133"/>
                  <a:pt x="398" y="121"/>
                  <a:pt x="400" y="82"/>
                </a:cubicBezTo>
                <a:cubicBezTo>
                  <a:pt x="399" y="82"/>
                  <a:pt x="399" y="82"/>
                  <a:pt x="399" y="82"/>
                </a:cubicBezTo>
                <a:cubicBezTo>
                  <a:pt x="399" y="82"/>
                  <a:pt x="398" y="82"/>
                  <a:pt x="398" y="82"/>
                </a:cubicBezTo>
                <a:cubicBezTo>
                  <a:pt x="393" y="101"/>
                  <a:pt x="379" y="147"/>
                  <a:pt x="362" y="182"/>
                </a:cubicBezTo>
                <a:cubicBezTo>
                  <a:pt x="312" y="215"/>
                  <a:pt x="278" y="228"/>
                  <a:pt x="257" y="234"/>
                </a:cubicBezTo>
                <a:cubicBezTo>
                  <a:pt x="251" y="213"/>
                  <a:pt x="245" y="185"/>
                  <a:pt x="241" y="146"/>
                </a:cubicBezTo>
                <a:cubicBezTo>
                  <a:pt x="257" y="110"/>
                  <a:pt x="284" y="70"/>
                  <a:pt x="296" y="54"/>
                </a:cubicBezTo>
                <a:cubicBezTo>
                  <a:pt x="295" y="54"/>
                  <a:pt x="295" y="54"/>
                  <a:pt x="295" y="54"/>
                </a:cubicBezTo>
                <a:cubicBezTo>
                  <a:pt x="294" y="52"/>
                  <a:pt x="294" y="52"/>
                  <a:pt x="294" y="52"/>
                </a:cubicBezTo>
                <a:cubicBezTo>
                  <a:pt x="265" y="79"/>
                  <a:pt x="258" y="88"/>
                  <a:pt x="238" y="113"/>
                </a:cubicBezTo>
                <a:cubicBezTo>
                  <a:pt x="236" y="91"/>
                  <a:pt x="235" y="64"/>
                  <a:pt x="235" y="35"/>
                </a:cubicBezTo>
                <a:cubicBezTo>
                  <a:pt x="235" y="35"/>
                  <a:pt x="235" y="35"/>
                  <a:pt x="235" y="35"/>
                </a:cubicBezTo>
                <a:cubicBezTo>
                  <a:pt x="230" y="35"/>
                  <a:pt x="230" y="35"/>
                  <a:pt x="230" y="35"/>
                </a:cubicBezTo>
                <a:cubicBezTo>
                  <a:pt x="223" y="69"/>
                  <a:pt x="210" y="143"/>
                  <a:pt x="219" y="223"/>
                </a:cubicBezTo>
                <a:cubicBezTo>
                  <a:pt x="219" y="223"/>
                  <a:pt x="175" y="205"/>
                  <a:pt x="122" y="132"/>
                </a:cubicBezTo>
                <a:cubicBezTo>
                  <a:pt x="123" y="120"/>
                  <a:pt x="125" y="90"/>
                  <a:pt x="137" y="64"/>
                </a:cubicBezTo>
                <a:cubicBezTo>
                  <a:pt x="135" y="63"/>
                  <a:pt x="135" y="63"/>
                  <a:pt x="135" y="63"/>
                </a:cubicBezTo>
                <a:cubicBezTo>
                  <a:pt x="135" y="63"/>
                  <a:pt x="135" y="63"/>
                  <a:pt x="135" y="63"/>
                </a:cubicBezTo>
                <a:cubicBezTo>
                  <a:pt x="127" y="75"/>
                  <a:pt x="118" y="94"/>
                  <a:pt x="113" y="118"/>
                </a:cubicBezTo>
                <a:cubicBezTo>
                  <a:pt x="93" y="88"/>
                  <a:pt x="72" y="50"/>
                  <a:pt x="52" y="1"/>
                </a:cubicBezTo>
                <a:cubicBezTo>
                  <a:pt x="51" y="1"/>
                  <a:pt x="51" y="1"/>
                  <a:pt x="50" y="0"/>
                </a:cubicBezTo>
                <a:cubicBezTo>
                  <a:pt x="46" y="1"/>
                  <a:pt x="46" y="1"/>
                  <a:pt x="46" y="1"/>
                </a:cubicBezTo>
                <a:cubicBezTo>
                  <a:pt x="49" y="17"/>
                  <a:pt x="74" y="91"/>
                  <a:pt x="74" y="91"/>
                </a:cubicBezTo>
                <a:cubicBezTo>
                  <a:pt x="74" y="91"/>
                  <a:pt x="74" y="91"/>
                  <a:pt x="74" y="91"/>
                </a:cubicBezTo>
                <a:cubicBezTo>
                  <a:pt x="91" y="132"/>
                  <a:pt x="115" y="175"/>
                  <a:pt x="149" y="208"/>
                </a:cubicBezTo>
                <a:cubicBezTo>
                  <a:pt x="149" y="208"/>
                  <a:pt x="89" y="222"/>
                  <a:pt x="3" y="195"/>
                </a:cubicBezTo>
                <a:cubicBezTo>
                  <a:pt x="3" y="196"/>
                  <a:pt x="3" y="196"/>
                  <a:pt x="3" y="196"/>
                </a:cubicBezTo>
                <a:cubicBezTo>
                  <a:pt x="0" y="201"/>
                  <a:pt x="0" y="201"/>
                  <a:pt x="0" y="201"/>
                </a:cubicBezTo>
                <a:cubicBezTo>
                  <a:pt x="37" y="218"/>
                  <a:pt x="97" y="238"/>
                  <a:pt x="172" y="237"/>
                </a:cubicBezTo>
                <a:cubicBezTo>
                  <a:pt x="178" y="238"/>
                  <a:pt x="187" y="243"/>
                  <a:pt x="197" y="254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rgbClr val="41404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solidFill>
                <a:srgbClr val="414042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70" name="椭圆 31"/>
          <p:cNvSpPr/>
          <p:nvPr/>
        </p:nvSpPr>
        <p:spPr>
          <a:xfrm rot="15654318">
            <a:off x="2028673" y="1741597"/>
            <a:ext cx="1465933" cy="145131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71" name="椭圆 31"/>
          <p:cNvSpPr/>
          <p:nvPr/>
        </p:nvSpPr>
        <p:spPr>
          <a:xfrm rot="15654318">
            <a:off x="1073397" y="3313274"/>
            <a:ext cx="1326436" cy="1313209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72" name="椭圆 31"/>
          <p:cNvSpPr/>
          <p:nvPr/>
        </p:nvSpPr>
        <p:spPr>
          <a:xfrm rot="15654318">
            <a:off x="3659117" y="2065503"/>
            <a:ext cx="1254210" cy="124170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73" name="椭圆 31"/>
          <p:cNvSpPr/>
          <p:nvPr/>
        </p:nvSpPr>
        <p:spPr>
          <a:xfrm rot="15654318">
            <a:off x="4013693" y="3393018"/>
            <a:ext cx="1521587" cy="150641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grpSp>
        <p:nvGrpSpPr>
          <p:cNvPr id="280" name="组合 279"/>
          <p:cNvGrpSpPr/>
          <p:nvPr/>
        </p:nvGrpSpPr>
        <p:grpSpPr>
          <a:xfrm>
            <a:off x="4409864" y="3792916"/>
            <a:ext cx="674484" cy="711466"/>
            <a:chOff x="4197350" y="2182813"/>
            <a:chExt cx="608013" cy="641350"/>
          </a:xfrm>
          <a:solidFill>
            <a:srgbClr val="414042"/>
          </a:solidFill>
        </p:grpSpPr>
        <p:sp>
          <p:nvSpPr>
            <p:cNvPr id="281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2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3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4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5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6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7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8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9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0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1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2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3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4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5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6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7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8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9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0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1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2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3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4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5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6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7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8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9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0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1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2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3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4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5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6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7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8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9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20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21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22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23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24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25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26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</p:grpSp>
      <p:grpSp>
        <p:nvGrpSpPr>
          <p:cNvPr id="327" name="组合 326"/>
          <p:cNvGrpSpPr/>
          <p:nvPr/>
        </p:nvGrpSpPr>
        <p:grpSpPr>
          <a:xfrm>
            <a:off x="1367421" y="3590701"/>
            <a:ext cx="723795" cy="739644"/>
            <a:chOff x="5268913" y="4124325"/>
            <a:chExt cx="652463" cy="666751"/>
          </a:xfrm>
          <a:solidFill>
            <a:srgbClr val="414042"/>
          </a:solidFill>
        </p:grpSpPr>
        <p:sp>
          <p:nvSpPr>
            <p:cNvPr id="328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29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30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31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32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33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34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35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36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37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38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39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40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41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42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43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44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45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46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47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</p:grpSp>
      <p:grpSp>
        <p:nvGrpSpPr>
          <p:cNvPr id="348" name="组合 347"/>
          <p:cNvGrpSpPr/>
          <p:nvPr/>
        </p:nvGrpSpPr>
        <p:grpSpPr>
          <a:xfrm>
            <a:off x="4038528" y="2455907"/>
            <a:ext cx="483459" cy="489186"/>
            <a:chOff x="4194175" y="1193800"/>
            <a:chExt cx="669926" cy="677863"/>
          </a:xfrm>
          <a:solidFill>
            <a:srgbClr val="414042"/>
          </a:solidFill>
        </p:grpSpPr>
        <p:sp>
          <p:nvSpPr>
            <p:cNvPr id="349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50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51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52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53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54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55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56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57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58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59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60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61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62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63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64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65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66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67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68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69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70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71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72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73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74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75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76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77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78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79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80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81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82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83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84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85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86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</p:grpSp>
      <p:grpSp>
        <p:nvGrpSpPr>
          <p:cNvPr id="387" name="组合 386"/>
          <p:cNvGrpSpPr/>
          <p:nvPr/>
        </p:nvGrpSpPr>
        <p:grpSpPr>
          <a:xfrm>
            <a:off x="2392380" y="2062288"/>
            <a:ext cx="774866" cy="794236"/>
            <a:chOff x="3282950" y="1154113"/>
            <a:chExt cx="698501" cy="715963"/>
          </a:xfrm>
          <a:solidFill>
            <a:srgbClr val="414042"/>
          </a:solidFill>
        </p:grpSpPr>
        <p:sp>
          <p:nvSpPr>
            <p:cNvPr id="388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89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90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91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92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93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94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95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96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97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98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99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00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01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02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03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04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05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06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07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08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09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10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</p:grpSp>
      <p:sp>
        <p:nvSpPr>
          <p:cNvPr id="168" name="文本框 167"/>
          <p:cNvSpPr txBox="1"/>
          <p:nvPr/>
        </p:nvSpPr>
        <p:spPr>
          <a:xfrm>
            <a:off x="7434996" y="1714420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小标题</a:t>
            </a:r>
            <a:endParaRPr lang="zh-CN" altLang="en-US" sz="2400" b="1" spc="-3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69" name="文本框 168"/>
          <p:cNvSpPr txBox="1"/>
          <p:nvPr/>
        </p:nvSpPr>
        <p:spPr>
          <a:xfrm>
            <a:off x="7526650" y="2084442"/>
            <a:ext cx="3825934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  <a:buNone/>
            </a:pPr>
            <a:r>
              <a:rPr lang="zh-CN" altLang="en-US" sz="14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更多手绘模板敬请关注蓝素材。蓝素材</a:t>
            </a:r>
            <a:r>
              <a:rPr lang="zh-CN" altLang="zh-CN" sz="14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4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</a:t>
            </a:r>
            <a:r>
              <a:rPr lang="zh-CN" altLang="en-US" sz="140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。</a:t>
            </a:r>
            <a:endParaRPr lang="en-US" altLang="zh-CN" sz="140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71" name="文本框 170"/>
          <p:cNvSpPr txBox="1"/>
          <p:nvPr/>
        </p:nvSpPr>
        <p:spPr>
          <a:xfrm>
            <a:off x="7460924" y="2783146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小标题</a:t>
            </a:r>
            <a:endParaRPr lang="zh-CN" altLang="en-US" sz="2400" b="1" spc="-3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72" name="文本框 171"/>
          <p:cNvSpPr txBox="1"/>
          <p:nvPr/>
        </p:nvSpPr>
        <p:spPr>
          <a:xfrm>
            <a:off x="7552578" y="3153168"/>
            <a:ext cx="3825934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  <a:buNone/>
            </a:pPr>
            <a:r>
              <a:rPr lang="zh-CN" altLang="en-US" sz="14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更多手绘模板敬请关注蓝素材。蓝素材</a:t>
            </a:r>
            <a:r>
              <a:rPr lang="zh-CN" altLang="zh-CN" sz="14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4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</a:t>
            </a:r>
            <a:r>
              <a:rPr lang="zh-CN" altLang="en-US" sz="140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。</a:t>
            </a:r>
            <a:endParaRPr lang="en-US" altLang="zh-CN" sz="140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74" name="文本框 173"/>
          <p:cNvSpPr txBox="1"/>
          <p:nvPr/>
        </p:nvSpPr>
        <p:spPr>
          <a:xfrm>
            <a:off x="7478196" y="3851680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小标题</a:t>
            </a:r>
            <a:endParaRPr lang="zh-CN" altLang="en-US" sz="2400" b="1" spc="-3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75" name="文本框 174"/>
          <p:cNvSpPr txBox="1"/>
          <p:nvPr/>
        </p:nvSpPr>
        <p:spPr>
          <a:xfrm>
            <a:off x="7569850" y="4221702"/>
            <a:ext cx="3825934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  <a:buNone/>
            </a:pPr>
            <a:r>
              <a:rPr lang="zh-CN" altLang="en-US" sz="14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更多手绘模板敬请关注蓝素材。蓝素材</a:t>
            </a:r>
            <a:r>
              <a:rPr lang="zh-CN" altLang="zh-CN" sz="14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4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</a:t>
            </a:r>
            <a:r>
              <a:rPr lang="zh-CN" altLang="en-US" sz="140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。</a:t>
            </a:r>
            <a:endParaRPr lang="en-US" altLang="zh-CN" sz="140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77" name="文本框 176"/>
          <p:cNvSpPr txBox="1"/>
          <p:nvPr/>
        </p:nvSpPr>
        <p:spPr>
          <a:xfrm>
            <a:off x="7507004" y="4920406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小标题</a:t>
            </a:r>
            <a:endParaRPr lang="zh-CN" altLang="en-US" sz="2400" b="1" spc="-3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78" name="文本框 177"/>
          <p:cNvSpPr txBox="1"/>
          <p:nvPr/>
        </p:nvSpPr>
        <p:spPr>
          <a:xfrm>
            <a:off x="7598658" y="5290428"/>
            <a:ext cx="3825934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  <a:buNone/>
            </a:pPr>
            <a:r>
              <a:rPr lang="zh-CN" altLang="en-US" sz="14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更多手绘模板敬请关注蓝素材。蓝素材</a:t>
            </a:r>
            <a:r>
              <a:rPr lang="zh-CN" altLang="zh-CN" sz="14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4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</a:t>
            </a:r>
            <a:r>
              <a:rPr lang="zh-CN" altLang="en-US" sz="140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。</a:t>
            </a:r>
            <a:endParaRPr lang="en-US" altLang="zh-CN" sz="140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442" name="矩形 441"/>
          <p:cNvSpPr/>
          <p:nvPr/>
        </p:nvSpPr>
        <p:spPr>
          <a:xfrm>
            <a:off x="6168008" y="1995437"/>
            <a:ext cx="1079500" cy="484810"/>
          </a:xfrm>
          <a:prstGeom prst="rect">
            <a:avLst/>
          </a:prstGeom>
          <a:noFill/>
          <a:ln w="25400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cxnSp>
        <p:nvCxnSpPr>
          <p:cNvPr id="443" name="直接连接符 442"/>
          <p:cNvCxnSpPr/>
          <p:nvPr/>
        </p:nvCxnSpPr>
        <p:spPr>
          <a:xfrm>
            <a:off x="7247506" y="2467645"/>
            <a:ext cx="0" cy="105643"/>
          </a:xfrm>
          <a:prstGeom prst="line">
            <a:avLst/>
          </a:prstGeom>
          <a:ln w="25400">
            <a:solidFill>
              <a:srgbClr val="41404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4" name="直接连接符 443"/>
          <p:cNvCxnSpPr/>
          <p:nvPr/>
        </p:nvCxnSpPr>
        <p:spPr>
          <a:xfrm>
            <a:off x="7247506" y="2480247"/>
            <a:ext cx="87315" cy="0"/>
          </a:xfrm>
          <a:prstGeom prst="line">
            <a:avLst/>
          </a:prstGeom>
          <a:ln w="25400">
            <a:solidFill>
              <a:srgbClr val="41404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6" name="矩形 445"/>
          <p:cNvSpPr/>
          <p:nvPr/>
        </p:nvSpPr>
        <p:spPr>
          <a:xfrm>
            <a:off x="6168008" y="3043874"/>
            <a:ext cx="1079500" cy="484810"/>
          </a:xfrm>
          <a:prstGeom prst="rect">
            <a:avLst/>
          </a:prstGeom>
          <a:noFill/>
          <a:ln w="25400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cxnSp>
        <p:nvCxnSpPr>
          <p:cNvPr id="447" name="直接连接符 446"/>
          <p:cNvCxnSpPr/>
          <p:nvPr/>
        </p:nvCxnSpPr>
        <p:spPr>
          <a:xfrm>
            <a:off x="7247506" y="3516082"/>
            <a:ext cx="0" cy="105643"/>
          </a:xfrm>
          <a:prstGeom prst="line">
            <a:avLst/>
          </a:prstGeom>
          <a:ln w="25400">
            <a:solidFill>
              <a:srgbClr val="41404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8" name="直接连接符 447"/>
          <p:cNvCxnSpPr/>
          <p:nvPr/>
        </p:nvCxnSpPr>
        <p:spPr>
          <a:xfrm>
            <a:off x="7247506" y="3528684"/>
            <a:ext cx="87315" cy="0"/>
          </a:xfrm>
          <a:prstGeom prst="line">
            <a:avLst/>
          </a:prstGeom>
          <a:ln w="25400">
            <a:solidFill>
              <a:srgbClr val="41404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0" name="矩形 449"/>
          <p:cNvSpPr/>
          <p:nvPr/>
        </p:nvSpPr>
        <p:spPr>
          <a:xfrm>
            <a:off x="6168008" y="4011031"/>
            <a:ext cx="1079500" cy="484810"/>
          </a:xfrm>
          <a:prstGeom prst="rect">
            <a:avLst/>
          </a:prstGeom>
          <a:noFill/>
          <a:ln w="25400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cxnSp>
        <p:nvCxnSpPr>
          <p:cNvPr id="451" name="直接连接符 450"/>
          <p:cNvCxnSpPr/>
          <p:nvPr/>
        </p:nvCxnSpPr>
        <p:spPr>
          <a:xfrm>
            <a:off x="7247506" y="4483239"/>
            <a:ext cx="0" cy="105643"/>
          </a:xfrm>
          <a:prstGeom prst="line">
            <a:avLst/>
          </a:prstGeom>
          <a:ln w="25400">
            <a:solidFill>
              <a:srgbClr val="41404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2" name="直接连接符 451"/>
          <p:cNvCxnSpPr/>
          <p:nvPr/>
        </p:nvCxnSpPr>
        <p:spPr>
          <a:xfrm>
            <a:off x="7247506" y="4495841"/>
            <a:ext cx="87315" cy="0"/>
          </a:xfrm>
          <a:prstGeom prst="line">
            <a:avLst/>
          </a:prstGeom>
          <a:ln w="25400">
            <a:solidFill>
              <a:srgbClr val="41404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4" name="矩形 453"/>
          <p:cNvSpPr/>
          <p:nvPr/>
        </p:nvSpPr>
        <p:spPr>
          <a:xfrm>
            <a:off x="6168008" y="5091781"/>
            <a:ext cx="1079500" cy="484810"/>
          </a:xfrm>
          <a:prstGeom prst="rect">
            <a:avLst/>
          </a:prstGeom>
          <a:noFill/>
          <a:ln w="25400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cxnSp>
        <p:nvCxnSpPr>
          <p:cNvPr id="455" name="直接连接符 454"/>
          <p:cNvCxnSpPr/>
          <p:nvPr/>
        </p:nvCxnSpPr>
        <p:spPr>
          <a:xfrm>
            <a:off x="7247506" y="5563989"/>
            <a:ext cx="0" cy="105643"/>
          </a:xfrm>
          <a:prstGeom prst="line">
            <a:avLst/>
          </a:prstGeom>
          <a:ln w="25400">
            <a:solidFill>
              <a:srgbClr val="41404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6" name="直接连接符 455"/>
          <p:cNvCxnSpPr/>
          <p:nvPr/>
        </p:nvCxnSpPr>
        <p:spPr>
          <a:xfrm>
            <a:off x="7247506" y="5576591"/>
            <a:ext cx="87315" cy="0"/>
          </a:xfrm>
          <a:prstGeom prst="line">
            <a:avLst/>
          </a:prstGeom>
          <a:ln w="25400">
            <a:solidFill>
              <a:srgbClr val="41404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7" name="文本框 456"/>
          <p:cNvSpPr txBox="1"/>
          <p:nvPr/>
        </p:nvSpPr>
        <p:spPr>
          <a:xfrm>
            <a:off x="6072411" y="2069232"/>
            <a:ext cx="1319733" cy="369332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zh-CN" altLang="en-US" b="1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步骤一</a:t>
            </a:r>
            <a:endParaRPr lang="zh-CN" altLang="en-US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458" name="文本框 457"/>
          <p:cNvSpPr txBox="1"/>
          <p:nvPr/>
        </p:nvSpPr>
        <p:spPr>
          <a:xfrm>
            <a:off x="6072411" y="3155191"/>
            <a:ext cx="1319733" cy="369332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zh-CN" altLang="en-US" b="1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步骤二</a:t>
            </a:r>
            <a:endParaRPr lang="zh-CN" altLang="en-US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459" name="文本框 458"/>
          <p:cNvSpPr txBox="1"/>
          <p:nvPr/>
        </p:nvSpPr>
        <p:spPr>
          <a:xfrm>
            <a:off x="6029477" y="4113831"/>
            <a:ext cx="1319733" cy="369332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zh-CN" altLang="en-US" b="1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步骤三</a:t>
            </a:r>
            <a:endParaRPr lang="zh-CN" altLang="en-US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460" name="文本框 459"/>
          <p:cNvSpPr txBox="1"/>
          <p:nvPr/>
        </p:nvSpPr>
        <p:spPr>
          <a:xfrm>
            <a:off x="6072410" y="5163873"/>
            <a:ext cx="1319733" cy="369332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zh-CN" altLang="en-US" b="1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步骤四</a:t>
            </a:r>
            <a:endParaRPr lang="zh-CN" altLang="en-US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grpSp>
        <p:nvGrpSpPr>
          <p:cNvPr id="179" name="组合 178"/>
          <p:cNvGrpSpPr/>
          <p:nvPr/>
        </p:nvGrpSpPr>
        <p:grpSpPr>
          <a:xfrm>
            <a:off x="1499616" y="673342"/>
            <a:ext cx="9314688" cy="499246"/>
            <a:chOff x="1499616" y="673342"/>
            <a:chExt cx="9314688" cy="499246"/>
          </a:xfrm>
        </p:grpSpPr>
        <p:grpSp>
          <p:nvGrpSpPr>
            <p:cNvPr id="180" name="组合 179"/>
            <p:cNvGrpSpPr/>
            <p:nvPr/>
          </p:nvGrpSpPr>
          <p:grpSpPr>
            <a:xfrm>
              <a:off x="4486911" y="674862"/>
              <a:ext cx="435383" cy="439781"/>
              <a:chOff x="1549033" y="966509"/>
              <a:chExt cx="545127" cy="550634"/>
            </a:xfrm>
          </p:grpSpPr>
          <p:sp>
            <p:nvSpPr>
              <p:cNvPr id="189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190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191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192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  <p:cxnSp>
          <p:nvCxnSpPr>
            <p:cNvPr id="181" name="直接连接符 180"/>
            <p:cNvCxnSpPr/>
            <p:nvPr/>
          </p:nvCxnSpPr>
          <p:spPr>
            <a:xfrm>
              <a:off x="1499616" y="885700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2" name="直接连接符 181"/>
            <p:cNvCxnSpPr/>
            <p:nvPr/>
          </p:nvCxnSpPr>
          <p:spPr>
            <a:xfrm>
              <a:off x="8034528" y="894844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3" name="矩形 182"/>
            <p:cNvSpPr/>
            <p:nvPr/>
          </p:nvSpPr>
          <p:spPr>
            <a:xfrm>
              <a:off x="4922294" y="710923"/>
              <a:ext cx="2340725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400" b="1" smtClean="0">
                  <a:solidFill>
                    <a:srgbClr val="414042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这里是本页标题</a:t>
              </a:r>
              <a:endParaRPr lang="en-US" altLang="zh-CN" sz="24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grpSp>
          <p:nvGrpSpPr>
            <p:cNvPr id="184" name="组合 183"/>
            <p:cNvGrpSpPr/>
            <p:nvPr/>
          </p:nvGrpSpPr>
          <p:grpSpPr>
            <a:xfrm>
              <a:off x="7346297" y="673342"/>
              <a:ext cx="435383" cy="439781"/>
              <a:chOff x="1549033" y="966509"/>
              <a:chExt cx="545127" cy="550634"/>
            </a:xfrm>
          </p:grpSpPr>
          <p:sp>
            <p:nvSpPr>
              <p:cNvPr id="185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186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187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188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</p:grpSp>
    </p:spTree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4593557" y="4180524"/>
            <a:ext cx="3042250" cy="2518609"/>
            <a:chOff x="4514525" y="4132387"/>
            <a:chExt cx="3335378" cy="2761282"/>
          </a:xfrm>
        </p:grpSpPr>
        <p:grpSp>
          <p:nvGrpSpPr>
            <p:cNvPr id="61" name="组合 60"/>
            <p:cNvGrpSpPr/>
            <p:nvPr/>
          </p:nvGrpSpPr>
          <p:grpSpPr>
            <a:xfrm>
              <a:off x="5054394" y="6470209"/>
              <a:ext cx="2250579" cy="423460"/>
              <a:chOff x="4918075" y="5325745"/>
              <a:chExt cx="2117725" cy="398463"/>
            </a:xfrm>
          </p:grpSpPr>
          <p:sp>
            <p:nvSpPr>
              <p:cNvPr id="62" name="Rectangle 45"/>
              <p:cNvSpPr>
                <a:spLocks noChangeArrowheads="1"/>
              </p:cNvSpPr>
              <p:nvPr/>
            </p:nvSpPr>
            <p:spPr bwMode="auto">
              <a:xfrm>
                <a:off x="4918075" y="5347970"/>
                <a:ext cx="2095500" cy="376238"/>
              </a:xfrm>
              <a:prstGeom prst="rect">
                <a:avLst/>
              </a:pr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Rectangle 46"/>
              <p:cNvSpPr>
                <a:spLocks noChangeArrowheads="1"/>
              </p:cNvSpPr>
              <p:nvPr/>
            </p:nvSpPr>
            <p:spPr bwMode="auto">
              <a:xfrm>
                <a:off x="4918075" y="5568633"/>
                <a:ext cx="2095500" cy="155575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47"/>
              <p:cNvSpPr>
                <a:spLocks noEditPoints="1"/>
              </p:cNvSpPr>
              <p:nvPr/>
            </p:nvSpPr>
            <p:spPr bwMode="auto">
              <a:xfrm>
                <a:off x="4918075" y="5325745"/>
                <a:ext cx="2117725" cy="398463"/>
              </a:xfrm>
              <a:custGeom>
                <a:avLst/>
                <a:gdLst>
                  <a:gd name="T0" fmla="*/ 1334 w 1334"/>
                  <a:gd name="T1" fmla="*/ 251 h 251"/>
                  <a:gd name="T2" fmla="*/ 0 w 1334"/>
                  <a:gd name="T3" fmla="*/ 251 h 251"/>
                  <a:gd name="T4" fmla="*/ 0 w 1334"/>
                  <a:gd name="T5" fmla="*/ 0 h 251"/>
                  <a:gd name="T6" fmla="*/ 1334 w 1334"/>
                  <a:gd name="T7" fmla="*/ 0 h 251"/>
                  <a:gd name="T8" fmla="*/ 1334 w 1334"/>
                  <a:gd name="T9" fmla="*/ 251 h 251"/>
                  <a:gd name="T10" fmla="*/ 14 w 1334"/>
                  <a:gd name="T11" fmla="*/ 237 h 251"/>
                  <a:gd name="T12" fmla="*/ 1320 w 1334"/>
                  <a:gd name="T13" fmla="*/ 237 h 251"/>
                  <a:gd name="T14" fmla="*/ 1320 w 1334"/>
                  <a:gd name="T15" fmla="*/ 14 h 251"/>
                  <a:gd name="T16" fmla="*/ 14 w 1334"/>
                  <a:gd name="T17" fmla="*/ 14 h 251"/>
                  <a:gd name="T18" fmla="*/ 14 w 1334"/>
                  <a:gd name="T19" fmla="*/ 237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34" h="251">
                    <a:moveTo>
                      <a:pt x="1334" y="251"/>
                    </a:moveTo>
                    <a:lnTo>
                      <a:pt x="0" y="251"/>
                    </a:lnTo>
                    <a:lnTo>
                      <a:pt x="0" y="0"/>
                    </a:lnTo>
                    <a:lnTo>
                      <a:pt x="1334" y="0"/>
                    </a:lnTo>
                    <a:lnTo>
                      <a:pt x="1334" y="251"/>
                    </a:lnTo>
                    <a:close/>
                    <a:moveTo>
                      <a:pt x="14" y="237"/>
                    </a:moveTo>
                    <a:lnTo>
                      <a:pt x="1320" y="237"/>
                    </a:lnTo>
                    <a:lnTo>
                      <a:pt x="1320" y="14"/>
                    </a:lnTo>
                    <a:lnTo>
                      <a:pt x="14" y="14"/>
                    </a:lnTo>
                    <a:lnTo>
                      <a:pt x="14" y="237"/>
                    </a:ln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Rectangle 48"/>
              <p:cNvSpPr>
                <a:spLocks noChangeArrowheads="1"/>
              </p:cNvSpPr>
              <p:nvPr/>
            </p:nvSpPr>
            <p:spPr bwMode="auto">
              <a:xfrm>
                <a:off x="5027613" y="5325745"/>
                <a:ext cx="22225" cy="177800"/>
              </a:xfrm>
              <a:prstGeom prst="rect">
                <a:avLst/>
              </a:pr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Rectangle 49"/>
              <p:cNvSpPr>
                <a:spLocks noChangeArrowheads="1"/>
              </p:cNvSpPr>
              <p:nvPr/>
            </p:nvSpPr>
            <p:spPr bwMode="auto">
              <a:xfrm>
                <a:off x="5138738" y="5325745"/>
                <a:ext cx="22225" cy="88900"/>
              </a:xfrm>
              <a:prstGeom prst="rect">
                <a:avLst/>
              </a:pr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Rectangle 50"/>
              <p:cNvSpPr>
                <a:spLocks noChangeArrowheads="1"/>
              </p:cNvSpPr>
              <p:nvPr/>
            </p:nvSpPr>
            <p:spPr bwMode="auto">
              <a:xfrm>
                <a:off x="5248275" y="5325745"/>
                <a:ext cx="22225" cy="88900"/>
              </a:xfrm>
              <a:prstGeom prst="rect">
                <a:avLst/>
              </a:pr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Rectangle 51"/>
              <p:cNvSpPr>
                <a:spLocks noChangeArrowheads="1"/>
              </p:cNvSpPr>
              <p:nvPr/>
            </p:nvSpPr>
            <p:spPr bwMode="auto">
              <a:xfrm>
                <a:off x="5359400" y="5325745"/>
                <a:ext cx="20637" cy="88900"/>
              </a:xfrm>
              <a:prstGeom prst="rect">
                <a:avLst/>
              </a:pr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Rectangle 52"/>
              <p:cNvSpPr>
                <a:spLocks noChangeArrowheads="1"/>
              </p:cNvSpPr>
              <p:nvPr/>
            </p:nvSpPr>
            <p:spPr bwMode="auto">
              <a:xfrm>
                <a:off x="5468938" y="5325745"/>
                <a:ext cx="22225" cy="177800"/>
              </a:xfrm>
              <a:prstGeom prst="rect">
                <a:avLst/>
              </a:pr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Rectangle 53"/>
              <p:cNvSpPr>
                <a:spLocks noChangeArrowheads="1"/>
              </p:cNvSpPr>
              <p:nvPr/>
            </p:nvSpPr>
            <p:spPr bwMode="auto">
              <a:xfrm>
                <a:off x="5580063" y="5325745"/>
                <a:ext cx="20637" cy="88900"/>
              </a:xfrm>
              <a:prstGeom prst="rect">
                <a:avLst/>
              </a:pr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Rectangle 54"/>
              <p:cNvSpPr>
                <a:spLocks noChangeArrowheads="1"/>
              </p:cNvSpPr>
              <p:nvPr/>
            </p:nvSpPr>
            <p:spPr bwMode="auto">
              <a:xfrm>
                <a:off x="5689600" y="5325745"/>
                <a:ext cx="22225" cy="88900"/>
              </a:xfrm>
              <a:prstGeom prst="rect">
                <a:avLst/>
              </a:pr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Rectangle 55"/>
              <p:cNvSpPr>
                <a:spLocks noChangeArrowheads="1"/>
              </p:cNvSpPr>
              <p:nvPr/>
            </p:nvSpPr>
            <p:spPr bwMode="auto">
              <a:xfrm>
                <a:off x="5799138" y="5325745"/>
                <a:ext cx="22225" cy="88900"/>
              </a:xfrm>
              <a:prstGeom prst="rect">
                <a:avLst/>
              </a:pr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Rectangle 56"/>
              <p:cNvSpPr>
                <a:spLocks noChangeArrowheads="1"/>
              </p:cNvSpPr>
              <p:nvPr/>
            </p:nvSpPr>
            <p:spPr bwMode="auto">
              <a:xfrm>
                <a:off x="5910263" y="5325745"/>
                <a:ext cx="22225" cy="88900"/>
              </a:xfrm>
              <a:prstGeom prst="rect">
                <a:avLst/>
              </a:pr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Rectangle 57"/>
              <p:cNvSpPr>
                <a:spLocks noChangeArrowheads="1"/>
              </p:cNvSpPr>
              <p:nvPr/>
            </p:nvSpPr>
            <p:spPr bwMode="auto">
              <a:xfrm>
                <a:off x="6019800" y="5325745"/>
                <a:ext cx="22225" cy="177800"/>
              </a:xfrm>
              <a:prstGeom prst="rect">
                <a:avLst/>
              </a:pr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Rectangle 58"/>
              <p:cNvSpPr>
                <a:spLocks noChangeArrowheads="1"/>
              </p:cNvSpPr>
              <p:nvPr/>
            </p:nvSpPr>
            <p:spPr bwMode="auto">
              <a:xfrm>
                <a:off x="6130925" y="5325745"/>
                <a:ext cx="22225" cy="88900"/>
              </a:xfrm>
              <a:prstGeom prst="rect">
                <a:avLst/>
              </a:pr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Rectangle 59"/>
              <p:cNvSpPr>
                <a:spLocks noChangeArrowheads="1"/>
              </p:cNvSpPr>
              <p:nvPr/>
            </p:nvSpPr>
            <p:spPr bwMode="auto">
              <a:xfrm>
                <a:off x="6240463" y="5325745"/>
                <a:ext cx="22225" cy="88900"/>
              </a:xfrm>
              <a:prstGeom prst="rect">
                <a:avLst/>
              </a:pr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Rectangle 60"/>
              <p:cNvSpPr>
                <a:spLocks noChangeArrowheads="1"/>
              </p:cNvSpPr>
              <p:nvPr/>
            </p:nvSpPr>
            <p:spPr bwMode="auto">
              <a:xfrm>
                <a:off x="6351588" y="5325745"/>
                <a:ext cx="22225" cy="88900"/>
              </a:xfrm>
              <a:prstGeom prst="rect">
                <a:avLst/>
              </a:pr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Rectangle 61"/>
              <p:cNvSpPr>
                <a:spLocks noChangeArrowheads="1"/>
              </p:cNvSpPr>
              <p:nvPr/>
            </p:nvSpPr>
            <p:spPr bwMode="auto">
              <a:xfrm>
                <a:off x="6461125" y="5325745"/>
                <a:ext cx="22225" cy="88900"/>
              </a:xfrm>
              <a:prstGeom prst="rect">
                <a:avLst/>
              </a:pr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Rectangle 62"/>
              <p:cNvSpPr>
                <a:spLocks noChangeArrowheads="1"/>
              </p:cNvSpPr>
              <p:nvPr/>
            </p:nvSpPr>
            <p:spPr bwMode="auto">
              <a:xfrm>
                <a:off x="6572250" y="5325745"/>
                <a:ext cx="22225" cy="177800"/>
              </a:xfrm>
              <a:prstGeom prst="rect">
                <a:avLst/>
              </a:pr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Rectangle 63"/>
              <p:cNvSpPr>
                <a:spLocks noChangeArrowheads="1"/>
              </p:cNvSpPr>
              <p:nvPr/>
            </p:nvSpPr>
            <p:spPr bwMode="auto">
              <a:xfrm>
                <a:off x="6681788" y="5325745"/>
                <a:ext cx="22225" cy="88900"/>
              </a:xfrm>
              <a:prstGeom prst="rect">
                <a:avLst/>
              </a:pr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Rectangle 64"/>
              <p:cNvSpPr>
                <a:spLocks noChangeArrowheads="1"/>
              </p:cNvSpPr>
              <p:nvPr/>
            </p:nvSpPr>
            <p:spPr bwMode="auto">
              <a:xfrm>
                <a:off x="6792913" y="5325745"/>
                <a:ext cx="22225" cy="88900"/>
              </a:xfrm>
              <a:prstGeom prst="rect">
                <a:avLst/>
              </a:pr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Rectangle 65"/>
              <p:cNvSpPr>
                <a:spLocks noChangeArrowheads="1"/>
              </p:cNvSpPr>
              <p:nvPr/>
            </p:nvSpPr>
            <p:spPr bwMode="auto">
              <a:xfrm>
                <a:off x="6902450" y="5325745"/>
                <a:ext cx="22225" cy="88900"/>
              </a:xfrm>
              <a:prstGeom prst="rect">
                <a:avLst/>
              </a:pr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3" name="组合 82"/>
            <p:cNvGrpSpPr/>
            <p:nvPr/>
          </p:nvGrpSpPr>
          <p:grpSpPr>
            <a:xfrm>
              <a:off x="4514525" y="4132387"/>
              <a:ext cx="3335378" cy="2358554"/>
              <a:chOff x="4410075" y="3001645"/>
              <a:chExt cx="3138487" cy="2219326"/>
            </a:xfrm>
          </p:grpSpPr>
          <p:sp>
            <p:nvSpPr>
              <p:cNvPr id="84" name="Freeform 121"/>
              <p:cNvSpPr>
                <a:spLocks noEditPoints="1"/>
              </p:cNvSpPr>
              <p:nvPr/>
            </p:nvSpPr>
            <p:spPr bwMode="auto">
              <a:xfrm>
                <a:off x="5330825" y="4558983"/>
                <a:ext cx="1296987" cy="661988"/>
              </a:xfrm>
              <a:custGeom>
                <a:avLst/>
                <a:gdLst>
                  <a:gd name="T0" fmla="*/ 817 w 817"/>
                  <a:gd name="T1" fmla="*/ 417 h 417"/>
                  <a:gd name="T2" fmla="*/ 0 w 817"/>
                  <a:gd name="T3" fmla="*/ 417 h 417"/>
                  <a:gd name="T4" fmla="*/ 108 w 817"/>
                  <a:gd name="T5" fmla="*/ 0 h 417"/>
                  <a:gd name="T6" fmla="*/ 716 w 817"/>
                  <a:gd name="T7" fmla="*/ 0 h 417"/>
                  <a:gd name="T8" fmla="*/ 817 w 817"/>
                  <a:gd name="T9" fmla="*/ 417 h 417"/>
                  <a:gd name="T10" fmla="*/ 18 w 817"/>
                  <a:gd name="T11" fmla="*/ 403 h 417"/>
                  <a:gd name="T12" fmla="*/ 799 w 817"/>
                  <a:gd name="T13" fmla="*/ 403 h 417"/>
                  <a:gd name="T14" fmla="*/ 705 w 817"/>
                  <a:gd name="T15" fmla="*/ 14 h 417"/>
                  <a:gd name="T16" fmla="*/ 118 w 817"/>
                  <a:gd name="T17" fmla="*/ 14 h 417"/>
                  <a:gd name="T18" fmla="*/ 18 w 817"/>
                  <a:gd name="T19" fmla="*/ 403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17" h="417">
                    <a:moveTo>
                      <a:pt x="817" y="417"/>
                    </a:moveTo>
                    <a:lnTo>
                      <a:pt x="0" y="417"/>
                    </a:lnTo>
                    <a:lnTo>
                      <a:pt x="108" y="0"/>
                    </a:lnTo>
                    <a:lnTo>
                      <a:pt x="716" y="0"/>
                    </a:lnTo>
                    <a:lnTo>
                      <a:pt x="817" y="417"/>
                    </a:lnTo>
                    <a:close/>
                    <a:moveTo>
                      <a:pt x="18" y="403"/>
                    </a:moveTo>
                    <a:lnTo>
                      <a:pt x="799" y="403"/>
                    </a:lnTo>
                    <a:lnTo>
                      <a:pt x="705" y="14"/>
                    </a:lnTo>
                    <a:lnTo>
                      <a:pt x="118" y="14"/>
                    </a:lnTo>
                    <a:lnTo>
                      <a:pt x="18" y="403"/>
                    </a:ln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123"/>
              <p:cNvSpPr>
                <a:spLocks noEditPoints="1"/>
              </p:cNvSpPr>
              <p:nvPr/>
            </p:nvSpPr>
            <p:spPr bwMode="auto">
              <a:xfrm>
                <a:off x="4410075" y="3001645"/>
                <a:ext cx="3138487" cy="1601788"/>
              </a:xfrm>
              <a:custGeom>
                <a:avLst/>
                <a:gdLst>
                  <a:gd name="T0" fmla="*/ 559 w 569"/>
                  <a:gd name="T1" fmla="*/ 290 h 290"/>
                  <a:gd name="T2" fmla="*/ 11 w 569"/>
                  <a:gd name="T3" fmla="*/ 290 h 290"/>
                  <a:gd name="T4" fmla="*/ 0 w 569"/>
                  <a:gd name="T5" fmla="*/ 280 h 290"/>
                  <a:gd name="T6" fmla="*/ 0 w 569"/>
                  <a:gd name="T7" fmla="*/ 11 h 290"/>
                  <a:gd name="T8" fmla="*/ 11 w 569"/>
                  <a:gd name="T9" fmla="*/ 0 h 290"/>
                  <a:gd name="T10" fmla="*/ 559 w 569"/>
                  <a:gd name="T11" fmla="*/ 0 h 290"/>
                  <a:gd name="T12" fmla="*/ 569 w 569"/>
                  <a:gd name="T13" fmla="*/ 11 h 290"/>
                  <a:gd name="T14" fmla="*/ 569 w 569"/>
                  <a:gd name="T15" fmla="*/ 280 h 290"/>
                  <a:gd name="T16" fmla="*/ 559 w 569"/>
                  <a:gd name="T17" fmla="*/ 290 h 290"/>
                  <a:gd name="T18" fmla="*/ 11 w 569"/>
                  <a:gd name="T19" fmla="*/ 4 h 290"/>
                  <a:gd name="T20" fmla="*/ 4 w 569"/>
                  <a:gd name="T21" fmla="*/ 11 h 290"/>
                  <a:gd name="T22" fmla="*/ 4 w 569"/>
                  <a:gd name="T23" fmla="*/ 280 h 290"/>
                  <a:gd name="T24" fmla="*/ 11 w 569"/>
                  <a:gd name="T25" fmla="*/ 286 h 290"/>
                  <a:gd name="T26" fmla="*/ 559 w 569"/>
                  <a:gd name="T27" fmla="*/ 286 h 290"/>
                  <a:gd name="T28" fmla="*/ 565 w 569"/>
                  <a:gd name="T29" fmla="*/ 280 h 290"/>
                  <a:gd name="T30" fmla="*/ 565 w 569"/>
                  <a:gd name="T31" fmla="*/ 11 h 290"/>
                  <a:gd name="T32" fmla="*/ 559 w 569"/>
                  <a:gd name="T33" fmla="*/ 4 h 290"/>
                  <a:gd name="T34" fmla="*/ 11 w 569"/>
                  <a:gd name="T35" fmla="*/ 4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9" h="290">
                    <a:moveTo>
                      <a:pt x="559" y="290"/>
                    </a:moveTo>
                    <a:cubicBezTo>
                      <a:pt x="11" y="290"/>
                      <a:pt x="11" y="290"/>
                      <a:pt x="11" y="290"/>
                    </a:cubicBezTo>
                    <a:cubicBezTo>
                      <a:pt x="5" y="290"/>
                      <a:pt x="0" y="286"/>
                      <a:pt x="0" y="28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5" y="0"/>
                      <a:pt x="11" y="0"/>
                    </a:cubicBezTo>
                    <a:cubicBezTo>
                      <a:pt x="559" y="0"/>
                      <a:pt x="559" y="0"/>
                      <a:pt x="559" y="0"/>
                    </a:cubicBezTo>
                    <a:cubicBezTo>
                      <a:pt x="564" y="0"/>
                      <a:pt x="569" y="5"/>
                      <a:pt x="569" y="11"/>
                    </a:cubicBezTo>
                    <a:cubicBezTo>
                      <a:pt x="569" y="280"/>
                      <a:pt x="569" y="280"/>
                      <a:pt x="569" y="280"/>
                    </a:cubicBezTo>
                    <a:cubicBezTo>
                      <a:pt x="569" y="286"/>
                      <a:pt x="564" y="290"/>
                      <a:pt x="559" y="290"/>
                    </a:cubicBezTo>
                    <a:close/>
                    <a:moveTo>
                      <a:pt x="11" y="4"/>
                    </a:moveTo>
                    <a:cubicBezTo>
                      <a:pt x="7" y="4"/>
                      <a:pt x="4" y="7"/>
                      <a:pt x="4" y="11"/>
                    </a:cubicBezTo>
                    <a:cubicBezTo>
                      <a:pt x="4" y="280"/>
                      <a:pt x="4" y="280"/>
                      <a:pt x="4" y="280"/>
                    </a:cubicBezTo>
                    <a:cubicBezTo>
                      <a:pt x="4" y="283"/>
                      <a:pt x="7" y="286"/>
                      <a:pt x="11" y="286"/>
                    </a:cubicBezTo>
                    <a:cubicBezTo>
                      <a:pt x="559" y="286"/>
                      <a:pt x="559" y="286"/>
                      <a:pt x="559" y="286"/>
                    </a:cubicBezTo>
                    <a:cubicBezTo>
                      <a:pt x="562" y="286"/>
                      <a:pt x="565" y="283"/>
                      <a:pt x="565" y="280"/>
                    </a:cubicBezTo>
                    <a:cubicBezTo>
                      <a:pt x="565" y="11"/>
                      <a:pt x="565" y="11"/>
                      <a:pt x="565" y="11"/>
                    </a:cubicBezTo>
                    <a:cubicBezTo>
                      <a:pt x="565" y="7"/>
                      <a:pt x="562" y="4"/>
                      <a:pt x="559" y="4"/>
                    </a:cubicBez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124"/>
              <p:cNvSpPr/>
              <p:nvPr/>
            </p:nvSpPr>
            <p:spPr bwMode="auto">
              <a:xfrm>
                <a:off x="4421188" y="4509770"/>
                <a:ext cx="3116262" cy="319088"/>
              </a:xfrm>
              <a:custGeom>
                <a:avLst/>
                <a:gdLst>
                  <a:gd name="T0" fmla="*/ 565 w 565"/>
                  <a:gd name="T1" fmla="*/ 0 h 58"/>
                  <a:gd name="T2" fmla="*/ 565 w 565"/>
                  <a:gd name="T3" fmla="*/ 35 h 58"/>
                  <a:gd name="T4" fmla="*/ 543 w 565"/>
                  <a:gd name="T5" fmla="*/ 58 h 58"/>
                  <a:gd name="T6" fmla="*/ 23 w 565"/>
                  <a:gd name="T7" fmla="*/ 58 h 58"/>
                  <a:gd name="T8" fmla="*/ 0 w 565"/>
                  <a:gd name="T9" fmla="*/ 35 h 58"/>
                  <a:gd name="T10" fmla="*/ 0 w 565"/>
                  <a:gd name="T11" fmla="*/ 0 h 58"/>
                  <a:gd name="T12" fmla="*/ 565 w 565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5" h="58">
                    <a:moveTo>
                      <a:pt x="565" y="0"/>
                    </a:moveTo>
                    <a:cubicBezTo>
                      <a:pt x="565" y="35"/>
                      <a:pt x="565" y="35"/>
                      <a:pt x="565" y="35"/>
                    </a:cubicBezTo>
                    <a:cubicBezTo>
                      <a:pt x="565" y="48"/>
                      <a:pt x="555" y="58"/>
                      <a:pt x="543" y="58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10" y="58"/>
                      <a:pt x="0" y="48"/>
                      <a:pt x="0" y="3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56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125"/>
              <p:cNvSpPr/>
              <p:nvPr/>
            </p:nvSpPr>
            <p:spPr bwMode="auto">
              <a:xfrm>
                <a:off x="4410075" y="4509770"/>
                <a:ext cx="3138487" cy="330200"/>
              </a:xfrm>
              <a:custGeom>
                <a:avLst/>
                <a:gdLst>
                  <a:gd name="T0" fmla="*/ 545 w 569"/>
                  <a:gd name="T1" fmla="*/ 60 h 60"/>
                  <a:gd name="T2" fmla="*/ 25 w 569"/>
                  <a:gd name="T3" fmla="*/ 60 h 60"/>
                  <a:gd name="T4" fmla="*/ 0 w 569"/>
                  <a:gd name="T5" fmla="*/ 35 h 60"/>
                  <a:gd name="T6" fmla="*/ 0 w 569"/>
                  <a:gd name="T7" fmla="*/ 0 h 60"/>
                  <a:gd name="T8" fmla="*/ 4 w 569"/>
                  <a:gd name="T9" fmla="*/ 0 h 60"/>
                  <a:gd name="T10" fmla="*/ 4 w 569"/>
                  <a:gd name="T11" fmla="*/ 35 h 60"/>
                  <a:gd name="T12" fmla="*/ 25 w 569"/>
                  <a:gd name="T13" fmla="*/ 56 h 60"/>
                  <a:gd name="T14" fmla="*/ 545 w 569"/>
                  <a:gd name="T15" fmla="*/ 56 h 60"/>
                  <a:gd name="T16" fmla="*/ 565 w 569"/>
                  <a:gd name="T17" fmla="*/ 35 h 60"/>
                  <a:gd name="T18" fmla="*/ 565 w 569"/>
                  <a:gd name="T19" fmla="*/ 0 h 60"/>
                  <a:gd name="T20" fmla="*/ 569 w 569"/>
                  <a:gd name="T21" fmla="*/ 0 h 60"/>
                  <a:gd name="T22" fmla="*/ 569 w 569"/>
                  <a:gd name="T23" fmla="*/ 35 h 60"/>
                  <a:gd name="T24" fmla="*/ 545 w 569"/>
                  <a:gd name="T25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69" h="60">
                    <a:moveTo>
                      <a:pt x="545" y="60"/>
                    </a:moveTo>
                    <a:cubicBezTo>
                      <a:pt x="25" y="60"/>
                      <a:pt x="25" y="60"/>
                      <a:pt x="25" y="60"/>
                    </a:cubicBezTo>
                    <a:cubicBezTo>
                      <a:pt x="11" y="60"/>
                      <a:pt x="0" y="49"/>
                      <a:pt x="0" y="3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47"/>
                      <a:pt x="13" y="56"/>
                      <a:pt x="25" y="56"/>
                    </a:cubicBezTo>
                    <a:cubicBezTo>
                      <a:pt x="545" y="56"/>
                      <a:pt x="545" y="56"/>
                      <a:pt x="545" y="56"/>
                    </a:cubicBezTo>
                    <a:cubicBezTo>
                      <a:pt x="556" y="56"/>
                      <a:pt x="565" y="47"/>
                      <a:pt x="565" y="35"/>
                    </a:cubicBezTo>
                    <a:cubicBezTo>
                      <a:pt x="565" y="0"/>
                      <a:pt x="565" y="0"/>
                      <a:pt x="565" y="0"/>
                    </a:cubicBezTo>
                    <a:cubicBezTo>
                      <a:pt x="569" y="0"/>
                      <a:pt x="569" y="0"/>
                      <a:pt x="569" y="0"/>
                    </a:cubicBezTo>
                    <a:cubicBezTo>
                      <a:pt x="569" y="35"/>
                      <a:pt x="569" y="35"/>
                      <a:pt x="569" y="35"/>
                    </a:cubicBezTo>
                    <a:cubicBezTo>
                      <a:pt x="569" y="49"/>
                      <a:pt x="558" y="60"/>
                      <a:pt x="545" y="60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127"/>
              <p:cNvSpPr>
                <a:spLocks noEditPoints="1"/>
              </p:cNvSpPr>
              <p:nvPr/>
            </p:nvSpPr>
            <p:spPr bwMode="auto">
              <a:xfrm>
                <a:off x="4492625" y="3112770"/>
                <a:ext cx="2962275" cy="1495425"/>
              </a:xfrm>
              <a:custGeom>
                <a:avLst/>
                <a:gdLst>
                  <a:gd name="T0" fmla="*/ 1866 w 1866"/>
                  <a:gd name="T1" fmla="*/ 942 h 942"/>
                  <a:gd name="T2" fmla="*/ 0 w 1866"/>
                  <a:gd name="T3" fmla="*/ 942 h 942"/>
                  <a:gd name="T4" fmla="*/ 0 w 1866"/>
                  <a:gd name="T5" fmla="*/ 0 h 942"/>
                  <a:gd name="T6" fmla="*/ 1866 w 1866"/>
                  <a:gd name="T7" fmla="*/ 0 h 942"/>
                  <a:gd name="T8" fmla="*/ 1866 w 1866"/>
                  <a:gd name="T9" fmla="*/ 942 h 942"/>
                  <a:gd name="T10" fmla="*/ 14 w 1866"/>
                  <a:gd name="T11" fmla="*/ 928 h 942"/>
                  <a:gd name="T12" fmla="*/ 1852 w 1866"/>
                  <a:gd name="T13" fmla="*/ 928 h 942"/>
                  <a:gd name="T14" fmla="*/ 1852 w 1866"/>
                  <a:gd name="T15" fmla="*/ 14 h 942"/>
                  <a:gd name="T16" fmla="*/ 14 w 1866"/>
                  <a:gd name="T17" fmla="*/ 14 h 942"/>
                  <a:gd name="T18" fmla="*/ 14 w 1866"/>
                  <a:gd name="T19" fmla="*/ 928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66" h="942">
                    <a:moveTo>
                      <a:pt x="1866" y="942"/>
                    </a:moveTo>
                    <a:lnTo>
                      <a:pt x="0" y="942"/>
                    </a:lnTo>
                    <a:lnTo>
                      <a:pt x="0" y="0"/>
                    </a:lnTo>
                    <a:lnTo>
                      <a:pt x="1866" y="0"/>
                    </a:lnTo>
                    <a:lnTo>
                      <a:pt x="1866" y="942"/>
                    </a:lnTo>
                    <a:close/>
                    <a:moveTo>
                      <a:pt x="14" y="928"/>
                    </a:moveTo>
                    <a:lnTo>
                      <a:pt x="1852" y="928"/>
                    </a:lnTo>
                    <a:lnTo>
                      <a:pt x="1852" y="14"/>
                    </a:lnTo>
                    <a:lnTo>
                      <a:pt x="14" y="14"/>
                    </a:lnTo>
                    <a:lnTo>
                      <a:pt x="14" y="928"/>
                    </a:ln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Rectangle 128"/>
              <p:cNvSpPr>
                <a:spLocks noChangeArrowheads="1"/>
              </p:cNvSpPr>
              <p:nvPr/>
            </p:nvSpPr>
            <p:spPr bwMode="auto">
              <a:xfrm>
                <a:off x="4625975" y="3223895"/>
                <a:ext cx="434975" cy="1274763"/>
              </a:xfrm>
              <a:prstGeom prst="rect">
                <a:avLst/>
              </a:pr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Rectangle 129"/>
              <p:cNvSpPr>
                <a:spLocks noChangeArrowheads="1"/>
              </p:cNvSpPr>
              <p:nvPr/>
            </p:nvSpPr>
            <p:spPr bwMode="auto">
              <a:xfrm>
                <a:off x="5127625" y="3223895"/>
                <a:ext cx="2200275" cy="452438"/>
              </a:xfrm>
              <a:prstGeom prst="rect">
                <a:avLst/>
              </a:pr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Rectangle 130"/>
              <p:cNvSpPr>
                <a:spLocks noChangeArrowheads="1"/>
              </p:cNvSpPr>
              <p:nvPr/>
            </p:nvSpPr>
            <p:spPr bwMode="auto">
              <a:xfrm>
                <a:off x="5127625" y="3730308"/>
                <a:ext cx="693737" cy="768350"/>
              </a:xfrm>
              <a:prstGeom prst="rect">
                <a:avLst/>
              </a:prstGeom>
              <a:solidFill>
                <a:srgbClr val="7F7F7F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Rectangle 131"/>
              <p:cNvSpPr>
                <a:spLocks noChangeArrowheads="1"/>
              </p:cNvSpPr>
              <p:nvPr/>
            </p:nvSpPr>
            <p:spPr bwMode="auto">
              <a:xfrm>
                <a:off x="5876925" y="3730308"/>
                <a:ext cx="700087" cy="768350"/>
              </a:xfrm>
              <a:prstGeom prst="rect">
                <a:avLst/>
              </a:pr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Rectangle 132"/>
              <p:cNvSpPr>
                <a:spLocks noChangeArrowheads="1"/>
              </p:cNvSpPr>
              <p:nvPr/>
            </p:nvSpPr>
            <p:spPr bwMode="auto">
              <a:xfrm>
                <a:off x="6632575" y="3730308"/>
                <a:ext cx="695325" cy="768350"/>
              </a:xfrm>
              <a:prstGeom prst="rect">
                <a:avLst/>
              </a:prstGeom>
              <a:solidFill>
                <a:srgbClr val="7F7F7F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6" name="任意多边形 5"/>
          <p:cNvSpPr/>
          <p:nvPr/>
        </p:nvSpPr>
        <p:spPr>
          <a:xfrm rot="176139">
            <a:off x="948527" y="1996923"/>
            <a:ext cx="3348759" cy="2099226"/>
          </a:xfrm>
          <a:custGeom>
            <a:avLst/>
            <a:gdLst>
              <a:gd name="connsiteX0" fmla="*/ 530352 w 3986784"/>
              <a:gd name="connsiteY0" fmla="*/ 353568 h 2353056"/>
              <a:gd name="connsiteX1" fmla="*/ 1414272 w 3986784"/>
              <a:gd name="connsiteY1" fmla="*/ 12192 h 2353056"/>
              <a:gd name="connsiteX2" fmla="*/ 2700528 w 3986784"/>
              <a:gd name="connsiteY2" fmla="*/ 0 h 2353056"/>
              <a:gd name="connsiteX3" fmla="*/ 3645408 w 3986784"/>
              <a:gd name="connsiteY3" fmla="*/ 316992 h 2353056"/>
              <a:gd name="connsiteX4" fmla="*/ 3986784 w 3986784"/>
              <a:gd name="connsiteY4" fmla="*/ 762000 h 2353056"/>
              <a:gd name="connsiteX5" fmla="*/ 3834384 w 3986784"/>
              <a:gd name="connsiteY5" fmla="*/ 1420368 h 2353056"/>
              <a:gd name="connsiteX6" fmla="*/ 3060192 w 3986784"/>
              <a:gd name="connsiteY6" fmla="*/ 2090928 h 2353056"/>
              <a:gd name="connsiteX7" fmla="*/ 1743456 w 3986784"/>
              <a:gd name="connsiteY7" fmla="*/ 2353056 h 2353056"/>
              <a:gd name="connsiteX8" fmla="*/ 530352 w 3986784"/>
              <a:gd name="connsiteY8" fmla="*/ 2164080 h 2353056"/>
              <a:gd name="connsiteX9" fmla="*/ 0 w 3986784"/>
              <a:gd name="connsiteY9" fmla="*/ 1438656 h 2353056"/>
              <a:gd name="connsiteX10" fmla="*/ 207264 w 3986784"/>
              <a:gd name="connsiteY10" fmla="*/ 658368 h 2353056"/>
              <a:gd name="connsiteX11" fmla="*/ 530352 w 3986784"/>
              <a:gd name="connsiteY11" fmla="*/ 353568 h 2353056"/>
              <a:gd name="connsiteX0-1" fmla="*/ 530352 w 3986784"/>
              <a:gd name="connsiteY0-2" fmla="*/ 353568 h 2353056"/>
              <a:gd name="connsiteX1-3" fmla="*/ 1414272 w 3986784"/>
              <a:gd name="connsiteY1-4" fmla="*/ 12192 h 2353056"/>
              <a:gd name="connsiteX2-5" fmla="*/ 2700528 w 3986784"/>
              <a:gd name="connsiteY2-6" fmla="*/ 0 h 2353056"/>
              <a:gd name="connsiteX3-7" fmla="*/ 3645408 w 3986784"/>
              <a:gd name="connsiteY3-8" fmla="*/ 316992 h 2353056"/>
              <a:gd name="connsiteX4-9" fmla="*/ 3986784 w 3986784"/>
              <a:gd name="connsiteY4-10" fmla="*/ 762000 h 2353056"/>
              <a:gd name="connsiteX5-11" fmla="*/ 3834384 w 3986784"/>
              <a:gd name="connsiteY5-12" fmla="*/ 1420368 h 2353056"/>
              <a:gd name="connsiteX6-13" fmla="*/ 3060192 w 3986784"/>
              <a:gd name="connsiteY6-14" fmla="*/ 2090928 h 2353056"/>
              <a:gd name="connsiteX7-15" fmla="*/ 1743456 w 3986784"/>
              <a:gd name="connsiteY7-16" fmla="*/ 2353056 h 2353056"/>
              <a:gd name="connsiteX8-17" fmla="*/ 530352 w 3986784"/>
              <a:gd name="connsiteY8-18" fmla="*/ 2164080 h 2353056"/>
              <a:gd name="connsiteX9-19" fmla="*/ 0 w 3986784"/>
              <a:gd name="connsiteY9-20" fmla="*/ 1438656 h 2353056"/>
              <a:gd name="connsiteX10-21" fmla="*/ 207264 w 3986784"/>
              <a:gd name="connsiteY10-22" fmla="*/ 658368 h 2353056"/>
              <a:gd name="connsiteX11-23" fmla="*/ 530352 w 3986784"/>
              <a:gd name="connsiteY11-24" fmla="*/ 353568 h 2353056"/>
              <a:gd name="connsiteX0-25" fmla="*/ 530352 w 3986784"/>
              <a:gd name="connsiteY0-26" fmla="*/ 353568 h 2353056"/>
              <a:gd name="connsiteX1-27" fmla="*/ 1414272 w 3986784"/>
              <a:gd name="connsiteY1-28" fmla="*/ 12192 h 2353056"/>
              <a:gd name="connsiteX2-29" fmla="*/ 2700528 w 3986784"/>
              <a:gd name="connsiteY2-30" fmla="*/ 0 h 2353056"/>
              <a:gd name="connsiteX3-31" fmla="*/ 3645408 w 3986784"/>
              <a:gd name="connsiteY3-32" fmla="*/ 316992 h 2353056"/>
              <a:gd name="connsiteX4-33" fmla="*/ 3986784 w 3986784"/>
              <a:gd name="connsiteY4-34" fmla="*/ 762000 h 2353056"/>
              <a:gd name="connsiteX5-35" fmla="*/ 3834384 w 3986784"/>
              <a:gd name="connsiteY5-36" fmla="*/ 1420368 h 2353056"/>
              <a:gd name="connsiteX6-37" fmla="*/ 3060192 w 3986784"/>
              <a:gd name="connsiteY6-38" fmla="*/ 2090928 h 2353056"/>
              <a:gd name="connsiteX7-39" fmla="*/ 1743456 w 3986784"/>
              <a:gd name="connsiteY7-40" fmla="*/ 2353056 h 2353056"/>
              <a:gd name="connsiteX8-41" fmla="*/ 530352 w 3986784"/>
              <a:gd name="connsiteY8-42" fmla="*/ 2164080 h 2353056"/>
              <a:gd name="connsiteX9-43" fmla="*/ 0 w 3986784"/>
              <a:gd name="connsiteY9-44" fmla="*/ 1438656 h 2353056"/>
              <a:gd name="connsiteX10-45" fmla="*/ 207264 w 3986784"/>
              <a:gd name="connsiteY10-46" fmla="*/ 658368 h 2353056"/>
              <a:gd name="connsiteX11-47" fmla="*/ 530352 w 3986784"/>
              <a:gd name="connsiteY11-48" fmla="*/ 353568 h 2353056"/>
              <a:gd name="connsiteX0-49" fmla="*/ 557022 w 3986784"/>
              <a:gd name="connsiteY0-50" fmla="*/ 361188 h 2353056"/>
              <a:gd name="connsiteX1-51" fmla="*/ 1414272 w 3986784"/>
              <a:gd name="connsiteY1-52" fmla="*/ 12192 h 2353056"/>
              <a:gd name="connsiteX2-53" fmla="*/ 2700528 w 3986784"/>
              <a:gd name="connsiteY2-54" fmla="*/ 0 h 2353056"/>
              <a:gd name="connsiteX3-55" fmla="*/ 3645408 w 3986784"/>
              <a:gd name="connsiteY3-56" fmla="*/ 316992 h 2353056"/>
              <a:gd name="connsiteX4-57" fmla="*/ 3986784 w 3986784"/>
              <a:gd name="connsiteY4-58" fmla="*/ 762000 h 2353056"/>
              <a:gd name="connsiteX5-59" fmla="*/ 3834384 w 3986784"/>
              <a:gd name="connsiteY5-60" fmla="*/ 1420368 h 2353056"/>
              <a:gd name="connsiteX6-61" fmla="*/ 3060192 w 3986784"/>
              <a:gd name="connsiteY6-62" fmla="*/ 2090928 h 2353056"/>
              <a:gd name="connsiteX7-63" fmla="*/ 1743456 w 3986784"/>
              <a:gd name="connsiteY7-64" fmla="*/ 2353056 h 2353056"/>
              <a:gd name="connsiteX8-65" fmla="*/ 530352 w 3986784"/>
              <a:gd name="connsiteY8-66" fmla="*/ 2164080 h 2353056"/>
              <a:gd name="connsiteX9-67" fmla="*/ 0 w 3986784"/>
              <a:gd name="connsiteY9-68" fmla="*/ 1438656 h 2353056"/>
              <a:gd name="connsiteX10-69" fmla="*/ 207264 w 3986784"/>
              <a:gd name="connsiteY10-70" fmla="*/ 658368 h 2353056"/>
              <a:gd name="connsiteX11-71" fmla="*/ 557022 w 3986784"/>
              <a:gd name="connsiteY11-72" fmla="*/ 361188 h 2353056"/>
              <a:gd name="connsiteX0-73" fmla="*/ 557022 w 3986784"/>
              <a:gd name="connsiteY0-74" fmla="*/ 361188 h 2353056"/>
              <a:gd name="connsiteX1-75" fmla="*/ 1414272 w 3986784"/>
              <a:gd name="connsiteY1-76" fmla="*/ 12192 h 2353056"/>
              <a:gd name="connsiteX2-77" fmla="*/ 2700528 w 3986784"/>
              <a:gd name="connsiteY2-78" fmla="*/ 0 h 2353056"/>
              <a:gd name="connsiteX3-79" fmla="*/ 3645408 w 3986784"/>
              <a:gd name="connsiteY3-80" fmla="*/ 316992 h 2353056"/>
              <a:gd name="connsiteX4-81" fmla="*/ 3986784 w 3986784"/>
              <a:gd name="connsiteY4-82" fmla="*/ 762000 h 2353056"/>
              <a:gd name="connsiteX5-83" fmla="*/ 3834384 w 3986784"/>
              <a:gd name="connsiteY5-84" fmla="*/ 1420368 h 2353056"/>
              <a:gd name="connsiteX6-85" fmla="*/ 3060192 w 3986784"/>
              <a:gd name="connsiteY6-86" fmla="*/ 2090928 h 2353056"/>
              <a:gd name="connsiteX7-87" fmla="*/ 1743456 w 3986784"/>
              <a:gd name="connsiteY7-88" fmla="*/ 2353056 h 2353056"/>
              <a:gd name="connsiteX8-89" fmla="*/ 530352 w 3986784"/>
              <a:gd name="connsiteY8-90" fmla="*/ 2164080 h 2353056"/>
              <a:gd name="connsiteX9-91" fmla="*/ 0 w 3986784"/>
              <a:gd name="connsiteY9-92" fmla="*/ 1438656 h 2353056"/>
              <a:gd name="connsiteX10-93" fmla="*/ 207264 w 3986784"/>
              <a:gd name="connsiteY10-94" fmla="*/ 658368 h 2353056"/>
              <a:gd name="connsiteX11-95" fmla="*/ 557022 w 3986784"/>
              <a:gd name="connsiteY11-96" fmla="*/ 361188 h 2353056"/>
              <a:gd name="connsiteX0-97" fmla="*/ 557022 w 3986784"/>
              <a:gd name="connsiteY0-98" fmla="*/ 361188 h 2353056"/>
              <a:gd name="connsiteX1-99" fmla="*/ 1414272 w 3986784"/>
              <a:gd name="connsiteY1-100" fmla="*/ 12192 h 2353056"/>
              <a:gd name="connsiteX2-101" fmla="*/ 2700528 w 3986784"/>
              <a:gd name="connsiteY2-102" fmla="*/ 0 h 2353056"/>
              <a:gd name="connsiteX3-103" fmla="*/ 3645408 w 3986784"/>
              <a:gd name="connsiteY3-104" fmla="*/ 316992 h 2353056"/>
              <a:gd name="connsiteX4-105" fmla="*/ 3986784 w 3986784"/>
              <a:gd name="connsiteY4-106" fmla="*/ 762000 h 2353056"/>
              <a:gd name="connsiteX5-107" fmla="*/ 3834384 w 3986784"/>
              <a:gd name="connsiteY5-108" fmla="*/ 1420368 h 2353056"/>
              <a:gd name="connsiteX6-109" fmla="*/ 3060192 w 3986784"/>
              <a:gd name="connsiteY6-110" fmla="*/ 2090928 h 2353056"/>
              <a:gd name="connsiteX7-111" fmla="*/ 1743456 w 3986784"/>
              <a:gd name="connsiteY7-112" fmla="*/ 2353056 h 2353056"/>
              <a:gd name="connsiteX8-113" fmla="*/ 530352 w 3986784"/>
              <a:gd name="connsiteY8-114" fmla="*/ 2164080 h 2353056"/>
              <a:gd name="connsiteX9-115" fmla="*/ 0 w 3986784"/>
              <a:gd name="connsiteY9-116" fmla="*/ 1438656 h 2353056"/>
              <a:gd name="connsiteX10-117" fmla="*/ 207264 w 3986784"/>
              <a:gd name="connsiteY10-118" fmla="*/ 658368 h 2353056"/>
              <a:gd name="connsiteX11-119" fmla="*/ 557022 w 3986784"/>
              <a:gd name="connsiteY11-120" fmla="*/ 361188 h 2353056"/>
              <a:gd name="connsiteX0-121" fmla="*/ 557022 w 3986784"/>
              <a:gd name="connsiteY0-122" fmla="*/ 373664 h 2365532"/>
              <a:gd name="connsiteX1-123" fmla="*/ 1414272 w 3986784"/>
              <a:gd name="connsiteY1-124" fmla="*/ 24668 h 2365532"/>
              <a:gd name="connsiteX2-125" fmla="*/ 2700528 w 3986784"/>
              <a:gd name="connsiteY2-126" fmla="*/ 12476 h 2365532"/>
              <a:gd name="connsiteX3-127" fmla="*/ 3645408 w 3986784"/>
              <a:gd name="connsiteY3-128" fmla="*/ 329468 h 2365532"/>
              <a:gd name="connsiteX4-129" fmla="*/ 3986784 w 3986784"/>
              <a:gd name="connsiteY4-130" fmla="*/ 774476 h 2365532"/>
              <a:gd name="connsiteX5-131" fmla="*/ 3834384 w 3986784"/>
              <a:gd name="connsiteY5-132" fmla="*/ 1432844 h 2365532"/>
              <a:gd name="connsiteX6-133" fmla="*/ 3060192 w 3986784"/>
              <a:gd name="connsiteY6-134" fmla="*/ 2103404 h 2365532"/>
              <a:gd name="connsiteX7-135" fmla="*/ 1743456 w 3986784"/>
              <a:gd name="connsiteY7-136" fmla="*/ 2365532 h 2365532"/>
              <a:gd name="connsiteX8-137" fmla="*/ 530352 w 3986784"/>
              <a:gd name="connsiteY8-138" fmla="*/ 2176556 h 2365532"/>
              <a:gd name="connsiteX9-139" fmla="*/ 0 w 3986784"/>
              <a:gd name="connsiteY9-140" fmla="*/ 1451132 h 2365532"/>
              <a:gd name="connsiteX10-141" fmla="*/ 207264 w 3986784"/>
              <a:gd name="connsiteY10-142" fmla="*/ 670844 h 2365532"/>
              <a:gd name="connsiteX11-143" fmla="*/ 557022 w 3986784"/>
              <a:gd name="connsiteY11-144" fmla="*/ 373664 h 2365532"/>
              <a:gd name="connsiteX0-145" fmla="*/ 557022 w 3986784"/>
              <a:gd name="connsiteY0-146" fmla="*/ 378685 h 2370553"/>
              <a:gd name="connsiteX1-147" fmla="*/ 1414272 w 3986784"/>
              <a:gd name="connsiteY1-148" fmla="*/ 29689 h 2370553"/>
              <a:gd name="connsiteX2-149" fmla="*/ 2700528 w 3986784"/>
              <a:gd name="connsiteY2-150" fmla="*/ 17497 h 2370553"/>
              <a:gd name="connsiteX3-151" fmla="*/ 3645408 w 3986784"/>
              <a:gd name="connsiteY3-152" fmla="*/ 334489 h 2370553"/>
              <a:gd name="connsiteX4-153" fmla="*/ 3986784 w 3986784"/>
              <a:gd name="connsiteY4-154" fmla="*/ 779497 h 2370553"/>
              <a:gd name="connsiteX5-155" fmla="*/ 3834384 w 3986784"/>
              <a:gd name="connsiteY5-156" fmla="*/ 1437865 h 2370553"/>
              <a:gd name="connsiteX6-157" fmla="*/ 3060192 w 3986784"/>
              <a:gd name="connsiteY6-158" fmla="*/ 2108425 h 2370553"/>
              <a:gd name="connsiteX7-159" fmla="*/ 1743456 w 3986784"/>
              <a:gd name="connsiteY7-160" fmla="*/ 2370553 h 2370553"/>
              <a:gd name="connsiteX8-161" fmla="*/ 530352 w 3986784"/>
              <a:gd name="connsiteY8-162" fmla="*/ 2181577 h 2370553"/>
              <a:gd name="connsiteX9-163" fmla="*/ 0 w 3986784"/>
              <a:gd name="connsiteY9-164" fmla="*/ 1456153 h 2370553"/>
              <a:gd name="connsiteX10-165" fmla="*/ 207264 w 3986784"/>
              <a:gd name="connsiteY10-166" fmla="*/ 675865 h 2370553"/>
              <a:gd name="connsiteX11-167" fmla="*/ 557022 w 3986784"/>
              <a:gd name="connsiteY11-168" fmla="*/ 378685 h 2370553"/>
              <a:gd name="connsiteX0-169" fmla="*/ 557022 w 3986784"/>
              <a:gd name="connsiteY0-170" fmla="*/ 363466 h 2355334"/>
              <a:gd name="connsiteX1-171" fmla="*/ 1296162 w 3986784"/>
              <a:gd name="connsiteY1-172" fmla="*/ 41140 h 2355334"/>
              <a:gd name="connsiteX2-173" fmla="*/ 2700528 w 3986784"/>
              <a:gd name="connsiteY2-174" fmla="*/ 2278 h 2355334"/>
              <a:gd name="connsiteX3-175" fmla="*/ 3645408 w 3986784"/>
              <a:gd name="connsiteY3-176" fmla="*/ 319270 h 2355334"/>
              <a:gd name="connsiteX4-177" fmla="*/ 3986784 w 3986784"/>
              <a:gd name="connsiteY4-178" fmla="*/ 764278 h 2355334"/>
              <a:gd name="connsiteX5-179" fmla="*/ 3834384 w 3986784"/>
              <a:gd name="connsiteY5-180" fmla="*/ 1422646 h 2355334"/>
              <a:gd name="connsiteX6-181" fmla="*/ 3060192 w 3986784"/>
              <a:gd name="connsiteY6-182" fmla="*/ 2093206 h 2355334"/>
              <a:gd name="connsiteX7-183" fmla="*/ 1743456 w 3986784"/>
              <a:gd name="connsiteY7-184" fmla="*/ 2355334 h 2355334"/>
              <a:gd name="connsiteX8-185" fmla="*/ 530352 w 3986784"/>
              <a:gd name="connsiteY8-186" fmla="*/ 2166358 h 2355334"/>
              <a:gd name="connsiteX9-187" fmla="*/ 0 w 3986784"/>
              <a:gd name="connsiteY9-188" fmla="*/ 1440934 h 2355334"/>
              <a:gd name="connsiteX10-189" fmla="*/ 207264 w 3986784"/>
              <a:gd name="connsiteY10-190" fmla="*/ 660646 h 2355334"/>
              <a:gd name="connsiteX11-191" fmla="*/ 557022 w 3986784"/>
              <a:gd name="connsiteY11-192" fmla="*/ 363466 h 2355334"/>
              <a:gd name="connsiteX0-193" fmla="*/ 557022 w 3986784"/>
              <a:gd name="connsiteY0-194" fmla="*/ 411740 h 2403608"/>
              <a:gd name="connsiteX1-195" fmla="*/ 1296162 w 3986784"/>
              <a:gd name="connsiteY1-196" fmla="*/ 89414 h 2403608"/>
              <a:gd name="connsiteX2-197" fmla="*/ 2700528 w 3986784"/>
              <a:gd name="connsiteY2-198" fmla="*/ 50552 h 2403608"/>
              <a:gd name="connsiteX3-199" fmla="*/ 3645408 w 3986784"/>
              <a:gd name="connsiteY3-200" fmla="*/ 367544 h 2403608"/>
              <a:gd name="connsiteX4-201" fmla="*/ 3986784 w 3986784"/>
              <a:gd name="connsiteY4-202" fmla="*/ 812552 h 2403608"/>
              <a:gd name="connsiteX5-203" fmla="*/ 3834384 w 3986784"/>
              <a:gd name="connsiteY5-204" fmla="*/ 1470920 h 2403608"/>
              <a:gd name="connsiteX6-205" fmla="*/ 3060192 w 3986784"/>
              <a:gd name="connsiteY6-206" fmla="*/ 2141480 h 2403608"/>
              <a:gd name="connsiteX7-207" fmla="*/ 1743456 w 3986784"/>
              <a:gd name="connsiteY7-208" fmla="*/ 2403608 h 2403608"/>
              <a:gd name="connsiteX8-209" fmla="*/ 530352 w 3986784"/>
              <a:gd name="connsiteY8-210" fmla="*/ 2214632 h 2403608"/>
              <a:gd name="connsiteX9-211" fmla="*/ 0 w 3986784"/>
              <a:gd name="connsiteY9-212" fmla="*/ 1489208 h 2403608"/>
              <a:gd name="connsiteX10-213" fmla="*/ 207264 w 3986784"/>
              <a:gd name="connsiteY10-214" fmla="*/ 708920 h 2403608"/>
              <a:gd name="connsiteX11-215" fmla="*/ 557022 w 3986784"/>
              <a:gd name="connsiteY11-216" fmla="*/ 411740 h 2403608"/>
              <a:gd name="connsiteX0-217" fmla="*/ 557022 w 3986784"/>
              <a:gd name="connsiteY0-218" fmla="*/ 391460 h 2383328"/>
              <a:gd name="connsiteX1-219" fmla="*/ 1296162 w 3986784"/>
              <a:gd name="connsiteY1-220" fmla="*/ 69134 h 2383328"/>
              <a:gd name="connsiteX2-221" fmla="*/ 2700528 w 3986784"/>
              <a:gd name="connsiteY2-222" fmla="*/ 30272 h 2383328"/>
              <a:gd name="connsiteX3-223" fmla="*/ 3645408 w 3986784"/>
              <a:gd name="connsiteY3-224" fmla="*/ 347264 h 2383328"/>
              <a:gd name="connsiteX4-225" fmla="*/ 3986784 w 3986784"/>
              <a:gd name="connsiteY4-226" fmla="*/ 792272 h 2383328"/>
              <a:gd name="connsiteX5-227" fmla="*/ 3834384 w 3986784"/>
              <a:gd name="connsiteY5-228" fmla="*/ 1450640 h 2383328"/>
              <a:gd name="connsiteX6-229" fmla="*/ 3060192 w 3986784"/>
              <a:gd name="connsiteY6-230" fmla="*/ 2121200 h 2383328"/>
              <a:gd name="connsiteX7-231" fmla="*/ 1743456 w 3986784"/>
              <a:gd name="connsiteY7-232" fmla="*/ 2383328 h 2383328"/>
              <a:gd name="connsiteX8-233" fmla="*/ 530352 w 3986784"/>
              <a:gd name="connsiteY8-234" fmla="*/ 2194352 h 2383328"/>
              <a:gd name="connsiteX9-235" fmla="*/ 0 w 3986784"/>
              <a:gd name="connsiteY9-236" fmla="*/ 1468928 h 2383328"/>
              <a:gd name="connsiteX10-237" fmla="*/ 207264 w 3986784"/>
              <a:gd name="connsiteY10-238" fmla="*/ 688640 h 2383328"/>
              <a:gd name="connsiteX11-239" fmla="*/ 557022 w 3986784"/>
              <a:gd name="connsiteY11-240" fmla="*/ 391460 h 2383328"/>
              <a:gd name="connsiteX0-241" fmla="*/ 557022 w 3986784"/>
              <a:gd name="connsiteY0-242" fmla="*/ 400048 h 2391916"/>
              <a:gd name="connsiteX1-243" fmla="*/ 1296162 w 3986784"/>
              <a:gd name="connsiteY1-244" fmla="*/ 77722 h 2391916"/>
              <a:gd name="connsiteX2-245" fmla="*/ 2601468 w 3986784"/>
              <a:gd name="connsiteY2-246" fmla="*/ 27430 h 2391916"/>
              <a:gd name="connsiteX3-247" fmla="*/ 3645408 w 3986784"/>
              <a:gd name="connsiteY3-248" fmla="*/ 355852 h 2391916"/>
              <a:gd name="connsiteX4-249" fmla="*/ 3986784 w 3986784"/>
              <a:gd name="connsiteY4-250" fmla="*/ 800860 h 2391916"/>
              <a:gd name="connsiteX5-251" fmla="*/ 3834384 w 3986784"/>
              <a:gd name="connsiteY5-252" fmla="*/ 1459228 h 2391916"/>
              <a:gd name="connsiteX6-253" fmla="*/ 3060192 w 3986784"/>
              <a:gd name="connsiteY6-254" fmla="*/ 2129788 h 2391916"/>
              <a:gd name="connsiteX7-255" fmla="*/ 1743456 w 3986784"/>
              <a:gd name="connsiteY7-256" fmla="*/ 2391916 h 2391916"/>
              <a:gd name="connsiteX8-257" fmla="*/ 530352 w 3986784"/>
              <a:gd name="connsiteY8-258" fmla="*/ 2202940 h 2391916"/>
              <a:gd name="connsiteX9-259" fmla="*/ 0 w 3986784"/>
              <a:gd name="connsiteY9-260" fmla="*/ 1477516 h 2391916"/>
              <a:gd name="connsiteX10-261" fmla="*/ 207264 w 3986784"/>
              <a:gd name="connsiteY10-262" fmla="*/ 697228 h 2391916"/>
              <a:gd name="connsiteX11-263" fmla="*/ 557022 w 3986784"/>
              <a:gd name="connsiteY11-264" fmla="*/ 400048 h 2391916"/>
              <a:gd name="connsiteX0-265" fmla="*/ 557022 w 3986784"/>
              <a:gd name="connsiteY0-266" fmla="*/ 394579 h 2386447"/>
              <a:gd name="connsiteX1-267" fmla="*/ 1296162 w 3986784"/>
              <a:gd name="connsiteY1-268" fmla="*/ 72253 h 2386447"/>
              <a:gd name="connsiteX2-269" fmla="*/ 2601468 w 3986784"/>
              <a:gd name="connsiteY2-270" fmla="*/ 21961 h 2386447"/>
              <a:gd name="connsiteX3-271" fmla="*/ 3630168 w 3986784"/>
              <a:gd name="connsiteY3-272" fmla="*/ 358003 h 2386447"/>
              <a:gd name="connsiteX4-273" fmla="*/ 3986784 w 3986784"/>
              <a:gd name="connsiteY4-274" fmla="*/ 795391 h 2386447"/>
              <a:gd name="connsiteX5-275" fmla="*/ 3834384 w 3986784"/>
              <a:gd name="connsiteY5-276" fmla="*/ 1453759 h 2386447"/>
              <a:gd name="connsiteX6-277" fmla="*/ 3060192 w 3986784"/>
              <a:gd name="connsiteY6-278" fmla="*/ 2124319 h 2386447"/>
              <a:gd name="connsiteX7-279" fmla="*/ 1743456 w 3986784"/>
              <a:gd name="connsiteY7-280" fmla="*/ 2386447 h 2386447"/>
              <a:gd name="connsiteX8-281" fmla="*/ 530352 w 3986784"/>
              <a:gd name="connsiteY8-282" fmla="*/ 2197471 h 2386447"/>
              <a:gd name="connsiteX9-283" fmla="*/ 0 w 3986784"/>
              <a:gd name="connsiteY9-284" fmla="*/ 1472047 h 2386447"/>
              <a:gd name="connsiteX10-285" fmla="*/ 207264 w 3986784"/>
              <a:gd name="connsiteY10-286" fmla="*/ 691759 h 2386447"/>
              <a:gd name="connsiteX11-287" fmla="*/ 557022 w 3986784"/>
              <a:gd name="connsiteY11-288" fmla="*/ 394579 h 2386447"/>
              <a:gd name="connsiteX0-289" fmla="*/ 557022 w 3986784"/>
              <a:gd name="connsiteY0-290" fmla="*/ 394579 h 2386447"/>
              <a:gd name="connsiteX1-291" fmla="*/ 1296162 w 3986784"/>
              <a:gd name="connsiteY1-292" fmla="*/ 72253 h 2386447"/>
              <a:gd name="connsiteX2-293" fmla="*/ 2601468 w 3986784"/>
              <a:gd name="connsiteY2-294" fmla="*/ 21961 h 2386447"/>
              <a:gd name="connsiteX3-295" fmla="*/ 3630168 w 3986784"/>
              <a:gd name="connsiteY3-296" fmla="*/ 358003 h 2386447"/>
              <a:gd name="connsiteX4-297" fmla="*/ 3986784 w 3986784"/>
              <a:gd name="connsiteY4-298" fmla="*/ 795391 h 2386447"/>
              <a:gd name="connsiteX5-299" fmla="*/ 3834384 w 3986784"/>
              <a:gd name="connsiteY5-300" fmla="*/ 1453759 h 2386447"/>
              <a:gd name="connsiteX6-301" fmla="*/ 3060192 w 3986784"/>
              <a:gd name="connsiteY6-302" fmla="*/ 2124319 h 2386447"/>
              <a:gd name="connsiteX7-303" fmla="*/ 1743456 w 3986784"/>
              <a:gd name="connsiteY7-304" fmla="*/ 2386447 h 2386447"/>
              <a:gd name="connsiteX8-305" fmla="*/ 530352 w 3986784"/>
              <a:gd name="connsiteY8-306" fmla="*/ 2197471 h 2386447"/>
              <a:gd name="connsiteX9-307" fmla="*/ 0 w 3986784"/>
              <a:gd name="connsiteY9-308" fmla="*/ 1472047 h 2386447"/>
              <a:gd name="connsiteX10-309" fmla="*/ 207264 w 3986784"/>
              <a:gd name="connsiteY10-310" fmla="*/ 691759 h 2386447"/>
              <a:gd name="connsiteX11-311" fmla="*/ 557022 w 3986784"/>
              <a:gd name="connsiteY11-312" fmla="*/ 394579 h 2386447"/>
              <a:gd name="connsiteX0-313" fmla="*/ 557022 w 3986784"/>
              <a:gd name="connsiteY0-314" fmla="*/ 394579 h 2386447"/>
              <a:gd name="connsiteX1-315" fmla="*/ 1296162 w 3986784"/>
              <a:gd name="connsiteY1-316" fmla="*/ 72253 h 2386447"/>
              <a:gd name="connsiteX2-317" fmla="*/ 2601468 w 3986784"/>
              <a:gd name="connsiteY2-318" fmla="*/ 21961 h 2386447"/>
              <a:gd name="connsiteX3-319" fmla="*/ 3630168 w 3986784"/>
              <a:gd name="connsiteY3-320" fmla="*/ 358003 h 2386447"/>
              <a:gd name="connsiteX4-321" fmla="*/ 3986784 w 3986784"/>
              <a:gd name="connsiteY4-322" fmla="*/ 795391 h 2386447"/>
              <a:gd name="connsiteX5-323" fmla="*/ 3834384 w 3986784"/>
              <a:gd name="connsiteY5-324" fmla="*/ 1453759 h 2386447"/>
              <a:gd name="connsiteX6-325" fmla="*/ 3060192 w 3986784"/>
              <a:gd name="connsiteY6-326" fmla="*/ 2124319 h 2386447"/>
              <a:gd name="connsiteX7-327" fmla="*/ 1743456 w 3986784"/>
              <a:gd name="connsiteY7-328" fmla="*/ 2386447 h 2386447"/>
              <a:gd name="connsiteX8-329" fmla="*/ 530352 w 3986784"/>
              <a:gd name="connsiteY8-330" fmla="*/ 2197471 h 2386447"/>
              <a:gd name="connsiteX9-331" fmla="*/ 0 w 3986784"/>
              <a:gd name="connsiteY9-332" fmla="*/ 1472047 h 2386447"/>
              <a:gd name="connsiteX10-333" fmla="*/ 207264 w 3986784"/>
              <a:gd name="connsiteY10-334" fmla="*/ 691759 h 2386447"/>
              <a:gd name="connsiteX11-335" fmla="*/ 557022 w 3986784"/>
              <a:gd name="connsiteY11-336" fmla="*/ 394579 h 2386447"/>
              <a:gd name="connsiteX0-337" fmla="*/ 557022 w 3986784"/>
              <a:gd name="connsiteY0-338" fmla="*/ 392606 h 2384474"/>
              <a:gd name="connsiteX1-339" fmla="*/ 1296162 w 3986784"/>
              <a:gd name="connsiteY1-340" fmla="*/ 70280 h 2384474"/>
              <a:gd name="connsiteX2-341" fmla="*/ 2601468 w 3986784"/>
              <a:gd name="connsiteY2-342" fmla="*/ 19988 h 2384474"/>
              <a:gd name="connsiteX3-343" fmla="*/ 3607308 w 3986784"/>
              <a:gd name="connsiteY3-344" fmla="*/ 329360 h 2384474"/>
              <a:gd name="connsiteX4-345" fmla="*/ 3986784 w 3986784"/>
              <a:gd name="connsiteY4-346" fmla="*/ 793418 h 2384474"/>
              <a:gd name="connsiteX5-347" fmla="*/ 3834384 w 3986784"/>
              <a:gd name="connsiteY5-348" fmla="*/ 1451786 h 2384474"/>
              <a:gd name="connsiteX6-349" fmla="*/ 3060192 w 3986784"/>
              <a:gd name="connsiteY6-350" fmla="*/ 2122346 h 2384474"/>
              <a:gd name="connsiteX7-351" fmla="*/ 1743456 w 3986784"/>
              <a:gd name="connsiteY7-352" fmla="*/ 2384474 h 2384474"/>
              <a:gd name="connsiteX8-353" fmla="*/ 530352 w 3986784"/>
              <a:gd name="connsiteY8-354" fmla="*/ 2195498 h 2384474"/>
              <a:gd name="connsiteX9-355" fmla="*/ 0 w 3986784"/>
              <a:gd name="connsiteY9-356" fmla="*/ 1470074 h 2384474"/>
              <a:gd name="connsiteX10-357" fmla="*/ 207264 w 3986784"/>
              <a:gd name="connsiteY10-358" fmla="*/ 689786 h 2384474"/>
              <a:gd name="connsiteX11-359" fmla="*/ 557022 w 3986784"/>
              <a:gd name="connsiteY11-360" fmla="*/ 392606 h 2384474"/>
              <a:gd name="connsiteX0-361" fmla="*/ 557022 w 3992517"/>
              <a:gd name="connsiteY0-362" fmla="*/ 392606 h 2384474"/>
              <a:gd name="connsiteX1-363" fmla="*/ 1296162 w 3992517"/>
              <a:gd name="connsiteY1-364" fmla="*/ 70280 h 2384474"/>
              <a:gd name="connsiteX2-365" fmla="*/ 2601468 w 3992517"/>
              <a:gd name="connsiteY2-366" fmla="*/ 19988 h 2384474"/>
              <a:gd name="connsiteX3-367" fmla="*/ 3607308 w 3992517"/>
              <a:gd name="connsiteY3-368" fmla="*/ 329360 h 2384474"/>
              <a:gd name="connsiteX4-369" fmla="*/ 3986784 w 3992517"/>
              <a:gd name="connsiteY4-370" fmla="*/ 793418 h 2384474"/>
              <a:gd name="connsiteX5-371" fmla="*/ 3834384 w 3992517"/>
              <a:gd name="connsiteY5-372" fmla="*/ 1451786 h 2384474"/>
              <a:gd name="connsiteX6-373" fmla="*/ 3060192 w 3992517"/>
              <a:gd name="connsiteY6-374" fmla="*/ 2122346 h 2384474"/>
              <a:gd name="connsiteX7-375" fmla="*/ 1743456 w 3992517"/>
              <a:gd name="connsiteY7-376" fmla="*/ 2384474 h 2384474"/>
              <a:gd name="connsiteX8-377" fmla="*/ 530352 w 3992517"/>
              <a:gd name="connsiteY8-378" fmla="*/ 2195498 h 2384474"/>
              <a:gd name="connsiteX9-379" fmla="*/ 0 w 3992517"/>
              <a:gd name="connsiteY9-380" fmla="*/ 1470074 h 2384474"/>
              <a:gd name="connsiteX10-381" fmla="*/ 207264 w 3992517"/>
              <a:gd name="connsiteY10-382" fmla="*/ 689786 h 2384474"/>
              <a:gd name="connsiteX11-383" fmla="*/ 557022 w 3992517"/>
              <a:gd name="connsiteY11-384" fmla="*/ 392606 h 2384474"/>
              <a:gd name="connsiteX0-385" fmla="*/ 557022 w 3991933"/>
              <a:gd name="connsiteY0-386" fmla="*/ 392606 h 2384474"/>
              <a:gd name="connsiteX1-387" fmla="*/ 1296162 w 3991933"/>
              <a:gd name="connsiteY1-388" fmla="*/ 70280 h 2384474"/>
              <a:gd name="connsiteX2-389" fmla="*/ 2601468 w 3991933"/>
              <a:gd name="connsiteY2-390" fmla="*/ 19988 h 2384474"/>
              <a:gd name="connsiteX3-391" fmla="*/ 3607308 w 3991933"/>
              <a:gd name="connsiteY3-392" fmla="*/ 329360 h 2384474"/>
              <a:gd name="connsiteX4-393" fmla="*/ 3986784 w 3991933"/>
              <a:gd name="connsiteY4-394" fmla="*/ 793418 h 2384474"/>
              <a:gd name="connsiteX5-395" fmla="*/ 3834384 w 3991933"/>
              <a:gd name="connsiteY5-396" fmla="*/ 1451786 h 2384474"/>
              <a:gd name="connsiteX6-397" fmla="*/ 3060192 w 3991933"/>
              <a:gd name="connsiteY6-398" fmla="*/ 2122346 h 2384474"/>
              <a:gd name="connsiteX7-399" fmla="*/ 1743456 w 3991933"/>
              <a:gd name="connsiteY7-400" fmla="*/ 2384474 h 2384474"/>
              <a:gd name="connsiteX8-401" fmla="*/ 530352 w 3991933"/>
              <a:gd name="connsiteY8-402" fmla="*/ 2195498 h 2384474"/>
              <a:gd name="connsiteX9-403" fmla="*/ 0 w 3991933"/>
              <a:gd name="connsiteY9-404" fmla="*/ 1470074 h 2384474"/>
              <a:gd name="connsiteX10-405" fmla="*/ 207264 w 3991933"/>
              <a:gd name="connsiteY10-406" fmla="*/ 689786 h 2384474"/>
              <a:gd name="connsiteX11-407" fmla="*/ 557022 w 3991933"/>
              <a:gd name="connsiteY11-408" fmla="*/ 392606 h 2384474"/>
              <a:gd name="connsiteX0-409" fmla="*/ 557022 w 4010438"/>
              <a:gd name="connsiteY0-410" fmla="*/ 392606 h 2384474"/>
              <a:gd name="connsiteX1-411" fmla="*/ 1296162 w 4010438"/>
              <a:gd name="connsiteY1-412" fmla="*/ 70280 h 2384474"/>
              <a:gd name="connsiteX2-413" fmla="*/ 2601468 w 4010438"/>
              <a:gd name="connsiteY2-414" fmla="*/ 19988 h 2384474"/>
              <a:gd name="connsiteX3-415" fmla="*/ 3607308 w 4010438"/>
              <a:gd name="connsiteY3-416" fmla="*/ 329360 h 2384474"/>
              <a:gd name="connsiteX4-417" fmla="*/ 4005834 w 4010438"/>
              <a:gd name="connsiteY4-418" fmla="*/ 816278 h 2384474"/>
              <a:gd name="connsiteX5-419" fmla="*/ 3834384 w 4010438"/>
              <a:gd name="connsiteY5-420" fmla="*/ 1451786 h 2384474"/>
              <a:gd name="connsiteX6-421" fmla="*/ 3060192 w 4010438"/>
              <a:gd name="connsiteY6-422" fmla="*/ 2122346 h 2384474"/>
              <a:gd name="connsiteX7-423" fmla="*/ 1743456 w 4010438"/>
              <a:gd name="connsiteY7-424" fmla="*/ 2384474 h 2384474"/>
              <a:gd name="connsiteX8-425" fmla="*/ 530352 w 4010438"/>
              <a:gd name="connsiteY8-426" fmla="*/ 2195498 h 2384474"/>
              <a:gd name="connsiteX9-427" fmla="*/ 0 w 4010438"/>
              <a:gd name="connsiteY9-428" fmla="*/ 1470074 h 2384474"/>
              <a:gd name="connsiteX10-429" fmla="*/ 207264 w 4010438"/>
              <a:gd name="connsiteY10-430" fmla="*/ 689786 h 2384474"/>
              <a:gd name="connsiteX11-431" fmla="*/ 557022 w 4010438"/>
              <a:gd name="connsiteY11-432" fmla="*/ 392606 h 2384474"/>
              <a:gd name="connsiteX0-433" fmla="*/ 557022 w 4034162"/>
              <a:gd name="connsiteY0-434" fmla="*/ 392606 h 2384474"/>
              <a:gd name="connsiteX1-435" fmla="*/ 1296162 w 4034162"/>
              <a:gd name="connsiteY1-436" fmla="*/ 70280 h 2384474"/>
              <a:gd name="connsiteX2-437" fmla="*/ 2601468 w 4034162"/>
              <a:gd name="connsiteY2-438" fmla="*/ 19988 h 2384474"/>
              <a:gd name="connsiteX3-439" fmla="*/ 3607308 w 4034162"/>
              <a:gd name="connsiteY3-440" fmla="*/ 329360 h 2384474"/>
              <a:gd name="connsiteX4-441" fmla="*/ 4005834 w 4034162"/>
              <a:gd name="connsiteY4-442" fmla="*/ 816278 h 2384474"/>
              <a:gd name="connsiteX5-443" fmla="*/ 3834384 w 4034162"/>
              <a:gd name="connsiteY5-444" fmla="*/ 1451786 h 2384474"/>
              <a:gd name="connsiteX6-445" fmla="*/ 3060192 w 4034162"/>
              <a:gd name="connsiteY6-446" fmla="*/ 2122346 h 2384474"/>
              <a:gd name="connsiteX7-447" fmla="*/ 1743456 w 4034162"/>
              <a:gd name="connsiteY7-448" fmla="*/ 2384474 h 2384474"/>
              <a:gd name="connsiteX8-449" fmla="*/ 530352 w 4034162"/>
              <a:gd name="connsiteY8-450" fmla="*/ 2195498 h 2384474"/>
              <a:gd name="connsiteX9-451" fmla="*/ 0 w 4034162"/>
              <a:gd name="connsiteY9-452" fmla="*/ 1470074 h 2384474"/>
              <a:gd name="connsiteX10-453" fmla="*/ 207264 w 4034162"/>
              <a:gd name="connsiteY10-454" fmla="*/ 689786 h 2384474"/>
              <a:gd name="connsiteX11-455" fmla="*/ 557022 w 4034162"/>
              <a:gd name="connsiteY11-456" fmla="*/ 392606 h 2384474"/>
              <a:gd name="connsiteX0-457" fmla="*/ 557022 w 4013091"/>
              <a:gd name="connsiteY0-458" fmla="*/ 392606 h 2384474"/>
              <a:gd name="connsiteX1-459" fmla="*/ 1296162 w 4013091"/>
              <a:gd name="connsiteY1-460" fmla="*/ 70280 h 2384474"/>
              <a:gd name="connsiteX2-461" fmla="*/ 2601468 w 4013091"/>
              <a:gd name="connsiteY2-462" fmla="*/ 19988 h 2384474"/>
              <a:gd name="connsiteX3-463" fmla="*/ 3607308 w 4013091"/>
              <a:gd name="connsiteY3-464" fmla="*/ 329360 h 2384474"/>
              <a:gd name="connsiteX4-465" fmla="*/ 4005834 w 4013091"/>
              <a:gd name="connsiteY4-466" fmla="*/ 816278 h 2384474"/>
              <a:gd name="connsiteX5-467" fmla="*/ 3834384 w 4013091"/>
              <a:gd name="connsiteY5-468" fmla="*/ 1451786 h 2384474"/>
              <a:gd name="connsiteX6-469" fmla="*/ 3060192 w 4013091"/>
              <a:gd name="connsiteY6-470" fmla="*/ 2122346 h 2384474"/>
              <a:gd name="connsiteX7-471" fmla="*/ 1743456 w 4013091"/>
              <a:gd name="connsiteY7-472" fmla="*/ 2384474 h 2384474"/>
              <a:gd name="connsiteX8-473" fmla="*/ 530352 w 4013091"/>
              <a:gd name="connsiteY8-474" fmla="*/ 2195498 h 2384474"/>
              <a:gd name="connsiteX9-475" fmla="*/ 0 w 4013091"/>
              <a:gd name="connsiteY9-476" fmla="*/ 1470074 h 2384474"/>
              <a:gd name="connsiteX10-477" fmla="*/ 207264 w 4013091"/>
              <a:gd name="connsiteY10-478" fmla="*/ 689786 h 2384474"/>
              <a:gd name="connsiteX11-479" fmla="*/ 557022 w 4013091"/>
              <a:gd name="connsiteY11-480" fmla="*/ 392606 h 2384474"/>
              <a:gd name="connsiteX0-481" fmla="*/ 557022 w 4013091"/>
              <a:gd name="connsiteY0-482" fmla="*/ 392606 h 2384474"/>
              <a:gd name="connsiteX1-483" fmla="*/ 1296162 w 4013091"/>
              <a:gd name="connsiteY1-484" fmla="*/ 70280 h 2384474"/>
              <a:gd name="connsiteX2-485" fmla="*/ 2601468 w 4013091"/>
              <a:gd name="connsiteY2-486" fmla="*/ 19988 h 2384474"/>
              <a:gd name="connsiteX3-487" fmla="*/ 3607308 w 4013091"/>
              <a:gd name="connsiteY3-488" fmla="*/ 329360 h 2384474"/>
              <a:gd name="connsiteX4-489" fmla="*/ 4005834 w 4013091"/>
              <a:gd name="connsiteY4-490" fmla="*/ 816278 h 2384474"/>
              <a:gd name="connsiteX5-491" fmla="*/ 3834384 w 4013091"/>
              <a:gd name="connsiteY5-492" fmla="*/ 1451786 h 2384474"/>
              <a:gd name="connsiteX6-493" fmla="*/ 3060192 w 4013091"/>
              <a:gd name="connsiteY6-494" fmla="*/ 2122346 h 2384474"/>
              <a:gd name="connsiteX7-495" fmla="*/ 1743456 w 4013091"/>
              <a:gd name="connsiteY7-496" fmla="*/ 2384474 h 2384474"/>
              <a:gd name="connsiteX8-497" fmla="*/ 530352 w 4013091"/>
              <a:gd name="connsiteY8-498" fmla="*/ 2195498 h 2384474"/>
              <a:gd name="connsiteX9-499" fmla="*/ 0 w 4013091"/>
              <a:gd name="connsiteY9-500" fmla="*/ 1470074 h 2384474"/>
              <a:gd name="connsiteX10-501" fmla="*/ 207264 w 4013091"/>
              <a:gd name="connsiteY10-502" fmla="*/ 689786 h 2384474"/>
              <a:gd name="connsiteX11-503" fmla="*/ 557022 w 4013091"/>
              <a:gd name="connsiteY11-504" fmla="*/ 392606 h 2384474"/>
              <a:gd name="connsiteX0-505" fmla="*/ 557022 w 4013091"/>
              <a:gd name="connsiteY0-506" fmla="*/ 392606 h 2384474"/>
              <a:gd name="connsiteX1-507" fmla="*/ 1296162 w 4013091"/>
              <a:gd name="connsiteY1-508" fmla="*/ 70280 h 2384474"/>
              <a:gd name="connsiteX2-509" fmla="*/ 2601468 w 4013091"/>
              <a:gd name="connsiteY2-510" fmla="*/ 19988 h 2384474"/>
              <a:gd name="connsiteX3-511" fmla="*/ 3607308 w 4013091"/>
              <a:gd name="connsiteY3-512" fmla="*/ 329360 h 2384474"/>
              <a:gd name="connsiteX4-513" fmla="*/ 4005834 w 4013091"/>
              <a:gd name="connsiteY4-514" fmla="*/ 816278 h 2384474"/>
              <a:gd name="connsiteX5-515" fmla="*/ 3834384 w 4013091"/>
              <a:gd name="connsiteY5-516" fmla="*/ 1451786 h 2384474"/>
              <a:gd name="connsiteX6-517" fmla="*/ 3060192 w 4013091"/>
              <a:gd name="connsiteY6-518" fmla="*/ 2122346 h 2384474"/>
              <a:gd name="connsiteX7-519" fmla="*/ 1743456 w 4013091"/>
              <a:gd name="connsiteY7-520" fmla="*/ 2384474 h 2384474"/>
              <a:gd name="connsiteX8-521" fmla="*/ 530352 w 4013091"/>
              <a:gd name="connsiteY8-522" fmla="*/ 2195498 h 2384474"/>
              <a:gd name="connsiteX9-523" fmla="*/ 0 w 4013091"/>
              <a:gd name="connsiteY9-524" fmla="*/ 1470074 h 2384474"/>
              <a:gd name="connsiteX10-525" fmla="*/ 207264 w 4013091"/>
              <a:gd name="connsiteY10-526" fmla="*/ 689786 h 2384474"/>
              <a:gd name="connsiteX11-527" fmla="*/ 557022 w 4013091"/>
              <a:gd name="connsiteY11-528" fmla="*/ 392606 h 2384474"/>
              <a:gd name="connsiteX0-529" fmla="*/ 557022 w 4015753"/>
              <a:gd name="connsiteY0-530" fmla="*/ 392606 h 2384474"/>
              <a:gd name="connsiteX1-531" fmla="*/ 1296162 w 4015753"/>
              <a:gd name="connsiteY1-532" fmla="*/ 70280 h 2384474"/>
              <a:gd name="connsiteX2-533" fmla="*/ 2601468 w 4015753"/>
              <a:gd name="connsiteY2-534" fmla="*/ 19988 h 2384474"/>
              <a:gd name="connsiteX3-535" fmla="*/ 3607308 w 4015753"/>
              <a:gd name="connsiteY3-536" fmla="*/ 329360 h 2384474"/>
              <a:gd name="connsiteX4-537" fmla="*/ 4005834 w 4015753"/>
              <a:gd name="connsiteY4-538" fmla="*/ 816278 h 2384474"/>
              <a:gd name="connsiteX5-539" fmla="*/ 3834384 w 4015753"/>
              <a:gd name="connsiteY5-540" fmla="*/ 1451786 h 2384474"/>
              <a:gd name="connsiteX6-541" fmla="*/ 3064002 w 4015753"/>
              <a:gd name="connsiteY6-542" fmla="*/ 2099486 h 2384474"/>
              <a:gd name="connsiteX7-543" fmla="*/ 1743456 w 4015753"/>
              <a:gd name="connsiteY7-544" fmla="*/ 2384474 h 2384474"/>
              <a:gd name="connsiteX8-545" fmla="*/ 530352 w 4015753"/>
              <a:gd name="connsiteY8-546" fmla="*/ 2195498 h 2384474"/>
              <a:gd name="connsiteX9-547" fmla="*/ 0 w 4015753"/>
              <a:gd name="connsiteY9-548" fmla="*/ 1470074 h 2384474"/>
              <a:gd name="connsiteX10-549" fmla="*/ 207264 w 4015753"/>
              <a:gd name="connsiteY10-550" fmla="*/ 689786 h 2384474"/>
              <a:gd name="connsiteX11-551" fmla="*/ 557022 w 4015753"/>
              <a:gd name="connsiteY11-552" fmla="*/ 392606 h 2384474"/>
              <a:gd name="connsiteX0-553" fmla="*/ 557022 w 4015753"/>
              <a:gd name="connsiteY0-554" fmla="*/ 392606 h 2394926"/>
              <a:gd name="connsiteX1-555" fmla="*/ 1296162 w 4015753"/>
              <a:gd name="connsiteY1-556" fmla="*/ 70280 h 2394926"/>
              <a:gd name="connsiteX2-557" fmla="*/ 2601468 w 4015753"/>
              <a:gd name="connsiteY2-558" fmla="*/ 19988 h 2394926"/>
              <a:gd name="connsiteX3-559" fmla="*/ 3607308 w 4015753"/>
              <a:gd name="connsiteY3-560" fmla="*/ 329360 h 2394926"/>
              <a:gd name="connsiteX4-561" fmla="*/ 4005834 w 4015753"/>
              <a:gd name="connsiteY4-562" fmla="*/ 816278 h 2394926"/>
              <a:gd name="connsiteX5-563" fmla="*/ 3834384 w 4015753"/>
              <a:gd name="connsiteY5-564" fmla="*/ 1451786 h 2394926"/>
              <a:gd name="connsiteX6-565" fmla="*/ 3064002 w 4015753"/>
              <a:gd name="connsiteY6-566" fmla="*/ 2099486 h 2394926"/>
              <a:gd name="connsiteX7-567" fmla="*/ 1743456 w 4015753"/>
              <a:gd name="connsiteY7-568" fmla="*/ 2384474 h 2394926"/>
              <a:gd name="connsiteX8-569" fmla="*/ 530352 w 4015753"/>
              <a:gd name="connsiteY8-570" fmla="*/ 2195498 h 2394926"/>
              <a:gd name="connsiteX9-571" fmla="*/ 0 w 4015753"/>
              <a:gd name="connsiteY9-572" fmla="*/ 1470074 h 2394926"/>
              <a:gd name="connsiteX10-573" fmla="*/ 207264 w 4015753"/>
              <a:gd name="connsiteY10-574" fmla="*/ 689786 h 2394926"/>
              <a:gd name="connsiteX11-575" fmla="*/ 557022 w 4015753"/>
              <a:gd name="connsiteY11-576" fmla="*/ 392606 h 2394926"/>
              <a:gd name="connsiteX0-577" fmla="*/ 557022 w 4015753"/>
              <a:gd name="connsiteY0-578" fmla="*/ 392606 h 2384838"/>
              <a:gd name="connsiteX1-579" fmla="*/ 1296162 w 4015753"/>
              <a:gd name="connsiteY1-580" fmla="*/ 70280 h 2384838"/>
              <a:gd name="connsiteX2-581" fmla="*/ 2601468 w 4015753"/>
              <a:gd name="connsiteY2-582" fmla="*/ 19988 h 2384838"/>
              <a:gd name="connsiteX3-583" fmla="*/ 3607308 w 4015753"/>
              <a:gd name="connsiteY3-584" fmla="*/ 329360 h 2384838"/>
              <a:gd name="connsiteX4-585" fmla="*/ 4005834 w 4015753"/>
              <a:gd name="connsiteY4-586" fmla="*/ 816278 h 2384838"/>
              <a:gd name="connsiteX5-587" fmla="*/ 3834384 w 4015753"/>
              <a:gd name="connsiteY5-588" fmla="*/ 1451786 h 2384838"/>
              <a:gd name="connsiteX6-589" fmla="*/ 3064002 w 4015753"/>
              <a:gd name="connsiteY6-590" fmla="*/ 2099486 h 2384838"/>
              <a:gd name="connsiteX7-591" fmla="*/ 1743456 w 4015753"/>
              <a:gd name="connsiteY7-592" fmla="*/ 2384474 h 2384838"/>
              <a:gd name="connsiteX8-593" fmla="*/ 530352 w 4015753"/>
              <a:gd name="connsiteY8-594" fmla="*/ 2195498 h 2384838"/>
              <a:gd name="connsiteX9-595" fmla="*/ 0 w 4015753"/>
              <a:gd name="connsiteY9-596" fmla="*/ 1470074 h 2384838"/>
              <a:gd name="connsiteX10-597" fmla="*/ 207264 w 4015753"/>
              <a:gd name="connsiteY10-598" fmla="*/ 689786 h 2384838"/>
              <a:gd name="connsiteX11-599" fmla="*/ 557022 w 4015753"/>
              <a:gd name="connsiteY11-600" fmla="*/ 392606 h 2384838"/>
              <a:gd name="connsiteX0-601" fmla="*/ 557022 w 4015753"/>
              <a:gd name="connsiteY0-602" fmla="*/ 392606 h 2385101"/>
              <a:gd name="connsiteX1-603" fmla="*/ 1296162 w 4015753"/>
              <a:gd name="connsiteY1-604" fmla="*/ 70280 h 2385101"/>
              <a:gd name="connsiteX2-605" fmla="*/ 2601468 w 4015753"/>
              <a:gd name="connsiteY2-606" fmla="*/ 19988 h 2385101"/>
              <a:gd name="connsiteX3-607" fmla="*/ 3607308 w 4015753"/>
              <a:gd name="connsiteY3-608" fmla="*/ 329360 h 2385101"/>
              <a:gd name="connsiteX4-609" fmla="*/ 4005834 w 4015753"/>
              <a:gd name="connsiteY4-610" fmla="*/ 816278 h 2385101"/>
              <a:gd name="connsiteX5-611" fmla="*/ 3834384 w 4015753"/>
              <a:gd name="connsiteY5-612" fmla="*/ 1451786 h 2385101"/>
              <a:gd name="connsiteX6-613" fmla="*/ 3064002 w 4015753"/>
              <a:gd name="connsiteY6-614" fmla="*/ 2099486 h 2385101"/>
              <a:gd name="connsiteX7-615" fmla="*/ 1743456 w 4015753"/>
              <a:gd name="connsiteY7-616" fmla="*/ 2384474 h 2385101"/>
              <a:gd name="connsiteX8-617" fmla="*/ 530352 w 4015753"/>
              <a:gd name="connsiteY8-618" fmla="*/ 2195498 h 2385101"/>
              <a:gd name="connsiteX9-619" fmla="*/ 0 w 4015753"/>
              <a:gd name="connsiteY9-620" fmla="*/ 1470074 h 2385101"/>
              <a:gd name="connsiteX10-621" fmla="*/ 207264 w 4015753"/>
              <a:gd name="connsiteY10-622" fmla="*/ 689786 h 2385101"/>
              <a:gd name="connsiteX11-623" fmla="*/ 557022 w 4015753"/>
              <a:gd name="connsiteY11-624" fmla="*/ 392606 h 2385101"/>
              <a:gd name="connsiteX0-625" fmla="*/ 557022 w 4015753"/>
              <a:gd name="connsiteY0-626" fmla="*/ 392606 h 2384838"/>
              <a:gd name="connsiteX1-627" fmla="*/ 1296162 w 4015753"/>
              <a:gd name="connsiteY1-628" fmla="*/ 70280 h 2384838"/>
              <a:gd name="connsiteX2-629" fmla="*/ 2601468 w 4015753"/>
              <a:gd name="connsiteY2-630" fmla="*/ 19988 h 2384838"/>
              <a:gd name="connsiteX3-631" fmla="*/ 3607308 w 4015753"/>
              <a:gd name="connsiteY3-632" fmla="*/ 329360 h 2384838"/>
              <a:gd name="connsiteX4-633" fmla="*/ 4005834 w 4015753"/>
              <a:gd name="connsiteY4-634" fmla="*/ 816278 h 2384838"/>
              <a:gd name="connsiteX5-635" fmla="*/ 3834384 w 4015753"/>
              <a:gd name="connsiteY5-636" fmla="*/ 1451786 h 2384838"/>
              <a:gd name="connsiteX6-637" fmla="*/ 3064002 w 4015753"/>
              <a:gd name="connsiteY6-638" fmla="*/ 2099486 h 2384838"/>
              <a:gd name="connsiteX7-639" fmla="*/ 1743456 w 4015753"/>
              <a:gd name="connsiteY7-640" fmla="*/ 2384474 h 2384838"/>
              <a:gd name="connsiteX8-641" fmla="*/ 530352 w 4015753"/>
              <a:gd name="connsiteY8-642" fmla="*/ 2195498 h 2384838"/>
              <a:gd name="connsiteX9-643" fmla="*/ 0 w 4015753"/>
              <a:gd name="connsiteY9-644" fmla="*/ 1470074 h 2384838"/>
              <a:gd name="connsiteX10-645" fmla="*/ 207264 w 4015753"/>
              <a:gd name="connsiteY10-646" fmla="*/ 689786 h 2384838"/>
              <a:gd name="connsiteX11-647" fmla="*/ 557022 w 4015753"/>
              <a:gd name="connsiteY11-648" fmla="*/ 392606 h 2384838"/>
              <a:gd name="connsiteX0-649" fmla="*/ 564138 w 4022869"/>
              <a:gd name="connsiteY0-650" fmla="*/ 392606 h 2384838"/>
              <a:gd name="connsiteX1-651" fmla="*/ 1303278 w 4022869"/>
              <a:gd name="connsiteY1-652" fmla="*/ 70280 h 2384838"/>
              <a:gd name="connsiteX2-653" fmla="*/ 2608584 w 4022869"/>
              <a:gd name="connsiteY2-654" fmla="*/ 19988 h 2384838"/>
              <a:gd name="connsiteX3-655" fmla="*/ 3614424 w 4022869"/>
              <a:gd name="connsiteY3-656" fmla="*/ 329360 h 2384838"/>
              <a:gd name="connsiteX4-657" fmla="*/ 4012950 w 4022869"/>
              <a:gd name="connsiteY4-658" fmla="*/ 816278 h 2384838"/>
              <a:gd name="connsiteX5-659" fmla="*/ 3841500 w 4022869"/>
              <a:gd name="connsiteY5-660" fmla="*/ 1451786 h 2384838"/>
              <a:gd name="connsiteX6-661" fmla="*/ 3071118 w 4022869"/>
              <a:gd name="connsiteY6-662" fmla="*/ 2099486 h 2384838"/>
              <a:gd name="connsiteX7-663" fmla="*/ 1750572 w 4022869"/>
              <a:gd name="connsiteY7-664" fmla="*/ 2384474 h 2384838"/>
              <a:gd name="connsiteX8-665" fmla="*/ 537468 w 4022869"/>
              <a:gd name="connsiteY8-666" fmla="*/ 2195498 h 2384838"/>
              <a:gd name="connsiteX9-667" fmla="*/ 7116 w 4022869"/>
              <a:gd name="connsiteY9-668" fmla="*/ 1470074 h 2384838"/>
              <a:gd name="connsiteX10-669" fmla="*/ 214380 w 4022869"/>
              <a:gd name="connsiteY10-670" fmla="*/ 689786 h 2384838"/>
              <a:gd name="connsiteX11-671" fmla="*/ 564138 w 4022869"/>
              <a:gd name="connsiteY11-672" fmla="*/ 392606 h 2384838"/>
              <a:gd name="connsiteX0-673" fmla="*/ 557058 w 4015789"/>
              <a:gd name="connsiteY0-674" fmla="*/ 392606 h 2384838"/>
              <a:gd name="connsiteX1-675" fmla="*/ 1296198 w 4015789"/>
              <a:gd name="connsiteY1-676" fmla="*/ 70280 h 2384838"/>
              <a:gd name="connsiteX2-677" fmla="*/ 2601504 w 4015789"/>
              <a:gd name="connsiteY2-678" fmla="*/ 19988 h 2384838"/>
              <a:gd name="connsiteX3-679" fmla="*/ 3607344 w 4015789"/>
              <a:gd name="connsiteY3-680" fmla="*/ 329360 h 2384838"/>
              <a:gd name="connsiteX4-681" fmla="*/ 4005870 w 4015789"/>
              <a:gd name="connsiteY4-682" fmla="*/ 816278 h 2384838"/>
              <a:gd name="connsiteX5-683" fmla="*/ 3834420 w 4015789"/>
              <a:gd name="connsiteY5-684" fmla="*/ 1451786 h 2384838"/>
              <a:gd name="connsiteX6-685" fmla="*/ 3064038 w 4015789"/>
              <a:gd name="connsiteY6-686" fmla="*/ 2099486 h 2384838"/>
              <a:gd name="connsiteX7-687" fmla="*/ 1743492 w 4015789"/>
              <a:gd name="connsiteY7-688" fmla="*/ 2384474 h 2384838"/>
              <a:gd name="connsiteX8-689" fmla="*/ 530388 w 4015789"/>
              <a:gd name="connsiteY8-690" fmla="*/ 2195498 h 2384838"/>
              <a:gd name="connsiteX9-691" fmla="*/ 36 w 4015789"/>
              <a:gd name="connsiteY9-692" fmla="*/ 1470074 h 2384838"/>
              <a:gd name="connsiteX10-693" fmla="*/ 207300 w 4015789"/>
              <a:gd name="connsiteY10-694" fmla="*/ 689786 h 2384838"/>
              <a:gd name="connsiteX11-695" fmla="*/ 557058 w 4015789"/>
              <a:gd name="connsiteY11-696" fmla="*/ 392606 h 2384838"/>
              <a:gd name="connsiteX0-697" fmla="*/ 557058 w 4015789"/>
              <a:gd name="connsiteY0-698" fmla="*/ 392606 h 2384838"/>
              <a:gd name="connsiteX1-699" fmla="*/ 1296198 w 4015789"/>
              <a:gd name="connsiteY1-700" fmla="*/ 70280 h 2384838"/>
              <a:gd name="connsiteX2-701" fmla="*/ 2601504 w 4015789"/>
              <a:gd name="connsiteY2-702" fmla="*/ 19988 h 2384838"/>
              <a:gd name="connsiteX3-703" fmla="*/ 3607344 w 4015789"/>
              <a:gd name="connsiteY3-704" fmla="*/ 329360 h 2384838"/>
              <a:gd name="connsiteX4-705" fmla="*/ 4005870 w 4015789"/>
              <a:gd name="connsiteY4-706" fmla="*/ 816278 h 2384838"/>
              <a:gd name="connsiteX5-707" fmla="*/ 3834420 w 4015789"/>
              <a:gd name="connsiteY5-708" fmla="*/ 1451786 h 2384838"/>
              <a:gd name="connsiteX6-709" fmla="*/ 3064038 w 4015789"/>
              <a:gd name="connsiteY6-710" fmla="*/ 2099486 h 2384838"/>
              <a:gd name="connsiteX7-711" fmla="*/ 1743492 w 4015789"/>
              <a:gd name="connsiteY7-712" fmla="*/ 2384474 h 2384838"/>
              <a:gd name="connsiteX8-713" fmla="*/ 530388 w 4015789"/>
              <a:gd name="connsiteY8-714" fmla="*/ 2195498 h 2384838"/>
              <a:gd name="connsiteX9-715" fmla="*/ 36 w 4015789"/>
              <a:gd name="connsiteY9-716" fmla="*/ 1470074 h 2384838"/>
              <a:gd name="connsiteX10-717" fmla="*/ 207300 w 4015789"/>
              <a:gd name="connsiteY10-718" fmla="*/ 689786 h 2384838"/>
              <a:gd name="connsiteX11-719" fmla="*/ 557058 w 4015789"/>
              <a:gd name="connsiteY11-720" fmla="*/ 392606 h 2384838"/>
              <a:gd name="connsiteX0-721" fmla="*/ 557058 w 4015789"/>
              <a:gd name="connsiteY0-722" fmla="*/ 392606 h 2384838"/>
              <a:gd name="connsiteX1-723" fmla="*/ 1296198 w 4015789"/>
              <a:gd name="connsiteY1-724" fmla="*/ 70280 h 2384838"/>
              <a:gd name="connsiteX2-725" fmla="*/ 2601504 w 4015789"/>
              <a:gd name="connsiteY2-726" fmla="*/ 19988 h 2384838"/>
              <a:gd name="connsiteX3-727" fmla="*/ 3607344 w 4015789"/>
              <a:gd name="connsiteY3-728" fmla="*/ 329360 h 2384838"/>
              <a:gd name="connsiteX4-729" fmla="*/ 4005870 w 4015789"/>
              <a:gd name="connsiteY4-730" fmla="*/ 816278 h 2384838"/>
              <a:gd name="connsiteX5-731" fmla="*/ 3834420 w 4015789"/>
              <a:gd name="connsiteY5-732" fmla="*/ 1451786 h 2384838"/>
              <a:gd name="connsiteX6-733" fmla="*/ 3064038 w 4015789"/>
              <a:gd name="connsiteY6-734" fmla="*/ 2099486 h 2384838"/>
              <a:gd name="connsiteX7-735" fmla="*/ 1743492 w 4015789"/>
              <a:gd name="connsiteY7-736" fmla="*/ 2384474 h 2384838"/>
              <a:gd name="connsiteX8-737" fmla="*/ 530388 w 4015789"/>
              <a:gd name="connsiteY8-738" fmla="*/ 2195498 h 2384838"/>
              <a:gd name="connsiteX9-739" fmla="*/ 36 w 4015789"/>
              <a:gd name="connsiteY9-740" fmla="*/ 1470074 h 2384838"/>
              <a:gd name="connsiteX10-741" fmla="*/ 207300 w 4015789"/>
              <a:gd name="connsiteY10-742" fmla="*/ 689786 h 2384838"/>
              <a:gd name="connsiteX11-743" fmla="*/ 557058 w 4015789"/>
              <a:gd name="connsiteY11-744" fmla="*/ 392606 h 2384838"/>
              <a:gd name="connsiteX0-745" fmla="*/ 571249 w 4029980"/>
              <a:gd name="connsiteY0-746" fmla="*/ 392606 h 2384838"/>
              <a:gd name="connsiteX1-747" fmla="*/ 1310389 w 4029980"/>
              <a:gd name="connsiteY1-748" fmla="*/ 70280 h 2384838"/>
              <a:gd name="connsiteX2-749" fmla="*/ 2615695 w 4029980"/>
              <a:gd name="connsiteY2-750" fmla="*/ 19988 h 2384838"/>
              <a:gd name="connsiteX3-751" fmla="*/ 3621535 w 4029980"/>
              <a:gd name="connsiteY3-752" fmla="*/ 329360 h 2384838"/>
              <a:gd name="connsiteX4-753" fmla="*/ 4020061 w 4029980"/>
              <a:gd name="connsiteY4-754" fmla="*/ 816278 h 2384838"/>
              <a:gd name="connsiteX5-755" fmla="*/ 3848611 w 4029980"/>
              <a:gd name="connsiteY5-756" fmla="*/ 1451786 h 2384838"/>
              <a:gd name="connsiteX6-757" fmla="*/ 3078229 w 4029980"/>
              <a:gd name="connsiteY6-758" fmla="*/ 2099486 h 2384838"/>
              <a:gd name="connsiteX7-759" fmla="*/ 1757683 w 4029980"/>
              <a:gd name="connsiteY7-760" fmla="*/ 2384474 h 2384838"/>
              <a:gd name="connsiteX8-761" fmla="*/ 544579 w 4029980"/>
              <a:gd name="connsiteY8-762" fmla="*/ 2195498 h 2384838"/>
              <a:gd name="connsiteX9-763" fmla="*/ 14227 w 4029980"/>
              <a:gd name="connsiteY9-764" fmla="*/ 1470074 h 2384838"/>
              <a:gd name="connsiteX10-765" fmla="*/ 179581 w 4029980"/>
              <a:gd name="connsiteY10-766" fmla="*/ 788846 h 2384838"/>
              <a:gd name="connsiteX11-767" fmla="*/ 571249 w 4029980"/>
              <a:gd name="connsiteY11-768" fmla="*/ 392606 h 2384838"/>
              <a:gd name="connsiteX0-769" fmla="*/ 565098 w 4023829"/>
              <a:gd name="connsiteY0-770" fmla="*/ 392606 h 2384838"/>
              <a:gd name="connsiteX1-771" fmla="*/ 1304238 w 4023829"/>
              <a:gd name="connsiteY1-772" fmla="*/ 70280 h 2384838"/>
              <a:gd name="connsiteX2-773" fmla="*/ 2609544 w 4023829"/>
              <a:gd name="connsiteY2-774" fmla="*/ 19988 h 2384838"/>
              <a:gd name="connsiteX3-775" fmla="*/ 3615384 w 4023829"/>
              <a:gd name="connsiteY3-776" fmla="*/ 329360 h 2384838"/>
              <a:gd name="connsiteX4-777" fmla="*/ 4013910 w 4023829"/>
              <a:gd name="connsiteY4-778" fmla="*/ 816278 h 2384838"/>
              <a:gd name="connsiteX5-779" fmla="*/ 3842460 w 4023829"/>
              <a:gd name="connsiteY5-780" fmla="*/ 1451786 h 2384838"/>
              <a:gd name="connsiteX6-781" fmla="*/ 3072078 w 4023829"/>
              <a:gd name="connsiteY6-782" fmla="*/ 2099486 h 2384838"/>
              <a:gd name="connsiteX7-783" fmla="*/ 1751532 w 4023829"/>
              <a:gd name="connsiteY7-784" fmla="*/ 2384474 h 2384838"/>
              <a:gd name="connsiteX8-785" fmla="*/ 538428 w 4023829"/>
              <a:gd name="connsiteY8-786" fmla="*/ 2195498 h 2384838"/>
              <a:gd name="connsiteX9-787" fmla="*/ 8076 w 4023829"/>
              <a:gd name="connsiteY9-788" fmla="*/ 1470074 h 2384838"/>
              <a:gd name="connsiteX10-789" fmla="*/ 173430 w 4023829"/>
              <a:gd name="connsiteY10-790" fmla="*/ 788846 h 2384838"/>
              <a:gd name="connsiteX11-791" fmla="*/ 565098 w 4023829"/>
              <a:gd name="connsiteY11-792" fmla="*/ 392606 h 2384838"/>
              <a:gd name="connsiteX0-793" fmla="*/ 547874 w 4006605"/>
              <a:gd name="connsiteY0-794" fmla="*/ 392606 h 2384838"/>
              <a:gd name="connsiteX1-795" fmla="*/ 1287014 w 4006605"/>
              <a:gd name="connsiteY1-796" fmla="*/ 70280 h 2384838"/>
              <a:gd name="connsiteX2-797" fmla="*/ 2592320 w 4006605"/>
              <a:gd name="connsiteY2-798" fmla="*/ 19988 h 2384838"/>
              <a:gd name="connsiteX3-799" fmla="*/ 3598160 w 4006605"/>
              <a:gd name="connsiteY3-800" fmla="*/ 329360 h 2384838"/>
              <a:gd name="connsiteX4-801" fmla="*/ 3996686 w 4006605"/>
              <a:gd name="connsiteY4-802" fmla="*/ 816278 h 2384838"/>
              <a:gd name="connsiteX5-803" fmla="*/ 3825236 w 4006605"/>
              <a:gd name="connsiteY5-804" fmla="*/ 1451786 h 2384838"/>
              <a:gd name="connsiteX6-805" fmla="*/ 3054854 w 4006605"/>
              <a:gd name="connsiteY6-806" fmla="*/ 2099486 h 2384838"/>
              <a:gd name="connsiteX7-807" fmla="*/ 1734308 w 4006605"/>
              <a:gd name="connsiteY7-808" fmla="*/ 2384474 h 2384838"/>
              <a:gd name="connsiteX8-809" fmla="*/ 521204 w 4006605"/>
              <a:gd name="connsiteY8-810" fmla="*/ 2195498 h 2384838"/>
              <a:gd name="connsiteX9-811" fmla="*/ 9902 w 4006605"/>
              <a:gd name="connsiteY9-812" fmla="*/ 1519604 h 2384838"/>
              <a:gd name="connsiteX10-813" fmla="*/ 156206 w 4006605"/>
              <a:gd name="connsiteY10-814" fmla="*/ 788846 h 2384838"/>
              <a:gd name="connsiteX11-815" fmla="*/ 547874 w 4006605"/>
              <a:gd name="connsiteY11-816" fmla="*/ 392606 h 238483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</a:cxnLst>
            <a:rect l="l" t="t" r="r" b="b"/>
            <a:pathLst>
              <a:path w="4006605" h="2384838">
                <a:moveTo>
                  <a:pt x="547874" y="392606"/>
                </a:moveTo>
                <a:cubicBezTo>
                  <a:pt x="736342" y="272845"/>
                  <a:pt x="946273" y="132383"/>
                  <a:pt x="1287014" y="70280"/>
                </a:cubicBezTo>
                <a:cubicBezTo>
                  <a:pt x="1627755" y="8177"/>
                  <a:pt x="2207129" y="-23192"/>
                  <a:pt x="2592320" y="19988"/>
                </a:cubicBezTo>
                <a:cubicBezTo>
                  <a:pt x="2977511" y="63168"/>
                  <a:pt x="3364099" y="196645"/>
                  <a:pt x="3598160" y="329360"/>
                </a:cubicBezTo>
                <a:cubicBezTo>
                  <a:pt x="3832221" y="462075"/>
                  <a:pt x="3963666" y="680642"/>
                  <a:pt x="3996686" y="816278"/>
                </a:cubicBezTo>
                <a:cubicBezTo>
                  <a:pt x="4029706" y="951914"/>
                  <a:pt x="3982208" y="1237918"/>
                  <a:pt x="3825236" y="1451786"/>
                </a:cubicBezTo>
                <a:cubicBezTo>
                  <a:pt x="3668264" y="1665654"/>
                  <a:pt x="3257546" y="1989250"/>
                  <a:pt x="3054854" y="2099486"/>
                </a:cubicBezTo>
                <a:cubicBezTo>
                  <a:pt x="2852162" y="2209722"/>
                  <a:pt x="2123436" y="2394126"/>
                  <a:pt x="1734308" y="2384474"/>
                </a:cubicBezTo>
                <a:cubicBezTo>
                  <a:pt x="1345180" y="2374822"/>
                  <a:pt x="808605" y="2339643"/>
                  <a:pt x="521204" y="2195498"/>
                </a:cubicBezTo>
                <a:cubicBezTo>
                  <a:pt x="233803" y="2051353"/>
                  <a:pt x="51685" y="1731186"/>
                  <a:pt x="9902" y="1519604"/>
                </a:cubicBezTo>
                <a:cubicBezTo>
                  <a:pt x="-31881" y="1308022"/>
                  <a:pt x="66544" y="976679"/>
                  <a:pt x="156206" y="788846"/>
                </a:cubicBezTo>
                <a:cubicBezTo>
                  <a:pt x="245868" y="601013"/>
                  <a:pt x="359406" y="512367"/>
                  <a:pt x="547874" y="392606"/>
                </a:cubicBezTo>
                <a:close/>
              </a:path>
            </a:pathLst>
          </a:custGeom>
          <a:noFill/>
          <a:ln w="28575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7" name="任意多边形 6"/>
          <p:cNvSpPr/>
          <p:nvPr/>
        </p:nvSpPr>
        <p:spPr>
          <a:xfrm>
            <a:off x="7064391" y="1543820"/>
            <a:ext cx="4084638" cy="2693698"/>
          </a:xfrm>
          <a:custGeom>
            <a:avLst/>
            <a:gdLst>
              <a:gd name="connsiteX0" fmla="*/ 274320 w 4343400"/>
              <a:gd name="connsiteY0" fmla="*/ 1562100 h 3101340"/>
              <a:gd name="connsiteX1" fmla="*/ 297180 w 4343400"/>
              <a:gd name="connsiteY1" fmla="*/ 678180 h 3101340"/>
              <a:gd name="connsiteX2" fmla="*/ 1104900 w 4343400"/>
              <a:gd name="connsiteY2" fmla="*/ 769620 h 3101340"/>
              <a:gd name="connsiteX3" fmla="*/ 2049780 w 4343400"/>
              <a:gd name="connsiteY3" fmla="*/ 0 h 3101340"/>
              <a:gd name="connsiteX4" fmla="*/ 2918460 w 4343400"/>
              <a:gd name="connsiteY4" fmla="*/ 861060 h 3101340"/>
              <a:gd name="connsiteX5" fmla="*/ 4343400 w 4343400"/>
              <a:gd name="connsiteY5" fmla="*/ 914400 h 3101340"/>
              <a:gd name="connsiteX6" fmla="*/ 3985260 w 4343400"/>
              <a:gd name="connsiteY6" fmla="*/ 2095500 h 3101340"/>
              <a:gd name="connsiteX7" fmla="*/ 3909060 w 4343400"/>
              <a:gd name="connsiteY7" fmla="*/ 2773680 h 3101340"/>
              <a:gd name="connsiteX8" fmla="*/ 3208020 w 4343400"/>
              <a:gd name="connsiteY8" fmla="*/ 2842260 h 3101340"/>
              <a:gd name="connsiteX9" fmla="*/ 2491740 w 4343400"/>
              <a:gd name="connsiteY9" fmla="*/ 3101340 h 3101340"/>
              <a:gd name="connsiteX10" fmla="*/ 1958340 w 4343400"/>
              <a:gd name="connsiteY10" fmla="*/ 2849880 h 3101340"/>
              <a:gd name="connsiteX11" fmla="*/ 1463040 w 4343400"/>
              <a:gd name="connsiteY11" fmla="*/ 3002280 h 3101340"/>
              <a:gd name="connsiteX12" fmla="*/ 1120140 w 4343400"/>
              <a:gd name="connsiteY12" fmla="*/ 2636520 h 3101340"/>
              <a:gd name="connsiteX13" fmla="*/ 0 w 4343400"/>
              <a:gd name="connsiteY13" fmla="*/ 2674620 h 3101340"/>
              <a:gd name="connsiteX14" fmla="*/ 274320 w 4343400"/>
              <a:gd name="connsiteY14" fmla="*/ 1562100 h 3101340"/>
              <a:gd name="connsiteX0-1" fmla="*/ 274320 w 4343400"/>
              <a:gd name="connsiteY0-2" fmla="*/ 1562100 h 3101340"/>
              <a:gd name="connsiteX1-3" fmla="*/ 297180 w 4343400"/>
              <a:gd name="connsiteY1-4" fmla="*/ 678180 h 3101340"/>
              <a:gd name="connsiteX2-5" fmla="*/ 1104900 w 4343400"/>
              <a:gd name="connsiteY2-6" fmla="*/ 769620 h 3101340"/>
              <a:gd name="connsiteX3-7" fmla="*/ 2049780 w 4343400"/>
              <a:gd name="connsiteY3-8" fmla="*/ 0 h 3101340"/>
              <a:gd name="connsiteX4-9" fmla="*/ 2918460 w 4343400"/>
              <a:gd name="connsiteY4-10" fmla="*/ 861060 h 3101340"/>
              <a:gd name="connsiteX5-11" fmla="*/ 4343400 w 4343400"/>
              <a:gd name="connsiteY5-12" fmla="*/ 914400 h 3101340"/>
              <a:gd name="connsiteX6-13" fmla="*/ 3985260 w 4343400"/>
              <a:gd name="connsiteY6-14" fmla="*/ 2095500 h 3101340"/>
              <a:gd name="connsiteX7-15" fmla="*/ 3909060 w 4343400"/>
              <a:gd name="connsiteY7-16" fmla="*/ 2773680 h 3101340"/>
              <a:gd name="connsiteX8-17" fmla="*/ 3208020 w 4343400"/>
              <a:gd name="connsiteY8-18" fmla="*/ 2842260 h 3101340"/>
              <a:gd name="connsiteX9-19" fmla="*/ 2491740 w 4343400"/>
              <a:gd name="connsiteY9-20" fmla="*/ 3101340 h 3101340"/>
              <a:gd name="connsiteX10-21" fmla="*/ 1958340 w 4343400"/>
              <a:gd name="connsiteY10-22" fmla="*/ 2849880 h 3101340"/>
              <a:gd name="connsiteX11-23" fmla="*/ 1463040 w 4343400"/>
              <a:gd name="connsiteY11-24" fmla="*/ 3002280 h 3101340"/>
              <a:gd name="connsiteX12-25" fmla="*/ 1120140 w 4343400"/>
              <a:gd name="connsiteY12-26" fmla="*/ 2636520 h 3101340"/>
              <a:gd name="connsiteX13-27" fmla="*/ 0 w 4343400"/>
              <a:gd name="connsiteY13-28" fmla="*/ 2674620 h 3101340"/>
              <a:gd name="connsiteX14-29" fmla="*/ 274320 w 4343400"/>
              <a:gd name="connsiteY14-30" fmla="*/ 1562100 h 3101340"/>
              <a:gd name="connsiteX0-31" fmla="*/ 274320 w 4343400"/>
              <a:gd name="connsiteY0-32" fmla="*/ 1562100 h 3101340"/>
              <a:gd name="connsiteX1-33" fmla="*/ 297180 w 4343400"/>
              <a:gd name="connsiteY1-34" fmla="*/ 678180 h 3101340"/>
              <a:gd name="connsiteX2-35" fmla="*/ 1104900 w 4343400"/>
              <a:gd name="connsiteY2-36" fmla="*/ 769620 h 3101340"/>
              <a:gd name="connsiteX3-37" fmla="*/ 2049780 w 4343400"/>
              <a:gd name="connsiteY3-38" fmla="*/ 0 h 3101340"/>
              <a:gd name="connsiteX4-39" fmla="*/ 2918460 w 4343400"/>
              <a:gd name="connsiteY4-40" fmla="*/ 861060 h 3101340"/>
              <a:gd name="connsiteX5-41" fmla="*/ 4343400 w 4343400"/>
              <a:gd name="connsiteY5-42" fmla="*/ 914400 h 3101340"/>
              <a:gd name="connsiteX6-43" fmla="*/ 3985260 w 4343400"/>
              <a:gd name="connsiteY6-44" fmla="*/ 2095500 h 3101340"/>
              <a:gd name="connsiteX7-45" fmla="*/ 3909060 w 4343400"/>
              <a:gd name="connsiteY7-46" fmla="*/ 2773680 h 3101340"/>
              <a:gd name="connsiteX8-47" fmla="*/ 3208020 w 4343400"/>
              <a:gd name="connsiteY8-48" fmla="*/ 2842260 h 3101340"/>
              <a:gd name="connsiteX9-49" fmla="*/ 2491740 w 4343400"/>
              <a:gd name="connsiteY9-50" fmla="*/ 3101340 h 3101340"/>
              <a:gd name="connsiteX10-51" fmla="*/ 1958340 w 4343400"/>
              <a:gd name="connsiteY10-52" fmla="*/ 2849880 h 3101340"/>
              <a:gd name="connsiteX11-53" fmla="*/ 1463040 w 4343400"/>
              <a:gd name="connsiteY11-54" fmla="*/ 3002280 h 3101340"/>
              <a:gd name="connsiteX12-55" fmla="*/ 1120140 w 4343400"/>
              <a:gd name="connsiteY12-56" fmla="*/ 2636520 h 3101340"/>
              <a:gd name="connsiteX13-57" fmla="*/ 0 w 4343400"/>
              <a:gd name="connsiteY13-58" fmla="*/ 2674620 h 3101340"/>
              <a:gd name="connsiteX14-59" fmla="*/ 274320 w 4343400"/>
              <a:gd name="connsiteY14-60" fmla="*/ 1562100 h 3101340"/>
              <a:gd name="connsiteX0-61" fmla="*/ 274320 w 4343400"/>
              <a:gd name="connsiteY0-62" fmla="*/ 1562100 h 3101340"/>
              <a:gd name="connsiteX1-63" fmla="*/ 297180 w 4343400"/>
              <a:gd name="connsiteY1-64" fmla="*/ 678180 h 3101340"/>
              <a:gd name="connsiteX2-65" fmla="*/ 1104900 w 4343400"/>
              <a:gd name="connsiteY2-66" fmla="*/ 769620 h 3101340"/>
              <a:gd name="connsiteX3-67" fmla="*/ 2049780 w 4343400"/>
              <a:gd name="connsiteY3-68" fmla="*/ 0 h 3101340"/>
              <a:gd name="connsiteX4-69" fmla="*/ 2918460 w 4343400"/>
              <a:gd name="connsiteY4-70" fmla="*/ 861060 h 3101340"/>
              <a:gd name="connsiteX5-71" fmla="*/ 4343400 w 4343400"/>
              <a:gd name="connsiteY5-72" fmla="*/ 914400 h 3101340"/>
              <a:gd name="connsiteX6-73" fmla="*/ 3985260 w 4343400"/>
              <a:gd name="connsiteY6-74" fmla="*/ 2095500 h 3101340"/>
              <a:gd name="connsiteX7-75" fmla="*/ 3909060 w 4343400"/>
              <a:gd name="connsiteY7-76" fmla="*/ 2773680 h 3101340"/>
              <a:gd name="connsiteX8-77" fmla="*/ 3208020 w 4343400"/>
              <a:gd name="connsiteY8-78" fmla="*/ 2842260 h 3101340"/>
              <a:gd name="connsiteX9-79" fmla="*/ 2491740 w 4343400"/>
              <a:gd name="connsiteY9-80" fmla="*/ 3101340 h 3101340"/>
              <a:gd name="connsiteX10-81" fmla="*/ 1958340 w 4343400"/>
              <a:gd name="connsiteY10-82" fmla="*/ 2849880 h 3101340"/>
              <a:gd name="connsiteX11-83" fmla="*/ 1463040 w 4343400"/>
              <a:gd name="connsiteY11-84" fmla="*/ 3002280 h 3101340"/>
              <a:gd name="connsiteX12-85" fmla="*/ 1120140 w 4343400"/>
              <a:gd name="connsiteY12-86" fmla="*/ 2636520 h 3101340"/>
              <a:gd name="connsiteX13-87" fmla="*/ 0 w 4343400"/>
              <a:gd name="connsiteY13-88" fmla="*/ 2674620 h 3101340"/>
              <a:gd name="connsiteX14-89" fmla="*/ 274320 w 4343400"/>
              <a:gd name="connsiteY14-90" fmla="*/ 1562100 h 3101340"/>
              <a:gd name="connsiteX0-91" fmla="*/ 274320 w 4343400"/>
              <a:gd name="connsiteY0-92" fmla="*/ 1562100 h 3101340"/>
              <a:gd name="connsiteX1-93" fmla="*/ 297180 w 4343400"/>
              <a:gd name="connsiteY1-94" fmla="*/ 678180 h 3101340"/>
              <a:gd name="connsiteX2-95" fmla="*/ 1104900 w 4343400"/>
              <a:gd name="connsiteY2-96" fmla="*/ 769620 h 3101340"/>
              <a:gd name="connsiteX3-97" fmla="*/ 2049780 w 4343400"/>
              <a:gd name="connsiteY3-98" fmla="*/ 0 h 3101340"/>
              <a:gd name="connsiteX4-99" fmla="*/ 2918460 w 4343400"/>
              <a:gd name="connsiteY4-100" fmla="*/ 861060 h 3101340"/>
              <a:gd name="connsiteX5-101" fmla="*/ 4343400 w 4343400"/>
              <a:gd name="connsiteY5-102" fmla="*/ 914400 h 3101340"/>
              <a:gd name="connsiteX6-103" fmla="*/ 3985260 w 4343400"/>
              <a:gd name="connsiteY6-104" fmla="*/ 2095500 h 3101340"/>
              <a:gd name="connsiteX7-105" fmla="*/ 3909060 w 4343400"/>
              <a:gd name="connsiteY7-106" fmla="*/ 2773680 h 3101340"/>
              <a:gd name="connsiteX8-107" fmla="*/ 3208020 w 4343400"/>
              <a:gd name="connsiteY8-108" fmla="*/ 2842260 h 3101340"/>
              <a:gd name="connsiteX9-109" fmla="*/ 2491740 w 4343400"/>
              <a:gd name="connsiteY9-110" fmla="*/ 3101340 h 3101340"/>
              <a:gd name="connsiteX10-111" fmla="*/ 1958340 w 4343400"/>
              <a:gd name="connsiteY10-112" fmla="*/ 2849880 h 3101340"/>
              <a:gd name="connsiteX11-113" fmla="*/ 1463040 w 4343400"/>
              <a:gd name="connsiteY11-114" fmla="*/ 3002280 h 3101340"/>
              <a:gd name="connsiteX12-115" fmla="*/ 1120140 w 4343400"/>
              <a:gd name="connsiteY12-116" fmla="*/ 2636520 h 3101340"/>
              <a:gd name="connsiteX13-117" fmla="*/ 0 w 4343400"/>
              <a:gd name="connsiteY13-118" fmla="*/ 2674620 h 3101340"/>
              <a:gd name="connsiteX14-119" fmla="*/ 274320 w 4343400"/>
              <a:gd name="connsiteY14-120" fmla="*/ 1562100 h 3101340"/>
              <a:gd name="connsiteX0-121" fmla="*/ 274320 w 4343400"/>
              <a:gd name="connsiteY0-122" fmla="*/ 1562100 h 3101340"/>
              <a:gd name="connsiteX1-123" fmla="*/ 297180 w 4343400"/>
              <a:gd name="connsiteY1-124" fmla="*/ 678180 h 3101340"/>
              <a:gd name="connsiteX2-125" fmla="*/ 1104900 w 4343400"/>
              <a:gd name="connsiteY2-126" fmla="*/ 769620 h 3101340"/>
              <a:gd name="connsiteX3-127" fmla="*/ 2049780 w 4343400"/>
              <a:gd name="connsiteY3-128" fmla="*/ 0 h 3101340"/>
              <a:gd name="connsiteX4-129" fmla="*/ 2918460 w 4343400"/>
              <a:gd name="connsiteY4-130" fmla="*/ 861060 h 3101340"/>
              <a:gd name="connsiteX5-131" fmla="*/ 4343400 w 4343400"/>
              <a:gd name="connsiteY5-132" fmla="*/ 914400 h 3101340"/>
              <a:gd name="connsiteX6-133" fmla="*/ 3985260 w 4343400"/>
              <a:gd name="connsiteY6-134" fmla="*/ 2095500 h 3101340"/>
              <a:gd name="connsiteX7-135" fmla="*/ 3909060 w 4343400"/>
              <a:gd name="connsiteY7-136" fmla="*/ 2773680 h 3101340"/>
              <a:gd name="connsiteX8-137" fmla="*/ 3208020 w 4343400"/>
              <a:gd name="connsiteY8-138" fmla="*/ 2842260 h 3101340"/>
              <a:gd name="connsiteX9-139" fmla="*/ 2491740 w 4343400"/>
              <a:gd name="connsiteY9-140" fmla="*/ 3101340 h 3101340"/>
              <a:gd name="connsiteX10-141" fmla="*/ 1958340 w 4343400"/>
              <a:gd name="connsiteY10-142" fmla="*/ 2849880 h 3101340"/>
              <a:gd name="connsiteX11-143" fmla="*/ 1463040 w 4343400"/>
              <a:gd name="connsiteY11-144" fmla="*/ 3002280 h 3101340"/>
              <a:gd name="connsiteX12-145" fmla="*/ 1120140 w 4343400"/>
              <a:gd name="connsiteY12-146" fmla="*/ 2636520 h 3101340"/>
              <a:gd name="connsiteX13-147" fmla="*/ 0 w 4343400"/>
              <a:gd name="connsiteY13-148" fmla="*/ 2674620 h 3101340"/>
              <a:gd name="connsiteX14-149" fmla="*/ 274320 w 4343400"/>
              <a:gd name="connsiteY14-150" fmla="*/ 1562100 h 3101340"/>
              <a:gd name="connsiteX0-151" fmla="*/ 274320 w 4343400"/>
              <a:gd name="connsiteY0-152" fmla="*/ 1562100 h 3101340"/>
              <a:gd name="connsiteX1-153" fmla="*/ 297180 w 4343400"/>
              <a:gd name="connsiteY1-154" fmla="*/ 678180 h 3101340"/>
              <a:gd name="connsiteX2-155" fmla="*/ 1104900 w 4343400"/>
              <a:gd name="connsiteY2-156" fmla="*/ 769620 h 3101340"/>
              <a:gd name="connsiteX3-157" fmla="*/ 2049780 w 4343400"/>
              <a:gd name="connsiteY3-158" fmla="*/ 0 h 3101340"/>
              <a:gd name="connsiteX4-159" fmla="*/ 2918460 w 4343400"/>
              <a:gd name="connsiteY4-160" fmla="*/ 861060 h 3101340"/>
              <a:gd name="connsiteX5-161" fmla="*/ 4343400 w 4343400"/>
              <a:gd name="connsiteY5-162" fmla="*/ 914400 h 3101340"/>
              <a:gd name="connsiteX6-163" fmla="*/ 3985260 w 4343400"/>
              <a:gd name="connsiteY6-164" fmla="*/ 2095500 h 3101340"/>
              <a:gd name="connsiteX7-165" fmla="*/ 3909060 w 4343400"/>
              <a:gd name="connsiteY7-166" fmla="*/ 2773680 h 3101340"/>
              <a:gd name="connsiteX8-167" fmla="*/ 3208020 w 4343400"/>
              <a:gd name="connsiteY8-168" fmla="*/ 2842260 h 3101340"/>
              <a:gd name="connsiteX9-169" fmla="*/ 2491740 w 4343400"/>
              <a:gd name="connsiteY9-170" fmla="*/ 3101340 h 3101340"/>
              <a:gd name="connsiteX10-171" fmla="*/ 1958340 w 4343400"/>
              <a:gd name="connsiteY10-172" fmla="*/ 2849880 h 3101340"/>
              <a:gd name="connsiteX11-173" fmla="*/ 1463040 w 4343400"/>
              <a:gd name="connsiteY11-174" fmla="*/ 3002280 h 3101340"/>
              <a:gd name="connsiteX12-175" fmla="*/ 1120140 w 4343400"/>
              <a:gd name="connsiteY12-176" fmla="*/ 2636520 h 3101340"/>
              <a:gd name="connsiteX13-177" fmla="*/ 0 w 4343400"/>
              <a:gd name="connsiteY13-178" fmla="*/ 2674620 h 3101340"/>
              <a:gd name="connsiteX14-179" fmla="*/ 274320 w 4343400"/>
              <a:gd name="connsiteY14-180" fmla="*/ 1562100 h 3101340"/>
              <a:gd name="connsiteX0-181" fmla="*/ 274320 w 4343400"/>
              <a:gd name="connsiteY0-182" fmla="*/ 1562100 h 3101340"/>
              <a:gd name="connsiteX1-183" fmla="*/ 297180 w 4343400"/>
              <a:gd name="connsiteY1-184" fmla="*/ 678180 h 3101340"/>
              <a:gd name="connsiteX2-185" fmla="*/ 1104900 w 4343400"/>
              <a:gd name="connsiteY2-186" fmla="*/ 769620 h 3101340"/>
              <a:gd name="connsiteX3-187" fmla="*/ 2049780 w 4343400"/>
              <a:gd name="connsiteY3-188" fmla="*/ 0 h 3101340"/>
              <a:gd name="connsiteX4-189" fmla="*/ 2918460 w 4343400"/>
              <a:gd name="connsiteY4-190" fmla="*/ 861060 h 3101340"/>
              <a:gd name="connsiteX5-191" fmla="*/ 4343400 w 4343400"/>
              <a:gd name="connsiteY5-192" fmla="*/ 914400 h 3101340"/>
              <a:gd name="connsiteX6-193" fmla="*/ 3985260 w 4343400"/>
              <a:gd name="connsiteY6-194" fmla="*/ 2095500 h 3101340"/>
              <a:gd name="connsiteX7-195" fmla="*/ 3909060 w 4343400"/>
              <a:gd name="connsiteY7-196" fmla="*/ 2773680 h 3101340"/>
              <a:gd name="connsiteX8-197" fmla="*/ 3208020 w 4343400"/>
              <a:gd name="connsiteY8-198" fmla="*/ 2842260 h 3101340"/>
              <a:gd name="connsiteX9-199" fmla="*/ 2491740 w 4343400"/>
              <a:gd name="connsiteY9-200" fmla="*/ 3101340 h 3101340"/>
              <a:gd name="connsiteX10-201" fmla="*/ 1958340 w 4343400"/>
              <a:gd name="connsiteY10-202" fmla="*/ 2849880 h 3101340"/>
              <a:gd name="connsiteX11-203" fmla="*/ 1463040 w 4343400"/>
              <a:gd name="connsiteY11-204" fmla="*/ 3002280 h 3101340"/>
              <a:gd name="connsiteX12-205" fmla="*/ 1120140 w 4343400"/>
              <a:gd name="connsiteY12-206" fmla="*/ 2636520 h 3101340"/>
              <a:gd name="connsiteX13-207" fmla="*/ 0 w 4343400"/>
              <a:gd name="connsiteY13-208" fmla="*/ 2674620 h 3101340"/>
              <a:gd name="connsiteX14-209" fmla="*/ 274320 w 4343400"/>
              <a:gd name="connsiteY14-210" fmla="*/ 1562100 h 3101340"/>
              <a:gd name="connsiteX0-211" fmla="*/ 274320 w 4343400"/>
              <a:gd name="connsiteY0-212" fmla="*/ 1562100 h 3101340"/>
              <a:gd name="connsiteX1-213" fmla="*/ 297180 w 4343400"/>
              <a:gd name="connsiteY1-214" fmla="*/ 678180 h 3101340"/>
              <a:gd name="connsiteX2-215" fmla="*/ 1104900 w 4343400"/>
              <a:gd name="connsiteY2-216" fmla="*/ 769620 h 3101340"/>
              <a:gd name="connsiteX3-217" fmla="*/ 2049780 w 4343400"/>
              <a:gd name="connsiteY3-218" fmla="*/ 0 h 3101340"/>
              <a:gd name="connsiteX4-219" fmla="*/ 2918460 w 4343400"/>
              <a:gd name="connsiteY4-220" fmla="*/ 861060 h 3101340"/>
              <a:gd name="connsiteX5-221" fmla="*/ 4343400 w 4343400"/>
              <a:gd name="connsiteY5-222" fmla="*/ 914400 h 3101340"/>
              <a:gd name="connsiteX6-223" fmla="*/ 3985260 w 4343400"/>
              <a:gd name="connsiteY6-224" fmla="*/ 2095500 h 3101340"/>
              <a:gd name="connsiteX7-225" fmla="*/ 3909060 w 4343400"/>
              <a:gd name="connsiteY7-226" fmla="*/ 2773680 h 3101340"/>
              <a:gd name="connsiteX8-227" fmla="*/ 3208020 w 4343400"/>
              <a:gd name="connsiteY8-228" fmla="*/ 2842260 h 3101340"/>
              <a:gd name="connsiteX9-229" fmla="*/ 2491740 w 4343400"/>
              <a:gd name="connsiteY9-230" fmla="*/ 3101340 h 3101340"/>
              <a:gd name="connsiteX10-231" fmla="*/ 1958340 w 4343400"/>
              <a:gd name="connsiteY10-232" fmla="*/ 2849880 h 3101340"/>
              <a:gd name="connsiteX11-233" fmla="*/ 1463040 w 4343400"/>
              <a:gd name="connsiteY11-234" fmla="*/ 3002280 h 3101340"/>
              <a:gd name="connsiteX12-235" fmla="*/ 1120140 w 4343400"/>
              <a:gd name="connsiteY12-236" fmla="*/ 2636520 h 3101340"/>
              <a:gd name="connsiteX13-237" fmla="*/ 0 w 4343400"/>
              <a:gd name="connsiteY13-238" fmla="*/ 2674620 h 3101340"/>
              <a:gd name="connsiteX14-239" fmla="*/ 274320 w 4343400"/>
              <a:gd name="connsiteY14-240" fmla="*/ 1562100 h 3101340"/>
              <a:gd name="connsiteX0-241" fmla="*/ 274320 w 4343400"/>
              <a:gd name="connsiteY0-242" fmla="*/ 1655358 h 3194598"/>
              <a:gd name="connsiteX1-243" fmla="*/ 297180 w 4343400"/>
              <a:gd name="connsiteY1-244" fmla="*/ 771438 h 3194598"/>
              <a:gd name="connsiteX2-245" fmla="*/ 1104900 w 4343400"/>
              <a:gd name="connsiteY2-246" fmla="*/ 862878 h 3194598"/>
              <a:gd name="connsiteX3-247" fmla="*/ 2049780 w 4343400"/>
              <a:gd name="connsiteY3-248" fmla="*/ 93258 h 3194598"/>
              <a:gd name="connsiteX4-249" fmla="*/ 2918460 w 4343400"/>
              <a:gd name="connsiteY4-250" fmla="*/ 954318 h 3194598"/>
              <a:gd name="connsiteX5-251" fmla="*/ 4343400 w 4343400"/>
              <a:gd name="connsiteY5-252" fmla="*/ 1007658 h 3194598"/>
              <a:gd name="connsiteX6-253" fmla="*/ 3985260 w 4343400"/>
              <a:gd name="connsiteY6-254" fmla="*/ 2188758 h 3194598"/>
              <a:gd name="connsiteX7-255" fmla="*/ 3909060 w 4343400"/>
              <a:gd name="connsiteY7-256" fmla="*/ 2866938 h 3194598"/>
              <a:gd name="connsiteX8-257" fmla="*/ 3208020 w 4343400"/>
              <a:gd name="connsiteY8-258" fmla="*/ 2935518 h 3194598"/>
              <a:gd name="connsiteX9-259" fmla="*/ 2491740 w 4343400"/>
              <a:gd name="connsiteY9-260" fmla="*/ 3194598 h 3194598"/>
              <a:gd name="connsiteX10-261" fmla="*/ 1958340 w 4343400"/>
              <a:gd name="connsiteY10-262" fmla="*/ 2943138 h 3194598"/>
              <a:gd name="connsiteX11-263" fmla="*/ 1463040 w 4343400"/>
              <a:gd name="connsiteY11-264" fmla="*/ 3095538 h 3194598"/>
              <a:gd name="connsiteX12-265" fmla="*/ 1120140 w 4343400"/>
              <a:gd name="connsiteY12-266" fmla="*/ 2729778 h 3194598"/>
              <a:gd name="connsiteX13-267" fmla="*/ 0 w 4343400"/>
              <a:gd name="connsiteY13-268" fmla="*/ 2767878 h 3194598"/>
              <a:gd name="connsiteX14-269" fmla="*/ 274320 w 4343400"/>
              <a:gd name="connsiteY14-270" fmla="*/ 1655358 h 3194598"/>
              <a:gd name="connsiteX0-271" fmla="*/ 274320 w 4343400"/>
              <a:gd name="connsiteY0-272" fmla="*/ 1562894 h 3102134"/>
              <a:gd name="connsiteX1-273" fmla="*/ 297180 w 4343400"/>
              <a:gd name="connsiteY1-274" fmla="*/ 678974 h 3102134"/>
              <a:gd name="connsiteX2-275" fmla="*/ 1104900 w 4343400"/>
              <a:gd name="connsiteY2-276" fmla="*/ 770414 h 3102134"/>
              <a:gd name="connsiteX3-277" fmla="*/ 2049780 w 4343400"/>
              <a:gd name="connsiteY3-278" fmla="*/ 794 h 3102134"/>
              <a:gd name="connsiteX4-279" fmla="*/ 2918460 w 4343400"/>
              <a:gd name="connsiteY4-280" fmla="*/ 861854 h 3102134"/>
              <a:gd name="connsiteX5-281" fmla="*/ 4343400 w 4343400"/>
              <a:gd name="connsiteY5-282" fmla="*/ 915194 h 3102134"/>
              <a:gd name="connsiteX6-283" fmla="*/ 3985260 w 4343400"/>
              <a:gd name="connsiteY6-284" fmla="*/ 2096294 h 3102134"/>
              <a:gd name="connsiteX7-285" fmla="*/ 3909060 w 4343400"/>
              <a:gd name="connsiteY7-286" fmla="*/ 2774474 h 3102134"/>
              <a:gd name="connsiteX8-287" fmla="*/ 3208020 w 4343400"/>
              <a:gd name="connsiteY8-288" fmla="*/ 2843054 h 3102134"/>
              <a:gd name="connsiteX9-289" fmla="*/ 2491740 w 4343400"/>
              <a:gd name="connsiteY9-290" fmla="*/ 3102134 h 3102134"/>
              <a:gd name="connsiteX10-291" fmla="*/ 1958340 w 4343400"/>
              <a:gd name="connsiteY10-292" fmla="*/ 2850674 h 3102134"/>
              <a:gd name="connsiteX11-293" fmla="*/ 1463040 w 4343400"/>
              <a:gd name="connsiteY11-294" fmla="*/ 3003074 h 3102134"/>
              <a:gd name="connsiteX12-295" fmla="*/ 1120140 w 4343400"/>
              <a:gd name="connsiteY12-296" fmla="*/ 2637314 h 3102134"/>
              <a:gd name="connsiteX13-297" fmla="*/ 0 w 4343400"/>
              <a:gd name="connsiteY13-298" fmla="*/ 2675414 h 3102134"/>
              <a:gd name="connsiteX14-299" fmla="*/ 274320 w 4343400"/>
              <a:gd name="connsiteY14-300" fmla="*/ 1562894 h 3102134"/>
              <a:gd name="connsiteX0-301" fmla="*/ 274320 w 4343400"/>
              <a:gd name="connsiteY0-302" fmla="*/ 1542687 h 3081927"/>
              <a:gd name="connsiteX1-303" fmla="*/ 297180 w 4343400"/>
              <a:gd name="connsiteY1-304" fmla="*/ 658767 h 3081927"/>
              <a:gd name="connsiteX2-305" fmla="*/ 1104900 w 4343400"/>
              <a:gd name="connsiteY2-306" fmla="*/ 750207 h 3081927"/>
              <a:gd name="connsiteX3-307" fmla="*/ 2207260 w 4343400"/>
              <a:gd name="connsiteY3-308" fmla="*/ 907 h 3081927"/>
              <a:gd name="connsiteX4-309" fmla="*/ 2918460 w 4343400"/>
              <a:gd name="connsiteY4-310" fmla="*/ 841647 h 3081927"/>
              <a:gd name="connsiteX5-311" fmla="*/ 4343400 w 4343400"/>
              <a:gd name="connsiteY5-312" fmla="*/ 894987 h 3081927"/>
              <a:gd name="connsiteX6-313" fmla="*/ 3985260 w 4343400"/>
              <a:gd name="connsiteY6-314" fmla="*/ 2076087 h 3081927"/>
              <a:gd name="connsiteX7-315" fmla="*/ 3909060 w 4343400"/>
              <a:gd name="connsiteY7-316" fmla="*/ 2754267 h 3081927"/>
              <a:gd name="connsiteX8-317" fmla="*/ 3208020 w 4343400"/>
              <a:gd name="connsiteY8-318" fmla="*/ 2822847 h 3081927"/>
              <a:gd name="connsiteX9-319" fmla="*/ 2491740 w 4343400"/>
              <a:gd name="connsiteY9-320" fmla="*/ 3081927 h 3081927"/>
              <a:gd name="connsiteX10-321" fmla="*/ 1958340 w 4343400"/>
              <a:gd name="connsiteY10-322" fmla="*/ 2830467 h 3081927"/>
              <a:gd name="connsiteX11-323" fmla="*/ 1463040 w 4343400"/>
              <a:gd name="connsiteY11-324" fmla="*/ 2982867 h 3081927"/>
              <a:gd name="connsiteX12-325" fmla="*/ 1120140 w 4343400"/>
              <a:gd name="connsiteY12-326" fmla="*/ 2617107 h 3081927"/>
              <a:gd name="connsiteX13-327" fmla="*/ 0 w 4343400"/>
              <a:gd name="connsiteY13-328" fmla="*/ 2655207 h 3081927"/>
              <a:gd name="connsiteX14-329" fmla="*/ 274320 w 4343400"/>
              <a:gd name="connsiteY14-330" fmla="*/ 1542687 h 3081927"/>
              <a:gd name="connsiteX0-331" fmla="*/ 274320 w 4343400"/>
              <a:gd name="connsiteY0-332" fmla="*/ 1559057 h 3098297"/>
              <a:gd name="connsiteX1-333" fmla="*/ 297180 w 4343400"/>
              <a:gd name="connsiteY1-334" fmla="*/ 675137 h 3098297"/>
              <a:gd name="connsiteX2-335" fmla="*/ 1104900 w 4343400"/>
              <a:gd name="connsiteY2-336" fmla="*/ 766577 h 3098297"/>
              <a:gd name="connsiteX3-337" fmla="*/ 2207260 w 4343400"/>
              <a:gd name="connsiteY3-338" fmla="*/ 17277 h 3098297"/>
              <a:gd name="connsiteX4-339" fmla="*/ 2918460 w 4343400"/>
              <a:gd name="connsiteY4-340" fmla="*/ 858017 h 3098297"/>
              <a:gd name="connsiteX5-341" fmla="*/ 4343400 w 4343400"/>
              <a:gd name="connsiteY5-342" fmla="*/ 911357 h 3098297"/>
              <a:gd name="connsiteX6-343" fmla="*/ 3985260 w 4343400"/>
              <a:gd name="connsiteY6-344" fmla="*/ 2092457 h 3098297"/>
              <a:gd name="connsiteX7-345" fmla="*/ 3909060 w 4343400"/>
              <a:gd name="connsiteY7-346" fmla="*/ 2770637 h 3098297"/>
              <a:gd name="connsiteX8-347" fmla="*/ 3208020 w 4343400"/>
              <a:gd name="connsiteY8-348" fmla="*/ 2839217 h 3098297"/>
              <a:gd name="connsiteX9-349" fmla="*/ 2491740 w 4343400"/>
              <a:gd name="connsiteY9-350" fmla="*/ 3098297 h 3098297"/>
              <a:gd name="connsiteX10-351" fmla="*/ 1958340 w 4343400"/>
              <a:gd name="connsiteY10-352" fmla="*/ 2846837 h 3098297"/>
              <a:gd name="connsiteX11-353" fmla="*/ 1463040 w 4343400"/>
              <a:gd name="connsiteY11-354" fmla="*/ 2999237 h 3098297"/>
              <a:gd name="connsiteX12-355" fmla="*/ 1120140 w 4343400"/>
              <a:gd name="connsiteY12-356" fmla="*/ 2633477 h 3098297"/>
              <a:gd name="connsiteX13-357" fmla="*/ 0 w 4343400"/>
              <a:gd name="connsiteY13-358" fmla="*/ 2671577 h 3098297"/>
              <a:gd name="connsiteX14-359" fmla="*/ 274320 w 4343400"/>
              <a:gd name="connsiteY14-360" fmla="*/ 1559057 h 3098297"/>
              <a:gd name="connsiteX0-361" fmla="*/ 274320 w 4343400"/>
              <a:gd name="connsiteY0-362" fmla="*/ 1559057 h 3098297"/>
              <a:gd name="connsiteX1-363" fmla="*/ 297180 w 4343400"/>
              <a:gd name="connsiteY1-364" fmla="*/ 675137 h 3098297"/>
              <a:gd name="connsiteX2-365" fmla="*/ 1104900 w 4343400"/>
              <a:gd name="connsiteY2-366" fmla="*/ 766577 h 3098297"/>
              <a:gd name="connsiteX3-367" fmla="*/ 2207260 w 4343400"/>
              <a:gd name="connsiteY3-368" fmla="*/ 17277 h 3098297"/>
              <a:gd name="connsiteX4-369" fmla="*/ 2918460 w 4343400"/>
              <a:gd name="connsiteY4-370" fmla="*/ 858017 h 3098297"/>
              <a:gd name="connsiteX5-371" fmla="*/ 4343400 w 4343400"/>
              <a:gd name="connsiteY5-372" fmla="*/ 911357 h 3098297"/>
              <a:gd name="connsiteX6-373" fmla="*/ 3985260 w 4343400"/>
              <a:gd name="connsiteY6-374" fmla="*/ 2092457 h 3098297"/>
              <a:gd name="connsiteX7-375" fmla="*/ 3909060 w 4343400"/>
              <a:gd name="connsiteY7-376" fmla="*/ 2770637 h 3098297"/>
              <a:gd name="connsiteX8-377" fmla="*/ 3208020 w 4343400"/>
              <a:gd name="connsiteY8-378" fmla="*/ 2839217 h 3098297"/>
              <a:gd name="connsiteX9-379" fmla="*/ 2491740 w 4343400"/>
              <a:gd name="connsiteY9-380" fmla="*/ 3098297 h 3098297"/>
              <a:gd name="connsiteX10-381" fmla="*/ 1958340 w 4343400"/>
              <a:gd name="connsiteY10-382" fmla="*/ 2846837 h 3098297"/>
              <a:gd name="connsiteX11-383" fmla="*/ 1463040 w 4343400"/>
              <a:gd name="connsiteY11-384" fmla="*/ 2999237 h 3098297"/>
              <a:gd name="connsiteX12-385" fmla="*/ 1120140 w 4343400"/>
              <a:gd name="connsiteY12-386" fmla="*/ 2633477 h 3098297"/>
              <a:gd name="connsiteX13-387" fmla="*/ 0 w 4343400"/>
              <a:gd name="connsiteY13-388" fmla="*/ 2671577 h 3098297"/>
              <a:gd name="connsiteX14-389" fmla="*/ 274320 w 4343400"/>
              <a:gd name="connsiteY14-390" fmla="*/ 1559057 h 3098297"/>
              <a:gd name="connsiteX0-391" fmla="*/ 274320 w 4343400"/>
              <a:gd name="connsiteY0-392" fmla="*/ 1559057 h 3098297"/>
              <a:gd name="connsiteX1-393" fmla="*/ 297180 w 4343400"/>
              <a:gd name="connsiteY1-394" fmla="*/ 675137 h 3098297"/>
              <a:gd name="connsiteX2-395" fmla="*/ 1104900 w 4343400"/>
              <a:gd name="connsiteY2-396" fmla="*/ 766577 h 3098297"/>
              <a:gd name="connsiteX3-397" fmla="*/ 2207260 w 4343400"/>
              <a:gd name="connsiteY3-398" fmla="*/ 17277 h 3098297"/>
              <a:gd name="connsiteX4-399" fmla="*/ 2918460 w 4343400"/>
              <a:gd name="connsiteY4-400" fmla="*/ 858017 h 3098297"/>
              <a:gd name="connsiteX5-401" fmla="*/ 4343400 w 4343400"/>
              <a:gd name="connsiteY5-402" fmla="*/ 911357 h 3098297"/>
              <a:gd name="connsiteX6-403" fmla="*/ 3985260 w 4343400"/>
              <a:gd name="connsiteY6-404" fmla="*/ 2092457 h 3098297"/>
              <a:gd name="connsiteX7-405" fmla="*/ 3909060 w 4343400"/>
              <a:gd name="connsiteY7-406" fmla="*/ 2770637 h 3098297"/>
              <a:gd name="connsiteX8-407" fmla="*/ 3208020 w 4343400"/>
              <a:gd name="connsiteY8-408" fmla="*/ 2839217 h 3098297"/>
              <a:gd name="connsiteX9-409" fmla="*/ 2491740 w 4343400"/>
              <a:gd name="connsiteY9-410" fmla="*/ 3098297 h 3098297"/>
              <a:gd name="connsiteX10-411" fmla="*/ 1958340 w 4343400"/>
              <a:gd name="connsiteY10-412" fmla="*/ 2846837 h 3098297"/>
              <a:gd name="connsiteX11-413" fmla="*/ 1463040 w 4343400"/>
              <a:gd name="connsiteY11-414" fmla="*/ 2999237 h 3098297"/>
              <a:gd name="connsiteX12-415" fmla="*/ 1120140 w 4343400"/>
              <a:gd name="connsiteY12-416" fmla="*/ 2633477 h 3098297"/>
              <a:gd name="connsiteX13-417" fmla="*/ 0 w 4343400"/>
              <a:gd name="connsiteY13-418" fmla="*/ 2671577 h 3098297"/>
              <a:gd name="connsiteX14-419" fmla="*/ 274320 w 4343400"/>
              <a:gd name="connsiteY14-420" fmla="*/ 1559057 h 3098297"/>
              <a:gd name="connsiteX0-421" fmla="*/ 274320 w 4498504"/>
              <a:gd name="connsiteY0-422" fmla="*/ 1559057 h 3098297"/>
              <a:gd name="connsiteX1-423" fmla="*/ 297180 w 4498504"/>
              <a:gd name="connsiteY1-424" fmla="*/ 675137 h 3098297"/>
              <a:gd name="connsiteX2-425" fmla="*/ 1104900 w 4498504"/>
              <a:gd name="connsiteY2-426" fmla="*/ 766577 h 3098297"/>
              <a:gd name="connsiteX3-427" fmla="*/ 2207260 w 4498504"/>
              <a:gd name="connsiteY3-428" fmla="*/ 17277 h 3098297"/>
              <a:gd name="connsiteX4-429" fmla="*/ 2918460 w 4498504"/>
              <a:gd name="connsiteY4-430" fmla="*/ 858017 h 3098297"/>
              <a:gd name="connsiteX5-431" fmla="*/ 4343400 w 4498504"/>
              <a:gd name="connsiteY5-432" fmla="*/ 911357 h 3098297"/>
              <a:gd name="connsiteX6-433" fmla="*/ 3985260 w 4498504"/>
              <a:gd name="connsiteY6-434" fmla="*/ 2092457 h 3098297"/>
              <a:gd name="connsiteX7-435" fmla="*/ 3909060 w 4498504"/>
              <a:gd name="connsiteY7-436" fmla="*/ 2770637 h 3098297"/>
              <a:gd name="connsiteX8-437" fmla="*/ 3208020 w 4498504"/>
              <a:gd name="connsiteY8-438" fmla="*/ 2839217 h 3098297"/>
              <a:gd name="connsiteX9-439" fmla="*/ 2491740 w 4498504"/>
              <a:gd name="connsiteY9-440" fmla="*/ 3098297 h 3098297"/>
              <a:gd name="connsiteX10-441" fmla="*/ 1958340 w 4498504"/>
              <a:gd name="connsiteY10-442" fmla="*/ 2846837 h 3098297"/>
              <a:gd name="connsiteX11-443" fmla="*/ 1463040 w 4498504"/>
              <a:gd name="connsiteY11-444" fmla="*/ 2999237 h 3098297"/>
              <a:gd name="connsiteX12-445" fmla="*/ 1120140 w 4498504"/>
              <a:gd name="connsiteY12-446" fmla="*/ 2633477 h 3098297"/>
              <a:gd name="connsiteX13-447" fmla="*/ 0 w 4498504"/>
              <a:gd name="connsiteY13-448" fmla="*/ 2671577 h 3098297"/>
              <a:gd name="connsiteX14-449" fmla="*/ 274320 w 4498504"/>
              <a:gd name="connsiteY14-450" fmla="*/ 1559057 h 3098297"/>
              <a:gd name="connsiteX0-451" fmla="*/ 274320 w 4513241"/>
              <a:gd name="connsiteY0-452" fmla="*/ 1559057 h 3098297"/>
              <a:gd name="connsiteX1-453" fmla="*/ 297180 w 4513241"/>
              <a:gd name="connsiteY1-454" fmla="*/ 675137 h 3098297"/>
              <a:gd name="connsiteX2-455" fmla="*/ 1104900 w 4513241"/>
              <a:gd name="connsiteY2-456" fmla="*/ 766577 h 3098297"/>
              <a:gd name="connsiteX3-457" fmla="*/ 2207260 w 4513241"/>
              <a:gd name="connsiteY3-458" fmla="*/ 17277 h 3098297"/>
              <a:gd name="connsiteX4-459" fmla="*/ 2918460 w 4513241"/>
              <a:gd name="connsiteY4-460" fmla="*/ 858017 h 3098297"/>
              <a:gd name="connsiteX5-461" fmla="*/ 4343400 w 4513241"/>
              <a:gd name="connsiteY5-462" fmla="*/ 911357 h 3098297"/>
              <a:gd name="connsiteX6-463" fmla="*/ 3985260 w 4513241"/>
              <a:gd name="connsiteY6-464" fmla="*/ 2092457 h 3098297"/>
              <a:gd name="connsiteX7-465" fmla="*/ 3909060 w 4513241"/>
              <a:gd name="connsiteY7-466" fmla="*/ 2770637 h 3098297"/>
              <a:gd name="connsiteX8-467" fmla="*/ 3208020 w 4513241"/>
              <a:gd name="connsiteY8-468" fmla="*/ 2839217 h 3098297"/>
              <a:gd name="connsiteX9-469" fmla="*/ 2491740 w 4513241"/>
              <a:gd name="connsiteY9-470" fmla="*/ 3098297 h 3098297"/>
              <a:gd name="connsiteX10-471" fmla="*/ 1958340 w 4513241"/>
              <a:gd name="connsiteY10-472" fmla="*/ 2846837 h 3098297"/>
              <a:gd name="connsiteX11-473" fmla="*/ 1463040 w 4513241"/>
              <a:gd name="connsiteY11-474" fmla="*/ 2999237 h 3098297"/>
              <a:gd name="connsiteX12-475" fmla="*/ 1120140 w 4513241"/>
              <a:gd name="connsiteY12-476" fmla="*/ 2633477 h 3098297"/>
              <a:gd name="connsiteX13-477" fmla="*/ 0 w 4513241"/>
              <a:gd name="connsiteY13-478" fmla="*/ 2671577 h 3098297"/>
              <a:gd name="connsiteX14-479" fmla="*/ 274320 w 4513241"/>
              <a:gd name="connsiteY14-480" fmla="*/ 1559057 h 3098297"/>
              <a:gd name="connsiteX0-481" fmla="*/ 274320 w 4513241"/>
              <a:gd name="connsiteY0-482" fmla="*/ 1559057 h 3098297"/>
              <a:gd name="connsiteX1-483" fmla="*/ 297180 w 4513241"/>
              <a:gd name="connsiteY1-484" fmla="*/ 675137 h 3098297"/>
              <a:gd name="connsiteX2-485" fmla="*/ 1104900 w 4513241"/>
              <a:gd name="connsiteY2-486" fmla="*/ 766577 h 3098297"/>
              <a:gd name="connsiteX3-487" fmla="*/ 2207260 w 4513241"/>
              <a:gd name="connsiteY3-488" fmla="*/ 17277 h 3098297"/>
              <a:gd name="connsiteX4-489" fmla="*/ 2918460 w 4513241"/>
              <a:gd name="connsiteY4-490" fmla="*/ 858017 h 3098297"/>
              <a:gd name="connsiteX5-491" fmla="*/ 4343400 w 4513241"/>
              <a:gd name="connsiteY5-492" fmla="*/ 911357 h 3098297"/>
              <a:gd name="connsiteX6-493" fmla="*/ 3985260 w 4513241"/>
              <a:gd name="connsiteY6-494" fmla="*/ 2092457 h 3098297"/>
              <a:gd name="connsiteX7-495" fmla="*/ 3909060 w 4513241"/>
              <a:gd name="connsiteY7-496" fmla="*/ 2770637 h 3098297"/>
              <a:gd name="connsiteX8-497" fmla="*/ 3208020 w 4513241"/>
              <a:gd name="connsiteY8-498" fmla="*/ 2839217 h 3098297"/>
              <a:gd name="connsiteX9-499" fmla="*/ 2491740 w 4513241"/>
              <a:gd name="connsiteY9-500" fmla="*/ 3098297 h 3098297"/>
              <a:gd name="connsiteX10-501" fmla="*/ 1958340 w 4513241"/>
              <a:gd name="connsiteY10-502" fmla="*/ 2846837 h 3098297"/>
              <a:gd name="connsiteX11-503" fmla="*/ 1463040 w 4513241"/>
              <a:gd name="connsiteY11-504" fmla="*/ 2999237 h 3098297"/>
              <a:gd name="connsiteX12-505" fmla="*/ 1120140 w 4513241"/>
              <a:gd name="connsiteY12-506" fmla="*/ 2633477 h 3098297"/>
              <a:gd name="connsiteX13-507" fmla="*/ 0 w 4513241"/>
              <a:gd name="connsiteY13-508" fmla="*/ 2671577 h 3098297"/>
              <a:gd name="connsiteX14-509" fmla="*/ 274320 w 4513241"/>
              <a:gd name="connsiteY14-510" fmla="*/ 1559057 h 3098297"/>
              <a:gd name="connsiteX0-511" fmla="*/ 274320 w 4513241"/>
              <a:gd name="connsiteY0-512" fmla="*/ 1559057 h 3098297"/>
              <a:gd name="connsiteX1-513" fmla="*/ 297180 w 4513241"/>
              <a:gd name="connsiteY1-514" fmla="*/ 675137 h 3098297"/>
              <a:gd name="connsiteX2-515" fmla="*/ 1104900 w 4513241"/>
              <a:gd name="connsiteY2-516" fmla="*/ 766577 h 3098297"/>
              <a:gd name="connsiteX3-517" fmla="*/ 2207260 w 4513241"/>
              <a:gd name="connsiteY3-518" fmla="*/ 17277 h 3098297"/>
              <a:gd name="connsiteX4-519" fmla="*/ 2918460 w 4513241"/>
              <a:gd name="connsiteY4-520" fmla="*/ 858017 h 3098297"/>
              <a:gd name="connsiteX5-521" fmla="*/ 4343400 w 4513241"/>
              <a:gd name="connsiteY5-522" fmla="*/ 911357 h 3098297"/>
              <a:gd name="connsiteX6-523" fmla="*/ 3985260 w 4513241"/>
              <a:gd name="connsiteY6-524" fmla="*/ 2092457 h 3098297"/>
              <a:gd name="connsiteX7-525" fmla="*/ 3909060 w 4513241"/>
              <a:gd name="connsiteY7-526" fmla="*/ 2770637 h 3098297"/>
              <a:gd name="connsiteX8-527" fmla="*/ 3208020 w 4513241"/>
              <a:gd name="connsiteY8-528" fmla="*/ 2839217 h 3098297"/>
              <a:gd name="connsiteX9-529" fmla="*/ 2491740 w 4513241"/>
              <a:gd name="connsiteY9-530" fmla="*/ 3098297 h 3098297"/>
              <a:gd name="connsiteX10-531" fmla="*/ 1958340 w 4513241"/>
              <a:gd name="connsiteY10-532" fmla="*/ 2846837 h 3098297"/>
              <a:gd name="connsiteX11-533" fmla="*/ 1463040 w 4513241"/>
              <a:gd name="connsiteY11-534" fmla="*/ 2999237 h 3098297"/>
              <a:gd name="connsiteX12-535" fmla="*/ 1120140 w 4513241"/>
              <a:gd name="connsiteY12-536" fmla="*/ 2633477 h 3098297"/>
              <a:gd name="connsiteX13-537" fmla="*/ 0 w 4513241"/>
              <a:gd name="connsiteY13-538" fmla="*/ 2671577 h 3098297"/>
              <a:gd name="connsiteX14-539" fmla="*/ 274320 w 4513241"/>
              <a:gd name="connsiteY14-540" fmla="*/ 1559057 h 3098297"/>
              <a:gd name="connsiteX0-541" fmla="*/ 274320 w 4513241"/>
              <a:gd name="connsiteY0-542" fmla="*/ 1559057 h 3098297"/>
              <a:gd name="connsiteX1-543" fmla="*/ 297180 w 4513241"/>
              <a:gd name="connsiteY1-544" fmla="*/ 675137 h 3098297"/>
              <a:gd name="connsiteX2-545" fmla="*/ 1104900 w 4513241"/>
              <a:gd name="connsiteY2-546" fmla="*/ 766577 h 3098297"/>
              <a:gd name="connsiteX3-547" fmla="*/ 2207260 w 4513241"/>
              <a:gd name="connsiteY3-548" fmla="*/ 17277 h 3098297"/>
              <a:gd name="connsiteX4-549" fmla="*/ 2918460 w 4513241"/>
              <a:gd name="connsiteY4-550" fmla="*/ 858017 h 3098297"/>
              <a:gd name="connsiteX5-551" fmla="*/ 4343400 w 4513241"/>
              <a:gd name="connsiteY5-552" fmla="*/ 911357 h 3098297"/>
              <a:gd name="connsiteX6-553" fmla="*/ 3985260 w 4513241"/>
              <a:gd name="connsiteY6-554" fmla="*/ 2092457 h 3098297"/>
              <a:gd name="connsiteX7-555" fmla="*/ 3909060 w 4513241"/>
              <a:gd name="connsiteY7-556" fmla="*/ 2770637 h 3098297"/>
              <a:gd name="connsiteX8-557" fmla="*/ 3208020 w 4513241"/>
              <a:gd name="connsiteY8-558" fmla="*/ 2839217 h 3098297"/>
              <a:gd name="connsiteX9-559" fmla="*/ 2491740 w 4513241"/>
              <a:gd name="connsiteY9-560" fmla="*/ 3098297 h 3098297"/>
              <a:gd name="connsiteX10-561" fmla="*/ 1958340 w 4513241"/>
              <a:gd name="connsiteY10-562" fmla="*/ 2846837 h 3098297"/>
              <a:gd name="connsiteX11-563" fmla="*/ 1463040 w 4513241"/>
              <a:gd name="connsiteY11-564" fmla="*/ 2999237 h 3098297"/>
              <a:gd name="connsiteX12-565" fmla="*/ 1120140 w 4513241"/>
              <a:gd name="connsiteY12-566" fmla="*/ 2633477 h 3098297"/>
              <a:gd name="connsiteX13-567" fmla="*/ 0 w 4513241"/>
              <a:gd name="connsiteY13-568" fmla="*/ 2671577 h 3098297"/>
              <a:gd name="connsiteX14-569" fmla="*/ 274320 w 4513241"/>
              <a:gd name="connsiteY14-570" fmla="*/ 1559057 h 3098297"/>
              <a:gd name="connsiteX0-571" fmla="*/ 274320 w 4513241"/>
              <a:gd name="connsiteY0-572" fmla="*/ 1559057 h 3098297"/>
              <a:gd name="connsiteX1-573" fmla="*/ 297180 w 4513241"/>
              <a:gd name="connsiteY1-574" fmla="*/ 675137 h 3098297"/>
              <a:gd name="connsiteX2-575" fmla="*/ 1104900 w 4513241"/>
              <a:gd name="connsiteY2-576" fmla="*/ 766577 h 3098297"/>
              <a:gd name="connsiteX3-577" fmla="*/ 2207260 w 4513241"/>
              <a:gd name="connsiteY3-578" fmla="*/ 17277 h 3098297"/>
              <a:gd name="connsiteX4-579" fmla="*/ 2918460 w 4513241"/>
              <a:gd name="connsiteY4-580" fmla="*/ 858017 h 3098297"/>
              <a:gd name="connsiteX5-581" fmla="*/ 4343400 w 4513241"/>
              <a:gd name="connsiteY5-582" fmla="*/ 911357 h 3098297"/>
              <a:gd name="connsiteX6-583" fmla="*/ 3985260 w 4513241"/>
              <a:gd name="connsiteY6-584" fmla="*/ 2092457 h 3098297"/>
              <a:gd name="connsiteX7-585" fmla="*/ 3909060 w 4513241"/>
              <a:gd name="connsiteY7-586" fmla="*/ 2770637 h 3098297"/>
              <a:gd name="connsiteX8-587" fmla="*/ 3208020 w 4513241"/>
              <a:gd name="connsiteY8-588" fmla="*/ 2839217 h 3098297"/>
              <a:gd name="connsiteX9-589" fmla="*/ 2491740 w 4513241"/>
              <a:gd name="connsiteY9-590" fmla="*/ 3098297 h 3098297"/>
              <a:gd name="connsiteX10-591" fmla="*/ 1958340 w 4513241"/>
              <a:gd name="connsiteY10-592" fmla="*/ 2846837 h 3098297"/>
              <a:gd name="connsiteX11-593" fmla="*/ 1463040 w 4513241"/>
              <a:gd name="connsiteY11-594" fmla="*/ 2999237 h 3098297"/>
              <a:gd name="connsiteX12-595" fmla="*/ 1120140 w 4513241"/>
              <a:gd name="connsiteY12-596" fmla="*/ 2633477 h 3098297"/>
              <a:gd name="connsiteX13-597" fmla="*/ 0 w 4513241"/>
              <a:gd name="connsiteY13-598" fmla="*/ 2671577 h 3098297"/>
              <a:gd name="connsiteX14-599" fmla="*/ 274320 w 4513241"/>
              <a:gd name="connsiteY14-600" fmla="*/ 1559057 h 3098297"/>
              <a:gd name="connsiteX0-601" fmla="*/ 274320 w 4556718"/>
              <a:gd name="connsiteY0-602" fmla="*/ 1559057 h 3098297"/>
              <a:gd name="connsiteX1-603" fmla="*/ 297180 w 4556718"/>
              <a:gd name="connsiteY1-604" fmla="*/ 675137 h 3098297"/>
              <a:gd name="connsiteX2-605" fmla="*/ 1104900 w 4556718"/>
              <a:gd name="connsiteY2-606" fmla="*/ 766577 h 3098297"/>
              <a:gd name="connsiteX3-607" fmla="*/ 2207260 w 4556718"/>
              <a:gd name="connsiteY3-608" fmla="*/ 17277 h 3098297"/>
              <a:gd name="connsiteX4-609" fmla="*/ 2918460 w 4556718"/>
              <a:gd name="connsiteY4-610" fmla="*/ 858017 h 3098297"/>
              <a:gd name="connsiteX5-611" fmla="*/ 4343400 w 4556718"/>
              <a:gd name="connsiteY5-612" fmla="*/ 911357 h 3098297"/>
              <a:gd name="connsiteX6-613" fmla="*/ 3985260 w 4556718"/>
              <a:gd name="connsiteY6-614" fmla="*/ 2092457 h 3098297"/>
              <a:gd name="connsiteX7-615" fmla="*/ 3909060 w 4556718"/>
              <a:gd name="connsiteY7-616" fmla="*/ 2770637 h 3098297"/>
              <a:gd name="connsiteX8-617" fmla="*/ 3208020 w 4556718"/>
              <a:gd name="connsiteY8-618" fmla="*/ 2839217 h 3098297"/>
              <a:gd name="connsiteX9-619" fmla="*/ 2491740 w 4556718"/>
              <a:gd name="connsiteY9-620" fmla="*/ 3098297 h 3098297"/>
              <a:gd name="connsiteX10-621" fmla="*/ 1958340 w 4556718"/>
              <a:gd name="connsiteY10-622" fmla="*/ 2846837 h 3098297"/>
              <a:gd name="connsiteX11-623" fmla="*/ 1463040 w 4556718"/>
              <a:gd name="connsiteY11-624" fmla="*/ 2999237 h 3098297"/>
              <a:gd name="connsiteX12-625" fmla="*/ 1120140 w 4556718"/>
              <a:gd name="connsiteY12-626" fmla="*/ 2633477 h 3098297"/>
              <a:gd name="connsiteX13-627" fmla="*/ 0 w 4556718"/>
              <a:gd name="connsiteY13-628" fmla="*/ 2671577 h 3098297"/>
              <a:gd name="connsiteX14-629" fmla="*/ 274320 w 4556718"/>
              <a:gd name="connsiteY14-630" fmla="*/ 1559057 h 3098297"/>
              <a:gd name="connsiteX0-631" fmla="*/ 274320 w 4483009"/>
              <a:gd name="connsiteY0-632" fmla="*/ 1559057 h 3098297"/>
              <a:gd name="connsiteX1-633" fmla="*/ 297180 w 4483009"/>
              <a:gd name="connsiteY1-634" fmla="*/ 675137 h 3098297"/>
              <a:gd name="connsiteX2-635" fmla="*/ 1104900 w 4483009"/>
              <a:gd name="connsiteY2-636" fmla="*/ 766577 h 3098297"/>
              <a:gd name="connsiteX3-637" fmla="*/ 2207260 w 4483009"/>
              <a:gd name="connsiteY3-638" fmla="*/ 17277 h 3098297"/>
              <a:gd name="connsiteX4-639" fmla="*/ 2918460 w 4483009"/>
              <a:gd name="connsiteY4-640" fmla="*/ 858017 h 3098297"/>
              <a:gd name="connsiteX5-641" fmla="*/ 4343400 w 4483009"/>
              <a:gd name="connsiteY5-642" fmla="*/ 911357 h 3098297"/>
              <a:gd name="connsiteX6-643" fmla="*/ 3985260 w 4483009"/>
              <a:gd name="connsiteY6-644" fmla="*/ 2092457 h 3098297"/>
              <a:gd name="connsiteX7-645" fmla="*/ 3909060 w 4483009"/>
              <a:gd name="connsiteY7-646" fmla="*/ 2770637 h 3098297"/>
              <a:gd name="connsiteX8-647" fmla="*/ 3208020 w 4483009"/>
              <a:gd name="connsiteY8-648" fmla="*/ 2839217 h 3098297"/>
              <a:gd name="connsiteX9-649" fmla="*/ 2491740 w 4483009"/>
              <a:gd name="connsiteY9-650" fmla="*/ 3098297 h 3098297"/>
              <a:gd name="connsiteX10-651" fmla="*/ 1958340 w 4483009"/>
              <a:gd name="connsiteY10-652" fmla="*/ 2846837 h 3098297"/>
              <a:gd name="connsiteX11-653" fmla="*/ 1463040 w 4483009"/>
              <a:gd name="connsiteY11-654" fmla="*/ 2999237 h 3098297"/>
              <a:gd name="connsiteX12-655" fmla="*/ 1120140 w 4483009"/>
              <a:gd name="connsiteY12-656" fmla="*/ 2633477 h 3098297"/>
              <a:gd name="connsiteX13-657" fmla="*/ 0 w 4483009"/>
              <a:gd name="connsiteY13-658" fmla="*/ 2671577 h 3098297"/>
              <a:gd name="connsiteX14-659" fmla="*/ 274320 w 4483009"/>
              <a:gd name="connsiteY14-660" fmla="*/ 1559057 h 3098297"/>
              <a:gd name="connsiteX0-661" fmla="*/ 274320 w 4491914"/>
              <a:gd name="connsiteY0-662" fmla="*/ 1559057 h 3098297"/>
              <a:gd name="connsiteX1-663" fmla="*/ 297180 w 4491914"/>
              <a:gd name="connsiteY1-664" fmla="*/ 675137 h 3098297"/>
              <a:gd name="connsiteX2-665" fmla="*/ 1104900 w 4491914"/>
              <a:gd name="connsiteY2-666" fmla="*/ 766577 h 3098297"/>
              <a:gd name="connsiteX3-667" fmla="*/ 2207260 w 4491914"/>
              <a:gd name="connsiteY3-668" fmla="*/ 17277 h 3098297"/>
              <a:gd name="connsiteX4-669" fmla="*/ 2918460 w 4491914"/>
              <a:gd name="connsiteY4-670" fmla="*/ 858017 h 3098297"/>
              <a:gd name="connsiteX5-671" fmla="*/ 4343400 w 4491914"/>
              <a:gd name="connsiteY5-672" fmla="*/ 911357 h 3098297"/>
              <a:gd name="connsiteX6-673" fmla="*/ 3985260 w 4491914"/>
              <a:gd name="connsiteY6-674" fmla="*/ 2092457 h 3098297"/>
              <a:gd name="connsiteX7-675" fmla="*/ 3909060 w 4491914"/>
              <a:gd name="connsiteY7-676" fmla="*/ 2770637 h 3098297"/>
              <a:gd name="connsiteX8-677" fmla="*/ 3208020 w 4491914"/>
              <a:gd name="connsiteY8-678" fmla="*/ 2839217 h 3098297"/>
              <a:gd name="connsiteX9-679" fmla="*/ 2491740 w 4491914"/>
              <a:gd name="connsiteY9-680" fmla="*/ 3098297 h 3098297"/>
              <a:gd name="connsiteX10-681" fmla="*/ 1958340 w 4491914"/>
              <a:gd name="connsiteY10-682" fmla="*/ 2846837 h 3098297"/>
              <a:gd name="connsiteX11-683" fmla="*/ 1463040 w 4491914"/>
              <a:gd name="connsiteY11-684" fmla="*/ 2999237 h 3098297"/>
              <a:gd name="connsiteX12-685" fmla="*/ 1120140 w 4491914"/>
              <a:gd name="connsiteY12-686" fmla="*/ 2633477 h 3098297"/>
              <a:gd name="connsiteX13-687" fmla="*/ 0 w 4491914"/>
              <a:gd name="connsiteY13-688" fmla="*/ 2671577 h 3098297"/>
              <a:gd name="connsiteX14-689" fmla="*/ 274320 w 4491914"/>
              <a:gd name="connsiteY14-690" fmla="*/ 1559057 h 3098297"/>
              <a:gd name="connsiteX0-691" fmla="*/ 274320 w 4491914"/>
              <a:gd name="connsiteY0-692" fmla="*/ 1559057 h 3098297"/>
              <a:gd name="connsiteX1-693" fmla="*/ 297180 w 4491914"/>
              <a:gd name="connsiteY1-694" fmla="*/ 675137 h 3098297"/>
              <a:gd name="connsiteX2-695" fmla="*/ 1104900 w 4491914"/>
              <a:gd name="connsiteY2-696" fmla="*/ 766577 h 3098297"/>
              <a:gd name="connsiteX3-697" fmla="*/ 2207260 w 4491914"/>
              <a:gd name="connsiteY3-698" fmla="*/ 17277 h 3098297"/>
              <a:gd name="connsiteX4-699" fmla="*/ 2918460 w 4491914"/>
              <a:gd name="connsiteY4-700" fmla="*/ 858017 h 3098297"/>
              <a:gd name="connsiteX5-701" fmla="*/ 4343400 w 4491914"/>
              <a:gd name="connsiteY5-702" fmla="*/ 911357 h 3098297"/>
              <a:gd name="connsiteX6-703" fmla="*/ 3985260 w 4491914"/>
              <a:gd name="connsiteY6-704" fmla="*/ 2092457 h 3098297"/>
              <a:gd name="connsiteX7-705" fmla="*/ 3909060 w 4491914"/>
              <a:gd name="connsiteY7-706" fmla="*/ 2770637 h 3098297"/>
              <a:gd name="connsiteX8-707" fmla="*/ 3208020 w 4491914"/>
              <a:gd name="connsiteY8-708" fmla="*/ 2839217 h 3098297"/>
              <a:gd name="connsiteX9-709" fmla="*/ 2491740 w 4491914"/>
              <a:gd name="connsiteY9-710" fmla="*/ 3098297 h 3098297"/>
              <a:gd name="connsiteX10-711" fmla="*/ 1958340 w 4491914"/>
              <a:gd name="connsiteY10-712" fmla="*/ 2846837 h 3098297"/>
              <a:gd name="connsiteX11-713" fmla="*/ 1463040 w 4491914"/>
              <a:gd name="connsiteY11-714" fmla="*/ 2999237 h 3098297"/>
              <a:gd name="connsiteX12-715" fmla="*/ 1120140 w 4491914"/>
              <a:gd name="connsiteY12-716" fmla="*/ 2633477 h 3098297"/>
              <a:gd name="connsiteX13-717" fmla="*/ 0 w 4491914"/>
              <a:gd name="connsiteY13-718" fmla="*/ 2671577 h 3098297"/>
              <a:gd name="connsiteX14-719" fmla="*/ 274320 w 4491914"/>
              <a:gd name="connsiteY14-720" fmla="*/ 1559057 h 3098297"/>
              <a:gd name="connsiteX0-721" fmla="*/ 274320 w 4491914"/>
              <a:gd name="connsiteY0-722" fmla="*/ 1559057 h 3098297"/>
              <a:gd name="connsiteX1-723" fmla="*/ 297180 w 4491914"/>
              <a:gd name="connsiteY1-724" fmla="*/ 675137 h 3098297"/>
              <a:gd name="connsiteX2-725" fmla="*/ 1104900 w 4491914"/>
              <a:gd name="connsiteY2-726" fmla="*/ 766577 h 3098297"/>
              <a:gd name="connsiteX3-727" fmla="*/ 2207260 w 4491914"/>
              <a:gd name="connsiteY3-728" fmla="*/ 17277 h 3098297"/>
              <a:gd name="connsiteX4-729" fmla="*/ 2918460 w 4491914"/>
              <a:gd name="connsiteY4-730" fmla="*/ 858017 h 3098297"/>
              <a:gd name="connsiteX5-731" fmla="*/ 4343400 w 4491914"/>
              <a:gd name="connsiteY5-732" fmla="*/ 911357 h 3098297"/>
              <a:gd name="connsiteX6-733" fmla="*/ 3985260 w 4491914"/>
              <a:gd name="connsiteY6-734" fmla="*/ 2092457 h 3098297"/>
              <a:gd name="connsiteX7-735" fmla="*/ 3909060 w 4491914"/>
              <a:gd name="connsiteY7-736" fmla="*/ 2770637 h 3098297"/>
              <a:gd name="connsiteX8-737" fmla="*/ 3208020 w 4491914"/>
              <a:gd name="connsiteY8-738" fmla="*/ 2839217 h 3098297"/>
              <a:gd name="connsiteX9-739" fmla="*/ 2491740 w 4491914"/>
              <a:gd name="connsiteY9-740" fmla="*/ 3098297 h 3098297"/>
              <a:gd name="connsiteX10-741" fmla="*/ 1958340 w 4491914"/>
              <a:gd name="connsiteY10-742" fmla="*/ 2846837 h 3098297"/>
              <a:gd name="connsiteX11-743" fmla="*/ 1463040 w 4491914"/>
              <a:gd name="connsiteY11-744" fmla="*/ 2999237 h 3098297"/>
              <a:gd name="connsiteX12-745" fmla="*/ 1120140 w 4491914"/>
              <a:gd name="connsiteY12-746" fmla="*/ 2633477 h 3098297"/>
              <a:gd name="connsiteX13-747" fmla="*/ 0 w 4491914"/>
              <a:gd name="connsiteY13-748" fmla="*/ 2671577 h 3098297"/>
              <a:gd name="connsiteX14-749" fmla="*/ 274320 w 4491914"/>
              <a:gd name="connsiteY14-750" fmla="*/ 1559057 h 3098297"/>
              <a:gd name="connsiteX0-751" fmla="*/ 274320 w 4491914"/>
              <a:gd name="connsiteY0-752" fmla="*/ 1559057 h 3098297"/>
              <a:gd name="connsiteX1-753" fmla="*/ 297180 w 4491914"/>
              <a:gd name="connsiteY1-754" fmla="*/ 675137 h 3098297"/>
              <a:gd name="connsiteX2-755" fmla="*/ 1104900 w 4491914"/>
              <a:gd name="connsiteY2-756" fmla="*/ 766577 h 3098297"/>
              <a:gd name="connsiteX3-757" fmla="*/ 2207260 w 4491914"/>
              <a:gd name="connsiteY3-758" fmla="*/ 17277 h 3098297"/>
              <a:gd name="connsiteX4-759" fmla="*/ 2918460 w 4491914"/>
              <a:gd name="connsiteY4-760" fmla="*/ 858017 h 3098297"/>
              <a:gd name="connsiteX5-761" fmla="*/ 4343400 w 4491914"/>
              <a:gd name="connsiteY5-762" fmla="*/ 911357 h 3098297"/>
              <a:gd name="connsiteX6-763" fmla="*/ 3985260 w 4491914"/>
              <a:gd name="connsiteY6-764" fmla="*/ 2092457 h 3098297"/>
              <a:gd name="connsiteX7-765" fmla="*/ 3888740 w 4491914"/>
              <a:gd name="connsiteY7-766" fmla="*/ 2760477 h 3098297"/>
              <a:gd name="connsiteX8-767" fmla="*/ 3208020 w 4491914"/>
              <a:gd name="connsiteY8-768" fmla="*/ 2839217 h 3098297"/>
              <a:gd name="connsiteX9-769" fmla="*/ 2491740 w 4491914"/>
              <a:gd name="connsiteY9-770" fmla="*/ 3098297 h 3098297"/>
              <a:gd name="connsiteX10-771" fmla="*/ 1958340 w 4491914"/>
              <a:gd name="connsiteY10-772" fmla="*/ 2846837 h 3098297"/>
              <a:gd name="connsiteX11-773" fmla="*/ 1463040 w 4491914"/>
              <a:gd name="connsiteY11-774" fmla="*/ 2999237 h 3098297"/>
              <a:gd name="connsiteX12-775" fmla="*/ 1120140 w 4491914"/>
              <a:gd name="connsiteY12-776" fmla="*/ 2633477 h 3098297"/>
              <a:gd name="connsiteX13-777" fmla="*/ 0 w 4491914"/>
              <a:gd name="connsiteY13-778" fmla="*/ 2671577 h 3098297"/>
              <a:gd name="connsiteX14-779" fmla="*/ 274320 w 4491914"/>
              <a:gd name="connsiteY14-780" fmla="*/ 1559057 h 3098297"/>
              <a:gd name="connsiteX0-781" fmla="*/ 274320 w 4491914"/>
              <a:gd name="connsiteY0-782" fmla="*/ 1559057 h 3098297"/>
              <a:gd name="connsiteX1-783" fmla="*/ 297180 w 4491914"/>
              <a:gd name="connsiteY1-784" fmla="*/ 675137 h 3098297"/>
              <a:gd name="connsiteX2-785" fmla="*/ 1104900 w 4491914"/>
              <a:gd name="connsiteY2-786" fmla="*/ 766577 h 3098297"/>
              <a:gd name="connsiteX3-787" fmla="*/ 2207260 w 4491914"/>
              <a:gd name="connsiteY3-788" fmla="*/ 17277 h 3098297"/>
              <a:gd name="connsiteX4-789" fmla="*/ 2918460 w 4491914"/>
              <a:gd name="connsiteY4-790" fmla="*/ 858017 h 3098297"/>
              <a:gd name="connsiteX5-791" fmla="*/ 4343400 w 4491914"/>
              <a:gd name="connsiteY5-792" fmla="*/ 911357 h 3098297"/>
              <a:gd name="connsiteX6-793" fmla="*/ 3985260 w 4491914"/>
              <a:gd name="connsiteY6-794" fmla="*/ 2092457 h 3098297"/>
              <a:gd name="connsiteX7-795" fmla="*/ 3888740 w 4491914"/>
              <a:gd name="connsiteY7-796" fmla="*/ 2760477 h 3098297"/>
              <a:gd name="connsiteX8-797" fmla="*/ 3208020 w 4491914"/>
              <a:gd name="connsiteY8-798" fmla="*/ 2839217 h 3098297"/>
              <a:gd name="connsiteX9-799" fmla="*/ 2491740 w 4491914"/>
              <a:gd name="connsiteY9-800" fmla="*/ 3098297 h 3098297"/>
              <a:gd name="connsiteX10-801" fmla="*/ 1958340 w 4491914"/>
              <a:gd name="connsiteY10-802" fmla="*/ 2846837 h 3098297"/>
              <a:gd name="connsiteX11-803" fmla="*/ 1463040 w 4491914"/>
              <a:gd name="connsiteY11-804" fmla="*/ 2999237 h 3098297"/>
              <a:gd name="connsiteX12-805" fmla="*/ 1120140 w 4491914"/>
              <a:gd name="connsiteY12-806" fmla="*/ 2633477 h 3098297"/>
              <a:gd name="connsiteX13-807" fmla="*/ 0 w 4491914"/>
              <a:gd name="connsiteY13-808" fmla="*/ 2671577 h 3098297"/>
              <a:gd name="connsiteX14-809" fmla="*/ 274320 w 4491914"/>
              <a:gd name="connsiteY14-810" fmla="*/ 1559057 h 3098297"/>
              <a:gd name="connsiteX0-811" fmla="*/ 274320 w 4491914"/>
              <a:gd name="connsiteY0-812" fmla="*/ 1559057 h 3098297"/>
              <a:gd name="connsiteX1-813" fmla="*/ 297180 w 4491914"/>
              <a:gd name="connsiteY1-814" fmla="*/ 675137 h 3098297"/>
              <a:gd name="connsiteX2-815" fmla="*/ 1104900 w 4491914"/>
              <a:gd name="connsiteY2-816" fmla="*/ 766577 h 3098297"/>
              <a:gd name="connsiteX3-817" fmla="*/ 2207260 w 4491914"/>
              <a:gd name="connsiteY3-818" fmla="*/ 17277 h 3098297"/>
              <a:gd name="connsiteX4-819" fmla="*/ 2918460 w 4491914"/>
              <a:gd name="connsiteY4-820" fmla="*/ 858017 h 3098297"/>
              <a:gd name="connsiteX5-821" fmla="*/ 4343400 w 4491914"/>
              <a:gd name="connsiteY5-822" fmla="*/ 911357 h 3098297"/>
              <a:gd name="connsiteX6-823" fmla="*/ 3985260 w 4491914"/>
              <a:gd name="connsiteY6-824" fmla="*/ 2092457 h 3098297"/>
              <a:gd name="connsiteX7-825" fmla="*/ 3888740 w 4491914"/>
              <a:gd name="connsiteY7-826" fmla="*/ 2760477 h 3098297"/>
              <a:gd name="connsiteX8-827" fmla="*/ 3208020 w 4491914"/>
              <a:gd name="connsiteY8-828" fmla="*/ 2839217 h 3098297"/>
              <a:gd name="connsiteX9-829" fmla="*/ 2491740 w 4491914"/>
              <a:gd name="connsiteY9-830" fmla="*/ 3098297 h 3098297"/>
              <a:gd name="connsiteX10-831" fmla="*/ 1958340 w 4491914"/>
              <a:gd name="connsiteY10-832" fmla="*/ 2846837 h 3098297"/>
              <a:gd name="connsiteX11-833" fmla="*/ 1463040 w 4491914"/>
              <a:gd name="connsiteY11-834" fmla="*/ 2999237 h 3098297"/>
              <a:gd name="connsiteX12-835" fmla="*/ 1120140 w 4491914"/>
              <a:gd name="connsiteY12-836" fmla="*/ 2633477 h 3098297"/>
              <a:gd name="connsiteX13-837" fmla="*/ 0 w 4491914"/>
              <a:gd name="connsiteY13-838" fmla="*/ 2671577 h 3098297"/>
              <a:gd name="connsiteX14-839" fmla="*/ 274320 w 4491914"/>
              <a:gd name="connsiteY14-840" fmla="*/ 1559057 h 3098297"/>
              <a:gd name="connsiteX0-841" fmla="*/ 274320 w 4491914"/>
              <a:gd name="connsiteY0-842" fmla="*/ 1559057 h 3098297"/>
              <a:gd name="connsiteX1-843" fmla="*/ 297180 w 4491914"/>
              <a:gd name="connsiteY1-844" fmla="*/ 675137 h 3098297"/>
              <a:gd name="connsiteX2-845" fmla="*/ 1104900 w 4491914"/>
              <a:gd name="connsiteY2-846" fmla="*/ 766577 h 3098297"/>
              <a:gd name="connsiteX3-847" fmla="*/ 2207260 w 4491914"/>
              <a:gd name="connsiteY3-848" fmla="*/ 17277 h 3098297"/>
              <a:gd name="connsiteX4-849" fmla="*/ 2918460 w 4491914"/>
              <a:gd name="connsiteY4-850" fmla="*/ 858017 h 3098297"/>
              <a:gd name="connsiteX5-851" fmla="*/ 4343400 w 4491914"/>
              <a:gd name="connsiteY5-852" fmla="*/ 911357 h 3098297"/>
              <a:gd name="connsiteX6-853" fmla="*/ 3985260 w 4491914"/>
              <a:gd name="connsiteY6-854" fmla="*/ 2092457 h 3098297"/>
              <a:gd name="connsiteX7-855" fmla="*/ 3888740 w 4491914"/>
              <a:gd name="connsiteY7-856" fmla="*/ 2760477 h 3098297"/>
              <a:gd name="connsiteX8-857" fmla="*/ 3208020 w 4491914"/>
              <a:gd name="connsiteY8-858" fmla="*/ 2839217 h 3098297"/>
              <a:gd name="connsiteX9-859" fmla="*/ 2491740 w 4491914"/>
              <a:gd name="connsiteY9-860" fmla="*/ 3098297 h 3098297"/>
              <a:gd name="connsiteX10-861" fmla="*/ 1958340 w 4491914"/>
              <a:gd name="connsiteY10-862" fmla="*/ 2846837 h 3098297"/>
              <a:gd name="connsiteX11-863" fmla="*/ 1463040 w 4491914"/>
              <a:gd name="connsiteY11-864" fmla="*/ 2999237 h 3098297"/>
              <a:gd name="connsiteX12-865" fmla="*/ 1120140 w 4491914"/>
              <a:gd name="connsiteY12-866" fmla="*/ 2633477 h 3098297"/>
              <a:gd name="connsiteX13-867" fmla="*/ 0 w 4491914"/>
              <a:gd name="connsiteY13-868" fmla="*/ 2671577 h 3098297"/>
              <a:gd name="connsiteX14-869" fmla="*/ 274320 w 4491914"/>
              <a:gd name="connsiteY14-870" fmla="*/ 1559057 h 3098297"/>
              <a:gd name="connsiteX0-871" fmla="*/ 274320 w 4491914"/>
              <a:gd name="connsiteY0-872" fmla="*/ 1559057 h 3120338"/>
              <a:gd name="connsiteX1-873" fmla="*/ 297180 w 4491914"/>
              <a:gd name="connsiteY1-874" fmla="*/ 675137 h 3120338"/>
              <a:gd name="connsiteX2-875" fmla="*/ 1104900 w 4491914"/>
              <a:gd name="connsiteY2-876" fmla="*/ 766577 h 3120338"/>
              <a:gd name="connsiteX3-877" fmla="*/ 2207260 w 4491914"/>
              <a:gd name="connsiteY3-878" fmla="*/ 17277 h 3120338"/>
              <a:gd name="connsiteX4-879" fmla="*/ 2918460 w 4491914"/>
              <a:gd name="connsiteY4-880" fmla="*/ 858017 h 3120338"/>
              <a:gd name="connsiteX5-881" fmla="*/ 4343400 w 4491914"/>
              <a:gd name="connsiteY5-882" fmla="*/ 911357 h 3120338"/>
              <a:gd name="connsiteX6-883" fmla="*/ 3985260 w 4491914"/>
              <a:gd name="connsiteY6-884" fmla="*/ 2092457 h 3120338"/>
              <a:gd name="connsiteX7-885" fmla="*/ 3888740 w 4491914"/>
              <a:gd name="connsiteY7-886" fmla="*/ 2760477 h 3120338"/>
              <a:gd name="connsiteX8-887" fmla="*/ 3208020 w 4491914"/>
              <a:gd name="connsiteY8-888" fmla="*/ 2839217 h 3120338"/>
              <a:gd name="connsiteX9-889" fmla="*/ 2491740 w 4491914"/>
              <a:gd name="connsiteY9-890" fmla="*/ 3098297 h 3120338"/>
              <a:gd name="connsiteX10-891" fmla="*/ 1958340 w 4491914"/>
              <a:gd name="connsiteY10-892" fmla="*/ 2846837 h 3120338"/>
              <a:gd name="connsiteX11-893" fmla="*/ 1463040 w 4491914"/>
              <a:gd name="connsiteY11-894" fmla="*/ 2999237 h 3120338"/>
              <a:gd name="connsiteX12-895" fmla="*/ 1120140 w 4491914"/>
              <a:gd name="connsiteY12-896" fmla="*/ 2633477 h 3120338"/>
              <a:gd name="connsiteX13-897" fmla="*/ 0 w 4491914"/>
              <a:gd name="connsiteY13-898" fmla="*/ 2671577 h 3120338"/>
              <a:gd name="connsiteX14-899" fmla="*/ 274320 w 4491914"/>
              <a:gd name="connsiteY14-900" fmla="*/ 1559057 h 3120338"/>
              <a:gd name="connsiteX0-901" fmla="*/ 274320 w 4491914"/>
              <a:gd name="connsiteY0-902" fmla="*/ 1559057 h 3100262"/>
              <a:gd name="connsiteX1-903" fmla="*/ 297180 w 4491914"/>
              <a:gd name="connsiteY1-904" fmla="*/ 675137 h 3100262"/>
              <a:gd name="connsiteX2-905" fmla="*/ 1104900 w 4491914"/>
              <a:gd name="connsiteY2-906" fmla="*/ 766577 h 3100262"/>
              <a:gd name="connsiteX3-907" fmla="*/ 2207260 w 4491914"/>
              <a:gd name="connsiteY3-908" fmla="*/ 17277 h 3100262"/>
              <a:gd name="connsiteX4-909" fmla="*/ 2918460 w 4491914"/>
              <a:gd name="connsiteY4-910" fmla="*/ 858017 h 3100262"/>
              <a:gd name="connsiteX5-911" fmla="*/ 4343400 w 4491914"/>
              <a:gd name="connsiteY5-912" fmla="*/ 911357 h 3100262"/>
              <a:gd name="connsiteX6-913" fmla="*/ 3985260 w 4491914"/>
              <a:gd name="connsiteY6-914" fmla="*/ 2092457 h 3100262"/>
              <a:gd name="connsiteX7-915" fmla="*/ 3888740 w 4491914"/>
              <a:gd name="connsiteY7-916" fmla="*/ 2760477 h 3100262"/>
              <a:gd name="connsiteX8-917" fmla="*/ 3208020 w 4491914"/>
              <a:gd name="connsiteY8-918" fmla="*/ 2839217 h 3100262"/>
              <a:gd name="connsiteX9-919" fmla="*/ 2491740 w 4491914"/>
              <a:gd name="connsiteY9-920" fmla="*/ 3098297 h 3100262"/>
              <a:gd name="connsiteX10-921" fmla="*/ 1958340 w 4491914"/>
              <a:gd name="connsiteY10-922" fmla="*/ 2846837 h 3100262"/>
              <a:gd name="connsiteX11-923" fmla="*/ 1463040 w 4491914"/>
              <a:gd name="connsiteY11-924" fmla="*/ 2999237 h 3100262"/>
              <a:gd name="connsiteX12-925" fmla="*/ 1120140 w 4491914"/>
              <a:gd name="connsiteY12-926" fmla="*/ 2633477 h 3100262"/>
              <a:gd name="connsiteX13-927" fmla="*/ 0 w 4491914"/>
              <a:gd name="connsiteY13-928" fmla="*/ 2671577 h 3100262"/>
              <a:gd name="connsiteX14-929" fmla="*/ 274320 w 4491914"/>
              <a:gd name="connsiteY14-930" fmla="*/ 1559057 h 3100262"/>
              <a:gd name="connsiteX0-931" fmla="*/ 274320 w 4491914"/>
              <a:gd name="connsiteY0-932" fmla="*/ 1559057 h 3100262"/>
              <a:gd name="connsiteX1-933" fmla="*/ 297180 w 4491914"/>
              <a:gd name="connsiteY1-934" fmla="*/ 675137 h 3100262"/>
              <a:gd name="connsiteX2-935" fmla="*/ 1104900 w 4491914"/>
              <a:gd name="connsiteY2-936" fmla="*/ 766577 h 3100262"/>
              <a:gd name="connsiteX3-937" fmla="*/ 2207260 w 4491914"/>
              <a:gd name="connsiteY3-938" fmla="*/ 17277 h 3100262"/>
              <a:gd name="connsiteX4-939" fmla="*/ 2918460 w 4491914"/>
              <a:gd name="connsiteY4-940" fmla="*/ 858017 h 3100262"/>
              <a:gd name="connsiteX5-941" fmla="*/ 4343400 w 4491914"/>
              <a:gd name="connsiteY5-942" fmla="*/ 911357 h 3100262"/>
              <a:gd name="connsiteX6-943" fmla="*/ 3985260 w 4491914"/>
              <a:gd name="connsiteY6-944" fmla="*/ 2092457 h 3100262"/>
              <a:gd name="connsiteX7-945" fmla="*/ 3888740 w 4491914"/>
              <a:gd name="connsiteY7-946" fmla="*/ 2760477 h 3100262"/>
              <a:gd name="connsiteX8-947" fmla="*/ 3208020 w 4491914"/>
              <a:gd name="connsiteY8-948" fmla="*/ 2839217 h 3100262"/>
              <a:gd name="connsiteX9-949" fmla="*/ 2410460 w 4491914"/>
              <a:gd name="connsiteY9-950" fmla="*/ 3098297 h 3100262"/>
              <a:gd name="connsiteX10-951" fmla="*/ 1958340 w 4491914"/>
              <a:gd name="connsiteY10-952" fmla="*/ 2846837 h 3100262"/>
              <a:gd name="connsiteX11-953" fmla="*/ 1463040 w 4491914"/>
              <a:gd name="connsiteY11-954" fmla="*/ 2999237 h 3100262"/>
              <a:gd name="connsiteX12-955" fmla="*/ 1120140 w 4491914"/>
              <a:gd name="connsiteY12-956" fmla="*/ 2633477 h 3100262"/>
              <a:gd name="connsiteX13-957" fmla="*/ 0 w 4491914"/>
              <a:gd name="connsiteY13-958" fmla="*/ 2671577 h 3100262"/>
              <a:gd name="connsiteX14-959" fmla="*/ 274320 w 4491914"/>
              <a:gd name="connsiteY14-960" fmla="*/ 1559057 h 3100262"/>
              <a:gd name="connsiteX0-961" fmla="*/ 274320 w 4491914"/>
              <a:gd name="connsiteY0-962" fmla="*/ 1559057 h 3099586"/>
              <a:gd name="connsiteX1-963" fmla="*/ 297180 w 4491914"/>
              <a:gd name="connsiteY1-964" fmla="*/ 675137 h 3099586"/>
              <a:gd name="connsiteX2-965" fmla="*/ 1104900 w 4491914"/>
              <a:gd name="connsiteY2-966" fmla="*/ 766577 h 3099586"/>
              <a:gd name="connsiteX3-967" fmla="*/ 2207260 w 4491914"/>
              <a:gd name="connsiteY3-968" fmla="*/ 17277 h 3099586"/>
              <a:gd name="connsiteX4-969" fmla="*/ 2918460 w 4491914"/>
              <a:gd name="connsiteY4-970" fmla="*/ 858017 h 3099586"/>
              <a:gd name="connsiteX5-971" fmla="*/ 4343400 w 4491914"/>
              <a:gd name="connsiteY5-972" fmla="*/ 911357 h 3099586"/>
              <a:gd name="connsiteX6-973" fmla="*/ 3985260 w 4491914"/>
              <a:gd name="connsiteY6-974" fmla="*/ 2092457 h 3099586"/>
              <a:gd name="connsiteX7-975" fmla="*/ 3888740 w 4491914"/>
              <a:gd name="connsiteY7-976" fmla="*/ 2760477 h 3099586"/>
              <a:gd name="connsiteX8-977" fmla="*/ 3208020 w 4491914"/>
              <a:gd name="connsiteY8-978" fmla="*/ 2839217 h 3099586"/>
              <a:gd name="connsiteX9-979" fmla="*/ 2410460 w 4491914"/>
              <a:gd name="connsiteY9-980" fmla="*/ 3098297 h 3099586"/>
              <a:gd name="connsiteX10-981" fmla="*/ 1958340 w 4491914"/>
              <a:gd name="connsiteY10-982" fmla="*/ 2846837 h 3099586"/>
              <a:gd name="connsiteX11-983" fmla="*/ 1463040 w 4491914"/>
              <a:gd name="connsiteY11-984" fmla="*/ 2999237 h 3099586"/>
              <a:gd name="connsiteX12-985" fmla="*/ 1120140 w 4491914"/>
              <a:gd name="connsiteY12-986" fmla="*/ 2633477 h 3099586"/>
              <a:gd name="connsiteX13-987" fmla="*/ 0 w 4491914"/>
              <a:gd name="connsiteY13-988" fmla="*/ 2671577 h 3099586"/>
              <a:gd name="connsiteX14-989" fmla="*/ 274320 w 4491914"/>
              <a:gd name="connsiteY14-990" fmla="*/ 1559057 h 3099586"/>
              <a:gd name="connsiteX0-991" fmla="*/ 274320 w 4491914"/>
              <a:gd name="connsiteY0-992" fmla="*/ 1559057 h 3099882"/>
              <a:gd name="connsiteX1-993" fmla="*/ 297180 w 4491914"/>
              <a:gd name="connsiteY1-994" fmla="*/ 675137 h 3099882"/>
              <a:gd name="connsiteX2-995" fmla="*/ 1104900 w 4491914"/>
              <a:gd name="connsiteY2-996" fmla="*/ 766577 h 3099882"/>
              <a:gd name="connsiteX3-997" fmla="*/ 2207260 w 4491914"/>
              <a:gd name="connsiteY3-998" fmla="*/ 17277 h 3099882"/>
              <a:gd name="connsiteX4-999" fmla="*/ 2918460 w 4491914"/>
              <a:gd name="connsiteY4-1000" fmla="*/ 858017 h 3099882"/>
              <a:gd name="connsiteX5-1001" fmla="*/ 4343400 w 4491914"/>
              <a:gd name="connsiteY5-1002" fmla="*/ 911357 h 3099882"/>
              <a:gd name="connsiteX6-1003" fmla="*/ 3985260 w 4491914"/>
              <a:gd name="connsiteY6-1004" fmla="*/ 2092457 h 3099882"/>
              <a:gd name="connsiteX7-1005" fmla="*/ 3888740 w 4491914"/>
              <a:gd name="connsiteY7-1006" fmla="*/ 2760477 h 3099882"/>
              <a:gd name="connsiteX8-1007" fmla="*/ 3208020 w 4491914"/>
              <a:gd name="connsiteY8-1008" fmla="*/ 2839217 h 3099882"/>
              <a:gd name="connsiteX9-1009" fmla="*/ 2410460 w 4491914"/>
              <a:gd name="connsiteY9-1010" fmla="*/ 3098297 h 3099882"/>
              <a:gd name="connsiteX10-1011" fmla="*/ 1958340 w 4491914"/>
              <a:gd name="connsiteY10-1012" fmla="*/ 2846837 h 3099882"/>
              <a:gd name="connsiteX11-1013" fmla="*/ 1463040 w 4491914"/>
              <a:gd name="connsiteY11-1014" fmla="*/ 2999237 h 3099882"/>
              <a:gd name="connsiteX12-1015" fmla="*/ 1120140 w 4491914"/>
              <a:gd name="connsiteY12-1016" fmla="*/ 2633477 h 3099882"/>
              <a:gd name="connsiteX13-1017" fmla="*/ 0 w 4491914"/>
              <a:gd name="connsiteY13-1018" fmla="*/ 2671577 h 3099882"/>
              <a:gd name="connsiteX14-1019" fmla="*/ 274320 w 4491914"/>
              <a:gd name="connsiteY14-1020" fmla="*/ 1559057 h 3099882"/>
              <a:gd name="connsiteX0-1021" fmla="*/ 274320 w 4491914"/>
              <a:gd name="connsiteY0-1022" fmla="*/ 1559057 h 3099882"/>
              <a:gd name="connsiteX1-1023" fmla="*/ 297180 w 4491914"/>
              <a:gd name="connsiteY1-1024" fmla="*/ 675137 h 3099882"/>
              <a:gd name="connsiteX2-1025" fmla="*/ 1104900 w 4491914"/>
              <a:gd name="connsiteY2-1026" fmla="*/ 766577 h 3099882"/>
              <a:gd name="connsiteX3-1027" fmla="*/ 2207260 w 4491914"/>
              <a:gd name="connsiteY3-1028" fmla="*/ 17277 h 3099882"/>
              <a:gd name="connsiteX4-1029" fmla="*/ 2918460 w 4491914"/>
              <a:gd name="connsiteY4-1030" fmla="*/ 858017 h 3099882"/>
              <a:gd name="connsiteX5-1031" fmla="*/ 4343400 w 4491914"/>
              <a:gd name="connsiteY5-1032" fmla="*/ 911357 h 3099882"/>
              <a:gd name="connsiteX6-1033" fmla="*/ 3985260 w 4491914"/>
              <a:gd name="connsiteY6-1034" fmla="*/ 2092457 h 3099882"/>
              <a:gd name="connsiteX7-1035" fmla="*/ 3888740 w 4491914"/>
              <a:gd name="connsiteY7-1036" fmla="*/ 2760477 h 3099882"/>
              <a:gd name="connsiteX8-1037" fmla="*/ 3208020 w 4491914"/>
              <a:gd name="connsiteY8-1038" fmla="*/ 2839217 h 3099882"/>
              <a:gd name="connsiteX9-1039" fmla="*/ 2410460 w 4491914"/>
              <a:gd name="connsiteY9-1040" fmla="*/ 3098297 h 3099882"/>
              <a:gd name="connsiteX10-1041" fmla="*/ 1958340 w 4491914"/>
              <a:gd name="connsiteY10-1042" fmla="*/ 2846837 h 3099882"/>
              <a:gd name="connsiteX11-1043" fmla="*/ 1463040 w 4491914"/>
              <a:gd name="connsiteY11-1044" fmla="*/ 2999237 h 3099882"/>
              <a:gd name="connsiteX12-1045" fmla="*/ 1120140 w 4491914"/>
              <a:gd name="connsiteY12-1046" fmla="*/ 2633477 h 3099882"/>
              <a:gd name="connsiteX13-1047" fmla="*/ 0 w 4491914"/>
              <a:gd name="connsiteY13-1048" fmla="*/ 2671577 h 3099882"/>
              <a:gd name="connsiteX14-1049" fmla="*/ 274320 w 4491914"/>
              <a:gd name="connsiteY14-1050" fmla="*/ 1559057 h 3099882"/>
              <a:gd name="connsiteX0-1051" fmla="*/ 274320 w 4491914"/>
              <a:gd name="connsiteY0-1052" fmla="*/ 1559057 h 3099882"/>
              <a:gd name="connsiteX1-1053" fmla="*/ 297180 w 4491914"/>
              <a:gd name="connsiteY1-1054" fmla="*/ 675137 h 3099882"/>
              <a:gd name="connsiteX2-1055" fmla="*/ 1104900 w 4491914"/>
              <a:gd name="connsiteY2-1056" fmla="*/ 766577 h 3099882"/>
              <a:gd name="connsiteX3-1057" fmla="*/ 2207260 w 4491914"/>
              <a:gd name="connsiteY3-1058" fmla="*/ 17277 h 3099882"/>
              <a:gd name="connsiteX4-1059" fmla="*/ 2918460 w 4491914"/>
              <a:gd name="connsiteY4-1060" fmla="*/ 858017 h 3099882"/>
              <a:gd name="connsiteX5-1061" fmla="*/ 4343400 w 4491914"/>
              <a:gd name="connsiteY5-1062" fmla="*/ 911357 h 3099882"/>
              <a:gd name="connsiteX6-1063" fmla="*/ 3985260 w 4491914"/>
              <a:gd name="connsiteY6-1064" fmla="*/ 2092457 h 3099882"/>
              <a:gd name="connsiteX7-1065" fmla="*/ 3888740 w 4491914"/>
              <a:gd name="connsiteY7-1066" fmla="*/ 2760477 h 3099882"/>
              <a:gd name="connsiteX8-1067" fmla="*/ 3208020 w 4491914"/>
              <a:gd name="connsiteY8-1068" fmla="*/ 2839217 h 3099882"/>
              <a:gd name="connsiteX9-1069" fmla="*/ 2410460 w 4491914"/>
              <a:gd name="connsiteY9-1070" fmla="*/ 3098297 h 3099882"/>
              <a:gd name="connsiteX10-1071" fmla="*/ 1958340 w 4491914"/>
              <a:gd name="connsiteY10-1072" fmla="*/ 2846837 h 3099882"/>
              <a:gd name="connsiteX11-1073" fmla="*/ 1463040 w 4491914"/>
              <a:gd name="connsiteY11-1074" fmla="*/ 2999237 h 3099882"/>
              <a:gd name="connsiteX12-1075" fmla="*/ 1120140 w 4491914"/>
              <a:gd name="connsiteY12-1076" fmla="*/ 2633477 h 3099882"/>
              <a:gd name="connsiteX13-1077" fmla="*/ 0 w 4491914"/>
              <a:gd name="connsiteY13-1078" fmla="*/ 2671577 h 3099882"/>
              <a:gd name="connsiteX14-1079" fmla="*/ 274320 w 4491914"/>
              <a:gd name="connsiteY14-1080" fmla="*/ 1559057 h 3099882"/>
              <a:gd name="connsiteX0-1081" fmla="*/ 274320 w 4491914"/>
              <a:gd name="connsiteY0-1082" fmla="*/ 1559057 h 3099882"/>
              <a:gd name="connsiteX1-1083" fmla="*/ 297180 w 4491914"/>
              <a:gd name="connsiteY1-1084" fmla="*/ 675137 h 3099882"/>
              <a:gd name="connsiteX2-1085" fmla="*/ 1104900 w 4491914"/>
              <a:gd name="connsiteY2-1086" fmla="*/ 766577 h 3099882"/>
              <a:gd name="connsiteX3-1087" fmla="*/ 2207260 w 4491914"/>
              <a:gd name="connsiteY3-1088" fmla="*/ 17277 h 3099882"/>
              <a:gd name="connsiteX4-1089" fmla="*/ 2918460 w 4491914"/>
              <a:gd name="connsiteY4-1090" fmla="*/ 858017 h 3099882"/>
              <a:gd name="connsiteX5-1091" fmla="*/ 4343400 w 4491914"/>
              <a:gd name="connsiteY5-1092" fmla="*/ 911357 h 3099882"/>
              <a:gd name="connsiteX6-1093" fmla="*/ 3985260 w 4491914"/>
              <a:gd name="connsiteY6-1094" fmla="*/ 2092457 h 3099882"/>
              <a:gd name="connsiteX7-1095" fmla="*/ 3888740 w 4491914"/>
              <a:gd name="connsiteY7-1096" fmla="*/ 2760477 h 3099882"/>
              <a:gd name="connsiteX8-1097" fmla="*/ 3208020 w 4491914"/>
              <a:gd name="connsiteY8-1098" fmla="*/ 2839217 h 3099882"/>
              <a:gd name="connsiteX9-1099" fmla="*/ 2410460 w 4491914"/>
              <a:gd name="connsiteY9-1100" fmla="*/ 3098297 h 3099882"/>
              <a:gd name="connsiteX10-1101" fmla="*/ 1958340 w 4491914"/>
              <a:gd name="connsiteY10-1102" fmla="*/ 2846837 h 3099882"/>
              <a:gd name="connsiteX11-1103" fmla="*/ 1463040 w 4491914"/>
              <a:gd name="connsiteY11-1104" fmla="*/ 2999237 h 3099882"/>
              <a:gd name="connsiteX12-1105" fmla="*/ 1120140 w 4491914"/>
              <a:gd name="connsiteY12-1106" fmla="*/ 2633477 h 3099882"/>
              <a:gd name="connsiteX13-1107" fmla="*/ 0 w 4491914"/>
              <a:gd name="connsiteY13-1108" fmla="*/ 2671577 h 3099882"/>
              <a:gd name="connsiteX14-1109" fmla="*/ 274320 w 4491914"/>
              <a:gd name="connsiteY14-1110" fmla="*/ 1559057 h 3099882"/>
              <a:gd name="connsiteX0-1111" fmla="*/ 274320 w 4491914"/>
              <a:gd name="connsiteY0-1112" fmla="*/ 1559057 h 3099882"/>
              <a:gd name="connsiteX1-1113" fmla="*/ 297180 w 4491914"/>
              <a:gd name="connsiteY1-1114" fmla="*/ 675137 h 3099882"/>
              <a:gd name="connsiteX2-1115" fmla="*/ 1104900 w 4491914"/>
              <a:gd name="connsiteY2-1116" fmla="*/ 766577 h 3099882"/>
              <a:gd name="connsiteX3-1117" fmla="*/ 2207260 w 4491914"/>
              <a:gd name="connsiteY3-1118" fmla="*/ 17277 h 3099882"/>
              <a:gd name="connsiteX4-1119" fmla="*/ 2918460 w 4491914"/>
              <a:gd name="connsiteY4-1120" fmla="*/ 858017 h 3099882"/>
              <a:gd name="connsiteX5-1121" fmla="*/ 4343400 w 4491914"/>
              <a:gd name="connsiteY5-1122" fmla="*/ 911357 h 3099882"/>
              <a:gd name="connsiteX6-1123" fmla="*/ 3985260 w 4491914"/>
              <a:gd name="connsiteY6-1124" fmla="*/ 2092457 h 3099882"/>
              <a:gd name="connsiteX7-1125" fmla="*/ 3888740 w 4491914"/>
              <a:gd name="connsiteY7-1126" fmla="*/ 2760477 h 3099882"/>
              <a:gd name="connsiteX8-1127" fmla="*/ 3208020 w 4491914"/>
              <a:gd name="connsiteY8-1128" fmla="*/ 2839217 h 3099882"/>
              <a:gd name="connsiteX9-1129" fmla="*/ 2410460 w 4491914"/>
              <a:gd name="connsiteY9-1130" fmla="*/ 3098297 h 3099882"/>
              <a:gd name="connsiteX10-1131" fmla="*/ 1958340 w 4491914"/>
              <a:gd name="connsiteY10-1132" fmla="*/ 2846837 h 3099882"/>
              <a:gd name="connsiteX11-1133" fmla="*/ 1463040 w 4491914"/>
              <a:gd name="connsiteY11-1134" fmla="*/ 2999237 h 3099882"/>
              <a:gd name="connsiteX12-1135" fmla="*/ 1120140 w 4491914"/>
              <a:gd name="connsiteY12-1136" fmla="*/ 2633477 h 3099882"/>
              <a:gd name="connsiteX13-1137" fmla="*/ 0 w 4491914"/>
              <a:gd name="connsiteY13-1138" fmla="*/ 2671577 h 3099882"/>
              <a:gd name="connsiteX14-1139" fmla="*/ 274320 w 4491914"/>
              <a:gd name="connsiteY14-1140" fmla="*/ 1559057 h 3099882"/>
              <a:gd name="connsiteX0-1141" fmla="*/ 274320 w 4491914"/>
              <a:gd name="connsiteY0-1142" fmla="*/ 1559057 h 3099882"/>
              <a:gd name="connsiteX1-1143" fmla="*/ 297180 w 4491914"/>
              <a:gd name="connsiteY1-1144" fmla="*/ 675137 h 3099882"/>
              <a:gd name="connsiteX2-1145" fmla="*/ 1104900 w 4491914"/>
              <a:gd name="connsiteY2-1146" fmla="*/ 766577 h 3099882"/>
              <a:gd name="connsiteX3-1147" fmla="*/ 2207260 w 4491914"/>
              <a:gd name="connsiteY3-1148" fmla="*/ 17277 h 3099882"/>
              <a:gd name="connsiteX4-1149" fmla="*/ 2918460 w 4491914"/>
              <a:gd name="connsiteY4-1150" fmla="*/ 858017 h 3099882"/>
              <a:gd name="connsiteX5-1151" fmla="*/ 4343400 w 4491914"/>
              <a:gd name="connsiteY5-1152" fmla="*/ 911357 h 3099882"/>
              <a:gd name="connsiteX6-1153" fmla="*/ 3985260 w 4491914"/>
              <a:gd name="connsiteY6-1154" fmla="*/ 2092457 h 3099882"/>
              <a:gd name="connsiteX7-1155" fmla="*/ 3888740 w 4491914"/>
              <a:gd name="connsiteY7-1156" fmla="*/ 2760477 h 3099882"/>
              <a:gd name="connsiteX8-1157" fmla="*/ 3208020 w 4491914"/>
              <a:gd name="connsiteY8-1158" fmla="*/ 2839217 h 3099882"/>
              <a:gd name="connsiteX9-1159" fmla="*/ 2410460 w 4491914"/>
              <a:gd name="connsiteY9-1160" fmla="*/ 3098297 h 3099882"/>
              <a:gd name="connsiteX10-1161" fmla="*/ 1958340 w 4491914"/>
              <a:gd name="connsiteY10-1162" fmla="*/ 2846837 h 3099882"/>
              <a:gd name="connsiteX11-1163" fmla="*/ 1463040 w 4491914"/>
              <a:gd name="connsiteY11-1164" fmla="*/ 2999237 h 3099882"/>
              <a:gd name="connsiteX12-1165" fmla="*/ 1120140 w 4491914"/>
              <a:gd name="connsiteY12-1166" fmla="*/ 2633477 h 3099882"/>
              <a:gd name="connsiteX13-1167" fmla="*/ 0 w 4491914"/>
              <a:gd name="connsiteY13-1168" fmla="*/ 2671577 h 3099882"/>
              <a:gd name="connsiteX14-1169" fmla="*/ 274320 w 4491914"/>
              <a:gd name="connsiteY14-1170" fmla="*/ 1559057 h 3099882"/>
              <a:gd name="connsiteX0-1171" fmla="*/ 274320 w 4491914"/>
              <a:gd name="connsiteY0-1172" fmla="*/ 1559057 h 3099882"/>
              <a:gd name="connsiteX1-1173" fmla="*/ 297180 w 4491914"/>
              <a:gd name="connsiteY1-1174" fmla="*/ 675137 h 3099882"/>
              <a:gd name="connsiteX2-1175" fmla="*/ 1104900 w 4491914"/>
              <a:gd name="connsiteY2-1176" fmla="*/ 766577 h 3099882"/>
              <a:gd name="connsiteX3-1177" fmla="*/ 2207260 w 4491914"/>
              <a:gd name="connsiteY3-1178" fmla="*/ 17277 h 3099882"/>
              <a:gd name="connsiteX4-1179" fmla="*/ 2918460 w 4491914"/>
              <a:gd name="connsiteY4-1180" fmla="*/ 858017 h 3099882"/>
              <a:gd name="connsiteX5-1181" fmla="*/ 4343400 w 4491914"/>
              <a:gd name="connsiteY5-1182" fmla="*/ 911357 h 3099882"/>
              <a:gd name="connsiteX6-1183" fmla="*/ 3985260 w 4491914"/>
              <a:gd name="connsiteY6-1184" fmla="*/ 2092457 h 3099882"/>
              <a:gd name="connsiteX7-1185" fmla="*/ 3888740 w 4491914"/>
              <a:gd name="connsiteY7-1186" fmla="*/ 2760477 h 3099882"/>
              <a:gd name="connsiteX8-1187" fmla="*/ 3208020 w 4491914"/>
              <a:gd name="connsiteY8-1188" fmla="*/ 2839217 h 3099882"/>
              <a:gd name="connsiteX9-1189" fmla="*/ 2410460 w 4491914"/>
              <a:gd name="connsiteY9-1190" fmla="*/ 3098297 h 3099882"/>
              <a:gd name="connsiteX10-1191" fmla="*/ 1958340 w 4491914"/>
              <a:gd name="connsiteY10-1192" fmla="*/ 2846837 h 3099882"/>
              <a:gd name="connsiteX11-1193" fmla="*/ 1463040 w 4491914"/>
              <a:gd name="connsiteY11-1194" fmla="*/ 2999237 h 3099882"/>
              <a:gd name="connsiteX12-1195" fmla="*/ 1120140 w 4491914"/>
              <a:gd name="connsiteY12-1196" fmla="*/ 2633477 h 3099882"/>
              <a:gd name="connsiteX13-1197" fmla="*/ 0 w 4491914"/>
              <a:gd name="connsiteY13-1198" fmla="*/ 2671577 h 3099882"/>
              <a:gd name="connsiteX14-1199" fmla="*/ 274320 w 4491914"/>
              <a:gd name="connsiteY14-1200" fmla="*/ 1559057 h 3099882"/>
              <a:gd name="connsiteX0-1201" fmla="*/ 274320 w 4491914"/>
              <a:gd name="connsiteY0-1202" fmla="*/ 1559057 h 3099882"/>
              <a:gd name="connsiteX1-1203" fmla="*/ 297180 w 4491914"/>
              <a:gd name="connsiteY1-1204" fmla="*/ 675137 h 3099882"/>
              <a:gd name="connsiteX2-1205" fmla="*/ 1104900 w 4491914"/>
              <a:gd name="connsiteY2-1206" fmla="*/ 766577 h 3099882"/>
              <a:gd name="connsiteX3-1207" fmla="*/ 2207260 w 4491914"/>
              <a:gd name="connsiteY3-1208" fmla="*/ 17277 h 3099882"/>
              <a:gd name="connsiteX4-1209" fmla="*/ 2918460 w 4491914"/>
              <a:gd name="connsiteY4-1210" fmla="*/ 858017 h 3099882"/>
              <a:gd name="connsiteX5-1211" fmla="*/ 4343400 w 4491914"/>
              <a:gd name="connsiteY5-1212" fmla="*/ 911357 h 3099882"/>
              <a:gd name="connsiteX6-1213" fmla="*/ 3985260 w 4491914"/>
              <a:gd name="connsiteY6-1214" fmla="*/ 2092457 h 3099882"/>
              <a:gd name="connsiteX7-1215" fmla="*/ 3888740 w 4491914"/>
              <a:gd name="connsiteY7-1216" fmla="*/ 2760477 h 3099882"/>
              <a:gd name="connsiteX8-1217" fmla="*/ 3208020 w 4491914"/>
              <a:gd name="connsiteY8-1218" fmla="*/ 2839217 h 3099882"/>
              <a:gd name="connsiteX9-1219" fmla="*/ 2410460 w 4491914"/>
              <a:gd name="connsiteY9-1220" fmla="*/ 3098297 h 3099882"/>
              <a:gd name="connsiteX10-1221" fmla="*/ 1958340 w 4491914"/>
              <a:gd name="connsiteY10-1222" fmla="*/ 2846837 h 3099882"/>
              <a:gd name="connsiteX11-1223" fmla="*/ 1463040 w 4491914"/>
              <a:gd name="connsiteY11-1224" fmla="*/ 2999237 h 3099882"/>
              <a:gd name="connsiteX12-1225" fmla="*/ 1120140 w 4491914"/>
              <a:gd name="connsiteY12-1226" fmla="*/ 2633477 h 3099882"/>
              <a:gd name="connsiteX13-1227" fmla="*/ 0 w 4491914"/>
              <a:gd name="connsiteY13-1228" fmla="*/ 2671577 h 3099882"/>
              <a:gd name="connsiteX14-1229" fmla="*/ 274320 w 4491914"/>
              <a:gd name="connsiteY14-1230" fmla="*/ 1559057 h 3099882"/>
              <a:gd name="connsiteX0-1231" fmla="*/ 281356 w 4498950"/>
              <a:gd name="connsiteY0-1232" fmla="*/ 1559057 h 3099882"/>
              <a:gd name="connsiteX1-1233" fmla="*/ 304216 w 4498950"/>
              <a:gd name="connsiteY1-1234" fmla="*/ 675137 h 3099882"/>
              <a:gd name="connsiteX2-1235" fmla="*/ 1111936 w 4498950"/>
              <a:gd name="connsiteY2-1236" fmla="*/ 766577 h 3099882"/>
              <a:gd name="connsiteX3-1237" fmla="*/ 2214296 w 4498950"/>
              <a:gd name="connsiteY3-1238" fmla="*/ 17277 h 3099882"/>
              <a:gd name="connsiteX4-1239" fmla="*/ 2925496 w 4498950"/>
              <a:gd name="connsiteY4-1240" fmla="*/ 858017 h 3099882"/>
              <a:gd name="connsiteX5-1241" fmla="*/ 4350436 w 4498950"/>
              <a:gd name="connsiteY5-1242" fmla="*/ 911357 h 3099882"/>
              <a:gd name="connsiteX6-1243" fmla="*/ 3992296 w 4498950"/>
              <a:gd name="connsiteY6-1244" fmla="*/ 2092457 h 3099882"/>
              <a:gd name="connsiteX7-1245" fmla="*/ 3895776 w 4498950"/>
              <a:gd name="connsiteY7-1246" fmla="*/ 2760477 h 3099882"/>
              <a:gd name="connsiteX8-1247" fmla="*/ 3215056 w 4498950"/>
              <a:gd name="connsiteY8-1248" fmla="*/ 2839217 h 3099882"/>
              <a:gd name="connsiteX9-1249" fmla="*/ 2417496 w 4498950"/>
              <a:gd name="connsiteY9-1250" fmla="*/ 3098297 h 3099882"/>
              <a:gd name="connsiteX10-1251" fmla="*/ 1965376 w 4498950"/>
              <a:gd name="connsiteY10-1252" fmla="*/ 2846837 h 3099882"/>
              <a:gd name="connsiteX11-1253" fmla="*/ 1470076 w 4498950"/>
              <a:gd name="connsiteY11-1254" fmla="*/ 2999237 h 3099882"/>
              <a:gd name="connsiteX12-1255" fmla="*/ 1127176 w 4498950"/>
              <a:gd name="connsiteY12-1256" fmla="*/ 2633477 h 3099882"/>
              <a:gd name="connsiteX13-1257" fmla="*/ 7036 w 4498950"/>
              <a:gd name="connsiteY13-1258" fmla="*/ 2671577 h 3099882"/>
              <a:gd name="connsiteX14-1259" fmla="*/ 281356 w 4498950"/>
              <a:gd name="connsiteY14-1260" fmla="*/ 1559057 h 3099882"/>
              <a:gd name="connsiteX0-1261" fmla="*/ 394412 w 4612006"/>
              <a:gd name="connsiteY0-1262" fmla="*/ 1559057 h 3099882"/>
              <a:gd name="connsiteX1-1263" fmla="*/ 417272 w 4612006"/>
              <a:gd name="connsiteY1-1264" fmla="*/ 675137 h 3099882"/>
              <a:gd name="connsiteX2-1265" fmla="*/ 1224992 w 4612006"/>
              <a:gd name="connsiteY2-1266" fmla="*/ 766577 h 3099882"/>
              <a:gd name="connsiteX3-1267" fmla="*/ 2327352 w 4612006"/>
              <a:gd name="connsiteY3-1268" fmla="*/ 17277 h 3099882"/>
              <a:gd name="connsiteX4-1269" fmla="*/ 3038552 w 4612006"/>
              <a:gd name="connsiteY4-1270" fmla="*/ 858017 h 3099882"/>
              <a:gd name="connsiteX5-1271" fmla="*/ 4463492 w 4612006"/>
              <a:gd name="connsiteY5-1272" fmla="*/ 911357 h 3099882"/>
              <a:gd name="connsiteX6-1273" fmla="*/ 4105352 w 4612006"/>
              <a:gd name="connsiteY6-1274" fmla="*/ 2092457 h 3099882"/>
              <a:gd name="connsiteX7-1275" fmla="*/ 4008832 w 4612006"/>
              <a:gd name="connsiteY7-1276" fmla="*/ 2760477 h 3099882"/>
              <a:gd name="connsiteX8-1277" fmla="*/ 3328112 w 4612006"/>
              <a:gd name="connsiteY8-1278" fmla="*/ 2839217 h 3099882"/>
              <a:gd name="connsiteX9-1279" fmla="*/ 2530552 w 4612006"/>
              <a:gd name="connsiteY9-1280" fmla="*/ 3098297 h 3099882"/>
              <a:gd name="connsiteX10-1281" fmla="*/ 2078432 w 4612006"/>
              <a:gd name="connsiteY10-1282" fmla="*/ 2846837 h 3099882"/>
              <a:gd name="connsiteX11-1283" fmla="*/ 1583132 w 4612006"/>
              <a:gd name="connsiteY11-1284" fmla="*/ 2999237 h 3099882"/>
              <a:gd name="connsiteX12-1285" fmla="*/ 1240232 w 4612006"/>
              <a:gd name="connsiteY12-1286" fmla="*/ 2633477 h 3099882"/>
              <a:gd name="connsiteX13-1287" fmla="*/ 120092 w 4612006"/>
              <a:gd name="connsiteY13-1288" fmla="*/ 2671577 h 3099882"/>
              <a:gd name="connsiteX14-1289" fmla="*/ 394412 w 4612006"/>
              <a:gd name="connsiteY14-1290" fmla="*/ 1559057 h 3099882"/>
              <a:gd name="connsiteX0-1291" fmla="*/ 469142 w 4686736"/>
              <a:gd name="connsiteY0-1292" fmla="*/ 1559057 h 3099882"/>
              <a:gd name="connsiteX1-1293" fmla="*/ 492002 w 4686736"/>
              <a:gd name="connsiteY1-1294" fmla="*/ 675137 h 3099882"/>
              <a:gd name="connsiteX2-1295" fmla="*/ 1299722 w 4686736"/>
              <a:gd name="connsiteY2-1296" fmla="*/ 766577 h 3099882"/>
              <a:gd name="connsiteX3-1297" fmla="*/ 2402082 w 4686736"/>
              <a:gd name="connsiteY3-1298" fmla="*/ 17277 h 3099882"/>
              <a:gd name="connsiteX4-1299" fmla="*/ 3113282 w 4686736"/>
              <a:gd name="connsiteY4-1300" fmla="*/ 858017 h 3099882"/>
              <a:gd name="connsiteX5-1301" fmla="*/ 4538222 w 4686736"/>
              <a:gd name="connsiteY5-1302" fmla="*/ 911357 h 3099882"/>
              <a:gd name="connsiteX6-1303" fmla="*/ 4180082 w 4686736"/>
              <a:gd name="connsiteY6-1304" fmla="*/ 2092457 h 3099882"/>
              <a:gd name="connsiteX7-1305" fmla="*/ 4083562 w 4686736"/>
              <a:gd name="connsiteY7-1306" fmla="*/ 2760477 h 3099882"/>
              <a:gd name="connsiteX8-1307" fmla="*/ 3402842 w 4686736"/>
              <a:gd name="connsiteY8-1308" fmla="*/ 2839217 h 3099882"/>
              <a:gd name="connsiteX9-1309" fmla="*/ 2605282 w 4686736"/>
              <a:gd name="connsiteY9-1310" fmla="*/ 3098297 h 3099882"/>
              <a:gd name="connsiteX10-1311" fmla="*/ 2153162 w 4686736"/>
              <a:gd name="connsiteY10-1312" fmla="*/ 2846837 h 3099882"/>
              <a:gd name="connsiteX11-1313" fmla="*/ 1657862 w 4686736"/>
              <a:gd name="connsiteY11-1314" fmla="*/ 2999237 h 3099882"/>
              <a:gd name="connsiteX12-1315" fmla="*/ 1314962 w 4686736"/>
              <a:gd name="connsiteY12-1316" fmla="*/ 2633477 h 3099882"/>
              <a:gd name="connsiteX13-1317" fmla="*/ 108462 w 4686736"/>
              <a:gd name="connsiteY13-1318" fmla="*/ 2610617 h 3099882"/>
              <a:gd name="connsiteX14-1319" fmla="*/ 469142 w 4686736"/>
              <a:gd name="connsiteY14-1320" fmla="*/ 1559057 h 3099882"/>
              <a:gd name="connsiteX0-1321" fmla="*/ 431500 w 4649094"/>
              <a:gd name="connsiteY0-1322" fmla="*/ 1559057 h 3099882"/>
              <a:gd name="connsiteX1-1323" fmla="*/ 454360 w 4649094"/>
              <a:gd name="connsiteY1-1324" fmla="*/ 675137 h 3099882"/>
              <a:gd name="connsiteX2-1325" fmla="*/ 1262080 w 4649094"/>
              <a:gd name="connsiteY2-1326" fmla="*/ 766577 h 3099882"/>
              <a:gd name="connsiteX3-1327" fmla="*/ 2364440 w 4649094"/>
              <a:gd name="connsiteY3-1328" fmla="*/ 17277 h 3099882"/>
              <a:gd name="connsiteX4-1329" fmla="*/ 3075640 w 4649094"/>
              <a:gd name="connsiteY4-1330" fmla="*/ 858017 h 3099882"/>
              <a:gd name="connsiteX5-1331" fmla="*/ 4500580 w 4649094"/>
              <a:gd name="connsiteY5-1332" fmla="*/ 911357 h 3099882"/>
              <a:gd name="connsiteX6-1333" fmla="*/ 4142440 w 4649094"/>
              <a:gd name="connsiteY6-1334" fmla="*/ 2092457 h 3099882"/>
              <a:gd name="connsiteX7-1335" fmla="*/ 4045920 w 4649094"/>
              <a:gd name="connsiteY7-1336" fmla="*/ 2760477 h 3099882"/>
              <a:gd name="connsiteX8-1337" fmla="*/ 3365200 w 4649094"/>
              <a:gd name="connsiteY8-1338" fmla="*/ 2839217 h 3099882"/>
              <a:gd name="connsiteX9-1339" fmla="*/ 2567640 w 4649094"/>
              <a:gd name="connsiteY9-1340" fmla="*/ 3098297 h 3099882"/>
              <a:gd name="connsiteX10-1341" fmla="*/ 2115520 w 4649094"/>
              <a:gd name="connsiteY10-1342" fmla="*/ 2846837 h 3099882"/>
              <a:gd name="connsiteX11-1343" fmla="*/ 1620220 w 4649094"/>
              <a:gd name="connsiteY11-1344" fmla="*/ 2999237 h 3099882"/>
              <a:gd name="connsiteX12-1345" fmla="*/ 1277320 w 4649094"/>
              <a:gd name="connsiteY12-1346" fmla="*/ 2633477 h 3099882"/>
              <a:gd name="connsiteX13-1347" fmla="*/ 70820 w 4649094"/>
              <a:gd name="connsiteY13-1348" fmla="*/ 2610617 h 3099882"/>
              <a:gd name="connsiteX14-1349" fmla="*/ 431500 w 4649094"/>
              <a:gd name="connsiteY14-1350" fmla="*/ 1559057 h 3099882"/>
              <a:gd name="connsiteX0-1351" fmla="*/ 431500 w 4649094"/>
              <a:gd name="connsiteY0-1352" fmla="*/ 1559057 h 3099882"/>
              <a:gd name="connsiteX1-1353" fmla="*/ 454360 w 4649094"/>
              <a:gd name="connsiteY1-1354" fmla="*/ 675137 h 3099882"/>
              <a:gd name="connsiteX2-1355" fmla="*/ 1262080 w 4649094"/>
              <a:gd name="connsiteY2-1356" fmla="*/ 766577 h 3099882"/>
              <a:gd name="connsiteX3-1357" fmla="*/ 2364440 w 4649094"/>
              <a:gd name="connsiteY3-1358" fmla="*/ 17277 h 3099882"/>
              <a:gd name="connsiteX4-1359" fmla="*/ 3075640 w 4649094"/>
              <a:gd name="connsiteY4-1360" fmla="*/ 858017 h 3099882"/>
              <a:gd name="connsiteX5-1361" fmla="*/ 4500580 w 4649094"/>
              <a:gd name="connsiteY5-1362" fmla="*/ 911357 h 3099882"/>
              <a:gd name="connsiteX6-1363" fmla="*/ 4142440 w 4649094"/>
              <a:gd name="connsiteY6-1364" fmla="*/ 2092457 h 3099882"/>
              <a:gd name="connsiteX7-1365" fmla="*/ 4045920 w 4649094"/>
              <a:gd name="connsiteY7-1366" fmla="*/ 2760477 h 3099882"/>
              <a:gd name="connsiteX8-1367" fmla="*/ 3365200 w 4649094"/>
              <a:gd name="connsiteY8-1368" fmla="*/ 2839217 h 3099882"/>
              <a:gd name="connsiteX9-1369" fmla="*/ 2567640 w 4649094"/>
              <a:gd name="connsiteY9-1370" fmla="*/ 3098297 h 3099882"/>
              <a:gd name="connsiteX10-1371" fmla="*/ 2115520 w 4649094"/>
              <a:gd name="connsiteY10-1372" fmla="*/ 2846837 h 3099882"/>
              <a:gd name="connsiteX11-1373" fmla="*/ 1620220 w 4649094"/>
              <a:gd name="connsiteY11-1374" fmla="*/ 2999237 h 3099882"/>
              <a:gd name="connsiteX12-1375" fmla="*/ 1277320 w 4649094"/>
              <a:gd name="connsiteY12-1376" fmla="*/ 2633477 h 3099882"/>
              <a:gd name="connsiteX13-1377" fmla="*/ 70820 w 4649094"/>
              <a:gd name="connsiteY13-1378" fmla="*/ 2610617 h 3099882"/>
              <a:gd name="connsiteX14-1379" fmla="*/ 431500 w 4649094"/>
              <a:gd name="connsiteY14-1380" fmla="*/ 1559057 h 3099882"/>
              <a:gd name="connsiteX0-1381" fmla="*/ 482969 w 4700563"/>
              <a:gd name="connsiteY0-1382" fmla="*/ 1559057 h 3099882"/>
              <a:gd name="connsiteX1-1383" fmla="*/ 505829 w 4700563"/>
              <a:gd name="connsiteY1-1384" fmla="*/ 675137 h 3099882"/>
              <a:gd name="connsiteX2-1385" fmla="*/ 1313549 w 4700563"/>
              <a:gd name="connsiteY2-1386" fmla="*/ 766577 h 3099882"/>
              <a:gd name="connsiteX3-1387" fmla="*/ 2415909 w 4700563"/>
              <a:gd name="connsiteY3-1388" fmla="*/ 17277 h 3099882"/>
              <a:gd name="connsiteX4-1389" fmla="*/ 3127109 w 4700563"/>
              <a:gd name="connsiteY4-1390" fmla="*/ 858017 h 3099882"/>
              <a:gd name="connsiteX5-1391" fmla="*/ 4552049 w 4700563"/>
              <a:gd name="connsiteY5-1392" fmla="*/ 911357 h 3099882"/>
              <a:gd name="connsiteX6-1393" fmla="*/ 4193909 w 4700563"/>
              <a:gd name="connsiteY6-1394" fmla="*/ 2092457 h 3099882"/>
              <a:gd name="connsiteX7-1395" fmla="*/ 4097389 w 4700563"/>
              <a:gd name="connsiteY7-1396" fmla="*/ 2760477 h 3099882"/>
              <a:gd name="connsiteX8-1397" fmla="*/ 3416669 w 4700563"/>
              <a:gd name="connsiteY8-1398" fmla="*/ 2839217 h 3099882"/>
              <a:gd name="connsiteX9-1399" fmla="*/ 2619109 w 4700563"/>
              <a:gd name="connsiteY9-1400" fmla="*/ 3098297 h 3099882"/>
              <a:gd name="connsiteX10-1401" fmla="*/ 2166989 w 4700563"/>
              <a:gd name="connsiteY10-1402" fmla="*/ 2846837 h 3099882"/>
              <a:gd name="connsiteX11-1403" fmla="*/ 1671689 w 4700563"/>
              <a:gd name="connsiteY11-1404" fmla="*/ 2999237 h 3099882"/>
              <a:gd name="connsiteX12-1405" fmla="*/ 1328789 w 4700563"/>
              <a:gd name="connsiteY12-1406" fmla="*/ 2633477 h 3099882"/>
              <a:gd name="connsiteX13-1407" fmla="*/ 122289 w 4700563"/>
              <a:gd name="connsiteY13-1408" fmla="*/ 2610617 h 3099882"/>
              <a:gd name="connsiteX14-1409" fmla="*/ 482969 w 4700563"/>
              <a:gd name="connsiteY14-1410" fmla="*/ 1559057 h 309988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</a:cxnLst>
            <a:rect l="l" t="t" r="r" b="b"/>
            <a:pathLst>
              <a:path w="4700563" h="3099882">
                <a:moveTo>
                  <a:pt x="482969" y="1559057"/>
                </a:moveTo>
                <a:cubicBezTo>
                  <a:pt x="306439" y="1340617"/>
                  <a:pt x="316599" y="842777"/>
                  <a:pt x="505829" y="675137"/>
                </a:cubicBezTo>
                <a:cubicBezTo>
                  <a:pt x="695059" y="507497"/>
                  <a:pt x="1112889" y="488447"/>
                  <a:pt x="1313549" y="766577"/>
                </a:cubicBezTo>
                <a:cubicBezTo>
                  <a:pt x="1389749" y="118877"/>
                  <a:pt x="2014589" y="-61463"/>
                  <a:pt x="2415909" y="17277"/>
                </a:cubicBezTo>
                <a:cubicBezTo>
                  <a:pt x="2817229" y="96017"/>
                  <a:pt x="3086469" y="398277"/>
                  <a:pt x="3127109" y="858017"/>
                </a:cubicBezTo>
                <a:cubicBezTo>
                  <a:pt x="3444609" y="647197"/>
                  <a:pt x="4188829" y="492257"/>
                  <a:pt x="4552049" y="911357"/>
                </a:cubicBezTo>
                <a:cubicBezTo>
                  <a:pt x="4915269" y="1330457"/>
                  <a:pt x="4540619" y="1919737"/>
                  <a:pt x="4193909" y="2092457"/>
                </a:cubicBezTo>
                <a:cubicBezTo>
                  <a:pt x="4402189" y="2262637"/>
                  <a:pt x="4331069" y="2580137"/>
                  <a:pt x="4097389" y="2760477"/>
                </a:cubicBezTo>
                <a:cubicBezTo>
                  <a:pt x="3863709" y="2940817"/>
                  <a:pt x="3632569" y="2906527"/>
                  <a:pt x="3416669" y="2839217"/>
                </a:cubicBezTo>
                <a:cubicBezTo>
                  <a:pt x="3284589" y="2981457"/>
                  <a:pt x="3040749" y="3116077"/>
                  <a:pt x="2619109" y="3098297"/>
                </a:cubicBezTo>
                <a:cubicBezTo>
                  <a:pt x="2197469" y="3080517"/>
                  <a:pt x="2192389" y="2920497"/>
                  <a:pt x="2166989" y="2846837"/>
                </a:cubicBezTo>
                <a:cubicBezTo>
                  <a:pt x="2052689" y="2978917"/>
                  <a:pt x="1912989" y="3055117"/>
                  <a:pt x="1671689" y="2999237"/>
                </a:cubicBezTo>
                <a:cubicBezTo>
                  <a:pt x="1430389" y="2943357"/>
                  <a:pt x="1308469" y="2743967"/>
                  <a:pt x="1328789" y="2633477"/>
                </a:cubicBezTo>
                <a:cubicBezTo>
                  <a:pt x="940169" y="2884937"/>
                  <a:pt x="381369" y="2905257"/>
                  <a:pt x="122289" y="2610617"/>
                </a:cubicBezTo>
                <a:cubicBezTo>
                  <a:pt x="-136791" y="2315977"/>
                  <a:pt x="30849" y="1513337"/>
                  <a:pt x="482969" y="1559057"/>
                </a:cubicBezTo>
                <a:close/>
              </a:path>
            </a:pathLst>
          </a:custGeom>
          <a:noFill/>
          <a:ln w="28575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9" name="任意多边形 8"/>
          <p:cNvSpPr/>
          <p:nvPr/>
        </p:nvSpPr>
        <p:spPr>
          <a:xfrm>
            <a:off x="7534995" y="4188536"/>
            <a:ext cx="610670" cy="519820"/>
          </a:xfrm>
          <a:custGeom>
            <a:avLst/>
            <a:gdLst>
              <a:gd name="connsiteX0" fmla="*/ 0 w 482600"/>
              <a:gd name="connsiteY0" fmla="*/ 20320 h 411480"/>
              <a:gd name="connsiteX1" fmla="*/ 350520 w 482600"/>
              <a:gd name="connsiteY1" fmla="*/ 0 h 411480"/>
              <a:gd name="connsiteX2" fmla="*/ 482600 w 482600"/>
              <a:gd name="connsiteY2" fmla="*/ 335280 h 411480"/>
              <a:gd name="connsiteX3" fmla="*/ 76200 w 482600"/>
              <a:gd name="connsiteY3" fmla="*/ 411480 h 411480"/>
              <a:gd name="connsiteX4" fmla="*/ 0 w 482600"/>
              <a:gd name="connsiteY4" fmla="*/ 20320 h 411480"/>
              <a:gd name="connsiteX0-1" fmla="*/ 0 w 494316"/>
              <a:gd name="connsiteY0-2" fmla="*/ 56030 h 447190"/>
              <a:gd name="connsiteX1-3" fmla="*/ 350520 w 494316"/>
              <a:gd name="connsiteY1-4" fmla="*/ 35710 h 447190"/>
              <a:gd name="connsiteX2-5" fmla="*/ 482600 w 494316"/>
              <a:gd name="connsiteY2-6" fmla="*/ 370990 h 447190"/>
              <a:gd name="connsiteX3-7" fmla="*/ 76200 w 494316"/>
              <a:gd name="connsiteY3-8" fmla="*/ 447190 h 447190"/>
              <a:gd name="connsiteX4-9" fmla="*/ 0 w 494316"/>
              <a:gd name="connsiteY4-10" fmla="*/ 56030 h 447190"/>
              <a:gd name="connsiteX0-11" fmla="*/ 0 w 509013"/>
              <a:gd name="connsiteY0-12" fmla="*/ 75347 h 466507"/>
              <a:gd name="connsiteX1-13" fmla="*/ 350520 w 509013"/>
              <a:gd name="connsiteY1-14" fmla="*/ 55027 h 466507"/>
              <a:gd name="connsiteX2-15" fmla="*/ 482600 w 509013"/>
              <a:gd name="connsiteY2-16" fmla="*/ 390307 h 466507"/>
              <a:gd name="connsiteX3-17" fmla="*/ 76200 w 509013"/>
              <a:gd name="connsiteY3-18" fmla="*/ 466507 h 466507"/>
              <a:gd name="connsiteX4-19" fmla="*/ 0 w 509013"/>
              <a:gd name="connsiteY4-20" fmla="*/ 75347 h 466507"/>
              <a:gd name="connsiteX0-21" fmla="*/ 18957 w 527970"/>
              <a:gd name="connsiteY0-22" fmla="*/ 75347 h 466507"/>
              <a:gd name="connsiteX1-23" fmla="*/ 369477 w 527970"/>
              <a:gd name="connsiteY1-24" fmla="*/ 55027 h 466507"/>
              <a:gd name="connsiteX2-25" fmla="*/ 501557 w 527970"/>
              <a:gd name="connsiteY2-26" fmla="*/ 390307 h 466507"/>
              <a:gd name="connsiteX3-27" fmla="*/ 95157 w 527970"/>
              <a:gd name="connsiteY3-28" fmla="*/ 466507 h 466507"/>
              <a:gd name="connsiteX4-29" fmla="*/ 18957 w 527970"/>
              <a:gd name="connsiteY4-30" fmla="*/ 75347 h 466507"/>
              <a:gd name="connsiteX0-31" fmla="*/ 56773 w 565786"/>
              <a:gd name="connsiteY0-32" fmla="*/ 81151 h 472311"/>
              <a:gd name="connsiteX1-33" fmla="*/ 407293 w 565786"/>
              <a:gd name="connsiteY1-34" fmla="*/ 60831 h 472311"/>
              <a:gd name="connsiteX2-35" fmla="*/ 539373 w 565786"/>
              <a:gd name="connsiteY2-36" fmla="*/ 396111 h 472311"/>
              <a:gd name="connsiteX3-37" fmla="*/ 132973 w 565786"/>
              <a:gd name="connsiteY3-38" fmla="*/ 472311 h 472311"/>
              <a:gd name="connsiteX4-39" fmla="*/ 56773 w 565786"/>
              <a:gd name="connsiteY4-40" fmla="*/ 81151 h 472311"/>
              <a:gd name="connsiteX0-41" fmla="*/ 56773 w 551089"/>
              <a:gd name="connsiteY0-42" fmla="*/ 54927 h 465137"/>
              <a:gd name="connsiteX1-43" fmla="*/ 407293 w 551089"/>
              <a:gd name="connsiteY1-44" fmla="*/ 53657 h 465137"/>
              <a:gd name="connsiteX2-45" fmla="*/ 539373 w 551089"/>
              <a:gd name="connsiteY2-46" fmla="*/ 388937 h 465137"/>
              <a:gd name="connsiteX3-47" fmla="*/ 132973 w 551089"/>
              <a:gd name="connsiteY3-48" fmla="*/ 465137 h 465137"/>
              <a:gd name="connsiteX4-49" fmla="*/ 56773 w 551089"/>
              <a:gd name="connsiteY4-50" fmla="*/ 54927 h 465137"/>
              <a:gd name="connsiteX0-51" fmla="*/ 56773 w 587200"/>
              <a:gd name="connsiteY0-52" fmla="*/ 54927 h 465137"/>
              <a:gd name="connsiteX1-53" fmla="*/ 407293 w 587200"/>
              <a:gd name="connsiteY1-54" fmla="*/ 53657 h 465137"/>
              <a:gd name="connsiteX2-55" fmla="*/ 539373 w 587200"/>
              <a:gd name="connsiteY2-56" fmla="*/ 388937 h 465137"/>
              <a:gd name="connsiteX3-57" fmla="*/ 132973 w 587200"/>
              <a:gd name="connsiteY3-58" fmla="*/ 465137 h 465137"/>
              <a:gd name="connsiteX4-59" fmla="*/ 56773 w 587200"/>
              <a:gd name="connsiteY4-60" fmla="*/ 54927 h 465137"/>
              <a:gd name="connsiteX0-61" fmla="*/ 56773 w 581579"/>
              <a:gd name="connsiteY0-62" fmla="*/ 54927 h 479248"/>
              <a:gd name="connsiteX1-63" fmla="*/ 407293 w 581579"/>
              <a:gd name="connsiteY1-64" fmla="*/ 53657 h 479248"/>
              <a:gd name="connsiteX2-65" fmla="*/ 539373 w 581579"/>
              <a:gd name="connsiteY2-66" fmla="*/ 388937 h 479248"/>
              <a:gd name="connsiteX3-67" fmla="*/ 132973 w 581579"/>
              <a:gd name="connsiteY3-68" fmla="*/ 465137 h 479248"/>
              <a:gd name="connsiteX4-69" fmla="*/ 56773 w 581579"/>
              <a:gd name="connsiteY4-70" fmla="*/ 54927 h 479248"/>
              <a:gd name="connsiteX0-71" fmla="*/ 56773 w 581579"/>
              <a:gd name="connsiteY0-72" fmla="*/ 54927 h 508485"/>
              <a:gd name="connsiteX1-73" fmla="*/ 407293 w 581579"/>
              <a:gd name="connsiteY1-74" fmla="*/ 53657 h 508485"/>
              <a:gd name="connsiteX2-75" fmla="*/ 539373 w 581579"/>
              <a:gd name="connsiteY2-76" fmla="*/ 388937 h 508485"/>
              <a:gd name="connsiteX3-77" fmla="*/ 132973 w 581579"/>
              <a:gd name="connsiteY3-78" fmla="*/ 465137 h 508485"/>
              <a:gd name="connsiteX4-79" fmla="*/ 56773 w 581579"/>
              <a:gd name="connsiteY4-80" fmla="*/ 54927 h 508485"/>
              <a:gd name="connsiteX0-81" fmla="*/ 84119 w 608925"/>
              <a:gd name="connsiteY0-82" fmla="*/ 54927 h 516370"/>
              <a:gd name="connsiteX1-83" fmla="*/ 434639 w 608925"/>
              <a:gd name="connsiteY1-84" fmla="*/ 53657 h 516370"/>
              <a:gd name="connsiteX2-85" fmla="*/ 566719 w 608925"/>
              <a:gd name="connsiteY2-86" fmla="*/ 388937 h 516370"/>
              <a:gd name="connsiteX3-87" fmla="*/ 160319 w 608925"/>
              <a:gd name="connsiteY3-88" fmla="*/ 465137 h 516370"/>
              <a:gd name="connsiteX4-89" fmla="*/ 84119 w 608925"/>
              <a:gd name="connsiteY4-90" fmla="*/ 54927 h 516370"/>
              <a:gd name="connsiteX0-91" fmla="*/ 73508 w 598314"/>
              <a:gd name="connsiteY0-92" fmla="*/ 54927 h 513987"/>
              <a:gd name="connsiteX1-93" fmla="*/ 424028 w 598314"/>
              <a:gd name="connsiteY1-94" fmla="*/ 53657 h 513987"/>
              <a:gd name="connsiteX2-95" fmla="*/ 556108 w 598314"/>
              <a:gd name="connsiteY2-96" fmla="*/ 388937 h 513987"/>
              <a:gd name="connsiteX3-97" fmla="*/ 149708 w 598314"/>
              <a:gd name="connsiteY3-98" fmla="*/ 465137 h 513987"/>
              <a:gd name="connsiteX4-99" fmla="*/ 73508 w 598314"/>
              <a:gd name="connsiteY4-100" fmla="*/ 54927 h 513987"/>
              <a:gd name="connsiteX0-101" fmla="*/ 73508 w 580303"/>
              <a:gd name="connsiteY0-102" fmla="*/ 54927 h 502771"/>
              <a:gd name="connsiteX1-103" fmla="*/ 424028 w 580303"/>
              <a:gd name="connsiteY1-104" fmla="*/ 53657 h 502771"/>
              <a:gd name="connsiteX2-105" fmla="*/ 556108 w 580303"/>
              <a:gd name="connsiteY2-106" fmla="*/ 388937 h 502771"/>
              <a:gd name="connsiteX3-107" fmla="*/ 149708 w 580303"/>
              <a:gd name="connsiteY3-108" fmla="*/ 465137 h 502771"/>
              <a:gd name="connsiteX4-109" fmla="*/ 73508 w 580303"/>
              <a:gd name="connsiteY4-110" fmla="*/ 54927 h 502771"/>
              <a:gd name="connsiteX0-111" fmla="*/ 57285 w 577848"/>
              <a:gd name="connsiteY0-112" fmla="*/ 55673 h 504673"/>
              <a:gd name="connsiteX1-113" fmla="*/ 407805 w 577848"/>
              <a:gd name="connsiteY1-114" fmla="*/ 54403 h 504673"/>
              <a:gd name="connsiteX2-115" fmla="*/ 555125 w 577848"/>
              <a:gd name="connsiteY2-116" fmla="*/ 403018 h 504673"/>
              <a:gd name="connsiteX3-117" fmla="*/ 133485 w 577848"/>
              <a:gd name="connsiteY3-118" fmla="*/ 465883 h 504673"/>
              <a:gd name="connsiteX4-119" fmla="*/ 57285 w 577848"/>
              <a:gd name="connsiteY4-120" fmla="*/ 55673 h 504673"/>
              <a:gd name="connsiteX0-121" fmla="*/ 65732 w 586295"/>
              <a:gd name="connsiteY0-122" fmla="*/ 65115 h 514115"/>
              <a:gd name="connsiteX1-123" fmla="*/ 416252 w 586295"/>
              <a:gd name="connsiteY1-124" fmla="*/ 63845 h 514115"/>
              <a:gd name="connsiteX2-125" fmla="*/ 563572 w 586295"/>
              <a:gd name="connsiteY2-126" fmla="*/ 412460 h 514115"/>
              <a:gd name="connsiteX3-127" fmla="*/ 141932 w 586295"/>
              <a:gd name="connsiteY3-128" fmla="*/ 475325 h 514115"/>
              <a:gd name="connsiteX4-129" fmla="*/ 65732 w 586295"/>
              <a:gd name="connsiteY4-130" fmla="*/ 65115 h 514115"/>
              <a:gd name="connsiteX0-131" fmla="*/ 90107 w 610670"/>
              <a:gd name="connsiteY0-132" fmla="*/ 65115 h 519820"/>
              <a:gd name="connsiteX1-133" fmla="*/ 440627 w 610670"/>
              <a:gd name="connsiteY1-134" fmla="*/ 63845 h 519820"/>
              <a:gd name="connsiteX2-135" fmla="*/ 587947 w 610670"/>
              <a:gd name="connsiteY2-136" fmla="*/ 412460 h 519820"/>
              <a:gd name="connsiteX3-137" fmla="*/ 166307 w 610670"/>
              <a:gd name="connsiteY3-138" fmla="*/ 475325 h 519820"/>
              <a:gd name="connsiteX4-139" fmla="*/ 90107 w 610670"/>
              <a:gd name="connsiteY4-140" fmla="*/ 65115 h 5198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10670" h="519820">
                <a:moveTo>
                  <a:pt x="90107" y="65115"/>
                </a:moveTo>
                <a:cubicBezTo>
                  <a:pt x="240602" y="-45375"/>
                  <a:pt x="357654" y="5954"/>
                  <a:pt x="440627" y="63845"/>
                </a:cubicBezTo>
                <a:cubicBezTo>
                  <a:pt x="523600" y="121736"/>
                  <a:pt x="666264" y="288000"/>
                  <a:pt x="587947" y="412460"/>
                </a:cubicBezTo>
                <a:cubicBezTo>
                  <a:pt x="509630" y="536920"/>
                  <a:pt x="346435" y="546551"/>
                  <a:pt x="166307" y="475325"/>
                </a:cubicBezTo>
                <a:cubicBezTo>
                  <a:pt x="-13821" y="404099"/>
                  <a:pt x="-60388" y="175605"/>
                  <a:pt x="90107" y="65115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500" name="任意多边形 499"/>
          <p:cNvSpPr/>
          <p:nvPr/>
        </p:nvSpPr>
        <p:spPr>
          <a:xfrm rot="2009405">
            <a:off x="7256957" y="4762452"/>
            <a:ext cx="463126" cy="447845"/>
          </a:xfrm>
          <a:custGeom>
            <a:avLst/>
            <a:gdLst>
              <a:gd name="connsiteX0" fmla="*/ 0 w 482600"/>
              <a:gd name="connsiteY0" fmla="*/ 20320 h 411480"/>
              <a:gd name="connsiteX1" fmla="*/ 350520 w 482600"/>
              <a:gd name="connsiteY1" fmla="*/ 0 h 411480"/>
              <a:gd name="connsiteX2" fmla="*/ 482600 w 482600"/>
              <a:gd name="connsiteY2" fmla="*/ 335280 h 411480"/>
              <a:gd name="connsiteX3" fmla="*/ 76200 w 482600"/>
              <a:gd name="connsiteY3" fmla="*/ 411480 h 411480"/>
              <a:gd name="connsiteX4" fmla="*/ 0 w 482600"/>
              <a:gd name="connsiteY4" fmla="*/ 20320 h 411480"/>
              <a:gd name="connsiteX0-1" fmla="*/ 0 w 494316"/>
              <a:gd name="connsiteY0-2" fmla="*/ 56030 h 447190"/>
              <a:gd name="connsiteX1-3" fmla="*/ 350520 w 494316"/>
              <a:gd name="connsiteY1-4" fmla="*/ 35710 h 447190"/>
              <a:gd name="connsiteX2-5" fmla="*/ 482600 w 494316"/>
              <a:gd name="connsiteY2-6" fmla="*/ 370990 h 447190"/>
              <a:gd name="connsiteX3-7" fmla="*/ 76200 w 494316"/>
              <a:gd name="connsiteY3-8" fmla="*/ 447190 h 447190"/>
              <a:gd name="connsiteX4-9" fmla="*/ 0 w 494316"/>
              <a:gd name="connsiteY4-10" fmla="*/ 56030 h 447190"/>
              <a:gd name="connsiteX0-11" fmla="*/ 0 w 509013"/>
              <a:gd name="connsiteY0-12" fmla="*/ 75347 h 466507"/>
              <a:gd name="connsiteX1-13" fmla="*/ 350520 w 509013"/>
              <a:gd name="connsiteY1-14" fmla="*/ 55027 h 466507"/>
              <a:gd name="connsiteX2-15" fmla="*/ 482600 w 509013"/>
              <a:gd name="connsiteY2-16" fmla="*/ 390307 h 466507"/>
              <a:gd name="connsiteX3-17" fmla="*/ 76200 w 509013"/>
              <a:gd name="connsiteY3-18" fmla="*/ 466507 h 466507"/>
              <a:gd name="connsiteX4-19" fmla="*/ 0 w 509013"/>
              <a:gd name="connsiteY4-20" fmla="*/ 75347 h 466507"/>
              <a:gd name="connsiteX0-21" fmla="*/ 18957 w 527970"/>
              <a:gd name="connsiteY0-22" fmla="*/ 75347 h 466507"/>
              <a:gd name="connsiteX1-23" fmla="*/ 369477 w 527970"/>
              <a:gd name="connsiteY1-24" fmla="*/ 55027 h 466507"/>
              <a:gd name="connsiteX2-25" fmla="*/ 501557 w 527970"/>
              <a:gd name="connsiteY2-26" fmla="*/ 390307 h 466507"/>
              <a:gd name="connsiteX3-27" fmla="*/ 95157 w 527970"/>
              <a:gd name="connsiteY3-28" fmla="*/ 466507 h 466507"/>
              <a:gd name="connsiteX4-29" fmla="*/ 18957 w 527970"/>
              <a:gd name="connsiteY4-30" fmla="*/ 75347 h 466507"/>
              <a:gd name="connsiteX0-31" fmla="*/ 56773 w 565786"/>
              <a:gd name="connsiteY0-32" fmla="*/ 81151 h 472311"/>
              <a:gd name="connsiteX1-33" fmla="*/ 407293 w 565786"/>
              <a:gd name="connsiteY1-34" fmla="*/ 60831 h 472311"/>
              <a:gd name="connsiteX2-35" fmla="*/ 539373 w 565786"/>
              <a:gd name="connsiteY2-36" fmla="*/ 396111 h 472311"/>
              <a:gd name="connsiteX3-37" fmla="*/ 132973 w 565786"/>
              <a:gd name="connsiteY3-38" fmla="*/ 472311 h 472311"/>
              <a:gd name="connsiteX4-39" fmla="*/ 56773 w 565786"/>
              <a:gd name="connsiteY4-40" fmla="*/ 81151 h 472311"/>
              <a:gd name="connsiteX0-41" fmla="*/ 56773 w 551089"/>
              <a:gd name="connsiteY0-42" fmla="*/ 54927 h 465137"/>
              <a:gd name="connsiteX1-43" fmla="*/ 407293 w 551089"/>
              <a:gd name="connsiteY1-44" fmla="*/ 53657 h 465137"/>
              <a:gd name="connsiteX2-45" fmla="*/ 539373 w 551089"/>
              <a:gd name="connsiteY2-46" fmla="*/ 388937 h 465137"/>
              <a:gd name="connsiteX3-47" fmla="*/ 132973 w 551089"/>
              <a:gd name="connsiteY3-48" fmla="*/ 465137 h 465137"/>
              <a:gd name="connsiteX4-49" fmla="*/ 56773 w 551089"/>
              <a:gd name="connsiteY4-50" fmla="*/ 54927 h 465137"/>
              <a:gd name="connsiteX0-51" fmla="*/ 56773 w 587200"/>
              <a:gd name="connsiteY0-52" fmla="*/ 54927 h 465137"/>
              <a:gd name="connsiteX1-53" fmla="*/ 407293 w 587200"/>
              <a:gd name="connsiteY1-54" fmla="*/ 53657 h 465137"/>
              <a:gd name="connsiteX2-55" fmla="*/ 539373 w 587200"/>
              <a:gd name="connsiteY2-56" fmla="*/ 388937 h 465137"/>
              <a:gd name="connsiteX3-57" fmla="*/ 132973 w 587200"/>
              <a:gd name="connsiteY3-58" fmla="*/ 465137 h 465137"/>
              <a:gd name="connsiteX4-59" fmla="*/ 56773 w 587200"/>
              <a:gd name="connsiteY4-60" fmla="*/ 54927 h 465137"/>
              <a:gd name="connsiteX0-61" fmla="*/ 56773 w 581579"/>
              <a:gd name="connsiteY0-62" fmla="*/ 54927 h 479248"/>
              <a:gd name="connsiteX1-63" fmla="*/ 407293 w 581579"/>
              <a:gd name="connsiteY1-64" fmla="*/ 53657 h 479248"/>
              <a:gd name="connsiteX2-65" fmla="*/ 539373 w 581579"/>
              <a:gd name="connsiteY2-66" fmla="*/ 388937 h 479248"/>
              <a:gd name="connsiteX3-67" fmla="*/ 132973 w 581579"/>
              <a:gd name="connsiteY3-68" fmla="*/ 465137 h 479248"/>
              <a:gd name="connsiteX4-69" fmla="*/ 56773 w 581579"/>
              <a:gd name="connsiteY4-70" fmla="*/ 54927 h 479248"/>
              <a:gd name="connsiteX0-71" fmla="*/ 56773 w 581579"/>
              <a:gd name="connsiteY0-72" fmla="*/ 54927 h 508485"/>
              <a:gd name="connsiteX1-73" fmla="*/ 407293 w 581579"/>
              <a:gd name="connsiteY1-74" fmla="*/ 53657 h 508485"/>
              <a:gd name="connsiteX2-75" fmla="*/ 539373 w 581579"/>
              <a:gd name="connsiteY2-76" fmla="*/ 388937 h 508485"/>
              <a:gd name="connsiteX3-77" fmla="*/ 132973 w 581579"/>
              <a:gd name="connsiteY3-78" fmla="*/ 465137 h 508485"/>
              <a:gd name="connsiteX4-79" fmla="*/ 56773 w 581579"/>
              <a:gd name="connsiteY4-80" fmla="*/ 54927 h 508485"/>
              <a:gd name="connsiteX0-81" fmla="*/ 84119 w 608925"/>
              <a:gd name="connsiteY0-82" fmla="*/ 54927 h 516370"/>
              <a:gd name="connsiteX1-83" fmla="*/ 434639 w 608925"/>
              <a:gd name="connsiteY1-84" fmla="*/ 53657 h 516370"/>
              <a:gd name="connsiteX2-85" fmla="*/ 566719 w 608925"/>
              <a:gd name="connsiteY2-86" fmla="*/ 388937 h 516370"/>
              <a:gd name="connsiteX3-87" fmla="*/ 160319 w 608925"/>
              <a:gd name="connsiteY3-88" fmla="*/ 465137 h 516370"/>
              <a:gd name="connsiteX4-89" fmla="*/ 84119 w 608925"/>
              <a:gd name="connsiteY4-90" fmla="*/ 54927 h 516370"/>
              <a:gd name="connsiteX0-91" fmla="*/ 73508 w 598314"/>
              <a:gd name="connsiteY0-92" fmla="*/ 54927 h 513987"/>
              <a:gd name="connsiteX1-93" fmla="*/ 424028 w 598314"/>
              <a:gd name="connsiteY1-94" fmla="*/ 53657 h 513987"/>
              <a:gd name="connsiteX2-95" fmla="*/ 556108 w 598314"/>
              <a:gd name="connsiteY2-96" fmla="*/ 388937 h 513987"/>
              <a:gd name="connsiteX3-97" fmla="*/ 149708 w 598314"/>
              <a:gd name="connsiteY3-98" fmla="*/ 465137 h 513987"/>
              <a:gd name="connsiteX4-99" fmla="*/ 73508 w 598314"/>
              <a:gd name="connsiteY4-100" fmla="*/ 54927 h 513987"/>
              <a:gd name="connsiteX0-101" fmla="*/ 73508 w 580303"/>
              <a:gd name="connsiteY0-102" fmla="*/ 54927 h 502771"/>
              <a:gd name="connsiteX1-103" fmla="*/ 424028 w 580303"/>
              <a:gd name="connsiteY1-104" fmla="*/ 53657 h 502771"/>
              <a:gd name="connsiteX2-105" fmla="*/ 556108 w 580303"/>
              <a:gd name="connsiteY2-106" fmla="*/ 388937 h 502771"/>
              <a:gd name="connsiteX3-107" fmla="*/ 149708 w 580303"/>
              <a:gd name="connsiteY3-108" fmla="*/ 465137 h 502771"/>
              <a:gd name="connsiteX4-109" fmla="*/ 73508 w 580303"/>
              <a:gd name="connsiteY4-110" fmla="*/ 54927 h 502771"/>
              <a:gd name="connsiteX0-111" fmla="*/ 57285 w 577848"/>
              <a:gd name="connsiteY0-112" fmla="*/ 55673 h 504673"/>
              <a:gd name="connsiteX1-113" fmla="*/ 407805 w 577848"/>
              <a:gd name="connsiteY1-114" fmla="*/ 54403 h 504673"/>
              <a:gd name="connsiteX2-115" fmla="*/ 555125 w 577848"/>
              <a:gd name="connsiteY2-116" fmla="*/ 403018 h 504673"/>
              <a:gd name="connsiteX3-117" fmla="*/ 133485 w 577848"/>
              <a:gd name="connsiteY3-118" fmla="*/ 465883 h 504673"/>
              <a:gd name="connsiteX4-119" fmla="*/ 57285 w 577848"/>
              <a:gd name="connsiteY4-120" fmla="*/ 55673 h 504673"/>
              <a:gd name="connsiteX0-121" fmla="*/ 65732 w 586295"/>
              <a:gd name="connsiteY0-122" fmla="*/ 65115 h 514115"/>
              <a:gd name="connsiteX1-123" fmla="*/ 416252 w 586295"/>
              <a:gd name="connsiteY1-124" fmla="*/ 63845 h 514115"/>
              <a:gd name="connsiteX2-125" fmla="*/ 563572 w 586295"/>
              <a:gd name="connsiteY2-126" fmla="*/ 412460 h 514115"/>
              <a:gd name="connsiteX3-127" fmla="*/ 141932 w 586295"/>
              <a:gd name="connsiteY3-128" fmla="*/ 475325 h 514115"/>
              <a:gd name="connsiteX4-129" fmla="*/ 65732 w 586295"/>
              <a:gd name="connsiteY4-130" fmla="*/ 65115 h 514115"/>
              <a:gd name="connsiteX0-131" fmla="*/ 90107 w 610670"/>
              <a:gd name="connsiteY0-132" fmla="*/ 65115 h 519820"/>
              <a:gd name="connsiteX1-133" fmla="*/ 440627 w 610670"/>
              <a:gd name="connsiteY1-134" fmla="*/ 63845 h 519820"/>
              <a:gd name="connsiteX2-135" fmla="*/ 587947 w 610670"/>
              <a:gd name="connsiteY2-136" fmla="*/ 412460 h 519820"/>
              <a:gd name="connsiteX3-137" fmla="*/ 166307 w 610670"/>
              <a:gd name="connsiteY3-138" fmla="*/ 475325 h 519820"/>
              <a:gd name="connsiteX4-139" fmla="*/ 90107 w 610670"/>
              <a:gd name="connsiteY4-140" fmla="*/ 65115 h 519820"/>
              <a:gd name="connsiteX0-141" fmla="*/ 49105 w 563389"/>
              <a:gd name="connsiteY0-142" fmla="*/ 50547 h 491706"/>
              <a:gd name="connsiteX1-143" fmla="*/ 436001 w 563389"/>
              <a:gd name="connsiteY1-144" fmla="*/ 44859 h 491706"/>
              <a:gd name="connsiteX2-145" fmla="*/ 546945 w 563389"/>
              <a:gd name="connsiteY2-146" fmla="*/ 397892 h 491706"/>
              <a:gd name="connsiteX3-147" fmla="*/ 125305 w 563389"/>
              <a:gd name="connsiteY3-148" fmla="*/ 460757 h 491706"/>
              <a:gd name="connsiteX4-149" fmla="*/ 49105 w 563389"/>
              <a:gd name="connsiteY4-150" fmla="*/ 50547 h 491706"/>
              <a:gd name="connsiteX0-151" fmla="*/ 49105 w 574938"/>
              <a:gd name="connsiteY0-152" fmla="*/ 83367 h 524526"/>
              <a:gd name="connsiteX1-153" fmla="*/ 436001 w 574938"/>
              <a:gd name="connsiteY1-154" fmla="*/ 77679 h 524526"/>
              <a:gd name="connsiteX2-155" fmla="*/ 546945 w 574938"/>
              <a:gd name="connsiteY2-156" fmla="*/ 430712 h 524526"/>
              <a:gd name="connsiteX3-157" fmla="*/ 125305 w 574938"/>
              <a:gd name="connsiteY3-158" fmla="*/ 493577 h 524526"/>
              <a:gd name="connsiteX4-159" fmla="*/ 49105 w 574938"/>
              <a:gd name="connsiteY4-160" fmla="*/ 83367 h 524526"/>
              <a:gd name="connsiteX0-161" fmla="*/ 60685 w 586518"/>
              <a:gd name="connsiteY0-162" fmla="*/ 83367 h 569320"/>
              <a:gd name="connsiteX1-163" fmla="*/ 447581 w 586518"/>
              <a:gd name="connsiteY1-164" fmla="*/ 77679 h 569320"/>
              <a:gd name="connsiteX2-165" fmla="*/ 558525 w 586518"/>
              <a:gd name="connsiteY2-166" fmla="*/ 430712 h 569320"/>
              <a:gd name="connsiteX3-167" fmla="*/ 136885 w 586518"/>
              <a:gd name="connsiteY3-168" fmla="*/ 493577 h 569320"/>
              <a:gd name="connsiteX4-169" fmla="*/ 60685 w 586518"/>
              <a:gd name="connsiteY4-170" fmla="*/ 83367 h 569320"/>
              <a:gd name="connsiteX0-171" fmla="*/ 71761 w 597594"/>
              <a:gd name="connsiteY0-172" fmla="*/ 91921 h 577875"/>
              <a:gd name="connsiteX1-173" fmla="*/ 458657 w 597594"/>
              <a:gd name="connsiteY1-174" fmla="*/ 86233 h 577875"/>
              <a:gd name="connsiteX2-175" fmla="*/ 569601 w 597594"/>
              <a:gd name="connsiteY2-176" fmla="*/ 439266 h 577875"/>
              <a:gd name="connsiteX3-177" fmla="*/ 147961 w 597594"/>
              <a:gd name="connsiteY3-178" fmla="*/ 502131 h 577875"/>
              <a:gd name="connsiteX4-179" fmla="*/ 71761 w 597594"/>
              <a:gd name="connsiteY4-180" fmla="*/ 91921 h 57787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597594" h="577875">
                <a:moveTo>
                  <a:pt x="71761" y="91921"/>
                </a:moveTo>
                <a:cubicBezTo>
                  <a:pt x="152728" y="-4563"/>
                  <a:pt x="306878" y="-51890"/>
                  <a:pt x="458657" y="86233"/>
                </a:cubicBezTo>
                <a:cubicBezTo>
                  <a:pt x="610436" y="224356"/>
                  <a:pt x="621384" y="369950"/>
                  <a:pt x="569601" y="439266"/>
                </a:cubicBezTo>
                <a:cubicBezTo>
                  <a:pt x="517818" y="508582"/>
                  <a:pt x="359552" y="674367"/>
                  <a:pt x="147961" y="502131"/>
                </a:cubicBezTo>
                <a:cubicBezTo>
                  <a:pt x="-63630" y="329895"/>
                  <a:pt x="-9206" y="188405"/>
                  <a:pt x="71761" y="91921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501" name="任意多边形 500"/>
          <p:cNvSpPr/>
          <p:nvPr/>
        </p:nvSpPr>
        <p:spPr>
          <a:xfrm rot="18673005">
            <a:off x="6798585" y="5039764"/>
            <a:ext cx="270992" cy="262051"/>
          </a:xfrm>
          <a:custGeom>
            <a:avLst/>
            <a:gdLst>
              <a:gd name="connsiteX0" fmla="*/ 0 w 482600"/>
              <a:gd name="connsiteY0" fmla="*/ 20320 h 411480"/>
              <a:gd name="connsiteX1" fmla="*/ 350520 w 482600"/>
              <a:gd name="connsiteY1" fmla="*/ 0 h 411480"/>
              <a:gd name="connsiteX2" fmla="*/ 482600 w 482600"/>
              <a:gd name="connsiteY2" fmla="*/ 335280 h 411480"/>
              <a:gd name="connsiteX3" fmla="*/ 76200 w 482600"/>
              <a:gd name="connsiteY3" fmla="*/ 411480 h 411480"/>
              <a:gd name="connsiteX4" fmla="*/ 0 w 482600"/>
              <a:gd name="connsiteY4" fmla="*/ 20320 h 411480"/>
              <a:gd name="connsiteX0-1" fmla="*/ 0 w 494316"/>
              <a:gd name="connsiteY0-2" fmla="*/ 56030 h 447190"/>
              <a:gd name="connsiteX1-3" fmla="*/ 350520 w 494316"/>
              <a:gd name="connsiteY1-4" fmla="*/ 35710 h 447190"/>
              <a:gd name="connsiteX2-5" fmla="*/ 482600 w 494316"/>
              <a:gd name="connsiteY2-6" fmla="*/ 370990 h 447190"/>
              <a:gd name="connsiteX3-7" fmla="*/ 76200 w 494316"/>
              <a:gd name="connsiteY3-8" fmla="*/ 447190 h 447190"/>
              <a:gd name="connsiteX4-9" fmla="*/ 0 w 494316"/>
              <a:gd name="connsiteY4-10" fmla="*/ 56030 h 447190"/>
              <a:gd name="connsiteX0-11" fmla="*/ 0 w 509013"/>
              <a:gd name="connsiteY0-12" fmla="*/ 75347 h 466507"/>
              <a:gd name="connsiteX1-13" fmla="*/ 350520 w 509013"/>
              <a:gd name="connsiteY1-14" fmla="*/ 55027 h 466507"/>
              <a:gd name="connsiteX2-15" fmla="*/ 482600 w 509013"/>
              <a:gd name="connsiteY2-16" fmla="*/ 390307 h 466507"/>
              <a:gd name="connsiteX3-17" fmla="*/ 76200 w 509013"/>
              <a:gd name="connsiteY3-18" fmla="*/ 466507 h 466507"/>
              <a:gd name="connsiteX4-19" fmla="*/ 0 w 509013"/>
              <a:gd name="connsiteY4-20" fmla="*/ 75347 h 466507"/>
              <a:gd name="connsiteX0-21" fmla="*/ 18957 w 527970"/>
              <a:gd name="connsiteY0-22" fmla="*/ 75347 h 466507"/>
              <a:gd name="connsiteX1-23" fmla="*/ 369477 w 527970"/>
              <a:gd name="connsiteY1-24" fmla="*/ 55027 h 466507"/>
              <a:gd name="connsiteX2-25" fmla="*/ 501557 w 527970"/>
              <a:gd name="connsiteY2-26" fmla="*/ 390307 h 466507"/>
              <a:gd name="connsiteX3-27" fmla="*/ 95157 w 527970"/>
              <a:gd name="connsiteY3-28" fmla="*/ 466507 h 466507"/>
              <a:gd name="connsiteX4-29" fmla="*/ 18957 w 527970"/>
              <a:gd name="connsiteY4-30" fmla="*/ 75347 h 466507"/>
              <a:gd name="connsiteX0-31" fmla="*/ 56773 w 565786"/>
              <a:gd name="connsiteY0-32" fmla="*/ 81151 h 472311"/>
              <a:gd name="connsiteX1-33" fmla="*/ 407293 w 565786"/>
              <a:gd name="connsiteY1-34" fmla="*/ 60831 h 472311"/>
              <a:gd name="connsiteX2-35" fmla="*/ 539373 w 565786"/>
              <a:gd name="connsiteY2-36" fmla="*/ 396111 h 472311"/>
              <a:gd name="connsiteX3-37" fmla="*/ 132973 w 565786"/>
              <a:gd name="connsiteY3-38" fmla="*/ 472311 h 472311"/>
              <a:gd name="connsiteX4-39" fmla="*/ 56773 w 565786"/>
              <a:gd name="connsiteY4-40" fmla="*/ 81151 h 472311"/>
              <a:gd name="connsiteX0-41" fmla="*/ 56773 w 551089"/>
              <a:gd name="connsiteY0-42" fmla="*/ 54927 h 465137"/>
              <a:gd name="connsiteX1-43" fmla="*/ 407293 w 551089"/>
              <a:gd name="connsiteY1-44" fmla="*/ 53657 h 465137"/>
              <a:gd name="connsiteX2-45" fmla="*/ 539373 w 551089"/>
              <a:gd name="connsiteY2-46" fmla="*/ 388937 h 465137"/>
              <a:gd name="connsiteX3-47" fmla="*/ 132973 w 551089"/>
              <a:gd name="connsiteY3-48" fmla="*/ 465137 h 465137"/>
              <a:gd name="connsiteX4-49" fmla="*/ 56773 w 551089"/>
              <a:gd name="connsiteY4-50" fmla="*/ 54927 h 465137"/>
              <a:gd name="connsiteX0-51" fmla="*/ 56773 w 587200"/>
              <a:gd name="connsiteY0-52" fmla="*/ 54927 h 465137"/>
              <a:gd name="connsiteX1-53" fmla="*/ 407293 w 587200"/>
              <a:gd name="connsiteY1-54" fmla="*/ 53657 h 465137"/>
              <a:gd name="connsiteX2-55" fmla="*/ 539373 w 587200"/>
              <a:gd name="connsiteY2-56" fmla="*/ 388937 h 465137"/>
              <a:gd name="connsiteX3-57" fmla="*/ 132973 w 587200"/>
              <a:gd name="connsiteY3-58" fmla="*/ 465137 h 465137"/>
              <a:gd name="connsiteX4-59" fmla="*/ 56773 w 587200"/>
              <a:gd name="connsiteY4-60" fmla="*/ 54927 h 465137"/>
              <a:gd name="connsiteX0-61" fmla="*/ 56773 w 581579"/>
              <a:gd name="connsiteY0-62" fmla="*/ 54927 h 479248"/>
              <a:gd name="connsiteX1-63" fmla="*/ 407293 w 581579"/>
              <a:gd name="connsiteY1-64" fmla="*/ 53657 h 479248"/>
              <a:gd name="connsiteX2-65" fmla="*/ 539373 w 581579"/>
              <a:gd name="connsiteY2-66" fmla="*/ 388937 h 479248"/>
              <a:gd name="connsiteX3-67" fmla="*/ 132973 w 581579"/>
              <a:gd name="connsiteY3-68" fmla="*/ 465137 h 479248"/>
              <a:gd name="connsiteX4-69" fmla="*/ 56773 w 581579"/>
              <a:gd name="connsiteY4-70" fmla="*/ 54927 h 479248"/>
              <a:gd name="connsiteX0-71" fmla="*/ 56773 w 581579"/>
              <a:gd name="connsiteY0-72" fmla="*/ 54927 h 508485"/>
              <a:gd name="connsiteX1-73" fmla="*/ 407293 w 581579"/>
              <a:gd name="connsiteY1-74" fmla="*/ 53657 h 508485"/>
              <a:gd name="connsiteX2-75" fmla="*/ 539373 w 581579"/>
              <a:gd name="connsiteY2-76" fmla="*/ 388937 h 508485"/>
              <a:gd name="connsiteX3-77" fmla="*/ 132973 w 581579"/>
              <a:gd name="connsiteY3-78" fmla="*/ 465137 h 508485"/>
              <a:gd name="connsiteX4-79" fmla="*/ 56773 w 581579"/>
              <a:gd name="connsiteY4-80" fmla="*/ 54927 h 508485"/>
              <a:gd name="connsiteX0-81" fmla="*/ 84119 w 608925"/>
              <a:gd name="connsiteY0-82" fmla="*/ 54927 h 516370"/>
              <a:gd name="connsiteX1-83" fmla="*/ 434639 w 608925"/>
              <a:gd name="connsiteY1-84" fmla="*/ 53657 h 516370"/>
              <a:gd name="connsiteX2-85" fmla="*/ 566719 w 608925"/>
              <a:gd name="connsiteY2-86" fmla="*/ 388937 h 516370"/>
              <a:gd name="connsiteX3-87" fmla="*/ 160319 w 608925"/>
              <a:gd name="connsiteY3-88" fmla="*/ 465137 h 516370"/>
              <a:gd name="connsiteX4-89" fmla="*/ 84119 w 608925"/>
              <a:gd name="connsiteY4-90" fmla="*/ 54927 h 516370"/>
              <a:gd name="connsiteX0-91" fmla="*/ 73508 w 598314"/>
              <a:gd name="connsiteY0-92" fmla="*/ 54927 h 513987"/>
              <a:gd name="connsiteX1-93" fmla="*/ 424028 w 598314"/>
              <a:gd name="connsiteY1-94" fmla="*/ 53657 h 513987"/>
              <a:gd name="connsiteX2-95" fmla="*/ 556108 w 598314"/>
              <a:gd name="connsiteY2-96" fmla="*/ 388937 h 513987"/>
              <a:gd name="connsiteX3-97" fmla="*/ 149708 w 598314"/>
              <a:gd name="connsiteY3-98" fmla="*/ 465137 h 513987"/>
              <a:gd name="connsiteX4-99" fmla="*/ 73508 w 598314"/>
              <a:gd name="connsiteY4-100" fmla="*/ 54927 h 513987"/>
              <a:gd name="connsiteX0-101" fmla="*/ 73508 w 580303"/>
              <a:gd name="connsiteY0-102" fmla="*/ 54927 h 502771"/>
              <a:gd name="connsiteX1-103" fmla="*/ 424028 w 580303"/>
              <a:gd name="connsiteY1-104" fmla="*/ 53657 h 502771"/>
              <a:gd name="connsiteX2-105" fmla="*/ 556108 w 580303"/>
              <a:gd name="connsiteY2-106" fmla="*/ 388937 h 502771"/>
              <a:gd name="connsiteX3-107" fmla="*/ 149708 w 580303"/>
              <a:gd name="connsiteY3-108" fmla="*/ 465137 h 502771"/>
              <a:gd name="connsiteX4-109" fmla="*/ 73508 w 580303"/>
              <a:gd name="connsiteY4-110" fmla="*/ 54927 h 502771"/>
              <a:gd name="connsiteX0-111" fmla="*/ 57285 w 577848"/>
              <a:gd name="connsiteY0-112" fmla="*/ 55673 h 504673"/>
              <a:gd name="connsiteX1-113" fmla="*/ 407805 w 577848"/>
              <a:gd name="connsiteY1-114" fmla="*/ 54403 h 504673"/>
              <a:gd name="connsiteX2-115" fmla="*/ 555125 w 577848"/>
              <a:gd name="connsiteY2-116" fmla="*/ 403018 h 504673"/>
              <a:gd name="connsiteX3-117" fmla="*/ 133485 w 577848"/>
              <a:gd name="connsiteY3-118" fmla="*/ 465883 h 504673"/>
              <a:gd name="connsiteX4-119" fmla="*/ 57285 w 577848"/>
              <a:gd name="connsiteY4-120" fmla="*/ 55673 h 504673"/>
              <a:gd name="connsiteX0-121" fmla="*/ 65732 w 586295"/>
              <a:gd name="connsiteY0-122" fmla="*/ 65115 h 514115"/>
              <a:gd name="connsiteX1-123" fmla="*/ 416252 w 586295"/>
              <a:gd name="connsiteY1-124" fmla="*/ 63845 h 514115"/>
              <a:gd name="connsiteX2-125" fmla="*/ 563572 w 586295"/>
              <a:gd name="connsiteY2-126" fmla="*/ 412460 h 514115"/>
              <a:gd name="connsiteX3-127" fmla="*/ 141932 w 586295"/>
              <a:gd name="connsiteY3-128" fmla="*/ 475325 h 514115"/>
              <a:gd name="connsiteX4-129" fmla="*/ 65732 w 586295"/>
              <a:gd name="connsiteY4-130" fmla="*/ 65115 h 514115"/>
              <a:gd name="connsiteX0-131" fmla="*/ 90107 w 610670"/>
              <a:gd name="connsiteY0-132" fmla="*/ 65115 h 519820"/>
              <a:gd name="connsiteX1-133" fmla="*/ 440627 w 610670"/>
              <a:gd name="connsiteY1-134" fmla="*/ 63845 h 519820"/>
              <a:gd name="connsiteX2-135" fmla="*/ 587947 w 610670"/>
              <a:gd name="connsiteY2-136" fmla="*/ 412460 h 519820"/>
              <a:gd name="connsiteX3-137" fmla="*/ 166307 w 610670"/>
              <a:gd name="connsiteY3-138" fmla="*/ 475325 h 519820"/>
              <a:gd name="connsiteX4-139" fmla="*/ 90107 w 610670"/>
              <a:gd name="connsiteY4-140" fmla="*/ 65115 h 519820"/>
              <a:gd name="connsiteX0-141" fmla="*/ 49105 w 563389"/>
              <a:gd name="connsiteY0-142" fmla="*/ 50547 h 491706"/>
              <a:gd name="connsiteX1-143" fmla="*/ 436001 w 563389"/>
              <a:gd name="connsiteY1-144" fmla="*/ 44859 h 491706"/>
              <a:gd name="connsiteX2-145" fmla="*/ 546945 w 563389"/>
              <a:gd name="connsiteY2-146" fmla="*/ 397892 h 491706"/>
              <a:gd name="connsiteX3-147" fmla="*/ 125305 w 563389"/>
              <a:gd name="connsiteY3-148" fmla="*/ 460757 h 491706"/>
              <a:gd name="connsiteX4-149" fmla="*/ 49105 w 563389"/>
              <a:gd name="connsiteY4-150" fmla="*/ 50547 h 491706"/>
              <a:gd name="connsiteX0-151" fmla="*/ 49105 w 574938"/>
              <a:gd name="connsiteY0-152" fmla="*/ 83367 h 524526"/>
              <a:gd name="connsiteX1-153" fmla="*/ 436001 w 574938"/>
              <a:gd name="connsiteY1-154" fmla="*/ 77679 h 524526"/>
              <a:gd name="connsiteX2-155" fmla="*/ 546945 w 574938"/>
              <a:gd name="connsiteY2-156" fmla="*/ 430712 h 524526"/>
              <a:gd name="connsiteX3-157" fmla="*/ 125305 w 574938"/>
              <a:gd name="connsiteY3-158" fmla="*/ 493577 h 524526"/>
              <a:gd name="connsiteX4-159" fmla="*/ 49105 w 574938"/>
              <a:gd name="connsiteY4-160" fmla="*/ 83367 h 524526"/>
              <a:gd name="connsiteX0-161" fmla="*/ 60685 w 586518"/>
              <a:gd name="connsiteY0-162" fmla="*/ 83367 h 569320"/>
              <a:gd name="connsiteX1-163" fmla="*/ 447581 w 586518"/>
              <a:gd name="connsiteY1-164" fmla="*/ 77679 h 569320"/>
              <a:gd name="connsiteX2-165" fmla="*/ 558525 w 586518"/>
              <a:gd name="connsiteY2-166" fmla="*/ 430712 h 569320"/>
              <a:gd name="connsiteX3-167" fmla="*/ 136885 w 586518"/>
              <a:gd name="connsiteY3-168" fmla="*/ 493577 h 569320"/>
              <a:gd name="connsiteX4-169" fmla="*/ 60685 w 586518"/>
              <a:gd name="connsiteY4-170" fmla="*/ 83367 h 569320"/>
              <a:gd name="connsiteX0-171" fmla="*/ 71761 w 597594"/>
              <a:gd name="connsiteY0-172" fmla="*/ 91921 h 577875"/>
              <a:gd name="connsiteX1-173" fmla="*/ 458657 w 597594"/>
              <a:gd name="connsiteY1-174" fmla="*/ 86233 h 577875"/>
              <a:gd name="connsiteX2-175" fmla="*/ 569601 w 597594"/>
              <a:gd name="connsiteY2-176" fmla="*/ 439266 h 577875"/>
              <a:gd name="connsiteX3-177" fmla="*/ 147961 w 597594"/>
              <a:gd name="connsiteY3-178" fmla="*/ 502131 h 577875"/>
              <a:gd name="connsiteX4-179" fmla="*/ 71761 w 597594"/>
              <a:gd name="connsiteY4-180" fmla="*/ 91921 h 57787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597594" h="577875">
                <a:moveTo>
                  <a:pt x="71761" y="91921"/>
                </a:moveTo>
                <a:cubicBezTo>
                  <a:pt x="152728" y="-4563"/>
                  <a:pt x="306878" y="-51890"/>
                  <a:pt x="458657" y="86233"/>
                </a:cubicBezTo>
                <a:cubicBezTo>
                  <a:pt x="610436" y="224356"/>
                  <a:pt x="621384" y="369950"/>
                  <a:pt x="569601" y="439266"/>
                </a:cubicBezTo>
                <a:cubicBezTo>
                  <a:pt x="517818" y="508582"/>
                  <a:pt x="359552" y="674367"/>
                  <a:pt x="147961" y="502131"/>
                </a:cubicBezTo>
                <a:cubicBezTo>
                  <a:pt x="-63630" y="329895"/>
                  <a:pt x="-9206" y="188405"/>
                  <a:pt x="71761" y="91921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502" name="任意多边形 501"/>
          <p:cNvSpPr/>
          <p:nvPr/>
        </p:nvSpPr>
        <p:spPr>
          <a:xfrm rot="16688382">
            <a:off x="3974301" y="3611074"/>
            <a:ext cx="419557" cy="357139"/>
          </a:xfrm>
          <a:custGeom>
            <a:avLst/>
            <a:gdLst>
              <a:gd name="connsiteX0" fmla="*/ 0 w 482600"/>
              <a:gd name="connsiteY0" fmla="*/ 20320 h 411480"/>
              <a:gd name="connsiteX1" fmla="*/ 350520 w 482600"/>
              <a:gd name="connsiteY1" fmla="*/ 0 h 411480"/>
              <a:gd name="connsiteX2" fmla="*/ 482600 w 482600"/>
              <a:gd name="connsiteY2" fmla="*/ 335280 h 411480"/>
              <a:gd name="connsiteX3" fmla="*/ 76200 w 482600"/>
              <a:gd name="connsiteY3" fmla="*/ 411480 h 411480"/>
              <a:gd name="connsiteX4" fmla="*/ 0 w 482600"/>
              <a:gd name="connsiteY4" fmla="*/ 20320 h 411480"/>
              <a:gd name="connsiteX0-1" fmla="*/ 0 w 494316"/>
              <a:gd name="connsiteY0-2" fmla="*/ 56030 h 447190"/>
              <a:gd name="connsiteX1-3" fmla="*/ 350520 w 494316"/>
              <a:gd name="connsiteY1-4" fmla="*/ 35710 h 447190"/>
              <a:gd name="connsiteX2-5" fmla="*/ 482600 w 494316"/>
              <a:gd name="connsiteY2-6" fmla="*/ 370990 h 447190"/>
              <a:gd name="connsiteX3-7" fmla="*/ 76200 w 494316"/>
              <a:gd name="connsiteY3-8" fmla="*/ 447190 h 447190"/>
              <a:gd name="connsiteX4-9" fmla="*/ 0 w 494316"/>
              <a:gd name="connsiteY4-10" fmla="*/ 56030 h 447190"/>
              <a:gd name="connsiteX0-11" fmla="*/ 0 w 509013"/>
              <a:gd name="connsiteY0-12" fmla="*/ 75347 h 466507"/>
              <a:gd name="connsiteX1-13" fmla="*/ 350520 w 509013"/>
              <a:gd name="connsiteY1-14" fmla="*/ 55027 h 466507"/>
              <a:gd name="connsiteX2-15" fmla="*/ 482600 w 509013"/>
              <a:gd name="connsiteY2-16" fmla="*/ 390307 h 466507"/>
              <a:gd name="connsiteX3-17" fmla="*/ 76200 w 509013"/>
              <a:gd name="connsiteY3-18" fmla="*/ 466507 h 466507"/>
              <a:gd name="connsiteX4-19" fmla="*/ 0 w 509013"/>
              <a:gd name="connsiteY4-20" fmla="*/ 75347 h 466507"/>
              <a:gd name="connsiteX0-21" fmla="*/ 18957 w 527970"/>
              <a:gd name="connsiteY0-22" fmla="*/ 75347 h 466507"/>
              <a:gd name="connsiteX1-23" fmla="*/ 369477 w 527970"/>
              <a:gd name="connsiteY1-24" fmla="*/ 55027 h 466507"/>
              <a:gd name="connsiteX2-25" fmla="*/ 501557 w 527970"/>
              <a:gd name="connsiteY2-26" fmla="*/ 390307 h 466507"/>
              <a:gd name="connsiteX3-27" fmla="*/ 95157 w 527970"/>
              <a:gd name="connsiteY3-28" fmla="*/ 466507 h 466507"/>
              <a:gd name="connsiteX4-29" fmla="*/ 18957 w 527970"/>
              <a:gd name="connsiteY4-30" fmla="*/ 75347 h 466507"/>
              <a:gd name="connsiteX0-31" fmla="*/ 56773 w 565786"/>
              <a:gd name="connsiteY0-32" fmla="*/ 81151 h 472311"/>
              <a:gd name="connsiteX1-33" fmla="*/ 407293 w 565786"/>
              <a:gd name="connsiteY1-34" fmla="*/ 60831 h 472311"/>
              <a:gd name="connsiteX2-35" fmla="*/ 539373 w 565786"/>
              <a:gd name="connsiteY2-36" fmla="*/ 396111 h 472311"/>
              <a:gd name="connsiteX3-37" fmla="*/ 132973 w 565786"/>
              <a:gd name="connsiteY3-38" fmla="*/ 472311 h 472311"/>
              <a:gd name="connsiteX4-39" fmla="*/ 56773 w 565786"/>
              <a:gd name="connsiteY4-40" fmla="*/ 81151 h 472311"/>
              <a:gd name="connsiteX0-41" fmla="*/ 56773 w 551089"/>
              <a:gd name="connsiteY0-42" fmla="*/ 54927 h 465137"/>
              <a:gd name="connsiteX1-43" fmla="*/ 407293 w 551089"/>
              <a:gd name="connsiteY1-44" fmla="*/ 53657 h 465137"/>
              <a:gd name="connsiteX2-45" fmla="*/ 539373 w 551089"/>
              <a:gd name="connsiteY2-46" fmla="*/ 388937 h 465137"/>
              <a:gd name="connsiteX3-47" fmla="*/ 132973 w 551089"/>
              <a:gd name="connsiteY3-48" fmla="*/ 465137 h 465137"/>
              <a:gd name="connsiteX4-49" fmla="*/ 56773 w 551089"/>
              <a:gd name="connsiteY4-50" fmla="*/ 54927 h 465137"/>
              <a:gd name="connsiteX0-51" fmla="*/ 56773 w 587200"/>
              <a:gd name="connsiteY0-52" fmla="*/ 54927 h 465137"/>
              <a:gd name="connsiteX1-53" fmla="*/ 407293 w 587200"/>
              <a:gd name="connsiteY1-54" fmla="*/ 53657 h 465137"/>
              <a:gd name="connsiteX2-55" fmla="*/ 539373 w 587200"/>
              <a:gd name="connsiteY2-56" fmla="*/ 388937 h 465137"/>
              <a:gd name="connsiteX3-57" fmla="*/ 132973 w 587200"/>
              <a:gd name="connsiteY3-58" fmla="*/ 465137 h 465137"/>
              <a:gd name="connsiteX4-59" fmla="*/ 56773 w 587200"/>
              <a:gd name="connsiteY4-60" fmla="*/ 54927 h 465137"/>
              <a:gd name="connsiteX0-61" fmla="*/ 56773 w 581579"/>
              <a:gd name="connsiteY0-62" fmla="*/ 54927 h 479248"/>
              <a:gd name="connsiteX1-63" fmla="*/ 407293 w 581579"/>
              <a:gd name="connsiteY1-64" fmla="*/ 53657 h 479248"/>
              <a:gd name="connsiteX2-65" fmla="*/ 539373 w 581579"/>
              <a:gd name="connsiteY2-66" fmla="*/ 388937 h 479248"/>
              <a:gd name="connsiteX3-67" fmla="*/ 132973 w 581579"/>
              <a:gd name="connsiteY3-68" fmla="*/ 465137 h 479248"/>
              <a:gd name="connsiteX4-69" fmla="*/ 56773 w 581579"/>
              <a:gd name="connsiteY4-70" fmla="*/ 54927 h 479248"/>
              <a:gd name="connsiteX0-71" fmla="*/ 56773 w 581579"/>
              <a:gd name="connsiteY0-72" fmla="*/ 54927 h 508485"/>
              <a:gd name="connsiteX1-73" fmla="*/ 407293 w 581579"/>
              <a:gd name="connsiteY1-74" fmla="*/ 53657 h 508485"/>
              <a:gd name="connsiteX2-75" fmla="*/ 539373 w 581579"/>
              <a:gd name="connsiteY2-76" fmla="*/ 388937 h 508485"/>
              <a:gd name="connsiteX3-77" fmla="*/ 132973 w 581579"/>
              <a:gd name="connsiteY3-78" fmla="*/ 465137 h 508485"/>
              <a:gd name="connsiteX4-79" fmla="*/ 56773 w 581579"/>
              <a:gd name="connsiteY4-80" fmla="*/ 54927 h 508485"/>
              <a:gd name="connsiteX0-81" fmla="*/ 84119 w 608925"/>
              <a:gd name="connsiteY0-82" fmla="*/ 54927 h 516370"/>
              <a:gd name="connsiteX1-83" fmla="*/ 434639 w 608925"/>
              <a:gd name="connsiteY1-84" fmla="*/ 53657 h 516370"/>
              <a:gd name="connsiteX2-85" fmla="*/ 566719 w 608925"/>
              <a:gd name="connsiteY2-86" fmla="*/ 388937 h 516370"/>
              <a:gd name="connsiteX3-87" fmla="*/ 160319 w 608925"/>
              <a:gd name="connsiteY3-88" fmla="*/ 465137 h 516370"/>
              <a:gd name="connsiteX4-89" fmla="*/ 84119 w 608925"/>
              <a:gd name="connsiteY4-90" fmla="*/ 54927 h 516370"/>
              <a:gd name="connsiteX0-91" fmla="*/ 73508 w 598314"/>
              <a:gd name="connsiteY0-92" fmla="*/ 54927 h 513987"/>
              <a:gd name="connsiteX1-93" fmla="*/ 424028 w 598314"/>
              <a:gd name="connsiteY1-94" fmla="*/ 53657 h 513987"/>
              <a:gd name="connsiteX2-95" fmla="*/ 556108 w 598314"/>
              <a:gd name="connsiteY2-96" fmla="*/ 388937 h 513987"/>
              <a:gd name="connsiteX3-97" fmla="*/ 149708 w 598314"/>
              <a:gd name="connsiteY3-98" fmla="*/ 465137 h 513987"/>
              <a:gd name="connsiteX4-99" fmla="*/ 73508 w 598314"/>
              <a:gd name="connsiteY4-100" fmla="*/ 54927 h 513987"/>
              <a:gd name="connsiteX0-101" fmla="*/ 73508 w 580303"/>
              <a:gd name="connsiteY0-102" fmla="*/ 54927 h 502771"/>
              <a:gd name="connsiteX1-103" fmla="*/ 424028 w 580303"/>
              <a:gd name="connsiteY1-104" fmla="*/ 53657 h 502771"/>
              <a:gd name="connsiteX2-105" fmla="*/ 556108 w 580303"/>
              <a:gd name="connsiteY2-106" fmla="*/ 388937 h 502771"/>
              <a:gd name="connsiteX3-107" fmla="*/ 149708 w 580303"/>
              <a:gd name="connsiteY3-108" fmla="*/ 465137 h 502771"/>
              <a:gd name="connsiteX4-109" fmla="*/ 73508 w 580303"/>
              <a:gd name="connsiteY4-110" fmla="*/ 54927 h 502771"/>
              <a:gd name="connsiteX0-111" fmla="*/ 57285 w 577848"/>
              <a:gd name="connsiteY0-112" fmla="*/ 55673 h 504673"/>
              <a:gd name="connsiteX1-113" fmla="*/ 407805 w 577848"/>
              <a:gd name="connsiteY1-114" fmla="*/ 54403 h 504673"/>
              <a:gd name="connsiteX2-115" fmla="*/ 555125 w 577848"/>
              <a:gd name="connsiteY2-116" fmla="*/ 403018 h 504673"/>
              <a:gd name="connsiteX3-117" fmla="*/ 133485 w 577848"/>
              <a:gd name="connsiteY3-118" fmla="*/ 465883 h 504673"/>
              <a:gd name="connsiteX4-119" fmla="*/ 57285 w 577848"/>
              <a:gd name="connsiteY4-120" fmla="*/ 55673 h 504673"/>
              <a:gd name="connsiteX0-121" fmla="*/ 65732 w 586295"/>
              <a:gd name="connsiteY0-122" fmla="*/ 65115 h 514115"/>
              <a:gd name="connsiteX1-123" fmla="*/ 416252 w 586295"/>
              <a:gd name="connsiteY1-124" fmla="*/ 63845 h 514115"/>
              <a:gd name="connsiteX2-125" fmla="*/ 563572 w 586295"/>
              <a:gd name="connsiteY2-126" fmla="*/ 412460 h 514115"/>
              <a:gd name="connsiteX3-127" fmla="*/ 141932 w 586295"/>
              <a:gd name="connsiteY3-128" fmla="*/ 475325 h 514115"/>
              <a:gd name="connsiteX4-129" fmla="*/ 65732 w 586295"/>
              <a:gd name="connsiteY4-130" fmla="*/ 65115 h 514115"/>
              <a:gd name="connsiteX0-131" fmla="*/ 90107 w 610670"/>
              <a:gd name="connsiteY0-132" fmla="*/ 65115 h 519820"/>
              <a:gd name="connsiteX1-133" fmla="*/ 440627 w 610670"/>
              <a:gd name="connsiteY1-134" fmla="*/ 63845 h 519820"/>
              <a:gd name="connsiteX2-135" fmla="*/ 587947 w 610670"/>
              <a:gd name="connsiteY2-136" fmla="*/ 412460 h 519820"/>
              <a:gd name="connsiteX3-137" fmla="*/ 166307 w 610670"/>
              <a:gd name="connsiteY3-138" fmla="*/ 475325 h 519820"/>
              <a:gd name="connsiteX4-139" fmla="*/ 90107 w 610670"/>
              <a:gd name="connsiteY4-140" fmla="*/ 65115 h 51982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10670" h="519820">
                <a:moveTo>
                  <a:pt x="90107" y="65115"/>
                </a:moveTo>
                <a:cubicBezTo>
                  <a:pt x="240602" y="-45375"/>
                  <a:pt x="357654" y="5954"/>
                  <a:pt x="440627" y="63845"/>
                </a:cubicBezTo>
                <a:cubicBezTo>
                  <a:pt x="523600" y="121736"/>
                  <a:pt x="666264" y="288000"/>
                  <a:pt x="587947" y="412460"/>
                </a:cubicBezTo>
                <a:cubicBezTo>
                  <a:pt x="509630" y="536920"/>
                  <a:pt x="346435" y="546551"/>
                  <a:pt x="166307" y="475325"/>
                </a:cubicBezTo>
                <a:cubicBezTo>
                  <a:pt x="-13821" y="404099"/>
                  <a:pt x="-60388" y="175605"/>
                  <a:pt x="90107" y="65115"/>
                </a:cubicBezTo>
                <a:close/>
              </a:path>
            </a:pathLst>
          </a:custGeom>
          <a:noFill/>
          <a:ln w="28575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503" name="任意多边形 502"/>
          <p:cNvSpPr/>
          <p:nvPr/>
        </p:nvSpPr>
        <p:spPr>
          <a:xfrm rot="5916198">
            <a:off x="4509015" y="4050488"/>
            <a:ext cx="274342" cy="265290"/>
          </a:xfrm>
          <a:custGeom>
            <a:avLst/>
            <a:gdLst>
              <a:gd name="connsiteX0" fmla="*/ 0 w 482600"/>
              <a:gd name="connsiteY0" fmla="*/ 20320 h 411480"/>
              <a:gd name="connsiteX1" fmla="*/ 350520 w 482600"/>
              <a:gd name="connsiteY1" fmla="*/ 0 h 411480"/>
              <a:gd name="connsiteX2" fmla="*/ 482600 w 482600"/>
              <a:gd name="connsiteY2" fmla="*/ 335280 h 411480"/>
              <a:gd name="connsiteX3" fmla="*/ 76200 w 482600"/>
              <a:gd name="connsiteY3" fmla="*/ 411480 h 411480"/>
              <a:gd name="connsiteX4" fmla="*/ 0 w 482600"/>
              <a:gd name="connsiteY4" fmla="*/ 20320 h 411480"/>
              <a:gd name="connsiteX0-1" fmla="*/ 0 w 494316"/>
              <a:gd name="connsiteY0-2" fmla="*/ 56030 h 447190"/>
              <a:gd name="connsiteX1-3" fmla="*/ 350520 w 494316"/>
              <a:gd name="connsiteY1-4" fmla="*/ 35710 h 447190"/>
              <a:gd name="connsiteX2-5" fmla="*/ 482600 w 494316"/>
              <a:gd name="connsiteY2-6" fmla="*/ 370990 h 447190"/>
              <a:gd name="connsiteX3-7" fmla="*/ 76200 w 494316"/>
              <a:gd name="connsiteY3-8" fmla="*/ 447190 h 447190"/>
              <a:gd name="connsiteX4-9" fmla="*/ 0 w 494316"/>
              <a:gd name="connsiteY4-10" fmla="*/ 56030 h 447190"/>
              <a:gd name="connsiteX0-11" fmla="*/ 0 w 509013"/>
              <a:gd name="connsiteY0-12" fmla="*/ 75347 h 466507"/>
              <a:gd name="connsiteX1-13" fmla="*/ 350520 w 509013"/>
              <a:gd name="connsiteY1-14" fmla="*/ 55027 h 466507"/>
              <a:gd name="connsiteX2-15" fmla="*/ 482600 w 509013"/>
              <a:gd name="connsiteY2-16" fmla="*/ 390307 h 466507"/>
              <a:gd name="connsiteX3-17" fmla="*/ 76200 w 509013"/>
              <a:gd name="connsiteY3-18" fmla="*/ 466507 h 466507"/>
              <a:gd name="connsiteX4-19" fmla="*/ 0 w 509013"/>
              <a:gd name="connsiteY4-20" fmla="*/ 75347 h 466507"/>
              <a:gd name="connsiteX0-21" fmla="*/ 18957 w 527970"/>
              <a:gd name="connsiteY0-22" fmla="*/ 75347 h 466507"/>
              <a:gd name="connsiteX1-23" fmla="*/ 369477 w 527970"/>
              <a:gd name="connsiteY1-24" fmla="*/ 55027 h 466507"/>
              <a:gd name="connsiteX2-25" fmla="*/ 501557 w 527970"/>
              <a:gd name="connsiteY2-26" fmla="*/ 390307 h 466507"/>
              <a:gd name="connsiteX3-27" fmla="*/ 95157 w 527970"/>
              <a:gd name="connsiteY3-28" fmla="*/ 466507 h 466507"/>
              <a:gd name="connsiteX4-29" fmla="*/ 18957 w 527970"/>
              <a:gd name="connsiteY4-30" fmla="*/ 75347 h 466507"/>
              <a:gd name="connsiteX0-31" fmla="*/ 56773 w 565786"/>
              <a:gd name="connsiteY0-32" fmla="*/ 81151 h 472311"/>
              <a:gd name="connsiteX1-33" fmla="*/ 407293 w 565786"/>
              <a:gd name="connsiteY1-34" fmla="*/ 60831 h 472311"/>
              <a:gd name="connsiteX2-35" fmla="*/ 539373 w 565786"/>
              <a:gd name="connsiteY2-36" fmla="*/ 396111 h 472311"/>
              <a:gd name="connsiteX3-37" fmla="*/ 132973 w 565786"/>
              <a:gd name="connsiteY3-38" fmla="*/ 472311 h 472311"/>
              <a:gd name="connsiteX4-39" fmla="*/ 56773 w 565786"/>
              <a:gd name="connsiteY4-40" fmla="*/ 81151 h 472311"/>
              <a:gd name="connsiteX0-41" fmla="*/ 56773 w 551089"/>
              <a:gd name="connsiteY0-42" fmla="*/ 54927 h 465137"/>
              <a:gd name="connsiteX1-43" fmla="*/ 407293 w 551089"/>
              <a:gd name="connsiteY1-44" fmla="*/ 53657 h 465137"/>
              <a:gd name="connsiteX2-45" fmla="*/ 539373 w 551089"/>
              <a:gd name="connsiteY2-46" fmla="*/ 388937 h 465137"/>
              <a:gd name="connsiteX3-47" fmla="*/ 132973 w 551089"/>
              <a:gd name="connsiteY3-48" fmla="*/ 465137 h 465137"/>
              <a:gd name="connsiteX4-49" fmla="*/ 56773 w 551089"/>
              <a:gd name="connsiteY4-50" fmla="*/ 54927 h 465137"/>
              <a:gd name="connsiteX0-51" fmla="*/ 56773 w 587200"/>
              <a:gd name="connsiteY0-52" fmla="*/ 54927 h 465137"/>
              <a:gd name="connsiteX1-53" fmla="*/ 407293 w 587200"/>
              <a:gd name="connsiteY1-54" fmla="*/ 53657 h 465137"/>
              <a:gd name="connsiteX2-55" fmla="*/ 539373 w 587200"/>
              <a:gd name="connsiteY2-56" fmla="*/ 388937 h 465137"/>
              <a:gd name="connsiteX3-57" fmla="*/ 132973 w 587200"/>
              <a:gd name="connsiteY3-58" fmla="*/ 465137 h 465137"/>
              <a:gd name="connsiteX4-59" fmla="*/ 56773 w 587200"/>
              <a:gd name="connsiteY4-60" fmla="*/ 54927 h 465137"/>
              <a:gd name="connsiteX0-61" fmla="*/ 56773 w 581579"/>
              <a:gd name="connsiteY0-62" fmla="*/ 54927 h 479248"/>
              <a:gd name="connsiteX1-63" fmla="*/ 407293 w 581579"/>
              <a:gd name="connsiteY1-64" fmla="*/ 53657 h 479248"/>
              <a:gd name="connsiteX2-65" fmla="*/ 539373 w 581579"/>
              <a:gd name="connsiteY2-66" fmla="*/ 388937 h 479248"/>
              <a:gd name="connsiteX3-67" fmla="*/ 132973 w 581579"/>
              <a:gd name="connsiteY3-68" fmla="*/ 465137 h 479248"/>
              <a:gd name="connsiteX4-69" fmla="*/ 56773 w 581579"/>
              <a:gd name="connsiteY4-70" fmla="*/ 54927 h 479248"/>
              <a:gd name="connsiteX0-71" fmla="*/ 56773 w 581579"/>
              <a:gd name="connsiteY0-72" fmla="*/ 54927 h 508485"/>
              <a:gd name="connsiteX1-73" fmla="*/ 407293 w 581579"/>
              <a:gd name="connsiteY1-74" fmla="*/ 53657 h 508485"/>
              <a:gd name="connsiteX2-75" fmla="*/ 539373 w 581579"/>
              <a:gd name="connsiteY2-76" fmla="*/ 388937 h 508485"/>
              <a:gd name="connsiteX3-77" fmla="*/ 132973 w 581579"/>
              <a:gd name="connsiteY3-78" fmla="*/ 465137 h 508485"/>
              <a:gd name="connsiteX4-79" fmla="*/ 56773 w 581579"/>
              <a:gd name="connsiteY4-80" fmla="*/ 54927 h 508485"/>
              <a:gd name="connsiteX0-81" fmla="*/ 84119 w 608925"/>
              <a:gd name="connsiteY0-82" fmla="*/ 54927 h 516370"/>
              <a:gd name="connsiteX1-83" fmla="*/ 434639 w 608925"/>
              <a:gd name="connsiteY1-84" fmla="*/ 53657 h 516370"/>
              <a:gd name="connsiteX2-85" fmla="*/ 566719 w 608925"/>
              <a:gd name="connsiteY2-86" fmla="*/ 388937 h 516370"/>
              <a:gd name="connsiteX3-87" fmla="*/ 160319 w 608925"/>
              <a:gd name="connsiteY3-88" fmla="*/ 465137 h 516370"/>
              <a:gd name="connsiteX4-89" fmla="*/ 84119 w 608925"/>
              <a:gd name="connsiteY4-90" fmla="*/ 54927 h 516370"/>
              <a:gd name="connsiteX0-91" fmla="*/ 73508 w 598314"/>
              <a:gd name="connsiteY0-92" fmla="*/ 54927 h 513987"/>
              <a:gd name="connsiteX1-93" fmla="*/ 424028 w 598314"/>
              <a:gd name="connsiteY1-94" fmla="*/ 53657 h 513987"/>
              <a:gd name="connsiteX2-95" fmla="*/ 556108 w 598314"/>
              <a:gd name="connsiteY2-96" fmla="*/ 388937 h 513987"/>
              <a:gd name="connsiteX3-97" fmla="*/ 149708 w 598314"/>
              <a:gd name="connsiteY3-98" fmla="*/ 465137 h 513987"/>
              <a:gd name="connsiteX4-99" fmla="*/ 73508 w 598314"/>
              <a:gd name="connsiteY4-100" fmla="*/ 54927 h 513987"/>
              <a:gd name="connsiteX0-101" fmla="*/ 73508 w 580303"/>
              <a:gd name="connsiteY0-102" fmla="*/ 54927 h 502771"/>
              <a:gd name="connsiteX1-103" fmla="*/ 424028 w 580303"/>
              <a:gd name="connsiteY1-104" fmla="*/ 53657 h 502771"/>
              <a:gd name="connsiteX2-105" fmla="*/ 556108 w 580303"/>
              <a:gd name="connsiteY2-106" fmla="*/ 388937 h 502771"/>
              <a:gd name="connsiteX3-107" fmla="*/ 149708 w 580303"/>
              <a:gd name="connsiteY3-108" fmla="*/ 465137 h 502771"/>
              <a:gd name="connsiteX4-109" fmla="*/ 73508 w 580303"/>
              <a:gd name="connsiteY4-110" fmla="*/ 54927 h 502771"/>
              <a:gd name="connsiteX0-111" fmla="*/ 57285 w 577848"/>
              <a:gd name="connsiteY0-112" fmla="*/ 55673 h 504673"/>
              <a:gd name="connsiteX1-113" fmla="*/ 407805 w 577848"/>
              <a:gd name="connsiteY1-114" fmla="*/ 54403 h 504673"/>
              <a:gd name="connsiteX2-115" fmla="*/ 555125 w 577848"/>
              <a:gd name="connsiteY2-116" fmla="*/ 403018 h 504673"/>
              <a:gd name="connsiteX3-117" fmla="*/ 133485 w 577848"/>
              <a:gd name="connsiteY3-118" fmla="*/ 465883 h 504673"/>
              <a:gd name="connsiteX4-119" fmla="*/ 57285 w 577848"/>
              <a:gd name="connsiteY4-120" fmla="*/ 55673 h 504673"/>
              <a:gd name="connsiteX0-121" fmla="*/ 65732 w 586295"/>
              <a:gd name="connsiteY0-122" fmla="*/ 65115 h 514115"/>
              <a:gd name="connsiteX1-123" fmla="*/ 416252 w 586295"/>
              <a:gd name="connsiteY1-124" fmla="*/ 63845 h 514115"/>
              <a:gd name="connsiteX2-125" fmla="*/ 563572 w 586295"/>
              <a:gd name="connsiteY2-126" fmla="*/ 412460 h 514115"/>
              <a:gd name="connsiteX3-127" fmla="*/ 141932 w 586295"/>
              <a:gd name="connsiteY3-128" fmla="*/ 475325 h 514115"/>
              <a:gd name="connsiteX4-129" fmla="*/ 65732 w 586295"/>
              <a:gd name="connsiteY4-130" fmla="*/ 65115 h 514115"/>
              <a:gd name="connsiteX0-131" fmla="*/ 90107 w 610670"/>
              <a:gd name="connsiteY0-132" fmla="*/ 65115 h 519820"/>
              <a:gd name="connsiteX1-133" fmla="*/ 440627 w 610670"/>
              <a:gd name="connsiteY1-134" fmla="*/ 63845 h 519820"/>
              <a:gd name="connsiteX2-135" fmla="*/ 587947 w 610670"/>
              <a:gd name="connsiteY2-136" fmla="*/ 412460 h 519820"/>
              <a:gd name="connsiteX3-137" fmla="*/ 166307 w 610670"/>
              <a:gd name="connsiteY3-138" fmla="*/ 475325 h 519820"/>
              <a:gd name="connsiteX4-139" fmla="*/ 90107 w 610670"/>
              <a:gd name="connsiteY4-140" fmla="*/ 65115 h 519820"/>
              <a:gd name="connsiteX0-141" fmla="*/ 49105 w 563389"/>
              <a:gd name="connsiteY0-142" fmla="*/ 50547 h 491706"/>
              <a:gd name="connsiteX1-143" fmla="*/ 436001 w 563389"/>
              <a:gd name="connsiteY1-144" fmla="*/ 44859 h 491706"/>
              <a:gd name="connsiteX2-145" fmla="*/ 546945 w 563389"/>
              <a:gd name="connsiteY2-146" fmla="*/ 397892 h 491706"/>
              <a:gd name="connsiteX3-147" fmla="*/ 125305 w 563389"/>
              <a:gd name="connsiteY3-148" fmla="*/ 460757 h 491706"/>
              <a:gd name="connsiteX4-149" fmla="*/ 49105 w 563389"/>
              <a:gd name="connsiteY4-150" fmla="*/ 50547 h 491706"/>
              <a:gd name="connsiteX0-151" fmla="*/ 49105 w 574938"/>
              <a:gd name="connsiteY0-152" fmla="*/ 83367 h 524526"/>
              <a:gd name="connsiteX1-153" fmla="*/ 436001 w 574938"/>
              <a:gd name="connsiteY1-154" fmla="*/ 77679 h 524526"/>
              <a:gd name="connsiteX2-155" fmla="*/ 546945 w 574938"/>
              <a:gd name="connsiteY2-156" fmla="*/ 430712 h 524526"/>
              <a:gd name="connsiteX3-157" fmla="*/ 125305 w 574938"/>
              <a:gd name="connsiteY3-158" fmla="*/ 493577 h 524526"/>
              <a:gd name="connsiteX4-159" fmla="*/ 49105 w 574938"/>
              <a:gd name="connsiteY4-160" fmla="*/ 83367 h 524526"/>
              <a:gd name="connsiteX0-161" fmla="*/ 60685 w 586518"/>
              <a:gd name="connsiteY0-162" fmla="*/ 83367 h 569320"/>
              <a:gd name="connsiteX1-163" fmla="*/ 447581 w 586518"/>
              <a:gd name="connsiteY1-164" fmla="*/ 77679 h 569320"/>
              <a:gd name="connsiteX2-165" fmla="*/ 558525 w 586518"/>
              <a:gd name="connsiteY2-166" fmla="*/ 430712 h 569320"/>
              <a:gd name="connsiteX3-167" fmla="*/ 136885 w 586518"/>
              <a:gd name="connsiteY3-168" fmla="*/ 493577 h 569320"/>
              <a:gd name="connsiteX4-169" fmla="*/ 60685 w 586518"/>
              <a:gd name="connsiteY4-170" fmla="*/ 83367 h 569320"/>
              <a:gd name="connsiteX0-171" fmla="*/ 71761 w 597594"/>
              <a:gd name="connsiteY0-172" fmla="*/ 91921 h 577875"/>
              <a:gd name="connsiteX1-173" fmla="*/ 458657 w 597594"/>
              <a:gd name="connsiteY1-174" fmla="*/ 86233 h 577875"/>
              <a:gd name="connsiteX2-175" fmla="*/ 569601 w 597594"/>
              <a:gd name="connsiteY2-176" fmla="*/ 439266 h 577875"/>
              <a:gd name="connsiteX3-177" fmla="*/ 147961 w 597594"/>
              <a:gd name="connsiteY3-178" fmla="*/ 502131 h 577875"/>
              <a:gd name="connsiteX4-179" fmla="*/ 71761 w 597594"/>
              <a:gd name="connsiteY4-180" fmla="*/ 91921 h 57787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597594" h="577875">
                <a:moveTo>
                  <a:pt x="71761" y="91921"/>
                </a:moveTo>
                <a:cubicBezTo>
                  <a:pt x="152728" y="-4563"/>
                  <a:pt x="306878" y="-51890"/>
                  <a:pt x="458657" y="86233"/>
                </a:cubicBezTo>
                <a:cubicBezTo>
                  <a:pt x="610436" y="224356"/>
                  <a:pt x="621384" y="369950"/>
                  <a:pt x="569601" y="439266"/>
                </a:cubicBezTo>
                <a:cubicBezTo>
                  <a:pt x="517818" y="508582"/>
                  <a:pt x="359552" y="674367"/>
                  <a:pt x="147961" y="502131"/>
                </a:cubicBezTo>
                <a:cubicBezTo>
                  <a:pt x="-63630" y="329895"/>
                  <a:pt x="-9206" y="188405"/>
                  <a:pt x="71761" y="91921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504" name="任意多边形 503"/>
          <p:cNvSpPr/>
          <p:nvPr/>
        </p:nvSpPr>
        <p:spPr>
          <a:xfrm rot="14760694">
            <a:off x="4861163" y="4606962"/>
            <a:ext cx="186183" cy="180040"/>
          </a:xfrm>
          <a:custGeom>
            <a:avLst/>
            <a:gdLst>
              <a:gd name="connsiteX0" fmla="*/ 0 w 482600"/>
              <a:gd name="connsiteY0" fmla="*/ 20320 h 411480"/>
              <a:gd name="connsiteX1" fmla="*/ 350520 w 482600"/>
              <a:gd name="connsiteY1" fmla="*/ 0 h 411480"/>
              <a:gd name="connsiteX2" fmla="*/ 482600 w 482600"/>
              <a:gd name="connsiteY2" fmla="*/ 335280 h 411480"/>
              <a:gd name="connsiteX3" fmla="*/ 76200 w 482600"/>
              <a:gd name="connsiteY3" fmla="*/ 411480 h 411480"/>
              <a:gd name="connsiteX4" fmla="*/ 0 w 482600"/>
              <a:gd name="connsiteY4" fmla="*/ 20320 h 411480"/>
              <a:gd name="connsiteX0-1" fmla="*/ 0 w 494316"/>
              <a:gd name="connsiteY0-2" fmla="*/ 56030 h 447190"/>
              <a:gd name="connsiteX1-3" fmla="*/ 350520 w 494316"/>
              <a:gd name="connsiteY1-4" fmla="*/ 35710 h 447190"/>
              <a:gd name="connsiteX2-5" fmla="*/ 482600 w 494316"/>
              <a:gd name="connsiteY2-6" fmla="*/ 370990 h 447190"/>
              <a:gd name="connsiteX3-7" fmla="*/ 76200 w 494316"/>
              <a:gd name="connsiteY3-8" fmla="*/ 447190 h 447190"/>
              <a:gd name="connsiteX4-9" fmla="*/ 0 w 494316"/>
              <a:gd name="connsiteY4-10" fmla="*/ 56030 h 447190"/>
              <a:gd name="connsiteX0-11" fmla="*/ 0 w 509013"/>
              <a:gd name="connsiteY0-12" fmla="*/ 75347 h 466507"/>
              <a:gd name="connsiteX1-13" fmla="*/ 350520 w 509013"/>
              <a:gd name="connsiteY1-14" fmla="*/ 55027 h 466507"/>
              <a:gd name="connsiteX2-15" fmla="*/ 482600 w 509013"/>
              <a:gd name="connsiteY2-16" fmla="*/ 390307 h 466507"/>
              <a:gd name="connsiteX3-17" fmla="*/ 76200 w 509013"/>
              <a:gd name="connsiteY3-18" fmla="*/ 466507 h 466507"/>
              <a:gd name="connsiteX4-19" fmla="*/ 0 w 509013"/>
              <a:gd name="connsiteY4-20" fmla="*/ 75347 h 466507"/>
              <a:gd name="connsiteX0-21" fmla="*/ 18957 w 527970"/>
              <a:gd name="connsiteY0-22" fmla="*/ 75347 h 466507"/>
              <a:gd name="connsiteX1-23" fmla="*/ 369477 w 527970"/>
              <a:gd name="connsiteY1-24" fmla="*/ 55027 h 466507"/>
              <a:gd name="connsiteX2-25" fmla="*/ 501557 w 527970"/>
              <a:gd name="connsiteY2-26" fmla="*/ 390307 h 466507"/>
              <a:gd name="connsiteX3-27" fmla="*/ 95157 w 527970"/>
              <a:gd name="connsiteY3-28" fmla="*/ 466507 h 466507"/>
              <a:gd name="connsiteX4-29" fmla="*/ 18957 w 527970"/>
              <a:gd name="connsiteY4-30" fmla="*/ 75347 h 466507"/>
              <a:gd name="connsiteX0-31" fmla="*/ 56773 w 565786"/>
              <a:gd name="connsiteY0-32" fmla="*/ 81151 h 472311"/>
              <a:gd name="connsiteX1-33" fmla="*/ 407293 w 565786"/>
              <a:gd name="connsiteY1-34" fmla="*/ 60831 h 472311"/>
              <a:gd name="connsiteX2-35" fmla="*/ 539373 w 565786"/>
              <a:gd name="connsiteY2-36" fmla="*/ 396111 h 472311"/>
              <a:gd name="connsiteX3-37" fmla="*/ 132973 w 565786"/>
              <a:gd name="connsiteY3-38" fmla="*/ 472311 h 472311"/>
              <a:gd name="connsiteX4-39" fmla="*/ 56773 w 565786"/>
              <a:gd name="connsiteY4-40" fmla="*/ 81151 h 472311"/>
              <a:gd name="connsiteX0-41" fmla="*/ 56773 w 551089"/>
              <a:gd name="connsiteY0-42" fmla="*/ 54927 h 465137"/>
              <a:gd name="connsiteX1-43" fmla="*/ 407293 w 551089"/>
              <a:gd name="connsiteY1-44" fmla="*/ 53657 h 465137"/>
              <a:gd name="connsiteX2-45" fmla="*/ 539373 w 551089"/>
              <a:gd name="connsiteY2-46" fmla="*/ 388937 h 465137"/>
              <a:gd name="connsiteX3-47" fmla="*/ 132973 w 551089"/>
              <a:gd name="connsiteY3-48" fmla="*/ 465137 h 465137"/>
              <a:gd name="connsiteX4-49" fmla="*/ 56773 w 551089"/>
              <a:gd name="connsiteY4-50" fmla="*/ 54927 h 465137"/>
              <a:gd name="connsiteX0-51" fmla="*/ 56773 w 587200"/>
              <a:gd name="connsiteY0-52" fmla="*/ 54927 h 465137"/>
              <a:gd name="connsiteX1-53" fmla="*/ 407293 w 587200"/>
              <a:gd name="connsiteY1-54" fmla="*/ 53657 h 465137"/>
              <a:gd name="connsiteX2-55" fmla="*/ 539373 w 587200"/>
              <a:gd name="connsiteY2-56" fmla="*/ 388937 h 465137"/>
              <a:gd name="connsiteX3-57" fmla="*/ 132973 w 587200"/>
              <a:gd name="connsiteY3-58" fmla="*/ 465137 h 465137"/>
              <a:gd name="connsiteX4-59" fmla="*/ 56773 w 587200"/>
              <a:gd name="connsiteY4-60" fmla="*/ 54927 h 465137"/>
              <a:gd name="connsiteX0-61" fmla="*/ 56773 w 581579"/>
              <a:gd name="connsiteY0-62" fmla="*/ 54927 h 479248"/>
              <a:gd name="connsiteX1-63" fmla="*/ 407293 w 581579"/>
              <a:gd name="connsiteY1-64" fmla="*/ 53657 h 479248"/>
              <a:gd name="connsiteX2-65" fmla="*/ 539373 w 581579"/>
              <a:gd name="connsiteY2-66" fmla="*/ 388937 h 479248"/>
              <a:gd name="connsiteX3-67" fmla="*/ 132973 w 581579"/>
              <a:gd name="connsiteY3-68" fmla="*/ 465137 h 479248"/>
              <a:gd name="connsiteX4-69" fmla="*/ 56773 w 581579"/>
              <a:gd name="connsiteY4-70" fmla="*/ 54927 h 479248"/>
              <a:gd name="connsiteX0-71" fmla="*/ 56773 w 581579"/>
              <a:gd name="connsiteY0-72" fmla="*/ 54927 h 508485"/>
              <a:gd name="connsiteX1-73" fmla="*/ 407293 w 581579"/>
              <a:gd name="connsiteY1-74" fmla="*/ 53657 h 508485"/>
              <a:gd name="connsiteX2-75" fmla="*/ 539373 w 581579"/>
              <a:gd name="connsiteY2-76" fmla="*/ 388937 h 508485"/>
              <a:gd name="connsiteX3-77" fmla="*/ 132973 w 581579"/>
              <a:gd name="connsiteY3-78" fmla="*/ 465137 h 508485"/>
              <a:gd name="connsiteX4-79" fmla="*/ 56773 w 581579"/>
              <a:gd name="connsiteY4-80" fmla="*/ 54927 h 508485"/>
              <a:gd name="connsiteX0-81" fmla="*/ 84119 w 608925"/>
              <a:gd name="connsiteY0-82" fmla="*/ 54927 h 516370"/>
              <a:gd name="connsiteX1-83" fmla="*/ 434639 w 608925"/>
              <a:gd name="connsiteY1-84" fmla="*/ 53657 h 516370"/>
              <a:gd name="connsiteX2-85" fmla="*/ 566719 w 608925"/>
              <a:gd name="connsiteY2-86" fmla="*/ 388937 h 516370"/>
              <a:gd name="connsiteX3-87" fmla="*/ 160319 w 608925"/>
              <a:gd name="connsiteY3-88" fmla="*/ 465137 h 516370"/>
              <a:gd name="connsiteX4-89" fmla="*/ 84119 w 608925"/>
              <a:gd name="connsiteY4-90" fmla="*/ 54927 h 516370"/>
              <a:gd name="connsiteX0-91" fmla="*/ 73508 w 598314"/>
              <a:gd name="connsiteY0-92" fmla="*/ 54927 h 513987"/>
              <a:gd name="connsiteX1-93" fmla="*/ 424028 w 598314"/>
              <a:gd name="connsiteY1-94" fmla="*/ 53657 h 513987"/>
              <a:gd name="connsiteX2-95" fmla="*/ 556108 w 598314"/>
              <a:gd name="connsiteY2-96" fmla="*/ 388937 h 513987"/>
              <a:gd name="connsiteX3-97" fmla="*/ 149708 w 598314"/>
              <a:gd name="connsiteY3-98" fmla="*/ 465137 h 513987"/>
              <a:gd name="connsiteX4-99" fmla="*/ 73508 w 598314"/>
              <a:gd name="connsiteY4-100" fmla="*/ 54927 h 513987"/>
              <a:gd name="connsiteX0-101" fmla="*/ 73508 w 580303"/>
              <a:gd name="connsiteY0-102" fmla="*/ 54927 h 502771"/>
              <a:gd name="connsiteX1-103" fmla="*/ 424028 w 580303"/>
              <a:gd name="connsiteY1-104" fmla="*/ 53657 h 502771"/>
              <a:gd name="connsiteX2-105" fmla="*/ 556108 w 580303"/>
              <a:gd name="connsiteY2-106" fmla="*/ 388937 h 502771"/>
              <a:gd name="connsiteX3-107" fmla="*/ 149708 w 580303"/>
              <a:gd name="connsiteY3-108" fmla="*/ 465137 h 502771"/>
              <a:gd name="connsiteX4-109" fmla="*/ 73508 w 580303"/>
              <a:gd name="connsiteY4-110" fmla="*/ 54927 h 502771"/>
              <a:gd name="connsiteX0-111" fmla="*/ 57285 w 577848"/>
              <a:gd name="connsiteY0-112" fmla="*/ 55673 h 504673"/>
              <a:gd name="connsiteX1-113" fmla="*/ 407805 w 577848"/>
              <a:gd name="connsiteY1-114" fmla="*/ 54403 h 504673"/>
              <a:gd name="connsiteX2-115" fmla="*/ 555125 w 577848"/>
              <a:gd name="connsiteY2-116" fmla="*/ 403018 h 504673"/>
              <a:gd name="connsiteX3-117" fmla="*/ 133485 w 577848"/>
              <a:gd name="connsiteY3-118" fmla="*/ 465883 h 504673"/>
              <a:gd name="connsiteX4-119" fmla="*/ 57285 w 577848"/>
              <a:gd name="connsiteY4-120" fmla="*/ 55673 h 504673"/>
              <a:gd name="connsiteX0-121" fmla="*/ 65732 w 586295"/>
              <a:gd name="connsiteY0-122" fmla="*/ 65115 h 514115"/>
              <a:gd name="connsiteX1-123" fmla="*/ 416252 w 586295"/>
              <a:gd name="connsiteY1-124" fmla="*/ 63845 h 514115"/>
              <a:gd name="connsiteX2-125" fmla="*/ 563572 w 586295"/>
              <a:gd name="connsiteY2-126" fmla="*/ 412460 h 514115"/>
              <a:gd name="connsiteX3-127" fmla="*/ 141932 w 586295"/>
              <a:gd name="connsiteY3-128" fmla="*/ 475325 h 514115"/>
              <a:gd name="connsiteX4-129" fmla="*/ 65732 w 586295"/>
              <a:gd name="connsiteY4-130" fmla="*/ 65115 h 514115"/>
              <a:gd name="connsiteX0-131" fmla="*/ 90107 w 610670"/>
              <a:gd name="connsiteY0-132" fmla="*/ 65115 h 519820"/>
              <a:gd name="connsiteX1-133" fmla="*/ 440627 w 610670"/>
              <a:gd name="connsiteY1-134" fmla="*/ 63845 h 519820"/>
              <a:gd name="connsiteX2-135" fmla="*/ 587947 w 610670"/>
              <a:gd name="connsiteY2-136" fmla="*/ 412460 h 519820"/>
              <a:gd name="connsiteX3-137" fmla="*/ 166307 w 610670"/>
              <a:gd name="connsiteY3-138" fmla="*/ 475325 h 519820"/>
              <a:gd name="connsiteX4-139" fmla="*/ 90107 w 610670"/>
              <a:gd name="connsiteY4-140" fmla="*/ 65115 h 519820"/>
              <a:gd name="connsiteX0-141" fmla="*/ 49105 w 563389"/>
              <a:gd name="connsiteY0-142" fmla="*/ 50547 h 491706"/>
              <a:gd name="connsiteX1-143" fmla="*/ 436001 w 563389"/>
              <a:gd name="connsiteY1-144" fmla="*/ 44859 h 491706"/>
              <a:gd name="connsiteX2-145" fmla="*/ 546945 w 563389"/>
              <a:gd name="connsiteY2-146" fmla="*/ 397892 h 491706"/>
              <a:gd name="connsiteX3-147" fmla="*/ 125305 w 563389"/>
              <a:gd name="connsiteY3-148" fmla="*/ 460757 h 491706"/>
              <a:gd name="connsiteX4-149" fmla="*/ 49105 w 563389"/>
              <a:gd name="connsiteY4-150" fmla="*/ 50547 h 491706"/>
              <a:gd name="connsiteX0-151" fmla="*/ 49105 w 574938"/>
              <a:gd name="connsiteY0-152" fmla="*/ 83367 h 524526"/>
              <a:gd name="connsiteX1-153" fmla="*/ 436001 w 574938"/>
              <a:gd name="connsiteY1-154" fmla="*/ 77679 h 524526"/>
              <a:gd name="connsiteX2-155" fmla="*/ 546945 w 574938"/>
              <a:gd name="connsiteY2-156" fmla="*/ 430712 h 524526"/>
              <a:gd name="connsiteX3-157" fmla="*/ 125305 w 574938"/>
              <a:gd name="connsiteY3-158" fmla="*/ 493577 h 524526"/>
              <a:gd name="connsiteX4-159" fmla="*/ 49105 w 574938"/>
              <a:gd name="connsiteY4-160" fmla="*/ 83367 h 524526"/>
              <a:gd name="connsiteX0-161" fmla="*/ 60685 w 586518"/>
              <a:gd name="connsiteY0-162" fmla="*/ 83367 h 569320"/>
              <a:gd name="connsiteX1-163" fmla="*/ 447581 w 586518"/>
              <a:gd name="connsiteY1-164" fmla="*/ 77679 h 569320"/>
              <a:gd name="connsiteX2-165" fmla="*/ 558525 w 586518"/>
              <a:gd name="connsiteY2-166" fmla="*/ 430712 h 569320"/>
              <a:gd name="connsiteX3-167" fmla="*/ 136885 w 586518"/>
              <a:gd name="connsiteY3-168" fmla="*/ 493577 h 569320"/>
              <a:gd name="connsiteX4-169" fmla="*/ 60685 w 586518"/>
              <a:gd name="connsiteY4-170" fmla="*/ 83367 h 569320"/>
              <a:gd name="connsiteX0-171" fmla="*/ 71761 w 597594"/>
              <a:gd name="connsiteY0-172" fmla="*/ 91921 h 577875"/>
              <a:gd name="connsiteX1-173" fmla="*/ 458657 w 597594"/>
              <a:gd name="connsiteY1-174" fmla="*/ 86233 h 577875"/>
              <a:gd name="connsiteX2-175" fmla="*/ 569601 w 597594"/>
              <a:gd name="connsiteY2-176" fmla="*/ 439266 h 577875"/>
              <a:gd name="connsiteX3-177" fmla="*/ 147961 w 597594"/>
              <a:gd name="connsiteY3-178" fmla="*/ 502131 h 577875"/>
              <a:gd name="connsiteX4-179" fmla="*/ 71761 w 597594"/>
              <a:gd name="connsiteY4-180" fmla="*/ 91921 h 57787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597594" h="577875">
                <a:moveTo>
                  <a:pt x="71761" y="91921"/>
                </a:moveTo>
                <a:cubicBezTo>
                  <a:pt x="152728" y="-4563"/>
                  <a:pt x="306878" y="-51890"/>
                  <a:pt x="458657" y="86233"/>
                </a:cubicBezTo>
                <a:cubicBezTo>
                  <a:pt x="610436" y="224356"/>
                  <a:pt x="621384" y="369950"/>
                  <a:pt x="569601" y="439266"/>
                </a:cubicBezTo>
                <a:cubicBezTo>
                  <a:pt x="517818" y="508582"/>
                  <a:pt x="359552" y="674367"/>
                  <a:pt x="147961" y="502131"/>
                </a:cubicBezTo>
                <a:cubicBezTo>
                  <a:pt x="-63630" y="329895"/>
                  <a:pt x="-9206" y="188405"/>
                  <a:pt x="71761" y="91921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505" name="稻壳儿小白白(http://dwz.cn/Wu2UP)"/>
          <p:cNvSpPr txBox="1">
            <a:spLocks noChangeArrowheads="1"/>
          </p:cNvSpPr>
          <p:nvPr/>
        </p:nvSpPr>
        <p:spPr bwMode="auto">
          <a:xfrm>
            <a:off x="7755389" y="2737520"/>
            <a:ext cx="2962331" cy="9848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r>
              <a:rPr lang="zh-CN" altLang="zh-CN" sz="16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蓝素材</a:t>
            </a:r>
            <a:r>
              <a:rPr lang="zh-CN" altLang="zh-CN" sz="160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工作室</a:t>
            </a:r>
            <a:r>
              <a:rPr lang="zh-CN" altLang="zh-CN" sz="16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更专业的</a:t>
            </a:r>
            <a:r>
              <a:rPr lang="zh-CN" altLang="zh-CN" sz="16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模板</a:t>
            </a:r>
            <a:r>
              <a:rPr lang="zh-CN" altLang="zh-CN" sz="160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。</a:t>
            </a:r>
            <a:r>
              <a:rPr lang="zh-CN" altLang="en-US" sz="160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蓝素材</a:t>
            </a:r>
            <a:r>
              <a:rPr lang="zh-CN" altLang="zh-CN" sz="16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</a:t>
            </a:r>
            <a:r>
              <a:rPr lang="zh-CN" altLang="zh-CN" sz="1600" dirty="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。</a:t>
            </a:r>
            <a:r>
              <a:rPr lang="zh-CN" altLang="en-US" sz="1600" dirty="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建议</a:t>
            </a:r>
            <a:r>
              <a:rPr lang="zh-CN" altLang="en-US" sz="16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您在展示</a:t>
            </a:r>
            <a:r>
              <a:rPr lang="zh-CN" altLang="en-US" sz="16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时</a:t>
            </a:r>
            <a:r>
              <a:rPr lang="zh-CN" altLang="en-US" sz="160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采用新蒂下午茶基本版字体</a:t>
            </a:r>
            <a:endParaRPr lang="zh-CN" altLang="zh-CN" sz="1600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506" name="文本框 48"/>
          <p:cNvSpPr>
            <a:spLocks noChangeArrowheads="1"/>
          </p:cNvSpPr>
          <p:nvPr/>
        </p:nvSpPr>
        <p:spPr bwMode="auto">
          <a:xfrm>
            <a:off x="8008279" y="2282245"/>
            <a:ext cx="1989361" cy="40011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2000" b="1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宋体" panose="02010600030101010101" pitchFamily="2" charset="-122"/>
              </a:rPr>
              <a:t>我是一个标题</a:t>
            </a:r>
            <a:endParaRPr lang="zh-CN" altLang="en-US" sz="2000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  <a:sym typeface="宋体" panose="02010600030101010101" pitchFamily="2" charset="-122"/>
            </a:endParaRPr>
          </a:p>
        </p:txBody>
      </p:sp>
      <p:sp>
        <p:nvSpPr>
          <p:cNvPr id="507" name="Freeform 30"/>
          <p:cNvSpPr>
            <a:spLocks noEditPoints="1"/>
          </p:cNvSpPr>
          <p:nvPr/>
        </p:nvSpPr>
        <p:spPr bwMode="auto">
          <a:xfrm>
            <a:off x="7745198" y="227074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508" name="稻壳儿小白白(http://dwz.cn/Wu2UP)"/>
          <p:cNvSpPr txBox="1">
            <a:spLocks noChangeArrowheads="1"/>
          </p:cNvSpPr>
          <p:nvPr/>
        </p:nvSpPr>
        <p:spPr bwMode="auto">
          <a:xfrm>
            <a:off x="1127728" y="2788918"/>
            <a:ext cx="2619120" cy="9848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algn="r"/>
            <a:r>
              <a:rPr lang="zh-CN" altLang="zh-CN" sz="16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蓝素材</a:t>
            </a:r>
            <a:r>
              <a:rPr lang="zh-CN" altLang="zh-CN" sz="160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工作室</a:t>
            </a:r>
            <a:r>
              <a:rPr lang="zh-CN" altLang="zh-CN" sz="16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更专业的</a:t>
            </a:r>
            <a:r>
              <a:rPr lang="zh-CN" altLang="zh-CN" sz="16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模板</a:t>
            </a:r>
            <a:r>
              <a:rPr lang="zh-CN" altLang="zh-CN" sz="160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。</a:t>
            </a:r>
            <a:r>
              <a:rPr lang="zh-CN" altLang="en-US" sz="160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蓝素材</a:t>
            </a:r>
            <a:r>
              <a:rPr lang="zh-CN" altLang="zh-CN" sz="16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</a:t>
            </a:r>
            <a:r>
              <a:rPr lang="zh-CN" altLang="zh-CN" sz="1600" dirty="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。</a:t>
            </a:r>
            <a:r>
              <a:rPr lang="zh-CN" altLang="en-US" sz="1600" dirty="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建议</a:t>
            </a:r>
            <a:r>
              <a:rPr lang="zh-CN" altLang="en-US" sz="1600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您在展示</a:t>
            </a:r>
            <a:r>
              <a:rPr lang="zh-CN" altLang="en-US" sz="16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时</a:t>
            </a:r>
            <a:r>
              <a:rPr lang="zh-CN" altLang="en-US" sz="160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采用新蒂下午茶基本版字体</a:t>
            </a:r>
            <a:endParaRPr lang="zh-CN" altLang="zh-CN" sz="1600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509" name="文本框 48"/>
          <p:cNvSpPr>
            <a:spLocks noChangeArrowheads="1"/>
          </p:cNvSpPr>
          <p:nvPr/>
        </p:nvSpPr>
        <p:spPr bwMode="auto">
          <a:xfrm>
            <a:off x="1204706" y="2311444"/>
            <a:ext cx="1989361" cy="40011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algn="r"/>
            <a:r>
              <a:rPr lang="zh-CN" altLang="en-US" sz="2000" b="1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宋体" panose="02010600030101010101" pitchFamily="2" charset="-122"/>
              </a:rPr>
              <a:t>我是一个标题</a:t>
            </a:r>
            <a:endParaRPr lang="zh-CN" altLang="en-US" sz="2000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  <a:sym typeface="宋体" panose="02010600030101010101" pitchFamily="2" charset="-122"/>
            </a:endParaRPr>
          </a:p>
        </p:txBody>
      </p:sp>
      <p:sp>
        <p:nvSpPr>
          <p:cNvPr id="510" name="Freeform 30"/>
          <p:cNvSpPr>
            <a:spLocks noEditPoints="1"/>
          </p:cNvSpPr>
          <p:nvPr/>
        </p:nvSpPr>
        <p:spPr bwMode="auto">
          <a:xfrm>
            <a:off x="3227722" y="2311444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algn="r"/>
            <a:endParaRPr lang="zh-CN" altLang="en-US">
              <a:solidFill>
                <a:srgbClr val="414042"/>
              </a:solidFill>
            </a:endParaRPr>
          </a:p>
        </p:txBody>
      </p:sp>
      <p:grpSp>
        <p:nvGrpSpPr>
          <p:cNvPr id="47" name="组合 46"/>
          <p:cNvGrpSpPr/>
          <p:nvPr/>
        </p:nvGrpSpPr>
        <p:grpSpPr>
          <a:xfrm>
            <a:off x="1499616" y="673342"/>
            <a:ext cx="9314688" cy="499246"/>
            <a:chOff x="1499616" y="673342"/>
            <a:chExt cx="9314688" cy="499246"/>
          </a:xfrm>
        </p:grpSpPr>
        <p:grpSp>
          <p:nvGrpSpPr>
            <p:cNvPr id="48" name="组合 47"/>
            <p:cNvGrpSpPr/>
            <p:nvPr/>
          </p:nvGrpSpPr>
          <p:grpSpPr>
            <a:xfrm>
              <a:off x="4486911" y="674862"/>
              <a:ext cx="435383" cy="439781"/>
              <a:chOff x="1549033" y="966509"/>
              <a:chExt cx="545127" cy="550634"/>
            </a:xfrm>
          </p:grpSpPr>
          <p:sp>
            <p:nvSpPr>
              <p:cNvPr id="57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58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59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60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  <p:cxnSp>
          <p:nvCxnSpPr>
            <p:cNvPr id="49" name="直接连接符 48"/>
            <p:cNvCxnSpPr/>
            <p:nvPr/>
          </p:nvCxnSpPr>
          <p:spPr>
            <a:xfrm>
              <a:off x="1499616" y="885700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直接连接符 49"/>
            <p:cNvCxnSpPr/>
            <p:nvPr/>
          </p:nvCxnSpPr>
          <p:spPr>
            <a:xfrm>
              <a:off x="8034528" y="894844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" name="矩形 50"/>
            <p:cNvSpPr/>
            <p:nvPr/>
          </p:nvSpPr>
          <p:spPr>
            <a:xfrm>
              <a:off x="4922294" y="710923"/>
              <a:ext cx="2340725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400" b="1" smtClean="0">
                  <a:solidFill>
                    <a:srgbClr val="414042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这里是本页标题</a:t>
              </a:r>
              <a:endParaRPr lang="en-US" altLang="zh-CN" sz="24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grpSp>
          <p:nvGrpSpPr>
            <p:cNvPr id="52" name="组合 51"/>
            <p:cNvGrpSpPr/>
            <p:nvPr/>
          </p:nvGrpSpPr>
          <p:grpSpPr>
            <a:xfrm>
              <a:off x="7346297" y="673342"/>
              <a:ext cx="435383" cy="439781"/>
              <a:chOff x="1549033" y="966509"/>
              <a:chExt cx="545127" cy="550634"/>
            </a:xfrm>
          </p:grpSpPr>
          <p:sp>
            <p:nvSpPr>
              <p:cNvPr id="53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54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55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56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文本框 7"/>
          <p:cNvSpPr txBox="1"/>
          <p:nvPr/>
        </p:nvSpPr>
        <p:spPr>
          <a:xfrm>
            <a:off x="980038" y="1916832"/>
            <a:ext cx="233212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600" b="1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文章小结</a:t>
            </a:r>
            <a:endParaRPr lang="en-US" altLang="zh-CN" sz="3600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9" name="Freeform 30"/>
          <p:cNvSpPr>
            <a:spLocks noEditPoints="1"/>
          </p:cNvSpPr>
          <p:nvPr/>
        </p:nvSpPr>
        <p:spPr bwMode="auto">
          <a:xfrm>
            <a:off x="609505" y="2054736"/>
            <a:ext cx="406150" cy="393215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122" name="Freeform 6"/>
          <p:cNvSpPr/>
          <p:nvPr/>
        </p:nvSpPr>
        <p:spPr bwMode="auto">
          <a:xfrm>
            <a:off x="7321409" y="1355583"/>
            <a:ext cx="5391145" cy="3208430"/>
          </a:xfrm>
          <a:custGeom>
            <a:avLst/>
            <a:gdLst>
              <a:gd name="T0" fmla="*/ 1579 w 1580"/>
              <a:gd name="T1" fmla="*/ 46 h 940"/>
              <a:gd name="T2" fmla="*/ 1577 w 1580"/>
              <a:gd name="T3" fmla="*/ 27 h 940"/>
              <a:gd name="T4" fmla="*/ 1551 w 1580"/>
              <a:gd name="T5" fmla="*/ 8 h 940"/>
              <a:gd name="T6" fmla="*/ 1448 w 1580"/>
              <a:gd name="T7" fmla="*/ 6 h 940"/>
              <a:gd name="T8" fmla="*/ 1271 w 1580"/>
              <a:gd name="T9" fmla="*/ 3 h 940"/>
              <a:gd name="T10" fmla="*/ 1086 w 1580"/>
              <a:gd name="T11" fmla="*/ 2 h 940"/>
              <a:gd name="T12" fmla="*/ 1029 w 1580"/>
              <a:gd name="T13" fmla="*/ 3 h 940"/>
              <a:gd name="T14" fmla="*/ 921 w 1580"/>
              <a:gd name="T15" fmla="*/ 5 h 940"/>
              <a:gd name="T16" fmla="*/ 867 w 1580"/>
              <a:gd name="T17" fmla="*/ 5 h 940"/>
              <a:gd name="T18" fmla="*/ 857 w 1580"/>
              <a:gd name="T19" fmla="*/ 6 h 940"/>
              <a:gd name="T20" fmla="*/ 575 w 1580"/>
              <a:gd name="T21" fmla="*/ 4 h 940"/>
              <a:gd name="T22" fmla="*/ 485 w 1580"/>
              <a:gd name="T23" fmla="*/ 5 h 940"/>
              <a:gd name="T24" fmla="*/ 354 w 1580"/>
              <a:gd name="T25" fmla="*/ 6 h 940"/>
              <a:gd name="T26" fmla="*/ 228 w 1580"/>
              <a:gd name="T27" fmla="*/ 7 h 940"/>
              <a:gd name="T28" fmla="*/ 148 w 1580"/>
              <a:gd name="T29" fmla="*/ 7 h 940"/>
              <a:gd name="T30" fmla="*/ 77 w 1580"/>
              <a:gd name="T31" fmla="*/ 6 h 940"/>
              <a:gd name="T32" fmla="*/ 44 w 1580"/>
              <a:gd name="T33" fmla="*/ 3 h 940"/>
              <a:gd name="T34" fmla="*/ 18 w 1580"/>
              <a:gd name="T35" fmla="*/ 7 h 940"/>
              <a:gd name="T36" fmla="*/ 5 w 1580"/>
              <a:gd name="T37" fmla="*/ 70 h 940"/>
              <a:gd name="T38" fmla="*/ 3 w 1580"/>
              <a:gd name="T39" fmla="*/ 286 h 940"/>
              <a:gd name="T40" fmla="*/ 4 w 1580"/>
              <a:gd name="T41" fmla="*/ 391 h 940"/>
              <a:gd name="T42" fmla="*/ 3 w 1580"/>
              <a:gd name="T43" fmla="*/ 492 h 940"/>
              <a:gd name="T44" fmla="*/ 2 w 1580"/>
              <a:gd name="T45" fmla="*/ 584 h 940"/>
              <a:gd name="T46" fmla="*/ 2 w 1580"/>
              <a:gd name="T47" fmla="*/ 686 h 940"/>
              <a:gd name="T48" fmla="*/ 4 w 1580"/>
              <a:gd name="T49" fmla="*/ 745 h 940"/>
              <a:gd name="T50" fmla="*/ 5 w 1580"/>
              <a:gd name="T51" fmla="*/ 799 h 940"/>
              <a:gd name="T52" fmla="*/ 4 w 1580"/>
              <a:gd name="T53" fmla="*/ 839 h 940"/>
              <a:gd name="T54" fmla="*/ 2 w 1580"/>
              <a:gd name="T55" fmla="*/ 871 h 940"/>
              <a:gd name="T56" fmla="*/ 12 w 1580"/>
              <a:gd name="T57" fmla="*/ 933 h 940"/>
              <a:gd name="T58" fmla="*/ 241 w 1580"/>
              <a:gd name="T59" fmla="*/ 933 h 940"/>
              <a:gd name="T60" fmla="*/ 508 w 1580"/>
              <a:gd name="T61" fmla="*/ 936 h 940"/>
              <a:gd name="T62" fmla="*/ 602 w 1580"/>
              <a:gd name="T63" fmla="*/ 933 h 940"/>
              <a:gd name="T64" fmla="*/ 639 w 1580"/>
              <a:gd name="T65" fmla="*/ 933 h 940"/>
              <a:gd name="T66" fmla="*/ 719 w 1580"/>
              <a:gd name="T67" fmla="*/ 934 h 940"/>
              <a:gd name="T68" fmla="*/ 766 w 1580"/>
              <a:gd name="T69" fmla="*/ 934 h 940"/>
              <a:gd name="T70" fmla="*/ 938 w 1580"/>
              <a:gd name="T71" fmla="*/ 935 h 940"/>
              <a:gd name="T72" fmla="*/ 1123 w 1580"/>
              <a:gd name="T73" fmla="*/ 935 h 940"/>
              <a:gd name="T74" fmla="*/ 1436 w 1580"/>
              <a:gd name="T75" fmla="*/ 933 h 940"/>
              <a:gd name="T76" fmla="*/ 1438 w 1580"/>
              <a:gd name="T77" fmla="*/ 933 h 940"/>
              <a:gd name="T78" fmla="*/ 1443 w 1580"/>
              <a:gd name="T79" fmla="*/ 933 h 940"/>
              <a:gd name="T80" fmla="*/ 1445 w 1580"/>
              <a:gd name="T81" fmla="*/ 933 h 940"/>
              <a:gd name="T82" fmla="*/ 1490 w 1580"/>
              <a:gd name="T83" fmla="*/ 934 h 940"/>
              <a:gd name="T84" fmla="*/ 1575 w 1580"/>
              <a:gd name="T85" fmla="*/ 930 h 940"/>
              <a:gd name="T86" fmla="*/ 1577 w 1580"/>
              <a:gd name="T87" fmla="*/ 878 h 940"/>
              <a:gd name="T88" fmla="*/ 1575 w 1580"/>
              <a:gd name="T89" fmla="*/ 847 h 940"/>
              <a:gd name="T90" fmla="*/ 1577 w 1580"/>
              <a:gd name="T91" fmla="*/ 725 h 940"/>
              <a:gd name="T92" fmla="*/ 1576 w 1580"/>
              <a:gd name="T93" fmla="*/ 620 h 940"/>
              <a:gd name="T94" fmla="*/ 1577 w 1580"/>
              <a:gd name="T95" fmla="*/ 582 h 940"/>
              <a:gd name="T96" fmla="*/ 1574 w 1580"/>
              <a:gd name="T97" fmla="*/ 473 h 940"/>
              <a:gd name="T98" fmla="*/ 1577 w 1580"/>
              <a:gd name="T99" fmla="*/ 233 h 940"/>
              <a:gd name="T100" fmla="*/ 1578 w 1580"/>
              <a:gd name="T101" fmla="*/ 157 h 9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580" h="940">
                <a:moveTo>
                  <a:pt x="1579" y="78"/>
                </a:moveTo>
                <a:cubicBezTo>
                  <a:pt x="1579" y="68"/>
                  <a:pt x="1580" y="56"/>
                  <a:pt x="1579" y="46"/>
                </a:cubicBezTo>
                <a:cubicBezTo>
                  <a:pt x="1577" y="40"/>
                  <a:pt x="1578" y="34"/>
                  <a:pt x="1577" y="28"/>
                </a:cubicBezTo>
                <a:cubicBezTo>
                  <a:pt x="1577" y="28"/>
                  <a:pt x="1577" y="27"/>
                  <a:pt x="1577" y="27"/>
                </a:cubicBezTo>
                <a:cubicBezTo>
                  <a:pt x="1576" y="19"/>
                  <a:pt x="1575" y="10"/>
                  <a:pt x="1566" y="8"/>
                </a:cubicBezTo>
                <a:cubicBezTo>
                  <a:pt x="1562" y="8"/>
                  <a:pt x="1556" y="8"/>
                  <a:pt x="1551" y="8"/>
                </a:cubicBezTo>
                <a:cubicBezTo>
                  <a:pt x="1543" y="8"/>
                  <a:pt x="1535" y="8"/>
                  <a:pt x="1527" y="8"/>
                </a:cubicBezTo>
                <a:cubicBezTo>
                  <a:pt x="1501" y="8"/>
                  <a:pt x="1475" y="6"/>
                  <a:pt x="1448" y="6"/>
                </a:cubicBezTo>
                <a:cubicBezTo>
                  <a:pt x="1420" y="6"/>
                  <a:pt x="1392" y="3"/>
                  <a:pt x="1363" y="3"/>
                </a:cubicBezTo>
                <a:cubicBezTo>
                  <a:pt x="1333" y="3"/>
                  <a:pt x="1302" y="3"/>
                  <a:pt x="1271" y="3"/>
                </a:cubicBezTo>
                <a:cubicBezTo>
                  <a:pt x="1240" y="2"/>
                  <a:pt x="1208" y="2"/>
                  <a:pt x="1176" y="2"/>
                </a:cubicBezTo>
                <a:cubicBezTo>
                  <a:pt x="1146" y="2"/>
                  <a:pt x="1116" y="0"/>
                  <a:pt x="1086" y="2"/>
                </a:cubicBezTo>
                <a:cubicBezTo>
                  <a:pt x="1074" y="3"/>
                  <a:pt x="1061" y="4"/>
                  <a:pt x="1049" y="4"/>
                </a:cubicBezTo>
                <a:cubicBezTo>
                  <a:pt x="1042" y="4"/>
                  <a:pt x="1036" y="4"/>
                  <a:pt x="1029" y="3"/>
                </a:cubicBezTo>
                <a:cubicBezTo>
                  <a:pt x="1022" y="3"/>
                  <a:pt x="1014" y="4"/>
                  <a:pt x="1007" y="3"/>
                </a:cubicBezTo>
                <a:cubicBezTo>
                  <a:pt x="979" y="1"/>
                  <a:pt x="950" y="7"/>
                  <a:pt x="921" y="5"/>
                </a:cubicBezTo>
                <a:cubicBezTo>
                  <a:pt x="909" y="4"/>
                  <a:pt x="897" y="4"/>
                  <a:pt x="885" y="4"/>
                </a:cubicBezTo>
                <a:cubicBezTo>
                  <a:pt x="879" y="4"/>
                  <a:pt x="873" y="5"/>
                  <a:pt x="867" y="5"/>
                </a:cubicBezTo>
                <a:cubicBezTo>
                  <a:pt x="864" y="5"/>
                  <a:pt x="861" y="6"/>
                  <a:pt x="857" y="7"/>
                </a:cubicBezTo>
                <a:cubicBezTo>
                  <a:pt x="857" y="6"/>
                  <a:pt x="857" y="6"/>
                  <a:pt x="857" y="6"/>
                </a:cubicBezTo>
                <a:cubicBezTo>
                  <a:pt x="793" y="6"/>
                  <a:pt x="730" y="6"/>
                  <a:pt x="667" y="6"/>
                </a:cubicBezTo>
                <a:cubicBezTo>
                  <a:pt x="637" y="6"/>
                  <a:pt x="606" y="4"/>
                  <a:pt x="575" y="4"/>
                </a:cubicBezTo>
                <a:cubicBezTo>
                  <a:pt x="561" y="4"/>
                  <a:pt x="547" y="5"/>
                  <a:pt x="533" y="6"/>
                </a:cubicBezTo>
                <a:cubicBezTo>
                  <a:pt x="517" y="6"/>
                  <a:pt x="501" y="5"/>
                  <a:pt x="485" y="5"/>
                </a:cubicBezTo>
                <a:cubicBezTo>
                  <a:pt x="455" y="5"/>
                  <a:pt x="424" y="3"/>
                  <a:pt x="394" y="6"/>
                </a:cubicBezTo>
                <a:cubicBezTo>
                  <a:pt x="381" y="7"/>
                  <a:pt x="367" y="7"/>
                  <a:pt x="354" y="6"/>
                </a:cubicBezTo>
                <a:cubicBezTo>
                  <a:pt x="339" y="5"/>
                  <a:pt x="326" y="6"/>
                  <a:pt x="311" y="6"/>
                </a:cubicBezTo>
                <a:cubicBezTo>
                  <a:pt x="284" y="5"/>
                  <a:pt x="256" y="7"/>
                  <a:pt x="228" y="7"/>
                </a:cubicBezTo>
                <a:cubicBezTo>
                  <a:pt x="215" y="7"/>
                  <a:pt x="202" y="6"/>
                  <a:pt x="189" y="6"/>
                </a:cubicBezTo>
                <a:cubicBezTo>
                  <a:pt x="176" y="6"/>
                  <a:pt x="161" y="8"/>
                  <a:pt x="148" y="7"/>
                </a:cubicBezTo>
                <a:cubicBezTo>
                  <a:pt x="136" y="5"/>
                  <a:pt x="125" y="7"/>
                  <a:pt x="113" y="7"/>
                </a:cubicBezTo>
                <a:cubicBezTo>
                  <a:pt x="101" y="7"/>
                  <a:pt x="90" y="5"/>
                  <a:pt x="77" y="6"/>
                </a:cubicBezTo>
                <a:cubicBezTo>
                  <a:pt x="72" y="6"/>
                  <a:pt x="66" y="4"/>
                  <a:pt x="61" y="4"/>
                </a:cubicBezTo>
                <a:cubicBezTo>
                  <a:pt x="56" y="4"/>
                  <a:pt x="49" y="4"/>
                  <a:pt x="44" y="3"/>
                </a:cubicBezTo>
                <a:cubicBezTo>
                  <a:pt x="37" y="2"/>
                  <a:pt x="27" y="4"/>
                  <a:pt x="19" y="6"/>
                </a:cubicBezTo>
                <a:cubicBezTo>
                  <a:pt x="19" y="6"/>
                  <a:pt x="19" y="6"/>
                  <a:pt x="18" y="7"/>
                </a:cubicBezTo>
                <a:cubicBezTo>
                  <a:pt x="10" y="8"/>
                  <a:pt x="5" y="17"/>
                  <a:pt x="5" y="25"/>
                </a:cubicBezTo>
                <a:cubicBezTo>
                  <a:pt x="5" y="40"/>
                  <a:pt x="5" y="55"/>
                  <a:pt x="5" y="70"/>
                </a:cubicBezTo>
                <a:cubicBezTo>
                  <a:pt x="5" y="106"/>
                  <a:pt x="5" y="142"/>
                  <a:pt x="3" y="178"/>
                </a:cubicBezTo>
                <a:cubicBezTo>
                  <a:pt x="1" y="214"/>
                  <a:pt x="2" y="250"/>
                  <a:pt x="3" y="286"/>
                </a:cubicBezTo>
                <a:cubicBezTo>
                  <a:pt x="4" y="321"/>
                  <a:pt x="5" y="356"/>
                  <a:pt x="5" y="390"/>
                </a:cubicBezTo>
                <a:cubicBezTo>
                  <a:pt x="4" y="391"/>
                  <a:pt x="4" y="391"/>
                  <a:pt x="4" y="391"/>
                </a:cubicBezTo>
                <a:cubicBezTo>
                  <a:pt x="1" y="406"/>
                  <a:pt x="4" y="421"/>
                  <a:pt x="4" y="435"/>
                </a:cubicBezTo>
                <a:cubicBezTo>
                  <a:pt x="4" y="454"/>
                  <a:pt x="4" y="473"/>
                  <a:pt x="3" y="492"/>
                </a:cubicBezTo>
                <a:cubicBezTo>
                  <a:pt x="2" y="513"/>
                  <a:pt x="3" y="534"/>
                  <a:pt x="1" y="555"/>
                </a:cubicBezTo>
                <a:cubicBezTo>
                  <a:pt x="0" y="564"/>
                  <a:pt x="2" y="574"/>
                  <a:pt x="2" y="584"/>
                </a:cubicBezTo>
                <a:cubicBezTo>
                  <a:pt x="2" y="595"/>
                  <a:pt x="3" y="606"/>
                  <a:pt x="2" y="617"/>
                </a:cubicBezTo>
                <a:cubicBezTo>
                  <a:pt x="2" y="640"/>
                  <a:pt x="2" y="663"/>
                  <a:pt x="2" y="686"/>
                </a:cubicBezTo>
                <a:cubicBezTo>
                  <a:pt x="2" y="696"/>
                  <a:pt x="3" y="706"/>
                  <a:pt x="4" y="717"/>
                </a:cubicBezTo>
                <a:cubicBezTo>
                  <a:pt x="5" y="726"/>
                  <a:pt x="3" y="736"/>
                  <a:pt x="4" y="745"/>
                </a:cubicBezTo>
                <a:cubicBezTo>
                  <a:pt x="5" y="754"/>
                  <a:pt x="4" y="762"/>
                  <a:pt x="5" y="770"/>
                </a:cubicBezTo>
                <a:cubicBezTo>
                  <a:pt x="5" y="780"/>
                  <a:pt x="5" y="790"/>
                  <a:pt x="5" y="799"/>
                </a:cubicBezTo>
                <a:cubicBezTo>
                  <a:pt x="5" y="811"/>
                  <a:pt x="5" y="822"/>
                  <a:pt x="4" y="833"/>
                </a:cubicBezTo>
                <a:cubicBezTo>
                  <a:pt x="4" y="835"/>
                  <a:pt x="4" y="837"/>
                  <a:pt x="4" y="839"/>
                </a:cubicBezTo>
                <a:cubicBezTo>
                  <a:pt x="3" y="839"/>
                  <a:pt x="3" y="839"/>
                  <a:pt x="3" y="840"/>
                </a:cubicBezTo>
                <a:cubicBezTo>
                  <a:pt x="3" y="850"/>
                  <a:pt x="2" y="861"/>
                  <a:pt x="2" y="871"/>
                </a:cubicBezTo>
                <a:cubicBezTo>
                  <a:pt x="2" y="886"/>
                  <a:pt x="2" y="900"/>
                  <a:pt x="4" y="914"/>
                </a:cubicBezTo>
                <a:cubicBezTo>
                  <a:pt x="5" y="922"/>
                  <a:pt x="3" y="930"/>
                  <a:pt x="12" y="933"/>
                </a:cubicBezTo>
                <a:cubicBezTo>
                  <a:pt x="25" y="938"/>
                  <a:pt x="41" y="935"/>
                  <a:pt x="54" y="935"/>
                </a:cubicBezTo>
                <a:cubicBezTo>
                  <a:pt x="116" y="935"/>
                  <a:pt x="179" y="932"/>
                  <a:pt x="241" y="933"/>
                </a:cubicBezTo>
                <a:cubicBezTo>
                  <a:pt x="300" y="935"/>
                  <a:pt x="360" y="934"/>
                  <a:pt x="420" y="934"/>
                </a:cubicBezTo>
                <a:cubicBezTo>
                  <a:pt x="449" y="934"/>
                  <a:pt x="479" y="936"/>
                  <a:pt x="508" y="936"/>
                </a:cubicBezTo>
                <a:cubicBezTo>
                  <a:pt x="538" y="936"/>
                  <a:pt x="567" y="934"/>
                  <a:pt x="596" y="933"/>
                </a:cubicBezTo>
                <a:cubicBezTo>
                  <a:pt x="598" y="933"/>
                  <a:pt x="600" y="933"/>
                  <a:pt x="602" y="933"/>
                </a:cubicBezTo>
                <a:cubicBezTo>
                  <a:pt x="602" y="933"/>
                  <a:pt x="602" y="933"/>
                  <a:pt x="602" y="933"/>
                </a:cubicBezTo>
                <a:cubicBezTo>
                  <a:pt x="614" y="933"/>
                  <a:pt x="627" y="933"/>
                  <a:pt x="639" y="933"/>
                </a:cubicBezTo>
                <a:cubicBezTo>
                  <a:pt x="652" y="933"/>
                  <a:pt x="666" y="934"/>
                  <a:pt x="679" y="934"/>
                </a:cubicBezTo>
                <a:cubicBezTo>
                  <a:pt x="692" y="934"/>
                  <a:pt x="706" y="934"/>
                  <a:pt x="719" y="934"/>
                </a:cubicBezTo>
                <a:cubicBezTo>
                  <a:pt x="727" y="934"/>
                  <a:pt x="734" y="933"/>
                  <a:pt x="742" y="933"/>
                </a:cubicBezTo>
                <a:cubicBezTo>
                  <a:pt x="750" y="933"/>
                  <a:pt x="758" y="934"/>
                  <a:pt x="766" y="934"/>
                </a:cubicBezTo>
                <a:cubicBezTo>
                  <a:pt x="795" y="933"/>
                  <a:pt x="825" y="934"/>
                  <a:pt x="854" y="935"/>
                </a:cubicBezTo>
                <a:cubicBezTo>
                  <a:pt x="882" y="937"/>
                  <a:pt x="910" y="936"/>
                  <a:pt x="938" y="935"/>
                </a:cubicBezTo>
                <a:cubicBezTo>
                  <a:pt x="969" y="934"/>
                  <a:pt x="1001" y="934"/>
                  <a:pt x="1033" y="935"/>
                </a:cubicBezTo>
                <a:cubicBezTo>
                  <a:pt x="1063" y="936"/>
                  <a:pt x="1093" y="934"/>
                  <a:pt x="1123" y="935"/>
                </a:cubicBezTo>
                <a:cubicBezTo>
                  <a:pt x="1186" y="936"/>
                  <a:pt x="1249" y="936"/>
                  <a:pt x="1312" y="934"/>
                </a:cubicBezTo>
                <a:cubicBezTo>
                  <a:pt x="1353" y="933"/>
                  <a:pt x="1395" y="934"/>
                  <a:pt x="1436" y="933"/>
                </a:cubicBezTo>
                <a:cubicBezTo>
                  <a:pt x="1438" y="934"/>
                  <a:pt x="1438" y="934"/>
                  <a:pt x="1438" y="933"/>
                </a:cubicBezTo>
                <a:cubicBezTo>
                  <a:pt x="1438" y="933"/>
                  <a:pt x="1438" y="933"/>
                  <a:pt x="1438" y="933"/>
                </a:cubicBezTo>
                <a:cubicBezTo>
                  <a:pt x="1438" y="934"/>
                  <a:pt x="1439" y="934"/>
                  <a:pt x="1440" y="934"/>
                </a:cubicBezTo>
                <a:cubicBezTo>
                  <a:pt x="1441" y="934"/>
                  <a:pt x="1442" y="933"/>
                  <a:pt x="1443" y="933"/>
                </a:cubicBezTo>
                <a:cubicBezTo>
                  <a:pt x="1444" y="933"/>
                  <a:pt x="1444" y="933"/>
                  <a:pt x="1445" y="933"/>
                </a:cubicBezTo>
                <a:cubicBezTo>
                  <a:pt x="1445" y="933"/>
                  <a:pt x="1445" y="933"/>
                  <a:pt x="1445" y="933"/>
                </a:cubicBezTo>
                <a:cubicBezTo>
                  <a:pt x="1449" y="933"/>
                  <a:pt x="1454" y="935"/>
                  <a:pt x="1458" y="934"/>
                </a:cubicBezTo>
                <a:cubicBezTo>
                  <a:pt x="1469" y="933"/>
                  <a:pt x="1479" y="933"/>
                  <a:pt x="1490" y="934"/>
                </a:cubicBezTo>
                <a:cubicBezTo>
                  <a:pt x="1507" y="936"/>
                  <a:pt x="1524" y="934"/>
                  <a:pt x="1541" y="937"/>
                </a:cubicBezTo>
                <a:cubicBezTo>
                  <a:pt x="1550" y="938"/>
                  <a:pt x="1569" y="940"/>
                  <a:pt x="1575" y="930"/>
                </a:cubicBezTo>
                <a:cubicBezTo>
                  <a:pt x="1578" y="925"/>
                  <a:pt x="1577" y="918"/>
                  <a:pt x="1577" y="912"/>
                </a:cubicBezTo>
                <a:cubicBezTo>
                  <a:pt x="1579" y="901"/>
                  <a:pt x="1577" y="889"/>
                  <a:pt x="1577" y="878"/>
                </a:cubicBezTo>
                <a:cubicBezTo>
                  <a:pt x="1577" y="877"/>
                  <a:pt x="1577" y="877"/>
                  <a:pt x="1577" y="876"/>
                </a:cubicBezTo>
                <a:cubicBezTo>
                  <a:pt x="1576" y="866"/>
                  <a:pt x="1575" y="857"/>
                  <a:pt x="1575" y="847"/>
                </a:cubicBezTo>
                <a:cubicBezTo>
                  <a:pt x="1574" y="818"/>
                  <a:pt x="1575" y="790"/>
                  <a:pt x="1575" y="762"/>
                </a:cubicBezTo>
                <a:cubicBezTo>
                  <a:pt x="1575" y="750"/>
                  <a:pt x="1577" y="737"/>
                  <a:pt x="1577" y="725"/>
                </a:cubicBezTo>
                <a:cubicBezTo>
                  <a:pt x="1577" y="712"/>
                  <a:pt x="1576" y="699"/>
                  <a:pt x="1576" y="685"/>
                </a:cubicBezTo>
                <a:cubicBezTo>
                  <a:pt x="1575" y="664"/>
                  <a:pt x="1576" y="642"/>
                  <a:pt x="1576" y="620"/>
                </a:cubicBezTo>
                <a:cubicBezTo>
                  <a:pt x="1577" y="620"/>
                  <a:pt x="1577" y="620"/>
                  <a:pt x="1577" y="619"/>
                </a:cubicBezTo>
                <a:cubicBezTo>
                  <a:pt x="1577" y="607"/>
                  <a:pt x="1578" y="594"/>
                  <a:pt x="1577" y="582"/>
                </a:cubicBezTo>
                <a:cubicBezTo>
                  <a:pt x="1577" y="571"/>
                  <a:pt x="1576" y="559"/>
                  <a:pt x="1576" y="548"/>
                </a:cubicBezTo>
                <a:cubicBezTo>
                  <a:pt x="1576" y="523"/>
                  <a:pt x="1574" y="498"/>
                  <a:pt x="1574" y="473"/>
                </a:cubicBezTo>
                <a:cubicBezTo>
                  <a:pt x="1574" y="302"/>
                  <a:pt x="1574" y="302"/>
                  <a:pt x="1574" y="302"/>
                </a:cubicBezTo>
                <a:cubicBezTo>
                  <a:pt x="1574" y="279"/>
                  <a:pt x="1577" y="256"/>
                  <a:pt x="1577" y="233"/>
                </a:cubicBezTo>
                <a:cubicBezTo>
                  <a:pt x="1576" y="220"/>
                  <a:pt x="1577" y="207"/>
                  <a:pt x="1577" y="194"/>
                </a:cubicBezTo>
                <a:cubicBezTo>
                  <a:pt x="1577" y="182"/>
                  <a:pt x="1577" y="170"/>
                  <a:pt x="1578" y="157"/>
                </a:cubicBezTo>
                <a:cubicBezTo>
                  <a:pt x="1580" y="131"/>
                  <a:pt x="1579" y="105"/>
                  <a:pt x="1579" y="78"/>
                </a:cubicBezTo>
                <a:close/>
              </a:path>
            </a:pathLst>
          </a:custGeom>
          <a:blipFill>
            <a:blip r:embed="rId1"/>
            <a:stretch>
              <a:fillRect/>
            </a:stretch>
          </a:blip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13" name="Freeform 7"/>
          <p:cNvSpPr/>
          <p:nvPr/>
        </p:nvSpPr>
        <p:spPr bwMode="auto">
          <a:xfrm>
            <a:off x="6295483" y="5851556"/>
            <a:ext cx="7444435" cy="251453"/>
          </a:xfrm>
          <a:custGeom>
            <a:avLst/>
            <a:gdLst>
              <a:gd name="T0" fmla="*/ 2142 w 2190"/>
              <a:gd name="T1" fmla="*/ 9 h 74"/>
              <a:gd name="T2" fmla="*/ 2023 w 2190"/>
              <a:gd name="T3" fmla="*/ 6 h 74"/>
              <a:gd name="T4" fmla="*/ 1935 w 2190"/>
              <a:gd name="T5" fmla="*/ 5 h 74"/>
              <a:gd name="T6" fmla="*/ 1848 w 2190"/>
              <a:gd name="T7" fmla="*/ 3 h 74"/>
              <a:gd name="T8" fmla="*/ 1845 w 2190"/>
              <a:gd name="T9" fmla="*/ 3 h 74"/>
              <a:gd name="T10" fmla="*/ 1836 w 2190"/>
              <a:gd name="T11" fmla="*/ 3 h 74"/>
              <a:gd name="T12" fmla="*/ 1788 w 2190"/>
              <a:gd name="T13" fmla="*/ 1 h 74"/>
              <a:gd name="T14" fmla="*/ 1581 w 2190"/>
              <a:gd name="T15" fmla="*/ 5 h 74"/>
              <a:gd name="T16" fmla="*/ 1373 w 2190"/>
              <a:gd name="T17" fmla="*/ 7 h 74"/>
              <a:gd name="T18" fmla="*/ 1303 w 2190"/>
              <a:gd name="T19" fmla="*/ 5 h 74"/>
              <a:gd name="T20" fmla="*/ 1228 w 2190"/>
              <a:gd name="T21" fmla="*/ 3 h 74"/>
              <a:gd name="T22" fmla="*/ 1058 w 2190"/>
              <a:gd name="T23" fmla="*/ 5 h 74"/>
              <a:gd name="T24" fmla="*/ 971 w 2190"/>
              <a:gd name="T25" fmla="*/ 4 h 74"/>
              <a:gd name="T26" fmla="*/ 858 w 2190"/>
              <a:gd name="T27" fmla="*/ 3 h 74"/>
              <a:gd name="T28" fmla="*/ 784 w 2190"/>
              <a:gd name="T29" fmla="*/ 7 h 74"/>
              <a:gd name="T30" fmla="*/ 745 w 2190"/>
              <a:gd name="T31" fmla="*/ 7 h 74"/>
              <a:gd name="T32" fmla="*/ 683 w 2190"/>
              <a:gd name="T33" fmla="*/ 7 h 74"/>
              <a:gd name="T34" fmla="*/ 529 w 2190"/>
              <a:gd name="T35" fmla="*/ 1 h 74"/>
              <a:gd name="T36" fmla="*/ 216 w 2190"/>
              <a:gd name="T37" fmla="*/ 1 h 74"/>
              <a:gd name="T38" fmla="*/ 111 w 2190"/>
              <a:gd name="T39" fmla="*/ 5 h 74"/>
              <a:gd name="T40" fmla="*/ 66 w 2190"/>
              <a:gd name="T41" fmla="*/ 3 h 74"/>
              <a:gd name="T42" fmla="*/ 4 w 2190"/>
              <a:gd name="T43" fmla="*/ 14 h 74"/>
              <a:gd name="T44" fmla="*/ 2 w 2190"/>
              <a:gd name="T45" fmla="*/ 17 h 74"/>
              <a:gd name="T46" fmla="*/ 2 w 2190"/>
              <a:gd name="T47" fmla="*/ 21 h 74"/>
              <a:gd name="T48" fmla="*/ 52 w 2190"/>
              <a:gd name="T49" fmla="*/ 71 h 74"/>
              <a:gd name="T50" fmla="*/ 167 w 2190"/>
              <a:gd name="T51" fmla="*/ 70 h 74"/>
              <a:gd name="T52" fmla="*/ 328 w 2190"/>
              <a:gd name="T53" fmla="*/ 69 h 74"/>
              <a:gd name="T54" fmla="*/ 489 w 2190"/>
              <a:gd name="T55" fmla="*/ 71 h 74"/>
              <a:gd name="T56" fmla="*/ 559 w 2190"/>
              <a:gd name="T57" fmla="*/ 71 h 74"/>
              <a:gd name="T58" fmla="*/ 575 w 2190"/>
              <a:gd name="T59" fmla="*/ 70 h 74"/>
              <a:gd name="T60" fmla="*/ 669 w 2190"/>
              <a:gd name="T61" fmla="*/ 72 h 74"/>
              <a:gd name="T62" fmla="*/ 797 w 2190"/>
              <a:gd name="T63" fmla="*/ 71 h 74"/>
              <a:gd name="T64" fmla="*/ 921 w 2190"/>
              <a:gd name="T65" fmla="*/ 70 h 74"/>
              <a:gd name="T66" fmla="*/ 1040 w 2190"/>
              <a:gd name="T67" fmla="*/ 70 h 74"/>
              <a:gd name="T68" fmla="*/ 1066 w 2190"/>
              <a:gd name="T69" fmla="*/ 70 h 74"/>
              <a:gd name="T70" fmla="*/ 1161 w 2190"/>
              <a:gd name="T71" fmla="*/ 71 h 74"/>
              <a:gd name="T72" fmla="*/ 1238 w 2190"/>
              <a:gd name="T73" fmla="*/ 72 h 74"/>
              <a:gd name="T74" fmla="*/ 1315 w 2190"/>
              <a:gd name="T75" fmla="*/ 71 h 74"/>
              <a:gd name="T76" fmla="*/ 1469 w 2190"/>
              <a:gd name="T77" fmla="*/ 70 h 74"/>
              <a:gd name="T78" fmla="*/ 1619 w 2190"/>
              <a:gd name="T79" fmla="*/ 72 h 74"/>
              <a:gd name="T80" fmla="*/ 1629 w 2190"/>
              <a:gd name="T81" fmla="*/ 72 h 74"/>
              <a:gd name="T82" fmla="*/ 1694 w 2190"/>
              <a:gd name="T83" fmla="*/ 71 h 74"/>
              <a:gd name="T84" fmla="*/ 1792 w 2190"/>
              <a:gd name="T85" fmla="*/ 68 h 74"/>
              <a:gd name="T86" fmla="*/ 1949 w 2190"/>
              <a:gd name="T87" fmla="*/ 68 h 74"/>
              <a:gd name="T88" fmla="*/ 1955 w 2190"/>
              <a:gd name="T89" fmla="*/ 68 h 74"/>
              <a:gd name="T90" fmla="*/ 2030 w 2190"/>
              <a:gd name="T91" fmla="*/ 70 h 74"/>
              <a:gd name="T92" fmla="*/ 2157 w 2190"/>
              <a:gd name="T93" fmla="*/ 65 h 74"/>
              <a:gd name="T94" fmla="*/ 2190 w 2190"/>
              <a:gd name="T95" fmla="*/ 26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190" h="74">
                <a:moveTo>
                  <a:pt x="2179" y="12"/>
                </a:moveTo>
                <a:cubicBezTo>
                  <a:pt x="2168" y="8"/>
                  <a:pt x="2154" y="10"/>
                  <a:pt x="2142" y="9"/>
                </a:cubicBezTo>
                <a:cubicBezTo>
                  <a:pt x="2130" y="8"/>
                  <a:pt x="2118" y="7"/>
                  <a:pt x="2106" y="7"/>
                </a:cubicBezTo>
                <a:cubicBezTo>
                  <a:pt x="2078" y="7"/>
                  <a:pt x="2051" y="5"/>
                  <a:pt x="2023" y="6"/>
                </a:cubicBezTo>
                <a:cubicBezTo>
                  <a:pt x="2010" y="7"/>
                  <a:pt x="1996" y="6"/>
                  <a:pt x="1982" y="6"/>
                </a:cubicBezTo>
                <a:cubicBezTo>
                  <a:pt x="1966" y="6"/>
                  <a:pt x="1951" y="6"/>
                  <a:pt x="1935" y="5"/>
                </a:cubicBezTo>
                <a:cubicBezTo>
                  <a:pt x="1906" y="4"/>
                  <a:pt x="1878" y="5"/>
                  <a:pt x="1850" y="3"/>
                </a:cubicBezTo>
                <a:cubicBezTo>
                  <a:pt x="1849" y="3"/>
                  <a:pt x="1849" y="3"/>
                  <a:pt x="1848" y="3"/>
                </a:cubicBezTo>
                <a:cubicBezTo>
                  <a:pt x="1848" y="3"/>
                  <a:pt x="1848" y="3"/>
                  <a:pt x="1847" y="3"/>
                </a:cubicBezTo>
                <a:cubicBezTo>
                  <a:pt x="1847" y="3"/>
                  <a:pt x="1846" y="3"/>
                  <a:pt x="1845" y="3"/>
                </a:cubicBezTo>
                <a:cubicBezTo>
                  <a:pt x="1845" y="3"/>
                  <a:pt x="1845" y="3"/>
                  <a:pt x="1844" y="3"/>
                </a:cubicBezTo>
                <a:cubicBezTo>
                  <a:pt x="1842" y="3"/>
                  <a:pt x="1839" y="3"/>
                  <a:pt x="1836" y="3"/>
                </a:cubicBezTo>
                <a:cubicBezTo>
                  <a:pt x="1831" y="2"/>
                  <a:pt x="1825" y="2"/>
                  <a:pt x="1819" y="2"/>
                </a:cubicBezTo>
                <a:cubicBezTo>
                  <a:pt x="1809" y="2"/>
                  <a:pt x="1798" y="1"/>
                  <a:pt x="1788" y="1"/>
                </a:cubicBezTo>
                <a:cubicBezTo>
                  <a:pt x="1765" y="0"/>
                  <a:pt x="1743" y="1"/>
                  <a:pt x="1720" y="1"/>
                </a:cubicBezTo>
                <a:cubicBezTo>
                  <a:pt x="1674" y="1"/>
                  <a:pt x="1627" y="3"/>
                  <a:pt x="1581" y="5"/>
                </a:cubicBezTo>
                <a:cubicBezTo>
                  <a:pt x="1534" y="8"/>
                  <a:pt x="1486" y="5"/>
                  <a:pt x="1439" y="6"/>
                </a:cubicBezTo>
                <a:cubicBezTo>
                  <a:pt x="1417" y="6"/>
                  <a:pt x="1395" y="6"/>
                  <a:pt x="1373" y="7"/>
                </a:cubicBezTo>
                <a:cubicBezTo>
                  <a:pt x="1350" y="7"/>
                  <a:pt x="1327" y="5"/>
                  <a:pt x="1304" y="5"/>
                </a:cubicBezTo>
                <a:cubicBezTo>
                  <a:pt x="1304" y="5"/>
                  <a:pt x="1303" y="5"/>
                  <a:pt x="1303" y="5"/>
                </a:cubicBezTo>
                <a:cubicBezTo>
                  <a:pt x="1291" y="6"/>
                  <a:pt x="1277" y="5"/>
                  <a:pt x="1265" y="5"/>
                </a:cubicBezTo>
                <a:cubicBezTo>
                  <a:pt x="1253" y="4"/>
                  <a:pt x="1240" y="3"/>
                  <a:pt x="1228" y="3"/>
                </a:cubicBezTo>
                <a:cubicBezTo>
                  <a:pt x="1200" y="3"/>
                  <a:pt x="1172" y="4"/>
                  <a:pt x="1145" y="4"/>
                </a:cubicBezTo>
                <a:cubicBezTo>
                  <a:pt x="1116" y="4"/>
                  <a:pt x="1087" y="5"/>
                  <a:pt x="1058" y="5"/>
                </a:cubicBezTo>
                <a:cubicBezTo>
                  <a:pt x="1044" y="5"/>
                  <a:pt x="1031" y="5"/>
                  <a:pt x="1018" y="4"/>
                </a:cubicBezTo>
                <a:cubicBezTo>
                  <a:pt x="1002" y="3"/>
                  <a:pt x="986" y="5"/>
                  <a:pt x="971" y="4"/>
                </a:cubicBezTo>
                <a:cubicBezTo>
                  <a:pt x="945" y="2"/>
                  <a:pt x="919" y="3"/>
                  <a:pt x="894" y="3"/>
                </a:cubicBezTo>
                <a:cubicBezTo>
                  <a:pt x="882" y="3"/>
                  <a:pt x="870" y="2"/>
                  <a:pt x="858" y="3"/>
                </a:cubicBezTo>
                <a:cubicBezTo>
                  <a:pt x="845" y="5"/>
                  <a:pt x="832" y="5"/>
                  <a:pt x="818" y="5"/>
                </a:cubicBezTo>
                <a:cubicBezTo>
                  <a:pt x="807" y="5"/>
                  <a:pt x="796" y="6"/>
                  <a:pt x="784" y="7"/>
                </a:cubicBezTo>
                <a:cubicBezTo>
                  <a:pt x="777" y="7"/>
                  <a:pt x="771" y="6"/>
                  <a:pt x="764" y="6"/>
                </a:cubicBezTo>
                <a:cubicBezTo>
                  <a:pt x="758" y="6"/>
                  <a:pt x="751" y="8"/>
                  <a:pt x="745" y="7"/>
                </a:cubicBezTo>
                <a:cubicBezTo>
                  <a:pt x="736" y="5"/>
                  <a:pt x="723" y="6"/>
                  <a:pt x="714" y="6"/>
                </a:cubicBezTo>
                <a:cubicBezTo>
                  <a:pt x="704" y="6"/>
                  <a:pt x="693" y="5"/>
                  <a:pt x="683" y="7"/>
                </a:cubicBezTo>
                <a:cubicBezTo>
                  <a:pt x="683" y="6"/>
                  <a:pt x="682" y="6"/>
                  <a:pt x="682" y="6"/>
                </a:cubicBezTo>
                <a:cubicBezTo>
                  <a:pt x="631" y="6"/>
                  <a:pt x="580" y="0"/>
                  <a:pt x="529" y="1"/>
                </a:cubicBezTo>
                <a:cubicBezTo>
                  <a:pt x="476" y="1"/>
                  <a:pt x="424" y="3"/>
                  <a:pt x="371" y="4"/>
                </a:cubicBezTo>
                <a:cubicBezTo>
                  <a:pt x="320" y="4"/>
                  <a:pt x="268" y="2"/>
                  <a:pt x="216" y="1"/>
                </a:cubicBezTo>
                <a:cubicBezTo>
                  <a:pt x="192" y="0"/>
                  <a:pt x="169" y="2"/>
                  <a:pt x="145" y="3"/>
                </a:cubicBezTo>
                <a:cubicBezTo>
                  <a:pt x="133" y="4"/>
                  <a:pt x="122" y="5"/>
                  <a:pt x="111" y="5"/>
                </a:cubicBezTo>
                <a:cubicBezTo>
                  <a:pt x="105" y="5"/>
                  <a:pt x="98" y="4"/>
                  <a:pt x="92" y="4"/>
                </a:cubicBezTo>
                <a:cubicBezTo>
                  <a:pt x="84" y="2"/>
                  <a:pt x="75" y="3"/>
                  <a:pt x="66" y="3"/>
                </a:cubicBezTo>
                <a:cubicBezTo>
                  <a:pt x="56" y="3"/>
                  <a:pt x="46" y="4"/>
                  <a:pt x="36" y="3"/>
                </a:cubicBezTo>
                <a:cubicBezTo>
                  <a:pt x="26" y="2"/>
                  <a:pt x="12" y="6"/>
                  <a:pt x="4" y="14"/>
                </a:cubicBezTo>
                <a:cubicBezTo>
                  <a:pt x="4" y="14"/>
                  <a:pt x="3" y="15"/>
                  <a:pt x="2" y="16"/>
                </a:cubicBezTo>
                <a:cubicBezTo>
                  <a:pt x="2" y="16"/>
                  <a:pt x="2" y="17"/>
                  <a:pt x="2" y="17"/>
                </a:cubicBezTo>
                <a:cubicBezTo>
                  <a:pt x="2" y="18"/>
                  <a:pt x="2" y="18"/>
                  <a:pt x="1" y="19"/>
                </a:cubicBezTo>
                <a:cubicBezTo>
                  <a:pt x="1" y="19"/>
                  <a:pt x="1" y="20"/>
                  <a:pt x="2" y="21"/>
                </a:cubicBezTo>
                <a:cubicBezTo>
                  <a:pt x="0" y="36"/>
                  <a:pt x="5" y="54"/>
                  <a:pt x="17" y="63"/>
                </a:cubicBezTo>
                <a:cubicBezTo>
                  <a:pt x="26" y="70"/>
                  <a:pt x="41" y="70"/>
                  <a:pt x="52" y="71"/>
                </a:cubicBezTo>
                <a:cubicBezTo>
                  <a:pt x="64" y="73"/>
                  <a:pt x="78" y="73"/>
                  <a:pt x="90" y="72"/>
                </a:cubicBezTo>
                <a:cubicBezTo>
                  <a:pt x="115" y="70"/>
                  <a:pt x="141" y="71"/>
                  <a:pt x="167" y="70"/>
                </a:cubicBezTo>
                <a:cubicBezTo>
                  <a:pt x="194" y="70"/>
                  <a:pt x="221" y="68"/>
                  <a:pt x="248" y="71"/>
                </a:cubicBezTo>
                <a:cubicBezTo>
                  <a:pt x="274" y="73"/>
                  <a:pt x="302" y="69"/>
                  <a:pt x="328" y="69"/>
                </a:cubicBezTo>
                <a:cubicBezTo>
                  <a:pt x="357" y="69"/>
                  <a:pt x="387" y="68"/>
                  <a:pt x="417" y="69"/>
                </a:cubicBezTo>
                <a:cubicBezTo>
                  <a:pt x="441" y="70"/>
                  <a:pt x="465" y="73"/>
                  <a:pt x="489" y="71"/>
                </a:cubicBezTo>
                <a:cubicBezTo>
                  <a:pt x="511" y="69"/>
                  <a:pt x="534" y="70"/>
                  <a:pt x="556" y="70"/>
                </a:cubicBezTo>
                <a:cubicBezTo>
                  <a:pt x="556" y="71"/>
                  <a:pt x="557" y="71"/>
                  <a:pt x="559" y="71"/>
                </a:cubicBezTo>
                <a:cubicBezTo>
                  <a:pt x="559" y="71"/>
                  <a:pt x="564" y="71"/>
                  <a:pt x="563" y="71"/>
                </a:cubicBezTo>
                <a:cubicBezTo>
                  <a:pt x="567" y="71"/>
                  <a:pt x="571" y="70"/>
                  <a:pt x="575" y="70"/>
                </a:cubicBezTo>
                <a:cubicBezTo>
                  <a:pt x="585" y="71"/>
                  <a:pt x="595" y="71"/>
                  <a:pt x="605" y="71"/>
                </a:cubicBezTo>
                <a:cubicBezTo>
                  <a:pt x="626" y="71"/>
                  <a:pt x="648" y="72"/>
                  <a:pt x="669" y="72"/>
                </a:cubicBezTo>
                <a:cubicBezTo>
                  <a:pt x="689" y="72"/>
                  <a:pt x="710" y="70"/>
                  <a:pt x="730" y="70"/>
                </a:cubicBezTo>
                <a:cubicBezTo>
                  <a:pt x="752" y="70"/>
                  <a:pt x="775" y="71"/>
                  <a:pt x="797" y="71"/>
                </a:cubicBezTo>
                <a:cubicBezTo>
                  <a:pt x="817" y="71"/>
                  <a:pt x="837" y="70"/>
                  <a:pt x="857" y="70"/>
                </a:cubicBezTo>
                <a:cubicBezTo>
                  <a:pt x="878" y="70"/>
                  <a:pt x="900" y="71"/>
                  <a:pt x="921" y="70"/>
                </a:cubicBezTo>
                <a:cubicBezTo>
                  <a:pt x="942" y="69"/>
                  <a:pt x="964" y="69"/>
                  <a:pt x="986" y="70"/>
                </a:cubicBezTo>
                <a:cubicBezTo>
                  <a:pt x="1004" y="70"/>
                  <a:pt x="1022" y="71"/>
                  <a:pt x="1040" y="70"/>
                </a:cubicBezTo>
                <a:cubicBezTo>
                  <a:pt x="1040" y="70"/>
                  <a:pt x="1040" y="71"/>
                  <a:pt x="1041" y="71"/>
                </a:cubicBezTo>
                <a:cubicBezTo>
                  <a:pt x="1048" y="73"/>
                  <a:pt x="1059" y="70"/>
                  <a:pt x="1066" y="70"/>
                </a:cubicBezTo>
                <a:cubicBezTo>
                  <a:pt x="1077" y="70"/>
                  <a:pt x="1087" y="70"/>
                  <a:pt x="1098" y="70"/>
                </a:cubicBezTo>
                <a:cubicBezTo>
                  <a:pt x="1119" y="70"/>
                  <a:pt x="1140" y="71"/>
                  <a:pt x="1161" y="71"/>
                </a:cubicBezTo>
                <a:cubicBezTo>
                  <a:pt x="1175" y="71"/>
                  <a:pt x="1189" y="72"/>
                  <a:pt x="1202" y="72"/>
                </a:cubicBezTo>
                <a:cubicBezTo>
                  <a:pt x="1214" y="72"/>
                  <a:pt x="1226" y="71"/>
                  <a:pt x="1238" y="72"/>
                </a:cubicBezTo>
                <a:cubicBezTo>
                  <a:pt x="1252" y="73"/>
                  <a:pt x="1265" y="72"/>
                  <a:pt x="1278" y="72"/>
                </a:cubicBezTo>
                <a:cubicBezTo>
                  <a:pt x="1291" y="71"/>
                  <a:pt x="1303" y="72"/>
                  <a:pt x="1315" y="71"/>
                </a:cubicBezTo>
                <a:cubicBezTo>
                  <a:pt x="1340" y="69"/>
                  <a:pt x="1366" y="72"/>
                  <a:pt x="1391" y="71"/>
                </a:cubicBezTo>
                <a:cubicBezTo>
                  <a:pt x="1417" y="71"/>
                  <a:pt x="1443" y="71"/>
                  <a:pt x="1469" y="70"/>
                </a:cubicBezTo>
                <a:cubicBezTo>
                  <a:pt x="1498" y="70"/>
                  <a:pt x="1527" y="70"/>
                  <a:pt x="1556" y="71"/>
                </a:cubicBezTo>
                <a:cubicBezTo>
                  <a:pt x="1577" y="72"/>
                  <a:pt x="1598" y="72"/>
                  <a:pt x="1619" y="72"/>
                </a:cubicBezTo>
                <a:cubicBezTo>
                  <a:pt x="1619" y="72"/>
                  <a:pt x="1621" y="73"/>
                  <a:pt x="1622" y="72"/>
                </a:cubicBezTo>
                <a:cubicBezTo>
                  <a:pt x="1620" y="74"/>
                  <a:pt x="1629" y="72"/>
                  <a:pt x="1629" y="72"/>
                </a:cubicBezTo>
                <a:cubicBezTo>
                  <a:pt x="1637" y="71"/>
                  <a:pt x="1645" y="72"/>
                  <a:pt x="1653" y="72"/>
                </a:cubicBezTo>
                <a:cubicBezTo>
                  <a:pt x="1667" y="72"/>
                  <a:pt x="1680" y="71"/>
                  <a:pt x="1694" y="71"/>
                </a:cubicBezTo>
                <a:cubicBezTo>
                  <a:pt x="1710" y="71"/>
                  <a:pt x="1727" y="70"/>
                  <a:pt x="1743" y="69"/>
                </a:cubicBezTo>
                <a:cubicBezTo>
                  <a:pt x="1759" y="68"/>
                  <a:pt x="1776" y="68"/>
                  <a:pt x="1792" y="68"/>
                </a:cubicBezTo>
                <a:cubicBezTo>
                  <a:pt x="1828" y="68"/>
                  <a:pt x="1864" y="69"/>
                  <a:pt x="1900" y="69"/>
                </a:cubicBezTo>
                <a:cubicBezTo>
                  <a:pt x="1916" y="69"/>
                  <a:pt x="1933" y="68"/>
                  <a:pt x="1949" y="68"/>
                </a:cubicBezTo>
                <a:cubicBezTo>
                  <a:pt x="1951" y="68"/>
                  <a:pt x="1953" y="68"/>
                  <a:pt x="1955" y="68"/>
                </a:cubicBezTo>
                <a:cubicBezTo>
                  <a:pt x="1955" y="68"/>
                  <a:pt x="1955" y="68"/>
                  <a:pt x="1955" y="68"/>
                </a:cubicBezTo>
                <a:cubicBezTo>
                  <a:pt x="1965" y="71"/>
                  <a:pt x="1976" y="69"/>
                  <a:pt x="1986" y="70"/>
                </a:cubicBezTo>
                <a:cubicBezTo>
                  <a:pt x="2001" y="70"/>
                  <a:pt x="2015" y="70"/>
                  <a:pt x="2030" y="70"/>
                </a:cubicBezTo>
                <a:cubicBezTo>
                  <a:pt x="2059" y="71"/>
                  <a:pt x="2089" y="68"/>
                  <a:pt x="2118" y="68"/>
                </a:cubicBezTo>
                <a:cubicBezTo>
                  <a:pt x="2131" y="68"/>
                  <a:pt x="2144" y="66"/>
                  <a:pt x="2157" y="65"/>
                </a:cubicBezTo>
                <a:cubicBezTo>
                  <a:pt x="2168" y="63"/>
                  <a:pt x="2175" y="62"/>
                  <a:pt x="2182" y="53"/>
                </a:cubicBezTo>
                <a:cubicBezTo>
                  <a:pt x="2188" y="46"/>
                  <a:pt x="2190" y="35"/>
                  <a:pt x="2190" y="26"/>
                </a:cubicBezTo>
                <a:cubicBezTo>
                  <a:pt x="2190" y="15"/>
                  <a:pt x="2188" y="16"/>
                  <a:pt x="2179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117" name="Freeform 106"/>
          <p:cNvSpPr>
            <a:spLocks noEditPoints="1"/>
          </p:cNvSpPr>
          <p:nvPr/>
        </p:nvSpPr>
        <p:spPr bwMode="auto">
          <a:xfrm>
            <a:off x="7321409" y="1355583"/>
            <a:ext cx="5391145" cy="3199914"/>
          </a:xfrm>
          <a:custGeom>
            <a:avLst/>
            <a:gdLst>
              <a:gd name="T0" fmla="*/ 107 w 1586"/>
              <a:gd name="T1" fmla="*/ 938 h 941"/>
              <a:gd name="T2" fmla="*/ 349 w 1586"/>
              <a:gd name="T3" fmla="*/ 937 h 941"/>
              <a:gd name="T4" fmla="*/ 495 w 1586"/>
              <a:gd name="T5" fmla="*/ 938 h 941"/>
              <a:gd name="T6" fmla="*/ 677 w 1586"/>
              <a:gd name="T7" fmla="*/ 938 h 941"/>
              <a:gd name="T8" fmla="*/ 852 w 1586"/>
              <a:gd name="T9" fmla="*/ 938 h 941"/>
              <a:gd name="T10" fmla="*/ 1092 w 1586"/>
              <a:gd name="T11" fmla="*/ 939 h 941"/>
              <a:gd name="T12" fmla="*/ 1330 w 1586"/>
              <a:gd name="T13" fmla="*/ 937 h 941"/>
              <a:gd name="T14" fmla="*/ 1466 w 1586"/>
              <a:gd name="T15" fmla="*/ 937 h 941"/>
              <a:gd name="T16" fmla="*/ 1556 w 1586"/>
              <a:gd name="T17" fmla="*/ 941 h 941"/>
              <a:gd name="T18" fmla="*/ 1582 w 1586"/>
              <a:gd name="T19" fmla="*/ 760 h 941"/>
              <a:gd name="T20" fmla="*/ 1581 w 1586"/>
              <a:gd name="T21" fmla="*/ 701 h 941"/>
              <a:gd name="T22" fmla="*/ 1579 w 1586"/>
              <a:gd name="T23" fmla="*/ 492 h 941"/>
              <a:gd name="T24" fmla="*/ 1577 w 1586"/>
              <a:gd name="T25" fmla="*/ 441 h 941"/>
              <a:gd name="T26" fmla="*/ 1582 w 1586"/>
              <a:gd name="T27" fmla="*/ 241 h 941"/>
              <a:gd name="T28" fmla="*/ 1582 w 1586"/>
              <a:gd name="T29" fmla="*/ 21 h 941"/>
              <a:gd name="T30" fmla="*/ 1564 w 1586"/>
              <a:gd name="T31" fmla="*/ 8 h 941"/>
              <a:gd name="T32" fmla="*/ 1260 w 1586"/>
              <a:gd name="T33" fmla="*/ 1 h 941"/>
              <a:gd name="T34" fmla="*/ 1205 w 1586"/>
              <a:gd name="T35" fmla="*/ 1 h 941"/>
              <a:gd name="T36" fmla="*/ 932 w 1586"/>
              <a:gd name="T37" fmla="*/ 5 h 941"/>
              <a:gd name="T38" fmla="*/ 834 w 1586"/>
              <a:gd name="T39" fmla="*/ 5 h 941"/>
              <a:gd name="T40" fmla="*/ 667 w 1586"/>
              <a:gd name="T41" fmla="*/ 4 h 941"/>
              <a:gd name="T42" fmla="*/ 392 w 1586"/>
              <a:gd name="T43" fmla="*/ 6 h 941"/>
              <a:gd name="T44" fmla="*/ 62 w 1586"/>
              <a:gd name="T45" fmla="*/ 2 h 941"/>
              <a:gd name="T46" fmla="*/ 5 w 1586"/>
              <a:gd name="T47" fmla="*/ 49 h 941"/>
              <a:gd name="T48" fmla="*/ 4 w 1586"/>
              <a:gd name="T49" fmla="*/ 117 h 941"/>
              <a:gd name="T50" fmla="*/ 2 w 1586"/>
              <a:gd name="T51" fmla="*/ 252 h 941"/>
              <a:gd name="T52" fmla="*/ 3 w 1586"/>
              <a:gd name="T53" fmla="*/ 469 h 941"/>
              <a:gd name="T54" fmla="*/ 4 w 1586"/>
              <a:gd name="T55" fmla="*/ 729 h 941"/>
              <a:gd name="T56" fmla="*/ 8 w 1586"/>
              <a:gd name="T57" fmla="*/ 185 h 941"/>
              <a:gd name="T58" fmla="*/ 10 w 1586"/>
              <a:gd name="T59" fmla="*/ 29 h 941"/>
              <a:gd name="T60" fmla="*/ 283 w 1586"/>
              <a:gd name="T61" fmla="*/ 10 h 941"/>
              <a:gd name="T62" fmla="*/ 438 w 1586"/>
              <a:gd name="T63" fmla="*/ 8 h 941"/>
              <a:gd name="T64" fmla="*/ 770 w 1586"/>
              <a:gd name="T65" fmla="*/ 9 h 941"/>
              <a:gd name="T66" fmla="*/ 979 w 1586"/>
              <a:gd name="T67" fmla="*/ 7 h 941"/>
              <a:gd name="T68" fmla="*/ 1202 w 1586"/>
              <a:gd name="T69" fmla="*/ 5 h 941"/>
              <a:gd name="T70" fmla="*/ 1411 w 1586"/>
              <a:gd name="T71" fmla="*/ 8 h 941"/>
              <a:gd name="T72" fmla="*/ 1577 w 1586"/>
              <a:gd name="T73" fmla="*/ 20 h 941"/>
              <a:gd name="T74" fmla="*/ 1578 w 1586"/>
              <a:gd name="T75" fmla="*/ 172 h 941"/>
              <a:gd name="T76" fmla="*/ 1576 w 1586"/>
              <a:gd name="T77" fmla="*/ 342 h 941"/>
              <a:gd name="T78" fmla="*/ 1576 w 1586"/>
              <a:gd name="T79" fmla="*/ 661 h 941"/>
              <a:gd name="T80" fmla="*/ 1576 w 1586"/>
              <a:gd name="T81" fmla="*/ 817 h 941"/>
              <a:gd name="T82" fmla="*/ 1578 w 1586"/>
              <a:gd name="T83" fmla="*/ 911 h 941"/>
              <a:gd name="T84" fmla="*/ 1371 w 1586"/>
              <a:gd name="T85" fmla="*/ 932 h 941"/>
              <a:gd name="T86" fmla="*/ 1161 w 1586"/>
              <a:gd name="T87" fmla="*/ 935 h 941"/>
              <a:gd name="T88" fmla="*/ 946 w 1586"/>
              <a:gd name="T89" fmla="*/ 934 h 941"/>
              <a:gd name="T90" fmla="*/ 721 w 1586"/>
              <a:gd name="T91" fmla="*/ 933 h 941"/>
              <a:gd name="T92" fmla="*/ 541 w 1586"/>
              <a:gd name="T93" fmla="*/ 934 h 941"/>
              <a:gd name="T94" fmla="*/ 349 w 1586"/>
              <a:gd name="T95" fmla="*/ 933 h 941"/>
              <a:gd name="T96" fmla="*/ 41 w 1586"/>
              <a:gd name="T97" fmla="*/ 935 h 941"/>
              <a:gd name="T98" fmla="*/ 8 w 1586"/>
              <a:gd name="T99" fmla="*/ 910 h 941"/>
              <a:gd name="T100" fmla="*/ 8 w 1586"/>
              <a:gd name="T101" fmla="*/ 776 h 941"/>
              <a:gd name="T102" fmla="*/ 6 w 1586"/>
              <a:gd name="T103" fmla="*/ 619 h 941"/>
              <a:gd name="T104" fmla="*/ 7 w 1586"/>
              <a:gd name="T105" fmla="*/ 424 h 941"/>
              <a:gd name="T106" fmla="*/ 8 w 1586"/>
              <a:gd name="T107" fmla="*/ 284 h 9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6" h="941">
                <a:moveTo>
                  <a:pt x="2" y="893"/>
                </a:moveTo>
                <a:cubicBezTo>
                  <a:pt x="3" y="900"/>
                  <a:pt x="3" y="906"/>
                  <a:pt x="4" y="912"/>
                </a:cubicBezTo>
                <a:cubicBezTo>
                  <a:pt x="5" y="922"/>
                  <a:pt x="5" y="931"/>
                  <a:pt x="14" y="935"/>
                </a:cubicBezTo>
                <a:cubicBezTo>
                  <a:pt x="27" y="941"/>
                  <a:pt x="43" y="940"/>
                  <a:pt x="58" y="938"/>
                </a:cubicBezTo>
                <a:cubicBezTo>
                  <a:pt x="73" y="937"/>
                  <a:pt x="91" y="937"/>
                  <a:pt x="107" y="938"/>
                </a:cubicBezTo>
                <a:cubicBezTo>
                  <a:pt x="114" y="938"/>
                  <a:pt x="121" y="937"/>
                  <a:pt x="128" y="936"/>
                </a:cubicBezTo>
                <a:cubicBezTo>
                  <a:pt x="136" y="936"/>
                  <a:pt x="144" y="936"/>
                  <a:pt x="151" y="936"/>
                </a:cubicBezTo>
                <a:cubicBezTo>
                  <a:pt x="168" y="936"/>
                  <a:pt x="184" y="936"/>
                  <a:pt x="201" y="936"/>
                </a:cubicBezTo>
                <a:cubicBezTo>
                  <a:pt x="219" y="935"/>
                  <a:pt x="238" y="937"/>
                  <a:pt x="256" y="936"/>
                </a:cubicBezTo>
                <a:cubicBezTo>
                  <a:pt x="287" y="934"/>
                  <a:pt x="318" y="937"/>
                  <a:pt x="349" y="937"/>
                </a:cubicBezTo>
                <a:cubicBezTo>
                  <a:pt x="349" y="937"/>
                  <a:pt x="349" y="937"/>
                  <a:pt x="349" y="937"/>
                </a:cubicBezTo>
                <a:cubicBezTo>
                  <a:pt x="349" y="937"/>
                  <a:pt x="349" y="937"/>
                  <a:pt x="349" y="937"/>
                </a:cubicBezTo>
                <a:cubicBezTo>
                  <a:pt x="363" y="937"/>
                  <a:pt x="377" y="939"/>
                  <a:pt x="391" y="939"/>
                </a:cubicBezTo>
                <a:cubicBezTo>
                  <a:pt x="407" y="938"/>
                  <a:pt x="423" y="937"/>
                  <a:pt x="438" y="938"/>
                </a:cubicBezTo>
                <a:cubicBezTo>
                  <a:pt x="457" y="939"/>
                  <a:pt x="476" y="938"/>
                  <a:pt x="495" y="938"/>
                </a:cubicBezTo>
                <a:cubicBezTo>
                  <a:pt x="510" y="938"/>
                  <a:pt x="526" y="939"/>
                  <a:pt x="541" y="938"/>
                </a:cubicBezTo>
                <a:cubicBezTo>
                  <a:pt x="557" y="938"/>
                  <a:pt x="573" y="939"/>
                  <a:pt x="589" y="937"/>
                </a:cubicBezTo>
                <a:cubicBezTo>
                  <a:pt x="596" y="937"/>
                  <a:pt x="604" y="937"/>
                  <a:pt x="612" y="937"/>
                </a:cubicBezTo>
                <a:cubicBezTo>
                  <a:pt x="619" y="937"/>
                  <a:pt x="627" y="936"/>
                  <a:pt x="635" y="936"/>
                </a:cubicBezTo>
                <a:cubicBezTo>
                  <a:pt x="649" y="936"/>
                  <a:pt x="663" y="937"/>
                  <a:pt x="677" y="938"/>
                </a:cubicBezTo>
                <a:cubicBezTo>
                  <a:pt x="692" y="938"/>
                  <a:pt x="707" y="937"/>
                  <a:pt x="722" y="938"/>
                </a:cubicBezTo>
                <a:cubicBezTo>
                  <a:pt x="722" y="938"/>
                  <a:pt x="722" y="938"/>
                  <a:pt x="722" y="938"/>
                </a:cubicBezTo>
                <a:cubicBezTo>
                  <a:pt x="733" y="940"/>
                  <a:pt x="746" y="938"/>
                  <a:pt x="758" y="938"/>
                </a:cubicBezTo>
                <a:cubicBezTo>
                  <a:pt x="773" y="937"/>
                  <a:pt x="788" y="937"/>
                  <a:pt x="803" y="938"/>
                </a:cubicBezTo>
                <a:cubicBezTo>
                  <a:pt x="819" y="938"/>
                  <a:pt x="836" y="937"/>
                  <a:pt x="852" y="938"/>
                </a:cubicBezTo>
                <a:cubicBezTo>
                  <a:pt x="866" y="940"/>
                  <a:pt x="881" y="939"/>
                  <a:pt x="895" y="939"/>
                </a:cubicBezTo>
                <a:cubicBezTo>
                  <a:pt x="903" y="938"/>
                  <a:pt x="911" y="940"/>
                  <a:pt x="919" y="940"/>
                </a:cubicBezTo>
                <a:cubicBezTo>
                  <a:pt x="927" y="940"/>
                  <a:pt x="935" y="939"/>
                  <a:pt x="943" y="939"/>
                </a:cubicBezTo>
                <a:cubicBezTo>
                  <a:pt x="960" y="939"/>
                  <a:pt x="978" y="939"/>
                  <a:pt x="996" y="939"/>
                </a:cubicBezTo>
                <a:cubicBezTo>
                  <a:pt x="1028" y="939"/>
                  <a:pt x="1060" y="940"/>
                  <a:pt x="1092" y="939"/>
                </a:cubicBezTo>
                <a:cubicBezTo>
                  <a:pt x="1111" y="941"/>
                  <a:pt x="1131" y="939"/>
                  <a:pt x="1150" y="939"/>
                </a:cubicBezTo>
                <a:cubicBezTo>
                  <a:pt x="1174" y="939"/>
                  <a:pt x="1199" y="941"/>
                  <a:pt x="1222" y="938"/>
                </a:cubicBezTo>
                <a:cubicBezTo>
                  <a:pt x="1233" y="936"/>
                  <a:pt x="1244" y="938"/>
                  <a:pt x="1255" y="938"/>
                </a:cubicBezTo>
                <a:cubicBezTo>
                  <a:pt x="1269" y="939"/>
                  <a:pt x="1283" y="938"/>
                  <a:pt x="1297" y="938"/>
                </a:cubicBezTo>
                <a:cubicBezTo>
                  <a:pt x="1308" y="938"/>
                  <a:pt x="1319" y="937"/>
                  <a:pt x="1330" y="937"/>
                </a:cubicBezTo>
                <a:cubicBezTo>
                  <a:pt x="1343" y="936"/>
                  <a:pt x="1357" y="937"/>
                  <a:pt x="1370" y="937"/>
                </a:cubicBezTo>
                <a:cubicBezTo>
                  <a:pt x="1370" y="937"/>
                  <a:pt x="1370" y="937"/>
                  <a:pt x="1370" y="937"/>
                </a:cubicBezTo>
                <a:cubicBezTo>
                  <a:pt x="1370" y="937"/>
                  <a:pt x="1370" y="937"/>
                  <a:pt x="1371" y="937"/>
                </a:cubicBezTo>
                <a:cubicBezTo>
                  <a:pt x="1383" y="938"/>
                  <a:pt x="1398" y="938"/>
                  <a:pt x="1411" y="936"/>
                </a:cubicBezTo>
                <a:cubicBezTo>
                  <a:pt x="1429" y="934"/>
                  <a:pt x="1448" y="937"/>
                  <a:pt x="1466" y="937"/>
                </a:cubicBezTo>
                <a:cubicBezTo>
                  <a:pt x="1493" y="937"/>
                  <a:pt x="1520" y="939"/>
                  <a:pt x="1547" y="940"/>
                </a:cubicBezTo>
                <a:cubicBezTo>
                  <a:pt x="1547" y="941"/>
                  <a:pt x="1547" y="941"/>
                  <a:pt x="1548" y="941"/>
                </a:cubicBezTo>
                <a:cubicBezTo>
                  <a:pt x="1549" y="941"/>
                  <a:pt x="1550" y="941"/>
                  <a:pt x="1550" y="941"/>
                </a:cubicBezTo>
                <a:cubicBezTo>
                  <a:pt x="1552" y="941"/>
                  <a:pt x="1553" y="941"/>
                  <a:pt x="1555" y="941"/>
                </a:cubicBezTo>
                <a:cubicBezTo>
                  <a:pt x="1555" y="941"/>
                  <a:pt x="1555" y="941"/>
                  <a:pt x="1556" y="941"/>
                </a:cubicBezTo>
                <a:cubicBezTo>
                  <a:pt x="1564" y="941"/>
                  <a:pt x="1574" y="940"/>
                  <a:pt x="1578" y="935"/>
                </a:cubicBezTo>
                <a:cubicBezTo>
                  <a:pt x="1585" y="925"/>
                  <a:pt x="1581" y="910"/>
                  <a:pt x="1582" y="898"/>
                </a:cubicBezTo>
                <a:cubicBezTo>
                  <a:pt x="1584" y="885"/>
                  <a:pt x="1582" y="871"/>
                  <a:pt x="1581" y="857"/>
                </a:cubicBezTo>
                <a:cubicBezTo>
                  <a:pt x="1581" y="844"/>
                  <a:pt x="1581" y="830"/>
                  <a:pt x="1580" y="817"/>
                </a:cubicBezTo>
                <a:cubicBezTo>
                  <a:pt x="1580" y="798"/>
                  <a:pt x="1580" y="779"/>
                  <a:pt x="1582" y="760"/>
                </a:cubicBezTo>
                <a:cubicBezTo>
                  <a:pt x="1584" y="743"/>
                  <a:pt x="1582" y="725"/>
                  <a:pt x="1582" y="708"/>
                </a:cubicBezTo>
                <a:cubicBezTo>
                  <a:pt x="1582" y="708"/>
                  <a:pt x="1582" y="707"/>
                  <a:pt x="1582" y="706"/>
                </a:cubicBezTo>
                <a:cubicBezTo>
                  <a:pt x="1582" y="706"/>
                  <a:pt x="1582" y="706"/>
                  <a:pt x="1582" y="705"/>
                </a:cubicBezTo>
                <a:cubicBezTo>
                  <a:pt x="1582" y="704"/>
                  <a:pt x="1582" y="704"/>
                  <a:pt x="1582" y="703"/>
                </a:cubicBezTo>
                <a:cubicBezTo>
                  <a:pt x="1582" y="702"/>
                  <a:pt x="1582" y="701"/>
                  <a:pt x="1581" y="701"/>
                </a:cubicBezTo>
                <a:cubicBezTo>
                  <a:pt x="1581" y="696"/>
                  <a:pt x="1581" y="691"/>
                  <a:pt x="1580" y="686"/>
                </a:cubicBezTo>
                <a:cubicBezTo>
                  <a:pt x="1579" y="677"/>
                  <a:pt x="1580" y="668"/>
                  <a:pt x="1580" y="659"/>
                </a:cubicBezTo>
                <a:cubicBezTo>
                  <a:pt x="1580" y="638"/>
                  <a:pt x="1583" y="618"/>
                  <a:pt x="1581" y="598"/>
                </a:cubicBezTo>
                <a:cubicBezTo>
                  <a:pt x="1581" y="580"/>
                  <a:pt x="1580" y="562"/>
                  <a:pt x="1581" y="545"/>
                </a:cubicBezTo>
                <a:cubicBezTo>
                  <a:pt x="1581" y="527"/>
                  <a:pt x="1579" y="509"/>
                  <a:pt x="1579" y="492"/>
                </a:cubicBezTo>
                <a:cubicBezTo>
                  <a:pt x="1579" y="491"/>
                  <a:pt x="1579" y="490"/>
                  <a:pt x="1579" y="490"/>
                </a:cubicBezTo>
                <a:cubicBezTo>
                  <a:pt x="1579" y="488"/>
                  <a:pt x="1579" y="487"/>
                  <a:pt x="1579" y="486"/>
                </a:cubicBezTo>
                <a:cubicBezTo>
                  <a:pt x="1579" y="485"/>
                  <a:pt x="1579" y="484"/>
                  <a:pt x="1579" y="482"/>
                </a:cubicBezTo>
                <a:cubicBezTo>
                  <a:pt x="1579" y="482"/>
                  <a:pt x="1578" y="481"/>
                  <a:pt x="1578" y="481"/>
                </a:cubicBezTo>
                <a:cubicBezTo>
                  <a:pt x="1577" y="468"/>
                  <a:pt x="1577" y="454"/>
                  <a:pt x="1577" y="441"/>
                </a:cubicBezTo>
                <a:cubicBezTo>
                  <a:pt x="1577" y="424"/>
                  <a:pt x="1577" y="407"/>
                  <a:pt x="1578" y="390"/>
                </a:cubicBezTo>
                <a:cubicBezTo>
                  <a:pt x="1581" y="364"/>
                  <a:pt x="1579" y="337"/>
                  <a:pt x="1579" y="311"/>
                </a:cubicBezTo>
                <a:cubicBezTo>
                  <a:pt x="1579" y="311"/>
                  <a:pt x="1579" y="310"/>
                  <a:pt x="1579" y="310"/>
                </a:cubicBezTo>
                <a:cubicBezTo>
                  <a:pt x="1578" y="287"/>
                  <a:pt x="1582" y="264"/>
                  <a:pt x="1582" y="241"/>
                </a:cubicBezTo>
                <a:cubicBezTo>
                  <a:pt x="1582" y="241"/>
                  <a:pt x="1582" y="241"/>
                  <a:pt x="1582" y="241"/>
                </a:cubicBezTo>
                <a:cubicBezTo>
                  <a:pt x="1582" y="201"/>
                  <a:pt x="1584" y="160"/>
                  <a:pt x="1584" y="120"/>
                </a:cubicBezTo>
                <a:cubicBezTo>
                  <a:pt x="1584" y="110"/>
                  <a:pt x="1584" y="101"/>
                  <a:pt x="1584" y="92"/>
                </a:cubicBezTo>
                <a:cubicBezTo>
                  <a:pt x="1584" y="84"/>
                  <a:pt x="1586" y="73"/>
                  <a:pt x="1585" y="66"/>
                </a:cubicBezTo>
                <a:cubicBezTo>
                  <a:pt x="1583" y="58"/>
                  <a:pt x="1584" y="48"/>
                  <a:pt x="1584" y="40"/>
                </a:cubicBezTo>
                <a:cubicBezTo>
                  <a:pt x="1583" y="34"/>
                  <a:pt x="1583" y="27"/>
                  <a:pt x="1582" y="21"/>
                </a:cubicBezTo>
                <a:cubicBezTo>
                  <a:pt x="1582" y="21"/>
                  <a:pt x="1582" y="20"/>
                  <a:pt x="1582" y="20"/>
                </a:cubicBezTo>
                <a:cubicBezTo>
                  <a:pt x="1582" y="20"/>
                  <a:pt x="1581" y="19"/>
                  <a:pt x="1581" y="19"/>
                </a:cubicBezTo>
                <a:cubicBezTo>
                  <a:pt x="1581" y="18"/>
                  <a:pt x="1581" y="18"/>
                  <a:pt x="1581" y="17"/>
                </a:cubicBezTo>
                <a:cubicBezTo>
                  <a:pt x="1581" y="17"/>
                  <a:pt x="1581" y="17"/>
                  <a:pt x="1581" y="16"/>
                </a:cubicBezTo>
                <a:cubicBezTo>
                  <a:pt x="1578" y="9"/>
                  <a:pt x="1572" y="8"/>
                  <a:pt x="1564" y="8"/>
                </a:cubicBezTo>
                <a:cubicBezTo>
                  <a:pt x="1549" y="8"/>
                  <a:pt x="1534" y="7"/>
                  <a:pt x="1520" y="7"/>
                </a:cubicBezTo>
                <a:cubicBezTo>
                  <a:pt x="1489" y="7"/>
                  <a:pt x="1458" y="5"/>
                  <a:pt x="1427" y="4"/>
                </a:cubicBezTo>
                <a:cubicBezTo>
                  <a:pt x="1400" y="3"/>
                  <a:pt x="1372" y="5"/>
                  <a:pt x="1344" y="2"/>
                </a:cubicBezTo>
                <a:cubicBezTo>
                  <a:pt x="1316" y="0"/>
                  <a:pt x="1288" y="3"/>
                  <a:pt x="1261" y="1"/>
                </a:cubicBezTo>
                <a:cubicBezTo>
                  <a:pt x="1260" y="1"/>
                  <a:pt x="1260" y="1"/>
                  <a:pt x="1260" y="1"/>
                </a:cubicBezTo>
                <a:cubicBezTo>
                  <a:pt x="1260" y="1"/>
                  <a:pt x="1260" y="1"/>
                  <a:pt x="1260" y="1"/>
                </a:cubicBezTo>
                <a:cubicBezTo>
                  <a:pt x="1260" y="1"/>
                  <a:pt x="1260" y="1"/>
                  <a:pt x="1260" y="1"/>
                </a:cubicBezTo>
                <a:cubicBezTo>
                  <a:pt x="1260" y="1"/>
                  <a:pt x="1260" y="1"/>
                  <a:pt x="1260" y="1"/>
                </a:cubicBezTo>
                <a:cubicBezTo>
                  <a:pt x="1259" y="1"/>
                  <a:pt x="1259" y="1"/>
                  <a:pt x="1259" y="1"/>
                </a:cubicBezTo>
                <a:cubicBezTo>
                  <a:pt x="1241" y="3"/>
                  <a:pt x="1223" y="1"/>
                  <a:pt x="1205" y="1"/>
                </a:cubicBezTo>
                <a:cubicBezTo>
                  <a:pt x="1196" y="0"/>
                  <a:pt x="1186" y="1"/>
                  <a:pt x="1177" y="2"/>
                </a:cubicBezTo>
                <a:cubicBezTo>
                  <a:pt x="1168" y="2"/>
                  <a:pt x="1158" y="1"/>
                  <a:pt x="1149" y="1"/>
                </a:cubicBezTo>
                <a:cubicBezTo>
                  <a:pt x="1114" y="1"/>
                  <a:pt x="1079" y="2"/>
                  <a:pt x="1044" y="2"/>
                </a:cubicBezTo>
                <a:cubicBezTo>
                  <a:pt x="986" y="2"/>
                  <a:pt x="986" y="2"/>
                  <a:pt x="986" y="2"/>
                </a:cubicBezTo>
                <a:cubicBezTo>
                  <a:pt x="968" y="2"/>
                  <a:pt x="950" y="5"/>
                  <a:pt x="932" y="5"/>
                </a:cubicBezTo>
                <a:cubicBezTo>
                  <a:pt x="915" y="5"/>
                  <a:pt x="897" y="3"/>
                  <a:pt x="880" y="3"/>
                </a:cubicBezTo>
                <a:cubicBezTo>
                  <a:pt x="870" y="3"/>
                  <a:pt x="861" y="5"/>
                  <a:pt x="852" y="5"/>
                </a:cubicBezTo>
                <a:cubicBezTo>
                  <a:pt x="847" y="5"/>
                  <a:pt x="842" y="5"/>
                  <a:pt x="837" y="5"/>
                </a:cubicBezTo>
                <a:cubicBezTo>
                  <a:pt x="836" y="5"/>
                  <a:pt x="836" y="5"/>
                  <a:pt x="835" y="5"/>
                </a:cubicBezTo>
                <a:cubicBezTo>
                  <a:pt x="835" y="5"/>
                  <a:pt x="834" y="5"/>
                  <a:pt x="834" y="5"/>
                </a:cubicBezTo>
                <a:cubicBezTo>
                  <a:pt x="834" y="5"/>
                  <a:pt x="834" y="5"/>
                  <a:pt x="833" y="5"/>
                </a:cubicBezTo>
                <a:cubicBezTo>
                  <a:pt x="833" y="5"/>
                  <a:pt x="833" y="5"/>
                  <a:pt x="832" y="5"/>
                </a:cubicBezTo>
                <a:cubicBezTo>
                  <a:pt x="813" y="7"/>
                  <a:pt x="793" y="4"/>
                  <a:pt x="773" y="5"/>
                </a:cubicBezTo>
                <a:cubicBezTo>
                  <a:pt x="755" y="6"/>
                  <a:pt x="737" y="5"/>
                  <a:pt x="719" y="5"/>
                </a:cubicBezTo>
                <a:cubicBezTo>
                  <a:pt x="701" y="5"/>
                  <a:pt x="684" y="5"/>
                  <a:pt x="667" y="4"/>
                </a:cubicBezTo>
                <a:cubicBezTo>
                  <a:pt x="650" y="3"/>
                  <a:pt x="633" y="4"/>
                  <a:pt x="616" y="4"/>
                </a:cubicBezTo>
                <a:cubicBezTo>
                  <a:pt x="578" y="4"/>
                  <a:pt x="539" y="3"/>
                  <a:pt x="501" y="3"/>
                </a:cubicBezTo>
                <a:cubicBezTo>
                  <a:pt x="482" y="3"/>
                  <a:pt x="464" y="2"/>
                  <a:pt x="446" y="4"/>
                </a:cubicBezTo>
                <a:cubicBezTo>
                  <a:pt x="437" y="4"/>
                  <a:pt x="429" y="5"/>
                  <a:pt x="421" y="4"/>
                </a:cubicBezTo>
                <a:cubicBezTo>
                  <a:pt x="412" y="4"/>
                  <a:pt x="401" y="7"/>
                  <a:pt x="392" y="6"/>
                </a:cubicBezTo>
                <a:cubicBezTo>
                  <a:pt x="392" y="6"/>
                  <a:pt x="391" y="6"/>
                  <a:pt x="391" y="6"/>
                </a:cubicBezTo>
                <a:cubicBezTo>
                  <a:pt x="372" y="6"/>
                  <a:pt x="353" y="4"/>
                  <a:pt x="335" y="5"/>
                </a:cubicBezTo>
                <a:cubicBezTo>
                  <a:pt x="315" y="5"/>
                  <a:pt x="295" y="6"/>
                  <a:pt x="276" y="6"/>
                </a:cubicBezTo>
                <a:cubicBezTo>
                  <a:pt x="240" y="6"/>
                  <a:pt x="205" y="7"/>
                  <a:pt x="169" y="6"/>
                </a:cubicBezTo>
                <a:cubicBezTo>
                  <a:pt x="133" y="5"/>
                  <a:pt x="97" y="3"/>
                  <a:pt x="62" y="2"/>
                </a:cubicBezTo>
                <a:cubicBezTo>
                  <a:pt x="47" y="2"/>
                  <a:pt x="30" y="1"/>
                  <a:pt x="16" y="7"/>
                </a:cubicBezTo>
                <a:cubicBezTo>
                  <a:pt x="10" y="10"/>
                  <a:pt x="8" y="19"/>
                  <a:pt x="7" y="25"/>
                </a:cubicBezTo>
                <a:cubicBezTo>
                  <a:pt x="6" y="28"/>
                  <a:pt x="6" y="32"/>
                  <a:pt x="5" y="36"/>
                </a:cubicBezTo>
                <a:cubicBezTo>
                  <a:pt x="5" y="39"/>
                  <a:pt x="5" y="44"/>
                  <a:pt x="5" y="47"/>
                </a:cubicBezTo>
                <a:cubicBezTo>
                  <a:pt x="5" y="48"/>
                  <a:pt x="4" y="48"/>
                  <a:pt x="5" y="49"/>
                </a:cubicBezTo>
                <a:cubicBezTo>
                  <a:pt x="5" y="49"/>
                  <a:pt x="5" y="50"/>
                  <a:pt x="5" y="50"/>
                </a:cubicBezTo>
                <a:cubicBezTo>
                  <a:pt x="5" y="50"/>
                  <a:pt x="5" y="50"/>
                  <a:pt x="4" y="51"/>
                </a:cubicBezTo>
                <a:cubicBezTo>
                  <a:pt x="4" y="52"/>
                  <a:pt x="4" y="52"/>
                  <a:pt x="5" y="53"/>
                </a:cubicBezTo>
                <a:cubicBezTo>
                  <a:pt x="6" y="62"/>
                  <a:pt x="5" y="72"/>
                  <a:pt x="4" y="81"/>
                </a:cubicBezTo>
                <a:cubicBezTo>
                  <a:pt x="4" y="93"/>
                  <a:pt x="3" y="105"/>
                  <a:pt x="4" y="117"/>
                </a:cubicBezTo>
                <a:cubicBezTo>
                  <a:pt x="6" y="128"/>
                  <a:pt x="4" y="140"/>
                  <a:pt x="5" y="151"/>
                </a:cubicBezTo>
                <a:cubicBezTo>
                  <a:pt x="7" y="158"/>
                  <a:pt x="6" y="168"/>
                  <a:pt x="5" y="175"/>
                </a:cubicBezTo>
                <a:cubicBezTo>
                  <a:pt x="4" y="180"/>
                  <a:pt x="5" y="185"/>
                  <a:pt x="4" y="190"/>
                </a:cubicBezTo>
                <a:cubicBezTo>
                  <a:pt x="2" y="199"/>
                  <a:pt x="3" y="210"/>
                  <a:pt x="2" y="219"/>
                </a:cubicBezTo>
                <a:cubicBezTo>
                  <a:pt x="1" y="230"/>
                  <a:pt x="2" y="241"/>
                  <a:pt x="2" y="252"/>
                </a:cubicBezTo>
                <a:cubicBezTo>
                  <a:pt x="2" y="261"/>
                  <a:pt x="5" y="273"/>
                  <a:pt x="3" y="282"/>
                </a:cubicBezTo>
                <a:cubicBezTo>
                  <a:pt x="2" y="286"/>
                  <a:pt x="3" y="292"/>
                  <a:pt x="4" y="295"/>
                </a:cubicBezTo>
                <a:cubicBezTo>
                  <a:pt x="3" y="296"/>
                  <a:pt x="3" y="296"/>
                  <a:pt x="3" y="297"/>
                </a:cubicBezTo>
                <a:cubicBezTo>
                  <a:pt x="3" y="325"/>
                  <a:pt x="4" y="354"/>
                  <a:pt x="4" y="382"/>
                </a:cubicBezTo>
                <a:cubicBezTo>
                  <a:pt x="4" y="411"/>
                  <a:pt x="3" y="440"/>
                  <a:pt x="3" y="469"/>
                </a:cubicBezTo>
                <a:cubicBezTo>
                  <a:pt x="3" y="495"/>
                  <a:pt x="1" y="522"/>
                  <a:pt x="1" y="548"/>
                </a:cubicBezTo>
                <a:cubicBezTo>
                  <a:pt x="1" y="572"/>
                  <a:pt x="2" y="595"/>
                  <a:pt x="2" y="619"/>
                </a:cubicBezTo>
                <a:cubicBezTo>
                  <a:pt x="1" y="629"/>
                  <a:pt x="2" y="639"/>
                  <a:pt x="2" y="648"/>
                </a:cubicBezTo>
                <a:cubicBezTo>
                  <a:pt x="2" y="661"/>
                  <a:pt x="2" y="673"/>
                  <a:pt x="2" y="686"/>
                </a:cubicBezTo>
                <a:cubicBezTo>
                  <a:pt x="2" y="700"/>
                  <a:pt x="4" y="715"/>
                  <a:pt x="4" y="729"/>
                </a:cubicBezTo>
                <a:cubicBezTo>
                  <a:pt x="4" y="744"/>
                  <a:pt x="3" y="758"/>
                  <a:pt x="4" y="773"/>
                </a:cubicBezTo>
                <a:cubicBezTo>
                  <a:pt x="5" y="787"/>
                  <a:pt x="4" y="801"/>
                  <a:pt x="4" y="815"/>
                </a:cubicBezTo>
                <a:cubicBezTo>
                  <a:pt x="5" y="830"/>
                  <a:pt x="3" y="844"/>
                  <a:pt x="2" y="859"/>
                </a:cubicBezTo>
                <a:cubicBezTo>
                  <a:pt x="1" y="870"/>
                  <a:pt x="0" y="882"/>
                  <a:pt x="2" y="893"/>
                </a:cubicBezTo>
                <a:close/>
                <a:moveTo>
                  <a:pt x="8" y="185"/>
                </a:moveTo>
                <a:cubicBezTo>
                  <a:pt x="8" y="175"/>
                  <a:pt x="10" y="164"/>
                  <a:pt x="10" y="154"/>
                </a:cubicBezTo>
                <a:cubicBezTo>
                  <a:pt x="11" y="141"/>
                  <a:pt x="10" y="127"/>
                  <a:pt x="8" y="114"/>
                </a:cubicBezTo>
                <a:cubicBezTo>
                  <a:pt x="7" y="102"/>
                  <a:pt x="8" y="90"/>
                  <a:pt x="9" y="78"/>
                </a:cubicBezTo>
                <a:cubicBezTo>
                  <a:pt x="9" y="69"/>
                  <a:pt x="10" y="59"/>
                  <a:pt x="9" y="50"/>
                </a:cubicBezTo>
                <a:cubicBezTo>
                  <a:pt x="10" y="44"/>
                  <a:pt x="9" y="36"/>
                  <a:pt x="10" y="29"/>
                </a:cubicBezTo>
                <a:cubicBezTo>
                  <a:pt x="12" y="23"/>
                  <a:pt x="12" y="18"/>
                  <a:pt x="16" y="13"/>
                </a:cubicBezTo>
                <a:cubicBezTo>
                  <a:pt x="20" y="8"/>
                  <a:pt x="31" y="7"/>
                  <a:pt x="36" y="7"/>
                </a:cubicBezTo>
                <a:cubicBezTo>
                  <a:pt x="52" y="6"/>
                  <a:pt x="68" y="7"/>
                  <a:pt x="84" y="8"/>
                </a:cubicBezTo>
                <a:cubicBezTo>
                  <a:pt x="117" y="9"/>
                  <a:pt x="151" y="9"/>
                  <a:pt x="185" y="11"/>
                </a:cubicBezTo>
                <a:cubicBezTo>
                  <a:pt x="217" y="13"/>
                  <a:pt x="251" y="12"/>
                  <a:pt x="283" y="10"/>
                </a:cubicBezTo>
                <a:cubicBezTo>
                  <a:pt x="301" y="9"/>
                  <a:pt x="320" y="9"/>
                  <a:pt x="338" y="9"/>
                </a:cubicBezTo>
                <a:cubicBezTo>
                  <a:pt x="356" y="8"/>
                  <a:pt x="374" y="10"/>
                  <a:pt x="391" y="10"/>
                </a:cubicBezTo>
                <a:cubicBezTo>
                  <a:pt x="392" y="10"/>
                  <a:pt x="392" y="10"/>
                  <a:pt x="392" y="10"/>
                </a:cubicBezTo>
                <a:cubicBezTo>
                  <a:pt x="399" y="11"/>
                  <a:pt x="405" y="8"/>
                  <a:pt x="411" y="8"/>
                </a:cubicBezTo>
                <a:cubicBezTo>
                  <a:pt x="420" y="8"/>
                  <a:pt x="429" y="8"/>
                  <a:pt x="438" y="8"/>
                </a:cubicBezTo>
                <a:cubicBezTo>
                  <a:pt x="456" y="9"/>
                  <a:pt x="473" y="6"/>
                  <a:pt x="491" y="7"/>
                </a:cubicBezTo>
                <a:cubicBezTo>
                  <a:pt x="530" y="8"/>
                  <a:pt x="569" y="8"/>
                  <a:pt x="608" y="8"/>
                </a:cubicBezTo>
                <a:cubicBezTo>
                  <a:pt x="626" y="9"/>
                  <a:pt x="644" y="8"/>
                  <a:pt x="662" y="8"/>
                </a:cubicBezTo>
                <a:cubicBezTo>
                  <a:pt x="680" y="8"/>
                  <a:pt x="698" y="9"/>
                  <a:pt x="716" y="9"/>
                </a:cubicBezTo>
                <a:cubicBezTo>
                  <a:pt x="734" y="9"/>
                  <a:pt x="752" y="10"/>
                  <a:pt x="770" y="9"/>
                </a:cubicBezTo>
                <a:cubicBezTo>
                  <a:pt x="791" y="9"/>
                  <a:pt x="813" y="11"/>
                  <a:pt x="834" y="9"/>
                </a:cubicBezTo>
                <a:cubicBezTo>
                  <a:pt x="847" y="11"/>
                  <a:pt x="862" y="8"/>
                  <a:pt x="876" y="8"/>
                </a:cubicBezTo>
                <a:cubicBezTo>
                  <a:pt x="892" y="8"/>
                  <a:pt x="909" y="7"/>
                  <a:pt x="926" y="9"/>
                </a:cubicBezTo>
                <a:cubicBezTo>
                  <a:pt x="934" y="10"/>
                  <a:pt x="943" y="8"/>
                  <a:pt x="951" y="8"/>
                </a:cubicBezTo>
                <a:cubicBezTo>
                  <a:pt x="960" y="7"/>
                  <a:pt x="970" y="8"/>
                  <a:pt x="979" y="7"/>
                </a:cubicBezTo>
                <a:cubicBezTo>
                  <a:pt x="999" y="5"/>
                  <a:pt x="1020" y="7"/>
                  <a:pt x="1040" y="7"/>
                </a:cubicBezTo>
                <a:cubicBezTo>
                  <a:pt x="1056" y="7"/>
                  <a:pt x="1072" y="7"/>
                  <a:pt x="1088" y="6"/>
                </a:cubicBezTo>
                <a:cubicBezTo>
                  <a:pt x="1099" y="5"/>
                  <a:pt x="1109" y="5"/>
                  <a:pt x="1120" y="5"/>
                </a:cubicBezTo>
                <a:cubicBezTo>
                  <a:pt x="1129" y="5"/>
                  <a:pt x="1138" y="5"/>
                  <a:pt x="1147" y="6"/>
                </a:cubicBezTo>
                <a:cubicBezTo>
                  <a:pt x="1165" y="7"/>
                  <a:pt x="1184" y="6"/>
                  <a:pt x="1202" y="5"/>
                </a:cubicBezTo>
                <a:cubicBezTo>
                  <a:pt x="1221" y="4"/>
                  <a:pt x="1241" y="7"/>
                  <a:pt x="1260" y="6"/>
                </a:cubicBezTo>
                <a:cubicBezTo>
                  <a:pt x="1272" y="7"/>
                  <a:pt x="1285" y="7"/>
                  <a:pt x="1298" y="6"/>
                </a:cubicBezTo>
                <a:cubicBezTo>
                  <a:pt x="1310" y="6"/>
                  <a:pt x="1323" y="5"/>
                  <a:pt x="1335" y="6"/>
                </a:cubicBezTo>
                <a:cubicBezTo>
                  <a:pt x="1349" y="8"/>
                  <a:pt x="1362" y="7"/>
                  <a:pt x="1376" y="7"/>
                </a:cubicBezTo>
                <a:cubicBezTo>
                  <a:pt x="1388" y="7"/>
                  <a:pt x="1400" y="9"/>
                  <a:pt x="1411" y="8"/>
                </a:cubicBezTo>
                <a:cubicBezTo>
                  <a:pt x="1424" y="6"/>
                  <a:pt x="1438" y="9"/>
                  <a:pt x="1452" y="9"/>
                </a:cubicBezTo>
                <a:cubicBezTo>
                  <a:pt x="1465" y="9"/>
                  <a:pt x="1479" y="11"/>
                  <a:pt x="1493" y="11"/>
                </a:cubicBezTo>
                <a:cubicBezTo>
                  <a:pt x="1506" y="11"/>
                  <a:pt x="1520" y="11"/>
                  <a:pt x="1533" y="12"/>
                </a:cubicBezTo>
                <a:cubicBezTo>
                  <a:pt x="1541" y="12"/>
                  <a:pt x="1548" y="12"/>
                  <a:pt x="1556" y="12"/>
                </a:cubicBezTo>
                <a:cubicBezTo>
                  <a:pt x="1565" y="12"/>
                  <a:pt x="1574" y="10"/>
                  <a:pt x="1577" y="20"/>
                </a:cubicBezTo>
                <a:cubicBezTo>
                  <a:pt x="1579" y="27"/>
                  <a:pt x="1579" y="35"/>
                  <a:pt x="1580" y="43"/>
                </a:cubicBezTo>
                <a:cubicBezTo>
                  <a:pt x="1580" y="50"/>
                  <a:pt x="1579" y="58"/>
                  <a:pt x="1580" y="65"/>
                </a:cubicBezTo>
                <a:cubicBezTo>
                  <a:pt x="1582" y="72"/>
                  <a:pt x="1580" y="81"/>
                  <a:pt x="1580" y="88"/>
                </a:cubicBezTo>
                <a:cubicBezTo>
                  <a:pt x="1580" y="99"/>
                  <a:pt x="1578" y="109"/>
                  <a:pt x="1580" y="120"/>
                </a:cubicBezTo>
                <a:cubicBezTo>
                  <a:pt x="1582" y="137"/>
                  <a:pt x="1578" y="155"/>
                  <a:pt x="1578" y="172"/>
                </a:cubicBezTo>
                <a:cubicBezTo>
                  <a:pt x="1578" y="194"/>
                  <a:pt x="1578" y="216"/>
                  <a:pt x="1578" y="238"/>
                </a:cubicBezTo>
                <a:cubicBezTo>
                  <a:pt x="1578" y="238"/>
                  <a:pt x="1578" y="238"/>
                  <a:pt x="1578" y="238"/>
                </a:cubicBezTo>
                <a:cubicBezTo>
                  <a:pt x="1578" y="257"/>
                  <a:pt x="1575" y="276"/>
                  <a:pt x="1575" y="295"/>
                </a:cubicBezTo>
                <a:cubicBezTo>
                  <a:pt x="1575" y="295"/>
                  <a:pt x="1575" y="296"/>
                  <a:pt x="1575" y="296"/>
                </a:cubicBezTo>
                <a:cubicBezTo>
                  <a:pt x="1575" y="311"/>
                  <a:pt x="1576" y="326"/>
                  <a:pt x="1576" y="342"/>
                </a:cubicBezTo>
                <a:cubicBezTo>
                  <a:pt x="1576" y="358"/>
                  <a:pt x="1574" y="374"/>
                  <a:pt x="1574" y="390"/>
                </a:cubicBezTo>
                <a:cubicBezTo>
                  <a:pt x="1574" y="422"/>
                  <a:pt x="1570" y="454"/>
                  <a:pt x="1574" y="486"/>
                </a:cubicBezTo>
                <a:cubicBezTo>
                  <a:pt x="1574" y="505"/>
                  <a:pt x="1577" y="525"/>
                  <a:pt x="1577" y="545"/>
                </a:cubicBezTo>
                <a:cubicBezTo>
                  <a:pt x="1576" y="563"/>
                  <a:pt x="1576" y="582"/>
                  <a:pt x="1577" y="601"/>
                </a:cubicBezTo>
                <a:cubicBezTo>
                  <a:pt x="1578" y="621"/>
                  <a:pt x="1576" y="641"/>
                  <a:pt x="1576" y="661"/>
                </a:cubicBezTo>
                <a:cubicBezTo>
                  <a:pt x="1576" y="671"/>
                  <a:pt x="1576" y="680"/>
                  <a:pt x="1577" y="690"/>
                </a:cubicBezTo>
                <a:cubicBezTo>
                  <a:pt x="1577" y="695"/>
                  <a:pt x="1577" y="700"/>
                  <a:pt x="1578" y="705"/>
                </a:cubicBezTo>
                <a:cubicBezTo>
                  <a:pt x="1577" y="724"/>
                  <a:pt x="1579" y="742"/>
                  <a:pt x="1578" y="760"/>
                </a:cubicBezTo>
                <a:cubicBezTo>
                  <a:pt x="1577" y="779"/>
                  <a:pt x="1576" y="798"/>
                  <a:pt x="1576" y="817"/>
                </a:cubicBezTo>
                <a:cubicBezTo>
                  <a:pt x="1576" y="817"/>
                  <a:pt x="1576" y="817"/>
                  <a:pt x="1576" y="817"/>
                </a:cubicBezTo>
                <a:cubicBezTo>
                  <a:pt x="1576" y="817"/>
                  <a:pt x="1576" y="817"/>
                  <a:pt x="1576" y="817"/>
                </a:cubicBezTo>
                <a:cubicBezTo>
                  <a:pt x="1576" y="817"/>
                  <a:pt x="1576" y="818"/>
                  <a:pt x="1576" y="818"/>
                </a:cubicBezTo>
                <a:cubicBezTo>
                  <a:pt x="1576" y="818"/>
                  <a:pt x="1576" y="818"/>
                  <a:pt x="1576" y="818"/>
                </a:cubicBezTo>
                <a:cubicBezTo>
                  <a:pt x="1577" y="839"/>
                  <a:pt x="1576" y="860"/>
                  <a:pt x="1578" y="880"/>
                </a:cubicBezTo>
                <a:cubicBezTo>
                  <a:pt x="1579" y="891"/>
                  <a:pt x="1578" y="901"/>
                  <a:pt x="1578" y="911"/>
                </a:cubicBezTo>
                <a:cubicBezTo>
                  <a:pt x="1578" y="920"/>
                  <a:pt x="1581" y="932"/>
                  <a:pt x="1567" y="935"/>
                </a:cubicBezTo>
                <a:cubicBezTo>
                  <a:pt x="1562" y="937"/>
                  <a:pt x="1556" y="937"/>
                  <a:pt x="1550" y="936"/>
                </a:cubicBezTo>
                <a:cubicBezTo>
                  <a:pt x="1522" y="935"/>
                  <a:pt x="1494" y="932"/>
                  <a:pt x="1466" y="932"/>
                </a:cubicBezTo>
                <a:cubicBezTo>
                  <a:pt x="1449" y="932"/>
                  <a:pt x="1431" y="931"/>
                  <a:pt x="1413" y="932"/>
                </a:cubicBezTo>
                <a:cubicBezTo>
                  <a:pt x="1399" y="933"/>
                  <a:pt x="1384" y="934"/>
                  <a:pt x="1371" y="932"/>
                </a:cubicBezTo>
                <a:cubicBezTo>
                  <a:pt x="1370" y="932"/>
                  <a:pt x="1370" y="932"/>
                  <a:pt x="1370" y="932"/>
                </a:cubicBezTo>
                <a:cubicBezTo>
                  <a:pt x="1370" y="932"/>
                  <a:pt x="1370" y="932"/>
                  <a:pt x="1370" y="932"/>
                </a:cubicBezTo>
                <a:cubicBezTo>
                  <a:pt x="1347" y="932"/>
                  <a:pt x="1324" y="934"/>
                  <a:pt x="1301" y="934"/>
                </a:cubicBezTo>
                <a:cubicBezTo>
                  <a:pt x="1277" y="934"/>
                  <a:pt x="1252" y="933"/>
                  <a:pt x="1228" y="933"/>
                </a:cubicBezTo>
                <a:cubicBezTo>
                  <a:pt x="1206" y="933"/>
                  <a:pt x="1183" y="935"/>
                  <a:pt x="1161" y="935"/>
                </a:cubicBezTo>
                <a:cubicBezTo>
                  <a:pt x="1149" y="935"/>
                  <a:pt x="1137" y="935"/>
                  <a:pt x="1125" y="935"/>
                </a:cubicBezTo>
                <a:cubicBezTo>
                  <a:pt x="1115" y="935"/>
                  <a:pt x="1104" y="936"/>
                  <a:pt x="1094" y="935"/>
                </a:cubicBezTo>
                <a:cubicBezTo>
                  <a:pt x="1094" y="934"/>
                  <a:pt x="1094" y="934"/>
                  <a:pt x="1093" y="934"/>
                </a:cubicBezTo>
                <a:cubicBezTo>
                  <a:pt x="1062" y="936"/>
                  <a:pt x="1031" y="934"/>
                  <a:pt x="1000" y="934"/>
                </a:cubicBezTo>
                <a:cubicBezTo>
                  <a:pt x="982" y="934"/>
                  <a:pt x="964" y="934"/>
                  <a:pt x="946" y="934"/>
                </a:cubicBezTo>
                <a:cubicBezTo>
                  <a:pt x="930" y="935"/>
                  <a:pt x="914" y="936"/>
                  <a:pt x="897" y="935"/>
                </a:cubicBezTo>
                <a:cubicBezTo>
                  <a:pt x="884" y="933"/>
                  <a:pt x="870" y="935"/>
                  <a:pt x="856" y="934"/>
                </a:cubicBezTo>
                <a:cubicBezTo>
                  <a:pt x="841" y="933"/>
                  <a:pt x="826" y="933"/>
                  <a:pt x="810" y="934"/>
                </a:cubicBezTo>
                <a:cubicBezTo>
                  <a:pt x="795" y="934"/>
                  <a:pt x="779" y="934"/>
                  <a:pt x="763" y="934"/>
                </a:cubicBezTo>
                <a:cubicBezTo>
                  <a:pt x="750" y="934"/>
                  <a:pt x="735" y="936"/>
                  <a:pt x="721" y="933"/>
                </a:cubicBezTo>
                <a:cubicBezTo>
                  <a:pt x="721" y="933"/>
                  <a:pt x="720" y="933"/>
                  <a:pt x="720" y="933"/>
                </a:cubicBezTo>
                <a:cubicBezTo>
                  <a:pt x="706" y="933"/>
                  <a:pt x="691" y="933"/>
                  <a:pt x="677" y="933"/>
                </a:cubicBezTo>
                <a:cubicBezTo>
                  <a:pt x="663" y="933"/>
                  <a:pt x="649" y="932"/>
                  <a:pt x="635" y="932"/>
                </a:cubicBezTo>
                <a:cubicBezTo>
                  <a:pt x="620" y="932"/>
                  <a:pt x="604" y="933"/>
                  <a:pt x="589" y="933"/>
                </a:cubicBezTo>
                <a:cubicBezTo>
                  <a:pt x="573" y="933"/>
                  <a:pt x="557" y="933"/>
                  <a:pt x="541" y="934"/>
                </a:cubicBezTo>
                <a:cubicBezTo>
                  <a:pt x="526" y="935"/>
                  <a:pt x="510" y="934"/>
                  <a:pt x="495" y="934"/>
                </a:cubicBezTo>
                <a:cubicBezTo>
                  <a:pt x="476" y="933"/>
                  <a:pt x="457" y="933"/>
                  <a:pt x="438" y="934"/>
                </a:cubicBezTo>
                <a:cubicBezTo>
                  <a:pt x="409" y="934"/>
                  <a:pt x="379" y="933"/>
                  <a:pt x="349" y="933"/>
                </a:cubicBezTo>
                <a:cubicBezTo>
                  <a:pt x="349" y="933"/>
                  <a:pt x="349" y="933"/>
                  <a:pt x="349" y="933"/>
                </a:cubicBezTo>
                <a:cubicBezTo>
                  <a:pt x="349" y="933"/>
                  <a:pt x="349" y="933"/>
                  <a:pt x="349" y="933"/>
                </a:cubicBezTo>
                <a:cubicBezTo>
                  <a:pt x="322" y="933"/>
                  <a:pt x="294" y="931"/>
                  <a:pt x="267" y="932"/>
                </a:cubicBezTo>
                <a:cubicBezTo>
                  <a:pt x="234" y="932"/>
                  <a:pt x="201" y="932"/>
                  <a:pt x="169" y="932"/>
                </a:cubicBezTo>
                <a:cubicBezTo>
                  <a:pt x="155" y="932"/>
                  <a:pt x="142" y="931"/>
                  <a:pt x="128" y="932"/>
                </a:cubicBezTo>
                <a:cubicBezTo>
                  <a:pt x="115" y="933"/>
                  <a:pt x="101" y="934"/>
                  <a:pt x="87" y="934"/>
                </a:cubicBezTo>
                <a:cubicBezTo>
                  <a:pt x="72" y="934"/>
                  <a:pt x="57" y="936"/>
                  <a:pt x="41" y="935"/>
                </a:cubicBezTo>
                <a:cubicBezTo>
                  <a:pt x="33" y="935"/>
                  <a:pt x="25" y="935"/>
                  <a:pt x="18" y="932"/>
                </a:cubicBezTo>
                <a:cubicBezTo>
                  <a:pt x="11" y="930"/>
                  <a:pt x="10" y="924"/>
                  <a:pt x="9" y="918"/>
                </a:cubicBezTo>
                <a:cubicBezTo>
                  <a:pt x="9" y="918"/>
                  <a:pt x="10" y="917"/>
                  <a:pt x="10" y="916"/>
                </a:cubicBezTo>
                <a:cubicBezTo>
                  <a:pt x="9" y="915"/>
                  <a:pt x="9" y="913"/>
                  <a:pt x="8" y="912"/>
                </a:cubicBezTo>
                <a:cubicBezTo>
                  <a:pt x="8" y="911"/>
                  <a:pt x="8" y="911"/>
                  <a:pt x="8" y="910"/>
                </a:cubicBezTo>
                <a:cubicBezTo>
                  <a:pt x="8" y="910"/>
                  <a:pt x="8" y="910"/>
                  <a:pt x="8" y="909"/>
                </a:cubicBezTo>
                <a:cubicBezTo>
                  <a:pt x="7" y="904"/>
                  <a:pt x="7" y="899"/>
                  <a:pt x="7" y="894"/>
                </a:cubicBezTo>
                <a:cubicBezTo>
                  <a:pt x="5" y="882"/>
                  <a:pt x="5" y="870"/>
                  <a:pt x="6" y="859"/>
                </a:cubicBezTo>
                <a:cubicBezTo>
                  <a:pt x="7" y="845"/>
                  <a:pt x="8" y="832"/>
                  <a:pt x="8" y="819"/>
                </a:cubicBezTo>
                <a:cubicBezTo>
                  <a:pt x="8" y="805"/>
                  <a:pt x="7" y="791"/>
                  <a:pt x="8" y="776"/>
                </a:cubicBezTo>
                <a:cubicBezTo>
                  <a:pt x="10" y="748"/>
                  <a:pt x="7" y="719"/>
                  <a:pt x="7" y="691"/>
                </a:cubicBezTo>
                <a:cubicBezTo>
                  <a:pt x="7" y="680"/>
                  <a:pt x="5" y="670"/>
                  <a:pt x="5" y="660"/>
                </a:cubicBezTo>
                <a:cubicBezTo>
                  <a:pt x="5" y="653"/>
                  <a:pt x="5" y="646"/>
                  <a:pt x="5" y="639"/>
                </a:cubicBezTo>
                <a:cubicBezTo>
                  <a:pt x="6" y="639"/>
                  <a:pt x="6" y="638"/>
                  <a:pt x="6" y="637"/>
                </a:cubicBezTo>
                <a:cubicBezTo>
                  <a:pt x="6" y="631"/>
                  <a:pt x="6" y="625"/>
                  <a:pt x="6" y="619"/>
                </a:cubicBezTo>
                <a:cubicBezTo>
                  <a:pt x="6" y="618"/>
                  <a:pt x="6" y="616"/>
                  <a:pt x="6" y="615"/>
                </a:cubicBezTo>
                <a:cubicBezTo>
                  <a:pt x="6" y="614"/>
                  <a:pt x="6" y="613"/>
                  <a:pt x="6" y="613"/>
                </a:cubicBezTo>
                <a:cubicBezTo>
                  <a:pt x="5" y="592"/>
                  <a:pt x="5" y="572"/>
                  <a:pt x="5" y="552"/>
                </a:cubicBezTo>
                <a:cubicBezTo>
                  <a:pt x="7" y="524"/>
                  <a:pt x="7" y="496"/>
                  <a:pt x="7" y="469"/>
                </a:cubicBezTo>
                <a:cubicBezTo>
                  <a:pt x="7" y="424"/>
                  <a:pt x="7" y="424"/>
                  <a:pt x="7" y="424"/>
                </a:cubicBezTo>
                <a:cubicBezTo>
                  <a:pt x="7" y="411"/>
                  <a:pt x="9" y="397"/>
                  <a:pt x="8" y="385"/>
                </a:cubicBezTo>
                <a:cubicBezTo>
                  <a:pt x="8" y="362"/>
                  <a:pt x="7" y="340"/>
                  <a:pt x="7" y="318"/>
                </a:cubicBezTo>
                <a:cubicBezTo>
                  <a:pt x="8" y="317"/>
                  <a:pt x="8" y="317"/>
                  <a:pt x="8" y="316"/>
                </a:cubicBezTo>
                <a:cubicBezTo>
                  <a:pt x="8" y="310"/>
                  <a:pt x="8" y="305"/>
                  <a:pt x="8" y="299"/>
                </a:cubicBezTo>
                <a:cubicBezTo>
                  <a:pt x="8" y="295"/>
                  <a:pt x="9" y="288"/>
                  <a:pt x="8" y="284"/>
                </a:cubicBezTo>
                <a:cubicBezTo>
                  <a:pt x="7" y="281"/>
                  <a:pt x="7" y="276"/>
                  <a:pt x="7" y="272"/>
                </a:cubicBezTo>
                <a:cubicBezTo>
                  <a:pt x="8" y="266"/>
                  <a:pt x="6" y="259"/>
                  <a:pt x="6" y="252"/>
                </a:cubicBezTo>
                <a:cubicBezTo>
                  <a:pt x="5" y="229"/>
                  <a:pt x="8" y="207"/>
                  <a:pt x="8" y="18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118" name="Freeform 107"/>
          <p:cNvSpPr>
            <a:spLocks noEditPoints="1"/>
          </p:cNvSpPr>
          <p:nvPr/>
        </p:nvSpPr>
        <p:spPr bwMode="auto">
          <a:xfrm>
            <a:off x="6292609" y="1032287"/>
            <a:ext cx="7460240" cy="5077906"/>
          </a:xfrm>
          <a:custGeom>
            <a:avLst/>
            <a:gdLst>
              <a:gd name="T0" fmla="*/ 2044 w 2195"/>
              <a:gd name="T1" fmla="*/ 1241 h 1493"/>
              <a:gd name="T2" fmla="*/ 1979 w 2195"/>
              <a:gd name="T3" fmla="*/ 1062 h 1493"/>
              <a:gd name="T4" fmla="*/ 1979 w 2195"/>
              <a:gd name="T5" fmla="*/ 738 h 1493"/>
              <a:gd name="T6" fmla="*/ 1981 w 2195"/>
              <a:gd name="T7" fmla="*/ 366 h 1493"/>
              <a:gd name="T8" fmla="*/ 1984 w 2195"/>
              <a:gd name="T9" fmla="*/ 67 h 1493"/>
              <a:gd name="T10" fmla="*/ 1586 w 2195"/>
              <a:gd name="T11" fmla="*/ 4 h 1493"/>
              <a:gd name="T12" fmla="*/ 1039 w 2195"/>
              <a:gd name="T13" fmla="*/ 0 h 1493"/>
              <a:gd name="T14" fmla="*/ 726 w 2195"/>
              <a:gd name="T15" fmla="*/ 4 h 1493"/>
              <a:gd name="T16" fmla="*/ 312 w 2195"/>
              <a:gd name="T17" fmla="*/ 5 h 1493"/>
              <a:gd name="T18" fmla="*/ 210 w 2195"/>
              <a:gd name="T19" fmla="*/ 476 h 1493"/>
              <a:gd name="T20" fmla="*/ 216 w 2195"/>
              <a:gd name="T21" fmla="*/ 713 h 1493"/>
              <a:gd name="T22" fmla="*/ 210 w 2195"/>
              <a:gd name="T23" fmla="*/ 960 h 1493"/>
              <a:gd name="T24" fmla="*/ 229 w 2195"/>
              <a:gd name="T25" fmla="*/ 1150 h 1493"/>
              <a:gd name="T26" fmla="*/ 199 w 2195"/>
              <a:gd name="T27" fmla="*/ 1184 h 1493"/>
              <a:gd name="T28" fmla="*/ 4 w 2195"/>
              <a:gd name="T29" fmla="*/ 1462 h 1493"/>
              <a:gd name="T30" fmla="*/ 296 w 2195"/>
              <a:gd name="T31" fmla="*/ 1490 h 1493"/>
              <a:gd name="T32" fmla="*/ 651 w 2195"/>
              <a:gd name="T33" fmla="*/ 1491 h 1493"/>
              <a:gd name="T34" fmla="*/ 1346 w 2195"/>
              <a:gd name="T35" fmla="*/ 1490 h 1493"/>
              <a:gd name="T36" fmla="*/ 1716 w 2195"/>
              <a:gd name="T37" fmla="*/ 1490 h 1493"/>
              <a:gd name="T38" fmla="*/ 262 w 2195"/>
              <a:gd name="T39" fmla="*/ 1124 h 1493"/>
              <a:gd name="T40" fmla="*/ 220 w 2195"/>
              <a:gd name="T41" fmla="*/ 716 h 1493"/>
              <a:gd name="T42" fmla="*/ 218 w 2195"/>
              <a:gd name="T43" fmla="*/ 80 h 1493"/>
              <a:gd name="T44" fmla="*/ 573 w 2195"/>
              <a:gd name="T45" fmla="*/ 7 h 1493"/>
              <a:gd name="T46" fmla="*/ 882 w 2195"/>
              <a:gd name="T47" fmla="*/ 6 h 1493"/>
              <a:gd name="T48" fmla="*/ 1385 w 2195"/>
              <a:gd name="T49" fmla="*/ 7 h 1493"/>
              <a:gd name="T50" fmla="*/ 1812 w 2195"/>
              <a:gd name="T51" fmla="*/ 9 h 1493"/>
              <a:gd name="T52" fmla="*/ 1977 w 2195"/>
              <a:gd name="T53" fmla="*/ 127 h 1493"/>
              <a:gd name="T54" fmla="*/ 1976 w 2195"/>
              <a:gd name="T55" fmla="*/ 364 h 1493"/>
              <a:gd name="T56" fmla="*/ 1975 w 2195"/>
              <a:gd name="T57" fmla="*/ 736 h 1493"/>
              <a:gd name="T58" fmla="*/ 1938 w 2195"/>
              <a:gd name="T59" fmla="*/ 1122 h 1493"/>
              <a:gd name="T60" fmla="*/ 1710 w 2195"/>
              <a:gd name="T61" fmla="*/ 1121 h 1493"/>
              <a:gd name="T62" fmla="*/ 1380 w 2195"/>
              <a:gd name="T63" fmla="*/ 1120 h 1493"/>
              <a:gd name="T64" fmla="*/ 1092 w 2195"/>
              <a:gd name="T65" fmla="*/ 1118 h 1493"/>
              <a:gd name="T66" fmla="*/ 723 w 2195"/>
              <a:gd name="T67" fmla="*/ 1116 h 1493"/>
              <a:gd name="T68" fmla="*/ 320 w 2195"/>
              <a:gd name="T69" fmla="*/ 1118 h 1493"/>
              <a:gd name="T70" fmla="*/ 203 w 2195"/>
              <a:gd name="T71" fmla="*/ 1185 h 1493"/>
              <a:gd name="T72" fmla="*/ 250 w 2195"/>
              <a:gd name="T73" fmla="*/ 1135 h 1493"/>
              <a:gd name="T74" fmla="*/ 654 w 2195"/>
              <a:gd name="T75" fmla="*/ 1121 h 1493"/>
              <a:gd name="T76" fmla="*/ 1089 w 2195"/>
              <a:gd name="T77" fmla="*/ 1123 h 1493"/>
              <a:gd name="T78" fmla="*/ 1528 w 2195"/>
              <a:gd name="T79" fmla="*/ 1126 h 1493"/>
              <a:gd name="T80" fmla="*/ 1762 w 2195"/>
              <a:gd name="T81" fmla="*/ 1125 h 1493"/>
              <a:gd name="T82" fmla="*/ 1997 w 2195"/>
              <a:gd name="T83" fmla="*/ 1191 h 1493"/>
              <a:gd name="T84" fmla="*/ 2159 w 2195"/>
              <a:gd name="T85" fmla="*/ 1402 h 1493"/>
              <a:gd name="T86" fmla="*/ 2131 w 2195"/>
              <a:gd name="T87" fmla="*/ 1435 h 1493"/>
              <a:gd name="T88" fmla="*/ 1845 w 2195"/>
              <a:gd name="T89" fmla="*/ 1435 h 1493"/>
              <a:gd name="T90" fmla="*/ 1357 w 2195"/>
              <a:gd name="T91" fmla="*/ 1434 h 1493"/>
              <a:gd name="T92" fmla="*/ 1037 w 2195"/>
              <a:gd name="T93" fmla="*/ 1433 h 1493"/>
              <a:gd name="T94" fmla="*/ 555 w 2195"/>
              <a:gd name="T95" fmla="*/ 1431 h 1493"/>
              <a:gd name="T96" fmla="*/ 153 w 2195"/>
              <a:gd name="T97" fmla="*/ 1429 h 1493"/>
              <a:gd name="T98" fmla="*/ 21 w 2195"/>
              <a:gd name="T99" fmla="*/ 1435 h 1493"/>
              <a:gd name="T100" fmla="*/ 1814 w 2195"/>
              <a:gd name="T101" fmla="*/ 1484 h 1493"/>
              <a:gd name="T102" fmla="*/ 1367 w 2195"/>
              <a:gd name="T103" fmla="*/ 1486 h 1493"/>
              <a:gd name="T104" fmla="*/ 1035 w 2195"/>
              <a:gd name="T105" fmla="*/ 1486 h 1493"/>
              <a:gd name="T106" fmla="*/ 651 w 2195"/>
              <a:gd name="T107" fmla="*/ 1487 h 1493"/>
              <a:gd name="T108" fmla="*/ 224 w 2195"/>
              <a:gd name="T109" fmla="*/ 1484 h 1493"/>
              <a:gd name="T110" fmla="*/ 148 w 2195"/>
              <a:gd name="T111" fmla="*/ 1433 h 1493"/>
              <a:gd name="T112" fmla="*/ 796 w 2195"/>
              <a:gd name="T113" fmla="*/ 1436 h 1493"/>
              <a:gd name="T114" fmla="*/ 1252 w 2195"/>
              <a:gd name="T115" fmla="*/ 1439 h 1493"/>
              <a:gd name="T116" fmla="*/ 1527 w 2195"/>
              <a:gd name="T117" fmla="*/ 1440 h 1493"/>
              <a:gd name="T118" fmla="*/ 2028 w 2195"/>
              <a:gd name="T119" fmla="*/ 1439 h 14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195" h="1493">
                <a:moveTo>
                  <a:pt x="2191" y="1430"/>
                </a:moveTo>
                <a:cubicBezTo>
                  <a:pt x="2191" y="1430"/>
                  <a:pt x="2191" y="1430"/>
                  <a:pt x="2190" y="1430"/>
                </a:cubicBezTo>
                <a:cubicBezTo>
                  <a:pt x="2189" y="1427"/>
                  <a:pt x="2185" y="1425"/>
                  <a:pt x="2182" y="1422"/>
                </a:cubicBezTo>
                <a:cubicBezTo>
                  <a:pt x="2179" y="1418"/>
                  <a:pt x="2174" y="1414"/>
                  <a:pt x="2171" y="1410"/>
                </a:cubicBezTo>
                <a:cubicBezTo>
                  <a:pt x="2168" y="1406"/>
                  <a:pt x="2164" y="1404"/>
                  <a:pt x="2162" y="1399"/>
                </a:cubicBezTo>
                <a:cubicBezTo>
                  <a:pt x="2159" y="1394"/>
                  <a:pt x="2152" y="1387"/>
                  <a:pt x="2150" y="1384"/>
                </a:cubicBezTo>
                <a:cubicBezTo>
                  <a:pt x="2144" y="1374"/>
                  <a:pt x="2137" y="1365"/>
                  <a:pt x="2131" y="1356"/>
                </a:cubicBezTo>
                <a:cubicBezTo>
                  <a:pt x="2118" y="1338"/>
                  <a:pt x="2106" y="1320"/>
                  <a:pt x="2092" y="1303"/>
                </a:cubicBezTo>
                <a:cubicBezTo>
                  <a:pt x="2075" y="1284"/>
                  <a:pt x="2059" y="1263"/>
                  <a:pt x="2044" y="1241"/>
                </a:cubicBezTo>
                <a:cubicBezTo>
                  <a:pt x="2031" y="1224"/>
                  <a:pt x="2017" y="1208"/>
                  <a:pt x="2003" y="1192"/>
                </a:cubicBezTo>
                <a:cubicBezTo>
                  <a:pt x="2002" y="1191"/>
                  <a:pt x="2002" y="1190"/>
                  <a:pt x="2001" y="1190"/>
                </a:cubicBezTo>
                <a:cubicBezTo>
                  <a:pt x="2001" y="1189"/>
                  <a:pt x="2000" y="1189"/>
                  <a:pt x="2000" y="1188"/>
                </a:cubicBezTo>
                <a:cubicBezTo>
                  <a:pt x="2000" y="1188"/>
                  <a:pt x="1999" y="1188"/>
                  <a:pt x="1999" y="1188"/>
                </a:cubicBezTo>
                <a:cubicBezTo>
                  <a:pt x="1995" y="1183"/>
                  <a:pt x="1991" y="1177"/>
                  <a:pt x="1987" y="1172"/>
                </a:cubicBezTo>
                <a:cubicBezTo>
                  <a:pt x="1978" y="1162"/>
                  <a:pt x="1969" y="1152"/>
                  <a:pt x="1961" y="1141"/>
                </a:cubicBezTo>
                <a:cubicBezTo>
                  <a:pt x="1956" y="1136"/>
                  <a:pt x="1951" y="1128"/>
                  <a:pt x="1944" y="1124"/>
                </a:cubicBezTo>
                <a:cubicBezTo>
                  <a:pt x="1959" y="1120"/>
                  <a:pt x="1970" y="1114"/>
                  <a:pt x="1975" y="1097"/>
                </a:cubicBezTo>
                <a:cubicBezTo>
                  <a:pt x="1978" y="1086"/>
                  <a:pt x="1978" y="1074"/>
                  <a:pt x="1979" y="1062"/>
                </a:cubicBezTo>
                <a:cubicBezTo>
                  <a:pt x="1980" y="1054"/>
                  <a:pt x="1982" y="1045"/>
                  <a:pt x="1982" y="1037"/>
                </a:cubicBezTo>
                <a:cubicBezTo>
                  <a:pt x="1982" y="1036"/>
                  <a:pt x="1982" y="1036"/>
                  <a:pt x="1982" y="1036"/>
                </a:cubicBezTo>
                <a:cubicBezTo>
                  <a:pt x="1982" y="1011"/>
                  <a:pt x="1983" y="986"/>
                  <a:pt x="1980" y="961"/>
                </a:cubicBezTo>
                <a:cubicBezTo>
                  <a:pt x="1978" y="940"/>
                  <a:pt x="1981" y="917"/>
                  <a:pt x="1981" y="895"/>
                </a:cubicBezTo>
                <a:cubicBezTo>
                  <a:pt x="1982" y="895"/>
                  <a:pt x="1982" y="895"/>
                  <a:pt x="1982" y="894"/>
                </a:cubicBezTo>
                <a:cubicBezTo>
                  <a:pt x="1982" y="880"/>
                  <a:pt x="1982" y="867"/>
                  <a:pt x="1981" y="853"/>
                </a:cubicBezTo>
                <a:cubicBezTo>
                  <a:pt x="1980" y="842"/>
                  <a:pt x="1978" y="830"/>
                  <a:pt x="1979" y="818"/>
                </a:cubicBezTo>
                <a:cubicBezTo>
                  <a:pt x="1979" y="805"/>
                  <a:pt x="1979" y="791"/>
                  <a:pt x="1979" y="777"/>
                </a:cubicBezTo>
                <a:cubicBezTo>
                  <a:pt x="1979" y="764"/>
                  <a:pt x="1979" y="751"/>
                  <a:pt x="1979" y="738"/>
                </a:cubicBezTo>
                <a:cubicBezTo>
                  <a:pt x="1980" y="737"/>
                  <a:pt x="1980" y="737"/>
                  <a:pt x="1980" y="737"/>
                </a:cubicBezTo>
                <a:cubicBezTo>
                  <a:pt x="1981" y="715"/>
                  <a:pt x="1981" y="693"/>
                  <a:pt x="1982" y="671"/>
                </a:cubicBezTo>
                <a:cubicBezTo>
                  <a:pt x="1982" y="662"/>
                  <a:pt x="1982" y="652"/>
                  <a:pt x="1982" y="642"/>
                </a:cubicBezTo>
                <a:cubicBezTo>
                  <a:pt x="1983" y="631"/>
                  <a:pt x="1981" y="619"/>
                  <a:pt x="1982" y="607"/>
                </a:cubicBezTo>
                <a:cubicBezTo>
                  <a:pt x="1982" y="607"/>
                  <a:pt x="1982" y="606"/>
                  <a:pt x="1982" y="606"/>
                </a:cubicBezTo>
                <a:cubicBezTo>
                  <a:pt x="1982" y="562"/>
                  <a:pt x="1980" y="517"/>
                  <a:pt x="1980" y="473"/>
                </a:cubicBezTo>
                <a:cubicBezTo>
                  <a:pt x="1980" y="473"/>
                  <a:pt x="1980" y="473"/>
                  <a:pt x="1980" y="472"/>
                </a:cubicBezTo>
                <a:cubicBezTo>
                  <a:pt x="1979" y="452"/>
                  <a:pt x="1980" y="431"/>
                  <a:pt x="1980" y="410"/>
                </a:cubicBezTo>
                <a:cubicBezTo>
                  <a:pt x="1980" y="396"/>
                  <a:pt x="1981" y="381"/>
                  <a:pt x="1981" y="366"/>
                </a:cubicBezTo>
                <a:cubicBezTo>
                  <a:pt x="1981" y="366"/>
                  <a:pt x="1981" y="365"/>
                  <a:pt x="1981" y="365"/>
                </a:cubicBezTo>
                <a:cubicBezTo>
                  <a:pt x="1981" y="347"/>
                  <a:pt x="1982" y="328"/>
                  <a:pt x="1981" y="310"/>
                </a:cubicBezTo>
                <a:cubicBezTo>
                  <a:pt x="1981" y="301"/>
                  <a:pt x="1980" y="293"/>
                  <a:pt x="1980" y="284"/>
                </a:cubicBezTo>
                <a:cubicBezTo>
                  <a:pt x="1980" y="276"/>
                  <a:pt x="1982" y="268"/>
                  <a:pt x="1981" y="260"/>
                </a:cubicBezTo>
                <a:cubicBezTo>
                  <a:pt x="1981" y="238"/>
                  <a:pt x="1980" y="216"/>
                  <a:pt x="1979" y="194"/>
                </a:cubicBezTo>
                <a:cubicBezTo>
                  <a:pt x="1978" y="183"/>
                  <a:pt x="1979" y="172"/>
                  <a:pt x="1979" y="161"/>
                </a:cubicBezTo>
                <a:cubicBezTo>
                  <a:pt x="1979" y="150"/>
                  <a:pt x="1979" y="138"/>
                  <a:pt x="1981" y="127"/>
                </a:cubicBezTo>
                <a:cubicBezTo>
                  <a:pt x="1982" y="127"/>
                  <a:pt x="1982" y="126"/>
                  <a:pt x="1981" y="126"/>
                </a:cubicBezTo>
                <a:cubicBezTo>
                  <a:pt x="1985" y="106"/>
                  <a:pt x="1985" y="86"/>
                  <a:pt x="1984" y="67"/>
                </a:cubicBezTo>
                <a:cubicBezTo>
                  <a:pt x="1983" y="53"/>
                  <a:pt x="1983" y="42"/>
                  <a:pt x="1978" y="30"/>
                </a:cubicBezTo>
                <a:cubicBezTo>
                  <a:pt x="1974" y="20"/>
                  <a:pt x="1965" y="15"/>
                  <a:pt x="1955" y="11"/>
                </a:cubicBezTo>
                <a:cubicBezTo>
                  <a:pt x="1932" y="2"/>
                  <a:pt x="1906" y="2"/>
                  <a:pt x="1883" y="3"/>
                </a:cubicBezTo>
                <a:cubicBezTo>
                  <a:pt x="1859" y="3"/>
                  <a:pt x="1836" y="5"/>
                  <a:pt x="1812" y="5"/>
                </a:cubicBezTo>
                <a:cubicBezTo>
                  <a:pt x="1774" y="4"/>
                  <a:pt x="1736" y="4"/>
                  <a:pt x="1698" y="4"/>
                </a:cubicBezTo>
                <a:cubicBezTo>
                  <a:pt x="1678" y="4"/>
                  <a:pt x="1658" y="3"/>
                  <a:pt x="1639" y="3"/>
                </a:cubicBezTo>
                <a:cubicBezTo>
                  <a:pt x="1628" y="4"/>
                  <a:pt x="1618" y="3"/>
                  <a:pt x="1607" y="4"/>
                </a:cubicBezTo>
                <a:cubicBezTo>
                  <a:pt x="1601" y="4"/>
                  <a:pt x="1594" y="4"/>
                  <a:pt x="1587" y="4"/>
                </a:cubicBezTo>
                <a:cubicBezTo>
                  <a:pt x="1587" y="4"/>
                  <a:pt x="1586" y="4"/>
                  <a:pt x="1586" y="4"/>
                </a:cubicBezTo>
                <a:cubicBezTo>
                  <a:pt x="1553" y="4"/>
                  <a:pt x="1519" y="5"/>
                  <a:pt x="1486" y="3"/>
                </a:cubicBezTo>
                <a:cubicBezTo>
                  <a:pt x="1468" y="2"/>
                  <a:pt x="1450" y="4"/>
                  <a:pt x="1432" y="4"/>
                </a:cubicBezTo>
                <a:cubicBezTo>
                  <a:pt x="1423" y="4"/>
                  <a:pt x="1414" y="2"/>
                  <a:pt x="1404" y="2"/>
                </a:cubicBezTo>
                <a:cubicBezTo>
                  <a:pt x="1397" y="2"/>
                  <a:pt x="1390" y="3"/>
                  <a:pt x="1383" y="3"/>
                </a:cubicBezTo>
                <a:cubicBezTo>
                  <a:pt x="1382" y="3"/>
                  <a:pt x="1382" y="3"/>
                  <a:pt x="1382" y="3"/>
                </a:cubicBezTo>
                <a:cubicBezTo>
                  <a:pt x="1309" y="1"/>
                  <a:pt x="1236" y="5"/>
                  <a:pt x="1163" y="5"/>
                </a:cubicBezTo>
                <a:cubicBezTo>
                  <a:pt x="1163" y="5"/>
                  <a:pt x="1163" y="5"/>
                  <a:pt x="1163" y="5"/>
                </a:cubicBezTo>
                <a:cubicBezTo>
                  <a:pt x="1136" y="6"/>
                  <a:pt x="1110" y="3"/>
                  <a:pt x="1083" y="3"/>
                </a:cubicBezTo>
                <a:cubicBezTo>
                  <a:pt x="1068" y="3"/>
                  <a:pt x="1053" y="2"/>
                  <a:pt x="1039" y="0"/>
                </a:cubicBezTo>
                <a:cubicBezTo>
                  <a:pt x="1031" y="0"/>
                  <a:pt x="1022" y="0"/>
                  <a:pt x="1014" y="1"/>
                </a:cubicBezTo>
                <a:cubicBezTo>
                  <a:pt x="1008" y="1"/>
                  <a:pt x="1001" y="0"/>
                  <a:pt x="995" y="2"/>
                </a:cubicBezTo>
                <a:cubicBezTo>
                  <a:pt x="976" y="2"/>
                  <a:pt x="957" y="1"/>
                  <a:pt x="938" y="1"/>
                </a:cubicBezTo>
                <a:cubicBezTo>
                  <a:pt x="920" y="2"/>
                  <a:pt x="900" y="3"/>
                  <a:pt x="882" y="2"/>
                </a:cubicBezTo>
                <a:cubicBezTo>
                  <a:pt x="862" y="0"/>
                  <a:pt x="842" y="2"/>
                  <a:pt x="822" y="3"/>
                </a:cubicBezTo>
                <a:cubicBezTo>
                  <a:pt x="814" y="3"/>
                  <a:pt x="806" y="4"/>
                  <a:pt x="798" y="4"/>
                </a:cubicBezTo>
                <a:cubicBezTo>
                  <a:pt x="790" y="4"/>
                  <a:pt x="780" y="6"/>
                  <a:pt x="771" y="5"/>
                </a:cubicBezTo>
                <a:cubicBezTo>
                  <a:pt x="771" y="5"/>
                  <a:pt x="770" y="5"/>
                  <a:pt x="770" y="5"/>
                </a:cubicBezTo>
                <a:cubicBezTo>
                  <a:pt x="755" y="5"/>
                  <a:pt x="740" y="5"/>
                  <a:pt x="726" y="4"/>
                </a:cubicBezTo>
                <a:cubicBezTo>
                  <a:pt x="710" y="3"/>
                  <a:pt x="693" y="4"/>
                  <a:pt x="677" y="4"/>
                </a:cubicBezTo>
                <a:cubicBezTo>
                  <a:pt x="643" y="2"/>
                  <a:pt x="608" y="0"/>
                  <a:pt x="574" y="3"/>
                </a:cubicBezTo>
                <a:cubicBezTo>
                  <a:pt x="573" y="3"/>
                  <a:pt x="573" y="3"/>
                  <a:pt x="573" y="3"/>
                </a:cubicBezTo>
                <a:cubicBezTo>
                  <a:pt x="573" y="3"/>
                  <a:pt x="573" y="3"/>
                  <a:pt x="573" y="3"/>
                </a:cubicBezTo>
                <a:cubicBezTo>
                  <a:pt x="547" y="5"/>
                  <a:pt x="520" y="5"/>
                  <a:pt x="493" y="5"/>
                </a:cubicBezTo>
                <a:cubicBezTo>
                  <a:pt x="468" y="5"/>
                  <a:pt x="443" y="4"/>
                  <a:pt x="418" y="6"/>
                </a:cubicBezTo>
                <a:cubicBezTo>
                  <a:pt x="418" y="6"/>
                  <a:pt x="417" y="6"/>
                  <a:pt x="417" y="6"/>
                </a:cubicBezTo>
                <a:cubicBezTo>
                  <a:pt x="399" y="7"/>
                  <a:pt x="381" y="8"/>
                  <a:pt x="363" y="7"/>
                </a:cubicBezTo>
                <a:cubicBezTo>
                  <a:pt x="346" y="5"/>
                  <a:pt x="329" y="5"/>
                  <a:pt x="312" y="5"/>
                </a:cubicBezTo>
                <a:cubicBezTo>
                  <a:pt x="296" y="5"/>
                  <a:pt x="279" y="3"/>
                  <a:pt x="263" y="4"/>
                </a:cubicBezTo>
                <a:cubicBezTo>
                  <a:pt x="250" y="5"/>
                  <a:pt x="230" y="10"/>
                  <a:pt x="224" y="24"/>
                </a:cubicBezTo>
                <a:cubicBezTo>
                  <a:pt x="224" y="24"/>
                  <a:pt x="224" y="24"/>
                  <a:pt x="224" y="24"/>
                </a:cubicBezTo>
                <a:cubicBezTo>
                  <a:pt x="214" y="39"/>
                  <a:pt x="215" y="56"/>
                  <a:pt x="214" y="73"/>
                </a:cubicBezTo>
                <a:cubicBezTo>
                  <a:pt x="214" y="91"/>
                  <a:pt x="215" y="109"/>
                  <a:pt x="215" y="127"/>
                </a:cubicBezTo>
                <a:cubicBezTo>
                  <a:pt x="215" y="127"/>
                  <a:pt x="215" y="127"/>
                  <a:pt x="215" y="127"/>
                </a:cubicBezTo>
                <a:cubicBezTo>
                  <a:pt x="215" y="187"/>
                  <a:pt x="216" y="247"/>
                  <a:pt x="214" y="306"/>
                </a:cubicBezTo>
                <a:cubicBezTo>
                  <a:pt x="212" y="363"/>
                  <a:pt x="211" y="419"/>
                  <a:pt x="210" y="476"/>
                </a:cubicBezTo>
                <a:cubicBezTo>
                  <a:pt x="210" y="476"/>
                  <a:pt x="210" y="476"/>
                  <a:pt x="210" y="476"/>
                </a:cubicBezTo>
                <a:cubicBezTo>
                  <a:pt x="210" y="476"/>
                  <a:pt x="210" y="476"/>
                  <a:pt x="210" y="477"/>
                </a:cubicBezTo>
                <a:cubicBezTo>
                  <a:pt x="210" y="477"/>
                  <a:pt x="210" y="477"/>
                  <a:pt x="210" y="477"/>
                </a:cubicBezTo>
                <a:cubicBezTo>
                  <a:pt x="210" y="478"/>
                  <a:pt x="210" y="478"/>
                  <a:pt x="210" y="478"/>
                </a:cubicBezTo>
                <a:cubicBezTo>
                  <a:pt x="210" y="484"/>
                  <a:pt x="210" y="491"/>
                  <a:pt x="211" y="498"/>
                </a:cubicBezTo>
                <a:cubicBezTo>
                  <a:pt x="213" y="510"/>
                  <a:pt x="211" y="522"/>
                  <a:pt x="211" y="534"/>
                </a:cubicBezTo>
                <a:cubicBezTo>
                  <a:pt x="211" y="546"/>
                  <a:pt x="212" y="558"/>
                  <a:pt x="212" y="570"/>
                </a:cubicBezTo>
                <a:cubicBezTo>
                  <a:pt x="212" y="582"/>
                  <a:pt x="211" y="596"/>
                  <a:pt x="213" y="608"/>
                </a:cubicBezTo>
                <a:cubicBezTo>
                  <a:pt x="215" y="632"/>
                  <a:pt x="215" y="656"/>
                  <a:pt x="215" y="680"/>
                </a:cubicBezTo>
                <a:cubicBezTo>
                  <a:pt x="215" y="691"/>
                  <a:pt x="216" y="702"/>
                  <a:pt x="216" y="713"/>
                </a:cubicBezTo>
                <a:cubicBezTo>
                  <a:pt x="216" y="722"/>
                  <a:pt x="214" y="732"/>
                  <a:pt x="214" y="741"/>
                </a:cubicBezTo>
                <a:cubicBezTo>
                  <a:pt x="214" y="741"/>
                  <a:pt x="214" y="741"/>
                  <a:pt x="214" y="741"/>
                </a:cubicBezTo>
                <a:cubicBezTo>
                  <a:pt x="214" y="742"/>
                  <a:pt x="214" y="742"/>
                  <a:pt x="214" y="742"/>
                </a:cubicBezTo>
                <a:cubicBezTo>
                  <a:pt x="214" y="742"/>
                  <a:pt x="214" y="742"/>
                  <a:pt x="214" y="742"/>
                </a:cubicBezTo>
                <a:cubicBezTo>
                  <a:pt x="214" y="742"/>
                  <a:pt x="214" y="742"/>
                  <a:pt x="214" y="742"/>
                </a:cubicBezTo>
                <a:cubicBezTo>
                  <a:pt x="216" y="781"/>
                  <a:pt x="214" y="820"/>
                  <a:pt x="214" y="858"/>
                </a:cubicBezTo>
                <a:cubicBezTo>
                  <a:pt x="214" y="877"/>
                  <a:pt x="215" y="898"/>
                  <a:pt x="213" y="917"/>
                </a:cubicBezTo>
                <a:cubicBezTo>
                  <a:pt x="212" y="925"/>
                  <a:pt x="212" y="934"/>
                  <a:pt x="211" y="943"/>
                </a:cubicBezTo>
                <a:cubicBezTo>
                  <a:pt x="211" y="949"/>
                  <a:pt x="210" y="954"/>
                  <a:pt x="210" y="960"/>
                </a:cubicBezTo>
                <a:cubicBezTo>
                  <a:pt x="210" y="962"/>
                  <a:pt x="210" y="965"/>
                  <a:pt x="210" y="968"/>
                </a:cubicBezTo>
                <a:cubicBezTo>
                  <a:pt x="210" y="969"/>
                  <a:pt x="210" y="969"/>
                  <a:pt x="210" y="970"/>
                </a:cubicBezTo>
                <a:cubicBezTo>
                  <a:pt x="210" y="971"/>
                  <a:pt x="209" y="973"/>
                  <a:pt x="209" y="975"/>
                </a:cubicBezTo>
                <a:cubicBezTo>
                  <a:pt x="208" y="976"/>
                  <a:pt x="209" y="976"/>
                  <a:pt x="209" y="977"/>
                </a:cubicBezTo>
                <a:cubicBezTo>
                  <a:pt x="209" y="1007"/>
                  <a:pt x="209" y="1036"/>
                  <a:pt x="212" y="1067"/>
                </a:cubicBezTo>
                <a:cubicBezTo>
                  <a:pt x="214" y="1081"/>
                  <a:pt x="217" y="1096"/>
                  <a:pt x="225" y="1108"/>
                </a:cubicBezTo>
                <a:cubicBezTo>
                  <a:pt x="232" y="1117"/>
                  <a:pt x="244" y="1123"/>
                  <a:pt x="256" y="1126"/>
                </a:cubicBezTo>
                <a:cubicBezTo>
                  <a:pt x="252" y="1128"/>
                  <a:pt x="248" y="1131"/>
                  <a:pt x="245" y="1133"/>
                </a:cubicBezTo>
                <a:cubicBezTo>
                  <a:pt x="240" y="1138"/>
                  <a:pt x="234" y="1144"/>
                  <a:pt x="229" y="1150"/>
                </a:cubicBezTo>
                <a:cubicBezTo>
                  <a:pt x="226" y="1153"/>
                  <a:pt x="222" y="1157"/>
                  <a:pt x="219" y="1161"/>
                </a:cubicBezTo>
                <a:cubicBezTo>
                  <a:pt x="217" y="1164"/>
                  <a:pt x="215" y="1167"/>
                  <a:pt x="212" y="1170"/>
                </a:cubicBezTo>
                <a:cubicBezTo>
                  <a:pt x="210" y="1172"/>
                  <a:pt x="208" y="1174"/>
                  <a:pt x="206" y="1175"/>
                </a:cubicBezTo>
                <a:cubicBezTo>
                  <a:pt x="205" y="1177"/>
                  <a:pt x="204" y="1179"/>
                  <a:pt x="202" y="1180"/>
                </a:cubicBezTo>
                <a:cubicBezTo>
                  <a:pt x="202" y="1180"/>
                  <a:pt x="202" y="1181"/>
                  <a:pt x="201" y="1181"/>
                </a:cubicBezTo>
                <a:cubicBezTo>
                  <a:pt x="201" y="1181"/>
                  <a:pt x="201" y="1182"/>
                  <a:pt x="201" y="1182"/>
                </a:cubicBezTo>
                <a:cubicBezTo>
                  <a:pt x="200" y="1182"/>
                  <a:pt x="200" y="1182"/>
                  <a:pt x="200" y="1182"/>
                </a:cubicBezTo>
                <a:cubicBezTo>
                  <a:pt x="200" y="1182"/>
                  <a:pt x="200" y="1182"/>
                  <a:pt x="200" y="1183"/>
                </a:cubicBezTo>
                <a:cubicBezTo>
                  <a:pt x="200" y="1183"/>
                  <a:pt x="199" y="1183"/>
                  <a:pt x="199" y="1184"/>
                </a:cubicBezTo>
                <a:cubicBezTo>
                  <a:pt x="185" y="1200"/>
                  <a:pt x="172" y="1219"/>
                  <a:pt x="159" y="1237"/>
                </a:cubicBezTo>
                <a:cubicBezTo>
                  <a:pt x="143" y="1259"/>
                  <a:pt x="124" y="1279"/>
                  <a:pt x="107" y="1300"/>
                </a:cubicBezTo>
                <a:cubicBezTo>
                  <a:pt x="90" y="1322"/>
                  <a:pt x="71" y="1342"/>
                  <a:pt x="55" y="1365"/>
                </a:cubicBezTo>
                <a:cubicBezTo>
                  <a:pt x="47" y="1376"/>
                  <a:pt x="38" y="1386"/>
                  <a:pt x="29" y="1397"/>
                </a:cubicBezTo>
                <a:cubicBezTo>
                  <a:pt x="25" y="1402"/>
                  <a:pt x="21" y="1408"/>
                  <a:pt x="16" y="1413"/>
                </a:cubicBezTo>
                <a:cubicBezTo>
                  <a:pt x="13" y="1417"/>
                  <a:pt x="11" y="1424"/>
                  <a:pt x="6" y="1427"/>
                </a:cubicBezTo>
                <a:cubicBezTo>
                  <a:pt x="6" y="1428"/>
                  <a:pt x="5" y="1428"/>
                  <a:pt x="5" y="1429"/>
                </a:cubicBezTo>
                <a:cubicBezTo>
                  <a:pt x="4" y="1431"/>
                  <a:pt x="3" y="1433"/>
                  <a:pt x="3" y="1436"/>
                </a:cubicBezTo>
                <a:cubicBezTo>
                  <a:pt x="0" y="1444"/>
                  <a:pt x="2" y="1454"/>
                  <a:pt x="4" y="1462"/>
                </a:cubicBezTo>
                <a:cubicBezTo>
                  <a:pt x="7" y="1476"/>
                  <a:pt x="15" y="1483"/>
                  <a:pt x="28" y="1486"/>
                </a:cubicBezTo>
                <a:cubicBezTo>
                  <a:pt x="34" y="1488"/>
                  <a:pt x="40" y="1488"/>
                  <a:pt x="45" y="1488"/>
                </a:cubicBezTo>
                <a:cubicBezTo>
                  <a:pt x="52" y="1488"/>
                  <a:pt x="60" y="1490"/>
                  <a:pt x="68" y="1491"/>
                </a:cubicBezTo>
                <a:cubicBezTo>
                  <a:pt x="82" y="1492"/>
                  <a:pt x="98" y="1491"/>
                  <a:pt x="113" y="1490"/>
                </a:cubicBezTo>
                <a:cubicBezTo>
                  <a:pt x="129" y="1488"/>
                  <a:pt x="147" y="1489"/>
                  <a:pt x="163" y="1489"/>
                </a:cubicBezTo>
                <a:cubicBezTo>
                  <a:pt x="179" y="1489"/>
                  <a:pt x="194" y="1488"/>
                  <a:pt x="210" y="1488"/>
                </a:cubicBezTo>
                <a:cubicBezTo>
                  <a:pt x="239" y="1488"/>
                  <a:pt x="267" y="1490"/>
                  <a:pt x="296" y="1490"/>
                </a:cubicBezTo>
                <a:cubicBezTo>
                  <a:pt x="296" y="1490"/>
                  <a:pt x="296" y="1490"/>
                  <a:pt x="296" y="1490"/>
                </a:cubicBezTo>
                <a:cubicBezTo>
                  <a:pt x="296" y="1490"/>
                  <a:pt x="296" y="1490"/>
                  <a:pt x="296" y="1490"/>
                </a:cubicBezTo>
                <a:cubicBezTo>
                  <a:pt x="297" y="1490"/>
                  <a:pt x="297" y="1490"/>
                  <a:pt x="297" y="1489"/>
                </a:cubicBezTo>
                <a:cubicBezTo>
                  <a:pt x="324" y="1488"/>
                  <a:pt x="351" y="1488"/>
                  <a:pt x="378" y="1488"/>
                </a:cubicBezTo>
                <a:cubicBezTo>
                  <a:pt x="410" y="1488"/>
                  <a:pt x="442" y="1491"/>
                  <a:pt x="474" y="1491"/>
                </a:cubicBezTo>
                <a:cubicBezTo>
                  <a:pt x="503" y="1491"/>
                  <a:pt x="532" y="1489"/>
                  <a:pt x="562" y="1490"/>
                </a:cubicBezTo>
                <a:cubicBezTo>
                  <a:pt x="591" y="1490"/>
                  <a:pt x="621" y="1491"/>
                  <a:pt x="650" y="1491"/>
                </a:cubicBezTo>
                <a:cubicBezTo>
                  <a:pt x="650" y="1491"/>
                  <a:pt x="650" y="1491"/>
                  <a:pt x="650" y="1491"/>
                </a:cubicBezTo>
                <a:cubicBezTo>
                  <a:pt x="650" y="1491"/>
                  <a:pt x="650" y="1491"/>
                  <a:pt x="651" y="1491"/>
                </a:cubicBezTo>
                <a:cubicBezTo>
                  <a:pt x="651" y="1491"/>
                  <a:pt x="651" y="1491"/>
                  <a:pt x="651" y="1491"/>
                </a:cubicBezTo>
                <a:cubicBezTo>
                  <a:pt x="651" y="1491"/>
                  <a:pt x="651" y="1491"/>
                  <a:pt x="651" y="1491"/>
                </a:cubicBezTo>
                <a:cubicBezTo>
                  <a:pt x="676" y="1491"/>
                  <a:pt x="700" y="1490"/>
                  <a:pt x="724" y="1490"/>
                </a:cubicBezTo>
                <a:cubicBezTo>
                  <a:pt x="757" y="1489"/>
                  <a:pt x="790" y="1490"/>
                  <a:pt x="822" y="1490"/>
                </a:cubicBezTo>
                <a:cubicBezTo>
                  <a:pt x="887" y="1490"/>
                  <a:pt x="952" y="1490"/>
                  <a:pt x="1018" y="1490"/>
                </a:cubicBezTo>
                <a:cubicBezTo>
                  <a:pt x="1020" y="1490"/>
                  <a:pt x="1023" y="1490"/>
                  <a:pt x="1026" y="1490"/>
                </a:cubicBezTo>
                <a:cubicBezTo>
                  <a:pt x="1033" y="1490"/>
                  <a:pt x="1041" y="1490"/>
                  <a:pt x="1049" y="1490"/>
                </a:cubicBezTo>
                <a:cubicBezTo>
                  <a:pt x="1062" y="1490"/>
                  <a:pt x="1076" y="1489"/>
                  <a:pt x="1089" y="1489"/>
                </a:cubicBezTo>
                <a:cubicBezTo>
                  <a:pt x="1119" y="1489"/>
                  <a:pt x="1148" y="1491"/>
                  <a:pt x="1177" y="1491"/>
                </a:cubicBezTo>
                <a:cubicBezTo>
                  <a:pt x="1205" y="1491"/>
                  <a:pt x="1232" y="1491"/>
                  <a:pt x="1259" y="1491"/>
                </a:cubicBezTo>
                <a:cubicBezTo>
                  <a:pt x="1288" y="1492"/>
                  <a:pt x="1317" y="1493"/>
                  <a:pt x="1346" y="1490"/>
                </a:cubicBezTo>
                <a:cubicBezTo>
                  <a:pt x="1346" y="1490"/>
                  <a:pt x="1346" y="1490"/>
                  <a:pt x="1346" y="1490"/>
                </a:cubicBezTo>
                <a:cubicBezTo>
                  <a:pt x="1356" y="1492"/>
                  <a:pt x="1369" y="1491"/>
                  <a:pt x="1379" y="1490"/>
                </a:cubicBezTo>
                <a:cubicBezTo>
                  <a:pt x="1395" y="1490"/>
                  <a:pt x="1411" y="1489"/>
                  <a:pt x="1427" y="1490"/>
                </a:cubicBezTo>
                <a:cubicBezTo>
                  <a:pt x="1443" y="1490"/>
                  <a:pt x="1460" y="1490"/>
                  <a:pt x="1476" y="1490"/>
                </a:cubicBezTo>
                <a:cubicBezTo>
                  <a:pt x="1496" y="1490"/>
                  <a:pt x="1517" y="1490"/>
                  <a:pt x="1538" y="1489"/>
                </a:cubicBezTo>
                <a:cubicBezTo>
                  <a:pt x="1570" y="1489"/>
                  <a:pt x="1602" y="1490"/>
                  <a:pt x="1634" y="1491"/>
                </a:cubicBezTo>
                <a:cubicBezTo>
                  <a:pt x="1648" y="1492"/>
                  <a:pt x="1663" y="1491"/>
                  <a:pt x="1678" y="1492"/>
                </a:cubicBezTo>
                <a:cubicBezTo>
                  <a:pt x="1690" y="1492"/>
                  <a:pt x="1704" y="1492"/>
                  <a:pt x="1715" y="1490"/>
                </a:cubicBezTo>
                <a:cubicBezTo>
                  <a:pt x="1715" y="1490"/>
                  <a:pt x="1716" y="1490"/>
                  <a:pt x="1716" y="1490"/>
                </a:cubicBezTo>
                <a:cubicBezTo>
                  <a:pt x="1749" y="1485"/>
                  <a:pt x="1783" y="1488"/>
                  <a:pt x="1817" y="1488"/>
                </a:cubicBezTo>
                <a:cubicBezTo>
                  <a:pt x="1852" y="1488"/>
                  <a:pt x="1887" y="1489"/>
                  <a:pt x="1922" y="1488"/>
                </a:cubicBezTo>
                <a:cubicBezTo>
                  <a:pt x="1961" y="1486"/>
                  <a:pt x="2001" y="1490"/>
                  <a:pt x="2040" y="1490"/>
                </a:cubicBezTo>
                <a:cubicBezTo>
                  <a:pt x="2072" y="1490"/>
                  <a:pt x="2105" y="1487"/>
                  <a:pt x="2137" y="1487"/>
                </a:cubicBezTo>
                <a:cubicBezTo>
                  <a:pt x="2137" y="1487"/>
                  <a:pt x="2137" y="1487"/>
                  <a:pt x="2138" y="1487"/>
                </a:cubicBezTo>
                <a:cubicBezTo>
                  <a:pt x="2154" y="1486"/>
                  <a:pt x="2174" y="1483"/>
                  <a:pt x="2185" y="1470"/>
                </a:cubicBezTo>
                <a:cubicBezTo>
                  <a:pt x="2191" y="1463"/>
                  <a:pt x="2191" y="1452"/>
                  <a:pt x="2193" y="1444"/>
                </a:cubicBezTo>
                <a:cubicBezTo>
                  <a:pt x="2194" y="1440"/>
                  <a:pt x="2195" y="1432"/>
                  <a:pt x="2191" y="1430"/>
                </a:cubicBezTo>
                <a:close/>
                <a:moveTo>
                  <a:pt x="262" y="1124"/>
                </a:moveTo>
                <a:cubicBezTo>
                  <a:pt x="245" y="1120"/>
                  <a:pt x="231" y="1112"/>
                  <a:pt x="224" y="1096"/>
                </a:cubicBezTo>
                <a:cubicBezTo>
                  <a:pt x="217" y="1082"/>
                  <a:pt x="216" y="1065"/>
                  <a:pt x="214" y="1049"/>
                </a:cubicBezTo>
                <a:cubicBezTo>
                  <a:pt x="212" y="1023"/>
                  <a:pt x="213" y="998"/>
                  <a:pt x="214" y="972"/>
                </a:cubicBezTo>
                <a:cubicBezTo>
                  <a:pt x="215" y="966"/>
                  <a:pt x="214" y="958"/>
                  <a:pt x="214" y="953"/>
                </a:cubicBezTo>
                <a:cubicBezTo>
                  <a:pt x="215" y="942"/>
                  <a:pt x="216" y="931"/>
                  <a:pt x="217" y="921"/>
                </a:cubicBezTo>
                <a:cubicBezTo>
                  <a:pt x="219" y="902"/>
                  <a:pt x="217" y="883"/>
                  <a:pt x="218" y="865"/>
                </a:cubicBezTo>
                <a:cubicBezTo>
                  <a:pt x="219" y="844"/>
                  <a:pt x="219" y="824"/>
                  <a:pt x="219" y="803"/>
                </a:cubicBezTo>
                <a:cubicBezTo>
                  <a:pt x="219" y="783"/>
                  <a:pt x="219" y="762"/>
                  <a:pt x="218" y="742"/>
                </a:cubicBezTo>
                <a:cubicBezTo>
                  <a:pt x="218" y="733"/>
                  <a:pt x="219" y="724"/>
                  <a:pt x="220" y="716"/>
                </a:cubicBezTo>
                <a:cubicBezTo>
                  <a:pt x="221" y="705"/>
                  <a:pt x="219" y="694"/>
                  <a:pt x="219" y="683"/>
                </a:cubicBezTo>
                <a:cubicBezTo>
                  <a:pt x="218" y="659"/>
                  <a:pt x="219" y="635"/>
                  <a:pt x="217" y="611"/>
                </a:cubicBezTo>
                <a:cubicBezTo>
                  <a:pt x="215" y="587"/>
                  <a:pt x="216" y="562"/>
                  <a:pt x="216" y="538"/>
                </a:cubicBezTo>
                <a:cubicBezTo>
                  <a:pt x="216" y="525"/>
                  <a:pt x="216" y="513"/>
                  <a:pt x="216" y="500"/>
                </a:cubicBezTo>
                <a:cubicBezTo>
                  <a:pt x="216" y="492"/>
                  <a:pt x="214" y="484"/>
                  <a:pt x="214" y="476"/>
                </a:cubicBezTo>
                <a:cubicBezTo>
                  <a:pt x="215" y="420"/>
                  <a:pt x="216" y="363"/>
                  <a:pt x="218" y="306"/>
                </a:cubicBezTo>
                <a:cubicBezTo>
                  <a:pt x="221" y="247"/>
                  <a:pt x="219" y="187"/>
                  <a:pt x="219" y="127"/>
                </a:cubicBezTo>
                <a:cubicBezTo>
                  <a:pt x="219" y="127"/>
                  <a:pt x="219" y="127"/>
                  <a:pt x="219" y="127"/>
                </a:cubicBezTo>
                <a:cubicBezTo>
                  <a:pt x="219" y="111"/>
                  <a:pt x="218" y="96"/>
                  <a:pt x="218" y="80"/>
                </a:cubicBezTo>
                <a:cubicBezTo>
                  <a:pt x="218" y="63"/>
                  <a:pt x="217" y="43"/>
                  <a:pt x="226" y="27"/>
                </a:cubicBezTo>
                <a:cubicBezTo>
                  <a:pt x="227" y="27"/>
                  <a:pt x="227" y="27"/>
                  <a:pt x="227" y="27"/>
                </a:cubicBezTo>
                <a:cubicBezTo>
                  <a:pt x="234" y="11"/>
                  <a:pt x="257" y="8"/>
                  <a:pt x="272" y="8"/>
                </a:cubicBezTo>
                <a:cubicBezTo>
                  <a:pt x="288" y="8"/>
                  <a:pt x="305" y="9"/>
                  <a:pt x="322" y="9"/>
                </a:cubicBezTo>
                <a:cubicBezTo>
                  <a:pt x="336" y="9"/>
                  <a:pt x="351" y="10"/>
                  <a:pt x="366" y="11"/>
                </a:cubicBezTo>
                <a:cubicBezTo>
                  <a:pt x="382" y="12"/>
                  <a:pt x="398" y="11"/>
                  <a:pt x="413" y="10"/>
                </a:cubicBezTo>
                <a:cubicBezTo>
                  <a:pt x="414" y="10"/>
                  <a:pt x="414" y="11"/>
                  <a:pt x="415" y="11"/>
                </a:cubicBezTo>
                <a:cubicBezTo>
                  <a:pt x="441" y="8"/>
                  <a:pt x="467" y="10"/>
                  <a:pt x="493" y="10"/>
                </a:cubicBezTo>
                <a:cubicBezTo>
                  <a:pt x="520" y="9"/>
                  <a:pt x="547" y="9"/>
                  <a:pt x="573" y="7"/>
                </a:cubicBezTo>
                <a:cubicBezTo>
                  <a:pt x="573" y="7"/>
                  <a:pt x="573" y="7"/>
                  <a:pt x="573" y="7"/>
                </a:cubicBezTo>
                <a:cubicBezTo>
                  <a:pt x="573" y="7"/>
                  <a:pt x="573" y="7"/>
                  <a:pt x="574" y="7"/>
                </a:cubicBezTo>
                <a:cubicBezTo>
                  <a:pt x="607" y="5"/>
                  <a:pt x="641" y="6"/>
                  <a:pt x="674" y="8"/>
                </a:cubicBezTo>
                <a:cubicBezTo>
                  <a:pt x="690" y="9"/>
                  <a:pt x="706" y="8"/>
                  <a:pt x="722" y="8"/>
                </a:cubicBezTo>
                <a:cubicBezTo>
                  <a:pt x="738" y="9"/>
                  <a:pt x="755" y="9"/>
                  <a:pt x="772" y="9"/>
                </a:cubicBezTo>
                <a:cubicBezTo>
                  <a:pt x="772" y="9"/>
                  <a:pt x="772" y="9"/>
                  <a:pt x="772" y="9"/>
                </a:cubicBezTo>
                <a:cubicBezTo>
                  <a:pt x="780" y="10"/>
                  <a:pt x="789" y="8"/>
                  <a:pt x="796" y="8"/>
                </a:cubicBezTo>
                <a:cubicBezTo>
                  <a:pt x="803" y="8"/>
                  <a:pt x="811" y="7"/>
                  <a:pt x="819" y="7"/>
                </a:cubicBezTo>
                <a:cubicBezTo>
                  <a:pt x="840" y="6"/>
                  <a:pt x="861" y="6"/>
                  <a:pt x="882" y="6"/>
                </a:cubicBezTo>
                <a:cubicBezTo>
                  <a:pt x="899" y="6"/>
                  <a:pt x="917" y="6"/>
                  <a:pt x="935" y="6"/>
                </a:cubicBezTo>
                <a:cubicBezTo>
                  <a:pt x="955" y="5"/>
                  <a:pt x="975" y="7"/>
                  <a:pt x="994" y="6"/>
                </a:cubicBezTo>
                <a:cubicBezTo>
                  <a:pt x="995" y="6"/>
                  <a:pt x="995" y="6"/>
                  <a:pt x="995" y="6"/>
                </a:cubicBezTo>
                <a:cubicBezTo>
                  <a:pt x="1001" y="4"/>
                  <a:pt x="1010" y="5"/>
                  <a:pt x="1016" y="5"/>
                </a:cubicBezTo>
                <a:cubicBezTo>
                  <a:pt x="1024" y="4"/>
                  <a:pt x="1033" y="4"/>
                  <a:pt x="1041" y="5"/>
                </a:cubicBezTo>
                <a:cubicBezTo>
                  <a:pt x="1055" y="6"/>
                  <a:pt x="1069" y="7"/>
                  <a:pt x="1083" y="7"/>
                </a:cubicBezTo>
                <a:cubicBezTo>
                  <a:pt x="1110" y="7"/>
                  <a:pt x="1137" y="10"/>
                  <a:pt x="1164" y="9"/>
                </a:cubicBezTo>
                <a:cubicBezTo>
                  <a:pt x="1164" y="9"/>
                  <a:pt x="1164" y="9"/>
                  <a:pt x="1164" y="9"/>
                </a:cubicBezTo>
                <a:cubicBezTo>
                  <a:pt x="1237" y="9"/>
                  <a:pt x="1311" y="5"/>
                  <a:pt x="1385" y="7"/>
                </a:cubicBezTo>
                <a:cubicBezTo>
                  <a:pt x="1385" y="7"/>
                  <a:pt x="1386" y="7"/>
                  <a:pt x="1386" y="7"/>
                </a:cubicBezTo>
                <a:cubicBezTo>
                  <a:pt x="1392" y="7"/>
                  <a:pt x="1398" y="6"/>
                  <a:pt x="1404" y="6"/>
                </a:cubicBezTo>
                <a:cubicBezTo>
                  <a:pt x="1414" y="6"/>
                  <a:pt x="1423" y="8"/>
                  <a:pt x="1432" y="8"/>
                </a:cubicBezTo>
                <a:cubicBezTo>
                  <a:pt x="1450" y="8"/>
                  <a:pt x="1468" y="7"/>
                  <a:pt x="1486" y="8"/>
                </a:cubicBezTo>
                <a:cubicBezTo>
                  <a:pt x="1520" y="9"/>
                  <a:pt x="1554" y="8"/>
                  <a:pt x="1588" y="8"/>
                </a:cubicBezTo>
                <a:cubicBezTo>
                  <a:pt x="1588" y="8"/>
                  <a:pt x="1588" y="8"/>
                  <a:pt x="1589" y="8"/>
                </a:cubicBezTo>
                <a:cubicBezTo>
                  <a:pt x="1604" y="10"/>
                  <a:pt x="1620" y="8"/>
                  <a:pt x="1635" y="8"/>
                </a:cubicBezTo>
                <a:cubicBezTo>
                  <a:pt x="1655" y="7"/>
                  <a:pt x="1675" y="8"/>
                  <a:pt x="1695" y="8"/>
                </a:cubicBezTo>
                <a:cubicBezTo>
                  <a:pt x="1734" y="8"/>
                  <a:pt x="1773" y="8"/>
                  <a:pt x="1812" y="9"/>
                </a:cubicBezTo>
                <a:cubicBezTo>
                  <a:pt x="1812" y="9"/>
                  <a:pt x="1812" y="9"/>
                  <a:pt x="1812" y="9"/>
                </a:cubicBezTo>
                <a:cubicBezTo>
                  <a:pt x="1812" y="9"/>
                  <a:pt x="1812" y="9"/>
                  <a:pt x="1812" y="9"/>
                </a:cubicBezTo>
                <a:cubicBezTo>
                  <a:pt x="1813" y="9"/>
                  <a:pt x="1813" y="9"/>
                  <a:pt x="1813" y="9"/>
                </a:cubicBezTo>
                <a:cubicBezTo>
                  <a:pt x="1813" y="9"/>
                  <a:pt x="1813" y="9"/>
                  <a:pt x="1813" y="9"/>
                </a:cubicBezTo>
                <a:cubicBezTo>
                  <a:pt x="1832" y="9"/>
                  <a:pt x="1851" y="8"/>
                  <a:pt x="1870" y="8"/>
                </a:cubicBezTo>
                <a:cubicBezTo>
                  <a:pt x="1892" y="8"/>
                  <a:pt x="1915" y="6"/>
                  <a:pt x="1937" y="10"/>
                </a:cubicBezTo>
                <a:cubicBezTo>
                  <a:pt x="1950" y="13"/>
                  <a:pt x="1966" y="17"/>
                  <a:pt x="1973" y="30"/>
                </a:cubicBezTo>
                <a:cubicBezTo>
                  <a:pt x="1980" y="42"/>
                  <a:pt x="1979" y="56"/>
                  <a:pt x="1980" y="70"/>
                </a:cubicBezTo>
                <a:cubicBezTo>
                  <a:pt x="1981" y="89"/>
                  <a:pt x="1980" y="108"/>
                  <a:pt x="1977" y="127"/>
                </a:cubicBezTo>
                <a:cubicBezTo>
                  <a:pt x="1977" y="127"/>
                  <a:pt x="1977" y="127"/>
                  <a:pt x="1977" y="128"/>
                </a:cubicBezTo>
                <a:cubicBezTo>
                  <a:pt x="1975" y="136"/>
                  <a:pt x="1975" y="146"/>
                  <a:pt x="1975" y="155"/>
                </a:cubicBezTo>
                <a:cubicBezTo>
                  <a:pt x="1974" y="167"/>
                  <a:pt x="1973" y="179"/>
                  <a:pt x="1975" y="191"/>
                </a:cubicBezTo>
                <a:cubicBezTo>
                  <a:pt x="1977" y="214"/>
                  <a:pt x="1977" y="238"/>
                  <a:pt x="1977" y="262"/>
                </a:cubicBezTo>
                <a:cubicBezTo>
                  <a:pt x="1977" y="262"/>
                  <a:pt x="1977" y="263"/>
                  <a:pt x="1977" y="263"/>
                </a:cubicBezTo>
                <a:cubicBezTo>
                  <a:pt x="1978" y="271"/>
                  <a:pt x="1976" y="280"/>
                  <a:pt x="1976" y="288"/>
                </a:cubicBezTo>
                <a:cubicBezTo>
                  <a:pt x="1975" y="296"/>
                  <a:pt x="1976" y="305"/>
                  <a:pt x="1977" y="313"/>
                </a:cubicBezTo>
                <a:cubicBezTo>
                  <a:pt x="1978" y="329"/>
                  <a:pt x="1977" y="346"/>
                  <a:pt x="1977" y="362"/>
                </a:cubicBezTo>
                <a:cubicBezTo>
                  <a:pt x="1976" y="363"/>
                  <a:pt x="1976" y="363"/>
                  <a:pt x="1976" y="364"/>
                </a:cubicBezTo>
                <a:cubicBezTo>
                  <a:pt x="1977" y="379"/>
                  <a:pt x="1976" y="395"/>
                  <a:pt x="1976" y="410"/>
                </a:cubicBezTo>
                <a:cubicBezTo>
                  <a:pt x="1976" y="430"/>
                  <a:pt x="1975" y="450"/>
                  <a:pt x="1976" y="469"/>
                </a:cubicBezTo>
                <a:cubicBezTo>
                  <a:pt x="1975" y="469"/>
                  <a:pt x="1975" y="470"/>
                  <a:pt x="1975" y="470"/>
                </a:cubicBezTo>
                <a:cubicBezTo>
                  <a:pt x="1975" y="516"/>
                  <a:pt x="1978" y="562"/>
                  <a:pt x="1978" y="609"/>
                </a:cubicBezTo>
                <a:cubicBezTo>
                  <a:pt x="1978" y="609"/>
                  <a:pt x="1978" y="609"/>
                  <a:pt x="1978" y="610"/>
                </a:cubicBezTo>
                <a:cubicBezTo>
                  <a:pt x="1977" y="619"/>
                  <a:pt x="1978" y="629"/>
                  <a:pt x="1978" y="638"/>
                </a:cubicBezTo>
                <a:cubicBezTo>
                  <a:pt x="1979" y="649"/>
                  <a:pt x="1978" y="659"/>
                  <a:pt x="1978" y="669"/>
                </a:cubicBezTo>
                <a:cubicBezTo>
                  <a:pt x="1978" y="691"/>
                  <a:pt x="1977" y="713"/>
                  <a:pt x="1976" y="734"/>
                </a:cubicBezTo>
                <a:cubicBezTo>
                  <a:pt x="1975" y="735"/>
                  <a:pt x="1975" y="735"/>
                  <a:pt x="1975" y="736"/>
                </a:cubicBezTo>
                <a:cubicBezTo>
                  <a:pt x="1975" y="763"/>
                  <a:pt x="1974" y="791"/>
                  <a:pt x="1975" y="818"/>
                </a:cubicBezTo>
                <a:cubicBezTo>
                  <a:pt x="1975" y="842"/>
                  <a:pt x="1977" y="866"/>
                  <a:pt x="1977" y="891"/>
                </a:cubicBezTo>
                <a:cubicBezTo>
                  <a:pt x="1977" y="891"/>
                  <a:pt x="1977" y="891"/>
                  <a:pt x="1977" y="892"/>
                </a:cubicBezTo>
                <a:cubicBezTo>
                  <a:pt x="1977" y="912"/>
                  <a:pt x="1975" y="936"/>
                  <a:pt x="1976" y="958"/>
                </a:cubicBezTo>
                <a:cubicBezTo>
                  <a:pt x="1977" y="985"/>
                  <a:pt x="1977" y="1012"/>
                  <a:pt x="1977" y="1039"/>
                </a:cubicBezTo>
                <a:cubicBezTo>
                  <a:pt x="1977" y="1039"/>
                  <a:pt x="1977" y="1039"/>
                  <a:pt x="1977" y="1039"/>
                </a:cubicBezTo>
                <a:cubicBezTo>
                  <a:pt x="1977" y="1053"/>
                  <a:pt x="1974" y="1066"/>
                  <a:pt x="1973" y="1079"/>
                </a:cubicBezTo>
                <a:cubicBezTo>
                  <a:pt x="1973" y="1089"/>
                  <a:pt x="1971" y="1100"/>
                  <a:pt x="1965" y="1108"/>
                </a:cubicBezTo>
                <a:cubicBezTo>
                  <a:pt x="1960" y="1117"/>
                  <a:pt x="1947" y="1119"/>
                  <a:pt x="1938" y="1122"/>
                </a:cubicBezTo>
                <a:cubicBezTo>
                  <a:pt x="1938" y="1122"/>
                  <a:pt x="1938" y="1122"/>
                  <a:pt x="1938" y="1122"/>
                </a:cubicBezTo>
                <a:cubicBezTo>
                  <a:pt x="1933" y="1121"/>
                  <a:pt x="1929" y="1119"/>
                  <a:pt x="1925" y="1119"/>
                </a:cubicBezTo>
                <a:cubicBezTo>
                  <a:pt x="1919" y="1118"/>
                  <a:pt x="1914" y="1118"/>
                  <a:pt x="1908" y="1119"/>
                </a:cubicBezTo>
                <a:cubicBezTo>
                  <a:pt x="1884" y="1120"/>
                  <a:pt x="1859" y="1121"/>
                  <a:pt x="1835" y="1121"/>
                </a:cubicBezTo>
                <a:cubicBezTo>
                  <a:pt x="1822" y="1121"/>
                  <a:pt x="1810" y="1121"/>
                  <a:pt x="1797" y="1121"/>
                </a:cubicBezTo>
                <a:cubicBezTo>
                  <a:pt x="1791" y="1121"/>
                  <a:pt x="1784" y="1120"/>
                  <a:pt x="1777" y="1121"/>
                </a:cubicBezTo>
                <a:cubicBezTo>
                  <a:pt x="1773" y="1122"/>
                  <a:pt x="1766" y="1122"/>
                  <a:pt x="1761" y="1121"/>
                </a:cubicBezTo>
                <a:cubicBezTo>
                  <a:pt x="1761" y="1121"/>
                  <a:pt x="1760" y="1121"/>
                  <a:pt x="1760" y="1121"/>
                </a:cubicBezTo>
                <a:cubicBezTo>
                  <a:pt x="1744" y="1119"/>
                  <a:pt x="1726" y="1120"/>
                  <a:pt x="1710" y="1121"/>
                </a:cubicBezTo>
                <a:cubicBezTo>
                  <a:pt x="1690" y="1122"/>
                  <a:pt x="1671" y="1121"/>
                  <a:pt x="1651" y="1121"/>
                </a:cubicBezTo>
                <a:cubicBezTo>
                  <a:pt x="1627" y="1121"/>
                  <a:pt x="1603" y="1120"/>
                  <a:pt x="1579" y="1121"/>
                </a:cubicBezTo>
                <a:cubicBezTo>
                  <a:pt x="1571" y="1122"/>
                  <a:pt x="1564" y="1121"/>
                  <a:pt x="1556" y="1121"/>
                </a:cubicBezTo>
                <a:cubicBezTo>
                  <a:pt x="1548" y="1121"/>
                  <a:pt x="1541" y="1122"/>
                  <a:pt x="1534" y="1121"/>
                </a:cubicBezTo>
                <a:cubicBezTo>
                  <a:pt x="1534" y="1121"/>
                  <a:pt x="1533" y="1121"/>
                  <a:pt x="1533" y="1121"/>
                </a:cubicBezTo>
                <a:cubicBezTo>
                  <a:pt x="1531" y="1121"/>
                  <a:pt x="1530" y="1121"/>
                  <a:pt x="1528" y="1121"/>
                </a:cubicBezTo>
                <a:cubicBezTo>
                  <a:pt x="1521" y="1121"/>
                  <a:pt x="1514" y="1121"/>
                  <a:pt x="1507" y="1121"/>
                </a:cubicBezTo>
                <a:cubicBezTo>
                  <a:pt x="1492" y="1121"/>
                  <a:pt x="1477" y="1122"/>
                  <a:pt x="1462" y="1122"/>
                </a:cubicBezTo>
                <a:cubicBezTo>
                  <a:pt x="1435" y="1121"/>
                  <a:pt x="1407" y="1122"/>
                  <a:pt x="1380" y="1120"/>
                </a:cubicBezTo>
                <a:cubicBezTo>
                  <a:pt x="1353" y="1118"/>
                  <a:pt x="1327" y="1118"/>
                  <a:pt x="1301" y="1118"/>
                </a:cubicBezTo>
                <a:cubicBezTo>
                  <a:pt x="1253" y="1118"/>
                  <a:pt x="1253" y="1118"/>
                  <a:pt x="1253" y="1118"/>
                </a:cubicBezTo>
                <a:cubicBezTo>
                  <a:pt x="1245" y="1118"/>
                  <a:pt x="1238" y="1119"/>
                  <a:pt x="1230" y="1119"/>
                </a:cubicBezTo>
                <a:cubicBezTo>
                  <a:pt x="1225" y="1119"/>
                  <a:pt x="1218" y="1120"/>
                  <a:pt x="1213" y="1119"/>
                </a:cubicBezTo>
                <a:cubicBezTo>
                  <a:pt x="1213" y="1119"/>
                  <a:pt x="1213" y="1119"/>
                  <a:pt x="1212" y="1119"/>
                </a:cubicBezTo>
                <a:cubicBezTo>
                  <a:pt x="1212" y="1119"/>
                  <a:pt x="1212" y="1119"/>
                  <a:pt x="1211" y="1119"/>
                </a:cubicBezTo>
                <a:cubicBezTo>
                  <a:pt x="1211" y="1119"/>
                  <a:pt x="1210" y="1119"/>
                  <a:pt x="1210" y="1119"/>
                </a:cubicBezTo>
                <a:cubicBezTo>
                  <a:pt x="1191" y="1120"/>
                  <a:pt x="1173" y="1118"/>
                  <a:pt x="1154" y="1118"/>
                </a:cubicBezTo>
                <a:cubicBezTo>
                  <a:pt x="1133" y="1118"/>
                  <a:pt x="1113" y="1118"/>
                  <a:pt x="1092" y="1118"/>
                </a:cubicBezTo>
                <a:cubicBezTo>
                  <a:pt x="1071" y="1118"/>
                  <a:pt x="1051" y="1119"/>
                  <a:pt x="1031" y="1119"/>
                </a:cubicBezTo>
                <a:cubicBezTo>
                  <a:pt x="1027" y="1119"/>
                  <a:pt x="984" y="1117"/>
                  <a:pt x="979" y="1120"/>
                </a:cubicBezTo>
                <a:cubicBezTo>
                  <a:pt x="979" y="1119"/>
                  <a:pt x="978" y="1118"/>
                  <a:pt x="977" y="1118"/>
                </a:cubicBezTo>
                <a:cubicBezTo>
                  <a:pt x="977" y="1118"/>
                  <a:pt x="976" y="1118"/>
                  <a:pt x="975" y="1118"/>
                </a:cubicBezTo>
                <a:cubicBezTo>
                  <a:pt x="912" y="1118"/>
                  <a:pt x="848" y="1114"/>
                  <a:pt x="785" y="1114"/>
                </a:cubicBezTo>
                <a:cubicBezTo>
                  <a:pt x="784" y="1114"/>
                  <a:pt x="784" y="1115"/>
                  <a:pt x="783" y="1115"/>
                </a:cubicBezTo>
                <a:cubicBezTo>
                  <a:pt x="782" y="1115"/>
                  <a:pt x="781" y="1115"/>
                  <a:pt x="779" y="1115"/>
                </a:cubicBezTo>
                <a:cubicBezTo>
                  <a:pt x="773" y="1115"/>
                  <a:pt x="766" y="1115"/>
                  <a:pt x="760" y="1115"/>
                </a:cubicBezTo>
                <a:cubicBezTo>
                  <a:pt x="747" y="1116"/>
                  <a:pt x="735" y="1116"/>
                  <a:pt x="723" y="1116"/>
                </a:cubicBezTo>
                <a:cubicBezTo>
                  <a:pt x="699" y="1116"/>
                  <a:pt x="675" y="1118"/>
                  <a:pt x="652" y="1117"/>
                </a:cubicBezTo>
                <a:cubicBezTo>
                  <a:pt x="610" y="1114"/>
                  <a:pt x="567" y="1115"/>
                  <a:pt x="526" y="1119"/>
                </a:cubicBezTo>
                <a:cubicBezTo>
                  <a:pt x="525" y="1119"/>
                  <a:pt x="525" y="1120"/>
                  <a:pt x="524" y="1120"/>
                </a:cubicBezTo>
                <a:cubicBezTo>
                  <a:pt x="520" y="1120"/>
                  <a:pt x="516" y="1119"/>
                  <a:pt x="512" y="1119"/>
                </a:cubicBezTo>
                <a:cubicBezTo>
                  <a:pt x="505" y="1118"/>
                  <a:pt x="498" y="1118"/>
                  <a:pt x="491" y="1118"/>
                </a:cubicBezTo>
                <a:cubicBezTo>
                  <a:pt x="477" y="1118"/>
                  <a:pt x="462" y="1119"/>
                  <a:pt x="448" y="1119"/>
                </a:cubicBezTo>
                <a:cubicBezTo>
                  <a:pt x="433" y="1119"/>
                  <a:pt x="419" y="1119"/>
                  <a:pt x="404" y="1119"/>
                </a:cubicBezTo>
                <a:cubicBezTo>
                  <a:pt x="390" y="1119"/>
                  <a:pt x="376" y="1120"/>
                  <a:pt x="362" y="1118"/>
                </a:cubicBezTo>
                <a:cubicBezTo>
                  <a:pt x="348" y="1116"/>
                  <a:pt x="333" y="1118"/>
                  <a:pt x="320" y="1118"/>
                </a:cubicBezTo>
                <a:cubicBezTo>
                  <a:pt x="305" y="1118"/>
                  <a:pt x="291" y="1118"/>
                  <a:pt x="277" y="1120"/>
                </a:cubicBezTo>
                <a:cubicBezTo>
                  <a:pt x="272" y="1120"/>
                  <a:pt x="267" y="1122"/>
                  <a:pt x="262" y="1124"/>
                </a:cubicBezTo>
                <a:cubicBezTo>
                  <a:pt x="262" y="1124"/>
                  <a:pt x="262" y="1124"/>
                  <a:pt x="262" y="1124"/>
                </a:cubicBezTo>
                <a:close/>
                <a:moveTo>
                  <a:pt x="15" y="1423"/>
                </a:moveTo>
                <a:cubicBezTo>
                  <a:pt x="18" y="1417"/>
                  <a:pt x="23" y="1413"/>
                  <a:pt x="27" y="1407"/>
                </a:cubicBezTo>
                <a:cubicBezTo>
                  <a:pt x="35" y="1396"/>
                  <a:pt x="44" y="1384"/>
                  <a:pt x="53" y="1373"/>
                </a:cubicBezTo>
                <a:cubicBezTo>
                  <a:pt x="73" y="1352"/>
                  <a:pt x="88" y="1328"/>
                  <a:pt x="107" y="1306"/>
                </a:cubicBezTo>
                <a:cubicBezTo>
                  <a:pt x="125" y="1286"/>
                  <a:pt x="141" y="1264"/>
                  <a:pt x="158" y="1244"/>
                </a:cubicBezTo>
                <a:cubicBezTo>
                  <a:pt x="175" y="1225"/>
                  <a:pt x="187" y="1204"/>
                  <a:pt x="203" y="1185"/>
                </a:cubicBezTo>
                <a:cubicBezTo>
                  <a:pt x="205" y="1184"/>
                  <a:pt x="206" y="1183"/>
                  <a:pt x="206" y="1182"/>
                </a:cubicBezTo>
                <a:cubicBezTo>
                  <a:pt x="208" y="1179"/>
                  <a:pt x="211" y="1177"/>
                  <a:pt x="214" y="1174"/>
                </a:cubicBezTo>
                <a:cubicBezTo>
                  <a:pt x="217" y="1171"/>
                  <a:pt x="219" y="1168"/>
                  <a:pt x="222" y="1165"/>
                </a:cubicBezTo>
                <a:cubicBezTo>
                  <a:pt x="222" y="1165"/>
                  <a:pt x="222" y="1165"/>
                  <a:pt x="222" y="1164"/>
                </a:cubicBezTo>
                <a:cubicBezTo>
                  <a:pt x="222" y="1164"/>
                  <a:pt x="223" y="1164"/>
                  <a:pt x="223" y="1164"/>
                </a:cubicBezTo>
                <a:cubicBezTo>
                  <a:pt x="223" y="1163"/>
                  <a:pt x="224" y="1162"/>
                  <a:pt x="225" y="1161"/>
                </a:cubicBezTo>
                <a:cubicBezTo>
                  <a:pt x="226" y="1160"/>
                  <a:pt x="226" y="1160"/>
                  <a:pt x="226" y="1159"/>
                </a:cubicBezTo>
                <a:cubicBezTo>
                  <a:pt x="228" y="1156"/>
                  <a:pt x="232" y="1153"/>
                  <a:pt x="234" y="1150"/>
                </a:cubicBezTo>
                <a:cubicBezTo>
                  <a:pt x="239" y="1145"/>
                  <a:pt x="244" y="1139"/>
                  <a:pt x="250" y="1135"/>
                </a:cubicBezTo>
                <a:cubicBezTo>
                  <a:pt x="261" y="1127"/>
                  <a:pt x="276" y="1123"/>
                  <a:pt x="290" y="1122"/>
                </a:cubicBezTo>
                <a:cubicBezTo>
                  <a:pt x="304" y="1122"/>
                  <a:pt x="318" y="1121"/>
                  <a:pt x="331" y="1123"/>
                </a:cubicBezTo>
                <a:cubicBezTo>
                  <a:pt x="344" y="1124"/>
                  <a:pt x="358" y="1122"/>
                  <a:pt x="372" y="1123"/>
                </a:cubicBezTo>
                <a:cubicBezTo>
                  <a:pt x="385" y="1125"/>
                  <a:pt x="398" y="1123"/>
                  <a:pt x="411" y="1123"/>
                </a:cubicBezTo>
                <a:cubicBezTo>
                  <a:pt x="425" y="1123"/>
                  <a:pt x="440" y="1124"/>
                  <a:pt x="454" y="1123"/>
                </a:cubicBezTo>
                <a:cubicBezTo>
                  <a:pt x="467" y="1123"/>
                  <a:pt x="481" y="1123"/>
                  <a:pt x="494" y="1123"/>
                </a:cubicBezTo>
                <a:cubicBezTo>
                  <a:pt x="506" y="1123"/>
                  <a:pt x="520" y="1126"/>
                  <a:pt x="531" y="1123"/>
                </a:cubicBezTo>
                <a:cubicBezTo>
                  <a:pt x="531" y="1123"/>
                  <a:pt x="532" y="1123"/>
                  <a:pt x="532" y="1123"/>
                </a:cubicBezTo>
                <a:cubicBezTo>
                  <a:pt x="572" y="1119"/>
                  <a:pt x="613" y="1118"/>
                  <a:pt x="654" y="1121"/>
                </a:cubicBezTo>
                <a:cubicBezTo>
                  <a:pt x="677" y="1122"/>
                  <a:pt x="702" y="1120"/>
                  <a:pt x="726" y="1120"/>
                </a:cubicBezTo>
                <a:cubicBezTo>
                  <a:pt x="739" y="1120"/>
                  <a:pt x="751" y="1120"/>
                  <a:pt x="763" y="1119"/>
                </a:cubicBezTo>
                <a:cubicBezTo>
                  <a:pt x="770" y="1119"/>
                  <a:pt x="776" y="1119"/>
                  <a:pt x="782" y="1119"/>
                </a:cubicBezTo>
                <a:cubicBezTo>
                  <a:pt x="787" y="1119"/>
                  <a:pt x="792" y="1120"/>
                  <a:pt x="796" y="1119"/>
                </a:cubicBezTo>
                <a:cubicBezTo>
                  <a:pt x="796" y="1119"/>
                  <a:pt x="796" y="1119"/>
                  <a:pt x="797" y="1119"/>
                </a:cubicBezTo>
                <a:cubicBezTo>
                  <a:pt x="856" y="1119"/>
                  <a:pt x="916" y="1122"/>
                  <a:pt x="976" y="1122"/>
                </a:cubicBezTo>
                <a:cubicBezTo>
                  <a:pt x="981" y="1124"/>
                  <a:pt x="988" y="1123"/>
                  <a:pt x="994" y="1123"/>
                </a:cubicBezTo>
                <a:cubicBezTo>
                  <a:pt x="1024" y="1123"/>
                  <a:pt x="1024" y="1123"/>
                  <a:pt x="1024" y="1123"/>
                </a:cubicBezTo>
                <a:cubicBezTo>
                  <a:pt x="1046" y="1123"/>
                  <a:pt x="1067" y="1124"/>
                  <a:pt x="1089" y="1123"/>
                </a:cubicBezTo>
                <a:cubicBezTo>
                  <a:pt x="1130" y="1121"/>
                  <a:pt x="1171" y="1125"/>
                  <a:pt x="1212" y="1123"/>
                </a:cubicBezTo>
                <a:cubicBezTo>
                  <a:pt x="1221" y="1125"/>
                  <a:pt x="1233" y="1123"/>
                  <a:pt x="1242" y="1123"/>
                </a:cubicBezTo>
                <a:cubicBezTo>
                  <a:pt x="1258" y="1123"/>
                  <a:pt x="1273" y="1123"/>
                  <a:pt x="1289" y="1123"/>
                </a:cubicBezTo>
                <a:cubicBezTo>
                  <a:pt x="1317" y="1123"/>
                  <a:pt x="1345" y="1123"/>
                  <a:pt x="1373" y="1123"/>
                </a:cubicBezTo>
                <a:cubicBezTo>
                  <a:pt x="1384" y="1123"/>
                  <a:pt x="1396" y="1125"/>
                  <a:pt x="1407" y="1126"/>
                </a:cubicBezTo>
                <a:cubicBezTo>
                  <a:pt x="1421" y="1127"/>
                  <a:pt x="1436" y="1126"/>
                  <a:pt x="1450" y="1126"/>
                </a:cubicBezTo>
                <a:cubicBezTo>
                  <a:pt x="1465" y="1126"/>
                  <a:pt x="1479" y="1126"/>
                  <a:pt x="1494" y="1126"/>
                </a:cubicBezTo>
                <a:cubicBezTo>
                  <a:pt x="1502" y="1125"/>
                  <a:pt x="1509" y="1125"/>
                  <a:pt x="1517" y="1125"/>
                </a:cubicBezTo>
                <a:cubicBezTo>
                  <a:pt x="1521" y="1125"/>
                  <a:pt x="1524" y="1125"/>
                  <a:pt x="1528" y="1126"/>
                </a:cubicBezTo>
                <a:cubicBezTo>
                  <a:pt x="1530" y="1126"/>
                  <a:pt x="1534" y="1125"/>
                  <a:pt x="1536" y="1125"/>
                </a:cubicBezTo>
                <a:cubicBezTo>
                  <a:pt x="1537" y="1125"/>
                  <a:pt x="1538" y="1125"/>
                  <a:pt x="1538" y="1125"/>
                </a:cubicBezTo>
                <a:cubicBezTo>
                  <a:pt x="1539" y="1126"/>
                  <a:pt x="1539" y="1126"/>
                  <a:pt x="1540" y="1126"/>
                </a:cubicBezTo>
                <a:cubicBezTo>
                  <a:pt x="1540" y="1126"/>
                  <a:pt x="1541" y="1126"/>
                  <a:pt x="1542" y="1126"/>
                </a:cubicBezTo>
                <a:cubicBezTo>
                  <a:pt x="1554" y="1126"/>
                  <a:pt x="1565" y="1125"/>
                  <a:pt x="1577" y="1125"/>
                </a:cubicBezTo>
                <a:cubicBezTo>
                  <a:pt x="1600" y="1127"/>
                  <a:pt x="1624" y="1126"/>
                  <a:pt x="1647" y="1126"/>
                </a:cubicBezTo>
                <a:cubicBezTo>
                  <a:pt x="1667" y="1126"/>
                  <a:pt x="1686" y="1126"/>
                  <a:pt x="1705" y="1126"/>
                </a:cubicBezTo>
                <a:cubicBezTo>
                  <a:pt x="1723" y="1125"/>
                  <a:pt x="1743" y="1123"/>
                  <a:pt x="1761" y="1126"/>
                </a:cubicBezTo>
                <a:cubicBezTo>
                  <a:pt x="1762" y="1126"/>
                  <a:pt x="1762" y="1126"/>
                  <a:pt x="1762" y="1125"/>
                </a:cubicBezTo>
                <a:cubicBezTo>
                  <a:pt x="1770" y="1127"/>
                  <a:pt x="1779" y="1125"/>
                  <a:pt x="1786" y="1125"/>
                </a:cubicBezTo>
                <a:cubicBezTo>
                  <a:pt x="1797" y="1125"/>
                  <a:pt x="1808" y="1125"/>
                  <a:pt x="1819" y="1125"/>
                </a:cubicBezTo>
                <a:cubicBezTo>
                  <a:pt x="1861" y="1125"/>
                  <a:pt x="1861" y="1125"/>
                  <a:pt x="1861" y="1125"/>
                </a:cubicBezTo>
                <a:cubicBezTo>
                  <a:pt x="1871" y="1125"/>
                  <a:pt x="1880" y="1123"/>
                  <a:pt x="1890" y="1123"/>
                </a:cubicBezTo>
                <a:cubicBezTo>
                  <a:pt x="1911" y="1123"/>
                  <a:pt x="1936" y="1118"/>
                  <a:pt x="1951" y="1136"/>
                </a:cubicBezTo>
                <a:cubicBezTo>
                  <a:pt x="1960" y="1146"/>
                  <a:pt x="1967" y="1156"/>
                  <a:pt x="1975" y="1166"/>
                </a:cubicBezTo>
                <a:cubicBezTo>
                  <a:pt x="1979" y="1171"/>
                  <a:pt x="1984" y="1175"/>
                  <a:pt x="1988" y="1180"/>
                </a:cubicBezTo>
                <a:cubicBezTo>
                  <a:pt x="1988" y="1181"/>
                  <a:pt x="1993" y="1186"/>
                  <a:pt x="1996" y="1190"/>
                </a:cubicBezTo>
                <a:cubicBezTo>
                  <a:pt x="1996" y="1190"/>
                  <a:pt x="1997" y="1191"/>
                  <a:pt x="1997" y="1191"/>
                </a:cubicBezTo>
                <a:cubicBezTo>
                  <a:pt x="1998" y="1192"/>
                  <a:pt x="1998" y="1193"/>
                  <a:pt x="1999" y="1194"/>
                </a:cubicBezTo>
                <a:cubicBezTo>
                  <a:pt x="1999" y="1195"/>
                  <a:pt x="2000" y="1195"/>
                  <a:pt x="2000" y="1195"/>
                </a:cubicBezTo>
                <a:cubicBezTo>
                  <a:pt x="2014" y="1211"/>
                  <a:pt x="2028" y="1226"/>
                  <a:pt x="2040" y="1243"/>
                </a:cubicBezTo>
                <a:cubicBezTo>
                  <a:pt x="2054" y="1262"/>
                  <a:pt x="2067" y="1281"/>
                  <a:pt x="2082" y="1299"/>
                </a:cubicBezTo>
                <a:cubicBezTo>
                  <a:pt x="2089" y="1307"/>
                  <a:pt x="2096" y="1316"/>
                  <a:pt x="2103" y="1325"/>
                </a:cubicBezTo>
                <a:cubicBezTo>
                  <a:pt x="2111" y="1333"/>
                  <a:pt x="2116" y="1343"/>
                  <a:pt x="2123" y="1352"/>
                </a:cubicBezTo>
                <a:cubicBezTo>
                  <a:pt x="2130" y="1361"/>
                  <a:pt x="2135" y="1371"/>
                  <a:pt x="2142" y="1380"/>
                </a:cubicBezTo>
                <a:cubicBezTo>
                  <a:pt x="2145" y="1384"/>
                  <a:pt x="2147" y="1388"/>
                  <a:pt x="2150" y="1392"/>
                </a:cubicBezTo>
                <a:cubicBezTo>
                  <a:pt x="2152" y="1394"/>
                  <a:pt x="2159" y="1401"/>
                  <a:pt x="2159" y="1402"/>
                </a:cubicBezTo>
                <a:cubicBezTo>
                  <a:pt x="2159" y="1403"/>
                  <a:pt x="2159" y="1404"/>
                  <a:pt x="2160" y="1404"/>
                </a:cubicBezTo>
                <a:cubicBezTo>
                  <a:pt x="2163" y="1408"/>
                  <a:pt x="2166" y="1411"/>
                  <a:pt x="2169" y="1414"/>
                </a:cubicBezTo>
                <a:cubicBezTo>
                  <a:pt x="2172" y="1417"/>
                  <a:pt x="2175" y="1420"/>
                  <a:pt x="2178" y="1424"/>
                </a:cubicBezTo>
                <a:cubicBezTo>
                  <a:pt x="2179" y="1425"/>
                  <a:pt x="2185" y="1429"/>
                  <a:pt x="2186" y="1432"/>
                </a:cubicBezTo>
                <a:cubicBezTo>
                  <a:pt x="2186" y="1432"/>
                  <a:pt x="2186" y="1432"/>
                  <a:pt x="2186" y="1433"/>
                </a:cubicBezTo>
                <a:cubicBezTo>
                  <a:pt x="2186" y="1433"/>
                  <a:pt x="2186" y="1433"/>
                  <a:pt x="2186" y="1434"/>
                </a:cubicBezTo>
                <a:cubicBezTo>
                  <a:pt x="2186" y="1434"/>
                  <a:pt x="2186" y="1434"/>
                  <a:pt x="2185" y="1434"/>
                </a:cubicBezTo>
                <a:cubicBezTo>
                  <a:pt x="2181" y="1436"/>
                  <a:pt x="2163" y="1435"/>
                  <a:pt x="2161" y="1435"/>
                </a:cubicBezTo>
                <a:cubicBezTo>
                  <a:pt x="2151" y="1435"/>
                  <a:pt x="2141" y="1436"/>
                  <a:pt x="2131" y="1435"/>
                </a:cubicBezTo>
                <a:cubicBezTo>
                  <a:pt x="2113" y="1435"/>
                  <a:pt x="2094" y="1435"/>
                  <a:pt x="2076" y="1434"/>
                </a:cubicBezTo>
                <a:cubicBezTo>
                  <a:pt x="2058" y="1433"/>
                  <a:pt x="2039" y="1435"/>
                  <a:pt x="2021" y="1435"/>
                </a:cubicBezTo>
                <a:cubicBezTo>
                  <a:pt x="2016" y="1434"/>
                  <a:pt x="2011" y="1434"/>
                  <a:pt x="2006" y="1434"/>
                </a:cubicBezTo>
                <a:cubicBezTo>
                  <a:pt x="2006" y="1434"/>
                  <a:pt x="2006" y="1434"/>
                  <a:pt x="2006" y="1434"/>
                </a:cubicBezTo>
                <a:cubicBezTo>
                  <a:pt x="2003" y="1434"/>
                  <a:pt x="2001" y="1434"/>
                  <a:pt x="1998" y="1434"/>
                </a:cubicBezTo>
                <a:cubicBezTo>
                  <a:pt x="1997" y="1434"/>
                  <a:pt x="1996" y="1434"/>
                  <a:pt x="1996" y="1434"/>
                </a:cubicBezTo>
                <a:cubicBezTo>
                  <a:pt x="1990" y="1434"/>
                  <a:pt x="1984" y="1433"/>
                  <a:pt x="1979" y="1434"/>
                </a:cubicBezTo>
                <a:cubicBezTo>
                  <a:pt x="1955" y="1434"/>
                  <a:pt x="1929" y="1433"/>
                  <a:pt x="1906" y="1434"/>
                </a:cubicBezTo>
                <a:cubicBezTo>
                  <a:pt x="1886" y="1435"/>
                  <a:pt x="1865" y="1435"/>
                  <a:pt x="1845" y="1435"/>
                </a:cubicBezTo>
                <a:cubicBezTo>
                  <a:pt x="1825" y="1435"/>
                  <a:pt x="1804" y="1433"/>
                  <a:pt x="1784" y="1435"/>
                </a:cubicBezTo>
                <a:cubicBezTo>
                  <a:pt x="1784" y="1435"/>
                  <a:pt x="1784" y="1435"/>
                  <a:pt x="1784" y="1436"/>
                </a:cubicBezTo>
                <a:cubicBezTo>
                  <a:pt x="1741" y="1434"/>
                  <a:pt x="1699" y="1437"/>
                  <a:pt x="1657" y="1435"/>
                </a:cubicBezTo>
                <a:cubicBezTo>
                  <a:pt x="1613" y="1432"/>
                  <a:pt x="1570" y="1435"/>
                  <a:pt x="1526" y="1435"/>
                </a:cubicBezTo>
                <a:cubicBezTo>
                  <a:pt x="1526" y="1435"/>
                  <a:pt x="1525" y="1436"/>
                  <a:pt x="1525" y="1436"/>
                </a:cubicBezTo>
                <a:cubicBezTo>
                  <a:pt x="1516" y="1436"/>
                  <a:pt x="1507" y="1435"/>
                  <a:pt x="1498" y="1436"/>
                </a:cubicBezTo>
                <a:cubicBezTo>
                  <a:pt x="1486" y="1436"/>
                  <a:pt x="1474" y="1434"/>
                  <a:pt x="1461" y="1435"/>
                </a:cubicBezTo>
                <a:cubicBezTo>
                  <a:pt x="1437" y="1437"/>
                  <a:pt x="1412" y="1432"/>
                  <a:pt x="1388" y="1435"/>
                </a:cubicBezTo>
                <a:cubicBezTo>
                  <a:pt x="1378" y="1436"/>
                  <a:pt x="1367" y="1434"/>
                  <a:pt x="1357" y="1434"/>
                </a:cubicBezTo>
                <a:cubicBezTo>
                  <a:pt x="1344" y="1433"/>
                  <a:pt x="1332" y="1435"/>
                  <a:pt x="1320" y="1435"/>
                </a:cubicBezTo>
                <a:cubicBezTo>
                  <a:pt x="1307" y="1435"/>
                  <a:pt x="1294" y="1436"/>
                  <a:pt x="1282" y="1435"/>
                </a:cubicBezTo>
                <a:cubicBezTo>
                  <a:pt x="1273" y="1434"/>
                  <a:pt x="1261" y="1433"/>
                  <a:pt x="1252" y="1435"/>
                </a:cubicBezTo>
                <a:cubicBezTo>
                  <a:pt x="1236" y="1435"/>
                  <a:pt x="1220" y="1433"/>
                  <a:pt x="1204" y="1433"/>
                </a:cubicBezTo>
                <a:cubicBezTo>
                  <a:pt x="1185" y="1433"/>
                  <a:pt x="1166" y="1433"/>
                  <a:pt x="1146" y="1433"/>
                </a:cubicBezTo>
                <a:cubicBezTo>
                  <a:pt x="1127" y="1433"/>
                  <a:pt x="1107" y="1431"/>
                  <a:pt x="1088" y="1432"/>
                </a:cubicBezTo>
                <a:cubicBezTo>
                  <a:pt x="1079" y="1433"/>
                  <a:pt x="1071" y="1432"/>
                  <a:pt x="1063" y="1432"/>
                </a:cubicBezTo>
                <a:cubicBezTo>
                  <a:pt x="1055" y="1432"/>
                  <a:pt x="1046" y="1434"/>
                  <a:pt x="1039" y="1433"/>
                </a:cubicBezTo>
                <a:cubicBezTo>
                  <a:pt x="1038" y="1432"/>
                  <a:pt x="1037" y="1433"/>
                  <a:pt x="1037" y="1433"/>
                </a:cubicBezTo>
                <a:cubicBezTo>
                  <a:pt x="1033" y="1433"/>
                  <a:pt x="1028" y="1432"/>
                  <a:pt x="1024" y="1432"/>
                </a:cubicBezTo>
                <a:cubicBezTo>
                  <a:pt x="1013" y="1432"/>
                  <a:pt x="1002" y="1433"/>
                  <a:pt x="991" y="1432"/>
                </a:cubicBezTo>
                <a:cubicBezTo>
                  <a:pt x="968" y="1432"/>
                  <a:pt x="945" y="1431"/>
                  <a:pt x="921" y="1431"/>
                </a:cubicBezTo>
                <a:cubicBezTo>
                  <a:pt x="900" y="1431"/>
                  <a:pt x="879" y="1434"/>
                  <a:pt x="858" y="1433"/>
                </a:cubicBezTo>
                <a:cubicBezTo>
                  <a:pt x="837" y="1432"/>
                  <a:pt x="815" y="1432"/>
                  <a:pt x="794" y="1432"/>
                </a:cubicBezTo>
                <a:cubicBezTo>
                  <a:pt x="793" y="1432"/>
                  <a:pt x="793" y="1432"/>
                  <a:pt x="792" y="1433"/>
                </a:cubicBezTo>
                <a:cubicBezTo>
                  <a:pt x="754" y="1433"/>
                  <a:pt x="715" y="1432"/>
                  <a:pt x="677" y="1432"/>
                </a:cubicBezTo>
                <a:cubicBezTo>
                  <a:pt x="656" y="1432"/>
                  <a:pt x="635" y="1433"/>
                  <a:pt x="614" y="1432"/>
                </a:cubicBezTo>
                <a:cubicBezTo>
                  <a:pt x="595" y="1432"/>
                  <a:pt x="574" y="1433"/>
                  <a:pt x="555" y="1431"/>
                </a:cubicBezTo>
                <a:cubicBezTo>
                  <a:pt x="555" y="1431"/>
                  <a:pt x="555" y="1431"/>
                  <a:pt x="554" y="1431"/>
                </a:cubicBezTo>
                <a:cubicBezTo>
                  <a:pt x="554" y="1431"/>
                  <a:pt x="554" y="1431"/>
                  <a:pt x="554" y="1431"/>
                </a:cubicBezTo>
                <a:cubicBezTo>
                  <a:pt x="554" y="1431"/>
                  <a:pt x="554" y="1431"/>
                  <a:pt x="554" y="1431"/>
                </a:cubicBezTo>
                <a:cubicBezTo>
                  <a:pt x="554" y="1431"/>
                  <a:pt x="554" y="1431"/>
                  <a:pt x="554" y="1431"/>
                </a:cubicBezTo>
                <a:cubicBezTo>
                  <a:pt x="512" y="1431"/>
                  <a:pt x="470" y="1432"/>
                  <a:pt x="428" y="1432"/>
                </a:cubicBezTo>
                <a:cubicBezTo>
                  <a:pt x="381" y="1432"/>
                  <a:pt x="335" y="1435"/>
                  <a:pt x="289" y="1435"/>
                </a:cubicBezTo>
                <a:cubicBezTo>
                  <a:pt x="288" y="1435"/>
                  <a:pt x="288" y="1435"/>
                  <a:pt x="288" y="1435"/>
                </a:cubicBezTo>
                <a:cubicBezTo>
                  <a:pt x="261" y="1434"/>
                  <a:pt x="234" y="1430"/>
                  <a:pt x="207" y="1430"/>
                </a:cubicBezTo>
                <a:cubicBezTo>
                  <a:pt x="189" y="1430"/>
                  <a:pt x="171" y="1428"/>
                  <a:pt x="153" y="1429"/>
                </a:cubicBezTo>
                <a:cubicBezTo>
                  <a:pt x="145" y="1429"/>
                  <a:pt x="137" y="1430"/>
                  <a:pt x="128" y="1430"/>
                </a:cubicBezTo>
                <a:cubicBezTo>
                  <a:pt x="125" y="1431"/>
                  <a:pt x="123" y="1431"/>
                  <a:pt x="120" y="1431"/>
                </a:cubicBezTo>
                <a:cubicBezTo>
                  <a:pt x="120" y="1431"/>
                  <a:pt x="120" y="1431"/>
                  <a:pt x="120" y="1431"/>
                </a:cubicBezTo>
                <a:cubicBezTo>
                  <a:pt x="115" y="1431"/>
                  <a:pt x="110" y="1431"/>
                  <a:pt x="106" y="1431"/>
                </a:cubicBezTo>
                <a:cubicBezTo>
                  <a:pt x="105" y="1431"/>
                  <a:pt x="104" y="1431"/>
                  <a:pt x="103" y="1431"/>
                </a:cubicBezTo>
                <a:cubicBezTo>
                  <a:pt x="102" y="1431"/>
                  <a:pt x="102" y="1431"/>
                  <a:pt x="102" y="1431"/>
                </a:cubicBezTo>
                <a:cubicBezTo>
                  <a:pt x="88" y="1432"/>
                  <a:pt x="74" y="1432"/>
                  <a:pt x="60" y="1433"/>
                </a:cubicBezTo>
                <a:cubicBezTo>
                  <a:pt x="51" y="1433"/>
                  <a:pt x="42" y="1433"/>
                  <a:pt x="32" y="1434"/>
                </a:cubicBezTo>
                <a:cubicBezTo>
                  <a:pt x="28" y="1435"/>
                  <a:pt x="24" y="1434"/>
                  <a:pt x="21" y="1435"/>
                </a:cubicBezTo>
                <a:cubicBezTo>
                  <a:pt x="18" y="1435"/>
                  <a:pt x="4" y="1437"/>
                  <a:pt x="10" y="1430"/>
                </a:cubicBezTo>
                <a:cubicBezTo>
                  <a:pt x="10" y="1430"/>
                  <a:pt x="10" y="1430"/>
                  <a:pt x="10" y="1430"/>
                </a:cubicBezTo>
                <a:cubicBezTo>
                  <a:pt x="12" y="1428"/>
                  <a:pt x="13" y="1425"/>
                  <a:pt x="15" y="1423"/>
                </a:cubicBezTo>
                <a:close/>
                <a:moveTo>
                  <a:pt x="2175" y="1474"/>
                </a:moveTo>
                <a:cubicBezTo>
                  <a:pt x="2165" y="1481"/>
                  <a:pt x="2149" y="1482"/>
                  <a:pt x="2136" y="1482"/>
                </a:cubicBezTo>
                <a:cubicBezTo>
                  <a:pt x="2136" y="1482"/>
                  <a:pt x="2136" y="1483"/>
                  <a:pt x="2135" y="1483"/>
                </a:cubicBezTo>
                <a:cubicBezTo>
                  <a:pt x="2104" y="1483"/>
                  <a:pt x="2072" y="1486"/>
                  <a:pt x="2040" y="1486"/>
                </a:cubicBezTo>
                <a:cubicBezTo>
                  <a:pt x="2000" y="1485"/>
                  <a:pt x="1960" y="1481"/>
                  <a:pt x="1919" y="1483"/>
                </a:cubicBezTo>
                <a:cubicBezTo>
                  <a:pt x="1884" y="1485"/>
                  <a:pt x="1849" y="1484"/>
                  <a:pt x="1814" y="1484"/>
                </a:cubicBezTo>
                <a:cubicBezTo>
                  <a:pt x="1781" y="1484"/>
                  <a:pt x="1749" y="1482"/>
                  <a:pt x="1716" y="1486"/>
                </a:cubicBezTo>
                <a:cubicBezTo>
                  <a:pt x="1716" y="1486"/>
                  <a:pt x="1716" y="1486"/>
                  <a:pt x="1715" y="1486"/>
                </a:cubicBezTo>
                <a:cubicBezTo>
                  <a:pt x="1703" y="1488"/>
                  <a:pt x="1688" y="1488"/>
                  <a:pt x="1675" y="1487"/>
                </a:cubicBezTo>
                <a:cubicBezTo>
                  <a:pt x="1661" y="1487"/>
                  <a:pt x="1647" y="1487"/>
                  <a:pt x="1634" y="1487"/>
                </a:cubicBezTo>
                <a:cubicBezTo>
                  <a:pt x="1620" y="1488"/>
                  <a:pt x="1606" y="1485"/>
                  <a:pt x="1592" y="1485"/>
                </a:cubicBezTo>
                <a:cubicBezTo>
                  <a:pt x="1575" y="1485"/>
                  <a:pt x="1559" y="1485"/>
                  <a:pt x="1542" y="1485"/>
                </a:cubicBezTo>
                <a:cubicBezTo>
                  <a:pt x="1506" y="1485"/>
                  <a:pt x="1469" y="1486"/>
                  <a:pt x="1433" y="1486"/>
                </a:cubicBezTo>
                <a:cubicBezTo>
                  <a:pt x="1419" y="1486"/>
                  <a:pt x="1404" y="1484"/>
                  <a:pt x="1389" y="1486"/>
                </a:cubicBezTo>
                <a:cubicBezTo>
                  <a:pt x="1382" y="1487"/>
                  <a:pt x="1374" y="1486"/>
                  <a:pt x="1367" y="1486"/>
                </a:cubicBezTo>
                <a:cubicBezTo>
                  <a:pt x="1362" y="1486"/>
                  <a:pt x="1355" y="1487"/>
                  <a:pt x="1349" y="1486"/>
                </a:cubicBezTo>
                <a:cubicBezTo>
                  <a:pt x="1349" y="1486"/>
                  <a:pt x="1348" y="1485"/>
                  <a:pt x="1348" y="1486"/>
                </a:cubicBezTo>
                <a:cubicBezTo>
                  <a:pt x="1321" y="1489"/>
                  <a:pt x="1294" y="1487"/>
                  <a:pt x="1267" y="1487"/>
                </a:cubicBezTo>
                <a:cubicBezTo>
                  <a:pt x="1253" y="1487"/>
                  <a:pt x="1238" y="1489"/>
                  <a:pt x="1224" y="1487"/>
                </a:cubicBezTo>
                <a:cubicBezTo>
                  <a:pt x="1211" y="1486"/>
                  <a:pt x="1197" y="1488"/>
                  <a:pt x="1183" y="1487"/>
                </a:cubicBezTo>
                <a:cubicBezTo>
                  <a:pt x="1170" y="1486"/>
                  <a:pt x="1156" y="1486"/>
                  <a:pt x="1143" y="1486"/>
                </a:cubicBezTo>
                <a:cubicBezTo>
                  <a:pt x="1128" y="1486"/>
                  <a:pt x="1113" y="1485"/>
                  <a:pt x="1098" y="1485"/>
                </a:cubicBezTo>
                <a:cubicBezTo>
                  <a:pt x="1084" y="1485"/>
                  <a:pt x="1070" y="1485"/>
                  <a:pt x="1055" y="1485"/>
                </a:cubicBezTo>
                <a:cubicBezTo>
                  <a:pt x="1049" y="1485"/>
                  <a:pt x="1042" y="1485"/>
                  <a:pt x="1035" y="1486"/>
                </a:cubicBezTo>
                <a:cubicBezTo>
                  <a:pt x="1032" y="1486"/>
                  <a:pt x="1025" y="1487"/>
                  <a:pt x="1020" y="1486"/>
                </a:cubicBezTo>
                <a:cubicBezTo>
                  <a:pt x="1020" y="1486"/>
                  <a:pt x="1020" y="1485"/>
                  <a:pt x="1019" y="1485"/>
                </a:cubicBezTo>
                <a:cubicBezTo>
                  <a:pt x="1018" y="1485"/>
                  <a:pt x="1018" y="1485"/>
                  <a:pt x="1018" y="1485"/>
                </a:cubicBezTo>
                <a:cubicBezTo>
                  <a:pt x="1017" y="1485"/>
                  <a:pt x="1017" y="1485"/>
                  <a:pt x="1016" y="1485"/>
                </a:cubicBezTo>
                <a:cubicBezTo>
                  <a:pt x="953" y="1485"/>
                  <a:pt x="889" y="1484"/>
                  <a:pt x="826" y="1486"/>
                </a:cubicBezTo>
                <a:cubicBezTo>
                  <a:pt x="794" y="1486"/>
                  <a:pt x="762" y="1486"/>
                  <a:pt x="730" y="1485"/>
                </a:cubicBezTo>
                <a:cubicBezTo>
                  <a:pt x="723" y="1485"/>
                  <a:pt x="715" y="1486"/>
                  <a:pt x="708" y="1486"/>
                </a:cubicBezTo>
                <a:cubicBezTo>
                  <a:pt x="702" y="1487"/>
                  <a:pt x="695" y="1486"/>
                  <a:pt x="689" y="1487"/>
                </a:cubicBezTo>
                <a:cubicBezTo>
                  <a:pt x="676" y="1488"/>
                  <a:pt x="664" y="1487"/>
                  <a:pt x="651" y="1487"/>
                </a:cubicBezTo>
                <a:cubicBezTo>
                  <a:pt x="651" y="1487"/>
                  <a:pt x="651" y="1487"/>
                  <a:pt x="651" y="1487"/>
                </a:cubicBezTo>
                <a:cubicBezTo>
                  <a:pt x="639" y="1487"/>
                  <a:pt x="626" y="1486"/>
                  <a:pt x="613" y="1486"/>
                </a:cubicBezTo>
                <a:cubicBezTo>
                  <a:pt x="597" y="1487"/>
                  <a:pt x="581" y="1486"/>
                  <a:pt x="564" y="1486"/>
                </a:cubicBezTo>
                <a:cubicBezTo>
                  <a:pt x="534" y="1484"/>
                  <a:pt x="504" y="1487"/>
                  <a:pt x="474" y="1487"/>
                </a:cubicBezTo>
                <a:cubicBezTo>
                  <a:pt x="442" y="1487"/>
                  <a:pt x="410" y="1484"/>
                  <a:pt x="378" y="1484"/>
                </a:cubicBezTo>
                <a:cubicBezTo>
                  <a:pt x="350" y="1484"/>
                  <a:pt x="323" y="1484"/>
                  <a:pt x="295" y="1485"/>
                </a:cubicBezTo>
                <a:cubicBezTo>
                  <a:pt x="295" y="1485"/>
                  <a:pt x="294" y="1485"/>
                  <a:pt x="294" y="1486"/>
                </a:cubicBezTo>
                <a:cubicBezTo>
                  <a:pt x="283" y="1485"/>
                  <a:pt x="273" y="1485"/>
                  <a:pt x="262" y="1485"/>
                </a:cubicBezTo>
                <a:cubicBezTo>
                  <a:pt x="250" y="1485"/>
                  <a:pt x="237" y="1483"/>
                  <a:pt x="224" y="1484"/>
                </a:cubicBezTo>
                <a:cubicBezTo>
                  <a:pt x="211" y="1485"/>
                  <a:pt x="198" y="1484"/>
                  <a:pt x="186" y="1485"/>
                </a:cubicBezTo>
                <a:cubicBezTo>
                  <a:pt x="171" y="1485"/>
                  <a:pt x="155" y="1485"/>
                  <a:pt x="140" y="1485"/>
                </a:cubicBezTo>
                <a:cubicBezTo>
                  <a:pt x="114" y="1485"/>
                  <a:pt x="87" y="1489"/>
                  <a:pt x="61" y="1486"/>
                </a:cubicBezTo>
                <a:cubicBezTo>
                  <a:pt x="49" y="1484"/>
                  <a:pt x="36" y="1484"/>
                  <a:pt x="23" y="1481"/>
                </a:cubicBezTo>
                <a:cubicBezTo>
                  <a:pt x="11" y="1477"/>
                  <a:pt x="8" y="1465"/>
                  <a:pt x="7" y="1454"/>
                </a:cubicBezTo>
                <a:cubicBezTo>
                  <a:pt x="6" y="1450"/>
                  <a:pt x="5" y="1444"/>
                  <a:pt x="6" y="1439"/>
                </a:cubicBezTo>
                <a:cubicBezTo>
                  <a:pt x="16" y="1441"/>
                  <a:pt x="28" y="1439"/>
                  <a:pt x="38" y="1438"/>
                </a:cubicBezTo>
                <a:cubicBezTo>
                  <a:pt x="60" y="1436"/>
                  <a:pt x="83" y="1436"/>
                  <a:pt x="105" y="1436"/>
                </a:cubicBezTo>
                <a:cubicBezTo>
                  <a:pt x="119" y="1437"/>
                  <a:pt x="134" y="1433"/>
                  <a:pt x="148" y="1433"/>
                </a:cubicBezTo>
                <a:cubicBezTo>
                  <a:pt x="166" y="1433"/>
                  <a:pt x="185" y="1434"/>
                  <a:pt x="203" y="1434"/>
                </a:cubicBezTo>
                <a:cubicBezTo>
                  <a:pt x="234" y="1434"/>
                  <a:pt x="264" y="1439"/>
                  <a:pt x="294" y="1439"/>
                </a:cubicBezTo>
                <a:cubicBezTo>
                  <a:pt x="294" y="1439"/>
                  <a:pt x="295" y="1439"/>
                  <a:pt x="295" y="1439"/>
                </a:cubicBezTo>
                <a:cubicBezTo>
                  <a:pt x="338" y="1438"/>
                  <a:pt x="381" y="1436"/>
                  <a:pt x="424" y="1436"/>
                </a:cubicBezTo>
                <a:cubicBezTo>
                  <a:pt x="467" y="1436"/>
                  <a:pt x="511" y="1436"/>
                  <a:pt x="554" y="1436"/>
                </a:cubicBezTo>
                <a:cubicBezTo>
                  <a:pt x="572" y="1437"/>
                  <a:pt x="591" y="1436"/>
                  <a:pt x="610" y="1436"/>
                </a:cubicBezTo>
                <a:cubicBezTo>
                  <a:pt x="632" y="1437"/>
                  <a:pt x="653" y="1435"/>
                  <a:pt x="674" y="1436"/>
                </a:cubicBezTo>
                <a:cubicBezTo>
                  <a:pt x="714" y="1437"/>
                  <a:pt x="755" y="1437"/>
                  <a:pt x="795" y="1437"/>
                </a:cubicBezTo>
                <a:cubicBezTo>
                  <a:pt x="796" y="1437"/>
                  <a:pt x="796" y="1437"/>
                  <a:pt x="796" y="1436"/>
                </a:cubicBezTo>
                <a:cubicBezTo>
                  <a:pt x="838" y="1437"/>
                  <a:pt x="880" y="1438"/>
                  <a:pt x="921" y="1436"/>
                </a:cubicBezTo>
                <a:cubicBezTo>
                  <a:pt x="944" y="1434"/>
                  <a:pt x="968" y="1435"/>
                  <a:pt x="991" y="1437"/>
                </a:cubicBezTo>
                <a:cubicBezTo>
                  <a:pt x="1002" y="1438"/>
                  <a:pt x="1013" y="1436"/>
                  <a:pt x="1024" y="1436"/>
                </a:cubicBezTo>
                <a:cubicBezTo>
                  <a:pt x="1030" y="1436"/>
                  <a:pt x="1037" y="1438"/>
                  <a:pt x="1042" y="1437"/>
                </a:cubicBezTo>
                <a:cubicBezTo>
                  <a:pt x="1055" y="1439"/>
                  <a:pt x="1070" y="1437"/>
                  <a:pt x="1082" y="1436"/>
                </a:cubicBezTo>
                <a:cubicBezTo>
                  <a:pt x="1102" y="1436"/>
                  <a:pt x="1122" y="1436"/>
                  <a:pt x="1142" y="1437"/>
                </a:cubicBezTo>
                <a:cubicBezTo>
                  <a:pt x="1162" y="1438"/>
                  <a:pt x="1181" y="1437"/>
                  <a:pt x="1200" y="1437"/>
                </a:cubicBezTo>
                <a:cubicBezTo>
                  <a:pt x="1218" y="1437"/>
                  <a:pt x="1235" y="1439"/>
                  <a:pt x="1252" y="1439"/>
                </a:cubicBezTo>
                <a:cubicBezTo>
                  <a:pt x="1252" y="1439"/>
                  <a:pt x="1252" y="1439"/>
                  <a:pt x="1252" y="1439"/>
                </a:cubicBezTo>
                <a:cubicBezTo>
                  <a:pt x="1253" y="1439"/>
                  <a:pt x="1253" y="1439"/>
                  <a:pt x="1253" y="1439"/>
                </a:cubicBezTo>
                <a:cubicBezTo>
                  <a:pt x="1253" y="1439"/>
                  <a:pt x="1253" y="1439"/>
                  <a:pt x="1254" y="1439"/>
                </a:cubicBezTo>
                <a:cubicBezTo>
                  <a:pt x="1263" y="1437"/>
                  <a:pt x="1275" y="1438"/>
                  <a:pt x="1284" y="1439"/>
                </a:cubicBezTo>
                <a:cubicBezTo>
                  <a:pt x="1297" y="1440"/>
                  <a:pt x="1310" y="1439"/>
                  <a:pt x="1322" y="1439"/>
                </a:cubicBezTo>
                <a:cubicBezTo>
                  <a:pt x="1334" y="1439"/>
                  <a:pt x="1345" y="1437"/>
                  <a:pt x="1357" y="1438"/>
                </a:cubicBezTo>
                <a:cubicBezTo>
                  <a:pt x="1368" y="1439"/>
                  <a:pt x="1379" y="1440"/>
                  <a:pt x="1390" y="1439"/>
                </a:cubicBezTo>
                <a:cubicBezTo>
                  <a:pt x="1414" y="1436"/>
                  <a:pt x="1438" y="1441"/>
                  <a:pt x="1461" y="1439"/>
                </a:cubicBezTo>
                <a:cubicBezTo>
                  <a:pt x="1473" y="1438"/>
                  <a:pt x="1485" y="1440"/>
                  <a:pt x="1496" y="1440"/>
                </a:cubicBezTo>
                <a:cubicBezTo>
                  <a:pt x="1506" y="1440"/>
                  <a:pt x="1517" y="1440"/>
                  <a:pt x="1527" y="1440"/>
                </a:cubicBezTo>
                <a:cubicBezTo>
                  <a:pt x="1528" y="1440"/>
                  <a:pt x="1528" y="1440"/>
                  <a:pt x="1528" y="1440"/>
                </a:cubicBezTo>
                <a:cubicBezTo>
                  <a:pt x="1548" y="1439"/>
                  <a:pt x="1569" y="1439"/>
                  <a:pt x="1588" y="1438"/>
                </a:cubicBezTo>
                <a:cubicBezTo>
                  <a:pt x="1610" y="1437"/>
                  <a:pt x="1632" y="1438"/>
                  <a:pt x="1654" y="1439"/>
                </a:cubicBezTo>
                <a:cubicBezTo>
                  <a:pt x="1698" y="1441"/>
                  <a:pt x="1742" y="1438"/>
                  <a:pt x="1786" y="1440"/>
                </a:cubicBezTo>
                <a:cubicBezTo>
                  <a:pt x="1787" y="1440"/>
                  <a:pt x="1787" y="1440"/>
                  <a:pt x="1788" y="1439"/>
                </a:cubicBezTo>
                <a:cubicBezTo>
                  <a:pt x="1805" y="1437"/>
                  <a:pt x="1823" y="1439"/>
                  <a:pt x="1841" y="1439"/>
                </a:cubicBezTo>
                <a:cubicBezTo>
                  <a:pt x="1863" y="1439"/>
                  <a:pt x="1884" y="1438"/>
                  <a:pt x="1906" y="1438"/>
                </a:cubicBezTo>
                <a:cubicBezTo>
                  <a:pt x="1938" y="1439"/>
                  <a:pt x="1971" y="1439"/>
                  <a:pt x="2001" y="1439"/>
                </a:cubicBezTo>
                <a:cubicBezTo>
                  <a:pt x="2010" y="1439"/>
                  <a:pt x="2019" y="1439"/>
                  <a:pt x="2028" y="1439"/>
                </a:cubicBezTo>
                <a:cubicBezTo>
                  <a:pt x="2051" y="1440"/>
                  <a:pt x="2074" y="1438"/>
                  <a:pt x="2097" y="1438"/>
                </a:cubicBezTo>
                <a:cubicBezTo>
                  <a:pt x="2117" y="1439"/>
                  <a:pt x="2138" y="1440"/>
                  <a:pt x="2158" y="1440"/>
                </a:cubicBezTo>
                <a:cubicBezTo>
                  <a:pt x="2162" y="1440"/>
                  <a:pt x="2184" y="1442"/>
                  <a:pt x="2189" y="1437"/>
                </a:cubicBezTo>
                <a:cubicBezTo>
                  <a:pt x="2188" y="1441"/>
                  <a:pt x="2188" y="1447"/>
                  <a:pt x="2188" y="1450"/>
                </a:cubicBezTo>
                <a:cubicBezTo>
                  <a:pt x="2186" y="1459"/>
                  <a:pt x="2184" y="1468"/>
                  <a:pt x="2175" y="147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119" name="Freeform 108"/>
          <p:cNvSpPr>
            <a:spLocks noEditPoints="1"/>
          </p:cNvSpPr>
          <p:nvPr/>
        </p:nvSpPr>
        <p:spPr bwMode="auto">
          <a:xfrm>
            <a:off x="9058588" y="5473659"/>
            <a:ext cx="1903856" cy="316111"/>
          </a:xfrm>
          <a:custGeom>
            <a:avLst/>
            <a:gdLst>
              <a:gd name="T0" fmla="*/ 514 w 560"/>
              <a:gd name="T1" fmla="*/ 7 h 93"/>
              <a:gd name="T2" fmla="*/ 422 w 560"/>
              <a:gd name="T3" fmla="*/ 5 h 93"/>
              <a:gd name="T4" fmla="*/ 345 w 560"/>
              <a:gd name="T5" fmla="*/ 5 h 93"/>
              <a:gd name="T6" fmla="*/ 219 w 560"/>
              <a:gd name="T7" fmla="*/ 2 h 93"/>
              <a:gd name="T8" fmla="*/ 128 w 560"/>
              <a:gd name="T9" fmla="*/ 2 h 93"/>
              <a:gd name="T10" fmla="*/ 51 w 560"/>
              <a:gd name="T11" fmla="*/ 5 h 93"/>
              <a:gd name="T12" fmla="*/ 33 w 560"/>
              <a:gd name="T13" fmla="*/ 30 h 93"/>
              <a:gd name="T14" fmla="*/ 8 w 560"/>
              <a:gd name="T15" fmla="*/ 89 h 93"/>
              <a:gd name="T16" fmla="*/ 162 w 560"/>
              <a:gd name="T17" fmla="*/ 89 h 93"/>
              <a:gd name="T18" fmla="*/ 240 w 560"/>
              <a:gd name="T19" fmla="*/ 88 h 93"/>
              <a:gd name="T20" fmla="*/ 312 w 560"/>
              <a:gd name="T21" fmla="*/ 88 h 93"/>
              <a:gd name="T22" fmla="*/ 453 w 560"/>
              <a:gd name="T23" fmla="*/ 90 h 93"/>
              <a:gd name="T24" fmla="*/ 547 w 560"/>
              <a:gd name="T25" fmla="*/ 89 h 93"/>
              <a:gd name="T26" fmla="*/ 557 w 560"/>
              <a:gd name="T27" fmla="*/ 86 h 93"/>
              <a:gd name="T28" fmla="*/ 531 w 560"/>
              <a:gd name="T29" fmla="*/ 26 h 93"/>
              <a:gd name="T30" fmla="*/ 553 w 560"/>
              <a:gd name="T31" fmla="*/ 83 h 93"/>
              <a:gd name="T32" fmla="*/ 531 w 560"/>
              <a:gd name="T33" fmla="*/ 84 h 93"/>
              <a:gd name="T34" fmla="*/ 528 w 560"/>
              <a:gd name="T35" fmla="*/ 84 h 93"/>
              <a:gd name="T36" fmla="*/ 526 w 560"/>
              <a:gd name="T37" fmla="*/ 85 h 93"/>
              <a:gd name="T38" fmla="*/ 450 w 560"/>
              <a:gd name="T39" fmla="*/ 86 h 93"/>
              <a:gd name="T40" fmla="*/ 312 w 560"/>
              <a:gd name="T41" fmla="*/ 83 h 93"/>
              <a:gd name="T42" fmla="*/ 239 w 560"/>
              <a:gd name="T43" fmla="*/ 83 h 93"/>
              <a:gd name="T44" fmla="*/ 99 w 560"/>
              <a:gd name="T45" fmla="*/ 84 h 93"/>
              <a:gd name="T46" fmla="*/ 35 w 560"/>
              <a:gd name="T47" fmla="*/ 87 h 93"/>
              <a:gd name="T48" fmla="*/ 12 w 560"/>
              <a:gd name="T49" fmla="*/ 85 h 93"/>
              <a:gd name="T50" fmla="*/ 33 w 560"/>
              <a:gd name="T51" fmla="*/ 37 h 93"/>
              <a:gd name="T52" fmla="*/ 61 w 560"/>
              <a:gd name="T53" fmla="*/ 7 h 93"/>
              <a:gd name="T54" fmla="*/ 184 w 560"/>
              <a:gd name="T55" fmla="*/ 6 h 93"/>
              <a:gd name="T56" fmla="*/ 347 w 560"/>
              <a:gd name="T57" fmla="*/ 9 h 93"/>
              <a:gd name="T58" fmla="*/ 494 w 560"/>
              <a:gd name="T59" fmla="*/ 9 h 93"/>
              <a:gd name="T60" fmla="*/ 536 w 560"/>
              <a:gd name="T61" fmla="*/ 44 h 93"/>
              <a:gd name="T62" fmla="*/ 553 w 560"/>
              <a:gd name="T63" fmla="*/ 83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60" h="93">
                <a:moveTo>
                  <a:pt x="531" y="26"/>
                </a:moveTo>
                <a:cubicBezTo>
                  <a:pt x="527" y="18"/>
                  <a:pt x="523" y="10"/>
                  <a:pt x="514" y="7"/>
                </a:cubicBezTo>
                <a:cubicBezTo>
                  <a:pt x="507" y="4"/>
                  <a:pt x="497" y="5"/>
                  <a:pt x="489" y="5"/>
                </a:cubicBezTo>
                <a:cubicBezTo>
                  <a:pt x="467" y="4"/>
                  <a:pt x="444" y="5"/>
                  <a:pt x="422" y="5"/>
                </a:cubicBezTo>
                <a:cubicBezTo>
                  <a:pt x="397" y="5"/>
                  <a:pt x="371" y="4"/>
                  <a:pt x="346" y="4"/>
                </a:cubicBezTo>
                <a:cubicBezTo>
                  <a:pt x="346" y="4"/>
                  <a:pt x="346" y="5"/>
                  <a:pt x="345" y="5"/>
                </a:cubicBezTo>
                <a:cubicBezTo>
                  <a:pt x="318" y="5"/>
                  <a:pt x="290" y="3"/>
                  <a:pt x="262" y="3"/>
                </a:cubicBezTo>
                <a:cubicBezTo>
                  <a:pt x="248" y="3"/>
                  <a:pt x="234" y="2"/>
                  <a:pt x="219" y="2"/>
                </a:cubicBezTo>
                <a:cubicBezTo>
                  <a:pt x="205" y="2"/>
                  <a:pt x="190" y="3"/>
                  <a:pt x="176" y="2"/>
                </a:cubicBezTo>
                <a:cubicBezTo>
                  <a:pt x="160" y="0"/>
                  <a:pt x="144" y="1"/>
                  <a:pt x="128" y="2"/>
                </a:cubicBezTo>
                <a:cubicBezTo>
                  <a:pt x="113" y="2"/>
                  <a:pt x="98" y="2"/>
                  <a:pt x="83" y="3"/>
                </a:cubicBezTo>
                <a:cubicBezTo>
                  <a:pt x="73" y="3"/>
                  <a:pt x="60" y="1"/>
                  <a:pt x="51" y="5"/>
                </a:cubicBezTo>
                <a:cubicBezTo>
                  <a:pt x="43" y="9"/>
                  <a:pt x="37" y="21"/>
                  <a:pt x="33" y="30"/>
                </a:cubicBezTo>
                <a:cubicBezTo>
                  <a:pt x="33" y="30"/>
                  <a:pt x="33" y="30"/>
                  <a:pt x="33" y="30"/>
                </a:cubicBezTo>
                <a:cubicBezTo>
                  <a:pt x="24" y="44"/>
                  <a:pt x="14" y="57"/>
                  <a:pt x="6" y="71"/>
                </a:cubicBezTo>
                <a:cubicBezTo>
                  <a:pt x="4" y="75"/>
                  <a:pt x="0" y="88"/>
                  <a:pt x="8" y="89"/>
                </a:cubicBezTo>
                <a:cubicBezTo>
                  <a:pt x="32" y="93"/>
                  <a:pt x="56" y="91"/>
                  <a:pt x="80" y="90"/>
                </a:cubicBezTo>
                <a:cubicBezTo>
                  <a:pt x="107" y="89"/>
                  <a:pt x="134" y="89"/>
                  <a:pt x="162" y="89"/>
                </a:cubicBezTo>
                <a:cubicBezTo>
                  <a:pt x="188" y="89"/>
                  <a:pt x="213" y="88"/>
                  <a:pt x="239" y="88"/>
                </a:cubicBezTo>
                <a:cubicBezTo>
                  <a:pt x="240" y="88"/>
                  <a:pt x="240" y="88"/>
                  <a:pt x="240" y="88"/>
                </a:cubicBezTo>
                <a:cubicBezTo>
                  <a:pt x="250" y="88"/>
                  <a:pt x="261" y="87"/>
                  <a:pt x="271" y="88"/>
                </a:cubicBezTo>
                <a:cubicBezTo>
                  <a:pt x="285" y="88"/>
                  <a:pt x="299" y="88"/>
                  <a:pt x="312" y="88"/>
                </a:cubicBezTo>
                <a:cubicBezTo>
                  <a:pt x="336" y="88"/>
                  <a:pt x="359" y="90"/>
                  <a:pt x="382" y="90"/>
                </a:cubicBezTo>
                <a:cubicBezTo>
                  <a:pt x="406" y="90"/>
                  <a:pt x="429" y="90"/>
                  <a:pt x="453" y="90"/>
                </a:cubicBezTo>
                <a:cubicBezTo>
                  <a:pt x="477" y="90"/>
                  <a:pt x="503" y="92"/>
                  <a:pt x="528" y="89"/>
                </a:cubicBezTo>
                <a:cubicBezTo>
                  <a:pt x="534" y="89"/>
                  <a:pt x="541" y="89"/>
                  <a:pt x="547" y="89"/>
                </a:cubicBezTo>
                <a:cubicBezTo>
                  <a:pt x="550" y="88"/>
                  <a:pt x="553" y="88"/>
                  <a:pt x="555" y="87"/>
                </a:cubicBezTo>
                <a:cubicBezTo>
                  <a:pt x="556" y="87"/>
                  <a:pt x="556" y="87"/>
                  <a:pt x="557" y="86"/>
                </a:cubicBezTo>
                <a:cubicBezTo>
                  <a:pt x="560" y="78"/>
                  <a:pt x="553" y="68"/>
                  <a:pt x="549" y="62"/>
                </a:cubicBezTo>
                <a:cubicBezTo>
                  <a:pt x="543" y="50"/>
                  <a:pt x="537" y="38"/>
                  <a:pt x="531" y="26"/>
                </a:cubicBezTo>
                <a:close/>
                <a:moveTo>
                  <a:pt x="553" y="83"/>
                </a:moveTo>
                <a:cubicBezTo>
                  <a:pt x="553" y="83"/>
                  <a:pt x="553" y="83"/>
                  <a:pt x="553" y="83"/>
                </a:cubicBezTo>
                <a:cubicBezTo>
                  <a:pt x="552" y="85"/>
                  <a:pt x="543" y="85"/>
                  <a:pt x="542" y="85"/>
                </a:cubicBezTo>
                <a:cubicBezTo>
                  <a:pt x="538" y="85"/>
                  <a:pt x="535" y="85"/>
                  <a:pt x="531" y="84"/>
                </a:cubicBezTo>
                <a:cubicBezTo>
                  <a:pt x="530" y="84"/>
                  <a:pt x="530" y="84"/>
                  <a:pt x="529" y="84"/>
                </a:cubicBezTo>
                <a:cubicBezTo>
                  <a:pt x="529" y="84"/>
                  <a:pt x="528" y="84"/>
                  <a:pt x="528" y="84"/>
                </a:cubicBezTo>
                <a:cubicBezTo>
                  <a:pt x="527" y="84"/>
                  <a:pt x="527" y="84"/>
                  <a:pt x="527" y="84"/>
                </a:cubicBezTo>
                <a:cubicBezTo>
                  <a:pt x="526" y="84"/>
                  <a:pt x="526" y="85"/>
                  <a:pt x="526" y="85"/>
                </a:cubicBezTo>
                <a:cubicBezTo>
                  <a:pt x="515" y="86"/>
                  <a:pt x="503" y="85"/>
                  <a:pt x="492" y="85"/>
                </a:cubicBezTo>
                <a:cubicBezTo>
                  <a:pt x="478" y="85"/>
                  <a:pt x="464" y="86"/>
                  <a:pt x="450" y="86"/>
                </a:cubicBezTo>
                <a:cubicBezTo>
                  <a:pt x="426" y="86"/>
                  <a:pt x="403" y="85"/>
                  <a:pt x="380" y="85"/>
                </a:cubicBezTo>
                <a:cubicBezTo>
                  <a:pt x="357" y="85"/>
                  <a:pt x="335" y="83"/>
                  <a:pt x="312" y="83"/>
                </a:cubicBezTo>
                <a:cubicBezTo>
                  <a:pt x="299" y="83"/>
                  <a:pt x="285" y="84"/>
                  <a:pt x="271" y="83"/>
                </a:cubicBezTo>
                <a:cubicBezTo>
                  <a:pt x="260" y="83"/>
                  <a:pt x="249" y="84"/>
                  <a:pt x="239" y="83"/>
                </a:cubicBezTo>
                <a:cubicBezTo>
                  <a:pt x="238" y="83"/>
                  <a:pt x="238" y="83"/>
                  <a:pt x="238" y="84"/>
                </a:cubicBezTo>
                <a:cubicBezTo>
                  <a:pt x="191" y="84"/>
                  <a:pt x="145" y="84"/>
                  <a:pt x="99" y="84"/>
                </a:cubicBezTo>
                <a:cubicBezTo>
                  <a:pt x="89" y="84"/>
                  <a:pt x="80" y="85"/>
                  <a:pt x="71" y="86"/>
                </a:cubicBezTo>
                <a:cubicBezTo>
                  <a:pt x="59" y="87"/>
                  <a:pt x="47" y="85"/>
                  <a:pt x="35" y="87"/>
                </a:cubicBezTo>
                <a:cubicBezTo>
                  <a:pt x="31" y="87"/>
                  <a:pt x="25" y="87"/>
                  <a:pt x="21" y="86"/>
                </a:cubicBezTo>
                <a:cubicBezTo>
                  <a:pt x="18" y="86"/>
                  <a:pt x="15" y="86"/>
                  <a:pt x="12" y="85"/>
                </a:cubicBezTo>
                <a:cubicBezTo>
                  <a:pt x="4" y="84"/>
                  <a:pt x="9" y="74"/>
                  <a:pt x="11" y="71"/>
                </a:cubicBezTo>
                <a:cubicBezTo>
                  <a:pt x="18" y="59"/>
                  <a:pt x="26" y="48"/>
                  <a:pt x="33" y="37"/>
                </a:cubicBezTo>
                <a:cubicBezTo>
                  <a:pt x="34" y="37"/>
                  <a:pt x="34" y="36"/>
                  <a:pt x="35" y="36"/>
                </a:cubicBezTo>
                <a:cubicBezTo>
                  <a:pt x="40" y="25"/>
                  <a:pt x="48" y="7"/>
                  <a:pt x="61" y="7"/>
                </a:cubicBezTo>
                <a:cubicBezTo>
                  <a:pt x="73" y="8"/>
                  <a:pt x="86" y="7"/>
                  <a:pt x="98" y="6"/>
                </a:cubicBezTo>
                <a:cubicBezTo>
                  <a:pt x="127" y="6"/>
                  <a:pt x="155" y="6"/>
                  <a:pt x="184" y="6"/>
                </a:cubicBezTo>
                <a:cubicBezTo>
                  <a:pt x="238" y="6"/>
                  <a:pt x="292" y="9"/>
                  <a:pt x="346" y="9"/>
                </a:cubicBezTo>
                <a:cubicBezTo>
                  <a:pt x="347" y="9"/>
                  <a:pt x="347" y="9"/>
                  <a:pt x="347" y="9"/>
                </a:cubicBezTo>
                <a:cubicBezTo>
                  <a:pt x="386" y="9"/>
                  <a:pt x="426" y="11"/>
                  <a:pt x="465" y="9"/>
                </a:cubicBezTo>
                <a:cubicBezTo>
                  <a:pt x="475" y="9"/>
                  <a:pt x="485" y="9"/>
                  <a:pt x="494" y="9"/>
                </a:cubicBezTo>
                <a:cubicBezTo>
                  <a:pt x="505" y="10"/>
                  <a:pt x="516" y="8"/>
                  <a:pt x="522" y="19"/>
                </a:cubicBezTo>
                <a:cubicBezTo>
                  <a:pt x="527" y="27"/>
                  <a:pt x="531" y="36"/>
                  <a:pt x="536" y="44"/>
                </a:cubicBezTo>
                <a:cubicBezTo>
                  <a:pt x="539" y="50"/>
                  <a:pt x="541" y="55"/>
                  <a:pt x="544" y="60"/>
                </a:cubicBezTo>
                <a:cubicBezTo>
                  <a:pt x="546" y="65"/>
                  <a:pt x="555" y="77"/>
                  <a:pt x="553" y="83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120" name="Freeform 109"/>
          <p:cNvSpPr>
            <a:spLocks noEditPoints="1"/>
          </p:cNvSpPr>
          <p:nvPr/>
        </p:nvSpPr>
        <p:spPr bwMode="auto">
          <a:xfrm>
            <a:off x="7128868" y="4913278"/>
            <a:ext cx="5781973" cy="176735"/>
          </a:xfrm>
          <a:custGeom>
            <a:avLst/>
            <a:gdLst>
              <a:gd name="T0" fmla="*/ 148 w 1701"/>
              <a:gd name="T1" fmla="*/ 43 h 52"/>
              <a:gd name="T2" fmla="*/ 318 w 1701"/>
              <a:gd name="T3" fmla="*/ 31 h 52"/>
              <a:gd name="T4" fmla="*/ 483 w 1701"/>
              <a:gd name="T5" fmla="*/ 40 h 52"/>
              <a:gd name="T6" fmla="*/ 639 w 1701"/>
              <a:gd name="T7" fmla="*/ 43 h 52"/>
              <a:gd name="T8" fmla="*/ 800 w 1701"/>
              <a:gd name="T9" fmla="*/ 45 h 52"/>
              <a:gd name="T10" fmla="*/ 953 w 1701"/>
              <a:gd name="T11" fmla="*/ 43 h 52"/>
              <a:gd name="T12" fmla="*/ 1062 w 1701"/>
              <a:gd name="T13" fmla="*/ 43 h 52"/>
              <a:gd name="T14" fmla="*/ 1217 w 1701"/>
              <a:gd name="T15" fmla="*/ 43 h 52"/>
              <a:gd name="T16" fmla="*/ 1360 w 1701"/>
              <a:gd name="T17" fmla="*/ 49 h 52"/>
              <a:gd name="T18" fmla="*/ 1491 w 1701"/>
              <a:gd name="T19" fmla="*/ 46 h 52"/>
              <a:gd name="T20" fmla="*/ 1644 w 1701"/>
              <a:gd name="T21" fmla="*/ 41 h 52"/>
              <a:gd name="T22" fmla="*/ 1619 w 1701"/>
              <a:gd name="T23" fmla="*/ 8 h 52"/>
              <a:gd name="T24" fmla="*/ 1501 w 1701"/>
              <a:gd name="T25" fmla="*/ 4 h 52"/>
              <a:gd name="T26" fmla="*/ 1404 w 1701"/>
              <a:gd name="T27" fmla="*/ 5 h 52"/>
              <a:gd name="T28" fmla="*/ 1266 w 1701"/>
              <a:gd name="T29" fmla="*/ 7 h 52"/>
              <a:gd name="T30" fmla="*/ 1194 w 1701"/>
              <a:gd name="T31" fmla="*/ 5 h 52"/>
              <a:gd name="T32" fmla="*/ 1066 w 1701"/>
              <a:gd name="T33" fmla="*/ 7 h 52"/>
              <a:gd name="T34" fmla="*/ 961 w 1701"/>
              <a:gd name="T35" fmla="*/ 6 h 52"/>
              <a:gd name="T36" fmla="*/ 848 w 1701"/>
              <a:gd name="T37" fmla="*/ 11 h 52"/>
              <a:gd name="T38" fmla="*/ 718 w 1701"/>
              <a:gd name="T39" fmla="*/ 5 h 52"/>
              <a:gd name="T40" fmla="*/ 573 w 1701"/>
              <a:gd name="T41" fmla="*/ 6 h 52"/>
              <a:gd name="T42" fmla="*/ 466 w 1701"/>
              <a:gd name="T43" fmla="*/ 6 h 52"/>
              <a:gd name="T44" fmla="*/ 307 w 1701"/>
              <a:gd name="T45" fmla="*/ 6 h 52"/>
              <a:gd name="T46" fmla="*/ 199 w 1701"/>
              <a:gd name="T47" fmla="*/ 6 h 52"/>
              <a:gd name="T48" fmla="*/ 79 w 1701"/>
              <a:gd name="T49" fmla="*/ 12 h 52"/>
              <a:gd name="T50" fmla="*/ 1677 w 1701"/>
              <a:gd name="T51" fmla="*/ 21 h 52"/>
              <a:gd name="T52" fmla="*/ 1602 w 1701"/>
              <a:gd name="T53" fmla="*/ 9 h 52"/>
              <a:gd name="T54" fmla="*/ 1553 w 1701"/>
              <a:gd name="T55" fmla="*/ 9 h 52"/>
              <a:gd name="T56" fmla="*/ 1483 w 1701"/>
              <a:gd name="T57" fmla="*/ 8 h 52"/>
              <a:gd name="T58" fmla="*/ 1483 w 1701"/>
              <a:gd name="T59" fmla="*/ 8 h 52"/>
              <a:gd name="T60" fmla="*/ 1464 w 1701"/>
              <a:gd name="T61" fmla="*/ 45 h 52"/>
              <a:gd name="T62" fmla="*/ 1393 w 1701"/>
              <a:gd name="T63" fmla="*/ 43 h 52"/>
              <a:gd name="T64" fmla="*/ 1360 w 1701"/>
              <a:gd name="T65" fmla="*/ 44 h 52"/>
              <a:gd name="T66" fmla="*/ 1314 w 1701"/>
              <a:gd name="T67" fmla="*/ 43 h 52"/>
              <a:gd name="T68" fmla="*/ 1263 w 1701"/>
              <a:gd name="T69" fmla="*/ 42 h 52"/>
              <a:gd name="T70" fmla="*/ 1212 w 1701"/>
              <a:gd name="T71" fmla="*/ 15 h 52"/>
              <a:gd name="T72" fmla="*/ 1161 w 1701"/>
              <a:gd name="T73" fmla="*/ 25 h 52"/>
              <a:gd name="T74" fmla="*/ 1099 w 1701"/>
              <a:gd name="T75" fmla="*/ 11 h 52"/>
              <a:gd name="T76" fmla="*/ 1038 w 1701"/>
              <a:gd name="T77" fmla="*/ 11 h 52"/>
              <a:gd name="T78" fmla="*/ 966 w 1701"/>
              <a:gd name="T79" fmla="*/ 10 h 52"/>
              <a:gd name="T80" fmla="*/ 903 w 1701"/>
              <a:gd name="T81" fmla="*/ 20 h 52"/>
              <a:gd name="T82" fmla="*/ 878 w 1701"/>
              <a:gd name="T83" fmla="*/ 10 h 52"/>
              <a:gd name="T84" fmla="*/ 812 w 1701"/>
              <a:gd name="T85" fmla="*/ 9 h 52"/>
              <a:gd name="T86" fmla="*/ 751 w 1701"/>
              <a:gd name="T87" fmla="*/ 10 h 52"/>
              <a:gd name="T88" fmla="*/ 747 w 1701"/>
              <a:gd name="T89" fmla="*/ 20 h 52"/>
              <a:gd name="T90" fmla="*/ 702 w 1701"/>
              <a:gd name="T91" fmla="*/ 10 h 52"/>
              <a:gd name="T92" fmla="*/ 648 w 1701"/>
              <a:gd name="T93" fmla="*/ 43 h 52"/>
              <a:gd name="T94" fmla="*/ 623 w 1701"/>
              <a:gd name="T95" fmla="*/ 11 h 52"/>
              <a:gd name="T96" fmla="*/ 575 w 1701"/>
              <a:gd name="T97" fmla="*/ 10 h 52"/>
              <a:gd name="T98" fmla="*/ 518 w 1701"/>
              <a:gd name="T99" fmla="*/ 10 h 52"/>
              <a:gd name="T100" fmla="*/ 461 w 1701"/>
              <a:gd name="T101" fmla="*/ 10 h 52"/>
              <a:gd name="T102" fmla="*/ 397 w 1701"/>
              <a:gd name="T103" fmla="*/ 10 h 52"/>
              <a:gd name="T104" fmla="*/ 341 w 1701"/>
              <a:gd name="T105" fmla="*/ 11 h 52"/>
              <a:gd name="T106" fmla="*/ 326 w 1701"/>
              <a:gd name="T107" fmla="*/ 24 h 52"/>
              <a:gd name="T108" fmla="*/ 237 w 1701"/>
              <a:gd name="T109" fmla="*/ 11 h 52"/>
              <a:gd name="T110" fmla="*/ 216 w 1701"/>
              <a:gd name="T111" fmla="*/ 41 h 52"/>
              <a:gd name="T112" fmla="*/ 201 w 1701"/>
              <a:gd name="T113" fmla="*/ 41 h 52"/>
              <a:gd name="T114" fmla="*/ 151 w 1701"/>
              <a:gd name="T115" fmla="*/ 38 h 52"/>
              <a:gd name="T116" fmla="*/ 62 w 1701"/>
              <a:gd name="T117" fmla="*/ 41 h 52"/>
              <a:gd name="T118" fmla="*/ 50 w 1701"/>
              <a:gd name="T119" fmla="*/ 4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701" h="52">
                <a:moveTo>
                  <a:pt x="20" y="45"/>
                </a:moveTo>
                <a:cubicBezTo>
                  <a:pt x="30" y="45"/>
                  <a:pt x="40" y="46"/>
                  <a:pt x="50" y="45"/>
                </a:cubicBezTo>
                <a:cubicBezTo>
                  <a:pt x="52" y="44"/>
                  <a:pt x="55" y="42"/>
                  <a:pt x="58" y="40"/>
                </a:cubicBezTo>
                <a:cubicBezTo>
                  <a:pt x="57" y="41"/>
                  <a:pt x="57" y="43"/>
                  <a:pt x="58" y="44"/>
                </a:cubicBezTo>
                <a:cubicBezTo>
                  <a:pt x="63" y="47"/>
                  <a:pt x="73" y="46"/>
                  <a:pt x="78" y="46"/>
                </a:cubicBezTo>
                <a:cubicBezTo>
                  <a:pt x="78" y="46"/>
                  <a:pt x="79" y="46"/>
                  <a:pt x="79" y="46"/>
                </a:cubicBezTo>
                <a:cubicBezTo>
                  <a:pt x="89" y="46"/>
                  <a:pt x="98" y="44"/>
                  <a:pt x="105" y="37"/>
                </a:cubicBezTo>
                <a:cubicBezTo>
                  <a:pt x="105" y="39"/>
                  <a:pt x="104" y="40"/>
                  <a:pt x="104" y="41"/>
                </a:cubicBezTo>
                <a:cubicBezTo>
                  <a:pt x="105" y="42"/>
                  <a:pt x="105" y="43"/>
                  <a:pt x="106" y="43"/>
                </a:cubicBezTo>
                <a:cubicBezTo>
                  <a:pt x="111" y="46"/>
                  <a:pt x="120" y="45"/>
                  <a:pt x="127" y="45"/>
                </a:cubicBezTo>
                <a:cubicBezTo>
                  <a:pt x="134" y="45"/>
                  <a:pt x="141" y="44"/>
                  <a:pt x="148" y="43"/>
                </a:cubicBezTo>
                <a:cubicBezTo>
                  <a:pt x="153" y="42"/>
                  <a:pt x="157" y="39"/>
                  <a:pt x="160" y="36"/>
                </a:cubicBezTo>
                <a:cubicBezTo>
                  <a:pt x="159" y="38"/>
                  <a:pt x="159" y="41"/>
                  <a:pt x="162" y="43"/>
                </a:cubicBezTo>
                <a:cubicBezTo>
                  <a:pt x="165" y="45"/>
                  <a:pt x="170" y="45"/>
                  <a:pt x="175" y="45"/>
                </a:cubicBezTo>
                <a:cubicBezTo>
                  <a:pt x="182" y="45"/>
                  <a:pt x="190" y="46"/>
                  <a:pt x="198" y="45"/>
                </a:cubicBezTo>
                <a:cubicBezTo>
                  <a:pt x="204" y="45"/>
                  <a:pt x="208" y="45"/>
                  <a:pt x="212" y="41"/>
                </a:cubicBezTo>
                <a:cubicBezTo>
                  <a:pt x="212" y="42"/>
                  <a:pt x="213" y="44"/>
                  <a:pt x="215" y="45"/>
                </a:cubicBezTo>
                <a:cubicBezTo>
                  <a:pt x="220" y="48"/>
                  <a:pt x="231" y="46"/>
                  <a:pt x="237" y="46"/>
                </a:cubicBezTo>
                <a:cubicBezTo>
                  <a:pt x="244" y="46"/>
                  <a:pt x="254" y="47"/>
                  <a:pt x="261" y="43"/>
                </a:cubicBezTo>
                <a:cubicBezTo>
                  <a:pt x="261" y="42"/>
                  <a:pt x="261" y="42"/>
                  <a:pt x="262" y="41"/>
                </a:cubicBezTo>
                <a:cubicBezTo>
                  <a:pt x="264" y="51"/>
                  <a:pt x="295" y="46"/>
                  <a:pt x="301" y="46"/>
                </a:cubicBezTo>
                <a:cubicBezTo>
                  <a:pt x="311" y="46"/>
                  <a:pt x="314" y="39"/>
                  <a:pt x="318" y="31"/>
                </a:cubicBezTo>
                <a:cubicBezTo>
                  <a:pt x="316" y="36"/>
                  <a:pt x="314" y="42"/>
                  <a:pt x="319" y="45"/>
                </a:cubicBezTo>
                <a:cubicBezTo>
                  <a:pt x="323" y="47"/>
                  <a:pt x="331" y="46"/>
                  <a:pt x="336" y="46"/>
                </a:cubicBezTo>
                <a:cubicBezTo>
                  <a:pt x="343" y="46"/>
                  <a:pt x="350" y="46"/>
                  <a:pt x="356" y="46"/>
                </a:cubicBezTo>
                <a:cubicBezTo>
                  <a:pt x="363" y="46"/>
                  <a:pt x="371" y="46"/>
                  <a:pt x="375" y="40"/>
                </a:cubicBezTo>
                <a:cubicBezTo>
                  <a:pt x="374" y="43"/>
                  <a:pt x="375" y="45"/>
                  <a:pt x="378" y="46"/>
                </a:cubicBezTo>
                <a:cubicBezTo>
                  <a:pt x="389" y="48"/>
                  <a:pt x="399" y="47"/>
                  <a:pt x="410" y="47"/>
                </a:cubicBezTo>
                <a:cubicBezTo>
                  <a:pt x="417" y="47"/>
                  <a:pt x="425" y="47"/>
                  <a:pt x="429" y="41"/>
                </a:cubicBezTo>
                <a:cubicBezTo>
                  <a:pt x="429" y="42"/>
                  <a:pt x="430" y="44"/>
                  <a:pt x="431" y="45"/>
                </a:cubicBezTo>
                <a:cubicBezTo>
                  <a:pt x="438" y="50"/>
                  <a:pt x="453" y="46"/>
                  <a:pt x="461" y="46"/>
                </a:cubicBezTo>
                <a:cubicBezTo>
                  <a:pt x="465" y="46"/>
                  <a:pt x="478" y="48"/>
                  <a:pt x="481" y="43"/>
                </a:cubicBezTo>
                <a:cubicBezTo>
                  <a:pt x="482" y="42"/>
                  <a:pt x="483" y="41"/>
                  <a:pt x="483" y="40"/>
                </a:cubicBezTo>
                <a:cubicBezTo>
                  <a:pt x="483" y="43"/>
                  <a:pt x="485" y="45"/>
                  <a:pt x="488" y="46"/>
                </a:cubicBezTo>
                <a:cubicBezTo>
                  <a:pt x="498" y="48"/>
                  <a:pt x="510" y="46"/>
                  <a:pt x="520" y="46"/>
                </a:cubicBezTo>
                <a:cubicBezTo>
                  <a:pt x="524" y="46"/>
                  <a:pt x="532" y="47"/>
                  <a:pt x="534" y="42"/>
                </a:cubicBezTo>
                <a:cubicBezTo>
                  <a:pt x="535" y="43"/>
                  <a:pt x="536" y="44"/>
                  <a:pt x="537" y="45"/>
                </a:cubicBezTo>
                <a:cubicBezTo>
                  <a:pt x="544" y="49"/>
                  <a:pt x="557" y="46"/>
                  <a:pt x="565" y="46"/>
                </a:cubicBezTo>
                <a:cubicBezTo>
                  <a:pt x="571" y="46"/>
                  <a:pt x="584" y="48"/>
                  <a:pt x="589" y="43"/>
                </a:cubicBezTo>
                <a:cubicBezTo>
                  <a:pt x="589" y="43"/>
                  <a:pt x="589" y="42"/>
                  <a:pt x="590" y="42"/>
                </a:cubicBezTo>
                <a:cubicBezTo>
                  <a:pt x="590" y="43"/>
                  <a:pt x="592" y="44"/>
                  <a:pt x="593" y="45"/>
                </a:cubicBezTo>
                <a:cubicBezTo>
                  <a:pt x="602" y="50"/>
                  <a:pt x="615" y="47"/>
                  <a:pt x="624" y="47"/>
                </a:cubicBezTo>
                <a:cubicBezTo>
                  <a:pt x="629" y="47"/>
                  <a:pt x="636" y="47"/>
                  <a:pt x="639" y="43"/>
                </a:cubicBezTo>
                <a:cubicBezTo>
                  <a:pt x="639" y="43"/>
                  <a:pt x="639" y="43"/>
                  <a:pt x="639" y="43"/>
                </a:cubicBezTo>
                <a:cubicBezTo>
                  <a:pt x="644" y="49"/>
                  <a:pt x="653" y="48"/>
                  <a:pt x="659" y="48"/>
                </a:cubicBezTo>
                <a:cubicBezTo>
                  <a:pt x="668" y="47"/>
                  <a:pt x="677" y="49"/>
                  <a:pt x="686" y="46"/>
                </a:cubicBezTo>
                <a:cubicBezTo>
                  <a:pt x="688" y="46"/>
                  <a:pt x="689" y="44"/>
                  <a:pt x="690" y="42"/>
                </a:cubicBezTo>
                <a:cubicBezTo>
                  <a:pt x="691" y="45"/>
                  <a:pt x="693" y="47"/>
                  <a:pt x="696" y="47"/>
                </a:cubicBezTo>
                <a:cubicBezTo>
                  <a:pt x="706" y="48"/>
                  <a:pt x="716" y="48"/>
                  <a:pt x="726" y="48"/>
                </a:cubicBezTo>
                <a:cubicBezTo>
                  <a:pt x="732" y="48"/>
                  <a:pt x="741" y="48"/>
                  <a:pt x="744" y="41"/>
                </a:cubicBezTo>
                <a:cubicBezTo>
                  <a:pt x="744" y="42"/>
                  <a:pt x="745" y="43"/>
                  <a:pt x="745" y="44"/>
                </a:cubicBezTo>
                <a:cubicBezTo>
                  <a:pt x="748" y="47"/>
                  <a:pt x="752" y="47"/>
                  <a:pt x="756" y="47"/>
                </a:cubicBezTo>
                <a:cubicBezTo>
                  <a:pt x="762" y="46"/>
                  <a:pt x="769" y="47"/>
                  <a:pt x="775" y="47"/>
                </a:cubicBezTo>
                <a:cubicBezTo>
                  <a:pt x="781" y="47"/>
                  <a:pt x="794" y="49"/>
                  <a:pt x="798" y="43"/>
                </a:cubicBezTo>
                <a:cubicBezTo>
                  <a:pt x="799" y="44"/>
                  <a:pt x="799" y="45"/>
                  <a:pt x="800" y="45"/>
                </a:cubicBezTo>
                <a:cubicBezTo>
                  <a:pt x="805" y="50"/>
                  <a:pt x="815" y="47"/>
                  <a:pt x="821" y="48"/>
                </a:cubicBezTo>
                <a:cubicBezTo>
                  <a:pt x="827" y="48"/>
                  <a:pt x="833" y="47"/>
                  <a:pt x="838" y="47"/>
                </a:cubicBezTo>
                <a:cubicBezTo>
                  <a:pt x="840" y="47"/>
                  <a:pt x="846" y="46"/>
                  <a:pt x="847" y="45"/>
                </a:cubicBezTo>
                <a:cubicBezTo>
                  <a:pt x="848" y="44"/>
                  <a:pt x="849" y="43"/>
                  <a:pt x="849" y="42"/>
                </a:cubicBezTo>
                <a:cubicBezTo>
                  <a:pt x="850" y="44"/>
                  <a:pt x="851" y="45"/>
                  <a:pt x="852" y="46"/>
                </a:cubicBezTo>
                <a:cubicBezTo>
                  <a:pt x="859" y="49"/>
                  <a:pt x="869" y="47"/>
                  <a:pt x="876" y="46"/>
                </a:cubicBezTo>
                <a:cubicBezTo>
                  <a:pt x="883" y="46"/>
                  <a:pt x="890" y="46"/>
                  <a:pt x="897" y="45"/>
                </a:cubicBezTo>
                <a:cubicBezTo>
                  <a:pt x="898" y="45"/>
                  <a:pt x="899" y="44"/>
                  <a:pt x="900" y="43"/>
                </a:cubicBezTo>
                <a:cubicBezTo>
                  <a:pt x="900" y="43"/>
                  <a:pt x="900" y="44"/>
                  <a:pt x="900" y="44"/>
                </a:cubicBezTo>
                <a:cubicBezTo>
                  <a:pt x="906" y="49"/>
                  <a:pt x="921" y="47"/>
                  <a:pt x="927" y="47"/>
                </a:cubicBezTo>
                <a:cubicBezTo>
                  <a:pt x="932" y="47"/>
                  <a:pt x="949" y="48"/>
                  <a:pt x="953" y="43"/>
                </a:cubicBezTo>
                <a:cubicBezTo>
                  <a:pt x="954" y="43"/>
                  <a:pt x="955" y="41"/>
                  <a:pt x="955" y="40"/>
                </a:cubicBezTo>
                <a:cubicBezTo>
                  <a:pt x="955" y="41"/>
                  <a:pt x="956" y="42"/>
                  <a:pt x="956" y="42"/>
                </a:cubicBezTo>
                <a:cubicBezTo>
                  <a:pt x="961" y="49"/>
                  <a:pt x="976" y="46"/>
                  <a:pt x="983" y="47"/>
                </a:cubicBezTo>
                <a:cubicBezTo>
                  <a:pt x="990" y="47"/>
                  <a:pt x="997" y="46"/>
                  <a:pt x="1004" y="45"/>
                </a:cubicBezTo>
                <a:cubicBezTo>
                  <a:pt x="1006" y="45"/>
                  <a:pt x="1007" y="44"/>
                  <a:pt x="1008" y="43"/>
                </a:cubicBezTo>
                <a:cubicBezTo>
                  <a:pt x="1008" y="43"/>
                  <a:pt x="1009" y="44"/>
                  <a:pt x="1009" y="44"/>
                </a:cubicBezTo>
                <a:cubicBezTo>
                  <a:pt x="1016" y="50"/>
                  <a:pt x="1026" y="48"/>
                  <a:pt x="1034" y="48"/>
                </a:cubicBezTo>
                <a:cubicBezTo>
                  <a:pt x="1039" y="48"/>
                  <a:pt x="1045" y="48"/>
                  <a:pt x="1050" y="48"/>
                </a:cubicBezTo>
                <a:cubicBezTo>
                  <a:pt x="1052" y="47"/>
                  <a:pt x="1058" y="48"/>
                  <a:pt x="1060" y="46"/>
                </a:cubicBezTo>
                <a:cubicBezTo>
                  <a:pt x="1061" y="45"/>
                  <a:pt x="1062" y="44"/>
                  <a:pt x="1062" y="42"/>
                </a:cubicBezTo>
                <a:cubicBezTo>
                  <a:pt x="1062" y="43"/>
                  <a:pt x="1062" y="43"/>
                  <a:pt x="1062" y="43"/>
                </a:cubicBezTo>
                <a:cubicBezTo>
                  <a:pt x="1067" y="50"/>
                  <a:pt x="1078" y="47"/>
                  <a:pt x="1085" y="47"/>
                </a:cubicBezTo>
                <a:cubicBezTo>
                  <a:pt x="1091" y="47"/>
                  <a:pt x="1104" y="49"/>
                  <a:pt x="1109" y="46"/>
                </a:cubicBezTo>
                <a:cubicBezTo>
                  <a:pt x="1113" y="43"/>
                  <a:pt x="1113" y="38"/>
                  <a:pt x="1113" y="33"/>
                </a:cubicBezTo>
                <a:cubicBezTo>
                  <a:pt x="1113" y="35"/>
                  <a:pt x="1113" y="37"/>
                  <a:pt x="1114" y="38"/>
                </a:cubicBezTo>
                <a:cubicBezTo>
                  <a:pt x="1115" y="48"/>
                  <a:pt x="1120" y="48"/>
                  <a:pt x="1129" y="48"/>
                </a:cubicBezTo>
                <a:cubicBezTo>
                  <a:pt x="1139" y="47"/>
                  <a:pt x="1153" y="49"/>
                  <a:pt x="1162" y="45"/>
                </a:cubicBezTo>
                <a:cubicBezTo>
                  <a:pt x="1164" y="45"/>
                  <a:pt x="1165" y="43"/>
                  <a:pt x="1166" y="42"/>
                </a:cubicBezTo>
                <a:cubicBezTo>
                  <a:pt x="1166" y="43"/>
                  <a:pt x="1167" y="44"/>
                  <a:pt x="1168" y="45"/>
                </a:cubicBezTo>
                <a:cubicBezTo>
                  <a:pt x="1172" y="50"/>
                  <a:pt x="1181" y="48"/>
                  <a:pt x="1186" y="48"/>
                </a:cubicBezTo>
                <a:cubicBezTo>
                  <a:pt x="1195" y="48"/>
                  <a:pt x="1204" y="48"/>
                  <a:pt x="1213" y="47"/>
                </a:cubicBezTo>
                <a:cubicBezTo>
                  <a:pt x="1215" y="46"/>
                  <a:pt x="1217" y="45"/>
                  <a:pt x="1217" y="43"/>
                </a:cubicBezTo>
                <a:cubicBezTo>
                  <a:pt x="1218" y="45"/>
                  <a:pt x="1220" y="47"/>
                  <a:pt x="1223" y="47"/>
                </a:cubicBezTo>
                <a:cubicBezTo>
                  <a:pt x="1233" y="47"/>
                  <a:pt x="1243" y="46"/>
                  <a:pt x="1252" y="46"/>
                </a:cubicBezTo>
                <a:cubicBezTo>
                  <a:pt x="1256" y="46"/>
                  <a:pt x="1265" y="48"/>
                  <a:pt x="1268" y="44"/>
                </a:cubicBezTo>
                <a:cubicBezTo>
                  <a:pt x="1268" y="43"/>
                  <a:pt x="1269" y="41"/>
                  <a:pt x="1269" y="39"/>
                </a:cubicBezTo>
                <a:cubicBezTo>
                  <a:pt x="1269" y="41"/>
                  <a:pt x="1270" y="43"/>
                  <a:pt x="1272" y="44"/>
                </a:cubicBezTo>
                <a:cubicBezTo>
                  <a:pt x="1278" y="50"/>
                  <a:pt x="1295" y="48"/>
                  <a:pt x="1302" y="48"/>
                </a:cubicBezTo>
                <a:cubicBezTo>
                  <a:pt x="1306" y="48"/>
                  <a:pt x="1321" y="50"/>
                  <a:pt x="1324" y="45"/>
                </a:cubicBezTo>
                <a:cubicBezTo>
                  <a:pt x="1324" y="43"/>
                  <a:pt x="1324" y="42"/>
                  <a:pt x="1324" y="41"/>
                </a:cubicBezTo>
                <a:cubicBezTo>
                  <a:pt x="1326" y="43"/>
                  <a:pt x="1327" y="45"/>
                  <a:pt x="1329" y="46"/>
                </a:cubicBezTo>
                <a:cubicBezTo>
                  <a:pt x="1331" y="49"/>
                  <a:pt x="1337" y="48"/>
                  <a:pt x="1340" y="48"/>
                </a:cubicBezTo>
                <a:cubicBezTo>
                  <a:pt x="1347" y="48"/>
                  <a:pt x="1353" y="48"/>
                  <a:pt x="1360" y="49"/>
                </a:cubicBezTo>
                <a:cubicBezTo>
                  <a:pt x="1366" y="49"/>
                  <a:pt x="1377" y="51"/>
                  <a:pt x="1382" y="47"/>
                </a:cubicBezTo>
                <a:cubicBezTo>
                  <a:pt x="1384" y="45"/>
                  <a:pt x="1385" y="42"/>
                  <a:pt x="1385" y="40"/>
                </a:cubicBezTo>
                <a:cubicBezTo>
                  <a:pt x="1386" y="42"/>
                  <a:pt x="1387" y="43"/>
                  <a:pt x="1388" y="45"/>
                </a:cubicBezTo>
                <a:cubicBezTo>
                  <a:pt x="1392" y="50"/>
                  <a:pt x="1406" y="49"/>
                  <a:pt x="1412" y="49"/>
                </a:cubicBezTo>
                <a:cubicBezTo>
                  <a:pt x="1417" y="49"/>
                  <a:pt x="1432" y="52"/>
                  <a:pt x="1437" y="47"/>
                </a:cubicBezTo>
                <a:cubicBezTo>
                  <a:pt x="1438" y="47"/>
                  <a:pt x="1438" y="45"/>
                  <a:pt x="1438" y="44"/>
                </a:cubicBezTo>
                <a:cubicBezTo>
                  <a:pt x="1439" y="45"/>
                  <a:pt x="1439" y="45"/>
                  <a:pt x="1440" y="46"/>
                </a:cubicBezTo>
                <a:cubicBezTo>
                  <a:pt x="1444" y="50"/>
                  <a:pt x="1456" y="50"/>
                  <a:pt x="1461" y="50"/>
                </a:cubicBezTo>
                <a:cubicBezTo>
                  <a:pt x="1467" y="50"/>
                  <a:pt x="1481" y="51"/>
                  <a:pt x="1485" y="47"/>
                </a:cubicBezTo>
                <a:cubicBezTo>
                  <a:pt x="1486" y="46"/>
                  <a:pt x="1487" y="45"/>
                  <a:pt x="1487" y="43"/>
                </a:cubicBezTo>
                <a:cubicBezTo>
                  <a:pt x="1488" y="45"/>
                  <a:pt x="1490" y="46"/>
                  <a:pt x="1491" y="46"/>
                </a:cubicBezTo>
                <a:cubicBezTo>
                  <a:pt x="1500" y="51"/>
                  <a:pt x="1512" y="48"/>
                  <a:pt x="1521" y="48"/>
                </a:cubicBezTo>
                <a:cubicBezTo>
                  <a:pt x="1526" y="48"/>
                  <a:pt x="1535" y="49"/>
                  <a:pt x="1539" y="45"/>
                </a:cubicBezTo>
                <a:cubicBezTo>
                  <a:pt x="1540" y="44"/>
                  <a:pt x="1540" y="42"/>
                  <a:pt x="1539" y="39"/>
                </a:cubicBezTo>
                <a:cubicBezTo>
                  <a:pt x="1540" y="40"/>
                  <a:pt x="1540" y="41"/>
                  <a:pt x="1541" y="41"/>
                </a:cubicBezTo>
                <a:cubicBezTo>
                  <a:pt x="1547" y="49"/>
                  <a:pt x="1557" y="47"/>
                  <a:pt x="1566" y="47"/>
                </a:cubicBezTo>
                <a:cubicBezTo>
                  <a:pt x="1574" y="46"/>
                  <a:pt x="1582" y="47"/>
                  <a:pt x="1589" y="46"/>
                </a:cubicBezTo>
                <a:cubicBezTo>
                  <a:pt x="1592" y="45"/>
                  <a:pt x="1593" y="43"/>
                  <a:pt x="1592" y="40"/>
                </a:cubicBezTo>
                <a:cubicBezTo>
                  <a:pt x="1593" y="42"/>
                  <a:pt x="1595" y="43"/>
                  <a:pt x="1596" y="44"/>
                </a:cubicBezTo>
                <a:cubicBezTo>
                  <a:pt x="1601" y="50"/>
                  <a:pt x="1616" y="47"/>
                  <a:pt x="1623" y="47"/>
                </a:cubicBezTo>
                <a:cubicBezTo>
                  <a:pt x="1627" y="47"/>
                  <a:pt x="1641" y="49"/>
                  <a:pt x="1644" y="45"/>
                </a:cubicBezTo>
                <a:cubicBezTo>
                  <a:pt x="1644" y="44"/>
                  <a:pt x="1644" y="42"/>
                  <a:pt x="1644" y="41"/>
                </a:cubicBezTo>
                <a:cubicBezTo>
                  <a:pt x="1646" y="42"/>
                  <a:pt x="1647" y="43"/>
                  <a:pt x="1649" y="44"/>
                </a:cubicBezTo>
                <a:cubicBezTo>
                  <a:pt x="1656" y="47"/>
                  <a:pt x="1666" y="46"/>
                  <a:pt x="1673" y="46"/>
                </a:cubicBezTo>
                <a:cubicBezTo>
                  <a:pt x="1680" y="46"/>
                  <a:pt x="1689" y="47"/>
                  <a:pt x="1695" y="43"/>
                </a:cubicBezTo>
                <a:cubicBezTo>
                  <a:pt x="1701" y="40"/>
                  <a:pt x="1693" y="30"/>
                  <a:pt x="1690" y="27"/>
                </a:cubicBezTo>
                <a:cubicBezTo>
                  <a:pt x="1682" y="20"/>
                  <a:pt x="1674" y="13"/>
                  <a:pt x="1665" y="7"/>
                </a:cubicBezTo>
                <a:cubicBezTo>
                  <a:pt x="1661" y="4"/>
                  <a:pt x="1653" y="4"/>
                  <a:pt x="1648" y="4"/>
                </a:cubicBezTo>
                <a:cubicBezTo>
                  <a:pt x="1648" y="4"/>
                  <a:pt x="1648" y="4"/>
                  <a:pt x="1648" y="4"/>
                </a:cubicBezTo>
                <a:cubicBezTo>
                  <a:pt x="1648" y="4"/>
                  <a:pt x="1647" y="4"/>
                  <a:pt x="1647" y="4"/>
                </a:cubicBezTo>
                <a:cubicBezTo>
                  <a:pt x="1639" y="4"/>
                  <a:pt x="1629" y="3"/>
                  <a:pt x="1622" y="6"/>
                </a:cubicBezTo>
                <a:cubicBezTo>
                  <a:pt x="1621" y="7"/>
                  <a:pt x="1620" y="8"/>
                  <a:pt x="1620" y="9"/>
                </a:cubicBezTo>
                <a:cubicBezTo>
                  <a:pt x="1620" y="8"/>
                  <a:pt x="1619" y="8"/>
                  <a:pt x="1619" y="8"/>
                </a:cubicBezTo>
                <a:cubicBezTo>
                  <a:pt x="1615" y="4"/>
                  <a:pt x="1607" y="5"/>
                  <a:pt x="1602" y="5"/>
                </a:cubicBezTo>
                <a:cubicBezTo>
                  <a:pt x="1602" y="5"/>
                  <a:pt x="1602" y="5"/>
                  <a:pt x="1602" y="5"/>
                </a:cubicBezTo>
                <a:cubicBezTo>
                  <a:pt x="1602" y="5"/>
                  <a:pt x="1601" y="5"/>
                  <a:pt x="1601" y="4"/>
                </a:cubicBezTo>
                <a:cubicBezTo>
                  <a:pt x="1594" y="4"/>
                  <a:pt x="1585" y="5"/>
                  <a:pt x="1577" y="7"/>
                </a:cubicBezTo>
                <a:cubicBezTo>
                  <a:pt x="1575" y="8"/>
                  <a:pt x="1575" y="11"/>
                  <a:pt x="1576" y="13"/>
                </a:cubicBezTo>
                <a:cubicBezTo>
                  <a:pt x="1570" y="7"/>
                  <a:pt x="1563" y="2"/>
                  <a:pt x="1553" y="5"/>
                </a:cubicBezTo>
                <a:cubicBezTo>
                  <a:pt x="1553" y="5"/>
                  <a:pt x="1553" y="5"/>
                  <a:pt x="1553" y="5"/>
                </a:cubicBezTo>
                <a:cubicBezTo>
                  <a:pt x="1546" y="5"/>
                  <a:pt x="1519" y="1"/>
                  <a:pt x="1522" y="13"/>
                </a:cubicBezTo>
                <a:cubicBezTo>
                  <a:pt x="1520" y="11"/>
                  <a:pt x="1519" y="9"/>
                  <a:pt x="1517" y="7"/>
                </a:cubicBezTo>
                <a:cubicBezTo>
                  <a:pt x="1514" y="3"/>
                  <a:pt x="1506" y="4"/>
                  <a:pt x="1501" y="4"/>
                </a:cubicBezTo>
                <a:cubicBezTo>
                  <a:pt x="1501" y="4"/>
                  <a:pt x="1501" y="4"/>
                  <a:pt x="1501" y="4"/>
                </a:cubicBezTo>
                <a:cubicBezTo>
                  <a:pt x="1501" y="4"/>
                  <a:pt x="1501" y="4"/>
                  <a:pt x="1501" y="4"/>
                </a:cubicBezTo>
                <a:cubicBezTo>
                  <a:pt x="1491" y="4"/>
                  <a:pt x="1482" y="4"/>
                  <a:pt x="1473" y="5"/>
                </a:cubicBezTo>
                <a:cubicBezTo>
                  <a:pt x="1471" y="5"/>
                  <a:pt x="1470" y="7"/>
                  <a:pt x="1470" y="10"/>
                </a:cubicBezTo>
                <a:cubicBezTo>
                  <a:pt x="1469" y="9"/>
                  <a:pt x="1468" y="7"/>
                  <a:pt x="1466" y="6"/>
                </a:cubicBezTo>
                <a:cubicBezTo>
                  <a:pt x="1462" y="4"/>
                  <a:pt x="1456" y="4"/>
                  <a:pt x="1451" y="4"/>
                </a:cubicBezTo>
                <a:cubicBezTo>
                  <a:pt x="1444" y="4"/>
                  <a:pt x="1434" y="2"/>
                  <a:pt x="1428" y="6"/>
                </a:cubicBezTo>
                <a:cubicBezTo>
                  <a:pt x="1426" y="7"/>
                  <a:pt x="1425" y="9"/>
                  <a:pt x="1426" y="12"/>
                </a:cubicBezTo>
                <a:cubicBezTo>
                  <a:pt x="1424" y="10"/>
                  <a:pt x="1422" y="8"/>
                  <a:pt x="1420" y="7"/>
                </a:cubicBezTo>
                <a:cubicBezTo>
                  <a:pt x="1416" y="5"/>
                  <a:pt x="1410" y="5"/>
                  <a:pt x="1405" y="5"/>
                </a:cubicBezTo>
                <a:cubicBezTo>
                  <a:pt x="1405" y="5"/>
                  <a:pt x="1405" y="5"/>
                  <a:pt x="1405" y="5"/>
                </a:cubicBezTo>
                <a:cubicBezTo>
                  <a:pt x="1404" y="5"/>
                  <a:pt x="1404" y="5"/>
                  <a:pt x="1404" y="5"/>
                </a:cubicBezTo>
                <a:cubicBezTo>
                  <a:pt x="1396" y="5"/>
                  <a:pt x="1387" y="4"/>
                  <a:pt x="1379" y="6"/>
                </a:cubicBezTo>
                <a:cubicBezTo>
                  <a:pt x="1373" y="7"/>
                  <a:pt x="1372" y="11"/>
                  <a:pt x="1374" y="15"/>
                </a:cubicBezTo>
                <a:cubicBezTo>
                  <a:pt x="1372" y="12"/>
                  <a:pt x="1369" y="9"/>
                  <a:pt x="1365" y="8"/>
                </a:cubicBezTo>
                <a:cubicBezTo>
                  <a:pt x="1359" y="6"/>
                  <a:pt x="1353" y="5"/>
                  <a:pt x="1347" y="5"/>
                </a:cubicBezTo>
                <a:cubicBezTo>
                  <a:pt x="1347" y="5"/>
                  <a:pt x="1347" y="5"/>
                  <a:pt x="1347" y="5"/>
                </a:cubicBezTo>
                <a:cubicBezTo>
                  <a:pt x="1346" y="5"/>
                  <a:pt x="1346" y="5"/>
                  <a:pt x="1346" y="5"/>
                </a:cubicBezTo>
                <a:cubicBezTo>
                  <a:pt x="1338" y="4"/>
                  <a:pt x="1308" y="0"/>
                  <a:pt x="1312" y="13"/>
                </a:cubicBezTo>
                <a:cubicBezTo>
                  <a:pt x="1310" y="11"/>
                  <a:pt x="1308" y="8"/>
                  <a:pt x="1305" y="8"/>
                </a:cubicBezTo>
                <a:cubicBezTo>
                  <a:pt x="1300" y="6"/>
                  <a:pt x="1295" y="5"/>
                  <a:pt x="1290" y="5"/>
                </a:cubicBezTo>
                <a:cubicBezTo>
                  <a:pt x="1290" y="5"/>
                  <a:pt x="1290" y="5"/>
                  <a:pt x="1289" y="5"/>
                </a:cubicBezTo>
                <a:cubicBezTo>
                  <a:pt x="1282" y="5"/>
                  <a:pt x="1273" y="5"/>
                  <a:pt x="1266" y="7"/>
                </a:cubicBezTo>
                <a:cubicBezTo>
                  <a:pt x="1264" y="7"/>
                  <a:pt x="1263" y="10"/>
                  <a:pt x="1263" y="12"/>
                </a:cubicBezTo>
                <a:cubicBezTo>
                  <a:pt x="1262" y="9"/>
                  <a:pt x="1260" y="7"/>
                  <a:pt x="1256" y="6"/>
                </a:cubicBezTo>
                <a:cubicBezTo>
                  <a:pt x="1251" y="5"/>
                  <a:pt x="1246" y="5"/>
                  <a:pt x="1241" y="5"/>
                </a:cubicBezTo>
                <a:cubicBezTo>
                  <a:pt x="1241" y="5"/>
                  <a:pt x="1241" y="5"/>
                  <a:pt x="1241" y="5"/>
                </a:cubicBezTo>
                <a:cubicBezTo>
                  <a:pt x="1237" y="5"/>
                  <a:pt x="1234" y="5"/>
                  <a:pt x="1230" y="6"/>
                </a:cubicBezTo>
                <a:cubicBezTo>
                  <a:pt x="1228" y="6"/>
                  <a:pt x="1221" y="5"/>
                  <a:pt x="1218" y="7"/>
                </a:cubicBezTo>
                <a:cubicBezTo>
                  <a:pt x="1217" y="8"/>
                  <a:pt x="1216" y="9"/>
                  <a:pt x="1216" y="11"/>
                </a:cubicBezTo>
                <a:cubicBezTo>
                  <a:pt x="1216" y="10"/>
                  <a:pt x="1215" y="10"/>
                  <a:pt x="1215" y="9"/>
                </a:cubicBezTo>
                <a:cubicBezTo>
                  <a:pt x="1212" y="4"/>
                  <a:pt x="1199" y="5"/>
                  <a:pt x="1194" y="5"/>
                </a:cubicBezTo>
                <a:cubicBezTo>
                  <a:pt x="1194" y="5"/>
                  <a:pt x="1194" y="5"/>
                  <a:pt x="1194" y="5"/>
                </a:cubicBezTo>
                <a:cubicBezTo>
                  <a:pt x="1194" y="5"/>
                  <a:pt x="1194" y="5"/>
                  <a:pt x="1194" y="5"/>
                </a:cubicBezTo>
                <a:cubicBezTo>
                  <a:pt x="1186" y="5"/>
                  <a:pt x="1178" y="5"/>
                  <a:pt x="1171" y="6"/>
                </a:cubicBezTo>
                <a:cubicBezTo>
                  <a:pt x="1167" y="7"/>
                  <a:pt x="1165" y="9"/>
                  <a:pt x="1164" y="12"/>
                </a:cubicBezTo>
                <a:cubicBezTo>
                  <a:pt x="1164" y="11"/>
                  <a:pt x="1163" y="10"/>
                  <a:pt x="1162" y="9"/>
                </a:cubicBezTo>
                <a:cubicBezTo>
                  <a:pt x="1158" y="5"/>
                  <a:pt x="1147" y="5"/>
                  <a:pt x="1143" y="5"/>
                </a:cubicBezTo>
                <a:cubicBezTo>
                  <a:pt x="1143" y="5"/>
                  <a:pt x="1142" y="5"/>
                  <a:pt x="1142" y="5"/>
                </a:cubicBezTo>
                <a:cubicBezTo>
                  <a:pt x="1135" y="5"/>
                  <a:pt x="1112" y="3"/>
                  <a:pt x="1111" y="11"/>
                </a:cubicBezTo>
                <a:cubicBezTo>
                  <a:pt x="1111" y="11"/>
                  <a:pt x="1111" y="12"/>
                  <a:pt x="1111" y="12"/>
                </a:cubicBezTo>
                <a:cubicBezTo>
                  <a:pt x="1111" y="10"/>
                  <a:pt x="1110" y="9"/>
                  <a:pt x="1109" y="8"/>
                </a:cubicBezTo>
                <a:cubicBezTo>
                  <a:pt x="1104" y="6"/>
                  <a:pt x="1094" y="6"/>
                  <a:pt x="1089" y="6"/>
                </a:cubicBezTo>
                <a:cubicBezTo>
                  <a:pt x="1089" y="6"/>
                  <a:pt x="1089" y="6"/>
                  <a:pt x="1089" y="7"/>
                </a:cubicBezTo>
                <a:cubicBezTo>
                  <a:pt x="1082" y="6"/>
                  <a:pt x="1073" y="5"/>
                  <a:pt x="1066" y="7"/>
                </a:cubicBezTo>
                <a:cubicBezTo>
                  <a:pt x="1063" y="8"/>
                  <a:pt x="1062" y="9"/>
                  <a:pt x="1061" y="11"/>
                </a:cubicBezTo>
                <a:cubicBezTo>
                  <a:pt x="1060" y="10"/>
                  <a:pt x="1059" y="9"/>
                  <a:pt x="1058" y="8"/>
                </a:cubicBezTo>
                <a:cubicBezTo>
                  <a:pt x="1052" y="6"/>
                  <a:pt x="1045" y="7"/>
                  <a:pt x="1038" y="7"/>
                </a:cubicBezTo>
                <a:cubicBezTo>
                  <a:pt x="1038" y="7"/>
                  <a:pt x="1038" y="7"/>
                  <a:pt x="1038" y="7"/>
                </a:cubicBezTo>
                <a:cubicBezTo>
                  <a:pt x="1038" y="7"/>
                  <a:pt x="1038" y="7"/>
                  <a:pt x="1037" y="7"/>
                </a:cubicBezTo>
                <a:cubicBezTo>
                  <a:pt x="1031" y="6"/>
                  <a:pt x="1021" y="4"/>
                  <a:pt x="1015" y="6"/>
                </a:cubicBezTo>
                <a:cubicBezTo>
                  <a:pt x="1011" y="7"/>
                  <a:pt x="1009" y="9"/>
                  <a:pt x="1008" y="11"/>
                </a:cubicBezTo>
                <a:cubicBezTo>
                  <a:pt x="1008" y="9"/>
                  <a:pt x="1007" y="8"/>
                  <a:pt x="1005" y="8"/>
                </a:cubicBezTo>
                <a:cubicBezTo>
                  <a:pt x="999" y="7"/>
                  <a:pt x="994" y="6"/>
                  <a:pt x="988" y="6"/>
                </a:cubicBezTo>
                <a:cubicBezTo>
                  <a:pt x="988" y="6"/>
                  <a:pt x="988" y="6"/>
                  <a:pt x="988" y="6"/>
                </a:cubicBezTo>
                <a:cubicBezTo>
                  <a:pt x="979" y="6"/>
                  <a:pt x="970" y="5"/>
                  <a:pt x="961" y="6"/>
                </a:cubicBezTo>
                <a:cubicBezTo>
                  <a:pt x="957" y="7"/>
                  <a:pt x="955" y="9"/>
                  <a:pt x="954" y="12"/>
                </a:cubicBezTo>
                <a:cubicBezTo>
                  <a:pt x="953" y="9"/>
                  <a:pt x="951" y="7"/>
                  <a:pt x="947" y="6"/>
                </a:cubicBezTo>
                <a:cubicBezTo>
                  <a:pt x="942" y="5"/>
                  <a:pt x="936" y="5"/>
                  <a:pt x="931" y="5"/>
                </a:cubicBezTo>
                <a:cubicBezTo>
                  <a:pt x="931" y="5"/>
                  <a:pt x="931" y="5"/>
                  <a:pt x="931" y="5"/>
                </a:cubicBezTo>
                <a:cubicBezTo>
                  <a:pt x="924" y="5"/>
                  <a:pt x="917" y="5"/>
                  <a:pt x="910" y="6"/>
                </a:cubicBezTo>
                <a:cubicBezTo>
                  <a:pt x="905" y="6"/>
                  <a:pt x="902" y="7"/>
                  <a:pt x="901" y="10"/>
                </a:cubicBezTo>
                <a:cubicBezTo>
                  <a:pt x="900" y="9"/>
                  <a:pt x="899" y="8"/>
                  <a:pt x="898" y="7"/>
                </a:cubicBezTo>
                <a:cubicBezTo>
                  <a:pt x="892" y="6"/>
                  <a:pt x="885" y="5"/>
                  <a:pt x="879" y="6"/>
                </a:cubicBezTo>
                <a:cubicBezTo>
                  <a:pt x="879" y="6"/>
                  <a:pt x="878" y="6"/>
                  <a:pt x="878" y="6"/>
                </a:cubicBezTo>
                <a:cubicBezTo>
                  <a:pt x="870" y="6"/>
                  <a:pt x="860" y="4"/>
                  <a:pt x="853" y="7"/>
                </a:cubicBezTo>
                <a:cubicBezTo>
                  <a:pt x="850" y="7"/>
                  <a:pt x="849" y="9"/>
                  <a:pt x="848" y="11"/>
                </a:cubicBezTo>
                <a:cubicBezTo>
                  <a:pt x="848" y="9"/>
                  <a:pt x="847" y="8"/>
                  <a:pt x="846" y="7"/>
                </a:cubicBezTo>
                <a:cubicBezTo>
                  <a:pt x="842" y="5"/>
                  <a:pt x="835" y="5"/>
                  <a:pt x="830" y="5"/>
                </a:cubicBezTo>
                <a:cubicBezTo>
                  <a:pt x="830" y="5"/>
                  <a:pt x="830" y="5"/>
                  <a:pt x="830" y="5"/>
                </a:cubicBezTo>
                <a:cubicBezTo>
                  <a:pt x="830" y="5"/>
                  <a:pt x="830" y="5"/>
                  <a:pt x="830" y="5"/>
                </a:cubicBezTo>
                <a:cubicBezTo>
                  <a:pt x="822" y="5"/>
                  <a:pt x="813" y="4"/>
                  <a:pt x="804" y="6"/>
                </a:cubicBezTo>
                <a:cubicBezTo>
                  <a:pt x="801" y="7"/>
                  <a:pt x="799" y="8"/>
                  <a:pt x="798" y="10"/>
                </a:cubicBezTo>
                <a:cubicBezTo>
                  <a:pt x="795" y="4"/>
                  <a:pt x="782" y="4"/>
                  <a:pt x="774" y="5"/>
                </a:cubicBezTo>
                <a:cubicBezTo>
                  <a:pt x="767" y="5"/>
                  <a:pt x="760" y="5"/>
                  <a:pt x="754" y="5"/>
                </a:cubicBezTo>
                <a:cubicBezTo>
                  <a:pt x="747" y="6"/>
                  <a:pt x="745" y="7"/>
                  <a:pt x="744" y="11"/>
                </a:cubicBezTo>
                <a:cubicBezTo>
                  <a:pt x="743" y="7"/>
                  <a:pt x="739" y="6"/>
                  <a:pt x="733" y="6"/>
                </a:cubicBezTo>
                <a:cubicBezTo>
                  <a:pt x="728" y="6"/>
                  <a:pt x="723" y="5"/>
                  <a:pt x="718" y="5"/>
                </a:cubicBezTo>
                <a:cubicBezTo>
                  <a:pt x="710" y="5"/>
                  <a:pt x="702" y="5"/>
                  <a:pt x="695" y="6"/>
                </a:cubicBezTo>
                <a:cubicBezTo>
                  <a:pt x="693" y="7"/>
                  <a:pt x="692" y="8"/>
                  <a:pt x="691" y="10"/>
                </a:cubicBezTo>
                <a:cubicBezTo>
                  <a:pt x="691" y="10"/>
                  <a:pt x="691" y="9"/>
                  <a:pt x="690" y="8"/>
                </a:cubicBezTo>
                <a:cubicBezTo>
                  <a:pt x="686" y="4"/>
                  <a:pt x="674" y="5"/>
                  <a:pt x="668" y="6"/>
                </a:cubicBezTo>
                <a:cubicBezTo>
                  <a:pt x="661" y="6"/>
                  <a:pt x="654" y="6"/>
                  <a:pt x="648" y="7"/>
                </a:cubicBezTo>
                <a:cubicBezTo>
                  <a:pt x="644" y="7"/>
                  <a:pt x="642" y="8"/>
                  <a:pt x="641" y="10"/>
                </a:cubicBezTo>
                <a:cubicBezTo>
                  <a:pt x="638" y="5"/>
                  <a:pt x="627" y="6"/>
                  <a:pt x="620" y="6"/>
                </a:cubicBezTo>
                <a:cubicBezTo>
                  <a:pt x="611" y="6"/>
                  <a:pt x="602" y="5"/>
                  <a:pt x="593" y="7"/>
                </a:cubicBezTo>
                <a:cubicBezTo>
                  <a:pt x="591" y="7"/>
                  <a:pt x="590" y="9"/>
                  <a:pt x="590" y="10"/>
                </a:cubicBezTo>
                <a:cubicBezTo>
                  <a:pt x="588" y="7"/>
                  <a:pt x="585" y="6"/>
                  <a:pt x="579" y="6"/>
                </a:cubicBezTo>
                <a:cubicBezTo>
                  <a:pt x="576" y="6"/>
                  <a:pt x="574" y="6"/>
                  <a:pt x="573" y="6"/>
                </a:cubicBezTo>
                <a:cubicBezTo>
                  <a:pt x="572" y="6"/>
                  <a:pt x="572" y="5"/>
                  <a:pt x="571" y="5"/>
                </a:cubicBezTo>
                <a:cubicBezTo>
                  <a:pt x="571" y="5"/>
                  <a:pt x="570" y="5"/>
                  <a:pt x="569" y="5"/>
                </a:cubicBezTo>
                <a:cubicBezTo>
                  <a:pt x="569" y="5"/>
                  <a:pt x="569" y="5"/>
                  <a:pt x="569" y="5"/>
                </a:cubicBezTo>
                <a:cubicBezTo>
                  <a:pt x="568" y="5"/>
                  <a:pt x="568" y="5"/>
                  <a:pt x="568" y="5"/>
                </a:cubicBezTo>
                <a:cubicBezTo>
                  <a:pt x="559" y="6"/>
                  <a:pt x="550" y="6"/>
                  <a:pt x="541" y="6"/>
                </a:cubicBezTo>
                <a:cubicBezTo>
                  <a:pt x="539" y="6"/>
                  <a:pt x="537" y="8"/>
                  <a:pt x="537" y="11"/>
                </a:cubicBezTo>
                <a:cubicBezTo>
                  <a:pt x="536" y="9"/>
                  <a:pt x="535" y="7"/>
                  <a:pt x="533" y="7"/>
                </a:cubicBezTo>
                <a:cubicBezTo>
                  <a:pt x="528" y="6"/>
                  <a:pt x="522" y="6"/>
                  <a:pt x="516" y="6"/>
                </a:cubicBezTo>
                <a:cubicBezTo>
                  <a:pt x="508" y="6"/>
                  <a:pt x="500" y="5"/>
                  <a:pt x="492" y="7"/>
                </a:cubicBezTo>
                <a:cubicBezTo>
                  <a:pt x="490" y="8"/>
                  <a:pt x="488" y="9"/>
                  <a:pt x="487" y="11"/>
                </a:cubicBezTo>
                <a:cubicBezTo>
                  <a:pt x="485" y="5"/>
                  <a:pt x="473" y="5"/>
                  <a:pt x="466" y="6"/>
                </a:cubicBezTo>
                <a:cubicBezTo>
                  <a:pt x="459" y="5"/>
                  <a:pt x="450" y="4"/>
                  <a:pt x="443" y="6"/>
                </a:cubicBezTo>
                <a:cubicBezTo>
                  <a:pt x="440" y="7"/>
                  <a:pt x="438" y="10"/>
                  <a:pt x="437" y="12"/>
                </a:cubicBezTo>
                <a:cubicBezTo>
                  <a:pt x="437" y="3"/>
                  <a:pt x="417" y="5"/>
                  <a:pt x="407" y="5"/>
                </a:cubicBezTo>
                <a:cubicBezTo>
                  <a:pt x="401" y="5"/>
                  <a:pt x="395" y="5"/>
                  <a:pt x="391" y="8"/>
                </a:cubicBezTo>
                <a:cubicBezTo>
                  <a:pt x="388" y="10"/>
                  <a:pt x="386" y="12"/>
                  <a:pt x="385" y="16"/>
                </a:cubicBezTo>
                <a:cubicBezTo>
                  <a:pt x="385" y="14"/>
                  <a:pt x="385" y="13"/>
                  <a:pt x="385" y="11"/>
                </a:cubicBezTo>
                <a:cubicBezTo>
                  <a:pt x="385" y="3"/>
                  <a:pt x="350" y="6"/>
                  <a:pt x="342" y="7"/>
                </a:cubicBezTo>
                <a:cubicBezTo>
                  <a:pt x="339" y="7"/>
                  <a:pt x="336" y="7"/>
                  <a:pt x="332" y="7"/>
                </a:cubicBezTo>
                <a:cubicBezTo>
                  <a:pt x="330" y="7"/>
                  <a:pt x="328" y="9"/>
                  <a:pt x="326" y="12"/>
                </a:cubicBezTo>
                <a:cubicBezTo>
                  <a:pt x="326" y="11"/>
                  <a:pt x="326" y="10"/>
                  <a:pt x="326" y="9"/>
                </a:cubicBezTo>
                <a:cubicBezTo>
                  <a:pt x="323" y="4"/>
                  <a:pt x="311" y="6"/>
                  <a:pt x="307" y="6"/>
                </a:cubicBezTo>
                <a:cubicBezTo>
                  <a:pt x="307" y="6"/>
                  <a:pt x="306" y="6"/>
                  <a:pt x="306" y="6"/>
                </a:cubicBezTo>
                <a:cubicBezTo>
                  <a:pt x="306" y="6"/>
                  <a:pt x="306" y="6"/>
                  <a:pt x="306" y="6"/>
                </a:cubicBezTo>
                <a:cubicBezTo>
                  <a:pt x="306" y="6"/>
                  <a:pt x="306" y="6"/>
                  <a:pt x="306" y="6"/>
                </a:cubicBezTo>
                <a:cubicBezTo>
                  <a:pt x="304" y="6"/>
                  <a:pt x="301" y="6"/>
                  <a:pt x="299" y="6"/>
                </a:cubicBezTo>
                <a:cubicBezTo>
                  <a:pt x="292" y="5"/>
                  <a:pt x="285" y="4"/>
                  <a:pt x="281" y="8"/>
                </a:cubicBezTo>
                <a:cubicBezTo>
                  <a:pt x="280" y="9"/>
                  <a:pt x="279" y="10"/>
                  <a:pt x="278" y="11"/>
                </a:cubicBezTo>
                <a:cubicBezTo>
                  <a:pt x="277" y="8"/>
                  <a:pt x="274" y="8"/>
                  <a:pt x="269" y="7"/>
                </a:cubicBezTo>
                <a:cubicBezTo>
                  <a:pt x="265" y="7"/>
                  <a:pt x="262" y="7"/>
                  <a:pt x="259" y="7"/>
                </a:cubicBezTo>
                <a:cubicBezTo>
                  <a:pt x="252" y="6"/>
                  <a:pt x="243" y="6"/>
                  <a:pt x="235" y="7"/>
                </a:cubicBezTo>
                <a:cubicBezTo>
                  <a:pt x="233" y="8"/>
                  <a:pt x="231" y="9"/>
                  <a:pt x="230" y="10"/>
                </a:cubicBezTo>
                <a:cubicBezTo>
                  <a:pt x="228" y="6"/>
                  <a:pt x="210" y="6"/>
                  <a:pt x="199" y="6"/>
                </a:cubicBezTo>
                <a:cubicBezTo>
                  <a:pt x="194" y="6"/>
                  <a:pt x="189" y="5"/>
                  <a:pt x="184" y="7"/>
                </a:cubicBezTo>
                <a:cubicBezTo>
                  <a:pt x="181" y="7"/>
                  <a:pt x="179" y="9"/>
                  <a:pt x="177" y="11"/>
                </a:cubicBezTo>
                <a:cubicBezTo>
                  <a:pt x="177" y="11"/>
                  <a:pt x="177" y="11"/>
                  <a:pt x="177" y="11"/>
                </a:cubicBezTo>
                <a:cubicBezTo>
                  <a:pt x="177" y="10"/>
                  <a:pt x="176" y="9"/>
                  <a:pt x="175" y="9"/>
                </a:cubicBezTo>
                <a:cubicBezTo>
                  <a:pt x="168" y="7"/>
                  <a:pt x="160" y="8"/>
                  <a:pt x="152" y="8"/>
                </a:cubicBezTo>
                <a:cubicBezTo>
                  <a:pt x="152" y="8"/>
                  <a:pt x="152" y="7"/>
                  <a:pt x="151" y="7"/>
                </a:cubicBezTo>
                <a:cubicBezTo>
                  <a:pt x="141" y="7"/>
                  <a:pt x="129" y="5"/>
                  <a:pt x="122" y="13"/>
                </a:cubicBezTo>
                <a:cubicBezTo>
                  <a:pt x="122" y="13"/>
                  <a:pt x="122" y="13"/>
                  <a:pt x="122" y="13"/>
                </a:cubicBezTo>
                <a:cubicBezTo>
                  <a:pt x="123" y="7"/>
                  <a:pt x="119" y="7"/>
                  <a:pt x="114" y="7"/>
                </a:cubicBezTo>
                <a:cubicBezTo>
                  <a:pt x="105" y="7"/>
                  <a:pt x="93" y="6"/>
                  <a:pt x="84" y="8"/>
                </a:cubicBezTo>
                <a:cubicBezTo>
                  <a:pt x="82" y="9"/>
                  <a:pt x="81" y="10"/>
                  <a:pt x="79" y="12"/>
                </a:cubicBezTo>
                <a:cubicBezTo>
                  <a:pt x="77" y="5"/>
                  <a:pt x="66" y="7"/>
                  <a:pt x="61" y="7"/>
                </a:cubicBezTo>
                <a:cubicBezTo>
                  <a:pt x="55" y="7"/>
                  <a:pt x="47" y="8"/>
                  <a:pt x="40" y="8"/>
                </a:cubicBezTo>
                <a:cubicBezTo>
                  <a:pt x="33" y="9"/>
                  <a:pt x="26" y="18"/>
                  <a:pt x="22" y="23"/>
                </a:cubicBezTo>
                <a:cubicBezTo>
                  <a:pt x="21" y="23"/>
                  <a:pt x="21" y="23"/>
                  <a:pt x="21" y="23"/>
                </a:cubicBezTo>
                <a:cubicBezTo>
                  <a:pt x="13" y="31"/>
                  <a:pt x="0" y="45"/>
                  <a:pt x="20" y="45"/>
                </a:cubicBezTo>
                <a:close/>
                <a:moveTo>
                  <a:pt x="1627" y="9"/>
                </a:moveTo>
                <a:cubicBezTo>
                  <a:pt x="1633" y="8"/>
                  <a:pt x="1641" y="8"/>
                  <a:pt x="1647" y="8"/>
                </a:cubicBezTo>
                <a:cubicBezTo>
                  <a:pt x="1647" y="8"/>
                  <a:pt x="1647" y="8"/>
                  <a:pt x="1647" y="8"/>
                </a:cubicBezTo>
                <a:cubicBezTo>
                  <a:pt x="1648" y="8"/>
                  <a:pt x="1648" y="8"/>
                  <a:pt x="1648" y="8"/>
                </a:cubicBezTo>
                <a:cubicBezTo>
                  <a:pt x="1650" y="8"/>
                  <a:pt x="1652" y="8"/>
                  <a:pt x="1654" y="9"/>
                </a:cubicBezTo>
                <a:cubicBezTo>
                  <a:pt x="1664" y="9"/>
                  <a:pt x="1670" y="16"/>
                  <a:pt x="1677" y="21"/>
                </a:cubicBezTo>
                <a:cubicBezTo>
                  <a:pt x="1678" y="23"/>
                  <a:pt x="1697" y="40"/>
                  <a:pt x="1690" y="41"/>
                </a:cubicBezTo>
                <a:cubicBezTo>
                  <a:pt x="1685" y="41"/>
                  <a:pt x="1679" y="42"/>
                  <a:pt x="1673" y="42"/>
                </a:cubicBezTo>
                <a:cubicBezTo>
                  <a:pt x="1668" y="42"/>
                  <a:pt x="1663" y="42"/>
                  <a:pt x="1659" y="42"/>
                </a:cubicBezTo>
                <a:cubicBezTo>
                  <a:pt x="1649" y="42"/>
                  <a:pt x="1646" y="36"/>
                  <a:pt x="1640" y="30"/>
                </a:cubicBezTo>
                <a:cubicBezTo>
                  <a:pt x="1638" y="26"/>
                  <a:pt x="1635" y="23"/>
                  <a:pt x="1633" y="20"/>
                </a:cubicBezTo>
                <a:cubicBezTo>
                  <a:pt x="1632" y="19"/>
                  <a:pt x="1631" y="17"/>
                  <a:pt x="1630" y="16"/>
                </a:cubicBezTo>
                <a:cubicBezTo>
                  <a:pt x="1628" y="14"/>
                  <a:pt x="1621" y="10"/>
                  <a:pt x="1627" y="9"/>
                </a:cubicBezTo>
                <a:close/>
                <a:moveTo>
                  <a:pt x="1584" y="10"/>
                </a:moveTo>
                <a:cubicBezTo>
                  <a:pt x="1590" y="10"/>
                  <a:pt x="1595" y="8"/>
                  <a:pt x="1601" y="9"/>
                </a:cubicBezTo>
                <a:cubicBezTo>
                  <a:pt x="1601" y="9"/>
                  <a:pt x="1601" y="9"/>
                  <a:pt x="1601" y="9"/>
                </a:cubicBezTo>
                <a:cubicBezTo>
                  <a:pt x="1602" y="9"/>
                  <a:pt x="1602" y="9"/>
                  <a:pt x="1602" y="9"/>
                </a:cubicBezTo>
                <a:cubicBezTo>
                  <a:pt x="1605" y="9"/>
                  <a:pt x="1609" y="9"/>
                  <a:pt x="1612" y="10"/>
                </a:cubicBezTo>
                <a:cubicBezTo>
                  <a:pt x="1619" y="11"/>
                  <a:pt x="1623" y="18"/>
                  <a:pt x="1627" y="22"/>
                </a:cubicBezTo>
                <a:cubicBezTo>
                  <a:pt x="1631" y="26"/>
                  <a:pt x="1635" y="30"/>
                  <a:pt x="1637" y="35"/>
                </a:cubicBezTo>
                <a:cubicBezTo>
                  <a:pt x="1640" y="41"/>
                  <a:pt x="1642" y="42"/>
                  <a:pt x="1634" y="42"/>
                </a:cubicBezTo>
                <a:cubicBezTo>
                  <a:pt x="1631" y="43"/>
                  <a:pt x="1628" y="42"/>
                  <a:pt x="1625" y="42"/>
                </a:cubicBezTo>
                <a:cubicBezTo>
                  <a:pt x="1619" y="42"/>
                  <a:pt x="1612" y="43"/>
                  <a:pt x="1606" y="42"/>
                </a:cubicBezTo>
                <a:cubicBezTo>
                  <a:pt x="1596" y="42"/>
                  <a:pt x="1590" y="30"/>
                  <a:pt x="1585" y="23"/>
                </a:cubicBezTo>
                <a:cubicBezTo>
                  <a:pt x="1582" y="18"/>
                  <a:pt x="1575" y="11"/>
                  <a:pt x="1584" y="10"/>
                </a:cubicBezTo>
                <a:close/>
                <a:moveTo>
                  <a:pt x="1536" y="10"/>
                </a:moveTo>
                <a:cubicBezTo>
                  <a:pt x="1542" y="10"/>
                  <a:pt x="1547" y="10"/>
                  <a:pt x="1552" y="9"/>
                </a:cubicBezTo>
                <a:cubicBezTo>
                  <a:pt x="1552" y="9"/>
                  <a:pt x="1553" y="9"/>
                  <a:pt x="1553" y="9"/>
                </a:cubicBezTo>
                <a:cubicBezTo>
                  <a:pt x="1553" y="9"/>
                  <a:pt x="1553" y="9"/>
                  <a:pt x="1553" y="9"/>
                </a:cubicBezTo>
                <a:cubicBezTo>
                  <a:pt x="1553" y="9"/>
                  <a:pt x="1553" y="9"/>
                  <a:pt x="1554" y="9"/>
                </a:cubicBezTo>
                <a:cubicBezTo>
                  <a:pt x="1554" y="9"/>
                  <a:pt x="1554" y="9"/>
                  <a:pt x="1554" y="9"/>
                </a:cubicBezTo>
                <a:cubicBezTo>
                  <a:pt x="1567" y="5"/>
                  <a:pt x="1576" y="19"/>
                  <a:pt x="1582" y="29"/>
                </a:cubicBezTo>
                <a:cubicBezTo>
                  <a:pt x="1584" y="32"/>
                  <a:pt x="1585" y="34"/>
                  <a:pt x="1586" y="37"/>
                </a:cubicBezTo>
                <a:cubicBezTo>
                  <a:pt x="1589" y="42"/>
                  <a:pt x="1586" y="42"/>
                  <a:pt x="1582" y="42"/>
                </a:cubicBezTo>
                <a:cubicBezTo>
                  <a:pt x="1576" y="43"/>
                  <a:pt x="1571" y="42"/>
                  <a:pt x="1565" y="43"/>
                </a:cubicBezTo>
                <a:cubicBezTo>
                  <a:pt x="1554" y="43"/>
                  <a:pt x="1547" y="44"/>
                  <a:pt x="1541" y="34"/>
                </a:cubicBezTo>
                <a:cubicBezTo>
                  <a:pt x="1536" y="28"/>
                  <a:pt x="1532" y="22"/>
                  <a:pt x="1528" y="15"/>
                </a:cubicBezTo>
                <a:cubicBezTo>
                  <a:pt x="1523" y="9"/>
                  <a:pt x="1532" y="10"/>
                  <a:pt x="1536" y="10"/>
                </a:cubicBezTo>
                <a:close/>
                <a:moveTo>
                  <a:pt x="1483" y="8"/>
                </a:moveTo>
                <a:cubicBezTo>
                  <a:pt x="1488" y="8"/>
                  <a:pt x="1495" y="8"/>
                  <a:pt x="1501" y="8"/>
                </a:cubicBezTo>
                <a:cubicBezTo>
                  <a:pt x="1501" y="8"/>
                  <a:pt x="1501" y="8"/>
                  <a:pt x="1501" y="8"/>
                </a:cubicBezTo>
                <a:cubicBezTo>
                  <a:pt x="1501" y="8"/>
                  <a:pt x="1501" y="8"/>
                  <a:pt x="1501" y="8"/>
                </a:cubicBezTo>
                <a:cubicBezTo>
                  <a:pt x="1505" y="8"/>
                  <a:pt x="1508" y="8"/>
                  <a:pt x="1511" y="9"/>
                </a:cubicBezTo>
                <a:cubicBezTo>
                  <a:pt x="1516" y="9"/>
                  <a:pt x="1521" y="20"/>
                  <a:pt x="1524" y="23"/>
                </a:cubicBezTo>
                <a:cubicBezTo>
                  <a:pt x="1529" y="28"/>
                  <a:pt x="1532" y="34"/>
                  <a:pt x="1534" y="40"/>
                </a:cubicBezTo>
                <a:cubicBezTo>
                  <a:pt x="1537" y="45"/>
                  <a:pt x="1524" y="44"/>
                  <a:pt x="1521" y="44"/>
                </a:cubicBezTo>
                <a:cubicBezTo>
                  <a:pt x="1514" y="43"/>
                  <a:pt x="1506" y="44"/>
                  <a:pt x="1499" y="44"/>
                </a:cubicBezTo>
                <a:cubicBezTo>
                  <a:pt x="1489" y="44"/>
                  <a:pt x="1484" y="31"/>
                  <a:pt x="1480" y="24"/>
                </a:cubicBezTo>
                <a:cubicBezTo>
                  <a:pt x="1478" y="20"/>
                  <a:pt x="1476" y="15"/>
                  <a:pt x="1475" y="10"/>
                </a:cubicBezTo>
                <a:cubicBezTo>
                  <a:pt x="1474" y="8"/>
                  <a:pt x="1480" y="8"/>
                  <a:pt x="1483" y="8"/>
                </a:cubicBezTo>
                <a:close/>
                <a:moveTo>
                  <a:pt x="1431" y="9"/>
                </a:moveTo>
                <a:cubicBezTo>
                  <a:pt x="1436" y="7"/>
                  <a:pt x="1445" y="8"/>
                  <a:pt x="1451" y="9"/>
                </a:cubicBezTo>
                <a:cubicBezTo>
                  <a:pt x="1451" y="9"/>
                  <a:pt x="1451" y="9"/>
                  <a:pt x="1451" y="9"/>
                </a:cubicBezTo>
                <a:cubicBezTo>
                  <a:pt x="1451" y="9"/>
                  <a:pt x="1451" y="9"/>
                  <a:pt x="1451" y="9"/>
                </a:cubicBezTo>
                <a:cubicBezTo>
                  <a:pt x="1451" y="9"/>
                  <a:pt x="1451" y="9"/>
                  <a:pt x="1451" y="9"/>
                </a:cubicBezTo>
                <a:cubicBezTo>
                  <a:pt x="1451" y="9"/>
                  <a:pt x="1451" y="9"/>
                  <a:pt x="1451" y="9"/>
                </a:cubicBezTo>
                <a:cubicBezTo>
                  <a:pt x="1454" y="8"/>
                  <a:pt x="1457" y="8"/>
                  <a:pt x="1459" y="9"/>
                </a:cubicBezTo>
                <a:cubicBezTo>
                  <a:pt x="1466" y="10"/>
                  <a:pt x="1469" y="16"/>
                  <a:pt x="1471" y="21"/>
                </a:cubicBezTo>
                <a:cubicBezTo>
                  <a:pt x="1474" y="26"/>
                  <a:pt x="1477" y="31"/>
                  <a:pt x="1479" y="36"/>
                </a:cubicBezTo>
                <a:cubicBezTo>
                  <a:pt x="1483" y="43"/>
                  <a:pt x="1482" y="44"/>
                  <a:pt x="1475" y="45"/>
                </a:cubicBezTo>
                <a:cubicBezTo>
                  <a:pt x="1471" y="45"/>
                  <a:pt x="1467" y="45"/>
                  <a:pt x="1464" y="45"/>
                </a:cubicBezTo>
                <a:cubicBezTo>
                  <a:pt x="1458" y="46"/>
                  <a:pt x="1453" y="45"/>
                  <a:pt x="1448" y="44"/>
                </a:cubicBezTo>
                <a:cubicBezTo>
                  <a:pt x="1439" y="43"/>
                  <a:pt x="1437" y="33"/>
                  <a:pt x="1435" y="25"/>
                </a:cubicBezTo>
                <a:cubicBezTo>
                  <a:pt x="1434" y="22"/>
                  <a:pt x="1429" y="10"/>
                  <a:pt x="1431" y="9"/>
                </a:cubicBezTo>
                <a:close/>
                <a:moveTo>
                  <a:pt x="1385" y="10"/>
                </a:moveTo>
                <a:cubicBezTo>
                  <a:pt x="1391" y="9"/>
                  <a:pt x="1397" y="9"/>
                  <a:pt x="1404" y="9"/>
                </a:cubicBezTo>
                <a:cubicBezTo>
                  <a:pt x="1404" y="9"/>
                  <a:pt x="1404" y="9"/>
                  <a:pt x="1405" y="9"/>
                </a:cubicBezTo>
                <a:cubicBezTo>
                  <a:pt x="1407" y="9"/>
                  <a:pt x="1409" y="9"/>
                  <a:pt x="1410" y="10"/>
                </a:cubicBezTo>
                <a:cubicBezTo>
                  <a:pt x="1418" y="10"/>
                  <a:pt x="1420" y="12"/>
                  <a:pt x="1424" y="18"/>
                </a:cubicBezTo>
                <a:cubicBezTo>
                  <a:pt x="1429" y="25"/>
                  <a:pt x="1431" y="33"/>
                  <a:pt x="1434" y="40"/>
                </a:cubicBezTo>
                <a:cubicBezTo>
                  <a:pt x="1437" y="46"/>
                  <a:pt x="1414" y="45"/>
                  <a:pt x="1412" y="45"/>
                </a:cubicBezTo>
                <a:cubicBezTo>
                  <a:pt x="1405" y="44"/>
                  <a:pt x="1399" y="44"/>
                  <a:pt x="1393" y="43"/>
                </a:cubicBezTo>
                <a:cubicBezTo>
                  <a:pt x="1389" y="43"/>
                  <a:pt x="1386" y="31"/>
                  <a:pt x="1384" y="28"/>
                </a:cubicBezTo>
                <a:cubicBezTo>
                  <a:pt x="1380" y="21"/>
                  <a:pt x="1373" y="11"/>
                  <a:pt x="1385" y="10"/>
                </a:cubicBezTo>
                <a:close/>
                <a:moveTo>
                  <a:pt x="1319" y="9"/>
                </a:moveTo>
                <a:cubicBezTo>
                  <a:pt x="1322" y="9"/>
                  <a:pt x="1325" y="9"/>
                  <a:pt x="1328" y="9"/>
                </a:cubicBezTo>
                <a:cubicBezTo>
                  <a:pt x="1333" y="8"/>
                  <a:pt x="1339" y="8"/>
                  <a:pt x="1345" y="9"/>
                </a:cubicBezTo>
                <a:cubicBezTo>
                  <a:pt x="1345" y="9"/>
                  <a:pt x="1345" y="9"/>
                  <a:pt x="1345" y="9"/>
                </a:cubicBezTo>
                <a:cubicBezTo>
                  <a:pt x="1346" y="9"/>
                  <a:pt x="1346" y="9"/>
                  <a:pt x="1347" y="9"/>
                </a:cubicBezTo>
                <a:cubicBezTo>
                  <a:pt x="1350" y="9"/>
                  <a:pt x="1354" y="10"/>
                  <a:pt x="1358" y="10"/>
                </a:cubicBezTo>
                <a:cubicBezTo>
                  <a:pt x="1366" y="12"/>
                  <a:pt x="1370" y="16"/>
                  <a:pt x="1374" y="24"/>
                </a:cubicBezTo>
                <a:cubicBezTo>
                  <a:pt x="1376" y="28"/>
                  <a:pt x="1386" y="44"/>
                  <a:pt x="1376" y="44"/>
                </a:cubicBezTo>
                <a:cubicBezTo>
                  <a:pt x="1371" y="45"/>
                  <a:pt x="1366" y="44"/>
                  <a:pt x="1360" y="44"/>
                </a:cubicBezTo>
                <a:cubicBezTo>
                  <a:pt x="1353" y="44"/>
                  <a:pt x="1347" y="44"/>
                  <a:pt x="1340" y="44"/>
                </a:cubicBezTo>
                <a:cubicBezTo>
                  <a:pt x="1328" y="43"/>
                  <a:pt x="1326" y="36"/>
                  <a:pt x="1322" y="27"/>
                </a:cubicBezTo>
                <a:cubicBezTo>
                  <a:pt x="1320" y="23"/>
                  <a:pt x="1319" y="19"/>
                  <a:pt x="1317" y="16"/>
                </a:cubicBezTo>
                <a:cubicBezTo>
                  <a:pt x="1314" y="12"/>
                  <a:pt x="1314" y="10"/>
                  <a:pt x="1319" y="9"/>
                </a:cubicBezTo>
                <a:close/>
                <a:moveTo>
                  <a:pt x="1270" y="10"/>
                </a:moveTo>
                <a:cubicBezTo>
                  <a:pt x="1276" y="9"/>
                  <a:pt x="1283" y="9"/>
                  <a:pt x="1289" y="9"/>
                </a:cubicBezTo>
                <a:cubicBezTo>
                  <a:pt x="1289" y="9"/>
                  <a:pt x="1290" y="9"/>
                  <a:pt x="1290" y="9"/>
                </a:cubicBezTo>
                <a:cubicBezTo>
                  <a:pt x="1293" y="9"/>
                  <a:pt x="1296" y="10"/>
                  <a:pt x="1298" y="10"/>
                </a:cubicBezTo>
                <a:cubicBezTo>
                  <a:pt x="1305" y="11"/>
                  <a:pt x="1307" y="14"/>
                  <a:pt x="1309" y="20"/>
                </a:cubicBezTo>
                <a:cubicBezTo>
                  <a:pt x="1312" y="25"/>
                  <a:pt x="1315" y="31"/>
                  <a:pt x="1318" y="37"/>
                </a:cubicBezTo>
                <a:cubicBezTo>
                  <a:pt x="1321" y="43"/>
                  <a:pt x="1320" y="43"/>
                  <a:pt x="1314" y="43"/>
                </a:cubicBezTo>
                <a:cubicBezTo>
                  <a:pt x="1310" y="43"/>
                  <a:pt x="1306" y="44"/>
                  <a:pt x="1302" y="44"/>
                </a:cubicBezTo>
                <a:cubicBezTo>
                  <a:pt x="1294" y="44"/>
                  <a:pt x="1286" y="44"/>
                  <a:pt x="1278" y="42"/>
                </a:cubicBezTo>
                <a:cubicBezTo>
                  <a:pt x="1272" y="41"/>
                  <a:pt x="1271" y="30"/>
                  <a:pt x="1270" y="25"/>
                </a:cubicBezTo>
                <a:cubicBezTo>
                  <a:pt x="1269" y="23"/>
                  <a:pt x="1269" y="20"/>
                  <a:pt x="1268" y="17"/>
                </a:cubicBezTo>
                <a:cubicBezTo>
                  <a:pt x="1267" y="12"/>
                  <a:pt x="1266" y="11"/>
                  <a:pt x="1270" y="10"/>
                </a:cubicBezTo>
                <a:close/>
                <a:moveTo>
                  <a:pt x="1225" y="10"/>
                </a:moveTo>
                <a:cubicBezTo>
                  <a:pt x="1231" y="10"/>
                  <a:pt x="1237" y="9"/>
                  <a:pt x="1243" y="9"/>
                </a:cubicBezTo>
                <a:cubicBezTo>
                  <a:pt x="1243" y="9"/>
                  <a:pt x="1243" y="9"/>
                  <a:pt x="1244" y="9"/>
                </a:cubicBezTo>
                <a:cubicBezTo>
                  <a:pt x="1250" y="9"/>
                  <a:pt x="1258" y="8"/>
                  <a:pt x="1260" y="16"/>
                </a:cubicBezTo>
                <a:cubicBezTo>
                  <a:pt x="1262" y="23"/>
                  <a:pt x="1263" y="30"/>
                  <a:pt x="1264" y="37"/>
                </a:cubicBezTo>
                <a:cubicBezTo>
                  <a:pt x="1264" y="38"/>
                  <a:pt x="1265" y="42"/>
                  <a:pt x="1263" y="42"/>
                </a:cubicBezTo>
                <a:cubicBezTo>
                  <a:pt x="1260" y="42"/>
                  <a:pt x="1258" y="42"/>
                  <a:pt x="1255" y="42"/>
                </a:cubicBezTo>
                <a:cubicBezTo>
                  <a:pt x="1248" y="42"/>
                  <a:pt x="1241" y="42"/>
                  <a:pt x="1234" y="42"/>
                </a:cubicBezTo>
                <a:cubicBezTo>
                  <a:pt x="1231" y="42"/>
                  <a:pt x="1228" y="42"/>
                  <a:pt x="1224" y="42"/>
                </a:cubicBezTo>
                <a:cubicBezTo>
                  <a:pt x="1219" y="43"/>
                  <a:pt x="1220" y="36"/>
                  <a:pt x="1220" y="32"/>
                </a:cubicBezTo>
                <a:cubicBezTo>
                  <a:pt x="1220" y="27"/>
                  <a:pt x="1216" y="11"/>
                  <a:pt x="1225" y="10"/>
                </a:cubicBezTo>
                <a:close/>
                <a:moveTo>
                  <a:pt x="1169" y="11"/>
                </a:moveTo>
                <a:cubicBezTo>
                  <a:pt x="1169" y="10"/>
                  <a:pt x="1176" y="10"/>
                  <a:pt x="1177" y="10"/>
                </a:cubicBezTo>
                <a:cubicBezTo>
                  <a:pt x="1183" y="9"/>
                  <a:pt x="1188" y="9"/>
                  <a:pt x="1194" y="10"/>
                </a:cubicBezTo>
                <a:cubicBezTo>
                  <a:pt x="1194" y="10"/>
                  <a:pt x="1194" y="10"/>
                  <a:pt x="1194" y="10"/>
                </a:cubicBezTo>
                <a:cubicBezTo>
                  <a:pt x="1194" y="10"/>
                  <a:pt x="1194" y="10"/>
                  <a:pt x="1194" y="10"/>
                </a:cubicBezTo>
                <a:cubicBezTo>
                  <a:pt x="1200" y="10"/>
                  <a:pt x="1211" y="8"/>
                  <a:pt x="1212" y="15"/>
                </a:cubicBezTo>
                <a:cubicBezTo>
                  <a:pt x="1213" y="20"/>
                  <a:pt x="1213" y="25"/>
                  <a:pt x="1214" y="30"/>
                </a:cubicBezTo>
                <a:cubicBezTo>
                  <a:pt x="1215" y="38"/>
                  <a:pt x="1214" y="43"/>
                  <a:pt x="1205" y="43"/>
                </a:cubicBezTo>
                <a:cubicBezTo>
                  <a:pt x="1199" y="44"/>
                  <a:pt x="1193" y="44"/>
                  <a:pt x="1186" y="44"/>
                </a:cubicBezTo>
                <a:cubicBezTo>
                  <a:pt x="1182" y="44"/>
                  <a:pt x="1175" y="45"/>
                  <a:pt x="1171" y="42"/>
                </a:cubicBezTo>
                <a:cubicBezTo>
                  <a:pt x="1167" y="40"/>
                  <a:pt x="1169" y="28"/>
                  <a:pt x="1168" y="24"/>
                </a:cubicBezTo>
                <a:cubicBezTo>
                  <a:pt x="1168" y="20"/>
                  <a:pt x="1168" y="15"/>
                  <a:pt x="1169" y="11"/>
                </a:cubicBezTo>
                <a:close/>
                <a:moveTo>
                  <a:pt x="1142" y="10"/>
                </a:moveTo>
                <a:cubicBezTo>
                  <a:pt x="1142" y="10"/>
                  <a:pt x="1142" y="10"/>
                  <a:pt x="1143" y="10"/>
                </a:cubicBezTo>
                <a:cubicBezTo>
                  <a:pt x="1143" y="10"/>
                  <a:pt x="1143" y="10"/>
                  <a:pt x="1143" y="10"/>
                </a:cubicBezTo>
                <a:cubicBezTo>
                  <a:pt x="1147" y="10"/>
                  <a:pt x="1151" y="10"/>
                  <a:pt x="1155" y="11"/>
                </a:cubicBezTo>
                <a:cubicBezTo>
                  <a:pt x="1162" y="12"/>
                  <a:pt x="1161" y="18"/>
                  <a:pt x="1161" y="25"/>
                </a:cubicBezTo>
                <a:cubicBezTo>
                  <a:pt x="1162" y="31"/>
                  <a:pt x="1165" y="41"/>
                  <a:pt x="1156" y="42"/>
                </a:cubicBezTo>
                <a:cubicBezTo>
                  <a:pt x="1149" y="42"/>
                  <a:pt x="1143" y="43"/>
                  <a:pt x="1137" y="43"/>
                </a:cubicBezTo>
                <a:cubicBezTo>
                  <a:pt x="1133" y="44"/>
                  <a:pt x="1130" y="43"/>
                  <a:pt x="1126" y="44"/>
                </a:cubicBezTo>
                <a:cubicBezTo>
                  <a:pt x="1120" y="44"/>
                  <a:pt x="1118" y="40"/>
                  <a:pt x="1117" y="35"/>
                </a:cubicBezTo>
                <a:cubicBezTo>
                  <a:pt x="1116" y="29"/>
                  <a:pt x="1116" y="22"/>
                  <a:pt x="1115" y="15"/>
                </a:cubicBezTo>
                <a:cubicBezTo>
                  <a:pt x="1115" y="8"/>
                  <a:pt x="1137" y="9"/>
                  <a:pt x="1142" y="10"/>
                </a:cubicBezTo>
                <a:close/>
                <a:moveTo>
                  <a:pt x="1064" y="17"/>
                </a:moveTo>
                <a:cubicBezTo>
                  <a:pt x="1064" y="11"/>
                  <a:pt x="1068" y="11"/>
                  <a:pt x="1073" y="11"/>
                </a:cubicBezTo>
                <a:cubicBezTo>
                  <a:pt x="1078" y="11"/>
                  <a:pt x="1084" y="11"/>
                  <a:pt x="1090" y="11"/>
                </a:cubicBezTo>
                <a:cubicBezTo>
                  <a:pt x="1090" y="11"/>
                  <a:pt x="1090" y="11"/>
                  <a:pt x="1090" y="11"/>
                </a:cubicBezTo>
                <a:cubicBezTo>
                  <a:pt x="1093" y="10"/>
                  <a:pt x="1096" y="11"/>
                  <a:pt x="1099" y="11"/>
                </a:cubicBezTo>
                <a:cubicBezTo>
                  <a:pt x="1104" y="11"/>
                  <a:pt x="1107" y="11"/>
                  <a:pt x="1108" y="16"/>
                </a:cubicBezTo>
                <a:cubicBezTo>
                  <a:pt x="1108" y="19"/>
                  <a:pt x="1108" y="22"/>
                  <a:pt x="1108" y="25"/>
                </a:cubicBezTo>
                <a:cubicBezTo>
                  <a:pt x="1108" y="30"/>
                  <a:pt x="1111" y="42"/>
                  <a:pt x="1102" y="43"/>
                </a:cubicBezTo>
                <a:cubicBezTo>
                  <a:pt x="1097" y="43"/>
                  <a:pt x="1091" y="43"/>
                  <a:pt x="1085" y="43"/>
                </a:cubicBezTo>
                <a:cubicBezTo>
                  <a:pt x="1079" y="43"/>
                  <a:pt x="1067" y="46"/>
                  <a:pt x="1065" y="38"/>
                </a:cubicBezTo>
                <a:cubicBezTo>
                  <a:pt x="1064" y="33"/>
                  <a:pt x="1064" y="28"/>
                  <a:pt x="1064" y="23"/>
                </a:cubicBezTo>
                <a:cubicBezTo>
                  <a:pt x="1064" y="21"/>
                  <a:pt x="1064" y="19"/>
                  <a:pt x="1064" y="17"/>
                </a:cubicBezTo>
                <a:close/>
                <a:moveTo>
                  <a:pt x="1011" y="23"/>
                </a:moveTo>
                <a:cubicBezTo>
                  <a:pt x="1011" y="14"/>
                  <a:pt x="1015" y="10"/>
                  <a:pt x="1024" y="10"/>
                </a:cubicBezTo>
                <a:cubicBezTo>
                  <a:pt x="1029" y="10"/>
                  <a:pt x="1033" y="10"/>
                  <a:pt x="1037" y="11"/>
                </a:cubicBezTo>
                <a:cubicBezTo>
                  <a:pt x="1038" y="11"/>
                  <a:pt x="1038" y="11"/>
                  <a:pt x="1038" y="11"/>
                </a:cubicBezTo>
                <a:cubicBezTo>
                  <a:pt x="1038" y="11"/>
                  <a:pt x="1038" y="11"/>
                  <a:pt x="1038" y="11"/>
                </a:cubicBezTo>
                <a:cubicBezTo>
                  <a:pt x="1038" y="11"/>
                  <a:pt x="1038" y="11"/>
                  <a:pt x="1038" y="11"/>
                </a:cubicBezTo>
                <a:cubicBezTo>
                  <a:pt x="1040" y="11"/>
                  <a:pt x="1042" y="11"/>
                  <a:pt x="1044" y="11"/>
                </a:cubicBezTo>
                <a:cubicBezTo>
                  <a:pt x="1047" y="11"/>
                  <a:pt x="1055" y="10"/>
                  <a:pt x="1056" y="14"/>
                </a:cubicBezTo>
                <a:cubicBezTo>
                  <a:pt x="1057" y="18"/>
                  <a:pt x="1058" y="22"/>
                  <a:pt x="1058" y="26"/>
                </a:cubicBezTo>
                <a:cubicBezTo>
                  <a:pt x="1058" y="30"/>
                  <a:pt x="1058" y="35"/>
                  <a:pt x="1058" y="40"/>
                </a:cubicBezTo>
                <a:cubicBezTo>
                  <a:pt x="1058" y="45"/>
                  <a:pt x="1040" y="44"/>
                  <a:pt x="1037" y="44"/>
                </a:cubicBezTo>
                <a:cubicBezTo>
                  <a:pt x="1030" y="44"/>
                  <a:pt x="1023" y="44"/>
                  <a:pt x="1016" y="43"/>
                </a:cubicBezTo>
                <a:cubicBezTo>
                  <a:pt x="1009" y="42"/>
                  <a:pt x="1011" y="28"/>
                  <a:pt x="1011" y="23"/>
                </a:cubicBezTo>
                <a:close/>
                <a:moveTo>
                  <a:pt x="959" y="12"/>
                </a:moveTo>
                <a:cubicBezTo>
                  <a:pt x="959" y="10"/>
                  <a:pt x="965" y="10"/>
                  <a:pt x="966" y="10"/>
                </a:cubicBezTo>
                <a:cubicBezTo>
                  <a:pt x="973" y="10"/>
                  <a:pt x="980" y="10"/>
                  <a:pt x="987" y="10"/>
                </a:cubicBezTo>
                <a:cubicBezTo>
                  <a:pt x="987" y="10"/>
                  <a:pt x="987" y="10"/>
                  <a:pt x="988" y="10"/>
                </a:cubicBezTo>
                <a:cubicBezTo>
                  <a:pt x="990" y="10"/>
                  <a:pt x="992" y="11"/>
                  <a:pt x="995" y="11"/>
                </a:cubicBezTo>
                <a:cubicBezTo>
                  <a:pt x="997" y="11"/>
                  <a:pt x="1003" y="11"/>
                  <a:pt x="1004" y="13"/>
                </a:cubicBezTo>
                <a:cubicBezTo>
                  <a:pt x="1005" y="15"/>
                  <a:pt x="1005" y="19"/>
                  <a:pt x="1005" y="21"/>
                </a:cubicBezTo>
                <a:cubicBezTo>
                  <a:pt x="1005" y="26"/>
                  <a:pt x="1007" y="41"/>
                  <a:pt x="1001" y="41"/>
                </a:cubicBezTo>
                <a:cubicBezTo>
                  <a:pt x="997" y="42"/>
                  <a:pt x="992" y="42"/>
                  <a:pt x="987" y="42"/>
                </a:cubicBezTo>
                <a:cubicBezTo>
                  <a:pt x="980" y="43"/>
                  <a:pt x="973" y="42"/>
                  <a:pt x="967" y="42"/>
                </a:cubicBezTo>
                <a:cubicBezTo>
                  <a:pt x="957" y="42"/>
                  <a:pt x="959" y="32"/>
                  <a:pt x="958" y="26"/>
                </a:cubicBezTo>
                <a:cubicBezTo>
                  <a:pt x="958" y="21"/>
                  <a:pt x="958" y="16"/>
                  <a:pt x="959" y="12"/>
                </a:cubicBezTo>
                <a:close/>
                <a:moveTo>
                  <a:pt x="903" y="20"/>
                </a:moveTo>
                <a:cubicBezTo>
                  <a:pt x="903" y="7"/>
                  <a:pt x="920" y="9"/>
                  <a:pt x="929" y="9"/>
                </a:cubicBezTo>
                <a:cubicBezTo>
                  <a:pt x="929" y="9"/>
                  <a:pt x="929" y="10"/>
                  <a:pt x="930" y="10"/>
                </a:cubicBezTo>
                <a:cubicBezTo>
                  <a:pt x="932" y="9"/>
                  <a:pt x="935" y="10"/>
                  <a:pt x="937" y="10"/>
                </a:cubicBezTo>
                <a:cubicBezTo>
                  <a:pt x="945" y="10"/>
                  <a:pt x="951" y="10"/>
                  <a:pt x="951" y="19"/>
                </a:cubicBezTo>
                <a:cubicBezTo>
                  <a:pt x="951" y="24"/>
                  <a:pt x="952" y="30"/>
                  <a:pt x="951" y="35"/>
                </a:cubicBezTo>
                <a:cubicBezTo>
                  <a:pt x="950" y="45"/>
                  <a:pt x="934" y="42"/>
                  <a:pt x="927" y="43"/>
                </a:cubicBezTo>
                <a:cubicBezTo>
                  <a:pt x="921" y="43"/>
                  <a:pt x="909" y="44"/>
                  <a:pt x="904" y="41"/>
                </a:cubicBezTo>
                <a:cubicBezTo>
                  <a:pt x="901" y="39"/>
                  <a:pt x="902" y="23"/>
                  <a:pt x="903" y="20"/>
                </a:cubicBezTo>
                <a:close/>
                <a:moveTo>
                  <a:pt x="852" y="21"/>
                </a:moveTo>
                <a:cubicBezTo>
                  <a:pt x="852" y="14"/>
                  <a:pt x="852" y="10"/>
                  <a:pt x="860" y="10"/>
                </a:cubicBezTo>
                <a:cubicBezTo>
                  <a:pt x="866" y="10"/>
                  <a:pt x="872" y="11"/>
                  <a:pt x="878" y="10"/>
                </a:cubicBezTo>
                <a:cubicBezTo>
                  <a:pt x="878" y="11"/>
                  <a:pt x="878" y="11"/>
                  <a:pt x="879" y="10"/>
                </a:cubicBezTo>
                <a:cubicBezTo>
                  <a:pt x="882" y="10"/>
                  <a:pt x="886" y="10"/>
                  <a:pt x="890" y="11"/>
                </a:cubicBezTo>
                <a:cubicBezTo>
                  <a:pt x="895" y="11"/>
                  <a:pt x="897" y="11"/>
                  <a:pt x="897" y="18"/>
                </a:cubicBezTo>
                <a:cubicBezTo>
                  <a:pt x="898" y="22"/>
                  <a:pt x="897" y="25"/>
                  <a:pt x="897" y="29"/>
                </a:cubicBezTo>
                <a:cubicBezTo>
                  <a:pt x="898" y="34"/>
                  <a:pt x="899" y="41"/>
                  <a:pt x="893" y="41"/>
                </a:cubicBezTo>
                <a:cubicBezTo>
                  <a:pt x="887" y="42"/>
                  <a:pt x="882" y="42"/>
                  <a:pt x="876" y="42"/>
                </a:cubicBezTo>
                <a:cubicBezTo>
                  <a:pt x="871" y="42"/>
                  <a:pt x="866" y="43"/>
                  <a:pt x="860" y="43"/>
                </a:cubicBezTo>
                <a:cubicBezTo>
                  <a:pt x="850" y="44"/>
                  <a:pt x="852" y="28"/>
                  <a:pt x="852" y="21"/>
                </a:cubicBezTo>
                <a:close/>
                <a:moveTo>
                  <a:pt x="802" y="20"/>
                </a:moveTo>
                <a:cubicBezTo>
                  <a:pt x="802" y="17"/>
                  <a:pt x="802" y="14"/>
                  <a:pt x="802" y="12"/>
                </a:cubicBezTo>
                <a:cubicBezTo>
                  <a:pt x="802" y="9"/>
                  <a:pt x="809" y="10"/>
                  <a:pt x="812" y="9"/>
                </a:cubicBezTo>
                <a:cubicBezTo>
                  <a:pt x="818" y="9"/>
                  <a:pt x="824" y="9"/>
                  <a:pt x="830" y="9"/>
                </a:cubicBezTo>
                <a:cubicBezTo>
                  <a:pt x="830" y="9"/>
                  <a:pt x="831" y="9"/>
                  <a:pt x="831" y="9"/>
                </a:cubicBezTo>
                <a:cubicBezTo>
                  <a:pt x="831" y="9"/>
                  <a:pt x="831" y="9"/>
                  <a:pt x="831" y="9"/>
                </a:cubicBezTo>
                <a:cubicBezTo>
                  <a:pt x="834" y="9"/>
                  <a:pt x="839" y="9"/>
                  <a:pt x="842" y="10"/>
                </a:cubicBezTo>
                <a:cubicBezTo>
                  <a:pt x="846" y="11"/>
                  <a:pt x="845" y="21"/>
                  <a:pt x="845" y="24"/>
                </a:cubicBezTo>
                <a:cubicBezTo>
                  <a:pt x="845" y="27"/>
                  <a:pt x="847" y="41"/>
                  <a:pt x="844" y="42"/>
                </a:cubicBezTo>
                <a:cubicBezTo>
                  <a:pt x="836" y="43"/>
                  <a:pt x="829" y="43"/>
                  <a:pt x="821" y="43"/>
                </a:cubicBezTo>
                <a:cubicBezTo>
                  <a:pt x="816" y="44"/>
                  <a:pt x="810" y="44"/>
                  <a:pt x="805" y="43"/>
                </a:cubicBezTo>
                <a:cubicBezTo>
                  <a:pt x="799" y="43"/>
                  <a:pt x="802" y="23"/>
                  <a:pt x="802" y="20"/>
                </a:cubicBezTo>
                <a:close/>
                <a:moveTo>
                  <a:pt x="747" y="20"/>
                </a:moveTo>
                <a:cubicBezTo>
                  <a:pt x="747" y="16"/>
                  <a:pt x="747" y="10"/>
                  <a:pt x="751" y="10"/>
                </a:cubicBezTo>
                <a:cubicBezTo>
                  <a:pt x="753" y="10"/>
                  <a:pt x="755" y="9"/>
                  <a:pt x="758" y="9"/>
                </a:cubicBezTo>
                <a:cubicBezTo>
                  <a:pt x="760" y="9"/>
                  <a:pt x="764" y="9"/>
                  <a:pt x="767" y="9"/>
                </a:cubicBezTo>
                <a:cubicBezTo>
                  <a:pt x="767" y="9"/>
                  <a:pt x="768" y="10"/>
                  <a:pt x="768" y="10"/>
                </a:cubicBezTo>
                <a:cubicBezTo>
                  <a:pt x="770" y="10"/>
                  <a:pt x="772" y="9"/>
                  <a:pt x="774" y="9"/>
                </a:cubicBezTo>
                <a:cubicBezTo>
                  <a:pt x="775" y="9"/>
                  <a:pt x="776" y="9"/>
                  <a:pt x="777" y="9"/>
                </a:cubicBezTo>
                <a:cubicBezTo>
                  <a:pt x="778" y="10"/>
                  <a:pt x="779" y="9"/>
                  <a:pt x="779" y="9"/>
                </a:cubicBezTo>
                <a:cubicBezTo>
                  <a:pt x="786" y="9"/>
                  <a:pt x="794" y="9"/>
                  <a:pt x="795" y="13"/>
                </a:cubicBezTo>
                <a:cubicBezTo>
                  <a:pt x="797" y="19"/>
                  <a:pt x="796" y="28"/>
                  <a:pt x="796" y="35"/>
                </a:cubicBezTo>
                <a:cubicBezTo>
                  <a:pt x="796" y="45"/>
                  <a:pt x="786" y="42"/>
                  <a:pt x="779" y="42"/>
                </a:cubicBezTo>
                <a:cubicBezTo>
                  <a:pt x="771" y="43"/>
                  <a:pt x="764" y="42"/>
                  <a:pt x="756" y="42"/>
                </a:cubicBezTo>
                <a:cubicBezTo>
                  <a:pt x="745" y="43"/>
                  <a:pt x="746" y="28"/>
                  <a:pt x="747" y="20"/>
                </a:cubicBezTo>
                <a:close/>
                <a:moveTo>
                  <a:pt x="702" y="10"/>
                </a:moveTo>
                <a:cubicBezTo>
                  <a:pt x="708" y="10"/>
                  <a:pt x="714" y="10"/>
                  <a:pt x="721" y="10"/>
                </a:cubicBezTo>
                <a:cubicBezTo>
                  <a:pt x="721" y="10"/>
                  <a:pt x="722" y="10"/>
                  <a:pt x="722" y="9"/>
                </a:cubicBezTo>
                <a:cubicBezTo>
                  <a:pt x="729" y="9"/>
                  <a:pt x="740" y="10"/>
                  <a:pt x="741" y="16"/>
                </a:cubicBezTo>
                <a:cubicBezTo>
                  <a:pt x="741" y="20"/>
                  <a:pt x="740" y="24"/>
                  <a:pt x="741" y="29"/>
                </a:cubicBezTo>
                <a:cubicBezTo>
                  <a:pt x="741" y="31"/>
                  <a:pt x="741" y="33"/>
                  <a:pt x="740" y="35"/>
                </a:cubicBezTo>
                <a:cubicBezTo>
                  <a:pt x="740" y="42"/>
                  <a:pt x="731" y="43"/>
                  <a:pt x="726" y="44"/>
                </a:cubicBezTo>
                <a:cubicBezTo>
                  <a:pt x="719" y="44"/>
                  <a:pt x="712" y="44"/>
                  <a:pt x="705" y="44"/>
                </a:cubicBezTo>
                <a:cubicBezTo>
                  <a:pt x="703" y="44"/>
                  <a:pt x="700" y="43"/>
                  <a:pt x="698" y="43"/>
                </a:cubicBezTo>
                <a:cubicBezTo>
                  <a:pt x="692" y="43"/>
                  <a:pt x="694" y="31"/>
                  <a:pt x="694" y="28"/>
                </a:cubicBezTo>
                <a:cubicBezTo>
                  <a:pt x="695" y="21"/>
                  <a:pt x="693" y="10"/>
                  <a:pt x="702" y="10"/>
                </a:cubicBezTo>
                <a:close/>
                <a:moveTo>
                  <a:pt x="656" y="10"/>
                </a:moveTo>
                <a:cubicBezTo>
                  <a:pt x="660" y="10"/>
                  <a:pt x="663" y="10"/>
                  <a:pt x="666" y="10"/>
                </a:cubicBezTo>
                <a:cubicBezTo>
                  <a:pt x="667" y="10"/>
                  <a:pt x="667" y="10"/>
                  <a:pt x="667" y="10"/>
                </a:cubicBezTo>
                <a:cubicBezTo>
                  <a:pt x="668" y="10"/>
                  <a:pt x="668" y="10"/>
                  <a:pt x="669" y="10"/>
                </a:cubicBezTo>
                <a:cubicBezTo>
                  <a:pt x="670" y="10"/>
                  <a:pt x="671" y="10"/>
                  <a:pt x="672" y="10"/>
                </a:cubicBezTo>
                <a:cubicBezTo>
                  <a:pt x="672" y="10"/>
                  <a:pt x="673" y="10"/>
                  <a:pt x="673" y="10"/>
                </a:cubicBezTo>
                <a:cubicBezTo>
                  <a:pt x="676" y="10"/>
                  <a:pt x="679" y="10"/>
                  <a:pt x="681" y="11"/>
                </a:cubicBezTo>
                <a:cubicBezTo>
                  <a:pt x="690" y="11"/>
                  <a:pt x="688" y="17"/>
                  <a:pt x="688" y="24"/>
                </a:cubicBezTo>
                <a:cubicBezTo>
                  <a:pt x="688" y="31"/>
                  <a:pt x="689" y="42"/>
                  <a:pt x="681" y="43"/>
                </a:cubicBezTo>
                <a:cubicBezTo>
                  <a:pt x="674" y="44"/>
                  <a:pt x="668" y="44"/>
                  <a:pt x="661" y="44"/>
                </a:cubicBezTo>
                <a:cubicBezTo>
                  <a:pt x="657" y="44"/>
                  <a:pt x="652" y="44"/>
                  <a:pt x="648" y="43"/>
                </a:cubicBezTo>
                <a:cubicBezTo>
                  <a:pt x="643" y="43"/>
                  <a:pt x="642" y="38"/>
                  <a:pt x="642" y="33"/>
                </a:cubicBezTo>
                <a:cubicBezTo>
                  <a:pt x="643" y="31"/>
                  <a:pt x="643" y="29"/>
                  <a:pt x="643" y="26"/>
                </a:cubicBezTo>
                <a:cubicBezTo>
                  <a:pt x="643" y="24"/>
                  <a:pt x="643" y="23"/>
                  <a:pt x="643" y="22"/>
                </a:cubicBezTo>
                <a:cubicBezTo>
                  <a:pt x="644" y="11"/>
                  <a:pt x="647" y="10"/>
                  <a:pt x="656" y="10"/>
                </a:cubicBezTo>
                <a:close/>
                <a:moveTo>
                  <a:pt x="592" y="26"/>
                </a:moveTo>
                <a:cubicBezTo>
                  <a:pt x="592" y="22"/>
                  <a:pt x="592" y="18"/>
                  <a:pt x="593" y="15"/>
                </a:cubicBezTo>
                <a:cubicBezTo>
                  <a:pt x="594" y="10"/>
                  <a:pt x="598" y="10"/>
                  <a:pt x="602" y="10"/>
                </a:cubicBezTo>
                <a:cubicBezTo>
                  <a:pt x="607" y="10"/>
                  <a:pt x="612" y="10"/>
                  <a:pt x="617" y="10"/>
                </a:cubicBezTo>
                <a:cubicBezTo>
                  <a:pt x="617" y="10"/>
                  <a:pt x="618" y="11"/>
                  <a:pt x="618" y="11"/>
                </a:cubicBezTo>
                <a:cubicBezTo>
                  <a:pt x="619" y="10"/>
                  <a:pt x="621" y="11"/>
                  <a:pt x="622" y="11"/>
                </a:cubicBezTo>
                <a:cubicBezTo>
                  <a:pt x="622" y="11"/>
                  <a:pt x="623" y="11"/>
                  <a:pt x="623" y="11"/>
                </a:cubicBezTo>
                <a:cubicBezTo>
                  <a:pt x="623" y="11"/>
                  <a:pt x="623" y="11"/>
                  <a:pt x="623" y="10"/>
                </a:cubicBezTo>
                <a:cubicBezTo>
                  <a:pt x="626" y="10"/>
                  <a:pt x="629" y="11"/>
                  <a:pt x="632" y="11"/>
                </a:cubicBezTo>
                <a:cubicBezTo>
                  <a:pt x="640" y="11"/>
                  <a:pt x="638" y="18"/>
                  <a:pt x="638" y="24"/>
                </a:cubicBezTo>
                <a:cubicBezTo>
                  <a:pt x="638" y="32"/>
                  <a:pt x="637" y="42"/>
                  <a:pt x="627" y="42"/>
                </a:cubicBezTo>
                <a:cubicBezTo>
                  <a:pt x="620" y="43"/>
                  <a:pt x="613" y="43"/>
                  <a:pt x="607" y="43"/>
                </a:cubicBezTo>
                <a:cubicBezTo>
                  <a:pt x="603" y="43"/>
                  <a:pt x="600" y="43"/>
                  <a:pt x="597" y="42"/>
                </a:cubicBezTo>
                <a:cubicBezTo>
                  <a:pt x="590" y="41"/>
                  <a:pt x="592" y="30"/>
                  <a:pt x="592" y="26"/>
                </a:cubicBezTo>
                <a:close/>
                <a:moveTo>
                  <a:pt x="540" y="22"/>
                </a:moveTo>
                <a:cubicBezTo>
                  <a:pt x="540" y="17"/>
                  <a:pt x="539" y="11"/>
                  <a:pt x="545" y="10"/>
                </a:cubicBezTo>
                <a:cubicBezTo>
                  <a:pt x="553" y="9"/>
                  <a:pt x="561" y="10"/>
                  <a:pt x="569" y="10"/>
                </a:cubicBezTo>
                <a:cubicBezTo>
                  <a:pt x="571" y="10"/>
                  <a:pt x="573" y="9"/>
                  <a:pt x="575" y="10"/>
                </a:cubicBezTo>
                <a:cubicBezTo>
                  <a:pt x="576" y="10"/>
                  <a:pt x="577" y="10"/>
                  <a:pt x="578" y="10"/>
                </a:cubicBezTo>
                <a:cubicBezTo>
                  <a:pt x="585" y="10"/>
                  <a:pt x="586" y="12"/>
                  <a:pt x="586" y="19"/>
                </a:cubicBezTo>
                <a:cubicBezTo>
                  <a:pt x="586" y="24"/>
                  <a:pt x="587" y="30"/>
                  <a:pt x="586" y="36"/>
                </a:cubicBezTo>
                <a:cubicBezTo>
                  <a:pt x="586" y="44"/>
                  <a:pt x="570" y="41"/>
                  <a:pt x="565" y="42"/>
                </a:cubicBezTo>
                <a:cubicBezTo>
                  <a:pt x="558" y="42"/>
                  <a:pt x="551" y="41"/>
                  <a:pt x="544" y="42"/>
                </a:cubicBezTo>
                <a:cubicBezTo>
                  <a:pt x="535" y="43"/>
                  <a:pt x="539" y="27"/>
                  <a:pt x="540" y="22"/>
                </a:cubicBezTo>
                <a:close/>
                <a:moveTo>
                  <a:pt x="499" y="10"/>
                </a:moveTo>
                <a:cubicBezTo>
                  <a:pt x="504" y="10"/>
                  <a:pt x="509" y="10"/>
                  <a:pt x="514" y="10"/>
                </a:cubicBezTo>
                <a:cubicBezTo>
                  <a:pt x="514" y="10"/>
                  <a:pt x="514" y="10"/>
                  <a:pt x="514" y="10"/>
                </a:cubicBezTo>
                <a:cubicBezTo>
                  <a:pt x="515" y="10"/>
                  <a:pt x="515" y="10"/>
                  <a:pt x="515" y="10"/>
                </a:cubicBezTo>
                <a:cubicBezTo>
                  <a:pt x="516" y="10"/>
                  <a:pt x="517" y="10"/>
                  <a:pt x="518" y="10"/>
                </a:cubicBezTo>
                <a:cubicBezTo>
                  <a:pt x="518" y="10"/>
                  <a:pt x="518" y="10"/>
                  <a:pt x="519" y="10"/>
                </a:cubicBezTo>
                <a:cubicBezTo>
                  <a:pt x="521" y="10"/>
                  <a:pt x="524" y="10"/>
                  <a:pt x="527" y="10"/>
                </a:cubicBezTo>
                <a:cubicBezTo>
                  <a:pt x="533" y="11"/>
                  <a:pt x="533" y="14"/>
                  <a:pt x="533" y="20"/>
                </a:cubicBezTo>
                <a:cubicBezTo>
                  <a:pt x="533" y="24"/>
                  <a:pt x="533" y="28"/>
                  <a:pt x="532" y="32"/>
                </a:cubicBezTo>
                <a:cubicBezTo>
                  <a:pt x="531" y="41"/>
                  <a:pt x="529" y="42"/>
                  <a:pt x="520" y="42"/>
                </a:cubicBezTo>
                <a:cubicBezTo>
                  <a:pt x="514" y="42"/>
                  <a:pt x="508" y="42"/>
                  <a:pt x="502" y="42"/>
                </a:cubicBezTo>
                <a:cubicBezTo>
                  <a:pt x="499" y="42"/>
                  <a:pt x="488" y="44"/>
                  <a:pt x="487" y="39"/>
                </a:cubicBezTo>
                <a:cubicBezTo>
                  <a:pt x="487" y="36"/>
                  <a:pt x="488" y="33"/>
                  <a:pt x="488" y="30"/>
                </a:cubicBezTo>
                <a:cubicBezTo>
                  <a:pt x="489" y="21"/>
                  <a:pt x="488" y="11"/>
                  <a:pt x="499" y="10"/>
                </a:cubicBezTo>
                <a:close/>
                <a:moveTo>
                  <a:pt x="452" y="10"/>
                </a:moveTo>
                <a:cubicBezTo>
                  <a:pt x="455" y="10"/>
                  <a:pt x="458" y="10"/>
                  <a:pt x="461" y="10"/>
                </a:cubicBezTo>
                <a:cubicBezTo>
                  <a:pt x="461" y="10"/>
                  <a:pt x="461" y="10"/>
                  <a:pt x="462" y="10"/>
                </a:cubicBezTo>
                <a:cubicBezTo>
                  <a:pt x="462" y="10"/>
                  <a:pt x="464" y="10"/>
                  <a:pt x="465" y="10"/>
                </a:cubicBezTo>
                <a:cubicBezTo>
                  <a:pt x="466" y="10"/>
                  <a:pt x="467" y="10"/>
                  <a:pt x="467" y="10"/>
                </a:cubicBezTo>
                <a:cubicBezTo>
                  <a:pt x="468" y="10"/>
                  <a:pt x="468" y="10"/>
                  <a:pt x="468" y="10"/>
                </a:cubicBezTo>
                <a:cubicBezTo>
                  <a:pt x="475" y="10"/>
                  <a:pt x="484" y="10"/>
                  <a:pt x="483" y="14"/>
                </a:cubicBezTo>
                <a:cubicBezTo>
                  <a:pt x="482" y="21"/>
                  <a:pt x="481" y="28"/>
                  <a:pt x="480" y="34"/>
                </a:cubicBezTo>
                <a:cubicBezTo>
                  <a:pt x="479" y="44"/>
                  <a:pt x="467" y="41"/>
                  <a:pt x="461" y="42"/>
                </a:cubicBezTo>
                <a:cubicBezTo>
                  <a:pt x="453" y="42"/>
                  <a:pt x="446" y="42"/>
                  <a:pt x="438" y="42"/>
                </a:cubicBezTo>
                <a:cubicBezTo>
                  <a:pt x="429" y="42"/>
                  <a:pt x="435" y="29"/>
                  <a:pt x="437" y="24"/>
                </a:cubicBezTo>
                <a:cubicBezTo>
                  <a:pt x="440" y="15"/>
                  <a:pt x="442" y="10"/>
                  <a:pt x="452" y="10"/>
                </a:cubicBezTo>
                <a:close/>
                <a:moveTo>
                  <a:pt x="397" y="10"/>
                </a:moveTo>
                <a:cubicBezTo>
                  <a:pt x="399" y="10"/>
                  <a:pt x="401" y="10"/>
                  <a:pt x="404" y="10"/>
                </a:cubicBezTo>
                <a:cubicBezTo>
                  <a:pt x="412" y="10"/>
                  <a:pt x="421" y="9"/>
                  <a:pt x="429" y="10"/>
                </a:cubicBezTo>
                <a:cubicBezTo>
                  <a:pt x="435" y="11"/>
                  <a:pt x="429" y="26"/>
                  <a:pt x="429" y="29"/>
                </a:cubicBezTo>
                <a:cubicBezTo>
                  <a:pt x="428" y="32"/>
                  <a:pt x="426" y="41"/>
                  <a:pt x="422" y="41"/>
                </a:cubicBezTo>
                <a:cubicBezTo>
                  <a:pt x="419" y="42"/>
                  <a:pt x="416" y="42"/>
                  <a:pt x="413" y="42"/>
                </a:cubicBezTo>
                <a:cubicBezTo>
                  <a:pt x="407" y="43"/>
                  <a:pt x="401" y="43"/>
                  <a:pt x="396" y="43"/>
                </a:cubicBezTo>
                <a:cubicBezTo>
                  <a:pt x="392" y="43"/>
                  <a:pt x="388" y="43"/>
                  <a:pt x="384" y="43"/>
                </a:cubicBezTo>
                <a:cubicBezTo>
                  <a:pt x="375" y="42"/>
                  <a:pt x="380" y="36"/>
                  <a:pt x="383" y="30"/>
                </a:cubicBezTo>
                <a:cubicBezTo>
                  <a:pt x="385" y="25"/>
                  <a:pt x="390" y="10"/>
                  <a:pt x="397" y="10"/>
                </a:cubicBezTo>
                <a:close/>
                <a:moveTo>
                  <a:pt x="332" y="12"/>
                </a:moveTo>
                <a:cubicBezTo>
                  <a:pt x="333" y="10"/>
                  <a:pt x="337" y="11"/>
                  <a:pt x="341" y="11"/>
                </a:cubicBezTo>
                <a:cubicBezTo>
                  <a:pt x="341" y="11"/>
                  <a:pt x="341" y="11"/>
                  <a:pt x="341" y="11"/>
                </a:cubicBezTo>
                <a:cubicBezTo>
                  <a:pt x="342" y="11"/>
                  <a:pt x="344" y="11"/>
                  <a:pt x="345" y="11"/>
                </a:cubicBezTo>
                <a:cubicBezTo>
                  <a:pt x="350" y="11"/>
                  <a:pt x="355" y="11"/>
                  <a:pt x="360" y="11"/>
                </a:cubicBezTo>
                <a:cubicBezTo>
                  <a:pt x="360" y="11"/>
                  <a:pt x="360" y="11"/>
                  <a:pt x="361" y="11"/>
                </a:cubicBezTo>
                <a:cubicBezTo>
                  <a:pt x="366" y="11"/>
                  <a:pt x="371" y="11"/>
                  <a:pt x="376" y="11"/>
                </a:cubicBezTo>
                <a:cubicBezTo>
                  <a:pt x="382" y="12"/>
                  <a:pt x="381" y="13"/>
                  <a:pt x="379" y="18"/>
                </a:cubicBezTo>
                <a:cubicBezTo>
                  <a:pt x="378" y="23"/>
                  <a:pt x="376" y="27"/>
                  <a:pt x="374" y="31"/>
                </a:cubicBezTo>
                <a:cubicBezTo>
                  <a:pt x="370" y="41"/>
                  <a:pt x="363" y="42"/>
                  <a:pt x="354" y="42"/>
                </a:cubicBezTo>
                <a:cubicBezTo>
                  <a:pt x="345" y="42"/>
                  <a:pt x="337" y="42"/>
                  <a:pt x="329" y="42"/>
                </a:cubicBezTo>
                <a:cubicBezTo>
                  <a:pt x="322" y="42"/>
                  <a:pt x="319" y="41"/>
                  <a:pt x="322" y="35"/>
                </a:cubicBezTo>
                <a:cubicBezTo>
                  <a:pt x="323" y="31"/>
                  <a:pt x="324" y="27"/>
                  <a:pt x="326" y="24"/>
                </a:cubicBezTo>
                <a:cubicBezTo>
                  <a:pt x="327" y="20"/>
                  <a:pt x="330" y="16"/>
                  <a:pt x="332" y="12"/>
                </a:cubicBezTo>
                <a:close/>
                <a:moveTo>
                  <a:pt x="286" y="10"/>
                </a:moveTo>
                <a:cubicBezTo>
                  <a:pt x="286" y="10"/>
                  <a:pt x="287" y="10"/>
                  <a:pt x="287" y="10"/>
                </a:cubicBezTo>
                <a:cubicBezTo>
                  <a:pt x="295" y="10"/>
                  <a:pt x="303" y="10"/>
                  <a:pt x="311" y="10"/>
                </a:cubicBezTo>
                <a:cubicBezTo>
                  <a:pt x="313" y="10"/>
                  <a:pt x="316" y="10"/>
                  <a:pt x="319" y="11"/>
                </a:cubicBezTo>
                <a:cubicBezTo>
                  <a:pt x="325" y="11"/>
                  <a:pt x="318" y="20"/>
                  <a:pt x="317" y="23"/>
                </a:cubicBezTo>
                <a:cubicBezTo>
                  <a:pt x="313" y="30"/>
                  <a:pt x="312" y="42"/>
                  <a:pt x="300" y="42"/>
                </a:cubicBezTo>
                <a:cubicBezTo>
                  <a:pt x="294" y="42"/>
                  <a:pt x="288" y="42"/>
                  <a:pt x="282" y="42"/>
                </a:cubicBezTo>
                <a:cubicBezTo>
                  <a:pt x="275" y="43"/>
                  <a:pt x="264" y="43"/>
                  <a:pt x="270" y="33"/>
                </a:cubicBezTo>
                <a:cubicBezTo>
                  <a:pt x="273" y="26"/>
                  <a:pt x="279" y="13"/>
                  <a:pt x="286" y="10"/>
                </a:cubicBezTo>
                <a:close/>
                <a:moveTo>
                  <a:pt x="237" y="11"/>
                </a:moveTo>
                <a:cubicBezTo>
                  <a:pt x="241" y="10"/>
                  <a:pt x="247" y="10"/>
                  <a:pt x="252" y="10"/>
                </a:cubicBezTo>
                <a:cubicBezTo>
                  <a:pt x="253" y="11"/>
                  <a:pt x="257" y="11"/>
                  <a:pt x="258" y="11"/>
                </a:cubicBezTo>
                <a:cubicBezTo>
                  <a:pt x="259" y="11"/>
                  <a:pt x="259" y="11"/>
                  <a:pt x="259" y="11"/>
                </a:cubicBezTo>
                <a:cubicBezTo>
                  <a:pt x="259" y="11"/>
                  <a:pt x="260" y="11"/>
                  <a:pt x="260" y="11"/>
                </a:cubicBezTo>
                <a:cubicBezTo>
                  <a:pt x="260" y="11"/>
                  <a:pt x="261" y="11"/>
                  <a:pt x="262" y="11"/>
                </a:cubicBezTo>
                <a:cubicBezTo>
                  <a:pt x="263" y="11"/>
                  <a:pt x="265" y="11"/>
                  <a:pt x="267" y="11"/>
                </a:cubicBezTo>
                <a:cubicBezTo>
                  <a:pt x="271" y="12"/>
                  <a:pt x="275" y="10"/>
                  <a:pt x="272" y="16"/>
                </a:cubicBezTo>
                <a:cubicBezTo>
                  <a:pt x="269" y="23"/>
                  <a:pt x="264" y="32"/>
                  <a:pt x="259" y="38"/>
                </a:cubicBezTo>
                <a:cubicBezTo>
                  <a:pt x="255" y="43"/>
                  <a:pt x="244" y="41"/>
                  <a:pt x="239" y="42"/>
                </a:cubicBezTo>
                <a:cubicBezTo>
                  <a:pt x="233" y="42"/>
                  <a:pt x="228" y="42"/>
                  <a:pt x="222" y="42"/>
                </a:cubicBezTo>
                <a:cubicBezTo>
                  <a:pt x="222" y="42"/>
                  <a:pt x="216" y="42"/>
                  <a:pt x="216" y="41"/>
                </a:cubicBezTo>
                <a:cubicBezTo>
                  <a:pt x="217" y="37"/>
                  <a:pt x="220" y="34"/>
                  <a:pt x="222" y="31"/>
                </a:cubicBezTo>
                <a:cubicBezTo>
                  <a:pt x="226" y="25"/>
                  <a:pt x="229" y="13"/>
                  <a:pt x="237" y="11"/>
                </a:cubicBezTo>
                <a:close/>
                <a:moveTo>
                  <a:pt x="190" y="10"/>
                </a:moveTo>
                <a:cubicBezTo>
                  <a:pt x="190" y="10"/>
                  <a:pt x="190" y="10"/>
                  <a:pt x="191" y="10"/>
                </a:cubicBezTo>
                <a:cubicBezTo>
                  <a:pt x="191" y="11"/>
                  <a:pt x="191" y="11"/>
                  <a:pt x="192" y="11"/>
                </a:cubicBezTo>
                <a:cubicBezTo>
                  <a:pt x="194" y="11"/>
                  <a:pt x="196" y="10"/>
                  <a:pt x="199" y="10"/>
                </a:cubicBezTo>
                <a:cubicBezTo>
                  <a:pt x="202" y="11"/>
                  <a:pt x="205" y="11"/>
                  <a:pt x="208" y="11"/>
                </a:cubicBezTo>
                <a:cubicBezTo>
                  <a:pt x="213" y="11"/>
                  <a:pt x="218" y="11"/>
                  <a:pt x="223" y="11"/>
                </a:cubicBezTo>
                <a:cubicBezTo>
                  <a:pt x="227" y="11"/>
                  <a:pt x="225" y="13"/>
                  <a:pt x="224" y="16"/>
                </a:cubicBezTo>
                <a:cubicBezTo>
                  <a:pt x="222" y="20"/>
                  <a:pt x="220" y="23"/>
                  <a:pt x="217" y="27"/>
                </a:cubicBezTo>
                <a:cubicBezTo>
                  <a:pt x="213" y="33"/>
                  <a:pt x="210" y="41"/>
                  <a:pt x="201" y="41"/>
                </a:cubicBezTo>
                <a:cubicBezTo>
                  <a:pt x="192" y="41"/>
                  <a:pt x="184" y="41"/>
                  <a:pt x="175" y="41"/>
                </a:cubicBezTo>
                <a:cubicBezTo>
                  <a:pt x="170" y="41"/>
                  <a:pt x="161" y="41"/>
                  <a:pt x="165" y="34"/>
                </a:cubicBezTo>
                <a:cubicBezTo>
                  <a:pt x="168" y="31"/>
                  <a:pt x="170" y="28"/>
                  <a:pt x="173" y="24"/>
                </a:cubicBezTo>
                <a:cubicBezTo>
                  <a:pt x="177" y="18"/>
                  <a:pt x="181" y="11"/>
                  <a:pt x="190" y="10"/>
                </a:cubicBezTo>
                <a:close/>
                <a:moveTo>
                  <a:pt x="131" y="12"/>
                </a:moveTo>
                <a:cubicBezTo>
                  <a:pt x="135" y="10"/>
                  <a:pt x="141" y="11"/>
                  <a:pt x="146" y="11"/>
                </a:cubicBezTo>
                <a:cubicBezTo>
                  <a:pt x="146" y="11"/>
                  <a:pt x="146" y="11"/>
                  <a:pt x="146" y="11"/>
                </a:cubicBezTo>
                <a:cubicBezTo>
                  <a:pt x="154" y="13"/>
                  <a:pt x="162" y="13"/>
                  <a:pt x="170" y="13"/>
                </a:cubicBezTo>
                <a:cubicBezTo>
                  <a:pt x="173" y="13"/>
                  <a:pt x="172" y="13"/>
                  <a:pt x="171" y="15"/>
                </a:cubicBezTo>
                <a:cubicBezTo>
                  <a:pt x="168" y="18"/>
                  <a:pt x="165" y="21"/>
                  <a:pt x="163" y="25"/>
                </a:cubicBezTo>
                <a:cubicBezTo>
                  <a:pt x="159" y="30"/>
                  <a:pt x="156" y="34"/>
                  <a:pt x="151" y="38"/>
                </a:cubicBezTo>
                <a:cubicBezTo>
                  <a:pt x="149" y="40"/>
                  <a:pt x="142" y="40"/>
                  <a:pt x="139" y="40"/>
                </a:cubicBezTo>
                <a:cubicBezTo>
                  <a:pt x="132" y="40"/>
                  <a:pt x="125" y="40"/>
                  <a:pt x="119" y="40"/>
                </a:cubicBezTo>
                <a:cubicBezTo>
                  <a:pt x="118" y="40"/>
                  <a:pt x="109" y="40"/>
                  <a:pt x="109" y="39"/>
                </a:cubicBezTo>
                <a:cubicBezTo>
                  <a:pt x="110" y="36"/>
                  <a:pt x="113" y="33"/>
                  <a:pt x="115" y="31"/>
                </a:cubicBezTo>
                <a:cubicBezTo>
                  <a:pt x="119" y="25"/>
                  <a:pt x="124" y="14"/>
                  <a:pt x="131" y="12"/>
                </a:cubicBezTo>
                <a:close/>
                <a:moveTo>
                  <a:pt x="92" y="12"/>
                </a:moveTo>
                <a:cubicBezTo>
                  <a:pt x="99" y="12"/>
                  <a:pt x="107" y="11"/>
                  <a:pt x="114" y="11"/>
                </a:cubicBezTo>
                <a:cubicBezTo>
                  <a:pt x="123" y="11"/>
                  <a:pt x="113" y="20"/>
                  <a:pt x="110" y="24"/>
                </a:cubicBezTo>
                <a:cubicBezTo>
                  <a:pt x="106" y="31"/>
                  <a:pt x="101" y="38"/>
                  <a:pt x="93" y="40"/>
                </a:cubicBezTo>
                <a:cubicBezTo>
                  <a:pt x="88" y="41"/>
                  <a:pt x="83" y="42"/>
                  <a:pt x="78" y="42"/>
                </a:cubicBezTo>
                <a:cubicBezTo>
                  <a:pt x="73" y="42"/>
                  <a:pt x="67" y="42"/>
                  <a:pt x="62" y="41"/>
                </a:cubicBezTo>
                <a:cubicBezTo>
                  <a:pt x="62" y="41"/>
                  <a:pt x="73" y="25"/>
                  <a:pt x="74" y="24"/>
                </a:cubicBezTo>
                <a:cubicBezTo>
                  <a:pt x="80" y="18"/>
                  <a:pt x="84" y="12"/>
                  <a:pt x="92" y="12"/>
                </a:cubicBezTo>
                <a:close/>
                <a:moveTo>
                  <a:pt x="13" y="39"/>
                </a:moveTo>
                <a:cubicBezTo>
                  <a:pt x="17" y="33"/>
                  <a:pt x="22" y="28"/>
                  <a:pt x="27" y="24"/>
                </a:cubicBezTo>
                <a:cubicBezTo>
                  <a:pt x="28" y="23"/>
                  <a:pt x="28" y="23"/>
                  <a:pt x="28" y="22"/>
                </a:cubicBezTo>
                <a:cubicBezTo>
                  <a:pt x="31" y="19"/>
                  <a:pt x="34" y="16"/>
                  <a:pt x="37" y="14"/>
                </a:cubicBezTo>
                <a:cubicBezTo>
                  <a:pt x="41" y="11"/>
                  <a:pt x="49" y="12"/>
                  <a:pt x="53" y="12"/>
                </a:cubicBezTo>
                <a:cubicBezTo>
                  <a:pt x="57" y="11"/>
                  <a:pt x="62" y="11"/>
                  <a:pt x="66" y="11"/>
                </a:cubicBezTo>
                <a:cubicBezTo>
                  <a:pt x="72" y="11"/>
                  <a:pt x="75" y="12"/>
                  <a:pt x="72" y="17"/>
                </a:cubicBezTo>
                <a:cubicBezTo>
                  <a:pt x="70" y="19"/>
                  <a:pt x="67" y="21"/>
                  <a:pt x="65" y="24"/>
                </a:cubicBezTo>
                <a:cubicBezTo>
                  <a:pt x="60" y="29"/>
                  <a:pt x="56" y="36"/>
                  <a:pt x="50" y="40"/>
                </a:cubicBezTo>
                <a:cubicBezTo>
                  <a:pt x="47" y="42"/>
                  <a:pt x="37" y="41"/>
                  <a:pt x="33" y="41"/>
                </a:cubicBezTo>
                <a:cubicBezTo>
                  <a:pt x="31" y="41"/>
                  <a:pt x="12" y="41"/>
                  <a:pt x="13" y="39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121" name="Freeform 110"/>
          <p:cNvSpPr>
            <a:spLocks noEditPoints="1"/>
          </p:cNvSpPr>
          <p:nvPr/>
        </p:nvSpPr>
        <p:spPr bwMode="auto">
          <a:xfrm>
            <a:off x="6942076" y="5102946"/>
            <a:ext cx="6175677" cy="313238"/>
          </a:xfrm>
          <a:custGeom>
            <a:avLst/>
            <a:gdLst>
              <a:gd name="T0" fmla="*/ 243 w 1817"/>
              <a:gd name="T1" fmla="*/ 88 h 92"/>
              <a:gd name="T2" fmla="*/ 502 w 1817"/>
              <a:gd name="T3" fmla="*/ 86 h 92"/>
              <a:gd name="T4" fmla="*/ 721 w 1817"/>
              <a:gd name="T5" fmla="*/ 87 h 92"/>
              <a:gd name="T6" fmla="*/ 964 w 1817"/>
              <a:gd name="T7" fmla="*/ 88 h 92"/>
              <a:gd name="T8" fmla="*/ 1172 w 1817"/>
              <a:gd name="T9" fmla="*/ 78 h 92"/>
              <a:gd name="T10" fmla="*/ 1358 w 1817"/>
              <a:gd name="T11" fmla="*/ 88 h 92"/>
              <a:gd name="T12" fmla="*/ 1594 w 1817"/>
              <a:gd name="T13" fmla="*/ 82 h 92"/>
              <a:gd name="T14" fmla="*/ 1763 w 1817"/>
              <a:gd name="T15" fmla="*/ 84 h 92"/>
              <a:gd name="T16" fmla="*/ 1593 w 1817"/>
              <a:gd name="T17" fmla="*/ 3 h 92"/>
              <a:gd name="T18" fmla="*/ 1419 w 1817"/>
              <a:gd name="T19" fmla="*/ 2 h 92"/>
              <a:gd name="T20" fmla="*/ 1168 w 1817"/>
              <a:gd name="T21" fmla="*/ 8 h 92"/>
              <a:gd name="T22" fmla="*/ 1003 w 1817"/>
              <a:gd name="T23" fmla="*/ 5 h 92"/>
              <a:gd name="T24" fmla="*/ 747 w 1817"/>
              <a:gd name="T25" fmla="*/ 5 h 92"/>
              <a:gd name="T26" fmla="*/ 488 w 1817"/>
              <a:gd name="T27" fmla="*/ 5 h 92"/>
              <a:gd name="T28" fmla="*/ 207 w 1817"/>
              <a:gd name="T29" fmla="*/ 10 h 92"/>
              <a:gd name="T30" fmla="*/ 77 w 1817"/>
              <a:gd name="T31" fmla="*/ 44 h 92"/>
              <a:gd name="T32" fmla="*/ 185 w 1817"/>
              <a:gd name="T33" fmla="*/ 41 h 92"/>
              <a:gd name="T34" fmla="*/ 356 w 1817"/>
              <a:gd name="T35" fmla="*/ 39 h 92"/>
              <a:gd name="T36" fmla="*/ 468 w 1817"/>
              <a:gd name="T37" fmla="*/ 41 h 92"/>
              <a:gd name="T38" fmla="*/ 102 w 1817"/>
              <a:gd name="T39" fmla="*/ 76 h 92"/>
              <a:gd name="T40" fmla="*/ 278 w 1817"/>
              <a:gd name="T41" fmla="*/ 75 h 92"/>
              <a:gd name="T42" fmla="*/ 324 w 1817"/>
              <a:gd name="T43" fmla="*/ 79 h 92"/>
              <a:gd name="T44" fmla="*/ 463 w 1817"/>
              <a:gd name="T45" fmla="*/ 57 h 92"/>
              <a:gd name="T46" fmla="*/ 564 w 1817"/>
              <a:gd name="T47" fmla="*/ 43 h 92"/>
              <a:gd name="T48" fmla="*/ 667 w 1817"/>
              <a:gd name="T49" fmla="*/ 83 h 92"/>
              <a:gd name="T50" fmla="*/ 744 w 1817"/>
              <a:gd name="T51" fmla="*/ 46 h 92"/>
              <a:gd name="T52" fmla="*/ 829 w 1817"/>
              <a:gd name="T53" fmla="*/ 82 h 92"/>
              <a:gd name="T54" fmla="*/ 900 w 1817"/>
              <a:gd name="T55" fmla="*/ 44 h 92"/>
              <a:gd name="T56" fmla="*/ 970 w 1817"/>
              <a:gd name="T57" fmla="*/ 45 h 92"/>
              <a:gd name="T58" fmla="*/ 1086 w 1817"/>
              <a:gd name="T59" fmla="*/ 46 h 92"/>
              <a:gd name="T60" fmla="*/ 1174 w 1817"/>
              <a:gd name="T61" fmla="*/ 55 h 92"/>
              <a:gd name="T62" fmla="*/ 1257 w 1817"/>
              <a:gd name="T63" fmla="*/ 45 h 92"/>
              <a:gd name="T64" fmla="*/ 1341 w 1817"/>
              <a:gd name="T65" fmla="*/ 44 h 92"/>
              <a:gd name="T66" fmla="*/ 1352 w 1817"/>
              <a:gd name="T67" fmla="*/ 77 h 92"/>
              <a:gd name="T68" fmla="*/ 1509 w 1817"/>
              <a:gd name="T69" fmla="*/ 83 h 92"/>
              <a:gd name="T70" fmla="*/ 1579 w 1817"/>
              <a:gd name="T71" fmla="*/ 41 h 92"/>
              <a:gd name="T72" fmla="*/ 1539 w 1817"/>
              <a:gd name="T73" fmla="*/ 44 h 92"/>
              <a:gd name="T74" fmla="*/ 1673 w 1817"/>
              <a:gd name="T75" fmla="*/ 43 h 92"/>
              <a:gd name="T76" fmla="*/ 1741 w 1817"/>
              <a:gd name="T77" fmla="*/ 83 h 92"/>
              <a:gd name="T78" fmla="*/ 1739 w 1817"/>
              <a:gd name="T79" fmla="*/ 7 h 92"/>
              <a:gd name="T80" fmla="*/ 1666 w 1817"/>
              <a:gd name="T81" fmla="*/ 8 h 92"/>
              <a:gd name="T82" fmla="*/ 1622 w 1817"/>
              <a:gd name="T83" fmla="*/ 39 h 92"/>
              <a:gd name="T84" fmla="*/ 1513 w 1817"/>
              <a:gd name="T85" fmla="*/ 7 h 92"/>
              <a:gd name="T86" fmla="*/ 1452 w 1817"/>
              <a:gd name="T87" fmla="*/ 28 h 92"/>
              <a:gd name="T88" fmla="*/ 1306 w 1817"/>
              <a:gd name="T89" fmla="*/ 8 h 92"/>
              <a:gd name="T90" fmla="*/ 1250 w 1817"/>
              <a:gd name="T91" fmla="*/ 7 h 92"/>
              <a:gd name="T92" fmla="*/ 1169 w 1817"/>
              <a:gd name="T93" fmla="*/ 39 h 92"/>
              <a:gd name="T94" fmla="*/ 1119 w 1817"/>
              <a:gd name="T95" fmla="*/ 38 h 92"/>
              <a:gd name="T96" fmla="*/ 1064 w 1817"/>
              <a:gd name="T97" fmla="*/ 41 h 92"/>
              <a:gd name="T98" fmla="*/ 1011 w 1817"/>
              <a:gd name="T99" fmla="*/ 36 h 92"/>
              <a:gd name="T100" fmla="*/ 951 w 1817"/>
              <a:gd name="T101" fmla="*/ 41 h 92"/>
              <a:gd name="T102" fmla="*/ 904 w 1817"/>
              <a:gd name="T103" fmla="*/ 42 h 92"/>
              <a:gd name="T104" fmla="*/ 826 w 1817"/>
              <a:gd name="T105" fmla="*/ 9 h 92"/>
              <a:gd name="T106" fmla="*/ 773 w 1817"/>
              <a:gd name="T107" fmla="*/ 8 h 92"/>
              <a:gd name="T108" fmla="*/ 696 w 1817"/>
              <a:gd name="T109" fmla="*/ 41 h 92"/>
              <a:gd name="T110" fmla="*/ 633 w 1817"/>
              <a:gd name="T111" fmla="*/ 41 h 92"/>
              <a:gd name="T112" fmla="*/ 585 w 1817"/>
              <a:gd name="T113" fmla="*/ 38 h 92"/>
              <a:gd name="T114" fmla="*/ 492 w 1817"/>
              <a:gd name="T115" fmla="*/ 38 h 92"/>
              <a:gd name="T116" fmla="*/ 390 w 1817"/>
              <a:gd name="T117" fmla="*/ 36 h 92"/>
              <a:gd name="T118" fmla="*/ 297 w 1817"/>
              <a:gd name="T119" fmla="*/ 31 h 92"/>
              <a:gd name="T120" fmla="*/ 193 w 1817"/>
              <a:gd name="T121" fmla="*/ 30 h 92"/>
              <a:gd name="T122" fmla="*/ 84 w 1817"/>
              <a:gd name="T123" fmla="*/ 1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817" h="92">
                <a:moveTo>
                  <a:pt x="23" y="85"/>
                </a:moveTo>
                <a:cubicBezTo>
                  <a:pt x="30" y="86"/>
                  <a:pt x="44" y="88"/>
                  <a:pt x="52" y="83"/>
                </a:cubicBezTo>
                <a:cubicBezTo>
                  <a:pt x="53" y="82"/>
                  <a:pt x="55" y="81"/>
                  <a:pt x="56" y="80"/>
                </a:cubicBezTo>
                <a:cubicBezTo>
                  <a:pt x="56" y="82"/>
                  <a:pt x="56" y="84"/>
                  <a:pt x="58" y="85"/>
                </a:cubicBezTo>
                <a:cubicBezTo>
                  <a:pt x="64" y="88"/>
                  <a:pt x="74" y="87"/>
                  <a:pt x="80" y="87"/>
                </a:cubicBezTo>
                <a:cubicBezTo>
                  <a:pt x="81" y="87"/>
                  <a:pt x="81" y="87"/>
                  <a:pt x="81" y="87"/>
                </a:cubicBezTo>
                <a:cubicBezTo>
                  <a:pt x="89" y="87"/>
                  <a:pt x="98" y="86"/>
                  <a:pt x="103" y="81"/>
                </a:cubicBezTo>
                <a:cubicBezTo>
                  <a:pt x="105" y="79"/>
                  <a:pt x="106" y="78"/>
                  <a:pt x="108" y="76"/>
                </a:cubicBezTo>
                <a:cubicBezTo>
                  <a:pt x="107" y="79"/>
                  <a:pt x="107" y="81"/>
                  <a:pt x="108" y="84"/>
                </a:cubicBezTo>
                <a:cubicBezTo>
                  <a:pt x="111" y="89"/>
                  <a:pt x="128" y="87"/>
                  <a:pt x="135" y="87"/>
                </a:cubicBezTo>
                <a:cubicBezTo>
                  <a:pt x="135" y="87"/>
                  <a:pt x="135" y="87"/>
                  <a:pt x="135" y="87"/>
                </a:cubicBezTo>
                <a:cubicBezTo>
                  <a:pt x="143" y="87"/>
                  <a:pt x="153" y="87"/>
                  <a:pt x="160" y="82"/>
                </a:cubicBezTo>
                <a:cubicBezTo>
                  <a:pt x="163" y="81"/>
                  <a:pt x="165" y="78"/>
                  <a:pt x="167" y="76"/>
                </a:cubicBezTo>
                <a:cubicBezTo>
                  <a:pt x="165" y="89"/>
                  <a:pt x="186" y="87"/>
                  <a:pt x="195" y="87"/>
                </a:cubicBezTo>
                <a:cubicBezTo>
                  <a:pt x="196" y="87"/>
                  <a:pt x="196" y="87"/>
                  <a:pt x="196" y="87"/>
                </a:cubicBezTo>
                <a:cubicBezTo>
                  <a:pt x="196" y="87"/>
                  <a:pt x="196" y="87"/>
                  <a:pt x="196" y="87"/>
                </a:cubicBezTo>
                <a:cubicBezTo>
                  <a:pt x="196" y="87"/>
                  <a:pt x="196" y="87"/>
                  <a:pt x="196" y="87"/>
                </a:cubicBezTo>
                <a:cubicBezTo>
                  <a:pt x="206" y="87"/>
                  <a:pt x="214" y="79"/>
                  <a:pt x="220" y="71"/>
                </a:cubicBezTo>
                <a:cubicBezTo>
                  <a:pt x="219" y="75"/>
                  <a:pt x="218" y="80"/>
                  <a:pt x="219" y="83"/>
                </a:cubicBezTo>
                <a:cubicBezTo>
                  <a:pt x="222" y="90"/>
                  <a:pt x="238" y="88"/>
                  <a:pt x="243" y="88"/>
                </a:cubicBezTo>
                <a:cubicBezTo>
                  <a:pt x="243" y="88"/>
                  <a:pt x="243" y="88"/>
                  <a:pt x="243" y="88"/>
                </a:cubicBezTo>
                <a:cubicBezTo>
                  <a:pt x="244" y="88"/>
                  <a:pt x="244" y="88"/>
                  <a:pt x="244" y="88"/>
                </a:cubicBezTo>
                <a:cubicBezTo>
                  <a:pt x="244" y="88"/>
                  <a:pt x="244" y="88"/>
                  <a:pt x="244" y="88"/>
                </a:cubicBezTo>
                <a:cubicBezTo>
                  <a:pt x="252" y="88"/>
                  <a:pt x="259" y="88"/>
                  <a:pt x="266" y="87"/>
                </a:cubicBezTo>
                <a:cubicBezTo>
                  <a:pt x="275" y="85"/>
                  <a:pt x="278" y="82"/>
                  <a:pt x="282" y="76"/>
                </a:cubicBezTo>
                <a:cubicBezTo>
                  <a:pt x="281" y="79"/>
                  <a:pt x="281" y="83"/>
                  <a:pt x="286" y="84"/>
                </a:cubicBezTo>
                <a:cubicBezTo>
                  <a:pt x="293" y="86"/>
                  <a:pt x="301" y="85"/>
                  <a:pt x="309" y="85"/>
                </a:cubicBezTo>
                <a:cubicBezTo>
                  <a:pt x="309" y="85"/>
                  <a:pt x="309" y="85"/>
                  <a:pt x="310" y="85"/>
                </a:cubicBezTo>
                <a:cubicBezTo>
                  <a:pt x="315" y="85"/>
                  <a:pt x="325" y="85"/>
                  <a:pt x="330" y="82"/>
                </a:cubicBezTo>
                <a:cubicBezTo>
                  <a:pt x="331" y="81"/>
                  <a:pt x="332" y="80"/>
                  <a:pt x="334" y="79"/>
                </a:cubicBezTo>
                <a:cubicBezTo>
                  <a:pt x="334" y="81"/>
                  <a:pt x="335" y="84"/>
                  <a:pt x="338" y="85"/>
                </a:cubicBezTo>
                <a:cubicBezTo>
                  <a:pt x="343" y="87"/>
                  <a:pt x="350" y="86"/>
                  <a:pt x="355" y="86"/>
                </a:cubicBezTo>
                <a:cubicBezTo>
                  <a:pt x="359" y="86"/>
                  <a:pt x="364" y="87"/>
                  <a:pt x="369" y="86"/>
                </a:cubicBezTo>
                <a:cubicBezTo>
                  <a:pt x="375" y="87"/>
                  <a:pt x="383" y="86"/>
                  <a:pt x="389" y="85"/>
                </a:cubicBezTo>
                <a:cubicBezTo>
                  <a:pt x="394" y="83"/>
                  <a:pt x="397" y="79"/>
                  <a:pt x="399" y="74"/>
                </a:cubicBezTo>
                <a:cubicBezTo>
                  <a:pt x="398" y="80"/>
                  <a:pt x="399" y="85"/>
                  <a:pt x="406" y="86"/>
                </a:cubicBezTo>
                <a:cubicBezTo>
                  <a:pt x="415" y="86"/>
                  <a:pt x="425" y="87"/>
                  <a:pt x="435" y="87"/>
                </a:cubicBezTo>
                <a:cubicBezTo>
                  <a:pt x="435" y="87"/>
                  <a:pt x="435" y="87"/>
                  <a:pt x="436" y="87"/>
                </a:cubicBezTo>
                <a:cubicBezTo>
                  <a:pt x="441" y="87"/>
                  <a:pt x="448" y="86"/>
                  <a:pt x="454" y="85"/>
                </a:cubicBezTo>
                <a:cubicBezTo>
                  <a:pt x="458" y="84"/>
                  <a:pt x="460" y="81"/>
                  <a:pt x="462" y="77"/>
                </a:cubicBezTo>
                <a:cubicBezTo>
                  <a:pt x="462" y="82"/>
                  <a:pt x="465" y="84"/>
                  <a:pt x="471" y="85"/>
                </a:cubicBezTo>
                <a:cubicBezTo>
                  <a:pt x="481" y="87"/>
                  <a:pt x="492" y="87"/>
                  <a:pt x="502" y="86"/>
                </a:cubicBezTo>
                <a:cubicBezTo>
                  <a:pt x="502" y="86"/>
                  <a:pt x="502" y="86"/>
                  <a:pt x="502" y="86"/>
                </a:cubicBezTo>
                <a:cubicBezTo>
                  <a:pt x="502" y="86"/>
                  <a:pt x="502" y="86"/>
                  <a:pt x="502" y="86"/>
                </a:cubicBezTo>
                <a:cubicBezTo>
                  <a:pt x="509" y="86"/>
                  <a:pt x="518" y="87"/>
                  <a:pt x="524" y="83"/>
                </a:cubicBezTo>
                <a:cubicBezTo>
                  <a:pt x="525" y="82"/>
                  <a:pt x="526" y="80"/>
                  <a:pt x="527" y="77"/>
                </a:cubicBezTo>
                <a:cubicBezTo>
                  <a:pt x="527" y="81"/>
                  <a:pt x="529" y="84"/>
                  <a:pt x="532" y="85"/>
                </a:cubicBezTo>
                <a:cubicBezTo>
                  <a:pt x="538" y="87"/>
                  <a:pt x="551" y="88"/>
                  <a:pt x="557" y="86"/>
                </a:cubicBezTo>
                <a:cubicBezTo>
                  <a:pt x="558" y="86"/>
                  <a:pt x="558" y="86"/>
                  <a:pt x="558" y="86"/>
                </a:cubicBezTo>
                <a:cubicBezTo>
                  <a:pt x="565" y="87"/>
                  <a:pt x="575" y="85"/>
                  <a:pt x="581" y="83"/>
                </a:cubicBezTo>
                <a:cubicBezTo>
                  <a:pt x="582" y="82"/>
                  <a:pt x="582" y="81"/>
                  <a:pt x="583" y="80"/>
                </a:cubicBezTo>
                <a:cubicBezTo>
                  <a:pt x="584" y="83"/>
                  <a:pt x="585" y="85"/>
                  <a:pt x="588" y="85"/>
                </a:cubicBezTo>
                <a:cubicBezTo>
                  <a:pt x="597" y="86"/>
                  <a:pt x="606" y="87"/>
                  <a:pt x="615" y="86"/>
                </a:cubicBezTo>
                <a:cubicBezTo>
                  <a:pt x="616" y="86"/>
                  <a:pt x="616" y="86"/>
                  <a:pt x="616" y="86"/>
                </a:cubicBezTo>
                <a:cubicBezTo>
                  <a:pt x="622" y="85"/>
                  <a:pt x="627" y="87"/>
                  <a:pt x="633" y="84"/>
                </a:cubicBezTo>
                <a:cubicBezTo>
                  <a:pt x="640" y="81"/>
                  <a:pt x="639" y="69"/>
                  <a:pt x="639" y="62"/>
                </a:cubicBezTo>
                <a:cubicBezTo>
                  <a:pt x="639" y="63"/>
                  <a:pt x="639" y="64"/>
                  <a:pt x="639" y="64"/>
                </a:cubicBezTo>
                <a:cubicBezTo>
                  <a:pt x="639" y="70"/>
                  <a:pt x="637" y="82"/>
                  <a:pt x="643" y="86"/>
                </a:cubicBezTo>
                <a:cubicBezTo>
                  <a:pt x="649" y="89"/>
                  <a:pt x="659" y="89"/>
                  <a:pt x="665" y="88"/>
                </a:cubicBezTo>
                <a:cubicBezTo>
                  <a:pt x="673" y="88"/>
                  <a:pt x="681" y="88"/>
                  <a:pt x="688" y="85"/>
                </a:cubicBezTo>
                <a:cubicBezTo>
                  <a:pt x="690" y="84"/>
                  <a:pt x="691" y="82"/>
                  <a:pt x="692" y="80"/>
                </a:cubicBezTo>
                <a:cubicBezTo>
                  <a:pt x="693" y="84"/>
                  <a:pt x="695" y="86"/>
                  <a:pt x="699" y="87"/>
                </a:cubicBezTo>
                <a:cubicBezTo>
                  <a:pt x="706" y="88"/>
                  <a:pt x="714" y="87"/>
                  <a:pt x="721" y="87"/>
                </a:cubicBezTo>
                <a:cubicBezTo>
                  <a:pt x="727" y="88"/>
                  <a:pt x="734" y="88"/>
                  <a:pt x="739" y="86"/>
                </a:cubicBezTo>
                <a:cubicBezTo>
                  <a:pt x="743" y="85"/>
                  <a:pt x="744" y="83"/>
                  <a:pt x="745" y="81"/>
                </a:cubicBezTo>
                <a:cubicBezTo>
                  <a:pt x="746" y="83"/>
                  <a:pt x="747" y="85"/>
                  <a:pt x="749" y="85"/>
                </a:cubicBezTo>
                <a:cubicBezTo>
                  <a:pt x="757" y="90"/>
                  <a:pt x="766" y="88"/>
                  <a:pt x="775" y="88"/>
                </a:cubicBezTo>
                <a:cubicBezTo>
                  <a:pt x="776" y="88"/>
                  <a:pt x="776" y="88"/>
                  <a:pt x="776" y="88"/>
                </a:cubicBezTo>
                <a:cubicBezTo>
                  <a:pt x="782" y="87"/>
                  <a:pt x="787" y="88"/>
                  <a:pt x="792" y="86"/>
                </a:cubicBezTo>
                <a:cubicBezTo>
                  <a:pt x="796" y="85"/>
                  <a:pt x="798" y="83"/>
                  <a:pt x="799" y="80"/>
                </a:cubicBezTo>
                <a:cubicBezTo>
                  <a:pt x="799" y="81"/>
                  <a:pt x="799" y="81"/>
                  <a:pt x="800" y="82"/>
                </a:cubicBezTo>
                <a:cubicBezTo>
                  <a:pt x="804" y="89"/>
                  <a:pt x="818" y="87"/>
                  <a:pt x="826" y="86"/>
                </a:cubicBezTo>
                <a:cubicBezTo>
                  <a:pt x="832" y="87"/>
                  <a:pt x="838" y="86"/>
                  <a:pt x="844" y="86"/>
                </a:cubicBezTo>
                <a:cubicBezTo>
                  <a:pt x="849" y="85"/>
                  <a:pt x="852" y="83"/>
                  <a:pt x="853" y="80"/>
                </a:cubicBezTo>
                <a:cubicBezTo>
                  <a:pt x="854" y="83"/>
                  <a:pt x="855" y="85"/>
                  <a:pt x="857" y="86"/>
                </a:cubicBezTo>
                <a:cubicBezTo>
                  <a:pt x="865" y="88"/>
                  <a:pt x="874" y="87"/>
                  <a:pt x="882" y="86"/>
                </a:cubicBezTo>
                <a:cubicBezTo>
                  <a:pt x="883" y="86"/>
                  <a:pt x="883" y="86"/>
                  <a:pt x="883" y="86"/>
                </a:cubicBezTo>
                <a:cubicBezTo>
                  <a:pt x="890" y="86"/>
                  <a:pt x="896" y="87"/>
                  <a:pt x="902" y="85"/>
                </a:cubicBezTo>
                <a:cubicBezTo>
                  <a:pt x="904" y="84"/>
                  <a:pt x="905" y="83"/>
                  <a:pt x="906" y="81"/>
                </a:cubicBezTo>
                <a:cubicBezTo>
                  <a:pt x="906" y="83"/>
                  <a:pt x="907" y="86"/>
                  <a:pt x="909" y="86"/>
                </a:cubicBezTo>
                <a:cubicBezTo>
                  <a:pt x="916" y="88"/>
                  <a:pt x="925" y="89"/>
                  <a:pt x="933" y="87"/>
                </a:cubicBezTo>
                <a:cubicBezTo>
                  <a:pt x="939" y="88"/>
                  <a:pt x="946" y="88"/>
                  <a:pt x="952" y="86"/>
                </a:cubicBezTo>
                <a:cubicBezTo>
                  <a:pt x="955" y="86"/>
                  <a:pt x="956" y="83"/>
                  <a:pt x="957" y="80"/>
                </a:cubicBezTo>
                <a:cubicBezTo>
                  <a:pt x="958" y="84"/>
                  <a:pt x="960" y="87"/>
                  <a:pt x="964" y="88"/>
                </a:cubicBezTo>
                <a:cubicBezTo>
                  <a:pt x="971" y="88"/>
                  <a:pt x="979" y="88"/>
                  <a:pt x="986" y="87"/>
                </a:cubicBezTo>
                <a:cubicBezTo>
                  <a:pt x="986" y="87"/>
                  <a:pt x="986" y="87"/>
                  <a:pt x="986" y="87"/>
                </a:cubicBezTo>
                <a:cubicBezTo>
                  <a:pt x="993" y="87"/>
                  <a:pt x="1002" y="88"/>
                  <a:pt x="1007" y="84"/>
                </a:cubicBezTo>
                <a:cubicBezTo>
                  <a:pt x="1009" y="83"/>
                  <a:pt x="1010" y="82"/>
                  <a:pt x="1011" y="80"/>
                </a:cubicBezTo>
                <a:cubicBezTo>
                  <a:pt x="1012" y="83"/>
                  <a:pt x="1013" y="85"/>
                  <a:pt x="1016" y="87"/>
                </a:cubicBezTo>
                <a:cubicBezTo>
                  <a:pt x="1022" y="91"/>
                  <a:pt x="1033" y="87"/>
                  <a:pt x="1040" y="87"/>
                </a:cubicBezTo>
                <a:cubicBezTo>
                  <a:pt x="1041" y="87"/>
                  <a:pt x="1041" y="87"/>
                  <a:pt x="1042" y="87"/>
                </a:cubicBezTo>
                <a:cubicBezTo>
                  <a:pt x="1047" y="87"/>
                  <a:pt x="1056" y="88"/>
                  <a:pt x="1061" y="85"/>
                </a:cubicBezTo>
                <a:cubicBezTo>
                  <a:pt x="1063" y="83"/>
                  <a:pt x="1065" y="81"/>
                  <a:pt x="1066" y="78"/>
                </a:cubicBezTo>
                <a:cubicBezTo>
                  <a:pt x="1066" y="82"/>
                  <a:pt x="1068" y="85"/>
                  <a:pt x="1071" y="86"/>
                </a:cubicBezTo>
                <a:cubicBezTo>
                  <a:pt x="1077" y="91"/>
                  <a:pt x="1086" y="88"/>
                  <a:pt x="1093" y="88"/>
                </a:cubicBezTo>
                <a:cubicBezTo>
                  <a:pt x="1093" y="88"/>
                  <a:pt x="1093" y="88"/>
                  <a:pt x="1093" y="88"/>
                </a:cubicBezTo>
                <a:cubicBezTo>
                  <a:pt x="1094" y="88"/>
                  <a:pt x="1094" y="88"/>
                  <a:pt x="1094" y="88"/>
                </a:cubicBezTo>
                <a:cubicBezTo>
                  <a:pt x="1094" y="89"/>
                  <a:pt x="1094" y="88"/>
                  <a:pt x="1094" y="88"/>
                </a:cubicBezTo>
                <a:cubicBezTo>
                  <a:pt x="1099" y="88"/>
                  <a:pt x="1110" y="88"/>
                  <a:pt x="1113" y="86"/>
                </a:cubicBezTo>
                <a:cubicBezTo>
                  <a:pt x="1116" y="83"/>
                  <a:pt x="1117" y="79"/>
                  <a:pt x="1117" y="74"/>
                </a:cubicBezTo>
                <a:cubicBezTo>
                  <a:pt x="1118" y="79"/>
                  <a:pt x="1120" y="84"/>
                  <a:pt x="1124" y="86"/>
                </a:cubicBezTo>
                <a:cubicBezTo>
                  <a:pt x="1129" y="89"/>
                  <a:pt x="1141" y="88"/>
                  <a:pt x="1147" y="87"/>
                </a:cubicBezTo>
                <a:cubicBezTo>
                  <a:pt x="1148" y="87"/>
                  <a:pt x="1148" y="87"/>
                  <a:pt x="1148" y="87"/>
                </a:cubicBezTo>
                <a:cubicBezTo>
                  <a:pt x="1154" y="87"/>
                  <a:pt x="1159" y="87"/>
                  <a:pt x="1165" y="86"/>
                </a:cubicBezTo>
                <a:cubicBezTo>
                  <a:pt x="1170" y="84"/>
                  <a:pt x="1171" y="81"/>
                  <a:pt x="1172" y="78"/>
                </a:cubicBezTo>
                <a:cubicBezTo>
                  <a:pt x="1173" y="81"/>
                  <a:pt x="1174" y="84"/>
                  <a:pt x="1177" y="86"/>
                </a:cubicBezTo>
                <a:cubicBezTo>
                  <a:pt x="1183" y="89"/>
                  <a:pt x="1194" y="88"/>
                  <a:pt x="1201" y="88"/>
                </a:cubicBezTo>
                <a:cubicBezTo>
                  <a:pt x="1201" y="88"/>
                  <a:pt x="1201" y="88"/>
                  <a:pt x="1201" y="88"/>
                </a:cubicBezTo>
                <a:cubicBezTo>
                  <a:pt x="1201" y="88"/>
                  <a:pt x="1201" y="88"/>
                  <a:pt x="1201" y="88"/>
                </a:cubicBezTo>
                <a:cubicBezTo>
                  <a:pt x="1202" y="88"/>
                  <a:pt x="1202" y="88"/>
                  <a:pt x="1202" y="88"/>
                </a:cubicBezTo>
                <a:cubicBezTo>
                  <a:pt x="1202" y="88"/>
                  <a:pt x="1202" y="88"/>
                  <a:pt x="1202" y="88"/>
                </a:cubicBezTo>
                <a:cubicBezTo>
                  <a:pt x="1208" y="87"/>
                  <a:pt x="1215" y="88"/>
                  <a:pt x="1221" y="86"/>
                </a:cubicBezTo>
                <a:cubicBezTo>
                  <a:pt x="1224" y="84"/>
                  <a:pt x="1226" y="82"/>
                  <a:pt x="1227" y="80"/>
                </a:cubicBezTo>
                <a:cubicBezTo>
                  <a:pt x="1228" y="81"/>
                  <a:pt x="1228" y="83"/>
                  <a:pt x="1230" y="84"/>
                </a:cubicBezTo>
                <a:cubicBezTo>
                  <a:pt x="1237" y="89"/>
                  <a:pt x="1249" y="87"/>
                  <a:pt x="1257" y="87"/>
                </a:cubicBezTo>
                <a:cubicBezTo>
                  <a:pt x="1257" y="87"/>
                  <a:pt x="1257" y="87"/>
                  <a:pt x="1257" y="87"/>
                </a:cubicBezTo>
                <a:cubicBezTo>
                  <a:pt x="1257" y="87"/>
                  <a:pt x="1258" y="87"/>
                  <a:pt x="1258" y="87"/>
                </a:cubicBezTo>
                <a:cubicBezTo>
                  <a:pt x="1263" y="87"/>
                  <a:pt x="1269" y="87"/>
                  <a:pt x="1275" y="86"/>
                </a:cubicBezTo>
                <a:cubicBezTo>
                  <a:pt x="1280" y="85"/>
                  <a:pt x="1283" y="83"/>
                  <a:pt x="1284" y="80"/>
                </a:cubicBezTo>
                <a:cubicBezTo>
                  <a:pt x="1285" y="83"/>
                  <a:pt x="1286" y="85"/>
                  <a:pt x="1289" y="86"/>
                </a:cubicBezTo>
                <a:cubicBezTo>
                  <a:pt x="1298" y="90"/>
                  <a:pt x="1308" y="89"/>
                  <a:pt x="1318" y="89"/>
                </a:cubicBezTo>
                <a:cubicBezTo>
                  <a:pt x="1318" y="89"/>
                  <a:pt x="1318" y="89"/>
                  <a:pt x="1318" y="89"/>
                </a:cubicBezTo>
                <a:cubicBezTo>
                  <a:pt x="1318" y="89"/>
                  <a:pt x="1318" y="89"/>
                  <a:pt x="1318" y="89"/>
                </a:cubicBezTo>
                <a:cubicBezTo>
                  <a:pt x="1325" y="89"/>
                  <a:pt x="1333" y="89"/>
                  <a:pt x="1339" y="88"/>
                </a:cubicBezTo>
                <a:cubicBezTo>
                  <a:pt x="1347" y="86"/>
                  <a:pt x="1348" y="83"/>
                  <a:pt x="1348" y="77"/>
                </a:cubicBezTo>
                <a:cubicBezTo>
                  <a:pt x="1350" y="83"/>
                  <a:pt x="1352" y="88"/>
                  <a:pt x="1358" y="88"/>
                </a:cubicBezTo>
                <a:cubicBezTo>
                  <a:pt x="1367" y="88"/>
                  <a:pt x="1376" y="89"/>
                  <a:pt x="1385" y="88"/>
                </a:cubicBezTo>
                <a:cubicBezTo>
                  <a:pt x="1385" y="88"/>
                  <a:pt x="1385" y="88"/>
                  <a:pt x="1385" y="88"/>
                </a:cubicBezTo>
                <a:cubicBezTo>
                  <a:pt x="1385" y="88"/>
                  <a:pt x="1386" y="88"/>
                  <a:pt x="1386" y="88"/>
                </a:cubicBezTo>
                <a:cubicBezTo>
                  <a:pt x="1393" y="87"/>
                  <a:pt x="1405" y="90"/>
                  <a:pt x="1411" y="84"/>
                </a:cubicBezTo>
                <a:cubicBezTo>
                  <a:pt x="1411" y="84"/>
                  <a:pt x="1411" y="83"/>
                  <a:pt x="1411" y="83"/>
                </a:cubicBezTo>
                <a:cubicBezTo>
                  <a:pt x="1413" y="86"/>
                  <a:pt x="1415" y="88"/>
                  <a:pt x="1418" y="88"/>
                </a:cubicBezTo>
                <a:cubicBezTo>
                  <a:pt x="1429" y="88"/>
                  <a:pt x="1440" y="89"/>
                  <a:pt x="1451" y="88"/>
                </a:cubicBezTo>
                <a:cubicBezTo>
                  <a:pt x="1451" y="88"/>
                  <a:pt x="1451" y="88"/>
                  <a:pt x="1451" y="88"/>
                </a:cubicBezTo>
                <a:cubicBezTo>
                  <a:pt x="1458" y="86"/>
                  <a:pt x="1467" y="89"/>
                  <a:pt x="1473" y="86"/>
                </a:cubicBezTo>
                <a:cubicBezTo>
                  <a:pt x="1476" y="85"/>
                  <a:pt x="1477" y="83"/>
                  <a:pt x="1477" y="80"/>
                </a:cubicBezTo>
                <a:cubicBezTo>
                  <a:pt x="1479" y="83"/>
                  <a:pt x="1481" y="86"/>
                  <a:pt x="1484" y="86"/>
                </a:cubicBezTo>
                <a:cubicBezTo>
                  <a:pt x="1492" y="89"/>
                  <a:pt x="1502" y="88"/>
                  <a:pt x="1509" y="88"/>
                </a:cubicBezTo>
                <a:cubicBezTo>
                  <a:pt x="1510" y="87"/>
                  <a:pt x="1510" y="87"/>
                  <a:pt x="1510" y="87"/>
                </a:cubicBezTo>
                <a:cubicBezTo>
                  <a:pt x="1515" y="87"/>
                  <a:pt x="1522" y="89"/>
                  <a:pt x="1526" y="85"/>
                </a:cubicBezTo>
                <a:cubicBezTo>
                  <a:pt x="1529" y="83"/>
                  <a:pt x="1529" y="81"/>
                  <a:pt x="1529" y="78"/>
                </a:cubicBezTo>
                <a:cubicBezTo>
                  <a:pt x="1529" y="79"/>
                  <a:pt x="1529" y="79"/>
                  <a:pt x="1530" y="79"/>
                </a:cubicBezTo>
                <a:cubicBezTo>
                  <a:pt x="1533" y="84"/>
                  <a:pt x="1536" y="87"/>
                  <a:pt x="1542" y="87"/>
                </a:cubicBezTo>
                <a:cubicBezTo>
                  <a:pt x="1549" y="88"/>
                  <a:pt x="1557" y="88"/>
                  <a:pt x="1565" y="88"/>
                </a:cubicBezTo>
                <a:cubicBezTo>
                  <a:pt x="1565" y="88"/>
                  <a:pt x="1565" y="88"/>
                  <a:pt x="1566" y="88"/>
                </a:cubicBezTo>
                <a:cubicBezTo>
                  <a:pt x="1574" y="87"/>
                  <a:pt x="1585" y="91"/>
                  <a:pt x="1592" y="86"/>
                </a:cubicBezTo>
                <a:cubicBezTo>
                  <a:pt x="1593" y="85"/>
                  <a:pt x="1594" y="84"/>
                  <a:pt x="1594" y="82"/>
                </a:cubicBezTo>
                <a:cubicBezTo>
                  <a:pt x="1595" y="84"/>
                  <a:pt x="1597" y="86"/>
                  <a:pt x="1598" y="87"/>
                </a:cubicBezTo>
                <a:cubicBezTo>
                  <a:pt x="1601" y="89"/>
                  <a:pt x="1608" y="88"/>
                  <a:pt x="1611" y="88"/>
                </a:cubicBezTo>
                <a:cubicBezTo>
                  <a:pt x="1615" y="88"/>
                  <a:pt x="1620" y="88"/>
                  <a:pt x="1624" y="88"/>
                </a:cubicBezTo>
                <a:cubicBezTo>
                  <a:pt x="1625" y="88"/>
                  <a:pt x="1625" y="88"/>
                  <a:pt x="1625" y="88"/>
                </a:cubicBezTo>
                <a:cubicBezTo>
                  <a:pt x="1628" y="87"/>
                  <a:pt x="1643" y="90"/>
                  <a:pt x="1645" y="85"/>
                </a:cubicBezTo>
                <a:cubicBezTo>
                  <a:pt x="1645" y="83"/>
                  <a:pt x="1645" y="82"/>
                  <a:pt x="1645" y="80"/>
                </a:cubicBezTo>
                <a:cubicBezTo>
                  <a:pt x="1648" y="83"/>
                  <a:pt x="1651" y="85"/>
                  <a:pt x="1655" y="87"/>
                </a:cubicBezTo>
                <a:cubicBezTo>
                  <a:pt x="1658" y="88"/>
                  <a:pt x="1663" y="87"/>
                  <a:pt x="1666" y="87"/>
                </a:cubicBezTo>
                <a:cubicBezTo>
                  <a:pt x="1672" y="86"/>
                  <a:pt x="1677" y="86"/>
                  <a:pt x="1682" y="86"/>
                </a:cubicBezTo>
                <a:cubicBezTo>
                  <a:pt x="1682" y="86"/>
                  <a:pt x="1682" y="86"/>
                  <a:pt x="1682" y="86"/>
                </a:cubicBezTo>
                <a:cubicBezTo>
                  <a:pt x="1683" y="86"/>
                  <a:pt x="1683" y="86"/>
                  <a:pt x="1683" y="86"/>
                </a:cubicBezTo>
                <a:cubicBezTo>
                  <a:pt x="1683" y="86"/>
                  <a:pt x="1683" y="86"/>
                  <a:pt x="1683" y="86"/>
                </a:cubicBezTo>
                <a:cubicBezTo>
                  <a:pt x="1683" y="86"/>
                  <a:pt x="1683" y="86"/>
                  <a:pt x="1683" y="86"/>
                </a:cubicBezTo>
                <a:cubicBezTo>
                  <a:pt x="1689" y="86"/>
                  <a:pt x="1699" y="89"/>
                  <a:pt x="1703" y="83"/>
                </a:cubicBezTo>
                <a:cubicBezTo>
                  <a:pt x="1704" y="82"/>
                  <a:pt x="1704" y="80"/>
                  <a:pt x="1704" y="78"/>
                </a:cubicBezTo>
                <a:cubicBezTo>
                  <a:pt x="1707" y="81"/>
                  <a:pt x="1710" y="85"/>
                  <a:pt x="1714" y="87"/>
                </a:cubicBezTo>
                <a:cubicBezTo>
                  <a:pt x="1718" y="90"/>
                  <a:pt x="1732" y="88"/>
                  <a:pt x="1738" y="87"/>
                </a:cubicBezTo>
                <a:cubicBezTo>
                  <a:pt x="1739" y="88"/>
                  <a:pt x="1739" y="88"/>
                  <a:pt x="1739" y="88"/>
                </a:cubicBezTo>
                <a:cubicBezTo>
                  <a:pt x="1744" y="88"/>
                  <a:pt x="1754" y="90"/>
                  <a:pt x="1758" y="86"/>
                </a:cubicBezTo>
                <a:cubicBezTo>
                  <a:pt x="1759" y="84"/>
                  <a:pt x="1760" y="82"/>
                  <a:pt x="1759" y="80"/>
                </a:cubicBezTo>
                <a:cubicBezTo>
                  <a:pt x="1761" y="81"/>
                  <a:pt x="1762" y="83"/>
                  <a:pt x="1763" y="84"/>
                </a:cubicBezTo>
                <a:cubicBezTo>
                  <a:pt x="1768" y="90"/>
                  <a:pt x="1778" y="90"/>
                  <a:pt x="1785" y="89"/>
                </a:cubicBezTo>
                <a:cubicBezTo>
                  <a:pt x="1785" y="89"/>
                  <a:pt x="1785" y="89"/>
                  <a:pt x="1786" y="89"/>
                </a:cubicBezTo>
                <a:cubicBezTo>
                  <a:pt x="1793" y="89"/>
                  <a:pt x="1804" y="92"/>
                  <a:pt x="1811" y="87"/>
                </a:cubicBezTo>
                <a:cubicBezTo>
                  <a:pt x="1817" y="83"/>
                  <a:pt x="1812" y="77"/>
                  <a:pt x="1809" y="72"/>
                </a:cubicBezTo>
                <a:cubicBezTo>
                  <a:pt x="1803" y="63"/>
                  <a:pt x="1795" y="52"/>
                  <a:pt x="1787" y="46"/>
                </a:cubicBezTo>
                <a:cubicBezTo>
                  <a:pt x="1783" y="43"/>
                  <a:pt x="1779" y="42"/>
                  <a:pt x="1774" y="42"/>
                </a:cubicBezTo>
                <a:cubicBezTo>
                  <a:pt x="1777" y="41"/>
                  <a:pt x="1779" y="41"/>
                  <a:pt x="1780" y="39"/>
                </a:cubicBezTo>
                <a:cubicBezTo>
                  <a:pt x="1784" y="32"/>
                  <a:pt x="1777" y="23"/>
                  <a:pt x="1773" y="17"/>
                </a:cubicBezTo>
                <a:cubicBezTo>
                  <a:pt x="1764" y="5"/>
                  <a:pt x="1753" y="0"/>
                  <a:pt x="1739" y="3"/>
                </a:cubicBezTo>
                <a:cubicBezTo>
                  <a:pt x="1734" y="2"/>
                  <a:pt x="1709" y="0"/>
                  <a:pt x="1707" y="7"/>
                </a:cubicBezTo>
                <a:cubicBezTo>
                  <a:pt x="1706" y="6"/>
                  <a:pt x="1705" y="6"/>
                  <a:pt x="1704" y="5"/>
                </a:cubicBezTo>
                <a:cubicBezTo>
                  <a:pt x="1697" y="3"/>
                  <a:pt x="1690" y="3"/>
                  <a:pt x="1683" y="4"/>
                </a:cubicBezTo>
                <a:cubicBezTo>
                  <a:pt x="1683" y="4"/>
                  <a:pt x="1683" y="4"/>
                  <a:pt x="1683" y="4"/>
                </a:cubicBezTo>
                <a:cubicBezTo>
                  <a:pt x="1676" y="3"/>
                  <a:pt x="1657" y="0"/>
                  <a:pt x="1658" y="9"/>
                </a:cubicBezTo>
                <a:cubicBezTo>
                  <a:pt x="1655" y="7"/>
                  <a:pt x="1653" y="6"/>
                  <a:pt x="1650" y="5"/>
                </a:cubicBezTo>
                <a:cubicBezTo>
                  <a:pt x="1645" y="4"/>
                  <a:pt x="1640" y="5"/>
                  <a:pt x="1634" y="4"/>
                </a:cubicBezTo>
                <a:cubicBezTo>
                  <a:pt x="1634" y="4"/>
                  <a:pt x="1634" y="4"/>
                  <a:pt x="1633" y="4"/>
                </a:cubicBezTo>
                <a:cubicBezTo>
                  <a:pt x="1627" y="4"/>
                  <a:pt x="1599" y="1"/>
                  <a:pt x="1605" y="13"/>
                </a:cubicBezTo>
                <a:cubicBezTo>
                  <a:pt x="1605" y="13"/>
                  <a:pt x="1605" y="14"/>
                  <a:pt x="1605" y="14"/>
                </a:cubicBezTo>
                <a:cubicBezTo>
                  <a:pt x="1605" y="14"/>
                  <a:pt x="1605" y="14"/>
                  <a:pt x="1605" y="14"/>
                </a:cubicBezTo>
                <a:cubicBezTo>
                  <a:pt x="1601" y="10"/>
                  <a:pt x="1598" y="5"/>
                  <a:pt x="1593" y="3"/>
                </a:cubicBezTo>
                <a:cubicBezTo>
                  <a:pt x="1589" y="3"/>
                  <a:pt x="1585" y="2"/>
                  <a:pt x="1582" y="3"/>
                </a:cubicBezTo>
                <a:cubicBezTo>
                  <a:pt x="1582" y="3"/>
                  <a:pt x="1582" y="3"/>
                  <a:pt x="1582" y="3"/>
                </a:cubicBezTo>
                <a:cubicBezTo>
                  <a:pt x="1582" y="3"/>
                  <a:pt x="1582" y="3"/>
                  <a:pt x="1582" y="3"/>
                </a:cubicBezTo>
                <a:cubicBezTo>
                  <a:pt x="1582" y="3"/>
                  <a:pt x="1582" y="3"/>
                  <a:pt x="1582" y="3"/>
                </a:cubicBezTo>
                <a:cubicBezTo>
                  <a:pt x="1582" y="3"/>
                  <a:pt x="1582" y="3"/>
                  <a:pt x="1582" y="3"/>
                </a:cubicBezTo>
                <a:cubicBezTo>
                  <a:pt x="1575" y="2"/>
                  <a:pt x="1565" y="2"/>
                  <a:pt x="1559" y="4"/>
                </a:cubicBezTo>
                <a:cubicBezTo>
                  <a:pt x="1558" y="4"/>
                  <a:pt x="1557" y="5"/>
                  <a:pt x="1557" y="6"/>
                </a:cubicBezTo>
                <a:cubicBezTo>
                  <a:pt x="1557" y="7"/>
                  <a:pt x="1557" y="7"/>
                  <a:pt x="1557" y="8"/>
                </a:cubicBezTo>
                <a:cubicBezTo>
                  <a:pt x="1555" y="6"/>
                  <a:pt x="1553" y="4"/>
                  <a:pt x="1551" y="4"/>
                </a:cubicBezTo>
                <a:cubicBezTo>
                  <a:pt x="1545" y="2"/>
                  <a:pt x="1538" y="3"/>
                  <a:pt x="1531" y="3"/>
                </a:cubicBezTo>
                <a:cubicBezTo>
                  <a:pt x="1531" y="3"/>
                  <a:pt x="1531" y="3"/>
                  <a:pt x="1530" y="3"/>
                </a:cubicBezTo>
                <a:cubicBezTo>
                  <a:pt x="1522" y="2"/>
                  <a:pt x="1512" y="2"/>
                  <a:pt x="1503" y="4"/>
                </a:cubicBezTo>
                <a:cubicBezTo>
                  <a:pt x="1501" y="5"/>
                  <a:pt x="1500" y="6"/>
                  <a:pt x="1500" y="7"/>
                </a:cubicBezTo>
                <a:cubicBezTo>
                  <a:pt x="1499" y="6"/>
                  <a:pt x="1498" y="5"/>
                  <a:pt x="1497" y="5"/>
                </a:cubicBezTo>
                <a:cubicBezTo>
                  <a:pt x="1490" y="3"/>
                  <a:pt x="1483" y="4"/>
                  <a:pt x="1476" y="4"/>
                </a:cubicBezTo>
                <a:cubicBezTo>
                  <a:pt x="1476" y="4"/>
                  <a:pt x="1476" y="4"/>
                  <a:pt x="1476" y="4"/>
                </a:cubicBezTo>
                <a:cubicBezTo>
                  <a:pt x="1469" y="3"/>
                  <a:pt x="1461" y="2"/>
                  <a:pt x="1454" y="4"/>
                </a:cubicBezTo>
                <a:cubicBezTo>
                  <a:pt x="1449" y="5"/>
                  <a:pt x="1448" y="7"/>
                  <a:pt x="1448" y="10"/>
                </a:cubicBezTo>
                <a:cubicBezTo>
                  <a:pt x="1447" y="8"/>
                  <a:pt x="1445" y="6"/>
                  <a:pt x="1443" y="4"/>
                </a:cubicBezTo>
                <a:cubicBezTo>
                  <a:pt x="1437" y="1"/>
                  <a:pt x="1426" y="2"/>
                  <a:pt x="1420" y="2"/>
                </a:cubicBezTo>
                <a:cubicBezTo>
                  <a:pt x="1419" y="2"/>
                  <a:pt x="1419" y="2"/>
                  <a:pt x="1419" y="2"/>
                </a:cubicBezTo>
                <a:cubicBezTo>
                  <a:pt x="1411" y="2"/>
                  <a:pt x="1404" y="1"/>
                  <a:pt x="1395" y="2"/>
                </a:cubicBezTo>
                <a:cubicBezTo>
                  <a:pt x="1386" y="3"/>
                  <a:pt x="1387" y="7"/>
                  <a:pt x="1389" y="15"/>
                </a:cubicBezTo>
                <a:cubicBezTo>
                  <a:pt x="1387" y="10"/>
                  <a:pt x="1385" y="7"/>
                  <a:pt x="1380" y="5"/>
                </a:cubicBezTo>
                <a:cubicBezTo>
                  <a:pt x="1376" y="3"/>
                  <a:pt x="1370" y="4"/>
                  <a:pt x="1366" y="4"/>
                </a:cubicBezTo>
                <a:cubicBezTo>
                  <a:pt x="1366" y="4"/>
                  <a:pt x="1353" y="3"/>
                  <a:pt x="1347" y="3"/>
                </a:cubicBezTo>
                <a:cubicBezTo>
                  <a:pt x="1342" y="3"/>
                  <a:pt x="1336" y="2"/>
                  <a:pt x="1332" y="5"/>
                </a:cubicBezTo>
                <a:cubicBezTo>
                  <a:pt x="1331" y="5"/>
                  <a:pt x="1330" y="6"/>
                  <a:pt x="1330" y="7"/>
                </a:cubicBezTo>
                <a:cubicBezTo>
                  <a:pt x="1331" y="7"/>
                  <a:pt x="1331" y="8"/>
                  <a:pt x="1331" y="8"/>
                </a:cubicBezTo>
                <a:cubicBezTo>
                  <a:pt x="1330" y="7"/>
                  <a:pt x="1330" y="7"/>
                  <a:pt x="1329" y="6"/>
                </a:cubicBezTo>
                <a:cubicBezTo>
                  <a:pt x="1324" y="2"/>
                  <a:pt x="1313" y="3"/>
                  <a:pt x="1306" y="4"/>
                </a:cubicBezTo>
                <a:cubicBezTo>
                  <a:pt x="1298" y="3"/>
                  <a:pt x="1277" y="2"/>
                  <a:pt x="1277" y="9"/>
                </a:cubicBezTo>
                <a:cubicBezTo>
                  <a:pt x="1277" y="9"/>
                  <a:pt x="1277" y="9"/>
                  <a:pt x="1277" y="9"/>
                </a:cubicBezTo>
                <a:cubicBezTo>
                  <a:pt x="1272" y="1"/>
                  <a:pt x="1259" y="2"/>
                  <a:pt x="1250" y="3"/>
                </a:cubicBezTo>
                <a:cubicBezTo>
                  <a:pt x="1250" y="3"/>
                  <a:pt x="1250" y="3"/>
                  <a:pt x="1250" y="3"/>
                </a:cubicBezTo>
                <a:cubicBezTo>
                  <a:pt x="1242" y="3"/>
                  <a:pt x="1234" y="3"/>
                  <a:pt x="1226" y="4"/>
                </a:cubicBezTo>
                <a:cubicBezTo>
                  <a:pt x="1224" y="4"/>
                  <a:pt x="1223" y="5"/>
                  <a:pt x="1222" y="6"/>
                </a:cubicBezTo>
                <a:cubicBezTo>
                  <a:pt x="1222" y="6"/>
                  <a:pt x="1221" y="6"/>
                  <a:pt x="1221" y="5"/>
                </a:cubicBezTo>
                <a:cubicBezTo>
                  <a:pt x="1217" y="1"/>
                  <a:pt x="1203" y="4"/>
                  <a:pt x="1197" y="4"/>
                </a:cubicBezTo>
                <a:cubicBezTo>
                  <a:pt x="1197" y="4"/>
                  <a:pt x="1197" y="4"/>
                  <a:pt x="1197" y="4"/>
                </a:cubicBezTo>
                <a:cubicBezTo>
                  <a:pt x="1189" y="4"/>
                  <a:pt x="1182" y="4"/>
                  <a:pt x="1174" y="4"/>
                </a:cubicBezTo>
                <a:cubicBezTo>
                  <a:pt x="1171" y="4"/>
                  <a:pt x="1169" y="6"/>
                  <a:pt x="1168" y="8"/>
                </a:cubicBezTo>
                <a:cubicBezTo>
                  <a:pt x="1168" y="7"/>
                  <a:pt x="1167" y="6"/>
                  <a:pt x="1166" y="5"/>
                </a:cubicBezTo>
                <a:cubicBezTo>
                  <a:pt x="1161" y="1"/>
                  <a:pt x="1151" y="2"/>
                  <a:pt x="1146" y="3"/>
                </a:cubicBezTo>
                <a:cubicBezTo>
                  <a:pt x="1146" y="3"/>
                  <a:pt x="1146" y="3"/>
                  <a:pt x="1145" y="3"/>
                </a:cubicBezTo>
                <a:cubicBezTo>
                  <a:pt x="1141" y="2"/>
                  <a:pt x="1136" y="2"/>
                  <a:pt x="1132" y="3"/>
                </a:cubicBezTo>
                <a:cubicBezTo>
                  <a:pt x="1127" y="3"/>
                  <a:pt x="1118" y="1"/>
                  <a:pt x="1117" y="8"/>
                </a:cubicBezTo>
                <a:cubicBezTo>
                  <a:pt x="1116" y="6"/>
                  <a:pt x="1114" y="5"/>
                  <a:pt x="1112" y="5"/>
                </a:cubicBezTo>
                <a:cubicBezTo>
                  <a:pt x="1107" y="5"/>
                  <a:pt x="1101" y="4"/>
                  <a:pt x="1096" y="5"/>
                </a:cubicBezTo>
                <a:cubicBezTo>
                  <a:pt x="1095" y="5"/>
                  <a:pt x="1095" y="5"/>
                  <a:pt x="1095" y="5"/>
                </a:cubicBezTo>
                <a:cubicBezTo>
                  <a:pt x="1095" y="5"/>
                  <a:pt x="1095" y="5"/>
                  <a:pt x="1095" y="5"/>
                </a:cubicBezTo>
                <a:cubicBezTo>
                  <a:pt x="1095" y="5"/>
                  <a:pt x="1095" y="5"/>
                  <a:pt x="1094" y="5"/>
                </a:cubicBezTo>
                <a:cubicBezTo>
                  <a:pt x="1086" y="5"/>
                  <a:pt x="1078" y="4"/>
                  <a:pt x="1070" y="6"/>
                </a:cubicBezTo>
                <a:cubicBezTo>
                  <a:pt x="1068" y="6"/>
                  <a:pt x="1067" y="7"/>
                  <a:pt x="1066" y="9"/>
                </a:cubicBezTo>
                <a:cubicBezTo>
                  <a:pt x="1065" y="8"/>
                  <a:pt x="1064" y="7"/>
                  <a:pt x="1063" y="7"/>
                </a:cubicBezTo>
                <a:cubicBezTo>
                  <a:pt x="1055" y="5"/>
                  <a:pt x="1047" y="6"/>
                  <a:pt x="1040" y="5"/>
                </a:cubicBezTo>
                <a:cubicBezTo>
                  <a:pt x="1040" y="5"/>
                  <a:pt x="1040" y="5"/>
                  <a:pt x="1040" y="5"/>
                </a:cubicBezTo>
                <a:cubicBezTo>
                  <a:pt x="1040" y="5"/>
                  <a:pt x="1039" y="5"/>
                  <a:pt x="1039" y="5"/>
                </a:cubicBezTo>
                <a:cubicBezTo>
                  <a:pt x="1039" y="5"/>
                  <a:pt x="1039" y="5"/>
                  <a:pt x="1039" y="5"/>
                </a:cubicBezTo>
                <a:cubicBezTo>
                  <a:pt x="1039" y="5"/>
                  <a:pt x="1039" y="5"/>
                  <a:pt x="1038" y="5"/>
                </a:cubicBezTo>
                <a:cubicBezTo>
                  <a:pt x="1033" y="7"/>
                  <a:pt x="1020" y="4"/>
                  <a:pt x="1013" y="5"/>
                </a:cubicBezTo>
                <a:cubicBezTo>
                  <a:pt x="1011" y="6"/>
                  <a:pt x="1010" y="7"/>
                  <a:pt x="1009" y="9"/>
                </a:cubicBezTo>
                <a:cubicBezTo>
                  <a:pt x="1008" y="7"/>
                  <a:pt x="1006" y="5"/>
                  <a:pt x="1003" y="5"/>
                </a:cubicBezTo>
                <a:cubicBezTo>
                  <a:pt x="997" y="3"/>
                  <a:pt x="989" y="4"/>
                  <a:pt x="983" y="4"/>
                </a:cubicBezTo>
                <a:cubicBezTo>
                  <a:pt x="982" y="4"/>
                  <a:pt x="982" y="4"/>
                  <a:pt x="982" y="4"/>
                </a:cubicBezTo>
                <a:cubicBezTo>
                  <a:pt x="976" y="4"/>
                  <a:pt x="969" y="5"/>
                  <a:pt x="963" y="5"/>
                </a:cubicBezTo>
                <a:cubicBezTo>
                  <a:pt x="958" y="5"/>
                  <a:pt x="957" y="6"/>
                  <a:pt x="956" y="9"/>
                </a:cubicBezTo>
                <a:cubicBezTo>
                  <a:pt x="955" y="8"/>
                  <a:pt x="954" y="7"/>
                  <a:pt x="953" y="7"/>
                </a:cubicBezTo>
                <a:cubicBezTo>
                  <a:pt x="948" y="4"/>
                  <a:pt x="940" y="5"/>
                  <a:pt x="935" y="5"/>
                </a:cubicBezTo>
                <a:cubicBezTo>
                  <a:pt x="934" y="5"/>
                  <a:pt x="934" y="5"/>
                  <a:pt x="934" y="5"/>
                </a:cubicBezTo>
                <a:cubicBezTo>
                  <a:pt x="926" y="5"/>
                  <a:pt x="918" y="4"/>
                  <a:pt x="910" y="5"/>
                </a:cubicBezTo>
                <a:cubicBezTo>
                  <a:pt x="907" y="5"/>
                  <a:pt x="905" y="7"/>
                  <a:pt x="905" y="9"/>
                </a:cubicBezTo>
                <a:cubicBezTo>
                  <a:pt x="904" y="6"/>
                  <a:pt x="901" y="5"/>
                  <a:pt x="897" y="4"/>
                </a:cubicBezTo>
                <a:cubicBezTo>
                  <a:pt x="893" y="3"/>
                  <a:pt x="887" y="3"/>
                  <a:pt x="882" y="4"/>
                </a:cubicBezTo>
                <a:cubicBezTo>
                  <a:pt x="878" y="5"/>
                  <a:pt x="868" y="5"/>
                  <a:pt x="863" y="5"/>
                </a:cubicBezTo>
                <a:cubicBezTo>
                  <a:pt x="857" y="5"/>
                  <a:pt x="854" y="4"/>
                  <a:pt x="852" y="10"/>
                </a:cubicBezTo>
                <a:cubicBezTo>
                  <a:pt x="851" y="7"/>
                  <a:pt x="850" y="6"/>
                  <a:pt x="847" y="5"/>
                </a:cubicBezTo>
                <a:cubicBezTo>
                  <a:pt x="840" y="5"/>
                  <a:pt x="833" y="4"/>
                  <a:pt x="826" y="4"/>
                </a:cubicBezTo>
                <a:cubicBezTo>
                  <a:pt x="826" y="4"/>
                  <a:pt x="825" y="4"/>
                  <a:pt x="825" y="4"/>
                </a:cubicBezTo>
                <a:cubicBezTo>
                  <a:pt x="818" y="5"/>
                  <a:pt x="811" y="4"/>
                  <a:pt x="804" y="5"/>
                </a:cubicBezTo>
                <a:cubicBezTo>
                  <a:pt x="801" y="6"/>
                  <a:pt x="800" y="8"/>
                  <a:pt x="799" y="11"/>
                </a:cubicBezTo>
                <a:cubicBezTo>
                  <a:pt x="795" y="2"/>
                  <a:pt x="782" y="4"/>
                  <a:pt x="772" y="4"/>
                </a:cubicBezTo>
                <a:cubicBezTo>
                  <a:pt x="772" y="4"/>
                  <a:pt x="772" y="4"/>
                  <a:pt x="771" y="4"/>
                </a:cubicBezTo>
                <a:cubicBezTo>
                  <a:pt x="763" y="4"/>
                  <a:pt x="755" y="4"/>
                  <a:pt x="747" y="5"/>
                </a:cubicBezTo>
                <a:cubicBezTo>
                  <a:pt x="745" y="6"/>
                  <a:pt x="744" y="7"/>
                  <a:pt x="743" y="9"/>
                </a:cubicBezTo>
                <a:cubicBezTo>
                  <a:pt x="741" y="7"/>
                  <a:pt x="739" y="5"/>
                  <a:pt x="735" y="5"/>
                </a:cubicBezTo>
                <a:cubicBezTo>
                  <a:pt x="730" y="5"/>
                  <a:pt x="725" y="5"/>
                  <a:pt x="720" y="5"/>
                </a:cubicBezTo>
                <a:cubicBezTo>
                  <a:pt x="720" y="5"/>
                  <a:pt x="720" y="5"/>
                  <a:pt x="719" y="5"/>
                </a:cubicBezTo>
                <a:cubicBezTo>
                  <a:pt x="713" y="4"/>
                  <a:pt x="706" y="5"/>
                  <a:pt x="700" y="5"/>
                </a:cubicBezTo>
                <a:cubicBezTo>
                  <a:pt x="696" y="6"/>
                  <a:pt x="694" y="8"/>
                  <a:pt x="693" y="11"/>
                </a:cubicBezTo>
                <a:cubicBezTo>
                  <a:pt x="689" y="4"/>
                  <a:pt x="677" y="5"/>
                  <a:pt x="669" y="5"/>
                </a:cubicBezTo>
                <a:cubicBezTo>
                  <a:pt x="668" y="5"/>
                  <a:pt x="668" y="5"/>
                  <a:pt x="668" y="5"/>
                </a:cubicBezTo>
                <a:cubicBezTo>
                  <a:pt x="661" y="6"/>
                  <a:pt x="649" y="3"/>
                  <a:pt x="643" y="7"/>
                </a:cubicBezTo>
                <a:cubicBezTo>
                  <a:pt x="641" y="8"/>
                  <a:pt x="640" y="10"/>
                  <a:pt x="639" y="12"/>
                </a:cubicBezTo>
                <a:cubicBezTo>
                  <a:pt x="638" y="2"/>
                  <a:pt x="621" y="6"/>
                  <a:pt x="614" y="6"/>
                </a:cubicBezTo>
                <a:cubicBezTo>
                  <a:pt x="614" y="6"/>
                  <a:pt x="614" y="6"/>
                  <a:pt x="614" y="6"/>
                </a:cubicBezTo>
                <a:cubicBezTo>
                  <a:pt x="606" y="5"/>
                  <a:pt x="597" y="5"/>
                  <a:pt x="590" y="7"/>
                </a:cubicBezTo>
                <a:cubicBezTo>
                  <a:pt x="588" y="7"/>
                  <a:pt x="587" y="8"/>
                  <a:pt x="586" y="10"/>
                </a:cubicBezTo>
                <a:cubicBezTo>
                  <a:pt x="582" y="3"/>
                  <a:pt x="565" y="7"/>
                  <a:pt x="560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3" y="7"/>
                  <a:pt x="546" y="6"/>
                  <a:pt x="540" y="7"/>
                </a:cubicBezTo>
                <a:cubicBezTo>
                  <a:pt x="537" y="7"/>
                  <a:pt x="535" y="8"/>
                  <a:pt x="534" y="10"/>
                </a:cubicBezTo>
                <a:cubicBezTo>
                  <a:pt x="529" y="4"/>
                  <a:pt x="511" y="5"/>
                  <a:pt x="506" y="5"/>
                </a:cubicBezTo>
                <a:cubicBezTo>
                  <a:pt x="505" y="5"/>
                  <a:pt x="505" y="6"/>
                  <a:pt x="505" y="6"/>
                </a:cubicBezTo>
                <a:cubicBezTo>
                  <a:pt x="499" y="5"/>
                  <a:pt x="493" y="5"/>
                  <a:pt x="488" y="5"/>
                </a:cubicBezTo>
                <a:cubicBezTo>
                  <a:pt x="485" y="6"/>
                  <a:pt x="483" y="8"/>
                  <a:pt x="481" y="10"/>
                </a:cubicBezTo>
                <a:cubicBezTo>
                  <a:pt x="478" y="3"/>
                  <a:pt x="459" y="6"/>
                  <a:pt x="452" y="6"/>
                </a:cubicBezTo>
                <a:cubicBezTo>
                  <a:pt x="452" y="6"/>
                  <a:pt x="452" y="6"/>
                  <a:pt x="452" y="6"/>
                </a:cubicBezTo>
                <a:cubicBezTo>
                  <a:pt x="444" y="5"/>
                  <a:pt x="434" y="3"/>
                  <a:pt x="427" y="7"/>
                </a:cubicBezTo>
                <a:cubicBezTo>
                  <a:pt x="426" y="7"/>
                  <a:pt x="425" y="9"/>
                  <a:pt x="424" y="10"/>
                </a:cubicBezTo>
                <a:cubicBezTo>
                  <a:pt x="421" y="2"/>
                  <a:pt x="397" y="5"/>
                  <a:pt x="392" y="6"/>
                </a:cubicBezTo>
                <a:cubicBezTo>
                  <a:pt x="392" y="6"/>
                  <a:pt x="392" y="6"/>
                  <a:pt x="392" y="6"/>
                </a:cubicBezTo>
                <a:cubicBezTo>
                  <a:pt x="384" y="5"/>
                  <a:pt x="375" y="3"/>
                  <a:pt x="368" y="6"/>
                </a:cubicBezTo>
                <a:cubicBezTo>
                  <a:pt x="366" y="6"/>
                  <a:pt x="365" y="7"/>
                  <a:pt x="363" y="9"/>
                </a:cubicBezTo>
                <a:cubicBezTo>
                  <a:pt x="363" y="8"/>
                  <a:pt x="362" y="7"/>
                  <a:pt x="360" y="6"/>
                </a:cubicBezTo>
                <a:cubicBezTo>
                  <a:pt x="353" y="6"/>
                  <a:pt x="346" y="6"/>
                  <a:pt x="339" y="6"/>
                </a:cubicBezTo>
                <a:cubicBezTo>
                  <a:pt x="339" y="6"/>
                  <a:pt x="338" y="5"/>
                  <a:pt x="338" y="5"/>
                </a:cubicBezTo>
                <a:cubicBezTo>
                  <a:pt x="331" y="6"/>
                  <a:pt x="324" y="6"/>
                  <a:pt x="318" y="6"/>
                </a:cubicBezTo>
                <a:cubicBezTo>
                  <a:pt x="313" y="6"/>
                  <a:pt x="311" y="8"/>
                  <a:pt x="310" y="10"/>
                </a:cubicBezTo>
                <a:cubicBezTo>
                  <a:pt x="308" y="4"/>
                  <a:pt x="293" y="5"/>
                  <a:pt x="285" y="6"/>
                </a:cubicBezTo>
                <a:cubicBezTo>
                  <a:pt x="285" y="5"/>
                  <a:pt x="284" y="5"/>
                  <a:pt x="284" y="5"/>
                </a:cubicBezTo>
                <a:cubicBezTo>
                  <a:pt x="276" y="6"/>
                  <a:pt x="267" y="4"/>
                  <a:pt x="259" y="6"/>
                </a:cubicBezTo>
                <a:cubicBezTo>
                  <a:pt x="257" y="6"/>
                  <a:pt x="256" y="7"/>
                  <a:pt x="255" y="8"/>
                </a:cubicBezTo>
                <a:cubicBezTo>
                  <a:pt x="253" y="5"/>
                  <a:pt x="245" y="5"/>
                  <a:pt x="243" y="5"/>
                </a:cubicBezTo>
                <a:cubicBezTo>
                  <a:pt x="234" y="5"/>
                  <a:pt x="225" y="6"/>
                  <a:pt x="215" y="6"/>
                </a:cubicBezTo>
                <a:cubicBezTo>
                  <a:pt x="211" y="7"/>
                  <a:pt x="209" y="8"/>
                  <a:pt x="207" y="10"/>
                </a:cubicBezTo>
                <a:cubicBezTo>
                  <a:pt x="205" y="3"/>
                  <a:pt x="186" y="5"/>
                  <a:pt x="181" y="5"/>
                </a:cubicBezTo>
                <a:cubicBezTo>
                  <a:pt x="173" y="5"/>
                  <a:pt x="163" y="4"/>
                  <a:pt x="155" y="7"/>
                </a:cubicBezTo>
                <a:cubicBezTo>
                  <a:pt x="154" y="7"/>
                  <a:pt x="154" y="8"/>
                  <a:pt x="153" y="9"/>
                </a:cubicBezTo>
                <a:cubicBezTo>
                  <a:pt x="153" y="8"/>
                  <a:pt x="153" y="8"/>
                  <a:pt x="152" y="8"/>
                </a:cubicBezTo>
                <a:cubicBezTo>
                  <a:pt x="150" y="6"/>
                  <a:pt x="148" y="6"/>
                  <a:pt x="145" y="6"/>
                </a:cubicBezTo>
                <a:cubicBezTo>
                  <a:pt x="138" y="5"/>
                  <a:pt x="130" y="4"/>
                  <a:pt x="123" y="4"/>
                </a:cubicBezTo>
                <a:cubicBezTo>
                  <a:pt x="113" y="4"/>
                  <a:pt x="108" y="5"/>
                  <a:pt x="103" y="11"/>
                </a:cubicBezTo>
                <a:cubicBezTo>
                  <a:pt x="103" y="10"/>
                  <a:pt x="102" y="9"/>
                  <a:pt x="101" y="9"/>
                </a:cubicBezTo>
                <a:cubicBezTo>
                  <a:pt x="95" y="5"/>
                  <a:pt x="83" y="7"/>
                  <a:pt x="77" y="7"/>
                </a:cubicBezTo>
                <a:cubicBezTo>
                  <a:pt x="71" y="7"/>
                  <a:pt x="58" y="4"/>
                  <a:pt x="53" y="7"/>
                </a:cubicBezTo>
                <a:cubicBezTo>
                  <a:pt x="48" y="10"/>
                  <a:pt x="45" y="15"/>
                  <a:pt x="41" y="21"/>
                </a:cubicBezTo>
                <a:cubicBezTo>
                  <a:pt x="41" y="21"/>
                  <a:pt x="41" y="21"/>
                  <a:pt x="41" y="21"/>
                </a:cubicBezTo>
                <a:cubicBezTo>
                  <a:pt x="38" y="25"/>
                  <a:pt x="31" y="32"/>
                  <a:pt x="34" y="38"/>
                </a:cubicBezTo>
                <a:cubicBezTo>
                  <a:pt x="34" y="38"/>
                  <a:pt x="34" y="38"/>
                  <a:pt x="34" y="38"/>
                </a:cubicBezTo>
                <a:cubicBezTo>
                  <a:pt x="33" y="38"/>
                  <a:pt x="32" y="38"/>
                  <a:pt x="31" y="39"/>
                </a:cubicBezTo>
                <a:cubicBezTo>
                  <a:pt x="28" y="39"/>
                  <a:pt x="25" y="45"/>
                  <a:pt x="23" y="47"/>
                </a:cubicBezTo>
                <a:cubicBezTo>
                  <a:pt x="19" y="51"/>
                  <a:pt x="16" y="56"/>
                  <a:pt x="13" y="60"/>
                </a:cubicBezTo>
                <a:cubicBezTo>
                  <a:pt x="12" y="60"/>
                  <a:pt x="12" y="60"/>
                  <a:pt x="12" y="60"/>
                </a:cubicBezTo>
                <a:cubicBezTo>
                  <a:pt x="7" y="66"/>
                  <a:pt x="2" y="71"/>
                  <a:pt x="3" y="79"/>
                </a:cubicBezTo>
                <a:cubicBezTo>
                  <a:pt x="4" y="85"/>
                  <a:pt x="18" y="85"/>
                  <a:pt x="23" y="85"/>
                </a:cubicBezTo>
                <a:close/>
                <a:moveTo>
                  <a:pt x="77" y="44"/>
                </a:moveTo>
                <a:cubicBezTo>
                  <a:pt x="77" y="42"/>
                  <a:pt x="76" y="41"/>
                  <a:pt x="74" y="41"/>
                </a:cubicBezTo>
                <a:cubicBezTo>
                  <a:pt x="77" y="41"/>
                  <a:pt x="80" y="40"/>
                  <a:pt x="82" y="40"/>
                </a:cubicBezTo>
                <a:cubicBezTo>
                  <a:pt x="85" y="39"/>
                  <a:pt x="87" y="37"/>
                  <a:pt x="89" y="35"/>
                </a:cubicBezTo>
                <a:cubicBezTo>
                  <a:pt x="89" y="36"/>
                  <a:pt x="89" y="36"/>
                  <a:pt x="89" y="37"/>
                </a:cubicBezTo>
                <a:cubicBezTo>
                  <a:pt x="89" y="38"/>
                  <a:pt x="90" y="39"/>
                  <a:pt x="92" y="39"/>
                </a:cubicBezTo>
                <a:cubicBezTo>
                  <a:pt x="86" y="39"/>
                  <a:pt x="81" y="40"/>
                  <a:pt x="78" y="45"/>
                </a:cubicBezTo>
                <a:cubicBezTo>
                  <a:pt x="78" y="45"/>
                  <a:pt x="78" y="45"/>
                  <a:pt x="78" y="45"/>
                </a:cubicBezTo>
                <a:cubicBezTo>
                  <a:pt x="78" y="45"/>
                  <a:pt x="78" y="44"/>
                  <a:pt x="77" y="44"/>
                </a:cubicBezTo>
                <a:close/>
                <a:moveTo>
                  <a:pt x="136" y="35"/>
                </a:moveTo>
                <a:cubicBezTo>
                  <a:pt x="137" y="35"/>
                  <a:pt x="137" y="36"/>
                  <a:pt x="137" y="36"/>
                </a:cubicBezTo>
                <a:cubicBezTo>
                  <a:pt x="138" y="38"/>
                  <a:pt x="139" y="39"/>
                  <a:pt x="141" y="39"/>
                </a:cubicBezTo>
                <a:cubicBezTo>
                  <a:pt x="138" y="39"/>
                  <a:pt x="134" y="39"/>
                  <a:pt x="132" y="41"/>
                </a:cubicBezTo>
                <a:cubicBezTo>
                  <a:pt x="130" y="42"/>
                  <a:pt x="128" y="44"/>
                  <a:pt x="126" y="46"/>
                </a:cubicBezTo>
                <a:cubicBezTo>
                  <a:pt x="127" y="44"/>
                  <a:pt x="126" y="43"/>
                  <a:pt x="124" y="42"/>
                </a:cubicBezTo>
                <a:cubicBezTo>
                  <a:pt x="124" y="41"/>
                  <a:pt x="123" y="41"/>
                  <a:pt x="123" y="41"/>
                </a:cubicBezTo>
                <a:cubicBezTo>
                  <a:pt x="127" y="41"/>
                  <a:pt x="132" y="39"/>
                  <a:pt x="135" y="36"/>
                </a:cubicBezTo>
                <a:cubicBezTo>
                  <a:pt x="136" y="36"/>
                  <a:pt x="136" y="35"/>
                  <a:pt x="136" y="35"/>
                </a:cubicBezTo>
                <a:close/>
                <a:moveTo>
                  <a:pt x="193" y="37"/>
                </a:moveTo>
                <a:cubicBezTo>
                  <a:pt x="193" y="38"/>
                  <a:pt x="194" y="39"/>
                  <a:pt x="196" y="40"/>
                </a:cubicBezTo>
                <a:cubicBezTo>
                  <a:pt x="192" y="40"/>
                  <a:pt x="189" y="42"/>
                  <a:pt x="186" y="45"/>
                </a:cubicBezTo>
                <a:cubicBezTo>
                  <a:pt x="186" y="44"/>
                  <a:pt x="186" y="42"/>
                  <a:pt x="185" y="41"/>
                </a:cubicBezTo>
                <a:cubicBezTo>
                  <a:pt x="184" y="41"/>
                  <a:pt x="184" y="41"/>
                  <a:pt x="184" y="41"/>
                </a:cubicBezTo>
                <a:cubicBezTo>
                  <a:pt x="187" y="40"/>
                  <a:pt x="189" y="40"/>
                  <a:pt x="191" y="39"/>
                </a:cubicBezTo>
                <a:cubicBezTo>
                  <a:pt x="192" y="38"/>
                  <a:pt x="192" y="38"/>
                  <a:pt x="193" y="37"/>
                </a:cubicBezTo>
                <a:close/>
                <a:moveTo>
                  <a:pt x="243" y="35"/>
                </a:moveTo>
                <a:cubicBezTo>
                  <a:pt x="243" y="36"/>
                  <a:pt x="243" y="37"/>
                  <a:pt x="244" y="37"/>
                </a:cubicBezTo>
                <a:cubicBezTo>
                  <a:pt x="246" y="38"/>
                  <a:pt x="247" y="39"/>
                  <a:pt x="249" y="40"/>
                </a:cubicBezTo>
                <a:cubicBezTo>
                  <a:pt x="247" y="40"/>
                  <a:pt x="245" y="40"/>
                  <a:pt x="242" y="40"/>
                </a:cubicBezTo>
                <a:cubicBezTo>
                  <a:pt x="239" y="41"/>
                  <a:pt x="237" y="43"/>
                  <a:pt x="234" y="45"/>
                </a:cubicBezTo>
                <a:cubicBezTo>
                  <a:pt x="234" y="43"/>
                  <a:pt x="234" y="41"/>
                  <a:pt x="232" y="41"/>
                </a:cubicBezTo>
                <a:cubicBezTo>
                  <a:pt x="232" y="40"/>
                  <a:pt x="232" y="40"/>
                  <a:pt x="232" y="40"/>
                </a:cubicBezTo>
                <a:cubicBezTo>
                  <a:pt x="237" y="40"/>
                  <a:pt x="240" y="38"/>
                  <a:pt x="243" y="35"/>
                </a:cubicBezTo>
                <a:close/>
                <a:moveTo>
                  <a:pt x="300" y="37"/>
                </a:moveTo>
                <a:cubicBezTo>
                  <a:pt x="301" y="39"/>
                  <a:pt x="302" y="39"/>
                  <a:pt x="304" y="40"/>
                </a:cubicBezTo>
                <a:cubicBezTo>
                  <a:pt x="301" y="40"/>
                  <a:pt x="298" y="41"/>
                  <a:pt x="296" y="42"/>
                </a:cubicBezTo>
                <a:cubicBezTo>
                  <a:pt x="296" y="43"/>
                  <a:pt x="295" y="43"/>
                  <a:pt x="295" y="44"/>
                </a:cubicBezTo>
                <a:cubicBezTo>
                  <a:pt x="294" y="42"/>
                  <a:pt x="293" y="40"/>
                  <a:pt x="290" y="39"/>
                </a:cubicBezTo>
                <a:cubicBezTo>
                  <a:pt x="294" y="39"/>
                  <a:pt x="297" y="38"/>
                  <a:pt x="299" y="36"/>
                </a:cubicBezTo>
                <a:cubicBezTo>
                  <a:pt x="299" y="35"/>
                  <a:pt x="299" y="35"/>
                  <a:pt x="300" y="35"/>
                </a:cubicBezTo>
                <a:cubicBezTo>
                  <a:pt x="300" y="36"/>
                  <a:pt x="300" y="37"/>
                  <a:pt x="300" y="37"/>
                </a:cubicBezTo>
                <a:close/>
                <a:moveTo>
                  <a:pt x="353" y="36"/>
                </a:moveTo>
                <a:cubicBezTo>
                  <a:pt x="353" y="37"/>
                  <a:pt x="354" y="38"/>
                  <a:pt x="356" y="39"/>
                </a:cubicBezTo>
                <a:cubicBezTo>
                  <a:pt x="358" y="39"/>
                  <a:pt x="360" y="39"/>
                  <a:pt x="362" y="40"/>
                </a:cubicBezTo>
                <a:cubicBezTo>
                  <a:pt x="358" y="40"/>
                  <a:pt x="353" y="40"/>
                  <a:pt x="350" y="42"/>
                </a:cubicBezTo>
                <a:cubicBezTo>
                  <a:pt x="349" y="43"/>
                  <a:pt x="348" y="44"/>
                  <a:pt x="348" y="45"/>
                </a:cubicBezTo>
                <a:cubicBezTo>
                  <a:pt x="347" y="44"/>
                  <a:pt x="347" y="43"/>
                  <a:pt x="346" y="42"/>
                </a:cubicBezTo>
                <a:cubicBezTo>
                  <a:pt x="344" y="42"/>
                  <a:pt x="343" y="41"/>
                  <a:pt x="341" y="41"/>
                </a:cubicBezTo>
                <a:cubicBezTo>
                  <a:pt x="344" y="40"/>
                  <a:pt x="347" y="40"/>
                  <a:pt x="350" y="39"/>
                </a:cubicBezTo>
                <a:cubicBezTo>
                  <a:pt x="351" y="38"/>
                  <a:pt x="352" y="37"/>
                  <a:pt x="353" y="36"/>
                </a:cubicBezTo>
                <a:close/>
                <a:moveTo>
                  <a:pt x="413" y="36"/>
                </a:moveTo>
                <a:cubicBezTo>
                  <a:pt x="413" y="39"/>
                  <a:pt x="415" y="40"/>
                  <a:pt x="417" y="41"/>
                </a:cubicBezTo>
                <a:cubicBezTo>
                  <a:pt x="415" y="41"/>
                  <a:pt x="414" y="42"/>
                  <a:pt x="412" y="42"/>
                </a:cubicBezTo>
                <a:cubicBezTo>
                  <a:pt x="411" y="43"/>
                  <a:pt x="410" y="45"/>
                  <a:pt x="409" y="46"/>
                </a:cubicBezTo>
                <a:cubicBezTo>
                  <a:pt x="409" y="45"/>
                  <a:pt x="409" y="43"/>
                  <a:pt x="408" y="42"/>
                </a:cubicBezTo>
                <a:cubicBezTo>
                  <a:pt x="408" y="41"/>
                  <a:pt x="407" y="41"/>
                  <a:pt x="406" y="40"/>
                </a:cubicBezTo>
                <a:cubicBezTo>
                  <a:pt x="409" y="40"/>
                  <a:pt x="411" y="38"/>
                  <a:pt x="413" y="36"/>
                </a:cubicBezTo>
                <a:close/>
                <a:moveTo>
                  <a:pt x="474" y="37"/>
                </a:moveTo>
                <a:cubicBezTo>
                  <a:pt x="474" y="37"/>
                  <a:pt x="474" y="37"/>
                  <a:pt x="474" y="37"/>
                </a:cubicBezTo>
                <a:cubicBezTo>
                  <a:pt x="474" y="38"/>
                  <a:pt x="475" y="39"/>
                  <a:pt x="476" y="40"/>
                </a:cubicBezTo>
                <a:cubicBezTo>
                  <a:pt x="474" y="40"/>
                  <a:pt x="471" y="42"/>
                  <a:pt x="470" y="44"/>
                </a:cubicBezTo>
                <a:cubicBezTo>
                  <a:pt x="470" y="44"/>
                  <a:pt x="470" y="44"/>
                  <a:pt x="470" y="44"/>
                </a:cubicBezTo>
                <a:cubicBezTo>
                  <a:pt x="470" y="44"/>
                  <a:pt x="469" y="43"/>
                  <a:pt x="469" y="42"/>
                </a:cubicBezTo>
                <a:cubicBezTo>
                  <a:pt x="468" y="42"/>
                  <a:pt x="468" y="42"/>
                  <a:pt x="468" y="41"/>
                </a:cubicBezTo>
                <a:cubicBezTo>
                  <a:pt x="470" y="41"/>
                  <a:pt x="472" y="40"/>
                  <a:pt x="474" y="37"/>
                </a:cubicBezTo>
                <a:close/>
                <a:moveTo>
                  <a:pt x="530" y="37"/>
                </a:moveTo>
                <a:cubicBezTo>
                  <a:pt x="530" y="36"/>
                  <a:pt x="530" y="36"/>
                  <a:pt x="530" y="36"/>
                </a:cubicBezTo>
                <a:cubicBezTo>
                  <a:pt x="531" y="37"/>
                  <a:pt x="531" y="38"/>
                  <a:pt x="532" y="39"/>
                </a:cubicBezTo>
                <a:cubicBezTo>
                  <a:pt x="533" y="40"/>
                  <a:pt x="534" y="41"/>
                  <a:pt x="536" y="41"/>
                </a:cubicBezTo>
                <a:cubicBezTo>
                  <a:pt x="535" y="41"/>
                  <a:pt x="534" y="41"/>
                  <a:pt x="534" y="42"/>
                </a:cubicBezTo>
                <a:cubicBezTo>
                  <a:pt x="533" y="42"/>
                  <a:pt x="533" y="43"/>
                  <a:pt x="533" y="44"/>
                </a:cubicBezTo>
                <a:cubicBezTo>
                  <a:pt x="532" y="41"/>
                  <a:pt x="531" y="40"/>
                  <a:pt x="528" y="39"/>
                </a:cubicBezTo>
                <a:cubicBezTo>
                  <a:pt x="529" y="39"/>
                  <a:pt x="530" y="38"/>
                  <a:pt x="530" y="37"/>
                </a:cubicBezTo>
                <a:close/>
                <a:moveTo>
                  <a:pt x="102" y="76"/>
                </a:moveTo>
                <a:cubicBezTo>
                  <a:pt x="96" y="81"/>
                  <a:pt x="89" y="82"/>
                  <a:pt x="82" y="82"/>
                </a:cubicBezTo>
                <a:cubicBezTo>
                  <a:pt x="82" y="82"/>
                  <a:pt x="82" y="82"/>
                  <a:pt x="82" y="82"/>
                </a:cubicBezTo>
                <a:cubicBezTo>
                  <a:pt x="77" y="82"/>
                  <a:pt x="73" y="83"/>
                  <a:pt x="68" y="82"/>
                </a:cubicBezTo>
                <a:cubicBezTo>
                  <a:pt x="63" y="82"/>
                  <a:pt x="59" y="83"/>
                  <a:pt x="62" y="76"/>
                </a:cubicBezTo>
                <a:cubicBezTo>
                  <a:pt x="63" y="74"/>
                  <a:pt x="65" y="71"/>
                  <a:pt x="66" y="69"/>
                </a:cubicBezTo>
                <a:cubicBezTo>
                  <a:pt x="69" y="64"/>
                  <a:pt x="73" y="59"/>
                  <a:pt x="77" y="54"/>
                </a:cubicBezTo>
                <a:cubicBezTo>
                  <a:pt x="79" y="51"/>
                  <a:pt x="81" y="44"/>
                  <a:pt x="86" y="44"/>
                </a:cubicBezTo>
                <a:cubicBezTo>
                  <a:pt x="89" y="44"/>
                  <a:pt x="92" y="44"/>
                  <a:pt x="94" y="44"/>
                </a:cubicBezTo>
                <a:cubicBezTo>
                  <a:pt x="101" y="43"/>
                  <a:pt x="108" y="44"/>
                  <a:pt x="114" y="44"/>
                </a:cubicBezTo>
                <a:cubicBezTo>
                  <a:pt x="127" y="44"/>
                  <a:pt x="118" y="54"/>
                  <a:pt x="115" y="59"/>
                </a:cubicBezTo>
                <a:cubicBezTo>
                  <a:pt x="111" y="65"/>
                  <a:pt x="107" y="71"/>
                  <a:pt x="102" y="76"/>
                </a:cubicBezTo>
                <a:close/>
                <a:moveTo>
                  <a:pt x="149" y="82"/>
                </a:moveTo>
                <a:cubicBezTo>
                  <a:pt x="145" y="82"/>
                  <a:pt x="141" y="83"/>
                  <a:pt x="137" y="83"/>
                </a:cubicBezTo>
                <a:cubicBezTo>
                  <a:pt x="136" y="83"/>
                  <a:pt x="136" y="83"/>
                  <a:pt x="136" y="83"/>
                </a:cubicBezTo>
                <a:cubicBezTo>
                  <a:pt x="131" y="83"/>
                  <a:pt x="110" y="85"/>
                  <a:pt x="111" y="78"/>
                </a:cubicBezTo>
                <a:cubicBezTo>
                  <a:pt x="112" y="71"/>
                  <a:pt x="120" y="61"/>
                  <a:pt x="125" y="56"/>
                </a:cubicBezTo>
                <a:cubicBezTo>
                  <a:pt x="128" y="52"/>
                  <a:pt x="132" y="44"/>
                  <a:pt x="137" y="44"/>
                </a:cubicBezTo>
                <a:cubicBezTo>
                  <a:pt x="145" y="43"/>
                  <a:pt x="152" y="44"/>
                  <a:pt x="160" y="44"/>
                </a:cubicBezTo>
                <a:cubicBezTo>
                  <a:pt x="166" y="44"/>
                  <a:pt x="173" y="43"/>
                  <a:pt x="179" y="43"/>
                </a:cubicBezTo>
                <a:cubicBezTo>
                  <a:pt x="184" y="44"/>
                  <a:pt x="172" y="60"/>
                  <a:pt x="171" y="62"/>
                </a:cubicBezTo>
                <a:cubicBezTo>
                  <a:pt x="166" y="70"/>
                  <a:pt x="160" y="80"/>
                  <a:pt x="149" y="82"/>
                </a:cubicBezTo>
                <a:close/>
                <a:moveTo>
                  <a:pt x="197" y="83"/>
                </a:moveTo>
                <a:cubicBezTo>
                  <a:pt x="197" y="82"/>
                  <a:pt x="196" y="82"/>
                  <a:pt x="196" y="82"/>
                </a:cubicBezTo>
                <a:cubicBezTo>
                  <a:pt x="191" y="83"/>
                  <a:pt x="187" y="82"/>
                  <a:pt x="183" y="82"/>
                </a:cubicBezTo>
                <a:cubicBezTo>
                  <a:pt x="177" y="82"/>
                  <a:pt x="170" y="82"/>
                  <a:pt x="171" y="75"/>
                </a:cubicBezTo>
                <a:cubicBezTo>
                  <a:pt x="172" y="69"/>
                  <a:pt x="178" y="61"/>
                  <a:pt x="182" y="56"/>
                </a:cubicBezTo>
                <a:cubicBezTo>
                  <a:pt x="184" y="54"/>
                  <a:pt x="186" y="51"/>
                  <a:pt x="189" y="48"/>
                </a:cubicBezTo>
                <a:cubicBezTo>
                  <a:pt x="193" y="43"/>
                  <a:pt x="199" y="43"/>
                  <a:pt x="205" y="43"/>
                </a:cubicBezTo>
                <a:cubicBezTo>
                  <a:pt x="211" y="43"/>
                  <a:pt x="218" y="43"/>
                  <a:pt x="224" y="43"/>
                </a:cubicBezTo>
                <a:cubicBezTo>
                  <a:pt x="236" y="44"/>
                  <a:pt x="226" y="55"/>
                  <a:pt x="222" y="61"/>
                </a:cubicBezTo>
                <a:cubicBezTo>
                  <a:pt x="216" y="69"/>
                  <a:pt x="209" y="82"/>
                  <a:pt x="197" y="83"/>
                </a:cubicBezTo>
                <a:close/>
                <a:moveTo>
                  <a:pt x="278" y="75"/>
                </a:moveTo>
                <a:cubicBezTo>
                  <a:pt x="271" y="86"/>
                  <a:pt x="255" y="84"/>
                  <a:pt x="243" y="84"/>
                </a:cubicBezTo>
                <a:cubicBezTo>
                  <a:pt x="243" y="84"/>
                  <a:pt x="243" y="84"/>
                  <a:pt x="243" y="84"/>
                </a:cubicBezTo>
                <a:cubicBezTo>
                  <a:pt x="235" y="84"/>
                  <a:pt x="220" y="87"/>
                  <a:pt x="224" y="76"/>
                </a:cubicBezTo>
                <a:cubicBezTo>
                  <a:pt x="226" y="69"/>
                  <a:pt x="229" y="62"/>
                  <a:pt x="233" y="56"/>
                </a:cubicBezTo>
                <a:cubicBezTo>
                  <a:pt x="236" y="51"/>
                  <a:pt x="239" y="45"/>
                  <a:pt x="245" y="44"/>
                </a:cubicBezTo>
                <a:cubicBezTo>
                  <a:pt x="250" y="44"/>
                  <a:pt x="254" y="43"/>
                  <a:pt x="258" y="43"/>
                </a:cubicBezTo>
                <a:cubicBezTo>
                  <a:pt x="266" y="43"/>
                  <a:pt x="274" y="43"/>
                  <a:pt x="282" y="43"/>
                </a:cubicBezTo>
                <a:cubicBezTo>
                  <a:pt x="285" y="43"/>
                  <a:pt x="291" y="42"/>
                  <a:pt x="291" y="45"/>
                </a:cubicBezTo>
                <a:cubicBezTo>
                  <a:pt x="291" y="49"/>
                  <a:pt x="289" y="54"/>
                  <a:pt x="287" y="57"/>
                </a:cubicBezTo>
                <a:cubicBezTo>
                  <a:pt x="284" y="63"/>
                  <a:pt x="281" y="69"/>
                  <a:pt x="278" y="75"/>
                </a:cubicBezTo>
                <a:close/>
                <a:moveTo>
                  <a:pt x="324" y="79"/>
                </a:moveTo>
                <a:cubicBezTo>
                  <a:pt x="320" y="81"/>
                  <a:pt x="316" y="81"/>
                  <a:pt x="311" y="81"/>
                </a:cubicBezTo>
                <a:cubicBezTo>
                  <a:pt x="311" y="81"/>
                  <a:pt x="310" y="81"/>
                  <a:pt x="310" y="81"/>
                </a:cubicBezTo>
                <a:cubicBezTo>
                  <a:pt x="306" y="81"/>
                  <a:pt x="301" y="81"/>
                  <a:pt x="297" y="81"/>
                </a:cubicBezTo>
                <a:cubicBezTo>
                  <a:pt x="294" y="81"/>
                  <a:pt x="291" y="81"/>
                  <a:pt x="289" y="80"/>
                </a:cubicBezTo>
                <a:cubicBezTo>
                  <a:pt x="283" y="79"/>
                  <a:pt x="290" y="67"/>
                  <a:pt x="290" y="66"/>
                </a:cubicBezTo>
                <a:cubicBezTo>
                  <a:pt x="293" y="59"/>
                  <a:pt x="296" y="53"/>
                  <a:pt x="299" y="46"/>
                </a:cubicBezTo>
                <a:cubicBezTo>
                  <a:pt x="300" y="44"/>
                  <a:pt x="314" y="44"/>
                  <a:pt x="316" y="44"/>
                </a:cubicBezTo>
                <a:cubicBezTo>
                  <a:pt x="323" y="44"/>
                  <a:pt x="329" y="45"/>
                  <a:pt x="336" y="45"/>
                </a:cubicBezTo>
                <a:cubicBezTo>
                  <a:pt x="346" y="45"/>
                  <a:pt x="341" y="54"/>
                  <a:pt x="339" y="60"/>
                </a:cubicBezTo>
                <a:cubicBezTo>
                  <a:pt x="337" y="67"/>
                  <a:pt x="333" y="77"/>
                  <a:pt x="324" y="79"/>
                </a:cubicBezTo>
                <a:close/>
                <a:moveTo>
                  <a:pt x="386" y="81"/>
                </a:moveTo>
                <a:cubicBezTo>
                  <a:pt x="382" y="82"/>
                  <a:pt x="376" y="83"/>
                  <a:pt x="372" y="82"/>
                </a:cubicBezTo>
                <a:cubicBezTo>
                  <a:pt x="371" y="82"/>
                  <a:pt x="371" y="82"/>
                  <a:pt x="370" y="82"/>
                </a:cubicBezTo>
                <a:cubicBezTo>
                  <a:pt x="363" y="83"/>
                  <a:pt x="354" y="82"/>
                  <a:pt x="347" y="82"/>
                </a:cubicBezTo>
                <a:cubicBezTo>
                  <a:pt x="333" y="81"/>
                  <a:pt x="340" y="68"/>
                  <a:pt x="344" y="61"/>
                </a:cubicBezTo>
                <a:cubicBezTo>
                  <a:pt x="347" y="56"/>
                  <a:pt x="350" y="45"/>
                  <a:pt x="357" y="44"/>
                </a:cubicBezTo>
                <a:cubicBezTo>
                  <a:pt x="366" y="44"/>
                  <a:pt x="375" y="43"/>
                  <a:pt x="384" y="44"/>
                </a:cubicBezTo>
                <a:cubicBezTo>
                  <a:pt x="389" y="44"/>
                  <a:pt x="395" y="44"/>
                  <a:pt x="400" y="44"/>
                </a:cubicBezTo>
                <a:cubicBezTo>
                  <a:pt x="410" y="44"/>
                  <a:pt x="401" y="60"/>
                  <a:pt x="399" y="64"/>
                </a:cubicBezTo>
                <a:cubicBezTo>
                  <a:pt x="396" y="71"/>
                  <a:pt x="394" y="79"/>
                  <a:pt x="386" y="81"/>
                </a:cubicBezTo>
                <a:close/>
                <a:moveTo>
                  <a:pt x="449" y="81"/>
                </a:moveTo>
                <a:cubicBezTo>
                  <a:pt x="445" y="82"/>
                  <a:pt x="440" y="83"/>
                  <a:pt x="435" y="82"/>
                </a:cubicBezTo>
                <a:cubicBezTo>
                  <a:pt x="435" y="82"/>
                  <a:pt x="435" y="82"/>
                  <a:pt x="434" y="83"/>
                </a:cubicBezTo>
                <a:cubicBezTo>
                  <a:pt x="429" y="83"/>
                  <a:pt x="423" y="83"/>
                  <a:pt x="418" y="82"/>
                </a:cubicBezTo>
                <a:cubicBezTo>
                  <a:pt x="414" y="82"/>
                  <a:pt x="411" y="82"/>
                  <a:pt x="408" y="82"/>
                </a:cubicBezTo>
                <a:cubicBezTo>
                  <a:pt x="401" y="81"/>
                  <a:pt x="404" y="72"/>
                  <a:pt x="405" y="68"/>
                </a:cubicBezTo>
                <a:cubicBezTo>
                  <a:pt x="408" y="61"/>
                  <a:pt x="411" y="54"/>
                  <a:pt x="414" y="47"/>
                </a:cubicBezTo>
                <a:cubicBezTo>
                  <a:pt x="416" y="43"/>
                  <a:pt x="430" y="44"/>
                  <a:pt x="433" y="44"/>
                </a:cubicBezTo>
                <a:cubicBezTo>
                  <a:pt x="441" y="43"/>
                  <a:pt x="448" y="44"/>
                  <a:pt x="456" y="44"/>
                </a:cubicBezTo>
                <a:cubicBezTo>
                  <a:pt x="459" y="44"/>
                  <a:pt x="466" y="43"/>
                  <a:pt x="466" y="47"/>
                </a:cubicBezTo>
                <a:cubicBezTo>
                  <a:pt x="466" y="51"/>
                  <a:pt x="464" y="54"/>
                  <a:pt x="463" y="57"/>
                </a:cubicBezTo>
                <a:cubicBezTo>
                  <a:pt x="461" y="66"/>
                  <a:pt x="460" y="80"/>
                  <a:pt x="449" y="81"/>
                </a:cubicBezTo>
                <a:close/>
                <a:moveTo>
                  <a:pt x="519" y="81"/>
                </a:moveTo>
                <a:cubicBezTo>
                  <a:pt x="514" y="82"/>
                  <a:pt x="507" y="82"/>
                  <a:pt x="502" y="82"/>
                </a:cubicBezTo>
                <a:cubicBezTo>
                  <a:pt x="502" y="82"/>
                  <a:pt x="502" y="82"/>
                  <a:pt x="502" y="82"/>
                </a:cubicBezTo>
                <a:cubicBezTo>
                  <a:pt x="494" y="82"/>
                  <a:pt x="467" y="85"/>
                  <a:pt x="466" y="76"/>
                </a:cubicBezTo>
                <a:cubicBezTo>
                  <a:pt x="466" y="69"/>
                  <a:pt x="470" y="61"/>
                  <a:pt x="472" y="54"/>
                </a:cubicBezTo>
                <a:cubicBezTo>
                  <a:pt x="475" y="43"/>
                  <a:pt x="484" y="44"/>
                  <a:pt x="494" y="43"/>
                </a:cubicBezTo>
                <a:cubicBezTo>
                  <a:pt x="501" y="43"/>
                  <a:pt x="507" y="43"/>
                  <a:pt x="514" y="43"/>
                </a:cubicBezTo>
                <a:cubicBezTo>
                  <a:pt x="517" y="43"/>
                  <a:pt x="520" y="43"/>
                  <a:pt x="523" y="43"/>
                </a:cubicBezTo>
                <a:cubicBezTo>
                  <a:pt x="530" y="43"/>
                  <a:pt x="529" y="50"/>
                  <a:pt x="528" y="54"/>
                </a:cubicBezTo>
                <a:cubicBezTo>
                  <a:pt x="528" y="59"/>
                  <a:pt x="525" y="79"/>
                  <a:pt x="519" y="81"/>
                </a:cubicBezTo>
                <a:close/>
                <a:moveTo>
                  <a:pt x="577" y="80"/>
                </a:moveTo>
                <a:cubicBezTo>
                  <a:pt x="572" y="81"/>
                  <a:pt x="565" y="82"/>
                  <a:pt x="559" y="82"/>
                </a:cubicBezTo>
                <a:cubicBezTo>
                  <a:pt x="558" y="82"/>
                  <a:pt x="558" y="82"/>
                  <a:pt x="557" y="82"/>
                </a:cubicBezTo>
                <a:cubicBezTo>
                  <a:pt x="557" y="82"/>
                  <a:pt x="557" y="82"/>
                  <a:pt x="557" y="82"/>
                </a:cubicBezTo>
                <a:cubicBezTo>
                  <a:pt x="557" y="82"/>
                  <a:pt x="557" y="82"/>
                  <a:pt x="556" y="82"/>
                </a:cubicBezTo>
                <a:cubicBezTo>
                  <a:pt x="552" y="83"/>
                  <a:pt x="546" y="82"/>
                  <a:pt x="542" y="82"/>
                </a:cubicBezTo>
                <a:cubicBezTo>
                  <a:pt x="540" y="82"/>
                  <a:pt x="532" y="81"/>
                  <a:pt x="531" y="79"/>
                </a:cubicBezTo>
                <a:cubicBezTo>
                  <a:pt x="530" y="74"/>
                  <a:pt x="532" y="67"/>
                  <a:pt x="533" y="62"/>
                </a:cubicBezTo>
                <a:cubicBezTo>
                  <a:pt x="534" y="57"/>
                  <a:pt x="535" y="52"/>
                  <a:pt x="536" y="47"/>
                </a:cubicBezTo>
                <a:cubicBezTo>
                  <a:pt x="538" y="42"/>
                  <a:pt x="559" y="43"/>
                  <a:pt x="564" y="43"/>
                </a:cubicBezTo>
                <a:cubicBezTo>
                  <a:pt x="568" y="43"/>
                  <a:pt x="572" y="43"/>
                  <a:pt x="576" y="43"/>
                </a:cubicBezTo>
                <a:cubicBezTo>
                  <a:pt x="581" y="44"/>
                  <a:pt x="582" y="47"/>
                  <a:pt x="583" y="52"/>
                </a:cubicBezTo>
                <a:cubicBezTo>
                  <a:pt x="582" y="54"/>
                  <a:pt x="582" y="56"/>
                  <a:pt x="582" y="58"/>
                </a:cubicBezTo>
                <a:cubicBezTo>
                  <a:pt x="582" y="60"/>
                  <a:pt x="582" y="63"/>
                  <a:pt x="581" y="64"/>
                </a:cubicBezTo>
                <a:cubicBezTo>
                  <a:pt x="581" y="68"/>
                  <a:pt x="581" y="78"/>
                  <a:pt x="577" y="80"/>
                </a:cubicBezTo>
                <a:close/>
                <a:moveTo>
                  <a:pt x="635" y="62"/>
                </a:moveTo>
                <a:cubicBezTo>
                  <a:pt x="635" y="65"/>
                  <a:pt x="634" y="69"/>
                  <a:pt x="634" y="73"/>
                </a:cubicBezTo>
                <a:cubicBezTo>
                  <a:pt x="633" y="81"/>
                  <a:pt x="629" y="81"/>
                  <a:pt x="623" y="82"/>
                </a:cubicBezTo>
                <a:cubicBezTo>
                  <a:pt x="621" y="82"/>
                  <a:pt x="618" y="81"/>
                  <a:pt x="615" y="82"/>
                </a:cubicBezTo>
                <a:cubicBezTo>
                  <a:pt x="615" y="82"/>
                  <a:pt x="614" y="82"/>
                  <a:pt x="614" y="82"/>
                </a:cubicBezTo>
                <a:cubicBezTo>
                  <a:pt x="609" y="82"/>
                  <a:pt x="604" y="82"/>
                  <a:pt x="599" y="82"/>
                </a:cubicBezTo>
                <a:cubicBezTo>
                  <a:pt x="595" y="82"/>
                  <a:pt x="587" y="82"/>
                  <a:pt x="587" y="76"/>
                </a:cubicBezTo>
                <a:cubicBezTo>
                  <a:pt x="586" y="73"/>
                  <a:pt x="587" y="70"/>
                  <a:pt x="587" y="68"/>
                </a:cubicBezTo>
                <a:cubicBezTo>
                  <a:pt x="587" y="62"/>
                  <a:pt x="585" y="46"/>
                  <a:pt x="592" y="45"/>
                </a:cubicBezTo>
                <a:cubicBezTo>
                  <a:pt x="598" y="44"/>
                  <a:pt x="605" y="45"/>
                  <a:pt x="611" y="45"/>
                </a:cubicBezTo>
                <a:cubicBezTo>
                  <a:pt x="616" y="45"/>
                  <a:pt x="621" y="45"/>
                  <a:pt x="626" y="45"/>
                </a:cubicBezTo>
                <a:cubicBezTo>
                  <a:pt x="637" y="44"/>
                  <a:pt x="636" y="54"/>
                  <a:pt x="635" y="62"/>
                </a:cubicBezTo>
                <a:close/>
                <a:moveTo>
                  <a:pt x="689" y="67"/>
                </a:moveTo>
                <a:cubicBezTo>
                  <a:pt x="688" y="74"/>
                  <a:pt x="690" y="81"/>
                  <a:pt x="680" y="82"/>
                </a:cubicBezTo>
                <a:cubicBezTo>
                  <a:pt x="676" y="83"/>
                  <a:pt x="672" y="83"/>
                  <a:pt x="669" y="83"/>
                </a:cubicBezTo>
                <a:cubicBezTo>
                  <a:pt x="668" y="83"/>
                  <a:pt x="668" y="83"/>
                  <a:pt x="667" y="83"/>
                </a:cubicBezTo>
                <a:cubicBezTo>
                  <a:pt x="666" y="83"/>
                  <a:pt x="666" y="83"/>
                  <a:pt x="665" y="83"/>
                </a:cubicBezTo>
                <a:cubicBezTo>
                  <a:pt x="664" y="83"/>
                  <a:pt x="664" y="83"/>
                  <a:pt x="663" y="83"/>
                </a:cubicBezTo>
                <a:cubicBezTo>
                  <a:pt x="663" y="83"/>
                  <a:pt x="663" y="83"/>
                  <a:pt x="662" y="84"/>
                </a:cubicBezTo>
                <a:cubicBezTo>
                  <a:pt x="659" y="84"/>
                  <a:pt x="655" y="84"/>
                  <a:pt x="651" y="84"/>
                </a:cubicBezTo>
                <a:cubicBezTo>
                  <a:pt x="641" y="83"/>
                  <a:pt x="643" y="69"/>
                  <a:pt x="643" y="62"/>
                </a:cubicBezTo>
                <a:cubicBezTo>
                  <a:pt x="643" y="58"/>
                  <a:pt x="643" y="54"/>
                  <a:pt x="644" y="50"/>
                </a:cubicBezTo>
                <a:cubicBezTo>
                  <a:pt x="644" y="41"/>
                  <a:pt x="662" y="44"/>
                  <a:pt x="667" y="44"/>
                </a:cubicBezTo>
                <a:cubicBezTo>
                  <a:pt x="674" y="44"/>
                  <a:pt x="680" y="44"/>
                  <a:pt x="686" y="45"/>
                </a:cubicBezTo>
                <a:cubicBezTo>
                  <a:pt x="691" y="46"/>
                  <a:pt x="690" y="63"/>
                  <a:pt x="689" y="67"/>
                </a:cubicBezTo>
                <a:close/>
                <a:moveTo>
                  <a:pt x="737" y="82"/>
                </a:moveTo>
                <a:cubicBezTo>
                  <a:pt x="731" y="83"/>
                  <a:pt x="724" y="83"/>
                  <a:pt x="718" y="83"/>
                </a:cubicBezTo>
                <a:cubicBezTo>
                  <a:pt x="718" y="83"/>
                  <a:pt x="718" y="83"/>
                  <a:pt x="717" y="83"/>
                </a:cubicBezTo>
                <a:cubicBezTo>
                  <a:pt x="715" y="83"/>
                  <a:pt x="712" y="83"/>
                  <a:pt x="710" y="83"/>
                </a:cubicBezTo>
                <a:cubicBezTo>
                  <a:pt x="701" y="83"/>
                  <a:pt x="701" y="83"/>
                  <a:pt x="701" y="83"/>
                </a:cubicBezTo>
                <a:cubicBezTo>
                  <a:pt x="696" y="83"/>
                  <a:pt x="696" y="73"/>
                  <a:pt x="696" y="69"/>
                </a:cubicBezTo>
                <a:cubicBezTo>
                  <a:pt x="695" y="63"/>
                  <a:pt x="696" y="57"/>
                  <a:pt x="695" y="50"/>
                </a:cubicBezTo>
                <a:cubicBezTo>
                  <a:pt x="695" y="41"/>
                  <a:pt x="714" y="44"/>
                  <a:pt x="720" y="44"/>
                </a:cubicBezTo>
                <a:cubicBezTo>
                  <a:pt x="725" y="43"/>
                  <a:pt x="730" y="44"/>
                  <a:pt x="734" y="44"/>
                </a:cubicBezTo>
                <a:cubicBezTo>
                  <a:pt x="743" y="44"/>
                  <a:pt x="742" y="58"/>
                  <a:pt x="742" y="64"/>
                </a:cubicBezTo>
                <a:cubicBezTo>
                  <a:pt x="742" y="68"/>
                  <a:pt x="745" y="81"/>
                  <a:pt x="737" y="82"/>
                </a:cubicBezTo>
                <a:close/>
                <a:moveTo>
                  <a:pt x="744" y="46"/>
                </a:moveTo>
                <a:cubicBezTo>
                  <a:pt x="744" y="45"/>
                  <a:pt x="744" y="45"/>
                  <a:pt x="744" y="44"/>
                </a:cubicBezTo>
                <a:cubicBezTo>
                  <a:pt x="743" y="43"/>
                  <a:pt x="741" y="41"/>
                  <a:pt x="739" y="41"/>
                </a:cubicBezTo>
                <a:cubicBezTo>
                  <a:pt x="740" y="40"/>
                  <a:pt x="742" y="40"/>
                  <a:pt x="743" y="39"/>
                </a:cubicBezTo>
                <a:cubicBezTo>
                  <a:pt x="743" y="39"/>
                  <a:pt x="743" y="38"/>
                  <a:pt x="744" y="38"/>
                </a:cubicBezTo>
                <a:cubicBezTo>
                  <a:pt x="744" y="39"/>
                  <a:pt x="745" y="40"/>
                  <a:pt x="746" y="41"/>
                </a:cubicBezTo>
                <a:cubicBezTo>
                  <a:pt x="747" y="41"/>
                  <a:pt x="748" y="41"/>
                  <a:pt x="748" y="41"/>
                </a:cubicBezTo>
                <a:cubicBezTo>
                  <a:pt x="748" y="42"/>
                  <a:pt x="748" y="42"/>
                  <a:pt x="747" y="42"/>
                </a:cubicBezTo>
                <a:cubicBezTo>
                  <a:pt x="746" y="43"/>
                  <a:pt x="745" y="44"/>
                  <a:pt x="744" y="46"/>
                </a:cubicBezTo>
                <a:close/>
                <a:moveTo>
                  <a:pt x="785" y="83"/>
                </a:moveTo>
                <a:cubicBezTo>
                  <a:pt x="781" y="84"/>
                  <a:pt x="777" y="83"/>
                  <a:pt x="773" y="83"/>
                </a:cubicBezTo>
                <a:cubicBezTo>
                  <a:pt x="773" y="83"/>
                  <a:pt x="773" y="84"/>
                  <a:pt x="773" y="84"/>
                </a:cubicBezTo>
                <a:cubicBezTo>
                  <a:pt x="769" y="84"/>
                  <a:pt x="765" y="84"/>
                  <a:pt x="761" y="84"/>
                </a:cubicBezTo>
                <a:cubicBezTo>
                  <a:pt x="746" y="84"/>
                  <a:pt x="747" y="70"/>
                  <a:pt x="747" y="60"/>
                </a:cubicBezTo>
                <a:cubicBezTo>
                  <a:pt x="747" y="54"/>
                  <a:pt x="746" y="45"/>
                  <a:pt x="755" y="45"/>
                </a:cubicBezTo>
                <a:cubicBezTo>
                  <a:pt x="761" y="45"/>
                  <a:pt x="767" y="45"/>
                  <a:pt x="773" y="44"/>
                </a:cubicBezTo>
                <a:cubicBezTo>
                  <a:pt x="778" y="44"/>
                  <a:pt x="791" y="41"/>
                  <a:pt x="793" y="47"/>
                </a:cubicBezTo>
                <a:cubicBezTo>
                  <a:pt x="796" y="54"/>
                  <a:pt x="795" y="64"/>
                  <a:pt x="795" y="71"/>
                </a:cubicBezTo>
                <a:cubicBezTo>
                  <a:pt x="795" y="79"/>
                  <a:pt x="794" y="82"/>
                  <a:pt x="785" y="83"/>
                </a:cubicBezTo>
                <a:close/>
                <a:moveTo>
                  <a:pt x="851" y="70"/>
                </a:moveTo>
                <a:cubicBezTo>
                  <a:pt x="850" y="76"/>
                  <a:pt x="850" y="82"/>
                  <a:pt x="842" y="82"/>
                </a:cubicBezTo>
                <a:cubicBezTo>
                  <a:pt x="837" y="82"/>
                  <a:pt x="833" y="82"/>
                  <a:pt x="829" y="82"/>
                </a:cubicBezTo>
                <a:cubicBezTo>
                  <a:pt x="828" y="82"/>
                  <a:pt x="828" y="82"/>
                  <a:pt x="828" y="82"/>
                </a:cubicBezTo>
                <a:cubicBezTo>
                  <a:pt x="827" y="82"/>
                  <a:pt x="827" y="82"/>
                  <a:pt x="826" y="82"/>
                </a:cubicBezTo>
                <a:cubicBezTo>
                  <a:pt x="825" y="82"/>
                  <a:pt x="824" y="82"/>
                  <a:pt x="823" y="82"/>
                </a:cubicBezTo>
                <a:cubicBezTo>
                  <a:pt x="822" y="82"/>
                  <a:pt x="822" y="82"/>
                  <a:pt x="821" y="83"/>
                </a:cubicBezTo>
                <a:cubicBezTo>
                  <a:pt x="814" y="83"/>
                  <a:pt x="804" y="83"/>
                  <a:pt x="803" y="78"/>
                </a:cubicBezTo>
                <a:cubicBezTo>
                  <a:pt x="801" y="71"/>
                  <a:pt x="802" y="62"/>
                  <a:pt x="803" y="55"/>
                </a:cubicBezTo>
                <a:cubicBezTo>
                  <a:pt x="803" y="50"/>
                  <a:pt x="802" y="44"/>
                  <a:pt x="809" y="44"/>
                </a:cubicBezTo>
                <a:cubicBezTo>
                  <a:pt x="816" y="44"/>
                  <a:pt x="823" y="44"/>
                  <a:pt x="830" y="44"/>
                </a:cubicBezTo>
                <a:cubicBezTo>
                  <a:pt x="835" y="44"/>
                  <a:pt x="841" y="44"/>
                  <a:pt x="847" y="44"/>
                </a:cubicBezTo>
                <a:cubicBezTo>
                  <a:pt x="854" y="44"/>
                  <a:pt x="851" y="65"/>
                  <a:pt x="851" y="70"/>
                </a:cubicBezTo>
                <a:close/>
                <a:moveTo>
                  <a:pt x="903" y="67"/>
                </a:moveTo>
                <a:cubicBezTo>
                  <a:pt x="903" y="71"/>
                  <a:pt x="902" y="75"/>
                  <a:pt x="901" y="78"/>
                </a:cubicBezTo>
                <a:cubicBezTo>
                  <a:pt x="900" y="83"/>
                  <a:pt x="895" y="82"/>
                  <a:pt x="891" y="82"/>
                </a:cubicBezTo>
                <a:cubicBezTo>
                  <a:pt x="887" y="82"/>
                  <a:pt x="883" y="82"/>
                  <a:pt x="880" y="82"/>
                </a:cubicBezTo>
                <a:cubicBezTo>
                  <a:pt x="880" y="82"/>
                  <a:pt x="879" y="82"/>
                  <a:pt x="879" y="82"/>
                </a:cubicBezTo>
                <a:cubicBezTo>
                  <a:pt x="875" y="83"/>
                  <a:pt x="871" y="82"/>
                  <a:pt x="867" y="82"/>
                </a:cubicBezTo>
                <a:cubicBezTo>
                  <a:pt x="866" y="82"/>
                  <a:pt x="859" y="83"/>
                  <a:pt x="858" y="81"/>
                </a:cubicBezTo>
                <a:cubicBezTo>
                  <a:pt x="857" y="78"/>
                  <a:pt x="857" y="74"/>
                  <a:pt x="857" y="70"/>
                </a:cubicBezTo>
                <a:cubicBezTo>
                  <a:pt x="857" y="64"/>
                  <a:pt x="857" y="58"/>
                  <a:pt x="858" y="52"/>
                </a:cubicBezTo>
                <a:cubicBezTo>
                  <a:pt x="858" y="42"/>
                  <a:pt x="874" y="44"/>
                  <a:pt x="882" y="44"/>
                </a:cubicBezTo>
                <a:cubicBezTo>
                  <a:pt x="887" y="44"/>
                  <a:pt x="894" y="43"/>
                  <a:pt x="900" y="44"/>
                </a:cubicBezTo>
                <a:cubicBezTo>
                  <a:pt x="905" y="46"/>
                  <a:pt x="903" y="63"/>
                  <a:pt x="903" y="67"/>
                </a:cubicBezTo>
                <a:close/>
                <a:moveTo>
                  <a:pt x="945" y="83"/>
                </a:moveTo>
                <a:cubicBezTo>
                  <a:pt x="940" y="84"/>
                  <a:pt x="936" y="84"/>
                  <a:pt x="932" y="83"/>
                </a:cubicBezTo>
                <a:cubicBezTo>
                  <a:pt x="932" y="83"/>
                  <a:pt x="932" y="83"/>
                  <a:pt x="932" y="83"/>
                </a:cubicBezTo>
                <a:cubicBezTo>
                  <a:pt x="932" y="83"/>
                  <a:pt x="932" y="83"/>
                  <a:pt x="932" y="83"/>
                </a:cubicBezTo>
                <a:cubicBezTo>
                  <a:pt x="931" y="83"/>
                  <a:pt x="931" y="83"/>
                  <a:pt x="931" y="84"/>
                </a:cubicBezTo>
                <a:cubicBezTo>
                  <a:pt x="926" y="84"/>
                  <a:pt x="920" y="83"/>
                  <a:pt x="915" y="83"/>
                </a:cubicBezTo>
                <a:cubicBezTo>
                  <a:pt x="910" y="83"/>
                  <a:pt x="910" y="82"/>
                  <a:pt x="910" y="77"/>
                </a:cubicBezTo>
                <a:cubicBezTo>
                  <a:pt x="910" y="74"/>
                  <a:pt x="910" y="72"/>
                  <a:pt x="909" y="69"/>
                </a:cubicBezTo>
                <a:cubicBezTo>
                  <a:pt x="909" y="64"/>
                  <a:pt x="909" y="58"/>
                  <a:pt x="909" y="52"/>
                </a:cubicBezTo>
                <a:cubicBezTo>
                  <a:pt x="910" y="43"/>
                  <a:pt x="919" y="44"/>
                  <a:pt x="926" y="44"/>
                </a:cubicBezTo>
                <a:cubicBezTo>
                  <a:pt x="932" y="43"/>
                  <a:pt x="939" y="43"/>
                  <a:pt x="946" y="43"/>
                </a:cubicBezTo>
                <a:cubicBezTo>
                  <a:pt x="955" y="44"/>
                  <a:pt x="953" y="58"/>
                  <a:pt x="953" y="64"/>
                </a:cubicBezTo>
                <a:cubicBezTo>
                  <a:pt x="953" y="71"/>
                  <a:pt x="954" y="82"/>
                  <a:pt x="945" y="83"/>
                </a:cubicBezTo>
                <a:close/>
                <a:moveTo>
                  <a:pt x="1001" y="82"/>
                </a:moveTo>
                <a:cubicBezTo>
                  <a:pt x="996" y="83"/>
                  <a:pt x="992" y="83"/>
                  <a:pt x="987" y="83"/>
                </a:cubicBezTo>
                <a:cubicBezTo>
                  <a:pt x="987" y="83"/>
                  <a:pt x="987" y="83"/>
                  <a:pt x="986" y="83"/>
                </a:cubicBezTo>
                <a:cubicBezTo>
                  <a:pt x="982" y="84"/>
                  <a:pt x="977" y="84"/>
                  <a:pt x="972" y="83"/>
                </a:cubicBezTo>
                <a:cubicBezTo>
                  <a:pt x="966" y="83"/>
                  <a:pt x="963" y="85"/>
                  <a:pt x="960" y="77"/>
                </a:cubicBezTo>
                <a:cubicBezTo>
                  <a:pt x="959" y="72"/>
                  <a:pt x="960" y="67"/>
                  <a:pt x="960" y="62"/>
                </a:cubicBezTo>
                <a:cubicBezTo>
                  <a:pt x="959" y="53"/>
                  <a:pt x="960" y="47"/>
                  <a:pt x="970" y="45"/>
                </a:cubicBezTo>
                <a:cubicBezTo>
                  <a:pt x="978" y="44"/>
                  <a:pt x="986" y="44"/>
                  <a:pt x="994" y="44"/>
                </a:cubicBezTo>
                <a:cubicBezTo>
                  <a:pt x="998" y="44"/>
                  <a:pt x="1005" y="43"/>
                  <a:pt x="1006" y="47"/>
                </a:cubicBezTo>
                <a:cubicBezTo>
                  <a:pt x="1007" y="51"/>
                  <a:pt x="1007" y="55"/>
                  <a:pt x="1007" y="59"/>
                </a:cubicBezTo>
                <a:cubicBezTo>
                  <a:pt x="1007" y="66"/>
                  <a:pt x="1010" y="80"/>
                  <a:pt x="1001" y="82"/>
                </a:cubicBezTo>
                <a:close/>
                <a:moveTo>
                  <a:pt x="1063" y="64"/>
                </a:moveTo>
                <a:cubicBezTo>
                  <a:pt x="1063" y="72"/>
                  <a:pt x="1063" y="82"/>
                  <a:pt x="1053" y="83"/>
                </a:cubicBezTo>
                <a:cubicBezTo>
                  <a:pt x="1049" y="83"/>
                  <a:pt x="1045" y="83"/>
                  <a:pt x="1041" y="83"/>
                </a:cubicBezTo>
                <a:cubicBezTo>
                  <a:pt x="1041" y="83"/>
                  <a:pt x="1041" y="83"/>
                  <a:pt x="1041" y="83"/>
                </a:cubicBezTo>
                <a:cubicBezTo>
                  <a:pt x="1035" y="83"/>
                  <a:pt x="1030" y="84"/>
                  <a:pt x="1025" y="83"/>
                </a:cubicBezTo>
                <a:cubicBezTo>
                  <a:pt x="1015" y="83"/>
                  <a:pt x="1014" y="76"/>
                  <a:pt x="1014" y="67"/>
                </a:cubicBezTo>
                <a:cubicBezTo>
                  <a:pt x="1013" y="62"/>
                  <a:pt x="1011" y="45"/>
                  <a:pt x="1019" y="45"/>
                </a:cubicBezTo>
                <a:cubicBezTo>
                  <a:pt x="1027" y="44"/>
                  <a:pt x="1035" y="44"/>
                  <a:pt x="1043" y="43"/>
                </a:cubicBezTo>
                <a:cubicBezTo>
                  <a:pt x="1048" y="43"/>
                  <a:pt x="1061" y="40"/>
                  <a:pt x="1063" y="47"/>
                </a:cubicBezTo>
                <a:cubicBezTo>
                  <a:pt x="1064" y="52"/>
                  <a:pt x="1063" y="59"/>
                  <a:pt x="1063" y="64"/>
                </a:cubicBezTo>
                <a:close/>
                <a:moveTo>
                  <a:pt x="1112" y="76"/>
                </a:moveTo>
                <a:cubicBezTo>
                  <a:pt x="1111" y="84"/>
                  <a:pt x="1100" y="84"/>
                  <a:pt x="1093" y="84"/>
                </a:cubicBezTo>
                <a:cubicBezTo>
                  <a:pt x="1093" y="84"/>
                  <a:pt x="1093" y="84"/>
                  <a:pt x="1093" y="84"/>
                </a:cubicBezTo>
                <a:cubicBezTo>
                  <a:pt x="1089" y="84"/>
                  <a:pt x="1084" y="84"/>
                  <a:pt x="1080" y="84"/>
                </a:cubicBezTo>
                <a:cubicBezTo>
                  <a:pt x="1070" y="84"/>
                  <a:pt x="1070" y="78"/>
                  <a:pt x="1069" y="71"/>
                </a:cubicBezTo>
                <a:cubicBezTo>
                  <a:pt x="1068" y="64"/>
                  <a:pt x="1069" y="56"/>
                  <a:pt x="1069" y="49"/>
                </a:cubicBezTo>
                <a:cubicBezTo>
                  <a:pt x="1069" y="45"/>
                  <a:pt x="1082" y="46"/>
                  <a:pt x="1086" y="46"/>
                </a:cubicBezTo>
                <a:cubicBezTo>
                  <a:pt x="1091" y="45"/>
                  <a:pt x="1096" y="45"/>
                  <a:pt x="1101" y="46"/>
                </a:cubicBezTo>
                <a:cubicBezTo>
                  <a:pt x="1110" y="46"/>
                  <a:pt x="1114" y="47"/>
                  <a:pt x="1114" y="56"/>
                </a:cubicBezTo>
                <a:cubicBezTo>
                  <a:pt x="1115" y="63"/>
                  <a:pt x="1113" y="69"/>
                  <a:pt x="1112" y="76"/>
                </a:cubicBezTo>
                <a:close/>
                <a:moveTo>
                  <a:pt x="1168" y="68"/>
                </a:moveTo>
                <a:cubicBezTo>
                  <a:pt x="1168" y="76"/>
                  <a:pt x="1167" y="82"/>
                  <a:pt x="1158" y="82"/>
                </a:cubicBezTo>
                <a:cubicBezTo>
                  <a:pt x="1155" y="83"/>
                  <a:pt x="1152" y="83"/>
                  <a:pt x="1149" y="83"/>
                </a:cubicBezTo>
                <a:cubicBezTo>
                  <a:pt x="1149" y="83"/>
                  <a:pt x="1149" y="83"/>
                  <a:pt x="1149" y="83"/>
                </a:cubicBezTo>
                <a:cubicBezTo>
                  <a:pt x="1143" y="83"/>
                  <a:pt x="1138" y="83"/>
                  <a:pt x="1132" y="83"/>
                </a:cubicBezTo>
                <a:cubicBezTo>
                  <a:pt x="1121" y="82"/>
                  <a:pt x="1122" y="73"/>
                  <a:pt x="1121" y="65"/>
                </a:cubicBezTo>
                <a:cubicBezTo>
                  <a:pt x="1120" y="59"/>
                  <a:pt x="1120" y="54"/>
                  <a:pt x="1121" y="48"/>
                </a:cubicBezTo>
                <a:cubicBezTo>
                  <a:pt x="1121" y="44"/>
                  <a:pt x="1139" y="45"/>
                  <a:pt x="1142" y="45"/>
                </a:cubicBezTo>
                <a:cubicBezTo>
                  <a:pt x="1150" y="45"/>
                  <a:pt x="1158" y="44"/>
                  <a:pt x="1165" y="45"/>
                </a:cubicBezTo>
                <a:cubicBezTo>
                  <a:pt x="1171" y="46"/>
                  <a:pt x="1168" y="65"/>
                  <a:pt x="1168" y="68"/>
                </a:cubicBezTo>
                <a:close/>
                <a:moveTo>
                  <a:pt x="1224" y="67"/>
                </a:moveTo>
                <a:cubicBezTo>
                  <a:pt x="1224" y="69"/>
                  <a:pt x="1224" y="71"/>
                  <a:pt x="1224" y="74"/>
                </a:cubicBezTo>
                <a:cubicBezTo>
                  <a:pt x="1223" y="83"/>
                  <a:pt x="1216" y="83"/>
                  <a:pt x="1210" y="83"/>
                </a:cubicBezTo>
                <a:cubicBezTo>
                  <a:pt x="1207" y="83"/>
                  <a:pt x="1205" y="83"/>
                  <a:pt x="1203" y="84"/>
                </a:cubicBezTo>
                <a:cubicBezTo>
                  <a:pt x="1202" y="84"/>
                  <a:pt x="1202" y="83"/>
                  <a:pt x="1202" y="83"/>
                </a:cubicBezTo>
                <a:cubicBezTo>
                  <a:pt x="1198" y="83"/>
                  <a:pt x="1193" y="83"/>
                  <a:pt x="1189" y="83"/>
                </a:cubicBezTo>
                <a:cubicBezTo>
                  <a:pt x="1177" y="83"/>
                  <a:pt x="1175" y="74"/>
                  <a:pt x="1174" y="63"/>
                </a:cubicBezTo>
                <a:cubicBezTo>
                  <a:pt x="1174" y="60"/>
                  <a:pt x="1174" y="58"/>
                  <a:pt x="1174" y="55"/>
                </a:cubicBezTo>
                <a:cubicBezTo>
                  <a:pt x="1174" y="49"/>
                  <a:pt x="1175" y="47"/>
                  <a:pt x="1182" y="47"/>
                </a:cubicBezTo>
                <a:cubicBezTo>
                  <a:pt x="1188" y="46"/>
                  <a:pt x="1195" y="46"/>
                  <a:pt x="1202" y="46"/>
                </a:cubicBezTo>
                <a:cubicBezTo>
                  <a:pt x="1207" y="46"/>
                  <a:pt x="1212" y="46"/>
                  <a:pt x="1217" y="45"/>
                </a:cubicBezTo>
                <a:cubicBezTo>
                  <a:pt x="1226" y="45"/>
                  <a:pt x="1224" y="61"/>
                  <a:pt x="1224" y="67"/>
                </a:cubicBezTo>
                <a:close/>
                <a:moveTo>
                  <a:pt x="1225" y="37"/>
                </a:moveTo>
                <a:cubicBezTo>
                  <a:pt x="1226" y="39"/>
                  <a:pt x="1227" y="41"/>
                  <a:pt x="1228" y="42"/>
                </a:cubicBezTo>
                <a:cubicBezTo>
                  <a:pt x="1229" y="42"/>
                  <a:pt x="1229" y="42"/>
                  <a:pt x="1229" y="42"/>
                </a:cubicBezTo>
                <a:cubicBezTo>
                  <a:pt x="1228" y="42"/>
                  <a:pt x="1228" y="42"/>
                  <a:pt x="1228" y="43"/>
                </a:cubicBezTo>
                <a:cubicBezTo>
                  <a:pt x="1227" y="44"/>
                  <a:pt x="1226" y="45"/>
                  <a:pt x="1226" y="46"/>
                </a:cubicBezTo>
                <a:cubicBezTo>
                  <a:pt x="1225" y="45"/>
                  <a:pt x="1225" y="44"/>
                  <a:pt x="1224" y="44"/>
                </a:cubicBezTo>
                <a:cubicBezTo>
                  <a:pt x="1223" y="43"/>
                  <a:pt x="1222" y="42"/>
                  <a:pt x="1221" y="42"/>
                </a:cubicBezTo>
                <a:cubicBezTo>
                  <a:pt x="1223" y="41"/>
                  <a:pt x="1224" y="39"/>
                  <a:pt x="1225" y="37"/>
                </a:cubicBezTo>
                <a:close/>
                <a:moveTo>
                  <a:pt x="1281" y="69"/>
                </a:moveTo>
                <a:cubicBezTo>
                  <a:pt x="1281" y="72"/>
                  <a:pt x="1282" y="81"/>
                  <a:pt x="1277" y="82"/>
                </a:cubicBezTo>
                <a:cubicBezTo>
                  <a:pt x="1274" y="82"/>
                  <a:pt x="1270" y="83"/>
                  <a:pt x="1267" y="83"/>
                </a:cubicBezTo>
                <a:cubicBezTo>
                  <a:pt x="1264" y="83"/>
                  <a:pt x="1261" y="83"/>
                  <a:pt x="1257" y="83"/>
                </a:cubicBezTo>
                <a:cubicBezTo>
                  <a:pt x="1257" y="83"/>
                  <a:pt x="1257" y="83"/>
                  <a:pt x="1257" y="83"/>
                </a:cubicBezTo>
                <a:cubicBezTo>
                  <a:pt x="1249" y="83"/>
                  <a:pt x="1242" y="83"/>
                  <a:pt x="1235" y="81"/>
                </a:cubicBezTo>
                <a:cubicBezTo>
                  <a:pt x="1228" y="80"/>
                  <a:pt x="1229" y="66"/>
                  <a:pt x="1229" y="60"/>
                </a:cubicBezTo>
                <a:cubicBezTo>
                  <a:pt x="1229" y="56"/>
                  <a:pt x="1229" y="51"/>
                  <a:pt x="1230" y="47"/>
                </a:cubicBezTo>
                <a:cubicBezTo>
                  <a:pt x="1230" y="44"/>
                  <a:pt x="1254" y="45"/>
                  <a:pt x="1257" y="45"/>
                </a:cubicBezTo>
                <a:cubicBezTo>
                  <a:pt x="1263" y="44"/>
                  <a:pt x="1269" y="45"/>
                  <a:pt x="1275" y="45"/>
                </a:cubicBezTo>
                <a:cubicBezTo>
                  <a:pt x="1283" y="46"/>
                  <a:pt x="1281" y="64"/>
                  <a:pt x="1281" y="69"/>
                </a:cubicBezTo>
                <a:close/>
                <a:moveTo>
                  <a:pt x="1334" y="84"/>
                </a:moveTo>
                <a:cubicBezTo>
                  <a:pt x="1329" y="84"/>
                  <a:pt x="1323" y="85"/>
                  <a:pt x="1318" y="85"/>
                </a:cubicBezTo>
                <a:cubicBezTo>
                  <a:pt x="1318" y="85"/>
                  <a:pt x="1318" y="85"/>
                  <a:pt x="1318" y="85"/>
                </a:cubicBezTo>
                <a:cubicBezTo>
                  <a:pt x="1318" y="85"/>
                  <a:pt x="1318" y="85"/>
                  <a:pt x="1318" y="85"/>
                </a:cubicBezTo>
                <a:cubicBezTo>
                  <a:pt x="1318" y="85"/>
                  <a:pt x="1318" y="85"/>
                  <a:pt x="1318" y="85"/>
                </a:cubicBezTo>
                <a:cubicBezTo>
                  <a:pt x="1313" y="85"/>
                  <a:pt x="1308" y="85"/>
                  <a:pt x="1303" y="84"/>
                </a:cubicBezTo>
                <a:cubicBezTo>
                  <a:pt x="1301" y="84"/>
                  <a:pt x="1299" y="84"/>
                  <a:pt x="1297" y="84"/>
                </a:cubicBezTo>
                <a:cubicBezTo>
                  <a:pt x="1286" y="83"/>
                  <a:pt x="1287" y="74"/>
                  <a:pt x="1287" y="66"/>
                </a:cubicBezTo>
                <a:cubicBezTo>
                  <a:pt x="1287" y="62"/>
                  <a:pt x="1284" y="48"/>
                  <a:pt x="1290" y="46"/>
                </a:cubicBezTo>
                <a:cubicBezTo>
                  <a:pt x="1298" y="44"/>
                  <a:pt x="1309" y="45"/>
                  <a:pt x="1318" y="44"/>
                </a:cubicBezTo>
                <a:cubicBezTo>
                  <a:pt x="1324" y="44"/>
                  <a:pt x="1334" y="42"/>
                  <a:pt x="1339" y="48"/>
                </a:cubicBezTo>
                <a:cubicBezTo>
                  <a:pt x="1340" y="49"/>
                  <a:pt x="1341" y="52"/>
                  <a:pt x="1341" y="54"/>
                </a:cubicBezTo>
                <a:cubicBezTo>
                  <a:pt x="1342" y="56"/>
                  <a:pt x="1342" y="58"/>
                  <a:pt x="1343" y="60"/>
                </a:cubicBezTo>
                <a:cubicBezTo>
                  <a:pt x="1343" y="64"/>
                  <a:pt x="1344" y="69"/>
                  <a:pt x="1344" y="72"/>
                </a:cubicBezTo>
                <a:cubicBezTo>
                  <a:pt x="1344" y="80"/>
                  <a:pt x="1343" y="84"/>
                  <a:pt x="1334" y="84"/>
                </a:cubicBezTo>
                <a:close/>
                <a:moveTo>
                  <a:pt x="1339" y="37"/>
                </a:moveTo>
                <a:cubicBezTo>
                  <a:pt x="1340" y="39"/>
                  <a:pt x="1342" y="41"/>
                  <a:pt x="1345" y="42"/>
                </a:cubicBezTo>
                <a:cubicBezTo>
                  <a:pt x="1343" y="43"/>
                  <a:pt x="1342" y="44"/>
                  <a:pt x="1342" y="45"/>
                </a:cubicBezTo>
                <a:cubicBezTo>
                  <a:pt x="1341" y="45"/>
                  <a:pt x="1341" y="44"/>
                  <a:pt x="1341" y="44"/>
                </a:cubicBezTo>
                <a:cubicBezTo>
                  <a:pt x="1340" y="42"/>
                  <a:pt x="1338" y="41"/>
                  <a:pt x="1336" y="41"/>
                </a:cubicBezTo>
                <a:cubicBezTo>
                  <a:pt x="1338" y="40"/>
                  <a:pt x="1339" y="39"/>
                  <a:pt x="1339" y="37"/>
                </a:cubicBezTo>
                <a:close/>
                <a:moveTo>
                  <a:pt x="1397" y="38"/>
                </a:moveTo>
                <a:cubicBezTo>
                  <a:pt x="1398" y="40"/>
                  <a:pt x="1399" y="41"/>
                  <a:pt x="1400" y="41"/>
                </a:cubicBezTo>
                <a:cubicBezTo>
                  <a:pt x="1401" y="42"/>
                  <a:pt x="1402" y="42"/>
                  <a:pt x="1403" y="42"/>
                </a:cubicBezTo>
                <a:cubicBezTo>
                  <a:pt x="1403" y="43"/>
                  <a:pt x="1402" y="43"/>
                  <a:pt x="1401" y="44"/>
                </a:cubicBezTo>
                <a:cubicBezTo>
                  <a:pt x="1401" y="44"/>
                  <a:pt x="1401" y="45"/>
                  <a:pt x="1400" y="45"/>
                </a:cubicBezTo>
                <a:cubicBezTo>
                  <a:pt x="1399" y="43"/>
                  <a:pt x="1397" y="42"/>
                  <a:pt x="1395" y="41"/>
                </a:cubicBezTo>
                <a:cubicBezTo>
                  <a:pt x="1396" y="41"/>
                  <a:pt x="1397" y="40"/>
                  <a:pt x="1397" y="38"/>
                </a:cubicBezTo>
                <a:close/>
                <a:moveTo>
                  <a:pt x="1464" y="44"/>
                </a:moveTo>
                <a:cubicBezTo>
                  <a:pt x="1463" y="43"/>
                  <a:pt x="1462" y="42"/>
                  <a:pt x="1460" y="41"/>
                </a:cubicBezTo>
                <a:cubicBezTo>
                  <a:pt x="1459" y="40"/>
                  <a:pt x="1458" y="40"/>
                  <a:pt x="1457" y="40"/>
                </a:cubicBezTo>
                <a:cubicBezTo>
                  <a:pt x="1458" y="39"/>
                  <a:pt x="1458" y="37"/>
                  <a:pt x="1458" y="35"/>
                </a:cubicBezTo>
                <a:cubicBezTo>
                  <a:pt x="1459" y="37"/>
                  <a:pt x="1461" y="39"/>
                  <a:pt x="1463" y="40"/>
                </a:cubicBezTo>
                <a:cubicBezTo>
                  <a:pt x="1464" y="41"/>
                  <a:pt x="1465" y="41"/>
                  <a:pt x="1467" y="42"/>
                </a:cubicBezTo>
                <a:cubicBezTo>
                  <a:pt x="1466" y="42"/>
                  <a:pt x="1466" y="43"/>
                  <a:pt x="1465" y="43"/>
                </a:cubicBezTo>
                <a:cubicBezTo>
                  <a:pt x="1465" y="43"/>
                  <a:pt x="1465" y="44"/>
                  <a:pt x="1464" y="44"/>
                </a:cubicBezTo>
                <a:close/>
                <a:moveTo>
                  <a:pt x="1386" y="84"/>
                </a:moveTo>
                <a:cubicBezTo>
                  <a:pt x="1385" y="84"/>
                  <a:pt x="1385" y="84"/>
                  <a:pt x="1385" y="84"/>
                </a:cubicBezTo>
                <a:cubicBezTo>
                  <a:pt x="1385" y="84"/>
                  <a:pt x="1385" y="84"/>
                  <a:pt x="1385" y="84"/>
                </a:cubicBezTo>
                <a:cubicBezTo>
                  <a:pt x="1376" y="85"/>
                  <a:pt x="1356" y="88"/>
                  <a:pt x="1352" y="77"/>
                </a:cubicBezTo>
                <a:cubicBezTo>
                  <a:pt x="1350" y="70"/>
                  <a:pt x="1348" y="63"/>
                  <a:pt x="1347" y="56"/>
                </a:cubicBezTo>
                <a:cubicBezTo>
                  <a:pt x="1346" y="53"/>
                  <a:pt x="1346" y="50"/>
                  <a:pt x="1345" y="47"/>
                </a:cubicBezTo>
                <a:cubicBezTo>
                  <a:pt x="1345" y="45"/>
                  <a:pt x="1357" y="45"/>
                  <a:pt x="1359" y="45"/>
                </a:cubicBezTo>
                <a:cubicBezTo>
                  <a:pt x="1366" y="45"/>
                  <a:pt x="1373" y="45"/>
                  <a:pt x="1380" y="45"/>
                </a:cubicBezTo>
                <a:cubicBezTo>
                  <a:pt x="1389" y="45"/>
                  <a:pt x="1395" y="43"/>
                  <a:pt x="1399" y="52"/>
                </a:cubicBezTo>
                <a:cubicBezTo>
                  <a:pt x="1402" y="60"/>
                  <a:pt x="1404" y="67"/>
                  <a:pt x="1406" y="74"/>
                </a:cubicBezTo>
                <a:cubicBezTo>
                  <a:pt x="1409" y="87"/>
                  <a:pt x="1393" y="83"/>
                  <a:pt x="1386" y="84"/>
                </a:cubicBezTo>
                <a:close/>
                <a:moveTo>
                  <a:pt x="1464" y="83"/>
                </a:moveTo>
                <a:cubicBezTo>
                  <a:pt x="1459" y="83"/>
                  <a:pt x="1455" y="83"/>
                  <a:pt x="1450" y="84"/>
                </a:cubicBezTo>
                <a:cubicBezTo>
                  <a:pt x="1444" y="85"/>
                  <a:pt x="1438" y="85"/>
                  <a:pt x="1431" y="84"/>
                </a:cubicBezTo>
                <a:cubicBezTo>
                  <a:pt x="1428" y="84"/>
                  <a:pt x="1425" y="84"/>
                  <a:pt x="1422" y="84"/>
                </a:cubicBezTo>
                <a:cubicBezTo>
                  <a:pt x="1416" y="83"/>
                  <a:pt x="1414" y="80"/>
                  <a:pt x="1412" y="74"/>
                </a:cubicBezTo>
                <a:cubicBezTo>
                  <a:pt x="1410" y="66"/>
                  <a:pt x="1404" y="56"/>
                  <a:pt x="1404" y="48"/>
                </a:cubicBezTo>
                <a:cubicBezTo>
                  <a:pt x="1405" y="43"/>
                  <a:pt x="1431" y="44"/>
                  <a:pt x="1435" y="45"/>
                </a:cubicBezTo>
                <a:cubicBezTo>
                  <a:pt x="1442" y="45"/>
                  <a:pt x="1448" y="45"/>
                  <a:pt x="1455" y="45"/>
                </a:cubicBezTo>
                <a:cubicBezTo>
                  <a:pt x="1462" y="45"/>
                  <a:pt x="1465" y="55"/>
                  <a:pt x="1468" y="61"/>
                </a:cubicBezTo>
                <a:cubicBezTo>
                  <a:pt x="1470" y="65"/>
                  <a:pt x="1471" y="69"/>
                  <a:pt x="1472" y="73"/>
                </a:cubicBezTo>
                <a:cubicBezTo>
                  <a:pt x="1474" y="81"/>
                  <a:pt x="1472" y="83"/>
                  <a:pt x="1464" y="83"/>
                </a:cubicBezTo>
                <a:close/>
                <a:moveTo>
                  <a:pt x="1510" y="83"/>
                </a:moveTo>
                <a:cubicBezTo>
                  <a:pt x="1510" y="83"/>
                  <a:pt x="1510" y="83"/>
                  <a:pt x="1510" y="83"/>
                </a:cubicBezTo>
                <a:cubicBezTo>
                  <a:pt x="1509" y="83"/>
                  <a:pt x="1509" y="83"/>
                  <a:pt x="1509" y="83"/>
                </a:cubicBezTo>
                <a:cubicBezTo>
                  <a:pt x="1509" y="83"/>
                  <a:pt x="1509" y="83"/>
                  <a:pt x="1509" y="83"/>
                </a:cubicBezTo>
                <a:cubicBezTo>
                  <a:pt x="1503" y="84"/>
                  <a:pt x="1498" y="83"/>
                  <a:pt x="1492" y="83"/>
                </a:cubicBezTo>
                <a:cubicBezTo>
                  <a:pt x="1484" y="83"/>
                  <a:pt x="1482" y="79"/>
                  <a:pt x="1478" y="72"/>
                </a:cubicBezTo>
                <a:cubicBezTo>
                  <a:pt x="1476" y="68"/>
                  <a:pt x="1474" y="65"/>
                  <a:pt x="1473" y="61"/>
                </a:cubicBezTo>
                <a:cubicBezTo>
                  <a:pt x="1472" y="59"/>
                  <a:pt x="1471" y="57"/>
                  <a:pt x="1471" y="56"/>
                </a:cubicBezTo>
                <a:cubicBezTo>
                  <a:pt x="1470" y="53"/>
                  <a:pt x="1469" y="51"/>
                  <a:pt x="1469" y="49"/>
                </a:cubicBezTo>
                <a:cubicBezTo>
                  <a:pt x="1467" y="42"/>
                  <a:pt x="1482" y="43"/>
                  <a:pt x="1486" y="43"/>
                </a:cubicBezTo>
                <a:cubicBezTo>
                  <a:pt x="1490" y="42"/>
                  <a:pt x="1493" y="42"/>
                  <a:pt x="1497" y="42"/>
                </a:cubicBezTo>
                <a:cubicBezTo>
                  <a:pt x="1499" y="42"/>
                  <a:pt x="1501" y="42"/>
                  <a:pt x="1503" y="42"/>
                </a:cubicBezTo>
                <a:cubicBezTo>
                  <a:pt x="1505" y="42"/>
                  <a:pt x="1507" y="42"/>
                  <a:pt x="1509" y="42"/>
                </a:cubicBezTo>
                <a:cubicBezTo>
                  <a:pt x="1513" y="43"/>
                  <a:pt x="1519" y="59"/>
                  <a:pt x="1520" y="62"/>
                </a:cubicBezTo>
                <a:cubicBezTo>
                  <a:pt x="1523" y="67"/>
                  <a:pt x="1525" y="74"/>
                  <a:pt x="1525" y="80"/>
                </a:cubicBezTo>
                <a:cubicBezTo>
                  <a:pt x="1525" y="84"/>
                  <a:pt x="1512" y="83"/>
                  <a:pt x="1510" y="83"/>
                </a:cubicBezTo>
                <a:close/>
                <a:moveTo>
                  <a:pt x="1511" y="38"/>
                </a:moveTo>
                <a:cubicBezTo>
                  <a:pt x="1511" y="38"/>
                  <a:pt x="1512" y="38"/>
                  <a:pt x="1512" y="39"/>
                </a:cubicBezTo>
                <a:cubicBezTo>
                  <a:pt x="1512" y="38"/>
                  <a:pt x="1511" y="38"/>
                  <a:pt x="1511" y="38"/>
                </a:cubicBezTo>
                <a:cubicBezTo>
                  <a:pt x="1511" y="38"/>
                  <a:pt x="1511" y="38"/>
                  <a:pt x="1511" y="38"/>
                </a:cubicBezTo>
                <a:cubicBezTo>
                  <a:pt x="1511" y="38"/>
                  <a:pt x="1511" y="38"/>
                  <a:pt x="1511" y="38"/>
                </a:cubicBezTo>
                <a:close/>
                <a:moveTo>
                  <a:pt x="1570" y="35"/>
                </a:moveTo>
                <a:cubicBezTo>
                  <a:pt x="1572" y="38"/>
                  <a:pt x="1575" y="41"/>
                  <a:pt x="1577" y="41"/>
                </a:cubicBezTo>
                <a:cubicBezTo>
                  <a:pt x="1578" y="41"/>
                  <a:pt x="1578" y="41"/>
                  <a:pt x="1579" y="41"/>
                </a:cubicBezTo>
                <a:cubicBezTo>
                  <a:pt x="1577" y="42"/>
                  <a:pt x="1576" y="43"/>
                  <a:pt x="1576" y="45"/>
                </a:cubicBezTo>
                <a:cubicBezTo>
                  <a:pt x="1576" y="45"/>
                  <a:pt x="1576" y="45"/>
                  <a:pt x="1576" y="46"/>
                </a:cubicBezTo>
                <a:cubicBezTo>
                  <a:pt x="1574" y="44"/>
                  <a:pt x="1573" y="42"/>
                  <a:pt x="1571" y="40"/>
                </a:cubicBezTo>
                <a:cubicBezTo>
                  <a:pt x="1570" y="40"/>
                  <a:pt x="1569" y="39"/>
                  <a:pt x="1568" y="39"/>
                </a:cubicBezTo>
                <a:cubicBezTo>
                  <a:pt x="1569" y="39"/>
                  <a:pt x="1569" y="38"/>
                  <a:pt x="1570" y="38"/>
                </a:cubicBezTo>
                <a:cubicBezTo>
                  <a:pt x="1570" y="37"/>
                  <a:pt x="1570" y="36"/>
                  <a:pt x="1570" y="35"/>
                </a:cubicBezTo>
                <a:close/>
                <a:moveTo>
                  <a:pt x="1516" y="43"/>
                </a:moveTo>
                <a:cubicBezTo>
                  <a:pt x="1515" y="42"/>
                  <a:pt x="1515" y="42"/>
                  <a:pt x="1514" y="41"/>
                </a:cubicBezTo>
                <a:cubicBezTo>
                  <a:pt x="1514" y="40"/>
                  <a:pt x="1514" y="40"/>
                  <a:pt x="1513" y="40"/>
                </a:cubicBezTo>
                <a:cubicBezTo>
                  <a:pt x="1514" y="40"/>
                  <a:pt x="1515" y="41"/>
                  <a:pt x="1516" y="41"/>
                </a:cubicBezTo>
                <a:cubicBezTo>
                  <a:pt x="1516" y="41"/>
                  <a:pt x="1517" y="41"/>
                  <a:pt x="1518" y="42"/>
                </a:cubicBezTo>
                <a:cubicBezTo>
                  <a:pt x="1517" y="42"/>
                  <a:pt x="1517" y="42"/>
                  <a:pt x="1516" y="42"/>
                </a:cubicBezTo>
                <a:cubicBezTo>
                  <a:pt x="1516" y="42"/>
                  <a:pt x="1516" y="43"/>
                  <a:pt x="1516" y="43"/>
                </a:cubicBezTo>
                <a:close/>
                <a:moveTo>
                  <a:pt x="1579" y="84"/>
                </a:moveTo>
                <a:cubicBezTo>
                  <a:pt x="1575" y="84"/>
                  <a:pt x="1571" y="84"/>
                  <a:pt x="1566" y="84"/>
                </a:cubicBezTo>
                <a:cubicBezTo>
                  <a:pt x="1566" y="84"/>
                  <a:pt x="1566" y="84"/>
                  <a:pt x="1566" y="84"/>
                </a:cubicBezTo>
                <a:cubicBezTo>
                  <a:pt x="1559" y="84"/>
                  <a:pt x="1552" y="83"/>
                  <a:pt x="1545" y="83"/>
                </a:cubicBezTo>
                <a:cubicBezTo>
                  <a:pt x="1537" y="83"/>
                  <a:pt x="1533" y="78"/>
                  <a:pt x="1530" y="71"/>
                </a:cubicBezTo>
                <a:cubicBezTo>
                  <a:pt x="1527" y="64"/>
                  <a:pt x="1523" y="57"/>
                  <a:pt x="1521" y="50"/>
                </a:cubicBezTo>
                <a:cubicBezTo>
                  <a:pt x="1519" y="45"/>
                  <a:pt x="1522" y="45"/>
                  <a:pt x="1528" y="44"/>
                </a:cubicBezTo>
                <a:cubicBezTo>
                  <a:pt x="1531" y="44"/>
                  <a:pt x="1535" y="44"/>
                  <a:pt x="1539" y="44"/>
                </a:cubicBezTo>
                <a:cubicBezTo>
                  <a:pt x="1547" y="44"/>
                  <a:pt x="1555" y="43"/>
                  <a:pt x="1564" y="43"/>
                </a:cubicBezTo>
                <a:cubicBezTo>
                  <a:pt x="1572" y="43"/>
                  <a:pt x="1577" y="56"/>
                  <a:pt x="1581" y="62"/>
                </a:cubicBezTo>
                <a:cubicBezTo>
                  <a:pt x="1583" y="66"/>
                  <a:pt x="1585" y="70"/>
                  <a:pt x="1586" y="74"/>
                </a:cubicBezTo>
                <a:cubicBezTo>
                  <a:pt x="1589" y="82"/>
                  <a:pt x="1588" y="84"/>
                  <a:pt x="1579" y="84"/>
                </a:cubicBezTo>
                <a:close/>
                <a:moveTo>
                  <a:pt x="1628" y="83"/>
                </a:moveTo>
                <a:cubicBezTo>
                  <a:pt x="1628" y="83"/>
                  <a:pt x="1613" y="84"/>
                  <a:pt x="1606" y="83"/>
                </a:cubicBezTo>
                <a:cubicBezTo>
                  <a:pt x="1597" y="83"/>
                  <a:pt x="1593" y="73"/>
                  <a:pt x="1590" y="67"/>
                </a:cubicBezTo>
                <a:cubicBezTo>
                  <a:pt x="1587" y="62"/>
                  <a:pt x="1585" y="57"/>
                  <a:pt x="1583" y="53"/>
                </a:cubicBezTo>
                <a:cubicBezTo>
                  <a:pt x="1577" y="42"/>
                  <a:pt x="1593" y="44"/>
                  <a:pt x="1599" y="44"/>
                </a:cubicBezTo>
                <a:cubicBezTo>
                  <a:pt x="1603" y="44"/>
                  <a:pt x="1614" y="43"/>
                  <a:pt x="1617" y="45"/>
                </a:cubicBezTo>
                <a:cubicBezTo>
                  <a:pt x="1621" y="49"/>
                  <a:pt x="1625" y="56"/>
                  <a:pt x="1629" y="62"/>
                </a:cubicBezTo>
                <a:cubicBezTo>
                  <a:pt x="1632" y="67"/>
                  <a:pt x="1636" y="73"/>
                  <a:pt x="1640" y="79"/>
                </a:cubicBezTo>
                <a:cubicBezTo>
                  <a:pt x="1643" y="84"/>
                  <a:pt x="1634" y="84"/>
                  <a:pt x="1628" y="83"/>
                </a:cubicBezTo>
                <a:close/>
                <a:moveTo>
                  <a:pt x="1683" y="82"/>
                </a:moveTo>
                <a:cubicBezTo>
                  <a:pt x="1682" y="82"/>
                  <a:pt x="1682" y="82"/>
                  <a:pt x="1682" y="82"/>
                </a:cubicBezTo>
                <a:cubicBezTo>
                  <a:pt x="1667" y="82"/>
                  <a:pt x="1653" y="87"/>
                  <a:pt x="1643" y="72"/>
                </a:cubicBezTo>
                <a:cubicBezTo>
                  <a:pt x="1638" y="65"/>
                  <a:pt x="1634" y="58"/>
                  <a:pt x="1629" y="52"/>
                </a:cubicBezTo>
                <a:cubicBezTo>
                  <a:pt x="1627" y="49"/>
                  <a:pt x="1622" y="43"/>
                  <a:pt x="1630" y="43"/>
                </a:cubicBezTo>
                <a:cubicBezTo>
                  <a:pt x="1636" y="43"/>
                  <a:pt x="1641" y="42"/>
                  <a:pt x="1647" y="43"/>
                </a:cubicBezTo>
                <a:cubicBezTo>
                  <a:pt x="1653" y="43"/>
                  <a:pt x="1658" y="43"/>
                  <a:pt x="1664" y="43"/>
                </a:cubicBezTo>
                <a:cubicBezTo>
                  <a:pt x="1667" y="43"/>
                  <a:pt x="1670" y="43"/>
                  <a:pt x="1673" y="43"/>
                </a:cubicBezTo>
                <a:cubicBezTo>
                  <a:pt x="1679" y="44"/>
                  <a:pt x="1683" y="51"/>
                  <a:pt x="1687" y="56"/>
                </a:cubicBezTo>
                <a:cubicBezTo>
                  <a:pt x="1691" y="62"/>
                  <a:pt x="1695" y="68"/>
                  <a:pt x="1698" y="75"/>
                </a:cubicBezTo>
                <a:cubicBezTo>
                  <a:pt x="1703" y="85"/>
                  <a:pt x="1689" y="82"/>
                  <a:pt x="1683" y="82"/>
                </a:cubicBezTo>
                <a:close/>
                <a:moveTo>
                  <a:pt x="1725" y="37"/>
                </a:moveTo>
                <a:cubicBezTo>
                  <a:pt x="1725" y="37"/>
                  <a:pt x="1726" y="38"/>
                  <a:pt x="1727" y="39"/>
                </a:cubicBezTo>
                <a:cubicBezTo>
                  <a:pt x="1730" y="41"/>
                  <a:pt x="1733" y="42"/>
                  <a:pt x="1736" y="42"/>
                </a:cubicBezTo>
                <a:cubicBezTo>
                  <a:pt x="1736" y="42"/>
                  <a:pt x="1735" y="43"/>
                  <a:pt x="1735" y="43"/>
                </a:cubicBezTo>
                <a:cubicBezTo>
                  <a:pt x="1733" y="44"/>
                  <a:pt x="1733" y="45"/>
                  <a:pt x="1733" y="47"/>
                </a:cubicBezTo>
                <a:cubicBezTo>
                  <a:pt x="1733" y="46"/>
                  <a:pt x="1733" y="46"/>
                  <a:pt x="1732" y="45"/>
                </a:cubicBezTo>
                <a:cubicBezTo>
                  <a:pt x="1729" y="43"/>
                  <a:pt x="1726" y="41"/>
                  <a:pt x="1723" y="40"/>
                </a:cubicBezTo>
                <a:cubicBezTo>
                  <a:pt x="1724" y="39"/>
                  <a:pt x="1724" y="38"/>
                  <a:pt x="1725" y="37"/>
                </a:cubicBezTo>
                <a:close/>
                <a:moveTo>
                  <a:pt x="1685" y="43"/>
                </a:moveTo>
                <a:cubicBezTo>
                  <a:pt x="1685" y="43"/>
                  <a:pt x="1684" y="44"/>
                  <a:pt x="1684" y="45"/>
                </a:cubicBezTo>
                <a:cubicBezTo>
                  <a:pt x="1682" y="42"/>
                  <a:pt x="1679" y="40"/>
                  <a:pt x="1676" y="39"/>
                </a:cubicBezTo>
                <a:cubicBezTo>
                  <a:pt x="1675" y="39"/>
                  <a:pt x="1674" y="39"/>
                  <a:pt x="1673" y="39"/>
                </a:cubicBezTo>
                <a:cubicBezTo>
                  <a:pt x="1674" y="38"/>
                  <a:pt x="1674" y="37"/>
                  <a:pt x="1674" y="36"/>
                </a:cubicBezTo>
                <a:cubicBezTo>
                  <a:pt x="1675" y="36"/>
                  <a:pt x="1676" y="37"/>
                  <a:pt x="1676" y="38"/>
                </a:cubicBezTo>
                <a:cubicBezTo>
                  <a:pt x="1679" y="40"/>
                  <a:pt x="1682" y="41"/>
                  <a:pt x="1686" y="42"/>
                </a:cubicBezTo>
                <a:cubicBezTo>
                  <a:pt x="1686" y="42"/>
                  <a:pt x="1685" y="42"/>
                  <a:pt x="1685" y="43"/>
                </a:cubicBezTo>
                <a:close/>
                <a:moveTo>
                  <a:pt x="1751" y="84"/>
                </a:moveTo>
                <a:cubicBezTo>
                  <a:pt x="1747" y="84"/>
                  <a:pt x="1744" y="84"/>
                  <a:pt x="1741" y="83"/>
                </a:cubicBezTo>
                <a:cubicBezTo>
                  <a:pt x="1740" y="83"/>
                  <a:pt x="1740" y="83"/>
                  <a:pt x="1739" y="83"/>
                </a:cubicBezTo>
                <a:cubicBezTo>
                  <a:pt x="1734" y="83"/>
                  <a:pt x="1729" y="83"/>
                  <a:pt x="1724" y="83"/>
                </a:cubicBezTo>
                <a:cubicBezTo>
                  <a:pt x="1715" y="83"/>
                  <a:pt x="1710" y="79"/>
                  <a:pt x="1705" y="72"/>
                </a:cubicBezTo>
                <a:cubicBezTo>
                  <a:pt x="1700" y="66"/>
                  <a:pt x="1696" y="59"/>
                  <a:pt x="1691" y="52"/>
                </a:cubicBezTo>
                <a:cubicBezTo>
                  <a:pt x="1684" y="42"/>
                  <a:pt x="1704" y="44"/>
                  <a:pt x="1710" y="44"/>
                </a:cubicBezTo>
                <a:cubicBezTo>
                  <a:pt x="1717" y="44"/>
                  <a:pt x="1724" y="43"/>
                  <a:pt x="1729" y="48"/>
                </a:cubicBezTo>
                <a:cubicBezTo>
                  <a:pt x="1734" y="53"/>
                  <a:pt x="1738" y="58"/>
                  <a:pt x="1743" y="63"/>
                </a:cubicBezTo>
                <a:cubicBezTo>
                  <a:pt x="1746" y="66"/>
                  <a:pt x="1761" y="83"/>
                  <a:pt x="1751" y="84"/>
                </a:cubicBezTo>
                <a:close/>
                <a:moveTo>
                  <a:pt x="1796" y="62"/>
                </a:moveTo>
                <a:cubicBezTo>
                  <a:pt x="1797" y="63"/>
                  <a:pt x="1813" y="82"/>
                  <a:pt x="1807" y="84"/>
                </a:cubicBezTo>
                <a:cubicBezTo>
                  <a:pt x="1800" y="87"/>
                  <a:pt x="1792" y="84"/>
                  <a:pt x="1784" y="85"/>
                </a:cubicBezTo>
                <a:cubicBezTo>
                  <a:pt x="1784" y="85"/>
                  <a:pt x="1784" y="85"/>
                  <a:pt x="1783" y="85"/>
                </a:cubicBezTo>
                <a:cubicBezTo>
                  <a:pt x="1778" y="86"/>
                  <a:pt x="1770" y="86"/>
                  <a:pt x="1766" y="81"/>
                </a:cubicBezTo>
                <a:cubicBezTo>
                  <a:pt x="1761" y="76"/>
                  <a:pt x="1756" y="69"/>
                  <a:pt x="1751" y="63"/>
                </a:cubicBezTo>
                <a:cubicBezTo>
                  <a:pt x="1750" y="61"/>
                  <a:pt x="1736" y="46"/>
                  <a:pt x="1741" y="46"/>
                </a:cubicBezTo>
                <a:cubicBezTo>
                  <a:pt x="1747" y="45"/>
                  <a:pt x="1753" y="46"/>
                  <a:pt x="1759" y="46"/>
                </a:cubicBezTo>
                <a:cubicBezTo>
                  <a:pt x="1766" y="45"/>
                  <a:pt x="1773" y="46"/>
                  <a:pt x="1780" y="47"/>
                </a:cubicBezTo>
                <a:cubicBezTo>
                  <a:pt x="1786" y="48"/>
                  <a:pt x="1792" y="58"/>
                  <a:pt x="1796" y="62"/>
                </a:cubicBezTo>
                <a:close/>
                <a:moveTo>
                  <a:pt x="1713" y="7"/>
                </a:moveTo>
                <a:cubicBezTo>
                  <a:pt x="1716" y="7"/>
                  <a:pt x="1720" y="7"/>
                  <a:pt x="1723" y="7"/>
                </a:cubicBezTo>
                <a:cubicBezTo>
                  <a:pt x="1728" y="7"/>
                  <a:pt x="1733" y="7"/>
                  <a:pt x="1739" y="7"/>
                </a:cubicBezTo>
                <a:cubicBezTo>
                  <a:pt x="1739" y="7"/>
                  <a:pt x="1739" y="7"/>
                  <a:pt x="1739" y="7"/>
                </a:cubicBezTo>
                <a:cubicBezTo>
                  <a:pt x="1748" y="5"/>
                  <a:pt x="1758" y="7"/>
                  <a:pt x="1764" y="13"/>
                </a:cubicBezTo>
                <a:cubicBezTo>
                  <a:pt x="1769" y="19"/>
                  <a:pt x="1774" y="25"/>
                  <a:pt x="1777" y="33"/>
                </a:cubicBezTo>
                <a:cubicBezTo>
                  <a:pt x="1779" y="39"/>
                  <a:pt x="1760" y="38"/>
                  <a:pt x="1758" y="38"/>
                </a:cubicBezTo>
                <a:cubicBezTo>
                  <a:pt x="1751" y="38"/>
                  <a:pt x="1744" y="38"/>
                  <a:pt x="1737" y="38"/>
                </a:cubicBezTo>
                <a:cubicBezTo>
                  <a:pt x="1727" y="37"/>
                  <a:pt x="1720" y="25"/>
                  <a:pt x="1716" y="17"/>
                </a:cubicBezTo>
                <a:cubicBezTo>
                  <a:pt x="1715" y="15"/>
                  <a:pt x="1710" y="8"/>
                  <a:pt x="1713" y="7"/>
                </a:cubicBezTo>
                <a:close/>
                <a:moveTo>
                  <a:pt x="1666" y="8"/>
                </a:moveTo>
                <a:cubicBezTo>
                  <a:pt x="1671" y="7"/>
                  <a:pt x="1677" y="7"/>
                  <a:pt x="1682" y="8"/>
                </a:cubicBezTo>
                <a:cubicBezTo>
                  <a:pt x="1682" y="8"/>
                  <a:pt x="1683" y="8"/>
                  <a:pt x="1683" y="8"/>
                </a:cubicBezTo>
                <a:cubicBezTo>
                  <a:pt x="1683" y="8"/>
                  <a:pt x="1683" y="8"/>
                  <a:pt x="1683" y="8"/>
                </a:cubicBezTo>
                <a:cubicBezTo>
                  <a:pt x="1683" y="8"/>
                  <a:pt x="1683" y="8"/>
                  <a:pt x="1683" y="8"/>
                </a:cubicBezTo>
                <a:cubicBezTo>
                  <a:pt x="1683" y="8"/>
                  <a:pt x="1683" y="8"/>
                  <a:pt x="1683" y="8"/>
                </a:cubicBezTo>
                <a:cubicBezTo>
                  <a:pt x="1687" y="8"/>
                  <a:pt x="1690" y="8"/>
                  <a:pt x="1694" y="8"/>
                </a:cubicBezTo>
                <a:cubicBezTo>
                  <a:pt x="1702" y="8"/>
                  <a:pt x="1706" y="12"/>
                  <a:pt x="1710" y="19"/>
                </a:cubicBezTo>
                <a:cubicBezTo>
                  <a:pt x="1713" y="24"/>
                  <a:pt x="1717" y="28"/>
                  <a:pt x="1720" y="34"/>
                </a:cubicBezTo>
                <a:cubicBezTo>
                  <a:pt x="1722" y="39"/>
                  <a:pt x="1703" y="38"/>
                  <a:pt x="1700" y="38"/>
                </a:cubicBezTo>
                <a:cubicBezTo>
                  <a:pt x="1694" y="38"/>
                  <a:pt x="1689" y="37"/>
                  <a:pt x="1683" y="37"/>
                </a:cubicBezTo>
                <a:cubicBezTo>
                  <a:pt x="1677" y="36"/>
                  <a:pt x="1672" y="24"/>
                  <a:pt x="1669" y="19"/>
                </a:cubicBezTo>
                <a:cubicBezTo>
                  <a:pt x="1668" y="18"/>
                  <a:pt x="1667" y="16"/>
                  <a:pt x="1666" y="15"/>
                </a:cubicBezTo>
                <a:cubicBezTo>
                  <a:pt x="1662" y="11"/>
                  <a:pt x="1659" y="8"/>
                  <a:pt x="1666" y="8"/>
                </a:cubicBezTo>
                <a:close/>
                <a:moveTo>
                  <a:pt x="1612" y="9"/>
                </a:moveTo>
                <a:cubicBezTo>
                  <a:pt x="1614" y="9"/>
                  <a:pt x="1617" y="9"/>
                  <a:pt x="1619" y="9"/>
                </a:cubicBezTo>
                <a:cubicBezTo>
                  <a:pt x="1624" y="8"/>
                  <a:pt x="1629" y="8"/>
                  <a:pt x="1634" y="9"/>
                </a:cubicBezTo>
                <a:cubicBezTo>
                  <a:pt x="1634" y="9"/>
                  <a:pt x="1634" y="9"/>
                  <a:pt x="1635" y="8"/>
                </a:cubicBezTo>
                <a:cubicBezTo>
                  <a:pt x="1637" y="9"/>
                  <a:pt x="1640" y="9"/>
                  <a:pt x="1642" y="9"/>
                </a:cubicBezTo>
                <a:cubicBezTo>
                  <a:pt x="1650" y="9"/>
                  <a:pt x="1656" y="12"/>
                  <a:pt x="1661" y="18"/>
                </a:cubicBezTo>
                <a:cubicBezTo>
                  <a:pt x="1665" y="23"/>
                  <a:pt x="1675" y="36"/>
                  <a:pt x="1663" y="37"/>
                </a:cubicBezTo>
                <a:cubicBezTo>
                  <a:pt x="1657" y="37"/>
                  <a:pt x="1650" y="36"/>
                  <a:pt x="1644" y="36"/>
                </a:cubicBezTo>
                <a:cubicBezTo>
                  <a:pt x="1639" y="36"/>
                  <a:pt x="1633" y="36"/>
                  <a:pt x="1628" y="36"/>
                </a:cubicBezTo>
                <a:cubicBezTo>
                  <a:pt x="1620" y="36"/>
                  <a:pt x="1614" y="22"/>
                  <a:pt x="1611" y="16"/>
                </a:cubicBezTo>
                <a:cubicBezTo>
                  <a:pt x="1610" y="14"/>
                  <a:pt x="1609" y="12"/>
                  <a:pt x="1608" y="10"/>
                </a:cubicBezTo>
                <a:cubicBezTo>
                  <a:pt x="1609" y="11"/>
                  <a:pt x="1610" y="10"/>
                  <a:pt x="1612" y="9"/>
                </a:cubicBezTo>
                <a:close/>
                <a:moveTo>
                  <a:pt x="1622" y="39"/>
                </a:moveTo>
                <a:cubicBezTo>
                  <a:pt x="1623" y="39"/>
                  <a:pt x="1623" y="39"/>
                  <a:pt x="1624" y="40"/>
                </a:cubicBezTo>
                <a:cubicBezTo>
                  <a:pt x="1623" y="40"/>
                  <a:pt x="1621" y="41"/>
                  <a:pt x="1621" y="43"/>
                </a:cubicBezTo>
                <a:cubicBezTo>
                  <a:pt x="1621" y="43"/>
                  <a:pt x="1621" y="43"/>
                  <a:pt x="1621" y="43"/>
                </a:cubicBezTo>
                <a:cubicBezTo>
                  <a:pt x="1620" y="43"/>
                  <a:pt x="1620" y="42"/>
                  <a:pt x="1619" y="42"/>
                </a:cubicBezTo>
                <a:cubicBezTo>
                  <a:pt x="1618" y="41"/>
                  <a:pt x="1617" y="41"/>
                  <a:pt x="1616" y="40"/>
                </a:cubicBezTo>
                <a:cubicBezTo>
                  <a:pt x="1617" y="40"/>
                  <a:pt x="1617" y="40"/>
                  <a:pt x="1617" y="40"/>
                </a:cubicBezTo>
                <a:cubicBezTo>
                  <a:pt x="1618" y="39"/>
                  <a:pt x="1619" y="37"/>
                  <a:pt x="1619" y="36"/>
                </a:cubicBezTo>
                <a:cubicBezTo>
                  <a:pt x="1620" y="37"/>
                  <a:pt x="1621" y="38"/>
                  <a:pt x="1622" y="39"/>
                </a:cubicBezTo>
                <a:close/>
                <a:moveTo>
                  <a:pt x="1565" y="7"/>
                </a:moveTo>
                <a:cubicBezTo>
                  <a:pt x="1570" y="7"/>
                  <a:pt x="1577" y="6"/>
                  <a:pt x="1582" y="7"/>
                </a:cubicBezTo>
                <a:cubicBezTo>
                  <a:pt x="1583" y="7"/>
                  <a:pt x="1583" y="7"/>
                  <a:pt x="1583" y="7"/>
                </a:cubicBezTo>
                <a:cubicBezTo>
                  <a:pt x="1593" y="6"/>
                  <a:pt x="1597" y="12"/>
                  <a:pt x="1603" y="18"/>
                </a:cubicBezTo>
                <a:cubicBezTo>
                  <a:pt x="1607" y="22"/>
                  <a:pt x="1610" y="28"/>
                  <a:pt x="1612" y="33"/>
                </a:cubicBezTo>
                <a:cubicBezTo>
                  <a:pt x="1613" y="35"/>
                  <a:pt x="1615" y="36"/>
                  <a:pt x="1612" y="37"/>
                </a:cubicBezTo>
                <a:cubicBezTo>
                  <a:pt x="1609" y="38"/>
                  <a:pt x="1605" y="38"/>
                  <a:pt x="1602" y="38"/>
                </a:cubicBezTo>
                <a:cubicBezTo>
                  <a:pt x="1596" y="39"/>
                  <a:pt x="1590" y="38"/>
                  <a:pt x="1585" y="38"/>
                </a:cubicBezTo>
                <a:cubicBezTo>
                  <a:pt x="1574" y="37"/>
                  <a:pt x="1571" y="28"/>
                  <a:pt x="1566" y="20"/>
                </a:cubicBezTo>
                <a:cubicBezTo>
                  <a:pt x="1564" y="15"/>
                  <a:pt x="1558" y="8"/>
                  <a:pt x="1565" y="7"/>
                </a:cubicBezTo>
                <a:close/>
                <a:moveTo>
                  <a:pt x="1513" y="7"/>
                </a:moveTo>
                <a:cubicBezTo>
                  <a:pt x="1519" y="7"/>
                  <a:pt x="1526" y="7"/>
                  <a:pt x="1533" y="7"/>
                </a:cubicBezTo>
                <a:cubicBezTo>
                  <a:pt x="1534" y="8"/>
                  <a:pt x="1534" y="7"/>
                  <a:pt x="1534" y="7"/>
                </a:cubicBezTo>
                <a:cubicBezTo>
                  <a:pt x="1544" y="7"/>
                  <a:pt x="1551" y="6"/>
                  <a:pt x="1557" y="16"/>
                </a:cubicBezTo>
                <a:cubicBezTo>
                  <a:pt x="1560" y="21"/>
                  <a:pt x="1563" y="27"/>
                  <a:pt x="1565" y="33"/>
                </a:cubicBezTo>
                <a:cubicBezTo>
                  <a:pt x="1567" y="39"/>
                  <a:pt x="1553" y="37"/>
                  <a:pt x="1550" y="38"/>
                </a:cubicBezTo>
                <a:cubicBezTo>
                  <a:pt x="1542" y="38"/>
                  <a:pt x="1534" y="38"/>
                  <a:pt x="1527" y="38"/>
                </a:cubicBezTo>
                <a:cubicBezTo>
                  <a:pt x="1521" y="38"/>
                  <a:pt x="1517" y="38"/>
                  <a:pt x="1513" y="33"/>
                </a:cubicBezTo>
                <a:cubicBezTo>
                  <a:pt x="1511" y="29"/>
                  <a:pt x="1510" y="24"/>
                  <a:pt x="1508" y="19"/>
                </a:cubicBezTo>
                <a:cubicBezTo>
                  <a:pt x="1507" y="16"/>
                  <a:pt x="1506" y="13"/>
                  <a:pt x="1505" y="9"/>
                </a:cubicBezTo>
                <a:cubicBezTo>
                  <a:pt x="1504" y="7"/>
                  <a:pt x="1511" y="7"/>
                  <a:pt x="1513" y="7"/>
                </a:cubicBezTo>
                <a:close/>
                <a:moveTo>
                  <a:pt x="1460" y="7"/>
                </a:moveTo>
                <a:cubicBezTo>
                  <a:pt x="1466" y="7"/>
                  <a:pt x="1472" y="8"/>
                  <a:pt x="1478" y="8"/>
                </a:cubicBezTo>
                <a:cubicBezTo>
                  <a:pt x="1478" y="8"/>
                  <a:pt x="1478" y="8"/>
                  <a:pt x="1479" y="8"/>
                </a:cubicBezTo>
                <a:cubicBezTo>
                  <a:pt x="1481" y="8"/>
                  <a:pt x="1484" y="7"/>
                  <a:pt x="1486" y="7"/>
                </a:cubicBezTo>
                <a:cubicBezTo>
                  <a:pt x="1493" y="8"/>
                  <a:pt x="1496" y="9"/>
                  <a:pt x="1499" y="15"/>
                </a:cubicBezTo>
                <a:cubicBezTo>
                  <a:pt x="1501" y="20"/>
                  <a:pt x="1504" y="24"/>
                  <a:pt x="1506" y="29"/>
                </a:cubicBezTo>
                <a:cubicBezTo>
                  <a:pt x="1508" y="34"/>
                  <a:pt x="1506" y="36"/>
                  <a:pt x="1502" y="37"/>
                </a:cubicBezTo>
                <a:cubicBezTo>
                  <a:pt x="1500" y="37"/>
                  <a:pt x="1498" y="37"/>
                  <a:pt x="1496" y="37"/>
                </a:cubicBezTo>
                <a:cubicBezTo>
                  <a:pt x="1495" y="37"/>
                  <a:pt x="1494" y="37"/>
                  <a:pt x="1492" y="37"/>
                </a:cubicBezTo>
                <a:cubicBezTo>
                  <a:pt x="1486" y="38"/>
                  <a:pt x="1480" y="37"/>
                  <a:pt x="1473" y="37"/>
                </a:cubicBezTo>
                <a:cubicBezTo>
                  <a:pt x="1465" y="37"/>
                  <a:pt x="1462" y="33"/>
                  <a:pt x="1459" y="26"/>
                </a:cubicBezTo>
                <a:cubicBezTo>
                  <a:pt x="1456" y="20"/>
                  <a:pt x="1448" y="8"/>
                  <a:pt x="1460" y="7"/>
                </a:cubicBezTo>
                <a:close/>
                <a:moveTo>
                  <a:pt x="1393" y="7"/>
                </a:moveTo>
                <a:cubicBezTo>
                  <a:pt x="1396" y="6"/>
                  <a:pt x="1399" y="6"/>
                  <a:pt x="1403" y="6"/>
                </a:cubicBezTo>
                <a:cubicBezTo>
                  <a:pt x="1408" y="6"/>
                  <a:pt x="1414" y="6"/>
                  <a:pt x="1420" y="7"/>
                </a:cubicBezTo>
                <a:cubicBezTo>
                  <a:pt x="1420" y="7"/>
                  <a:pt x="1420" y="7"/>
                  <a:pt x="1420" y="7"/>
                </a:cubicBezTo>
                <a:cubicBezTo>
                  <a:pt x="1420" y="7"/>
                  <a:pt x="1420" y="7"/>
                  <a:pt x="1421" y="7"/>
                </a:cubicBezTo>
                <a:cubicBezTo>
                  <a:pt x="1421" y="7"/>
                  <a:pt x="1422" y="7"/>
                  <a:pt x="1422" y="7"/>
                </a:cubicBezTo>
                <a:cubicBezTo>
                  <a:pt x="1424" y="7"/>
                  <a:pt x="1426" y="7"/>
                  <a:pt x="1429" y="7"/>
                </a:cubicBezTo>
                <a:cubicBezTo>
                  <a:pt x="1435" y="7"/>
                  <a:pt x="1441" y="7"/>
                  <a:pt x="1445" y="13"/>
                </a:cubicBezTo>
                <a:cubicBezTo>
                  <a:pt x="1448" y="18"/>
                  <a:pt x="1450" y="23"/>
                  <a:pt x="1452" y="28"/>
                </a:cubicBezTo>
                <a:cubicBezTo>
                  <a:pt x="1453" y="33"/>
                  <a:pt x="1456" y="38"/>
                  <a:pt x="1450" y="39"/>
                </a:cubicBezTo>
                <a:cubicBezTo>
                  <a:pt x="1444" y="39"/>
                  <a:pt x="1438" y="39"/>
                  <a:pt x="1432" y="39"/>
                </a:cubicBezTo>
                <a:cubicBezTo>
                  <a:pt x="1425" y="39"/>
                  <a:pt x="1418" y="39"/>
                  <a:pt x="1411" y="39"/>
                </a:cubicBezTo>
                <a:cubicBezTo>
                  <a:pt x="1399" y="38"/>
                  <a:pt x="1397" y="29"/>
                  <a:pt x="1394" y="18"/>
                </a:cubicBezTo>
                <a:cubicBezTo>
                  <a:pt x="1394" y="17"/>
                  <a:pt x="1390" y="7"/>
                  <a:pt x="1393" y="7"/>
                </a:cubicBezTo>
                <a:close/>
                <a:moveTo>
                  <a:pt x="1347" y="7"/>
                </a:moveTo>
                <a:cubicBezTo>
                  <a:pt x="1353" y="8"/>
                  <a:pt x="1359" y="8"/>
                  <a:pt x="1366" y="8"/>
                </a:cubicBezTo>
                <a:cubicBezTo>
                  <a:pt x="1366" y="8"/>
                  <a:pt x="1373" y="8"/>
                  <a:pt x="1376" y="8"/>
                </a:cubicBezTo>
                <a:cubicBezTo>
                  <a:pt x="1383" y="8"/>
                  <a:pt x="1387" y="20"/>
                  <a:pt x="1389" y="26"/>
                </a:cubicBezTo>
                <a:cubicBezTo>
                  <a:pt x="1391" y="28"/>
                  <a:pt x="1391" y="31"/>
                  <a:pt x="1392" y="34"/>
                </a:cubicBezTo>
                <a:cubicBezTo>
                  <a:pt x="1393" y="38"/>
                  <a:pt x="1393" y="38"/>
                  <a:pt x="1389" y="39"/>
                </a:cubicBezTo>
                <a:cubicBezTo>
                  <a:pt x="1384" y="40"/>
                  <a:pt x="1378" y="39"/>
                  <a:pt x="1373" y="40"/>
                </a:cubicBezTo>
                <a:cubicBezTo>
                  <a:pt x="1366" y="40"/>
                  <a:pt x="1359" y="39"/>
                  <a:pt x="1353" y="39"/>
                </a:cubicBezTo>
                <a:cubicBezTo>
                  <a:pt x="1341" y="38"/>
                  <a:pt x="1340" y="27"/>
                  <a:pt x="1337" y="18"/>
                </a:cubicBezTo>
                <a:cubicBezTo>
                  <a:pt x="1336" y="15"/>
                  <a:pt x="1336" y="12"/>
                  <a:pt x="1335" y="10"/>
                </a:cubicBezTo>
                <a:cubicBezTo>
                  <a:pt x="1334" y="6"/>
                  <a:pt x="1345" y="7"/>
                  <a:pt x="1347" y="7"/>
                </a:cubicBezTo>
                <a:close/>
                <a:moveTo>
                  <a:pt x="1294" y="8"/>
                </a:moveTo>
                <a:cubicBezTo>
                  <a:pt x="1297" y="8"/>
                  <a:pt x="1300" y="8"/>
                  <a:pt x="1303" y="8"/>
                </a:cubicBezTo>
                <a:cubicBezTo>
                  <a:pt x="1303" y="8"/>
                  <a:pt x="1303" y="8"/>
                  <a:pt x="1304" y="8"/>
                </a:cubicBezTo>
                <a:cubicBezTo>
                  <a:pt x="1304" y="8"/>
                  <a:pt x="1305" y="8"/>
                  <a:pt x="1306" y="8"/>
                </a:cubicBezTo>
                <a:cubicBezTo>
                  <a:pt x="1306" y="8"/>
                  <a:pt x="1306" y="8"/>
                  <a:pt x="1306" y="8"/>
                </a:cubicBezTo>
                <a:cubicBezTo>
                  <a:pt x="1307" y="8"/>
                  <a:pt x="1307" y="8"/>
                  <a:pt x="1307" y="8"/>
                </a:cubicBezTo>
                <a:cubicBezTo>
                  <a:pt x="1311" y="8"/>
                  <a:pt x="1316" y="8"/>
                  <a:pt x="1320" y="8"/>
                </a:cubicBezTo>
                <a:cubicBezTo>
                  <a:pt x="1331" y="9"/>
                  <a:pt x="1331" y="18"/>
                  <a:pt x="1333" y="27"/>
                </a:cubicBezTo>
                <a:cubicBezTo>
                  <a:pt x="1334" y="29"/>
                  <a:pt x="1337" y="37"/>
                  <a:pt x="1333" y="37"/>
                </a:cubicBezTo>
                <a:cubicBezTo>
                  <a:pt x="1330" y="38"/>
                  <a:pt x="1326" y="38"/>
                  <a:pt x="1323" y="38"/>
                </a:cubicBezTo>
                <a:cubicBezTo>
                  <a:pt x="1317" y="38"/>
                  <a:pt x="1310" y="38"/>
                  <a:pt x="1303" y="38"/>
                </a:cubicBezTo>
                <a:cubicBezTo>
                  <a:pt x="1298" y="38"/>
                  <a:pt x="1293" y="38"/>
                  <a:pt x="1288" y="39"/>
                </a:cubicBezTo>
                <a:cubicBezTo>
                  <a:pt x="1283" y="39"/>
                  <a:pt x="1282" y="16"/>
                  <a:pt x="1281" y="14"/>
                </a:cubicBezTo>
                <a:cubicBezTo>
                  <a:pt x="1281" y="6"/>
                  <a:pt x="1289" y="8"/>
                  <a:pt x="1294" y="8"/>
                </a:cubicBezTo>
                <a:close/>
                <a:moveTo>
                  <a:pt x="1282" y="40"/>
                </a:moveTo>
                <a:cubicBezTo>
                  <a:pt x="1283" y="41"/>
                  <a:pt x="1284" y="42"/>
                  <a:pt x="1286" y="43"/>
                </a:cubicBezTo>
                <a:cubicBezTo>
                  <a:pt x="1286" y="43"/>
                  <a:pt x="1286" y="43"/>
                  <a:pt x="1286" y="43"/>
                </a:cubicBezTo>
                <a:cubicBezTo>
                  <a:pt x="1285" y="44"/>
                  <a:pt x="1284" y="45"/>
                  <a:pt x="1283" y="46"/>
                </a:cubicBezTo>
                <a:cubicBezTo>
                  <a:pt x="1283" y="45"/>
                  <a:pt x="1283" y="45"/>
                  <a:pt x="1283" y="44"/>
                </a:cubicBezTo>
                <a:cubicBezTo>
                  <a:pt x="1281" y="42"/>
                  <a:pt x="1279" y="41"/>
                  <a:pt x="1276" y="41"/>
                </a:cubicBezTo>
                <a:cubicBezTo>
                  <a:pt x="1277" y="41"/>
                  <a:pt x="1277" y="40"/>
                  <a:pt x="1278" y="40"/>
                </a:cubicBezTo>
                <a:cubicBezTo>
                  <a:pt x="1279" y="39"/>
                  <a:pt x="1280" y="38"/>
                  <a:pt x="1281" y="36"/>
                </a:cubicBezTo>
                <a:cubicBezTo>
                  <a:pt x="1281" y="37"/>
                  <a:pt x="1281" y="38"/>
                  <a:pt x="1282" y="40"/>
                </a:cubicBezTo>
                <a:close/>
                <a:moveTo>
                  <a:pt x="1232" y="8"/>
                </a:moveTo>
                <a:cubicBezTo>
                  <a:pt x="1238" y="8"/>
                  <a:pt x="1244" y="8"/>
                  <a:pt x="1249" y="7"/>
                </a:cubicBezTo>
                <a:cubicBezTo>
                  <a:pt x="1250" y="7"/>
                  <a:pt x="1250" y="7"/>
                  <a:pt x="1250" y="7"/>
                </a:cubicBezTo>
                <a:cubicBezTo>
                  <a:pt x="1258" y="6"/>
                  <a:pt x="1273" y="6"/>
                  <a:pt x="1275" y="14"/>
                </a:cubicBezTo>
                <a:cubicBezTo>
                  <a:pt x="1276" y="17"/>
                  <a:pt x="1279" y="36"/>
                  <a:pt x="1274" y="37"/>
                </a:cubicBezTo>
                <a:cubicBezTo>
                  <a:pt x="1269" y="39"/>
                  <a:pt x="1262" y="39"/>
                  <a:pt x="1256" y="38"/>
                </a:cubicBezTo>
                <a:cubicBezTo>
                  <a:pt x="1251" y="38"/>
                  <a:pt x="1245" y="39"/>
                  <a:pt x="1240" y="38"/>
                </a:cubicBezTo>
                <a:cubicBezTo>
                  <a:pt x="1236" y="38"/>
                  <a:pt x="1230" y="39"/>
                  <a:pt x="1229" y="35"/>
                </a:cubicBezTo>
                <a:cubicBezTo>
                  <a:pt x="1228" y="32"/>
                  <a:pt x="1228" y="29"/>
                  <a:pt x="1227" y="25"/>
                </a:cubicBezTo>
                <a:cubicBezTo>
                  <a:pt x="1226" y="18"/>
                  <a:pt x="1221" y="8"/>
                  <a:pt x="1232" y="8"/>
                </a:cubicBezTo>
                <a:close/>
                <a:moveTo>
                  <a:pt x="1180" y="8"/>
                </a:moveTo>
                <a:cubicBezTo>
                  <a:pt x="1185" y="8"/>
                  <a:pt x="1191" y="8"/>
                  <a:pt x="1197" y="8"/>
                </a:cubicBezTo>
                <a:cubicBezTo>
                  <a:pt x="1197" y="8"/>
                  <a:pt x="1197" y="8"/>
                  <a:pt x="1197" y="8"/>
                </a:cubicBezTo>
                <a:cubicBezTo>
                  <a:pt x="1197" y="8"/>
                  <a:pt x="1197" y="8"/>
                  <a:pt x="1197" y="8"/>
                </a:cubicBezTo>
                <a:cubicBezTo>
                  <a:pt x="1202" y="8"/>
                  <a:pt x="1207" y="8"/>
                  <a:pt x="1212" y="8"/>
                </a:cubicBezTo>
                <a:cubicBezTo>
                  <a:pt x="1219" y="8"/>
                  <a:pt x="1218" y="10"/>
                  <a:pt x="1219" y="15"/>
                </a:cubicBezTo>
                <a:cubicBezTo>
                  <a:pt x="1219" y="19"/>
                  <a:pt x="1220" y="22"/>
                  <a:pt x="1220" y="26"/>
                </a:cubicBezTo>
                <a:cubicBezTo>
                  <a:pt x="1221" y="35"/>
                  <a:pt x="1222" y="38"/>
                  <a:pt x="1212" y="39"/>
                </a:cubicBezTo>
                <a:cubicBezTo>
                  <a:pt x="1205" y="40"/>
                  <a:pt x="1198" y="40"/>
                  <a:pt x="1192" y="40"/>
                </a:cubicBezTo>
                <a:cubicBezTo>
                  <a:pt x="1188" y="40"/>
                  <a:pt x="1174" y="42"/>
                  <a:pt x="1173" y="36"/>
                </a:cubicBezTo>
                <a:cubicBezTo>
                  <a:pt x="1172" y="32"/>
                  <a:pt x="1172" y="27"/>
                  <a:pt x="1172" y="23"/>
                </a:cubicBezTo>
                <a:cubicBezTo>
                  <a:pt x="1171" y="15"/>
                  <a:pt x="1171" y="9"/>
                  <a:pt x="1180" y="8"/>
                </a:cubicBezTo>
                <a:close/>
                <a:moveTo>
                  <a:pt x="1169" y="38"/>
                </a:moveTo>
                <a:cubicBezTo>
                  <a:pt x="1169" y="38"/>
                  <a:pt x="1169" y="39"/>
                  <a:pt x="1169" y="39"/>
                </a:cubicBezTo>
                <a:cubicBezTo>
                  <a:pt x="1170" y="41"/>
                  <a:pt x="1172" y="42"/>
                  <a:pt x="1174" y="43"/>
                </a:cubicBezTo>
                <a:cubicBezTo>
                  <a:pt x="1174" y="43"/>
                  <a:pt x="1173" y="43"/>
                  <a:pt x="1172" y="44"/>
                </a:cubicBezTo>
                <a:cubicBezTo>
                  <a:pt x="1172" y="44"/>
                  <a:pt x="1171" y="45"/>
                  <a:pt x="1171" y="45"/>
                </a:cubicBezTo>
                <a:cubicBezTo>
                  <a:pt x="1171" y="45"/>
                  <a:pt x="1171" y="45"/>
                  <a:pt x="1170" y="44"/>
                </a:cubicBezTo>
                <a:cubicBezTo>
                  <a:pt x="1169" y="43"/>
                  <a:pt x="1168" y="42"/>
                  <a:pt x="1166" y="41"/>
                </a:cubicBezTo>
                <a:cubicBezTo>
                  <a:pt x="1167" y="40"/>
                  <a:pt x="1168" y="39"/>
                  <a:pt x="1169" y="38"/>
                </a:cubicBezTo>
                <a:close/>
                <a:moveTo>
                  <a:pt x="1120" y="15"/>
                </a:moveTo>
                <a:cubicBezTo>
                  <a:pt x="1121" y="12"/>
                  <a:pt x="1120" y="7"/>
                  <a:pt x="1125" y="7"/>
                </a:cubicBezTo>
                <a:cubicBezTo>
                  <a:pt x="1129" y="7"/>
                  <a:pt x="1132" y="7"/>
                  <a:pt x="1135" y="7"/>
                </a:cubicBezTo>
                <a:cubicBezTo>
                  <a:pt x="1138" y="7"/>
                  <a:pt x="1142" y="6"/>
                  <a:pt x="1145" y="7"/>
                </a:cubicBezTo>
                <a:cubicBezTo>
                  <a:pt x="1145" y="7"/>
                  <a:pt x="1145" y="7"/>
                  <a:pt x="1146" y="7"/>
                </a:cubicBezTo>
                <a:cubicBezTo>
                  <a:pt x="1146" y="7"/>
                  <a:pt x="1146" y="7"/>
                  <a:pt x="1146" y="7"/>
                </a:cubicBezTo>
                <a:cubicBezTo>
                  <a:pt x="1151" y="7"/>
                  <a:pt x="1155" y="7"/>
                  <a:pt x="1160" y="7"/>
                </a:cubicBezTo>
                <a:cubicBezTo>
                  <a:pt x="1167" y="8"/>
                  <a:pt x="1165" y="19"/>
                  <a:pt x="1165" y="24"/>
                </a:cubicBezTo>
                <a:cubicBezTo>
                  <a:pt x="1165" y="27"/>
                  <a:pt x="1165" y="30"/>
                  <a:pt x="1165" y="33"/>
                </a:cubicBezTo>
                <a:cubicBezTo>
                  <a:pt x="1165" y="40"/>
                  <a:pt x="1158" y="39"/>
                  <a:pt x="1153" y="39"/>
                </a:cubicBezTo>
                <a:cubicBezTo>
                  <a:pt x="1147" y="39"/>
                  <a:pt x="1141" y="39"/>
                  <a:pt x="1136" y="39"/>
                </a:cubicBezTo>
                <a:cubicBezTo>
                  <a:pt x="1127" y="39"/>
                  <a:pt x="1121" y="38"/>
                  <a:pt x="1121" y="28"/>
                </a:cubicBezTo>
                <a:cubicBezTo>
                  <a:pt x="1120" y="23"/>
                  <a:pt x="1120" y="19"/>
                  <a:pt x="1120" y="15"/>
                </a:cubicBezTo>
                <a:close/>
                <a:moveTo>
                  <a:pt x="1115" y="40"/>
                </a:moveTo>
                <a:cubicBezTo>
                  <a:pt x="1117" y="40"/>
                  <a:pt x="1118" y="39"/>
                  <a:pt x="1119" y="38"/>
                </a:cubicBezTo>
                <a:cubicBezTo>
                  <a:pt x="1119" y="39"/>
                  <a:pt x="1120" y="41"/>
                  <a:pt x="1122" y="41"/>
                </a:cubicBezTo>
                <a:cubicBezTo>
                  <a:pt x="1121" y="42"/>
                  <a:pt x="1119" y="42"/>
                  <a:pt x="1119" y="43"/>
                </a:cubicBezTo>
                <a:cubicBezTo>
                  <a:pt x="1118" y="44"/>
                  <a:pt x="1117" y="44"/>
                  <a:pt x="1117" y="45"/>
                </a:cubicBezTo>
                <a:cubicBezTo>
                  <a:pt x="1116" y="44"/>
                  <a:pt x="1115" y="43"/>
                  <a:pt x="1114" y="43"/>
                </a:cubicBezTo>
                <a:cubicBezTo>
                  <a:pt x="1108" y="42"/>
                  <a:pt x="1103" y="41"/>
                  <a:pt x="1098" y="41"/>
                </a:cubicBezTo>
                <a:cubicBezTo>
                  <a:pt x="1104" y="41"/>
                  <a:pt x="1110" y="41"/>
                  <a:pt x="1115" y="40"/>
                </a:cubicBezTo>
                <a:close/>
                <a:moveTo>
                  <a:pt x="1073" y="10"/>
                </a:moveTo>
                <a:cubicBezTo>
                  <a:pt x="1080" y="10"/>
                  <a:pt x="1087" y="9"/>
                  <a:pt x="1095" y="9"/>
                </a:cubicBezTo>
                <a:cubicBezTo>
                  <a:pt x="1095" y="9"/>
                  <a:pt x="1095" y="9"/>
                  <a:pt x="1095" y="9"/>
                </a:cubicBezTo>
                <a:cubicBezTo>
                  <a:pt x="1095" y="9"/>
                  <a:pt x="1095" y="9"/>
                  <a:pt x="1096" y="9"/>
                </a:cubicBezTo>
                <a:cubicBezTo>
                  <a:pt x="1099" y="8"/>
                  <a:pt x="1104" y="8"/>
                  <a:pt x="1108" y="9"/>
                </a:cubicBezTo>
                <a:cubicBezTo>
                  <a:pt x="1115" y="10"/>
                  <a:pt x="1115" y="16"/>
                  <a:pt x="1115" y="22"/>
                </a:cubicBezTo>
                <a:cubicBezTo>
                  <a:pt x="1115" y="29"/>
                  <a:pt x="1118" y="36"/>
                  <a:pt x="1108" y="37"/>
                </a:cubicBezTo>
                <a:cubicBezTo>
                  <a:pt x="1103" y="37"/>
                  <a:pt x="1098" y="37"/>
                  <a:pt x="1093" y="37"/>
                </a:cubicBezTo>
                <a:cubicBezTo>
                  <a:pt x="1088" y="37"/>
                  <a:pt x="1082" y="38"/>
                  <a:pt x="1077" y="38"/>
                </a:cubicBezTo>
                <a:cubicBezTo>
                  <a:pt x="1069" y="39"/>
                  <a:pt x="1069" y="30"/>
                  <a:pt x="1069" y="25"/>
                </a:cubicBezTo>
                <a:cubicBezTo>
                  <a:pt x="1069" y="20"/>
                  <a:pt x="1067" y="10"/>
                  <a:pt x="1073" y="10"/>
                </a:cubicBezTo>
                <a:close/>
                <a:moveTo>
                  <a:pt x="1070" y="41"/>
                </a:moveTo>
                <a:cubicBezTo>
                  <a:pt x="1071" y="41"/>
                  <a:pt x="1071" y="41"/>
                  <a:pt x="1071" y="42"/>
                </a:cubicBezTo>
                <a:cubicBezTo>
                  <a:pt x="1069" y="42"/>
                  <a:pt x="1067" y="43"/>
                  <a:pt x="1066" y="44"/>
                </a:cubicBezTo>
                <a:cubicBezTo>
                  <a:pt x="1066" y="43"/>
                  <a:pt x="1065" y="42"/>
                  <a:pt x="1064" y="41"/>
                </a:cubicBezTo>
                <a:cubicBezTo>
                  <a:pt x="1064" y="41"/>
                  <a:pt x="1063" y="40"/>
                  <a:pt x="1063" y="40"/>
                </a:cubicBezTo>
                <a:cubicBezTo>
                  <a:pt x="1065" y="40"/>
                  <a:pt x="1066" y="39"/>
                  <a:pt x="1067" y="37"/>
                </a:cubicBezTo>
                <a:cubicBezTo>
                  <a:pt x="1067" y="39"/>
                  <a:pt x="1068" y="40"/>
                  <a:pt x="1070" y="41"/>
                </a:cubicBezTo>
                <a:close/>
                <a:moveTo>
                  <a:pt x="1017" y="9"/>
                </a:moveTo>
                <a:cubicBezTo>
                  <a:pt x="1021" y="9"/>
                  <a:pt x="1026" y="9"/>
                  <a:pt x="1030" y="9"/>
                </a:cubicBezTo>
                <a:cubicBezTo>
                  <a:pt x="1033" y="9"/>
                  <a:pt x="1035" y="9"/>
                  <a:pt x="1038" y="9"/>
                </a:cubicBezTo>
                <a:cubicBezTo>
                  <a:pt x="1038" y="9"/>
                  <a:pt x="1038" y="9"/>
                  <a:pt x="1039" y="9"/>
                </a:cubicBezTo>
                <a:cubicBezTo>
                  <a:pt x="1039" y="9"/>
                  <a:pt x="1039" y="9"/>
                  <a:pt x="1039" y="9"/>
                </a:cubicBezTo>
                <a:cubicBezTo>
                  <a:pt x="1039" y="9"/>
                  <a:pt x="1039" y="9"/>
                  <a:pt x="1039" y="9"/>
                </a:cubicBezTo>
                <a:cubicBezTo>
                  <a:pt x="1039" y="9"/>
                  <a:pt x="1039" y="9"/>
                  <a:pt x="1039" y="9"/>
                </a:cubicBezTo>
                <a:cubicBezTo>
                  <a:pt x="1039" y="9"/>
                  <a:pt x="1040" y="9"/>
                  <a:pt x="1040" y="9"/>
                </a:cubicBezTo>
                <a:cubicBezTo>
                  <a:pt x="1040" y="9"/>
                  <a:pt x="1040" y="9"/>
                  <a:pt x="1040" y="9"/>
                </a:cubicBezTo>
                <a:cubicBezTo>
                  <a:pt x="1042" y="9"/>
                  <a:pt x="1045" y="9"/>
                  <a:pt x="1047" y="9"/>
                </a:cubicBezTo>
                <a:cubicBezTo>
                  <a:pt x="1049" y="9"/>
                  <a:pt x="1052" y="9"/>
                  <a:pt x="1054" y="10"/>
                </a:cubicBezTo>
                <a:cubicBezTo>
                  <a:pt x="1064" y="10"/>
                  <a:pt x="1063" y="20"/>
                  <a:pt x="1063" y="27"/>
                </a:cubicBezTo>
                <a:cubicBezTo>
                  <a:pt x="1063" y="35"/>
                  <a:pt x="1063" y="36"/>
                  <a:pt x="1056" y="37"/>
                </a:cubicBezTo>
                <a:cubicBezTo>
                  <a:pt x="1050" y="37"/>
                  <a:pt x="1045" y="37"/>
                  <a:pt x="1040" y="38"/>
                </a:cubicBezTo>
                <a:cubicBezTo>
                  <a:pt x="1034" y="38"/>
                  <a:pt x="1028" y="37"/>
                  <a:pt x="1022" y="37"/>
                </a:cubicBezTo>
                <a:cubicBezTo>
                  <a:pt x="1011" y="37"/>
                  <a:pt x="1014" y="24"/>
                  <a:pt x="1013" y="17"/>
                </a:cubicBezTo>
                <a:cubicBezTo>
                  <a:pt x="1013" y="14"/>
                  <a:pt x="1012" y="9"/>
                  <a:pt x="1017" y="9"/>
                </a:cubicBezTo>
                <a:close/>
                <a:moveTo>
                  <a:pt x="1011" y="36"/>
                </a:moveTo>
                <a:cubicBezTo>
                  <a:pt x="1011" y="38"/>
                  <a:pt x="1012" y="39"/>
                  <a:pt x="1014" y="40"/>
                </a:cubicBezTo>
                <a:cubicBezTo>
                  <a:pt x="1014" y="41"/>
                  <a:pt x="1015" y="41"/>
                  <a:pt x="1015" y="41"/>
                </a:cubicBezTo>
                <a:cubicBezTo>
                  <a:pt x="1014" y="41"/>
                  <a:pt x="1014" y="42"/>
                  <a:pt x="1013" y="42"/>
                </a:cubicBezTo>
                <a:cubicBezTo>
                  <a:pt x="1012" y="43"/>
                  <a:pt x="1011" y="45"/>
                  <a:pt x="1010" y="46"/>
                </a:cubicBezTo>
                <a:cubicBezTo>
                  <a:pt x="1010" y="44"/>
                  <a:pt x="1009" y="42"/>
                  <a:pt x="1007" y="41"/>
                </a:cubicBezTo>
                <a:cubicBezTo>
                  <a:pt x="1006" y="41"/>
                  <a:pt x="1006" y="41"/>
                  <a:pt x="1006" y="41"/>
                </a:cubicBezTo>
                <a:cubicBezTo>
                  <a:pt x="1008" y="40"/>
                  <a:pt x="1010" y="39"/>
                  <a:pt x="1011" y="36"/>
                </a:cubicBezTo>
                <a:close/>
                <a:moveTo>
                  <a:pt x="959" y="13"/>
                </a:moveTo>
                <a:cubicBezTo>
                  <a:pt x="960" y="8"/>
                  <a:pt x="962" y="10"/>
                  <a:pt x="967" y="9"/>
                </a:cubicBezTo>
                <a:cubicBezTo>
                  <a:pt x="973" y="9"/>
                  <a:pt x="978" y="8"/>
                  <a:pt x="984" y="9"/>
                </a:cubicBezTo>
                <a:cubicBezTo>
                  <a:pt x="984" y="9"/>
                  <a:pt x="985" y="9"/>
                  <a:pt x="985" y="8"/>
                </a:cubicBezTo>
                <a:cubicBezTo>
                  <a:pt x="988" y="8"/>
                  <a:pt x="991" y="8"/>
                  <a:pt x="994" y="8"/>
                </a:cubicBezTo>
                <a:cubicBezTo>
                  <a:pt x="1004" y="8"/>
                  <a:pt x="1007" y="10"/>
                  <a:pt x="1007" y="20"/>
                </a:cubicBezTo>
                <a:cubicBezTo>
                  <a:pt x="1007" y="26"/>
                  <a:pt x="1009" y="36"/>
                  <a:pt x="1000" y="37"/>
                </a:cubicBezTo>
                <a:cubicBezTo>
                  <a:pt x="994" y="38"/>
                  <a:pt x="988" y="38"/>
                  <a:pt x="982" y="38"/>
                </a:cubicBezTo>
                <a:cubicBezTo>
                  <a:pt x="977" y="38"/>
                  <a:pt x="971" y="38"/>
                  <a:pt x="965" y="38"/>
                </a:cubicBezTo>
                <a:cubicBezTo>
                  <a:pt x="957" y="38"/>
                  <a:pt x="959" y="20"/>
                  <a:pt x="959" y="13"/>
                </a:cubicBezTo>
                <a:close/>
                <a:moveTo>
                  <a:pt x="964" y="43"/>
                </a:moveTo>
                <a:cubicBezTo>
                  <a:pt x="960" y="44"/>
                  <a:pt x="958" y="46"/>
                  <a:pt x="956" y="49"/>
                </a:cubicBezTo>
                <a:cubicBezTo>
                  <a:pt x="955" y="46"/>
                  <a:pt x="954" y="44"/>
                  <a:pt x="952" y="41"/>
                </a:cubicBezTo>
                <a:cubicBezTo>
                  <a:pt x="952" y="41"/>
                  <a:pt x="951" y="41"/>
                  <a:pt x="951" y="41"/>
                </a:cubicBezTo>
                <a:cubicBezTo>
                  <a:pt x="952" y="41"/>
                  <a:pt x="952" y="41"/>
                  <a:pt x="952" y="40"/>
                </a:cubicBezTo>
                <a:cubicBezTo>
                  <a:pt x="954" y="40"/>
                  <a:pt x="956" y="39"/>
                  <a:pt x="956" y="38"/>
                </a:cubicBezTo>
                <a:cubicBezTo>
                  <a:pt x="957" y="39"/>
                  <a:pt x="958" y="40"/>
                  <a:pt x="959" y="41"/>
                </a:cubicBezTo>
                <a:cubicBezTo>
                  <a:pt x="960" y="42"/>
                  <a:pt x="962" y="42"/>
                  <a:pt x="964" y="43"/>
                </a:cubicBezTo>
                <a:close/>
                <a:moveTo>
                  <a:pt x="909" y="15"/>
                </a:moveTo>
                <a:cubicBezTo>
                  <a:pt x="910" y="7"/>
                  <a:pt x="909" y="9"/>
                  <a:pt x="918" y="8"/>
                </a:cubicBezTo>
                <a:cubicBezTo>
                  <a:pt x="923" y="8"/>
                  <a:pt x="928" y="9"/>
                  <a:pt x="932" y="9"/>
                </a:cubicBezTo>
                <a:cubicBezTo>
                  <a:pt x="933" y="9"/>
                  <a:pt x="933" y="9"/>
                  <a:pt x="933" y="9"/>
                </a:cubicBezTo>
                <a:cubicBezTo>
                  <a:pt x="936" y="9"/>
                  <a:pt x="940" y="9"/>
                  <a:pt x="943" y="9"/>
                </a:cubicBezTo>
                <a:cubicBezTo>
                  <a:pt x="948" y="10"/>
                  <a:pt x="953" y="9"/>
                  <a:pt x="953" y="15"/>
                </a:cubicBezTo>
                <a:cubicBezTo>
                  <a:pt x="954" y="18"/>
                  <a:pt x="954" y="21"/>
                  <a:pt x="953" y="23"/>
                </a:cubicBezTo>
                <a:cubicBezTo>
                  <a:pt x="953" y="30"/>
                  <a:pt x="953" y="36"/>
                  <a:pt x="945" y="37"/>
                </a:cubicBezTo>
                <a:cubicBezTo>
                  <a:pt x="940" y="38"/>
                  <a:pt x="935" y="37"/>
                  <a:pt x="930" y="37"/>
                </a:cubicBezTo>
                <a:cubicBezTo>
                  <a:pt x="926" y="37"/>
                  <a:pt x="910" y="38"/>
                  <a:pt x="909" y="35"/>
                </a:cubicBezTo>
                <a:cubicBezTo>
                  <a:pt x="907" y="29"/>
                  <a:pt x="908" y="21"/>
                  <a:pt x="909" y="15"/>
                </a:cubicBezTo>
                <a:close/>
                <a:moveTo>
                  <a:pt x="904" y="40"/>
                </a:moveTo>
                <a:cubicBezTo>
                  <a:pt x="904" y="39"/>
                  <a:pt x="905" y="38"/>
                  <a:pt x="905" y="38"/>
                </a:cubicBezTo>
                <a:cubicBezTo>
                  <a:pt x="906" y="38"/>
                  <a:pt x="906" y="38"/>
                  <a:pt x="906" y="39"/>
                </a:cubicBezTo>
                <a:cubicBezTo>
                  <a:pt x="908" y="40"/>
                  <a:pt x="909" y="40"/>
                  <a:pt x="911" y="41"/>
                </a:cubicBezTo>
                <a:cubicBezTo>
                  <a:pt x="909" y="41"/>
                  <a:pt x="907" y="42"/>
                  <a:pt x="906" y="44"/>
                </a:cubicBezTo>
                <a:cubicBezTo>
                  <a:pt x="906" y="43"/>
                  <a:pt x="905" y="42"/>
                  <a:pt x="904" y="42"/>
                </a:cubicBezTo>
                <a:cubicBezTo>
                  <a:pt x="904" y="41"/>
                  <a:pt x="903" y="41"/>
                  <a:pt x="902" y="41"/>
                </a:cubicBezTo>
                <a:cubicBezTo>
                  <a:pt x="903" y="40"/>
                  <a:pt x="903" y="40"/>
                  <a:pt x="904" y="40"/>
                </a:cubicBezTo>
                <a:close/>
                <a:moveTo>
                  <a:pt x="858" y="9"/>
                </a:moveTo>
                <a:cubicBezTo>
                  <a:pt x="866" y="9"/>
                  <a:pt x="875" y="10"/>
                  <a:pt x="882" y="8"/>
                </a:cubicBezTo>
                <a:cubicBezTo>
                  <a:pt x="883" y="8"/>
                  <a:pt x="883" y="8"/>
                  <a:pt x="883" y="8"/>
                </a:cubicBezTo>
                <a:cubicBezTo>
                  <a:pt x="892" y="6"/>
                  <a:pt x="902" y="6"/>
                  <a:pt x="902" y="17"/>
                </a:cubicBezTo>
                <a:cubicBezTo>
                  <a:pt x="902" y="22"/>
                  <a:pt x="905" y="37"/>
                  <a:pt x="898" y="38"/>
                </a:cubicBezTo>
                <a:cubicBezTo>
                  <a:pt x="890" y="38"/>
                  <a:pt x="882" y="38"/>
                  <a:pt x="875" y="38"/>
                </a:cubicBezTo>
                <a:cubicBezTo>
                  <a:pt x="865" y="38"/>
                  <a:pt x="856" y="40"/>
                  <a:pt x="855" y="27"/>
                </a:cubicBezTo>
                <a:cubicBezTo>
                  <a:pt x="855" y="25"/>
                  <a:pt x="854" y="9"/>
                  <a:pt x="858" y="9"/>
                </a:cubicBezTo>
                <a:close/>
                <a:moveTo>
                  <a:pt x="856" y="42"/>
                </a:moveTo>
                <a:cubicBezTo>
                  <a:pt x="856" y="42"/>
                  <a:pt x="855" y="43"/>
                  <a:pt x="854" y="43"/>
                </a:cubicBezTo>
                <a:cubicBezTo>
                  <a:pt x="854" y="44"/>
                  <a:pt x="854" y="44"/>
                  <a:pt x="854" y="44"/>
                </a:cubicBezTo>
                <a:cubicBezTo>
                  <a:pt x="854" y="43"/>
                  <a:pt x="854" y="42"/>
                  <a:pt x="853" y="42"/>
                </a:cubicBezTo>
                <a:cubicBezTo>
                  <a:pt x="853" y="41"/>
                  <a:pt x="852" y="40"/>
                  <a:pt x="851" y="40"/>
                </a:cubicBezTo>
                <a:cubicBezTo>
                  <a:pt x="852" y="40"/>
                  <a:pt x="852" y="39"/>
                  <a:pt x="852" y="39"/>
                </a:cubicBezTo>
                <a:cubicBezTo>
                  <a:pt x="852" y="39"/>
                  <a:pt x="852" y="38"/>
                  <a:pt x="852" y="38"/>
                </a:cubicBezTo>
                <a:cubicBezTo>
                  <a:pt x="853" y="39"/>
                  <a:pt x="853" y="39"/>
                  <a:pt x="853" y="40"/>
                </a:cubicBezTo>
                <a:cubicBezTo>
                  <a:pt x="854" y="41"/>
                  <a:pt x="855" y="41"/>
                  <a:pt x="856" y="42"/>
                </a:cubicBezTo>
                <a:close/>
                <a:moveTo>
                  <a:pt x="809" y="9"/>
                </a:moveTo>
                <a:cubicBezTo>
                  <a:pt x="814" y="9"/>
                  <a:pt x="820" y="9"/>
                  <a:pt x="826" y="9"/>
                </a:cubicBezTo>
                <a:cubicBezTo>
                  <a:pt x="827" y="9"/>
                  <a:pt x="827" y="9"/>
                  <a:pt x="827" y="8"/>
                </a:cubicBezTo>
                <a:cubicBezTo>
                  <a:pt x="830" y="8"/>
                  <a:pt x="833" y="8"/>
                  <a:pt x="836" y="8"/>
                </a:cubicBezTo>
                <a:cubicBezTo>
                  <a:pt x="843" y="8"/>
                  <a:pt x="848" y="9"/>
                  <a:pt x="849" y="16"/>
                </a:cubicBezTo>
                <a:cubicBezTo>
                  <a:pt x="849" y="21"/>
                  <a:pt x="849" y="27"/>
                  <a:pt x="849" y="32"/>
                </a:cubicBezTo>
                <a:cubicBezTo>
                  <a:pt x="849" y="38"/>
                  <a:pt x="843" y="37"/>
                  <a:pt x="839" y="38"/>
                </a:cubicBezTo>
                <a:cubicBezTo>
                  <a:pt x="833" y="38"/>
                  <a:pt x="827" y="38"/>
                  <a:pt x="821" y="38"/>
                </a:cubicBezTo>
                <a:cubicBezTo>
                  <a:pt x="818" y="38"/>
                  <a:pt x="815" y="38"/>
                  <a:pt x="812" y="38"/>
                </a:cubicBezTo>
                <a:cubicBezTo>
                  <a:pt x="802" y="37"/>
                  <a:pt x="803" y="28"/>
                  <a:pt x="803" y="22"/>
                </a:cubicBezTo>
                <a:cubicBezTo>
                  <a:pt x="803" y="16"/>
                  <a:pt x="801" y="9"/>
                  <a:pt x="809" y="9"/>
                </a:cubicBezTo>
                <a:close/>
                <a:moveTo>
                  <a:pt x="800" y="36"/>
                </a:moveTo>
                <a:cubicBezTo>
                  <a:pt x="801" y="38"/>
                  <a:pt x="802" y="40"/>
                  <a:pt x="803" y="40"/>
                </a:cubicBezTo>
                <a:cubicBezTo>
                  <a:pt x="798" y="42"/>
                  <a:pt x="799" y="48"/>
                  <a:pt x="799" y="53"/>
                </a:cubicBezTo>
                <a:cubicBezTo>
                  <a:pt x="799" y="54"/>
                  <a:pt x="798" y="55"/>
                  <a:pt x="798" y="56"/>
                </a:cubicBezTo>
                <a:cubicBezTo>
                  <a:pt x="798" y="55"/>
                  <a:pt x="798" y="54"/>
                  <a:pt x="798" y="54"/>
                </a:cubicBezTo>
                <a:cubicBezTo>
                  <a:pt x="798" y="50"/>
                  <a:pt x="798" y="45"/>
                  <a:pt x="796" y="43"/>
                </a:cubicBezTo>
                <a:cubicBezTo>
                  <a:pt x="795" y="42"/>
                  <a:pt x="795" y="42"/>
                  <a:pt x="794" y="41"/>
                </a:cubicBezTo>
                <a:cubicBezTo>
                  <a:pt x="794" y="41"/>
                  <a:pt x="795" y="41"/>
                  <a:pt x="795" y="41"/>
                </a:cubicBezTo>
                <a:cubicBezTo>
                  <a:pt x="798" y="40"/>
                  <a:pt x="799" y="38"/>
                  <a:pt x="800" y="36"/>
                </a:cubicBezTo>
                <a:close/>
                <a:moveTo>
                  <a:pt x="754" y="9"/>
                </a:moveTo>
                <a:cubicBezTo>
                  <a:pt x="760" y="8"/>
                  <a:pt x="766" y="8"/>
                  <a:pt x="772" y="8"/>
                </a:cubicBezTo>
                <a:cubicBezTo>
                  <a:pt x="772" y="8"/>
                  <a:pt x="773" y="8"/>
                  <a:pt x="773" y="8"/>
                </a:cubicBezTo>
                <a:cubicBezTo>
                  <a:pt x="775" y="8"/>
                  <a:pt x="778" y="8"/>
                  <a:pt x="780" y="8"/>
                </a:cubicBezTo>
                <a:cubicBezTo>
                  <a:pt x="788" y="8"/>
                  <a:pt x="796" y="7"/>
                  <a:pt x="797" y="18"/>
                </a:cubicBezTo>
                <a:cubicBezTo>
                  <a:pt x="797" y="24"/>
                  <a:pt x="798" y="37"/>
                  <a:pt x="789" y="37"/>
                </a:cubicBezTo>
                <a:cubicBezTo>
                  <a:pt x="785" y="37"/>
                  <a:pt x="780" y="38"/>
                  <a:pt x="776" y="38"/>
                </a:cubicBezTo>
                <a:cubicBezTo>
                  <a:pt x="770" y="38"/>
                  <a:pt x="764" y="38"/>
                  <a:pt x="759" y="38"/>
                </a:cubicBezTo>
                <a:cubicBezTo>
                  <a:pt x="754" y="37"/>
                  <a:pt x="747" y="39"/>
                  <a:pt x="746" y="32"/>
                </a:cubicBezTo>
                <a:cubicBezTo>
                  <a:pt x="746" y="30"/>
                  <a:pt x="746" y="27"/>
                  <a:pt x="746" y="24"/>
                </a:cubicBezTo>
                <a:cubicBezTo>
                  <a:pt x="745" y="17"/>
                  <a:pt x="745" y="9"/>
                  <a:pt x="754" y="9"/>
                </a:cubicBezTo>
                <a:close/>
                <a:moveTo>
                  <a:pt x="696" y="24"/>
                </a:moveTo>
                <a:cubicBezTo>
                  <a:pt x="696" y="21"/>
                  <a:pt x="696" y="19"/>
                  <a:pt x="696" y="16"/>
                </a:cubicBezTo>
                <a:cubicBezTo>
                  <a:pt x="696" y="10"/>
                  <a:pt x="702" y="9"/>
                  <a:pt x="707" y="9"/>
                </a:cubicBezTo>
                <a:cubicBezTo>
                  <a:pt x="712" y="9"/>
                  <a:pt x="716" y="8"/>
                  <a:pt x="720" y="9"/>
                </a:cubicBezTo>
                <a:cubicBezTo>
                  <a:pt x="721" y="9"/>
                  <a:pt x="721" y="9"/>
                  <a:pt x="721" y="9"/>
                </a:cubicBezTo>
                <a:cubicBezTo>
                  <a:pt x="727" y="9"/>
                  <a:pt x="732" y="9"/>
                  <a:pt x="737" y="10"/>
                </a:cubicBezTo>
                <a:cubicBezTo>
                  <a:pt x="741" y="10"/>
                  <a:pt x="741" y="24"/>
                  <a:pt x="741" y="27"/>
                </a:cubicBezTo>
                <a:cubicBezTo>
                  <a:pt x="740" y="30"/>
                  <a:pt x="741" y="37"/>
                  <a:pt x="737" y="37"/>
                </a:cubicBezTo>
                <a:cubicBezTo>
                  <a:pt x="734" y="37"/>
                  <a:pt x="730" y="37"/>
                  <a:pt x="727" y="37"/>
                </a:cubicBezTo>
                <a:cubicBezTo>
                  <a:pt x="721" y="38"/>
                  <a:pt x="714" y="38"/>
                  <a:pt x="707" y="38"/>
                </a:cubicBezTo>
                <a:cubicBezTo>
                  <a:pt x="705" y="38"/>
                  <a:pt x="697" y="38"/>
                  <a:pt x="696" y="36"/>
                </a:cubicBezTo>
                <a:cubicBezTo>
                  <a:pt x="695" y="32"/>
                  <a:pt x="696" y="28"/>
                  <a:pt x="696" y="24"/>
                </a:cubicBezTo>
                <a:close/>
                <a:moveTo>
                  <a:pt x="696" y="41"/>
                </a:moveTo>
                <a:cubicBezTo>
                  <a:pt x="695" y="41"/>
                  <a:pt x="695" y="41"/>
                  <a:pt x="695" y="41"/>
                </a:cubicBezTo>
                <a:cubicBezTo>
                  <a:pt x="693" y="42"/>
                  <a:pt x="692" y="43"/>
                  <a:pt x="692" y="45"/>
                </a:cubicBezTo>
                <a:cubicBezTo>
                  <a:pt x="692" y="44"/>
                  <a:pt x="691" y="44"/>
                  <a:pt x="691" y="43"/>
                </a:cubicBezTo>
                <a:cubicBezTo>
                  <a:pt x="690" y="42"/>
                  <a:pt x="689" y="42"/>
                  <a:pt x="688" y="41"/>
                </a:cubicBezTo>
                <a:cubicBezTo>
                  <a:pt x="690" y="41"/>
                  <a:pt x="692" y="40"/>
                  <a:pt x="693" y="38"/>
                </a:cubicBezTo>
                <a:cubicBezTo>
                  <a:pt x="693" y="39"/>
                  <a:pt x="694" y="40"/>
                  <a:pt x="695" y="41"/>
                </a:cubicBezTo>
                <a:cubicBezTo>
                  <a:pt x="695" y="41"/>
                  <a:pt x="695" y="41"/>
                  <a:pt x="696" y="41"/>
                </a:cubicBezTo>
                <a:close/>
                <a:moveTo>
                  <a:pt x="649" y="10"/>
                </a:moveTo>
                <a:cubicBezTo>
                  <a:pt x="655" y="10"/>
                  <a:pt x="661" y="10"/>
                  <a:pt x="666" y="10"/>
                </a:cubicBezTo>
                <a:cubicBezTo>
                  <a:pt x="673" y="10"/>
                  <a:pt x="679" y="10"/>
                  <a:pt x="686" y="10"/>
                </a:cubicBezTo>
                <a:cubicBezTo>
                  <a:pt x="693" y="11"/>
                  <a:pt x="690" y="24"/>
                  <a:pt x="690" y="29"/>
                </a:cubicBezTo>
                <a:cubicBezTo>
                  <a:pt x="690" y="38"/>
                  <a:pt x="684" y="38"/>
                  <a:pt x="677" y="38"/>
                </a:cubicBezTo>
                <a:cubicBezTo>
                  <a:pt x="670" y="38"/>
                  <a:pt x="644" y="42"/>
                  <a:pt x="643" y="33"/>
                </a:cubicBezTo>
                <a:cubicBezTo>
                  <a:pt x="643" y="28"/>
                  <a:pt x="641" y="11"/>
                  <a:pt x="649" y="10"/>
                </a:cubicBezTo>
                <a:close/>
                <a:moveTo>
                  <a:pt x="638" y="38"/>
                </a:moveTo>
                <a:cubicBezTo>
                  <a:pt x="638" y="37"/>
                  <a:pt x="639" y="36"/>
                  <a:pt x="639" y="35"/>
                </a:cubicBezTo>
                <a:cubicBezTo>
                  <a:pt x="640" y="38"/>
                  <a:pt x="641" y="40"/>
                  <a:pt x="644" y="41"/>
                </a:cubicBezTo>
                <a:cubicBezTo>
                  <a:pt x="643" y="42"/>
                  <a:pt x="642" y="43"/>
                  <a:pt x="641" y="44"/>
                </a:cubicBezTo>
                <a:cubicBezTo>
                  <a:pt x="640" y="44"/>
                  <a:pt x="640" y="46"/>
                  <a:pt x="639" y="47"/>
                </a:cubicBezTo>
                <a:cubicBezTo>
                  <a:pt x="639" y="45"/>
                  <a:pt x="638" y="43"/>
                  <a:pt x="636" y="42"/>
                </a:cubicBezTo>
                <a:cubicBezTo>
                  <a:pt x="635" y="41"/>
                  <a:pt x="634" y="41"/>
                  <a:pt x="633" y="41"/>
                </a:cubicBezTo>
                <a:cubicBezTo>
                  <a:pt x="635" y="40"/>
                  <a:pt x="637" y="39"/>
                  <a:pt x="638" y="38"/>
                </a:cubicBezTo>
                <a:close/>
                <a:moveTo>
                  <a:pt x="594" y="10"/>
                </a:moveTo>
                <a:cubicBezTo>
                  <a:pt x="600" y="10"/>
                  <a:pt x="608" y="10"/>
                  <a:pt x="614" y="11"/>
                </a:cubicBezTo>
                <a:cubicBezTo>
                  <a:pt x="614" y="11"/>
                  <a:pt x="614" y="11"/>
                  <a:pt x="615" y="10"/>
                </a:cubicBezTo>
                <a:cubicBezTo>
                  <a:pt x="621" y="10"/>
                  <a:pt x="628" y="9"/>
                  <a:pt x="634" y="11"/>
                </a:cubicBezTo>
                <a:cubicBezTo>
                  <a:pt x="636" y="11"/>
                  <a:pt x="636" y="18"/>
                  <a:pt x="636" y="19"/>
                </a:cubicBezTo>
                <a:cubicBezTo>
                  <a:pt x="636" y="24"/>
                  <a:pt x="637" y="30"/>
                  <a:pt x="635" y="34"/>
                </a:cubicBezTo>
                <a:cubicBezTo>
                  <a:pt x="634" y="37"/>
                  <a:pt x="629" y="37"/>
                  <a:pt x="626" y="37"/>
                </a:cubicBezTo>
                <a:cubicBezTo>
                  <a:pt x="620" y="38"/>
                  <a:pt x="614" y="37"/>
                  <a:pt x="607" y="37"/>
                </a:cubicBezTo>
                <a:cubicBezTo>
                  <a:pt x="604" y="37"/>
                  <a:pt x="591" y="38"/>
                  <a:pt x="590" y="34"/>
                </a:cubicBezTo>
                <a:cubicBezTo>
                  <a:pt x="589" y="31"/>
                  <a:pt x="590" y="27"/>
                  <a:pt x="590" y="24"/>
                </a:cubicBezTo>
                <a:cubicBezTo>
                  <a:pt x="589" y="18"/>
                  <a:pt x="587" y="11"/>
                  <a:pt x="594" y="10"/>
                </a:cubicBezTo>
                <a:close/>
                <a:moveTo>
                  <a:pt x="585" y="38"/>
                </a:moveTo>
                <a:cubicBezTo>
                  <a:pt x="585" y="37"/>
                  <a:pt x="586" y="36"/>
                  <a:pt x="586" y="36"/>
                </a:cubicBezTo>
                <a:cubicBezTo>
                  <a:pt x="586" y="37"/>
                  <a:pt x="587" y="38"/>
                  <a:pt x="588" y="39"/>
                </a:cubicBezTo>
                <a:cubicBezTo>
                  <a:pt x="589" y="40"/>
                  <a:pt x="590" y="40"/>
                  <a:pt x="591" y="40"/>
                </a:cubicBezTo>
                <a:cubicBezTo>
                  <a:pt x="590" y="40"/>
                  <a:pt x="588" y="41"/>
                  <a:pt x="587" y="41"/>
                </a:cubicBezTo>
                <a:cubicBezTo>
                  <a:pt x="586" y="42"/>
                  <a:pt x="585" y="43"/>
                  <a:pt x="585" y="44"/>
                </a:cubicBezTo>
                <a:cubicBezTo>
                  <a:pt x="584" y="43"/>
                  <a:pt x="584" y="42"/>
                  <a:pt x="583" y="41"/>
                </a:cubicBezTo>
                <a:cubicBezTo>
                  <a:pt x="583" y="40"/>
                  <a:pt x="582" y="40"/>
                  <a:pt x="582" y="40"/>
                </a:cubicBezTo>
                <a:cubicBezTo>
                  <a:pt x="583" y="40"/>
                  <a:pt x="584" y="39"/>
                  <a:pt x="585" y="38"/>
                </a:cubicBezTo>
                <a:close/>
                <a:moveTo>
                  <a:pt x="560" y="11"/>
                </a:moveTo>
                <a:cubicBezTo>
                  <a:pt x="561" y="11"/>
                  <a:pt x="561" y="11"/>
                  <a:pt x="561" y="11"/>
                </a:cubicBezTo>
                <a:cubicBezTo>
                  <a:pt x="568" y="11"/>
                  <a:pt x="575" y="10"/>
                  <a:pt x="582" y="11"/>
                </a:cubicBezTo>
                <a:cubicBezTo>
                  <a:pt x="583" y="11"/>
                  <a:pt x="582" y="25"/>
                  <a:pt x="582" y="25"/>
                </a:cubicBezTo>
                <a:cubicBezTo>
                  <a:pt x="582" y="28"/>
                  <a:pt x="583" y="35"/>
                  <a:pt x="580" y="37"/>
                </a:cubicBezTo>
                <a:cubicBezTo>
                  <a:pt x="576" y="38"/>
                  <a:pt x="570" y="37"/>
                  <a:pt x="566" y="38"/>
                </a:cubicBezTo>
                <a:cubicBezTo>
                  <a:pt x="558" y="38"/>
                  <a:pt x="551" y="37"/>
                  <a:pt x="544" y="37"/>
                </a:cubicBezTo>
                <a:cubicBezTo>
                  <a:pt x="542" y="37"/>
                  <a:pt x="535" y="37"/>
                  <a:pt x="534" y="35"/>
                </a:cubicBezTo>
                <a:cubicBezTo>
                  <a:pt x="534" y="32"/>
                  <a:pt x="534" y="29"/>
                  <a:pt x="534" y="26"/>
                </a:cubicBezTo>
                <a:cubicBezTo>
                  <a:pt x="534" y="25"/>
                  <a:pt x="534" y="25"/>
                  <a:pt x="534" y="24"/>
                </a:cubicBezTo>
                <a:cubicBezTo>
                  <a:pt x="534" y="22"/>
                  <a:pt x="535" y="20"/>
                  <a:pt x="535" y="18"/>
                </a:cubicBezTo>
                <a:cubicBezTo>
                  <a:pt x="538" y="8"/>
                  <a:pt x="550" y="12"/>
                  <a:pt x="560" y="11"/>
                </a:cubicBezTo>
                <a:close/>
                <a:moveTo>
                  <a:pt x="493" y="9"/>
                </a:moveTo>
                <a:cubicBezTo>
                  <a:pt x="499" y="8"/>
                  <a:pt x="505" y="10"/>
                  <a:pt x="511" y="10"/>
                </a:cubicBezTo>
                <a:cubicBezTo>
                  <a:pt x="517" y="10"/>
                  <a:pt x="522" y="10"/>
                  <a:pt x="527" y="11"/>
                </a:cubicBezTo>
                <a:cubicBezTo>
                  <a:pt x="530" y="11"/>
                  <a:pt x="531" y="14"/>
                  <a:pt x="531" y="17"/>
                </a:cubicBezTo>
                <a:cubicBezTo>
                  <a:pt x="531" y="18"/>
                  <a:pt x="530" y="19"/>
                  <a:pt x="530" y="20"/>
                </a:cubicBezTo>
                <a:cubicBezTo>
                  <a:pt x="530" y="22"/>
                  <a:pt x="529" y="25"/>
                  <a:pt x="529" y="26"/>
                </a:cubicBezTo>
                <a:cubicBezTo>
                  <a:pt x="528" y="32"/>
                  <a:pt x="525" y="37"/>
                  <a:pt x="518" y="37"/>
                </a:cubicBezTo>
                <a:cubicBezTo>
                  <a:pt x="516" y="37"/>
                  <a:pt x="514" y="37"/>
                  <a:pt x="511" y="38"/>
                </a:cubicBezTo>
                <a:cubicBezTo>
                  <a:pt x="505" y="38"/>
                  <a:pt x="499" y="38"/>
                  <a:pt x="492" y="38"/>
                </a:cubicBezTo>
                <a:cubicBezTo>
                  <a:pt x="490" y="38"/>
                  <a:pt x="487" y="38"/>
                  <a:pt x="484" y="38"/>
                </a:cubicBezTo>
                <a:cubicBezTo>
                  <a:pt x="478" y="37"/>
                  <a:pt x="478" y="33"/>
                  <a:pt x="479" y="28"/>
                </a:cubicBezTo>
                <a:cubicBezTo>
                  <a:pt x="481" y="19"/>
                  <a:pt x="484" y="10"/>
                  <a:pt x="493" y="9"/>
                </a:cubicBezTo>
                <a:close/>
                <a:moveTo>
                  <a:pt x="431" y="10"/>
                </a:moveTo>
                <a:cubicBezTo>
                  <a:pt x="438" y="8"/>
                  <a:pt x="447" y="10"/>
                  <a:pt x="454" y="10"/>
                </a:cubicBezTo>
                <a:cubicBezTo>
                  <a:pt x="454" y="10"/>
                  <a:pt x="455" y="10"/>
                  <a:pt x="455" y="10"/>
                </a:cubicBezTo>
                <a:cubicBezTo>
                  <a:pt x="462" y="10"/>
                  <a:pt x="468" y="10"/>
                  <a:pt x="475" y="11"/>
                </a:cubicBezTo>
                <a:cubicBezTo>
                  <a:pt x="479" y="11"/>
                  <a:pt x="474" y="26"/>
                  <a:pt x="473" y="28"/>
                </a:cubicBezTo>
                <a:cubicBezTo>
                  <a:pt x="471" y="33"/>
                  <a:pt x="471" y="37"/>
                  <a:pt x="464" y="37"/>
                </a:cubicBezTo>
                <a:cubicBezTo>
                  <a:pt x="461" y="38"/>
                  <a:pt x="457" y="37"/>
                  <a:pt x="454" y="38"/>
                </a:cubicBezTo>
                <a:cubicBezTo>
                  <a:pt x="450" y="38"/>
                  <a:pt x="416" y="40"/>
                  <a:pt x="418" y="34"/>
                </a:cubicBezTo>
                <a:cubicBezTo>
                  <a:pt x="418" y="31"/>
                  <a:pt x="419" y="27"/>
                  <a:pt x="421" y="23"/>
                </a:cubicBezTo>
                <a:cubicBezTo>
                  <a:pt x="421" y="22"/>
                  <a:pt x="422" y="21"/>
                  <a:pt x="422" y="20"/>
                </a:cubicBezTo>
                <a:cubicBezTo>
                  <a:pt x="424" y="15"/>
                  <a:pt x="427" y="11"/>
                  <a:pt x="431" y="10"/>
                </a:cubicBezTo>
                <a:close/>
                <a:moveTo>
                  <a:pt x="377" y="9"/>
                </a:moveTo>
                <a:cubicBezTo>
                  <a:pt x="382" y="9"/>
                  <a:pt x="388" y="10"/>
                  <a:pt x="394" y="10"/>
                </a:cubicBezTo>
                <a:cubicBezTo>
                  <a:pt x="395" y="10"/>
                  <a:pt x="395" y="10"/>
                  <a:pt x="396" y="10"/>
                </a:cubicBezTo>
                <a:cubicBezTo>
                  <a:pt x="402" y="9"/>
                  <a:pt x="408" y="9"/>
                  <a:pt x="414" y="10"/>
                </a:cubicBezTo>
                <a:cubicBezTo>
                  <a:pt x="423" y="11"/>
                  <a:pt x="418" y="18"/>
                  <a:pt x="415" y="23"/>
                </a:cubicBezTo>
                <a:cubicBezTo>
                  <a:pt x="413" y="30"/>
                  <a:pt x="411" y="36"/>
                  <a:pt x="401" y="37"/>
                </a:cubicBezTo>
                <a:cubicBezTo>
                  <a:pt x="398" y="37"/>
                  <a:pt x="394" y="36"/>
                  <a:pt x="390" y="36"/>
                </a:cubicBezTo>
                <a:cubicBezTo>
                  <a:pt x="383" y="36"/>
                  <a:pt x="376" y="36"/>
                  <a:pt x="368" y="36"/>
                </a:cubicBezTo>
                <a:cubicBezTo>
                  <a:pt x="366" y="36"/>
                  <a:pt x="356" y="37"/>
                  <a:pt x="357" y="32"/>
                </a:cubicBezTo>
                <a:cubicBezTo>
                  <a:pt x="358" y="27"/>
                  <a:pt x="361" y="23"/>
                  <a:pt x="363" y="19"/>
                </a:cubicBezTo>
                <a:cubicBezTo>
                  <a:pt x="367" y="12"/>
                  <a:pt x="368" y="9"/>
                  <a:pt x="377" y="9"/>
                </a:cubicBezTo>
                <a:close/>
                <a:moveTo>
                  <a:pt x="313" y="12"/>
                </a:moveTo>
                <a:cubicBezTo>
                  <a:pt x="315" y="9"/>
                  <a:pt x="329" y="10"/>
                  <a:pt x="335" y="10"/>
                </a:cubicBezTo>
                <a:cubicBezTo>
                  <a:pt x="336" y="10"/>
                  <a:pt x="336" y="10"/>
                  <a:pt x="337" y="10"/>
                </a:cubicBezTo>
                <a:cubicBezTo>
                  <a:pt x="339" y="10"/>
                  <a:pt x="342" y="10"/>
                  <a:pt x="345" y="10"/>
                </a:cubicBezTo>
                <a:cubicBezTo>
                  <a:pt x="351" y="10"/>
                  <a:pt x="361" y="8"/>
                  <a:pt x="358" y="17"/>
                </a:cubicBezTo>
                <a:cubicBezTo>
                  <a:pt x="356" y="24"/>
                  <a:pt x="352" y="35"/>
                  <a:pt x="343" y="36"/>
                </a:cubicBezTo>
                <a:cubicBezTo>
                  <a:pt x="337" y="36"/>
                  <a:pt x="330" y="36"/>
                  <a:pt x="324" y="36"/>
                </a:cubicBezTo>
                <a:cubicBezTo>
                  <a:pt x="320" y="36"/>
                  <a:pt x="316" y="36"/>
                  <a:pt x="313" y="36"/>
                </a:cubicBezTo>
                <a:cubicBezTo>
                  <a:pt x="307" y="36"/>
                  <a:pt x="304" y="36"/>
                  <a:pt x="306" y="30"/>
                </a:cubicBezTo>
                <a:cubicBezTo>
                  <a:pt x="307" y="24"/>
                  <a:pt x="311" y="18"/>
                  <a:pt x="313" y="12"/>
                </a:cubicBezTo>
                <a:close/>
                <a:moveTo>
                  <a:pt x="258" y="11"/>
                </a:moveTo>
                <a:cubicBezTo>
                  <a:pt x="262" y="9"/>
                  <a:pt x="265" y="9"/>
                  <a:pt x="269" y="9"/>
                </a:cubicBezTo>
                <a:cubicBezTo>
                  <a:pt x="273" y="9"/>
                  <a:pt x="277" y="10"/>
                  <a:pt x="281" y="10"/>
                </a:cubicBezTo>
                <a:cubicBezTo>
                  <a:pt x="282" y="10"/>
                  <a:pt x="282" y="10"/>
                  <a:pt x="283" y="10"/>
                </a:cubicBezTo>
                <a:cubicBezTo>
                  <a:pt x="287" y="9"/>
                  <a:pt x="290" y="10"/>
                  <a:pt x="294" y="10"/>
                </a:cubicBezTo>
                <a:cubicBezTo>
                  <a:pt x="298" y="10"/>
                  <a:pt x="306" y="9"/>
                  <a:pt x="305" y="15"/>
                </a:cubicBezTo>
                <a:cubicBezTo>
                  <a:pt x="303" y="20"/>
                  <a:pt x="300" y="26"/>
                  <a:pt x="297" y="31"/>
                </a:cubicBezTo>
                <a:cubicBezTo>
                  <a:pt x="293" y="37"/>
                  <a:pt x="283" y="36"/>
                  <a:pt x="277" y="36"/>
                </a:cubicBezTo>
                <a:cubicBezTo>
                  <a:pt x="271" y="36"/>
                  <a:pt x="264" y="36"/>
                  <a:pt x="258" y="36"/>
                </a:cubicBezTo>
                <a:cubicBezTo>
                  <a:pt x="244" y="35"/>
                  <a:pt x="249" y="26"/>
                  <a:pt x="253" y="19"/>
                </a:cubicBezTo>
                <a:cubicBezTo>
                  <a:pt x="254" y="17"/>
                  <a:pt x="257" y="11"/>
                  <a:pt x="258" y="11"/>
                </a:cubicBezTo>
                <a:close/>
                <a:moveTo>
                  <a:pt x="218" y="10"/>
                </a:moveTo>
                <a:cubicBezTo>
                  <a:pt x="223" y="10"/>
                  <a:pt x="227" y="10"/>
                  <a:pt x="232" y="9"/>
                </a:cubicBezTo>
                <a:cubicBezTo>
                  <a:pt x="238" y="9"/>
                  <a:pt x="244" y="9"/>
                  <a:pt x="249" y="10"/>
                </a:cubicBezTo>
                <a:cubicBezTo>
                  <a:pt x="251" y="10"/>
                  <a:pt x="251" y="13"/>
                  <a:pt x="249" y="16"/>
                </a:cubicBezTo>
                <a:cubicBezTo>
                  <a:pt x="249" y="17"/>
                  <a:pt x="248" y="18"/>
                  <a:pt x="248" y="19"/>
                </a:cubicBezTo>
                <a:cubicBezTo>
                  <a:pt x="247" y="21"/>
                  <a:pt x="246" y="23"/>
                  <a:pt x="245" y="24"/>
                </a:cubicBezTo>
                <a:cubicBezTo>
                  <a:pt x="243" y="30"/>
                  <a:pt x="239" y="36"/>
                  <a:pt x="232" y="36"/>
                </a:cubicBezTo>
                <a:cubicBezTo>
                  <a:pt x="227" y="37"/>
                  <a:pt x="223" y="37"/>
                  <a:pt x="219" y="37"/>
                </a:cubicBezTo>
                <a:cubicBezTo>
                  <a:pt x="216" y="37"/>
                  <a:pt x="198" y="39"/>
                  <a:pt x="197" y="33"/>
                </a:cubicBezTo>
                <a:cubicBezTo>
                  <a:pt x="199" y="30"/>
                  <a:pt x="201" y="26"/>
                  <a:pt x="203" y="23"/>
                </a:cubicBezTo>
                <a:cubicBezTo>
                  <a:pt x="204" y="21"/>
                  <a:pt x="205" y="20"/>
                  <a:pt x="206" y="19"/>
                </a:cubicBezTo>
                <a:cubicBezTo>
                  <a:pt x="206" y="19"/>
                  <a:pt x="206" y="18"/>
                  <a:pt x="207" y="18"/>
                </a:cubicBezTo>
                <a:cubicBezTo>
                  <a:pt x="210" y="13"/>
                  <a:pt x="212" y="11"/>
                  <a:pt x="218" y="10"/>
                </a:cubicBezTo>
                <a:close/>
                <a:moveTo>
                  <a:pt x="174" y="9"/>
                </a:moveTo>
                <a:cubicBezTo>
                  <a:pt x="177" y="9"/>
                  <a:pt x="205" y="7"/>
                  <a:pt x="202" y="14"/>
                </a:cubicBezTo>
                <a:cubicBezTo>
                  <a:pt x="200" y="18"/>
                  <a:pt x="198" y="21"/>
                  <a:pt x="196" y="25"/>
                </a:cubicBezTo>
                <a:cubicBezTo>
                  <a:pt x="195" y="27"/>
                  <a:pt x="194" y="28"/>
                  <a:pt x="193" y="30"/>
                </a:cubicBezTo>
                <a:cubicBezTo>
                  <a:pt x="188" y="38"/>
                  <a:pt x="177" y="36"/>
                  <a:pt x="168" y="36"/>
                </a:cubicBezTo>
                <a:cubicBezTo>
                  <a:pt x="161" y="36"/>
                  <a:pt x="153" y="37"/>
                  <a:pt x="145" y="36"/>
                </a:cubicBezTo>
                <a:cubicBezTo>
                  <a:pt x="140" y="35"/>
                  <a:pt x="141" y="35"/>
                  <a:pt x="143" y="30"/>
                </a:cubicBezTo>
                <a:cubicBezTo>
                  <a:pt x="144" y="27"/>
                  <a:pt x="146" y="25"/>
                  <a:pt x="148" y="22"/>
                </a:cubicBezTo>
                <a:cubicBezTo>
                  <a:pt x="148" y="22"/>
                  <a:pt x="148" y="22"/>
                  <a:pt x="148" y="22"/>
                </a:cubicBezTo>
                <a:cubicBezTo>
                  <a:pt x="150" y="19"/>
                  <a:pt x="152" y="17"/>
                  <a:pt x="153" y="15"/>
                </a:cubicBezTo>
                <a:cubicBezTo>
                  <a:pt x="158" y="8"/>
                  <a:pt x="167" y="9"/>
                  <a:pt x="174" y="9"/>
                </a:cubicBezTo>
                <a:close/>
                <a:moveTo>
                  <a:pt x="103" y="17"/>
                </a:moveTo>
                <a:cubicBezTo>
                  <a:pt x="109" y="7"/>
                  <a:pt x="121" y="8"/>
                  <a:pt x="131" y="9"/>
                </a:cubicBezTo>
                <a:cubicBezTo>
                  <a:pt x="136" y="9"/>
                  <a:pt x="142" y="10"/>
                  <a:pt x="147" y="10"/>
                </a:cubicBezTo>
                <a:cubicBezTo>
                  <a:pt x="150" y="10"/>
                  <a:pt x="142" y="20"/>
                  <a:pt x="141" y="22"/>
                </a:cubicBezTo>
                <a:cubicBezTo>
                  <a:pt x="136" y="29"/>
                  <a:pt x="132" y="36"/>
                  <a:pt x="122" y="37"/>
                </a:cubicBezTo>
                <a:cubicBezTo>
                  <a:pt x="117" y="37"/>
                  <a:pt x="111" y="37"/>
                  <a:pt x="105" y="36"/>
                </a:cubicBezTo>
                <a:cubicBezTo>
                  <a:pt x="100" y="36"/>
                  <a:pt x="92" y="38"/>
                  <a:pt x="95" y="30"/>
                </a:cubicBezTo>
                <a:cubicBezTo>
                  <a:pt x="97" y="26"/>
                  <a:pt x="100" y="22"/>
                  <a:pt x="103" y="18"/>
                </a:cubicBezTo>
                <a:cubicBezTo>
                  <a:pt x="103" y="18"/>
                  <a:pt x="103" y="18"/>
                  <a:pt x="103" y="17"/>
                </a:cubicBezTo>
                <a:close/>
                <a:moveTo>
                  <a:pt x="41" y="28"/>
                </a:moveTo>
                <a:cubicBezTo>
                  <a:pt x="42" y="27"/>
                  <a:pt x="42" y="27"/>
                  <a:pt x="42" y="27"/>
                </a:cubicBezTo>
                <a:cubicBezTo>
                  <a:pt x="45" y="23"/>
                  <a:pt x="47" y="20"/>
                  <a:pt x="50" y="16"/>
                </a:cubicBezTo>
                <a:cubicBezTo>
                  <a:pt x="55" y="9"/>
                  <a:pt x="62" y="11"/>
                  <a:pt x="70" y="11"/>
                </a:cubicBezTo>
                <a:cubicBezTo>
                  <a:pt x="75" y="11"/>
                  <a:pt x="79" y="11"/>
                  <a:pt x="84" y="11"/>
                </a:cubicBezTo>
                <a:cubicBezTo>
                  <a:pt x="89" y="12"/>
                  <a:pt x="100" y="10"/>
                  <a:pt x="94" y="19"/>
                </a:cubicBezTo>
                <a:cubicBezTo>
                  <a:pt x="91" y="24"/>
                  <a:pt x="89" y="29"/>
                  <a:pt x="85" y="33"/>
                </a:cubicBezTo>
                <a:cubicBezTo>
                  <a:pt x="80" y="37"/>
                  <a:pt x="74" y="36"/>
                  <a:pt x="68" y="37"/>
                </a:cubicBezTo>
                <a:cubicBezTo>
                  <a:pt x="62" y="37"/>
                  <a:pt x="55" y="37"/>
                  <a:pt x="49" y="37"/>
                </a:cubicBezTo>
                <a:cubicBezTo>
                  <a:pt x="47" y="37"/>
                  <a:pt x="37" y="37"/>
                  <a:pt x="38" y="34"/>
                </a:cubicBezTo>
                <a:cubicBezTo>
                  <a:pt x="38" y="32"/>
                  <a:pt x="40" y="30"/>
                  <a:pt x="41" y="28"/>
                </a:cubicBezTo>
                <a:close/>
                <a:moveTo>
                  <a:pt x="19" y="60"/>
                </a:moveTo>
                <a:cubicBezTo>
                  <a:pt x="19" y="60"/>
                  <a:pt x="20" y="59"/>
                  <a:pt x="20" y="59"/>
                </a:cubicBezTo>
                <a:cubicBezTo>
                  <a:pt x="22" y="56"/>
                  <a:pt x="24" y="53"/>
                  <a:pt x="26" y="50"/>
                </a:cubicBezTo>
                <a:cubicBezTo>
                  <a:pt x="31" y="44"/>
                  <a:pt x="33" y="42"/>
                  <a:pt x="41" y="42"/>
                </a:cubicBezTo>
                <a:cubicBezTo>
                  <a:pt x="49" y="43"/>
                  <a:pt x="57" y="43"/>
                  <a:pt x="65" y="43"/>
                </a:cubicBezTo>
                <a:cubicBezTo>
                  <a:pt x="66" y="44"/>
                  <a:pt x="74" y="43"/>
                  <a:pt x="72" y="47"/>
                </a:cubicBezTo>
                <a:cubicBezTo>
                  <a:pt x="71" y="50"/>
                  <a:pt x="69" y="53"/>
                  <a:pt x="67" y="57"/>
                </a:cubicBezTo>
                <a:cubicBezTo>
                  <a:pt x="64" y="61"/>
                  <a:pt x="61" y="65"/>
                  <a:pt x="58" y="70"/>
                </a:cubicBezTo>
                <a:cubicBezTo>
                  <a:pt x="52" y="78"/>
                  <a:pt x="48" y="81"/>
                  <a:pt x="38" y="81"/>
                </a:cubicBezTo>
                <a:cubicBezTo>
                  <a:pt x="30" y="82"/>
                  <a:pt x="21" y="82"/>
                  <a:pt x="13" y="80"/>
                </a:cubicBezTo>
                <a:cubicBezTo>
                  <a:pt x="0" y="78"/>
                  <a:pt x="15" y="64"/>
                  <a:pt x="19" y="60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15" name="矩形 47"/>
          <p:cNvSpPr>
            <a:spLocks noChangeArrowheads="1"/>
          </p:cNvSpPr>
          <p:nvPr/>
        </p:nvSpPr>
        <p:spPr bwMode="auto">
          <a:xfrm>
            <a:off x="1054884" y="2711424"/>
            <a:ext cx="4406998" cy="286131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zh-CN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蓝素材工作室更专业的模板。</a:t>
            </a:r>
            <a:r>
              <a:rPr lang="zh-CN" altLang="en-US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蓝素材</a:t>
            </a:r>
            <a:r>
              <a:rPr lang="zh-CN" altLang="zh-CN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</a:t>
            </a:r>
            <a:r>
              <a:rPr lang="zh-CN" altLang="zh-CN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。</a:t>
            </a:r>
            <a:r>
              <a:rPr lang="zh-CN" altLang="en-US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在此处输入文字，</a:t>
            </a:r>
            <a:r>
              <a:rPr lang="zh-CN" altLang="en-US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建议</a:t>
            </a:r>
            <a:r>
              <a:rPr lang="zh-CN" altLang="en-US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您在展示时采用新蒂下午茶基本版</a:t>
            </a:r>
            <a:r>
              <a:rPr lang="zh-CN" altLang="en-US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字体。</a:t>
            </a:r>
            <a:endParaRPr lang="zh-CN" altLang="zh-CN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  <a:p>
            <a:endParaRPr lang="en-US" altLang="zh-CN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  <a:sym typeface="宋体" panose="02010600030101010101" pitchFamily="2" charset="-122"/>
            </a:endParaRPr>
          </a:p>
          <a:p>
            <a:r>
              <a:rPr lang="zh-CN" altLang="en-US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在此处输入文字，建议</a:t>
            </a:r>
            <a:r>
              <a:rPr lang="zh-CN" altLang="en-US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您在展示时采用新蒂下午茶基本版</a:t>
            </a:r>
            <a:r>
              <a:rPr lang="zh-CN" altLang="en-US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字体</a:t>
            </a:r>
            <a:endParaRPr lang="en-US" altLang="zh-CN" smtClean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  <a:sym typeface="Arial" panose="020B0604020202020204" pitchFamily="34" charset="0"/>
            </a:endParaRPr>
          </a:p>
          <a:p>
            <a:endParaRPr lang="en-US" altLang="zh-CN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  <a:sym typeface="宋体" panose="02010600030101010101" pitchFamily="2" charset="-122"/>
            </a:endParaRPr>
          </a:p>
          <a:p>
            <a:r>
              <a:rPr lang="zh-CN" altLang="en-US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在此处输入文字，建议您在展示时采用新蒂下午茶基本版字体</a:t>
            </a:r>
            <a:endParaRPr lang="zh-CN" altLang="zh-CN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  <a:p>
            <a:endParaRPr lang="zh-CN" altLang="zh-CN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</p:spTree>
  </p:cSld>
  <p:clrMapOvr>
    <a:masterClrMapping/>
  </p:clrMapOvr>
  <p:transition spd="med">
    <p:pull/>
  </p:transition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46"/>
          <p:cNvSpPr txBox="1"/>
          <p:nvPr/>
        </p:nvSpPr>
        <p:spPr>
          <a:xfrm>
            <a:off x="311070" y="2638275"/>
            <a:ext cx="548850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/>
            <a:r>
              <a:rPr lang="zh-CN" altLang="en-US" sz="5600" b="1" smtClean="0">
                <a:solidFill>
                  <a:srgbClr val="C00000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感谢</a:t>
            </a:r>
            <a:r>
              <a:rPr lang="zh-CN" altLang="en-US" sz="5600" b="1" smtClean="0">
                <a:solidFill>
                  <a:srgbClr val="005790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您的聆听</a:t>
            </a:r>
            <a:endParaRPr lang="zh-CN" altLang="en-US" sz="5600" b="1" dirty="0">
              <a:solidFill>
                <a:srgbClr val="005790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3" name="Freeform 21"/>
          <p:cNvSpPr/>
          <p:nvPr/>
        </p:nvSpPr>
        <p:spPr bwMode="auto">
          <a:xfrm>
            <a:off x="524559" y="3539172"/>
            <a:ext cx="5154881" cy="153703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00579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" name="矩形 4"/>
          <p:cNvSpPr/>
          <p:nvPr/>
        </p:nvSpPr>
        <p:spPr>
          <a:xfrm>
            <a:off x="382585" y="4725937"/>
            <a:ext cx="1940560" cy="4603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CN" altLang="en-US" smtClean="0">
                <a:solidFill>
                  <a:srgbClr val="005790"/>
                </a:solidFill>
                <a:latin typeface="方正静蕾简体" pitchFamily="2" charset="-122"/>
                <a:ea typeface="方正静蕾简体" pitchFamily="2" charset="-122"/>
              </a:rPr>
              <a:t>汇报人</a:t>
            </a:r>
            <a:r>
              <a:rPr lang="en-US" altLang="zh-CN" sz="2400" b="1" smtClean="0">
                <a:solidFill>
                  <a:srgbClr val="005790"/>
                </a:solidFill>
                <a:latin typeface="方正静蕾简体" pitchFamily="2" charset="-122"/>
                <a:ea typeface="方正静蕾简体" pitchFamily="2" charset="-122"/>
              </a:rPr>
              <a:t>/</a:t>
            </a:r>
            <a:r>
              <a:rPr lang="zh-CN" altLang="en-US" sz="2400" b="1" dirty="0" smtClean="0">
                <a:solidFill>
                  <a:srgbClr val="005790"/>
                </a:solidFill>
                <a:latin typeface="方正静蕾简体" pitchFamily="2" charset="-122"/>
                <a:ea typeface="方正静蕾简体" pitchFamily="2" charset="-122"/>
              </a:rPr>
              <a:t>蓝素材</a:t>
            </a:r>
            <a:endParaRPr lang="zh-CN" altLang="en-US" sz="2400" b="1" dirty="0">
              <a:solidFill>
                <a:srgbClr val="005790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6" name="文本框 16"/>
          <p:cNvSpPr txBox="1">
            <a:spLocks noChangeArrowheads="1"/>
          </p:cNvSpPr>
          <p:nvPr/>
        </p:nvSpPr>
        <p:spPr bwMode="auto">
          <a:xfrm>
            <a:off x="450597" y="3784111"/>
            <a:ext cx="4918808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None/>
            </a:pPr>
            <a:r>
              <a:rPr lang="en-US" altLang="zh-CN" sz="1400" dirty="0">
                <a:solidFill>
                  <a:srgbClr val="005790"/>
                </a:solidFill>
                <a:latin typeface="方正静蕾简体" pitchFamily="2" charset="-122"/>
                <a:ea typeface="方正静蕾简体" pitchFamily="2" charset="-122"/>
              </a:rPr>
              <a:t>A designer can use default text to simulate what text would look like</a:t>
            </a:r>
            <a:r>
              <a:rPr lang="en-US" altLang="zh-CN" sz="1400">
                <a:solidFill>
                  <a:srgbClr val="005790"/>
                </a:solidFill>
                <a:latin typeface="方正静蕾简体" pitchFamily="2" charset="-122"/>
                <a:ea typeface="方正静蕾简体" pitchFamily="2" charset="-122"/>
              </a:rPr>
              <a:t>. </a:t>
            </a:r>
            <a:r>
              <a:rPr lang="en-US" altLang="zh-CN" sz="1400" smtClean="0">
                <a:solidFill>
                  <a:srgbClr val="005790"/>
                </a:solidFill>
                <a:latin typeface="方正静蕾简体" pitchFamily="2" charset="-122"/>
                <a:ea typeface="方正静蕾简体" pitchFamily="2" charset="-122"/>
              </a:rPr>
              <a:t>A </a:t>
            </a:r>
            <a:r>
              <a:rPr lang="en-US" altLang="zh-CN" sz="1400">
                <a:solidFill>
                  <a:srgbClr val="005790"/>
                </a:solidFill>
                <a:latin typeface="方正静蕾简体" pitchFamily="2" charset="-122"/>
                <a:ea typeface="方正静蕾简体" pitchFamily="2" charset="-122"/>
              </a:rPr>
              <a:t>designer can use default text to simulate what text would look like. </a:t>
            </a:r>
            <a:endParaRPr lang="en-US" altLang="zh-CN" sz="1400" dirty="0" smtClean="0">
              <a:solidFill>
                <a:srgbClr val="005790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grpSp>
        <p:nvGrpSpPr>
          <p:cNvPr id="8" name="组合 7"/>
          <p:cNvGrpSpPr/>
          <p:nvPr/>
        </p:nvGrpSpPr>
        <p:grpSpPr>
          <a:xfrm>
            <a:off x="554912" y="5950264"/>
            <a:ext cx="1288937" cy="293554"/>
            <a:chOff x="4046538" y="2588895"/>
            <a:chExt cx="1212850" cy="276225"/>
          </a:xfrm>
        </p:grpSpPr>
        <p:sp>
          <p:nvSpPr>
            <p:cNvPr id="212" name="Freeform 5"/>
            <p:cNvSpPr/>
            <p:nvPr/>
          </p:nvSpPr>
          <p:spPr bwMode="auto">
            <a:xfrm>
              <a:off x="4057650" y="2600008"/>
              <a:ext cx="247650" cy="254000"/>
            </a:xfrm>
            <a:custGeom>
              <a:avLst/>
              <a:gdLst>
                <a:gd name="T0" fmla="*/ 45 w 45"/>
                <a:gd name="T1" fmla="*/ 40 h 46"/>
                <a:gd name="T2" fmla="*/ 40 w 45"/>
                <a:gd name="T3" fmla="*/ 46 h 46"/>
                <a:gd name="T4" fmla="*/ 5 w 45"/>
                <a:gd name="T5" fmla="*/ 46 h 46"/>
                <a:gd name="T6" fmla="*/ 0 w 45"/>
                <a:gd name="T7" fmla="*/ 40 h 46"/>
                <a:gd name="T8" fmla="*/ 0 w 45"/>
                <a:gd name="T9" fmla="*/ 5 h 46"/>
                <a:gd name="T10" fmla="*/ 5 w 45"/>
                <a:gd name="T11" fmla="*/ 0 h 46"/>
                <a:gd name="T12" fmla="*/ 40 w 45"/>
                <a:gd name="T13" fmla="*/ 0 h 46"/>
                <a:gd name="T14" fmla="*/ 45 w 45"/>
                <a:gd name="T15" fmla="*/ 5 h 46"/>
                <a:gd name="T16" fmla="*/ 45 w 45"/>
                <a:gd name="T17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6">
                  <a:moveTo>
                    <a:pt x="45" y="40"/>
                  </a:moveTo>
                  <a:cubicBezTo>
                    <a:pt x="45" y="43"/>
                    <a:pt x="43" y="46"/>
                    <a:pt x="40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0" y="43"/>
                    <a:pt x="0" y="4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5" y="3"/>
                    <a:pt x="45" y="5"/>
                  </a:cubicBezTo>
                  <a:lnTo>
                    <a:pt x="45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6"/>
            <p:cNvSpPr/>
            <p:nvPr/>
          </p:nvSpPr>
          <p:spPr bwMode="auto">
            <a:xfrm>
              <a:off x="4371975" y="2600008"/>
              <a:ext cx="247650" cy="254000"/>
            </a:xfrm>
            <a:custGeom>
              <a:avLst/>
              <a:gdLst>
                <a:gd name="T0" fmla="*/ 45 w 45"/>
                <a:gd name="T1" fmla="*/ 40 h 46"/>
                <a:gd name="T2" fmla="*/ 40 w 45"/>
                <a:gd name="T3" fmla="*/ 46 h 46"/>
                <a:gd name="T4" fmla="*/ 5 w 45"/>
                <a:gd name="T5" fmla="*/ 46 h 46"/>
                <a:gd name="T6" fmla="*/ 0 w 45"/>
                <a:gd name="T7" fmla="*/ 40 h 46"/>
                <a:gd name="T8" fmla="*/ 0 w 45"/>
                <a:gd name="T9" fmla="*/ 5 h 46"/>
                <a:gd name="T10" fmla="*/ 5 w 45"/>
                <a:gd name="T11" fmla="*/ 0 h 46"/>
                <a:gd name="T12" fmla="*/ 40 w 45"/>
                <a:gd name="T13" fmla="*/ 0 h 46"/>
                <a:gd name="T14" fmla="*/ 45 w 45"/>
                <a:gd name="T15" fmla="*/ 5 h 46"/>
                <a:gd name="T16" fmla="*/ 45 w 45"/>
                <a:gd name="T17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6">
                  <a:moveTo>
                    <a:pt x="45" y="40"/>
                  </a:moveTo>
                  <a:cubicBezTo>
                    <a:pt x="45" y="43"/>
                    <a:pt x="43" y="46"/>
                    <a:pt x="40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0" y="43"/>
                    <a:pt x="0" y="4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5" y="3"/>
                    <a:pt x="45" y="5"/>
                  </a:cubicBezTo>
                  <a:lnTo>
                    <a:pt x="45" y="40"/>
                  </a:ln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7"/>
            <p:cNvSpPr/>
            <p:nvPr/>
          </p:nvSpPr>
          <p:spPr bwMode="auto">
            <a:xfrm>
              <a:off x="4686300" y="2600008"/>
              <a:ext cx="247650" cy="254000"/>
            </a:xfrm>
            <a:custGeom>
              <a:avLst/>
              <a:gdLst>
                <a:gd name="T0" fmla="*/ 45 w 45"/>
                <a:gd name="T1" fmla="*/ 40 h 46"/>
                <a:gd name="T2" fmla="*/ 40 w 45"/>
                <a:gd name="T3" fmla="*/ 46 h 46"/>
                <a:gd name="T4" fmla="*/ 5 w 45"/>
                <a:gd name="T5" fmla="*/ 46 h 46"/>
                <a:gd name="T6" fmla="*/ 0 w 45"/>
                <a:gd name="T7" fmla="*/ 40 h 46"/>
                <a:gd name="T8" fmla="*/ 0 w 45"/>
                <a:gd name="T9" fmla="*/ 5 h 46"/>
                <a:gd name="T10" fmla="*/ 5 w 45"/>
                <a:gd name="T11" fmla="*/ 0 h 46"/>
                <a:gd name="T12" fmla="*/ 40 w 45"/>
                <a:gd name="T13" fmla="*/ 0 h 46"/>
                <a:gd name="T14" fmla="*/ 45 w 45"/>
                <a:gd name="T15" fmla="*/ 5 h 46"/>
                <a:gd name="T16" fmla="*/ 45 w 45"/>
                <a:gd name="T17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6">
                  <a:moveTo>
                    <a:pt x="45" y="40"/>
                  </a:moveTo>
                  <a:cubicBezTo>
                    <a:pt x="45" y="43"/>
                    <a:pt x="43" y="46"/>
                    <a:pt x="40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0" y="43"/>
                    <a:pt x="0" y="4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5" y="3"/>
                    <a:pt x="45" y="5"/>
                  </a:cubicBezTo>
                  <a:lnTo>
                    <a:pt x="45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8"/>
            <p:cNvSpPr/>
            <p:nvPr/>
          </p:nvSpPr>
          <p:spPr bwMode="auto">
            <a:xfrm>
              <a:off x="5000625" y="2600008"/>
              <a:ext cx="247650" cy="254000"/>
            </a:xfrm>
            <a:custGeom>
              <a:avLst/>
              <a:gdLst>
                <a:gd name="T0" fmla="*/ 45 w 45"/>
                <a:gd name="T1" fmla="*/ 40 h 46"/>
                <a:gd name="T2" fmla="*/ 40 w 45"/>
                <a:gd name="T3" fmla="*/ 46 h 46"/>
                <a:gd name="T4" fmla="*/ 5 w 45"/>
                <a:gd name="T5" fmla="*/ 46 h 46"/>
                <a:gd name="T6" fmla="*/ 0 w 45"/>
                <a:gd name="T7" fmla="*/ 40 h 46"/>
                <a:gd name="T8" fmla="*/ 0 w 45"/>
                <a:gd name="T9" fmla="*/ 5 h 46"/>
                <a:gd name="T10" fmla="*/ 5 w 45"/>
                <a:gd name="T11" fmla="*/ 0 h 46"/>
                <a:gd name="T12" fmla="*/ 40 w 45"/>
                <a:gd name="T13" fmla="*/ 0 h 46"/>
                <a:gd name="T14" fmla="*/ 45 w 45"/>
                <a:gd name="T15" fmla="*/ 5 h 46"/>
                <a:gd name="T16" fmla="*/ 45 w 45"/>
                <a:gd name="T17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6">
                  <a:moveTo>
                    <a:pt x="45" y="40"/>
                  </a:moveTo>
                  <a:cubicBezTo>
                    <a:pt x="45" y="43"/>
                    <a:pt x="43" y="46"/>
                    <a:pt x="40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0" y="43"/>
                    <a:pt x="0" y="4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5" y="3"/>
                    <a:pt x="45" y="5"/>
                  </a:cubicBezTo>
                  <a:lnTo>
                    <a:pt x="45" y="4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9"/>
            <p:cNvSpPr>
              <a:spLocks noEditPoints="1"/>
            </p:cNvSpPr>
            <p:nvPr/>
          </p:nvSpPr>
          <p:spPr bwMode="auto">
            <a:xfrm>
              <a:off x="4046538" y="2588895"/>
              <a:ext cx="269875" cy="276225"/>
            </a:xfrm>
            <a:custGeom>
              <a:avLst/>
              <a:gdLst>
                <a:gd name="T0" fmla="*/ 42 w 49"/>
                <a:gd name="T1" fmla="*/ 50 h 50"/>
                <a:gd name="T2" fmla="*/ 7 w 49"/>
                <a:gd name="T3" fmla="*/ 50 h 50"/>
                <a:gd name="T4" fmla="*/ 0 w 49"/>
                <a:gd name="T5" fmla="*/ 42 h 50"/>
                <a:gd name="T6" fmla="*/ 0 w 49"/>
                <a:gd name="T7" fmla="*/ 7 h 50"/>
                <a:gd name="T8" fmla="*/ 7 w 49"/>
                <a:gd name="T9" fmla="*/ 0 h 50"/>
                <a:gd name="T10" fmla="*/ 42 w 49"/>
                <a:gd name="T11" fmla="*/ 0 h 50"/>
                <a:gd name="T12" fmla="*/ 49 w 49"/>
                <a:gd name="T13" fmla="*/ 7 h 50"/>
                <a:gd name="T14" fmla="*/ 49 w 49"/>
                <a:gd name="T15" fmla="*/ 42 h 50"/>
                <a:gd name="T16" fmla="*/ 42 w 49"/>
                <a:gd name="T17" fmla="*/ 50 h 50"/>
                <a:gd name="T18" fmla="*/ 7 w 49"/>
                <a:gd name="T19" fmla="*/ 4 h 50"/>
                <a:gd name="T20" fmla="*/ 4 w 49"/>
                <a:gd name="T21" fmla="*/ 7 h 50"/>
                <a:gd name="T22" fmla="*/ 4 w 49"/>
                <a:gd name="T23" fmla="*/ 42 h 50"/>
                <a:gd name="T24" fmla="*/ 7 w 49"/>
                <a:gd name="T25" fmla="*/ 46 h 50"/>
                <a:gd name="T26" fmla="*/ 42 w 49"/>
                <a:gd name="T27" fmla="*/ 46 h 50"/>
                <a:gd name="T28" fmla="*/ 45 w 49"/>
                <a:gd name="T29" fmla="*/ 42 h 50"/>
                <a:gd name="T30" fmla="*/ 45 w 49"/>
                <a:gd name="T31" fmla="*/ 7 h 50"/>
                <a:gd name="T32" fmla="*/ 42 w 49"/>
                <a:gd name="T33" fmla="*/ 4 h 50"/>
                <a:gd name="T34" fmla="*/ 7 w 49"/>
                <a:gd name="T35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50">
                  <a:moveTo>
                    <a:pt x="42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3" y="50"/>
                    <a:pt x="0" y="46"/>
                    <a:pt x="0" y="4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6" y="0"/>
                    <a:pt x="49" y="3"/>
                    <a:pt x="49" y="7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6"/>
                    <a:pt x="46" y="50"/>
                    <a:pt x="42" y="50"/>
                  </a:cubicBezTo>
                  <a:close/>
                  <a:moveTo>
                    <a:pt x="7" y="4"/>
                  </a:moveTo>
                  <a:cubicBezTo>
                    <a:pt x="5" y="4"/>
                    <a:pt x="4" y="6"/>
                    <a:pt x="4" y="7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4"/>
                    <a:pt x="5" y="46"/>
                    <a:pt x="7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4" y="46"/>
                    <a:pt x="45" y="44"/>
                    <a:pt x="45" y="42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6"/>
                    <a:pt x="44" y="4"/>
                    <a:pt x="42" y="4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10"/>
            <p:cNvSpPr>
              <a:spLocks noEditPoints="1"/>
            </p:cNvSpPr>
            <p:nvPr/>
          </p:nvSpPr>
          <p:spPr bwMode="auto">
            <a:xfrm>
              <a:off x="4360863" y="2588895"/>
              <a:ext cx="269875" cy="276225"/>
            </a:xfrm>
            <a:custGeom>
              <a:avLst/>
              <a:gdLst>
                <a:gd name="T0" fmla="*/ 42 w 49"/>
                <a:gd name="T1" fmla="*/ 50 h 50"/>
                <a:gd name="T2" fmla="*/ 7 w 49"/>
                <a:gd name="T3" fmla="*/ 50 h 50"/>
                <a:gd name="T4" fmla="*/ 0 w 49"/>
                <a:gd name="T5" fmla="*/ 42 h 50"/>
                <a:gd name="T6" fmla="*/ 0 w 49"/>
                <a:gd name="T7" fmla="*/ 7 h 50"/>
                <a:gd name="T8" fmla="*/ 7 w 49"/>
                <a:gd name="T9" fmla="*/ 0 h 50"/>
                <a:gd name="T10" fmla="*/ 42 w 49"/>
                <a:gd name="T11" fmla="*/ 0 h 50"/>
                <a:gd name="T12" fmla="*/ 49 w 49"/>
                <a:gd name="T13" fmla="*/ 7 h 50"/>
                <a:gd name="T14" fmla="*/ 49 w 49"/>
                <a:gd name="T15" fmla="*/ 42 h 50"/>
                <a:gd name="T16" fmla="*/ 42 w 49"/>
                <a:gd name="T17" fmla="*/ 50 h 50"/>
                <a:gd name="T18" fmla="*/ 7 w 49"/>
                <a:gd name="T19" fmla="*/ 4 h 50"/>
                <a:gd name="T20" fmla="*/ 4 w 49"/>
                <a:gd name="T21" fmla="*/ 7 h 50"/>
                <a:gd name="T22" fmla="*/ 4 w 49"/>
                <a:gd name="T23" fmla="*/ 42 h 50"/>
                <a:gd name="T24" fmla="*/ 7 w 49"/>
                <a:gd name="T25" fmla="*/ 46 h 50"/>
                <a:gd name="T26" fmla="*/ 42 w 49"/>
                <a:gd name="T27" fmla="*/ 46 h 50"/>
                <a:gd name="T28" fmla="*/ 45 w 49"/>
                <a:gd name="T29" fmla="*/ 42 h 50"/>
                <a:gd name="T30" fmla="*/ 45 w 49"/>
                <a:gd name="T31" fmla="*/ 7 h 50"/>
                <a:gd name="T32" fmla="*/ 42 w 49"/>
                <a:gd name="T33" fmla="*/ 4 h 50"/>
                <a:gd name="T34" fmla="*/ 7 w 49"/>
                <a:gd name="T35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50">
                  <a:moveTo>
                    <a:pt x="42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3" y="50"/>
                    <a:pt x="0" y="46"/>
                    <a:pt x="0" y="4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6" y="0"/>
                    <a:pt x="49" y="3"/>
                    <a:pt x="49" y="7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6"/>
                    <a:pt x="46" y="50"/>
                    <a:pt x="42" y="50"/>
                  </a:cubicBezTo>
                  <a:close/>
                  <a:moveTo>
                    <a:pt x="7" y="4"/>
                  </a:moveTo>
                  <a:cubicBezTo>
                    <a:pt x="5" y="4"/>
                    <a:pt x="4" y="6"/>
                    <a:pt x="4" y="7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4"/>
                    <a:pt x="5" y="46"/>
                    <a:pt x="7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4" y="46"/>
                    <a:pt x="45" y="44"/>
                    <a:pt x="45" y="42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6"/>
                    <a:pt x="44" y="4"/>
                    <a:pt x="42" y="4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11"/>
            <p:cNvSpPr>
              <a:spLocks noEditPoints="1"/>
            </p:cNvSpPr>
            <p:nvPr/>
          </p:nvSpPr>
          <p:spPr bwMode="auto">
            <a:xfrm>
              <a:off x="4675188" y="2588895"/>
              <a:ext cx="269875" cy="276225"/>
            </a:xfrm>
            <a:custGeom>
              <a:avLst/>
              <a:gdLst>
                <a:gd name="T0" fmla="*/ 42 w 49"/>
                <a:gd name="T1" fmla="*/ 50 h 50"/>
                <a:gd name="T2" fmla="*/ 7 w 49"/>
                <a:gd name="T3" fmla="*/ 50 h 50"/>
                <a:gd name="T4" fmla="*/ 0 w 49"/>
                <a:gd name="T5" fmla="*/ 42 h 50"/>
                <a:gd name="T6" fmla="*/ 0 w 49"/>
                <a:gd name="T7" fmla="*/ 7 h 50"/>
                <a:gd name="T8" fmla="*/ 7 w 49"/>
                <a:gd name="T9" fmla="*/ 0 h 50"/>
                <a:gd name="T10" fmla="*/ 42 w 49"/>
                <a:gd name="T11" fmla="*/ 0 h 50"/>
                <a:gd name="T12" fmla="*/ 49 w 49"/>
                <a:gd name="T13" fmla="*/ 7 h 50"/>
                <a:gd name="T14" fmla="*/ 49 w 49"/>
                <a:gd name="T15" fmla="*/ 42 h 50"/>
                <a:gd name="T16" fmla="*/ 42 w 49"/>
                <a:gd name="T17" fmla="*/ 50 h 50"/>
                <a:gd name="T18" fmla="*/ 7 w 49"/>
                <a:gd name="T19" fmla="*/ 4 h 50"/>
                <a:gd name="T20" fmla="*/ 4 w 49"/>
                <a:gd name="T21" fmla="*/ 7 h 50"/>
                <a:gd name="T22" fmla="*/ 4 w 49"/>
                <a:gd name="T23" fmla="*/ 42 h 50"/>
                <a:gd name="T24" fmla="*/ 7 w 49"/>
                <a:gd name="T25" fmla="*/ 46 h 50"/>
                <a:gd name="T26" fmla="*/ 42 w 49"/>
                <a:gd name="T27" fmla="*/ 46 h 50"/>
                <a:gd name="T28" fmla="*/ 45 w 49"/>
                <a:gd name="T29" fmla="*/ 42 h 50"/>
                <a:gd name="T30" fmla="*/ 45 w 49"/>
                <a:gd name="T31" fmla="*/ 7 h 50"/>
                <a:gd name="T32" fmla="*/ 42 w 49"/>
                <a:gd name="T33" fmla="*/ 4 h 50"/>
                <a:gd name="T34" fmla="*/ 7 w 49"/>
                <a:gd name="T35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50">
                  <a:moveTo>
                    <a:pt x="42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3" y="50"/>
                    <a:pt x="0" y="46"/>
                    <a:pt x="0" y="4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6" y="0"/>
                    <a:pt x="49" y="3"/>
                    <a:pt x="49" y="7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6"/>
                    <a:pt x="46" y="50"/>
                    <a:pt x="42" y="50"/>
                  </a:cubicBezTo>
                  <a:close/>
                  <a:moveTo>
                    <a:pt x="7" y="4"/>
                  </a:moveTo>
                  <a:cubicBezTo>
                    <a:pt x="5" y="4"/>
                    <a:pt x="4" y="6"/>
                    <a:pt x="4" y="7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4"/>
                    <a:pt x="5" y="46"/>
                    <a:pt x="7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4" y="46"/>
                    <a:pt x="45" y="44"/>
                    <a:pt x="45" y="42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6"/>
                    <a:pt x="44" y="4"/>
                    <a:pt x="42" y="4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12"/>
            <p:cNvSpPr>
              <a:spLocks noEditPoints="1"/>
            </p:cNvSpPr>
            <p:nvPr/>
          </p:nvSpPr>
          <p:spPr bwMode="auto">
            <a:xfrm>
              <a:off x="4989513" y="2588895"/>
              <a:ext cx="269875" cy="276225"/>
            </a:xfrm>
            <a:custGeom>
              <a:avLst/>
              <a:gdLst>
                <a:gd name="T0" fmla="*/ 42 w 49"/>
                <a:gd name="T1" fmla="*/ 50 h 50"/>
                <a:gd name="T2" fmla="*/ 7 w 49"/>
                <a:gd name="T3" fmla="*/ 50 h 50"/>
                <a:gd name="T4" fmla="*/ 0 w 49"/>
                <a:gd name="T5" fmla="*/ 42 h 50"/>
                <a:gd name="T6" fmla="*/ 0 w 49"/>
                <a:gd name="T7" fmla="*/ 7 h 50"/>
                <a:gd name="T8" fmla="*/ 7 w 49"/>
                <a:gd name="T9" fmla="*/ 0 h 50"/>
                <a:gd name="T10" fmla="*/ 42 w 49"/>
                <a:gd name="T11" fmla="*/ 0 h 50"/>
                <a:gd name="T12" fmla="*/ 49 w 49"/>
                <a:gd name="T13" fmla="*/ 7 h 50"/>
                <a:gd name="T14" fmla="*/ 49 w 49"/>
                <a:gd name="T15" fmla="*/ 42 h 50"/>
                <a:gd name="T16" fmla="*/ 42 w 49"/>
                <a:gd name="T17" fmla="*/ 50 h 50"/>
                <a:gd name="T18" fmla="*/ 7 w 49"/>
                <a:gd name="T19" fmla="*/ 4 h 50"/>
                <a:gd name="T20" fmla="*/ 4 w 49"/>
                <a:gd name="T21" fmla="*/ 7 h 50"/>
                <a:gd name="T22" fmla="*/ 4 w 49"/>
                <a:gd name="T23" fmla="*/ 42 h 50"/>
                <a:gd name="T24" fmla="*/ 7 w 49"/>
                <a:gd name="T25" fmla="*/ 46 h 50"/>
                <a:gd name="T26" fmla="*/ 42 w 49"/>
                <a:gd name="T27" fmla="*/ 46 h 50"/>
                <a:gd name="T28" fmla="*/ 45 w 49"/>
                <a:gd name="T29" fmla="*/ 42 h 50"/>
                <a:gd name="T30" fmla="*/ 45 w 49"/>
                <a:gd name="T31" fmla="*/ 7 h 50"/>
                <a:gd name="T32" fmla="*/ 42 w 49"/>
                <a:gd name="T33" fmla="*/ 4 h 50"/>
                <a:gd name="T34" fmla="*/ 7 w 49"/>
                <a:gd name="T35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50">
                  <a:moveTo>
                    <a:pt x="42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3" y="50"/>
                    <a:pt x="0" y="46"/>
                    <a:pt x="0" y="4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6" y="0"/>
                    <a:pt x="49" y="3"/>
                    <a:pt x="49" y="7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6"/>
                    <a:pt x="46" y="50"/>
                    <a:pt x="42" y="50"/>
                  </a:cubicBezTo>
                  <a:close/>
                  <a:moveTo>
                    <a:pt x="7" y="4"/>
                  </a:moveTo>
                  <a:cubicBezTo>
                    <a:pt x="5" y="4"/>
                    <a:pt x="4" y="6"/>
                    <a:pt x="4" y="7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4"/>
                    <a:pt x="5" y="46"/>
                    <a:pt x="7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4" y="46"/>
                    <a:pt x="45" y="44"/>
                    <a:pt x="45" y="42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6"/>
                    <a:pt x="44" y="4"/>
                    <a:pt x="42" y="4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13"/>
            <p:cNvSpPr/>
            <p:nvPr/>
          </p:nvSpPr>
          <p:spPr bwMode="auto">
            <a:xfrm>
              <a:off x="4244975" y="2649220"/>
              <a:ext cx="22225" cy="149225"/>
            </a:xfrm>
            <a:custGeom>
              <a:avLst/>
              <a:gdLst>
                <a:gd name="T0" fmla="*/ 2 w 4"/>
                <a:gd name="T1" fmla="*/ 27 h 27"/>
                <a:gd name="T2" fmla="*/ 0 w 4"/>
                <a:gd name="T3" fmla="*/ 25 h 27"/>
                <a:gd name="T4" fmla="*/ 0 w 4"/>
                <a:gd name="T5" fmla="*/ 2 h 27"/>
                <a:gd name="T6" fmla="*/ 2 w 4"/>
                <a:gd name="T7" fmla="*/ 0 h 27"/>
                <a:gd name="T8" fmla="*/ 4 w 4"/>
                <a:gd name="T9" fmla="*/ 2 h 27"/>
                <a:gd name="T10" fmla="*/ 4 w 4"/>
                <a:gd name="T11" fmla="*/ 25 h 27"/>
                <a:gd name="T12" fmla="*/ 2 w 4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3" y="27"/>
                    <a:pt x="2" y="27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14"/>
            <p:cNvSpPr/>
            <p:nvPr/>
          </p:nvSpPr>
          <p:spPr bwMode="auto">
            <a:xfrm>
              <a:off x="4559300" y="2649220"/>
              <a:ext cx="22225" cy="149225"/>
            </a:xfrm>
            <a:custGeom>
              <a:avLst/>
              <a:gdLst>
                <a:gd name="T0" fmla="*/ 2 w 4"/>
                <a:gd name="T1" fmla="*/ 27 h 27"/>
                <a:gd name="T2" fmla="*/ 0 w 4"/>
                <a:gd name="T3" fmla="*/ 25 h 27"/>
                <a:gd name="T4" fmla="*/ 0 w 4"/>
                <a:gd name="T5" fmla="*/ 2 h 27"/>
                <a:gd name="T6" fmla="*/ 2 w 4"/>
                <a:gd name="T7" fmla="*/ 0 h 27"/>
                <a:gd name="T8" fmla="*/ 4 w 4"/>
                <a:gd name="T9" fmla="*/ 2 h 27"/>
                <a:gd name="T10" fmla="*/ 4 w 4"/>
                <a:gd name="T11" fmla="*/ 25 h 27"/>
                <a:gd name="T12" fmla="*/ 2 w 4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3" y="27"/>
                    <a:pt x="2" y="27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15"/>
            <p:cNvSpPr/>
            <p:nvPr/>
          </p:nvSpPr>
          <p:spPr bwMode="auto">
            <a:xfrm>
              <a:off x="4873625" y="2649220"/>
              <a:ext cx="22225" cy="149225"/>
            </a:xfrm>
            <a:custGeom>
              <a:avLst/>
              <a:gdLst>
                <a:gd name="T0" fmla="*/ 2 w 4"/>
                <a:gd name="T1" fmla="*/ 27 h 27"/>
                <a:gd name="T2" fmla="*/ 0 w 4"/>
                <a:gd name="T3" fmla="*/ 25 h 27"/>
                <a:gd name="T4" fmla="*/ 0 w 4"/>
                <a:gd name="T5" fmla="*/ 2 h 27"/>
                <a:gd name="T6" fmla="*/ 2 w 4"/>
                <a:gd name="T7" fmla="*/ 0 h 27"/>
                <a:gd name="T8" fmla="*/ 4 w 4"/>
                <a:gd name="T9" fmla="*/ 2 h 27"/>
                <a:gd name="T10" fmla="*/ 4 w 4"/>
                <a:gd name="T11" fmla="*/ 25 h 27"/>
                <a:gd name="T12" fmla="*/ 2 w 4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3" y="27"/>
                    <a:pt x="2" y="27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16"/>
            <p:cNvSpPr/>
            <p:nvPr/>
          </p:nvSpPr>
          <p:spPr bwMode="auto">
            <a:xfrm>
              <a:off x="5187950" y="2649220"/>
              <a:ext cx="22225" cy="149225"/>
            </a:xfrm>
            <a:custGeom>
              <a:avLst/>
              <a:gdLst>
                <a:gd name="T0" fmla="*/ 2 w 4"/>
                <a:gd name="T1" fmla="*/ 27 h 27"/>
                <a:gd name="T2" fmla="*/ 0 w 4"/>
                <a:gd name="T3" fmla="*/ 25 h 27"/>
                <a:gd name="T4" fmla="*/ 0 w 4"/>
                <a:gd name="T5" fmla="*/ 2 h 27"/>
                <a:gd name="T6" fmla="*/ 2 w 4"/>
                <a:gd name="T7" fmla="*/ 0 h 27"/>
                <a:gd name="T8" fmla="*/ 4 w 4"/>
                <a:gd name="T9" fmla="*/ 2 h 27"/>
                <a:gd name="T10" fmla="*/ 4 w 4"/>
                <a:gd name="T11" fmla="*/ 25 h 27"/>
                <a:gd name="T12" fmla="*/ 2 w 4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4" y="27"/>
                    <a:pt x="2" y="27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9" name="组合 8"/>
          <p:cNvGrpSpPr/>
          <p:nvPr/>
        </p:nvGrpSpPr>
        <p:grpSpPr>
          <a:xfrm>
            <a:off x="11164504" y="3227304"/>
            <a:ext cx="796306" cy="1003820"/>
            <a:chOff x="7631113" y="2985770"/>
            <a:chExt cx="749299" cy="944563"/>
          </a:xfrm>
        </p:grpSpPr>
        <p:sp>
          <p:nvSpPr>
            <p:cNvPr id="201" name="Freeform 17"/>
            <p:cNvSpPr/>
            <p:nvPr/>
          </p:nvSpPr>
          <p:spPr bwMode="auto">
            <a:xfrm>
              <a:off x="7729538" y="3079433"/>
              <a:ext cx="541337" cy="546100"/>
            </a:xfrm>
            <a:custGeom>
              <a:avLst/>
              <a:gdLst>
                <a:gd name="T0" fmla="*/ 78 w 98"/>
                <a:gd name="T1" fmla="*/ 3 h 99"/>
                <a:gd name="T2" fmla="*/ 8 w 98"/>
                <a:gd name="T3" fmla="*/ 74 h 99"/>
                <a:gd name="T4" fmla="*/ 7 w 98"/>
                <a:gd name="T5" fmla="*/ 83 h 99"/>
                <a:gd name="T6" fmla="*/ 1 w 98"/>
                <a:gd name="T7" fmla="*/ 89 h 99"/>
                <a:gd name="T8" fmla="*/ 1 w 98"/>
                <a:gd name="T9" fmla="*/ 93 h 99"/>
                <a:gd name="T10" fmla="*/ 6 w 98"/>
                <a:gd name="T11" fmla="*/ 97 h 99"/>
                <a:gd name="T12" fmla="*/ 10 w 98"/>
                <a:gd name="T13" fmla="*/ 97 h 99"/>
                <a:gd name="T14" fmla="*/ 16 w 98"/>
                <a:gd name="T15" fmla="*/ 92 h 99"/>
                <a:gd name="T16" fmla="*/ 25 w 98"/>
                <a:gd name="T17" fmla="*/ 91 h 99"/>
                <a:gd name="T18" fmla="*/ 96 w 98"/>
                <a:gd name="T19" fmla="*/ 21 h 99"/>
                <a:gd name="T20" fmla="*/ 96 w 98"/>
                <a:gd name="T21" fmla="*/ 11 h 99"/>
                <a:gd name="T22" fmla="*/ 88 w 98"/>
                <a:gd name="T23" fmla="*/ 3 h 99"/>
                <a:gd name="T24" fmla="*/ 78 w 98"/>
                <a:gd name="T25" fmla="*/ 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8" h="99">
                  <a:moveTo>
                    <a:pt x="78" y="3"/>
                  </a:moveTo>
                  <a:cubicBezTo>
                    <a:pt x="8" y="74"/>
                    <a:pt x="8" y="74"/>
                    <a:pt x="8" y="74"/>
                  </a:cubicBezTo>
                  <a:cubicBezTo>
                    <a:pt x="5" y="76"/>
                    <a:pt x="5" y="80"/>
                    <a:pt x="7" y="83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0" y="90"/>
                    <a:pt x="0" y="91"/>
                    <a:pt x="1" y="93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7" y="99"/>
                    <a:pt x="9" y="99"/>
                    <a:pt x="10" y="97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9" y="94"/>
                    <a:pt x="23" y="94"/>
                    <a:pt x="25" y="91"/>
                  </a:cubicBezTo>
                  <a:cubicBezTo>
                    <a:pt x="96" y="21"/>
                    <a:pt x="96" y="21"/>
                    <a:pt x="96" y="21"/>
                  </a:cubicBezTo>
                  <a:cubicBezTo>
                    <a:pt x="98" y="18"/>
                    <a:pt x="98" y="14"/>
                    <a:pt x="96" y="11"/>
                  </a:cubicBezTo>
                  <a:cubicBezTo>
                    <a:pt x="88" y="3"/>
                    <a:pt x="88" y="3"/>
                    <a:pt x="88" y="3"/>
                  </a:cubicBezTo>
                  <a:cubicBezTo>
                    <a:pt x="85" y="0"/>
                    <a:pt x="81" y="0"/>
                    <a:pt x="78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18"/>
            <p:cNvSpPr/>
            <p:nvPr/>
          </p:nvSpPr>
          <p:spPr bwMode="auto">
            <a:xfrm>
              <a:off x="7751763" y="3117533"/>
              <a:ext cx="519112" cy="508000"/>
            </a:xfrm>
            <a:custGeom>
              <a:avLst/>
              <a:gdLst>
                <a:gd name="T0" fmla="*/ 0 w 94"/>
                <a:gd name="T1" fmla="*/ 88 h 92"/>
                <a:gd name="T2" fmla="*/ 2 w 94"/>
                <a:gd name="T3" fmla="*/ 90 h 92"/>
                <a:gd name="T4" fmla="*/ 6 w 94"/>
                <a:gd name="T5" fmla="*/ 90 h 92"/>
                <a:gd name="T6" fmla="*/ 12 w 94"/>
                <a:gd name="T7" fmla="*/ 85 h 92"/>
                <a:gd name="T8" fmla="*/ 21 w 94"/>
                <a:gd name="T9" fmla="*/ 84 h 92"/>
                <a:gd name="T10" fmla="*/ 92 w 94"/>
                <a:gd name="T11" fmla="*/ 14 h 92"/>
                <a:gd name="T12" fmla="*/ 92 w 94"/>
                <a:gd name="T13" fmla="*/ 4 h 92"/>
                <a:gd name="T14" fmla="*/ 88 w 94"/>
                <a:gd name="T15" fmla="*/ 0 h 92"/>
                <a:gd name="T16" fmla="*/ 0 w 94"/>
                <a:gd name="T17" fmla="*/ 88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4" h="92">
                  <a:moveTo>
                    <a:pt x="0" y="88"/>
                  </a:moveTo>
                  <a:cubicBezTo>
                    <a:pt x="2" y="90"/>
                    <a:pt x="2" y="90"/>
                    <a:pt x="2" y="90"/>
                  </a:cubicBezTo>
                  <a:cubicBezTo>
                    <a:pt x="3" y="92"/>
                    <a:pt x="5" y="92"/>
                    <a:pt x="6" y="90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5" y="87"/>
                    <a:pt x="19" y="87"/>
                    <a:pt x="21" y="84"/>
                  </a:cubicBezTo>
                  <a:cubicBezTo>
                    <a:pt x="92" y="14"/>
                    <a:pt x="92" y="14"/>
                    <a:pt x="92" y="14"/>
                  </a:cubicBezTo>
                  <a:cubicBezTo>
                    <a:pt x="94" y="11"/>
                    <a:pt x="94" y="7"/>
                    <a:pt x="92" y="4"/>
                  </a:cubicBezTo>
                  <a:cubicBezTo>
                    <a:pt x="88" y="0"/>
                    <a:pt x="88" y="0"/>
                    <a:pt x="88" y="0"/>
                  </a:cubicBezTo>
                  <a:lnTo>
                    <a:pt x="0" y="88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19"/>
            <p:cNvSpPr>
              <a:spLocks noEditPoints="1"/>
            </p:cNvSpPr>
            <p:nvPr/>
          </p:nvSpPr>
          <p:spPr bwMode="auto">
            <a:xfrm>
              <a:off x="7724775" y="3074670"/>
              <a:ext cx="557212" cy="557213"/>
            </a:xfrm>
            <a:custGeom>
              <a:avLst/>
              <a:gdLst>
                <a:gd name="T0" fmla="*/ 9 w 101"/>
                <a:gd name="T1" fmla="*/ 101 h 101"/>
                <a:gd name="T2" fmla="*/ 6 w 101"/>
                <a:gd name="T3" fmla="*/ 100 h 101"/>
                <a:gd name="T4" fmla="*/ 1 w 101"/>
                <a:gd name="T5" fmla="*/ 95 h 101"/>
                <a:gd name="T6" fmla="*/ 1 w 101"/>
                <a:gd name="T7" fmla="*/ 88 h 101"/>
                <a:gd name="T8" fmla="*/ 6 w 101"/>
                <a:gd name="T9" fmla="*/ 84 h 101"/>
                <a:gd name="T10" fmla="*/ 7 w 101"/>
                <a:gd name="T11" fmla="*/ 74 h 101"/>
                <a:gd name="T12" fmla="*/ 78 w 101"/>
                <a:gd name="T13" fmla="*/ 3 h 101"/>
                <a:gd name="T14" fmla="*/ 90 w 101"/>
                <a:gd name="T15" fmla="*/ 3 h 101"/>
                <a:gd name="T16" fmla="*/ 98 w 101"/>
                <a:gd name="T17" fmla="*/ 11 h 101"/>
                <a:gd name="T18" fmla="*/ 98 w 101"/>
                <a:gd name="T19" fmla="*/ 23 h 101"/>
                <a:gd name="T20" fmla="*/ 27 w 101"/>
                <a:gd name="T21" fmla="*/ 94 h 101"/>
                <a:gd name="T22" fmla="*/ 21 w 101"/>
                <a:gd name="T23" fmla="*/ 96 h 101"/>
                <a:gd name="T24" fmla="*/ 21 w 101"/>
                <a:gd name="T25" fmla="*/ 96 h 101"/>
                <a:gd name="T26" fmla="*/ 17 w 101"/>
                <a:gd name="T27" fmla="*/ 95 h 101"/>
                <a:gd name="T28" fmla="*/ 12 w 101"/>
                <a:gd name="T29" fmla="*/ 100 h 101"/>
                <a:gd name="T30" fmla="*/ 9 w 101"/>
                <a:gd name="T31" fmla="*/ 101 h 101"/>
                <a:gd name="T32" fmla="*/ 84 w 101"/>
                <a:gd name="T33" fmla="*/ 4 h 101"/>
                <a:gd name="T34" fmla="*/ 80 w 101"/>
                <a:gd name="T35" fmla="*/ 5 h 101"/>
                <a:gd name="T36" fmla="*/ 10 w 101"/>
                <a:gd name="T37" fmla="*/ 76 h 101"/>
                <a:gd name="T38" fmla="*/ 9 w 101"/>
                <a:gd name="T39" fmla="*/ 83 h 101"/>
                <a:gd name="T40" fmla="*/ 10 w 101"/>
                <a:gd name="T41" fmla="*/ 84 h 101"/>
                <a:gd name="T42" fmla="*/ 4 w 101"/>
                <a:gd name="T43" fmla="*/ 91 h 101"/>
                <a:gd name="T44" fmla="*/ 4 w 101"/>
                <a:gd name="T45" fmla="*/ 92 h 101"/>
                <a:gd name="T46" fmla="*/ 9 w 101"/>
                <a:gd name="T47" fmla="*/ 97 h 101"/>
                <a:gd name="T48" fmla="*/ 10 w 101"/>
                <a:gd name="T49" fmla="*/ 97 h 101"/>
                <a:gd name="T50" fmla="*/ 17 w 101"/>
                <a:gd name="T51" fmla="*/ 91 h 101"/>
                <a:gd name="T52" fmla="*/ 18 w 101"/>
                <a:gd name="T53" fmla="*/ 92 h 101"/>
                <a:gd name="T54" fmla="*/ 25 w 101"/>
                <a:gd name="T55" fmla="*/ 91 h 101"/>
                <a:gd name="T56" fmla="*/ 96 w 101"/>
                <a:gd name="T57" fmla="*/ 21 h 101"/>
                <a:gd name="T58" fmla="*/ 96 w 101"/>
                <a:gd name="T59" fmla="*/ 13 h 101"/>
                <a:gd name="T60" fmla="*/ 88 w 101"/>
                <a:gd name="T61" fmla="*/ 5 h 101"/>
                <a:gd name="T62" fmla="*/ 84 w 101"/>
                <a:gd name="T63" fmla="*/ 4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1" h="101">
                  <a:moveTo>
                    <a:pt x="9" y="101"/>
                  </a:moveTo>
                  <a:cubicBezTo>
                    <a:pt x="8" y="101"/>
                    <a:pt x="7" y="101"/>
                    <a:pt x="6" y="100"/>
                  </a:cubicBezTo>
                  <a:cubicBezTo>
                    <a:pt x="1" y="95"/>
                    <a:pt x="1" y="95"/>
                    <a:pt x="1" y="95"/>
                  </a:cubicBezTo>
                  <a:cubicBezTo>
                    <a:pt x="0" y="93"/>
                    <a:pt x="0" y="90"/>
                    <a:pt x="1" y="88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4" y="81"/>
                    <a:pt x="5" y="76"/>
                    <a:pt x="7" y="74"/>
                  </a:cubicBezTo>
                  <a:cubicBezTo>
                    <a:pt x="78" y="3"/>
                    <a:pt x="78" y="3"/>
                    <a:pt x="78" y="3"/>
                  </a:cubicBezTo>
                  <a:cubicBezTo>
                    <a:pt x="81" y="0"/>
                    <a:pt x="87" y="0"/>
                    <a:pt x="90" y="3"/>
                  </a:cubicBezTo>
                  <a:cubicBezTo>
                    <a:pt x="98" y="11"/>
                    <a:pt x="98" y="11"/>
                    <a:pt x="98" y="11"/>
                  </a:cubicBezTo>
                  <a:cubicBezTo>
                    <a:pt x="101" y="14"/>
                    <a:pt x="101" y="20"/>
                    <a:pt x="98" y="23"/>
                  </a:cubicBezTo>
                  <a:cubicBezTo>
                    <a:pt x="27" y="94"/>
                    <a:pt x="27" y="94"/>
                    <a:pt x="27" y="94"/>
                  </a:cubicBezTo>
                  <a:cubicBezTo>
                    <a:pt x="26" y="95"/>
                    <a:pt x="24" y="96"/>
                    <a:pt x="21" y="96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0" y="96"/>
                    <a:pt x="18" y="96"/>
                    <a:pt x="17" y="95"/>
                  </a:cubicBezTo>
                  <a:cubicBezTo>
                    <a:pt x="12" y="100"/>
                    <a:pt x="12" y="100"/>
                    <a:pt x="12" y="100"/>
                  </a:cubicBezTo>
                  <a:cubicBezTo>
                    <a:pt x="12" y="101"/>
                    <a:pt x="11" y="101"/>
                    <a:pt x="9" y="101"/>
                  </a:cubicBezTo>
                  <a:close/>
                  <a:moveTo>
                    <a:pt x="84" y="4"/>
                  </a:moveTo>
                  <a:cubicBezTo>
                    <a:pt x="83" y="4"/>
                    <a:pt x="81" y="4"/>
                    <a:pt x="80" y="5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8" y="78"/>
                    <a:pt x="8" y="81"/>
                    <a:pt x="9" y="83"/>
                  </a:cubicBezTo>
                  <a:cubicBezTo>
                    <a:pt x="10" y="84"/>
                    <a:pt x="10" y="84"/>
                    <a:pt x="10" y="84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3" y="91"/>
                    <a:pt x="3" y="92"/>
                    <a:pt x="4" y="92"/>
                  </a:cubicBezTo>
                  <a:cubicBezTo>
                    <a:pt x="9" y="97"/>
                    <a:pt x="9" y="97"/>
                    <a:pt x="9" y="97"/>
                  </a:cubicBezTo>
                  <a:cubicBezTo>
                    <a:pt x="9" y="98"/>
                    <a:pt x="10" y="98"/>
                    <a:pt x="10" y="97"/>
                  </a:cubicBezTo>
                  <a:cubicBezTo>
                    <a:pt x="17" y="91"/>
                    <a:pt x="17" y="91"/>
                    <a:pt x="17" y="91"/>
                  </a:cubicBezTo>
                  <a:cubicBezTo>
                    <a:pt x="18" y="92"/>
                    <a:pt x="18" y="92"/>
                    <a:pt x="18" y="92"/>
                  </a:cubicBezTo>
                  <a:cubicBezTo>
                    <a:pt x="20" y="93"/>
                    <a:pt x="23" y="93"/>
                    <a:pt x="25" y="91"/>
                  </a:cubicBezTo>
                  <a:cubicBezTo>
                    <a:pt x="96" y="21"/>
                    <a:pt x="96" y="21"/>
                    <a:pt x="96" y="21"/>
                  </a:cubicBezTo>
                  <a:cubicBezTo>
                    <a:pt x="98" y="19"/>
                    <a:pt x="98" y="15"/>
                    <a:pt x="96" y="13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87" y="4"/>
                    <a:pt x="86" y="4"/>
                    <a:pt x="84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20"/>
            <p:cNvSpPr/>
            <p:nvPr/>
          </p:nvSpPr>
          <p:spPr bwMode="auto">
            <a:xfrm>
              <a:off x="8116888" y="2985770"/>
              <a:ext cx="252412" cy="254000"/>
            </a:xfrm>
            <a:custGeom>
              <a:avLst/>
              <a:gdLst>
                <a:gd name="T0" fmla="*/ 19 w 46"/>
                <a:gd name="T1" fmla="*/ 46 h 46"/>
                <a:gd name="T2" fmla="*/ 41 w 46"/>
                <a:gd name="T3" fmla="*/ 24 h 46"/>
                <a:gd name="T4" fmla="*/ 41 w 46"/>
                <a:gd name="T5" fmla="*/ 5 h 46"/>
                <a:gd name="T6" fmla="*/ 41 w 46"/>
                <a:gd name="T7" fmla="*/ 5 h 46"/>
                <a:gd name="T8" fmla="*/ 22 w 46"/>
                <a:gd name="T9" fmla="*/ 5 h 46"/>
                <a:gd name="T10" fmla="*/ 0 w 46"/>
                <a:gd name="T11" fmla="*/ 27 h 46"/>
                <a:gd name="T12" fmla="*/ 19 w 46"/>
                <a:gd name="T1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46">
                  <a:moveTo>
                    <a:pt x="19" y="46"/>
                  </a:moveTo>
                  <a:cubicBezTo>
                    <a:pt x="41" y="24"/>
                    <a:pt x="41" y="24"/>
                    <a:pt x="41" y="24"/>
                  </a:cubicBezTo>
                  <a:cubicBezTo>
                    <a:pt x="46" y="19"/>
                    <a:pt x="46" y="10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35" y="0"/>
                    <a:pt x="27" y="0"/>
                    <a:pt x="22" y="5"/>
                  </a:cubicBezTo>
                  <a:cubicBezTo>
                    <a:pt x="0" y="27"/>
                    <a:pt x="0" y="27"/>
                    <a:pt x="0" y="27"/>
                  </a:cubicBezTo>
                  <a:lnTo>
                    <a:pt x="19" y="46"/>
                  </a:ln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21"/>
            <p:cNvSpPr/>
            <p:nvPr/>
          </p:nvSpPr>
          <p:spPr bwMode="auto">
            <a:xfrm>
              <a:off x="8166100" y="3012758"/>
              <a:ext cx="203200" cy="227013"/>
            </a:xfrm>
            <a:custGeom>
              <a:avLst/>
              <a:gdLst>
                <a:gd name="T0" fmla="*/ 10 w 37"/>
                <a:gd name="T1" fmla="*/ 41 h 41"/>
                <a:gd name="T2" fmla="*/ 32 w 37"/>
                <a:gd name="T3" fmla="*/ 19 h 41"/>
                <a:gd name="T4" fmla="*/ 32 w 37"/>
                <a:gd name="T5" fmla="*/ 0 h 41"/>
                <a:gd name="T6" fmla="*/ 0 w 37"/>
                <a:gd name="T7" fmla="*/ 32 h 41"/>
                <a:gd name="T8" fmla="*/ 10 w 37"/>
                <a:gd name="T9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41">
                  <a:moveTo>
                    <a:pt x="10" y="41"/>
                  </a:moveTo>
                  <a:cubicBezTo>
                    <a:pt x="32" y="19"/>
                    <a:pt x="32" y="19"/>
                    <a:pt x="32" y="19"/>
                  </a:cubicBezTo>
                  <a:cubicBezTo>
                    <a:pt x="37" y="14"/>
                    <a:pt x="37" y="5"/>
                    <a:pt x="32" y="0"/>
                  </a:cubicBezTo>
                  <a:cubicBezTo>
                    <a:pt x="0" y="32"/>
                    <a:pt x="0" y="32"/>
                    <a:pt x="0" y="32"/>
                  </a:cubicBezTo>
                  <a:lnTo>
                    <a:pt x="10" y="41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22"/>
            <p:cNvSpPr>
              <a:spLocks noEditPoints="1"/>
            </p:cNvSpPr>
            <p:nvPr/>
          </p:nvSpPr>
          <p:spPr bwMode="auto">
            <a:xfrm>
              <a:off x="8105775" y="2985770"/>
              <a:ext cx="274637" cy="265113"/>
            </a:xfrm>
            <a:custGeom>
              <a:avLst/>
              <a:gdLst>
                <a:gd name="T0" fmla="*/ 21 w 50"/>
                <a:gd name="T1" fmla="*/ 48 h 48"/>
                <a:gd name="T2" fmla="*/ 0 w 50"/>
                <a:gd name="T3" fmla="*/ 27 h 48"/>
                <a:gd name="T4" fmla="*/ 23 w 50"/>
                <a:gd name="T5" fmla="*/ 4 h 48"/>
                <a:gd name="T6" fmla="*/ 33 w 50"/>
                <a:gd name="T7" fmla="*/ 0 h 48"/>
                <a:gd name="T8" fmla="*/ 44 w 50"/>
                <a:gd name="T9" fmla="*/ 4 h 48"/>
                <a:gd name="T10" fmla="*/ 44 w 50"/>
                <a:gd name="T11" fmla="*/ 25 h 48"/>
                <a:gd name="T12" fmla="*/ 21 w 50"/>
                <a:gd name="T13" fmla="*/ 48 h 48"/>
                <a:gd name="T14" fmla="*/ 4 w 50"/>
                <a:gd name="T15" fmla="*/ 27 h 48"/>
                <a:gd name="T16" fmla="*/ 21 w 50"/>
                <a:gd name="T17" fmla="*/ 44 h 48"/>
                <a:gd name="T18" fmla="*/ 41 w 50"/>
                <a:gd name="T19" fmla="*/ 23 h 48"/>
                <a:gd name="T20" fmla="*/ 41 w 50"/>
                <a:gd name="T21" fmla="*/ 6 h 48"/>
                <a:gd name="T22" fmla="*/ 25 w 50"/>
                <a:gd name="T23" fmla="*/ 6 h 48"/>
                <a:gd name="T24" fmla="*/ 4 w 50"/>
                <a:gd name="T25" fmla="*/ 2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48">
                  <a:moveTo>
                    <a:pt x="21" y="48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6" y="1"/>
                    <a:pt x="29" y="0"/>
                    <a:pt x="33" y="0"/>
                  </a:cubicBezTo>
                  <a:cubicBezTo>
                    <a:pt x="37" y="0"/>
                    <a:pt x="41" y="1"/>
                    <a:pt x="44" y="4"/>
                  </a:cubicBezTo>
                  <a:cubicBezTo>
                    <a:pt x="50" y="10"/>
                    <a:pt x="50" y="19"/>
                    <a:pt x="44" y="25"/>
                  </a:cubicBezTo>
                  <a:lnTo>
                    <a:pt x="21" y="48"/>
                  </a:lnTo>
                  <a:close/>
                  <a:moveTo>
                    <a:pt x="4" y="27"/>
                  </a:moveTo>
                  <a:cubicBezTo>
                    <a:pt x="21" y="44"/>
                    <a:pt x="21" y="44"/>
                    <a:pt x="21" y="44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6" y="18"/>
                    <a:pt x="46" y="11"/>
                    <a:pt x="41" y="6"/>
                  </a:cubicBezTo>
                  <a:cubicBezTo>
                    <a:pt x="37" y="2"/>
                    <a:pt x="29" y="2"/>
                    <a:pt x="25" y="6"/>
                  </a:cubicBezTo>
                  <a:lnTo>
                    <a:pt x="4" y="27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23"/>
            <p:cNvSpPr/>
            <p:nvPr/>
          </p:nvSpPr>
          <p:spPr bwMode="auto">
            <a:xfrm>
              <a:off x="8039100" y="3063558"/>
              <a:ext cx="254000" cy="254000"/>
            </a:xfrm>
            <a:custGeom>
              <a:avLst/>
              <a:gdLst>
                <a:gd name="T0" fmla="*/ 44 w 46"/>
                <a:gd name="T1" fmla="*/ 37 h 46"/>
                <a:gd name="T2" fmla="*/ 44 w 46"/>
                <a:gd name="T3" fmla="*/ 44 h 46"/>
                <a:gd name="T4" fmla="*/ 44 w 46"/>
                <a:gd name="T5" fmla="*/ 44 h 46"/>
                <a:gd name="T6" fmla="*/ 37 w 46"/>
                <a:gd name="T7" fmla="*/ 44 h 46"/>
                <a:gd name="T8" fmla="*/ 2 w 46"/>
                <a:gd name="T9" fmla="*/ 9 h 46"/>
                <a:gd name="T10" fmla="*/ 2 w 46"/>
                <a:gd name="T11" fmla="*/ 2 h 46"/>
                <a:gd name="T12" fmla="*/ 2 w 46"/>
                <a:gd name="T13" fmla="*/ 2 h 46"/>
                <a:gd name="T14" fmla="*/ 9 w 46"/>
                <a:gd name="T15" fmla="*/ 2 h 46"/>
                <a:gd name="T16" fmla="*/ 44 w 46"/>
                <a:gd name="T17" fmla="*/ 3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6">
                  <a:moveTo>
                    <a:pt x="44" y="37"/>
                  </a:moveTo>
                  <a:cubicBezTo>
                    <a:pt x="46" y="39"/>
                    <a:pt x="46" y="42"/>
                    <a:pt x="44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2" y="46"/>
                    <a:pt x="39" y="46"/>
                    <a:pt x="37" y="4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7"/>
                    <a:pt x="0" y="4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0"/>
                    <a:pt x="7" y="0"/>
                    <a:pt x="9" y="2"/>
                  </a:cubicBezTo>
                  <a:lnTo>
                    <a:pt x="44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24"/>
            <p:cNvSpPr>
              <a:spLocks noEditPoints="1"/>
            </p:cNvSpPr>
            <p:nvPr/>
          </p:nvSpPr>
          <p:spPr bwMode="auto">
            <a:xfrm>
              <a:off x="8032750" y="3052445"/>
              <a:ext cx="271462" cy="269875"/>
            </a:xfrm>
            <a:custGeom>
              <a:avLst/>
              <a:gdLst>
                <a:gd name="T0" fmla="*/ 42 w 49"/>
                <a:gd name="T1" fmla="*/ 49 h 49"/>
                <a:gd name="T2" fmla="*/ 37 w 49"/>
                <a:gd name="T3" fmla="*/ 47 h 49"/>
                <a:gd name="T4" fmla="*/ 2 w 49"/>
                <a:gd name="T5" fmla="*/ 12 h 49"/>
                <a:gd name="T6" fmla="*/ 0 w 49"/>
                <a:gd name="T7" fmla="*/ 7 h 49"/>
                <a:gd name="T8" fmla="*/ 2 w 49"/>
                <a:gd name="T9" fmla="*/ 2 h 49"/>
                <a:gd name="T10" fmla="*/ 11 w 49"/>
                <a:gd name="T11" fmla="*/ 2 h 49"/>
                <a:gd name="T12" fmla="*/ 46 w 49"/>
                <a:gd name="T13" fmla="*/ 38 h 49"/>
                <a:gd name="T14" fmla="*/ 46 w 49"/>
                <a:gd name="T15" fmla="*/ 47 h 49"/>
                <a:gd name="T16" fmla="*/ 42 w 49"/>
                <a:gd name="T17" fmla="*/ 49 h 49"/>
                <a:gd name="T18" fmla="*/ 7 w 49"/>
                <a:gd name="T19" fmla="*/ 4 h 49"/>
                <a:gd name="T20" fmla="*/ 4 w 49"/>
                <a:gd name="T21" fmla="*/ 5 h 49"/>
                <a:gd name="T22" fmla="*/ 3 w 49"/>
                <a:gd name="T23" fmla="*/ 7 h 49"/>
                <a:gd name="T24" fmla="*/ 4 w 49"/>
                <a:gd name="T25" fmla="*/ 10 h 49"/>
                <a:gd name="T26" fmla="*/ 39 w 49"/>
                <a:gd name="T27" fmla="*/ 45 h 49"/>
                <a:gd name="T28" fmla="*/ 44 w 49"/>
                <a:gd name="T29" fmla="*/ 45 h 49"/>
                <a:gd name="T30" fmla="*/ 44 w 49"/>
                <a:gd name="T31" fmla="*/ 40 h 49"/>
                <a:gd name="T32" fmla="*/ 9 w 49"/>
                <a:gd name="T33" fmla="*/ 5 h 49"/>
                <a:gd name="T34" fmla="*/ 7 w 49"/>
                <a:gd name="T35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49">
                  <a:moveTo>
                    <a:pt x="42" y="49"/>
                  </a:moveTo>
                  <a:cubicBezTo>
                    <a:pt x="40" y="49"/>
                    <a:pt x="38" y="49"/>
                    <a:pt x="37" y="47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0" y="5"/>
                    <a:pt x="0" y="4"/>
                    <a:pt x="2" y="2"/>
                  </a:cubicBezTo>
                  <a:cubicBezTo>
                    <a:pt x="4" y="0"/>
                    <a:pt x="9" y="0"/>
                    <a:pt x="11" y="2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9" y="40"/>
                    <a:pt x="49" y="45"/>
                    <a:pt x="46" y="47"/>
                  </a:cubicBezTo>
                  <a:cubicBezTo>
                    <a:pt x="45" y="49"/>
                    <a:pt x="43" y="49"/>
                    <a:pt x="42" y="49"/>
                  </a:cubicBezTo>
                  <a:close/>
                  <a:moveTo>
                    <a:pt x="7" y="4"/>
                  </a:moveTo>
                  <a:cubicBezTo>
                    <a:pt x="6" y="4"/>
                    <a:pt x="5" y="4"/>
                    <a:pt x="4" y="5"/>
                  </a:cubicBezTo>
                  <a:cubicBezTo>
                    <a:pt x="3" y="5"/>
                    <a:pt x="3" y="6"/>
                    <a:pt x="3" y="7"/>
                  </a:cubicBezTo>
                  <a:cubicBezTo>
                    <a:pt x="3" y="8"/>
                    <a:pt x="3" y="9"/>
                    <a:pt x="4" y="10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40" y="46"/>
                    <a:pt x="43" y="46"/>
                    <a:pt x="44" y="45"/>
                  </a:cubicBezTo>
                  <a:cubicBezTo>
                    <a:pt x="46" y="44"/>
                    <a:pt x="46" y="41"/>
                    <a:pt x="44" y="40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25"/>
            <p:cNvSpPr/>
            <p:nvPr/>
          </p:nvSpPr>
          <p:spPr bwMode="auto">
            <a:xfrm>
              <a:off x="7642225" y="3631883"/>
              <a:ext cx="187325" cy="287338"/>
            </a:xfrm>
            <a:custGeom>
              <a:avLst/>
              <a:gdLst>
                <a:gd name="T0" fmla="*/ 34 w 34"/>
                <a:gd name="T1" fmla="*/ 35 h 52"/>
                <a:gd name="T2" fmla="*/ 17 w 34"/>
                <a:gd name="T3" fmla="*/ 52 h 52"/>
                <a:gd name="T4" fmla="*/ 0 w 34"/>
                <a:gd name="T5" fmla="*/ 35 h 52"/>
                <a:gd name="T6" fmla="*/ 18 w 34"/>
                <a:gd name="T7" fmla="*/ 0 h 52"/>
                <a:gd name="T8" fmla="*/ 34 w 34"/>
                <a:gd name="T9" fmla="*/ 3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52">
                  <a:moveTo>
                    <a:pt x="34" y="35"/>
                  </a:moveTo>
                  <a:cubicBezTo>
                    <a:pt x="34" y="44"/>
                    <a:pt x="26" y="52"/>
                    <a:pt x="17" y="52"/>
                  </a:cubicBezTo>
                  <a:cubicBezTo>
                    <a:pt x="7" y="52"/>
                    <a:pt x="0" y="44"/>
                    <a:pt x="0" y="35"/>
                  </a:cubicBezTo>
                  <a:cubicBezTo>
                    <a:pt x="0" y="25"/>
                    <a:pt x="18" y="0"/>
                    <a:pt x="18" y="0"/>
                  </a:cubicBezTo>
                  <a:cubicBezTo>
                    <a:pt x="18" y="0"/>
                    <a:pt x="34" y="25"/>
                    <a:pt x="34" y="35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26"/>
            <p:cNvSpPr>
              <a:spLocks noEditPoints="1"/>
            </p:cNvSpPr>
            <p:nvPr/>
          </p:nvSpPr>
          <p:spPr bwMode="auto">
            <a:xfrm>
              <a:off x="7631113" y="3614420"/>
              <a:ext cx="203200" cy="315913"/>
            </a:xfrm>
            <a:custGeom>
              <a:avLst/>
              <a:gdLst>
                <a:gd name="T0" fmla="*/ 19 w 37"/>
                <a:gd name="T1" fmla="*/ 57 h 57"/>
                <a:gd name="T2" fmla="*/ 0 w 37"/>
                <a:gd name="T3" fmla="*/ 38 h 57"/>
                <a:gd name="T4" fmla="*/ 19 w 37"/>
                <a:gd name="T5" fmla="*/ 2 h 57"/>
                <a:gd name="T6" fmla="*/ 20 w 37"/>
                <a:gd name="T7" fmla="*/ 0 h 57"/>
                <a:gd name="T8" fmla="*/ 21 w 37"/>
                <a:gd name="T9" fmla="*/ 2 h 57"/>
                <a:gd name="T10" fmla="*/ 37 w 37"/>
                <a:gd name="T11" fmla="*/ 38 h 57"/>
                <a:gd name="T12" fmla="*/ 19 w 37"/>
                <a:gd name="T13" fmla="*/ 57 h 57"/>
                <a:gd name="T14" fmla="*/ 20 w 37"/>
                <a:gd name="T15" fmla="*/ 6 h 57"/>
                <a:gd name="T16" fmla="*/ 3 w 37"/>
                <a:gd name="T17" fmla="*/ 38 h 57"/>
                <a:gd name="T18" fmla="*/ 19 w 37"/>
                <a:gd name="T19" fmla="*/ 53 h 57"/>
                <a:gd name="T20" fmla="*/ 34 w 37"/>
                <a:gd name="T21" fmla="*/ 38 h 57"/>
                <a:gd name="T22" fmla="*/ 20 w 37"/>
                <a:gd name="T23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57">
                  <a:moveTo>
                    <a:pt x="19" y="57"/>
                  </a:moveTo>
                  <a:cubicBezTo>
                    <a:pt x="8" y="57"/>
                    <a:pt x="0" y="48"/>
                    <a:pt x="0" y="38"/>
                  </a:cubicBezTo>
                  <a:cubicBezTo>
                    <a:pt x="0" y="28"/>
                    <a:pt x="18" y="3"/>
                    <a:pt x="19" y="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3"/>
                    <a:pt x="37" y="28"/>
                    <a:pt x="37" y="38"/>
                  </a:cubicBezTo>
                  <a:cubicBezTo>
                    <a:pt x="37" y="48"/>
                    <a:pt x="29" y="57"/>
                    <a:pt x="19" y="57"/>
                  </a:cubicBezTo>
                  <a:close/>
                  <a:moveTo>
                    <a:pt x="20" y="6"/>
                  </a:moveTo>
                  <a:cubicBezTo>
                    <a:pt x="14" y="14"/>
                    <a:pt x="3" y="31"/>
                    <a:pt x="3" y="38"/>
                  </a:cubicBezTo>
                  <a:cubicBezTo>
                    <a:pt x="3" y="46"/>
                    <a:pt x="10" y="53"/>
                    <a:pt x="19" y="53"/>
                  </a:cubicBezTo>
                  <a:cubicBezTo>
                    <a:pt x="27" y="53"/>
                    <a:pt x="34" y="46"/>
                    <a:pt x="34" y="38"/>
                  </a:cubicBezTo>
                  <a:cubicBezTo>
                    <a:pt x="34" y="31"/>
                    <a:pt x="25" y="14"/>
                    <a:pt x="20" y="6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27"/>
            <p:cNvSpPr/>
            <p:nvPr/>
          </p:nvSpPr>
          <p:spPr bwMode="auto">
            <a:xfrm>
              <a:off x="7724775" y="3819208"/>
              <a:ext cx="82550" cy="77788"/>
            </a:xfrm>
            <a:custGeom>
              <a:avLst/>
              <a:gdLst>
                <a:gd name="T0" fmla="*/ 2 w 15"/>
                <a:gd name="T1" fmla="*/ 14 h 14"/>
                <a:gd name="T2" fmla="*/ 1 w 15"/>
                <a:gd name="T3" fmla="*/ 13 h 14"/>
                <a:gd name="T4" fmla="*/ 2 w 15"/>
                <a:gd name="T5" fmla="*/ 10 h 14"/>
                <a:gd name="T6" fmla="*/ 11 w 15"/>
                <a:gd name="T7" fmla="*/ 2 h 14"/>
                <a:gd name="T8" fmla="*/ 13 w 15"/>
                <a:gd name="T9" fmla="*/ 1 h 14"/>
                <a:gd name="T10" fmla="*/ 14 w 15"/>
                <a:gd name="T11" fmla="*/ 3 h 14"/>
                <a:gd name="T12" fmla="*/ 3 w 15"/>
                <a:gd name="T13" fmla="*/ 14 h 14"/>
                <a:gd name="T14" fmla="*/ 2 w 15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4">
                  <a:moveTo>
                    <a:pt x="2" y="14"/>
                  </a:moveTo>
                  <a:cubicBezTo>
                    <a:pt x="2" y="14"/>
                    <a:pt x="1" y="13"/>
                    <a:pt x="1" y="13"/>
                  </a:cubicBezTo>
                  <a:cubicBezTo>
                    <a:pt x="0" y="12"/>
                    <a:pt x="1" y="11"/>
                    <a:pt x="2" y="10"/>
                  </a:cubicBezTo>
                  <a:cubicBezTo>
                    <a:pt x="6" y="9"/>
                    <a:pt x="10" y="6"/>
                    <a:pt x="11" y="2"/>
                  </a:cubicBezTo>
                  <a:cubicBezTo>
                    <a:pt x="12" y="1"/>
                    <a:pt x="12" y="0"/>
                    <a:pt x="13" y="1"/>
                  </a:cubicBezTo>
                  <a:cubicBezTo>
                    <a:pt x="14" y="1"/>
                    <a:pt x="15" y="2"/>
                    <a:pt x="14" y="3"/>
                  </a:cubicBezTo>
                  <a:cubicBezTo>
                    <a:pt x="12" y="8"/>
                    <a:pt x="8" y="12"/>
                    <a:pt x="3" y="14"/>
                  </a:cubicBezTo>
                  <a:cubicBezTo>
                    <a:pt x="3" y="14"/>
                    <a:pt x="2" y="14"/>
                    <a:pt x="2" y="1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0" name="组合 9"/>
          <p:cNvGrpSpPr/>
          <p:nvPr/>
        </p:nvGrpSpPr>
        <p:grpSpPr>
          <a:xfrm>
            <a:off x="10251990" y="1880604"/>
            <a:ext cx="954893" cy="855356"/>
            <a:chOff x="6946900" y="1965008"/>
            <a:chExt cx="898525" cy="804863"/>
          </a:xfrm>
        </p:grpSpPr>
        <p:sp>
          <p:nvSpPr>
            <p:cNvPr id="194" name="Freeform 31"/>
            <p:cNvSpPr>
              <a:spLocks noEditPoints="1"/>
            </p:cNvSpPr>
            <p:nvPr/>
          </p:nvSpPr>
          <p:spPr bwMode="auto">
            <a:xfrm>
              <a:off x="7156450" y="2263458"/>
              <a:ext cx="508000" cy="506413"/>
            </a:xfrm>
            <a:custGeom>
              <a:avLst/>
              <a:gdLst>
                <a:gd name="T0" fmla="*/ 36 w 92"/>
                <a:gd name="T1" fmla="*/ 86 h 92"/>
                <a:gd name="T2" fmla="*/ 24 w 92"/>
                <a:gd name="T3" fmla="*/ 81 h 92"/>
                <a:gd name="T4" fmla="*/ 9 w 92"/>
                <a:gd name="T5" fmla="*/ 72 h 92"/>
                <a:gd name="T6" fmla="*/ 12 w 92"/>
                <a:gd name="T7" fmla="*/ 55 h 92"/>
                <a:gd name="T8" fmla="*/ 0 w 92"/>
                <a:gd name="T9" fmla="*/ 49 h 92"/>
                <a:gd name="T10" fmla="*/ 12 w 92"/>
                <a:gd name="T11" fmla="*/ 37 h 92"/>
                <a:gd name="T12" fmla="*/ 11 w 92"/>
                <a:gd name="T13" fmla="*/ 15 h 92"/>
                <a:gd name="T14" fmla="*/ 29 w 92"/>
                <a:gd name="T15" fmla="*/ 15 h 92"/>
                <a:gd name="T16" fmla="*/ 43 w 92"/>
                <a:gd name="T17" fmla="*/ 0 h 92"/>
                <a:gd name="T18" fmla="*/ 55 w 92"/>
                <a:gd name="T19" fmla="*/ 12 h 92"/>
                <a:gd name="T20" fmla="*/ 77 w 92"/>
                <a:gd name="T21" fmla="*/ 11 h 92"/>
                <a:gd name="T22" fmla="*/ 80 w 92"/>
                <a:gd name="T23" fmla="*/ 25 h 92"/>
                <a:gd name="T24" fmla="*/ 85 w 92"/>
                <a:gd name="T25" fmla="*/ 37 h 92"/>
                <a:gd name="T26" fmla="*/ 85 w 92"/>
                <a:gd name="T27" fmla="*/ 55 h 92"/>
                <a:gd name="T28" fmla="*/ 76 w 92"/>
                <a:gd name="T29" fmla="*/ 63 h 92"/>
                <a:gd name="T30" fmla="*/ 80 w 92"/>
                <a:gd name="T31" fmla="*/ 77 h 92"/>
                <a:gd name="T32" fmla="*/ 63 w 92"/>
                <a:gd name="T33" fmla="*/ 77 h 92"/>
                <a:gd name="T34" fmla="*/ 48 w 92"/>
                <a:gd name="T35" fmla="*/ 92 h 92"/>
                <a:gd name="T36" fmla="*/ 39 w 92"/>
                <a:gd name="T37" fmla="*/ 76 h 92"/>
                <a:gd name="T38" fmla="*/ 43 w 92"/>
                <a:gd name="T39" fmla="*/ 88 h 92"/>
                <a:gd name="T40" fmla="*/ 48 w 92"/>
                <a:gd name="T41" fmla="*/ 88 h 92"/>
                <a:gd name="T42" fmla="*/ 53 w 92"/>
                <a:gd name="T43" fmla="*/ 76 h 92"/>
                <a:gd name="T44" fmla="*/ 70 w 92"/>
                <a:gd name="T45" fmla="*/ 78 h 92"/>
                <a:gd name="T46" fmla="*/ 78 w 92"/>
                <a:gd name="T47" fmla="*/ 72 h 92"/>
                <a:gd name="T48" fmla="*/ 72 w 92"/>
                <a:gd name="T49" fmla="*/ 63 h 92"/>
                <a:gd name="T50" fmla="*/ 85 w 92"/>
                <a:gd name="T51" fmla="*/ 51 h 92"/>
                <a:gd name="T52" fmla="*/ 85 w 92"/>
                <a:gd name="T53" fmla="*/ 41 h 92"/>
                <a:gd name="T54" fmla="*/ 72 w 92"/>
                <a:gd name="T55" fmla="*/ 29 h 92"/>
                <a:gd name="T56" fmla="*/ 78 w 92"/>
                <a:gd name="T57" fmla="*/ 20 h 92"/>
                <a:gd name="T58" fmla="*/ 70 w 92"/>
                <a:gd name="T59" fmla="*/ 14 h 92"/>
                <a:gd name="T60" fmla="*/ 53 w 92"/>
                <a:gd name="T61" fmla="*/ 16 h 92"/>
                <a:gd name="T62" fmla="*/ 48 w 92"/>
                <a:gd name="T63" fmla="*/ 4 h 92"/>
                <a:gd name="T64" fmla="*/ 40 w 92"/>
                <a:gd name="T65" fmla="*/ 15 h 92"/>
                <a:gd name="T66" fmla="*/ 28 w 92"/>
                <a:gd name="T67" fmla="*/ 20 h 92"/>
                <a:gd name="T68" fmla="*/ 14 w 92"/>
                <a:gd name="T69" fmla="*/ 18 h 92"/>
                <a:gd name="T70" fmla="*/ 20 w 92"/>
                <a:gd name="T71" fmla="*/ 29 h 92"/>
                <a:gd name="T72" fmla="*/ 6 w 92"/>
                <a:gd name="T73" fmla="*/ 41 h 92"/>
                <a:gd name="T74" fmla="*/ 4 w 92"/>
                <a:gd name="T75" fmla="*/ 50 h 92"/>
                <a:gd name="T76" fmla="*/ 15 w 92"/>
                <a:gd name="T77" fmla="*/ 53 h 92"/>
                <a:gd name="T78" fmla="*/ 14 w 92"/>
                <a:gd name="T79" fmla="*/ 70 h 92"/>
                <a:gd name="T80" fmla="*/ 18 w 92"/>
                <a:gd name="T81" fmla="*/ 78 h 92"/>
                <a:gd name="T82" fmla="*/ 46 w 92"/>
                <a:gd name="T83" fmla="*/ 63 h 92"/>
                <a:gd name="T84" fmla="*/ 63 w 92"/>
                <a:gd name="T85" fmla="*/ 46 h 92"/>
                <a:gd name="T86" fmla="*/ 33 w 92"/>
                <a:gd name="T87" fmla="*/ 46 h 92"/>
                <a:gd name="T88" fmla="*/ 46 w 92"/>
                <a:gd name="T89" fmla="*/ 33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2" h="92">
                  <a:moveTo>
                    <a:pt x="48" y="92"/>
                  </a:moveTo>
                  <a:cubicBezTo>
                    <a:pt x="43" y="92"/>
                    <a:pt x="43" y="92"/>
                    <a:pt x="43" y="92"/>
                  </a:cubicBezTo>
                  <a:cubicBezTo>
                    <a:pt x="39" y="92"/>
                    <a:pt x="36" y="89"/>
                    <a:pt x="36" y="86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34" y="79"/>
                    <a:pt x="31" y="78"/>
                    <a:pt x="28" y="77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22" y="83"/>
                    <a:pt x="17" y="83"/>
                    <a:pt x="15" y="80"/>
                  </a:cubicBezTo>
                  <a:cubicBezTo>
                    <a:pt x="11" y="77"/>
                    <a:pt x="11" y="77"/>
                    <a:pt x="11" y="77"/>
                  </a:cubicBezTo>
                  <a:cubicBezTo>
                    <a:pt x="10" y="75"/>
                    <a:pt x="9" y="74"/>
                    <a:pt x="9" y="72"/>
                  </a:cubicBezTo>
                  <a:cubicBezTo>
                    <a:pt x="9" y="70"/>
                    <a:pt x="10" y="69"/>
                    <a:pt x="11" y="67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4" y="61"/>
                    <a:pt x="13" y="58"/>
                    <a:pt x="12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4" y="55"/>
                    <a:pt x="3" y="55"/>
                    <a:pt x="2" y="53"/>
                  </a:cubicBezTo>
                  <a:cubicBezTo>
                    <a:pt x="0" y="52"/>
                    <a:pt x="0" y="50"/>
                    <a:pt x="0" y="4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0"/>
                    <a:pt x="3" y="37"/>
                    <a:pt x="6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3" y="34"/>
                    <a:pt x="14" y="31"/>
                    <a:pt x="15" y="29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2"/>
                    <a:pt x="9" y="18"/>
                    <a:pt x="11" y="15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8" y="9"/>
                    <a:pt x="22" y="9"/>
                    <a:pt x="25" y="11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1" y="14"/>
                    <a:pt x="34" y="13"/>
                    <a:pt x="36" y="12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3"/>
                    <a:pt x="39" y="0"/>
                    <a:pt x="43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2" y="0"/>
                    <a:pt x="55" y="3"/>
                    <a:pt x="55" y="7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8" y="13"/>
                    <a:pt x="61" y="14"/>
                    <a:pt x="63" y="15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70" y="9"/>
                    <a:pt x="74" y="9"/>
                    <a:pt x="77" y="11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2" y="17"/>
                    <a:pt x="82" y="18"/>
                    <a:pt x="82" y="20"/>
                  </a:cubicBezTo>
                  <a:cubicBezTo>
                    <a:pt x="82" y="22"/>
                    <a:pt x="82" y="23"/>
                    <a:pt x="80" y="25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8" y="31"/>
                    <a:pt x="79" y="34"/>
                    <a:pt x="80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9" y="37"/>
                    <a:pt x="92" y="40"/>
                    <a:pt x="92" y="43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52"/>
                    <a:pt x="89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79" y="58"/>
                    <a:pt x="78" y="61"/>
                    <a:pt x="76" y="63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82" y="69"/>
                    <a:pt x="82" y="70"/>
                    <a:pt x="82" y="72"/>
                  </a:cubicBezTo>
                  <a:cubicBezTo>
                    <a:pt x="82" y="74"/>
                    <a:pt x="82" y="76"/>
                    <a:pt x="80" y="77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4" y="83"/>
                    <a:pt x="70" y="83"/>
                    <a:pt x="67" y="81"/>
                  </a:cubicBezTo>
                  <a:cubicBezTo>
                    <a:pt x="63" y="77"/>
                    <a:pt x="63" y="77"/>
                    <a:pt x="63" y="77"/>
                  </a:cubicBezTo>
                  <a:cubicBezTo>
                    <a:pt x="61" y="78"/>
                    <a:pt x="58" y="79"/>
                    <a:pt x="55" y="80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5" y="89"/>
                    <a:pt x="52" y="92"/>
                    <a:pt x="48" y="92"/>
                  </a:cubicBezTo>
                  <a:close/>
                  <a:moveTo>
                    <a:pt x="28" y="71"/>
                  </a:moveTo>
                  <a:cubicBezTo>
                    <a:pt x="29" y="72"/>
                    <a:pt x="29" y="72"/>
                    <a:pt x="29" y="72"/>
                  </a:cubicBezTo>
                  <a:cubicBezTo>
                    <a:pt x="32" y="74"/>
                    <a:pt x="35" y="76"/>
                    <a:pt x="39" y="76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0" y="87"/>
                    <a:pt x="42" y="88"/>
                    <a:pt x="43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8" y="90"/>
                    <a:pt x="48" y="90"/>
                    <a:pt x="48" y="90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50" y="88"/>
                    <a:pt x="51" y="87"/>
                    <a:pt x="51" y="86"/>
                  </a:cubicBezTo>
                  <a:cubicBezTo>
                    <a:pt x="51" y="77"/>
                    <a:pt x="51" y="77"/>
                    <a:pt x="51" y="77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56" y="76"/>
                    <a:pt x="59" y="74"/>
                    <a:pt x="62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1" y="79"/>
                    <a:pt x="73" y="79"/>
                    <a:pt x="74" y="78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8" y="74"/>
                    <a:pt x="78" y="73"/>
                    <a:pt x="78" y="72"/>
                  </a:cubicBezTo>
                  <a:cubicBezTo>
                    <a:pt x="78" y="71"/>
                    <a:pt x="78" y="71"/>
                    <a:pt x="77" y="70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4" y="60"/>
                    <a:pt x="75" y="56"/>
                    <a:pt x="76" y="53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85" y="51"/>
                    <a:pt x="85" y="51"/>
                    <a:pt x="85" y="51"/>
                  </a:cubicBezTo>
                  <a:cubicBezTo>
                    <a:pt x="87" y="51"/>
                    <a:pt x="88" y="50"/>
                    <a:pt x="88" y="49"/>
                  </a:cubicBezTo>
                  <a:cubicBezTo>
                    <a:pt x="88" y="43"/>
                    <a:pt x="88" y="43"/>
                    <a:pt x="88" y="43"/>
                  </a:cubicBezTo>
                  <a:cubicBezTo>
                    <a:pt x="88" y="42"/>
                    <a:pt x="87" y="41"/>
                    <a:pt x="85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5" y="36"/>
                    <a:pt x="74" y="32"/>
                    <a:pt x="72" y="29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8" y="21"/>
                    <a:pt x="78" y="21"/>
                    <a:pt x="78" y="20"/>
                  </a:cubicBezTo>
                  <a:cubicBezTo>
                    <a:pt x="78" y="19"/>
                    <a:pt x="78" y="19"/>
                    <a:pt x="78" y="18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3" y="13"/>
                    <a:pt x="71" y="13"/>
                    <a:pt x="70" y="14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59" y="18"/>
                    <a:pt x="56" y="16"/>
                    <a:pt x="53" y="1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5"/>
                    <a:pt x="50" y="4"/>
                    <a:pt x="48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0" y="5"/>
                    <a:pt x="40" y="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6" y="16"/>
                    <a:pt x="32" y="18"/>
                    <a:pt x="29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3"/>
                    <a:pt x="19" y="13"/>
                    <a:pt x="18" y="14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9"/>
                    <a:pt x="13" y="21"/>
                    <a:pt x="14" y="22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18" y="32"/>
                    <a:pt x="16" y="36"/>
                    <a:pt x="15" y="39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1"/>
                    <a:pt x="4" y="42"/>
                    <a:pt x="4" y="43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49"/>
                    <a:pt x="4" y="50"/>
                    <a:pt x="4" y="50"/>
                  </a:cubicBezTo>
                  <a:cubicBezTo>
                    <a:pt x="5" y="51"/>
                    <a:pt x="6" y="51"/>
                    <a:pt x="6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6" y="56"/>
                    <a:pt x="17" y="60"/>
                    <a:pt x="19" y="63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3" y="71"/>
                    <a:pt x="13" y="71"/>
                    <a:pt x="13" y="72"/>
                  </a:cubicBezTo>
                  <a:cubicBezTo>
                    <a:pt x="13" y="73"/>
                    <a:pt x="13" y="73"/>
                    <a:pt x="14" y="74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9" y="79"/>
                    <a:pt x="21" y="79"/>
                    <a:pt x="22" y="78"/>
                  </a:cubicBezTo>
                  <a:lnTo>
                    <a:pt x="28" y="71"/>
                  </a:lnTo>
                  <a:close/>
                  <a:moveTo>
                    <a:pt x="46" y="63"/>
                  </a:moveTo>
                  <a:cubicBezTo>
                    <a:pt x="37" y="63"/>
                    <a:pt x="29" y="55"/>
                    <a:pt x="29" y="46"/>
                  </a:cubicBezTo>
                  <a:cubicBezTo>
                    <a:pt x="29" y="37"/>
                    <a:pt x="37" y="29"/>
                    <a:pt x="46" y="29"/>
                  </a:cubicBezTo>
                  <a:cubicBezTo>
                    <a:pt x="55" y="29"/>
                    <a:pt x="63" y="37"/>
                    <a:pt x="63" y="46"/>
                  </a:cubicBezTo>
                  <a:cubicBezTo>
                    <a:pt x="63" y="55"/>
                    <a:pt x="55" y="63"/>
                    <a:pt x="46" y="63"/>
                  </a:cubicBezTo>
                  <a:close/>
                  <a:moveTo>
                    <a:pt x="46" y="33"/>
                  </a:moveTo>
                  <a:cubicBezTo>
                    <a:pt x="39" y="33"/>
                    <a:pt x="33" y="39"/>
                    <a:pt x="33" y="46"/>
                  </a:cubicBezTo>
                  <a:cubicBezTo>
                    <a:pt x="33" y="53"/>
                    <a:pt x="39" y="59"/>
                    <a:pt x="46" y="59"/>
                  </a:cubicBezTo>
                  <a:cubicBezTo>
                    <a:pt x="53" y="59"/>
                    <a:pt x="59" y="53"/>
                    <a:pt x="59" y="46"/>
                  </a:cubicBezTo>
                  <a:cubicBezTo>
                    <a:pt x="59" y="39"/>
                    <a:pt x="53" y="33"/>
                    <a:pt x="46" y="33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95" name="组合 194"/>
            <p:cNvGrpSpPr/>
            <p:nvPr/>
          </p:nvGrpSpPr>
          <p:grpSpPr>
            <a:xfrm>
              <a:off x="6946900" y="1965008"/>
              <a:ext cx="898525" cy="684212"/>
              <a:chOff x="6946900" y="1965008"/>
              <a:chExt cx="898525" cy="684212"/>
            </a:xfrm>
          </p:grpSpPr>
          <p:sp>
            <p:nvSpPr>
              <p:cNvPr id="196" name="Freeform 28"/>
              <p:cNvSpPr/>
              <p:nvPr/>
            </p:nvSpPr>
            <p:spPr bwMode="auto">
              <a:xfrm>
                <a:off x="6946900" y="1965008"/>
                <a:ext cx="898525" cy="601663"/>
              </a:xfrm>
              <a:custGeom>
                <a:avLst/>
                <a:gdLst>
                  <a:gd name="T0" fmla="*/ 0 w 163"/>
                  <a:gd name="T1" fmla="*/ 70 h 109"/>
                  <a:gd name="T2" fmla="*/ 1 w 163"/>
                  <a:gd name="T3" fmla="*/ 61 h 109"/>
                  <a:gd name="T4" fmla="*/ 2 w 163"/>
                  <a:gd name="T5" fmla="*/ 58 h 109"/>
                  <a:gd name="T6" fmla="*/ 4 w 163"/>
                  <a:gd name="T7" fmla="*/ 53 h 109"/>
                  <a:gd name="T8" fmla="*/ 7 w 163"/>
                  <a:gd name="T9" fmla="*/ 49 h 109"/>
                  <a:gd name="T10" fmla="*/ 9 w 163"/>
                  <a:gd name="T11" fmla="*/ 46 h 109"/>
                  <a:gd name="T12" fmla="*/ 13 w 163"/>
                  <a:gd name="T13" fmla="*/ 42 h 109"/>
                  <a:gd name="T14" fmla="*/ 16 w 163"/>
                  <a:gd name="T15" fmla="*/ 40 h 109"/>
                  <a:gd name="T16" fmla="*/ 20 w 163"/>
                  <a:gd name="T17" fmla="*/ 37 h 109"/>
                  <a:gd name="T18" fmla="*/ 25 w 163"/>
                  <a:gd name="T19" fmla="*/ 35 h 109"/>
                  <a:gd name="T20" fmla="*/ 28 w 163"/>
                  <a:gd name="T21" fmla="*/ 36 h 109"/>
                  <a:gd name="T22" fmla="*/ 31 w 163"/>
                  <a:gd name="T23" fmla="*/ 34 h 109"/>
                  <a:gd name="T24" fmla="*/ 76 w 163"/>
                  <a:gd name="T25" fmla="*/ 0 h 109"/>
                  <a:gd name="T26" fmla="*/ 81 w 163"/>
                  <a:gd name="T27" fmla="*/ 1 h 109"/>
                  <a:gd name="T28" fmla="*/ 86 w 163"/>
                  <a:gd name="T29" fmla="*/ 3 h 109"/>
                  <a:gd name="T30" fmla="*/ 94 w 163"/>
                  <a:gd name="T31" fmla="*/ 7 h 109"/>
                  <a:gd name="T32" fmla="*/ 101 w 163"/>
                  <a:gd name="T33" fmla="*/ 13 h 109"/>
                  <a:gd name="T34" fmla="*/ 110 w 163"/>
                  <a:gd name="T35" fmla="*/ 31 h 109"/>
                  <a:gd name="T36" fmla="*/ 146 w 163"/>
                  <a:gd name="T37" fmla="*/ 52 h 109"/>
                  <a:gd name="T38" fmla="*/ 160 w 163"/>
                  <a:gd name="T39" fmla="*/ 65 h 109"/>
                  <a:gd name="T40" fmla="*/ 137 w 163"/>
                  <a:gd name="T41" fmla="*/ 109 h 109"/>
                  <a:gd name="T42" fmla="*/ 137 w 163"/>
                  <a:gd name="T43" fmla="*/ 105 h 109"/>
                  <a:gd name="T44" fmla="*/ 157 w 163"/>
                  <a:gd name="T45" fmla="*/ 67 h 109"/>
                  <a:gd name="T46" fmla="*/ 145 w 163"/>
                  <a:gd name="T47" fmla="*/ 55 h 109"/>
                  <a:gd name="T48" fmla="*/ 132 w 163"/>
                  <a:gd name="T49" fmla="*/ 53 h 109"/>
                  <a:gd name="T50" fmla="*/ 106 w 163"/>
                  <a:gd name="T51" fmla="*/ 35 h 109"/>
                  <a:gd name="T52" fmla="*/ 98 w 163"/>
                  <a:gd name="T53" fmla="*/ 16 h 109"/>
                  <a:gd name="T54" fmla="*/ 95 w 163"/>
                  <a:gd name="T55" fmla="*/ 13 h 109"/>
                  <a:gd name="T56" fmla="*/ 92 w 163"/>
                  <a:gd name="T57" fmla="*/ 10 h 109"/>
                  <a:gd name="T58" fmla="*/ 84 w 163"/>
                  <a:gd name="T59" fmla="*/ 6 h 109"/>
                  <a:gd name="T60" fmla="*/ 77 w 163"/>
                  <a:gd name="T61" fmla="*/ 4 h 109"/>
                  <a:gd name="T62" fmla="*/ 38 w 163"/>
                  <a:gd name="T63" fmla="*/ 36 h 109"/>
                  <a:gd name="T64" fmla="*/ 32 w 163"/>
                  <a:gd name="T65" fmla="*/ 38 h 109"/>
                  <a:gd name="T66" fmla="*/ 28 w 163"/>
                  <a:gd name="T67" fmla="*/ 38 h 109"/>
                  <a:gd name="T68" fmla="*/ 25 w 163"/>
                  <a:gd name="T69" fmla="*/ 40 h 109"/>
                  <a:gd name="T70" fmla="*/ 21 w 163"/>
                  <a:gd name="T71" fmla="*/ 42 h 109"/>
                  <a:gd name="T72" fmla="*/ 17 w 163"/>
                  <a:gd name="T73" fmla="*/ 44 h 109"/>
                  <a:gd name="T74" fmla="*/ 15 w 163"/>
                  <a:gd name="T75" fmla="*/ 46 h 109"/>
                  <a:gd name="T76" fmla="*/ 11 w 163"/>
                  <a:gd name="T77" fmla="*/ 50 h 109"/>
                  <a:gd name="T78" fmla="*/ 9 w 163"/>
                  <a:gd name="T79" fmla="*/ 52 h 109"/>
                  <a:gd name="T80" fmla="*/ 7 w 163"/>
                  <a:gd name="T81" fmla="*/ 56 h 109"/>
                  <a:gd name="T82" fmla="*/ 6 w 163"/>
                  <a:gd name="T83" fmla="*/ 60 h 109"/>
                  <a:gd name="T84" fmla="*/ 5 w 163"/>
                  <a:gd name="T85" fmla="*/ 63 h 109"/>
                  <a:gd name="T86" fmla="*/ 26 w 163"/>
                  <a:gd name="T87" fmla="*/ 104 h 109"/>
                  <a:gd name="T88" fmla="*/ 36 w 163"/>
                  <a:gd name="T89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3" h="109">
                    <a:moveTo>
                      <a:pt x="36" y="109"/>
                    </a:moveTo>
                    <a:cubicBezTo>
                      <a:pt x="31" y="109"/>
                      <a:pt x="27" y="109"/>
                      <a:pt x="25" y="108"/>
                    </a:cubicBezTo>
                    <a:cubicBezTo>
                      <a:pt x="9" y="104"/>
                      <a:pt x="0" y="85"/>
                      <a:pt x="0" y="70"/>
                    </a:cubicBezTo>
                    <a:cubicBezTo>
                      <a:pt x="0" y="68"/>
                      <a:pt x="0" y="67"/>
                      <a:pt x="1" y="65"/>
                    </a:cubicBezTo>
                    <a:cubicBezTo>
                      <a:pt x="1" y="64"/>
                      <a:pt x="1" y="63"/>
                      <a:pt x="1" y="63"/>
                    </a:cubicBezTo>
                    <a:cubicBezTo>
                      <a:pt x="1" y="62"/>
                      <a:pt x="1" y="62"/>
                      <a:pt x="1" y="61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2" y="60"/>
                      <a:pt x="2" y="60"/>
                      <a:pt x="2" y="59"/>
                    </a:cubicBezTo>
                    <a:cubicBezTo>
                      <a:pt x="2" y="59"/>
                      <a:pt x="2" y="58"/>
                      <a:pt x="2" y="58"/>
                    </a:cubicBezTo>
                    <a:cubicBezTo>
                      <a:pt x="3" y="57"/>
                      <a:pt x="3" y="57"/>
                      <a:pt x="3" y="56"/>
                    </a:cubicBezTo>
                    <a:cubicBezTo>
                      <a:pt x="3" y="56"/>
                      <a:pt x="3" y="55"/>
                      <a:pt x="4" y="55"/>
                    </a:cubicBezTo>
                    <a:cubicBezTo>
                      <a:pt x="4" y="54"/>
                      <a:pt x="4" y="54"/>
                      <a:pt x="4" y="53"/>
                    </a:cubicBezTo>
                    <a:cubicBezTo>
                      <a:pt x="5" y="53"/>
                      <a:pt x="5" y="52"/>
                      <a:pt x="5" y="52"/>
                    </a:cubicBezTo>
                    <a:cubicBezTo>
                      <a:pt x="5" y="51"/>
                      <a:pt x="6" y="51"/>
                      <a:pt x="6" y="50"/>
                    </a:cubicBezTo>
                    <a:cubicBezTo>
                      <a:pt x="6" y="50"/>
                      <a:pt x="7" y="49"/>
                      <a:pt x="7" y="49"/>
                    </a:cubicBezTo>
                    <a:cubicBezTo>
                      <a:pt x="7" y="48"/>
                      <a:pt x="8" y="48"/>
                      <a:pt x="8" y="48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9" y="47"/>
                      <a:pt x="9" y="46"/>
                    </a:cubicBezTo>
                    <a:cubicBezTo>
                      <a:pt x="9" y="46"/>
                      <a:pt x="10" y="45"/>
                      <a:pt x="10" y="45"/>
                    </a:cubicBezTo>
                    <a:cubicBezTo>
                      <a:pt x="11" y="44"/>
                      <a:pt x="11" y="44"/>
                      <a:pt x="12" y="43"/>
                    </a:cubicBezTo>
                    <a:cubicBezTo>
                      <a:pt x="12" y="43"/>
                      <a:pt x="13" y="42"/>
                      <a:pt x="13" y="42"/>
                    </a:cubicBezTo>
                    <a:cubicBezTo>
                      <a:pt x="14" y="42"/>
                      <a:pt x="14" y="41"/>
                      <a:pt x="14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0"/>
                      <a:pt x="16" y="40"/>
                      <a:pt x="16" y="40"/>
                    </a:cubicBezTo>
                    <a:cubicBezTo>
                      <a:pt x="16" y="40"/>
                      <a:pt x="17" y="39"/>
                      <a:pt x="17" y="39"/>
                    </a:cubicBezTo>
                    <a:cubicBezTo>
                      <a:pt x="18" y="39"/>
                      <a:pt x="18" y="38"/>
                      <a:pt x="19" y="38"/>
                    </a:cubicBezTo>
                    <a:cubicBezTo>
                      <a:pt x="19" y="38"/>
                      <a:pt x="20" y="38"/>
                      <a:pt x="20" y="37"/>
                    </a:cubicBezTo>
                    <a:cubicBezTo>
                      <a:pt x="21" y="37"/>
                      <a:pt x="21" y="37"/>
                      <a:pt x="22" y="37"/>
                    </a:cubicBezTo>
                    <a:cubicBezTo>
                      <a:pt x="22" y="36"/>
                      <a:pt x="23" y="36"/>
                      <a:pt x="23" y="36"/>
                    </a:cubicBezTo>
                    <a:cubicBezTo>
                      <a:pt x="24" y="36"/>
                      <a:pt x="24" y="36"/>
                      <a:pt x="25" y="35"/>
                    </a:cubicBezTo>
                    <a:cubicBezTo>
                      <a:pt x="25" y="35"/>
                      <a:pt x="26" y="35"/>
                      <a:pt x="26" y="35"/>
                    </a:cubicBezTo>
                    <a:cubicBezTo>
                      <a:pt x="27" y="35"/>
                      <a:pt x="27" y="35"/>
                      <a:pt x="28" y="35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9" y="34"/>
                      <a:pt x="29" y="34"/>
                      <a:pt x="30" y="34"/>
                    </a:cubicBezTo>
                    <a:cubicBezTo>
                      <a:pt x="30" y="34"/>
                      <a:pt x="30" y="34"/>
                      <a:pt x="31" y="34"/>
                    </a:cubicBezTo>
                    <a:cubicBezTo>
                      <a:pt x="32" y="34"/>
                      <a:pt x="33" y="34"/>
                      <a:pt x="34" y="33"/>
                    </a:cubicBezTo>
                    <a:cubicBezTo>
                      <a:pt x="36" y="15"/>
                      <a:pt x="53" y="0"/>
                      <a:pt x="72" y="0"/>
                    </a:cubicBezTo>
                    <a:cubicBezTo>
                      <a:pt x="73" y="0"/>
                      <a:pt x="75" y="0"/>
                      <a:pt x="76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9" y="1"/>
                      <a:pt x="80" y="1"/>
                      <a:pt x="81" y="1"/>
                    </a:cubicBezTo>
                    <a:cubicBezTo>
                      <a:pt x="81" y="1"/>
                      <a:pt x="82" y="1"/>
                      <a:pt x="82" y="1"/>
                    </a:cubicBezTo>
                    <a:cubicBezTo>
                      <a:pt x="83" y="2"/>
                      <a:pt x="84" y="2"/>
                      <a:pt x="85" y="2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88" y="3"/>
                      <a:pt x="89" y="4"/>
                      <a:pt x="90" y="4"/>
                    </a:cubicBezTo>
                    <a:cubicBezTo>
                      <a:pt x="91" y="5"/>
                      <a:pt x="93" y="6"/>
                      <a:pt x="94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5" y="8"/>
                      <a:pt x="96" y="9"/>
                      <a:pt x="97" y="10"/>
                    </a:cubicBezTo>
                    <a:cubicBezTo>
                      <a:pt x="98" y="10"/>
                      <a:pt x="98" y="10"/>
                      <a:pt x="98" y="10"/>
                    </a:cubicBezTo>
                    <a:cubicBezTo>
                      <a:pt x="99" y="11"/>
                      <a:pt x="100" y="12"/>
                      <a:pt x="101" y="13"/>
                    </a:cubicBezTo>
                    <a:cubicBezTo>
                      <a:pt x="101" y="13"/>
                      <a:pt x="101" y="13"/>
                      <a:pt x="101" y="13"/>
                    </a:cubicBezTo>
                    <a:cubicBezTo>
                      <a:pt x="102" y="14"/>
                      <a:pt x="103" y="15"/>
                      <a:pt x="104" y="17"/>
                    </a:cubicBezTo>
                    <a:cubicBezTo>
                      <a:pt x="107" y="21"/>
                      <a:pt x="109" y="26"/>
                      <a:pt x="110" y="31"/>
                    </a:cubicBezTo>
                    <a:cubicBezTo>
                      <a:pt x="121" y="32"/>
                      <a:pt x="130" y="39"/>
                      <a:pt x="135" y="49"/>
                    </a:cubicBezTo>
                    <a:cubicBezTo>
                      <a:pt x="137" y="49"/>
                      <a:pt x="139" y="49"/>
                      <a:pt x="142" y="50"/>
                    </a:cubicBezTo>
                    <a:cubicBezTo>
                      <a:pt x="143" y="50"/>
                      <a:pt x="145" y="51"/>
                      <a:pt x="146" y="52"/>
                    </a:cubicBezTo>
                    <a:cubicBezTo>
                      <a:pt x="148" y="52"/>
                      <a:pt x="149" y="53"/>
                      <a:pt x="151" y="54"/>
                    </a:cubicBezTo>
                    <a:cubicBezTo>
                      <a:pt x="153" y="56"/>
                      <a:pt x="156" y="58"/>
                      <a:pt x="158" y="61"/>
                    </a:cubicBezTo>
                    <a:cubicBezTo>
                      <a:pt x="159" y="62"/>
                      <a:pt x="159" y="64"/>
                      <a:pt x="160" y="65"/>
                    </a:cubicBezTo>
                    <a:cubicBezTo>
                      <a:pt x="161" y="67"/>
                      <a:pt x="161" y="68"/>
                      <a:pt x="162" y="70"/>
                    </a:cubicBezTo>
                    <a:cubicBezTo>
                      <a:pt x="163" y="72"/>
                      <a:pt x="163" y="75"/>
                      <a:pt x="163" y="78"/>
                    </a:cubicBezTo>
                    <a:cubicBezTo>
                      <a:pt x="163" y="93"/>
                      <a:pt x="153" y="109"/>
                      <a:pt x="137" y="109"/>
                    </a:cubicBezTo>
                    <a:cubicBezTo>
                      <a:pt x="132" y="109"/>
                      <a:pt x="132" y="109"/>
                      <a:pt x="132" y="109"/>
                    </a:cubicBezTo>
                    <a:cubicBezTo>
                      <a:pt x="132" y="105"/>
                      <a:pt x="132" y="105"/>
                      <a:pt x="132" y="105"/>
                    </a:cubicBezTo>
                    <a:cubicBezTo>
                      <a:pt x="137" y="105"/>
                      <a:pt x="137" y="105"/>
                      <a:pt x="137" y="105"/>
                    </a:cubicBezTo>
                    <a:cubicBezTo>
                      <a:pt x="151" y="105"/>
                      <a:pt x="159" y="91"/>
                      <a:pt x="159" y="78"/>
                    </a:cubicBezTo>
                    <a:cubicBezTo>
                      <a:pt x="159" y="76"/>
                      <a:pt x="159" y="73"/>
                      <a:pt x="158" y="71"/>
                    </a:cubicBezTo>
                    <a:cubicBezTo>
                      <a:pt x="158" y="70"/>
                      <a:pt x="157" y="68"/>
                      <a:pt x="157" y="67"/>
                    </a:cubicBezTo>
                    <a:cubicBezTo>
                      <a:pt x="156" y="66"/>
                      <a:pt x="155" y="64"/>
                      <a:pt x="154" y="63"/>
                    </a:cubicBezTo>
                    <a:cubicBezTo>
                      <a:pt x="153" y="61"/>
                      <a:pt x="151" y="59"/>
                      <a:pt x="148" y="57"/>
                    </a:cubicBezTo>
                    <a:cubicBezTo>
                      <a:pt x="147" y="57"/>
                      <a:pt x="146" y="56"/>
                      <a:pt x="145" y="55"/>
                    </a:cubicBezTo>
                    <a:cubicBezTo>
                      <a:pt x="143" y="55"/>
                      <a:pt x="142" y="54"/>
                      <a:pt x="141" y="54"/>
                    </a:cubicBezTo>
                    <a:cubicBezTo>
                      <a:pt x="139" y="53"/>
                      <a:pt x="136" y="53"/>
                      <a:pt x="134" y="53"/>
                    </a:cubicBezTo>
                    <a:cubicBezTo>
                      <a:pt x="132" y="53"/>
                      <a:pt x="132" y="53"/>
                      <a:pt x="132" y="53"/>
                    </a:cubicBezTo>
                    <a:cubicBezTo>
                      <a:pt x="132" y="52"/>
                      <a:pt x="132" y="52"/>
                      <a:pt x="132" y="52"/>
                    </a:cubicBezTo>
                    <a:cubicBezTo>
                      <a:pt x="128" y="42"/>
                      <a:pt x="119" y="35"/>
                      <a:pt x="108" y="35"/>
                    </a:cubicBezTo>
                    <a:cubicBezTo>
                      <a:pt x="106" y="35"/>
                      <a:pt x="106" y="35"/>
                      <a:pt x="106" y="35"/>
                    </a:cubicBezTo>
                    <a:cubicBezTo>
                      <a:pt x="106" y="33"/>
                      <a:pt x="106" y="33"/>
                      <a:pt x="106" y="33"/>
                    </a:cubicBezTo>
                    <a:cubicBezTo>
                      <a:pt x="105" y="28"/>
                      <a:pt x="103" y="23"/>
                      <a:pt x="100" y="19"/>
                    </a:cubicBezTo>
                    <a:cubicBezTo>
                      <a:pt x="100" y="18"/>
                      <a:pt x="99" y="17"/>
                      <a:pt x="98" y="16"/>
                    </a:cubicBezTo>
                    <a:cubicBezTo>
                      <a:pt x="98" y="16"/>
                      <a:pt x="98" y="16"/>
                      <a:pt x="98" y="16"/>
                    </a:cubicBezTo>
                    <a:cubicBezTo>
                      <a:pt x="97" y="15"/>
                      <a:pt x="96" y="14"/>
                      <a:pt x="95" y="13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94" y="12"/>
                      <a:pt x="93" y="11"/>
                      <a:pt x="92" y="10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1" y="9"/>
                      <a:pt x="89" y="9"/>
                      <a:pt x="88" y="8"/>
                    </a:cubicBezTo>
                    <a:cubicBezTo>
                      <a:pt x="87" y="7"/>
                      <a:pt x="86" y="7"/>
                      <a:pt x="85" y="6"/>
                    </a:cubicBezTo>
                    <a:cubicBezTo>
                      <a:pt x="84" y="6"/>
                      <a:pt x="84" y="6"/>
                      <a:pt x="84" y="6"/>
                    </a:cubicBezTo>
                    <a:cubicBezTo>
                      <a:pt x="83" y="6"/>
                      <a:pt x="82" y="6"/>
                      <a:pt x="81" y="5"/>
                    </a:cubicBezTo>
                    <a:cubicBezTo>
                      <a:pt x="81" y="5"/>
                      <a:pt x="80" y="5"/>
                      <a:pt x="80" y="5"/>
                    </a:cubicBezTo>
                    <a:cubicBezTo>
                      <a:pt x="79" y="5"/>
                      <a:pt x="78" y="5"/>
                      <a:pt x="77" y="4"/>
                    </a:cubicBezTo>
                    <a:cubicBezTo>
                      <a:pt x="76" y="4"/>
                      <a:pt x="76" y="4"/>
                      <a:pt x="76" y="4"/>
                    </a:cubicBezTo>
                    <a:cubicBezTo>
                      <a:pt x="75" y="4"/>
                      <a:pt x="73" y="4"/>
                      <a:pt x="72" y="4"/>
                    </a:cubicBezTo>
                    <a:cubicBezTo>
                      <a:pt x="54" y="4"/>
                      <a:pt x="39" y="18"/>
                      <a:pt x="38" y="36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4" y="37"/>
                      <a:pt x="33" y="38"/>
                      <a:pt x="32" y="38"/>
                    </a:cubicBezTo>
                    <a:cubicBezTo>
                      <a:pt x="31" y="38"/>
                      <a:pt x="31" y="38"/>
                      <a:pt x="30" y="38"/>
                    </a:cubicBezTo>
                    <a:cubicBezTo>
                      <a:pt x="30" y="38"/>
                      <a:pt x="30" y="38"/>
                      <a:pt x="29" y="38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8" y="38"/>
                      <a:pt x="28" y="39"/>
                      <a:pt x="28" y="39"/>
                    </a:cubicBezTo>
                    <a:cubicBezTo>
                      <a:pt x="27" y="39"/>
                      <a:pt x="27" y="39"/>
                      <a:pt x="26" y="39"/>
                    </a:cubicBezTo>
                    <a:cubicBezTo>
                      <a:pt x="26" y="39"/>
                      <a:pt x="25" y="39"/>
                      <a:pt x="25" y="40"/>
                    </a:cubicBezTo>
                    <a:cubicBezTo>
                      <a:pt x="24" y="40"/>
                      <a:pt x="24" y="40"/>
                      <a:pt x="23" y="40"/>
                    </a:cubicBezTo>
                    <a:cubicBezTo>
                      <a:pt x="23" y="40"/>
                      <a:pt x="22" y="41"/>
                      <a:pt x="22" y="41"/>
                    </a:cubicBezTo>
                    <a:cubicBezTo>
                      <a:pt x="22" y="41"/>
                      <a:pt x="21" y="41"/>
                      <a:pt x="21" y="42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19" y="43"/>
                      <a:pt x="19" y="43"/>
                      <a:pt x="18" y="43"/>
                    </a:cubicBezTo>
                    <a:cubicBezTo>
                      <a:pt x="18" y="43"/>
                      <a:pt x="18" y="44"/>
                      <a:pt x="17" y="44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5"/>
                      <a:pt x="15" y="46"/>
                      <a:pt x="15" y="46"/>
                    </a:cubicBezTo>
                    <a:cubicBezTo>
                      <a:pt x="14" y="47"/>
                      <a:pt x="14" y="47"/>
                      <a:pt x="13" y="48"/>
                    </a:cubicBezTo>
                    <a:cubicBezTo>
                      <a:pt x="13" y="48"/>
                      <a:pt x="12" y="48"/>
                      <a:pt x="12" y="49"/>
                    </a:cubicBezTo>
                    <a:cubicBezTo>
                      <a:pt x="12" y="49"/>
                      <a:pt x="12" y="49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10" y="52"/>
                      <a:pt x="10" y="52"/>
                      <a:pt x="9" y="52"/>
                    </a:cubicBezTo>
                    <a:cubicBezTo>
                      <a:pt x="9" y="53"/>
                      <a:pt x="9" y="53"/>
                      <a:pt x="9" y="54"/>
                    </a:cubicBezTo>
                    <a:cubicBezTo>
                      <a:pt x="8" y="54"/>
                      <a:pt x="8" y="55"/>
                      <a:pt x="8" y="55"/>
                    </a:cubicBezTo>
                    <a:cubicBezTo>
                      <a:pt x="8" y="55"/>
                      <a:pt x="7" y="56"/>
                      <a:pt x="7" y="56"/>
                    </a:cubicBezTo>
                    <a:cubicBezTo>
                      <a:pt x="7" y="57"/>
                      <a:pt x="7" y="57"/>
                      <a:pt x="7" y="58"/>
                    </a:cubicBezTo>
                    <a:cubicBezTo>
                      <a:pt x="6" y="58"/>
                      <a:pt x="6" y="59"/>
                      <a:pt x="6" y="59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1"/>
                      <a:pt x="5" y="61"/>
                      <a:pt x="5" y="62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4"/>
                      <a:pt x="5" y="65"/>
                      <a:pt x="5" y="65"/>
                    </a:cubicBezTo>
                    <a:cubicBezTo>
                      <a:pt x="4" y="67"/>
                      <a:pt x="4" y="68"/>
                      <a:pt x="4" y="70"/>
                    </a:cubicBezTo>
                    <a:cubicBezTo>
                      <a:pt x="4" y="83"/>
                      <a:pt x="12" y="100"/>
                      <a:pt x="26" y="104"/>
                    </a:cubicBezTo>
                    <a:cubicBezTo>
                      <a:pt x="27" y="105"/>
                      <a:pt x="30" y="105"/>
                      <a:pt x="36" y="105"/>
                    </a:cubicBezTo>
                    <a:cubicBezTo>
                      <a:pt x="36" y="105"/>
                      <a:pt x="36" y="105"/>
                      <a:pt x="36" y="105"/>
                    </a:cubicBezTo>
                    <a:cubicBezTo>
                      <a:pt x="36" y="109"/>
                      <a:pt x="36" y="109"/>
                      <a:pt x="36" y="109"/>
                    </a:cubicBezTo>
                    <a:cubicBezTo>
                      <a:pt x="36" y="109"/>
                      <a:pt x="36" y="109"/>
                      <a:pt x="36" y="109"/>
                    </a:cubicBezTo>
                    <a:cubicBezTo>
                      <a:pt x="36" y="109"/>
                      <a:pt x="36" y="109"/>
                      <a:pt x="36" y="10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29"/>
              <p:cNvSpPr/>
              <p:nvPr/>
            </p:nvSpPr>
            <p:spPr bwMode="auto">
              <a:xfrm>
                <a:off x="7486650" y="2130108"/>
                <a:ext cx="66675" cy="149225"/>
              </a:xfrm>
              <a:custGeom>
                <a:avLst/>
                <a:gdLst>
                  <a:gd name="T0" fmla="*/ 3 w 12"/>
                  <a:gd name="T1" fmla="*/ 27 h 27"/>
                  <a:gd name="T2" fmla="*/ 1 w 12"/>
                  <a:gd name="T3" fmla="*/ 26 h 27"/>
                  <a:gd name="T4" fmla="*/ 1 w 12"/>
                  <a:gd name="T5" fmla="*/ 23 h 27"/>
                  <a:gd name="T6" fmla="*/ 8 w 12"/>
                  <a:gd name="T7" fmla="*/ 2 h 27"/>
                  <a:gd name="T8" fmla="*/ 10 w 12"/>
                  <a:gd name="T9" fmla="*/ 0 h 27"/>
                  <a:gd name="T10" fmla="*/ 12 w 12"/>
                  <a:gd name="T11" fmla="*/ 2 h 27"/>
                  <a:gd name="T12" fmla="*/ 4 w 12"/>
                  <a:gd name="T13" fmla="*/ 26 h 27"/>
                  <a:gd name="T14" fmla="*/ 3 w 12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27">
                    <a:moveTo>
                      <a:pt x="3" y="27"/>
                    </a:moveTo>
                    <a:cubicBezTo>
                      <a:pt x="2" y="27"/>
                      <a:pt x="2" y="26"/>
                      <a:pt x="1" y="26"/>
                    </a:cubicBezTo>
                    <a:cubicBezTo>
                      <a:pt x="0" y="25"/>
                      <a:pt x="0" y="24"/>
                      <a:pt x="1" y="23"/>
                    </a:cubicBezTo>
                    <a:cubicBezTo>
                      <a:pt x="6" y="17"/>
                      <a:pt x="8" y="10"/>
                      <a:pt x="8" y="2"/>
                    </a:cubicBezTo>
                    <a:cubicBezTo>
                      <a:pt x="8" y="1"/>
                      <a:pt x="9" y="0"/>
                      <a:pt x="10" y="0"/>
                    </a:cubicBezTo>
                    <a:cubicBezTo>
                      <a:pt x="11" y="0"/>
                      <a:pt x="12" y="1"/>
                      <a:pt x="12" y="2"/>
                    </a:cubicBezTo>
                    <a:cubicBezTo>
                      <a:pt x="12" y="10"/>
                      <a:pt x="10" y="19"/>
                      <a:pt x="4" y="26"/>
                    </a:cubicBezTo>
                    <a:cubicBezTo>
                      <a:pt x="4" y="26"/>
                      <a:pt x="3" y="27"/>
                      <a:pt x="3" y="27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30"/>
              <p:cNvSpPr/>
              <p:nvPr/>
            </p:nvSpPr>
            <p:spPr bwMode="auto">
              <a:xfrm>
                <a:off x="7586663" y="2234883"/>
                <a:ext cx="115887" cy="60325"/>
              </a:xfrm>
              <a:custGeom>
                <a:avLst/>
                <a:gdLst>
                  <a:gd name="T0" fmla="*/ 3 w 21"/>
                  <a:gd name="T1" fmla="*/ 11 h 11"/>
                  <a:gd name="T2" fmla="*/ 1 w 21"/>
                  <a:gd name="T3" fmla="*/ 10 h 11"/>
                  <a:gd name="T4" fmla="*/ 1 w 21"/>
                  <a:gd name="T5" fmla="*/ 7 h 11"/>
                  <a:gd name="T6" fmla="*/ 19 w 21"/>
                  <a:gd name="T7" fmla="*/ 0 h 11"/>
                  <a:gd name="T8" fmla="*/ 21 w 21"/>
                  <a:gd name="T9" fmla="*/ 2 h 11"/>
                  <a:gd name="T10" fmla="*/ 19 w 21"/>
                  <a:gd name="T11" fmla="*/ 4 h 11"/>
                  <a:gd name="T12" fmla="*/ 4 w 21"/>
                  <a:gd name="T13" fmla="*/ 10 h 11"/>
                  <a:gd name="T14" fmla="*/ 3 w 21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1">
                    <a:moveTo>
                      <a:pt x="3" y="11"/>
                    </a:moveTo>
                    <a:cubicBezTo>
                      <a:pt x="2" y="11"/>
                      <a:pt x="1" y="10"/>
                      <a:pt x="1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6" y="3"/>
                      <a:pt x="13" y="0"/>
                      <a:pt x="19" y="0"/>
                    </a:cubicBezTo>
                    <a:cubicBezTo>
                      <a:pt x="21" y="0"/>
                      <a:pt x="21" y="1"/>
                      <a:pt x="21" y="2"/>
                    </a:cubicBezTo>
                    <a:cubicBezTo>
                      <a:pt x="21" y="3"/>
                      <a:pt x="21" y="4"/>
                      <a:pt x="19" y="4"/>
                    </a:cubicBezTo>
                    <a:cubicBezTo>
                      <a:pt x="14" y="4"/>
                      <a:pt x="8" y="6"/>
                      <a:pt x="4" y="10"/>
                    </a:cubicBezTo>
                    <a:cubicBezTo>
                      <a:pt x="3" y="10"/>
                      <a:pt x="3" y="11"/>
                      <a:pt x="3" y="1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32"/>
              <p:cNvSpPr/>
              <p:nvPr/>
            </p:nvSpPr>
            <p:spPr bwMode="auto">
              <a:xfrm>
                <a:off x="7426325" y="2566670"/>
                <a:ext cx="100012" cy="82550"/>
              </a:xfrm>
              <a:custGeom>
                <a:avLst/>
                <a:gdLst>
                  <a:gd name="T0" fmla="*/ 2 w 18"/>
                  <a:gd name="T1" fmla="*/ 15 h 15"/>
                  <a:gd name="T2" fmla="*/ 0 w 18"/>
                  <a:gd name="T3" fmla="*/ 14 h 15"/>
                  <a:gd name="T4" fmla="*/ 2 w 18"/>
                  <a:gd name="T5" fmla="*/ 12 h 15"/>
                  <a:gd name="T6" fmla="*/ 14 w 18"/>
                  <a:gd name="T7" fmla="*/ 2 h 15"/>
                  <a:gd name="T8" fmla="*/ 17 w 18"/>
                  <a:gd name="T9" fmla="*/ 1 h 15"/>
                  <a:gd name="T10" fmla="*/ 17 w 18"/>
                  <a:gd name="T11" fmla="*/ 4 h 15"/>
                  <a:gd name="T12" fmla="*/ 3 w 18"/>
                  <a:gd name="T13" fmla="*/ 15 h 15"/>
                  <a:gd name="T14" fmla="*/ 2 w 1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5">
                    <a:moveTo>
                      <a:pt x="2" y="15"/>
                    </a:moveTo>
                    <a:cubicBezTo>
                      <a:pt x="1" y="15"/>
                      <a:pt x="1" y="15"/>
                      <a:pt x="0" y="14"/>
                    </a:cubicBezTo>
                    <a:cubicBezTo>
                      <a:pt x="0" y="13"/>
                      <a:pt x="1" y="12"/>
                      <a:pt x="2" y="12"/>
                    </a:cubicBezTo>
                    <a:cubicBezTo>
                      <a:pt x="7" y="10"/>
                      <a:pt x="11" y="6"/>
                      <a:pt x="14" y="2"/>
                    </a:cubicBezTo>
                    <a:cubicBezTo>
                      <a:pt x="14" y="1"/>
                      <a:pt x="16" y="0"/>
                      <a:pt x="17" y="1"/>
                    </a:cubicBezTo>
                    <a:cubicBezTo>
                      <a:pt x="18" y="1"/>
                      <a:pt x="18" y="3"/>
                      <a:pt x="17" y="4"/>
                    </a:cubicBezTo>
                    <a:cubicBezTo>
                      <a:pt x="14" y="9"/>
                      <a:pt x="9" y="14"/>
                      <a:pt x="3" y="15"/>
                    </a:cubicBezTo>
                    <a:cubicBezTo>
                      <a:pt x="3" y="15"/>
                      <a:pt x="2" y="15"/>
                      <a:pt x="2" y="15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33"/>
              <p:cNvSpPr/>
              <p:nvPr/>
            </p:nvSpPr>
            <p:spPr bwMode="auto">
              <a:xfrm>
                <a:off x="7272338" y="2379345"/>
                <a:ext cx="120650" cy="109538"/>
              </a:xfrm>
              <a:custGeom>
                <a:avLst/>
                <a:gdLst>
                  <a:gd name="T0" fmla="*/ 3 w 22"/>
                  <a:gd name="T1" fmla="*/ 20 h 20"/>
                  <a:gd name="T2" fmla="*/ 2 w 22"/>
                  <a:gd name="T3" fmla="*/ 20 h 20"/>
                  <a:gd name="T4" fmla="*/ 1 w 22"/>
                  <a:gd name="T5" fmla="*/ 17 h 20"/>
                  <a:gd name="T6" fmla="*/ 19 w 22"/>
                  <a:gd name="T7" fmla="*/ 0 h 20"/>
                  <a:gd name="T8" fmla="*/ 22 w 22"/>
                  <a:gd name="T9" fmla="*/ 2 h 20"/>
                  <a:gd name="T10" fmla="*/ 20 w 22"/>
                  <a:gd name="T11" fmla="*/ 4 h 20"/>
                  <a:gd name="T12" fmla="*/ 4 w 22"/>
                  <a:gd name="T13" fmla="*/ 19 h 20"/>
                  <a:gd name="T14" fmla="*/ 3 w 22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0">
                    <a:moveTo>
                      <a:pt x="3" y="20"/>
                    </a:move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0" y="18"/>
                      <a:pt x="1" y="17"/>
                    </a:cubicBezTo>
                    <a:cubicBezTo>
                      <a:pt x="4" y="9"/>
                      <a:pt x="11" y="3"/>
                      <a:pt x="19" y="0"/>
                    </a:cubicBezTo>
                    <a:cubicBezTo>
                      <a:pt x="21" y="0"/>
                      <a:pt x="22" y="1"/>
                      <a:pt x="22" y="2"/>
                    </a:cubicBezTo>
                    <a:cubicBezTo>
                      <a:pt x="22" y="3"/>
                      <a:pt x="21" y="4"/>
                      <a:pt x="20" y="4"/>
                    </a:cubicBezTo>
                    <a:cubicBezTo>
                      <a:pt x="13" y="6"/>
                      <a:pt x="7" y="12"/>
                      <a:pt x="4" y="19"/>
                    </a:cubicBezTo>
                    <a:cubicBezTo>
                      <a:pt x="4" y="20"/>
                      <a:pt x="3" y="20"/>
                      <a:pt x="3" y="20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11" name="组合 10"/>
          <p:cNvGrpSpPr/>
          <p:nvPr/>
        </p:nvGrpSpPr>
        <p:grpSpPr>
          <a:xfrm>
            <a:off x="6972740" y="2703548"/>
            <a:ext cx="827590" cy="685611"/>
            <a:chOff x="3770313" y="4289108"/>
            <a:chExt cx="882650" cy="728663"/>
          </a:xfrm>
        </p:grpSpPr>
        <p:sp>
          <p:nvSpPr>
            <p:cNvPr id="183" name="Rectangle 34"/>
            <p:cNvSpPr>
              <a:spLocks noChangeArrowheads="1"/>
            </p:cNvSpPr>
            <p:nvPr/>
          </p:nvSpPr>
          <p:spPr bwMode="auto">
            <a:xfrm>
              <a:off x="3792538" y="4289108"/>
              <a:ext cx="860425" cy="7064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Rectangle 35"/>
            <p:cNvSpPr>
              <a:spLocks noChangeArrowheads="1"/>
            </p:cNvSpPr>
            <p:nvPr/>
          </p:nvSpPr>
          <p:spPr bwMode="auto">
            <a:xfrm>
              <a:off x="3787458" y="4289108"/>
              <a:ext cx="860425" cy="153988"/>
            </a:xfrm>
            <a:prstGeom prst="rect">
              <a:avLst/>
            </a:pr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36"/>
            <p:cNvSpPr>
              <a:spLocks noEditPoints="1"/>
            </p:cNvSpPr>
            <p:nvPr/>
          </p:nvSpPr>
          <p:spPr bwMode="auto">
            <a:xfrm>
              <a:off x="3770313" y="4289108"/>
              <a:ext cx="882650" cy="728663"/>
            </a:xfrm>
            <a:custGeom>
              <a:avLst/>
              <a:gdLst>
                <a:gd name="T0" fmla="*/ 556 w 556"/>
                <a:gd name="T1" fmla="*/ 459 h 459"/>
                <a:gd name="T2" fmla="*/ 0 w 556"/>
                <a:gd name="T3" fmla="*/ 459 h 459"/>
                <a:gd name="T4" fmla="*/ 0 w 556"/>
                <a:gd name="T5" fmla="*/ 0 h 459"/>
                <a:gd name="T6" fmla="*/ 556 w 556"/>
                <a:gd name="T7" fmla="*/ 0 h 459"/>
                <a:gd name="T8" fmla="*/ 556 w 556"/>
                <a:gd name="T9" fmla="*/ 459 h 459"/>
                <a:gd name="T10" fmla="*/ 14 w 556"/>
                <a:gd name="T11" fmla="*/ 445 h 459"/>
                <a:gd name="T12" fmla="*/ 542 w 556"/>
                <a:gd name="T13" fmla="*/ 445 h 459"/>
                <a:gd name="T14" fmla="*/ 542 w 556"/>
                <a:gd name="T15" fmla="*/ 13 h 459"/>
                <a:gd name="T16" fmla="*/ 14 w 556"/>
                <a:gd name="T17" fmla="*/ 13 h 459"/>
                <a:gd name="T18" fmla="*/ 14 w 556"/>
                <a:gd name="T19" fmla="*/ 445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6" h="459">
                  <a:moveTo>
                    <a:pt x="556" y="459"/>
                  </a:moveTo>
                  <a:lnTo>
                    <a:pt x="0" y="459"/>
                  </a:lnTo>
                  <a:lnTo>
                    <a:pt x="0" y="0"/>
                  </a:lnTo>
                  <a:lnTo>
                    <a:pt x="556" y="0"/>
                  </a:lnTo>
                  <a:lnTo>
                    <a:pt x="556" y="459"/>
                  </a:lnTo>
                  <a:close/>
                  <a:moveTo>
                    <a:pt x="14" y="445"/>
                  </a:moveTo>
                  <a:lnTo>
                    <a:pt x="542" y="445"/>
                  </a:lnTo>
                  <a:lnTo>
                    <a:pt x="542" y="13"/>
                  </a:lnTo>
                  <a:lnTo>
                    <a:pt x="14" y="13"/>
                  </a:lnTo>
                  <a:lnTo>
                    <a:pt x="14" y="445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Rectangle 37"/>
            <p:cNvSpPr>
              <a:spLocks noChangeArrowheads="1"/>
            </p:cNvSpPr>
            <p:nvPr/>
          </p:nvSpPr>
          <p:spPr bwMode="auto">
            <a:xfrm>
              <a:off x="3770313" y="4420870"/>
              <a:ext cx="882650" cy="22225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Oval 38"/>
            <p:cNvSpPr>
              <a:spLocks noChangeArrowheads="1"/>
            </p:cNvSpPr>
            <p:nvPr/>
          </p:nvSpPr>
          <p:spPr bwMode="auto">
            <a:xfrm>
              <a:off x="3848100" y="4343083"/>
              <a:ext cx="38100" cy="44450"/>
            </a:xfrm>
            <a:prstGeom prst="ellipse">
              <a:avLst/>
            </a:pr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Oval 39"/>
            <p:cNvSpPr>
              <a:spLocks noChangeArrowheads="1"/>
            </p:cNvSpPr>
            <p:nvPr/>
          </p:nvSpPr>
          <p:spPr bwMode="auto">
            <a:xfrm>
              <a:off x="3913188" y="4343083"/>
              <a:ext cx="39687" cy="44450"/>
            </a:xfrm>
            <a:prstGeom prst="ellipse">
              <a:avLst/>
            </a:pr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Oval 40"/>
            <p:cNvSpPr>
              <a:spLocks noChangeArrowheads="1"/>
            </p:cNvSpPr>
            <p:nvPr/>
          </p:nvSpPr>
          <p:spPr bwMode="auto">
            <a:xfrm>
              <a:off x="3979863" y="4343083"/>
              <a:ext cx="38100" cy="44450"/>
            </a:xfrm>
            <a:prstGeom prst="ellipse">
              <a:avLst/>
            </a:pr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41"/>
            <p:cNvSpPr>
              <a:spLocks noEditPoints="1"/>
            </p:cNvSpPr>
            <p:nvPr/>
          </p:nvSpPr>
          <p:spPr bwMode="auto">
            <a:xfrm>
              <a:off x="4013200" y="4525645"/>
              <a:ext cx="392112" cy="396875"/>
            </a:xfrm>
            <a:custGeom>
              <a:avLst/>
              <a:gdLst>
                <a:gd name="T0" fmla="*/ 68 w 71"/>
                <a:gd name="T1" fmla="*/ 30 h 72"/>
                <a:gd name="T2" fmla="*/ 62 w 71"/>
                <a:gd name="T3" fmla="*/ 30 h 72"/>
                <a:gd name="T4" fmla="*/ 58 w 71"/>
                <a:gd name="T5" fmla="*/ 21 h 72"/>
                <a:gd name="T6" fmla="*/ 63 w 71"/>
                <a:gd name="T7" fmla="*/ 17 h 72"/>
                <a:gd name="T8" fmla="*/ 63 w 71"/>
                <a:gd name="T9" fmla="*/ 12 h 72"/>
                <a:gd name="T10" fmla="*/ 59 w 71"/>
                <a:gd name="T11" fmla="*/ 9 h 72"/>
                <a:gd name="T12" fmla="*/ 54 w 71"/>
                <a:gd name="T13" fmla="*/ 9 h 72"/>
                <a:gd name="T14" fmla="*/ 50 w 71"/>
                <a:gd name="T15" fmla="*/ 13 h 72"/>
                <a:gd name="T16" fmla="*/ 42 w 71"/>
                <a:gd name="T17" fmla="*/ 9 h 72"/>
                <a:gd name="T18" fmla="*/ 42 w 71"/>
                <a:gd name="T19" fmla="*/ 4 h 72"/>
                <a:gd name="T20" fmla="*/ 38 w 71"/>
                <a:gd name="T21" fmla="*/ 0 h 72"/>
                <a:gd name="T22" fmla="*/ 33 w 71"/>
                <a:gd name="T23" fmla="*/ 0 h 72"/>
                <a:gd name="T24" fmla="*/ 30 w 71"/>
                <a:gd name="T25" fmla="*/ 4 h 72"/>
                <a:gd name="T26" fmla="*/ 30 w 71"/>
                <a:gd name="T27" fmla="*/ 9 h 72"/>
                <a:gd name="T28" fmla="*/ 21 w 71"/>
                <a:gd name="T29" fmla="*/ 13 h 72"/>
                <a:gd name="T30" fmla="*/ 17 w 71"/>
                <a:gd name="T31" fmla="*/ 9 h 72"/>
                <a:gd name="T32" fmla="*/ 12 w 71"/>
                <a:gd name="T33" fmla="*/ 9 h 72"/>
                <a:gd name="T34" fmla="*/ 9 w 71"/>
                <a:gd name="T35" fmla="*/ 12 h 72"/>
                <a:gd name="T36" fmla="*/ 9 w 71"/>
                <a:gd name="T37" fmla="*/ 17 h 72"/>
                <a:gd name="T38" fmla="*/ 13 w 71"/>
                <a:gd name="T39" fmla="*/ 21 h 72"/>
                <a:gd name="T40" fmla="*/ 9 w 71"/>
                <a:gd name="T41" fmla="*/ 30 h 72"/>
                <a:gd name="T42" fmla="*/ 3 w 71"/>
                <a:gd name="T43" fmla="*/ 30 h 72"/>
                <a:gd name="T44" fmla="*/ 0 w 71"/>
                <a:gd name="T45" fmla="*/ 33 h 72"/>
                <a:gd name="T46" fmla="*/ 0 w 71"/>
                <a:gd name="T47" fmla="*/ 38 h 72"/>
                <a:gd name="T48" fmla="*/ 3 w 71"/>
                <a:gd name="T49" fmla="*/ 42 h 72"/>
                <a:gd name="T50" fmla="*/ 9 w 71"/>
                <a:gd name="T51" fmla="*/ 42 h 72"/>
                <a:gd name="T52" fmla="*/ 13 w 71"/>
                <a:gd name="T53" fmla="*/ 50 h 72"/>
                <a:gd name="T54" fmla="*/ 9 w 71"/>
                <a:gd name="T55" fmla="*/ 54 h 72"/>
                <a:gd name="T56" fmla="*/ 9 w 71"/>
                <a:gd name="T57" fmla="*/ 60 h 72"/>
                <a:gd name="T58" fmla="*/ 12 w 71"/>
                <a:gd name="T59" fmla="*/ 63 h 72"/>
                <a:gd name="T60" fmla="*/ 17 w 71"/>
                <a:gd name="T61" fmla="*/ 63 h 72"/>
                <a:gd name="T62" fmla="*/ 21 w 71"/>
                <a:gd name="T63" fmla="*/ 59 h 72"/>
                <a:gd name="T64" fmla="*/ 30 w 71"/>
                <a:gd name="T65" fmla="*/ 62 h 72"/>
                <a:gd name="T66" fmla="*/ 29 w 71"/>
                <a:gd name="T67" fmla="*/ 68 h 72"/>
                <a:gd name="T68" fmla="*/ 33 w 71"/>
                <a:gd name="T69" fmla="*/ 72 h 72"/>
                <a:gd name="T70" fmla="*/ 38 w 71"/>
                <a:gd name="T71" fmla="*/ 72 h 72"/>
                <a:gd name="T72" fmla="*/ 41 w 71"/>
                <a:gd name="T73" fmla="*/ 68 h 72"/>
                <a:gd name="T74" fmla="*/ 41 w 71"/>
                <a:gd name="T75" fmla="*/ 62 h 72"/>
                <a:gd name="T76" fmla="*/ 50 w 71"/>
                <a:gd name="T77" fmla="*/ 59 h 72"/>
                <a:gd name="T78" fmla="*/ 54 w 71"/>
                <a:gd name="T79" fmla="*/ 63 h 72"/>
                <a:gd name="T80" fmla="*/ 59 w 71"/>
                <a:gd name="T81" fmla="*/ 63 h 72"/>
                <a:gd name="T82" fmla="*/ 62 w 71"/>
                <a:gd name="T83" fmla="*/ 60 h 72"/>
                <a:gd name="T84" fmla="*/ 62 w 71"/>
                <a:gd name="T85" fmla="*/ 54 h 72"/>
                <a:gd name="T86" fmla="*/ 58 w 71"/>
                <a:gd name="T87" fmla="*/ 50 h 72"/>
                <a:gd name="T88" fmla="*/ 62 w 71"/>
                <a:gd name="T89" fmla="*/ 42 h 72"/>
                <a:gd name="T90" fmla="*/ 68 w 71"/>
                <a:gd name="T91" fmla="*/ 42 h 72"/>
                <a:gd name="T92" fmla="*/ 71 w 71"/>
                <a:gd name="T93" fmla="*/ 38 h 72"/>
                <a:gd name="T94" fmla="*/ 71 w 71"/>
                <a:gd name="T95" fmla="*/ 34 h 72"/>
                <a:gd name="T96" fmla="*/ 68 w 71"/>
                <a:gd name="T97" fmla="*/ 30 h 72"/>
                <a:gd name="T98" fmla="*/ 36 w 71"/>
                <a:gd name="T99" fmla="*/ 48 h 72"/>
                <a:gd name="T100" fmla="*/ 24 w 71"/>
                <a:gd name="T101" fmla="*/ 36 h 72"/>
                <a:gd name="T102" fmla="*/ 36 w 71"/>
                <a:gd name="T103" fmla="*/ 24 h 72"/>
                <a:gd name="T104" fmla="*/ 48 w 71"/>
                <a:gd name="T105" fmla="*/ 36 h 72"/>
                <a:gd name="T106" fmla="*/ 36 w 71"/>
                <a:gd name="T107" fmla="*/ 4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1" h="72">
                  <a:moveTo>
                    <a:pt x="68" y="30"/>
                  </a:moveTo>
                  <a:cubicBezTo>
                    <a:pt x="62" y="30"/>
                    <a:pt x="62" y="30"/>
                    <a:pt x="62" y="30"/>
                  </a:cubicBezTo>
                  <a:cubicBezTo>
                    <a:pt x="61" y="27"/>
                    <a:pt x="60" y="24"/>
                    <a:pt x="58" y="21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4" y="16"/>
                    <a:pt x="64" y="13"/>
                    <a:pt x="63" y="12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58" y="7"/>
                    <a:pt x="56" y="7"/>
                    <a:pt x="54" y="9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47" y="11"/>
                    <a:pt x="45" y="10"/>
                    <a:pt x="42" y="9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2"/>
                    <a:pt x="40" y="0"/>
                    <a:pt x="38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1" y="0"/>
                    <a:pt x="30" y="2"/>
                    <a:pt x="30" y="4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7" y="10"/>
                    <a:pt x="24" y="11"/>
                    <a:pt x="21" y="13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7"/>
                    <a:pt x="13" y="7"/>
                    <a:pt x="12" y="9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7" y="13"/>
                    <a:pt x="7" y="16"/>
                    <a:pt x="9" y="17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1" y="24"/>
                    <a:pt x="10" y="27"/>
                    <a:pt x="9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1" y="30"/>
                    <a:pt x="0" y="31"/>
                    <a:pt x="0" y="3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0"/>
                    <a:pt x="1" y="42"/>
                    <a:pt x="3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10" y="45"/>
                    <a:pt x="11" y="48"/>
                    <a:pt x="13" y="50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7" y="56"/>
                    <a:pt x="7" y="58"/>
                    <a:pt x="9" y="60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3" y="64"/>
                    <a:pt x="15" y="64"/>
                    <a:pt x="17" y="63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4" y="60"/>
                    <a:pt x="26" y="61"/>
                    <a:pt x="30" y="62"/>
                  </a:cubicBezTo>
                  <a:cubicBezTo>
                    <a:pt x="29" y="68"/>
                    <a:pt x="29" y="68"/>
                    <a:pt x="29" y="68"/>
                  </a:cubicBezTo>
                  <a:cubicBezTo>
                    <a:pt x="29" y="70"/>
                    <a:pt x="31" y="72"/>
                    <a:pt x="33" y="72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40" y="72"/>
                    <a:pt x="41" y="70"/>
                    <a:pt x="41" y="68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4" y="61"/>
                    <a:pt x="47" y="60"/>
                    <a:pt x="50" y="59"/>
                  </a:cubicBezTo>
                  <a:cubicBezTo>
                    <a:pt x="54" y="63"/>
                    <a:pt x="54" y="63"/>
                    <a:pt x="54" y="63"/>
                  </a:cubicBezTo>
                  <a:cubicBezTo>
                    <a:pt x="55" y="64"/>
                    <a:pt x="58" y="64"/>
                    <a:pt x="59" y="63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4" y="58"/>
                    <a:pt x="64" y="56"/>
                    <a:pt x="62" y="54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60" y="48"/>
                    <a:pt x="61" y="45"/>
                    <a:pt x="62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2"/>
                    <a:pt x="71" y="40"/>
                    <a:pt x="71" y="38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2"/>
                    <a:pt x="70" y="30"/>
                    <a:pt x="68" y="30"/>
                  </a:cubicBezTo>
                  <a:close/>
                  <a:moveTo>
                    <a:pt x="36" y="48"/>
                  </a:moveTo>
                  <a:cubicBezTo>
                    <a:pt x="29" y="48"/>
                    <a:pt x="24" y="42"/>
                    <a:pt x="24" y="36"/>
                  </a:cubicBezTo>
                  <a:cubicBezTo>
                    <a:pt x="24" y="29"/>
                    <a:pt x="29" y="24"/>
                    <a:pt x="36" y="24"/>
                  </a:cubicBezTo>
                  <a:cubicBezTo>
                    <a:pt x="42" y="24"/>
                    <a:pt x="48" y="29"/>
                    <a:pt x="48" y="36"/>
                  </a:cubicBezTo>
                  <a:cubicBezTo>
                    <a:pt x="48" y="42"/>
                    <a:pt x="42" y="48"/>
                    <a:pt x="36" y="48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42"/>
            <p:cNvSpPr>
              <a:spLocks noEditPoints="1"/>
            </p:cNvSpPr>
            <p:nvPr/>
          </p:nvSpPr>
          <p:spPr bwMode="auto">
            <a:xfrm>
              <a:off x="4002088" y="4514533"/>
              <a:ext cx="414337" cy="419100"/>
            </a:xfrm>
            <a:custGeom>
              <a:avLst/>
              <a:gdLst>
                <a:gd name="T0" fmla="*/ 29 w 75"/>
                <a:gd name="T1" fmla="*/ 70 h 76"/>
                <a:gd name="T2" fmla="*/ 20 w 75"/>
                <a:gd name="T3" fmla="*/ 66 h 76"/>
                <a:gd name="T4" fmla="*/ 7 w 75"/>
                <a:gd name="T5" fmla="*/ 59 h 76"/>
                <a:gd name="T6" fmla="*/ 10 w 75"/>
                <a:gd name="T7" fmla="*/ 46 h 76"/>
                <a:gd name="T8" fmla="*/ 0 w 75"/>
                <a:gd name="T9" fmla="*/ 40 h 76"/>
                <a:gd name="T10" fmla="*/ 10 w 75"/>
                <a:gd name="T11" fmla="*/ 30 h 76"/>
                <a:gd name="T12" fmla="*/ 8 w 75"/>
                <a:gd name="T13" fmla="*/ 16 h 76"/>
                <a:gd name="T14" fmla="*/ 21 w 75"/>
                <a:gd name="T15" fmla="*/ 9 h 76"/>
                <a:gd name="T16" fmla="*/ 30 w 75"/>
                <a:gd name="T17" fmla="*/ 6 h 76"/>
                <a:gd name="T18" fmla="*/ 46 w 75"/>
                <a:gd name="T19" fmla="*/ 6 h 76"/>
                <a:gd name="T20" fmla="*/ 55 w 75"/>
                <a:gd name="T21" fmla="*/ 9 h 76"/>
                <a:gd name="T22" fmla="*/ 68 w 75"/>
                <a:gd name="T23" fmla="*/ 17 h 76"/>
                <a:gd name="T24" fmla="*/ 65 w 75"/>
                <a:gd name="T25" fmla="*/ 30 h 76"/>
                <a:gd name="T26" fmla="*/ 75 w 75"/>
                <a:gd name="T27" fmla="*/ 40 h 76"/>
                <a:gd name="T28" fmla="*/ 65 w 75"/>
                <a:gd name="T29" fmla="*/ 46 h 76"/>
                <a:gd name="T30" fmla="*/ 66 w 75"/>
                <a:gd name="T31" fmla="*/ 63 h 76"/>
                <a:gd name="T32" fmla="*/ 52 w 75"/>
                <a:gd name="T33" fmla="*/ 63 h 76"/>
                <a:gd name="T34" fmla="*/ 40 w 75"/>
                <a:gd name="T35" fmla="*/ 76 h 76"/>
                <a:gd name="T36" fmla="*/ 32 w 75"/>
                <a:gd name="T37" fmla="*/ 62 h 76"/>
                <a:gd name="T38" fmla="*/ 35 w 75"/>
                <a:gd name="T39" fmla="*/ 72 h 76"/>
                <a:gd name="T40" fmla="*/ 40 w 75"/>
                <a:gd name="T41" fmla="*/ 72 h 76"/>
                <a:gd name="T42" fmla="*/ 43 w 75"/>
                <a:gd name="T43" fmla="*/ 62 h 76"/>
                <a:gd name="T44" fmla="*/ 57 w 75"/>
                <a:gd name="T45" fmla="*/ 63 h 76"/>
                <a:gd name="T46" fmla="*/ 63 w 75"/>
                <a:gd name="T47" fmla="*/ 58 h 76"/>
                <a:gd name="T48" fmla="*/ 62 w 75"/>
                <a:gd name="T49" fmla="*/ 43 h 76"/>
                <a:gd name="T50" fmla="*/ 71 w 75"/>
                <a:gd name="T51" fmla="*/ 40 h 76"/>
                <a:gd name="T52" fmla="*/ 62 w 75"/>
                <a:gd name="T53" fmla="*/ 34 h 76"/>
                <a:gd name="T54" fmla="*/ 58 w 75"/>
                <a:gd name="T55" fmla="*/ 23 h 76"/>
                <a:gd name="T56" fmla="*/ 63 w 75"/>
                <a:gd name="T57" fmla="*/ 15 h 76"/>
                <a:gd name="T58" fmla="*/ 52 w 75"/>
                <a:gd name="T59" fmla="*/ 18 h 76"/>
                <a:gd name="T60" fmla="*/ 42 w 75"/>
                <a:gd name="T61" fmla="*/ 13 h 76"/>
                <a:gd name="T62" fmla="*/ 35 w 75"/>
                <a:gd name="T63" fmla="*/ 4 h 76"/>
                <a:gd name="T64" fmla="*/ 32 w 75"/>
                <a:gd name="T65" fmla="*/ 13 h 76"/>
                <a:gd name="T66" fmla="*/ 18 w 75"/>
                <a:gd name="T67" fmla="*/ 12 h 76"/>
                <a:gd name="T68" fmla="*/ 12 w 75"/>
                <a:gd name="T69" fmla="*/ 16 h 76"/>
                <a:gd name="T70" fmla="*/ 16 w 75"/>
                <a:gd name="T71" fmla="*/ 24 h 76"/>
                <a:gd name="T72" fmla="*/ 5 w 75"/>
                <a:gd name="T73" fmla="*/ 34 h 76"/>
                <a:gd name="T74" fmla="*/ 4 w 75"/>
                <a:gd name="T75" fmla="*/ 41 h 76"/>
                <a:gd name="T76" fmla="*/ 13 w 75"/>
                <a:gd name="T77" fmla="*/ 43 h 76"/>
                <a:gd name="T78" fmla="*/ 12 w 75"/>
                <a:gd name="T79" fmla="*/ 58 h 76"/>
                <a:gd name="T80" fmla="*/ 15 w 75"/>
                <a:gd name="T81" fmla="*/ 63 h 76"/>
                <a:gd name="T82" fmla="*/ 38 w 75"/>
                <a:gd name="T83" fmla="*/ 52 h 76"/>
                <a:gd name="T84" fmla="*/ 52 w 75"/>
                <a:gd name="T85" fmla="*/ 38 h 76"/>
                <a:gd name="T86" fmla="*/ 28 w 75"/>
                <a:gd name="T87" fmla="*/ 38 h 76"/>
                <a:gd name="T88" fmla="*/ 38 w 75"/>
                <a:gd name="T89" fmla="*/ 2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5" h="76">
                  <a:moveTo>
                    <a:pt x="40" y="76"/>
                  </a:moveTo>
                  <a:cubicBezTo>
                    <a:pt x="35" y="76"/>
                    <a:pt x="35" y="76"/>
                    <a:pt x="35" y="76"/>
                  </a:cubicBezTo>
                  <a:cubicBezTo>
                    <a:pt x="32" y="76"/>
                    <a:pt x="29" y="73"/>
                    <a:pt x="29" y="70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7" y="65"/>
                    <a:pt x="25" y="64"/>
                    <a:pt x="23" y="63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18" y="68"/>
                    <a:pt x="14" y="68"/>
                    <a:pt x="12" y="66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8" y="62"/>
                    <a:pt x="7" y="60"/>
                    <a:pt x="7" y="59"/>
                  </a:cubicBezTo>
                  <a:cubicBezTo>
                    <a:pt x="7" y="57"/>
                    <a:pt x="8" y="56"/>
                    <a:pt x="9" y="55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1" y="50"/>
                    <a:pt x="10" y="48"/>
                    <a:pt x="10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4" y="46"/>
                    <a:pt x="2" y="45"/>
                    <a:pt x="1" y="44"/>
                  </a:cubicBezTo>
                  <a:cubicBezTo>
                    <a:pt x="0" y="43"/>
                    <a:pt x="0" y="41"/>
                    <a:pt x="0" y="4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2"/>
                    <a:pt x="2" y="30"/>
                    <a:pt x="5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8"/>
                    <a:pt x="11" y="26"/>
                    <a:pt x="12" y="24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19"/>
                    <a:pt x="8" y="18"/>
                    <a:pt x="8" y="16"/>
                  </a:cubicBezTo>
                  <a:cubicBezTo>
                    <a:pt x="8" y="15"/>
                    <a:pt x="8" y="13"/>
                    <a:pt x="9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5" y="7"/>
                    <a:pt x="18" y="7"/>
                    <a:pt x="21" y="9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6" y="11"/>
                    <a:pt x="28" y="11"/>
                    <a:pt x="30" y="10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2"/>
                    <a:pt x="32" y="0"/>
                    <a:pt x="35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6" y="2"/>
                    <a:pt x="46" y="6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8" y="11"/>
                    <a:pt x="50" y="11"/>
                    <a:pt x="52" y="12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7" y="7"/>
                    <a:pt x="61" y="7"/>
                    <a:pt x="63" y="9"/>
                  </a:cubicBezTo>
                  <a:cubicBezTo>
                    <a:pt x="66" y="13"/>
                    <a:pt x="66" y="13"/>
                    <a:pt x="66" y="13"/>
                  </a:cubicBezTo>
                  <a:cubicBezTo>
                    <a:pt x="67" y="14"/>
                    <a:pt x="68" y="15"/>
                    <a:pt x="68" y="17"/>
                  </a:cubicBezTo>
                  <a:cubicBezTo>
                    <a:pt x="68" y="18"/>
                    <a:pt x="67" y="20"/>
                    <a:pt x="66" y="21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64" y="26"/>
                    <a:pt x="65" y="28"/>
                    <a:pt x="65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3" y="30"/>
                    <a:pt x="75" y="32"/>
                    <a:pt x="75" y="36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75" y="43"/>
                    <a:pt x="73" y="46"/>
                    <a:pt x="70" y="46"/>
                  </a:cubicBezTo>
                  <a:cubicBezTo>
                    <a:pt x="70" y="46"/>
                    <a:pt x="70" y="46"/>
                    <a:pt x="70" y="46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5" y="48"/>
                    <a:pt x="64" y="50"/>
                    <a:pt x="63" y="52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8" y="57"/>
                    <a:pt x="68" y="61"/>
                    <a:pt x="66" y="63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1" y="68"/>
                    <a:pt x="57" y="68"/>
                    <a:pt x="55" y="66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0" y="64"/>
                    <a:pt x="48" y="65"/>
                    <a:pt x="45" y="66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5" y="73"/>
                    <a:pt x="43" y="76"/>
                    <a:pt x="40" y="76"/>
                  </a:cubicBezTo>
                  <a:close/>
                  <a:moveTo>
                    <a:pt x="23" y="58"/>
                  </a:moveTo>
                  <a:cubicBezTo>
                    <a:pt x="24" y="59"/>
                    <a:pt x="24" y="59"/>
                    <a:pt x="24" y="59"/>
                  </a:cubicBezTo>
                  <a:cubicBezTo>
                    <a:pt x="27" y="60"/>
                    <a:pt x="29" y="62"/>
                    <a:pt x="32" y="62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3" y="71"/>
                    <a:pt x="34" y="72"/>
                    <a:pt x="35" y="72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41" y="72"/>
                    <a:pt x="41" y="71"/>
                    <a:pt x="41" y="70"/>
                  </a:cubicBezTo>
                  <a:cubicBezTo>
                    <a:pt x="41" y="63"/>
                    <a:pt x="41" y="63"/>
                    <a:pt x="41" y="63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46" y="62"/>
                    <a:pt x="48" y="60"/>
                    <a:pt x="51" y="59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7" y="63"/>
                    <a:pt x="57" y="63"/>
                    <a:pt x="57" y="63"/>
                  </a:cubicBezTo>
                  <a:cubicBezTo>
                    <a:pt x="58" y="64"/>
                    <a:pt x="59" y="64"/>
                    <a:pt x="60" y="63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4" y="60"/>
                    <a:pt x="64" y="58"/>
                    <a:pt x="63" y="58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60" y="49"/>
                    <a:pt x="61" y="46"/>
                    <a:pt x="62" y="43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42"/>
                    <a:pt x="71" y="41"/>
                    <a:pt x="71" y="40"/>
                  </a:cubicBezTo>
                  <a:cubicBezTo>
                    <a:pt x="71" y="36"/>
                    <a:pt x="71" y="36"/>
                    <a:pt x="71" y="36"/>
                  </a:cubicBezTo>
                  <a:cubicBezTo>
                    <a:pt x="71" y="35"/>
                    <a:pt x="71" y="34"/>
                    <a:pt x="70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61" y="30"/>
                    <a:pt x="60" y="27"/>
                    <a:pt x="59" y="25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4" y="17"/>
                    <a:pt x="64" y="17"/>
                  </a:cubicBezTo>
                  <a:cubicBezTo>
                    <a:pt x="64" y="16"/>
                    <a:pt x="63" y="16"/>
                    <a:pt x="63" y="15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59" y="12"/>
                    <a:pt x="58" y="12"/>
                    <a:pt x="57" y="12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48" y="15"/>
                    <a:pt x="46" y="14"/>
                    <a:pt x="43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5"/>
                    <a:pt x="41" y="4"/>
                    <a:pt x="40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5"/>
                    <a:pt x="34" y="6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29" y="14"/>
                    <a:pt x="27" y="15"/>
                    <a:pt x="24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1"/>
                    <a:pt x="16" y="11"/>
                    <a:pt x="15" y="12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7"/>
                    <a:pt x="12" y="17"/>
                    <a:pt x="12" y="18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7"/>
                    <a:pt x="14" y="29"/>
                    <a:pt x="13" y="32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4" y="34"/>
                    <a:pt x="4" y="34"/>
                    <a:pt x="4" y="35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0"/>
                    <a:pt x="4" y="41"/>
                    <a:pt x="4" y="41"/>
                  </a:cubicBezTo>
                  <a:cubicBezTo>
                    <a:pt x="4" y="41"/>
                    <a:pt x="5" y="42"/>
                    <a:pt x="5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4" y="46"/>
                    <a:pt x="15" y="49"/>
                    <a:pt x="16" y="51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12" y="58"/>
                    <a:pt x="11" y="58"/>
                    <a:pt x="11" y="59"/>
                  </a:cubicBezTo>
                  <a:cubicBezTo>
                    <a:pt x="11" y="59"/>
                    <a:pt x="12" y="60"/>
                    <a:pt x="12" y="60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6" y="64"/>
                    <a:pt x="17" y="64"/>
                    <a:pt x="18" y="63"/>
                  </a:cubicBezTo>
                  <a:lnTo>
                    <a:pt x="23" y="58"/>
                  </a:lnTo>
                  <a:close/>
                  <a:moveTo>
                    <a:pt x="38" y="52"/>
                  </a:moveTo>
                  <a:cubicBezTo>
                    <a:pt x="30" y="52"/>
                    <a:pt x="24" y="46"/>
                    <a:pt x="24" y="38"/>
                  </a:cubicBezTo>
                  <a:cubicBezTo>
                    <a:pt x="24" y="30"/>
                    <a:pt x="30" y="24"/>
                    <a:pt x="38" y="24"/>
                  </a:cubicBezTo>
                  <a:cubicBezTo>
                    <a:pt x="45" y="24"/>
                    <a:pt x="52" y="30"/>
                    <a:pt x="52" y="38"/>
                  </a:cubicBezTo>
                  <a:cubicBezTo>
                    <a:pt x="52" y="46"/>
                    <a:pt x="45" y="52"/>
                    <a:pt x="38" y="52"/>
                  </a:cubicBezTo>
                  <a:close/>
                  <a:moveTo>
                    <a:pt x="38" y="28"/>
                  </a:moveTo>
                  <a:cubicBezTo>
                    <a:pt x="32" y="28"/>
                    <a:pt x="28" y="32"/>
                    <a:pt x="28" y="38"/>
                  </a:cubicBezTo>
                  <a:cubicBezTo>
                    <a:pt x="28" y="43"/>
                    <a:pt x="32" y="48"/>
                    <a:pt x="38" y="48"/>
                  </a:cubicBezTo>
                  <a:cubicBezTo>
                    <a:pt x="43" y="48"/>
                    <a:pt x="48" y="43"/>
                    <a:pt x="48" y="38"/>
                  </a:cubicBezTo>
                  <a:cubicBezTo>
                    <a:pt x="48" y="32"/>
                    <a:pt x="43" y="28"/>
                    <a:pt x="38" y="28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43"/>
            <p:cNvSpPr/>
            <p:nvPr/>
          </p:nvSpPr>
          <p:spPr bwMode="auto">
            <a:xfrm>
              <a:off x="4222750" y="4768533"/>
              <a:ext cx="82550" cy="66675"/>
            </a:xfrm>
            <a:custGeom>
              <a:avLst/>
              <a:gdLst>
                <a:gd name="T0" fmla="*/ 2 w 15"/>
                <a:gd name="T1" fmla="*/ 12 h 12"/>
                <a:gd name="T2" fmla="*/ 1 w 15"/>
                <a:gd name="T3" fmla="*/ 10 h 12"/>
                <a:gd name="T4" fmla="*/ 2 w 15"/>
                <a:gd name="T5" fmla="*/ 9 h 12"/>
                <a:gd name="T6" fmla="*/ 12 w 15"/>
                <a:gd name="T7" fmla="*/ 1 h 12"/>
                <a:gd name="T8" fmla="*/ 14 w 15"/>
                <a:gd name="T9" fmla="*/ 0 h 12"/>
                <a:gd name="T10" fmla="*/ 14 w 15"/>
                <a:gd name="T11" fmla="*/ 2 h 12"/>
                <a:gd name="T12" fmla="*/ 2 w 15"/>
                <a:gd name="T13" fmla="*/ 11 h 12"/>
                <a:gd name="T14" fmla="*/ 2 w 15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2">
                  <a:moveTo>
                    <a:pt x="2" y="12"/>
                  </a:moveTo>
                  <a:cubicBezTo>
                    <a:pt x="1" y="12"/>
                    <a:pt x="1" y="11"/>
                    <a:pt x="1" y="10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6" y="7"/>
                    <a:pt x="9" y="4"/>
                    <a:pt x="12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4" y="0"/>
                    <a:pt x="15" y="1"/>
                    <a:pt x="14" y="2"/>
                  </a:cubicBezTo>
                  <a:cubicBezTo>
                    <a:pt x="12" y="7"/>
                    <a:pt x="7" y="10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44"/>
            <p:cNvSpPr/>
            <p:nvPr/>
          </p:nvSpPr>
          <p:spPr bwMode="auto">
            <a:xfrm>
              <a:off x="4102100" y="4614545"/>
              <a:ext cx="93662" cy="87313"/>
            </a:xfrm>
            <a:custGeom>
              <a:avLst/>
              <a:gdLst>
                <a:gd name="T0" fmla="*/ 1 w 17"/>
                <a:gd name="T1" fmla="*/ 16 h 16"/>
                <a:gd name="T2" fmla="*/ 1 w 17"/>
                <a:gd name="T3" fmla="*/ 16 h 16"/>
                <a:gd name="T4" fmla="*/ 0 w 17"/>
                <a:gd name="T5" fmla="*/ 14 h 16"/>
                <a:gd name="T6" fmla="*/ 15 w 17"/>
                <a:gd name="T7" fmla="*/ 0 h 16"/>
                <a:gd name="T8" fmla="*/ 17 w 17"/>
                <a:gd name="T9" fmla="*/ 1 h 16"/>
                <a:gd name="T10" fmla="*/ 16 w 17"/>
                <a:gd name="T11" fmla="*/ 3 h 16"/>
                <a:gd name="T12" fmla="*/ 3 w 17"/>
                <a:gd name="T13" fmla="*/ 15 h 16"/>
                <a:gd name="T14" fmla="*/ 1 w 17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6"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2" y="7"/>
                    <a:pt x="8" y="2"/>
                    <a:pt x="15" y="0"/>
                  </a:cubicBezTo>
                  <a:cubicBezTo>
                    <a:pt x="16" y="0"/>
                    <a:pt x="17" y="0"/>
                    <a:pt x="17" y="1"/>
                  </a:cubicBezTo>
                  <a:cubicBezTo>
                    <a:pt x="17" y="2"/>
                    <a:pt x="17" y="3"/>
                    <a:pt x="16" y="3"/>
                  </a:cubicBezTo>
                  <a:cubicBezTo>
                    <a:pt x="10" y="4"/>
                    <a:pt x="5" y="9"/>
                    <a:pt x="3" y="15"/>
                  </a:cubicBezTo>
                  <a:cubicBezTo>
                    <a:pt x="3" y="15"/>
                    <a:pt x="2" y="16"/>
                    <a:pt x="1" y="16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" name="组合 11"/>
          <p:cNvGrpSpPr/>
          <p:nvPr/>
        </p:nvGrpSpPr>
        <p:grpSpPr>
          <a:xfrm>
            <a:off x="7984396" y="5918158"/>
            <a:ext cx="2250579" cy="423460"/>
            <a:chOff x="4918075" y="5325745"/>
            <a:chExt cx="2117725" cy="398463"/>
          </a:xfrm>
        </p:grpSpPr>
        <p:sp>
          <p:nvSpPr>
            <p:cNvPr id="162" name="Rectangle 45"/>
            <p:cNvSpPr>
              <a:spLocks noChangeArrowheads="1"/>
            </p:cNvSpPr>
            <p:nvPr/>
          </p:nvSpPr>
          <p:spPr bwMode="auto">
            <a:xfrm>
              <a:off x="4918075" y="5347970"/>
              <a:ext cx="2095500" cy="376238"/>
            </a:xfrm>
            <a:prstGeom prst="rect">
              <a:avLst/>
            </a:pr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Rectangle 46"/>
            <p:cNvSpPr>
              <a:spLocks noChangeArrowheads="1"/>
            </p:cNvSpPr>
            <p:nvPr/>
          </p:nvSpPr>
          <p:spPr bwMode="auto">
            <a:xfrm>
              <a:off x="4918075" y="5568633"/>
              <a:ext cx="2095500" cy="155575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47"/>
            <p:cNvSpPr>
              <a:spLocks noEditPoints="1"/>
            </p:cNvSpPr>
            <p:nvPr/>
          </p:nvSpPr>
          <p:spPr bwMode="auto">
            <a:xfrm>
              <a:off x="4918075" y="5325745"/>
              <a:ext cx="2117725" cy="398463"/>
            </a:xfrm>
            <a:custGeom>
              <a:avLst/>
              <a:gdLst>
                <a:gd name="T0" fmla="*/ 1334 w 1334"/>
                <a:gd name="T1" fmla="*/ 251 h 251"/>
                <a:gd name="T2" fmla="*/ 0 w 1334"/>
                <a:gd name="T3" fmla="*/ 251 h 251"/>
                <a:gd name="T4" fmla="*/ 0 w 1334"/>
                <a:gd name="T5" fmla="*/ 0 h 251"/>
                <a:gd name="T6" fmla="*/ 1334 w 1334"/>
                <a:gd name="T7" fmla="*/ 0 h 251"/>
                <a:gd name="T8" fmla="*/ 1334 w 1334"/>
                <a:gd name="T9" fmla="*/ 251 h 251"/>
                <a:gd name="T10" fmla="*/ 14 w 1334"/>
                <a:gd name="T11" fmla="*/ 237 h 251"/>
                <a:gd name="T12" fmla="*/ 1320 w 1334"/>
                <a:gd name="T13" fmla="*/ 237 h 251"/>
                <a:gd name="T14" fmla="*/ 1320 w 1334"/>
                <a:gd name="T15" fmla="*/ 14 h 251"/>
                <a:gd name="T16" fmla="*/ 14 w 1334"/>
                <a:gd name="T17" fmla="*/ 14 h 251"/>
                <a:gd name="T18" fmla="*/ 14 w 1334"/>
                <a:gd name="T19" fmla="*/ 23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34" h="251">
                  <a:moveTo>
                    <a:pt x="1334" y="251"/>
                  </a:moveTo>
                  <a:lnTo>
                    <a:pt x="0" y="251"/>
                  </a:lnTo>
                  <a:lnTo>
                    <a:pt x="0" y="0"/>
                  </a:lnTo>
                  <a:lnTo>
                    <a:pt x="1334" y="0"/>
                  </a:lnTo>
                  <a:lnTo>
                    <a:pt x="1334" y="251"/>
                  </a:lnTo>
                  <a:close/>
                  <a:moveTo>
                    <a:pt x="14" y="237"/>
                  </a:moveTo>
                  <a:lnTo>
                    <a:pt x="1320" y="237"/>
                  </a:lnTo>
                  <a:lnTo>
                    <a:pt x="1320" y="14"/>
                  </a:lnTo>
                  <a:lnTo>
                    <a:pt x="14" y="14"/>
                  </a:lnTo>
                  <a:lnTo>
                    <a:pt x="14" y="237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Rectangle 48"/>
            <p:cNvSpPr>
              <a:spLocks noChangeArrowheads="1"/>
            </p:cNvSpPr>
            <p:nvPr/>
          </p:nvSpPr>
          <p:spPr bwMode="auto">
            <a:xfrm>
              <a:off x="5027613" y="5325745"/>
              <a:ext cx="22225" cy="1778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Rectangle 49"/>
            <p:cNvSpPr>
              <a:spLocks noChangeArrowheads="1"/>
            </p:cNvSpPr>
            <p:nvPr/>
          </p:nvSpPr>
          <p:spPr bwMode="auto">
            <a:xfrm>
              <a:off x="5138738" y="5325745"/>
              <a:ext cx="22225" cy="889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Rectangle 50"/>
            <p:cNvSpPr>
              <a:spLocks noChangeArrowheads="1"/>
            </p:cNvSpPr>
            <p:nvPr/>
          </p:nvSpPr>
          <p:spPr bwMode="auto">
            <a:xfrm>
              <a:off x="5248275" y="5325745"/>
              <a:ext cx="22225" cy="889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Rectangle 51"/>
            <p:cNvSpPr>
              <a:spLocks noChangeArrowheads="1"/>
            </p:cNvSpPr>
            <p:nvPr/>
          </p:nvSpPr>
          <p:spPr bwMode="auto">
            <a:xfrm>
              <a:off x="5359400" y="5325745"/>
              <a:ext cx="20637" cy="889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Rectangle 52"/>
            <p:cNvSpPr>
              <a:spLocks noChangeArrowheads="1"/>
            </p:cNvSpPr>
            <p:nvPr/>
          </p:nvSpPr>
          <p:spPr bwMode="auto">
            <a:xfrm>
              <a:off x="5468938" y="5325745"/>
              <a:ext cx="22225" cy="1778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Rectangle 53"/>
            <p:cNvSpPr>
              <a:spLocks noChangeArrowheads="1"/>
            </p:cNvSpPr>
            <p:nvPr/>
          </p:nvSpPr>
          <p:spPr bwMode="auto">
            <a:xfrm>
              <a:off x="5580063" y="5325745"/>
              <a:ext cx="20637" cy="889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Rectangle 54"/>
            <p:cNvSpPr>
              <a:spLocks noChangeArrowheads="1"/>
            </p:cNvSpPr>
            <p:nvPr/>
          </p:nvSpPr>
          <p:spPr bwMode="auto">
            <a:xfrm>
              <a:off x="5689600" y="5325745"/>
              <a:ext cx="22225" cy="889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Rectangle 55"/>
            <p:cNvSpPr>
              <a:spLocks noChangeArrowheads="1"/>
            </p:cNvSpPr>
            <p:nvPr/>
          </p:nvSpPr>
          <p:spPr bwMode="auto">
            <a:xfrm>
              <a:off x="5799138" y="5325745"/>
              <a:ext cx="22225" cy="889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Rectangle 56"/>
            <p:cNvSpPr>
              <a:spLocks noChangeArrowheads="1"/>
            </p:cNvSpPr>
            <p:nvPr/>
          </p:nvSpPr>
          <p:spPr bwMode="auto">
            <a:xfrm>
              <a:off x="5910263" y="5325745"/>
              <a:ext cx="22225" cy="889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Rectangle 57"/>
            <p:cNvSpPr>
              <a:spLocks noChangeArrowheads="1"/>
            </p:cNvSpPr>
            <p:nvPr/>
          </p:nvSpPr>
          <p:spPr bwMode="auto">
            <a:xfrm>
              <a:off x="6019800" y="5325745"/>
              <a:ext cx="22225" cy="1778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Rectangle 58"/>
            <p:cNvSpPr>
              <a:spLocks noChangeArrowheads="1"/>
            </p:cNvSpPr>
            <p:nvPr/>
          </p:nvSpPr>
          <p:spPr bwMode="auto">
            <a:xfrm>
              <a:off x="6130925" y="5325745"/>
              <a:ext cx="22225" cy="889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Rectangle 59"/>
            <p:cNvSpPr>
              <a:spLocks noChangeArrowheads="1"/>
            </p:cNvSpPr>
            <p:nvPr/>
          </p:nvSpPr>
          <p:spPr bwMode="auto">
            <a:xfrm>
              <a:off x="6240463" y="5325745"/>
              <a:ext cx="22225" cy="889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Rectangle 60"/>
            <p:cNvSpPr>
              <a:spLocks noChangeArrowheads="1"/>
            </p:cNvSpPr>
            <p:nvPr/>
          </p:nvSpPr>
          <p:spPr bwMode="auto">
            <a:xfrm>
              <a:off x="6351588" y="5325745"/>
              <a:ext cx="22225" cy="889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Rectangle 61"/>
            <p:cNvSpPr>
              <a:spLocks noChangeArrowheads="1"/>
            </p:cNvSpPr>
            <p:nvPr/>
          </p:nvSpPr>
          <p:spPr bwMode="auto">
            <a:xfrm>
              <a:off x="6461125" y="5325745"/>
              <a:ext cx="22225" cy="889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Rectangle 62"/>
            <p:cNvSpPr>
              <a:spLocks noChangeArrowheads="1"/>
            </p:cNvSpPr>
            <p:nvPr/>
          </p:nvSpPr>
          <p:spPr bwMode="auto">
            <a:xfrm>
              <a:off x="6572250" y="5325745"/>
              <a:ext cx="22225" cy="1778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Rectangle 63"/>
            <p:cNvSpPr>
              <a:spLocks noChangeArrowheads="1"/>
            </p:cNvSpPr>
            <p:nvPr/>
          </p:nvSpPr>
          <p:spPr bwMode="auto">
            <a:xfrm>
              <a:off x="6681788" y="5325745"/>
              <a:ext cx="22225" cy="889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Rectangle 64"/>
            <p:cNvSpPr>
              <a:spLocks noChangeArrowheads="1"/>
            </p:cNvSpPr>
            <p:nvPr/>
          </p:nvSpPr>
          <p:spPr bwMode="auto">
            <a:xfrm>
              <a:off x="6792913" y="5325745"/>
              <a:ext cx="22225" cy="889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Rectangle 65"/>
            <p:cNvSpPr>
              <a:spLocks noChangeArrowheads="1"/>
            </p:cNvSpPr>
            <p:nvPr/>
          </p:nvSpPr>
          <p:spPr bwMode="auto">
            <a:xfrm>
              <a:off x="6902450" y="5325745"/>
              <a:ext cx="22225" cy="88900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3" name="Freeform 66"/>
          <p:cNvSpPr/>
          <p:nvPr/>
        </p:nvSpPr>
        <p:spPr bwMode="auto">
          <a:xfrm>
            <a:off x="10481290" y="4542430"/>
            <a:ext cx="187267" cy="23619"/>
          </a:xfrm>
          <a:custGeom>
            <a:avLst/>
            <a:gdLst>
              <a:gd name="T0" fmla="*/ 30 w 32"/>
              <a:gd name="T1" fmla="*/ 4 h 4"/>
              <a:gd name="T2" fmla="*/ 2 w 32"/>
              <a:gd name="T3" fmla="*/ 4 h 4"/>
              <a:gd name="T4" fmla="*/ 0 w 32"/>
              <a:gd name="T5" fmla="*/ 2 h 4"/>
              <a:gd name="T6" fmla="*/ 2 w 32"/>
              <a:gd name="T7" fmla="*/ 0 h 4"/>
              <a:gd name="T8" fmla="*/ 30 w 32"/>
              <a:gd name="T9" fmla="*/ 0 h 4"/>
              <a:gd name="T10" fmla="*/ 32 w 32"/>
              <a:gd name="T11" fmla="*/ 2 h 4"/>
              <a:gd name="T12" fmla="*/ 30 w 32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2" h="4">
                <a:moveTo>
                  <a:pt x="30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2" y="1"/>
                  <a:pt x="32" y="2"/>
                </a:cubicBezTo>
                <a:cubicBezTo>
                  <a:pt x="32" y="3"/>
                  <a:pt x="31" y="4"/>
                  <a:pt x="30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" name="Freeform 68"/>
          <p:cNvSpPr/>
          <p:nvPr/>
        </p:nvSpPr>
        <p:spPr bwMode="auto">
          <a:xfrm>
            <a:off x="11094724" y="6253608"/>
            <a:ext cx="187267" cy="21933"/>
          </a:xfrm>
          <a:custGeom>
            <a:avLst/>
            <a:gdLst>
              <a:gd name="T0" fmla="*/ 30 w 32"/>
              <a:gd name="T1" fmla="*/ 4 h 4"/>
              <a:gd name="T2" fmla="*/ 2 w 32"/>
              <a:gd name="T3" fmla="*/ 4 h 4"/>
              <a:gd name="T4" fmla="*/ 0 w 32"/>
              <a:gd name="T5" fmla="*/ 2 h 4"/>
              <a:gd name="T6" fmla="*/ 2 w 32"/>
              <a:gd name="T7" fmla="*/ 0 h 4"/>
              <a:gd name="T8" fmla="*/ 30 w 32"/>
              <a:gd name="T9" fmla="*/ 0 h 4"/>
              <a:gd name="T10" fmla="*/ 32 w 32"/>
              <a:gd name="T11" fmla="*/ 2 h 4"/>
              <a:gd name="T12" fmla="*/ 30 w 32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2" h="4">
                <a:moveTo>
                  <a:pt x="30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2" y="1"/>
                  <a:pt x="32" y="2"/>
                </a:cubicBezTo>
                <a:cubicBezTo>
                  <a:pt x="32" y="3"/>
                  <a:pt x="31" y="4"/>
                  <a:pt x="30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" name="Freeform 69"/>
          <p:cNvSpPr/>
          <p:nvPr/>
        </p:nvSpPr>
        <p:spPr bwMode="auto">
          <a:xfrm>
            <a:off x="11187515" y="6322778"/>
            <a:ext cx="141716" cy="23619"/>
          </a:xfrm>
          <a:custGeom>
            <a:avLst/>
            <a:gdLst>
              <a:gd name="T0" fmla="*/ 22 w 24"/>
              <a:gd name="T1" fmla="*/ 4 h 4"/>
              <a:gd name="T2" fmla="*/ 2 w 24"/>
              <a:gd name="T3" fmla="*/ 4 h 4"/>
              <a:gd name="T4" fmla="*/ 0 w 24"/>
              <a:gd name="T5" fmla="*/ 2 h 4"/>
              <a:gd name="T6" fmla="*/ 2 w 24"/>
              <a:gd name="T7" fmla="*/ 0 h 4"/>
              <a:gd name="T8" fmla="*/ 22 w 24"/>
              <a:gd name="T9" fmla="*/ 0 h 4"/>
              <a:gd name="T10" fmla="*/ 24 w 24"/>
              <a:gd name="T11" fmla="*/ 2 h 4"/>
              <a:gd name="T12" fmla="*/ 22 w 24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" h="4">
                <a:moveTo>
                  <a:pt x="22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3" y="0"/>
                  <a:pt x="24" y="1"/>
                  <a:pt x="24" y="2"/>
                </a:cubicBezTo>
                <a:cubicBezTo>
                  <a:pt x="24" y="3"/>
                  <a:pt x="23" y="4"/>
                  <a:pt x="22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" name="Freeform 71"/>
          <p:cNvSpPr/>
          <p:nvPr/>
        </p:nvSpPr>
        <p:spPr bwMode="auto">
          <a:xfrm>
            <a:off x="10526842" y="4613288"/>
            <a:ext cx="187267" cy="21933"/>
          </a:xfrm>
          <a:custGeom>
            <a:avLst/>
            <a:gdLst>
              <a:gd name="T0" fmla="*/ 30 w 32"/>
              <a:gd name="T1" fmla="*/ 4 h 4"/>
              <a:gd name="T2" fmla="*/ 2 w 32"/>
              <a:gd name="T3" fmla="*/ 4 h 4"/>
              <a:gd name="T4" fmla="*/ 0 w 32"/>
              <a:gd name="T5" fmla="*/ 2 h 4"/>
              <a:gd name="T6" fmla="*/ 2 w 32"/>
              <a:gd name="T7" fmla="*/ 0 h 4"/>
              <a:gd name="T8" fmla="*/ 30 w 32"/>
              <a:gd name="T9" fmla="*/ 0 h 4"/>
              <a:gd name="T10" fmla="*/ 32 w 32"/>
              <a:gd name="T11" fmla="*/ 2 h 4"/>
              <a:gd name="T12" fmla="*/ 30 w 32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2" h="4">
                <a:moveTo>
                  <a:pt x="30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2" y="1"/>
                  <a:pt x="32" y="2"/>
                </a:cubicBezTo>
                <a:cubicBezTo>
                  <a:pt x="32" y="3"/>
                  <a:pt x="31" y="4"/>
                  <a:pt x="30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" name="Freeform 72"/>
          <p:cNvSpPr/>
          <p:nvPr/>
        </p:nvSpPr>
        <p:spPr bwMode="auto">
          <a:xfrm>
            <a:off x="11047486" y="6322778"/>
            <a:ext cx="94477" cy="23619"/>
          </a:xfrm>
          <a:custGeom>
            <a:avLst/>
            <a:gdLst>
              <a:gd name="T0" fmla="*/ 14 w 16"/>
              <a:gd name="T1" fmla="*/ 4 h 4"/>
              <a:gd name="T2" fmla="*/ 2 w 16"/>
              <a:gd name="T3" fmla="*/ 4 h 4"/>
              <a:gd name="T4" fmla="*/ 0 w 16"/>
              <a:gd name="T5" fmla="*/ 2 h 4"/>
              <a:gd name="T6" fmla="*/ 2 w 16"/>
              <a:gd name="T7" fmla="*/ 0 h 4"/>
              <a:gd name="T8" fmla="*/ 14 w 16"/>
              <a:gd name="T9" fmla="*/ 0 h 4"/>
              <a:gd name="T10" fmla="*/ 16 w 16"/>
              <a:gd name="T11" fmla="*/ 2 h 4"/>
              <a:gd name="T12" fmla="*/ 14 w 16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4">
                <a:moveTo>
                  <a:pt x="14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5" y="0"/>
                  <a:pt x="16" y="1"/>
                  <a:pt x="16" y="2"/>
                </a:cubicBezTo>
                <a:cubicBezTo>
                  <a:pt x="16" y="3"/>
                  <a:pt x="15" y="4"/>
                  <a:pt x="14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" name="Freeform 73"/>
          <p:cNvSpPr/>
          <p:nvPr/>
        </p:nvSpPr>
        <p:spPr bwMode="auto">
          <a:xfrm>
            <a:off x="10976628" y="6393636"/>
            <a:ext cx="281744" cy="23619"/>
          </a:xfrm>
          <a:custGeom>
            <a:avLst/>
            <a:gdLst>
              <a:gd name="T0" fmla="*/ 46 w 48"/>
              <a:gd name="T1" fmla="*/ 4 h 4"/>
              <a:gd name="T2" fmla="*/ 2 w 48"/>
              <a:gd name="T3" fmla="*/ 4 h 4"/>
              <a:gd name="T4" fmla="*/ 0 w 48"/>
              <a:gd name="T5" fmla="*/ 2 h 4"/>
              <a:gd name="T6" fmla="*/ 2 w 48"/>
              <a:gd name="T7" fmla="*/ 0 h 4"/>
              <a:gd name="T8" fmla="*/ 46 w 48"/>
              <a:gd name="T9" fmla="*/ 0 h 4"/>
              <a:gd name="T10" fmla="*/ 48 w 48"/>
              <a:gd name="T11" fmla="*/ 2 h 4"/>
              <a:gd name="T12" fmla="*/ 46 w 48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8" h="4">
                <a:moveTo>
                  <a:pt x="46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47" y="0"/>
                  <a:pt x="48" y="1"/>
                  <a:pt x="48" y="2"/>
                </a:cubicBezTo>
                <a:cubicBezTo>
                  <a:pt x="48" y="3"/>
                  <a:pt x="47" y="4"/>
                  <a:pt x="46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9" name="组合 18"/>
          <p:cNvGrpSpPr/>
          <p:nvPr/>
        </p:nvGrpSpPr>
        <p:grpSpPr>
          <a:xfrm>
            <a:off x="10632462" y="4658496"/>
            <a:ext cx="673149" cy="528059"/>
            <a:chOff x="7421563" y="4177983"/>
            <a:chExt cx="633412" cy="496887"/>
          </a:xfrm>
        </p:grpSpPr>
        <p:sp>
          <p:nvSpPr>
            <p:cNvPr id="153" name="Freeform 67"/>
            <p:cNvSpPr/>
            <p:nvPr/>
          </p:nvSpPr>
          <p:spPr bwMode="auto">
            <a:xfrm>
              <a:off x="7466013" y="4222433"/>
              <a:ext cx="65087" cy="22225"/>
            </a:xfrm>
            <a:custGeom>
              <a:avLst/>
              <a:gdLst>
                <a:gd name="T0" fmla="*/ 10 w 12"/>
                <a:gd name="T1" fmla="*/ 4 h 4"/>
                <a:gd name="T2" fmla="*/ 2 w 12"/>
                <a:gd name="T3" fmla="*/ 4 h 4"/>
                <a:gd name="T4" fmla="*/ 0 w 12"/>
                <a:gd name="T5" fmla="*/ 2 h 4"/>
                <a:gd name="T6" fmla="*/ 2 w 12"/>
                <a:gd name="T7" fmla="*/ 0 h 4"/>
                <a:gd name="T8" fmla="*/ 10 w 12"/>
                <a:gd name="T9" fmla="*/ 0 h 4"/>
                <a:gd name="T10" fmla="*/ 12 w 12"/>
                <a:gd name="T11" fmla="*/ 2 h 4"/>
                <a:gd name="T12" fmla="*/ 10 w 12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4">
                  <a:moveTo>
                    <a:pt x="10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1"/>
                    <a:pt x="12" y="2"/>
                  </a:cubicBezTo>
                  <a:cubicBezTo>
                    <a:pt x="12" y="3"/>
                    <a:pt x="11" y="4"/>
                    <a:pt x="10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70"/>
            <p:cNvSpPr/>
            <p:nvPr/>
          </p:nvSpPr>
          <p:spPr bwMode="auto">
            <a:xfrm>
              <a:off x="7421563" y="4354195"/>
              <a:ext cx="131762" cy="22225"/>
            </a:xfrm>
            <a:custGeom>
              <a:avLst/>
              <a:gdLst>
                <a:gd name="T0" fmla="*/ 22 w 24"/>
                <a:gd name="T1" fmla="*/ 4 h 4"/>
                <a:gd name="T2" fmla="*/ 2 w 24"/>
                <a:gd name="T3" fmla="*/ 4 h 4"/>
                <a:gd name="T4" fmla="*/ 0 w 24"/>
                <a:gd name="T5" fmla="*/ 2 h 4"/>
                <a:gd name="T6" fmla="*/ 2 w 24"/>
                <a:gd name="T7" fmla="*/ 0 h 4"/>
                <a:gd name="T8" fmla="*/ 22 w 24"/>
                <a:gd name="T9" fmla="*/ 0 h 4"/>
                <a:gd name="T10" fmla="*/ 24 w 24"/>
                <a:gd name="T11" fmla="*/ 2 h 4"/>
                <a:gd name="T12" fmla="*/ 22 w 2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4">
                  <a:moveTo>
                    <a:pt x="2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4" y="1"/>
                    <a:pt x="24" y="2"/>
                  </a:cubicBezTo>
                  <a:cubicBezTo>
                    <a:pt x="24" y="3"/>
                    <a:pt x="23" y="4"/>
                    <a:pt x="22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74"/>
            <p:cNvSpPr/>
            <p:nvPr/>
          </p:nvSpPr>
          <p:spPr bwMode="auto">
            <a:xfrm>
              <a:off x="7497763" y="4177983"/>
              <a:ext cx="552450" cy="149225"/>
            </a:xfrm>
            <a:custGeom>
              <a:avLst/>
              <a:gdLst>
                <a:gd name="T0" fmla="*/ 337 w 348"/>
                <a:gd name="T1" fmla="*/ 94 h 94"/>
                <a:gd name="T2" fmla="*/ 317 w 348"/>
                <a:gd name="T3" fmla="*/ 14 h 94"/>
                <a:gd name="T4" fmla="*/ 35 w 348"/>
                <a:gd name="T5" fmla="*/ 14 h 94"/>
                <a:gd name="T6" fmla="*/ 14 w 348"/>
                <a:gd name="T7" fmla="*/ 94 h 94"/>
                <a:gd name="T8" fmla="*/ 0 w 348"/>
                <a:gd name="T9" fmla="*/ 90 h 94"/>
                <a:gd name="T10" fmla="*/ 25 w 348"/>
                <a:gd name="T11" fmla="*/ 0 h 94"/>
                <a:gd name="T12" fmla="*/ 327 w 348"/>
                <a:gd name="T13" fmla="*/ 0 h 94"/>
                <a:gd name="T14" fmla="*/ 348 w 348"/>
                <a:gd name="T15" fmla="*/ 90 h 94"/>
                <a:gd name="T16" fmla="*/ 337 w 348"/>
                <a:gd name="T1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94">
                  <a:moveTo>
                    <a:pt x="337" y="94"/>
                  </a:moveTo>
                  <a:lnTo>
                    <a:pt x="317" y="14"/>
                  </a:lnTo>
                  <a:lnTo>
                    <a:pt x="35" y="14"/>
                  </a:lnTo>
                  <a:lnTo>
                    <a:pt x="14" y="94"/>
                  </a:lnTo>
                  <a:lnTo>
                    <a:pt x="0" y="90"/>
                  </a:lnTo>
                  <a:lnTo>
                    <a:pt x="25" y="0"/>
                  </a:lnTo>
                  <a:lnTo>
                    <a:pt x="327" y="0"/>
                  </a:lnTo>
                  <a:lnTo>
                    <a:pt x="348" y="90"/>
                  </a:lnTo>
                  <a:lnTo>
                    <a:pt x="337" y="94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75"/>
            <p:cNvSpPr/>
            <p:nvPr/>
          </p:nvSpPr>
          <p:spPr bwMode="auto">
            <a:xfrm>
              <a:off x="7653338" y="4184333"/>
              <a:ext cx="53975" cy="142875"/>
            </a:xfrm>
            <a:custGeom>
              <a:avLst/>
              <a:gdLst>
                <a:gd name="T0" fmla="*/ 14 w 34"/>
                <a:gd name="T1" fmla="*/ 90 h 90"/>
                <a:gd name="T2" fmla="*/ 0 w 34"/>
                <a:gd name="T3" fmla="*/ 86 h 90"/>
                <a:gd name="T4" fmla="*/ 21 w 34"/>
                <a:gd name="T5" fmla="*/ 0 h 90"/>
                <a:gd name="T6" fmla="*/ 34 w 34"/>
                <a:gd name="T7" fmla="*/ 3 h 90"/>
                <a:gd name="T8" fmla="*/ 14 w 34"/>
                <a:gd name="T9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90">
                  <a:moveTo>
                    <a:pt x="14" y="90"/>
                  </a:moveTo>
                  <a:lnTo>
                    <a:pt x="0" y="86"/>
                  </a:lnTo>
                  <a:lnTo>
                    <a:pt x="21" y="0"/>
                  </a:lnTo>
                  <a:lnTo>
                    <a:pt x="34" y="3"/>
                  </a:lnTo>
                  <a:lnTo>
                    <a:pt x="14" y="9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76"/>
            <p:cNvSpPr/>
            <p:nvPr/>
          </p:nvSpPr>
          <p:spPr bwMode="auto">
            <a:xfrm>
              <a:off x="7823200" y="4184333"/>
              <a:ext cx="55562" cy="142875"/>
            </a:xfrm>
            <a:custGeom>
              <a:avLst/>
              <a:gdLst>
                <a:gd name="T0" fmla="*/ 25 w 35"/>
                <a:gd name="T1" fmla="*/ 90 h 90"/>
                <a:gd name="T2" fmla="*/ 0 w 35"/>
                <a:gd name="T3" fmla="*/ 3 h 90"/>
                <a:gd name="T4" fmla="*/ 14 w 35"/>
                <a:gd name="T5" fmla="*/ 0 h 90"/>
                <a:gd name="T6" fmla="*/ 35 w 35"/>
                <a:gd name="T7" fmla="*/ 86 h 90"/>
                <a:gd name="T8" fmla="*/ 25 w 35"/>
                <a:gd name="T9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90">
                  <a:moveTo>
                    <a:pt x="25" y="90"/>
                  </a:moveTo>
                  <a:lnTo>
                    <a:pt x="0" y="3"/>
                  </a:lnTo>
                  <a:lnTo>
                    <a:pt x="14" y="0"/>
                  </a:lnTo>
                  <a:lnTo>
                    <a:pt x="35" y="86"/>
                  </a:lnTo>
                  <a:lnTo>
                    <a:pt x="25" y="9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77"/>
            <p:cNvSpPr/>
            <p:nvPr/>
          </p:nvSpPr>
          <p:spPr bwMode="auto">
            <a:xfrm>
              <a:off x="7504113" y="4316095"/>
              <a:ext cx="546100" cy="358775"/>
            </a:xfrm>
            <a:custGeom>
              <a:avLst/>
              <a:gdLst>
                <a:gd name="T0" fmla="*/ 167 w 344"/>
                <a:gd name="T1" fmla="*/ 226 h 226"/>
                <a:gd name="T2" fmla="*/ 0 w 344"/>
                <a:gd name="T3" fmla="*/ 10 h 226"/>
                <a:gd name="T4" fmla="*/ 10 w 344"/>
                <a:gd name="T5" fmla="*/ 0 h 226"/>
                <a:gd name="T6" fmla="*/ 167 w 344"/>
                <a:gd name="T7" fmla="*/ 205 h 226"/>
                <a:gd name="T8" fmla="*/ 333 w 344"/>
                <a:gd name="T9" fmla="*/ 0 h 226"/>
                <a:gd name="T10" fmla="*/ 344 w 344"/>
                <a:gd name="T11" fmla="*/ 10 h 226"/>
                <a:gd name="T12" fmla="*/ 167 w 344"/>
                <a:gd name="T13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4" h="226">
                  <a:moveTo>
                    <a:pt x="167" y="226"/>
                  </a:moveTo>
                  <a:lnTo>
                    <a:pt x="0" y="10"/>
                  </a:lnTo>
                  <a:lnTo>
                    <a:pt x="10" y="0"/>
                  </a:lnTo>
                  <a:lnTo>
                    <a:pt x="167" y="205"/>
                  </a:lnTo>
                  <a:lnTo>
                    <a:pt x="333" y="0"/>
                  </a:lnTo>
                  <a:lnTo>
                    <a:pt x="344" y="10"/>
                  </a:lnTo>
                  <a:lnTo>
                    <a:pt x="167" y="226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78"/>
            <p:cNvSpPr/>
            <p:nvPr/>
          </p:nvSpPr>
          <p:spPr bwMode="auto">
            <a:xfrm>
              <a:off x="7646988" y="4320858"/>
              <a:ext cx="133350" cy="338138"/>
            </a:xfrm>
            <a:custGeom>
              <a:avLst/>
              <a:gdLst>
                <a:gd name="T0" fmla="*/ 70 w 84"/>
                <a:gd name="T1" fmla="*/ 213 h 213"/>
                <a:gd name="T2" fmla="*/ 0 w 84"/>
                <a:gd name="T3" fmla="*/ 4 h 213"/>
                <a:gd name="T4" fmla="*/ 14 w 84"/>
                <a:gd name="T5" fmla="*/ 0 h 213"/>
                <a:gd name="T6" fmla="*/ 84 w 84"/>
                <a:gd name="T7" fmla="*/ 209 h 213"/>
                <a:gd name="T8" fmla="*/ 70 w 84"/>
                <a:gd name="T9" fmla="*/ 21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213">
                  <a:moveTo>
                    <a:pt x="70" y="213"/>
                  </a:moveTo>
                  <a:lnTo>
                    <a:pt x="0" y="4"/>
                  </a:lnTo>
                  <a:lnTo>
                    <a:pt x="14" y="0"/>
                  </a:lnTo>
                  <a:lnTo>
                    <a:pt x="84" y="209"/>
                  </a:lnTo>
                  <a:lnTo>
                    <a:pt x="70" y="213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79"/>
            <p:cNvSpPr/>
            <p:nvPr/>
          </p:nvSpPr>
          <p:spPr bwMode="auto">
            <a:xfrm>
              <a:off x="7758113" y="4320858"/>
              <a:ext cx="120650" cy="338138"/>
            </a:xfrm>
            <a:custGeom>
              <a:avLst/>
              <a:gdLst>
                <a:gd name="T0" fmla="*/ 14 w 76"/>
                <a:gd name="T1" fmla="*/ 213 h 213"/>
                <a:gd name="T2" fmla="*/ 0 w 76"/>
                <a:gd name="T3" fmla="*/ 209 h 213"/>
                <a:gd name="T4" fmla="*/ 66 w 76"/>
                <a:gd name="T5" fmla="*/ 0 h 213"/>
                <a:gd name="T6" fmla="*/ 76 w 76"/>
                <a:gd name="T7" fmla="*/ 4 h 213"/>
                <a:gd name="T8" fmla="*/ 14 w 76"/>
                <a:gd name="T9" fmla="*/ 21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213">
                  <a:moveTo>
                    <a:pt x="14" y="213"/>
                  </a:moveTo>
                  <a:lnTo>
                    <a:pt x="0" y="209"/>
                  </a:lnTo>
                  <a:lnTo>
                    <a:pt x="66" y="0"/>
                  </a:lnTo>
                  <a:lnTo>
                    <a:pt x="76" y="4"/>
                  </a:lnTo>
                  <a:lnTo>
                    <a:pt x="14" y="213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80"/>
            <p:cNvSpPr/>
            <p:nvPr/>
          </p:nvSpPr>
          <p:spPr bwMode="auto">
            <a:xfrm>
              <a:off x="7497763" y="4309745"/>
              <a:ext cx="557212" cy="22225"/>
            </a:xfrm>
            <a:custGeom>
              <a:avLst/>
              <a:gdLst>
                <a:gd name="T0" fmla="*/ 2 w 101"/>
                <a:gd name="T1" fmla="*/ 4 h 4"/>
                <a:gd name="T2" fmla="*/ 0 w 101"/>
                <a:gd name="T3" fmla="*/ 2 h 4"/>
                <a:gd name="T4" fmla="*/ 2 w 101"/>
                <a:gd name="T5" fmla="*/ 0 h 4"/>
                <a:gd name="T6" fmla="*/ 98 w 101"/>
                <a:gd name="T7" fmla="*/ 0 h 4"/>
                <a:gd name="T8" fmla="*/ 99 w 101"/>
                <a:gd name="T9" fmla="*/ 0 h 4"/>
                <a:gd name="T10" fmla="*/ 101 w 101"/>
                <a:gd name="T11" fmla="*/ 2 h 4"/>
                <a:gd name="T12" fmla="*/ 99 w 101"/>
                <a:gd name="T13" fmla="*/ 4 h 4"/>
                <a:gd name="T14" fmla="*/ 2 w 101"/>
                <a:gd name="T15" fmla="*/ 4 h 4"/>
                <a:gd name="T16" fmla="*/ 2 w 101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0"/>
                    <a:pt x="98" y="0"/>
                    <a:pt x="99" y="0"/>
                  </a:cubicBezTo>
                  <a:cubicBezTo>
                    <a:pt x="100" y="0"/>
                    <a:pt x="100" y="1"/>
                    <a:pt x="101" y="2"/>
                  </a:cubicBezTo>
                  <a:cubicBezTo>
                    <a:pt x="101" y="3"/>
                    <a:pt x="100" y="4"/>
                    <a:pt x="99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0" name="组合 19"/>
          <p:cNvGrpSpPr/>
          <p:nvPr/>
        </p:nvGrpSpPr>
        <p:grpSpPr>
          <a:xfrm>
            <a:off x="10883838" y="4476291"/>
            <a:ext cx="258125" cy="141716"/>
            <a:chOff x="7658100" y="4006533"/>
            <a:chExt cx="242888" cy="133350"/>
          </a:xfrm>
        </p:grpSpPr>
        <p:sp>
          <p:nvSpPr>
            <p:cNvPr id="150" name="Freeform 81"/>
            <p:cNvSpPr/>
            <p:nvPr/>
          </p:nvSpPr>
          <p:spPr bwMode="auto">
            <a:xfrm>
              <a:off x="7658100" y="4039870"/>
              <a:ext cx="49212" cy="77788"/>
            </a:xfrm>
            <a:custGeom>
              <a:avLst/>
              <a:gdLst>
                <a:gd name="T0" fmla="*/ 31 w 31"/>
                <a:gd name="T1" fmla="*/ 38 h 49"/>
                <a:gd name="T2" fmla="*/ 31 w 31"/>
                <a:gd name="T3" fmla="*/ 38 h 49"/>
                <a:gd name="T4" fmla="*/ 24 w 31"/>
                <a:gd name="T5" fmla="*/ 49 h 49"/>
                <a:gd name="T6" fmla="*/ 0 w 31"/>
                <a:gd name="T7" fmla="*/ 24 h 49"/>
                <a:gd name="T8" fmla="*/ 0 w 31"/>
                <a:gd name="T9" fmla="*/ 24 h 49"/>
                <a:gd name="T10" fmla="*/ 24 w 31"/>
                <a:gd name="T11" fmla="*/ 0 h 49"/>
                <a:gd name="T12" fmla="*/ 31 w 31"/>
                <a:gd name="T13" fmla="*/ 11 h 49"/>
                <a:gd name="T14" fmla="*/ 31 w 31"/>
                <a:gd name="T15" fmla="*/ 11 h 49"/>
                <a:gd name="T16" fmla="*/ 14 w 31"/>
                <a:gd name="T17" fmla="*/ 24 h 49"/>
                <a:gd name="T18" fmla="*/ 31 w 31"/>
                <a:gd name="T19" fmla="*/ 3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49">
                  <a:moveTo>
                    <a:pt x="31" y="38"/>
                  </a:moveTo>
                  <a:lnTo>
                    <a:pt x="31" y="38"/>
                  </a:lnTo>
                  <a:lnTo>
                    <a:pt x="24" y="4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4" y="0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14" y="24"/>
                  </a:lnTo>
                  <a:lnTo>
                    <a:pt x="31" y="38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82"/>
            <p:cNvSpPr/>
            <p:nvPr/>
          </p:nvSpPr>
          <p:spPr bwMode="auto">
            <a:xfrm>
              <a:off x="7747000" y="4006533"/>
              <a:ext cx="71437" cy="133350"/>
            </a:xfrm>
            <a:custGeom>
              <a:avLst/>
              <a:gdLst>
                <a:gd name="T0" fmla="*/ 45 w 45"/>
                <a:gd name="T1" fmla="*/ 0 h 84"/>
                <a:gd name="T2" fmla="*/ 10 w 45"/>
                <a:gd name="T3" fmla="*/ 84 h 84"/>
                <a:gd name="T4" fmla="*/ 0 w 45"/>
                <a:gd name="T5" fmla="*/ 84 h 84"/>
                <a:gd name="T6" fmla="*/ 31 w 45"/>
                <a:gd name="T7" fmla="*/ 0 h 84"/>
                <a:gd name="T8" fmla="*/ 45 w 45"/>
                <a:gd name="T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84">
                  <a:moveTo>
                    <a:pt x="45" y="0"/>
                  </a:moveTo>
                  <a:lnTo>
                    <a:pt x="10" y="84"/>
                  </a:lnTo>
                  <a:lnTo>
                    <a:pt x="0" y="84"/>
                  </a:lnTo>
                  <a:lnTo>
                    <a:pt x="31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83"/>
            <p:cNvSpPr/>
            <p:nvPr/>
          </p:nvSpPr>
          <p:spPr bwMode="auto">
            <a:xfrm>
              <a:off x="7856538" y="4039870"/>
              <a:ext cx="44450" cy="77788"/>
            </a:xfrm>
            <a:custGeom>
              <a:avLst/>
              <a:gdLst>
                <a:gd name="T0" fmla="*/ 14 w 28"/>
                <a:gd name="T1" fmla="*/ 24 h 49"/>
                <a:gd name="T2" fmla="*/ 0 w 28"/>
                <a:gd name="T3" fmla="*/ 11 h 49"/>
                <a:gd name="T4" fmla="*/ 0 w 28"/>
                <a:gd name="T5" fmla="*/ 11 h 49"/>
                <a:gd name="T6" fmla="*/ 7 w 28"/>
                <a:gd name="T7" fmla="*/ 0 h 49"/>
                <a:gd name="T8" fmla="*/ 28 w 28"/>
                <a:gd name="T9" fmla="*/ 24 h 49"/>
                <a:gd name="T10" fmla="*/ 28 w 28"/>
                <a:gd name="T11" fmla="*/ 24 h 49"/>
                <a:gd name="T12" fmla="*/ 7 w 28"/>
                <a:gd name="T13" fmla="*/ 49 h 49"/>
                <a:gd name="T14" fmla="*/ 0 w 28"/>
                <a:gd name="T15" fmla="*/ 38 h 49"/>
                <a:gd name="T16" fmla="*/ 0 w 28"/>
                <a:gd name="T17" fmla="*/ 38 h 49"/>
                <a:gd name="T18" fmla="*/ 14 w 28"/>
                <a:gd name="T19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49">
                  <a:moveTo>
                    <a:pt x="14" y="24"/>
                  </a:moveTo>
                  <a:lnTo>
                    <a:pt x="0" y="11"/>
                  </a:lnTo>
                  <a:lnTo>
                    <a:pt x="0" y="11"/>
                  </a:lnTo>
                  <a:lnTo>
                    <a:pt x="7" y="0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7" y="49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1" name="Freeform 84"/>
          <p:cNvSpPr/>
          <p:nvPr/>
        </p:nvSpPr>
        <p:spPr bwMode="auto">
          <a:xfrm>
            <a:off x="11294612" y="2543630"/>
            <a:ext cx="679897" cy="23619"/>
          </a:xfrm>
          <a:custGeom>
            <a:avLst/>
            <a:gdLst>
              <a:gd name="T0" fmla="*/ 114 w 116"/>
              <a:gd name="T1" fmla="*/ 4 h 4"/>
              <a:gd name="T2" fmla="*/ 2 w 116"/>
              <a:gd name="T3" fmla="*/ 4 h 4"/>
              <a:gd name="T4" fmla="*/ 0 w 116"/>
              <a:gd name="T5" fmla="*/ 2 h 4"/>
              <a:gd name="T6" fmla="*/ 2 w 116"/>
              <a:gd name="T7" fmla="*/ 0 h 4"/>
              <a:gd name="T8" fmla="*/ 114 w 116"/>
              <a:gd name="T9" fmla="*/ 0 h 4"/>
              <a:gd name="T10" fmla="*/ 116 w 116"/>
              <a:gd name="T11" fmla="*/ 2 h 4"/>
              <a:gd name="T12" fmla="*/ 114 w 116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6" h="4">
                <a:moveTo>
                  <a:pt x="114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14" y="0"/>
                  <a:pt x="114" y="0"/>
                  <a:pt x="114" y="0"/>
                </a:cubicBezTo>
                <a:cubicBezTo>
                  <a:pt x="115" y="0"/>
                  <a:pt x="116" y="1"/>
                  <a:pt x="116" y="2"/>
                </a:cubicBezTo>
                <a:cubicBezTo>
                  <a:pt x="116" y="3"/>
                  <a:pt x="115" y="4"/>
                  <a:pt x="114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" name="Freeform 85"/>
          <p:cNvSpPr/>
          <p:nvPr/>
        </p:nvSpPr>
        <p:spPr bwMode="auto">
          <a:xfrm>
            <a:off x="11861273" y="3531505"/>
            <a:ext cx="258124" cy="23619"/>
          </a:xfrm>
          <a:custGeom>
            <a:avLst/>
            <a:gdLst>
              <a:gd name="T0" fmla="*/ 42 w 44"/>
              <a:gd name="T1" fmla="*/ 4 h 4"/>
              <a:gd name="T2" fmla="*/ 2 w 44"/>
              <a:gd name="T3" fmla="*/ 4 h 4"/>
              <a:gd name="T4" fmla="*/ 0 w 44"/>
              <a:gd name="T5" fmla="*/ 2 h 4"/>
              <a:gd name="T6" fmla="*/ 2 w 44"/>
              <a:gd name="T7" fmla="*/ 0 h 4"/>
              <a:gd name="T8" fmla="*/ 42 w 44"/>
              <a:gd name="T9" fmla="*/ 0 h 4"/>
              <a:gd name="T10" fmla="*/ 44 w 44"/>
              <a:gd name="T11" fmla="*/ 2 h 4"/>
              <a:gd name="T12" fmla="*/ 42 w 44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4" h="4">
                <a:moveTo>
                  <a:pt x="42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3" y="0"/>
                  <a:pt x="44" y="1"/>
                  <a:pt x="44" y="2"/>
                </a:cubicBezTo>
                <a:cubicBezTo>
                  <a:pt x="44" y="3"/>
                  <a:pt x="43" y="4"/>
                  <a:pt x="42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" name="Freeform 86"/>
          <p:cNvSpPr/>
          <p:nvPr/>
        </p:nvSpPr>
        <p:spPr bwMode="auto">
          <a:xfrm>
            <a:off x="7409099" y="5456833"/>
            <a:ext cx="867165" cy="23619"/>
          </a:xfrm>
          <a:custGeom>
            <a:avLst/>
            <a:gdLst>
              <a:gd name="T0" fmla="*/ 146 w 148"/>
              <a:gd name="T1" fmla="*/ 4 h 4"/>
              <a:gd name="T2" fmla="*/ 2 w 148"/>
              <a:gd name="T3" fmla="*/ 4 h 4"/>
              <a:gd name="T4" fmla="*/ 0 w 148"/>
              <a:gd name="T5" fmla="*/ 2 h 4"/>
              <a:gd name="T6" fmla="*/ 2 w 148"/>
              <a:gd name="T7" fmla="*/ 0 h 4"/>
              <a:gd name="T8" fmla="*/ 146 w 148"/>
              <a:gd name="T9" fmla="*/ 0 h 4"/>
              <a:gd name="T10" fmla="*/ 148 w 148"/>
              <a:gd name="T11" fmla="*/ 2 h 4"/>
              <a:gd name="T12" fmla="*/ 146 w 148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8" h="4">
                <a:moveTo>
                  <a:pt x="146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46" y="0"/>
                  <a:pt x="146" y="0"/>
                  <a:pt x="146" y="0"/>
                </a:cubicBezTo>
                <a:cubicBezTo>
                  <a:pt x="147" y="0"/>
                  <a:pt x="148" y="1"/>
                  <a:pt x="148" y="2"/>
                </a:cubicBezTo>
                <a:cubicBezTo>
                  <a:pt x="148" y="3"/>
                  <a:pt x="147" y="4"/>
                  <a:pt x="146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" name="Freeform 87"/>
          <p:cNvSpPr/>
          <p:nvPr/>
        </p:nvSpPr>
        <p:spPr bwMode="auto">
          <a:xfrm>
            <a:off x="5565647" y="4604010"/>
            <a:ext cx="492630" cy="23619"/>
          </a:xfrm>
          <a:custGeom>
            <a:avLst/>
            <a:gdLst>
              <a:gd name="T0" fmla="*/ 82 w 84"/>
              <a:gd name="T1" fmla="*/ 4 h 4"/>
              <a:gd name="T2" fmla="*/ 2 w 84"/>
              <a:gd name="T3" fmla="*/ 4 h 4"/>
              <a:gd name="T4" fmla="*/ 0 w 84"/>
              <a:gd name="T5" fmla="*/ 2 h 4"/>
              <a:gd name="T6" fmla="*/ 2 w 84"/>
              <a:gd name="T7" fmla="*/ 0 h 4"/>
              <a:gd name="T8" fmla="*/ 82 w 84"/>
              <a:gd name="T9" fmla="*/ 0 h 4"/>
              <a:gd name="T10" fmla="*/ 84 w 84"/>
              <a:gd name="T11" fmla="*/ 2 h 4"/>
              <a:gd name="T12" fmla="*/ 82 w 84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4" h="4">
                <a:moveTo>
                  <a:pt x="82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3" y="0"/>
                  <a:pt x="84" y="1"/>
                  <a:pt x="84" y="2"/>
                </a:cubicBezTo>
                <a:cubicBezTo>
                  <a:pt x="84" y="3"/>
                  <a:pt x="83" y="4"/>
                  <a:pt x="82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" name="Freeform 88"/>
          <p:cNvSpPr/>
          <p:nvPr/>
        </p:nvSpPr>
        <p:spPr bwMode="auto">
          <a:xfrm>
            <a:off x="11563736" y="6127825"/>
            <a:ext cx="350915" cy="23619"/>
          </a:xfrm>
          <a:custGeom>
            <a:avLst/>
            <a:gdLst>
              <a:gd name="T0" fmla="*/ 58 w 60"/>
              <a:gd name="T1" fmla="*/ 4 h 4"/>
              <a:gd name="T2" fmla="*/ 2 w 60"/>
              <a:gd name="T3" fmla="*/ 4 h 4"/>
              <a:gd name="T4" fmla="*/ 0 w 60"/>
              <a:gd name="T5" fmla="*/ 2 h 4"/>
              <a:gd name="T6" fmla="*/ 2 w 60"/>
              <a:gd name="T7" fmla="*/ 0 h 4"/>
              <a:gd name="T8" fmla="*/ 58 w 60"/>
              <a:gd name="T9" fmla="*/ 0 h 4"/>
              <a:gd name="T10" fmla="*/ 60 w 60"/>
              <a:gd name="T11" fmla="*/ 2 h 4"/>
              <a:gd name="T12" fmla="*/ 58 w 60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0" h="4">
                <a:moveTo>
                  <a:pt x="58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59" y="0"/>
                  <a:pt x="60" y="1"/>
                  <a:pt x="60" y="2"/>
                </a:cubicBezTo>
                <a:cubicBezTo>
                  <a:pt x="60" y="3"/>
                  <a:pt x="59" y="4"/>
                  <a:pt x="58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" name="Freeform 89"/>
          <p:cNvSpPr/>
          <p:nvPr/>
        </p:nvSpPr>
        <p:spPr bwMode="auto">
          <a:xfrm>
            <a:off x="11516497" y="6244234"/>
            <a:ext cx="187267" cy="23619"/>
          </a:xfrm>
          <a:custGeom>
            <a:avLst/>
            <a:gdLst>
              <a:gd name="T0" fmla="*/ 30 w 32"/>
              <a:gd name="T1" fmla="*/ 4 h 4"/>
              <a:gd name="T2" fmla="*/ 2 w 32"/>
              <a:gd name="T3" fmla="*/ 4 h 4"/>
              <a:gd name="T4" fmla="*/ 0 w 32"/>
              <a:gd name="T5" fmla="*/ 2 h 4"/>
              <a:gd name="T6" fmla="*/ 2 w 32"/>
              <a:gd name="T7" fmla="*/ 0 h 4"/>
              <a:gd name="T8" fmla="*/ 30 w 32"/>
              <a:gd name="T9" fmla="*/ 0 h 4"/>
              <a:gd name="T10" fmla="*/ 32 w 32"/>
              <a:gd name="T11" fmla="*/ 2 h 4"/>
              <a:gd name="T12" fmla="*/ 30 w 32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2" h="4">
                <a:moveTo>
                  <a:pt x="30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2" y="1"/>
                  <a:pt x="32" y="2"/>
                </a:cubicBezTo>
                <a:cubicBezTo>
                  <a:pt x="32" y="3"/>
                  <a:pt x="31" y="4"/>
                  <a:pt x="30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" name="Freeform 90"/>
          <p:cNvSpPr/>
          <p:nvPr/>
        </p:nvSpPr>
        <p:spPr bwMode="auto">
          <a:xfrm>
            <a:off x="10057831" y="5316804"/>
            <a:ext cx="188954" cy="23619"/>
          </a:xfrm>
          <a:custGeom>
            <a:avLst/>
            <a:gdLst>
              <a:gd name="T0" fmla="*/ 30 w 32"/>
              <a:gd name="T1" fmla="*/ 4 h 4"/>
              <a:gd name="T2" fmla="*/ 2 w 32"/>
              <a:gd name="T3" fmla="*/ 4 h 4"/>
              <a:gd name="T4" fmla="*/ 0 w 32"/>
              <a:gd name="T5" fmla="*/ 2 h 4"/>
              <a:gd name="T6" fmla="*/ 2 w 32"/>
              <a:gd name="T7" fmla="*/ 0 h 4"/>
              <a:gd name="T8" fmla="*/ 30 w 32"/>
              <a:gd name="T9" fmla="*/ 0 h 4"/>
              <a:gd name="T10" fmla="*/ 32 w 32"/>
              <a:gd name="T11" fmla="*/ 2 h 4"/>
              <a:gd name="T12" fmla="*/ 30 w 32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2" h="4">
                <a:moveTo>
                  <a:pt x="30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2" y="1"/>
                  <a:pt x="32" y="2"/>
                </a:cubicBezTo>
                <a:cubicBezTo>
                  <a:pt x="32" y="3"/>
                  <a:pt x="31" y="4"/>
                  <a:pt x="30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8" name="Freeform 91"/>
          <p:cNvSpPr/>
          <p:nvPr/>
        </p:nvSpPr>
        <p:spPr bwMode="auto">
          <a:xfrm>
            <a:off x="11787098" y="6080929"/>
            <a:ext cx="187267" cy="23619"/>
          </a:xfrm>
          <a:custGeom>
            <a:avLst/>
            <a:gdLst>
              <a:gd name="T0" fmla="*/ 30 w 32"/>
              <a:gd name="T1" fmla="*/ 4 h 4"/>
              <a:gd name="T2" fmla="*/ 2 w 32"/>
              <a:gd name="T3" fmla="*/ 4 h 4"/>
              <a:gd name="T4" fmla="*/ 0 w 32"/>
              <a:gd name="T5" fmla="*/ 2 h 4"/>
              <a:gd name="T6" fmla="*/ 2 w 32"/>
              <a:gd name="T7" fmla="*/ 0 h 4"/>
              <a:gd name="T8" fmla="*/ 30 w 32"/>
              <a:gd name="T9" fmla="*/ 0 h 4"/>
              <a:gd name="T10" fmla="*/ 32 w 32"/>
              <a:gd name="T11" fmla="*/ 2 h 4"/>
              <a:gd name="T12" fmla="*/ 30 w 32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2" h="4">
                <a:moveTo>
                  <a:pt x="30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2" y="1"/>
                  <a:pt x="32" y="2"/>
                </a:cubicBezTo>
                <a:cubicBezTo>
                  <a:pt x="32" y="3"/>
                  <a:pt x="31" y="4"/>
                  <a:pt x="30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9" name="Freeform 92"/>
          <p:cNvSpPr/>
          <p:nvPr/>
        </p:nvSpPr>
        <p:spPr bwMode="auto">
          <a:xfrm>
            <a:off x="9409345" y="1431216"/>
            <a:ext cx="985261" cy="23619"/>
          </a:xfrm>
          <a:custGeom>
            <a:avLst/>
            <a:gdLst>
              <a:gd name="T0" fmla="*/ 166 w 168"/>
              <a:gd name="T1" fmla="*/ 4 h 4"/>
              <a:gd name="T2" fmla="*/ 2 w 168"/>
              <a:gd name="T3" fmla="*/ 4 h 4"/>
              <a:gd name="T4" fmla="*/ 0 w 168"/>
              <a:gd name="T5" fmla="*/ 2 h 4"/>
              <a:gd name="T6" fmla="*/ 2 w 168"/>
              <a:gd name="T7" fmla="*/ 0 h 4"/>
              <a:gd name="T8" fmla="*/ 166 w 168"/>
              <a:gd name="T9" fmla="*/ 0 h 4"/>
              <a:gd name="T10" fmla="*/ 168 w 168"/>
              <a:gd name="T11" fmla="*/ 2 h 4"/>
              <a:gd name="T12" fmla="*/ 166 w 168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8" h="4">
                <a:moveTo>
                  <a:pt x="166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66" y="0"/>
                  <a:pt x="166" y="0"/>
                  <a:pt x="166" y="0"/>
                </a:cubicBezTo>
                <a:cubicBezTo>
                  <a:pt x="167" y="0"/>
                  <a:pt x="168" y="1"/>
                  <a:pt x="168" y="2"/>
                </a:cubicBezTo>
                <a:cubicBezTo>
                  <a:pt x="168" y="3"/>
                  <a:pt x="167" y="4"/>
                  <a:pt x="166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0" name="Freeform 93"/>
          <p:cNvSpPr/>
          <p:nvPr/>
        </p:nvSpPr>
        <p:spPr bwMode="auto">
          <a:xfrm>
            <a:off x="4919478" y="1552848"/>
            <a:ext cx="563488" cy="21933"/>
          </a:xfrm>
          <a:custGeom>
            <a:avLst/>
            <a:gdLst>
              <a:gd name="T0" fmla="*/ 94 w 96"/>
              <a:gd name="T1" fmla="*/ 4 h 4"/>
              <a:gd name="T2" fmla="*/ 2 w 96"/>
              <a:gd name="T3" fmla="*/ 4 h 4"/>
              <a:gd name="T4" fmla="*/ 0 w 96"/>
              <a:gd name="T5" fmla="*/ 2 h 4"/>
              <a:gd name="T6" fmla="*/ 2 w 96"/>
              <a:gd name="T7" fmla="*/ 0 h 4"/>
              <a:gd name="T8" fmla="*/ 94 w 96"/>
              <a:gd name="T9" fmla="*/ 0 h 4"/>
              <a:gd name="T10" fmla="*/ 96 w 96"/>
              <a:gd name="T11" fmla="*/ 2 h 4"/>
              <a:gd name="T12" fmla="*/ 94 w 96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6" h="4">
                <a:moveTo>
                  <a:pt x="94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94" y="0"/>
                  <a:pt x="94" y="0"/>
                  <a:pt x="94" y="0"/>
                </a:cubicBezTo>
                <a:cubicBezTo>
                  <a:pt x="95" y="0"/>
                  <a:pt x="96" y="1"/>
                  <a:pt x="96" y="2"/>
                </a:cubicBezTo>
                <a:cubicBezTo>
                  <a:pt x="96" y="3"/>
                  <a:pt x="95" y="4"/>
                  <a:pt x="94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" name="Freeform 94"/>
          <p:cNvSpPr/>
          <p:nvPr/>
        </p:nvSpPr>
        <p:spPr bwMode="auto">
          <a:xfrm>
            <a:off x="4684972" y="1552848"/>
            <a:ext cx="165335" cy="21933"/>
          </a:xfrm>
          <a:custGeom>
            <a:avLst/>
            <a:gdLst>
              <a:gd name="T0" fmla="*/ 26 w 28"/>
              <a:gd name="T1" fmla="*/ 4 h 4"/>
              <a:gd name="T2" fmla="*/ 2 w 28"/>
              <a:gd name="T3" fmla="*/ 4 h 4"/>
              <a:gd name="T4" fmla="*/ 0 w 28"/>
              <a:gd name="T5" fmla="*/ 2 h 4"/>
              <a:gd name="T6" fmla="*/ 2 w 28"/>
              <a:gd name="T7" fmla="*/ 0 h 4"/>
              <a:gd name="T8" fmla="*/ 26 w 28"/>
              <a:gd name="T9" fmla="*/ 0 h 4"/>
              <a:gd name="T10" fmla="*/ 28 w 28"/>
              <a:gd name="T11" fmla="*/ 2 h 4"/>
              <a:gd name="T12" fmla="*/ 26 w 28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8" h="4">
                <a:moveTo>
                  <a:pt x="26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8" y="1"/>
                  <a:pt x="28" y="2"/>
                </a:cubicBezTo>
                <a:cubicBezTo>
                  <a:pt x="28" y="3"/>
                  <a:pt x="27" y="4"/>
                  <a:pt x="26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2" name="Freeform 95"/>
          <p:cNvSpPr/>
          <p:nvPr/>
        </p:nvSpPr>
        <p:spPr bwMode="auto">
          <a:xfrm>
            <a:off x="10030008" y="1054994"/>
            <a:ext cx="632658" cy="23619"/>
          </a:xfrm>
          <a:custGeom>
            <a:avLst/>
            <a:gdLst>
              <a:gd name="T0" fmla="*/ 106 w 108"/>
              <a:gd name="T1" fmla="*/ 4 h 4"/>
              <a:gd name="T2" fmla="*/ 2 w 108"/>
              <a:gd name="T3" fmla="*/ 4 h 4"/>
              <a:gd name="T4" fmla="*/ 0 w 108"/>
              <a:gd name="T5" fmla="*/ 2 h 4"/>
              <a:gd name="T6" fmla="*/ 2 w 108"/>
              <a:gd name="T7" fmla="*/ 0 h 4"/>
              <a:gd name="T8" fmla="*/ 106 w 108"/>
              <a:gd name="T9" fmla="*/ 0 h 4"/>
              <a:gd name="T10" fmla="*/ 108 w 108"/>
              <a:gd name="T11" fmla="*/ 2 h 4"/>
              <a:gd name="T12" fmla="*/ 106 w 108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8" h="4">
                <a:moveTo>
                  <a:pt x="106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06" y="0"/>
                  <a:pt x="106" y="0"/>
                  <a:pt x="106" y="0"/>
                </a:cubicBezTo>
                <a:cubicBezTo>
                  <a:pt x="107" y="0"/>
                  <a:pt x="108" y="1"/>
                  <a:pt x="108" y="2"/>
                </a:cubicBezTo>
                <a:cubicBezTo>
                  <a:pt x="108" y="3"/>
                  <a:pt x="107" y="4"/>
                  <a:pt x="106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3" name="Freeform 96"/>
          <p:cNvSpPr/>
          <p:nvPr/>
        </p:nvSpPr>
        <p:spPr bwMode="auto">
          <a:xfrm>
            <a:off x="9842741" y="1054994"/>
            <a:ext cx="141716" cy="23619"/>
          </a:xfrm>
          <a:custGeom>
            <a:avLst/>
            <a:gdLst>
              <a:gd name="T0" fmla="*/ 22 w 24"/>
              <a:gd name="T1" fmla="*/ 4 h 4"/>
              <a:gd name="T2" fmla="*/ 2 w 24"/>
              <a:gd name="T3" fmla="*/ 4 h 4"/>
              <a:gd name="T4" fmla="*/ 0 w 24"/>
              <a:gd name="T5" fmla="*/ 2 h 4"/>
              <a:gd name="T6" fmla="*/ 2 w 24"/>
              <a:gd name="T7" fmla="*/ 0 h 4"/>
              <a:gd name="T8" fmla="*/ 22 w 24"/>
              <a:gd name="T9" fmla="*/ 0 h 4"/>
              <a:gd name="T10" fmla="*/ 24 w 24"/>
              <a:gd name="T11" fmla="*/ 2 h 4"/>
              <a:gd name="T12" fmla="*/ 22 w 24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" h="4">
                <a:moveTo>
                  <a:pt x="22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3" y="0"/>
                  <a:pt x="24" y="1"/>
                  <a:pt x="24" y="2"/>
                </a:cubicBezTo>
                <a:cubicBezTo>
                  <a:pt x="24" y="3"/>
                  <a:pt x="23" y="4"/>
                  <a:pt x="22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4" name="Freeform 97"/>
          <p:cNvSpPr/>
          <p:nvPr/>
        </p:nvSpPr>
        <p:spPr bwMode="auto">
          <a:xfrm>
            <a:off x="8159854" y="753195"/>
            <a:ext cx="727136" cy="23619"/>
          </a:xfrm>
          <a:custGeom>
            <a:avLst/>
            <a:gdLst>
              <a:gd name="T0" fmla="*/ 122 w 124"/>
              <a:gd name="T1" fmla="*/ 4 h 4"/>
              <a:gd name="T2" fmla="*/ 2 w 124"/>
              <a:gd name="T3" fmla="*/ 4 h 4"/>
              <a:gd name="T4" fmla="*/ 0 w 124"/>
              <a:gd name="T5" fmla="*/ 2 h 4"/>
              <a:gd name="T6" fmla="*/ 2 w 124"/>
              <a:gd name="T7" fmla="*/ 0 h 4"/>
              <a:gd name="T8" fmla="*/ 122 w 124"/>
              <a:gd name="T9" fmla="*/ 0 h 4"/>
              <a:gd name="T10" fmla="*/ 124 w 124"/>
              <a:gd name="T11" fmla="*/ 2 h 4"/>
              <a:gd name="T12" fmla="*/ 122 w 124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4" h="4">
                <a:moveTo>
                  <a:pt x="122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22" y="0"/>
                  <a:pt x="122" y="0"/>
                  <a:pt x="122" y="0"/>
                </a:cubicBezTo>
                <a:cubicBezTo>
                  <a:pt x="123" y="0"/>
                  <a:pt x="124" y="1"/>
                  <a:pt x="124" y="2"/>
                </a:cubicBezTo>
                <a:cubicBezTo>
                  <a:pt x="124" y="3"/>
                  <a:pt x="123" y="4"/>
                  <a:pt x="122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5" name="Freeform 98"/>
          <p:cNvSpPr/>
          <p:nvPr/>
        </p:nvSpPr>
        <p:spPr bwMode="auto">
          <a:xfrm>
            <a:off x="7328960" y="1031375"/>
            <a:ext cx="398153" cy="23619"/>
          </a:xfrm>
          <a:custGeom>
            <a:avLst/>
            <a:gdLst>
              <a:gd name="T0" fmla="*/ 66 w 68"/>
              <a:gd name="T1" fmla="*/ 4 h 4"/>
              <a:gd name="T2" fmla="*/ 2 w 68"/>
              <a:gd name="T3" fmla="*/ 4 h 4"/>
              <a:gd name="T4" fmla="*/ 0 w 68"/>
              <a:gd name="T5" fmla="*/ 2 h 4"/>
              <a:gd name="T6" fmla="*/ 2 w 68"/>
              <a:gd name="T7" fmla="*/ 0 h 4"/>
              <a:gd name="T8" fmla="*/ 66 w 68"/>
              <a:gd name="T9" fmla="*/ 0 h 4"/>
              <a:gd name="T10" fmla="*/ 68 w 68"/>
              <a:gd name="T11" fmla="*/ 2 h 4"/>
              <a:gd name="T12" fmla="*/ 66 w 68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8" h="4">
                <a:moveTo>
                  <a:pt x="66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7" y="0"/>
                  <a:pt x="68" y="1"/>
                  <a:pt x="68" y="2"/>
                </a:cubicBezTo>
                <a:cubicBezTo>
                  <a:pt x="68" y="3"/>
                  <a:pt x="67" y="4"/>
                  <a:pt x="66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36" name="组合 35"/>
          <p:cNvGrpSpPr/>
          <p:nvPr/>
        </p:nvGrpSpPr>
        <p:grpSpPr>
          <a:xfrm>
            <a:off x="1199381" y="765528"/>
            <a:ext cx="894779" cy="751615"/>
            <a:chOff x="3913188" y="1577658"/>
            <a:chExt cx="1031875" cy="866775"/>
          </a:xfrm>
        </p:grpSpPr>
        <p:sp>
          <p:nvSpPr>
            <p:cNvPr id="142" name="Freeform 99"/>
            <p:cNvSpPr>
              <a:spLocks noEditPoints="1"/>
            </p:cNvSpPr>
            <p:nvPr/>
          </p:nvSpPr>
          <p:spPr bwMode="auto">
            <a:xfrm>
              <a:off x="4327525" y="1820545"/>
              <a:ext cx="606425" cy="612775"/>
            </a:xfrm>
            <a:custGeom>
              <a:avLst/>
              <a:gdLst>
                <a:gd name="T0" fmla="*/ 104 w 110"/>
                <a:gd name="T1" fmla="*/ 46 h 111"/>
                <a:gd name="T2" fmla="*/ 96 w 110"/>
                <a:gd name="T3" fmla="*/ 46 h 111"/>
                <a:gd name="T4" fmla="*/ 90 w 110"/>
                <a:gd name="T5" fmla="*/ 34 h 111"/>
                <a:gd name="T6" fmla="*/ 97 w 110"/>
                <a:gd name="T7" fmla="*/ 27 h 111"/>
                <a:gd name="T8" fmla="*/ 97 w 110"/>
                <a:gd name="T9" fmla="*/ 19 h 111"/>
                <a:gd name="T10" fmla="*/ 92 w 110"/>
                <a:gd name="T11" fmla="*/ 14 h 111"/>
                <a:gd name="T12" fmla="*/ 84 w 110"/>
                <a:gd name="T13" fmla="*/ 14 h 111"/>
                <a:gd name="T14" fmla="*/ 77 w 110"/>
                <a:gd name="T15" fmla="*/ 21 h 111"/>
                <a:gd name="T16" fmla="*/ 64 w 110"/>
                <a:gd name="T17" fmla="*/ 15 h 111"/>
                <a:gd name="T18" fmla="*/ 64 w 110"/>
                <a:gd name="T19" fmla="*/ 6 h 111"/>
                <a:gd name="T20" fmla="*/ 58 w 110"/>
                <a:gd name="T21" fmla="*/ 0 h 111"/>
                <a:gd name="T22" fmla="*/ 52 w 110"/>
                <a:gd name="T23" fmla="*/ 0 h 111"/>
                <a:gd name="T24" fmla="*/ 46 w 110"/>
                <a:gd name="T25" fmla="*/ 6 h 111"/>
                <a:gd name="T26" fmla="*/ 46 w 110"/>
                <a:gd name="T27" fmla="*/ 15 h 111"/>
                <a:gd name="T28" fmla="*/ 33 w 110"/>
                <a:gd name="T29" fmla="*/ 20 h 111"/>
                <a:gd name="T30" fmla="*/ 27 w 110"/>
                <a:gd name="T31" fmla="*/ 14 h 111"/>
                <a:gd name="T32" fmla="*/ 19 w 110"/>
                <a:gd name="T33" fmla="*/ 14 h 111"/>
                <a:gd name="T34" fmla="*/ 14 w 110"/>
                <a:gd name="T35" fmla="*/ 19 h 111"/>
                <a:gd name="T36" fmla="*/ 14 w 110"/>
                <a:gd name="T37" fmla="*/ 27 h 111"/>
                <a:gd name="T38" fmla="*/ 20 w 110"/>
                <a:gd name="T39" fmla="*/ 33 h 111"/>
                <a:gd name="T40" fmla="*/ 15 w 110"/>
                <a:gd name="T41" fmla="*/ 46 h 111"/>
                <a:gd name="T42" fmla="*/ 6 w 110"/>
                <a:gd name="T43" fmla="*/ 46 h 111"/>
                <a:gd name="T44" fmla="*/ 0 w 110"/>
                <a:gd name="T45" fmla="*/ 52 h 111"/>
                <a:gd name="T46" fmla="*/ 0 w 110"/>
                <a:gd name="T47" fmla="*/ 59 h 111"/>
                <a:gd name="T48" fmla="*/ 6 w 110"/>
                <a:gd name="T49" fmla="*/ 65 h 111"/>
                <a:gd name="T50" fmla="*/ 15 w 110"/>
                <a:gd name="T51" fmla="*/ 65 h 111"/>
                <a:gd name="T52" fmla="*/ 20 w 110"/>
                <a:gd name="T53" fmla="*/ 78 h 111"/>
                <a:gd name="T54" fmla="*/ 14 w 110"/>
                <a:gd name="T55" fmla="*/ 84 h 111"/>
                <a:gd name="T56" fmla="*/ 14 w 110"/>
                <a:gd name="T57" fmla="*/ 92 h 111"/>
                <a:gd name="T58" fmla="*/ 18 w 110"/>
                <a:gd name="T59" fmla="*/ 97 h 111"/>
                <a:gd name="T60" fmla="*/ 26 w 110"/>
                <a:gd name="T61" fmla="*/ 97 h 111"/>
                <a:gd name="T62" fmla="*/ 33 w 110"/>
                <a:gd name="T63" fmla="*/ 91 h 111"/>
                <a:gd name="T64" fmla="*/ 46 w 110"/>
                <a:gd name="T65" fmla="*/ 96 h 111"/>
                <a:gd name="T66" fmla="*/ 46 w 110"/>
                <a:gd name="T67" fmla="*/ 105 h 111"/>
                <a:gd name="T68" fmla="*/ 52 w 110"/>
                <a:gd name="T69" fmla="*/ 111 h 111"/>
                <a:gd name="T70" fmla="*/ 58 w 110"/>
                <a:gd name="T71" fmla="*/ 111 h 111"/>
                <a:gd name="T72" fmla="*/ 64 w 110"/>
                <a:gd name="T73" fmla="*/ 105 h 111"/>
                <a:gd name="T74" fmla="*/ 64 w 110"/>
                <a:gd name="T75" fmla="*/ 96 h 111"/>
                <a:gd name="T76" fmla="*/ 77 w 110"/>
                <a:gd name="T77" fmla="*/ 91 h 111"/>
                <a:gd name="T78" fmla="*/ 83 w 110"/>
                <a:gd name="T79" fmla="*/ 97 h 111"/>
                <a:gd name="T80" fmla="*/ 92 w 110"/>
                <a:gd name="T81" fmla="*/ 97 h 111"/>
                <a:gd name="T82" fmla="*/ 96 w 110"/>
                <a:gd name="T83" fmla="*/ 92 h 111"/>
                <a:gd name="T84" fmla="*/ 96 w 110"/>
                <a:gd name="T85" fmla="*/ 84 h 111"/>
                <a:gd name="T86" fmla="*/ 90 w 110"/>
                <a:gd name="T87" fmla="*/ 78 h 111"/>
                <a:gd name="T88" fmla="*/ 95 w 110"/>
                <a:gd name="T89" fmla="*/ 65 h 111"/>
                <a:gd name="T90" fmla="*/ 104 w 110"/>
                <a:gd name="T91" fmla="*/ 65 h 111"/>
                <a:gd name="T92" fmla="*/ 110 w 110"/>
                <a:gd name="T93" fmla="*/ 59 h 111"/>
                <a:gd name="T94" fmla="*/ 110 w 110"/>
                <a:gd name="T95" fmla="*/ 52 h 111"/>
                <a:gd name="T96" fmla="*/ 104 w 110"/>
                <a:gd name="T97" fmla="*/ 46 h 111"/>
                <a:gd name="T98" fmla="*/ 55 w 110"/>
                <a:gd name="T99" fmla="*/ 74 h 111"/>
                <a:gd name="T100" fmla="*/ 37 w 110"/>
                <a:gd name="T101" fmla="*/ 56 h 111"/>
                <a:gd name="T102" fmla="*/ 55 w 110"/>
                <a:gd name="T103" fmla="*/ 37 h 111"/>
                <a:gd name="T104" fmla="*/ 74 w 110"/>
                <a:gd name="T105" fmla="*/ 56 h 111"/>
                <a:gd name="T106" fmla="*/ 55 w 110"/>
                <a:gd name="T107" fmla="*/ 7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0" h="111">
                  <a:moveTo>
                    <a:pt x="104" y="46"/>
                  </a:moveTo>
                  <a:cubicBezTo>
                    <a:pt x="96" y="46"/>
                    <a:pt x="96" y="46"/>
                    <a:pt x="96" y="46"/>
                  </a:cubicBezTo>
                  <a:cubicBezTo>
                    <a:pt x="94" y="42"/>
                    <a:pt x="93" y="37"/>
                    <a:pt x="90" y="34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99" y="25"/>
                    <a:pt x="99" y="21"/>
                    <a:pt x="97" y="19"/>
                  </a:cubicBezTo>
                  <a:cubicBezTo>
                    <a:pt x="92" y="14"/>
                    <a:pt x="92" y="14"/>
                    <a:pt x="92" y="14"/>
                  </a:cubicBezTo>
                  <a:cubicBezTo>
                    <a:pt x="90" y="12"/>
                    <a:pt x="86" y="12"/>
                    <a:pt x="84" y="14"/>
                  </a:cubicBezTo>
                  <a:cubicBezTo>
                    <a:pt x="77" y="21"/>
                    <a:pt x="77" y="21"/>
                    <a:pt x="77" y="21"/>
                  </a:cubicBezTo>
                  <a:cubicBezTo>
                    <a:pt x="73" y="18"/>
                    <a:pt x="69" y="16"/>
                    <a:pt x="64" y="15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4" y="3"/>
                    <a:pt x="62" y="0"/>
                    <a:pt x="58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49" y="0"/>
                    <a:pt x="46" y="3"/>
                    <a:pt x="46" y="6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1" y="16"/>
                    <a:pt x="37" y="18"/>
                    <a:pt x="33" y="20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5" y="12"/>
                    <a:pt x="21" y="12"/>
                    <a:pt x="19" y="14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2" y="21"/>
                    <a:pt x="12" y="25"/>
                    <a:pt x="14" y="27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18" y="37"/>
                    <a:pt x="16" y="42"/>
                    <a:pt x="15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2" y="46"/>
                    <a:pt x="0" y="49"/>
                    <a:pt x="0" y="52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2"/>
                    <a:pt x="2" y="65"/>
                    <a:pt x="6" y="65"/>
                  </a:cubicBezTo>
                  <a:cubicBezTo>
                    <a:pt x="15" y="65"/>
                    <a:pt x="15" y="65"/>
                    <a:pt x="15" y="65"/>
                  </a:cubicBezTo>
                  <a:cubicBezTo>
                    <a:pt x="16" y="69"/>
                    <a:pt x="17" y="74"/>
                    <a:pt x="20" y="78"/>
                  </a:cubicBezTo>
                  <a:cubicBezTo>
                    <a:pt x="14" y="84"/>
                    <a:pt x="14" y="84"/>
                    <a:pt x="14" y="84"/>
                  </a:cubicBezTo>
                  <a:cubicBezTo>
                    <a:pt x="11" y="86"/>
                    <a:pt x="11" y="90"/>
                    <a:pt x="14" y="92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21" y="99"/>
                    <a:pt x="24" y="99"/>
                    <a:pt x="26" y="97"/>
                  </a:cubicBezTo>
                  <a:cubicBezTo>
                    <a:pt x="33" y="91"/>
                    <a:pt x="33" y="91"/>
                    <a:pt x="33" y="91"/>
                  </a:cubicBezTo>
                  <a:cubicBezTo>
                    <a:pt x="37" y="93"/>
                    <a:pt x="41" y="95"/>
                    <a:pt x="46" y="96"/>
                  </a:cubicBezTo>
                  <a:cubicBezTo>
                    <a:pt x="46" y="105"/>
                    <a:pt x="46" y="105"/>
                    <a:pt x="46" y="105"/>
                  </a:cubicBezTo>
                  <a:cubicBezTo>
                    <a:pt x="46" y="108"/>
                    <a:pt x="48" y="111"/>
                    <a:pt x="52" y="111"/>
                  </a:cubicBezTo>
                  <a:cubicBezTo>
                    <a:pt x="58" y="111"/>
                    <a:pt x="58" y="111"/>
                    <a:pt x="58" y="111"/>
                  </a:cubicBezTo>
                  <a:cubicBezTo>
                    <a:pt x="61" y="111"/>
                    <a:pt x="64" y="108"/>
                    <a:pt x="64" y="105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69" y="95"/>
                    <a:pt x="73" y="93"/>
                    <a:pt x="77" y="91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6" y="99"/>
                    <a:pt x="89" y="99"/>
                    <a:pt x="92" y="97"/>
                  </a:cubicBezTo>
                  <a:cubicBezTo>
                    <a:pt x="96" y="92"/>
                    <a:pt x="96" y="92"/>
                    <a:pt x="96" y="92"/>
                  </a:cubicBezTo>
                  <a:cubicBezTo>
                    <a:pt x="99" y="90"/>
                    <a:pt x="99" y="86"/>
                    <a:pt x="96" y="84"/>
                  </a:cubicBezTo>
                  <a:cubicBezTo>
                    <a:pt x="90" y="78"/>
                    <a:pt x="90" y="78"/>
                    <a:pt x="90" y="78"/>
                  </a:cubicBezTo>
                  <a:cubicBezTo>
                    <a:pt x="93" y="74"/>
                    <a:pt x="94" y="69"/>
                    <a:pt x="95" y="65"/>
                  </a:cubicBezTo>
                  <a:cubicBezTo>
                    <a:pt x="104" y="65"/>
                    <a:pt x="104" y="65"/>
                    <a:pt x="104" y="65"/>
                  </a:cubicBezTo>
                  <a:cubicBezTo>
                    <a:pt x="108" y="65"/>
                    <a:pt x="110" y="62"/>
                    <a:pt x="110" y="59"/>
                  </a:cubicBezTo>
                  <a:cubicBezTo>
                    <a:pt x="110" y="52"/>
                    <a:pt x="110" y="52"/>
                    <a:pt x="110" y="52"/>
                  </a:cubicBezTo>
                  <a:cubicBezTo>
                    <a:pt x="110" y="49"/>
                    <a:pt x="108" y="46"/>
                    <a:pt x="104" y="46"/>
                  </a:cubicBezTo>
                  <a:close/>
                  <a:moveTo>
                    <a:pt x="55" y="74"/>
                  </a:moveTo>
                  <a:cubicBezTo>
                    <a:pt x="45" y="74"/>
                    <a:pt x="37" y="66"/>
                    <a:pt x="37" y="56"/>
                  </a:cubicBezTo>
                  <a:cubicBezTo>
                    <a:pt x="37" y="45"/>
                    <a:pt x="45" y="37"/>
                    <a:pt x="55" y="37"/>
                  </a:cubicBezTo>
                  <a:cubicBezTo>
                    <a:pt x="65" y="37"/>
                    <a:pt x="74" y="45"/>
                    <a:pt x="74" y="56"/>
                  </a:cubicBezTo>
                  <a:cubicBezTo>
                    <a:pt x="74" y="66"/>
                    <a:pt x="65" y="74"/>
                    <a:pt x="55" y="74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100"/>
            <p:cNvSpPr>
              <a:spLocks noEditPoints="1"/>
            </p:cNvSpPr>
            <p:nvPr/>
          </p:nvSpPr>
          <p:spPr bwMode="auto">
            <a:xfrm>
              <a:off x="3924300" y="1588770"/>
              <a:ext cx="485775" cy="485775"/>
            </a:xfrm>
            <a:custGeom>
              <a:avLst/>
              <a:gdLst>
                <a:gd name="T0" fmla="*/ 83 w 88"/>
                <a:gd name="T1" fmla="*/ 37 h 88"/>
                <a:gd name="T2" fmla="*/ 76 w 88"/>
                <a:gd name="T3" fmla="*/ 37 h 88"/>
                <a:gd name="T4" fmla="*/ 72 w 88"/>
                <a:gd name="T5" fmla="*/ 26 h 88"/>
                <a:gd name="T6" fmla="*/ 77 w 88"/>
                <a:gd name="T7" fmla="*/ 21 h 88"/>
                <a:gd name="T8" fmla="*/ 77 w 88"/>
                <a:gd name="T9" fmla="*/ 15 h 88"/>
                <a:gd name="T10" fmla="*/ 73 w 88"/>
                <a:gd name="T11" fmla="*/ 11 h 88"/>
                <a:gd name="T12" fmla="*/ 67 w 88"/>
                <a:gd name="T13" fmla="*/ 11 h 88"/>
                <a:gd name="T14" fmla="*/ 61 w 88"/>
                <a:gd name="T15" fmla="*/ 16 h 88"/>
                <a:gd name="T16" fmla="*/ 51 w 88"/>
                <a:gd name="T17" fmla="*/ 12 h 88"/>
                <a:gd name="T18" fmla="*/ 51 w 88"/>
                <a:gd name="T19" fmla="*/ 5 h 88"/>
                <a:gd name="T20" fmla="*/ 46 w 88"/>
                <a:gd name="T21" fmla="*/ 0 h 88"/>
                <a:gd name="T22" fmla="*/ 41 w 88"/>
                <a:gd name="T23" fmla="*/ 0 h 88"/>
                <a:gd name="T24" fmla="*/ 36 w 88"/>
                <a:gd name="T25" fmla="*/ 5 h 88"/>
                <a:gd name="T26" fmla="*/ 36 w 88"/>
                <a:gd name="T27" fmla="*/ 12 h 88"/>
                <a:gd name="T28" fmla="*/ 26 w 88"/>
                <a:gd name="T29" fmla="*/ 16 h 88"/>
                <a:gd name="T30" fmla="*/ 21 w 88"/>
                <a:gd name="T31" fmla="*/ 11 h 88"/>
                <a:gd name="T32" fmla="*/ 15 w 88"/>
                <a:gd name="T33" fmla="*/ 11 h 88"/>
                <a:gd name="T34" fmla="*/ 11 w 88"/>
                <a:gd name="T35" fmla="*/ 15 h 88"/>
                <a:gd name="T36" fmla="*/ 11 w 88"/>
                <a:gd name="T37" fmla="*/ 21 h 88"/>
                <a:gd name="T38" fmla="*/ 16 w 88"/>
                <a:gd name="T39" fmla="*/ 26 h 88"/>
                <a:gd name="T40" fmla="*/ 11 w 88"/>
                <a:gd name="T41" fmla="*/ 37 h 88"/>
                <a:gd name="T42" fmla="*/ 4 w 88"/>
                <a:gd name="T43" fmla="*/ 37 h 88"/>
                <a:gd name="T44" fmla="*/ 0 w 88"/>
                <a:gd name="T45" fmla="*/ 41 h 88"/>
                <a:gd name="T46" fmla="*/ 0 w 88"/>
                <a:gd name="T47" fmla="*/ 47 h 88"/>
                <a:gd name="T48" fmla="*/ 4 w 88"/>
                <a:gd name="T49" fmla="*/ 51 h 88"/>
                <a:gd name="T50" fmla="*/ 11 w 88"/>
                <a:gd name="T51" fmla="*/ 51 h 88"/>
                <a:gd name="T52" fmla="*/ 16 w 88"/>
                <a:gd name="T53" fmla="*/ 62 h 88"/>
                <a:gd name="T54" fmla="*/ 11 w 88"/>
                <a:gd name="T55" fmla="*/ 67 h 88"/>
                <a:gd name="T56" fmla="*/ 11 w 88"/>
                <a:gd name="T57" fmla="*/ 73 h 88"/>
                <a:gd name="T58" fmla="*/ 14 w 88"/>
                <a:gd name="T59" fmla="*/ 77 h 88"/>
                <a:gd name="T60" fmla="*/ 21 w 88"/>
                <a:gd name="T61" fmla="*/ 77 h 88"/>
                <a:gd name="T62" fmla="*/ 26 w 88"/>
                <a:gd name="T63" fmla="*/ 72 h 88"/>
                <a:gd name="T64" fmla="*/ 36 w 88"/>
                <a:gd name="T65" fmla="*/ 76 h 88"/>
                <a:gd name="T66" fmla="*/ 36 w 88"/>
                <a:gd name="T67" fmla="*/ 84 h 88"/>
                <a:gd name="T68" fmla="*/ 41 w 88"/>
                <a:gd name="T69" fmla="*/ 88 h 88"/>
                <a:gd name="T70" fmla="*/ 46 w 88"/>
                <a:gd name="T71" fmla="*/ 88 h 88"/>
                <a:gd name="T72" fmla="*/ 51 w 88"/>
                <a:gd name="T73" fmla="*/ 84 h 88"/>
                <a:gd name="T74" fmla="*/ 51 w 88"/>
                <a:gd name="T75" fmla="*/ 76 h 88"/>
                <a:gd name="T76" fmla="*/ 61 w 88"/>
                <a:gd name="T77" fmla="*/ 72 h 88"/>
                <a:gd name="T78" fmla="*/ 66 w 88"/>
                <a:gd name="T79" fmla="*/ 77 h 88"/>
                <a:gd name="T80" fmla="*/ 73 w 88"/>
                <a:gd name="T81" fmla="*/ 77 h 88"/>
                <a:gd name="T82" fmla="*/ 77 w 88"/>
                <a:gd name="T83" fmla="*/ 73 h 88"/>
                <a:gd name="T84" fmla="*/ 77 w 88"/>
                <a:gd name="T85" fmla="*/ 67 h 88"/>
                <a:gd name="T86" fmla="*/ 72 w 88"/>
                <a:gd name="T87" fmla="*/ 62 h 88"/>
                <a:gd name="T88" fmla="*/ 76 w 88"/>
                <a:gd name="T89" fmla="*/ 51 h 88"/>
                <a:gd name="T90" fmla="*/ 83 w 88"/>
                <a:gd name="T91" fmla="*/ 51 h 88"/>
                <a:gd name="T92" fmla="*/ 88 w 88"/>
                <a:gd name="T93" fmla="*/ 47 h 88"/>
                <a:gd name="T94" fmla="*/ 88 w 88"/>
                <a:gd name="T95" fmla="*/ 41 h 88"/>
                <a:gd name="T96" fmla="*/ 83 w 88"/>
                <a:gd name="T97" fmla="*/ 37 h 88"/>
                <a:gd name="T98" fmla="*/ 44 w 88"/>
                <a:gd name="T99" fmla="*/ 59 h 88"/>
                <a:gd name="T100" fmla="*/ 29 w 88"/>
                <a:gd name="T101" fmla="*/ 44 h 88"/>
                <a:gd name="T102" fmla="*/ 44 w 88"/>
                <a:gd name="T103" fmla="*/ 29 h 88"/>
                <a:gd name="T104" fmla="*/ 59 w 88"/>
                <a:gd name="T105" fmla="*/ 44 h 88"/>
                <a:gd name="T106" fmla="*/ 44 w 88"/>
                <a:gd name="T107" fmla="*/ 59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8" h="88">
                  <a:moveTo>
                    <a:pt x="83" y="37"/>
                  </a:moveTo>
                  <a:cubicBezTo>
                    <a:pt x="76" y="37"/>
                    <a:pt x="76" y="37"/>
                    <a:pt x="76" y="37"/>
                  </a:cubicBezTo>
                  <a:cubicBezTo>
                    <a:pt x="75" y="33"/>
                    <a:pt x="74" y="30"/>
                    <a:pt x="72" y="26"/>
                  </a:cubicBezTo>
                  <a:cubicBezTo>
                    <a:pt x="77" y="21"/>
                    <a:pt x="77" y="21"/>
                    <a:pt x="77" y="21"/>
                  </a:cubicBezTo>
                  <a:cubicBezTo>
                    <a:pt x="79" y="19"/>
                    <a:pt x="79" y="17"/>
                    <a:pt x="77" y="15"/>
                  </a:cubicBezTo>
                  <a:cubicBezTo>
                    <a:pt x="73" y="11"/>
                    <a:pt x="73" y="11"/>
                    <a:pt x="73" y="11"/>
                  </a:cubicBezTo>
                  <a:cubicBezTo>
                    <a:pt x="71" y="9"/>
                    <a:pt x="68" y="9"/>
                    <a:pt x="67" y="11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58" y="14"/>
                    <a:pt x="55" y="13"/>
                    <a:pt x="51" y="12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2"/>
                    <a:pt x="49" y="0"/>
                    <a:pt x="46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39" y="0"/>
                    <a:pt x="36" y="2"/>
                    <a:pt x="36" y="5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3" y="13"/>
                    <a:pt x="29" y="14"/>
                    <a:pt x="26" y="16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9" y="9"/>
                    <a:pt x="16" y="9"/>
                    <a:pt x="15" y="11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9" y="16"/>
                    <a:pt x="9" y="19"/>
                    <a:pt x="11" y="21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4" y="29"/>
                    <a:pt x="12" y="33"/>
                    <a:pt x="11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2" y="37"/>
                    <a:pt x="0" y="39"/>
                    <a:pt x="0" y="4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9"/>
                    <a:pt x="2" y="51"/>
                    <a:pt x="4" y="51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12" y="55"/>
                    <a:pt x="14" y="58"/>
                    <a:pt x="16" y="62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9" y="68"/>
                    <a:pt x="9" y="71"/>
                    <a:pt x="11" y="73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6" y="79"/>
                    <a:pt x="19" y="79"/>
                    <a:pt x="21" y="77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9" y="74"/>
                    <a:pt x="33" y="76"/>
                    <a:pt x="36" y="76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6" y="86"/>
                    <a:pt x="38" y="88"/>
                    <a:pt x="41" y="88"/>
                  </a:cubicBezTo>
                  <a:cubicBezTo>
                    <a:pt x="46" y="88"/>
                    <a:pt x="46" y="88"/>
                    <a:pt x="46" y="88"/>
                  </a:cubicBezTo>
                  <a:cubicBezTo>
                    <a:pt x="49" y="88"/>
                    <a:pt x="51" y="86"/>
                    <a:pt x="51" y="84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55" y="76"/>
                    <a:pt x="58" y="74"/>
                    <a:pt x="61" y="72"/>
                  </a:cubicBezTo>
                  <a:cubicBezTo>
                    <a:pt x="66" y="77"/>
                    <a:pt x="66" y="77"/>
                    <a:pt x="66" y="77"/>
                  </a:cubicBezTo>
                  <a:cubicBezTo>
                    <a:pt x="68" y="79"/>
                    <a:pt x="71" y="79"/>
                    <a:pt x="73" y="77"/>
                  </a:cubicBezTo>
                  <a:cubicBezTo>
                    <a:pt x="77" y="73"/>
                    <a:pt x="77" y="73"/>
                    <a:pt x="77" y="73"/>
                  </a:cubicBezTo>
                  <a:cubicBezTo>
                    <a:pt x="79" y="72"/>
                    <a:pt x="79" y="69"/>
                    <a:pt x="77" y="67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74" y="59"/>
                    <a:pt x="75" y="55"/>
                    <a:pt x="76" y="51"/>
                  </a:cubicBezTo>
                  <a:cubicBezTo>
                    <a:pt x="83" y="51"/>
                    <a:pt x="83" y="51"/>
                    <a:pt x="83" y="51"/>
                  </a:cubicBezTo>
                  <a:cubicBezTo>
                    <a:pt x="86" y="51"/>
                    <a:pt x="88" y="49"/>
                    <a:pt x="88" y="47"/>
                  </a:cubicBezTo>
                  <a:cubicBezTo>
                    <a:pt x="88" y="41"/>
                    <a:pt x="88" y="41"/>
                    <a:pt x="88" y="41"/>
                  </a:cubicBezTo>
                  <a:cubicBezTo>
                    <a:pt x="88" y="39"/>
                    <a:pt x="86" y="37"/>
                    <a:pt x="83" y="37"/>
                  </a:cubicBezTo>
                  <a:close/>
                  <a:moveTo>
                    <a:pt x="44" y="59"/>
                  </a:moveTo>
                  <a:cubicBezTo>
                    <a:pt x="36" y="59"/>
                    <a:pt x="29" y="52"/>
                    <a:pt x="29" y="44"/>
                  </a:cubicBezTo>
                  <a:cubicBezTo>
                    <a:pt x="29" y="36"/>
                    <a:pt x="36" y="29"/>
                    <a:pt x="44" y="29"/>
                  </a:cubicBezTo>
                  <a:cubicBezTo>
                    <a:pt x="52" y="29"/>
                    <a:pt x="59" y="36"/>
                    <a:pt x="59" y="44"/>
                  </a:cubicBezTo>
                  <a:cubicBezTo>
                    <a:pt x="59" y="52"/>
                    <a:pt x="52" y="59"/>
                    <a:pt x="44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101"/>
            <p:cNvSpPr>
              <a:spLocks noEditPoints="1"/>
            </p:cNvSpPr>
            <p:nvPr/>
          </p:nvSpPr>
          <p:spPr bwMode="auto">
            <a:xfrm>
              <a:off x="4316413" y="1809433"/>
              <a:ext cx="628650" cy="635000"/>
            </a:xfrm>
            <a:custGeom>
              <a:avLst/>
              <a:gdLst>
                <a:gd name="T0" fmla="*/ 46 w 114"/>
                <a:gd name="T1" fmla="*/ 107 h 115"/>
                <a:gd name="T2" fmla="*/ 30 w 114"/>
                <a:gd name="T3" fmla="*/ 100 h 115"/>
                <a:gd name="T4" fmla="*/ 12 w 114"/>
                <a:gd name="T5" fmla="*/ 90 h 115"/>
                <a:gd name="T6" fmla="*/ 15 w 114"/>
                <a:gd name="T7" fmla="*/ 69 h 115"/>
                <a:gd name="T8" fmla="*/ 0 w 114"/>
                <a:gd name="T9" fmla="*/ 54 h 115"/>
                <a:gd name="T10" fmla="*/ 20 w 114"/>
                <a:gd name="T11" fmla="*/ 36 h 115"/>
                <a:gd name="T12" fmla="*/ 19 w 114"/>
                <a:gd name="T13" fmla="*/ 15 h 115"/>
                <a:gd name="T14" fmla="*/ 46 w 114"/>
                <a:gd name="T15" fmla="*/ 16 h 115"/>
                <a:gd name="T16" fmla="*/ 60 w 114"/>
                <a:gd name="T17" fmla="*/ 0 h 115"/>
                <a:gd name="T18" fmla="*/ 79 w 114"/>
                <a:gd name="T19" fmla="*/ 20 h 115"/>
                <a:gd name="T20" fmla="*/ 100 w 114"/>
                <a:gd name="T21" fmla="*/ 20 h 115"/>
                <a:gd name="T22" fmla="*/ 95 w 114"/>
                <a:gd name="T23" fmla="*/ 36 h 115"/>
                <a:gd name="T24" fmla="*/ 114 w 114"/>
                <a:gd name="T25" fmla="*/ 54 h 115"/>
                <a:gd name="T26" fmla="*/ 106 w 114"/>
                <a:gd name="T27" fmla="*/ 69 h 115"/>
                <a:gd name="T28" fmla="*/ 100 w 114"/>
                <a:gd name="T29" fmla="*/ 85 h 115"/>
                <a:gd name="T30" fmla="*/ 84 w 114"/>
                <a:gd name="T31" fmla="*/ 100 h 115"/>
                <a:gd name="T32" fmla="*/ 68 w 114"/>
                <a:gd name="T33" fmla="*/ 107 h 115"/>
                <a:gd name="T34" fmla="*/ 36 w 114"/>
                <a:gd name="T35" fmla="*/ 91 h 115"/>
                <a:gd name="T36" fmla="*/ 50 w 114"/>
                <a:gd name="T37" fmla="*/ 107 h 115"/>
                <a:gd name="T38" fmla="*/ 60 w 114"/>
                <a:gd name="T39" fmla="*/ 113 h 115"/>
                <a:gd name="T40" fmla="*/ 64 w 114"/>
                <a:gd name="T41" fmla="*/ 96 h 115"/>
                <a:gd name="T42" fmla="*/ 79 w 114"/>
                <a:gd name="T43" fmla="*/ 90 h 115"/>
                <a:gd name="T44" fmla="*/ 97 w 114"/>
                <a:gd name="T45" fmla="*/ 93 h 115"/>
                <a:gd name="T46" fmla="*/ 90 w 114"/>
                <a:gd name="T47" fmla="*/ 79 h 115"/>
                <a:gd name="T48" fmla="*/ 106 w 114"/>
                <a:gd name="T49" fmla="*/ 65 h 115"/>
                <a:gd name="T50" fmla="*/ 106 w 114"/>
                <a:gd name="T51" fmla="*/ 50 h 115"/>
                <a:gd name="T52" fmla="*/ 90 w 114"/>
                <a:gd name="T53" fmla="*/ 37 h 115"/>
                <a:gd name="T54" fmla="*/ 98 w 114"/>
                <a:gd name="T55" fmla="*/ 25 h 115"/>
                <a:gd name="T56" fmla="*/ 87 w 114"/>
                <a:gd name="T57" fmla="*/ 18 h 115"/>
                <a:gd name="T58" fmla="*/ 66 w 114"/>
                <a:gd name="T59" fmla="*/ 19 h 115"/>
                <a:gd name="T60" fmla="*/ 60 w 114"/>
                <a:gd name="T61" fmla="*/ 4 h 115"/>
                <a:gd name="T62" fmla="*/ 50 w 114"/>
                <a:gd name="T63" fmla="*/ 19 h 115"/>
                <a:gd name="T64" fmla="*/ 35 w 114"/>
                <a:gd name="T65" fmla="*/ 25 h 115"/>
                <a:gd name="T66" fmla="*/ 17 w 114"/>
                <a:gd name="T67" fmla="*/ 22 h 115"/>
                <a:gd name="T68" fmla="*/ 24 w 114"/>
                <a:gd name="T69" fmla="*/ 36 h 115"/>
                <a:gd name="T70" fmla="*/ 8 w 114"/>
                <a:gd name="T71" fmla="*/ 50 h 115"/>
                <a:gd name="T72" fmla="*/ 8 w 114"/>
                <a:gd name="T73" fmla="*/ 65 h 115"/>
                <a:gd name="T74" fmla="*/ 24 w 114"/>
                <a:gd name="T75" fmla="*/ 78 h 115"/>
                <a:gd name="T76" fmla="*/ 16 w 114"/>
                <a:gd name="T77" fmla="*/ 90 h 115"/>
                <a:gd name="T78" fmla="*/ 27 w 114"/>
                <a:gd name="T79" fmla="*/ 97 h 115"/>
                <a:gd name="T80" fmla="*/ 37 w 114"/>
                <a:gd name="T81" fmla="*/ 58 h 115"/>
                <a:gd name="T82" fmla="*/ 57 w 114"/>
                <a:gd name="T83" fmla="*/ 78 h 115"/>
                <a:gd name="T84" fmla="*/ 57 w 114"/>
                <a:gd name="T85" fmla="*/ 7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4" h="115">
                  <a:moveTo>
                    <a:pt x="60" y="115"/>
                  </a:moveTo>
                  <a:cubicBezTo>
                    <a:pt x="54" y="115"/>
                    <a:pt x="54" y="115"/>
                    <a:pt x="54" y="115"/>
                  </a:cubicBezTo>
                  <a:cubicBezTo>
                    <a:pt x="49" y="115"/>
                    <a:pt x="46" y="111"/>
                    <a:pt x="46" y="107"/>
                  </a:cubicBezTo>
                  <a:cubicBezTo>
                    <a:pt x="46" y="100"/>
                    <a:pt x="46" y="100"/>
                    <a:pt x="46" y="100"/>
                  </a:cubicBezTo>
                  <a:cubicBezTo>
                    <a:pt x="42" y="99"/>
                    <a:pt x="38" y="97"/>
                    <a:pt x="35" y="95"/>
                  </a:cubicBezTo>
                  <a:cubicBezTo>
                    <a:pt x="30" y="100"/>
                    <a:pt x="30" y="100"/>
                    <a:pt x="30" y="100"/>
                  </a:cubicBezTo>
                  <a:cubicBezTo>
                    <a:pt x="27" y="103"/>
                    <a:pt x="22" y="103"/>
                    <a:pt x="19" y="100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13" y="94"/>
                    <a:pt x="12" y="92"/>
                    <a:pt x="12" y="90"/>
                  </a:cubicBezTo>
                  <a:cubicBezTo>
                    <a:pt x="12" y="88"/>
                    <a:pt x="13" y="86"/>
                    <a:pt x="14" y="84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17" y="76"/>
                    <a:pt x="16" y="72"/>
                    <a:pt x="15" y="69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3" y="69"/>
                    <a:pt x="0" y="65"/>
                    <a:pt x="0" y="61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0"/>
                    <a:pt x="3" y="46"/>
                    <a:pt x="8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6" y="42"/>
                    <a:pt x="18" y="39"/>
                    <a:pt x="20" y="36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1" y="27"/>
                    <a:pt x="11" y="22"/>
                    <a:pt x="14" y="19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2" y="12"/>
                    <a:pt x="27" y="12"/>
                    <a:pt x="30" y="15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9" y="18"/>
                    <a:pt x="42" y="17"/>
                    <a:pt x="46" y="16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4"/>
                    <a:pt x="49" y="0"/>
                    <a:pt x="54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5" y="0"/>
                    <a:pt x="68" y="4"/>
                    <a:pt x="68" y="8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72" y="17"/>
                    <a:pt x="76" y="18"/>
                    <a:pt x="79" y="20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7" y="12"/>
                    <a:pt x="92" y="12"/>
                    <a:pt x="95" y="15"/>
                  </a:cubicBezTo>
                  <a:cubicBezTo>
                    <a:pt x="100" y="20"/>
                    <a:pt x="100" y="20"/>
                    <a:pt x="100" y="20"/>
                  </a:cubicBezTo>
                  <a:cubicBezTo>
                    <a:pt x="101" y="21"/>
                    <a:pt x="102" y="23"/>
                    <a:pt x="102" y="25"/>
                  </a:cubicBezTo>
                  <a:cubicBezTo>
                    <a:pt x="102" y="27"/>
                    <a:pt x="101" y="29"/>
                    <a:pt x="100" y="31"/>
                  </a:cubicBezTo>
                  <a:cubicBezTo>
                    <a:pt x="95" y="36"/>
                    <a:pt x="95" y="36"/>
                    <a:pt x="95" y="36"/>
                  </a:cubicBezTo>
                  <a:cubicBezTo>
                    <a:pt x="97" y="39"/>
                    <a:pt x="98" y="43"/>
                    <a:pt x="99" y="46"/>
                  </a:cubicBezTo>
                  <a:cubicBezTo>
                    <a:pt x="107" y="46"/>
                    <a:pt x="107" y="46"/>
                    <a:pt x="107" y="46"/>
                  </a:cubicBezTo>
                  <a:cubicBezTo>
                    <a:pt x="111" y="46"/>
                    <a:pt x="114" y="50"/>
                    <a:pt x="114" y="54"/>
                  </a:cubicBezTo>
                  <a:cubicBezTo>
                    <a:pt x="114" y="61"/>
                    <a:pt x="114" y="61"/>
                    <a:pt x="114" y="61"/>
                  </a:cubicBezTo>
                  <a:cubicBezTo>
                    <a:pt x="114" y="65"/>
                    <a:pt x="111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99" y="69"/>
                    <a:pt x="99" y="69"/>
                    <a:pt x="99" y="69"/>
                  </a:cubicBezTo>
                  <a:cubicBezTo>
                    <a:pt x="98" y="73"/>
                    <a:pt x="97" y="76"/>
                    <a:pt x="95" y="79"/>
                  </a:cubicBezTo>
                  <a:cubicBezTo>
                    <a:pt x="100" y="85"/>
                    <a:pt x="100" y="85"/>
                    <a:pt x="100" y="85"/>
                  </a:cubicBezTo>
                  <a:cubicBezTo>
                    <a:pt x="103" y="88"/>
                    <a:pt x="103" y="93"/>
                    <a:pt x="100" y="96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2" y="103"/>
                    <a:pt x="87" y="103"/>
                    <a:pt x="84" y="100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5" y="97"/>
                    <a:pt x="72" y="99"/>
                    <a:pt x="68" y="100"/>
                  </a:cubicBezTo>
                  <a:cubicBezTo>
                    <a:pt x="68" y="107"/>
                    <a:pt x="68" y="107"/>
                    <a:pt x="68" y="107"/>
                  </a:cubicBezTo>
                  <a:cubicBezTo>
                    <a:pt x="68" y="111"/>
                    <a:pt x="65" y="115"/>
                    <a:pt x="60" y="115"/>
                  </a:cubicBezTo>
                  <a:close/>
                  <a:moveTo>
                    <a:pt x="35" y="90"/>
                  </a:moveTo>
                  <a:cubicBezTo>
                    <a:pt x="36" y="91"/>
                    <a:pt x="36" y="91"/>
                    <a:pt x="36" y="91"/>
                  </a:cubicBezTo>
                  <a:cubicBezTo>
                    <a:pt x="40" y="93"/>
                    <a:pt x="44" y="95"/>
                    <a:pt x="48" y="96"/>
                  </a:cubicBezTo>
                  <a:cubicBezTo>
                    <a:pt x="50" y="96"/>
                    <a:pt x="50" y="96"/>
                    <a:pt x="50" y="96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9"/>
                    <a:pt x="51" y="111"/>
                    <a:pt x="54" y="111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60" y="113"/>
                    <a:pt x="60" y="113"/>
                    <a:pt x="60" y="113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62" y="111"/>
                    <a:pt x="64" y="109"/>
                    <a:pt x="64" y="107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70" y="95"/>
                    <a:pt x="74" y="93"/>
                    <a:pt x="78" y="91"/>
                  </a:cubicBezTo>
                  <a:cubicBezTo>
                    <a:pt x="79" y="90"/>
                    <a:pt x="79" y="90"/>
                    <a:pt x="79" y="90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8" y="99"/>
                    <a:pt x="91" y="99"/>
                    <a:pt x="92" y="98"/>
                  </a:cubicBezTo>
                  <a:cubicBezTo>
                    <a:pt x="97" y="93"/>
                    <a:pt x="97" y="93"/>
                    <a:pt x="97" y="93"/>
                  </a:cubicBezTo>
                  <a:cubicBezTo>
                    <a:pt x="98" y="91"/>
                    <a:pt x="99" y="89"/>
                    <a:pt x="97" y="88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0" y="79"/>
                    <a:pt x="90" y="79"/>
                    <a:pt x="90" y="79"/>
                  </a:cubicBezTo>
                  <a:cubicBezTo>
                    <a:pt x="93" y="75"/>
                    <a:pt x="95" y="71"/>
                    <a:pt x="96" y="66"/>
                  </a:cubicBezTo>
                  <a:cubicBezTo>
                    <a:pt x="96" y="65"/>
                    <a:pt x="96" y="65"/>
                    <a:pt x="96" y="65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09" y="65"/>
                    <a:pt x="110" y="63"/>
                    <a:pt x="110" y="61"/>
                  </a:cubicBezTo>
                  <a:cubicBezTo>
                    <a:pt x="110" y="54"/>
                    <a:pt x="110" y="54"/>
                    <a:pt x="110" y="54"/>
                  </a:cubicBezTo>
                  <a:cubicBezTo>
                    <a:pt x="110" y="52"/>
                    <a:pt x="109" y="50"/>
                    <a:pt x="106" y="50"/>
                  </a:cubicBezTo>
                  <a:cubicBezTo>
                    <a:pt x="96" y="50"/>
                    <a:pt x="96" y="50"/>
                    <a:pt x="96" y="50"/>
                  </a:cubicBezTo>
                  <a:cubicBezTo>
                    <a:pt x="96" y="49"/>
                    <a:pt x="96" y="49"/>
                    <a:pt x="96" y="49"/>
                  </a:cubicBezTo>
                  <a:cubicBezTo>
                    <a:pt x="95" y="45"/>
                    <a:pt x="93" y="40"/>
                    <a:pt x="90" y="37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7" y="28"/>
                    <a:pt x="97" y="28"/>
                    <a:pt x="97" y="28"/>
                  </a:cubicBezTo>
                  <a:cubicBezTo>
                    <a:pt x="98" y="27"/>
                    <a:pt x="98" y="26"/>
                    <a:pt x="98" y="25"/>
                  </a:cubicBezTo>
                  <a:cubicBezTo>
                    <a:pt x="98" y="24"/>
                    <a:pt x="98" y="23"/>
                    <a:pt x="97" y="22"/>
                  </a:cubicBezTo>
                  <a:cubicBezTo>
                    <a:pt x="92" y="18"/>
                    <a:pt x="92" y="18"/>
                    <a:pt x="92" y="18"/>
                  </a:cubicBezTo>
                  <a:cubicBezTo>
                    <a:pt x="91" y="16"/>
                    <a:pt x="88" y="16"/>
                    <a:pt x="87" y="18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4" y="22"/>
                    <a:pt x="70" y="20"/>
                    <a:pt x="66" y="19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6"/>
                    <a:pt x="63" y="4"/>
                    <a:pt x="60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2" y="4"/>
                    <a:pt x="50" y="6"/>
                    <a:pt x="50" y="8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4" y="20"/>
                    <a:pt x="40" y="22"/>
                    <a:pt x="36" y="24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6"/>
                    <a:pt x="23" y="16"/>
                    <a:pt x="22" y="17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6" y="24"/>
                    <a:pt x="16" y="26"/>
                    <a:pt x="17" y="28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1" y="40"/>
                    <a:pt x="20" y="44"/>
                    <a:pt x="19" y="49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6" y="50"/>
                    <a:pt x="4" y="52"/>
                    <a:pt x="4" y="54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4" y="63"/>
                    <a:pt x="6" y="65"/>
                    <a:pt x="8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9" y="66"/>
                    <a:pt x="19" y="66"/>
                    <a:pt x="19" y="66"/>
                  </a:cubicBezTo>
                  <a:cubicBezTo>
                    <a:pt x="20" y="70"/>
                    <a:pt x="21" y="75"/>
                    <a:pt x="24" y="78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17" y="87"/>
                    <a:pt x="17" y="87"/>
                    <a:pt x="17" y="87"/>
                  </a:cubicBezTo>
                  <a:cubicBezTo>
                    <a:pt x="16" y="88"/>
                    <a:pt x="16" y="89"/>
                    <a:pt x="16" y="90"/>
                  </a:cubicBezTo>
                  <a:cubicBezTo>
                    <a:pt x="16" y="91"/>
                    <a:pt x="16" y="92"/>
                    <a:pt x="17" y="93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23" y="99"/>
                    <a:pt x="26" y="99"/>
                    <a:pt x="27" y="97"/>
                  </a:cubicBezTo>
                  <a:lnTo>
                    <a:pt x="35" y="90"/>
                  </a:lnTo>
                  <a:close/>
                  <a:moveTo>
                    <a:pt x="57" y="78"/>
                  </a:moveTo>
                  <a:cubicBezTo>
                    <a:pt x="46" y="78"/>
                    <a:pt x="37" y="69"/>
                    <a:pt x="37" y="58"/>
                  </a:cubicBezTo>
                  <a:cubicBezTo>
                    <a:pt x="37" y="46"/>
                    <a:pt x="46" y="37"/>
                    <a:pt x="57" y="37"/>
                  </a:cubicBezTo>
                  <a:cubicBezTo>
                    <a:pt x="68" y="37"/>
                    <a:pt x="78" y="46"/>
                    <a:pt x="78" y="58"/>
                  </a:cubicBezTo>
                  <a:cubicBezTo>
                    <a:pt x="78" y="69"/>
                    <a:pt x="68" y="78"/>
                    <a:pt x="57" y="78"/>
                  </a:cubicBezTo>
                  <a:close/>
                  <a:moveTo>
                    <a:pt x="57" y="41"/>
                  </a:moveTo>
                  <a:cubicBezTo>
                    <a:pt x="48" y="41"/>
                    <a:pt x="41" y="49"/>
                    <a:pt x="41" y="58"/>
                  </a:cubicBezTo>
                  <a:cubicBezTo>
                    <a:pt x="41" y="67"/>
                    <a:pt x="48" y="74"/>
                    <a:pt x="57" y="74"/>
                  </a:cubicBezTo>
                  <a:cubicBezTo>
                    <a:pt x="66" y="74"/>
                    <a:pt x="74" y="67"/>
                    <a:pt x="74" y="58"/>
                  </a:cubicBezTo>
                  <a:cubicBezTo>
                    <a:pt x="74" y="49"/>
                    <a:pt x="66" y="41"/>
                    <a:pt x="57" y="41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102"/>
            <p:cNvSpPr>
              <a:spLocks noEditPoints="1"/>
            </p:cNvSpPr>
            <p:nvPr/>
          </p:nvSpPr>
          <p:spPr bwMode="auto">
            <a:xfrm>
              <a:off x="3913188" y="1577658"/>
              <a:ext cx="508000" cy="508000"/>
            </a:xfrm>
            <a:custGeom>
              <a:avLst/>
              <a:gdLst>
                <a:gd name="T0" fmla="*/ 36 w 92"/>
                <a:gd name="T1" fmla="*/ 86 h 92"/>
                <a:gd name="T2" fmla="*/ 24 w 92"/>
                <a:gd name="T3" fmla="*/ 81 h 92"/>
                <a:gd name="T4" fmla="*/ 9 w 92"/>
                <a:gd name="T5" fmla="*/ 72 h 92"/>
                <a:gd name="T6" fmla="*/ 12 w 92"/>
                <a:gd name="T7" fmla="*/ 55 h 92"/>
                <a:gd name="T8" fmla="*/ 0 w 92"/>
                <a:gd name="T9" fmla="*/ 49 h 92"/>
                <a:gd name="T10" fmla="*/ 12 w 92"/>
                <a:gd name="T11" fmla="*/ 37 h 92"/>
                <a:gd name="T12" fmla="*/ 11 w 92"/>
                <a:gd name="T13" fmla="*/ 15 h 92"/>
                <a:gd name="T14" fmla="*/ 29 w 92"/>
                <a:gd name="T15" fmla="*/ 15 h 92"/>
                <a:gd name="T16" fmla="*/ 43 w 92"/>
                <a:gd name="T17" fmla="*/ 0 h 92"/>
                <a:gd name="T18" fmla="*/ 55 w 92"/>
                <a:gd name="T19" fmla="*/ 12 h 92"/>
                <a:gd name="T20" fmla="*/ 77 w 92"/>
                <a:gd name="T21" fmla="*/ 11 h 92"/>
                <a:gd name="T22" fmla="*/ 80 w 92"/>
                <a:gd name="T23" fmla="*/ 25 h 92"/>
                <a:gd name="T24" fmla="*/ 85 w 92"/>
                <a:gd name="T25" fmla="*/ 37 h 92"/>
                <a:gd name="T26" fmla="*/ 85 w 92"/>
                <a:gd name="T27" fmla="*/ 55 h 92"/>
                <a:gd name="T28" fmla="*/ 76 w 92"/>
                <a:gd name="T29" fmla="*/ 63 h 92"/>
                <a:gd name="T30" fmla="*/ 80 w 92"/>
                <a:gd name="T31" fmla="*/ 77 h 92"/>
                <a:gd name="T32" fmla="*/ 63 w 92"/>
                <a:gd name="T33" fmla="*/ 77 h 92"/>
                <a:gd name="T34" fmla="*/ 48 w 92"/>
                <a:gd name="T35" fmla="*/ 92 h 92"/>
                <a:gd name="T36" fmla="*/ 39 w 92"/>
                <a:gd name="T37" fmla="*/ 76 h 92"/>
                <a:gd name="T38" fmla="*/ 43 w 92"/>
                <a:gd name="T39" fmla="*/ 88 h 92"/>
                <a:gd name="T40" fmla="*/ 48 w 92"/>
                <a:gd name="T41" fmla="*/ 88 h 92"/>
                <a:gd name="T42" fmla="*/ 53 w 92"/>
                <a:gd name="T43" fmla="*/ 76 h 92"/>
                <a:gd name="T44" fmla="*/ 70 w 92"/>
                <a:gd name="T45" fmla="*/ 78 h 92"/>
                <a:gd name="T46" fmla="*/ 78 w 92"/>
                <a:gd name="T47" fmla="*/ 72 h 92"/>
                <a:gd name="T48" fmla="*/ 72 w 92"/>
                <a:gd name="T49" fmla="*/ 63 h 92"/>
                <a:gd name="T50" fmla="*/ 85 w 92"/>
                <a:gd name="T51" fmla="*/ 51 h 92"/>
                <a:gd name="T52" fmla="*/ 85 w 92"/>
                <a:gd name="T53" fmla="*/ 41 h 92"/>
                <a:gd name="T54" fmla="*/ 72 w 92"/>
                <a:gd name="T55" fmla="*/ 29 h 92"/>
                <a:gd name="T56" fmla="*/ 78 w 92"/>
                <a:gd name="T57" fmla="*/ 20 h 92"/>
                <a:gd name="T58" fmla="*/ 70 w 92"/>
                <a:gd name="T59" fmla="*/ 14 h 92"/>
                <a:gd name="T60" fmla="*/ 53 w 92"/>
                <a:gd name="T61" fmla="*/ 16 h 92"/>
                <a:gd name="T62" fmla="*/ 48 w 92"/>
                <a:gd name="T63" fmla="*/ 4 h 92"/>
                <a:gd name="T64" fmla="*/ 40 w 92"/>
                <a:gd name="T65" fmla="*/ 15 h 92"/>
                <a:gd name="T66" fmla="*/ 28 w 92"/>
                <a:gd name="T67" fmla="*/ 20 h 92"/>
                <a:gd name="T68" fmla="*/ 14 w 92"/>
                <a:gd name="T69" fmla="*/ 18 h 92"/>
                <a:gd name="T70" fmla="*/ 20 w 92"/>
                <a:gd name="T71" fmla="*/ 29 h 92"/>
                <a:gd name="T72" fmla="*/ 6 w 92"/>
                <a:gd name="T73" fmla="*/ 41 h 92"/>
                <a:gd name="T74" fmla="*/ 4 w 92"/>
                <a:gd name="T75" fmla="*/ 50 h 92"/>
                <a:gd name="T76" fmla="*/ 15 w 92"/>
                <a:gd name="T77" fmla="*/ 53 h 92"/>
                <a:gd name="T78" fmla="*/ 14 w 92"/>
                <a:gd name="T79" fmla="*/ 70 h 92"/>
                <a:gd name="T80" fmla="*/ 18 w 92"/>
                <a:gd name="T81" fmla="*/ 78 h 92"/>
                <a:gd name="T82" fmla="*/ 46 w 92"/>
                <a:gd name="T83" fmla="*/ 63 h 92"/>
                <a:gd name="T84" fmla="*/ 63 w 92"/>
                <a:gd name="T85" fmla="*/ 46 h 92"/>
                <a:gd name="T86" fmla="*/ 33 w 92"/>
                <a:gd name="T87" fmla="*/ 46 h 92"/>
                <a:gd name="T88" fmla="*/ 46 w 92"/>
                <a:gd name="T89" fmla="*/ 33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2" h="92">
                  <a:moveTo>
                    <a:pt x="48" y="92"/>
                  </a:moveTo>
                  <a:cubicBezTo>
                    <a:pt x="43" y="92"/>
                    <a:pt x="43" y="92"/>
                    <a:pt x="43" y="92"/>
                  </a:cubicBezTo>
                  <a:cubicBezTo>
                    <a:pt x="39" y="92"/>
                    <a:pt x="36" y="89"/>
                    <a:pt x="36" y="86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34" y="79"/>
                    <a:pt x="31" y="78"/>
                    <a:pt x="28" y="77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22" y="83"/>
                    <a:pt x="17" y="83"/>
                    <a:pt x="15" y="80"/>
                  </a:cubicBezTo>
                  <a:cubicBezTo>
                    <a:pt x="11" y="77"/>
                    <a:pt x="11" y="77"/>
                    <a:pt x="11" y="77"/>
                  </a:cubicBezTo>
                  <a:cubicBezTo>
                    <a:pt x="10" y="75"/>
                    <a:pt x="9" y="74"/>
                    <a:pt x="9" y="72"/>
                  </a:cubicBezTo>
                  <a:cubicBezTo>
                    <a:pt x="9" y="70"/>
                    <a:pt x="10" y="69"/>
                    <a:pt x="11" y="67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4" y="61"/>
                    <a:pt x="13" y="58"/>
                    <a:pt x="12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4" y="55"/>
                    <a:pt x="3" y="55"/>
                    <a:pt x="2" y="53"/>
                  </a:cubicBezTo>
                  <a:cubicBezTo>
                    <a:pt x="0" y="52"/>
                    <a:pt x="0" y="50"/>
                    <a:pt x="0" y="4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0"/>
                    <a:pt x="3" y="37"/>
                    <a:pt x="6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3" y="34"/>
                    <a:pt x="14" y="31"/>
                    <a:pt x="15" y="29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2"/>
                    <a:pt x="9" y="18"/>
                    <a:pt x="11" y="15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8" y="9"/>
                    <a:pt x="22" y="9"/>
                    <a:pt x="25" y="11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1" y="14"/>
                    <a:pt x="34" y="13"/>
                    <a:pt x="36" y="12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3"/>
                    <a:pt x="39" y="0"/>
                    <a:pt x="43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2" y="0"/>
                    <a:pt x="55" y="3"/>
                    <a:pt x="55" y="7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8" y="13"/>
                    <a:pt x="61" y="14"/>
                    <a:pt x="63" y="15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70" y="9"/>
                    <a:pt x="74" y="9"/>
                    <a:pt x="77" y="11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2" y="17"/>
                    <a:pt x="82" y="18"/>
                    <a:pt x="82" y="20"/>
                  </a:cubicBezTo>
                  <a:cubicBezTo>
                    <a:pt x="82" y="22"/>
                    <a:pt x="82" y="23"/>
                    <a:pt x="80" y="25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8" y="31"/>
                    <a:pt x="79" y="34"/>
                    <a:pt x="80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9" y="37"/>
                    <a:pt x="92" y="40"/>
                    <a:pt x="92" y="43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52"/>
                    <a:pt x="89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79" y="58"/>
                    <a:pt x="78" y="61"/>
                    <a:pt x="76" y="63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82" y="69"/>
                    <a:pt x="82" y="70"/>
                    <a:pt x="82" y="72"/>
                  </a:cubicBezTo>
                  <a:cubicBezTo>
                    <a:pt x="82" y="74"/>
                    <a:pt x="82" y="76"/>
                    <a:pt x="80" y="77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4" y="83"/>
                    <a:pt x="70" y="83"/>
                    <a:pt x="67" y="81"/>
                  </a:cubicBezTo>
                  <a:cubicBezTo>
                    <a:pt x="63" y="77"/>
                    <a:pt x="63" y="77"/>
                    <a:pt x="63" y="77"/>
                  </a:cubicBezTo>
                  <a:cubicBezTo>
                    <a:pt x="61" y="78"/>
                    <a:pt x="58" y="79"/>
                    <a:pt x="55" y="80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5" y="89"/>
                    <a:pt x="52" y="92"/>
                    <a:pt x="48" y="92"/>
                  </a:cubicBezTo>
                  <a:close/>
                  <a:moveTo>
                    <a:pt x="28" y="71"/>
                  </a:moveTo>
                  <a:cubicBezTo>
                    <a:pt x="29" y="72"/>
                    <a:pt x="29" y="72"/>
                    <a:pt x="29" y="72"/>
                  </a:cubicBezTo>
                  <a:cubicBezTo>
                    <a:pt x="32" y="74"/>
                    <a:pt x="35" y="76"/>
                    <a:pt x="39" y="76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0" y="87"/>
                    <a:pt x="42" y="88"/>
                    <a:pt x="43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8" y="90"/>
                    <a:pt x="48" y="90"/>
                    <a:pt x="48" y="90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50" y="88"/>
                    <a:pt x="51" y="87"/>
                    <a:pt x="51" y="86"/>
                  </a:cubicBezTo>
                  <a:cubicBezTo>
                    <a:pt x="51" y="77"/>
                    <a:pt x="51" y="77"/>
                    <a:pt x="51" y="77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56" y="76"/>
                    <a:pt x="59" y="74"/>
                    <a:pt x="62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1" y="79"/>
                    <a:pt x="73" y="79"/>
                    <a:pt x="74" y="78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8" y="74"/>
                    <a:pt x="78" y="73"/>
                    <a:pt x="78" y="72"/>
                  </a:cubicBezTo>
                  <a:cubicBezTo>
                    <a:pt x="78" y="71"/>
                    <a:pt x="78" y="71"/>
                    <a:pt x="77" y="70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4" y="60"/>
                    <a:pt x="75" y="56"/>
                    <a:pt x="76" y="53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85" y="51"/>
                    <a:pt x="85" y="51"/>
                    <a:pt x="85" y="51"/>
                  </a:cubicBezTo>
                  <a:cubicBezTo>
                    <a:pt x="87" y="51"/>
                    <a:pt x="88" y="50"/>
                    <a:pt x="88" y="49"/>
                  </a:cubicBezTo>
                  <a:cubicBezTo>
                    <a:pt x="88" y="43"/>
                    <a:pt x="88" y="43"/>
                    <a:pt x="88" y="43"/>
                  </a:cubicBezTo>
                  <a:cubicBezTo>
                    <a:pt x="88" y="42"/>
                    <a:pt x="87" y="41"/>
                    <a:pt x="85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5" y="36"/>
                    <a:pt x="74" y="32"/>
                    <a:pt x="72" y="29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8" y="21"/>
                    <a:pt x="78" y="21"/>
                    <a:pt x="78" y="20"/>
                  </a:cubicBezTo>
                  <a:cubicBezTo>
                    <a:pt x="78" y="19"/>
                    <a:pt x="78" y="19"/>
                    <a:pt x="78" y="18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3" y="13"/>
                    <a:pt x="71" y="13"/>
                    <a:pt x="70" y="14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59" y="18"/>
                    <a:pt x="56" y="16"/>
                    <a:pt x="53" y="1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5"/>
                    <a:pt x="50" y="4"/>
                    <a:pt x="48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0" y="5"/>
                    <a:pt x="40" y="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6" y="16"/>
                    <a:pt x="32" y="18"/>
                    <a:pt x="29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3"/>
                    <a:pt x="19" y="13"/>
                    <a:pt x="18" y="14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9"/>
                    <a:pt x="13" y="21"/>
                    <a:pt x="14" y="22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18" y="32"/>
                    <a:pt x="16" y="36"/>
                    <a:pt x="15" y="39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1"/>
                    <a:pt x="4" y="42"/>
                    <a:pt x="4" y="43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49"/>
                    <a:pt x="4" y="50"/>
                    <a:pt x="4" y="50"/>
                  </a:cubicBezTo>
                  <a:cubicBezTo>
                    <a:pt x="5" y="51"/>
                    <a:pt x="6" y="51"/>
                    <a:pt x="6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6" y="56"/>
                    <a:pt x="17" y="60"/>
                    <a:pt x="19" y="63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3" y="71"/>
                    <a:pt x="13" y="71"/>
                    <a:pt x="13" y="72"/>
                  </a:cubicBezTo>
                  <a:cubicBezTo>
                    <a:pt x="13" y="73"/>
                    <a:pt x="13" y="73"/>
                    <a:pt x="14" y="74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9" y="79"/>
                    <a:pt x="21" y="79"/>
                    <a:pt x="21" y="78"/>
                  </a:cubicBezTo>
                  <a:lnTo>
                    <a:pt x="28" y="71"/>
                  </a:lnTo>
                  <a:close/>
                  <a:moveTo>
                    <a:pt x="46" y="63"/>
                  </a:moveTo>
                  <a:cubicBezTo>
                    <a:pt x="37" y="63"/>
                    <a:pt x="29" y="55"/>
                    <a:pt x="29" y="46"/>
                  </a:cubicBezTo>
                  <a:cubicBezTo>
                    <a:pt x="29" y="37"/>
                    <a:pt x="37" y="29"/>
                    <a:pt x="46" y="29"/>
                  </a:cubicBezTo>
                  <a:cubicBezTo>
                    <a:pt x="55" y="29"/>
                    <a:pt x="63" y="37"/>
                    <a:pt x="63" y="46"/>
                  </a:cubicBezTo>
                  <a:cubicBezTo>
                    <a:pt x="63" y="55"/>
                    <a:pt x="55" y="63"/>
                    <a:pt x="46" y="63"/>
                  </a:cubicBezTo>
                  <a:close/>
                  <a:moveTo>
                    <a:pt x="46" y="33"/>
                  </a:moveTo>
                  <a:cubicBezTo>
                    <a:pt x="39" y="33"/>
                    <a:pt x="33" y="39"/>
                    <a:pt x="33" y="46"/>
                  </a:cubicBezTo>
                  <a:cubicBezTo>
                    <a:pt x="33" y="53"/>
                    <a:pt x="39" y="59"/>
                    <a:pt x="46" y="59"/>
                  </a:cubicBezTo>
                  <a:cubicBezTo>
                    <a:pt x="53" y="59"/>
                    <a:pt x="59" y="53"/>
                    <a:pt x="59" y="46"/>
                  </a:cubicBezTo>
                  <a:cubicBezTo>
                    <a:pt x="59" y="39"/>
                    <a:pt x="53" y="33"/>
                    <a:pt x="46" y="33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103"/>
            <p:cNvSpPr/>
            <p:nvPr/>
          </p:nvSpPr>
          <p:spPr bwMode="auto">
            <a:xfrm>
              <a:off x="4668838" y="2190433"/>
              <a:ext cx="122237" cy="104775"/>
            </a:xfrm>
            <a:custGeom>
              <a:avLst/>
              <a:gdLst>
                <a:gd name="T0" fmla="*/ 2 w 22"/>
                <a:gd name="T1" fmla="*/ 19 h 19"/>
                <a:gd name="T2" fmla="*/ 0 w 22"/>
                <a:gd name="T3" fmla="*/ 17 h 19"/>
                <a:gd name="T4" fmla="*/ 2 w 22"/>
                <a:gd name="T5" fmla="*/ 15 h 19"/>
                <a:gd name="T6" fmla="*/ 18 w 22"/>
                <a:gd name="T7" fmla="*/ 2 h 19"/>
                <a:gd name="T8" fmla="*/ 20 w 22"/>
                <a:gd name="T9" fmla="*/ 1 h 19"/>
                <a:gd name="T10" fmla="*/ 21 w 22"/>
                <a:gd name="T11" fmla="*/ 4 h 19"/>
                <a:gd name="T12" fmla="*/ 3 w 22"/>
                <a:gd name="T13" fmla="*/ 18 h 19"/>
                <a:gd name="T14" fmla="*/ 2 w 22"/>
                <a:gd name="T1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9">
                  <a:moveTo>
                    <a:pt x="2" y="19"/>
                  </a:moveTo>
                  <a:cubicBezTo>
                    <a:pt x="1" y="19"/>
                    <a:pt x="1" y="18"/>
                    <a:pt x="0" y="17"/>
                  </a:cubicBezTo>
                  <a:cubicBezTo>
                    <a:pt x="0" y="16"/>
                    <a:pt x="1" y="15"/>
                    <a:pt x="2" y="15"/>
                  </a:cubicBezTo>
                  <a:cubicBezTo>
                    <a:pt x="8" y="13"/>
                    <a:pt x="14" y="8"/>
                    <a:pt x="18" y="2"/>
                  </a:cubicBezTo>
                  <a:cubicBezTo>
                    <a:pt x="18" y="1"/>
                    <a:pt x="19" y="0"/>
                    <a:pt x="20" y="1"/>
                  </a:cubicBezTo>
                  <a:cubicBezTo>
                    <a:pt x="21" y="1"/>
                    <a:pt x="22" y="3"/>
                    <a:pt x="21" y="4"/>
                  </a:cubicBezTo>
                  <a:cubicBezTo>
                    <a:pt x="17" y="11"/>
                    <a:pt x="11" y="16"/>
                    <a:pt x="3" y="18"/>
                  </a:cubicBezTo>
                  <a:cubicBezTo>
                    <a:pt x="3" y="18"/>
                    <a:pt x="2" y="19"/>
                    <a:pt x="2" y="19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104"/>
            <p:cNvSpPr/>
            <p:nvPr/>
          </p:nvSpPr>
          <p:spPr bwMode="auto">
            <a:xfrm>
              <a:off x="4184650" y="1882458"/>
              <a:ext cx="98425" cy="82550"/>
            </a:xfrm>
            <a:custGeom>
              <a:avLst/>
              <a:gdLst>
                <a:gd name="T0" fmla="*/ 2 w 18"/>
                <a:gd name="T1" fmla="*/ 15 h 15"/>
                <a:gd name="T2" fmla="*/ 0 w 18"/>
                <a:gd name="T3" fmla="*/ 14 h 15"/>
                <a:gd name="T4" fmla="*/ 2 w 18"/>
                <a:gd name="T5" fmla="*/ 12 h 15"/>
                <a:gd name="T6" fmla="*/ 14 w 18"/>
                <a:gd name="T7" fmla="*/ 2 h 15"/>
                <a:gd name="T8" fmla="*/ 17 w 18"/>
                <a:gd name="T9" fmla="*/ 1 h 15"/>
                <a:gd name="T10" fmla="*/ 17 w 18"/>
                <a:gd name="T11" fmla="*/ 4 h 15"/>
                <a:gd name="T12" fmla="*/ 3 w 18"/>
                <a:gd name="T13" fmla="*/ 15 h 15"/>
                <a:gd name="T14" fmla="*/ 2 w 18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5">
                  <a:moveTo>
                    <a:pt x="2" y="15"/>
                  </a:moveTo>
                  <a:cubicBezTo>
                    <a:pt x="1" y="15"/>
                    <a:pt x="1" y="15"/>
                    <a:pt x="0" y="14"/>
                  </a:cubicBezTo>
                  <a:cubicBezTo>
                    <a:pt x="0" y="13"/>
                    <a:pt x="1" y="12"/>
                    <a:pt x="2" y="12"/>
                  </a:cubicBezTo>
                  <a:cubicBezTo>
                    <a:pt x="7" y="10"/>
                    <a:pt x="11" y="6"/>
                    <a:pt x="14" y="2"/>
                  </a:cubicBezTo>
                  <a:cubicBezTo>
                    <a:pt x="14" y="1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4" y="9"/>
                    <a:pt x="9" y="14"/>
                    <a:pt x="3" y="15"/>
                  </a:cubicBezTo>
                  <a:cubicBezTo>
                    <a:pt x="3" y="15"/>
                    <a:pt x="2" y="15"/>
                    <a:pt x="2" y="15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105"/>
            <p:cNvSpPr/>
            <p:nvPr/>
          </p:nvSpPr>
          <p:spPr bwMode="auto">
            <a:xfrm>
              <a:off x="4470400" y="1958658"/>
              <a:ext cx="138112" cy="127000"/>
            </a:xfrm>
            <a:custGeom>
              <a:avLst/>
              <a:gdLst>
                <a:gd name="T0" fmla="*/ 3 w 25"/>
                <a:gd name="T1" fmla="*/ 23 h 23"/>
                <a:gd name="T2" fmla="*/ 2 w 25"/>
                <a:gd name="T3" fmla="*/ 23 h 23"/>
                <a:gd name="T4" fmla="*/ 1 w 25"/>
                <a:gd name="T5" fmla="*/ 20 h 23"/>
                <a:gd name="T6" fmla="*/ 22 w 25"/>
                <a:gd name="T7" fmla="*/ 0 h 23"/>
                <a:gd name="T8" fmla="*/ 25 w 25"/>
                <a:gd name="T9" fmla="*/ 2 h 23"/>
                <a:gd name="T10" fmla="*/ 23 w 25"/>
                <a:gd name="T11" fmla="*/ 4 h 23"/>
                <a:gd name="T12" fmla="*/ 4 w 25"/>
                <a:gd name="T13" fmla="*/ 21 h 23"/>
                <a:gd name="T14" fmla="*/ 3 w 25"/>
                <a:gd name="T1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23">
                  <a:moveTo>
                    <a:pt x="3" y="23"/>
                  </a:moveTo>
                  <a:cubicBezTo>
                    <a:pt x="2" y="23"/>
                    <a:pt x="2" y="23"/>
                    <a:pt x="2" y="23"/>
                  </a:cubicBezTo>
                  <a:cubicBezTo>
                    <a:pt x="1" y="22"/>
                    <a:pt x="0" y="21"/>
                    <a:pt x="1" y="20"/>
                  </a:cubicBezTo>
                  <a:cubicBezTo>
                    <a:pt x="4" y="10"/>
                    <a:pt x="12" y="3"/>
                    <a:pt x="22" y="0"/>
                  </a:cubicBezTo>
                  <a:cubicBezTo>
                    <a:pt x="23" y="0"/>
                    <a:pt x="25" y="1"/>
                    <a:pt x="25" y="2"/>
                  </a:cubicBezTo>
                  <a:cubicBezTo>
                    <a:pt x="25" y="3"/>
                    <a:pt x="24" y="4"/>
                    <a:pt x="23" y="4"/>
                  </a:cubicBezTo>
                  <a:cubicBezTo>
                    <a:pt x="15" y="6"/>
                    <a:pt x="7" y="13"/>
                    <a:pt x="4" y="21"/>
                  </a:cubicBezTo>
                  <a:cubicBezTo>
                    <a:pt x="4" y="22"/>
                    <a:pt x="3" y="23"/>
                    <a:pt x="3" y="23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106"/>
            <p:cNvSpPr/>
            <p:nvPr/>
          </p:nvSpPr>
          <p:spPr bwMode="auto">
            <a:xfrm>
              <a:off x="4029075" y="1693545"/>
              <a:ext cx="122237" cy="111125"/>
            </a:xfrm>
            <a:custGeom>
              <a:avLst/>
              <a:gdLst>
                <a:gd name="T0" fmla="*/ 3 w 22"/>
                <a:gd name="T1" fmla="*/ 20 h 20"/>
                <a:gd name="T2" fmla="*/ 2 w 22"/>
                <a:gd name="T3" fmla="*/ 20 h 20"/>
                <a:gd name="T4" fmla="*/ 1 w 22"/>
                <a:gd name="T5" fmla="*/ 17 h 20"/>
                <a:gd name="T6" fmla="*/ 19 w 22"/>
                <a:gd name="T7" fmla="*/ 0 h 20"/>
                <a:gd name="T8" fmla="*/ 22 w 22"/>
                <a:gd name="T9" fmla="*/ 2 h 20"/>
                <a:gd name="T10" fmla="*/ 20 w 22"/>
                <a:gd name="T11" fmla="*/ 4 h 20"/>
                <a:gd name="T12" fmla="*/ 4 w 22"/>
                <a:gd name="T13" fmla="*/ 19 h 20"/>
                <a:gd name="T14" fmla="*/ 3 w 22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0">
                  <a:moveTo>
                    <a:pt x="3" y="20"/>
                  </a:move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0" y="18"/>
                    <a:pt x="1" y="17"/>
                  </a:cubicBezTo>
                  <a:cubicBezTo>
                    <a:pt x="4" y="9"/>
                    <a:pt x="11" y="3"/>
                    <a:pt x="19" y="0"/>
                  </a:cubicBezTo>
                  <a:cubicBezTo>
                    <a:pt x="21" y="0"/>
                    <a:pt x="22" y="1"/>
                    <a:pt x="22" y="2"/>
                  </a:cubicBezTo>
                  <a:cubicBezTo>
                    <a:pt x="22" y="3"/>
                    <a:pt x="21" y="4"/>
                    <a:pt x="20" y="4"/>
                  </a:cubicBezTo>
                  <a:cubicBezTo>
                    <a:pt x="13" y="6"/>
                    <a:pt x="7" y="12"/>
                    <a:pt x="4" y="19"/>
                  </a:cubicBezTo>
                  <a:cubicBezTo>
                    <a:pt x="4" y="20"/>
                    <a:pt x="3" y="20"/>
                    <a:pt x="3" y="20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7" name="组合 36"/>
          <p:cNvGrpSpPr/>
          <p:nvPr/>
        </p:nvGrpSpPr>
        <p:grpSpPr>
          <a:xfrm>
            <a:off x="7258102" y="1267568"/>
            <a:ext cx="350914" cy="92791"/>
            <a:chOff x="4421188" y="1661795"/>
            <a:chExt cx="330199" cy="87313"/>
          </a:xfrm>
        </p:grpSpPr>
        <p:sp>
          <p:nvSpPr>
            <p:cNvPr id="139" name="Freeform 107"/>
            <p:cNvSpPr/>
            <p:nvPr/>
          </p:nvSpPr>
          <p:spPr bwMode="auto">
            <a:xfrm>
              <a:off x="4421188" y="1661795"/>
              <a:ext cx="198437" cy="20638"/>
            </a:xfrm>
            <a:custGeom>
              <a:avLst/>
              <a:gdLst>
                <a:gd name="T0" fmla="*/ 34 w 36"/>
                <a:gd name="T1" fmla="*/ 4 h 4"/>
                <a:gd name="T2" fmla="*/ 2 w 36"/>
                <a:gd name="T3" fmla="*/ 4 h 4"/>
                <a:gd name="T4" fmla="*/ 0 w 36"/>
                <a:gd name="T5" fmla="*/ 2 h 4"/>
                <a:gd name="T6" fmla="*/ 2 w 36"/>
                <a:gd name="T7" fmla="*/ 0 h 4"/>
                <a:gd name="T8" fmla="*/ 34 w 36"/>
                <a:gd name="T9" fmla="*/ 0 h 4"/>
                <a:gd name="T10" fmla="*/ 36 w 36"/>
                <a:gd name="T11" fmla="*/ 2 h 4"/>
                <a:gd name="T12" fmla="*/ 34 w 3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">
                  <a:moveTo>
                    <a:pt x="3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5" y="0"/>
                    <a:pt x="36" y="1"/>
                    <a:pt x="36" y="2"/>
                  </a:cubicBezTo>
                  <a:cubicBezTo>
                    <a:pt x="36" y="3"/>
                    <a:pt x="35" y="4"/>
                    <a:pt x="34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108"/>
            <p:cNvSpPr/>
            <p:nvPr/>
          </p:nvSpPr>
          <p:spPr bwMode="auto">
            <a:xfrm>
              <a:off x="4510088" y="1726883"/>
              <a:ext cx="198437" cy="22225"/>
            </a:xfrm>
            <a:custGeom>
              <a:avLst/>
              <a:gdLst>
                <a:gd name="T0" fmla="*/ 34 w 36"/>
                <a:gd name="T1" fmla="*/ 4 h 4"/>
                <a:gd name="T2" fmla="*/ 2 w 36"/>
                <a:gd name="T3" fmla="*/ 4 h 4"/>
                <a:gd name="T4" fmla="*/ 0 w 36"/>
                <a:gd name="T5" fmla="*/ 2 h 4"/>
                <a:gd name="T6" fmla="*/ 2 w 36"/>
                <a:gd name="T7" fmla="*/ 0 h 4"/>
                <a:gd name="T8" fmla="*/ 34 w 36"/>
                <a:gd name="T9" fmla="*/ 0 h 4"/>
                <a:gd name="T10" fmla="*/ 36 w 36"/>
                <a:gd name="T11" fmla="*/ 2 h 4"/>
                <a:gd name="T12" fmla="*/ 34 w 3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">
                  <a:moveTo>
                    <a:pt x="3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5" y="0"/>
                    <a:pt x="36" y="1"/>
                    <a:pt x="36" y="2"/>
                  </a:cubicBezTo>
                  <a:cubicBezTo>
                    <a:pt x="36" y="3"/>
                    <a:pt x="35" y="4"/>
                    <a:pt x="34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109"/>
            <p:cNvSpPr/>
            <p:nvPr/>
          </p:nvSpPr>
          <p:spPr bwMode="auto">
            <a:xfrm>
              <a:off x="4641850" y="1661795"/>
              <a:ext cx="109537" cy="20638"/>
            </a:xfrm>
            <a:custGeom>
              <a:avLst/>
              <a:gdLst>
                <a:gd name="T0" fmla="*/ 18 w 20"/>
                <a:gd name="T1" fmla="*/ 4 h 4"/>
                <a:gd name="T2" fmla="*/ 2 w 20"/>
                <a:gd name="T3" fmla="*/ 4 h 4"/>
                <a:gd name="T4" fmla="*/ 0 w 20"/>
                <a:gd name="T5" fmla="*/ 2 h 4"/>
                <a:gd name="T6" fmla="*/ 2 w 20"/>
                <a:gd name="T7" fmla="*/ 0 h 4"/>
                <a:gd name="T8" fmla="*/ 18 w 20"/>
                <a:gd name="T9" fmla="*/ 0 h 4"/>
                <a:gd name="T10" fmla="*/ 20 w 20"/>
                <a:gd name="T11" fmla="*/ 2 h 4"/>
                <a:gd name="T12" fmla="*/ 18 w 20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">
                  <a:moveTo>
                    <a:pt x="1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3"/>
                    <a:pt x="19" y="4"/>
                    <a:pt x="18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8" name="组合 37"/>
          <p:cNvGrpSpPr/>
          <p:nvPr/>
        </p:nvGrpSpPr>
        <p:grpSpPr>
          <a:xfrm>
            <a:off x="5935680" y="658718"/>
            <a:ext cx="352601" cy="94477"/>
            <a:chOff x="3979863" y="2190433"/>
            <a:chExt cx="331787" cy="88900"/>
          </a:xfrm>
        </p:grpSpPr>
        <p:sp>
          <p:nvSpPr>
            <p:cNvPr id="136" name="Freeform 110"/>
            <p:cNvSpPr/>
            <p:nvPr/>
          </p:nvSpPr>
          <p:spPr bwMode="auto">
            <a:xfrm>
              <a:off x="3979863" y="2190433"/>
              <a:ext cx="198437" cy="22225"/>
            </a:xfrm>
            <a:custGeom>
              <a:avLst/>
              <a:gdLst>
                <a:gd name="T0" fmla="*/ 34 w 36"/>
                <a:gd name="T1" fmla="*/ 4 h 4"/>
                <a:gd name="T2" fmla="*/ 2 w 36"/>
                <a:gd name="T3" fmla="*/ 4 h 4"/>
                <a:gd name="T4" fmla="*/ 0 w 36"/>
                <a:gd name="T5" fmla="*/ 2 h 4"/>
                <a:gd name="T6" fmla="*/ 2 w 36"/>
                <a:gd name="T7" fmla="*/ 0 h 4"/>
                <a:gd name="T8" fmla="*/ 34 w 36"/>
                <a:gd name="T9" fmla="*/ 0 h 4"/>
                <a:gd name="T10" fmla="*/ 36 w 36"/>
                <a:gd name="T11" fmla="*/ 2 h 4"/>
                <a:gd name="T12" fmla="*/ 34 w 3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">
                  <a:moveTo>
                    <a:pt x="3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5" y="0"/>
                    <a:pt x="36" y="1"/>
                    <a:pt x="36" y="2"/>
                  </a:cubicBezTo>
                  <a:cubicBezTo>
                    <a:pt x="36" y="3"/>
                    <a:pt x="35" y="4"/>
                    <a:pt x="34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111"/>
            <p:cNvSpPr/>
            <p:nvPr/>
          </p:nvSpPr>
          <p:spPr bwMode="auto">
            <a:xfrm>
              <a:off x="4068763" y="2257108"/>
              <a:ext cx="198437" cy="22225"/>
            </a:xfrm>
            <a:custGeom>
              <a:avLst/>
              <a:gdLst>
                <a:gd name="T0" fmla="*/ 34 w 36"/>
                <a:gd name="T1" fmla="*/ 4 h 4"/>
                <a:gd name="T2" fmla="*/ 2 w 36"/>
                <a:gd name="T3" fmla="*/ 4 h 4"/>
                <a:gd name="T4" fmla="*/ 0 w 36"/>
                <a:gd name="T5" fmla="*/ 2 h 4"/>
                <a:gd name="T6" fmla="*/ 2 w 36"/>
                <a:gd name="T7" fmla="*/ 0 h 4"/>
                <a:gd name="T8" fmla="*/ 34 w 36"/>
                <a:gd name="T9" fmla="*/ 0 h 4"/>
                <a:gd name="T10" fmla="*/ 36 w 36"/>
                <a:gd name="T11" fmla="*/ 2 h 4"/>
                <a:gd name="T12" fmla="*/ 34 w 3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">
                  <a:moveTo>
                    <a:pt x="3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5" y="0"/>
                    <a:pt x="36" y="1"/>
                    <a:pt x="36" y="2"/>
                  </a:cubicBezTo>
                  <a:cubicBezTo>
                    <a:pt x="36" y="3"/>
                    <a:pt x="35" y="4"/>
                    <a:pt x="34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112"/>
            <p:cNvSpPr/>
            <p:nvPr/>
          </p:nvSpPr>
          <p:spPr bwMode="auto">
            <a:xfrm>
              <a:off x="4200525" y="2190433"/>
              <a:ext cx="111125" cy="22225"/>
            </a:xfrm>
            <a:custGeom>
              <a:avLst/>
              <a:gdLst>
                <a:gd name="T0" fmla="*/ 18 w 20"/>
                <a:gd name="T1" fmla="*/ 4 h 4"/>
                <a:gd name="T2" fmla="*/ 2 w 20"/>
                <a:gd name="T3" fmla="*/ 4 h 4"/>
                <a:gd name="T4" fmla="*/ 0 w 20"/>
                <a:gd name="T5" fmla="*/ 2 h 4"/>
                <a:gd name="T6" fmla="*/ 2 w 20"/>
                <a:gd name="T7" fmla="*/ 0 h 4"/>
                <a:gd name="T8" fmla="*/ 18 w 20"/>
                <a:gd name="T9" fmla="*/ 0 h 4"/>
                <a:gd name="T10" fmla="*/ 20 w 20"/>
                <a:gd name="T11" fmla="*/ 2 h 4"/>
                <a:gd name="T12" fmla="*/ 18 w 20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">
                  <a:moveTo>
                    <a:pt x="1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3"/>
                    <a:pt x="19" y="4"/>
                    <a:pt x="18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9" name="组合 38"/>
          <p:cNvGrpSpPr/>
          <p:nvPr/>
        </p:nvGrpSpPr>
        <p:grpSpPr>
          <a:xfrm>
            <a:off x="6672535" y="3512462"/>
            <a:ext cx="573302" cy="804741"/>
            <a:chOff x="3770313" y="3261995"/>
            <a:chExt cx="601662" cy="844550"/>
          </a:xfrm>
        </p:grpSpPr>
        <p:sp>
          <p:nvSpPr>
            <p:cNvPr id="130" name="Freeform 113"/>
            <p:cNvSpPr/>
            <p:nvPr/>
          </p:nvSpPr>
          <p:spPr bwMode="auto">
            <a:xfrm>
              <a:off x="3979863" y="4017645"/>
              <a:ext cx="182562" cy="88900"/>
            </a:xfrm>
            <a:custGeom>
              <a:avLst/>
              <a:gdLst>
                <a:gd name="T0" fmla="*/ 115 w 115"/>
                <a:gd name="T1" fmla="*/ 56 h 56"/>
                <a:gd name="T2" fmla="*/ 0 w 115"/>
                <a:gd name="T3" fmla="*/ 56 h 56"/>
                <a:gd name="T4" fmla="*/ 0 w 115"/>
                <a:gd name="T5" fmla="*/ 0 h 56"/>
                <a:gd name="T6" fmla="*/ 14 w 115"/>
                <a:gd name="T7" fmla="*/ 0 h 56"/>
                <a:gd name="T8" fmla="*/ 14 w 115"/>
                <a:gd name="T9" fmla="*/ 42 h 56"/>
                <a:gd name="T10" fmla="*/ 101 w 115"/>
                <a:gd name="T11" fmla="*/ 42 h 56"/>
                <a:gd name="T12" fmla="*/ 101 w 115"/>
                <a:gd name="T13" fmla="*/ 4 h 56"/>
                <a:gd name="T14" fmla="*/ 115 w 115"/>
                <a:gd name="T15" fmla="*/ 4 h 56"/>
                <a:gd name="T16" fmla="*/ 115 w 115"/>
                <a:gd name="T1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5" h="56">
                  <a:moveTo>
                    <a:pt x="115" y="56"/>
                  </a:moveTo>
                  <a:lnTo>
                    <a:pt x="0" y="56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42"/>
                  </a:lnTo>
                  <a:lnTo>
                    <a:pt x="101" y="42"/>
                  </a:lnTo>
                  <a:lnTo>
                    <a:pt x="101" y="4"/>
                  </a:lnTo>
                  <a:lnTo>
                    <a:pt x="115" y="4"/>
                  </a:lnTo>
                  <a:lnTo>
                    <a:pt x="115" y="56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114"/>
            <p:cNvSpPr/>
            <p:nvPr/>
          </p:nvSpPr>
          <p:spPr bwMode="auto">
            <a:xfrm>
              <a:off x="3770313" y="3261995"/>
              <a:ext cx="601662" cy="617538"/>
            </a:xfrm>
            <a:custGeom>
              <a:avLst/>
              <a:gdLst>
                <a:gd name="T0" fmla="*/ 78 w 109"/>
                <a:gd name="T1" fmla="*/ 112 h 112"/>
                <a:gd name="T2" fmla="*/ 74 w 109"/>
                <a:gd name="T3" fmla="*/ 112 h 112"/>
                <a:gd name="T4" fmla="*/ 74 w 109"/>
                <a:gd name="T5" fmla="*/ 101 h 112"/>
                <a:gd name="T6" fmla="*/ 75 w 109"/>
                <a:gd name="T7" fmla="*/ 101 h 112"/>
                <a:gd name="T8" fmla="*/ 105 w 109"/>
                <a:gd name="T9" fmla="*/ 55 h 112"/>
                <a:gd name="T10" fmla="*/ 54 w 109"/>
                <a:gd name="T11" fmla="*/ 4 h 112"/>
                <a:gd name="T12" fmla="*/ 4 w 109"/>
                <a:gd name="T13" fmla="*/ 55 h 112"/>
                <a:gd name="T14" fmla="*/ 33 w 109"/>
                <a:gd name="T15" fmla="*/ 101 h 112"/>
                <a:gd name="T16" fmla="*/ 35 w 109"/>
                <a:gd name="T17" fmla="*/ 101 h 112"/>
                <a:gd name="T18" fmla="*/ 35 w 109"/>
                <a:gd name="T19" fmla="*/ 112 h 112"/>
                <a:gd name="T20" fmla="*/ 31 w 109"/>
                <a:gd name="T21" fmla="*/ 112 h 112"/>
                <a:gd name="T22" fmla="*/ 31 w 109"/>
                <a:gd name="T23" fmla="*/ 104 h 112"/>
                <a:gd name="T24" fmla="*/ 0 w 109"/>
                <a:gd name="T25" fmla="*/ 55 h 112"/>
                <a:gd name="T26" fmla="*/ 54 w 109"/>
                <a:gd name="T27" fmla="*/ 0 h 112"/>
                <a:gd name="T28" fmla="*/ 109 w 109"/>
                <a:gd name="T29" fmla="*/ 55 h 112"/>
                <a:gd name="T30" fmla="*/ 78 w 109"/>
                <a:gd name="T31" fmla="*/ 104 h 112"/>
                <a:gd name="T32" fmla="*/ 78 w 109"/>
                <a:gd name="T33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9" h="112">
                  <a:moveTo>
                    <a:pt x="78" y="112"/>
                  </a:moveTo>
                  <a:cubicBezTo>
                    <a:pt x="74" y="112"/>
                    <a:pt x="74" y="112"/>
                    <a:pt x="74" y="112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93" y="92"/>
                    <a:pt x="105" y="74"/>
                    <a:pt x="105" y="55"/>
                  </a:cubicBezTo>
                  <a:cubicBezTo>
                    <a:pt x="105" y="27"/>
                    <a:pt x="82" y="4"/>
                    <a:pt x="54" y="4"/>
                  </a:cubicBezTo>
                  <a:cubicBezTo>
                    <a:pt x="27" y="4"/>
                    <a:pt x="4" y="27"/>
                    <a:pt x="4" y="55"/>
                  </a:cubicBezTo>
                  <a:cubicBezTo>
                    <a:pt x="4" y="74"/>
                    <a:pt x="16" y="92"/>
                    <a:pt x="33" y="101"/>
                  </a:cubicBezTo>
                  <a:cubicBezTo>
                    <a:pt x="35" y="101"/>
                    <a:pt x="35" y="101"/>
                    <a:pt x="35" y="101"/>
                  </a:cubicBezTo>
                  <a:cubicBezTo>
                    <a:pt x="35" y="112"/>
                    <a:pt x="35" y="112"/>
                    <a:pt x="35" y="112"/>
                  </a:cubicBezTo>
                  <a:cubicBezTo>
                    <a:pt x="31" y="112"/>
                    <a:pt x="31" y="112"/>
                    <a:pt x="31" y="112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12" y="95"/>
                    <a:pt x="0" y="75"/>
                    <a:pt x="0" y="55"/>
                  </a:cubicBezTo>
                  <a:cubicBezTo>
                    <a:pt x="0" y="25"/>
                    <a:pt x="24" y="0"/>
                    <a:pt x="54" y="0"/>
                  </a:cubicBezTo>
                  <a:cubicBezTo>
                    <a:pt x="84" y="0"/>
                    <a:pt x="109" y="25"/>
                    <a:pt x="109" y="55"/>
                  </a:cubicBezTo>
                  <a:cubicBezTo>
                    <a:pt x="109" y="75"/>
                    <a:pt x="97" y="95"/>
                    <a:pt x="78" y="104"/>
                  </a:cubicBezTo>
                  <a:lnTo>
                    <a:pt x="78" y="112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115"/>
            <p:cNvSpPr>
              <a:spLocks noEditPoints="1"/>
            </p:cNvSpPr>
            <p:nvPr/>
          </p:nvSpPr>
          <p:spPr bwMode="auto">
            <a:xfrm>
              <a:off x="3935413" y="3868420"/>
              <a:ext cx="265112" cy="160338"/>
            </a:xfrm>
            <a:custGeom>
              <a:avLst/>
              <a:gdLst>
                <a:gd name="T0" fmla="*/ 167 w 167"/>
                <a:gd name="T1" fmla="*/ 101 h 101"/>
                <a:gd name="T2" fmla="*/ 0 w 167"/>
                <a:gd name="T3" fmla="*/ 101 h 101"/>
                <a:gd name="T4" fmla="*/ 0 w 167"/>
                <a:gd name="T5" fmla="*/ 0 h 101"/>
                <a:gd name="T6" fmla="*/ 167 w 167"/>
                <a:gd name="T7" fmla="*/ 0 h 101"/>
                <a:gd name="T8" fmla="*/ 167 w 167"/>
                <a:gd name="T9" fmla="*/ 101 h 101"/>
                <a:gd name="T10" fmla="*/ 14 w 167"/>
                <a:gd name="T11" fmla="*/ 87 h 101"/>
                <a:gd name="T12" fmla="*/ 153 w 167"/>
                <a:gd name="T13" fmla="*/ 87 h 101"/>
                <a:gd name="T14" fmla="*/ 153 w 167"/>
                <a:gd name="T15" fmla="*/ 14 h 101"/>
                <a:gd name="T16" fmla="*/ 14 w 167"/>
                <a:gd name="T17" fmla="*/ 14 h 101"/>
                <a:gd name="T18" fmla="*/ 14 w 167"/>
                <a:gd name="T19" fmla="*/ 8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7" h="101">
                  <a:moveTo>
                    <a:pt x="167" y="101"/>
                  </a:moveTo>
                  <a:lnTo>
                    <a:pt x="0" y="101"/>
                  </a:lnTo>
                  <a:lnTo>
                    <a:pt x="0" y="0"/>
                  </a:lnTo>
                  <a:lnTo>
                    <a:pt x="167" y="0"/>
                  </a:lnTo>
                  <a:lnTo>
                    <a:pt x="167" y="101"/>
                  </a:lnTo>
                  <a:close/>
                  <a:moveTo>
                    <a:pt x="14" y="87"/>
                  </a:moveTo>
                  <a:lnTo>
                    <a:pt x="153" y="87"/>
                  </a:lnTo>
                  <a:lnTo>
                    <a:pt x="153" y="14"/>
                  </a:lnTo>
                  <a:lnTo>
                    <a:pt x="14" y="14"/>
                  </a:lnTo>
                  <a:lnTo>
                    <a:pt x="14" y="87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Rectangle 116"/>
            <p:cNvSpPr>
              <a:spLocks noChangeArrowheads="1"/>
            </p:cNvSpPr>
            <p:nvPr/>
          </p:nvSpPr>
          <p:spPr bwMode="auto">
            <a:xfrm>
              <a:off x="4057650" y="3912870"/>
              <a:ext cx="131762" cy="22225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Rectangle 117"/>
            <p:cNvSpPr>
              <a:spLocks noChangeArrowheads="1"/>
            </p:cNvSpPr>
            <p:nvPr/>
          </p:nvSpPr>
          <p:spPr bwMode="auto">
            <a:xfrm>
              <a:off x="3946525" y="3957320"/>
              <a:ext cx="133350" cy="22225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118"/>
            <p:cNvSpPr/>
            <p:nvPr/>
          </p:nvSpPr>
          <p:spPr bwMode="auto">
            <a:xfrm>
              <a:off x="3848100" y="3339783"/>
              <a:ext cx="153987" cy="165100"/>
            </a:xfrm>
            <a:custGeom>
              <a:avLst/>
              <a:gdLst>
                <a:gd name="T0" fmla="*/ 2 w 28"/>
                <a:gd name="T1" fmla="*/ 30 h 30"/>
                <a:gd name="T2" fmla="*/ 2 w 28"/>
                <a:gd name="T3" fmla="*/ 30 h 30"/>
                <a:gd name="T4" fmla="*/ 0 w 28"/>
                <a:gd name="T5" fmla="*/ 28 h 30"/>
                <a:gd name="T6" fmla="*/ 25 w 28"/>
                <a:gd name="T7" fmla="*/ 1 h 30"/>
                <a:gd name="T8" fmla="*/ 28 w 28"/>
                <a:gd name="T9" fmla="*/ 2 h 30"/>
                <a:gd name="T10" fmla="*/ 27 w 28"/>
                <a:gd name="T11" fmla="*/ 5 h 30"/>
                <a:gd name="T12" fmla="*/ 4 w 28"/>
                <a:gd name="T13" fmla="*/ 29 h 30"/>
                <a:gd name="T14" fmla="*/ 2 w 28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30">
                  <a:moveTo>
                    <a:pt x="2" y="30"/>
                  </a:move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0" y="29"/>
                    <a:pt x="0" y="28"/>
                  </a:cubicBezTo>
                  <a:cubicBezTo>
                    <a:pt x="4" y="16"/>
                    <a:pt x="13" y="5"/>
                    <a:pt x="25" y="1"/>
                  </a:cubicBezTo>
                  <a:cubicBezTo>
                    <a:pt x="26" y="0"/>
                    <a:pt x="28" y="1"/>
                    <a:pt x="28" y="2"/>
                  </a:cubicBezTo>
                  <a:cubicBezTo>
                    <a:pt x="28" y="3"/>
                    <a:pt x="28" y="4"/>
                    <a:pt x="27" y="5"/>
                  </a:cubicBezTo>
                  <a:cubicBezTo>
                    <a:pt x="16" y="9"/>
                    <a:pt x="7" y="18"/>
                    <a:pt x="4" y="29"/>
                  </a:cubicBezTo>
                  <a:cubicBezTo>
                    <a:pt x="4" y="30"/>
                    <a:pt x="3" y="30"/>
                    <a:pt x="2" y="30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40" name="Freeform 122"/>
          <p:cNvSpPr/>
          <p:nvPr/>
        </p:nvSpPr>
        <p:spPr bwMode="auto">
          <a:xfrm>
            <a:off x="7456337" y="3256867"/>
            <a:ext cx="3311758" cy="1678656"/>
          </a:xfrm>
          <a:custGeom>
            <a:avLst/>
            <a:gdLst>
              <a:gd name="T0" fmla="*/ 565 w 565"/>
              <a:gd name="T1" fmla="*/ 9 h 286"/>
              <a:gd name="T2" fmla="*/ 557 w 565"/>
              <a:gd name="T3" fmla="*/ 0 h 286"/>
              <a:gd name="T4" fmla="*/ 9 w 565"/>
              <a:gd name="T5" fmla="*/ 0 h 286"/>
              <a:gd name="T6" fmla="*/ 0 w 565"/>
              <a:gd name="T7" fmla="*/ 9 h 286"/>
              <a:gd name="T8" fmla="*/ 0 w 565"/>
              <a:gd name="T9" fmla="*/ 278 h 286"/>
              <a:gd name="T10" fmla="*/ 9 w 565"/>
              <a:gd name="T11" fmla="*/ 286 h 286"/>
              <a:gd name="T12" fmla="*/ 557 w 565"/>
              <a:gd name="T13" fmla="*/ 286 h 286"/>
              <a:gd name="T14" fmla="*/ 565 w 565"/>
              <a:gd name="T15" fmla="*/ 278 h 286"/>
              <a:gd name="T16" fmla="*/ 565 w 565"/>
              <a:gd name="T17" fmla="*/ 9 h 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65" h="286">
                <a:moveTo>
                  <a:pt x="565" y="9"/>
                </a:moveTo>
                <a:cubicBezTo>
                  <a:pt x="565" y="4"/>
                  <a:pt x="561" y="0"/>
                  <a:pt x="557" y="0"/>
                </a:cubicBez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278"/>
                  <a:pt x="0" y="278"/>
                  <a:pt x="0" y="278"/>
                </a:cubicBezTo>
                <a:cubicBezTo>
                  <a:pt x="0" y="283"/>
                  <a:pt x="4" y="286"/>
                  <a:pt x="9" y="286"/>
                </a:cubicBezTo>
                <a:cubicBezTo>
                  <a:pt x="557" y="286"/>
                  <a:pt x="557" y="286"/>
                  <a:pt x="557" y="286"/>
                </a:cubicBezTo>
                <a:cubicBezTo>
                  <a:pt x="561" y="286"/>
                  <a:pt x="565" y="283"/>
                  <a:pt x="565" y="278"/>
                </a:cubicBezTo>
                <a:lnTo>
                  <a:pt x="565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41" name="组合 40"/>
          <p:cNvGrpSpPr/>
          <p:nvPr/>
        </p:nvGrpSpPr>
        <p:grpSpPr>
          <a:xfrm>
            <a:off x="7444527" y="3245056"/>
            <a:ext cx="3335378" cy="2358554"/>
            <a:chOff x="4410075" y="3001645"/>
            <a:chExt cx="3138487" cy="2219326"/>
          </a:xfrm>
        </p:grpSpPr>
        <p:sp>
          <p:nvSpPr>
            <p:cNvPr id="120" name="Freeform 121"/>
            <p:cNvSpPr>
              <a:spLocks noEditPoints="1"/>
            </p:cNvSpPr>
            <p:nvPr/>
          </p:nvSpPr>
          <p:spPr bwMode="auto">
            <a:xfrm>
              <a:off x="5330825" y="4558983"/>
              <a:ext cx="1296987" cy="661988"/>
            </a:xfrm>
            <a:custGeom>
              <a:avLst/>
              <a:gdLst>
                <a:gd name="T0" fmla="*/ 817 w 817"/>
                <a:gd name="T1" fmla="*/ 417 h 417"/>
                <a:gd name="T2" fmla="*/ 0 w 817"/>
                <a:gd name="T3" fmla="*/ 417 h 417"/>
                <a:gd name="T4" fmla="*/ 108 w 817"/>
                <a:gd name="T5" fmla="*/ 0 h 417"/>
                <a:gd name="T6" fmla="*/ 716 w 817"/>
                <a:gd name="T7" fmla="*/ 0 h 417"/>
                <a:gd name="T8" fmla="*/ 817 w 817"/>
                <a:gd name="T9" fmla="*/ 417 h 417"/>
                <a:gd name="T10" fmla="*/ 18 w 817"/>
                <a:gd name="T11" fmla="*/ 403 h 417"/>
                <a:gd name="T12" fmla="*/ 799 w 817"/>
                <a:gd name="T13" fmla="*/ 403 h 417"/>
                <a:gd name="T14" fmla="*/ 705 w 817"/>
                <a:gd name="T15" fmla="*/ 14 h 417"/>
                <a:gd name="T16" fmla="*/ 118 w 817"/>
                <a:gd name="T17" fmla="*/ 14 h 417"/>
                <a:gd name="T18" fmla="*/ 18 w 817"/>
                <a:gd name="T19" fmla="*/ 403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17" h="417">
                  <a:moveTo>
                    <a:pt x="817" y="417"/>
                  </a:moveTo>
                  <a:lnTo>
                    <a:pt x="0" y="417"/>
                  </a:lnTo>
                  <a:lnTo>
                    <a:pt x="108" y="0"/>
                  </a:lnTo>
                  <a:lnTo>
                    <a:pt x="716" y="0"/>
                  </a:lnTo>
                  <a:lnTo>
                    <a:pt x="817" y="417"/>
                  </a:lnTo>
                  <a:close/>
                  <a:moveTo>
                    <a:pt x="18" y="403"/>
                  </a:moveTo>
                  <a:lnTo>
                    <a:pt x="799" y="403"/>
                  </a:lnTo>
                  <a:lnTo>
                    <a:pt x="705" y="14"/>
                  </a:lnTo>
                  <a:lnTo>
                    <a:pt x="118" y="14"/>
                  </a:lnTo>
                  <a:lnTo>
                    <a:pt x="18" y="403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123"/>
            <p:cNvSpPr>
              <a:spLocks noEditPoints="1"/>
            </p:cNvSpPr>
            <p:nvPr/>
          </p:nvSpPr>
          <p:spPr bwMode="auto">
            <a:xfrm>
              <a:off x="4410075" y="3001645"/>
              <a:ext cx="3138487" cy="1601788"/>
            </a:xfrm>
            <a:custGeom>
              <a:avLst/>
              <a:gdLst>
                <a:gd name="T0" fmla="*/ 559 w 569"/>
                <a:gd name="T1" fmla="*/ 290 h 290"/>
                <a:gd name="T2" fmla="*/ 11 w 569"/>
                <a:gd name="T3" fmla="*/ 290 h 290"/>
                <a:gd name="T4" fmla="*/ 0 w 569"/>
                <a:gd name="T5" fmla="*/ 280 h 290"/>
                <a:gd name="T6" fmla="*/ 0 w 569"/>
                <a:gd name="T7" fmla="*/ 11 h 290"/>
                <a:gd name="T8" fmla="*/ 11 w 569"/>
                <a:gd name="T9" fmla="*/ 0 h 290"/>
                <a:gd name="T10" fmla="*/ 559 w 569"/>
                <a:gd name="T11" fmla="*/ 0 h 290"/>
                <a:gd name="T12" fmla="*/ 569 w 569"/>
                <a:gd name="T13" fmla="*/ 11 h 290"/>
                <a:gd name="T14" fmla="*/ 569 w 569"/>
                <a:gd name="T15" fmla="*/ 280 h 290"/>
                <a:gd name="T16" fmla="*/ 559 w 569"/>
                <a:gd name="T17" fmla="*/ 290 h 290"/>
                <a:gd name="T18" fmla="*/ 11 w 569"/>
                <a:gd name="T19" fmla="*/ 4 h 290"/>
                <a:gd name="T20" fmla="*/ 4 w 569"/>
                <a:gd name="T21" fmla="*/ 11 h 290"/>
                <a:gd name="T22" fmla="*/ 4 w 569"/>
                <a:gd name="T23" fmla="*/ 280 h 290"/>
                <a:gd name="T24" fmla="*/ 11 w 569"/>
                <a:gd name="T25" fmla="*/ 286 h 290"/>
                <a:gd name="T26" fmla="*/ 559 w 569"/>
                <a:gd name="T27" fmla="*/ 286 h 290"/>
                <a:gd name="T28" fmla="*/ 565 w 569"/>
                <a:gd name="T29" fmla="*/ 280 h 290"/>
                <a:gd name="T30" fmla="*/ 565 w 569"/>
                <a:gd name="T31" fmla="*/ 11 h 290"/>
                <a:gd name="T32" fmla="*/ 559 w 569"/>
                <a:gd name="T33" fmla="*/ 4 h 290"/>
                <a:gd name="T34" fmla="*/ 11 w 569"/>
                <a:gd name="T35" fmla="*/ 4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69" h="290">
                  <a:moveTo>
                    <a:pt x="559" y="290"/>
                  </a:moveTo>
                  <a:cubicBezTo>
                    <a:pt x="11" y="290"/>
                    <a:pt x="11" y="290"/>
                    <a:pt x="11" y="290"/>
                  </a:cubicBezTo>
                  <a:cubicBezTo>
                    <a:pt x="5" y="290"/>
                    <a:pt x="0" y="286"/>
                    <a:pt x="0" y="28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559" y="0"/>
                    <a:pt x="559" y="0"/>
                    <a:pt x="559" y="0"/>
                  </a:cubicBezTo>
                  <a:cubicBezTo>
                    <a:pt x="564" y="0"/>
                    <a:pt x="569" y="5"/>
                    <a:pt x="569" y="11"/>
                  </a:cubicBezTo>
                  <a:cubicBezTo>
                    <a:pt x="569" y="280"/>
                    <a:pt x="569" y="280"/>
                    <a:pt x="569" y="280"/>
                  </a:cubicBezTo>
                  <a:cubicBezTo>
                    <a:pt x="569" y="286"/>
                    <a:pt x="564" y="290"/>
                    <a:pt x="559" y="290"/>
                  </a:cubicBezTo>
                  <a:close/>
                  <a:moveTo>
                    <a:pt x="11" y="4"/>
                  </a:moveTo>
                  <a:cubicBezTo>
                    <a:pt x="7" y="4"/>
                    <a:pt x="4" y="7"/>
                    <a:pt x="4" y="11"/>
                  </a:cubicBezTo>
                  <a:cubicBezTo>
                    <a:pt x="4" y="280"/>
                    <a:pt x="4" y="280"/>
                    <a:pt x="4" y="280"/>
                  </a:cubicBezTo>
                  <a:cubicBezTo>
                    <a:pt x="4" y="283"/>
                    <a:pt x="7" y="286"/>
                    <a:pt x="11" y="286"/>
                  </a:cubicBezTo>
                  <a:cubicBezTo>
                    <a:pt x="559" y="286"/>
                    <a:pt x="559" y="286"/>
                    <a:pt x="559" y="286"/>
                  </a:cubicBezTo>
                  <a:cubicBezTo>
                    <a:pt x="562" y="286"/>
                    <a:pt x="565" y="283"/>
                    <a:pt x="565" y="280"/>
                  </a:cubicBezTo>
                  <a:cubicBezTo>
                    <a:pt x="565" y="11"/>
                    <a:pt x="565" y="11"/>
                    <a:pt x="565" y="11"/>
                  </a:cubicBezTo>
                  <a:cubicBezTo>
                    <a:pt x="565" y="7"/>
                    <a:pt x="562" y="4"/>
                    <a:pt x="559" y="4"/>
                  </a:cubicBezTo>
                  <a:lnTo>
                    <a:pt x="11" y="4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124"/>
            <p:cNvSpPr/>
            <p:nvPr/>
          </p:nvSpPr>
          <p:spPr bwMode="auto">
            <a:xfrm>
              <a:off x="4421188" y="4509770"/>
              <a:ext cx="3116262" cy="319088"/>
            </a:xfrm>
            <a:custGeom>
              <a:avLst/>
              <a:gdLst>
                <a:gd name="T0" fmla="*/ 565 w 565"/>
                <a:gd name="T1" fmla="*/ 0 h 58"/>
                <a:gd name="T2" fmla="*/ 565 w 565"/>
                <a:gd name="T3" fmla="*/ 35 h 58"/>
                <a:gd name="T4" fmla="*/ 543 w 565"/>
                <a:gd name="T5" fmla="*/ 58 h 58"/>
                <a:gd name="T6" fmla="*/ 23 w 565"/>
                <a:gd name="T7" fmla="*/ 58 h 58"/>
                <a:gd name="T8" fmla="*/ 0 w 565"/>
                <a:gd name="T9" fmla="*/ 35 h 58"/>
                <a:gd name="T10" fmla="*/ 0 w 565"/>
                <a:gd name="T11" fmla="*/ 0 h 58"/>
                <a:gd name="T12" fmla="*/ 565 w 565"/>
                <a:gd name="T1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5" h="58">
                  <a:moveTo>
                    <a:pt x="565" y="0"/>
                  </a:moveTo>
                  <a:cubicBezTo>
                    <a:pt x="565" y="35"/>
                    <a:pt x="565" y="35"/>
                    <a:pt x="565" y="35"/>
                  </a:cubicBezTo>
                  <a:cubicBezTo>
                    <a:pt x="565" y="48"/>
                    <a:pt x="555" y="58"/>
                    <a:pt x="54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10" y="58"/>
                    <a:pt x="0" y="48"/>
                    <a:pt x="0" y="35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125"/>
            <p:cNvSpPr/>
            <p:nvPr/>
          </p:nvSpPr>
          <p:spPr bwMode="auto">
            <a:xfrm>
              <a:off x="4410075" y="4509770"/>
              <a:ext cx="3138487" cy="330200"/>
            </a:xfrm>
            <a:custGeom>
              <a:avLst/>
              <a:gdLst>
                <a:gd name="T0" fmla="*/ 545 w 569"/>
                <a:gd name="T1" fmla="*/ 60 h 60"/>
                <a:gd name="T2" fmla="*/ 25 w 569"/>
                <a:gd name="T3" fmla="*/ 60 h 60"/>
                <a:gd name="T4" fmla="*/ 0 w 569"/>
                <a:gd name="T5" fmla="*/ 35 h 60"/>
                <a:gd name="T6" fmla="*/ 0 w 569"/>
                <a:gd name="T7" fmla="*/ 0 h 60"/>
                <a:gd name="T8" fmla="*/ 4 w 569"/>
                <a:gd name="T9" fmla="*/ 0 h 60"/>
                <a:gd name="T10" fmla="*/ 4 w 569"/>
                <a:gd name="T11" fmla="*/ 35 h 60"/>
                <a:gd name="T12" fmla="*/ 25 w 569"/>
                <a:gd name="T13" fmla="*/ 56 h 60"/>
                <a:gd name="T14" fmla="*/ 545 w 569"/>
                <a:gd name="T15" fmla="*/ 56 h 60"/>
                <a:gd name="T16" fmla="*/ 565 w 569"/>
                <a:gd name="T17" fmla="*/ 35 h 60"/>
                <a:gd name="T18" fmla="*/ 565 w 569"/>
                <a:gd name="T19" fmla="*/ 0 h 60"/>
                <a:gd name="T20" fmla="*/ 569 w 569"/>
                <a:gd name="T21" fmla="*/ 0 h 60"/>
                <a:gd name="T22" fmla="*/ 569 w 569"/>
                <a:gd name="T23" fmla="*/ 35 h 60"/>
                <a:gd name="T24" fmla="*/ 545 w 569"/>
                <a:gd name="T2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9" h="60">
                  <a:moveTo>
                    <a:pt x="545" y="60"/>
                  </a:moveTo>
                  <a:cubicBezTo>
                    <a:pt x="25" y="60"/>
                    <a:pt x="25" y="60"/>
                    <a:pt x="25" y="60"/>
                  </a:cubicBezTo>
                  <a:cubicBezTo>
                    <a:pt x="11" y="60"/>
                    <a:pt x="0" y="49"/>
                    <a:pt x="0" y="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47"/>
                    <a:pt x="13" y="56"/>
                    <a:pt x="25" y="56"/>
                  </a:cubicBezTo>
                  <a:cubicBezTo>
                    <a:pt x="545" y="56"/>
                    <a:pt x="545" y="56"/>
                    <a:pt x="545" y="56"/>
                  </a:cubicBezTo>
                  <a:cubicBezTo>
                    <a:pt x="556" y="56"/>
                    <a:pt x="565" y="47"/>
                    <a:pt x="565" y="35"/>
                  </a:cubicBezTo>
                  <a:cubicBezTo>
                    <a:pt x="565" y="0"/>
                    <a:pt x="565" y="0"/>
                    <a:pt x="565" y="0"/>
                  </a:cubicBezTo>
                  <a:cubicBezTo>
                    <a:pt x="569" y="0"/>
                    <a:pt x="569" y="0"/>
                    <a:pt x="569" y="0"/>
                  </a:cubicBezTo>
                  <a:cubicBezTo>
                    <a:pt x="569" y="35"/>
                    <a:pt x="569" y="35"/>
                    <a:pt x="569" y="35"/>
                  </a:cubicBezTo>
                  <a:cubicBezTo>
                    <a:pt x="569" y="49"/>
                    <a:pt x="558" y="60"/>
                    <a:pt x="545" y="60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127"/>
            <p:cNvSpPr>
              <a:spLocks noEditPoints="1"/>
            </p:cNvSpPr>
            <p:nvPr/>
          </p:nvSpPr>
          <p:spPr bwMode="auto">
            <a:xfrm>
              <a:off x="4492625" y="3112770"/>
              <a:ext cx="2962275" cy="1495425"/>
            </a:xfrm>
            <a:custGeom>
              <a:avLst/>
              <a:gdLst>
                <a:gd name="T0" fmla="*/ 1866 w 1866"/>
                <a:gd name="T1" fmla="*/ 942 h 942"/>
                <a:gd name="T2" fmla="*/ 0 w 1866"/>
                <a:gd name="T3" fmla="*/ 942 h 942"/>
                <a:gd name="T4" fmla="*/ 0 w 1866"/>
                <a:gd name="T5" fmla="*/ 0 h 942"/>
                <a:gd name="T6" fmla="*/ 1866 w 1866"/>
                <a:gd name="T7" fmla="*/ 0 h 942"/>
                <a:gd name="T8" fmla="*/ 1866 w 1866"/>
                <a:gd name="T9" fmla="*/ 942 h 942"/>
                <a:gd name="T10" fmla="*/ 14 w 1866"/>
                <a:gd name="T11" fmla="*/ 928 h 942"/>
                <a:gd name="T12" fmla="*/ 1852 w 1866"/>
                <a:gd name="T13" fmla="*/ 928 h 942"/>
                <a:gd name="T14" fmla="*/ 1852 w 1866"/>
                <a:gd name="T15" fmla="*/ 14 h 942"/>
                <a:gd name="T16" fmla="*/ 14 w 1866"/>
                <a:gd name="T17" fmla="*/ 14 h 942"/>
                <a:gd name="T18" fmla="*/ 14 w 1866"/>
                <a:gd name="T19" fmla="*/ 928 h 9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66" h="942">
                  <a:moveTo>
                    <a:pt x="1866" y="942"/>
                  </a:moveTo>
                  <a:lnTo>
                    <a:pt x="0" y="942"/>
                  </a:lnTo>
                  <a:lnTo>
                    <a:pt x="0" y="0"/>
                  </a:lnTo>
                  <a:lnTo>
                    <a:pt x="1866" y="0"/>
                  </a:lnTo>
                  <a:lnTo>
                    <a:pt x="1866" y="942"/>
                  </a:lnTo>
                  <a:close/>
                  <a:moveTo>
                    <a:pt x="14" y="928"/>
                  </a:moveTo>
                  <a:lnTo>
                    <a:pt x="1852" y="928"/>
                  </a:lnTo>
                  <a:lnTo>
                    <a:pt x="1852" y="14"/>
                  </a:lnTo>
                  <a:lnTo>
                    <a:pt x="14" y="14"/>
                  </a:lnTo>
                  <a:lnTo>
                    <a:pt x="14" y="928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Rectangle 128"/>
            <p:cNvSpPr>
              <a:spLocks noChangeArrowheads="1"/>
            </p:cNvSpPr>
            <p:nvPr/>
          </p:nvSpPr>
          <p:spPr bwMode="auto">
            <a:xfrm>
              <a:off x="4625975" y="3223895"/>
              <a:ext cx="434975" cy="1274763"/>
            </a:xfrm>
            <a:prstGeom prst="rect">
              <a:avLst/>
            </a:pr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Rectangle 129"/>
            <p:cNvSpPr>
              <a:spLocks noChangeArrowheads="1"/>
            </p:cNvSpPr>
            <p:nvPr/>
          </p:nvSpPr>
          <p:spPr bwMode="auto">
            <a:xfrm>
              <a:off x="5127625" y="3223895"/>
              <a:ext cx="2200275" cy="452438"/>
            </a:xfrm>
            <a:prstGeom prst="rect">
              <a:avLst/>
            </a:pr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Rectangle 130"/>
            <p:cNvSpPr>
              <a:spLocks noChangeArrowheads="1"/>
            </p:cNvSpPr>
            <p:nvPr/>
          </p:nvSpPr>
          <p:spPr bwMode="auto">
            <a:xfrm>
              <a:off x="5127625" y="3730308"/>
              <a:ext cx="693737" cy="768350"/>
            </a:xfrm>
            <a:prstGeom prst="rect">
              <a:avLst/>
            </a:pr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Rectangle 131"/>
            <p:cNvSpPr>
              <a:spLocks noChangeArrowheads="1"/>
            </p:cNvSpPr>
            <p:nvPr/>
          </p:nvSpPr>
          <p:spPr bwMode="auto">
            <a:xfrm>
              <a:off x="5876925" y="3730308"/>
              <a:ext cx="700087" cy="768350"/>
            </a:xfrm>
            <a:prstGeom prst="rect">
              <a:avLst/>
            </a:pr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Rectangle 132"/>
            <p:cNvSpPr>
              <a:spLocks noChangeArrowheads="1"/>
            </p:cNvSpPr>
            <p:nvPr/>
          </p:nvSpPr>
          <p:spPr bwMode="auto">
            <a:xfrm>
              <a:off x="6632575" y="3730308"/>
              <a:ext cx="695325" cy="768350"/>
            </a:xfrm>
            <a:prstGeom prst="rect">
              <a:avLst/>
            </a:pr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24" name="组合 223"/>
          <p:cNvGrpSpPr/>
          <p:nvPr/>
        </p:nvGrpSpPr>
        <p:grpSpPr>
          <a:xfrm>
            <a:off x="6869898" y="2475068"/>
            <a:ext cx="340792" cy="158587"/>
            <a:chOff x="6116417" y="2657639"/>
            <a:chExt cx="340792" cy="158587"/>
          </a:xfrm>
        </p:grpSpPr>
        <p:sp>
          <p:nvSpPr>
            <p:cNvPr id="42" name="Freeform 133"/>
            <p:cNvSpPr/>
            <p:nvPr/>
          </p:nvSpPr>
          <p:spPr bwMode="auto">
            <a:xfrm>
              <a:off x="6116417" y="2657639"/>
              <a:ext cx="118096" cy="158587"/>
            </a:xfrm>
            <a:custGeom>
              <a:avLst/>
              <a:gdLst>
                <a:gd name="T0" fmla="*/ 19 w 20"/>
                <a:gd name="T1" fmla="*/ 25 h 27"/>
                <a:gd name="T2" fmla="*/ 13 w 20"/>
                <a:gd name="T3" fmla="*/ 27 h 27"/>
                <a:gd name="T4" fmla="*/ 0 w 20"/>
                <a:gd name="T5" fmla="*/ 14 h 27"/>
                <a:gd name="T6" fmla="*/ 13 w 20"/>
                <a:gd name="T7" fmla="*/ 0 h 27"/>
                <a:gd name="T8" fmla="*/ 20 w 20"/>
                <a:gd name="T9" fmla="*/ 1 h 27"/>
                <a:gd name="T10" fmla="*/ 18 w 20"/>
                <a:gd name="T11" fmla="*/ 5 h 27"/>
                <a:gd name="T12" fmla="*/ 14 w 20"/>
                <a:gd name="T13" fmla="*/ 4 h 27"/>
                <a:gd name="T14" fmla="*/ 5 w 20"/>
                <a:gd name="T15" fmla="*/ 13 h 27"/>
                <a:gd name="T16" fmla="*/ 13 w 20"/>
                <a:gd name="T17" fmla="*/ 23 h 27"/>
                <a:gd name="T18" fmla="*/ 19 w 20"/>
                <a:gd name="T19" fmla="*/ 22 h 27"/>
                <a:gd name="T20" fmla="*/ 19 w 20"/>
                <a:gd name="T21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27">
                  <a:moveTo>
                    <a:pt x="19" y="25"/>
                  </a:moveTo>
                  <a:cubicBezTo>
                    <a:pt x="18" y="26"/>
                    <a:pt x="16" y="27"/>
                    <a:pt x="13" y="27"/>
                  </a:cubicBezTo>
                  <a:cubicBezTo>
                    <a:pt x="5" y="27"/>
                    <a:pt x="0" y="21"/>
                    <a:pt x="0" y="14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16" y="0"/>
                    <a:pt x="19" y="1"/>
                    <a:pt x="20" y="1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5"/>
                    <a:pt x="16" y="4"/>
                    <a:pt x="14" y="4"/>
                  </a:cubicBezTo>
                  <a:cubicBezTo>
                    <a:pt x="8" y="4"/>
                    <a:pt x="5" y="7"/>
                    <a:pt x="5" y="13"/>
                  </a:cubicBezTo>
                  <a:cubicBezTo>
                    <a:pt x="5" y="19"/>
                    <a:pt x="8" y="23"/>
                    <a:pt x="13" y="23"/>
                  </a:cubicBezTo>
                  <a:cubicBezTo>
                    <a:pt x="15" y="23"/>
                    <a:pt x="17" y="22"/>
                    <a:pt x="19" y="22"/>
                  </a:cubicBezTo>
                  <a:lnTo>
                    <a:pt x="19" y="25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134"/>
            <p:cNvSpPr/>
            <p:nvPr/>
          </p:nvSpPr>
          <p:spPr bwMode="auto">
            <a:xfrm>
              <a:off x="6246324" y="2657639"/>
              <a:ext cx="99538" cy="158587"/>
            </a:xfrm>
            <a:custGeom>
              <a:avLst/>
              <a:gdLst>
                <a:gd name="T0" fmla="*/ 1 w 17"/>
                <a:gd name="T1" fmla="*/ 21 h 27"/>
                <a:gd name="T2" fmla="*/ 7 w 17"/>
                <a:gd name="T3" fmla="*/ 23 h 27"/>
                <a:gd name="T4" fmla="*/ 12 w 17"/>
                <a:gd name="T5" fmla="*/ 19 h 27"/>
                <a:gd name="T6" fmla="*/ 7 w 17"/>
                <a:gd name="T7" fmla="*/ 15 h 27"/>
                <a:gd name="T8" fmla="*/ 1 w 17"/>
                <a:gd name="T9" fmla="*/ 8 h 27"/>
                <a:gd name="T10" fmla="*/ 10 w 17"/>
                <a:gd name="T11" fmla="*/ 0 h 27"/>
                <a:gd name="T12" fmla="*/ 16 w 17"/>
                <a:gd name="T13" fmla="*/ 2 h 27"/>
                <a:gd name="T14" fmla="*/ 15 w 17"/>
                <a:gd name="T15" fmla="*/ 5 h 27"/>
                <a:gd name="T16" fmla="*/ 9 w 17"/>
                <a:gd name="T17" fmla="*/ 4 h 27"/>
                <a:gd name="T18" fmla="*/ 5 w 17"/>
                <a:gd name="T19" fmla="*/ 7 h 27"/>
                <a:gd name="T20" fmla="*/ 10 w 17"/>
                <a:gd name="T21" fmla="*/ 11 h 27"/>
                <a:gd name="T22" fmla="*/ 17 w 17"/>
                <a:gd name="T23" fmla="*/ 19 h 27"/>
                <a:gd name="T24" fmla="*/ 7 w 17"/>
                <a:gd name="T25" fmla="*/ 27 h 27"/>
                <a:gd name="T26" fmla="*/ 0 w 17"/>
                <a:gd name="T27" fmla="*/ 25 h 27"/>
                <a:gd name="T28" fmla="*/ 1 w 17"/>
                <a:gd name="T29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27">
                  <a:moveTo>
                    <a:pt x="1" y="21"/>
                  </a:moveTo>
                  <a:cubicBezTo>
                    <a:pt x="3" y="22"/>
                    <a:pt x="5" y="23"/>
                    <a:pt x="7" y="23"/>
                  </a:cubicBezTo>
                  <a:cubicBezTo>
                    <a:pt x="10" y="23"/>
                    <a:pt x="12" y="21"/>
                    <a:pt x="12" y="19"/>
                  </a:cubicBezTo>
                  <a:cubicBezTo>
                    <a:pt x="12" y="17"/>
                    <a:pt x="11" y="16"/>
                    <a:pt x="7" y="15"/>
                  </a:cubicBezTo>
                  <a:cubicBezTo>
                    <a:pt x="3" y="13"/>
                    <a:pt x="1" y="11"/>
                    <a:pt x="1" y="8"/>
                  </a:cubicBezTo>
                  <a:cubicBezTo>
                    <a:pt x="1" y="3"/>
                    <a:pt x="4" y="0"/>
                    <a:pt x="10" y="0"/>
                  </a:cubicBezTo>
                  <a:cubicBezTo>
                    <a:pt x="12" y="0"/>
                    <a:pt x="14" y="1"/>
                    <a:pt x="16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2" y="4"/>
                    <a:pt x="9" y="4"/>
                  </a:cubicBezTo>
                  <a:cubicBezTo>
                    <a:pt x="7" y="4"/>
                    <a:pt x="5" y="6"/>
                    <a:pt x="5" y="7"/>
                  </a:cubicBezTo>
                  <a:cubicBezTo>
                    <a:pt x="5" y="9"/>
                    <a:pt x="7" y="10"/>
                    <a:pt x="10" y="11"/>
                  </a:cubicBezTo>
                  <a:cubicBezTo>
                    <a:pt x="15" y="13"/>
                    <a:pt x="17" y="15"/>
                    <a:pt x="17" y="19"/>
                  </a:cubicBezTo>
                  <a:cubicBezTo>
                    <a:pt x="17" y="23"/>
                    <a:pt x="14" y="27"/>
                    <a:pt x="7" y="27"/>
                  </a:cubicBezTo>
                  <a:cubicBezTo>
                    <a:pt x="4" y="27"/>
                    <a:pt x="2" y="26"/>
                    <a:pt x="0" y="25"/>
                  </a:cubicBezTo>
                  <a:lnTo>
                    <a:pt x="1" y="2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135"/>
            <p:cNvSpPr/>
            <p:nvPr/>
          </p:nvSpPr>
          <p:spPr bwMode="auto">
            <a:xfrm>
              <a:off x="6362732" y="2657639"/>
              <a:ext cx="94477" cy="158587"/>
            </a:xfrm>
            <a:custGeom>
              <a:avLst/>
              <a:gdLst>
                <a:gd name="T0" fmla="*/ 1 w 16"/>
                <a:gd name="T1" fmla="*/ 21 h 27"/>
                <a:gd name="T2" fmla="*/ 7 w 16"/>
                <a:gd name="T3" fmla="*/ 23 h 27"/>
                <a:gd name="T4" fmla="*/ 12 w 16"/>
                <a:gd name="T5" fmla="*/ 19 h 27"/>
                <a:gd name="T6" fmla="*/ 7 w 16"/>
                <a:gd name="T7" fmla="*/ 15 h 27"/>
                <a:gd name="T8" fmla="*/ 0 w 16"/>
                <a:gd name="T9" fmla="*/ 8 h 27"/>
                <a:gd name="T10" fmla="*/ 9 w 16"/>
                <a:gd name="T11" fmla="*/ 0 h 27"/>
                <a:gd name="T12" fmla="*/ 15 w 16"/>
                <a:gd name="T13" fmla="*/ 2 h 27"/>
                <a:gd name="T14" fmla="*/ 14 w 16"/>
                <a:gd name="T15" fmla="*/ 5 h 27"/>
                <a:gd name="T16" fmla="*/ 9 w 16"/>
                <a:gd name="T17" fmla="*/ 4 h 27"/>
                <a:gd name="T18" fmla="*/ 5 w 16"/>
                <a:gd name="T19" fmla="*/ 7 h 27"/>
                <a:gd name="T20" fmla="*/ 10 w 16"/>
                <a:gd name="T21" fmla="*/ 11 h 27"/>
                <a:gd name="T22" fmla="*/ 16 w 16"/>
                <a:gd name="T23" fmla="*/ 19 h 27"/>
                <a:gd name="T24" fmla="*/ 7 w 16"/>
                <a:gd name="T25" fmla="*/ 27 h 27"/>
                <a:gd name="T26" fmla="*/ 0 w 16"/>
                <a:gd name="T27" fmla="*/ 25 h 27"/>
                <a:gd name="T28" fmla="*/ 1 w 16"/>
                <a:gd name="T29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" h="27">
                  <a:moveTo>
                    <a:pt x="1" y="21"/>
                  </a:moveTo>
                  <a:cubicBezTo>
                    <a:pt x="2" y="22"/>
                    <a:pt x="5" y="23"/>
                    <a:pt x="7" y="23"/>
                  </a:cubicBezTo>
                  <a:cubicBezTo>
                    <a:pt x="10" y="23"/>
                    <a:pt x="12" y="21"/>
                    <a:pt x="12" y="19"/>
                  </a:cubicBezTo>
                  <a:cubicBezTo>
                    <a:pt x="12" y="17"/>
                    <a:pt x="10" y="16"/>
                    <a:pt x="7" y="15"/>
                  </a:cubicBezTo>
                  <a:cubicBezTo>
                    <a:pt x="3" y="13"/>
                    <a:pt x="0" y="11"/>
                    <a:pt x="0" y="8"/>
                  </a:cubicBezTo>
                  <a:cubicBezTo>
                    <a:pt x="0" y="3"/>
                    <a:pt x="4" y="0"/>
                    <a:pt x="9" y="0"/>
                  </a:cubicBezTo>
                  <a:cubicBezTo>
                    <a:pt x="12" y="0"/>
                    <a:pt x="14" y="1"/>
                    <a:pt x="15" y="2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1" y="4"/>
                    <a:pt x="9" y="4"/>
                  </a:cubicBezTo>
                  <a:cubicBezTo>
                    <a:pt x="6" y="4"/>
                    <a:pt x="5" y="6"/>
                    <a:pt x="5" y="7"/>
                  </a:cubicBezTo>
                  <a:cubicBezTo>
                    <a:pt x="5" y="9"/>
                    <a:pt x="6" y="10"/>
                    <a:pt x="10" y="11"/>
                  </a:cubicBezTo>
                  <a:cubicBezTo>
                    <a:pt x="14" y="13"/>
                    <a:pt x="16" y="15"/>
                    <a:pt x="16" y="19"/>
                  </a:cubicBezTo>
                  <a:cubicBezTo>
                    <a:pt x="16" y="23"/>
                    <a:pt x="13" y="27"/>
                    <a:pt x="7" y="27"/>
                  </a:cubicBezTo>
                  <a:cubicBezTo>
                    <a:pt x="4" y="27"/>
                    <a:pt x="1" y="26"/>
                    <a:pt x="0" y="25"/>
                  </a:cubicBezTo>
                  <a:lnTo>
                    <a:pt x="1" y="2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5" name="组合 44"/>
          <p:cNvGrpSpPr/>
          <p:nvPr/>
        </p:nvGrpSpPr>
        <p:grpSpPr>
          <a:xfrm>
            <a:off x="9456583" y="1696089"/>
            <a:ext cx="480820" cy="199077"/>
            <a:chOff x="6340475" y="1976120"/>
            <a:chExt cx="452437" cy="187325"/>
          </a:xfrm>
        </p:grpSpPr>
        <p:sp>
          <p:nvSpPr>
            <p:cNvPr id="117" name="Freeform 136"/>
            <p:cNvSpPr/>
            <p:nvPr/>
          </p:nvSpPr>
          <p:spPr bwMode="auto">
            <a:xfrm>
              <a:off x="6340475" y="1976120"/>
              <a:ext cx="138112" cy="187325"/>
            </a:xfrm>
            <a:custGeom>
              <a:avLst/>
              <a:gdLst>
                <a:gd name="T0" fmla="*/ 25 w 25"/>
                <a:gd name="T1" fmla="*/ 32 h 34"/>
                <a:gd name="T2" fmla="*/ 16 w 25"/>
                <a:gd name="T3" fmla="*/ 34 h 34"/>
                <a:gd name="T4" fmla="*/ 0 w 25"/>
                <a:gd name="T5" fmla="*/ 17 h 34"/>
                <a:gd name="T6" fmla="*/ 17 w 25"/>
                <a:gd name="T7" fmla="*/ 0 h 34"/>
                <a:gd name="T8" fmla="*/ 25 w 25"/>
                <a:gd name="T9" fmla="*/ 2 h 34"/>
                <a:gd name="T10" fmla="*/ 24 w 25"/>
                <a:gd name="T11" fmla="*/ 7 h 34"/>
                <a:gd name="T12" fmla="*/ 17 w 25"/>
                <a:gd name="T13" fmla="*/ 5 h 34"/>
                <a:gd name="T14" fmla="*/ 6 w 25"/>
                <a:gd name="T15" fmla="*/ 17 h 34"/>
                <a:gd name="T16" fmla="*/ 17 w 25"/>
                <a:gd name="T17" fmla="*/ 29 h 34"/>
                <a:gd name="T18" fmla="*/ 24 w 25"/>
                <a:gd name="T19" fmla="*/ 28 h 34"/>
                <a:gd name="T20" fmla="*/ 25 w 25"/>
                <a:gd name="T21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34">
                  <a:moveTo>
                    <a:pt x="25" y="32"/>
                  </a:moveTo>
                  <a:cubicBezTo>
                    <a:pt x="23" y="33"/>
                    <a:pt x="20" y="34"/>
                    <a:pt x="16" y="34"/>
                  </a:cubicBezTo>
                  <a:cubicBezTo>
                    <a:pt x="6" y="34"/>
                    <a:pt x="0" y="27"/>
                    <a:pt x="0" y="17"/>
                  </a:cubicBezTo>
                  <a:cubicBezTo>
                    <a:pt x="0" y="7"/>
                    <a:pt x="7" y="0"/>
                    <a:pt x="17" y="0"/>
                  </a:cubicBezTo>
                  <a:cubicBezTo>
                    <a:pt x="21" y="0"/>
                    <a:pt x="24" y="1"/>
                    <a:pt x="25" y="2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2" y="6"/>
                    <a:pt x="20" y="5"/>
                    <a:pt x="17" y="5"/>
                  </a:cubicBezTo>
                  <a:cubicBezTo>
                    <a:pt x="11" y="5"/>
                    <a:pt x="6" y="9"/>
                    <a:pt x="6" y="17"/>
                  </a:cubicBezTo>
                  <a:cubicBezTo>
                    <a:pt x="6" y="24"/>
                    <a:pt x="10" y="29"/>
                    <a:pt x="17" y="29"/>
                  </a:cubicBezTo>
                  <a:cubicBezTo>
                    <a:pt x="20" y="29"/>
                    <a:pt x="22" y="28"/>
                    <a:pt x="24" y="28"/>
                  </a:cubicBezTo>
                  <a:lnTo>
                    <a:pt x="25" y="32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37"/>
            <p:cNvSpPr/>
            <p:nvPr/>
          </p:nvSpPr>
          <p:spPr bwMode="auto">
            <a:xfrm>
              <a:off x="6494463" y="2020570"/>
              <a:ext cx="138112" cy="136525"/>
            </a:xfrm>
            <a:custGeom>
              <a:avLst/>
              <a:gdLst>
                <a:gd name="T0" fmla="*/ 49 w 87"/>
                <a:gd name="T1" fmla="*/ 0 h 86"/>
                <a:gd name="T2" fmla="*/ 49 w 87"/>
                <a:gd name="T3" fmla="*/ 38 h 86"/>
                <a:gd name="T4" fmla="*/ 87 w 87"/>
                <a:gd name="T5" fmla="*/ 38 h 86"/>
                <a:gd name="T6" fmla="*/ 87 w 87"/>
                <a:gd name="T7" fmla="*/ 48 h 86"/>
                <a:gd name="T8" fmla="*/ 49 w 87"/>
                <a:gd name="T9" fmla="*/ 48 h 86"/>
                <a:gd name="T10" fmla="*/ 49 w 87"/>
                <a:gd name="T11" fmla="*/ 86 h 86"/>
                <a:gd name="T12" fmla="*/ 38 w 87"/>
                <a:gd name="T13" fmla="*/ 86 h 86"/>
                <a:gd name="T14" fmla="*/ 38 w 87"/>
                <a:gd name="T15" fmla="*/ 48 h 86"/>
                <a:gd name="T16" fmla="*/ 0 w 87"/>
                <a:gd name="T17" fmla="*/ 48 h 86"/>
                <a:gd name="T18" fmla="*/ 0 w 87"/>
                <a:gd name="T19" fmla="*/ 38 h 86"/>
                <a:gd name="T20" fmla="*/ 38 w 87"/>
                <a:gd name="T21" fmla="*/ 38 h 86"/>
                <a:gd name="T22" fmla="*/ 38 w 87"/>
                <a:gd name="T23" fmla="*/ 0 h 86"/>
                <a:gd name="T24" fmla="*/ 49 w 87"/>
                <a:gd name="T2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7" h="86">
                  <a:moveTo>
                    <a:pt x="49" y="0"/>
                  </a:moveTo>
                  <a:lnTo>
                    <a:pt x="49" y="38"/>
                  </a:lnTo>
                  <a:lnTo>
                    <a:pt x="87" y="38"/>
                  </a:lnTo>
                  <a:lnTo>
                    <a:pt x="87" y="48"/>
                  </a:lnTo>
                  <a:lnTo>
                    <a:pt x="49" y="48"/>
                  </a:lnTo>
                  <a:lnTo>
                    <a:pt x="49" y="86"/>
                  </a:lnTo>
                  <a:lnTo>
                    <a:pt x="38" y="86"/>
                  </a:lnTo>
                  <a:lnTo>
                    <a:pt x="38" y="48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38" y="38"/>
                  </a:lnTo>
                  <a:lnTo>
                    <a:pt x="38" y="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138"/>
            <p:cNvSpPr/>
            <p:nvPr/>
          </p:nvSpPr>
          <p:spPr bwMode="auto">
            <a:xfrm>
              <a:off x="6654800" y="2020570"/>
              <a:ext cx="138112" cy="136525"/>
            </a:xfrm>
            <a:custGeom>
              <a:avLst/>
              <a:gdLst>
                <a:gd name="T0" fmla="*/ 49 w 87"/>
                <a:gd name="T1" fmla="*/ 0 h 86"/>
                <a:gd name="T2" fmla="*/ 49 w 87"/>
                <a:gd name="T3" fmla="*/ 38 h 86"/>
                <a:gd name="T4" fmla="*/ 87 w 87"/>
                <a:gd name="T5" fmla="*/ 38 h 86"/>
                <a:gd name="T6" fmla="*/ 87 w 87"/>
                <a:gd name="T7" fmla="*/ 48 h 86"/>
                <a:gd name="T8" fmla="*/ 49 w 87"/>
                <a:gd name="T9" fmla="*/ 48 h 86"/>
                <a:gd name="T10" fmla="*/ 49 w 87"/>
                <a:gd name="T11" fmla="*/ 86 h 86"/>
                <a:gd name="T12" fmla="*/ 35 w 87"/>
                <a:gd name="T13" fmla="*/ 86 h 86"/>
                <a:gd name="T14" fmla="*/ 35 w 87"/>
                <a:gd name="T15" fmla="*/ 48 h 86"/>
                <a:gd name="T16" fmla="*/ 0 w 87"/>
                <a:gd name="T17" fmla="*/ 48 h 86"/>
                <a:gd name="T18" fmla="*/ 0 w 87"/>
                <a:gd name="T19" fmla="*/ 38 h 86"/>
                <a:gd name="T20" fmla="*/ 35 w 87"/>
                <a:gd name="T21" fmla="*/ 38 h 86"/>
                <a:gd name="T22" fmla="*/ 35 w 87"/>
                <a:gd name="T23" fmla="*/ 0 h 86"/>
                <a:gd name="T24" fmla="*/ 49 w 87"/>
                <a:gd name="T2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7" h="86">
                  <a:moveTo>
                    <a:pt x="49" y="0"/>
                  </a:moveTo>
                  <a:lnTo>
                    <a:pt x="49" y="38"/>
                  </a:lnTo>
                  <a:lnTo>
                    <a:pt x="87" y="38"/>
                  </a:lnTo>
                  <a:lnTo>
                    <a:pt x="87" y="48"/>
                  </a:lnTo>
                  <a:lnTo>
                    <a:pt x="49" y="48"/>
                  </a:lnTo>
                  <a:lnTo>
                    <a:pt x="49" y="86"/>
                  </a:lnTo>
                  <a:lnTo>
                    <a:pt x="35" y="86"/>
                  </a:lnTo>
                  <a:lnTo>
                    <a:pt x="35" y="48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35" y="38"/>
                  </a:lnTo>
                  <a:lnTo>
                    <a:pt x="35" y="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6" name="组合 45"/>
          <p:cNvGrpSpPr/>
          <p:nvPr/>
        </p:nvGrpSpPr>
        <p:grpSpPr>
          <a:xfrm>
            <a:off x="11628512" y="4057354"/>
            <a:ext cx="411649" cy="111348"/>
            <a:chOff x="8021638" y="3681095"/>
            <a:chExt cx="387349" cy="104775"/>
          </a:xfrm>
        </p:grpSpPr>
        <p:sp>
          <p:nvSpPr>
            <p:cNvPr id="113" name="Freeform 139"/>
            <p:cNvSpPr/>
            <p:nvPr/>
          </p:nvSpPr>
          <p:spPr bwMode="auto">
            <a:xfrm>
              <a:off x="8021638" y="3681095"/>
              <a:ext cx="84137" cy="104775"/>
            </a:xfrm>
            <a:custGeom>
              <a:avLst/>
              <a:gdLst>
                <a:gd name="T0" fmla="*/ 11 w 53"/>
                <a:gd name="T1" fmla="*/ 0 h 66"/>
                <a:gd name="T2" fmla="*/ 11 w 53"/>
                <a:gd name="T3" fmla="*/ 28 h 66"/>
                <a:gd name="T4" fmla="*/ 39 w 53"/>
                <a:gd name="T5" fmla="*/ 28 h 66"/>
                <a:gd name="T6" fmla="*/ 39 w 53"/>
                <a:gd name="T7" fmla="*/ 0 h 66"/>
                <a:gd name="T8" fmla="*/ 53 w 53"/>
                <a:gd name="T9" fmla="*/ 0 h 66"/>
                <a:gd name="T10" fmla="*/ 53 w 53"/>
                <a:gd name="T11" fmla="*/ 66 h 66"/>
                <a:gd name="T12" fmla="*/ 39 w 53"/>
                <a:gd name="T13" fmla="*/ 66 h 66"/>
                <a:gd name="T14" fmla="*/ 39 w 53"/>
                <a:gd name="T15" fmla="*/ 38 h 66"/>
                <a:gd name="T16" fmla="*/ 11 w 53"/>
                <a:gd name="T17" fmla="*/ 38 h 66"/>
                <a:gd name="T18" fmla="*/ 11 w 53"/>
                <a:gd name="T19" fmla="*/ 66 h 66"/>
                <a:gd name="T20" fmla="*/ 0 w 53"/>
                <a:gd name="T21" fmla="*/ 66 h 66"/>
                <a:gd name="T22" fmla="*/ 0 w 53"/>
                <a:gd name="T23" fmla="*/ 0 h 66"/>
                <a:gd name="T24" fmla="*/ 11 w 53"/>
                <a:gd name="T2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66">
                  <a:moveTo>
                    <a:pt x="11" y="0"/>
                  </a:moveTo>
                  <a:lnTo>
                    <a:pt x="11" y="28"/>
                  </a:lnTo>
                  <a:lnTo>
                    <a:pt x="39" y="28"/>
                  </a:lnTo>
                  <a:lnTo>
                    <a:pt x="39" y="0"/>
                  </a:lnTo>
                  <a:lnTo>
                    <a:pt x="53" y="0"/>
                  </a:lnTo>
                  <a:lnTo>
                    <a:pt x="53" y="66"/>
                  </a:lnTo>
                  <a:lnTo>
                    <a:pt x="39" y="66"/>
                  </a:lnTo>
                  <a:lnTo>
                    <a:pt x="39" y="38"/>
                  </a:lnTo>
                  <a:lnTo>
                    <a:pt x="11" y="38"/>
                  </a:lnTo>
                  <a:lnTo>
                    <a:pt x="11" y="66"/>
                  </a:lnTo>
                  <a:lnTo>
                    <a:pt x="0" y="66"/>
                  </a:lnTo>
                  <a:lnTo>
                    <a:pt x="0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140"/>
            <p:cNvSpPr/>
            <p:nvPr/>
          </p:nvSpPr>
          <p:spPr bwMode="auto">
            <a:xfrm>
              <a:off x="8116888" y="3681095"/>
              <a:ext cx="82550" cy="104775"/>
            </a:xfrm>
            <a:custGeom>
              <a:avLst/>
              <a:gdLst>
                <a:gd name="T0" fmla="*/ 20 w 52"/>
                <a:gd name="T1" fmla="*/ 11 h 66"/>
                <a:gd name="T2" fmla="*/ 0 w 52"/>
                <a:gd name="T3" fmla="*/ 11 h 66"/>
                <a:gd name="T4" fmla="*/ 0 w 52"/>
                <a:gd name="T5" fmla="*/ 0 h 66"/>
                <a:gd name="T6" fmla="*/ 52 w 52"/>
                <a:gd name="T7" fmla="*/ 0 h 66"/>
                <a:gd name="T8" fmla="*/ 52 w 52"/>
                <a:gd name="T9" fmla="*/ 11 h 66"/>
                <a:gd name="T10" fmla="*/ 34 w 52"/>
                <a:gd name="T11" fmla="*/ 11 h 66"/>
                <a:gd name="T12" fmla="*/ 34 w 52"/>
                <a:gd name="T13" fmla="*/ 66 h 66"/>
                <a:gd name="T14" fmla="*/ 20 w 52"/>
                <a:gd name="T15" fmla="*/ 66 h 66"/>
                <a:gd name="T16" fmla="*/ 20 w 52"/>
                <a:gd name="T17" fmla="*/ 1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66">
                  <a:moveTo>
                    <a:pt x="20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52" y="0"/>
                  </a:lnTo>
                  <a:lnTo>
                    <a:pt x="52" y="11"/>
                  </a:lnTo>
                  <a:lnTo>
                    <a:pt x="34" y="11"/>
                  </a:lnTo>
                  <a:lnTo>
                    <a:pt x="34" y="66"/>
                  </a:lnTo>
                  <a:lnTo>
                    <a:pt x="20" y="66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41"/>
            <p:cNvSpPr/>
            <p:nvPr/>
          </p:nvSpPr>
          <p:spPr bwMode="auto">
            <a:xfrm>
              <a:off x="8210550" y="3681095"/>
              <a:ext cx="115887" cy="104775"/>
            </a:xfrm>
            <a:custGeom>
              <a:avLst/>
              <a:gdLst>
                <a:gd name="T0" fmla="*/ 17 w 21"/>
                <a:gd name="T1" fmla="*/ 11 h 19"/>
                <a:gd name="T2" fmla="*/ 17 w 21"/>
                <a:gd name="T3" fmla="*/ 3 h 19"/>
                <a:gd name="T4" fmla="*/ 17 w 21"/>
                <a:gd name="T5" fmla="*/ 3 h 19"/>
                <a:gd name="T6" fmla="*/ 15 w 21"/>
                <a:gd name="T7" fmla="*/ 11 h 19"/>
                <a:gd name="T8" fmla="*/ 12 w 21"/>
                <a:gd name="T9" fmla="*/ 19 h 19"/>
                <a:gd name="T10" fmla="*/ 9 w 21"/>
                <a:gd name="T11" fmla="*/ 19 h 19"/>
                <a:gd name="T12" fmla="*/ 6 w 21"/>
                <a:gd name="T13" fmla="*/ 11 h 19"/>
                <a:gd name="T14" fmla="*/ 4 w 21"/>
                <a:gd name="T15" fmla="*/ 3 h 19"/>
                <a:gd name="T16" fmla="*/ 4 w 21"/>
                <a:gd name="T17" fmla="*/ 3 h 19"/>
                <a:gd name="T18" fmla="*/ 4 w 21"/>
                <a:gd name="T19" fmla="*/ 11 h 19"/>
                <a:gd name="T20" fmla="*/ 3 w 21"/>
                <a:gd name="T21" fmla="*/ 19 h 19"/>
                <a:gd name="T22" fmla="*/ 0 w 21"/>
                <a:gd name="T23" fmla="*/ 19 h 19"/>
                <a:gd name="T24" fmla="*/ 1 w 21"/>
                <a:gd name="T25" fmla="*/ 0 h 19"/>
                <a:gd name="T26" fmla="*/ 6 w 21"/>
                <a:gd name="T27" fmla="*/ 0 h 19"/>
                <a:gd name="T28" fmla="*/ 9 w 21"/>
                <a:gd name="T29" fmla="*/ 8 h 19"/>
                <a:gd name="T30" fmla="*/ 10 w 21"/>
                <a:gd name="T31" fmla="*/ 14 h 19"/>
                <a:gd name="T32" fmla="*/ 11 w 21"/>
                <a:gd name="T33" fmla="*/ 14 h 19"/>
                <a:gd name="T34" fmla="*/ 13 w 21"/>
                <a:gd name="T35" fmla="*/ 8 h 19"/>
                <a:gd name="T36" fmla="*/ 15 w 21"/>
                <a:gd name="T37" fmla="*/ 0 h 19"/>
                <a:gd name="T38" fmla="*/ 20 w 21"/>
                <a:gd name="T39" fmla="*/ 0 h 19"/>
                <a:gd name="T40" fmla="*/ 21 w 21"/>
                <a:gd name="T41" fmla="*/ 19 h 19"/>
                <a:gd name="T42" fmla="*/ 18 w 21"/>
                <a:gd name="T43" fmla="*/ 19 h 19"/>
                <a:gd name="T44" fmla="*/ 17 w 21"/>
                <a:gd name="T45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" h="19">
                  <a:moveTo>
                    <a:pt x="17" y="11"/>
                  </a:moveTo>
                  <a:cubicBezTo>
                    <a:pt x="17" y="9"/>
                    <a:pt x="17" y="6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5"/>
                    <a:pt x="15" y="8"/>
                    <a:pt x="15" y="11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8"/>
                    <a:pt x="5" y="5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9"/>
                    <a:pt x="4" y="11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10"/>
                    <a:pt x="10" y="12"/>
                    <a:pt x="10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2"/>
                    <a:pt x="12" y="10"/>
                    <a:pt x="13" y="8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18" y="19"/>
                    <a:pt x="18" y="19"/>
                    <a:pt x="18" y="19"/>
                  </a:cubicBezTo>
                  <a:lnTo>
                    <a:pt x="17" y="1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142"/>
            <p:cNvSpPr/>
            <p:nvPr/>
          </p:nvSpPr>
          <p:spPr bwMode="auto">
            <a:xfrm>
              <a:off x="8347075" y="3681095"/>
              <a:ext cx="61912" cy="104775"/>
            </a:xfrm>
            <a:custGeom>
              <a:avLst/>
              <a:gdLst>
                <a:gd name="T0" fmla="*/ 0 w 39"/>
                <a:gd name="T1" fmla="*/ 0 h 66"/>
                <a:gd name="T2" fmla="*/ 11 w 39"/>
                <a:gd name="T3" fmla="*/ 0 h 66"/>
                <a:gd name="T4" fmla="*/ 11 w 39"/>
                <a:gd name="T5" fmla="*/ 56 h 66"/>
                <a:gd name="T6" fmla="*/ 39 w 39"/>
                <a:gd name="T7" fmla="*/ 56 h 66"/>
                <a:gd name="T8" fmla="*/ 39 w 39"/>
                <a:gd name="T9" fmla="*/ 66 h 66"/>
                <a:gd name="T10" fmla="*/ 0 w 39"/>
                <a:gd name="T11" fmla="*/ 66 h 66"/>
                <a:gd name="T12" fmla="*/ 0 w 39"/>
                <a:gd name="T1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66">
                  <a:moveTo>
                    <a:pt x="0" y="0"/>
                  </a:moveTo>
                  <a:lnTo>
                    <a:pt x="11" y="0"/>
                  </a:lnTo>
                  <a:lnTo>
                    <a:pt x="11" y="56"/>
                  </a:lnTo>
                  <a:lnTo>
                    <a:pt x="39" y="56"/>
                  </a:lnTo>
                  <a:lnTo>
                    <a:pt x="39" y="66"/>
                  </a:lnTo>
                  <a:lnTo>
                    <a:pt x="0" y="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7" name="组合 46"/>
          <p:cNvGrpSpPr/>
          <p:nvPr/>
        </p:nvGrpSpPr>
        <p:grpSpPr>
          <a:xfrm>
            <a:off x="10233099" y="2886529"/>
            <a:ext cx="893203" cy="751402"/>
            <a:chOff x="6748463" y="2611120"/>
            <a:chExt cx="969962" cy="815975"/>
          </a:xfrm>
        </p:grpSpPr>
        <p:sp>
          <p:nvSpPr>
            <p:cNvPr id="87" name="Rectangle 143"/>
            <p:cNvSpPr>
              <a:spLocks noChangeArrowheads="1"/>
            </p:cNvSpPr>
            <p:nvPr/>
          </p:nvSpPr>
          <p:spPr bwMode="auto">
            <a:xfrm>
              <a:off x="6770688" y="2611120"/>
              <a:ext cx="947737" cy="7937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Rectangle 144"/>
            <p:cNvSpPr>
              <a:spLocks noChangeArrowheads="1"/>
            </p:cNvSpPr>
            <p:nvPr/>
          </p:nvSpPr>
          <p:spPr bwMode="auto">
            <a:xfrm>
              <a:off x="6770688" y="2611120"/>
              <a:ext cx="947737" cy="176213"/>
            </a:xfrm>
            <a:prstGeom prst="rect">
              <a:avLst/>
            </a:pr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145"/>
            <p:cNvSpPr>
              <a:spLocks noEditPoints="1"/>
            </p:cNvSpPr>
            <p:nvPr/>
          </p:nvSpPr>
          <p:spPr bwMode="auto">
            <a:xfrm>
              <a:off x="6748463" y="2611120"/>
              <a:ext cx="969962" cy="815975"/>
            </a:xfrm>
            <a:custGeom>
              <a:avLst/>
              <a:gdLst>
                <a:gd name="T0" fmla="*/ 611 w 611"/>
                <a:gd name="T1" fmla="*/ 514 h 514"/>
                <a:gd name="T2" fmla="*/ 0 w 611"/>
                <a:gd name="T3" fmla="*/ 514 h 514"/>
                <a:gd name="T4" fmla="*/ 0 w 611"/>
                <a:gd name="T5" fmla="*/ 0 h 514"/>
                <a:gd name="T6" fmla="*/ 611 w 611"/>
                <a:gd name="T7" fmla="*/ 0 h 514"/>
                <a:gd name="T8" fmla="*/ 611 w 611"/>
                <a:gd name="T9" fmla="*/ 514 h 514"/>
                <a:gd name="T10" fmla="*/ 14 w 611"/>
                <a:gd name="T11" fmla="*/ 500 h 514"/>
                <a:gd name="T12" fmla="*/ 597 w 611"/>
                <a:gd name="T13" fmla="*/ 500 h 514"/>
                <a:gd name="T14" fmla="*/ 597 w 611"/>
                <a:gd name="T15" fmla="*/ 13 h 514"/>
                <a:gd name="T16" fmla="*/ 14 w 611"/>
                <a:gd name="T17" fmla="*/ 13 h 514"/>
                <a:gd name="T18" fmla="*/ 14 w 611"/>
                <a:gd name="T19" fmla="*/ 500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1" h="514">
                  <a:moveTo>
                    <a:pt x="611" y="514"/>
                  </a:moveTo>
                  <a:lnTo>
                    <a:pt x="0" y="514"/>
                  </a:lnTo>
                  <a:lnTo>
                    <a:pt x="0" y="0"/>
                  </a:lnTo>
                  <a:lnTo>
                    <a:pt x="611" y="0"/>
                  </a:lnTo>
                  <a:lnTo>
                    <a:pt x="611" y="514"/>
                  </a:lnTo>
                  <a:close/>
                  <a:moveTo>
                    <a:pt x="14" y="500"/>
                  </a:moveTo>
                  <a:lnTo>
                    <a:pt x="597" y="500"/>
                  </a:lnTo>
                  <a:lnTo>
                    <a:pt x="597" y="13"/>
                  </a:lnTo>
                  <a:lnTo>
                    <a:pt x="14" y="13"/>
                  </a:lnTo>
                  <a:lnTo>
                    <a:pt x="14" y="50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Rectangle 146"/>
            <p:cNvSpPr>
              <a:spLocks noChangeArrowheads="1"/>
            </p:cNvSpPr>
            <p:nvPr/>
          </p:nvSpPr>
          <p:spPr bwMode="auto">
            <a:xfrm>
              <a:off x="6748463" y="2765108"/>
              <a:ext cx="969962" cy="22225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Oval 147"/>
            <p:cNvSpPr>
              <a:spLocks noChangeArrowheads="1"/>
            </p:cNvSpPr>
            <p:nvPr/>
          </p:nvSpPr>
          <p:spPr bwMode="auto">
            <a:xfrm>
              <a:off x="6837363" y="2682558"/>
              <a:ext cx="42862" cy="44450"/>
            </a:xfrm>
            <a:prstGeom prst="ellipse">
              <a:avLst/>
            </a:prstGeom>
            <a:solidFill>
              <a:srgbClr val="45C1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Oval 148"/>
            <p:cNvSpPr>
              <a:spLocks noChangeArrowheads="1"/>
            </p:cNvSpPr>
            <p:nvPr/>
          </p:nvSpPr>
          <p:spPr bwMode="auto">
            <a:xfrm>
              <a:off x="6908800" y="2682558"/>
              <a:ext cx="44450" cy="44450"/>
            </a:xfrm>
            <a:prstGeom prst="ellipse">
              <a:avLst/>
            </a:prstGeom>
            <a:solidFill>
              <a:srgbClr val="45C1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Oval 149"/>
            <p:cNvSpPr>
              <a:spLocks noChangeArrowheads="1"/>
            </p:cNvSpPr>
            <p:nvPr/>
          </p:nvSpPr>
          <p:spPr bwMode="auto">
            <a:xfrm>
              <a:off x="6980238" y="2682558"/>
              <a:ext cx="49212" cy="44450"/>
            </a:xfrm>
            <a:prstGeom prst="ellipse">
              <a:avLst/>
            </a:prstGeom>
            <a:solidFill>
              <a:srgbClr val="45C1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150"/>
            <p:cNvSpPr/>
            <p:nvPr/>
          </p:nvSpPr>
          <p:spPr bwMode="auto">
            <a:xfrm>
              <a:off x="6858000" y="2854008"/>
              <a:ext cx="138112" cy="26988"/>
            </a:xfrm>
            <a:custGeom>
              <a:avLst/>
              <a:gdLst>
                <a:gd name="T0" fmla="*/ 22 w 25"/>
                <a:gd name="T1" fmla="*/ 5 h 5"/>
                <a:gd name="T2" fmla="*/ 3 w 25"/>
                <a:gd name="T3" fmla="*/ 5 h 5"/>
                <a:gd name="T4" fmla="*/ 0 w 25"/>
                <a:gd name="T5" fmla="*/ 2 h 5"/>
                <a:gd name="T6" fmla="*/ 3 w 25"/>
                <a:gd name="T7" fmla="*/ 0 h 5"/>
                <a:gd name="T8" fmla="*/ 22 w 25"/>
                <a:gd name="T9" fmla="*/ 0 h 5"/>
                <a:gd name="T10" fmla="*/ 25 w 25"/>
                <a:gd name="T11" fmla="*/ 2 h 5"/>
                <a:gd name="T12" fmla="*/ 22 w 25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5">
                  <a:moveTo>
                    <a:pt x="22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4" y="0"/>
                    <a:pt x="25" y="1"/>
                    <a:pt x="25" y="2"/>
                  </a:cubicBezTo>
                  <a:cubicBezTo>
                    <a:pt x="25" y="4"/>
                    <a:pt x="24" y="5"/>
                    <a:pt x="22" y="5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151"/>
            <p:cNvSpPr/>
            <p:nvPr/>
          </p:nvSpPr>
          <p:spPr bwMode="auto">
            <a:xfrm>
              <a:off x="6864350" y="3134995"/>
              <a:ext cx="176212" cy="22225"/>
            </a:xfrm>
            <a:custGeom>
              <a:avLst/>
              <a:gdLst>
                <a:gd name="T0" fmla="*/ 30 w 32"/>
                <a:gd name="T1" fmla="*/ 4 h 4"/>
                <a:gd name="T2" fmla="*/ 3 w 32"/>
                <a:gd name="T3" fmla="*/ 4 h 4"/>
                <a:gd name="T4" fmla="*/ 0 w 32"/>
                <a:gd name="T5" fmla="*/ 2 h 4"/>
                <a:gd name="T6" fmla="*/ 3 w 32"/>
                <a:gd name="T7" fmla="*/ 0 h 4"/>
                <a:gd name="T8" fmla="*/ 30 w 32"/>
                <a:gd name="T9" fmla="*/ 0 h 4"/>
                <a:gd name="T10" fmla="*/ 32 w 32"/>
                <a:gd name="T11" fmla="*/ 2 h 4"/>
                <a:gd name="T12" fmla="*/ 30 w 32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4">
                  <a:moveTo>
                    <a:pt x="30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1"/>
                    <a:pt x="32" y="2"/>
                  </a:cubicBezTo>
                  <a:cubicBezTo>
                    <a:pt x="32" y="3"/>
                    <a:pt x="31" y="4"/>
                    <a:pt x="30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152"/>
            <p:cNvSpPr/>
            <p:nvPr/>
          </p:nvSpPr>
          <p:spPr bwMode="auto">
            <a:xfrm>
              <a:off x="6902450" y="2919095"/>
              <a:ext cx="204787" cy="22225"/>
            </a:xfrm>
            <a:custGeom>
              <a:avLst/>
              <a:gdLst>
                <a:gd name="T0" fmla="*/ 35 w 37"/>
                <a:gd name="T1" fmla="*/ 4 h 4"/>
                <a:gd name="T2" fmla="*/ 2 w 37"/>
                <a:gd name="T3" fmla="*/ 4 h 4"/>
                <a:gd name="T4" fmla="*/ 0 w 37"/>
                <a:gd name="T5" fmla="*/ 2 h 4"/>
                <a:gd name="T6" fmla="*/ 2 w 37"/>
                <a:gd name="T7" fmla="*/ 0 h 4"/>
                <a:gd name="T8" fmla="*/ 35 w 37"/>
                <a:gd name="T9" fmla="*/ 0 h 4"/>
                <a:gd name="T10" fmla="*/ 37 w 37"/>
                <a:gd name="T11" fmla="*/ 2 h 4"/>
                <a:gd name="T12" fmla="*/ 35 w 37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4">
                  <a:moveTo>
                    <a:pt x="35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6" y="0"/>
                    <a:pt x="37" y="1"/>
                    <a:pt x="37" y="2"/>
                  </a:cubicBezTo>
                  <a:cubicBezTo>
                    <a:pt x="37" y="3"/>
                    <a:pt x="36" y="4"/>
                    <a:pt x="35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153"/>
            <p:cNvSpPr/>
            <p:nvPr/>
          </p:nvSpPr>
          <p:spPr bwMode="auto">
            <a:xfrm>
              <a:off x="6908800" y="3201670"/>
              <a:ext cx="142875" cy="22225"/>
            </a:xfrm>
            <a:custGeom>
              <a:avLst/>
              <a:gdLst>
                <a:gd name="T0" fmla="*/ 24 w 26"/>
                <a:gd name="T1" fmla="*/ 4 h 4"/>
                <a:gd name="T2" fmla="*/ 2 w 26"/>
                <a:gd name="T3" fmla="*/ 4 h 4"/>
                <a:gd name="T4" fmla="*/ 0 w 26"/>
                <a:gd name="T5" fmla="*/ 2 h 4"/>
                <a:gd name="T6" fmla="*/ 2 w 26"/>
                <a:gd name="T7" fmla="*/ 0 h 4"/>
                <a:gd name="T8" fmla="*/ 24 w 26"/>
                <a:gd name="T9" fmla="*/ 0 h 4"/>
                <a:gd name="T10" fmla="*/ 26 w 26"/>
                <a:gd name="T11" fmla="*/ 2 h 4"/>
                <a:gd name="T12" fmla="*/ 24 w 2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4">
                  <a:moveTo>
                    <a:pt x="2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1"/>
                    <a:pt x="26" y="2"/>
                  </a:cubicBezTo>
                  <a:cubicBezTo>
                    <a:pt x="26" y="3"/>
                    <a:pt x="25" y="4"/>
                    <a:pt x="24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154"/>
            <p:cNvSpPr/>
            <p:nvPr/>
          </p:nvSpPr>
          <p:spPr bwMode="auto">
            <a:xfrm>
              <a:off x="6953250" y="3255645"/>
              <a:ext cx="192087" cy="22225"/>
            </a:xfrm>
            <a:custGeom>
              <a:avLst/>
              <a:gdLst>
                <a:gd name="T0" fmla="*/ 33 w 35"/>
                <a:gd name="T1" fmla="*/ 4 h 4"/>
                <a:gd name="T2" fmla="*/ 2 w 35"/>
                <a:gd name="T3" fmla="*/ 4 h 4"/>
                <a:gd name="T4" fmla="*/ 0 w 35"/>
                <a:gd name="T5" fmla="*/ 2 h 4"/>
                <a:gd name="T6" fmla="*/ 2 w 35"/>
                <a:gd name="T7" fmla="*/ 0 h 4"/>
                <a:gd name="T8" fmla="*/ 33 w 35"/>
                <a:gd name="T9" fmla="*/ 0 h 4"/>
                <a:gd name="T10" fmla="*/ 35 w 35"/>
                <a:gd name="T11" fmla="*/ 2 h 4"/>
                <a:gd name="T12" fmla="*/ 33 w 3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">
                  <a:moveTo>
                    <a:pt x="33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1"/>
                    <a:pt x="35" y="2"/>
                  </a:cubicBezTo>
                  <a:cubicBezTo>
                    <a:pt x="35" y="3"/>
                    <a:pt x="34" y="4"/>
                    <a:pt x="33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155"/>
            <p:cNvSpPr/>
            <p:nvPr/>
          </p:nvSpPr>
          <p:spPr bwMode="auto">
            <a:xfrm>
              <a:off x="6931025" y="3311208"/>
              <a:ext cx="131762" cy="22225"/>
            </a:xfrm>
            <a:custGeom>
              <a:avLst/>
              <a:gdLst>
                <a:gd name="T0" fmla="*/ 21 w 24"/>
                <a:gd name="T1" fmla="*/ 4 h 4"/>
                <a:gd name="T2" fmla="*/ 2 w 24"/>
                <a:gd name="T3" fmla="*/ 4 h 4"/>
                <a:gd name="T4" fmla="*/ 0 w 24"/>
                <a:gd name="T5" fmla="*/ 2 h 4"/>
                <a:gd name="T6" fmla="*/ 2 w 24"/>
                <a:gd name="T7" fmla="*/ 0 h 4"/>
                <a:gd name="T8" fmla="*/ 21 w 24"/>
                <a:gd name="T9" fmla="*/ 0 h 4"/>
                <a:gd name="T10" fmla="*/ 24 w 24"/>
                <a:gd name="T11" fmla="*/ 2 h 4"/>
                <a:gd name="T12" fmla="*/ 21 w 2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4">
                  <a:moveTo>
                    <a:pt x="21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3" y="0"/>
                    <a:pt x="24" y="1"/>
                    <a:pt x="24" y="2"/>
                  </a:cubicBezTo>
                  <a:cubicBezTo>
                    <a:pt x="24" y="3"/>
                    <a:pt x="23" y="4"/>
                    <a:pt x="21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156"/>
            <p:cNvSpPr/>
            <p:nvPr/>
          </p:nvSpPr>
          <p:spPr bwMode="auto">
            <a:xfrm>
              <a:off x="7085013" y="3311208"/>
              <a:ext cx="165100" cy="22225"/>
            </a:xfrm>
            <a:custGeom>
              <a:avLst/>
              <a:gdLst>
                <a:gd name="T0" fmla="*/ 28 w 30"/>
                <a:gd name="T1" fmla="*/ 4 h 4"/>
                <a:gd name="T2" fmla="*/ 2 w 30"/>
                <a:gd name="T3" fmla="*/ 4 h 4"/>
                <a:gd name="T4" fmla="*/ 0 w 30"/>
                <a:gd name="T5" fmla="*/ 2 h 4"/>
                <a:gd name="T6" fmla="*/ 2 w 30"/>
                <a:gd name="T7" fmla="*/ 0 h 4"/>
                <a:gd name="T8" fmla="*/ 28 w 30"/>
                <a:gd name="T9" fmla="*/ 0 h 4"/>
                <a:gd name="T10" fmla="*/ 30 w 30"/>
                <a:gd name="T11" fmla="*/ 2 h 4"/>
                <a:gd name="T12" fmla="*/ 28 w 30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4">
                  <a:moveTo>
                    <a:pt x="2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0"/>
                    <a:pt x="30" y="1"/>
                    <a:pt x="30" y="2"/>
                  </a:cubicBezTo>
                  <a:cubicBezTo>
                    <a:pt x="30" y="3"/>
                    <a:pt x="29" y="4"/>
                    <a:pt x="28" y="4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157"/>
            <p:cNvSpPr/>
            <p:nvPr/>
          </p:nvSpPr>
          <p:spPr bwMode="auto">
            <a:xfrm>
              <a:off x="7283450" y="3311208"/>
              <a:ext cx="287337" cy="22225"/>
            </a:xfrm>
            <a:custGeom>
              <a:avLst/>
              <a:gdLst>
                <a:gd name="T0" fmla="*/ 50 w 52"/>
                <a:gd name="T1" fmla="*/ 4 h 4"/>
                <a:gd name="T2" fmla="*/ 2 w 52"/>
                <a:gd name="T3" fmla="*/ 4 h 4"/>
                <a:gd name="T4" fmla="*/ 0 w 52"/>
                <a:gd name="T5" fmla="*/ 2 h 4"/>
                <a:gd name="T6" fmla="*/ 2 w 52"/>
                <a:gd name="T7" fmla="*/ 0 h 4"/>
                <a:gd name="T8" fmla="*/ 50 w 52"/>
                <a:gd name="T9" fmla="*/ 0 h 4"/>
                <a:gd name="T10" fmla="*/ 52 w 52"/>
                <a:gd name="T11" fmla="*/ 2 h 4"/>
                <a:gd name="T12" fmla="*/ 50 w 52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4">
                  <a:moveTo>
                    <a:pt x="50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1" y="0"/>
                    <a:pt x="52" y="1"/>
                    <a:pt x="52" y="2"/>
                  </a:cubicBezTo>
                  <a:cubicBezTo>
                    <a:pt x="52" y="3"/>
                    <a:pt x="51" y="4"/>
                    <a:pt x="50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158"/>
            <p:cNvSpPr/>
            <p:nvPr/>
          </p:nvSpPr>
          <p:spPr bwMode="auto">
            <a:xfrm>
              <a:off x="7162800" y="3255645"/>
              <a:ext cx="285750" cy="22225"/>
            </a:xfrm>
            <a:custGeom>
              <a:avLst/>
              <a:gdLst>
                <a:gd name="T0" fmla="*/ 49 w 52"/>
                <a:gd name="T1" fmla="*/ 4 h 4"/>
                <a:gd name="T2" fmla="*/ 2 w 52"/>
                <a:gd name="T3" fmla="*/ 4 h 4"/>
                <a:gd name="T4" fmla="*/ 0 w 52"/>
                <a:gd name="T5" fmla="*/ 2 h 4"/>
                <a:gd name="T6" fmla="*/ 2 w 52"/>
                <a:gd name="T7" fmla="*/ 0 h 4"/>
                <a:gd name="T8" fmla="*/ 49 w 52"/>
                <a:gd name="T9" fmla="*/ 0 h 4"/>
                <a:gd name="T10" fmla="*/ 52 w 52"/>
                <a:gd name="T11" fmla="*/ 2 h 4"/>
                <a:gd name="T12" fmla="*/ 49 w 52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4">
                  <a:moveTo>
                    <a:pt x="49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1" y="0"/>
                    <a:pt x="52" y="1"/>
                    <a:pt x="52" y="2"/>
                  </a:cubicBezTo>
                  <a:cubicBezTo>
                    <a:pt x="52" y="3"/>
                    <a:pt x="51" y="4"/>
                    <a:pt x="49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159"/>
            <p:cNvSpPr/>
            <p:nvPr/>
          </p:nvSpPr>
          <p:spPr bwMode="auto">
            <a:xfrm>
              <a:off x="7234238" y="3201670"/>
              <a:ext cx="76200" cy="22225"/>
            </a:xfrm>
            <a:custGeom>
              <a:avLst/>
              <a:gdLst>
                <a:gd name="T0" fmla="*/ 11 w 14"/>
                <a:gd name="T1" fmla="*/ 4 h 4"/>
                <a:gd name="T2" fmla="*/ 2 w 14"/>
                <a:gd name="T3" fmla="*/ 4 h 4"/>
                <a:gd name="T4" fmla="*/ 0 w 14"/>
                <a:gd name="T5" fmla="*/ 2 h 4"/>
                <a:gd name="T6" fmla="*/ 2 w 14"/>
                <a:gd name="T7" fmla="*/ 0 h 4"/>
                <a:gd name="T8" fmla="*/ 11 w 14"/>
                <a:gd name="T9" fmla="*/ 0 h 4"/>
                <a:gd name="T10" fmla="*/ 14 w 14"/>
                <a:gd name="T11" fmla="*/ 2 h 4"/>
                <a:gd name="T12" fmla="*/ 11 w 1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4">
                  <a:moveTo>
                    <a:pt x="11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3" y="0"/>
                    <a:pt x="14" y="1"/>
                    <a:pt x="14" y="2"/>
                  </a:cubicBezTo>
                  <a:cubicBezTo>
                    <a:pt x="14" y="3"/>
                    <a:pt x="13" y="4"/>
                    <a:pt x="11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160"/>
            <p:cNvSpPr/>
            <p:nvPr/>
          </p:nvSpPr>
          <p:spPr bwMode="auto">
            <a:xfrm>
              <a:off x="7327900" y="3201670"/>
              <a:ext cx="254000" cy="22225"/>
            </a:xfrm>
            <a:custGeom>
              <a:avLst/>
              <a:gdLst>
                <a:gd name="T0" fmla="*/ 43 w 46"/>
                <a:gd name="T1" fmla="*/ 4 h 4"/>
                <a:gd name="T2" fmla="*/ 2 w 46"/>
                <a:gd name="T3" fmla="*/ 4 h 4"/>
                <a:gd name="T4" fmla="*/ 0 w 46"/>
                <a:gd name="T5" fmla="*/ 2 h 4"/>
                <a:gd name="T6" fmla="*/ 2 w 46"/>
                <a:gd name="T7" fmla="*/ 0 h 4"/>
                <a:gd name="T8" fmla="*/ 43 w 46"/>
                <a:gd name="T9" fmla="*/ 0 h 4"/>
                <a:gd name="T10" fmla="*/ 46 w 46"/>
                <a:gd name="T11" fmla="*/ 2 h 4"/>
                <a:gd name="T12" fmla="*/ 43 w 4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4">
                  <a:moveTo>
                    <a:pt x="43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5" y="0"/>
                    <a:pt x="46" y="1"/>
                    <a:pt x="46" y="2"/>
                  </a:cubicBezTo>
                  <a:cubicBezTo>
                    <a:pt x="46" y="3"/>
                    <a:pt x="45" y="4"/>
                    <a:pt x="43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161"/>
            <p:cNvSpPr/>
            <p:nvPr/>
          </p:nvSpPr>
          <p:spPr bwMode="auto">
            <a:xfrm>
              <a:off x="7067550" y="3201670"/>
              <a:ext cx="149225" cy="22225"/>
            </a:xfrm>
            <a:custGeom>
              <a:avLst/>
              <a:gdLst>
                <a:gd name="T0" fmla="*/ 25 w 27"/>
                <a:gd name="T1" fmla="*/ 4 h 4"/>
                <a:gd name="T2" fmla="*/ 2 w 27"/>
                <a:gd name="T3" fmla="*/ 4 h 4"/>
                <a:gd name="T4" fmla="*/ 0 w 27"/>
                <a:gd name="T5" fmla="*/ 2 h 4"/>
                <a:gd name="T6" fmla="*/ 2 w 27"/>
                <a:gd name="T7" fmla="*/ 0 h 4"/>
                <a:gd name="T8" fmla="*/ 25 w 27"/>
                <a:gd name="T9" fmla="*/ 0 h 4"/>
                <a:gd name="T10" fmla="*/ 27 w 27"/>
                <a:gd name="T11" fmla="*/ 2 h 4"/>
                <a:gd name="T12" fmla="*/ 25 w 27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4">
                  <a:moveTo>
                    <a:pt x="25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7" y="1"/>
                    <a:pt x="27" y="2"/>
                  </a:cubicBezTo>
                  <a:cubicBezTo>
                    <a:pt x="27" y="3"/>
                    <a:pt x="26" y="4"/>
                    <a:pt x="25" y="4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162"/>
            <p:cNvSpPr/>
            <p:nvPr/>
          </p:nvSpPr>
          <p:spPr bwMode="auto">
            <a:xfrm>
              <a:off x="6958013" y="2974658"/>
              <a:ext cx="104775" cy="22225"/>
            </a:xfrm>
            <a:custGeom>
              <a:avLst/>
              <a:gdLst>
                <a:gd name="T0" fmla="*/ 16 w 19"/>
                <a:gd name="T1" fmla="*/ 4 h 4"/>
                <a:gd name="T2" fmla="*/ 2 w 19"/>
                <a:gd name="T3" fmla="*/ 4 h 4"/>
                <a:gd name="T4" fmla="*/ 0 w 19"/>
                <a:gd name="T5" fmla="*/ 2 h 4"/>
                <a:gd name="T6" fmla="*/ 2 w 19"/>
                <a:gd name="T7" fmla="*/ 0 h 4"/>
                <a:gd name="T8" fmla="*/ 16 w 19"/>
                <a:gd name="T9" fmla="*/ 0 h 4"/>
                <a:gd name="T10" fmla="*/ 19 w 19"/>
                <a:gd name="T11" fmla="*/ 2 h 4"/>
                <a:gd name="T12" fmla="*/ 16 w 19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4">
                  <a:moveTo>
                    <a:pt x="1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8" y="0"/>
                    <a:pt x="19" y="1"/>
                    <a:pt x="19" y="2"/>
                  </a:cubicBezTo>
                  <a:cubicBezTo>
                    <a:pt x="19" y="3"/>
                    <a:pt x="18" y="4"/>
                    <a:pt x="16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163"/>
            <p:cNvSpPr/>
            <p:nvPr/>
          </p:nvSpPr>
          <p:spPr bwMode="auto">
            <a:xfrm>
              <a:off x="6902450" y="3030220"/>
              <a:ext cx="320675" cy="26988"/>
            </a:xfrm>
            <a:custGeom>
              <a:avLst/>
              <a:gdLst>
                <a:gd name="T0" fmla="*/ 55 w 58"/>
                <a:gd name="T1" fmla="*/ 5 h 5"/>
                <a:gd name="T2" fmla="*/ 2 w 58"/>
                <a:gd name="T3" fmla="*/ 5 h 5"/>
                <a:gd name="T4" fmla="*/ 0 w 58"/>
                <a:gd name="T5" fmla="*/ 3 h 5"/>
                <a:gd name="T6" fmla="*/ 2 w 58"/>
                <a:gd name="T7" fmla="*/ 0 h 5"/>
                <a:gd name="T8" fmla="*/ 55 w 58"/>
                <a:gd name="T9" fmla="*/ 0 h 5"/>
                <a:gd name="T10" fmla="*/ 58 w 58"/>
                <a:gd name="T11" fmla="*/ 3 h 5"/>
                <a:gd name="T12" fmla="*/ 55 w 58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5">
                  <a:moveTo>
                    <a:pt x="55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7" y="0"/>
                    <a:pt x="58" y="1"/>
                    <a:pt x="58" y="3"/>
                  </a:cubicBezTo>
                  <a:cubicBezTo>
                    <a:pt x="58" y="4"/>
                    <a:pt x="57" y="5"/>
                    <a:pt x="55" y="5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164"/>
            <p:cNvSpPr/>
            <p:nvPr/>
          </p:nvSpPr>
          <p:spPr bwMode="auto">
            <a:xfrm>
              <a:off x="7250113" y="3030220"/>
              <a:ext cx="227012" cy="26988"/>
            </a:xfrm>
            <a:custGeom>
              <a:avLst/>
              <a:gdLst>
                <a:gd name="T0" fmla="*/ 39 w 41"/>
                <a:gd name="T1" fmla="*/ 5 h 5"/>
                <a:gd name="T2" fmla="*/ 2 w 41"/>
                <a:gd name="T3" fmla="*/ 5 h 5"/>
                <a:gd name="T4" fmla="*/ 0 w 41"/>
                <a:gd name="T5" fmla="*/ 3 h 5"/>
                <a:gd name="T6" fmla="*/ 2 w 41"/>
                <a:gd name="T7" fmla="*/ 0 h 5"/>
                <a:gd name="T8" fmla="*/ 39 w 41"/>
                <a:gd name="T9" fmla="*/ 0 h 5"/>
                <a:gd name="T10" fmla="*/ 41 w 41"/>
                <a:gd name="T11" fmla="*/ 3 h 5"/>
                <a:gd name="T12" fmla="*/ 39 w 41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5">
                  <a:moveTo>
                    <a:pt x="39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0" y="0"/>
                    <a:pt x="41" y="1"/>
                    <a:pt x="41" y="3"/>
                  </a:cubicBezTo>
                  <a:cubicBezTo>
                    <a:pt x="41" y="4"/>
                    <a:pt x="40" y="5"/>
                    <a:pt x="39" y="5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65"/>
            <p:cNvSpPr/>
            <p:nvPr/>
          </p:nvSpPr>
          <p:spPr bwMode="auto">
            <a:xfrm>
              <a:off x="7354888" y="2974658"/>
              <a:ext cx="193675" cy="22225"/>
            </a:xfrm>
            <a:custGeom>
              <a:avLst/>
              <a:gdLst>
                <a:gd name="T0" fmla="*/ 32 w 35"/>
                <a:gd name="T1" fmla="*/ 4 h 4"/>
                <a:gd name="T2" fmla="*/ 3 w 35"/>
                <a:gd name="T3" fmla="*/ 4 h 4"/>
                <a:gd name="T4" fmla="*/ 0 w 35"/>
                <a:gd name="T5" fmla="*/ 2 h 4"/>
                <a:gd name="T6" fmla="*/ 3 w 35"/>
                <a:gd name="T7" fmla="*/ 0 h 4"/>
                <a:gd name="T8" fmla="*/ 32 w 35"/>
                <a:gd name="T9" fmla="*/ 0 h 4"/>
                <a:gd name="T10" fmla="*/ 35 w 35"/>
                <a:gd name="T11" fmla="*/ 2 h 4"/>
                <a:gd name="T12" fmla="*/ 32 w 3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">
                  <a:moveTo>
                    <a:pt x="32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0"/>
                    <a:pt x="35" y="1"/>
                    <a:pt x="35" y="2"/>
                  </a:cubicBezTo>
                  <a:cubicBezTo>
                    <a:pt x="35" y="3"/>
                    <a:pt x="34" y="4"/>
                    <a:pt x="32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66"/>
            <p:cNvSpPr/>
            <p:nvPr/>
          </p:nvSpPr>
          <p:spPr bwMode="auto">
            <a:xfrm>
              <a:off x="7078663" y="2974658"/>
              <a:ext cx="254000" cy="22225"/>
            </a:xfrm>
            <a:custGeom>
              <a:avLst/>
              <a:gdLst>
                <a:gd name="T0" fmla="*/ 44 w 46"/>
                <a:gd name="T1" fmla="*/ 4 h 4"/>
                <a:gd name="T2" fmla="*/ 2 w 46"/>
                <a:gd name="T3" fmla="*/ 4 h 4"/>
                <a:gd name="T4" fmla="*/ 0 w 46"/>
                <a:gd name="T5" fmla="*/ 2 h 4"/>
                <a:gd name="T6" fmla="*/ 2 w 46"/>
                <a:gd name="T7" fmla="*/ 0 h 4"/>
                <a:gd name="T8" fmla="*/ 44 w 46"/>
                <a:gd name="T9" fmla="*/ 0 h 4"/>
                <a:gd name="T10" fmla="*/ 46 w 46"/>
                <a:gd name="T11" fmla="*/ 2 h 4"/>
                <a:gd name="T12" fmla="*/ 44 w 4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4">
                  <a:moveTo>
                    <a:pt x="4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6" y="1"/>
                    <a:pt x="46" y="2"/>
                  </a:cubicBezTo>
                  <a:cubicBezTo>
                    <a:pt x="46" y="3"/>
                    <a:pt x="45" y="4"/>
                    <a:pt x="44" y="4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67"/>
            <p:cNvSpPr/>
            <p:nvPr/>
          </p:nvSpPr>
          <p:spPr bwMode="auto">
            <a:xfrm>
              <a:off x="7239000" y="2919095"/>
              <a:ext cx="342900" cy="22225"/>
            </a:xfrm>
            <a:custGeom>
              <a:avLst/>
              <a:gdLst>
                <a:gd name="T0" fmla="*/ 60 w 62"/>
                <a:gd name="T1" fmla="*/ 4 h 4"/>
                <a:gd name="T2" fmla="*/ 2 w 62"/>
                <a:gd name="T3" fmla="*/ 4 h 4"/>
                <a:gd name="T4" fmla="*/ 0 w 62"/>
                <a:gd name="T5" fmla="*/ 2 h 4"/>
                <a:gd name="T6" fmla="*/ 2 w 62"/>
                <a:gd name="T7" fmla="*/ 0 h 4"/>
                <a:gd name="T8" fmla="*/ 60 w 62"/>
                <a:gd name="T9" fmla="*/ 0 h 4"/>
                <a:gd name="T10" fmla="*/ 62 w 62"/>
                <a:gd name="T11" fmla="*/ 2 h 4"/>
                <a:gd name="T12" fmla="*/ 60 w 62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4">
                  <a:moveTo>
                    <a:pt x="60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1" y="0"/>
                    <a:pt x="62" y="1"/>
                    <a:pt x="62" y="2"/>
                  </a:cubicBezTo>
                  <a:cubicBezTo>
                    <a:pt x="62" y="3"/>
                    <a:pt x="61" y="4"/>
                    <a:pt x="60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68"/>
            <p:cNvSpPr/>
            <p:nvPr/>
          </p:nvSpPr>
          <p:spPr bwMode="auto">
            <a:xfrm>
              <a:off x="7129463" y="2919095"/>
              <a:ext cx="93662" cy="22225"/>
            </a:xfrm>
            <a:custGeom>
              <a:avLst/>
              <a:gdLst>
                <a:gd name="T0" fmla="*/ 14 w 17"/>
                <a:gd name="T1" fmla="*/ 4 h 4"/>
                <a:gd name="T2" fmla="*/ 2 w 17"/>
                <a:gd name="T3" fmla="*/ 4 h 4"/>
                <a:gd name="T4" fmla="*/ 0 w 17"/>
                <a:gd name="T5" fmla="*/ 2 h 4"/>
                <a:gd name="T6" fmla="*/ 2 w 17"/>
                <a:gd name="T7" fmla="*/ 0 h 4"/>
                <a:gd name="T8" fmla="*/ 14 w 17"/>
                <a:gd name="T9" fmla="*/ 0 h 4"/>
                <a:gd name="T10" fmla="*/ 17 w 17"/>
                <a:gd name="T11" fmla="*/ 2 h 4"/>
                <a:gd name="T12" fmla="*/ 14 w 17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4">
                  <a:moveTo>
                    <a:pt x="1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7" y="1"/>
                    <a:pt x="17" y="2"/>
                  </a:cubicBezTo>
                  <a:cubicBezTo>
                    <a:pt x="17" y="3"/>
                    <a:pt x="16" y="4"/>
                    <a:pt x="14" y="4"/>
                  </a:cubicBez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8" name="组合 47"/>
          <p:cNvGrpSpPr/>
          <p:nvPr/>
        </p:nvGrpSpPr>
        <p:grpSpPr>
          <a:xfrm>
            <a:off x="5830237" y="1846018"/>
            <a:ext cx="305363" cy="116410"/>
            <a:chOff x="5060950" y="2357120"/>
            <a:chExt cx="287337" cy="109538"/>
          </a:xfrm>
        </p:grpSpPr>
        <p:sp>
          <p:nvSpPr>
            <p:cNvPr id="84" name="Freeform 169"/>
            <p:cNvSpPr>
              <a:spLocks noEditPoints="1"/>
            </p:cNvSpPr>
            <p:nvPr/>
          </p:nvSpPr>
          <p:spPr bwMode="auto">
            <a:xfrm>
              <a:off x="5060950" y="2357120"/>
              <a:ext cx="77787" cy="109538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0 h 20"/>
                <a:gd name="T4" fmla="*/ 12 w 14"/>
                <a:gd name="T5" fmla="*/ 1 h 20"/>
                <a:gd name="T6" fmla="*/ 14 w 14"/>
                <a:gd name="T7" fmla="*/ 6 h 20"/>
                <a:gd name="T8" fmla="*/ 12 w 14"/>
                <a:gd name="T9" fmla="*/ 11 h 20"/>
                <a:gd name="T10" fmla="*/ 6 w 14"/>
                <a:gd name="T11" fmla="*/ 13 h 20"/>
                <a:gd name="T12" fmla="*/ 4 w 14"/>
                <a:gd name="T13" fmla="*/ 13 h 20"/>
                <a:gd name="T14" fmla="*/ 4 w 14"/>
                <a:gd name="T15" fmla="*/ 20 h 20"/>
                <a:gd name="T16" fmla="*/ 0 w 14"/>
                <a:gd name="T17" fmla="*/ 20 h 20"/>
                <a:gd name="T18" fmla="*/ 0 w 14"/>
                <a:gd name="T19" fmla="*/ 0 h 20"/>
                <a:gd name="T20" fmla="*/ 4 w 14"/>
                <a:gd name="T21" fmla="*/ 10 h 20"/>
                <a:gd name="T22" fmla="*/ 6 w 14"/>
                <a:gd name="T23" fmla="*/ 10 h 20"/>
                <a:gd name="T24" fmla="*/ 10 w 14"/>
                <a:gd name="T25" fmla="*/ 6 h 20"/>
                <a:gd name="T26" fmla="*/ 6 w 14"/>
                <a:gd name="T27" fmla="*/ 2 h 20"/>
                <a:gd name="T28" fmla="*/ 4 w 14"/>
                <a:gd name="T29" fmla="*/ 3 h 20"/>
                <a:gd name="T30" fmla="*/ 4 w 14"/>
                <a:gd name="T31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cubicBezTo>
                    <a:pt x="2" y="0"/>
                    <a:pt x="3" y="0"/>
                    <a:pt x="6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4" y="4"/>
                    <a:pt x="14" y="6"/>
                  </a:cubicBezTo>
                  <a:cubicBezTo>
                    <a:pt x="14" y="8"/>
                    <a:pt x="14" y="9"/>
                    <a:pt x="12" y="11"/>
                  </a:cubicBezTo>
                  <a:cubicBezTo>
                    <a:pt x="11" y="12"/>
                    <a:pt x="8" y="13"/>
                    <a:pt x="6" y="13"/>
                  </a:cubicBezTo>
                  <a:cubicBezTo>
                    <a:pt x="5" y="13"/>
                    <a:pt x="4" y="13"/>
                    <a:pt x="4" y="1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0" y="20"/>
                    <a:pt x="0" y="20"/>
                    <a:pt x="0" y="20"/>
                  </a:cubicBezTo>
                  <a:lnTo>
                    <a:pt x="0" y="0"/>
                  </a:lnTo>
                  <a:close/>
                  <a:moveTo>
                    <a:pt x="4" y="10"/>
                  </a:moveTo>
                  <a:cubicBezTo>
                    <a:pt x="4" y="10"/>
                    <a:pt x="5" y="10"/>
                    <a:pt x="6" y="10"/>
                  </a:cubicBezTo>
                  <a:cubicBezTo>
                    <a:pt x="9" y="10"/>
                    <a:pt x="10" y="8"/>
                    <a:pt x="10" y="6"/>
                  </a:cubicBezTo>
                  <a:cubicBezTo>
                    <a:pt x="10" y="4"/>
                    <a:pt x="9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lnTo>
                    <a:pt x="4" y="1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170"/>
            <p:cNvSpPr/>
            <p:nvPr/>
          </p:nvSpPr>
          <p:spPr bwMode="auto">
            <a:xfrm>
              <a:off x="5154613" y="2357120"/>
              <a:ext cx="93662" cy="109538"/>
            </a:xfrm>
            <a:custGeom>
              <a:avLst/>
              <a:gdLst>
                <a:gd name="T0" fmla="*/ 14 w 59"/>
                <a:gd name="T1" fmla="*/ 0 h 69"/>
                <a:gd name="T2" fmla="*/ 14 w 59"/>
                <a:gd name="T3" fmla="*/ 27 h 69"/>
                <a:gd name="T4" fmla="*/ 45 w 59"/>
                <a:gd name="T5" fmla="*/ 27 h 69"/>
                <a:gd name="T6" fmla="*/ 45 w 59"/>
                <a:gd name="T7" fmla="*/ 0 h 69"/>
                <a:gd name="T8" fmla="*/ 59 w 59"/>
                <a:gd name="T9" fmla="*/ 0 h 69"/>
                <a:gd name="T10" fmla="*/ 59 w 59"/>
                <a:gd name="T11" fmla="*/ 69 h 69"/>
                <a:gd name="T12" fmla="*/ 45 w 59"/>
                <a:gd name="T13" fmla="*/ 69 h 69"/>
                <a:gd name="T14" fmla="*/ 45 w 59"/>
                <a:gd name="T15" fmla="*/ 38 h 69"/>
                <a:gd name="T16" fmla="*/ 14 w 59"/>
                <a:gd name="T17" fmla="*/ 38 h 69"/>
                <a:gd name="T18" fmla="*/ 14 w 59"/>
                <a:gd name="T19" fmla="*/ 69 h 69"/>
                <a:gd name="T20" fmla="*/ 0 w 59"/>
                <a:gd name="T21" fmla="*/ 69 h 69"/>
                <a:gd name="T22" fmla="*/ 0 w 59"/>
                <a:gd name="T23" fmla="*/ 0 h 69"/>
                <a:gd name="T24" fmla="*/ 14 w 59"/>
                <a:gd name="T25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" h="69">
                  <a:moveTo>
                    <a:pt x="14" y="0"/>
                  </a:moveTo>
                  <a:lnTo>
                    <a:pt x="14" y="27"/>
                  </a:lnTo>
                  <a:lnTo>
                    <a:pt x="45" y="27"/>
                  </a:lnTo>
                  <a:lnTo>
                    <a:pt x="45" y="0"/>
                  </a:lnTo>
                  <a:lnTo>
                    <a:pt x="59" y="0"/>
                  </a:lnTo>
                  <a:lnTo>
                    <a:pt x="59" y="69"/>
                  </a:lnTo>
                  <a:lnTo>
                    <a:pt x="45" y="69"/>
                  </a:lnTo>
                  <a:lnTo>
                    <a:pt x="45" y="38"/>
                  </a:lnTo>
                  <a:lnTo>
                    <a:pt x="14" y="38"/>
                  </a:lnTo>
                  <a:lnTo>
                    <a:pt x="14" y="69"/>
                  </a:lnTo>
                  <a:lnTo>
                    <a:pt x="0" y="69"/>
                  </a:lnTo>
                  <a:lnTo>
                    <a:pt x="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171"/>
            <p:cNvSpPr>
              <a:spLocks noEditPoints="1"/>
            </p:cNvSpPr>
            <p:nvPr/>
          </p:nvSpPr>
          <p:spPr bwMode="auto">
            <a:xfrm>
              <a:off x="5270500" y="2357120"/>
              <a:ext cx="77787" cy="109538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0 h 20"/>
                <a:gd name="T4" fmla="*/ 12 w 14"/>
                <a:gd name="T5" fmla="*/ 1 h 20"/>
                <a:gd name="T6" fmla="*/ 14 w 14"/>
                <a:gd name="T7" fmla="*/ 6 h 20"/>
                <a:gd name="T8" fmla="*/ 12 w 14"/>
                <a:gd name="T9" fmla="*/ 11 h 20"/>
                <a:gd name="T10" fmla="*/ 6 w 14"/>
                <a:gd name="T11" fmla="*/ 13 h 20"/>
                <a:gd name="T12" fmla="*/ 4 w 14"/>
                <a:gd name="T13" fmla="*/ 13 h 20"/>
                <a:gd name="T14" fmla="*/ 4 w 14"/>
                <a:gd name="T15" fmla="*/ 20 h 20"/>
                <a:gd name="T16" fmla="*/ 0 w 14"/>
                <a:gd name="T17" fmla="*/ 20 h 20"/>
                <a:gd name="T18" fmla="*/ 0 w 14"/>
                <a:gd name="T19" fmla="*/ 0 h 20"/>
                <a:gd name="T20" fmla="*/ 4 w 14"/>
                <a:gd name="T21" fmla="*/ 10 h 20"/>
                <a:gd name="T22" fmla="*/ 6 w 14"/>
                <a:gd name="T23" fmla="*/ 10 h 20"/>
                <a:gd name="T24" fmla="*/ 10 w 14"/>
                <a:gd name="T25" fmla="*/ 6 h 20"/>
                <a:gd name="T26" fmla="*/ 6 w 14"/>
                <a:gd name="T27" fmla="*/ 2 h 20"/>
                <a:gd name="T28" fmla="*/ 4 w 14"/>
                <a:gd name="T29" fmla="*/ 3 h 20"/>
                <a:gd name="T30" fmla="*/ 4 w 14"/>
                <a:gd name="T31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cubicBezTo>
                    <a:pt x="1" y="0"/>
                    <a:pt x="3" y="0"/>
                    <a:pt x="6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4" y="4"/>
                    <a:pt x="14" y="6"/>
                  </a:cubicBezTo>
                  <a:cubicBezTo>
                    <a:pt x="14" y="8"/>
                    <a:pt x="13" y="9"/>
                    <a:pt x="12" y="11"/>
                  </a:cubicBezTo>
                  <a:cubicBezTo>
                    <a:pt x="11" y="12"/>
                    <a:pt x="8" y="13"/>
                    <a:pt x="6" y="13"/>
                  </a:cubicBezTo>
                  <a:cubicBezTo>
                    <a:pt x="5" y="13"/>
                    <a:pt x="4" y="13"/>
                    <a:pt x="4" y="1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0" y="20"/>
                    <a:pt x="0" y="20"/>
                    <a:pt x="0" y="20"/>
                  </a:cubicBezTo>
                  <a:lnTo>
                    <a:pt x="0" y="0"/>
                  </a:lnTo>
                  <a:close/>
                  <a:moveTo>
                    <a:pt x="4" y="10"/>
                  </a:moveTo>
                  <a:cubicBezTo>
                    <a:pt x="4" y="10"/>
                    <a:pt x="5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4"/>
                    <a:pt x="9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lnTo>
                    <a:pt x="4" y="1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9" name="组合 48"/>
          <p:cNvGrpSpPr/>
          <p:nvPr/>
        </p:nvGrpSpPr>
        <p:grpSpPr>
          <a:xfrm>
            <a:off x="6494034" y="4947331"/>
            <a:ext cx="175457" cy="146777"/>
            <a:chOff x="3489325" y="3990658"/>
            <a:chExt cx="165100" cy="138113"/>
          </a:xfrm>
        </p:grpSpPr>
        <p:sp>
          <p:nvSpPr>
            <p:cNvPr id="82" name="Freeform 172"/>
            <p:cNvSpPr/>
            <p:nvPr/>
          </p:nvSpPr>
          <p:spPr bwMode="auto">
            <a:xfrm>
              <a:off x="3489325" y="3995420"/>
              <a:ext cx="60325" cy="133350"/>
            </a:xfrm>
            <a:custGeom>
              <a:avLst/>
              <a:gdLst>
                <a:gd name="T0" fmla="*/ 7 w 11"/>
                <a:gd name="T1" fmla="*/ 0 h 24"/>
                <a:gd name="T2" fmla="*/ 11 w 11"/>
                <a:gd name="T3" fmla="*/ 0 h 24"/>
                <a:gd name="T4" fmla="*/ 11 w 11"/>
                <a:gd name="T5" fmla="*/ 15 h 24"/>
                <a:gd name="T6" fmla="*/ 3 w 11"/>
                <a:gd name="T7" fmla="*/ 24 h 24"/>
                <a:gd name="T8" fmla="*/ 0 w 11"/>
                <a:gd name="T9" fmla="*/ 23 h 24"/>
                <a:gd name="T10" fmla="*/ 0 w 11"/>
                <a:gd name="T11" fmla="*/ 20 h 24"/>
                <a:gd name="T12" fmla="*/ 3 w 11"/>
                <a:gd name="T13" fmla="*/ 20 h 24"/>
                <a:gd name="T14" fmla="*/ 7 w 11"/>
                <a:gd name="T15" fmla="*/ 15 h 24"/>
                <a:gd name="T16" fmla="*/ 7 w 11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4">
                  <a:moveTo>
                    <a:pt x="7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22"/>
                    <a:pt x="8" y="24"/>
                    <a:pt x="3" y="24"/>
                  </a:cubicBezTo>
                  <a:cubicBezTo>
                    <a:pt x="2" y="24"/>
                    <a:pt x="1" y="24"/>
                    <a:pt x="0" y="23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" y="20"/>
                    <a:pt x="2" y="20"/>
                    <a:pt x="3" y="20"/>
                  </a:cubicBezTo>
                  <a:cubicBezTo>
                    <a:pt x="5" y="20"/>
                    <a:pt x="7" y="19"/>
                    <a:pt x="7" y="15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173"/>
            <p:cNvSpPr/>
            <p:nvPr/>
          </p:nvSpPr>
          <p:spPr bwMode="auto">
            <a:xfrm>
              <a:off x="3571875" y="3990658"/>
              <a:ext cx="82550" cy="138113"/>
            </a:xfrm>
            <a:custGeom>
              <a:avLst/>
              <a:gdLst>
                <a:gd name="T0" fmla="*/ 1 w 15"/>
                <a:gd name="T1" fmla="*/ 20 h 25"/>
                <a:gd name="T2" fmla="*/ 7 w 15"/>
                <a:gd name="T3" fmla="*/ 21 h 25"/>
                <a:gd name="T4" fmla="*/ 11 w 15"/>
                <a:gd name="T5" fmla="*/ 18 h 25"/>
                <a:gd name="T6" fmla="*/ 7 w 15"/>
                <a:gd name="T7" fmla="*/ 14 h 25"/>
                <a:gd name="T8" fmla="*/ 0 w 15"/>
                <a:gd name="T9" fmla="*/ 7 h 25"/>
                <a:gd name="T10" fmla="*/ 9 w 15"/>
                <a:gd name="T11" fmla="*/ 0 h 25"/>
                <a:gd name="T12" fmla="*/ 14 w 15"/>
                <a:gd name="T13" fmla="*/ 2 h 25"/>
                <a:gd name="T14" fmla="*/ 13 w 15"/>
                <a:gd name="T15" fmla="*/ 5 h 25"/>
                <a:gd name="T16" fmla="*/ 9 w 15"/>
                <a:gd name="T17" fmla="*/ 4 h 25"/>
                <a:gd name="T18" fmla="*/ 5 w 15"/>
                <a:gd name="T19" fmla="*/ 7 h 25"/>
                <a:gd name="T20" fmla="*/ 9 w 15"/>
                <a:gd name="T21" fmla="*/ 11 h 25"/>
                <a:gd name="T22" fmla="*/ 15 w 15"/>
                <a:gd name="T23" fmla="*/ 18 h 25"/>
                <a:gd name="T24" fmla="*/ 6 w 15"/>
                <a:gd name="T25" fmla="*/ 25 h 25"/>
                <a:gd name="T26" fmla="*/ 0 w 15"/>
                <a:gd name="T27" fmla="*/ 23 h 25"/>
                <a:gd name="T28" fmla="*/ 1 w 15"/>
                <a:gd name="T29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25">
                  <a:moveTo>
                    <a:pt x="1" y="20"/>
                  </a:moveTo>
                  <a:cubicBezTo>
                    <a:pt x="2" y="21"/>
                    <a:pt x="4" y="21"/>
                    <a:pt x="7" y="21"/>
                  </a:cubicBezTo>
                  <a:cubicBezTo>
                    <a:pt x="9" y="21"/>
                    <a:pt x="11" y="20"/>
                    <a:pt x="11" y="18"/>
                  </a:cubicBezTo>
                  <a:cubicBezTo>
                    <a:pt x="11" y="16"/>
                    <a:pt x="10" y="15"/>
                    <a:pt x="7" y="14"/>
                  </a:cubicBezTo>
                  <a:cubicBezTo>
                    <a:pt x="3" y="13"/>
                    <a:pt x="0" y="11"/>
                    <a:pt x="0" y="7"/>
                  </a:cubicBezTo>
                  <a:cubicBezTo>
                    <a:pt x="0" y="3"/>
                    <a:pt x="3" y="0"/>
                    <a:pt x="9" y="0"/>
                  </a:cubicBezTo>
                  <a:cubicBezTo>
                    <a:pt x="11" y="0"/>
                    <a:pt x="13" y="1"/>
                    <a:pt x="14" y="2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1" y="4"/>
                    <a:pt x="9" y="4"/>
                  </a:cubicBezTo>
                  <a:cubicBezTo>
                    <a:pt x="6" y="4"/>
                    <a:pt x="5" y="5"/>
                    <a:pt x="5" y="7"/>
                  </a:cubicBezTo>
                  <a:cubicBezTo>
                    <a:pt x="5" y="9"/>
                    <a:pt x="6" y="10"/>
                    <a:pt x="9" y="11"/>
                  </a:cubicBezTo>
                  <a:cubicBezTo>
                    <a:pt x="13" y="12"/>
                    <a:pt x="15" y="14"/>
                    <a:pt x="15" y="18"/>
                  </a:cubicBezTo>
                  <a:cubicBezTo>
                    <a:pt x="15" y="22"/>
                    <a:pt x="12" y="25"/>
                    <a:pt x="6" y="25"/>
                  </a:cubicBezTo>
                  <a:cubicBezTo>
                    <a:pt x="4" y="25"/>
                    <a:pt x="1" y="24"/>
                    <a:pt x="0" y="23"/>
                  </a:cubicBezTo>
                  <a:lnTo>
                    <a:pt x="1" y="2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50" name="Freeform 174"/>
          <p:cNvSpPr/>
          <p:nvPr/>
        </p:nvSpPr>
        <p:spPr bwMode="auto">
          <a:xfrm>
            <a:off x="10568353" y="5444681"/>
            <a:ext cx="80980" cy="82668"/>
          </a:xfrm>
          <a:custGeom>
            <a:avLst/>
            <a:gdLst>
              <a:gd name="T0" fmla="*/ 14 w 14"/>
              <a:gd name="T1" fmla="*/ 2 h 14"/>
              <a:gd name="T2" fmla="*/ 2 w 14"/>
              <a:gd name="T3" fmla="*/ 14 h 14"/>
              <a:gd name="T4" fmla="*/ 0 w 14"/>
              <a:gd name="T5" fmla="*/ 14 h 14"/>
              <a:gd name="T6" fmla="*/ 0 w 14"/>
              <a:gd name="T7" fmla="*/ 12 h 14"/>
              <a:gd name="T8" fmla="*/ 12 w 14"/>
              <a:gd name="T9" fmla="*/ 0 h 14"/>
              <a:gd name="T10" fmla="*/ 14 w 14"/>
              <a:gd name="T11" fmla="*/ 0 h 14"/>
              <a:gd name="T12" fmla="*/ 14 w 14"/>
              <a:gd name="T13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14">
                <a:moveTo>
                  <a:pt x="14" y="2"/>
                </a:move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1" y="14"/>
                  <a:pt x="0" y="14"/>
                </a:cubicBezTo>
                <a:cubicBezTo>
                  <a:pt x="0" y="13"/>
                  <a:pt x="0" y="12"/>
                  <a:pt x="0" y="12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3" y="0"/>
                  <a:pt x="14" y="0"/>
                </a:cubicBezTo>
                <a:cubicBezTo>
                  <a:pt x="14" y="1"/>
                  <a:pt x="14" y="2"/>
                  <a:pt x="14" y="2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1" name="Freeform 175"/>
          <p:cNvSpPr/>
          <p:nvPr/>
        </p:nvSpPr>
        <p:spPr bwMode="auto">
          <a:xfrm>
            <a:off x="10568353" y="5444681"/>
            <a:ext cx="80980" cy="82668"/>
          </a:xfrm>
          <a:custGeom>
            <a:avLst/>
            <a:gdLst>
              <a:gd name="T0" fmla="*/ 14 w 14"/>
              <a:gd name="T1" fmla="*/ 14 h 14"/>
              <a:gd name="T2" fmla="*/ 12 w 14"/>
              <a:gd name="T3" fmla="*/ 14 h 14"/>
              <a:gd name="T4" fmla="*/ 0 w 14"/>
              <a:gd name="T5" fmla="*/ 2 h 14"/>
              <a:gd name="T6" fmla="*/ 0 w 14"/>
              <a:gd name="T7" fmla="*/ 0 h 14"/>
              <a:gd name="T8" fmla="*/ 2 w 14"/>
              <a:gd name="T9" fmla="*/ 0 h 14"/>
              <a:gd name="T10" fmla="*/ 14 w 14"/>
              <a:gd name="T11" fmla="*/ 12 h 14"/>
              <a:gd name="T12" fmla="*/ 14 w 14"/>
              <a:gd name="T13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14">
                <a:moveTo>
                  <a:pt x="14" y="14"/>
                </a:moveTo>
                <a:cubicBezTo>
                  <a:pt x="13" y="14"/>
                  <a:pt x="12" y="14"/>
                  <a:pt x="12" y="14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1"/>
                  <a:pt x="0" y="0"/>
                </a:cubicBezTo>
                <a:cubicBezTo>
                  <a:pt x="1" y="0"/>
                  <a:pt x="2" y="0"/>
                  <a:pt x="2" y="0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3"/>
                  <a:pt x="14" y="1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52" name="组合 51"/>
          <p:cNvGrpSpPr/>
          <p:nvPr/>
        </p:nvGrpSpPr>
        <p:grpSpPr>
          <a:xfrm>
            <a:off x="6048860" y="2721384"/>
            <a:ext cx="239421" cy="255655"/>
            <a:chOff x="3632200" y="2560320"/>
            <a:chExt cx="93662" cy="100013"/>
          </a:xfrm>
        </p:grpSpPr>
        <p:sp>
          <p:nvSpPr>
            <p:cNvPr id="80" name="Freeform 176"/>
            <p:cNvSpPr/>
            <p:nvPr/>
          </p:nvSpPr>
          <p:spPr bwMode="auto">
            <a:xfrm>
              <a:off x="3632200" y="2560320"/>
              <a:ext cx="93662" cy="100013"/>
            </a:xfrm>
            <a:custGeom>
              <a:avLst/>
              <a:gdLst>
                <a:gd name="T0" fmla="*/ 17 w 17"/>
                <a:gd name="T1" fmla="*/ 3 h 18"/>
                <a:gd name="T2" fmla="*/ 3 w 17"/>
                <a:gd name="T3" fmla="*/ 17 h 18"/>
                <a:gd name="T4" fmla="*/ 0 w 17"/>
                <a:gd name="T5" fmla="*/ 17 h 18"/>
                <a:gd name="T6" fmla="*/ 0 w 17"/>
                <a:gd name="T7" fmla="*/ 15 h 18"/>
                <a:gd name="T8" fmla="*/ 14 w 17"/>
                <a:gd name="T9" fmla="*/ 1 h 18"/>
                <a:gd name="T10" fmla="*/ 17 w 17"/>
                <a:gd name="T11" fmla="*/ 1 h 18"/>
                <a:gd name="T12" fmla="*/ 17 w 17"/>
                <a:gd name="T13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8">
                  <a:moveTo>
                    <a:pt x="17" y="3"/>
                  </a:moveTo>
                  <a:cubicBezTo>
                    <a:pt x="3" y="17"/>
                    <a:pt x="3" y="17"/>
                    <a:pt x="3" y="17"/>
                  </a:cubicBezTo>
                  <a:cubicBezTo>
                    <a:pt x="2" y="18"/>
                    <a:pt x="1" y="18"/>
                    <a:pt x="0" y="17"/>
                  </a:cubicBezTo>
                  <a:cubicBezTo>
                    <a:pt x="0" y="16"/>
                    <a:pt x="0" y="15"/>
                    <a:pt x="0" y="15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7" y="2"/>
                    <a:pt x="17" y="3"/>
                    <a:pt x="17" y="3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177"/>
            <p:cNvSpPr/>
            <p:nvPr/>
          </p:nvSpPr>
          <p:spPr bwMode="auto">
            <a:xfrm>
              <a:off x="3632200" y="2560320"/>
              <a:ext cx="93662" cy="100013"/>
            </a:xfrm>
            <a:custGeom>
              <a:avLst/>
              <a:gdLst>
                <a:gd name="T0" fmla="*/ 17 w 17"/>
                <a:gd name="T1" fmla="*/ 17 h 18"/>
                <a:gd name="T2" fmla="*/ 14 w 17"/>
                <a:gd name="T3" fmla="*/ 17 h 18"/>
                <a:gd name="T4" fmla="*/ 0 w 17"/>
                <a:gd name="T5" fmla="*/ 3 h 18"/>
                <a:gd name="T6" fmla="*/ 0 w 17"/>
                <a:gd name="T7" fmla="*/ 1 h 18"/>
                <a:gd name="T8" fmla="*/ 3 w 17"/>
                <a:gd name="T9" fmla="*/ 1 h 18"/>
                <a:gd name="T10" fmla="*/ 17 w 17"/>
                <a:gd name="T11" fmla="*/ 15 h 18"/>
                <a:gd name="T12" fmla="*/ 17 w 17"/>
                <a:gd name="T13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8">
                  <a:moveTo>
                    <a:pt x="17" y="17"/>
                  </a:moveTo>
                  <a:cubicBezTo>
                    <a:pt x="16" y="18"/>
                    <a:pt x="15" y="18"/>
                    <a:pt x="14" y="17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6"/>
                    <a:pt x="17" y="17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53" name="Freeform 178"/>
          <p:cNvSpPr/>
          <p:nvPr/>
        </p:nvSpPr>
        <p:spPr bwMode="auto">
          <a:xfrm>
            <a:off x="11055045" y="1774316"/>
            <a:ext cx="128219" cy="129907"/>
          </a:xfrm>
          <a:custGeom>
            <a:avLst/>
            <a:gdLst>
              <a:gd name="T0" fmla="*/ 21 w 22"/>
              <a:gd name="T1" fmla="*/ 4 h 22"/>
              <a:gd name="T2" fmla="*/ 4 w 22"/>
              <a:gd name="T3" fmla="*/ 22 h 22"/>
              <a:gd name="T4" fmla="*/ 0 w 22"/>
              <a:gd name="T5" fmla="*/ 22 h 22"/>
              <a:gd name="T6" fmla="*/ 0 w 22"/>
              <a:gd name="T7" fmla="*/ 18 h 22"/>
              <a:gd name="T8" fmla="*/ 18 w 22"/>
              <a:gd name="T9" fmla="*/ 1 h 22"/>
              <a:gd name="T10" fmla="*/ 21 w 22"/>
              <a:gd name="T11" fmla="*/ 1 h 22"/>
              <a:gd name="T12" fmla="*/ 21 w 22"/>
              <a:gd name="T13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" h="22">
                <a:moveTo>
                  <a:pt x="21" y="4"/>
                </a:moveTo>
                <a:cubicBezTo>
                  <a:pt x="4" y="22"/>
                  <a:pt x="4" y="22"/>
                  <a:pt x="4" y="22"/>
                </a:cubicBezTo>
                <a:cubicBezTo>
                  <a:pt x="3" y="22"/>
                  <a:pt x="1" y="22"/>
                  <a:pt x="0" y="22"/>
                </a:cubicBezTo>
                <a:cubicBezTo>
                  <a:pt x="0" y="21"/>
                  <a:pt x="0" y="19"/>
                  <a:pt x="0" y="18"/>
                </a:cubicBezTo>
                <a:cubicBezTo>
                  <a:pt x="18" y="1"/>
                  <a:pt x="18" y="1"/>
                  <a:pt x="18" y="1"/>
                </a:cubicBezTo>
                <a:cubicBezTo>
                  <a:pt x="19" y="0"/>
                  <a:pt x="20" y="0"/>
                  <a:pt x="21" y="1"/>
                </a:cubicBezTo>
                <a:cubicBezTo>
                  <a:pt x="22" y="2"/>
                  <a:pt x="22" y="3"/>
                  <a:pt x="21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4" name="Freeform 179"/>
          <p:cNvSpPr/>
          <p:nvPr/>
        </p:nvSpPr>
        <p:spPr bwMode="auto">
          <a:xfrm>
            <a:off x="11055045" y="1774316"/>
            <a:ext cx="128219" cy="129907"/>
          </a:xfrm>
          <a:custGeom>
            <a:avLst/>
            <a:gdLst>
              <a:gd name="T0" fmla="*/ 21 w 22"/>
              <a:gd name="T1" fmla="*/ 22 h 22"/>
              <a:gd name="T2" fmla="*/ 18 w 22"/>
              <a:gd name="T3" fmla="*/ 22 h 22"/>
              <a:gd name="T4" fmla="*/ 0 w 22"/>
              <a:gd name="T5" fmla="*/ 4 h 22"/>
              <a:gd name="T6" fmla="*/ 0 w 22"/>
              <a:gd name="T7" fmla="*/ 1 h 22"/>
              <a:gd name="T8" fmla="*/ 4 w 22"/>
              <a:gd name="T9" fmla="*/ 1 h 22"/>
              <a:gd name="T10" fmla="*/ 21 w 22"/>
              <a:gd name="T11" fmla="*/ 18 h 22"/>
              <a:gd name="T12" fmla="*/ 21 w 22"/>
              <a:gd name="T13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" h="22">
                <a:moveTo>
                  <a:pt x="21" y="22"/>
                </a:moveTo>
                <a:cubicBezTo>
                  <a:pt x="20" y="22"/>
                  <a:pt x="19" y="22"/>
                  <a:pt x="18" y="22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0" y="2"/>
                  <a:pt x="0" y="1"/>
                </a:cubicBezTo>
                <a:cubicBezTo>
                  <a:pt x="1" y="0"/>
                  <a:pt x="3" y="0"/>
                  <a:pt x="4" y="1"/>
                </a:cubicBezTo>
                <a:cubicBezTo>
                  <a:pt x="21" y="18"/>
                  <a:pt x="21" y="18"/>
                  <a:pt x="21" y="18"/>
                </a:cubicBezTo>
                <a:cubicBezTo>
                  <a:pt x="22" y="19"/>
                  <a:pt x="22" y="21"/>
                  <a:pt x="21" y="22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5" name="Freeform 180"/>
          <p:cNvSpPr/>
          <p:nvPr/>
        </p:nvSpPr>
        <p:spPr bwMode="auto">
          <a:xfrm>
            <a:off x="7738923" y="1780471"/>
            <a:ext cx="104600" cy="106287"/>
          </a:xfrm>
          <a:custGeom>
            <a:avLst/>
            <a:gdLst>
              <a:gd name="T0" fmla="*/ 17 w 18"/>
              <a:gd name="T1" fmla="*/ 3 h 18"/>
              <a:gd name="T2" fmla="*/ 4 w 18"/>
              <a:gd name="T3" fmla="*/ 17 h 18"/>
              <a:gd name="T4" fmla="*/ 1 w 18"/>
              <a:gd name="T5" fmla="*/ 17 h 18"/>
              <a:gd name="T6" fmla="*/ 1 w 18"/>
              <a:gd name="T7" fmla="*/ 15 h 18"/>
              <a:gd name="T8" fmla="*/ 15 w 18"/>
              <a:gd name="T9" fmla="*/ 1 h 18"/>
              <a:gd name="T10" fmla="*/ 17 w 18"/>
              <a:gd name="T11" fmla="*/ 1 h 18"/>
              <a:gd name="T12" fmla="*/ 17 w 18"/>
              <a:gd name="T13" fmla="*/ 3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8">
                <a:moveTo>
                  <a:pt x="17" y="3"/>
                </a:moveTo>
                <a:cubicBezTo>
                  <a:pt x="4" y="17"/>
                  <a:pt x="4" y="17"/>
                  <a:pt x="4" y="17"/>
                </a:cubicBezTo>
                <a:cubicBezTo>
                  <a:pt x="3" y="18"/>
                  <a:pt x="2" y="18"/>
                  <a:pt x="1" y="17"/>
                </a:cubicBezTo>
                <a:cubicBezTo>
                  <a:pt x="0" y="17"/>
                  <a:pt x="0" y="15"/>
                  <a:pt x="1" y="15"/>
                </a:cubicBezTo>
                <a:cubicBezTo>
                  <a:pt x="15" y="1"/>
                  <a:pt x="15" y="1"/>
                  <a:pt x="15" y="1"/>
                </a:cubicBezTo>
                <a:cubicBezTo>
                  <a:pt x="16" y="0"/>
                  <a:pt x="17" y="0"/>
                  <a:pt x="17" y="1"/>
                </a:cubicBezTo>
                <a:cubicBezTo>
                  <a:pt x="18" y="2"/>
                  <a:pt x="18" y="3"/>
                  <a:pt x="17" y="3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6" name="Freeform 181"/>
          <p:cNvSpPr/>
          <p:nvPr/>
        </p:nvSpPr>
        <p:spPr bwMode="auto">
          <a:xfrm>
            <a:off x="7738923" y="1780471"/>
            <a:ext cx="104600" cy="106287"/>
          </a:xfrm>
          <a:custGeom>
            <a:avLst/>
            <a:gdLst>
              <a:gd name="T0" fmla="*/ 17 w 18"/>
              <a:gd name="T1" fmla="*/ 17 h 18"/>
              <a:gd name="T2" fmla="*/ 15 w 18"/>
              <a:gd name="T3" fmla="*/ 17 h 18"/>
              <a:gd name="T4" fmla="*/ 1 w 18"/>
              <a:gd name="T5" fmla="*/ 3 h 18"/>
              <a:gd name="T6" fmla="*/ 1 w 18"/>
              <a:gd name="T7" fmla="*/ 1 h 18"/>
              <a:gd name="T8" fmla="*/ 4 w 18"/>
              <a:gd name="T9" fmla="*/ 1 h 18"/>
              <a:gd name="T10" fmla="*/ 17 w 18"/>
              <a:gd name="T11" fmla="*/ 15 h 18"/>
              <a:gd name="T12" fmla="*/ 17 w 18"/>
              <a:gd name="T13" fmla="*/ 17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8">
                <a:moveTo>
                  <a:pt x="17" y="17"/>
                </a:moveTo>
                <a:cubicBezTo>
                  <a:pt x="17" y="18"/>
                  <a:pt x="16" y="18"/>
                  <a:pt x="15" y="17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2"/>
                  <a:pt x="1" y="1"/>
                </a:cubicBezTo>
                <a:cubicBezTo>
                  <a:pt x="2" y="0"/>
                  <a:pt x="3" y="0"/>
                  <a:pt x="4" y="1"/>
                </a:cubicBezTo>
                <a:cubicBezTo>
                  <a:pt x="17" y="15"/>
                  <a:pt x="17" y="15"/>
                  <a:pt x="17" y="15"/>
                </a:cubicBezTo>
                <a:cubicBezTo>
                  <a:pt x="18" y="15"/>
                  <a:pt x="18" y="17"/>
                  <a:pt x="17" y="17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7" name="Freeform 182"/>
          <p:cNvSpPr>
            <a:spLocks noEditPoints="1"/>
          </p:cNvSpPr>
          <p:nvPr/>
        </p:nvSpPr>
        <p:spPr bwMode="auto">
          <a:xfrm>
            <a:off x="11281992" y="5983673"/>
            <a:ext cx="94477" cy="92791"/>
          </a:xfrm>
          <a:custGeom>
            <a:avLst/>
            <a:gdLst>
              <a:gd name="T0" fmla="*/ 8 w 16"/>
              <a:gd name="T1" fmla="*/ 16 h 16"/>
              <a:gd name="T2" fmla="*/ 0 w 16"/>
              <a:gd name="T3" fmla="*/ 8 h 16"/>
              <a:gd name="T4" fmla="*/ 8 w 16"/>
              <a:gd name="T5" fmla="*/ 0 h 16"/>
              <a:gd name="T6" fmla="*/ 16 w 16"/>
              <a:gd name="T7" fmla="*/ 8 h 16"/>
              <a:gd name="T8" fmla="*/ 8 w 16"/>
              <a:gd name="T9" fmla="*/ 16 h 16"/>
              <a:gd name="T10" fmla="*/ 8 w 16"/>
              <a:gd name="T11" fmla="*/ 3 h 16"/>
              <a:gd name="T12" fmla="*/ 3 w 16"/>
              <a:gd name="T13" fmla="*/ 8 h 16"/>
              <a:gd name="T14" fmla="*/ 8 w 16"/>
              <a:gd name="T15" fmla="*/ 13 h 16"/>
              <a:gd name="T16" fmla="*/ 13 w 16"/>
              <a:gd name="T17" fmla="*/ 8 h 16"/>
              <a:gd name="T18" fmla="*/ 8 w 16"/>
              <a:gd name="T19" fmla="*/ 3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" h="16">
                <a:moveTo>
                  <a:pt x="8" y="16"/>
                </a:moveTo>
                <a:cubicBezTo>
                  <a:pt x="4" y="16"/>
                  <a:pt x="0" y="12"/>
                  <a:pt x="0" y="8"/>
                </a:cubicBezTo>
                <a:cubicBezTo>
                  <a:pt x="0" y="4"/>
                  <a:pt x="4" y="0"/>
                  <a:pt x="8" y="0"/>
                </a:cubicBezTo>
                <a:cubicBezTo>
                  <a:pt x="12" y="0"/>
                  <a:pt x="16" y="4"/>
                  <a:pt x="16" y="8"/>
                </a:cubicBezTo>
                <a:cubicBezTo>
                  <a:pt x="16" y="12"/>
                  <a:pt x="12" y="16"/>
                  <a:pt x="8" y="16"/>
                </a:cubicBezTo>
                <a:close/>
                <a:moveTo>
                  <a:pt x="8" y="3"/>
                </a:moveTo>
                <a:cubicBezTo>
                  <a:pt x="5" y="3"/>
                  <a:pt x="3" y="5"/>
                  <a:pt x="3" y="8"/>
                </a:cubicBezTo>
                <a:cubicBezTo>
                  <a:pt x="3" y="11"/>
                  <a:pt x="5" y="13"/>
                  <a:pt x="8" y="13"/>
                </a:cubicBezTo>
                <a:cubicBezTo>
                  <a:pt x="11" y="13"/>
                  <a:pt x="13" y="11"/>
                  <a:pt x="13" y="8"/>
                </a:cubicBezTo>
                <a:cubicBezTo>
                  <a:pt x="13" y="5"/>
                  <a:pt x="11" y="3"/>
                  <a:pt x="8" y="3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8" name="Freeform 183"/>
          <p:cNvSpPr>
            <a:spLocks noEditPoints="1"/>
          </p:cNvSpPr>
          <p:nvPr/>
        </p:nvSpPr>
        <p:spPr bwMode="auto">
          <a:xfrm>
            <a:off x="11728195" y="2084741"/>
            <a:ext cx="89415" cy="94477"/>
          </a:xfrm>
          <a:custGeom>
            <a:avLst/>
            <a:gdLst>
              <a:gd name="T0" fmla="*/ 8 w 15"/>
              <a:gd name="T1" fmla="*/ 16 h 16"/>
              <a:gd name="T2" fmla="*/ 0 w 15"/>
              <a:gd name="T3" fmla="*/ 8 h 16"/>
              <a:gd name="T4" fmla="*/ 8 w 15"/>
              <a:gd name="T5" fmla="*/ 0 h 16"/>
              <a:gd name="T6" fmla="*/ 15 w 15"/>
              <a:gd name="T7" fmla="*/ 8 h 16"/>
              <a:gd name="T8" fmla="*/ 8 w 15"/>
              <a:gd name="T9" fmla="*/ 16 h 16"/>
              <a:gd name="T10" fmla="*/ 8 w 15"/>
              <a:gd name="T11" fmla="*/ 3 h 16"/>
              <a:gd name="T12" fmla="*/ 3 w 15"/>
              <a:gd name="T13" fmla="*/ 8 h 16"/>
              <a:gd name="T14" fmla="*/ 8 w 15"/>
              <a:gd name="T15" fmla="*/ 13 h 16"/>
              <a:gd name="T16" fmla="*/ 12 w 15"/>
              <a:gd name="T17" fmla="*/ 8 h 16"/>
              <a:gd name="T18" fmla="*/ 8 w 15"/>
              <a:gd name="T19" fmla="*/ 3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" h="16">
                <a:moveTo>
                  <a:pt x="8" y="16"/>
                </a:moveTo>
                <a:cubicBezTo>
                  <a:pt x="3" y="16"/>
                  <a:pt x="0" y="12"/>
                  <a:pt x="0" y="8"/>
                </a:cubicBezTo>
                <a:cubicBezTo>
                  <a:pt x="0" y="4"/>
                  <a:pt x="3" y="0"/>
                  <a:pt x="8" y="0"/>
                </a:cubicBezTo>
                <a:cubicBezTo>
                  <a:pt x="12" y="0"/>
                  <a:pt x="15" y="4"/>
                  <a:pt x="15" y="8"/>
                </a:cubicBezTo>
                <a:cubicBezTo>
                  <a:pt x="15" y="12"/>
                  <a:pt x="12" y="16"/>
                  <a:pt x="8" y="16"/>
                </a:cubicBezTo>
                <a:close/>
                <a:moveTo>
                  <a:pt x="8" y="3"/>
                </a:moveTo>
                <a:cubicBezTo>
                  <a:pt x="5" y="3"/>
                  <a:pt x="3" y="6"/>
                  <a:pt x="3" y="8"/>
                </a:cubicBezTo>
                <a:cubicBezTo>
                  <a:pt x="3" y="11"/>
                  <a:pt x="5" y="13"/>
                  <a:pt x="8" y="13"/>
                </a:cubicBezTo>
                <a:cubicBezTo>
                  <a:pt x="10" y="13"/>
                  <a:pt x="12" y="11"/>
                  <a:pt x="12" y="8"/>
                </a:cubicBezTo>
                <a:cubicBezTo>
                  <a:pt x="12" y="6"/>
                  <a:pt x="10" y="3"/>
                  <a:pt x="8" y="3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9" name="Freeform 184"/>
          <p:cNvSpPr>
            <a:spLocks noEditPoints="1"/>
          </p:cNvSpPr>
          <p:nvPr/>
        </p:nvSpPr>
        <p:spPr bwMode="auto">
          <a:xfrm>
            <a:off x="8277950" y="953959"/>
            <a:ext cx="87729" cy="92791"/>
          </a:xfrm>
          <a:custGeom>
            <a:avLst/>
            <a:gdLst>
              <a:gd name="T0" fmla="*/ 7 w 15"/>
              <a:gd name="T1" fmla="*/ 16 h 16"/>
              <a:gd name="T2" fmla="*/ 0 w 15"/>
              <a:gd name="T3" fmla="*/ 8 h 16"/>
              <a:gd name="T4" fmla="*/ 7 w 15"/>
              <a:gd name="T5" fmla="*/ 0 h 16"/>
              <a:gd name="T6" fmla="*/ 15 w 15"/>
              <a:gd name="T7" fmla="*/ 8 h 16"/>
              <a:gd name="T8" fmla="*/ 7 w 15"/>
              <a:gd name="T9" fmla="*/ 16 h 16"/>
              <a:gd name="T10" fmla="*/ 7 w 15"/>
              <a:gd name="T11" fmla="*/ 3 h 16"/>
              <a:gd name="T12" fmla="*/ 3 w 15"/>
              <a:gd name="T13" fmla="*/ 8 h 16"/>
              <a:gd name="T14" fmla="*/ 7 w 15"/>
              <a:gd name="T15" fmla="*/ 13 h 16"/>
              <a:gd name="T16" fmla="*/ 12 w 15"/>
              <a:gd name="T17" fmla="*/ 8 h 16"/>
              <a:gd name="T18" fmla="*/ 7 w 15"/>
              <a:gd name="T19" fmla="*/ 3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" h="16">
                <a:moveTo>
                  <a:pt x="7" y="16"/>
                </a:moveTo>
                <a:cubicBezTo>
                  <a:pt x="3" y="16"/>
                  <a:pt x="0" y="12"/>
                  <a:pt x="0" y="8"/>
                </a:cubicBezTo>
                <a:cubicBezTo>
                  <a:pt x="0" y="4"/>
                  <a:pt x="3" y="0"/>
                  <a:pt x="7" y="0"/>
                </a:cubicBezTo>
                <a:cubicBezTo>
                  <a:pt x="12" y="0"/>
                  <a:pt x="15" y="4"/>
                  <a:pt x="15" y="8"/>
                </a:cubicBezTo>
                <a:cubicBezTo>
                  <a:pt x="15" y="12"/>
                  <a:pt x="12" y="16"/>
                  <a:pt x="7" y="16"/>
                </a:cubicBezTo>
                <a:close/>
                <a:moveTo>
                  <a:pt x="7" y="3"/>
                </a:moveTo>
                <a:cubicBezTo>
                  <a:pt x="5" y="3"/>
                  <a:pt x="3" y="5"/>
                  <a:pt x="3" y="8"/>
                </a:cubicBezTo>
                <a:cubicBezTo>
                  <a:pt x="3" y="11"/>
                  <a:pt x="5" y="13"/>
                  <a:pt x="7" y="13"/>
                </a:cubicBezTo>
                <a:cubicBezTo>
                  <a:pt x="10" y="13"/>
                  <a:pt x="12" y="11"/>
                  <a:pt x="12" y="8"/>
                </a:cubicBezTo>
                <a:cubicBezTo>
                  <a:pt x="12" y="5"/>
                  <a:pt x="10" y="3"/>
                  <a:pt x="7" y="3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0" name="Freeform 185"/>
          <p:cNvSpPr>
            <a:spLocks noEditPoints="1"/>
          </p:cNvSpPr>
          <p:nvPr/>
        </p:nvSpPr>
        <p:spPr bwMode="auto">
          <a:xfrm>
            <a:off x="5747853" y="4180550"/>
            <a:ext cx="87729" cy="94477"/>
          </a:xfrm>
          <a:custGeom>
            <a:avLst/>
            <a:gdLst>
              <a:gd name="T0" fmla="*/ 8 w 15"/>
              <a:gd name="T1" fmla="*/ 16 h 16"/>
              <a:gd name="T2" fmla="*/ 0 w 15"/>
              <a:gd name="T3" fmla="*/ 8 h 16"/>
              <a:gd name="T4" fmla="*/ 8 w 15"/>
              <a:gd name="T5" fmla="*/ 0 h 16"/>
              <a:gd name="T6" fmla="*/ 15 w 15"/>
              <a:gd name="T7" fmla="*/ 8 h 16"/>
              <a:gd name="T8" fmla="*/ 8 w 15"/>
              <a:gd name="T9" fmla="*/ 16 h 16"/>
              <a:gd name="T10" fmla="*/ 8 w 15"/>
              <a:gd name="T11" fmla="*/ 3 h 16"/>
              <a:gd name="T12" fmla="*/ 3 w 15"/>
              <a:gd name="T13" fmla="*/ 8 h 16"/>
              <a:gd name="T14" fmla="*/ 8 w 15"/>
              <a:gd name="T15" fmla="*/ 13 h 16"/>
              <a:gd name="T16" fmla="*/ 12 w 15"/>
              <a:gd name="T17" fmla="*/ 8 h 16"/>
              <a:gd name="T18" fmla="*/ 8 w 15"/>
              <a:gd name="T19" fmla="*/ 3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" h="16">
                <a:moveTo>
                  <a:pt x="8" y="16"/>
                </a:moveTo>
                <a:cubicBezTo>
                  <a:pt x="3" y="16"/>
                  <a:pt x="0" y="12"/>
                  <a:pt x="0" y="8"/>
                </a:cubicBezTo>
                <a:cubicBezTo>
                  <a:pt x="0" y="4"/>
                  <a:pt x="3" y="0"/>
                  <a:pt x="8" y="0"/>
                </a:cubicBezTo>
                <a:cubicBezTo>
                  <a:pt x="12" y="0"/>
                  <a:pt x="15" y="4"/>
                  <a:pt x="15" y="8"/>
                </a:cubicBezTo>
                <a:cubicBezTo>
                  <a:pt x="15" y="12"/>
                  <a:pt x="12" y="16"/>
                  <a:pt x="8" y="16"/>
                </a:cubicBezTo>
                <a:close/>
                <a:moveTo>
                  <a:pt x="8" y="3"/>
                </a:moveTo>
                <a:cubicBezTo>
                  <a:pt x="5" y="3"/>
                  <a:pt x="3" y="5"/>
                  <a:pt x="3" y="8"/>
                </a:cubicBezTo>
                <a:cubicBezTo>
                  <a:pt x="3" y="11"/>
                  <a:pt x="5" y="13"/>
                  <a:pt x="8" y="13"/>
                </a:cubicBezTo>
                <a:cubicBezTo>
                  <a:pt x="10" y="13"/>
                  <a:pt x="12" y="11"/>
                  <a:pt x="12" y="8"/>
                </a:cubicBezTo>
                <a:cubicBezTo>
                  <a:pt x="12" y="5"/>
                  <a:pt x="10" y="3"/>
                  <a:pt x="8" y="3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" name="Freeform 187"/>
          <p:cNvSpPr>
            <a:spLocks noEditPoints="1"/>
          </p:cNvSpPr>
          <p:nvPr/>
        </p:nvSpPr>
        <p:spPr bwMode="auto">
          <a:xfrm>
            <a:off x="9566045" y="2406836"/>
            <a:ext cx="116409" cy="111348"/>
          </a:xfrm>
          <a:custGeom>
            <a:avLst/>
            <a:gdLst>
              <a:gd name="T0" fmla="*/ 10 w 20"/>
              <a:gd name="T1" fmla="*/ 19 h 19"/>
              <a:gd name="T2" fmla="*/ 0 w 20"/>
              <a:gd name="T3" fmla="*/ 10 h 19"/>
              <a:gd name="T4" fmla="*/ 10 w 20"/>
              <a:gd name="T5" fmla="*/ 0 h 19"/>
              <a:gd name="T6" fmla="*/ 20 w 20"/>
              <a:gd name="T7" fmla="*/ 10 h 19"/>
              <a:gd name="T8" fmla="*/ 10 w 20"/>
              <a:gd name="T9" fmla="*/ 19 h 19"/>
              <a:gd name="T10" fmla="*/ 10 w 20"/>
              <a:gd name="T11" fmla="*/ 4 h 19"/>
              <a:gd name="T12" fmla="*/ 4 w 20"/>
              <a:gd name="T13" fmla="*/ 10 h 19"/>
              <a:gd name="T14" fmla="*/ 10 w 20"/>
              <a:gd name="T15" fmla="*/ 16 h 19"/>
              <a:gd name="T16" fmla="*/ 16 w 20"/>
              <a:gd name="T17" fmla="*/ 10 h 19"/>
              <a:gd name="T18" fmla="*/ 10 w 20"/>
              <a:gd name="T19" fmla="*/ 4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0" h="19">
                <a:moveTo>
                  <a:pt x="10" y="19"/>
                </a:moveTo>
                <a:cubicBezTo>
                  <a:pt x="5" y="19"/>
                  <a:pt x="0" y="15"/>
                  <a:pt x="0" y="10"/>
                </a:cubicBezTo>
                <a:cubicBezTo>
                  <a:pt x="0" y="5"/>
                  <a:pt x="5" y="0"/>
                  <a:pt x="10" y="0"/>
                </a:cubicBezTo>
                <a:cubicBezTo>
                  <a:pt x="15" y="0"/>
                  <a:pt x="20" y="5"/>
                  <a:pt x="20" y="10"/>
                </a:cubicBezTo>
                <a:cubicBezTo>
                  <a:pt x="20" y="15"/>
                  <a:pt x="15" y="19"/>
                  <a:pt x="10" y="19"/>
                </a:cubicBezTo>
                <a:close/>
                <a:moveTo>
                  <a:pt x="10" y="4"/>
                </a:moveTo>
                <a:cubicBezTo>
                  <a:pt x="7" y="4"/>
                  <a:pt x="4" y="7"/>
                  <a:pt x="4" y="10"/>
                </a:cubicBezTo>
                <a:cubicBezTo>
                  <a:pt x="4" y="13"/>
                  <a:pt x="7" y="16"/>
                  <a:pt x="10" y="16"/>
                </a:cubicBezTo>
                <a:cubicBezTo>
                  <a:pt x="13" y="16"/>
                  <a:pt x="16" y="13"/>
                  <a:pt x="16" y="10"/>
                </a:cubicBezTo>
                <a:cubicBezTo>
                  <a:pt x="16" y="7"/>
                  <a:pt x="13" y="4"/>
                  <a:pt x="10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63" name="组合 62"/>
          <p:cNvGrpSpPr/>
          <p:nvPr/>
        </p:nvGrpSpPr>
        <p:grpSpPr>
          <a:xfrm>
            <a:off x="8323502" y="3128648"/>
            <a:ext cx="1359795" cy="433583"/>
            <a:chOff x="5237163" y="2892108"/>
            <a:chExt cx="1279525" cy="407988"/>
          </a:xfrm>
        </p:grpSpPr>
        <p:sp>
          <p:nvSpPr>
            <p:cNvPr id="73" name="Freeform 188"/>
            <p:cNvSpPr/>
            <p:nvPr/>
          </p:nvSpPr>
          <p:spPr bwMode="auto">
            <a:xfrm>
              <a:off x="5248275" y="2903220"/>
              <a:ext cx="1257300" cy="385763"/>
            </a:xfrm>
            <a:custGeom>
              <a:avLst/>
              <a:gdLst>
                <a:gd name="T0" fmla="*/ 228 w 228"/>
                <a:gd name="T1" fmla="*/ 58 h 70"/>
                <a:gd name="T2" fmla="*/ 217 w 228"/>
                <a:gd name="T3" fmla="*/ 70 h 70"/>
                <a:gd name="T4" fmla="*/ 12 w 228"/>
                <a:gd name="T5" fmla="*/ 70 h 70"/>
                <a:gd name="T6" fmla="*/ 0 w 228"/>
                <a:gd name="T7" fmla="*/ 58 h 70"/>
                <a:gd name="T8" fmla="*/ 0 w 228"/>
                <a:gd name="T9" fmla="*/ 12 h 70"/>
                <a:gd name="T10" fmla="*/ 12 w 228"/>
                <a:gd name="T11" fmla="*/ 0 h 70"/>
                <a:gd name="T12" fmla="*/ 217 w 228"/>
                <a:gd name="T13" fmla="*/ 0 h 70"/>
                <a:gd name="T14" fmla="*/ 228 w 228"/>
                <a:gd name="T15" fmla="*/ 12 h 70"/>
                <a:gd name="T16" fmla="*/ 228 w 228"/>
                <a:gd name="T17" fmla="*/ 5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8" h="70">
                  <a:moveTo>
                    <a:pt x="228" y="58"/>
                  </a:moveTo>
                  <a:cubicBezTo>
                    <a:pt x="228" y="65"/>
                    <a:pt x="223" y="70"/>
                    <a:pt x="217" y="70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5" y="70"/>
                    <a:pt x="0" y="65"/>
                    <a:pt x="0" y="58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223" y="0"/>
                    <a:pt x="228" y="5"/>
                    <a:pt x="228" y="12"/>
                  </a:cubicBezTo>
                  <a:lnTo>
                    <a:pt x="228" y="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189"/>
            <p:cNvSpPr>
              <a:spLocks noEditPoints="1"/>
            </p:cNvSpPr>
            <p:nvPr/>
          </p:nvSpPr>
          <p:spPr bwMode="auto">
            <a:xfrm>
              <a:off x="5237163" y="2892108"/>
              <a:ext cx="1279525" cy="407988"/>
            </a:xfrm>
            <a:custGeom>
              <a:avLst/>
              <a:gdLst>
                <a:gd name="T0" fmla="*/ 219 w 232"/>
                <a:gd name="T1" fmla="*/ 74 h 74"/>
                <a:gd name="T2" fmla="*/ 14 w 232"/>
                <a:gd name="T3" fmla="*/ 74 h 74"/>
                <a:gd name="T4" fmla="*/ 0 w 232"/>
                <a:gd name="T5" fmla="*/ 60 h 74"/>
                <a:gd name="T6" fmla="*/ 0 w 232"/>
                <a:gd name="T7" fmla="*/ 14 h 74"/>
                <a:gd name="T8" fmla="*/ 14 w 232"/>
                <a:gd name="T9" fmla="*/ 0 h 74"/>
                <a:gd name="T10" fmla="*/ 219 w 232"/>
                <a:gd name="T11" fmla="*/ 0 h 74"/>
                <a:gd name="T12" fmla="*/ 232 w 232"/>
                <a:gd name="T13" fmla="*/ 14 h 74"/>
                <a:gd name="T14" fmla="*/ 232 w 232"/>
                <a:gd name="T15" fmla="*/ 60 h 74"/>
                <a:gd name="T16" fmla="*/ 219 w 232"/>
                <a:gd name="T17" fmla="*/ 74 h 74"/>
                <a:gd name="T18" fmla="*/ 14 w 232"/>
                <a:gd name="T19" fmla="*/ 4 h 74"/>
                <a:gd name="T20" fmla="*/ 4 w 232"/>
                <a:gd name="T21" fmla="*/ 14 h 74"/>
                <a:gd name="T22" fmla="*/ 4 w 232"/>
                <a:gd name="T23" fmla="*/ 60 h 74"/>
                <a:gd name="T24" fmla="*/ 14 w 232"/>
                <a:gd name="T25" fmla="*/ 70 h 74"/>
                <a:gd name="T26" fmla="*/ 219 w 232"/>
                <a:gd name="T27" fmla="*/ 70 h 74"/>
                <a:gd name="T28" fmla="*/ 229 w 232"/>
                <a:gd name="T29" fmla="*/ 60 h 74"/>
                <a:gd name="T30" fmla="*/ 229 w 232"/>
                <a:gd name="T31" fmla="*/ 14 h 74"/>
                <a:gd name="T32" fmla="*/ 219 w 232"/>
                <a:gd name="T33" fmla="*/ 4 h 74"/>
                <a:gd name="T34" fmla="*/ 14 w 232"/>
                <a:gd name="T35" fmla="*/ 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2" h="74">
                  <a:moveTo>
                    <a:pt x="219" y="74"/>
                  </a:moveTo>
                  <a:cubicBezTo>
                    <a:pt x="14" y="74"/>
                    <a:pt x="14" y="74"/>
                    <a:pt x="14" y="74"/>
                  </a:cubicBezTo>
                  <a:cubicBezTo>
                    <a:pt x="6" y="74"/>
                    <a:pt x="0" y="68"/>
                    <a:pt x="0" y="6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6"/>
                    <a:pt x="6" y="0"/>
                    <a:pt x="14" y="0"/>
                  </a:cubicBezTo>
                  <a:cubicBezTo>
                    <a:pt x="219" y="0"/>
                    <a:pt x="219" y="0"/>
                    <a:pt x="219" y="0"/>
                  </a:cubicBezTo>
                  <a:cubicBezTo>
                    <a:pt x="226" y="0"/>
                    <a:pt x="232" y="6"/>
                    <a:pt x="232" y="14"/>
                  </a:cubicBezTo>
                  <a:cubicBezTo>
                    <a:pt x="232" y="60"/>
                    <a:pt x="232" y="60"/>
                    <a:pt x="232" y="60"/>
                  </a:cubicBezTo>
                  <a:cubicBezTo>
                    <a:pt x="232" y="68"/>
                    <a:pt x="226" y="74"/>
                    <a:pt x="219" y="74"/>
                  </a:cubicBezTo>
                  <a:close/>
                  <a:moveTo>
                    <a:pt x="14" y="4"/>
                  </a:moveTo>
                  <a:cubicBezTo>
                    <a:pt x="8" y="4"/>
                    <a:pt x="4" y="8"/>
                    <a:pt x="4" y="14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66"/>
                    <a:pt x="8" y="70"/>
                    <a:pt x="14" y="70"/>
                  </a:cubicBezTo>
                  <a:cubicBezTo>
                    <a:pt x="219" y="70"/>
                    <a:pt x="219" y="70"/>
                    <a:pt x="219" y="70"/>
                  </a:cubicBezTo>
                  <a:cubicBezTo>
                    <a:pt x="224" y="70"/>
                    <a:pt x="229" y="66"/>
                    <a:pt x="229" y="60"/>
                  </a:cubicBezTo>
                  <a:cubicBezTo>
                    <a:pt x="229" y="14"/>
                    <a:pt x="229" y="14"/>
                    <a:pt x="229" y="14"/>
                  </a:cubicBezTo>
                  <a:cubicBezTo>
                    <a:pt x="229" y="8"/>
                    <a:pt x="224" y="4"/>
                    <a:pt x="219" y="4"/>
                  </a:cubicBezTo>
                  <a:lnTo>
                    <a:pt x="14" y="4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190"/>
            <p:cNvSpPr/>
            <p:nvPr/>
          </p:nvSpPr>
          <p:spPr bwMode="auto">
            <a:xfrm>
              <a:off x="5667375" y="2947670"/>
              <a:ext cx="369887" cy="15875"/>
            </a:xfrm>
            <a:custGeom>
              <a:avLst/>
              <a:gdLst>
                <a:gd name="T0" fmla="*/ 66 w 67"/>
                <a:gd name="T1" fmla="*/ 3 h 3"/>
                <a:gd name="T2" fmla="*/ 1 w 67"/>
                <a:gd name="T3" fmla="*/ 3 h 3"/>
                <a:gd name="T4" fmla="*/ 0 w 67"/>
                <a:gd name="T5" fmla="*/ 2 h 3"/>
                <a:gd name="T6" fmla="*/ 1 w 67"/>
                <a:gd name="T7" fmla="*/ 0 h 3"/>
                <a:gd name="T8" fmla="*/ 66 w 67"/>
                <a:gd name="T9" fmla="*/ 0 h 3"/>
                <a:gd name="T10" fmla="*/ 67 w 67"/>
                <a:gd name="T11" fmla="*/ 2 h 3"/>
                <a:gd name="T12" fmla="*/ 66 w 67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3">
                  <a:moveTo>
                    <a:pt x="66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7" y="0"/>
                    <a:pt x="67" y="1"/>
                    <a:pt x="67" y="2"/>
                  </a:cubicBezTo>
                  <a:cubicBezTo>
                    <a:pt x="67" y="3"/>
                    <a:pt x="67" y="3"/>
                    <a:pt x="66" y="3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191"/>
            <p:cNvSpPr/>
            <p:nvPr/>
          </p:nvSpPr>
          <p:spPr bwMode="auto">
            <a:xfrm>
              <a:off x="5292725" y="2947670"/>
              <a:ext cx="307975" cy="209550"/>
            </a:xfrm>
            <a:custGeom>
              <a:avLst/>
              <a:gdLst>
                <a:gd name="T0" fmla="*/ 2 w 56"/>
                <a:gd name="T1" fmla="*/ 38 h 38"/>
                <a:gd name="T2" fmla="*/ 0 w 56"/>
                <a:gd name="T3" fmla="*/ 37 h 38"/>
                <a:gd name="T4" fmla="*/ 0 w 56"/>
                <a:gd name="T5" fmla="*/ 13 h 38"/>
                <a:gd name="T6" fmla="*/ 14 w 56"/>
                <a:gd name="T7" fmla="*/ 0 h 38"/>
                <a:gd name="T8" fmla="*/ 55 w 56"/>
                <a:gd name="T9" fmla="*/ 0 h 38"/>
                <a:gd name="T10" fmla="*/ 56 w 56"/>
                <a:gd name="T11" fmla="*/ 2 h 38"/>
                <a:gd name="T12" fmla="*/ 55 w 56"/>
                <a:gd name="T13" fmla="*/ 3 h 38"/>
                <a:gd name="T14" fmla="*/ 14 w 56"/>
                <a:gd name="T15" fmla="*/ 3 h 38"/>
                <a:gd name="T16" fmla="*/ 4 w 56"/>
                <a:gd name="T17" fmla="*/ 13 h 38"/>
                <a:gd name="T18" fmla="*/ 4 w 56"/>
                <a:gd name="T19" fmla="*/ 37 h 38"/>
                <a:gd name="T20" fmla="*/ 2 w 56"/>
                <a:gd name="T21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38">
                  <a:moveTo>
                    <a:pt x="2" y="38"/>
                  </a:moveTo>
                  <a:cubicBezTo>
                    <a:pt x="1" y="38"/>
                    <a:pt x="0" y="38"/>
                    <a:pt x="0" y="37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6"/>
                    <a:pt x="6" y="0"/>
                    <a:pt x="14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6" y="0"/>
                    <a:pt x="56" y="1"/>
                    <a:pt x="56" y="2"/>
                  </a:cubicBezTo>
                  <a:cubicBezTo>
                    <a:pt x="56" y="3"/>
                    <a:pt x="56" y="3"/>
                    <a:pt x="5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8" y="3"/>
                    <a:pt x="4" y="8"/>
                    <a:pt x="4" y="13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8"/>
                    <a:pt x="3" y="38"/>
                    <a:pt x="2" y="38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192"/>
            <p:cNvSpPr/>
            <p:nvPr/>
          </p:nvSpPr>
          <p:spPr bwMode="auto">
            <a:xfrm>
              <a:off x="5711825" y="3057208"/>
              <a:ext cx="109537" cy="122238"/>
            </a:xfrm>
            <a:custGeom>
              <a:avLst/>
              <a:gdLst>
                <a:gd name="T0" fmla="*/ 0 w 69"/>
                <a:gd name="T1" fmla="*/ 32 h 77"/>
                <a:gd name="T2" fmla="*/ 69 w 69"/>
                <a:gd name="T3" fmla="*/ 0 h 77"/>
                <a:gd name="T4" fmla="*/ 69 w 69"/>
                <a:gd name="T5" fmla="*/ 11 h 77"/>
                <a:gd name="T6" fmla="*/ 14 w 69"/>
                <a:gd name="T7" fmla="*/ 38 h 77"/>
                <a:gd name="T8" fmla="*/ 14 w 69"/>
                <a:gd name="T9" fmla="*/ 38 h 77"/>
                <a:gd name="T10" fmla="*/ 69 w 69"/>
                <a:gd name="T11" fmla="*/ 63 h 77"/>
                <a:gd name="T12" fmla="*/ 69 w 69"/>
                <a:gd name="T13" fmla="*/ 77 h 77"/>
                <a:gd name="T14" fmla="*/ 0 w 69"/>
                <a:gd name="T15" fmla="*/ 42 h 77"/>
                <a:gd name="T16" fmla="*/ 0 w 69"/>
                <a:gd name="T17" fmla="*/ 3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77">
                  <a:moveTo>
                    <a:pt x="0" y="32"/>
                  </a:moveTo>
                  <a:lnTo>
                    <a:pt x="69" y="0"/>
                  </a:lnTo>
                  <a:lnTo>
                    <a:pt x="69" y="11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69" y="63"/>
                  </a:lnTo>
                  <a:lnTo>
                    <a:pt x="69" y="77"/>
                  </a:lnTo>
                  <a:lnTo>
                    <a:pt x="0" y="4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193"/>
            <p:cNvSpPr/>
            <p:nvPr/>
          </p:nvSpPr>
          <p:spPr bwMode="auto">
            <a:xfrm>
              <a:off x="5838825" y="3019108"/>
              <a:ext cx="76200" cy="171450"/>
            </a:xfrm>
            <a:custGeom>
              <a:avLst/>
              <a:gdLst>
                <a:gd name="T0" fmla="*/ 0 w 48"/>
                <a:gd name="T1" fmla="*/ 108 h 108"/>
                <a:gd name="T2" fmla="*/ 38 w 48"/>
                <a:gd name="T3" fmla="*/ 0 h 108"/>
                <a:gd name="T4" fmla="*/ 48 w 48"/>
                <a:gd name="T5" fmla="*/ 0 h 108"/>
                <a:gd name="T6" fmla="*/ 14 w 48"/>
                <a:gd name="T7" fmla="*/ 108 h 108"/>
                <a:gd name="T8" fmla="*/ 0 w 48"/>
                <a:gd name="T9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108">
                  <a:moveTo>
                    <a:pt x="0" y="108"/>
                  </a:moveTo>
                  <a:lnTo>
                    <a:pt x="38" y="0"/>
                  </a:lnTo>
                  <a:lnTo>
                    <a:pt x="48" y="0"/>
                  </a:lnTo>
                  <a:lnTo>
                    <a:pt x="14" y="108"/>
                  </a:lnTo>
                  <a:lnTo>
                    <a:pt x="0" y="108"/>
                  </a:ln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194"/>
            <p:cNvSpPr/>
            <p:nvPr/>
          </p:nvSpPr>
          <p:spPr bwMode="auto">
            <a:xfrm>
              <a:off x="5932488" y="3057208"/>
              <a:ext cx="109537" cy="122238"/>
            </a:xfrm>
            <a:custGeom>
              <a:avLst/>
              <a:gdLst>
                <a:gd name="T0" fmla="*/ 69 w 69"/>
                <a:gd name="T1" fmla="*/ 45 h 77"/>
                <a:gd name="T2" fmla="*/ 0 w 69"/>
                <a:gd name="T3" fmla="*/ 77 h 77"/>
                <a:gd name="T4" fmla="*/ 0 w 69"/>
                <a:gd name="T5" fmla="*/ 63 h 77"/>
                <a:gd name="T6" fmla="*/ 55 w 69"/>
                <a:gd name="T7" fmla="*/ 38 h 77"/>
                <a:gd name="T8" fmla="*/ 55 w 69"/>
                <a:gd name="T9" fmla="*/ 38 h 77"/>
                <a:gd name="T10" fmla="*/ 0 w 69"/>
                <a:gd name="T11" fmla="*/ 11 h 77"/>
                <a:gd name="T12" fmla="*/ 0 w 69"/>
                <a:gd name="T13" fmla="*/ 0 h 77"/>
                <a:gd name="T14" fmla="*/ 69 w 69"/>
                <a:gd name="T15" fmla="*/ 32 h 77"/>
                <a:gd name="T16" fmla="*/ 69 w 69"/>
                <a:gd name="T17" fmla="*/ 4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77">
                  <a:moveTo>
                    <a:pt x="69" y="45"/>
                  </a:moveTo>
                  <a:lnTo>
                    <a:pt x="0" y="77"/>
                  </a:lnTo>
                  <a:lnTo>
                    <a:pt x="0" y="63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0" y="11"/>
                  </a:lnTo>
                  <a:lnTo>
                    <a:pt x="0" y="0"/>
                  </a:lnTo>
                  <a:lnTo>
                    <a:pt x="69" y="32"/>
                  </a:lnTo>
                  <a:lnTo>
                    <a:pt x="69" y="45"/>
                  </a:ln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4" name="组合 63"/>
          <p:cNvGrpSpPr/>
          <p:nvPr/>
        </p:nvGrpSpPr>
        <p:grpSpPr>
          <a:xfrm>
            <a:off x="8498117" y="1783361"/>
            <a:ext cx="862103" cy="862104"/>
            <a:chOff x="5402263" y="1788795"/>
            <a:chExt cx="811212" cy="811213"/>
          </a:xfrm>
        </p:grpSpPr>
        <p:sp>
          <p:nvSpPr>
            <p:cNvPr id="65" name="Oval 195"/>
            <p:cNvSpPr>
              <a:spLocks noChangeArrowheads="1"/>
            </p:cNvSpPr>
            <p:nvPr/>
          </p:nvSpPr>
          <p:spPr bwMode="auto">
            <a:xfrm>
              <a:off x="5413375" y="1798320"/>
              <a:ext cx="788987" cy="7905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196"/>
            <p:cNvSpPr>
              <a:spLocks noEditPoints="1"/>
            </p:cNvSpPr>
            <p:nvPr/>
          </p:nvSpPr>
          <p:spPr bwMode="auto">
            <a:xfrm>
              <a:off x="5402263" y="1788795"/>
              <a:ext cx="811212" cy="811213"/>
            </a:xfrm>
            <a:custGeom>
              <a:avLst/>
              <a:gdLst>
                <a:gd name="T0" fmla="*/ 73 w 147"/>
                <a:gd name="T1" fmla="*/ 147 h 147"/>
                <a:gd name="T2" fmla="*/ 0 w 147"/>
                <a:gd name="T3" fmla="*/ 74 h 147"/>
                <a:gd name="T4" fmla="*/ 73 w 147"/>
                <a:gd name="T5" fmla="*/ 0 h 147"/>
                <a:gd name="T6" fmla="*/ 147 w 147"/>
                <a:gd name="T7" fmla="*/ 74 h 147"/>
                <a:gd name="T8" fmla="*/ 73 w 147"/>
                <a:gd name="T9" fmla="*/ 147 h 147"/>
                <a:gd name="T10" fmla="*/ 73 w 147"/>
                <a:gd name="T11" fmla="*/ 4 h 147"/>
                <a:gd name="T12" fmla="*/ 4 w 147"/>
                <a:gd name="T13" fmla="*/ 74 h 147"/>
                <a:gd name="T14" fmla="*/ 73 w 147"/>
                <a:gd name="T15" fmla="*/ 143 h 147"/>
                <a:gd name="T16" fmla="*/ 143 w 147"/>
                <a:gd name="T17" fmla="*/ 74 h 147"/>
                <a:gd name="T18" fmla="*/ 73 w 147"/>
                <a:gd name="T19" fmla="*/ 4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7" h="147">
                  <a:moveTo>
                    <a:pt x="73" y="147"/>
                  </a:moveTo>
                  <a:cubicBezTo>
                    <a:pt x="33" y="147"/>
                    <a:pt x="0" y="114"/>
                    <a:pt x="0" y="74"/>
                  </a:cubicBezTo>
                  <a:cubicBezTo>
                    <a:pt x="0" y="33"/>
                    <a:pt x="33" y="0"/>
                    <a:pt x="73" y="0"/>
                  </a:cubicBezTo>
                  <a:cubicBezTo>
                    <a:pt x="114" y="0"/>
                    <a:pt x="147" y="33"/>
                    <a:pt x="147" y="74"/>
                  </a:cubicBezTo>
                  <a:cubicBezTo>
                    <a:pt x="147" y="114"/>
                    <a:pt x="114" y="147"/>
                    <a:pt x="73" y="147"/>
                  </a:cubicBezTo>
                  <a:close/>
                  <a:moveTo>
                    <a:pt x="73" y="4"/>
                  </a:moveTo>
                  <a:cubicBezTo>
                    <a:pt x="35" y="4"/>
                    <a:pt x="4" y="35"/>
                    <a:pt x="4" y="74"/>
                  </a:cubicBezTo>
                  <a:cubicBezTo>
                    <a:pt x="4" y="112"/>
                    <a:pt x="35" y="143"/>
                    <a:pt x="73" y="143"/>
                  </a:cubicBezTo>
                  <a:cubicBezTo>
                    <a:pt x="112" y="143"/>
                    <a:pt x="143" y="112"/>
                    <a:pt x="143" y="74"/>
                  </a:cubicBezTo>
                  <a:cubicBezTo>
                    <a:pt x="143" y="35"/>
                    <a:pt x="112" y="4"/>
                    <a:pt x="73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Oval 197"/>
            <p:cNvSpPr>
              <a:spLocks noChangeArrowheads="1"/>
            </p:cNvSpPr>
            <p:nvPr/>
          </p:nvSpPr>
          <p:spPr bwMode="auto">
            <a:xfrm>
              <a:off x="5457825" y="1849120"/>
              <a:ext cx="695325" cy="695325"/>
            </a:xfrm>
            <a:prstGeom prst="ellipse">
              <a:avLst/>
            </a:pr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199"/>
            <p:cNvSpPr>
              <a:spLocks noEditPoints="1"/>
            </p:cNvSpPr>
            <p:nvPr/>
          </p:nvSpPr>
          <p:spPr bwMode="auto">
            <a:xfrm>
              <a:off x="5446713" y="1838008"/>
              <a:ext cx="717550" cy="717550"/>
            </a:xfrm>
            <a:custGeom>
              <a:avLst/>
              <a:gdLst>
                <a:gd name="T0" fmla="*/ 65 w 130"/>
                <a:gd name="T1" fmla="*/ 130 h 130"/>
                <a:gd name="T2" fmla="*/ 0 w 130"/>
                <a:gd name="T3" fmla="*/ 65 h 130"/>
                <a:gd name="T4" fmla="*/ 65 w 130"/>
                <a:gd name="T5" fmla="*/ 0 h 130"/>
                <a:gd name="T6" fmla="*/ 130 w 130"/>
                <a:gd name="T7" fmla="*/ 65 h 130"/>
                <a:gd name="T8" fmla="*/ 65 w 130"/>
                <a:gd name="T9" fmla="*/ 130 h 130"/>
                <a:gd name="T10" fmla="*/ 65 w 130"/>
                <a:gd name="T11" fmla="*/ 4 h 130"/>
                <a:gd name="T12" fmla="*/ 4 w 130"/>
                <a:gd name="T13" fmla="*/ 65 h 130"/>
                <a:gd name="T14" fmla="*/ 65 w 130"/>
                <a:gd name="T15" fmla="*/ 126 h 130"/>
                <a:gd name="T16" fmla="*/ 126 w 130"/>
                <a:gd name="T17" fmla="*/ 65 h 130"/>
                <a:gd name="T18" fmla="*/ 65 w 130"/>
                <a:gd name="T19" fmla="*/ 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0" h="130">
                  <a:moveTo>
                    <a:pt x="65" y="130"/>
                  </a:moveTo>
                  <a:cubicBezTo>
                    <a:pt x="29" y="130"/>
                    <a:pt x="0" y="101"/>
                    <a:pt x="0" y="65"/>
                  </a:cubicBezTo>
                  <a:cubicBezTo>
                    <a:pt x="0" y="29"/>
                    <a:pt x="29" y="0"/>
                    <a:pt x="65" y="0"/>
                  </a:cubicBezTo>
                  <a:cubicBezTo>
                    <a:pt x="101" y="0"/>
                    <a:pt x="130" y="29"/>
                    <a:pt x="130" y="65"/>
                  </a:cubicBezTo>
                  <a:cubicBezTo>
                    <a:pt x="130" y="101"/>
                    <a:pt x="101" y="130"/>
                    <a:pt x="65" y="130"/>
                  </a:cubicBezTo>
                  <a:close/>
                  <a:moveTo>
                    <a:pt x="65" y="4"/>
                  </a:moveTo>
                  <a:cubicBezTo>
                    <a:pt x="31" y="4"/>
                    <a:pt x="4" y="31"/>
                    <a:pt x="4" y="65"/>
                  </a:cubicBezTo>
                  <a:cubicBezTo>
                    <a:pt x="4" y="99"/>
                    <a:pt x="31" y="126"/>
                    <a:pt x="65" y="126"/>
                  </a:cubicBezTo>
                  <a:cubicBezTo>
                    <a:pt x="99" y="126"/>
                    <a:pt x="126" y="99"/>
                    <a:pt x="126" y="65"/>
                  </a:cubicBezTo>
                  <a:cubicBezTo>
                    <a:pt x="126" y="31"/>
                    <a:pt x="99" y="4"/>
                    <a:pt x="65" y="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200"/>
            <p:cNvSpPr/>
            <p:nvPr/>
          </p:nvSpPr>
          <p:spPr bwMode="auto">
            <a:xfrm>
              <a:off x="5524500" y="1920558"/>
              <a:ext cx="192087" cy="193675"/>
            </a:xfrm>
            <a:custGeom>
              <a:avLst/>
              <a:gdLst>
                <a:gd name="T0" fmla="*/ 3 w 35"/>
                <a:gd name="T1" fmla="*/ 35 h 35"/>
                <a:gd name="T2" fmla="*/ 2 w 35"/>
                <a:gd name="T3" fmla="*/ 35 h 35"/>
                <a:gd name="T4" fmla="*/ 1 w 35"/>
                <a:gd name="T5" fmla="*/ 33 h 35"/>
                <a:gd name="T6" fmla="*/ 32 w 35"/>
                <a:gd name="T7" fmla="*/ 0 h 35"/>
                <a:gd name="T8" fmla="*/ 34 w 35"/>
                <a:gd name="T9" fmla="*/ 1 h 35"/>
                <a:gd name="T10" fmla="*/ 33 w 35"/>
                <a:gd name="T11" fmla="*/ 4 h 35"/>
                <a:gd name="T12" fmla="*/ 5 w 35"/>
                <a:gd name="T13" fmla="*/ 34 h 35"/>
                <a:gd name="T14" fmla="*/ 3 w 35"/>
                <a:gd name="T1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35">
                  <a:moveTo>
                    <a:pt x="3" y="35"/>
                  </a:move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4"/>
                    <a:pt x="1" y="33"/>
                  </a:cubicBezTo>
                  <a:cubicBezTo>
                    <a:pt x="6" y="18"/>
                    <a:pt x="17" y="6"/>
                    <a:pt x="32" y="0"/>
                  </a:cubicBezTo>
                  <a:cubicBezTo>
                    <a:pt x="33" y="0"/>
                    <a:pt x="34" y="0"/>
                    <a:pt x="34" y="1"/>
                  </a:cubicBezTo>
                  <a:cubicBezTo>
                    <a:pt x="35" y="2"/>
                    <a:pt x="34" y="4"/>
                    <a:pt x="33" y="4"/>
                  </a:cubicBezTo>
                  <a:cubicBezTo>
                    <a:pt x="20" y="9"/>
                    <a:pt x="9" y="20"/>
                    <a:pt x="5" y="34"/>
                  </a:cubicBezTo>
                  <a:cubicBezTo>
                    <a:pt x="4" y="35"/>
                    <a:pt x="3" y="35"/>
                    <a:pt x="3" y="35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201"/>
            <p:cNvSpPr/>
            <p:nvPr/>
          </p:nvSpPr>
          <p:spPr bwMode="auto">
            <a:xfrm>
              <a:off x="5799138" y="1893570"/>
              <a:ext cx="22225" cy="307975"/>
            </a:xfrm>
            <a:custGeom>
              <a:avLst/>
              <a:gdLst>
                <a:gd name="T0" fmla="*/ 2 w 4"/>
                <a:gd name="T1" fmla="*/ 56 h 56"/>
                <a:gd name="T2" fmla="*/ 0 w 4"/>
                <a:gd name="T3" fmla="*/ 54 h 56"/>
                <a:gd name="T4" fmla="*/ 0 w 4"/>
                <a:gd name="T5" fmla="*/ 2 h 56"/>
                <a:gd name="T6" fmla="*/ 2 w 4"/>
                <a:gd name="T7" fmla="*/ 0 h 56"/>
                <a:gd name="T8" fmla="*/ 4 w 4"/>
                <a:gd name="T9" fmla="*/ 2 h 56"/>
                <a:gd name="T10" fmla="*/ 4 w 4"/>
                <a:gd name="T11" fmla="*/ 54 h 56"/>
                <a:gd name="T12" fmla="*/ 2 w 4"/>
                <a:gd name="T13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6">
                  <a:moveTo>
                    <a:pt x="2" y="56"/>
                  </a:moveTo>
                  <a:cubicBezTo>
                    <a:pt x="1" y="56"/>
                    <a:pt x="0" y="55"/>
                    <a:pt x="0" y="5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5"/>
                    <a:pt x="3" y="56"/>
                    <a:pt x="2" y="56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202"/>
            <p:cNvSpPr/>
            <p:nvPr/>
          </p:nvSpPr>
          <p:spPr bwMode="auto">
            <a:xfrm>
              <a:off x="5789613" y="2190433"/>
              <a:ext cx="263525" cy="22225"/>
            </a:xfrm>
            <a:custGeom>
              <a:avLst/>
              <a:gdLst>
                <a:gd name="T0" fmla="*/ 46 w 48"/>
                <a:gd name="T1" fmla="*/ 4 h 4"/>
                <a:gd name="T2" fmla="*/ 2 w 48"/>
                <a:gd name="T3" fmla="*/ 4 h 4"/>
                <a:gd name="T4" fmla="*/ 0 w 48"/>
                <a:gd name="T5" fmla="*/ 2 h 4"/>
                <a:gd name="T6" fmla="*/ 2 w 48"/>
                <a:gd name="T7" fmla="*/ 0 h 4"/>
                <a:gd name="T8" fmla="*/ 46 w 48"/>
                <a:gd name="T9" fmla="*/ 0 h 4"/>
                <a:gd name="T10" fmla="*/ 48 w 48"/>
                <a:gd name="T11" fmla="*/ 2 h 4"/>
                <a:gd name="T12" fmla="*/ 46 w 48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">
                  <a:moveTo>
                    <a:pt x="4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7" y="0"/>
                    <a:pt x="48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Oval 203"/>
            <p:cNvSpPr>
              <a:spLocks noChangeArrowheads="1"/>
            </p:cNvSpPr>
            <p:nvPr/>
          </p:nvSpPr>
          <p:spPr bwMode="auto">
            <a:xfrm>
              <a:off x="5767388" y="2163445"/>
              <a:ext cx="76200" cy="82550"/>
            </a:xfrm>
            <a:prstGeom prst="ellipse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椭圆 25"/>
          <p:cNvSpPr/>
          <p:nvPr/>
        </p:nvSpPr>
        <p:spPr>
          <a:xfrm>
            <a:off x="1091833" y="2713828"/>
            <a:ext cx="1088108" cy="1088106"/>
          </a:xfrm>
          <a:prstGeom prst="ellipse">
            <a:avLst/>
          </a:prstGeom>
          <a:solidFill>
            <a:srgbClr val="F85715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050">
              <a:solidFill>
                <a:prstClr val="white"/>
              </a:solidFill>
            </a:endParaRPr>
          </a:p>
        </p:txBody>
      </p:sp>
      <p:sp>
        <p:nvSpPr>
          <p:cNvPr id="3" name="矩形 2"/>
          <p:cNvSpPr/>
          <p:nvPr/>
        </p:nvSpPr>
        <p:spPr>
          <a:xfrm>
            <a:off x="1180651" y="2193721"/>
            <a:ext cx="689317" cy="7033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938417" y="1357020"/>
            <a:ext cx="2421279" cy="424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zh-CN" sz="2400" dirty="0" smtClean="0">
                <a:solidFill>
                  <a:srgbClr val="F85715"/>
                </a:solidFill>
                <a:latin typeface="方正兰亭粗黑简体" panose="02000000000000000000" pitchFamily="2" charset="-122"/>
                <a:ea typeface="方正兰亭粗黑简体" panose="02000000000000000000" pitchFamily="2" charset="-122"/>
              </a:rPr>
              <a:t>【</a:t>
            </a:r>
            <a:r>
              <a:rPr lang="zh-CN" altLang="en-US" sz="2400" dirty="0" smtClean="0">
                <a:solidFill>
                  <a:srgbClr val="F85715"/>
                </a:solidFill>
                <a:latin typeface="方正兰亭粗黑简体" panose="02000000000000000000" pitchFamily="2" charset="-122"/>
                <a:ea typeface="方正兰亭粗黑简体" panose="02000000000000000000" pitchFamily="2" charset="-122"/>
              </a:rPr>
              <a:t>字体说明</a:t>
            </a:r>
            <a:r>
              <a:rPr lang="en-US" altLang="zh-CN" sz="2400" dirty="0" smtClean="0">
                <a:solidFill>
                  <a:srgbClr val="F85715"/>
                </a:solidFill>
                <a:latin typeface="方正兰亭粗黑简体" panose="02000000000000000000" pitchFamily="2" charset="-122"/>
                <a:ea typeface="方正兰亭粗黑简体" panose="02000000000000000000" pitchFamily="2" charset="-122"/>
              </a:rPr>
              <a:t>】</a:t>
            </a:r>
            <a:endParaRPr lang="zh-CN" altLang="en-US" sz="2400" dirty="0">
              <a:solidFill>
                <a:srgbClr val="F85715"/>
              </a:solidFill>
              <a:latin typeface="方正兰亭粗黑简体" panose="02000000000000000000" pitchFamily="2" charset="-122"/>
              <a:ea typeface="方正兰亭粗黑简体" panose="02000000000000000000" pitchFamily="2" charset="-122"/>
            </a:endParaRPr>
          </a:p>
        </p:txBody>
      </p: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1053954" y="1774670"/>
            <a:ext cx="3385862" cy="341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zh-CN" altLang="en-US" sz="18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以下是适合手绘的三款字体</a:t>
            </a:r>
            <a:endParaRPr lang="zh-CN" altLang="en-US" sz="18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4" name="Text Box 3"/>
          <p:cNvSpPr txBox="1">
            <a:spLocks noChangeArrowheads="1"/>
          </p:cNvSpPr>
          <p:nvPr/>
        </p:nvSpPr>
        <p:spPr bwMode="auto">
          <a:xfrm>
            <a:off x="9893237" y="3014791"/>
            <a:ext cx="1963403" cy="3970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zh-CN" altLang="en-US" sz="2200" b="1" dirty="0" smtClean="0">
                <a:solidFill>
                  <a:srgbClr val="3F3F3F"/>
                </a:solidFill>
                <a:latin typeface="方正静蕾简体" pitchFamily="2" charset="-122"/>
                <a:ea typeface="方正静蕾简体" pitchFamily="2" charset="-122"/>
              </a:rPr>
              <a:t>方正静蕾简体</a:t>
            </a:r>
            <a:endParaRPr lang="zh-CN" altLang="en-US" sz="2200" b="1" dirty="0">
              <a:solidFill>
                <a:srgbClr val="3F3F3F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28" name="椭圆 27"/>
          <p:cNvSpPr/>
          <p:nvPr/>
        </p:nvSpPr>
        <p:spPr>
          <a:xfrm>
            <a:off x="4966237" y="2713829"/>
            <a:ext cx="1088108" cy="1088107"/>
          </a:xfrm>
          <a:prstGeom prst="ellipse">
            <a:avLst/>
          </a:prstGeom>
          <a:solidFill>
            <a:srgbClr val="F85715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050">
              <a:solidFill>
                <a:prstClr val="white"/>
              </a:solidFill>
            </a:endParaRPr>
          </a:p>
        </p:txBody>
      </p:sp>
      <p:sp>
        <p:nvSpPr>
          <p:cNvPr id="29" name="Text Box 3"/>
          <p:cNvSpPr txBox="1">
            <a:spLocks noChangeArrowheads="1"/>
          </p:cNvSpPr>
          <p:nvPr/>
        </p:nvSpPr>
        <p:spPr bwMode="auto">
          <a:xfrm>
            <a:off x="5185950" y="2636912"/>
            <a:ext cx="983839" cy="14219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en-US" altLang="zh-CN" sz="9600" smtClean="0">
                <a:solidFill>
                  <a:prstClr val="white"/>
                </a:solidFill>
                <a:latin typeface="Impact" panose="020B0806030902050204" pitchFamily="34" charset="0"/>
                <a:ea typeface="微软雅黑" panose="020B0503020204020204" pitchFamily="34" charset="-122"/>
              </a:rPr>
              <a:t>2</a:t>
            </a:r>
            <a:endParaRPr lang="zh-CN" altLang="en-US" sz="9600" dirty="0">
              <a:solidFill>
                <a:prstClr val="white"/>
              </a:solidFill>
              <a:latin typeface="Impact" panose="020B0806030902050204" pitchFamily="34" charset="0"/>
              <a:ea typeface="微软雅黑" panose="020B0503020204020204" pitchFamily="34" charset="-122"/>
            </a:endParaRPr>
          </a:p>
        </p:txBody>
      </p:sp>
      <p:sp>
        <p:nvSpPr>
          <p:cNvPr id="31" name="Text Box 3"/>
          <p:cNvSpPr txBox="1">
            <a:spLocks noChangeArrowheads="1"/>
          </p:cNvSpPr>
          <p:nvPr/>
        </p:nvSpPr>
        <p:spPr bwMode="auto">
          <a:xfrm>
            <a:off x="2165546" y="2998348"/>
            <a:ext cx="2437536" cy="3912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zh-CN" altLang="en-US" sz="2100" dirty="0" smtClean="0">
                <a:solidFill>
                  <a:srgbClr val="3F3F3F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新蒂小丸子黑板报</a:t>
            </a:r>
            <a:endParaRPr lang="zh-CN" altLang="en-US" sz="2100" dirty="0">
              <a:solidFill>
                <a:srgbClr val="3F3F3F"/>
              </a:solidFill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grpSp>
        <p:nvGrpSpPr>
          <p:cNvPr id="17" name="组合 16"/>
          <p:cNvGrpSpPr/>
          <p:nvPr/>
        </p:nvGrpSpPr>
        <p:grpSpPr>
          <a:xfrm>
            <a:off x="8805128" y="2658388"/>
            <a:ext cx="1251375" cy="1421928"/>
            <a:chOff x="9130845" y="2474319"/>
            <a:chExt cx="1769363" cy="2010511"/>
          </a:xfrm>
        </p:grpSpPr>
        <p:sp>
          <p:nvSpPr>
            <p:cNvPr id="34" name="椭圆 33"/>
            <p:cNvSpPr/>
            <p:nvPr/>
          </p:nvSpPr>
          <p:spPr>
            <a:xfrm>
              <a:off x="9130845" y="2570972"/>
              <a:ext cx="1538515" cy="1538510"/>
            </a:xfrm>
            <a:prstGeom prst="ellipse">
              <a:avLst/>
            </a:prstGeom>
            <a:solidFill>
              <a:srgbClr val="F8571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50">
                <a:solidFill>
                  <a:prstClr val="white"/>
                </a:solidFill>
              </a:endParaRPr>
            </a:p>
          </p:txBody>
        </p:sp>
        <p:sp>
          <p:nvSpPr>
            <p:cNvPr id="35" name="Text Box 3"/>
            <p:cNvSpPr txBox="1">
              <a:spLocks noChangeArrowheads="1"/>
            </p:cNvSpPr>
            <p:nvPr/>
          </p:nvSpPr>
          <p:spPr bwMode="auto">
            <a:xfrm>
              <a:off x="9509123" y="2474319"/>
              <a:ext cx="1391085" cy="2010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anchor="ctr">
              <a:spAutoFit/>
            </a:bodyPr>
            <a:lstStyle>
              <a:lvl1pPr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dist">
                <a:lnSpc>
                  <a:spcPct val="90000"/>
                </a:lnSpc>
                <a:buFont typeface="Arial" panose="020B0604020202020204" pitchFamily="34" charset="0"/>
                <a:buNone/>
              </a:pPr>
              <a:r>
                <a:rPr lang="en-US" altLang="zh-CN" sz="9600" smtClean="0">
                  <a:solidFill>
                    <a:prstClr val="white"/>
                  </a:solidFill>
                  <a:latin typeface="Impact" panose="020B0806030902050204" pitchFamily="34" charset="0"/>
                  <a:ea typeface="微软雅黑" panose="020B0503020204020204" pitchFamily="34" charset="-122"/>
                </a:rPr>
                <a:t>3</a:t>
              </a:r>
              <a:endParaRPr lang="zh-CN" altLang="en-US" sz="9600" dirty="0">
                <a:solidFill>
                  <a:prstClr val="white"/>
                </a:solidFill>
                <a:latin typeface="Impact" panose="020B0806030902050204" pitchFamily="34" charset="0"/>
                <a:ea typeface="微软雅黑" panose="020B0503020204020204" pitchFamily="34" charset="-122"/>
              </a:endParaRPr>
            </a:p>
          </p:txBody>
        </p:sp>
      </p:grpSp>
      <p:sp>
        <p:nvSpPr>
          <p:cNvPr id="36" name="Text Box 3"/>
          <p:cNvSpPr txBox="1">
            <a:spLocks noChangeArrowheads="1"/>
          </p:cNvSpPr>
          <p:nvPr/>
        </p:nvSpPr>
        <p:spPr bwMode="auto">
          <a:xfrm>
            <a:off x="6169789" y="3081320"/>
            <a:ext cx="2249717" cy="341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zh-CN" altLang="en-US" sz="1800" b="1" smtClean="0">
                <a:solidFill>
                  <a:srgbClr val="3F3F3F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新蒂下午茶基本款</a:t>
            </a:r>
            <a:endParaRPr lang="zh-CN" altLang="en-US" sz="1800" b="1" dirty="0">
              <a:solidFill>
                <a:srgbClr val="3F3F3F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32" name="Text Box 3"/>
          <p:cNvSpPr txBox="1">
            <a:spLocks noChangeArrowheads="1"/>
          </p:cNvSpPr>
          <p:nvPr/>
        </p:nvSpPr>
        <p:spPr bwMode="auto">
          <a:xfrm>
            <a:off x="1287447" y="2586461"/>
            <a:ext cx="983839" cy="16850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en-US" altLang="zh-CN" sz="11500" smtClean="0">
                <a:solidFill>
                  <a:prstClr val="white"/>
                </a:solidFill>
                <a:latin typeface="Impact" panose="020B0806030902050204" pitchFamily="34" charset="0"/>
                <a:ea typeface="微软雅黑" panose="020B0503020204020204" pitchFamily="34" charset="-122"/>
              </a:rPr>
              <a:t>1</a:t>
            </a:r>
            <a:endParaRPr lang="zh-CN" altLang="en-US" sz="11500" dirty="0">
              <a:solidFill>
                <a:prstClr val="white"/>
              </a:solidFill>
              <a:latin typeface="Impact" panose="020B0806030902050204" pitchFamily="34" charset="0"/>
              <a:ea typeface="微软雅黑" panose="020B0503020204020204" pitchFamily="34" charset="-122"/>
            </a:endParaRPr>
          </a:p>
        </p:txBody>
      </p:sp>
      <p:sp>
        <p:nvSpPr>
          <p:cNvPr id="33" name="Text Box 3"/>
          <p:cNvSpPr txBox="1">
            <a:spLocks noChangeArrowheads="1"/>
          </p:cNvSpPr>
          <p:nvPr/>
        </p:nvSpPr>
        <p:spPr bwMode="auto">
          <a:xfrm>
            <a:off x="2189653" y="3362229"/>
            <a:ext cx="2349357" cy="2585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zh-CN" altLang="en-US" sz="12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适合大标题</a:t>
            </a:r>
            <a:r>
              <a:rPr lang="en-US" altLang="zh-CN" sz="12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/</a:t>
            </a:r>
            <a:r>
              <a:rPr lang="zh-CN" altLang="en-US" sz="12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一级标题</a:t>
            </a:r>
            <a:r>
              <a:rPr lang="en-US" altLang="zh-CN" sz="12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/</a:t>
            </a:r>
            <a:r>
              <a:rPr lang="zh-CN" altLang="en-US" sz="12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重点数字</a:t>
            </a:r>
            <a:endParaRPr lang="zh-CN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8" name="Text Box 3"/>
          <p:cNvSpPr txBox="1">
            <a:spLocks noChangeArrowheads="1"/>
          </p:cNvSpPr>
          <p:nvPr/>
        </p:nvSpPr>
        <p:spPr bwMode="auto">
          <a:xfrm>
            <a:off x="6188792" y="3371054"/>
            <a:ext cx="2054314" cy="2585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dist"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zh-CN" altLang="en-US" sz="12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适合二级标题</a:t>
            </a:r>
            <a:r>
              <a:rPr lang="en-US" altLang="zh-CN" sz="12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/</a:t>
            </a:r>
            <a:r>
              <a:rPr lang="zh-CN" altLang="en-US" sz="12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段落文字</a:t>
            </a:r>
            <a:endParaRPr lang="zh-CN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9" name="Text Box 3"/>
          <p:cNvSpPr txBox="1">
            <a:spLocks noChangeArrowheads="1"/>
          </p:cNvSpPr>
          <p:nvPr/>
        </p:nvSpPr>
        <p:spPr bwMode="auto">
          <a:xfrm>
            <a:off x="9912424" y="3356992"/>
            <a:ext cx="2349357" cy="2585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90000"/>
              </a:lnSpc>
              <a:buFont typeface="Arial" panose="020B0604020202020204" pitchFamily="34" charset="0"/>
              <a:buNone/>
            </a:pPr>
            <a:r>
              <a:rPr lang="zh-CN" altLang="en-US" sz="12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适合段落文字</a:t>
            </a:r>
            <a:r>
              <a:rPr lang="en-US" altLang="zh-CN" sz="12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/</a:t>
            </a:r>
            <a:r>
              <a:rPr lang="zh-CN" altLang="en-US" sz="12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英文</a:t>
            </a:r>
            <a:r>
              <a:rPr lang="en-US" altLang="zh-CN" sz="12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/</a:t>
            </a:r>
            <a:r>
              <a:rPr lang="zh-CN" altLang="en-US" sz="12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数字</a:t>
            </a:r>
            <a:endParaRPr lang="zh-CN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750" tmFilter="0,0; .5, 1; 1, 1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125"/>
                            </p:stCondLst>
                            <p:childTnLst>
                              <p:par>
                                <p:cTn id="13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750" tmFilter="0,0; .5, 1; 1, 1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700"/>
                            </p:stCondLst>
                            <p:childTnLst>
                              <p:par>
                                <p:cTn id="21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750" tmFilter="0,0; .5, 1; 1, 1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500"/>
                            </p:stCondLst>
                            <p:childTnLst>
                              <p:par>
                                <p:cTn id="29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750" tmFilter="0,0; .5, 1; 1, 1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6000"/>
                            </p:stCondLst>
                            <p:childTnLst>
                              <p:par>
                                <p:cTn id="37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750" tmFilter="0,0; .5, 1; 1, 1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33" grpId="0"/>
      <p:bldP spid="38" grpId="0"/>
      <p:bldP spid="39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969801" y="1238235"/>
            <a:ext cx="1108333" cy="4793426"/>
          </a:xfrm>
          <a:prstGeom prst="rect">
            <a:avLst/>
          </a:prstGeom>
          <a:solidFill>
            <a:srgbClr val="F85715"/>
          </a:solidFill>
          <a:ln w="28575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92" name="组合 1291"/>
          <p:cNvGrpSpPr/>
          <p:nvPr/>
        </p:nvGrpSpPr>
        <p:grpSpPr>
          <a:xfrm>
            <a:off x="7014636" y="5105383"/>
            <a:ext cx="933449" cy="935568"/>
            <a:chOff x="5260976" y="4098925"/>
            <a:chExt cx="700087" cy="701676"/>
          </a:xfrm>
          <a:solidFill>
            <a:schemeClr val="tx1"/>
          </a:solidFill>
        </p:grpSpPr>
        <p:sp>
          <p:nvSpPr>
            <p:cNvPr id="12343" name="Freeform 55"/>
            <p:cNvSpPr/>
            <p:nvPr/>
          </p:nvSpPr>
          <p:spPr bwMode="auto">
            <a:xfrm>
              <a:off x="5281613" y="4202113"/>
              <a:ext cx="22225" cy="23813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49" y="0"/>
                </a:cxn>
                <a:cxn ang="0">
                  <a:pos x="41" y="2"/>
                </a:cxn>
                <a:cxn ang="0">
                  <a:pos x="36" y="6"/>
                </a:cxn>
                <a:cxn ang="0">
                  <a:pos x="31" y="10"/>
                </a:cxn>
                <a:cxn ang="0">
                  <a:pos x="25" y="16"/>
                </a:cxn>
                <a:cxn ang="0">
                  <a:pos x="25" y="16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10" y="61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28" y="33"/>
                </a:cxn>
                <a:cxn ang="0">
                  <a:pos x="28" y="33"/>
                </a:cxn>
                <a:cxn ang="0">
                  <a:pos x="36" y="20"/>
                </a:cxn>
                <a:cxn ang="0">
                  <a:pos x="42" y="15"/>
                </a:cxn>
                <a:cxn ang="0">
                  <a:pos x="45" y="12"/>
                </a:cxn>
                <a:cxn ang="0">
                  <a:pos x="49" y="12"/>
                </a:cxn>
                <a:cxn ang="0">
                  <a:pos x="49" y="12"/>
                </a:cxn>
                <a:cxn ang="0">
                  <a:pos x="50" y="11"/>
                </a:cxn>
                <a:cxn ang="0">
                  <a:pos x="53" y="10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9" y="0"/>
                </a:cxn>
              </a:cxnLst>
              <a:rect l="0" t="0" r="r" b="b"/>
              <a:pathLst>
                <a:path w="54" h="61">
                  <a:moveTo>
                    <a:pt x="49" y="0"/>
                  </a:moveTo>
                  <a:lnTo>
                    <a:pt x="49" y="0"/>
                  </a:lnTo>
                  <a:lnTo>
                    <a:pt x="41" y="2"/>
                  </a:lnTo>
                  <a:lnTo>
                    <a:pt x="36" y="6"/>
                  </a:lnTo>
                  <a:lnTo>
                    <a:pt x="31" y="10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10" y="61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36" y="20"/>
                  </a:lnTo>
                  <a:lnTo>
                    <a:pt x="42" y="15"/>
                  </a:lnTo>
                  <a:lnTo>
                    <a:pt x="45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50" y="11"/>
                  </a:lnTo>
                  <a:lnTo>
                    <a:pt x="53" y="10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4" name="Freeform 56"/>
            <p:cNvSpPr/>
            <p:nvPr/>
          </p:nvSpPr>
          <p:spPr bwMode="auto">
            <a:xfrm>
              <a:off x="5300663" y="4224338"/>
              <a:ext cx="22225" cy="33338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5" y="10"/>
                </a:cxn>
                <a:cxn ang="0">
                  <a:pos x="43" y="16"/>
                </a:cxn>
                <a:cxn ang="0">
                  <a:pos x="37" y="26"/>
                </a:cxn>
                <a:cxn ang="0">
                  <a:pos x="29" y="35"/>
                </a:cxn>
                <a:cxn ang="0">
                  <a:pos x="21" y="43"/>
                </a:cxn>
                <a:cxn ang="0">
                  <a:pos x="21" y="43"/>
                </a:cxn>
                <a:cxn ang="0">
                  <a:pos x="15" y="50"/>
                </a:cxn>
                <a:cxn ang="0">
                  <a:pos x="11" y="59"/>
                </a:cxn>
                <a:cxn ang="0">
                  <a:pos x="7" y="67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0" y="78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7" y="82"/>
                </a:cxn>
                <a:cxn ang="0">
                  <a:pos x="9" y="82"/>
                </a:cxn>
                <a:cxn ang="0">
                  <a:pos x="11" y="80"/>
                </a:cxn>
                <a:cxn ang="0">
                  <a:pos x="11" y="80"/>
                </a:cxn>
                <a:cxn ang="0">
                  <a:pos x="16" y="71"/>
                </a:cxn>
                <a:cxn ang="0">
                  <a:pos x="19" y="65"/>
                </a:cxn>
                <a:cxn ang="0">
                  <a:pos x="22" y="61"/>
                </a:cxn>
                <a:cxn ang="0">
                  <a:pos x="22" y="61"/>
                </a:cxn>
                <a:cxn ang="0">
                  <a:pos x="30" y="51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45" y="34"/>
                </a:cxn>
                <a:cxn ang="0">
                  <a:pos x="51" y="25"/>
                </a:cxn>
                <a:cxn ang="0">
                  <a:pos x="55" y="16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82">
                  <a:moveTo>
                    <a:pt x="46" y="5"/>
                  </a:moveTo>
                  <a:lnTo>
                    <a:pt x="46" y="5"/>
                  </a:lnTo>
                  <a:lnTo>
                    <a:pt x="45" y="10"/>
                  </a:lnTo>
                  <a:lnTo>
                    <a:pt x="43" y="16"/>
                  </a:lnTo>
                  <a:lnTo>
                    <a:pt x="37" y="26"/>
                  </a:lnTo>
                  <a:lnTo>
                    <a:pt x="29" y="35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15" y="50"/>
                  </a:lnTo>
                  <a:lnTo>
                    <a:pt x="11" y="59"/>
                  </a:lnTo>
                  <a:lnTo>
                    <a:pt x="7" y="67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7" y="82"/>
                  </a:lnTo>
                  <a:lnTo>
                    <a:pt x="9" y="82"/>
                  </a:lnTo>
                  <a:lnTo>
                    <a:pt x="11" y="80"/>
                  </a:lnTo>
                  <a:lnTo>
                    <a:pt x="11" y="80"/>
                  </a:lnTo>
                  <a:lnTo>
                    <a:pt x="16" y="71"/>
                  </a:lnTo>
                  <a:lnTo>
                    <a:pt x="19" y="65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30" y="51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45" y="34"/>
                  </a:lnTo>
                  <a:lnTo>
                    <a:pt x="51" y="25"/>
                  </a:lnTo>
                  <a:lnTo>
                    <a:pt x="55" y="16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5" name="Freeform 57"/>
            <p:cNvSpPr/>
            <p:nvPr/>
          </p:nvSpPr>
          <p:spPr bwMode="auto">
            <a:xfrm>
              <a:off x="5322888" y="4248150"/>
              <a:ext cx="22225" cy="31750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0" y="12"/>
                </a:cxn>
                <a:cxn ang="0">
                  <a:pos x="39" y="17"/>
                </a:cxn>
                <a:cxn ang="0">
                  <a:pos x="33" y="26"/>
                </a:cxn>
                <a:cxn ang="0">
                  <a:pos x="25" y="35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12" y="50"/>
                </a:cxn>
                <a:cxn ang="0">
                  <a:pos x="6" y="58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6" y="67"/>
                </a:cxn>
                <a:cxn ang="0">
                  <a:pos x="21" y="58"/>
                </a:cxn>
                <a:cxn ang="0">
                  <a:pos x="35" y="42"/>
                </a:cxn>
                <a:cxn ang="0">
                  <a:pos x="42" y="34"/>
                </a:cxn>
                <a:cxn ang="0">
                  <a:pos x="47" y="25"/>
                </a:cxn>
                <a:cxn ang="0">
                  <a:pos x="51" y="16"/>
                </a:cxn>
                <a:cxn ang="0">
                  <a:pos x="53" y="5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3" y="1"/>
                </a:cxn>
                <a:cxn ang="0">
                  <a:pos x="42" y="4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3" h="80">
                  <a:moveTo>
                    <a:pt x="42" y="5"/>
                  </a:moveTo>
                  <a:lnTo>
                    <a:pt x="42" y="5"/>
                  </a:lnTo>
                  <a:lnTo>
                    <a:pt x="40" y="12"/>
                  </a:lnTo>
                  <a:lnTo>
                    <a:pt x="39" y="17"/>
                  </a:lnTo>
                  <a:lnTo>
                    <a:pt x="33" y="26"/>
                  </a:lnTo>
                  <a:lnTo>
                    <a:pt x="25" y="35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2" y="50"/>
                  </a:lnTo>
                  <a:lnTo>
                    <a:pt x="6" y="58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6" y="67"/>
                  </a:lnTo>
                  <a:lnTo>
                    <a:pt x="21" y="58"/>
                  </a:lnTo>
                  <a:lnTo>
                    <a:pt x="35" y="42"/>
                  </a:lnTo>
                  <a:lnTo>
                    <a:pt x="42" y="34"/>
                  </a:lnTo>
                  <a:lnTo>
                    <a:pt x="47" y="25"/>
                  </a:lnTo>
                  <a:lnTo>
                    <a:pt x="51" y="16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6" name="Freeform 58"/>
            <p:cNvSpPr/>
            <p:nvPr/>
          </p:nvSpPr>
          <p:spPr bwMode="auto">
            <a:xfrm>
              <a:off x="5345113" y="4275138"/>
              <a:ext cx="19050" cy="269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2"/>
                </a:cxn>
                <a:cxn ang="0">
                  <a:pos x="31" y="19"/>
                </a:cxn>
                <a:cxn ang="0">
                  <a:pos x="21" y="33"/>
                </a:cxn>
                <a:cxn ang="0">
                  <a:pos x="11" y="46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1"/>
                </a:cxn>
                <a:cxn ang="0">
                  <a:pos x="32" y="37"/>
                </a:cxn>
                <a:cxn ang="0">
                  <a:pos x="41" y="23"/>
                </a:cxn>
                <a:cxn ang="0">
                  <a:pos x="46" y="15"/>
                </a:cxn>
                <a:cxn ang="0">
                  <a:pos x="49" y="7"/>
                </a:cxn>
                <a:cxn ang="0">
                  <a:pos x="49" y="7"/>
                </a:cxn>
                <a:cxn ang="0">
                  <a:pos x="50" y="4"/>
                </a:cxn>
                <a:cxn ang="0">
                  <a:pos x="49" y="3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68">
                  <a:moveTo>
                    <a:pt x="38" y="4"/>
                  </a:moveTo>
                  <a:lnTo>
                    <a:pt x="38" y="4"/>
                  </a:lnTo>
                  <a:lnTo>
                    <a:pt x="34" y="12"/>
                  </a:lnTo>
                  <a:lnTo>
                    <a:pt x="31" y="19"/>
                  </a:lnTo>
                  <a:lnTo>
                    <a:pt x="21" y="33"/>
                  </a:lnTo>
                  <a:lnTo>
                    <a:pt x="11" y="46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1"/>
                  </a:lnTo>
                  <a:lnTo>
                    <a:pt x="32" y="37"/>
                  </a:lnTo>
                  <a:lnTo>
                    <a:pt x="41" y="23"/>
                  </a:lnTo>
                  <a:lnTo>
                    <a:pt x="46" y="15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50" y="4"/>
                  </a:lnTo>
                  <a:lnTo>
                    <a:pt x="49" y="3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7" name="Freeform 59"/>
            <p:cNvSpPr/>
            <p:nvPr/>
          </p:nvSpPr>
          <p:spPr bwMode="auto">
            <a:xfrm>
              <a:off x="5368926" y="4297363"/>
              <a:ext cx="14288" cy="28575"/>
            </a:xfrm>
            <a:custGeom>
              <a:avLst/>
              <a:gdLst/>
              <a:ahLst/>
              <a:cxnLst>
                <a:cxn ang="0">
                  <a:pos x="27" y="5"/>
                </a:cxn>
                <a:cxn ang="0">
                  <a:pos x="27" y="5"/>
                </a:cxn>
                <a:cxn ang="0">
                  <a:pos x="24" y="13"/>
                </a:cxn>
                <a:cxn ang="0">
                  <a:pos x="21" y="19"/>
                </a:cxn>
                <a:cxn ang="0">
                  <a:pos x="17" y="24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8"/>
                </a:cxn>
                <a:cxn ang="0">
                  <a:pos x="17" y="49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32" y="19"/>
                </a:cxn>
                <a:cxn ang="0">
                  <a:pos x="36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4"/>
                </a:cxn>
                <a:cxn ang="0">
                  <a:pos x="27" y="5"/>
                </a:cxn>
                <a:cxn ang="0">
                  <a:pos x="27" y="5"/>
                </a:cxn>
              </a:cxnLst>
              <a:rect l="0" t="0" r="r" b="b"/>
              <a:pathLst>
                <a:path w="38" h="72">
                  <a:moveTo>
                    <a:pt x="27" y="5"/>
                  </a:moveTo>
                  <a:lnTo>
                    <a:pt x="27" y="5"/>
                  </a:lnTo>
                  <a:lnTo>
                    <a:pt x="24" y="13"/>
                  </a:lnTo>
                  <a:lnTo>
                    <a:pt x="21" y="19"/>
                  </a:lnTo>
                  <a:lnTo>
                    <a:pt x="17" y="24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8"/>
                  </a:lnTo>
                  <a:lnTo>
                    <a:pt x="17" y="49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32" y="19"/>
                  </a:lnTo>
                  <a:lnTo>
                    <a:pt x="36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8" name="Freeform 60"/>
            <p:cNvSpPr/>
            <p:nvPr/>
          </p:nvSpPr>
          <p:spPr bwMode="auto">
            <a:xfrm>
              <a:off x="5380038" y="4324350"/>
              <a:ext cx="17463" cy="26988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25" y="16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11" y="35"/>
                </a:cxn>
                <a:cxn ang="0">
                  <a:pos x="7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6" y="51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28" y="29"/>
                </a:cxn>
                <a:cxn ang="0">
                  <a:pos x="33" y="22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5"/>
                </a:cxn>
                <a:cxn ang="0">
                  <a:pos x="45" y="4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6" h="68">
                  <a:moveTo>
                    <a:pt x="34" y="3"/>
                  </a:moveTo>
                  <a:lnTo>
                    <a:pt x="34" y="3"/>
                  </a:lnTo>
                  <a:lnTo>
                    <a:pt x="25" y="16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1" y="35"/>
                  </a:lnTo>
                  <a:lnTo>
                    <a:pt x="7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6" y="51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28" y="29"/>
                  </a:lnTo>
                  <a:lnTo>
                    <a:pt x="33" y="22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9" name="Freeform 61"/>
            <p:cNvSpPr/>
            <p:nvPr/>
          </p:nvSpPr>
          <p:spPr bwMode="auto">
            <a:xfrm>
              <a:off x="5394326" y="4349750"/>
              <a:ext cx="19050" cy="28575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5" y="13"/>
                </a:cxn>
                <a:cxn ang="0">
                  <a:pos x="31" y="21"/>
                </a:cxn>
                <a:cxn ang="0">
                  <a:pos x="21" y="34"/>
                </a:cxn>
                <a:cxn ang="0">
                  <a:pos x="21" y="34"/>
                </a:cxn>
                <a:cxn ang="0">
                  <a:pos x="18" y="41"/>
                </a:cxn>
                <a:cxn ang="0">
                  <a:pos x="14" y="47"/>
                </a:cxn>
                <a:cxn ang="0">
                  <a:pos x="14" y="47"/>
                </a:cxn>
                <a:cxn ang="0">
                  <a:pos x="8" y="55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6" y="64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7" y="47"/>
                </a:cxn>
                <a:cxn ang="0">
                  <a:pos x="33" y="37"/>
                </a:cxn>
                <a:cxn ang="0">
                  <a:pos x="33" y="37"/>
                </a:cxn>
                <a:cxn ang="0">
                  <a:pos x="43" y="22"/>
                </a:cxn>
                <a:cxn ang="0">
                  <a:pos x="47" y="14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4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48" h="72">
                  <a:moveTo>
                    <a:pt x="38" y="5"/>
                  </a:moveTo>
                  <a:lnTo>
                    <a:pt x="38" y="5"/>
                  </a:lnTo>
                  <a:lnTo>
                    <a:pt x="35" y="13"/>
                  </a:lnTo>
                  <a:lnTo>
                    <a:pt x="31" y="21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18" y="41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8" y="55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6" y="64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7" y="47"/>
                  </a:lnTo>
                  <a:lnTo>
                    <a:pt x="33" y="37"/>
                  </a:lnTo>
                  <a:lnTo>
                    <a:pt x="33" y="37"/>
                  </a:lnTo>
                  <a:lnTo>
                    <a:pt x="43" y="22"/>
                  </a:lnTo>
                  <a:lnTo>
                    <a:pt x="47" y="14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4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0" name="Freeform 62"/>
            <p:cNvSpPr/>
            <p:nvPr/>
          </p:nvSpPr>
          <p:spPr bwMode="auto">
            <a:xfrm>
              <a:off x="5411788" y="4368800"/>
              <a:ext cx="19050" cy="26988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5" y="30"/>
                </a:cxn>
                <a:cxn ang="0">
                  <a:pos x="8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9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7" y="51"/>
                </a:cxn>
                <a:cxn ang="0">
                  <a:pos x="26" y="36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2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68">
                  <a:moveTo>
                    <a:pt x="34" y="2"/>
                  </a:moveTo>
                  <a:lnTo>
                    <a:pt x="34" y="2"/>
                  </a:lnTo>
                  <a:lnTo>
                    <a:pt x="15" y="30"/>
                  </a:lnTo>
                  <a:lnTo>
                    <a:pt x="8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9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7" y="51"/>
                  </a:lnTo>
                  <a:lnTo>
                    <a:pt x="26" y="36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2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1" name="Freeform 63"/>
            <p:cNvSpPr/>
            <p:nvPr/>
          </p:nvSpPr>
          <p:spPr bwMode="auto">
            <a:xfrm>
              <a:off x="5299076" y="4464050"/>
              <a:ext cx="14288" cy="26988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6" y="13"/>
                </a:cxn>
                <a:cxn ang="0">
                  <a:pos x="25" y="20"/>
                </a:cxn>
                <a:cxn ang="0">
                  <a:pos x="23" y="26"/>
                </a:cxn>
                <a:cxn ang="0">
                  <a:pos x="19" y="33"/>
                </a:cxn>
                <a:cxn ang="0">
                  <a:pos x="19" y="33"/>
                </a:cxn>
                <a:cxn ang="0">
                  <a:pos x="8" y="47"/>
                </a:cxn>
                <a:cxn ang="0">
                  <a:pos x="4" y="54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1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21" y="49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36" y="26"/>
                </a:cxn>
                <a:cxn ang="0">
                  <a:pos x="37" y="20"/>
                </a:cxn>
                <a:cxn ang="0">
                  <a:pos x="38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68">
                  <a:moveTo>
                    <a:pt x="28" y="5"/>
                  </a:moveTo>
                  <a:lnTo>
                    <a:pt x="28" y="5"/>
                  </a:lnTo>
                  <a:lnTo>
                    <a:pt x="26" y="13"/>
                  </a:lnTo>
                  <a:lnTo>
                    <a:pt x="25" y="20"/>
                  </a:lnTo>
                  <a:lnTo>
                    <a:pt x="23" y="26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8" y="47"/>
                  </a:lnTo>
                  <a:lnTo>
                    <a:pt x="4" y="54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1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1" y="49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6" y="26"/>
                  </a:lnTo>
                  <a:lnTo>
                    <a:pt x="37" y="20"/>
                  </a:lnTo>
                  <a:lnTo>
                    <a:pt x="38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2" name="Freeform 64"/>
            <p:cNvSpPr/>
            <p:nvPr/>
          </p:nvSpPr>
          <p:spPr bwMode="auto">
            <a:xfrm>
              <a:off x="5330826" y="4467225"/>
              <a:ext cx="15875" cy="25400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23" y="7"/>
                </a:cxn>
                <a:cxn ang="0">
                  <a:pos x="17" y="13"/>
                </a:cxn>
                <a:cxn ang="0">
                  <a:pos x="12" y="20"/>
                </a:cxn>
                <a:cxn ang="0">
                  <a:pos x="10" y="27"/>
                </a:cxn>
                <a:cxn ang="0">
                  <a:pos x="3" y="42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4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60"/>
                </a:cxn>
                <a:cxn ang="0">
                  <a:pos x="15" y="46"/>
                </a:cxn>
                <a:cxn ang="0">
                  <a:pos x="19" y="33"/>
                </a:cxn>
                <a:cxn ang="0">
                  <a:pos x="27" y="20"/>
                </a:cxn>
                <a:cxn ang="0">
                  <a:pos x="31" y="14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7" y="8"/>
                </a:cxn>
                <a:cxn ang="0">
                  <a:pos x="38" y="5"/>
                </a:cxn>
                <a:cxn ang="0">
                  <a:pos x="37" y="4"/>
                </a:cxn>
                <a:cxn ang="0">
                  <a:pos x="36" y="3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8" h="64">
                  <a:moveTo>
                    <a:pt x="28" y="1"/>
                  </a:moveTo>
                  <a:lnTo>
                    <a:pt x="28" y="1"/>
                  </a:lnTo>
                  <a:lnTo>
                    <a:pt x="23" y="7"/>
                  </a:lnTo>
                  <a:lnTo>
                    <a:pt x="17" y="13"/>
                  </a:lnTo>
                  <a:lnTo>
                    <a:pt x="12" y="20"/>
                  </a:lnTo>
                  <a:lnTo>
                    <a:pt x="10" y="27"/>
                  </a:lnTo>
                  <a:lnTo>
                    <a:pt x="3" y="42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4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5" y="46"/>
                  </a:lnTo>
                  <a:lnTo>
                    <a:pt x="19" y="33"/>
                  </a:lnTo>
                  <a:lnTo>
                    <a:pt x="27" y="20"/>
                  </a:lnTo>
                  <a:lnTo>
                    <a:pt x="31" y="14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7" y="8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3" name="Freeform 65"/>
            <p:cNvSpPr/>
            <p:nvPr/>
          </p:nvSpPr>
          <p:spPr bwMode="auto">
            <a:xfrm>
              <a:off x="5365751" y="4467225"/>
              <a:ext cx="14288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9" y="17"/>
                </a:cxn>
                <a:cxn ang="0">
                  <a:pos x="13" y="31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23" y="35"/>
                </a:cxn>
                <a:cxn ang="0">
                  <a:pos x="30" y="22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68">
                  <a:moveTo>
                    <a:pt x="27" y="3"/>
                  </a:moveTo>
                  <a:lnTo>
                    <a:pt x="27" y="3"/>
                  </a:lnTo>
                  <a:lnTo>
                    <a:pt x="19" y="17"/>
                  </a:lnTo>
                  <a:lnTo>
                    <a:pt x="13" y="3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23" y="35"/>
                  </a:lnTo>
                  <a:lnTo>
                    <a:pt x="30" y="22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4" name="Freeform 66"/>
            <p:cNvSpPr/>
            <p:nvPr/>
          </p:nvSpPr>
          <p:spPr bwMode="auto">
            <a:xfrm>
              <a:off x="5391151" y="4471988"/>
              <a:ext cx="20638" cy="28575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39" y="13"/>
                </a:cxn>
                <a:cxn ang="0">
                  <a:pos x="35" y="21"/>
                </a:cxn>
                <a:cxn ang="0">
                  <a:pos x="30" y="29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13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7" y="72"/>
                </a:cxn>
                <a:cxn ang="0">
                  <a:pos x="9" y="70"/>
                </a:cxn>
                <a:cxn ang="0">
                  <a:pos x="11" y="69"/>
                </a:cxn>
                <a:cxn ang="0">
                  <a:pos x="11" y="69"/>
                </a:cxn>
                <a:cxn ang="0">
                  <a:pos x="22" y="55"/>
                </a:cxn>
                <a:cxn ang="0">
                  <a:pos x="35" y="39"/>
                </a:cxn>
                <a:cxn ang="0">
                  <a:pos x="42" y="31"/>
                </a:cxn>
                <a:cxn ang="0">
                  <a:pos x="47" y="23"/>
                </a:cxn>
                <a:cxn ang="0">
                  <a:pos x="51" y="14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2" y="2"/>
                </a:cxn>
                <a:cxn ang="0">
                  <a:pos x="52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2" y="2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72">
                  <a:moveTo>
                    <a:pt x="42" y="5"/>
                  </a:moveTo>
                  <a:lnTo>
                    <a:pt x="42" y="5"/>
                  </a:lnTo>
                  <a:lnTo>
                    <a:pt x="39" y="13"/>
                  </a:lnTo>
                  <a:lnTo>
                    <a:pt x="35" y="21"/>
                  </a:lnTo>
                  <a:lnTo>
                    <a:pt x="30" y="29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13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7" y="72"/>
                  </a:lnTo>
                  <a:lnTo>
                    <a:pt x="9" y="70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22" y="55"/>
                  </a:lnTo>
                  <a:lnTo>
                    <a:pt x="35" y="39"/>
                  </a:lnTo>
                  <a:lnTo>
                    <a:pt x="42" y="31"/>
                  </a:lnTo>
                  <a:lnTo>
                    <a:pt x="47" y="23"/>
                  </a:lnTo>
                  <a:lnTo>
                    <a:pt x="51" y="14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2" y="2"/>
                  </a:lnTo>
                  <a:lnTo>
                    <a:pt x="52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2" y="2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5" name="Freeform 67"/>
            <p:cNvSpPr/>
            <p:nvPr/>
          </p:nvSpPr>
          <p:spPr bwMode="auto">
            <a:xfrm>
              <a:off x="5434013" y="4471988"/>
              <a:ext cx="12700" cy="254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1" y="19"/>
                </a:cxn>
                <a:cxn ang="0">
                  <a:pos x="16" y="31"/>
                </a:cxn>
                <a:cxn ang="0">
                  <a:pos x="9" y="44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20" y="48"/>
                </a:cxn>
                <a:cxn ang="0">
                  <a:pos x="28" y="35"/>
                </a:cxn>
                <a:cxn ang="0">
                  <a:pos x="33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64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1" y="19"/>
                  </a:lnTo>
                  <a:lnTo>
                    <a:pt x="16" y="31"/>
                  </a:lnTo>
                  <a:lnTo>
                    <a:pt x="9" y="44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20" y="48"/>
                  </a:lnTo>
                  <a:lnTo>
                    <a:pt x="28" y="35"/>
                  </a:lnTo>
                  <a:lnTo>
                    <a:pt x="33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6" name="Freeform 68"/>
            <p:cNvSpPr/>
            <p:nvPr/>
          </p:nvSpPr>
          <p:spPr bwMode="auto">
            <a:xfrm>
              <a:off x="5467351" y="4473575"/>
              <a:ext cx="14288" cy="25400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3" y="30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60"/>
                </a:cxn>
                <a:cxn ang="0">
                  <a:pos x="4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23" y="3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64">
                  <a:moveTo>
                    <a:pt x="23" y="4"/>
                  </a:moveTo>
                  <a:lnTo>
                    <a:pt x="23" y="4"/>
                  </a:lnTo>
                  <a:lnTo>
                    <a:pt x="13" y="30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4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23" y="3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7" name="Freeform 69"/>
            <p:cNvSpPr/>
            <p:nvPr/>
          </p:nvSpPr>
          <p:spPr bwMode="auto">
            <a:xfrm>
              <a:off x="5497513" y="4483100"/>
              <a:ext cx="14288" cy="23813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3" y="28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4" y="59"/>
                </a:cxn>
                <a:cxn ang="0">
                  <a:pos x="7" y="60"/>
                </a:cxn>
                <a:cxn ang="0">
                  <a:pos x="9" y="59"/>
                </a:cxn>
                <a:cxn ang="0">
                  <a:pos x="11" y="56"/>
                </a:cxn>
                <a:cxn ang="0">
                  <a:pos x="11" y="56"/>
                </a:cxn>
                <a:cxn ang="0">
                  <a:pos x="23" y="32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5" h="60">
                  <a:moveTo>
                    <a:pt x="23" y="3"/>
                  </a:moveTo>
                  <a:lnTo>
                    <a:pt x="23" y="3"/>
                  </a:lnTo>
                  <a:lnTo>
                    <a:pt x="13" y="28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4" y="59"/>
                  </a:lnTo>
                  <a:lnTo>
                    <a:pt x="7" y="60"/>
                  </a:lnTo>
                  <a:lnTo>
                    <a:pt x="9" y="59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23" y="32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8" name="Freeform 70"/>
            <p:cNvSpPr/>
            <p:nvPr/>
          </p:nvSpPr>
          <p:spPr bwMode="auto">
            <a:xfrm>
              <a:off x="5322888" y="4629150"/>
              <a:ext cx="14288" cy="26988"/>
            </a:xfrm>
            <a:custGeom>
              <a:avLst/>
              <a:gdLst/>
              <a:ahLst/>
              <a:cxnLst>
                <a:cxn ang="0">
                  <a:pos x="22" y="6"/>
                </a:cxn>
                <a:cxn ang="0">
                  <a:pos x="22" y="6"/>
                </a:cxn>
                <a:cxn ang="0">
                  <a:pos x="21" y="11"/>
                </a:cxn>
                <a:cxn ang="0">
                  <a:pos x="17" y="17"/>
                </a:cxn>
                <a:cxn ang="0">
                  <a:pos x="17" y="17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9" y="36"/>
                </a:cxn>
                <a:cxn ang="0">
                  <a:pos x="6" y="44"/>
                </a:cxn>
                <a:cxn ang="0">
                  <a:pos x="4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2" y="68"/>
                </a:cxn>
                <a:cxn ang="0">
                  <a:pos x="6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4" y="57"/>
                </a:cxn>
                <a:cxn ang="0">
                  <a:pos x="17" y="48"/>
                </a:cxn>
                <a:cxn ang="0">
                  <a:pos x="21" y="39"/>
                </a:cxn>
                <a:cxn ang="0">
                  <a:pos x="23" y="31"/>
                </a:cxn>
                <a:cxn ang="0">
                  <a:pos x="23" y="31"/>
                </a:cxn>
                <a:cxn ang="0">
                  <a:pos x="30" y="18"/>
                </a:cxn>
                <a:cxn ang="0">
                  <a:pos x="33" y="13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3" y="4"/>
                </a:cxn>
                <a:cxn ang="0">
                  <a:pos x="22" y="6"/>
                </a:cxn>
                <a:cxn ang="0">
                  <a:pos x="22" y="6"/>
                </a:cxn>
              </a:cxnLst>
              <a:rect l="0" t="0" r="r" b="b"/>
              <a:pathLst>
                <a:path w="34" h="69">
                  <a:moveTo>
                    <a:pt x="22" y="6"/>
                  </a:moveTo>
                  <a:lnTo>
                    <a:pt x="22" y="6"/>
                  </a:lnTo>
                  <a:lnTo>
                    <a:pt x="21" y="11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9" y="36"/>
                  </a:lnTo>
                  <a:lnTo>
                    <a:pt x="6" y="44"/>
                  </a:lnTo>
                  <a:lnTo>
                    <a:pt x="4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2" y="68"/>
                  </a:lnTo>
                  <a:lnTo>
                    <a:pt x="6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4" y="57"/>
                  </a:lnTo>
                  <a:lnTo>
                    <a:pt x="17" y="48"/>
                  </a:lnTo>
                  <a:lnTo>
                    <a:pt x="21" y="39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30" y="18"/>
                  </a:lnTo>
                  <a:lnTo>
                    <a:pt x="33" y="13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9" name="Freeform 71"/>
            <p:cNvSpPr/>
            <p:nvPr/>
          </p:nvSpPr>
          <p:spPr bwMode="auto">
            <a:xfrm>
              <a:off x="5353051" y="4632325"/>
              <a:ext cx="15875" cy="2540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3" y="9"/>
                </a:cxn>
                <a:cxn ang="0">
                  <a:pos x="18" y="14"/>
                </a:cxn>
                <a:cxn ang="0">
                  <a:pos x="13" y="19"/>
                </a:cxn>
                <a:cxn ang="0">
                  <a:pos x="8" y="25"/>
                </a:cxn>
                <a:cxn ang="0">
                  <a:pos x="8" y="25"/>
                </a:cxn>
                <a:cxn ang="0">
                  <a:pos x="4" y="33"/>
                </a:cxn>
                <a:cxn ang="0">
                  <a:pos x="1" y="40"/>
                </a:cxn>
                <a:cxn ang="0">
                  <a:pos x="0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5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8"/>
                </a:cxn>
                <a:cxn ang="0">
                  <a:pos x="14" y="40"/>
                </a:cxn>
                <a:cxn ang="0">
                  <a:pos x="17" y="33"/>
                </a:cxn>
                <a:cxn ang="0">
                  <a:pos x="23" y="26"/>
                </a:cxn>
                <a:cxn ang="0">
                  <a:pos x="23" y="26"/>
                </a:cxn>
                <a:cxn ang="0">
                  <a:pos x="31" y="17"/>
                </a:cxn>
                <a:cxn ang="0">
                  <a:pos x="35" y="12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63">
                  <a:moveTo>
                    <a:pt x="27" y="2"/>
                  </a:moveTo>
                  <a:lnTo>
                    <a:pt x="27" y="2"/>
                  </a:lnTo>
                  <a:lnTo>
                    <a:pt x="23" y="9"/>
                  </a:lnTo>
                  <a:lnTo>
                    <a:pt x="18" y="14"/>
                  </a:lnTo>
                  <a:lnTo>
                    <a:pt x="13" y="19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4" y="33"/>
                  </a:lnTo>
                  <a:lnTo>
                    <a:pt x="1" y="40"/>
                  </a:lnTo>
                  <a:lnTo>
                    <a:pt x="0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5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8"/>
                  </a:lnTo>
                  <a:lnTo>
                    <a:pt x="14" y="40"/>
                  </a:lnTo>
                  <a:lnTo>
                    <a:pt x="17" y="33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31" y="17"/>
                  </a:lnTo>
                  <a:lnTo>
                    <a:pt x="35" y="12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0" name="Freeform 72"/>
            <p:cNvSpPr/>
            <p:nvPr/>
          </p:nvSpPr>
          <p:spPr bwMode="auto">
            <a:xfrm>
              <a:off x="5384801" y="4635500"/>
              <a:ext cx="14288" cy="2857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0" y="34"/>
                </a:cxn>
                <a:cxn ang="0">
                  <a:pos x="3" y="50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1"/>
                </a:cxn>
                <a:cxn ang="0">
                  <a:pos x="6" y="72"/>
                </a:cxn>
                <a:cxn ang="0">
                  <a:pos x="10" y="71"/>
                </a:cxn>
                <a:cxn ang="0">
                  <a:pos x="11" y="70"/>
                </a:cxn>
                <a:cxn ang="0">
                  <a:pos x="12" y="67"/>
                </a:cxn>
                <a:cxn ang="0">
                  <a:pos x="12" y="67"/>
                </a:cxn>
                <a:cxn ang="0">
                  <a:pos x="14" y="59"/>
                </a:cxn>
                <a:cxn ang="0">
                  <a:pos x="15" y="51"/>
                </a:cxn>
                <a:cxn ang="0">
                  <a:pos x="21" y="37"/>
                </a:cxn>
                <a:cxn ang="0">
                  <a:pos x="28" y="21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6" y="6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2" y="0"/>
                </a:cxn>
                <a:cxn ang="0">
                  <a:pos x="27" y="2"/>
                </a:cxn>
                <a:cxn ang="0">
                  <a:pos x="25" y="3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6" h="72">
                  <a:moveTo>
                    <a:pt x="24" y="4"/>
                  </a:moveTo>
                  <a:lnTo>
                    <a:pt x="24" y="4"/>
                  </a:lnTo>
                  <a:lnTo>
                    <a:pt x="10" y="34"/>
                  </a:lnTo>
                  <a:lnTo>
                    <a:pt x="3" y="50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1"/>
                  </a:lnTo>
                  <a:lnTo>
                    <a:pt x="6" y="72"/>
                  </a:lnTo>
                  <a:lnTo>
                    <a:pt x="10" y="71"/>
                  </a:lnTo>
                  <a:lnTo>
                    <a:pt x="11" y="70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4" y="59"/>
                  </a:lnTo>
                  <a:lnTo>
                    <a:pt x="15" y="51"/>
                  </a:lnTo>
                  <a:lnTo>
                    <a:pt x="21" y="37"/>
                  </a:lnTo>
                  <a:lnTo>
                    <a:pt x="28" y="21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6" y="6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2" y="0"/>
                  </a:lnTo>
                  <a:lnTo>
                    <a:pt x="27" y="2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1" name="Freeform 73"/>
            <p:cNvSpPr/>
            <p:nvPr/>
          </p:nvSpPr>
          <p:spPr bwMode="auto">
            <a:xfrm>
              <a:off x="5426076" y="4635500"/>
              <a:ext cx="9525" cy="28575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3" y="13"/>
                </a:cxn>
                <a:cxn ang="0">
                  <a:pos x="9" y="21"/>
                </a:cxn>
                <a:cxn ang="0">
                  <a:pos x="5" y="28"/>
                </a:cxn>
                <a:cxn ang="0">
                  <a:pos x="4" y="36"/>
                </a:cxn>
                <a:cxn ang="0">
                  <a:pos x="4" y="36"/>
                </a:cxn>
                <a:cxn ang="0">
                  <a:pos x="1" y="51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70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3" y="51"/>
                </a:cxn>
                <a:cxn ang="0">
                  <a:pos x="14" y="36"/>
                </a:cxn>
                <a:cxn ang="0">
                  <a:pos x="14" y="36"/>
                </a:cxn>
                <a:cxn ang="0">
                  <a:pos x="17" y="28"/>
                </a:cxn>
                <a:cxn ang="0">
                  <a:pos x="21" y="21"/>
                </a:cxn>
                <a:cxn ang="0">
                  <a:pos x="23" y="13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26" y="3"/>
                </a:cxn>
                <a:cxn ang="0">
                  <a:pos x="25" y="2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26" h="72">
                  <a:moveTo>
                    <a:pt x="14" y="6"/>
                  </a:moveTo>
                  <a:lnTo>
                    <a:pt x="14" y="6"/>
                  </a:lnTo>
                  <a:lnTo>
                    <a:pt x="13" y="13"/>
                  </a:lnTo>
                  <a:lnTo>
                    <a:pt x="9" y="21"/>
                  </a:lnTo>
                  <a:lnTo>
                    <a:pt x="5" y="28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1" y="51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70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3" y="51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7" y="28"/>
                  </a:lnTo>
                  <a:lnTo>
                    <a:pt x="21" y="21"/>
                  </a:lnTo>
                  <a:lnTo>
                    <a:pt x="23" y="13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2" name="Freeform 74"/>
            <p:cNvSpPr/>
            <p:nvPr/>
          </p:nvSpPr>
          <p:spPr bwMode="auto">
            <a:xfrm>
              <a:off x="5459413" y="4641850"/>
              <a:ext cx="4763" cy="2381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9" y="0"/>
                </a:cxn>
                <a:cxn ang="0">
                  <a:pos x="5" y="1"/>
                </a:cxn>
                <a:cxn ang="0">
                  <a:pos x="3" y="3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1" y="17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0" y="42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59"/>
                </a:cxn>
                <a:cxn ang="0">
                  <a:pos x="10" y="58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41"/>
                </a:cxn>
                <a:cxn ang="0">
                  <a:pos x="11" y="28"/>
                </a:cxn>
                <a:cxn ang="0">
                  <a:pos x="11" y="28"/>
                </a:cxn>
                <a:cxn ang="0">
                  <a:pos x="13" y="17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4" h="60">
                  <a:moveTo>
                    <a:pt x="14" y="5"/>
                  </a:move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1" y="17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59"/>
                  </a:lnTo>
                  <a:lnTo>
                    <a:pt x="10" y="58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41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17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3" name="Freeform 75"/>
            <p:cNvSpPr/>
            <p:nvPr/>
          </p:nvSpPr>
          <p:spPr bwMode="auto">
            <a:xfrm>
              <a:off x="5495926" y="4640263"/>
              <a:ext cx="11113" cy="26988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7" y="1"/>
                </a:cxn>
                <a:cxn ang="0">
                  <a:pos x="14" y="7"/>
                </a:cxn>
                <a:cxn ang="0">
                  <a:pos x="11" y="11"/>
                </a:cxn>
                <a:cxn ang="0">
                  <a:pos x="9" y="17"/>
                </a:cxn>
                <a:cxn ang="0">
                  <a:pos x="8" y="22"/>
                </a:cxn>
                <a:cxn ang="0">
                  <a:pos x="8" y="22"/>
                </a:cxn>
                <a:cxn ang="0">
                  <a:pos x="5" y="42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5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49"/>
                </a:cxn>
                <a:cxn ang="0">
                  <a:pos x="17" y="41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9" y="28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21" y="16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7" y="7"/>
                </a:cxn>
                <a:cxn ang="0">
                  <a:pos x="27" y="5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7" y="1"/>
                </a:cxn>
              </a:cxnLst>
              <a:rect l="0" t="0" r="r" b="b"/>
              <a:pathLst>
                <a:path w="27" h="68">
                  <a:moveTo>
                    <a:pt x="17" y="1"/>
                  </a:moveTo>
                  <a:lnTo>
                    <a:pt x="17" y="1"/>
                  </a:lnTo>
                  <a:lnTo>
                    <a:pt x="14" y="7"/>
                  </a:lnTo>
                  <a:lnTo>
                    <a:pt x="11" y="11"/>
                  </a:lnTo>
                  <a:lnTo>
                    <a:pt x="9" y="17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5" y="4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5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49"/>
                  </a:lnTo>
                  <a:lnTo>
                    <a:pt x="17" y="41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9" y="28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1" y="16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4" name="Freeform 76"/>
            <p:cNvSpPr/>
            <p:nvPr/>
          </p:nvSpPr>
          <p:spPr bwMode="auto">
            <a:xfrm>
              <a:off x="5514976" y="4643438"/>
              <a:ext cx="12700" cy="25400"/>
            </a:xfrm>
            <a:custGeom>
              <a:avLst/>
              <a:gdLst/>
              <a:ahLst/>
              <a:cxnLst>
                <a:cxn ang="0">
                  <a:pos x="18" y="4"/>
                </a:cxn>
                <a:cxn ang="0">
                  <a:pos x="18" y="4"/>
                </a:cxn>
                <a:cxn ang="0">
                  <a:pos x="8" y="30"/>
                </a:cxn>
                <a:cxn ang="0">
                  <a:pos x="2" y="43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4" y="46"/>
                </a:cxn>
                <a:cxn ang="0">
                  <a:pos x="18" y="3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9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19" y="1"/>
                </a:cxn>
                <a:cxn ang="0">
                  <a:pos x="18" y="4"/>
                </a:cxn>
                <a:cxn ang="0">
                  <a:pos x="18" y="4"/>
                </a:cxn>
              </a:cxnLst>
              <a:rect l="0" t="0" r="r" b="b"/>
              <a:pathLst>
                <a:path w="30" h="64">
                  <a:moveTo>
                    <a:pt x="18" y="4"/>
                  </a:moveTo>
                  <a:lnTo>
                    <a:pt x="18" y="4"/>
                  </a:lnTo>
                  <a:lnTo>
                    <a:pt x="8" y="30"/>
                  </a:lnTo>
                  <a:lnTo>
                    <a:pt x="2" y="43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4" y="46"/>
                  </a:lnTo>
                  <a:lnTo>
                    <a:pt x="18" y="3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9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5" name="Freeform 77"/>
            <p:cNvSpPr/>
            <p:nvPr/>
          </p:nvSpPr>
          <p:spPr bwMode="auto">
            <a:xfrm>
              <a:off x="5524501" y="4746625"/>
              <a:ext cx="11113" cy="30163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2" y="19"/>
                </a:cxn>
                <a:cxn ang="0">
                  <a:pos x="5" y="35"/>
                </a:cxn>
                <a:cxn ang="0">
                  <a:pos x="1" y="5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5" y="75"/>
                </a:cxn>
                <a:cxn ang="0">
                  <a:pos x="9" y="74"/>
                </a:cxn>
                <a:cxn ang="0">
                  <a:pos x="10" y="73"/>
                </a:cxn>
                <a:cxn ang="0">
                  <a:pos x="12" y="70"/>
                </a:cxn>
                <a:cxn ang="0">
                  <a:pos x="12" y="70"/>
                </a:cxn>
                <a:cxn ang="0">
                  <a:pos x="13" y="53"/>
                </a:cxn>
                <a:cxn ang="0">
                  <a:pos x="17" y="39"/>
                </a:cxn>
                <a:cxn ang="0">
                  <a:pos x="22" y="23"/>
                </a:cxn>
                <a:cxn ang="0">
                  <a:pos x="30" y="9"/>
                </a:cxn>
                <a:cxn ang="0">
                  <a:pos x="30" y="9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30" h="75">
                  <a:moveTo>
                    <a:pt x="20" y="2"/>
                  </a:moveTo>
                  <a:lnTo>
                    <a:pt x="20" y="2"/>
                  </a:lnTo>
                  <a:lnTo>
                    <a:pt x="12" y="19"/>
                  </a:lnTo>
                  <a:lnTo>
                    <a:pt x="5" y="35"/>
                  </a:lnTo>
                  <a:lnTo>
                    <a:pt x="1" y="5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5" y="75"/>
                  </a:lnTo>
                  <a:lnTo>
                    <a:pt x="9" y="74"/>
                  </a:lnTo>
                  <a:lnTo>
                    <a:pt x="10" y="73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53"/>
                  </a:lnTo>
                  <a:lnTo>
                    <a:pt x="17" y="39"/>
                  </a:lnTo>
                  <a:lnTo>
                    <a:pt x="22" y="23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6" name="Freeform 78"/>
            <p:cNvSpPr/>
            <p:nvPr/>
          </p:nvSpPr>
          <p:spPr bwMode="auto">
            <a:xfrm>
              <a:off x="5546726" y="4759325"/>
              <a:ext cx="12700" cy="28575"/>
            </a:xfrm>
            <a:custGeom>
              <a:avLst/>
              <a:gdLst/>
              <a:ahLst/>
              <a:cxnLst>
                <a:cxn ang="0">
                  <a:pos x="18" y="3"/>
                </a:cxn>
                <a:cxn ang="0">
                  <a:pos x="18" y="3"/>
                </a:cxn>
                <a:cxn ang="0">
                  <a:pos x="9" y="17"/>
                </a:cxn>
                <a:cxn ang="0">
                  <a:pos x="6" y="26"/>
                </a:cxn>
                <a:cxn ang="0">
                  <a:pos x="3" y="35"/>
                </a:cxn>
                <a:cxn ang="0">
                  <a:pos x="1" y="44"/>
                </a:cxn>
                <a:cxn ang="0">
                  <a:pos x="0" y="54"/>
                </a:cxn>
                <a:cxn ang="0">
                  <a:pos x="0" y="63"/>
                </a:cxn>
                <a:cxn ang="0">
                  <a:pos x="3" y="72"/>
                </a:cxn>
                <a:cxn ang="0">
                  <a:pos x="3" y="72"/>
                </a:cxn>
                <a:cxn ang="0">
                  <a:pos x="4" y="73"/>
                </a:cxn>
                <a:cxn ang="0">
                  <a:pos x="5" y="74"/>
                </a:cxn>
                <a:cxn ang="0">
                  <a:pos x="9" y="74"/>
                </a:cxn>
                <a:cxn ang="0">
                  <a:pos x="12" y="74"/>
                </a:cxn>
                <a:cxn ang="0">
                  <a:pos x="13" y="73"/>
                </a:cxn>
                <a:cxn ang="0">
                  <a:pos x="13" y="71"/>
                </a:cxn>
                <a:cxn ang="0">
                  <a:pos x="13" y="68"/>
                </a:cxn>
                <a:cxn ang="0">
                  <a:pos x="13" y="68"/>
                </a:cxn>
                <a:cxn ang="0">
                  <a:pos x="12" y="61"/>
                </a:cxn>
                <a:cxn ang="0">
                  <a:pos x="12" y="54"/>
                </a:cxn>
                <a:cxn ang="0">
                  <a:pos x="12" y="46"/>
                </a:cxn>
                <a:cxn ang="0">
                  <a:pos x="14" y="37"/>
                </a:cxn>
                <a:cxn ang="0">
                  <a:pos x="21" y="21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9" y="5"/>
                </a:cxn>
                <a:cxn ang="0">
                  <a:pos x="29" y="4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3"/>
                </a:cxn>
                <a:cxn ang="0">
                  <a:pos x="18" y="3"/>
                </a:cxn>
              </a:cxnLst>
              <a:rect l="0" t="0" r="r" b="b"/>
              <a:pathLst>
                <a:path w="29" h="74">
                  <a:moveTo>
                    <a:pt x="18" y="3"/>
                  </a:moveTo>
                  <a:lnTo>
                    <a:pt x="18" y="3"/>
                  </a:lnTo>
                  <a:lnTo>
                    <a:pt x="9" y="17"/>
                  </a:lnTo>
                  <a:lnTo>
                    <a:pt x="6" y="26"/>
                  </a:lnTo>
                  <a:lnTo>
                    <a:pt x="3" y="35"/>
                  </a:lnTo>
                  <a:lnTo>
                    <a:pt x="1" y="44"/>
                  </a:lnTo>
                  <a:lnTo>
                    <a:pt x="0" y="54"/>
                  </a:lnTo>
                  <a:lnTo>
                    <a:pt x="0" y="63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4" y="73"/>
                  </a:lnTo>
                  <a:lnTo>
                    <a:pt x="5" y="74"/>
                  </a:lnTo>
                  <a:lnTo>
                    <a:pt x="9" y="74"/>
                  </a:lnTo>
                  <a:lnTo>
                    <a:pt x="12" y="74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8"/>
                  </a:lnTo>
                  <a:lnTo>
                    <a:pt x="13" y="68"/>
                  </a:lnTo>
                  <a:lnTo>
                    <a:pt x="12" y="61"/>
                  </a:lnTo>
                  <a:lnTo>
                    <a:pt x="12" y="54"/>
                  </a:lnTo>
                  <a:lnTo>
                    <a:pt x="12" y="46"/>
                  </a:lnTo>
                  <a:lnTo>
                    <a:pt x="14" y="37"/>
                  </a:lnTo>
                  <a:lnTo>
                    <a:pt x="21" y="21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3"/>
                  </a:lnTo>
                  <a:lnTo>
                    <a:pt x="1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7" name="Freeform 79"/>
            <p:cNvSpPr/>
            <p:nvPr/>
          </p:nvSpPr>
          <p:spPr bwMode="auto">
            <a:xfrm>
              <a:off x="5589588" y="4762500"/>
              <a:ext cx="11113" cy="30163"/>
            </a:xfrm>
            <a:custGeom>
              <a:avLst/>
              <a:gdLst/>
              <a:ahLst/>
              <a:cxnLst>
                <a:cxn ang="0">
                  <a:pos x="19" y="7"/>
                </a:cxn>
                <a:cxn ang="0">
                  <a:pos x="19" y="7"/>
                </a:cxn>
                <a:cxn ang="0">
                  <a:pos x="18" y="13"/>
                </a:cxn>
                <a:cxn ang="0">
                  <a:pos x="15" y="21"/>
                </a:cxn>
                <a:cxn ang="0">
                  <a:pos x="9" y="36"/>
                </a:cxn>
                <a:cxn ang="0">
                  <a:pos x="9" y="36"/>
                </a:cxn>
                <a:cxn ang="0">
                  <a:pos x="6" y="42"/>
                </a:cxn>
                <a:cxn ang="0">
                  <a:pos x="5" y="50"/>
                </a:cxn>
                <a:cxn ang="0">
                  <a:pos x="2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7" y="74"/>
                </a:cxn>
                <a:cxn ang="0">
                  <a:pos x="9" y="72"/>
                </a:cxn>
                <a:cxn ang="0">
                  <a:pos x="10" y="70"/>
                </a:cxn>
                <a:cxn ang="0">
                  <a:pos x="10" y="70"/>
                </a:cxn>
                <a:cxn ang="0">
                  <a:pos x="15" y="5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6" y="25"/>
                </a:cxn>
                <a:cxn ang="0">
                  <a:pos x="28" y="16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8" y="2"/>
                </a:cxn>
                <a:cxn ang="0">
                  <a:pos x="27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7"/>
                </a:cxn>
                <a:cxn ang="0">
                  <a:pos x="19" y="7"/>
                </a:cxn>
              </a:cxnLst>
              <a:rect l="0" t="0" r="r" b="b"/>
              <a:pathLst>
                <a:path w="30" h="74">
                  <a:moveTo>
                    <a:pt x="19" y="7"/>
                  </a:moveTo>
                  <a:lnTo>
                    <a:pt x="19" y="7"/>
                  </a:lnTo>
                  <a:lnTo>
                    <a:pt x="18" y="13"/>
                  </a:lnTo>
                  <a:lnTo>
                    <a:pt x="15" y="21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6" y="42"/>
                  </a:lnTo>
                  <a:lnTo>
                    <a:pt x="5" y="50"/>
                  </a:lnTo>
                  <a:lnTo>
                    <a:pt x="2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7" y="74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15" y="5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6" y="25"/>
                  </a:lnTo>
                  <a:lnTo>
                    <a:pt x="28" y="1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7"/>
                  </a:lnTo>
                  <a:lnTo>
                    <a:pt x="19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8" name="Freeform 80"/>
            <p:cNvSpPr/>
            <p:nvPr/>
          </p:nvSpPr>
          <p:spPr bwMode="auto">
            <a:xfrm>
              <a:off x="5616576" y="4765675"/>
              <a:ext cx="9525" cy="2381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19"/>
                </a:cxn>
                <a:cxn ang="0">
                  <a:pos x="7" y="3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1" y="56"/>
                </a:cxn>
                <a:cxn ang="0">
                  <a:pos x="11" y="56"/>
                </a:cxn>
                <a:cxn ang="0">
                  <a:pos x="19" y="32"/>
                </a:cxn>
                <a:cxn ang="0">
                  <a:pos x="22" y="19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1" y="4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23" h="60">
                  <a:moveTo>
                    <a:pt x="11" y="5"/>
                  </a:moveTo>
                  <a:lnTo>
                    <a:pt x="11" y="5"/>
                  </a:lnTo>
                  <a:lnTo>
                    <a:pt x="10" y="19"/>
                  </a:lnTo>
                  <a:lnTo>
                    <a:pt x="7" y="3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9" y="32"/>
                  </a:lnTo>
                  <a:lnTo>
                    <a:pt x="22" y="19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9" name="Freeform 81"/>
            <p:cNvSpPr/>
            <p:nvPr/>
          </p:nvSpPr>
          <p:spPr bwMode="auto">
            <a:xfrm>
              <a:off x="5643563" y="4765675"/>
              <a:ext cx="7938" cy="23813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4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4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19"/>
                </a:cxn>
                <a:cxn ang="0">
                  <a:pos x="8" y="30"/>
                </a:cxn>
                <a:cxn ang="0">
                  <a:pos x="5" y="42"/>
                </a:cxn>
                <a:cxn ang="0">
                  <a:pos x="4" y="47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3" y="60"/>
                </a:cxn>
                <a:cxn ang="0">
                  <a:pos x="6" y="60"/>
                </a:cxn>
                <a:cxn ang="0">
                  <a:pos x="8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4" y="53"/>
                </a:cxn>
                <a:cxn ang="0">
                  <a:pos x="17" y="46"/>
                </a:cxn>
                <a:cxn ang="0">
                  <a:pos x="18" y="39"/>
                </a:cxn>
                <a:cxn ang="0">
                  <a:pos x="18" y="33"/>
                </a:cxn>
                <a:cxn ang="0">
                  <a:pos x="20" y="20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0" h="60">
                  <a:moveTo>
                    <a:pt x="18" y="5"/>
                  </a:moveTo>
                  <a:lnTo>
                    <a:pt x="18" y="5"/>
                  </a:lnTo>
                  <a:lnTo>
                    <a:pt x="18" y="4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19"/>
                  </a:lnTo>
                  <a:lnTo>
                    <a:pt x="8" y="30"/>
                  </a:lnTo>
                  <a:lnTo>
                    <a:pt x="5" y="42"/>
                  </a:lnTo>
                  <a:lnTo>
                    <a:pt x="4" y="4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3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4" y="53"/>
                  </a:lnTo>
                  <a:lnTo>
                    <a:pt x="17" y="46"/>
                  </a:lnTo>
                  <a:lnTo>
                    <a:pt x="18" y="39"/>
                  </a:lnTo>
                  <a:lnTo>
                    <a:pt x="18" y="33"/>
                  </a:lnTo>
                  <a:lnTo>
                    <a:pt x="20" y="20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0" name="Freeform 82"/>
            <p:cNvSpPr/>
            <p:nvPr/>
          </p:nvSpPr>
          <p:spPr bwMode="auto">
            <a:xfrm>
              <a:off x="5667376" y="4767263"/>
              <a:ext cx="11113" cy="22225"/>
            </a:xfrm>
            <a:custGeom>
              <a:avLst/>
              <a:gdLst/>
              <a:ahLst/>
              <a:cxnLst>
                <a:cxn ang="0">
                  <a:pos x="17" y="3"/>
                </a:cxn>
                <a:cxn ang="0">
                  <a:pos x="17" y="3"/>
                </a:cxn>
                <a:cxn ang="0">
                  <a:pos x="12" y="15"/>
                </a:cxn>
                <a:cxn ang="0">
                  <a:pos x="8" y="26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5" y="56"/>
                </a:cxn>
                <a:cxn ang="0">
                  <a:pos x="9" y="56"/>
                </a:cxn>
                <a:cxn ang="0">
                  <a:pos x="11" y="55"/>
                </a:cxn>
                <a:cxn ang="0">
                  <a:pos x="12" y="52"/>
                </a:cxn>
                <a:cxn ang="0">
                  <a:pos x="12" y="52"/>
                </a:cxn>
                <a:cxn ang="0">
                  <a:pos x="18" y="30"/>
                </a:cxn>
                <a:cxn ang="0">
                  <a:pos x="22" y="20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8" y="7"/>
                </a:cxn>
                <a:cxn ang="0">
                  <a:pos x="26" y="4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3"/>
                </a:cxn>
                <a:cxn ang="0">
                  <a:pos x="17" y="3"/>
                </a:cxn>
              </a:cxnLst>
              <a:rect l="0" t="0" r="r" b="b"/>
              <a:pathLst>
                <a:path w="28" h="56">
                  <a:moveTo>
                    <a:pt x="17" y="3"/>
                  </a:moveTo>
                  <a:lnTo>
                    <a:pt x="17" y="3"/>
                  </a:lnTo>
                  <a:lnTo>
                    <a:pt x="12" y="15"/>
                  </a:lnTo>
                  <a:lnTo>
                    <a:pt x="8" y="26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5" y="56"/>
                  </a:lnTo>
                  <a:lnTo>
                    <a:pt x="9" y="56"/>
                  </a:lnTo>
                  <a:lnTo>
                    <a:pt x="11" y="55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8" y="30"/>
                  </a:lnTo>
                  <a:lnTo>
                    <a:pt x="22" y="20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3"/>
                  </a:lnTo>
                  <a:lnTo>
                    <a:pt x="1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1" name="Freeform 83"/>
            <p:cNvSpPr/>
            <p:nvPr/>
          </p:nvSpPr>
          <p:spPr bwMode="auto">
            <a:xfrm>
              <a:off x="5702301" y="4641850"/>
              <a:ext cx="15875" cy="25400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14"/>
                </a:cxn>
                <a:cxn ang="0">
                  <a:pos x="11" y="29"/>
                </a:cxn>
                <a:cxn ang="0">
                  <a:pos x="6" y="37"/>
                </a:cxn>
                <a:cxn ang="0">
                  <a:pos x="2" y="45"/>
                </a:cxn>
                <a:cxn ang="0">
                  <a:pos x="0" y="52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3" y="62"/>
                </a:cxn>
                <a:cxn ang="0">
                  <a:pos x="6" y="63"/>
                </a:cxn>
                <a:cxn ang="0">
                  <a:pos x="10" y="64"/>
                </a:cxn>
                <a:cxn ang="0">
                  <a:pos x="12" y="63"/>
                </a:cxn>
                <a:cxn ang="0">
                  <a:pos x="13" y="62"/>
                </a:cxn>
                <a:cxn ang="0">
                  <a:pos x="13" y="59"/>
                </a:cxn>
                <a:cxn ang="0">
                  <a:pos x="13" y="58"/>
                </a:cxn>
                <a:cxn ang="0">
                  <a:pos x="13" y="58"/>
                </a:cxn>
                <a:cxn ang="0">
                  <a:pos x="12" y="54"/>
                </a:cxn>
                <a:cxn ang="0">
                  <a:pos x="12" y="50"/>
                </a:cxn>
                <a:cxn ang="0">
                  <a:pos x="16" y="42"/>
                </a:cxn>
                <a:cxn ang="0">
                  <a:pos x="20" y="35"/>
                </a:cxn>
                <a:cxn ang="0">
                  <a:pos x="25" y="29"/>
                </a:cxn>
                <a:cxn ang="0">
                  <a:pos x="25" y="29"/>
                </a:cxn>
                <a:cxn ang="0">
                  <a:pos x="34" y="1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5"/>
                </a:cxn>
                <a:cxn ang="0">
                  <a:pos x="44" y="4"/>
                </a:cxn>
                <a:cxn ang="0">
                  <a:pos x="42" y="3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4" h="64">
                  <a:moveTo>
                    <a:pt x="33" y="3"/>
                  </a:moveTo>
                  <a:lnTo>
                    <a:pt x="33" y="3"/>
                  </a:lnTo>
                  <a:lnTo>
                    <a:pt x="23" y="14"/>
                  </a:lnTo>
                  <a:lnTo>
                    <a:pt x="11" y="29"/>
                  </a:lnTo>
                  <a:lnTo>
                    <a:pt x="6" y="37"/>
                  </a:lnTo>
                  <a:lnTo>
                    <a:pt x="2" y="45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3" y="62"/>
                  </a:lnTo>
                  <a:lnTo>
                    <a:pt x="6" y="63"/>
                  </a:lnTo>
                  <a:lnTo>
                    <a:pt x="10" y="64"/>
                  </a:lnTo>
                  <a:lnTo>
                    <a:pt x="12" y="63"/>
                  </a:lnTo>
                  <a:lnTo>
                    <a:pt x="13" y="62"/>
                  </a:lnTo>
                  <a:lnTo>
                    <a:pt x="13" y="59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2" y="54"/>
                  </a:lnTo>
                  <a:lnTo>
                    <a:pt x="12" y="50"/>
                  </a:lnTo>
                  <a:lnTo>
                    <a:pt x="16" y="42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34" y="1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2" y="3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2" name="Freeform 84"/>
            <p:cNvSpPr/>
            <p:nvPr/>
          </p:nvSpPr>
          <p:spPr bwMode="auto">
            <a:xfrm>
              <a:off x="5730876" y="4641850"/>
              <a:ext cx="17463" cy="19050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3" y="0"/>
                </a:cxn>
                <a:cxn ang="0">
                  <a:pos x="27" y="1"/>
                </a:cxn>
                <a:cxn ang="0">
                  <a:pos x="25" y="5"/>
                </a:cxn>
                <a:cxn ang="0">
                  <a:pos x="22" y="11"/>
                </a:cxn>
                <a:cxn ang="0">
                  <a:pos x="22" y="11"/>
                </a:cxn>
                <a:cxn ang="0">
                  <a:pos x="17" y="17"/>
                </a:cxn>
                <a:cxn ang="0">
                  <a:pos x="12" y="25"/>
                </a:cxn>
                <a:cxn ang="0">
                  <a:pos x="7" y="33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2"/>
                </a:cxn>
                <a:cxn ang="0">
                  <a:pos x="0" y="43"/>
                </a:cxn>
                <a:cxn ang="0">
                  <a:pos x="1" y="47"/>
                </a:cxn>
                <a:cxn ang="0">
                  <a:pos x="5" y="50"/>
                </a:cxn>
                <a:cxn ang="0">
                  <a:pos x="7" y="48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7" y="37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9" y="20"/>
                </a:cxn>
                <a:cxn ang="0">
                  <a:pos x="33" y="16"/>
                </a:cxn>
                <a:cxn ang="0">
                  <a:pos x="33" y="16"/>
                </a:cxn>
                <a:cxn ang="0">
                  <a:pos x="34" y="13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2" y="11"/>
                </a:cxn>
                <a:cxn ang="0">
                  <a:pos x="43" y="9"/>
                </a:cxn>
                <a:cxn ang="0">
                  <a:pos x="44" y="5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39" y="0"/>
                </a:cxn>
                <a:cxn ang="0">
                  <a:pos x="39" y="0"/>
                </a:cxn>
              </a:cxnLst>
              <a:rect l="0" t="0" r="r" b="b"/>
              <a:pathLst>
                <a:path w="44" h="50">
                  <a:moveTo>
                    <a:pt x="39" y="0"/>
                  </a:moveTo>
                  <a:lnTo>
                    <a:pt x="39" y="0"/>
                  </a:lnTo>
                  <a:lnTo>
                    <a:pt x="33" y="0"/>
                  </a:lnTo>
                  <a:lnTo>
                    <a:pt x="27" y="1"/>
                  </a:lnTo>
                  <a:lnTo>
                    <a:pt x="25" y="5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17" y="17"/>
                  </a:lnTo>
                  <a:lnTo>
                    <a:pt x="12" y="25"/>
                  </a:lnTo>
                  <a:lnTo>
                    <a:pt x="7" y="33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5" y="50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7" y="3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9" y="20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4" y="13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2" y="11"/>
                  </a:lnTo>
                  <a:lnTo>
                    <a:pt x="43" y="9"/>
                  </a:lnTo>
                  <a:lnTo>
                    <a:pt x="44" y="5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3" name="Freeform 85"/>
            <p:cNvSpPr/>
            <p:nvPr/>
          </p:nvSpPr>
          <p:spPr bwMode="auto">
            <a:xfrm>
              <a:off x="5767388" y="4638675"/>
              <a:ext cx="14288" cy="2222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0" y="17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9" y="33"/>
                </a:cxn>
                <a:cxn ang="0">
                  <a:pos x="8" y="38"/>
                </a:cxn>
                <a:cxn ang="0">
                  <a:pos x="5" y="42"/>
                </a:cxn>
                <a:cxn ang="0">
                  <a:pos x="3" y="47"/>
                </a:cxn>
                <a:cxn ang="0">
                  <a:pos x="3" y="47"/>
                </a:cxn>
                <a:cxn ang="0">
                  <a:pos x="2" y="50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7" y="58"/>
                </a:cxn>
                <a:cxn ang="0">
                  <a:pos x="8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5" y="50"/>
                </a:cxn>
                <a:cxn ang="0">
                  <a:pos x="17" y="45"/>
                </a:cxn>
                <a:cxn ang="0">
                  <a:pos x="20" y="39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30" y="20"/>
                </a:cxn>
                <a:cxn ang="0">
                  <a:pos x="34" y="13"/>
                </a:cxn>
                <a:cxn ang="0">
                  <a:pos x="36" y="5"/>
                </a:cxn>
                <a:cxn ang="0">
                  <a:pos x="36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6" h="58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0" y="17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9" y="33"/>
                  </a:lnTo>
                  <a:lnTo>
                    <a:pt x="8" y="38"/>
                  </a:lnTo>
                  <a:lnTo>
                    <a:pt x="5" y="42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2" y="50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7" y="58"/>
                  </a:lnTo>
                  <a:lnTo>
                    <a:pt x="8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5" y="50"/>
                  </a:lnTo>
                  <a:lnTo>
                    <a:pt x="17" y="45"/>
                  </a:lnTo>
                  <a:lnTo>
                    <a:pt x="20" y="39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30" y="20"/>
                  </a:lnTo>
                  <a:lnTo>
                    <a:pt x="34" y="13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4" name="Freeform 86"/>
            <p:cNvSpPr/>
            <p:nvPr/>
          </p:nvSpPr>
          <p:spPr bwMode="auto">
            <a:xfrm>
              <a:off x="5786438" y="4640263"/>
              <a:ext cx="20638" cy="22225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9"/>
                </a:cxn>
                <a:cxn ang="0">
                  <a:pos x="37" y="12"/>
                </a:cxn>
                <a:cxn ang="0">
                  <a:pos x="31" y="17"/>
                </a:cxn>
                <a:cxn ang="0">
                  <a:pos x="26" y="22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4"/>
                </a:cxn>
                <a:cxn ang="0">
                  <a:pos x="12" y="39"/>
                </a:cxn>
                <a:cxn ang="0">
                  <a:pos x="12" y="39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5" y="56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29" y="38"/>
                </a:cxn>
                <a:cxn ang="0">
                  <a:pos x="34" y="32"/>
                </a:cxn>
                <a:cxn ang="0">
                  <a:pos x="34" y="32"/>
                </a:cxn>
                <a:cxn ang="0">
                  <a:pos x="44" y="20"/>
                </a:cxn>
                <a:cxn ang="0">
                  <a:pos x="48" y="13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56">
                  <a:moveTo>
                    <a:pt x="38" y="5"/>
                  </a:moveTo>
                  <a:lnTo>
                    <a:pt x="38" y="5"/>
                  </a:lnTo>
                  <a:lnTo>
                    <a:pt x="38" y="9"/>
                  </a:lnTo>
                  <a:lnTo>
                    <a:pt x="37" y="12"/>
                  </a:lnTo>
                  <a:lnTo>
                    <a:pt x="31" y="17"/>
                  </a:lnTo>
                  <a:lnTo>
                    <a:pt x="26" y="22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4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5" y="56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29" y="38"/>
                  </a:lnTo>
                  <a:lnTo>
                    <a:pt x="34" y="32"/>
                  </a:lnTo>
                  <a:lnTo>
                    <a:pt x="34" y="32"/>
                  </a:lnTo>
                  <a:lnTo>
                    <a:pt x="44" y="20"/>
                  </a:lnTo>
                  <a:lnTo>
                    <a:pt x="48" y="13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5" name="Freeform 87"/>
            <p:cNvSpPr/>
            <p:nvPr/>
          </p:nvSpPr>
          <p:spPr bwMode="auto">
            <a:xfrm>
              <a:off x="5826126" y="4635500"/>
              <a:ext cx="14288" cy="23813"/>
            </a:xfrm>
            <a:custGeom>
              <a:avLst/>
              <a:gdLst/>
              <a:ahLst/>
              <a:cxnLst>
                <a:cxn ang="0">
                  <a:pos x="23" y="6"/>
                </a:cxn>
                <a:cxn ang="0">
                  <a:pos x="23" y="6"/>
                </a:cxn>
                <a:cxn ang="0">
                  <a:pos x="23" y="13"/>
                </a:cxn>
                <a:cxn ang="0">
                  <a:pos x="21" y="21"/>
                </a:cxn>
                <a:cxn ang="0">
                  <a:pos x="21" y="21"/>
                </a:cxn>
                <a:cxn ang="0">
                  <a:pos x="20" y="24"/>
                </a:cxn>
                <a:cxn ang="0">
                  <a:pos x="17" y="28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7" y="44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5"/>
                </a:cxn>
                <a:cxn ang="0">
                  <a:pos x="29" y="33"/>
                </a:cxn>
                <a:cxn ang="0">
                  <a:pos x="29" y="33"/>
                </a:cxn>
                <a:cxn ang="0">
                  <a:pos x="32" y="27"/>
                </a:cxn>
                <a:cxn ang="0">
                  <a:pos x="34" y="2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3" y="6"/>
                </a:cxn>
                <a:cxn ang="0">
                  <a:pos x="23" y="6"/>
                </a:cxn>
              </a:cxnLst>
              <a:rect l="0" t="0" r="r" b="b"/>
              <a:pathLst>
                <a:path w="34" h="61">
                  <a:moveTo>
                    <a:pt x="23" y="6"/>
                  </a:moveTo>
                  <a:lnTo>
                    <a:pt x="23" y="6"/>
                  </a:lnTo>
                  <a:lnTo>
                    <a:pt x="23" y="13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0" y="24"/>
                  </a:lnTo>
                  <a:lnTo>
                    <a:pt x="17" y="28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7" y="44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5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32" y="27"/>
                  </a:lnTo>
                  <a:lnTo>
                    <a:pt x="34" y="2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3" y="6"/>
                  </a:lnTo>
                  <a:lnTo>
                    <a:pt x="2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6" name="Freeform 88"/>
            <p:cNvSpPr/>
            <p:nvPr/>
          </p:nvSpPr>
          <p:spPr bwMode="auto">
            <a:xfrm>
              <a:off x="5853113" y="4635500"/>
              <a:ext cx="12700" cy="22225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6" y="16"/>
                </a:cxn>
                <a:cxn ang="0">
                  <a:pos x="12" y="28"/>
                </a:cxn>
                <a:cxn ang="0">
                  <a:pos x="7" y="38"/>
                </a:cxn>
                <a:cxn ang="0">
                  <a:pos x="2" y="49"/>
                </a:cxn>
                <a:cxn ang="0">
                  <a:pos x="2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3" y="57"/>
                </a:cxn>
                <a:cxn ang="0">
                  <a:pos x="7" y="57"/>
                </a:cxn>
                <a:cxn ang="0">
                  <a:pos x="10" y="57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7" y="44"/>
                </a:cxn>
                <a:cxn ang="0">
                  <a:pos x="23" y="32"/>
                </a:cxn>
                <a:cxn ang="0">
                  <a:pos x="28" y="20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7" y="0"/>
                </a:cxn>
                <a:cxn ang="0">
                  <a:pos x="23" y="0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30" h="57">
                  <a:moveTo>
                    <a:pt x="20" y="4"/>
                  </a:moveTo>
                  <a:lnTo>
                    <a:pt x="20" y="4"/>
                  </a:lnTo>
                  <a:lnTo>
                    <a:pt x="16" y="16"/>
                  </a:lnTo>
                  <a:lnTo>
                    <a:pt x="12" y="28"/>
                  </a:lnTo>
                  <a:lnTo>
                    <a:pt x="7" y="38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3" y="57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7" y="44"/>
                  </a:lnTo>
                  <a:lnTo>
                    <a:pt x="23" y="32"/>
                  </a:lnTo>
                  <a:lnTo>
                    <a:pt x="28" y="20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7" name="Freeform 89"/>
            <p:cNvSpPr/>
            <p:nvPr/>
          </p:nvSpPr>
          <p:spPr bwMode="auto">
            <a:xfrm>
              <a:off x="5699126" y="4479925"/>
              <a:ext cx="20638" cy="269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29" y="20"/>
                </a:cxn>
                <a:cxn ang="0">
                  <a:pos x="16" y="38"/>
                </a:cxn>
                <a:cxn ang="0">
                  <a:pos x="16" y="38"/>
                </a:cxn>
                <a:cxn ang="0">
                  <a:pos x="10" y="45"/>
                </a:cxn>
                <a:cxn ang="0">
                  <a:pos x="5" y="54"/>
                </a:cxn>
                <a:cxn ang="0">
                  <a:pos x="1" y="62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2" y="72"/>
                </a:cxn>
                <a:cxn ang="0">
                  <a:pos x="5" y="72"/>
                </a:cxn>
                <a:cxn ang="0">
                  <a:pos x="9" y="72"/>
                </a:cxn>
                <a:cxn ang="0">
                  <a:pos x="12" y="68"/>
                </a:cxn>
                <a:cxn ang="0">
                  <a:pos x="12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2" y="67"/>
                </a:cxn>
                <a:cxn ang="0">
                  <a:pos x="13" y="64"/>
                </a:cxn>
                <a:cxn ang="0">
                  <a:pos x="13" y="64"/>
                </a:cxn>
                <a:cxn ang="0">
                  <a:pos x="16" y="58"/>
                </a:cxn>
                <a:cxn ang="0">
                  <a:pos x="16" y="58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9" y="25"/>
                </a:cxn>
                <a:cxn ang="0">
                  <a:pos x="52" y="11"/>
                </a:cxn>
                <a:cxn ang="0">
                  <a:pos x="52" y="11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72">
                  <a:moveTo>
                    <a:pt x="44" y="3"/>
                  </a:moveTo>
                  <a:lnTo>
                    <a:pt x="44" y="3"/>
                  </a:lnTo>
                  <a:lnTo>
                    <a:pt x="29" y="20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0" y="45"/>
                  </a:lnTo>
                  <a:lnTo>
                    <a:pt x="5" y="54"/>
                  </a:lnTo>
                  <a:lnTo>
                    <a:pt x="1" y="62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2" y="72"/>
                  </a:lnTo>
                  <a:lnTo>
                    <a:pt x="5" y="72"/>
                  </a:lnTo>
                  <a:lnTo>
                    <a:pt x="9" y="72"/>
                  </a:lnTo>
                  <a:lnTo>
                    <a:pt x="12" y="68"/>
                  </a:lnTo>
                  <a:lnTo>
                    <a:pt x="12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7"/>
                  </a:lnTo>
                  <a:lnTo>
                    <a:pt x="13" y="64"/>
                  </a:lnTo>
                  <a:lnTo>
                    <a:pt x="13" y="64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9" y="25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8" name="Freeform 90"/>
            <p:cNvSpPr/>
            <p:nvPr/>
          </p:nvSpPr>
          <p:spPr bwMode="auto">
            <a:xfrm>
              <a:off x="5730876" y="4478338"/>
              <a:ext cx="20638" cy="269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7" y="18"/>
                </a:cxn>
                <a:cxn ang="0">
                  <a:pos x="25" y="24"/>
                </a:cxn>
                <a:cxn ang="0">
                  <a:pos x="22" y="28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3" y="38"/>
                </a:cxn>
                <a:cxn ang="0">
                  <a:pos x="6" y="46"/>
                </a:cxn>
                <a:cxn ang="0">
                  <a:pos x="2" y="54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5" y="69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3" y="59"/>
                </a:cxn>
                <a:cxn ang="0">
                  <a:pos x="14" y="55"/>
                </a:cxn>
                <a:cxn ang="0">
                  <a:pos x="19" y="49"/>
                </a:cxn>
                <a:cxn ang="0">
                  <a:pos x="25" y="42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35" y="29"/>
                </a:cxn>
                <a:cxn ang="0">
                  <a:pos x="40" y="22"/>
                </a:cxn>
                <a:cxn ang="0">
                  <a:pos x="52" y="11"/>
                </a:cxn>
                <a:cxn ang="0">
                  <a:pos x="52" y="11"/>
                </a:cxn>
                <a:cxn ang="0">
                  <a:pos x="53" y="8"/>
                </a:cxn>
                <a:cxn ang="0">
                  <a:pos x="53" y="7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69">
                  <a:moveTo>
                    <a:pt x="44" y="3"/>
                  </a:moveTo>
                  <a:lnTo>
                    <a:pt x="44" y="3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5" y="24"/>
                  </a:lnTo>
                  <a:lnTo>
                    <a:pt x="22" y="28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3" y="38"/>
                  </a:lnTo>
                  <a:lnTo>
                    <a:pt x="6" y="46"/>
                  </a:lnTo>
                  <a:lnTo>
                    <a:pt x="2" y="5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5" y="69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3" y="59"/>
                  </a:lnTo>
                  <a:lnTo>
                    <a:pt x="14" y="55"/>
                  </a:lnTo>
                  <a:lnTo>
                    <a:pt x="19" y="49"/>
                  </a:lnTo>
                  <a:lnTo>
                    <a:pt x="25" y="42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5" y="29"/>
                  </a:lnTo>
                  <a:lnTo>
                    <a:pt x="40" y="22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9" name="Freeform 91"/>
            <p:cNvSpPr/>
            <p:nvPr/>
          </p:nvSpPr>
          <p:spPr bwMode="auto">
            <a:xfrm>
              <a:off x="5772151" y="4479925"/>
              <a:ext cx="14288" cy="2222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1" y="13"/>
                </a:cxn>
                <a:cxn ang="0">
                  <a:pos x="13" y="24"/>
                </a:cxn>
                <a:cxn ang="0">
                  <a:pos x="13" y="24"/>
                </a:cxn>
                <a:cxn ang="0">
                  <a:pos x="7" y="35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4" y="56"/>
                </a:cxn>
                <a:cxn ang="0">
                  <a:pos x="8" y="58"/>
                </a:cxn>
                <a:cxn ang="0">
                  <a:pos x="9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30" y="20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29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58">
                  <a:moveTo>
                    <a:pt x="27" y="3"/>
                  </a:moveTo>
                  <a:lnTo>
                    <a:pt x="27" y="3"/>
                  </a:lnTo>
                  <a:lnTo>
                    <a:pt x="21" y="13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7" y="35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4" y="56"/>
                  </a:lnTo>
                  <a:lnTo>
                    <a:pt x="8" y="58"/>
                  </a:lnTo>
                  <a:lnTo>
                    <a:pt x="9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30" y="20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0" name="Freeform 92"/>
            <p:cNvSpPr/>
            <p:nvPr/>
          </p:nvSpPr>
          <p:spPr bwMode="auto">
            <a:xfrm>
              <a:off x="5794376" y="4476750"/>
              <a:ext cx="15875" cy="2540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4" y="11"/>
                </a:cxn>
                <a:cxn ang="0">
                  <a:pos x="23" y="17"/>
                </a:cxn>
                <a:cxn ang="0">
                  <a:pos x="17" y="28"/>
                </a:cxn>
                <a:cxn ang="0">
                  <a:pos x="17" y="28"/>
                </a:cxn>
                <a:cxn ang="0">
                  <a:pos x="9" y="41"/>
                </a:cxn>
                <a:cxn ang="0">
                  <a:pos x="6" y="4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62"/>
                </a:cxn>
                <a:cxn ang="0">
                  <a:pos x="5" y="64"/>
                </a:cxn>
                <a:cxn ang="0">
                  <a:pos x="7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4" y="54"/>
                </a:cxn>
                <a:cxn ang="0">
                  <a:pos x="19" y="45"/>
                </a:cxn>
                <a:cxn ang="0">
                  <a:pos x="24" y="37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32" y="24"/>
                </a:cxn>
                <a:cxn ang="0">
                  <a:pos x="35" y="18"/>
                </a:cxn>
                <a:cxn ang="0">
                  <a:pos x="36" y="11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7" h="64">
                  <a:moveTo>
                    <a:pt x="26" y="5"/>
                  </a:moveTo>
                  <a:lnTo>
                    <a:pt x="26" y="5"/>
                  </a:lnTo>
                  <a:lnTo>
                    <a:pt x="24" y="11"/>
                  </a:lnTo>
                  <a:lnTo>
                    <a:pt x="23" y="17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9" y="41"/>
                  </a:lnTo>
                  <a:lnTo>
                    <a:pt x="6" y="4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62"/>
                  </a:lnTo>
                  <a:lnTo>
                    <a:pt x="5" y="64"/>
                  </a:lnTo>
                  <a:lnTo>
                    <a:pt x="7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4" y="54"/>
                  </a:lnTo>
                  <a:lnTo>
                    <a:pt x="19" y="45"/>
                  </a:lnTo>
                  <a:lnTo>
                    <a:pt x="24" y="37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2" y="24"/>
                  </a:lnTo>
                  <a:lnTo>
                    <a:pt x="35" y="18"/>
                  </a:lnTo>
                  <a:lnTo>
                    <a:pt x="36" y="11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1" name="Freeform 93"/>
            <p:cNvSpPr/>
            <p:nvPr/>
          </p:nvSpPr>
          <p:spPr bwMode="auto">
            <a:xfrm>
              <a:off x="5835651" y="4471988"/>
              <a:ext cx="11113" cy="222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0"/>
                </a:cxn>
                <a:cxn ang="0">
                  <a:pos x="17" y="15"/>
                </a:cxn>
                <a:cxn ang="0">
                  <a:pos x="14" y="21"/>
                </a:cxn>
                <a:cxn ang="0">
                  <a:pos x="11" y="26"/>
                </a:cxn>
                <a:cxn ang="0">
                  <a:pos x="11" y="26"/>
                </a:cxn>
                <a:cxn ang="0">
                  <a:pos x="7" y="31"/>
                </a:cxn>
                <a:cxn ang="0">
                  <a:pos x="5" y="36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4" y="56"/>
                </a:cxn>
                <a:cxn ang="0">
                  <a:pos x="7" y="56"/>
                </a:cxn>
                <a:cxn ang="0">
                  <a:pos x="9" y="56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7" y="40"/>
                </a:cxn>
                <a:cxn ang="0">
                  <a:pos x="17" y="40"/>
                </a:cxn>
                <a:cxn ang="0">
                  <a:pos x="19" y="35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26" y="25"/>
                </a:cxn>
                <a:cxn ang="0">
                  <a:pos x="28" y="18"/>
                </a:cxn>
                <a:cxn ang="0">
                  <a:pos x="30" y="12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31" h="56">
                  <a:moveTo>
                    <a:pt x="19" y="5"/>
                  </a:moveTo>
                  <a:lnTo>
                    <a:pt x="19" y="5"/>
                  </a:lnTo>
                  <a:lnTo>
                    <a:pt x="18" y="10"/>
                  </a:lnTo>
                  <a:lnTo>
                    <a:pt x="17" y="15"/>
                  </a:lnTo>
                  <a:lnTo>
                    <a:pt x="14" y="21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7" y="31"/>
                  </a:lnTo>
                  <a:lnTo>
                    <a:pt x="5" y="36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4" y="56"/>
                  </a:lnTo>
                  <a:lnTo>
                    <a:pt x="7" y="56"/>
                  </a:lnTo>
                  <a:lnTo>
                    <a:pt x="9" y="56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9" y="35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6" y="25"/>
                  </a:lnTo>
                  <a:lnTo>
                    <a:pt x="28" y="18"/>
                  </a:lnTo>
                  <a:lnTo>
                    <a:pt x="30" y="12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2" name="Freeform 94"/>
            <p:cNvSpPr/>
            <p:nvPr/>
          </p:nvSpPr>
          <p:spPr bwMode="auto">
            <a:xfrm>
              <a:off x="5861051" y="4467225"/>
              <a:ext cx="14288" cy="22225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1" y="16"/>
                </a:cxn>
                <a:cxn ang="0">
                  <a:pos x="14" y="27"/>
                </a:cxn>
                <a:cxn ang="0">
                  <a:pos x="7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3" y="56"/>
                </a:cxn>
                <a:cxn ang="0">
                  <a:pos x="7" y="58"/>
                </a:cxn>
                <a:cxn ang="0">
                  <a:pos x="9" y="5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7" y="43"/>
                </a:cxn>
                <a:cxn ang="0">
                  <a:pos x="25" y="31"/>
                </a:cxn>
                <a:cxn ang="0">
                  <a:pos x="33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8" y="5"/>
                </a:cxn>
                <a:cxn ang="0">
                  <a:pos x="37" y="3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8" h="58">
                  <a:moveTo>
                    <a:pt x="26" y="4"/>
                  </a:moveTo>
                  <a:lnTo>
                    <a:pt x="26" y="4"/>
                  </a:lnTo>
                  <a:lnTo>
                    <a:pt x="21" y="16"/>
                  </a:lnTo>
                  <a:lnTo>
                    <a:pt x="14" y="27"/>
                  </a:lnTo>
                  <a:lnTo>
                    <a:pt x="7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3" y="56"/>
                  </a:lnTo>
                  <a:lnTo>
                    <a:pt x="7" y="58"/>
                  </a:lnTo>
                  <a:lnTo>
                    <a:pt x="9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7" y="43"/>
                  </a:lnTo>
                  <a:lnTo>
                    <a:pt x="25" y="31"/>
                  </a:lnTo>
                  <a:lnTo>
                    <a:pt x="33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3" name="Freeform 95"/>
            <p:cNvSpPr/>
            <p:nvPr/>
          </p:nvSpPr>
          <p:spPr bwMode="auto">
            <a:xfrm>
              <a:off x="5889626" y="4467225"/>
              <a:ext cx="12700" cy="269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3"/>
                </a:cxn>
                <a:cxn ang="0">
                  <a:pos x="21" y="20"/>
                </a:cxn>
                <a:cxn ang="0">
                  <a:pos x="16" y="34"/>
                </a:cxn>
                <a:cxn ang="0">
                  <a:pos x="9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20" y="52"/>
                </a:cxn>
                <a:cxn ang="0">
                  <a:pos x="26" y="37"/>
                </a:cxn>
                <a:cxn ang="0">
                  <a:pos x="31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8">
                  <a:moveTo>
                    <a:pt x="22" y="5"/>
                  </a:moveTo>
                  <a:lnTo>
                    <a:pt x="22" y="5"/>
                  </a:lnTo>
                  <a:lnTo>
                    <a:pt x="22" y="13"/>
                  </a:lnTo>
                  <a:lnTo>
                    <a:pt x="21" y="20"/>
                  </a:lnTo>
                  <a:lnTo>
                    <a:pt x="16" y="34"/>
                  </a:lnTo>
                  <a:lnTo>
                    <a:pt x="9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20" y="52"/>
                  </a:lnTo>
                  <a:lnTo>
                    <a:pt x="26" y="37"/>
                  </a:lnTo>
                  <a:lnTo>
                    <a:pt x="31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4" name="Freeform 96"/>
            <p:cNvSpPr/>
            <p:nvPr/>
          </p:nvSpPr>
          <p:spPr bwMode="auto">
            <a:xfrm>
              <a:off x="5832476" y="4108450"/>
              <a:ext cx="7938" cy="33338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6" y="6"/>
                </a:cxn>
                <a:cxn ang="0">
                  <a:pos x="6" y="24"/>
                </a:cxn>
                <a:cxn ang="0">
                  <a:pos x="3" y="43"/>
                </a:cxn>
                <a:cxn ang="0">
                  <a:pos x="2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6" y="85"/>
                </a:cxn>
                <a:cxn ang="0">
                  <a:pos x="10" y="84"/>
                </a:cxn>
                <a:cxn ang="0">
                  <a:pos x="11" y="83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12" y="62"/>
                </a:cxn>
                <a:cxn ang="0">
                  <a:pos x="15" y="43"/>
                </a:cxn>
                <a:cxn ang="0">
                  <a:pos x="16" y="24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7" y="3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7" y="3"/>
                </a:cxn>
                <a:cxn ang="0">
                  <a:pos x="6" y="6"/>
                </a:cxn>
                <a:cxn ang="0">
                  <a:pos x="6" y="6"/>
                </a:cxn>
              </a:cxnLst>
              <a:rect l="0" t="0" r="r" b="b"/>
              <a:pathLst>
                <a:path w="17" h="85">
                  <a:moveTo>
                    <a:pt x="6" y="6"/>
                  </a:moveTo>
                  <a:lnTo>
                    <a:pt x="6" y="6"/>
                  </a:lnTo>
                  <a:lnTo>
                    <a:pt x="6" y="24"/>
                  </a:lnTo>
                  <a:lnTo>
                    <a:pt x="3" y="43"/>
                  </a:lnTo>
                  <a:lnTo>
                    <a:pt x="2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6" y="85"/>
                  </a:lnTo>
                  <a:lnTo>
                    <a:pt x="10" y="84"/>
                  </a:lnTo>
                  <a:lnTo>
                    <a:pt x="11" y="83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62"/>
                  </a:lnTo>
                  <a:lnTo>
                    <a:pt x="15" y="43"/>
                  </a:lnTo>
                  <a:lnTo>
                    <a:pt x="16" y="24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2"/>
                  </a:lnTo>
                  <a:lnTo>
                    <a:pt x="7" y="3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5" name="Freeform 97"/>
            <p:cNvSpPr/>
            <p:nvPr/>
          </p:nvSpPr>
          <p:spPr bwMode="auto">
            <a:xfrm>
              <a:off x="5878513" y="4127500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3" y="84"/>
                </a:cxn>
                <a:cxn ang="0">
                  <a:pos x="7" y="85"/>
                </a:cxn>
                <a:cxn ang="0">
                  <a:pos x="11" y="84"/>
                </a:cxn>
                <a:cxn ang="0">
                  <a:pos x="12" y="82"/>
                </a:cxn>
                <a:cxn ang="0">
                  <a:pos x="12" y="80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3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85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3" y="84"/>
                  </a:lnTo>
                  <a:lnTo>
                    <a:pt x="7" y="85"/>
                  </a:lnTo>
                  <a:lnTo>
                    <a:pt x="11" y="84"/>
                  </a:lnTo>
                  <a:lnTo>
                    <a:pt x="12" y="82"/>
                  </a:lnTo>
                  <a:lnTo>
                    <a:pt x="12" y="80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6" name="Freeform 98"/>
            <p:cNvSpPr/>
            <p:nvPr/>
          </p:nvSpPr>
          <p:spPr bwMode="auto">
            <a:xfrm>
              <a:off x="5921376" y="4151313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1" y="74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80">
                  <a:moveTo>
                    <a:pt x="0" y="5"/>
                  </a:move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1" y="74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7" name="Freeform 99"/>
            <p:cNvSpPr/>
            <p:nvPr/>
          </p:nvSpPr>
          <p:spPr bwMode="auto">
            <a:xfrm>
              <a:off x="5343526" y="4129088"/>
              <a:ext cx="7938" cy="25400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4" y="15"/>
                </a:cxn>
                <a:cxn ang="0">
                  <a:pos x="5" y="21"/>
                </a:cxn>
                <a:cxn ang="0">
                  <a:pos x="6" y="33"/>
                </a:cxn>
                <a:cxn ang="0">
                  <a:pos x="5" y="58"/>
                </a:cxn>
                <a:cxn ang="0">
                  <a:pos x="5" y="58"/>
                </a:cxn>
                <a:cxn ang="0">
                  <a:pos x="6" y="60"/>
                </a:cxn>
                <a:cxn ang="0">
                  <a:pos x="8" y="62"/>
                </a:cxn>
                <a:cxn ang="0">
                  <a:pos x="12" y="63"/>
                </a:cxn>
                <a:cxn ang="0">
                  <a:pos x="16" y="62"/>
                </a:cxn>
                <a:cxn ang="0">
                  <a:pos x="17" y="60"/>
                </a:cxn>
                <a:cxn ang="0">
                  <a:pos x="17" y="58"/>
                </a:cxn>
                <a:cxn ang="0">
                  <a:pos x="17" y="58"/>
                </a:cxn>
                <a:cxn ang="0">
                  <a:pos x="18" y="43"/>
                </a:cxn>
                <a:cxn ang="0">
                  <a:pos x="18" y="30"/>
                </a:cxn>
                <a:cxn ang="0">
                  <a:pos x="16" y="16"/>
                </a:cxn>
                <a:cxn ang="0">
                  <a:pos x="14" y="9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8" h="63">
                  <a:moveTo>
                    <a:pt x="10" y="3"/>
                  </a:moveTo>
                  <a:lnTo>
                    <a:pt x="10" y="3"/>
                  </a:lnTo>
                  <a:lnTo>
                    <a:pt x="9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9"/>
                  </a:lnTo>
                  <a:lnTo>
                    <a:pt x="4" y="15"/>
                  </a:lnTo>
                  <a:lnTo>
                    <a:pt x="5" y="21"/>
                  </a:lnTo>
                  <a:lnTo>
                    <a:pt x="6" y="33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6" y="60"/>
                  </a:lnTo>
                  <a:lnTo>
                    <a:pt x="8" y="62"/>
                  </a:lnTo>
                  <a:lnTo>
                    <a:pt x="12" y="63"/>
                  </a:lnTo>
                  <a:lnTo>
                    <a:pt x="16" y="62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8" y="43"/>
                  </a:lnTo>
                  <a:lnTo>
                    <a:pt x="18" y="30"/>
                  </a:lnTo>
                  <a:lnTo>
                    <a:pt x="16" y="16"/>
                  </a:lnTo>
                  <a:lnTo>
                    <a:pt x="14" y="9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8" name="Freeform 100"/>
            <p:cNvSpPr/>
            <p:nvPr/>
          </p:nvSpPr>
          <p:spPr bwMode="auto">
            <a:xfrm>
              <a:off x="5470526" y="4203700"/>
              <a:ext cx="4763" cy="3175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6" y="79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1" y="74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1" h="79">
                  <a:moveTo>
                    <a:pt x="0" y="6"/>
                  </a:move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6" y="79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1" y="74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9" name="Freeform 101"/>
            <p:cNvSpPr/>
            <p:nvPr/>
          </p:nvSpPr>
          <p:spPr bwMode="auto">
            <a:xfrm>
              <a:off x="5503863" y="4237038"/>
              <a:ext cx="7938" cy="46038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6" y="31"/>
                </a:cxn>
                <a:cxn ang="0">
                  <a:pos x="3" y="56"/>
                </a:cxn>
                <a:cxn ang="0">
                  <a:pos x="2" y="82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2" y="112"/>
                </a:cxn>
                <a:cxn ang="0">
                  <a:pos x="6" y="114"/>
                </a:cxn>
                <a:cxn ang="0">
                  <a:pos x="9" y="112"/>
                </a:cxn>
                <a:cxn ang="0">
                  <a:pos x="11" y="110"/>
                </a:cxn>
                <a:cxn ang="0">
                  <a:pos x="12" y="108"/>
                </a:cxn>
                <a:cxn ang="0">
                  <a:pos x="12" y="108"/>
                </a:cxn>
                <a:cxn ang="0">
                  <a:pos x="13" y="82"/>
                </a:cxn>
                <a:cxn ang="0">
                  <a:pos x="15" y="56"/>
                </a:cxn>
                <a:cxn ang="0">
                  <a:pos x="16" y="31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8" y="1"/>
                </a:cxn>
                <a:cxn ang="0">
                  <a:pos x="7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7" h="114">
                  <a:moveTo>
                    <a:pt x="6" y="5"/>
                  </a:moveTo>
                  <a:lnTo>
                    <a:pt x="6" y="5"/>
                  </a:lnTo>
                  <a:lnTo>
                    <a:pt x="6" y="31"/>
                  </a:lnTo>
                  <a:lnTo>
                    <a:pt x="3" y="56"/>
                  </a:lnTo>
                  <a:lnTo>
                    <a:pt x="2" y="82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2" y="112"/>
                  </a:lnTo>
                  <a:lnTo>
                    <a:pt x="6" y="114"/>
                  </a:lnTo>
                  <a:lnTo>
                    <a:pt x="9" y="112"/>
                  </a:lnTo>
                  <a:lnTo>
                    <a:pt x="11" y="110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3" y="82"/>
                  </a:lnTo>
                  <a:lnTo>
                    <a:pt x="15" y="56"/>
                  </a:lnTo>
                  <a:lnTo>
                    <a:pt x="16" y="31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7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0" name="Freeform 102"/>
            <p:cNvSpPr/>
            <p:nvPr/>
          </p:nvSpPr>
          <p:spPr bwMode="auto">
            <a:xfrm>
              <a:off x="5543551" y="4294188"/>
              <a:ext cx="3175" cy="36513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7" y="91"/>
                </a:cxn>
                <a:cxn ang="0">
                  <a:pos x="11" y="89"/>
                </a:cxn>
                <a:cxn ang="0">
                  <a:pos x="12" y="88"/>
                </a:cxn>
                <a:cxn ang="0">
                  <a:pos x="12" y="85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11" y="2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91">
                  <a:moveTo>
                    <a:pt x="0" y="6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7" y="91"/>
                  </a:lnTo>
                  <a:lnTo>
                    <a:pt x="11" y="89"/>
                  </a:lnTo>
                  <a:lnTo>
                    <a:pt x="12" y="88"/>
                  </a:lnTo>
                  <a:lnTo>
                    <a:pt x="12" y="8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7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1" name="Freeform 103"/>
            <p:cNvSpPr/>
            <p:nvPr/>
          </p:nvSpPr>
          <p:spPr bwMode="auto">
            <a:xfrm>
              <a:off x="5567363" y="4341813"/>
              <a:ext cx="11113" cy="30163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9" y="35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3"/>
                </a:cxn>
                <a:cxn ang="0">
                  <a:pos x="9" y="73"/>
                </a:cxn>
                <a:cxn ang="0">
                  <a:pos x="10" y="72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1" y="3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7" y="2"/>
                </a:cxn>
                <a:cxn ang="0">
                  <a:pos x="25" y="0"/>
                </a:cxn>
                <a:cxn ang="0">
                  <a:pos x="21" y="0"/>
                </a:cxn>
                <a:cxn ang="0">
                  <a:pos x="18" y="1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9" h="73">
                  <a:moveTo>
                    <a:pt x="17" y="4"/>
                  </a:moveTo>
                  <a:lnTo>
                    <a:pt x="17" y="4"/>
                  </a:lnTo>
                  <a:lnTo>
                    <a:pt x="9" y="35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3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1" y="3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8" y="1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2" name="Freeform 104"/>
            <p:cNvSpPr/>
            <p:nvPr/>
          </p:nvSpPr>
          <p:spPr bwMode="auto">
            <a:xfrm>
              <a:off x="5443538" y="4154488"/>
              <a:ext cx="9525" cy="22225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12" y="7"/>
                </a:cxn>
                <a:cxn ang="0">
                  <a:pos x="9" y="17"/>
                </a:cxn>
                <a:cxn ang="0">
                  <a:pos x="7" y="29"/>
                </a:cxn>
                <a:cxn ang="0">
                  <a:pos x="3" y="41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5" y="58"/>
                </a:cxn>
                <a:cxn ang="0">
                  <a:pos x="9" y="56"/>
                </a:cxn>
                <a:cxn ang="0">
                  <a:pos x="10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1"/>
                </a:cxn>
                <a:cxn ang="0">
                  <a:pos x="17" y="29"/>
                </a:cxn>
                <a:cxn ang="0">
                  <a:pos x="21" y="17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2" y="7"/>
                </a:cxn>
              </a:cxnLst>
              <a:rect l="0" t="0" r="r" b="b"/>
              <a:pathLst>
                <a:path w="24" h="58">
                  <a:moveTo>
                    <a:pt x="12" y="7"/>
                  </a:moveTo>
                  <a:lnTo>
                    <a:pt x="12" y="7"/>
                  </a:lnTo>
                  <a:lnTo>
                    <a:pt x="9" y="17"/>
                  </a:lnTo>
                  <a:lnTo>
                    <a:pt x="7" y="29"/>
                  </a:lnTo>
                  <a:lnTo>
                    <a:pt x="3" y="4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5" y="58"/>
                  </a:lnTo>
                  <a:lnTo>
                    <a:pt x="9" y="56"/>
                  </a:lnTo>
                  <a:lnTo>
                    <a:pt x="10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1"/>
                  </a:lnTo>
                  <a:lnTo>
                    <a:pt x="17" y="29"/>
                  </a:lnTo>
                  <a:lnTo>
                    <a:pt x="21" y="1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7"/>
                  </a:lnTo>
                  <a:lnTo>
                    <a:pt x="1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3" name="Freeform 105"/>
            <p:cNvSpPr/>
            <p:nvPr/>
          </p:nvSpPr>
          <p:spPr bwMode="auto">
            <a:xfrm>
              <a:off x="5399088" y="4110038"/>
              <a:ext cx="7938" cy="34925"/>
            </a:xfrm>
            <a:custGeom>
              <a:avLst/>
              <a:gdLst/>
              <a:ahLst/>
              <a:cxnLst>
                <a:cxn ang="0">
                  <a:pos x="10" y="2"/>
                </a:cxn>
                <a:cxn ang="0">
                  <a:pos x="10" y="2"/>
                </a:cxn>
                <a:cxn ang="0">
                  <a:pos x="5" y="10"/>
                </a:cxn>
                <a:cxn ang="0">
                  <a:pos x="2" y="19"/>
                </a:cxn>
                <a:cxn ang="0">
                  <a:pos x="1" y="28"/>
                </a:cxn>
                <a:cxn ang="0">
                  <a:pos x="0" y="39"/>
                </a:cxn>
                <a:cxn ang="0">
                  <a:pos x="1" y="61"/>
                </a:cxn>
                <a:cxn ang="0">
                  <a:pos x="2" y="79"/>
                </a:cxn>
                <a:cxn ang="0">
                  <a:pos x="2" y="79"/>
                </a:cxn>
                <a:cxn ang="0">
                  <a:pos x="4" y="82"/>
                </a:cxn>
                <a:cxn ang="0">
                  <a:pos x="5" y="85"/>
                </a:cxn>
                <a:cxn ang="0">
                  <a:pos x="9" y="86"/>
                </a:cxn>
                <a:cxn ang="0">
                  <a:pos x="13" y="85"/>
                </a:cxn>
                <a:cxn ang="0">
                  <a:pos x="14" y="82"/>
                </a:cxn>
                <a:cxn ang="0">
                  <a:pos x="14" y="79"/>
                </a:cxn>
                <a:cxn ang="0">
                  <a:pos x="14" y="79"/>
                </a:cxn>
                <a:cxn ang="0">
                  <a:pos x="13" y="48"/>
                </a:cxn>
                <a:cxn ang="0">
                  <a:pos x="13" y="48"/>
                </a:cxn>
                <a:cxn ang="0">
                  <a:pos x="13" y="39"/>
                </a:cxn>
                <a:cxn ang="0">
                  <a:pos x="13" y="28"/>
                </a:cxn>
                <a:cxn ang="0">
                  <a:pos x="14" y="18"/>
                </a:cxn>
                <a:cxn ang="0">
                  <a:pos x="15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9" y="7"/>
                </a:cxn>
                <a:cxn ang="0">
                  <a:pos x="19" y="5"/>
                </a:cxn>
                <a:cxn ang="0">
                  <a:pos x="18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2"/>
                </a:cxn>
                <a:cxn ang="0">
                  <a:pos x="10" y="2"/>
                </a:cxn>
              </a:cxnLst>
              <a:rect l="0" t="0" r="r" b="b"/>
              <a:pathLst>
                <a:path w="19" h="86">
                  <a:moveTo>
                    <a:pt x="10" y="2"/>
                  </a:moveTo>
                  <a:lnTo>
                    <a:pt x="10" y="2"/>
                  </a:lnTo>
                  <a:lnTo>
                    <a:pt x="5" y="10"/>
                  </a:lnTo>
                  <a:lnTo>
                    <a:pt x="2" y="19"/>
                  </a:lnTo>
                  <a:lnTo>
                    <a:pt x="1" y="28"/>
                  </a:lnTo>
                  <a:lnTo>
                    <a:pt x="0" y="39"/>
                  </a:lnTo>
                  <a:lnTo>
                    <a:pt x="1" y="61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4" y="82"/>
                  </a:lnTo>
                  <a:lnTo>
                    <a:pt x="5" y="85"/>
                  </a:lnTo>
                  <a:lnTo>
                    <a:pt x="9" y="86"/>
                  </a:lnTo>
                  <a:lnTo>
                    <a:pt x="13" y="85"/>
                  </a:lnTo>
                  <a:lnTo>
                    <a:pt x="14" y="82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39"/>
                  </a:lnTo>
                  <a:lnTo>
                    <a:pt x="13" y="28"/>
                  </a:lnTo>
                  <a:lnTo>
                    <a:pt x="14" y="18"/>
                  </a:lnTo>
                  <a:lnTo>
                    <a:pt x="15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4" name="Freeform 106"/>
            <p:cNvSpPr/>
            <p:nvPr/>
          </p:nvSpPr>
          <p:spPr bwMode="auto">
            <a:xfrm>
              <a:off x="5719763" y="4287838"/>
              <a:ext cx="31750" cy="34925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71" y="0"/>
                </a:cxn>
                <a:cxn ang="0">
                  <a:pos x="60" y="8"/>
                </a:cxn>
                <a:cxn ang="0">
                  <a:pos x="50" y="17"/>
                </a:cxn>
                <a:cxn ang="0">
                  <a:pos x="39" y="27"/>
                </a:cxn>
                <a:cxn ang="0">
                  <a:pos x="32" y="37"/>
                </a:cxn>
                <a:cxn ang="0">
                  <a:pos x="15" y="59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1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7"/>
                </a:cxn>
                <a:cxn ang="0">
                  <a:pos x="39" y="46"/>
                </a:cxn>
                <a:cxn ang="0">
                  <a:pos x="47" y="36"/>
                </a:cxn>
                <a:cxn ang="0">
                  <a:pos x="56" y="27"/>
                </a:cxn>
                <a:cxn ang="0">
                  <a:pos x="67" y="19"/>
                </a:cxn>
                <a:cxn ang="0">
                  <a:pos x="77" y="11"/>
                </a:cxn>
                <a:cxn ang="0">
                  <a:pos x="77" y="11"/>
                </a:cxn>
                <a:cxn ang="0">
                  <a:pos x="79" y="10"/>
                </a:cxn>
                <a:cxn ang="0">
                  <a:pos x="80" y="7"/>
                </a:cxn>
                <a:cxn ang="0">
                  <a:pos x="79" y="3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0" h="91">
                  <a:moveTo>
                    <a:pt x="71" y="0"/>
                  </a:moveTo>
                  <a:lnTo>
                    <a:pt x="71" y="0"/>
                  </a:lnTo>
                  <a:lnTo>
                    <a:pt x="60" y="8"/>
                  </a:lnTo>
                  <a:lnTo>
                    <a:pt x="50" y="17"/>
                  </a:lnTo>
                  <a:lnTo>
                    <a:pt x="39" y="27"/>
                  </a:lnTo>
                  <a:lnTo>
                    <a:pt x="32" y="37"/>
                  </a:lnTo>
                  <a:lnTo>
                    <a:pt x="15" y="5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1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7"/>
                  </a:lnTo>
                  <a:lnTo>
                    <a:pt x="39" y="46"/>
                  </a:lnTo>
                  <a:lnTo>
                    <a:pt x="47" y="36"/>
                  </a:lnTo>
                  <a:lnTo>
                    <a:pt x="56" y="27"/>
                  </a:lnTo>
                  <a:lnTo>
                    <a:pt x="67" y="19"/>
                  </a:lnTo>
                  <a:lnTo>
                    <a:pt x="77" y="11"/>
                  </a:lnTo>
                  <a:lnTo>
                    <a:pt x="77" y="11"/>
                  </a:lnTo>
                  <a:lnTo>
                    <a:pt x="79" y="10"/>
                  </a:lnTo>
                  <a:lnTo>
                    <a:pt x="80" y="7"/>
                  </a:lnTo>
                  <a:lnTo>
                    <a:pt x="79" y="3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5" name="Freeform 107"/>
            <p:cNvSpPr/>
            <p:nvPr/>
          </p:nvSpPr>
          <p:spPr bwMode="auto">
            <a:xfrm>
              <a:off x="5745163" y="4300538"/>
              <a:ext cx="33338" cy="36513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20"/>
                </a:cxn>
                <a:cxn ang="0">
                  <a:pos x="37" y="40"/>
                </a:cxn>
                <a:cxn ang="0">
                  <a:pos x="18" y="61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8" y="92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26" y="68"/>
                </a:cxn>
                <a:cxn ang="0">
                  <a:pos x="44" y="48"/>
                </a:cxn>
                <a:cxn ang="0">
                  <a:pos x="63" y="28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3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5" h="92">
                  <a:moveTo>
                    <a:pt x="76" y="2"/>
                  </a:moveTo>
                  <a:lnTo>
                    <a:pt x="76" y="2"/>
                  </a:lnTo>
                  <a:lnTo>
                    <a:pt x="55" y="20"/>
                  </a:lnTo>
                  <a:lnTo>
                    <a:pt x="37" y="40"/>
                  </a:lnTo>
                  <a:lnTo>
                    <a:pt x="18" y="61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26" y="68"/>
                  </a:lnTo>
                  <a:lnTo>
                    <a:pt x="44" y="48"/>
                  </a:lnTo>
                  <a:lnTo>
                    <a:pt x="63" y="28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6" name="Freeform 108"/>
            <p:cNvSpPr/>
            <p:nvPr/>
          </p:nvSpPr>
          <p:spPr bwMode="auto">
            <a:xfrm>
              <a:off x="5494338" y="4392613"/>
              <a:ext cx="14288" cy="23813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7"/>
                </a:cxn>
                <a:cxn ang="0">
                  <a:pos x="12" y="29"/>
                </a:cxn>
                <a:cxn ang="0">
                  <a:pos x="6" y="42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2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7" y="45"/>
                </a:cxn>
                <a:cxn ang="0">
                  <a:pos x="23" y="33"/>
                </a:cxn>
                <a:cxn ang="0">
                  <a:pos x="30" y="20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4"/>
                </a:cxn>
                <a:cxn ang="0">
                  <a:pos x="34" y="3"/>
                </a:cxn>
                <a:cxn ang="0">
                  <a:pos x="32" y="2"/>
                </a:cxn>
                <a:cxn ang="0">
                  <a:pos x="31" y="0"/>
                </a:cxn>
                <a:cxn ang="0">
                  <a:pos x="27" y="0"/>
                </a:cxn>
                <a:cxn ang="0">
                  <a:pos x="25" y="2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62">
                  <a:moveTo>
                    <a:pt x="23" y="4"/>
                  </a:moveTo>
                  <a:lnTo>
                    <a:pt x="23" y="4"/>
                  </a:lnTo>
                  <a:lnTo>
                    <a:pt x="18" y="17"/>
                  </a:lnTo>
                  <a:lnTo>
                    <a:pt x="12" y="29"/>
                  </a:lnTo>
                  <a:lnTo>
                    <a:pt x="6" y="42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2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7" y="45"/>
                  </a:lnTo>
                  <a:lnTo>
                    <a:pt x="23" y="33"/>
                  </a:lnTo>
                  <a:lnTo>
                    <a:pt x="30" y="20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7" name="Freeform 109"/>
            <p:cNvSpPr/>
            <p:nvPr/>
          </p:nvSpPr>
          <p:spPr bwMode="auto">
            <a:xfrm>
              <a:off x="5519738" y="4410075"/>
              <a:ext cx="14288" cy="22225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5"/>
                </a:cxn>
                <a:cxn ang="0">
                  <a:pos x="11" y="26"/>
                </a:cxn>
                <a:cxn ang="0">
                  <a:pos x="6" y="38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5" y="56"/>
                </a:cxn>
                <a:cxn ang="0">
                  <a:pos x="9" y="55"/>
                </a:cxn>
                <a:cxn ang="0">
                  <a:pos x="10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7" y="41"/>
                </a:cxn>
                <a:cxn ang="0">
                  <a:pos x="23" y="29"/>
                </a:cxn>
                <a:cxn ang="0">
                  <a:pos x="30" y="18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4"/>
                </a:cxn>
                <a:cxn ang="0">
                  <a:pos x="34" y="3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7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56">
                  <a:moveTo>
                    <a:pt x="23" y="4"/>
                  </a:moveTo>
                  <a:lnTo>
                    <a:pt x="23" y="4"/>
                  </a:lnTo>
                  <a:lnTo>
                    <a:pt x="18" y="15"/>
                  </a:lnTo>
                  <a:lnTo>
                    <a:pt x="11" y="26"/>
                  </a:lnTo>
                  <a:lnTo>
                    <a:pt x="6" y="38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5" y="56"/>
                  </a:lnTo>
                  <a:lnTo>
                    <a:pt x="9" y="55"/>
                  </a:lnTo>
                  <a:lnTo>
                    <a:pt x="10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7" y="41"/>
                  </a:lnTo>
                  <a:lnTo>
                    <a:pt x="23" y="29"/>
                  </a:lnTo>
                  <a:lnTo>
                    <a:pt x="30" y="18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8" name="Freeform 110"/>
            <p:cNvSpPr/>
            <p:nvPr/>
          </p:nvSpPr>
          <p:spPr bwMode="auto">
            <a:xfrm>
              <a:off x="5559426" y="4433888"/>
              <a:ext cx="11113" cy="17463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13" y="9"/>
                </a:cxn>
                <a:cxn ang="0">
                  <a:pos x="8" y="1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2" y="39"/>
                </a:cxn>
                <a:cxn ang="0">
                  <a:pos x="5" y="40"/>
                </a:cxn>
                <a:cxn ang="0">
                  <a:pos x="6" y="40"/>
                </a:cxn>
                <a:cxn ang="0">
                  <a:pos x="9" y="39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17" y="23"/>
                </a:cxn>
                <a:cxn ang="0">
                  <a:pos x="22" y="17"/>
                </a:cxn>
                <a:cxn ang="0">
                  <a:pos x="26" y="10"/>
                </a:cxn>
                <a:cxn ang="0">
                  <a:pos x="26" y="10"/>
                </a:cxn>
                <a:cxn ang="0">
                  <a:pos x="27" y="7"/>
                </a:cxn>
                <a:cxn ang="0">
                  <a:pos x="28" y="6"/>
                </a:cxn>
                <a:cxn ang="0">
                  <a:pos x="26" y="2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8" h="40">
                  <a:moveTo>
                    <a:pt x="18" y="2"/>
                  </a:moveTo>
                  <a:lnTo>
                    <a:pt x="18" y="2"/>
                  </a:lnTo>
                  <a:lnTo>
                    <a:pt x="13" y="9"/>
                  </a:lnTo>
                  <a:lnTo>
                    <a:pt x="8" y="1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2" y="39"/>
                  </a:lnTo>
                  <a:lnTo>
                    <a:pt x="5" y="40"/>
                  </a:lnTo>
                  <a:lnTo>
                    <a:pt x="6" y="40"/>
                  </a:lnTo>
                  <a:lnTo>
                    <a:pt x="9" y="39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7" y="23"/>
                  </a:lnTo>
                  <a:lnTo>
                    <a:pt x="22" y="17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9" name="Freeform 111"/>
            <p:cNvSpPr/>
            <p:nvPr/>
          </p:nvSpPr>
          <p:spPr bwMode="auto">
            <a:xfrm>
              <a:off x="5578476" y="4600575"/>
              <a:ext cx="7938" cy="2698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2" y="18"/>
                </a:cxn>
                <a:cxn ang="0">
                  <a:pos x="1" y="3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5" y="68"/>
                </a:cxn>
                <a:cxn ang="0">
                  <a:pos x="9" y="66"/>
                </a:cxn>
                <a:cxn ang="0">
                  <a:pos x="10" y="65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1" y="35"/>
                </a:cxn>
                <a:cxn ang="0">
                  <a:pos x="14" y="21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7" y="5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6" y="2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7" h="68">
                  <a:moveTo>
                    <a:pt x="6" y="4"/>
                  </a:moveTo>
                  <a:lnTo>
                    <a:pt x="6" y="4"/>
                  </a:lnTo>
                  <a:lnTo>
                    <a:pt x="2" y="18"/>
                  </a:lnTo>
                  <a:lnTo>
                    <a:pt x="1" y="3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5" y="68"/>
                  </a:lnTo>
                  <a:lnTo>
                    <a:pt x="9" y="66"/>
                  </a:lnTo>
                  <a:lnTo>
                    <a:pt x="10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35"/>
                  </a:lnTo>
                  <a:lnTo>
                    <a:pt x="14" y="21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0" name="Freeform 112"/>
            <p:cNvSpPr/>
            <p:nvPr/>
          </p:nvSpPr>
          <p:spPr bwMode="auto">
            <a:xfrm>
              <a:off x="5602288" y="4600575"/>
              <a:ext cx="11113" cy="26988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7" y="32"/>
                </a:cxn>
                <a:cxn ang="0">
                  <a:pos x="2" y="47"/>
                </a:cxn>
                <a:cxn ang="0">
                  <a:pos x="0" y="55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5" y="68"/>
                </a:cxn>
                <a:cxn ang="0">
                  <a:pos x="9" y="66"/>
                </a:cxn>
                <a:cxn ang="0">
                  <a:pos x="11" y="65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55"/>
                </a:cxn>
                <a:cxn ang="0">
                  <a:pos x="13" y="48"/>
                </a:cxn>
                <a:cxn ang="0">
                  <a:pos x="17" y="34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9" y="5"/>
                </a:cxn>
                <a:cxn ang="0">
                  <a:pos x="28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9" h="68">
                  <a:moveTo>
                    <a:pt x="17" y="4"/>
                  </a:moveTo>
                  <a:lnTo>
                    <a:pt x="17" y="4"/>
                  </a:lnTo>
                  <a:lnTo>
                    <a:pt x="7" y="32"/>
                  </a:lnTo>
                  <a:lnTo>
                    <a:pt x="2" y="47"/>
                  </a:lnTo>
                  <a:lnTo>
                    <a:pt x="0" y="55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5" y="68"/>
                  </a:lnTo>
                  <a:lnTo>
                    <a:pt x="9" y="66"/>
                  </a:lnTo>
                  <a:lnTo>
                    <a:pt x="11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55"/>
                  </a:lnTo>
                  <a:lnTo>
                    <a:pt x="13" y="48"/>
                  </a:lnTo>
                  <a:lnTo>
                    <a:pt x="17" y="3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9" y="5"/>
                  </a:lnTo>
                  <a:lnTo>
                    <a:pt x="28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1" name="Freeform 113"/>
            <p:cNvSpPr/>
            <p:nvPr/>
          </p:nvSpPr>
          <p:spPr bwMode="auto">
            <a:xfrm>
              <a:off x="5624513" y="4686300"/>
              <a:ext cx="12700" cy="22225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4" y="42"/>
                </a:cxn>
                <a:cxn ang="0">
                  <a:pos x="2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2" y="55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10" y="55"/>
                </a:cxn>
                <a:cxn ang="0">
                  <a:pos x="11" y="53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4" y="47"/>
                </a:cxn>
                <a:cxn ang="0">
                  <a:pos x="16" y="43"/>
                </a:cxn>
                <a:cxn ang="0">
                  <a:pos x="16" y="43"/>
                </a:cxn>
                <a:cxn ang="0">
                  <a:pos x="20" y="39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35" y="8"/>
                </a:cxn>
                <a:cxn ang="0">
                  <a:pos x="35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5" h="56">
                  <a:moveTo>
                    <a:pt x="24" y="2"/>
                  </a:moveTo>
                  <a:lnTo>
                    <a:pt x="24" y="2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4" y="42"/>
                  </a:lnTo>
                  <a:lnTo>
                    <a:pt x="2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2" y="55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10" y="55"/>
                  </a:lnTo>
                  <a:lnTo>
                    <a:pt x="11" y="53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47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20" y="39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2" name="Freeform 114"/>
            <p:cNvSpPr/>
            <p:nvPr/>
          </p:nvSpPr>
          <p:spPr bwMode="auto">
            <a:xfrm>
              <a:off x="5645151" y="4692650"/>
              <a:ext cx="6350" cy="1587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4" y="13"/>
                </a:cxn>
                <a:cxn ang="0">
                  <a:pos x="2" y="19"/>
                </a:cxn>
                <a:cxn ang="0">
                  <a:pos x="0" y="27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5" y="39"/>
                </a:cxn>
                <a:cxn ang="0">
                  <a:pos x="9" y="38"/>
                </a:cxn>
                <a:cxn ang="0">
                  <a:pos x="10" y="36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12" y="27"/>
                </a:cxn>
                <a:cxn ang="0">
                  <a:pos x="14" y="19"/>
                </a:cxn>
                <a:cxn ang="0">
                  <a:pos x="16" y="13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6" y="2"/>
                </a:cxn>
                <a:cxn ang="0">
                  <a:pos x="14" y="1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7" h="39">
                  <a:moveTo>
                    <a:pt x="5" y="5"/>
                  </a:moveTo>
                  <a:lnTo>
                    <a:pt x="5" y="5"/>
                  </a:lnTo>
                  <a:lnTo>
                    <a:pt x="4" y="13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5" y="39"/>
                  </a:lnTo>
                  <a:lnTo>
                    <a:pt x="9" y="38"/>
                  </a:lnTo>
                  <a:lnTo>
                    <a:pt x="10" y="36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2" y="27"/>
                  </a:lnTo>
                  <a:lnTo>
                    <a:pt x="14" y="19"/>
                  </a:lnTo>
                  <a:lnTo>
                    <a:pt x="16" y="13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2"/>
                  </a:lnTo>
                  <a:lnTo>
                    <a:pt x="14" y="1"/>
                  </a:lnTo>
                  <a:lnTo>
                    <a:pt x="10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3" name="Freeform 115"/>
            <p:cNvSpPr/>
            <p:nvPr/>
          </p:nvSpPr>
          <p:spPr bwMode="auto">
            <a:xfrm>
              <a:off x="5665788" y="4699000"/>
              <a:ext cx="7938" cy="2063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12"/>
                </a:cxn>
                <a:cxn ang="0">
                  <a:pos x="8" y="18"/>
                </a:cxn>
                <a:cxn ang="0">
                  <a:pos x="2" y="29"/>
                </a:cxn>
                <a:cxn ang="0">
                  <a:pos x="2" y="29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5" y="51"/>
                </a:cxn>
                <a:cxn ang="0">
                  <a:pos x="9" y="50"/>
                </a:cxn>
                <a:cxn ang="0">
                  <a:pos x="10" y="48"/>
                </a:cxn>
                <a:cxn ang="0">
                  <a:pos x="12" y="46"/>
                </a:cxn>
                <a:cxn ang="0">
                  <a:pos x="12" y="46"/>
                </a:cxn>
                <a:cxn ang="0">
                  <a:pos x="12" y="36"/>
                </a:cxn>
                <a:cxn ang="0">
                  <a:pos x="16" y="27"/>
                </a:cxn>
                <a:cxn ang="0">
                  <a:pos x="16" y="27"/>
                </a:cxn>
                <a:cxn ang="0">
                  <a:pos x="21" y="17"/>
                </a:cxn>
                <a:cxn ang="0">
                  <a:pos x="22" y="12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2" h="51">
                  <a:moveTo>
                    <a:pt x="12" y="5"/>
                  </a:moveTo>
                  <a:lnTo>
                    <a:pt x="12" y="5"/>
                  </a:lnTo>
                  <a:lnTo>
                    <a:pt x="10" y="12"/>
                  </a:lnTo>
                  <a:lnTo>
                    <a:pt x="8" y="18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5" y="51"/>
                  </a:lnTo>
                  <a:lnTo>
                    <a:pt x="9" y="50"/>
                  </a:lnTo>
                  <a:lnTo>
                    <a:pt x="10" y="48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36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21" y="17"/>
                  </a:lnTo>
                  <a:lnTo>
                    <a:pt x="22" y="1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4" name="Freeform 116"/>
            <p:cNvSpPr/>
            <p:nvPr/>
          </p:nvSpPr>
          <p:spPr bwMode="auto">
            <a:xfrm>
              <a:off x="5681663" y="4406900"/>
              <a:ext cx="15875" cy="25400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6" y="7"/>
                </a:cxn>
                <a:cxn ang="0">
                  <a:pos x="22" y="14"/>
                </a:cxn>
                <a:cxn ang="0">
                  <a:pos x="14" y="27"/>
                </a:cxn>
                <a:cxn ang="0">
                  <a:pos x="9" y="40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4" y="61"/>
                </a:cxn>
                <a:cxn ang="0">
                  <a:pos x="8" y="62"/>
                </a:cxn>
                <a:cxn ang="0">
                  <a:pos x="9" y="61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8" y="47"/>
                </a:cxn>
                <a:cxn ang="0">
                  <a:pos x="24" y="34"/>
                </a:cxn>
                <a:cxn ang="0">
                  <a:pos x="30" y="21"/>
                </a:cxn>
                <a:cxn ang="0">
                  <a:pos x="34" y="15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41" y="7"/>
                </a:cxn>
                <a:cxn ang="0">
                  <a:pos x="41" y="5"/>
                </a:cxn>
                <a:cxn ang="0">
                  <a:pos x="39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41" h="62">
                  <a:moveTo>
                    <a:pt x="31" y="1"/>
                  </a:moveTo>
                  <a:lnTo>
                    <a:pt x="31" y="1"/>
                  </a:lnTo>
                  <a:lnTo>
                    <a:pt x="26" y="7"/>
                  </a:lnTo>
                  <a:lnTo>
                    <a:pt x="22" y="14"/>
                  </a:lnTo>
                  <a:lnTo>
                    <a:pt x="14" y="27"/>
                  </a:lnTo>
                  <a:lnTo>
                    <a:pt x="9" y="40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4" y="61"/>
                  </a:lnTo>
                  <a:lnTo>
                    <a:pt x="8" y="62"/>
                  </a:lnTo>
                  <a:lnTo>
                    <a:pt x="9" y="61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8" y="47"/>
                  </a:lnTo>
                  <a:lnTo>
                    <a:pt x="24" y="34"/>
                  </a:lnTo>
                  <a:lnTo>
                    <a:pt x="30" y="21"/>
                  </a:lnTo>
                  <a:lnTo>
                    <a:pt x="34" y="15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5" name="Freeform 117"/>
            <p:cNvSpPr/>
            <p:nvPr/>
          </p:nvSpPr>
          <p:spPr bwMode="auto">
            <a:xfrm>
              <a:off x="5715001" y="4410075"/>
              <a:ext cx="20638" cy="2381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6" y="4"/>
                </a:cxn>
                <a:cxn ang="0">
                  <a:pos x="29" y="9"/>
                </a:cxn>
                <a:cxn ang="0">
                  <a:pos x="23" y="16"/>
                </a:cxn>
                <a:cxn ang="0">
                  <a:pos x="17" y="23"/>
                </a:cxn>
                <a:cxn ang="0">
                  <a:pos x="10" y="39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3" y="63"/>
                </a:cxn>
                <a:cxn ang="0">
                  <a:pos x="7" y="63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60"/>
                </a:cxn>
                <a:cxn ang="0">
                  <a:pos x="19" y="47"/>
                </a:cxn>
                <a:cxn ang="0">
                  <a:pos x="25" y="33"/>
                </a:cxn>
                <a:cxn ang="0">
                  <a:pos x="29" y="26"/>
                </a:cxn>
                <a:cxn ang="0">
                  <a:pos x="34" y="19"/>
                </a:cxn>
                <a:cxn ang="0">
                  <a:pos x="41" y="14"/>
                </a:cxn>
                <a:cxn ang="0">
                  <a:pos x="48" y="12"/>
                </a:cxn>
                <a:cxn ang="0">
                  <a:pos x="48" y="12"/>
                </a:cxn>
                <a:cxn ang="0">
                  <a:pos x="50" y="10"/>
                </a:cxn>
                <a:cxn ang="0">
                  <a:pos x="51" y="9"/>
                </a:cxn>
                <a:cxn ang="0">
                  <a:pos x="51" y="5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1" h="63">
                  <a:moveTo>
                    <a:pt x="45" y="1"/>
                  </a:moveTo>
                  <a:lnTo>
                    <a:pt x="45" y="1"/>
                  </a:lnTo>
                  <a:lnTo>
                    <a:pt x="36" y="4"/>
                  </a:lnTo>
                  <a:lnTo>
                    <a:pt x="29" y="9"/>
                  </a:lnTo>
                  <a:lnTo>
                    <a:pt x="23" y="16"/>
                  </a:lnTo>
                  <a:lnTo>
                    <a:pt x="17" y="23"/>
                  </a:lnTo>
                  <a:lnTo>
                    <a:pt x="10" y="39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3" y="63"/>
                  </a:lnTo>
                  <a:lnTo>
                    <a:pt x="7" y="63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9" y="47"/>
                  </a:lnTo>
                  <a:lnTo>
                    <a:pt x="25" y="33"/>
                  </a:lnTo>
                  <a:lnTo>
                    <a:pt x="29" y="26"/>
                  </a:lnTo>
                  <a:lnTo>
                    <a:pt x="34" y="19"/>
                  </a:lnTo>
                  <a:lnTo>
                    <a:pt x="41" y="14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0" y="10"/>
                  </a:lnTo>
                  <a:lnTo>
                    <a:pt x="51" y="9"/>
                  </a:lnTo>
                  <a:lnTo>
                    <a:pt x="51" y="5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6" name="Freeform 118"/>
            <p:cNvSpPr/>
            <p:nvPr/>
          </p:nvSpPr>
          <p:spPr bwMode="auto">
            <a:xfrm>
              <a:off x="5370513" y="4702175"/>
              <a:ext cx="4763" cy="47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7"/>
                </a:cxn>
                <a:cxn ang="0">
                  <a:pos x="1" y="11"/>
                </a:cxn>
                <a:cxn ang="0">
                  <a:pos x="3" y="12"/>
                </a:cxn>
                <a:cxn ang="0">
                  <a:pos x="5" y="12"/>
                </a:cxn>
                <a:cxn ang="0">
                  <a:pos x="5" y="12"/>
                </a:cxn>
                <a:cxn ang="0">
                  <a:pos x="8" y="12"/>
                </a:cxn>
                <a:cxn ang="0">
                  <a:pos x="9" y="11"/>
                </a:cxn>
                <a:cxn ang="0">
                  <a:pos x="11" y="7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7"/>
                  </a:lnTo>
                  <a:lnTo>
                    <a:pt x="1" y="11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8" y="12"/>
                  </a:lnTo>
                  <a:lnTo>
                    <a:pt x="9" y="11"/>
                  </a:lnTo>
                  <a:lnTo>
                    <a:pt x="11" y="7"/>
                  </a:lnTo>
                  <a:lnTo>
                    <a:pt x="9" y="3"/>
                  </a:lnTo>
                  <a:lnTo>
                    <a:pt x="8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7" name="Freeform 119"/>
            <p:cNvSpPr/>
            <p:nvPr/>
          </p:nvSpPr>
          <p:spPr bwMode="auto">
            <a:xfrm>
              <a:off x="5260976" y="4098925"/>
              <a:ext cx="363538" cy="304800"/>
            </a:xfrm>
            <a:custGeom>
              <a:avLst/>
              <a:gdLst/>
              <a:ahLst/>
              <a:cxnLst>
                <a:cxn ang="0">
                  <a:pos x="890" y="671"/>
                </a:cxn>
                <a:cxn ang="0">
                  <a:pos x="846" y="599"/>
                </a:cxn>
                <a:cxn ang="0">
                  <a:pos x="812" y="547"/>
                </a:cxn>
                <a:cxn ang="0">
                  <a:pos x="760" y="478"/>
                </a:cxn>
                <a:cxn ang="0">
                  <a:pos x="727" y="445"/>
                </a:cxn>
                <a:cxn ang="0">
                  <a:pos x="672" y="363"/>
                </a:cxn>
                <a:cxn ang="0">
                  <a:pos x="612" y="280"/>
                </a:cxn>
                <a:cxn ang="0">
                  <a:pos x="573" y="227"/>
                </a:cxn>
                <a:cxn ang="0">
                  <a:pos x="431" y="40"/>
                </a:cxn>
                <a:cxn ang="0">
                  <a:pos x="402" y="14"/>
                </a:cxn>
                <a:cxn ang="0">
                  <a:pos x="353" y="0"/>
                </a:cxn>
                <a:cxn ang="0">
                  <a:pos x="289" y="10"/>
                </a:cxn>
                <a:cxn ang="0">
                  <a:pos x="209" y="41"/>
                </a:cxn>
                <a:cxn ang="0">
                  <a:pos x="118" y="93"/>
                </a:cxn>
                <a:cxn ang="0">
                  <a:pos x="42" y="143"/>
                </a:cxn>
                <a:cxn ang="0">
                  <a:pos x="16" y="177"/>
                </a:cxn>
                <a:cxn ang="0">
                  <a:pos x="1" y="227"/>
                </a:cxn>
                <a:cxn ang="0">
                  <a:pos x="5" y="278"/>
                </a:cxn>
                <a:cxn ang="0">
                  <a:pos x="39" y="363"/>
                </a:cxn>
                <a:cxn ang="0">
                  <a:pos x="76" y="402"/>
                </a:cxn>
                <a:cxn ang="0">
                  <a:pos x="118" y="446"/>
                </a:cxn>
                <a:cxn ang="0">
                  <a:pos x="172" y="512"/>
                </a:cxn>
                <a:cxn ang="0">
                  <a:pos x="208" y="565"/>
                </a:cxn>
                <a:cxn ang="0">
                  <a:pos x="240" y="619"/>
                </a:cxn>
                <a:cxn ang="0">
                  <a:pos x="289" y="682"/>
                </a:cxn>
                <a:cxn ang="0">
                  <a:pos x="368" y="749"/>
                </a:cxn>
                <a:cxn ang="0">
                  <a:pos x="387" y="767"/>
                </a:cxn>
                <a:cxn ang="0">
                  <a:pos x="403" y="767"/>
                </a:cxn>
                <a:cxn ang="0">
                  <a:pos x="417" y="746"/>
                </a:cxn>
                <a:cxn ang="0">
                  <a:pos x="411" y="729"/>
                </a:cxn>
                <a:cxn ang="0">
                  <a:pos x="334" y="662"/>
                </a:cxn>
                <a:cxn ang="0">
                  <a:pos x="301" y="626"/>
                </a:cxn>
                <a:cxn ang="0">
                  <a:pos x="255" y="556"/>
                </a:cxn>
                <a:cxn ang="0">
                  <a:pos x="141" y="402"/>
                </a:cxn>
                <a:cxn ang="0">
                  <a:pos x="105" y="364"/>
                </a:cxn>
                <a:cxn ang="0">
                  <a:pos x="75" y="335"/>
                </a:cxn>
                <a:cxn ang="0">
                  <a:pos x="64" y="301"/>
                </a:cxn>
                <a:cxn ang="0">
                  <a:pos x="51" y="272"/>
                </a:cxn>
                <a:cxn ang="0">
                  <a:pos x="47" y="232"/>
                </a:cxn>
                <a:cxn ang="0">
                  <a:pos x="62" y="198"/>
                </a:cxn>
                <a:cxn ang="0">
                  <a:pos x="110" y="155"/>
                </a:cxn>
                <a:cxn ang="0">
                  <a:pos x="224" y="84"/>
                </a:cxn>
                <a:cxn ang="0">
                  <a:pos x="277" y="59"/>
                </a:cxn>
                <a:cxn ang="0">
                  <a:pos x="342" y="45"/>
                </a:cxn>
                <a:cxn ang="0">
                  <a:pos x="377" y="51"/>
                </a:cxn>
                <a:cxn ang="0">
                  <a:pos x="408" y="76"/>
                </a:cxn>
                <a:cxn ang="0">
                  <a:pos x="487" y="181"/>
                </a:cxn>
                <a:cxn ang="0">
                  <a:pos x="538" y="255"/>
                </a:cxn>
                <a:cxn ang="0">
                  <a:pos x="598" y="344"/>
                </a:cxn>
                <a:cxn ang="0">
                  <a:pos x="627" y="376"/>
                </a:cxn>
                <a:cxn ang="0">
                  <a:pos x="644" y="408"/>
                </a:cxn>
                <a:cxn ang="0">
                  <a:pos x="663" y="429"/>
                </a:cxn>
                <a:cxn ang="0">
                  <a:pos x="705" y="484"/>
                </a:cxn>
                <a:cxn ang="0">
                  <a:pos x="759" y="554"/>
                </a:cxn>
                <a:cxn ang="0">
                  <a:pos x="810" y="627"/>
                </a:cxn>
                <a:cxn ang="0">
                  <a:pos x="843" y="688"/>
                </a:cxn>
                <a:cxn ang="0">
                  <a:pos x="863" y="712"/>
                </a:cxn>
                <a:cxn ang="0">
                  <a:pos x="886" y="721"/>
                </a:cxn>
                <a:cxn ang="0">
                  <a:pos x="904" y="718"/>
                </a:cxn>
                <a:cxn ang="0">
                  <a:pos x="914" y="698"/>
                </a:cxn>
                <a:cxn ang="0">
                  <a:pos x="907" y="682"/>
                </a:cxn>
              </a:cxnLst>
              <a:rect l="0" t="0" r="r" b="b"/>
              <a:pathLst>
                <a:path w="914" h="768">
                  <a:moveTo>
                    <a:pt x="899" y="678"/>
                  </a:moveTo>
                  <a:lnTo>
                    <a:pt x="899" y="678"/>
                  </a:lnTo>
                  <a:lnTo>
                    <a:pt x="894" y="675"/>
                  </a:lnTo>
                  <a:lnTo>
                    <a:pt x="890" y="671"/>
                  </a:lnTo>
                  <a:lnTo>
                    <a:pt x="880" y="661"/>
                  </a:lnTo>
                  <a:lnTo>
                    <a:pt x="871" y="648"/>
                  </a:lnTo>
                  <a:lnTo>
                    <a:pt x="862" y="632"/>
                  </a:lnTo>
                  <a:lnTo>
                    <a:pt x="846" y="599"/>
                  </a:lnTo>
                  <a:lnTo>
                    <a:pt x="839" y="585"/>
                  </a:lnTo>
                  <a:lnTo>
                    <a:pt x="832" y="576"/>
                  </a:lnTo>
                  <a:lnTo>
                    <a:pt x="832" y="576"/>
                  </a:lnTo>
                  <a:lnTo>
                    <a:pt x="812" y="547"/>
                  </a:lnTo>
                  <a:lnTo>
                    <a:pt x="793" y="518"/>
                  </a:lnTo>
                  <a:lnTo>
                    <a:pt x="782" y="504"/>
                  </a:lnTo>
                  <a:lnTo>
                    <a:pt x="772" y="491"/>
                  </a:lnTo>
                  <a:lnTo>
                    <a:pt x="760" y="478"/>
                  </a:lnTo>
                  <a:lnTo>
                    <a:pt x="748" y="466"/>
                  </a:lnTo>
                  <a:lnTo>
                    <a:pt x="748" y="466"/>
                  </a:lnTo>
                  <a:lnTo>
                    <a:pt x="738" y="457"/>
                  </a:lnTo>
                  <a:lnTo>
                    <a:pt x="727" y="445"/>
                  </a:lnTo>
                  <a:lnTo>
                    <a:pt x="707" y="418"/>
                  </a:lnTo>
                  <a:lnTo>
                    <a:pt x="687" y="389"/>
                  </a:lnTo>
                  <a:lnTo>
                    <a:pt x="672" y="363"/>
                  </a:lnTo>
                  <a:lnTo>
                    <a:pt x="672" y="363"/>
                  </a:lnTo>
                  <a:lnTo>
                    <a:pt x="665" y="348"/>
                  </a:lnTo>
                  <a:lnTo>
                    <a:pt x="654" y="334"/>
                  </a:lnTo>
                  <a:lnTo>
                    <a:pt x="633" y="308"/>
                  </a:lnTo>
                  <a:lnTo>
                    <a:pt x="612" y="280"/>
                  </a:lnTo>
                  <a:lnTo>
                    <a:pt x="602" y="267"/>
                  </a:lnTo>
                  <a:lnTo>
                    <a:pt x="593" y="254"/>
                  </a:lnTo>
                  <a:lnTo>
                    <a:pt x="593" y="254"/>
                  </a:lnTo>
                  <a:lnTo>
                    <a:pt x="573" y="227"/>
                  </a:lnTo>
                  <a:lnTo>
                    <a:pt x="553" y="199"/>
                  </a:lnTo>
                  <a:lnTo>
                    <a:pt x="513" y="146"/>
                  </a:lnTo>
                  <a:lnTo>
                    <a:pt x="472" y="92"/>
                  </a:lnTo>
                  <a:lnTo>
                    <a:pt x="431" y="40"/>
                  </a:lnTo>
                  <a:lnTo>
                    <a:pt x="431" y="40"/>
                  </a:lnTo>
                  <a:lnTo>
                    <a:pt x="421" y="29"/>
                  </a:lnTo>
                  <a:lnTo>
                    <a:pt x="412" y="20"/>
                  </a:lnTo>
                  <a:lnTo>
                    <a:pt x="402" y="14"/>
                  </a:lnTo>
                  <a:lnTo>
                    <a:pt x="390" y="8"/>
                  </a:lnTo>
                  <a:lnTo>
                    <a:pt x="378" y="4"/>
                  </a:lnTo>
                  <a:lnTo>
                    <a:pt x="366" y="2"/>
                  </a:lnTo>
                  <a:lnTo>
                    <a:pt x="353" y="0"/>
                  </a:lnTo>
                  <a:lnTo>
                    <a:pt x="342" y="0"/>
                  </a:lnTo>
                  <a:lnTo>
                    <a:pt x="328" y="2"/>
                  </a:lnTo>
                  <a:lnTo>
                    <a:pt x="315" y="4"/>
                  </a:lnTo>
                  <a:lnTo>
                    <a:pt x="289" y="10"/>
                  </a:lnTo>
                  <a:lnTo>
                    <a:pt x="264" y="17"/>
                  </a:lnTo>
                  <a:lnTo>
                    <a:pt x="241" y="27"/>
                  </a:lnTo>
                  <a:lnTo>
                    <a:pt x="241" y="27"/>
                  </a:lnTo>
                  <a:lnTo>
                    <a:pt x="209" y="41"/>
                  </a:lnTo>
                  <a:lnTo>
                    <a:pt x="178" y="57"/>
                  </a:lnTo>
                  <a:lnTo>
                    <a:pt x="147" y="74"/>
                  </a:lnTo>
                  <a:lnTo>
                    <a:pt x="118" y="93"/>
                  </a:lnTo>
                  <a:lnTo>
                    <a:pt x="118" y="93"/>
                  </a:lnTo>
                  <a:lnTo>
                    <a:pt x="93" y="108"/>
                  </a:lnTo>
                  <a:lnTo>
                    <a:pt x="67" y="125"/>
                  </a:lnTo>
                  <a:lnTo>
                    <a:pt x="54" y="134"/>
                  </a:lnTo>
                  <a:lnTo>
                    <a:pt x="42" y="143"/>
                  </a:lnTo>
                  <a:lnTo>
                    <a:pt x="32" y="153"/>
                  </a:lnTo>
                  <a:lnTo>
                    <a:pt x="22" y="165"/>
                  </a:lnTo>
                  <a:lnTo>
                    <a:pt x="22" y="165"/>
                  </a:lnTo>
                  <a:lnTo>
                    <a:pt x="16" y="177"/>
                  </a:lnTo>
                  <a:lnTo>
                    <a:pt x="9" y="189"/>
                  </a:lnTo>
                  <a:lnTo>
                    <a:pt x="5" y="202"/>
                  </a:lnTo>
                  <a:lnTo>
                    <a:pt x="3" y="214"/>
                  </a:lnTo>
                  <a:lnTo>
                    <a:pt x="1" y="227"/>
                  </a:lnTo>
                  <a:lnTo>
                    <a:pt x="0" y="238"/>
                  </a:lnTo>
                  <a:lnTo>
                    <a:pt x="1" y="252"/>
                  </a:lnTo>
                  <a:lnTo>
                    <a:pt x="3" y="265"/>
                  </a:lnTo>
                  <a:lnTo>
                    <a:pt x="5" y="278"/>
                  </a:lnTo>
                  <a:lnTo>
                    <a:pt x="8" y="289"/>
                  </a:lnTo>
                  <a:lnTo>
                    <a:pt x="17" y="314"/>
                  </a:lnTo>
                  <a:lnTo>
                    <a:pt x="28" y="339"/>
                  </a:lnTo>
                  <a:lnTo>
                    <a:pt x="39" y="363"/>
                  </a:lnTo>
                  <a:lnTo>
                    <a:pt x="39" y="363"/>
                  </a:lnTo>
                  <a:lnTo>
                    <a:pt x="46" y="373"/>
                  </a:lnTo>
                  <a:lnTo>
                    <a:pt x="56" y="384"/>
                  </a:lnTo>
                  <a:lnTo>
                    <a:pt x="76" y="402"/>
                  </a:lnTo>
                  <a:lnTo>
                    <a:pt x="76" y="402"/>
                  </a:lnTo>
                  <a:lnTo>
                    <a:pt x="92" y="416"/>
                  </a:lnTo>
                  <a:lnTo>
                    <a:pt x="105" y="431"/>
                  </a:lnTo>
                  <a:lnTo>
                    <a:pt x="118" y="446"/>
                  </a:lnTo>
                  <a:lnTo>
                    <a:pt x="131" y="462"/>
                  </a:lnTo>
                  <a:lnTo>
                    <a:pt x="131" y="462"/>
                  </a:lnTo>
                  <a:lnTo>
                    <a:pt x="151" y="488"/>
                  </a:lnTo>
                  <a:lnTo>
                    <a:pt x="172" y="512"/>
                  </a:lnTo>
                  <a:lnTo>
                    <a:pt x="182" y="525"/>
                  </a:lnTo>
                  <a:lnTo>
                    <a:pt x="191" y="538"/>
                  </a:lnTo>
                  <a:lnTo>
                    <a:pt x="200" y="551"/>
                  </a:lnTo>
                  <a:lnTo>
                    <a:pt x="208" y="565"/>
                  </a:lnTo>
                  <a:lnTo>
                    <a:pt x="208" y="565"/>
                  </a:lnTo>
                  <a:lnTo>
                    <a:pt x="215" y="580"/>
                  </a:lnTo>
                  <a:lnTo>
                    <a:pt x="223" y="593"/>
                  </a:lnTo>
                  <a:lnTo>
                    <a:pt x="240" y="619"/>
                  </a:lnTo>
                  <a:lnTo>
                    <a:pt x="259" y="644"/>
                  </a:lnTo>
                  <a:lnTo>
                    <a:pt x="277" y="669"/>
                  </a:lnTo>
                  <a:lnTo>
                    <a:pt x="277" y="669"/>
                  </a:lnTo>
                  <a:lnTo>
                    <a:pt x="289" y="682"/>
                  </a:lnTo>
                  <a:lnTo>
                    <a:pt x="301" y="694"/>
                  </a:lnTo>
                  <a:lnTo>
                    <a:pt x="327" y="716"/>
                  </a:lnTo>
                  <a:lnTo>
                    <a:pt x="355" y="737"/>
                  </a:lnTo>
                  <a:lnTo>
                    <a:pt x="368" y="749"/>
                  </a:lnTo>
                  <a:lnTo>
                    <a:pt x="379" y="762"/>
                  </a:lnTo>
                  <a:lnTo>
                    <a:pt x="379" y="762"/>
                  </a:lnTo>
                  <a:lnTo>
                    <a:pt x="383" y="764"/>
                  </a:lnTo>
                  <a:lnTo>
                    <a:pt x="387" y="767"/>
                  </a:lnTo>
                  <a:lnTo>
                    <a:pt x="391" y="768"/>
                  </a:lnTo>
                  <a:lnTo>
                    <a:pt x="395" y="768"/>
                  </a:lnTo>
                  <a:lnTo>
                    <a:pt x="399" y="768"/>
                  </a:lnTo>
                  <a:lnTo>
                    <a:pt x="403" y="767"/>
                  </a:lnTo>
                  <a:lnTo>
                    <a:pt x="410" y="762"/>
                  </a:lnTo>
                  <a:lnTo>
                    <a:pt x="415" y="755"/>
                  </a:lnTo>
                  <a:lnTo>
                    <a:pt x="416" y="751"/>
                  </a:lnTo>
                  <a:lnTo>
                    <a:pt x="417" y="746"/>
                  </a:lnTo>
                  <a:lnTo>
                    <a:pt x="417" y="742"/>
                  </a:lnTo>
                  <a:lnTo>
                    <a:pt x="416" y="738"/>
                  </a:lnTo>
                  <a:lnTo>
                    <a:pt x="415" y="733"/>
                  </a:lnTo>
                  <a:lnTo>
                    <a:pt x="411" y="729"/>
                  </a:lnTo>
                  <a:lnTo>
                    <a:pt x="411" y="729"/>
                  </a:lnTo>
                  <a:lnTo>
                    <a:pt x="394" y="711"/>
                  </a:lnTo>
                  <a:lnTo>
                    <a:pt x="374" y="694"/>
                  </a:lnTo>
                  <a:lnTo>
                    <a:pt x="334" y="662"/>
                  </a:lnTo>
                  <a:lnTo>
                    <a:pt x="334" y="662"/>
                  </a:lnTo>
                  <a:lnTo>
                    <a:pt x="322" y="650"/>
                  </a:lnTo>
                  <a:lnTo>
                    <a:pt x="311" y="639"/>
                  </a:lnTo>
                  <a:lnTo>
                    <a:pt x="301" y="626"/>
                  </a:lnTo>
                  <a:lnTo>
                    <a:pt x="291" y="612"/>
                  </a:lnTo>
                  <a:lnTo>
                    <a:pt x="272" y="584"/>
                  </a:lnTo>
                  <a:lnTo>
                    <a:pt x="255" y="556"/>
                  </a:lnTo>
                  <a:lnTo>
                    <a:pt x="255" y="556"/>
                  </a:lnTo>
                  <a:lnTo>
                    <a:pt x="225" y="510"/>
                  </a:lnTo>
                  <a:lnTo>
                    <a:pt x="194" y="466"/>
                  </a:lnTo>
                  <a:lnTo>
                    <a:pt x="160" y="423"/>
                  </a:lnTo>
                  <a:lnTo>
                    <a:pt x="141" y="402"/>
                  </a:lnTo>
                  <a:lnTo>
                    <a:pt x="122" y="381"/>
                  </a:lnTo>
                  <a:lnTo>
                    <a:pt x="122" y="381"/>
                  </a:lnTo>
                  <a:lnTo>
                    <a:pt x="114" y="373"/>
                  </a:lnTo>
                  <a:lnTo>
                    <a:pt x="105" y="364"/>
                  </a:lnTo>
                  <a:lnTo>
                    <a:pt x="86" y="348"/>
                  </a:lnTo>
                  <a:lnTo>
                    <a:pt x="86" y="348"/>
                  </a:lnTo>
                  <a:lnTo>
                    <a:pt x="79" y="342"/>
                  </a:lnTo>
                  <a:lnTo>
                    <a:pt x="75" y="335"/>
                  </a:lnTo>
                  <a:lnTo>
                    <a:pt x="72" y="329"/>
                  </a:lnTo>
                  <a:lnTo>
                    <a:pt x="69" y="322"/>
                  </a:lnTo>
                  <a:lnTo>
                    <a:pt x="67" y="308"/>
                  </a:lnTo>
                  <a:lnTo>
                    <a:pt x="64" y="301"/>
                  </a:lnTo>
                  <a:lnTo>
                    <a:pt x="62" y="293"/>
                  </a:lnTo>
                  <a:lnTo>
                    <a:pt x="62" y="293"/>
                  </a:lnTo>
                  <a:lnTo>
                    <a:pt x="55" y="283"/>
                  </a:lnTo>
                  <a:lnTo>
                    <a:pt x="51" y="272"/>
                  </a:lnTo>
                  <a:lnTo>
                    <a:pt x="47" y="262"/>
                  </a:lnTo>
                  <a:lnTo>
                    <a:pt x="46" y="252"/>
                  </a:lnTo>
                  <a:lnTo>
                    <a:pt x="46" y="241"/>
                  </a:lnTo>
                  <a:lnTo>
                    <a:pt x="47" y="232"/>
                  </a:lnTo>
                  <a:lnTo>
                    <a:pt x="49" y="223"/>
                  </a:lnTo>
                  <a:lnTo>
                    <a:pt x="52" y="214"/>
                  </a:lnTo>
                  <a:lnTo>
                    <a:pt x="56" y="206"/>
                  </a:lnTo>
                  <a:lnTo>
                    <a:pt x="62" y="198"/>
                  </a:lnTo>
                  <a:lnTo>
                    <a:pt x="68" y="190"/>
                  </a:lnTo>
                  <a:lnTo>
                    <a:pt x="75" y="182"/>
                  </a:lnTo>
                  <a:lnTo>
                    <a:pt x="92" y="168"/>
                  </a:lnTo>
                  <a:lnTo>
                    <a:pt x="110" y="155"/>
                  </a:lnTo>
                  <a:lnTo>
                    <a:pt x="110" y="155"/>
                  </a:lnTo>
                  <a:lnTo>
                    <a:pt x="166" y="118"/>
                  </a:lnTo>
                  <a:lnTo>
                    <a:pt x="195" y="101"/>
                  </a:lnTo>
                  <a:lnTo>
                    <a:pt x="224" y="84"/>
                  </a:lnTo>
                  <a:lnTo>
                    <a:pt x="224" y="84"/>
                  </a:lnTo>
                  <a:lnTo>
                    <a:pt x="240" y="76"/>
                  </a:lnTo>
                  <a:lnTo>
                    <a:pt x="257" y="68"/>
                  </a:lnTo>
                  <a:lnTo>
                    <a:pt x="277" y="59"/>
                  </a:lnTo>
                  <a:lnTo>
                    <a:pt x="298" y="53"/>
                  </a:lnTo>
                  <a:lnTo>
                    <a:pt x="321" y="46"/>
                  </a:lnTo>
                  <a:lnTo>
                    <a:pt x="331" y="45"/>
                  </a:lnTo>
                  <a:lnTo>
                    <a:pt x="342" y="45"/>
                  </a:lnTo>
                  <a:lnTo>
                    <a:pt x="351" y="45"/>
                  </a:lnTo>
                  <a:lnTo>
                    <a:pt x="361" y="46"/>
                  </a:lnTo>
                  <a:lnTo>
                    <a:pt x="369" y="48"/>
                  </a:lnTo>
                  <a:lnTo>
                    <a:pt x="377" y="51"/>
                  </a:lnTo>
                  <a:lnTo>
                    <a:pt x="377" y="51"/>
                  </a:lnTo>
                  <a:lnTo>
                    <a:pt x="387" y="59"/>
                  </a:lnTo>
                  <a:lnTo>
                    <a:pt x="398" y="67"/>
                  </a:lnTo>
                  <a:lnTo>
                    <a:pt x="408" y="76"/>
                  </a:lnTo>
                  <a:lnTo>
                    <a:pt x="417" y="87"/>
                  </a:lnTo>
                  <a:lnTo>
                    <a:pt x="437" y="108"/>
                  </a:lnTo>
                  <a:lnTo>
                    <a:pt x="454" y="133"/>
                  </a:lnTo>
                  <a:lnTo>
                    <a:pt x="487" y="181"/>
                  </a:lnTo>
                  <a:lnTo>
                    <a:pt x="502" y="204"/>
                  </a:lnTo>
                  <a:lnTo>
                    <a:pt x="517" y="225"/>
                  </a:lnTo>
                  <a:lnTo>
                    <a:pt x="517" y="225"/>
                  </a:lnTo>
                  <a:lnTo>
                    <a:pt x="538" y="255"/>
                  </a:lnTo>
                  <a:lnTo>
                    <a:pt x="557" y="284"/>
                  </a:lnTo>
                  <a:lnTo>
                    <a:pt x="578" y="314"/>
                  </a:lnTo>
                  <a:lnTo>
                    <a:pt x="598" y="344"/>
                  </a:lnTo>
                  <a:lnTo>
                    <a:pt x="598" y="344"/>
                  </a:lnTo>
                  <a:lnTo>
                    <a:pt x="610" y="357"/>
                  </a:lnTo>
                  <a:lnTo>
                    <a:pt x="623" y="372"/>
                  </a:lnTo>
                  <a:lnTo>
                    <a:pt x="623" y="372"/>
                  </a:lnTo>
                  <a:lnTo>
                    <a:pt x="627" y="376"/>
                  </a:lnTo>
                  <a:lnTo>
                    <a:pt x="629" y="381"/>
                  </a:lnTo>
                  <a:lnTo>
                    <a:pt x="635" y="393"/>
                  </a:lnTo>
                  <a:lnTo>
                    <a:pt x="640" y="405"/>
                  </a:lnTo>
                  <a:lnTo>
                    <a:pt x="644" y="408"/>
                  </a:lnTo>
                  <a:lnTo>
                    <a:pt x="648" y="412"/>
                  </a:lnTo>
                  <a:lnTo>
                    <a:pt x="648" y="412"/>
                  </a:lnTo>
                  <a:lnTo>
                    <a:pt x="655" y="420"/>
                  </a:lnTo>
                  <a:lnTo>
                    <a:pt x="663" y="429"/>
                  </a:lnTo>
                  <a:lnTo>
                    <a:pt x="676" y="448"/>
                  </a:lnTo>
                  <a:lnTo>
                    <a:pt x="690" y="467"/>
                  </a:lnTo>
                  <a:lnTo>
                    <a:pt x="697" y="476"/>
                  </a:lnTo>
                  <a:lnTo>
                    <a:pt x="705" y="484"/>
                  </a:lnTo>
                  <a:lnTo>
                    <a:pt x="705" y="484"/>
                  </a:lnTo>
                  <a:lnTo>
                    <a:pt x="724" y="507"/>
                  </a:lnTo>
                  <a:lnTo>
                    <a:pt x="742" y="529"/>
                  </a:lnTo>
                  <a:lnTo>
                    <a:pt x="759" y="554"/>
                  </a:lnTo>
                  <a:lnTo>
                    <a:pt x="776" y="576"/>
                  </a:lnTo>
                  <a:lnTo>
                    <a:pt x="776" y="576"/>
                  </a:lnTo>
                  <a:lnTo>
                    <a:pt x="794" y="602"/>
                  </a:lnTo>
                  <a:lnTo>
                    <a:pt x="810" y="627"/>
                  </a:lnTo>
                  <a:lnTo>
                    <a:pt x="824" y="653"/>
                  </a:lnTo>
                  <a:lnTo>
                    <a:pt x="839" y="680"/>
                  </a:lnTo>
                  <a:lnTo>
                    <a:pt x="839" y="680"/>
                  </a:lnTo>
                  <a:lnTo>
                    <a:pt x="843" y="688"/>
                  </a:lnTo>
                  <a:lnTo>
                    <a:pt x="846" y="695"/>
                  </a:lnTo>
                  <a:lnTo>
                    <a:pt x="852" y="701"/>
                  </a:lnTo>
                  <a:lnTo>
                    <a:pt x="857" y="707"/>
                  </a:lnTo>
                  <a:lnTo>
                    <a:pt x="863" y="712"/>
                  </a:lnTo>
                  <a:lnTo>
                    <a:pt x="870" y="716"/>
                  </a:lnTo>
                  <a:lnTo>
                    <a:pt x="878" y="718"/>
                  </a:lnTo>
                  <a:lnTo>
                    <a:pt x="886" y="721"/>
                  </a:lnTo>
                  <a:lnTo>
                    <a:pt x="886" y="721"/>
                  </a:lnTo>
                  <a:lnTo>
                    <a:pt x="891" y="722"/>
                  </a:lnTo>
                  <a:lnTo>
                    <a:pt x="896" y="722"/>
                  </a:lnTo>
                  <a:lnTo>
                    <a:pt x="900" y="721"/>
                  </a:lnTo>
                  <a:lnTo>
                    <a:pt x="904" y="718"/>
                  </a:lnTo>
                  <a:lnTo>
                    <a:pt x="907" y="716"/>
                  </a:lnTo>
                  <a:lnTo>
                    <a:pt x="909" y="713"/>
                  </a:lnTo>
                  <a:lnTo>
                    <a:pt x="913" y="705"/>
                  </a:lnTo>
                  <a:lnTo>
                    <a:pt x="914" y="698"/>
                  </a:lnTo>
                  <a:lnTo>
                    <a:pt x="913" y="692"/>
                  </a:lnTo>
                  <a:lnTo>
                    <a:pt x="912" y="688"/>
                  </a:lnTo>
                  <a:lnTo>
                    <a:pt x="911" y="684"/>
                  </a:lnTo>
                  <a:lnTo>
                    <a:pt x="907" y="682"/>
                  </a:lnTo>
                  <a:lnTo>
                    <a:pt x="903" y="679"/>
                  </a:lnTo>
                  <a:lnTo>
                    <a:pt x="899" y="678"/>
                  </a:lnTo>
                  <a:lnTo>
                    <a:pt x="899" y="6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8" name="Freeform 120"/>
            <p:cNvSpPr/>
            <p:nvPr/>
          </p:nvSpPr>
          <p:spPr bwMode="auto">
            <a:xfrm>
              <a:off x="5599113" y="4098925"/>
              <a:ext cx="361950" cy="304800"/>
            </a:xfrm>
            <a:custGeom>
              <a:avLst/>
              <a:gdLst/>
              <a:ahLst/>
              <a:cxnLst>
                <a:cxn ang="0">
                  <a:pos x="25" y="671"/>
                </a:cxn>
                <a:cxn ang="0">
                  <a:pos x="68" y="599"/>
                </a:cxn>
                <a:cxn ang="0">
                  <a:pos x="102" y="547"/>
                </a:cxn>
                <a:cxn ang="0">
                  <a:pos x="153" y="478"/>
                </a:cxn>
                <a:cxn ang="0">
                  <a:pos x="187" y="445"/>
                </a:cxn>
                <a:cxn ang="0">
                  <a:pos x="242" y="363"/>
                </a:cxn>
                <a:cxn ang="0">
                  <a:pos x="302" y="280"/>
                </a:cxn>
                <a:cxn ang="0">
                  <a:pos x="341" y="227"/>
                </a:cxn>
                <a:cxn ang="0">
                  <a:pos x="482" y="40"/>
                </a:cxn>
                <a:cxn ang="0">
                  <a:pos x="512" y="14"/>
                </a:cxn>
                <a:cxn ang="0">
                  <a:pos x="560" y="0"/>
                </a:cxn>
                <a:cxn ang="0">
                  <a:pos x="624" y="10"/>
                </a:cxn>
                <a:cxn ang="0">
                  <a:pos x="705" y="41"/>
                </a:cxn>
                <a:cxn ang="0">
                  <a:pos x="796" y="93"/>
                </a:cxn>
                <a:cxn ang="0">
                  <a:pos x="872" y="143"/>
                </a:cxn>
                <a:cxn ang="0">
                  <a:pos x="898" y="177"/>
                </a:cxn>
                <a:cxn ang="0">
                  <a:pos x="913" y="227"/>
                </a:cxn>
                <a:cxn ang="0">
                  <a:pos x="909" y="278"/>
                </a:cxn>
                <a:cxn ang="0">
                  <a:pos x="875" y="363"/>
                </a:cxn>
                <a:cxn ang="0">
                  <a:pos x="837" y="402"/>
                </a:cxn>
                <a:cxn ang="0">
                  <a:pos x="795" y="446"/>
                </a:cxn>
                <a:cxn ang="0">
                  <a:pos x="741" y="512"/>
                </a:cxn>
                <a:cxn ang="0">
                  <a:pos x="706" y="565"/>
                </a:cxn>
                <a:cxn ang="0">
                  <a:pos x="673" y="619"/>
                </a:cxn>
                <a:cxn ang="0">
                  <a:pos x="625" y="682"/>
                </a:cxn>
                <a:cxn ang="0">
                  <a:pos x="546" y="749"/>
                </a:cxn>
                <a:cxn ang="0">
                  <a:pos x="527" y="767"/>
                </a:cxn>
                <a:cxn ang="0">
                  <a:pos x="510" y="767"/>
                </a:cxn>
                <a:cxn ang="0">
                  <a:pos x="495" y="746"/>
                </a:cxn>
                <a:cxn ang="0">
                  <a:pos x="502" y="729"/>
                </a:cxn>
                <a:cxn ang="0">
                  <a:pos x="579" y="662"/>
                </a:cxn>
                <a:cxn ang="0">
                  <a:pos x="613" y="626"/>
                </a:cxn>
                <a:cxn ang="0">
                  <a:pos x="659" y="556"/>
                </a:cxn>
                <a:cxn ang="0">
                  <a:pos x="773" y="402"/>
                </a:cxn>
                <a:cxn ang="0">
                  <a:pos x="828" y="348"/>
                </a:cxn>
                <a:cxn ang="0">
                  <a:pos x="842" y="329"/>
                </a:cxn>
                <a:cxn ang="0">
                  <a:pos x="853" y="293"/>
                </a:cxn>
                <a:cxn ang="0">
                  <a:pos x="866" y="262"/>
                </a:cxn>
                <a:cxn ang="0">
                  <a:pos x="864" y="223"/>
                </a:cxn>
                <a:cxn ang="0">
                  <a:pos x="846" y="190"/>
                </a:cxn>
                <a:cxn ang="0">
                  <a:pos x="804" y="155"/>
                </a:cxn>
                <a:cxn ang="0">
                  <a:pos x="689" y="84"/>
                </a:cxn>
                <a:cxn ang="0">
                  <a:pos x="615" y="53"/>
                </a:cxn>
                <a:cxn ang="0">
                  <a:pos x="562" y="45"/>
                </a:cxn>
                <a:cxn ang="0">
                  <a:pos x="536" y="51"/>
                </a:cxn>
                <a:cxn ang="0">
                  <a:pos x="495" y="87"/>
                </a:cxn>
                <a:cxn ang="0">
                  <a:pos x="412" y="204"/>
                </a:cxn>
                <a:cxn ang="0">
                  <a:pos x="356" y="284"/>
                </a:cxn>
                <a:cxn ang="0">
                  <a:pos x="303" y="357"/>
                </a:cxn>
                <a:cxn ang="0">
                  <a:pos x="284" y="381"/>
                </a:cxn>
                <a:cxn ang="0">
                  <a:pos x="267" y="412"/>
                </a:cxn>
                <a:cxn ang="0">
                  <a:pos x="236" y="448"/>
                </a:cxn>
                <a:cxn ang="0">
                  <a:pos x="209" y="484"/>
                </a:cxn>
                <a:cxn ang="0">
                  <a:pos x="138" y="576"/>
                </a:cxn>
                <a:cxn ang="0">
                  <a:pos x="89" y="653"/>
                </a:cxn>
                <a:cxn ang="0">
                  <a:pos x="68" y="695"/>
                </a:cxn>
                <a:cxn ang="0">
                  <a:pos x="43" y="716"/>
                </a:cxn>
                <a:cxn ang="0">
                  <a:pos x="22" y="722"/>
                </a:cxn>
                <a:cxn ang="0">
                  <a:pos x="6" y="716"/>
                </a:cxn>
                <a:cxn ang="0">
                  <a:pos x="0" y="692"/>
                </a:cxn>
                <a:cxn ang="0">
                  <a:pos x="10" y="679"/>
                </a:cxn>
              </a:cxnLst>
              <a:rect l="0" t="0" r="r" b="b"/>
              <a:pathLst>
                <a:path w="913" h="768">
                  <a:moveTo>
                    <a:pt x="15" y="678"/>
                  </a:moveTo>
                  <a:lnTo>
                    <a:pt x="15" y="678"/>
                  </a:lnTo>
                  <a:lnTo>
                    <a:pt x="19" y="675"/>
                  </a:lnTo>
                  <a:lnTo>
                    <a:pt x="25" y="671"/>
                  </a:lnTo>
                  <a:lnTo>
                    <a:pt x="34" y="661"/>
                  </a:lnTo>
                  <a:lnTo>
                    <a:pt x="43" y="648"/>
                  </a:lnTo>
                  <a:lnTo>
                    <a:pt x="51" y="632"/>
                  </a:lnTo>
                  <a:lnTo>
                    <a:pt x="68" y="599"/>
                  </a:lnTo>
                  <a:lnTo>
                    <a:pt x="74" y="585"/>
                  </a:lnTo>
                  <a:lnTo>
                    <a:pt x="81" y="576"/>
                  </a:lnTo>
                  <a:lnTo>
                    <a:pt x="81" y="576"/>
                  </a:lnTo>
                  <a:lnTo>
                    <a:pt x="102" y="547"/>
                  </a:lnTo>
                  <a:lnTo>
                    <a:pt x="121" y="518"/>
                  </a:lnTo>
                  <a:lnTo>
                    <a:pt x="131" y="504"/>
                  </a:lnTo>
                  <a:lnTo>
                    <a:pt x="142" y="491"/>
                  </a:lnTo>
                  <a:lnTo>
                    <a:pt x="153" y="478"/>
                  </a:lnTo>
                  <a:lnTo>
                    <a:pt x="166" y="466"/>
                  </a:lnTo>
                  <a:lnTo>
                    <a:pt x="166" y="466"/>
                  </a:lnTo>
                  <a:lnTo>
                    <a:pt x="176" y="457"/>
                  </a:lnTo>
                  <a:lnTo>
                    <a:pt x="187" y="445"/>
                  </a:lnTo>
                  <a:lnTo>
                    <a:pt x="208" y="418"/>
                  </a:lnTo>
                  <a:lnTo>
                    <a:pt x="226" y="389"/>
                  </a:lnTo>
                  <a:lnTo>
                    <a:pt x="242" y="363"/>
                  </a:lnTo>
                  <a:lnTo>
                    <a:pt x="242" y="363"/>
                  </a:lnTo>
                  <a:lnTo>
                    <a:pt x="250" y="348"/>
                  </a:lnTo>
                  <a:lnTo>
                    <a:pt x="259" y="334"/>
                  </a:lnTo>
                  <a:lnTo>
                    <a:pt x="280" y="308"/>
                  </a:lnTo>
                  <a:lnTo>
                    <a:pt x="302" y="280"/>
                  </a:lnTo>
                  <a:lnTo>
                    <a:pt x="312" y="267"/>
                  </a:lnTo>
                  <a:lnTo>
                    <a:pt x="321" y="254"/>
                  </a:lnTo>
                  <a:lnTo>
                    <a:pt x="321" y="254"/>
                  </a:lnTo>
                  <a:lnTo>
                    <a:pt x="341" y="227"/>
                  </a:lnTo>
                  <a:lnTo>
                    <a:pt x="361" y="199"/>
                  </a:lnTo>
                  <a:lnTo>
                    <a:pt x="401" y="146"/>
                  </a:lnTo>
                  <a:lnTo>
                    <a:pt x="442" y="92"/>
                  </a:lnTo>
                  <a:lnTo>
                    <a:pt x="482" y="40"/>
                  </a:lnTo>
                  <a:lnTo>
                    <a:pt x="482" y="40"/>
                  </a:lnTo>
                  <a:lnTo>
                    <a:pt x="492" y="29"/>
                  </a:lnTo>
                  <a:lnTo>
                    <a:pt x="502" y="20"/>
                  </a:lnTo>
                  <a:lnTo>
                    <a:pt x="512" y="14"/>
                  </a:lnTo>
                  <a:lnTo>
                    <a:pt x="523" y="8"/>
                  </a:lnTo>
                  <a:lnTo>
                    <a:pt x="535" y="4"/>
                  </a:lnTo>
                  <a:lnTo>
                    <a:pt x="548" y="2"/>
                  </a:lnTo>
                  <a:lnTo>
                    <a:pt x="560" y="0"/>
                  </a:lnTo>
                  <a:lnTo>
                    <a:pt x="573" y="0"/>
                  </a:lnTo>
                  <a:lnTo>
                    <a:pt x="586" y="2"/>
                  </a:lnTo>
                  <a:lnTo>
                    <a:pt x="599" y="4"/>
                  </a:lnTo>
                  <a:lnTo>
                    <a:pt x="624" y="10"/>
                  </a:lnTo>
                  <a:lnTo>
                    <a:pt x="650" y="17"/>
                  </a:lnTo>
                  <a:lnTo>
                    <a:pt x="672" y="27"/>
                  </a:lnTo>
                  <a:lnTo>
                    <a:pt x="672" y="27"/>
                  </a:lnTo>
                  <a:lnTo>
                    <a:pt x="705" y="41"/>
                  </a:lnTo>
                  <a:lnTo>
                    <a:pt x="736" y="57"/>
                  </a:lnTo>
                  <a:lnTo>
                    <a:pt x="766" y="74"/>
                  </a:lnTo>
                  <a:lnTo>
                    <a:pt x="796" y="93"/>
                  </a:lnTo>
                  <a:lnTo>
                    <a:pt x="796" y="93"/>
                  </a:lnTo>
                  <a:lnTo>
                    <a:pt x="821" y="108"/>
                  </a:lnTo>
                  <a:lnTo>
                    <a:pt x="847" y="125"/>
                  </a:lnTo>
                  <a:lnTo>
                    <a:pt x="860" y="134"/>
                  </a:lnTo>
                  <a:lnTo>
                    <a:pt x="872" y="143"/>
                  </a:lnTo>
                  <a:lnTo>
                    <a:pt x="883" y="153"/>
                  </a:lnTo>
                  <a:lnTo>
                    <a:pt x="892" y="165"/>
                  </a:lnTo>
                  <a:lnTo>
                    <a:pt x="892" y="165"/>
                  </a:lnTo>
                  <a:lnTo>
                    <a:pt x="898" y="177"/>
                  </a:lnTo>
                  <a:lnTo>
                    <a:pt x="904" y="189"/>
                  </a:lnTo>
                  <a:lnTo>
                    <a:pt x="908" y="202"/>
                  </a:lnTo>
                  <a:lnTo>
                    <a:pt x="911" y="214"/>
                  </a:lnTo>
                  <a:lnTo>
                    <a:pt x="913" y="227"/>
                  </a:lnTo>
                  <a:lnTo>
                    <a:pt x="913" y="238"/>
                  </a:lnTo>
                  <a:lnTo>
                    <a:pt x="913" y="252"/>
                  </a:lnTo>
                  <a:lnTo>
                    <a:pt x="911" y="265"/>
                  </a:lnTo>
                  <a:lnTo>
                    <a:pt x="909" y="278"/>
                  </a:lnTo>
                  <a:lnTo>
                    <a:pt x="905" y="289"/>
                  </a:lnTo>
                  <a:lnTo>
                    <a:pt x="897" y="314"/>
                  </a:lnTo>
                  <a:lnTo>
                    <a:pt x="887" y="339"/>
                  </a:lnTo>
                  <a:lnTo>
                    <a:pt x="875" y="363"/>
                  </a:lnTo>
                  <a:lnTo>
                    <a:pt x="875" y="363"/>
                  </a:lnTo>
                  <a:lnTo>
                    <a:pt x="867" y="373"/>
                  </a:lnTo>
                  <a:lnTo>
                    <a:pt x="858" y="384"/>
                  </a:lnTo>
                  <a:lnTo>
                    <a:pt x="837" y="402"/>
                  </a:lnTo>
                  <a:lnTo>
                    <a:pt x="837" y="402"/>
                  </a:lnTo>
                  <a:lnTo>
                    <a:pt x="822" y="416"/>
                  </a:lnTo>
                  <a:lnTo>
                    <a:pt x="808" y="431"/>
                  </a:lnTo>
                  <a:lnTo>
                    <a:pt x="795" y="446"/>
                  </a:lnTo>
                  <a:lnTo>
                    <a:pt x="783" y="462"/>
                  </a:lnTo>
                  <a:lnTo>
                    <a:pt x="783" y="462"/>
                  </a:lnTo>
                  <a:lnTo>
                    <a:pt x="762" y="488"/>
                  </a:lnTo>
                  <a:lnTo>
                    <a:pt x="741" y="512"/>
                  </a:lnTo>
                  <a:lnTo>
                    <a:pt x="731" y="525"/>
                  </a:lnTo>
                  <a:lnTo>
                    <a:pt x="722" y="538"/>
                  </a:lnTo>
                  <a:lnTo>
                    <a:pt x="713" y="551"/>
                  </a:lnTo>
                  <a:lnTo>
                    <a:pt x="706" y="565"/>
                  </a:lnTo>
                  <a:lnTo>
                    <a:pt x="706" y="565"/>
                  </a:lnTo>
                  <a:lnTo>
                    <a:pt x="698" y="580"/>
                  </a:lnTo>
                  <a:lnTo>
                    <a:pt x="690" y="593"/>
                  </a:lnTo>
                  <a:lnTo>
                    <a:pt x="673" y="619"/>
                  </a:lnTo>
                  <a:lnTo>
                    <a:pt x="655" y="644"/>
                  </a:lnTo>
                  <a:lnTo>
                    <a:pt x="635" y="669"/>
                  </a:lnTo>
                  <a:lnTo>
                    <a:pt x="635" y="669"/>
                  </a:lnTo>
                  <a:lnTo>
                    <a:pt x="625" y="682"/>
                  </a:lnTo>
                  <a:lnTo>
                    <a:pt x="612" y="694"/>
                  </a:lnTo>
                  <a:lnTo>
                    <a:pt x="586" y="716"/>
                  </a:lnTo>
                  <a:lnTo>
                    <a:pt x="560" y="737"/>
                  </a:lnTo>
                  <a:lnTo>
                    <a:pt x="546" y="749"/>
                  </a:lnTo>
                  <a:lnTo>
                    <a:pt x="535" y="762"/>
                  </a:lnTo>
                  <a:lnTo>
                    <a:pt x="535" y="762"/>
                  </a:lnTo>
                  <a:lnTo>
                    <a:pt x="531" y="764"/>
                  </a:lnTo>
                  <a:lnTo>
                    <a:pt x="527" y="767"/>
                  </a:lnTo>
                  <a:lnTo>
                    <a:pt x="523" y="768"/>
                  </a:lnTo>
                  <a:lnTo>
                    <a:pt x="518" y="768"/>
                  </a:lnTo>
                  <a:lnTo>
                    <a:pt x="514" y="768"/>
                  </a:lnTo>
                  <a:lnTo>
                    <a:pt x="510" y="767"/>
                  </a:lnTo>
                  <a:lnTo>
                    <a:pt x="503" y="762"/>
                  </a:lnTo>
                  <a:lnTo>
                    <a:pt x="498" y="755"/>
                  </a:lnTo>
                  <a:lnTo>
                    <a:pt x="497" y="751"/>
                  </a:lnTo>
                  <a:lnTo>
                    <a:pt x="495" y="746"/>
                  </a:lnTo>
                  <a:lnTo>
                    <a:pt x="495" y="742"/>
                  </a:lnTo>
                  <a:lnTo>
                    <a:pt x="497" y="738"/>
                  </a:lnTo>
                  <a:lnTo>
                    <a:pt x="499" y="733"/>
                  </a:lnTo>
                  <a:lnTo>
                    <a:pt x="502" y="729"/>
                  </a:lnTo>
                  <a:lnTo>
                    <a:pt x="502" y="729"/>
                  </a:lnTo>
                  <a:lnTo>
                    <a:pt x="520" y="711"/>
                  </a:lnTo>
                  <a:lnTo>
                    <a:pt x="540" y="694"/>
                  </a:lnTo>
                  <a:lnTo>
                    <a:pt x="579" y="662"/>
                  </a:lnTo>
                  <a:lnTo>
                    <a:pt x="579" y="662"/>
                  </a:lnTo>
                  <a:lnTo>
                    <a:pt x="591" y="650"/>
                  </a:lnTo>
                  <a:lnTo>
                    <a:pt x="603" y="639"/>
                  </a:lnTo>
                  <a:lnTo>
                    <a:pt x="613" y="626"/>
                  </a:lnTo>
                  <a:lnTo>
                    <a:pt x="622" y="612"/>
                  </a:lnTo>
                  <a:lnTo>
                    <a:pt x="641" y="584"/>
                  </a:lnTo>
                  <a:lnTo>
                    <a:pt x="659" y="556"/>
                  </a:lnTo>
                  <a:lnTo>
                    <a:pt x="659" y="556"/>
                  </a:lnTo>
                  <a:lnTo>
                    <a:pt x="689" y="510"/>
                  </a:lnTo>
                  <a:lnTo>
                    <a:pt x="720" y="466"/>
                  </a:lnTo>
                  <a:lnTo>
                    <a:pt x="754" y="423"/>
                  </a:lnTo>
                  <a:lnTo>
                    <a:pt x="773" y="402"/>
                  </a:lnTo>
                  <a:lnTo>
                    <a:pt x="791" y="381"/>
                  </a:lnTo>
                  <a:lnTo>
                    <a:pt x="791" y="381"/>
                  </a:lnTo>
                  <a:lnTo>
                    <a:pt x="809" y="364"/>
                  </a:lnTo>
                  <a:lnTo>
                    <a:pt x="828" y="348"/>
                  </a:lnTo>
                  <a:lnTo>
                    <a:pt x="828" y="348"/>
                  </a:lnTo>
                  <a:lnTo>
                    <a:pt x="834" y="342"/>
                  </a:lnTo>
                  <a:lnTo>
                    <a:pt x="839" y="335"/>
                  </a:lnTo>
                  <a:lnTo>
                    <a:pt x="842" y="329"/>
                  </a:lnTo>
                  <a:lnTo>
                    <a:pt x="843" y="322"/>
                  </a:lnTo>
                  <a:lnTo>
                    <a:pt x="846" y="308"/>
                  </a:lnTo>
                  <a:lnTo>
                    <a:pt x="849" y="301"/>
                  </a:lnTo>
                  <a:lnTo>
                    <a:pt x="853" y="293"/>
                  </a:lnTo>
                  <a:lnTo>
                    <a:pt x="853" y="293"/>
                  </a:lnTo>
                  <a:lnTo>
                    <a:pt x="859" y="283"/>
                  </a:lnTo>
                  <a:lnTo>
                    <a:pt x="863" y="272"/>
                  </a:lnTo>
                  <a:lnTo>
                    <a:pt x="866" y="262"/>
                  </a:lnTo>
                  <a:lnTo>
                    <a:pt x="867" y="252"/>
                  </a:lnTo>
                  <a:lnTo>
                    <a:pt x="868" y="241"/>
                  </a:lnTo>
                  <a:lnTo>
                    <a:pt x="867" y="232"/>
                  </a:lnTo>
                  <a:lnTo>
                    <a:pt x="864" y="223"/>
                  </a:lnTo>
                  <a:lnTo>
                    <a:pt x="862" y="214"/>
                  </a:lnTo>
                  <a:lnTo>
                    <a:pt x="857" y="206"/>
                  </a:lnTo>
                  <a:lnTo>
                    <a:pt x="851" y="198"/>
                  </a:lnTo>
                  <a:lnTo>
                    <a:pt x="846" y="190"/>
                  </a:lnTo>
                  <a:lnTo>
                    <a:pt x="838" y="182"/>
                  </a:lnTo>
                  <a:lnTo>
                    <a:pt x="822" y="168"/>
                  </a:lnTo>
                  <a:lnTo>
                    <a:pt x="804" y="155"/>
                  </a:lnTo>
                  <a:lnTo>
                    <a:pt x="804" y="155"/>
                  </a:lnTo>
                  <a:lnTo>
                    <a:pt x="748" y="118"/>
                  </a:lnTo>
                  <a:lnTo>
                    <a:pt x="719" y="101"/>
                  </a:lnTo>
                  <a:lnTo>
                    <a:pt x="689" y="84"/>
                  </a:lnTo>
                  <a:lnTo>
                    <a:pt x="689" y="84"/>
                  </a:lnTo>
                  <a:lnTo>
                    <a:pt x="675" y="76"/>
                  </a:lnTo>
                  <a:lnTo>
                    <a:pt x="656" y="68"/>
                  </a:lnTo>
                  <a:lnTo>
                    <a:pt x="637" y="59"/>
                  </a:lnTo>
                  <a:lnTo>
                    <a:pt x="615" y="53"/>
                  </a:lnTo>
                  <a:lnTo>
                    <a:pt x="594" y="46"/>
                  </a:lnTo>
                  <a:lnTo>
                    <a:pt x="583" y="45"/>
                  </a:lnTo>
                  <a:lnTo>
                    <a:pt x="573" y="45"/>
                  </a:lnTo>
                  <a:lnTo>
                    <a:pt x="562" y="45"/>
                  </a:lnTo>
                  <a:lnTo>
                    <a:pt x="553" y="46"/>
                  </a:lnTo>
                  <a:lnTo>
                    <a:pt x="544" y="48"/>
                  </a:lnTo>
                  <a:lnTo>
                    <a:pt x="536" y="51"/>
                  </a:lnTo>
                  <a:lnTo>
                    <a:pt x="536" y="51"/>
                  </a:lnTo>
                  <a:lnTo>
                    <a:pt x="526" y="59"/>
                  </a:lnTo>
                  <a:lnTo>
                    <a:pt x="515" y="67"/>
                  </a:lnTo>
                  <a:lnTo>
                    <a:pt x="506" y="76"/>
                  </a:lnTo>
                  <a:lnTo>
                    <a:pt x="495" y="87"/>
                  </a:lnTo>
                  <a:lnTo>
                    <a:pt x="477" y="108"/>
                  </a:lnTo>
                  <a:lnTo>
                    <a:pt x="460" y="133"/>
                  </a:lnTo>
                  <a:lnTo>
                    <a:pt x="427" y="181"/>
                  </a:lnTo>
                  <a:lnTo>
                    <a:pt x="412" y="204"/>
                  </a:lnTo>
                  <a:lnTo>
                    <a:pt x="396" y="225"/>
                  </a:lnTo>
                  <a:lnTo>
                    <a:pt x="396" y="225"/>
                  </a:lnTo>
                  <a:lnTo>
                    <a:pt x="376" y="255"/>
                  </a:lnTo>
                  <a:lnTo>
                    <a:pt x="356" y="284"/>
                  </a:lnTo>
                  <a:lnTo>
                    <a:pt x="336" y="314"/>
                  </a:lnTo>
                  <a:lnTo>
                    <a:pt x="315" y="344"/>
                  </a:lnTo>
                  <a:lnTo>
                    <a:pt x="315" y="344"/>
                  </a:lnTo>
                  <a:lnTo>
                    <a:pt x="303" y="357"/>
                  </a:lnTo>
                  <a:lnTo>
                    <a:pt x="290" y="372"/>
                  </a:lnTo>
                  <a:lnTo>
                    <a:pt x="290" y="372"/>
                  </a:lnTo>
                  <a:lnTo>
                    <a:pt x="286" y="376"/>
                  </a:lnTo>
                  <a:lnTo>
                    <a:pt x="284" y="381"/>
                  </a:lnTo>
                  <a:lnTo>
                    <a:pt x="278" y="393"/>
                  </a:lnTo>
                  <a:lnTo>
                    <a:pt x="273" y="405"/>
                  </a:lnTo>
                  <a:lnTo>
                    <a:pt x="270" y="408"/>
                  </a:lnTo>
                  <a:lnTo>
                    <a:pt x="267" y="412"/>
                  </a:lnTo>
                  <a:lnTo>
                    <a:pt x="267" y="412"/>
                  </a:lnTo>
                  <a:lnTo>
                    <a:pt x="257" y="420"/>
                  </a:lnTo>
                  <a:lnTo>
                    <a:pt x="251" y="429"/>
                  </a:lnTo>
                  <a:lnTo>
                    <a:pt x="236" y="448"/>
                  </a:lnTo>
                  <a:lnTo>
                    <a:pt x="223" y="467"/>
                  </a:lnTo>
                  <a:lnTo>
                    <a:pt x="217" y="476"/>
                  </a:lnTo>
                  <a:lnTo>
                    <a:pt x="209" y="484"/>
                  </a:lnTo>
                  <a:lnTo>
                    <a:pt x="209" y="484"/>
                  </a:lnTo>
                  <a:lnTo>
                    <a:pt x="189" y="507"/>
                  </a:lnTo>
                  <a:lnTo>
                    <a:pt x="172" y="529"/>
                  </a:lnTo>
                  <a:lnTo>
                    <a:pt x="155" y="554"/>
                  </a:lnTo>
                  <a:lnTo>
                    <a:pt x="138" y="576"/>
                  </a:lnTo>
                  <a:lnTo>
                    <a:pt x="138" y="576"/>
                  </a:lnTo>
                  <a:lnTo>
                    <a:pt x="119" y="602"/>
                  </a:lnTo>
                  <a:lnTo>
                    <a:pt x="103" y="627"/>
                  </a:lnTo>
                  <a:lnTo>
                    <a:pt x="89" y="653"/>
                  </a:lnTo>
                  <a:lnTo>
                    <a:pt x="76" y="680"/>
                  </a:lnTo>
                  <a:lnTo>
                    <a:pt x="76" y="680"/>
                  </a:lnTo>
                  <a:lnTo>
                    <a:pt x="72" y="688"/>
                  </a:lnTo>
                  <a:lnTo>
                    <a:pt x="68" y="695"/>
                  </a:lnTo>
                  <a:lnTo>
                    <a:pt x="62" y="701"/>
                  </a:lnTo>
                  <a:lnTo>
                    <a:pt x="56" y="707"/>
                  </a:lnTo>
                  <a:lnTo>
                    <a:pt x="51" y="712"/>
                  </a:lnTo>
                  <a:lnTo>
                    <a:pt x="43" y="716"/>
                  </a:lnTo>
                  <a:lnTo>
                    <a:pt x="36" y="718"/>
                  </a:lnTo>
                  <a:lnTo>
                    <a:pt x="27" y="721"/>
                  </a:lnTo>
                  <a:lnTo>
                    <a:pt x="27" y="721"/>
                  </a:lnTo>
                  <a:lnTo>
                    <a:pt x="22" y="722"/>
                  </a:lnTo>
                  <a:lnTo>
                    <a:pt x="18" y="722"/>
                  </a:lnTo>
                  <a:lnTo>
                    <a:pt x="14" y="721"/>
                  </a:lnTo>
                  <a:lnTo>
                    <a:pt x="10" y="718"/>
                  </a:lnTo>
                  <a:lnTo>
                    <a:pt x="6" y="716"/>
                  </a:lnTo>
                  <a:lnTo>
                    <a:pt x="4" y="713"/>
                  </a:lnTo>
                  <a:lnTo>
                    <a:pt x="0" y="705"/>
                  </a:lnTo>
                  <a:lnTo>
                    <a:pt x="0" y="698"/>
                  </a:lnTo>
                  <a:lnTo>
                    <a:pt x="0" y="692"/>
                  </a:lnTo>
                  <a:lnTo>
                    <a:pt x="1" y="688"/>
                  </a:lnTo>
                  <a:lnTo>
                    <a:pt x="4" y="684"/>
                  </a:lnTo>
                  <a:lnTo>
                    <a:pt x="6" y="682"/>
                  </a:lnTo>
                  <a:lnTo>
                    <a:pt x="10" y="679"/>
                  </a:lnTo>
                  <a:lnTo>
                    <a:pt x="15" y="678"/>
                  </a:lnTo>
                  <a:lnTo>
                    <a:pt x="15" y="6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9" name="Freeform 121"/>
            <p:cNvSpPr/>
            <p:nvPr/>
          </p:nvSpPr>
          <p:spPr bwMode="auto">
            <a:xfrm>
              <a:off x="5278438" y="4387850"/>
              <a:ext cx="250825" cy="128588"/>
            </a:xfrm>
            <a:custGeom>
              <a:avLst/>
              <a:gdLst/>
              <a:ahLst/>
              <a:cxnLst>
                <a:cxn ang="0">
                  <a:pos x="582" y="279"/>
                </a:cxn>
                <a:cxn ang="0">
                  <a:pos x="443" y="265"/>
                </a:cxn>
                <a:cxn ang="0">
                  <a:pos x="387" y="262"/>
                </a:cxn>
                <a:cxn ang="0">
                  <a:pos x="233" y="260"/>
                </a:cxn>
                <a:cxn ang="0">
                  <a:pos x="164" y="255"/>
                </a:cxn>
                <a:cxn ang="0">
                  <a:pos x="90" y="243"/>
                </a:cxn>
                <a:cxn ang="0">
                  <a:pos x="80" y="238"/>
                </a:cxn>
                <a:cxn ang="0">
                  <a:pos x="64" y="222"/>
                </a:cxn>
                <a:cxn ang="0">
                  <a:pos x="48" y="179"/>
                </a:cxn>
                <a:cxn ang="0">
                  <a:pos x="44" y="137"/>
                </a:cxn>
                <a:cxn ang="0">
                  <a:pos x="47" y="90"/>
                </a:cxn>
                <a:cxn ang="0">
                  <a:pos x="56" y="64"/>
                </a:cxn>
                <a:cxn ang="0">
                  <a:pos x="71" y="51"/>
                </a:cxn>
                <a:cxn ang="0">
                  <a:pos x="94" y="45"/>
                </a:cxn>
                <a:cxn ang="0">
                  <a:pos x="226" y="48"/>
                </a:cxn>
                <a:cxn ang="0">
                  <a:pos x="360" y="52"/>
                </a:cxn>
                <a:cxn ang="0">
                  <a:pos x="373" y="47"/>
                </a:cxn>
                <a:cxn ang="0">
                  <a:pos x="379" y="36"/>
                </a:cxn>
                <a:cxn ang="0">
                  <a:pos x="378" y="17"/>
                </a:cxn>
                <a:cxn ang="0">
                  <a:pos x="369" y="7"/>
                </a:cxn>
                <a:cxn ang="0">
                  <a:pos x="360" y="6"/>
                </a:cxn>
                <a:cxn ang="0">
                  <a:pos x="164" y="1"/>
                </a:cxn>
                <a:cxn ang="0">
                  <a:pos x="97" y="0"/>
                </a:cxn>
                <a:cxn ang="0">
                  <a:pos x="94" y="0"/>
                </a:cxn>
                <a:cxn ang="0">
                  <a:pos x="90" y="0"/>
                </a:cxn>
                <a:cxn ang="0">
                  <a:pos x="81" y="1"/>
                </a:cxn>
                <a:cxn ang="0">
                  <a:pos x="67" y="4"/>
                </a:cxn>
                <a:cxn ang="0">
                  <a:pos x="41" y="15"/>
                </a:cxn>
                <a:cxn ang="0">
                  <a:pos x="22" y="34"/>
                </a:cxn>
                <a:cxn ang="0">
                  <a:pos x="10" y="58"/>
                </a:cxn>
                <a:cxn ang="0">
                  <a:pos x="0" y="120"/>
                </a:cxn>
                <a:cxn ang="0">
                  <a:pos x="1" y="166"/>
                </a:cxn>
                <a:cxn ang="0">
                  <a:pos x="16" y="223"/>
                </a:cxn>
                <a:cxn ang="0">
                  <a:pos x="33" y="253"/>
                </a:cxn>
                <a:cxn ang="0">
                  <a:pos x="59" y="277"/>
                </a:cxn>
                <a:cxn ang="0">
                  <a:pos x="72" y="286"/>
                </a:cxn>
                <a:cxn ang="0">
                  <a:pos x="85" y="291"/>
                </a:cxn>
                <a:cxn ang="0">
                  <a:pos x="226" y="303"/>
                </a:cxn>
                <a:cxn ang="0">
                  <a:pos x="368" y="308"/>
                </a:cxn>
                <a:cxn ang="0">
                  <a:pos x="489" y="316"/>
                </a:cxn>
                <a:cxn ang="0">
                  <a:pos x="611" y="325"/>
                </a:cxn>
                <a:cxn ang="0">
                  <a:pos x="620" y="324"/>
                </a:cxn>
                <a:cxn ang="0">
                  <a:pos x="629" y="315"/>
                </a:cxn>
                <a:cxn ang="0">
                  <a:pos x="630" y="294"/>
                </a:cxn>
                <a:cxn ang="0">
                  <a:pos x="624" y="283"/>
                </a:cxn>
                <a:cxn ang="0">
                  <a:pos x="611" y="279"/>
                </a:cxn>
              </a:cxnLst>
              <a:rect l="0" t="0" r="r" b="b"/>
              <a:pathLst>
                <a:path w="632" h="325">
                  <a:moveTo>
                    <a:pt x="611" y="279"/>
                  </a:moveTo>
                  <a:lnTo>
                    <a:pt x="611" y="279"/>
                  </a:lnTo>
                  <a:lnTo>
                    <a:pt x="582" y="279"/>
                  </a:lnTo>
                  <a:lnTo>
                    <a:pt x="555" y="277"/>
                  </a:lnTo>
                  <a:lnTo>
                    <a:pt x="498" y="272"/>
                  </a:lnTo>
                  <a:lnTo>
                    <a:pt x="443" y="265"/>
                  </a:lnTo>
                  <a:lnTo>
                    <a:pt x="416" y="264"/>
                  </a:lnTo>
                  <a:lnTo>
                    <a:pt x="387" y="262"/>
                  </a:lnTo>
                  <a:lnTo>
                    <a:pt x="387" y="262"/>
                  </a:lnTo>
                  <a:lnTo>
                    <a:pt x="310" y="262"/>
                  </a:lnTo>
                  <a:lnTo>
                    <a:pt x="271" y="261"/>
                  </a:lnTo>
                  <a:lnTo>
                    <a:pt x="233" y="260"/>
                  </a:lnTo>
                  <a:lnTo>
                    <a:pt x="233" y="260"/>
                  </a:lnTo>
                  <a:lnTo>
                    <a:pt x="198" y="257"/>
                  </a:lnTo>
                  <a:lnTo>
                    <a:pt x="164" y="255"/>
                  </a:lnTo>
                  <a:lnTo>
                    <a:pt x="94" y="247"/>
                  </a:lnTo>
                  <a:lnTo>
                    <a:pt x="94" y="247"/>
                  </a:lnTo>
                  <a:lnTo>
                    <a:pt x="90" y="243"/>
                  </a:lnTo>
                  <a:lnTo>
                    <a:pt x="85" y="240"/>
                  </a:lnTo>
                  <a:lnTo>
                    <a:pt x="85" y="240"/>
                  </a:lnTo>
                  <a:lnTo>
                    <a:pt x="80" y="238"/>
                  </a:lnTo>
                  <a:lnTo>
                    <a:pt x="73" y="234"/>
                  </a:lnTo>
                  <a:lnTo>
                    <a:pt x="69" y="228"/>
                  </a:lnTo>
                  <a:lnTo>
                    <a:pt x="64" y="222"/>
                  </a:lnTo>
                  <a:lnTo>
                    <a:pt x="58" y="209"/>
                  </a:lnTo>
                  <a:lnTo>
                    <a:pt x="52" y="194"/>
                  </a:lnTo>
                  <a:lnTo>
                    <a:pt x="48" y="179"/>
                  </a:lnTo>
                  <a:lnTo>
                    <a:pt x="47" y="164"/>
                  </a:lnTo>
                  <a:lnTo>
                    <a:pt x="46" y="150"/>
                  </a:lnTo>
                  <a:lnTo>
                    <a:pt x="44" y="137"/>
                  </a:lnTo>
                  <a:lnTo>
                    <a:pt x="44" y="137"/>
                  </a:lnTo>
                  <a:lnTo>
                    <a:pt x="46" y="106"/>
                  </a:lnTo>
                  <a:lnTo>
                    <a:pt x="47" y="90"/>
                  </a:lnTo>
                  <a:lnTo>
                    <a:pt x="51" y="77"/>
                  </a:lnTo>
                  <a:lnTo>
                    <a:pt x="54" y="70"/>
                  </a:lnTo>
                  <a:lnTo>
                    <a:pt x="56" y="64"/>
                  </a:lnTo>
                  <a:lnTo>
                    <a:pt x="60" y="60"/>
                  </a:lnTo>
                  <a:lnTo>
                    <a:pt x="65" y="55"/>
                  </a:lnTo>
                  <a:lnTo>
                    <a:pt x="71" y="51"/>
                  </a:lnTo>
                  <a:lnTo>
                    <a:pt x="78" y="48"/>
                  </a:lnTo>
                  <a:lnTo>
                    <a:pt x="85" y="47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161" y="47"/>
                  </a:lnTo>
                  <a:lnTo>
                    <a:pt x="226" y="48"/>
                  </a:lnTo>
                  <a:lnTo>
                    <a:pt x="293" y="51"/>
                  </a:lnTo>
                  <a:lnTo>
                    <a:pt x="360" y="52"/>
                  </a:lnTo>
                  <a:lnTo>
                    <a:pt x="360" y="52"/>
                  </a:lnTo>
                  <a:lnTo>
                    <a:pt x="364" y="51"/>
                  </a:lnTo>
                  <a:lnTo>
                    <a:pt x="369" y="49"/>
                  </a:lnTo>
                  <a:lnTo>
                    <a:pt x="373" y="47"/>
                  </a:lnTo>
                  <a:lnTo>
                    <a:pt x="375" y="44"/>
                  </a:lnTo>
                  <a:lnTo>
                    <a:pt x="378" y="40"/>
                  </a:lnTo>
                  <a:lnTo>
                    <a:pt x="379" y="36"/>
                  </a:lnTo>
                  <a:lnTo>
                    <a:pt x="381" y="28"/>
                  </a:lnTo>
                  <a:lnTo>
                    <a:pt x="379" y="21"/>
                  </a:lnTo>
                  <a:lnTo>
                    <a:pt x="378" y="17"/>
                  </a:lnTo>
                  <a:lnTo>
                    <a:pt x="375" y="13"/>
                  </a:lnTo>
                  <a:lnTo>
                    <a:pt x="373" y="10"/>
                  </a:lnTo>
                  <a:lnTo>
                    <a:pt x="369" y="7"/>
                  </a:lnTo>
                  <a:lnTo>
                    <a:pt x="364" y="6"/>
                  </a:lnTo>
                  <a:lnTo>
                    <a:pt x="360" y="6"/>
                  </a:lnTo>
                  <a:lnTo>
                    <a:pt x="360" y="6"/>
                  </a:lnTo>
                  <a:lnTo>
                    <a:pt x="294" y="5"/>
                  </a:lnTo>
                  <a:lnTo>
                    <a:pt x="229" y="4"/>
                  </a:lnTo>
                  <a:lnTo>
                    <a:pt x="164" y="1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1" y="1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67" y="4"/>
                  </a:lnTo>
                  <a:lnTo>
                    <a:pt x="56" y="6"/>
                  </a:lnTo>
                  <a:lnTo>
                    <a:pt x="48" y="10"/>
                  </a:lnTo>
                  <a:lnTo>
                    <a:pt x="41" y="15"/>
                  </a:lnTo>
                  <a:lnTo>
                    <a:pt x="34" y="21"/>
                  </a:lnTo>
                  <a:lnTo>
                    <a:pt x="27" y="27"/>
                  </a:lnTo>
                  <a:lnTo>
                    <a:pt x="22" y="34"/>
                  </a:lnTo>
                  <a:lnTo>
                    <a:pt x="18" y="41"/>
                  </a:lnTo>
                  <a:lnTo>
                    <a:pt x="14" y="49"/>
                  </a:lnTo>
                  <a:lnTo>
                    <a:pt x="10" y="58"/>
                  </a:lnTo>
                  <a:lnTo>
                    <a:pt x="5" y="77"/>
                  </a:lnTo>
                  <a:lnTo>
                    <a:pt x="1" y="98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42"/>
                  </a:lnTo>
                  <a:lnTo>
                    <a:pt x="1" y="166"/>
                  </a:lnTo>
                  <a:lnTo>
                    <a:pt x="4" y="189"/>
                  </a:lnTo>
                  <a:lnTo>
                    <a:pt x="10" y="213"/>
                  </a:lnTo>
                  <a:lnTo>
                    <a:pt x="16" y="223"/>
                  </a:lnTo>
                  <a:lnTo>
                    <a:pt x="20" y="234"/>
                  </a:lnTo>
                  <a:lnTo>
                    <a:pt x="26" y="244"/>
                  </a:lnTo>
                  <a:lnTo>
                    <a:pt x="33" y="253"/>
                  </a:lnTo>
                  <a:lnTo>
                    <a:pt x="41" y="262"/>
                  </a:lnTo>
                  <a:lnTo>
                    <a:pt x="48" y="270"/>
                  </a:lnTo>
                  <a:lnTo>
                    <a:pt x="59" y="277"/>
                  </a:lnTo>
                  <a:lnTo>
                    <a:pt x="69" y="282"/>
                  </a:lnTo>
                  <a:lnTo>
                    <a:pt x="69" y="282"/>
                  </a:lnTo>
                  <a:lnTo>
                    <a:pt x="72" y="286"/>
                  </a:lnTo>
                  <a:lnTo>
                    <a:pt x="76" y="289"/>
                  </a:lnTo>
                  <a:lnTo>
                    <a:pt x="80" y="290"/>
                  </a:lnTo>
                  <a:lnTo>
                    <a:pt x="85" y="291"/>
                  </a:lnTo>
                  <a:lnTo>
                    <a:pt x="85" y="291"/>
                  </a:lnTo>
                  <a:lnTo>
                    <a:pt x="156" y="298"/>
                  </a:lnTo>
                  <a:lnTo>
                    <a:pt x="226" y="303"/>
                  </a:lnTo>
                  <a:lnTo>
                    <a:pt x="297" y="307"/>
                  </a:lnTo>
                  <a:lnTo>
                    <a:pt x="368" y="308"/>
                  </a:lnTo>
                  <a:lnTo>
                    <a:pt x="368" y="308"/>
                  </a:lnTo>
                  <a:lnTo>
                    <a:pt x="398" y="308"/>
                  </a:lnTo>
                  <a:lnTo>
                    <a:pt x="428" y="311"/>
                  </a:lnTo>
                  <a:lnTo>
                    <a:pt x="489" y="316"/>
                  </a:lnTo>
                  <a:lnTo>
                    <a:pt x="549" y="323"/>
                  </a:lnTo>
                  <a:lnTo>
                    <a:pt x="579" y="324"/>
                  </a:lnTo>
                  <a:lnTo>
                    <a:pt x="611" y="325"/>
                  </a:lnTo>
                  <a:lnTo>
                    <a:pt x="611" y="325"/>
                  </a:lnTo>
                  <a:lnTo>
                    <a:pt x="616" y="325"/>
                  </a:lnTo>
                  <a:lnTo>
                    <a:pt x="620" y="324"/>
                  </a:lnTo>
                  <a:lnTo>
                    <a:pt x="624" y="321"/>
                  </a:lnTo>
                  <a:lnTo>
                    <a:pt x="627" y="319"/>
                  </a:lnTo>
                  <a:lnTo>
                    <a:pt x="629" y="315"/>
                  </a:lnTo>
                  <a:lnTo>
                    <a:pt x="630" y="311"/>
                  </a:lnTo>
                  <a:lnTo>
                    <a:pt x="632" y="303"/>
                  </a:lnTo>
                  <a:lnTo>
                    <a:pt x="630" y="294"/>
                  </a:lnTo>
                  <a:lnTo>
                    <a:pt x="629" y="290"/>
                  </a:lnTo>
                  <a:lnTo>
                    <a:pt x="627" y="287"/>
                  </a:lnTo>
                  <a:lnTo>
                    <a:pt x="624" y="283"/>
                  </a:lnTo>
                  <a:lnTo>
                    <a:pt x="620" y="282"/>
                  </a:lnTo>
                  <a:lnTo>
                    <a:pt x="616" y="279"/>
                  </a:lnTo>
                  <a:lnTo>
                    <a:pt x="611" y="279"/>
                  </a:lnTo>
                  <a:lnTo>
                    <a:pt x="611" y="2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0" name="Freeform 122"/>
            <p:cNvSpPr/>
            <p:nvPr/>
          </p:nvSpPr>
          <p:spPr bwMode="auto">
            <a:xfrm>
              <a:off x="5303838" y="4565650"/>
              <a:ext cx="220663" cy="109538"/>
            </a:xfrm>
            <a:custGeom>
              <a:avLst/>
              <a:gdLst/>
              <a:ahLst/>
              <a:cxnLst>
                <a:cxn ang="0">
                  <a:pos x="94" y="48"/>
                </a:cxn>
                <a:cxn ang="0">
                  <a:pos x="143" y="50"/>
                </a:cxn>
                <a:cxn ang="0">
                  <a:pos x="215" y="53"/>
                </a:cxn>
                <a:cxn ang="0">
                  <a:pos x="287" y="59"/>
                </a:cxn>
                <a:cxn ang="0">
                  <a:pos x="442" y="71"/>
                </a:cxn>
                <a:cxn ang="0">
                  <a:pos x="535" y="67"/>
                </a:cxn>
                <a:cxn ang="0">
                  <a:pos x="544" y="65"/>
                </a:cxn>
                <a:cxn ang="0">
                  <a:pos x="555" y="51"/>
                </a:cxn>
                <a:cxn ang="0">
                  <a:pos x="553" y="31"/>
                </a:cxn>
                <a:cxn ang="0">
                  <a:pos x="544" y="23"/>
                </a:cxn>
                <a:cxn ang="0">
                  <a:pos x="535" y="21"/>
                </a:cxn>
                <a:cxn ang="0">
                  <a:pos x="410" y="23"/>
                </a:cxn>
                <a:cxn ang="0">
                  <a:pos x="243" y="10"/>
                </a:cxn>
                <a:cxn ang="0">
                  <a:pos x="164" y="3"/>
                </a:cxn>
                <a:cxn ang="0">
                  <a:pos x="84" y="0"/>
                </a:cxn>
                <a:cxn ang="0">
                  <a:pos x="46" y="7"/>
                </a:cxn>
                <a:cxn ang="0">
                  <a:pos x="28" y="17"/>
                </a:cxn>
                <a:cxn ang="0">
                  <a:pos x="11" y="44"/>
                </a:cxn>
                <a:cxn ang="0">
                  <a:pos x="4" y="83"/>
                </a:cxn>
                <a:cxn ang="0">
                  <a:pos x="3" y="123"/>
                </a:cxn>
                <a:cxn ang="0">
                  <a:pos x="1" y="181"/>
                </a:cxn>
                <a:cxn ang="0">
                  <a:pos x="9" y="207"/>
                </a:cxn>
                <a:cxn ang="0">
                  <a:pos x="25" y="229"/>
                </a:cxn>
                <a:cxn ang="0">
                  <a:pos x="59" y="254"/>
                </a:cxn>
                <a:cxn ang="0">
                  <a:pos x="109" y="269"/>
                </a:cxn>
                <a:cxn ang="0">
                  <a:pos x="175" y="274"/>
                </a:cxn>
                <a:cxn ang="0">
                  <a:pos x="325" y="275"/>
                </a:cxn>
                <a:cxn ang="0">
                  <a:pos x="523" y="272"/>
                </a:cxn>
                <a:cxn ang="0">
                  <a:pos x="536" y="269"/>
                </a:cxn>
                <a:cxn ang="0">
                  <a:pos x="544" y="258"/>
                </a:cxn>
                <a:cxn ang="0">
                  <a:pos x="543" y="238"/>
                </a:cxn>
                <a:cxn ang="0">
                  <a:pos x="532" y="229"/>
                </a:cxn>
                <a:cxn ang="0">
                  <a:pos x="523" y="227"/>
                </a:cxn>
                <a:cxn ang="0">
                  <a:pos x="296" y="229"/>
                </a:cxn>
                <a:cxn ang="0">
                  <a:pos x="221" y="224"/>
                </a:cxn>
                <a:cxn ang="0">
                  <a:pos x="131" y="223"/>
                </a:cxn>
                <a:cxn ang="0">
                  <a:pos x="101" y="220"/>
                </a:cxn>
                <a:cxn ang="0">
                  <a:pos x="72" y="208"/>
                </a:cxn>
                <a:cxn ang="0">
                  <a:pos x="55" y="189"/>
                </a:cxn>
                <a:cxn ang="0">
                  <a:pos x="47" y="152"/>
                </a:cxn>
                <a:cxn ang="0">
                  <a:pos x="50" y="96"/>
                </a:cxn>
                <a:cxn ang="0">
                  <a:pos x="50" y="79"/>
                </a:cxn>
                <a:cxn ang="0">
                  <a:pos x="54" y="58"/>
                </a:cxn>
                <a:cxn ang="0">
                  <a:pos x="79" y="48"/>
                </a:cxn>
              </a:cxnLst>
              <a:rect l="0" t="0" r="r" b="b"/>
              <a:pathLst>
                <a:path w="557" h="275">
                  <a:moveTo>
                    <a:pt x="79" y="48"/>
                  </a:moveTo>
                  <a:lnTo>
                    <a:pt x="79" y="48"/>
                  </a:lnTo>
                  <a:lnTo>
                    <a:pt x="94" y="48"/>
                  </a:lnTo>
                  <a:lnTo>
                    <a:pt x="110" y="49"/>
                  </a:lnTo>
                  <a:lnTo>
                    <a:pt x="127" y="50"/>
                  </a:lnTo>
                  <a:lnTo>
                    <a:pt x="143" y="50"/>
                  </a:lnTo>
                  <a:lnTo>
                    <a:pt x="143" y="50"/>
                  </a:lnTo>
                  <a:lnTo>
                    <a:pt x="178" y="51"/>
                  </a:lnTo>
                  <a:lnTo>
                    <a:pt x="215" y="53"/>
                  </a:lnTo>
                  <a:lnTo>
                    <a:pt x="250" y="55"/>
                  </a:lnTo>
                  <a:lnTo>
                    <a:pt x="287" y="59"/>
                  </a:lnTo>
                  <a:lnTo>
                    <a:pt x="287" y="59"/>
                  </a:lnTo>
                  <a:lnTo>
                    <a:pt x="348" y="65"/>
                  </a:lnTo>
                  <a:lnTo>
                    <a:pt x="411" y="70"/>
                  </a:lnTo>
                  <a:lnTo>
                    <a:pt x="442" y="71"/>
                  </a:lnTo>
                  <a:lnTo>
                    <a:pt x="472" y="71"/>
                  </a:lnTo>
                  <a:lnTo>
                    <a:pt x="504" y="70"/>
                  </a:lnTo>
                  <a:lnTo>
                    <a:pt x="535" y="67"/>
                  </a:lnTo>
                  <a:lnTo>
                    <a:pt x="535" y="67"/>
                  </a:lnTo>
                  <a:lnTo>
                    <a:pt x="540" y="66"/>
                  </a:lnTo>
                  <a:lnTo>
                    <a:pt x="544" y="65"/>
                  </a:lnTo>
                  <a:lnTo>
                    <a:pt x="548" y="62"/>
                  </a:lnTo>
                  <a:lnTo>
                    <a:pt x="551" y="59"/>
                  </a:lnTo>
                  <a:lnTo>
                    <a:pt x="555" y="51"/>
                  </a:lnTo>
                  <a:lnTo>
                    <a:pt x="557" y="42"/>
                  </a:lnTo>
                  <a:lnTo>
                    <a:pt x="556" y="34"/>
                  </a:lnTo>
                  <a:lnTo>
                    <a:pt x="553" y="31"/>
                  </a:lnTo>
                  <a:lnTo>
                    <a:pt x="551" y="28"/>
                  </a:lnTo>
                  <a:lnTo>
                    <a:pt x="548" y="25"/>
                  </a:lnTo>
                  <a:lnTo>
                    <a:pt x="544" y="23"/>
                  </a:lnTo>
                  <a:lnTo>
                    <a:pt x="540" y="21"/>
                  </a:lnTo>
                  <a:lnTo>
                    <a:pt x="535" y="21"/>
                  </a:lnTo>
                  <a:lnTo>
                    <a:pt x="535" y="21"/>
                  </a:lnTo>
                  <a:lnTo>
                    <a:pt x="493" y="24"/>
                  </a:lnTo>
                  <a:lnTo>
                    <a:pt x="451" y="24"/>
                  </a:lnTo>
                  <a:lnTo>
                    <a:pt x="410" y="23"/>
                  </a:lnTo>
                  <a:lnTo>
                    <a:pt x="368" y="20"/>
                  </a:lnTo>
                  <a:lnTo>
                    <a:pt x="285" y="12"/>
                  </a:lnTo>
                  <a:lnTo>
                    <a:pt x="243" y="10"/>
                  </a:lnTo>
                  <a:lnTo>
                    <a:pt x="202" y="6"/>
                  </a:lnTo>
                  <a:lnTo>
                    <a:pt x="202" y="6"/>
                  </a:lnTo>
                  <a:lnTo>
                    <a:pt x="164" y="3"/>
                  </a:lnTo>
                  <a:lnTo>
                    <a:pt x="123" y="0"/>
                  </a:lnTo>
                  <a:lnTo>
                    <a:pt x="103" y="0"/>
                  </a:lnTo>
                  <a:lnTo>
                    <a:pt x="84" y="0"/>
                  </a:lnTo>
                  <a:lnTo>
                    <a:pt x="64" y="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39" y="10"/>
                  </a:lnTo>
                  <a:lnTo>
                    <a:pt x="33" y="14"/>
                  </a:lnTo>
                  <a:lnTo>
                    <a:pt x="28" y="17"/>
                  </a:lnTo>
                  <a:lnTo>
                    <a:pt x="24" y="21"/>
                  </a:lnTo>
                  <a:lnTo>
                    <a:pt x="16" y="32"/>
                  </a:lnTo>
                  <a:lnTo>
                    <a:pt x="11" y="44"/>
                  </a:lnTo>
                  <a:lnTo>
                    <a:pt x="7" y="55"/>
                  </a:lnTo>
                  <a:lnTo>
                    <a:pt x="5" y="70"/>
                  </a:lnTo>
                  <a:lnTo>
                    <a:pt x="4" y="83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3" y="123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1" y="181"/>
                  </a:lnTo>
                  <a:lnTo>
                    <a:pt x="5" y="194"/>
                  </a:lnTo>
                  <a:lnTo>
                    <a:pt x="9" y="207"/>
                  </a:lnTo>
                  <a:lnTo>
                    <a:pt x="9" y="207"/>
                  </a:lnTo>
                  <a:lnTo>
                    <a:pt x="14" y="216"/>
                  </a:lnTo>
                  <a:lnTo>
                    <a:pt x="20" y="223"/>
                  </a:lnTo>
                  <a:lnTo>
                    <a:pt x="25" y="229"/>
                  </a:lnTo>
                  <a:lnTo>
                    <a:pt x="31" y="236"/>
                  </a:lnTo>
                  <a:lnTo>
                    <a:pt x="45" y="246"/>
                  </a:lnTo>
                  <a:lnTo>
                    <a:pt x="59" y="254"/>
                  </a:lnTo>
                  <a:lnTo>
                    <a:pt x="75" y="261"/>
                  </a:lnTo>
                  <a:lnTo>
                    <a:pt x="92" y="265"/>
                  </a:lnTo>
                  <a:lnTo>
                    <a:pt x="109" y="269"/>
                  </a:lnTo>
                  <a:lnTo>
                    <a:pt x="127" y="270"/>
                  </a:lnTo>
                  <a:lnTo>
                    <a:pt x="127" y="270"/>
                  </a:lnTo>
                  <a:lnTo>
                    <a:pt x="175" y="274"/>
                  </a:lnTo>
                  <a:lnTo>
                    <a:pt x="225" y="275"/>
                  </a:lnTo>
                  <a:lnTo>
                    <a:pt x="275" y="275"/>
                  </a:lnTo>
                  <a:lnTo>
                    <a:pt x="325" y="275"/>
                  </a:lnTo>
                  <a:lnTo>
                    <a:pt x="424" y="274"/>
                  </a:lnTo>
                  <a:lnTo>
                    <a:pt x="523" y="272"/>
                  </a:lnTo>
                  <a:lnTo>
                    <a:pt x="523" y="272"/>
                  </a:lnTo>
                  <a:lnTo>
                    <a:pt x="529" y="272"/>
                  </a:lnTo>
                  <a:lnTo>
                    <a:pt x="532" y="271"/>
                  </a:lnTo>
                  <a:lnTo>
                    <a:pt x="536" y="269"/>
                  </a:lnTo>
                  <a:lnTo>
                    <a:pt x="540" y="266"/>
                  </a:lnTo>
                  <a:lnTo>
                    <a:pt x="543" y="262"/>
                  </a:lnTo>
                  <a:lnTo>
                    <a:pt x="544" y="258"/>
                  </a:lnTo>
                  <a:lnTo>
                    <a:pt x="546" y="250"/>
                  </a:lnTo>
                  <a:lnTo>
                    <a:pt x="544" y="241"/>
                  </a:lnTo>
                  <a:lnTo>
                    <a:pt x="543" y="238"/>
                  </a:lnTo>
                  <a:lnTo>
                    <a:pt x="540" y="235"/>
                  </a:lnTo>
                  <a:lnTo>
                    <a:pt x="536" y="232"/>
                  </a:lnTo>
                  <a:lnTo>
                    <a:pt x="532" y="229"/>
                  </a:lnTo>
                  <a:lnTo>
                    <a:pt x="529" y="228"/>
                  </a:lnTo>
                  <a:lnTo>
                    <a:pt x="523" y="227"/>
                  </a:lnTo>
                  <a:lnTo>
                    <a:pt x="523" y="227"/>
                  </a:lnTo>
                  <a:lnTo>
                    <a:pt x="447" y="228"/>
                  </a:lnTo>
                  <a:lnTo>
                    <a:pt x="372" y="229"/>
                  </a:lnTo>
                  <a:lnTo>
                    <a:pt x="296" y="229"/>
                  </a:lnTo>
                  <a:lnTo>
                    <a:pt x="258" y="227"/>
                  </a:lnTo>
                  <a:lnTo>
                    <a:pt x="221" y="224"/>
                  </a:lnTo>
                  <a:lnTo>
                    <a:pt x="221" y="224"/>
                  </a:lnTo>
                  <a:lnTo>
                    <a:pt x="191" y="223"/>
                  </a:lnTo>
                  <a:lnTo>
                    <a:pt x="161" y="224"/>
                  </a:lnTo>
                  <a:lnTo>
                    <a:pt x="131" y="223"/>
                  </a:lnTo>
                  <a:lnTo>
                    <a:pt x="115" y="223"/>
                  </a:lnTo>
                  <a:lnTo>
                    <a:pt x="101" y="220"/>
                  </a:lnTo>
                  <a:lnTo>
                    <a:pt x="101" y="220"/>
                  </a:lnTo>
                  <a:lnTo>
                    <a:pt x="89" y="218"/>
                  </a:lnTo>
                  <a:lnTo>
                    <a:pt x="80" y="214"/>
                  </a:lnTo>
                  <a:lnTo>
                    <a:pt x="72" y="208"/>
                  </a:lnTo>
                  <a:lnTo>
                    <a:pt x="66" y="203"/>
                  </a:lnTo>
                  <a:lnTo>
                    <a:pt x="60" y="195"/>
                  </a:lnTo>
                  <a:lnTo>
                    <a:pt x="55" y="189"/>
                  </a:lnTo>
                  <a:lnTo>
                    <a:pt x="52" y="180"/>
                  </a:lnTo>
                  <a:lnTo>
                    <a:pt x="50" y="172"/>
                  </a:lnTo>
                  <a:lnTo>
                    <a:pt x="47" y="152"/>
                  </a:lnTo>
                  <a:lnTo>
                    <a:pt x="46" y="133"/>
                  </a:lnTo>
                  <a:lnTo>
                    <a:pt x="47" y="114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0" y="88"/>
                  </a:lnTo>
                  <a:lnTo>
                    <a:pt x="50" y="79"/>
                  </a:lnTo>
                  <a:lnTo>
                    <a:pt x="50" y="71"/>
                  </a:lnTo>
                  <a:lnTo>
                    <a:pt x="51" y="65"/>
                  </a:lnTo>
                  <a:lnTo>
                    <a:pt x="54" y="58"/>
                  </a:lnTo>
                  <a:lnTo>
                    <a:pt x="59" y="53"/>
                  </a:lnTo>
                  <a:lnTo>
                    <a:pt x="67" y="49"/>
                  </a:lnTo>
                  <a:lnTo>
                    <a:pt x="79" y="48"/>
                  </a:lnTo>
                  <a:lnTo>
                    <a:pt x="79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1" name="Freeform 123"/>
            <p:cNvSpPr/>
            <p:nvPr/>
          </p:nvSpPr>
          <p:spPr bwMode="auto">
            <a:xfrm>
              <a:off x="5699126" y="4387850"/>
              <a:ext cx="244475" cy="128588"/>
            </a:xfrm>
            <a:custGeom>
              <a:avLst/>
              <a:gdLst/>
              <a:ahLst/>
              <a:cxnLst>
                <a:cxn ang="0">
                  <a:pos x="612" y="98"/>
                </a:cxn>
                <a:cxn ang="0">
                  <a:pos x="601" y="49"/>
                </a:cxn>
                <a:cxn ang="0">
                  <a:pos x="586" y="27"/>
                </a:cxn>
                <a:cxn ang="0">
                  <a:pos x="567" y="10"/>
                </a:cxn>
                <a:cxn ang="0">
                  <a:pos x="538" y="1"/>
                </a:cxn>
                <a:cxn ang="0">
                  <a:pos x="530" y="0"/>
                </a:cxn>
                <a:cxn ang="0">
                  <a:pos x="523" y="0"/>
                </a:cxn>
                <a:cxn ang="0">
                  <a:pos x="521" y="0"/>
                </a:cxn>
                <a:cxn ang="0">
                  <a:pos x="516" y="0"/>
                </a:cxn>
                <a:cxn ang="0">
                  <a:pos x="386" y="4"/>
                </a:cxn>
                <a:cxn ang="0">
                  <a:pos x="255" y="6"/>
                </a:cxn>
                <a:cxn ang="0">
                  <a:pos x="242" y="10"/>
                </a:cxn>
                <a:cxn ang="0">
                  <a:pos x="234" y="21"/>
                </a:cxn>
                <a:cxn ang="0">
                  <a:pos x="237" y="40"/>
                </a:cxn>
                <a:cxn ang="0">
                  <a:pos x="246" y="49"/>
                </a:cxn>
                <a:cxn ang="0">
                  <a:pos x="255" y="52"/>
                </a:cxn>
                <a:cxn ang="0">
                  <a:pos x="454" y="47"/>
                </a:cxn>
                <a:cxn ang="0">
                  <a:pos x="529" y="47"/>
                </a:cxn>
                <a:cxn ang="0">
                  <a:pos x="550" y="55"/>
                </a:cxn>
                <a:cxn ang="0">
                  <a:pos x="561" y="70"/>
                </a:cxn>
                <a:cxn ang="0">
                  <a:pos x="569" y="106"/>
                </a:cxn>
                <a:cxn ang="0">
                  <a:pos x="569" y="150"/>
                </a:cxn>
                <a:cxn ang="0">
                  <a:pos x="563" y="194"/>
                </a:cxn>
                <a:cxn ang="0">
                  <a:pos x="546" y="228"/>
                </a:cxn>
                <a:cxn ang="0">
                  <a:pos x="529" y="240"/>
                </a:cxn>
                <a:cxn ang="0">
                  <a:pos x="521" y="247"/>
                </a:cxn>
                <a:cxn ang="0">
                  <a:pos x="417" y="257"/>
                </a:cxn>
                <a:cxn ang="0">
                  <a:pos x="343" y="261"/>
                </a:cxn>
                <a:cxn ang="0">
                  <a:pos x="226" y="262"/>
                </a:cxn>
                <a:cxn ang="0">
                  <a:pos x="115" y="272"/>
                </a:cxn>
                <a:cxn ang="0">
                  <a:pos x="4" y="279"/>
                </a:cxn>
                <a:cxn ang="0">
                  <a:pos x="3" y="279"/>
                </a:cxn>
                <a:cxn ang="0">
                  <a:pos x="4" y="325"/>
                </a:cxn>
                <a:cxn ang="0">
                  <a:pos x="66" y="323"/>
                </a:cxn>
                <a:cxn ang="0">
                  <a:pos x="216" y="308"/>
                </a:cxn>
                <a:cxn ang="0">
                  <a:pos x="318" y="307"/>
                </a:cxn>
                <a:cxn ang="0">
                  <a:pos x="530" y="291"/>
                </a:cxn>
                <a:cxn ang="0">
                  <a:pos x="539" y="289"/>
                </a:cxn>
                <a:cxn ang="0">
                  <a:pos x="546" y="282"/>
                </a:cxn>
                <a:cxn ang="0">
                  <a:pos x="574" y="262"/>
                </a:cxn>
                <a:cxn ang="0">
                  <a:pos x="594" y="234"/>
                </a:cxn>
                <a:cxn ang="0">
                  <a:pos x="610" y="189"/>
                </a:cxn>
                <a:cxn ang="0">
                  <a:pos x="615" y="120"/>
                </a:cxn>
              </a:cxnLst>
              <a:rect l="0" t="0" r="r" b="b"/>
              <a:pathLst>
                <a:path w="615" h="325">
                  <a:moveTo>
                    <a:pt x="615" y="120"/>
                  </a:moveTo>
                  <a:lnTo>
                    <a:pt x="615" y="120"/>
                  </a:lnTo>
                  <a:lnTo>
                    <a:pt x="612" y="98"/>
                  </a:lnTo>
                  <a:lnTo>
                    <a:pt x="610" y="77"/>
                  </a:lnTo>
                  <a:lnTo>
                    <a:pt x="605" y="58"/>
                  </a:lnTo>
                  <a:lnTo>
                    <a:pt x="601" y="49"/>
                  </a:lnTo>
                  <a:lnTo>
                    <a:pt x="597" y="41"/>
                  </a:lnTo>
                  <a:lnTo>
                    <a:pt x="591" y="34"/>
                  </a:lnTo>
                  <a:lnTo>
                    <a:pt x="586" y="27"/>
                  </a:lnTo>
                  <a:lnTo>
                    <a:pt x="581" y="21"/>
                  </a:lnTo>
                  <a:lnTo>
                    <a:pt x="574" y="15"/>
                  </a:lnTo>
                  <a:lnTo>
                    <a:pt x="567" y="10"/>
                  </a:lnTo>
                  <a:lnTo>
                    <a:pt x="557" y="6"/>
                  </a:lnTo>
                  <a:lnTo>
                    <a:pt x="548" y="4"/>
                  </a:lnTo>
                  <a:lnTo>
                    <a:pt x="538" y="1"/>
                  </a:lnTo>
                  <a:lnTo>
                    <a:pt x="538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1" y="0"/>
                  </a:lnTo>
                  <a:lnTo>
                    <a:pt x="521" y="0"/>
                  </a:lnTo>
                  <a:lnTo>
                    <a:pt x="518" y="0"/>
                  </a:lnTo>
                  <a:lnTo>
                    <a:pt x="518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451" y="1"/>
                  </a:lnTo>
                  <a:lnTo>
                    <a:pt x="386" y="4"/>
                  </a:lnTo>
                  <a:lnTo>
                    <a:pt x="321" y="5"/>
                  </a:lnTo>
                  <a:lnTo>
                    <a:pt x="255" y="6"/>
                  </a:lnTo>
                  <a:lnTo>
                    <a:pt x="255" y="6"/>
                  </a:lnTo>
                  <a:lnTo>
                    <a:pt x="250" y="6"/>
                  </a:lnTo>
                  <a:lnTo>
                    <a:pt x="246" y="7"/>
                  </a:lnTo>
                  <a:lnTo>
                    <a:pt x="242" y="10"/>
                  </a:lnTo>
                  <a:lnTo>
                    <a:pt x="238" y="13"/>
                  </a:lnTo>
                  <a:lnTo>
                    <a:pt x="237" y="17"/>
                  </a:lnTo>
                  <a:lnTo>
                    <a:pt x="234" y="21"/>
                  </a:lnTo>
                  <a:lnTo>
                    <a:pt x="233" y="28"/>
                  </a:lnTo>
                  <a:lnTo>
                    <a:pt x="234" y="36"/>
                  </a:lnTo>
                  <a:lnTo>
                    <a:pt x="237" y="40"/>
                  </a:lnTo>
                  <a:lnTo>
                    <a:pt x="238" y="44"/>
                  </a:lnTo>
                  <a:lnTo>
                    <a:pt x="242" y="47"/>
                  </a:lnTo>
                  <a:lnTo>
                    <a:pt x="246" y="49"/>
                  </a:lnTo>
                  <a:lnTo>
                    <a:pt x="250" y="51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322" y="51"/>
                  </a:lnTo>
                  <a:lnTo>
                    <a:pt x="387" y="48"/>
                  </a:lnTo>
                  <a:lnTo>
                    <a:pt x="454" y="47"/>
                  </a:lnTo>
                  <a:lnTo>
                    <a:pt x="519" y="45"/>
                  </a:lnTo>
                  <a:lnTo>
                    <a:pt x="519" y="45"/>
                  </a:lnTo>
                  <a:lnTo>
                    <a:pt x="529" y="47"/>
                  </a:lnTo>
                  <a:lnTo>
                    <a:pt x="536" y="48"/>
                  </a:lnTo>
                  <a:lnTo>
                    <a:pt x="543" y="51"/>
                  </a:lnTo>
                  <a:lnTo>
                    <a:pt x="550" y="55"/>
                  </a:lnTo>
                  <a:lnTo>
                    <a:pt x="553" y="60"/>
                  </a:lnTo>
                  <a:lnTo>
                    <a:pt x="557" y="64"/>
                  </a:lnTo>
                  <a:lnTo>
                    <a:pt x="561" y="70"/>
                  </a:lnTo>
                  <a:lnTo>
                    <a:pt x="564" y="77"/>
                  </a:lnTo>
                  <a:lnTo>
                    <a:pt x="567" y="90"/>
                  </a:lnTo>
                  <a:lnTo>
                    <a:pt x="569" y="106"/>
                  </a:lnTo>
                  <a:lnTo>
                    <a:pt x="569" y="137"/>
                  </a:lnTo>
                  <a:lnTo>
                    <a:pt x="569" y="137"/>
                  </a:lnTo>
                  <a:lnTo>
                    <a:pt x="569" y="150"/>
                  </a:lnTo>
                  <a:lnTo>
                    <a:pt x="568" y="164"/>
                  </a:lnTo>
                  <a:lnTo>
                    <a:pt x="565" y="179"/>
                  </a:lnTo>
                  <a:lnTo>
                    <a:pt x="563" y="194"/>
                  </a:lnTo>
                  <a:lnTo>
                    <a:pt x="557" y="209"/>
                  </a:lnTo>
                  <a:lnTo>
                    <a:pt x="550" y="222"/>
                  </a:lnTo>
                  <a:lnTo>
                    <a:pt x="546" y="228"/>
                  </a:lnTo>
                  <a:lnTo>
                    <a:pt x="540" y="234"/>
                  </a:lnTo>
                  <a:lnTo>
                    <a:pt x="535" y="238"/>
                  </a:lnTo>
                  <a:lnTo>
                    <a:pt x="529" y="240"/>
                  </a:lnTo>
                  <a:lnTo>
                    <a:pt x="529" y="240"/>
                  </a:lnTo>
                  <a:lnTo>
                    <a:pt x="525" y="243"/>
                  </a:lnTo>
                  <a:lnTo>
                    <a:pt x="521" y="247"/>
                  </a:lnTo>
                  <a:lnTo>
                    <a:pt x="521" y="247"/>
                  </a:lnTo>
                  <a:lnTo>
                    <a:pt x="451" y="255"/>
                  </a:lnTo>
                  <a:lnTo>
                    <a:pt x="417" y="257"/>
                  </a:lnTo>
                  <a:lnTo>
                    <a:pt x="382" y="260"/>
                  </a:lnTo>
                  <a:lnTo>
                    <a:pt x="382" y="260"/>
                  </a:lnTo>
                  <a:lnTo>
                    <a:pt x="343" y="261"/>
                  </a:lnTo>
                  <a:lnTo>
                    <a:pt x="305" y="262"/>
                  </a:lnTo>
                  <a:lnTo>
                    <a:pt x="226" y="262"/>
                  </a:lnTo>
                  <a:lnTo>
                    <a:pt x="226" y="262"/>
                  </a:lnTo>
                  <a:lnTo>
                    <a:pt x="199" y="264"/>
                  </a:lnTo>
                  <a:lnTo>
                    <a:pt x="172" y="265"/>
                  </a:lnTo>
                  <a:lnTo>
                    <a:pt x="115" y="272"/>
                  </a:lnTo>
                  <a:lnTo>
                    <a:pt x="60" y="277"/>
                  </a:lnTo>
                  <a:lnTo>
                    <a:pt x="33" y="279"/>
                  </a:lnTo>
                  <a:lnTo>
                    <a:pt x="4" y="279"/>
                  </a:lnTo>
                  <a:lnTo>
                    <a:pt x="4" y="279"/>
                  </a:lnTo>
                  <a:lnTo>
                    <a:pt x="3" y="279"/>
                  </a:lnTo>
                  <a:lnTo>
                    <a:pt x="3" y="279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4" y="325"/>
                  </a:lnTo>
                  <a:lnTo>
                    <a:pt x="4" y="325"/>
                  </a:lnTo>
                  <a:lnTo>
                    <a:pt x="34" y="324"/>
                  </a:lnTo>
                  <a:lnTo>
                    <a:pt x="66" y="323"/>
                  </a:lnTo>
                  <a:lnTo>
                    <a:pt x="126" y="316"/>
                  </a:lnTo>
                  <a:lnTo>
                    <a:pt x="186" y="311"/>
                  </a:lnTo>
                  <a:lnTo>
                    <a:pt x="216" y="308"/>
                  </a:lnTo>
                  <a:lnTo>
                    <a:pt x="247" y="308"/>
                  </a:lnTo>
                  <a:lnTo>
                    <a:pt x="247" y="308"/>
                  </a:lnTo>
                  <a:lnTo>
                    <a:pt x="318" y="307"/>
                  </a:lnTo>
                  <a:lnTo>
                    <a:pt x="389" y="303"/>
                  </a:lnTo>
                  <a:lnTo>
                    <a:pt x="459" y="298"/>
                  </a:lnTo>
                  <a:lnTo>
                    <a:pt x="530" y="291"/>
                  </a:lnTo>
                  <a:lnTo>
                    <a:pt x="530" y="291"/>
                  </a:lnTo>
                  <a:lnTo>
                    <a:pt x="534" y="290"/>
                  </a:lnTo>
                  <a:lnTo>
                    <a:pt x="539" y="289"/>
                  </a:lnTo>
                  <a:lnTo>
                    <a:pt x="543" y="286"/>
                  </a:lnTo>
                  <a:lnTo>
                    <a:pt x="546" y="282"/>
                  </a:lnTo>
                  <a:lnTo>
                    <a:pt x="546" y="282"/>
                  </a:lnTo>
                  <a:lnTo>
                    <a:pt x="556" y="277"/>
                  </a:lnTo>
                  <a:lnTo>
                    <a:pt x="565" y="270"/>
                  </a:lnTo>
                  <a:lnTo>
                    <a:pt x="574" y="262"/>
                  </a:lnTo>
                  <a:lnTo>
                    <a:pt x="582" y="253"/>
                  </a:lnTo>
                  <a:lnTo>
                    <a:pt x="589" y="244"/>
                  </a:lnTo>
                  <a:lnTo>
                    <a:pt x="594" y="234"/>
                  </a:lnTo>
                  <a:lnTo>
                    <a:pt x="599" y="223"/>
                  </a:lnTo>
                  <a:lnTo>
                    <a:pt x="603" y="213"/>
                  </a:lnTo>
                  <a:lnTo>
                    <a:pt x="610" y="189"/>
                  </a:lnTo>
                  <a:lnTo>
                    <a:pt x="614" y="166"/>
                  </a:lnTo>
                  <a:lnTo>
                    <a:pt x="615" y="142"/>
                  </a:lnTo>
                  <a:lnTo>
                    <a:pt x="615" y="120"/>
                  </a:lnTo>
                  <a:lnTo>
                    <a:pt x="615" y="1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2" name="Freeform 124"/>
            <p:cNvSpPr/>
            <p:nvPr/>
          </p:nvSpPr>
          <p:spPr bwMode="auto">
            <a:xfrm>
              <a:off x="5697538" y="4565650"/>
              <a:ext cx="220663" cy="109538"/>
            </a:xfrm>
            <a:custGeom>
              <a:avLst/>
              <a:gdLst/>
              <a:ahLst/>
              <a:cxnLst>
                <a:cxn ang="0">
                  <a:pos x="463" y="48"/>
                </a:cxn>
                <a:cxn ang="0">
                  <a:pos x="414" y="50"/>
                </a:cxn>
                <a:cxn ang="0">
                  <a:pos x="342" y="53"/>
                </a:cxn>
                <a:cxn ang="0">
                  <a:pos x="270" y="59"/>
                </a:cxn>
                <a:cxn ang="0">
                  <a:pos x="115" y="71"/>
                </a:cxn>
                <a:cxn ang="0">
                  <a:pos x="22" y="67"/>
                </a:cxn>
                <a:cxn ang="0">
                  <a:pos x="13" y="65"/>
                </a:cxn>
                <a:cxn ang="0">
                  <a:pos x="1" y="51"/>
                </a:cxn>
                <a:cxn ang="0">
                  <a:pos x="2" y="31"/>
                </a:cxn>
                <a:cxn ang="0">
                  <a:pos x="11" y="23"/>
                </a:cxn>
                <a:cxn ang="0">
                  <a:pos x="22" y="21"/>
                </a:cxn>
                <a:cxn ang="0">
                  <a:pos x="146" y="23"/>
                </a:cxn>
                <a:cxn ang="0">
                  <a:pos x="314" y="10"/>
                </a:cxn>
                <a:cxn ang="0">
                  <a:pos x="392" y="3"/>
                </a:cxn>
                <a:cxn ang="0">
                  <a:pos x="473" y="0"/>
                </a:cxn>
                <a:cxn ang="0">
                  <a:pos x="510" y="7"/>
                </a:cxn>
                <a:cxn ang="0">
                  <a:pos x="528" y="17"/>
                </a:cxn>
                <a:cxn ang="0">
                  <a:pos x="546" y="44"/>
                </a:cxn>
                <a:cxn ang="0">
                  <a:pos x="553" y="83"/>
                </a:cxn>
                <a:cxn ang="0">
                  <a:pos x="554" y="123"/>
                </a:cxn>
                <a:cxn ang="0">
                  <a:pos x="554" y="181"/>
                </a:cxn>
                <a:cxn ang="0">
                  <a:pos x="546" y="207"/>
                </a:cxn>
                <a:cxn ang="0">
                  <a:pos x="532" y="229"/>
                </a:cxn>
                <a:cxn ang="0">
                  <a:pos x="498" y="254"/>
                </a:cxn>
                <a:cxn ang="0">
                  <a:pos x="448" y="269"/>
                </a:cxn>
                <a:cxn ang="0">
                  <a:pos x="380" y="274"/>
                </a:cxn>
                <a:cxn ang="0">
                  <a:pos x="231" y="275"/>
                </a:cxn>
                <a:cxn ang="0">
                  <a:pos x="34" y="272"/>
                </a:cxn>
                <a:cxn ang="0">
                  <a:pos x="19" y="269"/>
                </a:cxn>
                <a:cxn ang="0">
                  <a:pos x="13" y="258"/>
                </a:cxn>
                <a:cxn ang="0">
                  <a:pos x="14" y="238"/>
                </a:cxn>
                <a:cxn ang="0">
                  <a:pos x="23" y="229"/>
                </a:cxn>
                <a:cxn ang="0">
                  <a:pos x="34" y="227"/>
                </a:cxn>
                <a:cxn ang="0">
                  <a:pos x="260" y="229"/>
                </a:cxn>
                <a:cxn ang="0">
                  <a:pos x="336" y="224"/>
                </a:cxn>
                <a:cxn ang="0">
                  <a:pos x="426" y="223"/>
                </a:cxn>
                <a:cxn ang="0">
                  <a:pos x="456" y="220"/>
                </a:cxn>
                <a:cxn ang="0">
                  <a:pos x="485" y="208"/>
                </a:cxn>
                <a:cxn ang="0">
                  <a:pos x="501" y="189"/>
                </a:cxn>
                <a:cxn ang="0">
                  <a:pos x="510" y="152"/>
                </a:cxn>
                <a:cxn ang="0">
                  <a:pos x="507" y="96"/>
                </a:cxn>
                <a:cxn ang="0">
                  <a:pos x="506" y="79"/>
                </a:cxn>
                <a:cxn ang="0">
                  <a:pos x="503" y="58"/>
                </a:cxn>
                <a:cxn ang="0">
                  <a:pos x="478" y="48"/>
                </a:cxn>
              </a:cxnLst>
              <a:rect l="0" t="0" r="r" b="b"/>
              <a:pathLst>
                <a:path w="556" h="275">
                  <a:moveTo>
                    <a:pt x="478" y="48"/>
                  </a:moveTo>
                  <a:lnTo>
                    <a:pt x="478" y="48"/>
                  </a:lnTo>
                  <a:lnTo>
                    <a:pt x="463" y="48"/>
                  </a:lnTo>
                  <a:lnTo>
                    <a:pt x="447" y="49"/>
                  </a:lnTo>
                  <a:lnTo>
                    <a:pt x="430" y="50"/>
                  </a:lnTo>
                  <a:lnTo>
                    <a:pt x="414" y="50"/>
                  </a:lnTo>
                  <a:lnTo>
                    <a:pt x="414" y="50"/>
                  </a:lnTo>
                  <a:lnTo>
                    <a:pt x="378" y="51"/>
                  </a:lnTo>
                  <a:lnTo>
                    <a:pt x="342" y="53"/>
                  </a:lnTo>
                  <a:lnTo>
                    <a:pt x="306" y="55"/>
                  </a:lnTo>
                  <a:lnTo>
                    <a:pt x="270" y="59"/>
                  </a:lnTo>
                  <a:lnTo>
                    <a:pt x="270" y="59"/>
                  </a:lnTo>
                  <a:lnTo>
                    <a:pt x="208" y="65"/>
                  </a:lnTo>
                  <a:lnTo>
                    <a:pt x="146" y="70"/>
                  </a:lnTo>
                  <a:lnTo>
                    <a:pt x="115" y="71"/>
                  </a:lnTo>
                  <a:lnTo>
                    <a:pt x="83" y="71"/>
                  </a:lnTo>
                  <a:lnTo>
                    <a:pt x="53" y="70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7" y="66"/>
                  </a:lnTo>
                  <a:lnTo>
                    <a:pt x="13" y="65"/>
                  </a:lnTo>
                  <a:lnTo>
                    <a:pt x="9" y="62"/>
                  </a:lnTo>
                  <a:lnTo>
                    <a:pt x="5" y="59"/>
                  </a:lnTo>
                  <a:lnTo>
                    <a:pt x="1" y="51"/>
                  </a:lnTo>
                  <a:lnTo>
                    <a:pt x="0" y="42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5" y="28"/>
                  </a:lnTo>
                  <a:lnTo>
                    <a:pt x="9" y="25"/>
                  </a:lnTo>
                  <a:lnTo>
                    <a:pt x="11" y="23"/>
                  </a:lnTo>
                  <a:lnTo>
                    <a:pt x="17" y="21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64" y="24"/>
                  </a:lnTo>
                  <a:lnTo>
                    <a:pt x="106" y="24"/>
                  </a:lnTo>
                  <a:lnTo>
                    <a:pt x="146" y="23"/>
                  </a:lnTo>
                  <a:lnTo>
                    <a:pt x="188" y="20"/>
                  </a:lnTo>
                  <a:lnTo>
                    <a:pt x="272" y="12"/>
                  </a:lnTo>
                  <a:lnTo>
                    <a:pt x="314" y="10"/>
                  </a:lnTo>
                  <a:lnTo>
                    <a:pt x="354" y="6"/>
                  </a:lnTo>
                  <a:lnTo>
                    <a:pt x="354" y="6"/>
                  </a:lnTo>
                  <a:lnTo>
                    <a:pt x="392" y="3"/>
                  </a:lnTo>
                  <a:lnTo>
                    <a:pt x="433" y="0"/>
                  </a:lnTo>
                  <a:lnTo>
                    <a:pt x="454" y="0"/>
                  </a:lnTo>
                  <a:lnTo>
                    <a:pt x="473" y="0"/>
                  </a:lnTo>
                  <a:lnTo>
                    <a:pt x="493" y="3"/>
                  </a:lnTo>
                  <a:lnTo>
                    <a:pt x="510" y="7"/>
                  </a:lnTo>
                  <a:lnTo>
                    <a:pt x="510" y="7"/>
                  </a:lnTo>
                  <a:lnTo>
                    <a:pt x="518" y="10"/>
                  </a:lnTo>
                  <a:lnTo>
                    <a:pt x="523" y="14"/>
                  </a:lnTo>
                  <a:lnTo>
                    <a:pt x="528" y="17"/>
                  </a:lnTo>
                  <a:lnTo>
                    <a:pt x="533" y="21"/>
                  </a:lnTo>
                  <a:lnTo>
                    <a:pt x="541" y="32"/>
                  </a:lnTo>
                  <a:lnTo>
                    <a:pt x="546" y="44"/>
                  </a:lnTo>
                  <a:lnTo>
                    <a:pt x="549" y="55"/>
                  </a:lnTo>
                  <a:lnTo>
                    <a:pt x="552" y="70"/>
                  </a:lnTo>
                  <a:lnTo>
                    <a:pt x="553" y="83"/>
                  </a:lnTo>
                  <a:lnTo>
                    <a:pt x="553" y="96"/>
                  </a:lnTo>
                  <a:lnTo>
                    <a:pt x="553" y="96"/>
                  </a:lnTo>
                  <a:lnTo>
                    <a:pt x="554" y="123"/>
                  </a:lnTo>
                  <a:lnTo>
                    <a:pt x="556" y="152"/>
                  </a:lnTo>
                  <a:lnTo>
                    <a:pt x="556" y="167"/>
                  </a:lnTo>
                  <a:lnTo>
                    <a:pt x="554" y="181"/>
                  </a:lnTo>
                  <a:lnTo>
                    <a:pt x="552" y="194"/>
                  </a:lnTo>
                  <a:lnTo>
                    <a:pt x="546" y="207"/>
                  </a:lnTo>
                  <a:lnTo>
                    <a:pt x="546" y="207"/>
                  </a:lnTo>
                  <a:lnTo>
                    <a:pt x="542" y="216"/>
                  </a:lnTo>
                  <a:lnTo>
                    <a:pt x="537" y="223"/>
                  </a:lnTo>
                  <a:lnTo>
                    <a:pt x="532" y="229"/>
                  </a:lnTo>
                  <a:lnTo>
                    <a:pt x="525" y="236"/>
                  </a:lnTo>
                  <a:lnTo>
                    <a:pt x="512" y="246"/>
                  </a:lnTo>
                  <a:lnTo>
                    <a:pt x="498" y="254"/>
                  </a:lnTo>
                  <a:lnTo>
                    <a:pt x="482" y="261"/>
                  </a:lnTo>
                  <a:lnTo>
                    <a:pt x="465" y="265"/>
                  </a:lnTo>
                  <a:lnTo>
                    <a:pt x="448" y="269"/>
                  </a:lnTo>
                  <a:lnTo>
                    <a:pt x="430" y="270"/>
                  </a:lnTo>
                  <a:lnTo>
                    <a:pt x="430" y="270"/>
                  </a:lnTo>
                  <a:lnTo>
                    <a:pt x="380" y="274"/>
                  </a:lnTo>
                  <a:lnTo>
                    <a:pt x="331" y="275"/>
                  </a:lnTo>
                  <a:lnTo>
                    <a:pt x="281" y="275"/>
                  </a:lnTo>
                  <a:lnTo>
                    <a:pt x="231" y="275"/>
                  </a:lnTo>
                  <a:lnTo>
                    <a:pt x="132" y="274"/>
                  </a:lnTo>
                  <a:lnTo>
                    <a:pt x="34" y="272"/>
                  </a:lnTo>
                  <a:lnTo>
                    <a:pt x="34" y="272"/>
                  </a:lnTo>
                  <a:lnTo>
                    <a:pt x="28" y="272"/>
                  </a:lnTo>
                  <a:lnTo>
                    <a:pt x="23" y="271"/>
                  </a:lnTo>
                  <a:lnTo>
                    <a:pt x="19" y="269"/>
                  </a:lnTo>
                  <a:lnTo>
                    <a:pt x="17" y="266"/>
                  </a:lnTo>
                  <a:lnTo>
                    <a:pt x="14" y="262"/>
                  </a:lnTo>
                  <a:lnTo>
                    <a:pt x="13" y="258"/>
                  </a:lnTo>
                  <a:lnTo>
                    <a:pt x="11" y="250"/>
                  </a:lnTo>
                  <a:lnTo>
                    <a:pt x="13" y="241"/>
                  </a:lnTo>
                  <a:lnTo>
                    <a:pt x="14" y="238"/>
                  </a:lnTo>
                  <a:lnTo>
                    <a:pt x="17" y="235"/>
                  </a:lnTo>
                  <a:lnTo>
                    <a:pt x="19" y="232"/>
                  </a:lnTo>
                  <a:lnTo>
                    <a:pt x="23" y="229"/>
                  </a:lnTo>
                  <a:lnTo>
                    <a:pt x="28" y="228"/>
                  </a:lnTo>
                  <a:lnTo>
                    <a:pt x="34" y="227"/>
                  </a:lnTo>
                  <a:lnTo>
                    <a:pt x="34" y="227"/>
                  </a:lnTo>
                  <a:lnTo>
                    <a:pt x="108" y="228"/>
                  </a:lnTo>
                  <a:lnTo>
                    <a:pt x="184" y="229"/>
                  </a:lnTo>
                  <a:lnTo>
                    <a:pt x="260" y="229"/>
                  </a:lnTo>
                  <a:lnTo>
                    <a:pt x="298" y="227"/>
                  </a:lnTo>
                  <a:lnTo>
                    <a:pt x="336" y="224"/>
                  </a:lnTo>
                  <a:lnTo>
                    <a:pt x="336" y="224"/>
                  </a:lnTo>
                  <a:lnTo>
                    <a:pt x="366" y="223"/>
                  </a:lnTo>
                  <a:lnTo>
                    <a:pt x="396" y="224"/>
                  </a:lnTo>
                  <a:lnTo>
                    <a:pt x="426" y="223"/>
                  </a:lnTo>
                  <a:lnTo>
                    <a:pt x="440" y="223"/>
                  </a:lnTo>
                  <a:lnTo>
                    <a:pt x="456" y="220"/>
                  </a:lnTo>
                  <a:lnTo>
                    <a:pt x="456" y="220"/>
                  </a:lnTo>
                  <a:lnTo>
                    <a:pt x="467" y="218"/>
                  </a:lnTo>
                  <a:lnTo>
                    <a:pt x="477" y="214"/>
                  </a:lnTo>
                  <a:lnTo>
                    <a:pt x="485" y="208"/>
                  </a:lnTo>
                  <a:lnTo>
                    <a:pt x="491" y="203"/>
                  </a:lnTo>
                  <a:lnTo>
                    <a:pt x="497" y="195"/>
                  </a:lnTo>
                  <a:lnTo>
                    <a:pt x="501" y="189"/>
                  </a:lnTo>
                  <a:lnTo>
                    <a:pt x="505" y="180"/>
                  </a:lnTo>
                  <a:lnTo>
                    <a:pt x="507" y="172"/>
                  </a:lnTo>
                  <a:lnTo>
                    <a:pt x="510" y="152"/>
                  </a:lnTo>
                  <a:lnTo>
                    <a:pt x="510" y="133"/>
                  </a:lnTo>
                  <a:lnTo>
                    <a:pt x="508" y="114"/>
                  </a:lnTo>
                  <a:lnTo>
                    <a:pt x="507" y="96"/>
                  </a:lnTo>
                  <a:lnTo>
                    <a:pt x="507" y="96"/>
                  </a:lnTo>
                  <a:lnTo>
                    <a:pt x="506" y="88"/>
                  </a:lnTo>
                  <a:lnTo>
                    <a:pt x="506" y="79"/>
                  </a:lnTo>
                  <a:lnTo>
                    <a:pt x="506" y="71"/>
                  </a:lnTo>
                  <a:lnTo>
                    <a:pt x="506" y="65"/>
                  </a:lnTo>
                  <a:lnTo>
                    <a:pt x="503" y="58"/>
                  </a:lnTo>
                  <a:lnTo>
                    <a:pt x="498" y="53"/>
                  </a:lnTo>
                  <a:lnTo>
                    <a:pt x="490" y="49"/>
                  </a:lnTo>
                  <a:lnTo>
                    <a:pt x="478" y="48"/>
                  </a:lnTo>
                  <a:lnTo>
                    <a:pt x="478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3" name="Freeform 125"/>
            <p:cNvSpPr/>
            <p:nvPr/>
          </p:nvSpPr>
          <p:spPr bwMode="auto">
            <a:xfrm>
              <a:off x="5508626" y="4500563"/>
              <a:ext cx="19050" cy="90488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4"/>
                </a:cxn>
                <a:cxn ang="0">
                  <a:pos x="1" y="217"/>
                </a:cxn>
                <a:cxn ang="0">
                  <a:pos x="4" y="221"/>
                </a:cxn>
                <a:cxn ang="0">
                  <a:pos x="7" y="224"/>
                </a:cxn>
                <a:cxn ang="0">
                  <a:pos x="11" y="227"/>
                </a:cxn>
                <a:cxn ang="0">
                  <a:pos x="14" y="228"/>
                </a:cxn>
                <a:cxn ang="0">
                  <a:pos x="22" y="229"/>
                </a:cxn>
                <a:cxn ang="0">
                  <a:pos x="31" y="228"/>
                </a:cxn>
                <a:cxn ang="0">
                  <a:pos x="35" y="227"/>
                </a:cxn>
                <a:cxn ang="0">
                  <a:pos x="38" y="224"/>
                </a:cxn>
                <a:cxn ang="0">
                  <a:pos x="41" y="221"/>
                </a:cxn>
                <a:cxn ang="0">
                  <a:pos x="43" y="217"/>
                </a:cxn>
                <a:cxn ang="0">
                  <a:pos x="45" y="214"/>
                </a:cxn>
                <a:cxn ang="0">
                  <a:pos x="46" y="208"/>
                </a:cxn>
                <a:cxn ang="0">
                  <a:pos x="46" y="23"/>
                </a:cxn>
                <a:cxn ang="0">
                  <a:pos x="46" y="23"/>
                </a:cxn>
                <a:cxn ang="0">
                  <a:pos x="45" y="17"/>
                </a:cxn>
                <a:cxn ang="0">
                  <a:pos x="43" y="12"/>
                </a:cxn>
                <a:cxn ang="0">
                  <a:pos x="41" y="8"/>
                </a:cxn>
                <a:cxn ang="0">
                  <a:pos x="38" y="6"/>
                </a:cxn>
                <a:cxn ang="0">
                  <a:pos x="35" y="3"/>
                </a:cxn>
                <a:cxn ang="0">
                  <a:pos x="31" y="2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11" y="3"/>
                </a:cxn>
                <a:cxn ang="0">
                  <a:pos x="7" y="6"/>
                </a:cxn>
                <a:cxn ang="0">
                  <a:pos x="4" y="8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0" y="23"/>
                </a:cxn>
                <a:cxn ang="0">
                  <a:pos x="0" y="23"/>
                </a:cxn>
              </a:cxnLst>
              <a:rect l="0" t="0" r="r" b="b"/>
              <a:pathLst>
                <a:path w="46" h="229">
                  <a:moveTo>
                    <a:pt x="0" y="23"/>
                  </a:moveTo>
                  <a:lnTo>
                    <a:pt x="0" y="208"/>
                  </a:lnTo>
                  <a:lnTo>
                    <a:pt x="0" y="208"/>
                  </a:lnTo>
                  <a:lnTo>
                    <a:pt x="0" y="214"/>
                  </a:lnTo>
                  <a:lnTo>
                    <a:pt x="1" y="217"/>
                  </a:lnTo>
                  <a:lnTo>
                    <a:pt x="4" y="221"/>
                  </a:lnTo>
                  <a:lnTo>
                    <a:pt x="7" y="224"/>
                  </a:lnTo>
                  <a:lnTo>
                    <a:pt x="11" y="227"/>
                  </a:lnTo>
                  <a:lnTo>
                    <a:pt x="14" y="228"/>
                  </a:lnTo>
                  <a:lnTo>
                    <a:pt x="22" y="229"/>
                  </a:lnTo>
                  <a:lnTo>
                    <a:pt x="31" y="228"/>
                  </a:lnTo>
                  <a:lnTo>
                    <a:pt x="35" y="227"/>
                  </a:lnTo>
                  <a:lnTo>
                    <a:pt x="38" y="224"/>
                  </a:lnTo>
                  <a:lnTo>
                    <a:pt x="41" y="221"/>
                  </a:lnTo>
                  <a:lnTo>
                    <a:pt x="43" y="217"/>
                  </a:lnTo>
                  <a:lnTo>
                    <a:pt x="45" y="214"/>
                  </a:lnTo>
                  <a:lnTo>
                    <a:pt x="46" y="208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5" y="17"/>
                  </a:lnTo>
                  <a:lnTo>
                    <a:pt x="43" y="12"/>
                  </a:lnTo>
                  <a:lnTo>
                    <a:pt x="41" y="8"/>
                  </a:lnTo>
                  <a:lnTo>
                    <a:pt x="38" y="6"/>
                  </a:lnTo>
                  <a:lnTo>
                    <a:pt x="35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11" y="3"/>
                  </a:lnTo>
                  <a:lnTo>
                    <a:pt x="7" y="6"/>
                  </a:lnTo>
                  <a:lnTo>
                    <a:pt x="4" y="8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4" name="Freeform 126"/>
            <p:cNvSpPr/>
            <p:nvPr/>
          </p:nvSpPr>
          <p:spPr bwMode="auto">
            <a:xfrm>
              <a:off x="5502276" y="4656138"/>
              <a:ext cx="217488" cy="144463"/>
            </a:xfrm>
            <a:custGeom>
              <a:avLst/>
              <a:gdLst/>
              <a:ahLst/>
              <a:cxnLst>
                <a:cxn ang="0">
                  <a:pos x="548" y="17"/>
                </a:cxn>
                <a:cxn ang="0">
                  <a:pos x="541" y="7"/>
                </a:cxn>
                <a:cxn ang="0">
                  <a:pos x="531" y="0"/>
                </a:cxn>
                <a:cxn ang="0">
                  <a:pos x="523" y="0"/>
                </a:cxn>
                <a:cxn ang="0">
                  <a:pos x="507" y="7"/>
                </a:cxn>
                <a:cxn ang="0">
                  <a:pos x="501" y="21"/>
                </a:cxn>
                <a:cxn ang="0">
                  <a:pos x="503" y="190"/>
                </a:cxn>
                <a:cxn ang="0">
                  <a:pos x="503" y="240"/>
                </a:cxn>
                <a:cxn ang="0">
                  <a:pos x="497" y="283"/>
                </a:cxn>
                <a:cxn ang="0">
                  <a:pos x="484" y="302"/>
                </a:cxn>
                <a:cxn ang="0">
                  <a:pos x="471" y="310"/>
                </a:cxn>
                <a:cxn ang="0">
                  <a:pos x="431" y="321"/>
                </a:cxn>
                <a:cxn ang="0">
                  <a:pos x="397" y="322"/>
                </a:cxn>
                <a:cxn ang="0">
                  <a:pos x="267" y="314"/>
                </a:cxn>
                <a:cxn ang="0">
                  <a:pos x="180" y="312"/>
                </a:cxn>
                <a:cxn ang="0">
                  <a:pos x="115" y="305"/>
                </a:cxn>
                <a:cxn ang="0">
                  <a:pos x="81" y="292"/>
                </a:cxn>
                <a:cxn ang="0">
                  <a:pos x="57" y="268"/>
                </a:cxn>
                <a:cxn ang="0">
                  <a:pos x="49" y="244"/>
                </a:cxn>
                <a:cxn ang="0">
                  <a:pos x="47" y="195"/>
                </a:cxn>
                <a:cxn ang="0">
                  <a:pos x="49" y="132"/>
                </a:cxn>
                <a:cxn ang="0">
                  <a:pos x="53" y="51"/>
                </a:cxn>
                <a:cxn ang="0">
                  <a:pos x="55" y="19"/>
                </a:cxn>
                <a:cxn ang="0">
                  <a:pos x="48" y="7"/>
                </a:cxn>
                <a:cxn ang="0">
                  <a:pos x="32" y="2"/>
                </a:cxn>
                <a:cxn ang="0">
                  <a:pos x="17" y="7"/>
                </a:cxn>
                <a:cxn ang="0">
                  <a:pos x="10" y="19"/>
                </a:cxn>
                <a:cxn ang="0">
                  <a:pos x="8" y="58"/>
                </a:cxn>
                <a:cxn ang="0">
                  <a:pos x="0" y="166"/>
                </a:cxn>
                <a:cxn ang="0">
                  <a:pos x="2" y="238"/>
                </a:cxn>
                <a:cxn ang="0">
                  <a:pos x="17" y="288"/>
                </a:cxn>
                <a:cxn ang="0">
                  <a:pos x="30" y="314"/>
                </a:cxn>
                <a:cxn ang="0">
                  <a:pos x="59" y="336"/>
                </a:cxn>
                <a:cxn ang="0">
                  <a:pos x="97" y="349"/>
                </a:cxn>
                <a:cxn ang="0">
                  <a:pos x="166" y="357"/>
                </a:cxn>
                <a:cxn ang="0">
                  <a:pos x="260" y="359"/>
                </a:cxn>
                <a:cxn ang="0">
                  <a:pos x="417" y="363"/>
                </a:cxn>
                <a:cxn ang="0">
                  <a:pos x="464" y="360"/>
                </a:cxn>
                <a:cxn ang="0">
                  <a:pos x="498" y="348"/>
                </a:cxn>
                <a:cxn ang="0">
                  <a:pos x="518" y="332"/>
                </a:cxn>
                <a:cxn ang="0">
                  <a:pos x="539" y="298"/>
                </a:cxn>
                <a:cxn ang="0">
                  <a:pos x="548" y="245"/>
                </a:cxn>
                <a:cxn ang="0">
                  <a:pos x="550" y="194"/>
                </a:cxn>
                <a:cxn ang="0">
                  <a:pos x="549" y="23"/>
                </a:cxn>
              </a:cxnLst>
              <a:rect l="0" t="0" r="r" b="b"/>
              <a:pathLst>
                <a:path w="550" h="363">
                  <a:moveTo>
                    <a:pt x="549" y="23"/>
                  </a:moveTo>
                  <a:lnTo>
                    <a:pt x="549" y="23"/>
                  </a:lnTo>
                  <a:lnTo>
                    <a:pt x="548" y="17"/>
                  </a:lnTo>
                  <a:lnTo>
                    <a:pt x="547" y="13"/>
                  </a:lnTo>
                  <a:lnTo>
                    <a:pt x="545" y="9"/>
                  </a:lnTo>
                  <a:lnTo>
                    <a:pt x="541" y="7"/>
                  </a:lnTo>
                  <a:lnTo>
                    <a:pt x="539" y="4"/>
                  </a:lnTo>
                  <a:lnTo>
                    <a:pt x="535" y="2"/>
                  </a:lnTo>
                  <a:lnTo>
                    <a:pt x="531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16" y="0"/>
                  </a:lnTo>
                  <a:lnTo>
                    <a:pt x="511" y="3"/>
                  </a:lnTo>
                  <a:lnTo>
                    <a:pt x="507" y="7"/>
                  </a:lnTo>
                  <a:lnTo>
                    <a:pt x="503" y="11"/>
                  </a:lnTo>
                  <a:lnTo>
                    <a:pt x="502" y="16"/>
                  </a:lnTo>
                  <a:lnTo>
                    <a:pt x="501" y="21"/>
                  </a:lnTo>
                  <a:lnTo>
                    <a:pt x="501" y="28"/>
                  </a:lnTo>
                  <a:lnTo>
                    <a:pt x="503" y="33"/>
                  </a:lnTo>
                  <a:lnTo>
                    <a:pt x="503" y="190"/>
                  </a:lnTo>
                  <a:lnTo>
                    <a:pt x="503" y="190"/>
                  </a:lnTo>
                  <a:lnTo>
                    <a:pt x="503" y="221"/>
                  </a:lnTo>
                  <a:lnTo>
                    <a:pt x="503" y="240"/>
                  </a:lnTo>
                  <a:lnTo>
                    <a:pt x="502" y="258"/>
                  </a:lnTo>
                  <a:lnTo>
                    <a:pt x="499" y="275"/>
                  </a:lnTo>
                  <a:lnTo>
                    <a:pt x="497" y="283"/>
                  </a:lnTo>
                  <a:lnTo>
                    <a:pt x="493" y="289"/>
                  </a:lnTo>
                  <a:lnTo>
                    <a:pt x="489" y="296"/>
                  </a:lnTo>
                  <a:lnTo>
                    <a:pt x="484" y="302"/>
                  </a:lnTo>
                  <a:lnTo>
                    <a:pt x="477" y="306"/>
                  </a:lnTo>
                  <a:lnTo>
                    <a:pt x="471" y="310"/>
                  </a:lnTo>
                  <a:lnTo>
                    <a:pt x="471" y="310"/>
                  </a:lnTo>
                  <a:lnTo>
                    <a:pt x="458" y="315"/>
                  </a:lnTo>
                  <a:lnTo>
                    <a:pt x="445" y="318"/>
                  </a:lnTo>
                  <a:lnTo>
                    <a:pt x="431" y="321"/>
                  </a:lnTo>
                  <a:lnTo>
                    <a:pt x="417" y="321"/>
                  </a:lnTo>
                  <a:lnTo>
                    <a:pt x="417" y="321"/>
                  </a:lnTo>
                  <a:lnTo>
                    <a:pt x="397" y="322"/>
                  </a:lnTo>
                  <a:lnTo>
                    <a:pt x="374" y="321"/>
                  </a:lnTo>
                  <a:lnTo>
                    <a:pt x="320" y="318"/>
                  </a:lnTo>
                  <a:lnTo>
                    <a:pt x="267" y="314"/>
                  </a:lnTo>
                  <a:lnTo>
                    <a:pt x="226" y="312"/>
                  </a:lnTo>
                  <a:lnTo>
                    <a:pt x="226" y="312"/>
                  </a:lnTo>
                  <a:lnTo>
                    <a:pt x="180" y="312"/>
                  </a:lnTo>
                  <a:lnTo>
                    <a:pt x="154" y="310"/>
                  </a:lnTo>
                  <a:lnTo>
                    <a:pt x="128" y="308"/>
                  </a:lnTo>
                  <a:lnTo>
                    <a:pt x="115" y="305"/>
                  </a:lnTo>
                  <a:lnTo>
                    <a:pt x="103" y="301"/>
                  </a:lnTo>
                  <a:lnTo>
                    <a:pt x="91" y="297"/>
                  </a:lnTo>
                  <a:lnTo>
                    <a:pt x="81" y="292"/>
                  </a:lnTo>
                  <a:lnTo>
                    <a:pt x="72" y="285"/>
                  </a:lnTo>
                  <a:lnTo>
                    <a:pt x="64" y="278"/>
                  </a:lnTo>
                  <a:lnTo>
                    <a:pt x="57" y="268"/>
                  </a:lnTo>
                  <a:lnTo>
                    <a:pt x="53" y="258"/>
                  </a:lnTo>
                  <a:lnTo>
                    <a:pt x="53" y="258"/>
                  </a:lnTo>
                  <a:lnTo>
                    <a:pt x="49" y="244"/>
                  </a:lnTo>
                  <a:lnTo>
                    <a:pt x="47" y="228"/>
                  </a:lnTo>
                  <a:lnTo>
                    <a:pt x="47" y="212"/>
                  </a:lnTo>
                  <a:lnTo>
                    <a:pt x="47" y="195"/>
                  </a:lnTo>
                  <a:lnTo>
                    <a:pt x="48" y="162"/>
                  </a:lnTo>
                  <a:lnTo>
                    <a:pt x="49" y="132"/>
                  </a:lnTo>
                  <a:lnTo>
                    <a:pt x="49" y="132"/>
                  </a:lnTo>
                  <a:lnTo>
                    <a:pt x="49" y="105"/>
                  </a:lnTo>
                  <a:lnTo>
                    <a:pt x="52" y="79"/>
                  </a:lnTo>
                  <a:lnTo>
                    <a:pt x="53" y="51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19"/>
                  </a:lnTo>
                  <a:lnTo>
                    <a:pt x="53" y="15"/>
                  </a:lnTo>
                  <a:lnTo>
                    <a:pt x="51" y="11"/>
                  </a:lnTo>
                  <a:lnTo>
                    <a:pt x="48" y="7"/>
                  </a:lnTo>
                  <a:lnTo>
                    <a:pt x="44" y="6"/>
                  </a:lnTo>
                  <a:lnTo>
                    <a:pt x="40" y="3"/>
                  </a:lnTo>
                  <a:lnTo>
                    <a:pt x="32" y="2"/>
                  </a:lnTo>
                  <a:lnTo>
                    <a:pt x="23" y="3"/>
                  </a:lnTo>
                  <a:lnTo>
                    <a:pt x="19" y="6"/>
                  </a:lnTo>
                  <a:lnTo>
                    <a:pt x="17" y="7"/>
                  </a:lnTo>
                  <a:lnTo>
                    <a:pt x="13" y="11"/>
                  </a:lnTo>
                  <a:lnTo>
                    <a:pt x="12" y="15"/>
                  </a:lnTo>
                  <a:lnTo>
                    <a:pt x="10" y="19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8" y="58"/>
                  </a:lnTo>
                  <a:lnTo>
                    <a:pt x="5" y="93"/>
                  </a:lnTo>
                  <a:lnTo>
                    <a:pt x="2" y="130"/>
                  </a:lnTo>
                  <a:lnTo>
                    <a:pt x="0" y="166"/>
                  </a:lnTo>
                  <a:lnTo>
                    <a:pt x="0" y="203"/>
                  </a:lnTo>
                  <a:lnTo>
                    <a:pt x="1" y="221"/>
                  </a:lnTo>
                  <a:lnTo>
                    <a:pt x="2" y="238"/>
                  </a:lnTo>
                  <a:lnTo>
                    <a:pt x="6" y="255"/>
                  </a:lnTo>
                  <a:lnTo>
                    <a:pt x="10" y="272"/>
                  </a:lnTo>
                  <a:lnTo>
                    <a:pt x="17" y="288"/>
                  </a:lnTo>
                  <a:lnTo>
                    <a:pt x="23" y="304"/>
                  </a:lnTo>
                  <a:lnTo>
                    <a:pt x="23" y="304"/>
                  </a:lnTo>
                  <a:lnTo>
                    <a:pt x="30" y="314"/>
                  </a:lnTo>
                  <a:lnTo>
                    <a:pt x="39" y="322"/>
                  </a:lnTo>
                  <a:lnTo>
                    <a:pt x="48" y="330"/>
                  </a:lnTo>
                  <a:lnTo>
                    <a:pt x="59" y="336"/>
                  </a:lnTo>
                  <a:lnTo>
                    <a:pt x="70" y="342"/>
                  </a:lnTo>
                  <a:lnTo>
                    <a:pt x="84" y="346"/>
                  </a:lnTo>
                  <a:lnTo>
                    <a:pt x="97" y="349"/>
                  </a:lnTo>
                  <a:lnTo>
                    <a:pt x="111" y="352"/>
                  </a:lnTo>
                  <a:lnTo>
                    <a:pt x="138" y="356"/>
                  </a:lnTo>
                  <a:lnTo>
                    <a:pt x="166" y="357"/>
                  </a:lnTo>
                  <a:lnTo>
                    <a:pt x="214" y="357"/>
                  </a:lnTo>
                  <a:lnTo>
                    <a:pt x="214" y="357"/>
                  </a:lnTo>
                  <a:lnTo>
                    <a:pt x="260" y="359"/>
                  </a:lnTo>
                  <a:lnTo>
                    <a:pt x="316" y="361"/>
                  </a:lnTo>
                  <a:lnTo>
                    <a:pt x="371" y="363"/>
                  </a:lnTo>
                  <a:lnTo>
                    <a:pt x="417" y="363"/>
                  </a:lnTo>
                  <a:lnTo>
                    <a:pt x="417" y="363"/>
                  </a:lnTo>
                  <a:lnTo>
                    <a:pt x="441" y="363"/>
                  </a:lnTo>
                  <a:lnTo>
                    <a:pt x="464" y="360"/>
                  </a:lnTo>
                  <a:lnTo>
                    <a:pt x="477" y="357"/>
                  </a:lnTo>
                  <a:lnTo>
                    <a:pt x="488" y="353"/>
                  </a:lnTo>
                  <a:lnTo>
                    <a:pt x="498" y="348"/>
                  </a:lnTo>
                  <a:lnTo>
                    <a:pt x="507" y="343"/>
                  </a:lnTo>
                  <a:lnTo>
                    <a:pt x="507" y="343"/>
                  </a:lnTo>
                  <a:lnTo>
                    <a:pt x="518" y="332"/>
                  </a:lnTo>
                  <a:lnTo>
                    <a:pt x="527" y="322"/>
                  </a:lnTo>
                  <a:lnTo>
                    <a:pt x="533" y="310"/>
                  </a:lnTo>
                  <a:lnTo>
                    <a:pt x="539" y="298"/>
                  </a:lnTo>
                  <a:lnTo>
                    <a:pt x="541" y="285"/>
                  </a:lnTo>
                  <a:lnTo>
                    <a:pt x="544" y="272"/>
                  </a:lnTo>
                  <a:lnTo>
                    <a:pt x="548" y="245"/>
                  </a:lnTo>
                  <a:lnTo>
                    <a:pt x="548" y="245"/>
                  </a:lnTo>
                  <a:lnTo>
                    <a:pt x="549" y="221"/>
                  </a:lnTo>
                  <a:lnTo>
                    <a:pt x="550" y="194"/>
                  </a:lnTo>
                  <a:lnTo>
                    <a:pt x="550" y="134"/>
                  </a:lnTo>
                  <a:lnTo>
                    <a:pt x="549" y="23"/>
                  </a:lnTo>
                  <a:lnTo>
                    <a:pt x="549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5" name="Freeform 127"/>
            <p:cNvSpPr/>
            <p:nvPr/>
          </p:nvSpPr>
          <p:spPr bwMode="auto">
            <a:xfrm>
              <a:off x="5694363" y="4497388"/>
              <a:ext cx="20638" cy="93663"/>
            </a:xfrm>
            <a:custGeom>
              <a:avLst/>
              <a:gdLst/>
              <a:ahLst/>
              <a:cxnLst>
                <a:cxn ang="0">
                  <a:pos x="49" y="142"/>
                </a:cxn>
                <a:cxn ang="0">
                  <a:pos x="49" y="142"/>
                </a:cxn>
                <a:cxn ang="0">
                  <a:pos x="50" y="82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51" y="17"/>
                </a:cxn>
                <a:cxn ang="0">
                  <a:pos x="49" y="13"/>
                </a:cxn>
                <a:cxn ang="0">
                  <a:pos x="47" y="9"/>
                </a:cxn>
                <a:cxn ang="0">
                  <a:pos x="44" y="6"/>
                </a:cxn>
                <a:cxn ang="0">
                  <a:pos x="41" y="4"/>
                </a:cxn>
                <a:cxn ang="0">
                  <a:pos x="37" y="2"/>
                </a:cxn>
                <a:cxn ang="0">
                  <a:pos x="28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6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6" y="17"/>
                </a:cxn>
                <a:cxn ang="0">
                  <a:pos x="6" y="22"/>
                </a:cxn>
                <a:cxn ang="0">
                  <a:pos x="6" y="22"/>
                </a:cxn>
                <a:cxn ang="0">
                  <a:pos x="4" y="87"/>
                </a:cxn>
                <a:cxn ang="0">
                  <a:pos x="3" y="153"/>
                </a:cxn>
                <a:cxn ang="0">
                  <a:pos x="3" y="153"/>
                </a:cxn>
                <a:cxn ang="0">
                  <a:pos x="2" y="170"/>
                </a:cxn>
                <a:cxn ang="0">
                  <a:pos x="0" y="187"/>
                </a:cxn>
                <a:cxn ang="0">
                  <a:pos x="0" y="204"/>
                </a:cxn>
                <a:cxn ang="0">
                  <a:pos x="2" y="212"/>
                </a:cxn>
                <a:cxn ang="0">
                  <a:pos x="3" y="220"/>
                </a:cxn>
                <a:cxn ang="0">
                  <a:pos x="3" y="220"/>
                </a:cxn>
                <a:cxn ang="0">
                  <a:pos x="6" y="225"/>
                </a:cxn>
                <a:cxn ang="0">
                  <a:pos x="8" y="229"/>
                </a:cxn>
                <a:cxn ang="0">
                  <a:pos x="12" y="231"/>
                </a:cxn>
                <a:cxn ang="0">
                  <a:pos x="16" y="234"/>
                </a:cxn>
                <a:cxn ang="0">
                  <a:pos x="20" y="235"/>
                </a:cxn>
                <a:cxn ang="0">
                  <a:pos x="24" y="235"/>
                </a:cxn>
                <a:cxn ang="0">
                  <a:pos x="32" y="235"/>
                </a:cxn>
                <a:cxn ang="0">
                  <a:pos x="40" y="231"/>
                </a:cxn>
                <a:cxn ang="0">
                  <a:pos x="44" y="229"/>
                </a:cxn>
                <a:cxn ang="0">
                  <a:pos x="46" y="225"/>
                </a:cxn>
                <a:cxn ang="0">
                  <a:pos x="47" y="222"/>
                </a:cxn>
                <a:cxn ang="0">
                  <a:pos x="49" y="217"/>
                </a:cxn>
                <a:cxn ang="0">
                  <a:pos x="49" y="213"/>
                </a:cxn>
                <a:cxn ang="0">
                  <a:pos x="47" y="208"/>
                </a:cxn>
                <a:cxn ang="0">
                  <a:pos x="47" y="208"/>
                </a:cxn>
                <a:cxn ang="0">
                  <a:pos x="46" y="201"/>
                </a:cxn>
                <a:cxn ang="0">
                  <a:pos x="45" y="193"/>
                </a:cxn>
                <a:cxn ang="0">
                  <a:pos x="46" y="175"/>
                </a:cxn>
                <a:cxn ang="0">
                  <a:pos x="47" y="158"/>
                </a:cxn>
                <a:cxn ang="0">
                  <a:pos x="49" y="142"/>
                </a:cxn>
                <a:cxn ang="0">
                  <a:pos x="49" y="142"/>
                </a:cxn>
              </a:cxnLst>
              <a:rect l="0" t="0" r="r" b="b"/>
              <a:pathLst>
                <a:path w="51" h="235">
                  <a:moveTo>
                    <a:pt x="49" y="142"/>
                  </a:moveTo>
                  <a:lnTo>
                    <a:pt x="49" y="142"/>
                  </a:lnTo>
                  <a:lnTo>
                    <a:pt x="50" y="82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17"/>
                  </a:lnTo>
                  <a:lnTo>
                    <a:pt x="49" y="13"/>
                  </a:lnTo>
                  <a:lnTo>
                    <a:pt x="47" y="9"/>
                  </a:lnTo>
                  <a:lnTo>
                    <a:pt x="44" y="6"/>
                  </a:lnTo>
                  <a:lnTo>
                    <a:pt x="41" y="4"/>
                  </a:lnTo>
                  <a:lnTo>
                    <a:pt x="37" y="2"/>
                  </a:lnTo>
                  <a:lnTo>
                    <a:pt x="28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6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6" y="17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4" y="87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2" y="170"/>
                  </a:lnTo>
                  <a:lnTo>
                    <a:pt x="0" y="187"/>
                  </a:lnTo>
                  <a:lnTo>
                    <a:pt x="0" y="204"/>
                  </a:lnTo>
                  <a:lnTo>
                    <a:pt x="2" y="212"/>
                  </a:lnTo>
                  <a:lnTo>
                    <a:pt x="3" y="220"/>
                  </a:lnTo>
                  <a:lnTo>
                    <a:pt x="3" y="220"/>
                  </a:lnTo>
                  <a:lnTo>
                    <a:pt x="6" y="225"/>
                  </a:lnTo>
                  <a:lnTo>
                    <a:pt x="8" y="229"/>
                  </a:lnTo>
                  <a:lnTo>
                    <a:pt x="12" y="231"/>
                  </a:lnTo>
                  <a:lnTo>
                    <a:pt x="16" y="234"/>
                  </a:lnTo>
                  <a:lnTo>
                    <a:pt x="20" y="235"/>
                  </a:lnTo>
                  <a:lnTo>
                    <a:pt x="24" y="235"/>
                  </a:lnTo>
                  <a:lnTo>
                    <a:pt x="32" y="235"/>
                  </a:lnTo>
                  <a:lnTo>
                    <a:pt x="40" y="231"/>
                  </a:lnTo>
                  <a:lnTo>
                    <a:pt x="44" y="229"/>
                  </a:lnTo>
                  <a:lnTo>
                    <a:pt x="46" y="225"/>
                  </a:lnTo>
                  <a:lnTo>
                    <a:pt x="47" y="222"/>
                  </a:lnTo>
                  <a:lnTo>
                    <a:pt x="49" y="217"/>
                  </a:lnTo>
                  <a:lnTo>
                    <a:pt x="49" y="213"/>
                  </a:lnTo>
                  <a:lnTo>
                    <a:pt x="47" y="208"/>
                  </a:lnTo>
                  <a:lnTo>
                    <a:pt x="47" y="208"/>
                  </a:lnTo>
                  <a:lnTo>
                    <a:pt x="46" y="201"/>
                  </a:lnTo>
                  <a:lnTo>
                    <a:pt x="45" y="193"/>
                  </a:lnTo>
                  <a:lnTo>
                    <a:pt x="46" y="175"/>
                  </a:lnTo>
                  <a:lnTo>
                    <a:pt x="47" y="158"/>
                  </a:lnTo>
                  <a:lnTo>
                    <a:pt x="49" y="142"/>
                  </a:lnTo>
                  <a:lnTo>
                    <a:pt x="49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5" name="组合 1284"/>
          <p:cNvGrpSpPr/>
          <p:nvPr/>
        </p:nvGrpSpPr>
        <p:grpSpPr>
          <a:xfrm>
            <a:off x="7063318" y="3693567"/>
            <a:ext cx="840317" cy="1007533"/>
            <a:chOff x="5297488" y="3040063"/>
            <a:chExt cx="630238" cy="755650"/>
          </a:xfrm>
          <a:solidFill>
            <a:schemeClr val="tx1"/>
          </a:solidFill>
        </p:grpSpPr>
        <p:sp>
          <p:nvSpPr>
            <p:cNvPr id="12416" name="Freeform 128"/>
            <p:cNvSpPr/>
            <p:nvPr/>
          </p:nvSpPr>
          <p:spPr bwMode="auto">
            <a:xfrm>
              <a:off x="5313363" y="3502025"/>
              <a:ext cx="22225" cy="41275"/>
            </a:xfrm>
            <a:custGeom>
              <a:avLst/>
              <a:gdLst/>
              <a:ahLst/>
              <a:cxnLst>
                <a:cxn ang="0">
                  <a:pos x="14" y="83"/>
                </a:cxn>
                <a:cxn ang="0">
                  <a:pos x="14" y="83"/>
                </a:cxn>
                <a:cxn ang="0">
                  <a:pos x="20" y="74"/>
                </a:cxn>
                <a:cxn ang="0">
                  <a:pos x="25" y="64"/>
                </a:cxn>
                <a:cxn ang="0">
                  <a:pos x="39" y="45"/>
                </a:cxn>
                <a:cxn ang="0">
                  <a:pos x="46" y="36"/>
                </a:cxn>
                <a:cxn ang="0">
                  <a:pos x="51" y="27"/>
                </a:cxn>
                <a:cxn ang="0">
                  <a:pos x="55" y="17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6" y="1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4" y="11"/>
                </a:cxn>
                <a:cxn ang="0">
                  <a:pos x="43" y="18"/>
                </a:cxn>
                <a:cxn ang="0">
                  <a:pos x="37" y="30"/>
                </a:cxn>
                <a:cxn ang="0">
                  <a:pos x="29" y="39"/>
                </a:cxn>
                <a:cxn ang="0">
                  <a:pos x="21" y="49"/>
                </a:cxn>
                <a:cxn ang="0">
                  <a:pos x="21" y="49"/>
                </a:cxn>
                <a:cxn ang="0">
                  <a:pos x="13" y="60"/>
                </a:cxn>
                <a:cxn ang="0">
                  <a:pos x="6" y="71"/>
                </a:cxn>
                <a:cxn ang="0">
                  <a:pos x="3" y="85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1" y="99"/>
                </a:cxn>
                <a:cxn ang="0">
                  <a:pos x="3" y="100"/>
                </a:cxn>
                <a:cxn ang="0">
                  <a:pos x="4" y="102"/>
                </a:cxn>
                <a:cxn ang="0">
                  <a:pos x="6" y="103"/>
                </a:cxn>
                <a:cxn ang="0">
                  <a:pos x="6" y="103"/>
                </a:cxn>
                <a:cxn ang="0">
                  <a:pos x="10" y="102"/>
                </a:cxn>
                <a:cxn ang="0">
                  <a:pos x="14" y="99"/>
                </a:cxn>
                <a:cxn ang="0">
                  <a:pos x="17" y="95"/>
                </a:cxn>
                <a:cxn ang="0">
                  <a:pos x="20" y="91"/>
                </a:cxn>
                <a:cxn ang="0">
                  <a:pos x="20" y="91"/>
                </a:cxn>
                <a:cxn ang="0">
                  <a:pos x="20" y="88"/>
                </a:cxn>
                <a:cxn ang="0">
                  <a:pos x="18" y="86"/>
                </a:cxn>
                <a:cxn ang="0">
                  <a:pos x="17" y="85"/>
                </a:cxn>
                <a:cxn ang="0">
                  <a:pos x="14" y="83"/>
                </a:cxn>
                <a:cxn ang="0">
                  <a:pos x="14" y="83"/>
                </a:cxn>
              </a:cxnLst>
              <a:rect l="0" t="0" r="r" b="b"/>
              <a:pathLst>
                <a:path w="58" h="103">
                  <a:moveTo>
                    <a:pt x="14" y="83"/>
                  </a:moveTo>
                  <a:lnTo>
                    <a:pt x="14" y="83"/>
                  </a:lnTo>
                  <a:lnTo>
                    <a:pt x="20" y="74"/>
                  </a:lnTo>
                  <a:lnTo>
                    <a:pt x="25" y="64"/>
                  </a:lnTo>
                  <a:lnTo>
                    <a:pt x="39" y="45"/>
                  </a:lnTo>
                  <a:lnTo>
                    <a:pt x="46" y="36"/>
                  </a:lnTo>
                  <a:lnTo>
                    <a:pt x="51" y="27"/>
                  </a:lnTo>
                  <a:lnTo>
                    <a:pt x="55" y="17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6" y="1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4" y="11"/>
                  </a:lnTo>
                  <a:lnTo>
                    <a:pt x="43" y="18"/>
                  </a:lnTo>
                  <a:lnTo>
                    <a:pt x="37" y="30"/>
                  </a:lnTo>
                  <a:lnTo>
                    <a:pt x="29" y="3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13" y="60"/>
                  </a:lnTo>
                  <a:lnTo>
                    <a:pt x="6" y="71"/>
                  </a:lnTo>
                  <a:lnTo>
                    <a:pt x="3" y="85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1" y="99"/>
                  </a:lnTo>
                  <a:lnTo>
                    <a:pt x="3" y="100"/>
                  </a:lnTo>
                  <a:lnTo>
                    <a:pt x="4" y="102"/>
                  </a:lnTo>
                  <a:lnTo>
                    <a:pt x="6" y="103"/>
                  </a:lnTo>
                  <a:lnTo>
                    <a:pt x="6" y="103"/>
                  </a:lnTo>
                  <a:lnTo>
                    <a:pt x="10" y="102"/>
                  </a:lnTo>
                  <a:lnTo>
                    <a:pt x="14" y="99"/>
                  </a:lnTo>
                  <a:lnTo>
                    <a:pt x="17" y="95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88"/>
                  </a:lnTo>
                  <a:lnTo>
                    <a:pt x="18" y="86"/>
                  </a:lnTo>
                  <a:lnTo>
                    <a:pt x="17" y="85"/>
                  </a:lnTo>
                  <a:lnTo>
                    <a:pt x="14" y="83"/>
                  </a:lnTo>
                  <a:lnTo>
                    <a:pt x="14" y="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7" name="Freeform 129"/>
            <p:cNvSpPr/>
            <p:nvPr/>
          </p:nvSpPr>
          <p:spPr bwMode="auto">
            <a:xfrm>
              <a:off x="5353051" y="3505200"/>
              <a:ext cx="15875" cy="34925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9" y="12"/>
                </a:cxn>
                <a:cxn ang="0">
                  <a:pos x="27" y="17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6" y="32"/>
                </a:cxn>
                <a:cxn ang="0">
                  <a:pos x="13" y="38"/>
                </a:cxn>
                <a:cxn ang="0">
                  <a:pos x="13" y="38"/>
                </a:cxn>
                <a:cxn ang="0">
                  <a:pos x="10" y="49"/>
                </a:cxn>
                <a:cxn ang="0">
                  <a:pos x="4" y="59"/>
                </a:cxn>
                <a:cxn ang="0">
                  <a:pos x="2" y="71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7"/>
                </a:cxn>
                <a:cxn ang="0">
                  <a:pos x="6" y="88"/>
                </a:cxn>
                <a:cxn ang="0">
                  <a:pos x="10" y="87"/>
                </a:cxn>
                <a:cxn ang="0">
                  <a:pos x="11" y="84"/>
                </a:cxn>
                <a:cxn ang="0">
                  <a:pos x="12" y="83"/>
                </a:cxn>
                <a:cxn ang="0">
                  <a:pos x="12" y="83"/>
                </a:cxn>
                <a:cxn ang="0">
                  <a:pos x="13" y="70"/>
                </a:cxn>
                <a:cxn ang="0">
                  <a:pos x="17" y="55"/>
                </a:cxn>
                <a:cxn ang="0">
                  <a:pos x="23" y="42"/>
                </a:cxn>
                <a:cxn ang="0">
                  <a:pos x="30" y="32"/>
                </a:cxn>
                <a:cxn ang="0">
                  <a:pos x="30" y="32"/>
                </a:cxn>
                <a:cxn ang="0">
                  <a:pos x="34" y="25"/>
                </a:cxn>
                <a:cxn ang="0">
                  <a:pos x="38" y="20"/>
                </a:cxn>
                <a:cxn ang="0">
                  <a:pos x="41" y="13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3" y="2"/>
                </a:cxn>
                <a:cxn ang="0">
                  <a:pos x="32" y="3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88">
                  <a:moveTo>
                    <a:pt x="30" y="6"/>
                  </a:moveTo>
                  <a:lnTo>
                    <a:pt x="30" y="6"/>
                  </a:lnTo>
                  <a:lnTo>
                    <a:pt x="29" y="12"/>
                  </a:lnTo>
                  <a:lnTo>
                    <a:pt x="27" y="1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6" y="32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0" y="49"/>
                  </a:lnTo>
                  <a:lnTo>
                    <a:pt x="4" y="59"/>
                  </a:lnTo>
                  <a:lnTo>
                    <a:pt x="2" y="71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7"/>
                  </a:lnTo>
                  <a:lnTo>
                    <a:pt x="6" y="88"/>
                  </a:lnTo>
                  <a:lnTo>
                    <a:pt x="10" y="87"/>
                  </a:lnTo>
                  <a:lnTo>
                    <a:pt x="11" y="84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3" y="70"/>
                  </a:lnTo>
                  <a:lnTo>
                    <a:pt x="17" y="55"/>
                  </a:lnTo>
                  <a:lnTo>
                    <a:pt x="23" y="42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34" y="25"/>
                  </a:lnTo>
                  <a:lnTo>
                    <a:pt x="38" y="20"/>
                  </a:lnTo>
                  <a:lnTo>
                    <a:pt x="41" y="13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3" y="2"/>
                  </a:lnTo>
                  <a:lnTo>
                    <a:pt x="32" y="3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8" name="Freeform 130"/>
            <p:cNvSpPr/>
            <p:nvPr/>
          </p:nvSpPr>
          <p:spPr bwMode="auto">
            <a:xfrm>
              <a:off x="5370513" y="3509963"/>
              <a:ext cx="25400" cy="38100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45" y="10"/>
                </a:cxn>
                <a:cxn ang="0">
                  <a:pos x="34" y="19"/>
                </a:cxn>
                <a:cxn ang="0">
                  <a:pos x="25" y="29"/>
                </a:cxn>
                <a:cxn ang="0">
                  <a:pos x="17" y="39"/>
                </a:cxn>
                <a:cxn ang="0">
                  <a:pos x="11" y="51"/>
                </a:cxn>
                <a:cxn ang="0">
                  <a:pos x="5" y="63"/>
                </a:cxn>
                <a:cxn ang="0">
                  <a:pos x="1" y="76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3"/>
                </a:cxn>
                <a:cxn ang="0">
                  <a:pos x="1" y="94"/>
                </a:cxn>
                <a:cxn ang="0">
                  <a:pos x="5" y="95"/>
                </a:cxn>
                <a:cxn ang="0">
                  <a:pos x="9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3" y="77"/>
                </a:cxn>
                <a:cxn ang="0">
                  <a:pos x="16" y="65"/>
                </a:cxn>
                <a:cxn ang="0">
                  <a:pos x="21" y="55"/>
                </a:cxn>
                <a:cxn ang="0">
                  <a:pos x="28" y="44"/>
                </a:cxn>
                <a:cxn ang="0">
                  <a:pos x="34" y="35"/>
                </a:cxn>
                <a:cxn ang="0">
                  <a:pos x="43" y="27"/>
                </a:cxn>
                <a:cxn ang="0">
                  <a:pos x="62" y="12"/>
                </a:cxn>
                <a:cxn ang="0">
                  <a:pos x="62" y="12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4" h="95">
                  <a:moveTo>
                    <a:pt x="56" y="1"/>
                  </a:moveTo>
                  <a:lnTo>
                    <a:pt x="56" y="1"/>
                  </a:lnTo>
                  <a:lnTo>
                    <a:pt x="45" y="10"/>
                  </a:lnTo>
                  <a:lnTo>
                    <a:pt x="34" y="19"/>
                  </a:lnTo>
                  <a:lnTo>
                    <a:pt x="25" y="29"/>
                  </a:lnTo>
                  <a:lnTo>
                    <a:pt x="17" y="39"/>
                  </a:lnTo>
                  <a:lnTo>
                    <a:pt x="11" y="51"/>
                  </a:lnTo>
                  <a:lnTo>
                    <a:pt x="5" y="63"/>
                  </a:lnTo>
                  <a:lnTo>
                    <a:pt x="1" y="76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1" y="94"/>
                  </a:lnTo>
                  <a:lnTo>
                    <a:pt x="5" y="95"/>
                  </a:lnTo>
                  <a:lnTo>
                    <a:pt x="9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3" y="77"/>
                  </a:lnTo>
                  <a:lnTo>
                    <a:pt x="16" y="65"/>
                  </a:lnTo>
                  <a:lnTo>
                    <a:pt x="21" y="55"/>
                  </a:lnTo>
                  <a:lnTo>
                    <a:pt x="28" y="44"/>
                  </a:lnTo>
                  <a:lnTo>
                    <a:pt x="34" y="35"/>
                  </a:lnTo>
                  <a:lnTo>
                    <a:pt x="43" y="27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9" name="Freeform 131"/>
            <p:cNvSpPr/>
            <p:nvPr/>
          </p:nvSpPr>
          <p:spPr bwMode="auto">
            <a:xfrm>
              <a:off x="5570538" y="3505200"/>
              <a:ext cx="15875" cy="38100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0" y="24"/>
                </a:cxn>
                <a:cxn ang="0">
                  <a:pos x="10" y="45"/>
                </a:cxn>
                <a:cxn ang="0">
                  <a:pos x="6" y="55"/>
                </a:cxn>
                <a:cxn ang="0">
                  <a:pos x="3" y="67"/>
                </a:cxn>
                <a:cxn ang="0">
                  <a:pos x="2" y="7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3"/>
                </a:cxn>
                <a:cxn ang="0">
                  <a:pos x="6" y="96"/>
                </a:cxn>
                <a:cxn ang="0">
                  <a:pos x="10" y="93"/>
                </a:cxn>
                <a:cxn ang="0">
                  <a:pos x="11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2" y="79"/>
                </a:cxn>
                <a:cxn ang="0">
                  <a:pos x="15" y="68"/>
                </a:cxn>
                <a:cxn ang="0">
                  <a:pos x="17" y="58"/>
                </a:cxn>
                <a:cxn ang="0">
                  <a:pos x="21" y="47"/>
                </a:cxn>
                <a:cxn ang="0">
                  <a:pos x="31" y="28"/>
                </a:cxn>
                <a:cxn ang="0">
                  <a:pos x="41" y="10"/>
                </a:cxn>
                <a:cxn ang="0">
                  <a:pos x="41" y="10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3" y="2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96">
                  <a:moveTo>
                    <a:pt x="32" y="3"/>
                  </a:moveTo>
                  <a:lnTo>
                    <a:pt x="32" y="3"/>
                  </a:lnTo>
                  <a:lnTo>
                    <a:pt x="20" y="24"/>
                  </a:lnTo>
                  <a:lnTo>
                    <a:pt x="10" y="45"/>
                  </a:lnTo>
                  <a:lnTo>
                    <a:pt x="6" y="55"/>
                  </a:lnTo>
                  <a:lnTo>
                    <a:pt x="3" y="67"/>
                  </a:lnTo>
                  <a:lnTo>
                    <a:pt x="2" y="7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3"/>
                  </a:lnTo>
                  <a:lnTo>
                    <a:pt x="6" y="96"/>
                  </a:lnTo>
                  <a:lnTo>
                    <a:pt x="10" y="93"/>
                  </a:lnTo>
                  <a:lnTo>
                    <a:pt x="11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2" y="79"/>
                  </a:lnTo>
                  <a:lnTo>
                    <a:pt x="15" y="68"/>
                  </a:lnTo>
                  <a:lnTo>
                    <a:pt x="17" y="58"/>
                  </a:lnTo>
                  <a:lnTo>
                    <a:pt x="21" y="47"/>
                  </a:lnTo>
                  <a:lnTo>
                    <a:pt x="31" y="28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3" y="2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0" name="Freeform 132"/>
            <p:cNvSpPr/>
            <p:nvPr/>
          </p:nvSpPr>
          <p:spPr bwMode="auto">
            <a:xfrm>
              <a:off x="5591176" y="3514725"/>
              <a:ext cx="17463" cy="26988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4" y="20"/>
                </a:cxn>
                <a:cxn ang="0">
                  <a:pos x="16" y="34"/>
                </a:cxn>
                <a:cxn ang="0">
                  <a:pos x="7" y="48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4" y="71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18" y="52"/>
                </a:cxn>
                <a:cxn ang="0">
                  <a:pos x="26" y="37"/>
                </a:cxn>
                <a:cxn ang="0">
                  <a:pos x="34" y="22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1" y="3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71">
                  <a:moveTo>
                    <a:pt x="30" y="4"/>
                  </a:moveTo>
                  <a:lnTo>
                    <a:pt x="30" y="4"/>
                  </a:lnTo>
                  <a:lnTo>
                    <a:pt x="24" y="20"/>
                  </a:lnTo>
                  <a:lnTo>
                    <a:pt x="16" y="34"/>
                  </a:lnTo>
                  <a:lnTo>
                    <a:pt x="7" y="48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4" y="71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8" y="52"/>
                  </a:lnTo>
                  <a:lnTo>
                    <a:pt x="26" y="37"/>
                  </a:lnTo>
                  <a:lnTo>
                    <a:pt x="34" y="22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1" y="3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1" name="Freeform 133"/>
            <p:cNvSpPr/>
            <p:nvPr/>
          </p:nvSpPr>
          <p:spPr bwMode="auto">
            <a:xfrm>
              <a:off x="5616576" y="3511550"/>
              <a:ext cx="19050" cy="34925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6" y="22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10" y="51"/>
                </a:cxn>
                <a:cxn ang="0">
                  <a:pos x="7" y="60"/>
                </a:cxn>
                <a:cxn ang="0">
                  <a:pos x="5" y="69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5" y="88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3" y="79"/>
                </a:cxn>
                <a:cxn ang="0">
                  <a:pos x="15" y="69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6" y="42"/>
                </a:cxn>
                <a:cxn ang="0">
                  <a:pos x="32" y="30"/>
                </a:cxn>
                <a:cxn ang="0">
                  <a:pos x="40" y="20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5"/>
                </a:cxn>
                <a:cxn ang="0">
                  <a:pos x="48" y="4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88">
                  <a:moveTo>
                    <a:pt x="38" y="3"/>
                  </a:moveTo>
                  <a:lnTo>
                    <a:pt x="38" y="3"/>
                  </a:lnTo>
                  <a:lnTo>
                    <a:pt x="26" y="22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0" y="51"/>
                  </a:lnTo>
                  <a:lnTo>
                    <a:pt x="7" y="60"/>
                  </a:lnTo>
                  <a:lnTo>
                    <a:pt x="5" y="69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5" y="88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3" y="79"/>
                  </a:lnTo>
                  <a:lnTo>
                    <a:pt x="15" y="69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6" y="42"/>
                  </a:lnTo>
                  <a:lnTo>
                    <a:pt x="32" y="30"/>
                  </a:lnTo>
                  <a:lnTo>
                    <a:pt x="40" y="20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5"/>
                  </a:lnTo>
                  <a:lnTo>
                    <a:pt x="48" y="4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2" name="Freeform 134"/>
            <p:cNvSpPr/>
            <p:nvPr/>
          </p:nvSpPr>
          <p:spPr bwMode="auto">
            <a:xfrm>
              <a:off x="5322888" y="3700463"/>
              <a:ext cx="25400" cy="50800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45" y="14"/>
                </a:cxn>
                <a:cxn ang="0">
                  <a:pos x="37" y="28"/>
                </a:cxn>
                <a:cxn ang="0">
                  <a:pos x="31" y="43"/>
                </a:cxn>
                <a:cxn ang="0">
                  <a:pos x="24" y="57"/>
                </a:cxn>
                <a:cxn ang="0">
                  <a:pos x="14" y="87"/>
                </a:cxn>
                <a:cxn ang="0">
                  <a:pos x="7" y="103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0" y="121"/>
                </a:cxn>
                <a:cxn ang="0">
                  <a:pos x="3" y="125"/>
                </a:cxn>
                <a:cxn ang="0">
                  <a:pos x="6" y="125"/>
                </a:cxn>
                <a:cxn ang="0">
                  <a:pos x="7" y="125"/>
                </a:cxn>
                <a:cxn ang="0">
                  <a:pos x="10" y="125"/>
                </a:cxn>
                <a:cxn ang="0">
                  <a:pos x="11" y="123"/>
                </a:cxn>
                <a:cxn ang="0">
                  <a:pos x="11" y="123"/>
                </a:cxn>
                <a:cxn ang="0">
                  <a:pos x="18" y="108"/>
                </a:cxn>
                <a:cxn ang="0">
                  <a:pos x="23" y="94"/>
                </a:cxn>
                <a:cxn ang="0">
                  <a:pos x="33" y="64"/>
                </a:cxn>
                <a:cxn ang="0">
                  <a:pos x="40" y="49"/>
                </a:cxn>
                <a:cxn ang="0">
                  <a:pos x="46" y="35"/>
                </a:cxn>
                <a:cxn ang="0">
                  <a:pos x="54" y="22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5" y="8"/>
                </a:cxn>
                <a:cxn ang="0">
                  <a:pos x="65" y="5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125">
                  <a:moveTo>
                    <a:pt x="55" y="1"/>
                  </a:moveTo>
                  <a:lnTo>
                    <a:pt x="55" y="1"/>
                  </a:lnTo>
                  <a:lnTo>
                    <a:pt x="45" y="14"/>
                  </a:lnTo>
                  <a:lnTo>
                    <a:pt x="37" y="28"/>
                  </a:lnTo>
                  <a:lnTo>
                    <a:pt x="31" y="43"/>
                  </a:lnTo>
                  <a:lnTo>
                    <a:pt x="24" y="57"/>
                  </a:lnTo>
                  <a:lnTo>
                    <a:pt x="14" y="87"/>
                  </a:lnTo>
                  <a:lnTo>
                    <a:pt x="7" y="103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0" y="121"/>
                  </a:lnTo>
                  <a:lnTo>
                    <a:pt x="3" y="125"/>
                  </a:lnTo>
                  <a:lnTo>
                    <a:pt x="6" y="125"/>
                  </a:lnTo>
                  <a:lnTo>
                    <a:pt x="7" y="125"/>
                  </a:lnTo>
                  <a:lnTo>
                    <a:pt x="10" y="125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8" y="108"/>
                  </a:lnTo>
                  <a:lnTo>
                    <a:pt x="23" y="94"/>
                  </a:lnTo>
                  <a:lnTo>
                    <a:pt x="33" y="64"/>
                  </a:lnTo>
                  <a:lnTo>
                    <a:pt x="40" y="49"/>
                  </a:lnTo>
                  <a:lnTo>
                    <a:pt x="46" y="35"/>
                  </a:lnTo>
                  <a:lnTo>
                    <a:pt x="54" y="22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5" y="8"/>
                  </a:lnTo>
                  <a:lnTo>
                    <a:pt x="65" y="5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3" name="Freeform 135"/>
            <p:cNvSpPr/>
            <p:nvPr/>
          </p:nvSpPr>
          <p:spPr bwMode="auto">
            <a:xfrm>
              <a:off x="5349876" y="3725863"/>
              <a:ext cx="19050" cy="39688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6" y="11"/>
                </a:cxn>
                <a:cxn ang="0">
                  <a:pos x="34" y="17"/>
                </a:cxn>
                <a:cxn ang="0">
                  <a:pos x="26" y="29"/>
                </a:cxn>
                <a:cxn ang="0">
                  <a:pos x="18" y="39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7" y="62"/>
                </a:cxn>
                <a:cxn ang="0">
                  <a:pos x="3" y="73"/>
                </a:cxn>
                <a:cxn ang="0">
                  <a:pos x="1" y="85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1" y="97"/>
                </a:cxn>
                <a:cxn ang="0">
                  <a:pos x="11" y="97"/>
                </a:cxn>
                <a:cxn ang="0">
                  <a:pos x="13" y="83"/>
                </a:cxn>
                <a:cxn ang="0">
                  <a:pos x="17" y="68"/>
                </a:cxn>
                <a:cxn ang="0">
                  <a:pos x="22" y="55"/>
                </a:cxn>
                <a:cxn ang="0">
                  <a:pos x="28" y="42"/>
                </a:cxn>
                <a:cxn ang="0">
                  <a:pos x="28" y="42"/>
                </a:cxn>
                <a:cxn ang="0">
                  <a:pos x="35" y="33"/>
                </a:cxn>
                <a:cxn ang="0">
                  <a:pos x="41" y="25"/>
                </a:cxn>
                <a:cxn ang="0">
                  <a:pos x="47" y="16"/>
                </a:cxn>
                <a:cxn ang="0">
                  <a:pos x="48" y="11"/>
                </a:cxn>
                <a:cxn ang="0">
                  <a:pos x="49" y="5"/>
                </a:cxn>
                <a:cxn ang="0">
                  <a:pos x="49" y="5"/>
                </a:cxn>
                <a:cxn ang="0">
                  <a:pos x="49" y="3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9" h="102">
                  <a:moveTo>
                    <a:pt x="37" y="5"/>
                  </a:moveTo>
                  <a:lnTo>
                    <a:pt x="37" y="5"/>
                  </a:lnTo>
                  <a:lnTo>
                    <a:pt x="36" y="11"/>
                  </a:lnTo>
                  <a:lnTo>
                    <a:pt x="34" y="17"/>
                  </a:lnTo>
                  <a:lnTo>
                    <a:pt x="26" y="29"/>
                  </a:lnTo>
                  <a:lnTo>
                    <a:pt x="18" y="39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7" y="62"/>
                  </a:lnTo>
                  <a:lnTo>
                    <a:pt x="3" y="73"/>
                  </a:lnTo>
                  <a:lnTo>
                    <a:pt x="1" y="85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1" y="97"/>
                  </a:lnTo>
                  <a:lnTo>
                    <a:pt x="11" y="97"/>
                  </a:lnTo>
                  <a:lnTo>
                    <a:pt x="13" y="83"/>
                  </a:lnTo>
                  <a:lnTo>
                    <a:pt x="17" y="68"/>
                  </a:lnTo>
                  <a:lnTo>
                    <a:pt x="22" y="55"/>
                  </a:lnTo>
                  <a:lnTo>
                    <a:pt x="28" y="42"/>
                  </a:lnTo>
                  <a:lnTo>
                    <a:pt x="28" y="42"/>
                  </a:lnTo>
                  <a:lnTo>
                    <a:pt x="35" y="33"/>
                  </a:lnTo>
                  <a:lnTo>
                    <a:pt x="41" y="25"/>
                  </a:lnTo>
                  <a:lnTo>
                    <a:pt x="47" y="16"/>
                  </a:lnTo>
                  <a:lnTo>
                    <a:pt x="48" y="11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3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4" name="Freeform 136"/>
            <p:cNvSpPr/>
            <p:nvPr/>
          </p:nvSpPr>
          <p:spPr bwMode="auto">
            <a:xfrm>
              <a:off x="5392738" y="3740150"/>
              <a:ext cx="25400" cy="41275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4" y="22"/>
                </a:cxn>
                <a:cxn ang="0">
                  <a:pos x="25" y="33"/>
                </a:cxn>
                <a:cxn ang="0">
                  <a:pos x="17" y="45"/>
                </a:cxn>
                <a:cxn ang="0">
                  <a:pos x="10" y="56"/>
                </a:cxn>
                <a:cxn ang="0">
                  <a:pos x="5" y="68"/>
                </a:cxn>
                <a:cxn ang="0">
                  <a:pos x="1" y="82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7"/>
                </a:cxn>
                <a:cxn ang="0">
                  <a:pos x="10" y="97"/>
                </a:cxn>
                <a:cxn ang="0">
                  <a:pos x="12" y="84"/>
                </a:cxn>
                <a:cxn ang="0">
                  <a:pos x="15" y="71"/>
                </a:cxn>
                <a:cxn ang="0">
                  <a:pos x="21" y="59"/>
                </a:cxn>
                <a:cxn ang="0">
                  <a:pos x="27" y="48"/>
                </a:cxn>
                <a:cxn ang="0">
                  <a:pos x="35" y="38"/>
                </a:cxn>
                <a:cxn ang="0">
                  <a:pos x="44" y="29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4" y="5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4" h="102">
                  <a:moveTo>
                    <a:pt x="55" y="1"/>
                  </a:moveTo>
                  <a:lnTo>
                    <a:pt x="55" y="1"/>
                  </a:lnTo>
                  <a:lnTo>
                    <a:pt x="34" y="22"/>
                  </a:lnTo>
                  <a:lnTo>
                    <a:pt x="25" y="33"/>
                  </a:lnTo>
                  <a:lnTo>
                    <a:pt x="17" y="45"/>
                  </a:lnTo>
                  <a:lnTo>
                    <a:pt x="10" y="56"/>
                  </a:lnTo>
                  <a:lnTo>
                    <a:pt x="5" y="68"/>
                  </a:lnTo>
                  <a:lnTo>
                    <a:pt x="1" y="82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12" y="84"/>
                  </a:lnTo>
                  <a:lnTo>
                    <a:pt x="15" y="71"/>
                  </a:lnTo>
                  <a:lnTo>
                    <a:pt x="21" y="59"/>
                  </a:lnTo>
                  <a:lnTo>
                    <a:pt x="27" y="48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5" name="Freeform 137"/>
            <p:cNvSpPr/>
            <p:nvPr/>
          </p:nvSpPr>
          <p:spPr bwMode="auto">
            <a:xfrm>
              <a:off x="5437188" y="3746500"/>
              <a:ext cx="23813" cy="38100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0" y="14"/>
                </a:cxn>
                <a:cxn ang="0">
                  <a:pos x="34" y="23"/>
                </a:cxn>
                <a:cxn ang="0">
                  <a:pos x="19" y="42"/>
                </a:cxn>
                <a:cxn ang="0">
                  <a:pos x="19" y="42"/>
                </a:cxn>
                <a:cxn ang="0">
                  <a:pos x="17" y="46"/>
                </a:cxn>
                <a:cxn ang="0">
                  <a:pos x="15" y="49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1" y="66"/>
                </a:cxn>
                <a:cxn ang="0">
                  <a:pos x="7" y="7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2" y="94"/>
                </a:cxn>
                <a:cxn ang="0">
                  <a:pos x="6" y="94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17" y="80"/>
                </a:cxn>
                <a:cxn ang="0">
                  <a:pos x="23" y="68"/>
                </a:cxn>
                <a:cxn ang="0">
                  <a:pos x="23" y="68"/>
                </a:cxn>
                <a:cxn ang="0">
                  <a:pos x="24" y="63"/>
                </a:cxn>
                <a:cxn ang="0">
                  <a:pos x="26" y="57"/>
                </a:cxn>
                <a:cxn ang="0">
                  <a:pos x="27" y="52"/>
                </a:cxn>
                <a:cxn ang="0">
                  <a:pos x="30" y="47"/>
                </a:cxn>
                <a:cxn ang="0">
                  <a:pos x="30" y="47"/>
                </a:cxn>
                <a:cxn ang="0">
                  <a:pos x="36" y="36"/>
                </a:cxn>
                <a:cxn ang="0">
                  <a:pos x="44" y="27"/>
                </a:cxn>
                <a:cxn ang="0">
                  <a:pos x="51" y="18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7" h="94">
                  <a:moveTo>
                    <a:pt x="45" y="4"/>
                  </a:moveTo>
                  <a:lnTo>
                    <a:pt x="45" y="4"/>
                  </a:lnTo>
                  <a:lnTo>
                    <a:pt x="40" y="14"/>
                  </a:lnTo>
                  <a:lnTo>
                    <a:pt x="34" y="23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7" y="46"/>
                  </a:lnTo>
                  <a:lnTo>
                    <a:pt x="15" y="4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1" y="66"/>
                  </a:lnTo>
                  <a:lnTo>
                    <a:pt x="7" y="7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2" y="94"/>
                  </a:lnTo>
                  <a:lnTo>
                    <a:pt x="6" y="94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7" y="80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4" y="63"/>
                  </a:lnTo>
                  <a:lnTo>
                    <a:pt x="26" y="57"/>
                  </a:lnTo>
                  <a:lnTo>
                    <a:pt x="27" y="52"/>
                  </a:lnTo>
                  <a:lnTo>
                    <a:pt x="30" y="47"/>
                  </a:lnTo>
                  <a:lnTo>
                    <a:pt x="30" y="47"/>
                  </a:lnTo>
                  <a:lnTo>
                    <a:pt x="36" y="36"/>
                  </a:lnTo>
                  <a:lnTo>
                    <a:pt x="44" y="27"/>
                  </a:lnTo>
                  <a:lnTo>
                    <a:pt x="51" y="18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6" name="Freeform 138"/>
            <p:cNvSpPr/>
            <p:nvPr/>
          </p:nvSpPr>
          <p:spPr bwMode="auto">
            <a:xfrm>
              <a:off x="5491163" y="3746500"/>
              <a:ext cx="26988" cy="34925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46" y="6"/>
                </a:cxn>
                <a:cxn ang="0">
                  <a:pos x="37" y="15"/>
                </a:cxn>
                <a:cxn ang="0">
                  <a:pos x="29" y="25"/>
                </a:cxn>
                <a:cxn ang="0">
                  <a:pos x="23" y="35"/>
                </a:cxn>
                <a:cxn ang="0">
                  <a:pos x="12" y="56"/>
                </a:cxn>
                <a:cxn ang="0">
                  <a:pos x="6" y="68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2"/>
                </a:cxn>
                <a:cxn ang="0">
                  <a:pos x="3" y="86"/>
                </a:cxn>
                <a:cxn ang="0">
                  <a:pos x="6" y="86"/>
                </a:cxn>
                <a:cxn ang="0">
                  <a:pos x="8" y="86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16" y="74"/>
                </a:cxn>
                <a:cxn ang="0">
                  <a:pos x="21" y="64"/>
                </a:cxn>
                <a:cxn ang="0">
                  <a:pos x="31" y="43"/>
                </a:cxn>
                <a:cxn ang="0">
                  <a:pos x="37" y="34"/>
                </a:cxn>
                <a:cxn ang="0">
                  <a:pos x="43" y="25"/>
                </a:cxn>
                <a:cxn ang="0">
                  <a:pos x="52" y="17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3" y="8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6" y="0"/>
                </a:cxn>
              </a:cxnLst>
              <a:rect l="0" t="0" r="r" b="b"/>
              <a:pathLst>
                <a:path w="64" h="86">
                  <a:moveTo>
                    <a:pt x="56" y="0"/>
                  </a:moveTo>
                  <a:lnTo>
                    <a:pt x="56" y="0"/>
                  </a:lnTo>
                  <a:lnTo>
                    <a:pt x="46" y="6"/>
                  </a:lnTo>
                  <a:lnTo>
                    <a:pt x="37" y="15"/>
                  </a:lnTo>
                  <a:lnTo>
                    <a:pt x="29" y="25"/>
                  </a:lnTo>
                  <a:lnTo>
                    <a:pt x="23" y="35"/>
                  </a:lnTo>
                  <a:lnTo>
                    <a:pt x="12" y="56"/>
                  </a:lnTo>
                  <a:lnTo>
                    <a:pt x="6" y="6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2"/>
                  </a:lnTo>
                  <a:lnTo>
                    <a:pt x="3" y="86"/>
                  </a:lnTo>
                  <a:lnTo>
                    <a:pt x="6" y="86"/>
                  </a:lnTo>
                  <a:lnTo>
                    <a:pt x="8" y="86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6" y="74"/>
                  </a:lnTo>
                  <a:lnTo>
                    <a:pt x="21" y="64"/>
                  </a:lnTo>
                  <a:lnTo>
                    <a:pt x="31" y="43"/>
                  </a:lnTo>
                  <a:lnTo>
                    <a:pt x="37" y="34"/>
                  </a:lnTo>
                  <a:lnTo>
                    <a:pt x="43" y="25"/>
                  </a:lnTo>
                  <a:lnTo>
                    <a:pt x="52" y="17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3" y="8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7" name="Freeform 139"/>
            <p:cNvSpPr/>
            <p:nvPr/>
          </p:nvSpPr>
          <p:spPr bwMode="auto">
            <a:xfrm>
              <a:off x="5534026" y="3740150"/>
              <a:ext cx="28575" cy="34925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64" y="0"/>
                </a:cxn>
                <a:cxn ang="0">
                  <a:pos x="54" y="8"/>
                </a:cxn>
                <a:cxn ang="0">
                  <a:pos x="44" y="17"/>
                </a:cxn>
                <a:cxn ang="0">
                  <a:pos x="35" y="26"/>
                </a:cxn>
                <a:cxn ang="0">
                  <a:pos x="26" y="35"/>
                </a:cxn>
                <a:cxn ang="0">
                  <a:pos x="18" y="46"/>
                </a:cxn>
                <a:cxn ang="0">
                  <a:pos x="12" y="58"/>
                </a:cxn>
                <a:cxn ang="0">
                  <a:pos x="5" y="68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4" y="86"/>
                </a:cxn>
                <a:cxn ang="0">
                  <a:pos x="8" y="86"/>
                </a:cxn>
                <a:cxn ang="0">
                  <a:pos x="10" y="85"/>
                </a:cxn>
                <a:cxn ang="0">
                  <a:pos x="12" y="84"/>
                </a:cxn>
                <a:cxn ang="0">
                  <a:pos x="12" y="84"/>
                </a:cxn>
                <a:cxn ang="0">
                  <a:pos x="16" y="73"/>
                </a:cxn>
                <a:cxn ang="0">
                  <a:pos x="21" y="63"/>
                </a:cxn>
                <a:cxn ang="0">
                  <a:pos x="27" y="52"/>
                </a:cxn>
                <a:cxn ang="0">
                  <a:pos x="35" y="43"/>
                </a:cxn>
                <a:cxn ang="0">
                  <a:pos x="43" y="34"/>
                </a:cxn>
                <a:cxn ang="0">
                  <a:pos x="52" y="25"/>
                </a:cxn>
                <a:cxn ang="0">
                  <a:pos x="60" y="17"/>
                </a:cxn>
                <a:cxn ang="0">
                  <a:pos x="69" y="11"/>
                </a:cxn>
                <a:cxn ang="0">
                  <a:pos x="69" y="11"/>
                </a:cxn>
                <a:cxn ang="0">
                  <a:pos x="72" y="9"/>
                </a:cxn>
                <a:cxn ang="0">
                  <a:pos x="72" y="7"/>
                </a:cxn>
                <a:cxn ang="0">
                  <a:pos x="72" y="3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4" y="0"/>
                </a:cxn>
              </a:cxnLst>
              <a:rect l="0" t="0" r="r" b="b"/>
              <a:pathLst>
                <a:path w="72" h="86">
                  <a:moveTo>
                    <a:pt x="64" y="0"/>
                  </a:moveTo>
                  <a:lnTo>
                    <a:pt x="64" y="0"/>
                  </a:lnTo>
                  <a:lnTo>
                    <a:pt x="54" y="8"/>
                  </a:lnTo>
                  <a:lnTo>
                    <a:pt x="44" y="17"/>
                  </a:lnTo>
                  <a:lnTo>
                    <a:pt x="35" y="26"/>
                  </a:lnTo>
                  <a:lnTo>
                    <a:pt x="26" y="35"/>
                  </a:lnTo>
                  <a:lnTo>
                    <a:pt x="18" y="46"/>
                  </a:lnTo>
                  <a:lnTo>
                    <a:pt x="12" y="58"/>
                  </a:lnTo>
                  <a:lnTo>
                    <a:pt x="5" y="68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8" y="86"/>
                  </a:lnTo>
                  <a:lnTo>
                    <a:pt x="10" y="85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6" y="73"/>
                  </a:lnTo>
                  <a:lnTo>
                    <a:pt x="21" y="63"/>
                  </a:lnTo>
                  <a:lnTo>
                    <a:pt x="27" y="52"/>
                  </a:lnTo>
                  <a:lnTo>
                    <a:pt x="35" y="43"/>
                  </a:lnTo>
                  <a:lnTo>
                    <a:pt x="43" y="34"/>
                  </a:lnTo>
                  <a:lnTo>
                    <a:pt x="52" y="25"/>
                  </a:lnTo>
                  <a:lnTo>
                    <a:pt x="60" y="17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72" y="9"/>
                  </a:lnTo>
                  <a:lnTo>
                    <a:pt x="72" y="7"/>
                  </a:lnTo>
                  <a:lnTo>
                    <a:pt x="72" y="3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8" name="Freeform 140"/>
            <p:cNvSpPr/>
            <p:nvPr/>
          </p:nvSpPr>
          <p:spPr bwMode="auto">
            <a:xfrm>
              <a:off x="5573713" y="3746500"/>
              <a:ext cx="22225" cy="31750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0" y="8"/>
                </a:cxn>
                <a:cxn ang="0">
                  <a:pos x="30" y="16"/>
                </a:cxn>
                <a:cxn ang="0">
                  <a:pos x="23" y="24"/>
                </a:cxn>
                <a:cxn ang="0">
                  <a:pos x="15" y="33"/>
                </a:cxn>
                <a:cxn ang="0">
                  <a:pos x="9" y="42"/>
                </a:cxn>
                <a:cxn ang="0">
                  <a:pos x="4" y="53"/>
                </a:cxn>
                <a:cxn ang="0">
                  <a:pos x="2" y="63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8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1" y="7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2" y="65"/>
                </a:cxn>
                <a:cxn ang="0">
                  <a:pos x="16" y="55"/>
                </a:cxn>
                <a:cxn ang="0">
                  <a:pos x="20" y="46"/>
                </a:cxn>
                <a:cxn ang="0">
                  <a:pos x="25" y="38"/>
                </a:cxn>
                <a:cxn ang="0">
                  <a:pos x="32" y="31"/>
                </a:cxn>
                <a:cxn ang="0">
                  <a:pos x="38" y="24"/>
                </a:cxn>
                <a:cxn ang="0">
                  <a:pos x="54" y="12"/>
                </a:cxn>
                <a:cxn ang="0">
                  <a:pos x="54" y="12"/>
                </a:cxn>
                <a:cxn ang="0">
                  <a:pos x="57" y="10"/>
                </a:cxn>
                <a:cxn ang="0">
                  <a:pos x="57" y="8"/>
                </a:cxn>
                <a:cxn ang="0">
                  <a:pos x="57" y="3"/>
                </a:cxn>
                <a:cxn ang="0">
                  <a:pos x="55" y="2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7" h="80">
                  <a:moveTo>
                    <a:pt x="49" y="2"/>
                  </a:moveTo>
                  <a:lnTo>
                    <a:pt x="49" y="2"/>
                  </a:lnTo>
                  <a:lnTo>
                    <a:pt x="40" y="8"/>
                  </a:lnTo>
                  <a:lnTo>
                    <a:pt x="30" y="16"/>
                  </a:lnTo>
                  <a:lnTo>
                    <a:pt x="23" y="24"/>
                  </a:lnTo>
                  <a:lnTo>
                    <a:pt x="15" y="33"/>
                  </a:lnTo>
                  <a:lnTo>
                    <a:pt x="9" y="42"/>
                  </a:lnTo>
                  <a:lnTo>
                    <a:pt x="4" y="53"/>
                  </a:lnTo>
                  <a:lnTo>
                    <a:pt x="2" y="63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1" y="7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2" y="65"/>
                  </a:lnTo>
                  <a:lnTo>
                    <a:pt x="16" y="55"/>
                  </a:lnTo>
                  <a:lnTo>
                    <a:pt x="20" y="46"/>
                  </a:lnTo>
                  <a:lnTo>
                    <a:pt x="25" y="38"/>
                  </a:lnTo>
                  <a:lnTo>
                    <a:pt x="32" y="31"/>
                  </a:lnTo>
                  <a:lnTo>
                    <a:pt x="38" y="24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7" y="10"/>
                  </a:lnTo>
                  <a:lnTo>
                    <a:pt x="57" y="8"/>
                  </a:lnTo>
                  <a:lnTo>
                    <a:pt x="57" y="3"/>
                  </a:lnTo>
                  <a:lnTo>
                    <a:pt x="55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9" name="Freeform 141"/>
            <p:cNvSpPr/>
            <p:nvPr/>
          </p:nvSpPr>
          <p:spPr bwMode="auto">
            <a:xfrm>
              <a:off x="5614988" y="3736975"/>
              <a:ext cx="26988" cy="41275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47" y="15"/>
                </a:cxn>
                <a:cxn ang="0">
                  <a:pos x="40" y="26"/>
                </a:cxn>
                <a:cxn ang="0">
                  <a:pos x="21" y="47"/>
                </a:cxn>
                <a:cxn ang="0">
                  <a:pos x="13" y="59"/>
                </a:cxn>
                <a:cxn ang="0">
                  <a:pos x="7" y="71"/>
                </a:cxn>
                <a:cxn ang="0">
                  <a:pos x="3" y="83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100"/>
                </a:cxn>
                <a:cxn ang="0">
                  <a:pos x="2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2" y="100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5" y="84"/>
                </a:cxn>
                <a:cxn ang="0">
                  <a:pos x="19" y="72"/>
                </a:cxn>
                <a:cxn ang="0">
                  <a:pos x="25" y="62"/>
                </a:cxn>
                <a:cxn ang="0">
                  <a:pos x="33" y="51"/>
                </a:cxn>
                <a:cxn ang="0">
                  <a:pos x="50" y="30"/>
                </a:cxn>
                <a:cxn ang="0">
                  <a:pos x="58" y="20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6" y="7"/>
                </a:cxn>
                <a:cxn ang="0">
                  <a:pos x="64" y="4"/>
                </a:cxn>
                <a:cxn ang="0">
                  <a:pos x="62" y="2"/>
                </a:cxn>
                <a:cxn ang="0">
                  <a:pos x="58" y="0"/>
                </a:cxn>
                <a:cxn ang="0">
                  <a:pos x="57" y="2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6" h="102">
                  <a:moveTo>
                    <a:pt x="55" y="3"/>
                  </a:moveTo>
                  <a:lnTo>
                    <a:pt x="55" y="3"/>
                  </a:lnTo>
                  <a:lnTo>
                    <a:pt x="47" y="15"/>
                  </a:lnTo>
                  <a:lnTo>
                    <a:pt x="40" y="26"/>
                  </a:lnTo>
                  <a:lnTo>
                    <a:pt x="21" y="47"/>
                  </a:lnTo>
                  <a:lnTo>
                    <a:pt x="13" y="59"/>
                  </a:lnTo>
                  <a:lnTo>
                    <a:pt x="7" y="71"/>
                  </a:lnTo>
                  <a:lnTo>
                    <a:pt x="3" y="83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100"/>
                  </a:lnTo>
                  <a:lnTo>
                    <a:pt x="2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2" y="100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5" y="84"/>
                  </a:lnTo>
                  <a:lnTo>
                    <a:pt x="19" y="72"/>
                  </a:lnTo>
                  <a:lnTo>
                    <a:pt x="25" y="62"/>
                  </a:lnTo>
                  <a:lnTo>
                    <a:pt x="33" y="51"/>
                  </a:lnTo>
                  <a:lnTo>
                    <a:pt x="50" y="30"/>
                  </a:lnTo>
                  <a:lnTo>
                    <a:pt x="58" y="20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4" y="4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7" y="2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0" name="Freeform 142"/>
            <p:cNvSpPr/>
            <p:nvPr/>
          </p:nvSpPr>
          <p:spPr bwMode="auto">
            <a:xfrm>
              <a:off x="5664201" y="3740150"/>
              <a:ext cx="28575" cy="47625"/>
            </a:xfrm>
            <a:custGeom>
              <a:avLst/>
              <a:gdLst/>
              <a:ahLst/>
              <a:cxnLst>
                <a:cxn ang="0">
                  <a:pos x="62" y="1"/>
                </a:cxn>
                <a:cxn ang="0">
                  <a:pos x="62" y="1"/>
                </a:cxn>
                <a:cxn ang="0">
                  <a:pos x="51" y="13"/>
                </a:cxn>
                <a:cxn ang="0">
                  <a:pos x="42" y="25"/>
                </a:cxn>
                <a:cxn ang="0">
                  <a:pos x="33" y="38"/>
                </a:cxn>
                <a:cxn ang="0">
                  <a:pos x="25" y="51"/>
                </a:cxn>
                <a:cxn ang="0">
                  <a:pos x="25" y="51"/>
                </a:cxn>
                <a:cxn ang="0">
                  <a:pos x="19" y="62"/>
                </a:cxn>
                <a:cxn ang="0">
                  <a:pos x="15" y="67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7" y="92"/>
                </a:cxn>
                <a:cxn ang="0">
                  <a:pos x="4" y="10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11" y="115"/>
                </a:cxn>
                <a:cxn ang="0">
                  <a:pos x="11" y="115"/>
                </a:cxn>
                <a:cxn ang="0">
                  <a:pos x="15" y="102"/>
                </a:cxn>
                <a:cxn ang="0">
                  <a:pos x="19" y="88"/>
                </a:cxn>
                <a:cxn ang="0">
                  <a:pos x="24" y="75"/>
                </a:cxn>
                <a:cxn ang="0">
                  <a:pos x="28" y="69"/>
                </a:cxn>
                <a:cxn ang="0">
                  <a:pos x="32" y="63"/>
                </a:cxn>
                <a:cxn ang="0">
                  <a:pos x="32" y="63"/>
                </a:cxn>
                <a:cxn ang="0">
                  <a:pos x="36" y="58"/>
                </a:cxn>
                <a:cxn ang="0">
                  <a:pos x="39" y="52"/>
                </a:cxn>
                <a:cxn ang="0">
                  <a:pos x="45" y="41"/>
                </a:cxn>
                <a:cxn ang="0">
                  <a:pos x="45" y="41"/>
                </a:cxn>
                <a:cxn ang="0">
                  <a:pos x="56" y="25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2" y="5"/>
                </a:cxn>
                <a:cxn ang="0">
                  <a:pos x="70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2" y="1"/>
                </a:cxn>
              </a:cxnLst>
              <a:rect l="0" t="0" r="r" b="b"/>
              <a:pathLst>
                <a:path w="72" h="118">
                  <a:moveTo>
                    <a:pt x="62" y="1"/>
                  </a:moveTo>
                  <a:lnTo>
                    <a:pt x="62" y="1"/>
                  </a:lnTo>
                  <a:lnTo>
                    <a:pt x="51" y="13"/>
                  </a:lnTo>
                  <a:lnTo>
                    <a:pt x="42" y="25"/>
                  </a:lnTo>
                  <a:lnTo>
                    <a:pt x="33" y="38"/>
                  </a:lnTo>
                  <a:lnTo>
                    <a:pt x="25" y="51"/>
                  </a:lnTo>
                  <a:lnTo>
                    <a:pt x="25" y="51"/>
                  </a:lnTo>
                  <a:lnTo>
                    <a:pt x="19" y="62"/>
                  </a:lnTo>
                  <a:lnTo>
                    <a:pt x="15" y="67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7" y="92"/>
                  </a:lnTo>
                  <a:lnTo>
                    <a:pt x="4" y="10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11" y="115"/>
                  </a:lnTo>
                  <a:lnTo>
                    <a:pt x="11" y="115"/>
                  </a:lnTo>
                  <a:lnTo>
                    <a:pt x="15" y="102"/>
                  </a:lnTo>
                  <a:lnTo>
                    <a:pt x="19" y="88"/>
                  </a:lnTo>
                  <a:lnTo>
                    <a:pt x="24" y="75"/>
                  </a:lnTo>
                  <a:lnTo>
                    <a:pt x="28" y="69"/>
                  </a:lnTo>
                  <a:lnTo>
                    <a:pt x="32" y="63"/>
                  </a:lnTo>
                  <a:lnTo>
                    <a:pt x="32" y="63"/>
                  </a:lnTo>
                  <a:lnTo>
                    <a:pt x="36" y="58"/>
                  </a:lnTo>
                  <a:lnTo>
                    <a:pt x="39" y="52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56" y="25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2" y="5"/>
                  </a:lnTo>
                  <a:lnTo>
                    <a:pt x="70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1" name="Freeform 143"/>
            <p:cNvSpPr/>
            <p:nvPr/>
          </p:nvSpPr>
          <p:spPr bwMode="auto">
            <a:xfrm>
              <a:off x="5715001" y="3743325"/>
              <a:ext cx="20638" cy="41275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45" y="0"/>
                </a:cxn>
                <a:cxn ang="0">
                  <a:pos x="38" y="1"/>
                </a:cxn>
                <a:cxn ang="0">
                  <a:pos x="33" y="4"/>
                </a:cxn>
                <a:cxn ang="0">
                  <a:pos x="29" y="8"/>
                </a:cxn>
                <a:cxn ang="0">
                  <a:pos x="25" y="12"/>
                </a:cxn>
                <a:cxn ang="0">
                  <a:pos x="19" y="22"/>
                </a:cxn>
                <a:cxn ang="0">
                  <a:pos x="15" y="33"/>
                </a:cxn>
                <a:cxn ang="0">
                  <a:pos x="15" y="33"/>
                </a:cxn>
                <a:cxn ang="0">
                  <a:pos x="8" y="48"/>
                </a:cxn>
                <a:cxn ang="0">
                  <a:pos x="4" y="64"/>
                </a:cxn>
                <a:cxn ang="0">
                  <a:pos x="2" y="81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3" y="101"/>
                </a:cxn>
                <a:cxn ang="0">
                  <a:pos x="7" y="102"/>
                </a:cxn>
                <a:cxn ang="0">
                  <a:pos x="11" y="101"/>
                </a:cxn>
                <a:cxn ang="0">
                  <a:pos x="12" y="99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3" y="85"/>
                </a:cxn>
                <a:cxn ang="0">
                  <a:pos x="15" y="74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3" y="42"/>
                </a:cxn>
                <a:cxn ang="0">
                  <a:pos x="28" y="27"/>
                </a:cxn>
                <a:cxn ang="0">
                  <a:pos x="32" y="22"/>
                </a:cxn>
                <a:cxn ang="0">
                  <a:pos x="36" y="17"/>
                </a:cxn>
                <a:cxn ang="0">
                  <a:pos x="40" y="13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8" y="10"/>
                </a:cxn>
                <a:cxn ang="0">
                  <a:pos x="49" y="9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5" y="0"/>
                </a:cxn>
              </a:cxnLst>
              <a:rect l="0" t="0" r="r" b="b"/>
              <a:pathLst>
                <a:path w="50" h="102">
                  <a:moveTo>
                    <a:pt x="45" y="0"/>
                  </a:moveTo>
                  <a:lnTo>
                    <a:pt x="45" y="0"/>
                  </a:lnTo>
                  <a:lnTo>
                    <a:pt x="38" y="1"/>
                  </a:lnTo>
                  <a:lnTo>
                    <a:pt x="33" y="4"/>
                  </a:lnTo>
                  <a:lnTo>
                    <a:pt x="29" y="8"/>
                  </a:lnTo>
                  <a:lnTo>
                    <a:pt x="25" y="12"/>
                  </a:lnTo>
                  <a:lnTo>
                    <a:pt x="19" y="22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8" y="48"/>
                  </a:lnTo>
                  <a:lnTo>
                    <a:pt x="4" y="64"/>
                  </a:lnTo>
                  <a:lnTo>
                    <a:pt x="2" y="81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3" y="101"/>
                  </a:lnTo>
                  <a:lnTo>
                    <a:pt x="7" y="102"/>
                  </a:lnTo>
                  <a:lnTo>
                    <a:pt x="11" y="101"/>
                  </a:lnTo>
                  <a:lnTo>
                    <a:pt x="12" y="99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3" y="85"/>
                  </a:lnTo>
                  <a:lnTo>
                    <a:pt x="15" y="74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3" y="42"/>
                  </a:lnTo>
                  <a:lnTo>
                    <a:pt x="28" y="27"/>
                  </a:lnTo>
                  <a:lnTo>
                    <a:pt x="32" y="22"/>
                  </a:lnTo>
                  <a:lnTo>
                    <a:pt x="36" y="17"/>
                  </a:lnTo>
                  <a:lnTo>
                    <a:pt x="40" y="13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8" y="10"/>
                  </a:lnTo>
                  <a:lnTo>
                    <a:pt x="49" y="9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2" name="Freeform 144"/>
            <p:cNvSpPr/>
            <p:nvPr/>
          </p:nvSpPr>
          <p:spPr bwMode="auto">
            <a:xfrm>
              <a:off x="5768976" y="3736975"/>
              <a:ext cx="20638" cy="47625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32" y="11"/>
                </a:cxn>
                <a:cxn ang="0">
                  <a:pos x="27" y="19"/>
                </a:cxn>
                <a:cxn ang="0">
                  <a:pos x="23" y="28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14" y="56"/>
                </a:cxn>
                <a:cxn ang="0">
                  <a:pos x="10" y="75"/>
                </a:cxn>
                <a:cxn ang="0">
                  <a:pos x="5" y="93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4" y="118"/>
                </a:cxn>
                <a:cxn ang="0">
                  <a:pos x="8" y="118"/>
                </a:cxn>
                <a:cxn ang="0">
                  <a:pos x="10" y="117"/>
                </a:cxn>
                <a:cxn ang="0">
                  <a:pos x="12" y="114"/>
                </a:cxn>
                <a:cxn ang="0">
                  <a:pos x="12" y="114"/>
                </a:cxn>
                <a:cxn ang="0">
                  <a:pos x="19" y="89"/>
                </a:cxn>
                <a:cxn ang="0">
                  <a:pos x="23" y="76"/>
                </a:cxn>
                <a:cxn ang="0">
                  <a:pos x="26" y="63"/>
                </a:cxn>
                <a:cxn ang="0">
                  <a:pos x="26" y="63"/>
                </a:cxn>
                <a:cxn ang="0">
                  <a:pos x="29" y="49"/>
                </a:cxn>
                <a:cxn ang="0">
                  <a:pos x="32" y="34"/>
                </a:cxn>
                <a:cxn ang="0">
                  <a:pos x="39" y="21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49" y="8"/>
                </a:cxn>
                <a:cxn ang="0">
                  <a:pos x="49" y="5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9" h="118">
                  <a:moveTo>
                    <a:pt x="39" y="2"/>
                  </a:moveTo>
                  <a:lnTo>
                    <a:pt x="39" y="2"/>
                  </a:lnTo>
                  <a:lnTo>
                    <a:pt x="32" y="11"/>
                  </a:lnTo>
                  <a:lnTo>
                    <a:pt x="27" y="19"/>
                  </a:lnTo>
                  <a:lnTo>
                    <a:pt x="23" y="2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4" y="56"/>
                  </a:lnTo>
                  <a:lnTo>
                    <a:pt x="10" y="75"/>
                  </a:lnTo>
                  <a:lnTo>
                    <a:pt x="5" y="9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4" y="118"/>
                  </a:lnTo>
                  <a:lnTo>
                    <a:pt x="8" y="118"/>
                  </a:lnTo>
                  <a:lnTo>
                    <a:pt x="10" y="117"/>
                  </a:lnTo>
                  <a:lnTo>
                    <a:pt x="12" y="114"/>
                  </a:lnTo>
                  <a:lnTo>
                    <a:pt x="12" y="114"/>
                  </a:lnTo>
                  <a:lnTo>
                    <a:pt x="19" y="89"/>
                  </a:lnTo>
                  <a:lnTo>
                    <a:pt x="23" y="76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9" y="49"/>
                  </a:lnTo>
                  <a:lnTo>
                    <a:pt x="32" y="34"/>
                  </a:lnTo>
                  <a:lnTo>
                    <a:pt x="39" y="2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9" y="8"/>
                  </a:lnTo>
                  <a:lnTo>
                    <a:pt x="49" y="5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3" name="Freeform 145"/>
            <p:cNvSpPr/>
            <p:nvPr/>
          </p:nvSpPr>
          <p:spPr bwMode="auto">
            <a:xfrm>
              <a:off x="5818188" y="3740150"/>
              <a:ext cx="19050" cy="41275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29" y="25"/>
                </a:cxn>
                <a:cxn ang="0">
                  <a:pos x="20" y="48"/>
                </a:cxn>
                <a:cxn ang="0">
                  <a:pos x="11" y="72"/>
                </a:cxn>
                <a:cxn ang="0">
                  <a:pos x="2" y="94"/>
                </a:cxn>
                <a:cxn ang="0">
                  <a:pos x="2" y="94"/>
                </a:cxn>
                <a:cxn ang="0">
                  <a:pos x="0" y="97"/>
                </a:cxn>
                <a:cxn ang="0">
                  <a:pos x="2" y="98"/>
                </a:cxn>
                <a:cxn ang="0">
                  <a:pos x="4" y="102"/>
                </a:cxn>
                <a:cxn ang="0">
                  <a:pos x="6" y="102"/>
                </a:cxn>
                <a:cxn ang="0">
                  <a:pos x="8" y="102"/>
                </a:cxn>
                <a:cxn ang="0">
                  <a:pos x="10" y="102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21" y="77"/>
                </a:cxn>
                <a:cxn ang="0">
                  <a:pos x="30" y="54"/>
                </a:cxn>
                <a:cxn ang="0">
                  <a:pos x="40" y="31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7"/>
                </a:cxn>
                <a:cxn ang="0">
                  <a:pos x="50" y="4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0" h="102">
                  <a:moveTo>
                    <a:pt x="40" y="3"/>
                  </a:moveTo>
                  <a:lnTo>
                    <a:pt x="40" y="3"/>
                  </a:lnTo>
                  <a:lnTo>
                    <a:pt x="29" y="25"/>
                  </a:lnTo>
                  <a:lnTo>
                    <a:pt x="20" y="48"/>
                  </a:lnTo>
                  <a:lnTo>
                    <a:pt x="11" y="72"/>
                  </a:lnTo>
                  <a:lnTo>
                    <a:pt x="2" y="94"/>
                  </a:lnTo>
                  <a:lnTo>
                    <a:pt x="2" y="94"/>
                  </a:lnTo>
                  <a:lnTo>
                    <a:pt x="0" y="97"/>
                  </a:lnTo>
                  <a:lnTo>
                    <a:pt x="2" y="98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10" y="102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21" y="77"/>
                  </a:lnTo>
                  <a:lnTo>
                    <a:pt x="30" y="54"/>
                  </a:lnTo>
                  <a:lnTo>
                    <a:pt x="40" y="31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4" name="Freeform 146"/>
            <p:cNvSpPr/>
            <p:nvPr/>
          </p:nvSpPr>
          <p:spPr bwMode="auto">
            <a:xfrm>
              <a:off x="5861051" y="3736975"/>
              <a:ext cx="15875" cy="44450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18" y="26"/>
                </a:cxn>
                <a:cxn ang="0">
                  <a:pos x="11" y="38"/>
                </a:cxn>
                <a:cxn ang="0">
                  <a:pos x="8" y="50"/>
                </a:cxn>
                <a:cxn ang="0">
                  <a:pos x="8" y="50"/>
                </a:cxn>
                <a:cxn ang="0">
                  <a:pos x="6" y="55"/>
                </a:cxn>
                <a:cxn ang="0">
                  <a:pos x="5" y="62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1" y="89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5" y="110"/>
                </a:cxn>
                <a:cxn ang="0">
                  <a:pos x="9" y="109"/>
                </a:cxn>
                <a:cxn ang="0">
                  <a:pos x="10" y="107"/>
                </a:cxn>
                <a:cxn ang="0">
                  <a:pos x="10" y="105"/>
                </a:cxn>
                <a:cxn ang="0">
                  <a:pos x="10" y="105"/>
                </a:cxn>
                <a:cxn ang="0">
                  <a:pos x="11" y="93"/>
                </a:cxn>
                <a:cxn ang="0">
                  <a:pos x="14" y="80"/>
                </a:cxn>
                <a:cxn ang="0">
                  <a:pos x="18" y="56"/>
                </a:cxn>
                <a:cxn ang="0">
                  <a:pos x="18" y="56"/>
                </a:cxn>
                <a:cxn ang="0">
                  <a:pos x="19" y="50"/>
                </a:cxn>
                <a:cxn ang="0">
                  <a:pos x="22" y="43"/>
                </a:cxn>
                <a:cxn ang="0">
                  <a:pos x="27" y="32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2" y="7"/>
                </a:cxn>
                <a:cxn ang="0">
                  <a:pos x="40" y="4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2" h="110">
                  <a:moveTo>
                    <a:pt x="31" y="3"/>
                  </a:moveTo>
                  <a:lnTo>
                    <a:pt x="31" y="3"/>
                  </a:lnTo>
                  <a:lnTo>
                    <a:pt x="18" y="26"/>
                  </a:lnTo>
                  <a:lnTo>
                    <a:pt x="11" y="38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6" y="55"/>
                  </a:lnTo>
                  <a:lnTo>
                    <a:pt x="5" y="62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1" y="89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5" y="110"/>
                  </a:lnTo>
                  <a:lnTo>
                    <a:pt x="9" y="109"/>
                  </a:lnTo>
                  <a:lnTo>
                    <a:pt x="10" y="107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11" y="93"/>
                  </a:lnTo>
                  <a:lnTo>
                    <a:pt x="14" y="80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19" y="50"/>
                  </a:lnTo>
                  <a:lnTo>
                    <a:pt x="22" y="43"/>
                  </a:lnTo>
                  <a:lnTo>
                    <a:pt x="27" y="32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2" y="7"/>
                  </a:lnTo>
                  <a:lnTo>
                    <a:pt x="40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5" name="Freeform 147"/>
            <p:cNvSpPr/>
            <p:nvPr/>
          </p:nvSpPr>
          <p:spPr bwMode="auto">
            <a:xfrm>
              <a:off x="5534026" y="3167063"/>
              <a:ext cx="25400" cy="47625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50" y="5"/>
                </a:cxn>
                <a:cxn ang="0">
                  <a:pos x="43" y="9"/>
                </a:cxn>
                <a:cxn ang="0">
                  <a:pos x="37" y="14"/>
                </a:cxn>
                <a:cxn ang="0">
                  <a:pos x="31" y="19"/>
                </a:cxn>
                <a:cxn ang="0">
                  <a:pos x="22" y="32"/>
                </a:cxn>
                <a:cxn ang="0">
                  <a:pos x="14" y="48"/>
                </a:cxn>
                <a:cxn ang="0">
                  <a:pos x="9" y="64"/>
                </a:cxn>
                <a:cxn ang="0">
                  <a:pos x="4" y="79"/>
                </a:cxn>
                <a:cxn ang="0">
                  <a:pos x="1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2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1" y="120"/>
                </a:cxn>
                <a:cxn ang="0">
                  <a:pos x="1" y="121"/>
                </a:cxn>
                <a:cxn ang="0">
                  <a:pos x="6" y="123"/>
                </a:cxn>
                <a:cxn ang="0">
                  <a:pos x="10" y="121"/>
                </a:cxn>
                <a:cxn ang="0">
                  <a:pos x="10" y="120"/>
                </a:cxn>
                <a:cxn ang="0">
                  <a:pos x="12" y="117"/>
                </a:cxn>
                <a:cxn ang="0">
                  <a:pos x="12" y="117"/>
                </a:cxn>
                <a:cxn ang="0">
                  <a:pos x="12" y="103"/>
                </a:cxn>
                <a:cxn ang="0">
                  <a:pos x="14" y="87"/>
                </a:cxn>
                <a:cxn ang="0">
                  <a:pos x="18" y="72"/>
                </a:cxn>
                <a:cxn ang="0">
                  <a:pos x="23" y="56"/>
                </a:cxn>
                <a:cxn ang="0">
                  <a:pos x="30" y="42"/>
                </a:cxn>
                <a:cxn ang="0">
                  <a:pos x="39" y="28"/>
                </a:cxn>
                <a:cxn ang="0">
                  <a:pos x="44" y="23"/>
                </a:cxn>
                <a:cxn ang="0">
                  <a:pos x="50" y="18"/>
                </a:cxn>
                <a:cxn ang="0">
                  <a:pos x="55" y="14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4" y="9"/>
                </a:cxn>
                <a:cxn ang="0">
                  <a:pos x="65" y="8"/>
                </a:cxn>
                <a:cxn ang="0">
                  <a:pos x="65" y="5"/>
                </a:cxn>
                <a:cxn ang="0">
                  <a:pos x="64" y="4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5" h="123">
                  <a:moveTo>
                    <a:pt x="56" y="1"/>
                  </a:moveTo>
                  <a:lnTo>
                    <a:pt x="56" y="1"/>
                  </a:lnTo>
                  <a:lnTo>
                    <a:pt x="50" y="5"/>
                  </a:lnTo>
                  <a:lnTo>
                    <a:pt x="43" y="9"/>
                  </a:lnTo>
                  <a:lnTo>
                    <a:pt x="37" y="14"/>
                  </a:lnTo>
                  <a:lnTo>
                    <a:pt x="31" y="19"/>
                  </a:lnTo>
                  <a:lnTo>
                    <a:pt x="22" y="32"/>
                  </a:lnTo>
                  <a:lnTo>
                    <a:pt x="14" y="48"/>
                  </a:lnTo>
                  <a:lnTo>
                    <a:pt x="9" y="64"/>
                  </a:lnTo>
                  <a:lnTo>
                    <a:pt x="4" y="79"/>
                  </a:lnTo>
                  <a:lnTo>
                    <a:pt x="1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2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1" y="120"/>
                  </a:lnTo>
                  <a:lnTo>
                    <a:pt x="1" y="121"/>
                  </a:lnTo>
                  <a:lnTo>
                    <a:pt x="6" y="123"/>
                  </a:lnTo>
                  <a:lnTo>
                    <a:pt x="10" y="121"/>
                  </a:lnTo>
                  <a:lnTo>
                    <a:pt x="10" y="120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2" y="103"/>
                  </a:lnTo>
                  <a:lnTo>
                    <a:pt x="14" y="87"/>
                  </a:lnTo>
                  <a:lnTo>
                    <a:pt x="18" y="72"/>
                  </a:lnTo>
                  <a:lnTo>
                    <a:pt x="23" y="56"/>
                  </a:lnTo>
                  <a:lnTo>
                    <a:pt x="30" y="42"/>
                  </a:lnTo>
                  <a:lnTo>
                    <a:pt x="39" y="28"/>
                  </a:lnTo>
                  <a:lnTo>
                    <a:pt x="44" y="23"/>
                  </a:lnTo>
                  <a:lnTo>
                    <a:pt x="50" y="18"/>
                  </a:lnTo>
                  <a:lnTo>
                    <a:pt x="55" y="14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4" y="9"/>
                  </a:lnTo>
                  <a:lnTo>
                    <a:pt x="65" y="8"/>
                  </a:lnTo>
                  <a:lnTo>
                    <a:pt x="65" y="5"/>
                  </a:lnTo>
                  <a:lnTo>
                    <a:pt x="64" y="4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6" name="Freeform 148"/>
            <p:cNvSpPr/>
            <p:nvPr/>
          </p:nvSpPr>
          <p:spPr bwMode="auto">
            <a:xfrm>
              <a:off x="5581651" y="3146425"/>
              <a:ext cx="26988" cy="46038"/>
            </a:xfrm>
            <a:custGeom>
              <a:avLst/>
              <a:gdLst/>
              <a:ahLst/>
              <a:cxnLst>
                <a:cxn ang="0">
                  <a:pos x="53" y="6"/>
                </a:cxn>
                <a:cxn ang="0">
                  <a:pos x="53" y="6"/>
                </a:cxn>
                <a:cxn ang="0">
                  <a:pos x="52" y="12"/>
                </a:cxn>
                <a:cxn ang="0">
                  <a:pos x="49" y="19"/>
                </a:cxn>
                <a:cxn ang="0">
                  <a:pos x="41" y="30"/>
                </a:cxn>
                <a:cxn ang="0">
                  <a:pos x="32" y="41"/>
                </a:cxn>
                <a:cxn ang="0">
                  <a:pos x="28" y="47"/>
                </a:cxn>
                <a:cxn ang="0">
                  <a:pos x="26" y="53"/>
                </a:cxn>
                <a:cxn ang="0">
                  <a:pos x="26" y="53"/>
                </a:cxn>
                <a:cxn ang="0">
                  <a:pos x="19" y="67"/>
                </a:cxn>
                <a:cxn ang="0">
                  <a:pos x="11" y="81"/>
                </a:cxn>
                <a:cxn ang="0">
                  <a:pos x="5" y="96"/>
                </a:cxn>
                <a:cxn ang="0">
                  <a:pos x="2" y="102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5"/>
                </a:cxn>
                <a:cxn ang="0">
                  <a:pos x="5" y="117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1" y="113"/>
                </a:cxn>
                <a:cxn ang="0">
                  <a:pos x="11" y="113"/>
                </a:cxn>
                <a:cxn ang="0">
                  <a:pos x="13" y="106"/>
                </a:cxn>
                <a:cxn ang="0">
                  <a:pos x="17" y="98"/>
                </a:cxn>
                <a:cxn ang="0">
                  <a:pos x="23" y="84"/>
                </a:cxn>
                <a:cxn ang="0">
                  <a:pos x="31" y="71"/>
                </a:cxn>
                <a:cxn ang="0">
                  <a:pos x="37" y="57"/>
                </a:cxn>
                <a:cxn ang="0">
                  <a:pos x="37" y="57"/>
                </a:cxn>
                <a:cxn ang="0">
                  <a:pos x="40" y="50"/>
                </a:cxn>
                <a:cxn ang="0">
                  <a:pos x="44" y="44"/>
                </a:cxn>
                <a:cxn ang="0">
                  <a:pos x="52" y="32"/>
                </a:cxn>
                <a:cxn ang="0">
                  <a:pos x="60" y="20"/>
                </a:cxn>
                <a:cxn ang="0">
                  <a:pos x="62" y="13"/>
                </a:cxn>
                <a:cxn ang="0">
                  <a:pos x="65" y="6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6" y="2"/>
                </a:cxn>
                <a:cxn ang="0">
                  <a:pos x="54" y="3"/>
                </a:cxn>
                <a:cxn ang="0">
                  <a:pos x="53" y="6"/>
                </a:cxn>
                <a:cxn ang="0">
                  <a:pos x="53" y="6"/>
                </a:cxn>
              </a:cxnLst>
              <a:rect l="0" t="0" r="r" b="b"/>
              <a:pathLst>
                <a:path w="65" h="117">
                  <a:moveTo>
                    <a:pt x="53" y="6"/>
                  </a:moveTo>
                  <a:lnTo>
                    <a:pt x="53" y="6"/>
                  </a:lnTo>
                  <a:lnTo>
                    <a:pt x="52" y="12"/>
                  </a:lnTo>
                  <a:lnTo>
                    <a:pt x="49" y="19"/>
                  </a:lnTo>
                  <a:lnTo>
                    <a:pt x="41" y="30"/>
                  </a:lnTo>
                  <a:lnTo>
                    <a:pt x="32" y="41"/>
                  </a:lnTo>
                  <a:lnTo>
                    <a:pt x="28" y="47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19" y="67"/>
                  </a:lnTo>
                  <a:lnTo>
                    <a:pt x="11" y="81"/>
                  </a:lnTo>
                  <a:lnTo>
                    <a:pt x="5" y="96"/>
                  </a:lnTo>
                  <a:lnTo>
                    <a:pt x="2" y="102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5"/>
                  </a:lnTo>
                  <a:lnTo>
                    <a:pt x="5" y="117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3" y="106"/>
                  </a:lnTo>
                  <a:lnTo>
                    <a:pt x="17" y="98"/>
                  </a:lnTo>
                  <a:lnTo>
                    <a:pt x="23" y="84"/>
                  </a:lnTo>
                  <a:lnTo>
                    <a:pt x="31" y="71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40" y="50"/>
                  </a:lnTo>
                  <a:lnTo>
                    <a:pt x="44" y="44"/>
                  </a:lnTo>
                  <a:lnTo>
                    <a:pt x="52" y="32"/>
                  </a:lnTo>
                  <a:lnTo>
                    <a:pt x="60" y="20"/>
                  </a:lnTo>
                  <a:lnTo>
                    <a:pt x="62" y="13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6" y="2"/>
                  </a:lnTo>
                  <a:lnTo>
                    <a:pt x="54" y="3"/>
                  </a:lnTo>
                  <a:lnTo>
                    <a:pt x="53" y="6"/>
                  </a:lnTo>
                  <a:lnTo>
                    <a:pt x="5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7" name="Freeform 149"/>
            <p:cNvSpPr/>
            <p:nvPr/>
          </p:nvSpPr>
          <p:spPr bwMode="auto">
            <a:xfrm>
              <a:off x="5630863" y="3140075"/>
              <a:ext cx="19050" cy="36513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42" y="0"/>
                </a:cxn>
                <a:cxn ang="0">
                  <a:pos x="30" y="8"/>
                </a:cxn>
                <a:cxn ang="0">
                  <a:pos x="21" y="17"/>
                </a:cxn>
                <a:cxn ang="0">
                  <a:pos x="15" y="27"/>
                </a:cxn>
                <a:cxn ang="0">
                  <a:pos x="9" y="39"/>
                </a:cxn>
                <a:cxn ang="0">
                  <a:pos x="5" y="51"/>
                </a:cxn>
                <a:cxn ang="0">
                  <a:pos x="3" y="62"/>
                </a:cxn>
                <a:cxn ang="0">
                  <a:pos x="2" y="7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3" y="93"/>
                </a:cxn>
                <a:cxn ang="0">
                  <a:pos x="7" y="94"/>
                </a:cxn>
                <a:cxn ang="0">
                  <a:pos x="11" y="93"/>
                </a:cxn>
                <a:cxn ang="0">
                  <a:pos x="12" y="91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2" y="77"/>
                </a:cxn>
                <a:cxn ang="0">
                  <a:pos x="13" y="66"/>
                </a:cxn>
                <a:cxn ang="0">
                  <a:pos x="16" y="55"/>
                </a:cxn>
                <a:cxn ang="0">
                  <a:pos x="20" y="44"/>
                </a:cxn>
                <a:cxn ang="0">
                  <a:pos x="24" y="34"/>
                </a:cxn>
                <a:cxn ang="0">
                  <a:pos x="30" y="25"/>
                </a:cxn>
                <a:cxn ang="0">
                  <a:pos x="38" y="17"/>
                </a:cxn>
                <a:cxn ang="0">
                  <a:pos x="47" y="10"/>
                </a:cxn>
                <a:cxn ang="0">
                  <a:pos x="47" y="10"/>
                </a:cxn>
                <a:cxn ang="0">
                  <a:pos x="49" y="9"/>
                </a:cxn>
                <a:cxn ang="0">
                  <a:pos x="50" y="6"/>
                </a:cxn>
                <a:cxn ang="0">
                  <a:pos x="50" y="2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2" y="0"/>
                </a:cxn>
              </a:cxnLst>
              <a:rect l="0" t="0" r="r" b="b"/>
              <a:pathLst>
                <a:path w="50" h="94">
                  <a:moveTo>
                    <a:pt x="42" y="0"/>
                  </a:moveTo>
                  <a:lnTo>
                    <a:pt x="42" y="0"/>
                  </a:lnTo>
                  <a:lnTo>
                    <a:pt x="30" y="8"/>
                  </a:lnTo>
                  <a:lnTo>
                    <a:pt x="21" y="17"/>
                  </a:lnTo>
                  <a:lnTo>
                    <a:pt x="15" y="27"/>
                  </a:lnTo>
                  <a:lnTo>
                    <a:pt x="9" y="39"/>
                  </a:lnTo>
                  <a:lnTo>
                    <a:pt x="5" y="51"/>
                  </a:lnTo>
                  <a:lnTo>
                    <a:pt x="3" y="62"/>
                  </a:lnTo>
                  <a:lnTo>
                    <a:pt x="2" y="7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3" y="93"/>
                  </a:lnTo>
                  <a:lnTo>
                    <a:pt x="7" y="94"/>
                  </a:lnTo>
                  <a:lnTo>
                    <a:pt x="11" y="93"/>
                  </a:lnTo>
                  <a:lnTo>
                    <a:pt x="12" y="91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2" y="77"/>
                  </a:lnTo>
                  <a:lnTo>
                    <a:pt x="13" y="66"/>
                  </a:lnTo>
                  <a:lnTo>
                    <a:pt x="16" y="55"/>
                  </a:lnTo>
                  <a:lnTo>
                    <a:pt x="20" y="44"/>
                  </a:lnTo>
                  <a:lnTo>
                    <a:pt x="24" y="34"/>
                  </a:lnTo>
                  <a:lnTo>
                    <a:pt x="30" y="25"/>
                  </a:lnTo>
                  <a:lnTo>
                    <a:pt x="38" y="17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9" y="9"/>
                  </a:lnTo>
                  <a:lnTo>
                    <a:pt x="50" y="6"/>
                  </a:lnTo>
                  <a:lnTo>
                    <a:pt x="50" y="2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8" name="Freeform 150"/>
            <p:cNvSpPr/>
            <p:nvPr/>
          </p:nvSpPr>
          <p:spPr bwMode="auto">
            <a:xfrm>
              <a:off x="5667376" y="3146425"/>
              <a:ext cx="12700" cy="36513"/>
            </a:xfrm>
            <a:custGeom>
              <a:avLst/>
              <a:gdLst/>
              <a:ahLst/>
              <a:cxnLst>
                <a:cxn ang="0">
                  <a:pos x="23" y="6"/>
                </a:cxn>
                <a:cxn ang="0">
                  <a:pos x="23" y="6"/>
                </a:cxn>
                <a:cxn ang="0">
                  <a:pos x="22" y="16"/>
                </a:cxn>
                <a:cxn ang="0">
                  <a:pos x="19" y="27"/>
                </a:cxn>
                <a:cxn ang="0">
                  <a:pos x="12" y="47"/>
                </a:cxn>
                <a:cxn ang="0">
                  <a:pos x="4" y="67"/>
                </a:cxn>
                <a:cxn ang="0">
                  <a:pos x="1" y="7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1" y="93"/>
                </a:cxn>
                <a:cxn ang="0">
                  <a:pos x="5" y="95"/>
                </a:cxn>
                <a:cxn ang="0">
                  <a:pos x="9" y="93"/>
                </a:cxn>
                <a:cxn ang="0">
                  <a:pos x="10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8"/>
                </a:cxn>
                <a:cxn ang="0">
                  <a:pos x="15" y="67"/>
                </a:cxn>
                <a:cxn ang="0">
                  <a:pos x="23" y="47"/>
                </a:cxn>
                <a:cxn ang="0">
                  <a:pos x="30" y="27"/>
                </a:cxn>
                <a:cxn ang="0">
                  <a:pos x="32" y="16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3"/>
                </a:cxn>
                <a:cxn ang="0">
                  <a:pos x="32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3" y="3"/>
                </a:cxn>
                <a:cxn ang="0">
                  <a:pos x="23" y="6"/>
                </a:cxn>
                <a:cxn ang="0">
                  <a:pos x="23" y="6"/>
                </a:cxn>
              </a:cxnLst>
              <a:rect l="0" t="0" r="r" b="b"/>
              <a:pathLst>
                <a:path w="34" h="95">
                  <a:moveTo>
                    <a:pt x="23" y="6"/>
                  </a:moveTo>
                  <a:lnTo>
                    <a:pt x="23" y="6"/>
                  </a:lnTo>
                  <a:lnTo>
                    <a:pt x="22" y="16"/>
                  </a:lnTo>
                  <a:lnTo>
                    <a:pt x="19" y="27"/>
                  </a:lnTo>
                  <a:lnTo>
                    <a:pt x="12" y="47"/>
                  </a:lnTo>
                  <a:lnTo>
                    <a:pt x="4" y="67"/>
                  </a:lnTo>
                  <a:lnTo>
                    <a:pt x="1" y="7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1" y="93"/>
                  </a:lnTo>
                  <a:lnTo>
                    <a:pt x="5" y="95"/>
                  </a:lnTo>
                  <a:lnTo>
                    <a:pt x="9" y="93"/>
                  </a:lnTo>
                  <a:lnTo>
                    <a:pt x="10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8"/>
                  </a:lnTo>
                  <a:lnTo>
                    <a:pt x="15" y="67"/>
                  </a:lnTo>
                  <a:lnTo>
                    <a:pt x="23" y="47"/>
                  </a:lnTo>
                  <a:lnTo>
                    <a:pt x="30" y="27"/>
                  </a:lnTo>
                  <a:lnTo>
                    <a:pt x="32" y="1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3" y="3"/>
                  </a:lnTo>
                  <a:lnTo>
                    <a:pt x="23" y="6"/>
                  </a:lnTo>
                  <a:lnTo>
                    <a:pt x="2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9" name="Freeform 151"/>
            <p:cNvSpPr/>
            <p:nvPr/>
          </p:nvSpPr>
          <p:spPr bwMode="auto">
            <a:xfrm>
              <a:off x="5700713" y="3151188"/>
              <a:ext cx="12700" cy="3175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9" y="21"/>
                </a:cxn>
                <a:cxn ang="0">
                  <a:pos x="15" y="39"/>
                </a:cxn>
                <a:cxn ang="0">
                  <a:pos x="10" y="55"/>
                </a:cxn>
                <a:cxn ang="0">
                  <a:pos x="6" y="64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8"/>
                </a:cxn>
                <a:cxn ang="0">
                  <a:pos x="7" y="80"/>
                </a:cxn>
                <a:cxn ang="0">
                  <a:pos x="10" y="78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16" y="69"/>
                </a:cxn>
                <a:cxn ang="0">
                  <a:pos x="20" y="60"/>
                </a:cxn>
                <a:cxn ang="0">
                  <a:pos x="25" y="43"/>
                </a:cxn>
                <a:cxn ang="0">
                  <a:pos x="29" y="25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1" y="0"/>
                </a:cxn>
                <a:cxn ang="0">
                  <a:pos x="27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80">
                  <a:moveTo>
                    <a:pt x="24" y="4"/>
                  </a:moveTo>
                  <a:lnTo>
                    <a:pt x="24" y="4"/>
                  </a:lnTo>
                  <a:lnTo>
                    <a:pt x="19" y="21"/>
                  </a:lnTo>
                  <a:lnTo>
                    <a:pt x="15" y="39"/>
                  </a:lnTo>
                  <a:lnTo>
                    <a:pt x="10" y="55"/>
                  </a:lnTo>
                  <a:lnTo>
                    <a:pt x="6" y="64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8"/>
                  </a:lnTo>
                  <a:lnTo>
                    <a:pt x="7" y="80"/>
                  </a:lnTo>
                  <a:lnTo>
                    <a:pt x="10" y="78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6" y="69"/>
                  </a:lnTo>
                  <a:lnTo>
                    <a:pt x="20" y="60"/>
                  </a:lnTo>
                  <a:lnTo>
                    <a:pt x="25" y="43"/>
                  </a:lnTo>
                  <a:lnTo>
                    <a:pt x="29" y="25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1" y="0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0" name="Freeform 152"/>
            <p:cNvSpPr/>
            <p:nvPr/>
          </p:nvSpPr>
          <p:spPr bwMode="auto">
            <a:xfrm>
              <a:off x="5730876" y="3170238"/>
              <a:ext cx="22225" cy="31750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5" y="14"/>
                </a:cxn>
                <a:cxn ang="0">
                  <a:pos x="41" y="23"/>
                </a:cxn>
                <a:cxn ang="0">
                  <a:pos x="36" y="32"/>
                </a:cxn>
                <a:cxn ang="0">
                  <a:pos x="29" y="40"/>
                </a:cxn>
                <a:cxn ang="0">
                  <a:pos x="15" y="56"/>
                </a:cxn>
                <a:cxn ang="0">
                  <a:pos x="7" y="64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8" y="79"/>
                </a:cxn>
                <a:cxn ang="0">
                  <a:pos x="10" y="78"/>
                </a:cxn>
                <a:cxn ang="0">
                  <a:pos x="12" y="77"/>
                </a:cxn>
                <a:cxn ang="0">
                  <a:pos x="12" y="77"/>
                </a:cxn>
                <a:cxn ang="0">
                  <a:pos x="17" y="69"/>
                </a:cxn>
                <a:cxn ang="0">
                  <a:pos x="25" y="60"/>
                </a:cxn>
                <a:cxn ang="0">
                  <a:pos x="40" y="44"/>
                </a:cxn>
                <a:cxn ang="0">
                  <a:pos x="46" y="35"/>
                </a:cxn>
                <a:cxn ang="0">
                  <a:pos x="53" y="26"/>
                </a:cxn>
                <a:cxn ang="0">
                  <a:pos x="57" y="15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79">
                  <a:moveTo>
                    <a:pt x="46" y="5"/>
                  </a:moveTo>
                  <a:lnTo>
                    <a:pt x="46" y="5"/>
                  </a:lnTo>
                  <a:lnTo>
                    <a:pt x="45" y="14"/>
                  </a:lnTo>
                  <a:lnTo>
                    <a:pt x="41" y="23"/>
                  </a:lnTo>
                  <a:lnTo>
                    <a:pt x="36" y="32"/>
                  </a:lnTo>
                  <a:lnTo>
                    <a:pt x="29" y="40"/>
                  </a:lnTo>
                  <a:lnTo>
                    <a:pt x="15" y="56"/>
                  </a:lnTo>
                  <a:lnTo>
                    <a:pt x="7" y="64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8" y="79"/>
                  </a:lnTo>
                  <a:lnTo>
                    <a:pt x="10" y="78"/>
                  </a:lnTo>
                  <a:lnTo>
                    <a:pt x="12" y="77"/>
                  </a:lnTo>
                  <a:lnTo>
                    <a:pt x="12" y="77"/>
                  </a:lnTo>
                  <a:lnTo>
                    <a:pt x="17" y="69"/>
                  </a:lnTo>
                  <a:lnTo>
                    <a:pt x="25" y="60"/>
                  </a:lnTo>
                  <a:lnTo>
                    <a:pt x="40" y="44"/>
                  </a:lnTo>
                  <a:lnTo>
                    <a:pt x="46" y="35"/>
                  </a:lnTo>
                  <a:lnTo>
                    <a:pt x="53" y="26"/>
                  </a:lnTo>
                  <a:lnTo>
                    <a:pt x="57" y="1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1" name="Freeform 153"/>
            <p:cNvSpPr/>
            <p:nvPr/>
          </p:nvSpPr>
          <p:spPr bwMode="auto">
            <a:xfrm>
              <a:off x="5734051" y="3224213"/>
              <a:ext cx="25400" cy="3968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5" y="2"/>
                </a:cxn>
                <a:cxn ang="0">
                  <a:pos x="54" y="4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5" y="13"/>
                </a:cxn>
                <a:cxn ang="0">
                  <a:pos x="54" y="19"/>
                </a:cxn>
                <a:cxn ang="0">
                  <a:pos x="51" y="31"/>
                </a:cxn>
                <a:cxn ang="0">
                  <a:pos x="46" y="43"/>
                </a:cxn>
                <a:cxn ang="0">
                  <a:pos x="38" y="55"/>
                </a:cxn>
                <a:cxn ang="0">
                  <a:pos x="29" y="65"/>
                </a:cxn>
                <a:cxn ang="0">
                  <a:pos x="20" y="74"/>
                </a:cxn>
                <a:cxn ang="0">
                  <a:pos x="3" y="93"/>
                </a:cxn>
                <a:cxn ang="0">
                  <a:pos x="3" y="93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3" y="101"/>
                </a:cxn>
                <a:cxn ang="0">
                  <a:pos x="5" y="102"/>
                </a:cxn>
                <a:cxn ang="0">
                  <a:pos x="8" y="102"/>
                </a:cxn>
                <a:cxn ang="0">
                  <a:pos x="11" y="101"/>
                </a:cxn>
                <a:cxn ang="0">
                  <a:pos x="11" y="101"/>
                </a:cxn>
                <a:cxn ang="0">
                  <a:pos x="30" y="81"/>
                </a:cxn>
                <a:cxn ang="0">
                  <a:pos x="41" y="69"/>
                </a:cxn>
                <a:cxn ang="0">
                  <a:pos x="50" y="57"/>
                </a:cxn>
                <a:cxn ang="0">
                  <a:pos x="58" y="44"/>
                </a:cxn>
                <a:cxn ang="0">
                  <a:pos x="63" y="31"/>
                </a:cxn>
                <a:cxn ang="0">
                  <a:pos x="64" y="25"/>
                </a:cxn>
                <a:cxn ang="0">
                  <a:pos x="66" y="18"/>
                </a:cxn>
                <a:cxn ang="0">
                  <a:pos x="66" y="10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66" h="102">
                  <a:moveTo>
                    <a:pt x="66" y="4"/>
                  </a:move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5" y="2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5" y="13"/>
                  </a:lnTo>
                  <a:lnTo>
                    <a:pt x="54" y="19"/>
                  </a:lnTo>
                  <a:lnTo>
                    <a:pt x="51" y="31"/>
                  </a:lnTo>
                  <a:lnTo>
                    <a:pt x="46" y="43"/>
                  </a:lnTo>
                  <a:lnTo>
                    <a:pt x="38" y="55"/>
                  </a:lnTo>
                  <a:lnTo>
                    <a:pt x="29" y="65"/>
                  </a:lnTo>
                  <a:lnTo>
                    <a:pt x="20" y="74"/>
                  </a:lnTo>
                  <a:lnTo>
                    <a:pt x="3" y="93"/>
                  </a:lnTo>
                  <a:lnTo>
                    <a:pt x="3" y="93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3" y="101"/>
                  </a:lnTo>
                  <a:lnTo>
                    <a:pt x="5" y="102"/>
                  </a:lnTo>
                  <a:lnTo>
                    <a:pt x="8" y="102"/>
                  </a:lnTo>
                  <a:lnTo>
                    <a:pt x="11" y="101"/>
                  </a:lnTo>
                  <a:lnTo>
                    <a:pt x="11" y="101"/>
                  </a:lnTo>
                  <a:lnTo>
                    <a:pt x="30" y="81"/>
                  </a:lnTo>
                  <a:lnTo>
                    <a:pt x="41" y="69"/>
                  </a:lnTo>
                  <a:lnTo>
                    <a:pt x="50" y="57"/>
                  </a:lnTo>
                  <a:lnTo>
                    <a:pt x="58" y="44"/>
                  </a:lnTo>
                  <a:lnTo>
                    <a:pt x="63" y="31"/>
                  </a:lnTo>
                  <a:lnTo>
                    <a:pt x="64" y="25"/>
                  </a:lnTo>
                  <a:lnTo>
                    <a:pt x="66" y="18"/>
                  </a:lnTo>
                  <a:lnTo>
                    <a:pt x="66" y="10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2" name="Freeform 154"/>
            <p:cNvSpPr/>
            <p:nvPr/>
          </p:nvSpPr>
          <p:spPr bwMode="auto">
            <a:xfrm>
              <a:off x="5764213" y="3233738"/>
              <a:ext cx="22225" cy="33338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33" y="17"/>
                </a:cxn>
                <a:cxn ang="0">
                  <a:pos x="25" y="25"/>
                </a:cxn>
                <a:cxn ang="0">
                  <a:pos x="20" y="34"/>
                </a:cxn>
                <a:cxn ang="0">
                  <a:pos x="20" y="34"/>
                </a:cxn>
                <a:cxn ang="0">
                  <a:pos x="15" y="45"/>
                </a:cxn>
                <a:cxn ang="0">
                  <a:pos x="11" y="56"/>
                </a:cxn>
                <a:cxn ang="0">
                  <a:pos x="7" y="68"/>
                </a:cxn>
                <a:cxn ang="0">
                  <a:pos x="4" y="73"/>
                </a:cxn>
                <a:cxn ang="0">
                  <a:pos x="2" y="79"/>
                </a:cxn>
                <a:cxn ang="0">
                  <a:pos x="2" y="79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2" y="86"/>
                </a:cxn>
                <a:cxn ang="0">
                  <a:pos x="3" y="88"/>
                </a:cxn>
                <a:cxn ang="0">
                  <a:pos x="6" y="88"/>
                </a:cxn>
                <a:cxn ang="0">
                  <a:pos x="7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19" y="67"/>
                </a:cxn>
                <a:cxn ang="0">
                  <a:pos x="21" y="58"/>
                </a:cxn>
                <a:cxn ang="0">
                  <a:pos x="25" y="47"/>
                </a:cxn>
                <a:cxn ang="0">
                  <a:pos x="25" y="47"/>
                </a:cxn>
                <a:cxn ang="0">
                  <a:pos x="32" y="37"/>
                </a:cxn>
                <a:cxn ang="0">
                  <a:pos x="38" y="28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88">
                  <a:moveTo>
                    <a:pt x="47" y="1"/>
                  </a:moveTo>
                  <a:lnTo>
                    <a:pt x="47" y="1"/>
                  </a:lnTo>
                  <a:lnTo>
                    <a:pt x="33" y="17"/>
                  </a:lnTo>
                  <a:lnTo>
                    <a:pt x="25" y="25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5" y="45"/>
                  </a:lnTo>
                  <a:lnTo>
                    <a:pt x="11" y="56"/>
                  </a:lnTo>
                  <a:lnTo>
                    <a:pt x="7" y="68"/>
                  </a:lnTo>
                  <a:lnTo>
                    <a:pt x="4" y="73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2" y="86"/>
                  </a:lnTo>
                  <a:lnTo>
                    <a:pt x="3" y="88"/>
                  </a:lnTo>
                  <a:lnTo>
                    <a:pt x="6" y="88"/>
                  </a:lnTo>
                  <a:lnTo>
                    <a:pt x="7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19" y="67"/>
                  </a:lnTo>
                  <a:lnTo>
                    <a:pt x="21" y="58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32" y="37"/>
                  </a:lnTo>
                  <a:lnTo>
                    <a:pt x="38" y="28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3" name="Freeform 155"/>
            <p:cNvSpPr/>
            <p:nvPr/>
          </p:nvSpPr>
          <p:spPr bwMode="auto">
            <a:xfrm>
              <a:off x="5794376" y="3238500"/>
              <a:ext cx="15875" cy="317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4" y="21"/>
                </a:cxn>
                <a:cxn ang="0">
                  <a:pos x="15" y="38"/>
                </a:cxn>
                <a:cxn ang="0">
                  <a:pos x="7" y="5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4" y="80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9" y="57"/>
                </a:cxn>
                <a:cxn ang="0">
                  <a:pos x="26" y="42"/>
                </a:cxn>
                <a:cxn ang="0">
                  <a:pos x="34" y="25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5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80">
                  <a:moveTo>
                    <a:pt x="30" y="4"/>
                  </a:moveTo>
                  <a:lnTo>
                    <a:pt x="30" y="4"/>
                  </a:lnTo>
                  <a:lnTo>
                    <a:pt x="24" y="21"/>
                  </a:lnTo>
                  <a:lnTo>
                    <a:pt x="15" y="38"/>
                  </a:lnTo>
                  <a:lnTo>
                    <a:pt x="7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4" y="80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9" y="57"/>
                  </a:lnTo>
                  <a:lnTo>
                    <a:pt x="26" y="42"/>
                  </a:lnTo>
                  <a:lnTo>
                    <a:pt x="34" y="25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5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4" name="Freeform 156"/>
            <p:cNvSpPr/>
            <p:nvPr/>
          </p:nvSpPr>
          <p:spPr bwMode="auto">
            <a:xfrm>
              <a:off x="5829301" y="3238500"/>
              <a:ext cx="14288" cy="3175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8" y="21"/>
                </a:cxn>
                <a:cxn ang="0">
                  <a:pos x="10" y="38"/>
                </a:cxn>
                <a:cxn ang="0">
                  <a:pos x="4" y="56"/>
                </a:cxn>
                <a:cxn ang="0">
                  <a:pos x="2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3" y="78"/>
                </a:cxn>
                <a:cxn ang="0">
                  <a:pos x="7" y="80"/>
                </a:cxn>
                <a:cxn ang="0">
                  <a:pos x="11" y="78"/>
                </a:cxn>
                <a:cxn ang="0">
                  <a:pos x="12" y="76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4" y="65"/>
                </a:cxn>
                <a:cxn ang="0">
                  <a:pos x="15" y="56"/>
                </a:cxn>
                <a:cxn ang="0">
                  <a:pos x="21" y="39"/>
                </a:cxn>
                <a:cxn ang="0">
                  <a:pos x="28" y="23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6" y="5"/>
                </a:cxn>
                <a:cxn ang="0">
                  <a:pos x="35" y="2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6" h="80">
                  <a:moveTo>
                    <a:pt x="24" y="4"/>
                  </a:moveTo>
                  <a:lnTo>
                    <a:pt x="24" y="4"/>
                  </a:lnTo>
                  <a:lnTo>
                    <a:pt x="18" y="21"/>
                  </a:lnTo>
                  <a:lnTo>
                    <a:pt x="10" y="38"/>
                  </a:lnTo>
                  <a:lnTo>
                    <a:pt x="4" y="56"/>
                  </a:lnTo>
                  <a:lnTo>
                    <a:pt x="2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3" y="78"/>
                  </a:lnTo>
                  <a:lnTo>
                    <a:pt x="7" y="80"/>
                  </a:lnTo>
                  <a:lnTo>
                    <a:pt x="11" y="78"/>
                  </a:lnTo>
                  <a:lnTo>
                    <a:pt x="12" y="76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4" y="65"/>
                  </a:lnTo>
                  <a:lnTo>
                    <a:pt x="15" y="56"/>
                  </a:lnTo>
                  <a:lnTo>
                    <a:pt x="21" y="39"/>
                  </a:lnTo>
                  <a:lnTo>
                    <a:pt x="28" y="23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6" y="5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5" name="Freeform 157"/>
            <p:cNvSpPr/>
            <p:nvPr/>
          </p:nvSpPr>
          <p:spPr bwMode="auto">
            <a:xfrm>
              <a:off x="5297488" y="3449638"/>
              <a:ext cx="104775" cy="101600"/>
            </a:xfrm>
            <a:custGeom>
              <a:avLst/>
              <a:gdLst/>
              <a:ahLst/>
              <a:cxnLst>
                <a:cxn ang="0">
                  <a:pos x="145" y="4"/>
                </a:cxn>
                <a:cxn ang="0">
                  <a:pos x="123" y="2"/>
                </a:cxn>
                <a:cxn ang="0">
                  <a:pos x="80" y="0"/>
                </a:cxn>
                <a:cxn ang="0">
                  <a:pos x="59" y="0"/>
                </a:cxn>
                <a:cxn ang="0">
                  <a:pos x="48" y="2"/>
                </a:cxn>
                <a:cxn ang="0">
                  <a:pos x="30" y="9"/>
                </a:cxn>
                <a:cxn ang="0">
                  <a:pos x="18" y="19"/>
                </a:cxn>
                <a:cxn ang="0">
                  <a:pos x="9" y="32"/>
                </a:cxn>
                <a:cxn ang="0">
                  <a:pos x="3" y="56"/>
                </a:cxn>
                <a:cxn ang="0">
                  <a:pos x="0" y="93"/>
                </a:cxn>
                <a:cxn ang="0">
                  <a:pos x="0" y="111"/>
                </a:cxn>
                <a:cxn ang="0">
                  <a:pos x="0" y="165"/>
                </a:cxn>
                <a:cxn ang="0">
                  <a:pos x="5" y="195"/>
                </a:cxn>
                <a:cxn ang="0">
                  <a:pos x="12" y="212"/>
                </a:cxn>
                <a:cxn ang="0">
                  <a:pos x="21" y="226"/>
                </a:cxn>
                <a:cxn ang="0">
                  <a:pos x="35" y="236"/>
                </a:cxn>
                <a:cxn ang="0">
                  <a:pos x="45" y="239"/>
                </a:cxn>
                <a:cxn ang="0">
                  <a:pos x="89" y="248"/>
                </a:cxn>
                <a:cxn ang="0">
                  <a:pos x="135" y="253"/>
                </a:cxn>
                <a:cxn ang="0">
                  <a:pos x="226" y="256"/>
                </a:cxn>
                <a:cxn ang="0">
                  <a:pos x="232" y="256"/>
                </a:cxn>
                <a:cxn ang="0">
                  <a:pos x="238" y="252"/>
                </a:cxn>
                <a:cxn ang="0">
                  <a:pos x="245" y="243"/>
                </a:cxn>
                <a:cxn ang="0">
                  <a:pos x="245" y="227"/>
                </a:cxn>
                <a:cxn ang="0">
                  <a:pos x="238" y="218"/>
                </a:cxn>
                <a:cxn ang="0">
                  <a:pos x="232" y="216"/>
                </a:cxn>
                <a:cxn ang="0">
                  <a:pos x="226" y="214"/>
                </a:cxn>
                <a:cxn ang="0">
                  <a:pos x="174" y="213"/>
                </a:cxn>
                <a:cxn ang="0">
                  <a:pos x="123" y="210"/>
                </a:cxn>
                <a:cxn ang="0">
                  <a:pos x="80" y="205"/>
                </a:cxn>
                <a:cxn ang="0">
                  <a:pos x="65" y="202"/>
                </a:cxn>
                <a:cxn ang="0">
                  <a:pos x="55" y="197"/>
                </a:cxn>
                <a:cxn ang="0">
                  <a:pos x="48" y="188"/>
                </a:cxn>
                <a:cxn ang="0">
                  <a:pos x="43" y="176"/>
                </a:cxn>
                <a:cxn ang="0">
                  <a:pos x="39" y="149"/>
                </a:cxn>
                <a:cxn ang="0">
                  <a:pos x="41" y="111"/>
                </a:cxn>
                <a:cxn ang="0">
                  <a:pos x="41" y="91"/>
                </a:cxn>
                <a:cxn ang="0">
                  <a:pos x="41" y="69"/>
                </a:cxn>
                <a:cxn ang="0">
                  <a:pos x="46" y="53"/>
                </a:cxn>
                <a:cxn ang="0">
                  <a:pos x="54" y="47"/>
                </a:cxn>
                <a:cxn ang="0">
                  <a:pos x="63" y="42"/>
                </a:cxn>
                <a:cxn ang="0">
                  <a:pos x="69" y="40"/>
                </a:cxn>
                <a:cxn ang="0">
                  <a:pos x="96" y="40"/>
                </a:cxn>
                <a:cxn ang="0">
                  <a:pos x="122" y="43"/>
                </a:cxn>
                <a:cxn ang="0">
                  <a:pos x="185" y="46"/>
                </a:cxn>
                <a:cxn ang="0">
                  <a:pos x="247" y="44"/>
                </a:cxn>
                <a:cxn ang="0">
                  <a:pos x="255" y="43"/>
                </a:cxn>
                <a:cxn ang="0">
                  <a:pos x="262" y="38"/>
                </a:cxn>
                <a:cxn ang="0">
                  <a:pos x="267" y="25"/>
                </a:cxn>
                <a:cxn ang="0">
                  <a:pos x="262" y="10"/>
                </a:cxn>
                <a:cxn ang="0">
                  <a:pos x="255" y="5"/>
                </a:cxn>
                <a:cxn ang="0">
                  <a:pos x="247" y="4"/>
                </a:cxn>
              </a:cxnLst>
              <a:rect l="0" t="0" r="r" b="b"/>
              <a:pathLst>
                <a:path w="267" h="256">
                  <a:moveTo>
                    <a:pt x="247" y="4"/>
                  </a:moveTo>
                  <a:lnTo>
                    <a:pt x="145" y="4"/>
                  </a:lnTo>
                  <a:lnTo>
                    <a:pt x="145" y="4"/>
                  </a:lnTo>
                  <a:lnTo>
                    <a:pt x="123" y="2"/>
                  </a:lnTo>
                  <a:lnTo>
                    <a:pt x="102" y="1"/>
                  </a:lnTo>
                  <a:lnTo>
                    <a:pt x="80" y="0"/>
                  </a:lnTo>
                  <a:lnTo>
                    <a:pt x="6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8" y="2"/>
                  </a:lnTo>
                  <a:lnTo>
                    <a:pt x="38" y="5"/>
                  </a:lnTo>
                  <a:lnTo>
                    <a:pt x="30" y="9"/>
                  </a:lnTo>
                  <a:lnTo>
                    <a:pt x="24" y="14"/>
                  </a:lnTo>
                  <a:lnTo>
                    <a:pt x="18" y="19"/>
                  </a:lnTo>
                  <a:lnTo>
                    <a:pt x="13" y="26"/>
                  </a:lnTo>
                  <a:lnTo>
                    <a:pt x="9" y="32"/>
                  </a:lnTo>
                  <a:lnTo>
                    <a:pt x="7" y="40"/>
                  </a:lnTo>
                  <a:lnTo>
                    <a:pt x="3" y="56"/>
                  </a:lnTo>
                  <a:lnTo>
                    <a:pt x="0" y="74"/>
                  </a:lnTo>
                  <a:lnTo>
                    <a:pt x="0" y="9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45"/>
                  </a:lnTo>
                  <a:lnTo>
                    <a:pt x="0" y="165"/>
                  </a:lnTo>
                  <a:lnTo>
                    <a:pt x="3" y="185"/>
                  </a:lnTo>
                  <a:lnTo>
                    <a:pt x="5" y="195"/>
                  </a:lnTo>
                  <a:lnTo>
                    <a:pt x="8" y="204"/>
                  </a:lnTo>
                  <a:lnTo>
                    <a:pt x="12" y="212"/>
                  </a:lnTo>
                  <a:lnTo>
                    <a:pt x="16" y="219"/>
                  </a:lnTo>
                  <a:lnTo>
                    <a:pt x="21" y="226"/>
                  </a:lnTo>
                  <a:lnTo>
                    <a:pt x="28" y="233"/>
                  </a:lnTo>
                  <a:lnTo>
                    <a:pt x="35" y="236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67" y="244"/>
                  </a:lnTo>
                  <a:lnTo>
                    <a:pt x="89" y="248"/>
                  </a:lnTo>
                  <a:lnTo>
                    <a:pt x="111" y="252"/>
                  </a:lnTo>
                  <a:lnTo>
                    <a:pt x="135" y="253"/>
                  </a:lnTo>
                  <a:lnTo>
                    <a:pt x="181" y="256"/>
                  </a:lnTo>
                  <a:lnTo>
                    <a:pt x="226" y="256"/>
                  </a:lnTo>
                  <a:lnTo>
                    <a:pt x="226" y="256"/>
                  </a:lnTo>
                  <a:lnTo>
                    <a:pt x="232" y="256"/>
                  </a:lnTo>
                  <a:lnTo>
                    <a:pt x="236" y="255"/>
                  </a:lnTo>
                  <a:lnTo>
                    <a:pt x="238" y="252"/>
                  </a:lnTo>
                  <a:lnTo>
                    <a:pt x="241" y="250"/>
                  </a:lnTo>
                  <a:lnTo>
                    <a:pt x="245" y="243"/>
                  </a:lnTo>
                  <a:lnTo>
                    <a:pt x="246" y="235"/>
                  </a:lnTo>
                  <a:lnTo>
                    <a:pt x="245" y="227"/>
                  </a:lnTo>
                  <a:lnTo>
                    <a:pt x="241" y="221"/>
                  </a:lnTo>
                  <a:lnTo>
                    <a:pt x="238" y="218"/>
                  </a:lnTo>
                  <a:lnTo>
                    <a:pt x="236" y="217"/>
                  </a:lnTo>
                  <a:lnTo>
                    <a:pt x="232" y="216"/>
                  </a:lnTo>
                  <a:lnTo>
                    <a:pt x="226" y="214"/>
                  </a:lnTo>
                  <a:lnTo>
                    <a:pt x="226" y="214"/>
                  </a:lnTo>
                  <a:lnTo>
                    <a:pt x="200" y="214"/>
                  </a:lnTo>
                  <a:lnTo>
                    <a:pt x="174" y="213"/>
                  </a:lnTo>
                  <a:lnTo>
                    <a:pt x="123" y="210"/>
                  </a:lnTo>
                  <a:lnTo>
                    <a:pt x="123" y="210"/>
                  </a:lnTo>
                  <a:lnTo>
                    <a:pt x="94" y="208"/>
                  </a:lnTo>
                  <a:lnTo>
                    <a:pt x="80" y="205"/>
                  </a:lnTo>
                  <a:lnTo>
                    <a:pt x="65" y="202"/>
                  </a:lnTo>
                  <a:lnTo>
                    <a:pt x="65" y="202"/>
                  </a:lnTo>
                  <a:lnTo>
                    <a:pt x="60" y="201"/>
                  </a:lnTo>
                  <a:lnTo>
                    <a:pt x="55" y="197"/>
                  </a:lnTo>
                  <a:lnTo>
                    <a:pt x="51" y="193"/>
                  </a:lnTo>
                  <a:lnTo>
                    <a:pt x="48" y="188"/>
                  </a:lnTo>
                  <a:lnTo>
                    <a:pt x="46" y="183"/>
                  </a:lnTo>
                  <a:lnTo>
                    <a:pt x="43" y="176"/>
                  </a:lnTo>
                  <a:lnTo>
                    <a:pt x="41" y="163"/>
                  </a:lnTo>
                  <a:lnTo>
                    <a:pt x="39" y="149"/>
                  </a:lnTo>
                  <a:lnTo>
                    <a:pt x="41" y="134"/>
                  </a:lnTo>
                  <a:lnTo>
                    <a:pt x="41" y="111"/>
                  </a:lnTo>
                  <a:lnTo>
                    <a:pt x="41" y="111"/>
                  </a:lnTo>
                  <a:lnTo>
                    <a:pt x="41" y="91"/>
                  </a:lnTo>
                  <a:lnTo>
                    <a:pt x="41" y="80"/>
                  </a:lnTo>
                  <a:lnTo>
                    <a:pt x="41" y="69"/>
                  </a:lnTo>
                  <a:lnTo>
                    <a:pt x="45" y="59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7"/>
                  </a:lnTo>
                  <a:lnTo>
                    <a:pt x="58" y="43"/>
                  </a:lnTo>
                  <a:lnTo>
                    <a:pt x="63" y="42"/>
                  </a:lnTo>
                  <a:lnTo>
                    <a:pt x="69" y="40"/>
                  </a:lnTo>
                  <a:lnTo>
                    <a:pt x="69" y="40"/>
                  </a:lnTo>
                  <a:lnTo>
                    <a:pt x="83" y="39"/>
                  </a:lnTo>
                  <a:lnTo>
                    <a:pt x="96" y="40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153" y="46"/>
                  </a:lnTo>
                  <a:lnTo>
                    <a:pt x="185" y="46"/>
                  </a:lnTo>
                  <a:lnTo>
                    <a:pt x="247" y="44"/>
                  </a:lnTo>
                  <a:lnTo>
                    <a:pt x="247" y="44"/>
                  </a:lnTo>
                  <a:lnTo>
                    <a:pt x="251" y="44"/>
                  </a:lnTo>
                  <a:lnTo>
                    <a:pt x="255" y="43"/>
                  </a:lnTo>
                  <a:lnTo>
                    <a:pt x="259" y="40"/>
                  </a:lnTo>
                  <a:lnTo>
                    <a:pt x="262" y="38"/>
                  </a:lnTo>
                  <a:lnTo>
                    <a:pt x="266" y="31"/>
                  </a:lnTo>
                  <a:lnTo>
                    <a:pt x="267" y="25"/>
                  </a:lnTo>
                  <a:lnTo>
                    <a:pt x="266" y="17"/>
                  </a:lnTo>
                  <a:lnTo>
                    <a:pt x="262" y="10"/>
                  </a:lnTo>
                  <a:lnTo>
                    <a:pt x="259" y="8"/>
                  </a:lnTo>
                  <a:lnTo>
                    <a:pt x="255" y="5"/>
                  </a:lnTo>
                  <a:lnTo>
                    <a:pt x="251" y="4"/>
                  </a:lnTo>
                  <a:lnTo>
                    <a:pt x="247" y="4"/>
                  </a:lnTo>
                  <a:lnTo>
                    <a:pt x="24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6" name="Freeform 158"/>
            <p:cNvSpPr/>
            <p:nvPr/>
          </p:nvSpPr>
          <p:spPr bwMode="auto">
            <a:xfrm>
              <a:off x="5556251" y="3446463"/>
              <a:ext cx="134938" cy="107950"/>
            </a:xfrm>
            <a:custGeom>
              <a:avLst/>
              <a:gdLst/>
              <a:ahLst/>
              <a:cxnLst>
                <a:cxn ang="0">
                  <a:pos x="340" y="110"/>
                </a:cxn>
                <a:cxn ang="0">
                  <a:pos x="334" y="74"/>
                </a:cxn>
                <a:cxn ang="0">
                  <a:pos x="318" y="42"/>
                </a:cxn>
                <a:cxn ang="0">
                  <a:pos x="308" y="27"/>
                </a:cxn>
                <a:cxn ang="0">
                  <a:pos x="293" y="17"/>
                </a:cxn>
                <a:cxn ang="0">
                  <a:pos x="277" y="10"/>
                </a:cxn>
                <a:cxn ang="0">
                  <a:pos x="259" y="6"/>
                </a:cxn>
                <a:cxn ang="0">
                  <a:pos x="200" y="4"/>
                </a:cxn>
                <a:cxn ang="0">
                  <a:pos x="110" y="0"/>
                </a:cxn>
                <a:cxn ang="0">
                  <a:pos x="50" y="3"/>
                </a:cxn>
                <a:cxn ang="0">
                  <a:pos x="21" y="6"/>
                </a:cxn>
                <a:cxn ang="0">
                  <a:pos x="13" y="10"/>
                </a:cxn>
                <a:cxn ang="0">
                  <a:pos x="8" y="16"/>
                </a:cxn>
                <a:cxn ang="0">
                  <a:pos x="7" y="31"/>
                </a:cxn>
                <a:cxn ang="0">
                  <a:pos x="16" y="43"/>
                </a:cxn>
                <a:cxn ang="0">
                  <a:pos x="22" y="47"/>
                </a:cxn>
                <a:cxn ang="0">
                  <a:pos x="32" y="47"/>
                </a:cxn>
                <a:cxn ang="0">
                  <a:pos x="49" y="44"/>
                </a:cxn>
                <a:cxn ang="0">
                  <a:pos x="102" y="42"/>
                </a:cxn>
                <a:cxn ang="0">
                  <a:pos x="173" y="42"/>
                </a:cxn>
                <a:cxn ang="0">
                  <a:pos x="213" y="43"/>
                </a:cxn>
                <a:cxn ang="0">
                  <a:pos x="243" y="48"/>
                </a:cxn>
                <a:cxn ang="0">
                  <a:pos x="262" y="55"/>
                </a:cxn>
                <a:cxn ang="0">
                  <a:pos x="277" y="64"/>
                </a:cxn>
                <a:cxn ang="0">
                  <a:pos x="289" y="78"/>
                </a:cxn>
                <a:cxn ang="0">
                  <a:pos x="297" y="98"/>
                </a:cxn>
                <a:cxn ang="0">
                  <a:pos x="298" y="110"/>
                </a:cxn>
                <a:cxn ang="0">
                  <a:pos x="300" y="140"/>
                </a:cxn>
                <a:cxn ang="0">
                  <a:pos x="298" y="170"/>
                </a:cxn>
                <a:cxn ang="0">
                  <a:pos x="297" y="186"/>
                </a:cxn>
                <a:cxn ang="0">
                  <a:pos x="292" y="199"/>
                </a:cxn>
                <a:cxn ang="0">
                  <a:pos x="284" y="208"/>
                </a:cxn>
                <a:cxn ang="0">
                  <a:pos x="263" y="221"/>
                </a:cxn>
                <a:cxn ang="0">
                  <a:pos x="236" y="226"/>
                </a:cxn>
                <a:cxn ang="0">
                  <a:pos x="223" y="227"/>
                </a:cxn>
                <a:cxn ang="0">
                  <a:pos x="136" y="230"/>
                </a:cxn>
                <a:cxn ang="0">
                  <a:pos x="50" y="227"/>
                </a:cxn>
                <a:cxn ang="0">
                  <a:pos x="37" y="222"/>
                </a:cxn>
                <a:cxn ang="0">
                  <a:pos x="21" y="222"/>
                </a:cxn>
                <a:cxn ang="0">
                  <a:pos x="13" y="225"/>
                </a:cxn>
                <a:cxn ang="0">
                  <a:pos x="1" y="235"/>
                </a:cxn>
                <a:cxn ang="0">
                  <a:pos x="0" y="243"/>
                </a:cxn>
                <a:cxn ang="0">
                  <a:pos x="1" y="247"/>
                </a:cxn>
                <a:cxn ang="0">
                  <a:pos x="7" y="258"/>
                </a:cxn>
                <a:cxn ang="0">
                  <a:pos x="17" y="264"/>
                </a:cxn>
                <a:cxn ang="0">
                  <a:pos x="28" y="264"/>
                </a:cxn>
                <a:cxn ang="0">
                  <a:pos x="34" y="268"/>
                </a:cxn>
                <a:cxn ang="0">
                  <a:pos x="42" y="269"/>
                </a:cxn>
                <a:cxn ang="0">
                  <a:pos x="103" y="271"/>
                </a:cxn>
                <a:cxn ang="0">
                  <a:pos x="198" y="271"/>
                </a:cxn>
                <a:cxn ang="0">
                  <a:pos x="259" y="265"/>
                </a:cxn>
                <a:cxn ang="0">
                  <a:pos x="289" y="261"/>
                </a:cxn>
                <a:cxn ang="0">
                  <a:pos x="309" y="254"/>
                </a:cxn>
                <a:cxn ang="0">
                  <a:pos x="323" y="239"/>
                </a:cxn>
                <a:cxn ang="0">
                  <a:pos x="332" y="220"/>
                </a:cxn>
                <a:cxn ang="0">
                  <a:pos x="338" y="196"/>
                </a:cxn>
                <a:cxn ang="0">
                  <a:pos x="342" y="149"/>
                </a:cxn>
                <a:cxn ang="0">
                  <a:pos x="340" y="110"/>
                </a:cxn>
              </a:cxnLst>
              <a:rect l="0" t="0" r="r" b="b"/>
              <a:pathLst>
                <a:path w="342" h="271">
                  <a:moveTo>
                    <a:pt x="340" y="110"/>
                  </a:moveTo>
                  <a:lnTo>
                    <a:pt x="340" y="110"/>
                  </a:lnTo>
                  <a:lnTo>
                    <a:pt x="338" y="91"/>
                  </a:lnTo>
                  <a:lnTo>
                    <a:pt x="334" y="74"/>
                  </a:lnTo>
                  <a:lnTo>
                    <a:pt x="327" y="57"/>
                  </a:lnTo>
                  <a:lnTo>
                    <a:pt x="318" y="42"/>
                  </a:lnTo>
                  <a:lnTo>
                    <a:pt x="313" y="34"/>
                  </a:lnTo>
                  <a:lnTo>
                    <a:pt x="308" y="27"/>
                  </a:lnTo>
                  <a:lnTo>
                    <a:pt x="301" y="22"/>
                  </a:lnTo>
                  <a:lnTo>
                    <a:pt x="293" y="17"/>
                  </a:lnTo>
                  <a:lnTo>
                    <a:pt x="285" y="13"/>
                  </a:lnTo>
                  <a:lnTo>
                    <a:pt x="277" y="10"/>
                  </a:lnTo>
                  <a:lnTo>
                    <a:pt x="270" y="8"/>
                  </a:lnTo>
                  <a:lnTo>
                    <a:pt x="259" y="6"/>
                  </a:lnTo>
                  <a:lnTo>
                    <a:pt x="259" y="6"/>
                  </a:lnTo>
                  <a:lnTo>
                    <a:pt x="200" y="4"/>
                  </a:lnTo>
                  <a:lnTo>
                    <a:pt x="140" y="0"/>
                  </a:lnTo>
                  <a:lnTo>
                    <a:pt x="110" y="0"/>
                  </a:lnTo>
                  <a:lnTo>
                    <a:pt x="80" y="0"/>
                  </a:lnTo>
                  <a:lnTo>
                    <a:pt x="50" y="3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16" y="9"/>
                  </a:lnTo>
                  <a:lnTo>
                    <a:pt x="13" y="10"/>
                  </a:lnTo>
                  <a:lnTo>
                    <a:pt x="9" y="13"/>
                  </a:lnTo>
                  <a:lnTo>
                    <a:pt x="8" y="16"/>
                  </a:lnTo>
                  <a:lnTo>
                    <a:pt x="5" y="23"/>
                  </a:lnTo>
                  <a:lnTo>
                    <a:pt x="7" y="31"/>
                  </a:lnTo>
                  <a:lnTo>
                    <a:pt x="9" y="38"/>
                  </a:lnTo>
                  <a:lnTo>
                    <a:pt x="16" y="43"/>
                  </a:lnTo>
                  <a:lnTo>
                    <a:pt x="18" y="46"/>
                  </a:lnTo>
                  <a:lnTo>
                    <a:pt x="22" y="47"/>
                  </a:lnTo>
                  <a:lnTo>
                    <a:pt x="28" y="47"/>
                  </a:lnTo>
                  <a:lnTo>
                    <a:pt x="32" y="47"/>
                  </a:lnTo>
                  <a:lnTo>
                    <a:pt x="32" y="47"/>
                  </a:lnTo>
                  <a:lnTo>
                    <a:pt x="49" y="44"/>
                  </a:lnTo>
                  <a:lnTo>
                    <a:pt x="67" y="42"/>
                  </a:lnTo>
                  <a:lnTo>
                    <a:pt x="102" y="42"/>
                  </a:lnTo>
                  <a:lnTo>
                    <a:pt x="173" y="42"/>
                  </a:lnTo>
                  <a:lnTo>
                    <a:pt x="173" y="42"/>
                  </a:lnTo>
                  <a:lnTo>
                    <a:pt x="194" y="43"/>
                  </a:lnTo>
                  <a:lnTo>
                    <a:pt x="213" y="43"/>
                  </a:lnTo>
                  <a:lnTo>
                    <a:pt x="234" y="46"/>
                  </a:lnTo>
                  <a:lnTo>
                    <a:pt x="243" y="48"/>
                  </a:lnTo>
                  <a:lnTo>
                    <a:pt x="253" y="51"/>
                  </a:lnTo>
                  <a:lnTo>
                    <a:pt x="262" y="55"/>
                  </a:lnTo>
                  <a:lnTo>
                    <a:pt x="270" y="59"/>
                  </a:lnTo>
                  <a:lnTo>
                    <a:pt x="277" y="64"/>
                  </a:lnTo>
                  <a:lnTo>
                    <a:pt x="284" y="71"/>
                  </a:lnTo>
                  <a:lnTo>
                    <a:pt x="289" y="78"/>
                  </a:lnTo>
                  <a:lnTo>
                    <a:pt x="293" y="88"/>
                  </a:lnTo>
                  <a:lnTo>
                    <a:pt x="297" y="98"/>
                  </a:lnTo>
                  <a:lnTo>
                    <a:pt x="298" y="110"/>
                  </a:lnTo>
                  <a:lnTo>
                    <a:pt x="298" y="110"/>
                  </a:lnTo>
                  <a:lnTo>
                    <a:pt x="300" y="124"/>
                  </a:lnTo>
                  <a:lnTo>
                    <a:pt x="300" y="140"/>
                  </a:lnTo>
                  <a:lnTo>
                    <a:pt x="298" y="170"/>
                  </a:lnTo>
                  <a:lnTo>
                    <a:pt x="298" y="170"/>
                  </a:lnTo>
                  <a:lnTo>
                    <a:pt x="298" y="178"/>
                  </a:lnTo>
                  <a:lnTo>
                    <a:pt x="297" y="186"/>
                  </a:lnTo>
                  <a:lnTo>
                    <a:pt x="294" y="192"/>
                  </a:lnTo>
                  <a:lnTo>
                    <a:pt x="292" y="199"/>
                  </a:lnTo>
                  <a:lnTo>
                    <a:pt x="288" y="204"/>
                  </a:lnTo>
                  <a:lnTo>
                    <a:pt x="284" y="208"/>
                  </a:lnTo>
                  <a:lnTo>
                    <a:pt x="274" y="216"/>
                  </a:lnTo>
                  <a:lnTo>
                    <a:pt x="263" y="221"/>
                  </a:lnTo>
                  <a:lnTo>
                    <a:pt x="250" y="225"/>
                  </a:lnTo>
                  <a:lnTo>
                    <a:pt x="236" y="226"/>
                  </a:lnTo>
                  <a:lnTo>
                    <a:pt x="223" y="227"/>
                  </a:lnTo>
                  <a:lnTo>
                    <a:pt x="223" y="227"/>
                  </a:lnTo>
                  <a:lnTo>
                    <a:pt x="179" y="230"/>
                  </a:lnTo>
                  <a:lnTo>
                    <a:pt x="136" y="230"/>
                  </a:lnTo>
                  <a:lnTo>
                    <a:pt x="50" y="227"/>
                  </a:lnTo>
                  <a:lnTo>
                    <a:pt x="50" y="227"/>
                  </a:lnTo>
                  <a:lnTo>
                    <a:pt x="43" y="225"/>
                  </a:lnTo>
                  <a:lnTo>
                    <a:pt x="37" y="222"/>
                  </a:lnTo>
                  <a:lnTo>
                    <a:pt x="21" y="222"/>
                  </a:lnTo>
                  <a:lnTo>
                    <a:pt x="21" y="222"/>
                  </a:lnTo>
                  <a:lnTo>
                    <a:pt x="17" y="224"/>
                  </a:lnTo>
                  <a:lnTo>
                    <a:pt x="13" y="225"/>
                  </a:lnTo>
                  <a:lnTo>
                    <a:pt x="7" y="229"/>
                  </a:lnTo>
                  <a:lnTo>
                    <a:pt x="1" y="235"/>
                  </a:lnTo>
                  <a:lnTo>
                    <a:pt x="1" y="239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1" y="247"/>
                  </a:lnTo>
                  <a:lnTo>
                    <a:pt x="1" y="251"/>
                  </a:lnTo>
                  <a:lnTo>
                    <a:pt x="7" y="258"/>
                  </a:lnTo>
                  <a:lnTo>
                    <a:pt x="13" y="263"/>
                  </a:lnTo>
                  <a:lnTo>
                    <a:pt x="17" y="264"/>
                  </a:lnTo>
                  <a:lnTo>
                    <a:pt x="21" y="264"/>
                  </a:lnTo>
                  <a:lnTo>
                    <a:pt x="28" y="264"/>
                  </a:lnTo>
                  <a:lnTo>
                    <a:pt x="28" y="264"/>
                  </a:lnTo>
                  <a:lnTo>
                    <a:pt x="34" y="268"/>
                  </a:lnTo>
                  <a:lnTo>
                    <a:pt x="38" y="269"/>
                  </a:lnTo>
                  <a:lnTo>
                    <a:pt x="42" y="269"/>
                  </a:lnTo>
                  <a:lnTo>
                    <a:pt x="42" y="269"/>
                  </a:lnTo>
                  <a:lnTo>
                    <a:pt x="103" y="271"/>
                  </a:lnTo>
                  <a:lnTo>
                    <a:pt x="166" y="271"/>
                  </a:lnTo>
                  <a:lnTo>
                    <a:pt x="198" y="271"/>
                  </a:lnTo>
                  <a:lnTo>
                    <a:pt x="228" y="268"/>
                  </a:lnTo>
                  <a:lnTo>
                    <a:pt x="259" y="265"/>
                  </a:lnTo>
                  <a:lnTo>
                    <a:pt x="289" y="261"/>
                  </a:lnTo>
                  <a:lnTo>
                    <a:pt x="289" y="261"/>
                  </a:lnTo>
                  <a:lnTo>
                    <a:pt x="300" y="259"/>
                  </a:lnTo>
                  <a:lnTo>
                    <a:pt x="309" y="254"/>
                  </a:lnTo>
                  <a:lnTo>
                    <a:pt x="317" y="247"/>
                  </a:lnTo>
                  <a:lnTo>
                    <a:pt x="323" y="239"/>
                  </a:lnTo>
                  <a:lnTo>
                    <a:pt x="328" y="230"/>
                  </a:lnTo>
                  <a:lnTo>
                    <a:pt x="332" y="220"/>
                  </a:lnTo>
                  <a:lnTo>
                    <a:pt x="335" y="208"/>
                  </a:lnTo>
                  <a:lnTo>
                    <a:pt x="338" y="196"/>
                  </a:lnTo>
                  <a:lnTo>
                    <a:pt x="340" y="173"/>
                  </a:lnTo>
                  <a:lnTo>
                    <a:pt x="342" y="149"/>
                  </a:lnTo>
                  <a:lnTo>
                    <a:pt x="340" y="110"/>
                  </a:lnTo>
                  <a:lnTo>
                    <a:pt x="340" y="1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7" name="Freeform 159"/>
            <p:cNvSpPr/>
            <p:nvPr/>
          </p:nvSpPr>
          <p:spPr bwMode="auto">
            <a:xfrm>
              <a:off x="5302251" y="3536950"/>
              <a:ext cx="625475" cy="258763"/>
            </a:xfrm>
            <a:custGeom>
              <a:avLst/>
              <a:gdLst/>
              <a:ahLst/>
              <a:cxnLst>
                <a:cxn ang="0">
                  <a:pos x="1378" y="236"/>
                </a:cxn>
                <a:cxn ang="0">
                  <a:pos x="1354" y="239"/>
                </a:cxn>
                <a:cxn ang="0">
                  <a:pos x="1184" y="248"/>
                </a:cxn>
                <a:cxn ang="0">
                  <a:pos x="1073" y="248"/>
                </a:cxn>
                <a:cxn ang="0">
                  <a:pos x="657" y="257"/>
                </a:cxn>
                <a:cxn ang="0">
                  <a:pos x="554" y="250"/>
                </a:cxn>
                <a:cxn ang="0">
                  <a:pos x="530" y="240"/>
                </a:cxn>
                <a:cxn ang="0">
                  <a:pos x="436" y="257"/>
                </a:cxn>
                <a:cxn ang="0">
                  <a:pos x="448" y="277"/>
                </a:cxn>
                <a:cxn ang="0">
                  <a:pos x="460" y="286"/>
                </a:cxn>
                <a:cxn ang="0">
                  <a:pos x="508" y="293"/>
                </a:cxn>
                <a:cxn ang="0">
                  <a:pos x="617" y="298"/>
                </a:cxn>
                <a:cxn ang="0">
                  <a:pos x="804" y="304"/>
                </a:cxn>
                <a:cxn ang="0">
                  <a:pos x="1116" y="295"/>
                </a:cxn>
                <a:cxn ang="0">
                  <a:pos x="1369" y="287"/>
                </a:cxn>
                <a:cxn ang="0">
                  <a:pos x="1403" y="291"/>
                </a:cxn>
                <a:cxn ang="0">
                  <a:pos x="1464" y="321"/>
                </a:cxn>
                <a:cxn ang="0">
                  <a:pos x="1506" y="375"/>
                </a:cxn>
                <a:cxn ang="0">
                  <a:pos x="1523" y="438"/>
                </a:cxn>
                <a:cxn ang="0">
                  <a:pos x="1514" y="498"/>
                </a:cxn>
                <a:cxn ang="0">
                  <a:pos x="1475" y="544"/>
                </a:cxn>
                <a:cxn ang="0">
                  <a:pos x="1403" y="562"/>
                </a:cxn>
                <a:cxn ang="0">
                  <a:pos x="1272" y="582"/>
                </a:cxn>
                <a:cxn ang="0">
                  <a:pos x="1171" y="588"/>
                </a:cxn>
                <a:cxn ang="0">
                  <a:pos x="1000" y="601"/>
                </a:cxn>
                <a:cxn ang="0">
                  <a:pos x="719" y="600"/>
                </a:cxn>
                <a:cxn ang="0">
                  <a:pos x="449" y="592"/>
                </a:cxn>
                <a:cxn ang="0">
                  <a:pos x="211" y="579"/>
                </a:cxn>
                <a:cxn ang="0">
                  <a:pos x="130" y="557"/>
                </a:cxn>
                <a:cxn ang="0">
                  <a:pos x="62" y="510"/>
                </a:cxn>
                <a:cxn ang="0">
                  <a:pos x="45" y="474"/>
                </a:cxn>
                <a:cxn ang="0">
                  <a:pos x="48" y="406"/>
                </a:cxn>
                <a:cxn ang="0">
                  <a:pos x="70" y="299"/>
                </a:cxn>
                <a:cxn ang="0">
                  <a:pos x="104" y="248"/>
                </a:cxn>
                <a:cxn ang="0">
                  <a:pos x="172" y="187"/>
                </a:cxn>
                <a:cxn ang="0">
                  <a:pos x="225" y="110"/>
                </a:cxn>
                <a:cxn ang="0">
                  <a:pos x="245" y="59"/>
                </a:cxn>
                <a:cxn ang="0">
                  <a:pos x="244" y="12"/>
                </a:cxn>
                <a:cxn ang="0">
                  <a:pos x="223" y="0"/>
                </a:cxn>
                <a:cxn ang="0">
                  <a:pos x="202" y="12"/>
                </a:cxn>
                <a:cxn ang="0">
                  <a:pos x="197" y="55"/>
                </a:cxn>
                <a:cxn ang="0">
                  <a:pos x="161" y="125"/>
                </a:cxn>
                <a:cxn ang="0">
                  <a:pos x="59" y="231"/>
                </a:cxn>
                <a:cxn ang="0">
                  <a:pos x="29" y="277"/>
                </a:cxn>
                <a:cxn ang="0">
                  <a:pos x="4" y="382"/>
                </a:cxn>
                <a:cxn ang="0">
                  <a:pos x="4" y="493"/>
                </a:cxn>
                <a:cxn ang="0">
                  <a:pos x="27" y="540"/>
                </a:cxn>
                <a:cxn ang="0">
                  <a:pos x="80" y="584"/>
                </a:cxn>
                <a:cxn ang="0">
                  <a:pos x="142" y="609"/>
                </a:cxn>
                <a:cxn ang="0">
                  <a:pos x="304" y="631"/>
                </a:cxn>
                <a:cxn ang="0">
                  <a:pos x="445" y="642"/>
                </a:cxn>
                <a:cxn ang="0">
                  <a:pos x="628" y="641"/>
                </a:cxn>
                <a:cxn ang="0">
                  <a:pos x="946" y="646"/>
                </a:cxn>
                <a:cxn ang="0">
                  <a:pos x="1068" y="648"/>
                </a:cxn>
                <a:cxn ang="0">
                  <a:pos x="1182" y="631"/>
                </a:cxn>
                <a:cxn ang="0">
                  <a:pos x="1301" y="618"/>
                </a:cxn>
                <a:cxn ang="0">
                  <a:pos x="1421" y="607"/>
                </a:cxn>
                <a:cxn ang="0">
                  <a:pos x="1498" y="580"/>
                </a:cxn>
                <a:cxn ang="0">
                  <a:pos x="1553" y="523"/>
                </a:cxn>
                <a:cxn ang="0">
                  <a:pos x="1574" y="444"/>
                </a:cxn>
                <a:cxn ang="0">
                  <a:pos x="1560" y="369"/>
                </a:cxn>
                <a:cxn ang="0">
                  <a:pos x="1506" y="294"/>
                </a:cxn>
                <a:cxn ang="0">
                  <a:pos x="1426" y="250"/>
                </a:cxn>
              </a:cxnLst>
              <a:rect l="0" t="0" r="r" b="b"/>
              <a:pathLst>
                <a:path w="1574" h="648">
                  <a:moveTo>
                    <a:pt x="1388" y="243"/>
                  </a:moveTo>
                  <a:lnTo>
                    <a:pt x="1388" y="243"/>
                  </a:lnTo>
                  <a:lnTo>
                    <a:pt x="1383" y="239"/>
                  </a:lnTo>
                  <a:lnTo>
                    <a:pt x="1378" y="236"/>
                  </a:lnTo>
                  <a:lnTo>
                    <a:pt x="1378" y="236"/>
                  </a:lnTo>
                  <a:lnTo>
                    <a:pt x="1371" y="235"/>
                  </a:lnTo>
                  <a:lnTo>
                    <a:pt x="1371" y="235"/>
                  </a:lnTo>
                  <a:lnTo>
                    <a:pt x="1365" y="235"/>
                  </a:lnTo>
                  <a:lnTo>
                    <a:pt x="1360" y="236"/>
                  </a:lnTo>
                  <a:lnTo>
                    <a:pt x="1354" y="239"/>
                  </a:lnTo>
                  <a:lnTo>
                    <a:pt x="1350" y="243"/>
                  </a:lnTo>
                  <a:lnTo>
                    <a:pt x="1350" y="243"/>
                  </a:lnTo>
                  <a:lnTo>
                    <a:pt x="1295" y="244"/>
                  </a:lnTo>
                  <a:lnTo>
                    <a:pt x="1239" y="247"/>
                  </a:lnTo>
                  <a:lnTo>
                    <a:pt x="1184" y="248"/>
                  </a:lnTo>
                  <a:lnTo>
                    <a:pt x="1157" y="248"/>
                  </a:lnTo>
                  <a:lnTo>
                    <a:pt x="1128" y="248"/>
                  </a:lnTo>
                  <a:lnTo>
                    <a:pt x="1128" y="248"/>
                  </a:lnTo>
                  <a:lnTo>
                    <a:pt x="1101" y="247"/>
                  </a:lnTo>
                  <a:lnTo>
                    <a:pt x="1073" y="248"/>
                  </a:lnTo>
                  <a:lnTo>
                    <a:pt x="1018" y="251"/>
                  </a:lnTo>
                  <a:lnTo>
                    <a:pt x="963" y="256"/>
                  </a:lnTo>
                  <a:lnTo>
                    <a:pt x="936" y="257"/>
                  </a:lnTo>
                  <a:lnTo>
                    <a:pt x="908" y="257"/>
                  </a:lnTo>
                  <a:lnTo>
                    <a:pt x="657" y="257"/>
                  </a:lnTo>
                  <a:lnTo>
                    <a:pt x="657" y="257"/>
                  </a:lnTo>
                  <a:lnTo>
                    <a:pt x="632" y="256"/>
                  </a:lnTo>
                  <a:lnTo>
                    <a:pt x="606" y="253"/>
                  </a:lnTo>
                  <a:lnTo>
                    <a:pt x="580" y="251"/>
                  </a:lnTo>
                  <a:lnTo>
                    <a:pt x="554" y="250"/>
                  </a:lnTo>
                  <a:lnTo>
                    <a:pt x="554" y="250"/>
                  </a:lnTo>
                  <a:lnTo>
                    <a:pt x="522" y="247"/>
                  </a:lnTo>
                  <a:lnTo>
                    <a:pt x="522" y="247"/>
                  </a:lnTo>
                  <a:lnTo>
                    <a:pt x="530" y="240"/>
                  </a:lnTo>
                  <a:lnTo>
                    <a:pt x="530" y="240"/>
                  </a:lnTo>
                  <a:lnTo>
                    <a:pt x="484" y="244"/>
                  </a:lnTo>
                  <a:lnTo>
                    <a:pt x="461" y="247"/>
                  </a:lnTo>
                  <a:lnTo>
                    <a:pt x="439" y="250"/>
                  </a:lnTo>
                  <a:lnTo>
                    <a:pt x="439" y="250"/>
                  </a:lnTo>
                  <a:lnTo>
                    <a:pt x="436" y="257"/>
                  </a:lnTo>
                  <a:lnTo>
                    <a:pt x="437" y="265"/>
                  </a:lnTo>
                  <a:lnTo>
                    <a:pt x="439" y="268"/>
                  </a:lnTo>
                  <a:lnTo>
                    <a:pt x="440" y="272"/>
                  </a:lnTo>
                  <a:lnTo>
                    <a:pt x="444" y="274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53" y="282"/>
                  </a:lnTo>
                  <a:lnTo>
                    <a:pt x="460" y="286"/>
                  </a:lnTo>
                  <a:lnTo>
                    <a:pt x="466" y="287"/>
                  </a:lnTo>
                  <a:lnTo>
                    <a:pt x="473" y="286"/>
                  </a:lnTo>
                  <a:lnTo>
                    <a:pt x="473" y="286"/>
                  </a:lnTo>
                  <a:lnTo>
                    <a:pt x="490" y="290"/>
                  </a:lnTo>
                  <a:lnTo>
                    <a:pt x="508" y="293"/>
                  </a:lnTo>
                  <a:lnTo>
                    <a:pt x="545" y="294"/>
                  </a:lnTo>
                  <a:lnTo>
                    <a:pt x="581" y="295"/>
                  </a:lnTo>
                  <a:lnTo>
                    <a:pt x="600" y="297"/>
                  </a:lnTo>
                  <a:lnTo>
                    <a:pt x="617" y="298"/>
                  </a:lnTo>
                  <a:lnTo>
                    <a:pt x="617" y="298"/>
                  </a:lnTo>
                  <a:lnTo>
                    <a:pt x="648" y="302"/>
                  </a:lnTo>
                  <a:lnTo>
                    <a:pt x="678" y="304"/>
                  </a:lnTo>
                  <a:lnTo>
                    <a:pt x="709" y="306"/>
                  </a:lnTo>
                  <a:lnTo>
                    <a:pt x="741" y="306"/>
                  </a:lnTo>
                  <a:lnTo>
                    <a:pt x="804" y="304"/>
                  </a:lnTo>
                  <a:lnTo>
                    <a:pt x="866" y="303"/>
                  </a:lnTo>
                  <a:lnTo>
                    <a:pt x="866" y="303"/>
                  </a:lnTo>
                  <a:lnTo>
                    <a:pt x="929" y="303"/>
                  </a:lnTo>
                  <a:lnTo>
                    <a:pt x="991" y="301"/>
                  </a:lnTo>
                  <a:lnTo>
                    <a:pt x="1116" y="295"/>
                  </a:lnTo>
                  <a:lnTo>
                    <a:pt x="1241" y="290"/>
                  </a:lnTo>
                  <a:lnTo>
                    <a:pt x="1302" y="289"/>
                  </a:lnTo>
                  <a:lnTo>
                    <a:pt x="1365" y="287"/>
                  </a:lnTo>
                  <a:lnTo>
                    <a:pt x="1365" y="287"/>
                  </a:lnTo>
                  <a:lnTo>
                    <a:pt x="1369" y="287"/>
                  </a:lnTo>
                  <a:lnTo>
                    <a:pt x="1369" y="287"/>
                  </a:lnTo>
                  <a:lnTo>
                    <a:pt x="1373" y="287"/>
                  </a:lnTo>
                  <a:lnTo>
                    <a:pt x="1373" y="287"/>
                  </a:lnTo>
                  <a:lnTo>
                    <a:pt x="1388" y="289"/>
                  </a:lnTo>
                  <a:lnTo>
                    <a:pt x="1403" y="291"/>
                  </a:lnTo>
                  <a:lnTo>
                    <a:pt x="1417" y="295"/>
                  </a:lnTo>
                  <a:lnTo>
                    <a:pt x="1430" y="301"/>
                  </a:lnTo>
                  <a:lnTo>
                    <a:pt x="1442" y="306"/>
                  </a:lnTo>
                  <a:lnTo>
                    <a:pt x="1454" y="314"/>
                  </a:lnTo>
                  <a:lnTo>
                    <a:pt x="1464" y="321"/>
                  </a:lnTo>
                  <a:lnTo>
                    <a:pt x="1475" y="332"/>
                  </a:lnTo>
                  <a:lnTo>
                    <a:pt x="1484" y="341"/>
                  </a:lnTo>
                  <a:lnTo>
                    <a:pt x="1492" y="352"/>
                  </a:lnTo>
                  <a:lnTo>
                    <a:pt x="1500" y="363"/>
                  </a:lnTo>
                  <a:lnTo>
                    <a:pt x="1506" y="375"/>
                  </a:lnTo>
                  <a:lnTo>
                    <a:pt x="1511" y="387"/>
                  </a:lnTo>
                  <a:lnTo>
                    <a:pt x="1517" y="400"/>
                  </a:lnTo>
                  <a:lnTo>
                    <a:pt x="1519" y="413"/>
                  </a:lnTo>
                  <a:lnTo>
                    <a:pt x="1522" y="426"/>
                  </a:lnTo>
                  <a:lnTo>
                    <a:pt x="1523" y="438"/>
                  </a:lnTo>
                  <a:lnTo>
                    <a:pt x="1524" y="451"/>
                  </a:lnTo>
                  <a:lnTo>
                    <a:pt x="1523" y="464"/>
                  </a:lnTo>
                  <a:lnTo>
                    <a:pt x="1522" y="476"/>
                  </a:lnTo>
                  <a:lnTo>
                    <a:pt x="1518" y="488"/>
                  </a:lnTo>
                  <a:lnTo>
                    <a:pt x="1514" y="498"/>
                  </a:lnTo>
                  <a:lnTo>
                    <a:pt x="1509" y="510"/>
                  </a:lnTo>
                  <a:lnTo>
                    <a:pt x="1502" y="519"/>
                  </a:lnTo>
                  <a:lnTo>
                    <a:pt x="1494" y="528"/>
                  </a:lnTo>
                  <a:lnTo>
                    <a:pt x="1485" y="537"/>
                  </a:lnTo>
                  <a:lnTo>
                    <a:pt x="1475" y="544"/>
                  </a:lnTo>
                  <a:lnTo>
                    <a:pt x="1463" y="550"/>
                  </a:lnTo>
                  <a:lnTo>
                    <a:pt x="1450" y="556"/>
                  </a:lnTo>
                  <a:lnTo>
                    <a:pt x="1435" y="559"/>
                  </a:lnTo>
                  <a:lnTo>
                    <a:pt x="1420" y="561"/>
                  </a:lnTo>
                  <a:lnTo>
                    <a:pt x="1403" y="562"/>
                  </a:lnTo>
                  <a:lnTo>
                    <a:pt x="1403" y="562"/>
                  </a:lnTo>
                  <a:lnTo>
                    <a:pt x="1382" y="563"/>
                  </a:lnTo>
                  <a:lnTo>
                    <a:pt x="1360" y="566"/>
                  </a:lnTo>
                  <a:lnTo>
                    <a:pt x="1315" y="574"/>
                  </a:lnTo>
                  <a:lnTo>
                    <a:pt x="1272" y="582"/>
                  </a:lnTo>
                  <a:lnTo>
                    <a:pt x="1250" y="584"/>
                  </a:lnTo>
                  <a:lnTo>
                    <a:pt x="1227" y="584"/>
                  </a:lnTo>
                  <a:lnTo>
                    <a:pt x="1227" y="584"/>
                  </a:lnTo>
                  <a:lnTo>
                    <a:pt x="1199" y="586"/>
                  </a:lnTo>
                  <a:lnTo>
                    <a:pt x="1171" y="588"/>
                  </a:lnTo>
                  <a:lnTo>
                    <a:pt x="1114" y="595"/>
                  </a:lnTo>
                  <a:lnTo>
                    <a:pt x="1086" y="597"/>
                  </a:lnTo>
                  <a:lnTo>
                    <a:pt x="1057" y="600"/>
                  </a:lnTo>
                  <a:lnTo>
                    <a:pt x="1029" y="601"/>
                  </a:lnTo>
                  <a:lnTo>
                    <a:pt x="1000" y="601"/>
                  </a:lnTo>
                  <a:lnTo>
                    <a:pt x="1000" y="601"/>
                  </a:lnTo>
                  <a:lnTo>
                    <a:pt x="929" y="599"/>
                  </a:lnTo>
                  <a:lnTo>
                    <a:pt x="859" y="599"/>
                  </a:lnTo>
                  <a:lnTo>
                    <a:pt x="719" y="600"/>
                  </a:lnTo>
                  <a:lnTo>
                    <a:pt x="719" y="600"/>
                  </a:lnTo>
                  <a:lnTo>
                    <a:pt x="651" y="599"/>
                  </a:lnTo>
                  <a:lnTo>
                    <a:pt x="584" y="596"/>
                  </a:lnTo>
                  <a:lnTo>
                    <a:pt x="516" y="593"/>
                  </a:lnTo>
                  <a:lnTo>
                    <a:pt x="449" y="592"/>
                  </a:lnTo>
                  <a:lnTo>
                    <a:pt x="449" y="592"/>
                  </a:lnTo>
                  <a:lnTo>
                    <a:pt x="381" y="592"/>
                  </a:lnTo>
                  <a:lnTo>
                    <a:pt x="313" y="590"/>
                  </a:lnTo>
                  <a:lnTo>
                    <a:pt x="279" y="587"/>
                  </a:lnTo>
                  <a:lnTo>
                    <a:pt x="245" y="583"/>
                  </a:lnTo>
                  <a:lnTo>
                    <a:pt x="211" y="579"/>
                  </a:lnTo>
                  <a:lnTo>
                    <a:pt x="178" y="573"/>
                  </a:lnTo>
                  <a:lnTo>
                    <a:pt x="178" y="573"/>
                  </a:lnTo>
                  <a:lnTo>
                    <a:pt x="160" y="569"/>
                  </a:lnTo>
                  <a:lnTo>
                    <a:pt x="144" y="563"/>
                  </a:lnTo>
                  <a:lnTo>
                    <a:pt x="130" y="557"/>
                  </a:lnTo>
                  <a:lnTo>
                    <a:pt x="116" y="549"/>
                  </a:lnTo>
                  <a:lnTo>
                    <a:pt x="101" y="541"/>
                  </a:lnTo>
                  <a:lnTo>
                    <a:pt x="88" y="531"/>
                  </a:lnTo>
                  <a:lnTo>
                    <a:pt x="62" y="510"/>
                  </a:lnTo>
                  <a:lnTo>
                    <a:pt x="62" y="510"/>
                  </a:lnTo>
                  <a:lnTo>
                    <a:pt x="58" y="505"/>
                  </a:lnTo>
                  <a:lnTo>
                    <a:pt x="54" y="499"/>
                  </a:lnTo>
                  <a:lnTo>
                    <a:pt x="50" y="493"/>
                  </a:lnTo>
                  <a:lnTo>
                    <a:pt x="48" y="488"/>
                  </a:lnTo>
                  <a:lnTo>
                    <a:pt x="45" y="474"/>
                  </a:lnTo>
                  <a:lnTo>
                    <a:pt x="44" y="461"/>
                  </a:lnTo>
                  <a:lnTo>
                    <a:pt x="44" y="447"/>
                  </a:lnTo>
                  <a:lnTo>
                    <a:pt x="45" y="434"/>
                  </a:lnTo>
                  <a:lnTo>
                    <a:pt x="48" y="406"/>
                  </a:lnTo>
                  <a:lnTo>
                    <a:pt x="48" y="406"/>
                  </a:lnTo>
                  <a:lnTo>
                    <a:pt x="50" y="376"/>
                  </a:lnTo>
                  <a:lnTo>
                    <a:pt x="55" y="344"/>
                  </a:lnTo>
                  <a:lnTo>
                    <a:pt x="59" y="329"/>
                  </a:lnTo>
                  <a:lnTo>
                    <a:pt x="63" y="314"/>
                  </a:lnTo>
                  <a:lnTo>
                    <a:pt x="70" y="299"/>
                  </a:lnTo>
                  <a:lnTo>
                    <a:pt x="76" y="285"/>
                  </a:lnTo>
                  <a:lnTo>
                    <a:pt x="76" y="285"/>
                  </a:lnTo>
                  <a:lnTo>
                    <a:pt x="84" y="272"/>
                  </a:lnTo>
                  <a:lnTo>
                    <a:pt x="93" y="260"/>
                  </a:lnTo>
                  <a:lnTo>
                    <a:pt x="104" y="248"/>
                  </a:lnTo>
                  <a:lnTo>
                    <a:pt x="116" y="238"/>
                  </a:lnTo>
                  <a:lnTo>
                    <a:pt x="139" y="217"/>
                  </a:lnTo>
                  <a:lnTo>
                    <a:pt x="161" y="196"/>
                  </a:lnTo>
                  <a:lnTo>
                    <a:pt x="161" y="196"/>
                  </a:lnTo>
                  <a:lnTo>
                    <a:pt x="172" y="187"/>
                  </a:lnTo>
                  <a:lnTo>
                    <a:pt x="180" y="176"/>
                  </a:lnTo>
                  <a:lnTo>
                    <a:pt x="197" y="155"/>
                  </a:lnTo>
                  <a:lnTo>
                    <a:pt x="211" y="133"/>
                  </a:lnTo>
                  <a:lnTo>
                    <a:pt x="225" y="110"/>
                  </a:lnTo>
                  <a:lnTo>
                    <a:pt x="225" y="110"/>
                  </a:lnTo>
                  <a:lnTo>
                    <a:pt x="232" y="98"/>
                  </a:lnTo>
                  <a:lnTo>
                    <a:pt x="237" y="87"/>
                  </a:lnTo>
                  <a:lnTo>
                    <a:pt x="241" y="78"/>
                  </a:lnTo>
                  <a:lnTo>
                    <a:pt x="244" y="68"/>
                  </a:lnTo>
                  <a:lnTo>
                    <a:pt x="245" y="59"/>
                  </a:lnTo>
                  <a:lnTo>
                    <a:pt x="245" y="48"/>
                  </a:lnTo>
                  <a:lnTo>
                    <a:pt x="246" y="22"/>
                  </a:lnTo>
                  <a:lnTo>
                    <a:pt x="246" y="22"/>
                  </a:lnTo>
                  <a:lnTo>
                    <a:pt x="245" y="17"/>
                  </a:lnTo>
                  <a:lnTo>
                    <a:pt x="244" y="12"/>
                  </a:lnTo>
                  <a:lnTo>
                    <a:pt x="242" y="8"/>
                  </a:lnTo>
                  <a:lnTo>
                    <a:pt x="239" y="5"/>
                  </a:lnTo>
                  <a:lnTo>
                    <a:pt x="236" y="2"/>
                  </a:lnTo>
                  <a:lnTo>
                    <a:pt x="232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11" y="2"/>
                  </a:lnTo>
                  <a:lnTo>
                    <a:pt x="207" y="5"/>
                  </a:lnTo>
                  <a:lnTo>
                    <a:pt x="205" y="8"/>
                  </a:lnTo>
                  <a:lnTo>
                    <a:pt x="202" y="12"/>
                  </a:lnTo>
                  <a:lnTo>
                    <a:pt x="201" y="17"/>
                  </a:lnTo>
                  <a:lnTo>
                    <a:pt x="201" y="22"/>
                  </a:lnTo>
                  <a:lnTo>
                    <a:pt x="201" y="22"/>
                  </a:lnTo>
                  <a:lnTo>
                    <a:pt x="199" y="39"/>
                  </a:lnTo>
                  <a:lnTo>
                    <a:pt x="197" y="55"/>
                  </a:lnTo>
                  <a:lnTo>
                    <a:pt x="193" y="70"/>
                  </a:lnTo>
                  <a:lnTo>
                    <a:pt x="186" y="85"/>
                  </a:lnTo>
                  <a:lnTo>
                    <a:pt x="180" y="99"/>
                  </a:lnTo>
                  <a:lnTo>
                    <a:pt x="171" y="112"/>
                  </a:lnTo>
                  <a:lnTo>
                    <a:pt x="161" y="125"/>
                  </a:lnTo>
                  <a:lnTo>
                    <a:pt x="152" y="137"/>
                  </a:lnTo>
                  <a:lnTo>
                    <a:pt x="130" y="162"/>
                  </a:lnTo>
                  <a:lnTo>
                    <a:pt x="106" y="184"/>
                  </a:lnTo>
                  <a:lnTo>
                    <a:pt x="83" y="208"/>
                  </a:lnTo>
                  <a:lnTo>
                    <a:pt x="59" y="231"/>
                  </a:lnTo>
                  <a:lnTo>
                    <a:pt x="59" y="231"/>
                  </a:lnTo>
                  <a:lnTo>
                    <a:pt x="50" y="242"/>
                  </a:lnTo>
                  <a:lnTo>
                    <a:pt x="42" y="253"/>
                  </a:lnTo>
                  <a:lnTo>
                    <a:pt x="36" y="264"/>
                  </a:lnTo>
                  <a:lnTo>
                    <a:pt x="29" y="277"/>
                  </a:lnTo>
                  <a:lnTo>
                    <a:pt x="24" y="289"/>
                  </a:lnTo>
                  <a:lnTo>
                    <a:pt x="20" y="302"/>
                  </a:lnTo>
                  <a:lnTo>
                    <a:pt x="12" y="328"/>
                  </a:lnTo>
                  <a:lnTo>
                    <a:pt x="8" y="354"/>
                  </a:lnTo>
                  <a:lnTo>
                    <a:pt x="4" y="382"/>
                  </a:lnTo>
                  <a:lnTo>
                    <a:pt x="0" y="435"/>
                  </a:lnTo>
                  <a:lnTo>
                    <a:pt x="0" y="435"/>
                  </a:lnTo>
                  <a:lnTo>
                    <a:pt x="0" y="460"/>
                  </a:lnTo>
                  <a:lnTo>
                    <a:pt x="2" y="482"/>
                  </a:lnTo>
                  <a:lnTo>
                    <a:pt x="4" y="493"/>
                  </a:lnTo>
                  <a:lnTo>
                    <a:pt x="7" y="503"/>
                  </a:lnTo>
                  <a:lnTo>
                    <a:pt x="11" y="512"/>
                  </a:lnTo>
                  <a:lnTo>
                    <a:pt x="15" y="522"/>
                  </a:lnTo>
                  <a:lnTo>
                    <a:pt x="20" y="531"/>
                  </a:lnTo>
                  <a:lnTo>
                    <a:pt x="27" y="540"/>
                  </a:lnTo>
                  <a:lnTo>
                    <a:pt x="33" y="548"/>
                  </a:lnTo>
                  <a:lnTo>
                    <a:pt x="40" y="556"/>
                  </a:lnTo>
                  <a:lnTo>
                    <a:pt x="49" y="563"/>
                  </a:lnTo>
                  <a:lnTo>
                    <a:pt x="58" y="570"/>
                  </a:lnTo>
                  <a:lnTo>
                    <a:pt x="80" y="584"/>
                  </a:lnTo>
                  <a:lnTo>
                    <a:pt x="80" y="584"/>
                  </a:lnTo>
                  <a:lnTo>
                    <a:pt x="95" y="592"/>
                  </a:lnTo>
                  <a:lnTo>
                    <a:pt x="110" y="599"/>
                  </a:lnTo>
                  <a:lnTo>
                    <a:pt x="126" y="605"/>
                  </a:lnTo>
                  <a:lnTo>
                    <a:pt x="142" y="609"/>
                  </a:lnTo>
                  <a:lnTo>
                    <a:pt x="173" y="617"/>
                  </a:lnTo>
                  <a:lnTo>
                    <a:pt x="206" y="622"/>
                  </a:lnTo>
                  <a:lnTo>
                    <a:pt x="239" y="626"/>
                  </a:lnTo>
                  <a:lnTo>
                    <a:pt x="271" y="629"/>
                  </a:lnTo>
                  <a:lnTo>
                    <a:pt x="304" y="631"/>
                  </a:lnTo>
                  <a:lnTo>
                    <a:pt x="337" y="637"/>
                  </a:lnTo>
                  <a:lnTo>
                    <a:pt x="337" y="637"/>
                  </a:lnTo>
                  <a:lnTo>
                    <a:pt x="373" y="641"/>
                  </a:lnTo>
                  <a:lnTo>
                    <a:pt x="409" y="642"/>
                  </a:lnTo>
                  <a:lnTo>
                    <a:pt x="445" y="642"/>
                  </a:lnTo>
                  <a:lnTo>
                    <a:pt x="482" y="641"/>
                  </a:lnTo>
                  <a:lnTo>
                    <a:pt x="556" y="639"/>
                  </a:lnTo>
                  <a:lnTo>
                    <a:pt x="592" y="639"/>
                  </a:lnTo>
                  <a:lnTo>
                    <a:pt x="628" y="641"/>
                  </a:lnTo>
                  <a:lnTo>
                    <a:pt x="628" y="641"/>
                  </a:lnTo>
                  <a:lnTo>
                    <a:pt x="668" y="643"/>
                  </a:lnTo>
                  <a:lnTo>
                    <a:pt x="708" y="646"/>
                  </a:lnTo>
                  <a:lnTo>
                    <a:pt x="788" y="647"/>
                  </a:lnTo>
                  <a:lnTo>
                    <a:pt x="946" y="646"/>
                  </a:lnTo>
                  <a:lnTo>
                    <a:pt x="946" y="646"/>
                  </a:lnTo>
                  <a:lnTo>
                    <a:pt x="976" y="646"/>
                  </a:lnTo>
                  <a:lnTo>
                    <a:pt x="1006" y="647"/>
                  </a:lnTo>
                  <a:lnTo>
                    <a:pt x="1038" y="648"/>
                  </a:lnTo>
                  <a:lnTo>
                    <a:pt x="1068" y="648"/>
                  </a:lnTo>
                  <a:lnTo>
                    <a:pt x="1068" y="648"/>
                  </a:lnTo>
                  <a:lnTo>
                    <a:pt x="1084" y="648"/>
                  </a:lnTo>
                  <a:lnTo>
                    <a:pt x="1101" y="646"/>
                  </a:lnTo>
                  <a:lnTo>
                    <a:pt x="1132" y="641"/>
                  </a:lnTo>
                  <a:lnTo>
                    <a:pt x="1165" y="634"/>
                  </a:lnTo>
                  <a:lnTo>
                    <a:pt x="1182" y="631"/>
                  </a:lnTo>
                  <a:lnTo>
                    <a:pt x="1197" y="630"/>
                  </a:lnTo>
                  <a:lnTo>
                    <a:pt x="1197" y="630"/>
                  </a:lnTo>
                  <a:lnTo>
                    <a:pt x="1224" y="629"/>
                  </a:lnTo>
                  <a:lnTo>
                    <a:pt x="1248" y="626"/>
                  </a:lnTo>
                  <a:lnTo>
                    <a:pt x="1301" y="618"/>
                  </a:lnTo>
                  <a:lnTo>
                    <a:pt x="1352" y="610"/>
                  </a:lnTo>
                  <a:lnTo>
                    <a:pt x="1378" y="608"/>
                  </a:lnTo>
                  <a:lnTo>
                    <a:pt x="1403" y="608"/>
                  </a:lnTo>
                  <a:lnTo>
                    <a:pt x="1403" y="608"/>
                  </a:lnTo>
                  <a:lnTo>
                    <a:pt x="1421" y="607"/>
                  </a:lnTo>
                  <a:lnTo>
                    <a:pt x="1438" y="604"/>
                  </a:lnTo>
                  <a:lnTo>
                    <a:pt x="1454" y="600"/>
                  </a:lnTo>
                  <a:lnTo>
                    <a:pt x="1469" y="595"/>
                  </a:lnTo>
                  <a:lnTo>
                    <a:pt x="1484" y="588"/>
                  </a:lnTo>
                  <a:lnTo>
                    <a:pt x="1498" y="580"/>
                  </a:lnTo>
                  <a:lnTo>
                    <a:pt x="1511" y="571"/>
                  </a:lnTo>
                  <a:lnTo>
                    <a:pt x="1524" y="561"/>
                  </a:lnTo>
                  <a:lnTo>
                    <a:pt x="1535" y="549"/>
                  </a:lnTo>
                  <a:lnTo>
                    <a:pt x="1545" y="537"/>
                  </a:lnTo>
                  <a:lnTo>
                    <a:pt x="1553" y="523"/>
                  </a:lnTo>
                  <a:lnTo>
                    <a:pt x="1561" y="508"/>
                  </a:lnTo>
                  <a:lnTo>
                    <a:pt x="1566" y="494"/>
                  </a:lnTo>
                  <a:lnTo>
                    <a:pt x="1570" y="478"/>
                  </a:lnTo>
                  <a:lnTo>
                    <a:pt x="1573" y="461"/>
                  </a:lnTo>
                  <a:lnTo>
                    <a:pt x="1574" y="444"/>
                  </a:lnTo>
                  <a:lnTo>
                    <a:pt x="1574" y="444"/>
                  </a:lnTo>
                  <a:lnTo>
                    <a:pt x="1573" y="425"/>
                  </a:lnTo>
                  <a:lnTo>
                    <a:pt x="1570" y="405"/>
                  </a:lnTo>
                  <a:lnTo>
                    <a:pt x="1566" y="387"/>
                  </a:lnTo>
                  <a:lnTo>
                    <a:pt x="1560" y="369"/>
                  </a:lnTo>
                  <a:lnTo>
                    <a:pt x="1552" y="352"/>
                  </a:lnTo>
                  <a:lnTo>
                    <a:pt x="1543" y="336"/>
                  </a:lnTo>
                  <a:lnTo>
                    <a:pt x="1532" y="321"/>
                  </a:lnTo>
                  <a:lnTo>
                    <a:pt x="1519" y="307"/>
                  </a:lnTo>
                  <a:lnTo>
                    <a:pt x="1506" y="294"/>
                  </a:lnTo>
                  <a:lnTo>
                    <a:pt x="1492" y="282"/>
                  </a:lnTo>
                  <a:lnTo>
                    <a:pt x="1477" y="272"/>
                  </a:lnTo>
                  <a:lnTo>
                    <a:pt x="1460" y="264"/>
                  </a:lnTo>
                  <a:lnTo>
                    <a:pt x="1443" y="256"/>
                  </a:lnTo>
                  <a:lnTo>
                    <a:pt x="1426" y="250"/>
                  </a:lnTo>
                  <a:lnTo>
                    <a:pt x="1408" y="246"/>
                  </a:lnTo>
                  <a:lnTo>
                    <a:pt x="1388" y="243"/>
                  </a:lnTo>
                  <a:lnTo>
                    <a:pt x="1388" y="2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8" name="Freeform 160"/>
            <p:cNvSpPr/>
            <p:nvPr/>
          </p:nvSpPr>
          <p:spPr bwMode="auto">
            <a:xfrm>
              <a:off x="5476876" y="3535363"/>
              <a:ext cx="98425" cy="114300"/>
            </a:xfrm>
            <a:custGeom>
              <a:avLst/>
              <a:gdLst/>
              <a:ahLst/>
              <a:cxnLst>
                <a:cxn ang="0">
                  <a:pos x="200" y="22"/>
                </a:cxn>
                <a:cxn ang="0">
                  <a:pos x="197" y="57"/>
                </a:cxn>
                <a:cxn ang="0">
                  <a:pos x="186" y="90"/>
                </a:cxn>
                <a:cxn ang="0">
                  <a:pos x="169" y="119"/>
                </a:cxn>
                <a:cxn ang="0">
                  <a:pos x="148" y="148"/>
                </a:cxn>
                <a:cxn ang="0">
                  <a:pos x="122" y="176"/>
                </a:cxn>
                <a:cxn ang="0">
                  <a:pos x="92" y="205"/>
                </a:cxn>
                <a:cxn ang="0">
                  <a:pos x="59" y="227"/>
                </a:cxn>
                <a:cxn ang="0">
                  <a:pos x="41" y="235"/>
                </a:cxn>
                <a:cxn ang="0">
                  <a:pos x="23" y="239"/>
                </a:cxn>
                <a:cxn ang="0">
                  <a:pos x="17" y="239"/>
                </a:cxn>
                <a:cxn ang="0">
                  <a:pos x="8" y="244"/>
                </a:cxn>
                <a:cxn ang="0">
                  <a:pos x="2" y="255"/>
                </a:cxn>
                <a:cxn ang="0">
                  <a:pos x="2" y="272"/>
                </a:cxn>
                <a:cxn ang="0">
                  <a:pos x="6" y="278"/>
                </a:cxn>
                <a:cxn ang="0">
                  <a:pos x="12" y="284"/>
                </a:cxn>
                <a:cxn ang="0">
                  <a:pos x="23" y="285"/>
                </a:cxn>
                <a:cxn ang="0">
                  <a:pos x="33" y="282"/>
                </a:cxn>
                <a:cxn ang="0">
                  <a:pos x="64" y="274"/>
                </a:cxn>
                <a:cxn ang="0">
                  <a:pos x="105" y="254"/>
                </a:cxn>
                <a:cxn ang="0">
                  <a:pos x="140" y="225"/>
                </a:cxn>
                <a:cxn ang="0">
                  <a:pos x="170" y="193"/>
                </a:cxn>
                <a:cxn ang="0">
                  <a:pos x="186" y="172"/>
                </a:cxn>
                <a:cxn ang="0">
                  <a:pos x="215" y="135"/>
                </a:cxn>
                <a:cxn ang="0">
                  <a:pos x="234" y="94"/>
                </a:cxn>
                <a:cxn ang="0">
                  <a:pos x="245" y="48"/>
                </a:cxn>
                <a:cxn ang="0">
                  <a:pos x="246" y="22"/>
                </a:cxn>
                <a:cxn ang="0">
                  <a:pos x="245" y="12"/>
                </a:cxn>
                <a:cxn ang="0">
                  <a:pos x="240" y="5"/>
                </a:cxn>
                <a:cxn ang="0">
                  <a:pos x="232" y="1"/>
                </a:cxn>
                <a:cxn ang="0">
                  <a:pos x="216" y="1"/>
                </a:cxn>
                <a:cxn ang="0">
                  <a:pos x="208" y="5"/>
                </a:cxn>
                <a:cxn ang="0">
                  <a:pos x="203" y="12"/>
                </a:cxn>
                <a:cxn ang="0">
                  <a:pos x="200" y="22"/>
                </a:cxn>
              </a:cxnLst>
              <a:rect l="0" t="0" r="r" b="b"/>
              <a:pathLst>
                <a:path w="246" h="285">
                  <a:moveTo>
                    <a:pt x="200" y="22"/>
                  </a:moveTo>
                  <a:lnTo>
                    <a:pt x="200" y="22"/>
                  </a:lnTo>
                  <a:lnTo>
                    <a:pt x="199" y="40"/>
                  </a:lnTo>
                  <a:lnTo>
                    <a:pt x="197" y="57"/>
                  </a:lnTo>
                  <a:lnTo>
                    <a:pt x="193" y="74"/>
                  </a:lnTo>
                  <a:lnTo>
                    <a:pt x="186" y="90"/>
                  </a:lnTo>
                  <a:lnTo>
                    <a:pt x="178" y="104"/>
                  </a:lnTo>
                  <a:lnTo>
                    <a:pt x="169" y="119"/>
                  </a:lnTo>
                  <a:lnTo>
                    <a:pt x="160" y="133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22" y="176"/>
                  </a:lnTo>
                  <a:lnTo>
                    <a:pt x="108" y="191"/>
                  </a:lnTo>
                  <a:lnTo>
                    <a:pt x="92" y="205"/>
                  </a:lnTo>
                  <a:lnTo>
                    <a:pt x="76" y="217"/>
                  </a:lnTo>
                  <a:lnTo>
                    <a:pt x="59" y="227"/>
                  </a:lnTo>
                  <a:lnTo>
                    <a:pt x="50" y="231"/>
                  </a:lnTo>
                  <a:lnTo>
                    <a:pt x="41" y="235"/>
                  </a:lnTo>
                  <a:lnTo>
                    <a:pt x="32" y="238"/>
                  </a:lnTo>
                  <a:lnTo>
                    <a:pt x="23" y="239"/>
                  </a:lnTo>
                  <a:lnTo>
                    <a:pt x="23" y="239"/>
                  </a:lnTo>
                  <a:lnTo>
                    <a:pt x="17" y="239"/>
                  </a:lnTo>
                  <a:lnTo>
                    <a:pt x="12" y="242"/>
                  </a:lnTo>
                  <a:lnTo>
                    <a:pt x="8" y="244"/>
                  </a:lnTo>
                  <a:lnTo>
                    <a:pt x="6" y="247"/>
                  </a:lnTo>
                  <a:lnTo>
                    <a:pt x="2" y="255"/>
                  </a:lnTo>
                  <a:lnTo>
                    <a:pt x="0" y="264"/>
                  </a:lnTo>
                  <a:lnTo>
                    <a:pt x="2" y="272"/>
                  </a:lnTo>
                  <a:lnTo>
                    <a:pt x="3" y="276"/>
                  </a:lnTo>
                  <a:lnTo>
                    <a:pt x="6" y="278"/>
                  </a:lnTo>
                  <a:lnTo>
                    <a:pt x="8" y="281"/>
                  </a:lnTo>
                  <a:lnTo>
                    <a:pt x="12" y="284"/>
                  </a:lnTo>
                  <a:lnTo>
                    <a:pt x="17" y="285"/>
                  </a:lnTo>
                  <a:lnTo>
                    <a:pt x="23" y="285"/>
                  </a:lnTo>
                  <a:lnTo>
                    <a:pt x="23" y="285"/>
                  </a:lnTo>
                  <a:lnTo>
                    <a:pt x="33" y="282"/>
                  </a:lnTo>
                  <a:lnTo>
                    <a:pt x="43" y="281"/>
                  </a:lnTo>
                  <a:lnTo>
                    <a:pt x="64" y="274"/>
                  </a:lnTo>
                  <a:lnTo>
                    <a:pt x="85" y="265"/>
                  </a:lnTo>
                  <a:lnTo>
                    <a:pt x="105" y="254"/>
                  </a:lnTo>
                  <a:lnTo>
                    <a:pt x="122" y="240"/>
                  </a:lnTo>
                  <a:lnTo>
                    <a:pt x="140" y="225"/>
                  </a:lnTo>
                  <a:lnTo>
                    <a:pt x="156" y="209"/>
                  </a:lnTo>
                  <a:lnTo>
                    <a:pt x="170" y="193"/>
                  </a:lnTo>
                  <a:lnTo>
                    <a:pt x="170" y="193"/>
                  </a:lnTo>
                  <a:lnTo>
                    <a:pt x="186" y="172"/>
                  </a:lnTo>
                  <a:lnTo>
                    <a:pt x="202" y="154"/>
                  </a:lnTo>
                  <a:lnTo>
                    <a:pt x="215" y="135"/>
                  </a:lnTo>
                  <a:lnTo>
                    <a:pt x="225" y="114"/>
                  </a:lnTo>
                  <a:lnTo>
                    <a:pt x="234" y="94"/>
                  </a:lnTo>
                  <a:lnTo>
                    <a:pt x="241" y="72"/>
                  </a:lnTo>
                  <a:lnTo>
                    <a:pt x="245" y="48"/>
                  </a:lnTo>
                  <a:lnTo>
                    <a:pt x="246" y="22"/>
                  </a:lnTo>
                  <a:lnTo>
                    <a:pt x="246" y="22"/>
                  </a:lnTo>
                  <a:lnTo>
                    <a:pt x="246" y="17"/>
                  </a:lnTo>
                  <a:lnTo>
                    <a:pt x="245" y="12"/>
                  </a:lnTo>
                  <a:lnTo>
                    <a:pt x="242" y="8"/>
                  </a:lnTo>
                  <a:lnTo>
                    <a:pt x="240" y="5"/>
                  </a:lnTo>
                  <a:lnTo>
                    <a:pt x="236" y="2"/>
                  </a:lnTo>
                  <a:lnTo>
                    <a:pt x="232" y="1"/>
                  </a:lnTo>
                  <a:lnTo>
                    <a:pt x="224" y="0"/>
                  </a:lnTo>
                  <a:lnTo>
                    <a:pt x="216" y="1"/>
                  </a:lnTo>
                  <a:lnTo>
                    <a:pt x="212" y="2"/>
                  </a:lnTo>
                  <a:lnTo>
                    <a:pt x="208" y="5"/>
                  </a:lnTo>
                  <a:lnTo>
                    <a:pt x="206" y="8"/>
                  </a:lnTo>
                  <a:lnTo>
                    <a:pt x="203" y="12"/>
                  </a:lnTo>
                  <a:lnTo>
                    <a:pt x="202" y="17"/>
                  </a:lnTo>
                  <a:lnTo>
                    <a:pt x="200" y="22"/>
                  </a:lnTo>
                  <a:lnTo>
                    <a:pt x="200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9" name="Freeform 161"/>
            <p:cNvSpPr/>
            <p:nvPr/>
          </p:nvSpPr>
          <p:spPr bwMode="auto">
            <a:xfrm>
              <a:off x="5353051" y="3040063"/>
              <a:ext cx="536575" cy="427038"/>
            </a:xfrm>
            <a:custGeom>
              <a:avLst/>
              <a:gdLst/>
              <a:ahLst/>
              <a:cxnLst>
                <a:cxn ang="0">
                  <a:pos x="1348" y="459"/>
                </a:cxn>
                <a:cxn ang="0">
                  <a:pos x="1346" y="407"/>
                </a:cxn>
                <a:cxn ang="0">
                  <a:pos x="1316" y="329"/>
                </a:cxn>
                <a:cxn ang="0">
                  <a:pos x="1286" y="242"/>
                </a:cxn>
                <a:cxn ang="0">
                  <a:pos x="1239" y="184"/>
                </a:cxn>
                <a:cxn ang="0">
                  <a:pos x="1170" y="122"/>
                </a:cxn>
                <a:cxn ang="0">
                  <a:pos x="1086" y="74"/>
                </a:cxn>
                <a:cxn ang="0">
                  <a:pos x="998" y="50"/>
                </a:cxn>
                <a:cxn ang="0">
                  <a:pos x="930" y="30"/>
                </a:cxn>
                <a:cxn ang="0">
                  <a:pos x="856" y="16"/>
                </a:cxn>
                <a:cxn ang="0">
                  <a:pos x="751" y="9"/>
                </a:cxn>
                <a:cxn ang="0">
                  <a:pos x="679" y="1"/>
                </a:cxn>
                <a:cxn ang="0">
                  <a:pos x="563" y="9"/>
                </a:cxn>
                <a:cxn ang="0">
                  <a:pos x="394" y="54"/>
                </a:cxn>
                <a:cxn ang="0">
                  <a:pos x="275" y="114"/>
                </a:cxn>
                <a:cxn ang="0">
                  <a:pos x="197" y="154"/>
                </a:cxn>
                <a:cxn ang="0">
                  <a:pos x="160" y="190"/>
                </a:cxn>
                <a:cxn ang="0">
                  <a:pos x="95" y="272"/>
                </a:cxn>
                <a:cxn ang="0">
                  <a:pos x="44" y="363"/>
                </a:cxn>
                <a:cxn ang="0">
                  <a:pos x="20" y="420"/>
                </a:cxn>
                <a:cxn ang="0">
                  <a:pos x="3" y="498"/>
                </a:cxn>
                <a:cxn ang="0">
                  <a:pos x="4" y="607"/>
                </a:cxn>
                <a:cxn ang="0">
                  <a:pos x="11" y="683"/>
                </a:cxn>
                <a:cxn ang="0">
                  <a:pos x="40" y="804"/>
                </a:cxn>
                <a:cxn ang="0">
                  <a:pos x="83" y="944"/>
                </a:cxn>
                <a:cxn ang="0">
                  <a:pos x="87" y="1021"/>
                </a:cxn>
                <a:cxn ang="0">
                  <a:pos x="98" y="1070"/>
                </a:cxn>
                <a:cxn ang="0">
                  <a:pos x="123" y="1075"/>
                </a:cxn>
                <a:cxn ang="0">
                  <a:pos x="138" y="1050"/>
                </a:cxn>
                <a:cxn ang="0">
                  <a:pos x="130" y="1033"/>
                </a:cxn>
                <a:cxn ang="0">
                  <a:pos x="130" y="945"/>
                </a:cxn>
                <a:cxn ang="0">
                  <a:pos x="88" y="808"/>
                </a:cxn>
                <a:cxn ang="0">
                  <a:pos x="54" y="659"/>
                </a:cxn>
                <a:cxn ang="0">
                  <a:pos x="44" y="553"/>
                </a:cxn>
                <a:cxn ang="0">
                  <a:pos x="55" y="477"/>
                </a:cxn>
                <a:cxn ang="0">
                  <a:pos x="71" y="408"/>
                </a:cxn>
                <a:cxn ang="0">
                  <a:pos x="122" y="315"/>
                </a:cxn>
                <a:cxn ang="0">
                  <a:pos x="153" y="263"/>
                </a:cxn>
                <a:cxn ang="0">
                  <a:pos x="202" y="210"/>
                </a:cxn>
                <a:cxn ang="0">
                  <a:pos x="286" y="159"/>
                </a:cxn>
                <a:cxn ang="0">
                  <a:pos x="403" y="101"/>
                </a:cxn>
                <a:cxn ang="0">
                  <a:pos x="543" y="60"/>
                </a:cxn>
                <a:cxn ang="0">
                  <a:pos x="681" y="47"/>
                </a:cxn>
                <a:cxn ang="0">
                  <a:pos x="739" y="56"/>
                </a:cxn>
                <a:cxn ang="0">
                  <a:pos x="853" y="60"/>
                </a:cxn>
                <a:cxn ang="0">
                  <a:pos x="978" y="91"/>
                </a:cxn>
                <a:cxn ang="0">
                  <a:pos x="1085" y="124"/>
                </a:cxn>
                <a:cxn ang="0">
                  <a:pos x="1166" y="184"/>
                </a:cxn>
                <a:cxn ang="0">
                  <a:pos x="1239" y="255"/>
                </a:cxn>
                <a:cxn ang="0">
                  <a:pos x="1284" y="369"/>
                </a:cxn>
                <a:cxn ang="0">
                  <a:pos x="1299" y="443"/>
                </a:cxn>
                <a:cxn ang="0">
                  <a:pos x="1314" y="496"/>
                </a:cxn>
                <a:cxn ang="0">
                  <a:pos x="1329" y="503"/>
                </a:cxn>
                <a:cxn ang="0">
                  <a:pos x="1350" y="485"/>
                </a:cxn>
                <a:cxn ang="0">
                  <a:pos x="1345" y="463"/>
                </a:cxn>
              </a:cxnLst>
              <a:rect l="0" t="0" r="r" b="b"/>
              <a:pathLst>
                <a:path w="1352" h="1076">
                  <a:moveTo>
                    <a:pt x="1345" y="463"/>
                  </a:moveTo>
                  <a:lnTo>
                    <a:pt x="1345" y="463"/>
                  </a:lnTo>
                  <a:lnTo>
                    <a:pt x="1346" y="463"/>
                  </a:lnTo>
                  <a:lnTo>
                    <a:pt x="1346" y="463"/>
                  </a:lnTo>
                  <a:lnTo>
                    <a:pt x="1348" y="459"/>
                  </a:lnTo>
                  <a:lnTo>
                    <a:pt x="1348" y="447"/>
                  </a:lnTo>
                  <a:lnTo>
                    <a:pt x="1348" y="428"/>
                  </a:lnTo>
                  <a:lnTo>
                    <a:pt x="1348" y="428"/>
                  </a:lnTo>
                  <a:lnTo>
                    <a:pt x="1348" y="417"/>
                  </a:lnTo>
                  <a:lnTo>
                    <a:pt x="1346" y="407"/>
                  </a:lnTo>
                  <a:lnTo>
                    <a:pt x="1340" y="388"/>
                  </a:lnTo>
                  <a:lnTo>
                    <a:pt x="1333" y="370"/>
                  </a:lnTo>
                  <a:lnTo>
                    <a:pt x="1325" y="352"/>
                  </a:lnTo>
                  <a:lnTo>
                    <a:pt x="1325" y="352"/>
                  </a:lnTo>
                  <a:lnTo>
                    <a:pt x="1316" y="329"/>
                  </a:lnTo>
                  <a:lnTo>
                    <a:pt x="1310" y="306"/>
                  </a:lnTo>
                  <a:lnTo>
                    <a:pt x="1294" y="260"/>
                  </a:lnTo>
                  <a:lnTo>
                    <a:pt x="1294" y="260"/>
                  </a:lnTo>
                  <a:lnTo>
                    <a:pt x="1290" y="251"/>
                  </a:lnTo>
                  <a:lnTo>
                    <a:pt x="1286" y="242"/>
                  </a:lnTo>
                  <a:lnTo>
                    <a:pt x="1274" y="227"/>
                  </a:lnTo>
                  <a:lnTo>
                    <a:pt x="1263" y="213"/>
                  </a:lnTo>
                  <a:lnTo>
                    <a:pt x="1250" y="197"/>
                  </a:lnTo>
                  <a:lnTo>
                    <a:pt x="1250" y="197"/>
                  </a:lnTo>
                  <a:lnTo>
                    <a:pt x="1239" y="184"/>
                  </a:lnTo>
                  <a:lnTo>
                    <a:pt x="1227" y="171"/>
                  </a:lnTo>
                  <a:lnTo>
                    <a:pt x="1214" y="158"/>
                  </a:lnTo>
                  <a:lnTo>
                    <a:pt x="1200" y="145"/>
                  </a:lnTo>
                  <a:lnTo>
                    <a:pt x="1185" y="133"/>
                  </a:lnTo>
                  <a:lnTo>
                    <a:pt x="1170" y="122"/>
                  </a:lnTo>
                  <a:lnTo>
                    <a:pt x="1154" y="111"/>
                  </a:lnTo>
                  <a:lnTo>
                    <a:pt x="1137" y="101"/>
                  </a:lnTo>
                  <a:lnTo>
                    <a:pt x="1120" y="91"/>
                  </a:lnTo>
                  <a:lnTo>
                    <a:pt x="1103" y="82"/>
                  </a:lnTo>
                  <a:lnTo>
                    <a:pt x="1086" y="74"/>
                  </a:lnTo>
                  <a:lnTo>
                    <a:pt x="1068" y="68"/>
                  </a:lnTo>
                  <a:lnTo>
                    <a:pt x="1051" y="61"/>
                  </a:lnTo>
                  <a:lnTo>
                    <a:pt x="1032" y="56"/>
                  </a:lnTo>
                  <a:lnTo>
                    <a:pt x="1015" y="52"/>
                  </a:lnTo>
                  <a:lnTo>
                    <a:pt x="998" y="50"/>
                  </a:lnTo>
                  <a:lnTo>
                    <a:pt x="998" y="50"/>
                  </a:lnTo>
                  <a:lnTo>
                    <a:pt x="981" y="46"/>
                  </a:lnTo>
                  <a:lnTo>
                    <a:pt x="964" y="40"/>
                  </a:lnTo>
                  <a:lnTo>
                    <a:pt x="947" y="34"/>
                  </a:lnTo>
                  <a:lnTo>
                    <a:pt x="930" y="30"/>
                  </a:lnTo>
                  <a:lnTo>
                    <a:pt x="930" y="30"/>
                  </a:lnTo>
                  <a:lnTo>
                    <a:pt x="892" y="25"/>
                  </a:lnTo>
                  <a:lnTo>
                    <a:pt x="874" y="21"/>
                  </a:lnTo>
                  <a:lnTo>
                    <a:pt x="856" y="16"/>
                  </a:lnTo>
                  <a:lnTo>
                    <a:pt x="856" y="16"/>
                  </a:lnTo>
                  <a:lnTo>
                    <a:pt x="839" y="12"/>
                  </a:lnTo>
                  <a:lnTo>
                    <a:pt x="822" y="9"/>
                  </a:lnTo>
                  <a:lnTo>
                    <a:pt x="805" y="9"/>
                  </a:lnTo>
                  <a:lnTo>
                    <a:pt x="787" y="9"/>
                  </a:lnTo>
                  <a:lnTo>
                    <a:pt x="751" y="9"/>
                  </a:lnTo>
                  <a:lnTo>
                    <a:pt x="734" y="9"/>
                  </a:lnTo>
                  <a:lnTo>
                    <a:pt x="717" y="6"/>
                  </a:lnTo>
                  <a:lnTo>
                    <a:pt x="717" y="6"/>
                  </a:lnTo>
                  <a:lnTo>
                    <a:pt x="699" y="3"/>
                  </a:lnTo>
                  <a:lnTo>
                    <a:pt x="679" y="1"/>
                  </a:lnTo>
                  <a:lnTo>
                    <a:pt x="660" y="0"/>
                  </a:lnTo>
                  <a:lnTo>
                    <a:pt x="641" y="0"/>
                  </a:lnTo>
                  <a:lnTo>
                    <a:pt x="622" y="1"/>
                  </a:lnTo>
                  <a:lnTo>
                    <a:pt x="602" y="3"/>
                  </a:lnTo>
                  <a:lnTo>
                    <a:pt x="563" y="9"/>
                  </a:lnTo>
                  <a:lnTo>
                    <a:pt x="525" y="17"/>
                  </a:lnTo>
                  <a:lnTo>
                    <a:pt x="487" y="27"/>
                  </a:lnTo>
                  <a:lnTo>
                    <a:pt x="412" y="48"/>
                  </a:lnTo>
                  <a:lnTo>
                    <a:pt x="412" y="48"/>
                  </a:lnTo>
                  <a:lnTo>
                    <a:pt x="394" y="54"/>
                  </a:lnTo>
                  <a:lnTo>
                    <a:pt x="377" y="60"/>
                  </a:lnTo>
                  <a:lnTo>
                    <a:pt x="342" y="76"/>
                  </a:lnTo>
                  <a:lnTo>
                    <a:pt x="308" y="94"/>
                  </a:lnTo>
                  <a:lnTo>
                    <a:pt x="275" y="114"/>
                  </a:lnTo>
                  <a:lnTo>
                    <a:pt x="275" y="114"/>
                  </a:lnTo>
                  <a:lnTo>
                    <a:pt x="258" y="123"/>
                  </a:lnTo>
                  <a:lnTo>
                    <a:pt x="240" y="133"/>
                  </a:lnTo>
                  <a:lnTo>
                    <a:pt x="204" y="150"/>
                  </a:lnTo>
                  <a:lnTo>
                    <a:pt x="204" y="150"/>
                  </a:lnTo>
                  <a:lnTo>
                    <a:pt x="197" y="154"/>
                  </a:lnTo>
                  <a:lnTo>
                    <a:pt x="190" y="158"/>
                  </a:lnTo>
                  <a:lnTo>
                    <a:pt x="180" y="167"/>
                  </a:lnTo>
                  <a:lnTo>
                    <a:pt x="170" y="178"/>
                  </a:lnTo>
                  <a:lnTo>
                    <a:pt x="160" y="190"/>
                  </a:lnTo>
                  <a:lnTo>
                    <a:pt x="160" y="190"/>
                  </a:lnTo>
                  <a:lnTo>
                    <a:pt x="144" y="205"/>
                  </a:lnTo>
                  <a:lnTo>
                    <a:pt x="131" y="221"/>
                  </a:lnTo>
                  <a:lnTo>
                    <a:pt x="118" y="238"/>
                  </a:lnTo>
                  <a:lnTo>
                    <a:pt x="106" y="255"/>
                  </a:lnTo>
                  <a:lnTo>
                    <a:pt x="95" y="272"/>
                  </a:lnTo>
                  <a:lnTo>
                    <a:pt x="84" y="290"/>
                  </a:lnTo>
                  <a:lnTo>
                    <a:pt x="64" y="328"/>
                  </a:lnTo>
                  <a:lnTo>
                    <a:pt x="64" y="328"/>
                  </a:lnTo>
                  <a:lnTo>
                    <a:pt x="54" y="346"/>
                  </a:lnTo>
                  <a:lnTo>
                    <a:pt x="44" y="363"/>
                  </a:lnTo>
                  <a:lnTo>
                    <a:pt x="33" y="380"/>
                  </a:lnTo>
                  <a:lnTo>
                    <a:pt x="28" y="390"/>
                  </a:lnTo>
                  <a:lnTo>
                    <a:pt x="25" y="399"/>
                  </a:lnTo>
                  <a:lnTo>
                    <a:pt x="25" y="399"/>
                  </a:lnTo>
                  <a:lnTo>
                    <a:pt x="20" y="420"/>
                  </a:lnTo>
                  <a:lnTo>
                    <a:pt x="16" y="441"/>
                  </a:lnTo>
                  <a:lnTo>
                    <a:pt x="12" y="460"/>
                  </a:lnTo>
                  <a:lnTo>
                    <a:pt x="7" y="481"/>
                  </a:lnTo>
                  <a:lnTo>
                    <a:pt x="7" y="481"/>
                  </a:lnTo>
                  <a:lnTo>
                    <a:pt x="3" y="498"/>
                  </a:lnTo>
                  <a:lnTo>
                    <a:pt x="0" y="515"/>
                  </a:lnTo>
                  <a:lnTo>
                    <a:pt x="0" y="533"/>
                  </a:lnTo>
                  <a:lnTo>
                    <a:pt x="0" y="552"/>
                  </a:lnTo>
                  <a:lnTo>
                    <a:pt x="3" y="588"/>
                  </a:lnTo>
                  <a:lnTo>
                    <a:pt x="4" y="607"/>
                  </a:lnTo>
                  <a:lnTo>
                    <a:pt x="4" y="624"/>
                  </a:lnTo>
                  <a:lnTo>
                    <a:pt x="4" y="624"/>
                  </a:lnTo>
                  <a:lnTo>
                    <a:pt x="6" y="643"/>
                  </a:lnTo>
                  <a:lnTo>
                    <a:pt x="8" y="663"/>
                  </a:lnTo>
                  <a:lnTo>
                    <a:pt x="11" y="683"/>
                  </a:lnTo>
                  <a:lnTo>
                    <a:pt x="15" y="702"/>
                  </a:lnTo>
                  <a:lnTo>
                    <a:pt x="24" y="741"/>
                  </a:lnTo>
                  <a:lnTo>
                    <a:pt x="33" y="781"/>
                  </a:lnTo>
                  <a:lnTo>
                    <a:pt x="33" y="781"/>
                  </a:lnTo>
                  <a:lnTo>
                    <a:pt x="40" y="804"/>
                  </a:lnTo>
                  <a:lnTo>
                    <a:pt x="46" y="828"/>
                  </a:lnTo>
                  <a:lnTo>
                    <a:pt x="62" y="874"/>
                  </a:lnTo>
                  <a:lnTo>
                    <a:pt x="70" y="897"/>
                  </a:lnTo>
                  <a:lnTo>
                    <a:pt x="78" y="921"/>
                  </a:lnTo>
                  <a:lnTo>
                    <a:pt x="83" y="944"/>
                  </a:lnTo>
                  <a:lnTo>
                    <a:pt x="87" y="968"/>
                  </a:lnTo>
                  <a:lnTo>
                    <a:pt x="87" y="968"/>
                  </a:lnTo>
                  <a:lnTo>
                    <a:pt x="88" y="981"/>
                  </a:lnTo>
                  <a:lnTo>
                    <a:pt x="88" y="994"/>
                  </a:lnTo>
                  <a:lnTo>
                    <a:pt x="87" y="1021"/>
                  </a:lnTo>
                  <a:lnTo>
                    <a:pt x="87" y="1034"/>
                  </a:lnTo>
                  <a:lnTo>
                    <a:pt x="88" y="1047"/>
                  </a:lnTo>
                  <a:lnTo>
                    <a:pt x="92" y="1059"/>
                  </a:lnTo>
                  <a:lnTo>
                    <a:pt x="96" y="1064"/>
                  </a:lnTo>
                  <a:lnTo>
                    <a:pt x="98" y="1070"/>
                  </a:lnTo>
                  <a:lnTo>
                    <a:pt x="98" y="1070"/>
                  </a:lnTo>
                  <a:lnTo>
                    <a:pt x="105" y="1075"/>
                  </a:lnTo>
                  <a:lnTo>
                    <a:pt x="110" y="1076"/>
                  </a:lnTo>
                  <a:lnTo>
                    <a:pt x="117" y="1076"/>
                  </a:lnTo>
                  <a:lnTo>
                    <a:pt x="123" y="1075"/>
                  </a:lnTo>
                  <a:lnTo>
                    <a:pt x="130" y="1071"/>
                  </a:lnTo>
                  <a:lnTo>
                    <a:pt x="134" y="1067"/>
                  </a:lnTo>
                  <a:lnTo>
                    <a:pt x="136" y="1061"/>
                  </a:lnTo>
                  <a:lnTo>
                    <a:pt x="138" y="1054"/>
                  </a:lnTo>
                  <a:lnTo>
                    <a:pt x="138" y="1050"/>
                  </a:lnTo>
                  <a:lnTo>
                    <a:pt x="138" y="1050"/>
                  </a:lnTo>
                  <a:lnTo>
                    <a:pt x="138" y="1045"/>
                  </a:lnTo>
                  <a:lnTo>
                    <a:pt x="136" y="1040"/>
                  </a:lnTo>
                  <a:lnTo>
                    <a:pt x="134" y="1036"/>
                  </a:lnTo>
                  <a:lnTo>
                    <a:pt x="130" y="1033"/>
                  </a:lnTo>
                  <a:lnTo>
                    <a:pt x="130" y="1033"/>
                  </a:lnTo>
                  <a:lnTo>
                    <a:pt x="130" y="1015"/>
                  </a:lnTo>
                  <a:lnTo>
                    <a:pt x="131" y="989"/>
                  </a:lnTo>
                  <a:lnTo>
                    <a:pt x="131" y="962"/>
                  </a:lnTo>
                  <a:lnTo>
                    <a:pt x="130" y="945"/>
                  </a:lnTo>
                  <a:lnTo>
                    <a:pt x="130" y="945"/>
                  </a:lnTo>
                  <a:lnTo>
                    <a:pt x="122" y="910"/>
                  </a:lnTo>
                  <a:lnTo>
                    <a:pt x="112" y="876"/>
                  </a:lnTo>
                  <a:lnTo>
                    <a:pt x="100" y="842"/>
                  </a:lnTo>
                  <a:lnTo>
                    <a:pt x="88" y="808"/>
                  </a:lnTo>
                  <a:lnTo>
                    <a:pt x="88" y="808"/>
                  </a:lnTo>
                  <a:lnTo>
                    <a:pt x="76" y="773"/>
                  </a:lnTo>
                  <a:lnTo>
                    <a:pt x="67" y="735"/>
                  </a:lnTo>
                  <a:lnTo>
                    <a:pt x="59" y="697"/>
                  </a:lnTo>
                  <a:lnTo>
                    <a:pt x="54" y="659"/>
                  </a:lnTo>
                  <a:lnTo>
                    <a:pt x="54" y="659"/>
                  </a:lnTo>
                  <a:lnTo>
                    <a:pt x="49" y="620"/>
                  </a:lnTo>
                  <a:lnTo>
                    <a:pt x="46" y="599"/>
                  </a:lnTo>
                  <a:lnTo>
                    <a:pt x="45" y="577"/>
                  </a:lnTo>
                  <a:lnTo>
                    <a:pt x="44" y="553"/>
                  </a:lnTo>
                  <a:lnTo>
                    <a:pt x="44" y="532"/>
                  </a:lnTo>
                  <a:lnTo>
                    <a:pt x="46" y="511"/>
                  </a:lnTo>
                  <a:lnTo>
                    <a:pt x="50" y="493"/>
                  </a:lnTo>
                  <a:lnTo>
                    <a:pt x="50" y="493"/>
                  </a:lnTo>
                  <a:lnTo>
                    <a:pt x="55" y="477"/>
                  </a:lnTo>
                  <a:lnTo>
                    <a:pt x="58" y="460"/>
                  </a:lnTo>
                  <a:lnTo>
                    <a:pt x="64" y="429"/>
                  </a:lnTo>
                  <a:lnTo>
                    <a:pt x="64" y="429"/>
                  </a:lnTo>
                  <a:lnTo>
                    <a:pt x="67" y="418"/>
                  </a:lnTo>
                  <a:lnTo>
                    <a:pt x="71" y="408"/>
                  </a:lnTo>
                  <a:lnTo>
                    <a:pt x="81" y="388"/>
                  </a:lnTo>
                  <a:lnTo>
                    <a:pt x="92" y="370"/>
                  </a:lnTo>
                  <a:lnTo>
                    <a:pt x="104" y="352"/>
                  </a:lnTo>
                  <a:lnTo>
                    <a:pt x="104" y="352"/>
                  </a:lnTo>
                  <a:lnTo>
                    <a:pt x="122" y="315"/>
                  </a:lnTo>
                  <a:lnTo>
                    <a:pt x="132" y="295"/>
                  </a:lnTo>
                  <a:lnTo>
                    <a:pt x="143" y="277"/>
                  </a:lnTo>
                  <a:lnTo>
                    <a:pt x="143" y="277"/>
                  </a:lnTo>
                  <a:lnTo>
                    <a:pt x="148" y="269"/>
                  </a:lnTo>
                  <a:lnTo>
                    <a:pt x="153" y="263"/>
                  </a:lnTo>
                  <a:lnTo>
                    <a:pt x="166" y="248"/>
                  </a:lnTo>
                  <a:lnTo>
                    <a:pt x="180" y="235"/>
                  </a:lnTo>
                  <a:lnTo>
                    <a:pt x="193" y="221"/>
                  </a:lnTo>
                  <a:lnTo>
                    <a:pt x="193" y="221"/>
                  </a:lnTo>
                  <a:lnTo>
                    <a:pt x="202" y="210"/>
                  </a:lnTo>
                  <a:lnTo>
                    <a:pt x="212" y="201"/>
                  </a:lnTo>
                  <a:lnTo>
                    <a:pt x="224" y="193"/>
                  </a:lnTo>
                  <a:lnTo>
                    <a:pt x="236" y="186"/>
                  </a:lnTo>
                  <a:lnTo>
                    <a:pt x="259" y="173"/>
                  </a:lnTo>
                  <a:lnTo>
                    <a:pt x="286" y="159"/>
                  </a:lnTo>
                  <a:lnTo>
                    <a:pt x="286" y="159"/>
                  </a:lnTo>
                  <a:lnTo>
                    <a:pt x="325" y="139"/>
                  </a:lnTo>
                  <a:lnTo>
                    <a:pt x="363" y="119"/>
                  </a:lnTo>
                  <a:lnTo>
                    <a:pt x="382" y="110"/>
                  </a:lnTo>
                  <a:lnTo>
                    <a:pt x="403" y="101"/>
                  </a:lnTo>
                  <a:lnTo>
                    <a:pt x="424" y="93"/>
                  </a:lnTo>
                  <a:lnTo>
                    <a:pt x="445" y="86"/>
                  </a:lnTo>
                  <a:lnTo>
                    <a:pt x="445" y="86"/>
                  </a:lnTo>
                  <a:lnTo>
                    <a:pt x="511" y="68"/>
                  </a:lnTo>
                  <a:lnTo>
                    <a:pt x="543" y="60"/>
                  </a:lnTo>
                  <a:lnTo>
                    <a:pt x="579" y="54"/>
                  </a:lnTo>
                  <a:lnTo>
                    <a:pt x="613" y="48"/>
                  </a:lnTo>
                  <a:lnTo>
                    <a:pt x="647" y="46"/>
                  </a:lnTo>
                  <a:lnTo>
                    <a:pt x="664" y="47"/>
                  </a:lnTo>
                  <a:lnTo>
                    <a:pt x="681" y="47"/>
                  </a:lnTo>
                  <a:lnTo>
                    <a:pt x="698" y="50"/>
                  </a:lnTo>
                  <a:lnTo>
                    <a:pt x="715" y="52"/>
                  </a:lnTo>
                  <a:lnTo>
                    <a:pt x="715" y="52"/>
                  </a:lnTo>
                  <a:lnTo>
                    <a:pt x="726" y="55"/>
                  </a:lnTo>
                  <a:lnTo>
                    <a:pt x="739" y="56"/>
                  </a:lnTo>
                  <a:lnTo>
                    <a:pt x="767" y="57"/>
                  </a:lnTo>
                  <a:lnTo>
                    <a:pt x="819" y="57"/>
                  </a:lnTo>
                  <a:lnTo>
                    <a:pt x="819" y="57"/>
                  </a:lnTo>
                  <a:lnTo>
                    <a:pt x="836" y="59"/>
                  </a:lnTo>
                  <a:lnTo>
                    <a:pt x="853" y="60"/>
                  </a:lnTo>
                  <a:lnTo>
                    <a:pt x="890" y="67"/>
                  </a:lnTo>
                  <a:lnTo>
                    <a:pt x="926" y="76"/>
                  </a:lnTo>
                  <a:lnTo>
                    <a:pt x="959" y="86"/>
                  </a:lnTo>
                  <a:lnTo>
                    <a:pt x="959" y="86"/>
                  </a:lnTo>
                  <a:lnTo>
                    <a:pt x="978" y="91"/>
                  </a:lnTo>
                  <a:lnTo>
                    <a:pt x="996" y="97"/>
                  </a:lnTo>
                  <a:lnTo>
                    <a:pt x="1032" y="106"/>
                  </a:lnTo>
                  <a:lnTo>
                    <a:pt x="1049" y="111"/>
                  </a:lnTo>
                  <a:lnTo>
                    <a:pt x="1068" y="118"/>
                  </a:lnTo>
                  <a:lnTo>
                    <a:pt x="1085" y="124"/>
                  </a:lnTo>
                  <a:lnTo>
                    <a:pt x="1102" y="133"/>
                  </a:lnTo>
                  <a:lnTo>
                    <a:pt x="1102" y="133"/>
                  </a:lnTo>
                  <a:lnTo>
                    <a:pt x="1119" y="145"/>
                  </a:lnTo>
                  <a:lnTo>
                    <a:pt x="1136" y="158"/>
                  </a:lnTo>
                  <a:lnTo>
                    <a:pt x="1166" y="184"/>
                  </a:lnTo>
                  <a:lnTo>
                    <a:pt x="1196" y="212"/>
                  </a:lnTo>
                  <a:lnTo>
                    <a:pt x="1226" y="241"/>
                  </a:lnTo>
                  <a:lnTo>
                    <a:pt x="1226" y="241"/>
                  </a:lnTo>
                  <a:lnTo>
                    <a:pt x="1233" y="248"/>
                  </a:lnTo>
                  <a:lnTo>
                    <a:pt x="1239" y="255"/>
                  </a:lnTo>
                  <a:lnTo>
                    <a:pt x="1250" y="272"/>
                  </a:lnTo>
                  <a:lnTo>
                    <a:pt x="1257" y="290"/>
                  </a:lnTo>
                  <a:lnTo>
                    <a:pt x="1264" y="310"/>
                  </a:lnTo>
                  <a:lnTo>
                    <a:pt x="1277" y="349"/>
                  </a:lnTo>
                  <a:lnTo>
                    <a:pt x="1284" y="369"/>
                  </a:lnTo>
                  <a:lnTo>
                    <a:pt x="1290" y="387"/>
                  </a:lnTo>
                  <a:lnTo>
                    <a:pt x="1290" y="387"/>
                  </a:lnTo>
                  <a:lnTo>
                    <a:pt x="1295" y="400"/>
                  </a:lnTo>
                  <a:lnTo>
                    <a:pt x="1297" y="413"/>
                  </a:lnTo>
                  <a:lnTo>
                    <a:pt x="1299" y="443"/>
                  </a:lnTo>
                  <a:lnTo>
                    <a:pt x="1299" y="458"/>
                  </a:lnTo>
                  <a:lnTo>
                    <a:pt x="1302" y="472"/>
                  </a:lnTo>
                  <a:lnTo>
                    <a:pt x="1306" y="484"/>
                  </a:lnTo>
                  <a:lnTo>
                    <a:pt x="1310" y="490"/>
                  </a:lnTo>
                  <a:lnTo>
                    <a:pt x="1314" y="496"/>
                  </a:lnTo>
                  <a:lnTo>
                    <a:pt x="1314" y="496"/>
                  </a:lnTo>
                  <a:lnTo>
                    <a:pt x="1318" y="499"/>
                  </a:lnTo>
                  <a:lnTo>
                    <a:pt x="1322" y="501"/>
                  </a:lnTo>
                  <a:lnTo>
                    <a:pt x="1325" y="502"/>
                  </a:lnTo>
                  <a:lnTo>
                    <a:pt x="1329" y="503"/>
                  </a:lnTo>
                  <a:lnTo>
                    <a:pt x="1333" y="502"/>
                  </a:lnTo>
                  <a:lnTo>
                    <a:pt x="1337" y="501"/>
                  </a:lnTo>
                  <a:lnTo>
                    <a:pt x="1344" y="496"/>
                  </a:lnTo>
                  <a:lnTo>
                    <a:pt x="1349" y="489"/>
                  </a:lnTo>
                  <a:lnTo>
                    <a:pt x="1350" y="485"/>
                  </a:lnTo>
                  <a:lnTo>
                    <a:pt x="1352" y="481"/>
                  </a:lnTo>
                  <a:lnTo>
                    <a:pt x="1352" y="476"/>
                  </a:lnTo>
                  <a:lnTo>
                    <a:pt x="1350" y="472"/>
                  </a:lnTo>
                  <a:lnTo>
                    <a:pt x="1349" y="467"/>
                  </a:lnTo>
                  <a:lnTo>
                    <a:pt x="1345" y="463"/>
                  </a:lnTo>
                  <a:lnTo>
                    <a:pt x="1345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50" name="Freeform 162"/>
            <p:cNvSpPr/>
            <p:nvPr/>
          </p:nvSpPr>
          <p:spPr bwMode="auto">
            <a:xfrm>
              <a:off x="5521326" y="3170238"/>
              <a:ext cx="223838" cy="292100"/>
            </a:xfrm>
            <a:custGeom>
              <a:avLst/>
              <a:gdLst/>
              <a:ahLst/>
              <a:cxnLst>
                <a:cxn ang="0">
                  <a:pos x="553" y="146"/>
                </a:cxn>
                <a:cxn ang="0">
                  <a:pos x="545" y="120"/>
                </a:cxn>
                <a:cxn ang="0">
                  <a:pos x="535" y="82"/>
                </a:cxn>
                <a:cxn ang="0">
                  <a:pos x="524" y="55"/>
                </a:cxn>
                <a:cxn ang="0">
                  <a:pos x="503" y="36"/>
                </a:cxn>
                <a:cxn ang="0">
                  <a:pos x="455" y="12"/>
                </a:cxn>
                <a:cxn ang="0">
                  <a:pos x="400" y="1"/>
                </a:cxn>
                <a:cxn ang="0">
                  <a:pos x="341" y="0"/>
                </a:cxn>
                <a:cxn ang="0">
                  <a:pos x="231" y="13"/>
                </a:cxn>
                <a:cxn ang="0">
                  <a:pos x="166" y="30"/>
                </a:cxn>
                <a:cxn ang="0">
                  <a:pos x="106" y="57"/>
                </a:cxn>
                <a:cxn ang="0">
                  <a:pos x="59" y="95"/>
                </a:cxn>
                <a:cxn ang="0">
                  <a:pos x="35" y="125"/>
                </a:cxn>
                <a:cxn ang="0">
                  <a:pos x="12" y="174"/>
                </a:cxn>
                <a:cxn ang="0">
                  <a:pos x="1" y="225"/>
                </a:cxn>
                <a:cxn ang="0">
                  <a:pos x="1" y="277"/>
                </a:cxn>
                <a:cxn ang="0">
                  <a:pos x="10" y="332"/>
                </a:cxn>
                <a:cxn ang="0">
                  <a:pos x="22" y="367"/>
                </a:cxn>
                <a:cxn ang="0">
                  <a:pos x="27" y="404"/>
                </a:cxn>
                <a:cxn ang="0">
                  <a:pos x="31" y="443"/>
                </a:cxn>
                <a:cxn ang="0">
                  <a:pos x="38" y="485"/>
                </a:cxn>
                <a:cxn ang="0">
                  <a:pos x="50" y="526"/>
                </a:cxn>
                <a:cxn ang="0">
                  <a:pos x="59" y="547"/>
                </a:cxn>
                <a:cxn ang="0">
                  <a:pos x="69" y="598"/>
                </a:cxn>
                <a:cxn ang="0">
                  <a:pos x="80" y="645"/>
                </a:cxn>
                <a:cxn ang="0">
                  <a:pos x="87" y="715"/>
                </a:cxn>
                <a:cxn ang="0">
                  <a:pos x="93" y="728"/>
                </a:cxn>
                <a:cxn ang="0">
                  <a:pos x="112" y="737"/>
                </a:cxn>
                <a:cxn ang="0">
                  <a:pos x="128" y="732"/>
                </a:cxn>
                <a:cxn ang="0">
                  <a:pos x="133" y="720"/>
                </a:cxn>
                <a:cxn ang="0">
                  <a:pos x="131" y="686"/>
                </a:cxn>
                <a:cxn ang="0">
                  <a:pos x="119" y="601"/>
                </a:cxn>
                <a:cxn ang="0">
                  <a:pos x="114" y="571"/>
                </a:cxn>
                <a:cxn ang="0">
                  <a:pos x="94" y="513"/>
                </a:cxn>
                <a:cxn ang="0">
                  <a:pos x="87" y="484"/>
                </a:cxn>
                <a:cxn ang="0">
                  <a:pos x="61" y="358"/>
                </a:cxn>
                <a:cxn ang="0">
                  <a:pos x="47" y="264"/>
                </a:cxn>
                <a:cxn ang="0">
                  <a:pos x="46" y="233"/>
                </a:cxn>
                <a:cxn ang="0">
                  <a:pos x="51" y="199"/>
                </a:cxn>
                <a:cxn ang="0">
                  <a:pos x="72" y="153"/>
                </a:cxn>
                <a:cxn ang="0">
                  <a:pos x="114" y="112"/>
                </a:cxn>
                <a:cxn ang="0">
                  <a:pos x="170" y="84"/>
                </a:cxn>
                <a:cxn ang="0">
                  <a:pos x="231" y="64"/>
                </a:cxn>
                <a:cxn ang="0">
                  <a:pos x="292" y="52"/>
                </a:cxn>
                <a:cxn ang="0">
                  <a:pos x="394" y="47"/>
                </a:cxn>
                <a:cxn ang="0">
                  <a:pos x="426" y="50"/>
                </a:cxn>
                <a:cxn ang="0">
                  <a:pos x="458" y="63"/>
                </a:cxn>
                <a:cxn ang="0">
                  <a:pos x="481" y="85"/>
                </a:cxn>
                <a:cxn ang="0">
                  <a:pos x="501" y="124"/>
                </a:cxn>
                <a:cxn ang="0">
                  <a:pos x="514" y="191"/>
                </a:cxn>
                <a:cxn ang="0">
                  <a:pos x="520" y="206"/>
                </a:cxn>
                <a:cxn ang="0">
                  <a:pos x="532" y="213"/>
                </a:cxn>
                <a:cxn ang="0">
                  <a:pos x="541" y="213"/>
                </a:cxn>
                <a:cxn ang="0">
                  <a:pos x="553" y="209"/>
                </a:cxn>
                <a:cxn ang="0">
                  <a:pos x="562" y="199"/>
                </a:cxn>
                <a:cxn ang="0">
                  <a:pos x="564" y="187"/>
                </a:cxn>
                <a:cxn ang="0">
                  <a:pos x="562" y="178"/>
                </a:cxn>
                <a:cxn ang="0">
                  <a:pos x="557" y="171"/>
                </a:cxn>
              </a:cxnLst>
              <a:rect l="0" t="0" r="r" b="b"/>
              <a:pathLst>
                <a:path w="564" h="737">
                  <a:moveTo>
                    <a:pt x="557" y="171"/>
                  </a:moveTo>
                  <a:lnTo>
                    <a:pt x="557" y="171"/>
                  </a:lnTo>
                  <a:lnTo>
                    <a:pt x="553" y="146"/>
                  </a:lnTo>
                  <a:lnTo>
                    <a:pt x="549" y="133"/>
                  </a:lnTo>
                  <a:lnTo>
                    <a:pt x="545" y="120"/>
                  </a:lnTo>
                  <a:lnTo>
                    <a:pt x="545" y="120"/>
                  </a:lnTo>
                  <a:lnTo>
                    <a:pt x="543" y="112"/>
                  </a:lnTo>
                  <a:lnTo>
                    <a:pt x="540" y="103"/>
                  </a:lnTo>
                  <a:lnTo>
                    <a:pt x="535" y="82"/>
                  </a:lnTo>
                  <a:lnTo>
                    <a:pt x="532" y="73"/>
                  </a:lnTo>
                  <a:lnTo>
                    <a:pt x="530" y="63"/>
                  </a:lnTo>
                  <a:lnTo>
                    <a:pt x="524" y="55"/>
                  </a:lnTo>
                  <a:lnTo>
                    <a:pt x="519" y="48"/>
                  </a:lnTo>
                  <a:lnTo>
                    <a:pt x="519" y="48"/>
                  </a:lnTo>
                  <a:lnTo>
                    <a:pt x="503" y="36"/>
                  </a:lnTo>
                  <a:lnTo>
                    <a:pt x="488" y="27"/>
                  </a:lnTo>
                  <a:lnTo>
                    <a:pt x="471" y="18"/>
                  </a:lnTo>
                  <a:lnTo>
                    <a:pt x="455" y="12"/>
                  </a:lnTo>
                  <a:lnTo>
                    <a:pt x="437" y="6"/>
                  </a:lnTo>
                  <a:lnTo>
                    <a:pt x="420" y="4"/>
                  </a:lnTo>
                  <a:lnTo>
                    <a:pt x="400" y="1"/>
                  </a:lnTo>
                  <a:lnTo>
                    <a:pt x="380" y="0"/>
                  </a:lnTo>
                  <a:lnTo>
                    <a:pt x="380" y="0"/>
                  </a:lnTo>
                  <a:lnTo>
                    <a:pt x="341" y="0"/>
                  </a:lnTo>
                  <a:lnTo>
                    <a:pt x="299" y="2"/>
                  </a:lnTo>
                  <a:lnTo>
                    <a:pt x="255" y="9"/>
                  </a:lnTo>
                  <a:lnTo>
                    <a:pt x="231" y="13"/>
                  </a:lnTo>
                  <a:lnTo>
                    <a:pt x="209" y="18"/>
                  </a:lnTo>
                  <a:lnTo>
                    <a:pt x="187" y="23"/>
                  </a:lnTo>
                  <a:lnTo>
                    <a:pt x="166" y="30"/>
                  </a:lnTo>
                  <a:lnTo>
                    <a:pt x="145" y="39"/>
                  </a:lnTo>
                  <a:lnTo>
                    <a:pt x="125" y="47"/>
                  </a:lnTo>
                  <a:lnTo>
                    <a:pt x="106" y="57"/>
                  </a:lnTo>
                  <a:lnTo>
                    <a:pt x="89" y="69"/>
                  </a:lnTo>
                  <a:lnTo>
                    <a:pt x="73" y="81"/>
                  </a:lnTo>
                  <a:lnTo>
                    <a:pt x="59" y="95"/>
                  </a:lnTo>
                  <a:lnTo>
                    <a:pt x="59" y="95"/>
                  </a:lnTo>
                  <a:lnTo>
                    <a:pt x="47" y="110"/>
                  </a:lnTo>
                  <a:lnTo>
                    <a:pt x="35" y="125"/>
                  </a:lnTo>
                  <a:lnTo>
                    <a:pt x="26" y="141"/>
                  </a:lnTo>
                  <a:lnTo>
                    <a:pt x="18" y="157"/>
                  </a:lnTo>
                  <a:lnTo>
                    <a:pt x="12" y="174"/>
                  </a:lnTo>
                  <a:lnTo>
                    <a:pt x="6" y="191"/>
                  </a:lnTo>
                  <a:lnTo>
                    <a:pt x="4" y="208"/>
                  </a:lnTo>
                  <a:lnTo>
                    <a:pt x="1" y="225"/>
                  </a:lnTo>
                  <a:lnTo>
                    <a:pt x="0" y="242"/>
                  </a:lnTo>
                  <a:lnTo>
                    <a:pt x="0" y="260"/>
                  </a:lnTo>
                  <a:lnTo>
                    <a:pt x="1" y="277"/>
                  </a:lnTo>
                  <a:lnTo>
                    <a:pt x="4" y="295"/>
                  </a:lnTo>
                  <a:lnTo>
                    <a:pt x="6" y="314"/>
                  </a:lnTo>
                  <a:lnTo>
                    <a:pt x="10" y="332"/>
                  </a:lnTo>
                  <a:lnTo>
                    <a:pt x="15" y="349"/>
                  </a:lnTo>
                  <a:lnTo>
                    <a:pt x="22" y="367"/>
                  </a:lnTo>
                  <a:lnTo>
                    <a:pt x="22" y="367"/>
                  </a:lnTo>
                  <a:lnTo>
                    <a:pt x="23" y="376"/>
                  </a:lnTo>
                  <a:lnTo>
                    <a:pt x="26" y="386"/>
                  </a:lnTo>
                  <a:lnTo>
                    <a:pt x="27" y="404"/>
                  </a:lnTo>
                  <a:lnTo>
                    <a:pt x="27" y="424"/>
                  </a:lnTo>
                  <a:lnTo>
                    <a:pt x="29" y="434"/>
                  </a:lnTo>
                  <a:lnTo>
                    <a:pt x="31" y="443"/>
                  </a:lnTo>
                  <a:lnTo>
                    <a:pt x="31" y="443"/>
                  </a:lnTo>
                  <a:lnTo>
                    <a:pt x="34" y="463"/>
                  </a:lnTo>
                  <a:lnTo>
                    <a:pt x="38" y="485"/>
                  </a:lnTo>
                  <a:lnTo>
                    <a:pt x="42" y="507"/>
                  </a:lnTo>
                  <a:lnTo>
                    <a:pt x="46" y="516"/>
                  </a:lnTo>
                  <a:lnTo>
                    <a:pt x="50" y="526"/>
                  </a:lnTo>
                  <a:lnTo>
                    <a:pt x="50" y="526"/>
                  </a:lnTo>
                  <a:lnTo>
                    <a:pt x="55" y="535"/>
                  </a:lnTo>
                  <a:lnTo>
                    <a:pt x="59" y="547"/>
                  </a:lnTo>
                  <a:lnTo>
                    <a:pt x="61" y="558"/>
                  </a:lnTo>
                  <a:lnTo>
                    <a:pt x="65" y="571"/>
                  </a:lnTo>
                  <a:lnTo>
                    <a:pt x="69" y="598"/>
                  </a:lnTo>
                  <a:lnTo>
                    <a:pt x="74" y="621"/>
                  </a:lnTo>
                  <a:lnTo>
                    <a:pt x="74" y="621"/>
                  </a:lnTo>
                  <a:lnTo>
                    <a:pt x="80" y="645"/>
                  </a:lnTo>
                  <a:lnTo>
                    <a:pt x="82" y="668"/>
                  </a:lnTo>
                  <a:lnTo>
                    <a:pt x="87" y="715"/>
                  </a:lnTo>
                  <a:lnTo>
                    <a:pt x="87" y="715"/>
                  </a:lnTo>
                  <a:lnTo>
                    <a:pt x="89" y="720"/>
                  </a:lnTo>
                  <a:lnTo>
                    <a:pt x="90" y="726"/>
                  </a:lnTo>
                  <a:lnTo>
                    <a:pt x="93" y="728"/>
                  </a:lnTo>
                  <a:lnTo>
                    <a:pt x="97" y="732"/>
                  </a:lnTo>
                  <a:lnTo>
                    <a:pt x="104" y="736"/>
                  </a:lnTo>
                  <a:lnTo>
                    <a:pt x="112" y="737"/>
                  </a:lnTo>
                  <a:lnTo>
                    <a:pt x="121" y="736"/>
                  </a:lnTo>
                  <a:lnTo>
                    <a:pt x="124" y="735"/>
                  </a:lnTo>
                  <a:lnTo>
                    <a:pt x="128" y="732"/>
                  </a:lnTo>
                  <a:lnTo>
                    <a:pt x="131" y="728"/>
                  </a:lnTo>
                  <a:lnTo>
                    <a:pt x="132" y="726"/>
                  </a:lnTo>
                  <a:lnTo>
                    <a:pt x="133" y="720"/>
                  </a:lnTo>
                  <a:lnTo>
                    <a:pt x="133" y="715"/>
                  </a:lnTo>
                  <a:lnTo>
                    <a:pt x="133" y="715"/>
                  </a:lnTo>
                  <a:lnTo>
                    <a:pt x="131" y="686"/>
                  </a:lnTo>
                  <a:lnTo>
                    <a:pt x="125" y="658"/>
                  </a:lnTo>
                  <a:lnTo>
                    <a:pt x="121" y="630"/>
                  </a:lnTo>
                  <a:lnTo>
                    <a:pt x="119" y="601"/>
                  </a:lnTo>
                  <a:lnTo>
                    <a:pt x="119" y="601"/>
                  </a:lnTo>
                  <a:lnTo>
                    <a:pt x="116" y="587"/>
                  </a:lnTo>
                  <a:lnTo>
                    <a:pt x="114" y="571"/>
                  </a:lnTo>
                  <a:lnTo>
                    <a:pt x="110" y="557"/>
                  </a:lnTo>
                  <a:lnTo>
                    <a:pt x="104" y="543"/>
                  </a:lnTo>
                  <a:lnTo>
                    <a:pt x="94" y="513"/>
                  </a:lnTo>
                  <a:lnTo>
                    <a:pt x="90" y="498"/>
                  </a:lnTo>
                  <a:lnTo>
                    <a:pt x="87" y="484"/>
                  </a:lnTo>
                  <a:lnTo>
                    <a:pt x="87" y="484"/>
                  </a:lnTo>
                  <a:lnTo>
                    <a:pt x="82" y="452"/>
                  </a:lnTo>
                  <a:lnTo>
                    <a:pt x="76" y="421"/>
                  </a:lnTo>
                  <a:lnTo>
                    <a:pt x="61" y="358"/>
                  </a:lnTo>
                  <a:lnTo>
                    <a:pt x="55" y="327"/>
                  </a:lnTo>
                  <a:lnTo>
                    <a:pt x="50" y="295"/>
                  </a:lnTo>
                  <a:lnTo>
                    <a:pt x="47" y="264"/>
                  </a:lnTo>
                  <a:lnTo>
                    <a:pt x="46" y="248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7" y="221"/>
                  </a:lnTo>
                  <a:lnTo>
                    <a:pt x="48" y="209"/>
                  </a:lnTo>
                  <a:lnTo>
                    <a:pt x="51" y="199"/>
                  </a:lnTo>
                  <a:lnTo>
                    <a:pt x="53" y="188"/>
                  </a:lnTo>
                  <a:lnTo>
                    <a:pt x="61" y="170"/>
                  </a:lnTo>
                  <a:lnTo>
                    <a:pt x="72" y="153"/>
                  </a:lnTo>
                  <a:lnTo>
                    <a:pt x="84" y="137"/>
                  </a:lnTo>
                  <a:lnTo>
                    <a:pt x="98" y="124"/>
                  </a:lnTo>
                  <a:lnTo>
                    <a:pt x="114" y="112"/>
                  </a:lnTo>
                  <a:lnTo>
                    <a:pt x="132" y="101"/>
                  </a:lnTo>
                  <a:lnTo>
                    <a:pt x="150" y="91"/>
                  </a:lnTo>
                  <a:lnTo>
                    <a:pt x="170" y="84"/>
                  </a:lnTo>
                  <a:lnTo>
                    <a:pt x="189" y="76"/>
                  </a:lnTo>
                  <a:lnTo>
                    <a:pt x="210" y="69"/>
                  </a:lnTo>
                  <a:lnTo>
                    <a:pt x="231" y="64"/>
                  </a:lnTo>
                  <a:lnTo>
                    <a:pt x="252" y="60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324" y="48"/>
                  </a:lnTo>
                  <a:lnTo>
                    <a:pt x="360" y="46"/>
                  </a:lnTo>
                  <a:lnTo>
                    <a:pt x="394" y="47"/>
                  </a:lnTo>
                  <a:lnTo>
                    <a:pt x="411" y="48"/>
                  </a:lnTo>
                  <a:lnTo>
                    <a:pt x="426" y="50"/>
                  </a:lnTo>
                  <a:lnTo>
                    <a:pt x="426" y="50"/>
                  </a:lnTo>
                  <a:lnTo>
                    <a:pt x="438" y="52"/>
                  </a:lnTo>
                  <a:lnTo>
                    <a:pt x="448" y="57"/>
                  </a:lnTo>
                  <a:lnTo>
                    <a:pt x="458" y="63"/>
                  </a:lnTo>
                  <a:lnTo>
                    <a:pt x="467" y="69"/>
                  </a:lnTo>
                  <a:lnTo>
                    <a:pt x="475" y="76"/>
                  </a:lnTo>
                  <a:lnTo>
                    <a:pt x="481" y="85"/>
                  </a:lnTo>
                  <a:lnTo>
                    <a:pt x="486" y="94"/>
                  </a:lnTo>
                  <a:lnTo>
                    <a:pt x="492" y="103"/>
                  </a:lnTo>
                  <a:lnTo>
                    <a:pt x="501" y="124"/>
                  </a:lnTo>
                  <a:lnTo>
                    <a:pt x="507" y="146"/>
                  </a:lnTo>
                  <a:lnTo>
                    <a:pt x="511" y="169"/>
                  </a:lnTo>
                  <a:lnTo>
                    <a:pt x="514" y="191"/>
                  </a:lnTo>
                  <a:lnTo>
                    <a:pt x="514" y="191"/>
                  </a:lnTo>
                  <a:lnTo>
                    <a:pt x="516" y="199"/>
                  </a:lnTo>
                  <a:lnTo>
                    <a:pt x="520" y="206"/>
                  </a:lnTo>
                  <a:lnTo>
                    <a:pt x="524" y="209"/>
                  </a:lnTo>
                  <a:lnTo>
                    <a:pt x="528" y="212"/>
                  </a:lnTo>
                  <a:lnTo>
                    <a:pt x="532" y="213"/>
                  </a:lnTo>
                  <a:lnTo>
                    <a:pt x="537" y="213"/>
                  </a:lnTo>
                  <a:lnTo>
                    <a:pt x="541" y="213"/>
                  </a:lnTo>
                  <a:lnTo>
                    <a:pt x="541" y="213"/>
                  </a:lnTo>
                  <a:lnTo>
                    <a:pt x="545" y="213"/>
                  </a:lnTo>
                  <a:lnTo>
                    <a:pt x="549" y="212"/>
                  </a:lnTo>
                  <a:lnTo>
                    <a:pt x="553" y="209"/>
                  </a:lnTo>
                  <a:lnTo>
                    <a:pt x="557" y="206"/>
                  </a:lnTo>
                  <a:lnTo>
                    <a:pt x="560" y="203"/>
                  </a:lnTo>
                  <a:lnTo>
                    <a:pt x="562" y="199"/>
                  </a:lnTo>
                  <a:lnTo>
                    <a:pt x="564" y="195"/>
                  </a:lnTo>
                  <a:lnTo>
                    <a:pt x="564" y="191"/>
                  </a:lnTo>
                  <a:lnTo>
                    <a:pt x="564" y="187"/>
                  </a:lnTo>
                  <a:lnTo>
                    <a:pt x="564" y="187"/>
                  </a:lnTo>
                  <a:lnTo>
                    <a:pt x="564" y="182"/>
                  </a:lnTo>
                  <a:lnTo>
                    <a:pt x="562" y="178"/>
                  </a:lnTo>
                  <a:lnTo>
                    <a:pt x="560" y="174"/>
                  </a:lnTo>
                  <a:lnTo>
                    <a:pt x="557" y="171"/>
                  </a:lnTo>
                  <a:lnTo>
                    <a:pt x="557" y="1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51" name="Freeform 163"/>
            <p:cNvSpPr/>
            <p:nvPr/>
          </p:nvSpPr>
          <p:spPr bwMode="auto">
            <a:xfrm>
              <a:off x="5726113" y="3217863"/>
              <a:ext cx="161925" cy="66675"/>
            </a:xfrm>
            <a:custGeom>
              <a:avLst/>
              <a:gdLst/>
              <a:ahLst/>
              <a:cxnLst>
                <a:cxn ang="0">
                  <a:pos x="407" y="22"/>
                </a:cxn>
                <a:cxn ang="0">
                  <a:pos x="404" y="12"/>
                </a:cxn>
                <a:cxn ang="0">
                  <a:pos x="398" y="5"/>
                </a:cxn>
                <a:cxn ang="0">
                  <a:pos x="391" y="1"/>
                </a:cxn>
                <a:cxn ang="0">
                  <a:pos x="374" y="1"/>
                </a:cxn>
                <a:cxn ang="0">
                  <a:pos x="366" y="5"/>
                </a:cxn>
                <a:cxn ang="0">
                  <a:pos x="363" y="12"/>
                </a:cxn>
                <a:cxn ang="0">
                  <a:pos x="361" y="22"/>
                </a:cxn>
                <a:cxn ang="0">
                  <a:pos x="360" y="36"/>
                </a:cxn>
                <a:cxn ang="0">
                  <a:pos x="352" y="63"/>
                </a:cxn>
                <a:cxn ang="0">
                  <a:pos x="334" y="82"/>
                </a:cxn>
                <a:cxn ang="0">
                  <a:pos x="310" y="97"/>
                </a:cxn>
                <a:cxn ang="0">
                  <a:pos x="283" y="107"/>
                </a:cxn>
                <a:cxn ang="0">
                  <a:pos x="237" y="115"/>
                </a:cxn>
                <a:cxn ang="0">
                  <a:pos x="182" y="120"/>
                </a:cxn>
                <a:cxn ang="0">
                  <a:pos x="165" y="121"/>
                </a:cxn>
                <a:cxn ang="0">
                  <a:pos x="130" y="120"/>
                </a:cxn>
                <a:cxn ang="0">
                  <a:pos x="94" y="114"/>
                </a:cxn>
                <a:cxn ang="0">
                  <a:pos x="79" y="106"/>
                </a:cxn>
                <a:cxn ang="0">
                  <a:pos x="64" y="97"/>
                </a:cxn>
                <a:cxn ang="0">
                  <a:pos x="53" y="82"/>
                </a:cxn>
                <a:cxn ang="0">
                  <a:pos x="50" y="76"/>
                </a:cxn>
                <a:cxn ang="0">
                  <a:pos x="43" y="63"/>
                </a:cxn>
                <a:cxn ang="0">
                  <a:pos x="38" y="55"/>
                </a:cxn>
                <a:cxn ang="0">
                  <a:pos x="30" y="50"/>
                </a:cxn>
                <a:cxn ang="0">
                  <a:pos x="22" y="48"/>
                </a:cxn>
                <a:cxn ang="0">
                  <a:pos x="15" y="50"/>
                </a:cxn>
                <a:cxn ang="0">
                  <a:pos x="3" y="61"/>
                </a:cxn>
                <a:cxn ang="0">
                  <a:pos x="0" y="70"/>
                </a:cxn>
                <a:cxn ang="0">
                  <a:pos x="1" y="78"/>
                </a:cxn>
                <a:cxn ang="0">
                  <a:pos x="5" y="87"/>
                </a:cxn>
                <a:cxn ang="0">
                  <a:pos x="1" y="84"/>
                </a:cxn>
                <a:cxn ang="0">
                  <a:pos x="13" y="106"/>
                </a:cxn>
                <a:cxn ang="0">
                  <a:pos x="21" y="119"/>
                </a:cxn>
                <a:cxn ang="0">
                  <a:pos x="42" y="140"/>
                </a:cxn>
                <a:cxn ang="0">
                  <a:pos x="55" y="148"/>
                </a:cxn>
                <a:cxn ang="0">
                  <a:pos x="89" y="161"/>
                </a:cxn>
                <a:cxn ang="0">
                  <a:pos x="127" y="166"/>
                </a:cxn>
                <a:cxn ang="0">
                  <a:pos x="166" y="167"/>
                </a:cxn>
                <a:cxn ang="0">
                  <a:pos x="202" y="165"/>
                </a:cxn>
                <a:cxn ang="0">
                  <a:pos x="236" y="159"/>
                </a:cxn>
                <a:cxn ang="0">
                  <a:pos x="289" y="150"/>
                </a:cxn>
                <a:cxn ang="0">
                  <a:pos x="323" y="140"/>
                </a:cxn>
                <a:cxn ang="0">
                  <a:pos x="355" y="124"/>
                </a:cxn>
                <a:cxn ang="0">
                  <a:pos x="380" y="104"/>
                </a:cxn>
                <a:cxn ang="0">
                  <a:pos x="398" y="77"/>
                </a:cxn>
                <a:cxn ang="0">
                  <a:pos x="406" y="43"/>
                </a:cxn>
                <a:cxn ang="0">
                  <a:pos x="407" y="22"/>
                </a:cxn>
              </a:cxnLst>
              <a:rect l="0" t="0" r="r" b="b"/>
              <a:pathLst>
                <a:path w="407" h="167">
                  <a:moveTo>
                    <a:pt x="407" y="22"/>
                  </a:moveTo>
                  <a:lnTo>
                    <a:pt x="407" y="22"/>
                  </a:lnTo>
                  <a:lnTo>
                    <a:pt x="406" y="17"/>
                  </a:lnTo>
                  <a:lnTo>
                    <a:pt x="404" y="12"/>
                  </a:lnTo>
                  <a:lnTo>
                    <a:pt x="402" y="9"/>
                  </a:lnTo>
                  <a:lnTo>
                    <a:pt x="398" y="5"/>
                  </a:lnTo>
                  <a:lnTo>
                    <a:pt x="395" y="2"/>
                  </a:lnTo>
                  <a:lnTo>
                    <a:pt x="391" y="1"/>
                  </a:lnTo>
                  <a:lnTo>
                    <a:pt x="382" y="0"/>
                  </a:lnTo>
                  <a:lnTo>
                    <a:pt x="374" y="1"/>
                  </a:lnTo>
                  <a:lnTo>
                    <a:pt x="370" y="2"/>
                  </a:lnTo>
                  <a:lnTo>
                    <a:pt x="366" y="5"/>
                  </a:lnTo>
                  <a:lnTo>
                    <a:pt x="364" y="9"/>
                  </a:lnTo>
                  <a:lnTo>
                    <a:pt x="363" y="12"/>
                  </a:lnTo>
                  <a:lnTo>
                    <a:pt x="361" y="17"/>
                  </a:lnTo>
                  <a:lnTo>
                    <a:pt x="361" y="22"/>
                  </a:lnTo>
                  <a:lnTo>
                    <a:pt x="361" y="22"/>
                  </a:lnTo>
                  <a:lnTo>
                    <a:pt x="360" y="36"/>
                  </a:lnTo>
                  <a:lnTo>
                    <a:pt x="357" y="51"/>
                  </a:lnTo>
                  <a:lnTo>
                    <a:pt x="352" y="63"/>
                  </a:lnTo>
                  <a:lnTo>
                    <a:pt x="344" y="73"/>
                  </a:lnTo>
                  <a:lnTo>
                    <a:pt x="334" y="82"/>
                  </a:lnTo>
                  <a:lnTo>
                    <a:pt x="323" y="90"/>
                  </a:lnTo>
                  <a:lnTo>
                    <a:pt x="310" y="97"/>
                  </a:lnTo>
                  <a:lnTo>
                    <a:pt x="297" y="102"/>
                  </a:lnTo>
                  <a:lnTo>
                    <a:pt x="283" y="107"/>
                  </a:lnTo>
                  <a:lnTo>
                    <a:pt x="267" y="110"/>
                  </a:lnTo>
                  <a:lnTo>
                    <a:pt x="237" y="115"/>
                  </a:lnTo>
                  <a:lnTo>
                    <a:pt x="208" y="119"/>
                  </a:lnTo>
                  <a:lnTo>
                    <a:pt x="182" y="120"/>
                  </a:lnTo>
                  <a:lnTo>
                    <a:pt x="182" y="120"/>
                  </a:lnTo>
                  <a:lnTo>
                    <a:pt x="165" y="121"/>
                  </a:lnTo>
                  <a:lnTo>
                    <a:pt x="148" y="121"/>
                  </a:lnTo>
                  <a:lnTo>
                    <a:pt x="130" y="120"/>
                  </a:lnTo>
                  <a:lnTo>
                    <a:pt x="111" y="118"/>
                  </a:lnTo>
                  <a:lnTo>
                    <a:pt x="94" y="114"/>
                  </a:lnTo>
                  <a:lnTo>
                    <a:pt x="87" y="110"/>
                  </a:lnTo>
                  <a:lnTo>
                    <a:pt x="79" y="106"/>
                  </a:lnTo>
                  <a:lnTo>
                    <a:pt x="71" y="102"/>
                  </a:lnTo>
                  <a:lnTo>
                    <a:pt x="64" y="97"/>
                  </a:lnTo>
                  <a:lnTo>
                    <a:pt x="59" y="90"/>
                  </a:lnTo>
                  <a:lnTo>
                    <a:pt x="53" y="82"/>
                  </a:lnTo>
                  <a:lnTo>
                    <a:pt x="53" y="82"/>
                  </a:lnTo>
                  <a:lnTo>
                    <a:pt x="50" y="76"/>
                  </a:lnTo>
                  <a:lnTo>
                    <a:pt x="46" y="69"/>
                  </a:lnTo>
                  <a:lnTo>
                    <a:pt x="43" y="63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34" y="52"/>
                  </a:lnTo>
                  <a:lnTo>
                    <a:pt x="30" y="50"/>
                  </a:lnTo>
                  <a:lnTo>
                    <a:pt x="26" y="48"/>
                  </a:lnTo>
                  <a:lnTo>
                    <a:pt x="22" y="48"/>
                  </a:lnTo>
                  <a:lnTo>
                    <a:pt x="19" y="48"/>
                  </a:lnTo>
                  <a:lnTo>
                    <a:pt x="15" y="50"/>
                  </a:lnTo>
                  <a:lnTo>
                    <a:pt x="8" y="55"/>
                  </a:lnTo>
                  <a:lnTo>
                    <a:pt x="3" y="61"/>
                  </a:lnTo>
                  <a:lnTo>
                    <a:pt x="1" y="65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1" y="78"/>
                  </a:lnTo>
                  <a:lnTo>
                    <a:pt x="3" y="84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1" y="84"/>
                  </a:lnTo>
                  <a:lnTo>
                    <a:pt x="4" y="89"/>
                  </a:lnTo>
                  <a:lnTo>
                    <a:pt x="13" y="106"/>
                  </a:lnTo>
                  <a:lnTo>
                    <a:pt x="13" y="106"/>
                  </a:lnTo>
                  <a:lnTo>
                    <a:pt x="21" y="119"/>
                  </a:lnTo>
                  <a:lnTo>
                    <a:pt x="32" y="131"/>
                  </a:lnTo>
                  <a:lnTo>
                    <a:pt x="42" y="140"/>
                  </a:lnTo>
                  <a:lnTo>
                    <a:pt x="55" y="148"/>
                  </a:lnTo>
                  <a:lnTo>
                    <a:pt x="55" y="148"/>
                  </a:lnTo>
                  <a:lnTo>
                    <a:pt x="72" y="155"/>
                  </a:lnTo>
                  <a:lnTo>
                    <a:pt x="89" y="161"/>
                  </a:lnTo>
                  <a:lnTo>
                    <a:pt x="109" y="165"/>
                  </a:lnTo>
                  <a:lnTo>
                    <a:pt x="127" y="166"/>
                  </a:lnTo>
                  <a:lnTo>
                    <a:pt x="147" y="167"/>
                  </a:lnTo>
                  <a:lnTo>
                    <a:pt x="166" y="167"/>
                  </a:lnTo>
                  <a:lnTo>
                    <a:pt x="185" y="166"/>
                  </a:lnTo>
                  <a:lnTo>
                    <a:pt x="202" y="165"/>
                  </a:lnTo>
                  <a:lnTo>
                    <a:pt x="202" y="165"/>
                  </a:lnTo>
                  <a:lnTo>
                    <a:pt x="236" y="159"/>
                  </a:lnTo>
                  <a:lnTo>
                    <a:pt x="271" y="154"/>
                  </a:lnTo>
                  <a:lnTo>
                    <a:pt x="289" y="150"/>
                  </a:lnTo>
                  <a:lnTo>
                    <a:pt x="306" y="145"/>
                  </a:lnTo>
                  <a:lnTo>
                    <a:pt x="323" y="140"/>
                  </a:lnTo>
                  <a:lnTo>
                    <a:pt x="339" y="132"/>
                  </a:lnTo>
                  <a:lnTo>
                    <a:pt x="355" y="124"/>
                  </a:lnTo>
                  <a:lnTo>
                    <a:pt x="368" y="115"/>
                  </a:lnTo>
                  <a:lnTo>
                    <a:pt x="380" y="104"/>
                  </a:lnTo>
                  <a:lnTo>
                    <a:pt x="390" y="91"/>
                  </a:lnTo>
                  <a:lnTo>
                    <a:pt x="398" y="77"/>
                  </a:lnTo>
                  <a:lnTo>
                    <a:pt x="403" y="61"/>
                  </a:lnTo>
                  <a:lnTo>
                    <a:pt x="406" y="43"/>
                  </a:lnTo>
                  <a:lnTo>
                    <a:pt x="407" y="22"/>
                  </a:lnTo>
                  <a:lnTo>
                    <a:pt x="407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4" name="组合 1293"/>
          <p:cNvGrpSpPr/>
          <p:nvPr/>
        </p:nvGrpSpPr>
        <p:grpSpPr>
          <a:xfrm>
            <a:off x="4193119" y="5044001"/>
            <a:ext cx="901700" cy="1039284"/>
            <a:chOff x="3144839" y="3783000"/>
            <a:chExt cx="676275" cy="779463"/>
          </a:xfrm>
          <a:solidFill>
            <a:schemeClr val="tx1"/>
          </a:solidFill>
        </p:grpSpPr>
        <p:sp>
          <p:nvSpPr>
            <p:cNvPr id="12520" name="Freeform 232"/>
            <p:cNvSpPr/>
            <p:nvPr/>
          </p:nvSpPr>
          <p:spPr bwMode="auto">
            <a:xfrm>
              <a:off x="3144839" y="4200513"/>
              <a:ext cx="22225" cy="254000"/>
            </a:xfrm>
            <a:custGeom>
              <a:avLst/>
              <a:gdLst/>
              <a:ahLst/>
              <a:cxnLst>
                <a:cxn ang="0">
                  <a:pos x="46" y="296"/>
                </a:cxn>
                <a:cxn ang="0">
                  <a:pos x="51" y="158"/>
                </a:cxn>
                <a:cxn ang="0">
                  <a:pos x="54" y="63"/>
                </a:cxn>
                <a:cxn ang="0">
                  <a:pos x="54" y="21"/>
                </a:cxn>
                <a:cxn ang="0">
                  <a:pos x="51" y="12"/>
                </a:cxn>
                <a:cxn ang="0">
                  <a:pos x="46" y="5"/>
                </a:cxn>
                <a:cxn ang="0">
                  <a:pos x="38" y="1"/>
                </a:cxn>
                <a:cxn ang="0">
                  <a:pos x="21" y="1"/>
                </a:cxn>
                <a:cxn ang="0">
                  <a:pos x="15" y="7"/>
                </a:cxn>
                <a:cxn ang="0">
                  <a:pos x="10" y="13"/>
                </a:cxn>
                <a:cxn ang="0">
                  <a:pos x="8" y="22"/>
                </a:cxn>
                <a:cxn ang="0">
                  <a:pos x="8" y="98"/>
                </a:cxn>
                <a:cxn ang="0">
                  <a:pos x="0" y="297"/>
                </a:cxn>
                <a:cxn ang="0">
                  <a:pos x="0" y="340"/>
                </a:cxn>
                <a:cxn ang="0">
                  <a:pos x="7" y="474"/>
                </a:cxn>
                <a:cxn ang="0">
                  <a:pos x="7" y="491"/>
                </a:cxn>
                <a:cxn ang="0">
                  <a:pos x="3" y="549"/>
                </a:cxn>
                <a:cxn ang="0">
                  <a:pos x="2" y="589"/>
                </a:cxn>
                <a:cxn ang="0">
                  <a:pos x="6" y="616"/>
                </a:cxn>
                <a:cxn ang="0">
                  <a:pos x="8" y="625"/>
                </a:cxn>
                <a:cxn ang="0">
                  <a:pos x="13" y="633"/>
                </a:cxn>
                <a:cxn ang="0">
                  <a:pos x="21" y="638"/>
                </a:cxn>
                <a:cxn ang="0">
                  <a:pos x="30" y="640"/>
                </a:cxn>
                <a:cxn ang="0">
                  <a:pos x="46" y="634"/>
                </a:cxn>
                <a:cxn ang="0">
                  <a:pos x="51" y="629"/>
                </a:cxn>
                <a:cxn ang="0">
                  <a:pos x="54" y="621"/>
                </a:cxn>
                <a:cxn ang="0">
                  <a:pos x="53" y="611"/>
                </a:cxn>
                <a:cxn ang="0">
                  <a:pos x="49" y="596"/>
                </a:cxn>
                <a:cxn ang="0">
                  <a:pos x="46" y="561"/>
                </a:cxn>
                <a:cxn ang="0">
                  <a:pos x="51" y="505"/>
                </a:cxn>
                <a:cxn ang="0">
                  <a:pos x="53" y="472"/>
                </a:cxn>
                <a:cxn ang="0">
                  <a:pos x="51" y="428"/>
                </a:cxn>
                <a:cxn ang="0">
                  <a:pos x="47" y="340"/>
                </a:cxn>
                <a:cxn ang="0">
                  <a:pos x="46" y="296"/>
                </a:cxn>
              </a:cxnLst>
              <a:rect l="0" t="0" r="r" b="b"/>
              <a:pathLst>
                <a:path w="54" h="640">
                  <a:moveTo>
                    <a:pt x="46" y="296"/>
                  </a:moveTo>
                  <a:lnTo>
                    <a:pt x="46" y="296"/>
                  </a:lnTo>
                  <a:lnTo>
                    <a:pt x="49" y="220"/>
                  </a:lnTo>
                  <a:lnTo>
                    <a:pt x="51" y="158"/>
                  </a:lnTo>
                  <a:lnTo>
                    <a:pt x="54" y="97"/>
                  </a:lnTo>
                  <a:lnTo>
                    <a:pt x="54" y="63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3" y="17"/>
                  </a:lnTo>
                  <a:lnTo>
                    <a:pt x="51" y="12"/>
                  </a:lnTo>
                  <a:lnTo>
                    <a:pt x="49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8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4"/>
                  </a:lnTo>
                  <a:lnTo>
                    <a:pt x="15" y="7"/>
                  </a:lnTo>
                  <a:lnTo>
                    <a:pt x="12" y="9"/>
                  </a:lnTo>
                  <a:lnTo>
                    <a:pt x="10" y="13"/>
                  </a:lnTo>
                  <a:lnTo>
                    <a:pt x="8" y="17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98"/>
                  </a:lnTo>
                  <a:lnTo>
                    <a:pt x="7" y="160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340"/>
                  </a:lnTo>
                  <a:lnTo>
                    <a:pt x="2" y="385"/>
                  </a:lnTo>
                  <a:lnTo>
                    <a:pt x="7" y="474"/>
                  </a:lnTo>
                  <a:lnTo>
                    <a:pt x="7" y="474"/>
                  </a:lnTo>
                  <a:lnTo>
                    <a:pt x="7" y="491"/>
                  </a:lnTo>
                  <a:lnTo>
                    <a:pt x="6" y="510"/>
                  </a:lnTo>
                  <a:lnTo>
                    <a:pt x="3" y="549"/>
                  </a:lnTo>
                  <a:lnTo>
                    <a:pt x="2" y="569"/>
                  </a:lnTo>
                  <a:lnTo>
                    <a:pt x="2" y="589"/>
                  </a:lnTo>
                  <a:lnTo>
                    <a:pt x="4" y="607"/>
                  </a:lnTo>
                  <a:lnTo>
                    <a:pt x="6" y="616"/>
                  </a:lnTo>
                  <a:lnTo>
                    <a:pt x="8" y="625"/>
                  </a:lnTo>
                  <a:lnTo>
                    <a:pt x="8" y="625"/>
                  </a:lnTo>
                  <a:lnTo>
                    <a:pt x="11" y="629"/>
                  </a:lnTo>
                  <a:lnTo>
                    <a:pt x="13" y="633"/>
                  </a:lnTo>
                  <a:lnTo>
                    <a:pt x="17" y="636"/>
                  </a:lnTo>
                  <a:lnTo>
                    <a:pt x="21" y="638"/>
                  </a:lnTo>
                  <a:lnTo>
                    <a:pt x="25" y="640"/>
                  </a:lnTo>
                  <a:lnTo>
                    <a:pt x="30" y="640"/>
                  </a:lnTo>
                  <a:lnTo>
                    <a:pt x="38" y="638"/>
                  </a:lnTo>
                  <a:lnTo>
                    <a:pt x="46" y="634"/>
                  </a:lnTo>
                  <a:lnTo>
                    <a:pt x="49" y="632"/>
                  </a:lnTo>
                  <a:lnTo>
                    <a:pt x="51" y="629"/>
                  </a:lnTo>
                  <a:lnTo>
                    <a:pt x="53" y="625"/>
                  </a:lnTo>
                  <a:lnTo>
                    <a:pt x="54" y="621"/>
                  </a:lnTo>
                  <a:lnTo>
                    <a:pt x="54" y="616"/>
                  </a:lnTo>
                  <a:lnTo>
                    <a:pt x="53" y="611"/>
                  </a:lnTo>
                  <a:lnTo>
                    <a:pt x="53" y="611"/>
                  </a:lnTo>
                  <a:lnTo>
                    <a:pt x="49" y="596"/>
                  </a:lnTo>
                  <a:lnTo>
                    <a:pt x="46" y="579"/>
                  </a:lnTo>
                  <a:lnTo>
                    <a:pt x="46" y="561"/>
                  </a:lnTo>
                  <a:lnTo>
                    <a:pt x="47" y="542"/>
                  </a:lnTo>
                  <a:lnTo>
                    <a:pt x="51" y="505"/>
                  </a:lnTo>
                  <a:lnTo>
                    <a:pt x="53" y="488"/>
                  </a:lnTo>
                  <a:lnTo>
                    <a:pt x="53" y="472"/>
                  </a:lnTo>
                  <a:lnTo>
                    <a:pt x="53" y="472"/>
                  </a:lnTo>
                  <a:lnTo>
                    <a:pt x="51" y="428"/>
                  </a:lnTo>
                  <a:lnTo>
                    <a:pt x="49" y="383"/>
                  </a:lnTo>
                  <a:lnTo>
                    <a:pt x="47" y="340"/>
                  </a:lnTo>
                  <a:lnTo>
                    <a:pt x="46" y="296"/>
                  </a:lnTo>
                  <a:lnTo>
                    <a:pt x="46" y="2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22" name="Freeform 234"/>
            <p:cNvSpPr/>
            <p:nvPr/>
          </p:nvSpPr>
          <p:spPr bwMode="auto">
            <a:xfrm>
              <a:off x="3148014" y="4100500"/>
              <a:ext cx="671513" cy="120650"/>
            </a:xfrm>
            <a:custGeom>
              <a:avLst/>
              <a:gdLst/>
              <a:ahLst/>
              <a:cxnLst>
                <a:cxn ang="0">
                  <a:pos x="1622" y="88"/>
                </a:cxn>
                <a:cxn ang="0">
                  <a:pos x="1588" y="58"/>
                </a:cxn>
                <a:cxn ang="0">
                  <a:pos x="1550" y="37"/>
                </a:cxn>
                <a:cxn ang="0">
                  <a:pos x="1508" y="22"/>
                </a:cxn>
                <a:cxn ang="0">
                  <a:pos x="1418" y="15"/>
                </a:cxn>
                <a:cxn ang="0">
                  <a:pos x="1413" y="15"/>
                </a:cxn>
                <a:cxn ang="0">
                  <a:pos x="1364" y="12"/>
                </a:cxn>
                <a:cxn ang="0">
                  <a:pos x="1320" y="13"/>
                </a:cxn>
                <a:cxn ang="0">
                  <a:pos x="1120" y="7"/>
                </a:cxn>
                <a:cxn ang="0">
                  <a:pos x="1053" y="4"/>
                </a:cxn>
                <a:cxn ang="0">
                  <a:pos x="807" y="3"/>
                </a:cxn>
                <a:cxn ang="0">
                  <a:pos x="645" y="0"/>
                </a:cxn>
                <a:cxn ang="0">
                  <a:pos x="591" y="3"/>
                </a:cxn>
                <a:cxn ang="0">
                  <a:pos x="467" y="7"/>
                </a:cxn>
                <a:cxn ang="0">
                  <a:pos x="297" y="5"/>
                </a:cxn>
                <a:cxn ang="0">
                  <a:pos x="209" y="8"/>
                </a:cxn>
                <a:cxn ang="0">
                  <a:pos x="165" y="18"/>
                </a:cxn>
                <a:cxn ang="0">
                  <a:pos x="112" y="42"/>
                </a:cxn>
                <a:cxn ang="0">
                  <a:pos x="71" y="75"/>
                </a:cxn>
                <a:cxn ang="0">
                  <a:pos x="47" y="105"/>
                </a:cxn>
                <a:cxn ang="0">
                  <a:pos x="18" y="169"/>
                </a:cxn>
                <a:cxn ang="0">
                  <a:pos x="4" y="237"/>
                </a:cxn>
                <a:cxn ang="0">
                  <a:pos x="0" y="284"/>
                </a:cxn>
                <a:cxn ang="0">
                  <a:pos x="4" y="297"/>
                </a:cxn>
                <a:cxn ang="0">
                  <a:pos x="14" y="305"/>
                </a:cxn>
                <a:cxn ang="0">
                  <a:pos x="34" y="304"/>
                </a:cxn>
                <a:cxn ang="0">
                  <a:pos x="43" y="294"/>
                </a:cxn>
                <a:cxn ang="0">
                  <a:pos x="46" y="284"/>
                </a:cxn>
                <a:cxn ang="0">
                  <a:pos x="54" y="213"/>
                </a:cxn>
                <a:cxn ang="0">
                  <a:pos x="76" y="145"/>
                </a:cxn>
                <a:cxn ang="0">
                  <a:pos x="102" y="106"/>
                </a:cxn>
                <a:cxn ang="0">
                  <a:pos x="125" y="85"/>
                </a:cxn>
                <a:cxn ang="0">
                  <a:pos x="184" y="59"/>
                </a:cxn>
                <a:cxn ang="0">
                  <a:pos x="247" y="47"/>
                </a:cxn>
                <a:cxn ang="0">
                  <a:pos x="280" y="51"/>
                </a:cxn>
                <a:cxn ang="0">
                  <a:pos x="313" y="56"/>
                </a:cxn>
                <a:cxn ang="0">
                  <a:pos x="386" y="54"/>
                </a:cxn>
                <a:cxn ang="0">
                  <a:pos x="470" y="51"/>
                </a:cxn>
                <a:cxn ang="0">
                  <a:pos x="620" y="47"/>
                </a:cxn>
                <a:cxn ang="0">
                  <a:pos x="689" y="50"/>
                </a:cxn>
                <a:cxn ang="0">
                  <a:pos x="998" y="51"/>
                </a:cxn>
                <a:cxn ang="0">
                  <a:pos x="1184" y="54"/>
                </a:cxn>
                <a:cxn ang="0">
                  <a:pos x="1265" y="54"/>
                </a:cxn>
                <a:cxn ang="0">
                  <a:pos x="1320" y="59"/>
                </a:cxn>
                <a:cxn ang="0">
                  <a:pos x="1352" y="59"/>
                </a:cxn>
                <a:cxn ang="0">
                  <a:pos x="1400" y="58"/>
                </a:cxn>
                <a:cxn ang="0">
                  <a:pos x="1413" y="63"/>
                </a:cxn>
                <a:cxn ang="0">
                  <a:pos x="1430" y="60"/>
                </a:cxn>
                <a:cxn ang="0">
                  <a:pos x="1478" y="64"/>
                </a:cxn>
                <a:cxn ang="0">
                  <a:pos x="1543" y="85"/>
                </a:cxn>
                <a:cxn ang="0">
                  <a:pos x="1600" y="132"/>
                </a:cxn>
                <a:cxn ang="0">
                  <a:pos x="1622" y="166"/>
                </a:cxn>
                <a:cxn ang="0">
                  <a:pos x="1642" y="221"/>
                </a:cxn>
                <a:cxn ang="0">
                  <a:pos x="1645" y="280"/>
                </a:cxn>
                <a:cxn ang="0">
                  <a:pos x="1648" y="290"/>
                </a:cxn>
                <a:cxn ang="0">
                  <a:pos x="1656" y="300"/>
                </a:cxn>
                <a:cxn ang="0">
                  <a:pos x="1677" y="301"/>
                </a:cxn>
                <a:cxn ang="0">
                  <a:pos x="1687" y="294"/>
                </a:cxn>
                <a:cxn ang="0">
                  <a:pos x="1691" y="280"/>
                </a:cxn>
                <a:cxn ang="0">
                  <a:pos x="1689" y="230"/>
                </a:cxn>
                <a:cxn ang="0">
                  <a:pos x="1670" y="164"/>
                </a:cxn>
                <a:cxn ang="0">
                  <a:pos x="1632" y="100"/>
                </a:cxn>
              </a:cxnLst>
              <a:rect l="0" t="0" r="r" b="b"/>
              <a:pathLst>
                <a:path w="1691" h="306">
                  <a:moveTo>
                    <a:pt x="1632" y="100"/>
                  </a:moveTo>
                  <a:lnTo>
                    <a:pt x="1632" y="100"/>
                  </a:lnTo>
                  <a:lnTo>
                    <a:pt x="1622" y="88"/>
                  </a:lnTo>
                  <a:lnTo>
                    <a:pt x="1610" y="76"/>
                  </a:lnTo>
                  <a:lnTo>
                    <a:pt x="1600" y="67"/>
                  </a:lnTo>
                  <a:lnTo>
                    <a:pt x="1588" y="58"/>
                  </a:lnTo>
                  <a:lnTo>
                    <a:pt x="1575" y="50"/>
                  </a:lnTo>
                  <a:lnTo>
                    <a:pt x="1563" y="42"/>
                  </a:lnTo>
                  <a:lnTo>
                    <a:pt x="1550" y="37"/>
                  </a:lnTo>
                  <a:lnTo>
                    <a:pt x="1536" y="32"/>
                  </a:lnTo>
                  <a:lnTo>
                    <a:pt x="1523" y="26"/>
                  </a:lnTo>
                  <a:lnTo>
                    <a:pt x="1508" y="22"/>
                  </a:lnTo>
                  <a:lnTo>
                    <a:pt x="1479" y="17"/>
                  </a:lnTo>
                  <a:lnTo>
                    <a:pt x="1449" y="15"/>
                  </a:lnTo>
                  <a:lnTo>
                    <a:pt x="1418" y="15"/>
                  </a:lnTo>
                  <a:lnTo>
                    <a:pt x="1418" y="15"/>
                  </a:lnTo>
                  <a:lnTo>
                    <a:pt x="1413" y="15"/>
                  </a:lnTo>
                  <a:lnTo>
                    <a:pt x="1413" y="15"/>
                  </a:lnTo>
                  <a:lnTo>
                    <a:pt x="1401" y="12"/>
                  </a:lnTo>
                  <a:lnTo>
                    <a:pt x="1389" y="12"/>
                  </a:lnTo>
                  <a:lnTo>
                    <a:pt x="1364" y="12"/>
                  </a:lnTo>
                  <a:lnTo>
                    <a:pt x="1341" y="13"/>
                  </a:lnTo>
                  <a:lnTo>
                    <a:pt x="1320" y="13"/>
                  </a:lnTo>
                  <a:lnTo>
                    <a:pt x="1320" y="13"/>
                  </a:lnTo>
                  <a:lnTo>
                    <a:pt x="1219" y="13"/>
                  </a:lnTo>
                  <a:lnTo>
                    <a:pt x="1169" y="11"/>
                  </a:lnTo>
                  <a:lnTo>
                    <a:pt x="1120" y="7"/>
                  </a:lnTo>
                  <a:lnTo>
                    <a:pt x="1120" y="7"/>
                  </a:lnTo>
                  <a:lnTo>
                    <a:pt x="1091" y="5"/>
                  </a:lnTo>
                  <a:lnTo>
                    <a:pt x="1053" y="4"/>
                  </a:lnTo>
                  <a:lnTo>
                    <a:pt x="964" y="3"/>
                  </a:lnTo>
                  <a:lnTo>
                    <a:pt x="807" y="3"/>
                  </a:lnTo>
                  <a:lnTo>
                    <a:pt x="807" y="3"/>
                  </a:lnTo>
                  <a:lnTo>
                    <a:pt x="753" y="1"/>
                  </a:lnTo>
                  <a:lnTo>
                    <a:pt x="700" y="0"/>
                  </a:lnTo>
                  <a:lnTo>
                    <a:pt x="645" y="0"/>
                  </a:lnTo>
                  <a:lnTo>
                    <a:pt x="619" y="0"/>
                  </a:lnTo>
                  <a:lnTo>
                    <a:pt x="591" y="3"/>
                  </a:lnTo>
                  <a:lnTo>
                    <a:pt x="591" y="3"/>
                  </a:lnTo>
                  <a:lnTo>
                    <a:pt x="566" y="4"/>
                  </a:lnTo>
                  <a:lnTo>
                    <a:pt x="536" y="5"/>
                  </a:lnTo>
                  <a:lnTo>
                    <a:pt x="467" y="7"/>
                  </a:lnTo>
                  <a:lnTo>
                    <a:pt x="341" y="7"/>
                  </a:lnTo>
                  <a:lnTo>
                    <a:pt x="341" y="7"/>
                  </a:lnTo>
                  <a:lnTo>
                    <a:pt x="297" y="5"/>
                  </a:lnTo>
                  <a:lnTo>
                    <a:pt x="252" y="4"/>
                  </a:lnTo>
                  <a:lnTo>
                    <a:pt x="230" y="5"/>
                  </a:lnTo>
                  <a:lnTo>
                    <a:pt x="209" y="8"/>
                  </a:lnTo>
                  <a:lnTo>
                    <a:pt x="187" y="12"/>
                  </a:lnTo>
                  <a:lnTo>
                    <a:pt x="165" y="18"/>
                  </a:lnTo>
                  <a:lnTo>
                    <a:pt x="165" y="18"/>
                  </a:lnTo>
                  <a:lnTo>
                    <a:pt x="146" y="26"/>
                  </a:lnTo>
                  <a:lnTo>
                    <a:pt x="129" y="34"/>
                  </a:lnTo>
                  <a:lnTo>
                    <a:pt x="112" y="42"/>
                  </a:lnTo>
                  <a:lnTo>
                    <a:pt x="98" y="51"/>
                  </a:lnTo>
                  <a:lnTo>
                    <a:pt x="84" y="62"/>
                  </a:lnTo>
                  <a:lnTo>
                    <a:pt x="71" y="75"/>
                  </a:lnTo>
                  <a:lnTo>
                    <a:pt x="59" y="88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35" y="126"/>
                  </a:lnTo>
                  <a:lnTo>
                    <a:pt x="26" y="147"/>
                  </a:lnTo>
                  <a:lnTo>
                    <a:pt x="18" y="169"/>
                  </a:lnTo>
                  <a:lnTo>
                    <a:pt x="12" y="191"/>
                  </a:lnTo>
                  <a:lnTo>
                    <a:pt x="6" y="215"/>
                  </a:lnTo>
                  <a:lnTo>
                    <a:pt x="4" y="237"/>
                  </a:lnTo>
                  <a:lnTo>
                    <a:pt x="1" y="260"/>
                  </a:lnTo>
                  <a:lnTo>
                    <a:pt x="0" y="284"/>
                  </a:lnTo>
                  <a:lnTo>
                    <a:pt x="0" y="284"/>
                  </a:lnTo>
                  <a:lnTo>
                    <a:pt x="0" y="289"/>
                  </a:lnTo>
                  <a:lnTo>
                    <a:pt x="1" y="294"/>
                  </a:lnTo>
                  <a:lnTo>
                    <a:pt x="4" y="297"/>
                  </a:lnTo>
                  <a:lnTo>
                    <a:pt x="6" y="301"/>
                  </a:lnTo>
                  <a:lnTo>
                    <a:pt x="10" y="304"/>
                  </a:lnTo>
                  <a:lnTo>
                    <a:pt x="14" y="305"/>
                  </a:lnTo>
                  <a:lnTo>
                    <a:pt x="22" y="306"/>
                  </a:lnTo>
                  <a:lnTo>
                    <a:pt x="30" y="305"/>
                  </a:lnTo>
                  <a:lnTo>
                    <a:pt x="34" y="304"/>
                  </a:lnTo>
                  <a:lnTo>
                    <a:pt x="38" y="301"/>
                  </a:lnTo>
                  <a:lnTo>
                    <a:pt x="40" y="297"/>
                  </a:lnTo>
                  <a:lnTo>
                    <a:pt x="43" y="294"/>
                  </a:lnTo>
                  <a:lnTo>
                    <a:pt x="44" y="289"/>
                  </a:lnTo>
                  <a:lnTo>
                    <a:pt x="46" y="284"/>
                  </a:lnTo>
                  <a:lnTo>
                    <a:pt x="46" y="284"/>
                  </a:lnTo>
                  <a:lnTo>
                    <a:pt x="47" y="260"/>
                  </a:lnTo>
                  <a:lnTo>
                    <a:pt x="50" y="237"/>
                  </a:lnTo>
                  <a:lnTo>
                    <a:pt x="54" y="213"/>
                  </a:lnTo>
                  <a:lnTo>
                    <a:pt x="59" y="190"/>
                  </a:lnTo>
                  <a:lnTo>
                    <a:pt x="67" y="168"/>
                  </a:lnTo>
                  <a:lnTo>
                    <a:pt x="76" y="145"/>
                  </a:lnTo>
                  <a:lnTo>
                    <a:pt x="88" y="126"/>
                  </a:lnTo>
                  <a:lnTo>
                    <a:pt x="102" y="106"/>
                  </a:lnTo>
                  <a:lnTo>
                    <a:pt x="102" y="106"/>
                  </a:lnTo>
                  <a:lnTo>
                    <a:pt x="108" y="98"/>
                  </a:lnTo>
                  <a:lnTo>
                    <a:pt x="116" y="92"/>
                  </a:lnTo>
                  <a:lnTo>
                    <a:pt x="125" y="85"/>
                  </a:lnTo>
                  <a:lnTo>
                    <a:pt x="136" y="79"/>
                  </a:lnTo>
                  <a:lnTo>
                    <a:pt x="160" y="67"/>
                  </a:lnTo>
                  <a:lnTo>
                    <a:pt x="184" y="59"/>
                  </a:lnTo>
                  <a:lnTo>
                    <a:pt x="211" y="52"/>
                  </a:lnTo>
                  <a:lnTo>
                    <a:pt x="235" y="49"/>
                  </a:lnTo>
                  <a:lnTo>
                    <a:pt x="247" y="47"/>
                  </a:lnTo>
                  <a:lnTo>
                    <a:pt x="259" y="47"/>
                  </a:lnTo>
                  <a:lnTo>
                    <a:pt x="269" y="49"/>
                  </a:lnTo>
                  <a:lnTo>
                    <a:pt x="280" y="51"/>
                  </a:lnTo>
                  <a:lnTo>
                    <a:pt x="280" y="51"/>
                  </a:lnTo>
                  <a:lnTo>
                    <a:pt x="296" y="55"/>
                  </a:lnTo>
                  <a:lnTo>
                    <a:pt x="313" y="56"/>
                  </a:lnTo>
                  <a:lnTo>
                    <a:pt x="331" y="56"/>
                  </a:lnTo>
                  <a:lnTo>
                    <a:pt x="349" y="56"/>
                  </a:lnTo>
                  <a:lnTo>
                    <a:pt x="386" y="54"/>
                  </a:lnTo>
                  <a:lnTo>
                    <a:pt x="420" y="52"/>
                  </a:lnTo>
                  <a:lnTo>
                    <a:pt x="420" y="52"/>
                  </a:lnTo>
                  <a:lnTo>
                    <a:pt x="470" y="51"/>
                  </a:lnTo>
                  <a:lnTo>
                    <a:pt x="531" y="49"/>
                  </a:lnTo>
                  <a:lnTo>
                    <a:pt x="594" y="47"/>
                  </a:lnTo>
                  <a:lnTo>
                    <a:pt x="620" y="47"/>
                  </a:lnTo>
                  <a:lnTo>
                    <a:pt x="641" y="47"/>
                  </a:lnTo>
                  <a:lnTo>
                    <a:pt x="641" y="47"/>
                  </a:lnTo>
                  <a:lnTo>
                    <a:pt x="689" y="50"/>
                  </a:lnTo>
                  <a:lnTo>
                    <a:pt x="746" y="51"/>
                  </a:lnTo>
                  <a:lnTo>
                    <a:pt x="871" y="51"/>
                  </a:lnTo>
                  <a:lnTo>
                    <a:pt x="998" y="51"/>
                  </a:lnTo>
                  <a:lnTo>
                    <a:pt x="1101" y="52"/>
                  </a:lnTo>
                  <a:lnTo>
                    <a:pt x="1101" y="52"/>
                  </a:lnTo>
                  <a:lnTo>
                    <a:pt x="1184" y="54"/>
                  </a:lnTo>
                  <a:lnTo>
                    <a:pt x="1224" y="55"/>
                  </a:lnTo>
                  <a:lnTo>
                    <a:pt x="1265" y="54"/>
                  </a:lnTo>
                  <a:lnTo>
                    <a:pt x="1265" y="54"/>
                  </a:lnTo>
                  <a:lnTo>
                    <a:pt x="1283" y="55"/>
                  </a:lnTo>
                  <a:lnTo>
                    <a:pt x="1301" y="56"/>
                  </a:lnTo>
                  <a:lnTo>
                    <a:pt x="1320" y="59"/>
                  </a:lnTo>
                  <a:lnTo>
                    <a:pt x="1338" y="59"/>
                  </a:lnTo>
                  <a:lnTo>
                    <a:pt x="1338" y="59"/>
                  </a:lnTo>
                  <a:lnTo>
                    <a:pt x="1352" y="59"/>
                  </a:lnTo>
                  <a:lnTo>
                    <a:pt x="1372" y="56"/>
                  </a:lnTo>
                  <a:lnTo>
                    <a:pt x="1392" y="56"/>
                  </a:lnTo>
                  <a:lnTo>
                    <a:pt x="1400" y="58"/>
                  </a:lnTo>
                  <a:lnTo>
                    <a:pt x="1406" y="60"/>
                  </a:lnTo>
                  <a:lnTo>
                    <a:pt x="1406" y="60"/>
                  </a:lnTo>
                  <a:lnTo>
                    <a:pt x="1413" y="63"/>
                  </a:lnTo>
                  <a:lnTo>
                    <a:pt x="1419" y="64"/>
                  </a:lnTo>
                  <a:lnTo>
                    <a:pt x="1424" y="63"/>
                  </a:lnTo>
                  <a:lnTo>
                    <a:pt x="1430" y="60"/>
                  </a:lnTo>
                  <a:lnTo>
                    <a:pt x="1430" y="60"/>
                  </a:lnTo>
                  <a:lnTo>
                    <a:pt x="1455" y="62"/>
                  </a:lnTo>
                  <a:lnTo>
                    <a:pt x="1478" y="64"/>
                  </a:lnTo>
                  <a:lnTo>
                    <a:pt x="1502" y="69"/>
                  </a:lnTo>
                  <a:lnTo>
                    <a:pt x="1523" y="76"/>
                  </a:lnTo>
                  <a:lnTo>
                    <a:pt x="1543" y="85"/>
                  </a:lnTo>
                  <a:lnTo>
                    <a:pt x="1563" y="98"/>
                  </a:lnTo>
                  <a:lnTo>
                    <a:pt x="1581" y="114"/>
                  </a:lnTo>
                  <a:lnTo>
                    <a:pt x="1600" y="132"/>
                  </a:lnTo>
                  <a:lnTo>
                    <a:pt x="1600" y="132"/>
                  </a:lnTo>
                  <a:lnTo>
                    <a:pt x="1613" y="149"/>
                  </a:lnTo>
                  <a:lnTo>
                    <a:pt x="1622" y="166"/>
                  </a:lnTo>
                  <a:lnTo>
                    <a:pt x="1631" y="183"/>
                  </a:lnTo>
                  <a:lnTo>
                    <a:pt x="1636" y="202"/>
                  </a:lnTo>
                  <a:lnTo>
                    <a:pt x="1642" y="221"/>
                  </a:lnTo>
                  <a:lnTo>
                    <a:pt x="1644" y="241"/>
                  </a:lnTo>
                  <a:lnTo>
                    <a:pt x="1645" y="260"/>
                  </a:lnTo>
                  <a:lnTo>
                    <a:pt x="1645" y="280"/>
                  </a:lnTo>
                  <a:lnTo>
                    <a:pt x="1645" y="280"/>
                  </a:lnTo>
                  <a:lnTo>
                    <a:pt x="1647" y="285"/>
                  </a:lnTo>
                  <a:lnTo>
                    <a:pt x="1648" y="290"/>
                  </a:lnTo>
                  <a:lnTo>
                    <a:pt x="1651" y="294"/>
                  </a:lnTo>
                  <a:lnTo>
                    <a:pt x="1653" y="297"/>
                  </a:lnTo>
                  <a:lnTo>
                    <a:pt x="1656" y="300"/>
                  </a:lnTo>
                  <a:lnTo>
                    <a:pt x="1660" y="301"/>
                  </a:lnTo>
                  <a:lnTo>
                    <a:pt x="1669" y="302"/>
                  </a:lnTo>
                  <a:lnTo>
                    <a:pt x="1677" y="301"/>
                  </a:lnTo>
                  <a:lnTo>
                    <a:pt x="1681" y="300"/>
                  </a:lnTo>
                  <a:lnTo>
                    <a:pt x="1685" y="297"/>
                  </a:lnTo>
                  <a:lnTo>
                    <a:pt x="1687" y="294"/>
                  </a:lnTo>
                  <a:lnTo>
                    <a:pt x="1690" y="290"/>
                  </a:lnTo>
                  <a:lnTo>
                    <a:pt x="1691" y="285"/>
                  </a:lnTo>
                  <a:lnTo>
                    <a:pt x="1691" y="280"/>
                  </a:lnTo>
                  <a:lnTo>
                    <a:pt x="1691" y="280"/>
                  </a:lnTo>
                  <a:lnTo>
                    <a:pt x="1691" y="255"/>
                  </a:lnTo>
                  <a:lnTo>
                    <a:pt x="1689" y="230"/>
                  </a:lnTo>
                  <a:lnTo>
                    <a:pt x="1685" y="207"/>
                  </a:lnTo>
                  <a:lnTo>
                    <a:pt x="1678" y="185"/>
                  </a:lnTo>
                  <a:lnTo>
                    <a:pt x="1670" y="164"/>
                  </a:lnTo>
                  <a:lnTo>
                    <a:pt x="1660" y="143"/>
                  </a:lnTo>
                  <a:lnTo>
                    <a:pt x="1647" y="120"/>
                  </a:lnTo>
                  <a:lnTo>
                    <a:pt x="1632" y="100"/>
                  </a:lnTo>
                  <a:lnTo>
                    <a:pt x="1632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23" name="Freeform 235"/>
            <p:cNvSpPr/>
            <p:nvPr/>
          </p:nvSpPr>
          <p:spPr bwMode="auto">
            <a:xfrm>
              <a:off x="3148014" y="4441813"/>
              <a:ext cx="671513" cy="120650"/>
            </a:xfrm>
            <a:custGeom>
              <a:avLst/>
              <a:gdLst/>
              <a:ahLst/>
              <a:cxnLst>
                <a:cxn ang="0">
                  <a:pos x="1622" y="218"/>
                </a:cxn>
                <a:cxn ang="0">
                  <a:pos x="1588" y="248"/>
                </a:cxn>
                <a:cxn ang="0">
                  <a:pos x="1550" y="269"/>
                </a:cxn>
                <a:cxn ang="0">
                  <a:pos x="1508" y="282"/>
                </a:cxn>
                <a:cxn ang="0">
                  <a:pos x="1418" y="292"/>
                </a:cxn>
                <a:cxn ang="0">
                  <a:pos x="1413" y="292"/>
                </a:cxn>
                <a:cxn ang="0">
                  <a:pos x="1364" y="294"/>
                </a:cxn>
                <a:cxn ang="0">
                  <a:pos x="1320" y="292"/>
                </a:cxn>
                <a:cxn ang="0">
                  <a:pos x="1120" y="298"/>
                </a:cxn>
                <a:cxn ang="0">
                  <a:pos x="1053" y="302"/>
                </a:cxn>
                <a:cxn ang="0">
                  <a:pos x="807" y="303"/>
                </a:cxn>
                <a:cxn ang="0">
                  <a:pos x="645" y="306"/>
                </a:cxn>
                <a:cxn ang="0">
                  <a:pos x="591" y="303"/>
                </a:cxn>
                <a:cxn ang="0">
                  <a:pos x="467" y="301"/>
                </a:cxn>
                <a:cxn ang="0">
                  <a:pos x="343" y="303"/>
                </a:cxn>
                <a:cxn ang="0">
                  <a:pos x="231" y="302"/>
                </a:cxn>
                <a:cxn ang="0">
                  <a:pos x="165" y="286"/>
                </a:cxn>
                <a:cxn ang="0">
                  <a:pos x="129" y="272"/>
                </a:cxn>
                <a:cxn ang="0">
                  <a:pos x="84" y="243"/>
                </a:cxn>
                <a:cxn ang="0">
                  <a:pos x="47" y="201"/>
                </a:cxn>
                <a:cxn ang="0">
                  <a:pos x="26" y="159"/>
                </a:cxn>
                <a:cxn ang="0">
                  <a:pos x="6" y="91"/>
                </a:cxn>
                <a:cxn ang="0">
                  <a:pos x="0" y="21"/>
                </a:cxn>
                <a:cxn ang="0">
                  <a:pos x="1" y="12"/>
                </a:cxn>
                <a:cxn ang="0">
                  <a:pos x="10" y="3"/>
                </a:cxn>
                <a:cxn ang="0">
                  <a:pos x="30" y="1"/>
                </a:cxn>
                <a:cxn ang="0">
                  <a:pos x="40" y="8"/>
                </a:cxn>
                <a:cxn ang="0">
                  <a:pos x="46" y="21"/>
                </a:cxn>
                <a:cxn ang="0">
                  <a:pos x="50" y="68"/>
                </a:cxn>
                <a:cxn ang="0">
                  <a:pos x="67" y="137"/>
                </a:cxn>
                <a:cxn ang="0">
                  <a:pos x="102" y="199"/>
                </a:cxn>
                <a:cxn ang="0">
                  <a:pos x="116" y="213"/>
                </a:cxn>
                <a:cxn ang="0">
                  <a:pos x="160" y="237"/>
                </a:cxn>
                <a:cxn ang="0">
                  <a:pos x="235" y="256"/>
                </a:cxn>
                <a:cxn ang="0">
                  <a:pos x="281" y="259"/>
                </a:cxn>
                <a:cxn ang="0">
                  <a:pos x="436" y="259"/>
                </a:cxn>
                <a:cxn ang="0">
                  <a:pos x="641" y="258"/>
                </a:cxn>
                <a:cxn ang="0">
                  <a:pos x="746" y="255"/>
                </a:cxn>
                <a:cxn ang="0">
                  <a:pos x="1101" y="254"/>
                </a:cxn>
                <a:cxn ang="0">
                  <a:pos x="1224" y="251"/>
                </a:cxn>
                <a:cxn ang="0">
                  <a:pos x="1283" y="251"/>
                </a:cxn>
                <a:cxn ang="0">
                  <a:pos x="1338" y="246"/>
                </a:cxn>
                <a:cxn ang="0">
                  <a:pos x="1372" y="248"/>
                </a:cxn>
                <a:cxn ang="0">
                  <a:pos x="1406" y="246"/>
                </a:cxn>
                <a:cxn ang="0">
                  <a:pos x="1419" y="242"/>
                </a:cxn>
                <a:cxn ang="0">
                  <a:pos x="1430" y="246"/>
                </a:cxn>
                <a:cxn ang="0">
                  <a:pos x="1502" y="237"/>
                </a:cxn>
                <a:cxn ang="0">
                  <a:pos x="1563" y="208"/>
                </a:cxn>
                <a:cxn ang="0">
                  <a:pos x="1600" y="174"/>
                </a:cxn>
                <a:cxn ang="0">
                  <a:pos x="1631" y="122"/>
                </a:cxn>
                <a:cxn ang="0">
                  <a:pos x="1644" y="65"/>
                </a:cxn>
                <a:cxn ang="0">
                  <a:pos x="1645" y="25"/>
                </a:cxn>
                <a:cxn ang="0">
                  <a:pos x="1651" y="12"/>
                </a:cxn>
                <a:cxn ang="0">
                  <a:pos x="1660" y="5"/>
                </a:cxn>
                <a:cxn ang="0">
                  <a:pos x="1681" y="6"/>
                </a:cxn>
                <a:cxn ang="0">
                  <a:pos x="1690" y="16"/>
                </a:cxn>
                <a:cxn ang="0">
                  <a:pos x="1691" y="25"/>
                </a:cxn>
                <a:cxn ang="0">
                  <a:pos x="1685" y="98"/>
                </a:cxn>
                <a:cxn ang="0">
                  <a:pos x="1660" y="163"/>
                </a:cxn>
                <a:cxn ang="0">
                  <a:pos x="1632" y="205"/>
                </a:cxn>
              </a:cxnLst>
              <a:rect l="0" t="0" r="r" b="b"/>
              <a:pathLst>
                <a:path w="1691" h="306">
                  <a:moveTo>
                    <a:pt x="1632" y="205"/>
                  </a:moveTo>
                  <a:lnTo>
                    <a:pt x="1632" y="205"/>
                  </a:lnTo>
                  <a:lnTo>
                    <a:pt x="1622" y="218"/>
                  </a:lnTo>
                  <a:lnTo>
                    <a:pt x="1610" y="229"/>
                  </a:lnTo>
                  <a:lnTo>
                    <a:pt x="1600" y="239"/>
                  </a:lnTo>
                  <a:lnTo>
                    <a:pt x="1588" y="248"/>
                  </a:lnTo>
                  <a:lnTo>
                    <a:pt x="1575" y="256"/>
                  </a:lnTo>
                  <a:lnTo>
                    <a:pt x="1563" y="263"/>
                  </a:lnTo>
                  <a:lnTo>
                    <a:pt x="1550" y="269"/>
                  </a:lnTo>
                  <a:lnTo>
                    <a:pt x="1536" y="275"/>
                  </a:lnTo>
                  <a:lnTo>
                    <a:pt x="1523" y="278"/>
                  </a:lnTo>
                  <a:lnTo>
                    <a:pt x="1508" y="282"/>
                  </a:lnTo>
                  <a:lnTo>
                    <a:pt x="1479" y="288"/>
                  </a:lnTo>
                  <a:lnTo>
                    <a:pt x="1449" y="290"/>
                  </a:lnTo>
                  <a:lnTo>
                    <a:pt x="1418" y="292"/>
                  </a:lnTo>
                  <a:lnTo>
                    <a:pt x="1418" y="292"/>
                  </a:lnTo>
                  <a:lnTo>
                    <a:pt x="1413" y="292"/>
                  </a:lnTo>
                  <a:lnTo>
                    <a:pt x="1413" y="292"/>
                  </a:lnTo>
                  <a:lnTo>
                    <a:pt x="1401" y="293"/>
                  </a:lnTo>
                  <a:lnTo>
                    <a:pt x="1389" y="294"/>
                  </a:lnTo>
                  <a:lnTo>
                    <a:pt x="1364" y="294"/>
                  </a:lnTo>
                  <a:lnTo>
                    <a:pt x="1341" y="293"/>
                  </a:lnTo>
                  <a:lnTo>
                    <a:pt x="1320" y="292"/>
                  </a:lnTo>
                  <a:lnTo>
                    <a:pt x="1320" y="292"/>
                  </a:lnTo>
                  <a:lnTo>
                    <a:pt x="1219" y="293"/>
                  </a:lnTo>
                  <a:lnTo>
                    <a:pt x="1169" y="294"/>
                  </a:lnTo>
                  <a:lnTo>
                    <a:pt x="1120" y="298"/>
                  </a:lnTo>
                  <a:lnTo>
                    <a:pt x="1120" y="298"/>
                  </a:lnTo>
                  <a:lnTo>
                    <a:pt x="1091" y="301"/>
                  </a:lnTo>
                  <a:lnTo>
                    <a:pt x="1053" y="302"/>
                  </a:lnTo>
                  <a:lnTo>
                    <a:pt x="964" y="303"/>
                  </a:lnTo>
                  <a:lnTo>
                    <a:pt x="807" y="303"/>
                  </a:lnTo>
                  <a:lnTo>
                    <a:pt x="807" y="303"/>
                  </a:lnTo>
                  <a:lnTo>
                    <a:pt x="753" y="303"/>
                  </a:lnTo>
                  <a:lnTo>
                    <a:pt x="700" y="306"/>
                  </a:lnTo>
                  <a:lnTo>
                    <a:pt x="645" y="306"/>
                  </a:lnTo>
                  <a:lnTo>
                    <a:pt x="619" y="305"/>
                  </a:lnTo>
                  <a:lnTo>
                    <a:pt x="591" y="303"/>
                  </a:lnTo>
                  <a:lnTo>
                    <a:pt x="591" y="303"/>
                  </a:lnTo>
                  <a:lnTo>
                    <a:pt x="566" y="302"/>
                  </a:lnTo>
                  <a:lnTo>
                    <a:pt x="536" y="301"/>
                  </a:lnTo>
                  <a:lnTo>
                    <a:pt x="467" y="301"/>
                  </a:lnTo>
                  <a:lnTo>
                    <a:pt x="399" y="302"/>
                  </a:lnTo>
                  <a:lnTo>
                    <a:pt x="343" y="303"/>
                  </a:lnTo>
                  <a:lnTo>
                    <a:pt x="343" y="303"/>
                  </a:lnTo>
                  <a:lnTo>
                    <a:pt x="297" y="303"/>
                  </a:lnTo>
                  <a:lnTo>
                    <a:pt x="252" y="303"/>
                  </a:lnTo>
                  <a:lnTo>
                    <a:pt x="231" y="302"/>
                  </a:lnTo>
                  <a:lnTo>
                    <a:pt x="209" y="298"/>
                  </a:lnTo>
                  <a:lnTo>
                    <a:pt x="187" y="294"/>
                  </a:lnTo>
                  <a:lnTo>
                    <a:pt x="165" y="286"/>
                  </a:lnTo>
                  <a:lnTo>
                    <a:pt x="165" y="286"/>
                  </a:lnTo>
                  <a:lnTo>
                    <a:pt x="146" y="280"/>
                  </a:lnTo>
                  <a:lnTo>
                    <a:pt x="129" y="272"/>
                  </a:lnTo>
                  <a:lnTo>
                    <a:pt x="112" y="264"/>
                  </a:lnTo>
                  <a:lnTo>
                    <a:pt x="98" y="254"/>
                  </a:lnTo>
                  <a:lnTo>
                    <a:pt x="84" y="243"/>
                  </a:lnTo>
                  <a:lnTo>
                    <a:pt x="71" y="231"/>
                  </a:lnTo>
                  <a:lnTo>
                    <a:pt x="59" y="217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180"/>
                  </a:lnTo>
                  <a:lnTo>
                    <a:pt x="26" y="159"/>
                  </a:lnTo>
                  <a:lnTo>
                    <a:pt x="18" y="137"/>
                  </a:lnTo>
                  <a:lnTo>
                    <a:pt x="12" y="114"/>
                  </a:lnTo>
                  <a:lnTo>
                    <a:pt x="6" y="91"/>
                  </a:lnTo>
                  <a:lnTo>
                    <a:pt x="4" y="68"/>
                  </a:lnTo>
                  <a:lnTo>
                    <a:pt x="1" y="44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4" y="8"/>
                  </a:lnTo>
                  <a:lnTo>
                    <a:pt x="6" y="5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22" y="0"/>
                  </a:lnTo>
                  <a:lnTo>
                    <a:pt x="30" y="1"/>
                  </a:lnTo>
                  <a:lnTo>
                    <a:pt x="34" y="3"/>
                  </a:lnTo>
                  <a:lnTo>
                    <a:pt x="38" y="5"/>
                  </a:lnTo>
                  <a:lnTo>
                    <a:pt x="40" y="8"/>
                  </a:lnTo>
                  <a:lnTo>
                    <a:pt x="43" y="12"/>
                  </a:lnTo>
                  <a:lnTo>
                    <a:pt x="44" y="16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7" y="44"/>
                  </a:lnTo>
                  <a:lnTo>
                    <a:pt x="50" y="68"/>
                  </a:lnTo>
                  <a:lnTo>
                    <a:pt x="54" y="91"/>
                  </a:lnTo>
                  <a:lnTo>
                    <a:pt x="59" y="115"/>
                  </a:lnTo>
                  <a:lnTo>
                    <a:pt x="67" y="137"/>
                  </a:lnTo>
                  <a:lnTo>
                    <a:pt x="76" y="159"/>
                  </a:lnTo>
                  <a:lnTo>
                    <a:pt x="88" y="180"/>
                  </a:lnTo>
                  <a:lnTo>
                    <a:pt x="102" y="199"/>
                  </a:lnTo>
                  <a:lnTo>
                    <a:pt x="102" y="199"/>
                  </a:lnTo>
                  <a:lnTo>
                    <a:pt x="108" y="207"/>
                  </a:lnTo>
                  <a:lnTo>
                    <a:pt x="116" y="213"/>
                  </a:lnTo>
                  <a:lnTo>
                    <a:pt x="125" y="220"/>
                  </a:lnTo>
                  <a:lnTo>
                    <a:pt x="136" y="226"/>
                  </a:lnTo>
                  <a:lnTo>
                    <a:pt x="160" y="237"/>
                  </a:lnTo>
                  <a:lnTo>
                    <a:pt x="184" y="244"/>
                  </a:lnTo>
                  <a:lnTo>
                    <a:pt x="211" y="251"/>
                  </a:lnTo>
                  <a:lnTo>
                    <a:pt x="235" y="256"/>
                  </a:lnTo>
                  <a:lnTo>
                    <a:pt x="260" y="259"/>
                  </a:lnTo>
                  <a:lnTo>
                    <a:pt x="281" y="259"/>
                  </a:lnTo>
                  <a:lnTo>
                    <a:pt x="281" y="259"/>
                  </a:lnTo>
                  <a:lnTo>
                    <a:pt x="362" y="259"/>
                  </a:lnTo>
                  <a:lnTo>
                    <a:pt x="436" y="259"/>
                  </a:lnTo>
                  <a:lnTo>
                    <a:pt x="436" y="259"/>
                  </a:lnTo>
                  <a:lnTo>
                    <a:pt x="539" y="260"/>
                  </a:lnTo>
                  <a:lnTo>
                    <a:pt x="595" y="259"/>
                  </a:lnTo>
                  <a:lnTo>
                    <a:pt x="641" y="258"/>
                  </a:lnTo>
                  <a:lnTo>
                    <a:pt x="641" y="258"/>
                  </a:lnTo>
                  <a:lnTo>
                    <a:pt x="689" y="256"/>
                  </a:lnTo>
                  <a:lnTo>
                    <a:pt x="746" y="255"/>
                  </a:lnTo>
                  <a:lnTo>
                    <a:pt x="871" y="254"/>
                  </a:lnTo>
                  <a:lnTo>
                    <a:pt x="998" y="254"/>
                  </a:lnTo>
                  <a:lnTo>
                    <a:pt x="1101" y="254"/>
                  </a:lnTo>
                  <a:lnTo>
                    <a:pt x="1101" y="254"/>
                  </a:lnTo>
                  <a:lnTo>
                    <a:pt x="1184" y="251"/>
                  </a:lnTo>
                  <a:lnTo>
                    <a:pt x="1224" y="251"/>
                  </a:lnTo>
                  <a:lnTo>
                    <a:pt x="1265" y="251"/>
                  </a:lnTo>
                  <a:lnTo>
                    <a:pt x="1265" y="251"/>
                  </a:lnTo>
                  <a:lnTo>
                    <a:pt x="1283" y="251"/>
                  </a:lnTo>
                  <a:lnTo>
                    <a:pt x="1301" y="250"/>
                  </a:lnTo>
                  <a:lnTo>
                    <a:pt x="1320" y="247"/>
                  </a:lnTo>
                  <a:lnTo>
                    <a:pt x="1338" y="246"/>
                  </a:lnTo>
                  <a:lnTo>
                    <a:pt x="1338" y="246"/>
                  </a:lnTo>
                  <a:lnTo>
                    <a:pt x="1352" y="247"/>
                  </a:lnTo>
                  <a:lnTo>
                    <a:pt x="1372" y="248"/>
                  </a:lnTo>
                  <a:lnTo>
                    <a:pt x="1392" y="248"/>
                  </a:lnTo>
                  <a:lnTo>
                    <a:pt x="1400" y="247"/>
                  </a:lnTo>
                  <a:lnTo>
                    <a:pt x="1406" y="246"/>
                  </a:lnTo>
                  <a:lnTo>
                    <a:pt x="1406" y="246"/>
                  </a:lnTo>
                  <a:lnTo>
                    <a:pt x="1413" y="242"/>
                  </a:lnTo>
                  <a:lnTo>
                    <a:pt x="1419" y="242"/>
                  </a:lnTo>
                  <a:lnTo>
                    <a:pt x="1424" y="243"/>
                  </a:lnTo>
                  <a:lnTo>
                    <a:pt x="1430" y="246"/>
                  </a:lnTo>
                  <a:lnTo>
                    <a:pt x="1430" y="246"/>
                  </a:lnTo>
                  <a:lnTo>
                    <a:pt x="1455" y="244"/>
                  </a:lnTo>
                  <a:lnTo>
                    <a:pt x="1478" y="242"/>
                  </a:lnTo>
                  <a:lnTo>
                    <a:pt x="1502" y="237"/>
                  </a:lnTo>
                  <a:lnTo>
                    <a:pt x="1523" y="230"/>
                  </a:lnTo>
                  <a:lnTo>
                    <a:pt x="1543" y="220"/>
                  </a:lnTo>
                  <a:lnTo>
                    <a:pt x="1563" y="208"/>
                  </a:lnTo>
                  <a:lnTo>
                    <a:pt x="1581" y="192"/>
                  </a:lnTo>
                  <a:lnTo>
                    <a:pt x="1600" y="174"/>
                  </a:lnTo>
                  <a:lnTo>
                    <a:pt x="1600" y="174"/>
                  </a:lnTo>
                  <a:lnTo>
                    <a:pt x="1613" y="157"/>
                  </a:lnTo>
                  <a:lnTo>
                    <a:pt x="1622" y="140"/>
                  </a:lnTo>
                  <a:lnTo>
                    <a:pt x="1631" y="122"/>
                  </a:lnTo>
                  <a:lnTo>
                    <a:pt x="1636" y="103"/>
                  </a:lnTo>
                  <a:lnTo>
                    <a:pt x="1642" y="85"/>
                  </a:lnTo>
                  <a:lnTo>
                    <a:pt x="1644" y="65"/>
                  </a:lnTo>
                  <a:lnTo>
                    <a:pt x="1645" y="46"/>
                  </a:lnTo>
                  <a:lnTo>
                    <a:pt x="1645" y="25"/>
                  </a:lnTo>
                  <a:lnTo>
                    <a:pt x="1645" y="25"/>
                  </a:lnTo>
                  <a:lnTo>
                    <a:pt x="1647" y="20"/>
                  </a:lnTo>
                  <a:lnTo>
                    <a:pt x="1648" y="16"/>
                  </a:lnTo>
                  <a:lnTo>
                    <a:pt x="1651" y="12"/>
                  </a:lnTo>
                  <a:lnTo>
                    <a:pt x="1653" y="9"/>
                  </a:lnTo>
                  <a:lnTo>
                    <a:pt x="1656" y="6"/>
                  </a:lnTo>
                  <a:lnTo>
                    <a:pt x="1660" y="5"/>
                  </a:lnTo>
                  <a:lnTo>
                    <a:pt x="1669" y="3"/>
                  </a:lnTo>
                  <a:lnTo>
                    <a:pt x="1677" y="5"/>
                  </a:lnTo>
                  <a:lnTo>
                    <a:pt x="1681" y="6"/>
                  </a:lnTo>
                  <a:lnTo>
                    <a:pt x="1685" y="9"/>
                  </a:lnTo>
                  <a:lnTo>
                    <a:pt x="1687" y="12"/>
                  </a:lnTo>
                  <a:lnTo>
                    <a:pt x="1690" y="16"/>
                  </a:lnTo>
                  <a:lnTo>
                    <a:pt x="1691" y="20"/>
                  </a:lnTo>
                  <a:lnTo>
                    <a:pt x="1691" y="25"/>
                  </a:lnTo>
                  <a:lnTo>
                    <a:pt x="1691" y="25"/>
                  </a:lnTo>
                  <a:lnTo>
                    <a:pt x="1691" y="51"/>
                  </a:lnTo>
                  <a:lnTo>
                    <a:pt x="1689" y="76"/>
                  </a:lnTo>
                  <a:lnTo>
                    <a:pt x="1685" y="98"/>
                  </a:lnTo>
                  <a:lnTo>
                    <a:pt x="1678" y="120"/>
                  </a:lnTo>
                  <a:lnTo>
                    <a:pt x="1670" y="142"/>
                  </a:lnTo>
                  <a:lnTo>
                    <a:pt x="1660" y="163"/>
                  </a:lnTo>
                  <a:lnTo>
                    <a:pt x="1647" y="184"/>
                  </a:lnTo>
                  <a:lnTo>
                    <a:pt x="1632" y="205"/>
                  </a:lnTo>
                  <a:lnTo>
                    <a:pt x="1632" y="2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grpSp>
          <p:nvGrpSpPr>
            <p:cNvPr id="1290" name="组合 1289"/>
            <p:cNvGrpSpPr/>
            <p:nvPr/>
          </p:nvGrpSpPr>
          <p:grpSpPr>
            <a:xfrm>
              <a:off x="3159126" y="3783000"/>
              <a:ext cx="661988" cy="771525"/>
              <a:chOff x="3159126" y="4052888"/>
              <a:chExt cx="661988" cy="771525"/>
            </a:xfrm>
            <a:grpFill/>
          </p:grpSpPr>
          <p:sp>
            <p:nvSpPr>
              <p:cNvPr id="12452" name="Freeform 164"/>
              <p:cNvSpPr/>
              <p:nvPr/>
            </p:nvSpPr>
            <p:spPr bwMode="auto">
              <a:xfrm>
                <a:off x="3275013" y="4208463"/>
                <a:ext cx="15875" cy="22225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30" y="5"/>
                  </a:cxn>
                  <a:cxn ang="0">
                    <a:pos x="29" y="8"/>
                  </a:cxn>
                  <a:cxn ang="0">
                    <a:pos x="28" y="11"/>
                  </a:cxn>
                  <a:cxn ang="0">
                    <a:pos x="22" y="14"/>
                  </a:cxn>
                  <a:cxn ang="0">
                    <a:pos x="22" y="14"/>
                  </a:cxn>
                  <a:cxn ang="0">
                    <a:pos x="17" y="20"/>
                  </a:cxn>
                  <a:cxn ang="0">
                    <a:pos x="14" y="25"/>
                  </a:cxn>
                  <a:cxn ang="0">
                    <a:pos x="14" y="25"/>
                  </a:cxn>
                  <a:cxn ang="0">
                    <a:pos x="7" y="37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4" y="56"/>
                  </a:cxn>
                  <a:cxn ang="0">
                    <a:pos x="8" y="56"/>
                  </a:cxn>
                  <a:cxn ang="0">
                    <a:pos x="9" y="55"/>
                  </a:cxn>
                  <a:cxn ang="0">
                    <a:pos x="11" y="52"/>
                  </a:cxn>
                  <a:cxn ang="0">
                    <a:pos x="11" y="52"/>
                  </a:cxn>
                  <a:cxn ang="0">
                    <a:pos x="14" y="45"/>
                  </a:cxn>
                  <a:cxn ang="0">
                    <a:pos x="18" y="37"/>
                  </a:cxn>
                  <a:cxn ang="0">
                    <a:pos x="24" y="29"/>
                  </a:cxn>
                  <a:cxn ang="0">
                    <a:pos x="30" y="24"/>
                  </a:cxn>
                  <a:cxn ang="0">
                    <a:pos x="30" y="24"/>
                  </a:cxn>
                  <a:cxn ang="0">
                    <a:pos x="38" y="16"/>
                  </a:cxn>
                  <a:cxn ang="0">
                    <a:pos x="41" y="11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3"/>
                  </a:cxn>
                  <a:cxn ang="0">
                    <a:pos x="41" y="1"/>
                  </a:cxn>
                  <a:cxn ang="0">
                    <a:pos x="38" y="0"/>
                  </a:cxn>
                  <a:cxn ang="0">
                    <a:pos x="37" y="0"/>
                  </a:cxn>
                  <a:cxn ang="0">
                    <a:pos x="33" y="1"/>
                  </a:cxn>
                  <a:cxn ang="0">
                    <a:pos x="31" y="3"/>
                  </a:cxn>
                  <a:cxn ang="0">
                    <a:pos x="30" y="5"/>
                  </a:cxn>
                  <a:cxn ang="0">
                    <a:pos x="30" y="5"/>
                  </a:cxn>
                </a:cxnLst>
                <a:rect l="0" t="0" r="r" b="b"/>
                <a:pathLst>
                  <a:path w="42" h="56">
                    <a:moveTo>
                      <a:pt x="30" y="5"/>
                    </a:moveTo>
                    <a:lnTo>
                      <a:pt x="30" y="5"/>
                    </a:lnTo>
                    <a:lnTo>
                      <a:pt x="29" y="8"/>
                    </a:lnTo>
                    <a:lnTo>
                      <a:pt x="28" y="11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17" y="20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7" y="37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4" y="56"/>
                    </a:lnTo>
                    <a:lnTo>
                      <a:pt x="8" y="56"/>
                    </a:lnTo>
                    <a:lnTo>
                      <a:pt x="9" y="55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14" y="45"/>
                    </a:lnTo>
                    <a:lnTo>
                      <a:pt x="18" y="37"/>
                    </a:lnTo>
                    <a:lnTo>
                      <a:pt x="24" y="29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38" y="16"/>
                    </a:lnTo>
                    <a:lnTo>
                      <a:pt x="41" y="11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1" y="1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3" y="1"/>
                    </a:lnTo>
                    <a:lnTo>
                      <a:pt x="31" y="3"/>
                    </a:lnTo>
                    <a:lnTo>
                      <a:pt x="30" y="5"/>
                    </a:lnTo>
                    <a:lnTo>
                      <a:pt x="3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3" name="Freeform 165"/>
              <p:cNvSpPr/>
              <p:nvPr/>
            </p:nvSpPr>
            <p:spPr bwMode="auto">
              <a:xfrm>
                <a:off x="3273426" y="4241800"/>
                <a:ext cx="22225" cy="23813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47" y="3"/>
                  </a:cxn>
                  <a:cxn ang="0">
                    <a:pos x="22" y="27"/>
                  </a:cxn>
                  <a:cxn ang="0">
                    <a:pos x="11" y="40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0" y="58"/>
                  </a:cxn>
                  <a:cxn ang="0">
                    <a:pos x="3" y="61"/>
                  </a:cxn>
                  <a:cxn ang="0">
                    <a:pos x="7" y="62"/>
                  </a:cxn>
                  <a:cxn ang="0">
                    <a:pos x="9" y="61"/>
                  </a:cxn>
                  <a:cxn ang="0">
                    <a:pos x="11" y="59"/>
                  </a:cxn>
                  <a:cxn ang="0">
                    <a:pos x="11" y="59"/>
                  </a:cxn>
                  <a:cxn ang="0">
                    <a:pos x="20" y="46"/>
                  </a:cxn>
                  <a:cxn ang="0">
                    <a:pos x="32" y="33"/>
                  </a:cxn>
                  <a:cxn ang="0">
                    <a:pos x="55" y="11"/>
                  </a:cxn>
                  <a:cxn ang="0">
                    <a:pos x="55" y="11"/>
                  </a:cxn>
                  <a:cxn ang="0">
                    <a:pos x="56" y="8"/>
                  </a:cxn>
                  <a:cxn ang="0">
                    <a:pos x="56" y="7"/>
                  </a:cxn>
                  <a:cxn ang="0">
                    <a:pos x="55" y="3"/>
                  </a:cxn>
                  <a:cxn ang="0">
                    <a:pos x="51" y="0"/>
                  </a:cxn>
                  <a:cxn ang="0">
                    <a:pos x="50" y="2"/>
                  </a:cxn>
                  <a:cxn ang="0">
                    <a:pos x="47" y="3"/>
                  </a:cxn>
                  <a:cxn ang="0">
                    <a:pos x="47" y="3"/>
                  </a:cxn>
                </a:cxnLst>
                <a:rect l="0" t="0" r="r" b="b"/>
                <a:pathLst>
                  <a:path w="56" h="62">
                    <a:moveTo>
                      <a:pt x="47" y="3"/>
                    </a:moveTo>
                    <a:lnTo>
                      <a:pt x="47" y="3"/>
                    </a:lnTo>
                    <a:lnTo>
                      <a:pt x="22" y="27"/>
                    </a:lnTo>
                    <a:lnTo>
                      <a:pt x="11" y="40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0" y="58"/>
                    </a:lnTo>
                    <a:lnTo>
                      <a:pt x="3" y="61"/>
                    </a:lnTo>
                    <a:lnTo>
                      <a:pt x="7" y="62"/>
                    </a:lnTo>
                    <a:lnTo>
                      <a:pt x="9" y="61"/>
                    </a:lnTo>
                    <a:lnTo>
                      <a:pt x="11" y="59"/>
                    </a:lnTo>
                    <a:lnTo>
                      <a:pt x="11" y="59"/>
                    </a:lnTo>
                    <a:lnTo>
                      <a:pt x="20" y="46"/>
                    </a:lnTo>
                    <a:lnTo>
                      <a:pt x="32" y="33"/>
                    </a:lnTo>
                    <a:lnTo>
                      <a:pt x="55" y="11"/>
                    </a:lnTo>
                    <a:lnTo>
                      <a:pt x="55" y="11"/>
                    </a:lnTo>
                    <a:lnTo>
                      <a:pt x="56" y="8"/>
                    </a:lnTo>
                    <a:lnTo>
                      <a:pt x="56" y="7"/>
                    </a:lnTo>
                    <a:lnTo>
                      <a:pt x="55" y="3"/>
                    </a:lnTo>
                    <a:lnTo>
                      <a:pt x="51" y="0"/>
                    </a:lnTo>
                    <a:lnTo>
                      <a:pt x="50" y="2"/>
                    </a:lnTo>
                    <a:lnTo>
                      <a:pt x="47" y="3"/>
                    </a:lnTo>
                    <a:lnTo>
                      <a:pt x="4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4" name="Freeform 166"/>
              <p:cNvSpPr/>
              <p:nvPr/>
            </p:nvSpPr>
            <p:spPr bwMode="auto">
              <a:xfrm>
                <a:off x="3270251" y="4275138"/>
                <a:ext cx="23813" cy="22225"/>
              </a:xfrm>
              <a:custGeom>
                <a:avLst/>
                <a:gdLst/>
                <a:ahLst/>
                <a:cxnLst>
                  <a:cxn ang="0">
                    <a:pos x="51" y="3"/>
                  </a:cxn>
                  <a:cxn ang="0">
                    <a:pos x="51" y="3"/>
                  </a:cxn>
                  <a:cxn ang="0">
                    <a:pos x="37" y="14"/>
                  </a:cxn>
                  <a:cxn ang="0">
                    <a:pos x="23" y="24"/>
                  </a:cxn>
                  <a:cxn ang="0">
                    <a:pos x="23" y="24"/>
                  </a:cxn>
                  <a:cxn ang="0">
                    <a:pos x="16" y="29"/>
                  </a:cxn>
                  <a:cxn ang="0">
                    <a:pos x="12" y="35"/>
                  </a:cxn>
                  <a:cxn ang="0">
                    <a:pos x="2" y="48"/>
                  </a:cxn>
                  <a:cxn ang="0">
                    <a:pos x="2" y="48"/>
                  </a:cxn>
                  <a:cxn ang="0">
                    <a:pos x="0" y="50"/>
                  </a:cxn>
                  <a:cxn ang="0">
                    <a:pos x="0" y="52"/>
                  </a:cxn>
                  <a:cxn ang="0">
                    <a:pos x="2" y="56"/>
                  </a:cxn>
                  <a:cxn ang="0">
                    <a:pos x="6" y="58"/>
                  </a:cxn>
                  <a:cxn ang="0">
                    <a:pos x="8" y="58"/>
                  </a:cxn>
                  <a:cxn ang="0">
                    <a:pos x="9" y="56"/>
                  </a:cxn>
                  <a:cxn ang="0">
                    <a:pos x="9" y="56"/>
                  </a:cxn>
                  <a:cxn ang="0">
                    <a:pos x="21" y="42"/>
                  </a:cxn>
                  <a:cxn ang="0">
                    <a:pos x="28" y="35"/>
                  </a:cxn>
                  <a:cxn ang="0">
                    <a:pos x="34" y="30"/>
                  </a:cxn>
                  <a:cxn ang="0">
                    <a:pos x="34" y="30"/>
                  </a:cxn>
                  <a:cxn ang="0">
                    <a:pos x="47" y="21"/>
                  </a:cxn>
                  <a:cxn ang="0">
                    <a:pos x="59" y="11"/>
                  </a:cxn>
                  <a:cxn ang="0">
                    <a:pos x="59" y="11"/>
                  </a:cxn>
                  <a:cxn ang="0">
                    <a:pos x="60" y="8"/>
                  </a:cxn>
                  <a:cxn ang="0">
                    <a:pos x="62" y="7"/>
                  </a:cxn>
                  <a:cxn ang="0">
                    <a:pos x="59" y="3"/>
                  </a:cxn>
                  <a:cxn ang="0">
                    <a:pos x="55" y="0"/>
                  </a:cxn>
                  <a:cxn ang="0">
                    <a:pos x="54" y="1"/>
                  </a:cxn>
                  <a:cxn ang="0">
                    <a:pos x="51" y="3"/>
                  </a:cxn>
                  <a:cxn ang="0">
                    <a:pos x="51" y="3"/>
                  </a:cxn>
                </a:cxnLst>
                <a:rect l="0" t="0" r="r" b="b"/>
                <a:pathLst>
                  <a:path w="62" h="58">
                    <a:moveTo>
                      <a:pt x="51" y="3"/>
                    </a:moveTo>
                    <a:lnTo>
                      <a:pt x="51" y="3"/>
                    </a:lnTo>
                    <a:lnTo>
                      <a:pt x="37" y="14"/>
                    </a:lnTo>
                    <a:lnTo>
                      <a:pt x="23" y="24"/>
                    </a:lnTo>
                    <a:lnTo>
                      <a:pt x="23" y="24"/>
                    </a:lnTo>
                    <a:lnTo>
                      <a:pt x="16" y="29"/>
                    </a:lnTo>
                    <a:lnTo>
                      <a:pt x="12" y="35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2" y="56"/>
                    </a:lnTo>
                    <a:lnTo>
                      <a:pt x="6" y="58"/>
                    </a:lnTo>
                    <a:lnTo>
                      <a:pt x="8" y="58"/>
                    </a:lnTo>
                    <a:lnTo>
                      <a:pt x="9" y="56"/>
                    </a:lnTo>
                    <a:lnTo>
                      <a:pt x="9" y="56"/>
                    </a:lnTo>
                    <a:lnTo>
                      <a:pt x="21" y="42"/>
                    </a:lnTo>
                    <a:lnTo>
                      <a:pt x="28" y="35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47" y="21"/>
                    </a:lnTo>
                    <a:lnTo>
                      <a:pt x="59" y="11"/>
                    </a:lnTo>
                    <a:lnTo>
                      <a:pt x="59" y="11"/>
                    </a:lnTo>
                    <a:lnTo>
                      <a:pt x="60" y="8"/>
                    </a:lnTo>
                    <a:lnTo>
                      <a:pt x="62" y="7"/>
                    </a:lnTo>
                    <a:lnTo>
                      <a:pt x="59" y="3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1" y="3"/>
                    </a:lnTo>
                    <a:lnTo>
                      <a:pt x="5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5" name="Freeform 167"/>
              <p:cNvSpPr/>
              <p:nvPr/>
            </p:nvSpPr>
            <p:spPr bwMode="auto">
              <a:xfrm>
                <a:off x="3267076" y="4310063"/>
                <a:ext cx="23813" cy="28575"/>
              </a:xfrm>
              <a:custGeom>
                <a:avLst/>
                <a:gdLst/>
                <a:ahLst/>
                <a:cxnLst>
                  <a:cxn ang="0">
                    <a:pos x="51" y="2"/>
                  </a:cxn>
                  <a:cxn ang="0">
                    <a:pos x="51" y="2"/>
                  </a:cxn>
                  <a:cxn ang="0">
                    <a:pos x="37" y="17"/>
                  </a:cxn>
                  <a:cxn ang="0">
                    <a:pos x="24" y="31"/>
                  </a:cxn>
                  <a:cxn ang="0">
                    <a:pos x="12" y="47"/>
                  </a:cxn>
                  <a:cxn ang="0">
                    <a:pos x="2" y="64"/>
                  </a:cxn>
                  <a:cxn ang="0">
                    <a:pos x="2" y="64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4" y="72"/>
                  </a:cxn>
                  <a:cxn ang="0">
                    <a:pos x="8" y="73"/>
                  </a:cxn>
                  <a:cxn ang="0">
                    <a:pos x="10" y="72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21" y="53"/>
                  </a:cxn>
                  <a:cxn ang="0">
                    <a:pos x="33" y="38"/>
                  </a:cxn>
                  <a:cxn ang="0">
                    <a:pos x="46" y="23"/>
                  </a:cxn>
                  <a:cxn ang="0">
                    <a:pos x="59" y="10"/>
                  </a:cxn>
                  <a:cxn ang="0">
                    <a:pos x="59" y="10"/>
                  </a:cxn>
                  <a:cxn ang="0">
                    <a:pos x="61" y="8"/>
                  </a:cxn>
                  <a:cxn ang="0">
                    <a:pos x="62" y="6"/>
                  </a:cxn>
                  <a:cxn ang="0">
                    <a:pos x="59" y="2"/>
                  </a:cxn>
                  <a:cxn ang="0">
                    <a:pos x="55" y="0"/>
                  </a:cxn>
                  <a:cxn ang="0">
                    <a:pos x="54" y="1"/>
                  </a:cxn>
                  <a:cxn ang="0">
                    <a:pos x="51" y="2"/>
                  </a:cxn>
                  <a:cxn ang="0">
                    <a:pos x="51" y="2"/>
                  </a:cxn>
                </a:cxnLst>
                <a:rect l="0" t="0" r="r" b="b"/>
                <a:pathLst>
                  <a:path w="62" h="73">
                    <a:moveTo>
                      <a:pt x="51" y="2"/>
                    </a:moveTo>
                    <a:lnTo>
                      <a:pt x="51" y="2"/>
                    </a:lnTo>
                    <a:lnTo>
                      <a:pt x="37" y="17"/>
                    </a:lnTo>
                    <a:lnTo>
                      <a:pt x="24" y="31"/>
                    </a:lnTo>
                    <a:lnTo>
                      <a:pt x="12" y="47"/>
                    </a:lnTo>
                    <a:lnTo>
                      <a:pt x="2" y="64"/>
                    </a:lnTo>
                    <a:lnTo>
                      <a:pt x="2" y="64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4" y="72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21" y="53"/>
                    </a:lnTo>
                    <a:lnTo>
                      <a:pt x="33" y="38"/>
                    </a:lnTo>
                    <a:lnTo>
                      <a:pt x="46" y="23"/>
                    </a:lnTo>
                    <a:lnTo>
                      <a:pt x="59" y="10"/>
                    </a:lnTo>
                    <a:lnTo>
                      <a:pt x="59" y="10"/>
                    </a:lnTo>
                    <a:lnTo>
                      <a:pt x="61" y="8"/>
                    </a:lnTo>
                    <a:lnTo>
                      <a:pt x="62" y="6"/>
                    </a:lnTo>
                    <a:lnTo>
                      <a:pt x="59" y="2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1" y="2"/>
                    </a:lnTo>
                    <a:lnTo>
                      <a:pt x="5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6" name="Freeform 168"/>
              <p:cNvSpPr/>
              <p:nvPr/>
            </p:nvSpPr>
            <p:spPr bwMode="auto">
              <a:xfrm>
                <a:off x="3270251" y="4332288"/>
                <a:ext cx="26988" cy="36513"/>
              </a:xfrm>
              <a:custGeom>
                <a:avLst/>
                <a:gdLst/>
                <a:ahLst/>
                <a:cxnLst>
                  <a:cxn ang="0">
                    <a:pos x="58" y="3"/>
                  </a:cxn>
                  <a:cxn ang="0">
                    <a:pos x="58" y="3"/>
                  </a:cxn>
                  <a:cxn ang="0">
                    <a:pos x="42" y="25"/>
                  </a:cxn>
                  <a:cxn ang="0">
                    <a:pos x="26" y="47"/>
                  </a:cxn>
                  <a:cxn ang="0">
                    <a:pos x="26" y="47"/>
                  </a:cxn>
                  <a:cxn ang="0">
                    <a:pos x="21" y="54"/>
                  </a:cxn>
                  <a:cxn ang="0">
                    <a:pos x="15" y="60"/>
                  </a:cxn>
                  <a:cxn ang="0">
                    <a:pos x="15" y="60"/>
                  </a:cxn>
                  <a:cxn ang="0">
                    <a:pos x="8" y="72"/>
                  </a:cxn>
                  <a:cxn ang="0">
                    <a:pos x="2" y="83"/>
                  </a:cxn>
                  <a:cxn ang="0">
                    <a:pos x="2" y="83"/>
                  </a:cxn>
                  <a:cxn ang="0">
                    <a:pos x="0" y="85"/>
                  </a:cxn>
                  <a:cxn ang="0">
                    <a:pos x="0" y="87"/>
                  </a:cxn>
                  <a:cxn ang="0">
                    <a:pos x="2" y="89"/>
                  </a:cxn>
                  <a:cxn ang="0">
                    <a:pos x="3" y="90"/>
                  </a:cxn>
                  <a:cxn ang="0">
                    <a:pos x="7" y="90"/>
                  </a:cxn>
                  <a:cxn ang="0">
                    <a:pos x="9" y="90"/>
                  </a:cxn>
                  <a:cxn ang="0">
                    <a:pos x="11" y="89"/>
                  </a:cxn>
                  <a:cxn ang="0">
                    <a:pos x="11" y="89"/>
                  </a:cxn>
                  <a:cxn ang="0">
                    <a:pos x="17" y="80"/>
                  </a:cxn>
                  <a:cxn ang="0">
                    <a:pos x="23" y="70"/>
                  </a:cxn>
                  <a:cxn ang="0">
                    <a:pos x="23" y="70"/>
                  </a:cxn>
                  <a:cxn ang="0">
                    <a:pos x="25" y="66"/>
                  </a:cxn>
                  <a:cxn ang="0">
                    <a:pos x="29" y="62"/>
                  </a:cxn>
                  <a:cxn ang="0">
                    <a:pos x="33" y="58"/>
                  </a:cxn>
                  <a:cxn ang="0">
                    <a:pos x="37" y="54"/>
                  </a:cxn>
                  <a:cxn ang="0">
                    <a:pos x="37" y="54"/>
                  </a:cxn>
                  <a:cxn ang="0">
                    <a:pos x="53" y="32"/>
                  </a:cxn>
                  <a:cxn ang="0">
                    <a:pos x="68" y="9"/>
                  </a:cxn>
                  <a:cxn ang="0">
                    <a:pos x="68" y="9"/>
                  </a:cxn>
                  <a:cxn ang="0">
                    <a:pos x="68" y="7"/>
                  </a:cxn>
                  <a:cxn ang="0">
                    <a:pos x="68" y="4"/>
                  </a:cxn>
                  <a:cxn ang="0">
                    <a:pos x="66" y="2"/>
                  </a:cxn>
                  <a:cxn ang="0">
                    <a:pos x="62" y="0"/>
                  </a:cxn>
                  <a:cxn ang="0">
                    <a:pos x="59" y="2"/>
                  </a:cxn>
                  <a:cxn ang="0">
                    <a:pos x="58" y="3"/>
                  </a:cxn>
                  <a:cxn ang="0">
                    <a:pos x="58" y="3"/>
                  </a:cxn>
                </a:cxnLst>
                <a:rect l="0" t="0" r="r" b="b"/>
                <a:pathLst>
                  <a:path w="68" h="90">
                    <a:moveTo>
                      <a:pt x="58" y="3"/>
                    </a:moveTo>
                    <a:lnTo>
                      <a:pt x="58" y="3"/>
                    </a:lnTo>
                    <a:lnTo>
                      <a:pt x="42" y="25"/>
                    </a:lnTo>
                    <a:lnTo>
                      <a:pt x="26" y="47"/>
                    </a:lnTo>
                    <a:lnTo>
                      <a:pt x="26" y="47"/>
                    </a:lnTo>
                    <a:lnTo>
                      <a:pt x="21" y="54"/>
                    </a:lnTo>
                    <a:lnTo>
                      <a:pt x="15" y="60"/>
                    </a:lnTo>
                    <a:lnTo>
                      <a:pt x="15" y="60"/>
                    </a:lnTo>
                    <a:lnTo>
                      <a:pt x="8" y="72"/>
                    </a:lnTo>
                    <a:lnTo>
                      <a:pt x="2" y="83"/>
                    </a:lnTo>
                    <a:lnTo>
                      <a:pt x="2" y="83"/>
                    </a:lnTo>
                    <a:lnTo>
                      <a:pt x="0" y="85"/>
                    </a:lnTo>
                    <a:lnTo>
                      <a:pt x="0" y="87"/>
                    </a:lnTo>
                    <a:lnTo>
                      <a:pt x="2" y="89"/>
                    </a:lnTo>
                    <a:lnTo>
                      <a:pt x="3" y="90"/>
                    </a:lnTo>
                    <a:lnTo>
                      <a:pt x="7" y="90"/>
                    </a:lnTo>
                    <a:lnTo>
                      <a:pt x="9" y="90"/>
                    </a:lnTo>
                    <a:lnTo>
                      <a:pt x="11" y="89"/>
                    </a:lnTo>
                    <a:lnTo>
                      <a:pt x="11" y="89"/>
                    </a:lnTo>
                    <a:lnTo>
                      <a:pt x="17" y="80"/>
                    </a:lnTo>
                    <a:lnTo>
                      <a:pt x="23" y="70"/>
                    </a:lnTo>
                    <a:lnTo>
                      <a:pt x="23" y="70"/>
                    </a:lnTo>
                    <a:lnTo>
                      <a:pt x="25" y="66"/>
                    </a:lnTo>
                    <a:lnTo>
                      <a:pt x="29" y="62"/>
                    </a:lnTo>
                    <a:lnTo>
                      <a:pt x="33" y="58"/>
                    </a:lnTo>
                    <a:lnTo>
                      <a:pt x="37" y="54"/>
                    </a:lnTo>
                    <a:lnTo>
                      <a:pt x="37" y="54"/>
                    </a:lnTo>
                    <a:lnTo>
                      <a:pt x="53" y="32"/>
                    </a:lnTo>
                    <a:lnTo>
                      <a:pt x="68" y="9"/>
                    </a:lnTo>
                    <a:lnTo>
                      <a:pt x="68" y="9"/>
                    </a:lnTo>
                    <a:lnTo>
                      <a:pt x="68" y="7"/>
                    </a:lnTo>
                    <a:lnTo>
                      <a:pt x="68" y="4"/>
                    </a:lnTo>
                    <a:lnTo>
                      <a:pt x="66" y="2"/>
                    </a:lnTo>
                    <a:lnTo>
                      <a:pt x="62" y="0"/>
                    </a:lnTo>
                    <a:lnTo>
                      <a:pt x="59" y="2"/>
                    </a:lnTo>
                    <a:lnTo>
                      <a:pt x="58" y="3"/>
                    </a:lnTo>
                    <a:lnTo>
                      <a:pt x="5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7" name="Freeform 169"/>
              <p:cNvSpPr/>
              <p:nvPr/>
            </p:nvSpPr>
            <p:spPr bwMode="auto">
              <a:xfrm>
                <a:off x="3286126" y="4349750"/>
                <a:ext cx="22225" cy="26988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43" y="3"/>
                  </a:cxn>
                  <a:cxn ang="0">
                    <a:pos x="33" y="18"/>
                  </a:cxn>
                  <a:cxn ang="0">
                    <a:pos x="21" y="33"/>
                  </a:cxn>
                  <a:cxn ang="0">
                    <a:pos x="21" y="33"/>
                  </a:cxn>
                  <a:cxn ang="0">
                    <a:pos x="16" y="38"/>
                  </a:cxn>
                  <a:cxn ang="0">
                    <a:pos x="11" y="46"/>
                  </a:cxn>
                  <a:cxn ang="0">
                    <a:pos x="7" y="52"/>
                  </a:cxn>
                  <a:cxn ang="0">
                    <a:pos x="1" y="59"/>
                  </a:cxn>
                  <a:cxn ang="0">
                    <a:pos x="1" y="59"/>
                  </a:cxn>
                  <a:cxn ang="0">
                    <a:pos x="0" y="62"/>
                  </a:cxn>
                  <a:cxn ang="0">
                    <a:pos x="0" y="63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9" y="67"/>
                  </a:cxn>
                  <a:cxn ang="0">
                    <a:pos x="15" y="60"/>
                  </a:cxn>
                  <a:cxn ang="0">
                    <a:pos x="20" y="54"/>
                  </a:cxn>
                  <a:cxn ang="0">
                    <a:pos x="24" y="47"/>
                  </a:cxn>
                  <a:cxn ang="0">
                    <a:pos x="29" y="41"/>
                  </a:cxn>
                  <a:cxn ang="0">
                    <a:pos x="29" y="41"/>
                  </a:cxn>
                  <a:cxn ang="0">
                    <a:pos x="41" y="25"/>
                  </a:cxn>
                  <a:cxn ang="0">
                    <a:pos x="52" y="9"/>
                  </a:cxn>
                  <a:cxn ang="0">
                    <a:pos x="52" y="9"/>
                  </a:cxn>
                  <a:cxn ang="0">
                    <a:pos x="54" y="7"/>
                  </a:cxn>
                  <a:cxn ang="0">
                    <a:pos x="54" y="4"/>
                  </a:cxn>
                  <a:cxn ang="0">
                    <a:pos x="52" y="3"/>
                  </a:cxn>
                  <a:cxn ang="0">
                    <a:pos x="51" y="1"/>
                  </a:cxn>
                  <a:cxn ang="0">
                    <a:pos x="46" y="0"/>
                  </a:cxn>
                  <a:cxn ang="0">
                    <a:pos x="45" y="1"/>
                  </a:cxn>
                  <a:cxn ang="0">
                    <a:pos x="43" y="3"/>
                  </a:cxn>
                  <a:cxn ang="0">
                    <a:pos x="43" y="3"/>
                  </a:cxn>
                </a:cxnLst>
                <a:rect l="0" t="0" r="r" b="b"/>
                <a:pathLst>
                  <a:path w="54" h="68">
                    <a:moveTo>
                      <a:pt x="43" y="3"/>
                    </a:moveTo>
                    <a:lnTo>
                      <a:pt x="43" y="3"/>
                    </a:lnTo>
                    <a:lnTo>
                      <a:pt x="33" y="18"/>
                    </a:lnTo>
                    <a:lnTo>
                      <a:pt x="21" y="33"/>
                    </a:lnTo>
                    <a:lnTo>
                      <a:pt x="21" y="33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7" y="52"/>
                    </a:lnTo>
                    <a:lnTo>
                      <a:pt x="1" y="59"/>
                    </a:lnTo>
                    <a:lnTo>
                      <a:pt x="1" y="59"/>
                    </a:lnTo>
                    <a:lnTo>
                      <a:pt x="0" y="62"/>
                    </a:lnTo>
                    <a:lnTo>
                      <a:pt x="0" y="63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9" y="67"/>
                    </a:lnTo>
                    <a:lnTo>
                      <a:pt x="15" y="60"/>
                    </a:lnTo>
                    <a:lnTo>
                      <a:pt x="20" y="54"/>
                    </a:lnTo>
                    <a:lnTo>
                      <a:pt x="24" y="47"/>
                    </a:lnTo>
                    <a:lnTo>
                      <a:pt x="29" y="41"/>
                    </a:lnTo>
                    <a:lnTo>
                      <a:pt x="29" y="41"/>
                    </a:lnTo>
                    <a:lnTo>
                      <a:pt x="41" y="25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4" y="7"/>
                    </a:lnTo>
                    <a:lnTo>
                      <a:pt x="54" y="4"/>
                    </a:lnTo>
                    <a:lnTo>
                      <a:pt x="52" y="3"/>
                    </a:lnTo>
                    <a:lnTo>
                      <a:pt x="51" y="1"/>
                    </a:lnTo>
                    <a:lnTo>
                      <a:pt x="46" y="0"/>
                    </a:lnTo>
                    <a:lnTo>
                      <a:pt x="45" y="1"/>
                    </a:lnTo>
                    <a:lnTo>
                      <a:pt x="43" y="3"/>
                    </a:lnTo>
                    <a:lnTo>
                      <a:pt x="4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8" name="Freeform 170"/>
              <p:cNvSpPr/>
              <p:nvPr/>
            </p:nvSpPr>
            <p:spPr bwMode="auto">
              <a:xfrm>
                <a:off x="3309938" y="4352925"/>
                <a:ext cx="15875" cy="22225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30" y="5"/>
                  </a:cxn>
                  <a:cxn ang="0">
                    <a:pos x="29" y="9"/>
                  </a:cxn>
                  <a:cxn ang="0">
                    <a:pos x="27" y="12"/>
                  </a:cxn>
                  <a:cxn ang="0">
                    <a:pos x="22" y="17"/>
                  </a:cxn>
                  <a:cxn ang="0">
                    <a:pos x="22" y="17"/>
                  </a:cxn>
                  <a:cxn ang="0">
                    <a:pos x="15" y="27"/>
                  </a:cxn>
                  <a:cxn ang="0">
                    <a:pos x="15" y="27"/>
                  </a:cxn>
                  <a:cxn ang="0">
                    <a:pos x="8" y="38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0" y="51"/>
                  </a:cxn>
                  <a:cxn ang="0">
                    <a:pos x="0" y="52"/>
                  </a:cxn>
                  <a:cxn ang="0">
                    <a:pos x="2" y="56"/>
                  </a:cxn>
                  <a:cxn ang="0">
                    <a:pos x="6" y="56"/>
                  </a:cxn>
                  <a:cxn ang="0">
                    <a:pos x="9" y="56"/>
                  </a:cxn>
                  <a:cxn ang="0">
                    <a:pos x="10" y="54"/>
                  </a:cxn>
                  <a:cxn ang="0">
                    <a:pos x="10" y="54"/>
                  </a:cxn>
                  <a:cxn ang="0">
                    <a:pos x="18" y="42"/>
                  </a:cxn>
                  <a:cxn ang="0">
                    <a:pos x="27" y="31"/>
                  </a:cxn>
                  <a:cxn ang="0">
                    <a:pos x="27" y="31"/>
                  </a:cxn>
                  <a:cxn ang="0">
                    <a:pos x="35" y="18"/>
                  </a:cxn>
                  <a:cxn ang="0">
                    <a:pos x="39" y="13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0" y="3"/>
                  </a:cxn>
                  <a:cxn ang="0">
                    <a:pos x="40" y="1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2" y="1"/>
                  </a:cxn>
                  <a:cxn ang="0">
                    <a:pos x="30" y="3"/>
                  </a:cxn>
                  <a:cxn ang="0">
                    <a:pos x="30" y="5"/>
                  </a:cxn>
                  <a:cxn ang="0">
                    <a:pos x="30" y="5"/>
                  </a:cxn>
                </a:cxnLst>
                <a:rect l="0" t="0" r="r" b="b"/>
                <a:pathLst>
                  <a:path w="42" h="56">
                    <a:moveTo>
                      <a:pt x="30" y="5"/>
                    </a:moveTo>
                    <a:lnTo>
                      <a:pt x="30" y="5"/>
                    </a:lnTo>
                    <a:lnTo>
                      <a:pt x="29" y="9"/>
                    </a:lnTo>
                    <a:lnTo>
                      <a:pt x="27" y="12"/>
                    </a:lnTo>
                    <a:lnTo>
                      <a:pt x="22" y="17"/>
                    </a:lnTo>
                    <a:lnTo>
                      <a:pt x="22" y="17"/>
                    </a:lnTo>
                    <a:lnTo>
                      <a:pt x="15" y="27"/>
                    </a:lnTo>
                    <a:lnTo>
                      <a:pt x="15" y="27"/>
                    </a:lnTo>
                    <a:lnTo>
                      <a:pt x="8" y="3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2" y="56"/>
                    </a:lnTo>
                    <a:lnTo>
                      <a:pt x="6" y="56"/>
                    </a:lnTo>
                    <a:lnTo>
                      <a:pt x="9" y="56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8" y="42"/>
                    </a:lnTo>
                    <a:lnTo>
                      <a:pt x="27" y="31"/>
                    </a:lnTo>
                    <a:lnTo>
                      <a:pt x="27" y="31"/>
                    </a:lnTo>
                    <a:lnTo>
                      <a:pt x="35" y="18"/>
                    </a:lnTo>
                    <a:lnTo>
                      <a:pt x="39" y="13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0" y="3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2" y="1"/>
                    </a:lnTo>
                    <a:lnTo>
                      <a:pt x="30" y="3"/>
                    </a:lnTo>
                    <a:lnTo>
                      <a:pt x="30" y="5"/>
                    </a:lnTo>
                    <a:lnTo>
                      <a:pt x="3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9" name="Freeform 171"/>
              <p:cNvSpPr/>
              <p:nvPr/>
            </p:nvSpPr>
            <p:spPr bwMode="auto">
              <a:xfrm>
                <a:off x="3332163" y="4357688"/>
                <a:ext cx="12700" cy="23813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20" y="5"/>
                  </a:cxn>
                  <a:cxn ang="0">
                    <a:pos x="18" y="11"/>
                  </a:cxn>
                  <a:cxn ang="0">
                    <a:pos x="17" y="17"/>
                  </a:cxn>
                  <a:cxn ang="0">
                    <a:pos x="13" y="28"/>
                  </a:cxn>
                  <a:cxn ang="0">
                    <a:pos x="1" y="52"/>
                  </a:cxn>
                  <a:cxn ang="0">
                    <a:pos x="1" y="52"/>
                  </a:cxn>
                  <a:cxn ang="0">
                    <a:pos x="0" y="53"/>
                  </a:cxn>
                  <a:cxn ang="0">
                    <a:pos x="1" y="56"/>
                  </a:cxn>
                  <a:cxn ang="0">
                    <a:pos x="4" y="59"/>
                  </a:cxn>
                  <a:cxn ang="0">
                    <a:pos x="8" y="60"/>
                  </a:cxn>
                  <a:cxn ang="0">
                    <a:pos x="9" y="59"/>
                  </a:cxn>
                  <a:cxn ang="0">
                    <a:pos x="10" y="57"/>
                  </a:cxn>
                  <a:cxn ang="0">
                    <a:pos x="10" y="57"/>
                  </a:cxn>
                  <a:cxn ang="0">
                    <a:pos x="24" y="32"/>
                  </a:cxn>
                  <a:cxn ang="0">
                    <a:pos x="29" y="19"/>
                  </a:cxn>
                  <a:cxn ang="0">
                    <a:pos x="30" y="11"/>
                  </a:cxn>
                  <a:cxn ang="0">
                    <a:pos x="31" y="5"/>
                  </a:cxn>
                  <a:cxn ang="0">
                    <a:pos x="31" y="5"/>
                  </a:cxn>
                  <a:cxn ang="0">
                    <a:pos x="30" y="2"/>
                  </a:cxn>
                  <a:cxn ang="0">
                    <a:pos x="29" y="1"/>
                  </a:cxn>
                  <a:cxn ang="0">
                    <a:pos x="25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20" y="5"/>
                  </a:cxn>
                  <a:cxn ang="0">
                    <a:pos x="20" y="5"/>
                  </a:cxn>
                </a:cxnLst>
                <a:rect l="0" t="0" r="r" b="b"/>
                <a:pathLst>
                  <a:path w="31" h="60">
                    <a:moveTo>
                      <a:pt x="20" y="5"/>
                    </a:moveTo>
                    <a:lnTo>
                      <a:pt x="20" y="5"/>
                    </a:lnTo>
                    <a:lnTo>
                      <a:pt x="18" y="11"/>
                    </a:lnTo>
                    <a:lnTo>
                      <a:pt x="17" y="17"/>
                    </a:lnTo>
                    <a:lnTo>
                      <a:pt x="13" y="28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0" y="53"/>
                    </a:lnTo>
                    <a:lnTo>
                      <a:pt x="1" y="56"/>
                    </a:lnTo>
                    <a:lnTo>
                      <a:pt x="4" y="59"/>
                    </a:lnTo>
                    <a:lnTo>
                      <a:pt x="8" y="60"/>
                    </a:lnTo>
                    <a:lnTo>
                      <a:pt x="9" y="59"/>
                    </a:lnTo>
                    <a:lnTo>
                      <a:pt x="10" y="57"/>
                    </a:lnTo>
                    <a:lnTo>
                      <a:pt x="10" y="57"/>
                    </a:lnTo>
                    <a:lnTo>
                      <a:pt x="24" y="32"/>
                    </a:lnTo>
                    <a:lnTo>
                      <a:pt x="29" y="19"/>
                    </a:lnTo>
                    <a:lnTo>
                      <a:pt x="30" y="11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0" y="2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20" y="5"/>
                    </a:lnTo>
                    <a:lnTo>
                      <a:pt x="2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0" name="Freeform 172"/>
              <p:cNvSpPr/>
              <p:nvPr/>
            </p:nvSpPr>
            <p:spPr bwMode="auto">
              <a:xfrm>
                <a:off x="3598863" y="4202113"/>
                <a:ext cx="22225" cy="23813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43" y="3"/>
                  </a:cxn>
                  <a:cxn ang="0">
                    <a:pos x="39" y="10"/>
                  </a:cxn>
                  <a:cxn ang="0">
                    <a:pos x="34" y="16"/>
                  </a:cxn>
                  <a:cxn ang="0">
                    <a:pos x="23" y="28"/>
                  </a:cxn>
                  <a:cxn ang="0">
                    <a:pos x="11" y="40"/>
                  </a:cxn>
                  <a:cxn ang="0">
                    <a:pos x="6" y="46"/>
                  </a:cxn>
                  <a:cxn ang="0">
                    <a:pos x="1" y="53"/>
                  </a:cxn>
                  <a:cxn ang="0">
                    <a:pos x="1" y="53"/>
                  </a:cxn>
                  <a:cxn ang="0">
                    <a:pos x="0" y="55"/>
                  </a:cxn>
                  <a:cxn ang="0">
                    <a:pos x="0" y="57"/>
                  </a:cxn>
                  <a:cxn ang="0">
                    <a:pos x="2" y="61"/>
                  </a:cxn>
                  <a:cxn ang="0">
                    <a:pos x="7" y="61"/>
                  </a:cxn>
                  <a:cxn ang="0">
                    <a:pos x="9" y="61"/>
                  </a:cxn>
                  <a:cxn ang="0">
                    <a:pos x="10" y="58"/>
                  </a:cxn>
                  <a:cxn ang="0">
                    <a:pos x="10" y="58"/>
                  </a:cxn>
                  <a:cxn ang="0">
                    <a:pos x="15" y="51"/>
                  </a:cxn>
                  <a:cxn ang="0">
                    <a:pos x="21" y="46"/>
                  </a:cxn>
                  <a:cxn ang="0">
                    <a:pos x="32" y="34"/>
                  </a:cxn>
                  <a:cxn ang="0">
                    <a:pos x="44" y="23"/>
                  </a:cxn>
                  <a:cxn ang="0">
                    <a:pos x="48" y="16"/>
                  </a:cxn>
                  <a:cxn ang="0">
                    <a:pos x="52" y="8"/>
                  </a:cxn>
                  <a:cxn ang="0">
                    <a:pos x="52" y="8"/>
                  </a:cxn>
                  <a:cxn ang="0">
                    <a:pos x="53" y="7"/>
                  </a:cxn>
                  <a:cxn ang="0">
                    <a:pos x="53" y="4"/>
                  </a:cxn>
                  <a:cxn ang="0">
                    <a:pos x="49" y="0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2"/>
                  </a:cxn>
                  <a:cxn ang="0">
                    <a:pos x="43" y="3"/>
                  </a:cxn>
                  <a:cxn ang="0">
                    <a:pos x="43" y="3"/>
                  </a:cxn>
                </a:cxnLst>
                <a:rect l="0" t="0" r="r" b="b"/>
                <a:pathLst>
                  <a:path w="53" h="61">
                    <a:moveTo>
                      <a:pt x="43" y="3"/>
                    </a:moveTo>
                    <a:lnTo>
                      <a:pt x="43" y="3"/>
                    </a:lnTo>
                    <a:lnTo>
                      <a:pt x="39" y="10"/>
                    </a:lnTo>
                    <a:lnTo>
                      <a:pt x="34" y="16"/>
                    </a:lnTo>
                    <a:lnTo>
                      <a:pt x="23" y="28"/>
                    </a:lnTo>
                    <a:lnTo>
                      <a:pt x="11" y="40"/>
                    </a:lnTo>
                    <a:lnTo>
                      <a:pt x="6" y="46"/>
                    </a:lnTo>
                    <a:lnTo>
                      <a:pt x="1" y="53"/>
                    </a:lnTo>
                    <a:lnTo>
                      <a:pt x="1" y="53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7" y="61"/>
                    </a:lnTo>
                    <a:lnTo>
                      <a:pt x="9" y="61"/>
                    </a:lnTo>
                    <a:lnTo>
                      <a:pt x="10" y="58"/>
                    </a:lnTo>
                    <a:lnTo>
                      <a:pt x="10" y="58"/>
                    </a:lnTo>
                    <a:lnTo>
                      <a:pt x="15" y="51"/>
                    </a:lnTo>
                    <a:lnTo>
                      <a:pt x="21" y="46"/>
                    </a:lnTo>
                    <a:lnTo>
                      <a:pt x="32" y="34"/>
                    </a:lnTo>
                    <a:lnTo>
                      <a:pt x="44" y="23"/>
                    </a:lnTo>
                    <a:lnTo>
                      <a:pt x="48" y="16"/>
                    </a:lnTo>
                    <a:lnTo>
                      <a:pt x="52" y="8"/>
                    </a:lnTo>
                    <a:lnTo>
                      <a:pt x="52" y="8"/>
                    </a:lnTo>
                    <a:lnTo>
                      <a:pt x="53" y="7"/>
                    </a:lnTo>
                    <a:lnTo>
                      <a:pt x="53" y="4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3" y="3"/>
                    </a:lnTo>
                    <a:lnTo>
                      <a:pt x="4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1" name="Freeform 173"/>
              <p:cNvSpPr/>
              <p:nvPr/>
            </p:nvSpPr>
            <p:spPr bwMode="auto">
              <a:xfrm>
                <a:off x="3598863" y="4235450"/>
                <a:ext cx="23813" cy="23813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47" y="1"/>
                  </a:cxn>
                  <a:cxn ang="0">
                    <a:pos x="26" y="28"/>
                  </a:cxn>
                  <a:cxn ang="0">
                    <a:pos x="2" y="51"/>
                  </a:cxn>
                  <a:cxn ang="0">
                    <a:pos x="2" y="51"/>
                  </a:cxn>
                  <a:cxn ang="0">
                    <a:pos x="1" y="54"/>
                  </a:cxn>
                  <a:cxn ang="0">
                    <a:pos x="0" y="55"/>
                  </a:cxn>
                  <a:cxn ang="0">
                    <a:pos x="2" y="59"/>
                  </a:cxn>
                  <a:cxn ang="0">
                    <a:pos x="6" y="60"/>
                  </a:cxn>
                  <a:cxn ang="0">
                    <a:pos x="7" y="60"/>
                  </a:cxn>
                  <a:cxn ang="0">
                    <a:pos x="10" y="59"/>
                  </a:cxn>
                  <a:cxn ang="0">
                    <a:pos x="10" y="59"/>
                  </a:cxn>
                  <a:cxn ang="0">
                    <a:pos x="34" y="35"/>
                  </a:cxn>
                  <a:cxn ang="0">
                    <a:pos x="56" y="9"/>
                  </a:cxn>
                  <a:cxn ang="0">
                    <a:pos x="56" y="9"/>
                  </a:cxn>
                  <a:cxn ang="0">
                    <a:pos x="57" y="8"/>
                  </a:cxn>
                  <a:cxn ang="0">
                    <a:pos x="57" y="5"/>
                  </a:cxn>
                  <a:cxn ang="0">
                    <a:pos x="55" y="1"/>
                  </a:cxn>
                  <a:cxn ang="0">
                    <a:pos x="53" y="0"/>
                  </a:cxn>
                  <a:cxn ang="0">
                    <a:pos x="51" y="0"/>
                  </a:cxn>
                  <a:cxn ang="0">
                    <a:pos x="49" y="0"/>
                  </a:cxn>
                  <a:cxn ang="0">
                    <a:pos x="47" y="1"/>
                  </a:cxn>
                  <a:cxn ang="0">
                    <a:pos x="47" y="1"/>
                  </a:cxn>
                </a:cxnLst>
                <a:rect l="0" t="0" r="r" b="b"/>
                <a:pathLst>
                  <a:path w="57" h="60">
                    <a:moveTo>
                      <a:pt x="47" y="1"/>
                    </a:moveTo>
                    <a:lnTo>
                      <a:pt x="47" y="1"/>
                    </a:lnTo>
                    <a:lnTo>
                      <a:pt x="26" y="28"/>
                    </a:lnTo>
                    <a:lnTo>
                      <a:pt x="2" y="51"/>
                    </a:lnTo>
                    <a:lnTo>
                      <a:pt x="2" y="51"/>
                    </a:lnTo>
                    <a:lnTo>
                      <a:pt x="1" y="54"/>
                    </a:lnTo>
                    <a:lnTo>
                      <a:pt x="0" y="55"/>
                    </a:lnTo>
                    <a:lnTo>
                      <a:pt x="2" y="59"/>
                    </a:lnTo>
                    <a:lnTo>
                      <a:pt x="6" y="60"/>
                    </a:lnTo>
                    <a:lnTo>
                      <a:pt x="7" y="60"/>
                    </a:lnTo>
                    <a:lnTo>
                      <a:pt x="10" y="59"/>
                    </a:lnTo>
                    <a:lnTo>
                      <a:pt x="10" y="59"/>
                    </a:lnTo>
                    <a:lnTo>
                      <a:pt x="34" y="35"/>
                    </a:lnTo>
                    <a:lnTo>
                      <a:pt x="56" y="9"/>
                    </a:lnTo>
                    <a:lnTo>
                      <a:pt x="56" y="9"/>
                    </a:lnTo>
                    <a:lnTo>
                      <a:pt x="57" y="8"/>
                    </a:lnTo>
                    <a:lnTo>
                      <a:pt x="57" y="5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1"/>
                    </a:lnTo>
                    <a:lnTo>
                      <a:pt x="4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2" name="Freeform 174"/>
              <p:cNvSpPr/>
              <p:nvPr/>
            </p:nvSpPr>
            <p:spPr bwMode="auto">
              <a:xfrm>
                <a:off x="3602038" y="4271963"/>
                <a:ext cx="22225" cy="28575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44" y="2"/>
                  </a:cxn>
                  <a:cxn ang="0">
                    <a:pos x="32" y="18"/>
                  </a:cxn>
                  <a:cxn ang="0">
                    <a:pos x="19" y="34"/>
                  </a:cxn>
                  <a:cxn ang="0">
                    <a:pos x="19" y="34"/>
                  </a:cxn>
                  <a:cxn ang="0">
                    <a:pos x="14" y="40"/>
                  </a:cxn>
                  <a:cxn ang="0">
                    <a:pos x="10" y="48"/>
                  </a:cxn>
                  <a:cxn ang="0">
                    <a:pos x="2" y="62"/>
                  </a:cxn>
                  <a:cxn ang="0">
                    <a:pos x="2" y="62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3" y="70"/>
                  </a:cxn>
                  <a:cxn ang="0">
                    <a:pos x="7" y="71"/>
                  </a:cxn>
                  <a:cxn ang="0">
                    <a:pos x="10" y="70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20" y="53"/>
                  </a:cxn>
                  <a:cxn ang="0">
                    <a:pos x="31" y="37"/>
                  </a:cxn>
                  <a:cxn ang="0">
                    <a:pos x="31" y="37"/>
                  </a:cxn>
                  <a:cxn ang="0">
                    <a:pos x="53" y="7"/>
                  </a:cxn>
                  <a:cxn ang="0">
                    <a:pos x="53" y="7"/>
                  </a:cxn>
                  <a:cxn ang="0">
                    <a:pos x="54" y="5"/>
                  </a:cxn>
                  <a:cxn ang="0">
                    <a:pos x="54" y="3"/>
                  </a:cxn>
                  <a:cxn ang="0">
                    <a:pos x="53" y="2"/>
                  </a:cxn>
                  <a:cxn ang="0">
                    <a:pos x="52" y="0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2"/>
                  </a:cxn>
                  <a:cxn ang="0">
                    <a:pos x="44" y="2"/>
                  </a:cxn>
                </a:cxnLst>
                <a:rect l="0" t="0" r="r" b="b"/>
                <a:pathLst>
                  <a:path w="54" h="71">
                    <a:moveTo>
                      <a:pt x="44" y="2"/>
                    </a:moveTo>
                    <a:lnTo>
                      <a:pt x="44" y="2"/>
                    </a:lnTo>
                    <a:lnTo>
                      <a:pt x="32" y="18"/>
                    </a:lnTo>
                    <a:lnTo>
                      <a:pt x="19" y="34"/>
                    </a:lnTo>
                    <a:lnTo>
                      <a:pt x="19" y="34"/>
                    </a:lnTo>
                    <a:lnTo>
                      <a:pt x="14" y="40"/>
                    </a:lnTo>
                    <a:lnTo>
                      <a:pt x="10" y="48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3" y="70"/>
                    </a:lnTo>
                    <a:lnTo>
                      <a:pt x="7" y="71"/>
                    </a:lnTo>
                    <a:lnTo>
                      <a:pt x="10" y="70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20" y="53"/>
                    </a:lnTo>
                    <a:lnTo>
                      <a:pt x="31" y="37"/>
                    </a:lnTo>
                    <a:lnTo>
                      <a:pt x="31" y="37"/>
                    </a:lnTo>
                    <a:lnTo>
                      <a:pt x="53" y="7"/>
                    </a:lnTo>
                    <a:lnTo>
                      <a:pt x="53" y="7"/>
                    </a:lnTo>
                    <a:lnTo>
                      <a:pt x="54" y="5"/>
                    </a:lnTo>
                    <a:lnTo>
                      <a:pt x="54" y="3"/>
                    </a:lnTo>
                    <a:lnTo>
                      <a:pt x="53" y="2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3" name="Freeform 175"/>
              <p:cNvSpPr/>
              <p:nvPr/>
            </p:nvSpPr>
            <p:spPr bwMode="auto">
              <a:xfrm>
                <a:off x="3602038" y="4310063"/>
                <a:ext cx="23813" cy="22225"/>
              </a:xfrm>
              <a:custGeom>
                <a:avLst/>
                <a:gdLst/>
                <a:ahLst/>
                <a:cxnLst>
                  <a:cxn ang="0">
                    <a:pos x="48" y="2"/>
                  </a:cxn>
                  <a:cxn ang="0">
                    <a:pos x="48" y="2"/>
                  </a:cxn>
                  <a:cxn ang="0">
                    <a:pos x="37" y="11"/>
                  </a:cxn>
                  <a:cxn ang="0">
                    <a:pos x="25" y="21"/>
                  </a:cxn>
                  <a:cxn ang="0">
                    <a:pos x="25" y="21"/>
                  </a:cxn>
                  <a:cxn ang="0">
                    <a:pos x="19" y="27"/>
                  </a:cxn>
                  <a:cxn ang="0">
                    <a:pos x="14" y="34"/>
                  </a:cxn>
                  <a:cxn ang="0">
                    <a:pos x="2" y="48"/>
                  </a:cxn>
                  <a:cxn ang="0">
                    <a:pos x="2" y="48"/>
                  </a:cxn>
                  <a:cxn ang="0">
                    <a:pos x="0" y="49"/>
                  </a:cxn>
                  <a:cxn ang="0">
                    <a:pos x="0" y="52"/>
                  </a:cxn>
                  <a:cxn ang="0">
                    <a:pos x="3" y="56"/>
                  </a:cxn>
                  <a:cxn ang="0">
                    <a:pos x="6" y="57"/>
                  </a:cxn>
                  <a:cxn ang="0">
                    <a:pos x="8" y="57"/>
                  </a:cxn>
                  <a:cxn ang="0">
                    <a:pos x="11" y="56"/>
                  </a:cxn>
                  <a:cxn ang="0">
                    <a:pos x="11" y="56"/>
                  </a:cxn>
                  <a:cxn ang="0">
                    <a:pos x="20" y="43"/>
                  </a:cxn>
                  <a:cxn ang="0">
                    <a:pos x="32" y="31"/>
                  </a:cxn>
                  <a:cxn ang="0">
                    <a:pos x="32" y="31"/>
                  </a:cxn>
                  <a:cxn ang="0">
                    <a:pos x="44" y="21"/>
                  </a:cxn>
                  <a:cxn ang="0">
                    <a:pos x="55" y="10"/>
                  </a:cxn>
                  <a:cxn ang="0">
                    <a:pos x="55" y="10"/>
                  </a:cxn>
                  <a:cxn ang="0">
                    <a:pos x="58" y="8"/>
                  </a:cxn>
                  <a:cxn ang="0">
                    <a:pos x="58" y="6"/>
                  </a:cxn>
                  <a:cxn ang="0">
                    <a:pos x="55" y="2"/>
                  </a:cxn>
                  <a:cxn ang="0">
                    <a:pos x="53" y="0"/>
                  </a:cxn>
                  <a:cxn ang="0">
                    <a:pos x="50" y="1"/>
                  </a:cxn>
                  <a:cxn ang="0">
                    <a:pos x="48" y="2"/>
                  </a:cxn>
                  <a:cxn ang="0">
                    <a:pos x="48" y="2"/>
                  </a:cxn>
                </a:cxnLst>
                <a:rect l="0" t="0" r="r" b="b"/>
                <a:pathLst>
                  <a:path w="58" h="57">
                    <a:moveTo>
                      <a:pt x="48" y="2"/>
                    </a:moveTo>
                    <a:lnTo>
                      <a:pt x="48" y="2"/>
                    </a:lnTo>
                    <a:lnTo>
                      <a:pt x="37" y="11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19" y="27"/>
                    </a:lnTo>
                    <a:lnTo>
                      <a:pt x="14" y="34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0" y="49"/>
                    </a:lnTo>
                    <a:lnTo>
                      <a:pt x="0" y="52"/>
                    </a:lnTo>
                    <a:lnTo>
                      <a:pt x="3" y="56"/>
                    </a:lnTo>
                    <a:lnTo>
                      <a:pt x="6" y="57"/>
                    </a:lnTo>
                    <a:lnTo>
                      <a:pt x="8" y="57"/>
                    </a:lnTo>
                    <a:lnTo>
                      <a:pt x="11" y="56"/>
                    </a:lnTo>
                    <a:lnTo>
                      <a:pt x="11" y="56"/>
                    </a:lnTo>
                    <a:lnTo>
                      <a:pt x="20" y="43"/>
                    </a:lnTo>
                    <a:lnTo>
                      <a:pt x="32" y="31"/>
                    </a:lnTo>
                    <a:lnTo>
                      <a:pt x="32" y="31"/>
                    </a:lnTo>
                    <a:lnTo>
                      <a:pt x="44" y="21"/>
                    </a:lnTo>
                    <a:lnTo>
                      <a:pt x="55" y="10"/>
                    </a:lnTo>
                    <a:lnTo>
                      <a:pt x="55" y="10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55" y="2"/>
                    </a:lnTo>
                    <a:lnTo>
                      <a:pt x="53" y="0"/>
                    </a:lnTo>
                    <a:lnTo>
                      <a:pt x="50" y="1"/>
                    </a:lnTo>
                    <a:lnTo>
                      <a:pt x="48" y="2"/>
                    </a:lnTo>
                    <a:lnTo>
                      <a:pt x="4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4" name="Freeform 176"/>
              <p:cNvSpPr/>
              <p:nvPr/>
            </p:nvSpPr>
            <p:spPr bwMode="auto">
              <a:xfrm>
                <a:off x="3600451" y="4337050"/>
                <a:ext cx="26988" cy="30163"/>
              </a:xfrm>
              <a:custGeom>
                <a:avLst/>
                <a:gdLst/>
                <a:ahLst/>
                <a:cxnLst>
                  <a:cxn ang="0">
                    <a:pos x="58" y="1"/>
                  </a:cxn>
                  <a:cxn ang="0">
                    <a:pos x="58" y="1"/>
                  </a:cxn>
                  <a:cxn ang="0">
                    <a:pos x="41" y="16"/>
                  </a:cxn>
                  <a:cxn ang="0">
                    <a:pos x="27" y="31"/>
                  </a:cxn>
                  <a:cxn ang="0">
                    <a:pos x="13" y="48"/>
                  </a:cxn>
                  <a:cxn ang="0">
                    <a:pos x="1" y="67"/>
                  </a:cxn>
                  <a:cxn ang="0">
                    <a:pos x="1" y="67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2" y="75"/>
                  </a:cxn>
                  <a:cxn ang="0">
                    <a:pos x="7" y="76"/>
                  </a:cxn>
                  <a:cxn ang="0">
                    <a:pos x="9" y="75"/>
                  </a:cxn>
                  <a:cxn ang="0">
                    <a:pos x="10" y="73"/>
                  </a:cxn>
                  <a:cxn ang="0">
                    <a:pos x="10" y="73"/>
                  </a:cxn>
                  <a:cxn ang="0">
                    <a:pos x="22" y="55"/>
                  </a:cxn>
                  <a:cxn ang="0">
                    <a:pos x="36" y="39"/>
                  </a:cxn>
                  <a:cxn ang="0">
                    <a:pos x="51" y="24"/>
                  </a:cxn>
                  <a:cxn ang="0">
                    <a:pos x="66" y="9"/>
                  </a:cxn>
                  <a:cxn ang="0">
                    <a:pos x="66" y="9"/>
                  </a:cxn>
                  <a:cxn ang="0">
                    <a:pos x="68" y="8"/>
                  </a:cxn>
                  <a:cxn ang="0">
                    <a:pos x="69" y="5"/>
                  </a:cxn>
                  <a:cxn ang="0">
                    <a:pos x="68" y="4"/>
                  </a:cxn>
                  <a:cxn ang="0">
                    <a:pos x="66" y="1"/>
                  </a:cxn>
                  <a:cxn ang="0">
                    <a:pos x="62" y="0"/>
                  </a:cxn>
                  <a:cxn ang="0">
                    <a:pos x="61" y="0"/>
                  </a:cxn>
                  <a:cxn ang="0">
                    <a:pos x="58" y="1"/>
                  </a:cxn>
                  <a:cxn ang="0">
                    <a:pos x="58" y="1"/>
                  </a:cxn>
                </a:cxnLst>
                <a:rect l="0" t="0" r="r" b="b"/>
                <a:pathLst>
                  <a:path w="69" h="76">
                    <a:moveTo>
                      <a:pt x="58" y="1"/>
                    </a:moveTo>
                    <a:lnTo>
                      <a:pt x="58" y="1"/>
                    </a:lnTo>
                    <a:lnTo>
                      <a:pt x="41" y="16"/>
                    </a:lnTo>
                    <a:lnTo>
                      <a:pt x="27" y="31"/>
                    </a:lnTo>
                    <a:lnTo>
                      <a:pt x="13" y="48"/>
                    </a:lnTo>
                    <a:lnTo>
                      <a:pt x="1" y="67"/>
                    </a:lnTo>
                    <a:lnTo>
                      <a:pt x="1" y="67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2" y="75"/>
                    </a:lnTo>
                    <a:lnTo>
                      <a:pt x="7" y="76"/>
                    </a:lnTo>
                    <a:lnTo>
                      <a:pt x="9" y="75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22" y="55"/>
                    </a:lnTo>
                    <a:lnTo>
                      <a:pt x="36" y="39"/>
                    </a:lnTo>
                    <a:lnTo>
                      <a:pt x="51" y="24"/>
                    </a:lnTo>
                    <a:lnTo>
                      <a:pt x="66" y="9"/>
                    </a:lnTo>
                    <a:lnTo>
                      <a:pt x="66" y="9"/>
                    </a:lnTo>
                    <a:lnTo>
                      <a:pt x="68" y="8"/>
                    </a:lnTo>
                    <a:lnTo>
                      <a:pt x="69" y="5"/>
                    </a:lnTo>
                    <a:lnTo>
                      <a:pt x="68" y="4"/>
                    </a:lnTo>
                    <a:lnTo>
                      <a:pt x="66" y="1"/>
                    </a:lnTo>
                    <a:lnTo>
                      <a:pt x="62" y="0"/>
                    </a:lnTo>
                    <a:lnTo>
                      <a:pt x="61" y="0"/>
                    </a:lnTo>
                    <a:lnTo>
                      <a:pt x="58" y="1"/>
                    </a:lnTo>
                    <a:lnTo>
                      <a:pt x="5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5" name="Freeform 177"/>
              <p:cNvSpPr/>
              <p:nvPr/>
            </p:nvSpPr>
            <p:spPr bwMode="auto">
              <a:xfrm>
                <a:off x="3611563" y="4360863"/>
                <a:ext cx="22225" cy="26988"/>
              </a:xfrm>
              <a:custGeom>
                <a:avLst/>
                <a:gdLst/>
                <a:ahLst/>
                <a:cxnLst>
                  <a:cxn ang="0">
                    <a:pos x="46" y="2"/>
                  </a:cxn>
                  <a:cxn ang="0">
                    <a:pos x="46" y="2"/>
                  </a:cxn>
                  <a:cxn ang="0">
                    <a:pos x="41" y="9"/>
                  </a:cxn>
                  <a:cxn ang="0">
                    <a:pos x="34" y="17"/>
                  </a:cxn>
                  <a:cxn ang="0">
                    <a:pos x="20" y="31"/>
                  </a:cxn>
                  <a:cxn ang="0">
                    <a:pos x="13" y="38"/>
                  </a:cxn>
                  <a:cxn ang="0">
                    <a:pos x="8" y="45"/>
                  </a:cxn>
                  <a:cxn ang="0">
                    <a:pos x="3" y="55"/>
                  </a:cxn>
                  <a:cxn ang="0">
                    <a:pos x="0" y="64"/>
                  </a:cxn>
                  <a:cxn ang="0">
                    <a:pos x="0" y="64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4" y="70"/>
                  </a:cxn>
                  <a:cxn ang="0">
                    <a:pos x="8" y="70"/>
                  </a:cxn>
                  <a:cxn ang="0">
                    <a:pos x="9" y="69"/>
                  </a:cxn>
                  <a:cxn ang="0">
                    <a:pos x="11" y="66"/>
                  </a:cxn>
                  <a:cxn ang="0">
                    <a:pos x="11" y="66"/>
                  </a:cxn>
                  <a:cxn ang="0">
                    <a:pos x="13" y="58"/>
                  </a:cxn>
                  <a:cxn ang="0">
                    <a:pos x="18" y="51"/>
                  </a:cxn>
                  <a:cxn ang="0">
                    <a:pos x="24" y="43"/>
                  </a:cxn>
                  <a:cxn ang="0">
                    <a:pos x="30" y="35"/>
                  </a:cxn>
                  <a:cxn ang="0">
                    <a:pos x="45" y="22"/>
                  </a:cxn>
                  <a:cxn ang="0">
                    <a:pos x="50" y="15"/>
                  </a:cxn>
                  <a:cxn ang="0">
                    <a:pos x="56" y="7"/>
                  </a:cxn>
                  <a:cxn ang="0">
                    <a:pos x="56" y="7"/>
                  </a:cxn>
                  <a:cxn ang="0">
                    <a:pos x="56" y="5"/>
                  </a:cxn>
                  <a:cxn ang="0">
                    <a:pos x="56" y="3"/>
                  </a:cxn>
                  <a:cxn ang="0">
                    <a:pos x="54" y="0"/>
                  </a:cxn>
                  <a:cxn ang="0">
                    <a:pos x="50" y="0"/>
                  </a:cxn>
                  <a:cxn ang="0">
                    <a:pos x="47" y="0"/>
                  </a:cxn>
                  <a:cxn ang="0">
                    <a:pos x="46" y="2"/>
                  </a:cxn>
                  <a:cxn ang="0">
                    <a:pos x="46" y="2"/>
                  </a:cxn>
                </a:cxnLst>
                <a:rect l="0" t="0" r="r" b="b"/>
                <a:pathLst>
                  <a:path w="56" h="70">
                    <a:moveTo>
                      <a:pt x="46" y="2"/>
                    </a:moveTo>
                    <a:lnTo>
                      <a:pt x="46" y="2"/>
                    </a:lnTo>
                    <a:lnTo>
                      <a:pt x="41" y="9"/>
                    </a:lnTo>
                    <a:lnTo>
                      <a:pt x="34" y="17"/>
                    </a:lnTo>
                    <a:lnTo>
                      <a:pt x="20" y="31"/>
                    </a:lnTo>
                    <a:lnTo>
                      <a:pt x="13" y="38"/>
                    </a:lnTo>
                    <a:lnTo>
                      <a:pt x="8" y="45"/>
                    </a:lnTo>
                    <a:lnTo>
                      <a:pt x="3" y="55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4" y="70"/>
                    </a:lnTo>
                    <a:lnTo>
                      <a:pt x="8" y="70"/>
                    </a:lnTo>
                    <a:lnTo>
                      <a:pt x="9" y="69"/>
                    </a:lnTo>
                    <a:lnTo>
                      <a:pt x="11" y="66"/>
                    </a:lnTo>
                    <a:lnTo>
                      <a:pt x="11" y="66"/>
                    </a:lnTo>
                    <a:lnTo>
                      <a:pt x="13" y="58"/>
                    </a:lnTo>
                    <a:lnTo>
                      <a:pt x="18" y="51"/>
                    </a:lnTo>
                    <a:lnTo>
                      <a:pt x="24" y="43"/>
                    </a:lnTo>
                    <a:lnTo>
                      <a:pt x="30" y="35"/>
                    </a:lnTo>
                    <a:lnTo>
                      <a:pt x="45" y="22"/>
                    </a:lnTo>
                    <a:lnTo>
                      <a:pt x="50" y="15"/>
                    </a:lnTo>
                    <a:lnTo>
                      <a:pt x="56" y="7"/>
                    </a:lnTo>
                    <a:lnTo>
                      <a:pt x="56" y="7"/>
                    </a:lnTo>
                    <a:lnTo>
                      <a:pt x="56" y="5"/>
                    </a:lnTo>
                    <a:lnTo>
                      <a:pt x="56" y="3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7" y="0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6" name="Freeform 178"/>
              <p:cNvSpPr/>
              <p:nvPr/>
            </p:nvSpPr>
            <p:spPr bwMode="auto">
              <a:xfrm>
                <a:off x="3644901" y="4356100"/>
                <a:ext cx="17463" cy="26988"/>
              </a:xfrm>
              <a:custGeom>
                <a:avLst/>
                <a:gdLst/>
                <a:ahLst/>
                <a:cxnLst>
                  <a:cxn ang="0">
                    <a:pos x="35" y="1"/>
                  </a:cxn>
                  <a:cxn ang="0">
                    <a:pos x="35" y="1"/>
                  </a:cxn>
                  <a:cxn ang="0">
                    <a:pos x="23" y="14"/>
                  </a:cxn>
                  <a:cxn ang="0">
                    <a:pos x="13" y="29"/>
                  </a:cxn>
                  <a:cxn ang="0">
                    <a:pos x="5" y="44"/>
                  </a:cxn>
                  <a:cxn ang="0">
                    <a:pos x="2" y="52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4"/>
                  </a:cxn>
                  <a:cxn ang="0">
                    <a:pos x="15" y="48"/>
                  </a:cxn>
                  <a:cxn ang="0">
                    <a:pos x="23" y="34"/>
                  </a:cxn>
                  <a:cxn ang="0">
                    <a:pos x="32" y="21"/>
                  </a:cxn>
                  <a:cxn ang="0">
                    <a:pos x="43" y="9"/>
                  </a:cxn>
                  <a:cxn ang="0">
                    <a:pos x="43" y="9"/>
                  </a:cxn>
                  <a:cxn ang="0">
                    <a:pos x="44" y="6"/>
                  </a:cxn>
                  <a:cxn ang="0">
                    <a:pos x="44" y="5"/>
                  </a:cxn>
                  <a:cxn ang="0">
                    <a:pos x="43" y="1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5" y="1"/>
                  </a:cxn>
                  <a:cxn ang="0">
                    <a:pos x="35" y="1"/>
                  </a:cxn>
                </a:cxnLst>
                <a:rect l="0" t="0" r="r" b="b"/>
                <a:pathLst>
                  <a:path w="44" h="68">
                    <a:moveTo>
                      <a:pt x="35" y="1"/>
                    </a:moveTo>
                    <a:lnTo>
                      <a:pt x="35" y="1"/>
                    </a:lnTo>
                    <a:lnTo>
                      <a:pt x="23" y="14"/>
                    </a:lnTo>
                    <a:lnTo>
                      <a:pt x="13" y="29"/>
                    </a:lnTo>
                    <a:lnTo>
                      <a:pt x="5" y="44"/>
                    </a:lnTo>
                    <a:lnTo>
                      <a:pt x="2" y="52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5" y="48"/>
                    </a:lnTo>
                    <a:lnTo>
                      <a:pt x="23" y="34"/>
                    </a:lnTo>
                    <a:lnTo>
                      <a:pt x="32" y="21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4" y="6"/>
                    </a:lnTo>
                    <a:lnTo>
                      <a:pt x="44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5" y="1"/>
                    </a:lnTo>
                    <a:lnTo>
                      <a:pt x="3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7" name="Freeform 179"/>
              <p:cNvSpPr/>
              <p:nvPr/>
            </p:nvSpPr>
            <p:spPr bwMode="auto">
              <a:xfrm>
                <a:off x="3659188" y="4360863"/>
                <a:ext cx="20638" cy="26988"/>
              </a:xfrm>
              <a:custGeom>
                <a:avLst/>
                <a:gdLst/>
                <a:ahLst/>
                <a:cxnLst>
                  <a:cxn ang="0">
                    <a:pos x="38" y="3"/>
                  </a:cxn>
                  <a:cxn ang="0">
                    <a:pos x="38" y="3"/>
                  </a:cxn>
                  <a:cxn ang="0">
                    <a:pos x="35" y="11"/>
                  </a:cxn>
                  <a:cxn ang="0">
                    <a:pos x="30" y="17"/>
                  </a:cxn>
                  <a:cxn ang="0">
                    <a:pos x="21" y="30"/>
                  </a:cxn>
                  <a:cxn ang="0">
                    <a:pos x="10" y="43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59"/>
                  </a:cxn>
                  <a:cxn ang="0">
                    <a:pos x="0" y="62"/>
                  </a:cxn>
                  <a:cxn ang="0">
                    <a:pos x="2" y="64"/>
                  </a:cxn>
                  <a:cxn ang="0">
                    <a:pos x="6" y="66"/>
                  </a:cxn>
                  <a:cxn ang="0">
                    <a:pos x="9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9" y="49"/>
                  </a:cxn>
                  <a:cxn ang="0">
                    <a:pos x="30" y="37"/>
                  </a:cxn>
                  <a:cxn ang="0">
                    <a:pos x="40" y="24"/>
                  </a:cxn>
                  <a:cxn ang="0">
                    <a:pos x="44" y="16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8" y="7"/>
                  </a:cxn>
                  <a:cxn ang="0">
                    <a:pos x="48" y="4"/>
                  </a:cxn>
                  <a:cxn ang="0">
                    <a:pos x="45" y="1"/>
                  </a:cxn>
                  <a:cxn ang="0">
                    <a:pos x="43" y="0"/>
                  </a:cxn>
                  <a:cxn ang="0">
                    <a:pos x="42" y="0"/>
                  </a:cxn>
                  <a:cxn ang="0">
                    <a:pos x="39" y="1"/>
                  </a:cxn>
                  <a:cxn ang="0">
                    <a:pos x="38" y="3"/>
                  </a:cxn>
                  <a:cxn ang="0">
                    <a:pos x="38" y="3"/>
                  </a:cxn>
                </a:cxnLst>
                <a:rect l="0" t="0" r="r" b="b"/>
                <a:pathLst>
                  <a:path w="48" h="66">
                    <a:moveTo>
                      <a:pt x="38" y="3"/>
                    </a:moveTo>
                    <a:lnTo>
                      <a:pt x="38" y="3"/>
                    </a:lnTo>
                    <a:lnTo>
                      <a:pt x="35" y="11"/>
                    </a:lnTo>
                    <a:lnTo>
                      <a:pt x="30" y="17"/>
                    </a:lnTo>
                    <a:lnTo>
                      <a:pt x="21" y="30"/>
                    </a:lnTo>
                    <a:lnTo>
                      <a:pt x="10" y="43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2" y="64"/>
                    </a:lnTo>
                    <a:lnTo>
                      <a:pt x="6" y="66"/>
                    </a:lnTo>
                    <a:lnTo>
                      <a:pt x="9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9" y="49"/>
                    </a:lnTo>
                    <a:lnTo>
                      <a:pt x="30" y="37"/>
                    </a:lnTo>
                    <a:lnTo>
                      <a:pt x="40" y="24"/>
                    </a:lnTo>
                    <a:lnTo>
                      <a:pt x="44" y="16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48" y="4"/>
                    </a:lnTo>
                    <a:lnTo>
                      <a:pt x="45" y="1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39" y="1"/>
                    </a:lnTo>
                    <a:lnTo>
                      <a:pt x="38" y="3"/>
                    </a:lnTo>
                    <a:lnTo>
                      <a:pt x="3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8" name="Freeform 180"/>
              <p:cNvSpPr/>
              <p:nvPr/>
            </p:nvSpPr>
            <p:spPr bwMode="auto">
              <a:xfrm>
                <a:off x="3362326" y="4160838"/>
                <a:ext cx="14288" cy="34925"/>
              </a:xfrm>
              <a:custGeom>
                <a:avLst/>
                <a:gdLst/>
                <a:ahLst/>
                <a:cxnLst>
                  <a:cxn ang="0">
                    <a:pos x="23" y="7"/>
                  </a:cxn>
                  <a:cxn ang="0">
                    <a:pos x="23" y="7"/>
                  </a:cxn>
                  <a:cxn ang="0">
                    <a:pos x="22" y="16"/>
                  </a:cxn>
                  <a:cxn ang="0">
                    <a:pos x="19" y="25"/>
                  </a:cxn>
                  <a:cxn ang="0">
                    <a:pos x="12" y="43"/>
                  </a:cxn>
                  <a:cxn ang="0">
                    <a:pos x="12" y="43"/>
                  </a:cxn>
                  <a:cxn ang="0">
                    <a:pos x="6" y="62"/>
                  </a:cxn>
                  <a:cxn ang="0">
                    <a:pos x="1" y="81"/>
                  </a:cxn>
                  <a:cxn ang="0">
                    <a:pos x="1" y="81"/>
                  </a:cxn>
                  <a:cxn ang="0">
                    <a:pos x="0" y="84"/>
                  </a:cxn>
                  <a:cxn ang="0">
                    <a:pos x="1" y="85"/>
                  </a:cxn>
                  <a:cxn ang="0">
                    <a:pos x="5" y="88"/>
                  </a:cxn>
                  <a:cxn ang="0">
                    <a:pos x="9" y="88"/>
                  </a:cxn>
                  <a:cxn ang="0">
                    <a:pos x="10" y="86"/>
                  </a:cxn>
                  <a:cxn ang="0">
                    <a:pos x="12" y="84"/>
                  </a:cxn>
                  <a:cxn ang="0">
                    <a:pos x="12" y="84"/>
                  </a:cxn>
                  <a:cxn ang="0">
                    <a:pos x="18" y="63"/>
                  </a:cxn>
                  <a:cxn ang="0">
                    <a:pos x="25" y="42"/>
                  </a:cxn>
                  <a:cxn ang="0">
                    <a:pos x="25" y="42"/>
                  </a:cxn>
                  <a:cxn ang="0">
                    <a:pos x="31" y="25"/>
                  </a:cxn>
                  <a:cxn ang="0">
                    <a:pos x="34" y="16"/>
                  </a:cxn>
                  <a:cxn ang="0">
                    <a:pos x="35" y="7"/>
                  </a:cxn>
                  <a:cxn ang="0">
                    <a:pos x="35" y="7"/>
                  </a:cxn>
                  <a:cxn ang="0">
                    <a:pos x="34" y="4"/>
                  </a:cxn>
                  <a:cxn ang="0">
                    <a:pos x="33" y="1"/>
                  </a:cxn>
                  <a:cxn ang="0">
                    <a:pos x="30" y="0"/>
                  </a:cxn>
                  <a:cxn ang="0">
                    <a:pos x="25" y="1"/>
                  </a:cxn>
                  <a:cxn ang="0">
                    <a:pos x="23" y="4"/>
                  </a:cxn>
                  <a:cxn ang="0">
                    <a:pos x="23" y="7"/>
                  </a:cxn>
                  <a:cxn ang="0">
                    <a:pos x="23" y="7"/>
                  </a:cxn>
                </a:cxnLst>
                <a:rect l="0" t="0" r="r" b="b"/>
                <a:pathLst>
                  <a:path w="35" h="88">
                    <a:moveTo>
                      <a:pt x="23" y="7"/>
                    </a:moveTo>
                    <a:lnTo>
                      <a:pt x="23" y="7"/>
                    </a:lnTo>
                    <a:lnTo>
                      <a:pt x="22" y="16"/>
                    </a:lnTo>
                    <a:lnTo>
                      <a:pt x="19" y="25"/>
                    </a:lnTo>
                    <a:lnTo>
                      <a:pt x="12" y="43"/>
                    </a:lnTo>
                    <a:lnTo>
                      <a:pt x="12" y="43"/>
                    </a:lnTo>
                    <a:lnTo>
                      <a:pt x="6" y="62"/>
                    </a:lnTo>
                    <a:lnTo>
                      <a:pt x="1" y="81"/>
                    </a:lnTo>
                    <a:lnTo>
                      <a:pt x="1" y="81"/>
                    </a:lnTo>
                    <a:lnTo>
                      <a:pt x="0" y="84"/>
                    </a:lnTo>
                    <a:lnTo>
                      <a:pt x="1" y="85"/>
                    </a:lnTo>
                    <a:lnTo>
                      <a:pt x="5" y="88"/>
                    </a:lnTo>
                    <a:lnTo>
                      <a:pt x="9" y="88"/>
                    </a:lnTo>
                    <a:lnTo>
                      <a:pt x="10" y="86"/>
                    </a:lnTo>
                    <a:lnTo>
                      <a:pt x="12" y="84"/>
                    </a:lnTo>
                    <a:lnTo>
                      <a:pt x="12" y="84"/>
                    </a:lnTo>
                    <a:lnTo>
                      <a:pt x="18" y="63"/>
                    </a:lnTo>
                    <a:lnTo>
                      <a:pt x="25" y="42"/>
                    </a:lnTo>
                    <a:lnTo>
                      <a:pt x="25" y="42"/>
                    </a:lnTo>
                    <a:lnTo>
                      <a:pt x="31" y="25"/>
                    </a:lnTo>
                    <a:lnTo>
                      <a:pt x="34" y="16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4" y="4"/>
                    </a:lnTo>
                    <a:lnTo>
                      <a:pt x="33" y="1"/>
                    </a:lnTo>
                    <a:lnTo>
                      <a:pt x="30" y="0"/>
                    </a:lnTo>
                    <a:lnTo>
                      <a:pt x="25" y="1"/>
                    </a:lnTo>
                    <a:lnTo>
                      <a:pt x="23" y="4"/>
                    </a:lnTo>
                    <a:lnTo>
                      <a:pt x="23" y="7"/>
                    </a:lnTo>
                    <a:lnTo>
                      <a:pt x="23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9" name="Freeform 181"/>
              <p:cNvSpPr/>
              <p:nvPr/>
            </p:nvSpPr>
            <p:spPr bwMode="auto">
              <a:xfrm>
                <a:off x="3398838" y="4141788"/>
                <a:ext cx="17463" cy="26988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41" y="0"/>
                  </a:cxn>
                  <a:cxn ang="0">
                    <a:pos x="36" y="2"/>
                  </a:cxn>
                  <a:cxn ang="0">
                    <a:pos x="32" y="3"/>
                  </a:cxn>
                  <a:cxn ang="0">
                    <a:pos x="24" y="8"/>
                  </a:cxn>
                  <a:cxn ang="0">
                    <a:pos x="19" y="16"/>
                  </a:cxn>
                  <a:cxn ang="0">
                    <a:pos x="13" y="25"/>
                  </a:cxn>
                  <a:cxn ang="0">
                    <a:pos x="10" y="34"/>
                  </a:cxn>
                  <a:cxn ang="0">
                    <a:pos x="6" y="4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10" y="68"/>
                  </a:cxn>
                  <a:cxn ang="0">
                    <a:pos x="11" y="67"/>
                  </a:cxn>
                  <a:cxn ang="0">
                    <a:pos x="12" y="66"/>
                  </a:cxn>
                  <a:cxn ang="0">
                    <a:pos x="12" y="66"/>
                  </a:cxn>
                  <a:cxn ang="0">
                    <a:pos x="16" y="51"/>
                  </a:cxn>
                  <a:cxn ang="0">
                    <a:pos x="21" y="37"/>
                  </a:cxn>
                  <a:cxn ang="0">
                    <a:pos x="21" y="37"/>
                  </a:cxn>
                  <a:cxn ang="0">
                    <a:pos x="24" y="29"/>
                  </a:cxn>
                  <a:cxn ang="0">
                    <a:pos x="28" y="21"/>
                  </a:cxn>
                  <a:cxn ang="0">
                    <a:pos x="33" y="15"/>
                  </a:cxn>
                  <a:cxn ang="0">
                    <a:pos x="37" y="13"/>
                  </a:cxn>
                  <a:cxn ang="0">
                    <a:pos x="41" y="12"/>
                  </a:cxn>
                  <a:cxn ang="0">
                    <a:pos x="41" y="12"/>
                  </a:cxn>
                  <a:cxn ang="0">
                    <a:pos x="44" y="12"/>
                  </a:cxn>
                  <a:cxn ang="0">
                    <a:pos x="45" y="9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5" y="2"/>
                  </a:cxn>
                  <a:cxn ang="0">
                    <a:pos x="44" y="2"/>
                  </a:cxn>
                  <a:cxn ang="0">
                    <a:pos x="41" y="0"/>
                  </a:cxn>
                  <a:cxn ang="0">
                    <a:pos x="41" y="0"/>
                  </a:cxn>
                </a:cxnLst>
                <a:rect l="0" t="0" r="r" b="b"/>
                <a:pathLst>
                  <a:path w="46" h="68">
                    <a:moveTo>
                      <a:pt x="41" y="0"/>
                    </a:moveTo>
                    <a:lnTo>
                      <a:pt x="41" y="0"/>
                    </a:lnTo>
                    <a:lnTo>
                      <a:pt x="36" y="2"/>
                    </a:lnTo>
                    <a:lnTo>
                      <a:pt x="32" y="3"/>
                    </a:lnTo>
                    <a:lnTo>
                      <a:pt x="24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10" y="34"/>
                    </a:lnTo>
                    <a:lnTo>
                      <a:pt x="6" y="4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10" y="68"/>
                    </a:lnTo>
                    <a:lnTo>
                      <a:pt x="11" y="67"/>
                    </a:lnTo>
                    <a:lnTo>
                      <a:pt x="12" y="66"/>
                    </a:lnTo>
                    <a:lnTo>
                      <a:pt x="12" y="66"/>
                    </a:lnTo>
                    <a:lnTo>
                      <a:pt x="16" y="51"/>
                    </a:lnTo>
                    <a:lnTo>
                      <a:pt x="21" y="37"/>
                    </a:lnTo>
                    <a:lnTo>
                      <a:pt x="21" y="37"/>
                    </a:lnTo>
                    <a:lnTo>
                      <a:pt x="24" y="29"/>
                    </a:lnTo>
                    <a:lnTo>
                      <a:pt x="28" y="21"/>
                    </a:lnTo>
                    <a:lnTo>
                      <a:pt x="33" y="15"/>
                    </a:lnTo>
                    <a:lnTo>
                      <a:pt x="37" y="13"/>
                    </a:lnTo>
                    <a:lnTo>
                      <a:pt x="41" y="12"/>
                    </a:lnTo>
                    <a:lnTo>
                      <a:pt x="41" y="12"/>
                    </a:lnTo>
                    <a:lnTo>
                      <a:pt x="44" y="12"/>
                    </a:lnTo>
                    <a:lnTo>
                      <a:pt x="45" y="9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5" y="2"/>
                    </a:lnTo>
                    <a:lnTo>
                      <a:pt x="44" y="2"/>
                    </a:lnTo>
                    <a:lnTo>
                      <a:pt x="41" y="0"/>
                    </a:lnTo>
                    <a:lnTo>
                      <a:pt x="4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0" name="Freeform 182"/>
              <p:cNvSpPr/>
              <p:nvPr/>
            </p:nvSpPr>
            <p:spPr bwMode="auto">
              <a:xfrm>
                <a:off x="3438526" y="4132263"/>
                <a:ext cx="15875" cy="26988"/>
              </a:xfrm>
              <a:custGeom>
                <a:avLst/>
                <a:gdLst/>
                <a:ahLst/>
                <a:cxnLst>
                  <a:cxn ang="0">
                    <a:pos x="31" y="1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0"/>
                  </a:cxn>
                  <a:cxn ang="0">
                    <a:pos x="25" y="1"/>
                  </a:cxn>
                  <a:cxn ang="0">
                    <a:pos x="23" y="3"/>
                  </a:cxn>
                  <a:cxn ang="0">
                    <a:pos x="23" y="7"/>
                  </a:cxn>
                  <a:cxn ang="0">
                    <a:pos x="23" y="9"/>
                  </a:cxn>
                  <a:cxn ang="0">
                    <a:pos x="25" y="11"/>
                  </a:cxn>
                  <a:cxn ang="0">
                    <a:pos x="25" y="11"/>
                  </a:cxn>
                  <a:cxn ang="0">
                    <a:pos x="26" y="12"/>
                  </a:cxn>
                  <a:cxn ang="0">
                    <a:pos x="25" y="15"/>
                  </a:cxn>
                  <a:cxn ang="0">
                    <a:pos x="22" y="20"/>
                  </a:cxn>
                  <a:cxn ang="0">
                    <a:pos x="15" y="30"/>
                  </a:cxn>
                  <a:cxn ang="0">
                    <a:pos x="15" y="30"/>
                  </a:cxn>
                  <a:cxn ang="0">
                    <a:pos x="8" y="4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0" y="66"/>
                  </a:cxn>
                  <a:cxn ang="0">
                    <a:pos x="1" y="67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4"/>
                  </a:cxn>
                  <a:cxn ang="0">
                    <a:pos x="15" y="55"/>
                  </a:cxn>
                  <a:cxn ang="0">
                    <a:pos x="19" y="46"/>
                  </a:cxn>
                  <a:cxn ang="0">
                    <a:pos x="31" y="28"/>
                  </a:cxn>
                  <a:cxn ang="0">
                    <a:pos x="31" y="28"/>
                  </a:cxn>
                  <a:cxn ang="0">
                    <a:pos x="34" y="21"/>
                  </a:cxn>
                  <a:cxn ang="0">
                    <a:pos x="36" y="13"/>
                  </a:cxn>
                  <a:cxn ang="0">
                    <a:pos x="36" y="11"/>
                  </a:cxn>
                  <a:cxn ang="0">
                    <a:pos x="35" y="7"/>
                  </a:cxn>
                  <a:cxn ang="0">
                    <a:pos x="34" y="4"/>
                  </a:cxn>
                  <a:cxn ang="0">
                    <a:pos x="31" y="1"/>
                  </a:cxn>
                  <a:cxn ang="0">
                    <a:pos x="31" y="1"/>
                  </a:cxn>
                </a:cxnLst>
                <a:rect l="0" t="0" r="r" b="b"/>
                <a:pathLst>
                  <a:path w="36" h="68">
                    <a:moveTo>
                      <a:pt x="31" y="1"/>
                    </a:move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1"/>
                    </a:lnTo>
                    <a:lnTo>
                      <a:pt x="23" y="3"/>
                    </a:lnTo>
                    <a:lnTo>
                      <a:pt x="23" y="7"/>
                    </a:lnTo>
                    <a:lnTo>
                      <a:pt x="23" y="9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6" y="12"/>
                    </a:lnTo>
                    <a:lnTo>
                      <a:pt x="25" y="15"/>
                    </a:lnTo>
                    <a:lnTo>
                      <a:pt x="22" y="20"/>
                    </a:lnTo>
                    <a:lnTo>
                      <a:pt x="15" y="30"/>
                    </a:lnTo>
                    <a:lnTo>
                      <a:pt x="15" y="30"/>
                    </a:lnTo>
                    <a:lnTo>
                      <a:pt x="8" y="4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1" y="67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5" y="55"/>
                    </a:lnTo>
                    <a:lnTo>
                      <a:pt x="19" y="46"/>
                    </a:lnTo>
                    <a:lnTo>
                      <a:pt x="31" y="28"/>
                    </a:lnTo>
                    <a:lnTo>
                      <a:pt x="31" y="28"/>
                    </a:lnTo>
                    <a:lnTo>
                      <a:pt x="34" y="21"/>
                    </a:lnTo>
                    <a:lnTo>
                      <a:pt x="36" y="13"/>
                    </a:lnTo>
                    <a:lnTo>
                      <a:pt x="36" y="11"/>
                    </a:lnTo>
                    <a:lnTo>
                      <a:pt x="35" y="7"/>
                    </a:lnTo>
                    <a:lnTo>
                      <a:pt x="34" y="4"/>
                    </a:lnTo>
                    <a:lnTo>
                      <a:pt x="31" y="1"/>
                    </a:lnTo>
                    <a:lnTo>
                      <a:pt x="3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1" name="Freeform 183"/>
              <p:cNvSpPr/>
              <p:nvPr/>
            </p:nvSpPr>
            <p:spPr bwMode="auto">
              <a:xfrm>
                <a:off x="3470276" y="4130675"/>
                <a:ext cx="17463" cy="25400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30" y="2"/>
                  </a:cxn>
                  <a:cxn ang="0">
                    <a:pos x="23" y="17"/>
                  </a:cxn>
                  <a:cxn ang="0">
                    <a:pos x="17" y="30"/>
                  </a:cxn>
                  <a:cxn ang="0">
                    <a:pos x="1" y="54"/>
                  </a:cxn>
                  <a:cxn ang="0">
                    <a:pos x="1" y="54"/>
                  </a:cxn>
                  <a:cxn ang="0">
                    <a:pos x="0" y="57"/>
                  </a:cxn>
                  <a:cxn ang="0">
                    <a:pos x="0" y="58"/>
                  </a:cxn>
                  <a:cxn ang="0">
                    <a:pos x="2" y="62"/>
                  </a:cxn>
                  <a:cxn ang="0">
                    <a:pos x="6" y="62"/>
                  </a:cxn>
                  <a:cxn ang="0">
                    <a:pos x="9" y="62"/>
                  </a:cxn>
                  <a:cxn ang="0">
                    <a:pos x="10" y="60"/>
                  </a:cxn>
                  <a:cxn ang="0">
                    <a:pos x="10" y="60"/>
                  </a:cxn>
                  <a:cxn ang="0">
                    <a:pos x="27" y="34"/>
                  </a:cxn>
                  <a:cxn ang="0">
                    <a:pos x="35" y="19"/>
                  </a:cxn>
                  <a:cxn ang="0">
                    <a:pos x="41" y="6"/>
                  </a:cxn>
                  <a:cxn ang="0">
                    <a:pos x="41" y="6"/>
                  </a:cxn>
                  <a:cxn ang="0">
                    <a:pos x="41" y="3"/>
                  </a:cxn>
                  <a:cxn ang="0">
                    <a:pos x="41" y="1"/>
                  </a:cxn>
                  <a:cxn ang="0">
                    <a:pos x="40" y="0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1" y="1"/>
                  </a:cxn>
                  <a:cxn ang="0">
                    <a:pos x="30" y="2"/>
                  </a:cxn>
                  <a:cxn ang="0">
                    <a:pos x="30" y="2"/>
                  </a:cxn>
                </a:cxnLst>
                <a:rect l="0" t="0" r="r" b="b"/>
                <a:pathLst>
                  <a:path w="41" h="62">
                    <a:moveTo>
                      <a:pt x="30" y="2"/>
                    </a:moveTo>
                    <a:lnTo>
                      <a:pt x="30" y="2"/>
                    </a:lnTo>
                    <a:lnTo>
                      <a:pt x="23" y="17"/>
                    </a:lnTo>
                    <a:lnTo>
                      <a:pt x="17" y="30"/>
                    </a:lnTo>
                    <a:lnTo>
                      <a:pt x="1" y="54"/>
                    </a:lnTo>
                    <a:lnTo>
                      <a:pt x="1" y="54"/>
                    </a:lnTo>
                    <a:lnTo>
                      <a:pt x="0" y="57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2"/>
                    </a:lnTo>
                    <a:lnTo>
                      <a:pt x="9" y="62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27" y="34"/>
                    </a:lnTo>
                    <a:lnTo>
                      <a:pt x="35" y="19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41" y="3"/>
                    </a:lnTo>
                    <a:lnTo>
                      <a:pt x="41" y="1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1" y="1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2" name="Freeform 184"/>
              <p:cNvSpPr/>
              <p:nvPr/>
            </p:nvSpPr>
            <p:spPr bwMode="auto">
              <a:xfrm>
                <a:off x="3503613" y="4132263"/>
                <a:ext cx="14288" cy="20638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3" y="11"/>
                  </a:cxn>
                  <a:cxn ang="0">
                    <a:pos x="20" y="16"/>
                  </a:cxn>
                  <a:cxn ang="0">
                    <a:pos x="15" y="26"/>
                  </a:cxn>
                  <a:cxn ang="0">
                    <a:pos x="2" y="45"/>
                  </a:cxn>
                  <a:cxn ang="0">
                    <a:pos x="2" y="45"/>
                  </a:cxn>
                  <a:cxn ang="0">
                    <a:pos x="0" y="47"/>
                  </a:cxn>
                  <a:cxn ang="0">
                    <a:pos x="0" y="49"/>
                  </a:cxn>
                  <a:cxn ang="0">
                    <a:pos x="2" y="51"/>
                  </a:cxn>
                  <a:cxn ang="0">
                    <a:pos x="3" y="52"/>
                  </a:cxn>
                  <a:cxn ang="0">
                    <a:pos x="7" y="52"/>
                  </a:cxn>
                  <a:cxn ang="0">
                    <a:pos x="9" y="52"/>
                  </a:cxn>
                  <a:cxn ang="0">
                    <a:pos x="11" y="51"/>
                  </a:cxn>
                  <a:cxn ang="0">
                    <a:pos x="11" y="51"/>
                  </a:cxn>
                  <a:cxn ang="0">
                    <a:pos x="25" y="29"/>
                  </a:cxn>
                  <a:cxn ang="0">
                    <a:pos x="32" y="18"/>
                  </a:cxn>
                  <a:cxn ang="0">
                    <a:pos x="33" y="12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4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4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52">
                    <a:moveTo>
                      <a:pt x="23" y="5"/>
                    </a:moveTo>
                    <a:lnTo>
                      <a:pt x="23" y="5"/>
                    </a:lnTo>
                    <a:lnTo>
                      <a:pt x="23" y="11"/>
                    </a:lnTo>
                    <a:lnTo>
                      <a:pt x="20" y="16"/>
                    </a:lnTo>
                    <a:lnTo>
                      <a:pt x="15" y="26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2" y="51"/>
                    </a:lnTo>
                    <a:lnTo>
                      <a:pt x="3" y="52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11" y="51"/>
                    </a:lnTo>
                    <a:lnTo>
                      <a:pt x="11" y="51"/>
                    </a:lnTo>
                    <a:lnTo>
                      <a:pt x="25" y="29"/>
                    </a:lnTo>
                    <a:lnTo>
                      <a:pt x="32" y="18"/>
                    </a:lnTo>
                    <a:lnTo>
                      <a:pt x="33" y="12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4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4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3" name="Freeform 185"/>
              <p:cNvSpPr/>
              <p:nvPr/>
            </p:nvSpPr>
            <p:spPr bwMode="auto">
              <a:xfrm>
                <a:off x="3536951" y="4135438"/>
                <a:ext cx="14288" cy="2063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2" y="10"/>
                  </a:cxn>
                  <a:cxn ang="0">
                    <a:pos x="20" y="16"/>
                  </a:cxn>
                  <a:cxn ang="0">
                    <a:pos x="14" y="26"/>
                  </a:cxn>
                  <a:cxn ang="0">
                    <a:pos x="7" y="35"/>
                  </a:cxn>
                  <a:cxn ang="0">
                    <a:pos x="1" y="44"/>
                  </a:cxn>
                  <a:cxn ang="0">
                    <a:pos x="1" y="44"/>
                  </a:cxn>
                  <a:cxn ang="0">
                    <a:pos x="0" y="47"/>
                  </a:cxn>
                  <a:cxn ang="0">
                    <a:pos x="0" y="48"/>
                  </a:cxn>
                  <a:cxn ang="0">
                    <a:pos x="3" y="52"/>
                  </a:cxn>
                  <a:cxn ang="0">
                    <a:pos x="7" y="52"/>
                  </a:cxn>
                  <a:cxn ang="0">
                    <a:pos x="9" y="52"/>
                  </a:cxn>
                  <a:cxn ang="0">
                    <a:pos x="10" y="50"/>
                  </a:cxn>
                  <a:cxn ang="0">
                    <a:pos x="10" y="50"/>
                  </a:cxn>
                  <a:cxn ang="0">
                    <a:pos x="17" y="39"/>
                  </a:cxn>
                  <a:cxn ang="0">
                    <a:pos x="25" y="29"/>
                  </a:cxn>
                  <a:cxn ang="0">
                    <a:pos x="31" y="18"/>
                  </a:cxn>
                  <a:cxn ang="0">
                    <a:pos x="33" y="12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52">
                    <a:moveTo>
                      <a:pt x="22" y="5"/>
                    </a:moveTo>
                    <a:lnTo>
                      <a:pt x="22" y="5"/>
                    </a:lnTo>
                    <a:lnTo>
                      <a:pt x="22" y="10"/>
                    </a:lnTo>
                    <a:lnTo>
                      <a:pt x="20" y="16"/>
                    </a:lnTo>
                    <a:lnTo>
                      <a:pt x="14" y="26"/>
                    </a:lnTo>
                    <a:lnTo>
                      <a:pt x="7" y="35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0" y="47"/>
                    </a:lnTo>
                    <a:lnTo>
                      <a:pt x="0" y="48"/>
                    </a:lnTo>
                    <a:lnTo>
                      <a:pt x="3" y="52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7" y="39"/>
                    </a:lnTo>
                    <a:lnTo>
                      <a:pt x="25" y="29"/>
                    </a:lnTo>
                    <a:lnTo>
                      <a:pt x="31" y="18"/>
                    </a:lnTo>
                    <a:lnTo>
                      <a:pt x="33" y="12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4" name="Freeform 186"/>
              <p:cNvSpPr/>
              <p:nvPr/>
            </p:nvSpPr>
            <p:spPr bwMode="auto">
              <a:xfrm>
                <a:off x="3557588" y="4143375"/>
                <a:ext cx="11113" cy="22225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5" y="13"/>
                  </a:cxn>
                  <a:cxn ang="0">
                    <a:pos x="14" y="25"/>
                  </a:cxn>
                  <a:cxn ang="0">
                    <a:pos x="14" y="25"/>
                  </a:cxn>
                  <a:cxn ang="0">
                    <a:pos x="11" y="30"/>
                  </a:cxn>
                  <a:cxn ang="0">
                    <a:pos x="9" y="36"/>
                  </a:cxn>
                  <a:cxn ang="0">
                    <a:pos x="1" y="45"/>
                  </a:cxn>
                  <a:cxn ang="0">
                    <a:pos x="1" y="45"/>
                  </a:cxn>
                  <a:cxn ang="0">
                    <a:pos x="0" y="46"/>
                  </a:cxn>
                  <a:cxn ang="0">
                    <a:pos x="0" y="49"/>
                  </a:cxn>
                  <a:cxn ang="0">
                    <a:pos x="1" y="53"/>
                  </a:cxn>
                  <a:cxn ang="0">
                    <a:pos x="5" y="54"/>
                  </a:cxn>
                  <a:cxn ang="0">
                    <a:pos x="8" y="54"/>
                  </a:cxn>
                  <a:cxn ang="0">
                    <a:pos x="9" y="53"/>
                  </a:cxn>
                  <a:cxn ang="0">
                    <a:pos x="9" y="53"/>
                  </a:cxn>
                  <a:cxn ang="0">
                    <a:pos x="17" y="43"/>
                  </a:cxn>
                  <a:cxn ang="0">
                    <a:pos x="22" y="34"/>
                  </a:cxn>
                  <a:cxn ang="0">
                    <a:pos x="22" y="34"/>
                  </a:cxn>
                  <a:cxn ang="0">
                    <a:pos x="25" y="28"/>
                  </a:cxn>
                  <a:cxn ang="0">
                    <a:pos x="26" y="21"/>
                  </a:cxn>
                  <a:cxn ang="0">
                    <a:pos x="27" y="15"/>
                  </a:cxn>
                  <a:cxn ang="0">
                    <a:pos x="28" y="9"/>
                  </a:cxn>
                  <a:cxn ang="0">
                    <a:pos x="28" y="9"/>
                  </a:cxn>
                  <a:cxn ang="0">
                    <a:pos x="30" y="7"/>
                  </a:cxn>
                  <a:cxn ang="0">
                    <a:pos x="30" y="4"/>
                  </a:cxn>
                  <a:cxn ang="0">
                    <a:pos x="26" y="2"/>
                  </a:cxn>
                  <a:cxn ang="0">
                    <a:pos x="25" y="0"/>
                  </a:cxn>
                  <a:cxn ang="0">
                    <a:pos x="22" y="0"/>
                  </a:cxn>
                  <a:cxn ang="0">
                    <a:pos x="21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30" h="54">
                    <a:moveTo>
                      <a:pt x="19" y="3"/>
                    </a:moveTo>
                    <a:lnTo>
                      <a:pt x="19" y="3"/>
                    </a:lnTo>
                    <a:lnTo>
                      <a:pt x="15" y="13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11" y="30"/>
                    </a:lnTo>
                    <a:lnTo>
                      <a:pt x="9" y="36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0" y="46"/>
                    </a:lnTo>
                    <a:lnTo>
                      <a:pt x="0" y="49"/>
                    </a:lnTo>
                    <a:lnTo>
                      <a:pt x="1" y="53"/>
                    </a:lnTo>
                    <a:lnTo>
                      <a:pt x="5" y="54"/>
                    </a:lnTo>
                    <a:lnTo>
                      <a:pt x="8" y="54"/>
                    </a:lnTo>
                    <a:lnTo>
                      <a:pt x="9" y="53"/>
                    </a:lnTo>
                    <a:lnTo>
                      <a:pt x="9" y="53"/>
                    </a:lnTo>
                    <a:lnTo>
                      <a:pt x="17" y="43"/>
                    </a:lnTo>
                    <a:lnTo>
                      <a:pt x="22" y="34"/>
                    </a:lnTo>
                    <a:lnTo>
                      <a:pt x="22" y="34"/>
                    </a:lnTo>
                    <a:lnTo>
                      <a:pt x="25" y="28"/>
                    </a:lnTo>
                    <a:lnTo>
                      <a:pt x="26" y="21"/>
                    </a:lnTo>
                    <a:lnTo>
                      <a:pt x="27" y="15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30" y="7"/>
                    </a:lnTo>
                    <a:lnTo>
                      <a:pt x="30" y="4"/>
                    </a:lnTo>
                    <a:lnTo>
                      <a:pt x="26" y="2"/>
                    </a:lnTo>
                    <a:lnTo>
                      <a:pt x="25" y="0"/>
                    </a:lnTo>
                    <a:lnTo>
                      <a:pt x="22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5" name="Freeform 187"/>
              <p:cNvSpPr/>
              <p:nvPr/>
            </p:nvSpPr>
            <p:spPr bwMode="auto">
              <a:xfrm>
                <a:off x="3586163" y="4157663"/>
                <a:ext cx="14288" cy="20638"/>
              </a:xfrm>
              <a:custGeom>
                <a:avLst/>
                <a:gdLst/>
                <a:ahLst/>
                <a:cxnLst>
                  <a:cxn ang="0">
                    <a:pos x="28" y="3"/>
                  </a:cxn>
                  <a:cxn ang="0">
                    <a:pos x="28" y="3"/>
                  </a:cxn>
                  <a:cxn ang="0">
                    <a:pos x="21" y="12"/>
                  </a:cxn>
                  <a:cxn ang="0">
                    <a:pos x="14" y="24"/>
                  </a:cxn>
                  <a:cxn ang="0">
                    <a:pos x="7" y="34"/>
                  </a:cxn>
                  <a:cxn ang="0">
                    <a:pos x="1" y="46"/>
                  </a:cxn>
                  <a:cxn ang="0">
                    <a:pos x="1" y="46"/>
                  </a:cxn>
                  <a:cxn ang="0">
                    <a:pos x="0" y="47"/>
                  </a:cxn>
                  <a:cxn ang="0">
                    <a:pos x="0" y="50"/>
                  </a:cxn>
                  <a:cxn ang="0">
                    <a:pos x="1" y="51"/>
                  </a:cxn>
                  <a:cxn ang="0">
                    <a:pos x="2" y="53"/>
                  </a:cxn>
                  <a:cxn ang="0">
                    <a:pos x="6" y="54"/>
                  </a:cxn>
                  <a:cxn ang="0">
                    <a:pos x="9" y="53"/>
                  </a:cxn>
                  <a:cxn ang="0">
                    <a:pos x="10" y="51"/>
                  </a:cxn>
                  <a:cxn ang="0">
                    <a:pos x="10" y="51"/>
                  </a:cxn>
                  <a:cxn ang="0">
                    <a:pos x="17" y="41"/>
                  </a:cxn>
                  <a:cxn ang="0">
                    <a:pos x="23" y="30"/>
                  </a:cxn>
                  <a:cxn ang="0">
                    <a:pos x="28" y="20"/>
                  </a:cxn>
                  <a:cxn ang="0">
                    <a:pos x="36" y="11"/>
                  </a:cxn>
                  <a:cxn ang="0">
                    <a:pos x="36" y="11"/>
                  </a:cxn>
                  <a:cxn ang="0">
                    <a:pos x="38" y="8"/>
                  </a:cxn>
                  <a:cxn ang="0">
                    <a:pos x="38" y="7"/>
                  </a:cxn>
                  <a:cxn ang="0">
                    <a:pos x="36" y="3"/>
                  </a:cxn>
                  <a:cxn ang="0">
                    <a:pos x="32" y="0"/>
                  </a:cxn>
                  <a:cxn ang="0">
                    <a:pos x="30" y="2"/>
                  </a:cxn>
                  <a:cxn ang="0">
                    <a:pos x="28" y="3"/>
                  </a:cxn>
                  <a:cxn ang="0">
                    <a:pos x="28" y="3"/>
                  </a:cxn>
                </a:cxnLst>
                <a:rect l="0" t="0" r="r" b="b"/>
                <a:pathLst>
                  <a:path w="38" h="54">
                    <a:moveTo>
                      <a:pt x="28" y="3"/>
                    </a:moveTo>
                    <a:lnTo>
                      <a:pt x="28" y="3"/>
                    </a:lnTo>
                    <a:lnTo>
                      <a:pt x="21" y="12"/>
                    </a:lnTo>
                    <a:lnTo>
                      <a:pt x="14" y="24"/>
                    </a:lnTo>
                    <a:lnTo>
                      <a:pt x="7" y="34"/>
                    </a:lnTo>
                    <a:lnTo>
                      <a:pt x="1" y="46"/>
                    </a:lnTo>
                    <a:lnTo>
                      <a:pt x="1" y="46"/>
                    </a:lnTo>
                    <a:lnTo>
                      <a:pt x="0" y="47"/>
                    </a:lnTo>
                    <a:lnTo>
                      <a:pt x="0" y="50"/>
                    </a:lnTo>
                    <a:lnTo>
                      <a:pt x="1" y="51"/>
                    </a:lnTo>
                    <a:lnTo>
                      <a:pt x="2" y="53"/>
                    </a:lnTo>
                    <a:lnTo>
                      <a:pt x="6" y="54"/>
                    </a:lnTo>
                    <a:lnTo>
                      <a:pt x="9" y="53"/>
                    </a:lnTo>
                    <a:lnTo>
                      <a:pt x="10" y="51"/>
                    </a:lnTo>
                    <a:lnTo>
                      <a:pt x="10" y="51"/>
                    </a:lnTo>
                    <a:lnTo>
                      <a:pt x="17" y="41"/>
                    </a:lnTo>
                    <a:lnTo>
                      <a:pt x="23" y="30"/>
                    </a:lnTo>
                    <a:lnTo>
                      <a:pt x="28" y="20"/>
                    </a:lnTo>
                    <a:lnTo>
                      <a:pt x="36" y="11"/>
                    </a:lnTo>
                    <a:lnTo>
                      <a:pt x="36" y="11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36" y="3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28" y="3"/>
                    </a:lnTo>
                    <a:lnTo>
                      <a:pt x="2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6" name="Freeform 188"/>
              <p:cNvSpPr/>
              <p:nvPr/>
            </p:nvSpPr>
            <p:spPr bwMode="auto">
              <a:xfrm>
                <a:off x="3592513" y="4179888"/>
                <a:ext cx="15875" cy="20638"/>
              </a:xfrm>
              <a:custGeom>
                <a:avLst/>
                <a:gdLst/>
                <a:ahLst/>
                <a:cxnLst>
                  <a:cxn ang="0">
                    <a:pos x="30" y="4"/>
                  </a:cxn>
                  <a:cxn ang="0">
                    <a:pos x="30" y="4"/>
                  </a:cxn>
                  <a:cxn ang="0">
                    <a:pos x="29" y="6"/>
                  </a:cxn>
                  <a:cxn ang="0">
                    <a:pos x="28" y="8"/>
                  </a:cxn>
                  <a:cxn ang="0">
                    <a:pos x="24" y="10"/>
                  </a:cxn>
                  <a:cxn ang="0">
                    <a:pos x="24" y="10"/>
                  </a:cxn>
                  <a:cxn ang="0">
                    <a:pos x="17" y="18"/>
                  </a:cxn>
                  <a:cxn ang="0">
                    <a:pos x="17" y="18"/>
                  </a:cxn>
                  <a:cxn ang="0">
                    <a:pos x="9" y="29"/>
                  </a:cxn>
                  <a:cxn ang="0">
                    <a:pos x="6" y="35"/>
                  </a:cxn>
                  <a:cxn ang="0">
                    <a:pos x="2" y="39"/>
                  </a:cxn>
                  <a:cxn ang="0">
                    <a:pos x="2" y="39"/>
                  </a:cxn>
                  <a:cxn ang="0">
                    <a:pos x="0" y="42"/>
                  </a:cxn>
                  <a:cxn ang="0">
                    <a:pos x="0" y="44"/>
                  </a:cxn>
                  <a:cxn ang="0">
                    <a:pos x="2" y="48"/>
                  </a:cxn>
                  <a:cxn ang="0">
                    <a:pos x="6" y="49"/>
                  </a:cxn>
                  <a:cxn ang="0">
                    <a:pos x="8" y="49"/>
                  </a:cxn>
                  <a:cxn ang="0">
                    <a:pos x="9" y="48"/>
                  </a:cxn>
                  <a:cxn ang="0">
                    <a:pos x="9" y="48"/>
                  </a:cxn>
                  <a:cxn ang="0">
                    <a:pos x="17" y="36"/>
                  </a:cxn>
                  <a:cxn ang="0">
                    <a:pos x="25" y="25"/>
                  </a:cxn>
                  <a:cxn ang="0">
                    <a:pos x="25" y="25"/>
                  </a:cxn>
                  <a:cxn ang="0">
                    <a:pos x="29" y="21"/>
                  </a:cxn>
                  <a:cxn ang="0">
                    <a:pos x="34" y="17"/>
                  </a:cxn>
                  <a:cxn ang="0">
                    <a:pos x="40" y="13"/>
                  </a:cxn>
                  <a:cxn ang="0">
                    <a:pos x="41" y="10"/>
                  </a:cxn>
                  <a:cxn ang="0">
                    <a:pos x="42" y="8"/>
                  </a:cxn>
                  <a:cxn ang="0">
                    <a:pos x="42" y="8"/>
                  </a:cxn>
                  <a:cxn ang="0">
                    <a:pos x="42" y="5"/>
                  </a:cxn>
                  <a:cxn ang="0">
                    <a:pos x="41" y="2"/>
                  </a:cxn>
                  <a:cxn ang="0">
                    <a:pos x="37" y="0"/>
                  </a:cxn>
                  <a:cxn ang="0">
                    <a:pos x="33" y="1"/>
                  </a:cxn>
                  <a:cxn ang="0">
                    <a:pos x="32" y="2"/>
                  </a:cxn>
                  <a:cxn ang="0">
                    <a:pos x="30" y="4"/>
                  </a:cxn>
                  <a:cxn ang="0">
                    <a:pos x="30" y="4"/>
                  </a:cxn>
                </a:cxnLst>
                <a:rect l="0" t="0" r="r" b="b"/>
                <a:pathLst>
                  <a:path w="42" h="49">
                    <a:moveTo>
                      <a:pt x="30" y="4"/>
                    </a:moveTo>
                    <a:lnTo>
                      <a:pt x="30" y="4"/>
                    </a:lnTo>
                    <a:lnTo>
                      <a:pt x="29" y="6"/>
                    </a:lnTo>
                    <a:lnTo>
                      <a:pt x="28" y="8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17" y="18"/>
                    </a:lnTo>
                    <a:lnTo>
                      <a:pt x="17" y="18"/>
                    </a:lnTo>
                    <a:lnTo>
                      <a:pt x="9" y="29"/>
                    </a:lnTo>
                    <a:lnTo>
                      <a:pt x="6" y="35"/>
                    </a:lnTo>
                    <a:lnTo>
                      <a:pt x="2" y="39"/>
                    </a:lnTo>
                    <a:lnTo>
                      <a:pt x="2" y="39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2" y="48"/>
                    </a:lnTo>
                    <a:lnTo>
                      <a:pt x="6" y="49"/>
                    </a:lnTo>
                    <a:lnTo>
                      <a:pt x="8" y="49"/>
                    </a:lnTo>
                    <a:lnTo>
                      <a:pt x="9" y="48"/>
                    </a:lnTo>
                    <a:lnTo>
                      <a:pt x="9" y="48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9" y="21"/>
                    </a:lnTo>
                    <a:lnTo>
                      <a:pt x="34" y="17"/>
                    </a:lnTo>
                    <a:lnTo>
                      <a:pt x="40" y="13"/>
                    </a:lnTo>
                    <a:lnTo>
                      <a:pt x="41" y="10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2" y="5"/>
                    </a:lnTo>
                    <a:lnTo>
                      <a:pt x="41" y="2"/>
                    </a:lnTo>
                    <a:lnTo>
                      <a:pt x="37" y="0"/>
                    </a:lnTo>
                    <a:lnTo>
                      <a:pt x="33" y="1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3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7" name="Freeform 189"/>
              <p:cNvSpPr/>
              <p:nvPr/>
            </p:nvSpPr>
            <p:spPr bwMode="auto">
              <a:xfrm>
                <a:off x="3162301" y="4627563"/>
                <a:ext cx="20638" cy="26988"/>
              </a:xfrm>
              <a:custGeom>
                <a:avLst/>
                <a:gdLst/>
                <a:ahLst/>
                <a:cxnLst>
                  <a:cxn ang="0">
                    <a:pos x="40" y="1"/>
                  </a:cxn>
                  <a:cxn ang="0">
                    <a:pos x="40" y="1"/>
                  </a:cxn>
                  <a:cxn ang="0">
                    <a:pos x="34" y="7"/>
                  </a:cxn>
                  <a:cxn ang="0">
                    <a:pos x="27" y="13"/>
                  </a:cxn>
                  <a:cxn ang="0">
                    <a:pos x="17" y="29"/>
                  </a:cxn>
                  <a:cxn ang="0">
                    <a:pos x="7" y="45"/>
                  </a:cxn>
                  <a:cxn ang="0">
                    <a:pos x="1" y="60"/>
                  </a:cxn>
                  <a:cxn ang="0">
                    <a:pos x="1" y="60"/>
                  </a:cxn>
                  <a:cxn ang="0">
                    <a:pos x="0" y="63"/>
                  </a:cxn>
                  <a:cxn ang="0">
                    <a:pos x="1" y="65"/>
                  </a:cxn>
                  <a:cxn ang="0">
                    <a:pos x="2" y="67"/>
                  </a:cxn>
                  <a:cxn ang="0">
                    <a:pos x="3" y="67"/>
                  </a:cxn>
                  <a:cxn ang="0">
                    <a:pos x="7" y="67"/>
                  </a:cxn>
                  <a:cxn ang="0">
                    <a:pos x="10" y="65"/>
                  </a:cxn>
                  <a:cxn ang="0">
                    <a:pos x="11" y="64"/>
                  </a:cxn>
                  <a:cxn ang="0">
                    <a:pos x="11" y="64"/>
                  </a:cxn>
                  <a:cxn ang="0">
                    <a:pos x="18" y="48"/>
                  </a:cxn>
                  <a:cxn ang="0">
                    <a:pos x="26" y="34"/>
                  </a:cxn>
                  <a:cxn ang="0">
                    <a:pos x="36" y="21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9" y="7"/>
                  </a:cxn>
                  <a:cxn ang="0">
                    <a:pos x="49" y="5"/>
                  </a:cxn>
                  <a:cxn ang="0">
                    <a:pos x="49" y="3"/>
                  </a:cxn>
                  <a:cxn ang="0">
                    <a:pos x="48" y="1"/>
                  </a:cxn>
                  <a:cxn ang="0">
                    <a:pos x="44" y="0"/>
                  </a:cxn>
                  <a:cxn ang="0">
                    <a:pos x="41" y="0"/>
                  </a:cxn>
                  <a:cxn ang="0">
                    <a:pos x="40" y="1"/>
                  </a:cxn>
                  <a:cxn ang="0">
                    <a:pos x="40" y="1"/>
                  </a:cxn>
                </a:cxnLst>
                <a:rect l="0" t="0" r="r" b="b"/>
                <a:pathLst>
                  <a:path w="49" h="67">
                    <a:moveTo>
                      <a:pt x="40" y="1"/>
                    </a:moveTo>
                    <a:lnTo>
                      <a:pt x="40" y="1"/>
                    </a:lnTo>
                    <a:lnTo>
                      <a:pt x="34" y="7"/>
                    </a:lnTo>
                    <a:lnTo>
                      <a:pt x="27" y="13"/>
                    </a:lnTo>
                    <a:lnTo>
                      <a:pt x="17" y="29"/>
                    </a:lnTo>
                    <a:lnTo>
                      <a:pt x="7" y="45"/>
                    </a:lnTo>
                    <a:lnTo>
                      <a:pt x="1" y="60"/>
                    </a:lnTo>
                    <a:lnTo>
                      <a:pt x="1" y="60"/>
                    </a:lnTo>
                    <a:lnTo>
                      <a:pt x="0" y="63"/>
                    </a:lnTo>
                    <a:lnTo>
                      <a:pt x="1" y="65"/>
                    </a:lnTo>
                    <a:lnTo>
                      <a:pt x="2" y="67"/>
                    </a:lnTo>
                    <a:lnTo>
                      <a:pt x="3" y="67"/>
                    </a:lnTo>
                    <a:lnTo>
                      <a:pt x="7" y="67"/>
                    </a:lnTo>
                    <a:lnTo>
                      <a:pt x="10" y="65"/>
                    </a:lnTo>
                    <a:lnTo>
                      <a:pt x="11" y="64"/>
                    </a:lnTo>
                    <a:lnTo>
                      <a:pt x="11" y="64"/>
                    </a:lnTo>
                    <a:lnTo>
                      <a:pt x="18" y="48"/>
                    </a:lnTo>
                    <a:lnTo>
                      <a:pt x="26" y="34"/>
                    </a:lnTo>
                    <a:lnTo>
                      <a:pt x="36" y="21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49" y="3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40" y="1"/>
                    </a:lnTo>
                    <a:lnTo>
                      <a:pt x="4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8" name="Freeform 190"/>
              <p:cNvSpPr/>
              <p:nvPr/>
            </p:nvSpPr>
            <p:spPr bwMode="auto">
              <a:xfrm>
                <a:off x="3159126" y="4668838"/>
                <a:ext cx="22225" cy="28575"/>
              </a:xfrm>
              <a:custGeom>
                <a:avLst/>
                <a:gdLst/>
                <a:ahLst/>
                <a:cxnLst>
                  <a:cxn ang="0">
                    <a:pos x="44" y="1"/>
                  </a:cxn>
                  <a:cxn ang="0">
                    <a:pos x="44" y="1"/>
                  </a:cxn>
                  <a:cxn ang="0">
                    <a:pos x="31" y="14"/>
                  </a:cxn>
                  <a:cxn ang="0">
                    <a:pos x="27" y="21"/>
                  </a:cxn>
                  <a:cxn ang="0">
                    <a:pos x="22" y="29"/>
                  </a:cxn>
                  <a:cxn ang="0">
                    <a:pos x="22" y="29"/>
                  </a:cxn>
                  <a:cxn ang="0">
                    <a:pos x="13" y="48"/>
                  </a:cxn>
                  <a:cxn ang="0">
                    <a:pos x="8" y="59"/>
                  </a:cxn>
                  <a:cxn ang="0">
                    <a:pos x="1" y="68"/>
                  </a:cxn>
                  <a:cxn ang="0">
                    <a:pos x="1" y="68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2" y="75"/>
                  </a:cxn>
                  <a:cxn ang="0">
                    <a:pos x="8" y="76"/>
                  </a:cxn>
                  <a:cxn ang="0">
                    <a:pos x="9" y="75"/>
                  </a:cxn>
                  <a:cxn ang="0">
                    <a:pos x="11" y="73"/>
                  </a:cxn>
                  <a:cxn ang="0">
                    <a:pos x="11" y="73"/>
                  </a:cxn>
                  <a:cxn ang="0">
                    <a:pos x="21" y="58"/>
                  </a:cxn>
                  <a:cxn ang="0">
                    <a:pos x="28" y="42"/>
                  </a:cxn>
                  <a:cxn ang="0">
                    <a:pos x="28" y="42"/>
                  </a:cxn>
                  <a:cxn ang="0">
                    <a:pos x="38" y="24"/>
                  </a:cxn>
                  <a:cxn ang="0">
                    <a:pos x="38" y="24"/>
                  </a:cxn>
                  <a:cxn ang="0">
                    <a:pos x="40" y="20"/>
                  </a:cxn>
                  <a:cxn ang="0">
                    <a:pos x="44" y="17"/>
                  </a:cxn>
                  <a:cxn ang="0">
                    <a:pos x="52" y="9"/>
                  </a:cxn>
                  <a:cxn ang="0">
                    <a:pos x="52" y="9"/>
                  </a:cxn>
                  <a:cxn ang="0">
                    <a:pos x="53" y="8"/>
                  </a:cxn>
                  <a:cxn ang="0">
                    <a:pos x="53" y="5"/>
                  </a:cxn>
                  <a:cxn ang="0">
                    <a:pos x="52" y="1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1"/>
                  </a:cxn>
                  <a:cxn ang="0">
                    <a:pos x="44" y="1"/>
                  </a:cxn>
                </a:cxnLst>
                <a:rect l="0" t="0" r="r" b="b"/>
                <a:pathLst>
                  <a:path w="53" h="76">
                    <a:moveTo>
                      <a:pt x="44" y="1"/>
                    </a:moveTo>
                    <a:lnTo>
                      <a:pt x="44" y="1"/>
                    </a:lnTo>
                    <a:lnTo>
                      <a:pt x="31" y="14"/>
                    </a:lnTo>
                    <a:lnTo>
                      <a:pt x="27" y="21"/>
                    </a:lnTo>
                    <a:lnTo>
                      <a:pt x="22" y="29"/>
                    </a:lnTo>
                    <a:lnTo>
                      <a:pt x="22" y="29"/>
                    </a:lnTo>
                    <a:lnTo>
                      <a:pt x="13" y="48"/>
                    </a:lnTo>
                    <a:lnTo>
                      <a:pt x="8" y="59"/>
                    </a:lnTo>
                    <a:lnTo>
                      <a:pt x="1" y="68"/>
                    </a:lnTo>
                    <a:lnTo>
                      <a:pt x="1" y="68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2" y="75"/>
                    </a:lnTo>
                    <a:lnTo>
                      <a:pt x="8" y="76"/>
                    </a:lnTo>
                    <a:lnTo>
                      <a:pt x="9" y="75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21" y="58"/>
                    </a:lnTo>
                    <a:lnTo>
                      <a:pt x="28" y="42"/>
                    </a:lnTo>
                    <a:lnTo>
                      <a:pt x="28" y="42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40" y="20"/>
                    </a:lnTo>
                    <a:lnTo>
                      <a:pt x="44" y="17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3" y="8"/>
                    </a:lnTo>
                    <a:lnTo>
                      <a:pt x="53" y="5"/>
                    </a:lnTo>
                    <a:lnTo>
                      <a:pt x="52" y="1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1"/>
                    </a:lnTo>
                    <a:lnTo>
                      <a:pt x="4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9" name="Freeform 191"/>
              <p:cNvSpPr/>
              <p:nvPr/>
            </p:nvSpPr>
            <p:spPr bwMode="auto">
              <a:xfrm>
                <a:off x="3162301" y="4716463"/>
                <a:ext cx="19050" cy="31750"/>
              </a:xfrm>
              <a:custGeom>
                <a:avLst/>
                <a:gdLst/>
                <a:ahLst/>
                <a:cxnLst>
                  <a:cxn ang="0">
                    <a:pos x="35" y="2"/>
                  </a:cxn>
                  <a:cxn ang="0">
                    <a:pos x="35" y="2"/>
                  </a:cxn>
                  <a:cxn ang="0">
                    <a:pos x="26" y="19"/>
                  </a:cxn>
                  <a:cxn ang="0">
                    <a:pos x="15" y="36"/>
                  </a:cxn>
                  <a:cxn ang="0">
                    <a:pos x="7" y="55"/>
                  </a:cxn>
                  <a:cxn ang="0">
                    <a:pos x="1" y="73"/>
                  </a:cxn>
                  <a:cxn ang="0">
                    <a:pos x="1" y="73"/>
                  </a:cxn>
                  <a:cxn ang="0">
                    <a:pos x="0" y="74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9" y="79"/>
                  </a:cxn>
                  <a:cxn ang="0">
                    <a:pos x="10" y="78"/>
                  </a:cxn>
                  <a:cxn ang="0">
                    <a:pos x="11" y="76"/>
                  </a:cxn>
                  <a:cxn ang="0">
                    <a:pos x="11" y="76"/>
                  </a:cxn>
                  <a:cxn ang="0">
                    <a:pos x="18" y="59"/>
                  </a:cxn>
                  <a:cxn ang="0">
                    <a:pos x="27" y="42"/>
                  </a:cxn>
                  <a:cxn ang="0">
                    <a:pos x="35" y="25"/>
                  </a:cxn>
                  <a:cxn ang="0">
                    <a:pos x="45" y="9"/>
                  </a:cxn>
                  <a:cxn ang="0">
                    <a:pos x="45" y="9"/>
                  </a:cxn>
                  <a:cxn ang="0">
                    <a:pos x="45" y="6"/>
                  </a:cxn>
                  <a:cxn ang="0">
                    <a:pos x="45" y="4"/>
                  </a:cxn>
                  <a:cxn ang="0">
                    <a:pos x="43" y="1"/>
                  </a:cxn>
                  <a:cxn ang="0">
                    <a:pos x="39" y="0"/>
                  </a:cxn>
                  <a:cxn ang="0">
                    <a:pos x="36" y="1"/>
                  </a:cxn>
                  <a:cxn ang="0">
                    <a:pos x="35" y="2"/>
                  </a:cxn>
                  <a:cxn ang="0">
                    <a:pos x="35" y="2"/>
                  </a:cxn>
                </a:cxnLst>
                <a:rect l="0" t="0" r="r" b="b"/>
                <a:pathLst>
                  <a:path w="45" h="79">
                    <a:moveTo>
                      <a:pt x="35" y="2"/>
                    </a:moveTo>
                    <a:lnTo>
                      <a:pt x="35" y="2"/>
                    </a:lnTo>
                    <a:lnTo>
                      <a:pt x="26" y="19"/>
                    </a:lnTo>
                    <a:lnTo>
                      <a:pt x="15" y="36"/>
                    </a:lnTo>
                    <a:lnTo>
                      <a:pt x="7" y="55"/>
                    </a:lnTo>
                    <a:lnTo>
                      <a:pt x="1" y="73"/>
                    </a:lnTo>
                    <a:lnTo>
                      <a:pt x="1" y="73"/>
                    </a:lnTo>
                    <a:lnTo>
                      <a:pt x="0" y="74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9" y="79"/>
                    </a:lnTo>
                    <a:lnTo>
                      <a:pt x="10" y="78"/>
                    </a:lnTo>
                    <a:lnTo>
                      <a:pt x="11" y="76"/>
                    </a:lnTo>
                    <a:lnTo>
                      <a:pt x="11" y="76"/>
                    </a:lnTo>
                    <a:lnTo>
                      <a:pt x="18" y="59"/>
                    </a:lnTo>
                    <a:lnTo>
                      <a:pt x="27" y="42"/>
                    </a:lnTo>
                    <a:lnTo>
                      <a:pt x="35" y="25"/>
                    </a:lnTo>
                    <a:lnTo>
                      <a:pt x="45" y="9"/>
                    </a:lnTo>
                    <a:lnTo>
                      <a:pt x="45" y="9"/>
                    </a:lnTo>
                    <a:lnTo>
                      <a:pt x="45" y="6"/>
                    </a:lnTo>
                    <a:lnTo>
                      <a:pt x="45" y="4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6" y="1"/>
                    </a:lnTo>
                    <a:lnTo>
                      <a:pt x="35" y="2"/>
                    </a:lnTo>
                    <a:lnTo>
                      <a:pt x="3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0" name="Freeform 192"/>
              <p:cNvSpPr/>
              <p:nvPr/>
            </p:nvSpPr>
            <p:spPr bwMode="auto">
              <a:xfrm>
                <a:off x="3175001" y="4748213"/>
                <a:ext cx="19050" cy="31750"/>
              </a:xfrm>
              <a:custGeom>
                <a:avLst/>
                <a:gdLst/>
                <a:ahLst/>
                <a:cxnLst>
                  <a:cxn ang="0">
                    <a:pos x="39" y="2"/>
                  </a:cxn>
                  <a:cxn ang="0">
                    <a:pos x="39" y="2"/>
                  </a:cxn>
                  <a:cxn ang="0">
                    <a:pos x="26" y="19"/>
                  </a:cxn>
                  <a:cxn ang="0">
                    <a:pos x="13" y="36"/>
                  </a:cxn>
                  <a:cxn ang="0">
                    <a:pos x="8" y="45"/>
                  </a:cxn>
                  <a:cxn ang="0">
                    <a:pos x="4" y="54"/>
                  </a:cxn>
                  <a:cxn ang="0">
                    <a:pos x="1" y="65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8"/>
                  </a:cxn>
                  <a:cxn ang="0">
                    <a:pos x="1" y="79"/>
                  </a:cxn>
                  <a:cxn ang="0">
                    <a:pos x="5" y="80"/>
                  </a:cxn>
                  <a:cxn ang="0">
                    <a:pos x="9" y="79"/>
                  </a:cxn>
                  <a:cxn ang="0">
                    <a:pos x="10" y="78"/>
                  </a:cxn>
                  <a:cxn ang="0">
                    <a:pos x="10" y="75"/>
                  </a:cxn>
                  <a:cxn ang="0">
                    <a:pos x="10" y="75"/>
                  </a:cxn>
                  <a:cxn ang="0">
                    <a:pos x="12" y="66"/>
                  </a:cxn>
                  <a:cxn ang="0">
                    <a:pos x="14" y="57"/>
                  </a:cxn>
                  <a:cxn ang="0">
                    <a:pos x="18" y="48"/>
                  </a:cxn>
                  <a:cxn ang="0">
                    <a:pos x="23" y="40"/>
                  </a:cxn>
                  <a:cxn ang="0">
                    <a:pos x="35" y="25"/>
                  </a:cxn>
                  <a:cxn ang="0">
                    <a:pos x="47" y="11"/>
                  </a:cxn>
                  <a:cxn ang="0">
                    <a:pos x="47" y="11"/>
                  </a:cxn>
                  <a:cxn ang="0">
                    <a:pos x="48" y="8"/>
                  </a:cxn>
                  <a:cxn ang="0">
                    <a:pos x="48" y="6"/>
                  </a:cxn>
                  <a:cxn ang="0">
                    <a:pos x="47" y="2"/>
                  </a:cxn>
                  <a:cxn ang="0">
                    <a:pos x="44" y="0"/>
                  </a:cxn>
                  <a:cxn ang="0">
                    <a:pos x="43" y="0"/>
                  </a:cxn>
                  <a:cxn ang="0">
                    <a:pos x="40" y="0"/>
                  </a:cxn>
                  <a:cxn ang="0">
                    <a:pos x="39" y="2"/>
                  </a:cxn>
                  <a:cxn ang="0">
                    <a:pos x="39" y="2"/>
                  </a:cxn>
                </a:cxnLst>
                <a:rect l="0" t="0" r="r" b="b"/>
                <a:pathLst>
                  <a:path w="48" h="80">
                    <a:moveTo>
                      <a:pt x="39" y="2"/>
                    </a:moveTo>
                    <a:lnTo>
                      <a:pt x="39" y="2"/>
                    </a:lnTo>
                    <a:lnTo>
                      <a:pt x="26" y="19"/>
                    </a:lnTo>
                    <a:lnTo>
                      <a:pt x="13" y="36"/>
                    </a:lnTo>
                    <a:lnTo>
                      <a:pt x="8" y="45"/>
                    </a:lnTo>
                    <a:lnTo>
                      <a:pt x="4" y="54"/>
                    </a:lnTo>
                    <a:lnTo>
                      <a:pt x="1" y="6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1" y="79"/>
                    </a:lnTo>
                    <a:lnTo>
                      <a:pt x="5" y="80"/>
                    </a:lnTo>
                    <a:lnTo>
                      <a:pt x="9" y="79"/>
                    </a:lnTo>
                    <a:lnTo>
                      <a:pt x="10" y="78"/>
                    </a:lnTo>
                    <a:lnTo>
                      <a:pt x="10" y="75"/>
                    </a:lnTo>
                    <a:lnTo>
                      <a:pt x="10" y="75"/>
                    </a:lnTo>
                    <a:lnTo>
                      <a:pt x="12" y="66"/>
                    </a:lnTo>
                    <a:lnTo>
                      <a:pt x="14" y="57"/>
                    </a:lnTo>
                    <a:lnTo>
                      <a:pt x="18" y="48"/>
                    </a:lnTo>
                    <a:lnTo>
                      <a:pt x="23" y="40"/>
                    </a:lnTo>
                    <a:lnTo>
                      <a:pt x="35" y="25"/>
                    </a:lnTo>
                    <a:lnTo>
                      <a:pt x="47" y="11"/>
                    </a:lnTo>
                    <a:lnTo>
                      <a:pt x="47" y="11"/>
                    </a:lnTo>
                    <a:lnTo>
                      <a:pt x="48" y="8"/>
                    </a:lnTo>
                    <a:lnTo>
                      <a:pt x="48" y="6"/>
                    </a:lnTo>
                    <a:lnTo>
                      <a:pt x="47" y="2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0" y="0"/>
                    </a:lnTo>
                    <a:lnTo>
                      <a:pt x="39" y="2"/>
                    </a:lnTo>
                    <a:lnTo>
                      <a:pt x="3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1" name="Freeform 193"/>
              <p:cNvSpPr/>
              <p:nvPr/>
            </p:nvSpPr>
            <p:spPr bwMode="auto">
              <a:xfrm>
                <a:off x="3189288" y="4778375"/>
                <a:ext cx="15875" cy="22225"/>
              </a:xfrm>
              <a:custGeom>
                <a:avLst/>
                <a:gdLst/>
                <a:ahLst/>
                <a:cxnLst>
                  <a:cxn ang="0">
                    <a:pos x="27" y="4"/>
                  </a:cxn>
                  <a:cxn ang="0">
                    <a:pos x="27" y="4"/>
                  </a:cxn>
                  <a:cxn ang="0">
                    <a:pos x="19" y="15"/>
                  </a:cxn>
                  <a:cxn ang="0">
                    <a:pos x="12" y="26"/>
                  </a:cxn>
                  <a:cxn ang="0">
                    <a:pos x="5" y="38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4" y="58"/>
                  </a:cxn>
                  <a:cxn ang="0">
                    <a:pos x="8" y="57"/>
                  </a:cxn>
                  <a:cxn ang="0">
                    <a:pos x="9" y="55"/>
                  </a:cxn>
                  <a:cxn ang="0">
                    <a:pos x="10" y="54"/>
                  </a:cxn>
                  <a:cxn ang="0">
                    <a:pos x="10" y="54"/>
                  </a:cxn>
                  <a:cxn ang="0">
                    <a:pos x="16" y="42"/>
                  </a:cxn>
                  <a:cxn ang="0">
                    <a:pos x="22" y="30"/>
                  </a:cxn>
                  <a:cxn ang="0">
                    <a:pos x="30" y="20"/>
                  </a:cxn>
                  <a:cxn ang="0">
                    <a:pos x="36" y="9"/>
                  </a:cxn>
                  <a:cxn ang="0">
                    <a:pos x="36" y="9"/>
                  </a:cxn>
                  <a:cxn ang="0">
                    <a:pos x="38" y="7"/>
                  </a:cxn>
                  <a:cxn ang="0">
                    <a:pos x="38" y="4"/>
                  </a:cxn>
                  <a:cxn ang="0">
                    <a:pos x="34" y="2"/>
                  </a:cxn>
                  <a:cxn ang="0">
                    <a:pos x="30" y="0"/>
                  </a:cxn>
                  <a:cxn ang="0">
                    <a:pos x="29" y="2"/>
                  </a:cxn>
                  <a:cxn ang="0">
                    <a:pos x="27" y="4"/>
                  </a:cxn>
                  <a:cxn ang="0">
                    <a:pos x="27" y="4"/>
                  </a:cxn>
                </a:cxnLst>
                <a:rect l="0" t="0" r="r" b="b"/>
                <a:pathLst>
                  <a:path w="38" h="58">
                    <a:moveTo>
                      <a:pt x="27" y="4"/>
                    </a:moveTo>
                    <a:lnTo>
                      <a:pt x="27" y="4"/>
                    </a:lnTo>
                    <a:lnTo>
                      <a:pt x="19" y="15"/>
                    </a:lnTo>
                    <a:lnTo>
                      <a:pt x="12" y="26"/>
                    </a:lnTo>
                    <a:lnTo>
                      <a:pt x="5" y="38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4" y="58"/>
                    </a:lnTo>
                    <a:lnTo>
                      <a:pt x="8" y="57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6" y="42"/>
                    </a:lnTo>
                    <a:lnTo>
                      <a:pt x="22" y="30"/>
                    </a:lnTo>
                    <a:lnTo>
                      <a:pt x="30" y="20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7" y="4"/>
                    </a:lnTo>
                    <a:lnTo>
                      <a:pt x="2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2" name="Freeform 194"/>
              <p:cNvSpPr/>
              <p:nvPr/>
            </p:nvSpPr>
            <p:spPr bwMode="auto">
              <a:xfrm>
                <a:off x="3221038" y="4784725"/>
                <a:ext cx="20638" cy="33338"/>
              </a:xfrm>
              <a:custGeom>
                <a:avLst/>
                <a:gdLst/>
                <a:ahLst/>
                <a:cxnLst>
                  <a:cxn ang="0">
                    <a:pos x="39" y="3"/>
                  </a:cxn>
                  <a:cxn ang="0">
                    <a:pos x="39" y="3"/>
                  </a:cxn>
                  <a:cxn ang="0">
                    <a:pos x="27" y="21"/>
                  </a:cxn>
                  <a:cxn ang="0">
                    <a:pos x="17" y="38"/>
                  </a:cxn>
                  <a:cxn ang="0">
                    <a:pos x="10" y="47"/>
                  </a:cxn>
                  <a:cxn ang="0">
                    <a:pos x="6" y="56"/>
                  </a:cxn>
                  <a:cxn ang="0">
                    <a:pos x="2" y="67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1" y="81"/>
                  </a:cxn>
                  <a:cxn ang="0">
                    <a:pos x="4" y="84"/>
                  </a:cxn>
                  <a:cxn ang="0">
                    <a:pos x="6" y="84"/>
                  </a:cxn>
                  <a:cxn ang="0">
                    <a:pos x="9" y="84"/>
                  </a:cxn>
                  <a:cxn ang="0">
                    <a:pos x="10" y="82"/>
                  </a:cxn>
                  <a:cxn ang="0">
                    <a:pos x="10" y="80"/>
                  </a:cxn>
                  <a:cxn ang="0">
                    <a:pos x="10" y="80"/>
                  </a:cxn>
                  <a:cxn ang="0">
                    <a:pos x="13" y="69"/>
                  </a:cxn>
                  <a:cxn ang="0">
                    <a:pos x="17" y="60"/>
                  </a:cxn>
                  <a:cxn ang="0">
                    <a:pos x="27" y="43"/>
                  </a:cxn>
                  <a:cxn ang="0">
                    <a:pos x="38" y="26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9" y="7"/>
                  </a:cxn>
                  <a:cxn ang="0">
                    <a:pos x="48" y="4"/>
                  </a:cxn>
                  <a:cxn ang="0">
                    <a:pos x="45" y="1"/>
                  </a:cxn>
                  <a:cxn ang="0">
                    <a:pos x="42" y="0"/>
                  </a:cxn>
                  <a:cxn ang="0">
                    <a:pos x="40" y="1"/>
                  </a:cxn>
                  <a:cxn ang="0">
                    <a:pos x="39" y="3"/>
                  </a:cxn>
                  <a:cxn ang="0">
                    <a:pos x="39" y="3"/>
                  </a:cxn>
                </a:cxnLst>
                <a:rect l="0" t="0" r="r" b="b"/>
                <a:pathLst>
                  <a:path w="49" h="84">
                    <a:moveTo>
                      <a:pt x="39" y="3"/>
                    </a:moveTo>
                    <a:lnTo>
                      <a:pt x="39" y="3"/>
                    </a:lnTo>
                    <a:lnTo>
                      <a:pt x="27" y="21"/>
                    </a:lnTo>
                    <a:lnTo>
                      <a:pt x="17" y="38"/>
                    </a:lnTo>
                    <a:lnTo>
                      <a:pt x="10" y="47"/>
                    </a:lnTo>
                    <a:lnTo>
                      <a:pt x="6" y="56"/>
                    </a:lnTo>
                    <a:lnTo>
                      <a:pt x="2" y="67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1" y="81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9" y="84"/>
                    </a:lnTo>
                    <a:lnTo>
                      <a:pt x="10" y="82"/>
                    </a:lnTo>
                    <a:lnTo>
                      <a:pt x="10" y="80"/>
                    </a:lnTo>
                    <a:lnTo>
                      <a:pt x="10" y="80"/>
                    </a:lnTo>
                    <a:lnTo>
                      <a:pt x="13" y="69"/>
                    </a:lnTo>
                    <a:lnTo>
                      <a:pt x="17" y="60"/>
                    </a:lnTo>
                    <a:lnTo>
                      <a:pt x="27" y="43"/>
                    </a:lnTo>
                    <a:lnTo>
                      <a:pt x="38" y="26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9" y="7"/>
                    </a:lnTo>
                    <a:lnTo>
                      <a:pt x="48" y="4"/>
                    </a:lnTo>
                    <a:lnTo>
                      <a:pt x="45" y="1"/>
                    </a:lnTo>
                    <a:lnTo>
                      <a:pt x="42" y="0"/>
                    </a:lnTo>
                    <a:lnTo>
                      <a:pt x="40" y="1"/>
                    </a:lnTo>
                    <a:lnTo>
                      <a:pt x="39" y="3"/>
                    </a:lnTo>
                    <a:lnTo>
                      <a:pt x="3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3" name="Freeform 195"/>
              <p:cNvSpPr/>
              <p:nvPr/>
            </p:nvSpPr>
            <p:spPr bwMode="auto">
              <a:xfrm>
                <a:off x="3260726" y="4794250"/>
                <a:ext cx="19050" cy="28575"/>
              </a:xfrm>
              <a:custGeom>
                <a:avLst/>
                <a:gdLst/>
                <a:ahLst/>
                <a:cxnLst>
                  <a:cxn ang="0">
                    <a:pos x="34" y="3"/>
                  </a:cxn>
                  <a:cxn ang="0">
                    <a:pos x="34" y="3"/>
                  </a:cxn>
                  <a:cxn ang="0">
                    <a:pos x="30" y="11"/>
                  </a:cxn>
                  <a:cxn ang="0">
                    <a:pos x="25" y="18"/>
                  </a:cxn>
                  <a:cxn ang="0">
                    <a:pos x="20" y="26"/>
                  </a:cxn>
                  <a:cxn ang="0">
                    <a:pos x="16" y="34"/>
                  </a:cxn>
                  <a:cxn ang="0">
                    <a:pos x="16" y="34"/>
                  </a:cxn>
                  <a:cxn ang="0">
                    <a:pos x="12" y="41"/>
                  </a:cxn>
                  <a:cxn ang="0">
                    <a:pos x="7" y="48"/>
                  </a:cxn>
                  <a:cxn ang="0">
                    <a:pos x="7" y="48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3" y="70"/>
                  </a:cxn>
                  <a:cxn ang="0">
                    <a:pos x="5" y="71"/>
                  </a:cxn>
                  <a:cxn ang="0">
                    <a:pos x="7" y="71"/>
                  </a:cxn>
                  <a:cxn ang="0">
                    <a:pos x="9" y="70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17" y="53"/>
                  </a:cxn>
                  <a:cxn ang="0">
                    <a:pos x="17" y="53"/>
                  </a:cxn>
                  <a:cxn ang="0">
                    <a:pos x="21" y="47"/>
                  </a:cxn>
                  <a:cxn ang="0">
                    <a:pos x="26" y="40"/>
                  </a:cxn>
                  <a:cxn ang="0">
                    <a:pos x="26" y="40"/>
                  </a:cxn>
                  <a:cxn ang="0">
                    <a:pos x="30" y="31"/>
                  </a:cxn>
                  <a:cxn ang="0">
                    <a:pos x="35" y="23"/>
                  </a:cxn>
                  <a:cxn ang="0">
                    <a:pos x="41" y="15"/>
                  </a:cxn>
                  <a:cxn ang="0">
                    <a:pos x="45" y="6"/>
                  </a:cxn>
                  <a:cxn ang="0">
                    <a:pos x="45" y="6"/>
                  </a:cxn>
                  <a:cxn ang="0">
                    <a:pos x="46" y="3"/>
                  </a:cxn>
                  <a:cxn ang="0">
                    <a:pos x="45" y="2"/>
                  </a:cxn>
                  <a:cxn ang="0">
                    <a:pos x="43" y="1"/>
                  </a:cxn>
                  <a:cxn ang="0">
                    <a:pos x="42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3"/>
                  </a:cxn>
                  <a:cxn ang="0">
                    <a:pos x="34" y="3"/>
                  </a:cxn>
                </a:cxnLst>
                <a:rect l="0" t="0" r="r" b="b"/>
                <a:pathLst>
                  <a:path w="46" h="71">
                    <a:moveTo>
                      <a:pt x="34" y="3"/>
                    </a:moveTo>
                    <a:lnTo>
                      <a:pt x="34" y="3"/>
                    </a:lnTo>
                    <a:lnTo>
                      <a:pt x="30" y="11"/>
                    </a:lnTo>
                    <a:lnTo>
                      <a:pt x="25" y="18"/>
                    </a:lnTo>
                    <a:lnTo>
                      <a:pt x="20" y="26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2" y="41"/>
                    </a:lnTo>
                    <a:lnTo>
                      <a:pt x="7" y="48"/>
                    </a:lnTo>
                    <a:lnTo>
                      <a:pt x="7" y="48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3" y="70"/>
                    </a:lnTo>
                    <a:lnTo>
                      <a:pt x="5" y="71"/>
                    </a:lnTo>
                    <a:lnTo>
                      <a:pt x="7" y="71"/>
                    </a:lnTo>
                    <a:lnTo>
                      <a:pt x="9" y="70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17" y="53"/>
                    </a:lnTo>
                    <a:lnTo>
                      <a:pt x="17" y="53"/>
                    </a:lnTo>
                    <a:lnTo>
                      <a:pt x="21" y="47"/>
                    </a:lnTo>
                    <a:lnTo>
                      <a:pt x="26" y="40"/>
                    </a:lnTo>
                    <a:lnTo>
                      <a:pt x="26" y="40"/>
                    </a:lnTo>
                    <a:lnTo>
                      <a:pt x="30" y="31"/>
                    </a:lnTo>
                    <a:lnTo>
                      <a:pt x="35" y="23"/>
                    </a:lnTo>
                    <a:lnTo>
                      <a:pt x="41" y="15"/>
                    </a:lnTo>
                    <a:lnTo>
                      <a:pt x="45" y="6"/>
                    </a:lnTo>
                    <a:lnTo>
                      <a:pt x="45" y="6"/>
                    </a:lnTo>
                    <a:lnTo>
                      <a:pt x="46" y="3"/>
                    </a:lnTo>
                    <a:lnTo>
                      <a:pt x="45" y="2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3"/>
                    </a:lnTo>
                    <a:lnTo>
                      <a:pt x="3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4" name="Freeform 196"/>
              <p:cNvSpPr/>
              <p:nvPr/>
            </p:nvSpPr>
            <p:spPr bwMode="auto">
              <a:xfrm>
                <a:off x="3294063" y="4794250"/>
                <a:ext cx="17463" cy="28575"/>
              </a:xfrm>
              <a:custGeom>
                <a:avLst/>
                <a:gdLst/>
                <a:ahLst/>
                <a:cxnLst>
                  <a:cxn ang="0">
                    <a:pos x="32" y="5"/>
                  </a:cxn>
                  <a:cxn ang="0">
                    <a:pos x="32" y="5"/>
                  </a:cxn>
                  <a:cxn ang="0">
                    <a:pos x="31" y="9"/>
                  </a:cxn>
                  <a:cxn ang="0">
                    <a:pos x="28" y="14"/>
                  </a:cxn>
                  <a:cxn ang="0">
                    <a:pos x="23" y="22"/>
                  </a:cxn>
                  <a:cxn ang="0">
                    <a:pos x="23" y="22"/>
                  </a:cxn>
                  <a:cxn ang="0">
                    <a:pos x="20" y="27"/>
                  </a:cxn>
                  <a:cxn ang="0">
                    <a:pos x="17" y="34"/>
                  </a:cxn>
                  <a:cxn ang="0">
                    <a:pos x="17" y="34"/>
                  </a:cxn>
                  <a:cxn ang="0">
                    <a:pos x="15" y="41"/>
                  </a:cxn>
                  <a:cxn ang="0">
                    <a:pos x="11" y="49"/>
                  </a:cxn>
                  <a:cxn ang="0">
                    <a:pos x="2" y="62"/>
                  </a:cxn>
                  <a:cxn ang="0">
                    <a:pos x="2" y="62"/>
                  </a:cxn>
                  <a:cxn ang="0">
                    <a:pos x="0" y="65"/>
                  </a:cxn>
                  <a:cxn ang="0">
                    <a:pos x="2" y="68"/>
                  </a:cxn>
                  <a:cxn ang="0">
                    <a:pos x="4" y="70"/>
                  </a:cxn>
                  <a:cxn ang="0">
                    <a:pos x="8" y="71"/>
                  </a:cxn>
                  <a:cxn ang="0">
                    <a:pos x="10" y="70"/>
                  </a:cxn>
                  <a:cxn ang="0">
                    <a:pos x="12" y="69"/>
                  </a:cxn>
                  <a:cxn ang="0">
                    <a:pos x="12" y="69"/>
                  </a:cxn>
                  <a:cxn ang="0">
                    <a:pos x="21" y="53"/>
                  </a:cxn>
                  <a:cxn ang="0">
                    <a:pos x="29" y="37"/>
                  </a:cxn>
                  <a:cxn ang="0">
                    <a:pos x="29" y="37"/>
                  </a:cxn>
                  <a:cxn ang="0">
                    <a:pos x="33" y="28"/>
                  </a:cxn>
                  <a:cxn ang="0">
                    <a:pos x="37" y="20"/>
                  </a:cxn>
                  <a:cxn ang="0">
                    <a:pos x="41" y="13"/>
                  </a:cxn>
                  <a:cxn ang="0">
                    <a:pos x="44" y="5"/>
                  </a:cxn>
                  <a:cxn ang="0">
                    <a:pos x="44" y="5"/>
                  </a:cxn>
                  <a:cxn ang="0">
                    <a:pos x="42" y="2"/>
                  </a:cxn>
                  <a:cxn ang="0">
                    <a:pos x="42" y="1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4" y="1"/>
                  </a:cxn>
                  <a:cxn ang="0">
                    <a:pos x="32" y="2"/>
                  </a:cxn>
                  <a:cxn ang="0">
                    <a:pos x="32" y="5"/>
                  </a:cxn>
                  <a:cxn ang="0">
                    <a:pos x="32" y="5"/>
                  </a:cxn>
                </a:cxnLst>
                <a:rect l="0" t="0" r="r" b="b"/>
                <a:pathLst>
                  <a:path w="44" h="71">
                    <a:moveTo>
                      <a:pt x="32" y="5"/>
                    </a:moveTo>
                    <a:lnTo>
                      <a:pt x="32" y="5"/>
                    </a:lnTo>
                    <a:lnTo>
                      <a:pt x="31" y="9"/>
                    </a:lnTo>
                    <a:lnTo>
                      <a:pt x="28" y="14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0" y="27"/>
                    </a:lnTo>
                    <a:lnTo>
                      <a:pt x="17" y="34"/>
                    </a:lnTo>
                    <a:lnTo>
                      <a:pt x="17" y="34"/>
                    </a:lnTo>
                    <a:lnTo>
                      <a:pt x="15" y="41"/>
                    </a:lnTo>
                    <a:lnTo>
                      <a:pt x="11" y="49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0" y="65"/>
                    </a:lnTo>
                    <a:lnTo>
                      <a:pt x="2" y="68"/>
                    </a:lnTo>
                    <a:lnTo>
                      <a:pt x="4" y="70"/>
                    </a:lnTo>
                    <a:lnTo>
                      <a:pt x="8" y="71"/>
                    </a:lnTo>
                    <a:lnTo>
                      <a:pt x="10" y="70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21" y="53"/>
                    </a:lnTo>
                    <a:lnTo>
                      <a:pt x="29" y="37"/>
                    </a:lnTo>
                    <a:lnTo>
                      <a:pt x="29" y="37"/>
                    </a:lnTo>
                    <a:lnTo>
                      <a:pt x="33" y="28"/>
                    </a:lnTo>
                    <a:lnTo>
                      <a:pt x="37" y="20"/>
                    </a:lnTo>
                    <a:lnTo>
                      <a:pt x="41" y="13"/>
                    </a:lnTo>
                    <a:lnTo>
                      <a:pt x="44" y="5"/>
                    </a:lnTo>
                    <a:lnTo>
                      <a:pt x="44" y="5"/>
                    </a:lnTo>
                    <a:lnTo>
                      <a:pt x="42" y="2"/>
                    </a:lnTo>
                    <a:lnTo>
                      <a:pt x="42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4" y="1"/>
                    </a:lnTo>
                    <a:lnTo>
                      <a:pt x="32" y="2"/>
                    </a:lnTo>
                    <a:lnTo>
                      <a:pt x="32" y="5"/>
                    </a:lnTo>
                    <a:lnTo>
                      <a:pt x="3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5" name="Freeform 197"/>
              <p:cNvSpPr/>
              <p:nvPr/>
            </p:nvSpPr>
            <p:spPr bwMode="auto">
              <a:xfrm>
                <a:off x="3333751" y="4792663"/>
                <a:ext cx="12700" cy="30163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1" y="13"/>
                  </a:cxn>
                  <a:cxn ang="0">
                    <a:pos x="16" y="21"/>
                  </a:cxn>
                  <a:cxn ang="0">
                    <a:pos x="10" y="28"/>
                  </a:cxn>
                  <a:cxn ang="0">
                    <a:pos x="6" y="36"/>
                  </a:cxn>
                  <a:cxn ang="0">
                    <a:pos x="6" y="36"/>
                  </a:cxn>
                  <a:cxn ang="0">
                    <a:pos x="4" y="44"/>
                  </a:cxn>
                  <a:cxn ang="0">
                    <a:pos x="1" y="52"/>
                  </a:cxn>
                  <a:cxn ang="0">
                    <a:pos x="0" y="69"/>
                  </a:cxn>
                  <a:cxn ang="0">
                    <a:pos x="0" y="69"/>
                  </a:cxn>
                  <a:cxn ang="0">
                    <a:pos x="1" y="72"/>
                  </a:cxn>
                  <a:cxn ang="0">
                    <a:pos x="1" y="74"/>
                  </a:cxn>
                  <a:cxn ang="0">
                    <a:pos x="5" y="75"/>
                  </a:cxn>
                  <a:cxn ang="0">
                    <a:pos x="9" y="74"/>
                  </a:cxn>
                  <a:cxn ang="0">
                    <a:pos x="10" y="72"/>
                  </a:cxn>
                  <a:cxn ang="0">
                    <a:pos x="12" y="69"/>
                  </a:cxn>
                  <a:cxn ang="0">
                    <a:pos x="12" y="69"/>
                  </a:cxn>
                  <a:cxn ang="0">
                    <a:pos x="13" y="58"/>
                  </a:cxn>
                  <a:cxn ang="0">
                    <a:pos x="14" y="48"/>
                  </a:cxn>
                  <a:cxn ang="0">
                    <a:pos x="18" y="38"/>
                  </a:cxn>
                  <a:cxn ang="0">
                    <a:pos x="23" y="28"/>
                  </a:cxn>
                  <a:cxn ang="0">
                    <a:pos x="23" y="28"/>
                  </a:cxn>
                  <a:cxn ang="0">
                    <a:pos x="27" y="23"/>
                  </a:cxn>
                  <a:cxn ang="0">
                    <a:pos x="31" y="18"/>
                  </a:cxn>
                  <a:cxn ang="0">
                    <a:pos x="33" y="11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2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75">
                    <a:moveTo>
                      <a:pt x="23" y="5"/>
                    </a:moveTo>
                    <a:lnTo>
                      <a:pt x="23" y="5"/>
                    </a:lnTo>
                    <a:lnTo>
                      <a:pt x="21" y="13"/>
                    </a:lnTo>
                    <a:lnTo>
                      <a:pt x="16" y="21"/>
                    </a:lnTo>
                    <a:lnTo>
                      <a:pt x="10" y="28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4" y="44"/>
                    </a:lnTo>
                    <a:lnTo>
                      <a:pt x="1" y="52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1" y="72"/>
                    </a:lnTo>
                    <a:lnTo>
                      <a:pt x="1" y="74"/>
                    </a:lnTo>
                    <a:lnTo>
                      <a:pt x="5" y="75"/>
                    </a:lnTo>
                    <a:lnTo>
                      <a:pt x="9" y="74"/>
                    </a:lnTo>
                    <a:lnTo>
                      <a:pt x="10" y="72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13" y="58"/>
                    </a:lnTo>
                    <a:lnTo>
                      <a:pt x="14" y="48"/>
                    </a:lnTo>
                    <a:lnTo>
                      <a:pt x="18" y="38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7" y="23"/>
                    </a:lnTo>
                    <a:lnTo>
                      <a:pt x="31" y="18"/>
                    </a:lnTo>
                    <a:lnTo>
                      <a:pt x="33" y="11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6" name="Freeform 198"/>
              <p:cNvSpPr/>
              <p:nvPr/>
            </p:nvSpPr>
            <p:spPr bwMode="auto">
              <a:xfrm>
                <a:off x="3373438" y="4795838"/>
                <a:ext cx="17463" cy="28575"/>
              </a:xfrm>
              <a:custGeom>
                <a:avLst/>
                <a:gdLst/>
                <a:ahLst/>
                <a:cxnLst>
                  <a:cxn ang="0">
                    <a:pos x="36" y="3"/>
                  </a:cxn>
                  <a:cxn ang="0">
                    <a:pos x="36" y="3"/>
                  </a:cxn>
                  <a:cxn ang="0">
                    <a:pos x="26" y="14"/>
                  </a:cxn>
                  <a:cxn ang="0">
                    <a:pos x="17" y="28"/>
                  </a:cxn>
                  <a:cxn ang="0">
                    <a:pos x="17" y="28"/>
                  </a:cxn>
                  <a:cxn ang="0">
                    <a:pos x="12" y="35"/>
                  </a:cxn>
                  <a:cxn ang="0">
                    <a:pos x="8" y="43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3" y="68"/>
                  </a:cxn>
                  <a:cxn ang="0">
                    <a:pos x="6" y="69"/>
                  </a:cxn>
                  <a:cxn ang="0">
                    <a:pos x="7" y="69"/>
                  </a:cxn>
                  <a:cxn ang="0">
                    <a:pos x="9" y="68"/>
                  </a:cxn>
                  <a:cxn ang="0">
                    <a:pos x="11" y="65"/>
                  </a:cxn>
                  <a:cxn ang="0">
                    <a:pos x="11" y="65"/>
                  </a:cxn>
                  <a:cxn ang="0">
                    <a:pos x="23" y="39"/>
                  </a:cxn>
                  <a:cxn ang="0">
                    <a:pos x="23" y="39"/>
                  </a:cxn>
                  <a:cxn ang="0">
                    <a:pos x="26" y="31"/>
                  </a:cxn>
                  <a:cxn ang="0">
                    <a:pos x="32" y="24"/>
                  </a:cxn>
                  <a:cxn ang="0">
                    <a:pos x="43" y="11"/>
                  </a:cxn>
                  <a:cxn ang="0">
                    <a:pos x="43" y="11"/>
                  </a:cxn>
                  <a:cxn ang="0">
                    <a:pos x="45" y="8"/>
                  </a:cxn>
                  <a:cxn ang="0">
                    <a:pos x="46" y="5"/>
                  </a:cxn>
                  <a:cxn ang="0">
                    <a:pos x="43" y="3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6" y="3"/>
                  </a:cxn>
                  <a:cxn ang="0">
                    <a:pos x="36" y="3"/>
                  </a:cxn>
                </a:cxnLst>
                <a:rect l="0" t="0" r="r" b="b"/>
                <a:pathLst>
                  <a:path w="46" h="69">
                    <a:moveTo>
                      <a:pt x="36" y="3"/>
                    </a:moveTo>
                    <a:lnTo>
                      <a:pt x="36" y="3"/>
                    </a:lnTo>
                    <a:lnTo>
                      <a:pt x="26" y="14"/>
                    </a:lnTo>
                    <a:lnTo>
                      <a:pt x="17" y="28"/>
                    </a:lnTo>
                    <a:lnTo>
                      <a:pt x="17" y="28"/>
                    </a:lnTo>
                    <a:lnTo>
                      <a:pt x="12" y="35"/>
                    </a:lnTo>
                    <a:lnTo>
                      <a:pt x="8" y="43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3" y="68"/>
                    </a:lnTo>
                    <a:lnTo>
                      <a:pt x="6" y="69"/>
                    </a:lnTo>
                    <a:lnTo>
                      <a:pt x="7" y="69"/>
                    </a:lnTo>
                    <a:lnTo>
                      <a:pt x="9" y="68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23" y="39"/>
                    </a:lnTo>
                    <a:lnTo>
                      <a:pt x="23" y="39"/>
                    </a:lnTo>
                    <a:lnTo>
                      <a:pt x="26" y="31"/>
                    </a:lnTo>
                    <a:lnTo>
                      <a:pt x="32" y="24"/>
                    </a:lnTo>
                    <a:lnTo>
                      <a:pt x="43" y="11"/>
                    </a:lnTo>
                    <a:lnTo>
                      <a:pt x="43" y="11"/>
                    </a:lnTo>
                    <a:lnTo>
                      <a:pt x="45" y="8"/>
                    </a:lnTo>
                    <a:lnTo>
                      <a:pt x="46" y="5"/>
                    </a:lnTo>
                    <a:lnTo>
                      <a:pt x="43" y="3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3"/>
                    </a:lnTo>
                    <a:lnTo>
                      <a:pt x="3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7" name="Freeform 199"/>
              <p:cNvSpPr/>
              <p:nvPr/>
            </p:nvSpPr>
            <p:spPr bwMode="auto">
              <a:xfrm>
                <a:off x="3433763" y="4795838"/>
                <a:ext cx="14288" cy="22225"/>
              </a:xfrm>
              <a:custGeom>
                <a:avLst/>
                <a:gdLst/>
                <a:ahLst/>
                <a:cxnLst>
                  <a:cxn ang="0">
                    <a:pos x="28" y="4"/>
                  </a:cxn>
                  <a:cxn ang="0">
                    <a:pos x="28" y="4"/>
                  </a:cxn>
                  <a:cxn ang="0">
                    <a:pos x="25" y="10"/>
                  </a:cxn>
                  <a:cxn ang="0">
                    <a:pos x="21" y="14"/>
                  </a:cxn>
                  <a:cxn ang="0">
                    <a:pos x="13" y="24"/>
                  </a:cxn>
                  <a:cxn ang="0">
                    <a:pos x="13" y="24"/>
                  </a:cxn>
                  <a:cxn ang="0">
                    <a:pos x="9" y="29"/>
                  </a:cxn>
                  <a:cxn ang="0">
                    <a:pos x="5" y="36"/>
                  </a:cxn>
                  <a:cxn ang="0">
                    <a:pos x="5" y="36"/>
                  </a:cxn>
                  <a:cxn ang="0">
                    <a:pos x="1" y="48"/>
                  </a:cxn>
                  <a:cxn ang="0">
                    <a:pos x="1" y="48"/>
                  </a:cxn>
                  <a:cxn ang="0">
                    <a:pos x="0" y="50"/>
                  </a:cxn>
                  <a:cxn ang="0">
                    <a:pos x="1" y="53"/>
                  </a:cxn>
                  <a:cxn ang="0">
                    <a:pos x="4" y="55"/>
                  </a:cxn>
                  <a:cxn ang="0">
                    <a:pos x="5" y="57"/>
                  </a:cxn>
                  <a:cxn ang="0">
                    <a:pos x="8" y="57"/>
                  </a:cxn>
                  <a:cxn ang="0">
                    <a:pos x="9" y="55"/>
                  </a:cxn>
                  <a:cxn ang="0">
                    <a:pos x="11" y="54"/>
                  </a:cxn>
                  <a:cxn ang="0">
                    <a:pos x="11" y="54"/>
                  </a:cxn>
                  <a:cxn ang="0">
                    <a:pos x="17" y="40"/>
                  </a:cxn>
                  <a:cxn ang="0">
                    <a:pos x="21" y="33"/>
                  </a:cxn>
                  <a:cxn ang="0">
                    <a:pos x="25" y="27"/>
                  </a:cxn>
                  <a:cxn ang="0">
                    <a:pos x="25" y="27"/>
                  </a:cxn>
                  <a:cxn ang="0">
                    <a:pos x="33" y="17"/>
                  </a:cxn>
                  <a:cxn ang="0">
                    <a:pos x="35" y="12"/>
                  </a:cxn>
                  <a:cxn ang="0">
                    <a:pos x="38" y="7"/>
                  </a:cxn>
                  <a:cxn ang="0">
                    <a:pos x="38" y="7"/>
                  </a:cxn>
                  <a:cxn ang="0">
                    <a:pos x="38" y="4"/>
                  </a:cxn>
                  <a:cxn ang="0">
                    <a:pos x="38" y="3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0" y="0"/>
                  </a:cxn>
                  <a:cxn ang="0">
                    <a:pos x="29" y="2"/>
                  </a:cxn>
                  <a:cxn ang="0">
                    <a:pos x="28" y="4"/>
                  </a:cxn>
                  <a:cxn ang="0">
                    <a:pos x="28" y="4"/>
                  </a:cxn>
                </a:cxnLst>
                <a:rect l="0" t="0" r="r" b="b"/>
                <a:pathLst>
                  <a:path w="38" h="57">
                    <a:moveTo>
                      <a:pt x="28" y="4"/>
                    </a:moveTo>
                    <a:lnTo>
                      <a:pt x="28" y="4"/>
                    </a:lnTo>
                    <a:lnTo>
                      <a:pt x="25" y="10"/>
                    </a:lnTo>
                    <a:lnTo>
                      <a:pt x="21" y="1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9" y="29"/>
                    </a:lnTo>
                    <a:lnTo>
                      <a:pt x="5" y="36"/>
                    </a:lnTo>
                    <a:lnTo>
                      <a:pt x="5" y="36"/>
                    </a:lnTo>
                    <a:lnTo>
                      <a:pt x="1" y="48"/>
                    </a:lnTo>
                    <a:lnTo>
                      <a:pt x="1" y="48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4" y="55"/>
                    </a:lnTo>
                    <a:lnTo>
                      <a:pt x="5" y="57"/>
                    </a:lnTo>
                    <a:lnTo>
                      <a:pt x="8" y="57"/>
                    </a:lnTo>
                    <a:lnTo>
                      <a:pt x="9" y="55"/>
                    </a:lnTo>
                    <a:lnTo>
                      <a:pt x="11" y="54"/>
                    </a:lnTo>
                    <a:lnTo>
                      <a:pt x="11" y="54"/>
                    </a:lnTo>
                    <a:lnTo>
                      <a:pt x="17" y="40"/>
                    </a:lnTo>
                    <a:lnTo>
                      <a:pt x="21" y="33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33" y="17"/>
                    </a:lnTo>
                    <a:lnTo>
                      <a:pt x="35" y="12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8" y="3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8" y="4"/>
                    </a:lnTo>
                    <a:lnTo>
                      <a:pt x="2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8" name="Freeform 200"/>
              <p:cNvSpPr/>
              <p:nvPr/>
            </p:nvSpPr>
            <p:spPr bwMode="auto">
              <a:xfrm>
                <a:off x="3473451" y="4794250"/>
                <a:ext cx="17463" cy="28575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32" y="4"/>
                  </a:cxn>
                  <a:cxn ang="0">
                    <a:pos x="24" y="18"/>
                  </a:cxn>
                  <a:cxn ang="0">
                    <a:pos x="16" y="32"/>
                  </a:cxn>
                  <a:cxn ang="0">
                    <a:pos x="8" y="46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6"/>
                  </a:cxn>
                  <a:cxn ang="0">
                    <a:pos x="4" y="68"/>
                  </a:cxn>
                  <a:cxn ang="0">
                    <a:pos x="6" y="69"/>
                  </a:cxn>
                  <a:cxn ang="0">
                    <a:pos x="8" y="69"/>
                  </a:cxn>
                  <a:cxn ang="0">
                    <a:pos x="10" y="68"/>
                  </a:cxn>
                  <a:cxn ang="0">
                    <a:pos x="11" y="67"/>
                  </a:cxn>
                  <a:cxn ang="0">
                    <a:pos x="11" y="67"/>
                  </a:cxn>
                  <a:cxn ang="0">
                    <a:pos x="17" y="51"/>
                  </a:cxn>
                  <a:cxn ang="0">
                    <a:pos x="27" y="38"/>
                  </a:cxn>
                  <a:cxn ang="0">
                    <a:pos x="34" y="24"/>
                  </a:cxn>
                  <a:cxn ang="0">
                    <a:pos x="41" y="9"/>
                  </a:cxn>
                  <a:cxn ang="0">
                    <a:pos x="41" y="9"/>
                  </a:cxn>
                  <a:cxn ang="0">
                    <a:pos x="42" y="7"/>
                  </a:cxn>
                  <a:cxn ang="0">
                    <a:pos x="41" y="4"/>
                  </a:cxn>
                  <a:cxn ang="0">
                    <a:pos x="38" y="1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3" y="1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42" h="69">
                    <a:moveTo>
                      <a:pt x="32" y="4"/>
                    </a:moveTo>
                    <a:lnTo>
                      <a:pt x="32" y="4"/>
                    </a:lnTo>
                    <a:lnTo>
                      <a:pt x="24" y="18"/>
                    </a:lnTo>
                    <a:lnTo>
                      <a:pt x="16" y="32"/>
                    </a:lnTo>
                    <a:lnTo>
                      <a:pt x="8" y="46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6"/>
                    </a:lnTo>
                    <a:lnTo>
                      <a:pt x="4" y="68"/>
                    </a:lnTo>
                    <a:lnTo>
                      <a:pt x="6" y="69"/>
                    </a:lnTo>
                    <a:lnTo>
                      <a:pt x="8" y="69"/>
                    </a:lnTo>
                    <a:lnTo>
                      <a:pt x="10" y="68"/>
                    </a:lnTo>
                    <a:lnTo>
                      <a:pt x="11" y="67"/>
                    </a:lnTo>
                    <a:lnTo>
                      <a:pt x="11" y="67"/>
                    </a:lnTo>
                    <a:lnTo>
                      <a:pt x="17" y="51"/>
                    </a:lnTo>
                    <a:lnTo>
                      <a:pt x="27" y="38"/>
                    </a:lnTo>
                    <a:lnTo>
                      <a:pt x="34" y="24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2" y="7"/>
                    </a:lnTo>
                    <a:lnTo>
                      <a:pt x="41" y="4"/>
                    </a:lnTo>
                    <a:lnTo>
                      <a:pt x="38" y="1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3" y="1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9" name="Freeform 201"/>
              <p:cNvSpPr/>
              <p:nvPr/>
            </p:nvSpPr>
            <p:spPr bwMode="auto">
              <a:xfrm>
                <a:off x="3538538" y="4792663"/>
                <a:ext cx="15875" cy="26988"/>
              </a:xfrm>
              <a:custGeom>
                <a:avLst/>
                <a:gdLst/>
                <a:ahLst/>
                <a:cxnLst>
                  <a:cxn ang="0">
                    <a:pos x="26" y="4"/>
                  </a:cxn>
                  <a:cxn ang="0">
                    <a:pos x="26" y="4"/>
                  </a:cxn>
                  <a:cxn ang="0">
                    <a:pos x="25" y="10"/>
                  </a:cxn>
                  <a:cxn ang="0">
                    <a:pos x="20" y="17"/>
                  </a:cxn>
                  <a:cxn ang="0">
                    <a:pos x="10" y="28"/>
                  </a:cxn>
                  <a:cxn ang="0">
                    <a:pos x="10" y="28"/>
                  </a:cxn>
                  <a:cxn ang="0">
                    <a:pos x="5" y="36"/>
                  </a:cxn>
                  <a:cxn ang="0">
                    <a:pos x="3" y="44"/>
                  </a:cxn>
                  <a:cxn ang="0">
                    <a:pos x="1" y="53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1" y="66"/>
                  </a:cxn>
                  <a:cxn ang="0">
                    <a:pos x="5" y="68"/>
                  </a:cxn>
                  <a:cxn ang="0">
                    <a:pos x="9" y="66"/>
                  </a:cxn>
                  <a:cxn ang="0">
                    <a:pos x="10" y="64"/>
                  </a:cxn>
                  <a:cxn ang="0">
                    <a:pos x="12" y="62"/>
                  </a:cxn>
                  <a:cxn ang="0">
                    <a:pos x="12" y="62"/>
                  </a:cxn>
                  <a:cxn ang="0">
                    <a:pos x="13" y="53"/>
                  </a:cxn>
                  <a:cxn ang="0">
                    <a:pos x="14" y="44"/>
                  </a:cxn>
                  <a:cxn ang="0">
                    <a:pos x="18" y="36"/>
                  </a:cxn>
                  <a:cxn ang="0">
                    <a:pos x="23" y="28"/>
                  </a:cxn>
                  <a:cxn ang="0">
                    <a:pos x="23" y="28"/>
                  </a:cxn>
                  <a:cxn ang="0">
                    <a:pos x="27" y="23"/>
                  </a:cxn>
                  <a:cxn ang="0">
                    <a:pos x="31" y="18"/>
                  </a:cxn>
                  <a:cxn ang="0">
                    <a:pos x="35" y="13"/>
                  </a:cxn>
                  <a:cxn ang="0">
                    <a:pos x="38" y="6"/>
                  </a:cxn>
                  <a:cxn ang="0">
                    <a:pos x="38" y="6"/>
                  </a:cxn>
                  <a:cxn ang="0">
                    <a:pos x="38" y="4"/>
                  </a:cxn>
                  <a:cxn ang="0">
                    <a:pos x="37" y="2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6" y="4"/>
                  </a:cxn>
                  <a:cxn ang="0">
                    <a:pos x="26" y="4"/>
                  </a:cxn>
                </a:cxnLst>
                <a:rect l="0" t="0" r="r" b="b"/>
                <a:pathLst>
                  <a:path w="38" h="68">
                    <a:moveTo>
                      <a:pt x="26" y="4"/>
                    </a:moveTo>
                    <a:lnTo>
                      <a:pt x="26" y="4"/>
                    </a:lnTo>
                    <a:lnTo>
                      <a:pt x="25" y="10"/>
                    </a:lnTo>
                    <a:lnTo>
                      <a:pt x="20" y="17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5" y="36"/>
                    </a:lnTo>
                    <a:lnTo>
                      <a:pt x="3" y="44"/>
                    </a:lnTo>
                    <a:lnTo>
                      <a:pt x="1" y="53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1" y="66"/>
                    </a:lnTo>
                    <a:lnTo>
                      <a:pt x="5" y="68"/>
                    </a:lnTo>
                    <a:lnTo>
                      <a:pt x="9" y="66"/>
                    </a:lnTo>
                    <a:lnTo>
                      <a:pt x="10" y="64"/>
                    </a:lnTo>
                    <a:lnTo>
                      <a:pt x="12" y="62"/>
                    </a:lnTo>
                    <a:lnTo>
                      <a:pt x="12" y="62"/>
                    </a:lnTo>
                    <a:lnTo>
                      <a:pt x="13" y="53"/>
                    </a:lnTo>
                    <a:lnTo>
                      <a:pt x="14" y="44"/>
                    </a:lnTo>
                    <a:lnTo>
                      <a:pt x="18" y="36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7" y="23"/>
                    </a:lnTo>
                    <a:lnTo>
                      <a:pt x="31" y="18"/>
                    </a:lnTo>
                    <a:lnTo>
                      <a:pt x="35" y="13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37" y="2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6" y="4"/>
                    </a:lnTo>
                    <a:lnTo>
                      <a:pt x="2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0" name="Freeform 202"/>
              <p:cNvSpPr/>
              <p:nvPr/>
            </p:nvSpPr>
            <p:spPr bwMode="auto">
              <a:xfrm>
                <a:off x="3573463" y="4792663"/>
                <a:ext cx="23813" cy="30163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52" y="0"/>
                  </a:cxn>
                  <a:cxn ang="0">
                    <a:pos x="44" y="5"/>
                  </a:cxn>
                  <a:cxn ang="0">
                    <a:pos x="37" y="13"/>
                  </a:cxn>
                  <a:cxn ang="0">
                    <a:pos x="27" y="27"/>
                  </a:cxn>
                  <a:cxn ang="0">
                    <a:pos x="27" y="27"/>
                  </a:cxn>
                  <a:cxn ang="0">
                    <a:pos x="14" y="47"/>
                  </a:cxn>
                  <a:cxn ang="0">
                    <a:pos x="6" y="56"/>
                  </a:cxn>
                  <a:cxn ang="0">
                    <a:pos x="0" y="66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2" y="74"/>
                  </a:cxn>
                  <a:cxn ang="0">
                    <a:pos x="6" y="75"/>
                  </a:cxn>
                  <a:cxn ang="0">
                    <a:pos x="9" y="74"/>
                  </a:cxn>
                  <a:cxn ang="0">
                    <a:pos x="10" y="73"/>
                  </a:cxn>
                  <a:cxn ang="0">
                    <a:pos x="10" y="73"/>
                  </a:cxn>
                  <a:cxn ang="0">
                    <a:pos x="20" y="57"/>
                  </a:cxn>
                  <a:cxn ang="0">
                    <a:pos x="31" y="41"/>
                  </a:cxn>
                  <a:cxn ang="0">
                    <a:pos x="31" y="41"/>
                  </a:cxn>
                  <a:cxn ang="0">
                    <a:pos x="43" y="24"/>
                  </a:cxn>
                  <a:cxn ang="0">
                    <a:pos x="49" y="17"/>
                  </a:cxn>
                  <a:cxn ang="0">
                    <a:pos x="53" y="13"/>
                  </a:cxn>
                  <a:cxn ang="0">
                    <a:pos x="57" y="10"/>
                  </a:cxn>
                  <a:cxn ang="0">
                    <a:pos x="57" y="10"/>
                  </a:cxn>
                  <a:cxn ang="0">
                    <a:pos x="60" y="7"/>
                  </a:cxn>
                  <a:cxn ang="0">
                    <a:pos x="60" y="6"/>
                  </a:cxn>
                  <a:cxn ang="0">
                    <a:pos x="60" y="2"/>
                  </a:cxn>
                  <a:cxn ang="0">
                    <a:pos x="56" y="0"/>
                  </a:cxn>
                  <a:cxn ang="0">
                    <a:pos x="54" y="0"/>
                  </a:cxn>
                  <a:cxn ang="0">
                    <a:pos x="52" y="0"/>
                  </a:cxn>
                  <a:cxn ang="0">
                    <a:pos x="52" y="0"/>
                  </a:cxn>
                </a:cxnLst>
                <a:rect l="0" t="0" r="r" b="b"/>
                <a:pathLst>
                  <a:path w="60" h="75">
                    <a:moveTo>
                      <a:pt x="52" y="0"/>
                    </a:moveTo>
                    <a:lnTo>
                      <a:pt x="52" y="0"/>
                    </a:lnTo>
                    <a:lnTo>
                      <a:pt x="44" y="5"/>
                    </a:lnTo>
                    <a:lnTo>
                      <a:pt x="37" y="13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14" y="47"/>
                    </a:lnTo>
                    <a:lnTo>
                      <a:pt x="6" y="5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2" y="74"/>
                    </a:lnTo>
                    <a:lnTo>
                      <a:pt x="6" y="75"/>
                    </a:lnTo>
                    <a:lnTo>
                      <a:pt x="9" y="74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20" y="57"/>
                    </a:lnTo>
                    <a:lnTo>
                      <a:pt x="31" y="41"/>
                    </a:lnTo>
                    <a:lnTo>
                      <a:pt x="31" y="41"/>
                    </a:lnTo>
                    <a:lnTo>
                      <a:pt x="43" y="24"/>
                    </a:lnTo>
                    <a:lnTo>
                      <a:pt x="49" y="17"/>
                    </a:lnTo>
                    <a:lnTo>
                      <a:pt x="53" y="13"/>
                    </a:lnTo>
                    <a:lnTo>
                      <a:pt x="57" y="10"/>
                    </a:lnTo>
                    <a:lnTo>
                      <a:pt x="57" y="10"/>
                    </a:lnTo>
                    <a:lnTo>
                      <a:pt x="60" y="7"/>
                    </a:lnTo>
                    <a:lnTo>
                      <a:pt x="60" y="6"/>
                    </a:lnTo>
                    <a:lnTo>
                      <a:pt x="60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1" name="Freeform 203"/>
              <p:cNvSpPr/>
              <p:nvPr/>
            </p:nvSpPr>
            <p:spPr bwMode="auto">
              <a:xfrm>
                <a:off x="3621088" y="4789488"/>
                <a:ext cx="17463" cy="30163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30" y="12"/>
                  </a:cxn>
                  <a:cxn ang="0">
                    <a:pos x="26" y="18"/>
                  </a:cxn>
                  <a:cxn ang="0">
                    <a:pos x="16" y="32"/>
                  </a:cxn>
                  <a:cxn ang="0">
                    <a:pos x="16" y="32"/>
                  </a:cxn>
                  <a:cxn ang="0">
                    <a:pos x="12" y="42"/>
                  </a:cxn>
                  <a:cxn ang="0">
                    <a:pos x="8" y="49"/>
                  </a:cxn>
                  <a:cxn ang="0">
                    <a:pos x="6" y="59"/>
                  </a:cxn>
                  <a:cxn ang="0">
                    <a:pos x="2" y="66"/>
                  </a:cxn>
                  <a:cxn ang="0">
                    <a:pos x="2" y="66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3" y="74"/>
                  </a:cxn>
                  <a:cxn ang="0">
                    <a:pos x="7" y="76"/>
                  </a:cxn>
                  <a:cxn ang="0">
                    <a:pos x="9" y="74"/>
                  </a:cxn>
                  <a:cxn ang="0">
                    <a:pos x="11" y="73"/>
                  </a:cxn>
                  <a:cxn ang="0">
                    <a:pos x="11" y="73"/>
                  </a:cxn>
                  <a:cxn ang="0">
                    <a:pos x="15" y="64"/>
                  </a:cxn>
                  <a:cxn ang="0">
                    <a:pos x="19" y="53"/>
                  </a:cxn>
                  <a:cxn ang="0">
                    <a:pos x="23" y="44"/>
                  </a:cxn>
                  <a:cxn ang="0">
                    <a:pos x="28" y="36"/>
                  </a:cxn>
                  <a:cxn ang="0">
                    <a:pos x="28" y="36"/>
                  </a:cxn>
                  <a:cxn ang="0">
                    <a:pos x="34" y="30"/>
                  </a:cxn>
                  <a:cxn ang="0">
                    <a:pos x="38" y="22"/>
                  </a:cxn>
                  <a:cxn ang="0">
                    <a:pos x="46" y="6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6" y="2"/>
                  </a:cxn>
                  <a:cxn ang="0">
                    <a:pos x="43" y="1"/>
                  </a:cxn>
                  <a:cxn ang="0">
                    <a:pos x="42" y="0"/>
                  </a:cxn>
                  <a:cxn ang="0">
                    <a:pos x="38" y="0"/>
                  </a:cxn>
                  <a:cxn ang="0">
                    <a:pos x="36" y="1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76">
                    <a:moveTo>
                      <a:pt x="34" y="4"/>
                    </a:moveTo>
                    <a:lnTo>
                      <a:pt x="34" y="4"/>
                    </a:lnTo>
                    <a:lnTo>
                      <a:pt x="30" y="12"/>
                    </a:lnTo>
                    <a:lnTo>
                      <a:pt x="26" y="18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2" y="42"/>
                    </a:lnTo>
                    <a:lnTo>
                      <a:pt x="8" y="49"/>
                    </a:lnTo>
                    <a:lnTo>
                      <a:pt x="6" y="59"/>
                    </a:lnTo>
                    <a:lnTo>
                      <a:pt x="2" y="66"/>
                    </a:lnTo>
                    <a:lnTo>
                      <a:pt x="2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3" y="74"/>
                    </a:lnTo>
                    <a:lnTo>
                      <a:pt x="7" y="76"/>
                    </a:lnTo>
                    <a:lnTo>
                      <a:pt x="9" y="74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15" y="64"/>
                    </a:lnTo>
                    <a:lnTo>
                      <a:pt x="19" y="53"/>
                    </a:lnTo>
                    <a:lnTo>
                      <a:pt x="23" y="44"/>
                    </a:lnTo>
                    <a:lnTo>
                      <a:pt x="28" y="36"/>
                    </a:lnTo>
                    <a:lnTo>
                      <a:pt x="28" y="36"/>
                    </a:lnTo>
                    <a:lnTo>
                      <a:pt x="34" y="30"/>
                    </a:lnTo>
                    <a:lnTo>
                      <a:pt x="38" y="22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1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2" name="Freeform 204"/>
              <p:cNvSpPr/>
              <p:nvPr/>
            </p:nvSpPr>
            <p:spPr bwMode="auto">
              <a:xfrm>
                <a:off x="3659188" y="4787900"/>
                <a:ext cx="14288" cy="30163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2" y="14"/>
                  </a:cxn>
                  <a:cxn ang="0">
                    <a:pos x="21" y="22"/>
                  </a:cxn>
                  <a:cxn ang="0">
                    <a:pos x="17" y="30"/>
                  </a:cxn>
                  <a:cxn ang="0">
                    <a:pos x="14" y="38"/>
                  </a:cxn>
                  <a:cxn ang="0">
                    <a:pos x="5" y="52"/>
                  </a:cxn>
                  <a:cxn ang="0">
                    <a:pos x="2" y="60"/>
                  </a:cxn>
                  <a:cxn ang="0">
                    <a:pos x="0" y="68"/>
                  </a:cxn>
                  <a:cxn ang="0">
                    <a:pos x="0" y="68"/>
                  </a:cxn>
                  <a:cxn ang="0">
                    <a:pos x="0" y="70"/>
                  </a:cxn>
                  <a:cxn ang="0">
                    <a:pos x="0" y="73"/>
                  </a:cxn>
                  <a:cxn ang="0">
                    <a:pos x="4" y="76"/>
                  </a:cxn>
                  <a:cxn ang="0">
                    <a:pos x="8" y="76"/>
                  </a:cxn>
                  <a:cxn ang="0">
                    <a:pos x="10" y="74"/>
                  </a:cxn>
                  <a:cxn ang="0">
                    <a:pos x="10" y="72"/>
                  </a:cxn>
                  <a:cxn ang="0">
                    <a:pos x="10" y="72"/>
                  </a:cxn>
                  <a:cxn ang="0">
                    <a:pos x="13" y="63"/>
                  </a:cxn>
                  <a:cxn ang="0">
                    <a:pos x="17" y="55"/>
                  </a:cxn>
                  <a:cxn ang="0">
                    <a:pos x="25" y="39"/>
                  </a:cxn>
                  <a:cxn ang="0">
                    <a:pos x="28" y="31"/>
                  </a:cxn>
                  <a:cxn ang="0">
                    <a:pos x="32" y="23"/>
                  </a:cxn>
                  <a:cxn ang="0">
                    <a:pos x="34" y="14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7" y="0"/>
                  </a:cxn>
                  <a:cxn ang="0">
                    <a:pos x="25" y="0"/>
                  </a:cxn>
                  <a:cxn ang="0">
                    <a:pos x="23" y="1"/>
                  </a:cxn>
                  <a:cxn ang="0">
                    <a:pos x="22" y="2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76">
                    <a:moveTo>
                      <a:pt x="22" y="5"/>
                    </a:moveTo>
                    <a:lnTo>
                      <a:pt x="22" y="5"/>
                    </a:lnTo>
                    <a:lnTo>
                      <a:pt x="22" y="14"/>
                    </a:lnTo>
                    <a:lnTo>
                      <a:pt x="21" y="22"/>
                    </a:lnTo>
                    <a:lnTo>
                      <a:pt x="17" y="30"/>
                    </a:lnTo>
                    <a:lnTo>
                      <a:pt x="14" y="38"/>
                    </a:lnTo>
                    <a:lnTo>
                      <a:pt x="5" y="52"/>
                    </a:lnTo>
                    <a:lnTo>
                      <a:pt x="2" y="60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4" y="76"/>
                    </a:lnTo>
                    <a:lnTo>
                      <a:pt x="8" y="76"/>
                    </a:lnTo>
                    <a:lnTo>
                      <a:pt x="10" y="74"/>
                    </a:lnTo>
                    <a:lnTo>
                      <a:pt x="10" y="72"/>
                    </a:lnTo>
                    <a:lnTo>
                      <a:pt x="10" y="72"/>
                    </a:lnTo>
                    <a:lnTo>
                      <a:pt x="13" y="63"/>
                    </a:lnTo>
                    <a:lnTo>
                      <a:pt x="17" y="55"/>
                    </a:lnTo>
                    <a:lnTo>
                      <a:pt x="25" y="39"/>
                    </a:lnTo>
                    <a:lnTo>
                      <a:pt x="28" y="31"/>
                    </a:lnTo>
                    <a:lnTo>
                      <a:pt x="32" y="23"/>
                    </a:lnTo>
                    <a:lnTo>
                      <a:pt x="34" y="14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1"/>
                    </a:lnTo>
                    <a:lnTo>
                      <a:pt x="22" y="2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4" name="Freeform 206"/>
              <p:cNvSpPr/>
              <p:nvPr/>
            </p:nvSpPr>
            <p:spPr bwMode="auto">
              <a:xfrm>
                <a:off x="3697289" y="4783138"/>
                <a:ext cx="17463" cy="23813"/>
              </a:xfrm>
              <a:custGeom>
                <a:avLst/>
                <a:gdLst/>
                <a:ahLst/>
                <a:cxnLst>
                  <a:cxn ang="0">
                    <a:pos x="30" y="3"/>
                  </a:cxn>
                  <a:cxn ang="0">
                    <a:pos x="30" y="3"/>
                  </a:cxn>
                  <a:cxn ang="0">
                    <a:pos x="26" y="10"/>
                  </a:cxn>
                  <a:cxn ang="0">
                    <a:pos x="22" y="16"/>
                  </a:cxn>
                  <a:cxn ang="0">
                    <a:pos x="12" y="27"/>
                  </a:cxn>
                  <a:cxn ang="0">
                    <a:pos x="12" y="27"/>
                  </a:cxn>
                  <a:cxn ang="0">
                    <a:pos x="8" y="32"/>
                  </a:cxn>
                  <a:cxn ang="0">
                    <a:pos x="5" y="38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0" y="57"/>
                  </a:cxn>
                  <a:cxn ang="0">
                    <a:pos x="3" y="59"/>
                  </a:cxn>
                  <a:cxn ang="0">
                    <a:pos x="5" y="61"/>
                  </a:cxn>
                  <a:cxn ang="0">
                    <a:pos x="7" y="61"/>
                  </a:cxn>
                  <a:cxn ang="0">
                    <a:pos x="8" y="59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5" y="44"/>
                  </a:cxn>
                  <a:cxn ang="0">
                    <a:pos x="15" y="44"/>
                  </a:cxn>
                  <a:cxn ang="0">
                    <a:pos x="16" y="40"/>
                  </a:cxn>
                  <a:cxn ang="0">
                    <a:pos x="18" y="36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34" y="19"/>
                  </a:cxn>
                  <a:cxn ang="0">
                    <a:pos x="38" y="13"/>
                  </a:cxn>
                  <a:cxn ang="0">
                    <a:pos x="41" y="7"/>
                  </a:cxn>
                  <a:cxn ang="0">
                    <a:pos x="41" y="7"/>
                  </a:cxn>
                  <a:cxn ang="0">
                    <a:pos x="42" y="4"/>
                  </a:cxn>
                  <a:cxn ang="0">
                    <a:pos x="41" y="2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3" y="0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30" y="3"/>
                  </a:cxn>
                </a:cxnLst>
                <a:rect l="0" t="0" r="r" b="b"/>
                <a:pathLst>
                  <a:path w="42" h="61">
                    <a:moveTo>
                      <a:pt x="30" y="3"/>
                    </a:moveTo>
                    <a:lnTo>
                      <a:pt x="30" y="3"/>
                    </a:lnTo>
                    <a:lnTo>
                      <a:pt x="26" y="10"/>
                    </a:lnTo>
                    <a:lnTo>
                      <a:pt x="22" y="16"/>
                    </a:lnTo>
                    <a:lnTo>
                      <a:pt x="12" y="27"/>
                    </a:lnTo>
                    <a:lnTo>
                      <a:pt x="12" y="27"/>
                    </a:lnTo>
                    <a:lnTo>
                      <a:pt x="8" y="32"/>
                    </a:lnTo>
                    <a:lnTo>
                      <a:pt x="5" y="38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0" y="57"/>
                    </a:lnTo>
                    <a:lnTo>
                      <a:pt x="3" y="59"/>
                    </a:lnTo>
                    <a:lnTo>
                      <a:pt x="5" y="61"/>
                    </a:lnTo>
                    <a:lnTo>
                      <a:pt x="7" y="61"/>
                    </a:lnTo>
                    <a:lnTo>
                      <a:pt x="8" y="59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5" y="44"/>
                    </a:lnTo>
                    <a:lnTo>
                      <a:pt x="15" y="44"/>
                    </a:lnTo>
                    <a:lnTo>
                      <a:pt x="16" y="40"/>
                    </a:lnTo>
                    <a:lnTo>
                      <a:pt x="18" y="36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34" y="19"/>
                    </a:lnTo>
                    <a:lnTo>
                      <a:pt x="38" y="13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42" y="4"/>
                    </a:lnTo>
                    <a:lnTo>
                      <a:pt x="41" y="2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3" y="0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3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5" name="Freeform 207"/>
              <p:cNvSpPr/>
              <p:nvPr/>
            </p:nvSpPr>
            <p:spPr bwMode="auto">
              <a:xfrm>
                <a:off x="3732214" y="4783138"/>
                <a:ext cx="14288" cy="30163"/>
              </a:xfrm>
              <a:custGeom>
                <a:avLst/>
                <a:gdLst/>
                <a:ahLst/>
                <a:cxnLst>
                  <a:cxn ang="0">
                    <a:pos x="27" y="3"/>
                  </a:cxn>
                  <a:cxn ang="0">
                    <a:pos x="27" y="3"/>
                  </a:cxn>
                  <a:cxn ang="0">
                    <a:pos x="18" y="18"/>
                  </a:cxn>
                  <a:cxn ang="0">
                    <a:pos x="14" y="26"/>
                  </a:cxn>
                  <a:cxn ang="0">
                    <a:pos x="10" y="34"/>
                  </a:cxn>
                  <a:cxn ang="0">
                    <a:pos x="10" y="34"/>
                  </a:cxn>
                  <a:cxn ang="0">
                    <a:pos x="6" y="51"/>
                  </a:cxn>
                  <a:cxn ang="0">
                    <a:pos x="3" y="60"/>
                  </a:cxn>
                  <a:cxn ang="0">
                    <a:pos x="0" y="69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2" y="75"/>
                  </a:cxn>
                  <a:cxn ang="0">
                    <a:pos x="3" y="76"/>
                  </a:cxn>
                  <a:cxn ang="0">
                    <a:pos x="7" y="76"/>
                  </a:cxn>
                  <a:cxn ang="0">
                    <a:pos x="10" y="75"/>
                  </a:cxn>
                  <a:cxn ang="0">
                    <a:pos x="11" y="72"/>
                  </a:cxn>
                  <a:cxn ang="0">
                    <a:pos x="11" y="72"/>
                  </a:cxn>
                  <a:cxn ang="0">
                    <a:pos x="17" y="56"/>
                  </a:cxn>
                  <a:cxn ang="0">
                    <a:pos x="20" y="41"/>
                  </a:cxn>
                  <a:cxn ang="0">
                    <a:pos x="20" y="41"/>
                  </a:cxn>
                  <a:cxn ang="0">
                    <a:pos x="23" y="33"/>
                  </a:cxn>
                  <a:cxn ang="0">
                    <a:pos x="28" y="25"/>
                  </a:cxn>
                  <a:cxn ang="0">
                    <a:pos x="37" y="9"/>
                  </a:cxn>
                  <a:cxn ang="0">
                    <a:pos x="37" y="9"/>
                  </a:cxn>
                  <a:cxn ang="0">
                    <a:pos x="37" y="7"/>
                  </a:cxn>
                  <a:cxn ang="0">
                    <a:pos x="37" y="4"/>
                  </a:cxn>
                  <a:cxn ang="0">
                    <a:pos x="35" y="1"/>
                  </a:cxn>
                  <a:cxn ang="0">
                    <a:pos x="31" y="0"/>
                  </a:cxn>
                  <a:cxn ang="0">
                    <a:pos x="28" y="1"/>
                  </a:cxn>
                  <a:cxn ang="0">
                    <a:pos x="27" y="3"/>
                  </a:cxn>
                  <a:cxn ang="0">
                    <a:pos x="27" y="3"/>
                  </a:cxn>
                </a:cxnLst>
                <a:rect l="0" t="0" r="r" b="b"/>
                <a:pathLst>
                  <a:path w="37" h="76">
                    <a:moveTo>
                      <a:pt x="27" y="3"/>
                    </a:moveTo>
                    <a:lnTo>
                      <a:pt x="27" y="3"/>
                    </a:lnTo>
                    <a:lnTo>
                      <a:pt x="18" y="18"/>
                    </a:lnTo>
                    <a:lnTo>
                      <a:pt x="14" y="26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6" y="51"/>
                    </a:lnTo>
                    <a:lnTo>
                      <a:pt x="3" y="60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2" y="75"/>
                    </a:lnTo>
                    <a:lnTo>
                      <a:pt x="3" y="76"/>
                    </a:lnTo>
                    <a:lnTo>
                      <a:pt x="7" y="76"/>
                    </a:lnTo>
                    <a:lnTo>
                      <a:pt x="10" y="75"/>
                    </a:lnTo>
                    <a:lnTo>
                      <a:pt x="11" y="72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3" y="33"/>
                    </a:lnTo>
                    <a:lnTo>
                      <a:pt x="28" y="25"/>
                    </a:lnTo>
                    <a:lnTo>
                      <a:pt x="37" y="9"/>
                    </a:lnTo>
                    <a:lnTo>
                      <a:pt x="37" y="9"/>
                    </a:lnTo>
                    <a:lnTo>
                      <a:pt x="37" y="7"/>
                    </a:lnTo>
                    <a:lnTo>
                      <a:pt x="37" y="4"/>
                    </a:lnTo>
                    <a:lnTo>
                      <a:pt x="35" y="1"/>
                    </a:lnTo>
                    <a:lnTo>
                      <a:pt x="31" y="0"/>
                    </a:lnTo>
                    <a:lnTo>
                      <a:pt x="28" y="1"/>
                    </a:lnTo>
                    <a:lnTo>
                      <a:pt x="27" y="3"/>
                    </a:lnTo>
                    <a:lnTo>
                      <a:pt x="2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6" name="Freeform 208"/>
              <p:cNvSpPr/>
              <p:nvPr/>
            </p:nvSpPr>
            <p:spPr bwMode="auto">
              <a:xfrm>
                <a:off x="3752851" y="4773613"/>
                <a:ext cx="19050" cy="33338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33" y="9"/>
                  </a:cxn>
                  <a:cxn ang="0">
                    <a:pos x="32" y="13"/>
                  </a:cxn>
                  <a:cxn ang="0">
                    <a:pos x="25" y="19"/>
                  </a:cxn>
                  <a:cxn ang="0">
                    <a:pos x="25" y="19"/>
                  </a:cxn>
                  <a:cxn ang="0">
                    <a:pos x="21" y="25"/>
                  </a:cxn>
                  <a:cxn ang="0">
                    <a:pos x="18" y="29"/>
                  </a:cxn>
                  <a:cxn ang="0">
                    <a:pos x="15" y="39"/>
                  </a:cxn>
                  <a:cxn ang="0">
                    <a:pos x="15" y="39"/>
                  </a:cxn>
                  <a:cxn ang="0">
                    <a:pos x="7" y="57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0" y="80"/>
                  </a:cxn>
                  <a:cxn ang="0">
                    <a:pos x="1" y="82"/>
                  </a:cxn>
                  <a:cxn ang="0">
                    <a:pos x="4" y="82"/>
                  </a:cxn>
                  <a:cxn ang="0">
                    <a:pos x="8" y="82"/>
                  </a:cxn>
                  <a:cxn ang="0">
                    <a:pos x="11" y="81"/>
                  </a:cxn>
                  <a:cxn ang="0">
                    <a:pos x="12" y="78"/>
                  </a:cxn>
                  <a:cxn ang="0">
                    <a:pos x="12" y="78"/>
                  </a:cxn>
                  <a:cxn ang="0">
                    <a:pos x="20" y="57"/>
                  </a:cxn>
                  <a:cxn ang="0">
                    <a:pos x="29" y="36"/>
                  </a:cxn>
                  <a:cxn ang="0">
                    <a:pos x="29" y="36"/>
                  </a:cxn>
                  <a:cxn ang="0">
                    <a:pos x="33" y="29"/>
                  </a:cxn>
                  <a:cxn ang="0">
                    <a:pos x="38" y="22"/>
                  </a:cxn>
                  <a:cxn ang="0">
                    <a:pos x="43" y="14"/>
                  </a:cxn>
                  <a:cxn ang="0">
                    <a:pos x="46" y="6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5" y="2"/>
                  </a:cxn>
                  <a:cxn ang="0">
                    <a:pos x="41" y="0"/>
                  </a:cxn>
                  <a:cxn ang="0">
                    <a:pos x="39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82">
                    <a:moveTo>
                      <a:pt x="34" y="4"/>
                    </a:moveTo>
                    <a:lnTo>
                      <a:pt x="34" y="4"/>
                    </a:lnTo>
                    <a:lnTo>
                      <a:pt x="33" y="9"/>
                    </a:lnTo>
                    <a:lnTo>
                      <a:pt x="32" y="13"/>
                    </a:lnTo>
                    <a:lnTo>
                      <a:pt x="25" y="19"/>
                    </a:lnTo>
                    <a:lnTo>
                      <a:pt x="25" y="19"/>
                    </a:lnTo>
                    <a:lnTo>
                      <a:pt x="21" y="25"/>
                    </a:lnTo>
                    <a:lnTo>
                      <a:pt x="18" y="29"/>
                    </a:lnTo>
                    <a:lnTo>
                      <a:pt x="15" y="39"/>
                    </a:lnTo>
                    <a:lnTo>
                      <a:pt x="15" y="39"/>
                    </a:lnTo>
                    <a:lnTo>
                      <a:pt x="7" y="57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0" y="80"/>
                    </a:lnTo>
                    <a:lnTo>
                      <a:pt x="1" y="82"/>
                    </a:lnTo>
                    <a:lnTo>
                      <a:pt x="4" y="82"/>
                    </a:lnTo>
                    <a:lnTo>
                      <a:pt x="8" y="82"/>
                    </a:lnTo>
                    <a:lnTo>
                      <a:pt x="11" y="81"/>
                    </a:lnTo>
                    <a:lnTo>
                      <a:pt x="12" y="78"/>
                    </a:lnTo>
                    <a:lnTo>
                      <a:pt x="12" y="78"/>
                    </a:lnTo>
                    <a:lnTo>
                      <a:pt x="20" y="57"/>
                    </a:lnTo>
                    <a:lnTo>
                      <a:pt x="29" y="36"/>
                    </a:lnTo>
                    <a:lnTo>
                      <a:pt x="29" y="36"/>
                    </a:lnTo>
                    <a:lnTo>
                      <a:pt x="33" y="29"/>
                    </a:lnTo>
                    <a:lnTo>
                      <a:pt x="38" y="22"/>
                    </a:lnTo>
                    <a:lnTo>
                      <a:pt x="43" y="14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5" y="2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7" name="Freeform 209"/>
              <p:cNvSpPr/>
              <p:nvPr/>
            </p:nvSpPr>
            <p:spPr bwMode="auto">
              <a:xfrm>
                <a:off x="3402014" y="4460876"/>
                <a:ext cx="55563" cy="69850"/>
              </a:xfrm>
              <a:custGeom>
                <a:avLst/>
                <a:gdLst/>
                <a:ahLst/>
                <a:cxnLst>
                  <a:cxn ang="0">
                    <a:pos x="135" y="0"/>
                  </a:cxn>
                  <a:cxn ang="0">
                    <a:pos x="135" y="0"/>
                  </a:cxn>
                  <a:cxn ang="0">
                    <a:pos x="131" y="2"/>
                  </a:cxn>
                  <a:cxn ang="0">
                    <a:pos x="126" y="3"/>
                  </a:cxn>
                  <a:cxn ang="0">
                    <a:pos x="117" y="9"/>
                  </a:cxn>
                  <a:cxn ang="0">
                    <a:pos x="109" y="17"/>
                  </a:cxn>
                  <a:cxn ang="0">
                    <a:pos x="102" y="26"/>
                  </a:cxn>
                  <a:cxn ang="0">
                    <a:pos x="89" y="47"/>
                  </a:cxn>
                  <a:cxn ang="0">
                    <a:pos x="79" y="66"/>
                  </a:cxn>
                  <a:cxn ang="0">
                    <a:pos x="79" y="66"/>
                  </a:cxn>
                  <a:cxn ang="0">
                    <a:pos x="68" y="79"/>
                  </a:cxn>
                  <a:cxn ang="0">
                    <a:pos x="58" y="91"/>
                  </a:cxn>
                  <a:cxn ang="0">
                    <a:pos x="36" y="115"/>
                  </a:cxn>
                  <a:cxn ang="0">
                    <a:pos x="25" y="127"/>
                  </a:cxn>
                  <a:cxn ang="0">
                    <a:pos x="16" y="140"/>
                  </a:cxn>
                  <a:cxn ang="0">
                    <a:pos x="7" y="153"/>
                  </a:cxn>
                  <a:cxn ang="0">
                    <a:pos x="0" y="169"/>
                  </a:cxn>
                  <a:cxn ang="0">
                    <a:pos x="0" y="169"/>
                  </a:cxn>
                  <a:cxn ang="0">
                    <a:pos x="0" y="170"/>
                  </a:cxn>
                  <a:cxn ang="0">
                    <a:pos x="2" y="173"/>
                  </a:cxn>
                  <a:cxn ang="0">
                    <a:pos x="3" y="174"/>
                  </a:cxn>
                  <a:cxn ang="0">
                    <a:pos x="4" y="176"/>
                  </a:cxn>
                  <a:cxn ang="0">
                    <a:pos x="8" y="176"/>
                  </a:cxn>
                  <a:cxn ang="0">
                    <a:pos x="11" y="174"/>
                  </a:cxn>
                  <a:cxn ang="0">
                    <a:pos x="12" y="172"/>
                  </a:cxn>
                  <a:cxn ang="0">
                    <a:pos x="12" y="172"/>
                  </a:cxn>
                  <a:cxn ang="0">
                    <a:pos x="17" y="160"/>
                  </a:cxn>
                  <a:cxn ang="0">
                    <a:pos x="24" y="148"/>
                  </a:cxn>
                  <a:cxn ang="0">
                    <a:pos x="32" y="138"/>
                  </a:cxn>
                  <a:cxn ang="0">
                    <a:pos x="41" y="126"/>
                  </a:cxn>
                  <a:cxn ang="0">
                    <a:pos x="59" y="105"/>
                  </a:cxn>
                  <a:cxn ang="0">
                    <a:pos x="76" y="87"/>
                  </a:cxn>
                  <a:cxn ang="0">
                    <a:pos x="76" y="87"/>
                  </a:cxn>
                  <a:cxn ang="0">
                    <a:pos x="83" y="79"/>
                  </a:cxn>
                  <a:cxn ang="0">
                    <a:pos x="89" y="68"/>
                  </a:cxn>
                  <a:cxn ang="0">
                    <a:pos x="104" y="43"/>
                  </a:cxn>
                  <a:cxn ang="0">
                    <a:pos x="111" y="32"/>
                  </a:cxn>
                  <a:cxn ang="0">
                    <a:pos x="119" y="23"/>
                  </a:cxn>
                  <a:cxn ang="0">
                    <a:pos x="127" y="15"/>
                  </a:cxn>
                  <a:cxn ang="0">
                    <a:pos x="131" y="13"/>
                  </a:cxn>
                  <a:cxn ang="0">
                    <a:pos x="135" y="12"/>
                  </a:cxn>
                  <a:cxn ang="0">
                    <a:pos x="135" y="12"/>
                  </a:cxn>
                  <a:cxn ang="0">
                    <a:pos x="138" y="12"/>
                  </a:cxn>
                  <a:cxn ang="0">
                    <a:pos x="140" y="9"/>
                  </a:cxn>
                  <a:cxn ang="0">
                    <a:pos x="142" y="6"/>
                  </a:cxn>
                  <a:cxn ang="0">
                    <a:pos x="140" y="4"/>
                  </a:cxn>
                  <a:cxn ang="0">
                    <a:pos x="140" y="2"/>
                  </a:cxn>
                  <a:cxn ang="0">
                    <a:pos x="138" y="2"/>
                  </a:cxn>
                  <a:cxn ang="0">
                    <a:pos x="135" y="0"/>
                  </a:cxn>
                  <a:cxn ang="0">
                    <a:pos x="135" y="0"/>
                  </a:cxn>
                </a:cxnLst>
                <a:rect l="0" t="0" r="r" b="b"/>
                <a:pathLst>
                  <a:path w="142" h="176">
                    <a:moveTo>
                      <a:pt x="135" y="0"/>
                    </a:moveTo>
                    <a:lnTo>
                      <a:pt x="135" y="0"/>
                    </a:lnTo>
                    <a:lnTo>
                      <a:pt x="131" y="2"/>
                    </a:lnTo>
                    <a:lnTo>
                      <a:pt x="126" y="3"/>
                    </a:lnTo>
                    <a:lnTo>
                      <a:pt x="117" y="9"/>
                    </a:lnTo>
                    <a:lnTo>
                      <a:pt x="109" y="17"/>
                    </a:lnTo>
                    <a:lnTo>
                      <a:pt x="102" y="26"/>
                    </a:lnTo>
                    <a:lnTo>
                      <a:pt x="89" y="47"/>
                    </a:lnTo>
                    <a:lnTo>
                      <a:pt x="79" y="66"/>
                    </a:lnTo>
                    <a:lnTo>
                      <a:pt x="79" y="66"/>
                    </a:lnTo>
                    <a:lnTo>
                      <a:pt x="68" y="79"/>
                    </a:lnTo>
                    <a:lnTo>
                      <a:pt x="58" y="91"/>
                    </a:lnTo>
                    <a:lnTo>
                      <a:pt x="36" y="115"/>
                    </a:lnTo>
                    <a:lnTo>
                      <a:pt x="25" y="127"/>
                    </a:lnTo>
                    <a:lnTo>
                      <a:pt x="16" y="140"/>
                    </a:lnTo>
                    <a:lnTo>
                      <a:pt x="7" y="153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3" y="174"/>
                    </a:lnTo>
                    <a:lnTo>
                      <a:pt x="4" y="176"/>
                    </a:lnTo>
                    <a:lnTo>
                      <a:pt x="8" y="176"/>
                    </a:lnTo>
                    <a:lnTo>
                      <a:pt x="11" y="174"/>
                    </a:lnTo>
                    <a:lnTo>
                      <a:pt x="12" y="172"/>
                    </a:lnTo>
                    <a:lnTo>
                      <a:pt x="12" y="172"/>
                    </a:lnTo>
                    <a:lnTo>
                      <a:pt x="17" y="160"/>
                    </a:lnTo>
                    <a:lnTo>
                      <a:pt x="24" y="148"/>
                    </a:lnTo>
                    <a:lnTo>
                      <a:pt x="32" y="138"/>
                    </a:lnTo>
                    <a:lnTo>
                      <a:pt x="41" y="126"/>
                    </a:lnTo>
                    <a:lnTo>
                      <a:pt x="59" y="105"/>
                    </a:lnTo>
                    <a:lnTo>
                      <a:pt x="76" y="87"/>
                    </a:lnTo>
                    <a:lnTo>
                      <a:pt x="76" y="87"/>
                    </a:lnTo>
                    <a:lnTo>
                      <a:pt x="83" y="79"/>
                    </a:lnTo>
                    <a:lnTo>
                      <a:pt x="89" y="68"/>
                    </a:lnTo>
                    <a:lnTo>
                      <a:pt x="104" y="43"/>
                    </a:lnTo>
                    <a:lnTo>
                      <a:pt x="111" y="32"/>
                    </a:lnTo>
                    <a:lnTo>
                      <a:pt x="119" y="23"/>
                    </a:lnTo>
                    <a:lnTo>
                      <a:pt x="127" y="15"/>
                    </a:lnTo>
                    <a:lnTo>
                      <a:pt x="131" y="13"/>
                    </a:lnTo>
                    <a:lnTo>
                      <a:pt x="135" y="12"/>
                    </a:lnTo>
                    <a:lnTo>
                      <a:pt x="135" y="12"/>
                    </a:lnTo>
                    <a:lnTo>
                      <a:pt x="138" y="12"/>
                    </a:lnTo>
                    <a:lnTo>
                      <a:pt x="140" y="9"/>
                    </a:lnTo>
                    <a:lnTo>
                      <a:pt x="142" y="6"/>
                    </a:lnTo>
                    <a:lnTo>
                      <a:pt x="140" y="4"/>
                    </a:lnTo>
                    <a:lnTo>
                      <a:pt x="140" y="2"/>
                    </a:lnTo>
                    <a:lnTo>
                      <a:pt x="138" y="2"/>
                    </a:lnTo>
                    <a:lnTo>
                      <a:pt x="135" y="0"/>
                    </a:lnTo>
                    <a:lnTo>
                      <a:pt x="13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8" name="Freeform 210"/>
              <p:cNvSpPr/>
              <p:nvPr/>
            </p:nvSpPr>
            <p:spPr bwMode="auto">
              <a:xfrm>
                <a:off x="3411539" y="4460876"/>
                <a:ext cx="73025" cy="104775"/>
              </a:xfrm>
              <a:custGeom>
                <a:avLst/>
                <a:gdLst/>
                <a:ahLst/>
                <a:cxnLst>
                  <a:cxn ang="0">
                    <a:pos x="174" y="3"/>
                  </a:cxn>
                  <a:cxn ang="0">
                    <a:pos x="174" y="3"/>
                  </a:cxn>
                  <a:cxn ang="0">
                    <a:pos x="126" y="63"/>
                  </a:cxn>
                  <a:cxn ang="0">
                    <a:pos x="102" y="94"/>
                  </a:cxn>
                  <a:cxn ang="0">
                    <a:pos x="80" y="125"/>
                  </a:cxn>
                  <a:cxn ang="0">
                    <a:pos x="80" y="125"/>
                  </a:cxn>
                  <a:cxn ang="0">
                    <a:pos x="54" y="161"/>
                  </a:cxn>
                  <a:cxn ang="0">
                    <a:pos x="28" y="199"/>
                  </a:cxn>
                  <a:cxn ang="0">
                    <a:pos x="28" y="199"/>
                  </a:cxn>
                  <a:cxn ang="0">
                    <a:pos x="19" y="212"/>
                  </a:cxn>
                  <a:cxn ang="0">
                    <a:pos x="11" y="227"/>
                  </a:cxn>
                  <a:cxn ang="0">
                    <a:pos x="4" y="241"/>
                  </a:cxn>
                  <a:cxn ang="0">
                    <a:pos x="2" y="249"/>
                  </a:cxn>
                  <a:cxn ang="0">
                    <a:pos x="0" y="258"/>
                  </a:cxn>
                  <a:cxn ang="0">
                    <a:pos x="0" y="258"/>
                  </a:cxn>
                  <a:cxn ang="0">
                    <a:pos x="2" y="261"/>
                  </a:cxn>
                  <a:cxn ang="0">
                    <a:pos x="3" y="262"/>
                  </a:cxn>
                  <a:cxn ang="0">
                    <a:pos x="4" y="263"/>
                  </a:cxn>
                  <a:cxn ang="0">
                    <a:pos x="6" y="263"/>
                  </a:cxn>
                  <a:cxn ang="0">
                    <a:pos x="11" y="262"/>
                  </a:cxn>
                  <a:cxn ang="0">
                    <a:pos x="12" y="261"/>
                  </a:cxn>
                  <a:cxn ang="0">
                    <a:pos x="12" y="258"/>
                  </a:cxn>
                  <a:cxn ang="0">
                    <a:pos x="12" y="258"/>
                  </a:cxn>
                  <a:cxn ang="0">
                    <a:pos x="15" y="247"/>
                  </a:cxn>
                  <a:cxn ang="0">
                    <a:pos x="17" y="238"/>
                  </a:cxn>
                  <a:cxn ang="0">
                    <a:pos x="21" y="229"/>
                  </a:cxn>
                  <a:cxn ang="0">
                    <a:pos x="27" y="220"/>
                  </a:cxn>
                  <a:cxn ang="0">
                    <a:pos x="38" y="203"/>
                  </a:cxn>
                  <a:cxn ang="0">
                    <a:pos x="50" y="187"/>
                  </a:cxn>
                  <a:cxn ang="0">
                    <a:pos x="50" y="187"/>
                  </a:cxn>
                  <a:cxn ang="0">
                    <a:pos x="89" y="131"/>
                  </a:cxn>
                  <a:cxn ang="0">
                    <a:pos x="89" y="131"/>
                  </a:cxn>
                  <a:cxn ang="0">
                    <a:pos x="112" y="100"/>
                  </a:cxn>
                  <a:cxn ang="0">
                    <a:pos x="135" y="70"/>
                  </a:cxn>
                  <a:cxn ang="0">
                    <a:pos x="182" y="11"/>
                  </a:cxn>
                  <a:cxn ang="0">
                    <a:pos x="182" y="11"/>
                  </a:cxn>
                  <a:cxn ang="0">
                    <a:pos x="184" y="8"/>
                  </a:cxn>
                  <a:cxn ang="0">
                    <a:pos x="184" y="6"/>
                  </a:cxn>
                  <a:cxn ang="0">
                    <a:pos x="181" y="2"/>
                  </a:cxn>
                  <a:cxn ang="0">
                    <a:pos x="180" y="0"/>
                  </a:cxn>
                  <a:cxn ang="0">
                    <a:pos x="178" y="0"/>
                  </a:cxn>
                  <a:cxn ang="0">
                    <a:pos x="176" y="0"/>
                  </a:cxn>
                  <a:cxn ang="0">
                    <a:pos x="174" y="3"/>
                  </a:cxn>
                  <a:cxn ang="0">
                    <a:pos x="174" y="3"/>
                  </a:cxn>
                </a:cxnLst>
                <a:rect l="0" t="0" r="r" b="b"/>
                <a:pathLst>
                  <a:path w="184" h="263">
                    <a:moveTo>
                      <a:pt x="174" y="3"/>
                    </a:moveTo>
                    <a:lnTo>
                      <a:pt x="174" y="3"/>
                    </a:lnTo>
                    <a:lnTo>
                      <a:pt x="126" y="63"/>
                    </a:lnTo>
                    <a:lnTo>
                      <a:pt x="102" y="94"/>
                    </a:lnTo>
                    <a:lnTo>
                      <a:pt x="80" y="125"/>
                    </a:lnTo>
                    <a:lnTo>
                      <a:pt x="80" y="125"/>
                    </a:lnTo>
                    <a:lnTo>
                      <a:pt x="54" y="161"/>
                    </a:lnTo>
                    <a:lnTo>
                      <a:pt x="28" y="199"/>
                    </a:lnTo>
                    <a:lnTo>
                      <a:pt x="28" y="199"/>
                    </a:lnTo>
                    <a:lnTo>
                      <a:pt x="19" y="212"/>
                    </a:lnTo>
                    <a:lnTo>
                      <a:pt x="11" y="227"/>
                    </a:lnTo>
                    <a:lnTo>
                      <a:pt x="4" y="241"/>
                    </a:lnTo>
                    <a:lnTo>
                      <a:pt x="2" y="249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2" y="261"/>
                    </a:lnTo>
                    <a:lnTo>
                      <a:pt x="3" y="262"/>
                    </a:lnTo>
                    <a:lnTo>
                      <a:pt x="4" y="263"/>
                    </a:lnTo>
                    <a:lnTo>
                      <a:pt x="6" y="263"/>
                    </a:lnTo>
                    <a:lnTo>
                      <a:pt x="11" y="262"/>
                    </a:lnTo>
                    <a:lnTo>
                      <a:pt x="12" y="261"/>
                    </a:lnTo>
                    <a:lnTo>
                      <a:pt x="12" y="258"/>
                    </a:lnTo>
                    <a:lnTo>
                      <a:pt x="12" y="258"/>
                    </a:lnTo>
                    <a:lnTo>
                      <a:pt x="15" y="247"/>
                    </a:lnTo>
                    <a:lnTo>
                      <a:pt x="17" y="238"/>
                    </a:lnTo>
                    <a:lnTo>
                      <a:pt x="21" y="229"/>
                    </a:lnTo>
                    <a:lnTo>
                      <a:pt x="27" y="220"/>
                    </a:lnTo>
                    <a:lnTo>
                      <a:pt x="38" y="203"/>
                    </a:lnTo>
                    <a:lnTo>
                      <a:pt x="50" y="187"/>
                    </a:lnTo>
                    <a:lnTo>
                      <a:pt x="50" y="187"/>
                    </a:lnTo>
                    <a:lnTo>
                      <a:pt x="89" y="131"/>
                    </a:lnTo>
                    <a:lnTo>
                      <a:pt x="89" y="131"/>
                    </a:lnTo>
                    <a:lnTo>
                      <a:pt x="112" y="100"/>
                    </a:lnTo>
                    <a:lnTo>
                      <a:pt x="135" y="70"/>
                    </a:lnTo>
                    <a:lnTo>
                      <a:pt x="182" y="11"/>
                    </a:lnTo>
                    <a:lnTo>
                      <a:pt x="182" y="11"/>
                    </a:lnTo>
                    <a:lnTo>
                      <a:pt x="184" y="8"/>
                    </a:lnTo>
                    <a:lnTo>
                      <a:pt x="184" y="6"/>
                    </a:lnTo>
                    <a:lnTo>
                      <a:pt x="181" y="2"/>
                    </a:lnTo>
                    <a:lnTo>
                      <a:pt x="180" y="0"/>
                    </a:lnTo>
                    <a:lnTo>
                      <a:pt x="178" y="0"/>
                    </a:lnTo>
                    <a:lnTo>
                      <a:pt x="176" y="0"/>
                    </a:lnTo>
                    <a:lnTo>
                      <a:pt x="174" y="3"/>
                    </a:lnTo>
                    <a:lnTo>
                      <a:pt x="17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9" name="Freeform 211"/>
              <p:cNvSpPr/>
              <p:nvPr/>
            </p:nvSpPr>
            <p:spPr bwMode="auto">
              <a:xfrm>
                <a:off x="3421064" y="4464051"/>
                <a:ext cx="90488" cy="130175"/>
              </a:xfrm>
              <a:custGeom>
                <a:avLst/>
                <a:gdLst/>
                <a:ahLst/>
                <a:cxnLst>
                  <a:cxn ang="0">
                    <a:pos x="218" y="1"/>
                  </a:cxn>
                  <a:cxn ang="0">
                    <a:pos x="218" y="1"/>
                  </a:cxn>
                  <a:cxn ang="0">
                    <a:pos x="209" y="11"/>
                  </a:cxn>
                  <a:cxn ang="0">
                    <a:pos x="200" y="20"/>
                  </a:cxn>
                  <a:cxn ang="0">
                    <a:pos x="186" y="39"/>
                  </a:cxn>
                  <a:cxn ang="0">
                    <a:pos x="157" y="80"/>
                  </a:cxn>
                  <a:cxn ang="0">
                    <a:pos x="157" y="80"/>
                  </a:cxn>
                  <a:cxn ang="0">
                    <a:pos x="88" y="177"/>
                  </a:cxn>
                  <a:cxn ang="0">
                    <a:pos x="88" y="177"/>
                  </a:cxn>
                  <a:cxn ang="0">
                    <a:pos x="54" y="224"/>
                  </a:cxn>
                  <a:cxn ang="0">
                    <a:pos x="21" y="272"/>
                  </a:cxn>
                  <a:cxn ang="0">
                    <a:pos x="21" y="272"/>
                  </a:cxn>
                  <a:cxn ang="0">
                    <a:pos x="13" y="284"/>
                  </a:cxn>
                  <a:cxn ang="0">
                    <a:pos x="7" y="297"/>
                  </a:cxn>
                  <a:cxn ang="0">
                    <a:pos x="3" y="304"/>
                  </a:cxn>
                  <a:cxn ang="0">
                    <a:pos x="1" y="310"/>
                  </a:cxn>
                  <a:cxn ang="0">
                    <a:pos x="0" y="317"/>
                  </a:cxn>
                  <a:cxn ang="0">
                    <a:pos x="0" y="323"/>
                  </a:cxn>
                  <a:cxn ang="0">
                    <a:pos x="0" y="323"/>
                  </a:cxn>
                  <a:cxn ang="0">
                    <a:pos x="1" y="326"/>
                  </a:cxn>
                  <a:cxn ang="0">
                    <a:pos x="3" y="327"/>
                  </a:cxn>
                  <a:cxn ang="0">
                    <a:pos x="4" y="327"/>
                  </a:cxn>
                  <a:cxn ang="0">
                    <a:pos x="7" y="327"/>
                  </a:cxn>
                  <a:cxn ang="0">
                    <a:pos x="10" y="324"/>
                  </a:cxn>
                  <a:cxn ang="0">
                    <a:pos x="10" y="323"/>
                  </a:cxn>
                  <a:cxn ang="0">
                    <a:pos x="12" y="321"/>
                  </a:cxn>
                  <a:cxn ang="0">
                    <a:pos x="12" y="321"/>
                  </a:cxn>
                  <a:cxn ang="0">
                    <a:pos x="12" y="314"/>
                  </a:cxn>
                  <a:cxn ang="0">
                    <a:pos x="13" y="306"/>
                  </a:cxn>
                  <a:cxn ang="0">
                    <a:pos x="17" y="298"/>
                  </a:cxn>
                  <a:cxn ang="0">
                    <a:pos x="22" y="289"/>
                  </a:cxn>
                  <a:cxn ang="0">
                    <a:pos x="34" y="273"/>
                  </a:cxn>
                  <a:cxn ang="0">
                    <a:pos x="42" y="262"/>
                  </a:cxn>
                  <a:cxn ang="0">
                    <a:pos x="42" y="262"/>
                  </a:cxn>
                  <a:cxn ang="0">
                    <a:pos x="72" y="217"/>
                  </a:cxn>
                  <a:cxn ang="0">
                    <a:pos x="103" y="174"/>
                  </a:cxn>
                  <a:cxn ang="0">
                    <a:pos x="103" y="174"/>
                  </a:cxn>
                  <a:cxn ang="0">
                    <a:pos x="161" y="94"/>
                  </a:cxn>
                  <a:cxn ang="0">
                    <a:pos x="161" y="94"/>
                  </a:cxn>
                  <a:cxn ang="0">
                    <a:pos x="191" y="50"/>
                  </a:cxn>
                  <a:cxn ang="0">
                    <a:pos x="208" y="29"/>
                  </a:cxn>
                  <a:cxn ang="0">
                    <a:pos x="217" y="20"/>
                  </a:cxn>
                  <a:cxn ang="0">
                    <a:pos x="226" y="11"/>
                  </a:cxn>
                  <a:cxn ang="0">
                    <a:pos x="226" y="11"/>
                  </a:cxn>
                  <a:cxn ang="0">
                    <a:pos x="228" y="8"/>
                  </a:cxn>
                  <a:cxn ang="0">
                    <a:pos x="229" y="7"/>
                  </a:cxn>
                  <a:cxn ang="0">
                    <a:pos x="228" y="4"/>
                  </a:cxn>
                  <a:cxn ang="0">
                    <a:pos x="226" y="3"/>
                  </a:cxn>
                  <a:cxn ang="0">
                    <a:pos x="222" y="0"/>
                  </a:cxn>
                  <a:cxn ang="0">
                    <a:pos x="221" y="0"/>
                  </a:cxn>
                  <a:cxn ang="0">
                    <a:pos x="218" y="1"/>
                  </a:cxn>
                  <a:cxn ang="0">
                    <a:pos x="218" y="1"/>
                  </a:cxn>
                </a:cxnLst>
                <a:rect l="0" t="0" r="r" b="b"/>
                <a:pathLst>
                  <a:path w="229" h="327">
                    <a:moveTo>
                      <a:pt x="218" y="1"/>
                    </a:moveTo>
                    <a:lnTo>
                      <a:pt x="218" y="1"/>
                    </a:lnTo>
                    <a:lnTo>
                      <a:pt x="209" y="11"/>
                    </a:lnTo>
                    <a:lnTo>
                      <a:pt x="200" y="20"/>
                    </a:lnTo>
                    <a:lnTo>
                      <a:pt x="186" y="39"/>
                    </a:lnTo>
                    <a:lnTo>
                      <a:pt x="157" y="80"/>
                    </a:lnTo>
                    <a:lnTo>
                      <a:pt x="157" y="80"/>
                    </a:lnTo>
                    <a:lnTo>
                      <a:pt x="88" y="177"/>
                    </a:lnTo>
                    <a:lnTo>
                      <a:pt x="88" y="177"/>
                    </a:lnTo>
                    <a:lnTo>
                      <a:pt x="54" y="224"/>
                    </a:lnTo>
                    <a:lnTo>
                      <a:pt x="21" y="272"/>
                    </a:lnTo>
                    <a:lnTo>
                      <a:pt x="21" y="272"/>
                    </a:lnTo>
                    <a:lnTo>
                      <a:pt x="13" y="284"/>
                    </a:lnTo>
                    <a:lnTo>
                      <a:pt x="7" y="297"/>
                    </a:lnTo>
                    <a:lnTo>
                      <a:pt x="3" y="304"/>
                    </a:lnTo>
                    <a:lnTo>
                      <a:pt x="1" y="310"/>
                    </a:lnTo>
                    <a:lnTo>
                      <a:pt x="0" y="317"/>
                    </a:lnTo>
                    <a:lnTo>
                      <a:pt x="0" y="323"/>
                    </a:lnTo>
                    <a:lnTo>
                      <a:pt x="0" y="323"/>
                    </a:lnTo>
                    <a:lnTo>
                      <a:pt x="1" y="326"/>
                    </a:lnTo>
                    <a:lnTo>
                      <a:pt x="3" y="327"/>
                    </a:lnTo>
                    <a:lnTo>
                      <a:pt x="4" y="327"/>
                    </a:lnTo>
                    <a:lnTo>
                      <a:pt x="7" y="327"/>
                    </a:lnTo>
                    <a:lnTo>
                      <a:pt x="10" y="324"/>
                    </a:lnTo>
                    <a:lnTo>
                      <a:pt x="10" y="323"/>
                    </a:lnTo>
                    <a:lnTo>
                      <a:pt x="12" y="321"/>
                    </a:lnTo>
                    <a:lnTo>
                      <a:pt x="12" y="321"/>
                    </a:lnTo>
                    <a:lnTo>
                      <a:pt x="12" y="314"/>
                    </a:lnTo>
                    <a:lnTo>
                      <a:pt x="13" y="306"/>
                    </a:lnTo>
                    <a:lnTo>
                      <a:pt x="17" y="298"/>
                    </a:lnTo>
                    <a:lnTo>
                      <a:pt x="22" y="289"/>
                    </a:lnTo>
                    <a:lnTo>
                      <a:pt x="34" y="273"/>
                    </a:lnTo>
                    <a:lnTo>
                      <a:pt x="42" y="262"/>
                    </a:lnTo>
                    <a:lnTo>
                      <a:pt x="42" y="262"/>
                    </a:lnTo>
                    <a:lnTo>
                      <a:pt x="72" y="217"/>
                    </a:lnTo>
                    <a:lnTo>
                      <a:pt x="103" y="174"/>
                    </a:lnTo>
                    <a:lnTo>
                      <a:pt x="103" y="174"/>
                    </a:lnTo>
                    <a:lnTo>
                      <a:pt x="161" y="94"/>
                    </a:lnTo>
                    <a:lnTo>
                      <a:pt x="161" y="94"/>
                    </a:lnTo>
                    <a:lnTo>
                      <a:pt x="191" y="50"/>
                    </a:lnTo>
                    <a:lnTo>
                      <a:pt x="208" y="29"/>
                    </a:lnTo>
                    <a:lnTo>
                      <a:pt x="217" y="20"/>
                    </a:lnTo>
                    <a:lnTo>
                      <a:pt x="226" y="11"/>
                    </a:lnTo>
                    <a:lnTo>
                      <a:pt x="226" y="11"/>
                    </a:lnTo>
                    <a:lnTo>
                      <a:pt x="228" y="8"/>
                    </a:lnTo>
                    <a:lnTo>
                      <a:pt x="229" y="7"/>
                    </a:lnTo>
                    <a:lnTo>
                      <a:pt x="228" y="4"/>
                    </a:lnTo>
                    <a:lnTo>
                      <a:pt x="226" y="3"/>
                    </a:lnTo>
                    <a:lnTo>
                      <a:pt x="222" y="0"/>
                    </a:lnTo>
                    <a:lnTo>
                      <a:pt x="221" y="0"/>
                    </a:lnTo>
                    <a:lnTo>
                      <a:pt x="218" y="1"/>
                    </a:lnTo>
                    <a:lnTo>
                      <a:pt x="21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0" name="Freeform 212"/>
              <p:cNvSpPr/>
              <p:nvPr/>
            </p:nvSpPr>
            <p:spPr bwMode="auto">
              <a:xfrm>
                <a:off x="3435351" y="4476751"/>
                <a:ext cx="103188" cy="133350"/>
              </a:xfrm>
              <a:custGeom>
                <a:avLst/>
                <a:gdLst/>
                <a:ahLst/>
                <a:cxnLst>
                  <a:cxn ang="0">
                    <a:pos x="251" y="2"/>
                  </a:cxn>
                  <a:cxn ang="0">
                    <a:pos x="238" y="12"/>
                  </a:cxn>
                  <a:cxn ang="0">
                    <a:pos x="227" y="26"/>
                  </a:cxn>
                  <a:cxn ang="0">
                    <a:pos x="215" y="43"/>
                  </a:cxn>
                  <a:cxn ang="0">
                    <a:pos x="180" y="88"/>
                  </a:cxn>
                  <a:cxn ang="0">
                    <a:pos x="158" y="115"/>
                  </a:cxn>
                  <a:cxn ang="0">
                    <a:pos x="115" y="173"/>
                  </a:cxn>
                  <a:cxn ang="0">
                    <a:pos x="92" y="200"/>
                  </a:cxn>
                  <a:cxn ang="0">
                    <a:pos x="26" y="283"/>
                  </a:cxn>
                  <a:cxn ang="0">
                    <a:pos x="18" y="293"/>
                  </a:cxn>
                  <a:cxn ang="0">
                    <a:pos x="4" y="314"/>
                  </a:cxn>
                  <a:cxn ang="0">
                    <a:pos x="0" y="328"/>
                  </a:cxn>
                  <a:cxn ang="0">
                    <a:pos x="1" y="335"/>
                  </a:cxn>
                  <a:cxn ang="0">
                    <a:pos x="5" y="339"/>
                  </a:cxn>
                  <a:cxn ang="0">
                    <a:pos x="10" y="338"/>
                  </a:cxn>
                  <a:cxn ang="0">
                    <a:pos x="13" y="335"/>
                  </a:cxn>
                  <a:cxn ang="0">
                    <a:pos x="13" y="332"/>
                  </a:cxn>
                  <a:cxn ang="0">
                    <a:pos x="14" y="319"/>
                  </a:cxn>
                  <a:cxn ang="0">
                    <a:pos x="22" y="305"/>
                  </a:cxn>
                  <a:cxn ang="0">
                    <a:pos x="41" y="280"/>
                  </a:cxn>
                  <a:cxn ang="0">
                    <a:pos x="51" y="267"/>
                  </a:cxn>
                  <a:cxn ang="0">
                    <a:pos x="79" y="230"/>
                  </a:cxn>
                  <a:cxn ang="0">
                    <a:pos x="120" y="185"/>
                  </a:cxn>
                  <a:cxn ang="0">
                    <a:pos x="154" y="140"/>
                  </a:cxn>
                  <a:cxn ang="0">
                    <a:pos x="188" y="96"/>
                  </a:cxn>
                  <a:cxn ang="0">
                    <a:pos x="219" y="56"/>
                  </a:cxn>
                  <a:cxn ang="0">
                    <a:pos x="229" y="45"/>
                  </a:cxn>
                  <a:cxn ang="0">
                    <a:pos x="246" y="20"/>
                  </a:cxn>
                  <a:cxn ang="0">
                    <a:pos x="257" y="12"/>
                  </a:cxn>
                  <a:cxn ang="0">
                    <a:pos x="259" y="9"/>
                  </a:cxn>
                  <a:cxn ang="0">
                    <a:pos x="259" y="4"/>
                  </a:cxn>
                  <a:cxn ang="0">
                    <a:pos x="253" y="0"/>
                  </a:cxn>
                  <a:cxn ang="0">
                    <a:pos x="251" y="2"/>
                  </a:cxn>
                </a:cxnLst>
                <a:rect l="0" t="0" r="r" b="b"/>
                <a:pathLst>
                  <a:path w="260" h="339">
                    <a:moveTo>
                      <a:pt x="251" y="2"/>
                    </a:moveTo>
                    <a:lnTo>
                      <a:pt x="251" y="2"/>
                    </a:lnTo>
                    <a:lnTo>
                      <a:pt x="244" y="7"/>
                    </a:lnTo>
                    <a:lnTo>
                      <a:pt x="238" y="12"/>
                    </a:lnTo>
                    <a:lnTo>
                      <a:pt x="232" y="20"/>
                    </a:lnTo>
                    <a:lnTo>
                      <a:pt x="227" y="26"/>
                    </a:lnTo>
                    <a:lnTo>
                      <a:pt x="227" y="26"/>
                    </a:lnTo>
                    <a:lnTo>
                      <a:pt x="215" y="43"/>
                    </a:lnTo>
                    <a:lnTo>
                      <a:pt x="204" y="58"/>
                    </a:lnTo>
                    <a:lnTo>
                      <a:pt x="180" y="88"/>
                    </a:lnTo>
                    <a:lnTo>
                      <a:pt x="180" y="88"/>
                    </a:lnTo>
                    <a:lnTo>
                      <a:pt x="158" y="115"/>
                    </a:lnTo>
                    <a:lnTo>
                      <a:pt x="136" y="144"/>
                    </a:lnTo>
                    <a:lnTo>
                      <a:pt x="115" y="173"/>
                    </a:lnTo>
                    <a:lnTo>
                      <a:pt x="92" y="200"/>
                    </a:lnTo>
                    <a:lnTo>
                      <a:pt x="92" y="200"/>
                    </a:lnTo>
                    <a:lnTo>
                      <a:pt x="58" y="241"/>
                    </a:lnTo>
                    <a:lnTo>
                      <a:pt x="26" y="283"/>
                    </a:lnTo>
                    <a:lnTo>
                      <a:pt x="26" y="283"/>
                    </a:lnTo>
                    <a:lnTo>
                      <a:pt x="18" y="293"/>
                    </a:lnTo>
                    <a:lnTo>
                      <a:pt x="7" y="306"/>
                    </a:lnTo>
                    <a:lnTo>
                      <a:pt x="4" y="314"/>
                    </a:lnTo>
                    <a:lnTo>
                      <a:pt x="1" y="321"/>
                    </a:lnTo>
                    <a:lnTo>
                      <a:pt x="0" y="328"/>
                    </a:lnTo>
                    <a:lnTo>
                      <a:pt x="1" y="335"/>
                    </a:lnTo>
                    <a:lnTo>
                      <a:pt x="1" y="335"/>
                    </a:lnTo>
                    <a:lnTo>
                      <a:pt x="2" y="338"/>
                    </a:lnTo>
                    <a:lnTo>
                      <a:pt x="5" y="339"/>
                    </a:lnTo>
                    <a:lnTo>
                      <a:pt x="9" y="339"/>
                    </a:lnTo>
                    <a:lnTo>
                      <a:pt x="10" y="338"/>
                    </a:lnTo>
                    <a:lnTo>
                      <a:pt x="11" y="336"/>
                    </a:lnTo>
                    <a:lnTo>
                      <a:pt x="13" y="335"/>
                    </a:lnTo>
                    <a:lnTo>
                      <a:pt x="13" y="332"/>
                    </a:lnTo>
                    <a:lnTo>
                      <a:pt x="13" y="332"/>
                    </a:lnTo>
                    <a:lnTo>
                      <a:pt x="11" y="326"/>
                    </a:lnTo>
                    <a:lnTo>
                      <a:pt x="14" y="319"/>
                    </a:lnTo>
                    <a:lnTo>
                      <a:pt x="17" y="311"/>
                    </a:lnTo>
                    <a:lnTo>
                      <a:pt x="22" y="305"/>
                    </a:lnTo>
                    <a:lnTo>
                      <a:pt x="34" y="291"/>
                    </a:lnTo>
                    <a:lnTo>
                      <a:pt x="41" y="280"/>
                    </a:lnTo>
                    <a:lnTo>
                      <a:pt x="41" y="280"/>
                    </a:lnTo>
                    <a:lnTo>
                      <a:pt x="51" y="267"/>
                    </a:lnTo>
                    <a:lnTo>
                      <a:pt x="60" y="255"/>
                    </a:lnTo>
                    <a:lnTo>
                      <a:pt x="79" y="230"/>
                    </a:lnTo>
                    <a:lnTo>
                      <a:pt x="100" y="208"/>
                    </a:lnTo>
                    <a:lnTo>
                      <a:pt x="120" y="185"/>
                    </a:lnTo>
                    <a:lnTo>
                      <a:pt x="120" y="185"/>
                    </a:lnTo>
                    <a:lnTo>
                      <a:pt x="154" y="140"/>
                    </a:lnTo>
                    <a:lnTo>
                      <a:pt x="170" y="118"/>
                    </a:lnTo>
                    <a:lnTo>
                      <a:pt x="188" y="96"/>
                    </a:lnTo>
                    <a:lnTo>
                      <a:pt x="188" y="96"/>
                    </a:lnTo>
                    <a:lnTo>
                      <a:pt x="219" y="56"/>
                    </a:lnTo>
                    <a:lnTo>
                      <a:pt x="219" y="56"/>
                    </a:lnTo>
                    <a:lnTo>
                      <a:pt x="229" y="45"/>
                    </a:lnTo>
                    <a:lnTo>
                      <a:pt x="236" y="32"/>
                    </a:lnTo>
                    <a:lnTo>
                      <a:pt x="246" y="20"/>
                    </a:lnTo>
                    <a:lnTo>
                      <a:pt x="251" y="16"/>
                    </a:lnTo>
                    <a:lnTo>
                      <a:pt x="257" y="12"/>
                    </a:lnTo>
                    <a:lnTo>
                      <a:pt x="257" y="12"/>
                    </a:lnTo>
                    <a:lnTo>
                      <a:pt x="259" y="9"/>
                    </a:lnTo>
                    <a:lnTo>
                      <a:pt x="260" y="8"/>
                    </a:lnTo>
                    <a:lnTo>
                      <a:pt x="259" y="4"/>
                    </a:lnTo>
                    <a:lnTo>
                      <a:pt x="256" y="2"/>
                    </a:lnTo>
                    <a:lnTo>
                      <a:pt x="253" y="0"/>
                    </a:lnTo>
                    <a:lnTo>
                      <a:pt x="251" y="2"/>
                    </a:lnTo>
                    <a:lnTo>
                      <a:pt x="25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1" name="Freeform 213"/>
              <p:cNvSpPr/>
              <p:nvPr/>
            </p:nvSpPr>
            <p:spPr bwMode="auto">
              <a:xfrm>
                <a:off x="3430589" y="4491038"/>
                <a:ext cx="128588" cy="165100"/>
              </a:xfrm>
              <a:custGeom>
                <a:avLst/>
                <a:gdLst/>
                <a:ahLst/>
                <a:cxnLst>
                  <a:cxn ang="0">
                    <a:pos x="319" y="1"/>
                  </a:cxn>
                  <a:cxn ang="0">
                    <a:pos x="319" y="1"/>
                  </a:cxn>
                  <a:cxn ang="0">
                    <a:pos x="313" y="8"/>
                  </a:cxn>
                  <a:cxn ang="0">
                    <a:pos x="308" y="15"/>
                  </a:cxn>
                  <a:cxn ang="0">
                    <a:pos x="298" y="29"/>
                  </a:cxn>
                  <a:cxn ang="0">
                    <a:pos x="298" y="29"/>
                  </a:cxn>
                  <a:cxn ang="0">
                    <a:pos x="278" y="58"/>
                  </a:cxn>
                  <a:cxn ang="0">
                    <a:pos x="255" y="85"/>
                  </a:cxn>
                  <a:cxn ang="0">
                    <a:pos x="255" y="85"/>
                  </a:cxn>
                  <a:cxn ang="0">
                    <a:pos x="208" y="143"/>
                  </a:cxn>
                  <a:cxn ang="0">
                    <a:pos x="161" y="200"/>
                  </a:cxn>
                  <a:cxn ang="0">
                    <a:pos x="161" y="200"/>
                  </a:cxn>
                  <a:cxn ang="0">
                    <a:pos x="119" y="251"/>
                  </a:cxn>
                  <a:cxn ang="0">
                    <a:pos x="77" y="304"/>
                  </a:cxn>
                  <a:cxn ang="0">
                    <a:pos x="77" y="304"/>
                  </a:cxn>
                  <a:cxn ang="0">
                    <a:pos x="39" y="351"/>
                  </a:cxn>
                  <a:cxn ang="0">
                    <a:pos x="21" y="375"/>
                  </a:cxn>
                  <a:cxn ang="0">
                    <a:pos x="12" y="389"/>
                  </a:cxn>
                  <a:cxn ang="0">
                    <a:pos x="5" y="400"/>
                  </a:cxn>
                  <a:cxn ang="0">
                    <a:pos x="5" y="400"/>
                  </a:cxn>
                  <a:cxn ang="0">
                    <a:pos x="2" y="403"/>
                  </a:cxn>
                  <a:cxn ang="0">
                    <a:pos x="0" y="406"/>
                  </a:cxn>
                  <a:cxn ang="0">
                    <a:pos x="0" y="409"/>
                  </a:cxn>
                  <a:cxn ang="0">
                    <a:pos x="0" y="409"/>
                  </a:cxn>
                  <a:cxn ang="0">
                    <a:pos x="2" y="413"/>
                  </a:cxn>
                  <a:cxn ang="0">
                    <a:pos x="5" y="415"/>
                  </a:cxn>
                  <a:cxn ang="0">
                    <a:pos x="8" y="415"/>
                  </a:cxn>
                  <a:cxn ang="0">
                    <a:pos x="12" y="413"/>
                  </a:cxn>
                  <a:cxn ang="0">
                    <a:pos x="12" y="413"/>
                  </a:cxn>
                  <a:cxn ang="0">
                    <a:pos x="19" y="399"/>
                  </a:cxn>
                  <a:cxn ang="0">
                    <a:pos x="28" y="386"/>
                  </a:cxn>
                  <a:cxn ang="0">
                    <a:pos x="46" y="361"/>
                  </a:cxn>
                  <a:cxn ang="0">
                    <a:pos x="85" y="311"/>
                  </a:cxn>
                  <a:cxn ang="0">
                    <a:pos x="85" y="311"/>
                  </a:cxn>
                  <a:cxn ang="0">
                    <a:pos x="127" y="259"/>
                  </a:cxn>
                  <a:cxn ang="0">
                    <a:pos x="169" y="208"/>
                  </a:cxn>
                  <a:cxn ang="0">
                    <a:pos x="169" y="208"/>
                  </a:cxn>
                  <a:cxn ang="0">
                    <a:pos x="257" y="102"/>
                  </a:cxn>
                  <a:cxn ang="0">
                    <a:pos x="257" y="102"/>
                  </a:cxn>
                  <a:cxn ang="0">
                    <a:pos x="274" y="81"/>
                  </a:cxn>
                  <a:cxn ang="0">
                    <a:pos x="289" y="60"/>
                  </a:cxn>
                  <a:cxn ang="0">
                    <a:pos x="289" y="60"/>
                  </a:cxn>
                  <a:cxn ang="0">
                    <a:pos x="306" y="34"/>
                  </a:cxn>
                  <a:cxn ang="0">
                    <a:pos x="315" y="21"/>
                  </a:cxn>
                  <a:cxn ang="0">
                    <a:pos x="319" y="16"/>
                  </a:cxn>
                  <a:cxn ang="0">
                    <a:pos x="325" y="12"/>
                  </a:cxn>
                  <a:cxn ang="0">
                    <a:pos x="325" y="12"/>
                  </a:cxn>
                  <a:cxn ang="0">
                    <a:pos x="327" y="9"/>
                  </a:cxn>
                  <a:cxn ang="0">
                    <a:pos x="327" y="8"/>
                  </a:cxn>
                  <a:cxn ang="0">
                    <a:pos x="327" y="3"/>
                  </a:cxn>
                  <a:cxn ang="0">
                    <a:pos x="326" y="1"/>
                  </a:cxn>
                  <a:cxn ang="0">
                    <a:pos x="323" y="0"/>
                  </a:cxn>
                  <a:cxn ang="0">
                    <a:pos x="322" y="0"/>
                  </a:cxn>
                  <a:cxn ang="0">
                    <a:pos x="319" y="1"/>
                  </a:cxn>
                  <a:cxn ang="0">
                    <a:pos x="319" y="1"/>
                  </a:cxn>
                </a:cxnLst>
                <a:rect l="0" t="0" r="r" b="b"/>
                <a:pathLst>
                  <a:path w="327" h="415">
                    <a:moveTo>
                      <a:pt x="319" y="1"/>
                    </a:moveTo>
                    <a:lnTo>
                      <a:pt x="319" y="1"/>
                    </a:lnTo>
                    <a:lnTo>
                      <a:pt x="313" y="8"/>
                    </a:lnTo>
                    <a:lnTo>
                      <a:pt x="308" y="15"/>
                    </a:lnTo>
                    <a:lnTo>
                      <a:pt x="298" y="29"/>
                    </a:lnTo>
                    <a:lnTo>
                      <a:pt x="298" y="29"/>
                    </a:lnTo>
                    <a:lnTo>
                      <a:pt x="278" y="58"/>
                    </a:lnTo>
                    <a:lnTo>
                      <a:pt x="255" y="85"/>
                    </a:lnTo>
                    <a:lnTo>
                      <a:pt x="255" y="85"/>
                    </a:lnTo>
                    <a:lnTo>
                      <a:pt x="208" y="143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19" y="251"/>
                    </a:lnTo>
                    <a:lnTo>
                      <a:pt x="77" y="304"/>
                    </a:lnTo>
                    <a:lnTo>
                      <a:pt x="77" y="304"/>
                    </a:lnTo>
                    <a:lnTo>
                      <a:pt x="39" y="351"/>
                    </a:lnTo>
                    <a:lnTo>
                      <a:pt x="21" y="375"/>
                    </a:lnTo>
                    <a:lnTo>
                      <a:pt x="12" y="389"/>
                    </a:lnTo>
                    <a:lnTo>
                      <a:pt x="5" y="400"/>
                    </a:lnTo>
                    <a:lnTo>
                      <a:pt x="5" y="400"/>
                    </a:lnTo>
                    <a:lnTo>
                      <a:pt x="2" y="403"/>
                    </a:lnTo>
                    <a:lnTo>
                      <a:pt x="0" y="406"/>
                    </a:lnTo>
                    <a:lnTo>
                      <a:pt x="0" y="409"/>
                    </a:lnTo>
                    <a:lnTo>
                      <a:pt x="0" y="409"/>
                    </a:lnTo>
                    <a:lnTo>
                      <a:pt x="2" y="413"/>
                    </a:lnTo>
                    <a:lnTo>
                      <a:pt x="5" y="415"/>
                    </a:lnTo>
                    <a:lnTo>
                      <a:pt x="8" y="415"/>
                    </a:lnTo>
                    <a:lnTo>
                      <a:pt x="12" y="413"/>
                    </a:lnTo>
                    <a:lnTo>
                      <a:pt x="12" y="413"/>
                    </a:lnTo>
                    <a:lnTo>
                      <a:pt x="19" y="399"/>
                    </a:lnTo>
                    <a:lnTo>
                      <a:pt x="28" y="386"/>
                    </a:lnTo>
                    <a:lnTo>
                      <a:pt x="46" y="361"/>
                    </a:lnTo>
                    <a:lnTo>
                      <a:pt x="85" y="311"/>
                    </a:lnTo>
                    <a:lnTo>
                      <a:pt x="85" y="311"/>
                    </a:lnTo>
                    <a:lnTo>
                      <a:pt x="127" y="259"/>
                    </a:lnTo>
                    <a:lnTo>
                      <a:pt x="169" y="208"/>
                    </a:lnTo>
                    <a:lnTo>
                      <a:pt x="169" y="208"/>
                    </a:lnTo>
                    <a:lnTo>
                      <a:pt x="257" y="102"/>
                    </a:lnTo>
                    <a:lnTo>
                      <a:pt x="257" y="102"/>
                    </a:lnTo>
                    <a:lnTo>
                      <a:pt x="274" y="81"/>
                    </a:lnTo>
                    <a:lnTo>
                      <a:pt x="289" y="60"/>
                    </a:lnTo>
                    <a:lnTo>
                      <a:pt x="289" y="60"/>
                    </a:lnTo>
                    <a:lnTo>
                      <a:pt x="306" y="34"/>
                    </a:lnTo>
                    <a:lnTo>
                      <a:pt x="315" y="21"/>
                    </a:lnTo>
                    <a:lnTo>
                      <a:pt x="319" y="16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7" y="9"/>
                    </a:lnTo>
                    <a:lnTo>
                      <a:pt x="327" y="8"/>
                    </a:lnTo>
                    <a:lnTo>
                      <a:pt x="327" y="3"/>
                    </a:lnTo>
                    <a:lnTo>
                      <a:pt x="326" y="1"/>
                    </a:lnTo>
                    <a:lnTo>
                      <a:pt x="323" y="0"/>
                    </a:lnTo>
                    <a:lnTo>
                      <a:pt x="322" y="0"/>
                    </a:lnTo>
                    <a:lnTo>
                      <a:pt x="319" y="1"/>
                    </a:lnTo>
                    <a:lnTo>
                      <a:pt x="31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2" name="Freeform 214"/>
              <p:cNvSpPr/>
              <p:nvPr/>
            </p:nvSpPr>
            <p:spPr bwMode="auto">
              <a:xfrm>
                <a:off x="3433764" y="4503738"/>
                <a:ext cx="144463" cy="173038"/>
              </a:xfrm>
              <a:custGeom>
                <a:avLst/>
                <a:gdLst/>
                <a:ahLst/>
                <a:cxnLst>
                  <a:cxn ang="0">
                    <a:pos x="355" y="2"/>
                  </a:cxn>
                  <a:cxn ang="0">
                    <a:pos x="355" y="2"/>
                  </a:cxn>
                  <a:cxn ang="0">
                    <a:pos x="330" y="39"/>
                  </a:cxn>
                  <a:cxn ang="0">
                    <a:pos x="304" y="74"/>
                  </a:cxn>
                  <a:cxn ang="0">
                    <a:pos x="276" y="108"/>
                  </a:cxn>
                  <a:cxn ang="0">
                    <a:pos x="247" y="143"/>
                  </a:cxn>
                  <a:cxn ang="0">
                    <a:pos x="190" y="210"/>
                  </a:cxn>
                  <a:cxn ang="0">
                    <a:pos x="131" y="277"/>
                  </a:cxn>
                  <a:cxn ang="0">
                    <a:pos x="131" y="277"/>
                  </a:cxn>
                  <a:cxn ang="0">
                    <a:pos x="106" y="304"/>
                  </a:cxn>
                  <a:cxn ang="0">
                    <a:pos x="82" y="333"/>
                  </a:cxn>
                  <a:cxn ang="0">
                    <a:pos x="59" y="362"/>
                  </a:cxn>
                  <a:cxn ang="0">
                    <a:pos x="33" y="389"/>
                  </a:cxn>
                  <a:cxn ang="0">
                    <a:pos x="33" y="389"/>
                  </a:cxn>
                  <a:cxn ang="0">
                    <a:pos x="24" y="397"/>
                  </a:cxn>
                  <a:cxn ang="0">
                    <a:pos x="11" y="410"/>
                  </a:cxn>
                  <a:cxn ang="0">
                    <a:pos x="5" y="417"/>
                  </a:cxn>
                  <a:cxn ang="0">
                    <a:pos x="1" y="423"/>
                  </a:cxn>
                  <a:cxn ang="0">
                    <a:pos x="0" y="428"/>
                  </a:cxn>
                  <a:cxn ang="0">
                    <a:pos x="0" y="431"/>
                  </a:cxn>
                  <a:cxn ang="0">
                    <a:pos x="1" y="434"/>
                  </a:cxn>
                  <a:cxn ang="0">
                    <a:pos x="1" y="434"/>
                  </a:cxn>
                  <a:cxn ang="0">
                    <a:pos x="3" y="436"/>
                  </a:cxn>
                  <a:cxn ang="0">
                    <a:pos x="5" y="436"/>
                  </a:cxn>
                  <a:cxn ang="0">
                    <a:pos x="9" y="435"/>
                  </a:cxn>
                  <a:cxn ang="0">
                    <a:pos x="11" y="434"/>
                  </a:cxn>
                  <a:cxn ang="0">
                    <a:pos x="12" y="432"/>
                  </a:cxn>
                  <a:cxn ang="0">
                    <a:pos x="12" y="431"/>
                  </a:cxn>
                  <a:cxn ang="0">
                    <a:pos x="11" y="428"/>
                  </a:cxn>
                  <a:cxn ang="0">
                    <a:pos x="11" y="428"/>
                  </a:cxn>
                  <a:cxn ang="0">
                    <a:pos x="63" y="372"/>
                  </a:cxn>
                  <a:cxn ang="0">
                    <a:pos x="63" y="372"/>
                  </a:cxn>
                  <a:cxn ang="0">
                    <a:pos x="114" y="312"/>
                  </a:cxn>
                  <a:cxn ang="0">
                    <a:pos x="167" y="253"/>
                  </a:cxn>
                  <a:cxn ang="0">
                    <a:pos x="167" y="253"/>
                  </a:cxn>
                  <a:cxn ang="0">
                    <a:pos x="220" y="194"/>
                  </a:cxn>
                  <a:cxn ang="0">
                    <a:pos x="271" y="134"/>
                  </a:cxn>
                  <a:cxn ang="0">
                    <a:pos x="296" y="103"/>
                  </a:cxn>
                  <a:cxn ang="0">
                    <a:pos x="319" y="71"/>
                  </a:cxn>
                  <a:cxn ang="0">
                    <a:pos x="343" y="40"/>
                  </a:cxn>
                  <a:cxn ang="0">
                    <a:pos x="365" y="7"/>
                  </a:cxn>
                  <a:cxn ang="0">
                    <a:pos x="365" y="7"/>
                  </a:cxn>
                  <a:cxn ang="0">
                    <a:pos x="366" y="6"/>
                  </a:cxn>
                  <a:cxn ang="0">
                    <a:pos x="366" y="3"/>
                  </a:cxn>
                  <a:cxn ang="0">
                    <a:pos x="365" y="2"/>
                  </a:cxn>
                  <a:cxn ang="0">
                    <a:pos x="364" y="1"/>
                  </a:cxn>
                  <a:cxn ang="0">
                    <a:pos x="358" y="0"/>
                  </a:cxn>
                  <a:cxn ang="0">
                    <a:pos x="357" y="1"/>
                  </a:cxn>
                  <a:cxn ang="0">
                    <a:pos x="355" y="2"/>
                  </a:cxn>
                  <a:cxn ang="0">
                    <a:pos x="355" y="2"/>
                  </a:cxn>
                </a:cxnLst>
                <a:rect l="0" t="0" r="r" b="b"/>
                <a:pathLst>
                  <a:path w="366" h="436">
                    <a:moveTo>
                      <a:pt x="355" y="2"/>
                    </a:moveTo>
                    <a:lnTo>
                      <a:pt x="355" y="2"/>
                    </a:lnTo>
                    <a:lnTo>
                      <a:pt x="330" y="39"/>
                    </a:lnTo>
                    <a:lnTo>
                      <a:pt x="304" y="74"/>
                    </a:lnTo>
                    <a:lnTo>
                      <a:pt x="276" y="108"/>
                    </a:lnTo>
                    <a:lnTo>
                      <a:pt x="247" y="143"/>
                    </a:lnTo>
                    <a:lnTo>
                      <a:pt x="190" y="210"/>
                    </a:lnTo>
                    <a:lnTo>
                      <a:pt x="131" y="277"/>
                    </a:lnTo>
                    <a:lnTo>
                      <a:pt x="131" y="277"/>
                    </a:lnTo>
                    <a:lnTo>
                      <a:pt x="106" y="304"/>
                    </a:lnTo>
                    <a:lnTo>
                      <a:pt x="82" y="333"/>
                    </a:lnTo>
                    <a:lnTo>
                      <a:pt x="59" y="362"/>
                    </a:lnTo>
                    <a:lnTo>
                      <a:pt x="33" y="389"/>
                    </a:lnTo>
                    <a:lnTo>
                      <a:pt x="33" y="389"/>
                    </a:lnTo>
                    <a:lnTo>
                      <a:pt x="24" y="397"/>
                    </a:lnTo>
                    <a:lnTo>
                      <a:pt x="11" y="410"/>
                    </a:lnTo>
                    <a:lnTo>
                      <a:pt x="5" y="417"/>
                    </a:lnTo>
                    <a:lnTo>
                      <a:pt x="1" y="423"/>
                    </a:lnTo>
                    <a:lnTo>
                      <a:pt x="0" y="428"/>
                    </a:lnTo>
                    <a:lnTo>
                      <a:pt x="0" y="431"/>
                    </a:lnTo>
                    <a:lnTo>
                      <a:pt x="1" y="434"/>
                    </a:lnTo>
                    <a:lnTo>
                      <a:pt x="1" y="434"/>
                    </a:lnTo>
                    <a:lnTo>
                      <a:pt x="3" y="436"/>
                    </a:lnTo>
                    <a:lnTo>
                      <a:pt x="5" y="436"/>
                    </a:lnTo>
                    <a:lnTo>
                      <a:pt x="9" y="435"/>
                    </a:lnTo>
                    <a:lnTo>
                      <a:pt x="11" y="434"/>
                    </a:lnTo>
                    <a:lnTo>
                      <a:pt x="12" y="432"/>
                    </a:lnTo>
                    <a:lnTo>
                      <a:pt x="12" y="431"/>
                    </a:lnTo>
                    <a:lnTo>
                      <a:pt x="11" y="428"/>
                    </a:lnTo>
                    <a:lnTo>
                      <a:pt x="11" y="428"/>
                    </a:lnTo>
                    <a:lnTo>
                      <a:pt x="63" y="372"/>
                    </a:lnTo>
                    <a:lnTo>
                      <a:pt x="63" y="372"/>
                    </a:lnTo>
                    <a:lnTo>
                      <a:pt x="114" y="312"/>
                    </a:lnTo>
                    <a:lnTo>
                      <a:pt x="167" y="253"/>
                    </a:lnTo>
                    <a:lnTo>
                      <a:pt x="167" y="253"/>
                    </a:lnTo>
                    <a:lnTo>
                      <a:pt x="220" y="194"/>
                    </a:lnTo>
                    <a:lnTo>
                      <a:pt x="271" y="134"/>
                    </a:lnTo>
                    <a:lnTo>
                      <a:pt x="296" y="103"/>
                    </a:lnTo>
                    <a:lnTo>
                      <a:pt x="319" y="71"/>
                    </a:lnTo>
                    <a:lnTo>
                      <a:pt x="343" y="40"/>
                    </a:lnTo>
                    <a:lnTo>
                      <a:pt x="365" y="7"/>
                    </a:lnTo>
                    <a:lnTo>
                      <a:pt x="365" y="7"/>
                    </a:lnTo>
                    <a:lnTo>
                      <a:pt x="366" y="6"/>
                    </a:lnTo>
                    <a:lnTo>
                      <a:pt x="366" y="3"/>
                    </a:lnTo>
                    <a:lnTo>
                      <a:pt x="365" y="2"/>
                    </a:lnTo>
                    <a:lnTo>
                      <a:pt x="364" y="1"/>
                    </a:lnTo>
                    <a:lnTo>
                      <a:pt x="358" y="0"/>
                    </a:lnTo>
                    <a:lnTo>
                      <a:pt x="357" y="1"/>
                    </a:lnTo>
                    <a:lnTo>
                      <a:pt x="355" y="2"/>
                    </a:lnTo>
                    <a:lnTo>
                      <a:pt x="35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3" name="Freeform 215"/>
              <p:cNvSpPr/>
              <p:nvPr/>
            </p:nvSpPr>
            <p:spPr bwMode="auto">
              <a:xfrm>
                <a:off x="3441701" y="4525963"/>
                <a:ext cx="152400" cy="182563"/>
              </a:xfrm>
              <a:custGeom>
                <a:avLst/>
                <a:gdLst/>
                <a:ahLst/>
                <a:cxnLst>
                  <a:cxn ang="0">
                    <a:pos x="371" y="0"/>
                  </a:cxn>
                  <a:cxn ang="0">
                    <a:pos x="361" y="8"/>
                  </a:cxn>
                  <a:cxn ang="0">
                    <a:pos x="334" y="38"/>
                  </a:cxn>
                  <a:cxn ang="0">
                    <a:pos x="321" y="54"/>
                  </a:cxn>
                  <a:cxn ang="0">
                    <a:pos x="282" y="101"/>
                  </a:cxn>
                  <a:cxn ang="0">
                    <a:pos x="255" y="132"/>
                  </a:cxn>
                  <a:cxn ang="0">
                    <a:pos x="171" y="225"/>
                  </a:cxn>
                  <a:cxn ang="0">
                    <a:pos x="147" y="254"/>
                  </a:cxn>
                  <a:cxn ang="0">
                    <a:pos x="82" y="344"/>
                  </a:cxn>
                  <a:cxn ang="0">
                    <a:pos x="55" y="381"/>
                  </a:cxn>
                  <a:cxn ang="0">
                    <a:pos x="27" y="416"/>
                  </a:cxn>
                  <a:cxn ang="0">
                    <a:pos x="5" y="442"/>
                  </a:cxn>
                  <a:cxn ang="0">
                    <a:pos x="0" y="453"/>
                  </a:cxn>
                  <a:cxn ang="0">
                    <a:pos x="0" y="456"/>
                  </a:cxn>
                  <a:cxn ang="0">
                    <a:pos x="2" y="459"/>
                  </a:cxn>
                  <a:cxn ang="0">
                    <a:pos x="9" y="458"/>
                  </a:cxn>
                  <a:cxn ang="0">
                    <a:pos x="10" y="455"/>
                  </a:cxn>
                  <a:cxn ang="0">
                    <a:pos x="18" y="441"/>
                  </a:cxn>
                  <a:cxn ang="0">
                    <a:pos x="43" y="413"/>
                  </a:cxn>
                  <a:cxn ang="0">
                    <a:pos x="55" y="402"/>
                  </a:cxn>
                  <a:cxn ang="0">
                    <a:pos x="91" y="351"/>
                  </a:cxn>
                  <a:cxn ang="0">
                    <a:pos x="113" y="318"/>
                  </a:cxn>
                  <a:cxn ang="0">
                    <a:pos x="160" y="255"/>
                  </a:cxn>
                  <a:cxn ang="0">
                    <a:pos x="187" y="225"/>
                  </a:cxn>
                  <a:cxn ang="0">
                    <a:pos x="283" y="116"/>
                  </a:cxn>
                  <a:cxn ang="0">
                    <a:pos x="307" y="89"/>
                  </a:cxn>
                  <a:cxn ang="0">
                    <a:pos x="329" y="62"/>
                  </a:cxn>
                  <a:cxn ang="0">
                    <a:pos x="363" y="20"/>
                  </a:cxn>
                  <a:cxn ang="0">
                    <a:pos x="376" y="11"/>
                  </a:cxn>
                  <a:cxn ang="0">
                    <a:pos x="379" y="8"/>
                  </a:cxn>
                  <a:cxn ang="0">
                    <a:pos x="379" y="3"/>
                  </a:cxn>
                  <a:cxn ang="0">
                    <a:pos x="374" y="0"/>
                  </a:cxn>
                  <a:cxn ang="0">
                    <a:pos x="371" y="0"/>
                  </a:cxn>
                </a:cxnLst>
                <a:rect l="0" t="0" r="r" b="b"/>
                <a:pathLst>
                  <a:path w="380" h="459">
                    <a:moveTo>
                      <a:pt x="371" y="0"/>
                    </a:moveTo>
                    <a:lnTo>
                      <a:pt x="371" y="0"/>
                    </a:lnTo>
                    <a:lnTo>
                      <a:pt x="366" y="4"/>
                    </a:lnTo>
                    <a:lnTo>
                      <a:pt x="361" y="8"/>
                    </a:lnTo>
                    <a:lnTo>
                      <a:pt x="351" y="17"/>
                    </a:lnTo>
                    <a:lnTo>
                      <a:pt x="334" y="38"/>
                    </a:lnTo>
                    <a:lnTo>
                      <a:pt x="334" y="38"/>
                    </a:lnTo>
                    <a:lnTo>
                      <a:pt x="321" y="54"/>
                    </a:lnTo>
                    <a:lnTo>
                      <a:pt x="308" y="69"/>
                    </a:lnTo>
                    <a:lnTo>
                      <a:pt x="282" y="101"/>
                    </a:lnTo>
                    <a:lnTo>
                      <a:pt x="282" y="101"/>
                    </a:lnTo>
                    <a:lnTo>
                      <a:pt x="255" y="132"/>
                    </a:lnTo>
                    <a:lnTo>
                      <a:pt x="227" y="164"/>
                    </a:lnTo>
                    <a:lnTo>
                      <a:pt x="171" y="225"/>
                    </a:lnTo>
                    <a:lnTo>
                      <a:pt x="171" y="225"/>
                    </a:lnTo>
                    <a:lnTo>
                      <a:pt x="147" y="254"/>
                    </a:lnTo>
                    <a:lnTo>
                      <a:pt x="125" y="284"/>
                    </a:lnTo>
                    <a:lnTo>
                      <a:pt x="82" y="344"/>
                    </a:lnTo>
                    <a:lnTo>
                      <a:pt x="82" y="344"/>
                    </a:lnTo>
                    <a:lnTo>
                      <a:pt x="55" y="381"/>
                    </a:lnTo>
                    <a:lnTo>
                      <a:pt x="27" y="416"/>
                    </a:lnTo>
                    <a:lnTo>
                      <a:pt x="27" y="416"/>
                    </a:lnTo>
                    <a:lnTo>
                      <a:pt x="11" y="433"/>
                    </a:lnTo>
                    <a:lnTo>
                      <a:pt x="5" y="442"/>
                    </a:lnTo>
                    <a:lnTo>
                      <a:pt x="0" y="453"/>
                    </a:lnTo>
                    <a:lnTo>
                      <a:pt x="0" y="453"/>
                    </a:lnTo>
                    <a:lnTo>
                      <a:pt x="0" y="455"/>
                    </a:lnTo>
                    <a:lnTo>
                      <a:pt x="0" y="456"/>
                    </a:lnTo>
                    <a:lnTo>
                      <a:pt x="1" y="458"/>
                    </a:lnTo>
                    <a:lnTo>
                      <a:pt x="2" y="459"/>
                    </a:lnTo>
                    <a:lnTo>
                      <a:pt x="7" y="459"/>
                    </a:lnTo>
                    <a:lnTo>
                      <a:pt x="9" y="458"/>
                    </a:lnTo>
                    <a:lnTo>
                      <a:pt x="10" y="455"/>
                    </a:lnTo>
                    <a:lnTo>
                      <a:pt x="10" y="455"/>
                    </a:lnTo>
                    <a:lnTo>
                      <a:pt x="14" y="449"/>
                    </a:lnTo>
                    <a:lnTo>
                      <a:pt x="18" y="441"/>
                    </a:lnTo>
                    <a:lnTo>
                      <a:pt x="30" y="428"/>
                    </a:lnTo>
                    <a:lnTo>
                      <a:pt x="43" y="413"/>
                    </a:lnTo>
                    <a:lnTo>
                      <a:pt x="55" y="402"/>
                    </a:lnTo>
                    <a:lnTo>
                      <a:pt x="55" y="402"/>
                    </a:lnTo>
                    <a:lnTo>
                      <a:pt x="73" y="375"/>
                    </a:lnTo>
                    <a:lnTo>
                      <a:pt x="91" y="351"/>
                    </a:lnTo>
                    <a:lnTo>
                      <a:pt x="91" y="351"/>
                    </a:lnTo>
                    <a:lnTo>
                      <a:pt x="113" y="318"/>
                    </a:lnTo>
                    <a:lnTo>
                      <a:pt x="137" y="286"/>
                    </a:lnTo>
                    <a:lnTo>
                      <a:pt x="160" y="255"/>
                    </a:lnTo>
                    <a:lnTo>
                      <a:pt x="187" y="225"/>
                    </a:lnTo>
                    <a:lnTo>
                      <a:pt x="187" y="225"/>
                    </a:lnTo>
                    <a:lnTo>
                      <a:pt x="235" y="171"/>
                    </a:lnTo>
                    <a:lnTo>
                      <a:pt x="283" y="116"/>
                    </a:lnTo>
                    <a:lnTo>
                      <a:pt x="283" y="116"/>
                    </a:lnTo>
                    <a:lnTo>
                      <a:pt x="307" y="89"/>
                    </a:lnTo>
                    <a:lnTo>
                      <a:pt x="329" y="62"/>
                    </a:lnTo>
                    <a:lnTo>
                      <a:pt x="329" y="62"/>
                    </a:lnTo>
                    <a:lnTo>
                      <a:pt x="351" y="33"/>
                    </a:lnTo>
                    <a:lnTo>
                      <a:pt x="363" y="20"/>
                    </a:lnTo>
                    <a:lnTo>
                      <a:pt x="370" y="14"/>
                    </a:lnTo>
                    <a:lnTo>
                      <a:pt x="376" y="11"/>
                    </a:lnTo>
                    <a:lnTo>
                      <a:pt x="376" y="11"/>
                    </a:lnTo>
                    <a:lnTo>
                      <a:pt x="379" y="8"/>
                    </a:lnTo>
                    <a:lnTo>
                      <a:pt x="380" y="7"/>
                    </a:lnTo>
                    <a:lnTo>
                      <a:pt x="379" y="3"/>
                    </a:lnTo>
                    <a:lnTo>
                      <a:pt x="376" y="0"/>
                    </a:lnTo>
                    <a:lnTo>
                      <a:pt x="374" y="0"/>
                    </a:lnTo>
                    <a:lnTo>
                      <a:pt x="371" y="0"/>
                    </a:lnTo>
                    <a:lnTo>
                      <a:pt x="37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4" name="Freeform 216"/>
              <p:cNvSpPr/>
              <p:nvPr/>
            </p:nvSpPr>
            <p:spPr bwMode="auto">
              <a:xfrm>
                <a:off x="3460751" y="4622801"/>
                <a:ext cx="85725" cy="111125"/>
              </a:xfrm>
              <a:custGeom>
                <a:avLst/>
                <a:gdLst/>
                <a:ahLst/>
                <a:cxnLst>
                  <a:cxn ang="0">
                    <a:pos x="204" y="3"/>
                  </a:cxn>
                  <a:cxn ang="0">
                    <a:pos x="204" y="3"/>
                  </a:cxn>
                  <a:cxn ang="0">
                    <a:pos x="178" y="31"/>
                  </a:cxn>
                  <a:cxn ang="0">
                    <a:pos x="166" y="46"/>
                  </a:cxn>
                  <a:cxn ang="0">
                    <a:pos x="153" y="60"/>
                  </a:cxn>
                  <a:cxn ang="0">
                    <a:pos x="153" y="60"/>
                  </a:cxn>
                  <a:cxn ang="0">
                    <a:pos x="127" y="98"/>
                  </a:cxn>
                  <a:cxn ang="0">
                    <a:pos x="101" y="136"/>
                  </a:cxn>
                  <a:cxn ang="0">
                    <a:pos x="101" y="136"/>
                  </a:cxn>
                  <a:cxn ang="0">
                    <a:pos x="51" y="204"/>
                  </a:cxn>
                  <a:cxn ang="0">
                    <a:pos x="26" y="239"/>
                  </a:cxn>
                  <a:cxn ang="0">
                    <a:pos x="1" y="273"/>
                  </a:cxn>
                  <a:cxn ang="0">
                    <a:pos x="1" y="273"/>
                  </a:cxn>
                  <a:cxn ang="0">
                    <a:pos x="0" y="276"/>
                  </a:cxn>
                  <a:cxn ang="0">
                    <a:pos x="1" y="279"/>
                  </a:cxn>
                  <a:cxn ang="0">
                    <a:pos x="1" y="280"/>
                  </a:cxn>
                  <a:cxn ang="0">
                    <a:pos x="4" y="281"/>
                  </a:cxn>
                  <a:cxn ang="0">
                    <a:pos x="8" y="282"/>
                  </a:cxn>
                  <a:cxn ang="0">
                    <a:pos x="9" y="281"/>
                  </a:cxn>
                  <a:cxn ang="0">
                    <a:pos x="12" y="280"/>
                  </a:cxn>
                  <a:cxn ang="0">
                    <a:pos x="12" y="280"/>
                  </a:cxn>
                  <a:cxn ang="0">
                    <a:pos x="34" y="247"/>
                  </a:cxn>
                  <a:cxn ang="0">
                    <a:pos x="58" y="214"/>
                  </a:cxn>
                  <a:cxn ang="0">
                    <a:pos x="105" y="149"/>
                  </a:cxn>
                  <a:cxn ang="0">
                    <a:pos x="105" y="149"/>
                  </a:cxn>
                  <a:cxn ang="0">
                    <a:pos x="128" y="116"/>
                  </a:cxn>
                  <a:cxn ang="0">
                    <a:pos x="152" y="84"/>
                  </a:cxn>
                  <a:cxn ang="0">
                    <a:pos x="152" y="84"/>
                  </a:cxn>
                  <a:cxn ang="0">
                    <a:pos x="166" y="64"/>
                  </a:cxn>
                  <a:cxn ang="0">
                    <a:pos x="181" y="46"/>
                  </a:cxn>
                  <a:cxn ang="0">
                    <a:pos x="212" y="10"/>
                  </a:cxn>
                  <a:cxn ang="0">
                    <a:pos x="212" y="10"/>
                  </a:cxn>
                  <a:cxn ang="0">
                    <a:pos x="213" y="8"/>
                  </a:cxn>
                  <a:cxn ang="0">
                    <a:pos x="213" y="7"/>
                  </a:cxn>
                  <a:cxn ang="0">
                    <a:pos x="212" y="3"/>
                  </a:cxn>
                  <a:cxn ang="0">
                    <a:pos x="209" y="1"/>
                  </a:cxn>
                  <a:cxn ang="0">
                    <a:pos x="208" y="0"/>
                  </a:cxn>
                  <a:cxn ang="0">
                    <a:pos x="205" y="1"/>
                  </a:cxn>
                  <a:cxn ang="0">
                    <a:pos x="204" y="3"/>
                  </a:cxn>
                  <a:cxn ang="0">
                    <a:pos x="204" y="3"/>
                  </a:cxn>
                </a:cxnLst>
                <a:rect l="0" t="0" r="r" b="b"/>
                <a:pathLst>
                  <a:path w="213" h="282">
                    <a:moveTo>
                      <a:pt x="204" y="3"/>
                    </a:moveTo>
                    <a:lnTo>
                      <a:pt x="204" y="3"/>
                    </a:lnTo>
                    <a:lnTo>
                      <a:pt x="178" y="31"/>
                    </a:lnTo>
                    <a:lnTo>
                      <a:pt x="166" y="46"/>
                    </a:lnTo>
                    <a:lnTo>
                      <a:pt x="153" y="60"/>
                    </a:lnTo>
                    <a:lnTo>
                      <a:pt x="153" y="60"/>
                    </a:lnTo>
                    <a:lnTo>
                      <a:pt x="127" y="98"/>
                    </a:lnTo>
                    <a:lnTo>
                      <a:pt x="101" y="136"/>
                    </a:lnTo>
                    <a:lnTo>
                      <a:pt x="101" y="136"/>
                    </a:lnTo>
                    <a:lnTo>
                      <a:pt x="51" y="204"/>
                    </a:lnTo>
                    <a:lnTo>
                      <a:pt x="26" y="239"/>
                    </a:lnTo>
                    <a:lnTo>
                      <a:pt x="1" y="273"/>
                    </a:lnTo>
                    <a:lnTo>
                      <a:pt x="1" y="273"/>
                    </a:lnTo>
                    <a:lnTo>
                      <a:pt x="0" y="276"/>
                    </a:lnTo>
                    <a:lnTo>
                      <a:pt x="1" y="279"/>
                    </a:lnTo>
                    <a:lnTo>
                      <a:pt x="1" y="280"/>
                    </a:lnTo>
                    <a:lnTo>
                      <a:pt x="4" y="281"/>
                    </a:lnTo>
                    <a:lnTo>
                      <a:pt x="8" y="282"/>
                    </a:lnTo>
                    <a:lnTo>
                      <a:pt x="9" y="281"/>
                    </a:lnTo>
                    <a:lnTo>
                      <a:pt x="12" y="280"/>
                    </a:lnTo>
                    <a:lnTo>
                      <a:pt x="12" y="280"/>
                    </a:lnTo>
                    <a:lnTo>
                      <a:pt x="34" y="247"/>
                    </a:lnTo>
                    <a:lnTo>
                      <a:pt x="58" y="214"/>
                    </a:lnTo>
                    <a:lnTo>
                      <a:pt x="105" y="149"/>
                    </a:lnTo>
                    <a:lnTo>
                      <a:pt x="105" y="149"/>
                    </a:lnTo>
                    <a:lnTo>
                      <a:pt x="128" y="116"/>
                    </a:lnTo>
                    <a:lnTo>
                      <a:pt x="152" y="84"/>
                    </a:lnTo>
                    <a:lnTo>
                      <a:pt x="152" y="84"/>
                    </a:lnTo>
                    <a:lnTo>
                      <a:pt x="166" y="64"/>
                    </a:lnTo>
                    <a:lnTo>
                      <a:pt x="181" y="46"/>
                    </a:lnTo>
                    <a:lnTo>
                      <a:pt x="212" y="10"/>
                    </a:lnTo>
                    <a:lnTo>
                      <a:pt x="212" y="10"/>
                    </a:lnTo>
                    <a:lnTo>
                      <a:pt x="213" y="8"/>
                    </a:lnTo>
                    <a:lnTo>
                      <a:pt x="213" y="7"/>
                    </a:lnTo>
                    <a:lnTo>
                      <a:pt x="212" y="3"/>
                    </a:lnTo>
                    <a:lnTo>
                      <a:pt x="209" y="1"/>
                    </a:lnTo>
                    <a:lnTo>
                      <a:pt x="208" y="0"/>
                    </a:lnTo>
                    <a:lnTo>
                      <a:pt x="205" y="1"/>
                    </a:lnTo>
                    <a:lnTo>
                      <a:pt x="204" y="3"/>
                    </a:lnTo>
                    <a:lnTo>
                      <a:pt x="20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5" name="Freeform 217"/>
              <p:cNvSpPr/>
              <p:nvPr/>
            </p:nvSpPr>
            <p:spPr bwMode="auto">
              <a:xfrm>
                <a:off x="3478214" y="4660901"/>
                <a:ext cx="66675" cy="88900"/>
              </a:xfrm>
              <a:custGeom>
                <a:avLst/>
                <a:gdLst/>
                <a:ahLst/>
                <a:cxnLst>
                  <a:cxn ang="0">
                    <a:pos x="158" y="3"/>
                  </a:cxn>
                  <a:cxn ang="0">
                    <a:pos x="158" y="3"/>
                  </a:cxn>
                  <a:cxn ang="0">
                    <a:pos x="136" y="27"/>
                  </a:cxn>
                  <a:cxn ang="0">
                    <a:pos x="115" y="53"/>
                  </a:cxn>
                  <a:cxn ang="0">
                    <a:pos x="94" y="79"/>
                  </a:cxn>
                  <a:cxn ang="0">
                    <a:pos x="74" y="106"/>
                  </a:cxn>
                  <a:cxn ang="0">
                    <a:pos x="38" y="161"/>
                  </a:cxn>
                  <a:cxn ang="0">
                    <a:pos x="1" y="218"/>
                  </a:cxn>
                  <a:cxn ang="0">
                    <a:pos x="1" y="218"/>
                  </a:cxn>
                  <a:cxn ang="0">
                    <a:pos x="0" y="219"/>
                  </a:cxn>
                  <a:cxn ang="0">
                    <a:pos x="1" y="221"/>
                  </a:cxn>
                  <a:cxn ang="0">
                    <a:pos x="1" y="223"/>
                  </a:cxn>
                  <a:cxn ang="0">
                    <a:pos x="4" y="224"/>
                  </a:cxn>
                  <a:cxn ang="0">
                    <a:pos x="8" y="225"/>
                  </a:cxn>
                  <a:cxn ang="0">
                    <a:pos x="9" y="224"/>
                  </a:cxn>
                  <a:cxn ang="0">
                    <a:pos x="12" y="223"/>
                  </a:cxn>
                  <a:cxn ang="0">
                    <a:pos x="12" y="223"/>
                  </a:cxn>
                  <a:cxn ang="0">
                    <a:pos x="47" y="168"/>
                  </a:cxn>
                  <a:cxn ang="0">
                    <a:pos x="84" y="113"/>
                  </a:cxn>
                  <a:cxn ang="0">
                    <a:pos x="103" y="87"/>
                  </a:cxn>
                  <a:cxn ang="0">
                    <a:pos x="123" y="61"/>
                  </a:cxn>
                  <a:cxn ang="0">
                    <a:pos x="144" y="34"/>
                  </a:cxn>
                  <a:cxn ang="0">
                    <a:pos x="166" y="11"/>
                  </a:cxn>
                  <a:cxn ang="0">
                    <a:pos x="166" y="11"/>
                  </a:cxn>
                  <a:cxn ang="0">
                    <a:pos x="167" y="8"/>
                  </a:cxn>
                  <a:cxn ang="0">
                    <a:pos x="167" y="7"/>
                  </a:cxn>
                  <a:cxn ang="0">
                    <a:pos x="166" y="3"/>
                  </a:cxn>
                  <a:cxn ang="0">
                    <a:pos x="162" y="0"/>
                  </a:cxn>
                  <a:cxn ang="0">
                    <a:pos x="161" y="2"/>
                  </a:cxn>
                  <a:cxn ang="0">
                    <a:pos x="158" y="3"/>
                  </a:cxn>
                  <a:cxn ang="0">
                    <a:pos x="158" y="3"/>
                  </a:cxn>
                </a:cxnLst>
                <a:rect l="0" t="0" r="r" b="b"/>
                <a:pathLst>
                  <a:path w="167" h="225">
                    <a:moveTo>
                      <a:pt x="158" y="3"/>
                    </a:moveTo>
                    <a:lnTo>
                      <a:pt x="158" y="3"/>
                    </a:lnTo>
                    <a:lnTo>
                      <a:pt x="136" y="27"/>
                    </a:lnTo>
                    <a:lnTo>
                      <a:pt x="115" y="53"/>
                    </a:lnTo>
                    <a:lnTo>
                      <a:pt x="94" y="79"/>
                    </a:lnTo>
                    <a:lnTo>
                      <a:pt x="74" y="106"/>
                    </a:lnTo>
                    <a:lnTo>
                      <a:pt x="38" y="161"/>
                    </a:lnTo>
                    <a:lnTo>
                      <a:pt x="1" y="218"/>
                    </a:lnTo>
                    <a:lnTo>
                      <a:pt x="1" y="218"/>
                    </a:lnTo>
                    <a:lnTo>
                      <a:pt x="0" y="219"/>
                    </a:lnTo>
                    <a:lnTo>
                      <a:pt x="1" y="221"/>
                    </a:lnTo>
                    <a:lnTo>
                      <a:pt x="1" y="223"/>
                    </a:lnTo>
                    <a:lnTo>
                      <a:pt x="4" y="224"/>
                    </a:lnTo>
                    <a:lnTo>
                      <a:pt x="8" y="225"/>
                    </a:lnTo>
                    <a:lnTo>
                      <a:pt x="9" y="224"/>
                    </a:lnTo>
                    <a:lnTo>
                      <a:pt x="12" y="223"/>
                    </a:lnTo>
                    <a:lnTo>
                      <a:pt x="12" y="223"/>
                    </a:lnTo>
                    <a:lnTo>
                      <a:pt x="47" y="168"/>
                    </a:lnTo>
                    <a:lnTo>
                      <a:pt x="84" y="113"/>
                    </a:lnTo>
                    <a:lnTo>
                      <a:pt x="103" y="87"/>
                    </a:lnTo>
                    <a:lnTo>
                      <a:pt x="123" y="61"/>
                    </a:lnTo>
                    <a:lnTo>
                      <a:pt x="144" y="34"/>
                    </a:lnTo>
                    <a:lnTo>
                      <a:pt x="166" y="11"/>
                    </a:lnTo>
                    <a:lnTo>
                      <a:pt x="166" y="11"/>
                    </a:lnTo>
                    <a:lnTo>
                      <a:pt x="167" y="8"/>
                    </a:lnTo>
                    <a:lnTo>
                      <a:pt x="167" y="7"/>
                    </a:lnTo>
                    <a:lnTo>
                      <a:pt x="166" y="3"/>
                    </a:lnTo>
                    <a:lnTo>
                      <a:pt x="162" y="0"/>
                    </a:lnTo>
                    <a:lnTo>
                      <a:pt x="161" y="2"/>
                    </a:lnTo>
                    <a:lnTo>
                      <a:pt x="158" y="3"/>
                    </a:lnTo>
                    <a:lnTo>
                      <a:pt x="15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6" name="Freeform 218"/>
              <p:cNvSpPr/>
              <p:nvPr/>
            </p:nvSpPr>
            <p:spPr bwMode="auto">
              <a:xfrm>
                <a:off x="3498851" y="4692651"/>
                <a:ext cx="47625" cy="63500"/>
              </a:xfrm>
              <a:custGeom>
                <a:avLst/>
                <a:gdLst/>
                <a:ahLst/>
                <a:cxnLst>
                  <a:cxn ang="0">
                    <a:pos x="108" y="2"/>
                  </a:cxn>
                  <a:cxn ang="0">
                    <a:pos x="108" y="2"/>
                  </a:cxn>
                  <a:cxn ang="0">
                    <a:pos x="96" y="22"/>
                  </a:cxn>
                  <a:cxn ang="0">
                    <a:pos x="83" y="40"/>
                  </a:cxn>
                  <a:cxn ang="0">
                    <a:pos x="55" y="78"/>
                  </a:cxn>
                  <a:cxn ang="0">
                    <a:pos x="55" y="78"/>
                  </a:cxn>
                  <a:cxn ang="0">
                    <a:pos x="41" y="95"/>
                  </a:cxn>
                  <a:cxn ang="0">
                    <a:pos x="27" y="113"/>
                  </a:cxn>
                  <a:cxn ang="0">
                    <a:pos x="12" y="130"/>
                  </a:cxn>
                  <a:cxn ang="0">
                    <a:pos x="7" y="141"/>
                  </a:cxn>
                  <a:cxn ang="0">
                    <a:pos x="2" y="150"/>
                  </a:cxn>
                  <a:cxn ang="0">
                    <a:pos x="2" y="150"/>
                  </a:cxn>
                  <a:cxn ang="0">
                    <a:pos x="0" y="153"/>
                  </a:cxn>
                  <a:cxn ang="0">
                    <a:pos x="2" y="155"/>
                  </a:cxn>
                  <a:cxn ang="0">
                    <a:pos x="4" y="158"/>
                  </a:cxn>
                  <a:cxn ang="0">
                    <a:pos x="6" y="159"/>
                  </a:cxn>
                  <a:cxn ang="0">
                    <a:pos x="8" y="159"/>
                  </a:cxn>
                  <a:cxn ang="0">
                    <a:pos x="10" y="158"/>
                  </a:cxn>
                  <a:cxn ang="0">
                    <a:pos x="11" y="156"/>
                  </a:cxn>
                  <a:cxn ang="0">
                    <a:pos x="11" y="156"/>
                  </a:cxn>
                  <a:cxn ang="0">
                    <a:pos x="16" y="147"/>
                  </a:cxn>
                  <a:cxn ang="0">
                    <a:pos x="21" y="139"/>
                  </a:cxn>
                  <a:cxn ang="0">
                    <a:pos x="33" y="122"/>
                  </a:cxn>
                  <a:cxn ang="0">
                    <a:pos x="46" y="107"/>
                  </a:cxn>
                  <a:cxn ang="0">
                    <a:pos x="59" y="91"/>
                  </a:cxn>
                  <a:cxn ang="0">
                    <a:pos x="59" y="91"/>
                  </a:cxn>
                  <a:cxn ang="0">
                    <a:pos x="89" y="51"/>
                  </a:cxn>
                  <a:cxn ang="0">
                    <a:pos x="104" y="30"/>
                  </a:cxn>
                  <a:cxn ang="0">
                    <a:pos x="118" y="7"/>
                  </a:cxn>
                  <a:cxn ang="0">
                    <a:pos x="118" y="7"/>
                  </a:cxn>
                  <a:cxn ang="0">
                    <a:pos x="118" y="5"/>
                  </a:cxn>
                  <a:cxn ang="0">
                    <a:pos x="118" y="3"/>
                  </a:cxn>
                  <a:cxn ang="0">
                    <a:pos x="116" y="0"/>
                  </a:cxn>
                  <a:cxn ang="0">
                    <a:pos x="112" y="0"/>
                  </a:cxn>
                  <a:cxn ang="0">
                    <a:pos x="110" y="0"/>
                  </a:cxn>
                  <a:cxn ang="0">
                    <a:pos x="108" y="2"/>
                  </a:cxn>
                  <a:cxn ang="0">
                    <a:pos x="108" y="2"/>
                  </a:cxn>
                </a:cxnLst>
                <a:rect l="0" t="0" r="r" b="b"/>
                <a:pathLst>
                  <a:path w="118" h="159">
                    <a:moveTo>
                      <a:pt x="108" y="2"/>
                    </a:moveTo>
                    <a:lnTo>
                      <a:pt x="108" y="2"/>
                    </a:lnTo>
                    <a:lnTo>
                      <a:pt x="96" y="22"/>
                    </a:lnTo>
                    <a:lnTo>
                      <a:pt x="83" y="40"/>
                    </a:lnTo>
                    <a:lnTo>
                      <a:pt x="55" y="78"/>
                    </a:lnTo>
                    <a:lnTo>
                      <a:pt x="55" y="78"/>
                    </a:lnTo>
                    <a:lnTo>
                      <a:pt x="41" y="95"/>
                    </a:lnTo>
                    <a:lnTo>
                      <a:pt x="27" y="113"/>
                    </a:lnTo>
                    <a:lnTo>
                      <a:pt x="12" y="130"/>
                    </a:lnTo>
                    <a:lnTo>
                      <a:pt x="7" y="141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0" y="153"/>
                    </a:lnTo>
                    <a:lnTo>
                      <a:pt x="2" y="155"/>
                    </a:lnTo>
                    <a:lnTo>
                      <a:pt x="4" y="158"/>
                    </a:lnTo>
                    <a:lnTo>
                      <a:pt x="6" y="159"/>
                    </a:lnTo>
                    <a:lnTo>
                      <a:pt x="8" y="159"/>
                    </a:lnTo>
                    <a:lnTo>
                      <a:pt x="10" y="158"/>
                    </a:lnTo>
                    <a:lnTo>
                      <a:pt x="11" y="156"/>
                    </a:lnTo>
                    <a:lnTo>
                      <a:pt x="11" y="156"/>
                    </a:lnTo>
                    <a:lnTo>
                      <a:pt x="16" y="147"/>
                    </a:lnTo>
                    <a:lnTo>
                      <a:pt x="21" y="139"/>
                    </a:lnTo>
                    <a:lnTo>
                      <a:pt x="33" y="122"/>
                    </a:lnTo>
                    <a:lnTo>
                      <a:pt x="46" y="107"/>
                    </a:lnTo>
                    <a:lnTo>
                      <a:pt x="59" y="91"/>
                    </a:lnTo>
                    <a:lnTo>
                      <a:pt x="59" y="91"/>
                    </a:lnTo>
                    <a:lnTo>
                      <a:pt x="89" y="51"/>
                    </a:lnTo>
                    <a:lnTo>
                      <a:pt x="104" y="30"/>
                    </a:lnTo>
                    <a:lnTo>
                      <a:pt x="118" y="7"/>
                    </a:lnTo>
                    <a:lnTo>
                      <a:pt x="118" y="7"/>
                    </a:lnTo>
                    <a:lnTo>
                      <a:pt x="118" y="5"/>
                    </a:lnTo>
                    <a:lnTo>
                      <a:pt x="118" y="3"/>
                    </a:lnTo>
                    <a:lnTo>
                      <a:pt x="116" y="0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7" name="Freeform 219"/>
              <p:cNvSpPr/>
              <p:nvPr/>
            </p:nvSpPr>
            <p:spPr bwMode="auto">
              <a:xfrm>
                <a:off x="3262314" y="4518026"/>
                <a:ext cx="4763" cy="26988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10" y="67"/>
                  </a:cxn>
                  <a:cxn ang="0">
                    <a:pos x="11" y="66"/>
                  </a:cxn>
                  <a:cxn ang="0">
                    <a:pos x="11" y="63"/>
                  </a:cxn>
                  <a:cxn ang="0">
                    <a:pos x="11" y="6"/>
                  </a:cxn>
                  <a:cxn ang="0">
                    <a:pos x="11" y="6"/>
                  </a:cxn>
                  <a:cxn ang="0">
                    <a:pos x="11" y="3"/>
                  </a:cxn>
                  <a:cxn ang="0">
                    <a:pos x="10" y="2"/>
                  </a:cxn>
                  <a:cxn ang="0">
                    <a:pos x="6" y="0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11" h="68">
                    <a:moveTo>
                      <a:pt x="0" y="6"/>
                    </a:moveTo>
                    <a:lnTo>
                      <a:pt x="0" y="63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10" y="67"/>
                    </a:lnTo>
                    <a:lnTo>
                      <a:pt x="11" y="66"/>
                    </a:lnTo>
                    <a:lnTo>
                      <a:pt x="11" y="63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8" name="Freeform 220"/>
              <p:cNvSpPr/>
              <p:nvPr/>
            </p:nvSpPr>
            <p:spPr bwMode="auto">
              <a:xfrm>
                <a:off x="3303589" y="4541838"/>
                <a:ext cx="7938" cy="22225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9" y="17"/>
                  </a:cxn>
                  <a:cxn ang="0">
                    <a:pos x="5" y="27"/>
                  </a:cxn>
                  <a:cxn ang="0">
                    <a:pos x="1" y="39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5" y="56"/>
                  </a:cxn>
                  <a:cxn ang="0">
                    <a:pos x="9" y="55"/>
                  </a:cxn>
                  <a:cxn ang="0">
                    <a:pos x="10" y="54"/>
                  </a:cxn>
                  <a:cxn ang="0">
                    <a:pos x="12" y="51"/>
                  </a:cxn>
                  <a:cxn ang="0">
                    <a:pos x="12" y="51"/>
                  </a:cxn>
                  <a:cxn ang="0">
                    <a:pos x="13" y="39"/>
                  </a:cxn>
                  <a:cxn ang="0">
                    <a:pos x="17" y="27"/>
                  </a:cxn>
                  <a:cxn ang="0">
                    <a:pos x="21" y="17"/>
                  </a:cxn>
                  <a:cxn ang="0">
                    <a:pos x="22" y="5"/>
                  </a:cxn>
                  <a:cxn ang="0">
                    <a:pos x="22" y="5"/>
                  </a:cxn>
                  <a:cxn ang="0">
                    <a:pos x="22" y="3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2" h="56">
                    <a:moveTo>
                      <a:pt x="12" y="5"/>
                    </a:moveTo>
                    <a:lnTo>
                      <a:pt x="12" y="5"/>
                    </a:lnTo>
                    <a:lnTo>
                      <a:pt x="9" y="17"/>
                    </a:lnTo>
                    <a:lnTo>
                      <a:pt x="5" y="27"/>
                    </a:lnTo>
                    <a:lnTo>
                      <a:pt x="1" y="39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5" y="56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12" y="51"/>
                    </a:lnTo>
                    <a:lnTo>
                      <a:pt x="12" y="51"/>
                    </a:lnTo>
                    <a:lnTo>
                      <a:pt x="13" y="39"/>
                    </a:lnTo>
                    <a:lnTo>
                      <a:pt x="17" y="27"/>
                    </a:lnTo>
                    <a:lnTo>
                      <a:pt x="21" y="17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3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9" name="Freeform 221"/>
              <p:cNvSpPr/>
              <p:nvPr/>
            </p:nvSpPr>
            <p:spPr bwMode="auto">
              <a:xfrm>
                <a:off x="3335339" y="4573588"/>
                <a:ext cx="12700" cy="34925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2" y="15"/>
                  </a:cxn>
                  <a:cxn ang="0">
                    <a:pos x="21" y="25"/>
                  </a:cxn>
                  <a:cxn ang="0">
                    <a:pos x="16" y="44"/>
                  </a:cxn>
                  <a:cxn ang="0">
                    <a:pos x="9" y="64"/>
                  </a:cxn>
                  <a:cxn ang="0">
                    <a:pos x="1" y="82"/>
                  </a:cxn>
                  <a:cxn ang="0">
                    <a:pos x="1" y="82"/>
                  </a:cxn>
                  <a:cxn ang="0">
                    <a:pos x="0" y="85"/>
                  </a:cxn>
                  <a:cxn ang="0">
                    <a:pos x="0" y="86"/>
                  </a:cxn>
                  <a:cxn ang="0">
                    <a:pos x="4" y="90"/>
                  </a:cxn>
                  <a:cxn ang="0">
                    <a:pos x="5" y="90"/>
                  </a:cxn>
                  <a:cxn ang="0">
                    <a:pos x="8" y="90"/>
                  </a:cxn>
                  <a:cxn ang="0">
                    <a:pos x="9" y="90"/>
                  </a:cxn>
                  <a:cxn ang="0">
                    <a:pos x="10" y="87"/>
                  </a:cxn>
                  <a:cxn ang="0">
                    <a:pos x="10" y="87"/>
                  </a:cxn>
                  <a:cxn ang="0">
                    <a:pos x="19" y="68"/>
                  </a:cxn>
                  <a:cxn ang="0">
                    <a:pos x="27" y="48"/>
                  </a:cxn>
                  <a:cxn ang="0">
                    <a:pos x="33" y="26"/>
                  </a:cxn>
                  <a:cxn ang="0">
                    <a:pos x="34" y="15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2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90">
                    <a:moveTo>
                      <a:pt x="23" y="5"/>
                    </a:moveTo>
                    <a:lnTo>
                      <a:pt x="23" y="5"/>
                    </a:lnTo>
                    <a:lnTo>
                      <a:pt x="22" y="15"/>
                    </a:lnTo>
                    <a:lnTo>
                      <a:pt x="21" y="25"/>
                    </a:lnTo>
                    <a:lnTo>
                      <a:pt x="16" y="44"/>
                    </a:lnTo>
                    <a:lnTo>
                      <a:pt x="9" y="64"/>
                    </a:lnTo>
                    <a:lnTo>
                      <a:pt x="1" y="82"/>
                    </a:lnTo>
                    <a:lnTo>
                      <a:pt x="1" y="82"/>
                    </a:lnTo>
                    <a:lnTo>
                      <a:pt x="0" y="85"/>
                    </a:lnTo>
                    <a:lnTo>
                      <a:pt x="0" y="86"/>
                    </a:lnTo>
                    <a:lnTo>
                      <a:pt x="4" y="90"/>
                    </a:lnTo>
                    <a:lnTo>
                      <a:pt x="5" y="90"/>
                    </a:lnTo>
                    <a:lnTo>
                      <a:pt x="8" y="90"/>
                    </a:lnTo>
                    <a:lnTo>
                      <a:pt x="9" y="90"/>
                    </a:lnTo>
                    <a:lnTo>
                      <a:pt x="10" y="87"/>
                    </a:lnTo>
                    <a:lnTo>
                      <a:pt x="10" y="87"/>
                    </a:lnTo>
                    <a:lnTo>
                      <a:pt x="19" y="68"/>
                    </a:lnTo>
                    <a:lnTo>
                      <a:pt x="27" y="48"/>
                    </a:lnTo>
                    <a:lnTo>
                      <a:pt x="33" y="26"/>
                    </a:lnTo>
                    <a:lnTo>
                      <a:pt x="34" y="1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0" name="Freeform 222"/>
              <p:cNvSpPr/>
              <p:nvPr/>
            </p:nvSpPr>
            <p:spPr bwMode="auto">
              <a:xfrm>
                <a:off x="3271839" y="4672013"/>
                <a:ext cx="12700" cy="2698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3"/>
                  </a:cxn>
                  <a:cxn ang="0">
                    <a:pos x="19" y="19"/>
                  </a:cxn>
                  <a:cxn ang="0">
                    <a:pos x="12" y="34"/>
                  </a:cxn>
                  <a:cxn ang="0">
                    <a:pos x="4" y="47"/>
                  </a:cxn>
                  <a:cxn ang="0">
                    <a:pos x="2" y="55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2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3" y="55"/>
                  </a:cxn>
                  <a:cxn ang="0">
                    <a:pos x="16" y="47"/>
                  </a:cxn>
                  <a:cxn ang="0">
                    <a:pos x="22" y="34"/>
                  </a:cxn>
                  <a:cxn ang="0">
                    <a:pos x="30" y="21"/>
                  </a:cxn>
                  <a:cxn ang="0">
                    <a:pos x="33" y="13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2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8">
                    <a:moveTo>
                      <a:pt x="22" y="5"/>
                    </a:moveTo>
                    <a:lnTo>
                      <a:pt x="22" y="5"/>
                    </a:lnTo>
                    <a:lnTo>
                      <a:pt x="21" y="13"/>
                    </a:lnTo>
                    <a:lnTo>
                      <a:pt x="19" y="19"/>
                    </a:lnTo>
                    <a:lnTo>
                      <a:pt x="12" y="34"/>
                    </a:lnTo>
                    <a:lnTo>
                      <a:pt x="4" y="47"/>
                    </a:lnTo>
                    <a:lnTo>
                      <a:pt x="2" y="55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2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3" y="55"/>
                    </a:lnTo>
                    <a:lnTo>
                      <a:pt x="16" y="47"/>
                    </a:lnTo>
                    <a:lnTo>
                      <a:pt x="22" y="34"/>
                    </a:lnTo>
                    <a:lnTo>
                      <a:pt x="30" y="21"/>
                    </a:lnTo>
                    <a:lnTo>
                      <a:pt x="33" y="1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2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1" name="Freeform 223"/>
              <p:cNvSpPr/>
              <p:nvPr/>
            </p:nvSpPr>
            <p:spPr bwMode="auto">
              <a:xfrm>
                <a:off x="3316289" y="4681538"/>
                <a:ext cx="9525" cy="26988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9" y="21"/>
                  </a:cxn>
                  <a:cxn ang="0">
                    <a:pos x="7" y="34"/>
                  </a:cxn>
                  <a:cxn ang="0">
                    <a:pos x="3" y="48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3" y="48"/>
                  </a:cxn>
                  <a:cxn ang="0">
                    <a:pos x="17" y="34"/>
                  </a:cxn>
                  <a:cxn ang="0">
                    <a:pos x="21" y="21"/>
                  </a:cxn>
                  <a:cxn ang="0">
                    <a:pos x="24" y="5"/>
                  </a:cxn>
                  <a:cxn ang="0">
                    <a:pos x="24" y="5"/>
                  </a:cxn>
                  <a:cxn ang="0">
                    <a:pos x="22" y="4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4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4" h="68">
                    <a:moveTo>
                      <a:pt x="12" y="5"/>
                    </a:moveTo>
                    <a:lnTo>
                      <a:pt x="12" y="5"/>
                    </a:lnTo>
                    <a:lnTo>
                      <a:pt x="9" y="21"/>
                    </a:lnTo>
                    <a:lnTo>
                      <a:pt x="7" y="34"/>
                    </a:lnTo>
                    <a:lnTo>
                      <a:pt x="3" y="48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3" y="48"/>
                    </a:lnTo>
                    <a:lnTo>
                      <a:pt x="17" y="34"/>
                    </a:lnTo>
                    <a:lnTo>
                      <a:pt x="21" y="21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22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2" name="Freeform 224"/>
              <p:cNvSpPr/>
              <p:nvPr/>
            </p:nvSpPr>
            <p:spPr bwMode="auto">
              <a:xfrm>
                <a:off x="3652839" y="4573588"/>
                <a:ext cx="22225" cy="31750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51" y="0"/>
                  </a:cxn>
                  <a:cxn ang="0">
                    <a:pos x="46" y="0"/>
                  </a:cxn>
                  <a:cxn ang="0">
                    <a:pos x="41" y="2"/>
                  </a:cxn>
                  <a:cxn ang="0">
                    <a:pos x="35" y="5"/>
                  </a:cxn>
                  <a:cxn ang="0">
                    <a:pos x="30" y="8"/>
                  </a:cxn>
                  <a:cxn ang="0">
                    <a:pos x="22" y="17"/>
                  </a:cxn>
                  <a:cxn ang="0">
                    <a:pos x="14" y="27"/>
                  </a:cxn>
                  <a:cxn ang="0">
                    <a:pos x="9" y="39"/>
                  </a:cxn>
                  <a:cxn ang="0">
                    <a:pos x="4" y="51"/>
                  </a:cxn>
                  <a:cxn ang="0">
                    <a:pos x="1" y="63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5" y="80"/>
                  </a:cxn>
                  <a:cxn ang="0">
                    <a:pos x="9" y="78"/>
                  </a:cxn>
                  <a:cxn ang="0">
                    <a:pos x="11" y="76"/>
                  </a:cxn>
                  <a:cxn ang="0">
                    <a:pos x="12" y="73"/>
                  </a:cxn>
                  <a:cxn ang="0">
                    <a:pos x="12" y="73"/>
                  </a:cxn>
                  <a:cxn ang="0">
                    <a:pos x="13" y="65"/>
                  </a:cxn>
                  <a:cxn ang="0">
                    <a:pos x="14" y="56"/>
                  </a:cxn>
                  <a:cxn ang="0">
                    <a:pos x="18" y="46"/>
                  </a:cxn>
                  <a:cxn ang="0">
                    <a:pos x="22" y="35"/>
                  </a:cxn>
                  <a:cxn ang="0">
                    <a:pos x="29" y="26"/>
                  </a:cxn>
                  <a:cxn ang="0">
                    <a:pos x="35" y="18"/>
                  </a:cxn>
                  <a:cxn ang="0">
                    <a:pos x="43" y="13"/>
                  </a:cxn>
                  <a:cxn ang="0">
                    <a:pos x="47" y="12"/>
                  </a:cxn>
                  <a:cxn ang="0">
                    <a:pos x="51" y="10"/>
                  </a:cxn>
                  <a:cxn ang="0">
                    <a:pos x="51" y="10"/>
                  </a:cxn>
                  <a:cxn ang="0">
                    <a:pos x="54" y="10"/>
                  </a:cxn>
                  <a:cxn ang="0">
                    <a:pos x="56" y="9"/>
                  </a:cxn>
                  <a:cxn ang="0">
                    <a:pos x="58" y="5"/>
                  </a:cxn>
                  <a:cxn ang="0">
                    <a:pos x="56" y="1"/>
                  </a:cxn>
                  <a:cxn ang="0">
                    <a:pos x="54" y="0"/>
                  </a:cxn>
                  <a:cxn ang="0">
                    <a:pos x="51" y="0"/>
                  </a:cxn>
                  <a:cxn ang="0">
                    <a:pos x="51" y="0"/>
                  </a:cxn>
                </a:cxnLst>
                <a:rect l="0" t="0" r="r" b="b"/>
                <a:pathLst>
                  <a:path w="58" h="80">
                    <a:moveTo>
                      <a:pt x="51" y="0"/>
                    </a:moveTo>
                    <a:lnTo>
                      <a:pt x="51" y="0"/>
                    </a:lnTo>
                    <a:lnTo>
                      <a:pt x="46" y="0"/>
                    </a:lnTo>
                    <a:lnTo>
                      <a:pt x="41" y="2"/>
                    </a:lnTo>
                    <a:lnTo>
                      <a:pt x="35" y="5"/>
                    </a:lnTo>
                    <a:lnTo>
                      <a:pt x="30" y="8"/>
                    </a:lnTo>
                    <a:lnTo>
                      <a:pt x="22" y="17"/>
                    </a:lnTo>
                    <a:lnTo>
                      <a:pt x="14" y="27"/>
                    </a:lnTo>
                    <a:lnTo>
                      <a:pt x="9" y="39"/>
                    </a:lnTo>
                    <a:lnTo>
                      <a:pt x="4" y="51"/>
                    </a:lnTo>
                    <a:lnTo>
                      <a:pt x="1" y="6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5" y="80"/>
                    </a:lnTo>
                    <a:lnTo>
                      <a:pt x="9" y="78"/>
                    </a:lnTo>
                    <a:lnTo>
                      <a:pt x="11" y="76"/>
                    </a:lnTo>
                    <a:lnTo>
                      <a:pt x="12" y="73"/>
                    </a:lnTo>
                    <a:lnTo>
                      <a:pt x="12" y="73"/>
                    </a:lnTo>
                    <a:lnTo>
                      <a:pt x="13" y="65"/>
                    </a:lnTo>
                    <a:lnTo>
                      <a:pt x="14" y="56"/>
                    </a:lnTo>
                    <a:lnTo>
                      <a:pt x="18" y="46"/>
                    </a:lnTo>
                    <a:lnTo>
                      <a:pt x="22" y="35"/>
                    </a:lnTo>
                    <a:lnTo>
                      <a:pt x="29" y="26"/>
                    </a:lnTo>
                    <a:lnTo>
                      <a:pt x="35" y="18"/>
                    </a:lnTo>
                    <a:lnTo>
                      <a:pt x="43" y="13"/>
                    </a:lnTo>
                    <a:lnTo>
                      <a:pt x="47" y="12"/>
                    </a:lnTo>
                    <a:lnTo>
                      <a:pt x="51" y="10"/>
                    </a:lnTo>
                    <a:lnTo>
                      <a:pt x="51" y="10"/>
                    </a:lnTo>
                    <a:lnTo>
                      <a:pt x="54" y="10"/>
                    </a:lnTo>
                    <a:lnTo>
                      <a:pt x="56" y="9"/>
                    </a:lnTo>
                    <a:lnTo>
                      <a:pt x="58" y="5"/>
                    </a:lnTo>
                    <a:lnTo>
                      <a:pt x="56" y="1"/>
                    </a:lnTo>
                    <a:lnTo>
                      <a:pt x="54" y="0"/>
                    </a:lnTo>
                    <a:lnTo>
                      <a:pt x="51" y="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3" name="Freeform 225"/>
              <p:cNvSpPr/>
              <p:nvPr/>
            </p:nvSpPr>
            <p:spPr bwMode="auto">
              <a:xfrm>
                <a:off x="3702051" y="4581526"/>
                <a:ext cx="9525" cy="26988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9" y="20"/>
                  </a:cxn>
                  <a:cxn ang="0">
                    <a:pos x="6" y="34"/>
                  </a:cxn>
                  <a:cxn ang="0">
                    <a:pos x="2" y="48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0" y="65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3" y="48"/>
                  </a:cxn>
                  <a:cxn ang="0">
                    <a:pos x="17" y="34"/>
                  </a:cxn>
                  <a:cxn ang="0">
                    <a:pos x="21" y="20"/>
                  </a:cxn>
                  <a:cxn ang="0">
                    <a:pos x="23" y="5"/>
                  </a:cxn>
                  <a:cxn ang="0">
                    <a:pos x="23" y="5"/>
                  </a:cxn>
                  <a:cxn ang="0">
                    <a:pos x="22" y="4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1" y="4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23" h="68">
                    <a:moveTo>
                      <a:pt x="11" y="5"/>
                    </a:moveTo>
                    <a:lnTo>
                      <a:pt x="11" y="5"/>
                    </a:lnTo>
                    <a:lnTo>
                      <a:pt x="9" y="20"/>
                    </a:lnTo>
                    <a:lnTo>
                      <a:pt x="6" y="34"/>
                    </a:lnTo>
                    <a:lnTo>
                      <a:pt x="2" y="48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0" y="65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3" y="48"/>
                    </a:lnTo>
                    <a:lnTo>
                      <a:pt x="17" y="34"/>
                    </a:lnTo>
                    <a:lnTo>
                      <a:pt x="21" y="20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2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1" y="4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4" name="Freeform 226"/>
              <p:cNvSpPr/>
              <p:nvPr/>
            </p:nvSpPr>
            <p:spPr bwMode="auto">
              <a:xfrm>
                <a:off x="3733801" y="4586288"/>
                <a:ext cx="22225" cy="31750"/>
              </a:xfrm>
              <a:custGeom>
                <a:avLst/>
                <a:gdLst/>
                <a:ahLst/>
                <a:cxnLst>
                  <a:cxn ang="0">
                    <a:pos x="48" y="1"/>
                  </a:cxn>
                  <a:cxn ang="0">
                    <a:pos x="48" y="1"/>
                  </a:cxn>
                  <a:cxn ang="0">
                    <a:pos x="41" y="9"/>
                  </a:cxn>
                  <a:cxn ang="0">
                    <a:pos x="36" y="18"/>
                  </a:cxn>
                  <a:cxn ang="0">
                    <a:pos x="27" y="36"/>
                  </a:cxn>
                  <a:cxn ang="0">
                    <a:pos x="27" y="36"/>
                  </a:cxn>
                  <a:cxn ang="0">
                    <a:pos x="23" y="46"/>
                  </a:cxn>
                  <a:cxn ang="0">
                    <a:pos x="17" y="55"/>
                  </a:cxn>
                  <a:cxn ang="0">
                    <a:pos x="12" y="63"/>
                  </a:cxn>
                  <a:cxn ang="0">
                    <a:pos x="8" y="66"/>
                  </a:cxn>
                  <a:cxn ang="0">
                    <a:pos x="3" y="69"/>
                  </a:cxn>
                  <a:cxn ang="0">
                    <a:pos x="3" y="69"/>
                  </a:cxn>
                  <a:cxn ang="0">
                    <a:pos x="2" y="70"/>
                  </a:cxn>
                  <a:cxn ang="0">
                    <a:pos x="0" y="73"/>
                  </a:cxn>
                  <a:cxn ang="0">
                    <a:pos x="2" y="77"/>
                  </a:cxn>
                  <a:cxn ang="0">
                    <a:pos x="4" y="80"/>
                  </a:cxn>
                  <a:cxn ang="0">
                    <a:pos x="7" y="80"/>
                  </a:cxn>
                  <a:cxn ang="0">
                    <a:pos x="10" y="78"/>
                  </a:cxn>
                  <a:cxn ang="0">
                    <a:pos x="10" y="78"/>
                  </a:cxn>
                  <a:cxn ang="0">
                    <a:pos x="17" y="73"/>
                  </a:cxn>
                  <a:cxn ang="0">
                    <a:pos x="25" y="65"/>
                  </a:cxn>
                  <a:cxn ang="0">
                    <a:pos x="31" y="56"/>
                  </a:cxn>
                  <a:cxn ang="0">
                    <a:pos x="36" y="47"/>
                  </a:cxn>
                  <a:cxn ang="0">
                    <a:pos x="45" y="27"/>
                  </a:cxn>
                  <a:cxn ang="0">
                    <a:pos x="50" y="18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58" y="8"/>
                  </a:cxn>
                  <a:cxn ang="0">
                    <a:pos x="58" y="5"/>
                  </a:cxn>
                  <a:cxn ang="0">
                    <a:pos x="55" y="1"/>
                  </a:cxn>
                  <a:cxn ang="0">
                    <a:pos x="53" y="0"/>
                  </a:cxn>
                  <a:cxn ang="0">
                    <a:pos x="50" y="0"/>
                  </a:cxn>
                  <a:cxn ang="0">
                    <a:pos x="48" y="1"/>
                  </a:cxn>
                  <a:cxn ang="0">
                    <a:pos x="48" y="1"/>
                  </a:cxn>
                </a:cxnLst>
                <a:rect l="0" t="0" r="r" b="b"/>
                <a:pathLst>
                  <a:path w="58" h="80">
                    <a:moveTo>
                      <a:pt x="48" y="1"/>
                    </a:moveTo>
                    <a:lnTo>
                      <a:pt x="48" y="1"/>
                    </a:lnTo>
                    <a:lnTo>
                      <a:pt x="41" y="9"/>
                    </a:lnTo>
                    <a:lnTo>
                      <a:pt x="36" y="18"/>
                    </a:lnTo>
                    <a:lnTo>
                      <a:pt x="27" y="36"/>
                    </a:lnTo>
                    <a:lnTo>
                      <a:pt x="27" y="36"/>
                    </a:lnTo>
                    <a:lnTo>
                      <a:pt x="23" y="46"/>
                    </a:lnTo>
                    <a:lnTo>
                      <a:pt x="17" y="55"/>
                    </a:lnTo>
                    <a:lnTo>
                      <a:pt x="12" y="63"/>
                    </a:lnTo>
                    <a:lnTo>
                      <a:pt x="8" y="66"/>
                    </a:lnTo>
                    <a:lnTo>
                      <a:pt x="3" y="69"/>
                    </a:lnTo>
                    <a:lnTo>
                      <a:pt x="3" y="69"/>
                    </a:lnTo>
                    <a:lnTo>
                      <a:pt x="2" y="70"/>
                    </a:lnTo>
                    <a:lnTo>
                      <a:pt x="0" y="73"/>
                    </a:lnTo>
                    <a:lnTo>
                      <a:pt x="2" y="77"/>
                    </a:lnTo>
                    <a:lnTo>
                      <a:pt x="4" y="80"/>
                    </a:lnTo>
                    <a:lnTo>
                      <a:pt x="7" y="80"/>
                    </a:lnTo>
                    <a:lnTo>
                      <a:pt x="10" y="78"/>
                    </a:lnTo>
                    <a:lnTo>
                      <a:pt x="10" y="78"/>
                    </a:lnTo>
                    <a:lnTo>
                      <a:pt x="17" y="73"/>
                    </a:lnTo>
                    <a:lnTo>
                      <a:pt x="25" y="65"/>
                    </a:lnTo>
                    <a:lnTo>
                      <a:pt x="31" y="56"/>
                    </a:lnTo>
                    <a:lnTo>
                      <a:pt x="36" y="47"/>
                    </a:lnTo>
                    <a:lnTo>
                      <a:pt x="45" y="27"/>
                    </a:lnTo>
                    <a:lnTo>
                      <a:pt x="50" y="18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58" y="8"/>
                    </a:lnTo>
                    <a:lnTo>
                      <a:pt x="58" y="5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50" y="0"/>
                    </a:lnTo>
                    <a:lnTo>
                      <a:pt x="48" y="1"/>
                    </a:lnTo>
                    <a:lnTo>
                      <a:pt x="4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5" name="Freeform 227"/>
              <p:cNvSpPr/>
              <p:nvPr/>
            </p:nvSpPr>
            <p:spPr bwMode="auto">
              <a:xfrm>
                <a:off x="3621089" y="4672013"/>
                <a:ext cx="12700" cy="26988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16" y="17"/>
                  </a:cxn>
                  <a:cxn ang="0">
                    <a:pos x="8" y="31"/>
                  </a:cxn>
                  <a:cxn ang="0">
                    <a:pos x="3" y="46"/>
                  </a:cxn>
                  <a:cxn ang="0">
                    <a:pos x="2" y="53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2" y="55"/>
                  </a:cxn>
                  <a:cxn ang="0">
                    <a:pos x="15" y="47"/>
                  </a:cxn>
                  <a:cxn ang="0">
                    <a:pos x="20" y="34"/>
                  </a:cxn>
                  <a:cxn ang="0">
                    <a:pos x="34" y="8"/>
                  </a:cxn>
                  <a:cxn ang="0">
                    <a:pos x="34" y="8"/>
                  </a:cxn>
                  <a:cxn ang="0">
                    <a:pos x="34" y="5"/>
                  </a:cxn>
                  <a:cxn ang="0">
                    <a:pos x="34" y="4"/>
                  </a:cxn>
                  <a:cxn ang="0">
                    <a:pos x="32" y="0"/>
                  </a:cxn>
                  <a:cxn ang="0">
                    <a:pos x="28" y="0"/>
                  </a:cxn>
                  <a:cxn ang="0">
                    <a:pos x="25" y="0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4" h="68">
                    <a:moveTo>
                      <a:pt x="24" y="2"/>
                    </a:moveTo>
                    <a:lnTo>
                      <a:pt x="24" y="2"/>
                    </a:lnTo>
                    <a:lnTo>
                      <a:pt x="16" y="17"/>
                    </a:lnTo>
                    <a:lnTo>
                      <a:pt x="8" y="31"/>
                    </a:lnTo>
                    <a:lnTo>
                      <a:pt x="3" y="46"/>
                    </a:lnTo>
                    <a:lnTo>
                      <a:pt x="2" y="5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2" y="55"/>
                    </a:lnTo>
                    <a:lnTo>
                      <a:pt x="15" y="47"/>
                    </a:lnTo>
                    <a:lnTo>
                      <a:pt x="20" y="3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5"/>
                    </a:lnTo>
                    <a:lnTo>
                      <a:pt x="34" y="4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5" y="0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6" name="Freeform 228"/>
              <p:cNvSpPr/>
              <p:nvPr/>
            </p:nvSpPr>
            <p:spPr bwMode="auto">
              <a:xfrm>
                <a:off x="3648076" y="4676776"/>
                <a:ext cx="17463" cy="14288"/>
              </a:xfrm>
              <a:custGeom>
                <a:avLst/>
                <a:gdLst/>
                <a:ahLst/>
                <a:cxnLst>
                  <a:cxn ang="0">
                    <a:pos x="37" y="3"/>
                  </a:cxn>
                  <a:cxn ang="0">
                    <a:pos x="37" y="3"/>
                  </a:cxn>
                  <a:cxn ang="0">
                    <a:pos x="29" y="8"/>
                  </a:cxn>
                  <a:cxn ang="0">
                    <a:pos x="20" y="13"/>
                  </a:cxn>
                  <a:cxn ang="0">
                    <a:pos x="11" y="19"/>
                  </a:cxn>
                  <a:cxn ang="0">
                    <a:pos x="3" y="25"/>
                  </a:cxn>
                  <a:cxn ang="0">
                    <a:pos x="3" y="25"/>
                  </a:cxn>
                  <a:cxn ang="0">
                    <a:pos x="2" y="28"/>
                  </a:cxn>
                  <a:cxn ang="0">
                    <a:pos x="0" y="29"/>
                  </a:cxn>
                  <a:cxn ang="0">
                    <a:pos x="3" y="33"/>
                  </a:cxn>
                  <a:cxn ang="0">
                    <a:pos x="7" y="36"/>
                  </a:cxn>
                  <a:cxn ang="0">
                    <a:pos x="8" y="34"/>
                  </a:cxn>
                  <a:cxn ang="0">
                    <a:pos x="11" y="33"/>
                  </a:cxn>
                  <a:cxn ang="0">
                    <a:pos x="11" y="33"/>
                  </a:cxn>
                  <a:cxn ang="0">
                    <a:pos x="19" y="28"/>
                  </a:cxn>
                  <a:cxn ang="0">
                    <a:pos x="28" y="23"/>
                  </a:cxn>
                  <a:cxn ang="0">
                    <a:pos x="37" y="17"/>
                  </a:cxn>
                  <a:cxn ang="0">
                    <a:pos x="45" y="11"/>
                  </a:cxn>
                  <a:cxn ang="0">
                    <a:pos x="45" y="11"/>
                  </a:cxn>
                  <a:cxn ang="0">
                    <a:pos x="46" y="8"/>
                  </a:cxn>
                  <a:cxn ang="0">
                    <a:pos x="46" y="7"/>
                  </a:cxn>
                  <a:cxn ang="0">
                    <a:pos x="45" y="3"/>
                  </a:cxn>
                  <a:cxn ang="0">
                    <a:pos x="41" y="0"/>
                  </a:cxn>
                  <a:cxn ang="0">
                    <a:pos x="38" y="2"/>
                  </a:cxn>
                  <a:cxn ang="0">
                    <a:pos x="37" y="3"/>
                  </a:cxn>
                  <a:cxn ang="0">
                    <a:pos x="37" y="3"/>
                  </a:cxn>
                </a:cxnLst>
                <a:rect l="0" t="0" r="r" b="b"/>
                <a:pathLst>
                  <a:path w="46" h="36">
                    <a:moveTo>
                      <a:pt x="37" y="3"/>
                    </a:moveTo>
                    <a:lnTo>
                      <a:pt x="37" y="3"/>
                    </a:lnTo>
                    <a:lnTo>
                      <a:pt x="29" y="8"/>
                    </a:lnTo>
                    <a:lnTo>
                      <a:pt x="20" y="13"/>
                    </a:lnTo>
                    <a:lnTo>
                      <a:pt x="11" y="19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2" y="28"/>
                    </a:lnTo>
                    <a:lnTo>
                      <a:pt x="0" y="29"/>
                    </a:lnTo>
                    <a:lnTo>
                      <a:pt x="3" y="33"/>
                    </a:lnTo>
                    <a:lnTo>
                      <a:pt x="7" y="36"/>
                    </a:lnTo>
                    <a:lnTo>
                      <a:pt x="8" y="34"/>
                    </a:lnTo>
                    <a:lnTo>
                      <a:pt x="11" y="33"/>
                    </a:lnTo>
                    <a:lnTo>
                      <a:pt x="11" y="33"/>
                    </a:lnTo>
                    <a:lnTo>
                      <a:pt x="19" y="28"/>
                    </a:lnTo>
                    <a:lnTo>
                      <a:pt x="28" y="23"/>
                    </a:lnTo>
                    <a:lnTo>
                      <a:pt x="37" y="17"/>
                    </a:lnTo>
                    <a:lnTo>
                      <a:pt x="45" y="11"/>
                    </a:lnTo>
                    <a:lnTo>
                      <a:pt x="45" y="11"/>
                    </a:lnTo>
                    <a:lnTo>
                      <a:pt x="46" y="8"/>
                    </a:lnTo>
                    <a:lnTo>
                      <a:pt x="46" y="7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38" y="2"/>
                    </a:lnTo>
                    <a:lnTo>
                      <a:pt x="37" y="3"/>
                    </a:lnTo>
                    <a:lnTo>
                      <a:pt x="3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7" name="Freeform 229"/>
              <p:cNvSpPr/>
              <p:nvPr/>
            </p:nvSpPr>
            <p:spPr bwMode="auto">
              <a:xfrm>
                <a:off x="3570289" y="4419601"/>
                <a:ext cx="9525" cy="31750"/>
              </a:xfrm>
              <a:custGeom>
                <a:avLst/>
                <a:gdLst/>
                <a:ahLst/>
                <a:cxnLst>
                  <a:cxn ang="0">
                    <a:pos x="11" y="6"/>
                  </a:cxn>
                  <a:cxn ang="0">
                    <a:pos x="11" y="6"/>
                  </a:cxn>
                  <a:cxn ang="0">
                    <a:pos x="9" y="23"/>
                  </a:cxn>
                  <a:cxn ang="0">
                    <a:pos x="5" y="40"/>
                  </a:cxn>
                  <a:cxn ang="0">
                    <a:pos x="2" y="57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6"/>
                  </a:cxn>
                  <a:cxn ang="0">
                    <a:pos x="1" y="79"/>
                  </a:cxn>
                  <a:cxn ang="0">
                    <a:pos x="5" y="80"/>
                  </a:cxn>
                  <a:cxn ang="0">
                    <a:pos x="9" y="79"/>
                  </a:cxn>
                  <a:cxn ang="0">
                    <a:pos x="10" y="76"/>
                  </a:cxn>
                  <a:cxn ang="0">
                    <a:pos x="11" y="75"/>
                  </a:cxn>
                  <a:cxn ang="0">
                    <a:pos x="11" y="75"/>
                  </a:cxn>
                  <a:cxn ang="0">
                    <a:pos x="13" y="57"/>
                  </a:cxn>
                  <a:cxn ang="0">
                    <a:pos x="17" y="40"/>
                  </a:cxn>
                  <a:cxn ang="0">
                    <a:pos x="21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3"/>
                  </a:cxn>
                  <a:cxn ang="0">
                    <a:pos x="21" y="2"/>
                  </a:cxn>
                  <a:cxn ang="0">
                    <a:pos x="17" y="0"/>
                  </a:cxn>
                  <a:cxn ang="0">
                    <a:pos x="13" y="2"/>
                  </a:cxn>
                  <a:cxn ang="0">
                    <a:pos x="11" y="3"/>
                  </a:cxn>
                  <a:cxn ang="0">
                    <a:pos x="11" y="6"/>
                  </a:cxn>
                  <a:cxn ang="0">
                    <a:pos x="11" y="6"/>
                  </a:cxn>
                </a:cxnLst>
                <a:rect l="0" t="0" r="r" b="b"/>
                <a:pathLst>
                  <a:path w="22" h="80">
                    <a:moveTo>
                      <a:pt x="11" y="6"/>
                    </a:moveTo>
                    <a:lnTo>
                      <a:pt x="11" y="6"/>
                    </a:lnTo>
                    <a:lnTo>
                      <a:pt x="9" y="23"/>
                    </a:lnTo>
                    <a:lnTo>
                      <a:pt x="5" y="40"/>
                    </a:lnTo>
                    <a:lnTo>
                      <a:pt x="2" y="57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5" y="80"/>
                    </a:lnTo>
                    <a:lnTo>
                      <a:pt x="9" y="79"/>
                    </a:lnTo>
                    <a:lnTo>
                      <a:pt x="10" y="76"/>
                    </a:lnTo>
                    <a:lnTo>
                      <a:pt x="11" y="75"/>
                    </a:lnTo>
                    <a:lnTo>
                      <a:pt x="11" y="75"/>
                    </a:lnTo>
                    <a:lnTo>
                      <a:pt x="13" y="57"/>
                    </a:lnTo>
                    <a:lnTo>
                      <a:pt x="17" y="40"/>
                    </a:lnTo>
                    <a:lnTo>
                      <a:pt x="21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3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11" y="6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8" name="Freeform 230"/>
              <p:cNvSpPr/>
              <p:nvPr/>
            </p:nvSpPr>
            <p:spPr bwMode="auto">
              <a:xfrm>
                <a:off x="3616326" y="4419601"/>
                <a:ext cx="12700" cy="26988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19" y="8"/>
                  </a:cxn>
                  <a:cxn ang="0">
                    <a:pos x="15" y="15"/>
                  </a:cxn>
                  <a:cxn ang="0">
                    <a:pos x="7" y="30"/>
                  </a:cxn>
                  <a:cxn ang="0">
                    <a:pos x="2" y="47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5" y="68"/>
                  </a:cxn>
                  <a:cxn ang="0">
                    <a:pos x="10" y="67"/>
                  </a:cxn>
                  <a:cxn ang="0">
                    <a:pos x="11" y="66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3" y="49"/>
                  </a:cxn>
                  <a:cxn ang="0">
                    <a:pos x="18" y="34"/>
                  </a:cxn>
                  <a:cxn ang="0">
                    <a:pos x="24" y="21"/>
                  </a:cxn>
                  <a:cxn ang="0">
                    <a:pos x="32" y="10"/>
                  </a:cxn>
                  <a:cxn ang="0">
                    <a:pos x="32" y="10"/>
                  </a:cxn>
                  <a:cxn ang="0">
                    <a:pos x="34" y="8"/>
                  </a:cxn>
                  <a:cxn ang="0">
                    <a:pos x="34" y="6"/>
                  </a:cxn>
                  <a:cxn ang="0">
                    <a:pos x="32" y="2"/>
                  </a:cxn>
                  <a:cxn ang="0">
                    <a:pos x="28" y="0"/>
                  </a:cxn>
                  <a:cxn ang="0">
                    <a:pos x="27" y="0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4" h="68">
                    <a:moveTo>
                      <a:pt x="24" y="2"/>
                    </a:moveTo>
                    <a:lnTo>
                      <a:pt x="24" y="2"/>
                    </a:lnTo>
                    <a:lnTo>
                      <a:pt x="19" y="8"/>
                    </a:lnTo>
                    <a:lnTo>
                      <a:pt x="15" y="15"/>
                    </a:lnTo>
                    <a:lnTo>
                      <a:pt x="7" y="30"/>
                    </a:lnTo>
                    <a:lnTo>
                      <a:pt x="2" y="47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5" y="68"/>
                    </a:lnTo>
                    <a:lnTo>
                      <a:pt x="10" y="67"/>
                    </a:lnTo>
                    <a:lnTo>
                      <a:pt x="11" y="66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3" y="49"/>
                    </a:lnTo>
                    <a:lnTo>
                      <a:pt x="18" y="34"/>
                    </a:lnTo>
                    <a:lnTo>
                      <a:pt x="24" y="21"/>
                    </a:lnTo>
                    <a:lnTo>
                      <a:pt x="32" y="10"/>
                    </a:lnTo>
                    <a:lnTo>
                      <a:pt x="32" y="10"/>
                    </a:lnTo>
                    <a:lnTo>
                      <a:pt x="34" y="8"/>
                    </a:lnTo>
                    <a:lnTo>
                      <a:pt x="34" y="6"/>
                    </a:lnTo>
                    <a:lnTo>
                      <a:pt x="32" y="2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9" name="Freeform 231"/>
              <p:cNvSpPr/>
              <p:nvPr/>
            </p:nvSpPr>
            <p:spPr bwMode="auto">
              <a:xfrm>
                <a:off x="3675064" y="4424363"/>
                <a:ext cx="12700" cy="2698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3"/>
                  </a:cxn>
                  <a:cxn ang="0">
                    <a:pos x="18" y="21"/>
                  </a:cxn>
                  <a:cxn ang="0">
                    <a:pos x="11" y="34"/>
                  </a:cxn>
                  <a:cxn ang="0">
                    <a:pos x="4" y="47"/>
                  </a:cxn>
                  <a:cxn ang="0">
                    <a:pos x="1" y="55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4"/>
                  </a:cxn>
                  <a:cxn ang="0">
                    <a:pos x="1" y="67"/>
                  </a:cxn>
                  <a:cxn ang="0">
                    <a:pos x="2" y="68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3" y="55"/>
                  </a:cxn>
                  <a:cxn ang="0">
                    <a:pos x="17" y="49"/>
                  </a:cxn>
                  <a:cxn ang="0">
                    <a:pos x="24" y="35"/>
                  </a:cxn>
                  <a:cxn ang="0">
                    <a:pos x="24" y="35"/>
                  </a:cxn>
                  <a:cxn ang="0">
                    <a:pos x="28" y="28"/>
                  </a:cxn>
                  <a:cxn ang="0">
                    <a:pos x="31" y="21"/>
                  </a:cxn>
                  <a:cxn ang="0">
                    <a:pos x="32" y="13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2" y="1"/>
                  </a:cxn>
                  <a:cxn ang="0">
                    <a:pos x="28" y="0"/>
                  </a:cxn>
                  <a:cxn ang="0">
                    <a:pos x="24" y="1"/>
                  </a:cxn>
                  <a:cxn ang="0">
                    <a:pos x="23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8">
                    <a:moveTo>
                      <a:pt x="22" y="5"/>
                    </a:moveTo>
                    <a:lnTo>
                      <a:pt x="22" y="5"/>
                    </a:lnTo>
                    <a:lnTo>
                      <a:pt x="21" y="13"/>
                    </a:lnTo>
                    <a:lnTo>
                      <a:pt x="18" y="21"/>
                    </a:lnTo>
                    <a:lnTo>
                      <a:pt x="11" y="34"/>
                    </a:lnTo>
                    <a:lnTo>
                      <a:pt x="4" y="47"/>
                    </a:lnTo>
                    <a:lnTo>
                      <a:pt x="1" y="55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1" y="67"/>
                    </a:lnTo>
                    <a:lnTo>
                      <a:pt x="2" y="68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3" y="55"/>
                    </a:lnTo>
                    <a:lnTo>
                      <a:pt x="17" y="49"/>
                    </a:lnTo>
                    <a:lnTo>
                      <a:pt x="24" y="35"/>
                    </a:lnTo>
                    <a:lnTo>
                      <a:pt x="24" y="35"/>
                    </a:lnTo>
                    <a:lnTo>
                      <a:pt x="28" y="28"/>
                    </a:lnTo>
                    <a:lnTo>
                      <a:pt x="31" y="21"/>
                    </a:lnTo>
                    <a:lnTo>
                      <a:pt x="32" y="1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2" y="1"/>
                    </a:lnTo>
                    <a:lnTo>
                      <a:pt x="28" y="0"/>
                    </a:lnTo>
                    <a:lnTo>
                      <a:pt x="24" y="1"/>
                    </a:lnTo>
                    <a:lnTo>
                      <a:pt x="23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1" name="Freeform 233"/>
              <p:cNvSpPr/>
              <p:nvPr/>
            </p:nvSpPr>
            <p:spPr bwMode="auto">
              <a:xfrm>
                <a:off x="3800476" y="4470401"/>
                <a:ext cx="20638" cy="260350"/>
              </a:xfrm>
              <a:custGeom>
                <a:avLst/>
                <a:gdLst/>
                <a:ahLst/>
                <a:cxnLst>
                  <a:cxn ang="0">
                    <a:pos x="49" y="294"/>
                  </a:cxn>
                  <a:cxn ang="0">
                    <a:pos x="53" y="260"/>
                  </a:cxn>
                  <a:cxn ang="0">
                    <a:pos x="49" y="22"/>
                  </a:cxn>
                  <a:cxn ang="0">
                    <a:pos x="48" y="17"/>
                  </a:cxn>
                  <a:cxn ang="0">
                    <a:pos x="44" y="9"/>
                  </a:cxn>
                  <a:cxn ang="0">
                    <a:pos x="37" y="4"/>
                  </a:cxn>
                  <a:cxn ang="0">
                    <a:pos x="25" y="0"/>
                  </a:cxn>
                  <a:cxn ang="0">
                    <a:pos x="14" y="4"/>
                  </a:cxn>
                  <a:cxn ang="0">
                    <a:pos x="7" y="9"/>
                  </a:cxn>
                  <a:cxn ang="0">
                    <a:pos x="3" y="18"/>
                  </a:cxn>
                  <a:cxn ang="0">
                    <a:pos x="6" y="204"/>
                  </a:cxn>
                  <a:cxn ang="0">
                    <a:pos x="7" y="253"/>
                  </a:cxn>
                  <a:cxn ang="0">
                    <a:pos x="4" y="301"/>
                  </a:cxn>
                  <a:cxn ang="0">
                    <a:pos x="2" y="374"/>
                  </a:cxn>
                  <a:cxn ang="0">
                    <a:pos x="3" y="447"/>
                  </a:cxn>
                  <a:cxn ang="0">
                    <a:pos x="3" y="467"/>
                  </a:cxn>
                  <a:cxn ang="0">
                    <a:pos x="3" y="528"/>
                  </a:cxn>
                  <a:cxn ang="0">
                    <a:pos x="3" y="553"/>
                  </a:cxn>
                  <a:cxn ang="0">
                    <a:pos x="2" y="608"/>
                  </a:cxn>
                  <a:cxn ang="0">
                    <a:pos x="0" y="633"/>
                  </a:cxn>
                  <a:cxn ang="0">
                    <a:pos x="3" y="642"/>
                  </a:cxn>
                  <a:cxn ang="0">
                    <a:pos x="8" y="650"/>
                  </a:cxn>
                  <a:cxn ang="0">
                    <a:pos x="16" y="654"/>
                  </a:cxn>
                  <a:cxn ang="0">
                    <a:pos x="33" y="653"/>
                  </a:cxn>
                  <a:cxn ang="0">
                    <a:pos x="40" y="649"/>
                  </a:cxn>
                  <a:cxn ang="0">
                    <a:pos x="45" y="642"/>
                  </a:cxn>
                  <a:cxn ang="0">
                    <a:pos x="46" y="632"/>
                  </a:cxn>
                  <a:cxn ang="0">
                    <a:pos x="48" y="613"/>
                  </a:cxn>
                  <a:cxn ang="0">
                    <a:pos x="49" y="548"/>
                  </a:cxn>
                  <a:cxn ang="0">
                    <a:pos x="49" y="467"/>
                  </a:cxn>
                  <a:cxn ang="0">
                    <a:pos x="48" y="381"/>
                  </a:cxn>
                  <a:cxn ang="0">
                    <a:pos x="49" y="294"/>
                  </a:cxn>
                </a:cxnLst>
                <a:rect l="0" t="0" r="r" b="b"/>
                <a:pathLst>
                  <a:path w="53" h="655">
                    <a:moveTo>
                      <a:pt x="49" y="294"/>
                    </a:moveTo>
                    <a:lnTo>
                      <a:pt x="49" y="294"/>
                    </a:lnTo>
                    <a:lnTo>
                      <a:pt x="52" y="270"/>
                    </a:lnTo>
                    <a:lnTo>
                      <a:pt x="53" y="260"/>
                    </a:lnTo>
                    <a:lnTo>
                      <a:pt x="53" y="225"/>
                    </a:lnTo>
                    <a:lnTo>
                      <a:pt x="49" y="22"/>
                    </a:lnTo>
                    <a:lnTo>
                      <a:pt x="49" y="22"/>
                    </a:lnTo>
                    <a:lnTo>
                      <a:pt x="48" y="17"/>
                    </a:lnTo>
                    <a:lnTo>
                      <a:pt x="46" y="13"/>
                    </a:lnTo>
                    <a:lnTo>
                      <a:pt x="44" y="9"/>
                    </a:lnTo>
                    <a:lnTo>
                      <a:pt x="41" y="5"/>
                    </a:lnTo>
                    <a:lnTo>
                      <a:pt x="37" y="4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6" y="1"/>
                    </a:lnTo>
                    <a:lnTo>
                      <a:pt x="14" y="4"/>
                    </a:lnTo>
                    <a:lnTo>
                      <a:pt x="10" y="7"/>
                    </a:lnTo>
                    <a:lnTo>
                      <a:pt x="7" y="9"/>
                    </a:lnTo>
                    <a:lnTo>
                      <a:pt x="4" y="13"/>
                    </a:lnTo>
                    <a:lnTo>
                      <a:pt x="3" y="18"/>
                    </a:lnTo>
                    <a:lnTo>
                      <a:pt x="3" y="24"/>
                    </a:lnTo>
                    <a:lnTo>
                      <a:pt x="6" y="204"/>
                    </a:lnTo>
                    <a:lnTo>
                      <a:pt x="6" y="204"/>
                    </a:lnTo>
                    <a:lnTo>
                      <a:pt x="7" y="253"/>
                    </a:lnTo>
                    <a:lnTo>
                      <a:pt x="4" y="301"/>
                    </a:lnTo>
                    <a:lnTo>
                      <a:pt x="4" y="301"/>
                    </a:lnTo>
                    <a:lnTo>
                      <a:pt x="2" y="338"/>
                    </a:lnTo>
                    <a:lnTo>
                      <a:pt x="2" y="374"/>
                    </a:lnTo>
                    <a:lnTo>
                      <a:pt x="2" y="411"/>
                    </a:lnTo>
                    <a:lnTo>
                      <a:pt x="3" y="447"/>
                    </a:lnTo>
                    <a:lnTo>
                      <a:pt x="3" y="447"/>
                    </a:lnTo>
                    <a:lnTo>
                      <a:pt x="3" y="467"/>
                    </a:lnTo>
                    <a:lnTo>
                      <a:pt x="3" y="488"/>
                    </a:lnTo>
                    <a:lnTo>
                      <a:pt x="3" y="528"/>
                    </a:lnTo>
                    <a:lnTo>
                      <a:pt x="3" y="528"/>
                    </a:lnTo>
                    <a:lnTo>
                      <a:pt x="3" y="553"/>
                    </a:lnTo>
                    <a:lnTo>
                      <a:pt x="2" y="581"/>
                    </a:lnTo>
                    <a:lnTo>
                      <a:pt x="2" y="608"/>
                    </a:lnTo>
                    <a:lnTo>
                      <a:pt x="0" y="633"/>
                    </a:lnTo>
                    <a:lnTo>
                      <a:pt x="0" y="633"/>
                    </a:lnTo>
                    <a:lnTo>
                      <a:pt x="2" y="638"/>
                    </a:lnTo>
                    <a:lnTo>
                      <a:pt x="3" y="642"/>
                    </a:lnTo>
                    <a:lnTo>
                      <a:pt x="6" y="646"/>
                    </a:lnTo>
                    <a:lnTo>
                      <a:pt x="8" y="650"/>
                    </a:lnTo>
                    <a:lnTo>
                      <a:pt x="12" y="651"/>
                    </a:lnTo>
                    <a:lnTo>
                      <a:pt x="16" y="654"/>
                    </a:lnTo>
                    <a:lnTo>
                      <a:pt x="24" y="655"/>
                    </a:lnTo>
                    <a:lnTo>
                      <a:pt x="33" y="653"/>
                    </a:lnTo>
                    <a:lnTo>
                      <a:pt x="36" y="651"/>
                    </a:lnTo>
                    <a:lnTo>
                      <a:pt x="40" y="649"/>
                    </a:lnTo>
                    <a:lnTo>
                      <a:pt x="42" y="646"/>
                    </a:lnTo>
                    <a:lnTo>
                      <a:pt x="45" y="642"/>
                    </a:lnTo>
                    <a:lnTo>
                      <a:pt x="46" y="637"/>
                    </a:lnTo>
                    <a:lnTo>
                      <a:pt x="46" y="632"/>
                    </a:lnTo>
                    <a:lnTo>
                      <a:pt x="46" y="632"/>
                    </a:lnTo>
                    <a:lnTo>
                      <a:pt x="48" y="613"/>
                    </a:lnTo>
                    <a:lnTo>
                      <a:pt x="48" y="591"/>
                    </a:lnTo>
                    <a:lnTo>
                      <a:pt x="49" y="548"/>
                    </a:lnTo>
                    <a:lnTo>
                      <a:pt x="49" y="548"/>
                    </a:lnTo>
                    <a:lnTo>
                      <a:pt x="49" y="467"/>
                    </a:lnTo>
                    <a:lnTo>
                      <a:pt x="49" y="467"/>
                    </a:lnTo>
                    <a:lnTo>
                      <a:pt x="48" y="381"/>
                    </a:lnTo>
                    <a:lnTo>
                      <a:pt x="48" y="338"/>
                    </a:lnTo>
                    <a:lnTo>
                      <a:pt x="49" y="294"/>
                    </a:lnTo>
                    <a:lnTo>
                      <a:pt x="49" y="29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4" name="Freeform 236"/>
              <p:cNvSpPr/>
              <p:nvPr/>
            </p:nvSpPr>
            <p:spPr bwMode="auto">
              <a:xfrm>
                <a:off x="3255964" y="4052888"/>
                <a:ext cx="452438" cy="334963"/>
              </a:xfrm>
              <a:custGeom>
                <a:avLst/>
                <a:gdLst/>
                <a:ahLst/>
                <a:cxnLst>
                  <a:cxn ang="0">
                    <a:pos x="1135" y="417"/>
                  </a:cxn>
                  <a:cxn ang="0">
                    <a:pos x="1126" y="314"/>
                  </a:cxn>
                  <a:cxn ang="0">
                    <a:pos x="1100" y="249"/>
                  </a:cxn>
                  <a:cxn ang="0">
                    <a:pos x="1054" y="174"/>
                  </a:cxn>
                  <a:cxn ang="0">
                    <a:pos x="1017" y="136"/>
                  </a:cxn>
                  <a:cxn ang="0">
                    <a:pos x="915" y="72"/>
                  </a:cxn>
                  <a:cxn ang="0">
                    <a:pos x="802" y="29"/>
                  </a:cxn>
                  <a:cxn ang="0">
                    <a:pos x="649" y="3"/>
                  </a:cxn>
                  <a:cxn ang="0">
                    <a:pos x="531" y="1"/>
                  </a:cxn>
                  <a:cxn ang="0">
                    <a:pos x="382" y="21"/>
                  </a:cxn>
                  <a:cxn ang="0">
                    <a:pos x="274" y="52"/>
                  </a:cxn>
                  <a:cxn ang="0">
                    <a:pos x="150" y="110"/>
                  </a:cxn>
                  <a:cxn ang="0">
                    <a:pos x="98" y="153"/>
                  </a:cxn>
                  <a:cxn ang="0">
                    <a:pos x="57" y="209"/>
                  </a:cxn>
                  <a:cxn ang="0">
                    <a:pos x="38" y="237"/>
                  </a:cxn>
                  <a:cxn ang="0">
                    <a:pos x="25" y="266"/>
                  </a:cxn>
                  <a:cxn ang="0">
                    <a:pos x="11" y="320"/>
                  </a:cxn>
                  <a:cxn ang="0">
                    <a:pos x="1" y="377"/>
                  </a:cxn>
                  <a:cxn ang="0">
                    <a:pos x="8" y="477"/>
                  </a:cxn>
                  <a:cxn ang="0">
                    <a:pos x="9" y="557"/>
                  </a:cxn>
                  <a:cxn ang="0">
                    <a:pos x="11" y="636"/>
                  </a:cxn>
                  <a:cxn ang="0">
                    <a:pos x="17" y="819"/>
                  </a:cxn>
                  <a:cxn ang="0">
                    <a:pos x="21" y="832"/>
                  </a:cxn>
                  <a:cxn ang="0">
                    <a:pos x="39" y="841"/>
                  </a:cxn>
                  <a:cxn ang="0">
                    <a:pos x="57" y="832"/>
                  </a:cxn>
                  <a:cxn ang="0">
                    <a:pos x="62" y="819"/>
                  </a:cxn>
                  <a:cxn ang="0">
                    <a:pos x="55" y="549"/>
                  </a:cxn>
                  <a:cxn ang="0">
                    <a:pos x="49" y="443"/>
                  </a:cxn>
                  <a:cxn ang="0">
                    <a:pos x="51" y="351"/>
                  </a:cxn>
                  <a:cxn ang="0">
                    <a:pos x="60" y="314"/>
                  </a:cxn>
                  <a:cxn ang="0">
                    <a:pos x="76" y="260"/>
                  </a:cxn>
                  <a:cxn ang="0">
                    <a:pos x="99" y="235"/>
                  </a:cxn>
                  <a:cxn ang="0">
                    <a:pos x="146" y="169"/>
                  </a:cxn>
                  <a:cxn ang="0">
                    <a:pos x="193" y="135"/>
                  </a:cxn>
                  <a:cxn ang="0">
                    <a:pos x="286" y="97"/>
                  </a:cxn>
                  <a:cxn ang="0">
                    <a:pos x="389" y="65"/>
                  </a:cxn>
                  <a:cxn ang="0">
                    <a:pos x="532" y="47"/>
                  </a:cxn>
                  <a:cxn ang="0">
                    <a:pos x="638" y="48"/>
                  </a:cxn>
                  <a:cxn ang="0">
                    <a:pos x="787" y="72"/>
                  </a:cxn>
                  <a:cxn ang="0">
                    <a:pos x="911" y="119"/>
                  </a:cxn>
                  <a:cxn ang="0">
                    <a:pos x="973" y="160"/>
                  </a:cxn>
                  <a:cxn ang="0">
                    <a:pos x="1024" y="211"/>
                  </a:cxn>
                  <a:cxn ang="0">
                    <a:pos x="1061" y="273"/>
                  </a:cxn>
                  <a:cxn ang="0">
                    <a:pos x="1076" y="324"/>
                  </a:cxn>
                  <a:cxn ang="0">
                    <a:pos x="1088" y="455"/>
                  </a:cxn>
                  <a:cxn ang="0">
                    <a:pos x="1087" y="570"/>
                  </a:cxn>
                  <a:cxn ang="0">
                    <a:pos x="1097" y="653"/>
                  </a:cxn>
                  <a:cxn ang="0">
                    <a:pos x="1097" y="828"/>
                  </a:cxn>
                  <a:cxn ang="0">
                    <a:pos x="1108" y="841"/>
                  </a:cxn>
                  <a:cxn ang="0">
                    <a:pos x="1132" y="841"/>
                  </a:cxn>
                  <a:cxn ang="0">
                    <a:pos x="1142" y="828"/>
                  </a:cxn>
                  <a:cxn ang="0">
                    <a:pos x="1142" y="638"/>
                  </a:cxn>
                  <a:cxn ang="0">
                    <a:pos x="1132" y="539"/>
                  </a:cxn>
                </a:cxnLst>
                <a:rect l="0" t="0" r="r" b="b"/>
                <a:pathLst>
                  <a:path w="1143" h="845">
                    <a:moveTo>
                      <a:pt x="1132" y="522"/>
                    </a:moveTo>
                    <a:lnTo>
                      <a:pt x="1132" y="522"/>
                    </a:lnTo>
                    <a:lnTo>
                      <a:pt x="1135" y="453"/>
                    </a:lnTo>
                    <a:lnTo>
                      <a:pt x="1135" y="417"/>
                    </a:lnTo>
                    <a:lnTo>
                      <a:pt x="1135" y="382"/>
                    </a:lnTo>
                    <a:lnTo>
                      <a:pt x="1131" y="348"/>
                    </a:lnTo>
                    <a:lnTo>
                      <a:pt x="1129" y="331"/>
                    </a:lnTo>
                    <a:lnTo>
                      <a:pt x="1126" y="314"/>
                    </a:lnTo>
                    <a:lnTo>
                      <a:pt x="1121" y="297"/>
                    </a:lnTo>
                    <a:lnTo>
                      <a:pt x="1115" y="280"/>
                    </a:lnTo>
                    <a:lnTo>
                      <a:pt x="1109" y="264"/>
                    </a:lnTo>
                    <a:lnTo>
                      <a:pt x="1100" y="249"/>
                    </a:lnTo>
                    <a:lnTo>
                      <a:pt x="1100" y="249"/>
                    </a:lnTo>
                    <a:lnTo>
                      <a:pt x="1083" y="217"/>
                    </a:lnTo>
                    <a:lnTo>
                      <a:pt x="1064" y="188"/>
                    </a:lnTo>
                    <a:lnTo>
                      <a:pt x="1054" y="174"/>
                    </a:lnTo>
                    <a:lnTo>
                      <a:pt x="1044" y="160"/>
                    </a:lnTo>
                    <a:lnTo>
                      <a:pt x="1030" y="148"/>
                    </a:lnTo>
                    <a:lnTo>
                      <a:pt x="1017" y="136"/>
                    </a:lnTo>
                    <a:lnTo>
                      <a:pt x="1017" y="136"/>
                    </a:lnTo>
                    <a:lnTo>
                      <a:pt x="1002" y="123"/>
                    </a:lnTo>
                    <a:lnTo>
                      <a:pt x="985" y="113"/>
                    </a:lnTo>
                    <a:lnTo>
                      <a:pt x="951" y="90"/>
                    </a:lnTo>
                    <a:lnTo>
                      <a:pt x="915" y="72"/>
                    </a:lnTo>
                    <a:lnTo>
                      <a:pt x="879" y="56"/>
                    </a:lnTo>
                    <a:lnTo>
                      <a:pt x="879" y="56"/>
                    </a:lnTo>
                    <a:lnTo>
                      <a:pt x="839" y="42"/>
                    </a:lnTo>
                    <a:lnTo>
                      <a:pt x="802" y="29"/>
                    </a:lnTo>
                    <a:lnTo>
                      <a:pt x="764" y="20"/>
                    </a:lnTo>
                    <a:lnTo>
                      <a:pt x="726" y="12"/>
                    </a:lnTo>
                    <a:lnTo>
                      <a:pt x="688" y="7"/>
                    </a:lnTo>
                    <a:lnTo>
                      <a:pt x="649" y="3"/>
                    </a:lnTo>
                    <a:lnTo>
                      <a:pt x="608" y="1"/>
                    </a:lnTo>
                    <a:lnTo>
                      <a:pt x="567" y="0"/>
                    </a:lnTo>
                    <a:lnTo>
                      <a:pt x="567" y="0"/>
                    </a:lnTo>
                    <a:lnTo>
                      <a:pt x="531" y="1"/>
                    </a:lnTo>
                    <a:lnTo>
                      <a:pt x="493" y="4"/>
                    </a:lnTo>
                    <a:lnTo>
                      <a:pt x="456" y="8"/>
                    </a:lnTo>
                    <a:lnTo>
                      <a:pt x="418" y="13"/>
                    </a:lnTo>
                    <a:lnTo>
                      <a:pt x="382" y="21"/>
                    </a:lnTo>
                    <a:lnTo>
                      <a:pt x="346" y="30"/>
                    </a:lnTo>
                    <a:lnTo>
                      <a:pt x="310" y="41"/>
                    </a:lnTo>
                    <a:lnTo>
                      <a:pt x="274" y="52"/>
                    </a:lnTo>
                    <a:lnTo>
                      <a:pt x="274" y="52"/>
                    </a:lnTo>
                    <a:lnTo>
                      <a:pt x="242" y="65"/>
                    </a:lnTo>
                    <a:lnTo>
                      <a:pt x="210" y="79"/>
                    </a:lnTo>
                    <a:lnTo>
                      <a:pt x="179" y="93"/>
                    </a:lnTo>
                    <a:lnTo>
                      <a:pt x="150" y="110"/>
                    </a:lnTo>
                    <a:lnTo>
                      <a:pt x="136" y="120"/>
                    </a:lnTo>
                    <a:lnTo>
                      <a:pt x="123" y="130"/>
                    </a:lnTo>
                    <a:lnTo>
                      <a:pt x="110" y="141"/>
                    </a:lnTo>
                    <a:lnTo>
                      <a:pt x="98" y="153"/>
                    </a:lnTo>
                    <a:lnTo>
                      <a:pt x="86" y="165"/>
                    </a:lnTo>
                    <a:lnTo>
                      <a:pt x="76" y="179"/>
                    </a:lnTo>
                    <a:lnTo>
                      <a:pt x="66" y="194"/>
                    </a:lnTo>
                    <a:lnTo>
                      <a:pt x="57" y="209"/>
                    </a:lnTo>
                    <a:lnTo>
                      <a:pt x="57" y="209"/>
                    </a:lnTo>
                    <a:lnTo>
                      <a:pt x="51" y="220"/>
                    </a:lnTo>
                    <a:lnTo>
                      <a:pt x="44" y="229"/>
                    </a:lnTo>
                    <a:lnTo>
                      <a:pt x="38" y="237"/>
                    </a:lnTo>
                    <a:lnTo>
                      <a:pt x="31" y="249"/>
                    </a:lnTo>
                    <a:lnTo>
                      <a:pt x="31" y="249"/>
                    </a:lnTo>
                    <a:lnTo>
                      <a:pt x="27" y="256"/>
                    </a:lnTo>
                    <a:lnTo>
                      <a:pt x="25" y="266"/>
                    </a:lnTo>
                    <a:lnTo>
                      <a:pt x="21" y="284"/>
                    </a:lnTo>
                    <a:lnTo>
                      <a:pt x="17" y="302"/>
                    </a:lnTo>
                    <a:lnTo>
                      <a:pt x="14" y="311"/>
                    </a:lnTo>
                    <a:lnTo>
                      <a:pt x="11" y="320"/>
                    </a:lnTo>
                    <a:lnTo>
                      <a:pt x="11" y="320"/>
                    </a:lnTo>
                    <a:lnTo>
                      <a:pt x="6" y="337"/>
                    </a:lnTo>
                    <a:lnTo>
                      <a:pt x="2" y="357"/>
                    </a:lnTo>
                    <a:lnTo>
                      <a:pt x="1" y="377"/>
                    </a:lnTo>
                    <a:lnTo>
                      <a:pt x="0" y="399"/>
                    </a:lnTo>
                    <a:lnTo>
                      <a:pt x="1" y="420"/>
                    </a:lnTo>
                    <a:lnTo>
                      <a:pt x="2" y="441"/>
                    </a:lnTo>
                    <a:lnTo>
                      <a:pt x="8" y="477"/>
                    </a:lnTo>
                    <a:lnTo>
                      <a:pt x="8" y="477"/>
                    </a:lnTo>
                    <a:lnTo>
                      <a:pt x="9" y="498"/>
                    </a:lnTo>
                    <a:lnTo>
                      <a:pt x="10" y="518"/>
                    </a:lnTo>
                    <a:lnTo>
                      <a:pt x="9" y="557"/>
                    </a:lnTo>
                    <a:lnTo>
                      <a:pt x="9" y="596"/>
                    </a:lnTo>
                    <a:lnTo>
                      <a:pt x="10" y="616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14" y="658"/>
                    </a:lnTo>
                    <a:lnTo>
                      <a:pt x="15" y="681"/>
                    </a:lnTo>
                    <a:lnTo>
                      <a:pt x="17" y="727"/>
                    </a:lnTo>
                    <a:lnTo>
                      <a:pt x="17" y="819"/>
                    </a:lnTo>
                    <a:lnTo>
                      <a:pt x="17" y="819"/>
                    </a:lnTo>
                    <a:lnTo>
                      <a:pt x="17" y="824"/>
                    </a:lnTo>
                    <a:lnTo>
                      <a:pt x="18" y="828"/>
                    </a:lnTo>
                    <a:lnTo>
                      <a:pt x="21" y="832"/>
                    </a:lnTo>
                    <a:lnTo>
                      <a:pt x="23" y="836"/>
                    </a:lnTo>
                    <a:lnTo>
                      <a:pt x="27" y="837"/>
                    </a:lnTo>
                    <a:lnTo>
                      <a:pt x="31" y="840"/>
                    </a:lnTo>
                    <a:lnTo>
                      <a:pt x="39" y="841"/>
                    </a:lnTo>
                    <a:lnTo>
                      <a:pt x="47" y="840"/>
                    </a:lnTo>
                    <a:lnTo>
                      <a:pt x="51" y="837"/>
                    </a:lnTo>
                    <a:lnTo>
                      <a:pt x="55" y="836"/>
                    </a:lnTo>
                    <a:lnTo>
                      <a:pt x="57" y="832"/>
                    </a:lnTo>
                    <a:lnTo>
                      <a:pt x="60" y="828"/>
                    </a:lnTo>
                    <a:lnTo>
                      <a:pt x="61" y="824"/>
                    </a:lnTo>
                    <a:lnTo>
                      <a:pt x="62" y="819"/>
                    </a:lnTo>
                    <a:lnTo>
                      <a:pt x="62" y="819"/>
                    </a:lnTo>
                    <a:lnTo>
                      <a:pt x="61" y="751"/>
                    </a:lnTo>
                    <a:lnTo>
                      <a:pt x="59" y="684"/>
                    </a:lnTo>
                    <a:lnTo>
                      <a:pt x="56" y="616"/>
                    </a:lnTo>
                    <a:lnTo>
                      <a:pt x="55" y="549"/>
                    </a:lnTo>
                    <a:lnTo>
                      <a:pt x="55" y="549"/>
                    </a:lnTo>
                    <a:lnTo>
                      <a:pt x="53" y="514"/>
                    </a:lnTo>
                    <a:lnTo>
                      <a:pt x="51" y="479"/>
                    </a:lnTo>
                    <a:lnTo>
                      <a:pt x="49" y="443"/>
                    </a:lnTo>
                    <a:lnTo>
                      <a:pt x="49" y="408"/>
                    </a:lnTo>
                    <a:lnTo>
                      <a:pt x="49" y="408"/>
                    </a:lnTo>
                    <a:lnTo>
                      <a:pt x="49" y="370"/>
                    </a:lnTo>
                    <a:lnTo>
                      <a:pt x="51" y="351"/>
                    </a:lnTo>
                    <a:lnTo>
                      <a:pt x="53" y="341"/>
                    </a:lnTo>
                    <a:lnTo>
                      <a:pt x="56" y="332"/>
                    </a:lnTo>
                    <a:lnTo>
                      <a:pt x="56" y="332"/>
                    </a:lnTo>
                    <a:lnTo>
                      <a:pt x="60" y="314"/>
                    </a:lnTo>
                    <a:lnTo>
                      <a:pt x="65" y="290"/>
                    </a:lnTo>
                    <a:lnTo>
                      <a:pt x="68" y="280"/>
                    </a:lnTo>
                    <a:lnTo>
                      <a:pt x="72" y="269"/>
                    </a:lnTo>
                    <a:lnTo>
                      <a:pt x="76" y="260"/>
                    </a:lnTo>
                    <a:lnTo>
                      <a:pt x="82" y="254"/>
                    </a:lnTo>
                    <a:lnTo>
                      <a:pt x="82" y="254"/>
                    </a:lnTo>
                    <a:lnTo>
                      <a:pt x="91" y="246"/>
                    </a:lnTo>
                    <a:lnTo>
                      <a:pt x="99" y="235"/>
                    </a:lnTo>
                    <a:lnTo>
                      <a:pt x="115" y="213"/>
                    </a:lnTo>
                    <a:lnTo>
                      <a:pt x="130" y="190"/>
                    </a:lnTo>
                    <a:lnTo>
                      <a:pt x="138" y="179"/>
                    </a:lnTo>
                    <a:lnTo>
                      <a:pt x="146" y="169"/>
                    </a:lnTo>
                    <a:lnTo>
                      <a:pt x="146" y="169"/>
                    </a:lnTo>
                    <a:lnTo>
                      <a:pt x="161" y="156"/>
                    </a:lnTo>
                    <a:lnTo>
                      <a:pt x="176" y="144"/>
                    </a:lnTo>
                    <a:lnTo>
                      <a:pt x="193" y="135"/>
                    </a:lnTo>
                    <a:lnTo>
                      <a:pt x="213" y="126"/>
                    </a:lnTo>
                    <a:lnTo>
                      <a:pt x="231" y="118"/>
                    </a:lnTo>
                    <a:lnTo>
                      <a:pt x="251" y="110"/>
                    </a:lnTo>
                    <a:lnTo>
                      <a:pt x="286" y="97"/>
                    </a:lnTo>
                    <a:lnTo>
                      <a:pt x="286" y="97"/>
                    </a:lnTo>
                    <a:lnTo>
                      <a:pt x="320" y="85"/>
                    </a:lnTo>
                    <a:lnTo>
                      <a:pt x="355" y="75"/>
                    </a:lnTo>
                    <a:lnTo>
                      <a:pt x="389" y="65"/>
                    </a:lnTo>
                    <a:lnTo>
                      <a:pt x="425" y="59"/>
                    </a:lnTo>
                    <a:lnTo>
                      <a:pt x="460" y="54"/>
                    </a:lnTo>
                    <a:lnTo>
                      <a:pt x="497" y="50"/>
                    </a:lnTo>
                    <a:lnTo>
                      <a:pt x="532" y="47"/>
                    </a:lnTo>
                    <a:lnTo>
                      <a:pt x="567" y="46"/>
                    </a:lnTo>
                    <a:lnTo>
                      <a:pt x="567" y="46"/>
                    </a:lnTo>
                    <a:lnTo>
                      <a:pt x="603" y="47"/>
                    </a:lnTo>
                    <a:lnTo>
                      <a:pt x="638" y="48"/>
                    </a:lnTo>
                    <a:lnTo>
                      <a:pt x="675" y="52"/>
                    </a:lnTo>
                    <a:lnTo>
                      <a:pt x="713" y="58"/>
                    </a:lnTo>
                    <a:lnTo>
                      <a:pt x="751" y="64"/>
                    </a:lnTo>
                    <a:lnTo>
                      <a:pt x="787" y="72"/>
                    </a:lnTo>
                    <a:lnTo>
                      <a:pt x="825" y="82"/>
                    </a:lnTo>
                    <a:lnTo>
                      <a:pt x="860" y="96"/>
                    </a:lnTo>
                    <a:lnTo>
                      <a:pt x="896" y="111"/>
                    </a:lnTo>
                    <a:lnTo>
                      <a:pt x="911" y="119"/>
                    </a:lnTo>
                    <a:lnTo>
                      <a:pt x="928" y="128"/>
                    </a:lnTo>
                    <a:lnTo>
                      <a:pt x="944" y="137"/>
                    </a:lnTo>
                    <a:lnTo>
                      <a:pt x="959" y="148"/>
                    </a:lnTo>
                    <a:lnTo>
                      <a:pt x="973" y="160"/>
                    </a:lnTo>
                    <a:lnTo>
                      <a:pt x="987" y="171"/>
                    </a:lnTo>
                    <a:lnTo>
                      <a:pt x="1000" y="183"/>
                    </a:lnTo>
                    <a:lnTo>
                      <a:pt x="1012" y="196"/>
                    </a:lnTo>
                    <a:lnTo>
                      <a:pt x="1024" y="211"/>
                    </a:lnTo>
                    <a:lnTo>
                      <a:pt x="1034" y="225"/>
                    </a:lnTo>
                    <a:lnTo>
                      <a:pt x="1045" y="241"/>
                    </a:lnTo>
                    <a:lnTo>
                      <a:pt x="1053" y="256"/>
                    </a:lnTo>
                    <a:lnTo>
                      <a:pt x="1061" y="273"/>
                    </a:lnTo>
                    <a:lnTo>
                      <a:pt x="1067" y="292"/>
                    </a:lnTo>
                    <a:lnTo>
                      <a:pt x="1067" y="292"/>
                    </a:lnTo>
                    <a:lnTo>
                      <a:pt x="1072" y="309"/>
                    </a:lnTo>
                    <a:lnTo>
                      <a:pt x="1076" y="324"/>
                    </a:lnTo>
                    <a:lnTo>
                      <a:pt x="1083" y="357"/>
                    </a:lnTo>
                    <a:lnTo>
                      <a:pt x="1087" y="390"/>
                    </a:lnTo>
                    <a:lnTo>
                      <a:pt x="1088" y="422"/>
                    </a:lnTo>
                    <a:lnTo>
                      <a:pt x="1088" y="455"/>
                    </a:lnTo>
                    <a:lnTo>
                      <a:pt x="1087" y="488"/>
                    </a:lnTo>
                    <a:lnTo>
                      <a:pt x="1085" y="556"/>
                    </a:lnTo>
                    <a:lnTo>
                      <a:pt x="1085" y="556"/>
                    </a:lnTo>
                    <a:lnTo>
                      <a:pt x="1087" y="570"/>
                    </a:lnTo>
                    <a:lnTo>
                      <a:pt x="1088" y="583"/>
                    </a:lnTo>
                    <a:lnTo>
                      <a:pt x="1092" y="611"/>
                    </a:lnTo>
                    <a:lnTo>
                      <a:pt x="1096" y="638"/>
                    </a:lnTo>
                    <a:lnTo>
                      <a:pt x="1097" y="653"/>
                    </a:lnTo>
                    <a:lnTo>
                      <a:pt x="1097" y="667"/>
                    </a:lnTo>
                    <a:lnTo>
                      <a:pt x="1097" y="823"/>
                    </a:lnTo>
                    <a:lnTo>
                      <a:pt x="1097" y="823"/>
                    </a:lnTo>
                    <a:lnTo>
                      <a:pt x="1097" y="828"/>
                    </a:lnTo>
                    <a:lnTo>
                      <a:pt x="1098" y="832"/>
                    </a:lnTo>
                    <a:lnTo>
                      <a:pt x="1101" y="836"/>
                    </a:lnTo>
                    <a:lnTo>
                      <a:pt x="1104" y="838"/>
                    </a:lnTo>
                    <a:lnTo>
                      <a:pt x="1108" y="841"/>
                    </a:lnTo>
                    <a:lnTo>
                      <a:pt x="1112" y="844"/>
                    </a:lnTo>
                    <a:lnTo>
                      <a:pt x="1119" y="845"/>
                    </a:lnTo>
                    <a:lnTo>
                      <a:pt x="1129" y="844"/>
                    </a:lnTo>
                    <a:lnTo>
                      <a:pt x="1132" y="841"/>
                    </a:lnTo>
                    <a:lnTo>
                      <a:pt x="1135" y="838"/>
                    </a:lnTo>
                    <a:lnTo>
                      <a:pt x="1139" y="836"/>
                    </a:lnTo>
                    <a:lnTo>
                      <a:pt x="1140" y="832"/>
                    </a:lnTo>
                    <a:lnTo>
                      <a:pt x="1142" y="828"/>
                    </a:lnTo>
                    <a:lnTo>
                      <a:pt x="1143" y="823"/>
                    </a:lnTo>
                    <a:lnTo>
                      <a:pt x="1143" y="654"/>
                    </a:lnTo>
                    <a:lnTo>
                      <a:pt x="1143" y="654"/>
                    </a:lnTo>
                    <a:lnTo>
                      <a:pt x="1142" y="638"/>
                    </a:lnTo>
                    <a:lnTo>
                      <a:pt x="1140" y="621"/>
                    </a:lnTo>
                    <a:lnTo>
                      <a:pt x="1136" y="589"/>
                    </a:lnTo>
                    <a:lnTo>
                      <a:pt x="1132" y="555"/>
                    </a:lnTo>
                    <a:lnTo>
                      <a:pt x="1132" y="539"/>
                    </a:lnTo>
                    <a:lnTo>
                      <a:pt x="1132" y="522"/>
                    </a:lnTo>
                    <a:lnTo>
                      <a:pt x="1132" y="52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5" name="Freeform 237"/>
              <p:cNvSpPr/>
              <p:nvPr/>
            </p:nvSpPr>
            <p:spPr bwMode="auto">
              <a:xfrm>
                <a:off x="3355976" y="4146551"/>
                <a:ext cx="255588" cy="236538"/>
              </a:xfrm>
              <a:custGeom>
                <a:avLst/>
                <a:gdLst/>
                <a:ahLst/>
                <a:cxnLst>
                  <a:cxn ang="0">
                    <a:pos x="638" y="389"/>
                  </a:cxn>
                  <a:cxn ang="0">
                    <a:pos x="625" y="239"/>
                  </a:cxn>
                  <a:cxn ang="0">
                    <a:pos x="624" y="178"/>
                  </a:cxn>
                  <a:cxn ang="0">
                    <a:pos x="624" y="178"/>
                  </a:cxn>
                  <a:cxn ang="0">
                    <a:pos x="624" y="170"/>
                  </a:cxn>
                  <a:cxn ang="0">
                    <a:pos x="620" y="142"/>
                  </a:cxn>
                  <a:cxn ang="0">
                    <a:pos x="608" y="107"/>
                  </a:cxn>
                  <a:cxn ang="0">
                    <a:pos x="589" y="78"/>
                  </a:cxn>
                  <a:cxn ang="0">
                    <a:pos x="563" y="55"/>
                  </a:cxn>
                  <a:cxn ang="0">
                    <a:pos x="509" y="26"/>
                  </a:cxn>
                  <a:cxn ang="0">
                    <a:pos x="434" y="8"/>
                  </a:cxn>
                  <a:cxn ang="0">
                    <a:pos x="357" y="0"/>
                  </a:cxn>
                  <a:cxn ang="0">
                    <a:pos x="281" y="1"/>
                  </a:cxn>
                  <a:cxn ang="0">
                    <a:pos x="203" y="13"/>
                  </a:cxn>
                  <a:cxn ang="0">
                    <a:pos x="127" y="38"/>
                  </a:cxn>
                  <a:cxn ang="0">
                    <a:pos x="84" y="57"/>
                  </a:cxn>
                  <a:cxn ang="0">
                    <a:pos x="34" y="94"/>
                  </a:cxn>
                  <a:cxn ang="0">
                    <a:pos x="11" y="127"/>
                  </a:cxn>
                  <a:cxn ang="0">
                    <a:pos x="1" y="157"/>
                  </a:cxn>
                  <a:cxn ang="0">
                    <a:pos x="1" y="175"/>
                  </a:cxn>
                  <a:cxn ang="0">
                    <a:pos x="4" y="235"/>
                  </a:cxn>
                  <a:cxn ang="0">
                    <a:pos x="8" y="397"/>
                  </a:cxn>
                  <a:cxn ang="0">
                    <a:pos x="9" y="484"/>
                  </a:cxn>
                  <a:cxn ang="0">
                    <a:pos x="18" y="549"/>
                  </a:cxn>
                  <a:cxn ang="0">
                    <a:pos x="26" y="574"/>
                  </a:cxn>
                  <a:cxn ang="0">
                    <a:pos x="35" y="583"/>
                  </a:cxn>
                  <a:cxn ang="0">
                    <a:pos x="52" y="583"/>
                  </a:cxn>
                  <a:cxn ang="0">
                    <a:pos x="67" y="574"/>
                  </a:cxn>
                  <a:cxn ang="0">
                    <a:pos x="69" y="562"/>
                  </a:cxn>
                  <a:cxn ang="0">
                    <a:pos x="62" y="536"/>
                  </a:cxn>
                  <a:cxn ang="0">
                    <a:pos x="54" y="467"/>
                  </a:cxn>
                  <a:cxn ang="0">
                    <a:pos x="54" y="376"/>
                  </a:cxn>
                  <a:cxn ang="0">
                    <a:pos x="50" y="227"/>
                  </a:cxn>
                  <a:cxn ang="0">
                    <a:pos x="49" y="171"/>
                  </a:cxn>
                  <a:cxn ang="0">
                    <a:pos x="47" y="157"/>
                  </a:cxn>
                  <a:cxn ang="0">
                    <a:pos x="56" y="134"/>
                  </a:cxn>
                  <a:cxn ang="0">
                    <a:pos x="79" y="110"/>
                  </a:cxn>
                  <a:cxn ang="0">
                    <a:pos x="128" y="81"/>
                  </a:cxn>
                  <a:cxn ang="0">
                    <a:pos x="189" y="63"/>
                  </a:cxn>
                  <a:cxn ang="0">
                    <a:pos x="293" y="46"/>
                  </a:cxn>
                  <a:cxn ang="0">
                    <a:pos x="355" y="44"/>
                  </a:cxn>
                  <a:cxn ang="0">
                    <a:pos x="425" y="49"/>
                  </a:cxn>
                  <a:cxn ang="0">
                    <a:pos x="493" y="66"/>
                  </a:cxn>
                  <a:cxn ang="0">
                    <a:pos x="539" y="94"/>
                  </a:cxn>
                  <a:cxn ang="0">
                    <a:pos x="560" y="116"/>
                  </a:cxn>
                  <a:cxn ang="0">
                    <a:pos x="573" y="144"/>
                  </a:cxn>
                  <a:cxn ang="0">
                    <a:pos x="578" y="178"/>
                  </a:cxn>
                  <a:cxn ang="0">
                    <a:pos x="578" y="234"/>
                  </a:cxn>
                  <a:cxn ang="0">
                    <a:pos x="594" y="403"/>
                  </a:cxn>
                  <a:cxn ang="0">
                    <a:pos x="598" y="446"/>
                  </a:cxn>
                  <a:cxn ang="0">
                    <a:pos x="598" y="574"/>
                  </a:cxn>
                  <a:cxn ang="0">
                    <a:pos x="602" y="587"/>
                  </a:cxn>
                  <a:cxn ang="0">
                    <a:pos x="612" y="595"/>
                  </a:cxn>
                  <a:cxn ang="0">
                    <a:pos x="633" y="594"/>
                  </a:cxn>
                  <a:cxn ang="0">
                    <a:pos x="641" y="583"/>
                  </a:cxn>
                  <a:cxn ang="0">
                    <a:pos x="644" y="574"/>
                  </a:cxn>
                  <a:cxn ang="0">
                    <a:pos x="645" y="515"/>
                  </a:cxn>
                  <a:cxn ang="0">
                    <a:pos x="646" y="491"/>
                  </a:cxn>
                  <a:cxn ang="0">
                    <a:pos x="640" y="420"/>
                  </a:cxn>
                </a:cxnLst>
                <a:rect l="0" t="0" r="r" b="b"/>
                <a:pathLst>
                  <a:path w="646" h="596">
                    <a:moveTo>
                      <a:pt x="640" y="420"/>
                    </a:moveTo>
                    <a:lnTo>
                      <a:pt x="640" y="420"/>
                    </a:lnTo>
                    <a:lnTo>
                      <a:pt x="638" y="389"/>
                    </a:lnTo>
                    <a:lnTo>
                      <a:pt x="637" y="359"/>
                    </a:lnTo>
                    <a:lnTo>
                      <a:pt x="632" y="299"/>
                    </a:lnTo>
                    <a:lnTo>
                      <a:pt x="625" y="239"/>
                    </a:lnTo>
                    <a:lnTo>
                      <a:pt x="624" y="209"/>
                    </a:lnTo>
                    <a:lnTo>
                      <a:pt x="624" y="179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5"/>
                    </a:lnTo>
                    <a:lnTo>
                      <a:pt x="624" y="175"/>
                    </a:lnTo>
                    <a:lnTo>
                      <a:pt x="624" y="170"/>
                    </a:lnTo>
                    <a:lnTo>
                      <a:pt x="624" y="170"/>
                    </a:lnTo>
                    <a:lnTo>
                      <a:pt x="623" y="155"/>
                    </a:lnTo>
                    <a:lnTo>
                      <a:pt x="620" y="142"/>
                    </a:lnTo>
                    <a:lnTo>
                      <a:pt x="618" y="129"/>
                    </a:lnTo>
                    <a:lnTo>
                      <a:pt x="614" y="117"/>
                    </a:lnTo>
                    <a:lnTo>
                      <a:pt x="608" y="107"/>
                    </a:lnTo>
                    <a:lnTo>
                      <a:pt x="603" y="97"/>
                    </a:lnTo>
                    <a:lnTo>
                      <a:pt x="597" y="87"/>
                    </a:lnTo>
                    <a:lnTo>
                      <a:pt x="589" y="78"/>
                    </a:lnTo>
                    <a:lnTo>
                      <a:pt x="581" y="69"/>
                    </a:lnTo>
                    <a:lnTo>
                      <a:pt x="572" y="61"/>
                    </a:lnTo>
                    <a:lnTo>
                      <a:pt x="563" y="55"/>
                    </a:lnTo>
                    <a:lnTo>
                      <a:pt x="553" y="48"/>
                    </a:lnTo>
                    <a:lnTo>
                      <a:pt x="533" y="36"/>
                    </a:lnTo>
                    <a:lnTo>
                      <a:pt x="509" y="26"/>
                    </a:lnTo>
                    <a:lnTo>
                      <a:pt x="485" y="18"/>
                    </a:lnTo>
                    <a:lnTo>
                      <a:pt x="459" y="13"/>
                    </a:lnTo>
                    <a:lnTo>
                      <a:pt x="434" y="8"/>
                    </a:lnTo>
                    <a:lnTo>
                      <a:pt x="408" y="4"/>
                    </a:lnTo>
                    <a:lnTo>
                      <a:pt x="382" y="1"/>
                    </a:lnTo>
                    <a:lnTo>
                      <a:pt x="357" y="0"/>
                    </a:lnTo>
                    <a:lnTo>
                      <a:pt x="309" y="0"/>
                    </a:lnTo>
                    <a:lnTo>
                      <a:pt x="309" y="0"/>
                    </a:lnTo>
                    <a:lnTo>
                      <a:pt x="281" y="1"/>
                    </a:lnTo>
                    <a:lnTo>
                      <a:pt x="254" y="4"/>
                    </a:lnTo>
                    <a:lnTo>
                      <a:pt x="229" y="8"/>
                    </a:lnTo>
                    <a:lnTo>
                      <a:pt x="203" y="13"/>
                    </a:lnTo>
                    <a:lnTo>
                      <a:pt x="178" y="21"/>
                    </a:lnTo>
                    <a:lnTo>
                      <a:pt x="153" y="29"/>
                    </a:lnTo>
                    <a:lnTo>
                      <a:pt x="127" y="38"/>
                    </a:lnTo>
                    <a:lnTo>
                      <a:pt x="102" y="48"/>
                    </a:lnTo>
                    <a:lnTo>
                      <a:pt x="102" y="48"/>
                    </a:lnTo>
                    <a:lnTo>
                      <a:pt x="84" y="57"/>
                    </a:lnTo>
                    <a:lnTo>
                      <a:pt x="66" y="68"/>
                    </a:lnTo>
                    <a:lnTo>
                      <a:pt x="49" y="80"/>
                    </a:lnTo>
                    <a:lnTo>
                      <a:pt x="34" y="94"/>
                    </a:lnTo>
                    <a:lnTo>
                      <a:pt x="21" y="110"/>
                    </a:lnTo>
                    <a:lnTo>
                      <a:pt x="16" y="117"/>
                    </a:lnTo>
                    <a:lnTo>
                      <a:pt x="11" y="127"/>
                    </a:lnTo>
                    <a:lnTo>
                      <a:pt x="7" y="136"/>
                    </a:lnTo>
                    <a:lnTo>
                      <a:pt x="3" y="146"/>
                    </a:lnTo>
                    <a:lnTo>
                      <a:pt x="1" y="15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1" y="175"/>
                    </a:lnTo>
                    <a:lnTo>
                      <a:pt x="4" y="180"/>
                    </a:lnTo>
                    <a:lnTo>
                      <a:pt x="4" y="180"/>
                    </a:lnTo>
                    <a:lnTo>
                      <a:pt x="4" y="235"/>
                    </a:lnTo>
                    <a:lnTo>
                      <a:pt x="5" y="289"/>
                    </a:lnTo>
                    <a:lnTo>
                      <a:pt x="7" y="344"/>
                    </a:lnTo>
                    <a:lnTo>
                      <a:pt x="8" y="397"/>
                    </a:lnTo>
                    <a:lnTo>
                      <a:pt x="8" y="397"/>
                    </a:lnTo>
                    <a:lnTo>
                      <a:pt x="8" y="440"/>
                    </a:lnTo>
                    <a:lnTo>
                      <a:pt x="9" y="484"/>
                    </a:lnTo>
                    <a:lnTo>
                      <a:pt x="11" y="506"/>
                    </a:lnTo>
                    <a:lnTo>
                      <a:pt x="15" y="528"/>
                    </a:lnTo>
                    <a:lnTo>
                      <a:pt x="18" y="549"/>
                    </a:lnTo>
                    <a:lnTo>
                      <a:pt x="24" y="569"/>
                    </a:lnTo>
                    <a:lnTo>
                      <a:pt x="24" y="569"/>
                    </a:lnTo>
                    <a:lnTo>
                      <a:pt x="26" y="574"/>
                    </a:lnTo>
                    <a:lnTo>
                      <a:pt x="29" y="578"/>
                    </a:lnTo>
                    <a:lnTo>
                      <a:pt x="32" y="580"/>
                    </a:lnTo>
                    <a:lnTo>
                      <a:pt x="35" y="583"/>
                    </a:lnTo>
                    <a:lnTo>
                      <a:pt x="39" y="584"/>
                    </a:lnTo>
                    <a:lnTo>
                      <a:pt x="45" y="584"/>
                    </a:lnTo>
                    <a:lnTo>
                      <a:pt x="52" y="583"/>
                    </a:lnTo>
                    <a:lnTo>
                      <a:pt x="60" y="580"/>
                    </a:lnTo>
                    <a:lnTo>
                      <a:pt x="64" y="578"/>
                    </a:lnTo>
                    <a:lnTo>
                      <a:pt x="67" y="574"/>
                    </a:lnTo>
                    <a:lnTo>
                      <a:pt x="68" y="570"/>
                    </a:lnTo>
                    <a:lnTo>
                      <a:pt x="69" y="566"/>
                    </a:lnTo>
                    <a:lnTo>
                      <a:pt x="69" y="562"/>
                    </a:lnTo>
                    <a:lnTo>
                      <a:pt x="68" y="557"/>
                    </a:lnTo>
                    <a:lnTo>
                      <a:pt x="68" y="557"/>
                    </a:lnTo>
                    <a:lnTo>
                      <a:pt x="62" y="536"/>
                    </a:lnTo>
                    <a:lnTo>
                      <a:pt x="58" y="514"/>
                    </a:lnTo>
                    <a:lnTo>
                      <a:pt x="55" y="490"/>
                    </a:lnTo>
                    <a:lnTo>
                      <a:pt x="54" y="467"/>
                    </a:lnTo>
                    <a:lnTo>
                      <a:pt x="54" y="421"/>
                    </a:lnTo>
                    <a:lnTo>
                      <a:pt x="54" y="376"/>
                    </a:lnTo>
                    <a:lnTo>
                      <a:pt x="54" y="376"/>
                    </a:lnTo>
                    <a:lnTo>
                      <a:pt x="52" y="327"/>
                    </a:lnTo>
                    <a:lnTo>
                      <a:pt x="51" y="277"/>
                    </a:lnTo>
                    <a:lnTo>
                      <a:pt x="50" y="227"/>
                    </a:lnTo>
                    <a:lnTo>
                      <a:pt x="50" y="178"/>
                    </a:lnTo>
                    <a:lnTo>
                      <a:pt x="50" y="178"/>
                    </a:lnTo>
                    <a:lnTo>
                      <a:pt x="49" y="171"/>
                    </a:lnTo>
                    <a:lnTo>
                      <a:pt x="46" y="165"/>
                    </a:lnTo>
                    <a:lnTo>
                      <a:pt x="46" y="165"/>
                    </a:lnTo>
                    <a:lnTo>
                      <a:pt x="47" y="157"/>
                    </a:lnTo>
                    <a:lnTo>
                      <a:pt x="50" y="149"/>
                    </a:lnTo>
                    <a:lnTo>
                      <a:pt x="52" y="142"/>
                    </a:lnTo>
                    <a:lnTo>
                      <a:pt x="56" y="134"/>
                    </a:lnTo>
                    <a:lnTo>
                      <a:pt x="60" y="128"/>
                    </a:lnTo>
                    <a:lnTo>
                      <a:pt x="66" y="121"/>
                    </a:lnTo>
                    <a:lnTo>
                      <a:pt x="79" y="110"/>
                    </a:lnTo>
                    <a:lnTo>
                      <a:pt x="93" y="99"/>
                    </a:lnTo>
                    <a:lnTo>
                      <a:pt x="110" y="90"/>
                    </a:lnTo>
                    <a:lnTo>
                      <a:pt x="128" y="81"/>
                    </a:lnTo>
                    <a:lnTo>
                      <a:pt x="148" y="74"/>
                    </a:lnTo>
                    <a:lnTo>
                      <a:pt x="168" y="68"/>
                    </a:lnTo>
                    <a:lnTo>
                      <a:pt x="189" y="63"/>
                    </a:lnTo>
                    <a:lnTo>
                      <a:pt x="228" y="53"/>
                    </a:lnTo>
                    <a:lnTo>
                      <a:pt x="264" y="48"/>
                    </a:lnTo>
                    <a:lnTo>
                      <a:pt x="293" y="46"/>
                    </a:lnTo>
                    <a:lnTo>
                      <a:pt x="293" y="46"/>
                    </a:lnTo>
                    <a:lnTo>
                      <a:pt x="332" y="44"/>
                    </a:lnTo>
                    <a:lnTo>
                      <a:pt x="355" y="44"/>
                    </a:lnTo>
                    <a:lnTo>
                      <a:pt x="378" y="44"/>
                    </a:lnTo>
                    <a:lnTo>
                      <a:pt x="402" y="47"/>
                    </a:lnTo>
                    <a:lnTo>
                      <a:pt x="425" y="49"/>
                    </a:lnTo>
                    <a:lnTo>
                      <a:pt x="449" y="53"/>
                    </a:lnTo>
                    <a:lnTo>
                      <a:pt x="471" y="60"/>
                    </a:lnTo>
                    <a:lnTo>
                      <a:pt x="493" y="66"/>
                    </a:lnTo>
                    <a:lnTo>
                      <a:pt x="513" y="76"/>
                    </a:lnTo>
                    <a:lnTo>
                      <a:pt x="531" y="87"/>
                    </a:lnTo>
                    <a:lnTo>
                      <a:pt x="539" y="94"/>
                    </a:lnTo>
                    <a:lnTo>
                      <a:pt x="547" y="100"/>
                    </a:lnTo>
                    <a:lnTo>
                      <a:pt x="553" y="108"/>
                    </a:lnTo>
                    <a:lnTo>
                      <a:pt x="560" y="116"/>
                    </a:lnTo>
                    <a:lnTo>
                      <a:pt x="565" y="124"/>
                    </a:lnTo>
                    <a:lnTo>
                      <a:pt x="570" y="133"/>
                    </a:lnTo>
                    <a:lnTo>
                      <a:pt x="573" y="144"/>
                    </a:lnTo>
                    <a:lnTo>
                      <a:pt x="577" y="154"/>
                    </a:lnTo>
                    <a:lnTo>
                      <a:pt x="578" y="166"/>
                    </a:lnTo>
                    <a:lnTo>
                      <a:pt x="578" y="178"/>
                    </a:lnTo>
                    <a:lnTo>
                      <a:pt x="578" y="178"/>
                    </a:lnTo>
                    <a:lnTo>
                      <a:pt x="578" y="205"/>
                    </a:lnTo>
                    <a:lnTo>
                      <a:pt x="578" y="234"/>
                    </a:lnTo>
                    <a:lnTo>
                      <a:pt x="582" y="290"/>
                    </a:lnTo>
                    <a:lnTo>
                      <a:pt x="587" y="346"/>
                    </a:lnTo>
                    <a:lnTo>
                      <a:pt x="594" y="403"/>
                    </a:lnTo>
                    <a:lnTo>
                      <a:pt x="594" y="403"/>
                    </a:lnTo>
                    <a:lnTo>
                      <a:pt x="597" y="423"/>
                    </a:lnTo>
                    <a:lnTo>
                      <a:pt x="598" y="446"/>
                    </a:lnTo>
                    <a:lnTo>
                      <a:pt x="598" y="489"/>
                    </a:lnTo>
                    <a:lnTo>
                      <a:pt x="598" y="574"/>
                    </a:lnTo>
                    <a:lnTo>
                      <a:pt x="598" y="574"/>
                    </a:lnTo>
                    <a:lnTo>
                      <a:pt x="598" y="579"/>
                    </a:lnTo>
                    <a:lnTo>
                      <a:pt x="599" y="583"/>
                    </a:lnTo>
                    <a:lnTo>
                      <a:pt x="602" y="587"/>
                    </a:lnTo>
                    <a:lnTo>
                      <a:pt x="604" y="591"/>
                    </a:lnTo>
                    <a:lnTo>
                      <a:pt x="608" y="594"/>
                    </a:lnTo>
                    <a:lnTo>
                      <a:pt x="612" y="595"/>
                    </a:lnTo>
                    <a:lnTo>
                      <a:pt x="620" y="596"/>
                    </a:lnTo>
                    <a:lnTo>
                      <a:pt x="629" y="595"/>
                    </a:lnTo>
                    <a:lnTo>
                      <a:pt x="633" y="594"/>
                    </a:lnTo>
                    <a:lnTo>
                      <a:pt x="636" y="591"/>
                    </a:lnTo>
                    <a:lnTo>
                      <a:pt x="640" y="587"/>
                    </a:lnTo>
                    <a:lnTo>
                      <a:pt x="641" y="583"/>
                    </a:lnTo>
                    <a:lnTo>
                      <a:pt x="642" y="579"/>
                    </a:lnTo>
                    <a:lnTo>
                      <a:pt x="644" y="574"/>
                    </a:lnTo>
                    <a:lnTo>
                      <a:pt x="644" y="574"/>
                    </a:lnTo>
                    <a:lnTo>
                      <a:pt x="642" y="544"/>
                    </a:lnTo>
                    <a:lnTo>
                      <a:pt x="642" y="529"/>
                    </a:lnTo>
                    <a:lnTo>
                      <a:pt x="645" y="515"/>
                    </a:lnTo>
                    <a:lnTo>
                      <a:pt x="645" y="515"/>
                    </a:lnTo>
                    <a:lnTo>
                      <a:pt x="646" y="503"/>
                    </a:lnTo>
                    <a:lnTo>
                      <a:pt x="646" y="491"/>
                    </a:lnTo>
                    <a:lnTo>
                      <a:pt x="644" y="468"/>
                    </a:lnTo>
                    <a:lnTo>
                      <a:pt x="641" y="444"/>
                    </a:lnTo>
                    <a:lnTo>
                      <a:pt x="640" y="420"/>
                    </a:lnTo>
                    <a:lnTo>
                      <a:pt x="640" y="42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6" name="Freeform 238"/>
              <p:cNvSpPr/>
              <p:nvPr/>
            </p:nvSpPr>
            <p:spPr bwMode="auto">
              <a:xfrm>
                <a:off x="3375026" y="4445001"/>
                <a:ext cx="231775" cy="158750"/>
              </a:xfrm>
              <a:custGeom>
                <a:avLst/>
                <a:gdLst/>
                <a:ahLst/>
                <a:cxnLst>
                  <a:cxn ang="0">
                    <a:pos x="556" y="153"/>
                  </a:cxn>
                  <a:cxn ang="0">
                    <a:pos x="518" y="98"/>
                  </a:cxn>
                  <a:cxn ang="0">
                    <a:pos x="475" y="55"/>
                  </a:cxn>
                  <a:cxn ang="0">
                    <a:pos x="424" y="25"/>
                  </a:cxn>
                  <a:cxn ang="0">
                    <a:pos x="364" y="7"/>
                  </a:cxn>
                  <a:cxn ang="0">
                    <a:pos x="294" y="0"/>
                  </a:cxn>
                  <a:cxn ang="0">
                    <a:pos x="247" y="1"/>
                  </a:cxn>
                  <a:cxn ang="0">
                    <a:pos x="178" y="13"/>
                  </a:cxn>
                  <a:cxn ang="0">
                    <a:pos x="111" y="39"/>
                  </a:cxn>
                  <a:cxn ang="0">
                    <a:pos x="76" y="62"/>
                  </a:cxn>
                  <a:cxn ang="0">
                    <a:pos x="36" y="103"/>
                  </a:cxn>
                  <a:cxn ang="0">
                    <a:pos x="8" y="157"/>
                  </a:cxn>
                  <a:cxn ang="0">
                    <a:pos x="2" y="175"/>
                  </a:cxn>
                  <a:cxn ang="0">
                    <a:pos x="4" y="237"/>
                  </a:cxn>
                  <a:cxn ang="0">
                    <a:pos x="23" y="315"/>
                  </a:cxn>
                  <a:cxn ang="0">
                    <a:pos x="39" y="345"/>
                  </a:cxn>
                  <a:cxn ang="0">
                    <a:pos x="76" y="379"/>
                  </a:cxn>
                  <a:cxn ang="0">
                    <a:pos x="123" y="399"/>
                  </a:cxn>
                  <a:cxn ang="0">
                    <a:pos x="133" y="399"/>
                  </a:cxn>
                  <a:cxn ang="0">
                    <a:pos x="144" y="392"/>
                  </a:cxn>
                  <a:cxn ang="0">
                    <a:pos x="152" y="373"/>
                  </a:cxn>
                  <a:cxn ang="0">
                    <a:pos x="148" y="361"/>
                  </a:cxn>
                  <a:cxn ang="0">
                    <a:pos x="135" y="354"/>
                  </a:cxn>
                  <a:cxn ang="0">
                    <a:pos x="108" y="344"/>
                  </a:cxn>
                  <a:cxn ang="0">
                    <a:pos x="76" y="313"/>
                  </a:cxn>
                  <a:cxn ang="0">
                    <a:pos x="55" y="269"/>
                  </a:cxn>
                  <a:cxn ang="0">
                    <a:pos x="47" y="221"/>
                  </a:cxn>
                  <a:cxn ang="0">
                    <a:pos x="52" y="175"/>
                  </a:cxn>
                  <a:cxn ang="0">
                    <a:pos x="63" y="148"/>
                  </a:cxn>
                  <a:cxn ang="0">
                    <a:pos x="93" y="109"/>
                  </a:cxn>
                  <a:cxn ang="0">
                    <a:pos x="131" y="81"/>
                  </a:cxn>
                  <a:cxn ang="0">
                    <a:pos x="161" y="65"/>
                  </a:cxn>
                  <a:cxn ang="0">
                    <a:pos x="210" y="51"/>
                  </a:cxn>
                  <a:cxn ang="0">
                    <a:pos x="294" y="46"/>
                  </a:cxn>
                  <a:cxn ang="0">
                    <a:pos x="344" y="48"/>
                  </a:cxn>
                  <a:cxn ang="0">
                    <a:pos x="390" y="60"/>
                  </a:cxn>
                  <a:cxn ang="0">
                    <a:pos x="432" y="79"/>
                  </a:cxn>
                  <a:cxn ang="0">
                    <a:pos x="468" y="106"/>
                  </a:cxn>
                  <a:cxn ang="0">
                    <a:pos x="500" y="143"/>
                  </a:cxn>
                  <a:cxn ang="0">
                    <a:pos x="515" y="173"/>
                  </a:cxn>
                  <a:cxn ang="0">
                    <a:pos x="531" y="217"/>
                  </a:cxn>
                  <a:cxn ang="0">
                    <a:pos x="532" y="263"/>
                  </a:cxn>
                  <a:cxn ang="0">
                    <a:pos x="519" y="305"/>
                  </a:cxn>
                  <a:cxn ang="0">
                    <a:pos x="490" y="336"/>
                  </a:cxn>
                  <a:cxn ang="0">
                    <a:pos x="443" y="354"/>
                  </a:cxn>
                  <a:cxn ang="0">
                    <a:pos x="434" y="358"/>
                  </a:cxn>
                  <a:cxn ang="0">
                    <a:pos x="426" y="368"/>
                  </a:cxn>
                  <a:cxn ang="0">
                    <a:pos x="430" y="388"/>
                  </a:cxn>
                  <a:cxn ang="0">
                    <a:pos x="445" y="399"/>
                  </a:cxn>
                  <a:cxn ang="0">
                    <a:pos x="455" y="399"/>
                  </a:cxn>
                  <a:cxn ang="0">
                    <a:pos x="507" y="379"/>
                  </a:cxn>
                  <a:cxn ang="0">
                    <a:pos x="548" y="344"/>
                  </a:cxn>
                  <a:cxn ang="0">
                    <a:pos x="574" y="298"/>
                  </a:cxn>
                  <a:cxn ang="0">
                    <a:pos x="583" y="245"/>
                  </a:cxn>
                  <a:cxn ang="0">
                    <a:pos x="574" y="191"/>
                  </a:cxn>
                </a:cxnLst>
                <a:rect l="0" t="0" r="r" b="b"/>
                <a:pathLst>
                  <a:path w="583" h="399">
                    <a:moveTo>
                      <a:pt x="566" y="174"/>
                    </a:moveTo>
                    <a:lnTo>
                      <a:pt x="566" y="174"/>
                    </a:lnTo>
                    <a:lnTo>
                      <a:pt x="556" y="153"/>
                    </a:lnTo>
                    <a:lnTo>
                      <a:pt x="544" y="133"/>
                    </a:lnTo>
                    <a:lnTo>
                      <a:pt x="531" y="115"/>
                    </a:lnTo>
                    <a:lnTo>
                      <a:pt x="518" y="98"/>
                    </a:lnTo>
                    <a:lnTo>
                      <a:pt x="505" y="82"/>
                    </a:lnTo>
                    <a:lnTo>
                      <a:pt x="490" y="68"/>
                    </a:lnTo>
                    <a:lnTo>
                      <a:pt x="475" y="55"/>
                    </a:lnTo>
                    <a:lnTo>
                      <a:pt x="458" y="45"/>
                    </a:lnTo>
                    <a:lnTo>
                      <a:pt x="441" y="34"/>
                    </a:lnTo>
                    <a:lnTo>
                      <a:pt x="424" y="25"/>
                    </a:lnTo>
                    <a:lnTo>
                      <a:pt x="404" y="18"/>
                    </a:lnTo>
                    <a:lnTo>
                      <a:pt x="384" y="12"/>
                    </a:lnTo>
                    <a:lnTo>
                      <a:pt x="364" y="7"/>
                    </a:lnTo>
                    <a:lnTo>
                      <a:pt x="341" y="3"/>
                    </a:lnTo>
                    <a:lnTo>
                      <a:pt x="319" y="1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71" y="0"/>
                    </a:lnTo>
                    <a:lnTo>
                      <a:pt x="247" y="1"/>
                    </a:lnTo>
                    <a:lnTo>
                      <a:pt x="224" y="4"/>
                    </a:lnTo>
                    <a:lnTo>
                      <a:pt x="200" y="8"/>
                    </a:lnTo>
                    <a:lnTo>
                      <a:pt x="178" y="13"/>
                    </a:lnTo>
                    <a:lnTo>
                      <a:pt x="154" y="20"/>
                    </a:lnTo>
                    <a:lnTo>
                      <a:pt x="132" y="29"/>
                    </a:lnTo>
                    <a:lnTo>
                      <a:pt x="111" y="39"/>
                    </a:lnTo>
                    <a:lnTo>
                      <a:pt x="111" y="39"/>
                    </a:lnTo>
                    <a:lnTo>
                      <a:pt x="91" y="50"/>
                    </a:lnTo>
                    <a:lnTo>
                      <a:pt x="76" y="62"/>
                    </a:lnTo>
                    <a:lnTo>
                      <a:pt x="60" y="75"/>
                    </a:lnTo>
                    <a:lnTo>
                      <a:pt x="48" y="88"/>
                    </a:lnTo>
                    <a:lnTo>
                      <a:pt x="36" y="103"/>
                    </a:lnTo>
                    <a:lnTo>
                      <a:pt x="26" y="119"/>
                    </a:lnTo>
                    <a:lnTo>
                      <a:pt x="17" y="137"/>
                    </a:lnTo>
                    <a:lnTo>
                      <a:pt x="8" y="157"/>
                    </a:lnTo>
                    <a:lnTo>
                      <a:pt x="8" y="157"/>
                    </a:lnTo>
                    <a:lnTo>
                      <a:pt x="5" y="166"/>
                    </a:lnTo>
                    <a:lnTo>
                      <a:pt x="2" y="175"/>
                    </a:lnTo>
                    <a:lnTo>
                      <a:pt x="0" y="195"/>
                    </a:lnTo>
                    <a:lnTo>
                      <a:pt x="1" y="216"/>
                    </a:lnTo>
                    <a:lnTo>
                      <a:pt x="4" y="237"/>
                    </a:lnTo>
                    <a:lnTo>
                      <a:pt x="8" y="258"/>
                    </a:lnTo>
                    <a:lnTo>
                      <a:pt x="13" y="277"/>
                    </a:lnTo>
                    <a:lnTo>
                      <a:pt x="23" y="315"/>
                    </a:lnTo>
                    <a:lnTo>
                      <a:pt x="23" y="315"/>
                    </a:lnTo>
                    <a:lnTo>
                      <a:pt x="30" y="331"/>
                    </a:lnTo>
                    <a:lnTo>
                      <a:pt x="39" y="345"/>
                    </a:lnTo>
                    <a:lnTo>
                      <a:pt x="50" y="358"/>
                    </a:lnTo>
                    <a:lnTo>
                      <a:pt x="61" y="370"/>
                    </a:lnTo>
                    <a:lnTo>
                      <a:pt x="76" y="379"/>
                    </a:lnTo>
                    <a:lnTo>
                      <a:pt x="90" y="388"/>
                    </a:lnTo>
                    <a:lnTo>
                      <a:pt x="107" y="394"/>
                    </a:lnTo>
                    <a:lnTo>
                      <a:pt x="123" y="399"/>
                    </a:lnTo>
                    <a:lnTo>
                      <a:pt x="123" y="399"/>
                    </a:lnTo>
                    <a:lnTo>
                      <a:pt x="128" y="399"/>
                    </a:lnTo>
                    <a:lnTo>
                      <a:pt x="133" y="399"/>
                    </a:lnTo>
                    <a:lnTo>
                      <a:pt x="137" y="398"/>
                    </a:lnTo>
                    <a:lnTo>
                      <a:pt x="141" y="395"/>
                    </a:lnTo>
                    <a:lnTo>
                      <a:pt x="144" y="392"/>
                    </a:lnTo>
                    <a:lnTo>
                      <a:pt x="148" y="388"/>
                    </a:lnTo>
                    <a:lnTo>
                      <a:pt x="150" y="381"/>
                    </a:lnTo>
                    <a:lnTo>
                      <a:pt x="152" y="373"/>
                    </a:lnTo>
                    <a:lnTo>
                      <a:pt x="150" y="369"/>
                    </a:lnTo>
                    <a:lnTo>
                      <a:pt x="149" y="365"/>
                    </a:lnTo>
                    <a:lnTo>
                      <a:pt x="148" y="361"/>
                    </a:lnTo>
                    <a:lnTo>
                      <a:pt x="144" y="358"/>
                    </a:lnTo>
                    <a:lnTo>
                      <a:pt x="140" y="356"/>
                    </a:lnTo>
                    <a:lnTo>
                      <a:pt x="135" y="354"/>
                    </a:lnTo>
                    <a:lnTo>
                      <a:pt x="135" y="354"/>
                    </a:lnTo>
                    <a:lnTo>
                      <a:pt x="122" y="351"/>
                    </a:lnTo>
                    <a:lnTo>
                      <a:pt x="108" y="344"/>
                    </a:lnTo>
                    <a:lnTo>
                      <a:pt x="97" y="335"/>
                    </a:lnTo>
                    <a:lnTo>
                      <a:pt x="85" y="324"/>
                    </a:lnTo>
                    <a:lnTo>
                      <a:pt x="76" y="313"/>
                    </a:lnTo>
                    <a:lnTo>
                      <a:pt x="68" y="300"/>
                    </a:lnTo>
                    <a:lnTo>
                      <a:pt x="61" y="285"/>
                    </a:lnTo>
                    <a:lnTo>
                      <a:pt x="55" y="269"/>
                    </a:lnTo>
                    <a:lnTo>
                      <a:pt x="51" y="254"/>
                    </a:lnTo>
                    <a:lnTo>
                      <a:pt x="48" y="237"/>
                    </a:lnTo>
                    <a:lnTo>
                      <a:pt x="47" y="221"/>
                    </a:lnTo>
                    <a:lnTo>
                      <a:pt x="47" y="205"/>
                    </a:lnTo>
                    <a:lnTo>
                      <a:pt x="48" y="190"/>
                    </a:lnTo>
                    <a:lnTo>
                      <a:pt x="52" y="175"/>
                    </a:lnTo>
                    <a:lnTo>
                      <a:pt x="56" y="161"/>
                    </a:lnTo>
                    <a:lnTo>
                      <a:pt x="63" y="148"/>
                    </a:lnTo>
                    <a:lnTo>
                      <a:pt x="63" y="148"/>
                    </a:lnTo>
                    <a:lnTo>
                      <a:pt x="73" y="133"/>
                    </a:lnTo>
                    <a:lnTo>
                      <a:pt x="82" y="120"/>
                    </a:lnTo>
                    <a:lnTo>
                      <a:pt x="93" y="109"/>
                    </a:lnTo>
                    <a:lnTo>
                      <a:pt x="105" y="98"/>
                    </a:lnTo>
                    <a:lnTo>
                      <a:pt x="118" y="89"/>
                    </a:lnTo>
                    <a:lnTo>
                      <a:pt x="131" y="81"/>
                    </a:lnTo>
                    <a:lnTo>
                      <a:pt x="145" y="73"/>
                    </a:lnTo>
                    <a:lnTo>
                      <a:pt x="161" y="65"/>
                    </a:lnTo>
                    <a:lnTo>
                      <a:pt x="161" y="65"/>
                    </a:lnTo>
                    <a:lnTo>
                      <a:pt x="178" y="59"/>
                    </a:lnTo>
                    <a:lnTo>
                      <a:pt x="193" y="55"/>
                    </a:lnTo>
                    <a:lnTo>
                      <a:pt x="210" y="51"/>
                    </a:lnTo>
                    <a:lnTo>
                      <a:pt x="227" y="48"/>
                    </a:lnTo>
                    <a:lnTo>
                      <a:pt x="260" y="46"/>
                    </a:lnTo>
                    <a:lnTo>
                      <a:pt x="294" y="46"/>
                    </a:lnTo>
                    <a:lnTo>
                      <a:pt x="294" y="46"/>
                    </a:lnTo>
                    <a:lnTo>
                      <a:pt x="328" y="47"/>
                    </a:lnTo>
                    <a:lnTo>
                      <a:pt x="344" y="48"/>
                    </a:lnTo>
                    <a:lnTo>
                      <a:pt x="360" y="52"/>
                    </a:lnTo>
                    <a:lnTo>
                      <a:pt x="375" y="55"/>
                    </a:lnTo>
                    <a:lnTo>
                      <a:pt x="390" y="60"/>
                    </a:lnTo>
                    <a:lnTo>
                      <a:pt x="404" y="65"/>
                    </a:lnTo>
                    <a:lnTo>
                      <a:pt x="418" y="72"/>
                    </a:lnTo>
                    <a:lnTo>
                      <a:pt x="432" y="79"/>
                    </a:lnTo>
                    <a:lnTo>
                      <a:pt x="443" y="86"/>
                    </a:lnTo>
                    <a:lnTo>
                      <a:pt x="456" y="96"/>
                    </a:lnTo>
                    <a:lnTo>
                      <a:pt x="468" y="106"/>
                    </a:lnTo>
                    <a:lnTo>
                      <a:pt x="479" y="118"/>
                    </a:lnTo>
                    <a:lnTo>
                      <a:pt x="489" y="130"/>
                    </a:lnTo>
                    <a:lnTo>
                      <a:pt x="500" y="143"/>
                    </a:lnTo>
                    <a:lnTo>
                      <a:pt x="509" y="157"/>
                    </a:lnTo>
                    <a:lnTo>
                      <a:pt x="509" y="157"/>
                    </a:lnTo>
                    <a:lnTo>
                      <a:pt x="515" y="173"/>
                    </a:lnTo>
                    <a:lnTo>
                      <a:pt x="522" y="187"/>
                    </a:lnTo>
                    <a:lnTo>
                      <a:pt x="527" y="203"/>
                    </a:lnTo>
                    <a:lnTo>
                      <a:pt x="531" y="217"/>
                    </a:lnTo>
                    <a:lnTo>
                      <a:pt x="534" y="233"/>
                    </a:lnTo>
                    <a:lnTo>
                      <a:pt x="534" y="249"/>
                    </a:lnTo>
                    <a:lnTo>
                      <a:pt x="532" y="263"/>
                    </a:lnTo>
                    <a:lnTo>
                      <a:pt x="530" y="277"/>
                    </a:lnTo>
                    <a:lnTo>
                      <a:pt x="526" y="292"/>
                    </a:lnTo>
                    <a:lnTo>
                      <a:pt x="519" y="305"/>
                    </a:lnTo>
                    <a:lnTo>
                      <a:pt x="511" y="317"/>
                    </a:lnTo>
                    <a:lnTo>
                      <a:pt x="502" y="327"/>
                    </a:lnTo>
                    <a:lnTo>
                      <a:pt x="490" y="336"/>
                    </a:lnTo>
                    <a:lnTo>
                      <a:pt x="476" y="344"/>
                    </a:lnTo>
                    <a:lnTo>
                      <a:pt x="460" y="351"/>
                    </a:lnTo>
                    <a:lnTo>
                      <a:pt x="443" y="354"/>
                    </a:lnTo>
                    <a:lnTo>
                      <a:pt x="443" y="354"/>
                    </a:lnTo>
                    <a:lnTo>
                      <a:pt x="438" y="356"/>
                    </a:lnTo>
                    <a:lnTo>
                      <a:pt x="434" y="358"/>
                    </a:lnTo>
                    <a:lnTo>
                      <a:pt x="430" y="361"/>
                    </a:lnTo>
                    <a:lnTo>
                      <a:pt x="429" y="365"/>
                    </a:lnTo>
                    <a:lnTo>
                      <a:pt x="426" y="368"/>
                    </a:lnTo>
                    <a:lnTo>
                      <a:pt x="426" y="373"/>
                    </a:lnTo>
                    <a:lnTo>
                      <a:pt x="428" y="381"/>
                    </a:lnTo>
                    <a:lnTo>
                      <a:pt x="430" y="388"/>
                    </a:lnTo>
                    <a:lnTo>
                      <a:pt x="437" y="395"/>
                    </a:lnTo>
                    <a:lnTo>
                      <a:pt x="441" y="396"/>
                    </a:lnTo>
                    <a:lnTo>
                      <a:pt x="445" y="399"/>
                    </a:lnTo>
                    <a:lnTo>
                      <a:pt x="450" y="399"/>
                    </a:lnTo>
                    <a:lnTo>
                      <a:pt x="455" y="399"/>
                    </a:lnTo>
                    <a:lnTo>
                      <a:pt x="455" y="399"/>
                    </a:lnTo>
                    <a:lnTo>
                      <a:pt x="473" y="394"/>
                    </a:lnTo>
                    <a:lnTo>
                      <a:pt x="490" y="387"/>
                    </a:lnTo>
                    <a:lnTo>
                      <a:pt x="507" y="379"/>
                    </a:lnTo>
                    <a:lnTo>
                      <a:pt x="522" y="369"/>
                    </a:lnTo>
                    <a:lnTo>
                      <a:pt x="535" y="357"/>
                    </a:lnTo>
                    <a:lnTo>
                      <a:pt x="548" y="344"/>
                    </a:lnTo>
                    <a:lnTo>
                      <a:pt x="557" y="330"/>
                    </a:lnTo>
                    <a:lnTo>
                      <a:pt x="566" y="314"/>
                    </a:lnTo>
                    <a:lnTo>
                      <a:pt x="574" y="298"/>
                    </a:lnTo>
                    <a:lnTo>
                      <a:pt x="578" y="281"/>
                    </a:lnTo>
                    <a:lnTo>
                      <a:pt x="582" y="263"/>
                    </a:lnTo>
                    <a:lnTo>
                      <a:pt x="583" y="245"/>
                    </a:lnTo>
                    <a:lnTo>
                      <a:pt x="582" y="228"/>
                    </a:lnTo>
                    <a:lnTo>
                      <a:pt x="579" y="209"/>
                    </a:lnTo>
                    <a:lnTo>
                      <a:pt x="574" y="191"/>
                    </a:lnTo>
                    <a:lnTo>
                      <a:pt x="566" y="174"/>
                    </a:lnTo>
                    <a:lnTo>
                      <a:pt x="566" y="17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7" name="Freeform 239"/>
              <p:cNvSpPr/>
              <p:nvPr/>
            </p:nvSpPr>
            <p:spPr bwMode="auto">
              <a:xfrm>
                <a:off x="3419476" y="4583113"/>
                <a:ext cx="147638" cy="182563"/>
              </a:xfrm>
              <a:custGeom>
                <a:avLst/>
                <a:gdLst/>
                <a:ahLst/>
                <a:cxnLst>
                  <a:cxn ang="0">
                    <a:pos x="361" y="190"/>
                  </a:cxn>
                  <a:cxn ang="0">
                    <a:pos x="360" y="34"/>
                  </a:cxn>
                  <a:cxn ang="0">
                    <a:pos x="357" y="25"/>
                  </a:cxn>
                  <a:cxn ang="0">
                    <a:pos x="350" y="16"/>
                  </a:cxn>
                  <a:cxn ang="0">
                    <a:pos x="329" y="13"/>
                  </a:cxn>
                  <a:cxn ang="0">
                    <a:pos x="318" y="21"/>
                  </a:cxn>
                  <a:cxn ang="0">
                    <a:pos x="314" y="34"/>
                  </a:cxn>
                  <a:cxn ang="0">
                    <a:pos x="317" y="135"/>
                  </a:cxn>
                  <a:cxn ang="0">
                    <a:pos x="320" y="234"/>
                  </a:cxn>
                  <a:cxn ang="0">
                    <a:pos x="317" y="335"/>
                  </a:cxn>
                  <a:cxn ang="0">
                    <a:pos x="312" y="357"/>
                  </a:cxn>
                  <a:cxn ang="0">
                    <a:pos x="297" y="382"/>
                  </a:cxn>
                  <a:cxn ang="0">
                    <a:pos x="275" y="397"/>
                  </a:cxn>
                  <a:cxn ang="0">
                    <a:pos x="240" y="408"/>
                  </a:cxn>
                  <a:cxn ang="0">
                    <a:pos x="199" y="411"/>
                  </a:cxn>
                  <a:cxn ang="0">
                    <a:pos x="156" y="407"/>
                  </a:cxn>
                  <a:cxn ang="0">
                    <a:pos x="114" y="392"/>
                  </a:cxn>
                  <a:cxn ang="0">
                    <a:pos x="91" y="377"/>
                  </a:cxn>
                  <a:cxn ang="0">
                    <a:pos x="74" y="358"/>
                  </a:cxn>
                  <a:cxn ang="0">
                    <a:pos x="61" y="322"/>
                  </a:cxn>
                  <a:cxn ang="0">
                    <a:pos x="55" y="275"/>
                  </a:cxn>
                  <a:cxn ang="0">
                    <a:pos x="51" y="243"/>
                  </a:cxn>
                  <a:cxn ang="0">
                    <a:pos x="50" y="192"/>
                  </a:cxn>
                  <a:cxn ang="0">
                    <a:pos x="53" y="124"/>
                  </a:cxn>
                  <a:cxn ang="0">
                    <a:pos x="47" y="59"/>
                  </a:cxn>
                  <a:cxn ang="0">
                    <a:pos x="49" y="31"/>
                  </a:cxn>
                  <a:cxn ang="0">
                    <a:pos x="49" y="14"/>
                  </a:cxn>
                  <a:cxn ang="0">
                    <a:pos x="36" y="1"/>
                  </a:cxn>
                  <a:cxn ang="0">
                    <a:pos x="23" y="0"/>
                  </a:cxn>
                  <a:cxn ang="0">
                    <a:pos x="10" y="4"/>
                  </a:cxn>
                  <a:cxn ang="0">
                    <a:pos x="2" y="14"/>
                  </a:cxn>
                  <a:cxn ang="0">
                    <a:pos x="0" y="23"/>
                  </a:cxn>
                  <a:cxn ang="0">
                    <a:pos x="6" y="132"/>
                  </a:cxn>
                  <a:cxn ang="0">
                    <a:pos x="6" y="169"/>
                  </a:cxn>
                  <a:cxn ang="0">
                    <a:pos x="4" y="264"/>
                  </a:cxn>
                  <a:cxn ang="0">
                    <a:pos x="12" y="320"/>
                  </a:cxn>
                  <a:cxn ang="0">
                    <a:pos x="23" y="350"/>
                  </a:cxn>
                  <a:cxn ang="0">
                    <a:pos x="44" y="390"/>
                  </a:cxn>
                  <a:cxn ang="0">
                    <a:pos x="72" y="420"/>
                  </a:cxn>
                  <a:cxn ang="0">
                    <a:pos x="108" y="441"/>
                  </a:cxn>
                  <a:cxn ang="0">
                    <a:pos x="151" y="452"/>
                  </a:cxn>
                  <a:cxn ang="0">
                    <a:pos x="182" y="456"/>
                  </a:cxn>
                  <a:cxn ang="0">
                    <a:pos x="241" y="456"/>
                  </a:cxn>
                  <a:cxn ang="0">
                    <a:pos x="283" y="447"/>
                  </a:cxn>
                  <a:cxn ang="0">
                    <a:pos x="309" y="434"/>
                  </a:cxn>
                  <a:cxn ang="0">
                    <a:pos x="339" y="401"/>
                  </a:cxn>
                  <a:cxn ang="0">
                    <a:pos x="357" y="361"/>
                  </a:cxn>
                  <a:cxn ang="0">
                    <a:pos x="365" y="331"/>
                  </a:cxn>
                  <a:cxn ang="0">
                    <a:pos x="369" y="278"/>
                  </a:cxn>
                  <a:cxn ang="0">
                    <a:pos x="364" y="210"/>
                  </a:cxn>
                </a:cxnLst>
                <a:rect l="0" t="0" r="r" b="b"/>
                <a:pathLst>
                  <a:path w="369" h="458">
                    <a:moveTo>
                      <a:pt x="364" y="210"/>
                    </a:moveTo>
                    <a:lnTo>
                      <a:pt x="364" y="210"/>
                    </a:lnTo>
                    <a:lnTo>
                      <a:pt x="361" y="190"/>
                    </a:lnTo>
                    <a:lnTo>
                      <a:pt x="360" y="167"/>
                    </a:lnTo>
                    <a:lnTo>
                      <a:pt x="359" y="123"/>
                    </a:lnTo>
                    <a:lnTo>
                      <a:pt x="360" y="34"/>
                    </a:lnTo>
                    <a:lnTo>
                      <a:pt x="360" y="34"/>
                    </a:lnTo>
                    <a:lnTo>
                      <a:pt x="359" y="29"/>
                    </a:lnTo>
                    <a:lnTo>
                      <a:pt x="357" y="25"/>
                    </a:lnTo>
                    <a:lnTo>
                      <a:pt x="355" y="21"/>
                    </a:lnTo>
                    <a:lnTo>
                      <a:pt x="352" y="18"/>
                    </a:lnTo>
                    <a:lnTo>
                      <a:pt x="350" y="16"/>
                    </a:lnTo>
                    <a:lnTo>
                      <a:pt x="346" y="13"/>
                    </a:lnTo>
                    <a:lnTo>
                      <a:pt x="337" y="12"/>
                    </a:lnTo>
                    <a:lnTo>
                      <a:pt x="329" y="13"/>
                    </a:lnTo>
                    <a:lnTo>
                      <a:pt x="325" y="16"/>
                    </a:lnTo>
                    <a:lnTo>
                      <a:pt x="321" y="18"/>
                    </a:lnTo>
                    <a:lnTo>
                      <a:pt x="318" y="21"/>
                    </a:lnTo>
                    <a:lnTo>
                      <a:pt x="316" y="25"/>
                    </a:lnTo>
                    <a:lnTo>
                      <a:pt x="314" y="29"/>
                    </a:lnTo>
                    <a:lnTo>
                      <a:pt x="314" y="34"/>
                    </a:lnTo>
                    <a:lnTo>
                      <a:pt x="314" y="34"/>
                    </a:lnTo>
                    <a:lnTo>
                      <a:pt x="314" y="85"/>
                    </a:lnTo>
                    <a:lnTo>
                      <a:pt x="317" y="135"/>
                    </a:lnTo>
                    <a:lnTo>
                      <a:pt x="318" y="184"/>
                    </a:lnTo>
                    <a:lnTo>
                      <a:pt x="320" y="234"/>
                    </a:lnTo>
                    <a:lnTo>
                      <a:pt x="320" y="234"/>
                    </a:lnTo>
                    <a:lnTo>
                      <a:pt x="321" y="285"/>
                    </a:lnTo>
                    <a:lnTo>
                      <a:pt x="320" y="310"/>
                    </a:lnTo>
                    <a:lnTo>
                      <a:pt x="317" y="335"/>
                    </a:lnTo>
                    <a:lnTo>
                      <a:pt x="317" y="335"/>
                    </a:lnTo>
                    <a:lnTo>
                      <a:pt x="316" y="346"/>
                    </a:lnTo>
                    <a:lnTo>
                      <a:pt x="312" y="357"/>
                    </a:lnTo>
                    <a:lnTo>
                      <a:pt x="308" y="366"/>
                    </a:lnTo>
                    <a:lnTo>
                      <a:pt x="303" y="374"/>
                    </a:lnTo>
                    <a:lnTo>
                      <a:pt x="297" y="382"/>
                    </a:lnTo>
                    <a:lnTo>
                      <a:pt x="291" y="387"/>
                    </a:lnTo>
                    <a:lnTo>
                      <a:pt x="283" y="392"/>
                    </a:lnTo>
                    <a:lnTo>
                      <a:pt x="275" y="397"/>
                    </a:lnTo>
                    <a:lnTo>
                      <a:pt x="267" y="401"/>
                    </a:lnTo>
                    <a:lnTo>
                      <a:pt x="258" y="404"/>
                    </a:lnTo>
                    <a:lnTo>
                      <a:pt x="240" y="408"/>
                    </a:lnTo>
                    <a:lnTo>
                      <a:pt x="220" y="411"/>
                    </a:lnTo>
                    <a:lnTo>
                      <a:pt x="199" y="411"/>
                    </a:lnTo>
                    <a:lnTo>
                      <a:pt x="199" y="411"/>
                    </a:lnTo>
                    <a:lnTo>
                      <a:pt x="185" y="411"/>
                    </a:lnTo>
                    <a:lnTo>
                      <a:pt x="170" y="409"/>
                    </a:lnTo>
                    <a:lnTo>
                      <a:pt x="156" y="407"/>
                    </a:lnTo>
                    <a:lnTo>
                      <a:pt x="142" y="403"/>
                    </a:lnTo>
                    <a:lnTo>
                      <a:pt x="127" y="399"/>
                    </a:lnTo>
                    <a:lnTo>
                      <a:pt x="114" y="392"/>
                    </a:lnTo>
                    <a:lnTo>
                      <a:pt x="102" y="386"/>
                    </a:lnTo>
                    <a:lnTo>
                      <a:pt x="91" y="377"/>
                    </a:lnTo>
                    <a:lnTo>
                      <a:pt x="91" y="377"/>
                    </a:lnTo>
                    <a:lnTo>
                      <a:pt x="84" y="371"/>
                    </a:lnTo>
                    <a:lnTo>
                      <a:pt x="79" y="365"/>
                    </a:lnTo>
                    <a:lnTo>
                      <a:pt x="74" y="358"/>
                    </a:lnTo>
                    <a:lnTo>
                      <a:pt x="70" y="352"/>
                    </a:lnTo>
                    <a:lnTo>
                      <a:pt x="64" y="337"/>
                    </a:lnTo>
                    <a:lnTo>
                      <a:pt x="61" y="322"/>
                    </a:lnTo>
                    <a:lnTo>
                      <a:pt x="59" y="307"/>
                    </a:lnTo>
                    <a:lnTo>
                      <a:pt x="58" y="290"/>
                    </a:lnTo>
                    <a:lnTo>
                      <a:pt x="55" y="275"/>
                    </a:lnTo>
                    <a:lnTo>
                      <a:pt x="54" y="259"/>
                    </a:lnTo>
                    <a:lnTo>
                      <a:pt x="54" y="259"/>
                    </a:lnTo>
                    <a:lnTo>
                      <a:pt x="51" y="243"/>
                    </a:lnTo>
                    <a:lnTo>
                      <a:pt x="50" y="226"/>
                    </a:lnTo>
                    <a:lnTo>
                      <a:pt x="49" y="209"/>
                    </a:lnTo>
                    <a:lnTo>
                      <a:pt x="50" y="192"/>
                    </a:lnTo>
                    <a:lnTo>
                      <a:pt x="51" y="158"/>
                    </a:lnTo>
                    <a:lnTo>
                      <a:pt x="53" y="124"/>
                    </a:lnTo>
                    <a:lnTo>
                      <a:pt x="53" y="124"/>
                    </a:lnTo>
                    <a:lnTo>
                      <a:pt x="51" y="103"/>
                    </a:lnTo>
                    <a:lnTo>
                      <a:pt x="50" y="81"/>
                    </a:lnTo>
                    <a:lnTo>
                      <a:pt x="47" y="59"/>
                    </a:lnTo>
                    <a:lnTo>
                      <a:pt x="46" y="38"/>
                    </a:lnTo>
                    <a:lnTo>
                      <a:pt x="46" y="38"/>
                    </a:lnTo>
                    <a:lnTo>
                      <a:pt x="49" y="31"/>
                    </a:lnTo>
                    <a:lnTo>
                      <a:pt x="50" y="26"/>
                    </a:lnTo>
                    <a:lnTo>
                      <a:pt x="50" y="20"/>
                    </a:lnTo>
                    <a:lnTo>
                      <a:pt x="49" y="14"/>
                    </a:lnTo>
                    <a:lnTo>
                      <a:pt x="46" y="8"/>
                    </a:lnTo>
                    <a:lnTo>
                      <a:pt x="42" y="4"/>
                    </a:lnTo>
                    <a:lnTo>
                      <a:pt x="36" y="1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10" y="4"/>
                    </a:lnTo>
                    <a:lnTo>
                      <a:pt x="7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2" y="59"/>
                    </a:lnTo>
                    <a:lnTo>
                      <a:pt x="4" y="95"/>
                    </a:lnTo>
                    <a:lnTo>
                      <a:pt x="6" y="132"/>
                    </a:lnTo>
                    <a:lnTo>
                      <a:pt x="7" y="150"/>
                    </a:lnTo>
                    <a:lnTo>
                      <a:pt x="6" y="169"/>
                    </a:lnTo>
                    <a:lnTo>
                      <a:pt x="6" y="169"/>
                    </a:lnTo>
                    <a:lnTo>
                      <a:pt x="4" y="205"/>
                    </a:lnTo>
                    <a:lnTo>
                      <a:pt x="4" y="244"/>
                    </a:lnTo>
                    <a:lnTo>
                      <a:pt x="4" y="264"/>
                    </a:lnTo>
                    <a:lnTo>
                      <a:pt x="6" y="284"/>
                    </a:lnTo>
                    <a:lnTo>
                      <a:pt x="8" y="302"/>
                    </a:lnTo>
                    <a:lnTo>
                      <a:pt x="12" y="320"/>
                    </a:lnTo>
                    <a:lnTo>
                      <a:pt x="12" y="320"/>
                    </a:lnTo>
                    <a:lnTo>
                      <a:pt x="17" y="336"/>
                    </a:lnTo>
                    <a:lnTo>
                      <a:pt x="23" y="350"/>
                    </a:lnTo>
                    <a:lnTo>
                      <a:pt x="29" y="365"/>
                    </a:lnTo>
                    <a:lnTo>
                      <a:pt x="36" y="378"/>
                    </a:lnTo>
                    <a:lnTo>
                      <a:pt x="44" y="390"/>
                    </a:lnTo>
                    <a:lnTo>
                      <a:pt x="53" y="400"/>
                    </a:lnTo>
                    <a:lnTo>
                      <a:pt x="62" y="411"/>
                    </a:lnTo>
                    <a:lnTo>
                      <a:pt x="72" y="420"/>
                    </a:lnTo>
                    <a:lnTo>
                      <a:pt x="84" y="428"/>
                    </a:lnTo>
                    <a:lnTo>
                      <a:pt x="96" y="434"/>
                    </a:lnTo>
                    <a:lnTo>
                      <a:pt x="108" y="441"/>
                    </a:lnTo>
                    <a:lnTo>
                      <a:pt x="122" y="446"/>
                    </a:lnTo>
                    <a:lnTo>
                      <a:pt x="135" y="450"/>
                    </a:lnTo>
                    <a:lnTo>
                      <a:pt x="151" y="452"/>
                    </a:lnTo>
                    <a:lnTo>
                      <a:pt x="166" y="455"/>
                    </a:lnTo>
                    <a:lnTo>
                      <a:pt x="182" y="456"/>
                    </a:lnTo>
                    <a:lnTo>
                      <a:pt x="182" y="456"/>
                    </a:lnTo>
                    <a:lnTo>
                      <a:pt x="212" y="458"/>
                    </a:lnTo>
                    <a:lnTo>
                      <a:pt x="227" y="458"/>
                    </a:lnTo>
                    <a:lnTo>
                      <a:pt x="241" y="456"/>
                    </a:lnTo>
                    <a:lnTo>
                      <a:pt x="255" y="455"/>
                    </a:lnTo>
                    <a:lnTo>
                      <a:pt x="270" y="452"/>
                    </a:lnTo>
                    <a:lnTo>
                      <a:pt x="283" y="447"/>
                    </a:lnTo>
                    <a:lnTo>
                      <a:pt x="297" y="442"/>
                    </a:lnTo>
                    <a:lnTo>
                      <a:pt x="297" y="442"/>
                    </a:lnTo>
                    <a:lnTo>
                      <a:pt x="309" y="434"/>
                    </a:lnTo>
                    <a:lnTo>
                      <a:pt x="321" y="425"/>
                    </a:lnTo>
                    <a:lnTo>
                      <a:pt x="330" y="413"/>
                    </a:lnTo>
                    <a:lnTo>
                      <a:pt x="339" y="401"/>
                    </a:lnTo>
                    <a:lnTo>
                      <a:pt x="347" y="388"/>
                    </a:lnTo>
                    <a:lnTo>
                      <a:pt x="352" y="374"/>
                    </a:lnTo>
                    <a:lnTo>
                      <a:pt x="357" y="361"/>
                    </a:lnTo>
                    <a:lnTo>
                      <a:pt x="361" y="346"/>
                    </a:lnTo>
                    <a:lnTo>
                      <a:pt x="361" y="346"/>
                    </a:lnTo>
                    <a:lnTo>
                      <a:pt x="365" y="331"/>
                    </a:lnTo>
                    <a:lnTo>
                      <a:pt x="367" y="315"/>
                    </a:lnTo>
                    <a:lnTo>
                      <a:pt x="368" y="297"/>
                    </a:lnTo>
                    <a:lnTo>
                      <a:pt x="369" y="278"/>
                    </a:lnTo>
                    <a:lnTo>
                      <a:pt x="368" y="243"/>
                    </a:lnTo>
                    <a:lnTo>
                      <a:pt x="364" y="210"/>
                    </a:lnTo>
                    <a:lnTo>
                      <a:pt x="364" y="21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</p:grpSp>
      <p:grpSp>
        <p:nvGrpSpPr>
          <p:cNvPr id="1276" name="组合 1275"/>
          <p:cNvGrpSpPr/>
          <p:nvPr/>
        </p:nvGrpSpPr>
        <p:grpSpPr>
          <a:xfrm>
            <a:off x="5626101" y="980000"/>
            <a:ext cx="874184" cy="916517"/>
            <a:chOff x="4219576" y="1004888"/>
            <a:chExt cx="655638" cy="687388"/>
          </a:xfrm>
          <a:solidFill>
            <a:schemeClr val="tx1"/>
          </a:solidFill>
        </p:grpSpPr>
        <p:sp>
          <p:nvSpPr>
            <p:cNvPr id="12528" name="Freeform 240"/>
            <p:cNvSpPr/>
            <p:nvPr/>
          </p:nvSpPr>
          <p:spPr bwMode="auto">
            <a:xfrm>
              <a:off x="4238626" y="1025526"/>
              <a:ext cx="84138" cy="85725"/>
            </a:xfrm>
            <a:custGeom>
              <a:avLst/>
              <a:gdLst/>
              <a:ahLst/>
              <a:cxnLst>
                <a:cxn ang="0">
                  <a:pos x="205" y="1"/>
                </a:cxn>
                <a:cxn ang="0">
                  <a:pos x="205" y="1"/>
                </a:cxn>
                <a:cxn ang="0">
                  <a:pos x="200" y="4"/>
                </a:cxn>
                <a:cxn ang="0">
                  <a:pos x="195" y="8"/>
                </a:cxn>
                <a:cxn ang="0">
                  <a:pos x="186" y="17"/>
                </a:cxn>
                <a:cxn ang="0">
                  <a:pos x="178" y="26"/>
                </a:cxn>
                <a:cxn ang="0">
                  <a:pos x="170" y="36"/>
                </a:cxn>
                <a:cxn ang="0">
                  <a:pos x="170" y="36"/>
                </a:cxn>
                <a:cxn ang="0">
                  <a:pos x="156" y="51"/>
                </a:cxn>
                <a:cxn ang="0">
                  <a:pos x="141" y="64"/>
                </a:cxn>
                <a:cxn ang="0">
                  <a:pos x="125" y="77"/>
                </a:cxn>
                <a:cxn ang="0">
                  <a:pos x="110" y="90"/>
                </a:cxn>
                <a:cxn ang="0">
                  <a:pos x="110" y="90"/>
                </a:cxn>
                <a:cxn ang="0">
                  <a:pos x="82" y="118"/>
                </a:cxn>
                <a:cxn ang="0">
                  <a:pos x="55" y="148"/>
                </a:cxn>
                <a:cxn ang="0">
                  <a:pos x="3" y="206"/>
                </a:cxn>
                <a:cxn ang="0">
                  <a:pos x="3" y="206"/>
                </a:cxn>
                <a:cxn ang="0">
                  <a:pos x="1" y="209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4"/>
                </a:cxn>
                <a:cxn ang="0">
                  <a:pos x="10" y="214"/>
                </a:cxn>
                <a:cxn ang="0">
                  <a:pos x="57" y="161"/>
                </a:cxn>
                <a:cxn ang="0">
                  <a:pos x="81" y="133"/>
                </a:cxn>
                <a:cxn ang="0">
                  <a:pos x="107" y="108"/>
                </a:cxn>
                <a:cxn ang="0">
                  <a:pos x="107" y="108"/>
                </a:cxn>
                <a:cxn ang="0">
                  <a:pos x="132" y="86"/>
                </a:cxn>
                <a:cxn ang="0">
                  <a:pos x="158" y="63"/>
                </a:cxn>
                <a:cxn ang="0">
                  <a:pos x="158" y="63"/>
                </a:cxn>
                <a:cxn ang="0">
                  <a:pos x="165" y="57"/>
                </a:cxn>
                <a:cxn ang="0">
                  <a:pos x="171" y="50"/>
                </a:cxn>
                <a:cxn ang="0">
                  <a:pos x="184" y="35"/>
                </a:cxn>
                <a:cxn ang="0">
                  <a:pos x="197" y="21"/>
                </a:cxn>
                <a:cxn ang="0">
                  <a:pos x="204" y="14"/>
                </a:cxn>
                <a:cxn ang="0">
                  <a:pos x="212" y="10"/>
                </a:cxn>
                <a:cxn ang="0">
                  <a:pos x="212" y="10"/>
                </a:cxn>
                <a:cxn ang="0">
                  <a:pos x="213" y="9"/>
                </a:cxn>
                <a:cxn ang="0">
                  <a:pos x="214" y="8"/>
                </a:cxn>
                <a:cxn ang="0">
                  <a:pos x="214" y="5"/>
                </a:cxn>
                <a:cxn ang="0">
                  <a:pos x="213" y="4"/>
                </a:cxn>
                <a:cxn ang="0">
                  <a:pos x="211" y="0"/>
                </a:cxn>
                <a:cxn ang="0">
                  <a:pos x="208" y="0"/>
                </a:cxn>
                <a:cxn ang="0">
                  <a:pos x="205" y="1"/>
                </a:cxn>
                <a:cxn ang="0">
                  <a:pos x="205" y="1"/>
                </a:cxn>
              </a:cxnLst>
              <a:rect l="0" t="0" r="r" b="b"/>
              <a:pathLst>
                <a:path w="214" h="217">
                  <a:moveTo>
                    <a:pt x="205" y="1"/>
                  </a:moveTo>
                  <a:lnTo>
                    <a:pt x="205" y="1"/>
                  </a:lnTo>
                  <a:lnTo>
                    <a:pt x="200" y="4"/>
                  </a:lnTo>
                  <a:lnTo>
                    <a:pt x="195" y="8"/>
                  </a:lnTo>
                  <a:lnTo>
                    <a:pt x="186" y="17"/>
                  </a:lnTo>
                  <a:lnTo>
                    <a:pt x="178" y="26"/>
                  </a:lnTo>
                  <a:lnTo>
                    <a:pt x="170" y="36"/>
                  </a:lnTo>
                  <a:lnTo>
                    <a:pt x="170" y="36"/>
                  </a:lnTo>
                  <a:lnTo>
                    <a:pt x="156" y="51"/>
                  </a:lnTo>
                  <a:lnTo>
                    <a:pt x="141" y="64"/>
                  </a:lnTo>
                  <a:lnTo>
                    <a:pt x="125" y="77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82" y="118"/>
                  </a:lnTo>
                  <a:lnTo>
                    <a:pt x="55" y="148"/>
                  </a:lnTo>
                  <a:lnTo>
                    <a:pt x="3" y="206"/>
                  </a:lnTo>
                  <a:lnTo>
                    <a:pt x="3" y="206"/>
                  </a:lnTo>
                  <a:lnTo>
                    <a:pt x="1" y="209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4"/>
                  </a:lnTo>
                  <a:lnTo>
                    <a:pt x="10" y="214"/>
                  </a:lnTo>
                  <a:lnTo>
                    <a:pt x="57" y="161"/>
                  </a:lnTo>
                  <a:lnTo>
                    <a:pt x="81" y="133"/>
                  </a:lnTo>
                  <a:lnTo>
                    <a:pt x="107" y="108"/>
                  </a:lnTo>
                  <a:lnTo>
                    <a:pt x="107" y="108"/>
                  </a:lnTo>
                  <a:lnTo>
                    <a:pt x="132" y="86"/>
                  </a:lnTo>
                  <a:lnTo>
                    <a:pt x="158" y="63"/>
                  </a:lnTo>
                  <a:lnTo>
                    <a:pt x="158" y="63"/>
                  </a:lnTo>
                  <a:lnTo>
                    <a:pt x="165" y="57"/>
                  </a:lnTo>
                  <a:lnTo>
                    <a:pt x="171" y="50"/>
                  </a:lnTo>
                  <a:lnTo>
                    <a:pt x="184" y="35"/>
                  </a:lnTo>
                  <a:lnTo>
                    <a:pt x="197" y="21"/>
                  </a:lnTo>
                  <a:lnTo>
                    <a:pt x="204" y="14"/>
                  </a:lnTo>
                  <a:lnTo>
                    <a:pt x="212" y="10"/>
                  </a:lnTo>
                  <a:lnTo>
                    <a:pt x="212" y="10"/>
                  </a:lnTo>
                  <a:lnTo>
                    <a:pt x="213" y="9"/>
                  </a:lnTo>
                  <a:lnTo>
                    <a:pt x="214" y="8"/>
                  </a:lnTo>
                  <a:lnTo>
                    <a:pt x="214" y="5"/>
                  </a:lnTo>
                  <a:lnTo>
                    <a:pt x="213" y="4"/>
                  </a:lnTo>
                  <a:lnTo>
                    <a:pt x="211" y="0"/>
                  </a:lnTo>
                  <a:lnTo>
                    <a:pt x="208" y="0"/>
                  </a:lnTo>
                  <a:lnTo>
                    <a:pt x="205" y="1"/>
                  </a:lnTo>
                  <a:lnTo>
                    <a:pt x="2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29" name="Freeform 241"/>
            <p:cNvSpPr/>
            <p:nvPr/>
          </p:nvSpPr>
          <p:spPr bwMode="auto">
            <a:xfrm>
              <a:off x="4237039" y="1017588"/>
              <a:ext cx="152400" cy="133350"/>
            </a:xfrm>
            <a:custGeom>
              <a:avLst/>
              <a:gdLst/>
              <a:ahLst/>
              <a:cxnLst>
                <a:cxn ang="0">
                  <a:pos x="374" y="0"/>
                </a:cxn>
                <a:cxn ang="0">
                  <a:pos x="374" y="0"/>
                </a:cxn>
                <a:cxn ang="0">
                  <a:pos x="350" y="17"/>
                </a:cxn>
                <a:cxn ang="0">
                  <a:pos x="325" y="34"/>
                </a:cxn>
                <a:cxn ang="0">
                  <a:pos x="300" y="50"/>
                </a:cxn>
                <a:cxn ang="0">
                  <a:pos x="276" y="68"/>
                </a:cxn>
                <a:cxn ang="0">
                  <a:pos x="276" y="68"/>
                </a:cxn>
                <a:cxn ang="0">
                  <a:pos x="262" y="80"/>
                </a:cxn>
                <a:cxn ang="0">
                  <a:pos x="246" y="90"/>
                </a:cxn>
                <a:cxn ang="0">
                  <a:pos x="231" y="101"/>
                </a:cxn>
                <a:cxn ang="0">
                  <a:pos x="216" y="112"/>
                </a:cxn>
                <a:cxn ang="0">
                  <a:pos x="216" y="112"/>
                </a:cxn>
                <a:cxn ang="0">
                  <a:pos x="191" y="136"/>
                </a:cxn>
                <a:cxn ang="0">
                  <a:pos x="166" y="161"/>
                </a:cxn>
                <a:cxn ang="0">
                  <a:pos x="166" y="161"/>
                </a:cxn>
                <a:cxn ang="0">
                  <a:pos x="125" y="201"/>
                </a:cxn>
                <a:cxn ang="0">
                  <a:pos x="81" y="242"/>
                </a:cxn>
                <a:cxn ang="0">
                  <a:pos x="41" y="284"/>
                </a:cxn>
                <a:cxn ang="0">
                  <a:pos x="2" y="327"/>
                </a:cxn>
                <a:cxn ang="0">
                  <a:pos x="2" y="327"/>
                </a:cxn>
                <a:cxn ang="0">
                  <a:pos x="0" y="329"/>
                </a:cxn>
                <a:cxn ang="0">
                  <a:pos x="0" y="333"/>
                </a:cxn>
                <a:cxn ang="0">
                  <a:pos x="3" y="336"/>
                </a:cxn>
                <a:cxn ang="0">
                  <a:pos x="6" y="336"/>
                </a:cxn>
                <a:cxn ang="0">
                  <a:pos x="9" y="336"/>
                </a:cxn>
                <a:cxn ang="0">
                  <a:pos x="9" y="336"/>
                </a:cxn>
                <a:cxn ang="0">
                  <a:pos x="12" y="336"/>
                </a:cxn>
                <a:cxn ang="0">
                  <a:pos x="13" y="335"/>
                </a:cxn>
                <a:cxn ang="0">
                  <a:pos x="15" y="332"/>
                </a:cxn>
                <a:cxn ang="0">
                  <a:pos x="15" y="331"/>
                </a:cxn>
                <a:cxn ang="0">
                  <a:pos x="15" y="331"/>
                </a:cxn>
                <a:cxn ang="0">
                  <a:pos x="51" y="290"/>
                </a:cxn>
                <a:cxn ang="0">
                  <a:pos x="89" y="251"/>
                </a:cxn>
                <a:cxn ang="0">
                  <a:pos x="168" y="175"/>
                </a:cxn>
                <a:cxn ang="0">
                  <a:pos x="168" y="175"/>
                </a:cxn>
                <a:cxn ang="0">
                  <a:pos x="193" y="150"/>
                </a:cxn>
                <a:cxn ang="0">
                  <a:pos x="219" y="127"/>
                </a:cxn>
                <a:cxn ang="0">
                  <a:pos x="246" y="106"/>
                </a:cxn>
                <a:cxn ang="0">
                  <a:pos x="275" y="85"/>
                </a:cxn>
                <a:cxn ang="0">
                  <a:pos x="275" y="85"/>
                </a:cxn>
                <a:cxn ang="0">
                  <a:pos x="288" y="74"/>
                </a:cxn>
                <a:cxn ang="0">
                  <a:pos x="300" y="64"/>
                </a:cxn>
                <a:cxn ang="0">
                  <a:pos x="313" y="55"/>
                </a:cxn>
                <a:cxn ang="0">
                  <a:pos x="326" y="44"/>
                </a:cxn>
                <a:cxn ang="0">
                  <a:pos x="326" y="44"/>
                </a:cxn>
                <a:cxn ang="0">
                  <a:pos x="353" y="27"/>
                </a:cxn>
                <a:cxn ang="0">
                  <a:pos x="367" y="19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9"/>
                </a:cxn>
                <a:cxn ang="0">
                  <a:pos x="382" y="6"/>
                </a:cxn>
                <a:cxn ang="0">
                  <a:pos x="382" y="2"/>
                </a:cxn>
                <a:cxn ang="0">
                  <a:pos x="381" y="1"/>
                </a:cxn>
                <a:cxn ang="0">
                  <a:pos x="378" y="0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4" y="0"/>
                </a:cxn>
              </a:cxnLst>
              <a:rect l="0" t="0" r="r" b="b"/>
              <a:pathLst>
                <a:path w="382" h="336">
                  <a:moveTo>
                    <a:pt x="374" y="0"/>
                  </a:moveTo>
                  <a:lnTo>
                    <a:pt x="374" y="0"/>
                  </a:lnTo>
                  <a:lnTo>
                    <a:pt x="350" y="17"/>
                  </a:lnTo>
                  <a:lnTo>
                    <a:pt x="325" y="34"/>
                  </a:lnTo>
                  <a:lnTo>
                    <a:pt x="300" y="50"/>
                  </a:lnTo>
                  <a:lnTo>
                    <a:pt x="276" y="68"/>
                  </a:lnTo>
                  <a:lnTo>
                    <a:pt x="276" y="68"/>
                  </a:lnTo>
                  <a:lnTo>
                    <a:pt x="262" y="80"/>
                  </a:lnTo>
                  <a:lnTo>
                    <a:pt x="246" y="90"/>
                  </a:lnTo>
                  <a:lnTo>
                    <a:pt x="231" y="101"/>
                  </a:lnTo>
                  <a:lnTo>
                    <a:pt x="216" y="112"/>
                  </a:lnTo>
                  <a:lnTo>
                    <a:pt x="216" y="112"/>
                  </a:lnTo>
                  <a:lnTo>
                    <a:pt x="191" y="136"/>
                  </a:lnTo>
                  <a:lnTo>
                    <a:pt x="166" y="161"/>
                  </a:lnTo>
                  <a:lnTo>
                    <a:pt x="166" y="161"/>
                  </a:lnTo>
                  <a:lnTo>
                    <a:pt x="125" y="201"/>
                  </a:lnTo>
                  <a:lnTo>
                    <a:pt x="81" y="242"/>
                  </a:lnTo>
                  <a:lnTo>
                    <a:pt x="41" y="284"/>
                  </a:lnTo>
                  <a:lnTo>
                    <a:pt x="2" y="327"/>
                  </a:lnTo>
                  <a:lnTo>
                    <a:pt x="2" y="327"/>
                  </a:lnTo>
                  <a:lnTo>
                    <a:pt x="0" y="329"/>
                  </a:lnTo>
                  <a:lnTo>
                    <a:pt x="0" y="333"/>
                  </a:lnTo>
                  <a:lnTo>
                    <a:pt x="3" y="336"/>
                  </a:lnTo>
                  <a:lnTo>
                    <a:pt x="6" y="336"/>
                  </a:lnTo>
                  <a:lnTo>
                    <a:pt x="9" y="336"/>
                  </a:lnTo>
                  <a:lnTo>
                    <a:pt x="9" y="336"/>
                  </a:lnTo>
                  <a:lnTo>
                    <a:pt x="12" y="336"/>
                  </a:lnTo>
                  <a:lnTo>
                    <a:pt x="13" y="335"/>
                  </a:lnTo>
                  <a:lnTo>
                    <a:pt x="15" y="332"/>
                  </a:lnTo>
                  <a:lnTo>
                    <a:pt x="15" y="331"/>
                  </a:lnTo>
                  <a:lnTo>
                    <a:pt x="15" y="331"/>
                  </a:lnTo>
                  <a:lnTo>
                    <a:pt x="51" y="290"/>
                  </a:lnTo>
                  <a:lnTo>
                    <a:pt x="89" y="251"/>
                  </a:lnTo>
                  <a:lnTo>
                    <a:pt x="168" y="175"/>
                  </a:lnTo>
                  <a:lnTo>
                    <a:pt x="168" y="175"/>
                  </a:lnTo>
                  <a:lnTo>
                    <a:pt x="193" y="150"/>
                  </a:lnTo>
                  <a:lnTo>
                    <a:pt x="219" y="127"/>
                  </a:lnTo>
                  <a:lnTo>
                    <a:pt x="246" y="106"/>
                  </a:lnTo>
                  <a:lnTo>
                    <a:pt x="275" y="85"/>
                  </a:lnTo>
                  <a:lnTo>
                    <a:pt x="275" y="85"/>
                  </a:lnTo>
                  <a:lnTo>
                    <a:pt x="288" y="74"/>
                  </a:lnTo>
                  <a:lnTo>
                    <a:pt x="300" y="64"/>
                  </a:lnTo>
                  <a:lnTo>
                    <a:pt x="313" y="55"/>
                  </a:lnTo>
                  <a:lnTo>
                    <a:pt x="326" y="44"/>
                  </a:lnTo>
                  <a:lnTo>
                    <a:pt x="326" y="44"/>
                  </a:lnTo>
                  <a:lnTo>
                    <a:pt x="353" y="27"/>
                  </a:lnTo>
                  <a:lnTo>
                    <a:pt x="367" y="19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9"/>
                  </a:lnTo>
                  <a:lnTo>
                    <a:pt x="382" y="6"/>
                  </a:lnTo>
                  <a:lnTo>
                    <a:pt x="382" y="2"/>
                  </a:lnTo>
                  <a:lnTo>
                    <a:pt x="381" y="1"/>
                  </a:lnTo>
                  <a:lnTo>
                    <a:pt x="378" y="0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0" name="Freeform 242"/>
            <p:cNvSpPr/>
            <p:nvPr/>
          </p:nvSpPr>
          <p:spPr bwMode="auto">
            <a:xfrm>
              <a:off x="4335464" y="1012826"/>
              <a:ext cx="107950" cy="92075"/>
            </a:xfrm>
            <a:custGeom>
              <a:avLst/>
              <a:gdLst/>
              <a:ahLst/>
              <a:cxnLst>
                <a:cxn ang="0">
                  <a:pos x="266" y="2"/>
                </a:cxn>
                <a:cxn ang="0">
                  <a:pos x="266" y="2"/>
                </a:cxn>
                <a:cxn ang="0">
                  <a:pos x="244" y="15"/>
                </a:cxn>
                <a:cxn ang="0">
                  <a:pos x="224" y="29"/>
                </a:cxn>
                <a:cxn ang="0">
                  <a:pos x="203" y="45"/>
                </a:cxn>
                <a:cxn ang="0">
                  <a:pos x="185" y="61"/>
                </a:cxn>
                <a:cxn ang="0">
                  <a:pos x="145" y="93"/>
                </a:cxn>
                <a:cxn ang="0">
                  <a:pos x="107" y="126"/>
                </a:cxn>
                <a:cxn ang="0">
                  <a:pos x="107" y="126"/>
                </a:cxn>
                <a:cxn ang="0">
                  <a:pos x="67" y="159"/>
                </a:cxn>
                <a:cxn ang="0">
                  <a:pos x="47" y="176"/>
                </a:cxn>
                <a:cxn ang="0">
                  <a:pos x="28" y="191"/>
                </a:cxn>
                <a:cxn ang="0">
                  <a:pos x="28" y="191"/>
                </a:cxn>
                <a:cxn ang="0">
                  <a:pos x="19" y="199"/>
                </a:cxn>
                <a:cxn ang="0">
                  <a:pos x="9" y="206"/>
                </a:cxn>
                <a:cxn ang="0">
                  <a:pos x="5" y="211"/>
                </a:cxn>
                <a:cxn ang="0">
                  <a:pos x="3" y="215"/>
                </a:cxn>
                <a:cxn ang="0">
                  <a:pos x="0" y="220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8"/>
                </a:cxn>
                <a:cxn ang="0">
                  <a:pos x="2" y="229"/>
                </a:cxn>
                <a:cxn ang="0">
                  <a:pos x="5" y="232"/>
                </a:cxn>
                <a:cxn ang="0">
                  <a:pos x="9" y="229"/>
                </a:cxn>
                <a:cxn ang="0">
                  <a:pos x="11" y="228"/>
                </a:cxn>
                <a:cxn ang="0">
                  <a:pos x="11" y="225"/>
                </a:cxn>
                <a:cxn ang="0">
                  <a:pos x="11" y="225"/>
                </a:cxn>
                <a:cxn ang="0">
                  <a:pos x="12" y="220"/>
                </a:cxn>
                <a:cxn ang="0">
                  <a:pos x="16" y="215"/>
                </a:cxn>
                <a:cxn ang="0">
                  <a:pos x="21" y="210"/>
                </a:cxn>
                <a:cxn ang="0">
                  <a:pos x="26" y="206"/>
                </a:cxn>
                <a:cxn ang="0">
                  <a:pos x="39" y="197"/>
                </a:cxn>
                <a:cxn ang="0">
                  <a:pos x="49" y="189"/>
                </a:cxn>
                <a:cxn ang="0">
                  <a:pos x="49" y="189"/>
                </a:cxn>
                <a:cxn ang="0">
                  <a:pos x="87" y="157"/>
                </a:cxn>
                <a:cxn ang="0">
                  <a:pos x="123" y="127"/>
                </a:cxn>
                <a:cxn ang="0">
                  <a:pos x="123" y="127"/>
                </a:cxn>
                <a:cxn ang="0">
                  <a:pos x="160" y="97"/>
                </a:cxn>
                <a:cxn ang="0">
                  <a:pos x="195" y="66"/>
                </a:cxn>
                <a:cxn ang="0">
                  <a:pos x="213" y="51"/>
                </a:cxn>
                <a:cxn ang="0">
                  <a:pos x="232" y="37"/>
                </a:cxn>
                <a:cxn ang="0">
                  <a:pos x="251" y="24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10"/>
                </a:cxn>
                <a:cxn ang="0">
                  <a:pos x="274" y="7"/>
                </a:cxn>
                <a:cxn ang="0">
                  <a:pos x="274" y="3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2"/>
                </a:cxn>
                <a:cxn ang="0">
                  <a:pos x="266" y="2"/>
                </a:cxn>
              </a:cxnLst>
              <a:rect l="0" t="0" r="r" b="b"/>
              <a:pathLst>
                <a:path w="274" h="232">
                  <a:moveTo>
                    <a:pt x="266" y="2"/>
                  </a:moveTo>
                  <a:lnTo>
                    <a:pt x="266" y="2"/>
                  </a:lnTo>
                  <a:lnTo>
                    <a:pt x="244" y="15"/>
                  </a:lnTo>
                  <a:lnTo>
                    <a:pt x="224" y="29"/>
                  </a:lnTo>
                  <a:lnTo>
                    <a:pt x="203" y="45"/>
                  </a:lnTo>
                  <a:lnTo>
                    <a:pt x="185" y="61"/>
                  </a:lnTo>
                  <a:lnTo>
                    <a:pt x="145" y="93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67" y="159"/>
                  </a:lnTo>
                  <a:lnTo>
                    <a:pt x="47" y="176"/>
                  </a:lnTo>
                  <a:lnTo>
                    <a:pt x="28" y="191"/>
                  </a:lnTo>
                  <a:lnTo>
                    <a:pt x="28" y="191"/>
                  </a:lnTo>
                  <a:lnTo>
                    <a:pt x="19" y="199"/>
                  </a:lnTo>
                  <a:lnTo>
                    <a:pt x="9" y="206"/>
                  </a:lnTo>
                  <a:lnTo>
                    <a:pt x="5" y="211"/>
                  </a:lnTo>
                  <a:lnTo>
                    <a:pt x="3" y="215"/>
                  </a:lnTo>
                  <a:lnTo>
                    <a:pt x="0" y="220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8"/>
                  </a:lnTo>
                  <a:lnTo>
                    <a:pt x="2" y="229"/>
                  </a:lnTo>
                  <a:lnTo>
                    <a:pt x="5" y="232"/>
                  </a:lnTo>
                  <a:lnTo>
                    <a:pt x="9" y="229"/>
                  </a:lnTo>
                  <a:lnTo>
                    <a:pt x="11" y="228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2" y="220"/>
                  </a:lnTo>
                  <a:lnTo>
                    <a:pt x="16" y="215"/>
                  </a:lnTo>
                  <a:lnTo>
                    <a:pt x="21" y="210"/>
                  </a:lnTo>
                  <a:lnTo>
                    <a:pt x="26" y="206"/>
                  </a:lnTo>
                  <a:lnTo>
                    <a:pt x="39" y="197"/>
                  </a:lnTo>
                  <a:lnTo>
                    <a:pt x="49" y="189"/>
                  </a:lnTo>
                  <a:lnTo>
                    <a:pt x="49" y="189"/>
                  </a:lnTo>
                  <a:lnTo>
                    <a:pt x="87" y="157"/>
                  </a:lnTo>
                  <a:lnTo>
                    <a:pt x="123" y="127"/>
                  </a:lnTo>
                  <a:lnTo>
                    <a:pt x="123" y="127"/>
                  </a:lnTo>
                  <a:lnTo>
                    <a:pt x="160" y="97"/>
                  </a:lnTo>
                  <a:lnTo>
                    <a:pt x="195" y="66"/>
                  </a:lnTo>
                  <a:lnTo>
                    <a:pt x="213" y="51"/>
                  </a:lnTo>
                  <a:lnTo>
                    <a:pt x="232" y="37"/>
                  </a:lnTo>
                  <a:lnTo>
                    <a:pt x="251" y="24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10"/>
                  </a:lnTo>
                  <a:lnTo>
                    <a:pt x="274" y="7"/>
                  </a:lnTo>
                  <a:lnTo>
                    <a:pt x="274" y="3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2"/>
                  </a:lnTo>
                  <a:lnTo>
                    <a:pt x="2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1" name="Freeform 243"/>
            <p:cNvSpPr/>
            <p:nvPr/>
          </p:nvSpPr>
          <p:spPr bwMode="auto">
            <a:xfrm>
              <a:off x="4387851" y="1016001"/>
              <a:ext cx="107950" cy="87313"/>
            </a:xfrm>
            <a:custGeom>
              <a:avLst/>
              <a:gdLst/>
              <a:ahLst/>
              <a:cxnLst>
                <a:cxn ang="0">
                  <a:pos x="264" y="2"/>
                </a:cxn>
                <a:cxn ang="0">
                  <a:pos x="264" y="2"/>
                </a:cxn>
                <a:cxn ang="0">
                  <a:pos x="247" y="8"/>
                </a:cxn>
                <a:cxn ang="0">
                  <a:pos x="230" y="16"/>
                </a:cxn>
                <a:cxn ang="0">
                  <a:pos x="213" y="26"/>
                </a:cxn>
                <a:cxn ang="0">
                  <a:pos x="197" y="38"/>
                </a:cxn>
                <a:cxn ang="0">
                  <a:pos x="166" y="63"/>
                </a:cxn>
                <a:cxn ang="0">
                  <a:pos x="137" y="88"/>
                </a:cxn>
                <a:cxn ang="0">
                  <a:pos x="137" y="88"/>
                </a:cxn>
                <a:cxn ang="0">
                  <a:pos x="103" y="118"/>
                </a:cxn>
                <a:cxn ang="0">
                  <a:pos x="68" y="147"/>
                </a:cxn>
                <a:cxn ang="0">
                  <a:pos x="34" y="178"/>
                </a:cxn>
                <a:cxn ang="0">
                  <a:pos x="17" y="194"/>
                </a:cxn>
                <a:cxn ang="0">
                  <a:pos x="2" y="211"/>
                </a:cxn>
                <a:cxn ang="0">
                  <a:pos x="2" y="211"/>
                </a:cxn>
                <a:cxn ang="0">
                  <a:pos x="0" y="213"/>
                </a:cxn>
                <a:cxn ang="0">
                  <a:pos x="1" y="217"/>
                </a:cxn>
                <a:cxn ang="0">
                  <a:pos x="2" y="220"/>
                </a:cxn>
                <a:cxn ang="0">
                  <a:pos x="6" y="220"/>
                </a:cxn>
                <a:cxn ang="0">
                  <a:pos x="9" y="220"/>
                </a:cxn>
                <a:cxn ang="0">
                  <a:pos x="9" y="220"/>
                </a:cxn>
                <a:cxn ang="0">
                  <a:pos x="11" y="220"/>
                </a:cxn>
                <a:cxn ang="0">
                  <a:pos x="13" y="219"/>
                </a:cxn>
                <a:cxn ang="0">
                  <a:pos x="14" y="216"/>
                </a:cxn>
                <a:cxn ang="0">
                  <a:pos x="14" y="215"/>
                </a:cxn>
                <a:cxn ang="0">
                  <a:pos x="14" y="215"/>
                </a:cxn>
                <a:cxn ang="0">
                  <a:pos x="27" y="200"/>
                </a:cxn>
                <a:cxn ang="0">
                  <a:pos x="40" y="187"/>
                </a:cxn>
                <a:cxn ang="0">
                  <a:pos x="68" y="162"/>
                </a:cxn>
                <a:cxn ang="0">
                  <a:pos x="124" y="115"/>
                </a:cxn>
                <a:cxn ang="0">
                  <a:pos x="124" y="115"/>
                </a:cxn>
                <a:cxn ang="0">
                  <a:pos x="157" y="85"/>
                </a:cxn>
                <a:cxn ang="0">
                  <a:pos x="174" y="71"/>
                </a:cxn>
                <a:cxn ang="0">
                  <a:pos x="191" y="57"/>
                </a:cxn>
                <a:cxn ang="0">
                  <a:pos x="209" y="42"/>
                </a:cxn>
                <a:cxn ang="0">
                  <a:pos x="227" y="30"/>
                </a:cxn>
                <a:cxn ang="0">
                  <a:pos x="247" y="20"/>
                </a:cxn>
                <a:cxn ang="0">
                  <a:pos x="266" y="12"/>
                </a:cxn>
                <a:cxn ang="0">
                  <a:pos x="266" y="12"/>
                </a:cxn>
                <a:cxn ang="0">
                  <a:pos x="269" y="11"/>
                </a:cxn>
                <a:cxn ang="0">
                  <a:pos x="270" y="9"/>
                </a:cxn>
                <a:cxn ang="0">
                  <a:pos x="270" y="6"/>
                </a:cxn>
                <a:cxn ang="0">
                  <a:pos x="268" y="2"/>
                </a:cxn>
                <a:cxn ang="0">
                  <a:pos x="266" y="0"/>
                </a:cxn>
                <a:cxn ang="0">
                  <a:pos x="264" y="2"/>
                </a:cxn>
                <a:cxn ang="0">
                  <a:pos x="264" y="2"/>
                </a:cxn>
              </a:cxnLst>
              <a:rect l="0" t="0" r="r" b="b"/>
              <a:pathLst>
                <a:path w="270" h="220">
                  <a:moveTo>
                    <a:pt x="264" y="2"/>
                  </a:moveTo>
                  <a:lnTo>
                    <a:pt x="264" y="2"/>
                  </a:lnTo>
                  <a:lnTo>
                    <a:pt x="247" y="8"/>
                  </a:lnTo>
                  <a:lnTo>
                    <a:pt x="230" y="16"/>
                  </a:lnTo>
                  <a:lnTo>
                    <a:pt x="213" y="26"/>
                  </a:lnTo>
                  <a:lnTo>
                    <a:pt x="197" y="38"/>
                  </a:lnTo>
                  <a:lnTo>
                    <a:pt x="166" y="63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03" y="118"/>
                  </a:lnTo>
                  <a:lnTo>
                    <a:pt x="68" y="147"/>
                  </a:lnTo>
                  <a:lnTo>
                    <a:pt x="34" y="178"/>
                  </a:lnTo>
                  <a:lnTo>
                    <a:pt x="17" y="194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0" y="213"/>
                  </a:lnTo>
                  <a:lnTo>
                    <a:pt x="1" y="217"/>
                  </a:lnTo>
                  <a:lnTo>
                    <a:pt x="2" y="220"/>
                  </a:lnTo>
                  <a:lnTo>
                    <a:pt x="6" y="220"/>
                  </a:lnTo>
                  <a:lnTo>
                    <a:pt x="9" y="220"/>
                  </a:lnTo>
                  <a:lnTo>
                    <a:pt x="9" y="220"/>
                  </a:lnTo>
                  <a:lnTo>
                    <a:pt x="11" y="220"/>
                  </a:lnTo>
                  <a:lnTo>
                    <a:pt x="13" y="219"/>
                  </a:lnTo>
                  <a:lnTo>
                    <a:pt x="14" y="216"/>
                  </a:lnTo>
                  <a:lnTo>
                    <a:pt x="14" y="215"/>
                  </a:lnTo>
                  <a:lnTo>
                    <a:pt x="14" y="215"/>
                  </a:lnTo>
                  <a:lnTo>
                    <a:pt x="27" y="200"/>
                  </a:lnTo>
                  <a:lnTo>
                    <a:pt x="40" y="187"/>
                  </a:lnTo>
                  <a:lnTo>
                    <a:pt x="68" y="162"/>
                  </a:lnTo>
                  <a:lnTo>
                    <a:pt x="124" y="115"/>
                  </a:lnTo>
                  <a:lnTo>
                    <a:pt x="124" y="115"/>
                  </a:lnTo>
                  <a:lnTo>
                    <a:pt x="157" y="85"/>
                  </a:lnTo>
                  <a:lnTo>
                    <a:pt x="174" y="71"/>
                  </a:lnTo>
                  <a:lnTo>
                    <a:pt x="191" y="57"/>
                  </a:lnTo>
                  <a:lnTo>
                    <a:pt x="209" y="42"/>
                  </a:lnTo>
                  <a:lnTo>
                    <a:pt x="227" y="30"/>
                  </a:lnTo>
                  <a:lnTo>
                    <a:pt x="247" y="20"/>
                  </a:lnTo>
                  <a:lnTo>
                    <a:pt x="266" y="12"/>
                  </a:lnTo>
                  <a:lnTo>
                    <a:pt x="266" y="12"/>
                  </a:lnTo>
                  <a:lnTo>
                    <a:pt x="269" y="11"/>
                  </a:lnTo>
                  <a:lnTo>
                    <a:pt x="270" y="9"/>
                  </a:lnTo>
                  <a:lnTo>
                    <a:pt x="270" y="6"/>
                  </a:lnTo>
                  <a:lnTo>
                    <a:pt x="268" y="2"/>
                  </a:lnTo>
                  <a:lnTo>
                    <a:pt x="266" y="0"/>
                  </a:lnTo>
                  <a:lnTo>
                    <a:pt x="264" y="2"/>
                  </a:lnTo>
                  <a:lnTo>
                    <a:pt x="2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2" name="Freeform 244"/>
            <p:cNvSpPr/>
            <p:nvPr/>
          </p:nvSpPr>
          <p:spPr bwMode="auto">
            <a:xfrm>
              <a:off x="4448176" y="1009651"/>
              <a:ext cx="111125" cy="90488"/>
            </a:xfrm>
            <a:custGeom>
              <a:avLst/>
              <a:gdLst/>
              <a:ahLst/>
              <a:cxnLst>
                <a:cxn ang="0">
                  <a:pos x="274" y="1"/>
                </a:cxn>
                <a:cxn ang="0">
                  <a:pos x="274" y="1"/>
                </a:cxn>
                <a:cxn ang="0">
                  <a:pos x="253" y="16"/>
                </a:cxn>
                <a:cxn ang="0">
                  <a:pos x="232" y="31"/>
                </a:cxn>
                <a:cxn ang="0">
                  <a:pos x="190" y="64"/>
                </a:cxn>
                <a:cxn ang="0">
                  <a:pos x="148" y="97"/>
                </a:cxn>
                <a:cxn ang="0">
                  <a:pos x="108" y="129"/>
                </a:cxn>
                <a:cxn ang="0">
                  <a:pos x="108" y="129"/>
                </a:cxn>
                <a:cxn ang="0">
                  <a:pos x="68" y="157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19" y="191"/>
                </a:cxn>
                <a:cxn ang="0">
                  <a:pos x="10" y="199"/>
                </a:cxn>
                <a:cxn ang="0">
                  <a:pos x="6" y="204"/>
                </a:cxn>
                <a:cxn ang="0">
                  <a:pos x="3" y="209"/>
                </a:cxn>
                <a:cxn ang="0">
                  <a:pos x="2" y="21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2"/>
                </a:cxn>
                <a:cxn ang="0">
                  <a:pos x="2" y="225"/>
                </a:cxn>
                <a:cxn ang="0">
                  <a:pos x="6" y="226"/>
                </a:cxn>
                <a:cxn ang="0">
                  <a:pos x="10" y="225"/>
                </a:cxn>
                <a:cxn ang="0">
                  <a:pos x="11" y="222"/>
                </a:cxn>
                <a:cxn ang="0">
                  <a:pos x="12" y="221"/>
                </a:cxn>
                <a:cxn ang="0">
                  <a:pos x="12" y="221"/>
                </a:cxn>
                <a:cxn ang="0">
                  <a:pos x="12" y="217"/>
                </a:cxn>
                <a:cxn ang="0">
                  <a:pos x="13" y="214"/>
                </a:cxn>
                <a:cxn ang="0">
                  <a:pos x="19" y="207"/>
                </a:cxn>
                <a:cxn ang="0">
                  <a:pos x="25" y="200"/>
                </a:cxn>
                <a:cxn ang="0">
                  <a:pos x="34" y="192"/>
                </a:cxn>
                <a:cxn ang="0">
                  <a:pos x="51" y="180"/>
                </a:cxn>
                <a:cxn ang="0">
                  <a:pos x="66" y="171"/>
                </a:cxn>
                <a:cxn ang="0">
                  <a:pos x="66" y="171"/>
                </a:cxn>
                <a:cxn ang="0">
                  <a:pos x="101" y="146"/>
                </a:cxn>
                <a:cxn ang="0">
                  <a:pos x="136" y="122"/>
                </a:cxn>
                <a:cxn ang="0">
                  <a:pos x="136" y="122"/>
                </a:cxn>
                <a:cxn ang="0">
                  <a:pos x="173" y="94"/>
                </a:cxn>
                <a:cxn ang="0">
                  <a:pos x="208" y="65"/>
                </a:cxn>
                <a:cxn ang="0">
                  <a:pos x="244" y="38"/>
                </a:cxn>
                <a:cxn ang="0">
                  <a:pos x="280" y="12"/>
                </a:cxn>
                <a:cxn ang="0">
                  <a:pos x="280" y="12"/>
                </a:cxn>
                <a:cxn ang="0">
                  <a:pos x="282" y="9"/>
                </a:cxn>
                <a:cxn ang="0">
                  <a:pos x="283" y="8"/>
                </a:cxn>
                <a:cxn ang="0">
                  <a:pos x="282" y="4"/>
                </a:cxn>
                <a:cxn ang="0">
                  <a:pos x="279" y="1"/>
                </a:cxn>
                <a:cxn ang="0">
                  <a:pos x="276" y="0"/>
                </a:cxn>
                <a:cxn ang="0">
                  <a:pos x="274" y="1"/>
                </a:cxn>
                <a:cxn ang="0">
                  <a:pos x="274" y="1"/>
                </a:cxn>
              </a:cxnLst>
              <a:rect l="0" t="0" r="r" b="b"/>
              <a:pathLst>
                <a:path w="283" h="226">
                  <a:moveTo>
                    <a:pt x="274" y="1"/>
                  </a:moveTo>
                  <a:lnTo>
                    <a:pt x="274" y="1"/>
                  </a:lnTo>
                  <a:lnTo>
                    <a:pt x="253" y="16"/>
                  </a:lnTo>
                  <a:lnTo>
                    <a:pt x="232" y="31"/>
                  </a:lnTo>
                  <a:lnTo>
                    <a:pt x="190" y="64"/>
                  </a:lnTo>
                  <a:lnTo>
                    <a:pt x="148" y="97"/>
                  </a:lnTo>
                  <a:lnTo>
                    <a:pt x="108" y="129"/>
                  </a:lnTo>
                  <a:lnTo>
                    <a:pt x="108" y="129"/>
                  </a:lnTo>
                  <a:lnTo>
                    <a:pt x="68" y="157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19" y="191"/>
                  </a:lnTo>
                  <a:lnTo>
                    <a:pt x="10" y="199"/>
                  </a:lnTo>
                  <a:lnTo>
                    <a:pt x="6" y="204"/>
                  </a:lnTo>
                  <a:lnTo>
                    <a:pt x="3" y="209"/>
                  </a:lnTo>
                  <a:lnTo>
                    <a:pt x="2" y="21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2"/>
                  </a:lnTo>
                  <a:lnTo>
                    <a:pt x="2" y="225"/>
                  </a:lnTo>
                  <a:lnTo>
                    <a:pt x="6" y="226"/>
                  </a:lnTo>
                  <a:lnTo>
                    <a:pt x="10" y="225"/>
                  </a:lnTo>
                  <a:lnTo>
                    <a:pt x="11" y="222"/>
                  </a:lnTo>
                  <a:lnTo>
                    <a:pt x="12" y="221"/>
                  </a:lnTo>
                  <a:lnTo>
                    <a:pt x="12" y="221"/>
                  </a:lnTo>
                  <a:lnTo>
                    <a:pt x="12" y="217"/>
                  </a:lnTo>
                  <a:lnTo>
                    <a:pt x="13" y="214"/>
                  </a:lnTo>
                  <a:lnTo>
                    <a:pt x="19" y="207"/>
                  </a:lnTo>
                  <a:lnTo>
                    <a:pt x="25" y="200"/>
                  </a:lnTo>
                  <a:lnTo>
                    <a:pt x="34" y="192"/>
                  </a:lnTo>
                  <a:lnTo>
                    <a:pt x="51" y="180"/>
                  </a:lnTo>
                  <a:lnTo>
                    <a:pt x="66" y="171"/>
                  </a:lnTo>
                  <a:lnTo>
                    <a:pt x="66" y="171"/>
                  </a:lnTo>
                  <a:lnTo>
                    <a:pt x="101" y="146"/>
                  </a:lnTo>
                  <a:lnTo>
                    <a:pt x="136" y="122"/>
                  </a:lnTo>
                  <a:lnTo>
                    <a:pt x="136" y="122"/>
                  </a:lnTo>
                  <a:lnTo>
                    <a:pt x="173" y="94"/>
                  </a:lnTo>
                  <a:lnTo>
                    <a:pt x="208" y="65"/>
                  </a:lnTo>
                  <a:lnTo>
                    <a:pt x="244" y="38"/>
                  </a:lnTo>
                  <a:lnTo>
                    <a:pt x="280" y="12"/>
                  </a:lnTo>
                  <a:lnTo>
                    <a:pt x="280" y="12"/>
                  </a:lnTo>
                  <a:lnTo>
                    <a:pt x="282" y="9"/>
                  </a:lnTo>
                  <a:lnTo>
                    <a:pt x="283" y="8"/>
                  </a:lnTo>
                  <a:lnTo>
                    <a:pt x="282" y="4"/>
                  </a:lnTo>
                  <a:lnTo>
                    <a:pt x="279" y="1"/>
                  </a:lnTo>
                  <a:lnTo>
                    <a:pt x="276" y="0"/>
                  </a:lnTo>
                  <a:lnTo>
                    <a:pt x="274" y="1"/>
                  </a:lnTo>
                  <a:lnTo>
                    <a:pt x="27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3" name="Freeform 245"/>
            <p:cNvSpPr/>
            <p:nvPr/>
          </p:nvSpPr>
          <p:spPr bwMode="auto">
            <a:xfrm>
              <a:off x="4511676" y="1012826"/>
              <a:ext cx="106363" cy="80963"/>
            </a:xfrm>
            <a:custGeom>
              <a:avLst/>
              <a:gdLst/>
              <a:ahLst/>
              <a:cxnLst>
                <a:cxn ang="0">
                  <a:pos x="257" y="2"/>
                </a:cxn>
                <a:cxn ang="0">
                  <a:pos x="257" y="2"/>
                </a:cxn>
                <a:cxn ang="0">
                  <a:pos x="249" y="4"/>
                </a:cxn>
                <a:cxn ang="0">
                  <a:pos x="243" y="7"/>
                </a:cxn>
                <a:cxn ang="0">
                  <a:pos x="235" y="10"/>
                </a:cxn>
                <a:cxn ang="0">
                  <a:pos x="228" y="12"/>
                </a:cxn>
                <a:cxn ang="0">
                  <a:pos x="228" y="12"/>
                </a:cxn>
                <a:cxn ang="0">
                  <a:pos x="221" y="17"/>
                </a:cxn>
                <a:cxn ang="0">
                  <a:pos x="214" y="23"/>
                </a:cxn>
                <a:cxn ang="0">
                  <a:pos x="208" y="28"/>
                </a:cxn>
                <a:cxn ang="0">
                  <a:pos x="200" y="33"/>
                </a:cxn>
                <a:cxn ang="0">
                  <a:pos x="200" y="33"/>
                </a:cxn>
                <a:cxn ang="0">
                  <a:pos x="183" y="44"/>
                </a:cxn>
                <a:cxn ang="0">
                  <a:pos x="166" y="57"/>
                </a:cxn>
                <a:cxn ang="0">
                  <a:pos x="134" y="84"/>
                </a:cxn>
                <a:cxn ang="0">
                  <a:pos x="134" y="84"/>
                </a:cxn>
                <a:cxn ang="0">
                  <a:pos x="102" y="112"/>
                </a:cxn>
                <a:cxn ang="0">
                  <a:pos x="68" y="139"/>
                </a:cxn>
                <a:cxn ang="0">
                  <a:pos x="34" y="167"/>
                </a:cxn>
                <a:cxn ang="0">
                  <a:pos x="2" y="197"/>
                </a:cxn>
                <a:cxn ang="0">
                  <a:pos x="2" y="197"/>
                </a:cxn>
                <a:cxn ang="0">
                  <a:pos x="1" y="198"/>
                </a:cxn>
                <a:cxn ang="0">
                  <a:pos x="0" y="201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7" y="206"/>
                </a:cxn>
                <a:cxn ang="0">
                  <a:pos x="10" y="204"/>
                </a:cxn>
                <a:cxn ang="0">
                  <a:pos x="10" y="204"/>
                </a:cxn>
                <a:cxn ang="0">
                  <a:pos x="40" y="177"/>
                </a:cxn>
                <a:cxn ang="0">
                  <a:pos x="72" y="151"/>
                </a:cxn>
                <a:cxn ang="0">
                  <a:pos x="104" y="125"/>
                </a:cxn>
                <a:cxn ang="0">
                  <a:pos x="136" y="99"/>
                </a:cxn>
                <a:cxn ang="0">
                  <a:pos x="136" y="99"/>
                </a:cxn>
                <a:cxn ang="0">
                  <a:pos x="170" y="70"/>
                </a:cxn>
                <a:cxn ang="0">
                  <a:pos x="188" y="55"/>
                </a:cxn>
                <a:cxn ang="0">
                  <a:pos x="206" y="42"/>
                </a:cxn>
                <a:cxn ang="0">
                  <a:pos x="206" y="42"/>
                </a:cxn>
                <a:cxn ang="0">
                  <a:pos x="219" y="33"/>
                </a:cxn>
                <a:cxn ang="0">
                  <a:pos x="234" y="25"/>
                </a:cxn>
                <a:cxn ang="0">
                  <a:pos x="262" y="11"/>
                </a:cxn>
                <a:cxn ang="0">
                  <a:pos x="262" y="11"/>
                </a:cxn>
                <a:cxn ang="0">
                  <a:pos x="265" y="10"/>
                </a:cxn>
                <a:cxn ang="0">
                  <a:pos x="265" y="7"/>
                </a:cxn>
                <a:cxn ang="0">
                  <a:pos x="265" y="3"/>
                </a:cxn>
                <a:cxn ang="0">
                  <a:pos x="261" y="0"/>
                </a:cxn>
                <a:cxn ang="0">
                  <a:pos x="260" y="0"/>
                </a:cxn>
                <a:cxn ang="0">
                  <a:pos x="257" y="2"/>
                </a:cxn>
                <a:cxn ang="0">
                  <a:pos x="257" y="2"/>
                </a:cxn>
              </a:cxnLst>
              <a:rect l="0" t="0" r="r" b="b"/>
              <a:pathLst>
                <a:path w="265" h="206">
                  <a:moveTo>
                    <a:pt x="257" y="2"/>
                  </a:moveTo>
                  <a:lnTo>
                    <a:pt x="257" y="2"/>
                  </a:lnTo>
                  <a:lnTo>
                    <a:pt x="249" y="4"/>
                  </a:lnTo>
                  <a:lnTo>
                    <a:pt x="243" y="7"/>
                  </a:lnTo>
                  <a:lnTo>
                    <a:pt x="235" y="10"/>
                  </a:lnTo>
                  <a:lnTo>
                    <a:pt x="228" y="12"/>
                  </a:lnTo>
                  <a:lnTo>
                    <a:pt x="228" y="12"/>
                  </a:lnTo>
                  <a:lnTo>
                    <a:pt x="221" y="17"/>
                  </a:lnTo>
                  <a:lnTo>
                    <a:pt x="214" y="23"/>
                  </a:lnTo>
                  <a:lnTo>
                    <a:pt x="208" y="28"/>
                  </a:lnTo>
                  <a:lnTo>
                    <a:pt x="200" y="33"/>
                  </a:lnTo>
                  <a:lnTo>
                    <a:pt x="200" y="33"/>
                  </a:lnTo>
                  <a:lnTo>
                    <a:pt x="183" y="44"/>
                  </a:lnTo>
                  <a:lnTo>
                    <a:pt x="166" y="57"/>
                  </a:lnTo>
                  <a:lnTo>
                    <a:pt x="134" y="84"/>
                  </a:lnTo>
                  <a:lnTo>
                    <a:pt x="134" y="84"/>
                  </a:lnTo>
                  <a:lnTo>
                    <a:pt x="102" y="112"/>
                  </a:lnTo>
                  <a:lnTo>
                    <a:pt x="68" y="139"/>
                  </a:lnTo>
                  <a:lnTo>
                    <a:pt x="34" y="167"/>
                  </a:lnTo>
                  <a:lnTo>
                    <a:pt x="2" y="197"/>
                  </a:lnTo>
                  <a:lnTo>
                    <a:pt x="2" y="197"/>
                  </a:lnTo>
                  <a:lnTo>
                    <a:pt x="1" y="198"/>
                  </a:lnTo>
                  <a:lnTo>
                    <a:pt x="0" y="201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7" y="206"/>
                  </a:lnTo>
                  <a:lnTo>
                    <a:pt x="10" y="204"/>
                  </a:lnTo>
                  <a:lnTo>
                    <a:pt x="10" y="204"/>
                  </a:lnTo>
                  <a:lnTo>
                    <a:pt x="40" y="177"/>
                  </a:lnTo>
                  <a:lnTo>
                    <a:pt x="72" y="151"/>
                  </a:lnTo>
                  <a:lnTo>
                    <a:pt x="104" y="125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70" y="70"/>
                  </a:lnTo>
                  <a:lnTo>
                    <a:pt x="188" y="55"/>
                  </a:lnTo>
                  <a:lnTo>
                    <a:pt x="206" y="42"/>
                  </a:lnTo>
                  <a:lnTo>
                    <a:pt x="206" y="42"/>
                  </a:lnTo>
                  <a:lnTo>
                    <a:pt x="219" y="33"/>
                  </a:lnTo>
                  <a:lnTo>
                    <a:pt x="234" y="25"/>
                  </a:lnTo>
                  <a:lnTo>
                    <a:pt x="262" y="11"/>
                  </a:lnTo>
                  <a:lnTo>
                    <a:pt x="262" y="11"/>
                  </a:lnTo>
                  <a:lnTo>
                    <a:pt x="265" y="10"/>
                  </a:lnTo>
                  <a:lnTo>
                    <a:pt x="265" y="7"/>
                  </a:lnTo>
                  <a:lnTo>
                    <a:pt x="265" y="3"/>
                  </a:lnTo>
                  <a:lnTo>
                    <a:pt x="261" y="0"/>
                  </a:lnTo>
                  <a:lnTo>
                    <a:pt x="260" y="0"/>
                  </a:lnTo>
                  <a:lnTo>
                    <a:pt x="257" y="2"/>
                  </a:lnTo>
                  <a:lnTo>
                    <a:pt x="2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4" name="Freeform 246"/>
            <p:cNvSpPr/>
            <p:nvPr/>
          </p:nvSpPr>
          <p:spPr bwMode="auto">
            <a:xfrm>
              <a:off x="4545014" y="1014413"/>
              <a:ext cx="130175" cy="87313"/>
            </a:xfrm>
            <a:custGeom>
              <a:avLst/>
              <a:gdLst/>
              <a:ahLst/>
              <a:cxnLst>
                <a:cxn ang="0">
                  <a:pos x="319" y="1"/>
                </a:cxn>
                <a:cxn ang="0">
                  <a:pos x="319" y="1"/>
                </a:cxn>
                <a:cxn ang="0">
                  <a:pos x="237" y="48"/>
                </a:cxn>
                <a:cxn ang="0">
                  <a:pos x="197" y="73"/>
                </a:cxn>
                <a:cxn ang="0">
                  <a:pos x="155" y="96"/>
                </a:cxn>
                <a:cxn ang="0">
                  <a:pos x="114" y="123"/>
                </a:cxn>
                <a:cxn ang="0">
                  <a:pos x="75" y="150"/>
                </a:cxn>
                <a:cxn ang="0">
                  <a:pos x="37" y="179"/>
                </a:cxn>
                <a:cxn ang="0">
                  <a:pos x="19" y="195"/>
                </a:cxn>
                <a:cxn ang="0">
                  <a:pos x="2" y="210"/>
                </a:cxn>
                <a:cxn ang="0">
                  <a:pos x="2" y="210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2" y="218"/>
                </a:cxn>
                <a:cxn ang="0">
                  <a:pos x="6" y="219"/>
                </a:cxn>
                <a:cxn ang="0">
                  <a:pos x="7" y="219"/>
                </a:cxn>
                <a:cxn ang="0">
                  <a:pos x="9" y="218"/>
                </a:cxn>
                <a:cxn ang="0">
                  <a:pos x="9" y="218"/>
                </a:cxn>
                <a:cxn ang="0">
                  <a:pos x="26" y="202"/>
                </a:cxn>
                <a:cxn ang="0">
                  <a:pos x="45" y="187"/>
                </a:cxn>
                <a:cxn ang="0">
                  <a:pos x="83" y="158"/>
                </a:cxn>
                <a:cxn ang="0">
                  <a:pos x="122" y="132"/>
                </a:cxn>
                <a:cxn ang="0">
                  <a:pos x="161" y="106"/>
                </a:cxn>
                <a:cxn ang="0">
                  <a:pos x="203" y="82"/>
                </a:cxn>
                <a:cxn ang="0">
                  <a:pos x="244" y="57"/>
                </a:cxn>
                <a:cxn ang="0">
                  <a:pos x="325" y="10"/>
                </a:cxn>
                <a:cxn ang="0">
                  <a:pos x="325" y="10"/>
                </a:cxn>
                <a:cxn ang="0">
                  <a:pos x="327" y="9"/>
                </a:cxn>
                <a:cxn ang="0">
                  <a:pos x="327" y="8"/>
                </a:cxn>
                <a:cxn ang="0">
                  <a:pos x="327" y="2"/>
                </a:cxn>
                <a:cxn ang="0">
                  <a:pos x="323" y="0"/>
                </a:cxn>
                <a:cxn ang="0">
                  <a:pos x="322" y="0"/>
                </a:cxn>
                <a:cxn ang="0">
                  <a:pos x="319" y="1"/>
                </a:cxn>
                <a:cxn ang="0">
                  <a:pos x="319" y="1"/>
                </a:cxn>
              </a:cxnLst>
              <a:rect l="0" t="0" r="r" b="b"/>
              <a:pathLst>
                <a:path w="327" h="219">
                  <a:moveTo>
                    <a:pt x="319" y="1"/>
                  </a:moveTo>
                  <a:lnTo>
                    <a:pt x="319" y="1"/>
                  </a:lnTo>
                  <a:lnTo>
                    <a:pt x="237" y="48"/>
                  </a:lnTo>
                  <a:lnTo>
                    <a:pt x="197" y="73"/>
                  </a:lnTo>
                  <a:lnTo>
                    <a:pt x="155" y="96"/>
                  </a:lnTo>
                  <a:lnTo>
                    <a:pt x="114" y="123"/>
                  </a:lnTo>
                  <a:lnTo>
                    <a:pt x="75" y="150"/>
                  </a:lnTo>
                  <a:lnTo>
                    <a:pt x="37" y="179"/>
                  </a:lnTo>
                  <a:lnTo>
                    <a:pt x="19" y="195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2" y="218"/>
                  </a:lnTo>
                  <a:lnTo>
                    <a:pt x="6" y="219"/>
                  </a:lnTo>
                  <a:lnTo>
                    <a:pt x="7" y="219"/>
                  </a:lnTo>
                  <a:lnTo>
                    <a:pt x="9" y="218"/>
                  </a:lnTo>
                  <a:lnTo>
                    <a:pt x="9" y="218"/>
                  </a:lnTo>
                  <a:lnTo>
                    <a:pt x="26" y="202"/>
                  </a:lnTo>
                  <a:lnTo>
                    <a:pt x="45" y="187"/>
                  </a:lnTo>
                  <a:lnTo>
                    <a:pt x="83" y="158"/>
                  </a:lnTo>
                  <a:lnTo>
                    <a:pt x="122" y="132"/>
                  </a:lnTo>
                  <a:lnTo>
                    <a:pt x="161" y="106"/>
                  </a:lnTo>
                  <a:lnTo>
                    <a:pt x="203" y="82"/>
                  </a:lnTo>
                  <a:lnTo>
                    <a:pt x="244" y="57"/>
                  </a:lnTo>
                  <a:lnTo>
                    <a:pt x="325" y="10"/>
                  </a:lnTo>
                  <a:lnTo>
                    <a:pt x="325" y="10"/>
                  </a:lnTo>
                  <a:lnTo>
                    <a:pt x="327" y="9"/>
                  </a:lnTo>
                  <a:lnTo>
                    <a:pt x="327" y="8"/>
                  </a:lnTo>
                  <a:lnTo>
                    <a:pt x="327" y="2"/>
                  </a:lnTo>
                  <a:lnTo>
                    <a:pt x="323" y="0"/>
                  </a:lnTo>
                  <a:lnTo>
                    <a:pt x="322" y="0"/>
                  </a:lnTo>
                  <a:lnTo>
                    <a:pt x="319" y="1"/>
                  </a:lnTo>
                  <a:lnTo>
                    <a:pt x="3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5" name="Freeform 247"/>
            <p:cNvSpPr/>
            <p:nvPr/>
          </p:nvSpPr>
          <p:spPr bwMode="auto">
            <a:xfrm>
              <a:off x="4614864" y="1020763"/>
              <a:ext cx="92075" cy="7302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94" y="98"/>
                </a:cxn>
                <a:cxn ang="0">
                  <a:pos x="94" y="98"/>
                </a:cxn>
                <a:cxn ang="0">
                  <a:pos x="63" y="120"/>
                </a:cxn>
                <a:cxn ang="0">
                  <a:pos x="33" y="144"/>
                </a:cxn>
                <a:cxn ang="0">
                  <a:pos x="33" y="144"/>
                </a:cxn>
                <a:cxn ang="0">
                  <a:pos x="15" y="157"/>
                </a:cxn>
                <a:cxn ang="0">
                  <a:pos x="5" y="166"/>
                </a:cxn>
                <a:cxn ang="0">
                  <a:pos x="3" y="171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0" y="180"/>
                </a:cxn>
                <a:cxn ang="0">
                  <a:pos x="4" y="183"/>
                </a:cxn>
                <a:cxn ang="0">
                  <a:pos x="8" y="181"/>
                </a:cxn>
                <a:cxn ang="0">
                  <a:pos x="9" y="180"/>
                </a:cxn>
                <a:cxn ang="0">
                  <a:pos x="11" y="179"/>
                </a:cxn>
                <a:cxn ang="0">
                  <a:pos x="11" y="179"/>
                </a:cxn>
                <a:cxn ang="0">
                  <a:pos x="13" y="174"/>
                </a:cxn>
                <a:cxn ang="0">
                  <a:pos x="17" y="170"/>
                </a:cxn>
                <a:cxn ang="0">
                  <a:pos x="29" y="159"/>
                </a:cxn>
                <a:cxn ang="0">
                  <a:pos x="50" y="145"/>
                </a:cxn>
                <a:cxn ang="0">
                  <a:pos x="50" y="145"/>
                </a:cxn>
                <a:cxn ang="0">
                  <a:pos x="83" y="120"/>
                </a:cxn>
                <a:cxn ang="0">
                  <a:pos x="117" y="95"/>
                </a:cxn>
                <a:cxn ang="0">
                  <a:pos x="117" y="95"/>
                </a:cxn>
                <a:cxn ang="0">
                  <a:pos x="174" y="52"/>
                </a:cxn>
                <a:cxn ang="0">
                  <a:pos x="232" y="10"/>
                </a:cxn>
                <a:cxn ang="0">
                  <a:pos x="232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32" y="1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183">
                  <a:moveTo>
                    <a:pt x="225" y="1"/>
                  </a:moveTo>
                  <a:lnTo>
                    <a:pt x="225" y="1"/>
                  </a:lnTo>
                  <a:lnTo>
                    <a:pt x="94" y="98"/>
                  </a:lnTo>
                  <a:lnTo>
                    <a:pt x="94" y="98"/>
                  </a:lnTo>
                  <a:lnTo>
                    <a:pt x="63" y="120"/>
                  </a:lnTo>
                  <a:lnTo>
                    <a:pt x="33" y="144"/>
                  </a:lnTo>
                  <a:lnTo>
                    <a:pt x="33" y="144"/>
                  </a:lnTo>
                  <a:lnTo>
                    <a:pt x="15" y="157"/>
                  </a:lnTo>
                  <a:lnTo>
                    <a:pt x="5" y="166"/>
                  </a:lnTo>
                  <a:lnTo>
                    <a:pt x="3" y="171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0" y="180"/>
                  </a:lnTo>
                  <a:lnTo>
                    <a:pt x="4" y="183"/>
                  </a:lnTo>
                  <a:lnTo>
                    <a:pt x="8" y="181"/>
                  </a:lnTo>
                  <a:lnTo>
                    <a:pt x="9" y="180"/>
                  </a:lnTo>
                  <a:lnTo>
                    <a:pt x="11" y="179"/>
                  </a:lnTo>
                  <a:lnTo>
                    <a:pt x="11" y="179"/>
                  </a:lnTo>
                  <a:lnTo>
                    <a:pt x="13" y="174"/>
                  </a:lnTo>
                  <a:lnTo>
                    <a:pt x="17" y="170"/>
                  </a:lnTo>
                  <a:lnTo>
                    <a:pt x="29" y="159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83" y="120"/>
                  </a:lnTo>
                  <a:lnTo>
                    <a:pt x="117" y="95"/>
                  </a:lnTo>
                  <a:lnTo>
                    <a:pt x="117" y="95"/>
                  </a:lnTo>
                  <a:lnTo>
                    <a:pt x="174" y="52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32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6" name="Freeform 248"/>
            <p:cNvSpPr/>
            <p:nvPr/>
          </p:nvSpPr>
          <p:spPr bwMode="auto">
            <a:xfrm>
              <a:off x="4668839" y="1020763"/>
              <a:ext cx="100013" cy="71438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17" y="17"/>
                </a:cxn>
                <a:cxn ang="0">
                  <a:pos x="191" y="32"/>
                </a:cxn>
                <a:cxn ang="0">
                  <a:pos x="191" y="32"/>
                </a:cxn>
                <a:cxn ang="0">
                  <a:pos x="174" y="42"/>
                </a:cxn>
                <a:cxn ang="0">
                  <a:pos x="157" y="52"/>
                </a:cxn>
                <a:cxn ang="0">
                  <a:pos x="126" y="76"/>
                </a:cxn>
                <a:cxn ang="0">
                  <a:pos x="126" y="76"/>
                </a:cxn>
                <a:cxn ang="0">
                  <a:pos x="63" y="121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70"/>
                </a:cxn>
                <a:cxn ang="0">
                  <a:pos x="0" y="171"/>
                </a:cxn>
                <a:cxn ang="0">
                  <a:pos x="2" y="174"/>
                </a:cxn>
                <a:cxn ang="0">
                  <a:pos x="3" y="175"/>
                </a:cxn>
                <a:cxn ang="0">
                  <a:pos x="7" y="176"/>
                </a:cxn>
                <a:cxn ang="0">
                  <a:pos x="8" y="176"/>
                </a:cxn>
                <a:cxn ang="0">
                  <a:pos x="11" y="175"/>
                </a:cxn>
                <a:cxn ang="0">
                  <a:pos x="11" y="175"/>
                </a:cxn>
                <a:cxn ang="0">
                  <a:pos x="71" y="129"/>
                </a:cxn>
                <a:cxn ang="0">
                  <a:pos x="101" y="107"/>
                </a:cxn>
                <a:cxn ang="0">
                  <a:pos x="131" y="86"/>
                </a:cxn>
                <a:cxn ang="0">
                  <a:pos x="131" y="86"/>
                </a:cxn>
                <a:cxn ang="0">
                  <a:pos x="161" y="65"/>
                </a:cxn>
                <a:cxn ang="0">
                  <a:pos x="190" y="45"/>
                </a:cxn>
                <a:cxn ang="0">
                  <a:pos x="190" y="45"/>
                </a:cxn>
                <a:cxn ang="0">
                  <a:pos x="204" y="36"/>
                </a:cxn>
                <a:cxn ang="0">
                  <a:pos x="219" y="27"/>
                </a:cxn>
                <a:cxn ang="0">
                  <a:pos x="234" y="19"/>
                </a:cxn>
                <a:cxn ang="0">
                  <a:pos x="249" y="10"/>
                </a:cxn>
                <a:cxn ang="0">
                  <a:pos x="249" y="10"/>
                </a:cxn>
                <a:cxn ang="0">
                  <a:pos x="251" y="9"/>
                </a:cxn>
                <a:cxn ang="0">
                  <a:pos x="251" y="8"/>
                </a:cxn>
                <a:cxn ang="0">
                  <a:pos x="251" y="2"/>
                </a:cxn>
                <a:cxn ang="0">
                  <a:pos x="248" y="0"/>
                </a:cxn>
                <a:cxn ang="0">
                  <a:pos x="246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1" h="176">
                  <a:moveTo>
                    <a:pt x="244" y="1"/>
                  </a:moveTo>
                  <a:lnTo>
                    <a:pt x="244" y="1"/>
                  </a:lnTo>
                  <a:lnTo>
                    <a:pt x="217" y="17"/>
                  </a:lnTo>
                  <a:lnTo>
                    <a:pt x="191" y="32"/>
                  </a:lnTo>
                  <a:lnTo>
                    <a:pt x="191" y="32"/>
                  </a:lnTo>
                  <a:lnTo>
                    <a:pt x="174" y="42"/>
                  </a:lnTo>
                  <a:lnTo>
                    <a:pt x="157" y="52"/>
                  </a:lnTo>
                  <a:lnTo>
                    <a:pt x="126" y="76"/>
                  </a:lnTo>
                  <a:lnTo>
                    <a:pt x="126" y="76"/>
                  </a:lnTo>
                  <a:lnTo>
                    <a:pt x="63" y="121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70"/>
                  </a:lnTo>
                  <a:lnTo>
                    <a:pt x="0" y="171"/>
                  </a:lnTo>
                  <a:lnTo>
                    <a:pt x="2" y="174"/>
                  </a:lnTo>
                  <a:lnTo>
                    <a:pt x="3" y="175"/>
                  </a:lnTo>
                  <a:lnTo>
                    <a:pt x="7" y="176"/>
                  </a:lnTo>
                  <a:lnTo>
                    <a:pt x="8" y="176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71" y="129"/>
                  </a:lnTo>
                  <a:lnTo>
                    <a:pt x="101" y="107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61" y="65"/>
                  </a:lnTo>
                  <a:lnTo>
                    <a:pt x="190" y="45"/>
                  </a:lnTo>
                  <a:lnTo>
                    <a:pt x="190" y="45"/>
                  </a:lnTo>
                  <a:lnTo>
                    <a:pt x="204" y="36"/>
                  </a:lnTo>
                  <a:lnTo>
                    <a:pt x="219" y="27"/>
                  </a:lnTo>
                  <a:lnTo>
                    <a:pt x="234" y="19"/>
                  </a:lnTo>
                  <a:lnTo>
                    <a:pt x="249" y="10"/>
                  </a:lnTo>
                  <a:lnTo>
                    <a:pt x="249" y="10"/>
                  </a:lnTo>
                  <a:lnTo>
                    <a:pt x="251" y="9"/>
                  </a:lnTo>
                  <a:lnTo>
                    <a:pt x="251" y="8"/>
                  </a:lnTo>
                  <a:lnTo>
                    <a:pt x="251" y="2"/>
                  </a:lnTo>
                  <a:lnTo>
                    <a:pt x="248" y="0"/>
                  </a:lnTo>
                  <a:lnTo>
                    <a:pt x="246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7" name="Freeform 249"/>
            <p:cNvSpPr/>
            <p:nvPr/>
          </p:nvSpPr>
          <p:spPr bwMode="auto">
            <a:xfrm>
              <a:off x="4718051" y="1025526"/>
              <a:ext cx="98425" cy="69850"/>
            </a:xfrm>
            <a:custGeom>
              <a:avLst/>
              <a:gdLst/>
              <a:ahLst/>
              <a:cxnLst>
                <a:cxn ang="0">
                  <a:pos x="241" y="2"/>
                </a:cxn>
                <a:cxn ang="0">
                  <a:pos x="241" y="2"/>
                </a:cxn>
                <a:cxn ang="0">
                  <a:pos x="224" y="10"/>
                </a:cxn>
                <a:cxn ang="0">
                  <a:pos x="208" y="19"/>
                </a:cxn>
                <a:cxn ang="0">
                  <a:pos x="178" y="41"/>
                </a:cxn>
                <a:cxn ang="0">
                  <a:pos x="148" y="63"/>
                </a:cxn>
                <a:cxn ang="0">
                  <a:pos x="118" y="84"/>
                </a:cxn>
                <a:cxn ang="0">
                  <a:pos x="118" y="84"/>
                </a:cxn>
                <a:cxn ang="0">
                  <a:pos x="88" y="102"/>
                </a:cxn>
                <a:cxn ang="0">
                  <a:pos x="59" y="123"/>
                </a:cxn>
                <a:cxn ang="0">
                  <a:pos x="30" y="143"/>
                </a:cxn>
                <a:cxn ang="0">
                  <a:pos x="2" y="165"/>
                </a:cxn>
                <a:cxn ang="0">
                  <a:pos x="2" y="165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2" y="172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0" y="173"/>
                </a:cxn>
                <a:cxn ang="0">
                  <a:pos x="40" y="151"/>
                </a:cxn>
                <a:cxn ang="0">
                  <a:pos x="71" y="129"/>
                </a:cxn>
                <a:cxn ang="0">
                  <a:pos x="132" y="88"/>
                </a:cxn>
                <a:cxn ang="0">
                  <a:pos x="132" y="88"/>
                </a:cxn>
                <a:cxn ang="0">
                  <a:pos x="161" y="68"/>
                </a:cxn>
                <a:cxn ang="0">
                  <a:pos x="188" y="48"/>
                </a:cxn>
                <a:cxn ang="0">
                  <a:pos x="216" y="28"/>
                </a:cxn>
                <a:cxn ang="0">
                  <a:pos x="231" y="19"/>
                </a:cxn>
                <a:cxn ang="0">
                  <a:pos x="246" y="11"/>
                </a:cxn>
                <a:cxn ang="0">
                  <a:pos x="246" y="11"/>
                </a:cxn>
                <a:cxn ang="0">
                  <a:pos x="248" y="10"/>
                </a:cxn>
                <a:cxn ang="0">
                  <a:pos x="248" y="8"/>
                </a:cxn>
                <a:cxn ang="0">
                  <a:pos x="248" y="6"/>
                </a:cxn>
                <a:cxn ang="0">
                  <a:pos x="248" y="4"/>
                </a:cxn>
                <a:cxn ang="0">
                  <a:pos x="244" y="2"/>
                </a:cxn>
                <a:cxn ang="0">
                  <a:pos x="243" y="0"/>
                </a:cxn>
                <a:cxn ang="0">
                  <a:pos x="241" y="2"/>
                </a:cxn>
                <a:cxn ang="0">
                  <a:pos x="241" y="2"/>
                </a:cxn>
              </a:cxnLst>
              <a:rect l="0" t="0" r="r" b="b"/>
              <a:pathLst>
                <a:path w="248" h="174">
                  <a:moveTo>
                    <a:pt x="241" y="2"/>
                  </a:moveTo>
                  <a:lnTo>
                    <a:pt x="241" y="2"/>
                  </a:lnTo>
                  <a:lnTo>
                    <a:pt x="224" y="10"/>
                  </a:lnTo>
                  <a:lnTo>
                    <a:pt x="208" y="19"/>
                  </a:lnTo>
                  <a:lnTo>
                    <a:pt x="178" y="41"/>
                  </a:lnTo>
                  <a:lnTo>
                    <a:pt x="148" y="63"/>
                  </a:lnTo>
                  <a:lnTo>
                    <a:pt x="118" y="84"/>
                  </a:lnTo>
                  <a:lnTo>
                    <a:pt x="118" y="84"/>
                  </a:lnTo>
                  <a:lnTo>
                    <a:pt x="88" y="102"/>
                  </a:lnTo>
                  <a:lnTo>
                    <a:pt x="59" y="123"/>
                  </a:lnTo>
                  <a:lnTo>
                    <a:pt x="30" y="143"/>
                  </a:lnTo>
                  <a:lnTo>
                    <a:pt x="2" y="165"/>
                  </a:lnTo>
                  <a:lnTo>
                    <a:pt x="2" y="165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2" y="172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40" y="151"/>
                  </a:lnTo>
                  <a:lnTo>
                    <a:pt x="71" y="129"/>
                  </a:lnTo>
                  <a:lnTo>
                    <a:pt x="132" y="88"/>
                  </a:lnTo>
                  <a:lnTo>
                    <a:pt x="132" y="88"/>
                  </a:lnTo>
                  <a:lnTo>
                    <a:pt x="161" y="68"/>
                  </a:lnTo>
                  <a:lnTo>
                    <a:pt x="188" y="48"/>
                  </a:lnTo>
                  <a:lnTo>
                    <a:pt x="216" y="28"/>
                  </a:lnTo>
                  <a:lnTo>
                    <a:pt x="231" y="19"/>
                  </a:lnTo>
                  <a:lnTo>
                    <a:pt x="246" y="11"/>
                  </a:lnTo>
                  <a:lnTo>
                    <a:pt x="246" y="11"/>
                  </a:lnTo>
                  <a:lnTo>
                    <a:pt x="248" y="10"/>
                  </a:lnTo>
                  <a:lnTo>
                    <a:pt x="248" y="8"/>
                  </a:lnTo>
                  <a:lnTo>
                    <a:pt x="248" y="6"/>
                  </a:lnTo>
                  <a:lnTo>
                    <a:pt x="248" y="4"/>
                  </a:lnTo>
                  <a:lnTo>
                    <a:pt x="244" y="2"/>
                  </a:lnTo>
                  <a:lnTo>
                    <a:pt x="243" y="0"/>
                  </a:lnTo>
                  <a:lnTo>
                    <a:pt x="241" y="2"/>
                  </a:lnTo>
                  <a:lnTo>
                    <a:pt x="2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8" name="Freeform 250"/>
            <p:cNvSpPr/>
            <p:nvPr/>
          </p:nvSpPr>
          <p:spPr bwMode="auto">
            <a:xfrm>
              <a:off x="4757739" y="1044576"/>
              <a:ext cx="79375" cy="60325"/>
            </a:xfrm>
            <a:custGeom>
              <a:avLst/>
              <a:gdLst/>
              <a:ahLst/>
              <a:cxnLst>
                <a:cxn ang="0">
                  <a:pos x="194" y="1"/>
                </a:cxn>
                <a:cxn ang="0">
                  <a:pos x="194" y="1"/>
                </a:cxn>
                <a:cxn ang="0">
                  <a:pos x="141" y="33"/>
                </a:cxn>
                <a:cxn ang="0">
                  <a:pos x="115" y="50"/>
                </a:cxn>
                <a:cxn ang="0">
                  <a:pos x="90" y="67"/>
                </a:cxn>
                <a:cxn ang="0">
                  <a:pos x="90" y="67"/>
                </a:cxn>
                <a:cxn ang="0">
                  <a:pos x="43" y="101"/>
                </a:cxn>
                <a:cxn ang="0">
                  <a:pos x="21" y="119"/>
                </a:cxn>
                <a:cxn ang="0">
                  <a:pos x="10" y="128"/>
                </a:cxn>
                <a:cxn ang="0">
                  <a:pos x="1" y="138"/>
                </a:cxn>
                <a:cxn ang="0">
                  <a:pos x="1" y="138"/>
                </a:cxn>
                <a:cxn ang="0">
                  <a:pos x="0" y="141"/>
                </a:cxn>
                <a:cxn ang="0">
                  <a:pos x="0" y="144"/>
                </a:cxn>
                <a:cxn ang="0">
                  <a:pos x="1" y="146"/>
                </a:cxn>
                <a:cxn ang="0">
                  <a:pos x="4" y="148"/>
                </a:cxn>
                <a:cxn ang="0">
                  <a:pos x="5" y="149"/>
                </a:cxn>
                <a:cxn ang="0">
                  <a:pos x="8" y="149"/>
                </a:cxn>
                <a:cxn ang="0">
                  <a:pos x="9" y="146"/>
                </a:cxn>
                <a:cxn ang="0">
                  <a:pos x="9" y="146"/>
                </a:cxn>
                <a:cxn ang="0">
                  <a:pos x="20" y="136"/>
                </a:cxn>
                <a:cxn ang="0">
                  <a:pos x="30" y="125"/>
                </a:cxn>
                <a:cxn ang="0">
                  <a:pos x="54" y="107"/>
                </a:cxn>
                <a:cxn ang="0">
                  <a:pos x="103" y="70"/>
                </a:cxn>
                <a:cxn ang="0">
                  <a:pos x="103" y="70"/>
                </a:cxn>
                <a:cxn ang="0">
                  <a:pos x="127" y="55"/>
                </a:cxn>
                <a:cxn ang="0">
                  <a:pos x="150" y="39"/>
                </a:cxn>
                <a:cxn ang="0">
                  <a:pos x="200" y="10"/>
                </a:cxn>
                <a:cxn ang="0">
                  <a:pos x="200" y="10"/>
                </a:cxn>
                <a:cxn ang="0">
                  <a:pos x="201" y="9"/>
                </a:cxn>
                <a:cxn ang="0">
                  <a:pos x="203" y="8"/>
                </a:cxn>
                <a:cxn ang="0">
                  <a:pos x="201" y="2"/>
                </a:cxn>
                <a:cxn ang="0">
                  <a:pos x="199" y="0"/>
                </a:cxn>
                <a:cxn ang="0">
                  <a:pos x="196" y="0"/>
                </a:cxn>
                <a:cxn ang="0">
                  <a:pos x="194" y="1"/>
                </a:cxn>
                <a:cxn ang="0">
                  <a:pos x="194" y="1"/>
                </a:cxn>
              </a:cxnLst>
              <a:rect l="0" t="0" r="r" b="b"/>
              <a:pathLst>
                <a:path w="203" h="149">
                  <a:moveTo>
                    <a:pt x="194" y="1"/>
                  </a:moveTo>
                  <a:lnTo>
                    <a:pt x="194" y="1"/>
                  </a:lnTo>
                  <a:lnTo>
                    <a:pt x="141" y="33"/>
                  </a:lnTo>
                  <a:lnTo>
                    <a:pt x="115" y="50"/>
                  </a:lnTo>
                  <a:lnTo>
                    <a:pt x="90" y="67"/>
                  </a:lnTo>
                  <a:lnTo>
                    <a:pt x="90" y="67"/>
                  </a:lnTo>
                  <a:lnTo>
                    <a:pt x="43" y="101"/>
                  </a:lnTo>
                  <a:lnTo>
                    <a:pt x="21" y="119"/>
                  </a:lnTo>
                  <a:lnTo>
                    <a:pt x="10" y="128"/>
                  </a:lnTo>
                  <a:lnTo>
                    <a:pt x="1" y="138"/>
                  </a:lnTo>
                  <a:lnTo>
                    <a:pt x="1" y="138"/>
                  </a:lnTo>
                  <a:lnTo>
                    <a:pt x="0" y="141"/>
                  </a:lnTo>
                  <a:lnTo>
                    <a:pt x="0" y="144"/>
                  </a:lnTo>
                  <a:lnTo>
                    <a:pt x="1" y="146"/>
                  </a:lnTo>
                  <a:lnTo>
                    <a:pt x="4" y="148"/>
                  </a:lnTo>
                  <a:lnTo>
                    <a:pt x="5" y="149"/>
                  </a:lnTo>
                  <a:lnTo>
                    <a:pt x="8" y="149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20" y="136"/>
                  </a:lnTo>
                  <a:lnTo>
                    <a:pt x="30" y="125"/>
                  </a:lnTo>
                  <a:lnTo>
                    <a:pt x="54" y="107"/>
                  </a:lnTo>
                  <a:lnTo>
                    <a:pt x="103" y="70"/>
                  </a:lnTo>
                  <a:lnTo>
                    <a:pt x="103" y="70"/>
                  </a:lnTo>
                  <a:lnTo>
                    <a:pt x="127" y="55"/>
                  </a:lnTo>
                  <a:lnTo>
                    <a:pt x="150" y="39"/>
                  </a:lnTo>
                  <a:lnTo>
                    <a:pt x="200" y="10"/>
                  </a:lnTo>
                  <a:lnTo>
                    <a:pt x="200" y="10"/>
                  </a:lnTo>
                  <a:lnTo>
                    <a:pt x="201" y="9"/>
                  </a:lnTo>
                  <a:lnTo>
                    <a:pt x="203" y="8"/>
                  </a:lnTo>
                  <a:lnTo>
                    <a:pt x="201" y="2"/>
                  </a:lnTo>
                  <a:lnTo>
                    <a:pt x="199" y="0"/>
                  </a:lnTo>
                  <a:lnTo>
                    <a:pt x="196" y="0"/>
                  </a:lnTo>
                  <a:lnTo>
                    <a:pt x="194" y="1"/>
                  </a:lnTo>
                  <a:lnTo>
                    <a:pt x="19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9" name="Freeform 251"/>
            <p:cNvSpPr/>
            <p:nvPr/>
          </p:nvSpPr>
          <p:spPr bwMode="auto">
            <a:xfrm>
              <a:off x="4775201" y="1074738"/>
              <a:ext cx="73025" cy="53975"/>
            </a:xfrm>
            <a:custGeom>
              <a:avLst/>
              <a:gdLst/>
              <a:ahLst/>
              <a:cxnLst>
                <a:cxn ang="0">
                  <a:pos x="179" y="2"/>
                </a:cxn>
                <a:cxn ang="0">
                  <a:pos x="179" y="2"/>
                </a:cxn>
                <a:cxn ang="0">
                  <a:pos x="131" y="27"/>
                </a:cxn>
                <a:cxn ang="0">
                  <a:pos x="107" y="40"/>
                </a:cxn>
                <a:cxn ang="0">
                  <a:pos x="84" y="55"/>
                </a:cxn>
                <a:cxn ang="0">
                  <a:pos x="62" y="71"/>
                </a:cxn>
                <a:cxn ang="0">
                  <a:pos x="41" y="88"/>
                </a:cxn>
                <a:cxn ang="0">
                  <a:pos x="20" y="105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1" y="132"/>
                </a:cxn>
                <a:cxn ang="0">
                  <a:pos x="5" y="135"/>
                </a:cxn>
                <a:cxn ang="0">
                  <a:pos x="7" y="134"/>
                </a:cxn>
                <a:cxn ang="0">
                  <a:pos x="9" y="132"/>
                </a:cxn>
                <a:cxn ang="0">
                  <a:pos x="9" y="132"/>
                </a:cxn>
                <a:cxn ang="0">
                  <a:pos x="28" y="114"/>
                </a:cxn>
                <a:cxn ang="0">
                  <a:pos x="49" y="96"/>
                </a:cxn>
                <a:cxn ang="0">
                  <a:pos x="69" y="79"/>
                </a:cxn>
                <a:cxn ang="0">
                  <a:pos x="92" y="64"/>
                </a:cxn>
                <a:cxn ang="0">
                  <a:pos x="114" y="50"/>
                </a:cxn>
                <a:cxn ang="0">
                  <a:pos x="138" y="36"/>
                </a:cxn>
                <a:cxn ang="0">
                  <a:pos x="185" y="11"/>
                </a:cxn>
                <a:cxn ang="0">
                  <a:pos x="185" y="11"/>
                </a:cxn>
                <a:cxn ang="0">
                  <a:pos x="187" y="10"/>
                </a:cxn>
                <a:cxn ang="0">
                  <a:pos x="187" y="7"/>
                </a:cxn>
                <a:cxn ang="0">
                  <a:pos x="187" y="3"/>
                </a:cxn>
                <a:cxn ang="0">
                  <a:pos x="183" y="0"/>
                </a:cxn>
                <a:cxn ang="0">
                  <a:pos x="182" y="0"/>
                </a:cxn>
                <a:cxn ang="0">
                  <a:pos x="179" y="2"/>
                </a:cxn>
                <a:cxn ang="0">
                  <a:pos x="179" y="2"/>
                </a:cxn>
              </a:cxnLst>
              <a:rect l="0" t="0" r="r" b="b"/>
              <a:pathLst>
                <a:path w="187" h="135">
                  <a:moveTo>
                    <a:pt x="179" y="2"/>
                  </a:moveTo>
                  <a:lnTo>
                    <a:pt x="179" y="2"/>
                  </a:lnTo>
                  <a:lnTo>
                    <a:pt x="131" y="27"/>
                  </a:lnTo>
                  <a:lnTo>
                    <a:pt x="107" y="40"/>
                  </a:lnTo>
                  <a:lnTo>
                    <a:pt x="84" y="55"/>
                  </a:lnTo>
                  <a:lnTo>
                    <a:pt x="62" y="71"/>
                  </a:lnTo>
                  <a:lnTo>
                    <a:pt x="41" y="88"/>
                  </a:lnTo>
                  <a:lnTo>
                    <a:pt x="20" y="105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1" y="132"/>
                  </a:lnTo>
                  <a:lnTo>
                    <a:pt x="5" y="135"/>
                  </a:lnTo>
                  <a:lnTo>
                    <a:pt x="7" y="134"/>
                  </a:lnTo>
                  <a:lnTo>
                    <a:pt x="9" y="132"/>
                  </a:lnTo>
                  <a:lnTo>
                    <a:pt x="9" y="132"/>
                  </a:lnTo>
                  <a:lnTo>
                    <a:pt x="28" y="114"/>
                  </a:lnTo>
                  <a:lnTo>
                    <a:pt x="49" y="96"/>
                  </a:lnTo>
                  <a:lnTo>
                    <a:pt x="69" y="79"/>
                  </a:lnTo>
                  <a:lnTo>
                    <a:pt x="92" y="64"/>
                  </a:lnTo>
                  <a:lnTo>
                    <a:pt x="114" y="50"/>
                  </a:lnTo>
                  <a:lnTo>
                    <a:pt x="138" y="36"/>
                  </a:lnTo>
                  <a:lnTo>
                    <a:pt x="185" y="11"/>
                  </a:lnTo>
                  <a:lnTo>
                    <a:pt x="185" y="11"/>
                  </a:lnTo>
                  <a:lnTo>
                    <a:pt x="187" y="10"/>
                  </a:lnTo>
                  <a:lnTo>
                    <a:pt x="187" y="7"/>
                  </a:lnTo>
                  <a:lnTo>
                    <a:pt x="187" y="3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79" y="2"/>
                  </a:lnTo>
                  <a:lnTo>
                    <a:pt x="17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0" name="Freeform 252"/>
            <p:cNvSpPr/>
            <p:nvPr/>
          </p:nvSpPr>
          <p:spPr bwMode="auto">
            <a:xfrm>
              <a:off x="4778376" y="1106488"/>
              <a:ext cx="80963" cy="53975"/>
            </a:xfrm>
            <a:custGeom>
              <a:avLst/>
              <a:gdLst/>
              <a:ahLst/>
              <a:cxnLst>
                <a:cxn ang="0">
                  <a:pos x="198" y="1"/>
                </a:cxn>
                <a:cxn ang="0">
                  <a:pos x="198" y="1"/>
                </a:cxn>
                <a:cxn ang="0">
                  <a:pos x="173" y="17"/>
                </a:cxn>
                <a:cxn ang="0">
                  <a:pos x="149" y="33"/>
                </a:cxn>
                <a:cxn ang="0">
                  <a:pos x="99" y="64"/>
                </a:cxn>
                <a:cxn ang="0">
                  <a:pos x="51" y="94"/>
                </a:cxn>
                <a:cxn ang="0">
                  <a:pos x="26" y="110"/>
                </a:cxn>
                <a:cxn ang="0">
                  <a:pos x="3" y="127"/>
                </a:cxn>
                <a:cxn ang="0">
                  <a:pos x="3" y="127"/>
                </a:cxn>
                <a:cxn ang="0">
                  <a:pos x="1" y="128"/>
                </a:cxn>
                <a:cxn ang="0">
                  <a:pos x="0" y="131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7" y="137"/>
                </a:cxn>
                <a:cxn ang="0">
                  <a:pos x="9" y="136"/>
                </a:cxn>
                <a:cxn ang="0">
                  <a:pos x="9" y="136"/>
                </a:cxn>
                <a:cxn ang="0">
                  <a:pos x="33" y="120"/>
                </a:cxn>
                <a:cxn ang="0">
                  <a:pos x="56" y="105"/>
                </a:cxn>
                <a:cxn ang="0">
                  <a:pos x="106" y="73"/>
                </a:cxn>
                <a:cxn ang="0">
                  <a:pos x="154" y="43"/>
                </a:cxn>
                <a:cxn ang="0">
                  <a:pos x="179" y="28"/>
                </a:cxn>
                <a:cxn ang="0">
                  <a:pos x="203" y="11"/>
                </a:cxn>
                <a:cxn ang="0">
                  <a:pos x="203" y="11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199" y="0"/>
                </a:cxn>
                <a:cxn ang="0">
                  <a:pos x="198" y="1"/>
                </a:cxn>
                <a:cxn ang="0">
                  <a:pos x="198" y="1"/>
                </a:cxn>
              </a:cxnLst>
              <a:rect l="0" t="0" r="r" b="b"/>
              <a:pathLst>
                <a:path w="205" h="137">
                  <a:moveTo>
                    <a:pt x="198" y="1"/>
                  </a:moveTo>
                  <a:lnTo>
                    <a:pt x="198" y="1"/>
                  </a:lnTo>
                  <a:lnTo>
                    <a:pt x="173" y="17"/>
                  </a:lnTo>
                  <a:lnTo>
                    <a:pt x="149" y="33"/>
                  </a:lnTo>
                  <a:lnTo>
                    <a:pt x="99" y="64"/>
                  </a:lnTo>
                  <a:lnTo>
                    <a:pt x="51" y="94"/>
                  </a:lnTo>
                  <a:lnTo>
                    <a:pt x="26" y="110"/>
                  </a:lnTo>
                  <a:lnTo>
                    <a:pt x="3" y="127"/>
                  </a:lnTo>
                  <a:lnTo>
                    <a:pt x="3" y="127"/>
                  </a:lnTo>
                  <a:lnTo>
                    <a:pt x="1" y="128"/>
                  </a:lnTo>
                  <a:lnTo>
                    <a:pt x="0" y="131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7" y="137"/>
                  </a:lnTo>
                  <a:lnTo>
                    <a:pt x="9" y="136"/>
                  </a:lnTo>
                  <a:lnTo>
                    <a:pt x="9" y="136"/>
                  </a:lnTo>
                  <a:lnTo>
                    <a:pt x="33" y="120"/>
                  </a:lnTo>
                  <a:lnTo>
                    <a:pt x="56" y="105"/>
                  </a:lnTo>
                  <a:lnTo>
                    <a:pt x="106" y="73"/>
                  </a:lnTo>
                  <a:lnTo>
                    <a:pt x="154" y="43"/>
                  </a:lnTo>
                  <a:lnTo>
                    <a:pt x="179" y="28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199" y="0"/>
                  </a:lnTo>
                  <a:lnTo>
                    <a:pt x="198" y="1"/>
                  </a:lnTo>
                  <a:lnTo>
                    <a:pt x="1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1" name="Freeform 253"/>
            <p:cNvSpPr/>
            <p:nvPr/>
          </p:nvSpPr>
          <p:spPr bwMode="auto">
            <a:xfrm>
              <a:off x="4773614" y="1147763"/>
              <a:ext cx="80963" cy="50800"/>
            </a:xfrm>
            <a:custGeom>
              <a:avLst/>
              <a:gdLst/>
              <a:ahLst/>
              <a:cxnLst>
                <a:cxn ang="0">
                  <a:pos x="195" y="0"/>
                </a:cxn>
                <a:cxn ang="0">
                  <a:pos x="195" y="0"/>
                </a:cxn>
                <a:cxn ang="0">
                  <a:pos x="170" y="12"/>
                </a:cxn>
                <a:cxn ang="0">
                  <a:pos x="144" y="25"/>
                </a:cxn>
                <a:cxn ang="0">
                  <a:pos x="94" y="53"/>
                </a:cxn>
                <a:cxn ang="0">
                  <a:pos x="94" y="53"/>
                </a:cxn>
                <a:cxn ang="0">
                  <a:pos x="82" y="59"/>
                </a:cxn>
                <a:cxn ang="0">
                  <a:pos x="72" y="68"/>
                </a:cxn>
                <a:cxn ang="0">
                  <a:pos x="50" y="85"/>
                </a:cxn>
                <a:cxn ang="0">
                  <a:pos x="27" y="104"/>
                </a:cxn>
                <a:cxn ang="0">
                  <a:pos x="16" y="112"/>
                </a:cxn>
                <a:cxn ang="0">
                  <a:pos x="4" y="118"/>
                </a:cxn>
                <a:cxn ang="0">
                  <a:pos x="4" y="118"/>
                </a:cxn>
                <a:cxn ang="0">
                  <a:pos x="1" y="119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1" y="125"/>
                </a:cxn>
                <a:cxn ang="0">
                  <a:pos x="5" y="127"/>
                </a:cxn>
                <a:cxn ang="0">
                  <a:pos x="6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21" y="121"/>
                </a:cxn>
                <a:cxn ang="0">
                  <a:pos x="33" y="113"/>
                </a:cxn>
                <a:cxn ang="0">
                  <a:pos x="55" y="96"/>
                </a:cxn>
                <a:cxn ang="0">
                  <a:pos x="77" y="79"/>
                </a:cxn>
                <a:cxn ang="0">
                  <a:pos x="89" y="70"/>
                </a:cxn>
                <a:cxn ang="0">
                  <a:pos x="101" y="62"/>
                </a:cxn>
                <a:cxn ang="0">
                  <a:pos x="101" y="62"/>
                </a:cxn>
                <a:cxn ang="0">
                  <a:pos x="124" y="49"/>
                </a:cxn>
                <a:cxn ang="0">
                  <a:pos x="150" y="36"/>
                </a:cxn>
                <a:cxn ang="0">
                  <a:pos x="200" y="11"/>
                </a:cxn>
                <a:cxn ang="0">
                  <a:pos x="200" y="11"/>
                </a:cxn>
                <a:cxn ang="0">
                  <a:pos x="203" y="10"/>
                </a:cxn>
                <a:cxn ang="0">
                  <a:pos x="203" y="7"/>
                </a:cxn>
                <a:cxn ang="0">
                  <a:pos x="203" y="6"/>
                </a:cxn>
                <a:cxn ang="0">
                  <a:pos x="203" y="3"/>
                </a:cxn>
                <a:cxn ang="0">
                  <a:pos x="199" y="0"/>
                </a:cxn>
                <a:cxn ang="0">
                  <a:pos x="197" y="0"/>
                </a:cxn>
                <a:cxn ang="0">
                  <a:pos x="195" y="0"/>
                </a:cxn>
                <a:cxn ang="0">
                  <a:pos x="195" y="0"/>
                </a:cxn>
              </a:cxnLst>
              <a:rect l="0" t="0" r="r" b="b"/>
              <a:pathLst>
                <a:path w="203" h="129">
                  <a:moveTo>
                    <a:pt x="195" y="0"/>
                  </a:moveTo>
                  <a:lnTo>
                    <a:pt x="195" y="0"/>
                  </a:lnTo>
                  <a:lnTo>
                    <a:pt x="170" y="12"/>
                  </a:lnTo>
                  <a:lnTo>
                    <a:pt x="144" y="25"/>
                  </a:lnTo>
                  <a:lnTo>
                    <a:pt x="94" y="53"/>
                  </a:lnTo>
                  <a:lnTo>
                    <a:pt x="94" y="53"/>
                  </a:lnTo>
                  <a:lnTo>
                    <a:pt x="82" y="59"/>
                  </a:lnTo>
                  <a:lnTo>
                    <a:pt x="72" y="68"/>
                  </a:lnTo>
                  <a:lnTo>
                    <a:pt x="50" y="85"/>
                  </a:lnTo>
                  <a:lnTo>
                    <a:pt x="27" y="104"/>
                  </a:lnTo>
                  <a:lnTo>
                    <a:pt x="16" y="112"/>
                  </a:lnTo>
                  <a:lnTo>
                    <a:pt x="4" y="118"/>
                  </a:lnTo>
                  <a:lnTo>
                    <a:pt x="4" y="118"/>
                  </a:lnTo>
                  <a:lnTo>
                    <a:pt x="1" y="119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1" y="125"/>
                  </a:lnTo>
                  <a:lnTo>
                    <a:pt x="5" y="127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21" y="121"/>
                  </a:lnTo>
                  <a:lnTo>
                    <a:pt x="33" y="113"/>
                  </a:lnTo>
                  <a:lnTo>
                    <a:pt x="55" y="96"/>
                  </a:lnTo>
                  <a:lnTo>
                    <a:pt x="77" y="79"/>
                  </a:lnTo>
                  <a:lnTo>
                    <a:pt x="89" y="70"/>
                  </a:lnTo>
                  <a:lnTo>
                    <a:pt x="101" y="62"/>
                  </a:lnTo>
                  <a:lnTo>
                    <a:pt x="101" y="62"/>
                  </a:lnTo>
                  <a:lnTo>
                    <a:pt x="124" y="49"/>
                  </a:lnTo>
                  <a:lnTo>
                    <a:pt x="150" y="36"/>
                  </a:lnTo>
                  <a:lnTo>
                    <a:pt x="200" y="11"/>
                  </a:lnTo>
                  <a:lnTo>
                    <a:pt x="200" y="11"/>
                  </a:lnTo>
                  <a:lnTo>
                    <a:pt x="203" y="10"/>
                  </a:lnTo>
                  <a:lnTo>
                    <a:pt x="203" y="7"/>
                  </a:lnTo>
                  <a:lnTo>
                    <a:pt x="203" y="6"/>
                  </a:lnTo>
                  <a:lnTo>
                    <a:pt x="203" y="3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2" name="Freeform 254"/>
            <p:cNvSpPr/>
            <p:nvPr/>
          </p:nvSpPr>
          <p:spPr bwMode="auto">
            <a:xfrm>
              <a:off x="4710114" y="1185863"/>
              <a:ext cx="138113" cy="88900"/>
            </a:xfrm>
            <a:custGeom>
              <a:avLst/>
              <a:gdLst/>
              <a:ahLst/>
              <a:cxnLst>
                <a:cxn ang="0">
                  <a:pos x="340" y="0"/>
                </a:cxn>
                <a:cxn ang="0">
                  <a:pos x="340" y="0"/>
                </a:cxn>
                <a:cxn ang="0">
                  <a:pos x="331" y="2"/>
                </a:cxn>
                <a:cxn ang="0">
                  <a:pos x="322" y="5"/>
                </a:cxn>
                <a:cxn ang="0">
                  <a:pos x="314" y="11"/>
                </a:cxn>
                <a:cxn ang="0">
                  <a:pos x="305" y="16"/>
                </a:cxn>
                <a:cxn ang="0">
                  <a:pos x="289" y="29"/>
                </a:cxn>
                <a:cxn ang="0">
                  <a:pos x="275" y="41"/>
                </a:cxn>
                <a:cxn ang="0">
                  <a:pos x="275" y="41"/>
                </a:cxn>
                <a:cxn ang="0">
                  <a:pos x="251" y="56"/>
                </a:cxn>
                <a:cxn ang="0">
                  <a:pos x="227" y="71"/>
                </a:cxn>
                <a:cxn ang="0">
                  <a:pos x="177" y="100"/>
                </a:cxn>
                <a:cxn ang="0">
                  <a:pos x="177" y="100"/>
                </a:cxn>
                <a:cxn ang="0">
                  <a:pos x="126" y="127"/>
                </a:cxn>
                <a:cxn ang="0">
                  <a:pos x="100" y="141"/>
                </a:cxn>
                <a:cxn ang="0">
                  <a:pos x="75" y="157"/>
                </a:cxn>
                <a:cxn ang="0">
                  <a:pos x="75" y="157"/>
                </a:cxn>
                <a:cxn ang="0">
                  <a:pos x="50" y="175"/>
                </a:cxn>
                <a:cxn ang="0">
                  <a:pos x="26" y="194"/>
                </a:cxn>
                <a:cxn ang="0">
                  <a:pos x="26" y="194"/>
                </a:cxn>
                <a:cxn ang="0">
                  <a:pos x="13" y="203"/>
                </a:cxn>
                <a:cxn ang="0">
                  <a:pos x="7" y="208"/>
                </a:cxn>
                <a:cxn ang="0">
                  <a:pos x="2" y="213"/>
                </a:cxn>
                <a:cxn ang="0">
                  <a:pos x="2" y="213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2" y="220"/>
                </a:cxn>
                <a:cxn ang="0">
                  <a:pos x="3" y="221"/>
                </a:cxn>
                <a:cxn ang="0">
                  <a:pos x="7" y="223"/>
                </a:cxn>
                <a:cxn ang="0">
                  <a:pos x="9" y="221"/>
                </a:cxn>
                <a:cxn ang="0">
                  <a:pos x="11" y="220"/>
                </a:cxn>
                <a:cxn ang="0">
                  <a:pos x="11" y="220"/>
                </a:cxn>
                <a:cxn ang="0">
                  <a:pos x="20" y="212"/>
                </a:cxn>
                <a:cxn ang="0">
                  <a:pos x="29" y="204"/>
                </a:cxn>
                <a:cxn ang="0">
                  <a:pos x="49" y="191"/>
                </a:cxn>
                <a:cxn ang="0">
                  <a:pos x="49" y="191"/>
                </a:cxn>
                <a:cxn ang="0">
                  <a:pos x="70" y="175"/>
                </a:cxn>
                <a:cxn ang="0">
                  <a:pos x="89" y="161"/>
                </a:cxn>
                <a:cxn ang="0">
                  <a:pos x="89" y="161"/>
                </a:cxn>
                <a:cxn ang="0">
                  <a:pos x="110" y="148"/>
                </a:cxn>
                <a:cxn ang="0">
                  <a:pos x="131" y="136"/>
                </a:cxn>
                <a:cxn ang="0">
                  <a:pos x="174" y="114"/>
                </a:cxn>
                <a:cxn ang="0">
                  <a:pos x="174" y="114"/>
                </a:cxn>
                <a:cxn ang="0">
                  <a:pos x="216" y="92"/>
                </a:cxn>
                <a:cxn ang="0">
                  <a:pos x="255" y="67"/>
                </a:cxn>
                <a:cxn ang="0">
                  <a:pos x="255" y="67"/>
                </a:cxn>
                <a:cxn ang="0">
                  <a:pos x="276" y="54"/>
                </a:cxn>
                <a:cxn ang="0">
                  <a:pos x="296" y="39"/>
                </a:cxn>
                <a:cxn ang="0">
                  <a:pos x="296" y="39"/>
                </a:cxn>
                <a:cxn ang="0">
                  <a:pos x="317" y="22"/>
                </a:cxn>
                <a:cxn ang="0">
                  <a:pos x="329" y="15"/>
                </a:cxn>
                <a:cxn ang="0">
                  <a:pos x="335" y="12"/>
                </a:cxn>
                <a:cxn ang="0">
                  <a:pos x="340" y="12"/>
                </a:cxn>
                <a:cxn ang="0">
                  <a:pos x="340" y="12"/>
                </a:cxn>
                <a:cxn ang="0">
                  <a:pos x="343" y="11"/>
                </a:cxn>
                <a:cxn ang="0">
                  <a:pos x="344" y="9"/>
                </a:cxn>
                <a:cxn ang="0">
                  <a:pos x="346" y="5"/>
                </a:cxn>
                <a:cxn ang="0">
                  <a:pos x="346" y="3"/>
                </a:cxn>
                <a:cxn ang="0">
                  <a:pos x="344" y="2"/>
                </a:cxn>
                <a:cxn ang="0">
                  <a:pos x="343" y="0"/>
                </a:cxn>
                <a:cxn ang="0">
                  <a:pos x="340" y="0"/>
                </a:cxn>
                <a:cxn ang="0">
                  <a:pos x="340" y="0"/>
                </a:cxn>
              </a:cxnLst>
              <a:rect l="0" t="0" r="r" b="b"/>
              <a:pathLst>
                <a:path w="346" h="223">
                  <a:moveTo>
                    <a:pt x="340" y="0"/>
                  </a:moveTo>
                  <a:lnTo>
                    <a:pt x="340" y="0"/>
                  </a:lnTo>
                  <a:lnTo>
                    <a:pt x="331" y="2"/>
                  </a:lnTo>
                  <a:lnTo>
                    <a:pt x="322" y="5"/>
                  </a:lnTo>
                  <a:lnTo>
                    <a:pt x="314" y="11"/>
                  </a:lnTo>
                  <a:lnTo>
                    <a:pt x="305" y="16"/>
                  </a:lnTo>
                  <a:lnTo>
                    <a:pt x="289" y="29"/>
                  </a:lnTo>
                  <a:lnTo>
                    <a:pt x="275" y="41"/>
                  </a:lnTo>
                  <a:lnTo>
                    <a:pt x="275" y="41"/>
                  </a:lnTo>
                  <a:lnTo>
                    <a:pt x="251" y="56"/>
                  </a:lnTo>
                  <a:lnTo>
                    <a:pt x="227" y="71"/>
                  </a:lnTo>
                  <a:lnTo>
                    <a:pt x="177" y="100"/>
                  </a:lnTo>
                  <a:lnTo>
                    <a:pt x="177" y="100"/>
                  </a:lnTo>
                  <a:lnTo>
                    <a:pt x="126" y="127"/>
                  </a:lnTo>
                  <a:lnTo>
                    <a:pt x="100" y="141"/>
                  </a:lnTo>
                  <a:lnTo>
                    <a:pt x="75" y="157"/>
                  </a:lnTo>
                  <a:lnTo>
                    <a:pt x="75" y="157"/>
                  </a:lnTo>
                  <a:lnTo>
                    <a:pt x="50" y="175"/>
                  </a:lnTo>
                  <a:lnTo>
                    <a:pt x="26" y="194"/>
                  </a:lnTo>
                  <a:lnTo>
                    <a:pt x="26" y="194"/>
                  </a:lnTo>
                  <a:lnTo>
                    <a:pt x="13" y="203"/>
                  </a:lnTo>
                  <a:lnTo>
                    <a:pt x="7" y="208"/>
                  </a:lnTo>
                  <a:lnTo>
                    <a:pt x="2" y="213"/>
                  </a:lnTo>
                  <a:lnTo>
                    <a:pt x="2" y="213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2" y="220"/>
                  </a:lnTo>
                  <a:lnTo>
                    <a:pt x="3" y="221"/>
                  </a:lnTo>
                  <a:lnTo>
                    <a:pt x="7" y="223"/>
                  </a:lnTo>
                  <a:lnTo>
                    <a:pt x="9" y="221"/>
                  </a:lnTo>
                  <a:lnTo>
                    <a:pt x="11" y="220"/>
                  </a:lnTo>
                  <a:lnTo>
                    <a:pt x="11" y="220"/>
                  </a:lnTo>
                  <a:lnTo>
                    <a:pt x="20" y="212"/>
                  </a:lnTo>
                  <a:lnTo>
                    <a:pt x="29" y="204"/>
                  </a:lnTo>
                  <a:lnTo>
                    <a:pt x="49" y="191"/>
                  </a:lnTo>
                  <a:lnTo>
                    <a:pt x="49" y="191"/>
                  </a:lnTo>
                  <a:lnTo>
                    <a:pt x="70" y="175"/>
                  </a:lnTo>
                  <a:lnTo>
                    <a:pt x="89" y="161"/>
                  </a:lnTo>
                  <a:lnTo>
                    <a:pt x="89" y="161"/>
                  </a:lnTo>
                  <a:lnTo>
                    <a:pt x="110" y="148"/>
                  </a:lnTo>
                  <a:lnTo>
                    <a:pt x="131" y="136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216" y="92"/>
                  </a:lnTo>
                  <a:lnTo>
                    <a:pt x="255" y="67"/>
                  </a:lnTo>
                  <a:lnTo>
                    <a:pt x="255" y="67"/>
                  </a:lnTo>
                  <a:lnTo>
                    <a:pt x="276" y="54"/>
                  </a:lnTo>
                  <a:lnTo>
                    <a:pt x="296" y="39"/>
                  </a:lnTo>
                  <a:lnTo>
                    <a:pt x="296" y="39"/>
                  </a:lnTo>
                  <a:lnTo>
                    <a:pt x="317" y="22"/>
                  </a:lnTo>
                  <a:lnTo>
                    <a:pt x="329" y="15"/>
                  </a:lnTo>
                  <a:lnTo>
                    <a:pt x="335" y="12"/>
                  </a:lnTo>
                  <a:lnTo>
                    <a:pt x="340" y="12"/>
                  </a:lnTo>
                  <a:lnTo>
                    <a:pt x="340" y="12"/>
                  </a:lnTo>
                  <a:lnTo>
                    <a:pt x="343" y="11"/>
                  </a:lnTo>
                  <a:lnTo>
                    <a:pt x="344" y="9"/>
                  </a:lnTo>
                  <a:lnTo>
                    <a:pt x="346" y="5"/>
                  </a:lnTo>
                  <a:lnTo>
                    <a:pt x="346" y="3"/>
                  </a:lnTo>
                  <a:lnTo>
                    <a:pt x="344" y="2"/>
                  </a:lnTo>
                  <a:lnTo>
                    <a:pt x="343" y="0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3" name="Freeform 255"/>
            <p:cNvSpPr/>
            <p:nvPr/>
          </p:nvSpPr>
          <p:spPr bwMode="auto">
            <a:xfrm>
              <a:off x="4752976" y="1223963"/>
              <a:ext cx="82550" cy="52388"/>
            </a:xfrm>
            <a:custGeom>
              <a:avLst/>
              <a:gdLst/>
              <a:ahLst/>
              <a:cxnLst>
                <a:cxn ang="0">
                  <a:pos x="197" y="1"/>
                </a:cxn>
                <a:cxn ang="0">
                  <a:pos x="197" y="1"/>
                </a:cxn>
                <a:cxn ang="0">
                  <a:pos x="171" y="16"/>
                </a:cxn>
                <a:cxn ang="0">
                  <a:pos x="146" y="31"/>
                </a:cxn>
                <a:cxn ang="0">
                  <a:pos x="121" y="48"/>
                </a:cxn>
                <a:cxn ang="0">
                  <a:pos x="97" y="64"/>
                </a:cxn>
                <a:cxn ang="0">
                  <a:pos x="97" y="64"/>
                </a:cxn>
                <a:cxn ang="0">
                  <a:pos x="50" y="92"/>
                </a:cxn>
                <a:cxn ang="0">
                  <a:pos x="26" y="106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2" y="129"/>
                </a:cxn>
                <a:cxn ang="0">
                  <a:pos x="6" y="131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12" y="129"/>
                </a:cxn>
                <a:cxn ang="0">
                  <a:pos x="14" y="127"/>
                </a:cxn>
                <a:cxn ang="0">
                  <a:pos x="14" y="127"/>
                </a:cxn>
                <a:cxn ang="0">
                  <a:pos x="35" y="114"/>
                </a:cxn>
                <a:cxn ang="0">
                  <a:pos x="57" y="101"/>
                </a:cxn>
                <a:cxn ang="0">
                  <a:pos x="103" y="75"/>
                </a:cxn>
                <a:cxn ang="0">
                  <a:pos x="103" y="75"/>
                </a:cxn>
                <a:cxn ang="0">
                  <a:pos x="153" y="42"/>
                </a:cxn>
                <a:cxn ang="0">
                  <a:pos x="178" y="26"/>
                </a:cxn>
                <a:cxn ang="0">
                  <a:pos x="203" y="10"/>
                </a:cxn>
                <a:cxn ang="0">
                  <a:pos x="203" y="10"/>
                </a:cxn>
                <a:cxn ang="0">
                  <a:pos x="205" y="9"/>
                </a:cxn>
                <a:cxn ang="0">
                  <a:pos x="205" y="7"/>
                </a:cxn>
                <a:cxn ang="0">
                  <a:pos x="205" y="3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7" y="1"/>
                </a:cxn>
                <a:cxn ang="0">
                  <a:pos x="197" y="1"/>
                </a:cxn>
              </a:cxnLst>
              <a:rect l="0" t="0" r="r" b="b"/>
              <a:pathLst>
                <a:path w="205" h="131">
                  <a:moveTo>
                    <a:pt x="197" y="1"/>
                  </a:moveTo>
                  <a:lnTo>
                    <a:pt x="197" y="1"/>
                  </a:lnTo>
                  <a:lnTo>
                    <a:pt x="171" y="16"/>
                  </a:lnTo>
                  <a:lnTo>
                    <a:pt x="146" y="31"/>
                  </a:lnTo>
                  <a:lnTo>
                    <a:pt x="121" y="48"/>
                  </a:lnTo>
                  <a:lnTo>
                    <a:pt x="97" y="64"/>
                  </a:lnTo>
                  <a:lnTo>
                    <a:pt x="97" y="64"/>
                  </a:lnTo>
                  <a:lnTo>
                    <a:pt x="50" y="92"/>
                  </a:lnTo>
                  <a:lnTo>
                    <a:pt x="26" y="106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2" y="129"/>
                  </a:lnTo>
                  <a:lnTo>
                    <a:pt x="6" y="131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12" y="129"/>
                  </a:lnTo>
                  <a:lnTo>
                    <a:pt x="14" y="127"/>
                  </a:lnTo>
                  <a:lnTo>
                    <a:pt x="14" y="127"/>
                  </a:lnTo>
                  <a:lnTo>
                    <a:pt x="35" y="114"/>
                  </a:lnTo>
                  <a:lnTo>
                    <a:pt x="57" y="101"/>
                  </a:lnTo>
                  <a:lnTo>
                    <a:pt x="103" y="75"/>
                  </a:lnTo>
                  <a:lnTo>
                    <a:pt x="103" y="75"/>
                  </a:lnTo>
                  <a:lnTo>
                    <a:pt x="153" y="42"/>
                  </a:lnTo>
                  <a:lnTo>
                    <a:pt x="178" y="26"/>
                  </a:lnTo>
                  <a:lnTo>
                    <a:pt x="203" y="10"/>
                  </a:lnTo>
                  <a:lnTo>
                    <a:pt x="203" y="10"/>
                  </a:lnTo>
                  <a:lnTo>
                    <a:pt x="205" y="9"/>
                  </a:lnTo>
                  <a:lnTo>
                    <a:pt x="205" y="7"/>
                  </a:lnTo>
                  <a:lnTo>
                    <a:pt x="205" y="3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7" y="1"/>
                  </a:lnTo>
                  <a:lnTo>
                    <a:pt x="1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4" name="Freeform 256"/>
            <p:cNvSpPr/>
            <p:nvPr/>
          </p:nvSpPr>
          <p:spPr bwMode="auto">
            <a:xfrm>
              <a:off x="4802189" y="1249363"/>
              <a:ext cx="50800" cy="39688"/>
            </a:xfrm>
            <a:custGeom>
              <a:avLst/>
              <a:gdLst/>
              <a:ahLst/>
              <a:cxnLst>
                <a:cxn ang="0">
                  <a:pos x="119" y="1"/>
                </a:cxn>
                <a:cxn ang="0">
                  <a:pos x="119" y="1"/>
                </a:cxn>
                <a:cxn ang="0">
                  <a:pos x="87" y="22"/>
                </a:cxn>
                <a:cxn ang="0">
                  <a:pos x="70" y="32"/>
                </a:cxn>
                <a:cxn ang="0">
                  <a:pos x="54" y="44"/>
                </a:cxn>
                <a:cxn ang="0">
                  <a:pos x="54" y="44"/>
                </a:cxn>
                <a:cxn ang="0">
                  <a:pos x="25" y="68"/>
                </a:cxn>
                <a:cxn ang="0">
                  <a:pos x="12" y="80"/>
                </a:cxn>
                <a:cxn ang="0">
                  <a:pos x="5" y="86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0" y="98"/>
                </a:cxn>
                <a:cxn ang="0">
                  <a:pos x="3" y="102"/>
                </a:cxn>
                <a:cxn ang="0">
                  <a:pos x="7" y="102"/>
                </a:cxn>
                <a:cxn ang="0">
                  <a:pos x="9" y="102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16" y="93"/>
                </a:cxn>
                <a:cxn ang="0">
                  <a:pos x="21" y="86"/>
                </a:cxn>
                <a:cxn ang="0">
                  <a:pos x="34" y="74"/>
                </a:cxn>
                <a:cxn ang="0">
                  <a:pos x="49" y="64"/>
                </a:cxn>
                <a:cxn ang="0">
                  <a:pos x="62" y="52"/>
                </a:cxn>
                <a:cxn ang="0">
                  <a:pos x="62" y="52"/>
                </a:cxn>
                <a:cxn ang="0">
                  <a:pos x="77" y="40"/>
                </a:cxn>
                <a:cxn ang="0">
                  <a:pos x="93" y="30"/>
                </a:cxn>
                <a:cxn ang="0">
                  <a:pos x="110" y="21"/>
                </a:cxn>
                <a:cxn ang="0">
                  <a:pos x="126" y="10"/>
                </a:cxn>
                <a:cxn ang="0">
                  <a:pos x="126" y="10"/>
                </a:cxn>
                <a:cxn ang="0">
                  <a:pos x="127" y="9"/>
                </a:cxn>
                <a:cxn ang="0">
                  <a:pos x="128" y="6"/>
                </a:cxn>
                <a:cxn ang="0">
                  <a:pos x="127" y="2"/>
                </a:cxn>
                <a:cxn ang="0">
                  <a:pos x="126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9" y="1"/>
                </a:cxn>
              </a:cxnLst>
              <a:rect l="0" t="0" r="r" b="b"/>
              <a:pathLst>
                <a:path w="128" h="102">
                  <a:moveTo>
                    <a:pt x="119" y="1"/>
                  </a:moveTo>
                  <a:lnTo>
                    <a:pt x="119" y="1"/>
                  </a:lnTo>
                  <a:lnTo>
                    <a:pt x="87" y="22"/>
                  </a:lnTo>
                  <a:lnTo>
                    <a:pt x="70" y="32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25" y="68"/>
                  </a:lnTo>
                  <a:lnTo>
                    <a:pt x="12" y="80"/>
                  </a:lnTo>
                  <a:lnTo>
                    <a:pt x="5" y="86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0" y="98"/>
                  </a:lnTo>
                  <a:lnTo>
                    <a:pt x="3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16" y="93"/>
                  </a:lnTo>
                  <a:lnTo>
                    <a:pt x="21" y="86"/>
                  </a:lnTo>
                  <a:lnTo>
                    <a:pt x="34" y="74"/>
                  </a:lnTo>
                  <a:lnTo>
                    <a:pt x="49" y="64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77" y="40"/>
                  </a:lnTo>
                  <a:lnTo>
                    <a:pt x="93" y="30"/>
                  </a:lnTo>
                  <a:lnTo>
                    <a:pt x="110" y="21"/>
                  </a:lnTo>
                  <a:lnTo>
                    <a:pt x="126" y="10"/>
                  </a:lnTo>
                  <a:lnTo>
                    <a:pt x="126" y="10"/>
                  </a:lnTo>
                  <a:lnTo>
                    <a:pt x="127" y="9"/>
                  </a:lnTo>
                  <a:lnTo>
                    <a:pt x="128" y="6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19" y="1"/>
                  </a:lnTo>
                  <a:lnTo>
                    <a:pt x="1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5" name="Freeform 257"/>
            <p:cNvSpPr/>
            <p:nvPr/>
          </p:nvSpPr>
          <p:spPr bwMode="auto">
            <a:xfrm>
              <a:off x="4803776" y="1279526"/>
              <a:ext cx="50800" cy="38100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121" y="0"/>
                </a:cxn>
                <a:cxn ang="0">
                  <a:pos x="47" y="45"/>
                </a:cxn>
                <a:cxn ang="0">
                  <a:pos x="47" y="45"/>
                </a:cxn>
                <a:cxn ang="0">
                  <a:pos x="34" y="54"/>
                </a:cxn>
                <a:cxn ang="0">
                  <a:pos x="20" y="64"/>
                </a:cxn>
                <a:cxn ang="0">
                  <a:pos x="13" y="70"/>
                </a:cxn>
                <a:cxn ang="0">
                  <a:pos x="8" y="76"/>
                </a:cxn>
                <a:cxn ang="0">
                  <a:pos x="4" y="83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5"/>
                </a:cxn>
                <a:cxn ang="0">
                  <a:pos x="4" y="97"/>
                </a:cxn>
                <a:cxn ang="0">
                  <a:pos x="10" y="96"/>
                </a:cxn>
                <a:cxn ang="0">
                  <a:pos x="11" y="95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5" y="85"/>
                </a:cxn>
                <a:cxn ang="0">
                  <a:pos x="21" y="79"/>
                </a:cxn>
                <a:cxn ang="0">
                  <a:pos x="28" y="72"/>
                </a:cxn>
                <a:cxn ang="0">
                  <a:pos x="36" y="66"/>
                </a:cxn>
                <a:cxn ang="0">
                  <a:pos x="53" y="55"/>
                </a:cxn>
                <a:cxn ang="0">
                  <a:pos x="67" y="46"/>
                </a:cxn>
                <a:cxn ang="0">
                  <a:pos x="67" y="46"/>
                </a:cxn>
                <a:cxn ang="0">
                  <a:pos x="82" y="37"/>
                </a:cxn>
                <a:cxn ang="0">
                  <a:pos x="97" y="28"/>
                </a:cxn>
                <a:cxn ang="0">
                  <a:pos x="126" y="11"/>
                </a:cxn>
                <a:cxn ang="0">
                  <a:pos x="126" y="11"/>
                </a:cxn>
                <a:cxn ang="0">
                  <a:pos x="129" y="9"/>
                </a:cxn>
                <a:cxn ang="0">
                  <a:pos x="129" y="7"/>
                </a:cxn>
                <a:cxn ang="0">
                  <a:pos x="129" y="3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1" y="0"/>
                </a:cxn>
              </a:cxnLst>
              <a:rect l="0" t="0" r="r" b="b"/>
              <a:pathLst>
                <a:path w="129" h="97">
                  <a:moveTo>
                    <a:pt x="121" y="0"/>
                  </a:moveTo>
                  <a:lnTo>
                    <a:pt x="121" y="0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34" y="54"/>
                  </a:lnTo>
                  <a:lnTo>
                    <a:pt x="20" y="64"/>
                  </a:lnTo>
                  <a:lnTo>
                    <a:pt x="13" y="70"/>
                  </a:lnTo>
                  <a:lnTo>
                    <a:pt x="8" y="76"/>
                  </a:lnTo>
                  <a:lnTo>
                    <a:pt x="4" y="83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5"/>
                  </a:lnTo>
                  <a:lnTo>
                    <a:pt x="4" y="97"/>
                  </a:lnTo>
                  <a:lnTo>
                    <a:pt x="10" y="96"/>
                  </a:lnTo>
                  <a:lnTo>
                    <a:pt x="11" y="95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5" y="85"/>
                  </a:lnTo>
                  <a:lnTo>
                    <a:pt x="21" y="79"/>
                  </a:lnTo>
                  <a:lnTo>
                    <a:pt x="28" y="72"/>
                  </a:lnTo>
                  <a:lnTo>
                    <a:pt x="36" y="66"/>
                  </a:lnTo>
                  <a:lnTo>
                    <a:pt x="53" y="55"/>
                  </a:lnTo>
                  <a:lnTo>
                    <a:pt x="67" y="46"/>
                  </a:lnTo>
                  <a:lnTo>
                    <a:pt x="67" y="46"/>
                  </a:lnTo>
                  <a:lnTo>
                    <a:pt x="82" y="37"/>
                  </a:lnTo>
                  <a:lnTo>
                    <a:pt x="97" y="28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9" y="9"/>
                  </a:lnTo>
                  <a:lnTo>
                    <a:pt x="129" y="7"/>
                  </a:lnTo>
                  <a:lnTo>
                    <a:pt x="129" y="3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6" name="Freeform 258"/>
            <p:cNvSpPr/>
            <p:nvPr/>
          </p:nvSpPr>
          <p:spPr bwMode="auto">
            <a:xfrm>
              <a:off x="4799014" y="1304926"/>
              <a:ext cx="65088" cy="396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34" y="13"/>
                </a:cxn>
                <a:cxn ang="0">
                  <a:pos x="113" y="22"/>
                </a:cxn>
                <a:cxn ang="0">
                  <a:pos x="93" y="32"/>
                </a:cxn>
                <a:cxn ang="0">
                  <a:pos x="73" y="44"/>
                </a:cxn>
                <a:cxn ang="0">
                  <a:pos x="73" y="44"/>
                </a:cxn>
                <a:cxn ang="0">
                  <a:pos x="36" y="66"/>
                </a:cxn>
                <a:cxn ang="0">
                  <a:pos x="18" y="80"/>
                </a:cxn>
                <a:cxn ang="0">
                  <a:pos x="2" y="93"/>
                </a:cxn>
                <a:cxn ang="0">
                  <a:pos x="2" y="93"/>
                </a:cxn>
                <a:cxn ang="0">
                  <a:pos x="1" y="95"/>
                </a:cxn>
                <a:cxn ang="0">
                  <a:pos x="0" y="97"/>
                </a:cxn>
                <a:cxn ang="0">
                  <a:pos x="1" y="99"/>
                </a:cxn>
                <a:cxn ang="0">
                  <a:pos x="2" y="100"/>
                </a:cxn>
                <a:cxn ang="0">
                  <a:pos x="6" y="102"/>
                </a:cxn>
                <a:cxn ang="0">
                  <a:pos x="7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28" y="87"/>
                </a:cxn>
                <a:cxn ang="0">
                  <a:pos x="47" y="73"/>
                </a:cxn>
                <a:cxn ang="0">
                  <a:pos x="86" y="49"/>
                </a:cxn>
                <a:cxn ang="0">
                  <a:pos x="86" y="49"/>
                </a:cxn>
                <a:cxn ang="0">
                  <a:pos x="104" y="39"/>
                </a:cxn>
                <a:cxn ang="0">
                  <a:pos x="124" y="30"/>
                </a:cxn>
                <a:cxn ang="0">
                  <a:pos x="142" y="21"/>
                </a:cxn>
                <a:cxn ang="0">
                  <a:pos x="161" y="10"/>
                </a:cxn>
                <a:cxn ang="0">
                  <a:pos x="161" y="10"/>
                </a:cxn>
                <a:cxn ang="0">
                  <a:pos x="162" y="9"/>
                </a:cxn>
                <a:cxn ang="0">
                  <a:pos x="163" y="6"/>
                </a:cxn>
                <a:cxn ang="0">
                  <a:pos x="162" y="2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3" h="102">
                  <a:moveTo>
                    <a:pt x="154" y="1"/>
                  </a:moveTo>
                  <a:lnTo>
                    <a:pt x="154" y="1"/>
                  </a:lnTo>
                  <a:lnTo>
                    <a:pt x="134" y="13"/>
                  </a:lnTo>
                  <a:lnTo>
                    <a:pt x="113" y="22"/>
                  </a:lnTo>
                  <a:lnTo>
                    <a:pt x="93" y="32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36" y="66"/>
                  </a:lnTo>
                  <a:lnTo>
                    <a:pt x="18" y="80"/>
                  </a:lnTo>
                  <a:lnTo>
                    <a:pt x="2" y="93"/>
                  </a:lnTo>
                  <a:lnTo>
                    <a:pt x="2" y="93"/>
                  </a:lnTo>
                  <a:lnTo>
                    <a:pt x="1" y="95"/>
                  </a:lnTo>
                  <a:lnTo>
                    <a:pt x="0" y="97"/>
                  </a:lnTo>
                  <a:lnTo>
                    <a:pt x="1" y="99"/>
                  </a:lnTo>
                  <a:lnTo>
                    <a:pt x="2" y="100"/>
                  </a:lnTo>
                  <a:lnTo>
                    <a:pt x="6" y="102"/>
                  </a:lnTo>
                  <a:lnTo>
                    <a:pt x="7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28" y="87"/>
                  </a:lnTo>
                  <a:lnTo>
                    <a:pt x="47" y="73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104" y="39"/>
                  </a:lnTo>
                  <a:lnTo>
                    <a:pt x="124" y="30"/>
                  </a:lnTo>
                  <a:lnTo>
                    <a:pt x="142" y="21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62" y="9"/>
                  </a:lnTo>
                  <a:lnTo>
                    <a:pt x="163" y="6"/>
                  </a:lnTo>
                  <a:lnTo>
                    <a:pt x="162" y="2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7" name="Freeform 259"/>
            <p:cNvSpPr/>
            <p:nvPr/>
          </p:nvSpPr>
          <p:spPr bwMode="auto">
            <a:xfrm>
              <a:off x="4754564" y="1338263"/>
              <a:ext cx="100013" cy="66675"/>
            </a:xfrm>
            <a:custGeom>
              <a:avLst/>
              <a:gdLst/>
              <a:ahLst/>
              <a:cxnLst>
                <a:cxn ang="0">
                  <a:pos x="245" y="1"/>
                </a:cxn>
                <a:cxn ang="0">
                  <a:pos x="245" y="1"/>
                </a:cxn>
                <a:cxn ang="0">
                  <a:pos x="232" y="11"/>
                </a:cxn>
                <a:cxn ang="0">
                  <a:pos x="217" y="18"/>
                </a:cxn>
                <a:cxn ang="0">
                  <a:pos x="204" y="26"/>
                </a:cxn>
                <a:cxn ang="0">
                  <a:pos x="191" y="35"/>
                </a:cxn>
                <a:cxn ang="0">
                  <a:pos x="191" y="35"/>
                </a:cxn>
                <a:cxn ang="0">
                  <a:pos x="161" y="58"/>
                </a:cxn>
                <a:cxn ang="0">
                  <a:pos x="147" y="68"/>
                </a:cxn>
                <a:cxn ang="0">
                  <a:pos x="131" y="79"/>
                </a:cxn>
                <a:cxn ang="0">
                  <a:pos x="131" y="79"/>
                </a:cxn>
                <a:cxn ang="0">
                  <a:pos x="66" y="117"/>
                </a:cxn>
                <a:cxn ang="0">
                  <a:pos x="33" y="13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1"/>
                </a:cxn>
                <a:cxn ang="0">
                  <a:pos x="0" y="165"/>
                </a:cxn>
                <a:cxn ang="0">
                  <a:pos x="1" y="168"/>
                </a:cxn>
                <a:cxn ang="0">
                  <a:pos x="3" y="169"/>
                </a:cxn>
                <a:cxn ang="0">
                  <a:pos x="5" y="169"/>
                </a:cxn>
                <a:cxn ang="0">
                  <a:pos x="5" y="169"/>
                </a:cxn>
                <a:cxn ang="0">
                  <a:pos x="11" y="168"/>
                </a:cxn>
                <a:cxn ang="0">
                  <a:pos x="15" y="165"/>
                </a:cxn>
                <a:cxn ang="0">
                  <a:pos x="15" y="165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46" y="143"/>
                </a:cxn>
                <a:cxn ang="0">
                  <a:pos x="76" y="124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164" y="71"/>
                </a:cxn>
                <a:cxn ang="0">
                  <a:pos x="190" y="51"/>
                </a:cxn>
                <a:cxn ang="0">
                  <a:pos x="190" y="51"/>
                </a:cxn>
                <a:cxn ang="0">
                  <a:pos x="204" y="41"/>
                </a:cxn>
                <a:cxn ang="0">
                  <a:pos x="220" y="32"/>
                </a:cxn>
                <a:cxn ang="0">
                  <a:pos x="236" y="21"/>
                </a:cxn>
                <a:cxn ang="0">
                  <a:pos x="250" y="11"/>
                </a:cxn>
                <a:cxn ang="0">
                  <a:pos x="250" y="11"/>
                </a:cxn>
                <a:cxn ang="0">
                  <a:pos x="253" y="9"/>
                </a:cxn>
                <a:cxn ang="0">
                  <a:pos x="253" y="7"/>
                </a:cxn>
                <a:cxn ang="0">
                  <a:pos x="251" y="3"/>
                </a:cxn>
                <a:cxn ang="0">
                  <a:pos x="250" y="1"/>
                </a:cxn>
                <a:cxn ang="0">
                  <a:pos x="249" y="0"/>
                </a:cxn>
                <a:cxn ang="0">
                  <a:pos x="247" y="0"/>
                </a:cxn>
                <a:cxn ang="0">
                  <a:pos x="245" y="1"/>
                </a:cxn>
                <a:cxn ang="0">
                  <a:pos x="245" y="1"/>
                </a:cxn>
              </a:cxnLst>
              <a:rect l="0" t="0" r="r" b="b"/>
              <a:pathLst>
                <a:path w="253" h="169">
                  <a:moveTo>
                    <a:pt x="245" y="1"/>
                  </a:moveTo>
                  <a:lnTo>
                    <a:pt x="245" y="1"/>
                  </a:lnTo>
                  <a:lnTo>
                    <a:pt x="232" y="11"/>
                  </a:lnTo>
                  <a:lnTo>
                    <a:pt x="217" y="18"/>
                  </a:lnTo>
                  <a:lnTo>
                    <a:pt x="204" y="26"/>
                  </a:lnTo>
                  <a:lnTo>
                    <a:pt x="191" y="35"/>
                  </a:lnTo>
                  <a:lnTo>
                    <a:pt x="191" y="35"/>
                  </a:lnTo>
                  <a:lnTo>
                    <a:pt x="161" y="58"/>
                  </a:lnTo>
                  <a:lnTo>
                    <a:pt x="147" y="68"/>
                  </a:lnTo>
                  <a:lnTo>
                    <a:pt x="131" y="79"/>
                  </a:lnTo>
                  <a:lnTo>
                    <a:pt x="131" y="79"/>
                  </a:lnTo>
                  <a:lnTo>
                    <a:pt x="66" y="117"/>
                  </a:lnTo>
                  <a:lnTo>
                    <a:pt x="33" y="13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1"/>
                  </a:lnTo>
                  <a:lnTo>
                    <a:pt x="0" y="165"/>
                  </a:lnTo>
                  <a:lnTo>
                    <a:pt x="1" y="168"/>
                  </a:lnTo>
                  <a:lnTo>
                    <a:pt x="3" y="169"/>
                  </a:lnTo>
                  <a:lnTo>
                    <a:pt x="5" y="169"/>
                  </a:lnTo>
                  <a:lnTo>
                    <a:pt x="5" y="169"/>
                  </a:lnTo>
                  <a:lnTo>
                    <a:pt x="11" y="168"/>
                  </a:lnTo>
                  <a:lnTo>
                    <a:pt x="15" y="165"/>
                  </a:lnTo>
                  <a:lnTo>
                    <a:pt x="15" y="165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46" y="143"/>
                  </a:lnTo>
                  <a:lnTo>
                    <a:pt x="76" y="124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64" y="7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204" y="41"/>
                  </a:lnTo>
                  <a:lnTo>
                    <a:pt x="220" y="32"/>
                  </a:lnTo>
                  <a:lnTo>
                    <a:pt x="236" y="21"/>
                  </a:lnTo>
                  <a:lnTo>
                    <a:pt x="250" y="11"/>
                  </a:lnTo>
                  <a:lnTo>
                    <a:pt x="250" y="11"/>
                  </a:lnTo>
                  <a:lnTo>
                    <a:pt x="253" y="9"/>
                  </a:lnTo>
                  <a:lnTo>
                    <a:pt x="253" y="7"/>
                  </a:lnTo>
                  <a:lnTo>
                    <a:pt x="251" y="3"/>
                  </a:lnTo>
                  <a:lnTo>
                    <a:pt x="250" y="1"/>
                  </a:lnTo>
                  <a:lnTo>
                    <a:pt x="249" y="0"/>
                  </a:lnTo>
                  <a:lnTo>
                    <a:pt x="247" y="0"/>
                  </a:lnTo>
                  <a:lnTo>
                    <a:pt x="245" y="1"/>
                  </a:lnTo>
                  <a:lnTo>
                    <a:pt x="2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8" name="Freeform 260"/>
            <p:cNvSpPr/>
            <p:nvPr/>
          </p:nvSpPr>
          <p:spPr bwMode="auto">
            <a:xfrm>
              <a:off x="4789489" y="1381126"/>
              <a:ext cx="60325" cy="42863"/>
            </a:xfrm>
            <a:custGeom>
              <a:avLst/>
              <a:gdLst/>
              <a:ahLst/>
              <a:cxnLst>
                <a:cxn ang="0">
                  <a:pos x="145" y="1"/>
                </a:cxn>
                <a:cxn ang="0">
                  <a:pos x="145" y="1"/>
                </a:cxn>
                <a:cxn ang="0">
                  <a:pos x="104" y="22"/>
                </a:cxn>
                <a:cxn ang="0">
                  <a:pos x="65" y="47"/>
                </a:cxn>
                <a:cxn ang="0">
                  <a:pos x="65" y="47"/>
                </a:cxn>
                <a:cxn ang="0">
                  <a:pos x="48" y="57"/>
                </a:cxn>
                <a:cxn ang="0">
                  <a:pos x="31" y="70"/>
                </a:cxn>
                <a:cxn ang="0">
                  <a:pos x="15" y="83"/>
                </a:cxn>
                <a:cxn ang="0">
                  <a:pos x="1" y="99"/>
                </a:cxn>
                <a:cxn ang="0">
                  <a:pos x="1" y="99"/>
                </a:cxn>
                <a:cxn ang="0">
                  <a:pos x="0" y="100"/>
                </a:cxn>
                <a:cxn ang="0">
                  <a:pos x="0" y="103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5" y="108"/>
                </a:cxn>
                <a:cxn ang="0">
                  <a:pos x="8" y="108"/>
                </a:cxn>
                <a:cxn ang="0">
                  <a:pos x="9" y="107"/>
                </a:cxn>
                <a:cxn ang="0">
                  <a:pos x="9" y="107"/>
                </a:cxn>
                <a:cxn ang="0">
                  <a:pos x="22" y="93"/>
                </a:cxn>
                <a:cxn ang="0">
                  <a:pos x="39" y="79"/>
                </a:cxn>
                <a:cxn ang="0">
                  <a:pos x="55" y="66"/>
                </a:cxn>
                <a:cxn ang="0">
                  <a:pos x="70" y="56"/>
                </a:cxn>
                <a:cxn ang="0">
                  <a:pos x="70" y="56"/>
                </a:cxn>
                <a:cxn ang="0">
                  <a:pos x="90" y="44"/>
                </a:cxn>
                <a:cxn ang="0">
                  <a:pos x="110" y="32"/>
                </a:cxn>
                <a:cxn ang="0">
                  <a:pos x="152" y="10"/>
                </a:cxn>
                <a:cxn ang="0">
                  <a:pos x="152" y="10"/>
                </a:cxn>
                <a:cxn ang="0">
                  <a:pos x="153" y="9"/>
                </a:cxn>
                <a:cxn ang="0">
                  <a:pos x="154" y="8"/>
                </a:cxn>
                <a:cxn ang="0">
                  <a:pos x="153" y="4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5" y="1"/>
                </a:cxn>
                <a:cxn ang="0">
                  <a:pos x="145" y="1"/>
                </a:cxn>
              </a:cxnLst>
              <a:rect l="0" t="0" r="r" b="b"/>
              <a:pathLst>
                <a:path w="154" h="108">
                  <a:moveTo>
                    <a:pt x="145" y="1"/>
                  </a:moveTo>
                  <a:lnTo>
                    <a:pt x="145" y="1"/>
                  </a:lnTo>
                  <a:lnTo>
                    <a:pt x="104" y="22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48" y="57"/>
                  </a:lnTo>
                  <a:lnTo>
                    <a:pt x="31" y="70"/>
                  </a:lnTo>
                  <a:lnTo>
                    <a:pt x="15" y="83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0" y="100"/>
                  </a:lnTo>
                  <a:lnTo>
                    <a:pt x="0" y="103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5" y="108"/>
                  </a:lnTo>
                  <a:lnTo>
                    <a:pt x="8" y="108"/>
                  </a:lnTo>
                  <a:lnTo>
                    <a:pt x="9" y="107"/>
                  </a:lnTo>
                  <a:lnTo>
                    <a:pt x="9" y="107"/>
                  </a:lnTo>
                  <a:lnTo>
                    <a:pt x="22" y="93"/>
                  </a:lnTo>
                  <a:lnTo>
                    <a:pt x="39" y="79"/>
                  </a:lnTo>
                  <a:lnTo>
                    <a:pt x="55" y="66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90" y="44"/>
                  </a:lnTo>
                  <a:lnTo>
                    <a:pt x="110" y="32"/>
                  </a:lnTo>
                  <a:lnTo>
                    <a:pt x="152" y="10"/>
                  </a:lnTo>
                  <a:lnTo>
                    <a:pt x="152" y="10"/>
                  </a:lnTo>
                  <a:lnTo>
                    <a:pt x="153" y="9"/>
                  </a:lnTo>
                  <a:lnTo>
                    <a:pt x="154" y="8"/>
                  </a:lnTo>
                  <a:lnTo>
                    <a:pt x="153" y="4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5" y="1"/>
                  </a:lnTo>
                  <a:lnTo>
                    <a:pt x="1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9" name="Freeform 261"/>
            <p:cNvSpPr/>
            <p:nvPr/>
          </p:nvSpPr>
          <p:spPr bwMode="auto">
            <a:xfrm>
              <a:off x="4797426" y="1409701"/>
              <a:ext cx="53975" cy="38100"/>
            </a:xfrm>
            <a:custGeom>
              <a:avLst/>
              <a:gdLst/>
              <a:ahLst/>
              <a:cxnLst>
                <a:cxn ang="0">
                  <a:pos x="126" y="0"/>
                </a:cxn>
                <a:cxn ang="0">
                  <a:pos x="126" y="0"/>
                </a:cxn>
                <a:cxn ang="0">
                  <a:pos x="109" y="9"/>
                </a:cxn>
                <a:cxn ang="0">
                  <a:pos x="92" y="18"/>
                </a:cxn>
                <a:cxn ang="0">
                  <a:pos x="76" y="28"/>
                </a:cxn>
                <a:cxn ang="0">
                  <a:pos x="60" y="39"/>
                </a:cxn>
                <a:cxn ang="0">
                  <a:pos x="44" y="51"/>
                </a:cxn>
                <a:cxn ang="0">
                  <a:pos x="30" y="64"/>
                </a:cxn>
                <a:cxn ang="0">
                  <a:pos x="3" y="90"/>
                </a:cxn>
                <a:cxn ang="0">
                  <a:pos x="3" y="90"/>
                </a:cxn>
                <a:cxn ang="0">
                  <a:pos x="1" y="91"/>
                </a:cxn>
                <a:cxn ang="0">
                  <a:pos x="0" y="94"/>
                </a:cxn>
                <a:cxn ang="0">
                  <a:pos x="3" y="98"/>
                </a:cxn>
                <a:cxn ang="0">
                  <a:pos x="7" y="99"/>
                </a:cxn>
                <a:cxn ang="0">
                  <a:pos x="8" y="99"/>
                </a:cxn>
                <a:cxn ang="0">
                  <a:pos x="10" y="98"/>
                </a:cxn>
                <a:cxn ang="0">
                  <a:pos x="10" y="98"/>
                </a:cxn>
                <a:cxn ang="0">
                  <a:pos x="38" y="72"/>
                </a:cxn>
                <a:cxn ang="0">
                  <a:pos x="67" y="48"/>
                </a:cxn>
                <a:cxn ang="0">
                  <a:pos x="82" y="38"/>
                </a:cxn>
                <a:cxn ang="0">
                  <a:pos x="98" y="27"/>
                </a:cxn>
                <a:cxn ang="0">
                  <a:pos x="115" y="18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9"/>
                </a:cxn>
                <a:cxn ang="0">
                  <a:pos x="135" y="6"/>
                </a:cxn>
                <a:cxn ang="0">
                  <a:pos x="135" y="5"/>
                </a:cxn>
                <a:cxn ang="0">
                  <a:pos x="133" y="2"/>
                </a:cxn>
                <a:cxn ang="0">
                  <a:pos x="131" y="0"/>
                </a:cxn>
                <a:cxn ang="0">
                  <a:pos x="128" y="0"/>
                </a:cxn>
                <a:cxn ang="0">
                  <a:pos x="126" y="0"/>
                </a:cxn>
                <a:cxn ang="0">
                  <a:pos x="126" y="0"/>
                </a:cxn>
              </a:cxnLst>
              <a:rect l="0" t="0" r="r" b="b"/>
              <a:pathLst>
                <a:path w="135" h="99">
                  <a:moveTo>
                    <a:pt x="126" y="0"/>
                  </a:moveTo>
                  <a:lnTo>
                    <a:pt x="126" y="0"/>
                  </a:lnTo>
                  <a:lnTo>
                    <a:pt x="109" y="9"/>
                  </a:lnTo>
                  <a:lnTo>
                    <a:pt x="92" y="18"/>
                  </a:lnTo>
                  <a:lnTo>
                    <a:pt x="76" y="28"/>
                  </a:lnTo>
                  <a:lnTo>
                    <a:pt x="60" y="39"/>
                  </a:lnTo>
                  <a:lnTo>
                    <a:pt x="44" y="51"/>
                  </a:lnTo>
                  <a:lnTo>
                    <a:pt x="30" y="64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1" y="91"/>
                  </a:lnTo>
                  <a:lnTo>
                    <a:pt x="0" y="94"/>
                  </a:lnTo>
                  <a:lnTo>
                    <a:pt x="3" y="98"/>
                  </a:lnTo>
                  <a:lnTo>
                    <a:pt x="7" y="99"/>
                  </a:lnTo>
                  <a:lnTo>
                    <a:pt x="8" y="99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38" y="72"/>
                  </a:lnTo>
                  <a:lnTo>
                    <a:pt x="67" y="48"/>
                  </a:lnTo>
                  <a:lnTo>
                    <a:pt x="82" y="38"/>
                  </a:lnTo>
                  <a:lnTo>
                    <a:pt x="98" y="27"/>
                  </a:lnTo>
                  <a:lnTo>
                    <a:pt x="115" y="18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9"/>
                  </a:lnTo>
                  <a:lnTo>
                    <a:pt x="135" y="6"/>
                  </a:lnTo>
                  <a:lnTo>
                    <a:pt x="135" y="5"/>
                  </a:lnTo>
                  <a:lnTo>
                    <a:pt x="133" y="2"/>
                  </a:lnTo>
                  <a:lnTo>
                    <a:pt x="131" y="0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0" name="Freeform 262"/>
            <p:cNvSpPr/>
            <p:nvPr/>
          </p:nvSpPr>
          <p:spPr bwMode="auto">
            <a:xfrm>
              <a:off x="4800601" y="1444626"/>
              <a:ext cx="61913" cy="42863"/>
            </a:xfrm>
            <a:custGeom>
              <a:avLst/>
              <a:gdLst/>
              <a:ahLst/>
              <a:cxnLst>
                <a:cxn ang="0">
                  <a:pos x="147" y="0"/>
                </a:cxn>
                <a:cxn ang="0">
                  <a:pos x="147" y="0"/>
                </a:cxn>
                <a:cxn ang="0">
                  <a:pos x="128" y="9"/>
                </a:cxn>
                <a:cxn ang="0">
                  <a:pos x="108" y="19"/>
                </a:cxn>
                <a:cxn ang="0">
                  <a:pos x="89" y="30"/>
                </a:cxn>
                <a:cxn ang="0">
                  <a:pos x="70" y="41"/>
                </a:cxn>
                <a:cxn ang="0">
                  <a:pos x="52" y="54"/>
                </a:cxn>
                <a:cxn ang="0">
                  <a:pos x="34" y="68"/>
                </a:cxn>
                <a:cxn ang="0">
                  <a:pos x="17" y="82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99"/>
                </a:cxn>
                <a:cxn ang="0">
                  <a:pos x="0" y="102"/>
                </a:cxn>
                <a:cxn ang="0">
                  <a:pos x="1" y="105"/>
                </a:cxn>
                <a:cxn ang="0">
                  <a:pos x="5" y="107"/>
                </a:cxn>
                <a:cxn ang="0">
                  <a:pos x="7" y="107"/>
                </a:cxn>
                <a:cxn ang="0">
                  <a:pos x="9" y="105"/>
                </a:cxn>
                <a:cxn ang="0">
                  <a:pos x="9" y="105"/>
                </a:cxn>
                <a:cxn ang="0">
                  <a:pos x="24" y="91"/>
                </a:cxn>
                <a:cxn ang="0">
                  <a:pos x="41" y="77"/>
                </a:cxn>
                <a:cxn ang="0">
                  <a:pos x="58" y="64"/>
                </a:cxn>
                <a:cxn ang="0">
                  <a:pos x="77" y="51"/>
                </a:cxn>
                <a:cxn ang="0">
                  <a:pos x="95" y="39"/>
                </a:cxn>
                <a:cxn ang="0">
                  <a:pos x="113" y="28"/>
                </a:cxn>
                <a:cxn ang="0">
                  <a:pos x="133" y="18"/>
                </a:cxn>
                <a:cxn ang="0">
                  <a:pos x="154" y="10"/>
                </a:cxn>
                <a:cxn ang="0">
                  <a:pos x="154" y="10"/>
                </a:cxn>
                <a:cxn ang="0">
                  <a:pos x="155" y="7"/>
                </a:cxn>
                <a:cxn ang="0">
                  <a:pos x="157" y="6"/>
                </a:cxn>
                <a:cxn ang="0">
                  <a:pos x="157" y="5"/>
                </a:cxn>
                <a:cxn ang="0">
                  <a:pos x="155" y="2"/>
                </a:cxn>
                <a:cxn ang="0">
                  <a:pos x="153" y="0"/>
                </a:cxn>
                <a:cxn ang="0">
                  <a:pos x="150" y="0"/>
                </a:cxn>
                <a:cxn ang="0">
                  <a:pos x="147" y="0"/>
                </a:cxn>
                <a:cxn ang="0">
                  <a:pos x="147" y="0"/>
                </a:cxn>
              </a:cxnLst>
              <a:rect l="0" t="0" r="r" b="b"/>
              <a:pathLst>
                <a:path w="157" h="107">
                  <a:moveTo>
                    <a:pt x="147" y="0"/>
                  </a:moveTo>
                  <a:lnTo>
                    <a:pt x="147" y="0"/>
                  </a:lnTo>
                  <a:lnTo>
                    <a:pt x="128" y="9"/>
                  </a:lnTo>
                  <a:lnTo>
                    <a:pt x="108" y="19"/>
                  </a:lnTo>
                  <a:lnTo>
                    <a:pt x="89" y="30"/>
                  </a:lnTo>
                  <a:lnTo>
                    <a:pt x="70" y="41"/>
                  </a:lnTo>
                  <a:lnTo>
                    <a:pt x="52" y="54"/>
                  </a:lnTo>
                  <a:lnTo>
                    <a:pt x="34" y="68"/>
                  </a:lnTo>
                  <a:lnTo>
                    <a:pt x="17" y="82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1" y="105"/>
                  </a:lnTo>
                  <a:lnTo>
                    <a:pt x="5" y="107"/>
                  </a:lnTo>
                  <a:lnTo>
                    <a:pt x="7" y="107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24" y="91"/>
                  </a:lnTo>
                  <a:lnTo>
                    <a:pt x="41" y="77"/>
                  </a:lnTo>
                  <a:lnTo>
                    <a:pt x="58" y="64"/>
                  </a:lnTo>
                  <a:lnTo>
                    <a:pt x="77" y="51"/>
                  </a:lnTo>
                  <a:lnTo>
                    <a:pt x="95" y="39"/>
                  </a:lnTo>
                  <a:lnTo>
                    <a:pt x="113" y="28"/>
                  </a:lnTo>
                  <a:lnTo>
                    <a:pt x="133" y="18"/>
                  </a:lnTo>
                  <a:lnTo>
                    <a:pt x="154" y="10"/>
                  </a:lnTo>
                  <a:lnTo>
                    <a:pt x="154" y="10"/>
                  </a:lnTo>
                  <a:lnTo>
                    <a:pt x="155" y="7"/>
                  </a:lnTo>
                  <a:lnTo>
                    <a:pt x="157" y="6"/>
                  </a:lnTo>
                  <a:lnTo>
                    <a:pt x="157" y="5"/>
                  </a:lnTo>
                  <a:lnTo>
                    <a:pt x="155" y="2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47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1" name="Freeform 263"/>
            <p:cNvSpPr/>
            <p:nvPr/>
          </p:nvSpPr>
          <p:spPr bwMode="auto">
            <a:xfrm>
              <a:off x="4799014" y="1479551"/>
              <a:ext cx="74613" cy="55563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82" y="60"/>
                </a:cxn>
                <a:cxn ang="0">
                  <a:pos x="82" y="60"/>
                </a:cxn>
                <a:cxn ang="0">
                  <a:pos x="59" y="76"/>
                </a:cxn>
                <a:cxn ang="0">
                  <a:pos x="39" y="93"/>
                </a:cxn>
                <a:cxn ang="0">
                  <a:pos x="20" y="110"/>
                </a:cxn>
                <a:cxn ang="0">
                  <a:pos x="1" y="131"/>
                </a:cxn>
                <a:cxn ang="0">
                  <a:pos x="1" y="131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8"/>
                </a:cxn>
                <a:cxn ang="0">
                  <a:pos x="3" y="140"/>
                </a:cxn>
                <a:cxn ang="0">
                  <a:pos x="5" y="140"/>
                </a:cxn>
                <a:cxn ang="0">
                  <a:pos x="6" y="140"/>
                </a:cxn>
                <a:cxn ang="0">
                  <a:pos x="9" y="138"/>
                </a:cxn>
                <a:cxn ang="0">
                  <a:pos x="9" y="138"/>
                </a:cxn>
                <a:cxn ang="0">
                  <a:pos x="22" y="123"/>
                </a:cxn>
                <a:cxn ang="0">
                  <a:pos x="35" y="108"/>
                </a:cxn>
                <a:cxn ang="0">
                  <a:pos x="35" y="108"/>
                </a:cxn>
                <a:cxn ang="0">
                  <a:pos x="47" y="97"/>
                </a:cxn>
                <a:cxn ang="0">
                  <a:pos x="60" y="87"/>
                </a:cxn>
                <a:cxn ang="0">
                  <a:pos x="88" y="70"/>
                </a:cxn>
                <a:cxn ang="0">
                  <a:pos x="88" y="70"/>
                </a:cxn>
                <a:cxn ang="0">
                  <a:pos x="136" y="40"/>
                </a:cxn>
                <a:cxn ang="0">
                  <a:pos x="184" y="10"/>
                </a:cxn>
                <a:cxn ang="0">
                  <a:pos x="184" y="10"/>
                </a:cxn>
                <a:cxn ang="0">
                  <a:pos x="187" y="9"/>
                </a:cxn>
                <a:cxn ang="0">
                  <a:pos x="187" y="6"/>
                </a:cxn>
                <a:cxn ang="0">
                  <a:pos x="187" y="2"/>
                </a:cxn>
                <a:cxn ang="0">
                  <a:pos x="183" y="0"/>
                </a:cxn>
                <a:cxn ang="0">
                  <a:pos x="182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7" h="140">
                  <a:moveTo>
                    <a:pt x="179" y="1"/>
                  </a:moveTo>
                  <a:lnTo>
                    <a:pt x="179" y="1"/>
                  </a:lnTo>
                  <a:lnTo>
                    <a:pt x="82" y="60"/>
                  </a:lnTo>
                  <a:lnTo>
                    <a:pt x="82" y="60"/>
                  </a:lnTo>
                  <a:lnTo>
                    <a:pt x="59" y="76"/>
                  </a:lnTo>
                  <a:lnTo>
                    <a:pt x="39" y="93"/>
                  </a:lnTo>
                  <a:lnTo>
                    <a:pt x="20" y="110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8"/>
                  </a:lnTo>
                  <a:lnTo>
                    <a:pt x="3" y="140"/>
                  </a:lnTo>
                  <a:lnTo>
                    <a:pt x="5" y="140"/>
                  </a:lnTo>
                  <a:lnTo>
                    <a:pt x="6" y="140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22" y="123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47" y="97"/>
                  </a:lnTo>
                  <a:lnTo>
                    <a:pt x="60" y="87"/>
                  </a:lnTo>
                  <a:lnTo>
                    <a:pt x="88" y="70"/>
                  </a:lnTo>
                  <a:lnTo>
                    <a:pt x="88" y="70"/>
                  </a:lnTo>
                  <a:lnTo>
                    <a:pt x="136" y="40"/>
                  </a:lnTo>
                  <a:lnTo>
                    <a:pt x="184" y="10"/>
                  </a:lnTo>
                  <a:lnTo>
                    <a:pt x="184" y="10"/>
                  </a:lnTo>
                  <a:lnTo>
                    <a:pt x="187" y="9"/>
                  </a:lnTo>
                  <a:lnTo>
                    <a:pt x="187" y="6"/>
                  </a:lnTo>
                  <a:lnTo>
                    <a:pt x="187" y="2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2" name="Freeform 264"/>
            <p:cNvSpPr/>
            <p:nvPr/>
          </p:nvSpPr>
          <p:spPr bwMode="auto">
            <a:xfrm>
              <a:off x="4789489" y="1530351"/>
              <a:ext cx="57150" cy="46038"/>
            </a:xfrm>
            <a:custGeom>
              <a:avLst/>
              <a:gdLst/>
              <a:ahLst/>
              <a:cxnLst>
                <a:cxn ang="0">
                  <a:pos x="137" y="2"/>
                </a:cxn>
                <a:cxn ang="0">
                  <a:pos x="137" y="2"/>
                </a:cxn>
                <a:cxn ang="0">
                  <a:pos x="115" y="16"/>
                </a:cxn>
                <a:cxn ang="0">
                  <a:pos x="93" y="29"/>
                </a:cxn>
                <a:cxn ang="0">
                  <a:pos x="70" y="42"/>
                </a:cxn>
                <a:cxn ang="0">
                  <a:pos x="48" y="57"/>
                </a:cxn>
                <a:cxn ang="0">
                  <a:pos x="48" y="57"/>
                </a:cxn>
                <a:cxn ang="0">
                  <a:pos x="34" y="68"/>
                </a:cxn>
                <a:cxn ang="0">
                  <a:pos x="19" y="80"/>
                </a:cxn>
                <a:cxn ang="0">
                  <a:pos x="13" y="87"/>
                </a:cxn>
                <a:cxn ang="0">
                  <a:pos x="8" y="93"/>
                </a:cxn>
                <a:cxn ang="0">
                  <a:pos x="2" y="10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5"/>
                </a:cxn>
                <a:cxn ang="0">
                  <a:pos x="4" y="117"/>
                </a:cxn>
                <a:cxn ang="0">
                  <a:pos x="8" y="117"/>
                </a:cxn>
                <a:cxn ang="0">
                  <a:pos x="10" y="115"/>
                </a:cxn>
                <a:cxn ang="0">
                  <a:pos x="10" y="113"/>
                </a:cxn>
                <a:cxn ang="0">
                  <a:pos x="10" y="113"/>
                </a:cxn>
                <a:cxn ang="0">
                  <a:pos x="14" y="104"/>
                </a:cxn>
                <a:cxn ang="0">
                  <a:pos x="21" y="96"/>
                </a:cxn>
                <a:cxn ang="0">
                  <a:pos x="27" y="87"/>
                </a:cxn>
                <a:cxn ang="0">
                  <a:pos x="35" y="80"/>
                </a:cxn>
                <a:cxn ang="0">
                  <a:pos x="53" y="66"/>
                </a:cxn>
                <a:cxn ang="0">
                  <a:pos x="70" y="54"/>
                </a:cxn>
                <a:cxn ang="0">
                  <a:pos x="70" y="54"/>
                </a:cxn>
                <a:cxn ang="0">
                  <a:pos x="89" y="43"/>
                </a:cxn>
                <a:cxn ang="0">
                  <a:pos x="107" y="33"/>
                </a:cxn>
                <a:cxn ang="0">
                  <a:pos x="125" y="23"/>
                </a:cxn>
                <a:cxn ang="0">
                  <a:pos x="142" y="11"/>
                </a:cxn>
                <a:cxn ang="0">
                  <a:pos x="142" y="11"/>
                </a:cxn>
                <a:cxn ang="0">
                  <a:pos x="144" y="9"/>
                </a:cxn>
                <a:cxn ang="0">
                  <a:pos x="145" y="7"/>
                </a:cxn>
                <a:cxn ang="0">
                  <a:pos x="144" y="3"/>
                </a:cxn>
                <a:cxn ang="0">
                  <a:pos x="142" y="2"/>
                </a:cxn>
                <a:cxn ang="0">
                  <a:pos x="141" y="0"/>
                </a:cxn>
                <a:cxn ang="0">
                  <a:pos x="138" y="0"/>
                </a:cxn>
                <a:cxn ang="0">
                  <a:pos x="137" y="2"/>
                </a:cxn>
                <a:cxn ang="0">
                  <a:pos x="137" y="2"/>
                </a:cxn>
              </a:cxnLst>
              <a:rect l="0" t="0" r="r" b="b"/>
              <a:pathLst>
                <a:path w="145" h="117">
                  <a:moveTo>
                    <a:pt x="137" y="2"/>
                  </a:moveTo>
                  <a:lnTo>
                    <a:pt x="137" y="2"/>
                  </a:lnTo>
                  <a:lnTo>
                    <a:pt x="115" y="16"/>
                  </a:lnTo>
                  <a:lnTo>
                    <a:pt x="93" y="29"/>
                  </a:lnTo>
                  <a:lnTo>
                    <a:pt x="70" y="42"/>
                  </a:lnTo>
                  <a:lnTo>
                    <a:pt x="48" y="57"/>
                  </a:lnTo>
                  <a:lnTo>
                    <a:pt x="48" y="57"/>
                  </a:lnTo>
                  <a:lnTo>
                    <a:pt x="34" y="68"/>
                  </a:lnTo>
                  <a:lnTo>
                    <a:pt x="19" y="80"/>
                  </a:lnTo>
                  <a:lnTo>
                    <a:pt x="13" y="87"/>
                  </a:lnTo>
                  <a:lnTo>
                    <a:pt x="8" y="93"/>
                  </a:lnTo>
                  <a:lnTo>
                    <a:pt x="2" y="10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5"/>
                  </a:lnTo>
                  <a:lnTo>
                    <a:pt x="4" y="117"/>
                  </a:lnTo>
                  <a:lnTo>
                    <a:pt x="8" y="117"/>
                  </a:lnTo>
                  <a:lnTo>
                    <a:pt x="10" y="115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4" y="104"/>
                  </a:lnTo>
                  <a:lnTo>
                    <a:pt x="21" y="96"/>
                  </a:lnTo>
                  <a:lnTo>
                    <a:pt x="27" y="87"/>
                  </a:lnTo>
                  <a:lnTo>
                    <a:pt x="35" y="80"/>
                  </a:lnTo>
                  <a:lnTo>
                    <a:pt x="53" y="66"/>
                  </a:lnTo>
                  <a:lnTo>
                    <a:pt x="70" y="54"/>
                  </a:lnTo>
                  <a:lnTo>
                    <a:pt x="70" y="54"/>
                  </a:lnTo>
                  <a:lnTo>
                    <a:pt x="89" y="43"/>
                  </a:lnTo>
                  <a:lnTo>
                    <a:pt x="107" y="33"/>
                  </a:lnTo>
                  <a:lnTo>
                    <a:pt x="125" y="23"/>
                  </a:lnTo>
                  <a:lnTo>
                    <a:pt x="142" y="11"/>
                  </a:lnTo>
                  <a:lnTo>
                    <a:pt x="142" y="11"/>
                  </a:lnTo>
                  <a:lnTo>
                    <a:pt x="144" y="9"/>
                  </a:lnTo>
                  <a:lnTo>
                    <a:pt x="145" y="7"/>
                  </a:lnTo>
                  <a:lnTo>
                    <a:pt x="144" y="3"/>
                  </a:lnTo>
                  <a:lnTo>
                    <a:pt x="142" y="2"/>
                  </a:lnTo>
                  <a:lnTo>
                    <a:pt x="141" y="0"/>
                  </a:lnTo>
                  <a:lnTo>
                    <a:pt x="138" y="0"/>
                  </a:lnTo>
                  <a:lnTo>
                    <a:pt x="137" y="2"/>
                  </a:lnTo>
                  <a:lnTo>
                    <a:pt x="1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3" name="Freeform 265"/>
            <p:cNvSpPr/>
            <p:nvPr/>
          </p:nvSpPr>
          <p:spPr bwMode="auto">
            <a:xfrm>
              <a:off x="4697414" y="1552576"/>
              <a:ext cx="163513" cy="125413"/>
            </a:xfrm>
            <a:custGeom>
              <a:avLst/>
              <a:gdLst/>
              <a:ahLst/>
              <a:cxnLst>
                <a:cxn ang="0">
                  <a:pos x="406" y="0"/>
                </a:cxn>
                <a:cxn ang="0">
                  <a:pos x="406" y="0"/>
                </a:cxn>
                <a:cxn ang="0">
                  <a:pos x="393" y="8"/>
                </a:cxn>
                <a:cxn ang="0">
                  <a:pos x="381" y="17"/>
                </a:cxn>
                <a:cxn ang="0">
                  <a:pos x="356" y="36"/>
                </a:cxn>
                <a:cxn ang="0">
                  <a:pos x="312" y="78"/>
                </a:cxn>
                <a:cxn ang="0">
                  <a:pos x="312" y="78"/>
                </a:cxn>
                <a:cxn ang="0">
                  <a:pos x="285" y="101"/>
                </a:cxn>
                <a:cxn ang="0">
                  <a:pos x="259" y="121"/>
                </a:cxn>
                <a:cxn ang="0">
                  <a:pos x="206" y="162"/>
                </a:cxn>
                <a:cxn ang="0">
                  <a:pos x="206" y="162"/>
                </a:cxn>
                <a:cxn ang="0">
                  <a:pos x="178" y="183"/>
                </a:cxn>
                <a:cxn ang="0">
                  <a:pos x="149" y="203"/>
                </a:cxn>
                <a:cxn ang="0">
                  <a:pos x="119" y="221"/>
                </a:cxn>
                <a:cxn ang="0">
                  <a:pos x="89" y="238"/>
                </a:cxn>
                <a:cxn ang="0">
                  <a:pos x="89" y="238"/>
                </a:cxn>
                <a:cxn ang="0">
                  <a:pos x="66" y="252"/>
                </a:cxn>
                <a:cxn ang="0">
                  <a:pos x="41" y="268"/>
                </a:cxn>
                <a:cxn ang="0">
                  <a:pos x="29" y="277"/>
                </a:cxn>
                <a:cxn ang="0">
                  <a:pos x="17" y="286"/>
                </a:cxn>
                <a:cxn ang="0">
                  <a:pos x="8" y="297"/>
                </a:cxn>
                <a:cxn ang="0">
                  <a:pos x="2" y="308"/>
                </a:cxn>
                <a:cxn ang="0">
                  <a:pos x="2" y="308"/>
                </a:cxn>
                <a:cxn ang="0">
                  <a:pos x="0" y="310"/>
                </a:cxn>
                <a:cxn ang="0">
                  <a:pos x="0" y="312"/>
                </a:cxn>
                <a:cxn ang="0">
                  <a:pos x="3" y="315"/>
                </a:cxn>
                <a:cxn ang="0">
                  <a:pos x="8" y="316"/>
                </a:cxn>
                <a:cxn ang="0">
                  <a:pos x="9" y="315"/>
                </a:cxn>
                <a:cxn ang="0">
                  <a:pos x="11" y="314"/>
                </a:cxn>
                <a:cxn ang="0">
                  <a:pos x="11" y="314"/>
                </a:cxn>
                <a:cxn ang="0">
                  <a:pos x="20" y="302"/>
                </a:cxn>
                <a:cxn ang="0">
                  <a:pos x="30" y="290"/>
                </a:cxn>
                <a:cxn ang="0">
                  <a:pos x="43" y="280"/>
                </a:cxn>
                <a:cxn ang="0">
                  <a:pos x="56" y="271"/>
                </a:cxn>
                <a:cxn ang="0">
                  <a:pos x="85" y="254"/>
                </a:cxn>
                <a:cxn ang="0">
                  <a:pos x="113" y="239"/>
                </a:cxn>
                <a:cxn ang="0">
                  <a:pos x="113" y="239"/>
                </a:cxn>
                <a:cxn ang="0">
                  <a:pos x="136" y="225"/>
                </a:cxn>
                <a:cxn ang="0">
                  <a:pos x="160" y="209"/>
                </a:cxn>
                <a:cxn ang="0">
                  <a:pos x="183" y="193"/>
                </a:cxn>
                <a:cxn ang="0">
                  <a:pos x="206" y="176"/>
                </a:cxn>
                <a:cxn ang="0">
                  <a:pos x="206" y="176"/>
                </a:cxn>
                <a:cxn ang="0">
                  <a:pos x="255" y="138"/>
                </a:cxn>
                <a:cxn ang="0">
                  <a:pos x="304" y="101"/>
                </a:cxn>
                <a:cxn ang="0">
                  <a:pos x="304" y="101"/>
                </a:cxn>
                <a:cxn ang="0">
                  <a:pos x="352" y="57"/>
                </a:cxn>
                <a:cxn ang="0">
                  <a:pos x="352" y="57"/>
                </a:cxn>
                <a:cxn ang="0">
                  <a:pos x="381" y="33"/>
                </a:cxn>
                <a:cxn ang="0">
                  <a:pos x="395" y="21"/>
                </a:cxn>
                <a:cxn ang="0">
                  <a:pos x="411" y="10"/>
                </a:cxn>
                <a:cxn ang="0">
                  <a:pos x="411" y="10"/>
                </a:cxn>
                <a:cxn ang="0">
                  <a:pos x="414" y="9"/>
                </a:cxn>
                <a:cxn ang="0">
                  <a:pos x="414" y="6"/>
                </a:cxn>
                <a:cxn ang="0">
                  <a:pos x="414" y="2"/>
                </a:cxn>
                <a:cxn ang="0">
                  <a:pos x="410" y="0"/>
                </a:cxn>
                <a:cxn ang="0">
                  <a:pos x="408" y="0"/>
                </a:cxn>
                <a:cxn ang="0">
                  <a:pos x="406" y="0"/>
                </a:cxn>
                <a:cxn ang="0">
                  <a:pos x="406" y="0"/>
                </a:cxn>
              </a:cxnLst>
              <a:rect l="0" t="0" r="r" b="b"/>
              <a:pathLst>
                <a:path w="414" h="316">
                  <a:moveTo>
                    <a:pt x="406" y="0"/>
                  </a:moveTo>
                  <a:lnTo>
                    <a:pt x="406" y="0"/>
                  </a:lnTo>
                  <a:lnTo>
                    <a:pt x="393" y="8"/>
                  </a:lnTo>
                  <a:lnTo>
                    <a:pt x="381" y="17"/>
                  </a:lnTo>
                  <a:lnTo>
                    <a:pt x="356" y="36"/>
                  </a:lnTo>
                  <a:lnTo>
                    <a:pt x="312" y="78"/>
                  </a:lnTo>
                  <a:lnTo>
                    <a:pt x="312" y="78"/>
                  </a:lnTo>
                  <a:lnTo>
                    <a:pt x="285" y="101"/>
                  </a:lnTo>
                  <a:lnTo>
                    <a:pt x="259" y="121"/>
                  </a:lnTo>
                  <a:lnTo>
                    <a:pt x="206" y="162"/>
                  </a:lnTo>
                  <a:lnTo>
                    <a:pt x="206" y="162"/>
                  </a:lnTo>
                  <a:lnTo>
                    <a:pt x="178" y="183"/>
                  </a:lnTo>
                  <a:lnTo>
                    <a:pt x="149" y="203"/>
                  </a:lnTo>
                  <a:lnTo>
                    <a:pt x="119" y="221"/>
                  </a:lnTo>
                  <a:lnTo>
                    <a:pt x="89" y="238"/>
                  </a:lnTo>
                  <a:lnTo>
                    <a:pt x="89" y="238"/>
                  </a:lnTo>
                  <a:lnTo>
                    <a:pt x="66" y="252"/>
                  </a:lnTo>
                  <a:lnTo>
                    <a:pt x="41" y="268"/>
                  </a:lnTo>
                  <a:lnTo>
                    <a:pt x="29" y="277"/>
                  </a:lnTo>
                  <a:lnTo>
                    <a:pt x="17" y="286"/>
                  </a:lnTo>
                  <a:lnTo>
                    <a:pt x="8" y="297"/>
                  </a:lnTo>
                  <a:lnTo>
                    <a:pt x="2" y="308"/>
                  </a:lnTo>
                  <a:lnTo>
                    <a:pt x="2" y="308"/>
                  </a:lnTo>
                  <a:lnTo>
                    <a:pt x="0" y="310"/>
                  </a:lnTo>
                  <a:lnTo>
                    <a:pt x="0" y="312"/>
                  </a:lnTo>
                  <a:lnTo>
                    <a:pt x="3" y="315"/>
                  </a:lnTo>
                  <a:lnTo>
                    <a:pt x="8" y="316"/>
                  </a:lnTo>
                  <a:lnTo>
                    <a:pt x="9" y="315"/>
                  </a:lnTo>
                  <a:lnTo>
                    <a:pt x="11" y="314"/>
                  </a:lnTo>
                  <a:lnTo>
                    <a:pt x="11" y="314"/>
                  </a:lnTo>
                  <a:lnTo>
                    <a:pt x="20" y="302"/>
                  </a:lnTo>
                  <a:lnTo>
                    <a:pt x="30" y="290"/>
                  </a:lnTo>
                  <a:lnTo>
                    <a:pt x="43" y="280"/>
                  </a:lnTo>
                  <a:lnTo>
                    <a:pt x="56" y="271"/>
                  </a:lnTo>
                  <a:lnTo>
                    <a:pt x="85" y="254"/>
                  </a:lnTo>
                  <a:lnTo>
                    <a:pt x="113" y="239"/>
                  </a:lnTo>
                  <a:lnTo>
                    <a:pt x="113" y="239"/>
                  </a:lnTo>
                  <a:lnTo>
                    <a:pt x="136" y="225"/>
                  </a:lnTo>
                  <a:lnTo>
                    <a:pt x="160" y="209"/>
                  </a:lnTo>
                  <a:lnTo>
                    <a:pt x="183" y="193"/>
                  </a:lnTo>
                  <a:lnTo>
                    <a:pt x="206" y="176"/>
                  </a:lnTo>
                  <a:lnTo>
                    <a:pt x="206" y="176"/>
                  </a:lnTo>
                  <a:lnTo>
                    <a:pt x="255" y="138"/>
                  </a:lnTo>
                  <a:lnTo>
                    <a:pt x="304" y="101"/>
                  </a:lnTo>
                  <a:lnTo>
                    <a:pt x="304" y="101"/>
                  </a:lnTo>
                  <a:lnTo>
                    <a:pt x="352" y="57"/>
                  </a:lnTo>
                  <a:lnTo>
                    <a:pt x="352" y="57"/>
                  </a:lnTo>
                  <a:lnTo>
                    <a:pt x="381" y="33"/>
                  </a:lnTo>
                  <a:lnTo>
                    <a:pt x="395" y="21"/>
                  </a:lnTo>
                  <a:lnTo>
                    <a:pt x="411" y="10"/>
                  </a:lnTo>
                  <a:lnTo>
                    <a:pt x="411" y="10"/>
                  </a:lnTo>
                  <a:lnTo>
                    <a:pt x="414" y="9"/>
                  </a:lnTo>
                  <a:lnTo>
                    <a:pt x="414" y="6"/>
                  </a:lnTo>
                  <a:lnTo>
                    <a:pt x="414" y="2"/>
                  </a:lnTo>
                  <a:lnTo>
                    <a:pt x="410" y="0"/>
                  </a:lnTo>
                  <a:lnTo>
                    <a:pt x="408" y="0"/>
                  </a:lnTo>
                  <a:lnTo>
                    <a:pt x="406" y="0"/>
                  </a:lnTo>
                  <a:lnTo>
                    <a:pt x="40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4" name="Freeform 266"/>
            <p:cNvSpPr/>
            <p:nvPr/>
          </p:nvSpPr>
          <p:spPr bwMode="auto">
            <a:xfrm>
              <a:off x="4745039" y="1595438"/>
              <a:ext cx="112713" cy="84138"/>
            </a:xfrm>
            <a:custGeom>
              <a:avLst/>
              <a:gdLst/>
              <a:ahLst/>
              <a:cxnLst>
                <a:cxn ang="0">
                  <a:pos x="272" y="2"/>
                </a:cxn>
                <a:cxn ang="0">
                  <a:pos x="272" y="2"/>
                </a:cxn>
                <a:cxn ang="0">
                  <a:pos x="257" y="17"/>
                </a:cxn>
                <a:cxn ang="0">
                  <a:pos x="242" y="33"/>
                </a:cxn>
                <a:cxn ang="0">
                  <a:pos x="226" y="46"/>
                </a:cxn>
                <a:cxn ang="0">
                  <a:pos x="208" y="59"/>
                </a:cxn>
                <a:cxn ang="0">
                  <a:pos x="208" y="59"/>
                </a:cxn>
                <a:cxn ang="0">
                  <a:pos x="134" y="105"/>
                </a:cxn>
                <a:cxn ang="0">
                  <a:pos x="134" y="105"/>
                </a:cxn>
                <a:cxn ang="0">
                  <a:pos x="96" y="129"/>
                </a:cxn>
                <a:cxn ang="0">
                  <a:pos x="77" y="142"/>
                </a:cxn>
                <a:cxn ang="0">
                  <a:pos x="58" y="155"/>
                </a:cxn>
                <a:cxn ang="0">
                  <a:pos x="58" y="155"/>
                </a:cxn>
                <a:cxn ang="0">
                  <a:pos x="47" y="164"/>
                </a:cxn>
                <a:cxn ang="0">
                  <a:pos x="35" y="174"/>
                </a:cxn>
                <a:cxn ang="0">
                  <a:pos x="22" y="185"/>
                </a:cxn>
                <a:cxn ang="0">
                  <a:pos x="10" y="195"/>
                </a:cxn>
                <a:cxn ang="0">
                  <a:pos x="10" y="195"/>
                </a:cxn>
                <a:cxn ang="0">
                  <a:pos x="7" y="194"/>
                </a:cxn>
                <a:cxn ang="0">
                  <a:pos x="4" y="195"/>
                </a:cxn>
                <a:cxn ang="0">
                  <a:pos x="4" y="195"/>
                </a:cxn>
                <a:cxn ang="0">
                  <a:pos x="1" y="200"/>
                </a:cxn>
                <a:cxn ang="0">
                  <a:pos x="0" y="206"/>
                </a:cxn>
                <a:cxn ang="0">
                  <a:pos x="0" y="206"/>
                </a:cxn>
                <a:cxn ang="0">
                  <a:pos x="0" y="208"/>
                </a:cxn>
                <a:cxn ang="0">
                  <a:pos x="2" y="211"/>
                </a:cxn>
                <a:cxn ang="0">
                  <a:pos x="5" y="211"/>
                </a:cxn>
                <a:cxn ang="0">
                  <a:pos x="7" y="211"/>
                </a:cxn>
                <a:cxn ang="0">
                  <a:pos x="7" y="211"/>
                </a:cxn>
                <a:cxn ang="0">
                  <a:pos x="21" y="202"/>
                </a:cxn>
                <a:cxn ang="0">
                  <a:pos x="34" y="191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79" y="153"/>
                </a:cxn>
                <a:cxn ang="0">
                  <a:pos x="102" y="139"/>
                </a:cxn>
                <a:cxn ang="0">
                  <a:pos x="149" y="110"/>
                </a:cxn>
                <a:cxn ang="0">
                  <a:pos x="149" y="110"/>
                </a:cxn>
                <a:cxn ang="0">
                  <a:pos x="221" y="64"/>
                </a:cxn>
                <a:cxn ang="0">
                  <a:pos x="221" y="64"/>
                </a:cxn>
                <a:cxn ang="0">
                  <a:pos x="238" y="53"/>
                </a:cxn>
                <a:cxn ang="0">
                  <a:pos x="252" y="40"/>
                </a:cxn>
                <a:cxn ang="0">
                  <a:pos x="281" y="10"/>
                </a:cxn>
                <a:cxn ang="0">
                  <a:pos x="281" y="10"/>
                </a:cxn>
                <a:cxn ang="0">
                  <a:pos x="282" y="8"/>
                </a:cxn>
                <a:cxn ang="0">
                  <a:pos x="282" y="6"/>
                </a:cxn>
                <a:cxn ang="0">
                  <a:pos x="280" y="2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2"/>
                </a:cxn>
                <a:cxn ang="0">
                  <a:pos x="272" y="2"/>
                </a:cxn>
              </a:cxnLst>
              <a:rect l="0" t="0" r="r" b="b"/>
              <a:pathLst>
                <a:path w="282" h="211">
                  <a:moveTo>
                    <a:pt x="272" y="2"/>
                  </a:moveTo>
                  <a:lnTo>
                    <a:pt x="272" y="2"/>
                  </a:lnTo>
                  <a:lnTo>
                    <a:pt x="257" y="17"/>
                  </a:lnTo>
                  <a:lnTo>
                    <a:pt x="242" y="33"/>
                  </a:lnTo>
                  <a:lnTo>
                    <a:pt x="226" y="46"/>
                  </a:lnTo>
                  <a:lnTo>
                    <a:pt x="208" y="59"/>
                  </a:lnTo>
                  <a:lnTo>
                    <a:pt x="208" y="59"/>
                  </a:lnTo>
                  <a:lnTo>
                    <a:pt x="134" y="105"/>
                  </a:lnTo>
                  <a:lnTo>
                    <a:pt x="134" y="105"/>
                  </a:lnTo>
                  <a:lnTo>
                    <a:pt x="96" y="129"/>
                  </a:lnTo>
                  <a:lnTo>
                    <a:pt x="77" y="142"/>
                  </a:lnTo>
                  <a:lnTo>
                    <a:pt x="58" y="155"/>
                  </a:lnTo>
                  <a:lnTo>
                    <a:pt x="58" y="155"/>
                  </a:lnTo>
                  <a:lnTo>
                    <a:pt x="47" y="164"/>
                  </a:lnTo>
                  <a:lnTo>
                    <a:pt x="35" y="174"/>
                  </a:lnTo>
                  <a:lnTo>
                    <a:pt x="22" y="185"/>
                  </a:lnTo>
                  <a:lnTo>
                    <a:pt x="10" y="195"/>
                  </a:lnTo>
                  <a:lnTo>
                    <a:pt x="10" y="195"/>
                  </a:lnTo>
                  <a:lnTo>
                    <a:pt x="7" y="194"/>
                  </a:lnTo>
                  <a:lnTo>
                    <a:pt x="4" y="195"/>
                  </a:lnTo>
                  <a:lnTo>
                    <a:pt x="4" y="195"/>
                  </a:lnTo>
                  <a:lnTo>
                    <a:pt x="1" y="200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0" y="208"/>
                  </a:lnTo>
                  <a:lnTo>
                    <a:pt x="2" y="211"/>
                  </a:lnTo>
                  <a:lnTo>
                    <a:pt x="5" y="211"/>
                  </a:lnTo>
                  <a:lnTo>
                    <a:pt x="7" y="211"/>
                  </a:lnTo>
                  <a:lnTo>
                    <a:pt x="7" y="211"/>
                  </a:lnTo>
                  <a:lnTo>
                    <a:pt x="21" y="202"/>
                  </a:lnTo>
                  <a:lnTo>
                    <a:pt x="34" y="191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79" y="153"/>
                  </a:lnTo>
                  <a:lnTo>
                    <a:pt x="102" y="139"/>
                  </a:lnTo>
                  <a:lnTo>
                    <a:pt x="149" y="110"/>
                  </a:lnTo>
                  <a:lnTo>
                    <a:pt x="149" y="110"/>
                  </a:lnTo>
                  <a:lnTo>
                    <a:pt x="221" y="64"/>
                  </a:lnTo>
                  <a:lnTo>
                    <a:pt x="221" y="64"/>
                  </a:lnTo>
                  <a:lnTo>
                    <a:pt x="238" y="53"/>
                  </a:lnTo>
                  <a:lnTo>
                    <a:pt x="252" y="40"/>
                  </a:lnTo>
                  <a:lnTo>
                    <a:pt x="281" y="10"/>
                  </a:lnTo>
                  <a:lnTo>
                    <a:pt x="281" y="10"/>
                  </a:lnTo>
                  <a:lnTo>
                    <a:pt x="282" y="8"/>
                  </a:lnTo>
                  <a:lnTo>
                    <a:pt x="282" y="6"/>
                  </a:lnTo>
                  <a:lnTo>
                    <a:pt x="280" y="2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2"/>
                  </a:lnTo>
                  <a:lnTo>
                    <a:pt x="2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5" name="Freeform 267"/>
            <p:cNvSpPr/>
            <p:nvPr/>
          </p:nvSpPr>
          <p:spPr bwMode="auto">
            <a:xfrm>
              <a:off x="4625976" y="1595438"/>
              <a:ext cx="120650" cy="82550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293" y="0"/>
                </a:cxn>
                <a:cxn ang="0">
                  <a:pos x="218" y="49"/>
                </a:cxn>
                <a:cxn ang="0">
                  <a:pos x="143" y="98"/>
                </a:cxn>
                <a:cxn ang="0">
                  <a:pos x="143" y="98"/>
                </a:cxn>
                <a:cxn ang="0">
                  <a:pos x="107" y="123"/>
                </a:cxn>
                <a:cxn ang="0">
                  <a:pos x="73" y="148"/>
                </a:cxn>
                <a:cxn ang="0">
                  <a:pos x="39" y="173"/>
                </a:cxn>
                <a:cxn ang="0">
                  <a:pos x="21" y="185"/>
                </a:cxn>
                <a:cxn ang="0">
                  <a:pos x="3" y="195"/>
                </a:cxn>
                <a:cxn ang="0">
                  <a:pos x="3" y="195"/>
                </a:cxn>
                <a:cxn ang="0">
                  <a:pos x="0" y="197"/>
                </a:cxn>
                <a:cxn ang="0">
                  <a:pos x="0" y="198"/>
                </a:cxn>
                <a:cxn ang="0">
                  <a:pos x="0" y="203"/>
                </a:cxn>
                <a:cxn ang="0">
                  <a:pos x="4" y="206"/>
                </a:cxn>
                <a:cxn ang="0">
                  <a:pos x="5" y="206"/>
                </a:cxn>
                <a:cxn ang="0">
                  <a:pos x="8" y="204"/>
                </a:cxn>
                <a:cxn ang="0">
                  <a:pos x="8" y="204"/>
                </a:cxn>
                <a:cxn ang="0">
                  <a:pos x="26" y="194"/>
                </a:cxn>
                <a:cxn ang="0">
                  <a:pos x="45" y="183"/>
                </a:cxn>
                <a:cxn ang="0">
                  <a:pos x="80" y="159"/>
                </a:cxn>
                <a:cxn ang="0">
                  <a:pos x="114" y="132"/>
                </a:cxn>
                <a:cxn ang="0">
                  <a:pos x="148" y="108"/>
                </a:cxn>
                <a:cxn ang="0">
                  <a:pos x="148" y="108"/>
                </a:cxn>
                <a:cxn ang="0">
                  <a:pos x="224" y="59"/>
                </a:cxn>
                <a:cxn ang="0">
                  <a:pos x="300" y="11"/>
                </a:cxn>
                <a:cxn ang="0">
                  <a:pos x="300" y="11"/>
                </a:cxn>
                <a:cxn ang="0">
                  <a:pos x="301" y="10"/>
                </a:cxn>
                <a:cxn ang="0">
                  <a:pos x="302" y="7"/>
                </a:cxn>
                <a:cxn ang="0">
                  <a:pos x="301" y="3"/>
                </a:cxn>
                <a:cxn ang="0">
                  <a:pos x="298" y="0"/>
                </a:cxn>
                <a:cxn ang="0">
                  <a:pos x="296" y="0"/>
                </a:cxn>
                <a:cxn ang="0">
                  <a:pos x="293" y="0"/>
                </a:cxn>
                <a:cxn ang="0">
                  <a:pos x="293" y="0"/>
                </a:cxn>
              </a:cxnLst>
              <a:rect l="0" t="0" r="r" b="b"/>
              <a:pathLst>
                <a:path w="302" h="206">
                  <a:moveTo>
                    <a:pt x="293" y="0"/>
                  </a:moveTo>
                  <a:lnTo>
                    <a:pt x="293" y="0"/>
                  </a:lnTo>
                  <a:lnTo>
                    <a:pt x="218" y="49"/>
                  </a:lnTo>
                  <a:lnTo>
                    <a:pt x="143" y="98"/>
                  </a:lnTo>
                  <a:lnTo>
                    <a:pt x="143" y="98"/>
                  </a:lnTo>
                  <a:lnTo>
                    <a:pt x="107" y="123"/>
                  </a:lnTo>
                  <a:lnTo>
                    <a:pt x="73" y="148"/>
                  </a:lnTo>
                  <a:lnTo>
                    <a:pt x="39" y="173"/>
                  </a:lnTo>
                  <a:lnTo>
                    <a:pt x="21" y="185"/>
                  </a:lnTo>
                  <a:lnTo>
                    <a:pt x="3" y="195"/>
                  </a:lnTo>
                  <a:lnTo>
                    <a:pt x="3" y="195"/>
                  </a:lnTo>
                  <a:lnTo>
                    <a:pt x="0" y="197"/>
                  </a:lnTo>
                  <a:lnTo>
                    <a:pt x="0" y="198"/>
                  </a:lnTo>
                  <a:lnTo>
                    <a:pt x="0" y="203"/>
                  </a:lnTo>
                  <a:lnTo>
                    <a:pt x="4" y="206"/>
                  </a:lnTo>
                  <a:lnTo>
                    <a:pt x="5" y="206"/>
                  </a:lnTo>
                  <a:lnTo>
                    <a:pt x="8" y="204"/>
                  </a:lnTo>
                  <a:lnTo>
                    <a:pt x="8" y="204"/>
                  </a:lnTo>
                  <a:lnTo>
                    <a:pt x="26" y="194"/>
                  </a:lnTo>
                  <a:lnTo>
                    <a:pt x="45" y="183"/>
                  </a:lnTo>
                  <a:lnTo>
                    <a:pt x="80" y="159"/>
                  </a:lnTo>
                  <a:lnTo>
                    <a:pt x="114" y="132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224" y="59"/>
                  </a:lnTo>
                  <a:lnTo>
                    <a:pt x="300" y="11"/>
                  </a:lnTo>
                  <a:lnTo>
                    <a:pt x="300" y="11"/>
                  </a:lnTo>
                  <a:lnTo>
                    <a:pt x="301" y="10"/>
                  </a:lnTo>
                  <a:lnTo>
                    <a:pt x="302" y="7"/>
                  </a:lnTo>
                  <a:lnTo>
                    <a:pt x="301" y="3"/>
                  </a:lnTo>
                  <a:lnTo>
                    <a:pt x="298" y="0"/>
                  </a:lnTo>
                  <a:lnTo>
                    <a:pt x="296" y="0"/>
                  </a:lnTo>
                  <a:lnTo>
                    <a:pt x="293" y="0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6" name="Freeform 268"/>
            <p:cNvSpPr/>
            <p:nvPr/>
          </p:nvSpPr>
          <p:spPr bwMode="auto">
            <a:xfrm>
              <a:off x="4568826" y="1585913"/>
              <a:ext cx="114300" cy="87313"/>
            </a:xfrm>
            <a:custGeom>
              <a:avLst/>
              <a:gdLst/>
              <a:ahLst/>
              <a:cxnLst>
                <a:cxn ang="0">
                  <a:pos x="280" y="2"/>
                </a:cxn>
                <a:cxn ang="0">
                  <a:pos x="280" y="2"/>
                </a:cxn>
                <a:cxn ang="0">
                  <a:pos x="246" y="30"/>
                </a:cxn>
                <a:cxn ang="0">
                  <a:pos x="212" y="58"/>
                </a:cxn>
                <a:cxn ang="0">
                  <a:pos x="176" y="85"/>
                </a:cxn>
                <a:cxn ang="0">
                  <a:pos x="141" y="113"/>
                </a:cxn>
                <a:cxn ang="0">
                  <a:pos x="141" y="113"/>
                </a:cxn>
                <a:cxn ang="0">
                  <a:pos x="121" y="128"/>
                </a:cxn>
                <a:cxn ang="0">
                  <a:pos x="102" y="143"/>
                </a:cxn>
                <a:cxn ang="0">
                  <a:pos x="59" y="169"/>
                </a:cxn>
                <a:cxn ang="0">
                  <a:pos x="59" y="169"/>
                </a:cxn>
                <a:cxn ang="0">
                  <a:pos x="29" y="187"/>
                </a:cxn>
                <a:cxn ang="0">
                  <a:pos x="13" y="198"/>
                </a:cxn>
                <a:cxn ang="0">
                  <a:pos x="6" y="204"/>
                </a:cxn>
                <a:cxn ang="0">
                  <a:pos x="1" y="211"/>
                </a:cxn>
                <a:cxn ang="0">
                  <a:pos x="1" y="211"/>
                </a:cxn>
                <a:cxn ang="0">
                  <a:pos x="0" y="212"/>
                </a:cxn>
                <a:cxn ang="0">
                  <a:pos x="0" y="215"/>
                </a:cxn>
                <a:cxn ang="0">
                  <a:pos x="1" y="219"/>
                </a:cxn>
                <a:cxn ang="0">
                  <a:pos x="2" y="220"/>
                </a:cxn>
                <a:cxn ang="0">
                  <a:pos x="5" y="220"/>
                </a:cxn>
                <a:cxn ang="0">
                  <a:pos x="6" y="220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6" y="212"/>
                </a:cxn>
                <a:cxn ang="0">
                  <a:pos x="22" y="206"/>
                </a:cxn>
                <a:cxn ang="0">
                  <a:pos x="39" y="194"/>
                </a:cxn>
                <a:cxn ang="0">
                  <a:pos x="73" y="174"/>
                </a:cxn>
                <a:cxn ang="0">
                  <a:pos x="73" y="174"/>
                </a:cxn>
                <a:cxn ang="0">
                  <a:pos x="108" y="152"/>
                </a:cxn>
                <a:cxn ang="0">
                  <a:pos x="125" y="140"/>
                </a:cxn>
                <a:cxn ang="0">
                  <a:pos x="141" y="127"/>
                </a:cxn>
                <a:cxn ang="0">
                  <a:pos x="141" y="127"/>
                </a:cxn>
                <a:cxn ang="0">
                  <a:pos x="216" y="70"/>
                </a:cxn>
                <a:cxn ang="0">
                  <a:pos x="252" y="39"/>
                </a:cxn>
                <a:cxn ang="0">
                  <a:pos x="289" y="11"/>
                </a:cxn>
                <a:cxn ang="0">
                  <a:pos x="289" y="11"/>
                </a:cxn>
                <a:cxn ang="0">
                  <a:pos x="290" y="8"/>
                </a:cxn>
                <a:cxn ang="0">
                  <a:pos x="290" y="7"/>
                </a:cxn>
                <a:cxn ang="0">
                  <a:pos x="290" y="4"/>
                </a:cxn>
                <a:cxn ang="0">
                  <a:pos x="289" y="3"/>
                </a:cxn>
                <a:cxn ang="0">
                  <a:pos x="285" y="0"/>
                </a:cxn>
                <a:cxn ang="0">
                  <a:pos x="282" y="2"/>
                </a:cxn>
                <a:cxn ang="0">
                  <a:pos x="280" y="2"/>
                </a:cxn>
                <a:cxn ang="0">
                  <a:pos x="280" y="2"/>
                </a:cxn>
              </a:cxnLst>
              <a:rect l="0" t="0" r="r" b="b"/>
              <a:pathLst>
                <a:path w="290" h="220">
                  <a:moveTo>
                    <a:pt x="280" y="2"/>
                  </a:moveTo>
                  <a:lnTo>
                    <a:pt x="280" y="2"/>
                  </a:lnTo>
                  <a:lnTo>
                    <a:pt x="246" y="30"/>
                  </a:lnTo>
                  <a:lnTo>
                    <a:pt x="212" y="58"/>
                  </a:lnTo>
                  <a:lnTo>
                    <a:pt x="176" y="85"/>
                  </a:lnTo>
                  <a:lnTo>
                    <a:pt x="141" y="113"/>
                  </a:lnTo>
                  <a:lnTo>
                    <a:pt x="141" y="113"/>
                  </a:lnTo>
                  <a:lnTo>
                    <a:pt x="121" y="128"/>
                  </a:lnTo>
                  <a:lnTo>
                    <a:pt x="102" y="143"/>
                  </a:lnTo>
                  <a:lnTo>
                    <a:pt x="59" y="169"/>
                  </a:lnTo>
                  <a:lnTo>
                    <a:pt x="59" y="169"/>
                  </a:lnTo>
                  <a:lnTo>
                    <a:pt x="29" y="187"/>
                  </a:lnTo>
                  <a:lnTo>
                    <a:pt x="13" y="198"/>
                  </a:lnTo>
                  <a:lnTo>
                    <a:pt x="6" y="204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0" y="212"/>
                  </a:lnTo>
                  <a:lnTo>
                    <a:pt x="0" y="215"/>
                  </a:lnTo>
                  <a:lnTo>
                    <a:pt x="1" y="219"/>
                  </a:lnTo>
                  <a:lnTo>
                    <a:pt x="2" y="220"/>
                  </a:lnTo>
                  <a:lnTo>
                    <a:pt x="5" y="220"/>
                  </a:lnTo>
                  <a:lnTo>
                    <a:pt x="6" y="220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6" y="212"/>
                  </a:lnTo>
                  <a:lnTo>
                    <a:pt x="22" y="206"/>
                  </a:lnTo>
                  <a:lnTo>
                    <a:pt x="39" y="194"/>
                  </a:lnTo>
                  <a:lnTo>
                    <a:pt x="73" y="174"/>
                  </a:lnTo>
                  <a:lnTo>
                    <a:pt x="73" y="174"/>
                  </a:lnTo>
                  <a:lnTo>
                    <a:pt x="108" y="152"/>
                  </a:lnTo>
                  <a:lnTo>
                    <a:pt x="125" y="140"/>
                  </a:lnTo>
                  <a:lnTo>
                    <a:pt x="141" y="127"/>
                  </a:lnTo>
                  <a:lnTo>
                    <a:pt x="141" y="127"/>
                  </a:lnTo>
                  <a:lnTo>
                    <a:pt x="216" y="70"/>
                  </a:lnTo>
                  <a:lnTo>
                    <a:pt x="252" y="39"/>
                  </a:lnTo>
                  <a:lnTo>
                    <a:pt x="289" y="11"/>
                  </a:lnTo>
                  <a:lnTo>
                    <a:pt x="289" y="11"/>
                  </a:lnTo>
                  <a:lnTo>
                    <a:pt x="290" y="8"/>
                  </a:lnTo>
                  <a:lnTo>
                    <a:pt x="290" y="7"/>
                  </a:lnTo>
                  <a:lnTo>
                    <a:pt x="290" y="4"/>
                  </a:lnTo>
                  <a:lnTo>
                    <a:pt x="289" y="3"/>
                  </a:lnTo>
                  <a:lnTo>
                    <a:pt x="285" y="0"/>
                  </a:lnTo>
                  <a:lnTo>
                    <a:pt x="282" y="2"/>
                  </a:lnTo>
                  <a:lnTo>
                    <a:pt x="280" y="2"/>
                  </a:lnTo>
                  <a:lnTo>
                    <a:pt x="2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7" name="Freeform 269"/>
            <p:cNvSpPr/>
            <p:nvPr/>
          </p:nvSpPr>
          <p:spPr bwMode="auto">
            <a:xfrm>
              <a:off x="4497389" y="1541463"/>
              <a:ext cx="179388" cy="134938"/>
            </a:xfrm>
            <a:custGeom>
              <a:avLst/>
              <a:gdLst/>
              <a:ahLst/>
              <a:cxnLst>
                <a:cxn ang="0">
                  <a:pos x="441" y="3"/>
                </a:cxn>
                <a:cxn ang="0">
                  <a:pos x="429" y="13"/>
                </a:cxn>
                <a:cxn ang="0">
                  <a:pos x="417" y="18"/>
                </a:cxn>
                <a:cxn ang="0">
                  <a:pos x="411" y="22"/>
                </a:cxn>
                <a:cxn ang="0">
                  <a:pos x="394" y="39"/>
                </a:cxn>
                <a:cxn ang="0">
                  <a:pos x="365" y="65"/>
                </a:cxn>
                <a:cxn ang="0">
                  <a:pos x="334" y="92"/>
                </a:cxn>
                <a:cxn ang="0">
                  <a:pos x="284" y="130"/>
                </a:cxn>
                <a:cxn ang="0">
                  <a:pos x="246" y="156"/>
                </a:cxn>
                <a:cxn ang="0">
                  <a:pos x="231" y="164"/>
                </a:cxn>
                <a:cxn ang="0">
                  <a:pos x="201" y="181"/>
                </a:cxn>
                <a:cxn ang="0">
                  <a:pos x="145" y="222"/>
                </a:cxn>
                <a:cxn ang="0">
                  <a:pos x="116" y="243"/>
                </a:cxn>
                <a:cxn ang="0">
                  <a:pos x="1" y="330"/>
                </a:cxn>
                <a:cxn ang="0">
                  <a:pos x="0" y="332"/>
                </a:cxn>
                <a:cxn ang="0">
                  <a:pos x="0" y="336"/>
                </a:cxn>
                <a:cxn ang="0">
                  <a:pos x="5" y="339"/>
                </a:cxn>
                <a:cxn ang="0">
                  <a:pos x="9" y="337"/>
                </a:cxn>
                <a:cxn ang="0">
                  <a:pos x="75" y="289"/>
                </a:cxn>
                <a:cxn ang="0">
                  <a:pos x="140" y="241"/>
                </a:cxn>
                <a:cxn ang="0">
                  <a:pos x="196" y="196"/>
                </a:cxn>
                <a:cxn ang="0">
                  <a:pos x="212" y="187"/>
                </a:cxn>
                <a:cxn ang="0">
                  <a:pos x="262" y="161"/>
                </a:cxn>
                <a:cxn ang="0">
                  <a:pos x="273" y="154"/>
                </a:cxn>
                <a:cxn ang="0">
                  <a:pos x="303" y="130"/>
                </a:cxn>
                <a:cxn ang="0">
                  <a:pos x="319" y="116"/>
                </a:cxn>
                <a:cxn ang="0">
                  <a:pos x="365" y="81"/>
                </a:cxn>
                <a:cxn ang="0">
                  <a:pos x="391" y="58"/>
                </a:cxn>
                <a:cxn ang="0">
                  <a:pos x="416" y="34"/>
                </a:cxn>
                <a:cxn ang="0">
                  <a:pos x="434" y="22"/>
                </a:cxn>
                <a:cxn ang="0">
                  <a:pos x="447" y="13"/>
                </a:cxn>
                <a:cxn ang="0">
                  <a:pos x="450" y="9"/>
                </a:cxn>
                <a:cxn ang="0">
                  <a:pos x="451" y="4"/>
                </a:cxn>
                <a:cxn ang="0">
                  <a:pos x="443" y="0"/>
                </a:cxn>
                <a:cxn ang="0">
                  <a:pos x="441" y="3"/>
                </a:cxn>
              </a:cxnLst>
              <a:rect l="0" t="0" r="r" b="b"/>
              <a:pathLst>
                <a:path w="451" h="339">
                  <a:moveTo>
                    <a:pt x="441" y="3"/>
                  </a:moveTo>
                  <a:lnTo>
                    <a:pt x="441" y="3"/>
                  </a:lnTo>
                  <a:lnTo>
                    <a:pt x="436" y="9"/>
                  </a:lnTo>
                  <a:lnTo>
                    <a:pt x="429" y="13"/>
                  </a:lnTo>
                  <a:lnTo>
                    <a:pt x="424" y="14"/>
                  </a:lnTo>
                  <a:lnTo>
                    <a:pt x="417" y="18"/>
                  </a:lnTo>
                  <a:lnTo>
                    <a:pt x="417" y="18"/>
                  </a:lnTo>
                  <a:lnTo>
                    <a:pt x="411" y="22"/>
                  </a:lnTo>
                  <a:lnTo>
                    <a:pt x="405" y="28"/>
                  </a:lnTo>
                  <a:lnTo>
                    <a:pt x="394" y="39"/>
                  </a:lnTo>
                  <a:lnTo>
                    <a:pt x="394" y="39"/>
                  </a:lnTo>
                  <a:lnTo>
                    <a:pt x="365" y="65"/>
                  </a:lnTo>
                  <a:lnTo>
                    <a:pt x="349" y="79"/>
                  </a:lnTo>
                  <a:lnTo>
                    <a:pt x="334" y="92"/>
                  </a:lnTo>
                  <a:lnTo>
                    <a:pt x="334" y="92"/>
                  </a:lnTo>
                  <a:lnTo>
                    <a:pt x="284" y="130"/>
                  </a:lnTo>
                  <a:lnTo>
                    <a:pt x="259" y="148"/>
                  </a:lnTo>
                  <a:lnTo>
                    <a:pt x="246" y="156"/>
                  </a:lnTo>
                  <a:lnTo>
                    <a:pt x="231" y="164"/>
                  </a:lnTo>
                  <a:lnTo>
                    <a:pt x="231" y="164"/>
                  </a:lnTo>
                  <a:lnTo>
                    <a:pt x="216" y="171"/>
                  </a:lnTo>
                  <a:lnTo>
                    <a:pt x="201" y="181"/>
                  </a:lnTo>
                  <a:lnTo>
                    <a:pt x="173" y="200"/>
                  </a:lnTo>
                  <a:lnTo>
                    <a:pt x="145" y="222"/>
                  </a:lnTo>
                  <a:lnTo>
                    <a:pt x="116" y="243"/>
                  </a:lnTo>
                  <a:lnTo>
                    <a:pt x="116" y="243"/>
                  </a:lnTo>
                  <a:lnTo>
                    <a:pt x="59" y="286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0" y="336"/>
                  </a:lnTo>
                  <a:lnTo>
                    <a:pt x="1" y="337"/>
                  </a:lnTo>
                  <a:lnTo>
                    <a:pt x="5" y="339"/>
                  </a:lnTo>
                  <a:lnTo>
                    <a:pt x="8" y="339"/>
                  </a:lnTo>
                  <a:lnTo>
                    <a:pt x="9" y="337"/>
                  </a:lnTo>
                  <a:lnTo>
                    <a:pt x="9" y="337"/>
                  </a:lnTo>
                  <a:lnTo>
                    <a:pt x="75" y="289"/>
                  </a:lnTo>
                  <a:lnTo>
                    <a:pt x="140" y="241"/>
                  </a:lnTo>
                  <a:lnTo>
                    <a:pt x="140" y="241"/>
                  </a:lnTo>
                  <a:lnTo>
                    <a:pt x="169" y="218"/>
                  </a:lnTo>
                  <a:lnTo>
                    <a:pt x="196" y="196"/>
                  </a:lnTo>
                  <a:lnTo>
                    <a:pt x="196" y="196"/>
                  </a:lnTo>
                  <a:lnTo>
                    <a:pt x="212" y="187"/>
                  </a:lnTo>
                  <a:lnTo>
                    <a:pt x="229" y="178"/>
                  </a:lnTo>
                  <a:lnTo>
                    <a:pt x="262" y="161"/>
                  </a:lnTo>
                  <a:lnTo>
                    <a:pt x="262" y="161"/>
                  </a:lnTo>
                  <a:lnTo>
                    <a:pt x="273" y="154"/>
                  </a:lnTo>
                  <a:lnTo>
                    <a:pt x="284" y="147"/>
                  </a:lnTo>
                  <a:lnTo>
                    <a:pt x="303" y="130"/>
                  </a:lnTo>
                  <a:lnTo>
                    <a:pt x="303" y="130"/>
                  </a:lnTo>
                  <a:lnTo>
                    <a:pt x="319" y="116"/>
                  </a:lnTo>
                  <a:lnTo>
                    <a:pt x="335" y="105"/>
                  </a:lnTo>
                  <a:lnTo>
                    <a:pt x="365" y="81"/>
                  </a:lnTo>
                  <a:lnTo>
                    <a:pt x="365" y="81"/>
                  </a:lnTo>
                  <a:lnTo>
                    <a:pt x="391" y="58"/>
                  </a:lnTo>
                  <a:lnTo>
                    <a:pt x="416" y="34"/>
                  </a:lnTo>
                  <a:lnTo>
                    <a:pt x="416" y="34"/>
                  </a:lnTo>
                  <a:lnTo>
                    <a:pt x="425" y="28"/>
                  </a:lnTo>
                  <a:lnTo>
                    <a:pt x="434" y="22"/>
                  </a:lnTo>
                  <a:lnTo>
                    <a:pt x="443" y="17"/>
                  </a:lnTo>
                  <a:lnTo>
                    <a:pt x="447" y="13"/>
                  </a:lnTo>
                  <a:lnTo>
                    <a:pt x="450" y="9"/>
                  </a:lnTo>
                  <a:lnTo>
                    <a:pt x="450" y="9"/>
                  </a:lnTo>
                  <a:lnTo>
                    <a:pt x="451" y="7"/>
                  </a:lnTo>
                  <a:lnTo>
                    <a:pt x="451" y="4"/>
                  </a:lnTo>
                  <a:lnTo>
                    <a:pt x="449" y="1"/>
                  </a:lnTo>
                  <a:lnTo>
                    <a:pt x="443" y="0"/>
                  </a:lnTo>
                  <a:lnTo>
                    <a:pt x="442" y="1"/>
                  </a:lnTo>
                  <a:lnTo>
                    <a:pt x="441" y="3"/>
                  </a:lnTo>
                  <a:lnTo>
                    <a:pt x="4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8" name="Freeform 270"/>
            <p:cNvSpPr/>
            <p:nvPr/>
          </p:nvSpPr>
          <p:spPr bwMode="auto">
            <a:xfrm>
              <a:off x="4437064" y="1593851"/>
              <a:ext cx="104775" cy="84138"/>
            </a:xfrm>
            <a:custGeom>
              <a:avLst/>
              <a:gdLst/>
              <a:ahLst/>
              <a:cxnLst>
                <a:cxn ang="0">
                  <a:pos x="254" y="2"/>
                </a:cxn>
                <a:cxn ang="0">
                  <a:pos x="254" y="2"/>
                </a:cxn>
                <a:cxn ang="0">
                  <a:pos x="238" y="16"/>
                </a:cxn>
                <a:cxn ang="0">
                  <a:pos x="224" y="29"/>
                </a:cxn>
                <a:cxn ang="0">
                  <a:pos x="191" y="53"/>
                </a:cxn>
                <a:cxn ang="0">
                  <a:pos x="158" y="78"/>
                </a:cxn>
                <a:cxn ang="0">
                  <a:pos x="127" y="103"/>
                </a:cxn>
                <a:cxn ang="0">
                  <a:pos x="127" y="103"/>
                </a:cxn>
                <a:cxn ang="0">
                  <a:pos x="64" y="155"/>
                </a:cxn>
                <a:cxn ang="0">
                  <a:pos x="64" y="155"/>
                </a:cxn>
                <a:cxn ang="0">
                  <a:pos x="49" y="167"/>
                </a:cxn>
                <a:cxn ang="0">
                  <a:pos x="32" y="179"/>
                </a:cxn>
                <a:cxn ang="0">
                  <a:pos x="16" y="191"/>
                </a:cxn>
                <a:cxn ang="0">
                  <a:pos x="9" y="197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2" y="206"/>
                </a:cxn>
                <a:cxn ang="0">
                  <a:pos x="0" y="209"/>
                </a:cxn>
                <a:cxn ang="0">
                  <a:pos x="3" y="213"/>
                </a:cxn>
                <a:cxn ang="0">
                  <a:pos x="4" y="214"/>
                </a:cxn>
                <a:cxn ang="0">
                  <a:pos x="7" y="214"/>
                </a:cxn>
                <a:cxn ang="0">
                  <a:pos x="8" y="214"/>
                </a:cxn>
                <a:cxn ang="0">
                  <a:pos x="11" y="213"/>
                </a:cxn>
                <a:cxn ang="0">
                  <a:pos x="11" y="213"/>
                </a:cxn>
                <a:cxn ang="0">
                  <a:pos x="22" y="201"/>
                </a:cxn>
                <a:cxn ang="0">
                  <a:pos x="37" y="191"/>
                </a:cxn>
                <a:cxn ang="0">
                  <a:pos x="64" y="170"/>
                </a:cxn>
                <a:cxn ang="0">
                  <a:pos x="64" y="170"/>
                </a:cxn>
                <a:cxn ang="0">
                  <a:pos x="101" y="141"/>
                </a:cxn>
                <a:cxn ang="0">
                  <a:pos x="135" y="112"/>
                </a:cxn>
                <a:cxn ang="0">
                  <a:pos x="135" y="112"/>
                </a:cxn>
                <a:cxn ang="0">
                  <a:pos x="151" y="98"/>
                </a:cxn>
                <a:cxn ang="0">
                  <a:pos x="166" y="86"/>
                </a:cxn>
                <a:cxn ang="0">
                  <a:pos x="199" y="61"/>
                </a:cxn>
                <a:cxn ang="0">
                  <a:pos x="232" y="36"/>
                </a:cxn>
                <a:cxn ang="0">
                  <a:pos x="247" y="25"/>
                </a:cxn>
                <a:cxn ang="0">
                  <a:pos x="262" y="10"/>
                </a:cxn>
                <a:cxn ang="0">
                  <a:pos x="262" y="10"/>
                </a:cxn>
                <a:cxn ang="0">
                  <a:pos x="263" y="8"/>
                </a:cxn>
                <a:cxn ang="0">
                  <a:pos x="263" y="6"/>
                </a:cxn>
                <a:cxn ang="0">
                  <a:pos x="262" y="2"/>
                </a:cxn>
                <a:cxn ang="0">
                  <a:pos x="258" y="0"/>
                </a:cxn>
                <a:cxn ang="0">
                  <a:pos x="255" y="1"/>
                </a:cxn>
                <a:cxn ang="0">
                  <a:pos x="254" y="2"/>
                </a:cxn>
                <a:cxn ang="0">
                  <a:pos x="254" y="2"/>
                </a:cxn>
              </a:cxnLst>
              <a:rect l="0" t="0" r="r" b="b"/>
              <a:pathLst>
                <a:path w="263" h="214">
                  <a:moveTo>
                    <a:pt x="254" y="2"/>
                  </a:moveTo>
                  <a:lnTo>
                    <a:pt x="254" y="2"/>
                  </a:lnTo>
                  <a:lnTo>
                    <a:pt x="238" y="16"/>
                  </a:lnTo>
                  <a:lnTo>
                    <a:pt x="224" y="29"/>
                  </a:lnTo>
                  <a:lnTo>
                    <a:pt x="191" y="53"/>
                  </a:lnTo>
                  <a:lnTo>
                    <a:pt x="158" y="78"/>
                  </a:lnTo>
                  <a:lnTo>
                    <a:pt x="127" y="103"/>
                  </a:lnTo>
                  <a:lnTo>
                    <a:pt x="127" y="103"/>
                  </a:lnTo>
                  <a:lnTo>
                    <a:pt x="64" y="155"/>
                  </a:lnTo>
                  <a:lnTo>
                    <a:pt x="64" y="155"/>
                  </a:lnTo>
                  <a:lnTo>
                    <a:pt x="49" y="167"/>
                  </a:lnTo>
                  <a:lnTo>
                    <a:pt x="32" y="179"/>
                  </a:lnTo>
                  <a:lnTo>
                    <a:pt x="16" y="191"/>
                  </a:lnTo>
                  <a:lnTo>
                    <a:pt x="9" y="197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2" y="206"/>
                  </a:lnTo>
                  <a:lnTo>
                    <a:pt x="0" y="209"/>
                  </a:lnTo>
                  <a:lnTo>
                    <a:pt x="3" y="213"/>
                  </a:lnTo>
                  <a:lnTo>
                    <a:pt x="4" y="214"/>
                  </a:lnTo>
                  <a:lnTo>
                    <a:pt x="7" y="214"/>
                  </a:lnTo>
                  <a:lnTo>
                    <a:pt x="8" y="214"/>
                  </a:lnTo>
                  <a:lnTo>
                    <a:pt x="11" y="213"/>
                  </a:lnTo>
                  <a:lnTo>
                    <a:pt x="11" y="213"/>
                  </a:lnTo>
                  <a:lnTo>
                    <a:pt x="22" y="201"/>
                  </a:lnTo>
                  <a:lnTo>
                    <a:pt x="37" y="191"/>
                  </a:lnTo>
                  <a:lnTo>
                    <a:pt x="64" y="170"/>
                  </a:lnTo>
                  <a:lnTo>
                    <a:pt x="64" y="170"/>
                  </a:lnTo>
                  <a:lnTo>
                    <a:pt x="101" y="141"/>
                  </a:lnTo>
                  <a:lnTo>
                    <a:pt x="135" y="112"/>
                  </a:lnTo>
                  <a:lnTo>
                    <a:pt x="135" y="112"/>
                  </a:lnTo>
                  <a:lnTo>
                    <a:pt x="151" y="98"/>
                  </a:lnTo>
                  <a:lnTo>
                    <a:pt x="166" y="86"/>
                  </a:lnTo>
                  <a:lnTo>
                    <a:pt x="199" y="61"/>
                  </a:lnTo>
                  <a:lnTo>
                    <a:pt x="232" y="36"/>
                  </a:lnTo>
                  <a:lnTo>
                    <a:pt x="247" y="25"/>
                  </a:lnTo>
                  <a:lnTo>
                    <a:pt x="262" y="10"/>
                  </a:lnTo>
                  <a:lnTo>
                    <a:pt x="262" y="10"/>
                  </a:lnTo>
                  <a:lnTo>
                    <a:pt x="263" y="8"/>
                  </a:lnTo>
                  <a:lnTo>
                    <a:pt x="263" y="6"/>
                  </a:lnTo>
                  <a:lnTo>
                    <a:pt x="262" y="2"/>
                  </a:lnTo>
                  <a:lnTo>
                    <a:pt x="258" y="0"/>
                  </a:lnTo>
                  <a:lnTo>
                    <a:pt x="255" y="1"/>
                  </a:lnTo>
                  <a:lnTo>
                    <a:pt x="254" y="2"/>
                  </a:lnTo>
                  <a:lnTo>
                    <a:pt x="2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9" name="Freeform 271"/>
            <p:cNvSpPr/>
            <p:nvPr/>
          </p:nvSpPr>
          <p:spPr bwMode="auto">
            <a:xfrm>
              <a:off x="4367214" y="1581151"/>
              <a:ext cx="134938" cy="93663"/>
            </a:xfrm>
            <a:custGeom>
              <a:avLst/>
              <a:gdLst/>
              <a:ahLst/>
              <a:cxnLst>
                <a:cxn ang="0">
                  <a:pos x="331" y="2"/>
                </a:cxn>
                <a:cxn ang="0">
                  <a:pos x="331" y="2"/>
                </a:cxn>
                <a:cxn ang="0">
                  <a:pos x="294" y="29"/>
                </a:cxn>
                <a:cxn ang="0">
                  <a:pos x="255" y="57"/>
                </a:cxn>
                <a:cxn ang="0">
                  <a:pos x="255" y="57"/>
                </a:cxn>
                <a:cxn ang="0">
                  <a:pos x="234" y="70"/>
                </a:cxn>
                <a:cxn ang="0">
                  <a:pos x="212" y="82"/>
                </a:cxn>
                <a:cxn ang="0">
                  <a:pos x="189" y="95"/>
                </a:cxn>
                <a:cxn ang="0">
                  <a:pos x="168" y="108"/>
                </a:cxn>
                <a:cxn ang="0">
                  <a:pos x="168" y="108"/>
                </a:cxn>
                <a:cxn ang="0">
                  <a:pos x="85" y="165"/>
                </a:cxn>
                <a:cxn ang="0">
                  <a:pos x="2" y="224"/>
                </a:cxn>
                <a:cxn ang="0">
                  <a:pos x="2" y="224"/>
                </a:cxn>
                <a:cxn ang="0">
                  <a:pos x="1" y="227"/>
                </a:cxn>
                <a:cxn ang="0">
                  <a:pos x="0" y="228"/>
                </a:cxn>
                <a:cxn ang="0">
                  <a:pos x="1" y="232"/>
                </a:cxn>
                <a:cxn ang="0">
                  <a:pos x="2" y="235"/>
                </a:cxn>
                <a:cxn ang="0">
                  <a:pos x="4" y="235"/>
                </a:cxn>
                <a:cxn ang="0">
                  <a:pos x="6" y="236"/>
                </a:cxn>
                <a:cxn ang="0">
                  <a:pos x="9" y="235"/>
                </a:cxn>
                <a:cxn ang="0">
                  <a:pos x="9" y="235"/>
                </a:cxn>
                <a:cxn ang="0">
                  <a:pos x="91" y="176"/>
                </a:cxn>
                <a:cxn ang="0">
                  <a:pos x="174" y="117"/>
                </a:cxn>
                <a:cxn ang="0">
                  <a:pos x="174" y="117"/>
                </a:cxn>
                <a:cxn ang="0">
                  <a:pos x="195" y="104"/>
                </a:cxn>
                <a:cxn ang="0">
                  <a:pos x="217" y="91"/>
                </a:cxn>
                <a:cxn ang="0">
                  <a:pos x="261" y="66"/>
                </a:cxn>
                <a:cxn ang="0">
                  <a:pos x="261" y="66"/>
                </a:cxn>
                <a:cxn ang="0">
                  <a:pos x="281" y="54"/>
                </a:cxn>
                <a:cxn ang="0">
                  <a:pos x="299" y="40"/>
                </a:cxn>
                <a:cxn ang="0">
                  <a:pos x="337" y="12"/>
                </a:cxn>
                <a:cxn ang="0">
                  <a:pos x="337" y="12"/>
                </a:cxn>
                <a:cxn ang="0">
                  <a:pos x="338" y="10"/>
                </a:cxn>
                <a:cxn ang="0">
                  <a:pos x="338" y="7"/>
                </a:cxn>
                <a:cxn ang="0">
                  <a:pos x="338" y="3"/>
                </a:cxn>
                <a:cxn ang="0">
                  <a:pos x="337" y="2"/>
                </a:cxn>
                <a:cxn ang="0">
                  <a:pos x="334" y="0"/>
                </a:cxn>
                <a:cxn ang="0">
                  <a:pos x="333" y="0"/>
                </a:cxn>
                <a:cxn ang="0">
                  <a:pos x="331" y="2"/>
                </a:cxn>
                <a:cxn ang="0">
                  <a:pos x="331" y="2"/>
                </a:cxn>
              </a:cxnLst>
              <a:rect l="0" t="0" r="r" b="b"/>
              <a:pathLst>
                <a:path w="338" h="236">
                  <a:moveTo>
                    <a:pt x="331" y="2"/>
                  </a:moveTo>
                  <a:lnTo>
                    <a:pt x="331" y="2"/>
                  </a:lnTo>
                  <a:lnTo>
                    <a:pt x="294" y="29"/>
                  </a:lnTo>
                  <a:lnTo>
                    <a:pt x="255" y="57"/>
                  </a:lnTo>
                  <a:lnTo>
                    <a:pt x="255" y="57"/>
                  </a:lnTo>
                  <a:lnTo>
                    <a:pt x="234" y="70"/>
                  </a:lnTo>
                  <a:lnTo>
                    <a:pt x="212" y="82"/>
                  </a:lnTo>
                  <a:lnTo>
                    <a:pt x="189" y="95"/>
                  </a:lnTo>
                  <a:lnTo>
                    <a:pt x="168" y="108"/>
                  </a:lnTo>
                  <a:lnTo>
                    <a:pt x="168" y="108"/>
                  </a:lnTo>
                  <a:lnTo>
                    <a:pt x="85" y="165"/>
                  </a:lnTo>
                  <a:lnTo>
                    <a:pt x="2" y="224"/>
                  </a:lnTo>
                  <a:lnTo>
                    <a:pt x="2" y="224"/>
                  </a:lnTo>
                  <a:lnTo>
                    <a:pt x="1" y="227"/>
                  </a:lnTo>
                  <a:lnTo>
                    <a:pt x="0" y="228"/>
                  </a:lnTo>
                  <a:lnTo>
                    <a:pt x="1" y="232"/>
                  </a:lnTo>
                  <a:lnTo>
                    <a:pt x="2" y="235"/>
                  </a:lnTo>
                  <a:lnTo>
                    <a:pt x="4" y="235"/>
                  </a:lnTo>
                  <a:lnTo>
                    <a:pt x="6" y="236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1" y="176"/>
                  </a:lnTo>
                  <a:lnTo>
                    <a:pt x="174" y="117"/>
                  </a:lnTo>
                  <a:lnTo>
                    <a:pt x="174" y="117"/>
                  </a:lnTo>
                  <a:lnTo>
                    <a:pt x="195" y="104"/>
                  </a:lnTo>
                  <a:lnTo>
                    <a:pt x="217" y="91"/>
                  </a:lnTo>
                  <a:lnTo>
                    <a:pt x="261" y="66"/>
                  </a:lnTo>
                  <a:lnTo>
                    <a:pt x="261" y="66"/>
                  </a:lnTo>
                  <a:lnTo>
                    <a:pt x="281" y="54"/>
                  </a:lnTo>
                  <a:lnTo>
                    <a:pt x="299" y="40"/>
                  </a:lnTo>
                  <a:lnTo>
                    <a:pt x="337" y="12"/>
                  </a:lnTo>
                  <a:lnTo>
                    <a:pt x="337" y="12"/>
                  </a:lnTo>
                  <a:lnTo>
                    <a:pt x="338" y="10"/>
                  </a:lnTo>
                  <a:lnTo>
                    <a:pt x="338" y="7"/>
                  </a:lnTo>
                  <a:lnTo>
                    <a:pt x="338" y="3"/>
                  </a:lnTo>
                  <a:lnTo>
                    <a:pt x="337" y="2"/>
                  </a:lnTo>
                  <a:lnTo>
                    <a:pt x="334" y="0"/>
                  </a:lnTo>
                  <a:lnTo>
                    <a:pt x="333" y="0"/>
                  </a:lnTo>
                  <a:lnTo>
                    <a:pt x="331" y="2"/>
                  </a:lnTo>
                  <a:lnTo>
                    <a:pt x="33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0" name="Freeform 272"/>
            <p:cNvSpPr/>
            <p:nvPr/>
          </p:nvSpPr>
          <p:spPr bwMode="auto">
            <a:xfrm>
              <a:off x="4308476" y="1592263"/>
              <a:ext cx="100013" cy="69850"/>
            </a:xfrm>
            <a:custGeom>
              <a:avLst/>
              <a:gdLst/>
              <a:ahLst/>
              <a:cxnLst>
                <a:cxn ang="0">
                  <a:pos x="247" y="2"/>
                </a:cxn>
                <a:cxn ang="0">
                  <a:pos x="247" y="2"/>
                </a:cxn>
                <a:cxn ang="0">
                  <a:pos x="217" y="24"/>
                </a:cxn>
                <a:cxn ang="0">
                  <a:pos x="186" y="46"/>
                </a:cxn>
                <a:cxn ang="0">
                  <a:pos x="186" y="46"/>
                </a:cxn>
                <a:cxn ang="0">
                  <a:pos x="172" y="56"/>
                </a:cxn>
                <a:cxn ang="0">
                  <a:pos x="157" y="67"/>
                </a:cxn>
                <a:cxn ang="0">
                  <a:pos x="143" y="77"/>
                </a:cxn>
                <a:cxn ang="0">
                  <a:pos x="128" y="87"/>
                </a:cxn>
                <a:cxn ang="0">
                  <a:pos x="128" y="87"/>
                </a:cxn>
                <a:cxn ang="0">
                  <a:pos x="113" y="96"/>
                </a:cxn>
                <a:cxn ang="0">
                  <a:pos x="97" y="105"/>
                </a:cxn>
                <a:cxn ang="0">
                  <a:pos x="67" y="124"/>
                </a:cxn>
                <a:cxn ang="0">
                  <a:pos x="67" y="124"/>
                </a:cxn>
                <a:cxn ang="0">
                  <a:pos x="51" y="135"/>
                </a:cxn>
                <a:cxn ang="0">
                  <a:pos x="34" y="144"/>
                </a:cxn>
                <a:cxn ang="0">
                  <a:pos x="18" y="153"/>
                </a:cxn>
                <a:cxn ang="0">
                  <a:pos x="3" y="164"/>
                </a:cxn>
                <a:cxn ang="0">
                  <a:pos x="3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0" y="173"/>
                </a:cxn>
                <a:cxn ang="0">
                  <a:pos x="1" y="174"/>
                </a:cxn>
                <a:cxn ang="0">
                  <a:pos x="4" y="174"/>
                </a:cxn>
                <a:cxn ang="0">
                  <a:pos x="5" y="175"/>
                </a:cxn>
                <a:cxn ang="0">
                  <a:pos x="8" y="174"/>
                </a:cxn>
                <a:cxn ang="0">
                  <a:pos x="8" y="174"/>
                </a:cxn>
                <a:cxn ang="0">
                  <a:pos x="21" y="165"/>
                </a:cxn>
                <a:cxn ang="0">
                  <a:pos x="37" y="156"/>
                </a:cxn>
                <a:cxn ang="0">
                  <a:pos x="66" y="140"/>
                </a:cxn>
                <a:cxn ang="0">
                  <a:pos x="66" y="140"/>
                </a:cxn>
                <a:cxn ang="0">
                  <a:pos x="81" y="130"/>
                </a:cxn>
                <a:cxn ang="0">
                  <a:pos x="96" y="121"/>
                </a:cxn>
                <a:cxn ang="0">
                  <a:pos x="110" y="110"/>
                </a:cxn>
                <a:cxn ang="0">
                  <a:pos x="126" y="101"/>
                </a:cxn>
                <a:cxn ang="0">
                  <a:pos x="126" y="101"/>
                </a:cxn>
                <a:cxn ang="0">
                  <a:pos x="158" y="81"/>
                </a:cxn>
                <a:cxn ang="0">
                  <a:pos x="191" y="59"/>
                </a:cxn>
                <a:cxn ang="0">
                  <a:pos x="223" y="36"/>
                </a:cxn>
                <a:cxn ang="0">
                  <a:pos x="254" y="11"/>
                </a:cxn>
                <a:cxn ang="0">
                  <a:pos x="254" y="11"/>
                </a:cxn>
                <a:cxn ang="0">
                  <a:pos x="255" y="9"/>
                </a:cxn>
                <a:cxn ang="0">
                  <a:pos x="255" y="7"/>
                </a:cxn>
                <a:cxn ang="0">
                  <a:pos x="255" y="3"/>
                </a:cxn>
                <a:cxn ang="0">
                  <a:pos x="254" y="2"/>
                </a:cxn>
                <a:cxn ang="0">
                  <a:pos x="251" y="0"/>
                </a:cxn>
                <a:cxn ang="0">
                  <a:pos x="250" y="0"/>
                </a:cxn>
                <a:cxn ang="0">
                  <a:pos x="247" y="2"/>
                </a:cxn>
                <a:cxn ang="0">
                  <a:pos x="247" y="2"/>
                </a:cxn>
              </a:cxnLst>
              <a:rect l="0" t="0" r="r" b="b"/>
              <a:pathLst>
                <a:path w="255" h="175">
                  <a:moveTo>
                    <a:pt x="247" y="2"/>
                  </a:moveTo>
                  <a:lnTo>
                    <a:pt x="247" y="2"/>
                  </a:lnTo>
                  <a:lnTo>
                    <a:pt x="217" y="24"/>
                  </a:lnTo>
                  <a:lnTo>
                    <a:pt x="186" y="46"/>
                  </a:lnTo>
                  <a:lnTo>
                    <a:pt x="186" y="46"/>
                  </a:lnTo>
                  <a:lnTo>
                    <a:pt x="172" y="56"/>
                  </a:lnTo>
                  <a:lnTo>
                    <a:pt x="157" y="67"/>
                  </a:lnTo>
                  <a:lnTo>
                    <a:pt x="143" y="77"/>
                  </a:lnTo>
                  <a:lnTo>
                    <a:pt x="128" y="87"/>
                  </a:lnTo>
                  <a:lnTo>
                    <a:pt x="128" y="87"/>
                  </a:lnTo>
                  <a:lnTo>
                    <a:pt x="113" y="96"/>
                  </a:lnTo>
                  <a:lnTo>
                    <a:pt x="97" y="105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51" y="135"/>
                  </a:lnTo>
                  <a:lnTo>
                    <a:pt x="34" y="144"/>
                  </a:lnTo>
                  <a:lnTo>
                    <a:pt x="18" y="153"/>
                  </a:lnTo>
                  <a:lnTo>
                    <a:pt x="3" y="164"/>
                  </a:lnTo>
                  <a:lnTo>
                    <a:pt x="3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0" y="173"/>
                  </a:lnTo>
                  <a:lnTo>
                    <a:pt x="1" y="174"/>
                  </a:lnTo>
                  <a:lnTo>
                    <a:pt x="4" y="174"/>
                  </a:lnTo>
                  <a:lnTo>
                    <a:pt x="5" y="175"/>
                  </a:lnTo>
                  <a:lnTo>
                    <a:pt x="8" y="174"/>
                  </a:lnTo>
                  <a:lnTo>
                    <a:pt x="8" y="174"/>
                  </a:lnTo>
                  <a:lnTo>
                    <a:pt x="21" y="165"/>
                  </a:lnTo>
                  <a:lnTo>
                    <a:pt x="37" y="156"/>
                  </a:lnTo>
                  <a:lnTo>
                    <a:pt x="66" y="140"/>
                  </a:lnTo>
                  <a:lnTo>
                    <a:pt x="66" y="140"/>
                  </a:lnTo>
                  <a:lnTo>
                    <a:pt x="81" y="130"/>
                  </a:lnTo>
                  <a:lnTo>
                    <a:pt x="96" y="121"/>
                  </a:lnTo>
                  <a:lnTo>
                    <a:pt x="110" y="110"/>
                  </a:lnTo>
                  <a:lnTo>
                    <a:pt x="126" y="101"/>
                  </a:lnTo>
                  <a:lnTo>
                    <a:pt x="126" y="101"/>
                  </a:lnTo>
                  <a:lnTo>
                    <a:pt x="158" y="81"/>
                  </a:lnTo>
                  <a:lnTo>
                    <a:pt x="191" y="59"/>
                  </a:lnTo>
                  <a:lnTo>
                    <a:pt x="223" y="36"/>
                  </a:lnTo>
                  <a:lnTo>
                    <a:pt x="254" y="11"/>
                  </a:lnTo>
                  <a:lnTo>
                    <a:pt x="254" y="11"/>
                  </a:lnTo>
                  <a:lnTo>
                    <a:pt x="255" y="9"/>
                  </a:lnTo>
                  <a:lnTo>
                    <a:pt x="255" y="7"/>
                  </a:lnTo>
                  <a:lnTo>
                    <a:pt x="255" y="3"/>
                  </a:lnTo>
                  <a:lnTo>
                    <a:pt x="254" y="2"/>
                  </a:lnTo>
                  <a:lnTo>
                    <a:pt x="251" y="0"/>
                  </a:lnTo>
                  <a:lnTo>
                    <a:pt x="250" y="0"/>
                  </a:lnTo>
                  <a:lnTo>
                    <a:pt x="247" y="2"/>
                  </a:lnTo>
                  <a:lnTo>
                    <a:pt x="2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1" name="Freeform 273"/>
            <p:cNvSpPr/>
            <p:nvPr/>
          </p:nvSpPr>
          <p:spPr bwMode="auto">
            <a:xfrm>
              <a:off x="4438651" y="1476376"/>
              <a:ext cx="128588" cy="92075"/>
            </a:xfrm>
            <a:custGeom>
              <a:avLst/>
              <a:gdLst/>
              <a:ahLst/>
              <a:cxnLst>
                <a:cxn ang="0">
                  <a:pos x="313" y="4"/>
                </a:cxn>
                <a:cxn ang="0">
                  <a:pos x="308" y="9"/>
                </a:cxn>
                <a:cxn ang="0">
                  <a:pos x="287" y="23"/>
                </a:cxn>
                <a:cxn ang="0">
                  <a:pos x="277" y="29"/>
                </a:cxn>
                <a:cxn ang="0">
                  <a:pos x="257" y="45"/>
                </a:cxn>
                <a:cxn ang="0">
                  <a:pos x="247" y="51"/>
                </a:cxn>
                <a:cxn ang="0">
                  <a:pos x="211" y="79"/>
                </a:cxn>
                <a:cxn ang="0">
                  <a:pos x="179" y="111"/>
                </a:cxn>
                <a:cxn ang="0">
                  <a:pos x="170" y="121"/>
                </a:cxn>
                <a:cxn ang="0">
                  <a:pos x="136" y="144"/>
                </a:cxn>
                <a:cxn ang="0">
                  <a:pos x="90" y="173"/>
                </a:cxn>
                <a:cxn ang="0">
                  <a:pos x="69" y="186"/>
                </a:cxn>
                <a:cxn ang="0">
                  <a:pos x="36" y="208"/>
                </a:cxn>
                <a:cxn ang="0">
                  <a:pos x="14" y="219"/>
                </a:cxn>
                <a:cxn ang="0">
                  <a:pos x="3" y="223"/>
                </a:cxn>
                <a:cxn ang="0">
                  <a:pos x="0" y="225"/>
                </a:cxn>
                <a:cxn ang="0">
                  <a:pos x="1" y="233"/>
                </a:cxn>
                <a:cxn ang="0">
                  <a:pos x="6" y="233"/>
                </a:cxn>
                <a:cxn ang="0">
                  <a:pos x="17" y="230"/>
                </a:cxn>
                <a:cxn ang="0">
                  <a:pos x="48" y="215"/>
                </a:cxn>
                <a:cxn ang="0">
                  <a:pos x="86" y="189"/>
                </a:cxn>
                <a:cxn ang="0">
                  <a:pos x="132" y="159"/>
                </a:cxn>
                <a:cxn ang="0">
                  <a:pos x="156" y="143"/>
                </a:cxn>
                <a:cxn ang="0">
                  <a:pos x="180" y="126"/>
                </a:cxn>
                <a:cxn ang="0">
                  <a:pos x="197" y="109"/>
                </a:cxn>
                <a:cxn ang="0">
                  <a:pos x="214" y="91"/>
                </a:cxn>
                <a:cxn ang="0">
                  <a:pos x="239" y="72"/>
                </a:cxn>
                <a:cxn ang="0">
                  <a:pos x="262" y="55"/>
                </a:cxn>
                <a:cxn ang="0">
                  <a:pos x="269" y="50"/>
                </a:cxn>
                <a:cxn ang="0">
                  <a:pos x="296" y="33"/>
                </a:cxn>
                <a:cxn ang="0">
                  <a:pos x="312" y="21"/>
                </a:cxn>
                <a:cxn ang="0">
                  <a:pos x="324" y="7"/>
                </a:cxn>
                <a:cxn ang="0">
                  <a:pos x="324" y="4"/>
                </a:cxn>
                <a:cxn ang="0">
                  <a:pos x="323" y="2"/>
                </a:cxn>
                <a:cxn ang="0">
                  <a:pos x="316" y="0"/>
                </a:cxn>
                <a:cxn ang="0">
                  <a:pos x="313" y="4"/>
                </a:cxn>
              </a:cxnLst>
              <a:rect l="0" t="0" r="r" b="b"/>
              <a:pathLst>
                <a:path w="324" h="233">
                  <a:moveTo>
                    <a:pt x="313" y="4"/>
                  </a:moveTo>
                  <a:lnTo>
                    <a:pt x="313" y="4"/>
                  </a:lnTo>
                  <a:lnTo>
                    <a:pt x="311" y="7"/>
                  </a:lnTo>
                  <a:lnTo>
                    <a:pt x="308" y="9"/>
                  </a:lnTo>
                  <a:lnTo>
                    <a:pt x="302" y="15"/>
                  </a:lnTo>
                  <a:lnTo>
                    <a:pt x="287" y="23"/>
                  </a:lnTo>
                  <a:lnTo>
                    <a:pt x="287" y="23"/>
                  </a:lnTo>
                  <a:lnTo>
                    <a:pt x="277" y="29"/>
                  </a:lnTo>
                  <a:lnTo>
                    <a:pt x="266" y="37"/>
                  </a:lnTo>
                  <a:lnTo>
                    <a:pt x="257" y="45"/>
                  </a:lnTo>
                  <a:lnTo>
                    <a:pt x="247" y="51"/>
                  </a:lnTo>
                  <a:lnTo>
                    <a:pt x="247" y="51"/>
                  </a:lnTo>
                  <a:lnTo>
                    <a:pt x="228" y="64"/>
                  </a:lnTo>
                  <a:lnTo>
                    <a:pt x="211" y="79"/>
                  </a:lnTo>
                  <a:lnTo>
                    <a:pt x="194" y="94"/>
                  </a:lnTo>
                  <a:lnTo>
                    <a:pt x="179" y="111"/>
                  </a:lnTo>
                  <a:lnTo>
                    <a:pt x="179" y="111"/>
                  </a:lnTo>
                  <a:lnTo>
                    <a:pt x="170" y="121"/>
                  </a:lnTo>
                  <a:lnTo>
                    <a:pt x="159" y="128"/>
                  </a:lnTo>
                  <a:lnTo>
                    <a:pt x="136" y="144"/>
                  </a:lnTo>
                  <a:lnTo>
                    <a:pt x="112" y="159"/>
                  </a:lnTo>
                  <a:lnTo>
                    <a:pt x="90" y="173"/>
                  </a:lnTo>
                  <a:lnTo>
                    <a:pt x="90" y="173"/>
                  </a:lnTo>
                  <a:lnTo>
                    <a:pt x="69" y="186"/>
                  </a:lnTo>
                  <a:lnTo>
                    <a:pt x="48" y="202"/>
                  </a:lnTo>
                  <a:lnTo>
                    <a:pt x="36" y="208"/>
                  </a:lnTo>
                  <a:lnTo>
                    <a:pt x="26" y="213"/>
                  </a:lnTo>
                  <a:lnTo>
                    <a:pt x="14" y="219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1" y="224"/>
                  </a:lnTo>
                  <a:lnTo>
                    <a:pt x="0" y="225"/>
                  </a:lnTo>
                  <a:lnTo>
                    <a:pt x="0" y="229"/>
                  </a:lnTo>
                  <a:lnTo>
                    <a:pt x="1" y="233"/>
                  </a:lnTo>
                  <a:lnTo>
                    <a:pt x="3" y="233"/>
                  </a:lnTo>
                  <a:lnTo>
                    <a:pt x="6" y="233"/>
                  </a:lnTo>
                  <a:lnTo>
                    <a:pt x="6" y="233"/>
                  </a:lnTo>
                  <a:lnTo>
                    <a:pt x="17" y="230"/>
                  </a:lnTo>
                  <a:lnTo>
                    <a:pt x="27" y="225"/>
                  </a:lnTo>
                  <a:lnTo>
                    <a:pt x="48" y="215"/>
                  </a:lnTo>
                  <a:lnTo>
                    <a:pt x="68" y="202"/>
                  </a:lnTo>
                  <a:lnTo>
                    <a:pt x="86" y="189"/>
                  </a:lnTo>
                  <a:lnTo>
                    <a:pt x="86" y="189"/>
                  </a:lnTo>
                  <a:lnTo>
                    <a:pt x="132" y="159"/>
                  </a:lnTo>
                  <a:lnTo>
                    <a:pt x="132" y="159"/>
                  </a:lnTo>
                  <a:lnTo>
                    <a:pt x="156" y="143"/>
                  </a:lnTo>
                  <a:lnTo>
                    <a:pt x="170" y="135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97" y="109"/>
                  </a:lnTo>
                  <a:lnTo>
                    <a:pt x="214" y="91"/>
                  </a:lnTo>
                  <a:lnTo>
                    <a:pt x="214" y="91"/>
                  </a:lnTo>
                  <a:lnTo>
                    <a:pt x="226" y="81"/>
                  </a:lnTo>
                  <a:lnTo>
                    <a:pt x="239" y="72"/>
                  </a:lnTo>
                  <a:lnTo>
                    <a:pt x="251" y="64"/>
                  </a:lnTo>
                  <a:lnTo>
                    <a:pt x="262" y="55"/>
                  </a:lnTo>
                  <a:lnTo>
                    <a:pt x="262" y="55"/>
                  </a:lnTo>
                  <a:lnTo>
                    <a:pt x="269" y="50"/>
                  </a:lnTo>
                  <a:lnTo>
                    <a:pt x="278" y="45"/>
                  </a:lnTo>
                  <a:lnTo>
                    <a:pt x="296" y="33"/>
                  </a:lnTo>
                  <a:lnTo>
                    <a:pt x="304" y="28"/>
                  </a:lnTo>
                  <a:lnTo>
                    <a:pt x="312" y="21"/>
                  </a:lnTo>
                  <a:lnTo>
                    <a:pt x="319" y="15"/>
                  </a:lnTo>
                  <a:lnTo>
                    <a:pt x="324" y="7"/>
                  </a:lnTo>
                  <a:lnTo>
                    <a:pt x="324" y="7"/>
                  </a:lnTo>
                  <a:lnTo>
                    <a:pt x="324" y="4"/>
                  </a:lnTo>
                  <a:lnTo>
                    <a:pt x="324" y="3"/>
                  </a:lnTo>
                  <a:lnTo>
                    <a:pt x="323" y="2"/>
                  </a:lnTo>
                  <a:lnTo>
                    <a:pt x="320" y="0"/>
                  </a:lnTo>
                  <a:lnTo>
                    <a:pt x="316" y="0"/>
                  </a:lnTo>
                  <a:lnTo>
                    <a:pt x="315" y="2"/>
                  </a:lnTo>
                  <a:lnTo>
                    <a:pt x="313" y="4"/>
                  </a:lnTo>
                  <a:lnTo>
                    <a:pt x="3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2" name="Freeform 274"/>
            <p:cNvSpPr/>
            <p:nvPr/>
          </p:nvSpPr>
          <p:spPr bwMode="auto">
            <a:xfrm>
              <a:off x="4579939" y="1454151"/>
              <a:ext cx="90488" cy="65088"/>
            </a:xfrm>
            <a:custGeom>
              <a:avLst/>
              <a:gdLst/>
              <a:ahLst/>
              <a:cxnLst>
                <a:cxn ang="0">
                  <a:pos x="218" y="2"/>
                </a:cxn>
                <a:cxn ang="0">
                  <a:pos x="218" y="2"/>
                </a:cxn>
                <a:cxn ang="0">
                  <a:pos x="214" y="7"/>
                </a:cxn>
                <a:cxn ang="0">
                  <a:pos x="208" y="11"/>
                </a:cxn>
                <a:cxn ang="0">
                  <a:pos x="197" y="17"/>
                </a:cxn>
                <a:cxn ang="0">
                  <a:pos x="186" y="24"/>
                </a:cxn>
                <a:cxn ang="0">
                  <a:pos x="175" y="32"/>
                </a:cxn>
                <a:cxn ang="0">
                  <a:pos x="175" y="32"/>
                </a:cxn>
                <a:cxn ang="0">
                  <a:pos x="166" y="38"/>
                </a:cxn>
                <a:cxn ang="0">
                  <a:pos x="156" y="45"/>
                </a:cxn>
                <a:cxn ang="0">
                  <a:pos x="136" y="55"/>
                </a:cxn>
                <a:cxn ang="0">
                  <a:pos x="136" y="55"/>
                </a:cxn>
                <a:cxn ang="0">
                  <a:pos x="94" y="83"/>
                </a:cxn>
                <a:cxn ang="0">
                  <a:pos x="94" y="83"/>
                </a:cxn>
                <a:cxn ang="0">
                  <a:pos x="57" y="109"/>
                </a:cxn>
                <a:cxn ang="0">
                  <a:pos x="22" y="135"/>
                </a:cxn>
                <a:cxn ang="0">
                  <a:pos x="22" y="135"/>
                </a:cxn>
                <a:cxn ang="0">
                  <a:pos x="8" y="144"/>
                </a:cxn>
                <a:cxn ang="0">
                  <a:pos x="5" y="147"/>
                </a:cxn>
                <a:cxn ang="0">
                  <a:pos x="3" y="149"/>
                </a:cxn>
                <a:cxn ang="0">
                  <a:pos x="1" y="15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1" y="160"/>
                </a:cxn>
                <a:cxn ang="0">
                  <a:pos x="1" y="161"/>
                </a:cxn>
                <a:cxn ang="0">
                  <a:pos x="4" y="163"/>
                </a:cxn>
                <a:cxn ang="0">
                  <a:pos x="5" y="163"/>
                </a:cxn>
                <a:cxn ang="0">
                  <a:pos x="9" y="161"/>
                </a:cxn>
                <a:cxn ang="0">
                  <a:pos x="12" y="160"/>
                </a:cxn>
                <a:cxn ang="0">
                  <a:pos x="12" y="157"/>
                </a:cxn>
                <a:cxn ang="0">
                  <a:pos x="12" y="157"/>
                </a:cxn>
                <a:cxn ang="0">
                  <a:pos x="13" y="153"/>
                </a:cxn>
                <a:cxn ang="0">
                  <a:pos x="18" y="149"/>
                </a:cxn>
                <a:cxn ang="0">
                  <a:pos x="33" y="139"/>
                </a:cxn>
                <a:cxn ang="0">
                  <a:pos x="57" y="123"/>
                </a:cxn>
                <a:cxn ang="0">
                  <a:pos x="57" y="123"/>
                </a:cxn>
                <a:cxn ang="0">
                  <a:pos x="91" y="100"/>
                </a:cxn>
                <a:cxn ang="0">
                  <a:pos x="126" y="78"/>
                </a:cxn>
                <a:cxn ang="0">
                  <a:pos x="126" y="78"/>
                </a:cxn>
                <a:cxn ang="0">
                  <a:pos x="154" y="59"/>
                </a:cxn>
                <a:cxn ang="0">
                  <a:pos x="169" y="50"/>
                </a:cxn>
                <a:cxn ang="0">
                  <a:pos x="183" y="40"/>
                </a:cxn>
                <a:cxn ang="0">
                  <a:pos x="183" y="40"/>
                </a:cxn>
                <a:cxn ang="0">
                  <a:pos x="194" y="32"/>
                </a:cxn>
                <a:cxn ang="0">
                  <a:pos x="205" y="25"/>
                </a:cxn>
                <a:cxn ang="0">
                  <a:pos x="217" y="19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29" y="8"/>
                </a:cxn>
                <a:cxn ang="0">
                  <a:pos x="229" y="6"/>
                </a:cxn>
                <a:cxn ang="0">
                  <a:pos x="228" y="2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18" y="2"/>
                </a:cxn>
                <a:cxn ang="0">
                  <a:pos x="218" y="2"/>
                </a:cxn>
              </a:cxnLst>
              <a:rect l="0" t="0" r="r" b="b"/>
              <a:pathLst>
                <a:path w="229" h="163">
                  <a:moveTo>
                    <a:pt x="218" y="2"/>
                  </a:moveTo>
                  <a:lnTo>
                    <a:pt x="218" y="2"/>
                  </a:lnTo>
                  <a:lnTo>
                    <a:pt x="214" y="7"/>
                  </a:lnTo>
                  <a:lnTo>
                    <a:pt x="208" y="11"/>
                  </a:lnTo>
                  <a:lnTo>
                    <a:pt x="197" y="17"/>
                  </a:lnTo>
                  <a:lnTo>
                    <a:pt x="186" y="24"/>
                  </a:lnTo>
                  <a:lnTo>
                    <a:pt x="175" y="32"/>
                  </a:lnTo>
                  <a:lnTo>
                    <a:pt x="175" y="32"/>
                  </a:lnTo>
                  <a:lnTo>
                    <a:pt x="166" y="38"/>
                  </a:lnTo>
                  <a:lnTo>
                    <a:pt x="156" y="45"/>
                  </a:lnTo>
                  <a:lnTo>
                    <a:pt x="136" y="55"/>
                  </a:lnTo>
                  <a:lnTo>
                    <a:pt x="136" y="55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57" y="109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8" y="144"/>
                  </a:lnTo>
                  <a:lnTo>
                    <a:pt x="5" y="147"/>
                  </a:lnTo>
                  <a:lnTo>
                    <a:pt x="3" y="149"/>
                  </a:lnTo>
                  <a:lnTo>
                    <a:pt x="1" y="15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1" y="160"/>
                  </a:lnTo>
                  <a:lnTo>
                    <a:pt x="1" y="161"/>
                  </a:lnTo>
                  <a:lnTo>
                    <a:pt x="4" y="163"/>
                  </a:lnTo>
                  <a:lnTo>
                    <a:pt x="5" y="163"/>
                  </a:lnTo>
                  <a:lnTo>
                    <a:pt x="9" y="161"/>
                  </a:lnTo>
                  <a:lnTo>
                    <a:pt x="12" y="160"/>
                  </a:lnTo>
                  <a:lnTo>
                    <a:pt x="12" y="157"/>
                  </a:lnTo>
                  <a:lnTo>
                    <a:pt x="12" y="157"/>
                  </a:lnTo>
                  <a:lnTo>
                    <a:pt x="13" y="153"/>
                  </a:lnTo>
                  <a:lnTo>
                    <a:pt x="18" y="149"/>
                  </a:lnTo>
                  <a:lnTo>
                    <a:pt x="33" y="139"/>
                  </a:lnTo>
                  <a:lnTo>
                    <a:pt x="57" y="123"/>
                  </a:lnTo>
                  <a:lnTo>
                    <a:pt x="57" y="123"/>
                  </a:lnTo>
                  <a:lnTo>
                    <a:pt x="91" y="100"/>
                  </a:lnTo>
                  <a:lnTo>
                    <a:pt x="126" y="78"/>
                  </a:lnTo>
                  <a:lnTo>
                    <a:pt x="126" y="78"/>
                  </a:lnTo>
                  <a:lnTo>
                    <a:pt x="154" y="59"/>
                  </a:lnTo>
                  <a:lnTo>
                    <a:pt x="169" y="50"/>
                  </a:lnTo>
                  <a:lnTo>
                    <a:pt x="183" y="40"/>
                  </a:lnTo>
                  <a:lnTo>
                    <a:pt x="183" y="40"/>
                  </a:lnTo>
                  <a:lnTo>
                    <a:pt x="194" y="32"/>
                  </a:lnTo>
                  <a:lnTo>
                    <a:pt x="205" y="25"/>
                  </a:lnTo>
                  <a:lnTo>
                    <a:pt x="217" y="19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29" y="8"/>
                  </a:lnTo>
                  <a:lnTo>
                    <a:pt x="229" y="6"/>
                  </a:lnTo>
                  <a:lnTo>
                    <a:pt x="228" y="2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18" y="2"/>
                  </a:lnTo>
                  <a:lnTo>
                    <a:pt x="2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3" name="Freeform 275"/>
            <p:cNvSpPr/>
            <p:nvPr/>
          </p:nvSpPr>
          <p:spPr bwMode="auto">
            <a:xfrm>
              <a:off x="4616451" y="1493838"/>
              <a:ext cx="63500" cy="41275"/>
            </a:xfrm>
            <a:custGeom>
              <a:avLst/>
              <a:gdLst/>
              <a:ahLst/>
              <a:cxnLst>
                <a:cxn ang="0">
                  <a:pos x="151" y="1"/>
                </a:cxn>
                <a:cxn ang="0">
                  <a:pos x="151" y="1"/>
                </a:cxn>
                <a:cxn ang="0">
                  <a:pos x="142" y="8"/>
                </a:cxn>
                <a:cxn ang="0">
                  <a:pos x="133" y="14"/>
                </a:cxn>
                <a:cxn ang="0">
                  <a:pos x="113" y="25"/>
                </a:cxn>
                <a:cxn ang="0">
                  <a:pos x="93" y="35"/>
                </a:cxn>
                <a:cxn ang="0">
                  <a:pos x="74" y="47"/>
                </a:cxn>
                <a:cxn ang="0">
                  <a:pos x="74" y="47"/>
                </a:cxn>
                <a:cxn ang="0">
                  <a:pos x="3" y="92"/>
                </a:cxn>
                <a:cxn ang="0">
                  <a:pos x="3" y="92"/>
                </a:cxn>
                <a:cxn ang="0">
                  <a:pos x="2" y="93"/>
                </a:cxn>
                <a:cxn ang="0">
                  <a:pos x="0" y="96"/>
                </a:cxn>
                <a:cxn ang="0">
                  <a:pos x="2" y="99"/>
                </a:cxn>
                <a:cxn ang="0">
                  <a:pos x="4" y="102"/>
                </a:cxn>
                <a:cxn ang="0">
                  <a:pos x="7" y="102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79" y="56"/>
                </a:cxn>
                <a:cxn ang="0">
                  <a:pos x="79" y="56"/>
                </a:cxn>
                <a:cxn ang="0">
                  <a:pos x="100" y="46"/>
                </a:cxn>
                <a:cxn ang="0">
                  <a:pos x="121" y="34"/>
                </a:cxn>
                <a:cxn ang="0">
                  <a:pos x="140" y="22"/>
                </a:cxn>
                <a:cxn ang="0">
                  <a:pos x="150" y="16"/>
                </a:cxn>
                <a:cxn ang="0">
                  <a:pos x="159" y="9"/>
                </a:cxn>
                <a:cxn ang="0">
                  <a:pos x="159" y="9"/>
                </a:cxn>
                <a:cxn ang="0">
                  <a:pos x="160" y="7"/>
                </a:cxn>
                <a:cxn ang="0">
                  <a:pos x="160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5" y="0"/>
                </a:cxn>
                <a:cxn ang="0">
                  <a:pos x="154" y="0"/>
                </a:cxn>
                <a:cxn ang="0">
                  <a:pos x="151" y="1"/>
                </a:cxn>
                <a:cxn ang="0">
                  <a:pos x="151" y="1"/>
                </a:cxn>
              </a:cxnLst>
              <a:rect l="0" t="0" r="r" b="b"/>
              <a:pathLst>
                <a:path w="160" h="102">
                  <a:moveTo>
                    <a:pt x="151" y="1"/>
                  </a:moveTo>
                  <a:lnTo>
                    <a:pt x="151" y="1"/>
                  </a:lnTo>
                  <a:lnTo>
                    <a:pt x="142" y="8"/>
                  </a:lnTo>
                  <a:lnTo>
                    <a:pt x="133" y="14"/>
                  </a:lnTo>
                  <a:lnTo>
                    <a:pt x="113" y="25"/>
                  </a:lnTo>
                  <a:lnTo>
                    <a:pt x="93" y="35"/>
                  </a:lnTo>
                  <a:lnTo>
                    <a:pt x="74" y="47"/>
                  </a:lnTo>
                  <a:lnTo>
                    <a:pt x="74" y="47"/>
                  </a:lnTo>
                  <a:lnTo>
                    <a:pt x="3" y="92"/>
                  </a:lnTo>
                  <a:lnTo>
                    <a:pt x="3" y="92"/>
                  </a:lnTo>
                  <a:lnTo>
                    <a:pt x="2" y="93"/>
                  </a:lnTo>
                  <a:lnTo>
                    <a:pt x="0" y="96"/>
                  </a:lnTo>
                  <a:lnTo>
                    <a:pt x="2" y="99"/>
                  </a:lnTo>
                  <a:lnTo>
                    <a:pt x="4" y="102"/>
                  </a:lnTo>
                  <a:lnTo>
                    <a:pt x="7" y="102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79" y="56"/>
                  </a:lnTo>
                  <a:lnTo>
                    <a:pt x="79" y="56"/>
                  </a:lnTo>
                  <a:lnTo>
                    <a:pt x="100" y="46"/>
                  </a:lnTo>
                  <a:lnTo>
                    <a:pt x="121" y="34"/>
                  </a:lnTo>
                  <a:lnTo>
                    <a:pt x="140" y="22"/>
                  </a:lnTo>
                  <a:lnTo>
                    <a:pt x="150" y="16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60" y="7"/>
                  </a:lnTo>
                  <a:lnTo>
                    <a:pt x="160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5" y="0"/>
                  </a:lnTo>
                  <a:lnTo>
                    <a:pt x="154" y="0"/>
                  </a:lnTo>
                  <a:lnTo>
                    <a:pt x="151" y="1"/>
                  </a:lnTo>
                  <a:lnTo>
                    <a:pt x="1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4" name="Freeform 276"/>
            <p:cNvSpPr/>
            <p:nvPr/>
          </p:nvSpPr>
          <p:spPr bwMode="auto">
            <a:xfrm>
              <a:off x="4630739" y="1352551"/>
              <a:ext cx="119063" cy="82550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89" y="0"/>
                </a:cxn>
                <a:cxn ang="0">
                  <a:pos x="286" y="4"/>
                </a:cxn>
                <a:cxn ang="0">
                  <a:pos x="276" y="11"/>
                </a:cxn>
                <a:cxn ang="0">
                  <a:pos x="265" y="17"/>
                </a:cxn>
                <a:cxn ang="0">
                  <a:pos x="240" y="35"/>
                </a:cxn>
                <a:cxn ang="0">
                  <a:pos x="232" y="41"/>
                </a:cxn>
                <a:cxn ang="0">
                  <a:pos x="215" y="56"/>
                </a:cxn>
                <a:cxn ang="0">
                  <a:pos x="154" y="93"/>
                </a:cxn>
                <a:cxn ang="0">
                  <a:pos x="115" y="119"/>
                </a:cxn>
                <a:cxn ang="0">
                  <a:pos x="75" y="147"/>
                </a:cxn>
                <a:cxn ang="0">
                  <a:pos x="19" y="184"/>
                </a:cxn>
                <a:cxn ang="0">
                  <a:pos x="2" y="198"/>
                </a:cxn>
                <a:cxn ang="0">
                  <a:pos x="1" y="204"/>
                </a:cxn>
                <a:cxn ang="0">
                  <a:pos x="6" y="208"/>
                </a:cxn>
                <a:cxn ang="0">
                  <a:pos x="9" y="208"/>
                </a:cxn>
                <a:cxn ang="0">
                  <a:pos x="13" y="207"/>
                </a:cxn>
                <a:cxn ang="0">
                  <a:pos x="14" y="203"/>
                </a:cxn>
                <a:cxn ang="0">
                  <a:pos x="48" y="179"/>
                </a:cxn>
                <a:cxn ang="0">
                  <a:pos x="82" y="156"/>
                </a:cxn>
                <a:cxn ang="0">
                  <a:pos x="99" y="144"/>
                </a:cxn>
                <a:cxn ang="0">
                  <a:pos x="154" y="107"/>
                </a:cxn>
                <a:cxn ang="0">
                  <a:pos x="187" y="85"/>
                </a:cxn>
                <a:cxn ang="0">
                  <a:pos x="219" y="67"/>
                </a:cxn>
                <a:cxn ang="0">
                  <a:pos x="230" y="62"/>
                </a:cxn>
                <a:cxn ang="0">
                  <a:pos x="248" y="47"/>
                </a:cxn>
                <a:cxn ang="0">
                  <a:pos x="256" y="39"/>
                </a:cxn>
                <a:cxn ang="0">
                  <a:pos x="277" y="24"/>
                </a:cxn>
                <a:cxn ang="0">
                  <a:pos x="298" y="11"/>
                </a:cxn>
                <a:cxn ang="0">
                  <a:pos x="302" y="8"/>
                </a:cxn>
                <a:cxn ang="0">
                  <a:pos x="300" y="1"/>
                </a:cxn>
                <a:cxn ang="0">
                  <a:pos x="296" y="0"/>
                </a:cxn>
              </a:cxnLst>
              <a:rect l="0" t="0" r="r" b="b"/>
              <a:pathLst>
                <a:path w="302" h="208">
                  <a:moveTo>
                    <a:pt x="296" y="0"/>
                  </a:moveTo>
                  <a:lnTo>
                    <a:pt x="291" y="0"/>
                  </a:lnTo>
                  <a:lnTo>
                    <a:pt x="291" y="0"/>
                  </a:lnTo>
                  <a:lnTo>
                    <a:pt x="289" y="0"/>
                  </a:lnTo>
                  <a:lnTo>
                    <a:pt x="287" y="1"/>
                  </a:lnTo>
                  <a:lnTo>
                    <a:pt x="286" y="4"/>
                  </a:lnTo>
                  <a:lnTo>
                    <a:pt x="286" y="4"/>
                  </a:lnTo>
                  <a:lnTo>
                    <a:pt x="276" y="11"/>
                  </a:lnTo>
                  <a:lnTo>
                    <a:pt x="265" y="17"/>
                  </a:lnTo>
                  <a:lnTo>
                    <a:pt x="265" y="17"/>
                  </a:lnTo>
                  <a:lnTo>
                    <a:pt x="248" y="29"/>
                  </a:lnTo>
                  <a:lnTo>
                    <a:pt x="240" y="35"/>
                  </a:lnTo>
                  <a:lnTo>
                    <a:pt x="232" y="41"/>
                  </a:lnTo>
                  <a:lnTo>
                    <a:pt x="232" y="41"/>
                  </a:lnTo>
                  <a:lnTo>
                    <a:pt x="224" y="48"/>
                  </a:lnTo>
                  <a:lnTo>
                    <a:pt x="215" y="56"/>
                  </a:lnTo>
                  <a:lnTo>
                    <a:pt x="196" y="69"/>
                  </a:lnTo>
                  <a:lnTo>
                    <a:pt x="154" y="93"/>
                  </a:lnTo>
                  <a:lnTo>
                    <a:pt x="154" y="93"/>
                  </a:lnTo>
                  <a:lnTo>
                    <a:pt x="115" y="119"/>
                  </a:lnTo>
                  <a:lnTo>
                    <a:pt x="75" y="147"/>
                  </a:lnTo>
                  <a:lnTo>
                    <a:pt x="75" y="147"/>
                  </a:lnTo>
                  <a:lnTo>
                    <a:pt x="37" y="171"/>
                  </a:lnTo>
                  <a:lnTo>
                    <a:pt x="19" y="184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0" y="201"/>
                  </a:lnTo>
                  <a:lnTo>
                    <a:pt x="1" y="204"/>
                  </a:lnTo>
                  <a:lnTo>
                    <a:pt x="2" y="207"/>
                  </a:lnTo>
                  <a:lnTo>
                    <a:pt x="6" y="208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1" y="208"/>
                  </a:lnTo>
                  <a:lnTo>
                    <a:pt x="13" y="207"/>
                  </a:lnTo>
                  <a:lnTo>
                    <a:pt x="14" y="203"/>
                  </a:lnTo>
                  <a:lnTo>
                    <a:pt x="14" y="203"/>
                  </a:lnTo>
                  <a:lnTo>
                    <a:pt x="30" y="190"/>
                  </a:lnTo>
                  <a:lnTo>
                    <a:pt x="48" y="179"/>
                  </a:lnTo>
                  <a:lnTo>
                    <a:pt x="65" y="167"/>
                  </a:lnTo>
                  <a:lnTo>
                    <a:pt x="82" y="156"/>
                  </a:lnTo>
                  <a:lnTo>
                    <a:pt x="82" y="156"/>
                  </a:lnTo>
                  <a:lnTo>
                    <a:pt x="99" y="144"/>
                  </a:lnTo>
                  <a:lnTo>
                    <a:pt x="117" y="132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87" y="85"/>
                  </a:lnTo>
                  <a:lnTo>
                    <a:pt x="202" y="76"/>
                  </a:lnTo>
                  <a:lnTo>
                    <a:pt x="219" y="67"/>
                  </a:lnTo>
                  <a:lnTo>
                    <a:pt x="219" y="67"/>
                  </a:lnTo>
                  <a:lnTo>
                    <a:pt x="230" y="62"/>
                  </a:lnTo>
                  <a:lnTo>
                    <a:pt x="239" y="55"/>
                  </a:lnTo>
                  <a:lnTo>
                    <a:pt x="248" y="47"/>
                  </a:lnTo>
                  <a:lnTo>
                    <a:pt x="256" y="39"/>
                  </a:lnTo>
                  <a:lnTo>
                    <a:pt x="256" y="39"/>
                  </a:lnTo>
                  <a:lnTo>
                    <a:pt x="266" y="31"/>
                  </a:lnTo>
                  <a:lnTo>
                    <a:pt x="277" y="24"/>
                  </a:lnTo>
                  <a:lnTo>
                    <a:pt x="287" y="17"/>
                  </a:lnTo>
                  <a:lnTo>
                    <a:pt x="298" y="11"/>
                  </a:lnTo>
                  <a:lnTo>
                    <a:pt x="298" y="11"/>
                  </a:lnTo>
                  <a:lnTo>
                    <a:pt x="302" y="8"/>
                  </a:lnTo>
                  <a:lnTo>
                    <a:pt x="302" y="4"/>
                  </a:lnTo>
                  <a:lnTo>
                    <a:pt x="300" y="1"/>
                  </a:lnTo>
                  <a:lnTo>
                    <a:pt x="299" y="0"/>
                  </a:lnTo>
                  <a:lnTo>
                    <a:pt x="296" y="0"/>
                  </a:lnTo>
                  <a:lnTo>
                    <a:pt x="29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5" name="Freeform 277"/>
            <p:cNvSpPr/>
            <p:nvPr/>
          </p:nvSpPr>
          <p:spPr bwMode="auto">
            <a:xfrm>
              <a:off x="4608514" y="1355726"/>
              <a:ext cx="74613" cy="49213"/>
            </a:xfrm>
            <a:custGeom>
              <a:avLst/>
              <a:gdLst/>
              <a:ahLst/>
              <a:cxnLst>
                <a:cxn ang="0">
                  <a:pos x="178" y="1"/>
                </a:cxn>
                <a:cxn ang="0">
                  <a:pos x="178" y="1"/>
                </a:cxn>
                <a:cxn ang="0">
                  <a:pos x="168" y="12"/>
                </a:cxn>
                <a:cxn ang="0">
                  <a:pos x="156" y="21"/>
                </a:cxn>
                <a:cxn ang="0">
                  <a:pos x="131" y="38"/>
                </a:cxn>
                <a:cxn ang="0">
                  <a:pos x="105" y="54"/>
                </a:cxn>
                <a:cxn ang="0">
                  <a:pos x="80" y="69"/>
                </a:cxn>
                <a:cxn ang="0">
                  <a:pos x="80" y="69"/>
                </a:cxn>
                <a:cxn ang="0">
                  <a:pos x="54" y="85"/>
                </a:cxn>
                <a:cxn ang="0">
                  <a:pos x="41" y="93"/>
                </a:cxn>
                <a:cxn ang="0">
                  <a:pos x="28" y="99"/>
                </a:cxn>
                <a:cxn ang="0">
                  <a:pos x="28" y="99"/>
                </a:cxn>
                <a:cxn ang="0">
                  <a:pos x="12" y="106"/>
                </a:cxn>
                <a:cxn ang="0">
                  <a:pos x="5" y="111"/>
                </a:cxn>
                <a:cxn ang="0">
                  <a:pos x="3" y="114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3" y="125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11" y="123"/>
                </a:cxn>
                <a:cxn ang="0">
                  <a:pos x="11" y="123"/>
                </a:cxn>
                <a:cxn ang="0">
                  <a:pos x="13" y="120"/>
                </a:cxn>
                <a:cxn ang="0">
                  <a:pos x="16" y="116"/>
                </a:cxn>
                <a:cxn ang="0">
                  <a:pos x="26" y="111"/>
                </a:cxn>
                <a:cxn ang="0">
                  <a:pos x="46" y="103"/>
                </a:cxn>
                <a:cxn ang="0">
                  <a:pos x="46" y="103"/>
                </a:cxn>
                <a:cxn ang="0">
                  <a:pos x="60" y="95"/>
                </a:cxn>
                <a:cxn ang="0">
                  <a:pos x="75" y="86"/>
                </a:cxn>
                <a:cxn ang="0">
                  <a:pos x="102" y="68"/>
                </a:cxn>
                <a:cxn ang="0">
                  <a:pos x="102" y="68"/>
                </a:cxn>
                <a:cxn ang="0">
                  <a:pos x="147" y="40"/>
                </a:cxn>
                <a:cxn ang="0">
                  <a:pos x="168" y="26"/>
                </a:cxn>
                <a:cxn ang="0">
                  <a:pos x="177" y="18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8"/>
                </a:cxn>
                <a:cxn ang="0">
                  <a:pos x="189" y="5"/>
                </a:cxn>
                <a:cxn ang="0">
                  <a:pos x="186" y="3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1"/>
                </a:cxn>
                <a:cxn ang="0">
                  <a:pos x="178" y="1"/>
                </a:cxn>
              </a:cxnLst>
              <a:rect l="0" t="0" r="r" b="b"/>
              <a:pathLst>
                <a:path w="189" h="125">
                  <a:moveTo>
                    <a:pt x="178" y="1"/>
                  </a:moveTo>
                  <a:lnTo>
                    <a:pt x="178" y="1"/>
                  </a:lnTo>
                  <a:lnTo>
                    <a:pt x="168" y="12"/>
                  </a:lnTo>
                  <a:lnTo>
                    <a:pt x="156" y="21"/>
                  </a:lnTo>
                  <a:lnTo>
                    <a:pt x="131" y="38"/>
                  </a:lnTo>
                  <a:lnTo>
                    <a:pt x="105" y="54"/>
                  </a:lnTo>
                  <a:lnTo>
                    <a:pt x="80" y="69"/>
                  </a:lnTo>
                  <a:lnTo>
                    <a:pt x="80" y="69"/>
                  </a:lnTo>
                  <a:lnTo>
                    <a:pt x="54" y="85"/>
                  </a:lnTo>
                  <a:lnTo>
                    <a:pt x="41" y="93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2" y="106"/>
                  </a:lnTo>
                  <a:lnTo>
                    <a:pt x="5" y="111"/>
                  </a:lnTo>
                  <a:lnTo>
                    <a:pt x="3" y="114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3" y="125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3" y="120"/>
                  </a:lnTo>
                  <a:lnTo>
                    <a:pt x="16" y="116"/>
                  </a:lnTo>
                  <a:lnTo>
                    <a:pt x="26" y="111"/>
                  </a:lnTo>
                  <a:lnTo>
                    <a:pt x="46" y="103"/>
                  </a:lnTo>
                  <a:lnTo>
                    <a:pt x="46" y="103"/>
                  </a:lnTo>
                  <a:lnTo>
                    <a:pt x="60" y="95"/>
                  </a:lnTo>
                  <a:lnTo>
                    <a:pt x="75" y="86"/>
                  </a:lnTo>
                  <a:lnTo>
                    <a:pt x="102" y="68"/>
                  </a:lnTo>
                  <a:lnTo>
                    <a:pt x="102" y="68"/>
                  </a:lnTo>
                  <a:lnTo>
                    <a:pt x="147" y="40"/>
                  </a:lnTo>
                  <a:lnTo>
                    <a:pt x="168" y="26"/>
                  </a:lnTo>
                  <a:lnTo>
                    <a:pt x="177" y="18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8"/>
                  </a:lnTo>
                  <a:lnTo>
                    <a:pt x="189" y="5"/>
                  </a:lnTo>
                  <a:lnTo>
                    <a:pt x="186" y="3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1"/>
                  </a:lnTo>
                  <a:lnTo>
                    <a:pt x="1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6" name="Freeform 278"/>
            <p:cNvSpPr/>
            <p:nvPr/>
          </p:nvSpPr>
          <p:spPr bwMode="auto">
            <a:xfrm>
              <a:off x="4559301" y="1325563"/>
              <a:ext cx="111125" cy="77788"/>
            </a:xfrm>
            <a:custGeom>
              <a:avLst/>
              <a:gdLst/>
              <a:ahLst/>
              <a:cxnLst>
                <a:cxn ang="0">
                  <a:pos x="270" y="3"/>
                </a:cxn>
                <a:cxn ang="0">
                  <a:pos x="270" y="3"/>
                </a:cxn>
                <a:cxn ang="0">
                  <a:pos x="266" y="7"/>
                </a:cxn>
                <a:cxn ang="0">
                  <a:pos x="259" y="10"/>
                </a:cxn>
                <a:cxn ang="0">
                  <a:pos x="249" y="16"/>
                </a:cxn>
                <a:cxn ang="0">
                  <a:pos x="249" y="16"/>
                </a:cxn>
                <a:cxn ang="0">
                  <a:pos x="231" y="30"/>
                </a:cxn>
                <a:cxn ang="0">
                  <a:pos x="212" y="45"/>
                </a:cxn>
                <a:cxn ang="0">
                  <a:pos x="212" y="45"/>
                </a:cxn>
                <a:cxn ang="0">
                  <a:pos x="194" y="57"/>
                </a:cxn>
                <a:cxn ang="0">
                  <a:pos x="176" y="67"/>
                </a:cxn>
                <a:cxn ang="0">
                  <a:pos x="156" y="79"/>
                </a:cxn>
                <a:cxn ang="0">
                  <a:pos x="138" y="91"/>
                </a:cxn>
                <a:cxn ang="0">
                  <a:pos x="138" y="91"/>
                </a:cxn>
                <a:cxn ang="0">
                  <a:pos x="102" y="113"/>
                </a:cxn>
                <a:cxn ang="0">
                  <a:pos x="68" y="135"/>
                </a:cxn>
                <a:cxn ang="0">
                  <a:pos x="33" y="159"/>
                </a:cxn>
                <a:cxn ang="0">
                  <a:pos x="17" y="172"/>
                </a:cxn>
                <a:cxn ang="0">
                  <a:pos x="2" y="185"/>
                </a:cxn>
                <a:cxn ang="0">
                  <a:pos x="2" y="185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3" y="194"/>
                </a:cxn>
                <a:cxn ang="0">
                  <a:pos x="6" y="195"/>
                </a:cxn>
                <a:cxn ang="0">
                  <a:pos x="8" y="195"/>
                </a:cxn>
                <a:cxn ang="0">
                  <a:pos x="8" y="195"/>
                </a:cxn>
                <a:cxn ang="0">
                  <a:pos x="11" y="194"/>
                </a:cxn>
                <a:cxn ang="0">
                  <a:pos x="12" y="194"/>
                </a:cxn>
                <a:cxn ang="0">
                  <a:pos x="15" y="190"/>
                </a:cxn>
                <a:cxn ang="0">
                  <a:pos x="15" y="190"/>
                </a:cxn>
                <a:cxn ang="0">
                  <a:pos x="30" y="177"/>
                </a:cxn>
                <a:cxn ang="0">
                  <a:pos x="46" y="164"/>
                </a:cxn>
                <a:cxn ang="0">
                  <a:pos x="81" y="140"/>
                </a:cxn>
                <a:cxn ang="0">
                  <a:pos x="117" y="117"/>
                </a:cxn>
                <a:cxn ang="0">
                  <a:pos x="152" y="95"/>
                </a:cxn>
                <a:cxn ang="0">
                  <a:pos x="152" y="95"/>
                </a:cxn>
                <a:cxn ang="0">
                  <a:pos x="170" y="83"/>
                </a:cxn>
                <a:cxn ang="0">
                  <a:pos x="189" y="72"/>
                </a:cxn>
                <a:cxn ang="0">
                  <a:pos x="208" y="61"/>
                </a:cxn>
                <a:cxn ang="0">
                  <a:pos x="227" y="49"/>
                </a:cxn>
                <a:cxn ang="0">
                  <a:pos x="227" y="49"/>
                </a:cxn>
                <a:cxn ang="0">
                  <a:pos x="241" y="37"/>
                </a:cxn>
                <a:cxn ang="0">
                  <a:pos x="254" y="27"/>
                </a:cxn>
                <a:cxn ang="0">
                  <a:pos x="254" y="27"/>
                </a:cxn>
                <a:cxn ang="0">
                  <a:pos x="267" y="19"/>
                </a:cxn>
                <a:cxn ang="0">
                  <a:pos x="272" y="15"/>
                </a:cxn>
                <a:cxn ang="0">
                  <a:pos x="278" y="11"/>
                </a:cxn>
                <a:cxn ang="0">
                  <a:pos x="278" y="11"/>
                </a:cxn>
                <a:cxn ang="0">
                  <a:pos x="279" y="8"/>
                </a:cxn>
                <a:cxn ang="0">
                  <a:pos x="280" y="7"/>
                </a:cxn>
                <a:cxn ang="0">
                  <a:pos x="278" y="3"/>
                </a:cxn>
                <a:cxn ang="0">
                  <a:pos x="275" y="0"/>
                </a:cxn>
                <a:cxn ang="0">
                  <a:pos x="272" y="2"/>
                </a:cxn>
                <a:cxn ang="0">
                  <a:pos x="270" y="3"/>
                </a:cxn>
                <a:cxn ang="0">
                  <a:pos x="270" y="3"/>
                </a:cxn>
              </a:cxnLst>
              <a:rect l="0" t="0" r="r" b="b"/>
              <a:pathLst>
                <a:path w="280" h="195">
                  <a:moveTo>
                    <a:pt x="270" y="3"/>
                  </a:moveTo>
                  <a:lnTo>
                    <a:pt x="270" y="3"/>
                  </a:lnTo>
                  <a:lnTo>
                    <a:pt x="266" y="7"/>
                  </a:lnTo>
                  <a:lnTo>
                    <a:pt x="259" y="10"/>
                  </a:lnTo>
                  <a:lnTo>
                    <a:pt x="249" y="16"/>
                  </a:lnTo>
                  <a:lnTo>
                    <a:pt x="249" y="16"/>
                  </a:lnTo>
                  <a:lnTo>
                    <a:pt x="231" y="30"/>
                  </a:lnTo>
                  <a:lnTo>
                    <a:pt x="212" y="45"/>
                  </a:lnTo>
                  <a:lnTo>
                    <a:pt x="212" y="45"/>
                  </a:lnTo>
                  <a:lnTo>
                    <a:pt x="194" y="57"/>
                  </a:lnTo>
                  <a:lnTo>
                    <a:pt x="176" y="67"/>
                  </a:lnTo>
                  <a:lnTo>
                    <a:pt x="156" y="79"/>
                  </a:lnTo>
                  <a:lnTo>
                    <a:pt x="138" y="91"/>
                  </a:lnTo>
                  <a:lnTo>
                    <a:pt x="138" y="91"/>
                  </a:lnTo>
                  <a:lnTo>
                    <a:pt x="102" y="113"/>
                  </a:lnTo>
                  <a:lnTo>
                    <a:pt x="68" y="135"/>
                  </a:lnTo>
                  <a:lnTo>
                    <a:pt x="33" y="159"/>
                  </a:lnTo>
                  <a:lnTo>
                    <a:pt x="17" y="172"/>
                  </a:lnTo>
                  <a:lnTo>
                    <a:pt x="2" y="185"/>
                  </a:lnTo>
                  <a:lnTo>
                    <a:pt x="2" y="185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3" y="194"/>
                  </a:lnTo>
                  <a:lnTo>
                    <a:pt x="6" y="195"/>
                  </a:lnTo>
                  <a:lnTo>
                    <a:pt x="8" y="195"/>
                  </a:lnTo>
                  <a:lnTo>
                    <a:pt x="8" y="195"/>
                  </a:lnTo>
                  <a:lnTo>
                    <a:pt x="11" y="194"/>
                  </a:lnTo>
                  <a:lnTo>
                    <a:pt x="12" y="194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30" y="177"/>
                  </a:lnTo>
                  <a:lnTo>
                    <a:pt x="46" y="164"/>
                  </a:lnTo>
                  <a:lnTo>
                    <a:pt x="81" y="140"/>
                  </a:lnTo>
                  <a:lnTo>
                    <a:pt x="117" y="117"/>
                  </a:lnTo>
                  <a:lnTo>
                    <a:pt x="152" y="95"/>
                  </a:lnTo>
                  <a:lnTo>
                    <a:pt x="152" y="95"/>
                  </a:lnTo>
                  <a:lnTo>
                    <a:pt x="170" y="83"/>
                  </a:lnTo>
                  <a:lnTo>
                    <a:pt x="189" y="72"/>
                  </a:lnTo>
                  <a:lnTo>
                    <a:pt x="208" y="61"/>
                  </a:lnTo>
                  <a:lnTo>
                    <a:pt x="227" y="49"/>
                  </a:lnTo>
                  <a:lnTo>
                    <a:pt x="227" y="49"/>
                  </a:lnTo>
                  <a:lnTo>
                    <a:pt x="241" y="37"/>
                  </a:lnTo>
                  <a:lnTo>
                    <a:pt x="254" y="27"/>
                  </a:lnTo>
                  <a:lnTo>
                    <a:pt x="254" y="27"/>
                  </a:lnTo>
                  <a:lnTo>
                    <a:pt x="267" y="19"/>
                  </a:lnTo>
                  <a:lnTo>
                    <a:pt x="272" y="15"/>
                  </a:lnTo>
                  <a:lnTo>
                    <a:pt x="278" y="11"/>
                  </a:lnTo>
                  <a:lnTo>
                    <a:pt x="278" y="11"/>
                  </a:lnTo>
                  <a:lnTo>
                    <a:pt x="279" y="8"/>
                  </a:lnTo>
                  <a:lnTo>
                    <a:pt x="280" y="7"/>
                  </a:lnTo>
                  <a:lnTo>
                    <a:pt x="278" y="3"/>
                  </a:lnTo>
                  <a:lnTo>
                    <a:pt x="275" y="0"/>
                  </a:lnTo>
                  <a:lnTo>
                    <a:pt x="272" y="2"/>
                  </a:lnTo>
                  <a:lnTo>
                    <a:pt x="270" y="3"/>
                  </a:lnTo>
                  <a:lnTo>
                    <a:pt x="2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7" name="Freeform 279"/>
            <p:cNvSpPr/>
            <p:nvPr/>
          </p:nvSpPr>
          <p:spPr bwMode="auto">
            <a:xfrm>
              <a:off x="4502151" y="1347788"/>
              <a:ext cx="77788" cy="47625"/>
            </a:xfrm>
            <a:custGeom>
              <a:avLst/>
              <a:gdLst/>
              <a:ahLst/>
              <a:cxnLst>
                <a:cxn ang="0">
                  <a:pos x="188" y="0"/>
                </a:cxn>
                <a:cxn ang="0">
                  <a:pos x="188" y="0"/>
                </a:cxn>
                <a:cxn ang="0">
                  <a:pos x="141" y="28"/>
                </a:cxn>
                <a:cxn ang="0">
                  <a:pos x="94" y="54"/>
                </a:cxn>
                <a:cxn ang="0">
                  <a:pos x="3" y="109"/>
                </a:cxn>
                <a:cxn ang="0">
                  <a:pos x="3" y="109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7"/>
                </a:cxn>
                <a:cxn ang="0">
                  <a:pos x="4" y="119"/>
                </a:cxn>
                <a:cxn ang="0">
                  <a:pos x="5" y="121"/>
                </a:cxn>
                <a:cxn ang="0">
                  <a:pos x="8" y="119"/>
                </a:cxn>
                <a:cxn ang="0">
                  <a:pos x="8" y="119"/>
                </a:cxn>
                <a:cxn ang="0">
                  <a:pos x="101" y="64"/>
                </a:cxn>
                <a:cxn ang="0">
                  <a:pos x="147" y="37"/>
                </a:cxn>
                <a:cxn ang="0">
                  <a:pos x="194" y="11"/>
                </a:cxn>
                <a:cxn ang="0">
                  <a:pos x="194" y="11"/>
                </a:cxn>
                <a:cxn ang="0">
                  <a:pos x="195" y="9"/>
                </a:cxn>
                <a:cxn ang="0">
                  <a:pos x="196" y="7"/>
                </a:cxn>
                <a:cxn ang="0">
                  <a:pos x="195" y="3"/>
                </a:cxn>
                <a:cxn ang="0">
                  <a:pos x="192" y="0"/>
                </a:cxn>
                <a:cxn ang="0">
                  <a:pos x="190" y="0"/>
                </a:cxn>
                <a:cxn ang="0">
                  <a:pos x="188" y="0"/>
                </a:cxn>
                <a:cxn ang="0">
                  <a:pos x="188" y="0"/>
                </a:cxn>
              </a:cxnLst>
              <a:rect l="0" t="0" r="r" b="b"/>
              <a:pathLst>
                <a:path w="196" h="121">
                  <a:moveTo>
                    <a:pt x="188" y="0"/>
                  </a:moveTo>
                  <a:lnTo>
                    <a:pt x="188" y="0"/>
                  </a:lnTo>
                  <a:lnTo>
                    <a:pt x="141" y="28"/>
                  </a:lnTo>
                  <a:lnTo>
                    <a:pt x="94" y="54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7"/>
                  </a:lnTo>
                  <a:lnTo>
                    <a:pt x="4" y="119"/>
                  </a:lnTo>
                  <a:lnTo>
                    <a:pt x="5" y="121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101" y="64"/>
                  </a:lnTo>
                  <a:lnTo>
                    <a:pt x="147" y="37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5" y="9"/>
                  </a:lnTo>
                  <a:lnTo>
                    <a:pt x="196" y="7"/>
                  </a:lnTo>
                  <a:lnTo>
                    <a:pt x="195" y="3"/>
                  </a:lnTo>
                  <a:lnTo>
                    <a:pt x="192" y="0"/>
                  </a:lnTo>
                  <a:lnTo>
                    <a:pt x="190" y="0"/>
                  </a:lnTo>
                  <a:lnTo>
                    <a:pt x="188" y="0"/>
                  </a:lnTo>
                  <a:lnTo>
                    <a:pt x="18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8" name="Freeform 280"/>
            <p:cNvSpPr/>
            <p:nvPr/>
          </p:nvSpPr>
          <p:spPr bwMode="auto">
            <a:xfrm>
              <a:off x="4627564" y="1285876"/>
              <a:ext cx="46038" cy="26988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110" y="0"/>
                </a:cxn>
                <a:cxn ang="0">
                  <a:pos x="94" y="7"/>
                </a:cxn>
                <a:cxn ang="0">
                  <a:pos x="79" y="13"/>
                </a:cxn>
                <a:cxn ang="0">
                  <a:pos x="49" y="29"/>
                </a:cxn>
                <a:cxn ang="0">
                  <a:pos x="49" y="29"/>
                </a:cxn>
                <a:cxn ang="0">
                  <a:pos x="26" y="43"/>
                </a:cxn>
                <a:cxn ang="0">
                  <a:pos x="16" y="50"/>
                </a:cxn>
                <a:cxn ang="0">
                  <a:pos x="4" y="55"/>
                </a:cxn>
                <a:cxn ang="0">
                  <a:pos x="4" y="55"/>
                </a:cxn>
                <a:cxn ang="0">
                  <a:pos x="3" y="56"/>
                </a:cxn>
                <a:cxn ang="0">
                  <a:pos x="2" y="58"/>
                </a:cxn>
                <a:cxn ang="0">
                  <a:pos x="0" y="61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6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17" y="61"/>
                </a:cxn>
                <a:cxn ang="0">
                  <a:pos x="26" y="56"/>
                </a:cxn>
                <a:cxn ang="0">
                  <a:pos x="43" y="46"/>
                </a:cxn>
                <a:cxn ang="0">
                  <a:pos x="43" y="46"/>
                </a:cxn>
                <a:cxn ang="0">
                  <a:pos x="59" y="35"/>
                </a:cxn>
                <a:cxn ang="0">
                  <a:pos x="77" y="26"/>
                </a:cxn>
                <a:cxn ang="0">
                  <a:pos x="96" y="18"/>
                </a:cxn>
                <a:cxn ang="0">
                  <a:pos x="113" y="12"/>
                </a:cxn>
                <a:cxn ang="0">
                  <a:pos x="113" y="12"/>
                </a:cxn>
                <a:cxn ang="0">
                  <a:pos x="115" y="10"/>
                </a:cxn>
                <a:cxn ang="0">
                  <a:pos x="117" y="8"/>
                </a:cxn>
                <a:cxn ang="0">
                  <a:pos x="117" y="4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0" y="0"/>
                </a:cxn>
                <a:cxn ang="0">
                  <a:pos x="110" y="0"/>
                </a:cxn>
              </a:cxnLst>
              <a:rect l="0" t="0" r="r" b="b"/>
              <a:pathLst>
                <a:path w="117" h="65">
                  <a:moveTo>
                    <a:pt x="110" y="0"/>
                  </a:moveTo>
                  <a:lnTo>
                    <a:pt x="110" y="0"/>
                  </a:lnTo>
                  <a:lnTo>
                    <a:pt x="94" y="7"/>
                  </a:lnTo>
                  <a:lnTo>
                    <a:pt x="79" y="13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26" y="43"/>
                  </a:lnTo>
                  <a:lnTo>
                    <a:pt x="16" y="50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3" y="56"/>
                  </a:lnTo>
                  <a:lnTo>
                    <a:pt x="2" y="58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17" y="61"/>
                  </a:lnTo>
                  <a:lnTo>
                    <a:pt x="26" y="5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59" y="35"/>
                  </a:lnTo>
                  <a:lnTo>
                    <a:pt x="77" y="26"/>
                  </a:lnTo>
                  <a:lnTo>
                    <a:pt x="96" y="18"/>
                  </a:lnTo>
                  <a:lnTo>
                    <a:pt x="113" y="12"/>
                  </a:lnTo>
                  <a:lnTo>
                    <a:pt x="113" y="12"/>
                  </a:lnTo>
                  <a:lnTo>
                    <a:pt x="115" y="10"/>
                  </a:lnTo>
                  <a:lnTo>
                    <a:pt x="117" y="8"/>
                  </a:lnTo>
                  <a:lnTo>
                    <a:pt x="117" y="4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9" name="Freeform 281"/>
            <p:cNvSpPr/>
            <p:nvPr/>
          </p:nvSpPr>
          <p:spPr bwMode="auto">
            <a:xfrm>
              <a:off x="4614864" y="1214438"/>
              <a:ext cx="114300" cy="68263"/>
            </a:xfrm>
            <a:custGeom>
              <a:avLst/>
              <a:gdLst/>
              <a:ahLst/>
              <a:cxnLst>
                <a:cxn ang="0">
                  <a:pos x="280" y="0"/>
                </a:cxn>
                <a:cxn ang="0">
                  <a:pos x="273" y="0"/>
                </a:cxn>
                <a:cxn ang="0">
                  <a:pos x="273" y="0"/>
                </a:cxn>
                <a:cxn ang="0">
                  <a:pos x="272" y="1"/>
                </a:cxn>
                <a:cxn ang="0">
                  <a:pos x="271" y="2"/>
                </a:cxn>
                <a:cxn ang="0">
                  <a:pos x="268" y="5"/>
                </a:cxn>
                <a:cxn ang="0">
                  <a:pos x="268" y="5"/>
                </a:cxn>
                <a:cxn ang="0">
                  <a:pos x="238" y="22"/>
                </a:cxn>
                <a:cxn ang="0">
                  <a:pos x="208" y="42"/>
                </a:cxn>
                <a:cxn ang="0">
                  <a:pos x="148" y="81"/>
                </a:cxn>
                <a:cxn ang="0">
                  <a:pos x="148" y="81"/>
                </a:cxn>
                <a:cxn ang="0">
                  <a:pos x="112" y="103"/>
                </a:cxn>
                <a:cxn ang="0">
                  <a:pos x="77" y="124"/>
                </a:cxn>
                <a:cxn ang="0">
                  <a:pos x="40" y="145"/>
                </a:cxn>
                <a:cxn ang="0">
                  <a:pos x="2" y="163"/>
                </a:cxn>
                <a:cxn ang="0">
                  <a:pos x="2" y="163"/>
                </a:cxn>
                <a:cxn ang="0">
                  <a:pos x="1" y="166"/>
                </a:cxn>
                <a:cxn ang="0">
                  <a:pos x="0" y="167"/>
                </a:cxn>
                <a:cxn ang="0">
                  <a:pos x="1" y="171"/>
                </a:cxn>
                <a:cxn ang="0">
                  <a:pos x="4" y="174"/>
                </a:cxn>
                <a:cxn ang="0">
                  <a:pos x="6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43" y="155"/>
                </a:cxn>
                <a:cxn ang="0">
                  <a:pos x="77" y="137"/>
                </a:cxn>
                <a:cxn ang="0">
                  <a:pos x="111" y="118"/>
                </a:cxn>
                <a:cxn ang="0">
                  <a:pos x="145" y="97"/>
                </a:cxn>
                <a:cxn ang="0">
                  <a:pos x="145" y="97"/>
                </a:cxn>
                <a:cxn ang="0">
                  <a:pos x="179" y="74"/>
                </a:cxn>
                <a:cxn ang="0">
                  <a:pos x="212" y="52"/>
                </a:cxn>
                <a:cxn ang="0">
                  <a:pos x="247" y="30"/>
                </a:cxn>
                <a:cxn ang="0">
                  <a:pos x="264" y="19"/>
                </a:cxn>
                <a:cxn ang="0">
                  <a:pos x="282" y="10"/>
                </a:cxn>
                <a:cxn ang="0">
                  <a:pos x="282" y="10"/>
                </a:cxn>
                <a:cxn ang="0">
                  <a:pos x="284" y="10"/>
                </a:cxn>
                <a:cxn ang="0">
                  <a:pos x="285" y="8"/>
                </a:cxn>
                <a:cxn ang="0">
                  <a:pos x="285" y="5"/>
                </a:cxn>
                <a:cxn ang="0">
                  <a:pos x="282" y="1"/>
                </a:cxn>
                <a:cxn ang="0">
                  <a:pos x="280" y="0"/>
                </a:cxn>
                <a:cxn ang="0">
                  <a:pos x="280" y="0"/>
                </a:cxn>
              </a:cxnLst>
              <a:rect l="0" t="0" r="r" b="b"/>
              <a:pathLst>
                <a:path w="285" h="174">
                  <a:moveTo>
                    <a:pt x="280" y="0"/>
                  </a:moveTo>
                  <a:lnTo>
                    <a:pt x="273" y="0"/>
                  </a:lnTo>
                  <a:lnTo>
                    <a:pt x="273" y="0"/>
                  </a:lnTo>
                  <a:lnTo>
                    <a:pt x="272" y="1"/>
                  </a:lnTo>
                  <a:lnTo>
                    <a:pt x="271" y="2"/>
                  </a:lnTo>
                  <a:lnTo>
                    <a:pt x="268" y="5"/>
                  </a:lnTo>
                  <a:lnTo>
                    <a:pt x="268" y="5"/>
                  </a:lnTo>
                  <a:lnTo>
                    <a:pt x="238" y="22"/>
                  </a:lnTo>
                  <a:lnTo>
                    <a:pt x="208" y="42"/>
                  </a:lnTo>
                  <a:lnTo>
                    <a:pt x="148" y="81"/>
                  </a:lnTo>
                  <a:lnTo>
                    <a:pt x="148" y="81"/>
                  </a:lnTo>
                  <a:lnTo>
                    <a:pt x="112" y="103"/>
                  </a:lnTo>
                  <a:lnTo>
                    <a:pt x="77" y="124"/>
                  </a:lnTo>
                  <a:lnTo>
                    <a:pt x="40" y="145"/>
                  </a:lnTo>
                  <a:lnTo>
                    <a:pt x="2" y="163"/>
                  </a:lnTo>
                  <a:lnTo>
                    <a:pt x="2" y="163"/>
                  </a:lnTo>
                  <a:lnTo>
                    <a:pt x="1" y="166"/>
                  </a:lnTo>
                  <a:lnTo>
                    <a:pt x="0" y="167"/>
                  </a:lnTo>
                  <a:lnTo>
                    <a:pt x="1" y="171"/>
                  </a:lnTo>
                  <a:lnTo>
                    <a:pt x="4" y="174"/>
                  </a:lnTo>
                  <a:lnTo>
                    <a:pt x="6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43" y="155"/>
                  </a:lnTo>
                  <a:lnTo>
                    <a:pt x="77" y="137"/>
                  </a:lnTo>
                  <a:lnTo>
                    <a:pt x="111" y="118"/>
                  </a:lnTo>
                  <a:lnTo>
                    <a:pt x="145" y="97"/>
                  </a:lnTo>
                  <a:lnTo>
                    <a:pt x="145" y="97"/>
                  </a:lnTo>
                  <a:lnTo>
                    <a:pt x="179" y="74"/>
                  </a:lnTo>
                  <a:lnTo>
                    <a:pt x="212" y="52"/>
                  </a:lnTo>
                  <a:lnTo>
                    <a:pt x="247" y="30"/>
                  </a:lnTo>
                  <a:lnTo>
                    <a:pt x="264" y="19"/>
                  </a:lnTo>
                  <a:lnTo>
                    <a:pt x="282" y="10"/>
                  </a:lnTo>
                  <a:lnTo>
                    <a:pt x="282" y="10"/>
                  </a:lnTo>
                  <a:lnTo>
                    <a:pt x="284" y="10"/>
                  </a:lnTo>
                  <a:lnTo>
                    <a:pt x="285" y="8"/>
                  </a:lnTo>
                  <a:lnTo>
                    <a:pt x="285" y="5"/>
                  </a:lnTo>
                  <a:lnTo>
                    <a:pt x="282" y="1"/>
                  </a:lnTo>
                  <a:lnTo>
                    <a:pt x="280" y="0"/>
                  </a:lnTo>
                  <a:lnTo>
                    <a:pt x="28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0" name="Freeform 282"/>
            <p:cNvSpPr/>
            <p:nvPr/>
          </p:nvSpPr>
          <p:spPr bwMode="auto">
            <a:xfrm>
              <a:off x="4560889" y="1212851"/>
              <a:ext cx="106363" cy="65088"/>
            </a:xfrm>
            <a:custGeom>
              <a:avLst/>
              <a:gdLst/>
              <a:ahLst/>
              <a:cxnLst>
                <a:cxn ang="0">
                  <a:pos x="260" y="2"/>
                </a:cxn>
                <a:cxn ang="0">
                  <a:pos x="260" y="2"/>
                </a:cxn>
                <a:cxn ang="0">
                  <a:pos x="197" y="42"/>
                </a:cxn>
                <a:cxn ang="0">
                  <a:pos x="166" y="63"/>
                </a:cxn>
                <a:cxn ang="0">
                  <a:pos x="133" y="81"/>
                </a:cxn>
                <a:cxn ang="0">
                  <a:pos x="133" y="81"/>
                </a:cxn>
                <a:cxn ang="0">
                  <a:pos x="95" y="101"/>
                </a:cxn>
                <a:cxn ang="0">
                  <a:pos x="58" y="121"/>
                </a:cxn>
                <a:cxn ang="0">
                  <a:pos x="58" y="121"/>
                </a:cxn>
                <a:cxn ang="0">
                  <a:pos x="44" y="128"/>
                </a:cxn>
                <a:cxn ang="0">
                  <a:pos x="28" y="135"/>
                </a:cxn>
                <a:cxn ang="0">
                  <a:pos x="13" y="144"/>
                </a:cxn>
                <a:cxn ang="0">
                  <a:pos x="7" y="148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60"/>
                </a:cxn>
                <a:cxn ang="0">
                  <a:pos x="2" y="162"/>
                </a:cxn>
                <a:cxn ang="0">
                  <a:pos x="6" y="164"/>
                </a:cxn>
                <a:cxn ang="0">
                  <a:pos x="19" y="164"/>
                </a:cxn>
                <a:cxn ang="0">
                  <a:pos x="19" y="164"/>
                </a:cxn>
                <a:cxn ang="0">
                  <a:pos x="22" y="162"/>
                </a:cxn>
                <a:cxn ang="0">
                  <a:pos x="23" y="161"/>
                </a:cxn>
                <a:cxn ang="0">
                  <a:pos x="26" y="158"/>
                </a:cxn>
                <a:cxn ang="0">
                  <a:pos x="24" y="155"/>
                </a:cxn>
                <a:cxn ang="0">
                  <a:pos x="23" y="153"/>
                </a:cxn>
                <a:cxn ang="0">
                  <a:pos x="20" y="152"/>
                </a:cxn>
                <a:cxn ang="0">
                  <a:pos x="20" y="152"/>
                </a:cxn>
                <a:cxn ang="0">
                  <a:pos x="32" y="147"/>
                </a:cxn>
                <a:cxn ang="0">
                  <a:pos x="44" y="141"/>
                </a:cxn>
                <a:cxn ang="0">
                  <a:pos x="54" y="136"/>
                </a:cxn>
                <a:cxn ang="0">
                  <a:pos x="65" y="131"/>
                </a:cxn>
                <a:cxn ang="0">
                  <a:pos x="65" y="131"/>
                </a:cxn>
                <a:cxn ang="0">
                  <a:pos x="102" y="110"/>
                </a:cxn>
                <a:cxn ang="0">
                  <a:pos x="120" y="100"/>
                </a:cxn>
                <a:cxn ang="0">
                  <a:pos x="138" y="90"/>
                </a:cxn>
                <a:cxn ang="0">
                  <a:pos x="138" y="90"/>
                </a:cxn>
                <a:cxn ang="0">
                  <a:pos x="155" y="83"/>
                </a:cxn>
                <a:cxn ang="0">
                  <a:pos x="172" y="73"/>
                </a:cxn>
                <a:cxn ang="0">
                  <a:pos x="204" y="54"/>
                </a:cxn>
                <a:cxn ang="0">
                  <a:pos x="265" y="11"/>
                </a:cxn>
                <a:cxn ang="0">
                  <a:pos x="265" y="11"/>
                </a:cxn>
                <a:cxn ang="0">
                  <a:pos x="268" y="9"/>
                </a:cxn>
                <a:cxn ang="0">
                  <a:pos x="268" y="7"/>
                </a:cxn>
                <a:cxn ang="0">
                  <a:pos x="266" y="3"/>
                </a:cxn>
                <a:cxn ang="0">
                  <a:pos x="265" y="2"/>
                </a:cxn>
                <a:cxn ang="0">
                  <a:pos x="264" y="0"/>
                </a:cxn>
                <a:cxn ang="0">
                  <a:pos x="261" y="0"/>
                </a:cxn>
                <a:cxn ang="0">
                  <a:pos x="260" y="2"/>
                </a:cxn>
                <a:cxn ang="0">
                  <a:pos x="260" y="2"/>
                </a:cxn>
              </a:cxnLst>
              <a:rect l="0" t="0" r="r" b="b"/>
              <a:pathLst>
                <a:path w="268" h="164">
                  <a:moveTo>
                    <a:pt x="260" y="2"/>
                  </a:moveTo>
                  <a:lnTo>
                    <a:pt x="260" y="2"/>
                  </a:lnTo>
                  <a:lnTo>
                    <a:pt x="197" y="42"/>
                  </a:lnTo>
                  <a:lnTo>
                    <a:pt x="166" y="63"/>
                  </a:lnTo>
                  <a:lnTo>
                    <a:pt x="133" y="81"/>
                  </a:lnTo>
                  <a:lnTo>
                    <a:pt x="133" y="81"/>
                  </a:lnTo>
                  <a:lnTo>
                    <a:pt x="95" y="101"/>
                  </a:lnTo>
                  <a:lnTo>
                    <a:pt x="58" y="121"/>
                  </a:lnTo>
                  <a:lnTo>
                    <a:pt x="58" y="121"/>
                  </a:lnTo>
                  <a:lnTo>
                    <a:pt x="44" y="128"/>
                  </a:lnTo>
                  <a:lnTo>
                    <a:pt x="28" y="135"/>
                  </a:lnTo>
                  <a:lnTo>
                    <a:pt x="13" y="144"/>
                  </a:lnTo>
                  <a:lnTo>
                    <a:pt x="7" y="148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60"/>
                  </a:lnTo>
                  <a:lnTo>
                    <a:pt x="2" y="162"/>
                  </a:lnTo>
                  <a:lnTo>
                    <a:pt x="6" y="164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22" y="162"/>
                  </a:lnTo>
                  <a:lnTo>
                    <a:pt x="23" y="161"/>
                  </a:lnTo>
                  <a:lnTo>
                    <a:pt x="26" y="158"/>
                  </a:lnTo>
                  <a:lnTo>
                    <a:pt x="24" y="155"/>
                  </a:lnTo>
                  <a:lnTo>
                    <a:pt x="23" y="153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32" y="147"/>
                  </a:lnTo>
                  <a:lnTo>
                    <a:pt x="44" y="141"/>
                  </a:lnTo>
                  <a:lnTo>
                    <a:pt x="54" y="136"/>
                  </a:lnTo>
                  <a:lnTo>
                    <a:pt x="65" y="131"/>
                  </a:lnTo>
                  <a:lnTo>
                    <a:pt x="65" y="131"/>
                  </a:lnTo>
                  <a:lnTo>
                    <a:pt x="102" y="110"/>
                  </a:lnTo>
                  <a:lnTo>
                    <a:pt x="120" y="100"/>
                  </a:lnTo>
                  <a:lnTo>
                    <a:pt x="138" y="90"/>
                  </a:lnTo>
                  <a:lnTo>
                    <a:pt x="138" y="90"/>
                  </a:lnTo>
                  <a:lnTo>
                    <a:pt x="155" y="83"/>
                  </a:lnTo>
                  <a:lnTo>
                    <a:pt x="172" y="73"/>
                  </a:lnTo>
                  <a:lnTo>
                    <a:pt x="204" y="54"/>
                  </a:lnTo>
                  <a:lnTo>
                    <a:pt x="265" y="11"/>
                  </a:lnTo>
                  <a:lnTo>
                    <a:pt x="265" y="11"/>
                  </a:lnTo>
                  <a:lnTo>
                    <a:pt x="268" y="9"/>
                  </a:lnTo>
                  <a:lnTo>
                    <a:pt x="268" y="7"/>
                  </a:lnTo>
                  <a:lnTo>
                    <a:pt x="266" y="3"/>
                  </a:lnTo>
                  <a:lnTo>
                    <a:pt x="265" y="2"/>
                  </a:lnTo>
                  <a:lnTo>
                    <a:pt x="264" y="0"/>
                  </a:lnTo>
                  <a:lnTo>
                    <a:pt x="261" y="0"/>
                  </a:lnTo>
                  <a:lnTo>
                    <a:pt x="260" y="2"/>
                  </a:lnTo>
                  <a:lnTo>
                    <a:pt x="26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1" name="Freeform 283"/>
            <p:cNvSpPr/>
            <p:nvPr/>
          </p:nvSpPr>
          <p:spPr bwMode="auto">
            <a:xfrm>
              <a:off x="4514851" y="1208088"/>
              <a:ext cx="98425" cy="68263"/>
            </a:xfrm>
            <a:custGeom>
              <a:avLst/>
              <a:gdLst/>
              <a:ahLst/>
              <a:cxnLst>
                <a:cxn ang="0">
                  <a:pos x="237" y="2"/>
                </a:cxn>
                <a:cxn ang="0">
                  <a:pos x="237" y="2"/>
                </a:cxn>
                <a:cxn ang="0">
                  <a:pos x="233" y="6"/>
                </a:cxn>
                <a:cxn ang="0">
                  <a:pos x="226" y="12"/>
                </a:cxn>
                <a:cxn ang="0">
                  <a:pos x="213" y="19"/>
                </a:cxn>
                <a:cxn ang="0">
                  <a:pos x="213" y="19"/>
                </a:cxn>
                <a:cxn ang="0">
                  <a:pos x="199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66" y="55"/>
                </a:cxn>
                <a:cxn ang="0">
                  <a:pos x="148" y="66"/>
                </a:cxn>
                <a:cxn ang="0">
                  <a:pos x="128" y="78"/>
                </a:cxn>
                <a:cxn ang="0">
                  <a:pos x="110" y="90"/>
                </a:cxn>
                <a:cxn ang="0">
                  <a:pos x="110" y="90"/>
                </a:cxn>
                <a:cxn ang="0">
                  <a:pos x="79" y="112"/>
                </a:cxn>
                <a:cxn ang="0">
                  <a:pos x="62" y="121"/>
                </a:cxn>
                <a:cxn ang="0">
                  <a:pos x="46" y="131"/>
                </a:cxn>
                <a:cxn ang="0">
                  <a:pos x="46" y="131"/>
                </a:cxn>
                <a:cxn ang="0">
                  <a:pos x="22" y="144"/>
                </a:cxn>
                <a:cxn ang="0">
                  <a:pos x="11" y="151"/>
                </a:cxn>
                <a:cxn ang="0">
                  <a:pos x="5" y="157"/>
                </a:cxn>
                <a:cxn ang="0">
                  <a:pos x="1" y="161"/>
                </a:cxn>
                <a:cxn ang="0">
                  <a:pos x="1" y="161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3" y="168"/>
                </a:cxn>
                <a:cxn ang="0">
                  <a:pos x="4" y="170"/>
                </a:cxn>
                <a:cxn ang="0">
                  <a:pos x="5" y="171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13" y="167"/>
                </a:cxn>
                <a:cxn ang="0">
                  <a:pos x="22" y="161"/>
                </a:cxn>
                <a:cxn ang="0">
                  <a:pos x="37" y="150"/>
                </a:cxn>
                <a:cxn ang="0">
                  <a:pos x="37" y="150"/>
                </a:cxn>
                <a:cxn ang="0">
                  <a:pos x="52" y="141"/>
                </a:cxn>
                <a:cxn ang="0">
                  <a:pos x="68" y="132"/>
                </a:cxn>
                <a:cxn ang="0">
                  <a:pos x="68" y="132"/>
                </a:cxn>
                <a:cxn ang="0">
                  <a:pos x="86" y="120"/>
                </a:cxn>
                <a:cxn ang="0">
                  <a:pos x="105" y="108"/>
                </a:cxn>
                <a:cxn ang="0">
                  <a:pos x="140" y="83"/>
                </a:cxn>
                <a:cxn ang="0">
                  <a:pos x="140" y="83"/>
                </a:cxn>
                <a:cxn ang="0">
                  <a:pos x="170" y="65"/>
                </a:cxn>
                <a:cxn ang="0">
                  <a:pos x="185" y="56"/>
                </a:cxn>
                <a:cxn ang="0">
                  <a:pos x="199" y="46"/>
                </a:cxn>
                <a:cxn ang="0">
                  <a:pos x="199" y="46"/>
                </a:cxn>
                <a:cxn ang="0">
                  <a:pos x="216" y="31"/>
                </a:cxn>
                <a:cxn ang="0">
                  <a:pos x="234" y="18"/>
                </a:cxn>
                <a:cxn ang="0">
                  <a:pos x="234" y="18"/>
                </a:cxn>
                <a:cxn ang="0">
                  <a:pos x="241" y="14"/>
                </a:cxn>
                <a:cxn ang="0">
                  <a:pos x="245" y="12"/>
                </a:cxn>
                <a:cxn ang="0">
                  <a:pos x="247" y="8"/>
                </a:cxn>
                <a:cxn ang="0">
                  <a:pos x="247" y="8"/>
                </a:cxn>
                <a:cxn ang="0">
                  <a:pos x="249" y="5"/>
                </a:cxn>
                <a:cxn ang="0">
                  <a:pos x="249" y="4"/>
                </a:cxn>
                <a:cxn ang="0">
                  <a:pos x="247" y="1"/>
                </a:cxn>
                <a:cxn ang="0">
                  <a:pos x="246" y="0"/>
                </a:cxn>
                <a:cxn ang="0">
                  <a:pos x="241" y="0"/>
                </a:cxn>
                <a:cxn ang="0">
                  <a:pos x="239" y="0"/>
                </a:cxn>
                <a:cxn ang="0">
                  <a:pos x="237" y="2"/>
                </a:cxn>
                <a:cxn ang="0">
                  <a:pos x="237" y="2"/>
                </a:cxn>
              </a:cxnLst>
              <a:rect l="0" t="0" r="r" b="b"/>
              <a:pathLst>
                <a:path w="249" h="171">
                  <a:moveTo>
                    <a:pt x="237" y="2"/>
                  </a:moveTo>
                  <a:lnTo>
                    <a:pt x="237" y="2"/>
                  </a:lnTo>
                  <a:lnTo>
                    <a:pt x="233" y="6"/>
                  </a:lnTo>
                  <a:lnTo>
                    <a:pt x="226" y="12"/>
                  </a:lnTo>
                  <a:lnTo>
                    <a:pt x="213" y="19"/>
                  </a:lnTo>
                  <a:lnTo>
                    <a:pt x="213" y="19"/>
                  </a:lnTo>
                  <a:lnTo>
                    <a:pt x="199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66" y="55"/>
                  </a:lnTo>
                  <a:lnTo>
                    <a:pt x="148" y="66"/>
                  </a:lnTo>
                  <a:lnTo>
                    <a:pt x="128" y="78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79" y="112"/>
                  </a:lnTo>
                  <a:lnTo>
                    <a:pt x="62" y="121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22" y="144"/>
                  </a:lnTo>
                  <a:lnTo>
                    <a:pt x="11" y="151"/>
                  </a:lnTo>
                  <a:lnTo>
                    <a:pt x="5" y="157"/>
                  </a:lnTo>
                  <a:lnTo>
                    <a:pt x="1" y="161"/>
                  </a:lnTo>
                  <a:lnTo>
                    <a:pt x="1" y="161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3" y="168"/>
                  </a:lnTo>
                  <a:lnTo>
                    <a:pt x="4" y="170"/>
                  </a:lnTo>
                  <a:lnTo>
                    <a:pt x="5" y="171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13" y="167"/>
                  </a:lnTo>
                  <a:lnTo>
                    <a:pt x="22" y="161"/>
                  </a:lnTo>
                  <a:lnTo>
                    <a:pt x="37" y="150"/>
                  </a:lnTo>
                  <a:lnTo>
                    <a:pt x="37" y="150"/>
                  </a:lnTo>
                  <a:lnTo>
                    <a:pt x="52" y="141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86" y="120"/>
                  </a:lnTo>
                  <a:lnTo>
                    <a:pt x="105" y="108"/>
                  </a:lnTo>
                  <a:lnTo>
                    <a:pt x="140" y="83"/>
                  </a:lnTo>
                  <a:lnTo>
                    <a:pt x="140" y="83"/>
                  </a:lnTo>
                  <a:lnTo>
                    <a:pt x="170" y="65"/>
                  </a:lnTo>
                  <a:lnTo>
                    <a:pt x="185" y="56"/>
                  </a:lnTo>
                  <a:lnTo>
                    <a:pt x="199" y="46"/>
                  </a:lnTo>
                  <a:lnTo>
                    <a:pt x="199" y="46"/>
                  </a:lnTo>
                  <a:lnTo>
                    <a:pt x="216" y="31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41" y="14"/>
                  </a:lnTo>
                  <a:lnTo>
                    <a:pt x="245" y="12"/>
                  </a:lnTo>
                  <a:lnTo>
                    <a:pt x="247" y="8"/>
                  </a:lnTo>
                  <a:lnTo>
                    <a:pt x="247" y="8"/>
                  </a:lnTo>
                  <a:lnTo>
                    <a:pt x="249" y="5"/>
                  </a:lnTo>
                  <a:lnTo>
                    <a:pt x="249" y="4"/>
                  </a:lnTo>
                  <a:lnTo>
                    <a:pt x="247" y="1"/>
                  </a:lnTo>
                  <a:lnTo>
                    <a:pt x="246" y="0"/>
                  </a:lnTo>
                  <a:lnTo>
                    <a:pt x="241" y="0"/>
                  </a:lnTo>
                  <a:lnTo>
                    <a:pt x="239" y="0"/>
                  </a:lnTo>
                  <a:lnTo>
                    <a:pt x="237" y="2"/>
                  </a:lnTo>
                  <a:lnTo>
                    <a:pt x="2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2" name="Freeform 284"/>
            <p:cNvSpPr/>
            <p:nvPr/>
          </p:nvSpPr>
          <p:spPr bwMode="auto">
            <a:xfrm>
              <a:off x="4437064" y="1219201"/>
              <a:ext cx="96838" cy="71438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5"/>
                </a:cxn>
                <a:cxn ang="0">
                  <a:pos x="215" y="13"/>
                </a:cxn>
                <a:cxn ang="0">
                  <a:pos x="194" y="30"/>
                </a:cxn>
                <a:cxn ang="0">
                  <a:pos x="194" y="30"/>
                </a:cxn>
                <a:cxn ang="0">
                  <a:pos x="164" y="52"/>
                </a:cxn>
                <a:cxn ang="0">
                  <a:pos x="136" y="75"/>
                </a:cxn>
                <a:cxn ang="0">
                  <a:pos x="136" y="75"/>
                </a:cxn>
                <a:cxn ang="0">
                  <a:pos x="119" y="89"/>
                </a:cxn>
                <a:cxn ang="0">
                  <a:pos x="100" y="100"/>
                </a:cxn>
                <a:cxn ang="0">
                  <a:pos x="64" y="123"/>
                </a:cxn>
                <a:cxn ang="0">
                  <a:pos x="64" y="123"/>
                </a:cxn>
                <a:cxn ang="0">
                  <a:pos x="48" y="134"/>
                </a:cxn>
                <a:cxn ang="0">
                  <a:pos x="32" y="146"/>
                </a:cxn>
                <a:cxn ang="0">
                  <a:pos x="2" y="168"/>
                </a:cxn>
                <a:cxn ang="0">
                  <a:pos x="2" y="168"/>
                </a:cxn>
                <a:cxn ang="0">
                  <a:pos x="1" y="172"/>
                </a:cxn>
                <a:cxn ang="0">
                  <a:pos x="0" y="175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9" y="180"/>
                </a:cxn>
                <a:cxn ang="0">
                  <a:pos x="9" y="180"/>
                </a:cxn>
                <a:cxn ang="0">
                  <a:pos x="10" y="179"/>
                </a:cxn>
                <a:cxn ang="0">
                  <a:pos x="13" y="178"/>
                </a:cxn>
                <a:cxn ang="0">
                  <a:pos x="14" y="175"/>
                </a:cxn>
                <a:cxn ang="0">
                  <a:pos x="14" y="175"/>
                </a:cxn>
                <a:cxn ang="0">
                  <a:pos x="65" y="137"/>
                </a:cxn>
                <a:cxn ang="0">
                  <a:pos x="119" y="100"/>
                </a:cxn>
                <a:cxn ang="0">
                  <a:pos x="119" y="100"/>
                </a:cxn>
                <a:cxn ang="0">
                  <a:pos x="134" y="90"/>
                </a:cxn>
                <a:cxn ang="0">
                  <a:pos x="151" y="77"/>
                </a:cxn>
                <a:cxn ang="0">
                  <a:pos x="183" y="52"/>
                </a:cxn>
                <a:cxn ang="0">
                  <a:pos x="183" y="52"/>
                </a:cxn>
                <a:cxn ang="0">
                  <a:pos x="210" y="28"/>
                </a:cxn>
                <a:cxn ang="0">
                  <a:pos x="226" y="18"/>
                </a:cxn>
                <a:cxn ang="0">
                  <a:pos x="234" y="14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7"/>
                </a:cxn>
                <a:cxn ang="0">
                  <a:pos x="244" y="4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4" h="180">
                  <a:moveTo>
                    <a:pt x="238" y="0"/>
                  </a:moveTo>
                  <a:lnTo>
                    <a:pt x="238" y="0"/>
                  </a:lnTo>
                  <a:lnTo>
                    <a:pt x="226" y="5"/>
                  </a:lnTo>
                  <a:lnTo>
                    <a:pt x="215" y="13"/>
                  </a:lnTo>
                  <a:lnTo>
                    <a:pt x="194" y="30"/>
                  </a:lnTo>
                  <a:lnTo>
                    <a:pt x="194" y="30"/>
                  </a:lnTo>
                  <a:lnTo>
                    <a:pt x="164" y="52"/>
                  </a:lnTo>
                  <a:lnTo>
                    <a:pt x="136" y="75"/>
                  </a:lnTo>
                  <a:lnTo>
                    <a:pt x="136" y="75"/>
                  </a:lnTo>
                  <a:lnTo>
                    <a:pt x="119" y="89"/>
                  </a:lnTo>
                  <a:lnTo>
                    <a:pt x="100" y="100"/>
                  </a:lnTo>
                  <a:lnTo>
                    <a:pt x="64" y="123"/>
                  </a:lnTo>
                  <a:lnTo>
                    <a:pt x="64" y="123"/>
                  </a:lnTo>
                  <a:lnTo>
                    <a:pt x="48" y="134"/>
                  </a:lnTo>
                  <a:lnTo>
                    <a:pt x="32" y="146"/>
                  </a:lnTo>
                  <a:lnTo>
                    <a:pt x="2" y="168"/>
                  </a:lnTo>
                  <a:lnTo>
                    <a:pt x="2" y="168"/>
                  </a:lnTo>
                  <a:lnTo>
                    <a:pt x="1" y="172"/>
                  </a:lnTo>
                  <a:lnTo>
                    <a:pt x="0" y="175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9" y="180"/>
                  </a:lnTo>
                  <a:lnTo>
                    <a:pt x="9" y="180"/>
                  </a:lnTo>
                  <a:lnTo>
                    <a:pt x="10" y="179"/>
                  </a:lnTo>
                  <a:lnTo>
                    <a:pt x="13" y="178"/>
                  </a:lnTo>
                  <a:lnTo>
                    <a:pt x="14" y="175"/>
                  </a:lnTo>
                  <a:lnTo>
                    <a:pt x="14" y="175"/>
                  </a:lnTo>
                  <a:lnTo>
                    <a:pt x="65" y="137"/>
                  </a:lnTo>
                  <a:lnTo>
                    <a:pt x="119" y="100"/>
                  </a:lnTo>
                  <a:lnTo>
                    <a:pt x="119" y="100"/>
                  </a:lnTo>
                  <a:lnTo>
                    <a:pt x="134" y="90"/>
                  </a:lnTo>
                  <a:lnTo>
                    <a:pt x="151" y="77"/>
                  </a:lnTo>
                  <a:lnTo>
                    <a:pt x="183" y="52"/>
                  </a:lnTo>
                  <a:lnTo>
                    <a:pt x="183" y="52"/>
                  </a:lnTo>
                  <a:lnTo>
                    <a:pt x="210" y="28"/>
                  </a:lnTo>
                  <a:lnTo>
                    <a:pt x="226" y="18"/>
                  </a:lnTo>
                  <a:lnTo>
                    <a:pt x="234" y="14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7"/>
                  </a:lnTo>
                  <a:lnTo>
                    <a:pt x="244" y="4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3" name="Freeform 285"/>
            <p:cNvSpPr/>
            <p:nvPr/>
          </p:nvSpPr>
          <p:spPr bwMode="auto">
            <a:xfrm>
              <a:off x="4389439" y="1217613"/>
              <a:ext cx="76200" cy="58738"/>
            </a:xfrm>
            <a:custGeom>
              <a:avLst/>
              <a:gdLst/>
              <a:ahLst/>
              <a:cxnLst>
                <a:cxn ang="0">
                  <a:pos x="180" y="1"/>
                </a:cxn>
                <a:cxn ang="0">
                  <a:pos x="180" y="1"/>
                </a:cxn>
                <a:cxn ang="0">
                  <a:pos x="155" y="21"/>
                </a:cxn>
                <a:cxn ang="0">
                  <a:pos x="130" y="41"/>
                </a:cxn>
                <a:cxn ang="0">
                  <a:pos x="79" y="78"/>
                </a:cxn>
                <a:cxn ang="0">
                  <a:pos x="79" y="78"/>
                </a:cxn>
                <a:cxn ang="0">
                  <a:pos x="57" y="94"/>
                </a:cxn>
                <a:cxn ang="0">
                  <a:pos x="35" y="110"/>
                </a:cxn>
                <a:cxn ang="0">
                  <a:pos x="35" y="110"/>
                </a:cxn>
                <a:cxn ang="0">
                  <a:pos x="17" y="123"/>
                </a:cxn>
                <a:cxn ang="0">
                  <a:pos x="7" y="131"/>
                </a:cxn>
                <a:cxn ang="0">
                  <a:pos x="1" y="139"/>
                </a:cxn>
                <a:cxn ang="0">
                  <a:pos x="1" y="139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6"/>
                </a:cxn>
                <a:cxn ang="0">
                  <a:pos x="2" y="148"/>
                </a:cxn>
                <a:cxn ang="0">
                  <a:pos x="5" y="149"/>
                </a:cxn>
                <a:cxn ang="0">
                  <a:pos x="7" y="148"/>
                </a:cxn>
                <a:cxn ang="0">
                  <a:pos x="9" y="146"/>
                </a:cxn>
                <a:cxn ang="0">
                  <a:pos x="9" y="146"/>
                </a:cxn>
                <a:cxn ang="0">
                  <a:pos x="15" y="140"/>
                </a:cxn>
                <a:cxn ang="0">
                  <a:pos x="22" y="135"/>
                </a:cxn>
                <a:cxn ang="0">
                  <a:pos x="30" y="128"/>
                </a:cxn>
                <a:cxn ang="0">
                  <a:pos x="37" y="123"/>
                </a:cxn>
                <a:cxn ang="0">
                  <a:pos x="37" y="123"/>
                </a:cxn>
                <a:cxn ang="0">
                  <a:pos x="52" y="110"/>
                </a:cxn>
                <a:cxn ang="0">
                  <a:pos x="69" y="98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46" y="43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91" y="8"/>
                </a:cxn>
                <a:cxn ang="0">
                  <a:pos x="191" y="5"/>
                </a:cxn>
                <a:cxn ang="0">
                  <a:pos x="191" y="4"/>
                </a:cxn>
                <a:cxn ang="0">
                  <a:pos x="189" y="3"/>
                </a:cxn>
                <a:cxn ang="0">
                  <a:pos x="185" y="0"/>
                </a:cxn>
                <a:cxn ang="0">
                  <a:pos x="183" y="0"/>
                </a:cxn>
                <a:cxn ang="0">
                  <a:pos x="180" y="1"/>
                </a:cxn>
                <a:cxn ang="0">
                  <a:pos x="180" y="1"/>
                </a:cxn>
              </a:cxnLst>
              <a:rect l="0" t="0" r="r" b="b"/>
              <a:pathLst>
                <a:path w="191" h="149">
                  <a:moveTo>
                    <a:pt x="180" y="1"/>
                  </a:moveTo>
                  <a:lnTo>
                    <a:pt x="180" y="1"/>
                  </a:lnTo>
                  <a:lnTo>
                    <a:pt x="155" y="21"/>
                  </a:lnTo>
                  <a:lnTo>
                    <a:pt x="130" y="41"/>
                  </a:lnTo>
                  <a:lnTo>
                    <a:pt x="79" y="78"/>
                  </a:lnTo>
                  <a:lnTo>
                    <a:pt x="79" y="78"/>
                  </a:lnTo>
                  <a:lnTo>
                    <a:pt x="57" y="94"/>
                  </a:lnTo>
                  <a:lnTo>
                    <a:pt x="35" y="110"/>
                  </a:lnTo>
                  <a:lnTo>
                    <a:pt x="35" y="110"/>
                  </a:lnTo>
                  <a:lnTo>
                    <a:pt x="17" y="123"/>
                  </a:lnTo>
                  <a:lnTo>
                    <a:pt x="7" y="131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6"/>
                  </a:lnTo>
                  <a:lnTo>
                    <a:pt x="2" y="148"/>
                  </a:lnTo>
                  <a:lnTo>
                    <a:pt x="5" y="149"/>
                  </a:lnTo>
                  <a:lnTo>
                    <a:pt x="7" y="148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15" y="140"/>
                  </a:lnTo>
                  <a:lnTo>
                    <a:pt x="22" y="135"/>
                  </a:lnTo>
                  <a:lnTo>
                    <a:pt x="30" y="128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52" y="110"/>
                  </a:lnTo>
                  <a:lnTo>
                    <a:pt x="69" y="98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46" y="43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91" y="8"/>
                  </a:lnTo>
                  <a:lnTo>
                    <a:pt x="191" y="5"/>
                  </a:lnTo>
                  <a:lnTo>
                    <a:pt x="191" y="4"/>
                  </a:lnTo>
                  <a:lnTo>
                    <a:pt x="189" y="3"/>
                  </a:lnTo>
                  <a:lnTo>
                    <a:pt x="185" y="0"/>
                  </a:lnTo>
                  <a:lnTo>
                    <a:pt x="183" y="0"/>
                  </a:lnTo>
                  <a:lnTo>
                    <a:pt x="180" y="1"/>
                  </a:lnTo>
                  <a:lnTo>
                    <a:pt x="18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4" name="Freeform 286"/>
            <p:cNvSpPr/>
            <p:nvPr/>
          </p:nvSpPr>
          <p:spPr bwMode="auto">
            <a:xfrm>
              <a:off x="4325939" y="1216026"/>
              <a:ext cx="87313" cy="61913"/>
            </a:xfrm>
            <a:custGeom>
              <a:avLst/>
              <a:gdLst/>
              <a:ahLst/>
              <a:cxnLst>
                <a:cxn ang="0">
                  <a:pos x="215" y="0"/>
                </a:cxn>
                <a:cxn ang="0">
                  <a:pos x="215" y="0"/>
                </a:cxn>
                <a:cxn ang="0">
                  <a:pos x="205" y="6"/>
                </a:cxn>
                <a:cxn ang="0">
                  <a:pos x="195" y="12"/>
                </a:cxn>
                <a:cxn ang="0">
                  <a:pos x="176" y="28"/>
                </a:cxn>
                <a:cxn ang="0">
                  <a:pos x="176" y="28"/>
                </a:cxn>
                <a:cxn ang="0">
                  <a:pos x="161" y="41"/>
                </a:cxn>
                <a:cxn ang="0">
                  <a:pos x="145" y="54"/>
                </a:cxn>
                <a:cxn ang="0">
                  <a:pos x="112" y="79"/>
                </a:cxn>
                <a:cxn ang="0">
                  <a:pos x="112" y="79"/>
                </a:cxn>
                <a:cxn ang="0">
                  <a:pos x="99" y="88"/>
                </a:cxn>
                <a:cxn ang="0">
                  <a:pos x="86" y="96"/>
                </a:cxn>
                <a:cxn ang="0">
                  <a:pos x="57" y="112"/>
                </a:cxn>
                <a:cxn ang="0">
                  <a:pos x="28" y="126"/>
                </a:cxn>
                <a:cxn ang="0">
                  <a:pos x="14" y="135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1" y="152"/>
                </a:cxn>
                <a:cxn ang="0">
                  <a:pos x="5" y="153"/>
                </a:cxn>
                <a:cxn ang="0">
                  <a:pos x="8" y="153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21" y="144"/>
                </a:cxn>
                <a:cxn ang="0">
                  <a:pos x="32" y="138"/>
                </a:cxn>
                <a:cxn ang="0">
                  <a:pos x="59" y="125"/>
                </a:cxn>
                <a:cxn ang="0">
                  <a:pos x="85" y="113"/>
                </a:cxn>
                <a:cxn ang="0">
                  <a:pos x="96" y="106"/>
                </a:cxn>
                <a:cxn ang="0">
                  <a:pos x="107" y="97"/>
                </a:cxn>
                <a:cxn ang="0">
                  <a:pos x="107" y="97"/>
                </a:cxn>
                <a:cxn ang="0">
                  <a:pos x="134" y="76"/>
                </a:cxn>
                <a:cxn ang="0">
                  <a:pos x="161" y="57"/>
                </a:cxn>
                <a:cxn ang="0">
                  <a:pos x="161" y="57"/>
                </a:cxn>
                <a:cxn ang="0">
                  <a:pos x="174" y="45"/>
                </a:cxn>
                <a:cxn ang="0">
                  <a:pos x="188" y="32"/>
                </a:cxn>
                <a:cxn ang="0">
                  <a:pos x="202" y="19"/>
                </a:cxn>
                <a:cxn ang="0">
                  <a:pos x="210" y="15"/>
                </a:cxn>
                <a:cxn ang="0">
                  <a:pos x="218" y="11"/>
                </a:cxn>
                <a:cxn ang="0">
                  <a:pos x="218" y="11"/>
                </a:cxn>
                <a:cxn ang="0">
                  <a:pos x="221" y="10"/>
                </a:cxn>
                <a:cxn ang="0">
                  <a:pos x="222" y="8"/>
                </a:cxn>
                <a:cxn ang="0">
                  <a:pos x="222" y="4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5" y="0"/>
                </a:cxn>
                <a:cxn ang="0">
                  <a:pos x="215" y="0"/>
                </a:cxn>
              </a:cxnLst>
              <a:rect l="0" t="0" r="r" b="b"/>
              <a:pathLst>
                <a:path w="222" h="153">
                  <a:moveTo>
                    <a:pt x="215" y="0"/>
                  </a:moveTo>
                  <a:lnTo>
                    <a:pt x="215" y="0"/>
                  </a:lnTo>
                  <a:lnTo>
                    <a:pt x="205" y="6"/>
                  </a:lnTo>
                  <a:lnTo>
                    <a:pt x="195" y="12"/>
                  </a:lnTo>
                  <a:lnTo>
                    <a:pt x="176" y="28"/>
                  </a:lnTo>
                  <a:lnTo>
                    <a:pt x="176" y="28"/>
                  </a:lnTo>
                  <a:lnTo>
                    <a:pt x="161" y="41"/>
                  </a:lnTo>
                  <a:lnTo>
                    <a:pt x="145" y="54"/>
                  </a:lnTo>
                  <a:lnTo>
                    <a:pt x="112" y="79"/>
                  </a:lnTo>
                  <a:lnTo>
                    <a:pt x="112" y="79"/>
                  </a:lnTo>
                  <a:lnTo>
                    <a:pt x="99" y="88"/>
                  </a:lnTo>
                  <a:lnTo>
                    <a:pt x="86" y="96"/>
                  </a:lnTo>
                  <a:lnTo>
                    <a:pt x="57" y="112"/>
                  </a:lnTo>
                  <a:lnTo>
                    <a:pt x="28" y="126"/>
                  </a:lnTo>
                  <a:lnTo>
                    <a:pt x="14" y="135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1" y="152"/>
                  </a:lnTo>
                  <a:lnTo>
                    <a:pt x="5" y="153"/>
                  </a:lnTo>
                  <a:lnTo>
                    <a:pt x="8" y="153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21" y="144"/>
                  </a:lnTo>
                  <a:lnTo>
                    <a:pt x="32" y="138"/>
                  </a:lnTo>
                  <a:lnTo>
                    <a:pt x="59" y="125"/>
                  </a:lnTo>
                  <a:lnTo>
                    <a:pt x="85" y="113"/>
                  </a:lnTo>
                  <a:lnTo>
                    <a:pt x="96" y="106"/>
                  </a:lnTo>
                  <a:lnTo>
                    <a:pt x="107" y="97"/>
                  </a:lnTo>
                  <a:lnTo>
                    <a:pt x="107" y="97"/>
                  </a:lnTo>
                  <a:lnTo>
                    <a:pt x="134" y="76"/>
                  </a:lnTo>
                  <a:lnTo>
                    <a:pt x="161" y="57"/>
                  </a:lnTo>
                  <a:lnTo>
                    <a:pt x="161" y="57"/>
                  </a:lnTo>
                  <a:lnTo>
                    <a:pt x="174" y="45"/>
                  </a:lnTo>
                  <a:lnTo>
                    <a:pt x="188" y="32"/>
                  </a:lnTo>
                  <a:lnTo>
                    <a:pt x="202" y="19"/>
                  </a:lnTo>
                  <a:lnTo>
                    <a:pt x="210" y="15"/>
                  </a:lnTo>
                  <a:lnTo>
                    <a:pt x="218" y="11"/>
                  </a:lnTo>
                  <a:lnTo>
                    <a:pt x="218" y="11"/>
                  </a:lnTo>
                  <a:lnTo>
                    <a:pt x="221" y="10"/>
                  </a:lnTo>
                  <a:lnTo>
                    <a:pt x="222" y="8"/>
                  </a:lnTo>
                  <a:lnTo>
                    <a:pt x="222" y="4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5" y="0"/>
                  </a:lnTo>
                  <a:lnTo>
                    <a:pt x="2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5" name="Freeform 287"/>
            <p:cNvSpPr/>
            <p:nvPr/>
          </p:nvSpPr>
          <p:spPr bwMode="auto">
            <a:xfrm>
              <a:off x="4238626" y="1214438"/>
              <a:ext cx="122238" cy="92075"/>
            </a:xfrm>
            <a:custGeom>
              <a:avLst/>
              <a:gdLst/>
              <a:ahLst/>
              <a:cxnLst>
                <a:cxn ang="0">
                  <a:pos x="296" y="1"/>
                </a:cxn>
                <a:cxn ang="0">
                  <a:pos x="296" y="1"/>
                </a:cxn>
                <a:cxn ang="0">
                  <a:pos x="257" y="25"/>
                </a:cxn>
                <a:cxn ang="0">
                  <a:pos x="238" y="36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197" y="65"/>
                </a:cxn>
                <a:cxn ang="0">
                  <a:pos x="176" y="84"/>
                </a:cxn>
                <a:cxn ang="0">
                  <a:pos x="156" y="102"/>
                </a:cxn>
                <a:cxn ang="0">
                  <a:pos x="134" y="118"/>
                </a:cxn>
                <a:cxn ang="0">
                  <a:pos x="134" y="118"/>
                </a:cxn>
                <a:cxn ang="0">
                  <a:pos x="90" y="150"/>
                </a:cxn>
                <a:cxn ang="0">
                  <a:pos x="48" y="183"/>
                </a:cxn>
                <a:cxn ang="0">
                  <a:pos x="48" y="183"/>
                </a:cxn>
                <a:cxn ang="0">
                  <a:pos x="35" y="192"/>
                </a:cxn>
                <a:cxn ang="0">
                  <a:pos x="19" y="203"/>
                </a:cxn>
                <a:cxn ang="0">
                  <a:pos x="11" y="209"/>
                </a:cxn>
                <a:cxn ang="0">
                  <a:pos x="6" y="214"/>
                </a:cxn>
                <a:cxn ang="0">
                  <a:pos x="2" y="222"/>
                </a:cxn>
                <a:cxn ang="0">
                  <a:pos x="0" y="229"/>
                </a:cxn>
                <a:cxn ang="0">
                  <a:pos x="0" y="229"/>
                </a:cxn>
                <a:cxn ang="0">
                  <a:pos x="1" y="231"/>
                </a:cxn>
                <a:cxn ang="0">
                  <a:pos x="2" y="233"/>
                </a:cxn>
                <a:cxn ang="0">
                  <a:pos x="6" y="234"/>
                </a:cxn>
                <a:cxn ang="0">
                  <a:pos x="10" y="233"/>
                </a:cxn>
                <a:cxn ang="0">
                  <a:pos x="11" y="231"/>
                </a:cxn>
                <a:cxn ang="0">
                  <a:pos x="11" y="229"/>
                </a:cxn>
                <a:cxn ang="0">
                  <a:pos x="11" y="229"/>
                </a:cxn>
                <a:cxn ang="0">
                  <a:pos x="13" y="226"/>
                </a:cxn>
                <a:cxn ang="0">
                  <a:pos x="14" y="225"/>
                </a:cxn>
                <a:cxn ang="0">
                  <a:pos x="20" y="220"/>
                </a:cxn>
                <a:cxn ang="0">
                  <a:pos x="30" y="212"/>
                </a:cxn>
                <a:cxn ang="0">
                  <a:pos x="30" y="212"/>
                </a:cxn>
                <a:cxn ang="0">
                  <a:pos x="73" y="176"/>
                </a:cxn>
                <a:cxn ang="0">
                  <a:pos x="73" y="176"/>
                </a:cxn>
                <a:cxn ang="0">
                  <a:pos x="95" y="159"/>
                </a:cxn>
                <a:cxn ang="0">
                  <a:pos x="119" y="142"/>
                </a:cxn>
                <a:cxn ang="0">
                  <a:pos x="142" y="127"/>
                </a:cxn>
                <a:cxn ang="0">
                  <a:pos x="166" y="110"/>
                </a:cxn>
                <a:cxn ang="0">
                  <a:pos x="166" y="110"/>
                </a:cxn>
                <a:cxn ang="0">
                  <a:pos x="183" y="95"/>
                </a:cxn>
                <a:cxn ang="0">
                  <a:pos x="198" y="81"/>
                </a:cxn>
                <a:cxn ang="0">
                  <a:pos x="215" y="67"/>
                </a:cxn>
                <a:cxn ang="0">
                  <a:pos x="232" y="53"/>
                </a:cxn>
                <a:cxn ang="0">
                  <a:pos x="232" y="53"/>
                </a:cxn>
                <a:cxn ang="0">
                  <a:pos x="249" y="42"/>
                </a:cxn>
                <a:cxn ang="0">
                  <a:pos x="268" y="31"/>
                </a:cxn>
                <a:cxn ang="0">
                  <a:pos x="303" y="10"/>
                </a:cxn>
                <a:cxn ang="0">
                  <a:pos x="303" y="10"/>
                </a:cxn>
                <a:cxn ang="0">
                  <a:pos x="304" y="9"/>
                </a:cxn>
                <a:cxn ang="0">
                  <a:pos x="306" y="8"/>
                </a:cxn>
                <a:cxn ang="0">
                  <a:pos x="304" y="2"/>
                </a:cxn>
                <a:cxn ang="0">
                  <a:pos x="302" y="0"/>
                </a:cxn>
                <a:cxn ang="0">
                  <a:pos x="299" y="0"/>
                </a:cxn>
                <a:cxn ang="0">
                  <a:pos x="296" y="1"/>
                </a:cxn>
                <a:cxn ang="0">
                  <a:pos x="296" y="1"/>
                </a:cxn>
              </a:cxnLst>
              <a:rect l="0" t="0" r="r" b="b"/>
              <a:pathLst>
                <a:path w="306" h="234">
                  <a:moveTo>
                    <a:pt x="296" y="1"/>
                  </a:moveTo>
                  <a:lnTo>
                    <a:pt x="296" y="1"/>
                  </a:lnTo>
                  <a:lnTo>
                    <a:pt x="257" y="25"/>
                  </a:lnTo>
                  <a:lnTo>
                    <a:pt x="238" y="36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197" y="65"/>
                  </a:lnTo>
                  <a:lnTo>
                    <a:pt x="176" y="84"/>
                  </a:lnTo>
                  <a:lnTo>
                    <a:pt x="156" y="102"/>
                  </a:lnTo>
                  <a:lnTo>
                    <a:pt x="134" y="118"/>
                  </a:lnTo>
                  <a:lnTo>
                    <a:pt x="134" y="118"/>
                  </a:lnTo>
                  <a:lnTo>
                    <a:pt x="90" y="150"/>
                  </a:lnTo>
                  <a:lnTo>
                    <a:pt x="48" y="183"/>
                  </a:lnTo>
                  <a:lnTo>
                    <a:pt x="48" y="183"/>
                  </a:lnTo>
                  <a:lnTo>
                    <a:pt x="35" y="192"/>
                  </a:lnTo>
                  <a:lnTo>
                    <a:pt x="19" y="203"/>
                  </a:lnTo>
                  <a:lnTo>
                    <a:pt x="11" y="209"/>
                  </a:lnTo>
                  <a:lnTo>
                    <a:pt x="6" y="214"/>
                  </a:lnTo>
                  <a:lnTo>
                    <a:pt x="2" y="222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1" y="231"/>
                  </a:lnTo>
                  <a:lnTo>
                    <a:pt x="2" y="233"/>
                  </a:lnTo>
                  <a:lnTo>
                    <a:pt x="6" y="234"/>
                  </a:lnTo>
                  <a:lnTo>
                    <a:pt x="10" y="233"/>
                  </a:lnTo>
                  <a:lnTo>
                    <a:pt x="11" y="231"/>
                  </a:lnTo>
                  <a:lnTo>
                    <a:pt x="11" y="229"/>
                  </a:lnTo>
                  <a:lnTo>
                    <a:pt x="11" y="229"/>
                  </a:lnTo>
                  <a:lnTo>
                    <a:pt x="13" y="226"/>
                  </a:lnTo>
                  <a:lnTo>
                    <a:pt x="14" y="225"/>
                  </a:lnTo>
                  <a:lnTo>
                    <a:pt x="20" y="220"/>
                  </a:lnTo>
                  <a:lnTo>
                    <a:pt x="30" y="212"/>
                  </a:lnTo>
                  <a:lnTo>
                    <a:pt x="30" y="212"/>
                  </a:lnTo>
                  <a:lnTo>
                    <a:pt x="73" y="176"/>
                  </a:lnTo>
                  <a:lnTo>
                    <a:pt x="73" y="176"/>
                  </a:lnTo>
                  <a:lnTo>
                    <a:pt x="95" y="159"/>
                  </a:lnTo>
                  <a:lnTo>
                    <a:pt x="119" y="142"/>
                  </a:lnTo>
                  <a:lnTo>
                    <a:pt x="142" y="127"/>
                  </a:lnTo>
                  <a:lnTo>
                    <a:pt x="166" y="110"/>
                  </a:lnTo>
                  <a:lnTo>
                    <a:pt x="166" y="110"/>
                  </a:lnTo>
                  <a:lnTo>
                    <a:pt x="183" y="95"/>
                  </a:lnTo>
                  <a:lnTo>
                    <a:pt x="198" y="81"/>
                  </a:lnTo>
                  <a:lnTo>
                    <a:pt x="215" y="67"/>
                  </a:lnTo>
                  <a:lnTo>
                    <a:pt x="232" y="53"/>
                  </a:lnTo>
                  <a:lnTo>
                    <a:pt x="232" y="53"/>
                  </a:lnTo>
                  <a:lnTo>
                    <a:pt x="249" y="42"/>
                  </a:lnTo>
                  <a:lnTo>
                    <a:pt x="268" y="31"/>
                  </a:lnTo>
                  <a:lnTo>
                    <a:pt x="303" y="10"/>
                  </a:lnTo>
                  <a:lnTo>
                    <a:pt x="303" y="10"/>
                  </a:lnTo>
                  <a:lnTo>
                    <a:pt x="304" y="9"/>
                  </a:lnTo>
                  <a:lnTo>
                    <a:pt x="306" y="8"/>
                  </a:lnTo>
                  <a:lnTo>
                    <a:pt x="304" y="2"/>
                  </a:lnTo>
                  <a:lnTo>
                    <a:pt x="302" y="0"/>
                  </a:lnTo>
                  <a:lnTo>
                    <a:pt x="299" y="0"/>
                  </a:lnTo>
                  <a:lnTo>
                    <a:pt x="296" y="1"/>
                  </a:lnTo>
                  <a:lnTo>
                    <a:pt x="2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6" name="Freeform 288"/>
            <p:cNvSpPr/>
            <p:nvPr/>
          </p:nvSpPr>
          <p:spPr bwMode="auto">
            <a:xfrm>
              <a:off x="4237039" y="1200151"/>
              <a:ext cx="71438" cy="66675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173" y="0"/>
                </a:cxn>
                <a:cxn ang="0">
                  <a:pos x="165" y="4"/>
                </a:cxn>
                <a:cxn ang="0">
                  <a:pos x="159" y="8"/>
                </a:cxn>
                <a:cxn ang="0">
                  <a:pos x="153" y="13"/>
                </a:cxn>
                <a:cxn ang="0">
                  <a:pos x="148" y="19"/>
                </a:cxn>
                <a:cxn ang="0">
                  <a:pos x="148" y="19"/>
                </a:cxn>
                <a:cxn ang="0">
                  <a:pos x="142" y="26"/>
                </a:cxn>
                <a:cxn ang="0">
                  <a:pos x="135" y="33"/>
                </a:cxn>
                <a:cxn ang="0">
                  <a:pos x="119" y="44"/>
                </a:cxn>
                <a:cxn ang="0">
                  <a:pos x="102" y="56"/>
                </a:cxn>
                <a:cxn ang="0">
                  <a:pos x="88" y="68"/>
                </a:cxn>
                <a:cxn ang="0">
                  <a:pos x="88" y="68"/>
                </a:cxn>
                <a:cxn ang="0">
                  <a:pos x="58" y="95"/>
                </a:cxn>
                <a:cxn ang="0">
                  <a:pos x="29" y="125"/>
                </a:cxn>
                <a:cxn ang="0">
                  <a:pos x="29" y="125"/>
                </a:cxn>
                <a:cxn ang="0">
                  <a:pos x="12" y="141"/>
                </a:cxn>
                <a:cxn ang="0">
                  <a:pos x="6" y="150"/>
                </a:cxn>
                <a:cxn ang="0">
                  <a:pos x="3" y="15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2" y="166"/>
                </a:cxn>
                <a:cxn ang="0">
                  <a:pos x="4" y="169"/>
                </a:cxn>
                <a:cxn ang="0">
                  <a:pos x="8" y="167"/>
                </a:cxn>
                <a:cxn ang="0">
                  <a:pos x="11" y="166"/>
                </a:cxn>
                <a:cxn ang="0">
                  <a:pos x="12" y="165"/>
                </a:cxn>
                <a:cxn ang="0">
                  <a:pos x="12" y="165"/>
                </a:cxn>
                <a:cxn ang="0">
                  <a:pos x="13" y="159"/>
                </a:cxn>
                <a:cxn ang="0">
                  <a:pos x="17" y="154"/>
                </a:cxn>
                <a:cxn ang="0">
                  <a:pos x="25" y="144"/>
                </a:cxn>
                <a:cxn ang="0">
                  <a:pos x="43" y="125"/>
                </a:cxn>
                <a:cxn ang="0">
                  <a:pos x="43" y="125"/>
                </a:cxn>
                <a:cxn ang="0">
                  <a:pos x="64" y="103"/>
                </a:cxn>
                <a:cxn ang="0">
                  <a:pos x="88" y="82"/>
                </a:cxn>
                <a:cxn ang="0">
                  <a:pos x="88" y="82"/>
                </a:cxn>
                <a:cxn ang="0">
                  <a:pos x="117" y="59"/>
                </a:cxn>
                <a:cxn ang="0">
                  <a:pos x="145" y="36"/>
                </a:cxn>
                <a:cxn ang="0">
                  <a:pos x="145" y="36"/>
                </a:cxn>
                <a:cxn ang="0">
                  <a:pos x="153" y="30"/>
                </a:cxn>
                <a:cxn ang="0">
                  <a:pos x="160" y="22"/>
                </a:cxn>
                <a:cxn ang="0">
                  <a:pos x="168" y="16"/>
                </a:cxn>
                <a:cxn ang="0">
                  <a:pos x="172" y="13"/>
                </a:cxn>
                <a:cxn ang="0">
                  <a:pos x="176" y="12"/>
                </a:cxn>
                <a:cxn ang="0">
                  <a:pos x="176" y="12"/>
                </a:cxn>
                <a:cxn ang="0">
                  <a:pos x="178" y="10"/>
                </a:cxn>
                <a:cxn ang="0">
                  <a:pos x="179" y="8"/>
                </a:cxn>
                <a:cxn ang="0">
                  <a:pos x="179" y="4"/>
                </a:cxn>
                <a:cxn ang="0">
                  <a:pos x="178" y="2"/>
                </a:cxn>
                <a:cxn ang="0">
                  <a:pos x="177" y="1"/>
                </a:cxn>
                <a:cxn ang="0">
                  <a:pos x="176" y="0"/>
                </a:cxn>
                <a:cxn ang="0">
                  <a:pos x="173" y="0"/>
                </a:cxn>
                <a:cxn ang="0">
                  <a:pos x="173" y="0"/>
                </a:cxn>
              </a:cxnLst>
              <a:rect l="0" t="0" r="r" b="b"/>
              <a:pathLst>
                <a:path w="179" h="169">
                  <a:moveTo>
                    <a:pt x="173" y="0"/>
                  </a:moveTo>
                  <a:lnTo>
                    <a:pt x="173" y="0"/>
                  </a:lnTo>
                  <a:lnTo>
                    <a:pt x="165" y="4"/>
                  </a:lnTo>
                  <a:lnTo>
                    <a:pt x="159" y="8"/>
                  </a:lnTo>
                  <a:lnTo>
                    <a:pt x="153" y="13"/>
                  </a:lnTo>
                  <a:lnTo>
                    <a:pt x="148" y="19"/>
                  </a:lnTo>
                  <a:lnTo>
                    <a:pt x="148" y="19"/>
                  </a:lnTo>
                  <a:lnTo>
                    <a:pt x="142" y="26"/>
                  </a:lnTo>
                  <a:lnTo>
                    <a:pt x="135" y="33"/>
                  </a:lnTo>
                  <a:lnTo>
                    <a:pt x="119" y="44"/>
                  </a:lnTo>
                  <a:lnTo>
                    <a:pt x="102" y="56"/>
                  </a:lnTo>
                  <a:lnTo>
                    <a:pt x="88" y="68"/>
                  </a:lnTo>
                  <a:lnTo>
                    <a:pt x="88" y="68"/>
                  </a:lnTo>
                  <a:lnTo>
                    <a:pt x="58" y="95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12" y="141"/>
                  </a:lnTo>
                  <a:lnTo>
                    <a:pt x="6" y="150"/>
                  </a:lnTo>
                  <a:lnTo>
                    <a:pt x="3" y="155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2" y="166"/>
                  </a:lnTo>
                  <a:lnTo>
                    <a:pt x="4" y="169"/>
                  </a:lnTo>
                  <a:lnTo>
                    <a:pt x="8" y="167"/>
                  </a:lnTo>
                  <a:lnTo>
                    <a:pt x="11" y="166"/>
                  </a:lnTo>
                  <a:lnTo>
                    <a:pt x="12" y="165"/>
                  </a:lnTo>
                  <a:lnTo>
                    <a:pt x="12" y="165"/>
                  </a:lnTo>
                  <a:lnTo>
                    <a:pt x="13" y="159"/>
                  </a:lnTo>
                  <a:lnTo>
                    <a:pt x="17" y="154"/>
                  </a:lnTo>
                  <a:lnTo>
                    <a:pt x="25" y="144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64" y="103"/>
                  </a:lnTo>
                  <a:lnTo>
                    <a:pt x="88" y="82"/>
                  </a:lnTo>
                  <a:lnTo>
                    <a:pt x="88" y="82"/>
                  </a:lnTo>
                  <a:lnTo>
                    <a:pt x="117" y="59"/>
                  </a:lnTo>
                  <a:lnTo>
                    <a:pt x="145" y="36"/>
                  </a:lnTo>
                  <a:lnTo>
                    <a:pt x="145" y="36"/>
                  </a:lnTo>
                  <a:lnTo>
                    <a:pt x="153" y="30"/>
                  </a:lnTo>
                  <a:lnTo>
                    <a:pt x="160" y="22"/>
                  </a:lnTo>
                  <a:lnTo>
                    <a:pt x="168" y="16"/>
                  </a:lnTo>
                  <a:lnTo>
                    <a:pt x="172" y="13"/>
                  </a:lnTo>
                  <a:lnTo>
                    <a:pt x="176" y="12"/>
                  </a:lnTo>
                  <a:lnTo>
                    <a:pt x="176" y="12"/>
                  </a:lnTo>
                  <a:lnTo>
                    <a:pt x="178" y="10"/>
                  </a:lnTo>
                  <a:lnTo>
                    <a:pt x="179" y="8"/>
                  </a:lnTo>
                  <a:lnTo>
                    <a:pt x="179" y="4"/>
                  </a:lnTo>
                  <a:lnTo>
                    <a:pt x="178" y="2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73" y="0"/>
                  </a:lnTo>
                  <a:lnTo>
                    <a:pt x="1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7" name="Freeform 289"/>
            <p:cNvSpPr/>
            <p:nvPr/>
          </p:nvSpPr>
          <p:spPr bwMode="auto">
            <a:xfrm>
              <a:off x="4238626" y="1163638"/>
              <a:ext cx="66675" cy="58738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50" y="11"/>
                </a:cxn>
                <a:cxn ang="0">
                  <a:pos x="141" y="22"/>
                </a:cxn>
                <a:cxn ang="0">
                  <a:pos x="120" y="39"/>
                </a:cxn>
                <a:cxn ang="0">
                  <a:pos x="76" y="72"/>
                </a:cxn>
                <a:cxn ang="0">
                  <a:pos x="76" y="72"/>
                </a:cxn>
                <a:cxn ang="0">
                  <a:pos x="56" y="87"/>
                </a:cxn>
                <a:cxn ang="0">
                  <a:pos x="38" y="104"/>
                </a:cxn>
                <a:cxn ang="0">
                  <a:pos x="3" y="138"/>
                </a:cxn>
                <a:cxn ang="0">
                  <a:pos x="3" y="138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3" y="146"/>
                </a:cxn>
                <a:cxn ang="0">
                  <a:pos x="5" y="149"/>
                </a:cxn>
                <a:cxn ang="0">
                  <a:pos x="8" y="147"/>
                </a:cxn>
                <a:cxn ang="0">
                  <a:pos x="10" y="146"/>
                </a:cxn>
                <a:cxn ang="0">
                  <a:pos x="10" y="146"/>
                </a:cxn>
                <a:cxn ang="0">
                  <a:pos x="31" y="127"/>
                </a:cxn>
                <a:cxn ang="0">
                  <a:pos x="52" y="107"/>
                </a:cxn>
                <a:cxn ang="0">
                  <a:pos x="74" y="89"/>
                </a:cxn>
                <a:cxn ang="0">
                  <a:pos x="97" y="70"/>
                </a:cxn>
                <a:cxn ang="0">
                  <a:pos x="97" y="70"/>
                </a:cxn>
                <a:cxn ang="0">
                  <a:pos x="115" y="57"/>
                </a:cxn>
                <a:cxn ang="0">
                  <a:pos x="135" y="43"/>
                </a:cxn>
                <a:cxn ang="0">
                  <a:pos x="152" y="27"/>
                </a:cxn>
                <a:cxn ang="0">
                  <a:pos x="159" y="18"/>
                </a:cxn>
                <a:cxn ang="0">
                  <a:pos x="167" y="10"/>
                </a:cxn>
                <a:cxn ang="0">
                  <a:pos x="167" y="10"/>
                </a:cxn>
                <a:cxn ang="0">
                  <a:pos x="169" y="8"/>
                </a:cxn>
                <a:cxn ang="0">
                  <a:pos x="169" y="5"/>
                </a:cxn>
                <a:cxn ang="0">
                  <a:pos x="166" y="1"/>
                </a:cxn>
                <a:cxn ang="0">
                  <a:pos x="165" y="0"/>
                </a:cxn>
                <a:cxn ang="0">
                  <a:pos x="162" y="0"/>
                </a:cxn>
                <a:cxn ang="0">
                  <a:pos x="161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9" h="149">
                  <a:moveTo>
                    <a:pt x="159" y="1"/>
                  </a:moveTo>
                  <a:lnTo>
                    <a:pt x="159" y="1"/>
                  </a:lnTo>
                  <a:lnTo>
                    <a:pt x="150" y="11"/>
                  </a:lnTo>
                  <a:lnTo>
                    <a:pt x="141" y="22"/>
                  </a:lnTo>
                  <a:lnTo>
                    <a:pt x="120" y="39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56" y="87"/>
                  </a:lnTo>
                  <a:lnTo>
                    <a:pt x="38" y="104"/>
                  </a:lnTo>
                  <a:lnTo>
                    <a:pt x="3" y="138"/>
                  </a:lnTo>
                  <a:lnTo>
                    <a:pt x="3" y="138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3" y="146"/>
                  </a:lnTo>
                  <a:lnTo>
                    <a:pt x="5" y="149"/>
                  </a:lnTo>
                  <a:lnTo>
                    <a:pt x="8" y="147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31" y="127"/>
                  </a:lnTo>
                  <a:lnTo>
                    <a:pt x="52" y="107"/>
                  </a:lnTo>
                  <a:lnTo>
                    <a:pt x="74" y="89"/>
                  </a:lnTo>
                  <a:lnTo>
                    <a:pt x="97" y="70"/>
                  </a:lnTo>
                  <a:lnTo>
                    <a:pt x="97" y="70"/>
                  </a:lnTo>
                  <a:lnTo>
                    <a:pt x="115" y="57"/>
                  </a:lnTo>
                  <a:lnTo>
                    <a:pt x="135" y="43"/>
                  </a:lnTo>
                  <a:lnTo>
                    <a:pt x="152" y="27"/>
                  </a:lnTo>
                  <a:lnTo>
                    <a:pt x="159" y="18"/>
                  </a:lnTo>
                  <a:lnTo>
                    <a:pt x="167" y="10"/>
                  </a:lnTo>
                  <a:lnTo>
                    <a:pt x="167" y="10"/>
                  </a:lnTo>
                  <a:lnTo>
                    <a:pt x="169" y="8"/>
                  </a:lnTo>
                  <a:lnTo>
                    <a:pt x="169" y="5"/>
                  </a:lnTo>
                  <a:lnTo>
                    <a:pt x="166" y="1"/>
                  </a:lnTo>
                  <a:lnTo>
                    <a:pt x="165" y="0"/>
                  </a:lnTo>
                  <a:lnTo>
                    <a:pt x="162" y="0"/>
                  </a:lnTo>
                  <a:lnTo>
                    <a:pt x="161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8" name="Freeform 290"/>
            <p:cNvSpPr/>
            <p:nvPr/>
          </p:nvSpPr>
          <p:spPr bwMode="auto">
            <a:xfrm>
              <a:off x="4235451" y="1122363"/>
              <a:ext cx="74613" cy="65088"/>
            </a:xfrm>
            <a:custGeom>
              <a:avLst/>
              <a:gdLst/>
              <a:ahLst/>
              <a:cxnLst>
                <a:cxn ang="0">
                  <a:pos x="175" y="2"/>
                </a:cxn>
                <a:cxn ang="0">
                  <a:pos x="175" y="2"/>
                </a:cxn>
                <a:cxn ang="0">
                  <a:pos x="167" y="11"/>
                </a:cxn>
                <a:cxn ang="0">
                  <a:pos x="158" y="19"/>
                </a:cxn>
                <a:cxn ang="0">
                  <a:pos x="140" y="36"/>
                </a:cxn>
                <a:cxn ang="0">
                  <a:pos x="140" y="36"/>
                </a:cxn>
                <a:cxn ang="0">
                  <a:pos x="125" y="48"/>
                </a:cxn>
                <a:cxn ang="0">
                  <a:pos x="111" y="60"/>
                </a:cxn>
                <a:cxn ang="0">
                  <a:pos x="79" y="83"/>
                </a:cxn>
                <a:cxn ang="0">
                  <a:pos x="79" y="83"/>
                </a:cxn>
                <a:cxn ang="0">
                  <a:pos x="59" y="99"/>
                </a:cxn>
                <a:cxn ang="0">
                  <a:pos x="39" y="117"/>
                </a:cxn>
                <a:cxn ang="0">
                  <a:pos x="19" y="136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3"/>
                </a:cxn>
                <a:cxn ang="0">
                  <a:pos x="4" y="164"/>
                </a:cxn>
                <a:cxn ang="0">
                  <a:pos x="5" y="164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3"/>
                </a:cxn>
                <a:cxn ang="0">
                  <a:pos x="31" y="141"/>
                </a:cxn>
                <a:cxn ang="0">
                  <a:pos x="55" y="120"/>
                </a:cxn>
                <a:cxn ang="0">
                  <a:pos x="103" y="79"/>
                </a:cxn>
                <a:cxn ang="0">
                  <a:pos x="103" y="79"/>
                </a:cxn>
                <a:cxn ang="0">
                  <a:pos x="129" y="59"/>
                </a:cxn>
                <a:cxn ang="0">
                  <a:pos x="142" y="48"/>
                </a:cxn>
                <a:cxn ang="0">
                  <a:pos x="155" y="38"/>
                </a:cxn>
                <a:cxn ang="0">
                  <a:pos x="155" y="38"/>
                </a:cxn>
                <a:cxn ang="0">
                  <a:pos x="171" y="23"/>
                </a:cxn>
                <a:cxn ang="0">
                  <a:pos x="178" y="15"/>
                </a:cxn>
                <a:cxn ang="0">
                  <a:pos x="184" y="8"/>
                </a:cxn>
                <a:cxn ang="0">
                  <a:pos x="184" y="8"/>
                </a:cxn>
                <a:cxn ang="0">
                  <a:pos x="185" y="5"/>
                </a:cxn>
                <a:cxn ang="0">
                  <a:pos x="185" y="4"/>
                </a:cxn>
                <a:cxn ang="0">
                  <a:pos x="183" y="0"/>
                </a:cxn>
                <a:cxn ang="0">
                  <a:pos x="178" y="0"/>
                </a:cxn>
                <a:cxn ang="0">
                  <a:pos x="176" y="0"/>
                </a:cxn>
                <a:cxn ang="0">
                  <a:pos x="175" y="2"/>
                </a:cxn>
                <a:cxn ang="0">
                  <a:pos x="175" y="2"/>
                </a:cxn>
              </a:cxnLst>
              <a:rect l="0" t="0" r="r" b="b"/>
              <a:pathLst>
                <a:path w="185" h="164">
                  <a:moveTo>
                    <a:pt x="175" y="2"/>
                  </a:moveTo>
                  <a:lnTo>
                    <a:pt x="175" y="2"/>
                  </a:lnTo>
                  <a:lnTo>
                    <a:pt x="167" y="11"/>
                  </a:lnTo>
                  <a:lnTo>
                    <a:pt x="158" y="19"/>
                  </a:lnTo>
                  <a:lnTo>
                    <a:pt x="140" y="36"/>
                  </a:lnTo>
                  <a:lnTo>
                    <a:pt x="140" y="36"/>
                  </a:lnTo>
                  <a:lnTo>
                    <a:pt x="125" y="48"/>
                  </a:lnTo>
                  <a:lnTo>
                    <a:pt x="111" y="60"/>
                  </a:lnTo>
                  <a:lnTo>
                    <a:pt x="79" y="83"/>
                  </a:lnTo>
                  <a:lnTo>
                    <a:pt x="79" y="83"/>
                  </a:lnTo>
                  <a:lnTo>
                    <a:pt x="59" y="99"/>
                  </a:lnTo>
                  <a:lnTo>
                    <a:pt x="39" y="117"/>
                  </a:lnTo>
                  <a:lnTo>
                    <a:pt x="19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3"/>
                  </a:lnTo>
                  <a:lnTo>
                    <a:pt x="4" y="164"/>
                  </a:lnTo>
                  <a:lnTo>
                    <a:pt x="5" y="164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31" y="141"/>
                  </a:lnTo>
                  <a:lnTo>
                    <a:pt x="55" y="120"/>
                  </a:lnTo>
                  <a:lnTo>
                    <a:pt x="103" y="79"/>
                  </a:lnTo>
                  <a:lnTo>
                    <a:pt x="103" y="79"/>
                  </a:lnTo>
                  <a:lnTo>
                    <a:pt x="129" y="59"/>
                  </a:lnTo>
                  <a:lnTo>
                    <a:pt x="142" y="48"/>
                  </a:lnTo>
                  <a:lnTo>
                    <a:pt x="155" y="38"/>
                  </a:lnTo>
                  <a:lnTo>
                    <a:pt x="155" y="38"/>
                  </a:lnTo>
                  <a:lnTo>
                    <a:pt x="171" y="23"/>
                  </a:lnTo>
                  <a:lnTo>
                    <a:pt x="178" y="15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5" y="5"/>
                  </a:lnTo>
                  <a:lnTo>
                    <a:pt x="185" y="4"/>
                  </a:lnTo>
                  <a:lnTo>
                    <a:pt x="183" y="0"/>
                  </a:lnTo>
                  <a:lnTo>
                    <a:pt x="178" y="0"/>
                  </a:lnTo>
                  <a:lnTo>
                    <a:pt x="176" y="0"/>
                  </a:lnTo>
                  <a:lnTo>
                    <a:pt x="175" y="2"/>
                  </a:lnTo>
                  <a:lnTo>
                    <a:pt x="1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9" name="Freeform 291"/>
            <p:cNvSpPr/>
            <p:nvPr/>
          </p:nvSpPr>
          <p:spPr bwMode="auto">
            <a:xfrm>
              <a:off x="4232276" y="1285876"/>
              <a:ext cx="76200" cy="73025"/>
            </a:xfrm>
            <a:custGeom>
              <a:avLst/>
              <a:gdLst/>
              <a:ahLst/>
              <a:cxnLst>
                <a:cxn ang="0">
                  <a:pos x="181" y="1"/>
                </a:cxn>
                <a:cxn ang="0">
                  <a:pos x="181" y="1"/>
                </a:cxn>
                <a:cxn ang="0">
                  <a:pos x="156" y="24"/>
                </a:cxn>
                <a:cxn ang="0">
                  <a:pos x="132" y="44"/>
                </a:cxn>
                <a:cxn ang="0">
                  <a:pos x="105" y="65"/>
                </a:cxn>
                <a:cxn ang="0">
                  <a:pos x="82" y="88"/>
                </a:cxn>
                <a:cxn ang="0">
                  <a:pos x="82" y="88"/>
                </a:cxn>
                <a:cxn ang="0">
                  <a:pos x="56" y="111"/>
                </a:cxn>
                <a:cxn ang="0">
                  <a:pos x="31" y="137"/>
                </a:cxn>
                <a:cxn ang="0">
                  <a:pos x="31" y="137"/>
                </a:cxn>
                <a:cxn ang="0">
                  <a:pos x="14" y="154"/>
                </a:cxn>
                <a:cxn ang="0">
                  <a:pos x="6" y="163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7"/>
                </a:cxn>
                <a:cxn ang="0">
                  <a:pos x="1" y="179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7" y="183"/>
                </a:cxn>
                <a:cxn ang="0">
                  <a:pos x="9" y="182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18" y="169"/>
                </a:cxn>
                <a:cxn ang="0">
                  <a:pos x="27" y="157"/>
                </a:cxn>
                <a:cxn ang="0">
                  <a:pos x="45" y="137"/>
                </a:cxn>
                <a:cxn ang="0">
                  <a:pos x="45" y="137"/>
                </a:cxn>
                <a:cxn ang="0">
                  <a:pos x="68" y="116"/>
                </a:cxn>
                <a:cxn ang="0">
                  <a:pos x="90" y="95"/>
                </a:cxn>
                <a:cxn ang="0">
                  <a:pos x="90" y="95"/>
                </a:cxn>
                <a:cxn ang="0">
                  <a:pos x="139" y="52"/>
                </a:cxn>
                <a:cxn ang="0">
                  <a:pos x="189" y="9"/>
                </a:cxn>
                <a:cxn ang="0">
                  <a:pos x="189" y="9"/>
                </a:cxn>
                <a:cxn ang="0">
                  <a:pos x="190" y="8"/>
                </a:cxn>
                <a:cxn ang="0">
                  <a:pos x="192" y="5"/>
                </a:cxn>
                <a:cxn ang="0">
                  <a:pos x="189" y="3"/>
                </a:cxn>
                <a:cxn ang="0">
                  <a:pos x="185" y="0"/>
                </a:cxn>
                <a:cxn ang="0">
                  <a:pos x="184" y="0"/>
                </a:cxn>
                <a:cxn ang="0">
                  <a:pos x="181" y="1"/>
                </a:cxn>
                <a:cxn ang="0">
                  <a:pos x="181" y="1"/>
                </a:cxn>
              </a:cxnLst>
              <a:rect l="0" t="0" r="r" b="b"/>
              <a:pathLst>
                <a:path w="192" h="183">
                  <a:moveTo>
                    <a:pt x="181" y="1"/>
                  </a:moveTo>
                  <a:lnTo>
                    <a:pt x="181" y="1"/>
                  </a:lnTo>
                  <a:lnTo>
                    <a:pt x="156" y="24"/>
                  </a:lnTo>
                  <a:lnTo>
                    <a:pt x="132" y="44"/>
                  </a:lnTo>
                  <a:lnTo>
                    <a:pt x="105" y="65"/>
                  </a:lnTo>
                  <a:lnTo>
                    <a:pt x="82" y="88"/>
                  </a:lnTo>
                  <a:lnTo>
                    <a:pt x="82" y="88"/>
                  </a:lnTo>
                  <a:lnTo>
                    <a:pt x="56" y="111"/>
                  </a:lnTo>
                  <a:lnTo>
                    <a:pt x="31" y="137"/>
                  </a:lnTo>
                  <a:lnTo>
                    <a:pt x="31" y="137"/>
                  </a:lnTo>
                  <a:lnTo>
                    <a:pt x="14" y="154"/>
                  </a:lnTo>
                  <a:lnTo>
                    <a:pt x="6" y="163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7"/>
                  </a:lnTo>
                  <a:lnTo>
                    <a:pt x="1" y="179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7" y="183"/>
                  </a:lnTo>
                  <a:lnTo>
                    <a:pt x="9" y="182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18" y="169"/>
                  </a:lnTo>
                  <a:lnTo>
                    <a:pt x="27" y="157"/>
                  </a:lnTo>
                  <a:lnTo>
                    <a:pt x="45" y="137"/>
                  </a:lnTo>
                  <a:lnTo>
                    <a:pt x="45" y="137"/>
                  </a:lnTo>
                  <a:lnTo>
                    <a:pt x="68" y="116"/>
                  </a:lnTo>
                  <a:lnTo>
                    <a:pt x="90" y="95"/>
                  </a:lnTo>
                  <a:lnTo>
                    <a:pt x="90" y="95"/>
                  </a:lnTo>
                  <a:lnTo>
                    <a:pt x="139" y="52"/>
                  </a:lnTo>
                  <a:lnTo>
                    <a:pt x="189" y="9"/>
                  </a:lnTo>
                  <a:lnTo>
                    <a:pt x="189" y="9"/>
                  </a:lnTo>
                  <a:lnTo>
                    <a:pt x="190" y="8"/>
                  </a:lnTo>
                  <a:lnTo>
                    <a:pt x="192" y="5"/>
                  </a:lnTo>
                  <a:lnTo>
                    <a:pt x="189" y="3"/>
                  </a:lnTo>
                  <a:lnTo>
                    <a:pt x="185" y="0"/>
                  </a:lnTo>
                  <a:lnTo>
                    <a:pt x="184" y="0"/>
                  </a:lnTo>
                  <a:lnTo>
                    <a:pt x="181" y="1"/>
                  </a:lnTo>
                  <a:lnTo>
                    <a:pt x="1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0" name="Freeform 292"/>
            <p:cNvSpPr/>
            <p:nvPr/>
          </p:nvSpPr>
          <p:spPr bwMode="auto">
            <a:xfrm>
              <a:off x="4232276" y="1336676"/>
              <a:ext cx="69850" cy="60325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68" y="1"/>
                </a:cxn>
                <a:cxn ang="0">
                  <a:pos x="145" y="18"/>
                </a:cxn>
                <a:cxn ang="0">
                  <a:pos x="121" y="37"/>
                </a:cxn>
                <a:cxn ang="0">
                  <a:pos x="98" y="58"/>
                </a:cxn>
                <a:cxn ang="0">
                  <a:pos x="75" y="78"/>
                </a:cxn>
                <a:cxn ang="0">
                  <a:pos x="75" y="78"/>
                </a:cxn>
                <a:cxn ang="0">
                  <a:pos x="51" y="99"/>
                </a:cxn>
                <a:cxn ang="0">
                  <a:pos x="27" y="120"/>
                </a:cxn>
                <a:cxn ang="0">
                  <a:pos x="27" y="120"/>
                </a:cxn>
                <a:cxn ang="0">
                  <a:pos x="19" y="126"/>
                </a:cxn>
                <a:cxn ang="0">
                  <a:pos x="11" y="132"/>
                </a:cxn>
                <a:cxn ang="0">
                  <a:pos x="5" y="138"/>
                </a:cxn>
                <a:cxn ang="0">
                  <a:pos x="2" y="142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9"/>
                </a:cxn>
                <a:cxn ang="0">
                  <a:pos x="1" y="151"/>
                </a:cxn>
                <a:cxn ang="0">
                  <a:pos x="3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1" y="150"/>
                </a:cxn>
                <a:cxn ang="0">
                  <a:pos x="11" y="150"/>
                </a:cxn>
                <a:cxn ang="0">
                  <a:pos x="13" y="146"/>
                </a:cxn>
                <a:cxn ang="0">
                  <a:pos x="17" y="142"/>
                </a:cxn>
                <a:cxn ang="0">
                  <a:pos x="26" y="134"/>
                </a:cxn>
                <a:cxn ang="0">
                  <a:pos x="44" y="121"/>
                </a:cxn>
                <a:cxn ang="0">
                  <a:pos x="44" y="121"/>
                </a:cxn>
                <a:cxn ang="0">
                  <a:pos x="83" y="86"/>
                </a:cxn>
                <a:cxn ang="0">
                  <a:pos x="83" y="86"/>
                </a:cxn>
                <a:cxn ang="0">
                  <a:pos x="128" y="47"/>
                </a:cxn>
                <a:cxn ang="0">
                  <a:pos x="150" y="27"/>
                </a:cxn>
                <a:cxn ang="0">
                  <a:pos x="173" y="10"/>
                </a:cxn>
                <a:cxn ang="0">
                  <a:pos x="173" y="10"/>
                </a:cxn>
                <a:cxn ang="0">
                  <a:pos x="176" y="9"/>
                </a:cxn>
                <a:cxn ang="0">
                  <a:pos x="176" y="6"/>
                </a:cxn>
                <a:cxn ang="0">
                  <a:pos x="176" y="2"/>
                </a:cxn>
                <a:cxn ang="0">
                  <a:pos x="172" y="0"/>
                </a:cxn>
                <a:cxn ang="0">
                  <a:pos x="171" y="0"/>
                </a:cxn>
                <a:cxn ang="0">
                  <a:pos x="168" y="1"/>
                </a:cxn>
                <a:cxn ang="0">
                  <a:pos x="168" y="1"/>
                </a:cxn>
              </a:cxnLst>
              <a:rect l="0" t="0" r="r" b="b"/>
              <a:pathLst>
                <a:path w="176" h="154">
                  <a:moveTo>
                    <a:pt x="168" y="1"/>
                  </a:moveTo>
                  <a:lnTo>
                    <a:pt x="168" y="1"/>
                  </a:lnTo>
                  <a:lnTo>
                    <a:pt x="145" y="18"/>
                  </a:lnTo>
                  <a:lnTo>
                    <a:pt x="121" y="37"/>
                  </a:lnTo>
                  <a:lnTo>
                    <a:pt x="98" y="58"/>
                  </a:lnTo>
                  <a:lnTo>
                    <a:pt x="75" y="78"/>
                  </a:lnTo>
                  <a:lnTo>
                    <a:pt x="75" y="78"/>
                  </a:lnTo>
                  <a:lnTo>
                    <a:pt x="51" y="99"/>
                  </a:lnTo>
                  <a:lnTo>
                    <a:pt x="27" y="120"/>
                  </a:lnTo>
                  <a:lnTo>
                    <a:pt x="27" y="120"/>
                  </a:lnTo>
                  <a:lnTo>
                    <a:pt x="19" y="126"/>
                  </a:lnTo>
                  <a:lnTo>
                    <a:pt x="11" y="132"/>
                  </a:lnTo>
                  <a:lnTo>
                    <a:pt x="5" y="138"/>
                  </a:lnTo>
                  <a:lnTo>
                    <a:pt x="2" y="142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1" y="151"/>
                  </a:lnTo>
                  <a:lnTo>
                    <a:pt x="3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3" y="146"/>
                  </a:lnTo>
                  <a:lnTo>
                    <a:pt x="17" y="142"/>
                  </a:lnTo>
                  <a:lnTo>
                    <a:pt x="26" y="134"/>
                  </a:lnTo>
                  <a:lnTo>
                    <a:pt x="44" y="121"/>
                  </a:lnTo>
                  <a:lnTo>
                    <a:pt x="44" y="121"/>
                  </a:lnTo>
                  <a:lnTo>
                    <a:pt x="83" y="86"/>
                  </a:lnTo>
                  <a:lnTo>
                    <a:pt x="83" y="86"/>
                  </a:lnTo>
                  <a:lnTo>
                    <a:pt x="128" y="47"/>
                  </a:lnTo>
                  <a:lnTo>
                    <a:pt x="150" y="27"/>
                  </a:lnTo>
                  <a:lnTo>
                    <a:pt x="173" y="10"/>
                  </a:lnTo>
                  <a:lnTo>
                    <a:pt x="173" y="10"/>
                  </a:lnTo>
                  <a:lnTo>
                    <a:pt x="176" y="9"/>
                  </a:lnTo>
                  <a:lnTo>
                    <a:pt x="176" y="6"/>
                  </a:lnTo>
                  <a:lnTo>
                    <a:pt x="176" y="2"/>
                  </a:lnTo>
                  <a:lnTo>
                    <a:pt x="172" y="0"/>
                  </a:lnTo>
                  <a:lnTo>
                    <a:pt x="171" y="0"/>
                  </a:lnTo>
                  <a:lnTo>
                    <a:pt x="168" y="1"/>
                  </a:lnTo>
                  <a:lnTo>
                    <a:pt x="1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1" name="Freeform 293"/>
            <p:cNvSpPr/>
            <p:nvPr/>
          </p:nvSpPr>
          <p:spPr bwMode="auto">
            <a:xfrm>
              <a:off x="4233864" y="1349376"/>
              <a:ext cx="106363" cy="87313"/>
            </a:xfrm>
            <a:custGeom>
              <a:avLst/>
              <a:gdLst/>
              <a:ahLst/>
              <a:cxnLst>
                <a:cxn ang="0">
                  <a:pos x="259" y="1"/>
                </a:cxn>
                <a:cxn ang="0">
                  <a:pos x="259" y="1"/>
                </a:cxn>
                <a:cxn ang="0">
                  <a:pos x="244" y="10"/>
                </a:cxn>
                <a:cxn ang="0">
                  <a:pos x="229" y="22"/>
                </a:cxn>
                <a:cxn ang="0">
                  <a:pos x="202" y="45"/>
                </a:cxn>
                <a:cxn ang="0">
                  <a:pos x="202" y="45"/>
                </a:cxn>
                <a:cxn ang="0">
                  <a:pos x="184" y="61"/>
                </a:cxn>
                <a:cxn ang="0">
                  <a:pos x="164" y="77"/>
                </a:cxn>
                <a:cxn ang="0">
                  <a:pos x="123" y="107"/>
                </a:cxn>
                <a:cxn ang="0">
                  <a:pos x="123" y="107"/>
                </a:cxn>
                <a:cxn ang="0">
                  <a:pos x="59" y="154"/>
                </a:cxn>
                <a:cxn ang="0">
                  <a:pos x="44" y="166"/>
                </a:cxn>
                <a:cxn ang="0">
                  <a:pos x="29" y="179"/>
                </a:cxn>
                <a:cxn ang="0">
                  <a:pos x="15" y="193"/>
                </a:cxn>
                <a:cxn ang="0">
                  <a:pos x="2" y="207"/>
                </a:cxn>
                <a:cxn ang="0">
                  <a:pos x="2" y="207"/>
                </a:cxn>
                <a:cxn ang="0">
                  <a:pos x="0" y="209"/>
                </a:cxn>
                <a:cxn ang="0">
                  <a:pos x="0" y="211"/>
                </a:cxn>
                <a:cxn ang="0">
                  <a:pos x="2" y="215"/>
                </a:cxn>
                <a:cxn ang="0">
                  <a:pos x="3" y="217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5"/>
                </a:cxn>
                <a:cxn ang="0">
                  <a:pos x="10" y="215"/>
                </a:cxn>
                <a:cxn ang="0">
                  <a:pos x="23" y="201"/>
                </a:cxn>
                <a:cxn ang="0">
                  <a:pos x="36" y="188"/>
                </a:cxn>
                <a:cxn ang="0">
                  <a:pos x="51" y="175"/>
                </a:cxn>
                <a:cxn ang="0">
                  <a:pos x="67" y="163"/>
                </a:cxn>
                <a:cxn ang="0">
                  <a:pos x="99" y="139"/>
                </a:cxn>
                <a:cxn ang="0">
                  <a:pos x="130" y="117"/>
                </a:cxn>
                <a:cxn ang="0">
                  <a:pos x="130" y="117"/>
                </a:cxn>
                <a:cxn ang="0">
                  <a:pos x="159" y="95"/>
                </a:cxn>
                <a:cxn ang="0">
                  <a:pos x="187" y="73"/>
                </a:cxn>
                <a:cxn ang="0">
                  <a:pos x="187" y="73"/>
                </a:cxn>
                <a:cxn ang="0">
                  <a:pos x="206" y="57"/>
                </a:cxn>
                <a:cxn ang="0">
                  <a:pos x="225" y="40"/>
                </a:cxn>
                <a:cxn ang="0">
                  <a:pos x="245" y="24"/>
                </a:cxn>
                <a:cxn ang="0">
                  <a:pos x="254" y="17"/>
                </a:cxn>
                <a:cxn ang="0">
                  <a:pos x="265" y="10"/>
                </a:cxn>
                <a:cxn ang="0">
                  <a:pos x="265" y="10"/>
                </a:cxn>
                <a:cxn ang="0">
                  <a:pos x="267" y="9"/>
                </a:cxn>
                <a:cxn ang="0">
                  <a:pos x="269" y="7"/>
                </a:cxn>
                <a:cxn ang="0">
                  <a:pos x="267" y="3"/>
                </a:cxn>
                <a:cxn ang="0">
                  <a:pos x="265" y="0"/>
                </a:cxn>
                <a:cxn ang="0">
                  <a:pos x="262" y="0"/>
                </a:cxn>
                <a:cxn ang="0">
                  <a:pos x="259" y="1"/>
                </a:cxn>
                <a:cxn ang="0">
                  <a:pos x="259" y="1"/>
                </a:cxn>
              </a:cxnLst>
              <a:rect l="0" t="0" r="r" b="b"/>
              <a:pathLst>
                <a:path w="269" h="217">
                  <a:moveTo>
                    <a:pt x="259" y="1"/>
                  </a:moveTo>
                  <a:lnTo>
                    <a:pt x="259" y="1"/>
                  </a:lnTo>
                  <a:lnTo>
                    <a:pt x="244" y="10"/>
                  </a:lnTo>
                  <a:lnTo>
                    <a:pt x="229" y="22"/>
                  </a:lnTo>
                  <a:lnTo>
                    <a:pt x="202" y="45"/>
                  </a:lnTo>
                  <a:lnTo>
                    <a:pt x="202" y="45"/>
                  </a:lnTo>
                  <a:lnTo>
                    <a:pt x="184" y="61"/>
                  </a:lnTo>
                  <a:lnTo>
                    <a:pt x="164" y="77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59" y="154"/>
                  </a:lnTo>
                  <a:lnTo>
                    <a:pt x="44" y="166"/>
                  </a:lnTo>
                  <a:lnTo>
                    <a:pt x="29" y="179"/>
                  </a:lnTo>
                  <a:lnTo>
                    <a:pt x="15" y="193"/>
                  </a:lnTo>
                  <a:lnTo>
                    <a:pt x="2" y="207"/>
                  </a:lnTo>
                  <a:lnTo>
                    <a:pt x="2" y="207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2" y="215"/>
                  </a:lnTo>
                  <a:lnTo>
                    <a:pt x="3" y="217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23" y="201"/>
                  </a:lnTo>
                  <a:lnTo>
                    <a:pt x="36" y="188"/>
                  </a:lnTo>
                  <a:lnTo>
                    <a:pt x="51" y="175"/>
                  </a:lnTo>
                  <a:lnTo>
                    <a:pt x="67" y="163"/>
                  </a:lnTo>
                  <a:lnTo>
                    <a:pt x="99" y="139"/>
                  </a:lnTo>
                  <a:lnTo>
                    <a:pt x="130" y="117"/>
                  </a:lnTo>
                  <a:lnTo>
                    <a:pt x="130" y="117"/>
                  </a:lnTo>
                  <a:lnTo>
                    <a:pt x="159" y="95"/>
                  </a:lnTo>
                  <a:lnTo>
                    <a:pt x="187" y="73"/>
                  </a:lnTo>
                  <a:lnTo>
                    <a:pt x="187" y="73"/>
                  </a:lnTo>
                  <a:lnTo>
                    <a:pt x="206" y="57"/>
                  </a:lnTo>
                  <a:lnTo>
                    <a:pt x="225" y="40"/>
                  </a:lnTo>
                  <a:lnTo>
                    <a:pt x="245" y="24"/>
                  </a:lnTo>
                  <a:lnTo>
                    <a:pt x="254" y="17"/>
                  </a:lnTo>
                  <a:lnTo>
                    <a:pt x="265" y="10"/>
                  </a:lnTo>
                  <a:lnTo>
                    <a:pt x="265" y="10"/>
                  </a:lnTo>
                  <a:lnTo>
                    <a:pt x="267" y="9"/>
                  </a:lnTo>
                  <a:lnTo>
                    <a:pt x="269" y="7"/>
                  </a:lnTo>
                  <a:lnTo>
                    <a:pt x="267" y="3"/>
                  </a:lnTo>
                  <a:lnTo>
                    <a:pt x="265" y="0"/>
                  </a:lnTo>
                  <a:lnTo>
                    <a:pt x="262" y="0"/>
                  </a:lnTo>
                  <a:lnTo>
                    <a:pt x="259" y="1"/>
                  </a:lnTo>
                  <a:lnTo>
                    <a:pt x="2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2" name="Freeform 294"/>
            <p:cNvSpPr/>
            <p:nvPr/>
          </p:nvSpPr>
          <p:spPr bwMode="auto">
            <a:xfrm>
              <a:off x="4229101" y="1416051"/>
              <a:ext cx="77788" cy="63500"/>
            </a:xfrm>
            <a:custGeom>
              <a:avLst/>
              <a:gdLst/>
              <a:ahLst/>
              <a:cxnLst>
                <a:cxn ang="0">
                  <a:pos x="185" y="2"/>
                </a:cxn>
                <a:cxn ang="0">
                  <a:pos x="185" y="2"/>
                </a:cxn>
                <a:cxn ang="0">
                  <a:pos x="183" y="6"/>
                </a:cxn>
                <a:cxn ang="0">
                  <a:pos x="179" y="10"/>
                </a:cxn>
                <a:cxn ang="0">
                  <a:pos x="168" y="17"/>
                </a:cxn>
                <a:cxn ang="0">
                  <a:pos x="158" y="22"/>
                </a:cxn>
                <a:cxn ang="0">
                  <a:pos x="150" y="27"/>
                </a:cxn>
                <a:cxn ang="0">
                  <a:pos x="150" y="27"/>
                </a:cxn>
                <a:cxn ang="0">
                  <a:pos x="98" y="69"/>
                </a:cxn>
                <a:cxn ang="0">
                  <a:pos x="98" y="69"/>
                </a:cxn>
                <a:cxn ang="0">
                  <a:pos x="86" y="79"/>
                </a:cxn>
                <a:cxn ang="0">
                  <a:pos x="74" y="90"/>
                </a:cxn>
                <a:cxn ang="0">
                  <a:pos x="52" y="112"/>
                </a:cxn>
                <a:cxn ang="0">
                  <a:pos x="40" y="123"/>
                </a:cxn>
                <a:cxn ang="0">
                  <a:pos x="28" y="133"/>
                </a:cxn>
                <a:cxn ang="0">
                  <a:pos x="15" y="142"/>
                </a:cxn>
                <a:cxn ang="0">
                  <a:pos x="2" y="149"/>
                </a:cxn>
                <a:cxn ang="0">
                  <a:pos x="2" y="149"/>
                </a:cxn>
                <a:cxn ang="0">
                  <a:pos x="0" y="150"/>
                </a:cxn>
                <a:cxn ang="0">
                  <a:pos x="0" y="151"/>
                </a:cxn>
                <a:cxn ang="0">
                  <a:pos x="0" y="154"/>
                </a:cxn>
                <a:cxn ang="0">
                  <a:pos x="0" y="155"/>
                </a:cxn>
                <a:cxn ang="0">
                  <a:pos x="4" y="158"/>
                </a:cxn>
                <a:cxn ang="0">
                  <a:pos x="5" y="159"/>
                </a:cxn>
                <a:cxn ang="0">
                  <a:pos x="8" y="158"/>
                </a:cxn>
                <a:cxn ang="0">
                  <a:pos x="8" y="158"/>
                </a:cxn>
                <a:cxn ang="0">
                  <a:pos x="23" y="151"/>
                </a:cxn>
                <a:cxn ang="0">
                  <a:pos x="36" y="142"/>
                </a:cxn>
                <a:cxn ang="0">
                  <a:pos x="49" y="130"/>
                </a:cxn>
                <a:cxn ang="0">
                  <a:pos x="62" y="120"/>
                </a:cxn>
                <a:cxn ang="0">
                  <a:pos x="86" y="95"/>
                </a:cxn>
                <a:cxn ang="0">
                  <a:pos x="99" y="83"/>
                </a:cxn>
                <a:cxn ang="0">
                  <a:pos x="111" y="73"/>
                </a:cxn>
                <a:cxn ang="0">
                  <a:pos x="111" y="73"/>
                </a:cxn>
                <a:cxn ang="0">
                  <a:pos x="163" y="32"/>
                </a:cxn>
                <a:cxn ang="0">
                  <a:pos x="163" y="32"/>
                </a:cxn>
                <a:cxn ang="0">
                  <a:pos x="171" y="26"/>
                </a:cxn>
                <a:cxn ang="0">
                  <a:pos x="180" y="22"/>
                </a:cxn>
                <a:cxn ang="0">
                  <a:pos x="189" y="15"/>
                </a:cxn>
                <a:cxn ang="0">
                  <a:pos x="192" y="13"/>
                </a:cxn>
                <a:cxn ang="0">
                  <a:pos x="196" y="7"/>
                </a:cxn>
                <a:cxn ang="0">
                  <a:pos x="196" y="7"/>
                </a:cxn>
                <a:cxn ang="0">
                  <a:pos x="196" y="6"/>
                </a:cxn>
                <a:cxn ang="0">
                  <a:pos x="196" y="4"/>
                </a:cxn>
                <a:cxn ang="0">
                  <a:pos x="193" y="1"/>
                </a:cxn>
                <a:cxn ang="0">
                  <a:pos x="189" y="0"/>
                </a:cxn>
                <a:cxn ang="0">
                  <a:pos x="188" y="1"/>
                </a:cxn>
                <a:cxn ang="0">
                  <a:pos x="185" y="2"/>
                </a:cxn>
                <a:cxn ang="0">
                  <a:pos x="185" y="2"/>
                </a:cxn>
              </a:cxnLst>
              <a:rect l="0" t="0" r="r" b="b"/>
              <a:pathLst>
                <a:path w="196" h="159">
                  <a:moveTo>
                    <a:pt x="185" y="2"/>
                  </a:moveTo>
                  <a:lnTo>
                    <a:pt x="185" y="2"/>
                  </a:lnTo>
                  <a:lnTo>
                    <a:pt x="183" y="6"/>
                  </a:lnTo>
                  <a:lnTo>
                    <a:pt x="179" y="10"/>
                  </a:lnTo>
                  <a:lnTo>
                    <a:pt x="168" y="17"/>
                  </a:lnTo>
                  <a:lnTo>
                    <a:pt x="158" y="22"/>
                  </a:lnTo>
                  <a:lnTo>
                    <a:pt x="150" y="27"/>
                  </a:lnTo>
                  <a:lnTo>
                    <a:pt x="150" y="27"/>
                  </a:lnTo>
                  <a:lnTo>
                    <a:pt x="98" y="69"/>
                  </a:lnTo>
                  <a:lnTo>
                    <a:pt x="98" y="69"/>
                  </a:lnTo>
                  <a:lnTo>
                    <a:pt x="86" y="79"/>
                  </a:lnTo>
                  <a:lnTo>
                    <a:pt x="74" y="90"/>
                  </a:lnTo>
                  <a:lnTo>
                    <a:pt x="52" y="112"/>
                  </a:lnTo>
                  <a:lnTo>
                    <a:pt x="40" y="123"/>
                  </a:lnTo>
                  <a:lnTo>
                    <a:pt x="28" y="133"/>
                  </a:lnTo>
                  <a:lnTo>
                    <a:pt x="15" y="142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50"/>
                  </a:lnTo>
                  <a:lnTo>
                    <a:pt x="0" y="151"/>
                  </a:lnTo>
                  <a:lnTo>
                    <a:pt x="0" y="154"/>
                  </a:lnTo>
                  <a:lnTo>
                    <a:pt x="0" y="155"/>
                  </a:lnTo>
                  <a:lnTo>
                    <a:pt x="4" y="158"/>
                  </a:lnTo>
                  <a:lnTo>
                    <a:pt x="5" y="159"/>
                  </a:lnTo>
                  <a:lnTo>
                    <a:pt x="8" y="158"/>
                  </a:lnTo>
                  <a:lnTo>
                    <a:pt x="8" y="158"/>
                  </a:lnTo>
                  <a:lnTo>
                    <a:pt x="23" y="151"/>
                  </a:lnTo>
                  <a:lnTo>
                    <a:pt x="36" y="142"/>
                  </a:lnTo>
                  <a:lnTo>
                    <a:pt x="49" y="130"/>
                  </a:lnTo>
                  <a:lnTo>
                    <a:pt x="62" y="120"/>
                  </a:lnTo>
                  <a:lnTo>
                    <a:pt x="86" y="95"/>
                  </a:lnTo>
                  <a:lnTo>
                    <a:pt x="99" y="83"/>
                  </a:lnTo>
                  <a:lnTo>
                    <a:pt x="111" y="73"/>
                  </a:lnTo>
                  <a:lnTo>
                    <a:pt x="111" y="73"/>
                  </a:lnTo>
                  <a:lnTo>
                    <a:pt x="163" y="32"/>
                  </a:lnTo>
                  <a:lnTo>
                    <a:pt x="163" y="32"/>
                  </a:lnTo>
                  <a:lnTo>
                    <a:pt x="171" y="26"/>
                  </a:lnTo>
                  <a:lnTo>
                    <a:pt x="180" y="22"/>
                  </a:lnTo>
                  <a:lnTo>
                    <a:pt x="189" y="15"/>
                  </a:lnTo>
                  <a:lnTo>
                    <a:pt x="192" y="13"/>
                  </a:lnTo>
                  <a:lnTo>
                    <a:pt x="196" y="7"/>
                  </a:lnTo>
                  <a:lnTo>
                    <a:pt x="196" y="7"/>
                  </a:lnTo>
                  <a:lnTo>
                    <a:pt x="196" y="6"/>
                  </a:lnTo>
                  <a:lnTo>
                    <a:pt x="196" y="4"/>
                  </a:lnTo>
                  <a:lnTo>
                    <a:pt x="193" y="1"/>
                  </a:lnTo>
                  <a:lnTo>
                    <a:pt x="189" y="0"/>
                  </a:lnTo>
                  <a:lnTo>
                    <a:pt x="188" y="1"/>
                  </a:lnTo>
                  <a:lnTo>
                    <a:pt x="185" y="2"/>
                  </a:lnTo>
                  <a:lnTo>
                    <a:pt x="18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3" name="Freeform 295"/>
            <p:cNvSpPr/>
            <p:nvPr/>
          </p:nvSpPr>
          <p:spPr bwMode="auto">
            <a:xfrm>
              <a:off x="4335464" y="1350963"/>
              <a:ext cx="57150" cy="47625"/>
            </a:xfrm>
            <a:custGeom>
              <a:avLst/>
              <a:gdLst/>
              <a:ahLst/>
              <a:cxnLst>
                <a:cxn ang="0">
                  <a:pos x="136" y="3"/>
                </a:cxn>
                <a:cxn ang="0">
                  <a:pos x="136" y="3"/>
                </a:cxn>
                <a:cxn ang="0">
                  <a:pos x="105" y="32"/>
                </a:cxn>
                <a:cxn ang="0">
                  <a:pos x="72" y="59"/>
                </a:cxn>
                <a:cxn ang="0">
                  <a:pos x="38" y="85"/>
                </a:cxn>
                <a:cxn ang="0">
                  <a:pos x="3" y="110"/>
                </a:cxn>
                <a:cxn ang="0">
                  <a:pos x="3" y="110"/>
                </a:cxn>
                <a:cxn ang="0">
                  <a:pos x="2" y="111"/>
                </a:cxn>
                <a:cxn ang="0">
                  <a:pos x="0" y="114"/>
                </a:cxn>
                <a:cxn ang="0">
                  <a:pos x="2" y="118"/>
                </a:cxn>
                <a:cxn ang="0">
                  <a:pos x="4" y="120"/>
                </a:cxn>
                <a:cxn ang="0">
                  <a:pos x="7" y="120"/>
                </a:cxn>
                <a:cxn ang="0">
                  <a:pos x="8" y="119"/>
                </a:cxn>
                <a:cxn ang="0">
                  <a:pos x="8" y="119"/>
                </a:cxn>
                <a:cxn ang="0">
                  <a:pos x="45" y="96"/>
                </a:cxn>
                <a:cxn ang="0">
                  <a:pos x="79" y="68"/>
                </a:cxn>
                <a:cxn ang="0">
                  <a:pos x="113" y="41"/>
                </a:cxn>
                <a:cxn ang="0">
                  <a:pos x="144" y="11"/>
                </a:cxn>
                <a:cxn ang="0">
                  <a:pos x="144" y="11"/>
                </a:cxn>
                <a:cxn ang="0">
                  <a:pos x="145" y="8"/>
                </a:cxn>
                <a:cxn ang="0">
                  <a:pos x="145" y="7"/>
                </a:cxn>
                <a:cxn ang="0">
                  <a:pos x="144" y="3"/>
                </a:cxn>
                <a:cxn ang="0">
                  <a:pos x="140" y="0"/>
                </a:cxn>
                <a:cxn ang="0">
                  <a:pos x="138" y="1"/>
                </a:cxn>
                <a:cxn ang="0">
                  <a:pos x="136" y="3"/>
                </a:cxn>
                <a:cxn ang="0">
                  <a:pos x="136" y="3"/>
                </a:cxn>
              </a:cxnLst>
              <a:rect l="0" t="0" r="r" b="b"/>
              <a:pathLst>
                <a:path w="145" h="120">
                  <a:moveTo>
                    <a:pt x="136" y="3"/>
                  </a:moveTo>
                  <a:lnTo>
                    <a:pt x="136" y="3"/>
                  </a:lnTo>
                  <a:lnTo>
                    <a:pt x="105" y="32"/>
                  </a:lnTo>
                  <a:lnTo>
                    <a:pt x="72" y="59"/>
                  </a:lnTo>
                  <a:lnTo>
                    <a:pt x="38" y="85"/>
                  </a:lnTo>
                  <a:lnTo>
                    <a:pt x="3" y="110"/>
                  </a:lnTo>
                  <a:lnTo>
                    <a:pt x="3" y="110"/>
                  </a:lnTo>
                  <a:lnTo>
                    <a:pt x="2" y="111"/>
                  </a:lnTo>
                  <a:lnTo>
                    <a:pt x="0" y="114"/>
                  </a:lnTo>
                  <a:lnTo>
                    <a:pt x="2" y="118"/>
                  </a:lnTo>
                  <a:lnTo>
                    <a:pt x="4" y="120"/>
                  </a:lnTo>
                  <a:lnTo>
                    <a:pt x="7" y="120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45" y="96"/>
                  </a:lnTo>
                  <a:lnTo>
                    <a:pt x="79" y="68"/>
                  </a:lnTo>
                  <a:lnTo>
                    <a:pt x="113" y="41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5" y="8"/>
                  </a:lnTo>
                  <a:lnTo>
                    <a:pt x="145" y="7"/>
                  </a:lnTo>
                  <a:lnTo>
                    <a:pt x="144" y="3"/>
                  </a:lnTo>
                  <a:lnTo>
                    <a:pt x="140" y="0"/>
                  </a:lnTo>
                  <a:lnTo>
                    <a:pt x="138" y="1"/>
                  </a:lnTo>
                  <a:lnTo>
                    <a:pt x="136" y="3"/>
                  </a:lnTo>
                  <a:lnTo>
                    <a:pt x="1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4" name="Freeform 296"/>
            <p:cNvSpPr/>
            <p:nvPr/>
          </p:nvSpPr>
          <p:spPr bwMode="auto">
            <a:xfrm>
              <a:off x="4440239" y="1282701"/>
              <a:ext cx="53975" cy="36513"/>
            </a:xfrm>
            <a:custGeom>
              <a:avLst/>
              <a:gdLst/>
              <a:ahLst/>
              <a:cxnLst>
                <a:cxn ang="0">
                  <a:pos x="129" y="1"/>
                </a:cxn>
                <a:cxn ang="0">
                  <a:pos x="129" y="1"/>
                </a:cxn>
                <a:cxn ang="0">
                  <a:pos x="112" y="9"/>
                </a:cxn>
                <a:cxn ang="0">
                  <a:pos x="97" y="18"/>
                </a:cxn>
                <a:cxn ang="0">
                  <a:pos x="81" y="29"/>
                </a:cxn>
                <a:cxn ang="0">
                  <a:pos x="65" y="38"/>
                </a:cxn>
                <a:cxn ang="0">
                  <a:pos x="65" y="38"/>
                </a:cxn>
                <a:cxn ang="0">
                  <a:pos x="48" y="47"/>
                </a:cxn>
                <a:cxn ang="0">
                  <a:pos x="31" y="57"/>
                </a:cxn>
                <a:cxn ang="0">
                  <a:pos x="15" y="69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90"/>
                </a:cxn>
                <a:cxn ang="0">
                  <a:pos x="5" y="91"/>
                </a:cxn>
                <a:cxn ang="0">
                  <a:pos x="6" y="91"/>
                </a:cxn>
                <a:cxn ang="0">
                  <a:pos x="9" y="90"/>
                </a:cxn>
                <a:cxn ang="0">
                  <a:pos x="9" y="90"/>
                </a:cxn>
                <a:cxn ang="0">
                  <a:pos x="22" y="80"/>
                </a:cxn>
                <a:cxn ang="0">
                  <a:pos x="35" y="69"/>
                </a:cxn>
                <a:cxn ang="0">
                  <a:pos x="64" y="51"/>
                </a:cxn>
                <a:cxn ang="0">
                  <a:pos x="64" y="51"/>
                </a:cxn>
                <a:cxn ang="0">
                  <a:pos x="77" y="44"/>
                </a:cxn>
                <a:cxn ang="0">
                  <a:pos x="91" y="38"/>
                </a:cxn>
                <a:cxn ang="0">
                  <a:pos x="91" y="38"/>
                </a:cxn>
                <a:cxn ang="0">
                  <a:pos x="102" y="31"/>
                </a:cxn>
                <a:cxn ang="0">
                  <a:pos x="112" y="25"/>
                </a:cxn>
                <a:cxn ang="0">
                  <a:pos x="121" y="17"/>
                </a:cxn>
                <a:cxn ang="0">
                  <a:pos x="132" y="12"/>
                </a:cxn>
                <a:cxn ang="0">
                  <a:pos x="132" y="12"/>
                </a:cxn>
                <a:cxn ang="0">
                  <a:pos x="134" y="10"/>
                </a:cxn>
                <a:cxn ang="0">
                  <a:pos x="136" y="9"/>
                </a:cxn>
                <a:cxn ang="0">
                  <a:pos x="136" y="4"/>
                </a:cxn>
                <a:cxn ang="0">
                  <a:pos x="134" y="2"/>
                </a:cxn>
                <a:cxn ang="0">
                  <a:pos x="133" y="1"/>
                </a:cxn>
                <a:cxn ang="0">
                  <a:pos x="132" y="0"/>
                </a:cxn>
                <a:cxn ang="0">
                  <a:pos x="129" y="1"/>
                </a:cxn>
                <a:cxn ang="0">
                  <a:pos x="129" y="1"/>
                </a:cxn>
              </a:cxnLst>
              <a:rect l="0" t="0" r="r" b="b"/>
              <a:pathLst>
                <a:path w="136" h="91">
                  <a:moveTo>
                    <a:pt x="129" y="1"/>
                  </a:moveTo>
                  <a:lnTo>
                    <a:pt x="129" y="1"/>
                  </a:lnTo>
                  <a:lnTo>
                    <a:pt x="112" y="9"/>
                  </a:lnTo>
                  <a:lnTo>
                    <a:pt x="97" y="18"/>
                  </a:lnTo>
                  <a:lnTo>
                    <a:pt x="81" y="29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48" y="47"/>
                  </a:lnTo>
                  <a:lnTo>
                    <a:pt x="31" y="57"/>
                  </a:lnTo>
                  <a:lnTo>
                    <a:pt x="15" y="69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90"/>
                  </a:lnTo>
                  <a:lnTo>
                    <a:pt x="5" y="91"/>
                  </a:lnTo>
                  <a:lnTo>
                    <a:pt x="6" y="91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22" y="80"/>
                  </a:lnTo>
                  <a:lnTo>
                    <a:pt x="35" y="69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77" y="44"/>
                  </a:lnTo>
                  <a:lnTo>
                    <a:pt x="91" y="38"/>
                  </a:lnTo>
                  <a:lnTo>
                    <a:pt x="91" y="38"/>
                  </a:lnTo>
                  <a:lnTo>
                    <a:pt x="102" y="31"/>
                  </a:lnTo>
                  <a:lnTo>
                    <a:pt x="112" y="25"/>
                  </a:lnTo>
                  <a:lnTo>
                    <a:pt x="121" y="17"/>
                  </a:lnTo>
                  <a:lnTo>
                    <a:pt x="132" y="12"/>
                  </a:lnTo>
                  <a:lnTo>
                    <a:pt x="132" y="12"/>
                  </a:lnTo>
                  <a:lnTo>
                    <a:pt x="134" y="10"/>
                  </a:lnTo>
                  <a:lnTo>
                    <a:pt x="136" y="9"/>
                  </a:lnTo>
                  <a:lnTo>
                    <a:pt x="136" y="4"/>
                  </a:lnTo>
                  <a:lnTo>
                    <a:pt x="134" y="2"/>
                  </a:lnTo>
                  <a:lnTo>
                    <a:pt x="133" y="1"/>
                  </a:lnTo>
                  <a:lnTo>
                    <a:pt x="132" y="0"/>
                  </a:lnTo>
                  <a:lnTo>
                    <a:pt x="129" y="1"/>
                  </a:lnTo>
                  <a:lnTo>
                    <a:pt x="1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5" name="Freeform 297"/>
            <p:cNvSpPr/>
            <p:nvPr/>
          </p:nvSpPr>
          <p:spPr bwMode="auto">
            <a:xfrm>
              <a:off x="4400551" y="1333501"/>
              <a:ext cx="92075" cy="60325"/>
            </a:xfrm>
            <a:custGeom>
              <a:avLst/>
              <a:gdLst/>
              <a:ahLst/>
              <a:cxnLst>
                <a:cxn ang="0">
                  <a:pos x="226" y="0"/>
                </a:cxn>
                <a:cxn ang="0">
                  <a:pos x="226" y="0"/>
                </a:cxn>
                <a:cxn ang="0">
                  <a:pos x="219" y="0"/>
                </a:cxn>
                <a:cxn ang="0">
                  <a:pos x="214" y="2"/>
                </a:cxn>
                <a:cxn ang="0">
                  <a:pos x="202" y="8"/>
                </a:cxn>
                <a:cxn ang="0">
                  <a:pos x="180" y="19"/>
                </a:cxn>
                <a:cxn ang="0">
                  <a:pos x="180" y="19"/>
                </a:cxn>
                <a:cxn ang="0">
                  <a:pos x="159" y="31"/>
                </a:cxn>
                <a:cxn ang="0">
                  <a:pos x="140" y="44"/>
                </a:cxn>
                <a:cxn ang="0">
                  <a:pos x="100" y="72"/>
                </a:cxn>
                <a:cxn ang="0">
                  <a:pos x="100" y="72"/>
                </a:cxn>
                <a:cxn ang="0">
                  <a:pos x="40" y="112"/>
                </a:cxn>
                <a:cxn ang="0">
                  <a:pos x="40" y="112"/>
                </a:cxn>
                <a:cxn ang="0">
                  <a:pos x="19" y="125"/>
                </a:cxn>
                <a:cxn ang="0">
                  <a:pos x="9" y="133"/>
                </a:cxn>
                <a:cxn ang="0">
                  <a:pos x="5" y="137"/>
                </a:cxn>
                <a:cxn ang="0">
                  <a:pos x="1" y="142"/>
                </a:cxn>
                <a:cxn ang="0">
                  <a:pos x="1" y="142"/>
                </a:cxn>
                <a:cxn ang="0">
                  <a:pos x="0" y="144"/>
                </a:cxn>
                <a:cxn ang="0">
                  <a:pos x="1" y="146"/>
                </a:cxn>
                <a:cxn ang="0">
                  <a:pos x="4" y="149"/>
                </a:cxn>
                <a:cxn ang="0">
                  <a:pos x="7" y="150"/>
                </a:cxn>
                <a:cxn ang="0">
                  <a:pos x="9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4" y="142"/>
                </a:cxn>
                <a:cxn ang="0">
                  <a:pos x="19" y="138"/>
                </a:cxn>
                <a:cxn ang="0">
                  <a:pos x="31" y="130"/>
                </a:cxn>
                <a:cxn ang="0">
                  <a:pos x="53" y="116"/>
                </a:cxn>
                <a:cxn ang="0">
                  <a:pos x="53" y="116"/>
                </a:cxn>
                <a:cxn ang="0">
                  <a:pos x="79" y="99"/>
                </a:cxn>
                <a:cxn ang="0">
                  <a:pos x="106" y="81"/>
                </a:cxn>
                <a:cxn ang="0">
                  <a:pos x="106" y="81"/>
                </a:cxn>
                <a:cxn ang="0">
                  <a:pos x="167" y="42"/>
                </a:cxn>
                <a:cxn ang="0">
                  <a:pos x="167" y="42"/>
                </a:cxn>
                <a:cxn ang="0">
                  <a:pos x="196" y="23"/>
                </a:cxn>
                <a:cxn ang="0">
                  <a:pos x="212" y="14"/>
                </a:cxn>
                <a:cxn ang="0">
                  <a:pos x="218" y="11"/>
                </a:cxn>
                <a:cxn ang="0">
                  <a:pos x="226" y="10"/>
                </a:cxn>
                <a:cxn ang="0">
                  <a:pos x="226" y="10"/>
                </a:cxn>
                <a:cxn ang="0">
                  <a:pos x="229" y="10"/>
                </a:cxn>
                <a:cxn ang="0">
                  <a:pos x="230" y="9"/>
                </a:cxn>
                <a:cxn ang="0">
                  <a:pos x="231" y="5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9" y="0"/>
                </a:cxn>
                <a:cxn ang="0">
                  <a:pos x="226" y="0"/>
                </a:cxn>
                <a:cxn ang="0">
                  <a:pos x="226" y="0"/>
                </a:cxn>
              </a:cxnLst>
              <a:rect l="0" t="0" r="r" b="b"/>
              <a:pathLst>
                <a:path w="231" h="150">
                  <a:moveTo>
                    <a:pt x="226" y="0"/>
                  </a:moveTo>
                  <a:lnTo>
                    <a:pt x="226" y="0"/>
                  </a:lnTo>
                  <a:lnTo>
                    <a:pt x="219" y="0"/>
                  </a:lnTo>
                  <a:lnTo>
                    <a:pt x="214" y="2"/>
                  </a:lnTo>
                  <a:lnTo>
                    <a:pt x="202" y="8"/>
                  </a:lnTo>
                  <a:lnTo>
                    <a:pt x="180" y="19"/>
                  </a:lnTo>
                  <a:lnTo>
                    <a:pt x="180" y="19"/>
                  </a:lnTo>
                  <a:lnTo>
                    <a:pt x="159" y="31"/>
                  </a:lnTo>
                  <a:lnTo>
                    <a:pt x="140" y="44"/>
                  </a:lnTo>
                  <a:lnTo>
                    <a:pt x="100" y="72"/>
                  </a:lnTo>
                  <a:lnTo>
                    <a:pt x="100" y="7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19" y="125"/>
                  </a:lnTo>
                  <a:lnTo>
                    <a:pt x="9" y="133"/>
                  </a:lnTo>
                  <a:lnTo>
                    <a:pt x="5" y="137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1" y="146"/>
                  </a:lnTo>
                  <a:lnTo>
                    <a:pt x="4" y="149"/>
                  </a:lnTo>
                  <a:lnTo>
                    <a:pt x="7" y="150"/>
                  </a:lnTo>
                  <a:lnTo>
                    <a:pt x="9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4" y="142"/>
                  </a:lnTo>
                  <a:lnTo>
                    <a:pt x="19" y="138"/>
                  </a:lnTo>
                  <a:lnTo>
                    <a:pt x="31" y="130"/>
                  </a:lnTo>
                  <a:lnTo>
                    <a:pt x="53" y="116"/>
                  </a:lnTo>
                  <a:lnTo>
                    <a:pt x="53" y="116"/>
                  </a:lnTo>
                  <a:lnTo>
                    <a:pt x="79" y="99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67" y="42"/>
                  </a:lnTo>
                  <a:lnTo>
                    <a:pt x="167" y="42"/>
                  </a:lnTo>
                  <a:lnTo>
                    <a:pt x="196" y="23"/>
                  </a:lnTo>
                  <a:lnTo>
                    <a:pt x="212" y="14"/>
                  </a:lnTo>
                  <a:lnTo>
                    <a:pt x="218" y="11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29" y="10"/>
                  </a:lnTo>
                  <a:lnTo>
                    <a:pt x="230" y="9"/>
                  </a:lnTo>
                  <a:lnTo>
                    <a:pt x="231" y="5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9" y="0"/>
                  </a:lnTo>
                  <a:lnTo>
                    <a:pt x="226" y="0"/>
                  </a:lnTo>
                  <a:lnTo>
                    <a:pt x="2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6" name="Freeform 298"/>
            <p:cNvSpPr/>
            <p:nvPr/>
          </p:nvSpPr>
          <p:spPr bwMode="auto">
            <a:xfrm>
              <a:off x="4427539" y="1344613"/>
              <a:ext cx="85725" cy="63500"/>
            </a:xfrm>
            <a:custGeom>
              <a:avLst/>
              <a:gdLst/>
              <a:ahLst/>
              <a:cxnLst>
                <a:cxn ang="0">
                  <a:pos x="207" y="3"/>
                </a:cxn>
                <a:cxn ang="0">
                  <a:pos x="207" y="3"/>
                </a:cxn>
                <a:cxn ang="0">
                  <a:pos x="183" y="24"/>
                </a:cxn>
                <a:cxn ang="0">
                  <a:pos x="160" y="43"/>
                </a:cxn>
                <a:cxn ang="0">
                  <a:pos x="134" y="62"/>
                </a:cxn>
                <a:cxn ang="0">
                  <a:pos x="108" y="79"/>
                </a:cxn>
                <a:cxn ang="0">
                  <a:pos x="108" y="79"/>
                </a:cxn>
                <a:cxn ang="0">
                  <a:pos x="95" y="88"/>
                </a:cxn>
                <a:cxn ang="0">
                  <a:pos x="81" y="97"/>
                </a:cxn>
                <a:cxn ang="0">
                  <a:pos x="57" y="115"/>
                </a:cxn>
                <a:cxn ang="0">
                  <a:pos x="30" y="134"/>
                </a:cxn>
                <a:cxn ang="0">
                  <a:pos x="17" y="143"/>
                </a:cxn>
                <a:cxn ang="0">
                  <a:pos x="3" y="149"/>
                </a:cxn>
                <a:cxn ang="0">
                  <a:pos x="3" y="149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4" y="160"/>
                </a:cxn>
                <a:cxn ang="0">
                  <a:pos x="6" y="160"/>
                </a:cxn>
                <a:cxn ang="0">
                  <a:pos x="8" y="160"/>
                </a:cxn>
                <a:cxn ang="0">
                  <a:pos x="8" y="160"/>
                </a:cxn>
                <a:cxn ang="0">
                  <a:pos x="24" y="152"/>
                </a:cxn>
                <a:cxn ang="0">
                  <a:pos x="38" y="143"/>
                </a:cxn>
                <a:cxn ang="0">
                  <a:pos x="66" y="123"/>
                </a:cxn>
                <a:cxn ang="0">
                  <a:pos x="93" y="103"/>
                </a:cxn>
                <a:cxn ang="0">
                  <a:pos x="106" y="93"/>
                </a:cxn>
                <a:cxn ang="0">
                  <a:pos x="121" y="85"/>
                </a:cxn>
                <a:cxn ang="0">
                  <a:pos x="121" y="85"/>
                </a:cxn>
                <a:cxn ang="0">
                  <a:pos x="147" y="68"/>
                </a:cxn>
                <a:cxn ang="0">
                  <a:pos x="170" y="50"/>
                </a:cxn>
                <a:cxn ang="0">
                  <a:pos x="193" y="30"/>
                </a:cxn>
                <a:cxn ang="0">
                  <a:pos x="215" y="11"/>
                </a:cxn>
                <a:cxn ang="0">
                  <a:pos x="215" y="11"/>
                </a:cxn>
                <a:cxn ang="0">
                  <a:pos x="216" y="8"/>
                </a:cxn>
                <a:cxn ang="0">
                  <a:pos x="217" y="7"/>
                </a:cxn>
                <a:cxn ang="0">
                  <a:pos x="215" y="3"/>
                </a:cxn>
                <a:cxn ang="0">
                  <a:pos x="211" y="0"/>
                </a:cxn>
                <a:cxn ang="0">
                  <a:pos x="210" y="1"/>
                </a:cxn>
                <a:cxn ang="0">
                  <a:pos x="207" y="3"/>
                </a:cxn>
                <a:cxn ang="0">
                  <a:pos x="207" y="3"/>
                </a:cxn>
              </a:cxnLst>
              <a:rect l="0" t="0" r="r" b="b"/>
              <a:pathLst>
                <a:path w="217" h="160">
                  <a:moveTo>
                    <a:pt x="207" y="3"/>
                  </a:moveTo>
                  <a:lnTo>
                    <a:pt x="207" y="3"/>
                  </a:lnTo>
                  <a:lnTo>
                    <a:pt x="183" y="24"/>
                  </a:lnTo>
                  <a:lnTo>
                    <a:pt x="160" y="43"/>
                  </a:lnTo>
                  <a:lnTo>
                    <a:pt x="134" y="62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95" y="88"/>
                  </a:lnTo>
                  <a:lnTo>
                    <a:pt x="81" y="97"/>
                  </a:lnTo>
                  <a:lnTo>
                    <a:pt x="57" y="115"/>
                  </a:lnTo>
                  <a:lnTo>
                    <a:pt x="30" y="134"/>
                  </a:lnTo>
                  <a:lnTo>
                    <a:pt x="17" y="143"/>
                  </a:lnTo>
                  <a:lnTo>
                    <a:pt x="3" y="149"/>
                  </a:lnTo>
                  <a:lnTo>
                    <a:pt x="3" y="149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4" y="160"/>
                  </a:lnTo>
                  <a:lnTo>
                    <a:pt x="6" y="160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24" y="152"/>
                  </a:lnTo>
                  <a:lnTo>
                    <a:pt x="38" y="143"/>
                  </a:lnTo>
                  <a:lnTo>
                    <a:pt x="66" y="123"/>
                  </a:lnTo>
                  <a:lnTo>
                    <a:pt x="93" y="103"/>
                  </a:lnTo>
                  <a:lnTo>
                    <a:pt x="106" y="93"/>
                  </a:lnTo>
                  <a:lnTo>
                    <a:pt x="121" y="85"/>
                  </a:lnTo>
                  <a:lnTo>
                    <a:pt x="121" y="85"/>
                  </a:lnTo>
                  <a:lnTo>
                    <a:pt x="147" y="68"/>
                  </a:lnTo>
                  <a:lnTo>
                    <a:pt x="170" y="50"/>
                  </a:lnTo>
                  <a:lnTo>
                    <a:pt x="193" y="30"/>
                  </a:lnTo>
                  <a:lnTo>
                    <a:pt x="215" y="11"/>
                  </a:lnTo>
                  <a:lnTo>
                    <a:pt x="215" y="11"/>
                  </a:lnTo>
                  <a:lnTo>
                    <a:pt x="216" y="8"/>
                  </a:lnTo>
                  <a:lnTo>
                    <a:pt x="217" y="7"/>
                  </a:lnTo>
                  <a:lnTo>
                    <a:pt x="215" y="3"/>
                  </a:lnTo>
                  <a:lnTo>
                    <a:pt x="211" y="0"/>
                  </a:lnTo>
                  <a:lnTo>
                    <a:pt x="210" y="1"/>
                  </a:lnTo>
                  <a:lnTo>
                    <a:pt x="207" y="3"/>
                  </a:lnTo>
                  <a:lnTo>
                    <a:pt x="20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7" name="Freeform 299"/>
            <p:cNvSpPr/>
            <p:nvPr/>
          </p:nvSpPr>
          <p:spPr bwMode="auto">
            <a:xfrm>
              <a:off x="4237039" y="1452563"/>
              <a:ext cx="71438" cy="68263"/>
            </a:xfrm>
            <a:custGeom>
              <a:avLst/>
              <a:gdLst/>
              <a:ahLst/>
              <a:cxnLst>
                <a:cxn ang="0">
                  <a:pos x="170" y="1"/>
                </a:cxn>
                <a:cxn ang="0">
                  <a:pos x="170" y="1"/>
                </a:cxn>
                <a:cxn ang="0">
                  <a:pos x="147" y="21"/>
                </a:cxn>
                <a:cxn ang="0">
                  <a:pos x="123" y="39"/>
                </a:cxn>
                <a:cxn ang="0">
                  <a:pos x="100" y="59"/>
                </a:cxn>
                <a:cxn ang="0">
                  <a:pos x="76" y="78"/>
                </a:cxn>
                <a:cxn ang="0">
                  <a:pos x="76" y="78"/>
                </a:cxn>
                <a:cxn ang="0">
                  <a:pos x="55" y="98"/>
                </a:cxn>
                <a:cxn ang="0">
                  <a:pos x="37" y="119"/>
                </a:cxn>
                <a:cxn ang="0">
                  <a:pos x="37" y="119"/>
                </a:cxn>
                <a:cxn ang="0">
                  <a:pos x="20" y="138"/>
                </a:cxn>
                <a:cxn ang="0">
                  <a:pos x="2" y="158"/>
                </a:cxn>
                <a:cxn ang="0">
                  <a:pos x="2" y="158"/>
                </a:cxn>
                <a:cxn ang="0">
                  <a:pos x="0" y="161"/>
                </a:cxn>
                <a:cxn ang="0">
                  <a:pos x="0" y="162"/>
                </a:cxn>
                <a:cxn ang="0">
                  <a:pos x="2" y="166"/>
                </a:cxn>
                <a:cxn ang="0">
                  <a:pos x="6" y="168"/>
                </a:cxn>
                <a:cxn ang="0">
                  <a:pos x="8" y="167"/>
                </a:cxn>
                <a:cxn ang="0">
                  <a:pos x="11" y="166"/>
                </a:cxn>
                <a:cxn ang="0">
                  <a:pos x="11" y="166"/>
                </a:cxn>
                <a:cxn ang="0">
                  <a:pos x="17" y="158"/>
                </a:cxn>
                <a:cxn ang="0">
                  <a:pos x="24" y="149"/>
                </a:cxn>
                <a:cxn ang="0">
                  <a:pos x="32" y="140"/>
                </a:cxn>
                <a:cxn ang="0">
                  <a:pos x="38" y="131"/>
                </a:cxn>
                <a:cxn ang="0">
                  <a:pos x="38" y="131"/>
                </a:cxn>
                <a:cxn ang="0">
                  <a:pos x="60" y="108"/>
                </a:cxn>
                <a:cxn ang="0">
                  <a:pos x="84" y="86"/>
                </a:cxn>
                <a:cxn ang="0">
                  <a:pos x="84" y="86"/>
                </a:cxn>
                <a:cxn ang="0">
                  <a:pos x="108" y="66"/>
                </a:cxn>
                <a:cxn ang="0">
                  <a:pos x="131" y="48"/>
                </a:cxn>
                <a:cxn ang="0">
                  <a:pos x="156" y="29"/>
                </a:cxn>
                <a:cxn ang="0">
                  <a:pos x="178" y="9"/>
                </a:cxn>
                <a:cxn ang="0">
                  <a:pos x="178" y="9"/>
                </a:cxn>
                <a:cxn ang="0">
                  <a:pos x="179" y="8"/>
                </a:cxn>
                <a:cxn ang="0">
                  <a:pos x="181" y="5"/>
                </a:cxn>
                <a:cxn ang="0">
                  <a:pos x="178" y="1"/>
                </a:cxn>
                <a:cxn ang="0">
                  <a:pos x="174" y="0"/>
                </a:cxn>
                <a:cxn ang="0">
                  <a:pos x="173" y="0"/>
                </a:cxn>
                <a:cxn ang="0">
                  <a:pos x="170" y="1"/>
                </a:cxn>
                <a:cxn ang="0">
                  <a:pos x="170" y="1"/>
                </a:cxn>
              </a:cxnLst>
              <a:rect l="0" t="0" r="r" b="b"/>
              <a:pathLst>
                <a:path w="181" h="168">
                  <a:moveTo>
                    <a:pt x="170" y="1"/>
                  </a:moveTo>
                  <a:lnTo>
                    <a:pt x="170" y="1"/>
                  </a:lnTo>
                  <a:lnTo>
                    <a:pt x="147" y="21"/>
                  </a:lnTo>
                  <a:lnTo>
                    <a:pt x="123" y="39"/>
                  </a:lnTo>
                  <a:lnTo>
                    <a:pt x="100" y="59"/>
                  </a:lnTo>
                  <a:lnTo>
                    <a:pt x="76" y="78"/>
                  </a:lnTo>
                  <a:lnTo>
                    <a:pt x="76" y="78"/>
                  </a:lnTo>
                  <a:lnTo>
                    <a:pt x="55" y="98"/>
                  </a:lnTo>
                  <a:lnTo>
                    <a:pt x="37" y="119"/>
                  </a:lnTo>
                  <a:lnTo>
                    <a:pt x="37" y="119"/>
                  </a:lnTo>
                  <a:lnTo>
                    <a:pt x="20" y="138"/>
                  </a:lnTo>
                  <a:lnTo>
                    <a:pt x="2" y="158"/>
                  </a:lnTo>
                  <a:lnTo>
                    <a:pt x="2" y="158"/>
                  </a:lnTo>
                  <a:lnTo>
                    <a:pt x="0" y="161"/>
                  </a:lnTo>
                  <a:lnTo>
                    <a:pt x="0" y="162"/>
                  </a:lnTo>
                  <a:lnTo>
                    <a:pt x="2" y="166"/>
                  </a:lnTo>
                  <a:lnTo>
                    <a:pt x="6" y="168"/>
                  </a:lnTo>
                  <a:lnTo>
                    <a:pt x="8" y="167"/>
                  </a:lnTo>
                  <a:lnTo>
                    <a:pt x="11" y="166"/>
                  </a:lnTo>
                  <a:lnTo>
                    <a:pt x="11" y="166"/>
                  </a:lnTo>
                  <a:lnTo>
                    <a:pt x="17" y="158"/>
                  </a:lnTo>
                  <a:lnTo>
                    <a:pt x="24" y="149"/>
                  </a:lnTo>
                  <a:lnTo>
                    <a:pt x="32" y="140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60" y="108"/>
                  </a:lnTo>
                  <a:lnTo>
                    <a:pt x="84" y="86"/>
                  </a:lnTo>
                  <a:lnTo>
                    <a:pt x="84" y="86"/>
                  </a:lnTo>
                  <a:lnTo>
                    <a:pt x="108" y="66"/>
                  </a:lnTo>
                  <a:lnTo>
                    <a:pt x="131" y="48"/>
                  </a:lnTo>
                  <a:lnTo>
                    <a:pt x="156" y="29"/>
                  </a:lnTo>
                  <a:lnTo>
                    <a:pt x="178" y="9"/>
                  </a:lnTo>
                  <a:lnTo>
                    <a:pt x="178" y="9"/>
                  </a:lnTo>
                  <a:lnTo>
                    <a:pt x="179" y="8"/>
                  </a:lnTo>
                  <a:lnTo>
                    <a:pt x="181" y="5"/>
                  </a:lnTo>
                  <a:lnTo>
                    <a:pt x="178" y="1"/>
                  </a:lnTo>
                  <a:lnTo>
                    <a:pt x="174" y="0"/>
                  </a:lnTo>
                  <a:lnTo>
                    <a:pt x="173" y="0"/>
                  </a:lnTo>
                  <a:lnTo>
                    <a:pt x="170" y="1"/>
                  </a:lnTo>
                  <a:lnTo>
                    <a:pt x="1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8" name="Freeform 300"/>
            <p:cNvSpPr/>
            <p:nvPr/>
          </p:nvSpPr>
          <p:spPr bwMode="auto">
            <a:xfrm>
              <a:off x="4237039" y="1466851"/>
              <a:ext cx="109538" cy="92075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1" y="13"/>
                </a:cxn>
                <a:cxn ang="0">
                  <a:pos x="233" y="26"/>
                </a:cxn>
                <a:cxn ang="0">
                  <a:pos x="200" y="55"/>
                </a:cxn>
                <a:cxn ang="0">
                  <a:pos x="168" y="82"/>
                </a:cxn>
                <a:cxn ang="0">
                  <a:pos x="151" y="97"/>
                </a:cxn>
                <a:cxn ang="0">
                  <a:pos x="134" y="108"/>
                </a:cxn>
                <a:cxn ang="0">
                  <a:pos x="134" y="108"/>
                </a:cxn>
                <a:cxn ang="0">
                  <a:pos x="98" y="134"/>
                </a:cxn>
                <a:cxn ang="0">
                  <a:pos x="64" y="161"/>
                </a:cxn>
                <a:cxn ang="0">
                  <a:pos x="33" y="189"/>
                </a:cxn>
                <a:cxn ang="0">
                  <a:pos x="2" y="221"/>
                </a:cxn>
                <a:cxn ang="0">
                  <a:pos x="2" y="221"/>
                </a:cxn>
                <a:cxn ang="0">
                  <a:pos x="0" y="223"/>
                </a:cxn>
                <a:cxn ang="0">
                  <a:pos x="0" y="226"/>
                </a:cxn>
                <a:cxn ang="0">
                  <a:pos x="3" y="230"/>
                </a:cxn>
                <a:cxn ang="0">
                  <a:pos x="6" y="231"/>
                </a:cxn>
                <a:cxn ang="0">
                  <a:pos x="8" y="231"/>
                </a:cxn>
                <a:cxn ang="0">
                  <a:pos x="11" y="230"/>
                </a:cxn>
                <a:cxn ang="0">
                  <a:pos x="11" y="230"/>
                </a:cxn>
                <a:cxn ang="0">
                  <a:pos x="25" y="213"/>
                </a:cxn>
                <a:cxn ang="0">
                  <a:pos x="42" y="197"/>
                </a:cxn>
                <a:cxn ang="0">
                  <a:pos x="75" y="167"/>
                </a:cxn>
                <a:cxn ang="0">
                  <a:pos x="110" y="140"/>
                </a:cxn>
                <a:cxn ang="0">
                  <a:pos x="147" y="114"/>
                </a:cxn>
                <a:cxn ang="0">
                  <a:pos x="147" y="114"/>
                </a:cxn>
                <a:cxn ang="0">
                  <a:pos x="161" y="103"/>
                </a:cxn>
                <a:cxn ang="0">
                  <a:pos x="174" y="91"/>
                </a:cxn>
                <a:cxn ang="0">
                  <a:pos x="199" y="68"/>
                </a:cxn>
                <a:cxn ang="0">
                  <a:pos x="199" y="68"/>
                </a:cxn>
                <a:cxn ang="0">
                  <a:pos x="216" y="52"/>
                </a:cxn>
                <a:cxn ang="0">
                  <a:pos x="236" y="38"/>
                </a:cxn>
                <a:cxn ang="0">
                  <a:pos x="255" y="23"/>
                </a:cxn>
                <a:cxn ang="0">
                  <a:pos x="275" y="10"/>
                </a:cxn>
                <a:cxn ang="0">
                  <a:pos x="275" y="10"/>
                </a:cxn>
                <a:cxn ang="0">
                  <a:pos x="276" y="9"/>
                </a:cxn>
                <a:cxn ang="0">
                  <a:pos x="278" y="6"/>
                </a:cxn>
                <a:cxn ang="0">
                  <a:pos x="276" y="2"/>
                </a:cxn>
                <a:cxn ang="0">
                  <a:pos x="274" y="0"/>
                </a:cxn>
                <a:cxn ang="0">
                  <a:pos x="271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8" h="231">
                  <a:moveTo>
                    <a:pt x="268" y="1"/>
                  </a:moveTo>
                  <a:lnTo>
                    <a:pt x="268" y="1"/>
                  </a:lnTo>
                  <a:lnTo>
                    <a:pt x="251" y="13"/>
                  </a:lnTo>
                  <a:lnTo>
                    <a:pt x="233" y="26"/>
                  </a:lnTo>
                  <a:lnTo>
                    <a:pt x="200" y="55"/>
                  </a:lnTo>
                  <a:lnTo>
                    <a:pt x="168" y="82"/>
                  </a:lnTo>
                  <a:lnTo>
                    <a:pt x="151" y="97"/>
                  </a:lnTo>
                  <a:lnTo>
                    <a:pt x="134" y="108"/>
                  </a:lnTo>
                  <a:lnTo>
                    <a:pt x="134" y="108"/>
                  </a:lnTo>
                  <a:lnTo>
                    <a:pt x="98" y="134"/>
                  </a:lnTo>
                  <a:lnTo>
                    <a:pt x="64" y="161"/>
                  </a:lnTo>
                  <a:lnTo>
                    <a:pt x="33" y="189"/>
                  </a:lnTo>
                  <a:lnTo>
                    <a:pt x="2" y="221"/>
                  </a:lnTo>
                  <a:lnTo>
                    <a:pt x="2" y="221"/>
                  </a:lnTo>
                  <a:lnTo>
                    <a:pt x="0" y="223"/>
                  </a:lnTo>
                  <a:lnTo>
                    <a:pt x="0" y="226"/>
                  </a:lnTo>
                  <a:lnTo>
                    <a:pt x="3" y="230"/>
                  </a:lnTo>
                  <a:lnTo>
                    <a:pt x="6" y="231"/>
                  </a:lnTo>
                  <a:lnTo>
                    <a:pt x="8" y="231"/>
                  </a:lnTo>
                  <a:lnTo>
                    <a:pt x="11" y="230"/>
                  </a:lnTo>
                  <a:lnTo>
                    <a:pt x="11" y="230"/>
                  </a:lnTo>
                  <a:lnTo>
                    <a:pt x="25" y="213"/>
                  </a:lnTo>
                  <a:lnTo>
                    <a:pt x="42" y="197"/>
                  </a:lnTo>
                  <a:lnTo>
                    <a:pt x="75" y="167"/>
                  </a:lnTo>
                  <a:lnTo>
                    <a:pt x="110" y="140"/>
                  </a:lnTo>
                  <a:lnTo>
                    <a:pt x="147" y="114"/>
                  </a:lnTo>
                  <a:lnTo>
                    <a:pt x="147" y="114"/>
                  </a:lnTo>
                  <a:lnTo>
                    <a:pt x="161" y="103"/>
                  </a:lnTo>
                  <a:lnTo>
                    <a:pt x="174" y="91"/>
                  </a:lnTo>
                  <a:lnTo>
                    <a:pt x="199" y="68"/>
                  </a:lnTo>
                  <a:lnTo>
                    <a:pt x="199" y="68"/>
                  </a:lnTo>
                  <a:lnTo>
                    <a:pt x="216" y="52"/>
                  </a:lnTo>
                  <a:lnTo>
                    <a:pt x="236" y="38"/>
                  </a:lnTo>
                  <a:lnTo>
                    <a:pt x="255" y="23"/>
                  </a:lnTo>
                  <a:lnTo>
                    <a:pt x="275" y="10"/>
                  </a:lnTo>
                  <a:lnTo>
                    <a:pt x="275" y="10"/>
                  </a:lnTo>
                  <a:lnTo>
                    <a:pt x="276" y="9"/>
                  </a:lnTo>
                  <a:lnTo>
                    <a:pt x="278" y="6"/>
                  </a:lnTo>
                  <a:lnTo>
                    <a:pt x="276" y="2"/>
                  </a:lnTo>
                  <a:lnTo>
                    <a:pt x="274" y="0"/>
                  </a:lnTo>
                  <a:lnTo>
                    <a:pt x="271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9" name="Freeform 301"/>
            <p:cNvSpPr/>
            <p:nvPr/>
          </p:nvSpPr>
          <p:spPr bwMode="auto">
            <a:xfrm>
              <a:off x="4238626" y="1539876"/>
              <a:ext cx="68263" cy="52388"/>
            </a:xfrm>
            <a:custGeom>
              <a:avLst/>
              <a:gdLst/>
              <a:ahLst/>
              <a:cxnLst>
                <a:cxn ang="0">
                  <a:pos x="165" y="1"/>
                </a:cxn>
                <a:cxn ang="0">
                  <a:pos x="165" y="1"/>
                </a:cxn>
                <a:cxn ang="0">
                  <a:pos x="156" y="10"/>
                </a:cxn>
                <a:cxn ang="0">
                  <a:pos x="145" y="19"/>
                </a:cxn>
                <a:cxn ang="0">
                  <a:pos x="123" y="36"/>
                </a:cxn>
                <a:cxn ang="0">
                  <a:pos x="99" y="52"/>
                </a:cxn>
                <a:cxn ang="0">
                  <a:pos x="76" y="68"/>
                </a:cxn>
                <a:cxn ang="0">
                  <a:pos x="76" y="68"/>
                </a:cxn>
                <a:cxn ang="0">
                  <a:pos x="60" y="78"/>
                </a:cxn>
                <a:cxn ang="0">
                  <a:pos x="51" y="84"/>
                </a:cxn>
                <a:cxn ang="0">
                  <a:pos x="44" y="90"/>
                </a:cxn>
                <a:cxn ang="0">
                  <a:pos x="44" y="90"/>
                </a:cxn>
                <a:cxn ang="0">
                  <a:pos x="29" y="106"/>
                </a:cxn>
                <a:cxn ang="0">
                  <a:pos x="18" y="114"/>
                </a:cxn>
                <a:cxn ang="0">
                  <a:pos x="9" y="120"/>
                </a:cxn>
                <a:cxn ang="0">
                  <a:pos x="9" y="120"/>
                </a:cxn>
                <a:cxn ang="0">
                  <a:pos x="6" y="120"/>
                </a:cxn>
                <a:cxn ang="0">
                  <a:pos x="4" y="120"/>
                </a:cxn>
                <a:cxn ang="0">
                  <a:pos x="1" y="121"/>
                </a:cxn>
                <a:cxn ang="0">
                  <a:pos x="0" y="12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6" y="131"/>
                </a:cxn>
                <a:cxn ang="0">
                  <a:pos x="21" y="125"/>
                </a:cxn>
                <a:cxn ang="0">
                  <a:pos x="33" y="115"/>
                </a:cxn>
                <a:cxn ang="0">
                  <a:pos x="33" y="115"/>
                </a:cxn>
                <a:cxn ang="0">
                  <a:pos x="44" y="104"/>
                </a:cxn>
                <a:cxn ang="0">
                  <a:pos x="56" y="95"/>
                </a:cxn>
                <a:cxn ang="0">
                  <a:pos x="82" y="78"/>
                </a:cxn>
                <a:cxn ang="0">
                  <a:pos x="82" y="78"/>
                </a:cxn>
                <a:cxn ang="0">
                  <a:pos x="105" y="63"/>
                </a:cxn>
                <a:cxn ang="0">
                  <a:pos x="129" y="46"/>
                </a:cxn>
                <a:cxn ang="0">
                  <a:pos x="153" y="29"/>
                </a:cxn>
                <a:cxn ang="0">
                  <a:pos x="163" y="19"/>
                </a:cxn>
                <a:cxn ang="0">
                  <a:pos x="173" y="9"/>
                </a:cxn>
                <a:cxn ang="0">
                  <a:pos x="173" y="9"/>
                </a:cxn>
                <a:cxn ang="0">
                  <a:pos x="174" y="6"/>
                </a:cxn>
                <a:cxn ang="0">
                  <a:pos x="174" y="5"/>
                </a:cxn>
                <a:cxn ang="0">
                  <a:pos x="173" y="1"/>
                </a:cxn>
                <a:cxn ang="0">
                  <a:pos x="170" y="0"/>
                </a:cxn>
                <a:cxn ang="0">
                  <a:pos x="169" y="0"/>
                </a:cxn>
                <a:cxn ang="0">
                  <a:pos x="166" y="0"/>
                </a:cxn>
                <a:cxn ang="0">
                  <a:pos x="165" y="1"/>
                </a:cxn>
                <a:cxn ang="0">
                  <a:pos x="165" y="1"/>
                </a:cxn>
              </a:cxnLst>
              <a:rect l="0" t="0" r="r" b="b"/>
              <a:pathLst>
                <a:path w="174" h="133">
                  <a:moveTo>
                    <a:pt x="165" y="1"/>
                  </a:moveTo>
                  <a:lnTo>
                    <a:pt x="165" y="1"/>
                  </a:lnTo>
                  <a:lnTo>
                    <a:pt x="156" y="10"/>
                  </a:lnTo>
                  <a:lnTo>
                    <a:pt x="145" y="19"/>
                  </a:lnTo>
                  <a:lnTo>
                    <a:pt x="123" y="36"/>
                  </a:lnTo>
                  <a:lnTo>
                    <a:pt x="99" y="52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60" y="78"/>
                  </a:lnTo>
                  <a:lnTo>
                    <a:pt x="51" y="84"/>
                  </a:lnTo>
                  <a:lnTo>
                    <a:pt x="44" y="90"/>
                  </a:lnTo>
                  <a:lnTo>
                    <a:pt x="44" y="90"/>
                  </a:lnTo>
                  <a:lnTo>
                    <a:pt x="29" y="106"/>
                  </a:lnTo>
                  <a:lnTo>
                    <a:pt x="18" y="114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6" y="120"/>
                  </a:lnTo>
                  <a:lnTo>
                    <a:pt x="4" y="120"/>
                  </a:lnTo>
                  <a:lnTo>
                    <a:pt x="1" y="121"/>
                  </a:lnTo>
                  <a:lnTo>
                    <a:pt x="0" y="125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6" y="131"/>
                  </a:lnTo>
                  <a:lnTo>
                    <a:pt x="21" y="125"/>
                  </a:lnTo>
                  <a:lnTo>
                    <a:pt x="33" y="115"/>
                  </a:lnTo>
                  <a:lnTo>
                    <a:pt x="33" y="115"/>
                  </a:lnTo>
                  <a:lnTo>
                    <a:pt x="44" y="104"/>
                  </a:lnTo>
                  <a:lnTo>
                    <a:pt x="56" y="95"/>
                  </a:lnTo>
                  <a:lnTo>
                    <a:pt x="82" y="78"/>
                  </a:lnTo>
                  <a:lnTo>
                    <a:pt x="82" y="78"/>
                  </a:lnTo>
                  <a:lnTo>
                    <a:pt x="105" y="63"/>
                  </a:lnTo>
                  <a:lnTo>
                    <a:pt x="129" y="46"/>
                  </a:lnTo>
                  <a:lnTo>
                    <a:pt x="153" y="29"/>
                  </a:lnTo>
                  <a:lnTo>
                    <a:pt x="163" y="19"/>
                  </a:lnTo>
                  <a:lnTo>
                    <a:pt x="173" y="9"/>
                  </a:lnTo>
                  <a:lnTo>
                    <a:pt x="173" y="9"/>
                  </a:lnTo>
                  <a:lnTo>
                    <a:pt x="174" y="6"/>
                  </a:lnTo>
                  <a:lnTo>
                    <a:pt x="174" y="5"/>
                  </a:lnTo>
                  <a:lnTo>
                    <a:pt x="173" y="1"/>
                  </a:lnTo>
                  <a:lnTo>
                    <a:pt x="170" y="0"/>
                  </a:lnTo>
                  <a:lnTo>
                    <a:pt x="169" y="0"/>
                  </a:lnTo>
                  <a:lnTo>
                    <a:pt x="166" y="0"/>
                  </a:lnTo>
                  <a:lnTo>
                    <a:pt x="165" y="1"/>
                  </a:lnTo>
                  <a:lnTo>
                    <a:pt x="1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0" name="Freeform 302"/>
            <p:cNvSpPr/>
            <p:nvPr/>
          </p:nvSpPr>
          <p:spPr bwMode="auto">
            <a:xfrm>
              <a:off x="4330701" y="1477963"/>
              <a:ext cx="58738" cy="42863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2" y="14"/>
                </a:cxn>
                <a:cxn ang="0">
                  <a:pos x="104" y="28"/>
                </a:cxn>
                <a:cxn ang="0">
                  <a:pos x="66" y="52"/>
                </a:cxn>
                <a:cxn ang="0">
                  <a:pos x="66" y="52"/>
                </a:cxn>
                <a:cxn ang="0">
                  <a:pos x="51" y="61"/>
                </a:cxn>
                <a:cxn ang="0">
                  <a:pos x="37" y="71"/>
                </a:cxn>
                <a:cxn ang="0">
                  <a:pos x="37" y="71"/>
                </a:cxn>
                <a:cxn ang="0">
                  <a:pos x="21" y="83"/>
                </a:cxn>
                <a:cxn ang="0">
                  <a:pos x="12" y="90"/>
                </a:cxn>
                <a:cxn ang="0">
                  <a:pos x="4" y="94"/>
                </a:cxn>
                <a:cxn ang="0">
                  <a:pos x="4" y="94"/>
                </a:cxn>
                <a:cxn ang="0">
                  <a:pos x="3" y="95"/>
                </a:cxn>
                <a:cxn ang="0">
                  <a:pos x="2" y="96"/>
                </a:cxn>
                <a:cxn ang="0">
                  <a:pos x="0" y="100"/>
                </a:cxn>
                <a:cxn ang="0">
                  <a:pos x="3" y="104"/>
                </a:cxn>
                <a:cxn ang="0">
                  <a:pos x="6" y="105"/>
                </a:cxn>
                <a:cxn ang="0">
                  <a:pos x="8" y="104"/>
                </a:cxn>
                <a:cxn ang="0">
                  <a:pos x="8" y="104"/>
                </a:cxn>
                <a:cxn ang="0">
                  <a:pos x="12" y="103"/>
                </a:cxn>
                <a:cxn ang="0">
                  <a:pos x="17" y="100"/>
                </a:cxn>
                <a:cxn ang="0">
                  <a:pos x="25" y="94"/>
                </a:cxn>
                <a:cxn ang="0">
                  <a:pos x="25" y="94"/>
                </a:cxn>
                <a:cxn ang="0">
                  <a:pos x="37" y="85"/>
                </a:cxn>
                <a:cxn ang="0">
                  <a:pos x="49" y="77"/>
                </a:cxn>
                <a:cxn ang="0">
                  <a:pos x="61" y="69"/>
                </a:cxn>
                <a:cxn ang="0">
                  <a:pos x="72" y="61"/>
                </a:cxn>
                <a:cxn ang="0">
                  <a:pos x="72" y="61"/>
                </a:cxn>
                <a:cxn ang="0">
                  <a:pos x="91" y="48"/>
                </a:cxn>
                <a:cxn ang="0">
                  <a:pos x="110" y="36"/>
                </a:cxn>
                <a:cxn ang="0">
                  <a:pos x="129" y="23"/>
                </a:cxn>
                <a:cxn ang="0">
                  <a:pos x="147" y="9"/>
                </a:cxn>
                <a:cxn ang="0">
                  <a:pos x="147" y="9"/>
                </a:cxn>
                <a:cxn ang="0">
                  <a:pos x="148" y="7"/>
                </a:cxn>
                <a:cxn ang="0">
                  <a:pos x="150" y="5"/>
                </a:cxn>
                <a:cxn ang="0">
                  <a:pos x="148" y="3"/>
                </a:cxn>
                <a:cxn ang="0">
                  <a:pos x="147" y="1"/>
                </a:cxn>
                <a:cxn ang="0">
                  <a:pos x="143" y="0"/>
                </a:cxn>
                <a:cxn ang="0">
                  <a:pos x="142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50" h="105">
                  <a:moveTo>
                    <a:pt x="139" y="1"/>
                  </a:moveTo>
                  <a:lnTo>
                    <a:pt x="139" y="1"/>
                  </a:lnTo>
                  <a:lnTo>
                    <a:pt x="122" y="14"/>
                  </a:lnTo>
                  <a:lnTo>
                    <a:pt x="104" y="28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1" y="61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21" y="83"/>
                  </a:lnTo>
                  <a:lnTo>
                    <a:pt x="12" y="90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3" y="95"/>
                  </a:lnTo>
                  <a:lnTo>
                    <a:pt x="2" y="96"/>
                  </a:lnTo>
                  <a:lnTo>
                    <a:pt x="0" y="100"/>
                  </a:lnTo>
                  <a:lnTo>
                    <a:pt x="3" y="104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12" y="103"/>
                  </a:lnTo>
                  <a:lnTo>
                    <a:pt x="17" y="100"/>
                  </a:lnTo>
                  <a:lnTo>
                    <a:pt x="25" y="94"/>
                  </a:lnTo>
                  <a:lnTo>
                    <a:pt x="25" y="94"/>
                  </a:lnTo>
                  <a:lnTo>
                    <a:pt x="37" y="85"/>
                  </a:lnTo>
                  <a:lnTo>
                    <a:pt x="49" y="77"/>
                  </a:lnTo>
                  <a:lnTo>
                    <a:pt x="61" y="69"/>
                  </a:lnTo>
                  <a:lnTo>
                    <a:pt x="72" y="61"/>
                  </a:lnTo>
                  <a:lnTo>
                    <a:pt x="72" y="61"/>
                  </a:lnTo>
                  <a:lnTo>
                    <a:pt x="91" y="48"/>
                  </a:lnTo>
                  <a:lnTo>
                    <a:pt x="110" y="36"/>
                  </a:lnTo>
                  <a:lnTo>
                    <a:pt x="129" y="23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7"/>
                  </a:lnTo>
                  <a:lnTo>
                    <a:pt x="150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3" y="0"/>
                  </a:lnTo>
                  <a:lnTo>
                    <a:pt x="142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1" name="Freeform 303"/>
            <p:cNvSpPr/>
            <p:nvPr/>
          </p:nvSpPr>
          <p:spPr bwMode="auto">
            <a:xfrm>
              <a:off x="4383089" y="1444626"/>
              <a:ext cx="104775" cy="74613"/>
            </a:xfrm>
            <a:custGeom>
              <a:avLst/>
              <a:gdLst/>
              <a:ahLst/>
              <a:cxnLst>
                <a:cxn ang="0">
                  <a:pos x="257" y="2"/>
                </a:cxn>
                <a:cxn ang="0">
                  <a:pos x="257" y="2"/>
                </a:cxn>
                <a:cxn ang="0">
                  <a:pos x="224" y="24"/>
                </a:cxn>
                <a:cxn ang="0">
                  <a:pos x="191" y="47"/>
                </a:cxn>
                <a:cxn ang="0">
                  <a:pos x="158" y="71"/>
                </a:cxn>
                <a:cxn ang="0">
                  <a:pos x="126" y="93"/>
                </a:cxn>
                <a:cxn ang="0">
                  <a:pos x="126" y="93"/>
                </a:cxn>
                <a:cxn ang="0">
                  <a:pos x="89" y="114"/>
                </a:cxn>
                <a:cxn ang="0">
                  <a:pos x="72" y="124"/>
                </a:cxn>
                <a:cxn ang="0">
                  <a:pos x="54" y="135"/>
                </a:cxn>
                <a:cxn ang="0">
                  <a:pos x="54" y="135"/>
                </a:cxn>
                <a:cxn ang="0">
                  <a:pos x="32" y="153"/>
                </a:cxn>
                <a:cxn ang="0">
                  <a:pos x="32" y="153"/>
                </a:cxn>
                <a:cxn ang="0">
                  <a:pos x="18" y="166"/>
                </a:cxn>
                <a:cxn ang="0">
                  <a:pos x="12" y="173"/>
                </a:cxn>
                <a:cxn ang="0">
                  <a:pos x="8" y="175"/>
                </a:cxn>
                <a:cxn ang="0">
                  <a:pos x="4" y="178"/>
                </a:cxn>
                <a:cxn ang="0">
                  <a:pos x="4" y="178"/>
                </a:cxn>
                <a:cxn ang="0">
                  <a:pos x="1" y="179"/>
                </a:cxn>
                <a:cxn ang="0">
                  <a:pos x="0" y="181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7" y="189"/>
                </a:cxn>
                <a:cxn ang="0">
                  <a:pos x="12" y="186"/>
                </a:cxn>
                <a:cxn ang="0">
                  <a:pos x="17" y="183"/>
                </a:cxn>
                <a:cxn ang="0">
                  <a:pos x="28" y="174"/>
                </a:cxn>
                <a:cxn ang="0">
                  <a:pos x="37" y="165"/>
                </a:cxn>
                <a:cxn ang="0">
                  <a:pos x="46" y="156"/>
                </a:cxn>
                <a:cxn ang="0">
                  <a:pos x="46" y="156"/>
                </a:cxn>
                <a:cxn ang="0">
                  <a:pos x="64" y="143"/>
                </a:cxn>
                <a:cxn ang="0">
                  <a:pos x="84" y="130"/>
                </a:cxn>
                <a:cxn ang="0">
                  <a:pos x="123" y="107"/>
                </a:cxn>
                <a:cxn ang="0">
                  <a:pos x="123" y="107"/>
                </a:cxn>
                <a:cxn ang="0">
                  <a:pos x="141" y="97"/>
                </a:cxn>
                <a:cxn ang="0">
                  <a:pos x="158" y="85"/>
                </a:cxn>
                <a:cxn ang="0">
                  <a:pos x="194" y="60"/>
                </a:cxn>
                <a:cxn ang="0">
                  <a:pos x="228" y="36"/>
                </a:cxn>
                <a:cxn ang="0">
                  <a:pos x="262" y="12"/>
                </a:cxn>
                <a:cxn ang="0">
                  <a:pos x="262" y="12"/>
                </a:cxn>
                <a:cxn ang="0">
                  <a:pos x="264" y="9"/>
                </a:cxn>
                <a:cxn ang="0">
                  <a:pos x="264" y="8"/>
                </a:cxn>
                <a:cxn ang="0">
                  <a:pos x="264" y="3"/>
                </a:cxn>
                <a:cxn ang="0">
                  <a:pos x="260" y="0"/>
                </a:cxn>
                <a:cxn ang="0">
                  <a:pos x="259" y="0"/>
                </a:cxn>
                <a:cxn ang="0">
                  <a:pos x="257" y="2"/>
                </a:cxn>
                <a:cxn ang="0">
                  <a:pos x="257" y="2"/>
                </a:cxn>
              </a:cxnLst>
              <a:rect l="0" t="0" r="r" b="b"/>
              <a:pathLst>
                <a:path w="264" h="189">
                  <a:moveTo>
                    <a:pt x="257" y="2"/>
                  </a:moveTo>
                  <a:lnTo>
                    <a:pt x="257" y="2"/>
                  </a:lnTo>
                  <a:lnTo>
                    <a:pt x="224" y="24"/>
                  </a:lnTo>
                  <a:lnTo>
                    <a:pt x="191" y="47"/>
                  </a:lnTo>
                  <a:lnTo>
                    <a:pt x="158" y="71"/>
                  </a:lnTo>
                  <a:lnTo>
                    <a:pt x="126" y="93"/>
                  </a:lnTo>
                  <a:lnTo>
                    <a:pt x="126" y="93"/>
                  </a:lnTo>
                  <a:lnTo>
                    <a:pt x="89" y="114"/>
                  </a:lnTo>
                  <a:lnTo>
                    <a:pt x="72" y="124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32" y="153"/>
                  </a:lnTo>
                  <a:lnTo>
                    <a:pt x="32" y="153"/>
                  </a:lnTo>
                  <a:lnTo>
                    <a:pt x="18" y="166"/>
                  </a:lnTo>
                  <a:lnTo>
                    <a:pt x="12" y="173"/>
                  </a:lnTo>
                  <a:lnTo>
                    <a:pt x="8" y="175"/>
                  </a:lnTo>
                  <a:lnTo>
                    <a:pt x="4" y="178"/>
                  </a:lnTo>
                  <a:lnTo>
                    <a:pt x="4" y="178"/>
                  </a:lnTo>
                  <a:lnTo>
                    <a:pt x="1" y="179"/>
                  </a:lnTo>
                  <a:lnTo>
                    <a:pt x="0" y="181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12" y="186"/>
                  </a:lnTo>
                  <a:lnTo>
                    <a:pt x="17" y="183"/>
                  </a:lnTo>
                  <a:lnTo>
                    <a:pt x="28" y="174"/>
                  </a:lnTo>
                  <a:lnTo>
                    <a:pt x="37" y="165"/>
                  </a:lnTo>
                  <a:lnTo>
                    <a:pt x="46" y="156"/>
                  </a:lnTo>
                  <a:lnTo>
                    <a:pt x="46" y="156"/>
                  </a:lnTo>
                  <a:lnTo>
                    <a:pt x="64" y="143"/>
                  </a:lnTo>
                  <a:lnTo>
                    <a:pt x="84" y="130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141" y="97"/>
                  </a:lnTo>
                  <a:lnTo>
                    <a:pt x="158" y="85"/>
                  </a:lnTo>
                  <a:lnTo>
                    <a:pt x="194" y="60"/>
                  </a:lnTo>
                  <a:lnTo>
                    <a:pt x="228" y="36"/>
                  </a:lnTo>
                  <a:lnTo>
                    <a:pt x="262" y="12"/>
                  </a:lnTo>
                  <a:lnTo>
                    <a:pt x="262" y="12"/>
                  </a:lnTo>
                  <a:lnTo>
                    <a:pt x="264" y="9"/>
                  </a:lnTo>
                  <a:lnTo>
                    <a:pt x="264" y="8"/>
                  </a:lnTo>
                  <a:lnTo>
                    <a:pt x="264" y="3"/>
                  </a:lnTo>
                  <a:lnTo>
                    <a:pt x="260" y="0"/>
                  </a:lnTo>
                  <a:lnTo>
                    <a:pt x="259" y="0"/>
                  </a:lnTo>
                  <a:lnTo>
                    <a:pt x="257" y="2"/>
                  </a:lnTo>
                  <a:lnTo>
                    <a:pt x="2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2" name="Freeform 304"/>
            <p:cNvSpPr/>
            <p:nvPr/>
          </p:nvSpPr>
          <p:spPr bwMode="auto">
            <a:xfrm>
              <a:off x="4419601" y="1466851"/>
              <a:ext cx="95250" cy="60325"/>
            </a:xfrm>
            <a:custGeom>
              <a:avLst/>
              <a:gdLst/>
              <a:ahLst/>
              <a:cxnLst>
                <a:cxn ang="0">
                  <a:pos x="232" y="1"/>
                </a:cxn>
                <a:cxn ang="0">
                  <a:pos x="232" y="1"/>
                </a:cxn>
                <a:cxn ang="0">
                  <a:pos x="206" y="18"/>
                </a:cxn>
                <a:cxn ang="0">
                  <a:pos x="180" y="35"/>
                </a:cxn>
                <a:cxn ang="0">
                  <a:pos x="152" y="51"/>
                </a:cxn>
                <a:cxn ang="0">
                  <a:pos x="123" y="65"/>
                </a:cxn>
                <a:cxn ang="0">
                  <a:pos x="123" y="65"/>
                </a:cxn>
                <a:cxn ang="0">
                  <a:pos x="108" y="73"/>
                </a:cxn>
                <a:cxn ang="0">
                  <a:pos x="93" y="82"/>
                </a:cxn>
                <a:cxn ang="0">
                  <a:pos x="63" y="102"/>
                </a:cxn>
                <a:cxn ang="0">
                  <a:pos x="34" y="123"/>
                </a:cxn>
                <a:cxn ang="0">
                  <a:pos x="19" y="132"/>
                </a:cxn>
                <a:cxn ang="0">
                  <a:pos x="4" y="141"/>
                </a:cxn>
                <a:cxn ang="0">
                  <a:pos x="4" y="141"/>
                </a:cxn>
                <a:cxn ang="0">
                  <a:pos x="2" y="142"/>
                </a:cxn>
                <a:cxn ang="0">
                  <a:pos x="0" y="144"/>
                </a:cxn>
                <a:cxn ang="0">
                  <a:pos x="2" y="148"/>
                </a:cxn>
                <a:cxn ang="0">
                  <a:pos x="4" y="150"/>
                </a:cxn>
                <a:cxn ang="0">
                  <a:pos x="7" y="151"/>
                </a:cxn>
                <a:cxn ang="0">
                  <a:pos x="10" y="150"/>
                </a:cxn>
                <a:cxn ang="0">
                  <a:pos x="10" y="150"/>
                </a:cxn>
                <a:cxn ang="0">
                  <a:pos x="25" y="141"/>
                </a:cxn>
                <a:cxn ang="0">
                  <a:pos x="40" y="132"/>
                </a:cxn>
                <a:cxn ang="0">
                  <a:pos x="70" y="112"/>
                </a:cxn>
                <a:cxn ang="0">
                  <a:pos x="99" y="93"/>
                </a:cxn>
                <a:cxn ang="0">
                  <a:pos x="130" y="74"/>
                </a:cxn>
                <a:cxn ang="0">
                  <a:pos x="130" y="74"/>
                </a:cxn>
                <a:cxn ang="0">
                  <a:pos x="185" y="44"/>
                </a:cxn>
                <a:cxn ang="0">
                  <a:pos x="211" y="27"/>
                </a:cxn>
                <a:cxn ang="0">
                  <a:pos x="238" y="10"/>
                </a:cxn>
                <a:cxn ang="0">
                  <a:pos x="238" y="10"/>
                </a:cxn>
                <a:cxn ang="0">
                  <a:pos x="240" y="9"/>
                </a:cxn>
                <a:cxn ang="0">
                  <a:pos x="240" y="6"/>
                </a:cxn>
                <a:cxn ang="0">
                  <a:pos x="240" y="2"/>
                </a:cxn>
                <a:cxn ang="0">
                  <a:pos x="238" y="1"/>
                </a:cxn>
                <a:cxn ang="0">
                  <a:pos x="236" y="0"/>
                </a:cxn>
                <a:cxn ang="0">
                  <a:pos x="235" y="0"/>
                </a:cxn>
                <a:cxn ang="0">
                  <a:pos x="232" y="1"/>
                </a:cxn>
                <a:cxn ang="0">
                  <a:pos x="232" y="1"/>
                </a:cxn>
              </a:cxnLst>
              <a:rect l="0" t="0" r="r" b="b"/>
              <a:pathLst>
                <a:path w="240" h="151">
                  <a:moveTo>
                    <a:pt x="232" y="1"/>
                  </a:moveTo>
                  <a:lnTo>
                    <a:pt x="232" y="1"/>
                  </a:lnTo>
                  <a:lnTo>
                    <a:pt x="206" y="18"/>
                  </a:lnTo>
                  <a:lnTo>
                    <a:pt x="180" y="35"/>
                  </a:lnTo>
                  <a:lnTo>
                    <a:pt x="152" y="51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08" y="73"/>
                  </a:lnTo>
                  <a:lnTo>
                    <a:pt x="93" y="82"/>
                  </a:lnTo>
                  <a:lnTo>
                    <a:pt x="63" y="102"/>
                  </a:lnTo>
                  <a:lnTo>
                    <a:pt x="34" y="123"/>
                  </a:lnTo>
                  <a:lnTo>
                    <a:pt x="19" y="132"/>
                  </a:lnTo>
                  <a:lnTo>
                    <a:pt x="4" y="141"/>
                  </a:lnTo>
                  <a:lnTo>
                    <a:pt x="4" y="141"/>
                  </a:lnTo>
                  <a:lnTo>
                    <a:pt x="2" y="142"/>
                  </a:lnTo>
                  <a:lnTo>
                    <a:pt x="0" y="144"/>
                  </a:lnTo>
                  <a:lnTo>
                    <a:pt x="2" y="148"/>
                  </a:lnTo>
                  <a:lnTo>
                    <a:pt x="4" y="150"/>
                  </a:lnTo>
                  <a:lnTo>
                    <a:pt x="7" y="151"/>
                  </a:lnTo>
                  <a:lnTo>
                    <a:pt x="10" y="150"/>
                  </a:lnTo>
                  <a:lnTo>
                    <a:pt x="10" y="150"/>
                  </a:lnTo>
                  <a:lnTo>
                    <a:pt x="25" y="141"/>
                  </a:lnTo>
                  <a:lnTo>
                    <a:pt x="40" y="132"/>
                  </a:lnTo>
                  <a:lnTo>
                    <a:pt x="70" y="112"/>
                  </a:lnTo>
                  <a:lnTo>
                    <a:pt x="99" y="93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85" y="44"/>
                  </a:lnTo>
                  <a:lnTo>
                    <a:pt x="211" y="27"/>
                  </a:lnTo>
                  <a:lnTo>
                    <a:pt x="238" y="10"/>
                  </a:lnTo>
                  <a:lnTo>
                    <a:pt x="238" y="10"/>
                  </a:lnTo>
                  <a:lnTo>
                    <a:pt x="240" y="9"/>
                  </a:lnTo>
                  <a:lnTo>
                    <a:pt x="240" y="6"/>
                  </a:lnTo>
                  <a:lnTo>
                    <a:pt x="240" y="2"/>
                  </a:lnTo>
                  <a:lnTo>
                    <a:pt x="238" y="1"/>
                  </a:lnTo>
                  <a:lnTo>
                    <a:pt x="236" y="0"/>
                  </a:lnTo>
                  <a:lnTo>
                    <a:pt x="235" y="0"/>
                  </a:lnTo>
                  <a:lnTo>
                    <a:pt x="232" y="1"/>
                  </a:lnTo>
                  <a:lnTo>
                    <a:pt x="2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3" name="Freeform 305"/>
            <p:cNvSpPr/>
            <p:nvPr/>
          </p:nvSpPr>
          <p:spPr bwMode="auto">
            <a:xfrm>
              <a:off x="4440239" y="1401763"/>
              <a:ext cx="50800" cy="34925"/>
            </a:xfrm>
            <a:custGeom>
              <a:avLst/>
              <a:gdLst/>
              <a:ahLst/>
              <a:cxnLst>
                <a:cxn ang="0">
                  <a:pos x="117" y="1"/>
                </a:cxn>
                <a:cxn ang="0">
                  <a:pos x="117" y="1"/>
                </a:cxn>
                <a:cxn ang="0">
                  <a:pos x="104" y="10"/>
                </a:cxn>
                <a:cxn ang="0">
                  <a:pos x="89" y="19"/>
                </a:cxn>
                <a:cxn ang="0">
                  <a:pos x="73" y="27"/>
                </a:cxn>
                <a:cxn ang="0">
                  <a:pos x="57" y="35"/>
                </a:cxn>
                <a:cxn ang="0">
                  <a:pos x="57" y="35"/>
                </a:cxn>
                <a:cxn ang="0">
                  <a:pos x="42" y="43"/>
                </a:cxn>
                <a:cxn ang="0">
                  <a:pos x="27" y="52"/>
                </a:cxn>
                <a:cxn ang="0">
                  <a:pos x="14" y="62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3"/>
                </a:cxn>
                <a:cxn ang="0">
                  <a:pos x="5" y="85"/>
                </a:cxn>
                <a:cxn ang="0">
                  <a:pos x="8" y="85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22" y="72"/>
                </a:cxn>
                <a:cxn ang="0">
                  <a:pos x="36" y="61"/>
                </a:cxn>
                <a:cxn ang="0">
                  <a:pos x="51" y="52"/>
                </a:cxn>
                <a:cxn ang="0">
                  <a:pos x="66" y="44"/>
                </a:cxn>
                <a:cxn ang="0">
                  <a:pos x="98" y="28"/>
                </a:cxn>
                <a:cxn ang="0">
                  <a:pos x="112" y="19"/>
                </a:cxn>
                <a:cxn ang="0">
                  <a:pos x="127" y="9"/>
                </a:cxn>
                <a:cxn ang="0">
                  <a:pos x="127" y="9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8" y="4"/>
                </a:cxn>
                <a:cxn ang="0">
                  <a:pos x="127" y="1"/>
                </a:cxn>
                <a:cxn ang="0">
                  <a:pos x="123" y="0"/>
                </a:cxn>
                <a:cxn ang="0">
                  <a:pos x="120" y="0"/>
                </a:cxn>
                <a:cxn ang="0">
                  <a:pos x="117" y="1"/>
                </a:cxn>
                <a:cxn ang="0">
                  <a:pos x="117" y="1"/>
                </a:cxn>
              </a:cxnLst>
              <a:rect l="0" t="0" r="r" b="b"/>
              <a:pathLst>
                <a:path w="128" h="85">
                  <a:moveTo>
                    <a:pt x="117" y="1"/>
                  </a:moveTo>
                  <a:lnTo>
                    <a:pt x="117" y="1"/>
                  </a:lnTo>
                  <a:lnTo>
                    <a:pt x="104" y="10"/>
                  </a:lnTo>
                  <a:lnTo>
                    <a:pt x="89" y="19"/>
                  </a:lnTo>
                  <a:lnTo>
                    <a:pt x="73" y="27"/>
                  </a:lnTo>
                  <a:lnTo>
                    <a:pt x="57" y="35"/>
                  </a:lnTo>
                  <a:lnTo>
                    <a:pt x="57" y="35"/>
                  </a:lnTo>
                  <a:lnTo>
                    <a:pt x="42" y="43"/>
                  </a:lnTo>
                  <a:lnTo>
                    <a:pt x="27" y="52"/>
                  </a:lnTo>
                  <a:lnTo>
                    <a:pt x="14" y="62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3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22" y="72"/>
                  </a:lnTo>
                  <a:lnTo>
                    <a:pt x="36" y="61"/>
                  </a:lnTo>
                  <a:lnTo>
                    <a:pt x="51" y="52"/>
                  </a:lnTo>
                  <a:lnTo>
                    <a:pt x="66" y="44"/>
                  </a:lnTo>
                  <a:lnTo>
                    <a:pt x="98" y="28"/>
                  </a:lnTo>
                  <a:lnTo>
                    <a:pt x="112" y="19"/>
                  </a:lnTo>
                  <a:lnTo>
                    <a:pt x="127" y="9"/>
                  </a:lnTo>
                  <a:lnTo>
                    <a:pt x="127" y="9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8" y="4"/>
                  </a:lnTo>
                  <a:lnTo>
                    <a:pt x="127" y="1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17" y="1"/>
                  </a:lnTo>
                  <a:lnTo>
                    <a:pt x="1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4" name="Freeform 306"/>
            <p:cNvSpPr/>
            <p:nvPr/>
          </p:nvSpPr>
          <p:spPr bwMode="auto">
            <a:xfrm>
              <a:off x="4240214" y="1582738"/>
              <a:ext cx="63500" cy="41275"/>
            </a:xfrm>
            <a:custGeom>
              <a:avLst/>
              <a:gdLst/>
              <a:ahLst/>
              <a:cxnLst>
                <a:cxn ang="0">
                  <a:pos x="151" y="0"/>
                </a:cxn>
                <a:cxn ang="0">
                  <a:pos x="151" y="0"/>
                </a:cxn>
                <a:cxn ang="0">
                  <a:pos x="109" y="25"/>
                </a:cxn>
                <a:cxn ang="0">
                  <a:pos x="88" y="37"/>
                </a:cxn>
                <a:cxn ang="0">
                  <a:pos x="66" y="49"/>
                </a:cxn>
                <a:cxn ang="0">
                  <a:pos x="66" y="49"/>
                </a:cxn>
                <a:cxn ang="0">
                  <a:pos x="49" y="58"/>
                </a:cxn>
                <a:cxn ang="0">
                  <a:pos x="31" y="70"/>
                </a:cxn>
                <a:cxn ang="0">
                  <a:pos x="14" y="83"/>
                </a:cxn>
                <a:cxn ang="0">
                  <a:pos x="6" y="89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3" y="105"/>
                </a:cxn>
                <a:cxn ang="0">
                  <a:pos x="7" y="105"/>
                </a:cxn>
                <a:cxn ang="0">
                  <a:pos x="8" y="105"/>
                </a:cxn>
                <a:cxn ang="0">
                  <a:pos x="11" y="102"/>
                </a:cxn>
                <a:cxn ang="0">
                  <a:pos x="11" y="102"/>
                </a:cxn>
                <a:cxn ang="0">
                  <a:pos x="17" y="95"/>
                </a:cxn>
                <a:cxn ang="0">
                  <a:pos x="27" y="8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67" y="63"/>
                </a:cxn>
                <a:cxn ang="0">
                  <a:pos x="88" y="50"/>
                </a:cxn>
                <a:cxn ang="0">
                  <a:pos x="88" y="50"/>
                </a:cxn>
                <a:cxn ang="0">
                  <a:pos x="106" y="41"/>
                </a:cxn>
                <a:cxn ang="0">
                  <a:pos x="123" y="30"/>
                </a:cxn>
                <a:cxn ang="0">
                  <a:pos x="157" y="11"/>
                </a:cxn>
                <a:cxn ang="0">
                  <a:pos x="157" y="11"/>
                </a:cxn>
                <a:cxn ang="0">
                  <a:pos x="159" y="8"/>
                </a:cxn>
                <a:cxn ang="0">
                  <a:pos x="160" y="7"/>
                </a:cxn>
                <a:cxn ang="0">
                  <a:pos x="159" y="3"/>
                </a:cxn>
                <a:cxn ang="0">
                  <a:pos x="156" y="0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51" y="0"/>
                </a:cxn>
              </a:cxnLst>
              <a:rect l="0" t="0" r="r" b="b"/>
              <a:pathLst>
                <a:path w="160" h="105">
                  <a:moveTo>
                    <a:pt x="151" y="0"/>
                  </a:moveTo>
                  <a:lnTo>
                    <a:pt x="151" y="0"/>
                  </a:lnTo>
                  <a:lnTo>
                    <a:pt x="109" y="25"/>
                  </a:lnTo>
                  <a:lnTo>
                    <a:pt x="88" y="37"/>
                  </a:lnTo>
                  <a:lnTo>
                    <a:pt x="66" y="49"/>
                  </a:lnTo>
                  <a:lnTo>
                    <a:pt x="66" y="49"/>
                  </a:lnTo>
                  <a:lnTo>
                    <a:pt x="49" y="58"/>
                  </a:lnTo>
                  <a:lnTo>
                    <a:pt x="31" y="70"/>
                  </a:lnTo>
                  <a:lnTo>
                    <a:pt x="14" y="83"/>
                  </a:lnTo>
                  <a:lnTo>
                    <a:pt x="6" y="89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3" y="105"/>
                  </a:lnTo>
                  <a:lnTo>
                    <a:pt x="7" y="105"/>
                  </a:lnTo>
                  <a:lnTo>
                    <a:pt x="8" y="105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7" y="95"/>
                  </a:lnTo>
                  <a:lnTo>
                    <a:pt x="27" y="8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67" y="63"/>
                  </a:lnTo>
                  <a:lnTo>
                    <a:pt x="88" y="50"/>
                  </a:lnTo>
                  <a:lnTo>
                    <a:pt x="88" y="50"/>
                  </a:lnTo>
                  <a:lnTo>
                    <a:pt x="106" y="41"/>
                  </a:lnTo>
                  <a:lnTo>
                    <a:pt x="123" y="30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59" y="8"/>
                  </a:lnTo>
                  <a:lnTo>
                    <a:pt x="160" y="7"/>
                  </a:lnTo>
                  <a:lnTo>
                    <a:pt x="159" y="3"/>
                  </a:lnTo>
                  <a:lnTo>
                    <a:pt x="156" y="0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5" name="Freeform 307"/>
            <p:cNvSpPr/>
            <p:nvPr/>
          </p:nvSpPr>
          <p:spPr bwMode="auto">
            <a:xfrm>
              <a:off x="4257676" y="1597026"/>
              <a:ext cx="92075" cy="6032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2" y="8"/>
                </a:cxn>
                <a:cxn ang="0">
                  <a:pos x="197" y="16"/>
                </a:cxn>
                <a:cxn ang="0">
                  <a:pos x="184" y="22"/>
                </a:cxn>
                <a:cxn ang="0">
                  <a:pos x="171" y="30"/>
                </a:cxn>
                <a:cxn ang="0">
                  <a:pos x="171" y="30"/>
                </a:cxn>
                <a:cxn ang="0">
                  <a:pos x="141" y="52"/>
                </a:cxn>
                <a:cxn ang="0">
                  <a:pos x="125" y="63"/>
                </a:cxn>
                <a:cxn ang="0">
                  <a:pos x="109" y="73"/>
                </a:cxn>
                <a:cxn ang="0">
                  <a:pos x="109" y="73"/>
                </a:cxn>
                <a:cxn ang="0">
                  <a:pos x="82" y="90"/>
                </a:cxn>
                <a:cxn ang="0">
                  <a:pos x="55" y="107"/>
                </a:cxn>
                <a:cxn ang="0">
                  <a:pos x="55" y="107"/>
                </a:cxn>
                <a:cxn ang="0">
                  <a:pos x="30" y="126"/>
                </a:cxn>
                <a:cxn ang="0">
                  <a:pos x="17" y="133"/>
                </a:cxn>
                <a:cxn ang="0">
                  <a:pos x="10" y="137"/>
                </a:cxn>
                <a:cxn ang="0">
                  <a:pos x="4" y="140"/>
                </a:cxn>
                <a:cxn ang="0">
                  <a:pos x="4" y="140"/>
                </a:cxn>
                <a:cxn ang="0">
                  <a:pos x="1" y="141"/>
                </a:cxn>
                <a:cxn ang="0">
                  <a:pos x="0" y="143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4" y="152"/>
                </a:cxn>
                <a:cxn ang="0">
                  <a:pos x="6" y="150"/>
                </a:cxn>
                <a:cxn ang="0">
                  <a:pos x="6" y="150"/>
                </a:cxn>
                <a:cxn ang="0">
                  <a:pos x="17" y="146"/>
                </a:cxn>
                <a:cxn ang="0">
                  <a:pos x="26" y="140"/>
                </a:cxn>
                <a:cxn ang="0">
                  <a:pos x="44" y="127"/>
                </a:cxn>
                <a:cxn ang="0">
                  <a:pos x="44" y="127"/>
                </a:cxn>
                <a:cxn ang="0">
                  <a:pos x="75" y="107"/>
                </a:cxn>
                <a:cxn ang="0">
                  <a:pos x="108" y="88"/>
                </a:cxn>
                <a:cxn ang="0">
                  <a:pos x="108" y="88"/>
                </a:cxn>
                <a:cxn ang="0">
                  <a:pos x="124" y="78"/>
                </a:cxn>
                <a:cxn ang="0">
                  <a:pos x="140" y="67"/>
                </a:cxn>
                <a:cxn ang="0">
                  <a:pos x="168" y="46"/>
                </a:cxn>
                <a:cxn ang="0">
                  <a:pos x="168" y="46"/>
                </a:cxn>
                <a:cxn ang="0">
                  <a:pos x="184" y="35"/>
                </a:cxn>
                <a:cxn ang="0">
                  <a:pos x="200" y="27"/>
                </a:cxn>
                <a:cxn ang="0">
                  <a:pos x="215" y="20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1" y="9"/>
                </a:cxn>
                <a:cxn ang="0">
                  <a:pos x="232" y="7"/>
                </a:cxn>
                <a:cxn ang="0">
                  <a:pos x="231" y="3"/>
                </a:cxn>
                <a:cxn ang="0">
                  <a:pos x="229" y="0"/>
                </a:cxn>
                <a:cxn ang="0">
                  <a:pos x="226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2" h="152">
                  <a:moveTo>
                    <a:pt x="225" y="1"/>
                  </a:moveTo>
                  <a:lnTo>
                    <a:pt x="225" y="1"/>
                  </a:lnTo>
                  <a:lnTo>
                    <a:pt x="212" y="8"/>
                  </a:lnTo>
                  <a:lnTo>
                    <a:pt x="197" y="16"/>
                  </a:lnTo>
                  <a:lnTo>
                    <a:pt x="184" y="22"/>
                  </a:lnTo>
                  <a:lnTo>
                    <a:pt x="171" y="30"/>
                  </a:lnTo>
                  <a:lnTo>
                    <a:pt x="171" y="30"/>
                  </a:lnTo>
                  <a:lnTo>
                    <a:pt x="141" y="52"/>
                  </a:lnTo>
                  <a:lnTo>
                    <a:pt x="125" y="63"/>
                  </a:lnTo>
                  <a:lnTo>
                    <a:pt x="109" y="73"/>
                  </a:lnTo>
                  <a:lnTo>
                    <a:pt x="109" y="73"/>
                  </a:lnTo>
                  <a:lnTo>
                    <a:pt x="82" y="90"/>
                  </a:lnTo>
                  <a:lnTo>
                    <a:pt x="55" y="107"/>
                  </a:lnTo>
                  <a:lnTo>
                    <a:pt x="55" y="107"/>
                  </a:lnTo>
                  <a:lnTo>
                    <a:pt x="30" y="126"/>
                  </a:lnTo>
                  <a:lnTo>
                    <a:pt x="17" y="133"/>
                  </a:lnTo>
                  <a:lnTo>
                    <a:pt x="10" y="137"/>
                  </a:lnTo>
                  <a:lnTo>
                    <a:pt x="4" y="140"/>
                  </a:lnTo>
                  <a:lnTo>
                    <a:pt x="4" y="140"/>
                  </a:lnTo>
                  <a:lnTo>
                    <a:pt x="1" y="141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4" y="152"/>
                  </a:lnTo>
                  <a:lnTo>
                    <a:pt x="6" y="150"/>
                  </a:lnTo>
                  <a:lnTo>
                    <a:pt x="6" y="150"/>
                  </a:lnTo>
                  <a:lnTo>
                    <a:pt x="17" y="146"/>
                  </a:lnTo>
                  <a:lnTo>
                    <a:pt x="26" y="140"/>
                  </a:lnTo>
                  <a:lnTo>
                    <a:pt x="44" y="127"/>
                  </a:lnTo>
                  <a:lnTo>
                    <a:pt x="44" y="127"/>
                  </a:lnTo>
                  <a:lnTo>
                    <a:pt x="75" y="107"/>
                  </a:lnTo>
                  <a:lnTo>
                    <a:pt x="108" y="88"/>
                  </a:lnTo>
                  <a:lnTo>
                    <a:pt x="108" y="88"/>
                  </a:lnTo>
                  <a:lnTo>
                    <a:pt x="124" y="78"/>
                  </a:lnTo>
                  <a:lnTo>
                    <a:pt x="140" y="67"/>
                  </a:lnTo>
                  <a:lnTo>
                    <a:pt x="168" y="46"/>
                  </a:lnTo>
                  <a:lnTo>
                    <a:pt x="168" y="46"/>
                  </a:lnTo>
                  <a:lnTo>
                    <a:pt x="184" y="35"/>
                  </a:lnTo>
                  <a:lnTo>
                    <a:pt x="200" y="27"/>
                  </a:lnTo>
                  <a:lnTo>
                    <a:pt x="215" y="2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1" y="9"/>
                  </a:lnTo>
                  <a:lnTo>
                    <a:pt x="232" y="7"/>
                  </a:lnTo>
                  <a:lnTo>
                    <a:pt x="231" y="3"/>
                  </a:lnTo>
                  <a:lnTo>
                    <a:pt x="229" y="0"/>
                  </a:lnTo>
                  <a:lnTo>
                    <a:pt x="226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6" name="Freeform 308"/>
            <p:cNvSpPr>
              <a:spLocks noEditPoints="1"/>
            </p:cNvSpPr>
            <p:nvPr/>
          </p:nvSpPr>
          <p:spPr bwMode="auto">
            <a:xfrm>
              <a:off x="4219576" y="1004888"/>
              <a:ext cx="655638" cy="687388"/>
            </a:xfrm>
            <a:custGeom>
              <a:avLst/>
              <a:gdLst/>
              <a:ahLst/>
              <a:cxnLst>
                <a:cxn ang="0">
                  <a:pos x="516" y="1727"/>
                </a:cxn>
                <a:cxn ang="0">
                  <a:pos x="222" y="1701"/>
                </a:cxn>
                <a:cxn ang="0">
                  <a:pos x="54" y="1637"/>
                </a:cxn>
                <a:cxn ang="0">
                  <a:pos x="15" y="1577"/>
                </a:cxn>
                <a:cxn ang="0">
                  <a:pos x="12" y="1510"/>
                </a:cxn>
                <a:cxn ang="0">
                  <a:pos x="17" y="1363"/>
                </a:cxn>
                <a:cxn ang="0">
                  <a:pos x="8" y="1187"/>
                </a:cxn>
                <a:cxn ang="0">
                  <a:pos x="7" y="803"/>
                </a:cxn>
                <a:cxn ang="0">
                  <a:pos x="20" y="187"/>
                </a:cxn>
                <a:cxn ang="0">
                  <a:pos x="89" y="39"/>
                </a:cxn>
                <a:cxn ang="0">
                  <a:pos x="168" y="9"/>
                </a:cxn>
                <a:cxn ang="0">
                  <a:pos x="274" y="8"/>
                </a:cxn>
                <a:cxn ang="0">
                  <a:pos x="879" y="0"/>
                </a:cxn>
                <a:cxn ang="0">
                  <a:pos x="1429" y="17"/>
                </a:cxn>
                <a:cxn ang="0">
                  <a:pos x="1570" y="53"/>
                </a:cxn>
                <a:cxn ang="0">
                  <a:pos x="1612" y="120"/>
                </a:cxn>
                <a:cxn ang="0">
                  <a:pos x="1627" y="203"/>
                </a:cxn>
                <a:cxn ang="0">
                  <a:pos x="1633" y="230"/>
                </a:cxn>
                <a:cxn ang="0">
                  <a:pos x="1622" y="580"/>
                </a:cxn>
                <a:cxn ang="0">
                  <a:pos x="1651" y="825"/>
                </a:cxn>
                <a:cxn ang="0">
                  <a:pos x="1648" y="979"/>
                </a:cxn>
                <a:cxn ang="0">
                  <a:pos x="1647" y="1178"/>
                </a:cxn>
                <a:cxn ang="0">
                  <a:pos x="1639" y="1351"/>
                </a:cxn>
                <a:cxn ang="0">
                  <a:pos x="1643" y="1455"/>
                </a:cxn>
                <a:cxn ang="0">
                  <a:pos x="1630" y="1595"/>
                </a:cxn>
                <a:cxn ang="0">
                  <a:pos x="1589" y="1653"/>
                </a:cxn>
                <a:cxn ang="0">
                  <a:pos x="1448" y="1716"/>
                </a:cxn>
                <a:cxn ang="0">
                  <a:pos x="1133" y="1730"/>
                </a:cxn>
                <a:cxn ang="0">
                  <a:pos x="1269" y="1682"/>
                </a:cxn>
                <a:cxn ang="0">
                  <a:pos x="1421" y="1672"/>
                </a:cxn>
                <a:cxn ang="0">
                  <a:pos x="1533" y="1637"/>
                </a:cxn>
                <a:cxn ang="0">
                  <a:pos x="1586" y="1570"/>
                </a:cxn>
                <a:cxn ang="0">
                  <a:pos x="1595" y="1450"/>
                </a:cxn>
                <a:cxn ang="0">
                  <a:pos x="1597" y="1157"/>
                </a:cxn>
                <a:cxn ang="0">
                  <a:pos x="1604" y="856"/>
                </a:cxn>
                <a:cxn ang="0">
                  <a:pos x="1583" y="645"/>
                </a:cxn>
                <a:cxn ang="0">
                  <a:pos x="1578" y="426"/>
                </a:cxn>
                <a:cxn ang="0">
                  <a:pos x="1578" y="208"/>
                </a:cxn>
                <a:cxn ang="0">
                  <a:pos x="1558" y="111"/>
                </a:cxn>
                <a:cxn ang="0">
                  <a:pos x="1485" y="74"/>
                </a:cxn>
                <a:cxn ang="0">
                  <a:pos x="1329" y="56"/>
                </a:cxn>
                <a:cxn ang="0">
                  <a:pos x="754" y="50"/>
                </a:cxn>
                <a:cxn ang="0">
                  <a:pos x="344" y="55"/>
                </a:cxn>
                <a:cxn ang="0">
                  <a:pos x="195" y="57"/>
                </a:cxn>
                <a:cxn ang="0">
                  <a:pos x="106" y="98"/>
                </a:cxn>
                <a:cxn ang="0">
                  <a:pos x="68" y="186"/>
                </a:cxn>
                <a:cxn ang="0">
                  <a:pos x="58" y="567"/>
                </a:cxn>
                <a:cxn ang="0">
                  <a:pos x="51" y="890"/>
                </a:cxn>
                <a:cxn ang="0">
                  <a:pos x="58" y="1202"/>
                </a:cxn>
                <a:cxn ang="0">
                  <a:pos x="66" y="1344"/>
                </a:cxn>
                <a:cxn ang="0">
                  <a:pos x="64" y="1522"/>
                </a:cxn>
                <a:cxn ang="0">
                  <a:pos x="80" y="1598"/>
                </a:cxn>
                <a:cxn ang="0">
                  <a:pos x="153" y="1638"/>
                </a:cxn>
                <a:cxn ang="0">
                  <a:pos x="369" y="1675"/>
                </a:cxn>
                <a:cxn ang="0">
                  <a:pos x="557" y="1680"/>
                </a:cxn>
              </a:cxnLst>
              <a:rect l="0" t="0" r="r" b="b"/>
              <a:pathLst>
                <a:path w="1651" h="1730">
                  <a:moveTo>
                    <a:pt x="1133" y="1730"/>
                  </a:moveTo>
                  <a:lnTo>
                    <a:pt x="1133" y="1730"/>
                  </a:lnTo>
                  <a:lnTo>
                    <a:pt x="973" y="1729"/>
                  </a:lnTo>
                  <a:lnTo>
                    <a:pt x="973" y="1729"/>
                  </a:lnTo>
                  <a:lnTo>
                    <a:pt x="835" y="1727"/>
                  </a:lnTo>
                  <a:lnTo>
                    <a:pt x="516" y="1727"/>
                  </a:lnTo>
                  <a:lnTo>
                    <a:pt x="516" y="1727"/>
                  </a:lnTo>
                  <a:lnTo>
                    <a:pt x="480" y="1726"/>
                  </a:lnTo>
                  <a:lnTo>
                    <a:pt x="446" y="1725"/>
                  </a:lnTo>
                  <a:lnTo>
                    <a:pt x="377" y="1720"/>
                  </a:lnTo>
                  <a:lnTo>
                    <a:pt x="309" y="1712"/>
                  </a:lnTo>
                  <a:lnTo>
                    <a:pt x="239" y="1704"/>
                  </a:lnTo>
                  <a:lnTo>
                    <a:pt x="222" y="1701"/>
                  </a:lnTo>
                  <a:lnTo>
                    <a:pt x="222" y="1701"/>
                  </a:lnTo>
                  <a:lnTo>
                    <a:pt x="192" y="1696"/>
                  </a:lnTo>
                  <a:lnTo>
                    <a:pt x="165" y="1691"/>
                  </a:lnTo>
                  <a:lnTo>
                    <a:pt x="139" y="1683"/>
                  </a:lnTo>
                  <a:lnTo>
                    <a:pt x="115" y="1674"/>
                  </a:lnTo>
                  <a:lnTo>
                    <a:pt x="93" y="1663"/>
                  </a:lnTo>
                  <a:lnTo>
                    <a:pt x="72" y="1652"/>
                  </a:lnTo>
                  <a:lnTo>
                    <a:pt x="54" y="1637"/>
                  </a:lnTo>
                  <a:lnTo>
                    <a:pt x="37" y="1623"/>
                  </a:lnTo>
                  <a:lnTo>
                    <a:pt x="37" y="1623"/>
                  </a:lnTo>
                  <a:lnTo>
                    <a:pt x="30" y="1615"/>
                  </a:lnTo>
                  <a:lnTo>
                    <a:pt x="25" y="1606"/>
                  </a:lnTo>
                  <a:lnTo>
                    <a:pt x="20" y="1597"/>
                  </a:lnTo>
                  <a:lnTo>
                    <a:pt x="17" y="1586"/>
                  </a:lnTo>
                  <a:lnTo>
                    <a:pt x="15" y="1577"/>
                  </a:lnTo>
                  <a:lnTo>
                    <a:pt x="13" y="1567"/>
                  </a:lnTo>
                  <a:lnTo>
                    <a:pt x="13" y="1557"/>
                  </a:lnTo>
                  <a:lnTo>
                    <a:pt x="15" y="1548"/>
                  </a:lnTo>
                  <a:lnTo>
                    <a:pt x="15" y="1548"/>
                  </a:lnTo>
                  <a:lnTo>
                    <a:pt x="15" y="1538"/>
                  </a:lnTo>
                  <a:lnTo>
                    <a:pt x="15" y="1529"/>
                  </a:lnTo>
                  <a:lnTo>
                    <a:pt x="12" y="1510"/>
                  </a:lnTo>
                  <a:lnTo>
                    <a:pt x="12" y="1510"/>
                  </a:lnTo>
                  <a:lnTo>
                    <a:pt x="12" y="1492"/>
                  </a:lnTo>
                  <a:lnTo>
                    <a:pt x="13" y="1458"/>
                  </a:lnTo>
                  <a:lnTo>
                    <a:pt x="17" y="1393"/>
                  </a:lnTo>
                  <a:lnTo>
                    <a:pt x="17" y="1393"/>
                  </a:lnTo>
                  <a:lnTo>
                    <a:pt x="17" y="1363"/>
                  </a:lnTo>
                  <a:lnTo>
                    <a:pt x="17" y="1363"/>
                  </a:lnTo>
                  <a:lnTo>
                    <a:pt x="16" y="1327"/>
                  </a:lnTo>
                  <a:lnTo>
                    <a:pt x="13" y="1292"/>
                  </a:lnTo>
                  <a:lnTo>
                    <a:pt x="13" y="1292"/>
                  </a:lnTo>
                  <a:lnTo>
                    <a:pt x="11" y="1258"/>
                  </a:lnTo>
                  <a:lnTo>
                    <a:pt x="9" y="1224"/>
                  </a:lnTo>
                  <a:lnTo>
                    <a:pt x="9" y="1224"/>
                  </a:lnTo>
                  <a:lnTo>
                    <a:pt x="8" y="1187"/>
                  </a:lnTo>
                  <a:lnTo>
                    <a:pt x="7" y="1151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0" y="1050"/>
                  </a:lnTo>
                  <a:lnTo>
                    <a:pt x="0" y="1008"/>
                  </a:lnTo>
                  <a:lnTo>
                    <a:pt x="3" y="904"/>
                  </a:lnTo>
                  <a:lnTo>
                    <a:pt x="7" y="803"/>
                  </a:lnTo>
                  <a:lnTo>
                    <a:pt x="9" y="747"/>
                  </a:lnTo>
                  <a:lnTo>
                    <a:pt x="9" y="747"/>
                  </a:lnTo>
                  <a:lnTo>
                    <a:pt x="13" y="503"/>
                  </a:lnTo>
                  <a:lnTo>
                    <a:pt x="16" y="323"/>
                  </a:lnTo>
                  <a:lnTo>
                    <a:pt x="18" y="212"/>
                  </a:lnTo>
                  <a:lnTo>
                    <a:pt x="18" y="212"/>
                  </a:lnTo>
                  <a:lnTo>
                    <a:pt x="20" y="187"/>
                  </a:lnTo>
                  <a:lnTo>
                    <a:pt x="24" y="163"/>
                  </a:lnTo>
                  <a:lnTo>
                    <a:pt x="30" y="141"/>
                  </a:lnTo>
                  <a:lnTo>
                    <a:pt x="38" y="118"/>
                  </a:lnTo>
                  <a:lnTo>
                    <a:pt x="49" y="97"/>
                  </a:lnTo>
                  <a:lnTo>
                    <a:pt x="60" y="76"/>
                  </a:lnTo>
                  <a:lnTo>
                    <a:pt x="73" y="56"/>
                  </a:lnTo>
                  <a:lnTo>
                    <a:pt x="89" y="39"/>
                  </a:lnTo>
                  <a:lnTo>
                    <a:pt x="89" y="39"/>
                  </a:lnTo>
                  <a:lnTo>
                    <a:pt x="94" y="34"/>
                  </a:lnTo>
                  <a:lnTo>
                    <a:pt x="100" y="29"/>
                  </a:lnTo>
                  <a:lnTo>
                    <a:pt x="114" y="22"/>
                  </a:lnTo>
                  <a:lnTo>
                    <a:pt x="131" y="17"/>
                  </a:lnTo>
                  <a:lnTo>
                    <a:pt x="148" y="13"/>
                  </a:lnTo>
                  <a:lnTo>
                    <a:pt x="168" y="9"/>
                  </a:lnTo>
                  <a:lnTo>
                    <a:pt x="186" y="8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423" y="6"/>
                  </a:lnTo>
                  <a:lnTo>
                    <a:pt x="570" y="4"/>
                  </a:lnTo>
                  <a:lnTo>
                    <a:pt x="570" y="4"/>
                  </a:lnTo>
                  <a:lnTo>
                    <a:pt x="720" y="1"/>
                  </a:lnTo>
                  <a:lnTo>
                    <a:pt x="869" y="0"/>
                  </a:lnTo>
                  <a:lnTo>
                    <a:pt x="879" y="0"/>
                  </a:lnTo>
                  <a:lnTo>
                    <a:pt x="879" y="0"/>
                  </a:lnTo>
                  <a:lnTo>
                    <a:pt x="1015" y="0"/>
                  </a:lnTo>
                  <a:lnTo>
                    <a:pt x="1153" y="2"/>
                  </a:lnTo>
                  <a:lnTo>
                    <a:pt x="1222" y="4"/>
                  </a:lnTo>
                  <a:lnTo>
                    <a:pt x="1290" y="6"/>
                  </a:lnTo>
                  <a:lnTo>
                    <a:pt x="1359" y="12"/>
                  </a:lnTo>
                  <a:lnTo>
                    <a:pt x="1429" y="17"/>
                  </a:lnTo>
                  <a:lnTo>
                    <a:pt x="1429" y="17"/>
                  </a:lnTo>
                  <a:lnTo>
                    <a:pt x="1464" y="21"/>
                  </a:lnTo>
                  <a:lnTo>
                    <a:pt x="1483" y="23"/>
                  </a:lnTo>
                  <a:lnTo>
                    <a:pt x="1504" y="27"/>
                  </a:lnTo>
                  <a:lnTo>
                    <a:pt x="1525" y="33"/>
                  </a:lnTo>
                  <a:lnTo>
                    <a:pt x="1545" y="40"/>
                  </a:lnTo>
                  <a:lnTo>
                    <a:pt x="1562" y="50"/>
                  </a:lnTo>
                  <a:lnTo>
                    <a:pt x="1570" y="53"/>
                  </a:lnTo>
                  <a:lnTo>
                    <a:pt x="1576" y="60"/>
                  </a:lnTo>
                  <a:lnTo>
                    <a:pt x="1576" y="60"/>
                  </a:lnTo>
                  <a:lnTo>
                    <a:pt x="1587" y="72"/>
                  </a:lnTo>
                  <a:lnTo>
                    <a:pt x="1596" y="84"/>
                  </a:lnTo>
                  <a:lnTo>
                    <a:pt x="1603" y="95"/>
                  </a:lnTo>
                  <a:lnTo>
                    <a:pt x="1608" y="107"/>
                  </a:lnTo>
                  <a:lnTo>
                    <a:pt x="1612" y="120"/>
                  </a:lnTo>
                  <a:lnTo>
                    <a:pt x="1616" y="133"/>
                  </a:lnTo>
                  <a:lnTo>
                    <a:pt x="1620" y="161"/>
                  </a:lnTo>
                  <a:lnTo>
                    <a:pt x="1620" y="161"/>
                  </a:lnTo>
                  <a:lnTo>
                    <a:pt x="1622" y="180"/>
                  </a:lnTo>
                  <a:lnTo>
                    <a:pt x="1626" y="200"/>
                  </a:lnTo>
                  <a:lnTo>
                    <a:pt x="1627" y="201"/>
                  </a:lnTo>
                  <a:lnTo>
                    <a:pt x="1627" y="203"/>
                  </a:lnTo>
                  <a:lnTo>
                    <a:pt x="1627" y="203"/>
                  </a:lnTo>
                  <a:lnTo>
                    <a:pt x="1631" y="209"/>
                  </a:lnTo>
                  <a:lnTo>
                    <a:pt x="1633" y="217"/>
                  </a:lnTo>
                  <a:lnTo>
                    <a:pt x="1633" y="222"/>
                  </a:lnTo>
                  <a:lnTo>
                    <a:pt x="1633" y="222"/>
                  </a:lnTo>
                  <a:lnTo>
                    <a:pt x="1633" y="230"/>
                  </a:lnTo>
                  <a:lnTo>
                    <a:pt x="1633" y="230"/>
                  </a:lnTo>
                  <a:lnTo>
                    <a:pt x="1630" y="311"/>
                  </a:lnTo>
                  <a:lnTo>
                    <a:pt x="1626" y="391"/>
                  </a:lnTo>
                  <a:lnTo>
                    <a:pt x="1626" y="391"/>
                  </a:lnTo>
                  <a:lnTo>
                    <a:pt x="1623" y="465"/>
                  </a:lnTo>
                  <a:lnTo>
                    <a:pt x="1621" y="540"/>
                  </a:lnTo>
                  <a:lnTo>
                    <a:pt x="1621" y="540"/>
                  </a:lnTo>
                  <a:lnTo>
                    <a:pt x="1622" y="580"/>
                  </a:lnTo>
                  <a:lnTo>
                    <a:pt x="1626" y="621"/>
                  </a:lnTo>
                  <a:lnTo>
                    <a:pt x="1630" y="662"/>
                  </a:lnTo>
                  <a:lnTo>
                    <a:pt x="1637" y="702"/>
                  </a:lnTo>
                  <a:lnTo>
                    <a:pt x="1637" y="702"/>
                  </a:lnTo>
                  <a:lnTo>
                    <a:pt x="1644" y="764"/>
                  </a:lnTo>
                  <a:lnTo>
                    <a:pt x="1648" y="794"/>
                  </a:lnTo>
                  <a:lnTo>
                    <a:pt x="1651" y="825"/>
                  </a:lnTo>
                  <a:lnTo>
                    <a:pt x="1651" y="825"/>
                  </a:lnTo>
                  <a:lnTo>
                    <a:pt x="1651" y="849"/>
                  </a:lnTo>
                  <a:lnTo>
                    <a:pt x="1651" y="872"/>
                  </a:lnTo>
                  <a:lnTo>
                    <a:pt x="1650" y="919"/>
                  </a:lnTo>
                  <a:lnTo>
                    <a:pt x="1650" y="919"/>
                  </a:lnTo>
                  <a:lnTo>
                    <a:pt x="1648" y="979"/>
                  </a:lnTo>
                  <a:lnTo>
                    <a:pt x="1648" y="979"/>
                  </a:lnTo>
                  <a:lnTo>
                    <a:pt x="1650" y="1038"/>
                  </a:lnTo>
                  <a:lnTo>
                    <a:pt x="1650" y="1038"/>
                  </a:lnTo>
                  <a:lnTo>
                    <a:pt x="1651" y="1097"/>
                  </a:lnTo>
                  <a:lnTo>
                    <a:pt x="1650" y="1127"/>
                  </a:lnTo>
                  <a:lnTo>
                    <a:pt x="1648" y="1156"/>
                  </a:lnTo>
                  <a:lnTo>
                    <a:pt x="1648" y="1156"/>
                  </a:lnTo>
                  <a:lnTo>
                    <a:pt x="1647" y="1178"/>
                  </a:lnTo>
                  <a:lnTo>
                    <a:pt x="1643" y="1199"/>
                  </a:lnTo>
                  <a:lnTo>
                    <a:pt x="1643" y="1199"/>
                  </a:lnTo>
                  <a:lnTo>
                    <a:pt x="1639" y="1232"/>
                  </a:lnTo>
                  <a:lnTo>
                    <a:pt x="1638" y="1249"/>
                  </a:lnTo>
                  <a:lnTo>
                    <a:pt x="1638" y="1266"/>
                  </a:lnTo>
                  <a:lnTo>
                    <a:pt x="1638" y="1266"/>
                  </a:lnTo>
                  <a:lnTo>
                    <a:pt x="1639" y="1351"/>
                  </a:lnTo>
                  <a:lnTo>
                    <a:pt x="1640" y="1403"/>
                  </a:lnTo>
                  <a:lnTo>
                    <a:pt x="1642" y="1440"/>
                  </a:lnTo>
                  <a:lnTo>
                    <a:pt x="1642" y="1440"/>
                  </a:lnTo>
                  <a:lnTo>
                    <a:pt x="1643" y="1446"/>
                  </a:lnTo>
                  <a:lnTo>
                    <a:pt x="1643" y="1446"/>
                  </a:lnTo>
                  <a:lnTo>
                    <a:pt x="1643" y="1451"/>
                  </a:lnTo>
                  <a:lnTo>
                    <a:pt x="1643" y="1455"/>
                  </a:lnTo>
                  <a:lnTo>
                    <a:pt x="1643" y="1466"/>
                  </a:lnTo>
                  <a:lnTo>
                    <a:pt x="1643" y="1466"/>
                  </a:lnTo>
                  <a:lnTo>
                    <a:pt x="1643" y="1514"/>
                  </a:lnTo>
                  <a:lnTo>
                    <a:pt x="1642" y="1538"/>
                  </a:lnTo>
                  <a:lnTo>
                    <a:pt x="1639" y="1561"/>
                  </a:lnTo>
                  <a:lnTo>
                    <a:pt x="1634" y="1584"/>
                  </a:lnTo>
                  <a:lnTo>
                    <a:pt x="1630" y="1595"/>
                  </a:lnTo>
                  <a:lnTo>
                    <a:pt x="1626" y="1606"/>
                  </a:lnTo>
                  <a:lnTo>
                    <a:pt x="1621" y="1616"/>
                  </a:lnTo>
                  <a:lnTo>
                    <a:pt x="1616" y="1625"/>
                  </a:lnTo>
                  <a:lnTo>
                    <a:pt x="1608" y="1635"/>
                  </a:lnTo>
                  <a:lnTo>
                    <a:pt x="1600" y="1644"/>
                  </a:lnTo>
                  <a:lnTo>
                    <a:pt x="1600" y="1644"/>
                  </a:lnTo>
                  <a:lnTo>
                    <a:pt x="1589" y="1653"/>
                  </a:lnTo>
                  <a:lnTo>
                    <a:pt x="1579" y="1662"/>
                  </a:lnTo>
                  <a:lnTo>
                    <a:pt x="1558" y="1676"/>
                  </a:lnTo>
                  <a:lnTo>
                    <a:pt x="1536" y="1688"/>
                  </a:lnTo>
                  <a:lnTo>
                    <a:pt x="1512" y="1699"/>
                  </a:lnTo>
                  <a:lnTo>
                    <a:pt x="1490" y="1706"/>
                  </a:lnTo>
                  <a:lnTo>
                    <a:pt x="1469" y="1712"/>
                  </a:lnTo>
                  <a:lnTo>
                    <a:pt x="1448" y="1716"/>
                  </a:lnTo>
                  <a:lnTo>
                    <a:pt x="1430" y="1718"/>
                  </a:lnTo>
                  <a:lnTo>
                    <a:pt x="1430" y="1718"/>
                  </a:lnTo>
                  <a:lnTo>
                    <a:pt x="1391" y="1721"/>
                  </a:lnTo>
                  <a:lnTo>
                    <a:pt x="1351" y="1723"/>
                  </a:lnTo>
                  <a:lnTo>
                    <a:pt x="1273" y="1727"/>
                  </a:lnTo>
                  <a:lnTo>
                    <a:pt x="1198" y="1729"/>
                  </a:lnTo>
                  <a:lnTo>
                    <a:pt x="1133" y="1730"/>
                  </a:lnTo>
                  <a:lnTo>
                    <a:pt x="1133" y="1730"/>
                  </a:lnTo>
                  <a:close/>
                  <a:moveTo>
                    <a:pt x="1168" y="1679"/>
                  </a:moveTo>
                  <a:lnTo>
                    <a:pt x="1168" y="1679"/>
                  </a:lnTo>
                  <a:lnTo>
                    <a:pt x="1202" y="1679"/>
                  </a:lnTo>
                  <a:lnTo>
                    <a:pt x="1235" y="1680"/>
                  </a:lnTo>
                  <a:lnTo>
                    <a:pt x="1235" y="1680"/>
                  </a:lnTo>
                  <a:lnTo>
                    <a:pt x="1269" y="1682"/>
                  </a:lnTo>
                  <a:lnTo>
                    <a:pt x="1303" y="1683"/>
                  </a:lnTo>
                  <a:lnTo>
                    <a:pt x="1303" y="1683"/>
                  </a:lnTo>
                  <a:lnTo>
                    <a:pt x="1338" y="1682"/>
                  </a:lnTo>
                  <a:lnTo>
                    <a:pt x="1370" y="1679"/>
                  </a:lnTo>
                  <a:lnTo>
                    <a:pt x="1381" y="1678"/>
                  </a:lnTo>
                  <a:lnTo>
                    <a:pt x="1381" y="1678"/>
                  </a:lnTo>
                  <a:lnTo>
                    <a:pt x="1421" y="1672"/>
                  </a:lnTo>
                  <a:lnTo>
                    <a:pt x="1440" y="1669"/>
                  </a:lnTo>
                  <a:lnTo>
                    <a:pt x="1461" y="1665"/>
                  </a:lnTo>
                  <a:lnTo>
                    <a:pt x="1481" y="1659"/>
                  </a:lnTo>
                  <a:lnTo>
                    <a:pt x="1499" y="1654"/>
                  </a:lnTo>
                  <a:lnTo>
                    <a:pt x="1517" y="1646"/>
                  </a:lnTo>
                  <a:lnTo>
                    <a:pt x="1533" y="1637"/>
                  </a:lnTo>
                  <a:lnTo>
                    <a:pt x="1533" y="1637"/>
                  </a:lnTo>
                  <a:lnTo>
                    <a:pt x="1545" y="1629"/>
                  </a:lnTo>
                  <a:lnTo>
                    <a:pt x="1554" y="1620"/>
                  </a:lnTo>
                  <a:lnTo>
                    <a:pt x="1563" y="1611"/>
                  </a:lnTo>
                  <a:lnTo>
                    <a:pt x="1570" y="1602"/>
                  </a:lnTo>
                  <a:lnTo>
                    <a:pt x="1576" y="1591"/>
                  </a:lnTo>
                  <a:lnTo>
                    <a:pt x="1582" y="1581"/>
                  </a:lnTo>
                  <a:lnTo>
                    <a:pt x="1586" y="1570"/>
                  </a:lnTo>
                  <a:lnTo>
                    <a:pt x="1588" y="1559"/>
                  </a:lnTo>
                  <a:lnTo>
                    <a:pt x="1592" y="1536"/>
                  </a:lnTo>
                  <a:lnTo>
                    <a:pt x="1595" y="1513"/>
                  </a:lnTo>
                  <a:lnTo>
                    <a:pt x="1595" y="1488"/>
                  </a:lnTo>
                  <a:lnTo>
                    <a:pt x="1595" y="1465"/>
                  </a:lnTo>
                  <a:lnTo>
                    <a:pt x="1595" y="1450"/>
                  </a:lnTo>
                  <a:lnTo>
                    <a:pt x="1595" y="1450"/>
                  </a:lnTo>
                  <a:lnTo>
                    <a:pt x="1592" y="1425"/>
                  </a:lnTo>
                  <a:lnTo>
                    <a:pt x="1591" y="1393"/>
                  </a:lnTo>
                  <a:lnTo>
                    <a:pt x="1589" y="1321"/>
                  </a:lnTo>
                  <a:lnTo>
                    <a:pt x="1591" y="1251"/>
                  </a:lnTo>
                  <a:lnTo>
                    <a:pt x="1593" y="1202"/>
                  </a:lnTo>
                  <a:lnTo>
                    <a:pt x="1593" y="1202"/>
                  </a:lnTo>
                  <a:lnTo>
                    <a:pt x="1597" y="1157"/>
                  </a:lnTo>
                  <a:lnTo>
                    <a:pt x="1600" y="1113"/>
                  </a:lnTo>
                  <a:lnTo>
                    <a:pt x="1603" y="1068"/>
                  </a:lnTo>
                  <a:lnTo>
                    <a:pt x="1604" y="1024"/>
                  </a:lnTo>
                  <a:lnTo>
                    <a:pt x="1605" y="941"/>
                  </a:lnTo>
                  <a:lnTo>
                    <a:pt x="1604" y="866"/>
                  </a:lnTo>
                  <a:lnTo>
                    <a:pt x="1604" y="856"/>
                  </a:lnTo>
                  <a:lnTo>
                    <a:pt x="1604" y="856"/>
                  </a:lnTo>
                  <a:lnTo>
                    <a:pt x="1603" y="812"/>
                  </a:lnTo>
                  <a:lnTo>
                    <a:pt x="1601" y="766"/>
                  </a:lnTo>
                  <a:lnTo>
                    <a:pt x="1597" y="722"/>
                  </a:lnTo>
                  <a:lnTo>
                    <a:pt x="1593" y="699"/>
                  </a:lnTo>
                  <a:lnTo>
                    <a:pt x="1589" y="677"/>
                  </a:lnTo>
                  <a:lnTo>
                    <a:pt x="1589" y="677"/>
                  </a:lnTo>
                  <a:lnTo>
                    <a:pt x="1583" y="645"/>
                  </a:lnTo>
                  <a:lnTo>
                    <a:pt x="1578" y="612"/>
                  </a:lnTo>
                  <a:lnTo>
                    <a:pt x="1574" y="577"/>
                  </a:lnTo>
                  <a:lnTo>
                    <a:pt x="1572" y="558"/>
                  </a:lnTo>
                  <a:lnTo>
                    <a:pt x="1572" y="540"/>
                  </a:lnTo>
                  <a:lnTo>
                    <a:pt x="1572" y="540"/>
                  </a:lnTo>
                  <a:lnTo>
                    <a:pt x="1578" y="426"/>
                  </a:lnTo>
                  <a:lnTo>
                    <a:pt x="1578" y="426"/>
                  </a:lnTo>
                  <a:lnTo>
                    <a:pt x="1582" y="328"/>
                  </a:lnTo>
                  <a:lnTo>
                    <a:pt x="1583" y="278"/>
                  </a:lnTo>
                  <a:lnTo>
                    <a:pt x="1584" y="229"/>
                  </a:lnTo>
                  <a:lnTo>
                    <a:pt x="1584" y="227"/>
                  </a:lnTo>
                  <a:lnTo>
                    <a:pt x="1584" y="227"/>
                  </a:lnTo>
                  <a:lnTo>
                    <a:pt x="1584" y="227"/>
                  </a:lnTo>
                  <a:lnTo>
                    <a:pt x="1578" y="208"/>
                  </a:lnTo>
                  <a:lnTo>
                    <a:pt x="1574" y="187"/>
                  </a:lnTo>
                  <a:lnTo>
                    <a:pt x="1570" y="166"/>
                  </a:lnTo>
                  <a:lnTo>
                    <a:pt x="1569" y="144"/>
                  </a:lnTo>
                  <a:lnTo>
                    <a:pt x="1569" y="144"/>
                  </a:lnTo>
                  <a:lnTo>
                    <a:pt x="1567" y="131"/>
                  </a:lnTo>
                  <a:lnTo>
                    <a:pt x="1563" y="120"/>
                  </a:lnTo>
                  <a:lnTo>
                    <a:pt x="1558" y="111"/>
                  </a:lnTo>
                  <a:lnTo>
                    <a:pt x="1550" y="104"/>
                  </a:lnTo>
                  <a:lnTo>
                    <a:pt x="1542" y="98"/>
                  </a:lnTo>
                  <a:lnTo>
                    <a:pt x="1533" y="93"/>
                  </a:lnTo>
                  <a:lnTo>
                    <a:pt x="1514" y="85"/>
                  </a:lnTo>
                  <a:lnTo>
                    <a:pt x="1507" y="81"/>
                  </a:lnTo>
                  <a:lnTo>
                    <a:pt x="1507" y="81"/>
                  </a:lnTo>
                  <a:lnTo>
                    <a:pt x="1485" y="74"/>
                  </a:lnTo>
                  <a:lnTo>
                    <a:pt x="1463" y="68"/>
                  </a:lnTo>
                  <a:lnTo>
                    <a:pt x="1438" y="64"/>
                  </a:lnTo>
                  <a:lnTo>
                    <a:pt x="1414" y="60"/>
                  </a:lnTo>
                  <a:lnTo>
                    <a:pt x="1389" y="59"/>
                  </a:lnTo>
                  <a:lnTo>
                    <a:pt x="1367" y="57"/>
                  </a:lnTo>
                  <a:lnTo>
                    <a:pt x="1329" y="56"/>
                  </a:lnTo>
                  <a:lnTo>
                    <a:pt x="1329" y="56"/>
                  </a:lnTo>
                  <a:lnTo>
                    <a:pt x="1214" y="55"/>
                  </a:lnTo>
                  <a:lnTo>
                    <a:pt x="1099" y="52"/>
                  </a:lnTo>
                  <a:lnTo>
                    <a:pt x="1099" y="52"/>
                  </a:lnTo>
                  <a:lnTo>
                    <a:pt x="984" y="50"/>
                  </a:lnTo>
                  <a:lnTo>
                    <a:pt x="869" y="48"/>
                  </a:lnTo>
                  <a:lnTo>
                    <a:pt x="869" y="48"/>
                  </a:lnTo>
                  <a:lnTo>
                    <a:pt x="754" y="50"/>
                  </a:lnTo>
                  <a:lnTo>
                    <a:pt x="640" y="52"/>
                  </a:lnTo>
                  <a:lnTo>
                    <a:pt x="640" y="52"/>
                  </a:lnTo>
                  <a:lnTo>
                    <a:pt x="526" y="55"/>
                  </a:lnTo>
                  <a:lnTo>
                    <a:pt x="411" y="56"/>
                  </a:lnTo>
                  <a:lnTo>
                    <a:pt x="411" y="56"/>
                  </a:lnTo>
                  <a:lnTo>
                    <a:pt x="378" y="55"/>
                  </a:lnTo>
                  <a:lnTo>
                    <a:pt x="344" y="55"/>
                  </a:lnTo>
                  <a:lnTo>
                    <a:pt x="344" y="55"/>
                  </a:lnTo>
                  <a:lnTo>
                    <a:pt x="309" y="53"/>
                  </a:lnTo>
                  <a:lnTo>
                    <a:pt x="274" y="52"/>
                  </a:lnTo>
                  <a:lnTo>
                    <a:pt x="274" y="52"/>
                  </a:lnTo>
                  <a:lnTo>
                    <a:pt x="245" y="53"/>
                  </a:lnTo>
                  <a:lnTo>
                    <a:pt x="219" y="55"/>
                  </a:lnTo>
                  <a:lnTo>
                    <a:pt x="195" y="57"/>
                  </a:lnTo>
                  <a:lnTo>
                    <a:pt x="173" y="61"/>
                  </a:lnTo>
                  <a:lnTo>
                    <a:pt x="173" y="61"/>
                  </a:lnTo>
                  <a:lnTo>
                    <a:pt x="156" y="65"/>
                  </a:lnTo>
                  <a:lnTo>
                    <a:pt x="141" y="72"/>
                  </a:lnTo>
                  <a:lnTo>
                    <a:pt x="128" y="80"/>
                  </a:lnTo>
                  <a:lnTo>
                    <a:pt x="117" y="87"/>
                  </a:lnTo>
                  <a:lnTo>
                    <a:pt x="106" y="98"/>
                  </a:lnTo>
                  <a:lnTo>
                    <a:pt x="97" y="108"/>
                  </a:lnTo>
                  <a:lnTo>
                    <a:pt x="89" y="120"/>
                  </a:lnTo>
                  <a:lnTo>
                    <a:pt x="84" y="133"/>
                  </a:lnTo>
                  <a:lnTo>
                    <a:pt x="79" y="146"/>
                  </a:lnTo>
                  <a:lnTo>
                    <a:pt x="73" y="159"/>
                  </a:lnTo>
                  <a:lnTo>
                    <a:pt x="71" y="172"/>
                  </a:lnTo>
                  <a:lnTo>
                    <a:pt x="68" y="186"/>
                  </a:lnTo>
                  <a:lnTo>
                    <a:pt x="66" y="210"/>
                  </a:lnTo>
                  <a:lnTo>
                    <a:pt x="66" y="233"/>
                  </a:lnTo>
                  <a:lnTo>
                    <a:pt x="66" y="233"/>
                  </a:lnTo>
                  <a:lnTo>
                    <a:pt x="66" y="264"/>
                  </a:lnTo>
                  <a:lnTo>
                    <a:pt x="66" y="311"/>
                  </a:lnTo>
                  <a:lnTo>
                    <a:pt x="63" y="424"/>
                  </a:lnTo>
                  <a:lnTo>
                    <a:pt x="58" y="567"/>
                  </a:lnTo>
                  <a:lnTo>
                    <a:pt x="58" y="567"/>
                  </a:lnTo>
                  <a:lnTo>
                    <a:pt x="58" y="628"/>
                  </a:lnTo>
                  <a:lnTo>
                    <a:pt x="58" y="628"/>
                  </a:lnTo>
                  <a:lnTo>
                    <a:pt x="58" y="686"/>
                  </a:lnTo>
                  <a:lnTo>
                    <a:pt x="58" y="747"/>
                  </a:lnTo>
                  <a:lnTo>
                    <a:pt x="58" y="747"/>
                  </a:lnTo>
                  <a:lnTo>
                    <a:pt x="51" y="890"/>
                  </a:lnTo>
                  <a:lnTo>
                    <a:pt x="49" y="991"/>
                  </a:lnTo>
                  <a:lnTo>
                    <a:pt x="49" y="1032"/>
                  </a:lnTo>
                  <a:lnTo>
                    <a:pt x="50" y="1060"/>
                  </a:lnTo>
                  <a:lnTo>
                    <a:pt x="50" y="1060"/>
                  </a:lnTo>
                  <a:lnTo>
                    <a:pt x="55" y="1131"/>
                  </a:lnTo>
                  <a:lnTo>
                    <a:pt x="56" y="1166"/>
                  </a:lnTo>
                  <a:lnTo>
                    <a:pt x="58" y="1202"/>
                  </a:lnTo>
                  <a:lnTo>
                    <a:pt x="58" y="1202"/>
                  </a:lnTo>
                  <a:lnTo>
                    <a:pt x="59" y="1238"/>
                  </a:lnTo>
                  <a:lnTo>
                    <a:pt x="62" y="1272"/>
                  </a:lnTo>
                  <a:lnTo>
                    <a:pt x="62" y="1272"/>
                  </a:lnTo>
                  <a:lnTo>
                    <a:pt x="64" y="1308"/>
                  </a:lnTo>
                  <a:lnTo>
                    <a:pt x="66" y="1344"/>
                  </a:lnTo>
                  <a:lnTo>
                    <a:pt x="66" y="1344"/>
                  </a:lnTo>
                  <a:lnTo>
                    <a:pt x="64" y="1378"/>
                  </a:lnTo>
                  <a:lnTo>
                    <a:pt x="64" y="1378"/>
                  </a:lnTo>
                  <a:lnTo>
                    <a:pt x="64" y="1408"/>
                  </a:lnTo>
                  <a:lnTo>
                    <a:pt x="64" y="1440"/>
                  </a:lnTo>
                  <a:lnTo>
                    <a:pt x="64" y="1500"/>
                  </a:lnTo>
                  <a:lnTo>
                    <a:pt x="64" y="1500"/>
                  </a:lnTo>
                  <a:lnTo>
                    <a:pt x="64" y="1522"/>
                  </a:lnTo>
                  <a:lnTo>
                    <a:pt x="63" y="1544"/>
                  </a:lnTo>
                  <a:lnTo>
                    <a:pt x="63" y="1564"/>
                  </a:lnTo>
                  <a:lnTo>
                    <a:pt x="63" y="1570"/>
                  </a:lnTo>
                  <a:lnTo>
                    <a:pt x="64" y="1577"/>
                  </a:lnTo>
                  <a:lnTo>
                    <a:pt x="64" y="1577"/>
                  </a:lnTo>
                  <a:lnTo>
                    <a:pt x="71" y="1587"/>
                  </a:lnTo>
                  <a:lnTo>
                    <a:pt x="80" y="1598"/>
                  </a:lnTo>
                  <a:lnTo>
                    <a:pt x="90" y="1607"/>
                  </a:lnTo>
                  <a:lnTo>
                    <a:pt x="102" y="1615"/>
                  </a:lnTo>
                  <a:lnTo>
                    <a:pt x="115" y="1623"/>
                  </a:lnTo>
                  <a:lnTo>
                    <a:pt x="130" y="1629"/>
                  </a:lnTo>
                  <a:lnTo>
                    <a:pt x="141" y="1635"/>
                  </a:lnTo>
                  <a:lnTo>
                    <a:pt x="153" y="1638"/>
                  </a:lnTo>
                  <a:lnTo>
                    <a:pt x="153" y="1638"/>
                  </a:lnTo>
                  <a:lnTo>
                    <a:pt x="192" y="1648"/>
                  </a:lnTo>
                  <a:lnTo>
                    <a:pt x="233" y="1655"/>
                  </a:lnTo>
                  <a:lnTo>
                    <a:pt x="275" y="1662"/>
                  </a:lnTo>
                  <a:lnTo>
                    <a:pt x="315" y="1667"/>
                  </a:lnTo>
                  <a:lnTo>
                    <a:pt x="315" y="1667"/>
                  </a:lnTo>
                  <a:lnTo>
                    <a:pt x="369" y="1675"/>
                  </a:lnTo>
                  <a:lnTo>
                    <a:pt x="369" y="1675"/>
                  </a:lnTo>
                  <a:lnTo>
                    <a:pt x="394" y="1678"/>
                  </a:lnTo>
                  <a:lnTo>
                    <a:pt x="421" y="1680"/>
                  </a:lnTo>
                  <a:lnTo>
                    <a:pt x="450" y="1682"/>
                  </a:lnTo>
                  <a:lnTo>
                    <a:pt x="483" y="1682"/>
                  </a:lnTo>
                  <a:lnTo>
                    <a:pt x="483" y="1682"/>
                  </a:lnTo>
                  <a:lnTo>
                    <a:pt x="557" y="1680"/>
                  </a:lnTo>
                  <a:lnTo>
                    <a:pt x="557" y="1680"/>
                  </a:lnTo>
                  <a:lnTo>
                    <a:pt x="629" y="1679"/>
                  </a:lnTo>
                  <a:lnTo>
                    <a:pt x="1168" y="16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7" name="Freeform 309"/>
            <p:cNvSpPr>
              <a:spLocks noEditPoints="1"/>
            </p:cNvSpPr>
            <p:nvPr/>
          </p:nvSpPr>
          <p:spPr bwMode="auto">
            <a:xfrm>
              <a:off x="4292601" y="1087438"/>
              <a:ext cx="493713" cy="136525"/>
            </a:xfrm>
            <a:custGeom>
              <a:avLst/>
              <a:gdLst/>
              <a:ahLst/>
              <a:cxnLst>
                <a:cxn ang="0">
                  <a:pos x="1095" y="344"/>
                </a:cxn>
                <a:cxn ang="0">
                  <a:pos x="922" y="342"/>
                </a:cxn>
                <a:cxn ang="0">
                  <a:pos x="631" y="339"/>
                </a:cxn>
                <a:cxn ang="0">
                  <a:pos x="301" y="337"/>
                </a:cxn>
                <a:cxn ang="0">
                  <a:pos x="196" y="340"/>
                </a:cxn>
                <a:cxn ang="0">
                  <a:pos x="115" y="339"/>
                </a:cxn>
                <a:cxn ang="0">
                  <a:pos x="62" y="327"/>
                </a:cxn>
                <a:cxn ang="0">
                  <a:pos x="22" y="289"/>
                </a:cxn>
                <a:cxn ang="0">
                  <a:pos x="9" y="241"/>
                </a:cxn>
                <a:cxn ang="0">
                  <a:pos x="0" y="135"/>
                </a:cxn>
                <a:cxn ang="0">
                  <a:pos x="8" y="67"/>
                </a:cxn>
                <a:cxn ang="0">
                  <a:pos x="34" y="31"/>
                </a:cxn>
                <a:cxn ang="0">
                  <a:pos x="39" y="24"/>
                </a:cxn>
                <a:cxn ang="0">
                  <a:pos x="58" y="16"/>
                </a:cxn>
                <a:cxn ang="0">
                  <a:pos x="505" y="14"/>
                </a:cxn>
                <a:cxn ang="0">
                  <a:pos x="925" y="8"/>
                </a:cxn>
                <a:cxn ang="0">
                  <a:pos x="1036" y="0"/>
                </a:cxn>
                <a:cxn ang="0">
                  <a:pos x="1106" y="2"/>
                </a:cxn>
                <a:cxn ang="0">
                  <a:pos x="1178" y="21"/>
                </a:cxn>
                <a:cxn ang="0">
                  <a:pos x="1213" y="46"/>
                </a:cxn>
                <a:cxn ang="0">
                  <a:pos x="1236" y="104"/>
                </a:cxn>
                <a:cxn ang="0">
                  <a:pos x="1243" y="156"/>
                </a:cxn>
                <a:cxn ang="0">
                  <a:pos x="1238" y="238"/>
                </a:cxn>
                <a:cxn ang="0">
                  <a:pos x="1232" y="306"/>
                </a:cxn>
                <a:cxn ang="0">
                  <a:pos x="1232" y="312"/>
                </a:cxn>
                <a:cxn ang="0">
                  <a:pos x="1221" y="333"/>
                </a:cxn>
                <a:cxn ang="0">
                  <a:pos x="1171" y="346"/>
                </a:cxn>
                <a:cxn ang="0">
                  <a:pos x="297" y="287"/>
                </a:cxn>
                <a:cxn ang="0">
                  <a:pos x="510" y="288"/>
                </a:cxn>
                <a:cxn ang="0">
                  <a:pos x="883" y="293"/>
                </a:cxn>
                <a:cxn ang="0">
                  <a:pos x="1147" y="295"/>
                </a:cxn>
                <a:cxn ang="0">
                  <a:pos x="1184" y="295"/>
                </a:cxn>
                <a:cxn ang="0">
                  <a:pos x="1191" y="248"/>
                </a:cxn>
                <a:cxn ang="0">
                  <a:pos x="1196" y="173"/>
                </a:cxn>
                <a:cxn ang="0">
                  <a:pos x="1185" y="109"/>
                </a:cxn>
                <a:cxn ang="0">
                  <a:pos x="1174" y="78"/>
                </a:cxn>
                <a:cxn ang="0">
                  <a:pos x="1134" y="55"/>
                </a:cxn>
                <a:cxn ang="0">
                  <a:pos x="1078" y="53"/>
                </a:cxn>
                <a:cxn ang="0">
                  <a:pos x="980" y="54"/>
                </a:cxn>
                <a:cxn ang="0">
                  <a:pos x="729" y="59"/>
                </a:cxn>
                <a:cxn ang="0">
                  <a:pos x="111" y="65"/>
                </a:cxn>
                <a:cxn ang="0">
                  <a:pos x="94" y="71"/>
                </a:cxn>
                <a:cxn ang="0">
                  <a:pos x="70" y="68"/>
                </a:cxn>
                <a:cxn ang="0">
                  <a:pos x="56" y="74"/>
                </a:cxn>
                <a:cxn ang="0">
                  <a:pos x="50" y="95"/>
                </a:cxn>
                <a:cxn ang="0">
                  <a:pos x="50" y="136"/>
                </a:cxn>
                <a:cxn ang="0">
                  <a:pos x="56" y="229"/>
                </a:cxn>
                <a:cxn ang="0">
                  <a:pos x="60" y="257"/>
                </a:cxn>
                <a:cxn ang="0">
                  <a:pos x="74" y="276"/>
                </a:cxn>
                <a:cxn ang="0">
                  <a:pos x="106" y="289"/>
                </a:cxn>
                <a:cxn ang="0">
                  <a:pos x="144" y="289"/>
                </a:cxn>
                <a:cxn ang="0">
                  <a:pos x="297" y="287"/>
                </a:cxn>
              </a:cxnLst>
              <a:rect l="0" t="0" r="r" b="b"/>
              <a:pathLst>
                <a:path w="1244" h="347">
                  <a:moveTo>
                    <a:pt x="1149" y="347"/>
                  </a:moveTo>
                  <a:lnTo>
                    <a:pt x="1149" y="347"/>
                  </a:lnTo>
                  <a:lnTo>
                    <a:pt x="1123" y="346"/>
                  </a:lnTo>
                  <a:lnTo>
                    <a:pt x="1095" y="344"/>
                  </a:lnTo>
                  <a:lnTo>
                    <a:pt x="1095" y="344"/>
                  </a:lnTo>
                  <a:lnTo>
                    <a:pt x="1073" y="343"/>
                  </a:lnTo>
                  <a:lnTo>
                    <a:pt x="1052" y="342"/>
                  </a:lnTo>
                  <a:lnTo>
                    <a:pt x="922" y="342"/>
                  </a:lnTo>
                  <a:lnTo>
                    <a:pt x="922" y="342"/>
                  </a:lnTo>
                  <a:lnTo>
                    <a:pt x="813" y="342"/>
                  </a:lnTo>
                  <a:lnTo>
                    <a:pt x="813" y="342"/>
                  </a:lnTo>
                  <a:lnTo>
                    <a:pt x="631" y="339"/>
                  </a:lnTo>
                  <a:lnTo>
                    <a:pt x="631" y="339"/>
                  </a:lnTo>
                  <a:lnTo>
                    <a:pt x="466" y="337"/>
                  </a:lnTo>
                  <a:lnTo>
                    <a:pt x="301" y="337"/>
                  </a:lnTo>
                  <a:lnTo>
                    <a:pt x="301" y="337"/>
                  </a:lnTo>
                  <a:lnTo>
                    <a:pt x="268" y="337"/>
                  </a:lnTo>
                  <a:lnTo>
                    <a:pt x="233" y="339"/>
                  </a:lnTo>
                  <a:lnTo>
                    <a:pt x="233" y="339"/>
                  </a:lnTo>
                  <a:lnTo>
                    <a:pt x="196" y="340"/>
                  </a:lnTo>
                  <a:lnTo>
                    <a:pt x="160" y="342"/>
                  </a:lnTo>
                  <a:lnTo>
                    <a:pt x="160" y="342"/>
                  </a:lnTo>
                  <a:lnTo>
                    <a:pt x="136" y="340"/>
                  </a:lnTo>
                  <a:lnTo>
                    <a:pt x="115" y="339"/>
                  </a:lnTo>
                  <a:lnTo>
                    <a:pt x="96" y="337"/>
                  </a:lnTo>
                  <a:lnTo>
                    <a:pt x="79" y="333"/>
                  </a:lnTo>
                  <a:lnTo>
                    <a:pt x="79" y="333"/>
                  </a:lnTo>
                  <a:lnTo>
                    <a:pt x="62" y="327"/>
                  </a:lnTo>
                  <a:lnTo>
                    <a:pt x="47" y="321"/>
                  </a:lnTo>
                  <a:lnTo>
                    <a:pt x="37" y="312"/>
                  </a:lnTo>
                  <a:lnTo>
                    <a:pt x="29" y="303"/>
                  </a:lnTo>
                  <a:lnTo>
                    <a:pt x="22" y="289"/>
                  </a:lnTo>
                  <a:lnTo>
                    <a:pt x="17" y="275"/>
                  </a:lnTo>
                  <a:lnTo>
                    <a:pt x="13" y="259"/>
                  </a:lnTo>
                  <a:lnTo>
                    <a:pt x="9" y="241"/>
                  </a:lnTo>
                  <a:lnTo>
                    <a:pt x="9" y="241"/>
                  </a:lnTo>
                  <a:lnTo>
                    <a:pt x="4" y="202"/>
                  </a:lnTo>
                  <a:lnTo>
                    <a:pt x="2" y="181"/>
                  </a:lnTo>
                  <a:lnTo>
                    <a:pt x="0" y="157"/>
                  </a:lnTo>
                  <a:lnTo>
                    <a:pt x="0" y="135"/>
                  </a:lnTo>
                  <a:lnTo>
                    <a:pt x="2" y="112"/>
                  </a:lnTo>
                  <a:lnTo>
                    <a:pt x="3" y="89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12" y="55"/>
                  </a:lnTo>
                  <a:lnTo>
                    <a:pt x="17" y="45"/>
                  </a:lnTo>
                  <a:lnTo>
                    <a:pt x="25" y="37"/>
                  </a:lnTo>
                  <a:lnTo>
                    <a:pt x="34" y="31"/>
                  </a:lnTo>
                  <a:lnTo>
                    <a:pt x="37" y="31"/>
                  </a:lnTo>
                  <a:lnTo>
                    <a:pt x="37" y="28"/>
                  </a:lnTo>
                  <a:lnTo>
                    <a:pt x="37" y="28"/>
                  </a:lnTo>
                  <a:lnTo>
                    <a:pt x="39" y="24"/>
                  </a:lnTo>
                  <a:lnTo>
                    <a:pt x="43" y="20"/>
                  </a:lnTo>
                  <a:lnTo>
                    <a:pt x="50" y="17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169" y="15"/>
                  </a:lnTo>
                  <a:lnTo>
                    <a:pt x="283" y="14"/>
                  </a:lnTo>
                  <a:lnTo>
                    <a:pt x="505" y="14"/>
                  </a:lnTo>
                  <a:lnTo>
                    <a:pt x="505" y="14"/>
                  </a:lnTo>
                  <a:lnTo>
                    <a:pt x="696" y="12"/>
                  </a:lnTo>
                  <a:lnTo>
                    <a:pt x="888" y="11"/>
                  </a:lnTo>
                  <a:lnTo>
                    <a:pt x="888" y="11"/>
                  </a:lnTo>
                  <a:lnTo>
                    <a:pt x="925" y="8"/>
                  </a:lnTo>
                  <a:lnTo>
                    <a:pt x="964" y="6"/>
                  </a:lnTo>
                  <a:lnTo>
                    <a:pt x="964" y="6"/>
                  </a:lnTo>
                  <a:lnTo>
                    <a:pt x="1013" y="2"/>
                  </a:lnTo>
                  <a:lnTo>
                    <a:pt x="1036" y="0"/>
                  </a:lnTo>
                  <a:lnTo>
                    <a:pt x="1061" y="0"/>
                  </a:lnTo>
                  <a:lnTo>
                    <a:pt x="1061" y="0"/>
                  </a:lnTo>
                  <a:lnTo>
                    <a:pt x="1085" y="0"/>
                  </a:lnTo>
                  <a:lnTo>
                    <a:pt x="1106" y="2"/>
                  </a:lnTo>
                  <a:lnTo>
                    <a:pt x="1127" y="6"/>
                  </a:lnTo>
                  <a:lnTo>
                    <a:pt x="1145" y="10"/>
                  </a:lnTo>
                  <a:lnTo>
                    <a:pt x="1162" y="15"/>
                  </a:lnTo>
                  <a:lnTo>
                    <a:pt x="1178" y="21"/>
                  </a:lnTo>
                  <a:lnTo>
                    <a:pt x="1192" y="29"/>
                  </a:lnTo>
                  <a:lnTo>
                    <a:pt x="1205" y="38"/>
                  </a:lnTo>
                  <a:lnTo>
                    <a:pt x="1205" y="38"/>
                  </a:lnTo>
                  <a:lnTo>
                    <a:pt x="1213" y="46"/>
                  </a:lnTo>
                  <a:lnTo>
                    <a:pt x="1221" y="58"/>
                  </a:lnTo>
                  <a:lnTo>
                    <a:pt x="1226" y="71"/>
                  </a:lnTo>
                  <a:lnTo>
                    <a:pt x="1231" y="87"/>
                  </a:lnTo>
                  <a:lnTo>
                    <a:pt x="1236" y="104"/>
                  </a:lnTo>
                  <a:lnTo>
                    <a:pt x="1239" y="121"/>
                  </a:lnTo>
                  <a:lnTo>
                    <a:pt x="1242" y="138"/>
                  </a:lnTo>
                  <a:lnTo>
                    <a:pt x="1243" y="156"/>
                  </a:lnTo>
                  <a:lnTo>
                    <a:pt x="1243" y="156"/>
                  </a:lnTo>
                  <a:lnTo>
                    <a:pt x="1244" y="177"/>
                  </a:lnTo>
                  <a:lnTo>
                    <a:pt x="1243" y="198"/>
                  </a:lnTo>
                  <a:lnTo>
                    <a:pt x="1238" y="238"/>
                  </a:lnTo>
                  <a:lnTo>
                    <a:pt x="1238" y="238"/>
                  </a:lnTo>
                  <a:lnTo>
                    <a:pt x="1234" y="272"/>
                  </a:lnTo>
                  <a:lnTo>
                    <a:pt x="1232" y="288"/>
                  </a:lnTo>
                  <a:lnTo>
                    <a:pt x="1232" y="306"/>
                  </a:lnTo>
                  <a:lnTo>
                    <a:pt x="1232" y="306"/>
                  </a:lnTo>
                  <a:lnTo>
                    <a:pt x="1232" y="310"/>
                  </a:lnTo>
                  <a:lnTo>
                    <a:pt x="1232" y="310"/>
                  </a:lnTo>
                  <a:lnTo>
                    <a:pt x="1232" y="312"/>
                  </a:lnTo>
                  <a:lnTo>
                    <a:pt x="1232" y="312"/>
                  </a:lnTo>
                  <a:lnTo>
                    <a:pt x="1232" y="316"/>
                  </a:lnTo>
                  <a:lnTo>
                    <a:pt x="1231" y="322"/>
                  </a:lnTo>
                  <a:lnTo>
                    <a:pt x="1227" y="327"/>
                  </a:lnTo>
                  <a:lnTo>
                    <a:pt x="1221" y="333"/>
                  </a:lnTo>
                  <a:lnTo>
                    <a:pt x="1221" y="333"/>
                  </a:lnTo>
                  <a:lnTo>
                    <a:pt x="1206" y="339"/>
                  </a:lnTo>
                  <a:lnTo>
                    <a:pt x="1191" y="343"/>
                  </a:lnTo>
                  <a:lnTo>
                    <a:pt x="1171" y="346"/>
                  </a:lnTo>
                  <a:lnTo>
                    <a:pt x="1149" y="347"/>
                  </a:lnTo>
                  <a:lnTo>
                    <a:pt x="1149" y="347"/>
                  </a:lnTo>
                  <a:close/>
                  <a:moveTo>
                    <a:pt x="297" y="287"/>
                  </a:moveTo>
                  <a:lnTo>
                    <a:pt x="297" y="287"/>
                  </a:lnTo>
                  <a:lnTo>
                    <a:pt x="380" y="287"/>
                  </a:lnTo>
                  <a:lnTo>
                    <a:pt x="462" y="288"/>
                  </a:lnTo>
                  <a:lnTo>
                    <a:pt x="510" y="288"/>
                  </a:lnTo>
                  <a:lnTo>
                    <a:pt x="510" y="288"/>
                  </a:lnTo>
                  <a:lnTo>
                    <a:pt x="631" y="291"/>
                  </a:lnTo>
                  <a:lnTo>
                    <a:pt x="631" y="291"/>
                  </a:lnTo>
                  <a:lnTo>
                    <a:pt x="756" y="293"/>
                  </a:lnTo>
                  <a:lnTo>
                    <a:pt x="883" y="293"/>
                  </a:lnTo>
                  <a:lnTo>
                    <a:pt x="1133" y="293"/>
                  </a:lnTo>
                  <a:lnTo>
                    <a:pt x="1133" y="293"/>
                  </a:lnTo>
                  <a:lnTo>
                    <a:pt x="1147" y="295"/>
                  </a:lnTo>
                  <a:lnTo>
                    <a:pt x="1147" y="295"/>
                  </a:lnTo>
                  <a:lnTo>
                    <a:pt x="1170" y="296"/>
                  </a:lnTo>
                  <a:lnTo>
                    <a:pt x="1170" y="296"/>
                  </a:lnTo>
                  <a:lnTo>
                    <a:pt x="1179" y="296"/>
                  </a:lnTo>
                  <a:lnTo>
                    <a:pt x="1184" y="295"/>
                  </a:lnTo>
                  <a:lnTo>
                    <a:pt x="1185" y="289"/>
                  </a:lnTo>
                  <a:lnTo>
                    <a:pt x="1185" y="289"/>
                  </a:lnTo>
                  <a:lnTo>
                    <a:pt x="1187" y="269"/>
                  </a:lnTo>
                  <a:lnTo>
                    <a:pt x="1191" y="248"/>
                  </a:lnTo>
                  <a:lnTo>
                    <a:pt x="1191" y="248"/>
                  </a:lnTo>
                  <a:lnTo>
                    <a:pt x="1196" y="211"/>
                  </a:lnTo>
                  <a:lnTo>
                    <a:pt x="1197" y="191"/>
                  </a:lnTo>
                  <a:lnTo>
                    <a:pt x="1196" y="173"/>
                  </a:lnTo>
                  <a:lnTo>
                    <a:pt x="1196" y="173"/>
                  </a:lnTo>
                  <a:lnTo>
                    <a:pt x="1195" y="152"/>
                  </a:lnTo>
                  <a:lnTo>
                    <a:pt x="1191" y="130"/>
                  </a:lnTo>
                  <a:lnTo>
                    <a:pt x="1185" y="109"/>
                  </a:lnTo>
                  <a:lnTo>
                    <a:pt x="1179" y="89"/>
                  </a:lnTo>
                  <a:lnTo>
                    <a:pt x="1179" y="89"/>
                  </a:lnTo>
                  <a:lnTo>
                    <a:pt x="1176" y="83"/>
                  </a:lnTo>
                  <a:lnTo>
                    <a:pt x="1174" y="78"/>
                  </a:lnTo>
                  <a:lnTo>
                    <a:pt x="1166" y="70"/>
                  </a:lnTo>
                  <a:lnTo>
                    <a:pt x="1157" y="63"/>
                  </a:lnTo>
                  <a:lnTo>
                    <a:pt x="1146" y="58"/>
                  </a:lnTo>
                  <a:lnTo>
                    <a:pt x="1134" y="55"/>
                  </a:lnTo>
                  <a:lnTo>
                    <a:pt x="1121" y="53"/>
                  </a:lnTo>
                  <a:lnTo>
                    <a:pt x="1098" y="53"/>
                  </a:lnTo>
                  <a:lnTo>
                    <a:pt x="1098" y="53"/>
                  </a:lnTo>
                  <a:lnTo>
                    <a:pt x="1078" y="53"/>
                  </a:lnTo>
                  <a:lnTo>
                    <a:pt x="1078" y="53"/>
                  </a:lnTo>
                  <a:lnTo>
                    <a:pt x="1064" y="53"/>
                  </a:lnTo>
                  <a:lnTo>
                    <a:pt x="1064" y="53"/>
                  </a:lnTo>
                  <a:lnTo>
                    <a:pt x="980" y="54"/>
                  </a:lnTo>
                  <a:lnTo>
                    <a:pt x="896" y="55"/>
                  </a:lnTo>
                  <a:lnTo>
                    <a:pt x="896" y="55"/>
                  </a:lnTo>
                  <a:lnTo>
                    <a:pt x="813" y="58"/>
                  </a:lnTo>
                  <a:lnTo>
                    <a:pt x="729" y="59"/>
                  </a:lnTo>
                  <a:lnTo>
                    <a:pt x="729" y="59"/>
                  </a:lnTo>
                  <a:lnTo>
                    <a:pt x="399" y="61"/>
                  </a:lnTo>
                  <a:lnTo>
                    <a:pt x="113" y="63"/>
                  </a:lnTo>
                  <a:lnTo>
                    <a:pt x="111" y="65"/>
                  </a:lnTo>
                  <a:lnTo>
                    <a:pt x="109" y="66"/>
                  </a:lnTo>
                  <a:lnTo>
                    <a:pt x="109" y="66"/>
                  </a:lnTo>
                  <a:lnTo>
                    <a:pt x="102" y="70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70" y="68"/>
                  </a:lnTo>
                  <a:lnTo>
                    <a:pt x="70" y="68"/>
                  </a:lnTo>
                  <a:lnTo>
                    <a:pt x="63" y="70"/>
                  </a:lnTo>
                  <a:lnTo>
                    <a:pt x="60" y="71"/>
                  </a:lnTo>
                  <a:lnTo>
                    <a:pt x="56" y="74"/>
                  </a:lnTo>
                  <a:lnTo>
                    <a:pt x="56" y="74"/>
                  </a:lnTo>
                  <a:lnTo>
                    <a:pt x="54" y="79"/>
                  </a:lnTo>
                  <a:lnTo>
                    <a:pt x="51" y="85"/>
                  </a:lnTo>
                  <a:lnTo>
                    <a:pt x="50" y="95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50" y="136"/>
                  </a:lnTo>
                  <a:lnTo>
                    <a:pt x="50" y="136"/>
                  </a:lnTo>
                  <a:lnTo>
                    <a:pt x="51" y="178"/>
                  </a:lnTo>
                  <a:lnTo>
                    <a:pt x="51" y="178"/>
                  </a:lnTo>
                  <a:lnTo>
                    <a:pt x="54" y="204"/>
                  </a:lnTo>
                  <a:lnTo>
                    <a:pt x="56" y="229"/>
                  </a:lnTo>
                  <a:lnTo>
                    <a:pt x="56" y="229"/>
                  </a:lnTo>
                  <a:lnTo>
                    <a:pt x="59" y="249"/>
                  </a:lnTo>
                  <a:lnTo>
                    <a:pt x="59" y="249"/>
                  </a:lnTo>
                  <a:lnTo>
                    <a:pt x="60" y="257"/>
                  </a:lnTo>
                  <a:lnTo>
                    <a:pt x="63" y="263"/>
                  </a:lnTo>
                  <a:lnTo>
                    <a:pt x="66" y="269"/>
                  </a:lnTo>
                  <a:lnTo>
                    <a:pt x="70" y="272"/>
                  </a:lnTo>
                  <a:lnTo>
                    <a:pt x="74" y="276"/>
                  </a:lnTo>
                  <a:lnTo>
                    <a:pt x="77" y="280"/>
                  </a:lnTo>
                  <a:lnTo>
                    <a:pt x="87" y="286"/>
                  </a:lnTo>
                  <a:lnTo>
                    <a:pt x="97" y="288"/>
                  </a:lnTo>
                  <a:lnTo>
                    <a:pt x="106" y="289"/>
                  </a:lnTo>
                  <a:lnTo>
                    <a:pt x="122" y="291"/>
                  </a:lnTo>
                  <a:lnTo>
                    <a:pt x="122" y="291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55" y="288"/>
                  </a:lnTo>
                  <a:lnTo>
                    <a:pt x="155" y="288"/>
                  </a:lnTo>
                  <a:lnTo>
                    <a:pt x="223" y="287"/>
                  </a:lnTo>
                  <a:lnTo>
                    <a:pt x="297" y="287"/>
                  </a:lnTo>
                  <a:lnTo>
                    <a:pt x="297" y="2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8" name="Freeform 310"/>
            <p:cNvSpPr>
              <a:spLocks noEditPoints="1"/>
            </p:cNvSpPr>
            <p:nvPr/>
          </p:nvSpPr>
          <p:spPr bwMode="auto">
            <a:xfrm>
              <a:off x="4297364" y="1265238"/>
              <a:ext cx="152400" cy="96838"/>
            </a:xfrm>
            <a:custGeom>
              <a:avLst/>
              <a:gdLst/>
              <a:ahLst/>
              <a:cxnLst>
                <a:cxn ang="0">
                  <a:pos x="292" y="245"/>
                </a:cxn>
                <a:cxn ang="0">
                  <a:pos x="283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1" y="239"/>
                </a:cxn>
                <a:cxn ang="0">
                  <a:pos x="64" y="233"/>
                </a:cxn>
                <a:cxn ang="0">
                  <a:pos x="38" y="220"/>
                </a:cxn>
                <a:cxn ang="0">
                  <a:pos x="23" y="204"/>
                </a:cxn>
                <a:cxn ang="0">
                  <a:pos x="8" y="170"/>
                </a:cxn>
                <a:cxn ang="0">
                  <a:pos x="2" y="119"/>
                </a:cxn>
                <a:cxn ang="0">
                  <a:pos x="0" y="103"/>
                </a:cxn>
                <a:cxn ang="0">
                  <a:pos x="4" y="71"/>
                </a:cxn>
                <a:cxn ang="0">
                  <a:pos x="15" y="43"/>
                </a:cxn>
                <a:cxn ang="0">
                  <a:pos x="32" y="22"/>
                </a:cxn>
                <a:cxn ang="0">
                  <a:pos x="54" y="8"/>
                </a:cxn>
                <a:cxn ang="0">
                  <a:pos x="83" y="0"/>
                </a:cxn>
                <a:cxn ang="0">
                  <a:pos x="96" y="0"/>
                </a:cxn>
                <a:cxn ang="0">
                  <a:pos x="101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5" y="34"/>
                </a:cxn>
                <a:cxn ang="0">
                  <a:pos x="378" y="79"/>
                </a:cxn>
                <a:cxn ang="0">
                  <a:pos x="385" y="120"/>
                </a:cxn>
                <a:cxn ang="0">
                  <a:pos x="377" y="179"/>
                </a:cxn>
                <a:cxn ang="0">
                  <a:pos x="364" y="205"/>
                </a:cxn>
                <a:cxn ang="0">
                  <a:pos x="343" y="226"/>
                </a:cxn>
                <a:cxn ang="0">
                  <a:pos x="314" y="241"/>
                </a:cxn>
                <a:cxn ang="0">
                  <a:pos x="299" y="245"/>
                </a:cxn>
                <a:cxn ang="0">
                  <a:pos x="81" y="186"/>
                </a:cxn>
                <a:cxn ang="0">
                  <a:pos x="101" y="186"/>
                </a:cxn>
                <a:cxn ang="0">
                  <a:pos x="231" y="188"/>
                </a:cxn>
                <a:cxn ang="0">
                  <a:pos x="292" y="190"/>
                </a:cxn>
                <a:cxn ang="0">
                  <a:pos x="305" y="188"/>
                </a:cxn>
                <a:cxn ang="0">
                  <a:pos x="329" y="170"/>
                </a:cxn>
                <a:cxn ang="0">
                  <a:pos x="339" y="140"/>
                </a:cxn>
                <a:cxn ang="0">
                  <a:pos x="339" y="115"/>
                </a:cxn>
                <a:cxn ang="0">
                  <a:pos x="329" y="80"/>
                </a:cxn>
                <a:cxn ang="0">
                  <a:pos x="304" y="58"/>
                </a:cxn>
                <a:cxn ang="0">
                  <a:pos x="292" y="56"/>
                </a:cxn>
                <a:cxn ang="0">
                  <a:pos x="242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5" y="64"/>
                </a:cxn>
                <a:cxn ang="0">
                  <a:pos x="49" y="86"/>
                </a:cxn>
                <a:cxn ang="0">
                  <a:pos x="50" y="115"/>
                </a:cxn>
                <a:cxn ang="0">
                  <a:pos x="50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8" y="186"/>
                </a:cxn>
                <a:cxn ang="0">
                  <a:pos x="81" y="186"/>
                </a:cxn>
                <a:cxn ang="0">
                  <a:pos x="81" y="186"/>
                </a:cxn>
              </a:cxnLst>
              <a:rect l="0" t="0" r="r" b="b"/>
              <a:pathLst>
                <a:path w="385" h="245">
                  <a:moveTo>
                    <a:pt x="295" y="245"/>
                  </a:moveTo>
                  <a:lnTo>
                    <a:pt x="295" y="245"/>
                  </a:lnTo>
                  <a:lnTo>
                    <a:pt x="292" y="245"/>
                  </a:lnTo>
                  <a:lnTo>
                    <a:pt x="289" y="245"/>
                  </a:lnTo>
                  <a:lnTo>
                    <a:pt x="289" y="245"/>
                  </a:lnTo>
                  <a:lnTo>
                    <a:pt x="283" y="243"/>
                  </a:lnTo>
                  <a:lnTo>
                    <a:pt x="283" y="243"/>
                  </a:lnTo>
                  <a:lnTo>
                    <a:pt x="236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1" y="239"/>
                  </a:lnTo>
                  <a:lnTo>
                    <a:pt x="88" y="238"/>
                  </a:lnTo>
                  <a:lnTo>
                    <a:pt x="75" y="235"/>
                  </a:lnTo>
                  <a:lnTo>
                    <a:pt x="64" y="233"/>
                  </a:lnTo>
                  <a:lnTo>
                    <a:pt x="54" y="229"/>
                  </a:lnTo>
                  <a:lnTo>
                    <a:pt x="46" y="225"/>
                  </a:lnTo>
                  <a:lnTo>
                    <a:pt x="38" y="220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23" y="204"/>
                  </a:lnTo>
                  <a:lnTo>
                    <a:pt x="16" y="194"/>
                  </a:lnTo>
                  <a:lnTo>
                    <a:pt x="12" y="182"/>
                  </a:lnTo>
                  <a:lnTo>
                    <a:pt x="8" y="170"/>
                  </a:lnTo>
                  <a:lnTo>
                    <a:pt x="6" y="158"/>
                  </a:lnTo>
                  <a:lnTo>
                    <a:pt x="4" y="145"/>
                  </a:lnTo>
                  <a:lnTo>
                    <a:pt x="2" y="119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0" y="103"/>
                  </a:lnTo>
                  <a:lnTo>
                    <a:pt x="2" y="92"/>
                  </a:lnTo>
                  <a:lnTo>
                    <a:pt x="3" y="81"/>
                  </a:lnTo>
                  <a:lnTo>
                    <a:pt x="4" y="71"/>
                  </a:lnTo>
                  <a:lnTo>
                    <a:pt x="7" y="62"/>
                  </a:lnTo>
                  <a:lnTo>
                    <a:pt x="11" y="52"/>
                  </a:lnTo>
                  <a:lnTo>
                    <a:pt x="15" y="43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32" y="22"/>
                  </a:lnTo>
                  <a:lnTo>
                    <a:pt x="38" y="17"/>
                  </a:lnTo>
                  <a:lnTo>
                    <a:pt x="46" y="12"/>
                  </a:lnTo>
                  <a:lnTo>
                    <a:pt x="54" y="8"/>
                  </a:lnTo>
                  <a:lnTo>
                    <a:pt x="63" y="5"/>
                  </a:lnTo>
                  <a:lnTo>
                    <a:pt x="72" y="3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48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8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2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5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8" y="79"/>
                  </a:lnTo>
                  <a:lnTo>
                    <a:pt x="382" y="98"/>
                  </a:lnTo>
                  <a:lnTo>
                    <a:pt x="385" y="120"/>
                  </a:lnTo>
                  <a:lnTo>
                    <a:pt x="385" y="120"/>
                  </a:lnTo>
                  <a:lnTo>
                    <a:pt x="385" y="140"/>
                  </a:lnTo>
                  <a:lnTo>
                    <a:pt x="382" y="160"/>
                  </a:lnTo>
                  <a:lnTo>
                    <a:pt x="377" y="179"/>
                  </a:lnTo>
                  <a:lnTo>
                    <a:pt x="373" y="188"/>
                  </a:lnTo>
                  <a:lnTo>
                    <a:pt x="369" y="198"/>
                  </a:lnTo>
                  <a:lnTo>
                    <a:pt x="364" y="205"/>
                  </a:lnTo>
                  <a:lnTo>
                    <a:pt x="357" y="213"/>
                  </a:lnTo>
                  <a:lnTo>
                    <a:pt x="351" y="220"/>
                  </a:lnTo>
                  <a:lnTo>
                    <a:pt x="343" y="226"/>
                  </a:lnTo>
                  <a:lnTo>
                    <a:pt x="335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299" y="245"/>
                  </a:lnTo>
                  <a:lnTo>
                    <a:pt x="295" y="245"/>
                  </a:lnTo>
                  <a:lnTo>
                    <a:pt x="295" y="245"/>
                  </a:lnTo>
                  <a:close/>
                  <a:moveTo>
                    <a:pt x="81" y="186"/>
                  </a:moveTo>
                  <a:lnTo>
                    <a:pt x="81" y="186"/>
                  </a:lnTo>
                  <a:lnTo>
                    <a:pt x="101" y="186"/>
                  </a:lnTo>
                  <a:lnTo>
                    <a:pt x="101" y="186"/>
                  </a:lnTo>
                  <a:lnTo>
                    <a:pt x="106" y="186"/>
                  </a:lnTo>
                  <a:lnTo>
                    <a:pt x="106" y="186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2" y="190"/>
                  </a:lnTo>
                  <a:lnTo>
                    <a:pt x="292" y="190"/>
                  </a:lnTo>
                  <a:lnTo>
                    <a:pt x="295" y="190"/>
                  </a:lnTo>
                  <a:lnTo>
                    <a:pt x="295" y="190"/>
                  </a:lnTo>
                  <a:lnTo>
                    <a:pt x="305" y="188"/>
                  </a:lnTo>
                  <a:lnTo>
                    <a:pt x="314" y="184"/>
                  </a:lnTo>
                  <a:lnTo>
                    <a:pt x="322" y="178"/>
                  </a:lnTo>
                  <a:lnTo>
                    <a:pt x="329" y="170"/>
                  </a:lnTo>
                  <a:lnTo>
                    <a:pt x="333" y="161"/>
                  </a:lnTo>
                  <a:lnTo>
                    <a:pt x="337" y="150"/>
                  </a:lnTo>
                  <a:lnTo>
                    <a:pt x="339" y="140"/>
                  </a:lnTo>
                  <a:lnTo>
                    <a:pt x="340" y="128"/>
                  </a:lnTo>
                  <a:lnTo>
                    <a:pt x="340" y="128"/>
                  </a:lnTo>
                  <a:lnTo>
                    <a:pt x="339" y="115"/>
                  </a:lnTo>
                  <a:lnTo>
                    <a:pt x="338" y="103"/>
                  </a:lnTo>
                  <a:lnTo>
                    <a:pt x="334" y="92"/>
                  </a:lnTo>
                  <a:lnTo>
                    <a:pt x="329" y="80"/>
                  </a:lnTo>
                  <a:lnTo>
                    <a:pt x="322" y="71"/>
                  </a:lnTo>
                  <a:lnTo>
                    <a:pt x="313" y="63"/>
                  </a:lnTo>
                  <a:lnTo>
                    <a:pt x="304" y="58"/>
                  </a:lnTo>
                  <a:lnTo>
                    <a:pt x="297" y="56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1" y="55"/>
                  </a:lnTo>
                  <a:lnTo>
                    <a:pt x="291" y="55"/>
                  </a:lnTo>
                  <a:lnTo>
                    <a:pt x="242" y="54"/>
                  </a:lnTo>
                  <a:lnTo>
                    <a:pt x="195" y="52"/>
                  </a:lnTo>
                  <a:lnTo>
                    <a:pt x="195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2" y="50"/>
                  </a:lnTo>
                  <a:lnTo>
                    <a:pt x="68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5" y="64"/>
                  </a:lnTo>
                  <a:lnTo>
                    <a:pt x="51" y="72"/>
                  </a:lnTo>
                  <a:lnTo>
                    <a:pt x="50" y="79"/>
                  </a:lnTo>
                  <a:lnTo>
                    <a:pt x="49" y="86"/>
                  </a:lnTo>
                  <a:lnTo>
                    <a:pt x="49" y="94"/>
                  </a:lnTo>
                  <a:lnTo>
                    <a:pt x="49" y="110"/>
                  </a:lnTo>
                  <a:lnTo>
                    <a:pt x="50" y="115"/>
                  </a:lnTo>
                  <a:lnTo>
                    <a:pt x="50" y="115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39"/>
                  </a:lnTo>
                  <a:lnTo>
                    <a:pt x="53" y="156"/>
                  </a:lnTo>
                  <a:lnTo>
                    <a:pt x="54" y="164"/>
                  </a:lnTo>
                  <a:lnTo>
                    <a:pt x="58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6" y="184"/>
                  </a:lnTo>
                  <a:lnTo>
                    <a:pt x="78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9" name="Freeform 311"/>
            <p:cNvSpPr>
              <a:spLocks noEditPoints="1"/>
            </p:cNvSpPr>
            <p:nvPr/>
          </p:nvSpPr>
          <p:spPr bwMode="auto">
            <a:xfrm>
              <a:off x="4297364" y="1387476"/>
              <a:ext cx="152400" cy="96838"/>
            </a:xfrm>
            <a:custGeom>
              <a:avLst/>
              <a:gdLst/>
              <a:ahLst/>
              <a:cxnLst>
                <a:cxn ang="0">
                  <a:pos x="292" y="244"/>
                </a:cxn>
                <a:cxn ang="0">
                  <a:pos x="283" y="244"/>
                </a:cxn>
                <a:cxn ang="0">
                  <a:pos x="165" y="240"/>
                </a:cxn>
                <a:cxn ang="0">
                  <a:pos x="131" y="240"/>
                </a:cxn>
                <a:cxn ang="0">
                  <a:pos x="101" y="240"/>
                </a:cxn>
                <a:cxn ang="0">
                  <a:pos x="64" y="232"/>
                </a:cxn>
                <a:cxn ang="0">
                  <a:pos x="38" y="219"/>
                </a:cxn>
                <a:cxn ang="0">
                  <a:pos x="23" y="204"/>
                </a:cxn>
                <a:cxn ang="0">
                  <a:pos x="8" y="170"/>
                </a:cxn>
                <a:cxn ang="0">
                  <a:pos x="2" y="120"/>
                </a:cxn>
                <a:cxn ang="0">
                  <a:pos x="0" y="103"/>
                </a:cxn>
                <a:cxn ang="0">
                  <a:pos x="4" y="70"/>
                </a:cxn>
                <a:cxn ang="0">
                  <a:pos x="15" y="44"/>
                </a:cxn>
                <a:cxn ang="0">
                  <a:pos x="32" y="22"/>
                </a:cxn>
                <a:cxn ang="0">
                  <a:pos x="54" y="8"/>
                </a:cxn>
                <a:cxn ang="0">
                  <a:pos x="83" y="1"/>
                </a:cxn>
                <a:cxn ang="0">
                  <a:pos x="96" y="0"/>
                </a:cxn>
                <a:cxn ang="0">
                  <a:pos x="101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5"/>
                </a:cxn>
                <a:cxn ang="0">
                  <a:pos x="355" y="34"/>
                </a:cxn>
                <a:cxn ang="0">
                  <a:pos x="378" y="78"/>
                </a:cxn>
                <a:cxn ang="0">
                  <a:pos x="385" y="120"/>
                </a:cxn>
                <a:cxn ang="0">
                  <a:pos x="377" y="179"/>
                </a:cxn>
                <a:cxn ang="0">
                  <a:pos x="364" y="205"/>
                </a:cxn>
                <a:cxn ang="0">
                  <a:pos x="343" y="226"/>
                </a:cxn>
                <a:cxn ang="0">
                  <a:pos x="314" y="240"/>
                </a:cxn>
                <a:cxn ang="0">
                  <a:pos x="299" y="244"/>
                </a:cxn>
                <a:cxn ang="0">
                  <a:pos x="81" y="185"/>
                </a:cxn>
                <a:cxn ang="0">
                  <a:pos x="101" y="187"/>
                </a:cxn>
                <a:cxn ang="0">
                  <a:pos x="231" y="188"/>
                </a:cxn>
                <a:cxn ang="0">
                  <a:pos x="292" y="189"/>
                </a:cxn>
                <a:cxn ang="0">
                  <a:pos x="305" y="188"/>
                </a:cxn>
                <a:cxn ang="0">
                  <a:pos x="329" y="171"/>
                </a:cxn>
                <a:cxn ang="0">
                  <a:pos x="339" y="140"/>
                </a:cxn>
                <a:cxn ang="0">
                  <a:pos x="339" y="116"/>
                </a:cxn>
                <a:cxn ang="0">
                  <a:pos x="329" y="81"/>
                </a:cxn>
                <a:cxn ang="0">
                  <a:pos x="304" y="59"/>
                </a:cxn>
                <a:cxn ang="0">
                  <a:pos x="292" y="56"/>
                </a:cxn>
                <a:cxn ang="0">
                  <a:pos x="242" y="55"/>
                </a:cxn>
                <a:cxn ang="0">
                  <a:pos x="144" y="49"/>
                </a:cxn>
                <a:cxn ang="0">
                  <a:pos x="80" y="48"/>
                </a:cxn>
                <a:cxn ang="0">
                  <a:pos x="66" y="53"/>
                </a:cxn>
                <a:cxn ang="0">
                  <a:pos x="55" y="65"/>
                </a:cxn>
                <a:cxn ang="0">
                  <a:pos x="49" y="87"/>
                </a:cxn>
                <a:cxn ang="0">
                  <a:pos x="50" y="116"/>
                </a:cxn>
                <a:cxn ang="0">
                  <a:pos x="50" y="123"/>
                </a:cxn>
                <a:cxn ang="0">
                  <a:pos x="54" y="164"/>
                </a:cxn>
                <a:cxn ang="0">
                  <a:pos x="67" y="181"/>
                </a:cxn>
                <a:cxn ang="0">
                  <a:pos x="78" y="185"/>
                </a:cxn>
                <a:cxn ang="0">
                  <a:pos x="81" y="185"/>
                </a:cxn>
                <a:cxn ang="0">
                  <a:pos x="81" y="185"/>
                </a:cxn>
              </a:cxnLst>
              <a:rect l="0" t="0" r="r" b="b"/>
              <a:pathLst>
                <a:path w="385" h="244">
                  <a:moveTo>
                    <a:pt x="295" y="244"/>
                  </a:moveTo>
                  <a:lnTo>
                    <a:pt x="295" y="244"/>
                  </a:lnTo>
                  <a:lnTo>
                    <a:pt x="292" y="244"/>
                  </a:lnTo>
                  <a:lnTo>
                    <a:pt x="289" y="244"/>
                  </a:lnTo>
                  <a:lnTo>
                    <a:pt x="289" y="244"/>
                  </a:lnTo>
                  <a:lnTo>
                    <a:pt x="283" y="244"/>
                  </a:lnTo>
                  <a:lnTo>
                    <a:pt x="283" y="244"/>
                  </a:lnTo>
                  <a:lnTo>
                    <a:pt x="236" y="242"/>
                  </a:lnTo>
                  <a:lnTo>
                    <a:pt x="165" y="240"/>
                  </a:lnTo>
                  <a:lnTo>
                    <a:pt x="165" y="240"/>
                  </a:lnTo>
                  <a:lnTo>
                    <a:pt x="131" y="240"/>
                  </a:lnTo>
                  <a:lnTo>
                    <a:pt x="131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01" y="240"/>
                  </a:lnTo>
                  <a:lnTo>
                    <a:pt x="88" y="238"/>
                  </a:lnTo>
                  <a:lnTo>
                    <a:pt x="75" y="236"/>
                  </a:lnTo>
                  <a:lnTo>
                    <a:pt x="64" y="232"/>
                  </a:lnTo>
                  <a:lnTo>
                    <a:pt x="54" y="230"/>
                  </a:lnTo>
                  <a:lnTo>
                    <a:pt x="46" y="225"/>
                  </a:lnTo>
                  <a:lnTo>
                    <a:pt x="38" y="219"/>
                  </a:lnTo>
                  <a:lnTo>
                    <a:pt x="32" y="214"/>
                  </a:lnTo>
                  <a:lnTo>
                    <a:pt x="32" y="214"/>
                  </a:lnTo>
                  <a:lnTo>
                    <a:pt x="23" y="204"/>
                  </a:lnTo>
                  <a:lnTo>
                    <a:pt x="16" y="193"/>
                  </a:lnTo>
                  <a:lnTo>
                    <a:pt x="12" y="183"/>
                  </a:lnTo>
                  <a:lnTo>
                    <a:pt x="8" y="170"/>
                  </a:lnTo>
                  <a:lnTo>
                    <a:pt x="6" y="158"/>
                  </a:lnTo>
                  <a:lnTo>
                    <a:pt x="4" y="145"/>
                  </a:lnTo>
                  <a:lnTo>
                    <a:pt x="2" y="120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0" y="103"/>
                  </a:lnTo>
                  <a:lnTo>
                    <a:pt x="2" y="91"/>
                  </a:lnTo>
                  <a:lnTo>
                    <a:pt x="3" y="81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11" y="52"/>
                  </a:lnTo>
                  <a:lnTo>
                    <a:pt x="15" y="44"/>
                  </a:lnTo>
                  <a:lnTo>
                    <a:pt x="20" y="36"/>
                  </a:lnTo>
                  <a:lnTo>
                    <a:pt x="25" y="28"/>
                  </a:lnTo>
                  <a:lnTo>
                    <a:pt x="32" y="22"/>
                  </a:lnTo>
                  <a:lnTo>
                    <a:pt x="38" y="17"/>
                  </a:lnTo>
                  <a:lnTo>
                    <a:pt x="46" y="11"/>
                  </a:lnTo>
                  <a:lnTo>
                    <a:pt x="54" y="8"/>
                  </a:lnTo>
                  <a:lnTo>
                    <a:pt x="63" y="5"/>
                  </a:lnTo>
                  <a:lnTo>
                    <a:pt x="72" y="2"/>
                  </a:lnTo>
                  <a:lnTo>
                    <a:pt x="83" y="1"/>
                  </a:lnTo>
                  <a:lnTo>
                    <a:pt x="83" y="1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48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6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9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2" y="10"/>
                  </a:lnTo>
                  <a:lnTo>
                    <a:pt x="327" y="15"/>
                  </a:lnTo>
                  <a:lnTo>
                    <a:pt x="342" y="23"/>
                  </a:lnTo>
                  <a:lnTo>
                    <a:pt x="348" y="28"/>
                  </a:lnTo>
                  <a:lnTo>
                    <a:pt x="355" y="34"/>
                  </a:lnTo>
                  <a:lnTo>
                    <a:pt x="364" y="45"/>
                  </a:lnTo>
                  <a:lnTo>
                    <a:pt x="372" y="61"/>
                  </a:lnTo>
                  <a:lnTo>
                    <a:pt x="378" y="78"/>
                  </a:lnTo>
                  <a:lnTo>
                    <a:pt x="382" y="98"/>
                  </a:lnTo>
                  <a:lnTo>
                    <a:pt x="385" y="120"/>
                  </a:lnTo>
                  <a:lnTo>
                    <a:pt x="385" y="120"/>
                  </a:lnTo>
                  <a:lnTo>
                    <a:pt x="385" y="140"/>
                  </a:lnTo>
                  <a:lnTo>
                    <a:pt x="382" y="159"/>
                  </a:lnTo>
                  <a:lnTo>
                    <a:pt x="377" y="179"/>
                  </a:lnTo>
                  <a:lnTo>
                    <a:pt x="373" y="188"/>
                  </a:lnTo>
                  <a:lnTo>
                    <a:pt x="369" y="197"/>
                  </a:lnTo>
                  <a:lnTo>
                    <a:pt x="364" y="205"/>
                  </a:lnTo>
                  <a:lnTo>
                    <a:pt x="357" y="213"/>
                  </a:lnTo>
                  <a:lnTo>
                    <a:pt x="351" y="219"/>
                  </a:lnTo>
                  <a:lnTo>
                    <a:pt x="343" y="226"/>
                  </a:lnTo>
                  <a:lnTo>
                    <a:pt x="335" y="232"/>
                  </a:lnTo>
                  <a:lnTo>
                    <a:pt x="325" y="236"/>
                  </a:lnTo>
                  <a:lnTo>
                    <a:pt x="314" y="240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299" y="244"/>
                  </a:lnTo>
                  <a:lnTo>
                    <a:pt x="295" y="244"/>
                  </a:lnTo>
                  <a:lnTo>
                    <a:pt x="295" y="244"/>
                  </a:lnTo>
                  <a:close/>
                  <a:moveTo>
                    <a:pt x="81" y="185"/>
                  </a:moveTo>
                  <a:lnTo>
                    <a:pt x="81" y="185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2" y="189"/>
                  </a:lnTo>
                  <a:lnTo>
                    <a:pt x="292" y="189"/>
                  </a:lnTo>
                  <a:lnTo>
                    <a:pt x="295" y="189"/>
                  </a:lnTo>
                  <a:lnTo>
                    <a:pt x="295" y="189"/>
                  </a:lnTo>
                  <a:lnTo>
                    <a:pt x="305" y="188"/>
                  </a:lnTo>
                  <a:lnTo>
                    <a:pt x="314" y="184"/>
                  </a:lnTo>
                  <a:lnTo>
                    <a:pt x="322" y="178"/>
                  </a:lnTo>
                  <a:lnTo>
                    <a:pt x="329" y="171"/>
                  </a:lnTo>
                  <a:lnTo>
                    <a:pt x="333" y="161"/>
                  </a:lnTo>
                  <a:lnTo>
                    <a:pt x="337" y="151"/>
                  </a:lnTo>
                  <a:lnTo>
                    <a:pt x="339" y="140"/>
                  </a:lnTo>
                  <a:lnTo>
                    <a:pt x="340" y="129"/>
                  </a:lnTo>
                  <a:lnTo>
                    <a:pt x="340" y="129"/>
                  </a:lnTo>
                  <a:lnTo>
                    <a:pt x="339" y="116"/>
                  </a:lnTo>
                  <a:lnTo>
                    <a:pt x="338" y="103"/>
                  </a:lnTo>
                  <a:lnTo>
                    <a:pt x="334" y="91"/>
                  </a:lnTo>
                  <a:lnTo>
                    <a:pt x="329" y="81"/>
                  </a:lnTo>
                  <a:lnTo>
                    <a:pt x="322" y="70"/>
                  </a:lnTo>
                  <a:lnTo>
                    <a:pt x="313" y="64"/>
                  </a:lnTo>
                  <a:lnTo>
                    <a:pt x="304" y="59"/>
                  </a:lnTo>
                  <a:lnTo>
                    <a:pt x="297" y="57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42" y="55"/>
                  </a:lnTo>
                  <a:lnTo>
                    <a:pt x="195" y="52"/>
                  </a:lnTo>
                  <a:lnTo>
                    <a:pt x="195" y="52"/>
                  </a:lnTo>
                  <a:lnTo>
                    <a:pt x="144" y="49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2" y="51"/>
                  </a:lnTo>
                  <a:lnTo>
                    <a:pt x="68" y="52"/>
                  </a:lnTo>
                  <a:lnTo>
                    <a:pt x="66" y="53"/>
                  </a:lnTo>
                  <a:lnTo>
                    <a:pt x="66" y="53"/>
                  </a:lnTo>
                  <a:lnTo>
                    <a:pt x="59" y="59"/>
                  </a:lnTo>
                  <a:lnTo>
                    <a:pt x="55" y="65"/>
                  </a:lnTo>
                  <a:lnTo>
                    <a:pt x="51" y="72"/>
                  </a:lnTo>
                  <a:lnTo>
                    <a:pt x="50" y="79"/>
                  </a:lnTo>
                  <a:lnTo>
                    <a:pt x="49" y="87"/>
                  </a:lnTo>
                  <a:lnTo>
                    <a:pt x="49" y="95"/>
                  </a:lnTo>
                  <a:lnTo>
                    <a:pt x="49" y="110"/>
                  </a:lnTo>
                  <a:lnTo>
                    <a:pt x="50" y="116"/>
                  </a:lnTo>
                  <a:lnTo>
                    <a:pt x="50" y="116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40"/>
                  </a:lnTo>
                  <a:lnTo>
                    <a:pt x="53" y="157"/>
                  </a:lnTo>
                  <a:lnTo>
                    <a:pt x="54" y="164"/>
                  </a:lnTo>
                  <a:lnTo>
                    <a:pt x="58" y="171"/>
                  </a:lnTo>
                  <a:lnTo>
                    <a:pt x="62" y="178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76" y="185"/>
                  </a:lnTo>
                  <a:lnTo>
                    <a:pt x="78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0" name="Freeform 312"/>
            <p:cNvSpPr>
              <a:spLocks noEditPoints="1"/>
            </p:cNvSpPr>
            <p:nvPr/>
          </p:nvSpPr>
          <p:spPr bwMode="auto">
            <a:xfrm>
              <a:off x="4297364" y="1508126"/>
              <a:ext cx="152400" cy="98425"/>
            </a:xfrm>
            <a:custGeom>
              <a:avLst/>
              <a:gdLst/>
              <a:ahLst/>
              <a:cxnLst>
                <a:cxn ang="0">
                  <a:pos x="292" y="246"/>
                </a:cxn>
                <a:cxn ang="0">
                  <a:pos x="283" y="245"/>
                </a:cxn>
                <a:cxn ang="0">
                  <a:pos x="165" y="242"/>
                </a:cxn>
                <a:cxn ang="0">
                  <a:pos x="131" y="242"/>
                </a:cxn>
                <a:cxn ang="0">
                  <a:pos x="101" y="241"/>
                </a:cxn>
                <a:cxn ang="0">
                  <a:pos x="64" y="234"/>
                </a:cxn>
                <a:cxn ang="0">
                  <a:pos x="38" y="221"/>
                </a:cxn>
                <a:cxn ang="0">
                  <a:pos x="23" y="206"/>
                </a:cxn>
                <a:cxn ang="0">
                  <a:pos x="8" y="172"/>
                </a:cxn>
                <a:cxn ang="0">
                  <a:pos x="2" y="121"/>
                </a:cxn>
                <a:cxn ang="0">
                  <a:pos x="0" y="105"/>
                </a:cxn>
                <a:cxn ang="0">
                  <a:pos x="4" y="72"/>
                </a:cxn>
                <a:cxn ang="0">
                  <a:pos x="15" y="45"/>
                </a:cxn>
                <a:cxn ang="0">
                  <a:pos x="32" y="24"/>
                </a:cxn>
                <a:cxn ang="0">
                  <a:pos x="54" y="10"/>
                </a:cxn>
                <a:cxn ang="0">
                  <a:pos x="83" y="2"/>
                </a:cxn>
                <a:cxn ang="0">
                  <a:pos x="96" y="0"/>
                </a:cxn>
                <a:cxn ang="0">
                  <a:pos x="101" y="2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2"/>
                </a:cxn>
                <a:cxn ang="0">
                  <a:pos x="327" y="17"/>
                </a:cxn>
                <a:cxn ang="0">
                  <a:pos x="355" y="34"/>
                </a:cxn>
                <a:cxn ang="0">
                  <a:pos x="378" y="80"/>
                </a:cxn>
                <a:cxn ang="0">
                  <a:pos x="385" y="122"/>
                </a:cxn>
                <a:cxn ang="0">
                  <a:pos x="377" y="181"/>
                </a:cxn>
                <a:cxn ang="0">
                  <a:pos x="364" y="207"/>
                </a:cxn>
                <a:cxn ang="0">
                  <a:pos x="343" y="228"/>
                </a:cxn>
                <a:cxn ang="0">
                  <a:pos x="314" y="242"/>
                </a:cxn>
                <a:cxn ang="0">
                  <a:pos x="299" y="246"/>
                </a:cxn>
                <a:cxn ang="0">
                  <a:pos x="81" y="186"/>
                </a:cxn>
                <a:cxn ang="0">
                  <a:pos x="101" y="187"/>
                </a:cxn>
                <a:cxn ang="0">
                  <a:pos x="231" y="190"/>
                </a:cxn>
                <a:cxn ang="0">
                  <a:pos x="292" y="190"/>
                </a:cxn>
                <a:cxn ang="0">
                  <a:pos x="305" y="189"/>
                </a:cxn>
                <a:cxn ang="0">
                  <a:pos x="329" y="172"/>
                </a:cxn>
                <a:cxn ang="0">
                  <a:pos x="339" y="142"/>
                </a:cxn>
                <a:cxn ang="0">
                  <a:pos x="339" y="117"/>
                </a:cxn>
                <a:cxn ang="0">
                  <a:pos x="329" y="81"/>
                </a:cxn>
                <a:cxn ang="0">
                  <a:pos x="304" y="59"/>
                </a:cxn>
                <a:cxn ang="0">
                  <a:pos x="292" y="57"/>
                </a:cxn>
                <a:cxn ang="0">
                  <a:pos x="242" y="55"/>
                </a:cxn>
                <a:cxn ang="0">
                  <a:pos x="144" y="50"/>
                </a:cxn>
                <a:cxn ang="0">
                  <a:pos x="80" y="50"/>
                </a:cxn>
                <a:cxn ang="0">
                  <a:pos x="66" y="54"/>
                </a:cxn>
                <a:cxn ang="0">
                  <a:pos x="55" y="66"/>
                </a:cxn>
                <a:cxn ang="0">
                  <a:pos x="49" y="88"/>
                </a:cxn>
                <a:cxn ang="0">
                  <a:pos x="50" y="117"/>
                </a:cxn>
                <a:cxn ang="0">
                  <a:pos x="50" y="125"/>
                </a:cxn>
                <a:cxn ang="0">
                  <a:pos x="54" y="165"/>
                </a:cxn>
                <a:cxn ang="0">
                  <a:pos x="67" y="182"/>
                </a:cxn>
                <a:cxn ang="0">
                  <a:pos x="78" y="187"/>
                </a:cxn>
                <a:cxn ang="0">
                  <a:pos x="81" y="186"/>
                </a:cxn>
                <a:cxn ang="0">
                  <a:pos x="81" y="186"/>
                </a:cxn>
              </a:cxnLst>
              <a:rect l="0" t="0" r="r" b="b"/>
              <a:pathLst>
                <a:path w="385" h="246">
                  <a:moveTo>
                    <a:pt x="295" y="246"/>
                  </a:moveTo>
                  <a:lnTo>
                    <a:pt x="295" y="246"/>
                  </a:lnTo>
                  <a:lnTo>
                    <a:pt x="292" y="246"/>
                  </a:lnTo>
                  <a:lnTo>
                    <a:pt x="289" y="246"/>
                  </a:lnTo>
                  <a:lnTo>
                    <a:pt x="289" y="246"/>
                  </a:lnTo>
                  <a:lnTo>
                    <a:pt x="283" y="245"/>
                  </a:lnTo>
                  <a:lnTo>
                    <a:pt x="283" y="245"/>
                  </a:lnTo>
                  <a:lnTo>
                    <a:pt x="236" y="242"/>
                  </a:lnTo>
                  <a:lnTo>
                    <a:pt x="165" y="242"/>
                  </a:lnTo>
                  <a:lnTo>
                    <a:pt x="165" y="242"/>
                  </a:lnTo>
                  <a:lnTo>
                    <a:pt x="131" y="242"/>
                  </a:lnTo>
                  <a:lnTo>
                    <a:pt x="131" y="242"/>
                  </a:lnTo>
                  <a:lnTo>
                    <a:pt x="114" y="242"/>
                  </a:lnTo>
                  <a:lnTo>
                    <a:pt x="114" y="242"/>
                  </a:lnTo>
                  <a:lnTo>
                    <a:pt x="101" y="241"/>
                  </a:lnTo>
                  <a:lnTo>
                    <a:pt x="88" y="240"/>
                  </a:lnTo>
                  <a:lnTo>
                    <a:pt x="75" y="237"/>
                  </a:lnTo>
                  <a:lnTo>
                    <a:pt x="64" y="234"/>
                  </a:lnTo>
                  <a:lnTo>
                    <a:pt x="54" y="231"/>
                  </a:lnTo>
                  <a:lnTo>
                    <a:pt x="46" y="227"/>
                  </a:lnTo>
                  <a:lnTo>
                    <a:pt x="38" y="221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23" y="206"/>
                  </a:lnTo>
                  <a:lnTo>
                    <a:pt x="16" y="195"/>
                  </a:lnTo>
                  <a:lnTo>
                    <a:pt x="12" y="183"/>
                  </a:lnTo>
                  <a:lnTo>
                    <a:pt x="8" y="172"/>
                  </a:lnTo>
                  <a:lnTo>
                    <a:pt x="6" y="159"/>
                  </a:lnTo>
                  <a:lnTo>
                    <a:pt x="4" y="147"/>
                  </a:lnTo>
                  <a:lnTo>
                    <a:pt x="2" y="121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0" y="105"/>
                  </a:lnTo>
                  <a:lnTo>
                    <a:pt x="2" y="93"/>
                  </a:lnTo>
                  <a:lnTo>
                    <a:pt x="3" y="83"/>
                  </a:lnTo>
                  <a:lnTo>
                    <a:pt x="4" y="72"/>
                  </a:lnTo>
                  <a:lnTo>
                    <a:pt x="7" y="62"/>
                  </a:lnTo>
                  <a:lnTo>
                    <a:pt x="11" y="53"/>
                  </a:lnTo>
                  <a:lnTo>
                    <a:pt x="15" y="45"/>
                  </a:lnTo>
                  <a:lnTo>
                    <a:pt x="20" y="37"/>
                  </a:lnTo>
                  <a:lnTo>
                    <a:pt x="25" y="30"/>
                  </a:lnTo>
                  <a:lnTo>
                    <a:pt x="32" y="24"/>
                  </a:lnTo>
                  <a:lnTo>
                    <a:pt x="38" y="19"/>
                  </a:lnTo>
                  <a:lnTo>
                    <a:pt x="46" y="13"/>
                  </a:lnTo>
                  <a:lnTo>
                    <a:pt x="54" y="10"/>
                  </a:lnTo>
                  <a:lnTo>
                    <a:pt x="63" y="6"/>
                  </a:lnTo>
                  <a:lnTo>
                    <a:pt x="72" y="3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48" y="3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10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2" y="12"/>
                  </a:lnTo>
                  <a:lnTo>
                    <a:pt x="312" y="12"/>
                  </a:lnTo>
                  <a:lnTo>
                    <a:pt x="327" y="17"/>
                  </a:lnTo>
                  <a:lnTo>
                    <a:pt x="342" y="25"/>
                  </a:lnTo>
                  <a:lnTo>
                    <a:pt x="348" y="29"/>
                  </a:lnTo>
                  <a:lnTo>
                    <a:pt x="355" y="34"/>
                  </a:lnTo>
                  <a:lnTo>
                    <a:pt x="364" y="47"/>
                  </a:lnTo>
                  <a:lnTo>
                    <a:pt x="372" y="62"/>
                  </a:lnTo>
                  <a:lnTo>
                    <a:pt x="378" y="80"/>
                  </a:lnTo>
                  <a:lnTo>
                    <a:pt x="382" y="100"/>
                  </a:lnTo>
                  <a:lnTo>
                    <a:pt x="385" y="122"/>
                  </a:lnTo>
                  <a:lnTo>
                    <a:pt x="385" y="122"/>
                  </a:lnTo>
                  <a:lnTo>
                    <a:pt x="385" y="142"/>
                  </a:lnTo>
                  <a:lnTo>
                    <a:pt x="382" y="161"/>
                  </a:lnTo>
                  <a:lnTo>
                    <a:pt x="377" y="181"/>
                  </a:lnTo>
                  <a:lnTo>
                    <a:pt x="373" y="190"/>
                  </a:lnTo>
                  <a:lnTo>
                    <a:pt x="369" y="198"/>
                  </a:lnTo>
                  <a:lnTo>
                    <a:pt x="364" y="207"/>
                  </a:lnTo>
                  <a:lnTo>
                    <a:pt x="357" y="215"/>
                  </a:lnTo>
                  <a:lnTo>
                    <a:pt x="351" y="221"/>
                  </a:lnTo>
                  <a:lnTo>
                    <a:pt x="343" y="228"/>
                  </a:lnTo>
                  <a:lnTo>
                    <a:pt x="335" y="233"/>
                  </a:lnTo>
                  <a:lnTo>
                    <a:pt x="325" y="238"/>
                  </a:lnTo>
                  <a:lnTo>
                    <a:pt x="314" y="242"/>
                  </a:lnTo>
                  <a:lnTo>
                    <a:pt x="304" y="245"/>
                  </a:lnTo>
                  <a:lnTo>
                    <a:pt x="304" y="245"/>
                  </a:lnTo>
                  <a:lnTo>
                    <a:pt x="299" y="246"/>
                  </a:lnTo>
                  <a:lnTo>
                    <a:pt x="295" y="246"/>
                  </a:lnTo>
                  <a:lnTo>
                    <a:pt x="295" y="246"/>
                  </a:lnTo>
                  <a:close/>
                  <a:moveTo>
                    <a:pt x="81" y="186"/>
                  </a:moveTo>
                  <a:lnTo>
                    <a:pt x="81" y="186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231" y="190"/>
                  </a:lnTo>
                  <a:lnTo>
                    <a:pt x="231" y="190"/>
                  </a:lnTo>
                  <a:lnTo>
                    <a:pt x="292" y="190"/>
                  </a:lnTo>
                  <a:lnTo>
                    <a:pt x="292" y="190"/>
                  </a:lnTo>
                  <a:lnTo>
                    <a:pt x="295" y="191"/>
                  </a:lnTo>
                  <a:lnTo>
                    <a:pt x="295" y="191"/>
                  </a:lnTo>
                  <a:lnTo>
                    <a:pt x="305" y="189"/>
                  </a:lnTo>
                  <a:lnTo>
                    <a:pt x="314" y="186"/>
                  </a:lnTo>
                  <a:lnTo>
                    <a:pt x="322" y="180"/>
                  </a:lnTo>
                  <a:lnTo>
                    <a:pt x="329" y="172"/>
                  </a:lnTo>
                  <a:lnTo>
                    <a:pt x="333" y="163"/>
                  </a:lnTo>
                  <a:lnTo>
                    <a:pt x="337" y="152"/>
                  </a:lnTo>
                  <a:lnTo>
                    <a:pt x="339" y="142"/>
                  </a:lnTo>
                  <a:lnTo>
                    <a:pt x="340" y="130"/>
                  </a:lnTo>
                  <a:lnTo>
                    <a:pt x="340" y="130"/>
                  </a:lnTo>
                  <a:lnTo>
                    <a:pt x="339" y="117"/>
                  </a:lnTo>
                  <a:lnTo>
                    <a:pt x="338" y="105"/>
                  </a:lnTo>
                  <a:lnTo>
                    <a:pt x="334" y="92"/>
                  </a:lnTo>
                  <a:lnTo>
                    <a:pt x="329" y="81"/>
                  </a:lnTo>
                  <a:lnTo>
                    <a:pt x="322" y="72"/>
                  </a:lnTo>
                  <a:lnTo>
                    <a:pt x="313" y="64"/>
                  </a:lnTo>
                  <a:lnTo>
                    <a:pt x="304" y="59"/>
                  </a:lnTo>
                  <a:lnTo>
                    <a:pt x="297" y="58"/>
                  </a:lnTo>
                  <a:lnTo>
                    <a:pt x="292" y="57"/>
                  </a:lnTo>
                  <a:lnTo>
                    <a:pt x="292" y="57"/>
                  </a:lnTo>
                  <a:lnTo>
                    <a:pt x="291" y="57"/>
                  </a:lnTo>
                  <a:lnTo>
                    <a:pt x="291" y="57"/>
                  </a:lnTo>
                  <a:lnTo>
                    <a:pt x="242" y="55"/>
                  </a:lnTo>
                  <a:lnTo>
                    <a:pt x="195" y="53"/>
                  </a:lnTo>
                  <a:lnTo>
                    <a:pt x="195" y="53"/>
                  </a:lnTo>
                  <a:lnTo>
                    <a:pt x="14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80" y="50"/>
                  </a:lnTo>
                  <a:lnTo>
                    <a:pt x="72" y="51"/>
                  </a:lnTo>
                  <a:lnTo>
                    <a:pt x="68" y="53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9" y="59"/>
                  </a:lnTo>
                  <a:lnTo>
                    <a:pt x="55" y="66"/>
                  </a:lnTo>
                  <a:lnTo>
                    <a:pt x="51" y="72"/>
                  </a:lnTo>
                  <a:lnTo>
                    <a:pt x="50" y="80"/>
                  </a:lnTo>
                  <a:lnTo>
                    <a:pt x="49" y="88"/>
                  </a:lnTo>
                  <a:lnTo>
                    <a:pt x="49" y="96"/>
                  </a:lnTo>
                  <a:lnTo>
                    <a:pt x="49" y="110"/>
                  </a:lnTo>
                  <a:lnTo>
                    <a:pt x="50" y="117"/>
                  </a:lnTo>
                  <a:lnTo>
                    <a:pt x="50" y="117"/>
                  </a:lnTo>
                  <a:lnTo>
                    <a:pt x="50" y="125"/>
                  </a:lnTo>
                  <a:lnTo>
                    <a:pt x="50" y="125"/>
                  </a:lnTo>
                  <a:lnTo>
                    <a:pt x="50" y="140"/>
                  </a:lnTo>
                  <a:lnTo>
                    <a:pt x="53" y="157"/>
                  </a:lnTo>
                  <a:lnTo>
                    <a:pt x="54" y="165"/>
                  </a:lnTo>
                  <a:lnTo>
                    <a:pt x="58" y="172"/>
                  </a:lnTo>
                  <a:lnTo>
                    <a:pt x="62" y="178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6" y="186"/>
                  </a:lnTo>
                  <a:lnTo>
                    <a:pt x="78" y="187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1" name="Freeform 313"/>
            <p:cNvSpPr>
              <a:spLocks noEditPoints="1"/>
            </p:cNvSpPr>
            <p:nvPr/>
          </p:nvSpPr>
          <p:spPr bwMode="auto">
            <a:xfrm>
              <a:off x="4484689" y="1265238"/>
              <a:ext cx="152400" cy="96838"/>
            </a:xfrm>
            <a:custGeom>
              <a:avLst/>
              <a:gdLst/>
              <a:ahLst/>
              <a:cxnLst>
                <a:cxn ang="0">
                  <a:pos x="291" y="245"/>
                </a:cxn>
                <a:cxn ang="0">
                  <a:pos x="281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0" y="239"/>
                </a:cxn>
                <a:cxn ang="0">
                  <a:pos x="63" y="233"/>
                </a:cxn>
                <a:cxn ang="0">
                  <a:pos x="37" y="220"/>
                </a:cxn>
                <a:cxn ang="0">
                  <a:pos x="22" y="204"/>
                </a:cxn>
                <a:cxn ang="0">
                  <a:pos x="7" y="170"/>
                </a:cxn>
                <a:cxn ang="0">
                  <a:pos x="0" y="119"/>
                </a:cxn>
                <a:cxn ang="0">
                  <a:pos x="0" y="103"/>
                </a:cxn>
                <a:cxn ang="0">
                  <a:pos x="3" y="71"/>
                </a:cxn>
                <a:cxn ang="0">
                  <a:pos x="13" y="43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0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3" y="34"/>
                </a:cxn>
                <a:cxn ang="0">
                  <a:pos x="377" y="79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1"/>
                </a:cxn>
                <a:cxn ang="0">
                  <a:pos x="297" y="245"/>
                </a:cxn>
                <a:cxn ang="0">
                  <a:pos x="80" y="186"/>
                </a:cxn>
                <a:cxn ang="0">
                  <a:pos x="100" y="186"/>
                </a:cxn>
                <a:cxn ang="0">
                  <a:pos x="230" y="188"/>
                </a:cxn>
                <a:cxn ang="0">
                  <a:pos x="291" y="190"/>
                </a:cxn>
                <a:cxn ang="0">
                  <a:pos x="304" y="188"/>
                </a:cxn>
                <a:cxn ang="0">
                  <a:pos x="327" y="170"/>
                </a:cxn>
                <a:cxn ang="0">
                  <a:pos x="338" y="140"/>
                </a:cxn>
                <a:cxn ang="0">
                  <a:pos x="339" y="115"/>
                </a:cxn>
                <a:cxn ang="0">
                  <a:pos x="329" y="80"/>
                </a:cxn>
                <a:cxn ang="0">
                  <a:pos x="302" y="58"/>
                </a:cxn>
                <a:cxn ang="0">
                  <a:pos x="291" y="56"/>
                </a:cxn>
                <a:cxn ang="0">
                  <a:pos x="241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4" y="64"/>
                </a:cxn>
                <a:cxn ang="0">
                  <a:pos x="49" y="86"/>
                </a:cxn>
                <a:cxn ang="0">
                  <a:pos x="49" y="115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7" y="186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5">
                  <a:moveTo>
                    <a:pt x="293" y="245"/>
                  </a:moveTo>
                  <a:lnTo>
                    <a:pt x="293" y="245"/>
                  </a:lnTo>
                  <a:lnTo>
                    <a:pt x="291" y="245"/>
                  </a:lnTo>
                  <a:lnTo>
                    <a:pt x="288" y="245"/>
                  </a:lnTo>
                  <a:lnTo>
                    <a:pt x="288" y="245"/>
                  </a:lnTo>
                  <a:lnTo>
                    <a:pt x="281" y="243"/>
                  </a:lnTo>
                  <a:lnTo>
                    <a:pt x="281" y="243"/>
                  </a:lnTo>
                  <a:lnTo>
                    <a:pt x="234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0" y="239"/>
                  </a:lnTo>
                  <a:lnTo>
                    <a:pt x="87" y="238"/>
                  </a:lnTo>
                  <a:lnTo>
                    <a:pt x="75" y="235"/>
                  </a:lnTo>
                  <a:lnTo>
                    <a:pt x="63" y="233"/>
                  </a:lnTo>
                  <a:lnTo>
                    <a:pt x="54" y="229"/>
                  </a:lnTo>
                  <a:lnTo>
                    <a:pt x="45" y="225"/>
                  </a:lnTo>
                  <a:lnTo>
                    <a:pt x="37" y="220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2" y="204"/>
                  </a:lnTo>
                  <a:lnTo>
                    <a:pt x="16" y="194"/>
                  </a:lnTo>
                  <a:lnTo>
                    <a:pt x="11" y="182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2"/>
                  </a:lnTo>
                  <a:lnTo>
                    <a:pt x="2" y="81"/>
                  </a:lnTo>
                  <a:lnTo>
                    <a:pt x="3" y="71"/>
                  </a:lnTo>
                  <a:lnTo>
                    <a:pt x="5" y="62"/>
                  </a:lnTo>
                  <a:lnTo>
                    <a:pt x="9" y="52"/>
                  </a:lnTo>
                  <a:lnTo>
                    <a:pt x="13" y="43"/>
                  </a:lnTo>
                  <a:lnTo>
                    <a:pt x="19" y="35"/>
                  </a:lnTo>
                  <a:lnTo>
                    <a:pt x="24" y="29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2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8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7" y="79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60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8"/>
                  </a:lnTo>
                  <a:lnTo>
                    <a:pt x="363" y="205"/>
                  </a:lnTo>
                  <a:lnTo>
                    <a:pt x="357" y="213"/>
                  </a:lnTo>
                  <a:lnTo>
                    <a:pt x="350" y="220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5"/>
                  </a:lnTo>
                  <a:lnTo>
                    <a:pt x="293" y="245"/>
                  </a:lnTo>
                  <a:lnTo>
                    <a:pt x="293" y="245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6"/>
                  </a:lnTo>
                  <a:lnTo>
                    <a:pt x="100" y="186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0"/>
                  </a:lnTo>
                  <a:lnTo>
                    <a:pt x="293" y="190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0"/>
                  </a:lnTo>
                  <a:lnTo>
                    <a:pt x="332" y="161"/>
                  </a:lnTo>
                  <a:lnTo>
                    <a:pt x="336" y="150"/>
                  </a:lnTo>
                  <a:lnTo>
                    <a:pt x="338" y="140"/>
                  </a:lnTo>
                  <a:lnTo>
                    <a:pt x="339" y="128"/>
                  </a:lnTo>
                  <a:lnTo>
                    <a:pt x="339" y="128"/>
                  </a:lnTo>
                  <a:lnTo>
                    <a:pt x="339" y="115"/>
                  </a:lnTo>
                  <a:lnTo>
                    <a:pt x="336" y="103"/>
                  </a:lnTo>
                  <a:lnTo>
                    <a:pt x="334" y="92"/>
                  </a:lnTo>
                  <a:lnTo>
                    <a:pt x="329" y="80"/>
                  </a:lnTo>
                  <a:lnTo>
                    <a:pt x="321" y="71"/>
                  </a:lnTo>
                  <a:lnTo>
                    <a:pt x="313" y="63"/>
                  </a:lnTo>
                  <a:lnTo>
                    <a:pt x="302" y="58"/>
                  </a:lnTo>
                  <a:lnTo>
                    <a:pt x="297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5"/>
                  </a:lnTo>
                  <a:lnTo>
                    <a:pt x="289" y="55"/>
                  </a:lnTo>
                  <a:lnTo>
                    <a:pt x="241" y="54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0"/>
                  </a:lnTo>
                  <a:lnTo>
                    <a:pt x="67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4" y="64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6"/>
                  </a:lnTo>
                  <a:lnTo>
                    <a:pt x="47" y="94"/>
                  </a:lnTo>
                  <a:lnTo>
                    <a:pt x="49" y="110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39"/>
                  </a:lnTo>
                  <a:lnTo>
                    <a:pt x="51" y="156"/>
                  </a:lnTo>
                  <a:lnTo>
                    <a:pt x="54" y="164"/>
                  </a:lnTo>
                  <a:lnTo>
                    <a:pt x="56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4"/>
                  </a:lnTo>
                  <a:lnTo>
                    <a:pt x="77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2" name="Freeform 314"/>
            <p:cNvSpPr>
              <a:spLocks noEditPoints="1"/>
            </p:cNvSpPr>
            <p:nvPr/>
          </p:nvSpPr>
          <p:spPr bwMode="auto">
            <a:xfrm>
              <a:off x="4484689" y="1387476"/>
              <a:ext cx="152400" cy="96838"/>
            </a:xfrm>
            <a:custGeom>
              <a:avLst/>
              <a:gdLst/>
              <a:ahLst/>
              <a:cxnLst>
                <a:cxn ang="0">
                  <a:pos x="291" y="244"/>
                </a:cxn>
                <a:cxn ang="0">
                  <a:pos x="281" y="244"/>
                </a:cxn>
                <a:cxn ang="0">
                  <a:pos x="165" y="240"/>
                </a:cxn>
                <a:cxn ang="0">
                  <a:pos x="131" y="240"/>
                </a:cxn>
                <a:cxn ang="0">
                  <a:pos x="100" y="240"/>
                </a:cxn>
                <a:cxn ang="0">
                  <a:pos x="63" y="232"/>
                </a:cxn>
                <a:cxn ang="0">
                  <a:pos x="37" y="219"/>
                </a:cxn>
                <a:cxn ang="0">
                  <a:pos x="22" y="204"/>
                </a:cxn>
                <a:cxn ang="0">
                  <a:pos x="7" y="170"/>
                </a:cxn>
                <a:cxn ang="0">
                  <a:pos x="0" y="120"/>
                </a:cxn>
                <a:cxn ang="0">
                  <a:pos x="0" y="103"/>
                </a:cxn>
                <a:cxn ang="0">
                  <a:pos x="3" y="70"/>
                </a:cxn>
                <a:cxn ang="0">
                  <a:pos x="13" y="44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1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0"/>
                </a:cxn>
                <a:cxn ang="0">
                  <a:pos x="327" y="15"/>
                </a:cxn>
                <a:cxn ang="0">
                  <a:pos x="353" y="34"/>
                </a:cxn>
                <a:cxn ang="0">
                  <a:pos x="377" y="78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0"/>
                </a:cxn>
                <a:cxn ang="0">
                  <a:pos x="297" y="244"/>
                </a:cxn>
                <a:cxn ang="0">
                  <a:pos x="80" y="185"/>
                </a:cxn>
                <a:cxn ang="0">
                  <a:pos x="100" y="187"/>
                </a:cxn>
                <a:cxn ang="0">
                  <a:pos x="230" y="188"/>
                </a:cxn>
                <a:cxn ang="0">
                  <a:pos x="291" y="189"/>
                </a:cxn>
                <a:cxn ang="0">
                  <a:pos x="304" y="188"/>
                </a:cxn>
                <a:cxn ang="0">
                  <a:pos x="327" y="171"/>
                </a:cxn>
                <a:cxn ang="0">
                  <a:pos x="338" y="140"/>
                </a:cxn>
                <a:cxn ang="0">
                  <a:pos x="339" y="116"/>
                </a:cxn>
                <a:cxn ang="0">
                  <a:pos x="329" y="81"/>
                </a:cxn>
                <a:cxn ang="0">
                  <a:pos x="302" y="59"/>
                </a:cxn>
                <a:cxn ang="0">
                  <a:pos x="291" y="56"/>
                </a:cxn>
                <a:cxn ang="0">
                  <a:pos x="241" y="55"/>
                </a:cxn>
                <a:cxn ang="0">
                  <a:pos x="144" y="49"/>
                </a:cxn>
                <a:cxn ang="0">
                  <a:pos x="80" y="48"/>
                </a:cxn>
                <a:cxn ang="0">
                  <a:pos x="66" y="53"/>
                </a:cxn>
                <a:cxn ang="0">
                  <a:pos x="54" y="65"/>
                </a:cxn>
                <a:cxn ang="0">
                  <a:pos x="49" y="87"/>
                </a:cxn>
                <a:cxn ang="0">
                  <a:pos x="49" y="116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1"/>
                </a:cxn>
                <a:cxn ang="0">
                  <a:pos x="77" y="185"/>
                </a:cxn>
                <a:cxn ang="0">
                  <a:pos x="80" y="185"/>
                </a:cxn>
                <a:cxn ang="0">
                  <a:pos x="80" y="185"/>
                </a:cxn>
              </a:cxnLst>
              <a:rect l="0" t="0" r="r" b="b"/>
              <a:pathLst>
                <a:path w="384" h="244">
                  <a:moveTo>
                    <a:pt x="293" y="244"/>
                  </a:moveTo>
                  <a:lnTo>
                    <a:pt x="293" y="244"/>
                  </a:lnTo>
                  <a:lnTo>
                    <a:pt x="291" y="244"/>
                  </a:lnTo>
                  <a:lnTo>
                    <a:pt x="288" y="244"/>
                  </a:lnTo>
                  <a:lnTo>
                    <a:pt x="288" y="244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34" y="242"/>
                  </a:lnTo>
                  <a:lnTo>
                    <a:pt x="165" y="240"/>
                  </a:lnTo>
                  <a:lnTo>
                    <a:pt x="165" y="240"/>
                  </a:lnTo>
                  <a:lnTo>
                    <a:pt x="131" y="240"/>
                  </a:lnTo>
                  <a:lnTo>
                    <a:pt x="131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00" y="240"/>
                  </a:lnTo>
                  <a:lnTo>
                    <a:pt x="87" y="238"/>
                  </a:lnTo>
                  <a:lnTo>
                    <a:pt x="75" y="236"/>
                  </a:lnTo>
                  <a:lnTo>
                    <a:pt x="63" y="232"/>
                  </a:lnTo>
                  <a:lnTo>
                    <a:pt x="54" y="230"/>
                  </a:lnTo>
                  <a:lnTo>
                    <a:pt x="45" y="225"/>
                  </a:lnTo>
                  <a:lnTo>
                    <a:pt x="37" y="219"/>
                  </a:lnTo>
                  <a:lnTo>
                    <a:pt x="30" y="214"/>
                  </a:lnTo>
                  <a:lnTo>
                    <a:pt x="30" y="214"/>
                  </a:lnTo>
                  <a:lnTo>
                    <a:pt x="22" y="204"/>
                  </a:lnTo>
                  <a:lnTo>
                    <a:pt x="16" y="193"/>
                  </a:lnTo>
                  <a:lnTo>
                    <a:pt x="11" y="183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20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1"/>
                  </a:lnTo>
                  <a:lnTo>
                    <a:pt x="2" y="81"/>
                  </a:lnTo>
                  <a:lnTo>
                    <a:pt x="3" y="70"/>
                  </a:lnTo>
                  <a:lnTo>
                    <a:pt x="5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9" y="36"/>
                  </a:lnTo>
                  <a:lnTo>
                    <a:pt x="24" y="28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1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2"/>
                  </a:lnTo>
                  <a:lnTo>
                    <a:pt x="81" y="1"/>
                  </a:lnTo>
                  <a:lnTo>
                    <a:pt x="81" y="1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6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9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5"/>
                  </a:lnTo>
                  <a:lnTo>
                    <a:pt x="342" y="23"/>
                  </a:lnTo>
                  <a:lnTo>
                    <a:pt x="348" y="28"/>
                  </a:lnTo>
                  <a:lnTo>
                    <a:pt x="353" y="34"/>
                  </a:lnTo>
                  <a:lnTo>
                    <a:pt x="364" y="45"/>
                  </a:lnTo>
                  <a:lnTo>
                    <a:pt x="372" y="61"/>
                  </a:lnTo>
                  <a:lnTo>
                    <a:pt x="377" y="78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59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7"/>
                  </a:lnTo>
                  <a:lnTo>
                    <a:pt x="363" y="205"/>
                  </a:lnTo>
                  <a:lnTo>
                    <a:pt x="357" y="213"/>
                  </a:lnTo>
                  <a:lnTo>
                    <a:pt x="350" y="219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6"/>
                  </a:lnTo>
                  <a:lnTo>
                    <a:pt x="314" y="240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4"/>
                  </a:lnTo>
                  <a:lnTo>
                    <a:pt x="293" y="244"/>
                  </a:lnTo>
                  <a:lnTo>
                    <a:pt x="293" y="244"/>
                  </a:lnTo>
                  <a:close/>
                  <a:moveTo>
                    <a:pt x="80" y="185"/>
                  </a:moveTo>
                  <a:lnTo>
                    <a:pt x="80" y="185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5" y="187"/>
                  </a:lnTo>
                  <a:lnTo>
                    <a:pt x="105" y="187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91" y="189"/>
                  </a:lnTo>
                  <a:lnTo>
                    <a:pt x="291" y="189"/>
                  </a:lnTo>
                  <a:lnTo>
                    <a:pt x="293" y="189"/>
                  </a:lnTo>
                  <a:lnTo>
                    <a:pt x="293" y="189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1"/>
                  </a:lnTo>
                  <a:lnTo>
                    <a:pt x="332" y="161"/>
                  </a:lnTo>
                  <a:lnTo>
                    <a:pt x="336" y="151"/>
                  </a:lnTo>
                  <a:lnTo>
                    <a:pt x="338" y="140"/>
                  </a:lnTo>
                  <a:lnTo>
                    <a:pt x="339" y="129"/>
                  </a:lnTo>
                  <a:lnTo>
                    <a:pt x="339" y="129"/>
                  </a:lnTo>
                  <a:lnTo>
                    <a:pt x="339" y="116"/>
                  </a:lnTo>
                  <a:lnTo>
                    <a:pt x="336" y="103"/>
                  </a:lnTo>
                  <a:lnTo>
                    <a:pt x="334" y="91"/>
                  </a:lnTo>
                  <a:lnTo>
                    <a:pt x="329" y="81"/>
                  </a:lnTo>
                  <a:lnTo>
                    <a:pt x="321" y="70"/>
                  </a:lnTo>
                  <a:lnTo>
                    <a:pt x="313" y="64"/>
                  </a:lnTo>
                  <a:lnTo>
                    <a:pt x="302" y="59"/>
                  </a:lnTo>
                  <a:lnTo>
                    <a:pt x="297" y="57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41" y="55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49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1"/>
                  </a:lnTo>
                  <a:lnTo>
                    <a:pt x="67" y="52"/>
                  </a:lnTo>
                  <a:lnTo>
                    <a:pt x="66" y="53"/>
                  </a:lnTo>
                  <a:lnTo>
                    <a:pt x="66" y="53"/>
                  </a:lnTo>
                  <a:lnTo>
                    <a:pt x="59" y="59"/>
                  </a:lnTo>
                  <a:lnTo>
                    <a:pt x="54" y="65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7"/>
                  </a:lnTo>
                  <a:lnTo>
                    <a:pt x="47" y="95"/>
                  </a:lnTo>
                  <a:lnTo>
                    <a:pt x="49" y="110"/>
                  </a:lnTo>
                  <a:lnTo>
                    <a:pt x="49" y="116"/>
                  </a:lnTo>
                  <a:lnTo>
                    <a:pt x="49" y="116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40"/>
                  </a:lnTo>
                  <a:lnTo>
                    <a:pt x="51" y="157"/>
                  </a:lnTo>
                  <a:lnTo>
                    <a:pt x="54" y="164"/>
                  </a:lnTo>
                  <a:lnTo>
                    <a:pt x="56" y="171"/>
                  </a:lnTo>
                  <a:lnTo>
                    <a:pt x="62" y="178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75" y="185"/>
                  </a:lnTo>
                  <a:lnTo>
                    <a:pt x="77" y="185"/>
                  </a:lnTo>
                  <a:lnTo>
                    <a:pt x="79" y="185"/>
                  </a:lnTo>
                  <a:lnTo>
                    <a:pt x="79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0" y="1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3" name="Freeform 315"/>
            <p:cNvSpPr>
              <a:spLocks noEditPoints="1"/>
            </p:cNvSpPr>
            <p:nvPr/>
          </p:nvSpPr>
          <p:spPr bwMode="auto">
            <a:xfrm>
              <a:off x="4662489" y="1265238"/>
              <a:ext cx="150813" cy="96838"/>
            </a:xfrm>
            <a:custGeom>
              <a:avLst/>
              <a:gdLst/>
              <a:ahLst/>
              <a:cxnLst>
                <a:cxn ang="0">
                  <a:pos x="291" y="245"/>
                </a:cxn>
                <a:cxn ang="0">
                  <a:pos x="282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0" y="239"/>
                </a:cxn>
                <a:cxn ang="0">
                  <a:pos x="63" y="233"/>
                </a:cxn>
                <a:cxn ang="0">
                  <a:pos x="37" y="220"/>
                </a:cxn>
                <a:cxn ang="0">
                  <a:pos x="23" y="204"/>
                </a:cxn>
                <a:cxn ang="0">
                  <a:pos x="7" y="170"/>
                </a:cxn>
                <a:cxn ang="0">
                  <a:pos x="0" y="119"/>
                </a:cxn>
                <a:cxn ang="0">
                  <a:pos x="0" y="103"/>
                </a:cxn>
                <a:cxn ang="0">
                  <a:pos x="3" y="71"/>
                </a:cxn>
                <a:cxn ang="0">
                  <a:pos x="13" y="43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0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3" y="34"/>
                </a:cxn>
                <a:cxn ang="0">
                  <a:pos x="377" y="79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1"/>
                </a:cxn>
                <a:cxn ang="0">
                  <a:pos x="297" y="245"/>
                </a:cxn>
                <a:cxn ang="0">
                  <a:pos x="80" y="186"/>
                </a:cxn>
                <a:cxn ang="0">
                  <a:pos x="100" y="186"/>
                </a:cxn>
                <a:cxn ang="0">
                  <a:pos x="231" y="188"/>
                </a:cxn>
                <a:cxn ang="0">
                  <a:pos x="291" y="190"/>
                </a:cxn>
                <a:cxn ang="0">
                  <a:pos x="304" y="188"/>
                </a:cxn>
                <a:cxn ang="0">
                  <a:pos x="327" y="170"/>
                </a:cxn>
                <a:cxn ang="0">
                  <a:pos x="338" y="140"/>
                </a:cxn>
                <a:cxn ang="0">
                  <a:pos x="339" y="115"/>
                </a:cxn>
                <a:cxn ang="0">
                  <a:pos x="327" y="80"/>
                </a:cxn>
                <a:cxn ang="0">
                  <a:pos x="302" y="58"/>
                </a:cxn>
                <a:cxn ang="0">
                  <a:pos x="291" y="56"/>
                </a:cxn>
                <a:cxn ang="0">
                  <a:pos x="241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4" y="64"/>
                </a:cxn>
                <a:cxn ang="0">
                  <a:pos x="49" y="86"/>
                </a:cxn>
                <a:cxn ang="0">
                  <a:pos x="49" y="115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7" y="186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5">
                  <a:moveTo>
                    <a:pt x="293" y="245"/>
                  </a:moveTo>
                  <a:lnTo>
                    <a:pt x="293" y="245"/>
                  </a:lnTo>
                  <a:lnTo>
                    <a:pt x="291" y="245"/>
                  </a:lnTo>
                  <a:lnTo>
                    <a:pt x="288" y="245"/>
                  </a:lnTo>
                  <a:lnTo>
                    <a:pt x="288" y="245"/>
                  </a:lnTo>
                  <a:lnTo>
                    <a:pt x="282" y="243"/>
                  </a:lnTo>
                  <a:lnTo>
                    <a:pt x="282" y="243"/>
                  </a:lnTo>
                  <a:lnTo>
                    <a:pt x="234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0" y="239"/>
                  </a:lnTo>
                  <a:lnTo>
                    <a:pt x="87" y="238"/>
                  </a:lnTo>
                  <a:lnTo>
                    <a:pt x="75" y="235"/>
                  </a:lnTo>
                  <a:lnTo>
                    <a:pt x="63" y="233"/>
                  </a:lnTo>
                  <a:lnTo>
                    <a:pt x="54" y="229"/>
                  </a:lnTo>
                  <a:lnTo>
                    <a:pt x="45" y="225"/>
                  </a:lnTo>
                  <a:lnTo>
                    <a:pt x="37" y="220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3" y="204"/>
                  </a:lnTo>
                  <a:lnTo>
                    <a:pt x="16" y="194"/>
                  </a:lnTo>
                  <a:lnTo>
                    <a:pt x="11" y="182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2"/>
                  </a:lnTo>
                  <a:lnTo>
                    <a:pt x="2" y="81"/>
                  </a:lnTo>
                  <a:lnTo>
                    <a:pt x="3" y="71"/>
                  </a:lnTo>
                  <a:lnTo>
                    <a:pt x="6" y="62"/>
                  </a:lnTo>
                  <a:lnTo>
                    <a:pt x="9" y="52"/>
                  </a:lnTo>
                  <a:lnTo>
                    <a:pt x="13" y="43"/>
                  </a:lnTo>
                  <a:lnTo>
                    <a:pt x="19" y="35"/>
                  </a:lnTo>
                  <a:lnTo>
                    <a:pt x="24" y="29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2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4" y="8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7" y="79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60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8"/>
                  </a:lnTo>
                  <a:lnTo>
                    <a:pt x="363" y="205"/>
                  </a:lnTo>
                  <a:lnTo>
                    <a:pt x="356" y="213"/>
                  </a:lnTo>
                  <a:lnTo>
                    <a:pt x="350" y="220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5"/>
                  </a:lnTo>
                  <a:lnTo>
                    <a:pt x="293" y="245"/>
                  </a:lnTo>
                  <a:lnTo>
                    <a:pt x="293" y="245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6"/>
                  </a:lnTo>
                  <a:lnTo>
                    <a:pt x="100" y="186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0"/>
                  </a:lnTo>
                  <a:lnTo>
                    <a:pt x="293" y="190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0"/>
                  </a:lnTo>
                  <a:lnTo>
                    <a:pt x="333" y="161"/>
                  </a:lnTo>
                  <a:lnTo>
                    <a:pt x="336" y="150"/>
                  </a:lnTo>
                  <a:lnTo>
                    <a:pt x="338" y="140"/>
                  </a:lnTo>
                  <a:lnTo>
                    <a:pt x="339" y="128"/>
                  </a:lnTo>
                  <a:lnTo>
                    <a:pt x="339" y="128"/>
                  </a:lnTo>
                  <a:lnTo>
                    <a:pt x="339" y="115"/>
                  </a:lnTo>
                  <a:lnTo>
                    <a:pt x="336" y="103"/>
                  </a:lnTo>
                  <a:lnTo>
                    <a:pt x="334" y="92"/>
                  </a:lnTo>
                  <a:lnTo>
                    <a:pt x="327" y="80"/>
                  </a:lnTo>
                  <a:lnTo>
                    <a:pt x="321" y="71"/>
                  </a:lnTo>
                  <a:lnTo>
                    <a:pt x="313" y="63"/>
                  </a:lnTo>
                  <a:lnTo>
                    <a:pt x="302" y="58"/>
                  </a:lnTo>
                  <a:lnTo>
                    <a:pt x="297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5"/>
                  </a:lnTo>
                  <a:lnTo>
                    <a:pt x="289" y="55"/>
                  </a:lnTo>
                  <a:lnTo>
                    <a:pt x="241" y="54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0"/>
                  </a:lnTo>
                  <a:lnTo>
                    <a:pt x="67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4" y="64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6"/>
                  </a:lnTo>
                  <a:lnTo>
                    <a:pt x="47" y="94"/>
                  </a:lnTo>
                  <a:lnTo>
                    <a:pt x="49" y="110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39"/>
                  </a:lnTo>
                  <a:lnTo>
                    <a:pt x="51" y="156"/>
                  </a:lnTo>
                  <a:lnTo>
                    <a:pt x="54" y="164"/>
                  </a:lnTo>
                  <a:lnTo>
                    <a:pt x="57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4"/>
                  </a:lnTo>
                  <a:lnTo>
                    <a:pt x="77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4" name="Freeform 316"/>
            <p:cNvSpPr>
              <a:spLocks noEditPoints="1"/>
            </p:cNvSpPr>
            <p:nvPr/>
          </p:nvSpPr>
          <p:spPr bwMode="auto">
            <a:xfrm>
              <a:off x="4484689" y="1508126"/>
              <a:ext cx="152400" cy="98425"/>
            </a:xfrm>
            <a:custGeom>
              <a:avLst/>
              <a:gdLst/>
              <a:ahLst/>
              <a:cxnLst>
                <a:cxn ang="0">
                  <a:pos x="291" y="246"/>
                </a:cxn>
                <a:cxn ang="0">
                  <a:pos x="281" y="245"/>
                </a:cxn>
                <a:cxn ang="0">
                  <a:pos x="165" y="242"/>
                </a:cxn>
                <a:cxn ang="0">
                  <a:pos x="131" y="242"/>
                </a:cxn>
                <a:cxn ang="0">
                  <a:pos x="100" y="241"/>
                </a:cxn>
                <a:cxn ang="0">
                  <a:pos x="63" y="234"/>
                </a:cxn>
                <a:cxn ang="0">
                  <a:pos x="37" y="221"/>
                </a:cxn>
                <a:cxn ang="0">
                  <a:pos x="22" y="206"/>
                </a:cxn>
                <a:cxn ang="0">
                  <a:pos x="7" y="172"/>
                </a:cxn>
                <a:cxn ang="0">
                  <a:pos x="0" y="121"/>
                </a:cxn>
                <a:cxn ang="0">
                  <a:pos x="0" y="105"/>
                </a:cxn>
                <a:cxn ang="0">
                  <a:pos x="3" y="72"/>
                </a:cxn>
                <a:cxn ang="0">
                  <a:pos x="13" y="45"/>
                </a:cxn>
                <a:cxn ang="0">
                  <a:pos x="30" y="24"/>
                </a:cxn>
                <a:cxn ang="0">
                  <a:pos x="54" y="10"/>
                </a:cxn>
                <a:cxn ang="0">
                  <a:pos x="81" y="2"/>
                </a:cxn>
                <a:cxn ang="0">
                  <a:pos x="94" y="0"/>
                </a:cxn>
                <a:cxn ang="0">
                  <a:pos x="100" y="2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2"/>
                </a:cxn>
                <a:cxn ang="0">
                  <a:pos x="327" y="17"/>
                </a:cxn>
                <a:cxn ang="0">
                  <a:pos x="353" y="34"/>
                </a:cxn>
                <a:cxn ang="0">
                  <a:pos x="377" y="80"/>
                </a:cxn>
                <a:cxn ang="0">
                  <a:pos x="384" y="122"/>
                </a:cxn>
                <a:cxn ang="0">
                  <a:pos x="376" y="181"/>
                </a:cxn>
                <a:cxn ang="0">
                  <a:pos x="363" y="207"/>
                </a:cxn>
                <a:cxn ang="0">
                  <a:pos x="342" y="228"/>
                </a:cxn>
                <a:cxn ang="0">
                  <a:pos x="314" y="242"/>
                </a:cxn>
                <a:cxn ang="0">
                  <a:pos x="297" y="246"/>
                </a:cxn>
                <a:cxn ang="0">
                  <a:pos x="80" y="186"/>
                </a:cxn>
                <a:cxn ang="0">
                  <a:pos x="100" y="187"/>
                </a:cxn>
                <a:cxn ang="0">
                  <a:pos x="230" y="190"/>
                </a:cxn>
                <a:cxn ang="0">
                  <a:pos x="291" y="190"/>
                </a:cxn>
                <a:cxn ang="0">
                  <a:pos x="304" y="189"/>
                </a:cxn>
                <a:cxn ang="0">
                  <a:pos x="327" y="172"/>
                </a:cxn>
                <a:cxn ang="0">
                  <a:pos x="338" y="142"/>
                </a:cxn>
                <a:cxn ang="0">
                  <a:pos x="339" y="117"/>
                </a:cxn>
                <a:cxn ang="0">
                  <a:pos x="329" y="81"/>
                </a:cxn>
                <a:cxn ang="0">
                  <a:pos x="302" y="59"/>
                </a:cxn>
                <a:cxn ang="0">
                  <a:pos x="291" y="57"/>
                </a:cxn>
                <a:cxn ang="0">
                  <a:pos x="241" y="55"/>
                </a:cxn>
                <a:cxn ang="0">
                  <a:pos x="144" y="50"/>
                </a:cxn>
                <a:cxn ang="0">
                  <a:pos x="80" y="50"/>
                </a:cxn>
                <a:cxn ang="0">
                  <a:pos x="66" y="54"/>
                </a:cxn>
                <a:cxn ang="0">
                  <a:pos x="54" y="66"/>
                </a:cxn>
                <a:cxn ang="0">
                  <a:pos x="49" y="88"/>
                </a:cxn>
                <a:cxn ang="0">
                  <a:pos x="49" y="117"/>
                </a:cxn>
                <a:cxn ang="0">
                  <a:pos x="49" y="125"/>
                </a:cxn>
                <a:cxn ang="0">
                  <a:pos x="54" y="165"/>
                </a:cxn>
                <a:cxn ang="0">
                  <a:pos x="67" y="182"/>
                </a:cxn>
                <a:cxn ang="0">
                  <a:pos x="77" y="187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6">
                  <a:moveTo>
                    <a:pt x="293" y="246"/>
                  </a:moveTo>
                  <a:lnTo>
                    <a:pt x="293" y="246"/>
                  </a:lnTo>
                  <a:lnTo>
                    <a:pt x="291" y="246"/>
                  </a:lnTo>
                  <a:lnTo>
                    <a:pt x="288" y="246"/>
                  </a:lnTo>
                  <a:lnTo>
                    <a:pt x="288" y="246"/>
                  </a:lnTo>
                  <a:lnTo>
                    <a:pt x="281" y="245"/>
                  </a:lnTo>
                  <a:lnTo>
                    <a:pt x="281" y="245"/>
                  </a:lnTo>
                  <a:lnTo>
                    <a:pt x="234" y="242"/>
                  </a:lnTo>
                  <a:lnTo>
                    <a:pt x="165" y="242"/>
                  </a:lnTo>
                  <a:lnTo>
                    <a:pt x="165" y="242"/>
                  </a:lnTo>
                  <a:lnTo>
                    <a:pt x="131" y="242"/>
                  </a:lnTo>
                  <a:lnTo>
                    <a:pt x="131" y="242"/>
                  </a:lnTo>
                  <a:lnTo>
                    <a:pt x="114" y="242"/>
                  </a:lnTo>
                  <a:lnTo>
                    <a:pt x="114" y="242"/>
                  </a:lnTo>
                  <a:lnTo>
                    <a:pt x="100" y="241"/>
                  </a:lnTo>
                  <a:lnTo>
                    <a:pt x="87" y="240"/>
                  </a:lnTo>
                  <a:lnTo>
                    <a:pt x="75" y="237"/>
                  </a:lnTo>
                  <a:lnTo>
                    <a:pt x="63" y="234"/>
                  </a:lnTo>
                  <a:lnTo>
                    <a:pt x="54" y="231"/>
                  </a:lnTo>
                  <a:lnTo>
                    <a:pt x="45" y="227"/>
                  </a:lnTo>
                  <a:lnTo>
                    <a:pt x="37" y="221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2" y="206"/>
                  </a:lnTo>
                  <a:lnTo>
                    <a:pt x="16" y="195"/>
                  </a:lnTo>
                  <a:lnTo>
                    <a:pt x="11" y="183"/>
                  </a:lnTo>
                  <a:lnTo>
                    <a:pt x="7" y="172"/>
                  </a:lnTo>
                  <a:lnTo>
                    <a:pt x="4" y="159"/>
                  </a:lnTo>
                  <a:lnTo>
                    <a:pt x="3" y="147"/>
                  </a:lnTo>
                  <a:lnTo>
                    <a:pt x="0" y="121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05"/>
                  </a:lnTo>
                  <a:lnTo>
                    <a:pt x="0" y="93"/>
                  </a:lnTo>
                  <a:lnTo>
                    <a:pt x="2" y="83"/>
                  </a:lnTo>
                  <a:lnTo>
                    <a:pt x="3" y="72"/>
                  </a:lnTo>
                  <a:lnTo>
                    <a:pt x="5" y="62"/>
                  </a:lnTo>
                  <a:lnTo>
                    <a:pt x="9" y="53"/>
                  </a:lnTo>
                  <a:lnTo>
                    <a:pt x="13" y="45"/>
                  </a:lnTo>
                  <a:lnTo>
                    <a:pt x="19" y="37"/>
                  </a:lnTo>
                  <a:lnTo>
                    <a:pt x="24" y="30"/>
                  </a:lnTo>
                  <a:lnTo>
                    <a:pt x="30" y="24"/>
                  </a:lnTo>
                  <a:lnTo>
                    <a:pt x="37" y="19"/>
                  </a:lnTo>
                  <a:lnTo>
                    <a:pt x="45" y="13"/>
                  </a:lnTo>
                  <a:lnTo>
                    <a:pt x="54" y="10"/>
                  </a:lnTo>
                  <a:lnTo>
                    <a:pt x="62" y="6"/>
                  </a:lnTo>
                  <a:lnTo>
                    <a:pt x="72" y="3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147" y="3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10"/>
                  </a:lnTo>
                  <a:lnTo>
                    <a:pt x="309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27" y="17"/>
                  </a:lnTo>
                  <a:lnTo>
                    <a:pt x="342" y="25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7"/>
                  </a:lnTo>
                  <a:lnTo>
                    <a:pt x="372" y="62"/>
                  </a:lnTo>
                  <a:lnTo>
                    <a:pt x="377" y="80"/>
                  </a:lnTo>
                  <a:lnTo>
                    <a:pt x="382" y="100"/>
                  </a:lnTo>
                  <a:lnTo>
                    <a:pt x="384" y="122"/>
                  </a:lnTo>
                  <a:lnTo>
                    <a:pt x="384" y="122"/>
                  </a:lnTo>
                  <a:lnTo>
                    <a:pt x="384" y="142"/>
                  </a:lnTo>
                  <a:lnTo>
                    <a:pt x="381" y="161"/>
                  </a:lnTo>
                  <a:lnTo>
                    <a:pt x="376" y="181"/>
                  </a:lnTo>
                  <a:lnTo>
                    <a:pt x="372" y="190"/>
                  </a:lnTo>
                  <a:lnTo>
                    <a:pt x="368" y="198"/>
                  </a:lnTo>
                  <a:lnTo>
                    <a:pt x="363" y="207"/>
                  </a:lnTo>
                  <a:lnTo>
                    <a:pt x="357" y="215"/>
                  </a:lnTo>
                  <a:lnTo>
                    <a:pt x="350" y="221"/>
                  </a:lnTo>
                  <a:lnTo>
                    <a:pt x="342" y="228"/>
                  </a:lnTo>
                  <a:lnTo>
                    <a:pt x="334" y="233"/>
                  </a:lnTo>
                  <a:lnTo>
                    <a:pt x="325" y="238"/>
                  </a:lnTo>
                  <a:lnTo>
                    <a:pt x="314" y="242"/>
                  </a:lnTo>
                  <a:lnTo>
                    <a:pt x="302" y="245"/>
                  </a:lnTo>
                  <a:lnTo>
                    <a:pt x="302" y="245"/>
                  </a:lnTo>
                  <a:lnTo>
                    <a:pt x="297" y="246"/>
                  </a:lnTo>
                  <a:lnTo>
                    <a:pt x="293" y="246"/>
                  </a:lnTo>
                  <a:lnTo>
                    <a:pt x="293" y="246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5" y="187"/>
                  </a:lnTo>
                  <a:lnTo>
                    <a:pt x="105" y="187"/>
                  </a:lnTo>
                  <a:lnTo>
                    <a:pt x="230" y="190"/>
                  </a:lnTo>
                  <a:lnTo>
                    <a:pt x="230" y="190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1"/>
                  </a:lnTo>
                  <a:lnTo>
                    <a:pt x="293" y="191"/>
                  </a:lnTo>
                  <a:lnTo>
                    <a:pt x="304" y="189"/>
                  </a:lnTo>
                  <a:lnTo>
                    <a:pt x="313" y="186"/>
                  </a:lnTo>
                  <a:lnTo>
                    <a:pt x="321" y="180"/>
                  </a:lnTo>
                  <a:lnTo>
                    <a:pt x="327" y="172"/>
                  </a:lnTo>
                  <a:lnTo>
                    <a:pt x="332" y="163"/>
                  </a:lnTo>
                  <a:lnTo>
                    <a:pt x="336" y="152"/>
                  </a:lnTo>
                  <a:lnTo>
                    <a:pt x="338" y="142"/>
                  </a:lnTo>
                  <a:lnTo>
                    <a:pt x="339" y="130"/>
                  </a:lnTo>
                  <a:lnTo>
                    <a:pt x="339" y="130"/>
                  </a:lnTo>
                  <a:lnTo>
                    <a:pt x="339" y="117"/>
                  </a:lnTo>
                  <a:lnTo>
                    <a:pt x="336" y="105"/>
                  </a:lnTo>
                  <a:lnTo>
                    <a:pt x="334" y="92"/>
                  </a:lnTo>
                  <a:lnTo>
                    <a:pt x="329" y="81"/>
                  </a:lnTo>
                  <a:lnTo>
                    <a:pt x="321" y="72"/>
                  </a:lnTo>
                  <a:lnTo>
                    <a:pt x="313" y="64"/>
                  </a:lnTo>
                  <a:lnTo>
                    <a:pt x="302" y="59"/>
                  </a:lnTo>
                  <a:lnTo>
                    <a:pt x="297" y="58"/>
                  </a:lnTo>
                  <a:lnTo>
                    <a:pt x="291" y="57"/>
                  </a:lnTo>
                  <a:lnTo>
                    <a:pt x="291" y="57"/>
                  </a:lnTo>
                  <a:lnTo>
                    <a:pt x="289" y="57"/>
                  </a:lnTo>
                  <a:lnTo>
                    <a:pt x="289" y="57"/>
                  </a:lnTo>
                  <a:lnTo>
                    <a:pt x="241" y="55"/>
                  </a:lnTo>
                  <a:lnTo>
                    <a:pt x="194" y="53"/>
                  </a:lnTo>
                  <a:lnTo>
                    <a:pt x="194" y="53"/>
                  </a:lnTo>
                  <a:lnTo>
                    <a:pt x="14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80" y="50"/>
                  </a:lnTo>
                  <a:lnTo>
                    <a:pt x="71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9" y="59"/>
                  </a:lnTo>
                  <a:lnTo>
                    <a:pt x="54" y="66"/>
                  </a:lnTo>
                  <a:lnTo>
                    <a:pt x="51" y="72"/>
                  </a:lnTo>
                  <a:lnTo>
                    <a:pt x="49" y="80"/>
                  </a:lnTo>
                  <a:lnTo>
                    <a:pt x="49" y="88"/>
                  </a:lnTo>
                  <a:lnTo>
                    <a:pt x="47" y="96"/>
                  </a:lnTo>
                  <a:lnTo>
                    <a:pt x="49" y="110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49" y="125"/>
                  </a:lnTo>
                  <a:lnTo>
                    <a:pt x="49" y="125"/>
                  </a:lnTo>
                  <a:lnTo>
                    <a:pt x="50" y="140"/>
                  </a:lnTo>
                  <a:lnTo>
                    <a:pt x="51" y="157"/>
                  </a:lnTo>
                  <a:lnTo>
                    <a:pt x="54" y="165"/>
                  </a:lnTo>
                  <a:lnTo>
                    <a:pt x="56" y="172"/>
                  </a:lnTo>
                  <a:lnTo>
                    <a:pt x="62" y="178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6"/>
                  </a:lnTo>
                  <a:lnTo>
                    <a:pt x="77" y="187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5" name="Freeform 317"/>
            <p:cNvSpPr>
              <a:spLocks noEditPoints="1"/>
            </p:cNvSpPr>
            <p:nvPr/>
          </p:nvSpPr>
          <p:spPr bwMode="auto">
            <a:xfrm>
              <a:off x="4670426" y="1393826"/>
              <a:ext cx="133350" cy="211138"/>
            </a:xfrm>
            <a:custGeom>
              <a:avLst/>
              <a:gdLst/>
              <a:ahLst/>
              <a:cxnLst>
                <a:cxn ang="0">
                  <a:pos x="107" y="531"/>
                </a:cxn>
                <a:cxn ang="0">
                  <a:pos x="55" y="521"/>
                </a:cxn>
                <a:cxn ang="0">
                  <a:pos x="17" y="492"/>
                </a:cxn>
                <a:cxn ang="0">
                  <a:pos x="2" y="438"/>
                </a:cxn>
                <a:cxn ang="0">
                  <a:pos x="3" y="426"/>
                </a:cxn>
                <a:cxn ang="0">
                  <a:pos x="2" y="357"/>
                </a:cxn>
                <a:cxn ang="0">
                  <a:pos x="2" y="148"/>
                </a:cxn>
                <a:cxn ang="0">
                  <a:pos x="0" y="69"/>
                </a:cxn>
                <a:cxn ang="0">
                  <a:pos x="16" y="26"/>
                </a:cxn>
                <a:cxn ang="0">
                  <a:pos x="50" y="7"/>
                </a:cxn>
                <a:cxn ang="0">
                  <a:pos x="106" y="0"/>
                </a:cxn>
                <a:cxn ang="0">
                  <a:pos x="168" y="3"/>
                </a:cxn>
                <a:cxn ang="0">
                  <a:pos x="249" y="7"/>
                </a:cxn>
                <a:cxn ang="0">
                  <a:pos x="304" y="24"/>
                </a:cxn>
                <a:cxn ang="0">
                  <a:pos x="331" y="56"/>
                </a:cxn>
                <a:cxn ang="0">
                  <a:pos x="338" y="98"/>
                </a:cxn>
                <a:cxn ang="0">
                  <a:pos x="335" y="109"/>
                </a:cxn>
                <a:cxn ang="0">
                  <a:pos x="331" y="124"/>
                </a:cxn>
                <a:cxn ang="0">
                  <a:pos x="331" y="139"/>
                </a:cxn>
                <a:cxn ang="0">
                  <a:pos x="335" y="182"/>
                </a:cxn>
                <a:cxn ang="0">
                  <a:pos x="338" y="268"/>
                </a:cxn>
                <a:cxn ang="0">
                  <a:pos x="335" y="426"/>
                </a:cxn>
                <a:cxn ang="0">
                  <a:pos x="334" y="436"/>
                </a:cxn>
                <a:cxn ang="0">
                  <a:pos x="330" y="467"/>
                </a:cxn>
                <a:cxn ang="0">
                  <a:pos x="310" y="506"/>
                </a:cxn>
                <a:cxn ang="0">
                  <a:pos x="274" y="526"/>
                </a:cxn>
                <a:cxn ang="0">
                  <a:pos x="196" y="532"/>
                </a:cxn>
                <a:cxn ang="0">
                  <a:pos x="87" y="51"/>
                </a:cxn>
                <a:cxn ang="0">
                  <a:pos x="58" y="59"/>
                </a:cxn>
                <a:cxn ang="0">
                  <a:pos x="49" y="79"/>
                </a:cxn>
                <a:cxn ang="0">
                  <a:pos x="49" y="97"/>
                </a:cxn>
                <a:cxn ang="0">
                  <a:pos x="49" y="99"/>
                </a:cxn>
                <a:cxn ang="0">
                  <a:pos x="50" y="296"/>
                </a:cxn>
                <a:cxn ang="0">
                  <a:pos x="49" y="428"/>
                </a:cxn>
                <a:cxn ang="0">
                  <a:pos x="50" y="438"/>
                </a:cxn>
                <a:cxn ang="0">
                  <a:pos x="56" y="460"/>
                </a:cxn>
                <a:cxn ang="0">
                  <a:pos x="87" y="480"/>
                </a:cxn>
                <a:cxn ang="0">
                  <a:pos x="139" y="485"/>
                </a:cxn>
                <a:cxn ang="0">
                  <a:pos x="172" y="485"/>
                </a:cxn>
                <a:cxn ang="0">
                  <a:pos x="207" y="484"/>
                </a:cxn>
                <a:cxn ang="0">
                  <a:pos x="246" y="484"/>
                </a:cxn>
                <a:cxn ang="0">
                  <a:pos x="279" y="463"/>
                </a:cxn>
                <a:cxn ang="0">
                  <a:pos x="285" y="438"/>
                </a:cxn>
                <a:cxn ang="0">
                  <a:pos x="288" y="425"/>
                </a:cxn>
                <a:cxn ang="0">
                  <a:pos x="292" y="238"/>
                </a:cxn>
                <a:cxn ang="0">
                  <a:pos x="281" y="169"/>
                </a:cxn>
                <a:cxn ang="0">
                  <a:pos x="284" y="106"/>
                </a:cxn>
                <a:cxn ang="0">
                  <a:pos x="289" y="92"/>
                </a:cxn>
                <a:cxn ang="0">
                  <a:pos x="278" y="71"/>
                </a:cxn>
                <a:cxn ang="0">
                  <a:pos x="238" y="55"/>
                </a:cxn>
                <a:cxn ang="0">
                  <a:pos x="193" y="51"/>
                </a:cxn>
                <a:cxn ang="0">
                  <a:pos x="155" y="52"/>
                </a:cxn>
                <a:cxn ang="0">
                  <a:pos x="105" y="51"/>
                </a:cxn>
              </a:cxnLst>
              <a:rect l="0" t="0" r="r" b="b"/>
              <a:pathLst>
                <a:path w="338" h="532">
                  <a:moveTo>
                    <a:pt x="166" y="532"/>
                  </a:moveTo>
                  <a:lnTo>
                    <a:pt x="166" y="532"/>
                  </a:lnTo>
                  <a:lnTo>
                    <a:pt x="136" y="532"/>
                  </a:lnTo>
                  <a:lnTo>
                    <a:pt x="107" y="531"/>
                  </a:lnTo>
                  <a:lnTo>
                    <a:pt x="93" y="530"/>
                  </a:lnTo>
                  <a:lnTo>
                    <a:pt x="80" y="527"/>
                  </a:lnTo>
                  <a:lnTo>
                    <a:pt x="67" y="524"/>
                  </a:lnTo>
                  <a:lnTo>
                    <a:pt x="55" y="521"/>
                  </a:lnTo>
                  <a:lnTo>
                    <a:pt x="45" y="515"/>
                  </a:lnTo>
                  <a:lnTo>
                    <a:pt x="34" y="509"/>
                  </a:lnTo>
                  <a:lnTo>
                    <a:pt x="25" y="501"/>
                  </a:lnTo>
                  <a:lnTo>
                    <a:pt x="17" y="492"/>
                  </a:lnTo>
                  <a:lnTo>
                    <a:pt x="11" y="481"/>
                  </a:lnTo>
                  <a:lnTo>
                    <a:pt x="7" y="470"/>
                  </a:lnTo>
                  <a:lnTo>
                    <a:pt x="3" y="454"/>
                  </a:lnTo>
                  <a:lnTo>
                    <a:pt x="2" y="438"/>
                  </a:lnTo>
                  <a:lnTo>
                    <a:pt x="2" y="438"/>
                  </a:lnTo>
                  <a:lnTo>
                    <a:pt x="3" y="430"/>
                  </a:lnTo>
                  <a:lnTo>
                    <a:pt x="4" y="428"/>
                  </a:lnTo>
                  <a:lnTo>
                    <a:pt x="3" y="426"/>
                  </a:lnTo>
                  <a:lnTo>
                    <a:pt x="3" y="426"/>
                  </a:lnTo>
                  <a:lnTo>
                    <a:pt x="2" y="420"/>
                  </a:lnTo>
                  <a:lnTo>
                    <a:pt x="2" y="420"/>
                  </a:lnTo>
                  <a:lnTo>
                    <a:pt x="2" y="357"/>
                  </a:lnTo>
                  <a:lnTo>
                    <a:pt x="3" y="296"/>
                  </a:lnTo>
                  <a:lnTo>
                    <a:pt x="3" y="296"/>
                  </a:lnTo>
                  <a:lnTo>
                    <a:pt x="3" y="198"/>
                  </a:lnTo>
                  <a:lnTo>
                    <a:pt x="2" y="148"/>
                  </a:lnTo>
                  <a:lnTo>
                    <a:pt x="0" y="98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69"/>
                  </a:lnTo>
                  <a:lnTo>
                    <a:pt x="2" y="56"/>
                  </a:lnTo>
                  <a:lnTo>
                    <a:pt x="5" y="46"/>
                  </a:lnTo>
                  <a:lnTo>
                    <a:pt x="9" y="35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50" y="7"/>
                  </a:lnTo>
                  <a:lnTo>
                    <a:pt x="66" y="3"/>
                  </a:lnTo>
                  <a:lnTo>
                    <a:pt x="84" y="1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31" y="1"/>
                  </a:lnTo>
                  <a:lnTo>
                    <a:pt x="155" y="3"/>
                  </a:lnTo>
                  <a:lnTo>
                    <a:pt x="168" y="3"/>
                  </a:lnTo>
                  <a:lnTo>
                    <a:pt x="168" y="3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3" y="5"/>
                  </a:lnTo>
                  <a:lnTo>
                    <a:pt x="249" y="7"/>
                  </a:lnTo>
                  <a:lnTo>
                    <a:pt x="274" y="12"/>
                  </a:lnTo>
                  <a:lnTo>
                    <a:pt x="284" y="14"/>
                  </a:lnTo>
                  <a:lnTo>
                    <a:pt x="295" y="18"/>
                  </a:lnTo>
                  <a:lnTo>
                    <a:pt x="304" y="24"/>
                  </a:lnTo>
                  <a:lnTo>
                    <a:pt x="313" y="30"/>
                  </a:lnTo>
                  <a:lnTo>
                    <a:pt x="321" y="37"/>
                  </a:lnTo>
                  <a:lnTo>
                    <a:pt x="326" y="46"/>
                  </a:lnTo>
                  <a:lnTo>
                    <a:pt x="331" y="56"/>
                  </a:lnTo>
                  <a:lnTo>
                    <a:pt x="335" y="68"/>
                  </a:lnTo>
                  <a:lnTo>
                    <a:pt x="338" y="82"/>
                  </a:lnTo>
                  <a:lnTo>
                    <a:pt x="338" y="98"/>
                  </a:lnTo>
                  <a:lnTo>
                    <a:pt x="338" y="98"/>
                  </a:lnTo>
                  <a:lnTo>
                    <a:pt x="338" y="103"/>
                  </a:lnTo>
                  <a:lnTo>
                    <a:pt x="335" y="107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2" y="115"/>
                  </a:lnTo>
                  <a:lnTo>
                    <a:pt x="329" y="122"/>
                  </a:lnTo>
                  <a:lnTo>
                    <a:pt x="331" y="124"/>
                  </a:lnTo>
                  <a:lnTo>
                    <a:pt x="331" y="124"/>
                  </a:lnTo>
                  <a:lnTo>
                    <a:pt x="331" y="131"/>
                  </a:lnTo>
                  <a:lnTo>
                    <a:pt x="331" y="139"/>
                  </a:lnTo>
                  <a:lnTo>
                    <a:pt x="331" y="139"/>
                  </a:lnTo>
                  <a:lnTo>
                    <a:pt x="332" y="153"/>
                  </a:lnTo>
                  <a:lnTo>
                    <a:pt x="334" y="167"/>
                  </a:lnTo>
                  <a:lnTo>
                    <a:pt x="334" y="167"/>
                  </a:lnTo>
                  <a:lnTo>
                    <a:pt x="335" y="182"/>
                  </a:lnTo>
                  <a:lnTo>
                    <a:pt x="335" y="182"/>
                  </a:lnTo>
                  <a:lnTo>
                    <a:pt x="338" y="204"/>
                  </a:lnTo>
                  <a:lnTo>
                    <a:pt x="338" y="225"/>
                  </a:lnTo>
                  <a:lnTo>
                    <a:pt x="338" y="268"/>
                  </a:lnTo>
                  <a:lnTo>
                    <a:pt x="338" y="289"/>
                  </a:lnTo>
                  <a:lnTo>
                    <a:pt x="338" y="289"/>
                  </a:lnTo>
                  <a:lnTo>
                    <a:pt x="336" y="357"/>
                  </a:lnTo>
                  <a:lnTo>
                    <a:pt x="335" y="426"/>
                  </a:lnTo>
                  <a:lnTo>
                    <a:pt x="335" y="426"/>
                  </a:lnTo>
                  <a:lnTo>
                    <a:pt x="335" y="430"/>
                  </a:lnTo>
                  <a:lnTo>
                    <a:pt x="334" y="434"/>
                  </a:lnTo>
                  <a:lnTo>
                    <a:pt x="334" y="436"/>
                  </a:lnTo>
                  <a:lnTo>
                    <a:pt x="334" y="437"/>
                  </a:lnTo>
                  <a:lnTo>
                    <a:pt x="334" y="437"/>
                  </a:lnTo>
                  <a:lnTo>
                    <a:pt x="332" y="453"/>
                  </a:lnTo>
                  <a:lnTo>
                    <a:pt x="330" y="467"/>
                  </a:lnTo>
                  <a:lnTo>
                    <a:pt x="327" y="479"/>
                  </a:lnTo>
                  <a:lnTo>
                    <a:pt x="322" y="489"/>
                  </a:lnTo>
                  <a:lnTo>
                    <a:pt x="317" y="498"/>
                  </a:lnTo>
                  <a:lnTo>
                    <a:pt x="310" y="506"/>
                  </a:lnTo>
                  <a:lnTo>
                    <a:pt x="302" y="513"/>
                  </a:lnTo>
                  <a:lnTo>
                    <a:pt x="293" y="518"/>
                  </a:lnTo>
                  <a:lnTo>
                    <a:pt x="284" y="522"/>
                  </a:lnTo>
                  <a:lnTo>
                    <a:pt x="274" y="526"/>
                  </a:lnTo>
                  <a:lnTo>
                    <a:pt x="262" y="528"/>
                  </a:lnTo>
                  <a:lnTo>
                    <a:pt x="250" y="530"/>
                  </a:lnTo>
                  <a:lnTo>
                    <a:pt x="224" y="532"/>
                  </a:lnTo>
                  <a:lnTo>
                    <a:pt x="196" y="532"/>
                  </a:lnTo>
                  <a:lnTo>
                    <a:pt x="166" y="532"/>
                  </a:lnTo>
                  <a:close/>
                  <a:moveTo>
                    <a:pt x="105" y="51"/>
                  </a:moveTo>
                  <a:lnTo>
                    <a:pt x="105" y="51"/>
                  </a:lnTo>
                  <a:lnTo>
                    <a:pt x="87" y="51"/>
                  </a:lnTo>
                  <a:lnTo>
                    <a:pt x="72" y="54"/>
                  </a:lnTo>
                  <a:lnTo>
                    <a:pt x="72" y="54"/>
                  </a:lnTo>
                  <a:lnTo>
                    <a:pt x="63" y="55"/>
                  </a:lnTo>
                  <a:lnTo>
                    <a:pt x="58" y="59"/>
                  </a:lnTo>
                  <a:lnTo>
                    <a:pt x="53" y="63"/>
                  </a:lnTo>
                  <a:lnTo>
                    <a:pt x="50" y="68"/>
                  </a:lnTo>
                  <a:lnTo>
                    <a:pt x="49" y="73"/>
                  </a:lnTo>
                  <a:lnTo>
                    <a:pt x="49" y="79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49" y="98"/>
                  </a:lnTo>
                  <a:lnTo>
                    <a:pt x="49" y="98"/>
                  </a:lnTo>
                  <a:lnTo>
                    <a:pt x="49" y="99"/>
                  </a:lnTo>
                  <a:lnTo>
                    <a:pt x="49" y="99"/>
                  </a:lnTo>
                  <a:lnTo>
                    <a:pt x="50" y="148"/>
                  </a:lnTo>
                  <a:lnTo>
                    <a:pt x="51" y="198"/>
                  </a:lnTo>
                  <a:lnTo>
                    <a:pt x="50" y="296"/>
                  </a:lnTo>
                  <a:lnTo>
                    <a:pt x="50" y="296"/>
                  </a:lnTo>
                  <a:lnTo>
                    <a:pt x="50" y="357"/>
                  </a:lnTo>
                  <a:lnTo>
                    <a:pt x="50" y="420"/>
                  </a:lnTo>
                  <a:lnTo>
                    <a:pt x="50" y="420"/>
                  </a:lnTo>
                  <a:lnTo>
                    <a:pt x="49" y="428"/>
                  </a:lnTo>
                  <a:lnTo>
                    <a:pt x="49" y="429"/>
                  </a:lnTo>
                  <a:lnTo>
                    <a:pt x="49" y="432"/>
                  </a:lnTo>
                  <a:lnTo>
                    <a:pt x="49" y="432"/>
                  </a:lnTo>
                  <a:lnTo>
                    <a:pt x="50" y="438"/>
                  </a:lnTo>
                  <a:lnTo>
                    <a:pt x="50" y="438"/>
                  </a:lnTo>
                  <a:lnTo>
                    <a:pt x="51" y="446"/>
                  </a:lnTo>
                  <a:lnTo>
                    <a:pt x="54" y="454"/>
                  </a:lnTo>
                  <a:lnTo>
                    <a:pt x="56" y="460"/>
                  </a:lnTo>
                  <a:lnTo>
                    <a:pt x="62" y="466"/>
                  </a:lnTo>
                  <a:lnTo>
                    <a:pt x="67" y="470"/>
                  </a:lnTo>
                  <a:lnTo>
                    <a:pt x="73" y="473"/>
                  </a:lnTo>
                  <a:lnTo>
                    <a:pt x="87" y="480"/>
                  </a:lnTo>
                  <a:lnTo>
                    <a:pt x="101" y="483"/>
                  </a:lnTo>
                  <a:lnTo>
                    <a:pt x="117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72" y="485"/>
                  </a:lnTo>
                  <a:lnTo>
                    <a:pt x="172" y="485"/>
                  </a:lnTo>
                  <a:lnTo>
                    <a:pt x="189" y="484"/>
                  </a:lnTo>
                  <a:lnTo>
                    <a:pt x="189" y="484"/>
                  </a:lnTo>
                  <a:lnTo>
                    <a:pt x="207" y="484"/>
                  </a:lnTo>
                  <a:lnTo>
                    <a:pt x="207" y="484"/>
                  </a:lnTo>
                  <a:lnTo>
                    <a:pt x="225" y="485"/>
                  </a:lnTo>
                  <a:lnTo>
                    <a:pt x="225" y="485"/>
                  </a:lnTo>
                  <a:lnTo>
                    <a:pt x="236" y="485"/>
                  </a:lnTo>
                  <a:lnTo>
                    <a:pt x="246" y="484"/>
                  </a:lnTo>
                  <a:lnTo>
                    <a:pt x="257" y="481"/>
                  </a:lnTo>
                  <a:lnTo>
                    <a:pt x="266" y="477"/>
                  </a:lnTo>
                  <a:lnTo>
                    <a:pt x="274" y="471"/>
                  </a:lnTo>
                  <a:lnTo>
                    <a:pt x="279" y="463"/>
                  </a:lnTo>
                  <a:lnTo>
                    <a:pt x="281" y="458"/>
                  </a:lnTo>
                  <a:lnTo>
                    <a:pt x="284" y="453"/>
                  </a:lnTo>
                  <a:lnTo>
                    <a:pt x="285" y="438"/>
                  </a:lnTo>
                  <a:lnTo>
                    <a:pt x="285" y="438"/>
                  </a:lnTo>
                  <a:lnTo>
                    <a:pt x="287" y="429"/>
                  </a:lnTo>
                  <a:lnTo>
                    <a:pt x="288" y="428"/>
                  </a:lnTo>
                  <a:lnTo>
                    <a:pt x="288" y="425"/>
                  </a:lnTo>
                  <a:lnTo>
                    <a:pt x="288" y="425"/>
                  </a:lnTo>
                  <a:lnTo>
                    <a:pt x="288" y="336"/>
                  </a:lnTo>
                  <a:lnTo>
                    <a:pt x="292" y="250"/>
                  </a:lnTo>
                  <a:lnTo>
                    <a:pt x="292" y="250"/>
                  </a:lnTo>
                  <a:lnTo>
                    <a:pt x="292" y="238"/>
                  </a:lnTo>
                  <a:lnTo>
                    <a:pt x="291" y="225"/>
                  </a:lnTo>
                  <a:lnTo>
                    <a:pt x="285" y="196"/>
                  </a:lnTo>
                  <a:lnTo>
                    <a:pt x="285" y="196"/>
                  </a:lnTo>
                  <a:lnTo>
                    <a:pt x="281" y="169"/>
                  </a:lnTo>
                  <a:lnTo>
                    <a:pt x="280" y="141"/>
                  </a:lnTo>
                  <a:lnTo>
                    <a:pt x="280" y="130"/>
                  </a:lnTo>
                  <a:lnTo>
                    <a:pt x="281" y="116"/>
                  </a:lnTo>
                  <a:lnTo>
                    <a:pt x="284" y="106"/>
                  </a:lnTo>
                  <a:lnTo>
                    <a:pt x="288" y="96"/>
                  </a:lnTo>
                  <a:lnTo>
                    <a:pt x="289" y="94"/>
                  </a:lnTo>
                  <a:lnTo>
                    <a:pt x="289" y="92"/>
                  </a:lnTo>
                  <a:lnTo>
                    <a:pt x="289" y="92"/>
                  </a:lnTo>
                  <a:lnTo>
                    <a:pt x="287" y="86"/>
                  </a:lnTo>
                  <a:lnTo>
                    <a:pt x="285" y="80"/>
                  </a:lnTo>
                  <a:lnTo>
                    <a:pt x="281" y="75"/>
                  </a:lnTo>
                  <a:lnTo>
                    <a:pt x="278" y="71"/>
                  </a:lnTo>
                  <a:lnTo>
                    <a:pt x="272" y="67"/>
                  </a:lnTo>
                  <a:lnTo>
                    <a:pt x="266" y="63"/>
                  </a:lnTo>
                  <a:lnTo>
                    <a:pt x="254" y="58"/>
                  </a:lnTo>
                  <a:lnTo>
                    <a:pt x="238" y="55"/>
                  </a:lnTo>
                  <a:lnTo>
                    <a:pt x="224" y="52"/>
                  </a:lnTo>
                  <a:lnTo>
                    <a:pt x="208" y="51"/>
                  </a:lnTo>
                  <a:lnTo>
                    <a:pt x="193" y="51"/>
                  </a:lnTo>
                  <a:lnTo>
                    <a:pt x="193" y="51"/>
                  </a:lnTo>
                  <a:lnTo>
                    <a:pt x="169" y="52"/>
                  </a:lnTo>
                  <a:lnTo>
                    <a:pt x="169" y="52"/>
                  </a:lnTo>
                  <a:lnTo>
                    <a:pt x="155" y="52"/>
                  </a:lnTo>
                  <a:lnTo>
                    <a:pt x="155" y="52"/>
                  </a:lnTo>
                  <a:lnTo>
                    <a:pt x="131" y="51"/>
                  </a:lnTo>
                  <a:lnTo>
                    <a:pt x="131" y="51"/>
                  </a:lnTo>
                  <a:lnTo>
                    <a:pt x="105" y="51"/>
                  </a:lnTo>
                  <a:lnTo>
                    <a:pt x="105" y="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8" name="组合 1277"/>
          <p:cNvGrpSpPr/>
          <p:nvPr/>
        </p:nvGrpSpPr>
        <p:grpSpPr>
          <a:xfrm>
            <a:off x="2679702" y="1136634"/>
            <a:ext cx="1094317" cy="556684"/>
            <a:chOff x="2009776" y="1122363"/>
            <a:chExt cx="820738" cy="417513"/>
          </a:xfrm>
          <a:solidFill>
            <a:schemeClr val="tx1"/>
          </a:solidFill>
        </p:grpSpPr>
        <p:sp>
          <p:nvSpPr>
            <p:cNvPr id="12606" name="Freeform 318"/>
            <p:cNvSpPr/>
            <p:nvPr/>
          </p:nvSpPr>
          <p:spPr bwMode="auto">
            <a:xfrm>
              <a:off x="2036764" y="1366838"/>
              <a:ext cx="26988" cy="36513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38" y="22"/>
                </a:cxn>
                <a:cxn ang="0">
                  <a:pos x="22" y="42"/>
                </a:cxn>
                <a:cxn ang="0">
                  <a:pos x="14" y="51"/>
                </a:cxn>
                <a:cxn ang="0">
                  <a:pos x="9" y="61"/>
                </a:cxn>
                <a:cxn ang="0">
                  <a:pos x="4" y="7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1" y="86"/>
                </a:cxn>
                <a:cxn ang="0">
                  <a:pos x="11" y="86"/>
                </a:cxn>
                <a:cxn ang="0">
                  <a:pos x="14" y="76"/>
                </a:cxn>
                <a:cxn ang="0">
                  <a:pos x="19" y="65"/>
                </a:cxn>
                <a:cxn ang="0">
                  <a:pos x="26" y="55"/>
                </a:cxn>
                <a:cxn ang="0">
                  <a:pos x="34" y="44"/>
                </a:cxn>
                <a:cxn ang="0">
                  <a:pos x="51" y="26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8" y="8"/>
                </a:cxn>
                <a:cxn ang="0">
                  <a:pos x="69" y="5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9" h="90">
                  <a:moveTo>
                    <a:pt x="58" y="1"/>
                  </a:moveTo>
                  <a:lnTo>
                    <a:pt x="58" y="1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38" y="22"/>
                  </a:lnTo>
                  <a:lnTo>
                    <a:pt x="22" y="42"/>
                  </a:lnTo>
                  <a:lnTo>
                    <a:pt x="14" y="51"/>
                  </a:lnTo>
                  <a:lnTo>
                    <a:pt x="9" y="61"/>
                  </a:lnTo>
                  <a:lnTo>
                    <a:pt x="4" y="7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4" y="76"/>
                  </a:lnTo>
                  <a:lnTo>
                    <a:pt x="19" y="65"/>
                  </a:lnTo>
                  <a:lnTo>
                    <a:pt x="26" y="55"/>
                  </a:lnTo>
                  <a:lnTo>
                    <a:pt x="34" y="44"/>
                  </a:lnTo>
                  <a:lnTo>
                    <a:pt x="51" y="2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9" y="5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7" name="Freeform 319"/>
            <p:cNvSpPr/>
            <p:nvPr/>
          </p:nvSpPr>
          <p:spPr bwMode="auto">
            <a:xfrm>
              <a:off x="2063751" y="1393826"/>
              <a:ext cx="23813" cy="34925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5" y="26"/>
                </a:cxn>
                <a:cxn ang="0">
                  <a:pos x="29" y="38"/>
                </a:cxn>
                <a:cxn ang="0">
                  <a:pos x="21" y="48"/>
                </a:cxn>
                <a:cxn ang="0">
                  <a:pos x="21" y="48"/>
                </a:cxn>
                <a:cxn ang="0">
                  <a:pos x="16" y="56"/>
                </a:cxn>
                <a:cxn ang="0">
                  <a:pos x="10" y="65"/>
                </a:cxn>
                <a:cxn ang="0">
                  <a:pos x="6" y="73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8" y="92"/>
                </a:cxn>
                <a:cxn ang="0">
                  <a:pos x="9" y="90"/>
                </a:cxn>
                <a:cxn ang="0">
                  <a:pos x="9" y="90"/>
                </a:cxn>
                <a:cxn ang="0">
                  <a:pos x="14" y="84"/>
                </a:cxn>
                <a:cxn ang="0">
                  <a:pos x="18" y="76"/>
                </a:cxn>
                <a:cxn ang="0">
                  <a:pos x="18" y="76"/>
                </a:cxn>
                <a:cxn ang="0">
                  <a:pos x="21" y="69"/>
                </a:cxn>
                <a:cxn ang="0">
                  <a:pos x="23" y="64"/>
                </a:cxn>
                <a:cxn ang="0">
                  <a:pos x="31" y="54"/>
                </a:cxn>
                <a:cxn ang="0">
                  <a:pos x="31" y="54"/>
                </a:cxn>
                <a:cxn ang="0">
                  <a:pos x="39" y="43"/>
                </a:cxn>
                <a:cxn ang="0">
                  <a:pos x="46" y="31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6" y="7"/>
                </a:cxn>
                <a:cxn ang="0">
                  <a:pos x="56" y="4"/>
                </a:cxn>
                <a:cxn ang="0">
                  <a:pos x="54" y="1"/>
                </a:cxn>
                <a:cxn ang="0">
                  <a:pos x="50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6" h="92">
                  <a:moveTo>
                    <a:pt x="46" y="3"/>
                  </a:moveTo>
                  <a:lnTo>
                    <a:pt x="46" y="3"/>
                  </a:lnTo>
                  <a:lnTo>
                    <a:pt x="35" y="26"/>
                  </a:lnTo>
                  <a:lnTo>
                    <a:pt x="29" y="38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16" y="56"/>
                  </a:lnTo>
                  <a:lnTo>
                    <a:pt x="10" y="65"/>
                  </a:lnTo>
                  <a:lnTo>
                    <a:pt x="6" y="73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14" y="84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21" y="69"/>
                  </a:lnTo>
                  <a:lnTo>
                    <a:pt x="23" y="64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9" y="43"/>
                  </a:lnTo>
                  <a:lnTo>
                    <a:pt x="46" y="31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7"/>
                  </a:lnTo>
                  <a:lnTo>
                    <a:pt x="56" y="4"/>
                  </a:lnTo>
                  <a:lnTo>
                    <a:pt x="54" y="1"/>
                  </a:lnTo>
                  <a:lnTo>
                    <a:pt x="50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8" name="Freeform 320"/>
            <p:cNvSpPr/>
            <p:nvPr/>
          </p:nvSpPr>
          <p:spPr bwMode="auto">
            <a:xfrm>
              <a:off x="2084389" y="1422401"/>
              <a:ext cx="22225" cy="3651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25"/>
                </a:cxn>
                <a:cxn ang="0">
                  <a:pos x="17" y="49"/>
                </a:cxn>
                <a:cxn ang="0">
                  <a:pos x="17" y="49"/>
                </a:cxn>
                <a:cxn ang="0">
                  <a:pos x="11" y="58"/>
                </a:cxn>
                <a:cxn ang="0">
                  <a:pos x="6" y="67"/>
                </a:cxn>
                <a:cxn ang="0">
                  <a:pos x="3" y="7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2"/>
                </a:cxn>
                <a:cxn ang="0">
                  <a:pos x="3" y="93"/>
                </a:cxn>
                <a:cxn ang="0">
                  <a:pos x="7" y="94"/>
                </a:cxn>
                <a:cxn ang="0">
                  <a:pos x="11" y="93"/>
                </a:cxn>
                <a:cxn ang="0">
                  <a:pos x="12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83"/>
                </a:cxn>
                <a:cxn ang="0">
                  <a:pos x="15" y="76"/>
                </a:cxn>
                <a:cxn ang="0">
                  <a:pos x="20" y="66"/>
                </a:cxn>
                <a:cxn ang="0">
                  <a:pos x="26" y="57"/>
                </a:cxn>
                <a:cxn ang="0">
                  <a:pos x="33" y="46"/>
                </a:cxn>
                <a:cxn ang="0">
                  <a:pos x="33" y="46"/>
                </a:cxn>
                <a:cxn ang="0">
                  <a:pos x="45" y="28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5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8" h="94">
                  <a:moveTo>
                    <a:pt x="47" y="3"/>
                  </a:moveTo>
                  <a:lnTo>
                    <a:pt x="47" y="3"/>
                  </a:lnTo>
                  <a:lnTo>
                    <a:pt x="32" y="25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1" y="58"/>
                  </a:lnTo>
                  <a:lnTo>
                    <a:pt x="6" y="67"/>
                  </a:lnTo>
                  <a:lnTo>
                    <a:pt x="3" y="7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2"/>
                  </a:lnTo>
                  <a:lnTo>
                    <a:pt x="3" y="93"/>
                  </a:lnTo>
                  <a:lnTo>
                    <a:pt x="7" y="94"/>
                  </a:lnTo>
                  <a:lnTo>
                    <a:pt x="11" y="93"/>
                  </a:lnTo>
                  <a:lnTo>
                    <a:pt x="12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83"/>
                  </a:lnTo>
                  <a:lnTo>
                    <a:pt x="15" y="76"/>
                  </a:lnTo>
                  <a:lnTo>
                    <a:pt x="20" y="66"/>
                  </a:lnTo>
                  <a:lnTo>
                    <a:pt x="26" y="57"/>
                  </a:lnTo>
                  <a:lnTo>
                    <a:pt x="33" y="46"/>
                  </a:lnTo>
                  <a:lnTo>
                    <a:pt x="33" y="46"/>
                  </a:lnTo>
                  <a:lnTo>
                    <a:pt x="45" y="28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9" name="Freeform 321"/>
            <p:cNvSpPr/>
            <p:nvPr/>
          </p:nvSpPr>
          <p:spPr bwMode="auto">
            <a:xfrm>
              <a:off x="2108201" y="1452563"/>
              <a:ext cx="20638" cy="38100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5" y="11"/>
                </a:cxn>
                <a:cxn ang="0">
                  <a:pos x="27" y="21"/>
                </a:cxn>
                <a:cxn ang="0">
                  <a:pos x="19" y="32"/>
                </a:cxn>
                <a:cxn ang="0">
                  <a:pos x="14" y="43"/>
                </a:cxn>
                <a:cxn ang="0">
                  <a:pos x="14" y="43"/>
                </a:cxn>
                <a:cxn ang="0">
                  <a:pos x="5" y="68"/>
                </a:cxn>
                <a:cxn ang="0">
                  <a:pos x="1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8"/>
                </a:cxn>
                <a:cxn ang="0">
                  <a:pos x="5" y="98"/>
                </a:cxn>
                <a:cxn ang="0">
                  <a:pos x="9" y="97"/>
                </a:cxn>
                <a:cxn ang="0">
                  <a:pos x="10" y="96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3" y="83"/>
                </a:cxn>
                <a:cxn ang="0">
                  <a:pos x="17" y="72"/>
                </a:cxn>
                <a:cxn ang="0">
                  <a:pos x="21" y="62"/>
                </a:cxn>
                <a:cxn ang="0">
                  <a:pos x="23" y="51"/>
                </a:cxn>
                <a:cxn ang="0">
                  <a:pos x="23" y="51"/>
                </a:cxn>
                <a:cxn ang="0">
                  <a:pos x="29" y="39"/>
                </a:cxn>
                <a:cxn ang="0">
                  <a:pos x="35" y="29"/>
                </a:cxn>
                <a:cxn ang="0">
                  <a:pos x="43" y="18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3" h="98">
                  <a:moveTo>
                    <a:pt x="43" y="1"/>
                  </a:moveTo>
                  <a:lnTo>
                    <a:pt x="43" y="1"/>
                  </a:lnTo>
                  <a:lnTo>
                    <a:pt x="35" y="11"/>
                  </a:lnTo>
                  <a:lnTo>
                    <a:pt x="27" y="21"/>
                  </a:lnTo>
                  <a:lnTo>
                    <a:pt x="19" y="32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5" y="68"/>
                  </a:lnTo>
                  <a:lnTo>
                    <a:pt x="1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8"/>
                  </a:lnTo>
                  <a:lnTo>
                    <a:pt x="5" y="98"/>
                  </a:lnTo>
                  <a:lnTo>
                    <a:pt x="9" y="97"/>
                  </a:lnTo>
                  <a:lnTo>
                    <a:pt x="10" y="96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3" y="83"/>
                  </a:lnTo>
                  <a:lnTo>
                    <a:pt x="17" y="72"/>
                  </a:lnTo>
                  <a:lnTo>
                    <a:pt x="21" y="62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9" y="39"/>
                  </a:lnTo>
                  <a:lnTo>
                    <a:pt x="35" y="29"/>
                  </a:lnTo>
                  <a:lnTo>
                    <a:pt x="43" y="1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0" name="Freeform 322"/>
            <p:cNvSpPr/>
            <p:nvPr/>
          </p:nvSpPr>
          <p:spPr bwMode="auto">
            <a:xfrm>
              <a:off x="2133601" y="1479551"/>
              <a:ext cx="15875" cy="349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2" y="13"/>
                </a:cxn>
                <a:cxn ang="0">
                  <a:pos x="20" y="22"/>
                </a:cxn>
                <a:cxn ang="0">
                  <a:pos x="16" y="33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9" y="55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3" y="73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2" y="76"/>
                </a:cxn>
                <a:cxn ang="0">
                  <a:pos x="16" y="69"/>
                </a:cxn>
                <a:cxn ang="0">
                  <a:pos x="19" y="63"/>
                </a:cxn>
                <a:cxn ang="0">
                  <a:pos x="21" y="55"/>
                </a:cxn>
                <a:cxn ang="0">
                  <a:pos x="21" y="55"/>
                </a:cxn>
                <a:cxn ang="0">
                  <a:pos x="28" y="32"/>
                </a:cxn>
                <a:cxn ang="0">
                  <a:pos x="32" y="20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8" y="7"/>
                </a:cxn>
                <a:cxn ang="0">
                  <a:pos x="37" y="4"/>
                </a:cxn>
                <a:cxn ang="0">
                  <a:pos x="34" y="1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8" h="88">
                  <a:moveTo>
                    <a:pt x="26" y="3"/>
                  </a:moveTo>
                  <a:lnTo>
                    <a:pt x="26" y="3"/>
                  </a:lnTo>
                  <a:lnTo>
                    <a:pt x="22" y="13"/>
                  </a:lnTo>
                  <a:lnTo>
                    <a:pt x="20" y="22"/>
                  </a:lnTo>
                  <a:lnTo>
                    <a:pt x="16" y="3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9" y="55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3" y="73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2" y="76"/>
                  </a:lnTo>
                  <a:lnTo>
                    <a:pt x="16" y="69"/>
                  </a:lnTo>
                  <a:lnTo>
                    <a:pt x="19" y="63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8" y="32"/>
                  </a:lnTo>
                  <a:lnTo>
                    <a:pt x="32" y="20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7"/>
                  </a:lnTo>
                  <a:lnTo>
                    <a:pt x="37" y="4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1" name="Freeform 323"/>
            <p:cNvSpPr/>
            <p:nvPr/>
          </p:nvSpPr>
          <p:spPr bwMode="auto">
            <a:xfrm>
              <a:off x="2168526" y="1484313"/>
              <a:ext cx="14288" cy="3492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0"/>
                </a:cxn>
                <a:cxn ang="0">
                  <a:pos x="19" y="13"/>
                </a:cxn>
                <a:cxn ang="0">
                  <a:pos x="17" y="15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3" y="28"/>
                </a:cxn>
                <a:cxn ang="0">
                  <a:pos x="12" y="39"/>
                </a:cxn>
                <a:cxn ang="0">
                  <a:pos x="12" y="39"/>
                </a:cxn>
                <a:cxn ang="0">
                  <a:pos x="9" y="49"/>
                </a:cxn>
                <a:cxn ang="0">
                  <a:pos x="6" y="60"/>
                </a:cxn>
                <a:cxn ang="0">
                  <a:pos x="2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5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2" y="81"/>
                </a:cxn>
                <a:cxn ang="0">
                  <a:pos x="12" y="81"/>
                </a:cxn>
                <a:cxn ang="0">
                  <a:pos x="13" y="73"/>
                </a:cxn>
                <a:cxn ang="0">
                  <a:pos x="16" y="66"/>
                </a:cxn>
                <a:cxn ang="0">
                  <a:pos x="21" y="53"/>
                </a:cxn>
                <a:cxn ang="0">
                  <a:pos x="21" y="53"/>
                </a:cxn>
                <a:cxn ang="0">
                  <a:pos x="22" y="47"/>
                </a:cxn>
                <a:cxn ang="0">
                  <a:pos x="23" y="41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7" y="23"/>
                </a:cxn>
                <a:cxn ang="0">
                  <a:pos x="30" y="17"/>
                </a:cxn>
                <a:cxn ang="0">
                  <a:pos x="33" y="11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4" h="86">
                  <a:moveTo>
                    <a:pt x="23" y="5"/>
                  </a:moveTo>
                  <a:lnTo>
                    <a:pt x="23" y="5"/>
                  </a:lnTo>
                  <a:lnTo>
                    <a:pt x="22" y="10"/>
                  </a:lnTo>
                  <a:lnTo>
                    <a:pt x="19" y="13"/>
                  </a:lnTo>
                  <a:lnTo>
                    <a:pt x="17" y="15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3" y="28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9" y="49"/>
                  </a:lnTo>
                  <a:lnTo>
                    <a:pt x="6" y="60"/>
                  </a:lnTo>
                  <a:lnTo>
                    <a:pt x="2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5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3" y="73"/>
                  </a:lnTo>
                  <a:lnTo>
                    <a:pt x="16" y="66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2" y="47"/>
                  </a:lnTo>
                  <a:lnTo>
                    <a:pt x="23" y="41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7" y="23"/>
                  </a:lnTo>
                  <a:lnTo>
                    <a:pt x="30" y="17"/>
                  </a:lnTo>
                  <a:lnTo>
                    <a:pt x="33" y="11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2" name="Freeform 324"/>
            <p:cNvSpPr/>
            <p:nvPr/>
          </p:nvSpPr>
          <p:spPr bwMode="auto">
            <a:xfrm>
              <a:off x="2206626" y="1493838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4"/>
                </a:cxn>
                <a:cxn ang="0">
                  <a:pos x="31" y="24"/>
                </a:cxn>
                <a:cxn ang="0">
                  <a:pos x="28" y="31"/>
                </a:cxn>
                <a:cxn ang="0">
                  <a:pos x="24" y="41"/>
                </a:cxn>
                <a:cxn ang="0">
                  <a:pos x="13" y="56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3" y="79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22" y="63"/>
                </a:cxn>
                <a:cxn ang="0">
                  <a:pos x="34" y="45"/>
                </a:cxn>
                <a:cxn ang="0">
                  <a:pos x="38" y="35"/>
                </a:cxn>
                <a:cxn ang="0">
                  <a:pos x="42" y="26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1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4"/>
                  </a:lnTo>
                  <a:lnTo>
                    <a:pt x="31" y="24"/>
                  </a:lnTo>
                  <a:lnTo>
                    <a:pt x="28" y="31"/>
                  </a:lnTo>
                  <a:lnTo>
                    <a:pt x="24" y="41"/>
                  </a:lnTo>
                  <a:lnTo>
                    <a:pt x="13" y="56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3" y="79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22" y="63"/>
                  </a:lnTo>
                  <a:lnTo>
                    <a:pt x="34" y="45"/>
                  </a:lnTo>
                  <a:lnTo>
                    <a:pt x="38" y="35"/>
                  </a:lnTo>
                  <a:lnTo>
                    <a:pt x="42" y="26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3" name="Freeform 325"/>
            <p:cNvSpPr/>
            <p:nvPr/>
          </p:nvSpPr>
          <p:spPr bwMode="auto">
            <a:xfrm>
              <a:off x="2244726" y="1489076"/>
              <a:ext cx="23813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43" y="12"/>
                </a:cxn>
                <a:cxn ang="0">
                  <a:pos x="37" y="21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20" y="51"/>
                </a:cxn>
                <a:cxn ang="0">
                  <a:pos x="14" y="60"/>
                </a:cxn>
                <a:cxn ang="0">
                  <a:pos x="6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8"/>
                </a:cxn>
                <a:cxn ang="0">
                  <a:pos x="6" y="88"/>
                </a:cxn>
                <a:cxn ang="0">
                  <a:pos x="9" y="88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5" y="76"/>
                </a:cxn>
                <a:cxn ang="0">
                  <a:pos x="22" y="68"/>
                </a:cxn>
                <a:cxn ang="0">
                  <a:pos x="28" y="60"/>
                </a:cxn>
                <a:cxn ang="0">
                  <a:pos x="35" y="51"/>
                </a:cxn>
                <a:cxn ang="0">
                  <a:pos x="35" y="51"/>
                </a:cxn>
                <a:cxn ang="0">
                  <a:pos x="45" y="30"/>
                </a:cxn>
                <a:cxn ang="0">
                  <a:pos x="51" y="20"/>
                </a:cxn>
                <a:cxn ang="0">
                  <a:pos x="58" y="11"/>
                </a:cxn>
                <a:cxn ang="0">
                  <a:pos x="58" y="11"/>
                </a:cxn>
                <a:cxn ang="0">
                  <a:pos x="60" y="8"/>
                </a:cxn>
                <a:cxn ang="0">
                  <a:pos x="60" y="7"/>
                </a:cxn>
                <a:cxn ang="0">
                  <a:pos x="58" y="3"/>
                </a:cxn>
                <a:cxn ang="0">
                  <a:pos x="54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88">
                  <a:moveTo>
                    <a:pt x="51" y="3"/>
                  </a:moveTo>
                  <a:lnTo>
                    <a:pt x="51" y="3"/>
                  </a:lnTo>
                  <a:lnTo>
                    <a:pt x="43" y="12"/>
                  </a:lnTo>
                  <a:lnTo>
                    <a:pt x="37" y="21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0" y="51"/>
                  </a:lnTo>
                  <a:lnTo>
                    <a:pt x="14" y="60"/>
                  </a:lnTo>
                  <a:lnTo>
                    <a:pt x="6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8"/>
                  </a:lnTo>
                  <a:lnTo>
                    <a:pt x="6" y="88"/>
                  </a:lnTo>
                  <a:lnTo>
                    <a:pt x="9" y="88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5" y="76"/>
                  </a:lnTo>
                  <a:lnTo>
                    <a:pt x="22" y="68"/>
                  </a:lnTo>
                  <a:lnTo>
                    <a:pt x="28" y="60"/>
                  </a:lnTo>
                  <a:lnTo>
                    <a:pt x="35" y="51"/>
                  </a:lnTo>
                  <a:lnTo>
                    <a:pt x="35" y="51"/>
                  </a:lnTo>
                  <a:lnTo>
                    <a:pt x="45" y="30"/>
                  </a:lnTo>
                  <a:lnTo>
                    <a:pt x="51" y="20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7"/>
                  </a:lnTo>
                  <a:lnTo>
                    <a:pt x="58" y="3"/>
                  </a:lnTo>
                  <a:lnTo>
                    <a:pt x="54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4" name="Freeform 326"/>
            <p:cNvSpPr/>
            <p:nvPr/>
          </p:nvSpPr>
          <p:spPr bwMode="auto">
            <a:xfrm>
              <a:off x="2284414" y="1479551"/>
              <a:ext cx="22225" cy="39688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3" y="21"/>
                </a:cxn>
                <a:cxn ang="0">
                  <a:pos x="27" y="30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16" y="61"/>
                </a:cxn>
                <a:cxn ang="0">
                  <a:pos x="16" y="61"/>
                </a:cxn>
                <a:cxn ang="0">
                  <a:pos x="13" y="69"/>
                </a:cxn>
                <a:cxn ang="0">
                  <a:pos x="9" y="77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4" y="98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7"/>
                </a:cxn>
                <a:cxn ang="0">
                  <a:pos x="21" y="78"/>
                </a:cxn>
                <a:cxn ang="0">
                  <a:pos x="25" y="69"/>
                </a:cxn>
                <a:cxn ang="0">
                  <a:pos x="29" y="59"/>
                </a:cxn>
                <a:cxn ang="0">
                  <a:pos x="29" y="59"/>
                </a:cxn>
                <a:cxn ang="0">
                  <a:pos x="33" y="46"/>
                </a:cxn>
                <a:cxn ang="0">
                  <a:pos x="39" y="32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4" h="99">
                  <a:moveTo>
                    <a:pt x="43" y="2"/>
                  </a:moveTo>
                  <a:lnTo>
                    <a:pt x="43" y="2"/>
                  </a:lnTo>
                  <a:lnTo>
                    <a:pt x="33" y="21"/>
                  </a:lnTo>
                  <a:lnTo>
                    <a:pt x="27" y="3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3" y="69"/>
                  </a:lnTo>
                  <a:lnTo>
                    <a:pt x="9" y="77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4" y="98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21" y="78"/>
                  </a:lnTo>
                  <a:lnTo>
                    <a:pt x="25" y="69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33" y="46"/>
                  </a:lnTo>
                  <a:lnTo>
                    <a:pt x="39" y="32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5" name="Freeform 327"/>
            <p:cNvSpPr/>
            <p:nvPr/>
          </p:nvSpPr>
          <p:spPr bwMode="auto">
            <a:xfrm>
              <a:off x="2322514" y="1460501"/>
              <a:ext cx="11113" cy="34925"/>
            </a:xfrm>
            <a:custGeom>
              <a:avLst/>
              <a:gdLst/>
              <a:ahLst/>
              <a:cxnLst>
                <a:cxn ang="0">
                  <a:pos x="16" y="6"/>
                </a:cxn>
                <a:cxn ang="0">
                  <a:pos x="16" y="6"/>
                </a:cxn>
                <a:cxn ang="0">
                  <a:pos x="13" y="25"/>
                </a:cxn>
                <a:cxn ang="0">
                  <a:pos x="11" y="44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8"/>
                </a:cxn>
                <a:cxn ang="0">
                  <a:pos x="9" y="88"/>
                </a:cxn>
                <a:cxn ang="0">
                  <a:pos x="11" y="87"/>
                </a:cxn>
                <a:cxn ang="0">
                  <a:pos x="12" y="84"/>
                </a:cxn>
                <a:cxn ang="0">
                  <a:pos x="12" y="84"/>
                </a:cxn>
                <a:cxn ang="0">
                  <a:pos x="21" y="45"/>
                </a:cxn>
                <a:cxn ang="0">
                  <a:pos x="25" y="27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6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6"/>
                </a:cxn>
                <a:cxn ang="0">
                  <a:pos x="16" y="6"/>
                </a:cxn>
              </a:cxnLst>
              <a:rect l="0" t="0" r="r" b="b"/>
              <a:pathLst>
                <a:path w="28" h="88">
                  <a:moveTo>
                    <a:pt x="16" y="6"/>
                  </a:moveTo>
                  <a:lnTo>
                    <a:pt x="16" y="6"/>
                  </a:lnTo>
                  <a:lnTo>
                    <a:pt x="13" y="25"/>
                  </a:lnTo>
                  <a:lnTo>
                    <a:pt x="11" y="44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8"/>
                  </a:lnTo>
                  <a:lnTo>
                    <a:pt x="9" y="88"/>
                  </a:lnTo>
                  <a:lnTo>
                    <a:pt x="11" y="87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21" y="45"/>
                  </a:lnTo>
                  <a:lnTo>
                    <a:pt x="25" y="2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6"/>
                  </a:lnTo>
                  <a:lnTo>
                    <a:pt x="1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6" name="Freeform 328"/>
            <p:cNvSpPr/>
            <p:nvPr/>
          </p:nvSpPr>
          <p:spPr bwMode="auto">
            <a:xfrm>
              <a:off x="2166939" y="1236663"/>
              <a:ext cx="15875" cy="238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3"/>
                </a:cxn>
                <a:cxn ang="0">
                  <a:pos x="27" y="5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1" y="21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7" y="38"/>
                </a:cxn>
                <a:cxn ang="0">
                  <a:pos x="4" y="45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5" y="60"/>
                </a:cxn>
                <a:cxn ang="0">
                  <a:pos x="7" y="60"/>
                </a:cxn>
                <a:cxn ang="0">
                  <a:pos x="11" y="58"/>
                </a:cxn>
                <a:cxn ang="0">
                  <a:pos x="11" y="55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46"/>
                </a:cxn>
                <a:cxn ang="0">
                  <a:pos x="15" y="46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9"/>
                </a:cxn>
                <a:cxn ang="0">
                  <a:pos x="32" y="22"/>
                </a:cxn>
                <a:cxn ang="0">
                  <a:pos x="36" y="16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3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6" y="0"/>
                </a:cxn>
              </a:cxnLst>
              <a:rect l="0" t="0" r="r" b="b"/>
              <a:pathLst>
                <a:path w="41" h="60">
                  <a:moveTo>
                    <a:pt x="36" y="0"/>
                  </a:moveTo>
                  <a:lnTo>
                    <a:pt x="32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3"/>
                  </a:lnTo>
                  <a:lnTo>
                    <a:pt x="27" y="5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1" y="21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7" y="38"/>
                  </a:lnTo>
                  <a:lnTo>
                    <a:pt x="4" y="45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5" y="60"/>
                  </a:lnTo>
                  <a:lnTo>
                    <a:pt x="7" y="60"/>
                  </a:lnTo>
                  <a:lnTo>
                    <a:pt x="11" y="58"/>
                  </a:lnTo>
                  <a:lnTo>
                    <a:pt x="11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9"/>
                  </a:lnTo>
                  <a:lnTo>
                    <a:pt x="32" y="22"/>
                  </a:lnTo>
                  <a:lnTo>
                    <a:pt x="36" y="16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3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7" name="Freeform 329"/>
            <p:cNvSpPr/>
            <p:nvPr/>
          </p:nvSpPr>
          <p:spPr bwMode="auto">
            <a:xfrm>
              <a:off x="2209801" y="1217613"/>
              <a:ext cx="17463" cy="30163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1" y="8"/>
                </a:cxn>
                <a:cxn ang="0">
                  <a:pos x="29" y="14"/>
                </a:cxn>
                <a:cxn ang="0">
                  <a:pos x="29" y="14"/>
                </a:cxn>
                <a:cxn ang="0">
                  <a:pos x="23" y="24"/>
                </a:cxn>
                <a:cxn ang="0">
                  <a:pos x="21" y="27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16" y="42"/>
                </a:cxn>
                <a:cxn ang="0">
                  <a:pos x="13" y="51"/>
                </a:cxn>
                <a:cxn ang="0">
                  <a:pos x="8" y="59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0" y="72"/>
                </a:cxn>
                <a:cxn ang="0">
                  <a:pos x="1" y="76"/>
                </a:cxn>
                <a:cxn ang="0">
                  <a:pos x="5" y="77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4" y="69"/>
                </a:cxn>
                <a:cxn ang="0">
                  <a:pos x="20" y="63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4" y="29"/>
                </a:cxn>
                <a:cxn ang="0">
                  <a:pos x="38" y="20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4" y="8"/>
                </a:cxn>
                <a:cxn ang="0">
                  <a:pos x="46" y="7"/>
                </a:cxn>
                <a:cxn ang="0">
                  <a:pos x="43" y="3"/>
                </a:cxn>
                <a:cxn ang="0">
                  <a:pos x="42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77">
                  <a:moveTo>
                    <a:pt x="35" y="3"/>
                  </a:moveTo>
                  <a:lnTo>
                    <a:pt x="35" y="3"/>
                  </a:lnTo>
                  <a:lnTo>
                    <a:pt x="31" y="8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3" y="24"/>
                  </a:lnTo>
                  <a:lnTo>
                    <a:pt x="21" y="27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6" y="42"/>
                  </a:lnTo>
                  <a:lnTo>
                    <a:pt x="13" y="51"/>
                  </a:lnTo>
                  <a:lnTo>
                    <a:pt x="8" y="59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1" y="76"/>
                  </a:lnTo>
                  <a:lnTo>
                    <a:pt x="5" y="77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4" y="69"/>
                  </a:lnTo>
                  <a:lnTo>
                    <a:pt x="20" y="63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4" y="29"/>
                  </a:lnTo>
                  <a:lnTo>
                    <a:pt x="38" y="20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6" y="7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8" name="Freeform 330"/>
            <p:cNvSpPr/>
            <p:nvPr/>
          </p:nvSpPr>
          <p:spPr bwMode="auto">
            <a:xfrm>
              <a:off x="2243139" y="1220788"/>
              <a:ext cx="17463" cy="3175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0" y="4"/>
                </a:cxn>
                <a:cxn ang="0">
                  <a:pos x="31" y="8"/>
                </a:cxn>
                <a:cxn ang="0">
                  <a:pos x="32" y="9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2" y="11"/>
                </a:cxn>
                <a:cxn ang="0">
                  <a:pos x="31" y="13"/>
                </a:cxn>
                <a:cxn ang="0">
                  <a:pos x="28" y="18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13" y="50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9" y="63"/>
                </a:cxn>
                <a:cxn ang="0">
                  <a:pos x="34" y="38"/>
                </a:cxn>
                <a:cxn ang="0">
                  <a:pos x="40" y="25"/>
                </a:cxn>
                <a:cxn ang="0">
                  <a:pos x="43" y="13"/>
                </a:cxn>
                <a:cxn ang="0">
                  <a:pos x="44" y="8"/>
                </a:cxn>
                <a:cxn ang="0">
                  <a:pos x="43" y="4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4" h="80">
                  <a:moveTo>
                    <a:pt x="38" y="0"/>
                  </a:moveTo>
                  <a:lnTo>
                    <a:pt x="38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4"/>
                  </a:lnTo>
                  <a:lnTo>
                    <a:pt x="31" y="8"/>
                  </a:lnTo>
                  <a:lnTo>
                    <a:pt x="32" y="9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31" y="13"/>
                  </a:lnTo>
                  <a:lnTo>
                    <a:pt x="28" y="18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13" y="50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9" y="63"/>
                  </a:lnTo>
                  <a:lnTo>
                    <a:pt x="34" y="38"/>
                  </a:lnTo>
                  <a:lnTo>
                    <a:pt x="40" y="25"/>
                  </a:lnTo>
                  <a:lnTo>
                    <a:pt x="43" y="13"/>
                  </a:lnTo>
                  <a:lnTo>
                    <a:pt x="44" y="8"/>
                  </a:lnTo>
                  <a:lnTo>
                    <a:pt x="43" y="4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9" name="Freeform 331"/>
            <p:cNvSpPr/>
            <p:nvPr/>
          </p:nvSpPr>
          <p:spPr bwMode="auto">
            <a:xfrm>
              <a:off x="2271714" y="1236663"/>
              <a:ext cx="19050" cy="30163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4" y="9"/>
                </a:cxn>
                <a:cxn ang="0">
                  <a:pos x="31" y="17"/>
                </a:cxn>
                <a:cxn ang="0">
                  <a:pos x="31" y="17"/>
                </a:cxn>
                <a:cxn ang="0">
                  <a:pos x="27" y="21"/>
                </a:cxn>
                <a:cxn ang="0">
                  <a:pos x="24" y="26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17" y="45"/>
                </a:cxn>
                <a:cxn ang="0">
                  <a:pos x="11" y="54"/>
                </a:cxn>
                <a:cxn ang="0">
                  <a:pos x="5" y="6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6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7" y="79"/>
                </a:cxn>
                <a:cxn ang="0">
                  <a:pos x="10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67"/>
                </a:cxn>
                <a:cxn ang="0">
                  <a:pos x="22" y="59"/>
                </a:cxn>
                <a:cxn ang="0">
                  <a:pos x="27" y="51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35" y="33"/>
                </a:cxn>
                <a:cxn ang="0">
                  <a:pos x="36" y="29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43" y="21"/>
                </a:cxn>
                <a:cxn ang="0">
                  <a:pos x="44" y="17"/>
                </a:cxn>
                <a:cxn ang="0">
                  <a:pos x="45" y="13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49" y="7"/>
                </a:cxn>
                <a:cxn ang="0">
                  <a:pos x="49" y="5"/>
                </a:cxn>
                <a:cxn ang="0">
                  <a:pos x="48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9" h="79">
                  <a:moveTo>
                    <a:pt x="40" y="1"/>
                  </a:moveTo>
                  <a:lnTo>
                    <a:pt x="40" y="1"/>
                  </a:lnTo>
                  <a:lnTo>
                    <a:pt x="34" y="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27" y="21"/>
                  </a:lnTo>
                  <a:lnTo>
                    <a:pt x="24" y="26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17" y="45"/>
                  </a:lnTo>
                  <a:lnTo>
                    <a:pt x="11" y="54"/>
                  </a:lnTo>
                  <a:lnTo>
                    <a:pt x="5" y="6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6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7" y="79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67"/>
                  </a:lnTo>
                  <a:lnTo>
                    <a:pt x="22" y="59"/>
                  </a:lnTo>
                  <a:lnTo>
                    <a:pt x="27" y="51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5" y="33"/>
                  </a:lnTo>
                  <a:lnTo>
                    <a:pt x="36" y="29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3" y="21"/>
                  </a:lnTo>
                  <a:lnTo>
                    <a:pt x="44" y="17"/>
                  </a:lnTo>
                  <a:lnTo>
                    <a:pt x="45" y="13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9" y="7"/>
                  </a:lnTo>
                  <a:lnTo>
                    <a:pt x="49" y="5"/>
                  </a:lnTo>
                  <a:lnTo>
                    <a:pt x="48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0" name="Freeform 332"/>
            <p:cNvSpPr/>
            <p:nvPr/>
          </p:nvSpPr>
          <p:spPr bwMode="auto">
            <a:xfrm>
              <a:off x="2284414" y="1263651"/>
              <a:ext cx="22225" cy="34925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2" y="22"/>
                </a:cxn>
                <a:cxn ang="0">
                  <a:pos x="22" y="42"/>
                </a:cxn>
                <a:cxn ang="0">
                  <a:pos x="22" y="42"/>
                </a:cxn>
                <a:cxn ang="0">
                  <a:pos x="10" y="60"/>
                </a:cxn>
                <a:cxn ang="0">
                  <a:pos x="5" y="69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2"/>
                </a:cxn>
                <a:cxn ang="0">
                  <a:pos x="22" y="62"/>
                </a:cxn>
                <a:cxn ang="0">
                  <a:pos x="28" y="51"/>
                </a:cxn>
                <a:cxn ang="0">
                  <a:pos x="35" y="41"/>
                </a:cxn>
                <a:cxn ang="0">
                  <a:pos x="35" y="41"/>
                </a:cxn>
                <a:cxn ang="0">
                  <a:pos x="40" y="34"/>
                </a:cxn>
                <a:cxn ang="0">
                  <a:pos x="44" y="25"/>
                </a:cxn>
                <a:cxn ang="0">
                  <a:pos x="48" y="17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3" h="88">
                  <a:moveTo>
                    <a:pt x="43" y="3"/>
                  </a:moveTo>
                  <a:lnTo>
                    <a:pt x="43" y="3"/>
                  </a:lnTo>
                  <a:lnTo>
                    <a:pt x="32" y="22"/>
                  </a:lnTo>
                  <a:lnTo>
                    <a:pt x="22" y="42"/>
                  </a:lnTo>
                  <a:lnTo>
                    <a:pt x="22" y="42"/>
                  </a:lnTo>
                  <a:lnTo>
                    <a:pt x="10" y="60"/>
                  </a:lnTo>
                  <a:lnTo>
                    <a:pt x="5" y="69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2"/>
                  </a:lnTo>
                  <a:lnTo>
                    <a:pt x="22" y="62"/>
                  </a:lnTo>
                  <a:lnTo>
                    <a:pt x="28" y="51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40" y="34"/>
                  </a:lnTo>
                  <a:lnTo>
                    <a:pt x="44" y="25"/>
                  </a:lnTo>
                  <a:lnTo>
                    <a:pt x="48" y="17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1" name="Freeform 333"/>
            <p:cNvSpPr/>
            <p:nvPr/>
          </p:nvSpPr>
          <p:spPr bwMode="auto">
            <a:xfrm>
              <a:off x="2301876" y="1290638"/>
              <a:ext cx="12700" cy="25400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1" y="30"/>
                </a:cxn>
                <a:cxn ang="0">
                  <a:pos x="6" y="43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10" y="64"/>
                </a:cxn>
                <a:cxn ang="0">
                  <a:pos x="11" y="63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6" y="47"/>
                </a:cxn>
                <a:cxn ang="0">
                  <a:pos x="23" y="34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36" y="7"/>
                </a:cxn>
                <a:cxn ang="0">
                  <a:pos x="34" y="4"/>
                </a:cxn>
                <a:cxn ang="0">
                  <a:pos x="32" y="1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6" h="64">
                  <a:moveTo>
                    <a:pt x="24" y="3"/>
                  </a:moveTo>
                  <a:lnTo>
                    <a:pt x="24" y="3"/>
                  </a:lnTo>
                  <a:lnTo>
                    <a:pt x="11" y="30"/>
                  </a:lnTo>
                  <a:lnTo>
                    <a:pt x="6" y="43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10" y="64"/>
                  </a:lnTo>
                  <a:lnTo>
                    <a:pt x="11" y="63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6" y="47"/>
                  </a:lnTo>
                  <a:lnTo>
                    <a:pt x="23" y="34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6" y="7"/>
                  </a:lnTo>
                  <a:lnTo>
                    <a:pt x="34" y="4"/>
                  </a:lnTo>
                  <a:lnTo>
                    <a:pt x="32" y="1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2" name="Freeform 334"/>
            <p:cNvSpPr/>
            <p:nvPr/>
          </p:nvSpPr>
          <p:spPr bwMode="auto">
            <a:xfrm>
              <a:off x="2309814" y="1316038"/>
              <a:ext cx="19050" cy="285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1" y="13"/>
                </a:cxn>
                <a:cxn ang="0">
                  <a:pos x="27" y="20"/>
                </a:cxn>
                <a:cxn ang="0">
                  <a:pos x="17" y="35"/>
                </a:cxn>
                <a:cxn ang="0">
                  <a:pos x="17" y="3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0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31" y="34"/>
                </a:cxn>
                <a:cxn ang="0">
                  <a:pos x="31" y="34"/>
                </a:cxn>
                <a:cxn ang="0">
                  <a:pos x="41" y="20"/>
                </a:cxn>
                <a:cxn ang="0">
                  <a:pos x="43" y="1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71">
                  <a:moveTo>
                    <a:pt x="34" y="5"/>
                  </a:moveTo>
                  <a:lnTo>
                    <a:pt x="34" y="5"/>
                  </a:lnTo>
                  <a:lnTo>
                    <a:pt x="31" y="13"/>
                  </a:lnTo>
                  <a:lnTo>
                    <a:pt x="27" y="20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0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41" y="20"/>
                  </a:lnTo>
                  <a:lnTo>
                    <a:pt x="43" y="1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3" name="Freeform 335"/>
            <p:cNvSpPr/>
            <p:nvPr/>
          </p:nvSpPr>
          <p:spPr bwMode="auto">
            <a:xfrm>
              <a:off x="2414589" y="1349376"/>
              <a:ext cx="20638" cy="33338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0"/>
                </a:cxn>
                <a:cxn ang="0">
                  <a:pos x="34" y="7"/>
                </a:cxn>
                <a:cxn ang="0">
                  <a:pos x="26" y="15"/>
                </a:cxn>
                <a:cxn ang="0">
                  <a:pos x="18" y="22"/>
                </a:cxn>
                <a:cxn ang="0">
                  <a:pos x="13" y="33"/>
                </a:cxn>
                <a:cxn ang="0">
                  <a:pos x="8" y="43"/>
                </a:cxn>
                <a:cxn ang="0">
                  <a:pos x="4" y="54"/>
                </a:cxn>
                <a:cxn ang="0">
                  <a:pos x="1" y="66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1" y="81"/>
                </a:cxn>
                <a:cxn ang="0">
                  <a:pos x="4" y="84"/>
                </a:cxn>
                <a:cxn ang="0">
                  <a:pos x="6" y="84"/>
                </a:cxn>
                <a:cxn ang="0">
                  <a:pos x="8" y="83"/>
                </a:cxn>
                <a:cxn ang="0">
                  <a:pos x="10" y="81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4" y="59"/>
                </a:cxn>
                <a:cxn ang="0">
                  <a:pos x="18" y="50"/>
                </a:cxn>
                <a:cxn ang="0">
                  <a:pos x="22" y="39"/>
                </a:cxn>
                <a:cxn ang="0">
                  <a:pos x="27" y="30"/>
                </a:cxn>
                <a:cxn ang="0">
                  <a:pos x="34" y="22"/>
                </a:cxn>
                <a:cxn ang="0">
                  <a:pos x="40" y="16"/>
                </a:cxn>
                <a:cxn ang="0">
                  <a:pos x="50" y="11"/>
                </a:cxn>
                <a:cxn ang="0">
                  <a:pos x="50" y="11"/>
                </a:cxn>
                <a:cxn ang="0">
                  <a:pos x="52" y="9"/>
                </a:cxn>
                <a:cxn ang="0">
                  <a:pos x="52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4" y="0"/>
                </a:cxn>
              </a:cxnLst>
              <a:rect l="0" t="0" r="r" b="b"/>
              <a:pathLst>
                <a:path w="52" h="84">
                  <a:moveTo>
                    <a:pt x="44" y="0"/>
                  </a:moveTo>
                  <a:lnTo>
                    <a:pt x="44" y="0"/>
                  </a:lnTo>
                  <a:lnTo>
                    <a:pt x="34" y="7"/>
                  </a:lnTo>
                  <a:lnTo>
                    <a:pt x="26" y="15"/>
                  </a:lnTo>
                  <a:lnTo>
                    <a:pt x="18" y="22"/>
                  </a:lnTo>
                  <a:lnTo>
                    <a:pt x="13" y="33"/>
                  </a:lnTo>
                  <a:lnTo>
                    <a:pt x="8" y="43"/>
                  </a:lnTo>
                  <a:lnTo>
                    <a:pt x="4" y="54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1" y="81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8" y="83"/>
                  </a:lnTo>
                  <a:lnTo>
                    <a:pt x="10" y="81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4" y="59"/>
                  </a:lnTo>
                  <a:lnTo>
                    <a:pt x="18" y="50"/>
                  </a:lnTo>
                  <a:lnTo>
                    <a:pt x="22" y="39"/>
                  </a:lnTo>
                  <a:lnTo>
                    <a:pt x="27" y="30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2" y="9"/>
                  </a:lnTo>
                  <a:lnTo>
                    <a:pt x="52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4" name="Freeform 336"/>
            <p:cNvSpPr/>
            <p:nvPr/>
          </p:nvSpPr>
          <p:spPr bwMode="auto">
            <a:xfrm>
              <a:off x="2449514" y="1350963"/>
              <a:ext cx="17463" cy="2698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27" y="13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5" y="29"/>
                </a:cxn>
                <a:cxn ang="0">
                  <a:pos x="15" y="29"/>
                </a:cxn>
                <a:cxn ang="0">
                  <a:pos x="11" y="37"/>
                </a:cxn>
                <a:cxn ang="0">
                  <a:pos x="9" y="45"/>
                </a:cxn>
                <a:cxn ang="0">
                  <a:pos x="6" y="5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4" y="59"/>
                </a:cxn>
                <a:cxn ang="0">
                  <a:pos x="19" y="51"/>
                </a:cxn>
                <a:cxn ang="0">
                  <a:pos x="19" y="51"/>
                </a:cxn>
                <a:cxn ang="0">
                  <a:pos x="22" y="42"/>
                </a:cxn>
                <a:cxn ang="0">
                  <a:pos x="23" y="38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32" y="28"/>
                </a:cxn>
                <a:cxn ang="0">
                  <a:pos x="36" y="21"/>
                </a:cxn>
                <a:cxn ang="0">
                  <a:pos x="39" y="1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1" y="1"/>
                </a:cxn>
                <a:cxn ang="0">
                  <a:pos x="30" y="3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41" h="68">
                  <a:moveTo>
                    <a:pt x="30" y="5"/>
                  </a:moveTo>
                  <a:lnTo>
                    <a:pt x="30" y="5"/>
                  </a:lnTo>
                  <a:lnTo>
                    <a:pt x="27" y="13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1" y="37"/>
                  </a:lnTo>
                  <a:lnTo>
                    <a:pt x="9" y="45"/>
                  </a:lnTo>
                  <a:lnTo>
                    <a:pt x="6" y="5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4" y="59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22" y="42"/>
                  </a:lnTo>
                  <a:lnTo>
                    <a:pt x="23" y="38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32" y="28"/>
                  </a:lnTo>
                  <a:lnTo>
                    <a:pt x="36" y="21"/>
                  </a:lnTo>
                  <a:lnTo>
                    <a:pt x="39" y="1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5" name="Freeform 337"/>
            <p:cNvSpPr/>
            <p:nvPr/>
          </p:nvSpPr>
          <p:spPr bwMode="auto">
            <a:xfrm>
              <a:off x="2486026" y="1344613"/>
              <a:ext cx="14288" cy="28575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6" y="17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5" y="48"/>
                </a:cxn>
                <a:cxn ang="0">
                  <a:pos x="3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14" y="58"/>
                </a:cxn>
                <a:cxn ang="0">
                  <a:pos x="17" y="46"/>
                </a:cxn>
                <a:cxn ang="0">
                  <a:pos x="17" y="46"/>
                </a:cxn>
                <a:cxn ang="0">
                  <a:pos x="24" y="27"/>
                </a:cxn>
                <a:cxn ang="0">
                  <a:pos x="28" y="17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5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4" h="72">
                  <a:moveTo>
                    <a:pt x="22" y="3"/>
                  </a:moveTo>
                  <a:lnTo>
                    <a:pt x="22" y="3"/>
                  </a:lnTo>
                  <a:lnTo>
                    <a:pt x="16" y="17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5" y="48"/>
                  </a:lnTo>
                  <a:lnTo>
                    <a:pt x="3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4" y="58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24" y="27"/>
                  </a:lnTo>
                  <a:lnTo>
                    <a:pt x="28" y="1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6" name="Freeform 338"/>
            <p:cNvSpPr/>
            <p:nvPr/>
          </p:nvSpPr>
          <p:spPr bwMode="auto">
            <a:xfrm>
              <a:off x="2517776" y="1346201"/>
              <a:ext cx="11113" cy="25400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8" y="12"/>
                </a:cxn>
                <a:cxn ang="0">
                  <a:pos x="15" y="19"/>
                </a:cxn>
                <a:cxn ang="0">
                  <a:pos x="10" y="30"/>
                </a:cxn>
                <a:cxn ang="0">
                  <a:pos x="10" y="30"/>
                </a:cxn>
                <a:cxn ang="0">
                  <a:pos x="5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5" y="64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7" y="45"/>
                </a:cxn>
                <a:cxn ang="0">
                  <a:pos x="23" y="30"/>
                </a:cxn>
                <a:cxn ang="0">
                  <a:pos x="23" y="30"/>
                </a:cxn>
                <a:cxn ang="0">
                  <a:pos x="28" y="19"/>
                </a:cxn>
                <a:cxn ang="0">
                  <a:pos x="30" y="1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3"/>
                </a:cxn>
                <a:cxn ang="0">
                  <a:pos x="30" y="2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21" y="4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1" h="64">
                  <a:moveTo>
                    <a:pt x="19" y="6"/>
                  </a:moveTo>
                  <a:lnTo>
                    <a:pt x="19" y="6"/>
                  </a:lnTo>
                  <a:lnTo>
                    <a:pt x="18" y="12"/>
                  </a:lnTo>
                  <a:lnTo>
                    <a:pt x="15" y="19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5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5" y="64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7" y="45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8" y="19"/>
                  </a:lnTo>
                  <a:lnTo>
                    <a:pt x="30" y="1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21" y="4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7" name="Freeform 339"/>
            <p:cNvSpPr/>
            <p:nvPr/>
          </p:nvSpPr>
          <p:spPr bwMode="auto">
            <a:xfrm>
              <a:off x="2549526" y="1446213"/>
              <a:ext cx="19050" cy="34925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8"/>
                </a:cxn>
                <a:cxn ang="0">
                  <a:pos x="25" y="17"/>
                </a:cxn>
                <a:cxn ang="0">
                  <a:pos x="19" y="27"/>
                </a:cxn>
                <a:cxn ang="0">
                  <a:pos x="14" y="37"/>
                </a:cxn>
                <a:cxn ang="0">
                  <a:pos x="5" y="59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17" y="63"/>
                </a:cxn>
                <a:cxn ang="0">
                  <a:pos x="21" y="53"/>
                </a:cxn>
                <a:cxn ang="0">
                  <a:pos x="25" y="44"/>
                </a:cxn>
                <a:cxn ang="0">
                  <a:pos x="25" y="44"/>
                </a:cxn>
                <a:cxn ang="0">
                  <a:pos x="30" y="34"/>
                </a:cxn>
                <a:cxn ang="0">
                  <a:pos x="34" y="27"/>
                </a:cxn>
                <a:cxn ang="0">
                  <a:pos x="39" y="19"/>
                </a:cxn>
                <a:cxn ang="0">
                  <a:pos x="45" y="11"/>
                </a:cxn>
                <a:cxn ang="0">
                  <a:pos x="45" y="11"/>
                </a:cxn>
                <a:cxn ang="0">
                  <a:pos x="48" y="10"/>
                </a:cxn>
                <a:cxn ang="0">
                  <a:pos x="48" y="7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8">
                  <a:moveTo>
                    <a:pt x="40" y="2"/>
                  </a:moveTo>
                  <a:lnTo>
                    <a:pt x="40" y="2"/>
                  </a:lnTo>
                  <a:lnTo>
                    <a:pt x="32" y="8"/>
                  </a:lnTo>
                  <a:lnTo>
                    <a:pt x="25" y="17"/>
                  </a:lnTo>
                  <a:lnTo>
                    <a:pt x="19" y="27"/>
                  </a:lnTo>
                  <a:lnTo>
                    <a:pt x="14" y="37"/>
                  </a:lnTo>
                  <a:lnTo>
                    <a:pt x="5" y="59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7" y="63"/>
                  </a:lnTo>
                  <a:lnTo>
                    <a:pt x="21" y="53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30" y="34"/>
                  </a:lnTo>
                  <a:lnTo>
                    <a:pt x="34" y="27"/>
                  </a:lnTo>
                  <a:lnTo>
                    <a:pt x="39" y="19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8" y="10"/>
                  </a:lnTo>
                  <a:lnTo>
                    <a:pt x="48" y="7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8" name="Freeform 340"/>
            <p:cNvSpPr/>
            <p:nvPr/>
          </p:nvSpPr>
          <p:spPr bwMode="auto">
            <a:xfrm>
              <a:off x="2563814" y="1465263"/>
              <a:ext cx="15875" cy="25400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8" y="13"/>
                </a:cxn>
                <a:cxn ang="0">
                  <a:pos x="9" y="28"/>
                </a:cxn>
                <a:cxn ang="0">
                  <a:pos x="5" y="35"/>
                </a:cxn>
                <a:cxn ang="0">
                  <a:pos x="2" y="43"/>
                </a:cxn>
                <a:cxn ang="0">
                  <a:pos x="0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59"/>
                </a:cxn>
                <a:cxn ang="0">
                  <a:pos x="10" y="59"/>
                </a:cxn>
                <a:cxn ang="0">
                  <a:pos x="11" y="52"/>
                </a:cxn>
                <a:cxn ang="0">
                  <a:pos x="13" y="46"/>
                </a:cxn>
                <a:cxn ang="0">
                  <a:pos x="19" y="33"/>
                </a:cxn>
                <a:cxn ang="0">
                  <a:pos x="27" y="20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5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64">
                  <a:moveTo>
                    <a:pt x="27" y="1"/>
                  </a:moveTo>
                  <a:lnTo>
                    <a:pt x="27" y="1"/>
                  </a:lnTo>
                  <a:lnTo>
                    <a:pt x="18" y="13"/>
                  </a:lnTo>
                  <a:lnTo>
                    <a:pt x="9" y="28"/>
                  </a:lnTo>
                  <a:lnTo>
                    <a:pt x="5" y="35"/>
                  </a:lnTo>
                  <a:lnTo>
                    <a:pt x="2" y="43"/>
                  </a:lnTo>
                  <a:lnTo>
                    <a:pt x="0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1" y="52"/>
                  </a:lnTo>
                  <a:lnTo>
                    <a:pt x="13" y="46"/>
                  </a:lnTo>
                  <a:lnTo>
                    <a:pt x="19" y="33"/>
                  </a:lnTo>
                  <a:lnTo>
                    <a:pt x="27" y="20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9" name="Freeform 341"/>
            <p:cNvSpPr/>
            <p:nvPr/>
          </p:nvSpPr>
          <p:spPr bwMode="auto">
            <a:xfrm>
              <a:off x="2587626" y="1468438"/>
              <a:ext cx="15875" cy="23813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9" y="14"/>
                </a:cxn>
                <a:cxn ang="0">
                  <a:pos x="12" y="26"/>
                </a:cxn>
                <a:cxn ang="0">
                  <a:pos x="5" y="39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5" y="43"/>
                </a:cxn>
                <a:cxn ang="0">
                  <a:pos x="22" y="31"/>
                </a:cxn>
                <a:cxn ang="0">
                  <a:pos x="30" y="20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9" y="7"/>
                </a:cxn>
                <a:cxn ang="0">
                  <a:pos x="38" y="4"/>
                </a:cxn>
                <a:cxn ang="0">
                  <a:pos x="38" y="3"/>
                </a:cxn>
                <a:cxn ang="0">
                  <a:pos x="36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9" h="60">
                  <a:moveTo>
                    <a:pt x="27" y="3"/>
                  </a:moveTo>
                  <a:lnTo>
                    <a:pt x="27" y="3"/>
                  </a:lnTo>
                  <a:lnTo>
                    <a:pt x="19" y="14"/>
                  </a:lnTo>
                  <a:lnTo>
                    <a:pt x="12" y="26"/>
                  </a:lnTo>
                  <a:lnTo>
                    <a:pt x="5" y="39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5" y="43"/>
                  </a:lnTo>
                  <a:lnTo>
                    <a:pt x="22" y="31"/>
                  </a:lnTo>
                  <a:lnTo>
                    <a:pt x="30" y="20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9" y="7"/>
                  </a:lnTo>
                  <a:lnTo>
                    <a:pt x="38" y="4"/>
                  </a:lnTo>
                  <a:lnTo>
                    <a:pt x="38" y="3"/>
                  </a:lnTo>
                  <a:lnTo>
                    <a:pt x="36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0" name="Freeform 342"/>
            <p:cNvSpPr/>
            <p:nvPr/>
          </p:nvSpPr>
          <p:spPr bwMode="auto">
            <a:xfrm>
              <a:off x="2609851" y="1476376"/>
              <a:ext cx="7938" cy="20638"/>
            </a:xfrm>
            <a:custGeom>
              <a:avLst/>
              <a:gdLst/>
              <a:ahLst/>
              <a:cxnLst>
                <a:cxn ang="0">
                  <a:pos x="8" y="7"/>
                </a:cxn>
                <a:cxn ang="0">
                  <a:pos x="8" y="7"/>
                </a:cxn>
                <a:cxn ang="0">
                  <a:pos x="7" y="16"/>
                </a:cxn>
                <a:cxn ang="0">
                  <a:pos x="6" y="26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2" y="51"/>
                </a:cxn>
                <a:cxn ang="0">
                  <a:pos x="4" y="54"/>
                </a:cxn>
                <a:cxn ang="0">
                  <a:pos x="8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7" y="28"/>
                </a:cxn>
                <a:cxn ang="0">
                  <a:pos x="19" y="17"/>
                </a:cxn>
                <a:cxn ang="0">
                  <a:pos x="20" y="7"/>
                </a:cxn>
                <a:cxn ang="0">
                  <a:pos x="20" y="7"/>
                </a:cxn>
                <a:cxn ang="0">
                  <a:pos x="19" y="4"/>
                </a:cxn>
                <a:cxn ang="0">
                  <a:pos x="17" y="2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8" y="4"/>
                </a:cxn>
                <a:cxn ang="0">
                  <a:pos x="8" y="7"/>
                </a:cxn>
                <a:cxn ang="0">
                  <a:pos x="8" y="7"/>
                </a:cxn>
              </a:cxnLst>
              <a:rect l="0" t="0" r="r" b="b"/>
              <a:pathLst>
                <a:path w="20" h="54">
                  <a:moveTo>
                    <a:pt x="8" y="7"/>
                  </a:moveTo>
                  <a:lnTo>
                    <a:pt x="8" y="7"/>
                  </a:lnTo>
                  <a:lnTo>
                    <a:pt x="7" y="16"/>
                  </a:lnTo>
                  <a:lnTo>
                    <a:pt x="6" y="2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2" y="51"/>
                  </a:lnTo>
                  <a:lnTo>
                    <a:pt x="4" y="54"/>
                  </a:lnTo>
                  <a:lnTo>
                    <a:pt x="8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7" y="28"/>
                  </a:lnTo>
                  <a:lnTo>
                    <a:pt x="19" y="1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4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1" name="Freeform 343"/>
            <p:cNvSpPr/>
            <p:nvPr/>
          </p:nvSpPr>
          <p:spPr bwMode="auto">
            <a:xfrm>
              <a:off x="2686051" y="1492251"/>
              <a:ext cx="14288" cy="22225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9" y="13"/>
                </a:cxn>
                <a:cxn ang="0">
                  <a:pos x="11" y="23"/>
                </a:cxn>
                <a:cxn ang="0">
                  <a:pos x="4" y="3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4" y="56"/>
                </a:cxn>
                <a:cxn ang="0">
                  <a:pos x="8" y="54"/>
                </a:cxn>
                <a:cxn ang="0">
                  <a:pos x="10" y="53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39"/>
                </a:cxn>
                <a:cxn ang="0">
                  <a:pos x="21" y="2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8" y="3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56">
                  <a:moveTo>
                    <a:pt x="27" y="1"/>
                  </a:moveTo>
                  <a:lnTo>
                    <a:pt x="27" y="1"/>
                  </a:lnTo>
                  <a:lnTo>
                    <a:pt x="19" y="13"/>
                  </a:lnTo>
                  <a:lnTo>
                    <a:pt x="11" y="23"/>
                  </a:lnTo>
                  <a:lnTo>
                    <a:pt x="4" y="3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4" y="56"/>
                  </a:lnTo>
                  <a:lnTo>
                    <a:pt x="8" y="54"/>
                  </a:lnTo>
                  <a:lnTo>
                    <a:pt x="10" y="53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39"/>
                  </a:lnTo>
                  <a:lnTo>
                    <a:pt x="21" y="2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2" name="Freeform 344"/>
            <p:cNvSpPr/>
            <p:nvPr/>
          </p:nvSpPr>
          <p:spPr bwMode="auto">
            <a:xfrm>
              <a:off x="2700339" y="1498601"/>
              <a:ext cx="11113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14"/>
                </a:cxn>
                <a:cxn ang="0">
                  <a:pos x="9" y="21"/>
                </a:cxn>
                <a:cxn ang="0">
                  <a:pos x="6" y="29"/>
                </a:cxn>
                <a:cxn ang="0">
                  <a:pos x="3" y="36"/>
                </a:cxn>
                <a:cxn ang="0">
                  <a:pos x="3" y="36"/>
                </a:cxn>
                <a:cxn ang="0">
                  <a:pos x="0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2" y="51"/>
                </a:cxn>
                <a:cxn ang="0">
                  <a:pos x="12" y="44"/>
                </a:cxn>
                <a:cxn ang="0">
                  <a:pos x="15" y="38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1" y="25"/>
                </a:cxn>
                <a:cxn ang="0">
                  <a:pos x="24" y="18"/>
                </a:cxn>
                <a:cxn ang="0">
                  <a:pos x="25" y="12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7" y="2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64">
                  <a:moveTo>
                    <a:pt x="15" y="5"/>
                  </a:moveTo>
                  <a:lnTo>
                    <a:pt x="15" y="5"/>
                  </a:lnTo>
                  <a:lnTo>
                    <a:pt x="13" y="14"/>
                  </a:lnTo>
                  <a:lnTo>
                    <a:pt x="9" y="21"/>
                  </a:lnTo>
                  <a:lnTo>
                    <a:pt x="6" y="29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0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2" y="51"/>
                  </a:lnTo>
                  <a:lnTo>
                    <a:pt x="12" y="44"/>
                  </a:lnTo>
                  <a:lnTo>
                    <a:pt x="15" y="38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1" y="25"/>
                  </a:lnTo>
                  <a:lnTo>
                    <a:pt x="24" y="18"/>
                  </a:lnTo>
                  <a:lnTo>
                    <a:pt x="25" y="12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3" name="Freeform 345"/>
            <p:cNvSpPr/>
            <p:nvPr/>
          </p:nvSpPr>
          <p:spPr bwMode="auto">
            <a:xfrm>
              <a:off x="2725739" y="1501776"/>
              <a:ext cx="9525" cy="28575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7" y="19"/>
                </a:cxn>
                <a:cxn ang="0">
                  <a:pos x="3" y="34"/>
                </a:cxn>
                <a:cxn ang="0">
                  <a:pos x="2" y="49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6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2" y="66"/>
                </a:cxn>
                <a:cxn ang="0">
                  <a:pos x="12" y="66"/>
                </a:cxn>
                <a:cxn ang="0">
                  <a:pos x="12" y="51"/>
                </a:cxn>
                <a:cxn ang="0">
                  <a:pos x="15" y="36"/>
                </a:cxn>
                <a:cxn ang="0">
                  <a:pos x="19" y="21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72">
                  <a:moveTo>
                    <a:pt x="12" y="4"/>
                  </a:moveTo>
                  <a:lnTo>
                    <a:pt x="12" y="4"/>
                  </a:lnTo>
                  <a:lnTo>
                    <a:pt x="7" y="19"/>
                  </a:lnTo>
                  <a:lnTo>
                    <a:pt x="3" y="34"/>
                  </a:lnTo>
                  <a:lnTo>
                    <a:pt x="2" y="49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51"/>
                  </a:lnTo>
                  <a:lnTo>
                    <a:pt x="15" y="36"/>
                  </a:lnTo>
                  <a:lnTo>
                    <a:pt x="19" y="21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4" name="Freeform 346"/>
            <p:cNvSpPr/>
            <p:nvPr/>
          </p:nvSpPr>
          <p:spPr bwMode="auto">
            <a:xfrm>
              <a:off x="2749551" y="1503363"/>
              <a:ext cx="11113" cy="2381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9" y="14"/>
                </a:cxn>
                <a:cxn ang="0">
                  <a:pos x="4" y="27"/>
                </a:cxn>
                <a:cxn ang="0">
                  <a:pos x="1" y="4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58"/>
                </a:cxn>
                <a:cxn ang="0">
                  <a:pos x="10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2" y="41"/>
                </a:cxn>
                <a:cxn ang="0">
                  <a:pos x="16" y="30"/>
                </a:cxn>
                <a:cxn ang="0">
                  <a:pos x="20" y="18"/>
                </a:cxn>
                <a:cxn ang="0">
                  <a:pos x="25" y="7"/>
                </a:cxn>
                <a:cxn ang="0">
                  <a:pos x="25" y="7"/>
                </a:cxn>
                <a:cxn ang="0">
                  <a:pos x="26" y="5"/>
                </a:cxn>
                <a:cxn ang="0">
                  <a:pos x="26" y="4"/>
                </a:cxn>
                <a:cxn ang="0">
                  <a:pos x="23" y="0"/>
                </a:cxn>
                <a:cxn ang="0">
                  <a:pos x="20" y="0"/>
                </a:cxn>
                <a:cxn ang="0">
                  <a:pos x="17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6" h="60">
                  <a:moveTo>
                    <a:pt x="16" y="2"/>
                  </a:moveTo>
                  <a:lnTo>
                    <a:pt x="16" y="2"/>
                  </a:lnTo>
                  <a:lnTo>
                    <a:pt x="9" y="14"/>
                  </a:lnTo>
                  <a:lnTo>
                    <a:pt x="4" y="27"/>
                  </a:lnTo>
                  <a:lnTo>
                    <a:pt x="1" y="4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58"/>
                  </a:lnTo>
                  <a:lnTo>
                    <a:pt x="10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2" y="41"/>
                  </a:lnTo>
                  <a:lnTo>
                    <a:pt x="16" y="30"/>
                  </a:lnTo>
                  <a:lnTo>
                    <a:pt x="20" y="18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5" name="Freeform 347"/>
            <p:cNvSpPr/>
            <p:nvPr/>
          </p:nvSpPr>
          <p:spPr bwMode="auto">
            <a:xfrm>
              <a:off x="2630489" y="1358901"/>
              <a:ext cx="17463" cy="28575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8" y="9"/>
                </a:cxn>
                <a:cxn ang="0">
                  <a:pos x="25" y="17"/>
                </a:cxn>
                <a:cxn ang="0">
                  <a:pos x="22" y="25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9" y="47"/>
                </a:cxn>
                <a:cxn ang="0">
                  <a:pos x="4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4" y="70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4" y="59"/>
                </a:cxn>
                <a:cxn ang="0">
                  <a:pos x="18" y="52"/>
                </a:cxn>
                <a:cxn ang="0">
                  <a:pos x="29" y="38"/>
                </a:cxn>
                <a:cxn ang="0">
                  <a:pos x="29" y="38"/>
                </a:cxn>
                <a:cxn ang="0">
                  <a:pos x="33" y="30"/>
                </a:cxn>
                <a:cxn ang="0">
                  <a:pos x="35" y="22"/>
                </a:cxn>
                <a:cxn ang="0">
                  <a:pos x="37" y="14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42" h="70">
                  <a:moveTo>
                    <a:pt x="31" y="1"/>
                  </a:moveTo>
                  <a:lnTo>
                    <a:pt x="31" y="1"/>
                  </a:lnTo>
                  <a:lnTo>
                    <a:pt x="28" y="9"/>
                  </a:lnTo>
                  <a:lnTo>
                    <a:pt x="25" y="17"/>
                  </a:lnTo>
                  <a:lnTo>
                    <a:pt x="22" y="25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9" y="47"/>
                  </a:lnTo>
                  <a:lnTo>
                    <a:pt x="4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4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4" y="59"/>
                  </a:lnTo>
                  <a:lnTo>
                    <a:pt x="18" y="52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33" y="30"/>
                  </a:lnTo>
                  <a:lnTo>
                    <a:pt x="35" y="22"/>
                  </a:lnTo>
                  <a:lnTo>
                    <a:pt x="37" y="14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6" name="Freeform 348"/>
            <p:cNvSpPr/>
            <p:nvPr/>
          </p:nvSpPr>
          <p:spPr bwMode="auto">
            <a:xfrm>
              <a:off x="2655889" y="1355726"/>
              <a:ext cx="15875" cy="26988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6" y="3"/>
                </a:cxn>
                <a:cxn ang="0">
                  <a:pos x="22" y="6"/>
                </a:cxn>
                <a:cxn ang="0">
                  <a:pos x="20" y="13"/>
                </a:cxn>
                <a:cxn ang="0">
                  <a:pos x="17" y="18"/>
                </a:cxn>
                <a:cxn ang="0">
                  <a:pos x="17" y="18"/>
                </a:cxn>
                <a:cxn ang="0">
                  <a:pos x="9" y="39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4"/>
                </a:cxn>
                <a:cxn ang="0">
                  <a:pos x="4" y="67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1"/>
                </a:cxn>
                <a:cxn ang="0">
                  <a:pos x="30" y="14"/>
                </a:cxn>
                <a:cxn ang="0">
                  <a:pos x="33" y="12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7" y="9"/>
                </a:cxn>
                <a:cxn ang="0">
                  <a:pos x="38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8" h="68">
                  <a:moveTo>
                    <a:pt x="32" y="0"/>
                  </a:moveTo>
                  <a:lnTo>
                    <a:pt x="32" y="0"/>
                  </a:lnTo>
                  <a:lnTo>
                    <a:pt x="29" y="0"/>
                  </a:lnTo>
                  <a:lnTo>
                    <a:pt x="26" y="3"/>
                  </a:lnTo>
                  <a:lnTo>
                    <a:pt x="22" y="6"/>
                  </a:lnTo>
                  <a:lnTo>
                    <a:pt x="20" y="13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9" y="3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4"/>
                  </a:lnTo>
                  <a:lnTo>
                    <a:pt x="4" y="67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1"/>
                  </a:lnTo>
                  <a:lnTo>
                    <a:pt x="30" y="14"/>
                  </a:lnTo>
                  <a:lnTo>
                    <a:pt x="33" y="12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7" name="Freeform 349"/>
            <p:cNvSpPr/>
            <p:nvPr/>
          </p:nvSpPr>
          <p:spPr bwMode="auto">
            <a:xfrm>
              <a:off x="2678114" y="1358901"/>
              <a:ext cx="11113" cy="2857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18" y="2"/>
                </a:cxn>
                <a:cxn ang="0">
                  <a:pos x="17" y="3"/>
                </a:cxn>
                <a:cxn ang="0">
                  <a:pos x="15" y="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4" y="15"/>
                </a:cxn>
                <a:cxn ang="0">
                  <a:pos x="13" y="21"/>
                </a:cxn>
                <a:cxn ang="0">
                  <a:pos x="9" y="37"/>
                </a:cxn>
                <a:cxn ang="0">
                  <a:pos x="5" y="5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7" y="53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26" y="24"/>
                </a:cxn>
                <a:cxn ang="0">
                  <a:pos x="26" y="12"/>
                </a:cxn>
                <a:cxn ang="0">
                  <a:pos x="26" y="12"/>
                </a:cxn>
                <a:cxn ang="0">
                  <a:pos x="29" y="11"/>
                </a:cxn>
                <a:cxn ang="0">
                  <a:pos x="30" y="10"/>
                </a:cxn>
                <a:cxn ang="0">
                  <a:pos x="30" y="6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30" h="72">
                  <a:moveTo>
                    <a:pt x="25" y="0"/>
                  </a:moveTo>
                  <a:lnTo>
                    <a:pt x="21" y="0"/>
                  </a:lnTo>
                  <a:lnTo>
                    <a:pt x="21" y="0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5" y="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4" y="15"/>
                  </a:lnTo>
                  <a:lnTo>
                    <a:pt x="13" y="21"/>
                  </a:lnTo>
                  <a:lnTo>
                    <a:pt x="9" y="37"/>
                  </a:lnTo>
                  <a:lnTo>
                    <a:pt x="5" y="5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7" y="5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2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9" y="11"/>
                  </a:lnTo>
                  <a:lnTo>
                    <a:pt x="30" y="10"/>
                  </a:lnTo>
                  <a:lnTo>
                    <a:pt x="30" y="6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8" name="Freeform 350"/>
            <p:cNvSpPr/>
            <p:nvPr/>
          </p:nvSpPr>
          <p:spPr bwMode="auto">
            <a:xfrm>
              <a:off x="2776539" y="1355726"/>
              <a:ext cx="11113" cy="28575"/>
            </a:xfrm>
            <a:custGeom>
              <a:avLst/>
              <a:gdLst/>
              <a:ahLst/>
              <a:cxnLst>
                <a:cxn ang="0">
                  <a:pos x="21" y="1"/>
                </a:cxn>
                <a:cxn ang="0">
                  <a:pos x="21" y="1"/>
                </a:cxn>
                <a:cxn ang="0">
                  <a:pos x="14" y="6"/>
                </a:cxn>
                <a:cxn ang="0">
                  <a:pos x="10" y="14"/>
                </a:cxn>
                <a:cxn ang="0">
                  <a:pos x="7" y="22"/>
                </a:cxn>
                <a:cxn ang="0">
                  <a:pos x="4" y="31"/>
                </a:cxn>
                <a:cxn ang="0">
                  <a:pos x="1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2" y="51"/>
                </a:cxn>
                <a:cxn ang="0">
                  <a:pos x="14" y="35"/>
                </a:cxn>
                <a:cxn ang="0">
                  <a:pos x="17" y="27"/>
                </a:cxn>
                <a:cxn ang="0">
                  <a:pos x="20" y="21"/>
                </a:cxn>
                <a:cxn ang="0">
                  <a:pos x="24" y="14"/>
                </a:cxn>
                <a:cxn ang="0">
                  <a:pos x="29" y="9"/>
                </a:cxn>
                <a:cxn ang="0">
                  <a:pos x="29" y="9"/>
                </a:cxn>
                <a:cxn ang="0">
                  <a:pos x="30" y="6"/>
                </a:cxn>
                <a:cxn ang="0">
                  <a:pos x="31" y="5"/>
                </a:cxn>
                <a:cxn ang="0">
                  <a:pos x="30" y="3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1" y="1"/>
                </a:cxn>
              </a:cxnLst>
              <a:rect l="0" t="0" r="r" b="b"/>
              <a:pathLst>
                <a:path w="31" h="72">
                  <a:moveTo>
                    <a:pt x="21" y="1"/>
                  </a:moveTo>
                  <a:lnTo>
                    <a:pt x="21" y="1"/>
                  </a:lnTo>
                  <a:lnTo>
                    <a:pt x="14" y="6"/>
                  </a:lnTo>
                  <a:lnTo>
                    <a:pt x="10" y="14"/>
                  </a:lnTo>
                  <a:lnTo>
                    <a:pt x="7" y="22"/>
                  </a:lnTo>
                  <a:lnTo>
                    <a:pt x="4" y="31"/>
                  </a:lnTo>
                  <a:lnTo>
                    <a:pt x="1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51"/>
                  </a:lnTo>
                  <a:lnTo>
                    <a:pt x="14" y="35"/>
                  </a:lnTo>
                  <a:lnTo>
                    <a:pt x="17" y="27"/>
                  </a:lnTo>
                  <a:lnTo>
                    <a:pt x="20" y="21"/>
                  </a:lnTo>
                  <a:lnTo>
                    <a:pt x="24" y="14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30" y="6"/>
                  </a:lnTo>
                  <a:lnTo>
                    <a:pt x="31" y="5"/>
                  </a:lnTo>
                  <a:lnTo>
                    <a:pt x="30" y="3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9" name="Freeform 351"/>
            <p:cNvSpPr/>
            <p:nvPr/>
          </p:nvSpPr>
          <p:spPr bwMode="auto">
            <a:xfrm>
              <a:off x="2790826" y="1358901"/>
              <a:ext cx="12700" cy="22225"/>
            </a:xfrm>
            <a:custGeom>
              <a:avLst/>
              <a:gdLst/>
              <a:ahLst/>
              <a:cxnLst>
                <a:cxn ang="0">
                  <a:pos x="20" y="7"/>
                </a:cxn>
                <a:cxn ang="0">
                  <a:pos x="20" y="7"/>
                </a:cxn>
                <a:cxn ang="0">
                  <a:pos x="18" y="11"/>
                </a:cxn>
                <a:cxn ang="0">
                  <a:pos x="16" y="16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4" y="58"/>
                </a:cxn>
                <a:cxn ang="0">
                  <a:pos x="8" y="57"/>
                </a:cxn>
                <a:cxn ang="0">
                  <a:pos x="10" y="55"/>
                </a:cxn>
                <a:cxn ang="0">
                  <a:pos x="12" y="54"/>
                </a:cxn>
                <a:cxn ang="0">
                  <a:pos x="12" y="54"/>
                </a:cxn>
                <a:cxn ang="0">
                  <a:pos x="16" y="38"/>
                </a:cxn>
                <a:cxn ang="0">
                  <a:pos x="20" y="31"/>
                </a:cxn>
                <a:cxn ang="0">
                  <a:pos x="23" y="24"/>
                </a:cxn>
                <a:cxn ang="0">
                  <a:pos x="23" y="24"/>
                </a:cxn>
                <a:cxn ang="0">
                  <a:pos x="29" y="16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6" y="0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7"/>
                </a:cxn>
                <a:cxn ang="0">
                  <a:pos x="20" y="7"/>
                </a:cxn>
              </a:cxnLst>
              <a:rect l="0" t="0" r="r" b="b"/>
              <a:pathLst>
                <a:path w="30" h="58">
                  <a:moveTo>
                    <a:pt x="20" y="7"/>
                  </a:moveTo>
                  <a:lnTo>
                    <a:pt x="20" y="7"/>
                  </a:lnTo>
                  <a:lnTo>
                    <a:pt x="18" y="11"/>
                  </a:lnTo>
                  <a:lnTo>
                    <a:pt x="16" y="16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4" y="58"/>
                  </a:lnTo>
                  <a:lnTo>
                    <a:pt x="8" y="57"/>
                  </a:lnTo>
                  <a:lnTo>
                    <a:pt x="10" y="55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6" y="38"/>
                  </a:lnTo>
                  <a:lnTo>
                    <a:pt x="20" y="31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9" y="1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0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7"/>
                  </a:lnTo>
                  <a:lnTo>
                    <a:pt x="2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0" name="Freeform 352"/>
            <p:cNvSpPr/>
            <p:nvPr/>
          </p:nvSpPr>
          <p:spPr bwMode="auto">
            <a:xfrm>
              <a:off x="2303464" y="1395413"/>
              <a:ext cx="7938" cy="19050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6" y="22"/>
                </a:cxn>
                <a:cxn ang="0">
                  <a:pos x="2" y="30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3" y="44"/>
                </a:cxn>
                <a:cxn ang="0">
                  <a:pos x="7" y="46"/>
                </a:cxn>
                <a:cxn ang="0">
                  <a:pos x="11" y="44"/>
                </a:cxn>
                <a:cxn ang="0">
                  <a:pos x="12" y="42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13" y="31"/>
                </a:cxn>
                <a:cxn ang="0">
                  <a:pos x="16" y="23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6" y="1"/>
                </a:cxn>
                <a:cxn ang="0">
                  <a:pos x="13" y="3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46">
                  <a:moveTo>
                    <a:pt x="12" y="4"/>
                  </a:moveTo>
                  <a:lnTo>
                    <a:pt x="12" y="4"/>
                  </a:lnTo>
                  <a:lnTo>
                    <a:pt x="6" y="22"/>
                  </a:lnTo>
                  <a:lnTo>
                    <a:pt x="2" y="3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3" y="44"/>
                  </a:lnTo>
                  <a:lnTo>
                    <a:pt x="7" y="46"/>
                  </a:lnTo>
                  <a:lnTo>
                    <a:pt x="11" y="44"/>
                  </a:lnTo>
                  <a:lnTo>
                    <a:pt x="12" y="42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3" y="31"/>
                  </a:lnTo>
                  <a:lnTo>
                    <a:pt x="16" y="23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6" y="1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1" name="Freeform 353"/>
            <p:cNvSpPr/>
            <p:nvPr/>
          </p:nvSpPr>
          <p:spPr bwMode="auto">
            <a:xfrm>
              <a:off x="2324101" y="1398588"/>
              <a:ext cx="9525" cy="1746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13"/>
                </a:cxn>
                <a:cxn ang="0">
                  <a:pos x="8" y="19"/>
                </a:cxn>
                <a:cxn ang="0">
                  <a:pos x="5" y="26"/>
                </a:cxn>
                <a:cxn ang="0">
                  <a:pos x="1" y="32"/>
                </a:cxn>
                <a:cxn ang="0">
                  <a:pos x="1" y="32"/>
                </a:cxn>
                <a:cxn ang="0">
                  <a:pos x="0" y="35"/>
                </a:cxn>
                <a:cxn ang="0">
                  <a:pos x="0" y="38"/>
                </a:cxn>
                <a:cxn ang="0">
                  <a:pos x="3" y="40"/>
                </a:cxn>
                <a:cxn ang="0">
                  <a:pos x="7" y="42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6" y="31"/>
                </a:cxn>
                <a:cxn ang="0">
                  <a:pos x="20" y="23"/>
                </a:cxn>
                <a:cxn ang="0">
                  <a:pos x="22" y="14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2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4" h="42">
                  <a:moveTo>
                    <a:pt x="12" y="5"/>
                  </a:moveTo>
                  <a:lnTo>
                    <a:pt x="12" y="5"/>
                  </a:lnTo>
                  <a:lnTo>
                    <a:pt x="10" y="13"/>
                  </a:lnTo>
                  <a:lnTo>
                    <a:pt x="8" y="19"/>
                  </a:lnTo>
                  <a:lnTo>
                    <a:pt x="5" y="26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7" y="42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6" y="31"/>
                  </a:lnTo>
                  <a:lnTo>
                    <a:pt x="20" y="23"/>
                  </a:lnTo>
                  <a:lnTo>
                    <a:pt x="22" y="14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2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2" name="Freeform 354"/>
            <p:cNvSpPr/>
            <p:nvPr/>
          </p:nvSpPr>
          <p:spPr bwMode="auto">
            <a:xfrm>
              <a:off x="2349501" y="1400176"/>
              <a:ext cx="6350" cy="14288"/>
            </a:xfrm>
            <a:custGeom>
              <a:avLst/>
              <a:gdLst/>
              <a:ahLst/>
              <a:cxnLst>
                <a:cxn ang="0">
                  <a:pos x="3" y="5"/>
                </a:cxn>
                <a:cxn ang="0">
                  <a:pos x="3" y="5"/>
                </a:cxn>
                <a:cxn ang="0">
                  <a:pos x="2" y="17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0"/>
                </a:cxn>
                <a:cxn ang="0">
                  <a:pos x="2" y="32"/>
                </a:cxn>
                <a:cxn ang="0">
                  <a:pos x="6" y="34"/>
                </a:cxn>
                <a:cxn ang="0">
                  <a:pos x="10" y="32"/>
                </a:cxn>
                <a:cxn ang="0">
                  <a:pos x="11" y="30"/>
                </a:cxn>
                <a:cxn ang="0">
                  <a:pos x="11" y="28"/>
                </a:cxn>
                <a:cxn ang="0">
                  <a:pos x="11" y="28"/>
                </a:cxn>
                <a:cxn ang="0">
                  <a:pos x="13" y="17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2"/>
                </a:cxn>
                <a:cxn ang="0">
                  <a:pos x="13" y="1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3" y="5"/>
                </a:cxn>
                <a:cxn ang="0">
                  <a:pos x="3" y="5"/>
                </a:cxn>
              </a:cxnLst>
              <a:rect l="0" t="0" r="r" b="b"/>
              <a:pathLst>
                <a:path w="15" h="34">
                  <a:moveTo>
                    <a:pt x="3" y="5"/>
                  </a:moveTo>
                  <a:lnTo>
                    <a:pt x="3" y="5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6" y="34"/>
                  </a:lnTo>
                  <a:lnTo>
                    <a:pt x="10" y="32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17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3" y="5"/>
                  </a:lnTo>
                  <a:lnTo>
                    <a:pt x="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3" name="Freeform 355"/>
            <p:cNvSpPr/>
            <p:nvPr/>
          </p:nvSpPr>
          <p:spPr bwMode="auto">
            <a:xfrm>
              <a:off x="2138364" y="1184276"/>
              <a:ext cx="11113" cy="2063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7" y="9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" y="34"/>
                </a:cxn>
                <a:cxn ang="0">
                  <a:pos x="0" y="39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1" y="47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1" y="45"/>
                </a:cxn>
                <a:cxn ang="0">
                  <a:pos x="11" y="44"/>
                </a:cxn>
                <a:cxn ang="0">
                  <a:pos x="11" y="41"/>
                </a:cxn>
                <a:cxn ang="0">
                  <a:pos x="11" y="41"/>
                </a:cxn>
                <a:cxn ang="0">
                  <a:pos x="11" y="38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21" y="24"/>
                </a:cxn>
                <a:cxn ang="0">
                  <a:pos x="27" y="15"/>
                </a:cxn>
                <a:cxn ang="0">
                  <a:pos x="30" y="10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30" h="48">
                  <a:moveTo>
                    <a:pt x="30" y="5"/>
                  </a:moveTo>
                  <a:lnTo>
                    <a:pt x="30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7" y="9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" y="47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1" y="45"/>
                  </a:lnTo>
                  <a:lnTo>
                    <a:pt x="11" y="44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38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7" y="15"/>
                  </a:lnTo>
                  <a:lnTo>
                    <a:pt x="30" y="10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4" name="Freeform 356"/>
            <p:cNvSpPr/>
            <p:nvPr/>
          </p:nvSpPr>
          <p:spPr bwMode="auto">
            <a:xfrm>
              <a:off x="2163764" y="1187451"/>
              <a:ext cx="7938" cy="15875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3" y="18"/>
                </a:cxn>
                <a:cxn ang="0">
                  <a:pos x="0" y="2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5"/>
                </a:cxn>
                <a:cxn ang="0">
                  <a:pos x="1" y="37"/>
                </a:cxn>
                <a:cxn ang="0">
                  <a:pos x="5" y="38"/>
                </a:cxn>
                <a:cxn ang="0">
                  <a:pos x="9" y="37"/>
                </a:cxn>
                <a:cxn ang="0">
                  <a:pos x="11" y="35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12" y="26"/>
                </a:cxn>
                <a:cxn ang="0">
                  <a:pos x="13" y="2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7"/>
                </a:cxn>
                <a:cxn ang="0">
                  <a:pos x="18" y="5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9" y="1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8" h="38">
                  <a:moveTo>
                    <a:pt x="8" y="4"/>
                  </a:moveTo>
                  <a:lnTo>
                    <a:pt x="8" y="4"/>
                  </a:lnTo>
                  <a:lnTo>
                    <a:pt x="3" y="18"/>
                  </a:lnTo>
                  <a:lnTo>
                    <a:pt x="0" y="2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1" y="37"/>
                  </a:lnTo>
                  <a:lnTo>
                    <a:pt x="5" y="38"/>
                  </a:lnTo>
                  <a:lnTo>
                    <a:pt x="9" y="37"/>
                  </a:lnTo>
                  <a:lnTo>
                    <a:pt x="11" y="35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2" y="26"/>
                  </a:lnTo>
                  <a:lnTo>
                    <a:pt x="13" y="2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5" name="Freeform 357"/>
            <p:cNvSpPr/>
            <p:nvPr/>
          </p:nvSpPr>
          <p:spPr bwMode="auto">
            <a:xfrm>
              <a:off x="2128839" y="1384301"/>
              <a:ext cx="9525" cy="17463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7" y="12"/>
                </a:cxn>
                <a:cxn ang="0">
                  <a:pos x="3" y="19"/>
                </a:cxn>
                <a:cxn ang="0">
                  <a:pos x="0" y="30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2"/>
                </a:cxn>
                <a:cxn ang="0">
                  <a:pos x="2" y="43"/>
                </a:cxn>
                <a:cxn ang="0">
                  <a:pos x="6" y="44"/>
                </a:cxn>
                <a:cxn ang="0">
                  <a:pos x="10" y="43"/>
                </a:cxn>
                <a:cxn ang="0">
                  <a:pos x="11" y="42"/>
                </a:cxn>
                <a:cxn ang="0">
                  <a:pos x="11" y="39"/>
                </a:cxn>
                <a:cxn ang="0">
                  <a:pos x="11" y="39"/>
                </a:cxn>
                <a:cxn ang="0">
                  <a:pos x="12" y="31"/>
                </a:cxn>
                <a:cxn ang="0">
                  <a:pos x="15" y="23"/>
                </a:cxn>
                <a:cxn ang="0">
                  <a:pos x="17" y="16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0" y="1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3" h="44">
                  <a:moveTo>
                    <a:pt x="12" y="2"/>
                  </a:moveTo>
                  <a:lnTo>
                    <a:pt x="12" y="2"/>
                  </a:lnTo>
                  <a:lnTo>
                    <a:pt x="7" y="12"/>
                  </a:lnTo>
                  <a:lnTo>
                    <a:pt x="3" y="19"/>
                  </a:lnTo>
                  <a:lnTo>
                    <a:pt x="0" y="3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2" y="43"/>
                  </a:lnTo>
                  <a:lnTo>
                    <a:pt x="6" y="44"/>
                  </a:lnTo>
                  <a:lnTo>
                    <a:pt x="10" y="43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2" y="31"/>
                  </a:lnTo>
                  <a:lnTo>
                    <a:pt x="15" y="23"/>
                  </a:lnTo>
                  <a:lnTo>
                    <a:pt x="17" y="1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6" name="Freeform 358"/>
            <p:cNvSpPr/>
            <p:nvPr/>
          </p:nvSpPr>
          <p:spPr bwMode="auto">
            <a:xfrm>
              <a:off x="2154239" y="1408113"/>
              <a:ext cx="4763" cy="127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1" y="31"/>
                </a:cxn>
                <a:cxn ang="0">
                  <a:pos x="2" y="33"/>
                </a:cxn>
                <a:cxn ang="0">
                  <a:pos x="6" y="34"/>
                </a:cxn>
                <a:cxn ang="0">
                  <a:pos x="10" y="33"/>
                </a:cxn>
                <a:cxn ang="0">
                  <a:pos x="11" y="31"/>
                </a:cxn>
                <a:cxn ang="0">
                  <a:pos x="11" y="29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1" h="34">
                  <a:moveTo>
                    <a:pt x="0" y="7"/>
                  </a:moveTo>
                  <a:lnTo>
                    <a:pt x="0" y="29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2" y="33"/>
                  </a:lnTo>
                  <a:lnTo>
                    <a:pt x="6" y="34"/>
                  </a:lnTo>
                  <a:lnTo>
                    <a:pt x="10" y="33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7" name="Freeform 359"/>
            <p:cNvSpPr/>
            <p:nvPr/>
          </p:nvSpPr>
          <p:spPr bwMode="auto">
            <a:xfrm>
              <a:off x="2182814" y="1420813"/>
              <a:ext cx="4763" cy="17463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1" y="12"/>
                </a:cxn>
                <a:cxn ang="0">
                  <a:pos x="0" y="21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5" y="45"/>
                </a:cxn>
                <a:cxn ang="0">
                  <a:pos x="9" y="44"/>
                </a:cxn>
                <a:cxn ang="0">
                  <a:pos x="10" y="42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2" y="23"/>
                </a:cxn>
                <a:cxn ang="0">
                  <a:pos x="13" y="15"/>
                </a:cxn>
                <a:cxn ang="0">
                  <a:pos x="14" y="7"/>
                </a:cxn>
                <a:cxn ang="0">
                  <a:pos x="14" y="7"/>
                </a:cxn>
                <a:cxn ang="0">
                  <a:pos x="14" y="4"/>
                </a:cxn>
                <a:cxn ang="0">
                  <a:pos x="14" y="3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45">
                  <a:moveTo>
                    <a:pt x="4" y="4"/>
                  </a:moveTo>
                  <a:lnTo>
                    <a:pt x="4" y="4"/>
                  </a:lnTo>
                  <a:lnTo>
                    <a:pt x="1" y="12"/>
                  </a:lnTo>
                  <a:lnTo>
                    <a:pt x="0" y="2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5" y="45"/>
                  </a:lnTo>
                  <a:lnTo>
                    <a:pt x="9" y="44"/>
                  </a:lnTo>
                  <a:lnTo>
                    <a:pt x="10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23"/>
                  </a:lnTo>
                  <a:lnTo>
                    <a:pt x="13" y="15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0" y="0"/>
                  </a:lnTo>
                  <a:lnTo>
                    <a:pt x="6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8" name="Freeform 360"/>
            <p:cNvSpPr/>
            <p:nvPr/>
          </p:nvSpPr>
          <p:spPr bwMode="auto">
            <a:xfrm>
              <a:off x="2525714" y="1293813"/>
              <a:ext cx="9525" cy="19050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7" y="1"/>
                </a:cxn>
                <a:cxn ang="0">
                  <a:pos x="11" y="10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5" y="31"/>
                </a:cxn>
                <a:cxn ang="0">
                  <a:pos x="3" y="37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3" y="48"/>
                </a:cxn>
                <a:cxn ang="0">
                  <a:pos x="7" y="50"/>
                </a:cxn>
                <a:cxn ang="0">
                  <a:pos x="9" y="48"/>
                </a:cxn>
                <a:cxn ang="0">
                  <a:pos x="11" y="47"/>
                </a:cxn>
                <a:cxn ang="0">
                  <a:pos x="11" y="47"/>
                </a:cxn>
                <a:cxn ang="0">
                  <a:pos x="15" y="38"/>
                </a:cxn>
                <a:cxn ang="0">
                  <a:pos x="17" y="27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5" y="10"/>
                </a:cxn>
                <a:cxn ang="0">
                  <a:pos x="25" y="10"/>
                </a:cxn>
                <a:cxn ang="0">
                  <a:pos x="26" y="8"/>
                </a:cxn>
                <a:cxn ang="0">
                  <a:pos x="26" y="5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7" y="1"/>
                </a:cxn>
              </a:cxnLst>
              <a:rect l="0" t="0" r="r" b="b"/>
              <a:pathLst>
                <a:path w="26" h="50">
                  <a:moveTo>
                    <a:pt x="17" y="1"/>
                  </a:moveTo>
                  <a:lnTo>
                    <a:pt x="17" y="1"/>
                  </a:lnTo>
                  <a:lnTo>
                    <a:pt x="11" y="1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31"/>
                  </a:lnTo>
                  <a:lnTo>
                    <a:pt x="3" y="3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3" y="48"/>
                  </a:lnTo>
                  <a:lnTo>
                    <a:pt x="7" y="50"/>
                  </a:lnTo>
                  <a:lnTo>
                    <a:pt x="9" y="48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5" y="38"/>
                  </a:lnTo>
                  <a:lnTo>
                    <a:pt x="17" y="27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6" y="8"/>
                  </a:lnTo>
                  <a:lnTo>
                    <a:pt x="26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9" name="Freeform 361"/>
            <p:cNvSpPr/>
            <p:nvPr/>
          </p:nvSpPr>
          <p:spPr bwMode="auto">
            <a:xfrm>
              <a:off x="2547939" y="1300163"/>
              <a:ext cx="14288" cy="190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2" y="21"/>
                </a:cxn>
                <a:cxn ang="0">
                  <a:pos x="5" y="31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0" y="44"/>
                </a:cxn>
                <a:cxn ang="0">
                  <a:pos x="10" y="44"/>
                </a:cxn>
                <a:cxn ang="0">
                  <a:pos x="15" y="35"/>
                </a:cxn>
                <a:cxn ang="0">
                  <a:pos x="22" y="26"/>
                </a:cxn>
                <a:cxn ang="0">
                  <a:pos x="30" y="17"/>
                </a:cxn>
                <a:cxn ang="0">
                  <a:pos x="36" y="8"/>
                </a:cxn>
                <a:cxn ang="0">
                  <a:pos x="36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29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48">
                  <a:moveTo>
                    <a:pt x="27" y="2"/>
                  </a:moveTo>
                  <a:lnTo>
                    <a:pt x="27" y="2"/>
                  </a:lnTo>
                  <a:lnTo>
                    <a:pt x="12" y="21"/>
                  </a:lnTo>
                  <a:lnTo>
                    <a:pt x="5" y="31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5" y="35"/>
                  </a:lnTo>
                  <a:lnTo>
                    <a:pt x="22" y="26"/>
                  </a:lnTo>
                  <a:lnTo>
                    <a:pt x="30" y="17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0" name="Freeform 362"/>
            <p:cNvSpPr/>
            <p:nvPr/>
          </p:nvSpPr>
          <p:spPr bwMode="auto">
            <a:xfrm>
              <a:off x="2674939" y="1311276"/>
              <a:ext cx="9525" cy="15875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9"/>
                </a:cxn>
                <a:cxn ang="0">
                  <a:pos x="9" y="13"/>
                </a:cxn>
                <a:cxn ang="0">
                  <a:pos x="6" y="19"/>
                </a:cxn>
                <a:cxn ang="0">
                  <a:pos x="3" y="25"/>
                </a:cxn>
                <a:cxn ang="0">
                  <a:pos x="1" y="29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4" y="38"/>
                </a:cxn>
                <a:cxn ang="0">
                  <a:pos x="5" y="38"/>
                </a:cxn>
                <a:cxn ang="0">
                  <a:pos x="9" y="36"/>
                </a:cxn>
                <a:cxn ang="0">
                  <a:pos x="10" y="35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13" y="29"/>
                </a:cxn>
                <a:cxn ang="0">
                  <a:pos x="14" y="26"/>
                </a:cxn>
                <a:cxn ang="0">
                  <a:pos x="18" y="21"/>
                </a:cxn>
                <a:cxn ang="0">
                  <a:pos x="18" y="21"/>
                </a:cxn>
                <a:cxn ang="0">
                  <a:pos x="21" y="13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3" h="38">
                  <a:moveTo>
                    <a:pt x="12" y="5"/>
                  </a:moveTo>
                  <a:lnTo>
                    <a:pt x="12" y="5"/>
                  </a:lnTo>
                  <a:lnTo>
                    <a:pt x="10" y="9"/>
                  </a:lnTo>
                  <a:lnTo>
                    <a:pt x="9" y="13"/>
                  </a:lnTo>
                  <a:lnTo>
                    <a:pt x="6" y="19"/>
                  </a:lnTo>
                  <a:lnTo>
                    <a:pt x="3" y="25"/>
                  </a:lnTo>
                  <a:lnTo>
                    <a:pt x="1" y="29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4" y="38"/>
                  </a:lnTo>
                  <a:lnTo>
                    <a:pt x="5" y="38"/>
                  </a:lnTo>
                  <a:lnTo>
                    <a:pt x="9" y="36"/>
                  </a:lnTo>
                  <a:lnTo>
                    <a:pt x="10" y="35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3" y="29"/>
                  </a:lnTo>
                  <a:lnTo>
                    <a:pt x="14" y="26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21" y="13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1" name="Freeform 363"/>
            <p:cNvSpPr/>
            <p:nvPr/>
          </p:nvSpPr>
          <p:spPr bwMode="auto">
            <a:xfrm>
              <a:off x="2708276" y="1312863"/>
              <a:ext cx="4763" cy="15875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1"/>
                </a:cxn>
                <a:cxn ang="0">
                  <a:pos x="1" y="27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4" y="40"/>
                </a:cxn>
                <a:cxn ang="0">
                  <a:pos x="8" y="40"/>
                </a:cxn>
                <a:cxn ang="0">
                  <a:pos x="10" y="39"/>
                </a:cxn>
                <a:cxn ang="0">
                  <a:pos x="11" y="38"/>
                </a:cxn>
                <a:cxn ang="0">
                  <a:pos x="11" y="38"/>
                </a:cxn>
                <a:cxn ang="0">
                  <a:pos x="13" y="30"/>
                </a:cxn>
                <a:cxn ang="0">
                  <a:pos x="13" y="22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3" h="40">
                  <a:moveTo>
                    <a:pt x="11" y="5"/>
                  </a:moveTo>
                  <a:lnTo>
                    <a:pt x="11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1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10" y="39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3" y="30"/>
                  </a:lnTo>
                  <a:lnTo>
                    <a:pt x="13" y="22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2" name="Freeform 364"/>
            <p:cNvSpPr/>
            <p:nvPr/>
          </p:nvSpPr>
          <p:spPr bwMode="auto">
            <a:xfrm>
              <a:off x="2751139" y="1300163"/>
              <a:ext cx="12700" cy="14288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9"/>
                </a:cxn>
                <a:cxn ang="0">
                  <a:pos x="17" y="11"/>
                </a:cxn>
                <a:cxn ang="0">
                  <a:pos x="12" y="18"/>
                </a:cxn>
                <a:cxn ang="0">
                  <a:pos x="1" y="27"/>
                </a:cxn>
                <a:cxn ang="0">
                  <a:pos x="1" y="27"/>
                </a:cxn>
                <a:cxn ang="0">
                  <a:pos x="0" y="30"/>
                </a:cxn>
                <a:cxn ang="0">
                  <a:pos x="0" y="32"/>
                </a:cxn>
                <a:cxn ang="0">
                  <a:pos x="1" y="35"/>
                </a:cxn>
                <a:cxn ang="0">
                  <a:pos x="5" y="38"/>
                </a:cxn>
                <a:cxn ang="0">
                  <a:pos x="6" y="38"/>
                </a:cxn>
                <a:cxn ang="0">
                  <a:pos x="9" y="36"/>
                </a:cxn>
                <a:cxn ang="0">
                  <a:pos x="9" y="36"/>
                </a:cxn>
                <a:cxn ang="0">
                  <a:pos x="16" y="30"/>
                </a:cxn>
                <a:cxn ang="0">
                  <a:pos x="22" y="22"/>
                </a:cxn>
                <a:cxn ang="0">
                  <a:pos x="27" y="14"/>
                </a:cxn>
                <a:cxn ang="0">
                  <a:pos x="29" y="10"/>
                </a:cxn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30" h="38">
                  <a:moveTo>
                    <a:pt x="18" y="5"/>
                  </a:moveTo>
                  <a:lnTo>
                    <a:pt x="18" y="5"/>
                  </a:lnTo>
                  <a:lnTo>
                    <a:pt x="18" y="9"/>
                  </a:lnTo>
                  <a:lnTo>
                    <a:pt x="17" y="11"/>
                  </a:lnTo>
                  <a:lnTo>
                    <a:pt x="12" y="18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5" y="38"/>
                  </a:lnTo>
                  <a:lnTo>
                    <a:pt x="6" y="38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6" y="30"/>
                  </a:lnTo>
                  <a:lnTo>
                    <a:pt x="22" y="22"/>
                  </a:lnTo>
                  <a:lnTo>
                    <a:pt x="27" y="14"/>
                  </a:lnTo>
                  <a:lnTo>
                    <a:pt x="29" y="10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3" name="Freeform 365"/>
            <p:cNvSpPr/>
            <p:nvPr/>
          </p:nvSpPr>
          <p:spPr bwMode="auto">
            <a:xfrm>
              <a:off x="2608264" y="1257301"/>
              <a:ext cx="23813" cy="317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7" y="3"/>
                </a:cxn>
                <a:cxn ang="0">
                  <a:pos x="40" y="8"/>
                </a:cxn>
                <a:cxn ang="0">
                  <a:pos x="35" y="15"/>
                </a:cxn>
                <a:cxn ang="0">
                  <a:pos x="30" y="21"/>
                </a:cxn>
                <a:cxn ang="0">
                  <a:pos x="30" y="21"/>
                </a:cxn>
                <a:cxn ang="0">
                  <a:pos x="15" y="46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9" y="80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22" y="59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41" y="24"/>
                </a:cxn>
                <a:cxn ang="0">
                  <a:pos x="44" y="20"/>
                </a:cxn>
                <a:cxn ang="0">
                  <a:pos x="47" y="16"/>
                </a:cxn>
                <a:cxn ang="0">
                  <a:pos x="51" y="13"/>
                </a:cxn>
                <a:cxn ang="0">
                  <a:pos x="54" y="12"/>
                </a:cxn>
                <a:cxn ang="0">
                  <a:pos x="54" y="12"/>
                </a:cxn>
                <a:cxn ang="0">
                  <a:pos x="57" y="11"/>
                </a:cxn>
                <a:cxn ang="0">
                  <a:pos x="58" y="10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60" h="80">
                  <a:moveTo>
                    <a:pt x="54" y="0"/>
                  </a:moveTo>
                  <a:lnTo>
                    <a:pt x="54" y="0"/>
                  </a:lnTo>
                  <a:lnTo>
                    <a:pt x="47" y="3"/>
                  </a:lnTo>
                  <a:lnTo>
                    <a:pt x="40" y="8"/>
                  </a:lnTo>
                  <a:lnTo>
                    <a:pt x="35" y="15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15" y="4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9" y="80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22" y="59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41" y="24"/>
                  </a:lnTo>
                  <a:lnTo>
                    <a:pt x="44" y="20"/>
                  </a:lnTo>
                  <a:lnTo>
                    <a:pt x="47" y="16"/>
                  </a:lnTo>
                  <a:lnTo>
                    <a:pt x="51" y="13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7" y="11"/>
                  </a:lnTo>
                  <a:lnTo>
                    <a:pt x="58" y="10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4" name="Freeform 366"/>
            <p:cNvSpPr/>
            <p:nvPr/>
          </p:nvSpPr>
          <p:spPr bwMode="auto">
            <a:xfrm>
              <a:off x="2662239" y="1262063"/>
              <a:ext cx="20638" cy="19050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0" y="13"/>
                </a:cxn>
                <a:cxn ang="0">
                  <a:pos x="21" y="22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5" y="50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9"/>
                </a:cxn>
                <a:cxn ang="0">
                  <a:pos x="30" y="29"/>
                </a:cxn>
                <a:cxn ang="0">
                  <a:pos x="39" y="20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50" y="7"/>
                </a:cxn>
                <a:cxn ang="0">
                  <a:pos x="50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50" h="50">
                  <a:moveTo>
                    <a:pt x="39" y="3"/>
                  </a:moveTo>
                  <a:lnTo>
                    <a:pt x="39" y="3"/>
                  </a:lnTo>
                  <a:lnTo>
                    <a:pt x="30" y="13"/>
                  </a:lnTo>
                  <a:lnTo>
                    <a:pt x="21" y="22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5" y="50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30" y="29"/>
                  </a:lnTo>
                  <a:lnTo>
                    <a:pt x="39" y="20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5" name="Freeform 367"/>
            <p:cNvSpPr/>
            <p:nvPr/>
          </p:nvSpPr>
          <p:spPr bwMode="auto">
            <a:xfrm>
              <a:off x="2436814" y="1260476"/>
              <a:ext cx="17463" cy="20638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4" y="13"/>
                </a:cxn>
                <a:cxn ang="0">
                  <a:pos x="15" y="24"/>
                </a:cxn>
                <a:cxn ang="0">
                  <a:pos x="7" y="34"/>
                </a:cxn>
                <a:cxn ang="0">
                  <a:pos x="3" y="39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4" y="54"/>
                </a:cxn>
                <a:cxn ang="0">
                  <a:pos x="9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5" y="43"/>
                </a:cxn>
                <a:cxn ang="0">
                  <a:pos x="17" y="38"/>
                </a:cxn>
                <a:cxn ang="0">
                  <a:pos x="25" y="28"/>
                </a:cxn>
                <a:cxn ang="0">
                  <a:pos x="33" y="19"/>
                </a:cxn>
                <a:cxn ang="0">
                  <a:pos x="42" y="9"/>
                </a:cxn>
                <a:cxn ang="0">
                  <a:pos x="42" y="9"/>
                </a:cxn>
                <a:cxn ang="0">
                  <a:pos x="43" y="7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5" y="0"/>
                </a:cxn>
                <a:cxn ang="0">
                  <a:pos x="34" y="2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3" h="54">
                  <a:moveTo>
                    <a:pt x="32" y="3"/>
                  </a:moveTo>
                  <a:lnTo>
                    <a:pt x="32" y="3"/>
                  </a:lnTo>
                  <a:lnTo>
                    <a:pt x="24" y="13"/>
                  </a:lnTo>
                  <a:lnTo>
                    <a:pt x="15" y="24"/>
                  </a:lnTo>
                  <a:lnTo>
                    <a:pt x="7" y="34"/>
                  </a:lnTo>
                  <a:lnTo>
                    <a:pt x="3" y="39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4" y="54"/>
                  </a:lnTo>
                  <a:lnTo>
                    <a:pt x="9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5" y="43"/>
                  </a:lnTo>
                  <a:lnTo>
                    <a:pt x="17" y="38"/>
                  </a:lnTo>
                  <a:lnTo>
                    <a:pt x="25" y="28"/>
                  </a:lnTo>
                  <a:lnTo>
                    <a:pt x="33" y="1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6" name="Freeform 368"/>
            <p:cNvSpPr/>
            <p:nvPr/>
          </p:nvSpPr>
          <p:spPr bwMode="auto">
            <a:xfrm>
              <a:off x="2460626" y="1262063"/>
              <a:ext cx="9525" cy="12700"/>
            </a:xfrm>
            <a:custGeom>
              <a:avLst/>
              <a:gdLst/>
              <a:ahLst/>
              <a:cxnLst>
                <a:cxn ang="0">
                  <a:pos x="15" y="3"/>
                </a:cxn>
                <a:cxn ang="0">
                  <a:pos x="15" y="3"/>
                </a:cxn>
                <a:cxn ang="0">
                  <a:pos x="9" y="15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6"/>
                </a:cxn>
                <a:cxn ang="0">
                  <a:pos x="0" y="29"/>
                </a:cxn>
                <a:cxn ang="0">
                  <a:pos x="1" y="33"/>
                </a:cxn>
                <a:cxn ang="0">
                  <a:pos x="5" y="34"/>
                </a:cxn>
                <a:cxn ang="0">
                  <a:pos x="8" y="34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18" y="21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3" y="1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3"/>
                </a:cxn>
              </a:cxnLst>
              <a:rect l="0" t="0" r="r" b="b"/>
              <a:pathLst>
                <a:path w="26" h="34">
                  <a:moveTo>
                    <a:pt x="15" y="3"/>
                  </a:moveTo>
                  <a:lnTo>
                    <a:pt x="15" y="3"/>
                  </a:lnTo>
                  <a:lnTo>
                    <a:pt x="9" y="1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1" y="33"/>
                  </a:lnTo>
                  <a:lnTo>
                    <a:pt x="5" y="34"/>
                  </a:lnTo>
                  <a:lnTo>
                    <a:pt x="8" y="34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18" y="2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3" y="1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7" name="Freeform 369"/>
            <p:cNvSpPr/>
            <p:nvPr/>
          </p:nvSpPr>
          <p:spPr bwMode="auto">
            <a:xfrm>
              <a:off x="2274889" y="1141413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6"/>
                </a:cxn>
                <a:cxn ang="0">
                  <a:pos x="30" y="24"/>
                </a:cxn>
                <a:cxn ang="0">
                  <a:pos x="27" y="33"/>
                </a:cxn>
                <a:cxn ang="0">
                  <a:pos x="21" y="41"/>
                </a:cxn>
                <a:cxn ang="0">
                  <a:pos x="11" y="57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8" y="80"/>
                </a:cxn>
                <a:cxn ang="0">
                  <a:pos x="10" y="80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21" y="61"/>
                </a:cxn>
                <a:cxn ang="0">
                  <a:pos x="33" y="44"/>
                </a:cxn>
                <a:cxn ang="0">
                  <a:pos x="37" y="34"/>
                </a:cxn>
                <a:cxn ang="0">
                  <a:pos x="42" y="25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2"/>
                </a:cxn>
                <a:cxn ang="0">
                  <a:pos x="36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6"/>
                  </a:lnTo>
                  <a:lnTo>
                    <a:pt x="30" y="24"/>
                  </a:lnTo>
                  <a:lnTo>
                    <a:pt x="27" y="33"/>
                  </a:lnTo>
                  <a:lnTo>
                    <a:pt x="21" y="41"/>
                  </a:lnTo>
                  <a:lnTo>
                    <a:pt x="11" y="57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8" y="80"/>
                  </a:lnTo>
                  <a:lnTo>
                    <a:pt x="10" y="8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21" y="61"/>
                  </a:lnTo>
                  <a:lnTo>
                    <a:pt x="33" y="44"/>
                  </a:lnTo>
                  <a:lnTo>
                    <a:pt x="37" y="34"/>
                  </a:lnTo>
                  <a:lnTo>
                    <a:pt x="42" y="25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6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8" name="Freeform 370"/>
            <p:cNvSpPr/>
            <p:nvPr/>
          </p:nvSpPr>
          <p:spPr bwMode="auto">
            <a:xfrm>
              <a:off x="2300289" y="1150938"/>
              <a:ext cx="19050" cy="28575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1" y="17"/>
                </a:cxn>
                <a:cxn ang="0">
                  <a:pos x="21" y="33"/>
                </a:cxn>
                <a:cxn ang="0">
                  <a:pos x="12" y="4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2" y="69"/>
                </a:cxn>
                <a:cxn ang="0">
                  <a:pos x="3" y="71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1" y="54"/>
                </a:cxn>
                <a:cxn ang="0">
                  <a:pos x="31" y="38"/>
                </a:cxn>
                <a:cxn ang="0">
                  <a:pos x="40" y="23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2" y="6"/>
                </a:cxn>
                <a:cxn ang="0">
                  <a:pos x="50" y="4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2" h="72">
                  <a:moveTo>
                    <a:pt x="40" y="3"/>
                  </a:moveTo>
                  <a:lnTo>
                    <a:pt x="40" y="3"/>
                  </a:lnTo>
                  <a:lnTo>
                    <a:pt x="31" y="17"/>
                  </a:lnTo>
                  <a:lnTo>
                    <a:pt x="21" y="33"/>
                  </a:lnTo>
                  <a:lnTo>
                    <a:pt x="12" y="4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2" y="69"/>
                  </a:lnTo>
                  <a:lnTo>
                    <a:pt x="3" y="71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1" y="54"/>
                  </a:lnTo>
                  <a:lnTo>
                    <a:pt x="31" y="38"/>
                  </a:lnTo>
                  <a:lnTo>
                    <a:pt x="40" y="23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2" y="6"/>
                  </a:lnTo>
                  <a:lnTo>
                    <a:pt x="50" y="4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9" name="Freeform 371"/>
            <p:cNvSpPr/>
            <p:nvPr/>
          </p:nvSpPr>
          <p:spPr bwMode="auto">
            <a:xfrm>
              <a:off x="2400301" y="1366838"/>
              <a:ext cx="147638" cy="23813"/>
            </a:xfrm>
            <a:custGeom>
              <a:avLst/>
              <a:gdLst/>
              <a:ahLst/>
              <a:cxnLst>
                <a:cxn ang="0">
                  <a:pos x="346" y="15"/>
                </a:cxn>
                <a:cxn ang="0">
                  <a:pos x="346" y="15"/>
                </a:cxn>
                <a:cxn ang="0">
                  <a:pos x="289" y="13"/>
                </a:cxn>
                <a:cxn ang="0">
                  <a:pos x="245" y="11"/>
                </a:cxn>
                <a:cxn ang="0">
                  <a:pos x="213" y="7"/>
                </a:cxn>
                <a:cxn ang="0">
                  <a:pos x="184" y="4"/>
                </a:cxn>
                <a:cxn ang="0">
                  <a:pos x="155" y="2"/>
                </a:cxn>
                <a:cxn ang="0">
                  <a:pos x="123" y="0"/>
                </a:cxn>
                <a:cxn ang="0">
                  <a:pos x="79" y="0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17" y="6"/>
                </a:cxn>
                <a:cxn ang="0">
                  <a:pos x="13" y="7"/>
                </a:cxn>
                <a:cxn ang="0">
                  <a:pos x="9" y="10"/>
                </a:cxn>
                <a:cxn ang="0">
                  <a:pos x="6" y="13"/>
                </a:cxn>
                <a:cxn ang="0">
                  <a:pos x="3" y="16"/>
                </a:cxn>
                <a:cxn ang="0">
                  <a:pos x="1" y="20"/>
                </a:cxn>
                <a:cxn ang="0">
                  <a:pos x="0" y="29"/>
                </a:cxn>
                <a:cxn ang="0">
                  <a:pos x="1" y="37"/>
                </a:cxn>
                <a:cxn ang="0">
                  <a:pos x="3" y="41"/>
                </a:cxn>
                <a:cxn ang="0">
                  <a:pos x="6" y="45"/>
                </a:cxn>
                <a:cxn ang="0">
                  <a:pos x="9" y="47"/>
                </a:cxn>
                <a:cxn ang="0">
                  <a:pos x="13" y="49"/>
                </a:cxn>
                <a:cxn ang="0">
                  <a:pos x="17" y="50"/>
                </a:cxn>
                <a:cxn ang="0">
                  <a:pos x="22" y="50"/>
                </a:cxn>
                <a:cxn ang="0">
                  <a:pos x="22" y="50"/>
                </a:cxn>
                <a:cxn ang="0">
                  <a:pos x="79" y="46"/>
                </a:cxn>
                <a:cxn ang="0">
                  <a:pos x="123" y="46"/>
                </a:cxn>
                <a:cxn ang="0">
                  <a:pos x="155" y="47"/>
                </a:cxn>
                <a:cxn ang="0">
                  <a:pos x="184" y="50"/>
                </a:cxn>
                <a:cxn ang="0">
                  <a:pos x="213" y="53"/>
                </a:cxn>
                <a:cxn ang="0">
                  <a:pos x="245" y="57"/>
                </a:cxn>
                <a:cxn ang="0">
                  <a:pos x="289" y="59"/>
                </a:cxn>
                <a:cxn ang="0">
                  <a:pos x="346" y="61"/>
                </a:cxn>
                <a:cxn ang="0">
                  <a:pos x="346" y="61"/>
                </a:cxn>
                <a:cxn ang="0">
                  <a:pos x="351" y="59"/>
                </a:cxn>
                <a:cxn ang="0">
                  <a:pos x="357" y="58"/>
                </a:cxn>
                <a:cxn ang="0">
                  <a:pos x="361" y="55"/>
                </a:cxn>
                <a:cxn ang="0">
                  <a:pos x="363" y="53"/>
                </a:cxn>
                <a:cxn ang="0">
                  <a:pos x="366" y="50"/>
                </a:cxn>
                <a:cxn ang="0">
                  <a:pos x="367" y="46"/>
                </a:cxn>
                <a:cxn ang="0">
                  <a:pos x="368" y="37"/>
                </a:cxn>
                <a:cxn ang="0">
                  <a:pos x="367" y="29"/>
                </a:cxn>
                <a:cxn ang="0">
                  <a:pos x="366" y="25"/>
                </a:cxn>
                <a:cxn ang="0">
                  <a:pos x="363" y="21"/>
                </a:cxn>
                <a:cxn ang="0">
                  <a:pos x="361" y="19"/>
                </a:cxn>
                <a:cxn ang="0">
                  <a:pos x="357" y="16"/>
                </a:cxn>
                <a:cxn ang="0">
                  <a:pos x="351" y="15"/>
                </a:cxn>
                <a:cxn ang="0">
                  <a:pos x="346" y="15"/>
                </a:cxn>
                <a:cxn ang="0">
                  <a:pos x="346" y="15"/>
                </a:cxn>
              </a:cxnLst>
              <a:rect l="0" t="0" r="r" b="b"/>
              <a:pathLst>
                <a:path w="368" h="61">
                  <a:moveTo>
                    <a:pt x="346" y="15"/>
                  </a:moveTo>
                  <a:lnTo>
                    <a:pt x="346" y="15"/>
                  </a:lnTo>
                  <a:lnTo>
                    <a:pt x="289" y="13"/>
                  </a:lnTo>
                  <a:lnTo>
                    <a:pt x="245" y="11"/>
                  </a:lnTo>
                  <a:lnTo>
                    <a:pt x="213" y="7"/>
                  </a:lnTo>
                  <a:lnTo>
                    <a:pt x="184" y="4"/>
                  </a:lnTo>
                  <a:lnTo>
                    <a:pt x="155" y="2"/>
                  </a:lnTo>
                  <a:lnTo>
                    <a:pt x="123" y="0"/>
                  </a:lnTo>
                  <a:lnTo>
                    <a:pt x="79" y="0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17" y="6"/>
                  </a:lnTo>
                  <a:lnTo>
                    <a:pt x="13" y="7"/>
                  </a:lnTo>
                  <a:lnTo>
                    <a:pt x="9" y="10"/>
                  </a:lnTo>
                  <a:lnTo>
                    <a:pt x="6" y="13"/>
                  </a:lnTo>
                  <a:lnTo>
                    <a:pt x="3" y="16"/>
                  </a:lnTo>
                  <a:lnTo>
                    <a:pt x="1" y="20"/>
                  </a:lnTo>
                  <a:lnTo>
                    <a:pt x="0" y="29"/>
                  </a:lnTo>
                  <a:lnTo>
                    <a:pt x="1" y="37"/>
                  </a:lnTo>
                  <a:lnTo>
                    <a:pt x="3" y="41"/>
                  </a:lnTo>
                  <a:lnTo>
                    <a:pt x="6" y="45"/>
                  </a:lnTo>
                  <a:lnTo>
                    <a:pt x="9" y="47"/>
                  </a:lnTo>
                  <a:lnTo>
                    <a:pt x="13" y="49"/>
                  </a:lnTo>
                  <a:lnTo>
                    <a:pt x="17" y="50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79" y="46"/>
                  </a:lnTo>
                  <a:lnTo>
                    <a:pt x="123" y="46"/>
                  </a:lnTo>
                  <a:lnTo>
                    <a:pt x="155" y="47"/>
                  </a:lnTo>
                  <a:lnTo>
                    <a:pt x="184" y="50"/>
                  </a:lnTo>
                  <a:lnTo>
                    <a:pt x="213" y="53"/>
                  </a:lnTo>
                  <a:lnTo>
                    <a:pt x="245" y="57"/>
                  </a:lnTo>
                  <a:lnTo>
                    <a:pt x="289" y="59"/>
                  </a:lnTo>
                  <a:lnTo>
                    <a:pt x="346" y="61"/>
                  </a:lnTo>
                  <a:lnTo>
                    <a:pt x="346" y="61"/>
                  </a:lnTo>
                  <a:lnTo>
                    <a:pt x="351" y="59"/>
                  </a:lnTo>
                  <a:lnTo>
                    <a:pt x="357" y="58"/>
                  </a:lnTo>
                  <a:lnTo>
                    <a:pt x="361" y="55"/>
                  </a:lnTo>
                  <a:lnTo>
                    <a:pt x="363" y="53"/>
                  </a:lnTo>
                  <a:lnTo>
                    <a:pt x="366" y="50"/>
                  </a:lnTo>
                  <a:lnTo>
                    <a:pt x="367" y="46"/>
                  </a:lnTo>
                  <a:lnTo>
                    <a:pt x="368" y="37"/>
                  </a:lnTo>
                  <a:lnTo>
                    <a:pt x="367" y="29"/>
                  </a:lnTo>
                  <a:lnTo>
                    <a:pt x="366" y="25"/>
                  </a:lnTo>
                  <a:lnTo>
                    <a:pt x="363" y="21"/>
                  </a:lnTo>
                  <a:lnTo>
                    <a:pt x="361" y="19"/>
                  </a:lnTo>
                  <a:lnTo>
                    <a:pt x="357" y="16"/>
                  </a:lnTo>
                  <a:lnTo>
                    <a:pt x="351" y="15"/>
                  </a:lnTo>
                  <a:lnTo>
                    <a:pt x="346" y="15"/>
                  </a:lnTo>
                  <a:lnTo>
                    <a:pt x="346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0" name="Freeform 372"/>
            <p:cNvSpPr/>
            <p:nvPr/>
          </p:nvSpPr>
          <p:spPr bwMode="auto">
            <a:xfrm>
              <a:off x="2405064" y="1247776"/>
              <a:ext cx="425450" cy="144463"/>
            </a:xfrm>
            <a:custGeom>
              <a:avLst/>
              <a:gdLst/>
              <a:ahLst/>
              <a:cxnLst>
                <a:cxn ang="0">
                  <a:pos x="1057" y="106"/>
                </a:cxn>
                <a:cxn ang="0">
                  <a:pos x="1045" y="59"/>
                </a:cxn>
                <a:cxn ang="0">
                  <a:pos x="1033" y="40"/>
                </a:cxn>
                <a:cxn ang="0">
                  <a:pos x="1014" y="26"/>
                </a:cxn>
                <a:cxn ang="0">
                  <a:pos x="995" y="18"/>
                </a:cxn>
                <a:cxn ang="0">
                  <a:pos x="956" y="13"/>
                </a:cxn>
                <a:cxn ang="0">
                  <a:pos x="918" y="13"/>
                </a:cxn>
                <a:cxn ang="0">
                  <a:pos x="794" y="9"/>
                </a:cxn>
                <a:cxn ang="0">
                  <a:pos x="692" y="8"/>
                </a:cxn>
                <a:cxn ang="0">
                  <a:pos x="489" y="0"/>
                </a:cxn>
                <a:cxn ang="0">
                  <a:pos x="387" y="2"/>
                </a:cxn>
                <a:cxn ang="0">
                  <a:pos x="214" y="1"/>
                </a:cxn>
                <a:cxn ang="0">
                  <a:pos x="103" y="1"/>
                </a:cxn>
                <a:cxn ang="0">
                  <a:pos x="21" y="2"/>
                </a:cxn>
                <a:cxn ang="0">
                  <a:pos x="9" y="8"/>
                </a:cxn>
                <a:cxn ang="0">
                  <a:pos x="0" y="26"/>
                </a:cxn>
                <a:cxn ang="0">
                  <a:pos x="8" y="44"/>
                </a:cxn>
                <a:cxn ang="0">
                  <a:pos x="19" y="48"/>
                </a:cxn>
                <a:cxn ang="0">
                  <a:pos x="117" y="50"/>
                </a:cxn>
                <a:cxn ang="0">
                  <a:pos x="454" y="50"/>
                </a:cxn>
                <a:cxn ang="0">
                  <a:pos x="616" y="52"/>
                </a:cxn>
                <a:cxn ang="0">
                  <a:pos x="853" y="55"/>
                </a:cxn>
                <a:cxn ang="0">
                  <a:pos x="932" y="59"/>
                </a:cxn>
                <a:cxn ang="0">
                  <a:pos x="983" y="63"/>
                </a:cxn>
                <a:cxn ang="0">
                  <a:pos x="998" y="72"/>
                </a:cxn>
                <a:cxn ang="0">
                  <a:pos x="1008" y="89"/>
                </a:cxn>
                <a:cxn ang="0">
                  <a:pos x="1012" y="107"/>
                </a:cxn>
                <a:cxn ang="0">
                  <a:pos x="1020" y="199"/>
                </a:cxn>
                <a:cxn ang="0">
                  <a:pos x="1021" y="272"/>
                </a:cxn>
                <a:cxn ang="0">
                  <a:pos x="1016" y="298"/>
                </a:cxn>
                <a:cxn ang="0">
                  <a:pos x="1004" y="312"/>
                </a:cxn>
                <a:cxn ang="0">
                  <a:pos x="982" y="319"/>
                </a:cxn>
                <a:cxn ang="0">
                  <a:pos x="940" y="318"/>
                </a:cxn>
                <a:cxn ang="0">
                  <a:pos x="927" y="322"/>
                </a:cxn>
                <a:cxn ang="0">
                  <a:pos x="921" y="332"/>
                </a:cxn>
                <a:cxn ang="0">
                  <a:pos x="922" y="353"/>
                </a:cxn>
                <a:cxn ang="0">
                  <a:pos x="931" y="361"/>
                </a:cxn>
                <a:cxn ang="0">
                  <a:pos x="940" y="363"/>
                </a:cxn>
                <a:cxn ang="0">
                  <a:pos x="1008" y="361"/>
                </a:cxn>
                <a:cxn ang="0">
                  <a:pos x="1036" y="348"/>
                </a:cxn>
                <a:cxn ang="0">
                  <a:pos x="1053" y="329"/>
                </a:cxn>
                <a:cxn ang="0">
                  <a:pos x="1062" y="310"/>
                </a:cxn>
                <a:cxn ang="0">
                  <a:pos x="1068" y="275"/>
                </a:cxn>
                <a:cxn ang="0">
                  <a:pos x="1068" y="197"/>
                </a:cxn>
                <a:cxn ang="0">
                  <a:pos x="1059" y="125"/>
                </a:cxn>
              </a:cxnLst>
              <a:rect l="0" t="0" r="r" b="b"/>
              <a:pathLst>
                <a:path w="1071" h="363">
                  <a:moveTo>
                    <a:pt x="1059" y="125"/>
                  </a:moveTo>
                  <a:lnTo>
                    <a:pt x="1059" y="125"/>
                  </a:lnTo>
                  <a:lnTo>
                    <a:pt x="1057" y="106"/>
                  </a:lnTo>
                  <a:lnTo>
                    <a:pt x="1054" y="89"/>
                  </a:lnTo>
                  <a:lnTo>
                    <a:pt x="1050" y="73"/>
                  </a:lnTo>
                  <a:lnTo>
                    <a:pt x="1045" y="59"/>
                  </a:lnTo>
                  <a:lnTo>
                    <a:pt x="1042" y="52"/>
                  </a:lnTo>
                  <a:lnTo>
                    <a:pt x="1037" y="47"/>
                  </a:lnTo>
                  <a:lnTo>
                    <a:pt x="1033" y="40"/>
                  </a:lnTo>
                  <a:lnTo>
                    <a:pt x="1027" y="35"/>
                  </a:lnTo>
                  <a:lnTo>
                    <a:pt x="1020" y="30"/>
                  </a:lnTo>
                  <a:lnTo>
                    <a:pt x="1014" y="26"/>
                  </a:lnTo>
                  <a:lnTo>
                    <a:pt x="1004" y="22"/>
                  </a:lnTo>
                  <a:lnTo>
                    <a:pt x="995" y="18"/>
                  </a:lnTo>
                  <a:lnTo>
                    <a:pt x="995" y="18"/>
                  </a:lnTo>
                  <a:lnTo>
                    <a:pt x="985" y="16"/>
                  </a:lnTo>
                  <a:lnTo>
                    <a:pt x="976" y="14"/>
                  </a:lnTo>
                  <a:lnTo>
                    <a:pt x="956" y="13"/>
                  </a:lnTo>
                  <a:lnTo>
                    <a:pt x="938" y="13"/>
                  </a:lnTo>
                  <a:lnTo>
                    <a:pt x="918" y="13"/>
                  </a:lnTo>
                  <a:lnTo>
                    <a:pt x="918" y="13"/>
                  </a:lnTo>
                  <a:lnTo>
                    <a:pt x="887" y="10"/>
                  </a:lnTo>
                  <a:lnTo>
                    <a:pt x="855" y="10"/>
                  </a:lnTo>
                  <a:lnTo>
                    <a:pt x="794" y="9"/>
                  </a:lnTo>
                  <a:lnTo>
                    <a:pt x="794" y="9"/>
                  </a:lnTo>
                  <a:lnTo>
                    <a:pt x="743" y="9"/>
                  </a:lnTo>
                  <a:lnTo>
                    <a:pt x="692" y="8"/>
                  </a:lnTo>
                  <a:lnTo>
                    <a:pt x="590" y="4"/>
                  </a:lnTo>
                  <a:lnTo>
                    <a:pt x="540" y="1"/>
                  </a:lnTo>
                  <a:lnTo>
                    <a:pt x="489" y="0"/>
                  </a:lnTo>
                  <a:lnTo>
                    <a:pt x="438" y="1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29" y="4"/>
                  </a:lnTo>
                  <a:lnTo>
                    <a:pt x="272" y="2"/>
                  </a:lnTo>
                  <a:lnTo>
                    <a:pt x="214" y="1"/>
                  </a:lnTo>
                  <a:lnTo>
                    <a:pt x="157" y="1"/>
                  </a:lnTo>
                  <a:lnTo>
                    <a:pt x="157" y="1"/>
                  </a:lnTo>
                  <a:lnTo>
                    <a:pt x="103" y="1"/>
                  </a:lnTo>
                  <a:lnTo>
                    <a:pt x="59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7" y="4"/>
                  </a:lnTo>
                  <a:lnTo>
                    <a:pt x="13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2" y="18"/>
                  </a:lnTo>
                  <a:lnTo>
                    <a:pt x="0" y="26"/>
                  </a:lnTo>
                  <a:lnTo>
                    <a:pt x="1" y="35"/>
                  </a:lnTo>
                  <a:lnTo>
                    <a:pt x="5" y="42"/>
                  </a:lnTo>
                  <a:lnTo>
                    <a:pt x="8" y="44"/>
                  </a:lnTo>
                  <a:lnTo>
                    <a:pt x="10" y="47"/>
                  </a:lnTo>
                  <a:lnTo>
                    <a:pt x="14" y="48"/>
                  </a:lnTo>
                  <a:lnTo>
                    <a:pt x="19" y="48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117" y="50"/>
                  </a:lnTo>
                  <a:lnTo>
                    <a:pt x="293" y="50"/>
                  </a:lnTo>
                  <a:lnTo>
                    <a:pt x="293" y="50"/>
                  </a:lnTo>
                  <a:lnTo>
                    <a:pt x="454" y="50"/>
                  </a:lnTo>
                  <a:lnTo>
                    <a:pt x="535" y="50"/>
                  </a:lnTo>
                  <a:lnTo>
                    <a:pt x="616" y="52"/>
                  </a:lnTo>
                  <a:lnTo>
                    <a:pt x="616" y="52"/>
                  </a:lnTo>
                  <a:lnTo>
                    <a:pt x="694" y="53"/>
                  </a:lnTo>
                  <a:lnTo>
                    <a:pt x="774" y="55"/>
                  </a:lnTo>
                  <a:lnTo>
                    <a:pt x="853" y="55"/>
                  </a:lnTo>
                  <a:lnTo>
                    <a:pt x="893" y="56"/>
                  </a:lnTo>
                  <a:lnTo>
                    <a:pt x="932" y="59"/>
                  </a:lnTo>
                  <a:lnTo>
                    <a:pt x="932" y="59"/>
                  </a:lnTo>
                  <a:lnTo>
                    <a:pt x="959" y="60"/>
                  </a:lnTo>
                  <a:lnTo>
                    <a:pt x="972" y="60"/>
                  </a:lnTo>
                  <a:lnTo>
                    <a:pt x="983" y="63"/>
                  </a:lnTo>
                  <a:lnTo>
                    <a:pt x="989" y="65"/>
                  </a:lnTo>
                  <a:lnTo>
                    <a:pt x="994" y="68"/>
                  </a:lnTo>
                  <a:lnTo>
                    <a:pt x="998" y="72"/>
                  </a:lnTo>
                  <a:lnTo>
                    <a:pt x="1002" y="76"/>
                  </a:lnTo>
                  <a:lnTo>
                    <a:pt x="1006" y="82"/>
                  </a:lnTo>
                  <a:lnTo>
                    <a:pt x="1008" y="89"/>
                  </a:lnTo>
                  <a:lnTo>
                    <a:pt x="1011" y="98"/>
                  </a:lnTo>
                  <a:lnTo>
                    <a:pt x="1012" y="107"/>
                  </a:lnTo>
                  <a:lnTo>
                    <a:pt x="1012" y="107"/>
                  </a:lnTo>
                  <a:lnTo>
                    <a:pt x="1016" y="153"/>
                  </a:lnTo>
                  <a:lnTo>
                    <a:pt x="1020" y="199"/>
                  </a:lnTo>
                  <a:lnTo>
                    <a:pt x="1020" y="199"/>
                  </a:lnTo>
                  <a:lnTo>
                    <a:pt x="1021" y="235"/>
                  </a:lnTo>
                  <a:lnTo>
                    <a:pt x="1021" y="272"/>
                  </a:lnTo>
                  <a:lnTo>
                    <a:pt x="1021" y="272"/>
                  </a:lnTo>
                  <a:lnTo>
                    <a:pt x="1020" y="282"/>
                  </a:lnTo>
                  <a:lnTo>
                    <a:pt x="1019" y="290"/>
                  </a:lnTo>
                  <a:lnTo>
                    <a:pt x="1016" y="298"/>
                  </a:lnTo>
                  <a:lnTo>
                    <a:pt x="1014" y="303"/>
                  </a:lnTo>
                  <a:lnTo>
                    <a:pt x="1010" y="309"/>
                  </a:lnTo>
                  <a:lnTo>
                    <a:pt x="1004" y="312"/>
                  </a:lnTo>
                  <a:lnTo>
                    <a:pt x="1000" y="315"/>
                  </a:lnTo>
                  <a:lnTo>
                    <a:pt x="994" y="316"/>
                  </a:lnTo>
                  <a:lnTo>
                    <a:pt x="982" y="319"/>
                  </a:lnTo>
                  <a:lnTo>
                    <a:pt x="969" y="319"/>
                  </a:lnTo>
                  <a:lnTo>
                    <a:pt x="940" y="318"/>
                  </a:lnTo>
                  <a:lnTo>
                    <a:pt x="940" y="318"/>
                  </a:lnTo>
                  <a:lnTo>
                    <a:pt x="935" y="318"/>
                  </a:lnTo>
                  <a:lnTo>
                    <a:pt x="931" y="320"/>
                  </a:lnTo>
                  <a:lnTo>
                    <a:pt x="927" y="322"/>
                  </a:lnTo>
                  <a:lnTo>
                    <a:pt x="925" y="326"/>
                  </a:lnTo>
                  <a:lnTo>
                    <a:pt x="922" y="328"/>
                  </a:lnTo>
                  <a:lnTo>
                    <a:pt x="921" y="332"/>
                  </a:lnTo>
                  <a:lnTo>
                    <a:pt x="919" y="341"/>
                  </a:lnTo>
                  <a:lnTo>
                    <a:pt x="921" y="349"/>
                  </a:lnTo>
                  <a:lnTo>
                    <a:pt x="922" y="353"/>
                  </a:lnTo>
                  <a:lnTo>
                    <a:pt x="925" y="357"/>
                  </a:lnTo>
                  <a:lnTo>
                    <a:pt x="927" y="360"/>
                  </a:lnTo>
                  <a:lnTo>
                    <a:pt x="931" y="361"/>
                  </a:lnTo>
                  <a:lnTo>
                    <a:pt x="935" y="363"/>
                  </a:lnTo>
                  <a:lnTo>
                    <a:pt x="940" y="363"/>
                  </a:lnTo>
                  <a:lnTo>
                    <a:pt x="940" y="363"/>
                  </a:lnTo>
                  <a:lnTo>
                    <a:pt x="977" y="363"/>
                  </a:lnTo>
                  <a:lnTo>
                    <a:pt x="993" y="363"/>
                  </a:lnTo>
                  <a:lnTo>
                    <a:pt x="1008" y="361"/>
                  </a:lnTo>
                  <a:lnTo>
                    <a:pt x="1023" y="356"/>
                  </a:lnTo>
                  <a:lnTo>
                    <a:pt x="1029" y="353"/>
                  </a:lnTo>
                  <a:lnTo>
                    <a:pt x="1036" y="348"/>
                  </a:lnTo>
                  <a:lnTo>
                    <a:pt x="1042" y="343"/>
                  </a:lnTo>
                  <a:lnTo>
                    <a:pt x="1048" y="336"/>
                  </a:lnTo>
                  <a:lnTo>
                    <a:pt x="1053" y="329"/>
                  </a:lnTo>
                  <a:lnTo>
                    <a:pt x="1057" y="320"/>
                  </a:lnTo>
                  <a:lnTo>
                    <a:pt x="1057" y="320"/>
                  </a:lnTo>
                  <a:lnTo>
                    <a:pt x="1062" y="310"/>
                  </a:lnTo>
                  <a:lnTo>
                    <a:pt x="1065" y="298"/>
                  </a:lnTo>
                  <a:lnTo>
                    <a:pt x="1067" y="286"/>
                  </a:lnTo>
                  <a:lnTo>
                    <a:pt x="1068" y="275"/>
                  </a:lnTo>
                  <a:lnTo>
                    <a:pt x="1071" y="250"/>
                  </a:lnTo>
                  <a:lnTo>
                    <a:pt x="1070" y="224"/>
                  </a:lnTo>
                  <a:lnTo>
                    <a:pt x="1068" y="197"/>
                  </a:lnTo>
                  <a:lnTo>
                    <a:pt x="1065" y="173"/>
                  </a:lnTo>
                  <a:lnTo>
                    <a:pt x="1059" y="125"/>
                  </a:lnTo>
                  <a:lnTo>
                    <a:pt x="1059" y="1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1" name="Freeform 373"/>
            <p:cNvSpPr/>
            <p:nvPr/>
          </p:nvSpPr>
          <p:spPr bwMode="auto">
            <a:xfrm>
              <a:off x="2532064" y="1370013"/>
              <a:ext cx="119063" cy="141288"/>
            </a:xfrm>
            <a:custGeom>
              <a:avLst/>
              <a:gdLst/>
              <a:ahLst/>
              <a:cxnLst>
                <a:cxn ang="0">
                  <a:pos x="297" y="44"/>
                </a:cxn>
                <a:cxn ang="0">
                  <a:pos x="295" y="35"/>
                </a:cxn>
                <a:cxn ang="0">
                  <a:pos x="289" y="29"/>
                </a:cxn>
                <a:cxn ang="0">
                  <a:pos x="283" y="25"/>
                </a:cxn>
                <a:cxn ang="0">
                  <a:pos x="266" y="25"/>
                </a:cxn>
                <a:cxn ang="0">
                  <a:pos x="258" y="29"/>
                </a:cxn>
                <a:cxn ang="0">
                  <a:pos x="253" y="35"/>
                </a:cxn>
                <a:cxn ang="0">
                  <a:pos x="251" y="44"/>
                </a:cxn>
                <a:cxn ang="0">
                  <a:pos x="251" y="196"/>
                </a:cxn>
                <a:cxn ang="0">
                  <a:pos x="253" y="242"/>
                </a:cxn>
                <a:cxn ang="0">
                  <a:pos x="247" y="273"/>
                </a:cxn>
                <a:cxn ang="0">
                  <a:pos x="241" y="286"/>
                </a:cxn>
                <a:cxn ang="0">
                  <a:pos x="230" y="297"/>
                </a:cxn>
                <a:cxn ang="0">
                  <a:pos x="216" y="303"/>
                </a:cxn>
                <a:cxn ang="0">
                  <a:pos x="199" y="306"/>
                </a:cxn>
                <a:cxn ang="0">
                  <a:pos x="173" y="305"/>
                </a:cxn>
                <a:cxn ang="0">
                  <a:pos x="156" y="305"/>
                </a:cxn>
                <a:cxn ang="0">
                  <a:pos x="117" y="302"/>
                </a:cxn>
                <a:cxn ang="0">
                  <a:pos x="89" y="295"/>
                </a:cxn>
                <a:cxn ang="0">
                  <a:pos x="72" y="286"/>
                </a:cxn>
                <a:cxn ang="0">
                  <a:pos x="64" y="276"/>
                </a:cxn>
                <a:cxn ang="0">
                  <a:pos x="62" y="271"/>
                </a:cxn>
                <a:cxn ang="0">
                  <a:pos x="55" y="238"/>
                </a:cxn>
                <a:cxn ang="0">
                  <a:pos x="55" y="204"/>
                </a:cxn>
                <a:cxn ang="0">
                  <a:pos x="54" y="161"/>
                </a:cxn>
                <a:cxn ang="0">
                  <a:pos x="47" y="74"/>
                </a:cxn>
                <a:cxn ang="0">
                  <a:pos x="46" y="33"/>
                </a:cxn>
                <a:cxn ang="0">
                  <a:pos x="49" y="21"/>
                </a:cxn>
                <a:cxn ang="0">
                  <a:pos x="46" y="10"/>
                </a:cxn>
                <a:cxn ang="0">
                  <a:pos x="38" y="2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15" y="1"/>
                </a:cxn>
                <a:cxn ang="0">
                  <a:pos x="7" y="6"/>
                </a:cxn>
                <a:cxn ang="0">
                  <a:pos x="3" y="13"/>
                </a:cxn>
                <a:cxn ang="0">
                  <a:pos x="0" y="22"/>
                </a:cxn>
                <a:cxn ang="0">
                  <a:pos x="0" y="48"/>
                </a:cxn>
                <a:cxn ang="0">
                  <a:pos x="2" y="104"/>
                </a:cxn>
                <a:cxn ang="0">
                  <a:pos x="4" y="131"/>
                </a:cxn>
                <a:cxn ang="0">
                  <a:pos x="7" y="163"/>
                </a:cxn>
                <a:cxn ang="0">
                  <a:pos x="8" y="230"/>
                </a:cxn>
                <a:cxn ang="0">
                  <a:pos x="12" y="263"/>
                </a:cxn>
                <a:cxn ang="0">
                  <a:pos x="15" y="274"/>
                </a:cxn>
                <a:cxn ang="0">
                  <a:pos x="24" y="295"/>
                </a:cxn>
                <a:cxn ang="0">
                  <a:pos x="36" y="311"/>
                </a:cxn>
                <a:cxn ang="0">
                  <a:pos x="51" y="324"/>
                </a:cxn>
                <a:cxn ang="0">
                  <a:pos x="68" y="333"/>
                </a:cxn>
                <a:cxn ang="0">
                  <a:pos x="98" y="344"/>
                </a:cxn>
                <a:cxn ang="0">
                  <a:pos x="143" y="350"/>
                </a:cxn>
                <a:cxn ang="0">
                  <a:pos x="164" y="353"/>
                </a:cxn>
                <a:cxn ang="0">
                  <a:pos x="206" y="353"/>
                </a:cxn>
                <a:cxn ang="0">
                  <a:pos x="236" y="349"/>
                </a:cxn>
                <a:cxn ang="0">
                  <a:pos x="253" y="341"/>
                </a:cxn>
                <a:cxn ang="0">
                  <a:pos x="268" y="328"/>
                </a:cxn>
                <a:cxn ang="0">
                  <a:pos x="281" y="311"/>
                </a:cxn>
                <a:cxn ang="0">
                  <a:pos x="285" y="301"/>
                </a:cxn>
                <a:cxn ang="0">
                  <a:pos x="295" y="271"/>
                </a:cxn>
                <a:cxn ang="0">
                  <a:pos x="300" y="240"/>
                </a:cxn>
                <a:cxn ang="0">
                  <a:pos x="302" y="174"/>
                </a:cxn>
                <a:cxn ang="0">
                  <a:pos x="298" y="108"/>
                </a:cxn>
                <a:cxn ang="0">
                  <a:pos x="297" y="44"/>
                </a:cxn>
              </a:cxnLst>
              <a:rect l="0" t="0" r="r" b="b"/>
              <a:pathLst>
                <a:path w="302" h="354">
                  <a:moveTo>
                    <a:pt x="297" y="44"/>
                  </a:moveTo>
                  <a:lnTo>
                    <a:pt x="297" y="44"/>
                  </a:lnTo>
                  <a:lnTo>
                    <a:pt x="296" y="39"/>
                  </a:lnTo>
                  <a:lnTo>
                    <a:pt x="295" y="35"/>
                  </a:lnTo>
                  <a:lnTo>
                    <a:pt x="292" y="31"/>
                  </a:lnTo>
                  <a:lnTo>
                    <a:pt x="289" y="29"/>
                  </a:lnTo>
                  <a:lnTo>
                    <a:pt x="287" y="26"/>
                  </a:lnTo>
                  <a:lnTo>
                    <a:pt x="283" y="25"/>
                  </a:lnTo>
                  <a:lnTo>
                    <a:pt x="274" y="23"/>
                  </a:lnTo>
                  <a:lnTo>
                    <a:pt x="266" y="25"/>
                  </a:lnTo>
                  <a:lnTo>
                    <a:pt x="262" y="26"/>
                  </a:lnTo>
                  <a:lnTo>
                    <a:pt x="258" y="29"/>
                  </a:lnTo>
                  <a:lnTo>
                    <a:pt x="255" y="31"/>
                  </a:lnTo>
                  <a:lnTo>
                    <a:pt x="253" y="35"/>
                  </a:lnTo>
                  <a:lnTo>
                    <a:pt x="251" y="39"/>
                  </a:lnTo>
                  <a:lnTo>
                    <a:pt x="251" y="44"/>
                  </a:lnTo>
                  <a:lnTo>
                    <a:pt x="251" y="196"/>
                  </a:lnTo>
                  <a:lnTo>
                    <a:pt x="251" y="196"/>
                  </a:lnTo>
                  <a:lnTo>
                    <a:pt x="253" y="225"/>
                  </a:lnTo>
                  <a:lnTo>
                    <a:pt x="253" y="242"/>
                  </a:lnTo>
                  <a:lnTo>
                    <a:pt x="251" y="257"/>
                  </a:lnTo>
                  <a:lnTo>
                    <a:pt x="247" y="273"/>
                  </a:lnTo>
                  <a:lnTo>
                    <a:pt x="245" y="281"/>
                  </a:lnTo>
                  <a:lnTo>
                    <a:pt x="241" y="286"/>
                  </a:lnTo>
                  <a:lnTo>
                    <a:pt x="237" y="293"/>
                  </a:lnTo>
                  <a:lnTo>
                    <a:pt x="230" y="297"/>
                  </a:lnTo>
                  <a:lnTo>
                    <a:pt x="224" y="301"/>
                  </a:lnTo>
                  <a:lnTo>
                    <a:pt x="216" y="303"/>
                  </a:lnTo>
                  <a:lnTo>
                    <a:pt x="216" y="303"/>
                  </a:lnTo>
                  <a:lnTo>
                    <a:pt x="199" y="306"/>
                  </a:lnTo>
                  <a:lnTo>
                    <a:pt x="186" y="306"/>
                  </a:lnTo>
                  <a:lnTo>
                    <a:pt x="173" y="305"/>
                  </a:lnTo>
                  <a:lnTo>
                    <a:pt x="156" y="305"/>
                  </a:lnTo>
                  <a:lnTo>
                    <a:pt x="156" y="305"/>
                  </a:lnTo>
                  <a:lnTo>
                    <a:pt x="131" y="303"/>
                  </a:lnTo>
                  <a:lnTo>
                    <a:pt x="117" y="302"/>
                  </a:lnTo>
                  <a:lnTo>
                    <a:pt x="102" y="299"/>
                  </a:lnTo>
                  <a:lnTo>
                    <a:pt x="89" y="295"/>
                  </a:lnTo>
                  <a:lnTo>
                    <a:pt x="77" y="290"/>
                  </a:lnTo>
                  <a:lnTo>
                    <a:pt x="72" y="286"/>
                  </a:lnTo>
                  <a:lnTo>
                    <a:pt x="68" y="281"/>
                  </a:lnTo>
                  <a:lnTo>
                    <a:pt x="64" y="276"/>
                  </a:lnTo>
                  <a:lnTo>
                    <a:pt x="62" y="271"/>
                  </a:lnTo>
                  <a:lnTo>
                    <a:pt x="62" y="271"/>
                  </a:lnTo>
                  <a:lnTo>
                    <a:pt x="56" y="254"/>
                  </a:lnTo>
                  <a:lnTo>
                    <a:pt x="55" y="238"/>
                  </a:lnTo>
                  <a:lnTo>
                    <a:pt x="55" y="221"/>
                  </a:lnTo>
                  <a:lnTo>
                    <a:pt x="55" y="204"/>
                  </a:lnTo>
                  <a:lnTo>
                    <a:pt x="55" y="204"/>
                  </a:lnTo>
                  <a:lnTo>
                    <a:pt x="54" y="161"/>
                  </a:lnTo>
                  <a:lnTo>
                    <a:pt x="50" y="118"/>
                  </a:lnTo>
                  <a:lnTo>
                    <a:pt x="47" y="74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7" y="27"/>
                  </a:lnTo>
                  <a:lnTo>
                    <a:pt x="49" y="21"/>
                  </a:lnTo>
                  <a:lnTo>
                    <a:pt x="47" y="16"/>
                  </a:lnTo>
                  <a:lnTo>
                    <a:pt x="46" y="10"/>
                  </a:lnTo>
                  <a:lnTo>
                    <a:pt x="42" y="6"/>
                  </a:lnTo>
                  <a:lnTo>
                    <a:pt x="38" y="2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1" y="4"/>
                  </a:lnTo>
                  <a:lnTo>
                    <a:pt x="7" y="6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48"/>
                  </a:lnTo>
                  <a:lnTo>
                    <a:pt x="0" y="77"/>
                  </a:lnTo>
                  <a:lnTo>
                    <a:pt x="2" y="104"/>
                  </a:lnTo>
                  <a:lnTo>
                    <a:pt x="4" y="131"/>
                  </a:lnTo>
                  <a:lnTo>
                    <a:pt x="4" y="131"/>
                  </a:lnTo>
                  <a:lnTo>
                    <a:pt x="5" y="148"/>
                  </a:lnTo>
                  <a:lnTo>
                    <a:pt x="7" y="163"/>
                  </a:lnTo>
                  <a:lnTo>
                    <a:pt x="7" y="197"/>
                  </a:lnTo>
                  <a:lnTo>
                    <a:pt x="8" y="230"/>
                  </a:lnTo>
                  <a:lnTo>
                    <a:pt x="9" y="246"/>
                  </a:lnTo>
                  <a:lnTo>
                    <a:pt x="12" y="263"/>
                  </a:lnTo>
                  <a:lnTo>
                    <a:pt x="12" y="263"/>
                  </a:lnTo>
                  <a:lnTo>
                    <a:pt x="15" y="274"/>
                  </a:lnTo>
                  <a:lnTo>
                    <a:pt x="19" y="285"/>
                  </a:lnTo>
                  <a:lnTo>
                    <a:pt x="24" y="295"/>
                  </a:lnTo>
                  <a:lnTo>
                    <a:pt x="29" y="303"/>
                  </a:lnTo>
                  <a:lnTo>
                    <a:pt x="36" y="311"/>
                  </a:lnTo>
                  <a:lnTo>
                    <a:pt x="43" y="318"/>
                  </a:lnTo>
                  <a:lnTo>
                    <a:pt x="51" y="324"/>
                  </a:lnTo>
                  <a:lnTo>
                    <a:pt x="59" y="329"/>
                  </a:lnTo>
                  <a:lnTo>
                    <a:pt x="68" y="333"/>
                  </a:lnTo>
                  <a:lnTo>
                    <a:pt x="79" y="337"/>
                  </a:lnTo>
                  <a:lnTo>
                    <a:pt x="98" y="344"/>
                  </a:lnTo>
                  <a:lnTo>
                    <a:pt x="121" y="348"/>
                  </a:lnTo>
                  <a:lnTo>
                    <a:pt x="143" y="350"/>
                  </a:lnTo>
                  <a:lnTo>
                    <a:pt x="143" y="350"/>
                  </a:lnTo>
                  <a:lnTo>
                    <a:pt x="164" y="353"/>
                  </a:lnTo>
                  <a:lnTo>
                    <a:pt x="185" y="354"/>
                  </a:lnTo>
                  <a:lnTo>
                    <a:pt x="206" y="353"/>
                  </a:lnTo>
                  <a:lnTo>
                    <a:pt x="227" y="350"/>
                  </a:lnTo>
                  <a:lnTo>
                    <a:pt x="236" y="349"/>
                  </a:lnTo>
                  <a:lnTo>
                    <a:pt x="245" y="345"/>
                  </a:lnTo>
                  <a:lnTo>
                    <a:pt x="253" y="341"/>
                  </a:lnTo>
                  <a:lnTo>
                    <a:pt x="262" y="336"/>
                  </a:lnTo>
                  <a:lnTo>
                    <a:pt x="268" y="328"/>
                  </a:lnTo>
                  <a:lnTo>
                    <a:pt x="275" y="320"/>
                  </a:lnTo>
                  <a:lnTo>
                    <a:pt x="281" y="311"/>
                  </a:lnTo>
                  <a:lnTo>
                    <a:pt x="285" y="301"/>
                  </a:lnTo>
                  <a:lnTo>
                    <a:pt x="285" y="301"/>
                  </a:lnTo>
                  <a:lnTo>
                    <a:pt x="291" y="286"/>
                  </a:lnTo>
                  <a:lnTo>
                    <a:pt x="295" y="271"/>
                  </a:lnTo>
                  <a:lnTo>
                    <a:pt x="297" y="256"/>
                  </a:lnTo>
                  <a:lnTo>
                    <a:pt x="300" y="240"/>
                  </a:lnTo>
                  <a:lnTo>
                    <a:pt x="301" y="208"/>
                  </a:lnTo>
                  <a:lnTo>
                    <a:pt x="302" y="174"/>
                  </a:lnTo>
                  <a:lnTo>
                    <a:pt x="301" y="141"/>
                  </a:lnTo>
                  <a:lnTo>
                    <a:pt x="298" y="108"/>
                  </a:lnTo>
                  <a:lnTo>
                    <a:pt x="297" y="76"/>
                  </a:lnTo>
                  <a:lnTo>
                    <a:pt x="297" y="44"/>
                  </a:lnTo>
                  <a:lnTo>
                    <a:pt x="297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2" name="Freeform 374"/>
            <p:cNvSpPr/>
            <p:nvPr/>
          </p:nvSpPr>
          <p:spPr bwMode="auto">
            <a:xfrm>
              <a:off x="2630489" y="1373188"/>
              <a:ext cx="52388" cy="20638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63" y="0"/>
                </a:cxn>
                <a:cxn ang="0">
                  <a:pos x="40" y="2"/>
                </a:cxn>
                <a:cxn ang="0">
                  <a:pos x="28" y="3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1" y="7"/>
                </a:cxn>
                <a:cxn ang="0">
                  <a:pos x="7" y="10"/>
                </a:cxn>
                <a:cxn ang="0">
                  <a:pos x="4" y="12"/>
                </a:cxn>
                <a:cxn ang="0">
                  <a:pos x="2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0" y="33"/>
                </a:cxn>
                <a:cxn ang="0">
                  <a:pos x="4" y="41"/>
                </a:cxn>
                <a:cxn ang="0">
                  <a:pos x="7" y="44"/>
                </a:cxn>
                <a:cxn ang="0">
                  <a:pos x="10" y="46"/>
                </a:cxn>
                <a:cxn ang="0">
                  <a:pos x="14" y="49"/>
                </a:cxn>
                <a:cxn ang="0">
                  <a:pos x="19" y="50"/>
                </a:cxn>
                <a:cxn ang="0">
                  <a:pos x="23" y="50"/>
                </a:cxn>
                <a:cxn ang="0">
                  <a:pos x="28" y="50"/>
                </a:cxn>
                <a:cxn ang="0">
                  <a:pos x="28" y="50"/>
                </a:cxn>
                <a:cxn ang="0">
                  <a:pos x="38" y="47"/>
                </a:cxn>
                <a:cxn ang="0">
                  <a:pos x="48" y="46"/>
                </a:cxn>
                <a:cxn ang="0">
                  <a:pos x="68" y="46"/>
                </a:cxn>
                <a:cxn ang="0">
                  <a:pos x="110" y="47"/>
                </a:cxn>
                <a:cxn ang="0">
                  <a:pos x="110" y="47"/>
                </a:cxn>
                <a:cxn ang="0">
                  <a:pos x="116" y="47"/>
                </a:cxn>
                <a:cxn ang="0">
                  <a:pos x="121" y="45"/>
                </a:cxn>
                <a:cxn ang="0">
                  <a:pos x="125" y="44"/>
                </a:cxn>
                <a:cxn ang="0">
                  <a:pos x="127" y="41"/>
                </a:cxn>
                <a:cxn ang="0">
                  <a:pos x="130" y="37"/>
                </a:cxn>
                <a:cxn ang="0">
                  <a:pos x="131" y="33"/>
                </a:cxn>
                <a:cxn ang="0">
                  <a:pos x="133" y="25"/>
                </a:cxn>
                <a:cxn ang="0">
                  <a:pos x="131" y="16"/>
                </a:cxn>
                <a:cxn ang="0">
                  <a:pos x="130" y="12"/>
                </a:cxn>
                <a:cxn ang="0">
                  <a:pos x="127" y="10"/>
                </a:cxn>
                <a:cxn ang="0">
                  <a:pos x="125" y="6"/>
                </a:cxn>
                <a:cxn ang="0">
                  <a:pos x="121" y="4"/>
                </a:cxn>
                <a:cxn ang="0">
                  <a:pos x="116" y="2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33" h="50">
                  <a:moveTo>
                    <a:pt x="110" y="2"/>
                  </a:moveTo>
                  <a:lnTo>
                    <a:pt x="110" y="2"/>
                  </a:lnTo>
                  <a:lnTo>
                    <a:pt x="63" y="0"/>
                  </a:lnTo>
                  <a:lnTo>
                    <a:pt x="40" y="2"/>
                  </a:lnTo>
                  <a:lnTo>
                    <a:pt x="28" y="3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1" y="7"/>
                  </a:lnTo>
                  <a:lnTo>
                    <a:pt x="7" y="10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33"/>
                  </a:lnTo>
                  <a:lnTo>
                    <a:pt x="4" y="41"/>
                  </a:lnTo>
                  <a:lnTo>
                    <a:pt x="7" y="44"/>
                  </a:lnTo>
                  <a:lnTo>
                    <a:pt x="10" y="46"/>
                  </a:lnTo>
                  <a:lnTo>
                    <a:pt x="14" y="49"/>
                  </a:lnTo>
                  <a:lnTo>
                    <a:pt x="19" y="50"/>
                  </a:lnTo>
                  <a:lnTo>
                    <a:pt x="23" y="50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38" y="47"/>
                  </a:lnTo>
                  <a:lnTo>
                    <a:pt x="48" y="46"/>
                  </a:lnTo>
                  <a:lnTo>
                    <a:pt x="68" y="46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6" y="47"/>
                  </a:lnTo>
                  <a:lnTo>
                    <a:pt x="121" y="45"/>
                  </a:lnTo>
                  <a:lnTo>
                    <a:pt x="125" y="44"/>
                  </a:lnTo>
                  <a:lnTo>
                    <a:pt x="127" y="41"/>
                  </a:lnTo>
                  <a:lnTo>
                    <a:pt x="130" y="37"/>
                  </a:lnTo>
                  <a:lnTo>
                    <a:pt x="131" y="33"/>
                  </a:lnTo>
                  <a:lnTo>
                    <a:pt x="133" y="25"/>
                  </a:lnTo>
                  <a:lnTo>
                    <a:pt x="131" y="16"/>
                  </a:lnTo>
                  <a:lnTo>
                    <a:pt x="130" y="12"/>
                  </a:lnTo>
                  <a:lnTo>
                    <a:pt x="127" y="10"/>
                  </a:lnTo>
                  <a:lnTo>
                    <a:pt x="125" y="6"/>
                  </a:lnTo>
                  <a:lnTo>
                    <a:pt x="121" y="4"/>
                  </a:lnTo>
                  <a:lnTo>
                    <a:pt x="116" y="2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3" name="Freeform 375"/>
            <p:cNvSpPr/>
            <p:nvPr/>
          </p:nvSpPr>
          <p:spPr bwMode="auto">
            <a:xfrm>
              <a:off x="2667001" y="1373188"/>
              <a:ext cx="122238" cy="166688"/>
            </a:xfrm>
            <a:custGeom>
              <a:avLst/>
              <a:gdLst/>
              <a:ahLst/>
              <a:cxnLst>
                <a:cxn ang="0">
                  <a:pos x="301" y="22"/>
                </a:cxn>
                <a:cxn ang="0">
                  <a:pos x="299" y="13"/>
                </a:cxn>
                <a:cxn ang="0">
                  <a:pos x="293" y="7"/>
                </a:cxn>
                <a:cxn ang="0">
                  <a:pos x="287" y="3"/>
                </a:cxn>
                <a:cxn ang="0">
                  <a:pos x="270" y="3"/>
                </a:cxn>
                <a:cxn ang="0">
                  <a:pos x="262" y="7"/>
                </a:cxn>
                <a:cxn ang="0">
                  <a:pos x="257" y="13"/>
                </a:cxn>
                <a:cxn ang="0">
                  <a:pos x="255" y="22"/>
                </a:cxn>
                <a:cxn ang="0">
                  <a:pos x="257" y="73"/>
                </a:cxn>
                <a:cxn ang="0">
                  <a:pos x="262" y="175"/>
                </a:cxn>
                <a:cxn ang="0">
                  <a:pos x="265" y="225"/>
                </a:cxn>
                <a:cxn ang="0">
                  <a:pos x="266" y="300"/>
                </a:cxn>
                <a:cxn ang="0">
                  <a:pos x="263" y="326"/>
                </a:cxn>
                <a:cxn ang="0">
                  <a:pos x="258" y="345"/>
                </a:cxn>
                <a:cxn ang="0">
                  <a:pos x="246" y="360"/>
                </a:cxn>
                <a:cxn ang="0">
                  <a:pos x="231" y="369"/>
                </a:cxn>
                <a:cxn ang="0">
                  <a:pos x="212" y="373"/>
                </a:cxn>
                <a:cxn ang="0">
                  <a:pos x="172" y="374"/>
                </a:cxn>
                <a:cxn ang="0">
                  <a:pos x="135" y="369"/>
                </a:cxn>
                <a:cxn ang="0">
                  <a:pos x="123" y="368"/>
                </a:cxn>
                <a:cxn ang="0">
                  <a:pos x="108" y="368"/>
                </a:cxn>
                <a:cxn ang="0">
                  <a:pos x="96" y="364"/>
                </a:cxn>
                <a:cxn ang="0">
                  <a:pos x="87" y="360"/>
                </a:cxn>
                <a:cxn ang="0">
                  <a:pos x="76" y="348"/>
                </a:cxn>
                <a:cxn ang="0">
                  <a:pos x="67" y="331"/>
                </a:cxn>
                <a:cxn ang="0">
                  <a:pos x="59" y="297"/>
                </a:cxn>
                <a:cxn ang="0">
                  <a:pos x="54" y="250"/>
                </a:cxn>
                <a:cxn ang="0">
                  <a:pos x="50" y="201"/>
                </a:cxn>
                <a:cxn ang="0">
                  <a:pos x="45" y="113"/>
                </a:cxn>
                <a:cxn ang="0">
                  <a:pos x="47" y="22"/>
                </a:cxn>
                <a:cxn ang="0">
                  <a:pos x="46" y="17"/>
                </a:cxn>
                <a:cxn ang="0">
                  <a:pos x="43" y="9"/>
                </a:cxn>
                <a:cxn ang="0">
                  <a:pos x="37" y="4"/>
                </a:cxn>
                <a:cxn ang="0">
                  <a:pos x="25" y="1"/>
                </a:cxn>
                <a:cxn ang="0">
                  <a:pos x="13" y="4"/>
                </a:cxn>
                <a:cxn ang="0">
                  <a:pos x="6" y="9"/>
                </a:cxn>
                <a:cxn ang="0">
                  <a:pos x="2" y="17"/>
                </a:cxn>
                <a:cxn ang="0">
                  <a:pos x="2" y="22"/>
                </a:cxn>
                <a:cxn ang="0">
                  <a:pos x="0" y="92"/>
                </a:cxn>
                <a:cxn ang="0">
                  <a:pos x="4" y="160"/>
                </a:cxn>
                <a:cxn ang="0">
                  <a:pos x="12" y="263"/>
                </a:cxn>
                <a:cxn ang="0">
                  <a:pos x="13" y="297"/>
                </a:cxn>
                <a:cxn ang="0">
                  <a:pos x="16" y="322"/>
                </a:cxn>
                <a:cxn ang="0">
                  <a:pos x="24" y="347"/>
                </a:cxn>
                <a:cxn ang="0">
                  <a:pos x="34" y="370"/>
                </a:cxn>
                <a:cxn ang="0">
                  <a:pos x="50" y="390"/>
                </a:cxn>
                <a:cxn ang="0">
                  <a:pos x="55" y="395"/>
                </a:cxn>
                <a:cxn ang="0">
                  <a:pos x="74" y="405"/>
                </a:cxn>
                <a:cxn ang="0">
                  <a:pos x="101" y="413"/>
                </a:cxn>
                <a:cxn ang="0">
                  <a:pos x="144" y="417"/>
                </a:cxn>
                <a:cxn ang="0">
                  <a:pos x="157" y="419"/>
                </a:cxn>
                <a:cxn ang="0">
                  <a:pos x="183" y="421"/>
                </a:cxn>
                <a:cxn ang="0">
                  <a:pos x="210" y="420"/>
                </a:cxn>
                <a:cxn ang="0">
                  <a:pos x="234" y="415"/>
                </a:cxn>
                <a:cxn ang="0">
                  <a:pos x="258" y="405"/>
                </a:cxn>
                <a:cxn ang="0">
                  <a:pos x="278" y="391"/>
                </a:cxn>
                <a:cxn ang="0">
                  <a:pos x="293" y="374"/>
                </a:cxn>
                <a:cxn ang="0">
                  <a:pos x="304" y="352"/>
                </a:cxn>
                <a:cxn ang="0">
                  <a:pos x="309" y="326"/>
                </a:cxn>
                <a:cxn ang="0">
                  <a:pos x="310" y="288"/>
                </a:cxn>
                <a:cxn ang="0">
                  <a:pos x="309" y="212"/>
                </a:cxn>
                <a:cxn ang="0">
                  <a:pos x="302" y="98"/>
                </a:cxn>
                <a:cxn ang="0">
                  <a:pos x="301" y="22"/>
                </a:cxn>
              </a:cxnLst>
              <a:rect l="0" t="0" r="r" b="b"/>
              <a:pathLst>
                <a:path w="310" h="421">
                  <a:moveTo>
                    <a:pt x="301" y="22"/>
                  </a:moveTo>
                  <a:lnTo>
                    <a:pt x="301" y="22"/>
                  </a:lnTo>
                  <a:lnTo>
                    <a:pt x="300" y="17"/>
                  </a:lnTo>
                  <a:lnTo>
                    <a:pt x="299" y="13"/>
                  </a:lnTo>
                  <a:lnTo>
                    <a:pt x="297" y="9"/>
                  </a:lnTo>
                  <a:lnTo>
                    <a:pt x="293" y="7"/>
                  </a:lnTo>
                  <a:lnTo>
                    <a:pt x="291" y="4"/>
                  </a:lnTo>
                  <a:lnTo>
                    <a:pt x="287" y="3"/>
                  </a:lnTo>
                  <a:lnTo>
                    <a:pt x="278" y="0"/>
                  </a:lnTo>
                  <a:lnTo>
                    <a:pt x="270" y="3"/>
                  </a:lnTo>
                  <a:lnTo>
                    <a:pt x="266" y="4"/>
                  </a:lnTo>
                  <a:lnTo>
                    <a:pt x="262" y="7"/>
                  </a:lnTo>
                  <a:lnTo>
                    <a:pt x="259" y="9"/>
                  </a:lnTo>
                  <a:lnTo>
                    <a:pt x="257" y="13"/>
                  </a:lnTo>
                  <a:lnTo>
                    <a:pt x="255" y="17"/>
                  </a:lnTo>
                  <a:lnTo>
                    <a:pt x="255" y="22"/>
                  </a:lnTo>
                  <a:lnTo>
                    <a:pt x="255" y="22"/>
                  </a:lnTo>
                  <a:lnTo>
                    <a:pt x="257" y="73"/>
                  </a:lnTo>
                  <a:lnTo>
                    <a:pt x="259" y="124"/>
                  </a:lnTo>
                  <a:lnTo>
                    <a:pt x="262" y="175"/>
                  </a:lnTo>
                  <a:lnTo>
                    <a:pt x="265" y="225"/>
                  </a:lnTo>
                  <a:lnTo>
                    <a:pt x="265" y="225"/>
                  </a:lnTo>
                  <a:lnTo>
                    <a:pt x="266" y="276"/>
                  </a:lnTo>
                  <a:lnTo>
                    <a:pt x="266" y="300"/>
                  </a:lnTo>
                  <a:lnTo>
                    <a:pt x="263" y="326"/>
                  </a:lnTo>
                  <a:lnTo>
                    <a:pt x="263" y="326"/>
                  </a:lnTo>
                  <a:lnTo>
                    <a:pt x="262" y="336"/>
                  </a:lnTo>
                  <a:lnTo>
                    <a:pt x="258" y="345"/>
                  </a:lnTo>
                  <a:lnTo>
                    <a:pt x="253" y="353"/>
                  </a:lnTo>
                  <a:lnTo>
                    <a:pt x="246" y="360"/>
                  </a:lnTo>
                  <a:lnTo>
                    <a:pt x="240" y="365"/>
                  </a:lnTo>
                  <a:lnTo>
                    <a:pt x="231" y="369"/>
                  </a:lnTo>
                  <a:lnTo>
                    <a:pt x="223" y="371"/>
                  </a:lnTo>
                  <a:lnTo>
                    <a:pt x="212" y="373"/>
                  </a:lnTo>
                  <a:lnTo>
                    <a:pt x="193" y="374"/>
                  </a:lnTo>
                  <a:lnTo>
                    <a:pt x="172" y="374"/>
                  </a:lnTo>
                  <a:lnTo>
                    <a:pt x="152" y="371"/>
                  </a:lnTo>
                  <a:lnTo>
                    <a:pt x="135" y="369"/>
                  </a:lnTo>
                  <a:lnTo>
                    <a:pt x="135" y="369"/>
                  </a:lnTo>
                  <a:lnTo>
                    <a:pt x="123" y="368"/>
                  </a:lnTo>
                  <a:lnTo>
                    <a:pt x="113" y="368"/>
                  </a:lnTo>
                  <a:lnTo>
                    <a:pt x="108" y="368"/>
                  </a:lnTo>
                  <a:lnTo>
                    <a:pt x="102" y="366"/>
                  </a:lnTo>
                  <a:lnTo>
                    <a:pt x="96" y="364"/>
                  </a:lnTo>
                  <a:lnTo>
                    <a:pt x="87" y="360"/>
                  </a:lnTo>
                  <a:lnTo>
                    <a:pt x="87" y="360"/>
                  </a:lnTo>
                  <a:lnTo>
                    <a:pt x="81" y="356"/>
                  </a:lnTo>
                  <a:lnTo>
                    <a:pt x="76" y="348"/>
                  </a:lnTo>
                  <a:lnTo>
                    <a:pt x="71" y="340"/>
                  </a:lnTo>
                  <a:lnTo>
                    <a:pt x="67" y="331"/>
                  </a:lnTo>
                  <a:lnTo>
                    <a:pt x="62" y="313"/>
                  </a:lnTo>
                  <a:lnTo>
                    <a:pt x="59" y="297"/>
                  </a:lnTo>
                  <a:lnTo>
                    <a:pt x="59" y="297"/>
                  </a:lnTo>
                  <a:lnTo>
                    <a:pt x="54" y="250"/>
                  </a:lnTo>
                  <a:lnTo>
                    <a:pt x="50" y="201"/>
                  </a:lnTo>
                  <a:lnTo>
                    <a:pt x="50" y="201"/>
                  </a:lnTo>
                  <a:lnTo>
                    <a:pt x="47" y="157"/>
                  </a:lnTo>
                  <a:lnTo>
                    <a:pt x="45" y="113"/>
                  </a:lnTo>
                  <a:lnTo>
                    <a:pt x="45" y="67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3" y="9"/>
                  </a:lnTo>
                  <a:lnTo>
                    <a:pt x="41" y="7"/>
                  </a:lnTo>
                  <a:lnTo>
                    <a:pt x="37" y="4"/>
                  </a:lnTo>
                  <a:lnTo>
                    <a:pt x="33" y="3"/>
                  </a:lnTo>
                  <a:lnTo>
                    <a:pt x="25" y="1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9" y="7"/>
                  </a:lnTo>
                  <a:lnTo>
                    <a:pt x="6" y="9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56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4" y="160"/>
                  </a:lnTo>
                  <a:lnTo>
                    <a:pt x="9" y="228"/>
                  </a:lnTo>
                  <a:lnTo>
                    <a:pt x="12" y="263"/>
                  </a:lnTo>
                  <a:lnTo>
                    <a:pt x="13" y="297"/>
                  </a:lnTo>
                  <a:lnTo>
                    <a:pt x="13" y="297"/>
                  </a:lnTo>
                  <a:lnTo>
                    <a:pt x="13" y="309"/>
                  </a:lnTo>
                  <a:lnTo>
                    <a:pt x="16" y="322"/>
                  </a:lnTo>
                  <a:lnTo>
                    <a:pt x="19" y="334"/>
                  </a:lnTo>
                  <a:lnTo>
                    <a:pt x="24" y="347"/>
                  </a:lnTo>
                  <a:lnTo>
                    <a:pt x="29" y="358"/>
                  </a:lnTo>
                  <a:lnTo>
                    <a:pt x="34" y="370"/>
                  </a:lnTo>
                  <a:lnTo>
                    <a:pt x="42" y="381"/>
                  </a:lnTo>
                  <a:lnTo>
                    <a:pt x="50" y="390"/>
                  </a:lnTo>
                  <a:lnTo>
                    <a:pt x="50" y="390"/>
                  </a:lnTo>
                  <a:lnTo>
                    <a:pt x="55" y="395"/>
                  </a:lnTo>
                  <a:lnTo>
                    <a:pt x="60" y="399"/>
                  </a:lnTo>
                  <a:lnTo>
                    <a:pt x="74" y="405"/>
                  </a:lnTo>
                  <a:lnTo>
                    <a:pt x="87" y="411"/>
                  </a:lnTo>
                  <a:lnTo>
                    <a:pt x="101" y="413"/>
                  </a:lnTo>
                  <a:lnTo>
                    <a:pt x="130" y="416"/>
                  </a:lnTo>
                  <a:lnTo>
                    <a:pt x="144" y="417"/>
                  </a:lnTo>
                  <a:lnTo>
                    <a:pt x="157" y="419"/>
                  </a:lnTo>
                  <a:lnTo>
                    <a:pt x="157" y="419"/>
                  </a:lnTo>
                  <a:lnTo>
                    <a:pt x="170" y="420"/>
                  </a:lnTo>
                  <a:lnTo>
                    <a:pt x="183" y="421"/>
                  </a:lnTo>
                  <a:lnTo>
                    <a:pt x="197" y="421"/>
                  </a:lnTo>
                  <a:lnTo>
                    <a:pt x="210" y="420"/>
                  </a:lnTo>
                  <a:lnTo>
                    <a:pt x="223" y="417"/>
                  </a:lnTo>
                  <a:lnTo>
                    <a:pt x="234" y="415"/>
                  </a:lnTo>
                  <a:lnTo>
                    <a:pt x="246" y="411"/>
                  </a:lnTo>
                  <a:lnTo>
                    <a:pt x="258" y="405"/>
                  </a:lnTo>
                  <a:lnTo>
                    <a:pt x="268" y="399"/>
                  </a:lnTo>
                  <a:lnTo>
                    <a:pt x="278" y="391"/>
                  </a:lnTo>
                  <a:lnTo>
                    <a:pt x="285" y="383"/>
                  </a:lnTo>
                  <a:lnTo>
                    <a:pt x="293" y="374"/>
                  </a:lnTo>
                  <a:lnTo>
                    <a:pt x="300" y="364"/>
                  </a:lnTo>
                  <a:lnTo>
                    <a:pt x="304" y="352"/>
                  </a:lnTo>
                  <a:lnTo>
                    <a:pt x="308" y="339"/>
                  </a:lnTo>
                  <a:lnTo>
                    <a:pt x="309" y="326"/>
                  </a:lnTo>
                  <a:lnTo>
                    <a:pt x="309" y="326"/>
                  </a:lnTo>
                  <a:lnTo>
                    <a:pt x="310" y="288"/>
                  </a:lnTo>
                  <a:lnTo>
                    <a:pt x="310" y="250"/>
                  </a:lnTo>
                  <a:lnTo>
                    <a:pt x="309" y="212"/>
                  </a:lnTo>
                  <a:lnTo>
                    <a:pt x="308" y="174"/>
                  </a:lnTo>
                  <a:lnTo>
                    <a:pt x="302" y="98"/>
                  </a:lnTo>
                  <a:lnTo>
                    <a:pt x="301" y="60"/>
                  </a:lnTo>
                  <a:lnTo>
                    <a:pt x="301" y="22"/>
                  </a:lnTo>
                  <a:lnTo>
                    <a:pt x="301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4" name="Freeform 376"/>
            <p:cNvSpPr/>
            <p:nvPr/>
          </p:nvSpPr>
          <p:spPr bwMode="auto">
            <a:xfrm>
              <a:off x="2009776" y="1122363"/>
              <a:ext cx="414338" cy="409575"/>
            </a:xfrm>
            <a:custGeom>
              <a:avLst/>
              <a:gdLst/>
              <a:ahLst/>
              <a:cxnLst>
                <a:cxn ang="0">
                  <a:pos x="1028" y="278"/>
                </a:cxn>
                <a:cxn ang="0">
                  <a:pos x="975" y="197"/>
                </a:cxn>
                <a:cxn ang="0">
                  <a:pos x="860" y="98"/>
                </a:cxn>
                <a:cxn ang="0">
                  <a:pos x="745" y="40"/>
                </a:cxn>
                <a:cxn ang="0">
                  <a:pos x="576" y="2"/>
                </a:cxn>
                <a:cxn ang="0">
                  <a:pos x="458" y="4"/>
                </a:cxn>
                <a:cxn ang="0">
                  <a:pos x="279" y="53"/>
                </a:cxn>
                <a:cxn ang="0">
                  <a:pos x="186" y="110"/>
                </a:cxn>
                <a:cxn ang="0">
                  <a:pos x="76" y="212"/>
                </a:cxn>
                <a:cxn ang="0">
                  <a:pos x="41" y="274"/>
                </a:cxn>
                <a:cxn ang="0">
                  <a:pos x="2" y="445"/>
                </a:cxn>
                <a:cxn ang="0">
                  <a:pos x="4" y="543"/>
                </a:cxn>
                <a:cxn ang="0">
                  <a:pos x="21" y="616"/>
                </a:cxn>
                <a:cxn ang="0">
                  <a:pos x="55" y="721"/>
                </a:cxn>
                <a:cxn ang="0">
                  <a:pos x="151" y="860"/>
                </a:cxn>
                <a:cxn ang="0">
                  <a:pos x="279" y="971"/>
                </a:cxn>
                <a:cxn ang="0">
                  <a:pos x="436" y="1023"/>
                </a:cxn>
                <a:cxn ang="0">
                  <a:pos x="605" y="1030"/>
                </a:cxn>
                <a:cxn ang="0">
                  <a:pos x="694" y="1018"/>
                </a:cxn>
                <a:cxn ang="0">
                  <a:pos x="844" y="950"/>
                </a:cxn>
                <a:cxn ang="0">
                  <a:pos x="971" y="819"/>
                </a:cxn>
                <a:cxn ang="0">
                  <a:pos x="1038" y="649"/>
                </a:cxn>
                <a:cxn ang="0">
                  <a:pos x="1034" y="631"/>
                </a:cxn>
                <a:cxn ang="0">
                  <a:pos x="1004" y="623"/>
                </a:cxn>
                <a:cxn ang="0">
                  <a:pos x="993" y="637"/>
                </a:cxn>
                <a:cxn ang="0">
                  <a:pos x="949" y="763"/>
                </a:cxn>
                <a:cxn ang="0">
                  <a:pos x="895" y="848"/>
                </a:cxn>
                <a:cxn ang="0">
                  <a:pos x="826" y="909"/>
                </a:cxn>
                <a:cxn ang="0">
                  <a:pos x="686" y="969"/>
                </a:cxn>
                <a:cxn ang="0">
                  <a:pos x="559" y="990"/>
                </a:cxn>
                <a:cxn ang="0">
                  <a:pos x="402" y="969"/>
                </a:cxn>
                <a:cxn ang="0">
                  <a:pos x="291" y="921"/>
                </a:cxn>
                <a:cxn ang="0">
                  <a:pos x="196" y="845"/>
                </a:cxn>
                <a:cxn ang="0">
                  <a:pos x="93" y="694"/>
                </a:cxn>
                <a:cxn ang="0">
                  <a:pos x="64" y="607"/>
                </a:cxn>
                <a:cxn ang="0">
                  <a:pos x="49" y="462"/>
                </a:cxn>
                <a:cxn ang="0">
                  <a:pos x="63" y="356"/>
                </a:cxn>
                <a:cxn ang="0">
                  <a:pos x="92" y="272"/>
                </a:cxn>
                <a:cxn ang="0">
                  <a:pos x="151" y="199"/>
                </a:cxn>
                <a:cxn ang="0">
                  <a:pos x="268" y="110"/>
                </a:cxn>
                <a:cxn ang="0">
                  <a:pos x="363" y="68"/>
                </a:cxn>
                <a:cxn ang="0">
                  <a:pos x="533" y="46"/>
                </a:cxn>
                <a:cxn ang="0">
                  <a:pos x="663" y="63"/>
                </a:cxn>
                <a:cxn ang="0">
                  <a:pos x="786" y="109"/>
                </a:cxn>
                <a:cxn ang="0">
                  <a:pos x="882" y="172"/>
                </a:cxn>
                <a:cxn ang="0">
                  <a:pos x="954" y="246"/>
                </a:cxn>
                <a:cxn ang="0">
                  <a:pos x="997" y="321"/>
                </a:cxn>
                <a:cxn ang="0">
                  <a:pos x="1004" y="352"/>
                </a:cxn>
                <a:cxn ang="0">
                  <a:pos x="1032" y="364"/>
                </a:cxn>
                <a:cxn ang="0">
                  <a:pos x="1045" y="348"/>
                </a:cxn>
                <a:cxn ang="0">
                  <a:pos x="1044" y="330"/>
                </a:cxn>
              </a:cxnLst>
              <a:rect l="0" t="0" r="r" b="b"/>
              <a:pathLst>
                <a:path w="1047" h="1032">
                  <a:moveTo>
                    <a:pt x="1044" y="330"/>
                  </a:moveTo>
                  <a:lnTo>
                    <a:pt x="1044" y="330"/>
                  </a:lnTo>
                  <a:lnTo>
                    <a:pt x="1040" y="312"/>
                  </a:lnTo>
                  <a:lnTo>
                    <a:pt x="1035" y="295"/>
                  </a:lnTo>
                  <a:lnTo>
                    <a:pt x="1028" y="278"/>
                  </a:lnTo>
                  <a:lnTo>
                    <a:pt x="1021" y="261"/>
                  </a:lnTo>
                  <a:lnTo>
                    <a:pt x="1010" y="244"/>
                  </a:lnTo>
                  <a:lnTo>
                    <a:pt x="1000" y="228"/>
                  </a:lnTo>
                  <a:lnTo>
                    <a:pt x="988" y="212"/>
                  </a:lnTo>
                  <a:lnTo>
                    <a:pt x="975" y="197"/>
                  </a:lnTo>
                  <a:lnTo>
                    <a:pt x="962" y="182"/>
                  </a:lnTo>
                  <a:lnTo>
                    <a:pt x="947" y="168"/>
                  </a:lnTo>
                  <a:lnTo>
                    <a:pt x="919" y="142"/>
                  </a:lnTo>
                  <a:lnTo>
                    <a:pt x="890" y="119"/>
                  </a:lnTo>
                  <a:lnTo>
                    <a:pt x="860" y="98"/>
                  </a:lnTo>
                  <a:lnTo>
                    <a:pt x="860" y="98"/>
                  </a:lnTo>
                  <a:lnTo>
                    <a:pt x="841" y="87"/>
                  </a:lnTo>
                  <a:lnTo>
                    <a:pt x="823" y="76"/>
                  </a:lnTo>
                  <a:lnTo>
                    <a:pt x="784" y="57"/>
                  </a:lnTo>
                  <a:lnTo>
                    <a:pt x="745" y="40"/>
                  </a:lnTo>
                  <a:lnTo>
                    <a:pt x="703" y="27"/>
                  </a:lnTo>
                  <a:lnTo>
                    <a:pt x="661" y="15"/>
                  </a:lnTo>
                  <a:lnTo>
                    <a:pt x="618" y="7"/>
                  </a:lnTo>
                  <a:lnTo>
                    <a:pt x="597" y="4"/>
                  </a:lnTo>
                  <a:lnTo>
                    <a:pt x="576" y="2"/>
                  </a:lnTo>
                  <a:lnTo>
                    <a:pt x="554" y="0"/>
                  </a:lnTo>
                  <a:lnTo>
                    <a:pt x="533" y="0"/>
                  </a:lnTo>
                  <a:lnTo>
                    <a:pt x="533" y="0"/>
                  </a:lnTo>
                  <a:lnTo>
                    <a:pt x="495" y="2"/>
                  </a:lnTo>
                  <a:lnTo>
                    <a:pt x="458" y="4"/>
                  </a:lnTo>
                  <a:lnTo>
                    <a:pt x="420" y="8"/>
                  </a:lnTo>
                  <a:lnTo>
                    <a:pt x="384" y="16"/>
                  </a:lnTo>
                  <a:lnTo>
                    <a:pt x="348" y="25"/>
                  </a:lnTo>
                  <a:lnTo>
                    <a:pt x="313" y="37"/>
                  </a:lnTo>
                  <a:lnTo>
                    <a:pt x="279" y="53"/>
                  </a:lnTo>
                  <a:lnTo>
                    <a:pt x="262" y="61"/>
                  </a:lnTo>
                  <a:lnTo>
                    <a:pt x="246" y="70"/>
                  </a:lnTo>
                  <a:lnTo>
                    <a:pt x="246" y="70"/>
                  </a:lnTo>
                  <a:lnTo>
                    <a:pt x="216" y="89"/>
                  </a:lnTo>
                  <a:lnTo>
                    <a:pt x="186" y="110"/>
                  </a:lnTo>
                  <a:lnTo>
                    <a:pt x="156" y="132"/>
                  </a:lnTo>
                  <a:lnTo>
                    <a:pt x="127" y="157"/>
                  </a:lnTo>
                  <a:lnTo>
                    <a:pt x="101" y="183"/>
                  </a:lnTo>
                  <a:lnTo>
                    <a:pt x="88" y="198"/>
                  </a:lnTo>
                  <a:lnTo>
                    <a:pt x="76" y="212"/>
                  </a:lnTo>
                  <a:lnTo>
                    <a:pt x="66" y="227"/>
                  </a:lnTo>
                  <a:lnTo>
                    <a:pt x="57" y="242"/>
                  </a:lnTo>
                  <a:lnTo>
                    <a:pt x="49" y="258"/>
                  </a:lnTo>
                  <a:lnTo>
                    <a:pt x="41" y="274"/>
                  </a:lnTo>
                  <a:lnTo>
                    <a:pt x="41" y="274"/>
                  </a:lnTo>
                  <a:lnTo>
                    <a:pt x="28" y="309"/>
                  </a:lnTo>
                  <a:lnTo>
                    <a:pt x="17" y="346"/>
                  </a:lnTo>
                  <a:lnTo>
                    <a:pt x="8" y="385"/>
                  </a:lnTo>
                  <a:lnTo>
                    <a:pt x="3" y="425"/>
                  </a:lnTo>
                  <a:lnTo>
                    <a:pt x="2" y="445"/>
                  </a:lnTo>
                  <a:lnTo>
                    <a:pt x="0" y="465"/>
                  </a:lnTo>
                  <a:lnTo>
                    <a:pt x="0" y="484"/>
                  </a:lnTo>
                  <a:lnTo>
                    <a:pt x="0" y="504"/>
                  </a:lnTo>
                  <a:lnTo>
                    <a:pt x="2" y="524"/>
                  </a:lnTo>
                  <a:lnTo>
                    <a:pt x="4" y="543"/>
                  </a:lnTo>
                  <a:lnTo>
                    <a:pt x="8" y="561"/>
                  </a:lnTo>
                  <a:lnTo>
                    <a:pt x="13" y="578"/>
                  </a:lnTo>
                  <a:lnTo>
                    <a:pt x="13" y="578"/>
                  </a:lnTo>
                  <a:lnTo>
                    <a:pt x="17" y="598"/>
                  </a:lnTo>
                  <a:lnTo>
                    <a:pt x="21" y="616"/>
                  </a:lnTo>
                  <a:lnTo>
                    <a:pt x="29" y="652"/>
                  </a:lnTo>
                  <a:lnTo>
                    <a:pt x="33" y="669"/>
                  </a:lnTo>
                  <a:lnTo>
                    <a:pt x="38" y="686"/>
                  </a:lnTo>
                  <a:lnTo>
                    <a:pt x="45" y="704"/>
                  </a:lnTo>
                  <a:lnTo>
                    <a:pt x="55" y="721"/>
                  </a:lnTo>
                  <a:lnTo>
                    <a:pt x="55" y="721"/>
                  </a:lnTo>
                  <a:lnTo>
                    <a:pt x="77" y="756"/>
                  </a:lnTo>
                  <a:lnTo>
                    <a:pt x="101" y="792"/>
                  </a:lnTo>
                  <a:lnTo>
                    <a:pt x="151" y="860"/>
                  </a:lnTo>
                  <a:lnTo>
                    <a:pt x="151" y="860"/>
                  </a:lnTo>
                  <a:lnTo>
                    <a:pt x="173" y="887"/>
                  </a:lnTo>
                  <a:lnTo>
                    <a:pt x="198" y="912"/>
                  </a:lnTo>
                  <a:lnTo>
                    <a:pt x="223" y="934"/>
                  </a:lnTo>
                  <a:lnTo>
                    <a:pt x="250" y="954"/>
                  </a:lnTo>
                  <a:lnTo>
                    <a:pt x="279" y="971"/>
                  </a:lnTo>
                  <a:lnTo>
                    <a:pt x="308" y="985"/>
                  </a:lnTo>
                  <a:lnTo>
                    <a:pt x="339" y="998"/>
                  </a:lnTo>
                  <a:lnTo>
                    <a:pt x="370" y="1009"/>
                  </a:lnTo>
                  <a:lnTo>
                    <a:pt x="403" y="1017"/>
                  </a:lnTo>
                  <a:lnTo>
                    <a:pt x="436" y="1023"/>
                  </a:lnTo>
                  <a:lnTo>
                    <a:pt x="469" y="1028"/>
                  </a:lnTo>
                  <a:lnTo>
                    <a:pt x="503" y="1031"/>
                  </a:lnTo>
                  <a:lnTo>
                    <a:pt x="537" y="1032"/>
                  </a:lnTo>
                  <a:lnTo>
                    <a:pt x="571" y="1032"/>
                  </a:lnTo>
                  <a:lnTo>
                    <a:pt x="605" y="1030"/>
                  </a:lnTo>
                  <a:lnTo>
                    <a:pt x="639" y="1027"/>
                  </a:lnTo>
                  <a:lnTo>
                    <a:pt x="639" y="1027"/>
                  </a:lnTo>
                  <a:lnTo>
                    <a:pt x="657" y="1024"/>
                  </a:lnTo>
                  <a:lnTo>
                    <a:pt x="675" y="1022"/>
                  </a:lnTo>
                  <a:lnTo>
                    <a:pt x="694" y="1018"/>
                  </a:lnTo>
                  <a:lnTo>
                    <a:pt x="712" y="1013"/>
                  </a:lnTo>
                  <a:lnTo>
                    <a:pt x="747" y="1001"/>
                  </a:lnTo>
                  <a:lnTo>
                    <a:pt x="781" y="986"/>
                  </a:lnTo>
                  <a:lnTo>
                    <a:pt x="814" y="969"/>
                  </a:lnTo>
                  <a:lnTo>
                    <a:pt x="844" y="950"/>
                  </a:lnTo>
                  <a:lnTo>
                    <a:pt x="874" y="928"/>
                  </a:lnTo>
                  <a:lnTo>
                    <a:pt x="900" y="904"/>
                  </a:lnTo>
                  <a:lnTo>
                    <a:pt x="926" y="878"/>
                  </a:lnTo>
                  <a:lnTo>
                    <a:pt x="950" y="849"/>
                  </a:lnTo>
                  <a:lnTo>
                    <a:pt x="971" y="819"/>
                  </a:lnTo>
                  <a:lnTo>
                    <a:pt x="989" y="788"/>
                  </a:lnTo>
                  <a:lnTo>
                    <a:pt x="1005" y="755"/>
                  </a:lnTo>
                  <a:lnTo>
                    <a:pt x="1019" y="721"/>
                  </a:lnTo>
                  <a:lnTo>
                    <a:pt x="1030" y="686"/>
                  </a:lnTo>
                  <a:lnTo>
                    <a:pt x="1038" y="649"/>
                  </a:lnTo>
                  <a:lnTo>
                    <a:pt x="1038" y="649"/>
                  </a:lnTo>
                  <a:lnTo>
                    <a:pt x="1038" y="644"/>
                  </a:lnTo>
                  <a:lnTo>
                    <a:pt x="1038" y="640"/>
                  </a:lnTo>
                  <a:lnTo>
                    <a:pt x="1036" y="635"/>
                  </a:lnTo>
                  <a:lnTo>
                    <a:pt x="1034" y="631"/>
                  </a:lnTo>
                  <a:lnTo>
                    <a:pt x="1027" y="626"/>
                  </a:lnTo>
                  <a:lnTo>
                    <a:pt x="1019" y="622"/>
                  </a:lnTo>
                  <a:lnTo>
                    <a:pt x="1011" y="620"/>
                  </a:lnTo>
                  <a:lnTo>
                    <a:pt x="1008" y="622"/>
                  </a:lnTo>
                  <a:lnTo>
                    <a:pt x="1004" y="623"/>
                  </a:lnTo>
                  <a:lnTo>
                    <a:pt x="1000" y="626"/>
                  </a:lnTo>
                  <a:lnTo>
                    <a:pt x="997" y="628"/>
                  </a:lnTo>
                  <a:lnTo>
                    <a:pt x="996" y="632"/>
                  </a:lnTo>
                  <a:lnTo>
                    <a:pt x="993" y="637"/>
                  </a:lnTo>
                  <a:lnTo>
                    <a:pt x="993" y="637"/>
                  </a:lnTo>
                  <a:lnTo>
                    <a:pt x="988" y="663"/>
                  </a:lnTo>
                  <a:lnTo>
                    <a:pt x="980" y="690"/>
                  </a:lnTo>
                  <a:lnTo>
                    <a:pt x="971" y="714"/>
                  </a:lnTo>
                  <a:lnTo>
                    <a:pt x="960" y="739"/>
                  </a:lnTo>
                  <a:lnTo>
                    <a:pt x="949" y="763"/>
                  </a:lnTo>
                  <a:lnTo>
                    <a:pt x="936" y="785"/>
                  </a:lnTo>
                  <a:lnTo>
                    <a:pt x="922" y="809"/>
                  </a:lnTo>
                  <a:lnTo>
                    <a:pt x="907" y="832"/>
                  </a:lnTo>
                  <a:lnTo>
                    <a:pt x="907" y="832"/>
                  </a:lnTo>
                  <a:lnTo>
                    <a:pt x="895" y="848"/>
                  </a:lnTo>
                  <a:lnTo>
                    <a:pt x="883" y="862"/>
                  </a:lnTo>
                  <a:lnTo>
                    <a:pt x="870" y="875"/>
                  </a:lnTo>
                  <a:lnTo>
                    <a:pt x="856" y="887"/>
                  </a:lnTo>
                  <a:lnTo>
                    <a:pt x="841" y="899"/>
                  </a:lnTo>
                  <a:lnTo>
                    <a:pt x="826" y="909"/>
                  </a:lnTo>
                  <a:lnTo>
                    <a:pt x="809" y="920"/>
                  </a:lnTo>
                  <a:lnTo>
                    <a:pt x="793" y="929"/>
                  </a:lnTo>
                  <a:lnTo>
                    <a:pt x="758" y="945"/>
                  </a:lnTo>
                  <a:lnTo>
                    <a:pt x="722" y="958"/>
                  </a:lnTo>
                  <a:lnTo>
                    <a:pt x="686" y="969"/>
                  </a:lnTo>
                  <a:lnTo>
                    <a:pt x="650" y="980"/>
                  </a:lnTo>
                  <a:lnTo>
                    <a:pt x="650" y="980"/>
                  </a:lnTo>
                  <a:lnTo>
                    <a:pt x="622" y="985"/>
                  </a:lnTo>
                  <a:lnTo>
                    <a:pt x="590" y="989"/>
                  </a:lnTo>
                  <a:lnTo>
                    <a:pt x="559" y="990"/>
                  </a:lnTo>
                  <a:lnTo>
                    <a:pt x="525" y="990"/>
                  </a:lnTo>
                  <a:lnTo>
                    <a:pt x="492" y="989"/>
                  </a:lnTo>
                  <a:lnTo>
                    <a:pt x="459" y="984"/>
                  </a:lnTo>
                  <a:lnTo>
                    <a:pt x="429" y="979"/>
                  </a:lnTo>
                  <a:lnTo>
                    <a:pt x="402" y="969"/>
                  </a:lnTo>
                  <a:lnTo>
                    <a:pt x="402" y="969"/>
                  </a:lnTo>
                  <a:lnTo>
                    <a:pt x="372" y="959"/>
                  </a:lnTo>
                  <a:lnTo>
                    <a:pt x="343" y="949"/>
                  </a:lnTo>
                  <a:lnTo>
                    <a:pt x="317" y="935"/>
                  </a:lnTo>
                  <a:lnTo>
                    <a:pt x="291" y="921"/>
                  </a:lnTo>
                  <a:lnTo>
                    <a:pt x="266" y="905"/>
                  </a:lnTo>
                  <a:lnTo>
                    <a:pt x="242" y="888"/>
                  </a:lnTo>
                  <a:lnTo>
                    <a:pt x="219" y="867"/>
                  </a:lnTo>
                  <a:lnTo>
                    <a:pt x="196" y="845"/>
                  </a:lnTo>
                  <a:lnTo>
                    <a:pt x="196" y="845"/>
                  </a:lnTo>
                  <a:lnTo>
                    <a:pt x="173" y="818"/>
                  </a:lnTo>
                  <a:lnTo>
                    <a:pt x="151" y="788"/>
                  </a:lnTo>
                  <a:lnTo>
                    <a:pt x="130" y="758"/>
                  </a:lnTo>
                  <a:lnTo>
                    <a:pt x="110" y="726"/>
                  </a:lnTo>
                  <a:lnTo>
                    <a:pt x="93" y="694"/>
                  </a:lnTo>
                  <a:lnTo>
                    <a:pt x="85" y="677"/>
                  </a:lnTo>
                  <a:lnTo>
                    <a:pt x="79" y="660"/>
                  </a:lnTo>
                  <a:lnTo>
                    <a:pt x="72" y="643"/>
                  </a:lnTo>
                  <a:lnTo>
                    <a:pt x="68" y="626"/>
                  </a:lnTo>
                  <a:lnTo>
                    <a:pt x="64" y="607"/>
                  </a:lnTo>
                  <a:lnTo>
                    <a:pt x="62" y="590"/>
                  </a:lnTo>
                  <a:lnTo>
                    <a:pt x="62" y="590"/>
                  </a:lnTo>
                  <a:lnTo>
                    <a:pt x="53" y="526"/>
                  </a:lnTo>
                  <a:lnTo>
                    <a:pt x="50" y="495"/>
                  </a:lnTo>
                  <a:lnTo>
                    <a:pt x="49" y="462"/>
                  </a:lnTo>
                  <a:lnTo>
                    <a:pt x="49" y="462"/>
                  </a:lnTo>
                  <a:lnTo>
                    <a:pt x="50" y="444"/>
                  </a:lnTo>
                  <a:lnTo>
                    <a:pt x="51" y="427"/>
                  </a:lnTo>
                  <a:lnTo>
                    <a:pt x="57" y="391"/>
                  </a:lnTo>
                  <a:lnTo>
                    <a:pt x="63" y="356"/>
                  </a:lnTo>
                  <a:lnTo>
                    <a:pt x="72" y="322"/>
                  </a:lnTo>
                  <a:lnTo>
                    <a:pt x="72" y="322"/>
                  </a:lnTo>
                  <a:lnTo>
                    <a:pt x="77" y="305"/>
                  </a:lnTo>
                  <a:lnTo>
                    <a:pt x="84" y="288"/>
                  </a:lnTo>
                  <a:lnTo>
                    <a:pt x="92" y="272"/>
                  </a:lnTo>
                  <a:lnTo>
                    <a:pt x="102" y="257"/>
                  </a:lnTo>
                  <a:lnTo>
                    <a:pt x="113" y="241"/>
                  </a:lnTo>
                  <a:lnTo>
                    <a:pt x="125" y="227"/>
                  </a:lnTo>
                  <a:lnTo>
                    <a:pt x="138" y="212"/>
                  </a:lnTo>
                  <a:lnTo>
                    <a:pt x="151" y="199"/>
                  </a:lnTo>
                  <a:lnTo>
                    <a:pt x="179" y="174"/>
                  </a:lnTo>
                  <a:lnTo>
                    <a:pt x="210" y="151"/>
                  </a:lnTo>
                  <a:lnTo>
                    <a:pt x="240" y="130"/>
                  </a:lnTo>
                  <a:lnTo>
                    <a:pt x="268" y="110"/>
                  </a:lnTo>
                  <a:lnTo>
                    <a:pt x="268" y="110"/>
                  </a:lnTo>
                  <a:lnTo>
                    <a:pt x="283" y="101"/>
                  </a:lnTo>
                  <a:lnTo>
                    <a:pt x="299" y="93"/>
                  </a:lnTo>
                  <a:lnTo>
                    <a:pt x="314" y="85"/>
                  </a:lnTo>
                  <a:lnTo>
                    <a:pt x="330" y="79"/>
                  </a:lnTo>
                  <a:lnTo>
                    <a:pt x="363" y="68"/>
                  </a:lnTo>
                  <a:lnTo>
                    <a:pt x="395" y="59"/>
                  </a:lnTo>
                  <a:lnTo>
                    <a:pt x="429" y="53"/>
                  </a:lnTo>
                  <a:lnTo>
                    <a:pt x="465" y="49"/>
                  </a:lnTo>
                  <a:lnTo>
                    <a:pt x="499" y="46"/>
                  </a:lnTo>
                  <a:lnTo>
                    <a:pt x="533" y="46"/>
                  </a:lnTo>
                  <a:lnTo>
                    <a:pt x="533" y="46"/>
                  </a:lnTo>
                  <a:lnTo>
                    <a:pt x="565" y="47"/>
                  </a:lnTo>
                  <a:lnTo>
                    <a:pt x="598" y="50"/>
                  </a:lnTo>
                  <a:lnTo>
                    <a:pt x="631" y="55"/>
                  </a:lnTo>
                  <a:lnTo>
                    <a:pt x="663" y="63"/>
                  </a:lnTo>
                  <a:lnTo>
                    <a:pt x="695" y="72"/>
                  </a:lnTo>
                  <a:lnTo>
                    <a:pt x="726" y="83"/>
                  </a:lnTo>
                  <a:lnTo>
                    <a:pt x="756" y="96"/>
                  </a:lnTo>
                  <a:lnTo>
                    <a:pt x="786" y="109"/>
                  </a:lnTo>
                  <a:lnTo>
                    <a:pt x="786" y="109"/>
                  </a:lnTo>
                  <a:lnTo>
                    <a:pt x="820" y="127"/>
                  </a:lnTo>
                  <a:lnTo>
                    <a:pt x="836" y="138"/>
                  </a:lnTo>
                  <a:lnTo>
                    <a:pt x="852" y="148"/>
                  </a:lnTo>
                  <a:lnTo>
                    <a:pt x="868" y="160"/>
                  </a:lnTo>
                  <a:lnTo>
                    <a:pt x="882" y="172"/>
                  </a:lnTo>
                  <a:lnTo>
                    <a:pt x="896" y="183"/>
                  </a:lnTo>
                  <a:lnTo>
                    <a:pt x="909" y="198"/>
                  </a:lnTo>
                  <a:lnTo>
                    <a:pt x="909" y="198"/>
                  </a:lnTo>
                  <a:lnTo>
                    <a:pt x="939" y="229"/>
                  </a:lnTo>
                  <a:lnTo>
                    <a:pt x="954" y="246"/>
                  </a:lnTo>
                  <a:lnTo>
                    <a:pt x="967" y="263"/>
                  </a:lnTo>
                  <a:lnTo>
                    <a:pt x="980" y="282"/>
                  </a:lnTo>
                  <a:lnTo>
                    <a:pt x="989" y="301"/>
                  </a:lnTo>
                  <a:lnTo>
                    <a:pt x="993" y="312"/>
                  </a:lnTo>
                  <a:lnTo>
                    <a:pt x="997" y="321"/>
                  </a:lnTo>
                  <a:lnTo>
                    <a:pt x="1000" y="331"/>
                  </a:lnTo>
                  <a:lnTo>
                    <a:pt x="1001" y="343"/>
                  </a:lnTo>
                  <a:lnTo>
                    <a:pt x="1001" y="343"/>
                  </a:lnTo>
                  <a:lnTo>
                    <a:pt x="1001" y="348"/>
                  </a:lnTo>
                  <a:lnTo>
                    <a:pt x="1004" y="352"/>
                  </a:lnTo>
                  <a:lnTo>
                    <a:pt x="1006" y="356"/>
                  </a:lnTo>
                  <a:lnTo>
                    <a:pt x="1009" y="359"/>
                  </a:lnTo>
                  <a:lnTo>
                    <a:pt x="1017" y="363"/>
                  </a:lnTo>
                  <a:lnTo>
                    <a:pt x="1025" y="365"/>
                  </a:lnTo>
                  <a:lnTo>
                    <a:pt x="1032" y="364"/>
                  </a:lnTo>
                  <a:lnTo>
                    <a:pt x="1036" y="361"/>
                  </a:lnTo>
                  <a:lnTo>
                    <a:pt x="1039" y="359"/>
                  </a:lnTo>
                  <a:lnTo>
                    <a:pt x="1043" y="356"/>
                  </a:lnTo>
                  <a:lnTo>
                    <a:pt x="1044" y="352"/>
                  </a:lnTo>
                  <a:lnTo>
                    <a:pt x="1045" y="348"/>
                  </a:lnTo>
                  <a:lnTo>
                    <a:pt x="1047" y="343"/>
                  </a:lnTo>
                  <a:lnTo>
                    <a:pt x="1047" y="339"/>
                  </a:lnTo>
                  <a:lnTo>
                    <a:pt x="1047" y="339"/>
                  </a:lnTo>
                  <a:lnTo>
                    <a:pt x="1045" y="334"/>
                  </a:lnTo>
                  <a:lnTo>
                    <a:pt x="1044" y="330"/>
                  </a:lnTo>
                  <a:lnTo>
                    <a:pt x="1044" y="3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5" name="Freeform 377"/>
            <p:cNvSpPr>
              <a:spLocks noEditPoints="1"/>
            </p:cNvSpPr>
            <p:nvPr/>
          </p:nvSpPr>
          <p:spPr bwMode="auto">
            <a:xfrm>
              <a:off x="2130426" y="1239838"/>
              <a:ext cx="184150" cy="166688"/>
            </a:xfrm>
            <a:custGeom>
              <a:avLst/>
              <a:gdLst/>
              <a:ahLst/>
              <a:cxnLst>
                <a:cxn ang="0">
                  <a:pos x="397" y="75"/>
                </a:cxn>
                <a:cxn ang="0">
                  <a:pos x="335" y="26"/>
                </a:cxn>
                <a:cxn ang="0">
                  <a:pos x="315" y="17"/>
                </a:cxn>
                <a:cxn ang="0">
                  <a:pos x="255" y="3"/>
                </a:cxn>
                <a:cxn ang="0">
                  <a:pos x="243" y="0"/>
                </a:cxn>
                <a:cxn ang="0">
                  <a:pos x="242" y="0"/>
                </a:cxn>
                <a:cxn ang="0">
                  <a:pos x="214" y="0"/>
                </a:cxn>
                <a:cxn ang="0">
                  <a:pos x="153" y="11"/>
                </a:cxn>
                <a:cxn ang="0">
                  <a:pos x="97" y="33"/>
                </a:cxn>
                <a:cxn ang="0">
                  <a:pos x="51" y="70"/>
                </a:cxn>
                <a:cxn ang="0">
                  <a:pos x="17" y="118"/>
                </a:cxn>
                <a:cxn ang="0">
                  <a:pos x="1" y="179"/>
                </a:cxn>
                <a:cxn ang="0">
                  <a:pos x="0" y="230"/>
                </a:cxn>
                <a:cxn ang="0">
                  <a:pos x="13" y="292"/>
                </a:cxn>
                <a:cxn ang="0">
                  <a:pos x="51" y="352"/>
                </a:cxn>
                <a:cxn ang="0">
                  <a:pos x="69" y="370"/>
                </a:cxn>
                <a:cxn ang="0">
                  <a:pos x="99" y="391"/>
                </a:cxn>
                <a:cxn ang="0">
                  <a:pos x="158" y="412"/>
                </a:cxn>
                <a:cxn ang="0">
                  <a:pos x="233" y="419"/>
                </a:cxn>
                <a:cxn ang="0">
                  <a:pos x="282" y="416"/>
                </a:cxn>
                <a:cxn ang="0">
                  <a:pos x="348" y="400"/>
                </a:cxn>
                <a:cxn ang="0">
                  <a:pos x="407" y="359"/>
                </a:cxn>
                <a:cxn ang="0">
                  <a:pos x="431" y="329"/>
                </a:cxn>
                <a:cxn ang="0">
                  <a:pos x="456" y="278"/>
                </a:cxn>
                <a:cxn ang="0">
                  <a:pos x="464" y="221"/>
                </a:cxn>
                <a:cxn ang="0">
                  <a:pos x="462" y="183"/>
                </a:cxn>
                <a:cxn ang="0">
                  <a:pos x="447" y="138"/>
                </a:cxn>
                <a:cxn ang="0">
                  <a:pos x="416" y="94"/>
                </a:cxn>
                <a:cxn ang="0">
                  <a:pos x="399" y="293"/>
                </a:cxn>
                <a:cxn ang="0">
                  <a:pos x="361" y="338"/>
                </a:cxn>
                <a:cxn ang="0">
                  <a:pos x="311" y="365"/>
                </a:cxn>
                <a:cxn ang="0">
                  <a:pos x="272" y="373"/>
                </a:cxn>
                <a:cxn ang="0">
                  <a:pos x="193" y="372"/>
                </a:cxn>
                <a:cxn ang="0">
                  <a:pos x="136" y="357"/>
                </a:cxn>
                <a:cxn ang="0">
                  <a:pos x="99" y="332"/>
                </a:cxn>
                <a:cxn ang="0">
                  <a:pos x="76" y="309"/>
                </a:cxn>
                <a:cxn ang="0">
                  <a:pos x="60" y="281"/>
                </a:cxn>
                <a:cxn ang="0">
                  <a:pos x="46" y="219"/>
                </a:cxn>
                <a:cxn ang="0">
                  <a:pos x="47" y="176"/>
                </a:cxn>
                <a:cxn ang="0">
                  <a:pos x="64" y="127"/>
                </a:cxn>
                <a:cxn ang="0">
                  <a:pos x="95" y="90"/>
                </a:cxn>
                <a:cxn ang="0">
                  <a:pos x="137" y="64"/>
                </a:cxn>
                <a:cxn ang="0">
                  <a:pos x="186" y="50"/>
                </a:cxn>
                <a:cxn ang="0">
                  <a:pos x="237" y="46"/>
                </a:cxn>
                <a:cxn ang="0">
                  <a:pos x="293" y="62"/>
                </a:cxn>
                <a:cxn ang="0">
                  <a:pos x="333" y="81"/>
                </a:cxn>
                <a:cxn ang="0">
                  <a:pos x="361" y="104"/>
                </a:cxn>
                <a:cxn ang="0">
                  <a:pos x="392" y="142"/>
                </a:cxn>
                <a:cxn ang="0">
                  <a:pos x="400" y="157"/>
                </a:cxn>
                <a:cxn ang="0">
                  <a:pos x="416" y="176"/>
                </a:cxn>
                <a:cxn ang="0">
                  <a:pos x="421" y="185"/>
                </a:cxn>
                <a:cxn ang="0">
                  <a:pos x="421" y="216"/>
                </a:cxn>
                <a:cxn ang="0">
                  <a:pos x="408" y="271"/>
                </a:cxn>
                <a:cxn ang="0">
                  <a:pos x="399" y="293"/>
                </a:cxn>
              </a:cxnLst>
              <a:rect l="0" t="0" r="r" b="b"/>
              <a:pathLst>
                <a:path w="464" h="419">
                  <a:moveTo>
                    <a:pt x="416" y="94"/>
                  </a:moveTo>
                  <a:lnTo>
                    <a:pt x="416" y="94"/>
                  </a:lnTo>
                  <a:lnTo>
                    <a:pt x="397" y="75"/>
                  </a:lnTo>
                  <a:lnTo>
                    <a:pt x="378" y="58"/>
                  </a:lnTo>
                  <a:lnTo>
                    <a:pt x="357" y="41"/>
                  </a:lnTo>
                  <a:lnTo>
                    <a:pt x="335" y="26"/>
                  </a:lnTo>
                  <a:lnTo>
                    <a:pt x="335" y="26"/>
                  </a:lnTo>
                  <a:lnTo>
                    <a:pt x="325" y="21"/>
                  </a:lnTo>
                  <a:lnTo>
                    <a:pt x="315" y="17"/>
                  </a:lnTo>
                  <a:lnTo>
                    <a:pt x="295" y="12"/>
                  </a:lnTo>
                  <a:lnTo>
                    <a:pt x="276" y="8"/>
                  </a:lnTo>
                  <a:lnTo>
                    <a:pt x="255" y="3"/>
                  </a:lnTo>
                  <a:lnTo>
                    <a:pt x="255" y="3"/>
                  </a:lnTo>
                  <a:lnTo>
                    <a:pt x="250" y="2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42" y="0"/>
                  </a:lnTo>
                  <a:lnTo>
                    <a:pt x="242" y="0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14" y="0"/>
                  </a:lnTo>
                  <a:lnTo>
                    <a:pt x="193" y="3"/>
                  </a:lnTo>
                  <a:lnTo>
                    <a:pt x="172" y="5"/>
                  </a:lnTo>
                  <a:lnTo>
                    <a:pt x="153" y="11"/>
                  </a:lnTo>
                  <a:lnTo>
                    <a:pt x="133" y="16"/>
                  </a:lnTo>
                  <a:lnTo>
                    <a:pt x="115" y="24"/>
                  </a:lnTo>
                  <a:lnTo>
                    <a:pt x="97" y="33"/>
                  </a:lnTo>
                  <a:lnTo>
                    <a:pt x="80" y="43"/>
                  </a:lnTo>
                  <a:lnTo>
                    <a:pt x="64" y="55"/>
                  </a:lnTo>
                  <a:lnTo>
                    <a:pt x="51" y="70"/>
                  </a:lnTo>
                  <a:lnTo>
                    <a:pt x="38" y="84"/>
                  </a:lnTo>
                  <a:lnTo>
                    <a:pt x="26" y="100"/>
                  </a:lnTo>
                  <a:lnTo>
                    <a:pt x="17" y="118"/>
                  </a:lnTo>
                  <a:lnTo>
                    <a:pt x="9" y="138"/>
                  </a:lnTo>
                  <a:lnTo>
                    <a:pt x="4" y="159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207"/>
                  </a:lnTo>
                  <a:lnTo>
                    <a:pt x="0" y="230"/>
                  </a:lnTo>
                  <a:lnTo>
                    <a:pt x="2" y="251"/>
                  </a:lnTo>
                  <a:lnTo>
                    <a:pt x="6" y="272"/>
                  </a:lnTo>
                  <a:lnTo>
                    <a:pt x="13" y="292"/>
                  </a:lnTo>
                  <a:lnTo>
                    <a:pt x="23" y="312"/>
                  </a:lnTo>
                  <a:lnTo>
                    <a:pt x="35" y="331"/>
                  </a:lnTo>
                  <a:lnTo>
                    <a:pt x="51" y="352"/>
                  </a:lnTo>
                  <a:lnTo>
                    <a:pt x="51" y="352"/>
                  </a:lnTo>
                  <a:lnTo>
                    <a:pt x="60" y="363"/>
                  </a:lnTo>
                  <a:lnTo>
                    <a:pt x="69" y="370"/>
                  </a:lnTo>
                  <a:lnTo>
                    <a:pt x="78" y="378"/>
                  </a:lnTo>
                  <a:lnTo>
                    <a:pt x="89" y="385"/>
                  </a:lnTo>
                  <a:lnTo>
                    <a:pt x="99" y="391"/>
                  </a:lnTo>
                  <a:lnTo>
                    <a:pt x="111" y="397"/>
                  </a:lnTo>
                  <a:lnTo>
                    <a:pt x="134" y="406"/>
                  </a:lnTo>
                  <a:lnTo>
                    <a:pt x="158" y="412"/>
                  </a:lnTo>
                  <a:lnTo>
                    <a:pt x="183" y="416"/>
                  </a:lnTo>
                  <a:lnTo>
                    <a:pt x="208" y="417"/>
                  </a:lnTo>
                  <a:lnTo>
                    <a:pt x="233" y="419"/>
                  </a:lnTo>
                  <a:lnTo>
                    <a:pt x="233" y="419"/>
                  </a:lnTo>
                  <a:lnTo>
                    <a:pt x="257" y="419"/>
                  </a:lnTo>
                  <a:lnTo>
                    <a:pt x="282" y="416"/>
                  </a:lnTo>
                  <a:lnTo>
                    <a:pt x="305" y="414"/>
                  </a:lnTo>
                  <a:lnTo>
                    <a:pt x="327" y="408"/>
                  </a:lnTo>
                  <a:lnTo>
                    <a:pt x="348" y="400"/>
                  </a:lnTo>
                  <a:lnTo>
                    <a:pt x="367" y="390"/>
                  </a:lnTo>
                  <a:lnTo>
                    <a:pt x="387" y="376"/>
                  </a:lnTo>
                  <a:lnTo>
                    <a:pt x="407" y="359"/>
                  </a:lnTo>
                  <a:lnTo>
                    <a:pt x="407" y="359"/>
                  </a:lnTo>
                  <a:lnTo>
                    <a:pt x="420" y="344"/>
                  </a:lnTo>
                  <a:lnTo>
                    <a:pt x="431" y="329"/>
                  </a:lnTo>
                  <a:lnTo>
                    <a:pt x="441" y="313"/>
                  </a:lnTo>
                  <a:lnTo>
                    <a:pt x="450" y="296"/>
                  </a:lnTo>
                  <a:lnTo>
                    <a:pt x="456" y="278"/>
                  </a:lnTo>
                  <a:lnTo>
                    <a:pt x="460" y="259"/>
                  </a:lnTo>
                  <a:lnTo>
                    <a:pt x="463" y="240"/>
                  </a:lnTo>
                  <a:lnTo>
                    <a:pt x="464" y="221"/>
                  </a:lnTo>
                  <a:lnTo>
                    <a:pt x="464" y="221"/>
                  </a:lnTo>
                  <a:lnTo>
                    <a:pt x="464" y="202"/>
                  </a:lnTo>
                  <a:lnTo>
                    <a:pt x="462" y="183"/>
                  </a:lnTo>
                  <a:lnTo>
                    <a:pt x="459" y="168"/>
                  </a:lnTo>
                  <a:lnTo>
                    <a:pt x="454" y="153"/>
                  </a:lnTo>
                  <a:lnTo>
                    <a:pt x="447" y="138"/>
                  </a:lnTo>
                  <a:lnTo>
                    <a:pt x="438" y="123"/>
                  </a:lnTo>
                  <a:lnTo>
                    <a:pt x="427" y="109"/>
                  </a:lnTo>
                  <a:lnTo>
                    <a:pt x="416" y="94"/>
                  </a:lnTo>
                  <a:lnTo>
                    <a:pt x="416" y="94"/>
                  </a:lnTo>
                  <a:close/>
                  <a:moveTo>
                    <a:pt x="399" y="293"/>
                  </a:moveTo>
                  <a:lnTo>
                    <a:pt x="399" y="293"/>
                  </a:lnTo>
                  <a:lnTo>
                    <a:pt x="387" y="309"/>
                  </a:lnTo>
                  <a:lnTo>
                    <a:pt x="375" y="325"/>
                  </a:lnTo>
                  <a:lnTo>
                    <a:pt x="361" y="338"/>
                  </a:lnTo>
                  <a:lnTo>
                    <a:pt x="345" y="349"/>
                  </a:lnTo>
                  <a:lnTo>
                    <a:pt x="329" y="359"/>
                  </a:lnTo>
                  <a:lnTo>
                    <a:pt x="311" y="365"/>
                  </a:lnTo>
                  <a:lnTo>
                    <a:pt x="293" y="370"/>
                  </a:lnTo>
                  <a:lnTo>
                    <a:pt x="272" y="373"/>
                  </a:lnTo>
                  <a:lnTo>
                    <a:pt x="272" y="373"/>
                  </a:lnTo>
                  <a:lnTo>
                    <a:pt x="234" y="374"/>
                  </a:lnTo>
                  <a:lnTo>
                    <a:pt x="213" y="373"/>
                  </a:lnTo>
                  <a:lnTo>
                    <a:pt x="193" y="372"/>
                  </a:lnTo>
                  <a:lnTo>
                    <a:pt x="174" y="369"/>
                  </a:lnTo>
                  <a:lnTo>
                    <a:pt x="154" y="364"/>
                  </a:lnTo>
                  <a:lnTo>
                    <a:pt x="136" y="357"/>
                  </a:lnTo>
                  <a:lnTo>
                    <a:pt x="119" y="348"/>
                  </a:lnTo>
                  <a:lnTo>
                    <a:pt x="119" y="348"/>
                  </a:lnTo>
                  <a:lnTo>
                    <a:pt x="99" y="332"/>
                  </a:lnTo>
                  <a:lnTo>
                    <a:pt x="90" y="325"/>
                  </a:lnTo>
                  <a:lnTo>
                    <a:pt x="82" y="317"/>
                  </a:lnTo>
                  <a:lnTo>
                    <a:pt x="76" y="309"/>
                  </a:lnTo>
                  <a:lnTo>
                    <a:pt x="69" y="300"/>
                  </a:lnTo>
                  <a:lnTo>
                    <a:pt x="64" y="291"/>
                  </a:lnTo>
                  <a:lnTo>
                    <a:pt x="60" y="281"/>
                  </a:lnTo>
                  <a:lnTo>
                    <a:pt x="52" y="262"/>
                  </a:lnTo>
                  <a:lnTo>
                    <a:pt x="48" y="241"/>
                  </a:lnTo>
                  <a:lnTo>
                    <a:pt x="46" y="219"/>
                  </a:lnTo>
                  <a:lnTo>
                    <a:pt x="46" y="194"/>
                  </a:lnTo>
                  <a:lnTo>
                    <a:pt x="46" y="194"/>
                  </a:lnTo>
                  <a:lnTo>
                    <a:pt x="47" y="176"/>
                  </a:lnTo>
                  <a:lnTo>
                    <a:pt x="51" y="159"/>
                  </a:lnTo>
                  <a:lnTo>
                    <a:pt x="56" y="142"/>
                  </a:lnTo>
                  <a:lnTo>
                    <a:pt x="64" y="127"/>
                  </a:lnTo>
                  <a:lnTo>
                    <a:pt x="73" y="114"/>
                  </a:lnTo>
                  <a:lnTo>
                    <a:pt x="83" y="101"/>
                  </a:lnTo>
                  <a:lnTo>
                    <a:pt x="95" y="90"/>
                  </a:lnTo>
                  <a:lnTo>
                    <a:pt x="108" y="81"/>
                  </a:lnTo>
                  <a:lnTo>
                    <a:pt x="121" y="72"/>
                  </a:lnTo>
                  <a:lnTo>
                    <a:pt x="137" y="64"/>
                  </a:lnTo>
                  <a:lnTo>
                    <a:pt x="153" y="59"/>
                  </a:lnTo>
                  <a:lnTo>
                    <a:pt x="168" y="54"/>
                  </a:lnTo>
                  <a:lnTo>
                    <a:pt x="186" y="50"/>
                  </a:lnTo>
                  <a:lnTo>
                    <a:pt x="203" y="47"/>
                  </a:lnTo>
                  <a:lnTo>
                    <a:pt x="220" y="46"/>
                  </a:lnTo>
                  <a:lnTo>
                    <a:pt x="237" y="46"/>
                  </a:lnTo>
                  <a:lnTo>
                    <a:pt x="237" y="46"/>
                  </a:lnTo>
                  <a:lnTo>
                    <a:pt x="265" y="54"/>
                  </a:lnTo>
                  <a:lnTo>
                    <a:pt x="293" y="62"/>
                  </a:lnTo>
                  <a:lnTo>
                    <a:pt x="307" y="67"/>
                  </a:lnTo>
                  <a:lnTo>
                    <a:pt x="320" y="73"/>
                  </a:lnTo>
                  <a:lnTo>
                    <a:pt x="333" y="81"/>
                  </a:lnTo>
                  <a:lnTo>
                    <a:pt x="346" y="90"/>
                  </a:lnTo>
                  <a:lnTo>
                    <a:pt x="346" y="90"/>
                  </a:lnTo>
                  <a:lnTo>
                    <a:pt x="361" y="104"/>
                  </a:lnTo>
                  <a:lnTo>
                    <a:pt x="375" y="118"/>
                  </a:lnTo>
                  <a:lnTo>
                    <a:pt x="387" y="134"/>
                  </a:lnTo>
                  <a:lnTo>
                    <a:pt x="392" y="142"/>
                  </a:lnTo>
                  <a:lnTo>
                    <a:pt x="396" y="151"/>
                  </a:lnTo>
                  <a:lnTo>
                    <a:pt x="396" y="151"/>
                  </a:lnTo>
                  <a:lnTo>
                    <a:pt x="400" y="157"/>
                  </a:lnTo>
                  <a:lnTo>
                    <a:pt x="404" y="164"/>
                  </a:lnTo>
                  <a:lnTo>
                    <a:pt x="409" y="170"/>
                  </a:lnTo>
                  <a:lnTo>
                    <a:pt x="416" y="176"/>
                  </a:lnTo>
                  <a:lnTo>
                    <a:pt x="416" y="176"/>
                  </a:lnTo>
                  <a:lnTo>
                    <a:pt x="418" y="179"/>
                  </a:lnTo>
                  <a:lnTo>
                    <a:pt x="421" y="185"/>
                  </a:lnTo>
                  <a:lnTo>
                    <a:pt x="422" y="191"/>
                  </a:lnTo>
                  <a:lnTo>
                    <a:pt x="422" y="199"/>
                  </a:lnTo>
                  <a:lnTo>
                    <a:pt x="421" y="216"/>
                  </a:lnTo>
                  <a:lnTo>
                    <a:pt x="418" y="236"/>
                  </a:lnTo>
                  <a:lnTo>
                    <a:pt x="413" y="254"/>
                  </a:lnTo>
                  <a:lnTo>
                    <a:pt x="408" y="271"/>
                  </a:lnTo>
                  <a:lnTo>
                    <a:pt x="403" y="285"/>
                  </a:lnTo>
                  <a:lnTo>
                    <a:pt x="399" y="293"/>
                  </a:lnTo>
                  <a:lnTo>
                    <a:pt x="399" y="2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5" name="组合 1274"/>
          <p:cNvGrpSpPr/>
          <p:nvPr/>
        </p:nvGrpSpPr>
        <p:grpSpPr>
          <a:xfrm>
            <a:off x="6997702" y="1100650"/>
            <a:ext cx="969433" cy="749301"/>
            <a:chOff x="5248276" y="1095375"/>
            <a:chExt cx="727075" cy="561976"/>
          </a:xfrm>
          <a:solidFill>
            <a:schemeClr val="tx1"/>
          </a:solidFill>
        </p:grpSpPr>
        <p:sp>
          <p:nvSpPr>
            <p:cNvPr id="12666" name="Freeform 378"/>
            <p:cNvSpPr/>
            <p:nvPr/>
          </p:nvSpPr>
          <p:spPr bwMode="auto">
            <a:xfrm>
              <a:off x="5367339" y="1268413"/>
              <a:ext cx="39688" cy="144463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9" y="17"/>
                </a:cxn>
                <a:cxn ang="0">
                  <a:pos x="87" y="28"/>
                </a:cxn>
                <a:cxn ang="0">
                  <a:pos x="81" y="49"/>
                </a:cxn>
                <a:cxn ang="0">
                  <a:pos x="64" y="89"/>
                </a:cxn>
                <a:cxn ang="0">
                  <a:pos x="64" y="89"/>
                </a:cxn>
                <a:cxn ang="0">
                  <a:pos x="56" y="113"/>
                </a:cxn>
                <a:cxn ang="0">
                  <a:pos x="49" y="136"/>
                </a:cxn>
                <a:cxn ang="0">
                  <a:pos x="36" y="185"/>
                </a:cxn>
                <a:cxn ang="0">
                  <a:pos x="36" y="185"/>
                </a:cxn>
                <a:cxn ang="0">
                  <a:pos x="31" y="207"/>
                </a:cxn>
                <a:cxn ang="0">
                  <a:pos x="26" y="230"/>
                </a:cxn>
                <a:cxn ang="0">
                  <a:pos x="18" y="277"/>
                </a:cxn>
                <a:cxn ang="0">
                  <a:pos x="18" y="277"/>
                </a:cxn>
                <a:cxn ang="0">
                  <a:pos x="13" y="298"/>
                </a:cxn>
                <a:cxn ang="0">
                  <a:pos x="8" y="318"/>
                </a:cxn>
                <a:cxn ang="0">
                  <a:pos x="2" y="339"/>
                </a:cxn>
                <a:cxn ang="0">
                  <a:pos x="1" y="349"/>
                </a:cxn>
                <a:cxn ang="0">
                  <a:pos x="0" y="360"/>
                </a:cxn>
                <a:cxn ang="0">
                  <a:pos x="0" y="360"/>
                </a:cxn>
                <a:cxn ang="0">
                  <a:pos x="0" y="362"/>
                </a:cxn>
                <a:cxn ang="0">
                  <a:pos x="1" y="364"/>
                </a:cxn>
                <a:cxn ang="0">
                  <a:pos x="2" y="365"/>
                </a:cxn>
                <a:cxn ang="0">
                  <a:pos x="5" y="365"/>
                </a:cxn>
                <a:cxn ang="0">
                  <a:pos x="9" y="364"/>
                </a:cxn>
                <a:cxn ang="0">
                  <a:pos x="10" y="362"/>
                </a:cxn>
                <a:cxn ang="0">
                  <a:pos x="10" y="360"/>
                </a:cxn>
                <a:cxn ang="0">
                  <a:pos x="10" y="360"/>
                </a:cxn>
                <a:cxn ang="0">
                  <a:pos x="13" y="349"/>
                </a:cxn>
                <a:cxn ang="0">
                  <a:pos x="15" y="340"/>
                </a:cxn>
                <a:cxn ang="0">
                  <a:pos x="19" y="331"/>
                </a:cxn>
                <a:cxn ang="0">
                  <a:pos x="22" y="322"/>
                </a:cxn>
                <a:cxn ang="0">
                  <a:pos x="31" y="270"/>
                </a:cxn>
                <a:cxn ang="0">
                  <a:pos x="31" y="270"/>
                </a:cxn>
                <a:cxn ang="0">
                  <a:pos x="39" y="223"/>
                </a:cxn>
                <a:cxn ang="0">
                  <a:pos x="49" y="177"/>
                </a:cxn>
                <a:cxn ang="0">
                  <a:pos x="49" y="177"/>
                </a:cxn>
                <a:cxn ang="0">
                  <a:pos x="64" y="128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93" y="45"/>
                </a:cxn>
                <a:cxn ang="0">
                  <a:pos x="99" y="25"/>
                </a:cxn>
                <a:cxn ang="0">
                  <a:pos x="100" y="16"/>
                </a:cxn>
                <a:cxn ang="0">
                  <a:pos x="102" y="5"/>
                </a:cxn>
                <a:cxn ang="0">
                  <a:pos x="102" y="5"/>
                </a:cxn>
                <a:cxn ang="0">
                  <a:pos x="102" y="4"/>
                </a:cxn>
                <a:cxn ang="0">
                  <a:pos x="100" y="1"/>
                </a:cxn>
                <a:cxn ang="0">
                  <a:pos x="99" y="1"/>
                </a:cxn>
                <a:cxn ang="0">
                  <a:pos x="96" y="0"/>
                </a:cxn>
                <a:cxn ang="0">
                  <a:pos x="93" y="1"/>
                </a:cxn>
                <a:cxn ang="0">
                  <a:pos x="91" y="4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102" h="365">
                  <a:moveTo>
                    <a:pt x="90" y="5"/>
                  </a:moveTo>
                  <a:lnTo>
                    <a:pt x="90" y="5"/>
                  </a:lnTo>
                  <a:lnTo>
                    <a:pt x="89" y="17"/>
                  </a:lnTo>
                  <a:lnTo>
                    <a:pt x="87" y="28"/>
                  </a:lnTo>
                  <a:lnTo>
                    <a:pt x="81" y="49"/>
                  </a:lnTo>
                  <a:lnTo>
                    <a:pt x="64" y="89"/>
                  </a:lnTo>
                  <a:lnTo>
                    <a:pt x="64" y="89"/>
                  </a:lnTo>
                  <a:lnTo>
                    <a:pt x="56" y="113"/>
                  </a:lnTo>
                  <a:lnTo>
                    <a:pt x="49" y="136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1" y="207"/>
                  </a:lnTo>
                  <a:lnTo>
                    <a:pt x="26" y="230"/>
                  </a:lnTo>
                  <a:lnTo>
                    <a:pt x="18" y="277"/>
                  </a:lnTo>
                  <a:lnTo>
                    <a:pt x="18" y="277"/>
                  </a:lnTo>
                  <a:lnTo>
                    <a:pt x="13" y="298"/>
                  </a:lnTo>
                  <a:lnTo>
                    <a:pt x="8" y="318"/>
                  </a:lnTo>
                  <a:lnTo>
                    <a:pt x="2" y="339"/>
                  </a:lnTo>
                  <a:lnTo>
                    <a:pt x="1" y="349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1" y="364"/>
                  </a:lnTo>
                  <a:lnTo>
                    <a:pt x="2" y="365"/>
                  </a:lnTo>
                  <a:lnTo>
                    <a:pt x="5" y="365"/>
                  </a:lnTo>
                  <a:lnTo>
                    <a:pt x="9" y="364"/>
                  </a:lnTo>
                  <a:lnTo>
                    <a:pt x="10" y="362"/>
                  </a:lnTo>
                  <a:lnTo>
                    <a:pt x="10" y="360"/>
                  </a:lnTo>
                  <a:lnTo>
                    <a:pt x="10" y="360"/>
                  </a:lnTo>
                  <a:lnTo>
                    <a:pt x="13" y="349"/>
                  </a:lnTo>
                  <a:lnTo>
                    <a:pt x="15" y="340"/>
                  </a:lnTo>
                  <a:lnTo>
                    <a:pt x="19" y="331"/>
                  </a:lnTo>
                  <a:lnTo>
                    <a:pt x="22" y="322"/>
                  </a:lnTo>
                  <a:lnTo>
                    <a:pt x="31" y="270"/>
                  </a:lnTo>
                  <a:lnTo>
                    <a:pt x="31" y="270"/>
                  </a:lnTo>
                  <a:lnTo>
                    <a:pt x="39" y="223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64" y="128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93" y="45"/>
                  </a:lnTo>
                  <a:lnTo>
                    <a:pt x="99" y="25"/>
                  </a:lnTo>
                  <a:lnTo>
                    <a:pt x="100" y="16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100" y="1"/>
                  </a:lnTo>
                  <a:lnTo>
                    <a:pt x="99" y="1"/>
                  </a:lnTo>
                  <a:lnTo>
                    <a:pt x="96" y="0"/>
                  </a:lnTo>
                  <a:lnTo>
                    <a:pt x="93" y="1"/>
                  </a:lnTo>
                  <a:lnTo>
                    <a:pt x="91" y="4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7" name="Freeform 379"/>
            <p:cNvSpPr/>
            <p:nvPr/>
          </p:nvSpPr>
          <p:spPr bwMode="auto">
            <a:xfrm>
              <a:off x="5426076" y="1354138"/>
              <a:ext cx="33338" cy="1285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75" y="3"/>
                </a:cxn>
                <a:cxn ang="0">
                  <a:pos x="71" y="11"/>
                </a:cxn>
                <a:cxn ang="0">
                  <a:pos x="69" y="20"/>
                </a:cxn>
                <a:cxn ang="0">
                  <a:pos x="63" y="37"/>
                </a:cxn>
                <a:cxn ang="0">
                  <a:pos x="55" y="71"/>
                </a:cxn>
                <a:cxn ang="0">
                  <a:pos x="55" y="71"/>
                </a:cxn>
                <a:cxn ang="0">
                  <a:pos x="49" y="91"/>
                </a:cxn>
                <a:cxn ang="0">
                  <a:pos x="42" y="110"/>
                </a:cxn>
                <a:cxn ang="0">
                  <a:pos x="36" y="130"/>
                </a:cxn>
                <a:cxn ang="0">
                  <a:pos x="32" y="149"/>
                </a:cxn>
                <a:cxn ang="0">
                  <a:pos x="32" y="149"/>
                </a:cxn>
                <a:cxn ang="0">
                  <a:pos x="27" y="196"/>
                </a:cxn>
                <a:cxn ang="0">
                  <a:pos x="23" y="220"/>
                </a:cxn>
                <a:cxn ang="0">
                  <a:pos x="19" y="244"/>
                </a:cxn>
                <a:cxn ang="0">
                  <a:pos x="19" y="244"/>
                </a:cxn>
                <a:cxn ang="0">
                  <a:pos x="15" y="261"/>
                </a:cxn>
                <a:cxn ang="0">
                  <a:pos x="11" y="279"/>
                </a:cxn>
                <a:cxn ang="0">
                  <a:pos x="11" y="279"/>
                </a:cxn>
                <a:cxn ang="0">
                  <a:pos x="8" y="288"/>
                </a:cxn>
                <a:cxn ang="0">
                  <a:pos x="7" y="298"/>
                </a:cxn>
                <a:cxn ang="0">
                  <a:pos x="6" y="309"/>
                </a:cxn>
                <a:cxn ang="0">
                  <a:pos x="3" y="313"/>
                </a:cxn>
                <a:cxn ang="0">
                  <a:pos x="2" y="317"/>
                </a:cxn>
                <a:cxn ang="0">
                  <a:pos x="2" y="317"/>
                </a:cxn>
                <a:cxn ang="0">
                  <a:pos x="0" y="319"/>
                </a:cxn>
                <a:cxn ang="0">
                  <a:pos x="0" y="321"/>
                </a:cxn>
                <a:cxn ang="0">
                  <a:pos x="2" y="323"/>
                </a:cxn>
                <a:cxn ang="0">
                  <a:pos x="3" y="325"/>
                </a:cxn>
                <a:cxn ang="0">
                  <a:pos x="7" y="325"/>
                </a:cxn>
                <a:cxn ang="0">
                  <a:pos x="10" y="325"/>
                </a:cxn>
                <a:cxn ang="0">
                  <a:pos x="11" y="323"/>
                </a:cxn>
                <a:cxn ang="0">
                  <a:pos x="11" y="323"/>
                </a:cxn>
                <a:cxn ang="0">
                  <a:pos x="15" y="317"/>
                </a:cxn>
                <a:cxn ang="0">
                  <a:pos x="18" y="310"/>
                </a:cxn>
                <a:cxn ang="0">
                  <a:pos x="21" y="295"/>
                </a:cxn>
                <a:cxn ang="0">
                  <a:pos x="24" y="279"/>
                </a:cxn>
                <a:cxn ang="0">
                  <a:pos x="27" y="264"/>
                </a:cxn>
                <a:cxn ang="0">
                  <a:pos x="27" y="264"/>
                </a:cxn>
                <a:cxn ang="0">
                  <a:pos x="31" y="245"/>
                </a:cxn>
                <a:cxn ang="0">
                  <a:pos x="33" y="227"/>
                </a:cxn>
                <a:cxn ang="0">
                  <a:pos x="38" y="187"/>
                </a:cxn>
                <a:cxn ang="0">
                  <a:pos x="38" y="187"/>
                </a:cxn>
                <a:cxn ang="0">
                  <a:pos x="42" y="164"/>
                </a:cxn>
                <a:cxn ang="0">
                  <a:pos x="46" y="140"/>
                </a:cxn>
                <a:cxn ang="0">
                  <a:pos x="52" y="117"/>
                </a:cxn>
                <a:cxn ang="0">
                  <a:pos x="59" y="94"/>
                </a:cxn>
                <a:cxn ang="0">
                  <a:pos x="59" y="94"/>
                </a:cxn>
                <a:cxn ang="0">
                  <a:pos x="66" y="72"/>
                </a:cxn>
                <a:cxn ang="0">
                  <a:pos x="71" y="51"/>
                </a:cxn>
                <a:cxn ang="0">
                  <a:pos x="76" y="29"/>
                </a:cxn>
                <a:cxn ang="0">
                  <a:pos x="80" y="19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7" y="7"/>
                </a:cxn>
                <a:cxn ang="0">
                  <a:pos x="86" y="4"/>
                </a:cxn>
                <a:cxn ang="0">
                  <a:pos x="83" y="2"/>
                </a:cxn>
                <a:cxn ang="0">
                  <a:pos x="79" y="0"/>
                </a:cxn>
                <a:cxn ang="0">
                  <a:pos x="78" y="2"/>
                </a:cxn>
                <a:cxn ang="0">
                  <a:pos x="75" y="3"/>
                </a:cxn>
                <a:cxn ang="0">
                  <a:pos x="75" y="3"/>
                </a:cxn>
              </a:cxnLst>
              <a:rect l="0" t="0" r="r" b="b"/>
              <a:pathLst>
                <a:path w="87" h="325">
                  <a:moveTo>
                    <a:pt x="75" y="3"/>
                  </a:moveTo>
                  <a:lnTo>
                    <a:pt x="75" y="3"/>
                  </a:lnTo>
                  <a:lnTo>
                    <a:pt x="71" y="11"/>
                  </a:lnTo>
                  <a:lnTo>
                    <a:pt x="69" y="20"/>
                  </a:lnTo>
                  <a:lnTo>
                    <a:pt x="63" y="37"/>
                  </a:lnTo>
                  <a:lnTo>
                    <a:pt x="55" y="71"/>
                  </a:lnTo>
                  <a:lnTo>
                    <a:pt x="55" y="71"/>
                  </a:lnTo>
                  <a:lnTo>
                    <a:pt x="49" y="91"/>
                  </a:lnTo>
                  <a:lnTo>
                    <a:pt x="42" y="110"/>
                  </a:lnTo>
                  <a:lnTo>
                    <a:pt x="36" y="130"/>
                  </a:lnTo>
                  <a:lnTo>
                    <a:pt x="32" y="149"/>
                  </a:lnTo>
                  <a:lnTo>
                    <a:pt x="32" y="149"/>
                  </a:lnTo>
                  <a:lnTo>
                    <a:pt x="27" y="196"/>
                  </a:lnTo>
                  <a:lnTo>
                    <a:pt x="23" y="220"/>
                  </a:lnTo>
                  <a:lnTo>
                    <a:pt x="19" y="244"/>
                  </a:lnTo>
                  <a:lnTo>
                    <a:pt x="19" y="244"/>
                  </a:lnTo>
                  <a:lnTo>
                    <a:pt x="15" y="261"/>
                  </a:lnTo>
                  <a:lnTo>
                    <a:pt x="11" y="279"/>
                  </a:lnTo>
                  <a:lnTo>
                    <a:pt x="11" y="279"/>
                  </a:lnTo>
                  <a:lnTo>
                    <a:pt x="8" y="288"/>
                  </a:lnTo>
                  <a:lnTo>
                    <a:pt x="7" y="298"/>
                  </a:lnTo>
                  <a:lnTo>
                    <a:pt x="6" y="309"/>
                  </a:lnTo>
                  <a:lnTo>
                    <a:pt x="3" y="313"/>
                  </a:lnTo>
                  <a:lnTo>
                    <a:pt x="2" y="317"/>
                  </a:lnTo>
                  <a:lnTo>
                    <a:pt x="2" y="317"/>
                  </a:lnTo>
                  <a:lnTo>
                    <a:pt x="0" y="319"/>
                  </a:lnTo>
                  <a:lnTo>
                    <a:pt x="0" y="321"/>
                  </a:lnTo>
                  <a:lnTo>
                    <a:pt x="2" y="323"/>
                  </a:lnTo>
                  <a:lnTo>
                    <a:pt x="3" y="325"/>
                  </a:lnTo>
                  <a:lnTo>
                    <a:pt x="7" y="325"/>
                  </a:lnTo>
                  <a:lnTo>
                    <a:pt x="10" y="325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5" y="317"/>
                  </a:lnTo>
                  <a:lnTo>
                    <a:pt x="18" y="310"/>
                  </a:lnTo>
                  <a:lnTo>
                    <a:pt x="21" y="295"/>
                  </a:lnTo>
                  <a:lnTo>
                    <a:pt x="24" y="279"/>
                  </a:lnTo>
                  <a:lnTo>
                    <a:pt x="27" y="264"/>
                  </a:lnTo>
                  <a:lnTo>
                    <a:pt x="27" y="264"/>
                  </a:lnTo>
                  <a:lnTo>
                    <a:pt x="31" y="245"/>
                  </a:lnTo>
                  <a:lnTo>
                    <a:pt x="33" y="227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42" y="164"/>
                  </a:lnTo>
                  <a:lnTo>
                    <a:pt x="46" y="140"/>
                  </a:lnTo>
                  <a:lnTo>
                    <a:pt x="52" y="117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66" y="72"/>
                  </a:lnTo>
                  <a:lnTo>
                    <a:pt x="71" y="51"/>
                  </a:lnTo>
                  <a:lnTo>
                    <a:pt x="76" y="29"/>
                  </a:lnTo>
                  <a:lnTo>
                    <a:pt x="80" y="19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7" y="7"/>
                  </a:lnTo>
                  <a:lnTo>
                    <a:pt x="86" y="4"/>
                  </a:lnTo>
                  <a:lnTo>
                    <a:pt x="83" y="2"/>
                  </a:lnTo>
                  <a:lnTo>
                    <a:pt x="79" y="0"/>
                  </a:lnTo>
                  <a:lnTo>
                    <a:pt x="78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8" name="Freeform 380"/>
            <p:cNvSpPr/>
            <p:nvPr/>
          </p:nvSpPr>
          <p:spPr bwMode="auto">
            <a:xfrm>
              <a:off x="5492751" y="1465263"/>
              <a:ext cx="25400" cy="9048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46" y="13"/>
                </a:cxn>
                <a:cxn ang="0">
                  <a:pos x="42" y="24"/>
                </a:cxn>
                <a:cxn ang="0">
                  <a:pos x="34" y="45"/>
                </a:cxn>
                <a:cxn ang="0">
                  <a:pos x="29" y="67"/>
                </a:cxn>
                <a:cxn ang="0">
                  <a:pos x="23" y="90"/>
                </a:cxn>
                <a:cxn ang="0">
                  <a:pos x="23" y="90"/>
                </a:cxn>
                <a:cxn ang="0">
                  <a:pos x="16" y="122"/>
                </a:cxn>
                <a:cxn ang="0">
                  <a:pos x="10" y="15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4"/>
                </a:cxn>
                <a:cxn ang="0">
                  <a:pos x="1" y="225"/>
                </a:cxn>
                <a:cxn ang="0">
                  <a:pos x="5" y="228"/>
                </a:cxn>
                <a:cxn ang="0">
                  <a:pos x="6" y="228"/>
                </a:cxn>
                <a:cxn ang="0">
                  <a:pos x="9" y="228"/>
                </a:cxn>
                <a:cxn ang="0">
                  <a:pos x="10" y="226"/>
                </a:cxn>
                <a:cxn ang="0">
                  <a:pos x="12" y="224"/>
                </a:cxn>
                <a:cxn ang="0">
                  <a:pos x="12" y="224"/>
                </a:cxn>
                <a:cxn ang="0">
                  <a:pos x="16" y="194"/>
                </a:cxn>
                <a:cxn ang="0">
                  <a:pos x="22" y="164"/>
                </a:cxn>
                <a:cxn ang="0">
                  <a:pos x="27" y="134"/>
                </a:cxn>
                <a:cxn ang="0">
                  <a:pos x="33" y="103"/>
                </a:cxn>
                <a:cxn ang="0">
                  <a:pos x="33" y="103"/>
                </a:cxn>
                <a:cxn ang="0">
                  <a:pos x="36" y="79"/>
                </a:cxn>
                <a:cxn ang="0">
                  <a:pos x="42" y="54"/>
                </a:cxn>
                <a:cxn ang="0">
                  <a:pos x="46" y="42"/>
                </a:cxn>
                <a:cxn ang="0">
                  <a:pos x="51" y="30"/>
                </a:cxn>
                <a:cxn ang="0">
                  <a:pos x="56" y="18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3" y="7"/>
                </a:cxn>
                <a:cxn ang="0">
                  <a:pos x="63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3" h="228">
                  <a:moveTo>
                    <a:pt x="52" y="3"/>
                  </a:moveTo>
                  <a:lnTo>
                    <a:pt x="52" y="3"/>
                  </a:lnTo>
                  <a:lnTo>
                    <a:pt x="46" y="13"/>
                  </a:lnTo>
                  <a:lnTo>
                    <a:pt x="42" y="24"/>
                  </a:lnTo>
                  <a:lnTo>
                    <a:pt x="34" y="45"/>
                  </a:lnTo>
                  <a:lnTo>
                    <a:pt x="29" y="67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16" y="122"/>
                  </a:lnTo>
                  <a:lnTo>
                    <a:pt x="10" y="15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1" y="225"/>
                  </a:lnTo>
                  <a:lnTo>
                    <a:pt x="5" y="228"/>
                  </a:lnTo>
                  <a:lnTo>
                    <a:pt x="6" y="228"/>
                  </a:lnTo>
                  <a:lnTo>
                    <a:pt x="9" y="228"/>
                  </a:lnTo>
                  <a:lnTo>
                    <a:pt x="10" y="226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6" y="194"/>
                  </a:lnTo>
                  <a:lnTo>
                    <a:pt x="22" y="164"/>
                  </a:lnTo>
                  <a:lnTo>
                    <a:pt x="27" y="134"/>
                  </a:lnTo>
                  <a:lnTo>
                    <a:pt x="33" y="103"/>
                  </a:lnTo>
                  <a:lnTo>
                    <a:pt x="33" y="103"/>
                  </a:lnTo>
                  <a:lnTo>
                    <a:pt x="36" y="79"/>
                  </a:lnTo>
                  <a:lnTo>
                    <a:pt x="42" y="54"/>
                  </a:lnTo>
                  <a:lnTo>
                    <a:pt x="46" y="42"/>
                  </a:lnTo>
                  <a:lnTo>
                    <a:pt x="51" y="30"/>
                  </a:lnTo>
                  <a:lnTo>
                    <a:pt x="56" y="18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9" name="Freeform 381"/>
            <p:cNvSpPr/>
            <p:nvPr/>
          </p:nvSpPr>
          <p:spPr bwMode="auto">
            <a:xfrm>
              <a:off x="5516564" y="1489076"/>
              <a:ext cx="17463" cy="76200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1" y="48"/>
                </a:cxn>
                <a:cxn ang="0">
                  <a:pos x="11" y="94"/>
                </a:cxn>
                <a:cxn ang="0">
                  <a:pos x="7" y="117"/>
                </a:cxn>
                <a:cxn ang="0">
                  <a:pos x="3" y="141"/>
                </a:cxn>
                <a:cxn ang="0">
                  <a:pos x="0" y="163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0" y="189"/>
                </a:cxn>
                <a:cxn ang="0">
                  <a:pos x="2" y="192"/>
                </a:cxn>
                <a:cxn ang="0">
                  <a:pos x="6" y="193"/>
                </a:cxn>
                <a:cxn ang="0">
                  <a:pos x="10" y="192"/>
                </a:cxn>
                <a:cxn ang="0">
                  <a:pos x="11" y="189"/>
                </a:cxn>
                <a:cxn ang="0">
                  <a:pos x="11" y="188"/>
                </a:cxn>
                <a:cxn ang="0">
                  <a:pos x="11" y="188"/>
                </a:cxn>
                <a:cxn ang="0">
                  <a:pos x="12" y="164"/>
                </a:cxn>
                <a:cxn ang="0">
                  <a:pos x="15" y="141"/>
                </a:cxn>
                <a:cxn ang="0">
                  <a:pos x="17" y="119"/>
                </a:cxn>
                <a:cxn ang="0">
                  <a:pos x="23" y="95"/>
                </a:cxn>
                <a:cxn ang="0">
                  <a:pos x="33" y="51"/>
                </a:cxn>
                <a:cxn ang="0">
                  <a:pos x="45" y="6"/>
                </a:cxn>
                <a:cxn ang="0">
                  <a:pos x="45" y="6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93">
                  <a:moveTo>
                    <a:pt x="34" y="4"/>
                  </a:moveTo>
                  <a:lnTo>
                    <a:pt x="34" y="4"/>
                  </a:lnTo>
                  <a:lnTo>
                    <a:pt x="21" y="48"/>
                  </a:lnTo>
                  <a:lnTo>
                    <a:pt x="11" y="94"/>
                  </a:lnTo>
                  <a:lnTo>
                    <a:pt x="7" y="117"/>
                  </a:lnTo>
                  <a:lnTo>
                    <a:pt x="3" y="141"/>
                  </a:lnTo>
                  <a:lnTo>
                    <a:pt x="0" y="163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89"/>
                  </a:lnTo>
                  <a:lnTo>
                    <a:pt x="2" y="192"/>
                  </a:lnTo>
                  <a:lnTo>
                    <a:pt x="6" y="193"/>
                  </a:lnTo>
                  <a:lnTo>
                    <a:pt x="10" y="192"/>
                  </a:lnTo>
                  <a:lnTo>
                    <a:pt x="11" y="189"/>
                  </a:lnTo>
                  <a:lnTo>
                    <a:pt x="11" y="188"/>
                  </a:lnTo>
                  <a:lnTo>
                    <a:pt x="11" y="188"/>
                  </a:lnTo>
                  <a:lnTo>
                    <a:pt x="12" y="164"/>
                  </a:lnTo>
                  <a:lnTo>
                    <a:pt x="15" y="141"/>
                  </a:lnTo>
                  <a:lnTo>
                    <a:pt x="17" y="119"/>
                  </a:lnTo>
                  <a:lnTo>
                    <a:pt x="23" y="95"/>
                  </a:lnTo>
                  <a:lnTo>
                    <a:pt x="33" y="51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0" name="Freeform 382"/>
            <p:cNvSpPr/>
            <p:nvPr/>
          </p:nvSpPr>
          <p:spPr bwMode="auto">
            <a:xfrm>
              <a:off x="5478464" y="1268413"/>
              <a:ext cx="228600" cy="104775"/>
            </a:xfrm>
            <a:custGeom>
              <a:avLst/>
              <a:gdLst/>
              <a:ahLst/>
              <a:cxnLst>
                <a:cxn ang="0">
                  <a:pos x="569" y="0"/>
                </a:cxn>
                <a:cxn ang="0">
                  <a:pos x="540" y="9"/>
                </a:cxn>
                <a:cxn ang="0">
                  <a:pos x="512" y="22"/>
                </a:cxn>
                <a:cxn ang="0">
                  <a:pos x="460" y="51"/>
                </a:cxn>
                <a:cxn ang="0">
                  <a:pos x="418" y="72"/>
                </a:cxn>
                <a:cxn ang="0">
                  <a:pos x="333" y="107"/>
                </a:cxn>
                <a:cxn ang="0">
                  <a:pos x="290" y="123"/>
                </a:cxn>
                <a:cxn ang="0">
                  <a:pos x="217" y="151"/>
                </a:cxn>
                <a:cxn ang="0">
                  <a:pos x="145" y="183"/>
                </a:cxn>
                <a:cxn ang="0">
                  <a:pos x="109" y="200"/>
                </a:cxn>
                <a:cxn ang="0">
                  <a:pos x="74" y="217"/>
                </a:cxn>
                <a:cxn ang="0">
                  <a:pos x="22" y="246"/>
                </a:cxn>
                <a:cxn ang="0">
                  <a:pos x="4" y="251"/>
                </a:cxn>
                <a:cxn ang="0">
                  <a:pos x="1" y="253"/>
                </a:cxn>
                <a:cxn ang="0">
                  <a:pos x="0" y="258"/>
                </a:cxn>
                <a:cxn ang="0">
                  <a:pos x="4" y="263"/>
                </a:cxn>
                <a:cxn ang="0">
                  <a:pos x="6" y="263"/>
                </a:cxn>
                <a:cxn ang="0">
                  <a:pos x="36" y="253"/>
                </a:cxn>
                <a:cxn ang="0">
                  <a:pos x="64" y="237"/>
                </a:cxn>
                <a:cxn ang="0">
                  <a:pos x="81" y="228"/>
                </a:cxn>
                <a:cxn ang="0">
                  <a:pos x="132" y="202"/>
                </a:cxn>
                <a:cxn ang="0">
                  <a:pos x="171" y="183"/>
                </a:cxn>
                <a:cxn ang="0">
                  <a:pos x="252" y="149"/>
                </a:cxn>
                <a:cxn ang="0">
                  <a:pos x="294" y="135"/>
                </a:cxn>
                <a:cxn ang="0">
                  <a:pos x="370" y="105"/>
                </a:cxn>
                <a:cxn ang="0">
                  <a:pos x="446" y="71"/>
                </a:cxn>
                <a:cxn ang="0">
                  <a:pos x="482" y="54"/>
                </a:cxn>
                <a:cxn ang="0">
                  <a:pos x="519" y="34"/>
                </a:cxn>
                <a:cxn ang="0">
                  <a:pos x="532" y="28"/>
                </a:cxn>
                <a:cxn ang="0">
                  <a:pos x="558" y="16"/>
                </a:cxn>
                <a:cxn ang="0">
                  <a:pos x="571" y="12"/>
                </a:cxn>
                <a:cxn ang="0">
                  <a:pos x="575" y="9"/>
                </a:cxn>
                <a:cxn ang="0">
                  <a:pos x="573" y="1"/>
                </a:cxn>
                <a:cxn ang="0">
                  <a:pos x="569" y="0"/>
                </a:cxn>
              </a:cxnLst>
              <a:rect l="0" t="0" r="r" b="b"/>
              <a:pathLst>
                <a:path w="575" h="263">
                  <a:moveTo>
                    <a:pt x="569" y="0"/>
                  </a:moveTo>
                  <a:lnTo>
                    <a:pt x="569" y="0"/>
                  </a:lnTo>
                  <a:lnTo>
                    <a:pt x="554" y="4"/>
                  </a:lnTo>
                  <a:lnTo>
                    <a:pt x="540" y="9"/>
                  </a:lnTo>
                  <a:lnTo>
                    <a:pt x="527" y="16"/>
                  </a:lnTo>
                  <a:lnTo>
                    <a:pt x="512" y="22"/>
                  </a:lnTo>
                  <a:lnTo>
                    <a:pt x="486" y="38"/>
                  </a:lnTo>
                  <a:lnTo>
                    <a:pt x="460" y="51"/>
                  </a:lnTo>
                  <a:lnTo>
                    <a:pt x="460" y="51"/>
                  </a:lnTo>
                  <a:lnTo>
                    <a:pt x="418" y="72"/>
                  </a:lnTo>
                  <a:lnTo>
                    <a:pt x="376" y="90"/>
                  </a:lnTo>
                  <a:lnTo>
                    <a:pt x="333" y="107"/>
                  </a:lnTo>
                  <a:lnTo>
                    <a:pt x="290" y="123"/>
                  </a:lnTo>
                  <a:lnTo>
                    <a:pt x="290" y="123"/>
                  </a:lnTo>
                  <a:lnTo>
                    <a:pt x="253" y="138"/>
                  </a:lnTo>
                  <a:lnTo>
                    <a:pt x="217" y="151"/>
                  </a:lnTo>
                  <a:lnTo>
                    <a:pt x="180" y="166"/>
                  </a:lnTo>
                  <a:lnTo>
                    <a:pt x="145" y="183"/>
                  </a:lnTo>
                  <a:lnTo>
                    <a:pt x="145" y="183"/>
                  </a:lnTo>
                  <a:lnTo>
                    <a:pt x="109" y="200"/>
                  </a:lnTo>
                  <a:lnTo>
                    <a:pt x="74" y="217"/>
                  </a:lnTo>
                  <a:lnTo>
                    <a:pt x="74" y="217"/>
                  </a:lnTo>
                  <a:lnTo>
                    <a:pt x="40" y="237"/>
                  </a:lnTo>
                  <a:lnTo>
                    <a:pt x="22" y="246"/>
                  </a:lnTo>
                  <a:lnTo>
                    <a:pt x="13" y="249"/>
                  </a:lnTo>
                  <a:lnTo>
                    <a:pt x="4" y="251"/>
                  </a:lnTo>
                  <a:lnTo>
                    <a:pt x="4" y="251"/>
                  </a:lnTo>
                  <a:lnTo>
                    <a:pt x="1" y="253"/>
                  </a:lnTo>
                  <a:lnTo>
                    <a:pt x="0" y="254"/>
                  </a:lnTo>
                  <a:lnTo>
                    <a:pt x="0" y="258"/>
                  </a:lnTo>
                  <a:lnTo>
                    <a:pt x="2" y="262"/>
                  </a:lnTo>
                  <a:lnTo>
                    <a:pt x="4" y="263"/>
                  </a:lnTo>
                  <a:lnTo>
                    <a:pt x="6" y="263"/>
                  </a:lnTo>
                  <a:lnTo>
                    <a:pt x="6" y="263"/>
                  </a:lnTo>
                  <a:lnTo>
                    <a:pt x="22" y="258"/>
                  </a:lnTo>
                  <a:lnTo>
                    <a:pt x="36" y="253"/>
                  </a:lnTo>
                  <a:lnTo>
                    <a:pt x="51" y="245"/>
                  </a:lnTo>
                  <a:lnTo>
                    <a:pt x="64" y="237"/>
                  </a:lnTo>
                  <a:lnTo>
                    <a:pt x="64" y="237"/>
                  </a:lnTo>
                  <a:lnTo>
                    <a:pt x="81" y="228"/>
                  </a:lnTo>
                  <a:lnTo>
                    <a:pt x="98" y="219"/>
                  </a:lnTo>
                  <a:lnTo>
                    <a:pt x="132" y="202"/>
                  </a:lnTo>
                  <a:lnTo>
                    <a:pt x="132" y="202"/>
                  </a:lnTo>
                  <a:lnTo>
                    <a:pt x="171" y="183"/>
                  </a:lnTo>
                  <a:lnTo>
                    <a:pt x="212" y="165"/>
                  </a:lnTo>
                  <a:lnTo>
                    <a:pt x="252" y="149"/>
                  </a:lnTo>
                  <a:lnTo>
                    <a:pt x="294" y="135"/>
                  </a:lnTo>
                  <a:lnTo>
                    <a:pt x="294" y="135"/>
                  </a:lnTo>
                  <a:lnTo>
                    <a:pt x="332" y="121"/>
                  </a:lnTo>
                  <a:lnTo>
                    <a:pt x="370" y="105"/>
                  </a:lnTo>
                  <a:lnTo>
                    <a:pt x="408" y="88"/>
                  </a:lnTo>
                  <a:lnTo>
                    <a:pt x="446" y="71"/>
                  </a:lnTo>
                  <a:lnTo>
                    <a:pt x="446" y="71"/>
                  </a:lnTo>
                  <a:lnTo>
                    <a:pt x="482" y="54"/>
                  </a:lnTo>
                  <a:lnTo>
                    <a:pt x="501" y="45"/>
                  </a:lnTo>
                  <a:lnTo>
                    <a:pt x="519" y="34"/>
                  </a:lnTo>
                  <a:lnTo>
                    <a:pt x="519" y="34"/>
                  </a:lnTo>
                  <a:lnTo>
                    <a:pt x="532" y="28"/>
                  </a:lnTo>
                  <a:lnTo>
                    <a:pt x="544" y="21"/>
                  </a:lnTo>
                  <a:lnTo>
                    <a:pt x="558" y="16"/>
                  </a:lnTo>
                  <a:lnTo>
                    <a:pt x="571" y="12"/>
                  </a:lnTo>
                  <a:lnTo>
                    <a:pt x="571" y="12"/>
                  </a:lnTo>
                  <a:lnTo>
                    <a:pt x="574" y="11"/>
                  </a:lnTo>
                  <a:lnTo>
                    <a:pt x="575" y="9"/>
                  </a:lnTo>
                  <a:lnTo>
                    <a:pt x="575" y="5"/>
                  </a:lnTo>
                  <a:lnTo>
                    <a:pt x="573" y="1"/>
                  </a:lnTo>
                  <a:lnTo>
                    <a:pt x="571" y="0"/>
                  </a:lnTo>
                  <a:lnTo>
                    <a:pt x="569" y="0"/>
                  </a:lnTo>
                  <a:lnTo>
                    <a:pt x="5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1" name="Freeform 383"/>
            <p:cNvSpPr/>
            <p:nvPr/>
          </p:nvSpPr>
          <p:spPr bwMode="auto">
            <a:xfrm>
              <a:off x="5513389" y="1352551"/>
              <a:ext cx="195263" cy="92075"/>
            </a:xfrm>
            <a:custGeom>
              <a:avLst/>
              <a:gdLst/>
              <a:ahLst/>
              <a:cxnLst>
                <a:cxn ang="0">
                  <a:pos x="484" y="0"/>
                </a:cxn>
                <a:cxn ang="0">
                  <a:pos x="484" y="0"/>
                </a:cxn>
                <a:cxn ang="0">
                  <a:pos x="452" y="11"/>
                </a:cxn>
                <a:cxn ang="0">
                  <a:pos x="422" y="24"/>
                </a:cxn>
                <a:cxn ang="0">
                  <a:pos x="392" y="38"/>
                </a:cxn>
                <a:cxn ang="0">
                  <a:pos x="361" y="51"/>
                </a:cxn>
                <a:cxn ang="0">
                  <a:pos x="361" y="51"/>
                </a:cxn>
                <a:cxn ang="0">
                  <a:pos x="299" y="77"/>
                </a:cxn>
                <a:cxn ang="0">
                  <a:pos x="239" y="103"/>
                </a:cxn>
                <a:cxn ang="0">
                  <a:pos x="239" y="103"/>
                </a:cxn>
                <a:cxn ang="0">
                  <a:pos x="179" y="130"/>
                </a:cxn>
                <a:cxn ang="0">
                  <a:pos x="119" y="157"/>
                </a:cxn>
                <a:cxn ang="0">
                  <a:pos x="119" y="157"/>
                </a:cxn>
                <a:cxn ang="0">
                  <a:pos x="90" y="171"/>
                </a:cxn>
                <a:cxn ang="0">
                  <a:pos x="61" y="190"/>
                </a:cxn>
                <a:cxn ang="0">
                  <a:pos x="33" y="207"/>
                </a:cxn>
                <a:cxn ang="0">
                  <a:pos x="4" y="222"/>
                </a:cxn>
                <a:cxn ang="0">
                  <a:pos x="4" y="222"/>
                </a:cxn>
                <a:cxn ang="0">
                  <a:pos x="1" y="225"/>
                </a:cxn>
                <a:cxn ang="0">
                  <a:pos x="0" y="226"/>
                </a:cxn>
                <a:cxn ang="0">
                  <a:pos x="1" y="230"/>
                </a:cxn>
                <a:cxn ang="0">
                  <a:pos x="4" y="233"/>
                </a:cxn>
                <a:cxn ang="0">
                  <a:pos x="6" y="233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36" y="218"/>
                </a:cxn>
                <a:cxn ang="0">
                  <a:pos x="64" y="203"/>
                </a:cxn>
                <a:cxn ang="0">
                  <a:pos x="91" y="187"/>
                </a:cxn>
                <a:cxn ang="0">
                  <a:pos x="118" y="170"/>
                </a:cxn>
                <a:cxn ang="0">
                  <a:pos x="118" y="170"/>
                </a:cxn>
                <a:cxn ang="0">
                  <a:pos x="131" y="162"/>
                </a:cxn>
                <a:cxn ang="0">
                  <a:pos x="146" y="157"/>
                </a:cxn>
                <a:cxn ang="0">
                  <a:pos x="161" y="152"/>
                </a:cxn>
                <a:cxn ang="0">
                  <a:pos x="175" y="145"/>
                </a:cxn>
                <a:cxn ang="0">
                  <a:pos x="175" y="145"/>
                </a:cxn>
                <a:cxn ang="0">
                  <a:pos x="235" y="118"/>
                </a:cxn>
                <a:cxn ang="0">
                  <a:pos x="235" y="118"/>
                </a:cxn>
                <a:cxn ang="0">
                  <a:pos x="299" y="89"/>
                </a:cxn>
                <a:cxn ang="0">
                  <a:pos x="365" y="62"/>
                </a:cxn>
                <a:cxn ang="0">
                  <a:pos x="365" y="62"/>
                </a:cxn>
                <a:cxn ang="0">
                  <a:pos x="396" y="48"/>
                </a:cxn>
                <a:cxn ang="0">
                  <a:pos x="412" y="42"/>
                </a:cxn>
                <a:cxn ang="0">
                  <a:pos x="428" y="37"/>
                </a:cxn>
                <a:cxn ang="0">
                  <a:pos x="428" y="37"/>
                </a:cxn>
                <a:cxn ang="0">
                  <a:pos x="442" y="31"/>
                </a:cxn>
                <a:cxn ang="0">
                  <a:pos x="458" y="24"/>
                </a:cxn>
                <a:cxn ang="0">
                  <a:pos x="472" y="17"/>
                </a:cxn>
                <a:cxn ang="0">
                  <a:pos x="488" y="11"/>
                </a:cxn>
                <a:cxn ang="0">
                  <a:pos x="488" y="11"/>
                </a:cxn>
                <a:cxn ang="0">
                  <a:pos x="489" y="9"/>
                </a:cxn>
                <a:cxn ang="0">
                  <a:pos x="490" y="8"/>
                </a:cxn>
                <a:cxn ang="0">
                  <a:pos x="490" y="4"/>
                </a:cxn>
                <a:cxn ang="0">
                  <a:pos x="489" y="0"/>
                </a:cxn>
                <a:cxn ang="0">
                  <a:pos x="486" y="0"/>
                </a:cxn>
                <a:cxn ang="0">
                  <a:pos x="484" y="0"/>
                </a:cxn>
                <a:cxn ang="0">
                  <a:pos x="484" y="0"/>
                </a:cxn>
              </a:cxnLst>
              <a:rect l="0" t="0" r="r" b="b"/>
              <a:pathLst>
                <a:path w="490" h="233">
                  <a:moveTo>
                    <a:pt x="484" y="0"/>
                  </a:moveTo>
                  <a:lnTo>
                    <a:pt x="484" y="0"/>
                  </a:lnTo>
                  <a:lnTo>
                    <a:pt x="452" y="11"/>
                  </a:lnTo>
                  <a:lnTo>
                    <a:pt x="422" y="24"/>
                  </a:lnTo>
                  <a:lnTo>
                    <a:pt x="392" y="38"/>
                  </a:lnTo>
                  <a:lnTo>
                    <a:pt x="361" y="51"/>
                  </a:lnTo>
                  <a:lnTo>
                    <a:pt x="361" y="51"/>
                  </a:lnTo>
                  <a:lnTo>
                    <a:pt x="299" y="77"/>
                  </a:lnTo>
                  <a:lnTo>
                    <a:pt x="239" y="103"/>
                  </a:lnTo>
                  <a:lnTo>
                    <a:pt x="239" y="103"/>
                  </a:lnTo>
                  <a:lnTo>
                    <a:pt x="179" y="130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90" y="171"/>
                  </a:lnTo>
                  <a:lnTo>
                    <a:pt x="61" y="190"/>
                  </a:lnTo>
                  <a:lnTo>
                    <a:pt x="33" y="207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1" y="225"/>
                  </a:lnTo>
                  <a:lnTo>
                    <a:pt x="0" y="226"/>
                  </a:lnTo>
                  <a:lnTo>
                    <a:pt x="1" y="230"/>
                  </a:lnTo>
                  <a:lnTo>
                    <a:pt x="4" y="233"/>
                  </a:lnTo>
                  <a:lnTo>
                    <a:pt x="6" y="233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36" y="218"/>
                  </a:lnTo>
                  <a:lnTo>
                    <a:pt x="64" y="203"/>
                  </a:lnTo>
                  <a:lnTo>
                    <a:pt x="91" y="187"/>
                  </a:lnTo>
                  <a:lnTo>
                    <a:pt x="118" y="170"/>
                  </a:lnTo>
                  <a:lnTo>
                    <a:pt x="118" y="170"/>
                  </a:lnTo>
                  <a:lnTo>
                    <a:pt x="131" y="162"/>
                  </a:lnTo>
                  <a:lnTo>
                    <a:pt x="146" y="157"/>
                  </a:lnTo>
                  <a:lnTo>
                    <a:pt x="161" y="152"/>
                  </a:lnTo>
                  <a:lnTo>
                    <a:pt x="175" y="145"/>
                  </a:lnTo>
                  <a:lnTo>
                    <a:pt x="175" y="145"/>
                  </a:lnTo>
                  <a:lnTo>
                    <a:pt x="235" y="118"/>
                  </a:lnTo>
                  <a:lnTo>
                    <a:pt x="235" y="118"/>
                  </a:lnTo>
                  <a:lnTo>
                    <a:pt x="299" y="89"/>
                  </a:lnTo>
                  <a:lnTo>
                    <a:pt x="365" y="62"/>
                  </a:lnTo>
                  <a:lnTo>
                    <a:pt x="365" y="62"/>
                  </a:lnTo>
                  <a:lnTo>
                    <a:pt x="396" y="48"/>
                  </a:lnTo>
                  <a:lnTo>
                    <a:pt x="412" y="42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442" y="31"/>
                  </a:lnTo>
                  <a:lnTo>
                    <a:pt x="458" y="24"/>
                  </a:lnTo>
                  <a:lnTo>
                    <a:pt x="472" y="17"/>
                  </a:lnTo>
                  <a:lnTo>
                    <a:pt x="488" y="11"/>
                  </a:lnTo>
                  <a:lnTo>
                    <a:pt x="488" y="11"/>
                  </a:lnTo>
                  <a:lnTo>
                    <a:pt x="489" y="9"/>
                  </a:lnTo>
                  <a:lnTo>
                    <a:pt x="490" y="8"/>
                  </a:lnTo>
                  <a:lnTo>
                    <a:pt x="490" y="4"/>
                  </a:lnTo>
                  <a:lnTo>
                    <a:pt x="489" y="0"/>
                  </a:lnTo>
                  <a:lnTo>
                    <a:pt x="486" y="0"/>
                  </a:lnTo>
                  <a:lnTo>
                    <a:pt x="484" y="0"/>
                  </a:lnTo>
                  <a:lnTo>
                    <a:pt x="4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2" name="Freeform 384"/>
            <p:cNvSpPr/>
            <p:nvPr/>
          </p:nvSpPr>
          <p:spPr bwMode="auto">
            <a:xfrm>
              <a:off x="5568951" y="1484313"/>
              <a:ext cx="117475" cy="55563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91" y="0"/>
                </a:cxn>
                <a:cxn ang="0">
                  <a:pos x="283" y="1"/>
                </a:cxn>
                <a:cxn ang="0">
                  <a:pos x="276" y="4"/>
                </a:cxn>
                <a:cxn ang="0">
                  <a:pos x="263" y="12"/>
                </a:cxn>
                <a:cxn ang="0">
                  <a:pos x="238" y="27"/>
                </a:cxn>
                <a:cxn ang="0">
                  <a:pos x="238" y="27"/>
                </a:cxn>
                <a:cxn ang="0">
                  <a:pos x="217" y="38"/>
                </a:cxn>
                <a:cxn ang="0">
                  <a:pos x="195" y="47"/>
                </a:cxn>
                <a:cxn ang="0">
                  <a:pos x="151" y="64"/>
                </a:cxn>
                <a:cxn ang="0">
                  <a:pos x="151" y="64"/>
                </a:cxn>
                <a:cxn ang="0">
                  <a:pos x="119" y="78"/>
                </a:cxn>
                <a:cxn ang="0">
                  <a:pos x="87" y="93"/>
                </a:cxn>
                <a:cxn ang="0">
                  <a:pos x="87" y="93"/>
                </a:cxn>
                <a:cxn ang="0">
                  <a:pos x="68" y="103"/>
                </a:cxn>
                <a:cxn ang="0">
                  <a:pos x="47" y="115"/>
                </a:cxn>
                <a:cxn ang="0">
                  <a:pos x="37" y="120"/>
                </a:cxn>
                <a:cxn ang="0">
                  <a:pos x="26" y="125"/>
                </a:cxn>
                <a:cxn ang="0">
                  <a:pos x="16" y="129"/>
                </a:cxn>
                <a:cxn ang="0">
                  <a:pos x="5" y="131"/>
                </a:cxn>
                <a:cxn ang="0">
                  <a:pos x="5" y="131"/>
                </a:cxn>
                <a:cxn ang="0">
                  <a:pos x="4" y="132"/>
                </a:cxn>
                <a:cxn ang="0">
                  <a:pos x="2" y="133"/>
                </a:cxn>
                <a:cxn ang="0">
                  <a:pos x="0" y="137"/>
                </a:cxn>
                <a:cxn ang="0">
                  <a:pos x="2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5" y="142"/>
                </a:cxn>
                <a:cxn ang="0">
                  <a:pos x="13" y="141"/>
                </a:cxn>
                <a:cxn ang="0">
                  <a:pos x="20" y="139"/>
                </a:cxn>
                <a:cxn ang="0">
                  <a:pos x="33" y="133"/>
                </a:cxn>
                <a:cxn ang="0">
                  <a:pos x="58" y="120"/>
                </a:cxn>
                <a:cxn ang="0">
                  <a:pos x="58" y="120"/>
                </a:cxn>
                <a:cxn ang="0">
                  <a:pos x="101" y="98"/>
                </a:cxn>
                <a:cxn ang="0">
                  <a:pos x="122" y="89"/>
                </a:cxn>
                <a:cxn ang="0">
                  <a:pos x="144" y="80"/>
                </a:cxn>
                <a:cxn ang="0">
                  <a:pos x="144" y="80"/>
                </a:cxn>
                <a:cxn ang="0">
                  <a:pos x="182" y="65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228" y="46"/>
                </a:cxn>
                <a:cxn ang="0">
                  <a:pos x="237" y="40"/>
                </a:cxn>
                <a:cxn ang="0">
                  <a:pos x="255" y="29"/>
                </a:cxn>
                <a:cxn ang="0">
                  <a:pos x="274" y="17"/>
                </a:cxn>
                <a:cxn ang="0">
                  <a:pos x="283" y="13"/>
                </a:cxn>
                <a:cxn ang="0">
                  <a:pos x="293" y="10"/>
                </a:cxn>
                <a:cxn ang="0">
                  <a:pos x="293" y="10"/>
                </a:cxn>
                <a:cxn ang="0">
                  <a:pos x="296" y="10"/>
                </a:cxn>
                <a:cxn ang="0">
                  <a:pos x="297" y="8"/>
                </a:cxn>
                <a:cxn ang="0">
                  <a:pos x="297" y="6"/>
                </a:cxn>
                <a:cxn ang="0">
                  <a:pos x="297" y="4"/>
                </a:cxn>
                <a:cxn ang="0">
                  <a:pos x="295" y="1"/>
                </a:cxn>
                <a:cxn ang="0">
                  <a:pos x="292" y="0"/>
                </a:cxn>
                <a:cxn ang="0">
                  <a:pos x="291" y="0"/>
                </a:cxn>
                <a:cxn ang="0">
                  <a:pos x="291" y="0"/>
                </a:cxn>
              </a:cxnLst>
              <a:rect l="0" t="0" r="r" b="b"/>
              <a:pathLst>
                <a:path w="297" h="142">
                  <a:moveTo>
                    <a:pt x="291" y="0"/>
                  </a:moveTo>
                  <a:lnTo>
                    <a:pt x="291" y="0"/>
                  </a:lnTo>
                  <a:lnTo>
                    <a:pt x="283" y="1"/>
                  </a:lnTo>
                  <a:lnTo>
                    <a:pt x="276" y="4"/>
                  </a:lnTo>
                  <a:lnTo>
                    <a:pt x="263" y="12"/>
                  </a:lnTo>
                  <a:lnTo>
                    <a:pt x="238" y="27"/>
                  </a:lnTo>
                  <a:lnTo>
                    <a:pt x="238" y="27"/>
                  </a:lnTo>
                  <a:lnTo>
                    <a:pt x="217" y="38"/>
                  </a:lnTo>
                  <a:lnTo>
                    <a:pt x="195" y="47"/>
                  </a:lnTo>
                  <a:lnTo>
                    <a:pt x="151" y="64"/>
                  </a:lnTo>
                  <a:lnTo>
                    <a:pt x="151" y="64"/>
                  </a:lnTo>
                  <a:lnTo>
                    <a:pt x="119" y="78"/>
                  </a:lnTo>
                  <a:lnTo>
                    <a:pt x="87" y="93"/>
                  </a:lnTo>
                  <a:lnTo>
                    <a:pt x="87" y="93"/>
                  </a:lnTo>
                  <a:lnTo>
                    <a:pt x="68" y="103"/>
                  </a:lnTo>
                  <a:lnTo>
                    <a:pt x="47" y="115"/>
                  </a:lnTo>
                  <a:lnTo>
                    <a:pt x="37" y="120"/>
                  </a:lnTo>
                  <a:lnTo>
                    <a:pt x="26" y="125"/>
                  </a:lnTo>
                  <a:lnTo>
                    <a:pt x="16" y="129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4" y="132"/>
                  </a:lnTo>
                  <a:lnTo>
                    <a:pt x="2" y="133"/>
                  </a:lnTo>
                  <a:lnTo>
                    <a:pt x="0" y="137"/>
                  </a:lnTo>
                  <a:lnTo>
                    <a:pt x="2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13" y="141"/>
                  </a:lnTo>
                  <a:lnTo>
                    <a:pt x="20" y="139"/>
                  </a:lnTo>
                  <a:lnTo>
                    <a:pt x="33" y="133"/>
                  </a:lnTo>
                  <a:lnTo>
                    <a:pt x="58" y="120"/>
                  </a:lnTo>
                  <a:lnTo>
                    <a:pt x="58" y="120"/>
                  </a:lnTo>
                  <a:lnTo>
                    <a:pt x="101" y="98"/>
                  </a:lnTo>
                  <a:lnTo>
                    <a:pt x="122" y="89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82" y="65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228" y="46"/>
                  </a:lnTo>
                  <a:lnTo>
                    <a:pt x="237" y="40"/>
                  </a:lnTo>
                  <a:lnTo>
                    <a:pt x="255" y="29"/>
                  </a:lnTo>
                  <a:lnTo>
                    <a:pt x="274" y="17"/>
                  </a:lnTo>
                  <a:lnTo>
                    <a:pt x="283" y="13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296" y="10"/>
                  </a:lnTo>
                  <a:lnTo>
                    <a:pt x="297" y="8"/>
                  </a:lnTo>
                  <a:lnTo>
                    <a:pt x="297" y="6"/>
                  </a:lnTo>
                  <a:lnTo>
                    <a:pt x="297" y="4"/>
                  </a:lnTo>
                  <a:lnTo>
                    <a:pt x="295" y="1"/>
                  </a:lnTo>
                  <a:lnTo>
                    <a:pt x="292" y="0"/>
                  </a:lnTo>
                  <a:lnTo>
                    <a:pt x="291" y="0"/>
                  </a:lnTo>
                  <a:lnTo>
                    <a:pt x="29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3" name="Freeform 385"/>
            <p:cNvSpPr/>
            <p:nvPr/>
          </p:nvSpPr>
          <p:spPr bwMode="auto">
            <a:xfrm>
              <a:off x="5468939" y="1271588"/>
              <a:ext cx="187325" cy="80963"/>
            </a:xfrm>
            <a:custGeom>
              <a:avLst/>
              <a:gdLst/>
              <a:ahLst/>
              <a:cxnLst>
                <a:cxn ang="0">
                  <a:pos x="467" y="0"/>
                </a:cxn>
                <a:cxn ang="0">
                  <a:pos x="467" y="0"/>
                </a:cxn>
                <a:cxn ang="0">
                  <a:pos x="458" y="1"/>
                </a:cxn>
                <a:cxn ang="0">
                  <a:pos x="449" y="4"/>
                </a:cxn>
                <a:cxn ang="0">
                  <a:pos x="432" y="11"/>
                </a:cxn>
                <a:cxn ang="0">
                  <a:pos x="432" y="11"/>
                </a:cxn>
                <a:cxn ang="0">
                  <a:pos x="417" y="17"/>
                </a:cxn>
                <a:cxn ang="0">
                  <a:pos x="404" y="21"/>
                </a:cxn>
                <a:cxn ang="0">
                  <a:pos x="391" y="26"/>
                </a:cxn>
                <a:cxn ang="0">
                  <a:pos x="378" y="32"/>
                </a:cxn>
                <a:cxn ang="0">
                  <a:pos x="378" y="32"/>
                </a:cxn>
                <a:cxn ang="0">
                  <a:pos x="324" y="57"/>
                </a:cxn>
                <a:cxn ang="0">
                  <a:pos x="271" y="82"/>
                </a:cxn>
                <a:cxn ang="0">
                  <a:pos x="271" y="82"/>
                </a:cxn>
                <a:cxn ang="0">
                  <a:pos x="237" y="97"/>
                </a:cxn>
                <a:cxn ang="0">
                  <a:pos x="204" y="111"/>
                </a:cxn>
                <a:cxn ang="0">
                  <a:pos x="136" y="137"/>
                </a:cxn>
                <a:cxn ang="0">
                  <a:pos x="69" y="165"/>
                </a:cxn>
                <a:cxn ang="0">
                  <a:pos x="35" y="179"/>
                </a:cxn>
                <a:cxn ang="0">
                  <a:pos x="3" y="193"/>
                </a:cxn>
                <a:cxn ang="0">
                  <a:pos x="3" y="193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1" y="201"/>
                </a:cxn>
                <a:cxn ang="0">
                  <a:pos x="4" y="204"/>
                </a:cxn>
                <a:cxn ang="0">
                  <a:pos x="7" y="205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39" y="189"/>
                </a:cxn>
                <a:cxn ang="0">
                  <a:pos x="69" y="176"/>
                </a:cxn>
                <a:cxn ang="0">
                  <a:pos x="132" y="150"/>
                </a:cxn>
                <a:cxn ang="0">
                  <a:pos x="195" y="127"/>
                </a:cxn>
                <a:cxn ang="0">
                  <a:pos x="256" y="100"/>
                </a:cxn>
                <a:cxn ang="0">
                  <a:pos x="256" y="100"/>
                </a:cxn>
                <a:cxn ang="0">
                  <a:pos x="289" y="86"/>
                </a:cxn>
                <a:cxn ang="0">
                  <a:pos x="323" y="73"/>
                </a:cxn>
                <a:cxn ang="0">
                  <a:pos x="323" y="73"/>
                </a:cxn>
                <a:cxn ang="0">
                  <a:pos x="344" y="65"/>
                </a:cxn>
                <a:cxn ang="0">
                  <a:pos x="356" y="60"/>
                </a:cxn>
                <a:cxn ang="0">
                  <a:pos x="364" y="55"/>
                </a:cxn>
                <a:cxn ang="0">
                  <a:pos x="364" y="55"/>
                </a:cxn>
                <a:cxn ang="0">
                  <a:pos x="377" y="46"/>
                </a:cxn>
                <a:cxn ang="0">
                  <a:pos x="391" y="39"/>
                </a:cxn>
                <a:cxn ang="0">
                  <a:pos x="407" y="32"/>
                </a:cxn>
                <a:cxn ang="0">
                  <a:pos x="421" y="27"/>
                </a:cxn>
                <a:cxn ang="0">
                  <a:pos x="421" y="27"/>
                </a:cxn>
                <a:cxn ang="0">
                  <a:pos x="445" y="18"/>
                </a:cxn>
                <a:cxn ang="0">
                  <a:pos x="458" y="13"/>
                </a:cxn>
                <a:cxn ang="0">
                  <a:pos x="470" y="10"/>
                </a:cxn>
                <a:cxn ang="0">
                  <a:pos x="470" y="10"/>
                </a:cxn>
                <a:cxn ang="0">
                  <a:pos x="472" y="9"/>
                </a:cxn>
                <a:cxn ang="0">
                  <a:pos x="474" y="8"/>
                </a:cxn>
                <a:cxn ang="0">
                  <a:pos x="474" y="6"/>
                </a:cxn>
                <a:cxn ang="0">
                  <a:pos x="474" y="4"/>
                </a:cxn>
                <a:cxn ang="0">
                  <a:pos x="471" y="0"/>
                </a:cxn>
                <a:cxn ang="0">
                  <a:pos x="470" y="0"/>
                </a:cxn>
                <a:cxn ang="0">
                  <a:pos x="467" y="0"/>
                </a:cxn>
                <a:cxn ang="0">
                  <a:pos x="467" y="0"/>
                </a:cxn>
              </a:cxnLst>
              <a:rect l="0" t="0" r="r" b="b"/>
              <a:pathLst>
                <a:path w="474" h="205">
                  <a:moveTo>
                    <a:pt x="467" y="0"/>
                  </a:moveTo>
                  <a:lnTo>
                    <a:pt x="467" y="0"/>
                  </a:lnTo>
                  <a:lnTo>
                    <a:pt x="458" y="1"/>
                  </a:lnTo>
                  <a:lnTo>
                    <a:pt x="449" y="4"/>
                  </a:lnTo>
                  <a:lnTo>
                    <a:pt x="432" y="11"/>
                  </a:lnTo>
                  <a:lnTo>
                    <a:pt x="432" y="11"/>
                  </a:lnTo>
                  <a:lnTo>
                    <a:pt x="417" y="17"/>
                  </a:lnTo>
                  <a:lnTo>
                    <a:pt x="404" y="21"/>
                  </a:lnTo>
                  <a:lnTo>
                    <a:pt x="391" y="26"/>
                  </a:lnTo>
                  <a:lnTo>
                    <a:pt x="378" y="32"/>
                  </a:lnTo>
                  <a:lnTo>
                    <a:pt x="378" y="32"/>
                  </a:lnTo>
                  <a:lnTo>
                    <a:pt x="324" y="57"/>
                  </a:lnTo>
                  <a:lnTo>
                    <a:pt x="271" y="82"/>
                  </a:lnTo>
                  <a:lnTo>
                    <a:pt x="271" y="82"/>
                  </a:lnTo>
                  <a:lnTo>
                    <a:pt x="237" y="97"/>
                  </a:lnTo>
                  <a:lnTo>
                    <a:pt x="204" y="111"/>
                  </a:lnTo>
                  <a:lnTo>
                    <a:pt x="136" y="137"/>
                  </a:lnTo>
                  <a:lnTo>
                    <a:pt x="69" y="165"/>
                  </a:lnTo>
                  <a:lnTo>
                    <a:pt x="35" y="179"/>
                  </a:lnTo>
                  <a:lnTo>
                    <a:pt x="3" y="193"/>
                  </a:lnTo>
                  <a:lnTo>
                    <a:pt x="3" y="193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1" y="201"/>
                  </a:lnTo>
                  <a:lnTo>
                    <a:pt x="4" y="204"/>
                  </a:lnTo>
                  <a:lnTo>
                    <a:pt x="7" y="205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39" y="189"/>
                  </a:lnTo>
                  <a:lnTo>
                    <a:pt x="69" y="176"/>
                  </a:lnTo>
                  <a:lnTo>
                    <a:pt x="132" y="150"/>
                  </a:lnTo>
                  <a:lnTo>
                    <a:pt x="195" y="127"/>
                  </a:lnTo>
                  <a:lnTo>
                    <a:pt x="256" y="100"/>
                  </a:lnTo>
                  <a:lnTo>
                    <a:pt x="256" y="100"/>
                  </a:lnTo>
                  <a:lnTo>
                    <a:pt x="289" y="86"/>
                  </a:lnTo>
                  <a:lnTo>
                    <a:pt x="323" y="73"/>
                  </a:lnTo>
                  <a:lnTo>
                    <a:pt x="323" y="73"/>
                  </a:lnTo>
                  <a:lnTo>
                    <a:pt x="344" y="65"/>
                  </a:lnTo>
                  <a:lnTo>
                    <a:pt x="356" y="60"/>
                  </a:lnTo>
                  <a:lnTo>
                    <a:pt x="364" y="55"/>
                  </a:lnTo>
                  <a:lnTo>
                    <a:pt x="364" y="55"/>
                  </a:lnTo>
                  <a:lnTo>
                    <a:pt x="377" y="46"/>
                  </a:lnTo>
                  <a:lnTo>
                    <a:pt x="391" y="39"/>
                  </a:lnTo>
                  <a:lnTo>
                    <a:pt x="407" y="32"/>
                  </a:lnTo>
                  <a:lnTo>
                    <a:pt x="421" y="27"/>
                  </a:lnTo>
                  <a:lnTo>
                    <a:pt x="421" y="27"/>
                  </a:lnTo>
                  <a:lnTo>
                    <a:pt x="445" y="18"/>
                  </a:lnTo>
                  <a:lnTo>
                    <a:pt x="458" y="13"/>
                  </a:lnTo>
                  <a:lnTo>
                    <a:pt x="470" y="10"/>
                  </a:lnTo>
                  <a:lnTo>
                    <a:pt x="470" y="10"/>
                  </a:lnTo>
                  <a:lnTo>
                    <a:pt x="472" y="9"/>
                  </a:lnTo>
                  <a:lnTo>
                    <a:pt x="474" y="8"/>
                  </a:lnTo>
                  <a:lnTo>
                    <a:pt x="474" y="6"/>
                  </a:lnTo>
                  <a:lnTo>
                    <a:pt x="474" y="4"/>
                  </a:lnTo>
                  <a:lnTo>
                    <a:pt x="471" y="0"/>
                  </a:lnTo>
                  <a:lnTo>
                    <a:pt x="470" y="0"/>
                  </a:lnTo>
                  <a:lnTo>
                    <a:pt x="467" y="0"/>
                  </a:lnTo>
                  <a:lnTo>
                    <a:pt x="4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4" name="Freeform 386"/>
            <p:cNvSpPr/>
            <p:nvPr/>
          </p:nvSpPr>
          <p:spPr bwMode="auto">
            <a:xfrm>
              <a:off x="5697539" y="1277938"/>
              <a:ext cx="190500" cy="130175"/>
            </a:xfrm>
            <a:custGeom>
              <a:avLst/>
              <a:gdLst/>
              <a:ahLst/>
              <a:cxnLst>
                <a:cxn ang="0">
                  <a:pos x="470" y="1"/>
                </a:cxn>
                <a:cxn ang="0">
                  <a:pos x="470" y="1"/>
                </a:cxn>
                <a:cxn ang="0">
                  <a:pos x="439" y="23"/>
                </a:cxn>
                <a:cxn ang="0">
                  <a:pos x="408" y="46"/>
                </a:cxn>
                <a:cxn ang="0">
                  <a:pos x="344" y="89"/>
                </a:cxn>
                <a:cxn ang="0">
                  <a:pos x="280" y="131"/>
                </a:cxn>
                <a:cxn ang="0">
                  <a:pos x="248" y="153"/>
                </a:cxn>
                <a:cxn ang="0">
                  <a:pos x="218" y="176"/>
                </a:cxn>
                <a:cxn ang="0">
                  <a:pos x="218" y="176"/>
                </a:cxn>
                <a:cxn ang="0">
                  <a:pos x="184" y="204"/>
                </a:cxn>
                <a:cxn ang="0">
                  <a:pos x="148" y="229"/>
                </a:cxn>
                <a:cxn ang="0">
                  <a:pos x="111" y="252"/>
                </a:cxn>
                <a:cxn ang="0">
                  <a:pos x="73" y="273"/>
                </a:cxn>
                <a:cxn ang="0">
                  <a:pos x="73" y="273"/>
                </a:cxn>
                <a:cxn ang="0">
                  <a:pos x="59" y="281"/>
                </a:cxn>
                <a:cxn ang="0">
                  <a:pos x="46" y="290"/>
                </a:cxn>
                <a:cxn ang="0">
                  <a:pos x="33" y="299"/>
                </a:cxn>
                <a:cxn ang="0">
                  <a:pos x="18" y="306"/>
                </a:cxn>
                <a:cxn ang="0">
                  <a:pos x="18" y="306"/>
                </a:cxn>
                <a:cxn ang="0">
                  <a:pos x="12" y="310"/>
                </a:cxn>
                <a:cxn ang="0">
                  <a:pos x="6" y="312"/>
                </a:cxn>
                <a:cxn ang="0">
                  <a:pos x="3" y="316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29"/>
                </a:cxn>
                <a:cxn ang="0">
                  <a:pos x="8" y="329"/>
                </a:cxn>
                <a:cxn ang="0">
                  <a:pos x="10" y="328"/>
                </a:cxn>
                <a:cxn ang="0">
                  <a:pos x="10" y="327"/>
                </a:cxn>
                <a:cxn ang="0">
                  <a:pos x="10" y="327"/>
                </a:cxn>
                <a:cxn ang="0">
                  <a:pos x="13" y="323"/>
                </a:cxn>
                <a:cxn ang="0">
                  <a:pos x="18" y="319"/>
                </a:cxn>
                <a:cxn ang="0">
                  <a:pos x="31" y="311"/>
                </a:cxn>
                <a:cxn ang="0">
                  <a:pos x="54" y="298"/>
                </a:cxn>
                <a:cxn ang="0">
                  <a:pos x="54" y="298"/>
                </a:cxn>
                <a:cxn ang="0">
                  <a:pos x="85" y="280"/>
                </a:cxn>
                <a:cxn ang="0">
                  <a:pos x="116" y="261"/>
                </a:cxn>
                <a:cxn ang="0">
                  <a:pos x="116" y="261"/>
                </a:cxn>
                <a:cxn ang="0">
                  <a:pos x="148" y="242"/>
                </a:cxn>
                <a:cxn ang="0">
                  <a:pos x="178" y="222"/>
                </a:cxn>
                <a:cxn ang="0">
                  <a:pos x="207" y="200"/>
                </a:cxn>
                <a:cxn ang="0">
                  <a:pos x="235" y="178"/>
                </a:cxn>
                <a:cxn ang="0">
                  <a:pos x="235" y="178"/>
                </a:cxn>
                <a:cxn ang="0">
                  <a:pos x="264" y="155"/>
                </a:cxn>
                <a:cxn ang="0">
                  <a:pos x="294" y="134"/>
                </a:cxn>
                <a:cxn ang="0">
                  <a:pos x="356" y="93"/>
                </a:cxn>
                <a:cxn ang="0">
                  <a:pos x="417" y="52"/>
                </a:cxn>
                <a:cxn ang="0">
                  <a:pos x="449" y="31"/>
                </a:cxn>
                <a:cxn ang="0">
                  <a:pos x="477" y="9"/>
                </a:cxn>
                <a:cxn ang="0">
                  <a:pos x="477" y="9"/>
                </a:cxn>
                <a:cxn ang="0">
                  <a:pos x="479" y="8"/>
                </a:cxn>
                <a:cxn ang="0">
                  <a:pos x="480" y="5"/>
                </a:cxn>
                <a:cxn ang="0">
                  <a:pos x="479" y="4"/>
                </a:cxn>
                <a:cxn ang="0">
                  <a:pos x="477" y="1"/>
                </a:cxn>
                <a:cxn ang="0">
                  <a:pos x="475" y="0"/>
                </a:cxn>
                <a:cxn ang="0">
                  <a:pos x="472" y="0"/>
                </a:cxn>
                <a:cxn ang="0">
                  <a:pos x="470" y="1"/>
                </a:cxn>
                <a:cxn ang="0">
                  <a:pos x="470" y="1"/>
                </a:cxn>
              </a:cxnLst>
              <a:rect l="0" t="0" r="r" b="b"/>
              <a:pathLst>
                <a:path w="480" h="329">
                  <a:moveTo>
                    <a:pt x="470" y="1"/>
                  </a:moveTo>
                  <a:lnTo>
                    <a:pt x="470" y="1"/>
                  </a:lnTo>
                  <a:lnTo>
                    <a:pt x="439" y="23"/>
                  </a:lnTo>
                  <a:lnTo>
                    <a:pt x="408" y="46"/>
                  </a:lnTo>
                  <a:lnTo>
                    <a:pt x="344" y="89"/>
                  </a:lnTo>
                  <a:lnTo>
                    <a:pt x="280" y="131"/>
                  </a:lnTo>
                  <a:lnTo>
                    <a:pt x="248" y="153"/>
                  </a:lnTo>
                  <a:lnTo>
                    <a:pt x="218" y="176"/>
                  </a:lnTo>
                  <a:lnTo>
                    <a:pt x="218" y="176"/>
                  </a:lnTo>
                  <a:lnTo>
                    <a:pt x="184" y="204"/>
                  </a:lnTo>
                  <a:lnTo>
                    <a:pt x="148" y="229"/>
                  </a:lnTo>
                  <a:lnTo>
                    <a:pt x="111" y="252"/>
                  </a:lnTo>
                  <a:lnTo>
                    <a:pt x="73" y="273"/>
                  </a:lnTo>
                  <a:lnTo>
                    <a:pt x="73" y="273"/>
                  </a:lnTo>
                  <a:lnTo>
                    <a:pt x="59" y="281"/>
                  </a:lnTo>
                  <a:lnTo>
                    <a:pt x="46" y="290"/>
                  </a:lnTo>
                  <a:lnTo>
                    <a:pt x="33" y="299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2" y="310"/>
                  </a:lnTo>
                  <a:lnTo>
                    <a:pt x="6" y="312"/>
                  </a:lnTo>
                  <a:lnTo>
                    <a:pt x="3" y="316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29"/>
                  </a:lnTo>
                  <a:lnTo>
                    <a:pt x="8" y="329"/>
                  </a:lnTo>
                  <a:lnTo>
                    <a:pt x="10" y="328"/>
                  </a:lnTo>
                  <a:lnTo>
                    <a:pt x="10" y="327"/>
                  </a:lnTo>
                  <a:lnTo>
                    <a:pt x="10" y="327"/>
                  </a:lnTo>
                  <a:lnTo>
                    <a:pt x="13" y="323"/>
                  </a:lnTo>
                  <a:lnTo>
                    <a:pt x="18" y="319"/>
                  </a:lnTo>
                  <a:lnTo>
                    <a:pt x="31" y="311"/>
                  </a:lnTo>
                  <a:lnTo>
                    <a:pt x="54" y="298"/>
                  </a:lnTo>
                  <a:lnTo>
                    <a:pt x="54" y="298"/>
                  </a:lnTo>
                  <a:lnTo>
                    <a:pt x="85" y="280"/>
                  </a:lnTo>
                  <a:lnTo>
                    <a:pt x="116" y="261"/>
                  </a:lnTo>
                  <a:lnTo>
                    <a:pt x="116" y="261"/>
                  </a:lnTo>
                  <a:lnTo>
                    <a:pt x="148" y="242"/>
                  </a:lnTo>
                  <a:lnTo>
                    <a:pt x="178" y="222"/>
                  </a:lnTo>
                  <a:lnTo>
                    <a:pt x="207" y="200"/>
                  </a:lnTo>
                  <a:lnTo>
                    <a:pt x="235" y="178"/>
                  </a:lnTo>
                  <a:lnTo>
                    <a:pt x="235" y="178"/>
                  </a:lnTo>
                  <a:lnTo>
                    <a:pt x="264" y="155"/>
                  </a:lnTo>
                  <a:lnTo>
                    <a:pt x="294" y="134"/>
                  </a:lnTo>
                  <a:lnTo>
                    <a:pt x="356" y="93"/>
                  </a:lnTo>
                  <a:lnTo>
                    <a:pt x="417" y="52"/>
                  </a:lnTo>
                  <a:lnTo>
                    <a:pt x="449" y="31"/>
                  </a:lnTo>
                  <a:lnTo>
                    <a:pt x="477" y="9"/>
                  </a:lnTo>
                  <a:lnTo>
                    <a:pt x="477" y="9"/>
                  </a:lnTo>
                  <a:lnTo>
                    <a:pt x="479" y="8"/>
                  </a:lnTo>
                  <a:lnTo>
                    <a:pt x="480" y="5"/>
                  </a:lnTo>
                  <a:lnTo>
                    <a:pt x="479" y="4"/>
                  </a:lnTo>
                  <a:lnTo>
                    <a:pt x="477" y="1"/>
                  </a:lnTo>
                  <a:lnTo>
                    <a:pt x="475" y="0"/>
                  </a:lnTo>
                  <a:lnTo>
                    <a:pt x="472" y="0"/>
                  </a:lnTo>
                  <a:lnTo>
                    <a:pt x="470" y="1"/>
                  </a:lnTo>
                  <a:lnTo>
                    <a:pt x="4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5" name="Freeform 387"/>
            <p:cNvSpPr/>
            <p:nvPr/>
          </p:nvSpPr>
          <p:spPr bwMode="auto">
            <a:xfrm>
              <a:off x="5686426" y="1303338"/>
              <a:ext cx="265113" cy="166688"/>
            </a:xfrm>
            <a:custGeom>
              <a:avLst/>
              <a:gdLst/>
              <a:ahLst/>
              <a:cxnLst>
                <a:cxn ang="0">
                  <a:pos x="657" y="6"/>
                </a:cxn>
                <a:cxn ang="0">
                  <a:pos x="650" y="9"/>
                </a:cxn>
                <a:cxn ang="0">
                  <a:pos x="631" y="19"/>
                </a:cxn>
                <a:cxn ang="0">
                  <a:pos x="604" y="34"/>
                </a:cxn>
                <a:cxn ang="0">
                  <a:pos x="595" y="37"/>
                </a:cxn>
                <a:cxn ang="0">
                  <a:pos x="581" y="51"/>
                </a:cxn>
                <a:cxn ang="0">
                  <a:pos x="573" y="57"/>
                </a:cxn>
                <a:cxn ang="0">
                  <a:pos x="526" y="90"/>
                </a:cxn>
                <a:cxn ang="0">
                  <a:pos x="437" y="146"/>
                </a:cxn>
                <a:cxn ang="0">
                  <a:pos x="345" y="200"/>
                </a:cxn>
                <a:cxn ang="0">
                  <a:pos x="243" y="260"/>
                </a:cxn>
                <a:cxn ang="0">
                  <a:pos x="140" y="320"/>
                </a:cxn>
                <a:cxn ang="0">
                  <a:pos x="97" y="347"/>
                </a:cxn>
                <a:cxn ang="0">
                  <a:pos x="86" y="354"/>
                </a:cxn>
                <a:cxn ang="0">
                  <a:pos x="51" y="371"/>
                </a:cxn>
                <a:cxn ang="0">
                  <a:pos x="37" y="379"/>
                </a:cxn>
                <a:cxn ang="0">
                  <a:pos x="11" y="400"/>
                </a:cxn>
                <a:cxn ang="0">
                  <a:pos x="1" y="413"/>
                </a:cxn>
                <a:cxn ang="0">
                  <a:pos x="0" y="415"/>
                </a:cxn>
                <a:cxn ang="0">
                  <a:pos x="3" y="421"/>
                </a:cxn>
                <a:cxn ang="0">
                  <a:pos x="9" y="421"/>
                </a:cxn>
                <a:cxn ang="0">
                  <a:pos x="11" y="418"/>
                </a:cxn>
                <a:cxn ang="0">
                  <a:pos x="24" y="404"/>
                </a:cxn>
                <a:cxn ang="0">
                  <a:pos x="39" y="392"/>
                </a:cxn>
                <a:cxn ang="0">
                  <a:pos x="73" y="372"/>
                </a:cxn>
                <a:cxn ang="0">
                  <a:pos x="94" y="362"/>
                </a:cxn>
                <a:cxn ang="0">
                  <a:pos x="135" y="336"/>
                </a:cxn>
                <a:cxn ang="0">
                  <a:pos x="156" y="324"/>
                </a:cxn>
                <a:cxn ang="0">
                  <a:pos x="352" y="209"/>
                </a:cxn>
                <a:cxn ang="0">
                  <a:pos x="517" y="109"/>
                </a:cxn>
                <a:cxn ang="0">
                  <a:pos x="536" y="96"/>
                </a:cxn>
                <a:cxn ang="0">
                  <a:pos x="594" y="56"/>
                </a:cxn>
                <a:cxn ang="0">
                  <a:pos x="610" y="44"/>
                </a:cxn>
                <a:cxn ang="0">
                  <a:pos x="636" y="27"/>
                </a:cxn>
                <a:cxn ang="0">
                  <a:pos x="654" y="18"/>
                </a:cxn>
                <a:cxn ang="0">
                  <a:pos x="662" y="17"/>
                </a:cxn>
                <a:cxn ang="0">
                  <a:pos x="667" y="13"/>
                </a:cxn>
                <a:cxn ang="0">
                  <a:pos x="669" y="5"/>
                </a:cxn>
                <a:cxn ang="0">
                  <a:pos x="667" y="2"/>
                </a:cxn>
                <a:cxn ang="0">
                  <a:pos x="662" y="0"/>
                </a:cxn>
                <a:cxn ang="0">
                  <a:pos x="657" y="2"/>
                </a:cxn>
                <a:cxn ang="0">
                  <a:pos x="657" y="5"/>
                </a:cxn>
              </a:cxnLst>
              <a:rect l="0" t="0" r="r" b="b"/>
              <a:pathLst>
                <a:path w="669" h="421">
                  <a:moveTo>
                    <a:pt x="657" y="5"/>
                  </a:moveTo>
                  <a:lnTo>
                    <a:pt x="657" y="6"/>
                  </a:lnTo>
                  <a:lnTo>
                    <a:pt x="657" y="6"/>
                  </a:lnTo>
                  <a:lnTo>
                    <a:pt x="650" y="9"/>
                  </a:lnTo>
                  <a:lnTo>
                    <a:pt x="642" y="11"/>
                  </a:lnTo>
                  <a:lnTo>
                    <a:pt x="631" y="19"/>
                  </a:lnTo>
                  <a:lnTo>
                    <a:pt x="618" y="27"/>
                  </a:lnTo>
                  <a:lnTo>
                    <a:pt x="604" y="34"/>
                  </a:lnTo>
                  <a:lnTo>
                    <a:pt x="604" y="34"/>
                  </a:lnTo>
                  <a:lnTo>
                    <a:pt x="595" y="37"/>
                  </a:lnTo>
                  <a:lnTo>
                    <a:pt x="589" y="44"/>
                  </a:lnTo>
                  <a:lnTo>
                    <a:pt x="581" y="51"/>
                  </a:lnTo>
                  <a:lnTo>
                    <a:pt x="573" y="57"/>
                  </a:lnTo>
                  <a:lnTo>
                    <a:pt x="573" y="57"/>
                  </a:lnTo>
                  <a:lnTo>
                    <a:pt x="526" y="90"/>
                  </a:lnTo>
                  <a:lnTo>
                    <a:pt x="526" y="90"/>
                  </a:lnTo>
                  <a:lnTo>
                    <a:pt x="482" y="119"/>
                  </a:lnTo>
                  <a:lnTo>
                    <a:pt x="437" y="146"/>
                  </a:lnTo>
                  <a:lnTo>
                    <a:pt x="391" y="172"/>
                  </a:lnTo>
                  <a:lnTo>
                    <a:pt x="345" y="200"/>
                  </a:lnTo>
                  <a:lnTo>
                    <a:pt x="345" y="200"/>
                  </a:lnTo>
                  <a:lnTo>
                    <a:pt x="243" y="260"/>
                  </a:lnTo>
                  <a:lnTo>
                    <a:pt x="140" y="320"/>
                  </a:lnTo>
                  <a:lnTo>
                    <a:pt x="140" y="320"/>
                  </a:lnTo>
                  <a:lnTo>
                    <a:pt x="118" y="333"/>
                  </a:lnTo>
                  <a:lnTo>
                    <a:pt x="97" y="347"/>
                  </a:lnTo>
                  <a:lnTo>
                    <a:pt x="97" y="347"/>
                  </a:lnTo>
                  <a:lnTo>
                    <a:pt x="86" y="354"/>
                  </a:lnTo>
                  <a:lnTo>
                    <a:pt x="75" y="360"/>
                  </a:lnTo>
                  <a:lnTo>
                    <a:pt x="51" y="371"/>
                  </a:lnTo>
                  <a:lnTo>
                    <a:pt x="51" y="371"/>
                  </a:lnTo>
                  <a:lnTo>
                    <a:pt x="37" y="379"/>
                  </a:lnTo>
                  <a:lnTo>
                    <a:pt x="24" y="389"/>
                  </a:lnTo>
                  <a:lnTo>
                    <a:pt x="11" y="400"/>
                  </a:lnTo>
                  <a:lnTo>
                    <a:pt x="5" y="406"/>
                  </a:lnTo>
                  <a:lnTo>
                    <a:pt x="1" y="413"/>
                  </a:lnTo>
                  <a:lnTo>
                    <a:pt x="1" y="413"/>
                  </a:lnTo>
                  <a:lnTo>
                    <a:pt x="0" y="415"/>
                  </a:lnTo>
                  <a:lnTo>
                    <a:pt x="0" y="417"/>
                  </a:lnTo>
                  <a:lnTo>
                    <a:pt x="3" y="421"/>
                  </a:lnTo>
                  <a:lnTo>
                    <a:pt x="7" y="421"/>
                  </a:lnTo>
                  <a:lnTo>
                    <a:pt x="9" y="421"/>
                  </a:lnTo>
                  <a:lnTo>
                    <a:pt x="11" y="418"/>
                  </a:lnTo>
                  <a:lnTo>
                    <a:pt x="11" y="418"/>
                  </a:lnTo>
                  <a:lnTo>
                    <a:pt x="17" y="410"/>
                  </a:lnTo>
                  <a:lnTo>
                    <a:pt x="24" y="404"/>
                  </a:lnTo>
                  <a:lnTo>
                    <a:pt x="32" y="397"/>
                  </a:lnTo>
                  <a:lnTo>
                    <a:pt x="39" y="392"/>
                  </a:lnTo>
                  <a:lnTo>
                    <a:pt x="56" y="381"/>
                  </a:lnTo>
                  <a:lnTo>
                    <a:pt x="73" y="372"/>
                  </a:lnTo>
                  <a:lnTo>
                    <a:pt x="73" y="372"/>
                  </a:lnTo>
                  <a:lnTo>
                    <a:pt x="94" y="362"/>
                  </a:lnTo>
                  <a:lnTo>
                    <a:pt x="115" y="349"/>
                  </a:lnTo>
                  <a:lnTo>
                    <a:pt x="135" y="336"/>
                  </a:lnTo>
                  <a:lnTo>
                    <a:pt x="156" y="324"/>
                  </a:lnTo>
                  <a:lnTo>
                    <a:pt x="156" y="324"/>
                  </a:lnTo>
                  <a:lnTo>
                    <a:pt x="352" y="209"/>
                  </a:lnTo>
                  <a:lnTo>
                    <a:pt x="352" y="209"/>
                  </a:lnTo>
                  <a:lnTo>
                    <a:pt x="434" y="159"/>
                  </a:lnTo>
                  <a:lnTo>
                    <a:pt x="517" y="109"/>
                  </a:lnTo>
                  <a:lnTo>
                    <a:pt x="517" y="109"/>
                  </a:lnTo>
                  <a:lnTo>
                    <a:pt x="536" y="96"/>
                  </a:lnTo>
                  <a:lnTo>
                    <a:pt x="556" y="83"/>
                  </a:lnTo>
                  <a:lnTo>
                    <a:pt x="594" y="56"/>
                  </a:lnTo>
                  <a:lnTo>
                    <a:pt x="594" y="56"/>
                  </a:lnTo>
                  <a:lnTo>
                    <a:pt x="610" y="44"/>
                  </a:lnTo>
                  <a:lnTo>
                    <a:pt x="627" y="32"/>
                  </a:lnTo>
                  <a:lnTo>
                    <a:pt x="636" y="27"/>
                  </a:lnTo>
                  <a:lnTo>
                    <a:pt x="645" y="22"/>
                  </a:lnTo>
                  <a:lnTo>
                    <a:pt x="654" y="18"/>
                  </a:lnTo>
                  <a:lnTo>
                    <a:pt x="662" y="17"/>
                  </a:lnTo>
                  <a:lnTo>
                    <a:pt x="662" y="17"/>
                  </a:lnTo>
                  <a:lnTo>
                    <a:pt x="666" y="14"/>
                  </a:lnTo>
                  <a:lnTo>
                    <a:pt x="667" y="13"/>
                  </a:lnTo>
                  <a:lnTo>
                    <a:pt x="669" y="10"/>
                  </a:lnTo>
                  <a:lnTo>
                    <a:pt x="669" y="5"/>
                  </a:lnTo>
                  <a:lnTo>
                    <a:pt x="669" y="5"/>
                  </a:lnTo>
                  <a:lnTo>
                    <a:pt x="667" y="2"/>
                  </a:lnTo>
                  <a:lnTo>
                    <a:pt x="666" y="1"/>
                  </a:lnTo>
                  <a:lnTo>
                    <a:pt x="662" y="0"/>
                  </a:lnTo>
                  <a:lnTo>
                    <a:pt x="658" y="1"/>
                  </a:lnTo>
                  <a:lnTo>
                    <a:pt x="657" y="2"/>
                  </a:lnTo>
                  <a:lnTo>
                    <a:pt x="657" y="5"/>
                  </a:lnTo>
                  <a:lnTo>
                    <a:pt x="6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6" name="Freeform 388"/>
            <p:cNvSpPr/>
            <p:nvPr/>
          </p:nvSpPr>
          <p:spPr bwMode="auto">
            <a:xfrm>
              <a:off x="5648326" y="1501776"/>
              <a:ext cx="149225" cy="60325"/>
            </a:xfrm>
            <a:custGeom>
              <a:avLst/>
              <a:gdLst/>
              <a:ahLst/>
              <a:cxnLst>
                <a:cxn ang="0">
                  <a:pos x="372" y="0"/>
                </a:cxn>
                <a:cxn ang="0">
                  <a:pos x="372" y="0"/>
                </a:cxn>
                <a:cxn ang="0">
                  <a:pos x="361" y="1"/>
                </a:cxn>
                <a:cxn ang="0">
                  <a:pos x="352" y="4"/>
                </a:cxn>
                <a:cxn ang="0">
                  <a:pos x="334" y="10"/>
                </a:cxn>
                <a:cxn ang="0">
                  <a:pos x="297" y="26"/>
                </a:cxn>
                <a:cxn ang="0">
                  <a:pos x="297" y="26"/>
                </a:cxn>
                <a:cxn ang="0">
                  <a:pos x="271" y="36"/>
                </a:cxn>
                <a:cxn ang="0">
                  <a:pos x="244" y="45"/>
                </a:cxn>
                <a:cxn ang="0">
                  <a:pos x="218" y="55"/>
                </a:cxn>
                <a:cxn ang="0">
                  <a:pos x="191" y="64"/>
                </a:cxn>
                <a:cxn ang="0">
                  <a:pos x="191" y="64"/>
                </a:cxn>
                <a:cxn ang="0">
                  <a:pos x="102" y="99"/>
                </a:cxn>
                <a:cxn ang="0">
                  <a:pos x="58" y="117"/>
                </a:cxn>
                <a:cxn ang="0">
                  <a:pos x="15" y="137"/>
                </a:cxn>
                <a:cxn ang="0">
                  <a:pos x="15" y="137"/>
                </a:cxn>
                <a:cxn ang="0">
                  <a:pos x="11" y="136"/>
                </a:cxn>
                <a:cxn ang="0">
                  <a:pos x="10" y="137"/>
                </a:cxn>
                <a:cxn ang="0">
                  <a:pos x="8" y="138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2" y="151"/>
                </a:cxn>
                <a:cxn ang="0">
                  <a:pos x="4" y="153"/>
                </a:cxn>
                <a:cxn ang="0">
                  <a:pos x="7" y="153"/>
                </a:cxn>
                <a:cxn ang="0">
                  <a:pos x="8" y="153"/>
                </a:cxn>
                <a:cxn ang="0">
                  <a:pos x="8" y="153"/>
                </a:cxn>
                <a:cxn ang="0">
                  <a:pos x="54" y="132"/>
                </a:cxn>
                <a:cxn ang="0">
                  <a:pos x="101" y="112"/>
                </a:cxn>
                <a:cxn ang="0">
                  <a:pos x="194" y="76"/>
                </a:cxn>
                <a:cxn ang="0">
                  <a:pos x="194" y="76"/>
                </a:cxn>
                <a:cxn ang="0">
                  <a:pos x="215" y="66"/>
                </a:cxn>
                <a:cxn ang="0">
                  <a:pos x="237" y="59"/>
                </a:cxn>
                <a:cxn ang="0">
                  <a:pos x="282" y="44"/>
                </a:cxn>
                <a:cxn ang="0">
                  <a:pos x="282" y="44"/>
                </a:cxn>
                <a:cxn ang="0">
                  <a:pos x="304" y="35"/>
                </a:cxn>
                <a:cxn ang="0">
                  <a:pos x="326" y="25"/>
                </a:cxn>
                <a:cxn ang="0">
                  <a:pos x="348" y="15"/>
                </a:cxn>
                <a:cxn ang="0">
                  <a:pos x="360" y="13"/>
                </a:cxn>
                <a:cxn ang="0">
                  <a:pos x="372" y="10"/>
                </a:cxn>
                <a:cxn ang="0">
                  <a:pos x="372" y="10"/>
                </a:cxn>
                <a:cxn ang="0">
                  <a:pos x="373" y="10"/>
                </a:cxn>
                <a:cxn ang="0">
                  <a:pos x="376" y="9"/>
                </a:cxn>
                <a:cxn ang="0">
                  <a:pos x="377" y="5"/>
                </a:cxn>
                <a:cxn ang="0">
                  <a:pos x="377" y="2"/>
                </a:cxn>
                <a:cxn ang="0">
                  <a:pos x="376" y="1"/>
                </a:cxn>
                <a:cxn ang="0">
                  <a:pos x="373" y="0"/>
                </a:cxn>
                <a:cxn ang="0">
                  <a:pos x="372" y="0"/>
                </a:cxn>
                <a:cxn ang="0">
                  <a:pos x="372" y="0"/>
                </a:cxn>
              </a:cxnLst>
              <a:rect l="0" t="0" r="r" b="b"/>
              <a:pathLst>
                <a:path w="377" h="153">
                  <a:moveTo>
                    <a:pt x="372" y="0"/>
                  </a:moveTo>
                  <a:lnTo>
                    <a:pt x="372" y="0"/>
                  </a:lnTo>
                  <a:lnTo>
                    <a:pt x="361" y="1"/>
                  </a:lnTo>
                  <a:lnTo>
                    <a:pt x="352" y="4"/>
                  </a:lnTo>
                  <a:lnTo>
                    <a:pt x="334" y="10"/>
                  </a:lnTo>
                  <a:lnTo>
                    <a:pt x="297" y="26"/>
                  </a:lnTo>
                  <a:lnTo>
                    <a:pt x="297" y="26"/>
                  </a:lnTo>
                  <a:lnTo>
                    <a:pt x="271" y="36"/>
                  </a:lnTo>
                  <a:lnTo>
                    <a:pt x="244" y="45"/>
                  </a:lnTo>
                  <a:lnTo>
                    <a:pt x="218" y="55"/>
                  </a:lnTo>
                  <a:lnTo>
                    <a:pt x="191" y="64"/>
                  </a:lnTo>
                  <a:lnTo>
                    <a:pt x="191" y="64"/>
                  </a:lnTo>
                  <a:lnTo>
                    <a:pt x="102" y="99"/>
                  </a:lnTo>
                  <a:lnTo>
                    <a:pt x="58" y="117"/>
                  </a:lnTo>
                  <a:lnTo>
                    <a:pt x="15" y="137"/>
                  </a:lnTo>
                  <a:lnTo>
                    <a:pt x="15" y="137"/>
                  </a:lnTo>
                  <a:lnTo>
                    <a:pt x="11" y="136"/>
                  </a:lnTo>
                  <a:lnTo>
                    <a:pt x="10" y="137"/>
                  </a:lnTo>
                  <a:lnTo>
                    <a:pt x="8" y="138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7" y="153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54" y="132"/>
                  </a:lnTo>
                  <a:lnTo>
                    <a:pt x="101" y="112"/>
                  </a:lnTo>
                  <a:lnTo>
                    <a:pt x="194" y="76"/>
                  </a:lnTo>
                  <a:lnTo>
                    <a:pt x="194" y="76"/>
                  </a:lnTo>
                  <a:lnTo>
                    <a:pt x="215" y="66"/>
                  </a:lnTo>
                  <a:lnTo>
                    <a:pt x="237" y="59"/>
                  </a:lnTo>
                  <a:lnTo>
                    <a:pt x="282" y="44"/>
                  </a:lnTo>
                  <a:lnTo>
                    <a:pt x="282" y="44"/>
                  </a:lnTo>
                  <a:lnTo>
                    <a:pt x="304" y="35"/>
                  </a:lnTo>
                  <a:lnTo>
                    <a:pt x="326" y="25"/>
                  </a:lnTo>
                  <a:lnTo>
                    <a:pt x="348" y="15"/>
                  </a:lnTo>
                  <a:lnTo>
                    <a:pt x="360" y="13"/>
                  </a:lnTo>
                  <a:lnTo>
                    <a:pt x="372" y="10"/>
                  </a:lnTo>
                  <a:lnTo>
                    <a:pt x="372" y="10"/>
                  </a:lnTo>
                  <a:lnTo>
                    <a:pt x="373" y="10"/>
                  </a:lnTo>
                  <a:lnTo>
                    <a:pt x="376" y="9"/>
                  </a:lnTo>
                  <a:lnTo>
                    <a:pt x="377" y="5"/>
                  </a:lnTo>
                  <a:lnTo>
                    <a:pt x="377" y="2"/>
                  </a:lnTo>
                  <a:lnTo>
                    <a:pt x="376" y="1"/>
                  </a:lnTo>
                  <a:lnTo>
                    <a:pt x="373" y="0"/>
                  </a:lnTo>
                  <a:lnTo>
                    <a:pt x="372" y="0"/>
                  </a:lnTo>
                  <a:lnTo>
                    <a:pt x="3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7" name="Freeform 389"/>
            <p:cNvSpPr/>
            <p:nvPr/>
          </p:nvSpPr>
          <p:spPr bwMode="auto">
            <a:xfrm>
              <a:off x="5649914" y="1543051"/>
              <a:ext cx="96838" cy="36513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4"/>
                </a:cxn>
                <a:cxn ang="0">
                  <a:pos x="214" y="9"/>
                </a:cxn>
                <a:cxn ang="0">
                  <a:pos x="201" y="14"/>
                </a:cxn>
                <a:cxn ang="0">
                  <a:pos x="194" y="15"/>
                </a:cxn>
                <a:cxn ang="0">
                  <a:pos x="188" y="17"/>
                </a:cxn>
                <a:cxn ang="0">
                  <a:pos x="188" y="17"/>
                </a:cxn>
                <a:cxn ang="0">
                  <a:pos x="174" y="19"/>
                </a:cxn>
                <a:cxn ang="0">
                  <a:pos x="158" y="25"/>
                </a:cxn>
                <a:cxn ang="0">
                  <a:pos x="130" y="36"/>
                </a:cxn>
                <a:cxn ang="0">
                  <a:pos x="130" y="36"/>
                </a:cxn>
                <a:cxn ang="0">
                  <a:pos x="115" y="42"/>
                </a:cxn>
                <a:cxn ang="0">
                  <a:pos x="99" y="49"/>
                </a:cxn>
                <a:cxn ang="0">
                  <a:pos x="69" y="62"/>
                </a:cxn>
                <a:cxn ang="0">
                  <a:pos x="53" y="69"/>
                </a:cxn>
                <a:cxn ang="0">
                  <a:pos x="38" y="74"/>
                </a:cxn>
                <a:cxn ang="0">
                  <a:pos x="22" y="78"/>
                </a:cxn>
                <a:cxn ang="0">
                  <a:pos x="6" y="79"/>
                </a:cxn>
                <a:cxn ang="0">
                  <a:pos x="6" y="79"/>
                </a:cxn>
                <a:cxn ang="0">
                  <a:pos x="4" y="81"/>
                </a:cxn>
                <a:cxn ang="0">
                  <a:pos x="1" y="82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21" y="90"/>
                </a:cxn>
                <a:cxn ang="0">
                  <a:pos x="35" y="87"/>
                </a:cxn>
                <a:cxn ang="0">
                  <a:pos x="49" y="82"/>
                </a:cxn>
                <a:cxn ang="0">
                  <a:pos x="64" y="78"/>
                </a:cxn>
                <a:cxn ang="0">
                  <a:pos x="92" y="65"/>
                </a:cxn>
                <a:cxn ang="0">
                  <a:pos x="119" y="53"/>
                </a:cxn>
                <a:cxn ang="0">
                  <a:pos x="119" y="53"/>
                </a:cxn>
                <a:cxn ang="0">
                  <a:pos x="137" y="44"/>
                </a:cxn>
                <a:cxn ang="0">
                  <a:pos x="157" y="38"/>
                </a:cxn>
                <a:cxn ang="0">
                  <a:pos x="176" y="31"/>
                </a:cxn>
                <a:cxn ang="0">
                  <a:pos x="194" y="28"/>
                </a:cxn>
                <a:cxn ang="0">
                  <a:pos x="194" y="28"/>
                </a:cxn>
                <a:cxn ang="0">
                  <a:pos x="201" y="27"/>
                </a:cxn>
                <a:cxn ang="0">
                  <a:pos x="208" y="25"/>
                </a:cxn>
                <a:cxn ang="0">
                  <a:pos x="218" y="21"/>
                </a:cxn>
                <a:cxn ang="0">
                  <a:pos x="230" y="15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9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6" h="91">
                  <a:moveTo>
                    <a:pt x="238" y="0"/>
                  </a:moveTo>
                  <a:lnTo>
                    <a:pt x="238" y="0"/>
                  </a:lnTo>
                  <a:lnTo>
                    <a:pt x="226" y="4"/>
                  </a:lnTo>
                  <a:lnTo>
                    <a:pt x="214" y="9"/>
                  </a:lnTo>
                  <a:lnTo>
                    <a:pt x="201" y="14"/>
                  </a:lnTo>
                  <a:lnTo>
                    <a:pt x="194" y="15"/>
                  </a:lnTo>
                  <a:lnTo>
                    <a:pt x="188" y="17"/>
                  </a:lnTo>
                  <a:lnTo>
                    <a:pt x="188" y="17"/>
                  </a:lnTo>
                  <a:lnTo>
                    <a:pt x="174" y="19"/>
                  </a:lnTo>
                  <a:lnTo>
                    <a:pt x="158" y="25"/>
                  </a:lnTo>
                  <a:lnTo>
                    <a:pt x="130" y="36"/>
                  </a:lnTo>
                  <a:lnTo>
                    <a:pt x="130" y="36"/>
                  </a:lnTo>
                  <a:lnTo>
                    <a:pt x="115" y="42"/>
                  </a:lnTo>
                  <a:lnTo>
                    <a:pt x="99" y="49"/>
                  </a:lnTo>
                  <a:lnTo>
                    <a:pt x="69" y="62"/>
                  </a:lnTo>
                  <a:lnTo>
                    <a:pt x="53" y="69"/>
                  </a:lnTo>
                  <a:lnTo>
                    <a:pt x="38" y="74"/>
                  </a:lnTo>
                  <a:lnTo>
                    <a:pt x="22" y="78"/>
                  </a:lnTo>
                  <a:lnTo>
                    <a:pt x="6" y="79"/>
                  </a:lnTo>
                  <a:lnTo>
                    <a:pt x="6" y="79"/>
                  </a:lnTo>
                  <a:lnTo>
                    <a:pt x="4" y="81"/>
                  </a:lnTo>
                  <a:lnTo>
                    <a:pt x="1" y="82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21" y="90"/>
                  </a:lnTo>
                  <a:lnTo>
                    <a:pt x="35" y="87"/>
                  </a:lnTo>
                  <a:lnTo>
                    <a:pt x="49" y="82"/>
                  </a:lnTo>
                  <a:lnTo>
                    <a:pt x="64" y="78"/>
                  </a:lnTo>
                  <a:lnTo>
                    <a:pt x="92" y="65"/>
                  </a:lnTo>
                  <a:lnTo>
                    <a:pt x="119" y="53"/>
                  </a:lnTo>
                  <a:lnTo>
                    <a:pt x="119" y="53"/>
                  </a:lnTo>
                  <a:lnTo>
                    <a:pt x="137" y="44"/>
                  </a:lnTo>
                  <a:lnTo>
                    <a:pt x="157" y="38"/>
                  </a:lnTo>
                  <a:lnTo>
                    <a:pt x="176" y="31"/>
                  </a:lnTo>
                  <a:lnTo>
                    <a:pt x="194" y="28"/>
                  </a:lnTo>
                  <a:lnTo>
                    <a:pt x="194" y="28"/>
                  </a:lnTo>
                  <a:lnTo>
                    <a:pt x="201" y="27"/>
                  </a:lnTo>
                  <a:lnTo>
                    <a:pt x="208" y="25"/>
                  </a:lnTo>
                  <a:lnTo>
                    <a:pt x="218" y="21"/>
                  </a:lnTo>
                  <a:lnTo>
                    <a:pt x="230" y="15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9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8" name="Freeform 390"/>
            <p:cNvSpPr/>
            <p:nvPr/>
          </p:nvSpPr>
          <p:spPr bwMode="auto">
            <a:xfrm>
              <a:off x="5273676" y="1162051"/>
              <a:ext cx="122238" cy="9525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77" y="21"/>
                </a:cxn>
                <a:cxn ang="0">
                  <a:pos x="256" y="39"/>
                </a:cxn>
                <a:cxn ang="0">
                  <a:pos x="234" y="56"/>
                </a:cxn>
                <a:cxn ang="0">
                  <a:pos x="210" y="72"/>
                </a:cxn>
                <a:cxn ang="0">
                  <a:pos x="163" y="103"/>
                </a:cxn>
                <a:cxn ang="0">
                  <a:pos x="116" y="136"/>
                </a:cxn>
                <a:cxn ang="0">
                  <a:pos x="116" y="136"/>
                </a:cxn>
                <a:cxn ang="0">
                  <a:pos x="96" y="152"/>
                </a:cxn>
                <a:cxn ang="0">
                  <a:pos x="77" y="167"/>
                </a:cxn>
                <a:cxn ang="0">
                  <a:pos x="56" y="183"/>
                </a:cxn>
                <a:cxn ang="0">
                  <a:pos x="35" y="198"/>
                </a:cxn>
                <a:cxn ang="0">
                  <a:pos x="35" y="198"/>
                </a:cxn>
                <a:cxn ang="0">
                  <a:pos x="24" y="204"/>
                </a:cxn>
                <a:cxn ang="0">
                  <a:pos x="14" y="212"/>
                </a:cxn>
                <a:cxn ang="0">
                  <a:pos x="6" y="221"/>
                </a:cxn>
                <a:cxn ang="0">
                  <a:pos x="2" y="226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1" y="238"/>
                </a:cxn>
                <a:cxn ang="0">
                  <a:pos x="3" y="239"/>
                </a:cxn>
                <a:cxn ang="0">
                  <a:pos x="7" y="239"/>
                </a:cxn>
                <a:cxn ang="0">
                  <a:pos x="9" y="238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4" y="229"/>
                </a:cxn>
                <a:cxn ang="0">
                  <a:pos x="19" y="222"/>
                </a:cxn>
                <a:cxn ang="0">
                  <a:pos x="26" y="216"/>
                </a:cxn>
                <a:cxn ang="0">
                  <a:pos x="34" y="211"/>
                </a:cxn>
                <a:cxn ang="0">
                  <a:pos x="49" y="201"/>
                </a:cxn>
                <a:cxn ang="0">
                  <a:pos x="62" y="194"/>
                </a:cxn>
                <a:cxn ang="0">
                  <a:pos x="62" y="194"/>
                </a:cxn>
                <a:cxn ang="0">
                  <a:pos x="83" y="178"/>
                </a:cxn>
                <a:cxn ang="0">
                  <a:pos x="103" y="161"/>
                </a:cxn>
                <a:cxn ang="0">
                  <a:pos x="124" y="145"/>
                </a:cxn>
                <a:cxn ang="0">
                  <a:pos x="145" y="130"/>
                </a:cxn>
                <a:cxn ang="0">
                  <a:pos x="145" y="130"/>
                </a:cxn>
                <a:cxn ang="0">
                  <a:pos x="187" y="102"/>
                </a:cxn>
                <a:cxn ang="0">
                  <a:pos x="228" y="73"/>
                </a:cxn>
                <a:cxn ang="0">
                  <a:pos x="249" y="59"/>
                </a:cxn>
                <a:cxn ang="0">
                  <a:pos x="269" y="43"/>
                </a:cxn>
                <a:cxn ang="0">
                  <a:pos x="287" y="26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7" y="8"/>
                </a:cxn>
                <a:cxn ang="0">
                  <a:pos x="307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0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7" h="239">
                  <a:moveTo>
                    <a:pt x="298" y="1"/>
                  </a:moveTo>
                  <a:lnTo>
                    <a:pt x="298" y="1"/>
                  </a:lnTo>
                  <a:lnTo>
                    <a:pt x="277" y="21"/>
                  </a:lnTo>
                  <a:lnTo>
                    <a:pt x="256" y="39"/>
                  </a:lnTo>
                  <a:lnTo>
                    <a:pt x="234" y="56"/>
                  </a:lnTo>
                  <a:lnTo>
                    <a:pt x="210" y="72"/>
                  </a:lnTo>
                  <a:lnTo>
                    <a:pt x="163" y="103"/>
                  </a:lnTo>
                  <a:lnTo>
                    <a:pt x="116" y="136"/>
                  </a:lnTo>
                  <a:lnTo>
                    <a:pt x="116" y="136"/>
                  </a:lnTo>
                  <a:lnTo>
                    <a:pt x="96" y="152"/>
                  </a:lnTo>
                  <a:lnTo>
                    <a:pt x="77" y="167"/>
                  </a:lnTo>
                  <a:lnTo>
                    <a:pt x="56" y="183"/>
                  </a:lnTo>
                  <a:lnTo>
                    <a:pt x="35" y="198"/>
                  </a:lnTo>
                  <a:lnTo>
                    <a:pt x="35" y="198"/>
                  </a:lnTo>
                  <a:lnTo>
                    <a:pt x="24" y="204"/>
                  </a:lnTo>
                  <a:lnTo>
                    <a:pt x="14" y="212"/>
                  </a:lnTo>
                  <a:lnTo>
                    <a:pt x="6" y="221"/>
                  </a:lnTo>
                  <a:lnTo>
                    <a:pt x="2" y="226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1" y="238"/>
                  </a:lnTo>
                  <a:lnTo>
                    <a:pt x="3" y="239"/>
                  </a:lnTo>
                  <a:lnTo>
                    <a:pt x="7" y="239"/>
                  </a:lnTo>
                  <a:lnTo>
                    <a:pt x="9" y="238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4" y="229"/>
                  </a:lnTo>
                  <a:lnTo>
                    <a:pt x="19" y="222"/>
                  </a:lnTo>
                  <a:lnTo>
                    <a:pt x="26" y="216"/>
                  </a:lnTo>
                  <a:lnTo>
                    <a:pt x="34" y="211"/>
                  </a:lnTo>
                  <a:lnTo>
                    <a:pt x="49" y="201"/>
                  </a:lnTo>
                  <a:lnTo>
                    <a:pt x="62" y="194"/>
                  </a:lnTo>
                  <a:lnTo>
                    <a:pt x="62" y="194"/>
                  </a:lnTo>
                  <a:lnTo>
                    <a:pt x="83" y="178"/>
                  </a:lnTo>
                  <a:lnTo>
                    <a:pt x="103" y="161"/>
                  </a:lnTo>
                  <a:lnTo>
                    <a:pt x="124" y="145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87" y="102"/>
                  </a:lnTo>
                  <a:lnTo>
                    <a:pt x="228" y="73"/>
                  </a:lnTo>
                  <a:lnTo>
                    <a:pt x="249" y="59"/>
                  </a:lnTo>
                  <a:lnTo>
                    <a:pt x="269" y="43"/>
                  </a:lnTo>
                  <a:lnTo>
                    <a:pt x="287" y="26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7" y="8"/>
                  </a:lnTo>
                  <a:lnTo>
                    <a:pt x="307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0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9" name="Freeform 391"/>
            <p:cNvSpPr/>
            <p:nvPr/>
          </p:nvSpPr>
          <p:spPr bwMode="auto">
            <a:xfrm>
              <a:off x="5329239" y="1193801"/>
              <a:ext cx="87313" cy="68263"/>
            </a:xfrm>
            <a:custGeom>
              <a:avLst/>
              <a:gdLst/>
              <a:ahLst/>
              <a:cxnLst>
                <a:cxn ang="0">
                  <a:pos x="210" y="0"/>
                </a:cxn>
                <a:cxn ang="0">
                  <a:pos x="210" y="0"/>
                </a:cxn>
                <a:cxn ang="0">
                  <a:pos x="203" y="2"/>
                </a:cxn>
                <a:cxn ang="0">
                  <a:pos x="193" y="5"/>
                </a:cxn>
                <a:cxn ang="0">
                  <a:pos x="176" y="13"/>
                </a:cxn>
                <a:cxn ang="0">
                  <a:pos x="161" y="22"/>
                </a:cxn>
                <a:cxn ang="0">
                  <a:pos x="145" y="34"/>
                </a:cxn>
                <a:cxn ang="0">
                  <a:pos x="116" y="59"/>
                </a:cxn>
                <a:cxn ang="0">
                  <a:pos x="87" y="81"/>
                </a:cxn>
                <a:cxn ang="0">
                  <a:pos x="87" y="81"/>
                </a:cxn>
                <a:cxn ang="0">
                  <a:pos x="56" y="106"/>
                </a:cxn>
                <a:cxn ang="0">
                  <a:pos x="40" y="119"/>
                </a:cxn>
                <a:cxn ang="0">
                  <a:pos x="26" y="133"/>
                </a:cxn>
                <a:cxn ang="0">
                  <a:pos x="26" y="133"/>
                </a:cxn>
                <a:cxn ang="0">
                  <a:pos x="12" y="146"/>
                </a:cxn>
                <a:cxn ang="0">
                  <a:pos x="5" y="154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6" y="171"/>
                </a:cxn>
                <a:cxn ang="0">
                  <a:pos x="10" y="169"/>
                </a:cxn>
                <a:cxn ang="0">
                  <a:pos x="12" y="167"/>
                </a:cxn>
                <a:cxn ang="0">
                  <a:pos x="13" y="166"/>
                </a:cxn>
                <a:cxn ang="0">
                  <a:pos x="12" y="163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02" y="85"/>
                </a:cxn>
                <a:cxn ang="0">
                  <a:pos x="102" y="85"/>
                </a:cxn>
                <a:cxn ang="0">
                  <a:pos x="127" y="64"/>
                </a:cxn>
                <a:cxn ang="0">
                  <a:pos x="154" y="42"/>
                </a:cxn>
                <a:cxn ang="0">
                  <a:pos x="169" y="31"/>
                </a:cxn>
                <a:cxn ang="0">
                  <a:pos x="183" y="22"/>
                </a:cxn>
                <a:cxn ang="0">
                  <a:pos x="197" y="16"/>
                </a:cxn>
                <a:cxn ang="0">
                  <a:pos x="213" y="12"/>
                </a:cxn>
                <a:cxn ang="0">
                  <a:pos x="213" y="12"/>
                </a:cxn>
                <a:cxn ang="0">
                  <a:pos x="216" y="10"/>
                </a:cxn>
                <a:cxn ang="0">
                  <a:pos x="217" y="9"/>
                </a:cxn>
                <a:cxn ang="0">
                  <a:pos x="218" y="6"/>
                </a:cxn>
                <a:cxn ang="0">
                  <a:pos x="217" y="5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0" y="0"/>
                </a:cxn>
                <a:cxn ang="0">
                  <a:pos x="210" y="0"/>
                </a:cxn>
              </a:cxnLst>
              <a:rect l="0" t="0" r="r" b="b"/>
              <a:pathLst>
                <a:path w="218" h="171">
                  <a:moveTo>
                    <a:pt x="210" y="0"/>
                  </a:moveTo>
                  <a:lnTo>
                    <a:pt x="210" y="0"/>
                  </a:lnTo>
                  <a:lnTo>
                    <a:pt x="203" y="2"/>
                  </a:lnTo>
                  <a:lnTo>
                    <a:pt x="193" y="5"/>
                  </a:lnTo>
                  <a:lnTo>
                    <a:pt x="176" y="13"/>
                  </a:lnTo>
                  <a:lnTo>
                    <a:pt x="161" y="22"/>
                  </a:lnTo>
                  <a:lnTo>
                    <a:pt x="145" y="34"/>
                  </a:lnTo>
                  <a:lnTo>
                    <a:pt x="116" y="59"/>
                  </a:lnTo>
                  <a:lnTo>
                    <a:pt x="87" y="81"/>
                  </a:lnTo>
                  <a:lnTo>
                    <a:pt x="87" y="81"/>
                  </a:lnTo>
                  <a:lnTo>
                    <a:pt x="56" y="106"/>
                  </a:lnTo>
                  <a:lnTo>
                    <a:pt x="40" y="119"/>
                  </a:lnTo>
                  <a:lnTo>
                    <a:pt x="26" y="133"/>
                  </a:lnTo>
                  <a:lnTo>
                    <a:pt x="26" y="133"/>
                  </a:lnTo>
                  <a:lnTo>
                    <a:pt x="12" y="146"/>
                  </a:lnTo>
                  <a:lnTo>
                    <a:pt x="5" y="154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6" y="171"/>
                  </a:lnTo>
                  <a:lnTo>
                    <a:pt x="10" y="169"/>
                  </a:lnTo>
                  <a:lnTo>
                    <a:pt x="12" y="167"/>
                  </a:lnTo>
                  <a:lnTo>
                    <a:pt x="13" y="166"/>
                  </a:lnTo>
                  <a:lnTo>
                    <a:pt x="12" y="163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127" y="64"/>
                  </a:lnTo>
                  <a:lnTo>
                    <a:pt x="154" y="42"/>
                  </a:lnTo>
                  <a:lnTo>
                    <a:pt x="169" y="31"/>
                  </a:lnTo>
                  <a:lnTo>
                    <a:pt x="183" y="22"/>
                  </a:lnTo>
                  <a:lnTo>
                    <a:pt x="197" y="16"/>
                  </a:lnTo>
                  <a:lnTo>
                    <a:pt x="213" y="12"/>
                  </a:lnTo>
                  <a:lnTo>
                    <a:pt x="213" y="12"/>
                  </a:lnTo>
                  <a:lnTo>
                    <a:pt x="216" y="10"/>
                  </a:lnTo>
                  <a:lnTo>
                    <a:pt x="217" y="9"/>
                  </a:lnTo>
                  <a:lnTo>
                    <a:pt x="218" y="6"/>
                  </a:lnTo>
                  <a:lnTo>
                    <a:pt x="217" y="5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0" y="0"/>
                  </a:lnTo>
                  <a:lnTo>
                    <a:pt x="2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0" name="Freeform 392"/>
            <p:cNvSpPr/>
            <p:nvPr/>
          </p:nvSpPr>
          <p:spPr bwMode="auto">
            <a:xfrm>
              <a:off x="5395914" y="1125538"/>
              <a:ext cx="141288" cy="26988"/>
            </a:xfrm>
            <a:custGeom>
              <a:avLst/>
              <a:gdLst/>
              <a:ahLst/>
              <a:cxnLst>
                <a:cxn ang="0">
                  <a:pos x="348" y="0"/>
                </a:cxn>
                <a:cxn ang="0">
                  <a:pos x="348" y="0"/>
                </a:cxn>
                <a:cxn ang="0">
                  <a:pos x="326" y="2"/>
                </a:cxn>
                <a:cxn ang="0">
                  <a:pos x="305" y="5"/>
                </a:cxn>
                <a:cxn ang="0">
                  <a:pos x="263" y="14"/>
                </a:cxn>
                <a:cxn ang="0">
                  <a:pos x="221" y="23"/>
                </a:cxn>
                <a:cxn ang="0">
                  <a:pos x="199" y="27"/>
                </a:cxn>
                <a:cxn ang="0">
                  <a:pos x="178" y="30"/>
                </a:cxn>
                <a:cxn ang="0">
                  <a:pos x="178" y="30"/>
                </a:cxn>
                <a:cxn ang="0">
                  <a:pos x="156" y="32"/>
                </a:cxn>
                <a:cxn ang="0">
                  <a:pos x="135" y="36"/>
                </a:cxn>
                <a:cxn ang="0">
                  <a:pos x="92" y="45"/>
                </a:cxn>
                <a:cxn ang="0">
                  <a:pos x="49" y="53"/>
                </a:cxn>
                <a:cxn ang="0">
                  <a:pos x="28" y="56"/>
                </a:cxn>
                <a:cxn ang="0">
                  <a:pos x="5" y="57"/>
                </a:cxn>
                <a:cxn ang="0">
                  <a:pos x="5" y="57"/>
                </a:cxn>
                <a:cxn ang="0">
                  <a:pos x="3" y="57"/>
                </a:cxn>
                <a:cxn ang="0">
                  <a:pos x="2" y="58"/>
                </a:cxn>
                <a:cxn ang="0">
                  <a:pos x="0" y="62"/>
                </a:cxn>
                <a:cxn ang="0">
                  <a:pos x="2" y="66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16" y="69"/>
                </a:cxn>
                <a:cxn ang="0">
                  <a:pos x="16" y="69"/>
                </a:cxn>
                <a:cxn ang="0">
                  <a:pos x="20" y="68"/>
                </a:cxn>
                <a:cxn ang="0">
                  <a:pos x="20" y="68"/>
                </a:cxn>
                <a:cxn ang="0">
                  <a:pos x="38" y="66"/>
                </a:cxn>
                <a:cxn ang="0">
                  <a:pos x="58" y="64"/>
                </a:cxn>
                <a:cxn ang="0">
                  <a:pos x="94" y="57"/>
                </a:cxn>
                <a:cxn ang="0">
                  <a:pos x="132" y="49"/>
                </a:cxn>
                <a:cxn ang="0">
                  <a:pos x="170" y="41"/>
                </a:cxn>
                <a:cxn ang="0">
                  <a:pos x="170" y="41"/>
                </a:cxn>
                <a:cxn ang="0">
                  <a:pos x="215" y="34"/>
                </a:cxn>
                <a:cxn ang="0">
                  <a:pos x="259" y="24"/>
                </a:cxn>
                <a:cxn ang="0">
                  <a:pos x="304" y="17"/>
                </a:cxn>
                <a:cxn ang="0">
                  <a:pos x="326" y="14"/>
                </a:cxn>
                <a:cxn ang="0">
                  <a:pos x="348" y="11"/>
                </a:cxn>
                <a:cxn ang="0">
                  <a:pos x="348" y="11"/>
                </a:cxn>
                <a:cxn ang="0">
                  <a:pos x="350" y="10"/>
                </a:cxn>
                <a:cxn ang="0">
                  <a:pos x="352" y="9"/>
                </a:cxn>
                <a:cxn ang="0">
                  <a:pos x="353" y="5"/>
                </a:cxn>
                <a:cxn ang="0">
                  <a:pos x="353" y="3"/>
                </a:cxn>
                <a:cxn ang="0">
                  <a:pos x="352" y="1"/>
                </a:cxn>
                <a:cxn ang="0">
                  <a:pos x="350" y="0"/>
                </a:cxn>
                <a:cxn ang="0">
                  <a:pos x="348" y="0"/>
                </a:cxn>
                <a:cxn ang="0">
                  <a:pos x="348" y="0"/>
                </a:cxn>
              </a:cxnLst>
              <a:rect l="0" t="0" r="r" b="b"/>
              <a:pathLst>
                <a:path w="353" h="69">
                  <a:moveTo>
                    <a:pt x="348" y="0"/>
                  </a:moveTo>
                  <a:lnTo>
                    <a:pt x="348" y="0"/>
                  </a:lnTo>
                  <a:lnTo>
                    <a:pt x="326" y="2"/>
                  </a:lnTo>
                  <a:lnTo>
                    <a:pt x="305" y="5"/>
                  </a:lnTo>
                  <a:lnTo>
                    <a:pt x="263" y="14"/>
                  </a:lnTo>
                  <a:lnTo>
                    <a:pt x="221" y="23"/>
                  </a:lnTo>
                  <a:lnTo>
                    <a:pt x="199" y="27"/>
                  </a:lnTo>
                  <a:lnTo>
                    <a:pt x="178" y="30"/>
                  </a:lnTo>
                  <a:lnTo>
                    <a:pt x="178" y="30"/>
                  </a:lnTo>
                  <a:lnTo>
                    <a:pt x="156" y="32"/>
                  </a:lnTo>
                  <a:lnTo>
                    <a:pt x="135" y="36"/>
                  </a:lnTo>
                  <a:lnTo>
                    <a:pt x="92" y="45"/>
                  </a:lnTo>
                  <a:lnTo>
                    <a:pt x="49" y="53"/>
                  </a:lnTo>
                  <a:lnTo>
                    <a:pt x="28" y="56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3" y="57"/>
                  </a:lnTo>
                  <a:lnTo>
                    <a:pt x="2" y="58"/>
                  </a:lnTo>
                  <a:lnTo>
                    <a:pt x="0" y="62"/>
                  </a:lnTo>
                  <a:lnTo>
                    <a:pt x="2" y="66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38" y="66"/>
                  </a:lnTo>
                  <a:lnTo>
                    <a:pt x="58" y="64"/>
                  </a:lnTo>
                  <a:lnTo>
                    <a:pt x="94" y="57"/>
                  </a:lnTo>
                  <a:lnTo>
                    <a:pt x="132" y="49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215" y="34"/>
                  </a:lnTo>
                  <a:lnTo>
                    <a:pt x="259" y="24"/>
                  </a:lnTo>
                  <a:lnTo>
                    <a:pt x="304" y="17"/>
                  </a:lnTo>
                  <a:lnTo>
                    <a:pt x="326" y="14"/>
                  </a:lnTo>
                  <a:lnTo>
                    <a:pt x="348" y="11"/>
                  </a:lnTo>
                  <a:lnTo>
                    <a:pt x="348" y="11"/>
                  </a:lnTo>
                  <a:lnTo>
                    <a:pt x="350" y="10"/>
                  </a:lnTo>
                  <a:lnTo>
                    <a:pt x="352" y="9"/>
                  </a:lnTo>
                  <a:lnTo>
                    <a:pt x="353" y="5"/>
                  </a:lnTo>
                  <a:lnTo>
                    <a:pt x="353" y="3"/>
                  </a:lnTo>
                  <a:lnTo>
                    <a:pt x="352" y="1"/>
                  </a:lnTo>
                  <a:lnTo>
                    <a:pt x="350" y="0"/>
                  </a:lnTo>
                  <a:lnTo>
                    <a:pt x="348" y="0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1" name="Freeform 393"/>
            <p:cNvSpPr/>
            <p:nvPr/>
          </p:nvSpPr>
          <p:spPr bwMode="auto">
            <a:xfrm>
              <a:off x="5421314" y="1193801"/>
              <a:ext cx="92075" cy="20638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7" y="4"/>
                </a:cxn>
                <a:cxn ang="0">
                  <a:pos x="209" y="5"/>
                </a:cxn>
                <a:cxn ang="0">
                  <a:pos x="194" y="5"/>
                </a:cxn>
                <a:cxn ang="0">
                  <a:pos x="194" y="5"/>
                </a:cxn>
                <a:cxn ang="0">
                  <a:pos x="179" y="6"/>
                </a:cxn>
                <a:cxn ang="0">
                  <a:pos x="166" y="10"/>
                </a:cxn>
                <a:cxn ang="0">
                  <a:pos x="139" y="17"/>
                </a:cxn>
                <a:cxn ang="0">
                  <a:pos x="139" y="17"/>
                </a:cxn>
                <a:cxn ang="0">
                  <a:pos x="72" y="31"/>
                </a:cxn>
                <a:cxn ang="0">
                  <a:pos x="38" y="36"/>
                </a:cxn>
                <a:cxn ang="0">
                  <a:pos x="22" y="39"/>
                </a:cxn>
                <a:cxn ang="0">
                  <a:pos x="5" y="40"/>
                </a:cxn>
                <a:cxn ang="0">
                  <a:pos x="5" y="40"/>
                </a:cxn>
                <a:cxn ang="0">
                  <a:pos x="3" y="40"/>
                </a:cxn>
                <a:cxn ang="0">
                  <a:pos x="1" y="42"/>
                </a:cxn>
                <a:cxn ang="0">
                  <a:pos x="0" y="46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5" y="51"/>
                </a:cxn>
                <a:cxn ang="0">
                  <a:pos x="21" y="51"/>
                </a:cxn>
                <a:cxn ang="0">
                  <a:pos x="37" y="48"/>
                </a:cxn>
                <a:cxn ang="0">
                  <a:pos x="68" y="43"/>
                </a:cxn>
                <a:cxn ang="0">
                  <a:pos x="131" y="30"/>
                </a:cxn>
                <a:cxn ang="0">
                  <a:pos x="131" y="30"/>
                </a:cxn>
                <a:cxn ang="0">
                  <a:pos x="166" y="22"/>
                </a:cxn>
                <a:cxn ang="0">
                  <a:pos x="184" y="18"/>
                </a:cxn>
                <a:cxn ang="0">
                  <a:pos x="201" y="17"/>
                </a:cxn>
                <a:cxn ang="0">
                  <a:pos x="201" y="17"/>
                </a:cxn>
                <a:cxn ang="0">
                  <a:pos x="217" y="16"/>
                </a:cxn>
                <a:cxn ang="0">
                  <a:pos x="224" y="14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51">
                  <a:moveTo>
                    <a:pt x="225" y="1"/>
                  </a:moveTo>
                  <a:lnTo>
                    <a:pt x="225" y="1"/>
                  </a:lnTo>
                  <a:lnTo>
                    <a:pt x="217" y="4"/>
                  </a:lnTo>
                  <a:lnTo>
                    <a:pt x="209" y="5"/>
                  </a:lnTo>
                  <a:lnTo>
                    <a:pt x="194" y="5"/>
                  </a:lnTo>
                  <a:lnTo>
                    <a:pt x="194" y="5"/>
                  </a:lnTo>
                  <a:lnTo>
                    <a:pt x="179" y="6"/>
                  </a:lnTo>
                  <a:lnTo>
                    <a:pt x="166" y="10"/>
                  </a:lnTo>
                  <a:lnTo>
                    <a:pt x="139" y="17"/>
                  </a:lnTo>
                  <a:lnTo>
                    <a:pt x="139" y="17"/>
                  </a:lnTo>
                  <a:lnTo>
                    <a:pt x="72" y="31"/>
                  </a:lnTo>
                  <a:lnTo>
                    <a:pt x="38" y="36"/>
                  </a:lnTo>
                  <a:lnTo>
                    <a:pt x="22" y="39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3" y="40"/>
                  </a:lnTo>
                  <a:lnTo>
                    <a:pt x="1" y="42"/>
                  </a:lnTo>
                  <a:lnTo>
                    <a:pt x="0" y="46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21" y="51"/>
                  </a:lnTo>
                  <a:lnTo>
                    <a:pt x="37" y="48"/>
                  </a:lnTo>
                  <a:lnTo>
                    <a:pt x="68" y="43"/>
                  </a:lnTo>
                  <a:lnTo>
                    <a:pt x="131" y="30"/>
                  </a:lnTo>
                  <a:lnTo>
                    <a:pt x="131" y="30"/>
                  </a:lnTo>
                  <a:lnTo>
                    <a:pt x="166" y="22"/>
                  </a:lnTo>
                  <a:lnTo>
                    <a:pt x="184" y="18"/>
                  </a:lnTo>
                  <a:lnTo>
                    <a:pt x="201" y="17"/>
                  </a:lnTo>
                  <a:lnTo>
                    <a:pt x="201" y="17"/>
                  </a:lnTo>
                  <a:lnTo>
                    <a:pt x="217" y="16"/>
                  </a:lnTo>
                  <a:lnTo>
                    <a:pt x="224" y="14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2" name="Freeform 394"/>
            <p:cNvSpPr/>
            <p:nvPr/>
          </p:nvSpPr>
          <p:spPr bwMode="auto">
            <a:xfrm>
              <a:off x="5537201" y="1117601"/>
              <a:ext cx="44450" cy="11113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108" y="0"/>
                </a:cxn>
                <a:cxn ang="0">
                  <a:pos x="57" y="11"/>
                </a:cxn>
                <a:cxn ang="0">
                  <a:pos x="32" y="15"/>
                </a:cxn>
                <a:cxn ang="0">
                  <a:pos x="6" y="17"/>
                </a:cxn>
                <a:cxn ang="0">
                  <a:pos x="6" y="17"/>
                </a:cxn>
                <a:cxn ang="0">
                  <a:pos x="4" y="17"/>
                </a:cxn>
                <a:cxn ang="0">
                  <a:pos x="2" y="19"/>
                </a:cxn>
                <a:cxn ang="0">
                  <a:pos x="0" y="23"/>
                </a:cxn>
                <a:cxn ang="0">
                  <a:pos x="2" y="26"/>
                </a:cxn>
                <a:cxn ang="0">
                  <a:pos x="4" y="28"/>
                </a:cxn>
                <a:cxn ang="0">
                  <a:pos x="6" y="29"/>
                </a:cxn>
                <a:cxn ang="0">
                  <a:pos x="6" y="29"/>
                </a:cxn>
                <a:cxn ang="0">
                  <a:pos x="20" y="28"/>
                </a:cxn>
                <a:cxn ang="0">
                  <a:pos x="33" y="26"/>
                </a:cxn>
                <a:cxn ang="0">
                  <a:pos x="58" y="21"/>
                </a:cxn>
                <a:cxn ang="0">
                  <a:pos x="110" y="11"/>
                </a:cxn>
                <a:cxn ang="0">
                  <a:pos x="110" y="11"/>
                </a:cxn>
                <a:cxn ang="0">
                  <a:pos x="113" y="11"/>
                </a:cxn>
                <a:cxn ang="0">
                  <a:pos x="114" y="8"/>
                </a:cxn>
                <a:cxn ang="0">
                  <a:pos x="114" y="7"/>
                </a:cxn>
                <a:cxn ang="0">
                  <a:pos x="114" y="4"/>
                </a:cxn>
                <a:cxn ang="0">
                  <a:pos x="112" y="2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8" y="0"/>
                </a:cxn>
              </a:cxnLst>
              <a:rect l="0" t="0" r="r" b="b"/>
              <a:pathLst>
                <a:path w="114" h="29">
                  <a:moveTo>
                    <a:pt x="108" y="0"/>
                  </a:moveTo>
                  <a:lnTo>
                    <a:pt x="108" y="0"/>
                  </a:lnTo>
                  <a:lnTo>
                    <a:pt x="57" y="11"/>
                  </a:lnTo>
                  <a:lnTo>
                    <a:pt x="32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9"/>
                  </a:lnTo>
                  <a:lnTo>
                    <a:pt x="0" y="23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20" y="28"/>
                  </a:lnTo>
                  <a:lnTo>
                    <a:pt x="33" y="26"/>
                  </a:lnTo>
                  <a:lnTo>
                    <a:pt x="58" y="2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3" y="11"/>
                  </a:lnTo>
                  <a:lnTo>
                    <a:pt x="114" y="8"/>
                  </a:lnTo>
                  <a:lnTo>
                    <a:pt x="114" y="7"/>
                  </a:lnTo>
                  <a:lnTo>
                    <a:pt x="114" y="4"/>
                  </a:lnTo>
                  <a:lnTo>
                    <a:pt x="112" y="2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3" name="Freeform 395"/>
            <p:cNvSpPr/>
            <p:nvPr/>
          </p:nvSpPr>
          <p:spPr bwMode="auto">
            <a:xfrm>
              <a:off x="5481639" y="1184276"/>
              <a:ext cx="198438" cy="82550"/>
            </a:xfrm>
            <a:custGeom>
              <a:avLst/>
              <a:gdLst/>
              <a:ahLst/>
              <a:cxnLst>
                <a:cxn ang="0">
                  <a:pos x="492" y="0"/>
                </a:cxn>
                <a:cxn ang="0">
                  <a:pos x="492" y="0"/>
                </a:cxn>
                <a:cxn ang="0">
                  <a:pos x="478" y="1"/>
                </a:cxn>
                <a:cxn ang="0">
                  <a:pos x="463" y="5"/>
                </a:cxn>
                <a:cxn ang="0">
                  <a:pos x="449" y="10"/>
                </a:cxn>
                <a:cxn ang="0">
                  <a:pos x="434" y="15"/>
                </a:cxn>
                <a:cxn ang="0">
                  <a:pos x="407" y="28"/>
                </a:cxn>
                <a:cxn ang="0">
                  <a:pos x="381" y="40"/>
                </a:cxn>
                <a:cxn ang="0">
                  <a:pos x="381" y="40"/>
                </a:cxn>
                <a:cxn ang="0">
                  <a:pos x="314" y="66"/>
                </a:cxn>
                <a:cxn ang="0">
                  <a:pos x="247" y="91"/>
                </a:cxn>
                <a:cxn ang="0">
                  <a:pos x="247" y="91"/>
                </a:cxn>
                <a:cxn ang="0">
                  <a:pos x="188" y="113"/>
                </a:cxn>
                <a:cxn ang="0">
                  <a:pos x="158" y="125"/>
                </a:cxn>
                <a:cxn ang="0">
                  <a:pos x="128" y="137"/>
                </a:cxn>
                <a:cxn ang="0">
                  <a:pos x="128" y="137"/>
                </a:cxn>
                <a:cxn ang="0">
                  <a:pos x="114" y="145"/>
                </a:cxn>
                <a:cxn ang="0">
                  <a:pos x="98" y="153"/>
                </a:cxn>
                <a:cxn ang="0">
                  <a:pos x="68" y="170"/>
                </a:cxn>
                <a:cxn ang="0">
                  <a:pos x="54" y="177"/>
                </a:cxn>
                <a:cxn ang="0">
                  <a:pos x="38" y="184"/>
                </a:cxn>
                <a:cxn ang="0">
                  <a:pos x="21" y="189"/>
                </a:cxn>
                <a:cxn ang="0">
                  <a:pos x="4" y="193"/>
                </a:cxn>
                <a:cxn ang="0">
                  <a:pos x="4" y="193"/>
                </a:cxn>
                <a:cxn ang="0">
                  <a:pos x="3" y="194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3" y="204"/>
                </a:cxn>
                <a:cxn ang="0">
                  <a:pos x="5" y="205"/>
                </a:cxn>
                <a:cxn ang="0">
                  <a:pos x="8" y="205"/>
                </a:cxn>
                <a:cxn ang="0">
                  <a:pos x="8" y="205"/>
                </a:cxn>
                <a:cxn ang="0">
                  <a:pos x="21" y="201"/>
                </a:cxn>
                <a:cxn ang="0">
                  <a:pos x="35" y="197"/>
                </a:cxn>
                <a:cxn ang="0">
                  <a:pos x="48" y="192"/>
                </a:cxn>
                <a:cxn ang="0">
                  <a:pos x="62" y="187"/>
                </a:cxn>
                <a:cxn ang="0">
                  <a:pos x="86" y="172"/>
                </a:cxn>
                <a:cxn ang="0">
                  <a:pos x="110" y="159"/>
                </a:cxn>
                <a:cxn ang="0">
                  <a:pos x="110" y="159"/>
                </a:cxn>
                <a:cxn ang="0">
                  <a:pos x="126" y="151"/>
                </a:cxn>
                <a:cxn ang="0">
                  <a:pos x="140" y="145"/>
                </a:cxn>
                <a:cxn ang="0">
                  <a:pos x="171" y="132"/>
                </a:cxn>
                <a:cxn ang="0">
                  <a:pos x="203" y="121"/>
                </a:cxn>
                <a:cxn ang="0">
                  <a:pos x="233" y="109"/>
                </a:cxn>
                <a:cxn ang="0">
                  <a:pos x="233" y="109"/>
                </a:cxn>
                <a:cxn ang="0">
                  <a:pos x="293" y="86"/>
                </a:cxn>
                <a:cxn ang="0">
                  <a:pos x="355" y="62"/>
                </a:cxn>
                <a:cxn ang="0">
                  <a:pos x="355" y="62"/>
                </a:cxn>
                <a:cxn ang="0">
                  <a:pos x="423" y="35"/>
                </a:cxn>
                <a:cxn ang="0">
                  <a:pos x="423" y="35"/>
                </a:cxn>
                <a:cxn ang="0">
                  <a:pos x="457" y="21"/>
                </a:cxn>
                <a:cxn ang="0">
                  <a:pos x="474" y="14"/>
                </a:cxn>
                <a:cxn ang="0">
                  <a:pos x="483" y="11"/>
                </a:cxn>
                <a:cxn ang="0">
                  <a:pos x="492" y="10"/>
                </a:cxn>
                <a:cxn ang="0">
                  <a:pos x="492" y="10"/>
                </a:cxn>
                <a:cxn ang="0">
                  <a:pos x="493" y="10"/>
                </a:cxn>
                <a:cxn ang="0">
                  <a:pos x="496" y="9"/>
                </a:cxn>
                <a:cxn ang="0">
                  <a:pos x="497" y="5"/>
                </a:cxn>
                <a:cxn ang="0">
                  <a:pos x="497" y="2"/>
                </a:cxn>
                <a:cxn ang="0">
                  <a:pos x="496" y="1"/>
                </a:cxn>
                <a:cxn ang="0">
                  <a:pos x="493" y="0"/>
                </a:cxn>
                <a:cxn ang="0">
                  <a:pos x="492" y="0"/>
                </a:cxn>
                <a:cxn ang="0">
                  <a:pos x="492" y="0"/>
                </a:cxn>
              </a:cxnLst>
              <a:rect l="0" t="0" r="r" b="b"/>
              <a:pathLst>
                <a:path w="497" h="205">
                  <a:moveTo>
                    <a:pt x="492" y="0"/>
                  </a:moveTo>
                  <a:lnTo>
                    <a:pt x="492" y="0"/>
                  </a:lnTo>
                  <a:lnTo>
                    <a:pt x="478" y="1"/>
                  </a:lnTo>
                  <a:lnTo>
                    <a:pt x="463" y="5"/>
                  </a:lnTo>
                  <a:lnTo>
                    <a:pt x="449" y="10"/>
                  </a:lnTo>
                  <a:lnTo>
                    <a:pt x="434" y="15"/>
                  </a:lnTo>
                  <a:lnTo>
                    <a:pt x="407" y="28"/>
                  </a:lnTo>
                  <a:lnTo>
                    <a:pt x="381" y="40"/>
                  </a:lnTo>
                  <a:lnTo>
                    <a:pt x="381" y="40"/>
                  </a:lnTo>
                  <a:lnTo>
                    <a:pt x="314" y="66"/>
                  </a:lnTo>
                  <a:lnTo>
                    <a:pt x="247" y="91"/>
                  </a:lnTo>
                  <a:lnTo>
                    <a:pt x="247" y="91"/>
                  </a:lnTo>
                  <a:lnTo>
                    <a:pt x="188" y="113"/>
                  </a:lnTo>
                  <a:lnTo>
                    <a:pt x="158" y="125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14" y="145"/>
                  </a:lnTo>
                  <a:lnTo>
                    <a:pt x="98" y="153"/>
                  </a:lnTo>
                  <a:lnTo>
                    <a:pt x="68" y="170"/>
                  </a:lnTo>
                  <a:lnTo>
                    <a:pt x="54" y="177"/>
                  </a:lnTo>
                  <a:lnTo>
                    <a:pt x="38" y="184"/>
                  </a:lnTo>
                  <a:lnTo>
                    <a:pt x="21" y="189"/>
                  </a:lnTo>
                  <a:lnTo>
                    <a:pt x="4" y="193"/>
                  </a:lnTo>
                  <a:lnTo>
                    <a:pt x="4" y="193"/>
                  </a:lnTo>
                  <a:lnTo>
                    <a:pt x="3" y="194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3" y="204"/>
                  </a:lnTo>
                  <a:lnTo>
                    <a:pt x="5" y="205"/>
                  </a:lnTo>
                  <a:lnTo>
                    <a:pt x="8" y="205"/>
                  </a:lnTo>
                  <a:lnTo>
                    <a:pt x="8" y="205"/>
                  </a:lnTo>
                  <a:lnTo>
                    <a:pt x="21" y="201"/>
                  </a:lnTo>
                  <a:lnTo>
                    <a:pt x="35" y="197"/>
                  </a:lnTo>
                  <a:lnTo>
                    <a:pt x="48" y="192"/>
                  </a:lnTo>
                  <a:lnTo>
                    <a:pt x="62" y="187"/>
                  </a:lnTo>
                  <a:lnTo>
                    <a:pt x="86" y="172"/>
                  </a:lnTo>
                  <a:lnTo>
                    <a:pt x="110" y="159"/>
                  </a:lnTo>
                  <a:lnTo>
                    <a:pt x="110" y="159"/>
                  </a:lnTo>
                  <a:lnTo>
                    <a:pt x="126" y="151"/>
                  </a:lnTo>
                  <a:lnTo>
                    <a:pt x="140" y="145"/>
                  </a:lnTo>
                  <a:lnTo>
                    <a:pt x="171" y="132"/>
                  </a:lnTo>
                  <a:lnTo>
                    <a:pt x="203" y="121"/>
                  </a:lnTo>
                  <a:lnTo>
                    <a:pt x="233" y="109"/>
                  </a:lnTo>
                  <a:lnTo>
                    <a:pt x="233" y="109"/>
                  </a:lnTo>
                  <a:lnTo>
                    <a:pt x="293" y="86"/>
                  </a:lnTo>
                  <a:lnTo>
                    <a:pt x="355" y="62"/>
                  </a:lnTo>
                  <a:lnTo>
                    <a:pt x="355" y="62"/>
                  </a:lnTo>
                  <a:lnTo>
                    <a:pt x="423" y="35"/>
                  </a:lnTo>
                  <a:lnTo>
                    <a:pt x="423" y="35"/>
                  </a:lnTo>
                  <a:lnTo>
                    <a:pt x="457" y="21"/>
                  </a:lnTo>
                  <a:lnTo>
                    <a:pt x="474" y="14"/>
                  </a:lnTo>
                  <a:lnTo>
                    <a:pt x="483" y="11"/>
                  </a:lnTo>
                  <a:lnTo>
                    <a:pt x="492" y="10"/>
                  </a:lnTo>
                  <a:lnTo>
                    <a:pt x="492" y="10"/>
                  </a:lnTo>
                  <a:lnTo>
                    <a:pt x="493" y="10"/>
                  </a:lnTo>
                  <a:lnTo>
                    <a:pt x="496" y="9"/>
                  </a:lnTo>
                  <a:lnTo>
                    <a:pt x="497" y="5"/>
                  </a:lnTo>
                  <a:lnTo>
                    <a:pt x="497" y="2"/>
                  </a:lnTo>
                  <a:lnTo>
                    <a:pt x="496" y="1"/>
                  </a:lnTo>
                  <a:lnTo>
                    <a:pt x="493" y="0"/>
                  </a:lnTo>
                  <a:lnTo>
                    <a:pt x="492" y="0"/>
                  </a:lnTo>
                  <a:lnTo>
                    <a:pt x="4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4" name="Freeform 396"/>
            <p:cNvSpPr/>
            <p:nvPr/>
          </p:nvSpPr>
          <p:spPr bwMode="auto">
            <a:xfrm>
              <a:off x="5664201" y="1103313"/>
              <a:ext cx="76200" cy="76200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8" y="3"/>
                </a:cxn>
                <a:cxn ang="0">
                  <a:pos x="171" y="7"/>
                </a:cxn>
                <a:cxn ang="0">
                  <a:pos x="166" y="12"/>
                </a:cxn>
                <a:cxn ang="0">
                  <a:pos x="161" y="19"/>
                </a:cxn>
                <a:cxn ang="0">
                  <a:pos x="161" y="19"/>
                </a:cxn>
                <a:cxn ang="0">
                  <a:pos x="135" y="49"/>
                </a:cxn>
                <a:cxn ang="0">
                  <a:pos x="107" y="77"/>
                </a:cxn>
                <a:cxn ang="0">
                  <a:pos x="107" y="77"/>
                </a:cxn>
                <a:cxn ang="0">
                  <a:pos x="82" y="105"/>
                </a:cxn>
                <a:cxn ang="0">
                  <a:pos x="57" y="134"/>
                </a:cxn>
                <a:cxn ang="0">
                  <a:pos x="44" y="147"/>
                </a:cxn>
                <a:cxn ang="0">
                  <a:pos x="31" y="160"/>
                </a:cxn>
                <a:cxn ang="0">
                  <a:pos x="17" y="173"/>
                </a:cxn>
                <a:cxn ang="0">
                  <a:pos x="3" y="183"/>
                </a:cxn>
                <a:cxn ang="0">
                  <a:pos x="3" y="183"/>
                </a:cxn>
                <a:cxn ang="0">
                  <a:pos x="0" y="185"/>
                </a:cxn>
                <a:cxn ang="0">
                  <a:pos x="0" y="187"/>
                </a:cxn>
                <a:cxn ang="0">
                  <a:pos x="0" y="191"/>
                </a:cxn>
                <a:cxn ang="0">
                  <a:pos x="4" y="194"/>
                </a:cxn>
                <a:cxn ang="0">
                  <a:pos x="5" y="194"/>
                </a:cxn>
                <a:cxn ang="0">
                  <a:pos x="8" y="193"/>
                </a:cxn>
                <a:cxn ang="0">
                  <a:pos x="8" y="193"/>
                </a:cxn>
                <a:cxn ang="0">
                  <a:pos x="20" y="185"/>
                </a:cxn>
                <a:cxn ang="0">
                  <a:pos x="31" y="174"/>
                </a:cxn>
                <a:cxn ang="0">
                  <a:pos x="54" y="153"/>
                </a:cxn>
                <a:cxn ang="0">
                  <a:pos x="74" y="131"/>
                </a:cxn>
                <a:cxn ang="0">
                  <a:pos x="94" y="109"/>
                </a:cxn>
                <a:cxn ang="0">
                  <a:pos x="94" y="109"/>
                </a:cxn>
                <a:cxn ang="0">
                  <a:pos x="140" y="55"/>
                </a:cxn>
                <a:cxn ang="0">
                  <a:pos x="140" y="55"/>
                </a:cxn>
                <a:cxn ang="0">
                  <a:pos x="150" y="43"/>
                </a:cxn>
                <a:cxn ang="0">
                  <a:pos x="162" y="30"/>
                </a:cxn>
                <a:cxn ang="0">
                  <a:pos x="169" y="24"/>
                </a:cxn>
                <a:cxn ang="0">
                  <a:pos x="175" y="17"/>
                </a:cxn>
                <a:cxn ang="0">
                  <a:pos x="183" y="13"/>
                </a:cxn>
                <a:cxn ang="0">
                  <a:pos x="190" y="11"/>
                </a:cxn>
                <a:cxn ang="0">
                  <a:pos x="190" y="11"/>
                </a:cxn>
                <a:cxn ang="0">
                  <a:pos x="191" y="9"/>
                </a:cxn>
                <a:cxn ang="0">
                  <a:pos x="192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4" h="194">
                  <a:moveTo>
                    <a:pt x="186" y="0"/>
                  </a:moveTo>
                  <a:lnTo>
                    <a:pt x="186" y="0"/>
                  </a:lnTo>
                  <a:lnTo>
                    <a:pt x="178" y="3"/>
                  </a:lnTo>
                  <a:lnTo>
                    <a:pt x="171" y="7"/>
                  </a:lnTo>
                  <a:lnTo>
                    <a:pt x="166" y="12"/>
                  </a:lnTo>
                  <a:lnTo>
                    <a:pt x="161" y="19"/>
                  </a:lnTo>
                  <a:lnTo>
                    <a:pt x="161" y="19"/>
                  </a:lnTo>
                  <a:lnTo>
                    <a:pt x="135" y="49"/>
                  </a:lnTo>
                  <a:lnTo>
                    <a:pt x="107" y="77"/>
                  </a:lnTo>
                  <a:lnTo>
                    <a:pt x="107" y="77"/>
                  </a:lnTo>
                  <a:lnTo>
                    <a:pt x="82" y="105"/>
                  </a:lnTo>
                  <a:lnTo>
                    <a:pt x="57" y="134"/>
                  </a:lnTo>
                  <a:lnTo>
                    <a:pt x="44" y="147"/>
                  </a:lnTo>
                  <a:lnTo>
                    <a:pt x="31" y="160"/>
                  </a:lnTo>
                  <a:lnTo>
                    <a:pt x="17" y="173"/>
                  </a:lnTo>
                  <a:lnTo>
                    <a:pt x="3" y="183"/>
                  </a:lnTo>
                  <a:lnTo>
                    <a:pt x="3" y="183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0" y="191"/>
                  </a:lnTo>
                  <a:lnTo>
                    <a:pt x="4" y="194"/>
                  </a:lnTo>
                  <a:lnTo>
                    <a:pt x="5" y="194"/>
                  </a:lnTo>
                  <a:lnTo>
                    <a:pt x="8" y="193"/>
                  </a:lnTo>
                  <a:lnTo>
                    <a:pt x="8" y="193"/>
                  </a:lnTo>
                  <a:lnTo>
                    <a:pt x="20" y="185"/>
                  </a:lnTo>
                  <a:lnTo>
                    <a:pt x="31" y="174"/>
                  </a:lnTo>
                  <a:lnTo>
                    <a:pt x="54" y="153"/>
                  </a:lnTo>
                  <a:lnTo>
                    <a:pt x="74" y="131"/>
                  </a:lnTo>
                  <a:lnTo>
                    <a:pt x="94" y="109"/>
                  </a:lnTo>
                  <a:lnTo>
                    <a:pt x="94" y="109"/>
                  </a:lnTo>
                  <a:lnTo>
                    <a:pt x="140" y="55"/>
                  </a:lnTo>
                  <a:lnTo>
                    <a:pt x="140" y="55"/>
                  </a:lnTo>
                  <a:lnTo>
                    <a:pt x="150" y="43"/>
                  </a:lnTo>
                  <a:lnTo>
                    <a:pt x="162" y="30"/>
                  </a:lnTo>
                  <a:lnTo>
                    <a:pt x="169" y="24"/>
                  </a:lnTo>
                  <a:lnTo>
                    <a:pt x="175" y="17"/>
                  </a:lnTo>
                  <a:lnTo>
                    <a:pt x="183" y="13"/>
                  </a:lnTo>
                  <a:lnTo>
                    <a:pt x="190" y="11"/>
                  </a:lnTo>
                  <a:lnTo>
                    <a:pt x="190" y="11"/>
                  </a:lnTo>
                  <a:lnTo>
                    <a:pt x="191" y="9"/>
                  </a:lnTo>
                  <a:lnTo>
                    <a:pt x="192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5" name="Freeform 397"/>
            <p:cNvSpPr/>
            <p:nvPr/>
          </p:nvSpPr>
          <p:spPr bwMode="auto">
            <a:xfrm>
              <a:off x="5715001" y="1112838"/>
              <a:ext cx="82550" cy="103188"/>
            </a:xfrm>
            <a:custGeom>
              <a:avLst/>
              <a:gdLst/>
              <a:ahLst/>
              <a:cxnLst>
                <a:cxn ang="0">
                  <a:pos x="195" y="1"/>
                </a:cxn>
                <a:cxn ang="0">
                  <a:pos x="195" y="1"/>
                </a:cxn>
                <a:cxn ang="0">
                  <a:pos x="170" y="28"/>
                </a:cxn>
                <a:cxn ang="0">
                  <a:pos x="145" y="57"/>
                </a:cxn>
                <a:cxn ang="0">
                  <a:pos x="121" y="87"/>
                </a:cxn>
                <a:cxn ang="0">
                  <a:pos x="99" y="116"/>
                </a:cxn>
                <a:cxn ang="0">
                  <a:pos x="99" y="116"/>
                </a:cxn>
                <a:cxn ang="0">
                  <a:pos x="72" y="154"/>
                </a:cxn>
                <a:cxn ang="0">
                  <a:pos x="59" y="173"/>
                </a:cxn>
                <a:cxn ang="0">
                  <a:pos x="44" y="192"/>
                </a:cxn>
                <a:cxn ang="0">
                  <a:pos x="44" y="192"/>
                </a:cxn>
                <a:cxn ang="0">
                  <a:pos x="34" y="207"/>
                </a:cxn>
                <a:cxn ang="0">
                  <a:pos x="23" y="223"/>
                </a:cxn>
                <a:cxn ang="0">
                  <a:pos x="13" y="238"/>
                </a:cxn>
                <a:cxn ang="0">
                  <a:pos x="1" y="252"/>
                </a:cxn>
                <a:cxn ang="0">
                  <a:pos x="1" y="252"/>
                </a:cxn>
                <a:cxn ang="0">
                  <a:pos x="0" y="255"/>
                </a:cxn>
                <a:cxn ang="0">
                  <a:pos x="0" y="257"/>
                </a:cxn>
                <a:cxn ang="0">
                  <a:pos x="1" y="260"/>
                </a:cxn>
                <a:cxn ang="0">
                  <a:pos x="5" y="262"/>
                </a:cxn>
                <a:cxn ang="0">
                  <a:pos x="8" y="262"/>
                </a:cxn>
                <a:cxn ang="0">
                  <a:pos x="9" y="260"/>
                </a:cxn>
                <a:cxn ang="0">
                  <a:pos x="9" y="260"/>
                </a:cxn>
                <a:cxn ang="0">
                  <a:pos x="19" y="248"/>
                </a:cxn>
                <a:cxn ang="0">
                  <a:pos x="28" y="235"/>
                </a:cxn>
                <a:cxn ang="0">
                  <a:pos x="36" y="222"/>
                </a:cxn>
                <a:cxn ang="0">
                  <a:pos x="46" y="209"/>
                </a:cxn>
                <a:cxn ang="0">
                  <a:pos x="46" y="209"/>
                </a:cxn>
                <a:cxn ang="0">
                  <a:pos x="69" y="179"/>
                </a:cxn>
                <a:cxn ang="0">
                  <a:pos x="90" y="147"/>
                </a:cxn>
                <a:cxn ang="0">
                  <a:pos x="90" y="147"/>
                </a:cxn>
                <a:cxn ang="0">
                  <a:pos x="116" y="111"/>
                </a:cxn>
                <a:cxn ang="0">
                  <a:pos x="144" y="75"/>
                </a:cxn>
                <a:cxn ang="0">
                  <a:pos x="172" y="41"/>
                </a:cxn>
                <a:cxn ang="0">
                  <a:pos x="204" y="9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5" y="5"/>
                </a:cxn>
                <a:cxn ang="0">
                  <a:pos x="204" y="1"/>
                </a:cxn>
                <a:cxn ang="0">
                  <a:pos x="200" y="0"/>
                </a:cxn>
                <a:cxn ang="0">
                  <a:pos x="197" y="0"/>
                </a:cxn>
                <a:cxn ang="0">
                  <a:pos x="195" y="1"/>
                </a:cxn>
                <a:cxn ang="0">
                  <a:pos x="195" y="1"/>
                </a:cxn>
              </a:cxnLst>
              <a:rect l="0" t="0" r="r" b="b"/>
              <a:pathLst>
                <a:path w="205" h="262">
                  <a:moveTo>
                    <a:pt x="195" y="1"/>
                  </a:moveTo>
                  <a:lnTo>
                    <a:pt x="195" y="1"/>
                  </a:lnTo>
                  <a:lnTo>
                    <a:pt x="170" y="28"/>
                  </a:lnTo>
                  <a:lnTo>
                    <a:pt x="145" y="57"/>
                  </a:lnTo>
                  <a:lnTo>
                    <a:pt x="121" y="87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72" y="154"/>
                  </a:lnTo>
                  <a:lnTo>
                    <a:pt x="59" y="173"/>
                  </a:lnTo>
                  <a:lnTo>
                    <a:pt x="44" y="192"/>
                  </a:lnTo>
                  <a:lnTo>
                    <a:pt x="44" y="192"/>
                  </a:lnTo>
                  <a:lnTo>
                    <a:pt x="34" y="207"/>
                  </a:lnTo>
                  <a:lnTo>
                    <a:pt x="23" y="223"/>
                  </a:lnTo>
                  <a:lnTo>
                    <a:pt x="13" y="238"/>
                  </a:lnTo>
                  <a:lnTo>
                    <a:pt x="1" y="252"/>
                  </a:lnTo>
                  <a:lnTo>
                    <a:pt x="1" y="252"/>
                  </a:lnTo>
                  <a:lnTo>
                    <a:pt x="0" y="255"/>
                  </a:lnTo>
                  <a:lnTo>
                    <a:pt x="0" y="257"/>
                  </a:lnTo>
                  <a:lnTo>
                    <a:pt x="1" y="260"/>
                  </a:lnTo>
                  <a:lnTo>
                    <a:pt x="5" y="262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9" y="248"/>
                  </a:lnTo>
                  <a:lnTo>
                    <a:pt x="28" y="235"/>
                  </a:lnTo>
                  <a:lnTo>
                    <a:pt x="36" y="222"/>
                  </a:lnTo>
                  <a:lnTo>
                    <a:pt x="46" y="209"/>
                  </a:lnTo>
                  <a:lnTo>
                    <a:pt x="46" y="209"/>
                  </a:lnTo>
                  <a:lnTo>
                    <a:pt x="69" y="179"/>
                  </a:lnTo>
                  <a:lnTo>
                    <a:pt x="90" y="147"/>
                  </a:lnTo>
                  <a:lnTo>
                    <a:pt x="90" y="147"/>
                  </a:lnTo>
                  <a:lnTo>
                    <a:pt x="116" y="111"/>
                  </a:lnTo>
                  <a:lnTo>
                    <a:pt x="144" y="75"/>
                  </a:lnTo>
                  <a:lnTo>
                    <a:pt x="172" y="41"/>
                  </a:lnTo>
                  <a:lnTo>
                    <a:pt x="204" y="9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4" y="1"/>
                  </a:lnTo>
                  <a:lnTo>
                    <a:pt x="200" y="0"/>
                  </a:lnTo>
                  <a:lnTo>
                    <a:pt x="197" y="0"/>
                  </a:lnTo>
                  <a:lnTo>
                    <a:pt x="195" y="1"/>
                  </a:lnTo>
                  <a:lnTo>
                    <a:pt x="1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6" name="Freeform 398"/>
            <p:cNvSpPr/>
            <p:nvPr/>
          </p:nvSpPr>
          <p:spPr bwMode="auto">
            <a:xfrm>
              <a:off x="5797551" y="1162051"/>
              <a:ext cx="90488" cy="42863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21" y="0"/>
                </a:cxn>
                <a:cxn ang="0">
                  <a:pos x="170" y="20"/>
                </a:cxn>
                <a:cxn ang="0">
                  <a:pos x="145" y="30"/>
                </a:cxn>
                <a:cxn ang="0">
                  <a:pos x="122" y="42"/>
                </a:cxn>
                <a:cxn ang="0">
                  <a:pos x="122" y="42"/>
                </a:cxn>
                <a:cxn ang="0">
                  <a:pos x="107" y="47"/>
                </a:cxn>
                <a:cxn ang="0">
                  <a:pos x="94" y="52"/>
                </a:cxn>
                <a:cxn ang="0">
                  <a:pos x="81" y="58"/>
                </a:cxn>
                <a:cxn ang="0">
                  <a:pos x="68" y="64"/>
                </a:cxn>
                <a:cxn ang="0">
                  <a:pos x="68" y="64"/>
                </a:cxn>
                <a:cxn ang="0">
                  <a:pos x="54" y="73"/>
                </a:cxn>
                <a:cxn ang="0">
                  <a:pos x="38" y="84"/>
                </a:cxn>
                <a:cxn ang="0">
                  <a:pos x="31" y="88"/>
                </a:cxn>
                <a:cxn ang="0">
                  <a:pos x="22" y="93"/>
                </a:cxn>
                <a:cxn ang="0">
                  <a:pos x="14" y="96"/>
                </a:cxn>
                <a:cxn ang="0">
                  <a:pos x="5" y="97"/>
                </a:cxn>
                <a:cxn ang="0">
                  <a:pos x="5" y="97"/>
                </a:cxn>
                <a:cxn ang="0">
                  <a:pos x="3" y="98"/>
                </a:cxn>
                <a:cxn ang="0">
                  <a:pos x="1" y="99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18" y="106"/>
                </a:cxn>
                <a:cxn ang="0">
                  <a:pos x="30" y="102"/>
                </a:cxn>
                <a:cxn ang="0">
                  <a:pos x="42" y="96"/>
                </a:cxn>
                <a:cxn ang="0">
                  <a:pos x="54" y="89"/>
                </a:cxn>
                <a:cxn ang="0">
                  <a:pos x="76" y="75"/>
                </a:cxn>
                <a:cxn ang="0">
                  <a:pos x="86" y="68"/>
                </a:cxn>
                <a:cxn ang="0">
                  <a:pos x="98" y="63"/>
                </a:cxn>
                <a:cxn ang="0">
                  <a:pos x="98" y="63"/>
                </a:cxn>
                <a:cxn ang="0">
                  <a:pos x="161" y="37"/>
                </a:cxn>
                <a:cxn ang="0">
                  <a:pos x="192" y="24"/>
                </a:cxn>
                <a:cxn ang="0">
                  <a:pos x="224" y="12"/>
                </a:cxn>
                <a:cxn ang="0">
                  <a:pos x="224" y="12"/>
                </a:cxn>
                <a:cxn ang="0">
                  <a:pos x="226" y="11"/>
                </a:cxn>
                <a:cxn ang="0">
                  <a:pos x="228" y="8"/>
                </a:cxn>
                <a:cxn ang="0">
                  <a:pos x="228" y="4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1" y="0"/>
                </a:cxn>
              </a:cxnLst>
              <a:rect l="0" t="0" r="r" b="b"/>
              <a:pathLst>
                <a:path w="228" h="109">
                  <a:moveTo>
                    <a:pt x="221" y="0"/>
                  </a:moveTo>
                  <a:lnTo>
                    <a:pt x="221" y="0"/>
                  </a:lnTo>
                  <a:lnTo>
                    <a:pt x="170" y="20"/>
                  </a:lnTo>
                  <a:lnTo>
                    <a:pt x="145" y="30"/>
                  </a:lnTo>
                  <a:lnTo>
                    <a:pt x="122" y="42"/>
                  </a:lnTo>
                  <a:lnTo>
                    <a:pt x="122" y="42"/>
                  </a:lnTo>
                  <a:lnTo>
                    <a:pt x="107" y="47"/>
                  </a:lnTo>
                  <a:lnTo>
                    <a:pt x="94" y="52"/>
                  </a:lnTo>
                  <a:lnTo>
                    <a:pt x="81" y="58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54" y="73"/>
                  </a:lnTo>
                  <a:lnTo>
                    <a:pt x="38" y="84"/>
                  </a:lnTo>
                  <a:lnTo>
                    <a:pt x="31" y="88"/>
                  </a:lnTo>
                  <a:lnTo>
                    <a:pt x="22" y="93"/>
                  </a:lnTo>
                  <a:lnTo>
                    <a:pt x="14" y="96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3" y="98"/>
                  </a:lnTo>
                  <a:lnTo>
                    <a:pt x="1" y="99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18" y="106"/>
                  </a:lnTo>
                  <a:lnTo>
                    <a:pt x="30" y="102"/>
                  </a:lnTo>
                  <a:lnTo>
                    <a:pt x="42" y="96"/>
                  </a:lnTo>
                  <a:lnTo>
                    <a:pt x="54" y="89"/>
                  </a:lnTo>
                  <a:lnTo>
                    <a:pt x="76" y="75"/>
                  </a:lnTo>
                  <a:lnTo>
                    <a:pt x="86" y="68"/>
                  </a:lnTo>
                  <a:lnTo>
                    <a:pt x="98" y="63"/>
                  </a:lnTo>
                  <a:lnTo>
                    <a:pt x="98" y="63"/>
                  </a:lnTo>
                  <a:lnTo>
                    <a:pt x="161" y="37"/>
                  </a:lnTo>
                  <a:lnTo>
                    <a:pt x="192" y="24"/>
                  </a:lnTo>
                  <a:lnTo>
                    <a:pt x="224" y="12"/>
                  </a:lnTo>
                  <a:lnTo>
                    <a:pt x="224" y="12"/>
                  </a:lnTo>
                  <a:lnTo>
                    <a:pt x="226" y="11"/>
                  </a:lnTo>
                  <a:lnTo>
                    <a:pt x="228" y="8"/>
                  </a:lnTo>
                  <a:lnTo>
                    <a:pt x="228" y="4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7" name="Freeform 399"/>
            <p:cNvSpPr/>
            <p:nvPr/>
          </p:nvSpPr>
          <p:spPr bwMode="auto">
            <a:xfrm>
              <a:off x="5772151" y="1168401"/>
              <a:ext cx="136525" cy="65088"/>
            </a:xfrm>
            <a:custGeom>
              <a:avLst/>
              <a:gdLst/>
              <a:ahLst/>
              <a:cxnLst>
                <a:cxn ang="0">
                  <a:pos x="333" y="1"/>
                </a:cxn>
                <a:cxn ang="0">
                  <a:pos x="325" y="4"/>
                </a:cxn>
                <a:cxn ang="0">
                  <a:pos x="316" y="4"/>
                </a:cxn>
                <a:cxn ang="0">
                  <a:pos x="293" y="16"/>
                </a:cxn>
                <a:cxn ang="0">
                  <a:pos x="268" y="26"/>
                </a:cxn>
                <a:cxn ang="0">
                  <a:pos x="259" y="29"/>
                </a:cxn>
                <a:cxn ang="0">
                  <a:pos x="233" y="43"/>
                </a:cxn>
                <a:cxn ang="0">
                  <a:pos x="217" y="50"/>
                </a:cxn>
                <a:cxn ang="0">
                  <a:pos x="172" y="65"/>
                </a:cxn>
                <a:cxn ang="0">
                  <a:pos x="148" y="77"/>
                </a:cxn>
                <a:cxn ang="0">
                  <a:pos x="76" y="118"/>
                </a:cxn>
                <a:cxn ang="0">
                  <a:pos x="58" y="127"/>
                </a:cxn>
                <a:cxn ang="0">
                  <a:pos x="19" y="144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2"/>
                </a:cxn>
                <a:cxn ang="0">
                  <a:pos x="6" y="165"/>
                </a:cxn>
                <a:cxn ang="0">
                  <a:pos x="9" y="164"/>
                </a:cxn>
                <a:cxn ang="0">
                  <a:pos x="19" y="157"/>
                </a:cxn>
                <a:cxn ang="0">
                  <a:pos x="50" y="141"/>
                </a:cxn>
                <a:cxn ang="0">
                  <a:pos x="92" y="122"/>
                </a:cxn>
                <a:cxn ang="0">
                  <a:pos x="119" y="106"/>
                </a:cxn>
                <a:cxn ang="0">
                  <a:pos x="173" y="79"/>
                </a:cxn>
                <a:cxn ang="0">
                  <a:pos x="203" y="68"/>
                </a:cxn>
                <a:cxn ang="0">
                  <a:pos x="223" y="60"/>
                </a:cxn>
                <a:cxn ang="0">
                  <a:pos x="283" y="34"/>
                </a:cxn>
                <a:cxn ang="0">
                  <a:pos x="304" y="22"/>
                </a:cxn>
                <a:cxn ang="0">
                  <a:pos x="325" y="14"/>
                </a:cxn>
                <a:cxn ang="0">
                  <a:pos x="334" y="14"/>
                </a:cxn>
                <a:cxn ang="0">
                  <a:pos x="342" y="11"/>
                </a:cxn>
                <a:cxn ang="0">
                  <a:pos x="342" y="8"/>
                </a:cxn>
                <a:cxn ang="0">
                  <a:pos x="340" y="1"/>
                </a:cxn>
                <a:cxn ang="0">
                  <a:pos x="336" y="0"/>
                </a:cxn>
                <a:cxn ang="0">
                  <a:pos x="333" y="1"/>
                </a:cxn>
              </a:cxnLst>
              <a:rect l="0" t="0" r="r" b="b"/>
              <a:pathLst>
                <a:path w="343" h="165">
                  <a:moveTo>
                    <a:pt x="333" y="1"/>
                  </a:moveTo>
                  <a:lnTo>
                    <a:pt x="333" y="1"/>
                  </a:lnTo>
                  <a:lnTo>
                    <a:pt x="330" y="4"/>
                  </a:lnTo>
                  <a:lnTo>
                    <a:pt x="325" y="4"/>
                  </a:lnTo>
                  <a:lnTo>
                    <a:pt x="319" y="4"/>
                  </a:lnTo>
                  <a:lnTo>
                    <a:pt x="316" y="4"/>
                  </a:lnTo>
                  <a:lnTo>
                    <a:pt x="316" y="4"/>
                  </a:lnTo>
                  <a:lnTo>
                    <a:pt x="293" y="16"/>
                  </a:lnTo>
                  <a:lnTo>
                    <a:pt x="282" y="21"/>
                  </a:lnTo>
                  <a:lnTo>
                    <a:pt x="268" y="26"/>
                  </a:lnTo>
                  <a:lnTo>
                    <a:pt x="268" y="26"/>
                  </a:lnTo>
                  <a:lnTo>
                    <a:pt x="259" y="29"/>
                  </a:lnTo>
                  <a:lnTo>
                    <a:pt x="250" y="33"/>
                  </a:lnTo>
                  <a:lnTo>
                    <a:pt x="233" y="43"/>
                  </a:lnTo>
                  <a:lnTo>
                    <a:pt x="233" y="43"/>
                  </a:lnTo>
                  <a:lnTo>
                    <a:pt x="217" y="50"/>
                  </a:lnTo>
                  <a:lnTo>
                    <a:pt x="203" y="55"/>
                  </a:lnTo>
                  <a:lnTo>
                    <a:pt x="172" y="65"/>
                  </a:lnTo>
                  <a:lnTo>
                    <a:pt x="172" y="65"/>
                  </a:lnTo>
                  <a:lnTo>
                    <a:pt x="148" y="77"/>
                  </a:lnTo>
                  <a:lnTo>
                    <a:pt x="123" y="89"/>
                  </a:lnTo>
                  <a:lnTo>
                    <a:pt x="76" y="118"/>
                  </a:lnTo>
                  <a:lnTo>
                    <a:pt x="76" y="118"/>
                  </a:lnTo>
                  <a:lnTo>
                    <a:pt x="58" y="127"/>
                  </a:lnTo>
                  <a:lnTo>
                    <a:pt x="38" y="135"/>
                  </a:lnTo>
                  <a:lnTo>
                    <a:pt x="19" y="144"/>
                  </a:lnTo>
                  <a:lnTo>
                    <a:pt x="11" y="149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2" y="164"/>
                  </a:lnTo>
                  <a:lnTo>
                    <a:pt x="6" y="165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19" y="157"/>
                  </a:lnTo>
                  <a:lnTo>
                    <a:pt x="29" y="152"/>
                  </a:lnTo>
                  <a:lnTo>
                    <a:pt x="50" y="141"/>
                  </a:lnTo>
                  <a:lnTo>
                    <a:pt x="72" y="132"/>
                  </a:lnTo>
                  <a:lnTo>
                    <a:pt x="92" y="122"/>
                  </a:lnTo>
                  <a:lnTo>
                    <a:pt x="92" y="122"/>
                  </a:lnTo>
                  <a:lnTo>
                    <a:pt x="119" y="106"/>
                  </a:lnTo>
                  <a:lnTo>
                    <a:pt x="145" y="92"/>
                  </a:lnTo>
                  <a:lnTo>
                    <a:pt x="173" y="79"/>
                  </a:lnTo>
                  <a:lnTo>
                    <a:pt x="187" y="73"/>
                  </a:lnTo>
                  <a:lnTo>
                    <a:pt x="203" y="68"/>
                  </a:lnTo>
                  <a:lnTo>
                    <a:pt x="203" y="68"/>
                  </a:lnTo>
                  <a:lnTo>
                    <a:pt x="223" y="60"/>
                  </a:lnTo>
                  <a:lnTo>
                    <a:pt x="244" y="52"/>
                  </a:lnTo>
                  <a:lnTo>
                    <a:pt x="283" y="34"/>
                  </a:lnTo>
                  <a:lnTo>
                    <a:pt x="283" y="34"/>
                  </a:lnTo>
                  <a:lnTo>
                    <a:pt x="304" y="22"/>
                  </a:lnTo>
                  <a:lnTo>
                    <a:pt x="314" y="17"/>
                  </a:lnTo>
                  <a:lnTo>
                    <a:pt x="325" y="14"/>
                  </a:lnTo>
                  <a:lnTo>
                    <a:pt x="325" y="14"/>
                  </a:lnTo>
                  <a:lnTo>
                    <a:pt x="334" y="14"/>
                  </a:lnTo>
                  <a:lnTo>
                    <a:pt x="338" y="13"/>
                  </a:lnTo>
                  <a:lnTo>
                    <a:pt x="342" y="11"/>
                  </a:lnTo>
                  <a:lnTo>
                    <a:pt x="342" y="11"/>
                  </a:lnTo>
                  <a:lnTo>
                    <a:pt x="342" y="8"/>
                  </a:lnTo>
                  <a:lnTo>
                    <a:pt x="343" y="5"/>
                  </a:lnTo>
                  <a:lnTo>
                    <a:pt x="340" y="1"/>
                  </a:lnTo>
                  <a:lnTo>
                    <a:pt x="339" y="0"/>
                  </a:lnTo>
                  <a:lnTo>
                    <a:pt x="336" y="0"/>
                  </a:lnTo>
                  <a:lnTo>
                    <a:pt x="335" y="0"/>
                  </a:lnTo>
                  <a:lnTo>
                    <a:pt x="333" y="1"/>
                  </a:lnTo>
                  <a:lnTo>
                    <a:pt x="3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8" name="Freeform 400"/>
            <p:cNvSpPr/>
            <p:nvPr/>
          </p:nvSpPr>
          <p:spPr bwMode="auto">
            <a:xfrm>
              <a:off x="5813426" y="1204913"/>
              <a:ext cx="111125" cy="57150"/>
            </a:xfrm>
            <a:custGeom>
              <a:avLst/>
              <a:gdLst/>
              <a:ahLst/>
              <a:cxnLst>
                <a:cxn ang="0">
                  <a:pos x="270" y="0"/>
                </a:cxn>
                <a:cxn ang="0">
                  <a:pos x="270" y="0"/>
                </a:cxn>
                <a:cxn ang="0">
                  <a:pos x="238" y="18"/>
                </a:cxn>
                <a:cxn ang="0">
                  <a:pos x="204" y="35"/>
                </a:cxn>
                <a:cxn ang="0">
                  <a:pos x="137" y="68"/>
                </a:cxn>
                <a:cxn ang="0">
                  <a:pos x="69" y="99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3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1"/>
                </a:cxn>
                <a:cxn ang="0">
                  <a:pos x="7" y="141"/>
                </a:cxn>
                <a:cxn ang="0">
                  <a:pos x="76" y="109"/>
                </a:cxn>
                <a:cxn ang="0">
                  <a:pos x="142" y="77"/>
                </a:cxn>
                <a:cxn ang="0">
                  <a:pos x="210" y="45"/>
                </a:cxn>
                <a:cxn ang="0">
                  <a:pos x="243" y="28"/>
                </a:cxn>
                <a:cxn ang="0">
                  <a:pos x="276" y="10"/>
                </a:cxn>
                <a:cxn ang="0">
                  <a:pos x="276" y="10"/>
                </a:cxn>
                <a:cxn ang="0">
                  <a:pos x="278" y="9"/>
                </a:cxn>
                <a:cxn ang="0">
                  <a:pos x="278" y="6"/>
                </a:cxn>
                <a:cxn ang="0">
                  <a:pos x="278" y="2"/>
                </a:cxn>
                <a:cxn ang="0">
                  <a:pos x="274" y="0"/>
                </a:cxn>
                <a:cxn ang="0">
                  <a:pos x="273" y="0"/>
                </a:cxn>
                <a:cxn ang="0">
                  <a:pos x="270" y="0"/>
                </a:cxn>
                <a:cxn ang="0">
                  <a:pos x="270" y="0"/>
                </a:cxn>
              </a:cxnLst>
              <a:rect l="0" t="0" r="r" b="b"/>
              <a:pathLst>
                <a:path w="278" h="142">
                  <a:moveTo>
                    <a:pt x="270" y="0"/>
                  </a:moveTo>
                  <a:lnTo>
                    <a:pt x="270" y="0"/>
                  </a:lnTo>
                  <a:lnTo>
                    <a:pt x="238" y="18"/>
                  </a:lnTo>
                  <a:lnTo>
                    <a:pt x="204" y="35"/>
                  </a:lnTo>
                  <a:lnTo>
                    <a:pt x="137" y="68"/>
                  </a:lnTo>
                  <a:lnTo>
                    <a:pt x="69" y="99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3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76" y="109"/>
                  </a:lnTo>
                  <a:lnTo>
                    <a:pt x="142" y="77"/>
                  </a:lnTo>
                  <a:lnTo>
                    <a:pt x="210" y="45"/>
                  </a:lnTo>
                  <a:lnTo>
                    <a:pt x="243" y="28"/>
                  </a:lnTo>
                  <a:lnTo>
                    <a:pt x="276" y="10"/>
                  </a:lnTo>
                  <a:lnTo>
                    <a:pt x="276" y="10"/>
                  </a:lnTo>
                  <a:lnTo>
                    <a:pt x="278" y="9"/>
                  </a:lnTo>
                  <a:lnTo>
                    <a:pt x="278" y="6"/>
                  </a:lnTo>
                  <a:lnTo>
                    <a:pt x="278" y="2"/>
                  </a:lnTo>
                  <a:lnTo>
                    <a:pt x="274" y="0"/>
                  </a:lnTo>
                  <a:lnTo>
                    <a:pt x="273" y="0"/>
                  </a:lnTo>
                  <a:lnTo>
                    <a:pt x="270" y="0"/>
                  </a:lnTo>
                  <a:lnTo>
                    <a:pt x="27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9" name="Freeform 401"/>
            <p:cNvSpPr>
              <a:spLocks noEditPoints="1"/>
            </p:cNvSpPr>
            <p:nvPr/>
          </p:nvSpPr>
          <p:spPr bwMode="auto">
            <a:xfrm>
              <a:off x="5248276" y="1095376"/>
              <a:ext cx="727075" cy="561975"/>
            </a:xfrm>
            <a:custGeom>
              <a:avLst/>
              <a:gdLst/>
              <a:ahLst/>
              <a:cxnLst>
                <a:cxn ang="0">
                  <a:pos x="1801" y="361"/>
                </a:cxn>
                <a:cxn ang="0">
                  <a:pos x="1711" y="258"/>
                </a:cxn>
                <a:cxn ang="0">
                  <a:pos x="1610" y="119"/>
                </a:cxn>
                <a:cxn ang="0">
                  <a:pos x="1511" y="36"/>
                </a:cxn>
                <a:cxn ang="0">
                  <a:pos x="1477" y="7"/>
                </a:cxn>
                <a:cxn ang="0">
                  <a:pos x="1446" y="15"/>
                </a:cxn>
                <a:cxn ang="0">
                  <a:pos x="899" y="0"/>
                </a:cxn>
                <a:cxn ang="0">
                  <a:pos x="331" y="8"/>
                </a:cxn>
                <a:cxn ang="0">
                  <a:pos x="308" y="32"/>
                </a:cxn>
                <a:cxn ang="0">
                  <a:pos x="228" y="115"/>
                </a:cxn>
                <a:cxn ang="0">
                  <a:pos x="41" y="325"/>
                </a:cxn>
                <a:cxn ang="0">
                  <a:pos x="0" y="431"/>
                </a:cxn>
                <a:cxn ang="0">
                  <a:pos x="4" y="448"/>
                </a:cxn>
                <a:cxn ang="0">
                  <a:pos x="64" y="551"/>
                </a:cxn>
                <a:cxn ang="0">
                  <a:pos x="229" y="780"/>
                </a:cxn>
                <a:cxn ang="0">
                  <a:pos x="433" y="983"/>
                </a:cxn>
                <a:cxn ang="0">
                  <a:pos x="556" y="1103"/>
                </a:cxn>
                <a:cxn ang="0">
                  <a:pos x="729" y="1265"/>
                </a:cxn>
                <a:cxn ang="0">
                  <a:pos x="869" y="1377"/>
                </a:cxn>
                <a:cxn ang="0">
                  <a:pos x="914" y="1413"/>
                </a:cxn>
                <a:cxn ang="0">
                  <a:pos x="962" y="1400"/>
                </a:cxn>
                <a:cxn ang="0">
                  <a:pos x="1071" y="1317"/>
                </a:cxn>
                <a:cxn ang="0">
                  <a:pos x="1238" y="1188"/>
                </a:cxn>
                <a:cxn ang="0">
                  <a:pos x="1364" y="1054"/>
                </a:cxn>
                <a:cxn ang="0">
                  <a:pos x="1527" y="896"/>
                </a:cxn>
                <a:cxn ang="0">
                  <a:pos x="1677" y="741"/>
                </a:cxn>
                <a:cxn ang="0">
                  <a:pos x="1777" y="599"/>
                </a:cxn>
                <a:cxn ang="0">
                  <a:pos x="1825" y="518"/>
                </a:cxn>
                <a:cxn ang="0">
                  <a:pos x="1826" y="423"/>
                </a:cxn>
                <a:cxn ang="0">
                  <a:pos x="1756" y="547"/>
                </a:cxn>
                <a:cxn ang="0">
                  <a:pos x="1711" y="619"/>
                </a:cxn>
                <a:cxn ang="0">
                  <a:pos x="1541" y="819"/>
                </a:cxn>
                <a:cxn ang="0">
                  <a:pos x="1344" y="1009"/>
                </a:cxn>
                <a:cxn ang="0">
                  <a:pos x="1185" y="1173"/>
                </a:cxn>
                <a:cxn ang="0">
                  <a:pos x="980" y="1324"/>
                </a:cxn>
                <a:cxn ang="0">
                  <a:pos x="922" y="1355"/>
                </a:cxn>
                <a:cxn ang="0">
                  <a:pos x="911" y="1349"/>
                </a:cxn>
                <a:cxn ang="0">
                  <a:pos x="826" y="1286"/>
                </a:cxn>
                <a:cxn ang="0">
                  <a:pos x="699" y="1170"/>
                </a:cxn>
                <a:cxn ang="0">
                  <a:pos x="598" y="1075"/>
                </a:cxn>
                <a:cxn ang="0">
                  <a:pos x="530" y="1009"/>
                </a:cxn>
                <a:cxn ang="0">
                  <a:pos x="432" y="921"/>
                </a:cxn>
                <a:cxn ang="0">
                  <a:pos x="202" y="677"/>
                </a:cxn>
                <a:cxn ang="0">
                  <a:pos x="106" y="529"/>
                </a:cxn>
                <a:cxn ang="0">
                  <a:pos x="49" y="418"/>
                </a:cxn>
                <a:cxn ang="0">
                  <a:pos x="97" y="333"/>
                </a:cxn>
                <a:cxn ang="0">
                  <a:pos x="247" y="164"/>
                </a:cxn>
                <a:cxn ang="0">
                  <a:pos x="343" y="62"/>
                </a:cxn>
                <a:cxn ang="0">
                  <a:pos x="765" y="49"/>
                </a:cxn>
                <a:cxn ang="0">
                  <a:pos x="1316" y="58"/>
                </a:cxn>
                <a:cxn ang="0">
                  <a:pos x="1478" y="64"/>
                </a:cxn>
                <a:cxn ang="0">
                  <a:pos x="1586" y="163"/>
                </a:cxn>
                <a:cxn ang="0">
                  <a:pos x="1695" y="309"/>
                </a:cxn>
                <a:cxn ang="0">
                  <a:pos x="1765" y="389"/>
                </a:cxn>
                <a:cxn ang="0">
                  <a:pos x="1786" y="484"/>
                </a:cxn>
              </a:cxnLst>
              <a:rect l="0" t="0" r="r" b="b"/>
              <a:pathLst>
                <a:path w="1833" h="1415">
                  <a:moveTo>
                    <a:pt x="1812" y="374"/>
                  </a:moveTo>
                  <a:lnTo>
                    <a:pt x="1812" y="374"/>
                  </a:lnTo>
                  <a:lnTo>
                    <a:pt x="1808" y="367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795" y="351"/>
                  </a:lnTo>
                  <a:lnTo>
                    <a:pt x="1788" y="342"/>
                  </a:lnTo>
                  <a:lnTo>
                    <a:pt x="1773" y="322"/>
                  </a:lnTo>
                  <a:lnTo>
                    <a:pt x="1737" y="288"/>
                  </a:lnTo>
                  <a:lnTo>
                    <a:pt x="1737" y="288"/>
                  </a:lnTo>
                  <a:lnTo>
                    <a:pt x="1724" y="274"/>
                  </a:lnTo>
                  <a:lnTo>
                    <a:pt x="1711" y="258"/>
                  </a:lnTo>
                  <a:lnTo>
                    <a:pt x="1689" y="227"/>
                  </a:lnTo>
                  <a:lnTo>
                    <a:pt x="1668" y="193"/>
                  </a:lnTo>
                  <a:lnTo>
                    <a:pt x="1657" y="177"/>
                  </a:lnTo>
                  <a:lnTo>
                    <a:pt x="1646" y="161"/>
                  </a:lnTo>
                  <a:lnTo>
                    <a:pt x="1646" y="161"/>
                  </a:lnTo>
                  <a:lnTo>
                    <a:pt x="1629" y="140"/>
                  </a:lnTo>
                  <a:lnTo>
                    <a:pt x="1610" y="119"/>
                  </a:lnTo>
                  <a:lnTo>
                    <a:pt x="1591" y="100"/>
                  </a:lnTo>
                  <a:lnTo>
                    <a:pt x="1570" y="83"/>
                  </a:lnTo>
                  <a:lnTo>
                    <a:pt x="1570" y="83"/>
                  </a:lnTo>
                  <a:lnTo>
                    <a:pt x="1552" y="70"/>
                  </a:lnTo>
                  <a:lnTo>
                    <a:pt x="1531" y="53"/>
                  </a:lnTo>
                  <a:lnTo>
                    <a:pt x="1520" y="45"/>
                  </a:lnTo>
                  <a:lnTo>
                    <a:pt x="1511" y="36"/>
                  </a:lnTo>
                  <a:lnTo>
                    <a:pt x="1503" y="27"/>
                  </a:lnTo>
                  <a:lnTo>
                    <a:pt x="1497" y="19"/>
                  </a:lnTo>
                  <a:lnTo>
                    <a:pt x="1497" y="19"/>
                  </a:lnTo>
                  <a:lnTo>
                    <a:pt x="1494" y="13"/>
                  </a:lnTo>
                  <a:lnTo>
                    <a:pt x="1489" y="11"/>
                  </a:lnTo>
                  <a:lnTo>
                    <a:pt x="1484" y="8"/>
                  </a:lnTo>
                  <a:lnTo>
                    <a:pt x="1477" y="7"/>
                  </a:lnTo>
                  <a:lnTo>
                    <a:pt x="1463" y="7"/>
                  </a:lnTo>
                  <a:lnTo>
                    <a:pt x="1463" y="7"/>
                  </a:lnTo>
                  <a:lnTo>
                    <a:pt x="1457" y="8"/>
                  </a:lnTo>
                  <a:lnTo>
                    <a:pt x="1452" y="10"/>
                  </a:lnTo>
                  <a:lnTo>
                    <a:pt x="1448" y="12"/>
                  </a:lnTo>
                  <a:lnTo>
                    <a:pt x="1446" y="15"/>
                  </a:lnTo>
                  <a:lnTo>
                    <a:pt x="1446" y="15"/>
                  </a:lnTo>
                  <a:lnTo>
                    <a:pt x="1376" y="13"/>
                  </a:lnTo>
                  <a:lnTo>
                    <a:pt x="1308" y="12"/>
                  </a:lnTo>
                  <a:lnTo>
                    <a:pt x="1172" y="7"/>
                  </a:lnTo>
                  <a:lnTo>
                    <a:pt x="1036" y="2"/>
                  </a:lnTo>
                  <a:lnTo>
                    <a:pt x="967" y="0"/>
                  </a:lnTo>
                  <a:lnTo>
                    <a:pt x="899" y="0"/>
                  </a:lnTo>
                  <a:lnTo>
                    <a:pt x="899" y="0"/>
                  </a:lnTo>
                  <a:lnTo>
                    <a:pt x="832" y="0"/>
                  </a:lnTo>
                  <a:lnTo>
                    <a:pt x="765" y="3"/>
                  </a:lnTo>
                  <a:lnTo>
                    <a:pt x="699" y="6"/>
                  </a:lnTo>
                  <a:lnTo>
                    <a:pt x="632" y="7"/>
                  </a:lnTo>
                  <a:lnTo>
                    <a:pt x="335" y="7"/>
                  </a:lnTo>
                  <a:lnTo>
                    <a:pt x="335" y="7"/>
                  </a:lnTo>
                  <a:lnTo>
                    <a:pt x="331" y="8"/>
                  </a:lnTo>
                  <a:lnTo>
                    <a:pt x="327" y="8"/>
                  </a:lnTo>
                  <a:lnTo>
                    <a:pt x="321" y="13"/>
                  </a:lnTo>
                  <a:lnTo>
                    <a:pt x="321" y="13"/>
                  </a:lnTo>
                  <a:lnTo>
                    <a:pt x="318" y="16"/>
                  </a:lnTo>
                  <a:lnTo>
                    <a:pt x="315" y="19"/>
                  </a:lnTo>
                  <a:lnTo>
                    <a:pt x="315" y="19"/>
                  </a:lnTo>
                  <a:lnTo>
                    <a:pt x="308" y="32"/>
                  </a:lnTo>
                  <a:lnTo>
                    <a:pt x="298" y="45"/>
                  </a:lnTo>
                  <a:lnTo>
                    <a:pt x="288" y="58"/>
                  </a:lnTo>
                  <a:lnTo>
                    <a:pt x="275" y="70"/>
                  </a:lnTo>
                  <a:lnTo>
                    <a:pt x="251" y="92"/>
                  </a:lnTo>
                  <a:lnTo>
                    <a:pt x="238" y="104"/>
                  </a:lnTo>
                  <a:lnTo>
                    <a:pt x="228" y="115"/>
                  </a:lnTo>
                  <a:lnTo>
                    <a:pt x="228" y="115"/>
                  </a:lnTo>
                  <a:lnTo>
                    <a:pt x="171" y="177"/>
                  </a:lnTo>
                  <a:lnTo>
                    <a:pt x="114" y="236"/>
                  </a:lnTo>
                  <a:lnTo>
                    <a:pt x="114" y="236"/>
                  </a:lnTo>
                  <a:lnTo>
                    <a:pt x="96" y="255"/>
                  </a:lnTo>
                  <a:lnTo>
                    <a:pt x="77" y="278"/>
                  </a:lnTo>
                  <a:lnTo>
                    <a:pt x="59" y="301"/>
                  </a:lnTo>
                  <a:lnTo>
                    <a:pt x="41" y="325"/>
                  </a:lnTo>
                  <a:lnTo>
                    <a:pt x="26" y="351"/>
                  </a:lnTo>
                  <a:lnTo>
                    <a:pt x="20" y="364"/>
                  </a:lnTo>
                  <a:lnTo>
                    <a:pt x="13" y="377"/>
                  </a:lnTo>
                  <a:lnTo>
                    <a:pt x="8" y="390"/>
                  </a:lnTo>
                  <a:lnTo>
                    <a:pt x="5" y="403"/>
                  </a:lnTo>
                  <a:lnTo>
                    <a:pt x="3" y="41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0" y="433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1" y="442"/>
                  </a:lnTo>
                  <a:lnTo>
                    <a:pt x="4" y="448"/>
                  </a:lnTo>
                  <a:lnTo>
                    <a:pt x="4" y="448"/>
                  </a:lnTo>
                  <a:lnTo>
                    <a:pt x="8" y="462"/>
                  </a:lnTo>
                  <a:lnTo>
                    <a:pt x="15" y="475"/>
                  </a:lnTo>
                  <a:lnTo>
                    <a:pt x="22" y="490"/>
                  </a:lnTo>
                  <a:lnTo>
                    <a:pt x="30" y="503"/>
                  </a:lnTo>
                  <a:lnTo>
                    <a:pt x="47" y="527"/>
                  </a:lnTo>
                  <a:lnTo>
                    <a:pt x="64" y="551"/>
                  </a:lnTo>
                  <a:lnTo>
                    <a:pt x="64" y="551"/>
                  </a:lnTo>
                  <a:lnTo>
                    <a:pt x="90" y="590"/>
                  </a:lnTo>
                  <a:lnTo>
                    <a:pt x="115" y="629"/>
                  </a:lnTo>
                  <a:lnTo>
                    <a:pt x="141" y="667"/>
                  </a:lnTo>
                  <a:lnTo>
                    <a:pt x="169" y="705"/>
                  </a:lnTo>
                  <a:lnTo>
                    <a:pt x="169" y="705"/>
                  </a:lnTo>
                  <a:lnTo>
                    <a:pt x="198" y="743"/>
                  </a:lnTo>
                  <a:lnTo>
                    <a:pt x="229" y="780"/>
                  </a:lnTo>
                  <a:lnTo>
                    <a:pt x="260" y="816"/>
                  </a:lnTo>
                  <a:lnTo>
                    <a:pt x="293" y="850"/>
                  </a:lnTo>
                  <a:lnTo>
                    <a:pt x="327" y="886"/>
                  </a:lnTo>
                  <a:lnTo>
                    <a:pt x="362" y="918"/>
                  </a:lnTo>
                  <a:lnTo>
                    <a:pt x="398" y="951"/>
                  </a:lnTo>
                  <a:lnTo>
                    <a:pt x="433" y="983"/>
                  </a:lnTo>
                  <a:lnTo>
                    <a:pt x="433" y="983"/>
                  </a:lnTo>
                  <a:lnTo>
                    <a:pt x="449" y="998"/>
                  </a:lnTo>
                  <a:lnTo>
                    <a:pt x="465" y="1013"/>
                  </a:lnTo>
                  <a:lnTo>
                    <a:pt x="495" y="1044"/>
                  </a:lnTo>
                  <a:lnTo>
                    <a:pt x="525" y="1074"/>
                  </a:lnTo>
                  <a:lnTo>
                    <a:pt x="539" y="1090"/>
                  </a:lnTo>
                  <a:lnTo>
                    <a:pt x="556" y="1103"/>
                  </a:lnTo>
                  <a:lnTo>
                    <a:pt x="556" y="1103"/>
                  </a:lnTo>
                  <a:lnTo>
                    <a:pt x="593" y="1133"/>
                  </a:lnTo>
                  <a:lnTo>
                    <a:pt x="627" y="1164"/>
                  </a:lnTo>
                  <a:lnTo>
                    <a:pt x="661" y="1197"/>
                  </a:lnTo>
                  <a:lnTo>
                    <a:pt x="693" y="1231"/>
                  </a:lnTo>
                  <a:lnTo>
                    <a:pt x="693" y="1231"/>
                  </a:lnTo>
                  <a:lnTo>
                    <a:pt x="710" y="1248"/>
                  </a:lnTo>
                  <a:lnTo>
                    <a:pt x="729" y="1265"/>
                  </a:lnTo>
                  <a:lnTo>
                    <a:pt x="747" y="1281"/>
                  </a:lnTo>
                  <a:lnTo>
                    <a:pt x="765" y="1295"/>
                  </a:lnTo>
                  <a:lnTo>
                    <a:pt x="803" y="1324"/>
                  </a:lnTo>
                  <a:lnTo>
                    <a:pt x="841" y="1354"/>
                  </a:lnTo>
                  <a:lnTo>
                    <a:pt x="841" y="1354"/>
                  </a:lnTo>
                  <a:lnTo>
                    <a:pt x="853" y="1364"/>
                  </a:lnTo>
                  <a:lnTo>
                    <a:pt x="869" y="1377"/>
                  </a:lnTo>
                  <a:lnTo>
                    <a:pt x="884" y="1391"/>
                  </a:lnTo>
                  <a:lnTo>
                    <a:pt x="892" y="1396"/>
                  </a:lnTo>
                  <a:lnTo>
                    <a:pt x="900" y="1398"/>
                  </a:lnTo>
                  <a:lnTo>
                    <a:pt x="900" y="1398"/>
                  </a:lnTo>
                  <a:lnTo>
                    <a:pt x="904" y="1406"/>
                  </a:lnTo>
                  <a:lnTo>
                    <a:pt x="911" y="1411"/>
                  </a:lnTo>
                  <a:lnTo>
                    <a:pt x="914" y="1413"/>
                  </a:lnTo>
                  <a:lnTo>
                    <a:pt x="918" y="1414"/>
                  </a:lnTo>
                  <a:lnTo>
                    <a:pt x="922" y="1415"/>
                  </a:lnTo>
                  <a:lnTo>
                    <a:pt x="928" y="1414"/>
                  </a:lnTo>
                  <a:lnTo>
                    <a:pt x="928" y="1414"/>
                  </a:lnTo>
                  <a:lnTo>
                    <a:pt x="941" y="1411"/>
                  </a:lnTo>
                  <a:lnTo>
                    <a:pt x="951" y="1406"/>
                  </a:lnTo>
                  <a:lnTo>
                    <a:pt x="962" y="1400"/>
                  </a:lnTo>
                  <a:lnTo>
                    <a:pt x="972" y="1391"/>
                  </a:lnTo>
                  <a:lnTo>
                    <a:pt x="972" y="1391"/>
                  </a:lnTo>
                  <a:lnTo>
                    <a:pt x="996" y="1371"/>
                  </a:lnTo>
                  <a:lnTo>
                    <a:pt x="1020" y="1353"/>
                  </a:lnTo>
                  <a:lnTo>
                    <a:pt x="1045" y="1334"/>
                  </a:lnTo>
                  <a:lnTo>
                    <a:pt x="1071" y="1317"/>
                  </a:lnTo>
                  <a:lnTo>
                    <a:pt x="1071" y="1317"/>
                  </a:lnTo>
                  <a:lnTo>
                    <a:pt x="1092" y="1303"/>
                  </a:lnTo>
                  <a:lnTo>
                    <a:pt x="1115" y="1287"/>
                  </a:lnTo>
                  <a:lnTo>
                    <a:pt x="1155" y="1255"/>
                  </a:lnTo>
                  <a:lnTo>
                    <a:pt x="1196" y="1221"/>
                  </a:lnTo>
                  <a:lnTo>
                    <a:pt x="1217" y="1204"/>
                  </a:lnTo>
                  <a:lnTo>
                    <a:pt x="1238" y="1188"/>
                  </a:lnTo>
                  <a:lnTo>
                    <a:pt x="1238" y="1188"/>
                  </a:lnTo>
                  <a:lnTo>
                    <a:pt x="1256" y="1175"/>
                  </a:lnTo>
                  <a:lnTo>
                    <a:pt x="1273" y="1159"/>
                  </a:lnTo>
                  <a:lnTo>
                    <a:pt x="1289" y="1143"/>
                  </a:lnTo>
                  <a:lnTo>
                    <a:pt x="1304" y="1126"/>
                  </a:lnTo>
                  <a:lnTo>
                    <a:pt x="1336" y="1091"/>
                  </a:lnTo>
                  <a:lnTo>
                    <a:pt x="1364" y="1054"/>
                  </a:lnTo>
                  <a:lnTo>
                    <a:pt x="1364" y="1054"/>
                  </a:lnTo>
                  <a:lnTo>
                    <a:pt x="1379" y="1037"/>
                  </a:lnTo>
                  <a:lnTo>
                    <a:pt x="1395" y="1020"/>
                  </a:lnTo>
                  <a:lnTo>
                    <a:pt x="1426" y="990"/>
                  </a:lnTo>
                  <a:lnTo>
                    <a:pt x="1460" y="960"/>
                  </a:lnTo>
                  <a:lnTo>
                    <a:pt x="1494" y="929"/>
                  </a:lnTo>
                  <a:lnTo>
                    <a:pt x="1494" y="929"/>
                  </a:lnTo>
                  <a:lnTo>
                    <a:pt x="1527" y="896"/>
                  </a:lnTo>
                  <a:lnTo>
                    <a:pt x="1559" y="862"/>
                  </a:lnTo>
                  <a:lnTo>
                    <a:pt x="1592" y="830"/>
                  </a:lnTo>
                  <a:lnTo>
                    <a:pt x="1626" y="796"/>
                  </a:lnTo>
                  <a:lnTo>
                    <a:pt x="1626" y="796"/>
                  </a:lnTo>
                  <a:lnTo>
                    <a:pt x="1644" y="779"/>
                  </a:lnTo>
                  <a:lnTo>
                    <a:pt x="1661" y="759"/>
                  </a:lnTo>
                  <a:lnTo>
                    <a:pt x="1677" y="741"/>
                  </a:lnTo>
                  <a:lnTo>
                    <a:pt x="1691" y="720"/>
                  </a:lnTo>
                  <a:lnTo>
                    <a:pt x="1722" y="680"/>
                  </a:lnTo>
                  <a:lnTo>
                    <a:pt x="1752" y="640"/>
                  </a:lnTo>
                  <a:lnTo>
                    <a:pt x="1752" y="640"/>
                  </a:lnTo>
                  <a:lnTo>
                    <a:pt x="1761" y="627"/>
                  </a:lnTo>
                  <a:lnTo>
                    <a:pt x="1770" y="614"/>
                  </a:lnTo>
                  <a:lnTo>
                    <a:pt x="1777" y="599"/>
                  </a:lnTo>
                  <a:lnTo>
                    <a:pt x="1783" y="585"/>
                  </a:lnTo>
                  <a:lnTo>
                    <a:pt x="1783" y="585"/>
                  </a:lnTo>
                  <a:lnTo>
                    <a:pt x="1787" y="575"/>
                  </a:lnTo>
                  <a:lnTo>
                    <a:pt x="1794" y="565"/>
                  </a:lnTo>
                  <a:lnTo>
                    <a:pt x="1807" y="547"/>
                  </a:lnTo>
                  <a:lnTo>
                    <a:pt x="1818" y="527"/>
                  </a:lnTo>
                  <a:lnTo>
                    <a:pt x="1825" y="518"/>
                  </a:lnTo>
                  <a:lnTo>
                    <a:pt x="1829" y="507"/>
                  </a:lnTo>
                  <a:lnTo>
                    <a:pt x="1829" y="507"/>
                  </a:lnTo>
                  <a:lnTo>
                    <a:pt x="1831" y="491"/>
                  </a:lnTo>
                  <a:lnTo>
                    <a:pt x="1833" y="474"/>
                  </a:lnTo>
                  <a:lnTo>
                    <a:pt x="1833" y="457"/>
                  </a:lnTo>
                  <a:lnTo>
                    <a:pt x="1830" y="440"/>
                  </a:lnTo>
                  <a:lnTo>
                    <a:pt x="1826" y="423"/>
                  </a:lnTo>
                  <a:lnTo>
                    <a:pt x="1821" y="406"/>
                  </a:lnTo>
                  <a:lnTo>
                    <a:pt x="1812" y="374"/>
                  </a:lnTo>
                  <a:lnTo>
                    <a:pt x="1812" y="374"/>
                  </a:lnTo>
                  <a:close/>
                  <a:moveTo>
                    <a:pt x="1778" y="513"/>
                  </a:moveTo>
                  <a:lnTo>
                    <a:pt x="1778" y="513"/>
                  </a:lnTo>
                  <a:lnTo>
                    <a:pt x="1767" y="531"/>
                  </a:lnTo>
                  <a:lnTo>
                    <a:pt x="1756" y="547"/>
                  </a:lnTo>
                  <a:lnTo>
                    <a:pt x="1744" y="564"/>
                  </a:lnTo>
                  <a:lnTo>
                    <a:pt x="1739" y="572"/>
                  </a:lnTo>
                  <a:lnTo>
                    <a:pt x="1735" y="582"/>
                  </a:lnTo>
                  <a:lnTo>
                    <a:pt x="1735" y="582"/>
                  </a:lnTo>
                  <a:lnTo>
                    <a:pt x="1729" y="592"/>
                  </a:lnTo>
                  <a:lnTo>
                    <a:pt x="1724" y="601"/>
                  </a:lnTo>
                  <a:lnTo>
                    <a:pt x="1711" y="619"/>
                  </a:lnTo>
                  <a:lnTo>
                    <a:pt x="1684" y="656"/>
                  </a:lnTo>
                  <a:lnTo>
                    <a:pt x="1684" y="656"/>
                  </a:lnTo>
                  <a:lnTo>
                    <a:pt x="1657" y="690"/>
                  </a:lnTo>
                  <a:lnTo>
                    <a:pt x="1630" y="722"/>
                  </a:lnTo>
                  <a:lnTo>
                    <a:pt x="1601" y="755"/>
                  </a:lnTo>
                  <a:lnTo>
                    <a:pt x="1571" y="788"/>
                  </a:lnTo>
                  <a:lnTo>
                    <a:pt x="1541" y="819"/>
                  </a:lnTo>
                  <a:lnTo>
                    <a:pt x="1511" y="849"/>
                  </a:lnTo>
                  <a:lnTo>
                    <a:pt x="1448" y="909"/>
                  </a:lnTo>
                  <a:lnTo>
                    <a:pt x="1448" y="909"/>
                  </a:lnTo>
                  <a:lnTo>
                    <a:pt x="1395" y="958"/>
                  </a:lnTo>
                  <a:lnTo>
                    <a:pt x="1368" y="983"/>
                  </a:lnTo>
                  <a:lnTo>
                    <a:pt x="1344" y="1009"/>
                  </a:lnTo>
                  <a:lnTo>
                    <a:pt x="1344" y="1009"/>
                  </a:lnTo>
                  <a:lnTo>
                    <a:pt x="1313" y="1043"/>
                  </a:lnTo>
                  <a:lnTo>
                    <a:pt x="1285" y="1077"/>
                  </a:lnTo>
                  <a:lnTo>
                    <a:pt x="1256" y="1109"/>
                  </a:lnTo>
                  <a:lnTo>
                    <a:pt x="1240" y="1125"/>
                  </a:lnTo>
                  <a:lnTo>
                    <a:pt x="1225" y="1141"/>
                  </a:lnTo>
                  <a:lnTo>
                    <a:pt x="1225" y="1141"/>
                  </a:lnTo>
                  <a:lnTo>
                    <a:pt x="1185" y="1173"/>
                  </a:lnTo>
                  <a:lnTo>
                    <a:pt x="1146" y="1206"/>
                  </a:lnTo>
                  <a:lnTo>
                    <a:pt x="1065" y="1266"/>
                  </a:lnTo>
                  <a:lnTo>
                    <a:pt x="1065" y="1266"/>
                  </a:lnTo>
                  <a:lnTo>
                    <a:pt x="1044" y="1282"/>
                  </a:lnTo>
                  <a:lnTo>
                    <a:pt x="1023" y="1295"/>
                  </a:lnTo>
                  <a:lnTo>
                    <a:pt x="980" y="1324"/>
                  </a:lnTo>
                  <a:lnTo>
                    <a:pt x="980" y="1324"/>
                  </a:lnTo>
                  <a:lnTo>
                    <a:pt x="968" y="1333"/>
                  </a:lnTo>
                  <a:lnTo>
                    <a:pt x="956" y="1343"/>
                  </a:lnTo>
                  <a:lnTo>
                    <a:pt x="945" y="1354"/>
                  </a:lnTo>
                  <a:lnTo>
                    <a:pt x="931" y="1363"/>
                  </a:lnTo>
                  <a:lnTo>
                    <a:pt x="931" y="1363"/>
                  </a:lnTo>
                  <a:lnTo>
                    <a:pt x="928" y="1358"/>
                  </a:lnTo>
                  <a:lnTo>
                    <a:pt x="922" y="1355"/>
                  </a:lnTo>
                  <a:lnTo>
                    <a:pt x="916" y="1354"/>
                  </a:lnTo>
                  <a:lnTo>
                    <a:pt x="908" y="1355"/>
                  </a:lnTo>
                  <a:lnTo>
                    <a:pt x="908" y="1355"/>
                  </a:lnTo>
                  <a:lnTo>
                    <a:pt x="911" y="1354"/>
                  </a:lnTo>
                  <a:lnTo>
                    <a:pt x="912" y="1353"/>
                  </a:lnTo>
                  <a:lnTo>
                    <a:pt x="912" y="1350"/>
                  </a:lnTo>
                  <a:lnTo>
                    <a:pt x="911" y="1349"/>
                  </a:lnTo>
                  <a:lnTo>
                    <a:pt x="907" y="1343"/>
                  </a:lnTo>
                  <a:lnTo>
                    <a:pt x="901" y="1340"/>
                  </a:lnTo>
                  <a:lnTo>
                    <a:pt x="886" y="1329"/>
                  </a:lnTo>
                  <a:lnTo>
                    <a:pt x="874" y="1321"/>
                  </a:lnTo>
                  <a:lnTo>
                    <a:pt x="874" y="1321"/>
                  </a:lnTo>
                  <a:lnTo>
                    <a:pt x="850" y="1303"/>
                  </a:lnTo>
                  <a:lnTo>
                    <a:pt x="826" y="1286"/>
                  </a:lnTo>
                  <a:lnTo>
                    <a:pt x="826" y="1286"/>
                  </a:lnTo>
                  <a:lnTo>
                    <a:pt x="807" y="1274"/>
                  </a:lnTo>
                  <a:lnTo>
                    <a:pt x="790" y="1261"/>
                  </a:lnTo>
                  <a:lnTo>
                    <a:pt x="775" y="1247"/>
                  </a:lnTo>
                  <a:lnTo>
                    <a:pt x="759" y="1232"/>
                  </a:lnTo>
                  <a:lnTo>
                    <a:pt x="729" y="1202"/>
                  </a:lnTo>
                  <a:lnTo>
                    <a:pt x="699" y="1170"/>
                  </a:lnTo>
                  <a:lnTo>
                    <a:pt x="699" y="1170"/>
                  </a:lnTo>
                  <a:lnTo>
                    <a:pt x="676" y="1146"/>
                  </a:lnTo>
                  <a:lnTo>
                    <a:pt x="652" y="1120"/>
                  </a:lnTo>
                  <a:lnTo>
                    <a:pt x="638" y="1107"/>
                  </a:lnTo>
                  <a:lnTo>
                    <a:pt x="625" y="1095"/>
                  </a:lnTo>
                  <a:lnTo>
                    <a:pt x="612" y="1085"/>
                  </a:lnTo>
                  <a:lnTo>
                    <a:pt x="598" y="1075"/>
                  </a:lnTo>
                  <a:lnTo>
                    <a:pt x="598" y="1075"/>
                  </a:lnTo>
                  <a:lnTo>
                    <a:pt x="587" y="1069"/>
                  </a:lnTo>
                  <a:lnTo>
                    <a:pt x="578" y="1062"/>
                  </a:lnTo>
                  <a:lnTo>
                    <a:pt x="561" y="1045"/>
                  </a:lnTo>
                  <a:lnTo>
                    <a:pt x="546" y="1027"/>
                  </a:lnTo>
                  <a:lnTo>
                    <a:pt x="530" y="1009"/>
                  </a:lnTo>
                  <a:lnTo>
                    <a:pt x="530" y="1009"/>
                  </a:lnTo>
                  <a:lnTo>
                    <a:pt x="523" y="1000"/>
                  </a:lnTo>
                  <a:lnTo>
                    <a:pt x="516" y="993"/>
                  </a:lnTo>
                  <a:lnTo>
                    <a:pt x="500" y="979"/>
                  </a:lnTo>
                  <a:lnTo>
                    <a:pt x="482" y="964"/>
                  </a:lnTo>
                  <a:lnTo>
                    <a:pt x="466" y="951"/>
                  </a:lnTo>
                  <a:lnTo>
                    <a:pt x="466" y="951"/>
                  </a:lnTo>
                  <a:lnTo>
                    <a:pt x="432" y="921"/>
                  </a:lnTo>
                  <a:lnTo>
                    <a:pt x="399" y="890"/>
                  </a:lnTo>
                  <a:lnTo>
                    <a:pt x="366" y="858"/>
                  </a:lnTo>
                  <a:lnTo>
                    <a:pt x="335" y="826"/>
                  </a:lnTo>
                  <a:lnTo>
                    <a:pt x="275" y="759"/>
                  </a:lnTo>
                  <a:lnTo>
                    <a:pt x="215" y="691"/>
                  </a:lnTo>
                  <a:lnTo>
                    <a:pt x="215" y="691"/>
                  </a:lnTo>
                  <a:lnTo>
                    <a:pt x="202" y="677"/>
                  </a:lnTo>
                  <a:lnTo>
                    <a:pt x="190" y="661"/>
                  </a:lnTo>
                  <a:lnTo>
                    <a:pt x="166" y="628"/>
                  </a:lnTo>
                  <a:lnTo>
                    <a:pt x="145" y="594"/>
                  </a:lnTo>
                  <a:lnTo>
                    <a:pt x="127" y="559"/>
                  </a:lnTo>
                  <a:lnTo>
                    <a:pt x="127" y="559"/>
                  </a:lnTo>
                  <a:lnTo>
                    <a:pt x="118" y="543"/>
                  </a:lnTo>
                  <a:lnTo>
                    <a:pt x="106" y="529"/>
                  </a:lnTo>
                  <a:lnTo>
                    <a:pt x="83" y="497"/>
                  </a:lnTo>
                  <a:lnTo>
                    <a:pt x="71" y="482"/>
                  </a:lnTo>
                  <a:lnTo>
                    <a:pt x="60" y="466"/>
                  </a:lnTo>
                  <a:lnTo>
                    <a:pt x="52" y="449"/>
                  </a:lnTo>
                  <a:lnTo>
                    <a:pt x="46" y="432"/>
                  </a:lnTo>
                  <a:lnTo>
                    <a:pt x="46" y="432"/>
                  </a:lnTo>
                  <a:lnTo>
                    <a:pt x="49" y="418"/>
                  </a:lnTo>
                  <a:lnTo>
                    <a:pt x="51" y="404"/>
                  </a:lnTo>
                  <a:lnTo>
                    <a:pt x="56" y="391"/>
                  </a:lnTo>
                  <a:lnTo>
                    <a:pt x="63" y="380"/>
                  </a:lnTo>
                  <a:lnTo>
                    <a:pt x="71" y="368"/>
                  </a:lnTo>
                  <a:lnTo>
                    <a:pt x="79" y="356"/>
                  </a:lnTo>
                  <a:lnTo>
                    <a:pt x="97" y="333"/>
                  </a:lnTo>
                  <a:lnTo>
                    <a:pt x="97" y="333"/>
                  </a:lnTo>
                  <a:lnTo>
                    <a:pt x="120" y="302"/>
                  </a:lnTo>
                  <a:lnTo>
                    <a:pt x="145" y="272"/>
                  </a:lnTo>
                  <a:lnTo>
                    <a:pt x="171" y="245"/>
                  </a:lnTo>
                  <a:lnTo>
                    <a:pt x="199" y="216"/>
                  </a:lnTo>
                  <a:lnTo>
                    <a:pt x="199" y="216"/>
                  </a:lnTo>
                  <a:lnTo>
                    <a:pt x="224" y="191"/>
                  </a:lnTo>
                  <a:lnTo>
                    <a:pt x="247" y="164"/>
                  </a:lnTo>
                  <a:lnTo>
                    <a:pt x="270" y="138"/>
                  </a:lnTo>
                  <a:lnTo>
                    <a:pt x="294" y="112"/>
                  </a:lnTo>
                  <a:lnTo>
                    <a:pt x="294" y="112"/>
                  </a:lnTo>
                  <a:lnTo>
                    <a:pt x="315" y="91"/>
                  </a:lnTo>
                  <a:lnTo>
                    <a:pt x="336" y="71"/>
                  </a:lnTo>
                  <a:lnTo>
                    <a:pt x="336" y="71"/>
                  </a:lnTo>
                  <a:lnTo>
                    <a:pt x="343" y="62"/>
                  </a:lnTo>
                  <a:lnTo>
                    <a:pt x="345" y="57"/>
                  </a:lnTo>
                  <a:lnTo>
                    <a:pt x="345" y="54"/>
                  </a:lnTo>
                  <a:lnTo>
                    <a:pt x="343" y="53"/>
                  </a:lnTo>
                  <a:lnTo>
                    <a:pt x="632" y="53"/>
                  </a:lnTo>
                  <a:lnTo>
                    <a:pt x="632" y="53"/>
                  </a:lnTo>
                  <a:lnTo>
                    <a:pt x="699" y="51"/>
                  </a:lnTo>
                  <a:lnTo>
                    <a:pt x="765" y="49"/>
                  </a:lnTo>
                  <a:lnTo>
                    <a:pt x="832" y="46"/>
                  </a:lnTo>
                  <a:lnTo>
                    <a:pt x="899" y="45"/>
                  </a:lnTo>
                  <a:lnTo>
                    <a:pt x="899" y="45"/>
                  </a:lnTo>
                  <a:lnTo>
                    <a:pt x="968" y="46"/>
                  </a:lnTo>
                  <a:lnTo>
                    <a:pt x="1037" y="47"/>
                  </a:lnTo>
                  <a:lnTo>
                    <a:pt x="1176" y="53"/>
                  </a:lnTo>
                  <a:lnTo>
                    <a:pt x="1316" y="58"/>
                  </a:lnTo>
                  <a:lnTo>
                    <a:pt x="1385" y="61"/>
                  </a:lnTo>
                  <a:lnTo>
                    <a:pt x="1455" y="61"/>
                  </a:lnTo>
                  <a:lnTo>
                    <a:pt x="1455" y="61"/>
                  </a:lnTo>
                  <a:lnTo>
                    <a:pt x="1463" y="59"/>
                  </a:lnTo>
                  <a:lnTo>
                    <a:pt x="1468" y="57"/>
                  </a:lnTo>
                  <a:lnTo>
                    <a:pt x="1468" y="57"/>
                  </a:lnTo>
                  <a:lnTo>
                    <a:pt x="1478" y="64"/>
                  </a:lnTo>
                  <a:lnTo>
                    <a:pt x="1489" y="72"/>
                  </a:lnTo>
                  <a:lnTo>
                    <a:pt x="1489" y="72"/>
                  </a:lnTo>
                  <a:lnTo>
                    <a:pt x="1515" y="93"/>
                  </a:lnTo>
                  <a:lnTo>
                    <a:pt x="1540" y="114"/>
                  </a:lnTo>
                  <a:lnTo>
                    <a:pt x="1563" y="138"/>
                  </a:lnTo>
                  <a:lnTo>
                    <a:pt x="1586" y="163"/>
                  </a:lnTo>
                  <a:lnTo>
                    <a:pt x="1586" y="163"/>
                  </a:lnTo>
                  <a:lnTo>
                    <a:pt x="1609" y="191"/>
                  </a:lnTo>
                  <a:lnTo>
                    <a:pt x="1633" y="221"/>
                  </a:lnTo>
                  <a:lnTo>
                    <a:pt x="1654" y="251"/>
                  </a:lnTo>
                  <a:lnTo>
                    <a:pt x="1674" y="283"/>
                  </a:lnTo>
                  <a:lnTo>
                    <a:pt x="1674" y="283"/>
                  </a:lnTo>
                  <a:lnTo>
                    <a:pt x="1685" y="296"/>
                  </a:lnTo>
                  <a:lnTo>
                    <a:pt x="1695" y="309"/>
                  </a:lnTo>
                  <a:lnTo>
                    <a:pt x="1720" y="333"/>
                  </a:lnTo>
                  <a:lnTo>
                    <a:pt x="1732" y="344"/>
                  </a:lnTo>
                  <a:lnTo>
                    <a:pt x="1744" y="357"/>
                  </a:lnTo>
                  <a:lnTo>
                    <a:pt x="1753" y="370"/>
                  </a:lnTo>
                  <a:lnTo>
                    <a:pt x="1762" y="384"/>
                  </a:lnTo>
                  <a:lnTo>
                    <a:pt x="1762" y="384"/>
                  </a:lnTo>
                  <a:lnTo>
                    <a:pt x="1765" y="389"/>
                  </a:lnTo>
                  <a:lnTo>
                    <a:pt x="1770" y="393"/>
                  </a:lnTo>
                  <a:lnTo>
                    <a:pt x="1770" y="393"/>
                  </a:lnTo>
                  <a:lnTo>
                    <a:pt x="1778" y="421"/>
                  </a:lnTo>
                  <a:lnTo>
                    <a:pt x="1782" y="437"/>
                  </a:lnTo>
                  <a:lnTo>
                    <a:pt x="1784" y="453"/>
                  </a:lnTo>
                  <a:lnTo>
                    <a:pt x="1786" y="469"/>
                  </a:lnTo>
                  <a:lnTo>
                    <a:pt x="1786" y="484"/>
                  </a:lnTo>
                  <a:lnTo>
                    <a:pt x="1783" y="500"/>
                  </a:lnTo>
                  <a:lnTo>
                    <a:pt x="1778" y="513"/>
                  </a:lnTo>
                  <a:lnTo>
                    <a:pt x="1778" y="5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0" name="Freeform 402"/>
            <p:cNvSpPr/>
            <p:nvPr/>
          </p:nvSpPr>
          <p:spPr bwMode="auto">
            <a:xfrm>
              <a:off x="5257801" y="1255713"/>
              <a:ext cx="703263" cy="26988"/>
            </a:xfrm>
            <a:custGeom>
              <a:avLst/>
              <a:gdLst/>
              <a:ahLst/>
              <a:cxnLst>
                <a:cxn ang="0">
                  <a:pos x="1763" y="29"/>
                </a:cxn>
                <a:cxn ang="0">
                  <a:pos x="1744" y="21"/>
                </a:cxn>
                <a:cxn ang="0">
                  <a:pos x="1720" y="18"/>
                </a:cxn>
                <a:cxn ang="0">
                  <a:pos x="1673" y="20"/>
                </a:cxn>
                <a:cxn ang="0">
                  <a:pos x="1592" y="22"/>
                </a:cxn>
                <a:cxn ang="0">
                  <a:pos x="1510" y="22"/>
                </a:cxn>
                <a:cxn ang="0">
                  <a:pos x="1451" y="21"/>
                </a:cxn>
                <a:cxn ang="0">
                  <a:pos x="1332" y="13"/>
                </a:cxn>
                <a:cxn ang="0">
                  <a:pos x="1273" y="12"/>
                </a:cxn>
                <a:cxn ang="0">
                  <a:pos x="1145" y="15"/>
                </a:cxn>
                <a:cxn ang="0">
                  <a:pos x="1016" y="16"/>
                </a:cxn>
                <a:cxn ang="0">
                  <a:pos x="769" y="13"/>
                </a:cxn>
                <a:cxn ang="0">
                  <a:pos x="273" y="3"/>
                </a:cxn>
                <a:cxn ang="0">
                  <a:pos x="26" y="0"/>
                </a:cxn>
                <a:cxn ang="0">
                  <a:pos x="20" y="0"/>
                </a:cxn>
                <a:cxn ang="0">
                  <a:pos x="10" y="4"/>
                </a:cxn>
                <a:cxn ang="0">
                  <a:pos x="4" y="11"/>
                </a:cxn>
                <a:cxn ang="0">
                  <a:pos x="0" y="18"/>
                </a:cxn>
                <a:cxn ang="0">
                  <a:pos x="0" y="28"/>
                </a:cxn>
                <a:cxn ang="0">
                  <a:pos x="4" y="35"/>
                </a:cxn>
                <a:cxn ang="0">
                  <a:pos x="10" y="42"/>
                </a:cxn>
                <a:cxn ang="0">
                  <a:pos x="20" y="45"/>
                </a:cxn>
                <a:cxn ang="0">
                  <a:pos x="26" y="46"/>
                </a:cxn>
                <a:cxn ang="0">
                  <a:pos x="256" y="49"/>
                </a:cxn>
                <a:cxn ang="0">
                  <a:pos x="717" y="59"/>
                </a:cxn>
                <a:cxn ang="0">
                  <a:pos x="947" y="60"/>
                </a:cxn>
                <a:cxn ang="0">
                  <a:pos x="1009" y="60"/>
                </a:cxn>
                <a:cxn ang="0">
                  <a:pos x="1196" y="55"/>
                </a:cxn>
                <a:cxn ang="0">
                  <a:pos x="1320" y="56"/>
                </a:cxn>
                <a:cxn ang="0">
                  <a:pos x="1413" y="62"/>
                </a:cxn>
                <a:cxn ang="0">
                  <a:pos x="1443" y="66"/>
                </a:cxn>
                <a:cxn ang="0">
                  <a:pos x="1527" y="69"/>
                </a:cxn>
                <a:cxn ang="0">
                  <a:pos x="1610" y="68"/>
                </a:cxn>
                <a:cxn ang="0">
                  <a:pos x="1673" y="66"/>
                </a:cxn>
                <a:cxn ang="0">
                  <a:pos x="1707" y="67"/>
                </a:cxn>
                <a:cxn ang="0">
                  <a:pos x="1727" y="64"/>
                </a:cxn>
                <a:cxn ang="0">
                  <a:pos x="1725" y="62"/>
                </a:cxn>
                <a:cxn ang="0">
                  <a:pos x="1731" y="66"/>
                </a:cxn>
                <a:cxn ang="0">
                  <a:pos x="1741" y="68"/>
                </a:cxn>
                <a:cxn ang="0">
                  <a:pos x="1750" y="68"/>
                </a:cxn>
                <a:cxn ang="0">
                  <a:pos x="1763" y="62"/>
                </a:cxn>
                <a:cxn ang="0">
                  <a:pos x="1770" y="50"/>
                </a:cxn>
                <a:cxn ang="0">
                  <a:pos x="1771" y="42"/>
                </a:cxn>
                <a:cxn ang="0">
                  <a:pos x="1767" y="34"/>
                </a:cxn>
                <a:cxn ang="0">
                  <a:pos x="1763" y="29"/>
                </a:cxn>
              </a:cxnLst>
              <a:rect l="0" t="0" r="r" b="b"/>
              <a:pathLst>
                <a:path w="1771" h="69">
                  <a:moveTo>
                    <a:pt x="1763" y="29"/>
                  </a:moveTo>
                  <a:lnTo>
                    <a:pt x="1763" y="29"/>
                  </a:lnTo>
                  <a:lnTo>
                    <a:pt x="1754" y="24"/>
                  </a:lnTo>
                  <a:lnTo>
                    <a:pt x="1744" y="21"/>
                  </a:lnTo>
                  <a:lnTo>
                    <a:pt x="1732" y="18"/>
                  </a:lnTo>
                  <a:lnTo>
                    <a:pt x="1720" y="18"/>
                  </a:lnTo>
                  <a:lnTo>
                    <a:pt x="1695" y="18"/>
                  </a:lnTo>
                  <a:lnTo>
                    <a:pt x="1673" y="20"/>
                  </a:lnTo>
                  <a:lnTo>
                    <a:pt x="1673" y="20"/>
                  </a:lnTo>
                  <a:lnTo>
                    <a:pt x="1592" y="22"/>
                  </a:lnTo>
                  <a:lnTo>
                    <a:pt x="1510" y="22"/>
                  </a:lnTo>
                  <a:lnTo>
                    <a:pt x="1510" y="22"/>
                  </a:lnTo>
                  <a:lnTo>
                    <a:pt x="1481" y="22"/>
                  </a:lnTo>
                  <a:lnTo>
                    <a:pt x="1451" y="21"/>
                  </a:lnTo>
                  <a:lnTo>
                    <a:pt x="1392" y="17"/>
                  </a:lnTo>
                  <a:lnTo>
                    <a:pt x="1332" y="13"/>
                  </a:lnTo>
                  <a:lnTo>
                    <a:pt x="1303" y="12"/>
                  </a:lnTo>
                  <a:lnTo>
                    <a:pt x="1273" y="12"/>
                  </a:lnTo>
                  <a:lnTo>
                    <a:pt x="1273" y="12"/>
                  </a:lnTo>
                  <a:lnTo>
                    <a:pt x="1145" y="15"/>
                  </a:lnTo>
                  <a:lnTo>
                    <a:pt x="1016" y="16"/>
                  </a:lnTo>
                  <a:lnTo>
                    <a:pt x="1016" y="16"/>
                  </a:lnTo>
                  <a:lnTo>
                    <a:pt x="893" y="15"/>
                  </a:lnTo>
                  <a:lnTo>
                    <a:pt x="769" y="13"/>
                  </a:lnTo>
                  <a:lnTo>
                    <a:pt x="521" y="8"/>
                  </a:lnTo>
                  <a:lnTo>
                    <a:pt x="273" y="3"/>
                  </a:lnTo>
                  <a:lnTo>
                    <a:pt x="149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4" y="1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1" y="15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1" y="32"/>
                  </a:lnTo>
                  <a:lnTo>
                    <a:pt x="4" y="35"/>
                  </a:lnTo>
                  <a:lnTo>
                    <a:pt x="7" y="38"/>
                  </a:lnTo>
                  <a:lnTo>
                    <a:pt x="10" y="42"/>
                  </a:lnTo>
                  <a:lnTo>
                    <a:pt x="14" y="43"/>
                  </a:lnTo>
                  <a:lnTo>
                    <a:pt x="20" y="45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141" y="46"/>
                  </a:lnTo>
                  <a:lnTo>
                    <a:pt x="256" y="49"/>
                  </a:lnTo>
                  <a:lnTo>
                    <a:pt x="487" y="54"/>
                  </a:lnTo>
                  <a:lnTo>
                    <a:pt x="717" y="59"/>
                  </a:lnTo>
                  <a:lnTo>
                    <a:pt x="832" y="60"/>
                  </a:lnTo>
                  <a:lnTo>
                    <a:pt x="947" y="60"/>
                  </a:lnTo>
                  <a:lnTo>
                    <a:pt x="947" y="60"/>
                  </a:lnTo>
                  <a:lnTo>
                    <a:pt x="1009" y="60"/>
                  </a:lnTo>
                  <a:lnTo>
                    <a:pt x="1071" y="59"/>
                  </a:lnTo>
                  <a:lnTo>
                    <a:pt x="1196" y="55"/>
                  </a:lnTo>
                  <a:lnTo>
                    <a:pt x="1258" y="55"/>
                  </a:lnTo>
                  <a:lnTo>
                    <a:pt x="1320" y="56"/>
                  </a:lnTo>
                  <a:lnTo>
                    <a:pt x="1381" y="59"/>
                  </a:lnTo>
                  <a:lnTo>
                    <a:pt x="1413" y="62"/>
                  </a:lnTo>
                  <a:lnTo>
                    <a:pt x="1443" y="66"/>
                  </a:lnTo>
                  <a:lnTo>
                    <a:pt x="1443" y="66"/>
                  </a:lnTo>
                  <a:lnTo>
                    <a:pt x="1485" y="68"/>
                  </a:lnTo>
                  <a:lnTo>
                    <a:pt x="1527" y="69"/>
                  </a:lnTo>
                  <a:lnTo>
                    <a:pt x="1568" y="69"/>
                  </a:lnTo>
                  <a:lnTo>
                    <a:pt x="1610" y="68"/>
                  </a:lnTo>
                  <a:lnTo>
                    <a:pt x="1610" y="68"/>
                  </a:lnTo>
                  <a:lnTo>
                    <a:pt x="1673" y="66"/>
                  </a:lnTo>
                  <a:lnTo>
                    <a:pt x="1673" y="66"/>
                  </a:lnTo>
                  <a:lnTo>
                    <a:pt x="1707" y="67"/>
                  </a:lnTo>
                  <a:lnTo>
                    <a:pt x="1723" y="66"/>
                  </a:lnTo>
                  <a:lnTo>
                    <a:pt x="1727" y="64"/>
                  </a:lnTo>
                  <a:lnTo>
                    <a:pt x="1727" y="63"/>
                  </a:lnTo>
                  <a:lnTo>
                    <a:pt x="1725" y="62"/>
                  </a:lnTo>
                  <a:lnTo>
                    <a:pt x="1725" y="62"/>
                  </a:lnTo>
                  <a:lnTo>
                    <a:pt x="1731" y="66"/>
                  </a:lnTo>
                  <a:lnTo>
                    <a:pt x="1736" y="67"/>
                  </a:lnTo>
                  <a:lnTo>
                    <a:pt x="1741" y="68"/>
                  </a:lnTo>
                  <a:lnTo>
                    <a:pt x="1745" y="68"/>
                  </a:lnTo>
                  <a:lnTo>
                    <a:pt x="1750" y="68"/>
                  </a:lnTo>
                  <a:lnTo>
                    <a:pt x="1755" y="66"/>
                  </a:lnTo>
                  <a:lnTo>
                    <a:pt x="1763" y="62"/>
                  </a:lnTo>
                  <a:lnTo>
                    <a:pt x="1769" y="54"/>
                  </a:lnTo>
                  <a:lnTo>
                    <a:pt x="1770" y="50"/>
                  </a:lnTo>
                  <a:lnTo>
                    <a:pt x="1771" y="46"/>
                  </a:lnTo>
                  <a:lnTo>
                    <a:pt x="1771" y="42"/>
                  </a:lnTo>
                  <a:lnTo>
                    <a:pt x="1770" y="38"/>
                  </a:lnTo>
                  <a:lnTo>
                    <a:pt x="1767" y="34"/>
                  </a:lnTo>
                  <a:lnTo>
                    <a:pt x="1763" y="29"/>
                  </a:lnTo>
                  <a:lnTo>
                    <a:pt x="1763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1" name="Freeform 403"/>
            <p:cNvSpPr/>
            <p:nvPr/>
          </p:nvSpPr>
          <p:spPr bwMode="auto">
            <a:xfrm>
              <a:off x="5435601" y="1260476"/>
              <a:ext cx="180975" cy="381000"/>
            </a:xfrm>
            <a:custGeom>
              <a:avLst/>
              <a:gdLst/>
              <a:ahLst/>
              <a:cxnLst>
                <a:cxn ang="0">
                  <a:pos x="454" y="924"/>
                </a:cxn>
                <a:cxn ang="0">
                  <a:pos x="432" y="877"/>
                </a:cxn>
                <a:cxn ang="0">
                  <a:pos x="394" y="782"/>
                </a:cxn>
                <a:cxn ang="0">
                  <a:pos x="373" y="735"/>
                </a:cxn>
                <a:cxn ang="0">
                  <a:pos x="343" y="672"/>
                </a:cxn>
                <a:cxn ang="0">
                  <a:pos x="245" y="488"/>
                </a:cxn>
                <a:cxn ang="0">
                  <a:pos x="232" y="464"/>
                </a:cxn>
                <a:cxn ang="0">
                  <a:pos x="187" y="395"/>
                </a:cxn>
                <a:cxn ang="0">
                  <a:pos x="160" y="348"/>
                </a:cxn>
                <a:cxn ang="0">
                  <a:pos x="135" y="298"/>
                </a:cxn>
                <a:cxn ang="0">
                  <a:pos x="122" y="264"/>
                </a:cxn>
                <a:cxn ang="0">
                  <a:pos x="100" y="193"/>
                </a:cxn>
                <a:cxn ang="0">
                  <a:pos x="87" y="158"/>
                </a:cxn>
                <a:cxn ang="0">
                  <a:pos x="62" y="91"/>
                </a:cxn>
                <a:cxn ang="0">
                  <a:pos x="51" y="57"/>
                </a:cxn>
                <a:cxn ang="0">
                  <a:pos x="46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4" y="4"/>
                </a:cxn>
                <a:cxn ang="0">
                  <a:pos x="23" y="0"/>
                </a:cxn>
                <a:cxn ang="0">
                  <a:pos x="10" y="4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4" y="52"/>
                </a:cxn>
                <a:cxn ang="0">
                  <a:pos x="19" y="108"/>
                </a:cxn>
                <a:cxn ang="0">
                  <a:pos x="29" y="136"/>
                </a:cxn>
                <a:cxn ang="0">
                  <a:pos x="51" y="199"/>
                </a:cxn>
                <a:cxn ang="0">
                  <a:pos x="71" y="261"/>
                </a:cxn>
                <a:cxn ang="0">
                  <a:pos x="81" y="289"/>
                </a:cxn>
                <a:cxn ang="0">
                  <a:pos x="118" y="369"/>
                </a:cxn>
                <a:cxn ang="0">
                  <a:pos x="126" y="383"/>
                </a:cxn>
                <a:cxn ang="0">
                  <a:pos x="152" y="422"/>
                </a:cxn>
                <a:cxn ang="0">
                  <a:pos x="178" y="462"/>
                </a:cxn>
                <a:cxn ang="0">
                  <a:pos x="186" y="475"/>
                </a:cxn>
                <a:cxn ang="0">
                  <a:pos x="220" y="539"/>
                </a:cxn>
                <a:cxn ang="0">
                  <a:pos x="254" y="601"/>
                </a:cxn>
                <a:cxn ang="0">
                  <a:pos x="269" y="635"/>
                </a:cxn>
                <a:cxn ang="0">
                  <a:pos x="291" y="690"/>
                </a:cxn>
                <a:cxn ang="0">
                  <a:pos x="309" y="724"/>
                </a:cxn>
                <a:cxn ang="0">
                  <a:pos x="320" y="739"/>
                </a:cxn>
                <a:cxn ang="0">
                  <a:pos x="333" y="758"/>
                </a:cxn>
                <a:cxn ang="0">
                  <a:pos x="339" y="781"/>
                </a:cxn>
                <a:cxn ang="0">
                  <a:pos x="351" y="812"/>
                </a:cxn>
                <a:cxn ang="0">
                  <a:pos x="356" y="821"/>
                </a:cxn>
                <a:cxn ang="0">
                  <a:pos x="373" y="851"/>
                </a:cxn>
                <a:cxn ang="0">
                  <a:pos x="388" y="883"/>
                </a:cxn>
                <a:cxn ang="0">
                  <a:pos x="407" y="931"/>
                </a:cxn>
                <a:cxn ang="0">
                  <a:pos x="415" y="947"/>
                </a:cxn>
                <a:cxn ang="0">
                  <a:pos x="420" y="955"/>
                </a:cxn>
                <a:cxn ang="0">
                  <a:pos x="428" y="958"/>
                </a:cxn>
                <a:cxn ang="0">
                  <a:pos x="437" y="958"/>
                </a:cxn>
                <a:cxn ang="0">
                  <a:pos x="452" y="949"/>
                </a:cxn>
                <a:cxn ang="0">
                  <a:pos x="456" y="941"/>
                </a:cxn>
                <a:cxn ang="0">
                  <a:pos x="457" y="934"/>
                </a:cxn>
                <a:cxn ang="0">
                  <a:pos x="454" y="924"/>
                </a:cxn>
              </a:cxnLst>
              <a:rect l="0" t="0" r="r" b="b"/>
              <a:pathLst>
                <a:path w="457" h="958">
                  <a:moveTo>
                    <a:pt x="454" y="924"/>
                  </a:moveTo>
                  <a:lnTo>
                    <a:pt x="454" y="924"/>
                  </a:lnTo>
                  <a:lnTo>
                    <a:pt x="442" y="901"/>
                  </a:lnTo>
                  <a:lnTo>
                    <a:pt x="432" y="877"/>
                  </a:lnTo>
                  <a:lnTo>
                    <a:pt x="412" y="830"/>
                  </a:lnTo>
                  <a:lnTo>
                    <a:pt x="394" y="782"/>
                  </a:lnTo>
                  <a:lnTo>
                    <a:pt x="384" y="758"/>
                  </a:lnTo>
                  <a:lnTo>
                    <a:pt x="373" y="735"/>
                  </a:lnTo>
                  <a:lnTo>
                    <a:pt x="373" y="735"/>
                  </a:lnTo>
                  <a:lnTo>
                    <a:pt x="343" y="672"/>
                  </a:lnTo>
                  <a:lnTo>
                    <a:pt x="310" y="611"/>
                  </a:lnTo>
                  <a:lnTo>
                    <a:pt x="245" y="488"/>
                  </a:lnTo>
                  <a:lnTo>
                    <a:pt x="245" y="488"/>
                  </a:lnTo>
                  <a:lnTo>
                    <a:pt x="232" y="464"/>
                  </a:lnTo>
                  <a:lnTo>
                    <a:pt x="217" y="441"/>
                  </a:lnTo>
                  <a:lnTo>
                    <a:pt x="187" y="395"/>
                  </a:lnTo>
                  <a:lnTo>
                    <a:pt x="173" y="371"/>
                  </a:lnTo>
                  <a:lnTo>
                    <a:pt x="160" y="348"/>
                  </a:lnTo>
                  <a:lnTo>
                    <a:pt x="147" y="324"/>
                  </a:lnTo>
                  <a:lnTo>
                    <a:pt x="135" y="298"/>
                  </a:lnTo>
                  <a:lnTo>
                    <a:pt x="135" y="298"/>
                  </a:lnTo>
                  <a:lnTo>
                    <a:pt x="122" y="264"/>
                  </a:lnTo>
                  <a:lnTo>
                    <a:pt x="110" y="229"/>
                  </a:lnTo>
                  <a:lnTo>
                    <a:pt x="100" y="193"/>
                  </a:lnTo>
                  <a:lnTo>
                    <a:pt x="87" y="158"/>
                  </a:lnTo>
                  <a:lnTo>
                    <a:pt x="87" y="158"/>
                  </a:lnTo>
                  <a:lnTo>
                    <a:pt x="74" y="125"/>
                  </a:lnTo>
                  <a:lnTo>
                    <a:pt x="62" y="91"/>
                  </a:lnTo>
                  <a:lnTo>
                    <a:pt x="55" y="74"/>
                  </a:lnTo>
                  <a:lnTo>
                    <a:pt x="51" y="57"/>
                  </a:lnTo>
                  <a:lnTo>
                    <a:pt x="47" y="4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4" y="13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3" y="0"/>
                  </a:lnTo>
                  <a:lnTo>
                    <a:pt x="13" y="1"/>
                  </a:lnTo>
                  <a:lnTo>
                    <a:pt x="10" y="4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6"/>
                  </a:lnTo>
                  <a:lnTo>
                    <a:pt x="4" y="52"/>
                  </a:lnTo>
                  <a:lnTo>
                    <a:pt x="10" y="80"/>
                  </a:lnTo>
                  <a:lnTo>
                    <a:pt x="19" y="108"/>
                  </a:lnTo>
                  <a:lnTo>
                    <a:pt x="29" y="136"/>
                  </a:lnTo>
                  <a:lnTo>
                    <a:pt x="29" y="136"/>
                  </a:lnTo>
                  <a:lnTo>
                    <a:pt x="41" y="167"/>
                  </a:lnTo>
                  <a:lnTo>
                    <a:pt x="51" y="199"/>
                  </a:lnTo>
                  <a:lnTo>
                    <a:pt x="61" y="230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81" y="289"/>
                  </a:lnTo>
                  <a:lnTo>
                    <a:pt x="93" y="315"/>
                  </a:lnTo>
                  <a:lnTo>
                    <a:pt x="118" y="369"/>
                  </a:lnTo>
                  <a:lnTo>
                    <a:pt x="118" y="369"/>
                  </a:lnTo>
                  <a:lnTo>
                    <a:pt x="126" y="383"/>
                  </a:lnTo>
                  <a:lnTo>
                    <a:pt x="134" y="396"/>
                  </a:lnTo>
                  <a:lnTo>
                    <a:pt x="152" y="422"/>
                  </a:lnTo>
                  <a:lnTo>
                    <a:pt x="170" y="448"/>
                  </a:lnTo>
                  <a:lnTo>
                    <a:pt x="178" y="462"/>
                  </a:lnTo>
                  <a:lnTo>
                    <a:pt x="186" y="475"/>
                  </a:lnTo>
                  <a:lnTo>
                    <a:pt x="186" y="475"/>
                  </a:lnTo>
                  <a:lnTo>
                    <a:pt x="202" y="507"/>
                  </a:lnTo>
                  <a:lnTo>
                    <a:pt x="220" y="539"/>
                  </a:lnTo>
                  <a:lnTo>
                    <a:pt x="254" y="601"/>
                  </a:lnTo>
                  <a:lnTo>
                    <a:pt x="254" y="601"/>
                  </a:lnTo>
                  <a:lnTo>
                    <a:pt x="262" y="617"/>
                  </a:lnTo>
                  <a:lnTo>
                    <a:pt x="269" y="635"/>
                  </a:lnTo>
                  <a:lnTo>
                    <a:pt x="283" y="672"/>
                  </a:lnTo>
                  <a:lnTo>
                    <a:pt x="291" y="690"/>
                  </a:lnTo>
                  <a:lnTo>
                    <a:pt x="300" y="709"/>
                  </a:lnTo>
                  <a:lnTo>
                    <a:pt x="309" y="724"/>
                  </a:lnTo>
                  <a:lnTo>
                    <a:pt x="320" y="739"/>
                  </a:lnTo>
                  <a:lnTo>
                    <a:pt x="320" y="739"/>
                  </a:lnTo>
                  <a:lnTo>
                    <a:pt x="326" y="748"/>
                  </a:lnTo>
                  <a:lnTo>
                    <a:pt x="333" y="758"/>
                  </a:lnTo>
                  <a:lnTo>
                    <a:pt x="337" y="770"/>
                  </a:lnTo>
                  <a:lnTo>
                    <a:pt x="339" y="781"/>
                  </a:lnTo>
                  <a:lnTo>
                    <a:pt x="346" y="802"/>
                  </a:lnTo>
                  <a:lnTo>
                    <a:pt x="351" y="812"/>
                  </a:lnTo>
                  <a:lnTo>
                    <a:pt x="356" y="821"/>
                  </a:lnTo>
                  <a:lnTo>
                    <a:pt x="356" y="821"/>
                  </a:lnTo>
                  <a:lnTo>
                    <a:pt x="365" y="836"/>
                  </a:lnTo>
                  <a:lnTo>
                    <a:pt x="373" y="851"/>
                  </a:lnTo>
                  <a:lnTo>
                    <a:pt x="381" y="867"/>
                  </a:lnTo>
                  <a:lnTo>
                    <a:pt x="388" y="883"/>
                  </a:lnTo>
                  <a:lnTo>
                    <a:pt x="399" y="915"/>
                  </a:lnTo>
                  <a:lnTo>
                    <a:pt x="407" y="931"/>
                  </a:lnTo>
                  <a:lnTo>
                    <a:pt x="415" y="947"/>
                  </a:lnTo>
                  <a:lnTo>
                    <a:pt x="415" y="947"/>
                  </a:lnTo>
                  <a:lnTo>
                    <a:pt x="418" y="951"/>
                  </a:lnTo>
                  <a:lnTo>
                    <a:pt x="420" y="955"/>
                  </a:lnTo>
                  <a:lnTo>
                    <a:pt x="424" y="957"/>
                  </a:lnTo>
                  <a:lnTo>
                    <a:pt x="428" y="958"/>
                  </a:lnTo>
                  <a:lnTo>
                    <a:pt x="433" y="958"/>
                  </a:lnTo>
                  <a:lnTo>
                    <a:pt x="437" y="958"/>
                  </a:lnTo>
                  <a:lnTo>
                    <a:pt x="445" y="955"/>
                  </a:lnTo>
                  <a:lnTo>
                    <a:pt x="452" y="949"/>
                  </a:lnTo>
                  <a:lnTo>
                    <a:pt x="454" y="945"/>
                  </a:lnTo>
                  <a:lnTo>
                    <a:pt x="456" y="941"/>
                  </a:lnTo>
                  <a:lnTo>
                    <a:pt x="457" y="938"/>
                  </a:lnTo>
                  <a:lnTo>
                    <a:pt x="457" y="934"/>
                  </a:lnTo>
                  <a:lnTo>
                    <a:pt x="456" y="928"/>
                  </a:lnTo>
                  <a:lnTo>
                    <a:pt x="454" y="924"/>
                  </a:lnTo>
                  <a:lnTo>
                    <a:pt x="454" y="9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2" name="Freeform 404"/>
            <p:cNvSpPr/>
            <p:nvPr/>
          </p:nvSpPr>
          <p:spPr bwMode="auto">
            <a:xfrm>
              <a:off x="5607051" y="1260476"/>
              <a:ext cx="146050" cy="387350"/>
            </a:xfrm>
            <a:custGeom>
              <a:avLst/>
              <a:gdLst/>
              <a:ahLst/>
              <a:cxnLst>
                <a:cxn ang="0">
                  <a:pos x="321" y="22"/>
                </a:cxn>
                <a:cxn ang="0">
                  <a:pos x="310" y="85"/>
                </a:cxn>
                <a:cxn ang="0">
                  <a:pos x="292" y="148"/>
                </a:cxn>
                <a:cxn ang="0">
                  <a:pos x="249" y="271"/>
                </a:cxn>
                <a:cxn ang="0">
                  <a:pos x="229" y="333"/>
                </a:cxn>
                <a:cxn ang="0">
                  <a:pos x="189" y="458"/>
                </a:cxn>
                <a:cxn ang="0">
                  <a:pos x="173" y="520"/>
                </a:cxn>
                <a:cxn ang="0">
                  <a:pos x="166" y="553"/>
                </a:cxn>
                <a:cxn ang="0">
                  <a:pos x="148" y="617"/>
                </a:cxn>
                <a:cxn ang="0">
                  <a:pos x="126" y="680"/>
                </a:cxn>
                <a:cxn ang="0">
                  <a:pos x="98" y="741"/>
                </a:cxn>
                <a:cxn ang="0">
                  <a:pos x="84" y="771"/>
                </a:cxn>
                <a:cxn ang="0">
                  <a:pos x="59" y="812"/>
                </a:cxn>
                <a:cxn ang="0">
                  <a:pos x="30" y="856"/>
                </a:cxn>
                <a:cxn ang="0">
                  <a:pos x="12" y="893"/>
                </a:cxn>
                <a:cxn ang="0">
                  <a:pos x="4" y="917"/>
                </a:cxn>
                <a:cxn ang="0">
                  <a:pos x="0" y="939"/>
                </a:cxn>
                <a:cxn ang="0">
                  <a:pos x="2" y="951"/>
                </a:cxn>
                <a:cxn ang="0">
                  <a:pos x="4" y="960"/>
                </a:cxn>
                <a:cxn ang="0">
                  <a:pos x="11" y="968"/>
                </a:cxn>
                <a:cxn ang="0">
                  <a:pos x="26" y="973"/>
                </a:cxn>
                <a:cxn ang="0">
                  <a:pos x="38" y="969"/>
                </a:cxn>
                <a:cxn ang="0">
                  <a:pos x="45" y="964"/>
                </a:cxn>
                <a:cxn ang="0">
                  <a:pos x="47" y="956"/>
                </a:cxn>
                <a:cxn ang="0">
                  <a:pos x="47" y="951"/>
                </a:cxn>
                <a:cxn ang="0">
                  <a:pos x="50" y="928"/>
                </a:cxn>
                <a:cxn ang="0">
                  <a:pos x="59" y="905"/>
                </a:cxn>
                <a:cxn ang="0">
                  <a:pos x="84" y="862"/>
                </a:cxn>
                <a:cxn ang="0">
                  <a:pos x="119" y="802"/>
                </a:cxn>
                <a:cxn ang="0">
                  <a:pos x="151" y="739"/>
                </a:cxn>
                <a:cxn ang="0">
                  <a:pos x="164" y="713"/>
                </a:cxn>
                <a:cxn ang="0">
                  <a:pos x="185" y="658"/>
                </a:cxn>
                <a:cxn ang="0">
                  <a:pos x="202" y="601"/>
                </a:cxn>
                <a:cxn ang="0">
                  <a:pos x="221" y="515"/>
                </a:cxn>
                <a:cxn ang="0">
                  <a:pos x="229" y="484"/>
                </a:cxn>
                <a:cxn ang="0">
                  <a:pos x="246" y="421"/>
                </a:cxn>
                <a:cxn ang="0">
                  <a:pos x="278" y="328"/>
                </a:cxn>
                <a:cxn ang="0">
                  <a:pos x="299" y="265"/>
                </a:cxn>
                <a:cxn ang="0">
                  <a:pos x="339" y="145"/>
                </a:cxn>
                <a:cxn ang="0">
                  <a:pos x="357" y="84"/>
                </a:cxn>
                <a:cxn ang="0">
                  <a:pos x="367" y="22"/>
                </a:cxn>
                <a:cxn ang="0">
                  <a:pos x="367" y="17"/>
                </a:cxn>
                <a:cxn ang="0">
                  <a:pos x="364" y="9"/>
                </a:cxn>
                <a:cxn ang="0">
                  <a:pos x="357" y="4"/>
                </a:cxn>
                <a:cxn ang="0">
                  <a:pos x="346" y="0"/>
                </a:cxn>
                <a:cxn ang="0">
                  <a:pos x="333" y="4"/>
                </a:cxn>
                <a:cxn ang="0">
                  <a:pos x="326" y="9"/>
                </a:cxn>
                <a:cxn ang="0">
                  <a:pos x="322" y="17"/>
                </a:cxn>
                <a:cxn ang="0">
                  <a:pos x="321" y="22"/>
                </a:cxn>
              </a:cxnLst>
              <a:rect l="0" t="0" r="r" b="b"/>
              <a:pathLst>
                <a:path w="367" h="973">
                  <a:moveTo>
                    <a:pt x="321" y="22"/>
                  </a:moveTo>
                  <a:lnTo>
                    <a:pt x="321" y="22"/>
                  </a:lnTo>
                  <a:lnTo>
                    <a:pt x="317" y="53"/>
                  </a:lnTo>
                  <a:lnTo>
                    <a:pt x="310" y="85"/>
                  </a:lnTo>
                  <a:lnTo>
                    <a:pt x="302" y="116"/>
                  </a:lnTo>
                  <a:lnTo>
                    <a:pt x="292" y="148"/>
                  </a:lnTo>
                  <a:lnTo>
                    <a:pt x="270" y="210"/>
                  </a:lnTo>
                  <a:lnTo>
                    <a:pt x="249" y="271"/>
                  </a:lnTo>
                  <a:lnTo>
                    <a:pt x="249" y="271"/>
                  </a:lnTo>
                  <a:lnTo>
                    <a:pt x="229" y="333"/>
                  </a:lnTo>
                  <a:lnTo>
                    <a:pt x="208" y="395"/>
                  </a:lnTo>
                  <a:lnTo>
                    <a:pt x="189" y="458"/>
                  </a:lnTo>
                  <a:lnTo>
                    <a:pt x="181" y="489"/>
                  </a:lnTo>
                  <a:lnTo>
                    <a:pt x="173" y="520"/>
                  </a:lnTo>
                  <a:lnTo>
                    <a:pt x="173" y="520"/>
                  </a:lnTo>
                  <a:lnTo>
                    <a:pt x="166" y="553"/>
                  </a:lnTo>
                  <a:lnTo>
                    <a:pt x="157" y="586"/>
                  </a:lnTo>
                  <a:lnTo>
                    <a:pt x="148" y="617"/>
                  </a:lnTo>
                  <a:lnTo>
                    <a:pt x="138" y="650"/>
                  </a:lnTo>
                  <a:lnTo>
                    <a:pt x="126" y="680"/>
                  </a:lnTo>
                  <a:lnTo>
                    <a:pt x="113" y="711"/>
                  </a:lnTo>
                  <a:lnTo>
                    <a:pt x="98" y="741"/>
                  </a:lnTo>
                  <a:lnTo>
                    <a:pt x="84" y="771"/>
                  </a:lnTo>
                  <a:lnTo>
                    <a:pt x="84" y="771"/>
                  </a:lnTo>
                  <a:lnTo>
                    <a:pt x="72" y="791"/>
                  </a:lnTo>
                  <a:lnTo>
                    <a:pt x="59" y="812"/>
                  </a:lnTo>
                  <a:lnTo>
                    <a:pt x="45" y="834"/>
                  </a:lnTo>
                  <a:lnTo>
                    <a:pt x="30" y="856"/>
                  </a:lnTo>
                  <a:lnTo>
                    <a:pt x="17" y="880"/>
                  </a:lnTo>
                  <a:lnTo>
                    <a:pt x="12" y="893"/>
                  </a:lnTo>
                  <a:lnTo>
                    <a:pt x="8" y="905"/>
                  </a:lnTo>
                  <a:lnTo>
                    <a:pt x="4" y="917"/>
                  </a:lnTo>
                  <a:lnTo>
                    <a:pt x="2" y="928"/>
                  </a:lnTo>
                  <a:lnTo>
                    <a:pt x="0" y="939"/>
                  </a:lnTo>
                  <a:lnTo>
                    <a:pt x="2" y="951"/>
                  </a:lnTo>
                  <a:lnTo>
                    <a:pt x="2" y="951"/>
                  </a:lnTo>
                  <a:lnTo>
                    <a:pt x="3" y="956"/>
                  </a:lnTo>
                  <a:lnTo>
                    <a:pt x="4" y="960"/>
                  </a:lnTo>
                  <a:lnTo>
                    <a:pt x="7" y="964"/>
                  </a:lnTo>
                  <a:lnTo>
                    <a:pt x="11" y="968"/>
                  </a:lnTo>
                  <a:lnTo>
                    <a:pt x="17" y="972"/>
                  </a:lnTo>
                  <a:lnTo>
                    <a:pt x="26" y="973"/>
                  </a:lnTo>
                  <a:lnTo>
                    <a:pt x="34" y="972"/>
                  </a:lnTo>
                  <a:lnTo>
                    <a:pt x="38" y="969"/>
                  </a:lnTo>
                  <a:lnTo>
                    <a:pt x="42" y="968"/>
                  </a:lnTo>
                  <a:lnTo>
                    <a:pt x="45" y="964"/>
                  </a:lnTo>
                  <a:lnTo>
                    <a:pt x="46" y="960"/>
                  </a:lnTo>
                  <a:lnTo>
                    <a:pt x="47" y="956"/>
                  </a:lnTo>
                  <a:lnTo>
                    <a:pt x="47" y="951"/>
                  </a:lnTo>
                  <a:lnTo>
                    <a:pt x="47" y="951"/>
                  </a:lnTo>
                  <a:lnTo>
                    <a:pt x="47" y="940"/>
                  </a:lnTo>
                  <a:lnTo>
                    <a:pt x="50" y="928"/>
                  </a:lnTo>
                  <a:lnTo>
                    <a:pt x="54" y="917"/>
                  </a:lnTo>
                  <a:lnTo>
                    <a:pt x="59" y="905"/>
                  </a:lnTo>
                  <a:lnTo>
                    <a:pt x="72" y="881"/>
                  </a:lnTo>
                  <a:lnTo>
                    <a:pt x="84" y="862"/>
                  </a:lnTo>
                  <a:lnTo>
                    <a:pt x="84" y="862"/>
                  </a:lnTo>
                  <a:lnTo>
                    <a:pt x="119" y="802"/>
                  </a:lnTo>
                  <a:lnTo>
                    <a:pt x="135" y="770"/>
                  </a:lnTo>
                  <a:lnTo>
                    <a:pt x="151" y="739"/>
                  </a:lnTo>
                  <a:lnTo>
                    <a:pt x="151" y="739"/>
                  </a:lnTo>
                  <a:lnTo>
                    <a:pt x="164" y="713"/>
                  </a:lnTo>
                  <a:lnTo>
                    <a:pt x="174" y="685"/>
                  </a:lnTo>
                  <a:lnTo>
                    <a:pt x="185" y="658"/>
                  </a:lnTo>
                  <a:lnTo>
                    <a:pt x="193" y="629"/>
                  </a:lnTo>
                  <a:lnTo>
                    <a:pt x="202" y="601"/>
                  </a:lnTo>
                  <a:lnTo>
                    <a:pt x="208" y="573"/>
                  </a:lnTo>
                  <a:lnTo>
                    <a:pt x="221" y="515"/>
                  </a:lnTo>
                  <a:lnTo>
                    <a:pt x="221" y="515"/>
                  </a:lnTo>
                  <a:lnTo>
                    <a:pt x="229" y="484"/>
                  </a:lnTo>
                  <a:lnTo>
                    <a:pt x="237" y="452"/>
                  </a:lnTo>
                  <a:lnTo>
                    <a:pt x="246" y="421"/>
                  </a:lnTo>
                  <a:lnTo>
                    <a:pt x="257" y="390"/>
                  </a:lnTo>
                  <a:lnTo>
                    <a:pt x="278" y="328"/>
                  </a:lnTo>
                  <a:lnTo>
                    <a:pt x="299" y="265"/>
                  </a:lnTo>
                  <a:lnTo>
                    <a:pt x="299" y="265"/>
                  </a:lnTo>
                  <a:lnTo>
                    <a:pt x="320" y="207"/>
                  </a:lnTo>
                  <a:lnTo>
                    <a:pt x="339" y="145"/>
                  </a:lnTo>
                  <a:lnTo>
                    <a:pt x="350" y="115"/>
                  </a:lnTo>
                  <a:lnTo>
                    <a:pt x="357" y="84"/>
                  </a:lnTo>
                  <a:lnTo>
                    <a:pt x="363" y="53"/>
                  </a:lnTo>
                  <a:lnTo>
                    <a:pt x="367" y="22"/>
                  </a:lnTo>
                  <a:lnTo>
                    <a:pt x="367" y="22"/>
                  </a:lnTo>
                  <a:lnTo>
                    <a:pt x="367" y="17"/>
                  </a:lnTo>
                  <a:lnTo>
                    <a:pt x="365" y="13"/>
                  </a:lnTo>
                  <a:lnTo>
                    <a:pt x="364" y="9"/>
                  </a:lnTo>
                  <a:lnTo>
                    <a:pt x="361" y="5"/>
                  </a:lnTo>
                  <a:lnTo>
                    <a:pt x="357" y="4"/>
                  </a:lnTo>
                  <a:lnTo>
                    <a:pt x="354" y="1"/>
                  </a:lnTo>
                  <a:lnTo>
                    <a:pt x="346" y="0"/>
                  </a:lnTo>
                  <a:lnTo>
                    <a:pt x="337" y="1"/>
                  </a:lnTo>
                  <a:lnTo>
                    <a:pt x="333" y="4"/>
                  </a:lnTo>
                  <a:lnTo>
                    <a:pt x="330" y="5"/>
                  </a:lnTo>
                  <a:lnTo>
                    <a:pt x="326" y="9"/>
                  </a:lnTo>
                  <a:lnTo>
                    <a:pt x="323" y="13"/>
                  </a:lnTo>
                  <a:lnTo>
                    <a:pt x="322" y="17"/>
                  </a:lnTo>
                  <a:lnTo>
                    <a:pt x="321" y="22"/>
                  </a:lnTo>
                  <a:lnTo>
                    <a:pt x="321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3" name="Freeform 405"/>
            <p:cNvSpPr/>
            <p:nvPr/>
          </p:nvSpPr>
          <p:spPr bwMode="auto">
            <a:xfrm>
              <a:off x="5372101" y="1096963"/>
              <a:ext cx="247650" cy="176213"/>
            </a:xfrm>
            <a:custGeom>
              <a:avLst/>
              <a:gdLst/>
              <a:ahLst/>
              <a:cxnLst>
                <a:cxn ang="0">
                  <a:pos x="586" y="6"/>
                </a:cxn>
                <a:cxn ang="0">
                  <a:pos x="529" y="63"/>
                </a:cxn>
                <a:cxn ang="0">
                  <a:pos x="407" y="169"/>
                </a:cxn>
                <a:cxn ang="0">
                  <a:pos x="346" y="220"/>
                </a:cxn>
                <a:cxn ang="0">
                  <a:pos x="321" y="243"/>
                </a:cxn>
                <a:cxn ang="0">
                  <a:pos x="276" y="293"/>
                </a:cxn>
                <a:cxn ang="0">
                  <a:pos x="253" y="316"/>
                </a:cxn>
                <a:cxn ang="0">
                  <a:pos x="241" y="328"/>
                </a:cxn>
                <a:cxn ang="0">
                  <a:pos x="210" y="367"/>
                </a:cxn>
                <a:cxn ang="0">
                  <a:pos x="198" y="379"/>
                </a:cxn>
                <a:cxn ang="0">
                  <a:pos x="186" y="390"/>
                </a:cxn>
                <a:cxn ang="0">
                  <a:pos x="180" y="384"/>
                </a:cxn>
                <a:cxn ang="0">
                  <a:pos x="169" y="341"/>
                </a:cxn>
                <a:cxn ang="0">
                  <a:pos x="146" y="256"/>
                </a:cxn>
                <a:cxn ang="0">
                  <a:pos x="131" y="216"/>
                </a:cxn>
                <a:cxn ang="0">
                  <a:pos x="92" y="115"/>
                </a:cxn>
                <a:cxn ang="0">
                  <a:pos x="70" y="64"/>
                </a:cxn>
                <a:cxn ang="0">
                  <a:pos x="44" y="20"/>
                </a:cxn>
                <a:cxn ang="0">
                  <a:pos x="41" y="16"/>
                </a:cxn>
                <a:cxn ang="0">
                  <a:pos x="33" y="10"/>
                </a:cxn>
                <a:cxn ang="0">
                  <a:pos x="24" y="9"/>
                </a:cxn>
                <a:cxn ang="0">
                  <a:pos x="12" y="13"/>
                </a:cxn>
                <a:cxn ang="0">
                  <a:pos x="3" y="21"/>
                </a:cxn>
                <a:cxn ang="0">
                  <a:pos x="0" y="29"/>
                </a:cxn>
                <a:cxn ang="0">
                  <a:pos x="2" y="38"/>
                </a:cxn>
                <a:cxn ang="0">
                  <a:pos x="4" y="42"/>
                </a:cxn>
                <a:cxn ang="0">
                  <a:pos x="28" y="84"/>
                </a:cxn>
                <a:cxn ang="0">
                  <a:pos x="45" y="128"/>
                </a:cxn>
                <a:cxn ang="0">
                  <a:pos x="71" y="196"/>
                </a:cxn>
                <a:cxn ang="0">
                  <a:pos x="82" y="217"/>
                </a:cxn>
                <a:cxn ang="0">
                  <a:pos x="102" y="264"/>
                </a:cxn>
                <a:cxn ang="0">
                  <a:pos x="117" y="315"/>
                </a:cxn>
                <a:cxn ang="0">
                  <a:pos x="139" y="417"/>
                </a:cxn>
                <a:cxn ang="0">
                  <a:pos x="142" y="422"/>
                </a:cxn>
                <a:cxn ang="0">
                  <a:pos x="148" y="430"/>
                </a:cxn>
                <a:cxn ang="0">
                  <a:pos x="157" y="434"/>
                </a:cxn>
                <a:cxn ang="0">
                  <a:pos x="168" y="433"/>
                </a:cxn>
                <a:cxn ang="0">
                  <a:pos x="173" y="430"/>
                </a:cxn>
                <a:cxn ang="0">
                  <a:pos x="181" y="438"/>
                </a:cxn>
                <a:cxn ang="0">
                  <a:pos x="191" y="442"/>
                </a:cxn>
                <a:cxn ang="0">
                  <a:pos x="203" y="439"/>
                </a:cxn>
                <a:cxn ang="0">
                  <a:pos x="211" y="430"/>
                </a:cxn>
                <a:cxn ang="0">
                  <a:pos x="215" y="425"/>
                </a:cxn>
                <a:cxn ang="0">
                  <a:pos x="231" y="408"/>
                </a:cxn>
                <a:cxn ang="0">
                  <a:pos x="252" y="387"/>
                </a:cxn>
                <a:cxn ang="0">
                  <a:pos x="274" y="361"/>
                </a:cxn>
                <a:cxn ang="0">
                  <a:pos x="299" y="336"/>
                </a:cxn>
                <a:cxn ang="0">
                  <a:pos x="312" y="326"/>
                </a:cxn>
                <a:cxn ang="0">
                  <a:pos x="344" y="289"/>
                </a:cxn>
                <a:cxn ang="0">
                  <a:pos x="378" y="252"/>
                </a:cxn>
                <a:cxn ang="0">
                  <a:pos x="392" y="241"/>
                </a:cxn>
                <a:cxn ang="0">
                  <a:pos x="508" y="142"/>
                </a:cxn>
                <a:cxn ang="0">
                  <a:pos x="619" y="39"/>
                </a:cxn>
                <a:cxn ang="0">
                  <a:pos x="622" y="35"/>
                </a:cxn>
                <a:cxn ang="0">
                  <a:pos x="626" y="27"/>
                </a:cxn>
                <a:cxn ang="0">
                  <a:pos x="624" y="18"/>
                </a:cxn>
                <a:cxn ang="0">
                  <a:pos x="619" y="8"/>
                </a:cxn>
                <a:cxn ang="0">
                  <a:pos x="607" y="1"/>
                </a:cxn>
                <a:cxn ang="0">
                  <a:pos x="600" y="0"/>
                </a:cxn>
                <a:cxn ang="0">
                  <a:pos x="590" y="4"/>
                </a:cxn>
                <a:cxn ang="0">
                  <a:pos x="586" y="6"/>
                </a:cxn>
              </a:cxnLst>
              <a:rect l="0" t="0" r="r" b="b"/>
              <a:pathLst>
                <a:path w="626" h="442">
                  <a:moveTo>
                    <a:pt x="586" y="6"/>
                  </a:moveTo>
                  <a:lnTo>
                    <a:pt x="586" y="6"/>
                  </a:lnTo>
                  <a:lnTo>
                    <a:pt x="558" y="35"/>
                  </a:lnTo>
                  <a:lnTo>
                    <a:pt x="529" y="63"/>
                  </a:lnTo>
                  <a:lnTo>
                    <a:pt x="469" y="116"/>
                  </a:lnTo>
                  <a:lnTo>
                    <a:pt x="407" y="169"/>
                  </a:lnTo>
                  <a:lnTo>
                    <a:pt x="346" y="220"/>
                  </a:lnTo>
                  <a:lnTo>
                    <a:pt x="346" y="220"/>
                  </a:lnTo>
                  <a:lnTo>
                    <a:pt x="333" y="231"/>
                  </a:lnTo>
                  <a:lnTo>
                    <a:pt x="321" y="243"/>
                  </a:lnTo>
                  <a:lnTo>
                    <a:pt x="299" y="268"/>
                  </a:lnTo>
                  <a:lnTo>
                    <a:pt x="276" y="293"/>
                  </a:lnTo>
                  <a:lnTo>
                    <a:pt x="265" y="305"/>
                  </a:lnTo>
                  <a:lnTo>
                    <a:pt x="253" y="316"/>
                  </a:lnTo>
                  <a:lnTo>
                    <a:pt x="253" y="316"/>
                  </a:lnTo>
                  <a:lnTo>
                    <a:pt x="241" y="328"/>
                  </a:lnTo>
                  <a:lnTo>
                    <a:pt x="231" y="341"/>
                  </a:lnTo>
                  <a:lnTo>
                    <a:pt x="210" y="367"/>
                  </a:lnTo>
                  <a:lnTo>
                    <a:pt x="210" y="367"/>
                  </a:lnTo>
                  <a:lnTo>
                    <a:pt x="198" y="379"/>
                  </a:lnTo>
                  <a:lnTo>
                    <a:pt x="186" y="390"/>
                  </a:lnTo>
                  <a:lnTo>
                    <a:pt x="186" y="390"/>
                  </a:lnTo>
                  <a:lnTo>
                    <a:pt x="184" y="387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69" y="341"/>
                  </a:lnTo>
                  <a:lnTo>
                    <a:pt x="159" y="298"/>
                  </a:lnTo>
                  <a:lnTo>
                    <a:pt x="146" y="256"/>
                  </a:lnTo>
                  <a:lnTo>
                    <a:pt x="131" y="216"/>
                  </a:lnTo>
                  <a:lnTo>
                    <a:pt x="131" y="216"/>
                  </a:lnTo>
                  <a:lnTo>
                    <a:pt x="112" y="166"/>
                  </a:lnTo>
                  <a:lnTo>
                    <a:pt x="92" y="115"/>
                  </a:lnTo>
                  <a:lnTo>
                    <a:pt x="82" y="89"/>
                  </a:lnTo>
                  <a:lnTo>
                    <a:pt x="70" y="64"/>
                  </a:lnTo>
                  <a:lnTo>
                    <a:pt x="58" y="4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1" y="16"/>
                  </a:lnTo>
                  <a:lnTo>
                    <a:pt x="37" y="12"/>
                  </a:lnTo>
                  <a:lnTo>
                    <a:pt x="33" y="10"/>
                  </a:lnTo>
                  <a:lnTo>
                    <a:pt x="28" y="9"/>
                  </a:lnTo>
                  <a:lnTo>
                    <a:pt x="24" y="9"/>
                  </a:lnTo>
                  <a:lnTo>
                    <a:pt x="20" y="9"/>
                  </a:lnTo>
                  <a:lnTo>
                    <a:pt x="12" y="13"/>
                  </a:lnTo>
                  <a:lnTo>
                    <a:pt x="6" y="18"/>
                  </a:lnTo>
                  <a:lnTo>
                    <a:pt x="3" y="21"/>
                  </a:lnTo>
                  <a:lnTo>
                    <a:pt x="2" y="25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17" y="63"/>
                  </a:lnTo>
                  <a:lnTo>
                    <a:pt x="28" y="84"/>
                  </a:lnTo>
                  <a:lnTo>
                    <a:pt x="37" y="106"/>
                  </a:lnTo>
                  <a:lnTo>
                    <a:pt x="45" y="128"/>
                  </a:lnTo>
                  <a:lnTo>
                    <a:pt x="62" y="174"/>
                  </a:lnTo>
                  <a:lnTo>
                    <a:pt x="71" y="196"/>
                  </a:lnTo>
                  <a:lnTo>
                    <a:pt x="82" y="217"/>
                  </a:lnTo>
                  <a:lnTo>
                    <a:pt x="82" y="217"/>
                  </a:lnTo>
                  <a:lnTo>
                    <a:pt x="92" y="239"/>
                  </a:lnTo>
                  <a:lnTo>
                    <a:pt x="102" y="264"/>
                  </a:lnTo>
                  <a:lnTo>
                    <a:pt x="110" y="289"/>
                  </a:lnTo>
                  <a:lnTo>
                    <a:pt x="117" y="315"/>
                  </a:lnTo>
                  <a:lnTo>
                    <a:pt x="130" y="367"/>
                  </a:lnTo>
                  <a:lnTo>
                    <a:pt x="139" y="417"/>
                  </a:lnTo>
                  <a:lnTo>
                    <a:pt x="139" y="417"/>
                  </a:lnTo>
                  <a:lnTo>
                    <a:pt x="142" y="422"/>
                  </a:lnTo>
                  <a:lnTo>
                    <a:pt x="144" y="426"/>
                  </a:lnTo>
                  <a:lnTo>
                    <a:pt x="148" y="430"/>
                  </a:lnTo>
                  <a:lnTo>
                    <a:pt x="152" y="433"/>
                  </a:lnTo>
                  <a:lnTo>
                    <a:pt x="157" y="434"/>
                  </a:lnTo>
                  <a:lnTo>
                    <a:pt x="163" y="434"/>
                  </a:lnTo>
                  <a:lnTo>
                    <a:pt x="168" y="433"/>
                  </a:lnTo>
                  <a:lnTo>
                    <a:pt x="173" y="430"/>
                  </a:lnTo>
                  <a:lnTo>
                    <a:pt x="173" y="430"/>
                  </a:lnTo>
                  <a:lnTo>
                    <a:pt x="177" y="435"/>
                  </a:lnTo>
                  <a:lnTo>
                    <a:pt x="181" y="438"/>
                  </a:lnTo>
                  <a:lnTo>
                    <a:pt x="186" y="441"/>
                  </a:lnTo>
                  <a:lnTo>
                    <a:pt x="191" y="442"/>
                  </a:lnTo>
                  <a:lnTo>
                    <a:pt x="198" y="441"/>
                  </a:lnTo>
                  <a:lnTo>
                    <a:pt x="203" y="439"/>
                  </a:lnTo>
                  <a:lnTo>
                    <a:pt x="207" y="435"/>
                  </a:lnTo>
                  <a:lnTo>
                    <a:pt x="211" y="430"/>
                  </a:lnTo>
                  <a:lnTo>
                    <a:pt x="211" y="430"/>
                  </a:lnTo>
                  <a:lnTo>
                    <a:pt x="215" y="425"/>
                  </a:lnTo>
                  <a:lnTo>
                    <a:pt x="220" y="420"/>
                  </a:lnTo>
                  <a:lnTo>
                    <a:pt x="231" y="408"/>
                  </a:lnTo>
                  <a:lnTo>
                    <a:pt x="242" y="397"/>
                  </a:lnTo>
                  <a:lnTo>
                    <a:pt x="252" y="387"/>
                  </a:lnTo>
                  <a:lnTo>
                    <a:pt x="252" y="387"/>
                  </a:lnTo>
                  <a:lnTo>
                    <a:pt x="274" y="361"/>
                  </a:lnTo>
                  <a:lnTo>
                    <a:pt x="287" y="348"/>
                  </a:lnTo>
                  <a:lnTo>
                    <a:pt x="299" y="336"/>
                  </a:lnTo>
                  <a:lnTo>
                    <a:pt x="299" y="336"/>
                  </a:lnTo>
                  <a:lnTo>
                    <a:pt x="312" y="326"/>
                  </a:lnTo>
                  <a:lnTo>
                    <a:pt x="322" y="314"/>
                  </a:lnTo>
                  <a:lnTo>
                    <a:pt x="344" y="289"/>
                  </a:lnTo>
                  <a:lnTo>
                    <a:pt x="367" y="264"/>
                  </a:lnTo>
                  <a:lnTo>
                    <a:pt x="378" y="252"/>
                  </a:lnTo>
                  <a:lnTo>
                    <a:pt x="392" y="241"/>
                  </a:lnTo>
                  <a:lnTo>
                    <a:pt x="392" y="241"/>
                  </a:lnTo>
                  <a:lnTo>
                    <a:pt x="450" y="192"/>
                  </a:lnTo>
                  <a:lnTo>
                    <a:pt x="508" y="142"/>
                  </a:lnTo>
                  <a:lnTo>
                    <a:pt x="564" y="91"/>
                  </a:lnTo>
                  <a:lnTo>
                    <a:pt x="619" y="39"/>
                  </a:lnTo>
                  <a:lnTo>
                    <a:pt x="619" y="39"/>
                  </a:lnTo>
                  <a:lnTo>
                    <a:pt x="622" y="35"/>
                  </a:lnTo>
                  <a:lnTo>
                    <a:pt x="624" y="31"/>
                  </a:lnTo>
                  <a:lnTo>
                    <a:pt x="626" y="27"/>
                  </a:lnTo>
                  <a:lnTo>
                    <a:pt x="626" y="22"/>
                  </a:lnTo>
                  <a:lnTo>
                    <a:pt x="624" y="18"/>
                  </a:lnTo>
                  <a:lnTo>
                    <a:pt x="623" y="14"/>
                  </a:lnTo>
                  <a:lnTo>
                    <a:pt x="619" y="8"/>
                  </a:lnTo>
                  <a:lnTo>
                    <a:pt x="611" y="3"/>
                  </a:lnTo>
                  <a:lnTo>
                    <a:pt x="607" y="1"/>
                  </a:lnTo>
                  <a:lnTo>
                    <a:pt x="603" y="0"/>
                  </a:lnTo>
                  <a:lnTo>
                    <a:pt x="600" y="0"/>
                  </a:lnTo>
                  <a:lnTo>
                    <a:pt x="596" y="1"/>
                  </a:lnTo>
                  <a:lnTo>
                    <a:pt x="590" y="4"/>
                  </a:lnTo>
                  <a:lnTo>
                    <a:pt x="586" y="6"/>
                  </a:lnTo>
                  <a:lnTo>
                    <a:pt x="58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5" name="Freeform 407"/>
            <p:cNvSpPr/>
            <p:nvPr/>
          </p:nvSpPr>
          <p:spPr bwMode="auto">
            <a:xfrm>
              <a:off x="5599113" y="1095375"/>
              <a:ext cx="249238" cy="177800"/>
            </a:xfrm>
            <a:custGeom>
              <a:avLst/>
              <a:gdLst/>
              <a:ahLst/>
              <a:cxnLst>
                <a:cxn ang="0">
                  <a:pos x="577" y="76"/>
                </a:cxn>
                <a:cxn ang="0">
                  <a:pos x="538" y="154"/>
                </a:cxn>
                <a:cxn ang="0">
                  <a:pos x="474" y="255"/>
                </a:cxn>
                <a:cxn ang="0">
                  <a:pos x="426" y="320"/>
                </a:cxn>
                <a:cxn ang="0">
                  <a:pos x="403" y="358"/>
                </a:cxn>
                <a:cxn ang="0">
                  <a:pos x="382" y="385"/>
                </a:cxn>
                <a:cxn ang="0">
                  <a:pos x="367" y="394"/>
                </a:cxn>
                <a:cxn ang="0">
                  <a:pos x="348" y="386"/>
                </a:cxn>
                <a:cxn ang="0">
                  <a:pos x="317" y="344"/>
                </a:cxn>
                <a:cxn ang="0">
                  <a:pos x="278" y="286"/>
                </a:cxn>
                <a:cxn ang="0">
                  <a:pos x="224" y="225"/>
                </a:cxn>
                <a:cxn ang="0">
                  <a:pos x="151" y="140"/>
                </a:cxn>
                <a:cxn ang="0">
                  <a:pos x="99" y="72"/>
                </a:cxn>
                <a:cxn ang="0">
                  <a:pos x="59" y="35"/>
                </a:cxn>
                <a:cxn ang="0">
                  <a:pos x="49" y="22"/>
                </a:cxn>
                <a:cxn ang="0">
                  <a:pos x="38" y="8"/>
                </a:cxn>
                <a:cxn ang="0">
                  <a:pos x="27" y="0"/>
                </a:cxn>
                <a:cxn ang="0">
                  <a:pos x="15" y="1"/>
                </a:cxn>
                <a:cxn ang="0">
                  <a:pos x="2" y="18"/>
                </a:cxn>
                <a:cxn ang="0">
                  <a:pos x="2" y="31"/>
                </a:cxn>
                <a:cxn ang="0">
                  <a:pos x="6" y="39"/>
                </a:cxn>
                <a:cxn ang="0">
                  <a:pos x="122" y="178"/>
                </a:cxn>
                <a:cxn ang="0">
                  <a:pos x="182" y="247"/>
                </a:cxn>
                <a:cxn ang="0">
                  <a:pos x="246" y="319"/>
                </a:cxn>
                <a:cxn ang="0">
                  <a:pos x="266" y="352"/>
                </a:cxn>
                <a:cxn ang="0">
                  <a:pos x="287" y="387"/>
                </a:cxn>
                <a:cxn ang="0">
                  <a:pos x="326" y="430"/>
                </a:cxn>
                <a:cxn ang="0">
                  <a:pos x="346" y="446"/>
                </a:cxn>
                <a:cxn ang="0">
                  <a:pos x="359" y="449"/>
                </a:cxn>
                <a:cxn ang="0">
                  <a:pos x="375" y="441"/>
                </a:cxn>
                <a:cxn ang="0">
                  <a:pos x="392" y="438"/>
                </a:cxn>
                <a:cxn ang="0">
                  <a:pos x="401" y="430"/>
                </a:cxn>
                <a:cxn ang="0">
                  <a:pos x="411" y="419"/>
                </a:cxn>
                <a:cxn ang="0">
                  <a:pos x="435" y="390"/>
                </a:cxn>
                <a:cxn ang="0">
                  <a:pos x="499" y="301"/>
                </a:cxn>
                <a:cxn ang="0">
                  <a:pos x="535" y="243"/>
                </a:cxn>
                <a:cxn ang="0">
                  <a:pos x="606" y="124"/>
                </a:cxn>
                <a:cxn ang="0">
                  <a:pos x="631" y="60"/>
                </a:cxn>
                <a:cxn ang="0">
                  <a:pos x="631" y="50"/>
                </a:cxn>
                <a:cxn ang="0">
                  <a:pos x="626" y="39"/>
                </a:cxn>
                <a:cxn ang="0">
                  <a:pos x="606" y="31"/>
                </a:cxn>
                <a:cxn ang="0">
                  <a:pos x="594" y="35"/>
                </a:cxn>
                <a:cxn ang="0">
                  <a:pos x="586" y="48"/>
                </a:cxn>
              </a:cxnLst>
              <a:rect l="0" t="0" r="r" b="b"/>
              <a:pathLst>
                <a:path w="631" h="449">
                  <a:moveTo>
                    <a:pt x="586" y="48"/>
                  </a:moveTo>
                  <a:lnTo>
                    <a:pt x="586" y="48"/>
                  </a:lnTo>
                  <a:lnTo>
                    <a:pt x="577" y="76"/>
                  </a:lnTo>
                  <a:lnTo>
                    <a:pt x="567" y="102"/>
                  </a:lnTo>
                  <a:lnTo>
                    <a:pt x="552" y="130"/>
                  </a:lnTo>
                  <a:lnTo>
                    <a:pt x="538" y="154"/>
                  </a:lnTo>
                  <a:lnTo>
                    <a:pt x="507" y="205"/>
                  </a:lnTo>
                  <a:lnTo>
                    <a:pt x="474" y="255"/>
                  </a:lnTo>
                  <a:lnTo>
                    <a:pt x="474" y="255"/>
                  </a:lnTo>
                  <a:lnTo>
                    <a:pt x="463" y="272"/>
                  </a:lnTo>
                  <a:lnTo>
                    <a:pt x="452" y="288"/>
                  </a:lnTo>
                  <a:lnTo>
                    <a:pt x="426" y="320"/>
                  </a:lnTo>
                  <a:lnTo>
                    <a:pt x="426" y="320"/>
                  </a:lnTo>
                  <a:lnTo>
                    <a:pt x="415" y="337"/>
                  </a:lnTo>
                  <a:lnTo>
                    <a:pt x="403" y="358"/>
                  </a:lnTo>
                  <a:lnTo>
                    <a:pt x="397" y="369"/>
                  </a:lnTo>
                  <a:lnTo>
                    <a:pt x="389" y="378"/>
                  </a:lnTo>
                  <a:lnTo>
                    <a:pt x="382" y="385"/>
                  </a:lnTo>
                  <a:lnTo>
                    <a:pt x="375" y="390"/>
                  </a:lnTo>
                  <a:lnTo>
                    <a:pt x="375" y="390"/>
                  </a:lnTo>
                  <a:lnTo>
                    <a:pt x="367" y="394"/>
                  </a:lnTo>
                  <a:lnTo>
                    <a:pt x="361" y="399"/>
                  </a:lnTo>
                  <a:lnTo>
                    <a:pt x="361" y="399"/>
                  </a:lnTo>
                  <a:lnTo>
                    <a:pt x="348" y="386"/>
                  </a:lnTo>
                  <a:lnTo>
                    <a:pt x="338" y="373"/>
                  </a:lnTo>
                  <a:lnTo>
                    <a:pt x="327" y="358"/>
                  </a:lnTo>
                  <a:lnTo>
                    <a:pt x="317" y="344"/>
                  </a:lnTo>
                  <a:lnTo>
                    <a:pt x="299" y="315"/>
                  </a:lnTo>
                  <a:lnTo>
                    <a:pt x="278" y="286"/>
                  </a:lnTo>
                  <a:lnTo>
                    <a:pt x="278" y="286"/>
                  </a:lnTo>
                  <a:lnTo>
                    <a:pt x="261" y="266"/>
                  </a:lnTo>
                  <a:lnTo>
                    <a:pt x="242" y="246"/>
                  </a:lnTo>
                  <a:lnTo>
                    <a:pt x="224" y="225"/>
                  </a:lnTo>
                  <a:lnTo>
                    <a:pt x="206" y="205"/>
                  </a:lnTo>
                  <a:lnTo>
                    <a:pt x="206" y="205"/>
                  </a:lnTo>
                  <a:lnTo>
                    <a:pt x="151" y="140"/>
                  </a:lnTo>
                  <a:lnTo>
                    <a:pt x="125" y="106"/>
                  </a:lnTo>
                  <a:lnTo>
                    <a:pt x="99" y="72"/>
                  </a:lnTo>
                  <a:lnTo>
                    <a:pt x="99" y="72"/>
                  </a:lnTo>
                  <a:lnTo>
                    <a:pt x="89" y="60"/>
                  </a:lnTo>
                  <a:lnTo>
                    <a:pt x="82" y="52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54" y="29"/>
                  </a:lnTo>
                  <a:lnTo>
                    <a:pt x="49" y="22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8" y="7"/>
                  </a:lnTo>
                  <a:lnTo>
                    <a:pt x="3" y="14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2" y="31"/>
                  </a:lnTo>
                  <a:lnTo>
                    <a:pt x="3" y="35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44" y="84"/>
                  </a:lnTo>
                  <a:lnTo>
                    <a:pt x="83" y="130"/>
                  </a:lnTo>
                  <a:lnTo>
                    <a:pt x="122" y="178"/>
                  </a:lnTo>
                  <a:lnTo>
                    <a:pt x="161" y="224"/>
                  </a:lnTo>
                  <a:lnTo>
                    <a:pt x="161" y="224"/>
                  </a:lnTo>
                  <a:lnTo>
                    <a:pt x="182" y="247"/>
                  </a:lnTo>
                  <a:lnTo>
                    <a:pt x="204" y="271"/>
                  </a:lnTo>
                  <a:lnTo>
                    <a:pt x="225" y="294"/>
                  </a:lnTo>
                  <a:lnTo>
                    <a:pt x="246" y="319"/>
                  </a:lnTo>
                  <a:lnTo>
                    <a:pt x="246" y="319"/>
                  </a:lnTo>
                  <a:lnTo>
                    <a:pt x="257" y="335"/>
                  </a:lnTo>
                  <a:lnTo>
                    <a:pt x="266" y="352"/>
                  </a:lnTo>
                  <a:lnTo>
                    <a:pt x="276" y="370"/>
                  </a:lnTo>
                  <a:lnTo>
                    <a:pt x="287" y="387"/>
                  </a:lnTo>
                  <a:lnTo>
                    <a:pt x="287" y="387"/>
                  </a:lnTo>
                  <a:lnTo>
                    <a:pt x="299" y="403"/>
                  </a:lnTo>
                  <a:lnTo>
                    <a:pt x="312" y="417"/>
                  </a:lnTo>
                  <a:lnTo>
                    <a:pt x="326" y="430"/>
                  </a:lnTo>
                  <a:lnTo>
                    <a:pt x="341" y="443"/>
                  </a:lnTo>
                  <a:lnTo>
                    <a:pt x="341" y="443"/>
                  </a:lnTo>
                  <a:lnTo>
                    <a:pt x="346" y="446"/>
                  </a:lnTo>
                  <a:lnTo>
                    <a:pt x="350" y="447"/>
                  </a:lnTo>
                  <a:lnTo>
                    <a:pt x="355" y="449"/>
                  </a:lnTo>
                  <a:lnTo>
                    <a:pt x="359" y="449"/>
                  </a:lnTo>
                  <a:lnTo>
                    <a:pt x="363" y="447"/>
                  </a:lnTo>
                  <a:lnTo>
                    <a:pt x="368" y="446"/>
                  </a:lnTo>
                  <a:lnTo>
                    <a:pt x="375" y="441"/>
                  </a:lnTo>
                  <a:lnTo>
                    <a:pt x="375" y="441"/>
                  </a:lnTo>
                  <a:lnTo>
                    <a:pt x="384" y="441"/>
                  </a:lnTo>
                  <a:lnTo>
                    <a:pt x="392" y="438"/>
                  </a:lnTo>
                  <a:lnTo>
                    <a:pt x="395" y="437"/>
                  </a:lnTo>
                  <a:lnTo>
                    <a:pt x="398" y="433"/>
                  </a:lnTo>
                  <a:lnTo>
                    <a:pt x="401" y="430"/>
                  </a:lnTo>
                  <a:lnTo>
                    <a:pt x="402" y="425"/>
                  </a:lnTo>
                  <a:lnTo>
                    <a:pt x="402" y="425"/>
                  </a:lnTo>
                  <a:lnTo>
                    <a:pt x="411" y="419"/>
                  </a:lnTo>
                  <a:lnTo>
                    <a:pt x="419" y="409"/>
                  </a:lnTo>
                  <a:lnTo>
                    <a:pt x="435" y="390"/>
                  </a:lnTo>
                  <a:lnTo>
                    <a:pt x="435" y="390"/>
                  </a:lnTo>
                  <a:lnTo>
                    <a:pt x="467" y="347"/>
                  </a:lnTo>
                  <a:lnTo>
                    <a:pt x="484" y="324"/>
                  </a:lnTo>
                  <a:lnTo>
                    <a:pt x="499" y="301"/>
                  </a:lnTo>
                  <a:lnTo>
                    <a:pt x="499" y="301"/>
                  </a:lnTo>
                  <a:lnTo>
                    <a:pt x="517" y="272"/>
                  </a:lnTo>
                  <a:lnTo>
                    <a:pt x="535" y="243"/>
                  </a:lnTo>
                  <a:lnTo>
                    <a:pt x="573" y="184"/>
                  </a:lnTo>
                  <a:lnTo>
                    <a:pt x="590" y="154"/>
                  </a:lnTo>
                  <a:lnTo>
                    <a:pt x="606" y="124"/>
                  </a:lnTo>
                  <a:lnTo>
                    <a:pt x="620" y="93"/>
                  </a:lnTo>
                  <a:lnTo>
                    <a:pt x="626" y="76"/>
                  </a:lnTo>
                  <a:lnTo>
                    <a:pt x="631" y="60"/>
                  </a:lnTo>
                  <a:lnTo>
                    <a:pt x="631" y="60"/>
                  </a:lnTo>
                  <a:lnTo>
                    <a:pt x="631" y="55"/>
                  </a:lnTo>
                  <a:lnTo>
                    <a:pt x="631" y="50"/>
                  </a:lnTo>
                  <a:lnTo>
                    <a:pt x="630" y="46"/>
                  </a:lnTo>
                  <a:lnTo>
                    <a:pt x="628" y="42"/>
                  </a:lnTo>
                  <a:lnTo>
                    <a:pt x="626" y="39"/>
                  </a:lnTo>
                  <a:lnTo>
                    <a:pt x="622" y="37"/>
                  </a:lnTo>
                  <a:lnTo>
                    <a:pt x="614" y="33"/>
                  </a:lnTo>
                  <a:lnTo>
                    <a:pt x="606" y="31"/>
                  </a:lnTo>
                  <a:lnTo>
                    <a:pt x="602" y="33"/>
                  </a:lnTo>
                  <a:lnTo>
                    <a:pt x="598" y="34"/>
                  </a:lnTo>
                  <a:lnTo>
                    <a:pt x="594" y="35"/>
                  </a:lnTo>
                  <a:lnTo>
                    <a:pt x="590" y="39"/>
                  </a:lnTo>
                  <a:lnTo>
                    <a:pt x="588" y="43"/>
                  </a:lnTo>
                  <a:lnTo>
                    <a:pt x="586" y="48"/>
                  </a:lnTo>
                  <a:lnTo>
                    <a:pt x="586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4" name="组合 1273"/>
          <p:cNvGrpSpPr/>
          <p:nvPr/>
        </p:nvGrpSpPr>
        <p:grpSpPr>
          <a:xfrm>
            <a:off x="8382002" y="994816"/>
            <a:ext cx="1039284" cy="823384"/>
            <a:chOff x="6286501" y="1016000"/>
            <a:chExt cx="779463" cy="617538"/>
          </a:xfrm>
          <a:solidFill>
            <a:schemeClr val="tx1"/>
          </a:solidFill>
        </p:grpSpPr>
        <p:sp>
          <p:nvSpPr>
            <p:cNvPr id="12696" name="Freeform 408"/>
            <p:cNvSpPr/>
            <p:nvPr/>
          </p:nvSpPr>
          <p:spPr bwMode="auto">
            <a:xfrm>
              <a:off x="6303963" y="1404938"/>
              <a:ext cx="117475" cy="111125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281" y="1"/>
                </a:cxn>
                <a:cxn ang="0">
                  <a:pos x="271" y="6"/>
                </a:cxn>
                <a:cxn ang="0">
                  <a:pos x="255" y="26"/>
                </a:cxn>
                <a:cxn ang="0">
                  <a:pos x="250" y="33"/>
                </a:cxn>
                <a:cxn ang="0">
                  <a:pos x="233" y="48"/>
                </a:cxn>
                <a:cxn ang="0">
                  <a:pos x="206" y="68"/>
                </a:cxn>
                <a:cxn ang="0">
                  <a:pos x="179" y="93"/>
                </a:cxn>
                <a:cxn ang="0">
                  <a:pos x="152" y="116"/>
                </a:cxn>
                <a:cxn ang="0">
                  <a:pos x="129" y="135"/>
                </a:cxn>
                <a:cxn ang="0">
                  <a:pos x="66" y="193"/>
                </a:cxn>
                <a:cxn ang="0">
                  <a:pos x="48" y="212"/>
                </a:cxn>
                <a:cxn ang="0">
                  <a:pos x="22" y="239"/>
                </a:cxn>
                <a:cxn ang="0">
                  <a:pos x="6" y="260"/>
                </a:cxn>
                <a:cxn ang="0">
                  <a:pos x="1" y="271"/>
                </a:cxn>
                <a:cxn ang="0">
                  <a:pos x="1" y="276"/>
                </a:cxn>
                <a:cxn ang="0">
                  <a:pos x="5" y="280"/>
                </a:cxn>
                <a:cxn ang="0">
                  <a:pos x="9" y="278"/>
                </a:cxn>
                <a:cxn ang="0">
                  <a:pos x="10" y="277"/>
                </a:cxn>
                <a:cxn ang="0">
                  <a:pos x="22" y="257"/>
                </a:cxn>
                <a:cxn ang="0">
                  <a:pos x="51" y="225"/>
                </a:cxn>
                <a:cxn ang="0">
                  <a:pos x="66" y="209"/>
                </a:cxn>
                <a:cxn ang="0">
                  <a:pos x="123" y="155"/>
                </a:cxn>
                <a:cxn ang="0">
                  <a:pos x="142" y="138"/>
                </a:cxn>
                <a:cxn ang="0">
                  <a:pos x="222" y="69"/>
                </a:cxn>
                <a:cxn ang="0">
                  <a:pos x="261" y="38"/>
                </a:cxn>
                <a:cxn ang="0">
                  <a:pos x="267" y="30"/>
                </a:cxn>
                <a:cxn ang="0">
                  <a:pos x="276" y="17"/>
                </a:cxn>
                <a:cxn ang="0">
                  <a:pos x="284" y="12"/>
                </a:cxn>
                <a:cxn ang="0">
                  <a:pos x="290" y="12"/>
                </a:cxn>
                <a:cxn ang="0">
                  <a:pos x="294" y="10"/>
                </a:cxn>
                <a:cxn ang="0">
                  <a:pos x="297" y="5"/>
                </a:cxn>
                <a:cxn ang="0">
                  <a:pos x="295" y="1"/>
                </a:cxn>
                <a:cxn ang="0">
                  <a:pos x="293" y="0"/>
                </a:cxn>
              </a:cxnLst>
              <a:rect l="0" t="0" r="r" b="b"/>
              <a:pathLst>
                <a:path w="297" h="280">
                  <a:moveTo>
                    <a:pt x="293" y="0"/>
                  </a:moveTo>
                  <a:lnTo>
                    <a:pt x="293" y="0"/>
                  </a:lnTo>
                  <a:lnTo>
                    <a:pt x="286" y="0"/>
                  </a:lnTo>
                  <a:lnTo>
                    <a:pt x="281" y="1"/>
                  </a:lnTo>
                  <a:lnTo>
                    <a:pt x="276" y="4"/>
                  </a:lnTo>
                  <a:lnTo>
                    <a:pt x="271" y="6"/>
                  </a:lnTo>
                  <a:lnTo>
                    <a:pt x="261" y="17"/>
                  </a:lnTo>
                  <a:lnTo>
                    <a:pt x="255" y="26"/>
                  </a:lnTo>
                  <a:lnTo>
                    <a:pt x="255" y="26"/>
                  </a:lnTo>
                  <a:lnTo>
                    <a:pt x="250" y="33"/>
                  </a:lnTo>
                  <a:lnTo>
                    <a:pt x="244" y="38"/>
                  </a:lnTo>
                  <a:lnTo>
                    <a:pt x="233" y="48"/>
                  </a:lnTo>
                  <a:lnTo>
                    <a:pt x="218" y="59"/>
                  </a:lnTo>
                  <a:lnTo>
                    <a:pt x="206" y="68"/>
                  </a:lnTo>
                  <a:lnTo>
                    <a:pt x="206" y="68"/>
                  </a:lnTo>
                  <a:lnTo>
                    <a:pt x="179" y="93"/>
                  </a:lnTo>
                  <a:lnTo>
                    <a:pt x="166" y="104"/>
                  </a:lnTo>
                  <a:lnTo>
                    <a:pt x="152" y="116"/>
                  </a:lnTo>
                  <a:lnTo>
                    <a:pt x="152" y="116"/>
                  </a:lnTo>
                  <a:lnTo>
                    <a:pt x="129" y="135"/>
                  </a:lnTo>
                  <a:lnTo>
                    <a:pt x="108" y="154"/>
                  </a:lnTo>
                  <a:lnTo>
                    <a:pt x="66" y="193"/>
                  </a:lnTo>
                  <a:lnTo>
                    <a:pt x="66" y="193"/>
                  </a:lnTo>
                  <a:lnTo>
                    <a:pt x="48" y="212"/>
                  </a:lnTo>
                  <a:lnTo>
                    <a:pt x="30" y="230"/>
                  </a:lnTo>
                  <a:lnTo>
                    <a:pt x="22" y="239"/>
                  </a:lnTo>
                  <a:lnTo>
                    <a:pt x="14" y="248"/>
                  </a:lnTo>
                  <a:lnTo>
                    <a:pt x="6" y="260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0" y="273"/>
                  </a:lnTo>
                  <a:lnTo>
                    <a:pt x="1" y="276"/>
                  </a:lnTo>
                  <a:lnTo>
                    <a:pt x="4" y="278"/>
                  </a:lnTo>
                  <a:lnTo>
                    <a:pt x="5" y="280"/>
                  </a:lnTo>
                  <a:lnTo>
                    <a:pt x="8" y="280"/>
                  </a:lnTo>
                  <a:lnTo>
                    <a:pt x="9" y="278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5" y="267"/>
                  </a:lnTo>
                  <a:lnTo>
                    <a:pt x="22" y="257"/>
                  </a:lnTo>
                  <a:lnTo>
                    <a:pt x="35" y="240"/>
                  </a:lnTo>
                  <a:lnTo>
                    <a:pt x="51" y="225"/>
                  </a:lnTo>
                  <a:lnTo>
                    <a:pt x="66" y="209"/>
                  </a:lnTo>
                  <a:lnTo>
                    <a:pt x="66" y="209"/>
                  </a:lnTo>
                  <a:lnTo>
                    <a:pt x="104" y="172"/>
                  </a:lnTo>
                  <a:lnTo>
                    <a:pt x="123" y="155"/>
                  </a:lnTo>
                  <a:lnTo>
                    <a:pt x="142" y="138"/>
                  </a:lnTo>
                  <a:lnTo>
                    <a:pt x="142" y="138"/>
                  </a:lnTo>
                  <a:lnTo>
                    <a:pt x="222" y="69"/>
                  </a:lnTo>
                  <a:lnTo>
                    <a:pt x="222" y="69"/>
                  </a:lnTo>
                  <a:lnTo>
                    <a:pt x="261" y="38"/>
                  </a:lnTo>
                  <a:lnTo>
                    <a:pt x="261" y="38"/>
                  </a:lnTo>
                  <a:lnTo>
                    <a:pt x="264" y="35"/>
                  </a:lnTo>
                  <a:lnTo>
                    <a:pt x="267" y="30"/>
                  </a:lnTo>
                  <a:lnTo>
                    <a:pt x="273" y="21"/>
                  </a:lnTo>
                  <a:lnTo>
                    <a:pt x="276" y="17"/>
                  </a:lnTo>
                  <a:lnTo>
                    <a:pt x="280" y="13"/>
                  </a:lnTo>
                  <a:lnTo>
                    <a:pt x="284" y="12"/>
                  </a:lnTo>
                  <a:lnTo>
                    <a:pt x="290" y="12"/>
                  </a:lnTo>
                  <a:lnTo>
                    <a:pt x="290" y="12"/>
                  </a:lnTo>
                  <a:lnTo>
                    <a:pt x="293" y="12"/>
                  </a:lnTo>
                  <a:lnTo>
                    <a:pt x="294" y="10"/>
                  </a:lnTo>
                  <a:lnTo>
                    <a:pt x="297" y="6"/>
                  </a:lnTo>
                  <a:lnTo>
                    <a:pt x="297" y="5"/>
                  </a:lnTo>
                  <a:lnTo>
                    <a:pt x="297" y="2"/>
                  </a:lnTo>
                  <a:lnTo>
                    <a:pt x="295" y="1"/>
                  </a:lnTo>
                  <a:lnTo>
                    <a:pt x="293" y="0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7" name="Freeform 409"/>
            <p:cNvSpPr/>
            <p:nvPr/>
          </p:nvSpPr>
          <p:spPr bwMode="auto">
            <a:xfrm>
              <a:off x="6289676" y="1406525"/>
              <a:ext cx="195263" cy="190500"/>
            </a:xfrm>
            <a:custGeom>
              <a:avLst/>
              <a:gdLst/>
              <a:ahLst/>
              <a:cxnLst>
                <a:cxn ang="0">
                  <a:pos x="481" y="3"/>
                </a:cxn>
                <a:cxn ang="0">
                  <a:pos x="416" y="60"/>
                </a:cxn>
                <a:cxn ang="0">
                  <a:pos x="350" y="118"/>
                </a:cxn>
                <a:cxn ang="0">
                  <a:pos x="315" y="152"/>
                </a:cxn>
                <a:cxn ang="0">
                  <a:pos x="248" y="222"/>
                </a:cxn>
                <a:cxn ang="0">
                  <a:pos x="214" y="258"/>
                </a:cxn>
                <a:cxn ang="0">
                  <a:pos x="146" y="326"/>
                </a:cxn>
                <a:cxn ang="0">
                  <a:pos x="120" y="358"/>
                </a:cxn>
                <a:cxn ang="0">
                  <a:pos x="102" y="383"/>
                </a:cxn>
                <a:cxn ang="0">
                  <a:pos x="94" y="390"/>
                </a:cxn>
                <a:cxn ang="0">
                  <a:pos x="69" y="408"/>
                </a:cxn>
                <a:cxn ang="0">
                  <a:pos x="25" y="436"/>
                </a:cxn>
                <a:cxn ang="0">
                  <a:pos x="13" y="446"/>
                </a:cxn>
                <a:cxn ang="0">
                  <a:pos x="4" y="459"/>
                </a:cxn>
                <a:cxn ang="0">
                  <a:pos x="0" y="475"/>
                </a:cxn>
                <a:cxn ang="0">
                  <a:pos x="1" y="477"/>
                </a:cxn>
                <a:cxn ang="0">
                  <a:pos x="6" y="480"/>
                </a:cxn>
                <a:cxn ang="0">
                  <a:pos x="21" y="467"/>
                </a:cxn>
                <a:cxn ang="0">
                  <a:pos x="22" y="464"/>
                </a:cxn>
                <a:cxn ang="0">
                  <a:pos x="21" y="459"/>
                </a:cxn>
                <a:cxn ang="0">
                  <a:pos x="18" y="458"/>
                </a:cxn>
                <a:cxn ang="0">
                  <a:pos x="30" y="446"/>
                </a:cxn>
                <a:cxn ang="0">
                  <a:pos x="74" y="420"/>
                </a:cxn>
                <a:cxn ang="0">
                  <a:pos x="87" y="412"/>
                </a:cxn>
                <a:cxn ang="0">
                  <a:pos x="111" y="390"/>
                </a:cxn>
                <a:cxn ang="0">
                  <a:pos x="121" y="377"/>
                </a:cxn>
                <a:cxn ang="0">
                  <a:pos x="150" y="341"/>
                </a:cxn>
                <a:cxn ang="0">
                  <a:pos x="244" y="243"/>
                </a:cxn>
                <a:cxn ang="0">
                  <a:pos x="303" y="181"/>
                </a:cxn>
                <a:cxn ang="0">
                  <a:pos x="365" y="119"/>
                </a:cxn>
                <a:cxn ang="0">
                  <a:pos x="396" y="92"/>
                </a:cxn>
                <a:cxn ang="0">
                  <a:pos x="459" y="38"/>
                </a:cxn>
                <a:cxn ang="0">
                  <a:pos x="489" y="11"/>
                </a:cxn>
                <a:cxn ang="0">
                  <a:pos x="490" y="7"/>
                </a:cxn>
                <a:cxn ang="0">
                  <a:pos x="485" y="0"/>
                </a:cxn>
                <a:cxn ang="0">
                  <a:pos x="481" y="3"/>
                </a:cxn>
              </a:cxnLst>
              <a:rect l="0" t="0" r="r" b="b"/>
              <a:pathLst>
                <a:path w="490" h="480">
                  <a:moveTo>
                    <a:pt x="481" y="3"/>
                  </a:moveTo>
                  <a:lnTo>
                    <a:pt x="481" y="3"/>
                  </a:lnTo>
                  <a:lnTo>
                    <a:pt x="448" y="31"/>
                  </a:lnTo>
                  <a:lnTo>
                    <a:pt x="416" y="60"/>
                  </a:lnTo>
                  <a:lnTo>
                    <a:pt x="382" y="88"/>
                  </a:lnTo>
                  <a:lnTo>
                    <a:pt x="350" y="118"/>
                  </a:lnTo>
                  <a:lnTo>
                    <a:pt x="350" y="118"/>
                  </a:lnTo>
                  <a:lnTo>
                    <a:pt x="315" y="152"/>
                  </a:lnTo>
                  <a:lnTo>
                    <a:pt x="281" y="187"/>
                  </a:lnTo>
                  <a:lnTo>
                    <a:pt x="248" y="222"/>
                  </a:lnTo>
                  <a:lnTo>
                    <a:pt x="214" y="258"/>
                  </a:lnTo>
                  <a:lnTo>
                    <a:pt x="214" y="258"/>
                  </a:lnTo>
                  <a:lnTo>
                    <a:pt x="146" y="326"/>
                  </a:lnTo>
                  <a:lnTo>
                    <a:pt x="146" y="326"/>
                  </a:lnTo>
                  <a:lnTo>
                    <a:pt x="133" y="341"/>
                  </a:lnTo>
                  <a:lnTo>
                    <a:pt x="120" y="358"/>
                  </a:lnTo>
                  <a:lnTo>
                    <a:pt x="108" y="374"/>
                  </a:lnTo>
                  <a:lnTo>
                    <a:pt x="102" y="383"/>
                  </a:lnTo>
                  <a:lnTo>
                    <a:pt x="94" y="390"/>
                  </a:lnTo>
                  <a:lnTo>
                    <a:pt x="94" y="390"/>
                  </a:lnTo>
                  <a:lnTo>
                    <a:pt x="82" y="400"/>
                  </a:lnTo>
                  <a:lnTo>
                    <a:pt x="69" y="408"/>
                  </a:lnTo>
                  <a:lnTo>
                    <a:pt x="39" y="425"/>
                  </a:lnTo>
                  <a:lnTo>
                    <a:pt x="25" y="436"/>
                  </a:lnTo>
                  <a:lnTo>
                    <a:pt x="18" y="441"/>
                  </a:lnTo>
                  <a:lnTo>
                    <a:pt x="13" y="446"/>
                  </a:lnTo>
                  <a:lnTo>
                    <a:pt x="8" y="453"/>
                  </a:lnTo>
                  <a:lnTo>
                    <a:pt x="4" y="459"/>
                  </a:lnTo>
                  <a:lnTo>
                    <a:pt x="1" y="467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1" y="477"/>
                  </a:lnTo>
                  <a:lnTo>
                    <a:pt x="4" y="480"/>
                  </a:lnTo>
                  <a:lnTo>
                    <a:pt x="6" y="480"/>
                  </a:lnTo>
                  <a:lnTo>
                    <a:pt x="10" y="479"/>
                  </a:lnTo>
                  <a:lnTo>
                    <a:pt x="21" y="467"/>
                  </a:lnTo>
                  <a:lnTo>
                    <a:pt x="21" y="467"/>
                  </a:lnTo>
                  <a:lnTo>
                    <a:pt x="22" y="464"/>
                  </a:lnTo>
                  <a:lnTo>
                    <a:pt x="22" y="462"/>
                  </a:lnTo>
                  <a:lnTo>
                    <a:pt x="21" y="459"/>
                  </a:lnTo>
                  <a:lnTo>
                    <a:pt x="18" y="458"/>
                  </a:lnTo>
                  <a:lnTo>
                    <a:pt x="18" y="458"/>
                  </a:lnTo>
                  <a:lnTo>
                    <a:pt x="23" y="451"/>
                  </a:lnTo>
                  <a:lnTo>
                    <a:pt x="30" y="446"/>
                  </a:lnTo>
                  <a:lnTo>
                    <a:pt x="44" y="436"/>
                  </a:lnTo>
                  <a:lnTo>
                    <a:pt x="74" y="420"/>
                  </a:lnTo>
                  <a:lnTo>
                    <a:pt x="74" y="420"/>
                  </a:lnTo>
                  <a:lnTo>
                    <a:pt x="87" y="412"/>
                  </a:lnTo>
                  <a:lnTo>
                    <a:pt x="99" y="402"/>
                  </a:lnTo>
                  <a:lnTo>
                    <a:pt x="111" y="390"/>
                  </a:lnTo>
                  <a:lnTo>
                    <a:pt x="121" y="377"/>
                  </a:lnTo>
                  <a:lnTo>
                    <a:pt x="121" y="377"/>
                  </a:lnTo>
                  <a:lnTo>
                    <a:pt x="136" y="360"/>
                  </a:lnTo>
                  <a:lnTo>
                    <a:pt x="150" y="341"/>
                  </a:lnTo>
                  <a:lnTo>
                    <a:pt x="180" y="309"/>
                  </a:lnTo>
                  <a:lnTo>
                    <a:pt x="244" y="243"/>
                  </a:lnTo>
                  <a:lnTo>
                    <a:pt x="244" y="243"/>
                  </a:lnTo>
                  <a:lnTo>
                    <a:pt x="303" y="181"/>
                  </a:lnTo>
                  <a:lnTo>
                    <a:pt x="335" y="149"/>
                  </a:lnTo>
                  <a:lnTo>
                    <a:pt x="365" y="119"/>
                  </a:lnTo>
                  <a:lnTo>
                    <a:pt x="365" y="119"/>
                  </a:lnTo>
                  <a:lnTo>
                    <a:pt x="396" y="92"/>
                  </a:lnTo>
                  <a:lnTo>
                    <a:pt x="428" y="65"/>
                  </a:lnTo>
                  <a:lnTo>
                    <a:pt x="459" y="38"/>
                  </a:lnTo>
                  <a:lnTo>
                    <a:pt x="489" y="11"/>
                  </a:lnTo>
                  <a:lnTo>
                    <a:pt x="489" y="11"/>
                  </a:lnTo>
                  <a:lnTo>
                    <a:pt x="490" y="8"/>
                  </a:lnTo>
                  <a:lnTo>
                    <a:pt x="490" y="7"/>
                  </a:lnTo>
                  <a:lnTo>
                    <a:pt x="489" y="3"/>
                  </a:lnTo>
                  <a:lnTo>
                    <a:pt x="485" y="0"/>
                  </a:lnTo>
                  <a:lnTo>
                    <a:pt x="484" y="1"/>
                  </a:lnTo>
                  <a:lnTo>
                    <a:pt x="481" y="3"/>
                  </a:lnTo>
                  <a:lnTo>
                    <a:pt x="4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8" name="Freeform 410"/>
            <p:cNvSpPr/>
            <p:nvPr/>
          </p:nvSpPr>
          <p:spPr bwMode="auto">
            <a:xfrm>
              <a:off x="6429376" y="1481138"/>
              <a:ext cx="107950" cy="130175"/>
            </a:xfrm>
            <a:custGeom>
              <a:avLst/>
              <a:gdLst/>
              <a:ahLst/>
              <a:cxnLst>
                <a:cxn ang="0">
                  <a:pos x="263" y="4"/>
                </a:cxn>
                <a:cxn ang="0">
                  <a:pos x="232" y="51"/>
                </a:cxn>
                <a:cxn ang="0">
                  <a:pos x="195" y="95"/>
                </a:cxn>
                <a:cxn ang="0">
                  <a:pos x="186" y="105"/>
                </a:cxn>
                <a:cxn ang="0">
                  <a:pos x="160" y="139"/>
                </a:cxn>
                <a:cxn ang="0">
                  <a:pos x="124" y="186"/>
                </a:cxn>
                <a:cxn ang="0">
                  <a:pos x="107" y="204"/>
                </a:cxn>
                <a:cxn ang="0">
                  <a:pos x="52" y="257"/>
                </a:cxn>
                <a:cxn ang="0">
                  <a:pos x="43" y="267"/>
                </a:cxn>
                <a:cxn ang="0">
                  <a:pos x="29" y="289"/>
                </a:cxn>
                <a:cxn ang="0">
                  <a:pos x="20" y="299"/>
                </a:cxn>
                <a:cxn ang="0">
                  <a:pos x="8" y="306"/>
                </a:cxn>
                <a:cxn ang="0">
                  <a:pos x="0" y="318"/>
                </a:cxn>
                <a:cxn ang="0">
                  <a:pos x="0" y="319"/>
                </a:cxn>
                <a:cxn ang="0">
                  <a:pos x="3" y="326"/>
                </a:cxn>
                <a:cxn ang="0">
                  <a:pos x="7" y="326"/>
                </a:cxn>
                <a:cxn ang="0">
                  <a:pos x="9" y="323"/>
                </a:cxn>
                <a:cxn ang="0">
                  <a:pos x="12" y="319"/>
                </a:cxn>
                <a:cxn ang="0">
                  <a:pos x="22" y="310"/>
                </a:cxn>
                <a:cxn ang="0">
                  <a:pos x="38" y="299"/>
                </a:cxn>
                <a:cxn ang="0">
                  <a:pos x="45" y="289"/>
                </a:cxn>
                <a:cxn ang="0">
                  <a:pos x="59" y="268"/>
                </a:cxn>
                <a:cxn ang="0">
                  <a:pos x="67" y="259"/>
                </a:cxn>
                <a:cxn ang="0">
                  <a:pos x="127" y="200"/>
                </a:cxn>
                <a:cxn ang="0">
                  <a:pos x="145" y="180"/>
                </a:cxn>
                <a:cxn ang="0">
                  <a:pos x="177" y="136"/>
                </a:cxn>
                <a:cxn ang="0">
                  <a:pos x="211" y="95"/>
                </a:cxn>
                <a:cxn ang="0">
                  <a:pos x="228" y="75"/>
                </a:cxn>
                <a:cxn ang="0">
                  <a:pos x="259" y="33"/>
                </a:cxn>
                <a:cxn ang="0">
                  <a:pos x="272" y="10"/>
                </a:cxn>
                <a:cxn ang="0">
                  <a:pos x="273" y="4"/>
                </a:cxn>
                <a:cxn ang="0">
                  <a:pos x="266" y="0"/>
                </a:cxn>
                <a:cxn ang="0">
                  <a:pos x="263" y="4"/>
                </a:cxn>
              </a:cxnLst>
              <a:rect l="0" t="0" r="r" b="b"/>
              <a:pathLst>
                <a:path w="273" h="326">
                  <a:moveTo>
                    <a:pt x="263" y="4"/>
                  </a:moveTo>
                  <a:lnTo>
                    <a:pt x="263" y="4"/>
                  </a:lnTo>
                  <a:lnTo>
                    <a:pt x="249" y="28"/>
                  </a:lnTo>
                  <a:lnTo>
                    <a:pt x="232" y="51"/>
                  </a:lnTo>
                  <a:lnTo>
                    <a:pt x="215" y="74"/>
                  </a:lnTo>
                  <a:lnTo>
                    <a:pt x="195" y="95"/>
                  </a:lnTo>
                  <a:lnTo>
                    <a:pt x="195" y="95"/>
                  </a:lnTo>
                  <a:lnTo>
                    <a:pt x="186" y="105"/>
                  </a:lnTo>
                  <a:lnTo>
                    <a:pt x="177" y="115"/>
                  </a:lnTo>
                  <a:lnTo>
                    <a:pt x="160" y="139"/>
                  </a:lnTo>
                  <a:lnTo>
                    <a:pt x="143" y="163"/>
                  </a:lnTo>
                  <a:lnTo>
                    <a:pt x="124" y="186"/>
                  </a:lnTo>
                  <a:lnTo>
                    <a:pt x="124" y="186"/>
                  </a:lnTo>
                  <a:lnTo>
                    <a:pt x="107" y="204"/>
                  </a:lnTo>
                  <a:lnTo>
                    <a:pt x="89" y="223"/>
                  </a:lnTo>
                  <a:lnTo>
                    <a:pt x="52" y="257"/>
                  </a:lnTo>
                  <a:lnTo>
                    <a:pt x="52" y="257"/>
                  </a:lnTo>
                  <a:lnTo>
                    <a:pt x="43" y="267"/>
                  </a:lnTo>
                  <a:lnTo>
                    <a:pt x="37" y="279"/>
                  </a:lnTo>
                  <a:lnTo>
                    <a:pt x="29" y="289"/>
                  </a:lnTo>
                  <a:lnTo>
                    <a:pt x="25" y="295"/>
                  </a:lnTo>
                  <a:lnTo>
                    <a:pt x="20" y="299"/>
                  </a:lnTo>
                  <a:lnTo>
                    <a:pt x="20" y="299"/>
                  </a:lnTo>
                  <a:lnTo>
                    <a:pt x="8" y="306"/>
                  </a:lnTo>
                  <a:lnTo>
                    <a:pt x="4" y="312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19"/>
                  </a:lnTo>
                  <a:lnTo>
                    <a:pt x="0" y="322"/>
                  </a:lnTo>
                  <a:lnTo>
                    <a:pt x="3" y="326"/>
                  </a:lnTo>
                  <a:lnTo>
                    <a:pt x="5" y="326"/>
                  </a:lnTo>
                  <a:lnTo>
                    <a:pt x="7" y="326"/>
                  </a:lnTo>
                  <a:lnTo>
                    <a:pt x="8" y="326"/>
                  </a:lnTo>
                  <a:lnTo>
                    <a:pt x="9" y="323"/>
                  </a:lnTo>
                  <a:lnTo>
                    <a:pt x="9" y="323"/>
                  </a:lnTo>
                  <a:lnTo>
                    <a:pt x="12" y="319"/>
                  </a:lnTo>
                  <a:lnTo>
                    <a:pt x="14" y="316"/>
                  </a:lnTo>
                  <a:lnTo>
                    <a:pt x="22" y="310"/>
                  </a:lnTo>
                  <a:lnTo>
                    <a:pt x="30" y="304"/>
                  </a:lnTo>
                  <a:lnTo>
                    <a:pt x="38" y="299"/>
                  </a:lnTo>
                  <a:lnTo>
                    <a:pt x="38" y="299"/>
                  </a:lnTo>
                  <a:lnTo>
                    <a:pt x="45" y="289"/>
                  </a:lnTo>
                  <a:lnTo>
                    <a:pt x="51" y="279"/>
                  </a:lnTo>
                  <a:lnTo>
                    <a:pt x="59" y="268"/>
                  </a:lnTo>
                  <a:lnTo>
                    <a:pt x="67" y="259"/>
                  </a:lnTo>
                  <a:lnTo>
                    <a:pt x="67" y="259"/>
                  </a:lnTo>
                  <a:lnTo>
                    <a:pt x="107" y="220"/>
                  </a:lnTo>
                  <a:lnTo>
                    <a:pt x="127" y="200"/>
                  </a:lnTo>
                  <a:lnTo>
                    <a:pt x="145" y="180"/>
                  </a:lnTo>
                  <a:lnTo>
                    <a:pt x="145" y="180"/>
                  </a:lnTo>
                  <a:lnTo>
                    <a:pt x="161" y="159"/>
                  </a:lnTo>
                  <a:lnTo>
                    <a:pt x="177" y="136"/>
                  </a:lnTo>
                  <a:lnTo>
                    <a:pt x="192" y="114"/>
                  </a:lnTo>
                  <a:lnTo>
                    <a:pt x="211" y="95"/>
                  </a:lnTo>
                  <a:lnTo>
                    <a:pt x="211" y="95"/>
                  </a:lnTo>
                  <a:lnTo>
                    <a:pt x="228" y="75"/>
                  </a:lnTo>
                  <a:lnTo>
                    <a:pt x="245" y="54"/>
                  </a:lnTo>
                  <a:lnTo>
                    <a:pt x="259" y="33"/>
                  </a:lnTo>
                  <a:lnTo>
                    <a:pt x="272" y="10"/>
                  </a:lnTo>
                  <a:lnTo>
                    <a:pt x="272" y="10"/>
                  </a:lnTo>
                  <a:lnTo>
                    <a:pt x="273" y="7"/>
                  </a:lnTo>
                  <a:lnTo>
                    <a:pt x="273" y="4"/>
                  </a:lnTo>
                  <a:lnTo>
                    <a:pt x="269" y="2"/>
                  </a:lnTo>
                  <a:lnTo>
                    <a:pt x="266" y="0"/>
                  </a:lnTo>
                  <a:lnTo>
                    <a:pt x="264" y="2"/>
                  </a:lnTo>
                  <a:lnTo>
                    <a:pt x="263" y="4"/>
                  </a:lnTo>
                  <a:lnTo>
                    <a:pt x="26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9" name="Freeform 411"/>
            <p:cNvSpPr/>
            <p:nvPr/>
          </p:nvSpPr>
          <p:spPr bwMode="auto">
            <a:xfrm>
              <a:off x="6464301" y="1528763"/>
              <a:ext cx="74613" cy="84138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157" y="21"/>
                </a:cxn>
                <a:cxn ang="0">
                  <a:pos x="148" y="30"/>
                </a:cxn>
                <a:cxn ang="0">
                  <a:pos x="138" y="40"/>
                </a:cxn>
                <a:cxn ang="0">
                  <a:pos x="138" y="40"/>
                </a:cxn>
                <a:cxn ang="0">
                  <a:pos x="125" y="55"/>
                </a:cxn>
                <a:cxn ang="0">
                  <a:pos x="111" y="69"/>
                </a:cxn>
                <a:cxn ang="0">
                  <a:pos x="98" y="83"/>
                </a:cxn>
                <a:cxn ang="0">
                  <a:pos x="85" y="98"/>
                </a:cxn>
                <a:cxn ang="0">
                  <a:pos x="85" y="98"/>
                </a:cxn>
                <a:cxn ang="0">
                  <a:pos x="75" y="111"/>
                </a:cxn>
                <a:cxn ang="0">
                  <a:pos x="63" y="123"/>
                </a:cxn>
                <a:cxn ang="0">
                  <a:pos x="40" y="147"/>
                </a:cxn>
                <a:cxn ang="0">
                  <a:pos x="29" y="161"/>
                </a:cxn>
                <a:cxn ang="0">
                  <a:pos x="19" y="174"/>
                </a:cxn>
                <a:cxn ang="0">
                  <a:pos x="8" y="188"/>
                </a:cxn>
                <a:cxn ang="0">
                  <a:pos x="2" y="202"/>
                </a:cxn>
                <a:cxn ang="0">
                  <a:pos x="2" y="202"/>
                </a:cxn>
                <a:cxn ang="0">
                  <a:pos x="0" y="206"/>
                </a:cxn>
                <a:cxn ang="0">
                  <a:pos x="2" y="209"/>
                </a:cxn>
                <a:cxn ang="0">
                  <a:pos x="4" y="210"/>
                </a:cxn>
                <a:cxn ang="0">
                  <a:pos x="8" y="210"/>
                </a:cxn>
                <a:cxn ang="0">
                  <a:pos x="8" y="210"/>
                </a:cxn>
                <a:cxn ang="0">
                  <a:pos x="12" y="210"/>
                </a:cxn>
                <a:cxn ang="0">
                  <a:pos x="15" y="208"/>
                </a:cxn>
                <a:cxn ang="0">
                  <a:pos x="17" y="201"/>
                </a:cxn>
                <a:cxn ang="0">
                  <a:pos x="17" y="201"/>
                </a:cxn>
                <a:cxn ang="0">
                  <a:pos x="17" y="198"/>
                </a:cxn>
                <a:cxn ang="0">
                  <a:pos x="17" y="197"/>
                </a:cxn>
                <a:cxn ang="0">
                  <a:pos x="17" y="197"/>
                </a:cxn>
                <a:cxn ang="0">
                  <a:pos x="25" y="184"/>
                </a:cxn>
                <a:cxn ang="0">
                  <a:pos x="34" y="172"/>
                </a:cxn>
                <a:cxn ang="0">
                  <a:pos x="54" y="150"/>
                </a:cxn>
                <a:cxn ang="0">
                  <a:pos x="75" y="128"/>
                </a:cxn>
                <a:cxn ang="0">
                  <a:pos x="93" y="107"/>
                </a:cxn>
                <a:cxn ang="0">
                  <a:pos x="93" y="107"/>
                </a:cxn>
                <a:cxn ang="0">
                  <a:pos x="117" y="81"/>
                </a:cxn>
                <a:cxn ang="0">
                  <a:pos x="139" y="56"/>
                </a:cxn>
                <a:cxn ang="0">
                  <a:pos x="139" y="56"/>
                </a:cxn>
                <a:cxn ang="0">
                  <a:pos x="152" y="40"/>
                </a:cxn>
                <a:cxn ang="0">
                  <a:pos x="159" y="32"/>
                </a:cxn>
                <a:cxn ang="0">
                  <a:pos x="166" y="26"/>
                </a:cxn>
                <a:cxn ang="0">
                  <a:pos x="166" y="26"/>
                </a:cxn>
                <a:cxn ang="0">
                  <a:pos x="177" y="18"/>
                </a:cxn>
                <a:cxn ang="0">
                  <a:pos x="187" y="9"/>
                </a:cxn>
                <a:cxn ang="0">
                  <a:pos x="187" y="9"/>
                </a:cxn>
                <a:cxn ang="0">
                  <a:pos x="189" y="8"/>
                </a:cxn>
                <a:cxn ang="0">
                  <a:pos x="189" y="5"/>
                </a:cxn>
                <a:cxn ang="0">
                  <a:pos x="187" y="2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9" h="210">
                  <a:moveTo>
                    <a:pt x="179" y="1"/>
                  </a:moveTo>
                  <a:lnTo>
                    <a:pt x="179" y="1"/>
                  </a:lnTo>
                  <a:lnTo>
                    <a:pt x="157" y="21"/>
                  </a:lnTo>
                  <a:lnTo>
                    <a:pt x="148" y="30"/>
                  </a:lnTo>
                  <a:lnTo>
                    <a:pt x="138" y="40"/>
                  </a:lnTo>
                  <a:lnTo>
                    <a:pt x="138" y="40"/>
                  </a:lnTo>
                  <a:lnTo>
                    <a:pt x="125" y="55"/>
                  </a:lnTo>
                  <a:lnTo>
                    <a:pt x="111" y="69"/>
                  </a:lnTo>
                  <a:lnTo>
                    <a:pt x="98" y="83"/>
                  </a:lnTo>
                  <a:lnTo>
                    <a:pt x="85" y="98"/>
                  </a:lnTo>
                  <a:lnTo>
                    <a:pt x="85" y="98"/>
                  </a:lnTo>
                  <a:lnTo>
                    <a:pt x="75" y="111"/>
                  </a:lnTo>
                  <a:lnTo>
                    <a:pt x="63" y="123"/>
                  </a:lnTo>
                  <a:lnTo>
                    <a:pt x="40" y="147"/>
                  </a:lnTo>
                  <a:lnTo>
                    <a:pt x="29" y="161"/>
                  </a:lnTo>
                  <a:lnTo>
                    <a:pt x="19" y="174"/>
                  </a:lnTo>
                  <a:lnTo>
                    <a:pt x="8" y="188"/>
                  </a:lnTo>
                  <a:lnTo>
                    <a:pt x="2" y="202"/>
                  </a:lnTo>
                  <a:lnTo>
                    <a:pt x="2" y="202"/>
                  </a:lnTo>
                  <a:lnTo>
                    <a:pt x="0" y="206"/>
                  </a:lnTo>
                  <a:lnTo>
                    <a:pt x="2" y="209"/>
                  </a:lnTo>
                  <a:lnTo>
                    <a:pt x="4" y="210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12" y="210"/>
                  </a:lnTo>
                  <a:lnTo>
                    <a:pt x="15" y="208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7" y="198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25" y="184"/>
                  </a:lnTo>
                  <a:lnTo>
                    <a:pt x="34" y="172"/>
                  </a:lnTo>
                  <a:lnTo>
                    <a:pt x="54" y="150"/>
                  </a:lnTo>
                  <a:lnTo>
                    <a:pt x="75" y="128"/>
                  </a:lnTo>
                  <a:lnTo>
                    <a:pt x="93" y="107"/>
                  </a:lnTo>
                  <a:lnTo>
                    <a:pt x="93" y="107"/>
                  </a:lnTo>
                  <a:lnTo>
                    <a:pt x="117" y="81"/>
                  </a:lnTo>
                  <a:lnTo>
                    <a:pt x="139" y="56"/>
                  </a:lnTo>
                  <a:lnTo>
                    <a:pt x="139" y="56"/>
                  </a:lnTo>
                  <a:lnTo>
                    <a:pt x="152" y="40"/>
                  </a:lnTo>
                  <a:lnTo>
                    <a:pt x="159" y="32"/>
                  </a:lnTo>
                  <a:lnTo>
                    <a:pt x="166" y="26"/>
                  </a:lnTo>
                  <a:lnTo>
                    <a:pt x="166" y="26"/>
                  </a:lnTo>
                  <a:lnTo>
                    <a:pt x="177" y="18"/>
                  </a:lnTo>
                  <a:lnTo>
                    <a:pt x="187" y="9"/>
                  </a:lnTo>
                  <a:lnTo>
                    <a:pt x="187" y="9"/>
                  </a:lnTo>
                  <a:lnTo>
                    <a:pt x="189" y="8"/>
                  </a:lnTo>
                  <a:lnTo>
                    <a:pt x="189" y="5"/>
                  </a:lnTo>
                  <a:lnTo>
                    <a:pt x="187" y="2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0" name="Freeform 412"/>
            <p:cNvSpPr/>
            <p:nvPr/>
          </p:nvSpPr>
          <p:spPr bwMode="auto">
            <a:xfrm>
              <a:off x="6499226" y="1565275"/>
              <a:ext cx="44450" cy="63500"/>
            </a:xfrm>
            <a:custGeom>
              <a:avLst/>
              <a:gdLst/>
              <a:ahLst/>
              <a:cxnLst>
                <a:cxn ang="0">
                  <a:pos x="102" y="4"/>
                </a:cxn>
                <a:cxn ang="0">
                  <a:pos x="102" y="4"/>
                </a:cxn>
                <a:cxn ang="0">
                  <a:pos x="99" y="12"/>
                </a:cxn>
                <a:cxn ang="0">
                  <a:pos x="95" y="21"/>
                </a:cxn>
                <a:cxn ang="0">
                  <a:pos x="83" y="37"/>
                </a:cxn>
                <a:cxn ang="0">
                  <a:pos x="70" y="51"/>
                </a:cxn>
                <a:cxn ang="0">
                  <a:pos x="58" y="64"/>
                </a:cxn>
                <a:cxn ang="0">
                  <a:pos x="58" y="64"/>
                </a:cxn>
                <a:cxn ang="0">
                  <a:pos x="52" y="72"/>
                </a:cxn>
                <a:cxn ang="0">
                  <a:pos x="47" y="81"/>
                </a:cxn>
                <a:cxn ang="0">
                  <a:pos x="36" y="100"/>
                </a:cxn>
                <a:cxn ang="0">
                  <a:pos x="36" y="100"/>
                </a:cxn>
                <a:cxn ang="0">
                  <a:pos x="19" y="126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4" y="160"/>
                </a:cxn>
                <a:cxn ang="0">
                  <a:pos x="5" y="160"/>
                </a:cxn>
                <a:cxn ang="0">
                  <a:pos x="7" y="160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24" y="135"/>
                </a:cxn>
                <a:cxn ang="0">
                  <a:pos x="39" y="111"/>
                </a:cxn>
                <a:cxn ang="0">
                  <a:pos x="55" y="88"/>
                </a:cxn>
                <a:cxn ang="0">
                  <a:pos x="62" y="77"/>
                </a:cxn>
                <a:cxn ang="0">
                  <a:pos x="72" y="67"/>
                </a:cxn>
                <a:cxn ang="0">
                  <a:pos x="72" y="67"/>
                </a:cxn>
                <a:cxn ang="0">
                  <a:pos x="83" y="54"/>
                </a:cxn>
                <a:cxn ang="0">
                  <a:pos x="95" y="39"/>
                </a:cxn>
                <a:cxn ang="0">
                  <a:pos x="106" y="24"/>
                </a:cxn>
                <a:cxn ang="0">
                  <a:pos x="110" y="16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3" y="5"/>
                </a:cxn>
                <a:cxn ang="0">
                  <a:pos x="112" y="3"/>
                </a:cxn>
                <a:cxn ang="0">
                  <a:pos x="110" y="0"/>
                </a:cxn>
                <a:cxn ang="0">
                  <a:pos x="106" y="0"/>
                </a:cxn>
                <a:cxn ang="0">
                  <a:pos x="103" y="2"/>
                </a:cxn>
                <a:cxn ang="0">
                  <a:pos x="102" y="4"/>
                </a:cxn>
                <a:cxn ang="0">
                  <a:pos x="102" y="4"/>
                </a:cxn>
              </a:cxnLst>
              <a:rect l="0" t="0" r="r" b="b"/>
              <a:pathLst>
                <a:path w="113" h="160">
                  <a:moveTo>
                    <a:pt x="102" y="4"/>
                  </a:moveTo>
                  <a:lnTo>
                    <a:pt x="102" y="4"/>
                  </a:lnTo>
                  <a:lnTo>
                    <a:pt x="99" y="12"/>
                  </a:lnTo>
                  <a:lnTo>
                    <a:pt x="95" y="21"/>
                  </a:lnTo>
                  <a:lnTo>
                    <a:pt x="83" y="37"/>
                  </a:lnTo>
                  <a:lnTo>
                    <a:pt x="70" y="51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2" y="72"/>
                  </a:lnTo>
                  <a:lnTo>
                    <a:pt x="47" y="81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19" y="126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4" y="160"/>
                  </a:lnTo>
                  <a:lnTo>
                    <a:pt x="5" y="160"/>
                  </a:lnTo>
                  <a:lnTo>
                    <a:pt x="7" y="160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24" y="135"/>
                  </a:lnTo>
                  <a:lnTo>
                    <a:pt x="39" y="111"/>
                  </a:lnTo>
                  <a:lnTo>
                    <a:pt x="55" y="88"/>
                  </a:lnTo>
                  <a:lnTo>
                    <a:pt x="62" y="77"/>
                  </a:lnTo>
                  <a:lnTo>
                    <a:pt x="72" y="67"/>
                  </a:lnTo>
                  <a:lnTo>
                    <a:pt x="72" y="67"/>
                  </a:lnTo>
                  <a:lnTo>
                    <a:pt x="83" y="54"/>
                  </a:lnTo>
                  <a:lnTo>
                    <a:pt x="95" y="39"/>
                  </a:lnTo>
                  <a:lnTo>
                    <a:pt x="106" y="24"/>
                  </a:lnTo>
                  <a:lnTo>
                    <a:pt x="110" y="16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3" y="5"/>
                  </a:lnTo>
                  <a:lnTo>
                    <a:pt x="112" y="3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3" y="2"/>
                  </a:lnTo>
                  <a:lnTo>
                    <a:pt x="102" y="4"/>
                  </a:lnTo>
                  <a:lnTo>
                    <a:pt x="10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1" name="Freeform 413"/>
            <p:cNvSpPr/>
            <p:nvPr/>
          </p:nvSpPr>
          <p:spPr bwMode="auto">
            <a:xfrm>
              <a:off x="6569076" y="1401763"/>
              <a:ext cx="100013" cy="104775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07" y="30"/>
                </a:cxn>
                <a:cxn ang="0">
                  <a:pos x="172" y="59"/>
                </a:cxn>
                <a:cxn ang="0">
                  <a:pos x="138" y="89"/>
                </a:cxn>
                <a:cxn ang="0">
                  <a:pos x="105" y="122"/>
                </a:cxn>
                <a:cxn ang="0">
                  <a:pos x="105" y="122"/>
                </a:cxn>
                <a:cxn ang="0">
                  <a:pos x="89" y="136"/>
                </a:cxn>
                <a:cxn ang="0">
                  <a:pos x="73" y="152"/>
                </a:cxn>
                <a:cxn ang="0">
                  <a:pos x="58" y="166"/>
                </a:cxn>
                <a:cxn ang="0">
                  <a:pos x="43" y="181"/>
                </a:cxn>
                <a:cxn ang="0">
                  <a:pos x="43" y="181"/>
                </a:cxn>
                <a:cxn ang="0">
                  <a:pos x="37" y="190"/>
                </a:cxn>
                <a:cxn ang="0">
                  <a:pos x="30" y="198"/>
                </a:cxn>
                <a:cxn ang="0">
                  <a:pos x="20" y="216"/>
                </a:cxn>
                <a:cxn ang="0">
                  <a:pos x="2" y="255"/>
                </a:cxn>
                <a:cxn ang="0">
                  <a:pos x="2" y="255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3" y="263"/>
                </a:cxn>
                <a:cxn ang="0">
                  <a:pos x="7" y="263"/>
                </a:cxn>
                <a:cxn ang="0">
                  <a:pos x="9" y="263"/>
                </a:cxn>
                <a:cxn ang="0">
                  <a:pos x="11" y="261"/>
                </a:cxn>
                <a:cxn ang="0">
                  <a:pos x="11" y="261"/>
                </a:cxn>
                <a:cxn ang="0">
                  <a:pos x="29" y="224"/>
                </a:cxn>
                <a:cxn ang="0">
                  <a:pos x="39" y="206"/>
                </a:cxn>
                <a:cxn ang="0">
                  <a:pos x="51" y="189"/>
                </a:cxn>
                <a:cxn ang="0">
                  <a:pos x="51" y="189"/>
                </a:cxn>
                <a:cxn ang="0">
                  <a:pos x="66" y="174"/>
                </a:cxn>
                <a:cxn ang="0">
                  <a:pos x="81" y="159"/>
                </a:cxn>
                <a:cxn ang="0">
                  <a:pos x="97" y="145"/>
                </a:cxn>
                <a:cxn ang="0">
                  <a:pos x="113" y="130"/>
                </a:cxn>
                <a:cxn ang="0">
                  <a:pos x="113" y="130"/>
                </a:cxn>
                <a:cxn ang="0">
                  <a:pos x="144" y="98"/>
                </a:cxn>
                <a:cxn ang="0">
                  <a:pos x="178" y="68"/>
                </a:cxn>
                <a:cxn ang="0">
                  <a:pos x="213" y="40"/>
                </a:cxn>
                <a:cxn ang="0">
                  <a:pos x="249" y="12"/>
                </a:cxn>
                <a:cxn ang="0">
                  <a:pos x="249" y="12"/>
                </a:cxn>
                <a:cxn ang="0">
                  <a:pos x="250" y="9"/>
                </a:cxn>
                <a:cxn ang="0">
                  <a:pos x="251" y="8"/>
                </a:cxn>
                <a:cxn ang="0">
                  <a:pos x="250" y="3"/>
                </a:cxn>
                <a:cxn ang="0">
                  <a:pos x="249" y="2"/>
                </a:cxn>
                <a:cxn ang="0">
                  <a:pos x="247" y="2"/>
                </a:cxn>
                <a:cxn ang="0">
                  <a:pos x="245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263">
                  <a:moveTo>
                    <a:pt x="242" y="2"/>
                  </a:moveTo>
                  <a:lnTo>
                    <a:pt x="242" y="2"/>
                  </a:lnTo>
                  <a:lnTo>
                    <a:pt x="207" y="30"/>
                  </a:lnTo>
                  <a:lnTo>
                    <a:pt x="172" y="59"/>
                  </a:lnTo>
                  <a:lnTo>
                    <a:pt x="138" y="89"/>
                  </a:lnTo>
                  <a:lnTo>
                    <a:pt x="105" y="122"/>
                  </a:lnTo>
                  <a:lnTo>
                    <a:pt x="105" y="122"/>
                  </a:lnTo>
                  <a:lnTo>
                    <a:pt x="89" y="136"/>
                  </a:lnTo>
                  <a:lnTo>
                    <a:pt x="73" y="152"/>
                  </a:lnTo>
                  <a:lnTo>
                    <a:pt x="58" y="166"/>
                  </a:lnTo>
                  <a:lnTo>
                    <a:pt x="43" y="181"/>
                  </a:lnTo>
                  <a:lnTo>
                    <a:pt x="43" y="181"/>
                  </a:lnTo>
                  <a:lnTo>
                    <a:pt x="37" y="190"/>
                  </a:lnTo>
                  <a:lnTo>
                    <a:pt x="30" y="198"/>
                  </a:lnTo>
                  <a:lnTo>
                    <a:pt x="20" y="216"/>
                  </a:lnTo>
                  <a:lnTo>
                    <a:pt x="2" y="255"/>
                  </a:lnTo>
                  <a:lnTo>
                    <a:pt x="2" y="255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3" y="263"/>
                  </a:lnTo>
                  <a:lnTo>
                    <a:pt x="7" y="263"/>
                  </a:lnTo>
                  <a:lnTo>
                    <a:pt x="9" y="263"/>
                  </a:lnTo>
                  <a:lnTo>
                    <a:pt x="11" y="261"/>
                  </a:lnTo>
                  <a:lnTo>
                    <a:pt x="11" y="261"/>
                  </a:lnTo>
                  <a:lnTo>
                    <a:pt x="29" y="224"/>
                  </a:lnTo>
                  <a:lnTo>
                    <a:pt x="39" y="206"/>
                  </a:lnTo>
                  <a:lnTo>
                    <a:pt x="51" y="189"/>
                  </a:lnTo>
                  <a:lnTo>
                    <a:pt x="51" y="189"/>
                  </a:lnTo>
                  <a:lnTo>
                    <a:pt x="66" y="174"/>
                  </a:lnTo>
                  <a:lnTo>
                    <a:pt x="81" y="159"/>
                  </a:lnTo>
                  <a:lnTo>
                    <a:pt x="97" y="145"/>
                  </a:lnTo>
                  <a:lnTo>
                    <a:pt x="113" y="130"/>
                  </a:lnTo>
                  <a:lnTo>
                    <a:pt x="113" y="130"/>
                  </a:lnTo>
                  <a:lnTo>
                    <a:pt x="144" y="98"/>
                  </a:lnTo>
                  <a:lnTo>
                    <a:pt x="178" y="68"/>
                  </a:lnTo>
                  <a:lnTo>
                    <a:pt x="213" y="40"/>
                  </a:lnTo>
                  <a:lnTo>
                    <a:pt x="249" y="12"/>
                  </a:lnTo>
                  <a:lnTo>
                    <a:pt x="249" y="12"/>
                  </a:lnTo>
                  <a:lnTo>
                    <a:pt x="250" y="9"/>
                  </a:lnTo>
                  <a:lnTo>
                    <a:pt x="251" y="8"/>
                  </a:lnTo>
                  <a:lnTo>
                    <a:pt x="250" y="3"/>
                  </a:lnTo>
                  <a:lnTo>
                    <a:pt x="249" y="2"/>
                  </a:lnTo>
                  <a:lnTo>
                    <a:pt x="247" y="2"/>
                  </a:lnTo>
                  <a:lnTo>
                    <a:pt x="245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2" name="Freeform 414"/>
            <p:cNvSpPr/>
            <p:nvPr/>
          </p:nvSpPr>
          <p:spPr bwMode="auto">
            <a:xfrm>
              <a:off x="6553201" y="1406525"/>
              <a:ext cx="206375" cy="217488"/>
            </a:xfrm>
            <a:custGeom>
              <a:avLst/>
              <a:gdLst/>
              <a:ahLst/>
              <a:cxnLst>
                <a:cxn ang="0">
                  <a:pos x="511" y="1"/>
                </a:cxn>
                <a:cxn ang="0">
                  <a:pos x="497" y="8"/>
                </a:cxn>
                <a:cxn ang="0">
                  <a:pos x="484" y="18"/>
                </a:cxn>
                <a:cxn ang="0">
                  <a:pos x="460" y="42"/>
                </a:cxn>
                <a:cxn ang="0">
                  <a:pos x="442" y="56"/>
                </a:cxn>
                <a:cxn ang="0">
                  <a:pos x="408" y="86"/>
                </a:cxn>
                <a:cxn ang="0">
                  <a:pos x="391" y="103"/>
                </a:cxn>
                <a:cxn ang="0">
                  <a:pos x="358" y="143"/>
                </a:cxn>
                <a:cxn ang="0">
                  <a:pos x="327" y="183"/>
                </a:cxn>
                <a:cxn ang="0">
                  <a:pos x="292" y="222"/>
                </a:cxn>
                <a:cxn ang="0">
                  <a:pos x="254" y="262"/>
                </a:cxn>
                <a:cxn ang="0">
                  <a:pos x="191" y="334"/>
                </a:cxn>
                <a:cxn ang="0">
                  <a:pos x="131" y="408"/>
                </a:cxn>
                <a:cxn ang="0">
                  <a:pos x="114" y="430"/>
                </a:cxn>
                <a:cxn ang="0">
                  <a:pos x="76" y="472"/>
                </a:cxn>
                <a:cxn ang="0">
                  <a:pos x="55" y="489"/>
                </a:cxn>
                <a:cxn ang="0">
                  <a:pos x="48" y="494"/>
                </a:cxn>
                <a:cxn ang="0">
                  <a:pos x="29" y="515"/>
                </a:cxn>
                <a:cxn ang="0">
                  <a:pos x="9" y="534"/>
                </a:cxn>
                <a:cxn ang="0">
                  <a:pos x="3" y="538"/>
                </a:cxn>
                <a:cxn ang="0">
                  <a:pos x="0" y="540"/>
                </a:cxn>
                <a:cxn ang="0">
                  <a:pos x="1" y="547"/>
                </a:cxn>
                <a:cxn ang="0">
                  <a:pos x="16" y="548"/>
                </a:cxn>
                <a:cxn ang="0">
                  <a:pos x="20" y="548"/>
                </a:cxn>
                <a:cxn ang="0">
                  <a:pos x="22" y="541"/>
                </a:cxn>
                <a:cxn ang="0">
                  <a:pos x="21" y="539"/>
                </a:cxn>
                <a:cxn ang="0">
                  <a:pos x="37" y="521"/>
                </a:cxn>
                <a:cxn ang="0">
                  <a:pos x="54" y="504"/>
                </a:cxn>
                <a:cxn ang="0">
                  <a:pos x="71" y="490"/>
                </a:cxn>
                <a:cxn ang="0">
                  <a:pos x="114" y="447"/>
                </a:cxn>
                <a:cxn ang="0">
                  <a:pos x="129" y="429"/>
                </a:cxn>
                <a:cxn ang="0">
                  <a:pos x="156" y="391"/>
                </a:cxn>
                <a:cxn ang="0">
                  <a:pos x="170" y="373"/>
                </a:cxn>
                <a:cxn ang="0">
                  <a:pos x="221" y="313"/>
                </a:cxn>
                <a:cxn ang="0">
                  <a:pos x="239" y="293"/>
                </a:cxn>
                <a:cxn ang="0">
                  <a:pos x="307" y="220"/>
                </a:cxn>
                <a:cxn ang="0">
                  <a:pos x="373" y="144"/>
                </a:cxn>
                <a:cxn ang="0">
                  <a:pos x="387" y="126"/>
                </a:cxn>
                <a:cxn ang="0">
                  <a:pos x="420" y="90"/>
                </a:cxn>
                <a:cxn ang="0">
                  <a:pos x="437" y="75"/>
                </a:cxn>
                <a:cxn ang="0">
                  <a:pos x="481" y="39"/>
                </a:cxn>
                <a:cxn ang="0">
                  <a:pos x="489" y="33"/>
                </a:cxn>
                <a:cxn ang="0">
                  <a:pos x="505" y="17"/>
                </a:cxn>
                <a:cxn ang="0">
                  <a:pos x="514" y="12"/>
                </a:cxn>
                <a:cxn ang="0">
                  <a:pos x="517" y="11"/>
                </a:cxn>
                <a:cxn ang="0">
                  <a:pos x="518" y="5"/>
                </a:cxn>
                <a:cxn ang="0">
                  <a:pos x="514" y="0"/>
                </a:cxn>
                <a:cxn ang="0">
                  <a:pos x="511" y="1"/>
                </a:cxn>
              </a:cxnLst>
              <a:rect l="0" t="0" r="r" b="b"/>
              <a:pathLst>
                <a:path w="518" h="548">
                  <a:moveTo>
                    <a:pt x="511" y="1"/>
                  </a:moveTo>
                  <a:lnTo>
                    <a:pt x="511" y="1"/>
                  </a:lnTo>
                  <a:lnTo>
                    <a:pt x="504" y="4"/>
                  </a:lnTo>
                  <a:lnTo>
                    <a:pt x="497" y="8"/>
                  </a:lnTo>
                  <a:lnTo>
                    <a:pt x="491" y="12"/>
                  </a:lnTo>
                  <a:lnTo>
                    <a:pt x="484" y="18"/>
                  </a:lnTo>
                  <a:lnTo>
                    <a:pt x="472" y="30"/>
                  </a:lnTo>
                  <a:lnTo>
                    <a:pt x="460" y="42"/>
                  </a:lnTo>
                  <a:lnTo>
                    <a:pt x="460" y="42"/>
                  </a:lnTo>
                  <a:lnTo>
                    <a:pt x="442" y="56"/>
                  </a:lnTo>
                  <a:lnTo>
                    <a:pt x="425" y="71"/>
                  </a:lnTo>
                  <a:lnTo>
                    <a:pt x="408" y="86"/>
                  </a:lnTo>
                  <a:lnTo>
                    <a:pt x="391" y="103"/>
                  </a:lnTo>
                  <a:lnTo>
                    <a:pt x="391" y="103"/>
                  </a:lnTo>
                  <a:lnTo>
                    <a:pt x="374" y="123"/>
                  </a:lnTo>
                  <a:lnTo>
                    <a:pt x="358" y="143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10" y="203"/>
                  </a:lnTo>
                  <a:lnTo>
                    <a:pt x="292" y="222"/>
                  </a:lnTo>
                  <a:lnTo>
                    <a:pt x="254" y="262"/>
                  </a:lnTo>
                  <a:lnTo>
                    <a:pt x="254" y="262"/>
                  </a:lnTo>
                  <a:lnTo>
                    <a:pt x="221" y="297"/>
                  </a:lnTo>
                  <a:lnTo>
                    <a:pt x="191" y="334"/>
                  </a:lnTo>
                  <a:lnTo>
                    <a:pt x="161" y="370"/>
                  </a:lnTo>
                  <a:lnTo>
                    <a:pt x="131" y="408"/>
                  </a:lnTo>
                  <a:lnTo>
                    <a:pt x="131" y="408"/>
                  </a:lnTo>
                  <a:lnTo>
                    <a:pt x="114" y="430"/>
                  </a:lnTo>
                  <a:lnTo>
                    <a:pt x="95" y="451"/>
                  </a:lnTo>
                  <a:lnTo>
                    <a:pt x="76" y="472"/>
                  </a:lnTo>
                  <a:lnTo>
                    <a:pt x="65" y="481"/>
                  </a:lnTo>
                  <a:lnTo>
                    <a:pt x="55" y="489"/>
                  </a:lnTo>
                  <a:lnTo>
                    <a:pt x="55" y="489"/>
                  </a:lnTo>
                  <a:lnTo>
                    <a:pt x="48" y="494"/>
                  </a:lnTo>
                  <a:lnTo>
                    <a:pt x="42" y="501"/>
                  </a:lnTo>
                  <a:lnTo>
                    <a:pt x="29" y="515"/>
                  </a:lnTo>
                  <a:lnTo>
                    <a:pt x="17" y="528"/>
                  </a:lnTo>
                  <a:lnTo>
                    <a:pt x="9" y="534"/>
                  </a:lnTo>
                  <a:lnTo>
                    <a:pt x="3" y="538"/>
                  </a:lnTo>
                  <a:lnTo>
                    <a:pt x="3" y="538"/>
                  </a:lnTo>
                  <a:lnTo>
                    <a:pt x="0" y="539"/>
                  </a:lnTo>
                  <a:lnTo>
                    <a:pt x="0" y="540"/>
                  </a:lnTo>
                  <a:lnTo>
                    <a:pt x="0" y="544"/>
                  </a:lnTo>
                  <a:lnTo>
                    <a:pt x="1" y="547"/>
                  </a:lnTo>
                  <a:lnTo>
                    <a:pt x="5" y="548"/>
                  </a:lnTo>
                  <a:lnTo>
                    <a:pt x="16" y="548"/>
                  </a:lnTo>
                  <a:lnTo>
                    <a:pt x="16" y="548"/>
                  </a:lnTo>
                  <a:lnTo>
                    <a:pt x="20" y="548"/>
                  </a:lnTo>
                  <a:lnTo>
                    <a:pt x="21" y="545"/>
                  </a:lnTo>
                  <a:lnTo>
                    <a:pt x="22" y="541"/>
                  </a:lnTo>
                  <a:lnTo>
                    <a:pt x="21" y="539"/>
                  </a:lnTo>
                  <a:lnTo>
                    <a:pt x="21" y="539"/>
                  </a:lnTo>
                  <a:lnTo>
                    <a:pt x="29" y="530"/>
                  </a:lnTo>
                  <a:lnTo>
                    <a:pt x="37" y="521"/>
                  </a:lnTo>
                  <a:lnTo>
                    <a:pt x="44" y="511"/>
                  </a:lnTo>
                  <a:lnTo>
                    <a:pt x="54" y="504"/>
                  </a:lnTo>
                  <a:lnTo>
                    <a:pt x="54" y="504"/>
                  </a:lnTo>
                  <a:lnTo>
                    <a:pt x="71" y="490"/>
                  </a:lnTo>
                  <a:lnTo>
                    <a:pt x="86" y="477"/>
                  </a:lnTo>
                  <a:lnTo>
                    <a:pt x="114" y="447"/>
                  </a:lnTo>
                  <a:lnTo>
                    <a:pt x="114" y="447"/>
                  </a:lnTo>
                  <a:lnTo>
                    <a:pt x="129" y="429"/>
                  </a:lnTo>
                  <a:lnTo>
                    <a:pt x="143" y="411"/>
                  </a:lnTo>
                  <a:lnTo>
                    <a:pt x="156" y="391"/>
                  </a:lnTo>
                  <a:lnTo>
                    <a:pt x="170" y="373"/>
                  </a:lnTo>
                  <a:lnTo>
                    <a:pt x="170" y="373"/>
                  </a:lnTo>
                  <a:lnTo>
                    <a:pt x="204" y="332"/>
                  </a:lnTo>
                  <a:lnTo>
                    <a:pt x="221" y="313"/>
                  </a:lnTo>
                  <a:lnTo>
                    <a:pt x="239" y="293"/>
                  </a:lnTo>
                  <a:lnTo>
                    <a:pt x="239" y="293"/>
                  </a:lnTo>
                  <a:lnTo>
                    <a:pt x="275" y="258"/>
                  </a:lnTo>
                  <a:lnTo>
                    <a:pt x="307" y="220"/>
                  </a:lnTo>
                  <a:lnTo>
                    <a:pt x="341" y="182"/>
                  </a:lnTo>
                  <a:lnTo>
                    <a:pt x="373" y="144"/>
                  </a:lnTo>
                  <a:lnTo>
                    <a:pt x="373" y="144"/>
                  </a:lnTo>
                  <a:lnTo>
                    <a:pt x="387" y="126"/>
                  </a:lnTo>
                  <a:lnTo>
                    <a:pt x="403" y="107"/>
                  </a:lnTo>
                  <a:lnTo>
                    <a:pt x="420" y="90"/>
                  </a:lnTo>
                  <a:lnTo>
                    <a:pt x="437" y="75"/>
                  </a:lnTo>
                  <a:lnTo>
                    <a:pt x="437" y="75"/>
                  </a:lnTo>
                  <a:lnTo>
                    <a:pt x="459" y="56"/>
                  </a:lnTo>
                  <a:lnTo>
                    <a:pt x="481" y="39"/>
                  </a:lnTo>
                  <a:lnTo>
                    <a:pt x="481" y="39"/>
                  </a:lnTo>
                  <a:lnTo>
                    <a:pt x="489" y="33"/>
                  </a:lnTo>
                  <a:lnTo>
                    <a:pt x="497" y="24"/>
                  </a:lnTo>
                  <a:lnTo>
                    <a:pt x="505" y="17"/>
                  </a:lnTo>
                  <a:lnTo>
                    <a:pt x="509" y="13"/>
                  </a:lnTo>
                  <a:lnTo>
                    <a:pt x="514" y="12"/>
                  </a:lnTo>
                  <a:lnTo>
                    <a:pt x="514" y="12"/>
                  </a:lnTo>
                  <a:lnTo>
                    <a:pt x="517" y="11"/>
                  </a:lnTo>
                  <a:lnTo>
                    <a:pt x="518" y="9"/>
                  </a:lnTo>
                  <a:lnTo>
                    <a:pt x="518" y="5"/>
                  </a:lnTo>
                  <a:lnTo>
                    <a:pt x="515" y="1"/>
                  </a:lnTo>
                  <a:lnTo>
                    <a:pt x="514" y="0"/>
                  </a:lnTo>
                  <a:lnTo>
                    <a:pt x="511" y="1"/>
                  </a:lnTo>
                  <a:lnTo>
                    <a:pt x="5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3" name="Freeform 415"/>
            <p:cNvSpPr/>
            <p:nvPr/>
          </p:nvSpPr>
          <p:spPr bwMode="auto">
            <a:xfrm>
              <a:off x="6648451" y="1455738"/>
              <a:ext cx="138113" cy="166688"/>
            </a:xfrm>
            <a:custGeom>
              <a:avLst/>
              <a:gdLst/>
              <a:ahLst/>
              <a:cxnLst>
                <a:cxn ang="0">
                  <a:pos x="338" y="4"/>
                </a:cxn>
                <a:cxn ang="0">
                  <a:pos x="338" y="4"/>
                </a:cxn>
                <a:cxn ang="0">
                  <a:pos x="329" y="18"/>
                </a:cxn>
                <a:cxn ang="0">
                  <a:pos x="318" y="31"/>
                </a:cxn>
                <a:cxn ang="0">
                  <a:pos x="297" y="57"/>
                </a:cxn>
                <a:cxn ang="0">
                  <a:pos x="274" y="83"/>
                </a:cxn>
                <a:cxn ang="0">
                  <a:pos x="252" y="108"/>
                </a:cxn>
                <a:cxn ang="0">
                  <a:pos x="252" y="108"/>
                </a:cxn>
                <a:cxn ang="0">
                  <a:pos x="206" y="162"/>
                </a:cxn>
                <a:cxn ang="0">
                  <a:pos x="160" y="217"/>
                </a:cxn>
                <a:cxn ang="0">
                  <a:pos x="160" y="217"/>
                </a:cxn>
                <a:cxn ang="0">
                  <a:pos x="70" y="329"/>
                </a:cxn>
                <a:cxn ang="0">
                  <a:pos x="70" y="329"/>
                </a:cxn>
                <a:cxn ang="0">
                  <a:pos x="61" y="338"/>
                </a:cxn>
                <a:cxn ang="0">
                  <a:pos x="50" y="349"/>
                </a:cxn>
                <a:cxn ang="0">
                  <a:pos x="40" y="359"/>
                </a:cxn>
                <a:cxn ang="0">
                  <a:pos x="37" y="364"/>
                </a:cxn>
                <a:cxn ang="0">
                  <a:pos x="34" y="370"/>
                </a:cxn>
                <a:cxn ang="0">
                  <a:pos x="34" y="370"/>
                </a:cxn>
                <a:cxn ang="0">
                  <a:pos x="33" y="375"/>
                </a:cxn>
                <a:cxn ang="0">
                  <a:pos x="29" y="380"/>
                </a:cxn>
                <a:cxn ang="0">
                  <a:pos x="21" y="389"/>
                </a:cxn>
                <a:cxn ang="0">
                  <a:pos x="11" y="398"/>
                </a:cxn>
                <a:cxn ang="0">
                  <a:pos x="2" y="408"/>
                </a:cxn>
                <a:cxn ang="0">
                  <a:pos x="2" y="408"/>
                </a:cxn>
                <a:cxn ang="0">
                  <a:pos x="0" y="409"/>
                </a:cxn>
                <a:cxn ang="0">
                  <a:pos x="0" y="412"/>
                </a:cxn>
                <a:cxn ang="0">
                  <a:pos x="0" y="413"/>
                </a:cxn>
                <a:cxn ang="0">
                  <a:pos x="2" y="414"/>
                </a:cxn>
                <a:cxn ang="0">
                  <a:pos x="6" y="417"/>
                </a:cxn>
                <a:cxn ang="0">
                  <a:pos x="7" y="417"/>
                </a:cxn>
                <a:cxn ang="0">
                  <a:pos x="10" y="415"/>
                </a:cxn>
                <a:cxn ang="0">
                  <a:pos x="10" y="415"/>
                </a:cxn>
                <a:cxn ang="0">
                  <a:pos x="24" y="402"/>
                </a:cxn>
                <a:cxn ang="0">
                  <a:pos x="38" y="391"/>
                </a:cxn>
                <a:cxn ang="0">
                  <a:pos x="38" y="391"/>
                </a:cxn>
                <a:cxn ang="0">
                  <a:pos x="40" y="388"/>
                </a:cxn>
                <a:cxn ang="0">
                  <a:pos x="42" y="385"/>
                </a:cxn>
                <a:cxn ang="0">
                  <a:pos x="45" y="379"/>
                </a:cxn>
                <a:cxn ang="0">
                  <a:pos x="45" y="379"/>
                </a:cxn>
                <a:cxn ang="0">
                  <a:pos x="49" y="371"/>
                </a:cxn>
                <a:cxn ang="0">
                  <a:pos x="54" y="364"/>
                </a:cxn>
                <a:cxn ang="0">
                  <a:pos x="64" y="353"/>
                </a:cxn>
                <a:cxn ang="0">
                  <a:pos x="64" y="353"/>
                </a:cxn>
                <a:cxn ang="0">
                  <a:pos x="89" y="323"/>
                </a:cxn>
                <a:cxn ang="0">
                  <a:pos x="113" y="293"/>
                </a:cxn>
                <a:cxn ang="0">
                  <a:pos x="161" y="232"/>
                </a:cxn>
                <a:cxn ang="0">
                  <a:pos x="161" y="232"/>
                </a:cxn>
                <a:cxn ang="0">
                  <a:pos x="210" y="175"/>
                </a:cxn>
                <a:cxn ang="0">
                  <a:pos x="259" y="117"/>
                </a:cxn>
                <a:cxn ang="0">
                  <a:pos x="259" y="117"/>
                </a:cxn>
                <a:cxn ang="0">
                  <a:pos x="306" y="65"/>
                </a:cxn>
                <a:cxn ang="0">
                  <a:pos x="329" y="38"/>
                </a:cxn>
                <a:cxn ang="0">
                  <a:pos x="338" y="23"/>
                </a:cxn>
                <a:cxn ang="0">
                  <a:pos x="347" y="9"/>
                </a:cxn>
                <a:cxn ang="0">
                  <a:pos x="347" y="9"/>
                </a:cxn>
                <a:cxn ang="0">
                  <a:pos x="348" y="6"/>
                </a:cxn>
                <a:cxn ang="0">
                  <a:pos x="348" y="4"/>
                </a:cxn>
                <a:cxn ang="0">
                  <a:pos x="346" y="1"/>
                </a:cxn>
                <a:cxn ang="0">
                  <a:pos x="342" y="0"/>
                </a:cxn>
                <a:cxn ang="0">
                  <a:pos x="339" y="1"/>
                </a:cxn>
                <a:cxn ang="0">
                  <a:pos x="338" y="4"/>
                </a:cxn>
                <a:cxn ang="0">
                  <a:pos x="338" y="4"/>
                </a:cxn>
              </a:cxnLst>
              <a:rect l="0" t="0" r="r" b="b"/>
              <a:pathLst>
                <a:path w="348" h="417">
                  <a:moveTo>
                    <a:pt x="338" y="4"/>
                  </a:moveTo>
                  <a:lnTo>
                    <a:pt x="338" y="4"/>
                  </a:lnTo>
                  <a:lnTo>
                    <a:pt x="329" y="18"/>
                  </a:lnTo>
                  <a:lnTo>
                    <a:pt x="318" y="31"/>
                  </a:lnTo>
                  <a:lnTo>
                    <a:pt x="297" y="57"/>
                  </a:lnTo>
                  <a:lnTo>
                    <a:pt x="274" y="83"/>
                  </a:lnTo>
                  <a:lnTo>
                    <a:pt x="252" y="108"/>
                  </a:lnTo>
                  <a:lnTo>
                    <a:pt x="252" y="108"/>
                  </a:lnTo>
                  <a:lnTo>
                    <a:pt x="206" y="162"/>
                  </a:lnTo>
                  <a:lnTo>
                    <a:pt x="160" y="217"/>
                  </a:lnTo>
                  <a:lnTo>
                    <a:pt x="160" y="217"/>
                  </a:lnTo>
                  <a:lnTo>
                    <a:pt x="70" y="329"/>
                  </a:lnTo>
                  <a:lnTo>
                    <a:pt x="70" y="329"/>
                  </a:lnTo>
                  <a:lnTo>
                    <a:pt x="61" y="338"/>
                  </a:lnTo>
                  <a:lnTo>
                    <a:pt x="50" y="349"/>
                  </a:lnTo>
                  <a:lnTo>
                    <a:pt x="40" y="359"/>
                  </a:lnTo>
                  <a:lnTo>
                    <a:pt x="37" y="364"/>
                  </a:lnTo>
                  <a:lnTo>
                    <a:pt x="34" y="370"/>
                  </a:lnTo>
                  <a:lnTo>
                    <a:pt x="34" y="370"/>
                  </a:lnTo>
                  <a:lnTo>
                    <a:pt x="33" y="375"/>
                  </a:lnTo>
                  <a:lnTo>
                    <a:pt x="29" y="380"/>
                  </a:lnTo>
                  <a:lnTo>
                    <a:pt x="21" y="389"/>
                  </a:lnTo>
                  <a:lnTo>
                    <a:pt x="11" y="398"/>
                  </a:lnTo>
                  <a:lnTo>
                    <a:pt x="2" y="408"/>
                  </a:lnTo>
                  <a:lnTo>
                    <a:pt x="2" y="408"/>
                  </a:lnTo>
                  <a:lnTo>
                    <a:pt x="0" y="409"/>
                  </a:lnTo>
                  <a:lnTo>
                    <a:pt x="0" y="412"/>
                  </a:lnTo>
                  <a:lnTo>
                    <a:pt x="0" y="413"/>
                  </a:lnTo>
                  <a:lnTo>
                    <a:pt x="2" y="414"/>
                  </a:lnTo>
                  <a:lnTo>
                    <a:pt x="6" y="417"/>
                  </a:lnTo>
                  <a:lnTo>
                    <a:pt x="7" y="417"/>
                  </a:lnTo>
                  <a:lnTo>
                    <a:pt x="10" y="415"/>
                  </a:lnTo>
                  <a:lnTo>
                    <a:pt x="10" y="415"/>
                  </a:lnTo>
                  <a:lnTo>
                    <a:pt x="24" y="402"/>
                  </a:lnTo>
                  <a:lnTo>
                    <a:pt x="38" y="391"/>
                  </a:lnTo>
                  <a:lnTo>
                    <a:pt x="38" y="391"/>
                  </a:lnTo>
                  <a:lnTo>
                    <a:pt x="40" y="388"/>
                  </a:lnTo>
                  <a:lnTo>
                    <a:pt x="42" y="385"/>
                  </a:lnTo>
                  <a:lnTo>
                    <a:pt x="45" y="379"/>
                  </a:lnTo>
                  <a:lnTo>
                    <a:pt x="45" y="379"/>
                  </a:lnTo>
                  <a:lnTo>
                    <a:pt x="49" y="371"/>
                  </a:lnTo>
                  <a:lnTo>
                    <a:pt x="54" y="364"/>
                  </a:lnTo>
                  <a:lnTo>
                    <a:pt x="64" y="353"/>
                  </a:lnTo>
                  <a:lnTo>
                    <a:pt x="64" y="353"/>
                  </a:lnTo>
                  <a:lnTo>
                    <a:pt x="89" y="323"/>
                  </a:lnTo>
                  <a:lnTo>
                    <a:pt x="113" y="293"/>
                  </a:lnTo>
                  <a:lnTo>
                    <a:pt x="161" y="232"/>
                  </a:lnTo>
                  <a:lnTo>
                    <a:pt x="161" y="232"/>
                  </a:lnTo>
                  <a:lnTo>
                    <a:pt x="210" y="175"/>
                  </a:lnTo>
                  <a:lnTo>
                    <a:pt x="259" y="117"/>
                  </a:lnTo>
                  <a:lnTo>
                    <a:pt x="259" y="117"/>
                  </a:lnTo>
                  <a:lnTo>
                    <a:pt x="306" y="65"/>
                  </a:lnTo>
                  <a:lnTo>
                    <a:pt x="329" y="38"/>
                  </a:lnTo>
                  <a:lnTo>
                    <a:pt x="338" y="23"/>
                  </a:lnTo>
                  <a:lnTo>
                    <a:pt x="347" y="9"/>
                  </a:lnTo>
                  <a:lnTo>
                    <a:pt x="347" y="9"/>
                  </a:lnTo>
                  <a:lnTo>
                    <a:pt x="348" y="6"/>
                  </a:lnTo>
                  <a:lnTo>
                    <a:pt x="348" y="4"/>
                  </a:lnTo>
                  <a:lnTo>
                    <a:pt x="346" y="1"/>
                  </a:lnTo>
                  <a:lnTo>
                    <a:pt x="342" y="0"/>
                  </a:lnTo>
                  <a:lnTo>
                    <a:pt x="339" y="1"/>
                  </a:lnTo>
                  <a:lnTo>
                    <a:pt x="338" y="4"/>
                  </a:lnTo>
                  <a:lnTo>
                    <a:pt x="3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4" name="Freeform 416"/>
            <p:cNvSpPr/>
            <p:nvPr/>
          </p:nvSpPr>
          <p:spPr bwMode="auto">
            <a:xfrm>
              <a:off x="6689726" y="1511300"/>
              <a:ext cx="84138" cy="10160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98" y="5"/>
                </a:cxn>
                <a:cxn ang="0">
                  <a:pos x="193" y="10"/>
                </a:cxn>
                <a:cxn ang="0">
                  <a:pos x="184" y="21"/>
                </a:cxn>
                <a:cxn ang="0">
                  <a:pos x="167" y="44"/>
                </a:cxn>
                <a:cxn ang="0">
                  <a:pos x="167" y="44"/>
                </a:cxn>
                <a:cxn ang="0">
                  <a:pos x="142" y="82"/>
                </a:cxn>
                <a:cxn ang="0">
                  <a:pos x="115" y="120"/>
                </a:cxn>
                <a:cxn ang="0">
                  <a:pos x="115" y="120"/>
                </a:cxn>
                <a:cxn ang="0">
                  <a:pos x="101" y="140"/>
                </a:cxn>
                <a:cxn ang="0">
                  <a:pos x="84" y="158"/>
                </a:cxn>
                <a:cxn ang="0">
                  <a:pos x="50" y="195"/>
                </a:cxn>
                <a:cxn ang="0">
                  <a:pos x="50" y="195"/>
                </a:cxn>
                <a:cxn ang="0">
                  <a:pos x="23" y="220"/>
                </a:cxn>
                <a:cxn ang="0">
                  <a:pos x="11" y="233"/>
                </a:cxn>
                <a:cxn ang="0">
                  <a:pos x="6" y="241"/>
                </a:cxn>
                <a:cxn ang="0">
                  <a:pos x="2" y="248"/>
                </a:cxn>
                <a:cxn ang="0">
                  <a:pos x="2" y="248"/>
                </a:cxn>
                <a:cxn ang="0">
                  <a:pos x="0" y="251"/>
                </a:cxn>
                <a:cxn ang="0">
                  <a:pos x="2" y="254"/>
                </a:cxn>
                <a:cxn ang="0">
                  <a:pos x="4" y="256"/>
                </a:cxn>
                <a:cxn ang="0">
                  <a:pos x="6" y="258"/>
                </a:cxn>
                <a:cxn ang="0">
                  <a:pos x="8" y="258"/>
                </a:cxn>
                <a:cxn ang="0">
                  <a:pos x="10" y="256"/>
                </a:cxn>
                <a:cxn ang="0">
                  <a:pos x="11" y="254"/>
                </a:cxn>
                <a:cxn ang="0">
                  <a:pos x="11" y="254"/>
                </a:cxn>
                <a:cxn ang="0">
                  <a:pos x="16" y="247"/>
                </a:cxn>
                <a:cxn ang="0">
                  <a:pos x="20" y="239"/>
                </a:cxn>
                <a:cxn ang="0">
                  <a:pos x="32" y="226"/>
                </a:cxn>
                <a:cxn ang="0">
                  <a:pos x="58" y="203"/>
                </a:cxn>
                <a:cxn ang="0">
                  <a:pos x="58" y="203"/>
                </a:cxn>
                <a:cxn ang="0">
                  <a:pos x="85" y="174"/>
                </a:cxn>
                <a:cxn ang="0">
                  <a:pos x="113" y="142"/>
                </a:cxn>
                <a:cxn ang="0">
                  <a:pos x="113" y="142"/>
                </a:cxn>
                <a:cxn ang="0">
                  <a:pos x="134" y="114"/>
                </a:cxn>
                <a:cxn ang="0">
                  <a:pos x="155" y="85"/>
                </a:cxn>
                <a:cxn ang="0">
                  <a:pos x="155" y="85"/>
                </a:cxn>
                <a:cxn ang="0">
                  <a:pos x="178" y="44"/>
                </a:cxn>
                <a:cxn ang="0">
                  <a:pos x="186" y="35"/>
                </a:cxn>
                <a:cxn ang="0">
                  <a:pos x="193" y="26"/>
                </a:cxn>
                <a:cxn ang="0">
                  <a:pos x="201" y="17"/>
                </a:cxn>
                <a:cxn ang="0">
                  <a:pos x="210" y="10"/>
                </a:cxn>
                <a:cxn ang="0">
                  <a:pos x="210" y="10"/>
                </a:cxn>
                <a:cxn ang="0">
                  <a:pos x="211" y="9"/>
                </a:cxn>
                <a:cxn ang="0">
                  <a:pos x="212" y="6"/>
                </a:cxn>
                <a:cxn ang="0">
                  <a:pos x="211" y="3"/>
                </a:cxn>
                <a:cxn ang="0">
                  <a:pos x="208" y="0"/>
                </a:cxn>
                <a:cxn ang="0">
                  <a:pos x="206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12" h="258">
                  <a:moveTo>
                    <a:pt x="203" y="1"/>
                  </a:moveTo>
                  <a:lnTo>
                    <a:pt x="203" y="1"/>
                  </a:lnTo>
                  <a:lnTo>
                    <a:pt x="198" y="5"/>
                  </a:lnTo>
                  <a:lnTo>
                    <a:pt x="193" y="10"/>
                  </a:lnTo>
                  <a:lnTo>
                    <a:pt x="184" y="21"/>
                  </a:lnTo>
                  <a:lnTo>
                    <a:pt x="167" y="44"/>
                  </a:lnTo>
                  <a:lnTo>
                    <a:pt x="167" y="44"/>
                  </a:lnTo>
                  <a:lnTo>
                    <a:pt x="142" y="82"/>
                  </a:lnTo>
                  <a:lnTo>
                    <a:pt x="115" y="120"/>
                  </a:lnTo>
                  <a:lnTo>
                    <a:pt x="115" y="120"/>
                  </a:lnTo>
                  <a:lnTo>
                    <a:pt x="101" y="140"/>
                  </a:lnTo>
                  <a:lnTo>
                    <a:pt x="84" y="158"/>
                  </a:lnTo>
                  <a:lnTo>
                    <a:pt x="50" y="195"/>
                  </a:lnTo>
                  <a:lnTo>
                    <a:pt x="50" y="195"/>
                  </a:lnTo>
                  <a:lnTo>
                    <a:pt x="23" y="220"/>
                  </a:lnTo>
                  <a:lnTo>
                    <a:pt x="11" y="233"/>
                  </a:lnTo>
                  <a:lnTo>
                    <a:pt x="6" y="241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0" y="251"/>
                  </a:lnTo>
                  <a:lnTo>
                    <a:pt x="2" y="254"/>
                  </a:lnTo>
                  <a:lnTo>
                    <a:pt x="4" y="256"/>
                  </a:lnTo>
                  <a:lnTo>
                    <a:pt x="6" y="258"/>
                  </a:lnTo>
                  <a:lnTo>
                    <a:pt x="8" y="258"/>
                  </a:lnTo>
                  <a:lnTo>
                    <a:pt x="10" y="256"/>
                  </a:lnTo>
                  <a:lnTo>
                    <a:pt x="11" y="254"/>
                  </a:lnTo>
                  <a:lnTo>
                    <a:pt x="11" y="254"/>
                  </a:lnTo>
                  <a:lnTo>
                    <a:pt x="16" y="247"/>
                  </a:lnTo>
                  <a:lnTo>
                    <a:pt x="20" y="239"/>
                  </a:lnTo>
                  <a:lnTo>
                    <a:pt x="32" y="226"/>
                  </a:lnTo>
                  <a:lnTo>
                    <a:pt x="58" y="203"/>
                  </a:lnTo>
                  <a:lnTo>
                    <a:pt x="58" y="203"/>
                  </a:lnTo>
                  <a:lnTo>
                    <a:pt x="85" y="174"/>
                  </a:lnTo>
                  <a:lnTo>
                    <a:pt x="113" y="142"/>
                  </a:lnTo>
                  <a:lnTo>
                    <a:pt x="113" y="142"/>
                  </a:lnTo>
                  <a:lnTo>
                    <a:pt x="134" y="114"/>
                  </a:lnTo>
                  <a:lnTo>
                    <a:pt x="155" y="85"/>
                  </a:lnTo>
                  <a:lnTo>
                    <a:pt x="155" y="85"/>
                  </a:lnTo>
                  <a:lnTo>
                    <a:pt x="178" y="44"/>
                  </a:lnTo>
                  <a:lnTo>
                    <a:pt x="186" y="35"/>
                  </a:lnTo>
                  <a:lnTo>
                    <a:pt x="193" y="26"/>
                  </a:lnTo>
                  <a:lnTo>
                    <a:pt x="201" y="17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1" y="9"/>
                  </a:lnTo>
                  <a:lnTo>
                    <a:pt x="212" y="6"/>
                  </a:lnTo>
                  <a:lnTo>
                    <a:pt x="211" y="3"/>
                  </a:lnTo>
                  <a:lnTo>
                    <a:pt x="208" y="0"/>
                  </a:lnTo>
                  <a:lnTo>
                    <a:pt x="206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5" name="Freeform 417"/>
            <p:cNvSpPr/>
            <p:nvPr/>
          </p:nvSpPr>
          <p:spPr bwMode="auto">
            <a:xfrm>
              <a:off x="6737351" y="1549400"/>
              <a:ext cx="55563" cy="68263"/>
            </a:xfrm>
            <a:custGeom>
              <a:avLst/>
              <a:gdLst/>
              <a:ahLst/>
              <a:cxnLst>
                <a:cxn ang="0">
                  <a:pos x="132" y="2"/>
                </a:cxn>
                <a:cxn ang="0">
                  <a:pos x="132" y="2"/>
                </a:cxn>
                <a:cxn ang="0">
                  <a:pos x="125" y="14"/>
                </a:cxn>
                <a:cxn ang="0">
                  <a:pos x="117" y="25"/>
                </a:cxn>
                <a:cxn ang="0">
                  <a:pos x="100" y="44"/>
                </a:cxn>
                <a:cxn ang="0">
                  <a:pos x="83" y="64"/>
                </a:cxn>
                <a:cxn ang="0">
                  <a:pos x="64" y="82"/>
                </a:cxn>
                <a:cxn ang="0">
                  <a:pos x="46" y="100"/>
                </a:cxn>
                <a:cxn ang="0">
                  <a:pos x="29" y="119"/>
                </a:cxn>
                <a:cxn ang="0">
                  <a:pos x="13" y="140"/>
                </a:cxn>
                <a:cxn ang="0">
                  <a:pos x="6" y="151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8" y="171"/>
                </a:cxn>
                <a:cxn ang="0">
                  <a:pos x="9" y="171"/>
                </a:cxn>
                <a:cxn ang="0">
                  <a:pos x="10" y="168"/>
                </a:cxn>
                <a:cxn ang="0">
                  <a:pos x="10" y="168"/>
                </a:cxn>
                <a:cxn ang="0">
                  <a:pos x="17" y="157"/>
                </a:cxn>
                <a:cxn ang="0">
                  <a:pos x="23" y="146"/>
                </a:cxn>
                <a:cxn ang="0">
                  <a:pos x="39" y="125"/>
                </a:cxn>
                <a:cxn ang="0">
                  <a:pos x="56" y="106"/>
                </a:cxn>
                <a:cxn ang="0">
                  <a:pos x="74" y="87"/>
                </a:cxn>
                <a:cxn ang="0">
                  <a:pos x="93" y="69"/>
                </a:cxn>
                <a:cxn ang="0">
                  <a:pos x="111" y="51"/>
                </a:cxn>
                <a:cxn ang="0">
                  <a:pos x="128" y="30"/>
                </a:cxn>
                <a:cxn ang="0">
                  <a:pos x="134" y="19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2" y="6"/>
                </a:cxn>
                <a:cxn ang="0">
                  <a:pos x="142" y="4"/>
                </a:cxn>
                <a:cxn ang="0">
                  <a:pos x="140" y="1"/>
                </a:cxn>
                <a:cxn ang="0">
                  <a:pos x="136" y="0"/>
                </a:cxn>
                <a:cxn ang="0">
                  <a:pos x="133" y="1"/>
                </a:cxn>
                <a:cxn ang="0">
                  <a:pos x="132" y="2"/>
                </a:cxn>
                <a:cxn ang="0">
                  <a:pos x="132" y="2"/>
                </a:cxn>
              </a:cxnLst>
              <a:rect l="0" t="0" r="r" b="b"/>
              <a:pathLst>
                <a:path w="142" h="171">
                  <a:moveTo>
                    <a:pt x="132" y="2"/>
                  </a:moveTo>
                  <a:lnTo>
                    <a:pt x="132" y="2"/>
                  </a:lnTo>
                  <a:lnTo>
                    <a:pt x="125" y="14"/>
                  </a:lnTo>
                  <a:lnTo>
                    <a:pt x="117" y="25"/>
                  </a:lnTo>
                  <a:lnTo>
                    <a:pt x="100" y="44"/>
                  </a:lnTo>
                  <a:lnTo>
                    <a:pt x="83" y="64"/>
                  </a:lnTo>
                  <a:lnTo>
                    <a:pt x="64" y="82"/>
                  </a:lnTo>
                  <a:lnTo>
                    <a:pt x="46" y="100"/>
                  </a:lnTo>
                  <a:lnTo>
                    <a:pt x="29" y="119"/>
                  </a:lnTo>
                  <a:lnTo>
                    <a:pt x="13" y="140"/>
                  </a:lnTo>
                  <a:lnTo>
                    <a:pt x="6" y="151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0" y="168"/>
                  </a:lnTo>
                  <a:lnTo>
                    <a:pt x="10" y="168"/>
                  </a:lnTo>
                  <a:lnTo>
                    <a:pt x="17" y="157"/>
                  </a:lnTo>
                  <a:lnTo>
                    <a:pt x="23" y="146"/>
                  </a:lnTo>
                  <a:lnTo>
                    <a:pt x="39" y="125"/>
                  </a:lnTo>
                  <a:lnTo>
                    <a:pt x="56" y="106"/>
                  </a:lnTo>
                  <a:lnTo>
                    <a:pt x="74" y="87"/>
                  </a:lnTo>
                  <a:lnTo>
                    <a:pt x="93" y="69"/>
                  </a:lnTo>
                  <a:lnTo>
                    <a:pt x="111" y="51"/>
                  </a:lnTo>
                  <a:lnTo>
                    <a:pt x="128" y="30"/>
                  </a:lnTo>
                  <a:lnTo>
                    <a:pt x="134" y="19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2" y="6"/>
                  </a:lnTo>
                  <a:lnTo>
                    <a:pt x="142" y="4"/>
                  </a:lnTo>
                  <a:lnTo>
                    <a:pt x="140" y="1"/>
                  </a:lnTo>
                  <a:lnTo>
                    <a:pt x="136" y="0"/>
                  </a:lnTo>
                  <a:lnTo>
                    <a:pt x="133" y="1"/>
                  </a:lnTo>
                  <a:lnTo>
                    <a:pt x="132" y="2"/>
                  </a:lnTo>
                  <a:lnTo>
                    <a:pt x="1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6" name="Freeform 418"/>
            <p:cNvSpPr/>
            <p:nvPr/>
          </p:nvSpPr>
          <p:spPr bwMode="auto">
            <a:xfrm>
              <a:off x="6823076" y="1404938"/>
              <a:ext cx="88900" cy="92075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52" y="63"/>
                </a:cxn>
                <a:cxn ang="0">
                  <a:pos x="120" y="93"/>
                </a:cxn>
                <a:cxn ang="0">
                  <a:pos x="91" y="124"/>
                </a:cxn>
                <a:cxn ang="0">
                  <a:pos x="91" y="124"/>
                </a:cxn>
                <a:cxn ang="0">
                  <a:pos x="64" y="154"/>
                </a:cxn>
                <a:cxn ang="0">
                  <a:pos x="35" y="184"/>
                </a:cxn>
                <a:cxn ang="0">
                  <a:pos x="35" y="184"/>
                </a:cxn>
                <a:cxn ang="0">
                  <a:pos x="16" y="203"/>
                </a:cxn>
                <a:cxn ang="0">
                  <a:pos x="8" y="213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0" y="230"/>
                </a:cxn>
                <a:cxn ang="0">
                  <a:pos x="2" y="233"/>
                </a:cxn>
                <a:cxn ang="0">
                  <a:pos x="5" y="234"/>
                </a:cxn>
                <a:cxn ang="0">
                  <a:pos x="6" y="234"/>
                </a:cxn>
                <a:cxn ang="0">
                  <a:pos x="9" y="233"/>
                </a:cxn>
                <a:cxn ang="0">
                  <a:pos x="10" y="231"/>
                </a:cxn>
                <a:cxn ang="0">
                  <a:pos x="10" y="231"/>
                </a:cxn>
                <a:cxn ang="0">
                  <a:pos x="14" y="223"/>
                </a:cxn>
                <a:cxn ang="0">
                  <a:pos x="18" y="218"/>
                </a:cxn>
                <a:cxn ang="0">
                  <a:pos x="29" y="206"/>
                </a:cxn>
                <a:cxn ang="0">
                  <a:pos x="51" y="184"/>
                </a:cxn>
                <a:cxn ang="0">
                  <a:pos x="51" y="184"/>
                </a:cxn>
                <a:cxn ang="0">
                  <a:pos x="78" y="155"/>
                </a:cxn>
                <a:cxn ang="0">
                  <a:pos x="106" y="125"/>
                </a:cxn>
                <a:cxn ang="0">
                  <a:pos x="106" y="125"/>
                </a:cxn>
                <a:cxn ang="0">
                  <a:pos x="133" y="95"/>
                </a:cxn>
                <a:cxn ang="0">
                  <a:pos x="162" y="67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2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4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2" h="234">
                  <a:moveTo>
                    <a:pt x="213" y="1"/>
                  </a:moveTo>
                  <a:lnTo>
                    <a:pt x="213" y="1"/>
                  </a:lnTo>
                  <a:lnTo>
                    <a:pt x="152" y="63"/>
                  </a:lnTo>
                  <a:lnTo>
                    <a:pt x="120" y="93"/>
                  </a:lnTo>
                  <a:lnTo>
                    <a:pt x="91" y="124"/>
                  </a:lnTo>
                  <a:lnTo>
                    <a:pt x="91" y="124"/>
                  </a:lnTo>
                  <a:lnTo>
                    <a:pt x="64" y="154"/>
                  </a:lnTo>
                  <a:lnTo>
                    <a:pt x="35" y="184"/>
                  </a:lnTo>
                  <a:lnTo>
                    <a:pt x="35" y="184"/>
                  </a:lnTo>
                  <a:lnTo>
                    <a:pt x="16" y="203"/>
                  </a:lnTo>
                  <a:lnTo>
                    <a:pt x="8" y="213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2" y="233"/>
                  </a:lnTo>
                  <a:lnTo>
                    <a:pt x="5" y="234"/>
                  </a:lnTo>
                  <a:lnTo>
                    <a:pt x="6" y="234"/>
                  </a:lnTo>
                  <a:lnTo>
                    <a:pt x="9" y="233"/>
                  </a:lnTo>
                  <a:lnTo>
                    <a:pt x="10" y="231"/>
                  </a:lnTo>
                  <a:lnTo>
                    <a:pt x="10" y="231"/>
                  </a:lnTo>
                  <a:lnTo>
                    <a:pt x="14" y="223"/>
                  </a:lnTo>
                  <a:lnTo>
                    <a:pt x="18" y="218"/>
                  </a:lnTo>
                  <a:lnTo>
                    <a:pt x="29" y="206"/>
                  </a:lnTo>
                  <a:lnTo>
                    <a:pt x="51" y="184"/>
                  </a:lnTo>
                  <a:lnTo>
                    <a:pt x="51" y="184"/>
                  </a:lnTo>
                  <a:lnTo>
                    <a:pt x="78" y="155"/>
                  </a:lnTo>
                  <a:lnTo>
                    <a:pt x="106" y="125"/>
                  </a:lnTo>
                  <a:lnTo>
                    <a:pt x="106" y="125"/>
                  </a:lnTo>
                  <a:lnTo>
                    <a:pt x="133" y="95"/>
                  </a:lnTo>
                  <a:lnTo>
                    <a:pt x="162" y="67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2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4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7" name="Freeform 419"/>
            <p:cNvSpPr/>
            <p:nvPr/>
          </p:nvSpPr>
          <p:spPr bwMode="auto">
            <a:xfrm>
              <a:off x="6811963" y="1420813"/>
              <a:ext cx="187325" cy="196850"/>
            </a:xfrm>
            <a:custGeom>
              <a:avLst/>
              <a:gdLst/>
              <a:ahLst/>
              <a:cxnLst>
                <a:cxn ang="0">
                  <a:pos x="464" y="2"/>
                </a:cxn>
                <a:cxn ang="0">
                  <a:pos x="398" y="71"/>
                </a:cxn>
                <a:cxn ang="0">
                  <a:pos x="270" y="211"/>
                </a:cxn>
                <a:cxn ang="0">
                  <a:pos x="203" y="280"/>
                </a:cxn>
                <a:cxn ang="0">
                  <a:pos x="190" y="295"/>
                </a:cxn>
                <a:cxn ang="0">
                  <a:pos x="154" y="346"/>
                </a:cxn>
                <a:cxn ang="0">
                  <a:pos x="140" y="365"/>
                </a:cxn>
                <a:cxn ang="0">
                  <a:pos x="107" y="402"/>
                </a:cxn>
                <a:cxn ang="0">
                  <a:pos x="89" y="418"/>
                </a:cxn>
                <a:cxn ang="0">
                  <a:pos x="65" y="435"/>
                </a:cxn>
                <a:cxn ang="0">
                  <a:pos x="26" y="455"/>
                </a:cxn>
                <a:cxn ang="0">
                  <a:pos x="11" y="470"/>
                </a:cxn>
                <a:cxn ang="0">
                  <a:pos x="3" y="482"/>
                </a:cxn>
                <a:cxn ang="0">
                  <a:pos x="0" y="489"/>
                </a:cxn>
                <a:cxn ang="0">
                  <a:pos x="1" y="493"/>
                </a:cxn>
                <a:cxn ang="0">
                  <a:pos x="8" y="496"/>
                </a:cxn>
                <a:cxn ang="0">
                  <a:pos x="12" y="492"/>
                </a:cxn>
                <a:cxn ang="0">
                  <a:pos x="14" y="484"/>
                </a:cxn>
                <a:cxn ang="0">
                  <a:pos x="25" y="471"/>
                </a:cxn>
                <a:cxn ang="0">
                  <a:pos x="46" y="457"/>
                </a:cxn>
                <a:cxn ang="0">
                  <a:pos x="60" y="449"/>
                </a:cxn>
                <a:cxn ang="0">
                  <a:pos x="88" y="433"/>
                </a:cxn>
                <a:cxn ang="0">
                  <a:pos x="111" y="412"/>
                </a:cxn>
                <a:cxn ang="0">
                  <a:pos x="136" y="387"/>
                </a:cxn>
                <a:cxn ang="0">
                  <a:pos x="160" y="360"/>
                </a:cxn>
                <a:cxn ang="0">
                  <a:pos x="187" y="319"/>
                </a:cxn>
                <a:cxn ang="0">
                  <a:pos x="219" y="280"/>
                </a:cxn>
                <a:cxn ang="0">
                  <a:pos x="251" y="248"/>
                </a:cxn>
                <a:cxn ang="0">
                  <a:pos x="345" y="146"/>
                </a:cxn>
                <a:cxn ang="0">
                  <a:pos x="440" y="42"/>
                </a:cxn>
                <a:cxn ang="0">
                  <a:pos x="472" y="10"/>
                </a:cxn>
                <a:cxn ang="0">
                  <a:pos x="474" y="6"/>
                </a:cxn>
                <a:cxn ang="0">
                  <a:pos x="468" y="0"/>
                </a:cxn>
                <a:cxn ang="0">
                  <a:pos x="464" y="2"/>
                </a:cxn>
              </a:cxnLst>
              <a:rect l="0" t="0" r="r" b="b"/>
              <a:pathLst>
                <a:path w="474" h="496">
                  <a:moveTo>
                    <a:pt x="464" y="2"/>
                  </a:moveTo>
                  <a:lnTo>
                    <a:pt x="464" y="2"/>
                  </a:lnTo>
                  <a:lnTo>
                    <a:pt x="430" y="36"/>
                  </a:lnTo>
                  <a:lnTo>
                    <a:pt x="398" y="71"/>
                  </a:lnTo>
                  <a:lnTo>
                    <a:pt x="334" y="140"/>
                  </a:lnTo>
                  <a:lnTo>
                    <a:pt x="270" y="211"/>
                  </a:lnTo>
                  <a:lnTo>
                    <a:pt x="237" y="245"/>
                  </a:lnTo>
                  <a:lnTo>
                    <a:pt x="203" y="280"/>
                  </a:lnTo>
                  <a:lnTo>
                    <a:pt x="203" y="280"/>
                  </a:lnTo>
                  <a:lnTo>
                    <a:pt x="190" y="295"/>
                  </a:lnTo>
                  <a:lnTo>
                    <a:pt x="178" y="312"/>
                  </a:lnTo>
                  <a:lnTo>
                    <a:pt x="154" y="346"/>
                  </a:lnTo>
                  <a:lnTo>
                    <a:pt x="154" y="346"/>
                  </a:lnTo>
                  <a:lnTo>
                    <a:pt x="140" y="365"/>
                  </a:lnTo>
                  <a:lnTo>
                    <a:pt x="124" y="384"/>
                  </a:lnTo>
                  <a:lnTo>
                    <a:pt x="107" y="402"/>
                  </a:lnTo>
                  <a:lnTo>
                    <a:pt x="89" y="418"/>
                  </a:lnTo>
                  <a:lnTo>
                    <a:pt x="89" y="418"/>
                  </a:lnTo>
                  <a:lnTo>
                    <a:pt x="79" y="427"/>
                  </a:lnTo>
                  <a:lnTo>
                    <a:pt x="65" y="435"/>
                  </a:lnTo>
                  <a:lnTo>
                    <a:pt x="39" y="448"/>
                  </a:lnTo>
                  <a:lnTo>
                    <a:pt x="26" y="455"/>
                  </a:lnTo>
                  <a:lnTo>
                    <a:pt x="16" y="465"/>
                  </a:lnTo>
                  <a:lnTo>
                    <a:pt x="11" y="470"/>
                  </a:lnTo>
                  <a:lnTo>
                    <a:pt x="7" y="475"/>
                  </a:lnTo>
                  <a:lnTo>
                    <a:pt x="3" y="482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0" y="492"/>
                  </a:lnTo>
                  <a:lnTo>
                    <a:pt x="1" y="493"/>
                  </a:lnTo>
                  <a:lnTo>
                    <a:pt x="4" y="496"/>
                  </a:lnTo>
                  <a:lnTo>
                    <a:pt x="8" y="496"/>
                  </a:lnTo>
                  <a:lnTo>
                    <a:pt x="11" y="495"/>
                  </a:lnTo>
                  <a:lnTo>
                    <a:pt x="12" y="492"/>
                  </a:lnTo>
                  <a:lnTo>
                    <a:pt x="12" y="492"/>
                  </a:lnTo>
                  <a:lnTo>
                    <a:pt x="14" y="484"/>
                  </a:lnTo>
                  <a:lnTo>
                    <a:pt x="20" y="478"/>
                  </a:lnTo>
                  <a:lnTo>
                    <a:pt x="25" y="471"/>
                  </a:lnTo>
                  <a:lnTo>
                    <a:pt x="31" y="466"/>
                  </a:lnTo>
                  <a:lnTo>
                    <a:pt x="46" y="457"/>
                  </a:lnTo>
                  <a:lnTo>
                    <a:pt x="60" y="449"/>
                  </a:lnTo>
                  <a:lnTo>
                    <a:pt x="60" y="449"/>
                  </a:lnTo>
                  <a:lnTo>
                    <a:pt x="75" y="441"/>
                  </a:lnTo>
                  <a:lnTo>
                    <a:pt x="88" y="433"/>
                  </a:lnTo>
                  <a:lnTo>
                    <a:pt x="100" y="424"/>
                  </a:lnTo>
                  <a:lnTo>
                    <a:pt x="111" y="412"/>
                  </a:lnTo>
                  <a:lnTo>
                    <a:pt x="111" y="412"/>
                  </a:lnTo>
                  <a:lnTo>
                    <a:pt x="136" y="387"/>
                  </a:lnTo>
                  <a:lnTo>
                    <a:pt x="148" y="374"/>
                  </a:lnTo>
                  <a:lnTo>
                    <a:pt x="160" y="360"/>
                  </a:lnTo>
                  <a:lnTo>
                    <a:pt x="160" y="360"/>
                  </a:lnTo>
                  <a:lnTo>
                    <a:pt x="187" y="319"/>
                  </a:lnTo>
                  <a:lnTo>
                    <a:pt x="202" y="300"/>
                  </a:lnTo>
                  <a:lnTo>
                    <a:pt x="219" y="280"/>
                  </a:lnTo>
                  <a:lnTo>
                    <a:pt x="219" y="280"/>
                  </a:lnTo>
                  <a:lnTo>
                    <a:pt x="251" y="248"/>
                  </a:lnTo>
                  <a:lnTo>
                    <a:pt x="283" y="214"/>
                  </a:lnTo>
                  <a:lnTo>
                    <a:pt x="345" y="146"/>
                  </a:lnTo>
                  <a:lnTo>
                    <a:pt x="408" y="76"/>
                  </a:lnTo>
                  <a:lnTo>
                    <a:pt x="440" y="42"/>
                  </a:lnTo>
                  <a:lnTo>
                    <a:pt x="472" y="10"/>
                  </a:lnTo>
                  <a:lnTo>
                    <a:pt x="472" y="10"/>
                  </a:lnTo>
                  <a:lnTo>
                    <a:pt x="474" y="7"/>
                  </a:lnTo>
                  <a:lnTo>
                    <a:pt x="474" y="6"/>
                  </a:lnTo>
                  <a:lnTo>
                    <a:pt x="472" y="2"/>
                  </a:lnTo>
                  <a:lnTo>
                    <a:pt x="468" y="0"/>
                  </a:lnTo>
                  <a:lnTo>
                    <a:pt x="466" y="0"/>
                  </a:lnTo>
                  <a:lnTo>
                    <a:pt x="464" y="2"/>
                  </a:lnTo>
                  <a:lnTo>
                    <a:pt x="4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8" name="Freeform 420"/>
            <p:cNvSpPr/>
            <p:nvPr/>
          </p:nvSpPr>
          <p:spPr bwMode="auto">
            <a:xfrm>
              <a:off x="6875463" y="1454150"/>
              <a:ext cx="147638" cy="163513"/>
            </a:xfrm>
            <a:custGeom>
              <a:avLst/>
              <a:gdLst/>
              <a:ahLst/>
              <a:cxnLst>
                <a:cxn ang="0">
                  <a:pos x="362" y="2"/>
                </a:cxn>
                <a:cxn ang="0">
                  <a:pos x="362" y="2"/>
                </a:cxn>
                <a:cxn ang="0">
                  <a:pos x="349" y="11"/>
                </a:cxn>
                <a:cxn ang="0">
                  <a:pos x="337" y="21"/>
                </a:cxn>
                <a:cxn ang="0">
                  <a:pos x="325" y="32"/>
                </a:cxn>
                <a:cxn ang="0">
                  <a:pos x="315" y="44"/>
                </a:cxn>
                <a:cxn ang="0">
                  <a:pos x="294" y="68"/>
                </a:cxn>
                <a:cxn ang="0">
                  <a:pos x="274" y="93"/>
                </a:cxn>
                <a:cxn ang="0">
                  <a:pos x="274" y="93"/>
                </a:cxn>
                <a:cxn ang="0">
                  <a:pos x="251" y="121"/>
                </a:cxn>
                <a:cxn ang="0">
                  <a:pos x="227" y="148"/>
                </a:cxn>
                <a:cxn ang="0">
                  <a:pos x="179" y="202"/>
                </a:cxn>
                <a:cxn ang="0">
                  <a:pos x="179" y="202"/>
                </a:cxn>
                <a:cxn ang="0">
                  <a:pos x="91" y="304"/>
                </a:cxn>
                <a:cxn ang="0">
                  <a:pos x="48" y="353"/>
                </a:cxn>
                <a:cxn ang="0">
                  <a:pos x="25" y="378"/>
                </a:cxn>
                <a:cxn ang="0">
                  <a:pos x="1" y="402"/>
                </a:cxn>
                <a:cxn ang="0">
                  <a:pos x="1" y="402"/>
                </a:cxn>
                <a:cxn ang="0">
                  <a:pos x="0" y="403"/>
                </a:cxn>
                <a:cxn ang="0">
                  <a:pos x="0" y="406"/>
                </a:cxn>
                <a:cxn ang="0">
                  <a:pos x="2" y="410"/>
                </a:cxn>
                <a:cxn ang="0">
                  <a:pos x="5" y="411"/>
                </a:cxn>
                <a:cxn ang="0">
                  <a:pos x="8" y="411"/>
                </a:cxn>
                <a:cxn ang="0">
                  <a:pos x="10" y="410"/>
                </a:cxn>
                <a:cxn ang="0">
                  <a:pos x="10" y="410"/>
                </a:cxn>
                <a:cxn ang="0">
                  <a:pos x="55" y="364"/>
                </a:cxn>
                <a:cxn ang="0">
                  <a:pos x="96" y="316"/>
                </a:cxn>
                <a:cxn ang="0">
                  <a:pos x="138" y="267"/>
                </a:cxn>
                <a:cxn ang="0">
                  <a:pos x="180" y="219"/>
                </a:cxn>
                <a:cxn ang="0">
                  <a:pos x="180" y="219"/>
                </a:cxn>
                <a:cxn ang="0">
                  <a:pos x="225" y="168"/>
                </a:cxn>
                <a:cxn ang="0">
                  <a:pos x="269" y="118"/>
                </a:cxn>
                <a:cxn ang="0">
                  <a:pos x="269" y="118"/>
                </a:cxn>
                <a:cxn ang="0">
                  <a:pos x="291" y="89"/>
                </a:cxn>
                <a:cxn ang="0">
                  <a:pos x="315" y="61"/>
                </a:cxn>
                <a:cxn ang="0">
                  <a:pos x="327" y="47"/>
                </a:cxn>
                <a:cxn ang="0">
                  <a:pos x="340" y="34"/>
                </a:cxn>
                <a:cxn ang="0">
                  <a:pos x="353" y="21"/>
                </a:cxn>
                <a:cxn ang="0">
                  <a:pos x="369" y="11"/>
                </a:cxn>
                <a:cxn ang="0">
                  <a:pos x="369" y="11"/>
                </a:cxn>
                <a:cxn ang="0">
                  <a:pos x="370" y="10"/>
                </a:cxn>
                <a:cxn ang="0">
                  <a:pos x="371" y="7"/>
                </a:cxn>
                <a:cxn ang="0">
                  <a:pos x="370" y="3"/>
                </a:cxn>
                <a:cxn ang="0">
                  <a:pos x="367" y="0"/>
                </a:cxn>
                <a:cxn ang="0">
                  <a:pos x="365" y="0"/>
                </a:cxn>
                <a:cxn ang="0">
                  <a:pos x="362" y="2"/>
                </a:cxn>
                <a:cxn ang="0">
                  <a:pos x="362" y="2"/>
                </a:cxn>
              </a:cxnLst>
              <a:rect l="0" t="0" r="r" b="b"/>
              <a:pathLst>
                <a:path w="371" h="411">
                  <a:moveTo>
                    <a:pt x="362" y="2"/>
                  </a:moveTo>
                  <a:lnTo>
                    <a:pt x="362" y="2"/>
                  </a:lnTo>
                  <a:lnTo>
                    <a:pt x="349" y="11"/>
                  </a:lnTo>
                  <a:lnTo>
                    <a:pt x="337" y="21"/>
                  </a:lnTo>
                  <a:lnTo>
                    <a:pt x="325" y="32"/>
                  </a:lnTo>
                  <a:lnTo>
                    <a:pt x="315" y="44"/>
                  </a:lnTo>
                  <a:lnTo>
                    <a:pt x="294" y="68"/>
                  </a:lnTo>
                  <a:lnTo>
                    <a:pt x="274" y="93"/>
                  </a:lnTo>
                  <a:lnTo>
                    <a:pt x="274" y="93"/>
                  </a:lnTo>
                  <a:lnTo>
                    <a:pt x="251" y="121"/>
                  </a:lnTo>
                  <a:lnTo>
                    <a:pt x="227" y="148"/>
                  </a:lnTo>
                  <a:lnTo>
                    <a:pt x="179" y="202"/>
                  </a:lnTo>
                  <a:lnTo>
                    <a:pt x="179" y="202"/>
                  </a:lnTo>
                  <a:lnTo>
                    <a:pt x="91" y="304"/>
                  </a:lnTo>
                  <a:lnTo>
                    <a:pt x="48" y="353"/>
                  </a:lnTo>
                  <a:lnTo>
                    <a:pt x="25" y="378"/>
                  </a:lnTo>
                  <a:lnTo>
                    <a:pt x="1" y="402"/>
                  </a:lnTo>
                  <a:lnTo>
                    <a:pt x="1" y="402"/>
                  </a:lnTo>
                  <a:lnTo>
                    <a:pt x="0" y="403"/>
                  </a:lnTo>
                  <a:lnTo>
                    <a:pt x="0" y="406"/>
                  </a:lnTo>
                  <a:lnTo>
                    <a:pt x="2" y="410"/>
                  </a:lnTo>
                  <a:lnTo>
                    <a:pt x="5" y="411"/>
                  </a:lnTo>
                  <a:lnTo>
                    <a:pt x="8" y="411"/>
                  </a:lnTo>
                  <a:lnTo>
                    <a:pt x="10" y="410"/>
                  </a:lnTo>
                  <a:lnTo>
                    <a:pt x="10" y="410"/>
                  </a:lnTo>
                  <a:lnTo>
                    <a:pt x="55" y="364"/>
                  </a:lnTo>
                  <a:lnTo>
                    <a:pt x="96" y="316"/>
                  </a:lnTo>
                  <a:lnTo>
                    <a:pt x="138" y="267"/>
                  </a:lnTo>
                  <a:lnTo>
                    <a:pt x="180" y="219"/>
                  </a:lnTo>
                  <a:lnTo>
                    <a:pt x="180" y="219"/>
                  </a:lnTo>
                  <a:lnTo>
                    <a:pt x="225" y="168"/>
                  </a:lnTo>
                  <a:lnTo>
                    <a:pt x="269" y="118"/>
                  </a:lnTo>
                  <a:lnTo>
                    <a:pt x="269" y="118"/>
                  </a:lnTo>
                  <a:lnTo>
                    <a:pt x="291" y="89"/>
                  </a:lnTo>
                  <a:lnTo>
                    <a:pt x="315" y="61"/>
                  </a:lnTo>
                  <a:lnTo>
                    <a:pt x="327" y="47"/>
                  </a:lnTo>
                  <a:lnTo>
                    <a:pt x="340" y="34"/>
                  </a:lnTo>
                  <a:lnTo>
                    <a:pt x="353" y="21"/>
                  </a:lnTo>
                  <a:lnTo>
                    <a:pt x="369" y="11"/>
                  </a:lnTo>
                  <a:lnTo>
                    <a:pt x="369" y="11"/>
                  </a:lnTo>
                  <a:lnTo>
                    <a:pt x="370" y="10"/>
                  </a:lnTo>
                  <a:lnTo>
                    <a:pt x="371" y="7"/>
                  </a:lnTo>
                  <a:lnTo>
                    <a:pt x="370" y="3"/>
                  </a:lnTo>
                  <a:lnTo>
                    <a:pt x="367" y="0"/>
                  </a:lnTo>
                  <a:lnTo>
                    <a:pt x="365" y="0"/>
                  </a:lnTo>
                  <a:lnTo>
                    <a:pt x="362" y="2"/>
                  </a:lnTo>
                  <a:lnTo>
                    <a:pt x="3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9" name="Freeform 421"/>
            <p:cNvSpPr/>
            <p:nvPr/>
          </p:nvSpPr>
          <p:spPr bwMode="auto">
            <a:xfrm>
              <a:off x="6973888" y="1531938"/>
              <a:ext cx="66675" cy="79375"/>
            </a:xfrm>
            <a:custGeom>
              <a:avLst/>
              <a:gdLst/>
              <a:ahLst/>
              <a:cxnLst>
                <a:cxn ang="0">
                  <a:pos x="154" y="4"/>
                </a:cxn>
                <a:cxn ang="0">
                  <a:pos x="154" y="4"/>
                </a:cxn>
                <a:cxn ang="0">
                  <a:pos x="150" y="12"/>
                </a:cxn>
                <a:cxn ang="0">
                  <a:pos x="146" y="20"/>
                </a:cxn>
                <a:cxn ang="0">
                  <a:pos x="136" y="34"/>
                </a:cxn>
                <a:cxn ang="0">
                  <a:pos x="124" y="47"/>
                </a:cxn>
                <a:cxn ang="0">
                  <a:pos x="111" y="59"/>
                </a:cxn>
                <a:cxn ang="0">
                  <a:pos x="111" y="59"/>
                </a:cxn>
                <a:cxn ang="0">
                  <a:pos x="98" y="72"/>
                </a:cxn>
                <a:cxn ang="0">
                  <a:pos x="86" y="85"/>
                </a:cxn>
                <a:cxn ang="0">
                  <a:pos x="64" y="113"/>
                </a:cxn>
                <a:cxn ang="0">
                  <a:pos x="64" y="113"/>
                </a:cxn>
                <a:cxn ang="0">
                  <a:pos x="56" y="122"/>
                </a:cxn>
                <a:cxn ang="0">
                  <a:pos x="47" y="131"/>
                </a:cxn>
                <a:cxn ang="0">
                  <a:pos x="26" y="149"/>
                </a:cxn>
                <a:cxn ang="0">
                  <a:pos x="17" y="160"/>
                </a:cxn>
                <a:cxn ang="0">
                  <a:pos x="9" y="170"/>
                </a:cxn>
                <a:cxn ang="0">
                  <a:pos x="4" y="182"/>
                </a:cxn>
                <a:cxn ang="0">
                  <a:pos x="1" y="187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5" y="199"/>
                </a:cxn>
                <a:cxn ang="0">
                  <a:pos x="9" y="198"/>
                </a:cxn>
                <a:cxn ang="0">
                  <a:pos x="10" y="196"/>
                </a:cxn>
                <a:cxn ang="0">
                  <a:pos x="12" y="194"/>
                </a:cxn>
                <a:cxn ang="0">
                  <a:pos x="12" y="194"/>
                </a:cxn>
                <a:cxn ang="0">
                  <a:pos x="14" y="186"/>
                </a:cxn>
                <a:cxn ang="0">
                  <a:pos x="18" y="178"/>
                </a:cxn>
                <a:cxn ang="0">
                  <a:pos x="25" y="170"/>
                </a:cxn>
                <a:cxn ang="0">
                  <a:pos x="31" y="162"/>
                </a:cxn>
                <a:cxn ang="0">
                  <a:pos x="47" y="148"/>
                </a:cxn>
                <a:cxn ang="0">
                  <a:pos x="60" y="135"/>
                </a:cxn>
                <a:cxn ang="0">
                  <a:pos x="60" y="135"/>
                </a:cxn>
                <a:cxn ang="0">
                  <a:pos x="70" y="123"/>
                </a:cxn>
                <a:cxn ang="0">
                  <a:pos x="80" y="109"/>
                </a:cxn>
                <a:cxn ang="0">
                  <a:pos x="90" y="96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120" y="67"/>
                </a:cxn>
                <a:cxn ang="0">
                  <a:pos x="137" y="49"/>
                </a:cxn>
                <a:cxn ang="0">
                  <a:pos x="146" y="39"/>
                </a:cxn>
                <a:cxn ang="0">
                  <a:pos x="153" y="29"/>
                </a:cxn>
                <a:cxn ang="0">
                  <a:pos x="159" y="19"/>
                </a:cxn>
                <a:cxn ang="0">
                  <a:pos x="166" y="7"/>
                </a:cxn>
                <a:cxn ang="0">
                  <a:pos x="166" y="7"/>
                </a:cxn>
                <a:cxn ang="0">
                  <a:pos x="166" y="4"/>
                </a:cxn>
                <a:cxn ang="0">
                  <a:pos x="165" y="3"/>
                </a:cxn>
                <a:cxn ang="0">
                  <a:pos x="163" y="2"/>
                </a:cxn>
                <a:cxn ang="0">
                  <a:pos x="162" y="0"/>
                </a:cxn>
                <a:cxn ang="0">
                  <a:pos x="158" y="0"/>
                </a:cxn>
                <a:cxn ang="0">
                  <a:pos x="155" y="2"/>
                </a:cxn>
                <a:cxn ang="0">
                  <a:pos x="154" y="4"/>
                </a:cxn>
                <a:cxn ang="0">
                  <a:pos x="154" y="4"/>
                </a:cxn>
              </a:cxnLst>
              <a:rect l="0" t="0" r="r" b="b"/>
              <a:pathLst>
                <a:path w="166" h="199">
                  <a:moveTo>
                    <a:pt x="154" y="4"/>
                  </a:moveTo>
                  <a:lnTo>
                    <a:pt x="154" y="4"/>
                  </a:lnTo>
                  <a:lnTo>
                    <a:pt x="150" y="12"/>
                  </a:lnTo>
                  <a:lnTo>
                    <a:pt x="146" y="20"/>
                  </a:lnTo>
                  <a:lnTo>
                    <a:pt x="136" y="34"/>
                  </a:lnTo>
                  <a:lnTo>
                    <a:pt x="124" y="47"/>
                  </a:lnTo>
                  <a:lnTo>
                    <a:pt x="111" y="59"/>
                  </a:lnTo>
                  <a:lnTo>
                    <a:pt x="111" y="59"/>
                  </a:lnTo>
                  <a:lnTo>
                    <a:pt x="98" y="72"/>
                  </a:lnTo>
                  <a:lnTo>
                    <a:pt x="86" y="85"/>
                  </a:lnTo>
                  <a:lnTo>
                    <a:pt x="64" y="113"/>
                  </a:lnTo>
                  <a:lnTo>
                    <a:pt x="64" y="113"/>
                  </a:lnTo>
                  <a:lnTo>
                    <a:pt x="56" y="122"/>
                  </a:lnTo>
                  <a:lnTo>
                    <a:pt x="47" y="131"/>
                  </a:lnTo>
                  <a:lnTo>
                    <a:pt x="26" y="149"/>
                  </a:lnTo>
                  <a:lnTo>
                    <a:pt x="17" y="160"/>
                  </a:lnTo>
                  <a:lnTo>
                    <a:pt x="9" y="170"/>
                  </a:lnTo>
                  <a:lnTo>
                    <a:pt x="4" y="182"/>
                  </a:lnTo>
                  <a:lnTo>
                    <a:pt x="1" y="187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5" y="199"/>
                  </a:lnTo>
                  <a:lnTo>
                    <a:pt x="9" y="198"/>
                  </a:lnTo>
                  <a:lnTo>
                    <a:pt x="10" y="196"/>
                  </a:lnTo>
                  <a:lnTo>
                    <a:pt x="12" y="194"/>
                  </a:lnTo>
                  <a:lnTo>
                    <a:pt x="12" y="194"/>
                  </a:lnTo>
                  <a:lnTo>
                    <a:pt x="14" y="186"/>
                  </a:lnTo>
                  <a:lnTo>
                    <a:pt x="18" y="178"/>
                  </a:lnTo>
                  <a:lnTo>
                    <a:pt x="25" y="170"/>
                  </a:lnTo>
                  <a:lnTo>
                    <a:pt x="31" y="162"/>
                  </a:lnTo>
                  <a:lnTo>
                    <a:pt x="47" y="148"/>
                  </a:lnTo>
                  <a:lnTo>
                    <a:pt x="60" y="135"/>
                  </a:lnTo>
                  <a:lnTo>
                    <a:pt x="60" y="135"/>
                  </a:lnTo>
                  <a:lnTo>
                    <a:pt x="70" y="123"/>
                  </a:lnTo>
                  <a:lnTo>
                    <a:pt x="80" y="109"/>
                  </a:lnTo>
                  <a:lnTo>
                    <a:pt x="90" y="96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120" y="67"/>
                  </a:lnTo>
                  <a:lnTo>
                    <a:pt x="137" y="49"/>
                  </a:lnTo>
                  <a:lnTo>
                    <a:pt x="146" y="39"/>
                  </a:lnTo>
                  <a:lnTo>
                    <a:pt x="153" y="29"/>
                  </a:lnTo>
                  <a:lnTo>
                    <a:pt x="159" y="19"/>
                  </a:lnTo>
                  <a:lnTo>
                    <a:pt x="166" y="7"/>
                  </a:lnTo>
                  <a:lnTo>
                    <a:pt x="166" y="7"/>
                  </a:lnTo>
                  <a:lnTo>
                    <a:pt x="166" y="4"/>
                  </a:lnTo>
                  <a:lnTo>
                    <a:pt x="165" y="3"/>
                  </a:lnTo>
                  <a:lnTo>
                    <a:pt x="163" y="2"/>
                  </a:lnTo>
                  <a:lnTo>
                    <a:pt x="162" y="0"/>
                  </a:lnTo>
                  <a:lnTo>
                    <a:pt x="158" y="0"/>
                  </a:lnTo>
                  <a:lnTo>
                    <a:pt x="155" y="2"/>
                  </a:lnTo>
                  <a:lnTo>
                    <a:pt x="154" y="4"/>
                  </a:lnTo>
                  <a:lnTo>
                    <a:pt x="15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0" name="Freeform 422"/>
            <p:cNvSpPr/>
            <p:nvPr/>
          </p:nvSpPr>
          <p:spPr bwMode="auto">
            <a:xfrm>
              <a:off x="6991351" y="1555750"/>
              <a:ext cx="53975" cy="57150"/>
            </a:xfrm>
            <a:custGeom>
              <a:avLst/>
              <a:gdLst/>
              <a:ahLst/>
              <a:cxnLst>
                <a:cxn ang="0">
                  <a:pos x="127" y="2"/>
                </a:cxn>
                <a:cxn ang="0">
                  <a:pos x="127" y="2"/>
                </a:cxn>
                <a:cxn ang="0">
                  <a:pos x="110" y="17"/>
                </a:cxn>
                <a:cxn ang="0">
                  <a:pos x="93" y="30"/>
                </a:cxn>
                <a:cxn ang="0">
                  <a:pos x="75" y="44"/>
                </a:cxn>
                <a:cxn ang="0">
                  <a:pos x="59" y="59"/>
                </a:cxn>
                <a:cxn ang="0">
                  <a:pos x="59" y="59"/>
                </a:cxn>
                <a:cxn ang="0">
                  <a:pos x="44" y="77"/>
                </a:cxn>
                <a:cxn ang="0">
                  <a:pos x="30" y="96"/>
                </a:cxn>
                <a:cxn ang="0">
                  <a:pos x="16" y="115"/>
                </a:cxn>
                <a:cxn ang="0">
                  <a:pos x="2" y="133"/>
                </a:cxn>
                <a:cxn ang="0">
                  <a:pos x="2" y="133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2" y="141"/>
                </a:cxn>
                <a:cxn ang="0">
                  <a:pos x="6" y="144"/>
                </a:cxn>
                <a:cxn ang="0">
                  <a:pos x="8" y="142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24" y="125"/>
                </a:cxn>
                <a:cxn ang="0">
                  <a:pos x="36" y="108"/>
                </a:cxn>
                <a:cxn ang="0">
                  <a:pos x="47" y="90"/>
                </a:cxn>
                <a:cxn ang="0">
                  <a:pos x="61" y="73"/>
                </a:cxn>
                <a:cxn ang="0">
                  <a:pos x="61" y="73"/>
                </a:cxn>
                <a:cxn ang="0">
                  <a:pos x="68" y="65"/>
                </a:cxn>
                <a:cxn ang="0">
                  <a:pos x="78" y="56"/>
                </a:cxn>
                <a:cxn ang="0">
                  <a:pos x="97" y="42"/>
                </a:cxn>
                <a:cxn ang="0">
                  <a:pos x="117" y="26"/>
                </a:cxn>
                <a:cxn ang="0">
                  <a:pos x="135" y="10"/>
                </a:cxn>
                <a:cxn ang="0">
                  <a:pos x="135" y="10"/>
                </a:cxn>
                <a:cxn ang="0">
                  <a:pos x="136" y="8"/>
                </a:cxn>
                <a:cxn ang="0">
                  <a:pos x="138" y="6"/>
                </a:cxn>
                <a:cxn ang="0">
                  <a:pos x="135" y="2"/>
                </a:cxn>
                <a:cxn ang="0">
                  <a:pos x="131" y="0"/>
                </a:cxn>
                <a:cxn ang="0">
                  <a:pos x="130" y="1"/>
                </a:cxn>
                <a:cxn ang="0">
                  <a:pos x="127" y="2"/>
                </a:cxn>
                <a:cxn ang="0">
                  <a:pos x="127" y="2"/>
                </a:cxn>
              </a:cxnLst>
              <a:rect l="0" t="0" r="r" b="b"/>
              <a:pathLst>
                <a:path w="138" h="144">
                  <a:moveTo>
                    <a:pt x="127" y="2"/>
                  </a:moveTo>
                  <a:lnTo>
                    <a:pt x="127" y="2"/>
                  </a:lnTo>
                  <a:lnTo>
                    <a:pt x="110" y="17"/>
                  </a:lnTo>
                  <a:lnTo>
                    <a:pt x="93" y="30"/>
                  </a:lnTo>
                  <a:lnTo>
                    <a:pt x="75" y="44"/>
                  </a:lnTo>
                  <a:lnTo>
                    <a:pt x="59" y="59"/>
                  </a:lnTo>
                  <a:lnTo>
                    <a:pt x="59" y="59"/>
                  </a:lnTo>
                  <a:lnTo>
                    <a:pt x="44" y="77"/>
                  </a:lnTo>
                  <a:lnTo>
                    <a:pt x="30" y="96"/>
                  </a:lnTo>
                  <a:lnTo>
                    <a:pt x="16" y="115"/>
                  </a:lnTo>
                  <a:lnTo>
                    <a:pt x="2" y="133"/>
                  </a:lnTo>
                  <a:lnTo>
                    <a:pt x="2" y="133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2" y="141"/>
                  </a:lnTo>
                  <a:lnTo>
                    <a:pt x="6" y="144"/>
                  </a:lnTo>
                  <a:lnTo>
                    <a:pt x="8" y="142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24" y="125"/>
                  </a:lnTo>
                  <a:lnTo>
                    <a:pt x="36" y="108"/>
                  </a:lnTo>
                  <a:lnTo>
                    <a:pt x="47" y="90"/>
                  </a:lnTo>
                  <a:lnTo>
                    <a:pt x="61" y="73"/>
                  </a:lnTo>
                  <a:lnTo>
                    <a:pt x="61" y="73"/>
                  </a:lnTo>
                  <a:lnTo>
                    <a:pt x="68" y="65"/>
                  </a:lnTo>
                  <a:lnTo>
                    <a:pt x="78" y="56"/>
                  </a:lnTo>
                  <a:lnTo>
                    <a:pt x="97" y="42"/>
                  </a:lnTo>
                  <a:lnTo>
                    <a:pt x="117" y="26"/>
                  </a:lnTo>
                  <a:lnTo>
                    <a:pt x="135" y="10"/>
                  </a:lnTo>
                  <a:lnTo>
                    <a:pt x="135" y="10"/>
                  </a:lnTo>
                  <a:lnTo>
                    <a:pt x="136" y="8"/>
                  </a:lnTo>
                  <a:lnTo>
                    <a:pt x="138" y="6"/>
                  </a:lnTo>
                  <a:lnTo>
                    <a:pt x="135" y="2"/>
                  </a:lnTo>
                  <a:lnTo>
                    <a:pt x="131" y="0"/>
                  </a:lnTo>
                  <a:lnTo>
                    <a:pt x="130" y="1"/>
                  </a:lnTo>
                  <a:lnTo>
                    <a:pt x="127" y="2"/>
                  </a:lnTo>
                  <a:lnTo>
                    <a:pt x="1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1" name="Freeform 423"/>
            <p:cNvSpPr/>
            <p:nvPr/>
          </p:nvSpPr>
          <p:spPr bwMode="auto">
            <a:xfrm>
              <a:off x="6459538" y="1193800"/>
              <a:ext cx="103188" cy="112713"/>
            </a:xfrm>
            <a:custGeom>
              <a:avLst/>
              <a:gdLst/>
              <a:ahLst/>
              <a:cxnLst>
                <a:cxn ang="0">
                  <a:pos x="248" y="1"/>
                </a:cxn>
                <a:cxn ang="0">
                  <a:pos x="248" y="1"/>
                </a:cxn>
                <a:cxn ang="0">
                  <a:pos x="227" y="14"/>
                </a:cxn>
                <a:cxn ang="0">
                  <a:pos x="208" y="29"/>
                </a:cxn>
                <a:cxn ang="0">
                  <a:pos x="189" y="46"/>
                </a:cxn>
                <a:cxn ang="0">
                  <a:pos x="172" y="64"/>
                </a:cxn>
                <a:cxn ang="0">
                  <a:pos x="138" y="102"/>
                </a:cxn>
                <a:cxn ang="0">
                  <a:pos x="121" y="120"/>
                </a:cxn>
                <a:cxn ang="0">
                  <a:pos x="104" y="138"/>
                </a:cxn>
                <a:cxn ang="0">
                  <a:pos x="104" y="138"/>
                </a:cxn>
                <a:cxn ang="0">
                  <a:pos x="68" y="179"/>
                </a:cxn>
                <a:cxn ang="0">
                  <a:pos x="32" y="221"/>
                </a:cxn>
                <a:cxn ang="0">
                  <a:pos x="32" y="221"/>
                </a:cxn>
                <a:cxn ang="0">
                  <a:pos x="20" y="234"/>
                </a:cxn>
                <a:cxn ang="0">
                  <a:pos x="11" y="248"/>
                </a:cxn>
                <a:cxn ang="0">
                  <a:pos x="7" y="255"/>
                </a:cxn>
                <a:cxn ang="0">
                  <a:pos x="3" y="263"/>
                </a:cxn>
                <a:cxn ang="0">
                  <a:pos x="2" y="271"/>
                </a:cxn>
                <a:cxn ang="0">
                  <a:pos x="0" y="280"/>
                </a:cxn>
                <a:cxn ang="0">
                  <a:pos x="0" y="280"/>
                </a:cxn>
                <a:cxn ang="0">
                  <a:pos x="1" y="282"/>
                </a:cxn>
                <a:cxn ang="0">
                  <a:pos x="1" y="284"/>
                </a:cxn>
                <a:cxn ang="0">
                  <a:pos x="3" y="285"/>
                </a:cxn>
                <a:cxn ang="0">
                  <a:pos x="5" y="285"/>
                </a:cxn>
                <a:cxn ang="0">
                  <a:pos x="9" y="284"/>
                </a:cxn>
                <a:cxn ang="0">
                  <a:pos x="11" y="282"/>
                </a:cxn>
                <a:cxn ang="0">
                  <a:pos x="11" y="280"/>
                </a:cxn>
                <a:cxn ang="0">
                  <a:pos x="11" y="280"/>
                </a:cxn>
                <a:cxn ang="0">
                  <a:pos x="14" y="269"/>
                </a:cxn>
                <a:cxn ang="0">
                  <a:pos x="18" y="259"/>
                </a:cxn>
                <a:cxn ang="0">
                  <a:pos x="23" y="250"/>
                </a:cxn>
                <a:cxn ang="0">
                  <a:pos x="30" y="241"/>
                </a:cxn>
                <a:cxn ang="0">
                  <a:pos x="44" y="222"/>
                </a:cxn>
                <a:cxn ang="0">
                  <a:pos x="58" y="206"/>
                </a:cxn>
                <a:cxn ang="0">
                  <a:pos x="58" y="206"/>
                </a:cxn>
                <a:cxn ang="0">
                  <a:pos x="88" y="172"/>
                </a:cxn>
                <a:cxn ang="0">
                  <a:pos x="120" y="140"/>
                </a:cxn>
                <a:cxn ang="0">
                  <a:pos x="120" y="140"/>
                </a:cxn>
                <a:cxn ang="0">
                  <a:pos x="136" y="123"/>
                </a:cxn>
                <a:cxn ang="0">
                  <a:pos x="151" y="106"/>
                </a:cxn>
                <a:cxn ang="0">
                  <a:pos x="183" y="70"/>
                </a:cxn>
                <a:cxn ang="0">
                  <a:pos x="200" y="53"/>
                </a:cxn>
                <a:cxn ang="0">
                  <a:pos x="217" y="38"/>
                </a:cxn>
                <a:cxn ang="0">
                  <a:pos x="235" y="23"/>
                </a:cxn>
                <a:cxn ang="0">
                  <a:pos x="255" y="10"/>
                </a:cxn>
                <a:cxn ang="0">
                  <a:pos x="255" y="10"/>
                </a:cxn>
                <a:cxn ang="0">
                  <a:pos x="256" y="9"/>
                </a:cxn>
                <a:cxn ang="0">
                  <a:pos x="257" y="8"/>
                </a:cxn>
                <a:cxn ang="0">
                  <a:pos x="256" y="2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48" y="1"/>
                </a:cxn>
                <a:cxn ang="0">
                  <a:pos x="248" y="1"/>
                </a:cxn>
              </a:cxnLst>
              <a:rect l="0" t="0" r="r" b="b"/>
              <a:pathLst>
                <a:path w="257" h="285">
                  <a:moveTo>
                    <a:pt x="248" y="1"/>
                  </a:moveTo>
                  <a:lnTo>
                    <a:pt x="248" y="1"/>
                  </a:lnTo>
                  <a:lnTo>
                    <a:pt x="227" y="14"/>
                  </a:lnTo>
                  <a:lnTo>
                    <a:pt x="208" y="29"/>
                  </a:lnTo>
                  <a:lnTo>
                    <a:pt x="189" y="46"/>
                  </a:lnTo>
                  <a:lnTo>
                    <a:pt x="172" y="64"/>
                  </a:lnTo>
                  <a:lnTo>
                    <a:pt x="138" y="102"/>
                  </a:lnTo>
                  <a:lnTo>
                    <a:pt x="121" y="120"/>
                  </a:lnTo>
                  <a:lnTo>
                    <a:pt x="104" y="138"/>
                  </a:lnTo>
                  <a:lnTo>
                    <a:pt x="104" y="138"/>
                  </a:lnTo>
                  <a:lnTo>
                    <a:pt x="68" y="179"/>
                  </a:lnTo>
                  <a:lnTo>
                    <a:pt x="32" y="221"/>
                  </a:lnTo>
                  <a:lnTo>
                    <a:pt x="32" y="221"/>
                  </a:lnTo>
                  <a:lnTo>
                    <a:pt x="20" y="234"/>
                  </a:lnTo>
                  <a:lnTo>
                    <a:pt x="11" y="248"/>
                  </a:lnTo>
                  <a:lnTo>
                    <a:pt x="7" y="255"/>
                  </a:lnTo>
                  <a:lnTo>
                    <a:pt x="3" y="263"/>
                  </a:lnTo>
                  <a:lnTo>
                    <a:pt x="2" y="271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1" y="282"/>
                  </a:lnTo>
                  <a:lnTo>
                    <a:pt x="1" y="284"/>
                  </a:lnTo>
                  <a:lnTo>
                    <a:pt x="3" y="285"/>
                  </a:lnTo>
                  <a:lnTo>
                    <a:pt x="5" y="285"/>
                  </a:lnTo>
                  <a:lnTo>
                    <a:pt x="9" y="284"/>
                  </a:lnTo>
                  <a:lnTo>
                    <a:pt x="11" y="282"/>
                  </a:lnTo>
                  <a:lnTo>
                    <a:pt x="11" y="280"/>
                  </a:lnTo>
                  <a:lnTo>
                    <a:pt x="11" y="280"/>
                  </a:lnTo>
                  <a:lnTo>
                    <a:pt x="14" y="269"/>
                  </a:lnTo>
                  <a:lnTo>
                    <a:pt x="18" y="259"/>
                  </a:lnTo>
                  <a:lnTo>
                    <a:pt x="23" y="250"/>
                  </a:lnTo>
                  <a:lnTo>
                    <a:pt x="30" y="241"/>
                  </a:lnTo>
                  <a:lnTo>
                    <a:pt x="44" y="222"/>
                  </a:lnTo>
                  <a:lnTo>
                    <a:pt x="58" y="206"/>
                  </a:lnTo>
                  <a:lnTo>
                    <a:pt x="58" y="206"/>
                  </a:lnTo>
                  <a:lnTo>
                    <a:pt x="88" y="172"/>
                  </a:lnTo>
                  <a:lnTo>
                    <a:pt x="120" y="140"/>
                  </a:lnTo>
                  <a:lnTo>
                    <a:pt x="120" y="140"/>
                  </a:lnTo>
                  <a:lnTo>
                    <a:pt x="136" y="123"/>
                  </a:lnTo>
                  <a:lnTo>
                    <a:pt x="151" y="106"/>
                  </a:lnTo>
                  <a:lnTo>
                    <a:pt x="183" y="70"/>
                  </a:lnTo>
                  <a:lnTo>
                    <a:pt x="200" y="53"/>
                  </a:lnTo>
                  <a:lnTo>
                    <a:pt x="217" y="38"/>
                  </a:lnTo>
                  <a:lnTo>
                    <a:pt x="235" y="23"/>
                  </a:lnTo>
                  <a:lnTo>
                    <a:pt x="255" y="10"/>
                  </a:lnTo>
                  <a:lnTo>
                    <a:pt x="255" y="10"/>
                  </a:lnTo>
                  <a:lnTo>
                    <a:pt x="256" y="9"/>
                  </a:lnTo>
                  <a:lnTo>
                    <a:pt x="257" y="8"/>
                  </a:lnTo>
                  <a:lnTo>
                    <a:pt x="256" y="2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48" y="1"/>
                  </a:lnTo>
                  <a:lnTo>
                    <a:pt x="2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2" name="Freeform 424"/>
            <p:cNvSpPr/>
            <p:nvPr/>
          </p:nvSpPr>
          <p:spPr bwMode="auto">
            <a:xfrm>
              <a:off x="6483351" y="1208088"/>
              <a:ext cx="153988" cy="193675"/>
            </a:xfrm>
            <a:custGeom>
              <a:avLst/>
              <a:gdLst/>
              <a:ahLst/>
              <a:cxnLst>
                <a:cxn ang="0">
                  <a:pos x="377" y="3"/>
                </a:cxn>
                <a:cxn ang="0">
                  <a:pos x="369" y="18"/>
                </a:cxn>
                <a:cxn ang="0">
                  <a:pos x="358" y="30"/>
                </a:cxn>
                <a:cxn ang="0">
                  <a:pos x="347" y="47"/>
                </a:cxn>
                <a:cxn ang="0">
                  <a:pos x="335" y="64"/>
                </a:cxn>
                <a:cxn ang="0">
                  <a:pos x="307" y="92"/>
                </a:cxn>
                <a:cxn ang="0">
                  <a:pos x="280" y="118"/>
                </a:cxn>
                <a:cxn ang="0">
                  <a:pos x="224" y="186"/>
                </a:cxn>
                <a:cxn ang="0">
                  <a:pos x="168" y="255"/>
                </a:cxn>
                <a:cxn ang="0">
                  <a:pos x="122" y="317"/>
                </a:cxn>
                <a:cxn ang="0">
                  <a:pos x="79" y="382"/>
                </a:cxn>
                <a:cxn ang="0">
                  <a:pos x="73" y="390"/>
                </a:cxn>
                <a:cxn ang="0">
                  <a:pos x="55" y="411"/>
                </a:cxn>
                <a:cxn ang="0">
                  <a:pos x="28" y="437"/>
                </a:cxn>
                <a:cxn ang="0">
                  <a:pos x="24" y="445"/>
                </a:cxn>
                <a:cxn ang="0">
                  <a:pos x="11" y="468"/>
                </a:cxn>
                <a:cxn ang="0">
                  <a:pos x="4" y="474"/>
                </a:cxn>
                <a:cxn ang="0">
                  <a:pos x="3" y="474"/>
                </a:cxn>
                <a:cxn ang="0">
                  <a:pos x="0" y="479"/>
                </a:cxn>
                <a:cxn ang="0">
                  <a:pos x="0" y="484"/>
                </a:cxn>
                <a:cxn ang="0">
                  <a:pos x="1" y="488"/>
                </a:cxn>
                <a:cxn ang="0">
                  <a:pos x="9" y="488"/>
                </a:cxn>
                <a:cxn ang="0">
                  <a:pos x="12" y="484"/>
                </a:cxn>
                <a:cxn ang="0">
                  <a:pos x="12" y="483"/>
                </a:cxn>
                <a:cxn ang="0">
                  <a:pos x="13" y="481"/>
                </a:cxn>
                <a:cxn ang="0">
                  <a:pos x="16" y="479"/>
                </a:cxn>
                <a:cxn ang="0">
                  <a:pos x="21" y="470"/>
                </a:cxn>
                <a:cxn ang="0">
                  <a:pos x="45" y="438"/>
                </a:cxn>
                <a:cxn ang="0">
                  <a:pos x="72" y="408"/>
                </a:cxn>
                <a:cxn ang="0">
                  <a:pos x="79" y="402"/>
                </a:cxn>
                <a:cxn ang="0">
                  <a:pos x="94" y="379"/>
                </a:cxn>
                <a:cxn ang="0">
                  <a:pos x="113" y="347"/>
                </a:cxn>
                <a:cxn ang="0">
                  <a:pos x="143" y="304"/>
                </a:cxn>
                <a:cxn ang="0">
                  <a:pos x="177" y="263"/>
                </a:cxn>
                <a:cxn ang="0">
                  <a:pos x="238" y="186"/>
                </a:cxn>
                <a:cxn ang="0">
                  <a:pos x="285" y="128"/>
                </a:cxn>
                <a:cxn ang="0">
                  <a:pos x="304" y="111"/>
                </a:cxn>
                <a:cxn ang="0">
                  <a:pos x="317" y="98"/>
                </a:cxn>
                <a:cxn ang="0">
                  <a:pos x="343" y="72"/>
                </a:cxn>
                <a:cxn ang="0">
                  <a:pos x="355" y="58"/>
                </a:cxn>
                <a:cxn ang="0">
                  <a:pos x="383" y="20"/>
                </a:cxn>
                <a:cxn ang="0">
                  <a:pos x="389" y="7"/>
                </a:cxn>
                <a:cxn ang="0">
                  <a:pos x="389" y="4"/>
                </a:cxn>
                <a:cxn ang="0">
                  <a:pos x="383" y="0"/>
                </a:cxn>
                <a:cxn ang="0">
                  <a:pos x="378" y="1"/>
                </a:cxn>
                <a:cxn ang="0">
                  <a:pos x="377" y="3"/>
                </a:cxn>
              </a:cxnLst>
              <a:rect l="0" t="0" r="r" b="b"/>
              <a:pathLst>
                <a:path w="389" h="489">
                  <a:moveTo>
                    <a:pt x="377" y="3"/>
                  </a:moveTo>
                  <a:lnTo>
                    <a:pt x="377" y="3"/>
                  </a:lnTo>
                  <a:lnTo>
                    <a:pt x="374" y="12"/>
                  </a:lnTo>
                  <a:lnTo>
                    <a:pt x="369" y="18"/>
                  </a:lnTo>
                  <a:lnTo>
                    <a:pt x="364" y="24"/>
                  </a:lnTo>
                  <a:lnTo>
                    <a:pt x="358" y="30"/>
                  </a:lnTo>
                  <a:lnTo>
                    <a:pt x="358" y="30"/>
                  </a:lnTo>
                  <a:lnTo>
                    <a:pt x="347" y="47"/>
                  </a:lnTo>
                  <a:lnTo>
                    <a:pt x="335" y="64"/>
                  </a:lnTo>
                  <a:lnTo>
                    <a:pt x="335" y="64"/>
                  </a:lnTo>
                  <a:lnTo>
                    <a:pt x="322" y="79"/>
                  </a:lnTo>
                  <a:lnTo>
                    <a:pt x="307" y="92"/>
                  </a:lnTo>
                  <a:lnTo>
                    <a:pt x="293" y="103"/>
                  </a:lnTo>
                  <a:lnTo>
                    <a:pt x="280" y="118"/>
                  </a:lnTo>
                  <a:lnTo>
                    <a:pt x="280" y="118"/>
                  </a:lnTo>
                  <a:lnTo>
                    <a:pt x="224" y="186"/>
                  </a:lnTo>
                  <a:lnTo>
                    <a:pt x="168" y="255"/>
                  </a:lnTo>
                  <a:lnTo>
                    <a:pt x="168" y="255"/>
                  </a:lnTo>
                  <a:lnTo>
                    <a:pt x="144" y="285"/>
                  </a:lnTo>
                  <a:lnTo>
                    <a:pt x="122" y="317"/>
                  </a:lnTo>
                  <a:lnTo>
                    <a:pt x="99" y="349"/>
                  </a:lnTo>
                  <a:lnTo>
                    <a:pt x="79" y="382"/>
                  </a:lnTo>
                  <a:lnTo>
                    <a:pt x="79" y="382"/>
                  </a:lnTo>
                  <a:lnTo>
                    <a:pt x="73" y="390"/>
                  </a:lnTo>
                  <a:lnTo>
                    <a:pt x="68" y="396"/>
                  </a:lnTo>
                  <a:lnTo>
                    <a:pt x="55" y="411"/>
                  </a:lnTo>
                  <a:lnTo>
                    <a:pt x="41" y="424"/>
                  </a:lnTo>
                  <a:lnTo>
                    <a:pt x="28" y="437"/>
                  </a:lnTo>
                  <a:lnTo>
                    <a:pt x="28" y="437"/>
                  </a:lnTo>
                  <a:lnTo>
                    <a:pt x="24" y="445"/>
                  </a:lnTo>
                  <a:lnTo>
                    <a:pt x="17" y="457"/>
                  </a:lnTo>
                  <a:lnTo>
                    <a:pt x="11" y="468"/>
                  </a:lnTo>
                  <a:lnTo>
                    <a:pt x="7" y="471"/>
                  </a:lnTo>
                  <a:lnTo>
                    <a:pt x="4" y="474"/>
                  </a:lnTo>
                  <a:lnTo>
                    <a:pt x="4" y="474"/>
                  </a:lnTo>
                  <a:lnTo>
                    <a:pt x="3" y="474"/>
                  </a:lnTo>
                  <a:lnTo>
                    <a:pt x="1" y="475"/>
                  </a:lnTo>
                  <a:lnTo>
                    <a:pt x="0" y="479"/>
                  </a:lnTo>
                  <a:lnTo>
                    <a:pt x="0" y="484"/>
                  </a:lnTo>
                  <a:lnTo>
                    <a:pt x="0" y="484"/>
                  </a:lnTo>
                  <a:lnTo>
                    <a:pt x="0" y="487"/>
                  </a:lnTo>
                  <a:lnTo>
                    <a:pt x="1" y="488"/>
                  </a:lnTo>
                  <a:lnTo>
                    <a:pt x="5" y="489"/>
                  </a:lnTo>
                  <a:lnTo>
                    <a:pt x="9" y="488"/>
                  </a:lnTo>
                  <a:lnTo>
                    <a:pt x="11" y="487"/>
                  </a:lnTo>
                  <a:lnTo>
                    <a:pt x="12" y="484"/>
                  </a:lnTo>
                  <a:lnTo>
                    <a:pt x="12" y="484"/>
                  </a:lnTo>
                  <a:lnTo>
                    <a:pt x="12" y="483"/>
                  </a:lnTo>
                  <a:lnTo>
                    <a:pt x="12" y="483"/>
                  </a:lnTo>
                  <a:lnTo>
                    <a:pt x="13" y="481"/>
                  </a:lnTo>
                  <a:lnTo>
                    <a:pt x="13" y="481"/>
                  </a:lnTo>
                  <a:lnTo>
                    <a:pt x="16" y="479"/>
                  </a:lnTo>
                  <a:lnTo>
                    <a:pt x="18" y="476"/>
                  </a:lnTo>
                  <a:lnTo>
                    <a:pt x="21" y="470"/>
                  </a:lnTo>
                  <a:lnTo>
                    <a:pt x="21" y="470"/>
                  </a:lnTo>
                  <a:lnTo>
                    <a:pt x="45" y="438"/>
                  </a:lnTo>
                  <a:lnTo>
                    <a:pt x="58" y="423"/>
                  </a:lnTo>
                  <a:lnTo>
                    <a:pt x="72" y="408"/>
                  </a:lnTo>
                  <a:lnTo>
                    <a:pt x="72" y="408"/>
                  </a:lnTo>
                  <a:lnTo>
                    <a:pt x="79" y="402"/>
                  </a:lnTo>
                  <a:lnTo>
                    <a:pt x="85" y="395"/>
                  </a:lnTo>
                  <a:lnTo>
                    <a:pt x="94" y="379"/>
                  </a:lnTo>
                  <a:lnTo>
                    <a:pt x="113" y="347"/>
                  </a:lnTo>
                  <a:lnTo>
                    <a:pt x="113" y="347"/>
                  </a:lnTo>
                  <a:lnTo>
                    <a:pt x="127" y="326"/>
                  </a:lnTo>
                  <a:lnTo>
                    <a:pt x="143" y="304"/>
                  </a:lnTo>
                  <a:lnTo>
                    <a:pt x="177" y="263"/>
                  </a:lnTo>
                  <a:lnTo>
                    <a:pt x="177" y="263"/>
                  </a:lnTo>
                  <a:lnTo>
                    <a:pt x="238" y="186"/>
                  </a:lnTo>
                  <a:lnTo>
                    <a:pt x="238" y="186"/>
                  </a:lnTo>
                  <a:lnTo>
                    <a:pt x="270" y="147"/>
                  </a:lnTo>
                  <a:lnTo>
                    <a:pt x="285" y="128"/>
                  </a:lnTo>
                  <a:lnTo>
                    <a:pt x="294" y="119"/>
                  </a:lnTo>
                  <a:lnTo>
                    <a:pt x="304" y="111"/>
                  </a:lnTo>
                  <a:lnTo>
                    <a:pt x="304" y="111"/>
                  </a:lnTo>
                  <a:lnTo>
                    <a:pt x="317" y="98"/>
                  </a:lnTo>
                  <a:lnTo>
                    <a:pt x="331" y="85"/>
                  </a:lnTo>
                  <a:lnTo>
                    <a:pt x="343" y="72"/>
                  </a:lnTo>
                  <a:lnTo>
                    <a:pt x="355" y="58"/>
                  </a:lnTo>
                  <a:lnTo>
                    <a:pt x="355" y="58"/>
                  </a:lnTo>
                  <a:lnTo>
                    <a:pt x="374" y="33"/>
                  </a:lnTo>
                  <a:lnTo>
                    <a:pt x="383" y="20"/>
                  </a:lnTo>
                  <a:lnTo>
                    <a:pt x="386" y="13"/>
                  </a:lnTo>
                  <a:lnTo>
                    <a:pt x="389" y="7"/>
                  </a:lnTo>
                  <a:lnTo>
                    <a:pt x="389" y="7"/>
                  </a:lnTo>
                  <a:lnTo>
                    <a:pt x="389" y="4"/>
                  </a:lnTo>
                  <a:lnTo>
                    <a:pt x="387" y="1"/>
                  </a:lnTo>
                  <a:lnTo>
                    <a:pt x="383" y="0"/>
                  </a:lnTo>
                  <a:lnTo>
                    <a:pt x="379" y="0"/>
                  </a:lnTo>
                  <a:lnTo>
                    <a:pt x="378" y="1"/>
                  </a:lnTo>
                  <a:lnTo>
                    <a:pt x="377" y="3"/>
                  </a:lnTo>
                  <a:lnTo>
                    <a:pt x="3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3" name="Freeform 425"/>
            <p:cNvSpPr/>
            <p:nvPr/>
          </p:nvSpPr>
          <p:spPr bwMode="auto">
            <a:xfrm>
              <a:off x="6594476" y="1293813"/>
              <a:ext cx="74613" cy="103188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165" y="17"/>
                </a:cxn>
                <a:cxn ang="0">
                  <a:pos x="152" y="33"/>
                </a:cxn>
                <a:cxn ang="0">
                  <a:pos x="127" y="64"/>
                </a:cxn>
                <a:cxn ang="0">
                  <a:pos x="102" y="97"/>
                </a:cxn>
                <a:cxn ang="0">
                  <a:pos x="77" y="129"/>
                </a:cxn>
                <a:cxn ang="0">
                  <a:pos x="77" y="129"/>
                </a:cxn>
                <a:cxn ang="0">
                  <a:pos x="52" y="162"/>
                </a:cxn>
                <a:cxn ang="0">
                  <a:pos x="42" y="178"/>
                </a:cxn>
                <a:cxn ang="0">
                  <a:pos x="31" y="196"/>
                </a:cxn>
                <a:cxn ang="0">
                  <a:pos x="31" y="196"/>
                </a:cxn>
                <a:cxn ang="0">
                  <a:pos x="13" y="225"/>
                </a:cxn>
                <a:cxn ang="0">
                  <a:pos x="5" y="239"/>
                </a:cxn>
                <a:cxn ang="0">
                  <a:pos x="3" y="247"/>
                </a:cxn>
                <a:cxn ang="0">
                  <a:pos x="0" y="255"/>
                </a:cxn>
                <a:cxn ang="0">
                  <a:pos x="0" y="255"/>
                </a:cxn>
                <a:cxn ang="0">
                  <a:pos x="0" y="258"/>
                </a:cxn>
                <a:cxn ang="0">
                  <a:pos x="1" y="260"/>
                </a:cxn>
                <a:cxn ang="0">
                  <a:pos x="5" y="263"/>
                </a:cxn>
                <a:cxn ang="0">
                  <a:pos x="7" y="263"/>
                </a:cxn>
                <a:cxn ang="0">
                  <a:pos x="9" y="262"/>
                </a:cxn>
                <a:cxn ang="0">
                  <a:pos x="10" y="260"/>
                </a:cxn>
                <a:cxn ang="0">
                  <a:pos x="12" y="259"/>
                </a:cxn>
                <a:cxn ang="0">
                  <a:pos x="12" y="259"/>
                </a:cxn>
                <a:cxn ang="0">
                  <a:pos x="13" y="251"/>
                </a:cxn>
                <a:cxn ang="0">
                  <a:pos x="16" y="243"/>
                </a:cxn>
                <a:cxn ang="0">
                  <a:pos x="24" y="229"/>
                </a:cxn>
                <a:cxn ang="0">
                  <a:pos x="41" y="201"/>
                </a:cxn>
                <a:cxn ang="0">
                  <a:pos x="41" y="201"/>
                </a:cxn>
                <a:cxn ang="0">
                  <a:pos x="52" y="183"/>
                </a:cxn>
                <a:cxn ang="0">
                  <a:pos x="64" y="165"/>
                </a:cxn>
                <a:cxn ang="0">
                  <a:pos x="92" y="131"/>
                </a:cxn>
                <a:cxn ang="0">
                  <a:pos x="92" y="131"/>
                </a:cxn>
                <a:cxn ang="0">
                  <a:pos x="115" y="99"/>
                </a:cxn>
                <a:cxn ang="0">
                  <a:pos x="137" y="69"/>
                </a:cxn>
                <a:cxn ang="0">
                  <a:pos x="161" y="39"/>
                </a:cxn>
                <a:cxn ang="0">
                  <a:pos x="174" y="24"/>
                </a:cxn>
                <a:cxn ang="0">
                  <a:pos x="187" y="10"/>
                </a:cxn>
                <a:cxn ang="0">
                  <a:pos x="187" y="10"/>
                </a:cxn>
                <a:cxn ang="0">
                  <a:pos x="188" y="8"/>
                </a:cxn>
                <a:cxn ang="0">
                  <a:pos x="188" y="5"/>
                </a:cxn>
                <a:cxn ang="0">
                  <a:pos x="187" y="1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8" h="263">
                  <a:moveTo>
                    <a:pt x="179" y="1"/>
                  </a:moveTo>
                  <a:lnTo>
                    <a:pt x="179" y="1"/>
                  </a:lnTo>
                  <a:lnTo>
                    <a:pt x="165" y="17"/>
                  </a:lnTo>
                  <a:lnTo>
                    <a:pt x="152" y="33"/>
                  </a:lnTo>
                  <a:lnTo>
                    <a:pt x="127" y="64"/>
                  </a:lnTo>
                  <a:lnTo>
                    <a:pt x="102" y="97"/>
                  </a:lnTo>
                  <a:lnTo>
                    <a:pt x="77" y="129"/>
                  </a:lnTo>
                  <a:lnTo>
                    <a:pt x="77" y="129"/>
                  </a:lnTo>
                  <a:lnTo>
                    <a:pt x="52" y="162"/>
                  </a:lnTo>
                  <a:lnTo>
                    <a:pt x="42" y="178"/>
                  </a:lnTo>
                  <a:lnTo>
                    <a:pt x="31" y="196"/>
                  </a:lnTo>
                  <a:lnTo>
                    <a:pt x="31" y="196"/>
                  </a:lnTo>
                  <a:lnTo>
                    <a:pt x="13" y="225"/>
                  </a:lnTo>
                  <a:lnTo>
                    <a:pt x="5" y="239"/>
                  </a:lnTo>
                  <a:lnTo>
                    <a:pt x="3" y="247"/>
                  </a:lnTo>
                  <a:lnTo>
                    <a:pt x="0" y="255"/>
                  </a:lnTo>
                  <a:lnTo>
                    <a:pt x="0" y="255"/>
                  </a:lnTo>
                  <a:lnTo>
                    <a:pt x="0" y="258"/>
                  </a:lnTo>
                  <a:lnTo>
                    <a:pt x="1" y="260"/>
                  </a:lnTo>
                  <a:lnTo>
                    <a:pt x="5" y="263"/>
                  </a:lnTo>
                  <a:lnTo>
                    <a:pt x="7" y="263"/>
                  </a:lnTo>
                  <a:lnTo>
                    <a:pt x="9" y="262"/>
                  </a:lnTo>
                  <a:lnTo>
                    <a:pt x="10" y="260"/>
                  </a:lnTo>
                  <a:lnTo>
                    <a:pt x="12" y="259"/>
                  </a:lnTo>
                  <a:lnTo>
                    <a:pt x="12" y="259"/>
                  </a:lnTo>
                  <a:lnTo>
                    <a:pt x="13" y="251"/>
                  </a:lnTo>
                  <a:lnTo>
                    <a:pt x="16" y="243"/>
                  </a:lnTo>
                  <a:lnTo>
                    <a:pt x="24" y="229"/>
                  </a:lnTo>
                  <a:lnTo>
                    <a:pt x="41" y="201"/>
                  </a:lnTo>
                  <a:lnTo>
                    <a:pt x="41" y="201"/>
                  </a:lnTo>
                  <a:lnTo>
                    <a:pt x="52" y="183"/>
                  </a:lnTo>
                  <a:lnTo>
                    <a:pt x="64" y="165"/>
                  </a:lnTo>
                  <a:lnTo>
                    <a:pt x="92" y="131"/>
                  </a:lnTo>
                  <a:lnTo>
                    <a:pt x="92" y="131"/>
                  </a:lnTo>
                  <a:lnTo>
                    <a:pt x="115" y="99"/>
                  </a:lnTo>
                  <a:lnTo>
                    <a:pt x="137" y="69"/>
                  </a:lnTo>
                  <a:lnTo>
                    <a:pt x="161" y="39"/>
                  </a:lnTo>
                  <a:lnTo>
                    <a:pt x="174" y="24"/>
                  </a:lnTo>
                  <a:lnTo>
                    <a:pt x="187" y="10"/>
                  </a:lnTo>
                  <a:lnTo>
                    <a:pt x="187" y="10"/>
                  </a:lnTo>
                  <a:lnTo>
                    <a:pt x="188" y="8"/>
                  </a:lnTo>
                  <a:lnTo>
                    <a:pt x="188" y="5"/>
                  </a:lnTo>
                  <a:lnTo>
                    <a:pt x="187" y="1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4" name="Freeform 426"/>
            <p:cNvSpPr/>
            <p:nvPr/>
          </p:nvSpPr>
          <p:spPr bwMode="auto">
            <a:xfrm>
              <a:off x="6626226" y="1341438"/>
              <a:ext cx="42863" cy="63500"/>
            </a:xfrm>
            <a:custGeom>
              <a:avLst/>
              <a:gdLst/>
              <a:ahLst/>
              <a:cxnLst>
                <a:cxn ang="0">
                  <a:pos x="97" y="4"/>
                </a:cxn>
                <a:cxn ang="0">
                  <a:pos x="97" y="4"/>
                </a:cxn>
                <a:cxn ang="0">
                  <a:pos x="93" y="15"/>
                </a:cxn>
                <a:cxn ang="0">
                  <a:pos x="87" y="24"/>
                </a:cxn>
                <a:cxn ang="0">
                  <a:pos x="80" y="33"/>
                </a:cxn>
                <a:cxn ang="0">
                  <a:pos x="73" y="41"/>
                </a:cxn>
                <a:cxn ang="0">
                  <a:pos x="57" y="57"/>
                </a:cxn>
                <a:cxn ang="0">
                  <a:pos x="50" y="66"/>
                </a:cxn>
                <a:cxn ang="0">
                  <a:pos x="43" y="75"/>
                </a:cxn>
                <a:cxn ang="0">
                  <a:pos x="43" y="75"/>
                </a:cxn>
                <a:cxn ang="0">
                  <a:pos x="30" y="93"/>
                </a:cxn>
                <a:cxn ang="0">
                  <a:pos x="18" y="111"/>
                </a:cxn>
                <a:cxn ang="0">
                  <a:pos x="12" y="121"/>
                </a:cxn>
                <a:cxn ang="0">
                  <a:pos x="8" y="131"/>
                </a:cxn>
                <a:cxn ang="0">
                  <a:pos x="4" y="142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0" y="157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44"/>
                </a:cxn>
                <a:cxn ang="0">
                  <a:pos x="19" y="132"/>
                </a:cxn>
                <a:cxn ang="0">
                  <a:pos x="25" y="122"/>
                </a:cxn>
                <a:cxn ang="0">
                  <a:pos x="30" y="113"/>
                </a:cxn>
                <a:cxn ang="0">
                  <a:pos x="43" y="92"/>
                </a:cxn>
                <a:cxn ang="0">
                  <a:pos x="57" y="72"/>
                </a:cxn>
                <a:cxn ang="0">
                  <a:pos x="57" y="72"/>
                </a:cxn>
                <a:cxn ang="0">
                  <a:pos x="64" y="64"/>
                </a:cxn>
                <a:cxn ang="0">
                  <a:pos x="70" y="57"/>
                </a:cxn>
                <a:cxn ang="0">
                  <a:pos x="85" y="42"/>
                </a:cxn>
                <a:cxn ang="0">
                  <a:pos x="93" y="34"/>
                </a:cxn>
                <a:cxn ang="0">
                  <a:pos x="98" y="26"/>
                </a:cxn>
                <a:cxn ang="0">
                  <a:pos x="104" y="17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1" y="0"/>
                </a:cxn>
                <a:cxn ang="0">
                  <a:pos x="98" y="2"/>
                </a:cxn>
                <a:cxn ang="0">
                  <a:pos x="97" y="4"/>
                </a:cxn>
                <a:cxn ang="0">
                  <a:pos x="97" y="4"/>
                </a:cxn>
              </a:cxnLst>
              <a:rect l="0" t="0" r="r" b="b"/>
              <a:pathLst>
                <a:path w="108" h="160">
                  <a:moveTo>
                    <a:pt x="97" y="4"/>
                  </a:moveTo>
                  <a:lnTo>
                    <a:pt x="97" y="4"/>
                  </a:lnTo>
                  <a:lnTo>
                    <a:pt x="93" y="15"/>
                  </a:lnTo>
                  <a:lnTo>
                    <a:pt x="87" y="24"/>
                  </a:lnTo>
                  <a:lnTo>
                    <a:pt x="80" y="33"/>
                  </a:lnTo>
                  <a:lnTo>
                    <a:pt x="73" y="41"/>
                  </a:lnTo>
                  <a:lnTo>
                    <a:pt x="57" y="57"/>
                  </a:lnTo>
                  <a:lnTo>
                    <a:pt x="50" y="66"/>
                  </a:lnTo>
                  <a:lnTo>
                    <a:pt x="43" y="75"/>
                  </a:lnTo>
                  <a:lnTo>
                    <a:pt x="43" y="75"/>
                  </a:lnTo>
                  <a:lnTo>
                    <a:pt x="30" y="93"/>
                  </a:lnTo>
                  <a:lnTo>
                    <a:pt x="18" y="111"/>
                  </a:lnTo>
                  <a:lnTo>
                    <a:pt x="12" y="121"/>
                  </a:lnTo>
                  <a:lnTo>
                    <a:pt x="8" y="131"/>
                  </a:lnTo>
                  <a:lnTo>
                    <a:pt x="4" y="14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0" y="157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44"/>
                  </a:lnTo>
                  <a:lnTo>
                    <a:pt x="19" y="132"/>
                  </a:lnTo>
                  <a:lnTo>
                    <a:pt x="25" y="122"/>
                  </a:lnTo>
                  <a:lnTo>
                    <a:pt x="30" y="113"/>
                  </a:lnTo>
                  <a:lnTo>
                    <a:pt x="43" y="92"/>
                  </a:lnTo>
                  <a:lnTo>
                    <a:pt x="57" y="72"/>
                  </a:lnTo>
                  <a:lnTo>
                    <a:pt x="57" y="72"/>
                  </a:lnTo>
                  <a:lnTo>
                    <a:pt x="64" y="64"/>
                  </a:lnTo>
                  <a:lnTo>
                    <a:pt x="70" y="57"/>
                  </a:lnTo>
                  <a:lnTo>
                    <a:pt x="85" y="42"/>
                  </a:lnTo>
                  <a:lnTo>
                    <a:pt x="93" y="34"/>
                  </a:lnTo>
                  <a:lnTo>
                    <a:pt x="98" y="26"/>
                  </a:lnTo>
                  <a:lnTo>
                    <a:pt x="104" y="17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1" y="0"/>
                  </a:lnTo>
                  <a:lnTo>
                    <a:pt x="98" y="2"/>
                  </a:lnTo>
                  <a:lnTo>
                    <a:pt x="97" y="4"/>
                  </a:lnTo>
                  <a:lnTo>
                    <a:pt x="9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5" name="Freeform 427"/>
            <p:cNvSpPr/>
            <p:nvPr/>
          </p:nvSpPr>
          <p:spPr bwMode="auto">
            <a:xfrm>
              <a:off x="6696076" y="1203325"/>
              <a:ext cx="101600" cy="127000"/>
            </a:xfrm>
            <a:custGeom>
              <a:avLst/>
              <a:gdLst/>
              <a:ahLst/>
              <a:cxnLst>
                <a:cxn ang="0">
                  <a:pos x="248" y="2"/>
                </a:cxn>
                <a:cxn ang="0">
                  <a:pos x="248" y="2"/>
                </a:cxn>
                <a:cxn ang="0">
                  <a:pos x="231" y="17"/>
                </a:cxn>
                <a:cxn ang="0">
                  <a:pos x="212" y="34"/>
                </a:cxn>
                <a:cxn ang="0">
                  <a:pos x="180" y="68"/>
                </a:cxn>
                <a:cxn ang="0">
                  <a:pos x="147" y="105"/>
                </a:cxn>
                <a:cxn ang="0">
                  <a:pos x="116" y="140"/>
                </a:cxn>
                <a:cxn ang="0">
                  <a:pos x="116" y="140"/>
                </a:cxn>
                <a:cxn ang="0">
                  <a:pos x="81" y="182"/>
                </a:cxn>
                <a:cxn ang="0">
                  <a:pos x="64" y="203"/>
                </a:cxn>
                <a:cxn ang="0">
                  <a:pos x="47" y="225"/>
                </a:cxn>
                <a:cxn ang="0">
                  <a:pos x="47" y="225"/>
                </a:cxn>
                <a:cxn ang="0">
                  <a:pos x="33" y="246"/>
                </a:cxn>
                <a:cxn ang="0">
                  <a:pos x="19" y="267"/>
                </a:cxn>
                <a:cxn ang="0">
                  <a:pos x="12" y="278"/>
                </a:cxn>
                <a:cxn ang="0">
                  <a:pos x="7" y="289"/>
                </a:cxn>
                <a:cxn ang="0">
                  <a:pos x="3" y="301"/>
                </a:cxn>
                <a:cxn ang="0">
                  <a:pos x="0" y="314"/>
                </a:cxn>
                <a:cxn ang="0">
                  <a:pos x="0" y="314"/>
                </a:cxn>
                <a:cxn ang="0">
                  <a:pos x="2" y="316"/>
                </a:cxn>
                <a:cxn ang="0">
                  <a:pos x="2" y="318"/>
                </a:cxn>
                <a:cxn ang="0">
                  <a:pos x="4" y="320"/>
                </a:cxn>
                <a:cxn ang="0">
                  <a:pos x="6" y="320"/>
                </a:cxn>
                <a:cxn ang="0">
                  <a:pos x="10" y="318"/>
                </a:cxn>
                <a:cxn ang="0">
                  <a:pos x="12" y="316"/>
                </a:cxn>
                <a:cxn ang="0">
                  <a:pos x="12" y="314"/>
                </a:cxn>
                <a:cxn ang="0">
                  <a:pos x="12" y="314"/>
                </a:cxn>
                <a:cxn ang="0">
                  <a:pos x="15" y="301"/>
                </a:cxn>
                <a:cxn ang="0">
                  <a:pos x="19" y="289"/>
                </a:cxn>
                <a:cxn ang="0">
                  <a:pos x="25" y="278"/>
                </a:cxn>
                <a:cxn ang="0">
                  <a:pos x="33" y="266"/>
                </a:cxn>
                <a:cxn ang="0">
                  <a:pos x="49" y="244"/>
                </a:cxn>
                <a:cxn ang="0">
                  <a:pos x="64" y="223"/>
                </a:cxn>
                <a:cxn ang="0">
                  <a:pos x="64" y="223"/>
                </a:cxn>
                <a:cxn ang="0">
                  <a:pos x="81" y="199"/>
                </a:cxn>
                <a:cxn ang="0">
                  <a:pos x="100" y="177"/>
                </a:cxn>
                <a:cxn ang="0">
                  <a:pos x="138" y="132"/>
                </a:cxn>
                <a:cxn ang="0">
                  <a:pos x="138" y="132"/>
                </a:cxn>
                <a:cxn ang="0">
                  <a:pos x="167" y="101"/>
                </a:cxn>
                <a:cxn ang="0">
                  <a:pos x="195" y="68"/>
                </a:cxn>
                <a:cxn ang="0">
                  <a:pos x="225" y="38"/>
                </a:cxn>
                <a:cxn ang="0">
                  <a:pos x="257" y="10"/>
                </a:cxn>
                <a:cxn ang="0">
                  <a:pos x="257" y="10"/>
                </a:cxn>
                <a:cxn ang="0">
                  <a:pos x="258" y="8"/>
                </a:cxn>
                <a:cxn ang="0">
                  <a:pos x="258" y="6"/>
                </a:cxn>
                <a:cxn ang="0">
                  <a:pos x="258" y="3"/>
                </a:cxn>
                <a:cxn ang="0">
                  <a:pos x="257" y="2"/>
                </a:cxn>
                <a:cxn ang="0">
                  <a:pos x="253" y="0"/>
                </a:cxn>
                <a:cxn ang="0">
                  <a:pos x="250" y="0"/>
                </a:cxn>
                <a:cxn ang="0">
                  <a:pos x="248" y="2"/>
                </a:cxn>
                <a:cxn ang="0">
                  <a:pos x="248" y="2"/>
                </a:cxn>
              </a:cxnLst>
              <a:rect l="0" t="0" r="r" b="b"/>
              <a:pathLst>
                <a:path w="258" h="320">
                  <a:moveTo>
                    <a:pt x="248" y="2"/>
                  </a:moveTo>
                  <a:lnTo>
                    <a:pt x="248" y="2"/>
                  </a:lnTo>
                  <a:lnTo>
                    <a:pt x="231" y="17"/>
                  </a:lnTo>
                  <a:lnTo>
                    <a:pt x="212" y="34"/>
                  </a:lnTo>
                  <a:lnTo>
                    <a:pt x="180" y="68"/>
                  </a:lnTo>
                  <a:lnTo>
                    <a:pt x="147" y="105"/>
                  </a:lnTo>
                  <a:lnTo>
                    <a:pt x="116" y="140"/>
                  </a:lnTo>
                  <a:lnTo>
                    <a:pt x="116" y="140"/>
                  </a:lnTo>
                  <a:lnTo>
                    <a:pt x="81" y="182"/>
                  </a:lnTo>
                  <a:lnTo>
                    <a:pt x="64" y="203"/>
                  </a:lnTo>
                  <a:lnTo>
                    <a:pt x="47" y="225"/>
                  </a:lnTo>
                  <a:lnTo>
                    <a:pt x="47" y="225"/>
                  </a:lnTo>
                  <a:lnTo>
                    <a:pt x="33" y="246"/>
                  </a:lnTo>
                  <a:lnTo>
                    <a:pt x="19" y="267"/>
                  </a:lnTo>
                  <a:lnTo>
                    <a:pt x="12" y="278"/>
                  </a:lnTo>
                  <a:lnTo>
                    <a:pt x="7" y="289"/>
                  </a:lnTo>
                  <a:lnTo>
                    <a:pt x="3" y="301"/>
                  </a:lnTo>
                  <a:lnTo>
                    <a:pt x="0" y="314"/>
                  </a:lnTo>
                  <a:lnTo>
                    <a:pt x="0" y="314"/>
                  </a:lnTo>
                  <a:lnTo>
                    <a:pt x="2" y="316"/>
                  </a:lnTo>
                  <a:lnTo>
                    <a:pt x="2" y="318"/>
                  </a:lnTo>
                  <a:lnTo>
                    <a:pt x="4" y="320"/>
                  </a:lnTo>
                  <a:lnTo>
                    <a:pt x="6" y="320"/>
                  </a:lnTo>
                  <a:lnTo>
                    <a:pt x="10" y="318"/>
                  </a:lnTo>
                  <a:lnTo>
                    <a:pt x="12" y="316"/>
                  </a:lnTo>
                  <a:lnTo>
                    <a:pt x="12" y="314"/>
                  </a:lnTo>
                  <a:lnTo>
                    <a:pt x="12" y="314"/>
                  </a:lnTo>
                  <a:lnTo>
                    <a:pt x="15" y="301"/>
                  </a:lnTo>
                  <a:lnTo>
                    <a:pt x="19" y="289"/>
                  </a:lnTo>
                  <a:lnTo>
                    <a:pt x="25" y="278"/>
                  </a:lnTo>
                  <a:lnTo>
                    <a:pt x="33" y="266"/>
                  </a:lnTo>
                  <a:lnTo>
                    <a:pt x="49" y="244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81" y="199"/>
                  </a:lnTo>
                  <a:lnTo>
                    <a:pt x="100" y="177"/>
                  </a:lnTo>
                  <a:lnTo>
                    <a:pt x="138" y="132"/>
                  </a:lnTo>
                  <a:lnTo>
                    <a:pt x="138" y="132"/>
                  </a:lnTo>
                  <a:lnTo>
                    <a:pt x="167" y="101"/>
                  </a:lnTo>
                  <a:lnTo>
                    <a:pt x="195" y="68"/>
                  </a:lnTo>
                  <a:lnTo>
                    <a:pt x="225" y="38"/>
                  </a:lnTo>
                  <a:lnTo>
                    <a:pt x="257" y="10"/>
                  </a:lnTo>
                  <a:lnTo>
                    <a:pt x="257" y="10"/>
                  </a:lnTo>
                  <a:lnTo>
                    <a:pt x="258" y="8"/>
                  </a:lnTo>
                  <a:lnTo>
                    <a:pt x="258" y="6"/>
                  </a:lnTo>
                  <a:lnTo>
                    <a:pt x="258" y="3"/>
                  </a:lnTo>
                  <a:lnTo>
                    <a:pt x="257" y="2"/>
                  </a:lnTo>
                  <a:lnTo>
                    <a:pt x="253" y="0"/>
                  </a:lnTo>
                  <a:lnTo>
                    <a:pt x="250" y="0"/>
                  </a:lnTo>
                  <a:lnTo>
                    <a:pt x="248" y="2"/>
                  </a:lnTo>
                  <a:lnTo>
                    <a:pt x="2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6" name="Freeform 428"/>
            <p:cNvSpPr/>
            <p:nvPr/>
          </p:nvSpPr>
          <p:spPr bwMode="auto">
            <a:xfrm>
              <a:off x="6713538" y="1211263"/>
              <a:ext cx="161925" cy="195263"/>
            </a:xfrm>
            <a:custGeom>
              <a:avLst/>
              <a:gdLst/>
              <a:ahLst/>
              <a:cxnLst>
                <a:cxn ang="0">
                  <a:pos x="398" y="1"/>
                </a:cxn>
                <a:cxn ang="0">
                  <a:pos x="370" y="21"/>
                </a:cxn>
                <a:cxn ang="0">
                  <a:pos x="346" y="44"/>
                </a:cxn>
                <a:cxn ang="0">
                  <a:pos x="298" y="94"/>
                </a:cxn>
                <a:cxn ang="0">
                  <a:pos x="241" y="158"/>
                </a:cxn>
                <a:cxn ang="0">
                  <a:pos x="189" y="226"/>
                </a:cxn>
                <a:cxn ang="0">
                  <a:pos x="135" y="290"/>
                </a:cxn>
                <a:cxn ang="0">
                  <a:pos x="97" y="340"/>
                </a:cxn>
                <a:cxn ang="0">
                  <a:pos x="85" y="357"/>
                </a:cxn>
                <a:cxn ang="0">
                  <a:pos x="52" y="404"/>
                </a:cxn>
                <a:cxn ang="0">
                  <a:pos x="39" y="419"/>
                </a:cxn>
                <a:cxn ang="0">
                  <a:pos x="29" y="434"/>
                </a:cxn>
                <a:cxn ang="0">
                  <a:pos x="12" y="467"/>
                </a:cxn>
                <a:cxn ang="0">
                  <a:pos x="3" y="481"/>
                </a:cxn>
                <a:cxn ang="0">
                  <a:pos x="1" y="484"/>
                </a:cxn>
                <a:cxn ang="0">
                  <a:pos x="3" y="489"/>
                </a:cxn>
                <a:cxn ang="0">
                  <a:pos x="7" y="491"/>
                </a:cxn>
                <a:cxn ang="0">
                  <a:pos x="11" y="489"/>
                </a:cxn>
                <a:cxn ang="0">
                  <a:pos x="18" y="477"/>
                </a:cxn>
                <a:cxn ang="0">
                  <a:pos x="38" y="439"/>
                </a:cxn>
                <a:cxn ang="0">
                  <a:pos x="47" y="426"/>
                </a:cxn>
                <a:cxn ang="0">
                  <a:pos x="70" y="401"/>
                </a:cxn>
                <a:cxn ang="0">
                  <a:pos x="79" y="388"/>
                </a:cxn>
                <a:cxn ang="0">
                  <a:pos x="104" y="351"/>
                </a:cxn>
                <a:cxn ang="0">
                  <a:pos x="183" y="251"/>
                </a:cxn>
                <a:cxn ang="0">
                  <a:pos x="233" y="187"/>
                </a:cxn>
                <a:cxn ang="0">
                  <a:pos x="285" y="124"/>
                </a:cxn>
                <a:cxn ang="0">
                  <a:pos x="338" y="70"/>
                </a:cxn>
                <a:cxn ang="0">
                  <a:pos x="369" y="38"/>
                </a:cxn>
                <a:cxn ang="0">
                  <a:pos x="394" y="17"/>
                </a:cxn>
                <a:cxn ang="0">
                  <a:pos x="403" y="10"/>
                </a:cxn>
                <a:cxn ang="0">
                  <a:pos x="406" y="6"/>
                </a:cxn>
                <a:cxn ang="0">
                  <a:pos x="402" y="0"/>
                </a:cxn>
                <a:cxn ang="0">
                  <a:pos x="398" y="1"/>
                </a:cxn>
              </a:cxnLst>
              <a:rect l="0" t="0" r="r" b="b"/>
              <a:pathLst>
                <a:path w="406" h="491">
                  <a:moveTo>
                    <a:pt x="398" y="1"/>
                  </a:moveTo>
                  <a:lnTo>
                    <a:pt x="398" y="1"/>
                  </a:lnTo>
                  <a:lnTo>
                    <a:pt x="383" y="10"/>
                  </a:lnTo>
                  <a:lnTo>
                    <a:pt x="370" y="21"/>
                  </a:lnTo>
                  <a:lnTo>
                    <a:pt x="357" y="31"/>
                  </a:lnTo>
                  <a:lnTo>
                    <a:pt x="346" y="4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68" y="125"/>
                  </a:lnTo>
                  <a:lnTo>
                    <a:pt x="241" y="158"/>
                  </a:lnTo>
                  <a:lnTo>
                    <a:pt x="189" y="226"/>
                  </a:lnTo>
                  <a:lnTo>
                    <a:pt x="189" y="226"/>
                  </a:lnTo>
                  <a:lnTo>
                    <a:pt x="161" y="257"/>
                  </a:lnTo>
                  <a:lnTo>
                    <a:pt x="135" y="290"/>
                  </a:lnTo>
                  <a:lnTo>
                    <a:pt x="109" y="323"/>
                  </a:lnTo>
                  <a:lnTo>
                    <a:pt x="97" y="340"/>
                  </a:lnTo>
                  <a:lnTo>
                    <a:pt x="85" y="357"/>
                  </a:lnTo>
                  <a:lnTo>
                    <a:pt x="85" y="357"/>
                  </a:lnTo>
                  <a:lnTo>
                    <a:pt x="63" y="388"/>
                  </a:lnTo>
                  <a:lnTo>
                    <a:pt x="52" y="404"/>
                  </a:lnTo>
                  <a:lnTo>
                    <a:pt x="39" y="419"/>
                  </a:lnTo>
                  <a:lnTo>
                    <a:pt x="39" y="419"/>
                  </a:lnTo>
                  <a:lnTo>
                    <a:pt x="34" y="426"/>
                  </a:lnTo>
                  <a:lnTo>
                    <a:pt x="29" y="434"/>
                  </a:lnTo>
                  <a:lnTo>
                    <a:pt x="21" y="450"/>
                  </a:lnTo>
                  <a:lnTo>
                    <a:pt x="12" y="467"/>
                  </a:lnTo>
                  <a:lnTo>
                    <a:pt x="8" y="473"/>
                  </a:lnTo>
                  <a:lnTo>
                    <a:pt x="3" y="481"/>
                  </a:lnTo>
                  <a:lnTo>
                    <a:pt x="3" y="481"/>
                  </a:lnTo>
                  <a:lnTo>
                    <a:pt x="1" y="484"/>
                  </a:lnTo>
                  <a:lnTo>
                    <a:pt x="0" y="485"/>
                  </a:lnTo>
                  <a:lnTo>
                    <a:pt x="3" y="489"/>
                  </a:lnTo>
                  <a:lnTo>
                    <a:pt x="4" y="490"/>
                  </a:lnTo>
                  <a:lnTo>
                    <a:pt x="7" y="491"/>
                  </a:lnTo>
                  <a:lnTo>
                    <a:pt x="8" y="490"/>
                  </a:lnTo>
                  <a:lnTo>
                    <a:pt x="11" y="489"/>
                  </a:lnTo>
                  <a:lnTo>
                    <a:pt x="11" y="489"/>
                  </a:lnTo>
                  <a:lnTo>
                    <a:pt x="18" y="477"/>
                  </a:lnTo>
                  <a:lnTo>
                    <a:pt x="25" y="465"/>
                  </a:lnTo>
                  <a:lnTo>
                    <a:pt x="38" y="439"/>
                  </a:lnTo>
                  <a:lnTo>
                    <a:pt x="38" y="439"/>
                  </a:lnTo>
                  <a:lnTo>
                    <a:pt x="47" y="426"/>
                  </a:lnTo>
                  <a:lnTo>
                    <a:pt x="59" y="414"/>
                  </a:lnTo>
                  <a:lnTo>
                    <a:pt x="70" y="401"/>
                  </a:lnTo>
                  <a:lnTo>
                    <a:pt x="79" y="388"/>
                  </a:lnTo>
                  <a:lnTo>
                    <a:pt x="79" y="388"/>
                  </a:lnTo>
                  <a:lnTo>
                    <a:pt x="90" y="370"/>
                  </a:lnTo>
                  <a:lnTo>
                    <a:pt x="104" y="351"/>
                  </a:lnTo>
                  <a:lnTo>
                    <a:pt x="128" y="317"/>
                  </a:lnTo>
                  <a:lnTo>
                    <a:pt x="183" y="251"/>
                  </a:lnTo>
                  <a:lnTo>
                    <a:pt x="183" y="251"/>
                  </a:lnTo>
                  <a:lnTo>
                    <a:pt x="233" y="187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311" y="96"/>
                  </a:lnTo>
                  <a:lnTo>
                    <a:pt x="338" y="70"/>
                  </a:lnTo>
                  <a:lnTo>
                    <a:pt x="338" y="70"/>
                  </a:lnTo>
                  <a:lnTo>
                    <a:pt x="369" y="38"/>
                  </a:lnTo>
                  <a:lnTo>
                    <a:pt x="385" y="23"/>
                  </a:lnTo>
                  <a:lnTo>
                    <a:pt x="394" y="17"/>
                  </a:lnTo>
                  <a:lnTo>
                    <a:pt x="403" y="10"/>
                  </a:lnTo>
                  <a:lnTo>
                    <a:pt x="403" y="10"/>
                  </a:lnTo>
                  <a:lnTo>
                    <a:pt x="404" y="9"/>
                  </a:lnTo>
                  <a:lnTo>
                    <a:pt x="406" y="6"/>
                  </a:lnTo>
                  <a:lnTo>
                    <a:pt x="404" y="2"/>
                  </a:lnTo>
                  <a:lnTo>
                    <a:pt x="402" y="0"/>
                  </a:lnTo>
                  <a:lnTo>
                    <a:pt x="399" y="0"/>
                  </a:lnTo>
                  <a:lnTo>
                    <a:pt x="398" y="1"/>
                  </a:lnTo>
                  <a:lnTo>
                    <a:pt x="3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7" name="Freeform 429"/>
            <p:cNvSpPr/>
            <p:nvPr/>
          </p:nvSpPr>
          <p:spPr bwMode="auto">
            <a:xfrm>
              <a:off x="6775451" y="1270000"/>
              <a:ext cx="119063" cy="142875"/>
            </a:xfrm>
            <a:custGeom>
              <a:avLst/>
              <a:gdLst/>
              <a:ahLst/>
              <a:cxnLst>
                <a:cxn ang="0">
                  <a:pos x="293" y="3"/>
                </a:cxn>
                <a:cxn ang="0">
                  <a:pos x="293" y="3"/>
                </a:cxn>
                <a:cxn ang="0">
                  <a:pos x="273" y="24"/>
                </a:cxn>
                <a:cxn ang="0">
                  <a:pos x="252" y="45"/>
                </a:cxn>
                <a:cxn ang="0">
                  <a:pos x="230" y="65"/>
                </a:cxn>
                <a:cxn ang="0">
                  <a:pos x="208" y="83"/>
                </a:cxn>
                <a:cxn ang="0">
                  <a:pos x="208" y="83"/>
                </a:cxn>
                <a:cxn ang="0">
                  <a:pos x="196" y="93"/>
                </a:cxn>
                <a:cxn ang="0">
                  <a:pos x="185" y="106"/>
                </a:cxn>
                <a:cxn ang="0">
                  <a:pos x="166" y="131"/>
                </a:cxn>
                <a:cxn ang="0">
                  <a:pos x="166" y="131"/>
                </a:cxn>
                <a:cxn ang="0">
                  <a:pos x="125" y="181"/>
                </a:cxn>
                <a:cxn ang="0">
                  <a:pos x="125" y="181"/>
                </a:cxn>
                <a:cxn ang="0">
                  <a:pos x="86" y="229"/>
                </a:cxn>
                <a:cxn ang="0">
                  <a:pos x="48" y="278"/>
                </a:cxn>
                <a:cxn ang="0">
                  <a:pos x="48" y="278"/>
                </a:cxn>
                <a:cxn ang="0">
                  <a:pos x="34" y="296"/>
                </a:cxn>
                <a:cxn ang="0">
                  <a:pos x="18" y="314"/>
                </a:cxn>
                <a:cxn ang="0">
                  <a:pos x="11" y="323"/>
                </a:cxn>
                <a:cxn ang="0">
                  <a:pos x="6" y="334"/>
                </a:cxn>
                <a:cxn ang="0">
                  <a:pos x="2" y="344"/>
                </a:cxn>
                <a:cxn ang="0">
                  <a:pos x="0" y="355"/>
                </a:cxn>
                <a:cxn ang="0">
                  <a:pos x="0" y="355"/>
                </a:cxn>
                <a:cxn ang="0">
                  <a:pos x="0" y="357"/>
                </a:cxn>
                <a:cxn ang="0">
                  <a:pos x="1" y="359"/>
                </a:cxn>
                <a:cxn ang="0">
                  <a:pos x="2" y="360"/>
                </a:cxn>
                <a:cxn ang="0">
                  <a:pos x="5" y="360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1" y="355"/>
                </a:cxn>
                <a:cxn ang="0">
                  <a:pos x="11" y="355"/>
                </a:cxn>
                <a:cxn ang="0">
                  <a:pos x="13" y="348"/>
                </a:cxn>
                <a:cxn ang="0">
                  <a:pos x="15" y="342"/>
                </a:cxn>
                <a:cxn ang="0">
                  <a:pos x="18" y="335"/>
                </a:cxn>
                <a:cxn ang="0">
                  <a:pos x="22" y="330"/>
                </a:cxn>
                <a:cxn ang="0">
                  <a:pos x="31" y="320"/>
                </a:cxn>
                <a:cxn ang="0">
                  <a:pos x="39" y="309"/>
                </a:cxn>
                <a:cxn ang="0">
                  <a:pos x="39" y="309"/>
                </a:cxn>
                <a:cxn ang="0">
                  <a:pos x="57" y="284"/>
                </a:cxn>
                <a:cxn ang="0">
                  <a:pos x="77" y="259"/>
                </a:cxn>
                <a:cxn ang="0">
                  <a:pos x="77" y="259"/>
                </a:cxn>
                <a:cxn ang="0">
                  <a:pos x="154" y="164"/>
                </a:cxn>
                <a:cxn ang="0">
                  <a:pos x="154" y="164"/>
                </a:cxn>
                <a:cxn ang="0">
                  <a:pos x="185" y="122"/>
                </a:cxn>
                <a:cxn ang="0">
                  <a:pos x="204" y="102"/>
                </a:cxn>
                <a:cxn ang="0">
                  <a:pos x="213" y="93"/>
                </a:cxn>
                <a:cxn ang="0">
                  <a:pos x="222" y="85"/>
                </a:cxn>
                <a:cxn ang="0">
                  <a:pos x="222" y="85"/>
                </a:cxn>
                <a:cxn ang="0">
                  <a:pos x="243" y="67"/>
                </a:cxn>
                <a:cxn ang="0">
                  <a:pos x="264" y="50"/>
                </a:cxn>
                <a:cxn ang="0">
                  <a:pos x="282" y="30"/>
                </a:cxn>
                <a:cxn ang="0">
                  <a:pos x="300" y="11"/>
                </a:cxn>
                <a:cxn ang="0">
                  <a:pos x="300" y="11"/>
                </a:cxn>
                <a:cxn ang="0">
                  <a:pos x="302" y="8"/>
                </a:cxn>
                <a:cxn ang="0">
                  <a:pos x="302" y="7"/>
                </a:cxn>
                <a:cxn ang="0">
                  <a:pos x="300" y="3"/>
                </a:cxn>
                <a:cxn ang="0">
                  <a:pos x="298" y="2"/>
                </a:cxn>
                <a:cxn ang="0">
                  <a:pos x="296" y="0"/>
                </a:cxn>
                <a:cxn ang="0">
                  <a:pos x="294" y="2"/>
                </a:cxn>
                <a:cxn ang="0">
                  <a:pos x="293" y="3"/>
                </a:cxn>
                <a:cxn ang="0">
                  <a:pos x="293" y="3"/>
                </a:cxn>
              </a:cxnLst>
              <a:rect l="0" t="0" r="r" b="b"/>
              <a:pathLst>
                <a:path w="302" h="360">
                  <a:moveTo>
                    <a:pt x="293" y="3"/>
                  </a:moveTo>
                  <a:lnTo>
                    <a:pt x="293" y="3"/>
                  </a:lnTo>
                  <a:lnTo>
                    <a:pt x="273" y="24"/>
                  </a:lnTo>
                  <a:lnTo>
                    <a:pt x="252" y="45"/>
                  </a:lnTo>
                  <a:lnTo>
                    <a:pt x="230" y="65"/>
                  </a:lnTo>
                  <a:lnTo>
                    <a:pt x="208" y="83"/>
                  </a:lnTo>
                  <a:lnTo>
                    <a:pt x="208" y="83"/>
                  </a:lnTo>
                  <a:lnTo>
                    <a:pt x="196" y="93"/>
                  </a:lnTo>
                  <a:lnTo>
                    <a:pt x="185" y="106"/>
                  </a:lnTo>
                  <a:lnTo>
                    <a:pt x="166" y="131"/>
                  </a:lnTo>
                  <a:lnTo>
                    <a:pt x="166" y="131"/>
                  </a:lnTo>
                  <a:lnTo>
                    <a:pt x="125" y="181"/>
                  </a:lnTo>
                  <a:lnTo>
                    <a:pt x="125" y="181"/>
                  </a:lnTo>
                  <a:lnTo>
                    <a:pt x="86" y="229"/>
                  </a:lnTo>
                  <a:lnTo>
                    <a:pt x="48" y="278"/>
                  </a:lnTo>
                  <a:lnTo>
                    <a:pt x="48" y="278"/>
                  </a:lnTo>
                  <a:lnTo>
                    <a:pt x="34" y="296"/>
                  </a:lnTo>
                  <a:lnTo>
                    <a:pt x="18" y="314"/>
                  </a:lnTo>
                  <a:lnTo>
                    <a:pt x="11" y="323"/>
                  </a:lnTo>
                  <a:lnTo>
                    <a:pt x="6" y="334"/>
                  </a:lnTo>
                  <a:lnTo>
                    <a:pt x="2" y="344"/>
                  </a:lnTo>
                  <a:lnTo>
                    <a:pt x="0" y="355"/>
                  </a:lnTo>
                  <a:lnTo>
                    <a:pt x="0" y="355"/>
                  </a:lnTo>
                  <a:lnTo>
                    <a:pt x="0" y="357"/>
                  </a:lnTo>
                  <a:lnTo>
                    <a:pt x="1" y="359"/>
                  </a:lnTo>
                  <a:lnTo>
                    <a:pt x="2" y="360"/>
                  </a:lnTo>
                  <a:lnTo>
                    <a:pt x="5" y="360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1" y="355"/>
                  </a:lnTo>
                  <a:lnTo>
                    <a:pt x="11" y="355"/>
                  </a:lnTo>
                  <a:lnTo>
                    <a:pt x="13" y="348"/>
                  </a:lnTo>
                  <a:lnTo>
                    <a:pt x="15" y="342"/>
                  </a:lnTo>
                  <a:lnTo>
                    <a:pt x="18" y="335"/>
                  </a:lnTo>
                  <a:lnTo>
                    <a:pt x="22" y="330"/>
                  </a:lnTo>
                  <a:lnTo>
                    <a:pt x="31" y="320"/>
                  </a:lnTo>
                  <a:lnTo>
                    <a:pt x="39" y="309"/>
                  </a:lnTo>
                  <a:lnTo>
                    <a:pt x="39" y="309"/>
                  </a:lnTo>
                  <a:lnTo>
                    <a:pt x="57" y="284"/>
                  </a:lnTo>
                  <a:lnTo>
                    <a:pt x="77" y="259"/>
                  </a:lnTo>
                  <a:lnTo>
                    <a:pt x="77" y="259"/>
                  </a:lnTo>
                  <a:lnTo>
                    <a:pt x="154" y="164"/>
                  </a:lnTo>
                  <a:lnTo>
                    <a:pt x="154" y="164"/>
                  </a:lnTo>
                  <a:lnTo>
                    <a:pt x="185" y="122"/>
                  </a:lnTo>
                  <a:lnTo>
                    <a:pt x="204" y="102"/>
                  </a:lnTo>
                  <a:lnTo>
                    <a:pt x="213" y="93"/>
                  </a:lnTo>
                  <a:lnTo>
                    <a:pt x="222" y="85"/>
                  </a:lnTo>
                  <a:lnTo>
                    <a:pt x="222" y="85"/>
                  </a:lnTo>
                  <a:lnTo>
                    <a:pt x="243" y="67"/>
                  </a:lnTo>
                  <a:lnTo>
                    <a:pt x="264" y="50"/>
                  </a:lnTo>
                  <a:lnTo>
                    <a:pt x="282" y="30"/>
                  </a:lnTo>
                  <a:lnTo>
                    <a:pt x="300" y="11"/>
                  </a:lnTo>
                  <a:lnTo>
                    <a:pt x="300" y="11"/>
                  </a:lnTo>
                  <a:lnTo>
                    <a:pt x="302" y="8"/>
                  </a:lnTo>
                  <a:lnTo>
                    <a:pt x="302" y="7"/>
                  </a:lnTo>
                  <a:lnTo>
                    <a:pt x="300" y="3"/>
                  </a:lnTo>
                  <a:lnTo>
                    <a:pt x="298" y="2"/>
                  </a:lnTo>
                  <a:lnTo>
                    <a:pt x="296" y="0"/>
                  </a:lnTo>
                  <a:lnTo>
                    <a:pt x="294" y="2"/>
                  </a:lnTo>
                  <a:lnTo>
                    <a:pt x="293" y="3"/>
                  </a:lnTo>
                  <a:lnTo>
                    <a:pt x="29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8" name="Freeform 430"/>
            <p:cNvSpPr/>
            <p:nvPr/>
          </p:nvSpPr>
          <p:spPr bwMode="auto">
            <a:xfrm>
              <a:off x="6805613" y="1320800"/>
              <a:ext cx="87313" cy="92075"/>
            </a:xfrm>
            <a:custGeom>
              <a:avLst/>
              <a:gdLst/>
              <a:ahLst/>
              <a:cxnLst>
                <a:cxn ang="0">
                  <a:pos x="215" y="1"/>
                </a:cxn>
                <a:cxn ang="0">
                  <a:pos x="215" y="1"/>
                </a:cxn>
                <a:cxn ang="0">
                  <a:pos x="200" y="12"/>
                </a:cxn>
                <a:cxn ang="0">
                  <a:pos x="188" y="24"/>
                </a:cxn>
                <a:cxn ang="0">
                  <a:pos x="177" y="37"/>
                </a:cxn>
                <a:cxn ang="0">
                  <a:pos x="165" y="50"/>
                </a:cxn>
                <a:cxn ang="0">
                  <a:pos x="143" y="76"/>
                </a:cxn>
                <a:cxn ang="0">
                  <a:pos x="132" y="89"/>
                </a:cxn>
                <a:cxn ang="0">
                  <a:pos x="119" y="101"/>
                </a:cxn>
                <a:cxn ang="0">
                  <a:pos x="119" y="101"/>
                </a:cxn>
                <a:cxn ang="0">
                  <a:pos x="103" y="115"/>
                </a:cxn>
                <a:cxn ang="0">
                  <a:pos x="89" y="131"/>
                </a:cxn>
                <a:cxn ang="0">
                  <a:pos x="59" y="162"/>
                </a:cxn>
                <a:cxn ang="0">
                  <a:pos x="31" y="194"/>
                </a:cxn>
                <a:cxn ang="0">
                  <a:pos x="1" y="225"/>
                </a:cxn>
                <a:cxn ang="0">
                  <a:pos x="1" y="225"/>
                </a:cxn>
                <a:cxn ang="0">
                  <a:pos x="0" y="228"/>
                </a:cxn>
                <a:cxn ang="0">
                  <a:pos x="0" y="229"/>
                </a:cxn>
                <a:cxn ang="0">
                  <a:pos x="1" y="233"/>
                </a:cxn>
                <a:cxn ang="0">
                  <a:pos x="5" y="234"/>
                </a:cxn>
                <a:cxn ang="0">
                  <a:pos x="8" y="234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37" y="204"/>
                </a:cxn>
                <a:cxn ang="0">
                  <a:pos x="64" y="174"/>
                </a:cxn>
                <a:cxn ang="0">
                  <a:pos x="92" y="145"/>
                </a:cxn>
                <a:cxn ang="0">
                  <a:pos x="119" y="116"/>
                </a:cxn>
                <a:cxn ang="0">
                  <a:pos x="119" y="116"/>
                </a:cxn>
                <a:cxn ang="0">
                  <a:pos x="132" y="103"/>
                </a:cxn>
                <a:cxn ang="0">
                  <a:pos x="144" y="89"/>
                </a:cxn>
                <a:cxn ang="0">
                  <a:pos x="168" y="61"/>
                </a:cxn>
                <a:cxn ang="0">
                  <a:pos x="181" y="48"/>
                </a:cxn>
                <a:cxn ang="0">
                  <a:pos x="192" y="35"/>
                </a:cxn>
                <a:cxn ang="0">
                  <a:pos x="205" y="22"/>
                </a:cxn>
                <a:cxn ang="0">
                  <a:pos x="220" y="12"/>
                </a:cxn>
                <a:cxn ang="0">
                  <a:pos x="220" y="12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1" y="3"/>
                </a:cxn>
                <a:cxn ang="0">
                  <a:pos x="220" y="1"/>
                </a:cxn>
                <a:cxn ang="0">
                  <a:pos x="219" y="0"/>
                </a:cxn>
                <a:cxn ang="0">
                  <a:pos x="216" y="0"/>
                </a:cxn>
                <a:cxn ang="0">
                  <a:pos x="215" y="1"/>
                </a:cxn>
                <a:cxn ang="0">
                  <a:pos x="215" y="1"/>
                </a:cxn>
              </a:cxnLst>
              <a:rect l="0" t="0" r="r" b="b"/>
              <a:pathLst>
                <a:path w="222" h="234">
                  <a:moveTo>
                    <a:pt x="215" y="1"/>
                  </a:moveTo>
                  <a:lnTo>
                    <a:pt x="215" y="1"/>
                  </a:lnTo>
                  <a:lnTo>
                    <a:pt x="200" y="12"/>
                  </a:lnTo>
                  <a:lnTo>
                    <a:pt x="188" y="24"/>
                  </a:lnTo>
                  <a:lnTo>
                    <a:pt x="177" y="37"/>
                  </a:lnTo>
                  <a:lnTo>
                    <a:pt x="165" y="50"/>
                  </a:lnTo>
                  <a:lnTo>
                    <a:pt x="143" y="76"/>
                  </a:lnTo>
                  <a:lnTo>
                    <a:pt x="132" y="89"/>
                  </a:lnTo>
                  <a:lnTo>
                    <a:pt x="119" y="101"/>
                  </a:lnTo>
                  <a:lnTo>
                    <a:pt x="119" y="101"/>
                  </a:lnTo>
                  <a:lnTo>
                    <a:pt x="103" y="115"/>
                  </a:lnTo>
                  <a:lnTo>
                    <a:pt x="89" y="131"/>
                  </a:lnTo>
                  <a:lnTo>
                    <a:pt x="59" y="162"/>
                  </a:lnTo>
                  <a:lnTo>
                    <a:pt x="31" y="194"/>
                  </a:lnTo>
                  <a:lnTo>
                    <a:pt x="1" y="225"/>
                  </a:lnTo>
                  <a:lnTo>
                    <a:pt x="1" y="225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1" y="233"/>
                  </a:lnTo>
                  <a:lnTo>
                    <a:pt x="5" y="234"/>
                  </a:lnTo>
                  <a:lnTo>
                    <a:pt x="8" y="234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37" y="204"/>
                  </a:lnTo>
                  <a:lnTo>
                    <a:pt x="64" y="174"/>
                  </a:lnTo>
                  <a:lnTo>
                    <a:pt x="92" y="145"/>
                  </a:lnTo>
                  <a:lnTo>
                    <a:pt x="119" y="116"/>
                  </a:lnTo>
                  <a:lnTo>
                    <a:pt x="119" y="116"/>
                  </a:lnTo>
                  <a:lnTo>
                    <a:pt x="132" y="103"/>
                  </a:lnTo>
                  <a:lnTo>
                    <a:pt x="144" y="89"/>
                  </a:lnTo>
                  <a:lnTo>
                    <a:pt x="168" y="61"/>
                  </a:lnTo>
                  <a:lnTo>
                    <a:pt x="181" y="48"/>
                  </a:lnTo>
                  <a:lnTo>
                    <a:pt x="192" y="35"/>
                  </a:lnTo>
                  <a:lnTo>
                    <a:pt x="205" y="22"/>
                  </a:lnTo>
                  <a:lnTo>
                    <a:pt x="220" y="12"/>
                  </a:lnTo>
                  <a:lnTo>
                    <a:pt x="220" y="12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1" y="3"/>
                  </a:lnTo>
                  <a:lnTo>
                    <a:pt x="220" y="1"/>
                  </a:lnTo>
                  <a:lnTo>
                    <a:pt x="219" y="0"/>
                  </a:lnTo>
                  <a:lnTo>
                    <a:pt x="216" y="0"/>
                  </a:lnTo>
                  <a:lnTo>
                    <a:pt x="215" y="1"/>
                  </a:lnTo>
                  <a:lnTo>
                    <a:pt x="2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9" name="Freeform 431"/>
            <p:cNvSpPr/>
            <p:nvPr/>
          </p:nvSpPr>
          <p:spPr bwMode="auto">
            <a:xfrm>
              <a:off x="6845301" y="1349375"/>
              <a:ext cx="57150" cy="55563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99" y="32"/>
                </a:cxn>
                <a:cxn ang="0">
                  <a:pos x="65" y="62"/>
                </a:cxn>
                <a:cxn ang="0">
                  <a:pos x="32" y="94"/>
                </a:cxn>
                <a:cxn ang="0">
                  <a:pos x="2" y="128"/>
                </a:cxn>
                <a:cxn ang="0">
                  <a:pos x="2" y="128"/>
                </a:cxn>
                <a:cxn ang="0">
                  <a:pos x="0" y="129"/>
                </a:cxn>
                <a:cxn ang="0">
                  <a:pos x="0" y="132"/>
                </a:cxn>
                <a:cxn ang="0">
                  <a:pos x="2" y="136"/>
                </a:cxn>
                <a:cxn ang="0">
                  <a:pos x="6" y="137"/>
                </a:cxn>
                <a:cxn ang="0">
                  <a:pos x="7" y="137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41" y="102"/>
                </a:cxn>
                <a:cxn ang="0">
                  <a:pos x="74" y="70"/>
                </a:cxn>
                <a:cxn ang="0">
                  <a:pos x="106" y="40"/>
                </a:cxn>
                <a:cxn ang="0">
                  <a:pos x="140" y="10"/>
                </a:cxn>
                <a:cxn ang="0">
                  <a:pos x="140" y="10"/>
                </a:cxn>
                <a:cxn ang="0">
                  <a:pos x="142" y="7"/>
                </a:cxn>
                <a:cxn ang="0">
                  <a:pos x="143" y="6"/>
                </a:cxn>
                <a:cxn ang="0">
                  <a:pos x="142" y="3"/>
                </a:cxn>
                <a:cxn ang="0">
                  <a:pos x="140" y="2"/>
                </a:cxn>
                <a:cxn ang="0">
                  <a:pos x="136" y="0"/>
                </a:cxn>
                <a:cxn ang="0">
                  <a:pos x="135" y="1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3" h="137">
                  <a:moveTo>
                    <a:pt x="133" y="2"/>
                  </a:moveTo>
                  <a:lnTo>
                    <a:pt x="133" y="2"/>
                  </a:lnTo>
                  <a:lnTo>
                    <a:pt x="99" y="32"/>
                  </a:lnTo>
                  <a:lnTo>
                    <a:pt x="65" y="62"/>
                  </a:lnTo>
                  <a:lnTo>
                    <a:pt x="32" y="94"/>
                  </a:lnTo>
                  <a:lnTo>
                    <a:pt x="2" y="128"/>
                  </a:lnTo>
                  <a:lnTo>
                    <a:pt x="2" y="128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2" y="136"/>
                  </a:lnTo>
                  <a:lnTo>
                    <a:pt x="6" y="137"/>
                  </a:lnTo>
                  <a:lnTo>
                    <a:pt x="7" y="137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41" y="102"/>
                  </a:lnTo>
                  <a:lnTo>
                    <a:pt x="74" y="70"/>
                  </a:lnTo>
                  <a:lnTo>
                    <a:pt x="106" y="40"/>
                  </a:lnTo>
                  <a:lnTo>
                    <a:pt x="140" y="10"/>
                  </a:lnTo>
                  <a:lnTo>
                    <a:pt x="140" y="10"/>
                  </a:lnTo>
                  <a:lnTo>
                    <a:pt x="142" y="7"/>
                  </a:lnTo>
                  <a:lnTo>
                    <a:pt x="143" y="6"/>
                  </a:lnTo>
                  <a:lnTo>
                    <a:pt x="142" y="3"/>
                  </a:lnTo>
                  <a:lnTo>
                    <a:pt x="140" y="2"/>
                  </a:lnTo>
                  <a:lnTo>
                    <a:pt x="136" y="0"/>
                  </a:lnTo>
                  <a:lnTo>
                    <a:pt x="135" y="1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0" name="Freeform 432"/>
            <p:cNvSpPr/>
            <p:nvPr/>
          </p:nvSpPr>
          <p:spPr bwMode="auto">
            <a:xfrm>
              <a:off x="6569076" y="1028700"/>
              <a:ext cx="98425" cy="95250"/>
            </a:xfrm>
            <a:custGeom>
              <a:avLst/>
              <a:gdLst/>
              <a:ahLst/>
              <a:cxnLst>
                <a:cxn ang="0">
                  <a:pos x="237" y="1"/>
                </a:cxn>
                <a:cxn ang="0">
                  <a:pos x="237" y="1"/>
                </a:cxn>
                <a:cxn ang="0">
                  <a:pos x="219" y="11"/>
                </a:cxn>
                <a:cxn ang="0">
                  <a:pos x="203" y="25"/>
                </a:cxn>
                <a:cxn ang="0">
                  <a:pos x="186" y="39"/>
                </a:cxn>
                <a:cxn ang="0">
                  <a:pos x="170" y="53"/>
                </a:cxn>
                <a:cxn ang="0">
                  <a:pos x="141" y="83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94" y="130"/>
                </a:cxn>
                <a:cxn ang="0">
                  <a:pos x="75" y="147"/>
                </a:cxn>
                <a:cxn ang="0">
                  <a:pos x="55" y="163"/>
                </a:cxn>
                <a:cxn ang="0">
                  <a:pos x="37" y="180"/>
                </a:cxn>
                <a:cxn ang="0">
                  <a:pos x="37" y="180"/>
                </a:cxn>
                <a:cxn ang="0">
                  <a:pos x="26" y="192"/>
                </a:cxn>
                <a:cxn ang="0">
                  <a:pos x="15" y="205"/>
                </a:cxn>
                <a:cxn ang="0">
                  <a:pos x="5" y="218"/>
                </a:cxn>
                <a:cxn ang="0">
                  <a:pos x="3" y="22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2" y="238"/>
                </a:cxn>
                <a:cxn ang="0">
                  <a:pos x="4" y="240"/>
                </a:cxn>
                <a:cxn ang="0">
                  <a:pos x="7" y="240"/>
                </a:cxn>
                <a:cxn ang="0">
                  <a:pos x="9" y="239"/>
                </a:cxn>
                <a:cxn ang="0">
                  <a:pos x="11" y="238"/>
                </a:cxn>
                <a:cxn ang="0">
                  <a:pos x="12" y="236"/>
                </a:cxn>
                <a:cxn ang="0">
                  <a:pos x="12" y="236"/>
                </a:cxn>
                <a:cxn ang="0">
                  <a:pos x="15" y="227"/>
                </a:cxn>
                <a:cxn ang="0">
                  <a:pos x="19" y="219"/>
                </a:cxn>
                <a:cxn ang="0">
                  <a:pos x="24" y="210"/>
                </a:cxn>
                <a:cxn ang="0">
                  <a:pos x="32" y="202"/>
                </a:cxn>
                <a:cxn ang="0">
                  <a:pos x="46" y="188"/>
                </a:cxn>
                <a:cxn ang="0">
                  <a:pos x="59" y="175"/>
                </a:cxn>
                <a:cxn ang="0">
                  <a:pos x="59" y="175"/>
                </a:cxn>
                <a:cxn ang="0">
                  <a:pos x="73" y="161"/>
                </a:cxn>
                <a:cxn ang="0">
                  <a:pos x="89" y="149"/>
                </a:cxn>
                <a:cxn ang="0">
                  <a:pos x="105" y="136"/>
                </a:cxn>
                <a:cxn ang="0">
                  <a:pos x="121" y="123"/>
                </a:cxn>
                <a:cxn ang="0">
                  <a:pos x="121" y="123"/>
                </a:cxn>
                <a:cxn ang="0">
                  <a:pos x="149" y="93"/>
                </a:cxn>
                <a:cxn ang="0">
                  <a:pos x="178" y="62"/>
                </a:cxn>
                <a:cxn ang="0">
                  <a:pos x="193" y="48"/>
                </a:cxn>
                <a:cxn ang="0">
                  <a:pos x="210" y="34"/>
                </a:cxn>
                <a:cxn ang="0">
                  <a:pos x="225" y="22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5" y="9"/>
                </a:cxn>
                <a:cxn ang="0">
                  <a:pos x="246" y="8"/>
                </a:cxn>
                <a:cxn ang="0">
                  <a:pos x="245" y="4"/>
                </a:cxn>
                <a:cxn ang="0">
                  <a:pos x="242" y="1"/>
                </a:cxn>
                <a:cxn ang="0">
                  <a:pos x="240" y="0"/>
                </a:cxn>
                <a:cxn ang="0">
                  <a:pos x="237" y="1"/>
                </a:cxn>
                <a:cxn ang="0">
                  <a:pos x="237" y="1"/>
                </a:cxn>
              </a:cxnLst>
              <a:rect l="0" t="0" r="r" b="b"/>
              <a:pathLst>
                <a:path w="246" h="240">
                  <a:moveTo>
                    <a:pt x="237" y="1"/>
                  </a:moveTo>
                  <a:lnTo>
                    <a:pt x="237" y="1"/>
                  </a:lnTo>
                  <a:lnTo>
                    <a:pt x="219" y="11"/>
                  </a:lnTo>
                  <a:lnTo>
                    <a:pt x="203" y="25"/>
                  </a:lnTo>
                  <a:lnTo>
                    <a:pt x="186" y="39"/>
                  </a:lnTo>
                  <a:lnTo>
                    <a:pt x="170" y="53"/>
                  </a:lnTo>
                  <a:lnTo>
                    <a:pt x="141" y="83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94" y="130"/>
                  </a:lnTo>
                  <a:lnTo>
                    <a:pt x="75" y="147"/>
                  </a:lnTo>
                  <a:lnTo>
                    <a:pt x="55" y="163"/>
                  </a:lnTo>
                  <a:lnTo>
                    <a:pt x="37" y="180"/>
                  </a:lnTo>
                  <a:lnTo>
                    <a:pt x="37" y="180"/>
                  </a:lnTo>
                  <a:lnTo>
                    <a:pt x="26" y="192"/>
                  </a:lnTo>
                  <a:lnTo>
                    <a:pt x="15" y="205"/>
                  </a:lnTo>
                  <a:lnTo>
                    <a:pt x="5" y="218"/>
                  </a:lnTo>
                  <a:lnTo>
                    <a:pt x="3" y="22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2" y="238"/>
                  </a:lnTo>
                  <a:lnTo>
                    <a:pt x="4" y="240"/>
                  </a:lnTo>
                  <a:lnTo>
                    <a:pt x="7" y="240"/>
                  </a:lnTo>
                  <a:lnTo>
                    <a:pt x="9" y="239"/>
                  </a:lnTo>
                  <a:lnTo>
                    <a:pt x="11" y="238"/>
                  </a:lnTo>
                  <a:lnTo>
                    <a:pt x="12" y="236"/>
                  </a:lnTo>
                  <a:lnTo>
                    <a:pt x="12" y="236"/>
                  </a:lnTo>
                  <a:lnTo>
                    <a:pt x="15" y="227"/>
                  </a:lnTo>
                  <a:lnTo>
                    <a:pt x="19" y="219"/>
                  </a:lnTo>
                  <a:lnTo>
                    <a:pt x="24" y="210"/>
                  </a:lnTo>
                  <a:lnTo>
                    <a:pt x="32" y="202"/>
                  </a:lnTo>
                  <a:lnTo>
                    <a:pt x="46" y="188"/>
                  </a:lnTo>
                  <a:lnTo>
                    <a:pt x="59" y="175"/>
                  </a:lnTo>
                  <a:lnTo>
                    <a:pt x="59" y="175"/>
                  </a:lnTo>
                  <a:lnTo>
                    <a:pt x="73" y="161"/>
                  </a:lnTo>
                  <a:lnTo>
                    <a:pt x="89" y="149"/>
                  </a:lnTo>
                  <a:lnTo>
                    <a:pt x="105" y="136"/>
                  </a:lnTo>
                  <a:lnTo>
                    <a:pt x="121" y="123"/>
                  </a:lnTo>
                  <a:lnTo>
                    <a:pt x="121" y="123"/>
                  </a:lnTo>
                  <a:lnTo>
                    <a:pt x="149" y="93"/>
                  </a:lnTo>
                  <a:lnTo>
                    <a:pt x="178" y="62"/>
                  </a:lnTo>
                  <a:lnTo>
                    <a:pt x="193" y="48"/>
                  </a:lnTo>
                  <a:lnTo>
                    <a:pt x="210" y="34"/>
                  </a:lnTo>
                  <a:lnTo>
                    <a:pt x="225" y="22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5" y="9"/>
                  </a:lnTo>
                  <a:lnTo>
                    <a:pt x="246" y="8"/>
                  </a:lnTo>
                  <a:lnTo>
                    <a:pt x="245" y="4"/>
                  </a:lnTo>
                  <a:lnTo>
                    <a:pt x="242" y="1"/>
                  </a:lnTo>
                  <a:lnTo>
                    <a:pt x="240" y="0"/>
                  </a:lnTo>
                  <a:lnTo>
                    <a:pt x="237" y="1"/>
                  </a:lnTo>
                  <a:lnTo>
                    <a:pt x="23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1" name="Freeform 433"/>
            <p:cNvSpPr/>
            <p:nvPr/>
          </p:nvSpPr>
          <p:spPr bwMode="auto">
            <a:xfrm>
              <a:off x="6599238" y="1033463"/>
              <a:ext cx="157163" cy="158750"/>
            </a:xfrm>
            <a:custGeom>
              <a:avLst/>
              <a:gdLst/>
              <a:ahLst/>
              <a:cxnLst>
                <a:cxn ang="0">
                  <a:pos x="388" y="2"/>
                </a:cxn>
                <a:cxn ang="0">
                  <a:pos x="383" y="10"/>
                </a:cxn>
                <a:cxn ang="0">
                  <a:pos x="378" y="12"/>
                </a:cxn>
                <a:cxn ang="0">
                  <a:pos x="349" y="40"/>
                </a:cxn>
                <a:cxn ang="0">
                  <a:pos x="336" y="52"/>
                </a:cxn>
                <a:cxn ang="0">
                  <a:pos x="294" y="85"/>
                </a:cxn>
                <a:cxn ang="0">
                  <a:pos x="267" y="108"/>
                </a:cxn>
                <a:cxn ang="0">
                  <a:pos x="188" y="184"/>
                </a:cxn>
                <a:cxn ang="0">
                  <a:pos x="165" y="209"/>
                </a:cxn>
                <a:cxn ang="0">
                  <a:pos x="93" y="286"/>
                </a:cxn>
                <a:cxn ang="0">
                  <a:pos x="72" y="308"/>
                </a:cxn>
                <a:cxn ang="0">
                  <a:pos x="51" y="331"/>
                </a:cxn>
                <a:cxn ang="0">
                  <a:pos x="40" y="346"/>
                </a:cxn>
                <a:cxn ang="0">
                  <a:pos x="27" y="370"/>
                </a:cxn>
                <a:cxn ang="0">
                  <a:pos x="14" y="383"/>
                </a:cxn>
                <a:cxn ang="0">
                  <a:pos x="4" y="387"/>
                </a:cxn>
                <a:cxn ang="0">
                  <a:pos x="0" y="389"/>
                </a:cxn>
                <a:cxn ang="0">
                  <a:pos x="2" y="397"/>
                </a:cxn>
                <a:cxn ang="0">
                  <a:pos x="6" y="399"/>
                </a:cxn>
                <a:cxn ang="0">
                  <a:pos x="14" y="395"/>
                </a:cxn>
                <a:cxn ang="0">
                  <a:pos x="31" y="383"/>
                </a:cxn>
                <a:cxn ang="0">
                  <a:pos x="48" y="362"/>
                </a:cxn>
                <a:cxn ang="0">
                  <a:pos x="72" y="327"/>
                </a:cxn>
                <a:cxn ang="0">
                  <a:pos x="81" y="316"/>
                </a:cxn>
                <a:cxn ang="0">
                  <a:pos x="136" y="257"/>
                </a:cxn>
                <a:cxn ang="0">
                  <a:pos x="189" y="200"/>
                </a:cxn>
                <a:cxn ang="0">
                  <a:pos x="248" y="141"/>
                </a:cxn>
                <a:cxn ang="0">
                  <a:pos x="310" y="86"/>
                </a:cxn>
                <a:cxn ang="0">
                  <a:pos x="341" y="60"/>
                </a:cxn>
                <a:cxn ang="0">
                  <a:pos x="371" y="34"/>
                </a:cxn>
                <a:cxn ang="0">
                  <a:pos x="379" y="27"/>
                </a:cxn>
                <a:cxn ang="0">
                  <a:pos x="394" y="14"/>
                </a:cxn>
                <a:cxn ang="0">
                  <a:pos x="399" y="6"/>
                </a:cxn>
                <a:cxn ang="0">
                  <a:pos x="399" y="4"/>
                </a:cxn>
                <a:cxn ang="0">
                  <a:pos x="395" y="0"/>
                </a:cxn>
                <a:cxn ang="0">
                  <a:pos x="390" y="1"/>
                </a:cxn>
                <a:cxn ang="0">
                  <a:pos x="388" y="2"/>
                </a:cxn>
              </a:cxnLst>
              <a:rect l="0" t="0" r="r" b="b"/>
              <a:pathLst>
                <a:path w="399" h="399">
                  <a:moveTo>
                    <a:pt x="388" y="2"/>
                  </a:moveTo>
                  <a:lnTo>
                    <a:pt x="388" y="2"/>
                  </a:lnTo>
                  <a:lnTo>
                    <a:pt x="386" y="8"/>
                  </a:lnTo>
                  <a:lnTo>
                    <a:pt x="383" y="10"/>
                  </a:lnTo>
                  <a:lnTo>
                    <a:pt x="380" y="10"/>
                  </a:lnTo>
                  <a:lnTo>
                    <a:pt x="378" y="12"/>
                  </a:lnTo>
                  <a:lnTo>
                    <a:pt x="378" y="12"/>
                  </a:lnTo>
                  <a:lnTo>
                    <a:pt x="349" y="40"/>
                  </a:lnTo>
                  <a:lnTo>
                    <a:pt x="349" y="40"/>
                  </a:lnTo>
                  <a:lnTo>
                    <a:pt x="336" y="52"/>
                  </a:lnTo>
                  <a:lnTo>
                    <a:pt x="322" y="63"/>
                  </a:lnTo>
                  <a:lnTo>
                    <a:pt x="294" y="85"/>
                  </a:lnTo>
                  <a:lnTo>
                    <a:pt x="294" y="85"/>
                  </a:lnTo>
                  <a:lnTo>
                    <a:pt x="267" y="108"/>
                  </a:lnTo>
                  <a:lnTo>
                    <a:pt x="240" y="133"/>
                  </a:lnTo>
                  <a:lnTo>
                    <a:pt x="188" y="184"/>
                  </a:lnTo>
                  <a:lnTo>
                    <a:pt x="188" y="184"/>
                  </a:lnTo>
                  <a:lnTo>
                    <a:pt x="165" y="209"/>
                  </a:lnTo>
                  <a:lnTo>
                    <a:pt x="140" y="235"/>
                  </a:lnTo>
                  <a:lnTo>
                    <a:pt x="93" y="286"/>
                  </a:lnTo>
                  <a:lnTo>
                    <a:pt x="93" y="286"/>
                  </a:lnTo>
                  <a:lnTo>
                    <a:pt x="72" y="308"/>
                  </a:lnTo>
                  <a:lnTo>
                    <a:pt x="51" y="331"/>
                  </a:lnTo>
                  <a:lnTo>
                    <a:pt x="51" y="331"/>
                  </a:lnTo>
                  <a:lnTo>
                    <a:pt x="46" y="338"/>
                  </a:lnTo>
                  <a:lnTo>
                    <a:pt x="40" y="346"/>
                  </a:lnTo>
                  <a:lnTo>
                    <a:pt x="32" y="363"/>
                  </a:lnTo>
                  <a:lnTo>
                    <a:pt x="27" y="370"/>
                  </a:lnTo>
                  <a:lnTo>
                    <a:pt x="22" y="376"/>
                  </a:lnTo>
                  <a:lnTo>
                    <a:pt x="14" y="383"/>
                  </a:lnTo>
                  <a:lnTo>
                    <a:pt x="4" y="387"/>
                  </a:lnTo>
                  <a:lnTo>
                    <a:pt x="4" y="387"/>
                  </a:lnTo>
                  <a:lnTo>
                    <a:pt x="1" y="388"/>
                  </a:lnTo>
                  <a:lnTo>
                    <a:pt x="0" y="389"/>
                  </a:lnTo>
                  <a:lnTo>
                    <a:pt x="0" y="395"/>
                  </a:lnTo>
                  <a:lnTo>
                    <a:pt x="2" y="397"/>
                  </a:lnTo>
                  <a:lnTo>
                    <a:pt x="4" y="399"/>
                  </a:lnTo>
                  <a:lnTo>
                    <a:pt x="6" y="399"/>
                  </a:lnTo>
                  <a:lnTo>
                    <a:pt x="6" y="399"/>
                  </a:lnTo>
                  <a:lnTo>
                    <a:pt x="14" y="395"/>
                  </a:lnTo>
                  <a:lnTo>
                    <a:pt x="19" y="392"/>
                  </a:lnTo>
                  <a:lnTo>
                    <a:pt x="31" y="383"/>
                  </a:lnTo>
                  <a:lnTo>
                    <a:pt x="40" y="374"/>
                  </a:lnTo>
                  <a:lnTo>
                    <a:pt x="48" y="362"/>
                  </a:lnTo>
                  <a:lnTo>
                    <a:pt x="64" y="338"/>
                  </a:lnTo>
                  <a:lnTo>
                    <a:pt x="72" y="327"/>
                  </a:lnTo>
                  <a:lnTo>
                    <a:pt x="81" y="316"/>
                  </a:lnTo>
                  <a:lnTo>
                    <a:pt x="81" y="316"/>
                  </a:lnTo>
                  <a:lnTo>
                    <a:pt x="108" y="287"/>
                  </a:lnTo>
                  <a:lnTo>
                    <a:pt x="136" y="257"/>
                  </a:lnTo>
                  <a:lnTo>
                    <a:pt x="162" y="227"/>
                  </a:lnTo>
                  <a:lnTo>
                    <a:pt x="189" y="200"/>
                  </a:lnTo>
                  <a:lnTo>
                    <a:pt x="189" y="200"/>
                  </a:lnTo>
                  <a:lnTo>
                    <a:pt x="248" y="141"/>
                  </a:lnTo>
                  <a:lnTo>
                    <a:pt x="280" y="114"/>
                  </a:lnTo>
                  <a:lnTo>
                    <a:pt x="310" y="86"/>
                  </a:lnTo>
                  <a:lnTo>
                    <a:pt x="310" y="86"/>
                  </a:lnTo>
                  <a:lnTo>
                    <a:pt x="341" y="60"/>
                  </a:lnTo>
                  <a:lnTo>
                    <a:pt x="357" y="48"/>
                  </a:lnTo>
                  <a:lnTo>
                    <a:pt x="371" y="34"/>
                  </a:lnTo>
                  <a:lnTo>
                    <a:pt x="371" y="34"/>
                  </a:lnTo>
                  <a:lnTo>
                    <a:pt x="379" y="27"/>
                  </a:lnTo>
                  <a:lnTo>
                    <a:pt x="387" y="22"/>
                  </a:lnTo>
                  <a:lnTo>
                    <a:pt x="394" y="14"/>
                  </a:lnTo>
                  <a:lnTo>
                    <a:pt x="397" y="10"/>
                  </a:lnTo>
                  <a:lnTo>
                    <a:pt x="399" y="6"/>
                  </a:lnTo>
                  <a:lnTo>
                    <a:pt x="399" y="6"/>
                  </a:lnTo>
                  <a:lnTo>
                    <a:pt x="399" y="4"/>
                  </a:lnTo>
                  <a:lnTo>
                    <a:pt x="399" y="1"/>
                  </a:lnTo>
                  <a:lnTo>
                    <a:pt x="395" y="0"/>
                  </a:lnTo>
                  <a:lnTo>
                    <a:pt x="391" y="0"/>
                  </a:lnTo>
                  <a:lnTo>
                    <a:pt x="390" y="1"/>
                  </a:lnTo>
                  <a:lnTo>
                    <a:pt x="388" y="2"/>
                  </a:lnTo>
                  <a:lnTo>
                    <a:pt x="3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2" name="Freeform 434"/>
            <p:cNvSpPr/>
            <p:nvPr/>
          </p:nvSpPr>
          <p:spPr bwMode="auto">
            <a:xfrm>
              <a:off x="6678613" y="1082675"/>
              <a:ext cx="107950" cy="120650"/>
            </a:xfrm>
            <a:custGeom>
              <a:avLst/>
              <a:gdLst/>
              <a:ahLst/>
              <a:cxnLst>
                <a:cxn ang="0">
                  <a:pos x="264" y="1"/>
                </a:cxn>
                <a:cxn ang="0">
                  <a:pos x="264" y="1"/>
                </a:cxn>
                <a:cxn ang="0">
                  <a:pos x="245" y="14"/>
                </a:cxn>
                <a:cxn ang="0">
                  <a:pos x="228" y="30"/>
                </a:cxn>
                <a:cxn ang="0">
                  <a:pos x="211" y="47"/>
                </a:cxn>
                <a:cxn ang="0">
                  <a:pos x="195" y="65"/>
                </a:cxn>
                <a:cxn ang="0">
                  <a:pos x="195" y="65"/>
                </a:cxn>
                <a:cxn ang="0">
                  <a:pos x="177" y="86"/>
                </a:cxn>
                <a:cxn ang="0">
                  <a:pos x="158" y="107"/>
                </a:cxn>
                <a:cxn ang="0">
                  <a:pos x="139" y="129"/>
                </a:cxn>
                <a:cxn ang="0">
                  <a:pos x="120" y="150"/>
                </a:cxn>
                <a:cxn ang="0">
                  <a:pos x="120" y="150"/>
                </a:cxn>
                <a:cxn ang="0">
                  <a:pos x="103" y="173"/>
                </a:cxn>
                <a:cxn ang="0">
                  <a:pos x="86" y="195"/>
                </a:cxn>
                <a:cxn ang="0">
                  <a:pos x="69" y="217"/>
                </a:cxn>
                <a:cxn ang="0">
                  <a:pos x="51" y="239"/>
                </a:cxn>
                <a:cxn ang="0">
                  <a:pos x="51" y="239"/>
                </a:cxn>
                <a:cxn ang="0">
                  <a:pos x="44" y="246"/>
                </a:cxn>
                <a:cxn ang="0">
                  <a:pos x="37" y="251"/>
                </a:cxn>
                <a:cxn ang="0">
                  <a:pos x="21" y="264"/>
                </a:cxn>
                <a:cxn ang="0">
                  <a:pos x="13" y="271"/>
                </a:cxn>
                <a:cxn ang="0">
                  <a:pos x="6" y="279"/>
                </a:cxn>
                <a:cxn ang="0">
                  <a:pos x="3" y="286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4" y="302"/>
                </a:cxn>
                <a:cxn ang="0">
                  <a:pos x="6" y="302"/>
                </a:cxn>
                <a:cxn ang="0">
                  <a:pos x="8" y="302"/>
                </a:cxn>
                <a:cxn ang="0">
                  <a:pos x="9" y="301"/>
                </a:cxn>
                <a:cxn ang="0">
                  <a:pos x="10" y="298"/>
                </a:cxn>
                <a:cxn ang="0">
                  <a:pos x="10" y="298"/>
                </a:cxn>
                <a:cxn ang="0">
                  <a:pos x="13" y="290"/>
                </a:cxn>
                <a:cxn ang="0">
                  <a:pos x="18" y="282"/>
                </a:cxn>
                <a:cxn ang="0">
                  <a:pos x="26" y="275"/>
                </a:cxn>
                <a:cxn ang="0">
                  <a:pos x="34" y="267"/>
                </a:cxn>
                <a:cxn ang="0">
                  <a:pos x="51" y="252"/>
                </a:cxn>
                <a:cxn ang="0">
                  <a:pos x="65" y="239"/>
                </a:cxn>
                <a:cxn ang="0">
                  <a:pos x="65" y="239"/>
                </a:cxn>
                <a:cxn ang="0">
                  <a:pos x="81" y="222"/>
                </a:cxn>
                <a:cxn ang="0">
                  <a:pos x="95" y="204"/>
                </a:cxn>
                <a:cxn ang="0">
                  <a:pos x="124" y="166"/>
                </a:cxn>
                <a:cxn ang="0">
                  <a:pos x="124" y="166"/>
                </a:cxn>
                <a:cxn ang="0">
                  <a:pos x="141" y="144"/>
                </a:cxn>
                <a:cxn ang="0">
                  <a:pos x="160" y="123"/>
                </a:cxn>
                <a:cxn ang="0">
                  <a:pos x="196" y="81"/>
                </a:cxn>
                <a:cxn ang="0">
                  <a:pos x="196" y="81"/>
                </a:cxn>
                <a:cxn ang="0">
                  <a:pos x="213" y="61"/>
                </a:cxn>
                <a:cxn ang="0">
                  <a:pos x="230" y="43"/>
                </a:cxn>
                <a:cxn ang="0">
                  <a:pos x="250" y="26"/>
                </a:cxn>
                <a:cxn ang="0">
                  <a:pos x="259" y="18"/>
                </a:cxn>
                <a:cxn ang="0">
                  <a:pos x="271" y="10"/>
                </a:cxn>
                <a:cxn ang="0">
                  <a:pos x="271" y="10"/>
                </a:cxn>
                <a:cxn ang="0">
                  <a:pos x="272" y="9"/>
                </a:cxn>
                <a:cxn ang="0">
                  <a:pos x="273" y="7"/>
                </a:cxn>
                <a:cxn ang="0">
                  <a:pos x="272" y="3"/>
                </a:cxn>
                <a:cxn ang="0">
                  <a:pos x="269" y="0"/>
                </a:cxn>
                <a:cxn ang="0">
                  <a:pos x="267" y="0"/>
                </a:cxn>
                <a:cxn ang="0">
                  <a:pos x="264" y="1"/>
                </a:cxn>
                <a:cxn ang="0">
                  <a:pos x="264" y="1"/>
                </a:cxn>
              </a:cxnLst>
              <a:rect l="0" t="0" r="r" b="b"/>
              <a:pathLst>
                <a:path w="273" h="302">
                  <a:moveTo>
                    <a:pt x="264" y="1"/>
                  </a:moveTo>
                  <a:lnTo>
                    <a:pt x="264" y="1"/>
                  </a:lnTo>
                  <a:lnTo>
                    <a:pt x="245" y="14"/>
                  </a:lnTo>
                  <a:lnTo>
                    <a:pt x="228" y="30"/>
                  </a:lnTo>
                  <a:lnTo>
                    <a:pt x="211" y="47"/>
                  </a:lnTo>
                  <a:lnTo>
                    <a:pt x="195" y="65"/>
                  </a:lnTo>
                  <a:lnTo>
                    <a:pt x="195" y="65"/>
                  </a:lnTo>
                  <a:lnTo>
                    <a:pt x="177" y="86"/>
                  </a:lnTo>
                  <a:lnTo>
                    <a:pt x="158" y="107"/>
                  </a:lnTo>
                  <a:lnTo>
                    <a:pt x="139" y="129"/>
                  </a:lnTo>
                  <a:lnTo>
                    <a:pt x="120" y="150"/>
                  </a:lnTo>
                  <a:lnTo>
                    <a:pt x="120" y="150"/>
                  </a:lnTo>
                  <a:lnTo>
                    <a:pt x="103" y="173"/>
                  </a:lnTo>
                  <a:lnTo>
                    <a:pt x="86" y="195"/>
                  </a:lnTo>
                  <a:lnTo>
                    <a:pt x="69" y="217"/>
                  </a:lnTo>
                  <a:lnTo>
                    <a:pt x="51" y="239"/>
                  </a:lnTo>
                  <a:lnTo>
                    <a:pt x="51" y="239"/>
                  </a:lnTo>
                  <a:lnTo>
                    <a:pt x="44" y="246"/>
                  </a:lnTo>
                  <a:lnTo>
                    <a:pt x="37" y="251"/>
                  </a:lnTo>
                  <a:lnTo>
                    <a:pt x="21" y="264"/>
                  </a:lnTo>
                  <a:lnTo>
                    <a:pt x="13" y="271"/>
                  </a:lnTo>
                  <a:lnTo>
                    <a:pt x="6" y="279"/>
                  </a:lnTo>
                  <a:lnTo>
                    <a:pt x="3" y="286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4" y="302"/>
                  </a:lnTo>
                  <a:lnTo>
                    <a:pt x="6" y="302"/>
                  </a:lnTo>
                  <a:lnTo>
                    <a:pt x="8" y="302"/>
                  </a:lnTo>
                  <a:lnTo>
                    <a:pt x="9" y="301"/>
                  </a:lnTo>
                  <a:lnTo>
                    <a:pt x="10" y="298"/>
                  </a:lnTo>
                  <a:lnTo>
                    <a:pt x="10" y="298"/>
                  </a:lnTo>
                  <a:lnTo>
                    <a:pt x="13" y="290"/>
                  </a:lnTo>
                  <a:lnTo>
                    <a:pt x="18" y="282"/>
                  </a:lnTo>
                  <a:lnTo>
                    <a:pt x="26" y="275"/>
                  </a:lnTo>
                  <a:lnTo>
                    <a:pt x="34" y="267"/>
                  </a:lnTo>
                  <a:lnTo>
                    <a:pt x="51" y="252"/>
                  </a:lnTo>
                  <a:lnTo>
                    <a:pt x="65" y="239"/>
                  </a:lnTo>
                  <a:lnTo>
                    <a:pt x="65" y="239"/>
                  </a:lnTo>
                  <a:lnTo>
                    <a:pt x="81" y="222"/>
                  </a:lnTo>
                  <a:lnTo>
                    <a:pt x="95" y="204"/>
                  </a:lnTo>
                  <a:lnTo>
                    <a:pt x="124" y="166"/>
                  </a:lnTo>
                  <a:lnTo>
                    <a:pt x="124" y="166"/>
                  </a:lnTo>
                  <a:lnTo>
                    <a:pt x="141" y="144"/>
                  </a:lnTo>
                  <a:lnTo>
                    <a:pt x="160" y="123"/>
                  </a:lnTo>
                  <a:lnTo>
                    <a:pt x="196" y="81"/>
                  </a:lnTo>
                  <a:lnTo>
                    <a:pt x="196" y="81"/>
                  </a:lnTo>
                  <a:lnTo>
                    <a:pt x="213" y="61"/>
                  </a:lnTo>
                  <a:lnTo>
                    <a:pt x="230" y="43"/>
                  </a:lnTo>
                  <a:lnTo>
                    <a:pt x="250" y="26"/>
                  </a:lnTo>
                  <a:lnTo>
                    <a:pt x="259" y="18"/>
                  </a:lnTo>
                  <a:lnTo>
                    <a:pt x="271" y="10"/>
                  </a:lnTo>
                  <a:lnTo>
                    <a:pt x="271" y="10"/>
                  </a:lnTo>
                  <a:lnTo>
                    <a:pt x="272" y="9"/>
                  </a:lnTo>
                  <a:lnTo>
                    <a:pt x="273" y="7"/>
                  </a:lnTo>
                  <a:lnTo>
                    <a:pt x="272" y="3"/>
                  </a:lnTo>
                  <a:lnTo>
                    <a:pt x="269" y="0"/>
                  </a:lnTo>
                  <a:lnTo>
                    <a:pt x="267" y="0"/>
                  </a:lnTo>
                  <a:lnTo>
                    <a:pt x="264" y="1"/>
                  </a:lnTo>
                  <a:lnTo>
                    <a:pt x="2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3" name="Freeform 435"/>
            <p:cNvSpPr/>
            <p:nvPr/>
          </p:nvSpPr>
          <p:spPr bwMode="auto">
            <a:xfrm>
              <a:off x="6707188" y="1125538"/>
              <a:ext cx="69850" cy="77788"/>
            </a:xfrm>
            <a:custGeom>
              <a:avLst/>
              <a:gdLst/>
              <a:ahLst/>
              <a:cxnLst>
                <a:cxn ang="0">
                  <a:pos x="166" y="3"/>
                </a:cxn>
                <a:cxn ang="0">
                  <a:pos x="160" y="17"/>
                </a:cxn>
                <a:cxn ang="0">
                  <a:pos x="148" y="27"/>
                </a:cxn>
                <a:cxn ang="0">
                  <a:pos x="124" y="48"/>
                </a:cxn>
                <a:cxn ang="0">
                  <a:pos x="79" y="98"/>
                </a:cxn>
                <a:cxn ang="0">
                  <a:pos x="54" y="126"/>
                </a:cxn>
                <a:cxn ang="0">
                  <a:pos x="30" y="155"/>
                </a:cxn>
                <a:cxn ang="0">
                  <a:pos x="12" y="173"/>
                </a:cxn>
                <a:cxn ang="0">
                  <a:pos x="8" y="177"/>
                </a:cxn>
                <a:cxn ang="0">
                  <a:pos x="11" y="183"/>
                </a:cxn>
                <a:cxn ang="0">
                  <a:pos x="12" y="187"/>
                </a:cxn>
                <a:cxn ang="0">
                  <a:pos x="9" y="183"/>
                </a:cxn>
                <a:cxn ang="0">
                  <a:pos x="5" y="183"/>
                </a:cxn>
                <a:cxn ang="0">
                  <a:pos x="0" y="187"/>
                </a:cxn>
                <a:cxn ang="0">
                  <a:pos x="0" y="189"/>
                </a:cxn>
                <a:cxn ang="0">
                  <a:pos x="4" y="194"/>
                </a:cxn>
                <a:cxn ang="0">
                  <a:pos x="7" y="196"/>
                </a:cxn>
                <a:cxn ang="0">
                  <a:pos x="11" y="196"/>
                </a:cxn>
                <a:cxn ang="0">
                  <a:pos x="25" y="180"/>
                </a:cxn>
                <a:cxn ang="0">
                  <a:pos x="38" y="163"/>
                </a:cxn>
                <a:cxn ang="0">
                  <a:pos x="54" y="149"/>
                </a:cxn>
                <a:cxn ang="0">
                  <a:pos x="80" y="115"/>
                </a:cxn>
                <a:cxn ang="0">
                  <a:pos x="93" y="98"/>
                </a:cxn>
                <a:cxn ang="0">
                  <a:pos x="145" y="43"/>
                </a:cxn>
                <a:cxn ang="0">
                  <a:pos x="156" y="35"/>
                </a:cxn>
                <a:cxn ang="0">
                  <a:pos x="169" y="23"/>
                </a:cxn>
                <a:cxn ang="0">
                  <a:pos x="175" y="13"/>
                </a:cxn>
                <a:cxn ang="0">
                  <a:pos x="177" y="7"/>
                </a:cxn>
                <a:cxn ang="0">
                  <a:pos x="177" y="2"/>
                </a:cxn>
                <a:cxn ang="0">
                  <a:pos x="170" y="0"/>
                </a:cxn>
                <a:cxn ang="0">
                  <a:pos x="168" y="2"/>
                </a:cxn>
                <a:cxn ang="0">
                  <a:pos x="166" y="3"/>
                </a:cxn>
              </a:cxnLst>
              <a:rect l="0" t="0" r="r" b="b"/>
              <a:pathLst>
                <a:path w="177" h="196">
                  <a:moveTo>
                    <a:pt x="166" y="3"/>
                  </a:moveTo>
                  <a:lnTo>
                    <a:pt x="166" y="3"/>
                  </a:lnTo>
                  <a:lnTo>
                    <a:pt x="164" y="10"/>
                  </a:lnTo>
                  <a:lnTo>
                    <a:pt x="160" y="17"/>
                  </a:lnTo>
                  <a:lnTo>
                    <a:pt x="155" y="22"/>
                  </a:lnTo>
                  <a:lnTo>
                    <a:pt x="148" y="27"/>
                  </a:lnTo>
                  <a:lnTo>
                    <a:pt x="136" y="39"/>
                  </a:lnTo>
                  <a:lnTo>
                    <a:pt x="124" y="48"/>
                  </a:lnTo>
                  <a:lnTo>
                    <a:pt x="124" y="48"/>
                  </a:lnTo>
                  <a:lnTo>
                    <a:pt x="79" y="98"/>
                  </a:lnTo>
                  <a:lnTo>
                    <a:pt x="79" y="98"/>
                  </a:lnTo>
                  <a:lnTo>
                    <a:pt x="54" y="126"/>
                  </a:lnTo>
                  <a:lnTo>
                    <a:pt x="30" y="155"/>
                  </a:lnTo>
                  <a:lnTo>
                    <a:pt x="30" y="155"/>
                  </a:lnTo>
                  <a:lnTo>
                    <a:pt x="21" y="164"/>
                  </a:lnTo>
                  <a:lnTo>
                    <a:pt x="12" y="173"/>
                  </a:lnTo>
                  <a:lnTo>
                    <a:pt x="12" y="173"/>
                  </a:lnTo>
                  <a:lnTo>
                    <a:pt x="8" y="177"/>
                  </a:lnTo>
                  <a:lnTo>
                    <a:pt x="8" y="180"/>
                  </a:lnTo>
                  <a:lnTo>
                    <a:pt x="11" y="183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11" y="184"/>
                  </a:lnTo>
                  <a:lnTo>
                    <a:pt x="9" y="183"/>
                  </a:lnTo>
                  <a:lnTo>
                    <a:pt x="7" y="183"/>
                  </a:lnTo>
                  <a:lnTo>
                    <a:pt x="5" y="183"/>
                  </a:lnTo>
                  <a:lnTo>
                    <a:pt x="1" y="185"/>
                  </a:lnTo>
                  <a:lnTo>
                    <a:pt x="0" y="18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1" y="193"/>
                  </a:lnTo>
                  <a:lnTo>
                    <a:pt x="4" y="194"/>
                  </a:lnTo>
                  <a:lnTo>
                    <a:pt x="4" y="194"/>
                  </a:lnTo>
                  <a:lnTo>
                    <a:pt x="7" y="196"/>
                  </a:lnTo>
                  <a:lnTo>
                    <a:pt x="11" y="196"/>
                  </a:lnTo>
                  <a:lnTo>
                    <a:pt x="11" y="196"/>
                  </a:lnTo>
                  <a:lnTo>
                    <a:pt x="18" y="189"/>
                  </a:lnTo>
                  <a:lnTo>
                    <a:pt x="25" y="180"/>
                  </a:lnTo>
                  <a:lnTo>
                    <a:pt x="32" y="172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54" y="149"/>
                  </a:lnTo>
                  <a:lnTo>
                    <a:pt x="67" y="132"/>
                  </a:lnTo>
                  <a:lnTo>
                    <a:pt x="80" y="115"/>
                  </a:lnTo>
                  <a:lnTo>
                    <a:pt x="93" y="98"/>
                  </a:lnTo>
                  <a:lnTo>
                    <a:pt x="93" y="98"/>
                  </a:lnTo>
                  <a:lnTo>
                    <a:pt x="119" y="70"/>
                  </a:lnTo>
                  <a:lnTo>
                    <a:pt x="145" y="43"/>
                  </a:lnTo>
                  <a:lnTo>
                    <a:pt x="145" y="43"/>
                  </a:lnTo>
                  <a:lnTo>
                    <a:pt x="156" y="35"/>
                  </a:lnTo>
                  <a:lnTo>
                    <a:pt x="165" y="27"/>
                  </a:lnTo>
                  <a:lnTo>
                    <a:pt x="169" y="23"/>
                  </a:lnTo>
                  <a:lnTo>
                    <a:pt x="173" y="18"/>
                  </a:lnTo>
                  <a:lnTo>
                    <a:pt x="175" y="13"/>
                  </a:lnTo>
                  <a:lnTo>
                    <a:pt x="177" y="7"/>
                  </a:lnTo>
                  <a:lnTo>
                    <a:pt x="177" y="7"/>
                  </a:lnTo>
                  <a:lnTo>
                    <a:pt x="177" y="5"/>
                  </a:lnTo>
                  <a:lnTo>
                    <a:pt x="177" y="2"/>
                  </a:lnTo>
                  <a:lnTo>
                    <a:pt x="173" y="0"/>
                  </a:lnTo>
                  <a:lnTo>
                    <a:pt x="170" y="0"/>
                  </a:lnTo>
                  <a:lnTo>
                    <a:pt x="169" y="1"/>
                  </a:lnTo>
                  <a:lnTo>
                    <a:pt x="168" y="2"/>
                  </a:lnTo>
                  <a:lnTo>
                    <a:pt x="166" y="3"/>
                  </a:lnTo>
                  <a:lnTo>
                    <a:pt x="1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4" name="Freeform 436"/>
            <p:cNvSpPr/>
            <p:nvPr/>
          </p:nvSpPr>
          <p:spPr bwMode="auto">
            <a:xfrm>
              <a:off x="6734176" y="1155700"/>
              <a:ext cx="42863" cy="50800"/>
            </a:xfrm>
            <a:custGeom>
              <a:avLst/>
              <a:gdLst/>
              <a:ahLst/>
              <a:cxnLst>
                <a:cxn ang="0">
                  <a:pos x="97" y="3"/>
                </a:cxn>
                <a:cxn ang="0">
                  <a:pos x="97" y="3"/>
                </a:cxn>
                <a:cxn ang="0">
                  <a:pos x="92" y="12"/>
                </a:cxn>
                <a:cxn ang="0">
                  <a:pos x="86" y="21"/>
                </a:cxn>
                <a:cxn ang="0">
                  <a:pos x="72" y="38"/>
                </a:cxn>
                <a:cxn ang="0">
                  <a:pos x="42" y="71"/>
                </a:cxn>
                <a:cxn ang="0">
                  <a:pos x="42" y="71"/>
                </a:cxn>
                <a:cxn ang="0">
                  <a:pos x="37" y="77"/>
                </a:cxn>
                <a:cxn ang="0">
                  <a:pos x="32" y="86"/>
                </a:cxn>
                <a:cxn ang="0">
                  <a:pos x="27" y="94"/>
                </a:cxn>
                <a:cxn ang="0">
                  <a:pos x="21" y="102"/>
                </a:cxn>
                <a:cxn ang="0">
                  <a:pos x="21" y="102"/>
                </a:cxn>
                <a:cxn ang="0">
                  <a:pos x="10" y="111"/>
                </a:cxn>
                <a:cxn ang="0">
                  <a:pos x="6" y="116"/>
                </a:cxn>
                <a:cxn ang="0">
                  <a:pos x="0" y="123"/>
                </a:cxn>
                <a:cxn ang="0">
                  <a:pos x="0" y="123"/>
                </a:cxn>
                <a:cxn ang="0">
                  <a:pos x="0" y="124"/>
                </a:cxn>
                <a:cxn ang="0">
                  <a:pos x="0" y="127"/>
                </a:cxn>
                <a:cxn ang="0">
                  <a:pos x="3" y="130"/>
                </a:cxn>
                <a:cxn ang="0">
                  <a:pos x="7" y="131"/>
                </a:cxn>
                <a:cxn ang="0">
                  <a:pos x="8" y="130"/>
                </a:cxn>
                <a:cxn ang="0">
                  <a:pos x="11" y="128"/>
                </a:cxn>
                <a:cxn ang="0">
                  <a:pos x="11" y="128"/>
                </a:cxn>
                <a:cxn ang="0">
                  <a:pos x="15" y="122"/>
                </a:cxn>
                <a:cxn ang="0">
                  <a:pos x="20" y="116"/>
                </a:cxn>
                <a:cxn ang="0">
                  <a:pos x="32" y="107"/>
                </a:cxn>
                <a:cxn ang="0">
                  <a:pos x="32" y="107"/>
                </a:cxn>
                <a:cxn ang="0">
                  <a:pos x="38" y="99"/>
                </a:cxn>
                <a:cxn ang="0">
                  <a:pos x="44" y="90"/>
                </a:cxn>
                <a:cxn ang="0">
                  <a:pos x="49" y="81"/>
                </a:cxn>
                <a:cxn ang="0">
                  <a:pos x="55" y="72"/>
                </a:cxn>
                <a:cxn ang="0">
                  <a:pos x="55" y="72"/>
                </a:cxn>
                <a:cxn ang="0">
                  <a:pos x="83" y="42"/>
                </a:cxn>
                <a:cxn ang="0">
                  <a:pos x="96" y="26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5" y="1"/>
                </a:cxn>
                <a:cxn ang="0">
                  <a:pos x="101" y="0"/>
                </a:cxn>
                <a:cxn ang="0">
                  <a:pos x="100" y="1"/>
                </a:cxn>
                <a:cxn ang="0">
                  <a:pos x="97" y="3"/>
                </a:cxn>
                <a:cxn ang="0">
                  <a:pos x="97" y="3"/>
                </a:cxn>
              </a:cxnLst>
              <a:rect l="0" t="0" r="r" b="b"/>
              <a:pathLst>
                <a:path w="108" h="131">
                  <a:moveTo>
                    <a:pt x="97" y="3"/>
                  </a:moveTo>
                  <a:lnTo>
                    <a:pt x="97" y="3"/>
                  </a:lnTo>
                  <a:lnTo>
                    <a:pt x="92" y="12"/>
                  </a:lnTo>
                  <a:lnTo>
                    <a:pt x="86" y="21"/>
                  </a:lnTo>
                  <a:lnTo>
                    <a:pt x="72" y="38"/>
                  </a:lnTo>
                  <a:lnTo>
                    <a:pt x="42" y="71"/>
                  </a:lnTo>
                  <a:lnTo>
                    <a:pt x="42" y="71"/>
                  </a:lnTo>
                  <a:lnTo>
                    <a:pt x="37" y="77"/>
                  </a:lnTo>
                  <a:lnTo>
                    <a:pt x="32" y="86"/>
                  </a:lnTo>
                  <a:lnTo>
                    <a:pt x="27" y="94"/>
                  </a:lnTo>
                  <a:lnTo>
                    <a:pt x="21" y="102"/>
                  </a:lnTo>
                  <a:lnTo>
                    <a:pt x="21" y="102"/>
                  </a:lnTo>
                  <a:lnTo>
                    <a:pt x="10" y="111"/>
                  </a:lnTo>
                  <a:lnTo>
                    <a:pt x="6" y="116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3" y="130"/>
                  </a:lnTo>
                  <a:lnTo>
                    <a:pt x="7" y="131"/>
                  </a:lnTo>
                  <a:lnTo>
                    <a:pt x="8" y="130"/>
                  </a:lnTo>
                  <a:lnTo>
                    <a:pt x="11" y="128"/>
                  </a:lnTo>
                  <a:lnTo>
                    <a:pt x="11" y="128"/>
                  </a:lnTo>
                  <a:lnTo>
                    <a:pt x="15" y="122"/>
                  </a:lnTo>
                  <a:lnTo>
                    <a:pt x="20" y="116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8" y="99"/>
                  </a:lnTo>
                  <a:lnTo>
                    <a:pt x="44" y="90"/>
                  </a:lnTo>
                  <a:lnTo>
                    <a:pt x="49" y="81"/>
                  </a:lnTo>
                  <a:lnTo>
                    <a:pt x="55" y="72"/>
                  </a:lnTo>
                  <a:lnTo>
                    <a:pt x="55" y="72"/>
                  </a:lnTo>
                  <a:lnTo>
                    <a:pt x="83" y="42"/>
                  </a:lnTo>
                  <a:lnTo>
                    <a:pt x="96" y="26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5" y="1"/>
                  </a:lnTo>
                  <a:lnTo>
                    <a:pt x="101" y="0"/>
                  </a:lnTo>
                  <a:lnTo>
                    <a:pt x="100" y="1"/>
                  </a:lnTo>
                  <a:lnTo>
                    <a:pt x="97" y="3"/>
                  </a:lnTo>
                  <a:lnTo>
                    <a:pt x="9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5" name="Freeform 437"/>
            <p:cNvSpPr/>
            <p:nvPr/>
          </p:nvSpPr>
          <p:spPr bwMode="auto">
            <a:xfrm>
              <a:off x="6451601" y="1363663"/>
              <a:ext cx="28575" cy="38100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6" y="22"/>
                </a:cxn>
                <a:cxn ang="0">
                  <a:pos x="28" y="43"/>
                </a:cxn>
                <a:cxn ang="0">
                  <a:pos x="20" y="53"/>
                </a:cxn>
                <a:cxn ang="0">
                  <a:pos x="12" y="65"/>
                </a:cxn>
                <a:cxn ang="0">
                  <a:pos x="6" y="77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2" y="96"/>
                </a:cxn>
                <a:cxn ang="0">
                  <a:pos x="4" y="96"/>
                </a:cxn>
                <a:cxn ang="0">
                  <a:pos x="8" y="96"/>
                </a:cxn>
                <a:cxn ang="0">
                  <a:pos x="11" y="95"/>
                </a:cxn>
                <a:cxn ang="0">
                  <a:pos x="12" y="92"/>
                </a:cxn>
                <a:cxn ang="0">
                  <a:pos x="12" y="92"/>
                </a:cxn>
                <a:cxn ang="0">
                  <a:pos x="16" y="81"/>
                </a:cxn>
                <a:cxn ang="0">
                  <a:pos x="23" y="69"/>
                </a:cxn>
                <a:cxn ang="0">
                  <a:pos x="29" y="58"/>
                </a:cxn>
                <a:cxn ang="0">
                  <a:pos x="37" y="48"/>
                </a:cxn>
                <a:cxn ang="0">
                  <a:pos x="55" y="28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4" y="7"/>
                </a:cxn>
                <a:cxn ang="0">
                  <a:pos x="75" y="6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5" h="96">
                  <a:moveTo>
                    <a:pt x="64" y="2"/>
                  </a:moveTo>
                  <a:lnTo>
                    <a:pt x="64" y="2"/>
                  </a:lnTo>
                  <a:lnTo>
                    <a:pt x="46" y="22"/>
                  </a:lnTo>
                  <a:lnTo>
                    <a:pt x="28" y="43"/>
                  </a:lnTo>
                  <a:lnTo>
                    <a:pt x="20" y="53"/>
                  </a:lnTo>
                  <a:lnTo>
                    <a:pt x="12" y="65"/>
                  </a:lnTo>
                  <a:lnTo>
                    <a:pt x="6" y="7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2" y="96"/>
                  </a:lnTo>
                  <a:lnTo>
                    <a:pt x="4" y="96"/>
                  </a:lnTo>
                  <a:lnTo>
                    <a:pt x="8" y="96"/>
                  </a:lnTo>
                  <a:lnTo>
                    <a:pt x="11" y="95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6" y="81"/>
                  </a:lnTo>
                  <a:lnTo>
                    <a:pt x="23" y="69"/>
                  </a:lnTo>
                  <a:lnTo>
                    <a:pt x="29" y="58"/>
                  </a:lnTo>
                  <a:lnTo>
                    <a:pt x="37" y="48"/>
                  </a:lnTo>
                  <a:lnTo>
                    <a:pt x="55" y="28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4" y="7"/>
                  </a:lnTo>
                  <a:lnTo>
                    <a:pt x="75" y="6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6" name="Freeform 438"/>
            <p:cNvSpPr/>
            <p:nvPr/>
          </p:nvSpPr>
          <p:spPr bwMode="auto">
            <a:xfrm>
              <a:off x="6511926" y="1363663"/>
              <a:ext cx="30163" cy="34925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4" y="22"/>
                </a:cxn>
                <a:cxn ang="0">
                  <a:pos x="34" y="32"/>
                </a:cxn>
                <a:cxn ang="0">
                  <a:pos x="24" y="43"/>
                </a:cxn>
                <a:cxn ang="0">
                  <a:pos x="24" y="4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5" y="70"/>
                </a:cxn>
                <a:cxn ang="0">
                  <a:pos x="5" y="70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0" y="78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6" y="87"/>
                </a:cxn>
                <a:cxn ang="0">
                  <a:pos x="6" y="87"/>
                </a:cxn>
                <a:cxn ang="0">
                  <a:pos x="9" y="86"/>
                </a:cxn>
                <a:cxn ang="0">
                  <a:pos x="11" y="83"/>
                </a:cxn>
                <a:cxn ang="0">
                  <a:pos x="14" y="78"/>
                </a:cxn>
                <a:cxn ang="0">
                  <a:pos x="14" y="78"/>
                </a:cxn>
                <a:cxn ang="0">
                  <a:pos x="19" y="70"/>
                </a:cxn>
                <a:cxn ang="0">
                  <a:pos x="26" y="61"/>
                </a:cxn>
                <a:cxn ang="0">
                  <a:pos x="26" y="61"/>
                </a:cxn>
                <a:cxn ang="0">
                  <a:pos x="36" y="48"/>
                </a:cxn>
                <a:cxn ang="0">
                  <a:pos x="48" y="35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3" y="7"/>
                </a:cxn>
                <a:cxn ang="0">
                  <a:pos x="74" y="6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4" h="87">
                  <a:moveTo>
                    <a:pt x="64" y="2"/>
                  </a:moveTo>
                  <a:lnTo>
                    <a:pt x="64" y="2"/>
                  </a:lnTo>
                  <a:lnTo>
                    <a:pt x="44" y="22"/>
                  </a:lnTo>
                  <a:lnTo>
                    <a:pt x="34" y="32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6" y="87"/>
                  </a:lnTo>
                  <a:lnTo>
                    <a:pt x="6" y="87"/>
                  </a:lnTo>
                  <a:lnTo>
                    <a:pt x="9" y="86"/>
                  </a:lnTo>
                  <a:lnTo>
                    <a:pt x="11" y="83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9" y="70"/>
                  </a:lnTo>
                  <a:lnTo>
                    <a:pt x="26" y="61"/>
                  </a:lnTo>
                  <a:lnTo>
                    <a:pt x="26" y="61"/>
                  </a:lnTo>
                  <a:lnTo>
                    <a:pt x="36" y="48"/>
                  </a:lnTo>
                  <a:lnTo>
                    <a:pt x="48" y="35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3" y="7"/>
                  </a:lnTo>
                  <a:lnTo>
                    <a:pt x="74" y="6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7" name="Freeform 439"/>
            <p:cNvSpPr/>
            <p:nvPr/>
          </p:nvSpPr>
          <p:spPr bwMode="auto">
            <a:xfrm>
              <a:off x="6542088" y="1370013"/>
              <a:ext cx="17463" cy="30163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2" y="13"/>
                </a:cxn>
                <a:cxn ang="0">
                  <a:pos x="28" y="21"/>
                </a:cxn>
                <a:cxn ang="0">
                  <a:pos x="17" y="36"/>
                </a:cxn>
                <a:cxn ang="0">
                  <a:pos x="17" y="36"/>
                </a:cxn>
                <a:cxn ang="0">
                  <a:pos x="9" y="51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3" y="73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21" y="52"/>
                </a:cxn>
                <a:cxn ang="0">
                  <a:pos x="32" y="35"/>
                </a:cxn>
                <a:cxn ang="0">
                  <a:pos x="32" y="35"/>
                </a:cxn>
                <a:cxn ang="0">
                  <a:pos x="41" y="21"/>
                </a:cxn>
                <a:cxn ang="0">
                  <a:pos x="43" y="13"/>
                </a:cxn>
                <a:cxn ang="0">
                  <a:pos x="45" y="5"/>
                </a:cxn>
                <a:cxn ang="0">
                  <a:pos x="45" y="5"/>
                </a:cxn>
                <a:cxn ang="0">
                  <a:pos x="45" y="2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5" h="73">
                  <a:moveTo>
                    <a:pt x="34" y="5"/>
                  </a:moveTo>
                  <a:lnTo>
                    <a:pt x="34" y="5"/>
                  </a:lnTo>
                  <a:lnTo>
                    <a:pt x="32" y="13"/>
                  </a:lnTo>
                  <a:lnTo>
                    <a:pt x="28" y="21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9" y="51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3" y="73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21" y="52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41" y="21"/>
                  </a:lnTo>
                  <a:lnTo>
                    <a:pt x="43" y="13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2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8" name="Freeform 440"/>
            <p:cNvSpPr/>
            <p:nvPr/>
          </p:nvSpPr>
          <p:spPr bwMode="auto">
            <a:xfrm>
              <a:off x="6562726" y="1368425"/>
              <a:ext cx="23813" cy="28575"/>
            </a:xfrm>
            <a:custGeom>
              <a:avLst/>
              <a:gdLst/>
              <a:ahLst/>
              <a:cxnLst>
                <a:cxn ang="0">
                  <a:pos x="53" y="2"/>
                </a:cxn>
                <a:cxn ang="0">
                  <a:pos x="53" y="2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38" y="15"/>
                </a:cxn>
                <a:cxn ang="0">
                  <a:pos x="34" y="20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21" y="37"/>
                </a:cxn>
                <a:cxn ang="0">
                  <a:pos x="15" y="46"/>
                </a:cxn>
                <a:cxn ang="0">
                  <a:pos x="8" y="57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5" y="75"/>
                </a:cxn>
                <a:cxn ang="0">
                  <a:pos x="8" y="75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6" y="66"/>
                </a:cxn>
                <a:cxn ang="0">
                  <a:pos x="21" y="58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38" y="32"/>
                </a:cxn>
                <a:cxn ang="0">
                  <a:pos x="46" y="25"/>
                </a:cxn>
                <a:cxn ang="0">
                  <a:pos x="62" y="11"/>
                </a:cxn>
                <a:cxn ang="0">
                  <a:pos x="62" y="11"/>
                </a:cxn>
                <a:cxn ang="0">
                  <a:pos x="63" y="8"/>
                </a:cxn>
                <a:cxn ang="0">
                  <a:pos x="63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3" y="2"/>
                </a:cxn>
                <a:cxn ang="0">
                  <a:pos x="53" y="2"/>
                </a:cxn>
              </a:cxnLst>
              <a:rect l="0" t="0" r="r" b="b"/>
              <a:pathLst>
                <a:path w="63" h="75">
                  <a:moveTo>
                    <a:pt x="53" y="2"/>
                  </a:moveTo>
                  <a:lnTo>
                    <a:pt x="53" y="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38" y="15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1" y="37"/>
                  </a:lnTo>
                  <a:lnTo>
                    <a:pt x="15" y="46"/>
                  </a:lnTo>
                  <a:lnTo>
                    <a:pt x="8" y="57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5" y="75"/>
                  </a:lnTo>
                  <a:lnTo>
                    <a:pt x="8" y="75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6" y="66"/>
                  </a:lnTo>
                  <a:lnTo>
                    <a:pt x="21" y="58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8" y="32"/>
                  </a:lnTo>
                  <a:lnTo>
                    <a:pt x="46" y="25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3" y="8"/>
                  </a:lnTo>
                  <a:lnTo>
                    <a:pt x="63" y="7"/>
                  </a:lnTo>
                  <a:lnTo>
                    <a:pt x="62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3" y="2"/>
                  </a:lnTo>
                  <a:lnTo>
                    <a:pt x="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9" name="Freeform 441"/>
            <p:cNvSpPr/>
            <p:nvPr/>
          </p:nvSpPr>
          <p:spPr bwMode="auto">
            <a:xfrm>
              <a:off x="6650038" y="1374775"/>
              <a:ext cx="20638" cy="25400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39" y="8"/>
                </a:cxn>
                <a:cxn ang="0">
                  <a:pos x="36" y="11"/>
                </a:cxn>
                <a:cxn ang="0">
                  <a:pos x="31" y="16"/>
                </a:cxn>
                <a:cxn ang="0">
                  <a:pos x="18" y="25"/>
                </a:cxn>
                <a:cxn ang="0">
                  <a:pos x="18" y="25"/>
                </a:cxn>
                <a:cxn ang="0">
                  <a:pos x="15" y="29"/>
                </a:cxn>
                <a:cxn ang="0">
                  <a:pos x="13" y="33"/>
                </a:cxn>
                <a:cxn ang="0">
                  <a:pos x="7" y="42"/>
                </a:cxn>
                <a:cxn ang="0">
                  <a:pos x="7" y="42"/>
                </a:cxn>
                <a:cxn ang="0">
                  <a:pos x="2" y="49"/>
                </a:cxn>
                <a:cxn ang="0">
                  <a:pos x="1" y="5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5" y="63"/>
                </a:cxn>
                <a:cxn ang="0">
                  <a:pos x="6" y="63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5"/>
                </a:cxn>
                <a:cxn ang="0">
                  <a:pos x="15" y="51"/>
                </a:cxn>
                <a:cxn ang="0">
                  <a:pos x="21" y="43"/>
                </a:cxn>
                <a:cxn ang="0">
                  <a:pos x="21" y="43"/>
                </a:cxn>
                <a:cxn ang="0">
                  <a:pos x="26" y="36"/>
                </a:cxn>
                <a:cxn ang="0">
                  <a:pos x="32" y="28"/>
                </a:cxn>
                <a:cxn ang="0">
                  <a:pos x="32" y="28"/>
                </a:cxn>
                <a:cxn ang="0">
                  <a:pos x="44" y="20"/>
                </a:cxn>
                <a:cxn ang="0">
                  <a:pos x="48" y="13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1" y="6"/>
                </a:cxn>
                <a:cxn ang="0">
                  <a:pos x="49" y="3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3" y="2"/>
                </a:cxn>
                <a:cxn ang="0">
                  <a:pos x="40" y="3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51" h="63">
                  <a:moveTo>
                    <a:pt x="40" y="4"/>
                  </a:moveTo>
                  <a:lnTo>
                    <a:pt x="40" y="4"/>
                  </a:lnTo>
                  <a:lnTo>
                    <a:pt x="39" y="8"/>
                  </a:lnTo>
                  <a:lnTo>
                    <a:pt x="36" y="11"/>
                  </a:lnTo>
                  <a:lnTo>
                    <a:pt x="31" y="16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5" y="29"/>
                  </a:lnTo>
                  <a:lnTo>
                    <a:pt x="13" y="33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2" y="49"/>
                  </a:lnTo>
                  <a:lnTo>
                    <a:pt x="1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5"/>
                  </a:lnTo>
                  <a:lnTo>
                    <a:pt x="15" y="5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6" y="36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44" y="20"/>
                  </a:lnTo>
                  <a:lnTo>
                    <a:pt x="48" y="13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6"/>
                  </a:lnTo>
                  <a:lnTo>
                    <a:pt x="49" y="3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3" y="2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0" name="Freeform 442"/>
            <p:cNvSpPr/>
            <p:nvPr/>
          </p:nvSpPr>
          <p:spPr bwMode="auto">
            <a:xfrm>
              <a:off x="6678613" y="1373188"/>
              <a:ext cx="22225" cy="2857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40" y="9"/>
                </a:cxn>
                <a:cxn ang="0">
                  <a:pos x="34" y="17"/>
                </a:cxn>
                <a:cxn ang="0">
                  <a:pos x="23" y="33"/>
                </a:cxn>
                <a:cxn ang="0">
                  <a:pos x="13" y="50"/>
                </a:cxn>
                <a:cxn ang="0">
                  <a:pos x="8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2"/>
                </a:cxn>
                <a:cxn ang="0">
                  <a:pos x="5" y="75"/>
                </a:cxn>
                <a:cxn ang="0">
                  <a:pos x="6" y="73"/>
                </a:cxn>
                <a:cxn ang="0">
                  <a:pos x="9" y="72"/>
                </a:cxn>
                <a:cxn ang="0">
                  <a:pos x="9" y="72"/>
                </a:cxn>
                <a:cxn ang="0">
                  <a:pos x="16" y="65"/>
                </a:cxn>
                <a:cxn ang="0">
                  <a:pos x="21" y="58"/>
                </a:cxn>
                <a:cxn ang="0">
                  <a:pos x="31" y="41"/>
                </a:cxn>
                <a:cxn ang="0">
                  <a:pos x="42" y="25"/>
                </a:cxn>
                <a:cxn ang="0">
                  <a:pos x="48" y="17"/>
                </a:cxn>
                <a:cxn ang="0">
                  <a:pos x="55" y="9"/>
                </a:cxn>
                <a:cxn ang="0">
                  <a:pos x="55" y="9"/>
                </a:cxn>
                <a:cxn ang="0">
                  <a:pos x="56" y="8"/>
                </a:cxn>
                <a:cxn ang="0">
                  <a:pos x="56" y="5"/>
                </a:cxn>
                <a:cxn ang="0">
                  <a:pos x="55" y="1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6" h="75">
                  <a:moveTo>
                    <a:pt x="47" y="1"/>
                  </a:moveTo>
                  <a:lnTo>
                    <a:pt x="47" y="1"/>
                  </a:lnTo>
                  <a:lnTo>
                    <a:pt x="40" y="9"/>
                  </a:lnTo>
                  <a:lnTo>
                    <a:pt x="34" y="17"/>
                  </a:lnTo>
                  <a:lnTo>
                    <a:pt x="23" y="33"/>
                  </a:lnTo>
                  <a:lnTo>
                    <a:pt x="13" y="50"/>
                  </a:lnTo>
                  <a:lnTo>
                    <a:pt x="8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2"/>
                  </a:lnTo>
                  <a:lnTo>
                    <a:pt x="5" y="75"/>
                  </a:lnTo>
                  <a:lnTo>
                    <a:pt x="6" y="73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6" y="65"/>
                  </a:lnTo>
                  <a:lnTo>
                    <a:pt x="21" y="58"/>
                  </a:lnTo>
                  <a:lnTo>
                    <a:pt x="31" y="41"/>
                  </a:lnTo>
                  <a:lnTo>
                    <a:pt x="42" y="25"/>
                  </a:lnTo>
                  <a:lnTo>
                    <a:pt x="48" y="17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6" y="8"/>
                  </a:lnTo>
                  <a:lnTo>
                    <a:pt x="56" y="5"/>
                  </a:lnTo>
                  <a:lnTo>
                    <a:pt x="55" y="1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1" name="Freeform 443"/>
            <p:cNvSpPr/>
            <p:nvPr/>
          </p:nvSpPr>
          <p:spPr bwMode="auto">
            <a:xfrm>
              <a:off x="6702426" y="1374775"/>
              <a:ext cx="19050" cy="25400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3" y="62"/>
                </a:cxn>
                <a:cxn ang="0">
                  <a:pos x="8" y="63"/>
                </a:cxn>
                <a:cxn ang="0">
                  <a:pos x="10" y="62"/>
                </a:cxn>
                <a:cxn ang="0">
                  <a:pos x="12" y="6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4" y="2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63">
                  <a:moveTo>
                    <a:pt x="36" y="3"/>
                  </a:moveTo>
                  <a:lnTo>
                    <a:pt x="2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3" y="62"/>
                  </a:lnTo>
                  <a:lnTo>
                    <a:pt x="8" y="63"/>
                  </a:lnTo>
                  <a:lnTo>
                    <a:pt x="10" y="62"/>
                  </a:lnTo>
                  <a:lnTo>
                    <a:pt x="12" y="6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4" y="2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2" name="Freeform 444"/>
            <p:cNvSpPr/>
            <p:nvPr/>
          </p:nvSpPr>
          <p:spPr bwMode="auto">
            <a:xfrm>
              <a:off x="6737351" y="1374775"/>
              <a:ext cx="22225" cy="301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16"/>
                </a:cxn>
                <a:cxn ang="0">
                  <a:pos x="17" y="32"/>
                </a:cxn>
                <a:cxn ang="0">
                  <a:pos x="10" y="41"/>
                </a:cxn>
                <a:cxn ang="0">
                  <a:pos x="5" y="49"/>
                </a:cxn>
                <a:cxn ang="0">
                  <a:pos x="1" y="59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1" y="74"/>
                </a:cxn>
                <a:cxn ang="0">
                  <a:pos x="5" y="75"/>
                </a:cxn>
                <a:cxn ang="0">
                  <a:pos x="9" y="74"/>
                </a:cxn>
                <a:cxn ang="0">
                  <a:pos x="10" y="71"/>
                </a:cxn>
                <a:cxn ang="0">
                  <a:pos x="12" y="70"/>
                </a:cxn>
                <a:cxn ang="0">
                  <a:pos x="12" y="70"/>
                </a:cxn>
                <a:cxn ang="0">
                  <a:pos x="13" y="60"/>
                </a:cxn>
                <a:cxn ang="0">
                  <a:pos x="17" y="51"/>
                </a:cxn>
                <a:cxn ang="0">
                  <a:pos x="22" y="43"/>
                </a:cxn>
                <a:cxn ang="0">
                  <a:pos x="27" y="37"/>
                </a:cxn>
                <a:cxn ang="0">
                  <a:pos x="42" y="23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75">
                  <a:moveTo>
                    <a:pt x="47" y="3"/>
                  </a:moveTo>
                  <a:lnTo>
                    <a:pt x="47" y="3"/>
                  </a:lnTo>
                  <a:lnTo>
                    <a:pt x="32" y="16"/>
                  </a:lnTo>
                  <a:lnTo>
                    <a:pt x="17" y="32"/>
                  </a:lnTo>
                  <a:lnTo>
                    <a:pt x="10" y="41"/>
                  </a:lnTo>
                  <a:lnTo>
                    <a:pt x="5" y="49"/>
                  </a:lnTo>
                  <a:lnTo>
                    <a:pt x="1" y="5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1" y="74"/>
                  </a:lnTo>
                  <a:lnTo>
                    <a:pt x="5" y="75"/>
                  </a:lnTo>
                  <a:lnTo>
                    <a:pt x="9" y="74"/>
                  </a:lnTo>
                  <a:lnTo>
                    <a:pt x="10" y="71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60"/>
                  </a:lnTo>
                  <a:lnTo>
                    <a:pt x="17" y="51"/>
                  </a:lnTo>
                  <a:lnTo>
                    <a:pt x="22" y="43"/>
                  </a:lnTo>
                  <a:lnTo>
                    <a:pt x="27" y="37"/>
                  </a:lnTo>
                  <a:lnTo>
                    <a:pt x="42" y="23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3" name="Freeform 445"/>
            <p:cNvSpPr/>
            <p:nvPr/>
          </p:nvSpPr>
          <p:spPr bwMode="auto">
            <a:xfrm>
              <a:off x="6764338" y="1374775"/>
              <a:ext cx="12700" cy="19050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18" y="11"/>
                </a:cxn>
                <a:cxn ang="0">
                  <a:pos x="12" y="19"/>
                </a:cxn>
                <a:cxn ang="0">
                  <a:pos x="1" y="38"/>
                </a:cxn>
                <a:cxn ang="0">
                  <a:pos x="1" y="38"/>
                </a:cxn>
                <a:cxn ang="0">
                  <a:pos x="0" y="40"/>
                </a:cxn>
                <a:cxn ang="0">
                  <a:pos x="1" y="42"/>
                </a:cxn>
                <a:cxn ang="0">
                  <a:pos x="4" y="46"/>
                </a:cxn>
                <a:cxn ang="0">
                  <a:pos x="8" y="46"/>
                </a:cxn>
                <a:cxn ang="0">
                  <a:pos x="9" y="45"/>
                </a:cxn>
                <a:cxn ang="0">
                  <a:pos x="10" y="43"/>
                </a:cxn>
                <a:cxn ang="0">
                  <a:pos x="10" y="43"/>
                </a:cxn>
                <a:cxn ang="0">
                  <a:pos x="21" y="26"/>
                </a:cxn>
                <a:cxn ang="0">
                  <a:pos x="26" y="19"/>
                </a:cxn>
                <a:cxn ang="0">
                  <a:pos x="32" y="11"/>
                </a:cxn>
                <a:cxn ang="0">
                  <a:pos x="32" y="11"/>
                </a:cxn>
                <a:cxn ang="0">
                  <a:pos x="34" y="8"/>
                </a:cxn>
                <a:cxn ang="0">
                  <a:pos x="34" y="6"/>
                </a:cxn>
                <a:cxn ang="0">
                  <a:pos x="32" y="3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4" h="46">
                  <a:moveTo>
                    <a:pt x="25" y="3"/>
                  </a:moveTo>
                  <a:lnTo>
                    <a:pt x="25" y="3"/>
                  </a:lnTo>
                  <a:lnTo>
                    <a:pt x="18" y="11"/>
                  </a:lnTo>
                  <a:lnTo>
                    <a:pt x="12" y="19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4" y="46"/>
                  </a:lnTo>
                  <a:lnTo>
                    <a:pt x="8" y="46"/>
                  </a:lnTo>
                  <a:lnTo>
                    <a:pt x="9" y="45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21" y="26"/>
                  </a:lnTo>
                  <a:lnTo>
                    <a:pt x="26" y="19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4" y="8"/>
                  </a:lnTo>
                  <a:lnTo>
                    <a:pt x="34" y="6"/>
                  </a:lnTo>
                  <a:lnTo>
                    <a:pt x="32" y="3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4" name="Freeform 446"/>
            <p:cNvSpPr/>
            <p:nvPr/>
          </p:nvSpPr>
          <p:spPr bwMode="auto">
            <a:xfrm>
              <a:off x="6313488" y="1584325"/>
              <a:ext cx="31750" cy="33338"/>
            </a:xfrm>
            <a:custGeom>
              <a:avLst/>
              <a:gdLst/>
              <a:ahLst/>
              <a:cxnLst>
                <a:cxn ang="0">
                  <a:pos x="70" y="1"/>
                </a:cxn>
                <a:cxn ang="0">
                  <a:pos x="70" y="1"/>
                </a:cxn>
                <a:cxn ang="0">
                  <a:pos x="34" y="38"/>
                </a:cxn>
                <a:cxn ang="0">
                  <a:pos x="17" y="56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26" y="64"/>
                </a:cxn>
                <a:cxn ang="0">
                  <a:pos x="43" y="46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5"/>
                </a:cxn>
                <a:cxn ang="0">
                  <a:pos x="78" y="1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70" y="1"/>
                </a:cxn>
              </a:cxnLst>
              <a:rect l="0" t="0" r="r" b="b"/>
              <a:pathLst>
                <a:path w="80" h="85">
                  <a:moveTo>
                    <a:pt x="70" y="1"/>
                  </a:moveTo>
                  <a:lnTo>
                    <a:pt x="70" y="1"/>
                  </a:lnTo>
                  <a:lnTo>
                    <a:pt x="34" y="38"/>
                  </a:lnTo>
                  <a:lnTo>
                    <a:pt x="17" y="5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26" y="64"/>
                  </a:lnTo>
                  <a:lnTo>
                    <a:pt x="43" y="46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78" y="1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5" name="Freeform 447"/>
            <p:cNvSpPr/>
            <p:nvPr/>
          </p:nvSpPr>
          <p:spPr bwMode="auto">
            <a:xfrm>
              <a:off x="6346826" y="1581150"/>
              <a:ext cx="20638" cy="33338"/>
            </a:xfrm>
            <a:custGeom>
              <a:avLst/>
              <a:gdLst/>
              <a:ahLst/>
              <a:cxnLst>
                <a:cxn ang="0">
                  <a:pos x="41" y="5"/>
                </a:cxn>
                <a:cxn ang="0">
                  <a:pos x="41" y="5"/>
                </a:cxn>
                <a:cxn ang="0">
                  <a:pos x="40" y="14"/>
                </a:cxn>
                <a:cxn ang="0">
                  <a:pos x="37" y="25"/>
                </a:cxn>
                <a:cxn ang="0">
                  <a:pos x="33" y="34"/>
                </a:cxn>
                <a:cxn ang="0">
                  <a:pos x="28" y="43"/>
                </a:cxn>
                <a:cxn ang="0">
                  <a:pos x="16" y="60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3" y="83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11" y="83"/>
                </a:cxn>
                <a:cxn ang="0">
                  <a:pos x="11" y="83"/>
                </a:cxn>
                <a:cxn ang="0">
                  <a:pos x="25" y="66"/>
                </a:cxn>
                <a:cxn ang="0">
                  <a:pos x="32" y="57"/>
                </a:cxn>
                <a:cxn ang="0">
                  <a:pos x="38" y="47"/>
                </a:cxn>
                <a:cxn ang="0">
                  <a:pos x="44" y="36"/>
                </a:cxn>
                <a:cxn ang="0">
                  <a:pos x="47" y="26"/>
                </a:cxn>
                <a:cxn ang="0">
                  <a:pos x="50" y="15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5"/>
                </a:cxn>
                <a:cxn ang="0">
                  <a:pos x="41" y="5"/>
                </a:cxn>
              </a:cxnLst>
              <a:rect l="0" t="0" r="r" b="b"/>
              <a:pathLst>
                <a:path w="51" h="85">
                  <a:moveTo>
                    <a:pt x="41" y="5"/>
                  </a:moveTo>
                  <a:lnTo>
                    <a:pt x="41" y="5"/>
                  </a:lnTo>
                  <a:lnTo>
                    <a:pt x="40" y="14"/>
                  </a:lnTo>
                  <a:lnTo>
                    <a:pt x="37" y="25"/>
                  </a:lnTo>
                  <a:lnTo>
                    <a:pt x="33" y="34"/>
                  </a:lnTo>
                  <a:lnTo>
                    <a:pt x="28" y="43"/>
                  </a:lnTo>
                  <a:lnTo>
                    <a:pt x="16" y="60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3" y="83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25" y="66"/>
                  </a:lnTo>
                  <a:lnTo>
                    <a:pt x="32" y="57"/>
                  </a:lnTo>
                  <a:lnTo>
                    <a:pt x="38" y="47"/>
                  </a:lnTo>
                  <a:lnTo>
                    <a:pt x="44" y="36"/>
                  </a:lnTo>
                  <a:lnTo>
                    <a:pt x="47" y="26"/>
                  </a:lnTo>
                  <a:lnTo>
                    <a:pt x="50" y="1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5"/>
                  </a:lnTo>
                  <a:lnTo>
                    <a:pt x="4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6" name="Freeform 448"/>
            <p:cNvSpPr/>
            <p:nvPr/>
          </p:nvSpPr>
          <p:spPr bwMode="auto">
            <a:xfrm>
              <a:off x="6376988" y="1584325"/>
              <a:ext cx="20638" cy="30163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3"/>
                </a:cxn>
                <a:cxn ang="0">
                  <a:pos x="40" y="4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0" y="16"/>
                </a:cxn>
                <a:cxn ang="0">
                  <a:pos x="38" y="25"/>
                </a:cxn>
                <a:cxn ang="0">
                  <a:pos x="34" y="34"/>
                </a:cxn>
                <a:cxn ang="0">
                  <a:pos x="29" y="42"/>
                </a:cxn>
                <a:cxn ang="0">
                  <a:pos x="14" y="58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25" y="63"/>
                </a:cxn>
                <a:cxn ang="0">
                  <a:pos x="33" y="54"/>
                </a:cxn>
                <a:cxn ang="0">
                  <a:pos x="39" y="44"/>
                </a:cxn>
                <a:cxn ang="0">
                  <a:pos x="46" y="35"/>
                </a:cxn>
                <a:cxn ang="0">
                  <a:pos x="50" y="25"/>
                </a:cxn>
                <a:cxn ang="0">
                  <a:pos x="52" y="14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52" h="80">
                  <a:moveTo>
                    <a:pt x="51" y="4"/>
                  </a:moveTo>
                  <a:lnTo>
                    <a:pt x="51" y="4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16"/>
                  </a:lnTo>
                  <a:lnTo>
                    <a:pt x="38" y="25"/>
                  </a:lnTo>
                  <a:lnTo>
                    <a:pt x="34" y="34"/>
                  </a:lnTo>
                  <a:lnTo>
                    <a:pt x="29" y="42"/>
                  </a:lnTo>
                  <a:lnTo>
                    <a:pt x="14" y="58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25" y="63"/>
                  </a:lnTo>
                  <a:lnTo>
                    <a:pt x="33" y="54"/>
                  </a:lnTo>
                  <a:lnTo>
                    <a:pt x="39" y="44"/>
                  </a:lnTo>
                  <a:lnTo>
                    <a:pt x="46" y="35"/>
                  </a:lnTo>
                  <a:lnTo>
                    <a:pt x="50" y="25"/>
                  </a:lnTo>
                  <a:lnTo>
                    <a:pt x="52" y="14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7" name="Freeform 449"/>
            <p:cNvSpPr/>
            <p:nvPr/>
          </p:nvSpPr>
          <p:spPr bwMode="auto">
            <a:xfrm>
              <a:off x="6399213" y="1585913"/>
              <a:ext cx="28575" cy="36513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49" y="22"/>
                </a:cxn>
                <a:cxn ang="0">
                  <a:pos x="33" y="42"/>
                </a:cxn>
                <a:cxn ang="0">
                  <a:pos x="19" y="63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2" y="90"/>
                </a:cxn>
                <a:cxn ang="0">
                  <a:pos x="6" y="92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27" y="71"/>
                </a:cxn>
                <a:cxn ang="0">
                  <a:pos x="41" y="50"/>
                </a:cxn>
                <a:cxn ang="0">
                  <a:pos x="57" y="30"/>
                </a:cxn>
                <a:cxn ang="0">
                  <a:pos x="72" y="11"/>
                </a:cxn>
                <a:cxn ang="0">
                  <a:pos x="72" y="11"/>
                </a:cxn>
                <a:cxn ang="0">
                  <a:pos x="74" y="8"/>
                </a:cxn>
                <a:cxn ang="0">
                  <a:pos x="74" y="5"/>
                </a:cxn>
                <a:cxn ang="0">
                  <a:pos x="72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4" h="92">
                  <a:moveTo>
                    <a:pt x="65" y="2"/>
                  </a:moveTo>
                  <a:lnTo>
                    <a:pt x="65" y="2"/>
                  </a:lnTo>
                  <a:lnTo>
                    <a:pt x="49" y="22"/>
                  </a:lnTo>
                  <a:lnTo>
                    <a:pt x="33" y="42"/>
                  </a:lnTo>
                  <a:lnTo>
                    <a:pt x="19" y="63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2" y="90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7" y="71"/>
                  </a:lnTo>
                  <a:lnTo>
                    <a:pt x="41" y="50"/>
                  </a:lnTo>
                  <a:lnTo>
                    <a:pt x="57" y="30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4" y="8"/>
                  </a:lnTo>
                  <a:lnTo>
                    <a:pt x="74" y="5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8" name="Freeform 450"/>
            <p:cNvSpPr/>
            <p:nvPr/>
          </p:nvSpPr>
          <p:spPr bwMode="auto">
            <a:xfrm>
              <a:off x="6527801" y="1592263"/>
              <a:ext cx="19050" cy="22225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4" y="8"/>
                </a:cxn>
                <a:cxn ang="0">
                  <a:pos x="31" y="11"/>
                </a:cxn>
                <a:cxn ang="0">
                  <a:pos x="26" y="16"/>
                </a:cxn>
                <a:cxn ang="0">
                  <a:pos x="26" y="16"/>
                </a:cxn>
                <a:cxn ang="0">
                  <a:pos x="21" y="21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6" y="29"/>
                </a:cxn>
                <a:cxn ang="0">
                  <a:pos x="13" y="32"/>
                </a:cxn>
                <a:cxn ang="0">
                  <a:pos x="6" y="36"/>
                </a:cxn>
                <a:cxn ang="0">
                  <a:pos x="6" y="36"/>
                </a:cxn>
                <a:cxn ang="0">
                  <a:pos x="4" y="39"/>
                </a:cxn>
                <a:cxn ang="0">
                  <a:pos x="2" y="43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5" y="58"/>
                </a:cxn>
                <a:cxn ang="0">
                  <a:pos x="10" y="56"/>
                </a:cxn>
                <a:cxn ang="0">
                  <a:pos x="12" y="54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13" y="47"/>
                </a:cxn>
                <a:cxn ang="0">
                  <a:pos x="16" y="45"/>
                </a:cxn>
                <a:cxn ang="0">
                  <a:pos x="21" y="38"/>
                </a:cxn>
                <a:cxn ang="0">
                  <a:pos x="21" y="38"/>
                </a:cxn>
                <a:cxn ang="0">
                  <a:pos x="26" y="34"/>
                </a:cxn>
                <a:cxn ang="0">
                  <a:pos x="30" y="29"/>
                </a:cxn>
                <a:cxn ang="0">
                  <a:pos x="30" y="29"/>
                </a:cxn>
                <a:cxn ang="0">
                  <a:pos x="34" y="24"/>
                </a:cxn>
                <a:cxn ang="0">
                  <a:pos x="39" y="19"/>
                </a:cxn>
                <a:cxn ang="0">
                  <a:pos x="43" y="13"/>
                </a:cxn>
                <a:cxn ang="0">
                  <a:pos x="44" y="11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5"/>
                </a:cxn>
                <a:cxn ang="0">
                  <a:pos x="44" y="3"/>
                </a:cxn>
                <a:cxn ang="0">
                  <a:pos x="42" y="0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6" h="58">
                  <a:moveTo>
                    <a:pt x="35" y="4"/>
                  </a:moveTo>
                  <a:lnTo>
                    <a:pt x="35" y="4"/>
                  </a:lnTo>
                  <a:lnTo>
                    <a:pt x="34" y="8"/>
                  </a:lnTo>
                  <a:lnTo>
                    <a:pt x="31" y="11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21" y="21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6" y="29"/>
                  </a:lnTo>
                  <a:lnTo>
                    <a:pt x="13" y="32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4" y="39"/>
                  </a:lnTo>
                  <a:lnTo>
                    <a:pt x="2" y="4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5" y="58"/>
                  </a:lnTo>
                  <a:lnTo>
                    <a:pt x="10" y="56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3" y="47"/>
                  </a:lnTo>
                  <a:lnTo>
                    <a:pt x="16" y="45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6" y="34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34" y="24"/>
                  </a:lnTo>
                  <a:lnTo>
                    <a:pt x="39" y="19"/>
                  </a:lnTo>
                  <a:lnTo>
                    <a:pt x="43" y="13"/>
                  </a:lnTo>
                  <a:lnTo>
                    <a:pt x="44" y="11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5"/>
                  </a:lnTo>
                  <a:lnTo>
                    <a:pt x="44" y="3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9" name="Freeform 451"/>
            <p:cNvSpPr/>
            <p:nvPr/>
          </p:nvSpPr>
          <p:spPr bwMode="auto">
            <a:xfrm>
              <a:off x="6584951" y="1590675"/>
              <a:ext cx="30163" cy="31750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8" y="18"/>
                </a:cxn>
                <a:cxn ang="0">
                  <a:pos x="32" y="35"/>
                </a:cxn>
                <a:cxn ang="0">
                  <a:pos x="17" y="54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4" y="78"/>
                </a:cxn>
                <a:cxn ang="0">
                  <a:pos x="15" y="77"/>
                </a:cxn>
                <a:cxn ang="0">
                  <a:pos x="15" y="75"/>
                </a:cxn>
                <a:cxn ang="0">
                  <a:pos x="15" y="71"/>
                </a:cxn>
                <a:cxn ang="0">
                  <a:pos x="15" y="71"/>
                </a:cxn>
                <a:cxn ang="0">
                  <a:pos x="43" y="41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2" y="1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3" h="80">
                  <a:moveTo>
                    <a:pt x="64" y="1"/>
                  </a:moveTo>
                  <a:lnTo>
                    <a:pt x="64" y="1"/>
                  </a:lnTo>
                  <a:lnTo>
                    <a:pt x="48" y="18"/>
                  </a:lnTo>
                  <a:lnTo>
                    <a:pt x="32" y="35"/>
                  </a:lnTo>
                  <a:lnTo>
                    <a:pt x="17" y="54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4" y="78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43" y="41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2" y="1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0" name="Freeform 452"/>
            <p:cNvSpPr/>
            <p:nvPr/>
          </p:nvSpPr>
          <p:spPr bwMode="auto">
            <a:xfrm>
              <a:off x="6611938" y="1590675"/>
              <a:ext cx="23813" cy="23813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4" y="13"/>
                </a:cxn>
                <a:cxn ang="0">
                  <a:pos x="40" y="21"/>
                </a:cxn>
                <a:cxn ang="0">
                  <a:pos x="35" y="26"/>
                </a:cxn>
                <a:cxn ang="0">
                  <a:pos x="29" y="33"/>
                </a:cxn>
                <a:cxn ang="0">
                  <a:pos x="14" y="43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5" y="63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23" y="50"/>
                </a:cxn>
                <a:cxn ang="0">
                  <a:pos x="39" y="38"/>
                </a:cxn>
                <a:cxn ang="0">
                  <a:pos x="46" y="31"/>
                </a:cxn>
                <a:cxn ang="0">
                  <a:pos x="51" y="24"/>
                </a:cxn>
                <a:cxn ang="0">
                  <a:pos x="55" y="16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1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7" h="63">
                  <a:moveTo>
                    <a:pt x="46" y="5"/>
                  </a:moveTo>
                  <a:lnTo>
                    <a:pt x="46" y="5"/>
                  </a:lnTo>
                  <a:lnTo>
                    <a:pt x="44" y="13"/>
                  </a:lnTo>
                  <a:lnTo>
                    <a:pt x="40" y="21"/>
                  </a:lnTo>
                  <a:lnTo>
                    <a:pt x="35" y="26"/>
                  </a:lnTo>
                  <a:lnTo>
                    <a:pt x="29" y="33"/>
                  </a:lnTo>
                  <a:lnTo>
                    <a:pt x="14" y="43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5" y="63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23" y="50"/>
                  </a:lnTo>
                  <a:lnTo>
                    <a:pt x="39" y="38"/>
                  </a:lnTo>
                  <a:lnTo>
                    <a:pt x="46" y="31"/>
                  </a:lnTo>
                  <a:lnTo>
                    <a:pt x="51" y="24"/>
                  </a:lnTo>
                  <a:lnTo>
                    <a:pt x="55" y="16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1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1" name="Freeform 453"/>
            <p:cNvSpPr/>
            <p:nvPr/>
          </p:nvSpPr>
          <p:spPr bwMode="auto">
            <a:xfrm>
              <a:off x="6761163" y="1590675"/>
              <a:ext cx="19050" cy="23813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4" y="13"/>
                </a:cxn>
                <a:cxn ang="0">
                  <a:pos x="15" y="26"/>
                </a:cxn>
                <a:cxn ang="0">
                  <a:pos x="7" y="39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6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6"/>
                </a:cxn>
                <a:cxn ang="0">
                  <a:pos x="24" y="33"/>
                </a:cxn>
                <a:cxn ang="0">
                  <a:pos x="34" y="21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8"/>
                </a:cxn>
                <a:cxn ang="0">
                  <a:pos x="45" y="5"/>
                </a:cxn>
                <a:cxn ang="0">
                  <a:pos x="43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5" h="63">
                  <a:moveTo>
                    <a:pt x="35" y="1"/>
                  </a:moveTo>
                  <a:lnTo>
                    <a:pt x="35" y="1"/>
                  </a:lnTo>
                  <a:lnTo>
                    <a:pt x="24" y="13"/>
                  </a:lnTo>
                  <a:lnTo>
                    <a:pt x="15" y="26"/>
                  </a:lnTo>
                  <a:lnTo>
                    <a:pt x="7" y="39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6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6"/>
                  </a:lnTo>
                  <a:lnTo>
                    <a:pt x="24" y="33"/>
                  </a:lnTo>
                  <a:lnTo>
                    <a:pt x="34" y="21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8"/>
                  </a:lnTo>
                  <a:lnTo>
                    <a:pt x="45" y="5"/>
                  </a:lnTo>
                  <a:lnTo>
                    <a:pt x="43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2" name="Freeform 454"/>
            <p:cNvSpPr/>
            <p:nvPr/>
          </p:nvSpPr>
          <p:spPr bwMode="auto">
            <a:xfrm>
              <a:off x="6786563" y="1595438"/>
              <a:ext cx="20638" cy="22225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20" y="23"/>
                </a:cxn>
                <a:cxn ang="0">
                  <a:pos x="11" y="35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0" y="49"/>
                </a:cxn>
                <a:cxn ang="0">
                  <a:pos x="0" y="52"/>
                </a:cxn>
                <a:cxn ang="0">
                  <a:pos x="2" y="53"/>
                </a:cxn>
                <a:cxn ang="0">
                  <a:pos x="3" y="55"/>
                </a:cxn>
                <a:cxn ang="0">
                  <a:pos x="7" y="56"/>
                </a:cxn>
                <a:cxn ang="0">
                  <a:pos x="9" y="55"/>
                </a:cxn>
                <a:cxn ang="0">
                  <a:pos x="11" y="53"/>
                </a:cxn>
                <a:cxn ang="0">
                  <a:pos x="11" y="53"/>
                </a:cxn>
                <a:cxn ang="0">
                  <a:pos x="20" y="42"/>
                </a:cxn>
                <a:cxn ang="0">
                  <a:pos x="29" y="30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56">
                  <a:moveTo>
                    <a:pt x="42" y="1"/>
                  </a:moveTo>
                  <a:lnTo>
                    <a:pt x="42" y="1"/>
                  </a:lnTo>
                  <a:lnTo>
                    <a:pt x="20" y="23"/>
                  </a:lnTo>
                  <a:lnTo>
                    <a:pt x="11" y="35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7" y="56"/>
                  </a:lnTo>
                  <a:lnTo>
                    <a:pt x="9" y="55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20" y="42"/>
                  </a:lnTo>
                  <a:lnTo>
                    <a:pt x="29" y="30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3" name="Freeform 455"/>
            <p:cNvSpPr/>
            <p:nvPr/>
          </p:nvSpPr>
          <p:spPr bwMode="auto">
            <a:xfrm>
              <a:off x="6848476" y="1592263"/>
              <a:ext cx="23813" cy="2698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39" y="16"/>
                </a:cxn>
                <a:cxn ang="0">
                  <a:pos x="27" y="30"/>
                </a:cxn>
                <a:cxn ang="0">
                  <a:pos x="14" y="45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70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22" y="54"/>
                </a:cxn>
                <a:cxn ang="0">
                  <a:pos x="35" y="39"/>
                </a:cxn>
                <a:cxn ang="0">
                  <a:pos x="48" y="24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2" y="8"/>
                </a:cxn>
                <a:cxn ang="0">
                  <a:pos x="62" y="5"/>
                </a:cxn>
                <a:cxn ang="0">
                  <a:pos x="60" y="3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2" h="70">
                  <a:moveTo>
                    <a:pt x="52" y="3"/>
                  </a:moveTo>
                  <a:lnTo>
                    <a:pt x="52" y="3"/>
                  </a:lnTo>
                  <a:lnTo>
                    <a:pt x="39" y="16"/>
                  </a:lnTo>
                  <a:lnTo>
                    <a:pt x="27" y="30"/>
                  </a:lnTo>
                  <a:lnTo>
                    <a:pt x="14" y="45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70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22" y="54"/>
                  </a:lnTo>
                  <a:lnTo>
                    <a:pt x="35" y="39"/>
                  </a:lnTo>
                  <a:lnTo>
                    <a:pt x="48" y="24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2" y="8"/>
                  </a:lnTo>
                  <a:lnTo>
                    <a:pt x="62" y="5"/>
                  </a:lnTo>
                  <a:lnTo>
                    <a:pt x="60" y="3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4" name="Freeform 456"/>
            <p:cNvSpPr/>
            <p:nvPr/>
          </p:nvSpPr>
          <p:spPr bwMode="auto">
            <a:xfrm>
              <a:off x="6907213" y="1587500"/>
              <a:ext cx="22225" cy="26988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42" y="10"/>
                </a:cxn>
                <a:cxn ang="0">
                  <a:pos x="36" y="17"/>
                </a:cxn>
                <a:cxn ang="0">
                  <a:pos x="23" y="30"/>
                </a:cxn>
                <a:cxn ang="0">
                  <a:pos x="16" y="36"/>
                </a:cxn>
                <a:cxn ang="0">
                  <a:pos x="10" y="44"/>
                </a:cxn>
                <a:cxn ang="0">
                  <a:pos x="4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2" y="65"/>
                </a:cxn>
                <a:cxn ang="0">
                  <a:pos x="4" y="68"/>
                </a:cxn>
                <a:cxn ang="0">
                  <a:pos x="10" y="66"/>
                </a:cxn>
                <a:cxn ang="0">
                  <a:pos x="11" y="65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5" y="55"/>
                </a:cxn>
                <a:cxn ang="0">
                  <a:pos x="20" y="48"/>
                </a:cxn>
                <a:cxn ang="0">
                  <a:pos x="27" y="42"/>
                </a:cxn>
                <a:cxn ang="0">
                  <a:pos x="33" y="35"/>
                </a:cxn>
                <a:cxn ang="0">
                  <a:pos x="46" y="22"/>
                </a:cxn>
                <a:cxn ang="0">
                  <a:pos x="53" y="15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5"/>
                </a:cxn>
                <a:cxn ang="0">
                  <a:pos x="58" y="4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8" h="68">
                  <a:moveTo>
                    <a:pt x="48" y="2"/>
                  </a:moveTo>
                  <a:lnTo>
                    <a:pt x="48" y="2"/>
                  </a:lnTo>
                  <a:lnTo>
                    <a:pt x="42" y="10"/>
                  </a:lnTo>
                  <a:lnTo>
                    <a:pt x="36" y="17"/>
                  </a:lnTo>
                  <a:lnTo>
                    <a:pt x="23" y="30"/>
                  </a:lnTo>
                  <a:lnTo>
                    <a:pt x="16" y="36"/>
                  </a:lnTo>
                  <a:lnTo>
                    <a:pt x="10" y="44"/>
                  </a:lnTo>
                  <a:lnTo>
                    <a:pt x="4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2" y="65"/>
                  </a:lnTo>
                  <a:lnTo>
                    <a:pt x="4" y="68"/>
                  </a:lnTo>
                  <a:lnTo>
                    <a:pt x="10" y="66"/>
                  </a:lnTo>
                  <a:lnTo>
                    <a:pt x="11" y="65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5" y="55"/>
                  </a:lnTo>
                  <a:lnTo>
                    <a:pt x="20" y="48"/>
                  </a:lnTo>
                  <a:lnTo>
                    <a:pt x="27" y="42"/>
                  </a:lnTo>
                  <a:lnTo>
                    <a:pt x="33" y="35"/>
                  </a:lnTo>
                  <a:lnTo>
                    <a:pt x="46" y="22"/>
                  </a:lnTo>
                  <a:lnTo>
                    <a:pt x="53" y="15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5"/>
                  </a:lnTo>
                  <a:lnTo>
                    <a:pt x="58" y="4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5" name="Freeform 457"/>
            <p:cNvSpPr/>
            <p:nvPr/>
          </p:nvSpPr>
          <p:spPr bwMode="auto">
            <a:xfrm>
              <a:off x="6943726" y="1587500"/>
              <a:ext cx="19050" cy="2381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26" y="13"/>
                </a:cxn>
                <a:cxn ang="0">
                  <a:pos x="22" y="15"/>
                </a:cxn>
                <a:cxn ang="0">
                  <a:pos x="18" y="18"/>
                </a:cxn>
                <a:cxn ang="0">
                  <a:pos x="18" y="18"/>
                </a:cxn>
                <a:cxn ang="0">
                  <a:pos x="14" y="25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8" y="39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5" y="56"/>
                </a:cxn>
                <a:cxn ang="0">
                  <a:pos x="8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4" y="48"/>
                </a:cxn>
                <a:cxn ang="0">
                  <a:pos x="20" y="42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29" y="25"/>
                </a:cxn>
                <a:cxn ang="0">
                  <a:pos x="33" y="22"/>
                </a:cxn>
                <a:cxn ang="0">
                  <a:pos x="39" y="18"/>
                </a:cxn>
                <a:cxn ang="0">
                  <a:pos x="39" y="18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56">
                  <a:moveTo>
                    <a:pt x="42" y="1"/>
                  </a:moveTo>
                  <a:lnTo>
                    <a:pt x="42" y="1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26" y="13"/>
                  </a:lnTo>
                  <a:lnTo>
                    <a:pt x="22" y="15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4" y="25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8" y="39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5" y="56"/>
                  </a:lnTo>
                  <a:lnTo>
                    <a:pt x="8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4" y="48"/>
                  </a:lnTo>
                  <a:lnTo>
                    <a:pt x="20" y="42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9" y="25"/>
                  </a:lnTo>
                  <a:lnTo>
                    <a:pt x="33" y="22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6" name="Freeform 458"/>
            <p:cNvSpPr/>
            <p:nvPr/>
          </p:nvSpPr>
          <p:spPr bwMode="auto">
            <a:xfrm>
              <a:off x="6286501" y="1403350"/>
              <a:ext cx="779463" cy="230188"/>
            </a:xfrm>
            <a:custGeom>
              <a:avLst/>
              <a:gdLst/>
              <a:ahLst/>
              <a:cxnLst>
                <a:cxn ang="0">
                  <a:pos x="1953" y="471"/>
                </a:cxn>
                <a:cxn ang="0">
                  <a:pos x="1915" y="288"/>
                </a:cxn>
                <a:cxn ang="0">
                  <a:pos x="1894" y="184"/>
                </a:cxn>
                <a:cxn ang="0">
                  <a:pos x="1872" y="118"/>
                </a:cxn>
                <a:cxn ang="0">
                  <a:pos x="1837" y="34"/>
                </a:cxn>
                <a:cxn ang="0">
                  <a:pos x="1830" y="8"/>
                </a:cxn>
                <a:cxn ang="0">
                  <a:pos x="1816" y="0"/>
                </a:cxn>
                <a:cxn ang="0">
                  <a:pos x="1791" y="14"/>
                </a:cxn>
                <a:cxn ang="0">
                  <a:pos x="1790" y="29"/>
                </a:cxn>
                <a:cxn ang="0">
                  <a:pos x="1805" y="77"/>
                </a:cxn>
                <a:cxn ang="0">
                  <a:pos x="1839" y="157"/>
                </a:cxn>
                <a:cxn ang="0">
                  <a:pos x="1864" y="260"/>
                </a:cxn>
                <a:cxn ang="0">
                  <a:pos x="1911" y="485"/>
                </a:cxn>
                <a:cxn ang="0">
                  <a:pos x="1877" y="514"/>
                </a:cxn>
                <a:cxn ang="0">
                  <a:pos x="1863" y="511"/>
                </a:cxn>
                <a:cxn ang="0">
                  <a:pos x="1737" y="513"/>
                </a:cxn>
                <a:cxn ang="0">
                  <a:pos x="1362" y="526"/>
                </a:cxn>
                <a:cxn ang="0">
                  <a:pos x="1187" y="532"/>
                </a:cxn>
                <a:cxn ang="0">
                  <a:pos x="932" y="533"/>
                </a:cxn>
                <a:cxn ang="0">
                  <a:pos x="741" y="535"/>
                </a:cxn>
                <a:cxn ang="0">
                  <a:pos x="615" y="528"/>
                </a:cxn>
                <a:cxn ang="0">
                  <a:pos x="471" y="528"/>
                </a:cxn>
                <a:cxn ang="0">
                  <a:pos x="386" y="522"/>
                </a:cxn>
                <a:cxn ang="0">
                  <a:pos x="283" y="516"/>
                </a:cxn>
                <a:cxn ang="0">
                  <a:pos x="180" y="520"/>
                </a:cxn>
                <a:cxn ang="0">
                  <a:pos x="70" y="510"/>
                </a:cxn>
                <a:cxn ang="0">
                  <a:pos x="49" y="506"/>
                </a:cxn>
                <a:cxn ang="0">
                  <a:pos x="57" y="479"/>
                </a:cxn>
                <a:cxn ang="0">
                  <a:pos x="66" y="412"/>
                </a:cxn>
                <a:cxn ang="0">
                  <a:pos x="68" y="361"/>
                </a:cxn>
                <a:cxn ang="0">
                  <a:pos x="79" y="322"/>
                </a:cxn>
                <a:cxn ang="0">
                  <a:pos x="105" y="251"/>
                </a:cxn>
                <a:cxn ang="0">
                  <a:pos x="127" y="154"/>
                </a:cxn>
                <a:cxn ang="0">
                  <a:pos x="160" y="30"/>
                </a:cxn>
                <a:cxn ang="0">
                  <a:pos x="156" y="17"/>
                </a:cxn>
                <a:cxn ang="0">
                  <a:pos x="139" y="9"/>
                </a:cxn>
                <a:cxn ang="0">
                  <a:pos x="117" y="21"/>
                </a:cxn>
                <a:cxn ang="0">
                  <a:pos x="111" y="47"/>
                </a:cxn>
                <a:cxn ang="0">
                  <a:pos x="79" y="159"/>
                </a:cxn>
                <a:cxn ang="0">
                  <a:pos x="46" y="282"/>
                </a:cxn>
                <a:cxn ang="0">
                  <a:pos x="32" y="322"/>
                </a:cxn>
                <a:cxn ang="0">
                  <a:pos x="20" y="417"/>
                </a:cxn>
                <a:cxn ang="0">
                  <a:pos x="8" y="489"/>
                </a:cxn>
                <a:cxn ang="0">
                  <a:pos x="9" y="506"/>
                </a:cxn>
                <a:cxn ang="0">
                  <a:pos x="0" y="524"/>
                </a:cxn>
                <a:cxn ang="0">
                  <a:pos x="15" y="547"/>
                </a:cxn>
                <a:cxn ang="0">
                  <a:pos x="45" y="552"/>
                </a:cxn>
                <a:cxn ang="0">
                  <a:pos x="97" y="557"/>
                </a:cxn>
                <a:cxn ang="0">
                  <a:pos x="180" y="566"/>
                </a:cxn>
                <a:cxn ang="0">
                  <a:pos x="394" y="570"/>
                </a:cxn>
                <a:cxn ang="0">
                  <a:pos x="505" y="571"/>
                </a:cxn>
                <a:cxn ang="0">
                  <a:pos x="615" y="574"/>
                </a:cxn>
                <a:cxn ang="0">
                  <a:pos x="866" y="579"/>
                </a:cxn>
                <a:cxn ang="0">
                  <a:pos x="1128" y="578"/>
                </a:cxn>
                <a:cxn ang="0">
                  <a:pos x="1303" y="571"/>
                </a:cxn>
                <a:cxn ang="0">
                  <a:pos x="1480" y="569"/>
                </a:cxn>
                <a:cxn ang="0">
                  <a:pos x="1847" y="556"/>
                </a:cxn>
                <a:cxn ang="0">
                  <a:pos x="1859" y="562"/>
                </a:cxn>
                <a:cxn ang="0">
                  <a:pos x="1925" y="562"/>
                </a:cxn>
                <a:cxn ang="0">
                  <a:pos x="1936" y="553"/>
                </a:cxn>
                <a:cxn ang="0">
                  <a:pos x="1956" y="550"/>
                </a:cxn>
                <a:cxn ang="0">
                  <a:pos x="1964" y="532"/>
                </a:cxn>
              </a:cxnLst>
              <a:rect l="0" t="0" r="r" b="b"/>
              <a:pathLst>
                <a:path w="1964" h="581">
                  <a:moveTo>
                    <a:pt x="1964" y="532"/>
                  </a:moveTo>
                  <a:lnTo>
                    <a:pt x="1964" y="532"/>
                  </a:lnTo>
                  <a:lnTo>
                    <a:pt x="1960" y="502"/>
                  </a:lnTo>
                  <a:lnTo>
                    <a:pt x="1953" y="471"/>
                  </a:lnTo>
                  <a:lnTo>
                    <a:pt x="1940" y="409"/>
                  </a:lnTo>
                  <a:lnTo>
                    <a:pt x="1926" y="349"/>
                  </a:lnTo>
                  <a:lnTo>
                    <a:pt x="1919" y="318"/>
                  </a:lnTo>
                  <a:lnTo>
                    <a:pt x="1915" y="288"/>
                  </a:lnTo>
                  <a:lnTo>
                    <a:pt x="1915" y="288"/>
                  </a:lnTo>
                  <a:lnTo>
                    <a:pt x="1909" y="252"/>
                  </a:lnTo>
                  <a:lnTo>
                    <a:pt x="1902" y="218"/>
                  </a:lnTo>
                  <a:lnTo>
                    <a:pt x="1894" y="184"/>
                  </a:lnTo>
                  <a:lnTo>
                    <a:pt x="1885" y="150"/>
                  </a:lnTo>
                  <a:lnTo>
                    <a:pt x="1885" y="150"/>
                  </a:lnTo>
                  <a:lnTo>
                    <a:pt x="1880" y="133"/>
                  </a:lnTo>
                  <a:lnTo>
                    <a:pt x="1872" y="118"/>
                  </a:lnTo>
                  <a:lnTo>
                    <a:pt x="1856" y="84"/>
                  </a:lnTo>
                  <a:lnTo>
                    <a:pt x="1849" y="67"/>
                  </a:lnTo>
                  <a:lnTo>
                    <a:pt x="1842" y="51"/>
                  </a:lnTo>
                  <a:lnTo>
                    <a:pt x="1837" y="34"/>
                  </a:lnTo>
                  <a:lnTo>
                    <a:pt x="1833" y="17"/>
                  </a:lnTo>
                  <a:lnTo>
                    <a:pt x="1833" y="17"/>
                  </a:lnTo>
                  <a:lnTo>
                    <a:pt x="1832" y="12"/>
                  </a:lnTo>
                  <a:lnTo>
                    <a:pt x="1830" y="8"/>
                  </a:lnTo>
                  <a:lnTo>
                    <a:pt x="1828" y="5"/>
                  </a:lnTo>
                  <a:lnTo>
                    <a:pt x="1824" y="3"/>
                  </a:lnTo>
                  <a:lnTo>
                    <a:pt x="1820" y="1"/>
                  </a:lnTo>
                  <a:lnTo>
                    <a:pt x="1816" y="0"/>
                  </a:lnTo>
                  <a:lnTo>
                    <a:pt x="1808" y="1"/>
                  </a:lnTo>
                  <a:lnTo>
                    <a:pt x="1800" y="5"/>
                  </a:lnTo>
                  <a:lnTo>
                    <a:pt x="1794" y="10"/>
                  </a:lnTo>
                  <a:lnTo>
                    <a:pt x="1791" y="14"/>
                  </a:lnTo>
                  <a:lnTo>
                    <a:pt x="1790" y="20"/>
                  </a:lnTo>
                  <a:lnTo>
                    <a:pt x="1788" y="23"/>
                  </a:lnTo>
                  <a:lnTo>
                    <a:pt x="1790" y="29"/>
                  </a:lnTo>
                  <a:lnTo>
                    <a:pt x="1790" y="29"/>
                  </a:lnTo>
                  <a:lnTo>
                    <a:pt x="1791" y="42"/>
                  </a:lnTo>
                  <a:lnTo>
                    <a:pt x="1795" y="54"/>
                  </a:lnTo>
                  <a:lnTo>
                    <a:pt x="1800" y="65"/>
                  </a:lnTo>
                  <a:lnTo>
                    <a:pt x="1805" y="77"/>
                  </a:lnTo>
                  <a:lnTo>
                    <a:pt x="1817" y="101"/>
                  </a:lnTo>
                  <a:lnTo>
                    <a:pt x="1828" y="124"/>
                  </a:lnTo>
                  <a:lnTo>
                    <a:pt x="1828" y="124"/>
                  </a:lnTo>
                  <a:lnTo>
                    <a:pt x="1839" y="157"/>
                  </a:lnTo>
                  <a:lnTo>
                    <a:pt x="1850" y="191"/>
                  </a:lnTo>
                  <a:lnTo>
                    <a:pt x="1858" y="226"/>
                  </a:lnTo>
                  <a:lnTo>
                    <a:pt x="1864" y="260"/>
                  </a:lnTo>
                  <a:lnTo>
                    <a:pt x="1864" y="260"/>
                  </a:lnTo>
                  <a:lnTo>
                    <a:pt x="1877" y="324"/>
                  </a:lnTo>
                  <a:lnTo>
                    <a:pt x="1892" y="388"/>
                  </a:lnTo>
                  <a:lnTo>
                    <a:pt x="1905" y="452"/>
                  </a:lnTo>
                  <a:lnTo>
                    <a:pt x="1911" y="485"/>
                  </a:lnTo>
                  <a:lnTo>
                    <a:pt x="1915" y="518"/>
                  </a:lnTo>
                  <a:lnTo>
                    <a:pt x="1881" y="518"/>
                  </a:lnTo>
                  <a:lnTo>
                    <a:pt x="1881" y="518"/>
                  </a:lnTo>
                  <a:lnTo>
                    <a:pt x="1877" y="514"/>
                  </a:lnTo>
                  <a:lnTo>
                    <a:pt x="1873" y="513"/>
                  </a:lnTo>
                  <a:lnTo>
                    <a:pt x="1868" y="511"/>
                  </a:lnTo>
                  <a:lnTo>
                    <a:pt x="1863" y="511"/>
                  </a:lnTo>
                  <a:lnTo>
                    <a:pt x="1863" y="511"/>
                  </a:lnTo>
                  <a:lnTo>
                    <a:pt x="1856" y="510"/>
                  </a:lnTo>
                  <a:lnTo>
                    <a:pt x="1856" y="510"/>
                  </a:lnTo>
                  <a:lnTo>
                    <a:pt x="1799" y="510"/>
                  </a:lnTo>
                  <a:lnTo>
                    <a:pt x="1737" y="513"/>
                  </a:lnTo>
                  <a:lnTo>
                    <a:pt x="1609" y="518"/>
                  </a:lnTo>
                  <a:lnTo>
                    <a:pt x="1481" y="523"/>
                  </a:lnTo>
                  <a:lnTo>
                    <a:pt x="1421" y="524"/>
                  </a:lnTo>
                  <a:lnTo>
                    <a:pt x="1362" y="526"/>
                  </a:lnTo>
                  <a:lnTo>
                    <a:pt x="1362" y="526"/>
                  </a:lnTo>
                  <a:lnTo>
                    <a:pt x="1303" y="527"/>
                  </a:lnTo>
                  <a:lnTo>
                    <a:pt x="1244" y="530"/>
                  </a:lnTo>
                  <a:lnTo>
                    <a:pt x="1187" y="532"/>
                  </a:lnTo>
                  <a:lnTo>
                    <a:pt x="1128" y="532"/>
                  </a:lnTo>
                  <a:lnTo>
                    <a:pt x="1128" y="532"/>
                  </a:lnTo>
                  <a:lnTo>
                    <a:pt x="997" y="532"/>
                  </a:lnTo>
                  <a:lnTo>
                    <a:pt x="932" y="533"/>
                  </a:lnTo>
                  <a:lnTo>
                    <a:pt x="866" y="533"/>
                  </a:lnTo>
                  <a:lnTo>
                    <a:pt x="866" y="533"/>
                  </a:lnTo>
                  <a:lnTo>
                    <a:pt x="803" y="535"/>
                  </a:lnTo>
                  <a:lnTo>
                    <a:pt x="741" y="535"/>
                  </a:lnTo>
                  <a:lnTo>
                    <a:pt x="678" y="532"/>
                  </a:lnTo>
                  <a:lnTo>
                    <a:pt x="647" y="531"/>
                  </a:lnTo>
                  <a:lnTo>
                    <a:pt x="615" y="528"/>
                  </a:lnTo>
                  <a:lnTo>
                    <a:pt x="615" y="528"/>
                  </a:lnTo>
                  <a:lnTo>
                    <a:pt x="586" y="526"/>
                  </a:lnTo>
                  <a:lnTo>
                    <a:pt x="558" y="526"/>
                  </a:lnTo>
                  <a:lnTo>
                    <a:pt x="500" y="527"/>
                  </a:lnTo>
                  <a:lnTo>
                    <a:pt x="471" y="528"/>
                  </a:lnTo>
                  <a:lnTo>
                    <a:pt x="442" y="528"/>
                  </a:lnTo>
                  <a:lnTo>
                    <a:pt x="414" y="526"/>
                  </a:lnTo>
                  <a:lnTo>
                    <a:pt x="386" y="522"/>
                  </a:lnTo>
                  <a:lnTo>
                    <a:pt x="386" y="522"/>
                  </a:lnTo>
                  <a:lnTo>
                    <a:pt x="361" y="519"/>
                  </a:lnTo>
                  <a:lnTo>
                    <a:pt x="335" y="516"/>
                  </a:lnTo>
                  <a:lnTo>
                    <a:pt x="309" y="516"/>
                  </a:lnTo>
                  <a:lnTo>
                    <a:pt x="283" y="516"/>
                  </a:lnTo>
                  <a:lnTo>
                    <a:pt x="231" y="519"/>
                  </a:lnTo>
                  <a:lnTo>
                    <a:pt x="206" y="520"/>
                  </a:lnTo>
                  <a:lnTo>
                    <a:pt x="180" y="520"/>
                  </a:lnTo>
                  <a:lnTo>
                    <a:pt x="180" y="520"/>
                  </a:lnTo>
                  <a:lnTo>
                    <a:pt x="152" y="519"/>
                  </a:lnTo>
                  <a:lnTo>
                    <a:pt x="125" y="516"/>
                  </a:lnTo>
                  <a:lnTo>
                    <a:pt x="97" y="513"/>
                  </a:lnTo>
                  <a:lnTo>
                    <a:pt x="70" y="510"/>
                  </a:lnTo>
                  <a:lnTo>
                    <a:pt x="70" y="510"/>
                  </a:lnTo>
                  <a:lnTo>
                    <a:pt x="59" y="509"/>
                  </a:lnTo>
                  <a:lnTo>
                    <a:pt x="49" y="506"/>
                  </a:lnTo>
                  <a:lnTo>
                    <a:pt x="49" y="506"/>
                  </a:lnTo>
                  <a:lnTo>
                    <a:pt x="51" y="501"/>
                  </a:lnTo>
                  <a:lnTo>
                    <a:pt x="51" y="501"/>
                  </a:lnTo>
                  <a:lnTo>
                    <a:pt x="55" y="489"/>
                  </a:lnTo>
                  <a:lnTo>
                    <a:pt x="57" y="479"/>
                  </a:lnTo>
                  <a:lnTo>
                    <a:pt x="59" y="456"/>
                  </a:lnTo>
                  <a:lnTo>
                    <a:pt x="60" y="434"/>
                  </a:lnTo>
                  <a:lnTo>
                    <a:pt x="62" y="422"/>
                  </a:lnTo>
                  <a:lnTo>
                    <a:pt x="66" y="412"/>
                  </a:lnTo>
                  <a:lnTo>
                    <a:pt x="66" y="412"/>
                  </a:lnTo>
                  <a:lnTo>
                    <a:pt x="68" y="399"/>
                  </a:lnTo>
                  <a:lnTo>
                    <a:pt x="68" y="387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70" y="352"/>
                  </a:lnTo>
                  <a:lnTo>
                    <a:pt x="72" y="341"/>
                  </a:lnTo>
                  <a:lnTo>
                    <a:pt x="79" y="322"/>
                  </a:lnTo>
                  <a:lnTo>
                    <a:pt x="88" y="302"/>
                  </a:lnTo>
                  <a:lnTo>
                    <a:pt x="94" y="282"/>
                  </a:lnTo>
                  <a:lnTo>
                    <a:pt x="94" y="282"/>
                  </a:lnTo>
                  <a:lnTo>
                    <a:pt x="105" y="251"/>
                  </a:lnTo>
                  <a:lnTo>
                    <a:pt x="111" y="218"/>
                  </a:lnTo>
                  <a:lnTo>
                    <a:pt x="119" y="186"/>
                  </a:lnTo>
                  <a:lnTo>
                    <a:pt x="127" y="154"/>
                  </a:lnTo>
                  <a:lnTo>
                    <a:pt x="127" y="154"/>
                  </a:lnTo>
                  <a:lnTo>
                    <a:pt x="147" y="93"/>
                  </a:lnTo>
                  <a:lnTo>
                    <a:pt x="155" y="61"/>
                  </a:lnTo>
                  <a:lnTo>
                    <a:pt x="157" y="46"/>
                  </a:lnTo>
                  <a:lnTo>
                    <a:pt x="160" y="30"/>
                  </a:lnTo>
                  <a:lnTo>
                    <a:pt x="160" y="30"/>
                  </a:lnTo>
                  <a:lnTo>
                    <a:pt x="160" y="25"/>
                  </a:lnTo>
                  <a:lnTo>
                    <a:pt x="159" y="21"/>
                  </a:lnTo>
                  <a:lnTo>
                    <a:pt x="156" y="17"/>
                  </a:lnTo>
                  <a:lnTo>
                    <a:pt x="153" y="14"/>
                  </a:lnTo>
                  <a:lnTo>
                    <a:pt x="151" y="12"/>
                  </a:lnTo>
                  <a:lnTo>
                    <a:pt x="147" y="10"/>
                  </a:lnTo>
                  <a:lnTo>
                    <a:pt x="139" y="9"/>
                  </a:lnTo>
                  <a:lnTo>
                    <a:pt x="130" y="10"/>
                  </a:lnTo>
                  <a:lnTo>
                    <a:pt x="122" y="14"/>
                  </a:lnTo>
                  <a:lnTo>
                    <a:pt x="119" y="17"/>
                  </a:lnTo>
                  <a:lnTo>
                    <a:pt x="117" y="21"/>
                  </a:lnTo>
                  <a:lnTo>
                    <a:pt x="114" y="25"/>
                  </a:lnTo>
                  <a:lnTo>
                    <a:pt x="114" y="30"/>
                  </a:lnTo>
                  <a:lnTo>
                    <a:pt x="114" y="30"/>
                  </a:lnTo>
                  <a:lnTo>
                    <a:pt x="111" y="47"/>
                  </a:lnTo>
                  <a:lnTo>
                    <a:pt x="109" y="63"/>
                  </a:lnTo>
                  <a:lnTo>
                    <a:pt x="100" y="95"/>
                  </a:lnTo>
                  <a:lnTo>
                    <a:pt x="79" y="159"/>
                  </a:lnTo>
                  <a:lnTo>
                    <a:pt x="79" y="159"/>
                  </a:lnTo>
                  <a:lnTo>
                    <a:pt x="70" y="195"/>
                  </a:lnTo>
                  <a:lnTo>
                    <a:pt x="60" y="230"/>
                  </a:lnTo>
                  <a:lnTo>
                    <a:pt x="51" y="265"/>
                  </a:lnTo>
                  <a:lnTo>
                    <a:pt x="46" y="282"/>
                  </a:lnTo>
                  <a:lnTo>
                    <a:pt x="40" y="298"/>
                  </a:lnTo>
                  <a:lnTo>
                    <a:pt x="40" y="298"/>
                  </a:lnTo>
                  <a:lnTo>
                    <a:pt x="36" y="310"/>
                  </a:lnTo>
                  <a:lnTo>
                    <a:pt x="32" y="322"/>
                  </a:lnTo>
                  <a:lnTo>
                    <a:pt x="26" y="345"/>
                  </a:lnTo>
                  <a:lnTo>
                    <a:pt x="24" y="370"/>
                  </a:lnTo>
                  <a:lnTo>
                    <a:pt x="21" y="394"/>
                  </a:lnTo>
                  <a:lnTo>
                    <a:pt x="20" y="417"/>
                  </a:lnTo>
                  <a:lnTo>
                    <a:pt x="17" y="442"/>
                  </a:lnTo>
                  <a:lnTo>
                    <a:pt x="15" y="465"/>
                  </a:lnTo>
                  <a:lnTo>
                    <a:pt x="8" y="489"/>
                  </a:lnTo>
                  <a:lnTo>
                    <a:pt x="8" y="489"/>
                  </a:lnTo>
                  <a:lnTo>
                    <a:pt x="7" y="494"/>
                  </a:lnTo>
                  <a:lnTo>
                    <a:pt x="7" y="498"/>
                  </a:lnTo>
                  <a:lnTo>
                    <a:pt x="8" y="502"/>
                  </a:lnTo>
                  <a:lnTo>
                    <a:pt x="9" y="506"/>
                  </a:lnTo>
                  <a:lnTo>
                    <a:pt x="9" y="506"/>
                  </a:lnTo>
                  <a:lnTo>
                    <a:pt x="4" y="511"/>
                  </a:lnTo>
                  <a:lnTo>
                    <a:pt x="2" y="518"/>
                  </a:lnTo>
                  <a:lnTo>
                    <a:pt x="0" y="524"/>
                  </a:lnTo>
                  <a:lnTo>
                    <a:pt x="0" y="531"/>
                  </a:lnTo>
                  <a:lnTo>
                    <a:pt x="3" y="537"/>
                  </a:lnTo>
                  <a:lnTo>
                    <a:pt x="8" y="543"/>
                  </a:lnTo>
                  <a:lnTo>
                    <a:pt x="15" y="547"/>
                  </a:lnTo>
                  <a:lnTo>
                    <a:pt x="23" y="548"/>
                  </a:lnTo>
                  <a:lnTo>
                    <a:pt x="23" y="548"/>
                  </a:lnTo>
                  <a:lnTo>
                    <a:pt x="33" y="549"/>
                  </a:lnTo>
                  <a:lnTo>
                    <a:pt x="45" y="552"/>
                  </a:lnTo>
                  <a:lnTo>
                    <a:pt x="57" y="554"/>
                  </a:lnTo>
                  <a:lnTo>
                    <a:pt x="70" y="556"/>
                  </a:lnTo>
                  <a:lnTo>
                    <a:pt x="70" y="556"/>
                  </a:lnTo>
                  <a:lnTo>
                    <a:pt x="97" y="557"/>
                  </a:lnTo>
                  <a:lnTo>
                    <a:pt x="125" y="561"/>
                  </a:lnTo>
                  <a:lnTo>
                    <a:pt x="152" y="565"/>
                  </a:lnTo>
                  <a:lnTo>
                    <a:pt x="180" y="566"/>
                  </a:lnTo>
                  <a:lnTo>
                    <a:pt x="180" y="566"/>
                  </a:lnTo>
                  <a:lnTo>
                    <a:pt x="233" y="567"/>
                  </a:lnTo>
                  <a:lnTo>
                    <a:pt x="287" y="566"/>
                  </a:lnTo>
                  <a:lnTo>
                    <a:pt x="340" y="567"/>
                  </a:lnTo>
                  <a:lnTo>
                    <a:pt x="394" y="570"/>
                  </a:lnTo>
                  <a:lnTo>
                    <a:pt x="394" y="570"/>
                  </a:lnTo>
                  <a:lnTo>
                    <a:pt x="422" y="571"/>
                  </a:lnTo>
                  <a:lnTo>
                    <a:pt x="449" y="571"/>
                  </a:lnTo>
                  <a:lnTo>
                    <a:pt x="505" y="571"/>
                  </a:lnTo>
                  <a:lnTo>
                    <a:pt x="560" y="571"/>
                  </a:lnTo>
                  <a:lnTo>
                    <a:pt x="588" y="573"/>
                  </a:lnTo>
                  <a:lnTo>
                    <a:pt x="615" y="574"/>
                  </a:lnTo>
                  <a:lnTo>
                    <a:pt x="615" y="574"/>
                  </a:lnTo>
                  <a:lnTo>
                    <a:pt x="678" y="578"/>
                  </a:lnTo>
                  <a:lnTo>
                    <a:pt x="741" y="579"/>
                  </a:lnTo>
                  <a:lnTo>
                    <a:pt x="803" y="581"/>
                  </a:lnTo>
                  <a:lnTo>
                    <a:pt x="866" y="579"/>
                  </a:lnTo>
                  <a:lnTo>
                    <a:pt x="866" y="579"/>
                  </a:lnTo>
                  <a:lnTo>
                    <a:pt x="932" y="578"/>
                  </a:lnTo>
                  <a:lnTo>
                    <a:pt x="997" y="578"/>
                  </a:lnTo>
                  <a:lnTo>
                    <a:pt x="1128" y="578"/>
                  </a:lnTo>
                  <a:lnTo>
                    <a:pt x="1128" y="578"/>
                  </a:lnTo>
                  <a:lnTo>
                    <a:pt x="1187" y="577"/>
                  </a:lnTo>
                  <a:lnTo>
                    <a:pt x="1244" y="574"/>
                  </a:lnTo>
                  <a:lnTo>
                    <a:pt x="1303" y="571"/>
                  </a:lnTo>
                  <a:lnTo>
                    <a:pt x="1362" y="571"/>
                  </a:lnTo>
                  <a:lnTo>
                    <a:pt x="1362" y="571"/>
                  </a:lnTo>
                  <a:lnTo>
                    <a:pt x="1420" y="570"/>
                  </a:lnTo>
                  <a:lnTo>
                    <a:pt x="1480" y="569"/>
                  </a:lnTo>
                  <a:lnTo>
                    <a:pt x="1605" y="564"/>
                  </a:lnTo>
                  <a:lnTo>
                    <a:pt x="1731" y="558"/>
                  </a:lnTo>
                  <a:lnTo>
                    <a:pt x="1791" y="557"/>
                  </a:lnTo>
                  <a:lnTo>
                    <a:pt x="1847" y="556"/>
                  </a:lnTo>
                  <a:lnTo>
                    <a:pt x="1847" y="556"/>
                  </a:lnTo>
                  <a:lnTo>
                    <a:pt x="1851" y="558"/>
                  </a:lnTo>
                  <a:lnTo>
                    <a:pt x="1855" y="561"/>
                  </a:lnTo>
                  <a:lnTo>
                    <a:pt x="1859" y="562"/>
                  </a:lnTo>
                  <a:lnTo>
                    <a:pt x="1864" y="564"/>
                  </a:lnTo>
                  <a:lnTo>
                    <a:pt x="1918" y="564"/>
                  </a:lnTo>
                  <a:lnTo>
                    <a:pt x="1918" y="564"/>
                  </a:lnTo>
                  <a:lnTo>
                    <a:pt x="1925" y="562"/>
                  </a:lnTo>
                  <a:lnTo>
                    <a:pt x="1928" y="561"/>
                  </a:lnTo>
                  <a:lnTo>
                    <a:pt x="1932" y="557"/>
                  </a:lnTo>
                  <a:lnTo>
                    <a:pt x="1936" y="553"/>
                  </a:lnTo>
                  <a:lnTo>
                    <a:pt x="1936" y="553"/>
                  </a:lnTo>
                  <a:lnTo>
                    <a:pt x="1942" y="554"/>
                  </a:lnTo>
                  <a:lnTo>
                    <a:pt x="1947" y="554"/>
                  </a:lnTo>
                  <a:lnTo>
                    <a:pt x="1951" y="553"/>
                  </a:lnTo>
                  <a:lnTo>
                    <a:pt x="1956" y="550"/>
                  </a:lnTo>
                  <a:lnTo>
                    <a:pt x="1960" y="548"/>
                  </a:lnTo>
                  <a:lnTo>
                    <a:pt x="1962" y="544"/>
                  </a:lnTo>
                  <a:lnTo>
                    <a:pt x="1964" y="539"/>
                  </a:lnTo>
                  <a:lnTo>
                    <a:pt x="1964" y="532"/>
                  </a:lnTo>
                  <a:lnTo>
                    <a:pt x="1964" y="53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7" name="Freeform 459"/>
            <p:cNvSpPr/>
            <p:nvPr/>
          </p:nvSpPr>
          <p:spPr bwMode="auto">
            <a:xfrm>
              <a:off x="6334126" y="1387475"/>
              <a:ext cx="682625" cy="200025"/>
            </a:xfrm>
            <a:custGeom>
              <a:avLst/>
              <a:gdLst/>
              <a:ahLst/>
              <a:cxnLst>
                <a:cxn ang="0">
                  <a:pos x="1658" y="17"/>
                </a:cxn>
                <a:cxn ang="0">
                  <a:pos x="1546" y="11"/>
                </a:cxn>
                <a:cxn ang="0">
                  <a:pos x="1249" y="11"/>
                </a:cxn>
                <a:cxn ang="0">
                  <a:pos x="1228" y="25"/>
                </a:cxn>
                <a:cxn ang="0">
                  <a:pos x="1225" y="49"/>
                </a:cxn>
                <a:cxn ang="0">
                  <a:pos x="1215" y="126"/>
                </a:cxn>
                <a:cxn ang="0">
                  <a:pos x="1199" y="265"/>
                </a:cxn>
                <a:cxn ang="0">
                  <a:pos x="1187" y="372"/>
                </a:cxn>
                <a:cxn ang="0">
                  <a:pos x="1185" y="398"/>
                </a:cxn>
                <a:cxn ang="0">
                  <a:pos x="1168" y="246"/>
                </a:cxn>
                <a:cxn ang="0">
                  <a:pos x="1135" y="57"/>
                </a:cxn>
                <a:cxn ang="0">
                  <a:pos x="1123" y="37"/>
                </a:cxn>
                <a:cxn ang="0">
                  <a:pos x="1079" y="32"/>
                </a:cxn>
                <a:cxn ang="0">
                  <a:pos x="822" y="25"/>
                </a:cxn>
                <a:cxn ang="0">
                  <a:pos x="625" y="30"/>
                </a:cxn>
                <a:cxn ang="0">
                  <a:pos x="596" y="49"/>
                </a:cxn>
                <a:cxn ang="0">
                  <a:pos x="594" y="80"/>
                </a:cxn>
                <a:cxn ang="0">
                  <a:pos x="586" y="197"/>
                </a:cxn>
                <a:cxn ang="0">
                  <a:pos x="556" y="334"/>
                </a:cxn>
                <a:cxn ang="0">
                  <a:pos x="527" y="194"/>
                </a:cxn>
                <a:cxn ang="0">
                  <a:pos x="497" y="92"/>
                </a:cxn>
                <a:cxn ang="0">
                  <a:pos x="473" y="24"/>
                </a:cxn>
                <a:cxn ang="0">
                  <a:pos x="443" y="25"/>
                </a:cxn>
                <a:cxn ang="0">
                  <a:pos x="192" y="11"/>
                </a:cxn>
                <a:cxn ang="0">
                  <a:pos x="72" y="0"/>
                </a:cxn>
                <a:cxn ang="0">
                  <a:pos x="10" y="19"/>
                </a:cxn>
                <a:cxn ang="0">
                  <a:pos x="2" y="66"/>
                </a:cxn>
                <a:cxn ang="0">
                  <a:pos x="31" y="78"/>
                </a:cxn>
                <a:cxn ang="0">
                  <a:pos x="45" y="57"/>
                </a:cxn>
                <a:cxn ang="0">
                  <a:pos x="66" y="42"/>
                </a:cxn>
                <a:cxn ang="0">
                  <a:pos x="134" y="55"/>
                </a:cxn>
                <a:cxn ang="0">
                  <a:pos x="232" y="57"/>
                </a:cxn>
                <a:cxn ang="0">
                  <a:pos x="440" y="71"/>
                </a:cxn>
                <a:cxn ang="0">
                  <a:pos x="469" y="142"/>
                </a:cxn>
                <a:cxn ang="0">
                  <a:pos x="489" y="253"/>
                </a:cxn>
                <a:cxn ang="0">
                  <a:pos x="535" y="470"/>
                </a:cxn>
                <a:cxn ang="0">
                  <a:pos x="546" y="491"/>
                </a:cxn>
                <a:cxn ang="0">
                  <a:pos x="583" y="488"/>
                </a:cxn>
                <a:cxn ang="0">
                  <a:pos x="590" y="421"/>
                </a:cxn>
                <a:cxn ang="0">
                  <a:pos x="626" y="229"/>
                </a:cxn>
                <a:cxn ang="0">
                  <a:pos x="635" y="96"/>
                </a:cxn>
                <a:cxn ang="0">
                  <a:pos x="646" y="91"/>
                </a:cxn>
                <a:cxn ang="0">
                  <a:pos x="679" y="68"/>
                </a:cxn>
                <a:cxn ang="0">
                  <a:pos x="990" y="71"/>
                </a:cxn>
                <a:cxn ang="0">
                  <a:pos x="1089" y="79"/>
                </a:cxn>
                <a:cxn ang="0">
                  <a:pos x="1129" y="284"/>
                </a:cxn>
                <a:cxn ang="0">
                  <a:pos x="1136" y="399"/>
                </a:cxn>
                <a:cxn ang="0">
                  <a:pos x="1164" y="475"/>
                </a:cxn>
                <a:cxn ang="0">
                  <a:pos x="1174" y="489"/>
                </a:cxn>
                <a:cxn ang="0">
                  <a:pos x="1206" y="503"/>
                </a:cxn>
                <a:cxn ang="0">
                  <a:pos x="1229" y="466"/>
                </a:cxn>
                <a:cxn ang="0">
                  <a:pos x="1240" y="331"/>
                </a:cxn>
                <a:cxn ang="0">
                  <a:pos x="1255" y="178"/>
                </a:cxn>
                <a:cxn ang="0">
                  <a:pos x="1512" y="57"/>
                </a:cxn>
                <a:cxn ang="0">
                  <a:pos x="1641" y="62"/>
                </a:cxn>
                <a:cxn ang="0">
                  <a:pos x="1681" y="74"/>
                </a:cxn>
                <a:cxn ang="0">
                  <a:pos x="1709" y="76"/>
                </a:cxn>
                <a:cxn ang="0">
                  <a:pos x="1718" y="46"/>
                </a:cxn>
              </a:cxnLst>
              <a:rect l="0" t="0" r="r" b="b"/>
              <a:pathLst>
                <a:path w="1720" h="505">
                  <a:moveTo>
                    <a:pt x="1704" y="34"/>
                  </a:moveTo>
                  <a:lnTo>
                    <a:pt x="1704" y="34"/>
                  </a:lnTo>
                  <a:lnTo>
                    <a:pt x="1687" y="28"/>
                  </a:lnTo>
                  <a:lnTo>
                    <a:pt x="1673" y="21"/>
                  </a:lnTo>
                  <a:lnTo>
                    <a:pt x="1666" y="19"/>
                  </a:lnTo>
                  <a:lnTo>
                    <a:pt x="1658" y="17"/>
                  </a:lnTo>
                  <a:lnTo>
                    <a:pt x="1650" y="16"/>
                  </a:lnTo>
                  <a:lnTo>
                    <a:pt x="1641" y="15"/>
                  </a:lnTo>
                  <a:lnTo>
                    <a:pt x="1641" y="15"/>
                  </a:lnTo>
                  <a:lnTo>
                    <a:pt x="1616" y="15"/>
                  </a:lnTo>
                  <a:lnTo>
                    <a:pt x="1593" y="13"/>
                  </a:lnTo>
                  <a:lnTo>
                    <a:pt x="1546" y="11"/>
                  </a:lnTo>
                  <a:lnTo>
                    <a:pt x="1546" y="11"/>
                  </a:lnTo>
                  <a:lnTo>
                    <a:pt x="1513" y="10"/>
                  </a:lnTo>
                  <a:lnTo>
                    <a:pt x="1476" y="8"/>
                  </a:lnTo>
                  <a:lnTo>
                    <a:pt x="1397" y="8"/>
                  </a:lnTo>
                  <a:lnTo>
                    <a:pt x="1318" y="10"/>
                  </a:lnTo>
                  <a:lnTo>
                    <a:pt x="1249" y="11"/>
                  </a:lnTo>
                  <a:lnTo>
                    <a:pt x="1249" y="11"/>
                  </a:lnTo>
                  <a:lnTo>
                    <a:pt x="1242" y="11"/>
                  </a:lnTo>
                  <a:lnTo>
                    <a:pt x="1237" y="13"/>
                  </a:lnTo>
                  <a:lnTo>
                    <a:pt x="1233" y="16"/>
                  </a:lnTo>
                  <a:lnTo>
                    <a:pt x="1231" y="20"/>
                  </a:lnTo>
                  <a:lnTo>
                    <a:pt x="1228" y="25"/>
                  </a:lnTo>
                  <a:lnTo>
                    <a:pt x="1227" y="30"/>
                  </a:lnTo>
                  <a:lnTo>
                    <a:pt x="1227" y="36"/>
                  </a:lnTo>
                  <a:lnTo>
                    <a:pt x="1228" y="40"/>
                  </a:lnTo>
                  <a:lnTo>
                    <a:pt x="1228" y="40"/>
                  </a:lnTo>
                  <a:lnTo>
                    <a:pt x="1227" y="44"/>
                  </a:lnTo>
                  <a:lnTo>
                    <a:pt x="1225" y="49"/>
                  </a:lnTo>
                  <a:lnTo>
                    <a:pt x="1225" y="49"/>
                  </a:lnTo>
                  <a:lnTo>
                    <a:pt x="1225" y="59"/>
                  </a:lnTo>
                  <a:lnTo>
                    <a:pt x="1224" y="71"/>
                  </a:lnTo>
                  <a:lnTo>
                    <a:pt x="1220" y="93"/>
                  </a:lnTo>
                  <a:lnTo>
                    <a:pt x="1216" y="114"/>
                  </a:lnTo>
                  <a:lnTo>
                    <a:pt x="1215" y="126"/>
                  </a:lnTo>
                  <a:lnTo>
                    <a:pt x="1215" y="138"/>
                  </a:lnTo>
                  <a:lnTo>
                    <a:pt x="1215" y="138"/>
                  </a:lnTo>
                  <a:lnTo>
                    <a:pt x="1214" y="169"/>
                  </a:lnTo>
                  <a:lnTo>
                    <a:pt x="1211" y="200"/>
                  </a:lnTo>
                  <a:lnTo>
                    <a:pt x="1206" y="233"/>
                  </a:lnTo>
                  <a:lnTo>
                    <a:pt x="1199" y="265"/>
                  </a:lnTo>
                  <a:lnTo>
                    <a:pt x="1199" y="265"/>
                  </a:lnTo>
                  <a:lnTo>
                    <a:pt x="1194" y="287"/>
                  </a:lnTo>
                  <a:lnTo>
                    <a:pt x="1191" y="310"/>
                  </a:lnTo>
                  <a:lnTo>
                    <a:pt x="1187" y="356"/>
                  </a:lnTo>
                  <a:lnTo>
                    <a:pt x="1187" y="356"/>
                  </a:lnTo>
                  <a:lnTo>
                    <a:pt x="1187" y="372"/>
                  </a:lnTo>
                  <a:lnTo>
                    <a:pt x="1189" y="390"/>
                  </a:lnTo>
                  <a:lnTo>
                    <a:pt x="1190" y="411"/>
                  </a:lnTo>
                  <a:lnTo>
                    <a:pt x="1190" y="432"/>
                  </a:lnTo>
                  <a:lnTo>
                    <a:pt x="1190" y="432"/>
                  </a:lnTo>
                  <a:lnTo>
                    <a:pt x="1186" y="416"/>
                  </a:lnTo>
                  <a:lnTo>
                    <a:pt x="1185" y="398"/>
                  </a:lnTo>
                  <a:lnTo>
                    <a:pt x="1183" y="370"/>
                  </a:lnTo>
                  <a:lnTo>
                    <a:pt x="1183" y="370"/>
                  </a:lnTo>
                  <a:lnTo>
                    <a:pt x="1178" y="321"/>
                  </a:lnTo>
                  <a:lnTo>
                    <a:pt x="1172" y="272"/>
                  </a:lnTo>
                  <a:lnTo>
                    <a:pt x="1172" y="272"/>
                  </a:lnTo>
                  <a:lnTo>
                    <a:pt x="1168" y="246"/>
                  </a:lnTo>
                  <a:lnTo>
                    <a:pt x="1161" y="219"/>
                  </a:lnTo>
                  <a:lnTo>
                    <a:pt x="1149" y="165"/>
                  </a:lnTo>
                  <a:lnTo>
                    <a:pt x="1143" y="139"/>
                  </a:lnTo>
                  <a:lnTo>
                    <a:pt x="1139" y="112"/>
                  </a:lnTo>
                  <a:lnTo>
                    <a:pt x="1135" y="84"/>
                  </a:lnTo>
                  <a:lnTo>
                    <a:pt x="1135" y="57"/>
                  </a:lnTo>
                  <a:lnTo>
                    <a:pt x="1135" y="57"/>
                  </a:lnTo>
                  <a:lnTo>
                    <a:pt x="1134" y="51"/>
                  </a:lnTo>
                  <a:lnTo>
                    <a:pt x="1132" y="46"/>
                  </a:lnTo>
                  <a:lnTo>
                    <a:pt x="1130" y="42"/>
                  </a:lnTo>
                  <a:lnTo>
                    <a:pt x="1127" y="40"/>
                  </a:lnTo>
                  <a:lnTo>
                    <a:pt x="1123" y="37"/>
                  </a:lnTo>
                  <a:lnTo>
                    <a:pt x="1119" y="36"/>
                  </a:lnTo>
                  <a:lnTo>
                    <a:pt x="1110" y="34"/>
                  </a:lnTo>
                  <a:lnTo>
                    <a:pt x="1110" y="34"/>
                  </a:lnTo>
                  <a:lnTo>
                    <a:pt x="1104" y="33"/>
                  </a:lnTo>
                  <a:lnTo>
                    <a:pt x="1104" y="33"/>
                  </a:lnTo>
                  <a:lnTo>
                    <a:pt x="1079" y="32"/>
                  </a:lnTo>
                  <a:lnTo>
                    <a:pt x="1055" y="29"/>
                  </a:lnTo>
                  <a:lnTo>
                    <a:pt x="1030" y="27"/>
                  </a:lnTo>
                  <a:lnTo>
                    <a:pt x="1006" y="25"/>
                  </a:lnTo>
                  <a:lnTo>
                    <a:pt x="851" y="25"/>
                  </a:lnTo>
                  <a:lnTo>
                    <a:pt x="851" y="25"/>
                  </a:lnTo>
                  <a:lnTo>
                    <a:pt x="822" y="25"/>
                  </a:lnTo>
                  <a:lnTo>
                    <a:pt x="792" y="24"/>
                  </a:lnTo>
                  <a:lnTo>
                    <a:pt x="730" y="21"/>
                  </a:lnTo>
                  <a:lnTo>
                    <a:pt x="698" y="21"/>
                  </a:lnTo>
                  <a:lnTo>
                    <a:pt x="668" y="23"/>
                  </a:lnTo>
                  <a:lnTo>
                    <a:pt x="639" y="27"/>
                  </a:lnTo>
                  <a:lnTo>
                    <a:pt x="625" y="30"/>
                  </a:lnTo>
                  <a:lnTo>
                    <a:pt x="611" y="34"/>
                  </a:lnTo>
                  <a:lnTo>
                    <a:pt x="611" y="34"/>
                  </a:lnTo>
                  <a:lnTo>
                    <a:pt x="605" y="37"/>
                  </a:lnTo>
                  <a:lnTo>
                    <a:pt x="601" y="40"/>
                  </a:lnTo>
                  <a:lnTo>
                    <a:pt x="599" y="45"/>
                  </a:lnTo>
                  <a:lnTo>
                    <a:pt x="596" y="49"/>
                  </a:lnTo>
                  <a:lnTo>
                    <a:pt x="595" y="54"/>
                  </a:lnTo>
                  <a:lnTo>
                    <a:pt x="595" y="59"/>
                  </a:lnTo>
                  <a:lnTo>
                    <a:pt x="596" y="63"/>
                  </a:lnTo>
                  <a:lnTo>
                    <a:pt x="597" y="68"/>
                  </a:lnTo>
                  <a:lnTo>
                    <a:pt x="597" y="68"/>
                  </a:lnTo>
                  <a:lnTo>
                    <a:pt x="594" y="80"/>
                  </a:lnTo>
                  <a:lnTo>
                    <a:pt x="594" y="80"/>
                  </a:lnTo>
                  <a:lnTo>
                    <a:pt x="591" y="93"/>
                  </a:lnTo>
                  <a:lnTo>
                    <a:pt x="590" y="108"/>
                  </a:lnTo>
                  <a:lnTo>
                    <a:pt x="587" y="138"/>
                  </a:lnTo>
                  <a:lnTo>
                    <a:pt x="586" y="197"/>
                  </a:lnTo>
                  <a:lnTo>
                    <a:pt x="586" y="197"/>
                  </a:lnTo>
                  <a:lnTo>
                    <a:pt x="584" y="214"/>
                  </a:lnTo>
                  <a:lnTo>
                    <a:pt x="582" y="231"/>
                  </a:lnTo>
                  <a:lnTo>
                    <a:pt x="579" y="249"/>
                  </a:lnTo>
                  <a:lnTo>
                    <a:pt x="574" y="266"/>
                  </a:lnTo>
                  <a:lnTo>
                    <a:pt x="565" y="300"/>
                  </a:lnTo>
                  <a:lnTo>
                    <a:pt x="556" y="334"/>
                  </a:lnTo>
                  <a:lnTo>
                    <a:pt x="556" y="334"/>
                  </a:lnTo>
                  <a:lnTo>
                    <a:pt x="532" y="241"/>
                  </a:lnTo>
                  <a:lnTo>
                    <a:pt x="532" y="241"/>
                  </a:lnTo>
                  <a:lnTo>
                    <a:pt x="529" y="229"/>
                  </a:lnTo>
                  <a:lnTo>
                    <a:pt x="528" y="217"/>
                  </a:lnTo>
                  <a:lnTo>
                    <a:pt x="527" y="194"/>
                  </a:lnTo>
                  <a:lnTo>
                    <a:pt x="524" y="170"/>
                  </a:lnTo>
                  <a:lnTo>
                    <a:pt x="522" y="159"/>
                  </a:lnTo>
                  <a:lnTo>
                    <a:pt x="519" y="147"/>
                  </a:lnTo>
                  <a:lnTo>
                    <a:pt x="519" y="147"/>
                  </a:lnTo>
                  <a:lnTo>
                    <a:pt x="508" y="119"/>
                  </a:lnTo>
                  <a:lnTo>
                    <a:pt x="497" y="92"/>
                  </a:lnTo>
                  <a:lnTo>
                    <a:pt x="486" y="63"/>
                  </a:lnTo>
                  <a:lnTo>
                    <a:pt x="482" y="49"/>
                  </a:lnTo>
                  <a:lnTo>
                    <a:pt x="478" y="34"/>
                  </a:lnTo>
                  <a:lnTo>
                    <a:pt x="478" y="34"/>
                  </a:lnTo>
                  <a:lnTo>
                    <a:pt x="477" y="28"/>
                  </a:lnTo>
                  <a:lnTo>
                    <a:pt x="473" y="24"/>
                  </a:lnTo>
                  <a:lnTo>
                    <a:pt x="469" y="20"/>
                  </a:lnTo>
                  <a:lnTo>
                    <a:pt x="464" y="19"/>
                  </a:lnTo>
                  <a:lnTo>
                    <a:pt x="459" y="19"/>
                  </a:lnTo>
                  <a:lnTo>
                    <a:pt x="454" y="20"/>
                  </a:lnTo>
                  <a:lnTo>
                    <a:pt x="447" y="23"/>
                  </a:lnTo>
                  <a:lnTo>
                    <a:pt x="443" y="25"/>
                  </a:lnTo>
                  <a:lnTo>
                    <a:pt x="443" y="25"/>
                  </a:lnTo>
                  <a:lnTo>
                    <a:pt x="406" y="24"/>
                  </a:lnTo>
                  <a:lnTo>
                    <a:pt x="371" y="23"/>
                  </a:lnTo>
                  <a:lnTo>
                    <a:pt x="299" y="17"/>
                  </a:lnTo>
                  <a:lnTo>
                    <a:pt x="229" y="12"/>
                  </a:lnTo>
                  <a:lnTo>
                    <a:pt x="192" y="11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36" y="8"/>
                  </a:lnTo>
                  <a:lnTo>
                    <a:pt x="111" y="6"/>
                  </a:lnTo>
                  <a:lnTo>
                    <a:pt x="85" y="2"/>
                  </a:lnTo>
                  <a:lnTo>
                    <a:pt x="72" y="0"/>
                  </a:lnTo>
                  <a:lnTo>
                    <a:pt x="60" y="0"/>
                  </a:lnTo>
                  <a:lnTo>
                    <a:pt x="47" y="0"/>
                  </a:lnTo>
                  <a:lnTo>
                    <a:pt x="36" y="3"/>
                  </a:lnTo>
                  <a:lnTo>
                    <a:pt x="26" y="6"/>
                  </a:lnTo>
                  <a:lnTo>
                    <a:pt x="18" y="12"/>
                  </a:lnTo>
                  <a:lnTo>
                    <a:pt x="10" y="19"/>
                  </a:lnTo>
                  <a:lnTo>
                    <a:pt x="5" y="29"/>
                  </a:lnTo>
                  <a:lnTo>
                    <a:pt x="1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62"/>
                  </a:lnTo>
                  <a:lnTo>
                    <a:pt x="2" y="66"/>
                  </a:lnTo>
                  <a:lnTo>
                    <a:pt x="5" y="70"/>
                  </a:lnTo>
                  <a:lnTo>
                    <a:pt x="8" y="72"/>
                  </a:lnTo>
                  <a:lnTo>
                    <a:pt x="11" y="75"/>
                  </a:lnTo>
                  <a:lnTo>
                    <a:pt x="15" y="78"/>
                  </a:lnTo>
                  <a:lnTo>
                    <a:pt x="23" y="79"/>
                  </a:lnTo>
                  <a:lnTo>
                    <a:pt x="31" y="78"/>
                  </a:lnTo>
                  <a:lnTo>
                    <a:pt x="35" y="75"/>
                  </a:lnTo>
                  <a:lnTo>
                    <a:pt x="39" y="72"/>
                  </a:lnTo>
                  <a:lnTo>
                    <a:pt x="42" y="70"/>
                  </a:lnTo>
                  <a:lnTo>
                    <a:pt x="44" y="66"/>
                  </a:lnTo>
                  <a:lnTo>
                    <a:pt x="45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7" y="51"/>
                  </a:lnTo>
                  <a:lnTo>
                    <a:pt x="48" y="47"/>
                  </a:lnTo>
                  <a:lnTo>
                    <a:pt x="52" y="45"/>
                  </a:lnTo>
                  <a:lnTo>
                    <a:pt x="56" y="44"/>
                  </a:lnTo>
                  <a:lnTo>
                    <a:pt x="66" y="42"/>
                  </a:lnTo>
                  <a:lnTo>
                    <a:pt x="78" y="42"/>
                  </a:lnTo>
                  <a:lnTo>
                    <a:pt x="91" y="45"/>
                  </a:lnTo>
                  <a:lnTo>
                    <a:pt x="103" y="47"/>
                  </a:lnTo>
                  <a:lnTo>
                    <a:pt x="121" y="53"/>
                  </a:lnTo>
                  <a:lnTo>
                    <a:pt x="121" y="53"/>
                  </a:lnTo>
                  <a:lnTo>
                    <a:pt x="134" y="55"/>
                  </a:lnTo>
                  <a:lnTo>
                    <a:pt x="149" y="58"/>
                  </a:lnTo>
                  <a:lnTo>
                    <a:pt x="162" y="58"/>
                  </a:lnTo>
                  <a:lnTo>
                    <a:pt x="176" y="58"/>
                  </a:lnTo>
                  <a:lnTo>
                    <a:pt x="205" y="57"/>
                  </a:lnTo>
                  <a:lnTo>
                    <a:pt x="232" y="57"/>
                  </a:lnTo>
                  <a:lnTo>
                    <a:pt x="232" y="57"/>
                  </a:lnTo>
                  <a:lnTo>
                    <a:pt x="259" y="57"/>
                  </a:lnTo>
                  <a:lnTo>
                    <a:pt x="285" y="58"/>
                  </a:lnTo>
                  <a:lnTo>
                    <a:pt x="337" y="63"/>
                  </a:lnTo>
                  <a:lnTo>
                    <a:pt x="388" y="68"/>
                  </a:lnTo>
                  <a:lnTo>
                    <a:pt x="414" y="70"/>
                  </a:lnTo>
                  <a:lnTo>
                    <a:pt x="440" y="71"/>
                  </a:lnTo>
                  <a:lnTo>
                    <a:pt x="440" y="71"/>
                  </a:lnTo>
                  <a:lnTo>
                    <a:pt x="447" y="89"/>
                  </a:lnTo>
                  <a:lnTo>
                    <a:pt x="455" y="106"/>
                  </a:lnTo>
                  <a:lnTo>
                    <a:pt x="463" y="125"/>
                  </a:lnTo>
                  <a:lnTo>
                    <a:pt x="469" y="142"/>
                  </a:lnTo>
                  <a:lnTo>
                    <a:pt x="469" y="142"/>
                  </a:lnTo>
                  <a:lnTo>
                    <a:pt x="473" y="156"/>
                  </a:lnTo>
                  <a:lnTo>
                    <a:pt x="476" y="169"/>
                  </a:lnTo>
                  <a:lnTo>
                    <a:pt x="480" y="197"/>
                  </a:lnTo>
                  <a:lnTo>
                    <a:pt x="484" y="225"/>
                  </a:lnTo>
                  <a:lnTo>
                    <a:pt x="489" y="253"/>
                  </a:lnTo>
                  <a:lnTo>
                    <a:pt x="489" y="253"/>
                  </a:lnTo>
                  <a:lnTo>
                    <a:pt x="514" y="359"/>
                  </a:lnTo>
                  <a:lnTo>
                    <a:pt x="524" y="412"/>
                  </a:lnTo>
                  <a:lnTo>
                    <a:pt x="529" y="438"/>
                  </a:lnTo>
                  <a:lnTo>
                    <a:pt x="533" y="466"/>
                  </a:lnTo>
                  <a:lnTo>
                    <a:pt x="533" y="466"/>
                  </a:lnTo>
                  <a:lnTo>
                    <a:pt x="535" y="470"/>
                  </a:lnTo>
                  <a:lnTo>
                    <a:pt x="536" y="474"/>
                  </a:lnTo>
                  <a:lnTo>
                    <a:pt x="541" y="479"/>
                  </a:lnTo>
                  <a:lnTo>
                    <a:pt x="541" y="479"/>
                  </a:lnTo>
                  <a:lnTo>
                    <a:pt x="543" y="483"/>
                  </a:lnTo>
                  <a:lnTo>
                    <a:pt x="544" y="487"/>
                  </a:lnTo>
                  <a:lnTo>
                    <a:pt x="546" y="491"/>
                  </a:lnTo>
                  <a:lnTo>
                    <a:pt x="550" y="493"/>
                  </a:lnTo>
                  <a:lnTo>
                    <a:pt x="557" y="496"/>
                  </a:lnTo>
                  <a:lnTo>
                    <a:pt x="565" y="497"/>
                  </a:lnTo>
                  <a:lnTo>
                    <a:pt x="573" y="495"/>
                  </a:lnTo>
                  <a:lnTo>
                    <a:pt x="580" y="491"/>
                  </a:lnTo>
                  <a:lnTo>
                    <a:pt x="583" y="488"/>
                  </a:lnTo>
                  <a:lnTo>
                    <a:pt x="584" y="484"/>
                  </a:lnTo>
                  <a:lnTo>
                    <a:pt x="586" y="480"/>
                  </a:lnTo>
                  <a:lnTo>
                    <a:pt x="587" y="475"/>
                  </a:lnTo>
                  <a:lnTo>
                    <a:pt x="587" y="475"/>
                  </a:lnTo>
                  <a:lnTo>
                    <a:pt x="587" y="448"/>
                  </a:lnTo>
                  <a:lnTo>
                    <a:pt x="590" y="421"/>
                  </a:lnTo>
                  <a:lnTo>
                    <a:pt x="592" y="395"/>
                  </a:lnTo>
                  <a:lnTo>
                    <a:pt x="597" y="369"/>
                  </a:lnTo>
                  <a:lnTo>
                    <a:pt x="608" y="317"/>
                  </a:lnTo>
                  <a:lnTo>
                    <a:pt x="620" y="265"/>
                  </a:lnTo>
                  <a:lnTo>
                    <a:pt x="620" y="265"/>
                  </a:lnTo>
                  <a:lnTo>
                    <a:pt x="626" y="229"/>
                  </a:lnTo>
                  <a:lnTo>
                    <a:pt x="635" y="172"/>
                  </a:lnTo>
                  <a:lnTo>
                    <a:pt x="638" y="143"/>
                  </a:lnTo>
                  <a:lnTo>
                    <a:pt x="638" y="118"/>
                  </a:lnTo>
                  <a:lnTo>
                    <a:pt x="638" y="109"/>
                  </a:lnTo>
                  <a:lnTo>
                    <a:pt x="637" y="101"/>
                  </a:lnTo>
                  <a:lnTo>
                    <a:pt x="635" y="96"/>
                  </a:lnTo>
                  <a:lnTo>
                    <a:pt x="634" y="95"/>
                  </a:lnTo>
                  <a:lnTo>
                    <a:pt x="633" y="95"/>
                  </a:lnTo>
                  <a:lnTo>
                    <a:pt x="633" y="95"/>
                  </a:lnTo>
                  <a:lnTo>
                    <a:pt x="638" y="95"/>
                  </a:lnTo>
                  <a:lnTo>
                    <a:pt x="642" y="92"/>
                  </a:lnTo>
                  <a:lnTo>
                    <a:pt x="646" y="91"/>
                  </a:lnTo>
                  <a:lnTo>
                    <a:pt x="650" y="87"/>
                  </a:lnTo>
                  <a:lnTo>
                    <a:pt x="651" y="84"/>
                  </a:lnTo>
                  <a:lnTo>
                    <a:pt x="654" y="80"/>
                  </a:lnTo>
                  <a:lnTo>
                    <a:pt x="654" y="71"/>
                  </a:lnTo>
                  <a:lnTo>
                    <a:pt x="654" y="71"/>
                  </a:lnTo>
                  <a:lnTo>
                    <a:pt x="679" y="68"/>
                  </a:lnTo>
                  <a:lnTo>
                    <a:pt x="702" y="66"/>
                  </a:lnTo>
                  <a:lnTo>
                    <a:pt x="728" y="66"/>
                  </a:lnTo>
                  <a:lnTo>
                    <a:pt x="753" y="67"/>
                  </a:lnTo>
                  <a:lnTo>
                    <a:pt x="804" y="70"/>
                  </a:lnTo>
                  <a:lnTo>
                    <a:pt x="851" y="71"/>
                  </a:lnTo>
                  <a:lnTo>
                    <a:pt x="990" y="71"/>
                  </a:lnTo>
                  <a:lnTo>
                    <a:pt x="990" y="71"/>
                  </a:lnTo>
                  <a:lnTo>
                    <a:pt x="1015" y="72"/>
                  </a:lnTo>
                  <a:lnTo>
                    <a:pt x="1040" y="75"/>
                  </a:lnTo>
                  <a:lnTo>
                    <a:pt x="1064" y="78"/>
                  </a:lnTo>
                  <a:lnTo>
                    <a:pt x="1089" y="79"/>
                  </a:lnTo>
                  <a:lnTo>
                    <a:pt x="1089" y="79"/>
                  </a:lnTo>
                  <a:lnTo>
                    <a:pt x="1092" y="109"/>
                  </a:lnTo>
                  <a:lnTo>
                    <a:pt x="1097" y="138"/>
                  </a:lnTo>
                  <a:lnTo>
                    <a:pt x="1102" y="168"/>
                  </a:lnTo>
                  <a:lnTo>
                    <a:pt x="1109" y="197"/>
                  </a:lnTo>
                  <a:lnTo>
                    <a:pt x="1122" y="255"/>
                  </a:lnTo>
                  <a:lnTo>
                    <a:pt x="1129" y="284"/>
                  </a:lnTo>
                  <a:lnTo>
                    <a:pt x="1132" y="314"/>
                  </a:lnTo>
                  <a:lnTo>
                    <a:pt x="1132" y="314"/>
                  </a:lnTo>
                  <a:lnTo>
                    <a:pt x="1134" y="333"/>
                  </a:lnTo>
                  <a:lnTo>
                    <a:pt x="1135" y="353"/>
                  </a:lnTo>
                  <a:lnTo>
                    <a:pt x="1135" y="376"/>
                  </a:lnTo>
                  <a:lnTo>
                    <a:pt x="1136" y="399"/>
                  </a:lnTo>
                  <a:lnTo>
                    <a:pt x="1140" y="421"/>
                  </a:lnTo>
                  <a:lnTo>
                    <a:pt x="1144" y="442"/>
                  </a:lnTo>
                  <a:lnTo>
                    <a:pt x="1148" y="452"/>
                  </a:lnTo>
                  <a:lnTo>
                    <a:pt x="1152" y="461"/>
                  </a:lnTo>
                  <a:lnTo>
                    <a:pt x="1157" y="469"/>
                  </a:lnTo>
                  <a:lnTo>
                    <a:pt x="1164" y="475"/>
                  </a:lnTo>
                  <a:lnTo>
                    <a:pt x="1164" y="475"/>
                  </a:lnTo>
                  <a:lnTo>
                    <a:pt x="1168" y="479"/>
                  </a:lnTo>
                  <a:lnTo>
                    <a:pt x="1173" y="482"/>
                  </a:lnTo>
                  <a:lnTo>
                    <a:pt x="1173" y="483"/>
                  </a:lnTo>
                  <a:lnTo>
                    <a:pt x="1173" y="483"/>
                  </a:lnTo>
                  <a:lnTo>
                    <a:pt x="1174" y="489"/>
                  </a:lnTo>
                  <a:lnTo>
                    <a:pt x="1177" y="495"/>
                  </a:lnTo>
                  <a:lnTo>
                    <a:pt x="1181" y="500"/>
                  </a:lnTo>
                  <a:lnTo>
                    <a:pt x="1187" y="504"/>
                  </a:lnTo>
                  <a:lnTo>
                    <a:pt x="1193" y="505"/>
                  </a:lnTo>
                  <a:lnTo>
                    <a:pt x="1199" y="505"/>
                  </a:lnTo>
                  <a:lnTo>
                    <a:pt x="1206" y="503"/>
                  </a:lnTo>
                  <a:lnTo>
                    <a:pt x="1211" y="499"/>
                  </a:lnTo>
                  <a:lnTo>
                    <a:pt x="1211" y="499"/>
                  </a:lnTo>
                  <a:lnTo>
                    <a:pt x="1217" y="492"/>
                  </a:lnTo>
                  <a:lnTo>
                    <a:pt x="1221" y="484"/>
                  </a:lnTo>
                  <a:lnTo>
                    <a:pt x="1225" y="475"/>
                  </a:lnTo>
                  <a:lnTo>
                    <a:pt x="1229" y="466"/>
                  </a:lnTo>
                  <a:lnTo>
                    <a:pt x="1232" y="448"/>
                  </a:lnTo>
                  <a:lnTo>
                    <a:pt x="1233" y="429"/>
                  </a:lnTo>
                  <a:lnTo>
                    <a:pt x="1233" y="429"/>
                  </a:lnTo>
                  <a:lnTo>
                    <a:pt x="1234" y="397"/>
                  </a:lnTo>
                  <a:lnTo>
                    <a:pt x="1237" y="364"/>
                  </a:lnTo>
                  <a:lnTo>
                    <a:pt x="1240" y="331"/>
                  </a:lnTo>
                  <a:lnTo>
                    <a:pt x="1241" y="299"/>
                  </a:lnTo>
                  <a:lnTo>
                    <a:pt x="1241" y="299"/>
                  </a:lnTo>
                  <a:lnTo>
                    <a:pt x="1242" y="268"/>
                  </a:lnTo>
                  <a:lnTo>
                    <a:pt x="1246" y="238"/>
                  </a:lnTo>
                  <a:lnTo>
                    <a:pt x="1250" y="208"/>
                  </a:lnTo>
                  <a:lnTo>
                    <a:pt x="1255" y="178"/>
                  </a:lnTo>
                  <a:lnTo>
                    <a:pt x="1266" y="117"/>
                  </a:lnTo>
                  <a:lnTo>
                    <a:pt x="1268" y="87"/>
                  </a:lnTo>
                  <a:lnTo>
                    <a:pt x="1271" y="57"/>
                  </a:lnTo>
                  <a:lnTo>
                    <a:pt x="1483" y="57"/>
                  </a:lnTo>
                  <a:lnTo>
                    <a:pt x="1483" y="57"/>
                  </a:lnTo>
                  <a:lnTo>
                    <a:pt x="1512" y="57"/>
                  </a:lnTo>
                  <a:lnTo>
                    <a:pt x="1548" y="59"/>
                  </a:lnTo>
                  <a:lnTo>
                    <a:pt x="1614" y="64"/>
                  </a:lnTo>
                  <a:lnTo>
                    <a:pt x="1614" y="64"/>
                  </a:lnTo>
                  <a:lnTo>
                    <a:pt x="1622" y="64"/>
                  </a:lnTo>
                  <a:lnTo>
                    <a:pt x="1628" y="63"/>
                  </a:lnTo>
                  <a:lnTo>
                    <a:pt x="1641" y="62"/>
                  </a:lnTo>
                  <a:lnTo>
                    <a:pt x="1647" y="62"/>
                  </a:lnTo>
                  <a:lnTo>
                    <a:pt x="1653" y="62"/>
                  </a:lnTo>
                  <a:lnTo>
                    <a:pt x="1661" y="64"/>
                  </a:lnTo>
                  <a:lnTo>
                    <a:pt x="1669" y="68"/>
                  </a:lnTo>
                  <a:lnTo>
                    <a:pt x="1669" y="68"/>
                  </a:lnTo>
                  <a:lnTo>
                    <a:pt x="1681" y="74"/>
                  </a:lnTo>
                  <a:lnTo>
                    <a:pt x="1692" y="79"/>
                  </a:lnTo>
                  <a:lnTo>
                    <a:pt x="1692" y="79"/>
                  </a:lnTo>
                  <a:lnTo>
                    <a:pt x="1698" y="79"/>
                  </a:lnTo>
                  <a:lnTo>
                    <a:pt x="1701" y="79"/>
                  </a:lnTo>
                  <a:lnTo>
                    <a:pt x="1705" y="78"/>
                  </a:lnTo>
                  <a:lnTo>
                    <a:pt x="1709" y="76"/>
                  </a:lnTo>
                  <a:lnTo>
                    <a:pt x="1713" y="74"/>
                  </a:lnTo>
                  <a:lnTo>
                    <a:pt x="1716" y="70"/>
                  </a:lnTo>
                  <a:lnTo>
                    <a:pt x="1718" y="62"/>
                  </a:lnTo>
                  <a:lnTo>
                    <a:pt x="1720" y="54"/>
                  </a:lnTo>
                  <a:lnTo>
                    <a:pt x="1720" y="50"/>
                  </a:lnTo>
                  <a:lnTo>
                    <a:pt x="1718" y="46"/>
                  </a:lnTo>
                  <a:lnTo>
                    <a:pt x="1716" y="42"/>
                  </a:lnTo>
                  <a:lnTo>
                    <a:pt x="1713" y="38"/>
                  </a:lnTo>
                  <a:lnTo>
                    <a:pt x="1709" y="36"/>
                  </a:lnTo>
                  <a:lnTo>
                    <a:pt x="1704" y="34"/>
                  </a:lnTo>
                  <a:lnTo>
                    <a:pt x="1704" y="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8" name="Freeform 460"/>
            <p:cNvSpPr>
              <a:spLocks noEditPoints="1"/>
            </p:cNvSpPr>
            <p:nvPr/>
          </p:nvSpPr>
          <p:spPr bwMode="auto">
            <a:xfrm>
              <a:off x="6437313" y="1179513"/>
              <a:ext cx="485775" cy="236538"/>
            </a:xfrm>
            <a:custGeom>
              <a:avLst/>
              <a:gdLst/>
              <a:ahLst/>
              <a:cxnLst>
                <a:cxn ang="0">
                  <a:pos x="1214" y="459"/>
                </a:cxn>
                <a:cxn ang="0">
                  <a:pos x="1203" y="339"/>
                </a:cxn>
                <a:cxn ang="0">
                  <a:pos x="1177" y="245"/>
                </a:cxn>
                <a:cxn ang="0">
                  <a:pos x="1134" y="94"/>
                </a:cxn>
                <a:cxn ang="0">
                  <a:pos x="1100" y="42"/>
                </a:cxn>
                <a:cxn ang="0">
                  <a:pos x="1093" y="34"/>
                </a:cxn>
                <a:cxn ang="0">
                  <a:pos x="703" y="32"/>
                </a:cxn>
                <a:cxn ang="0">
                  <a:pos x="686" y="50"/>
                </a:cxn>
                <a:cxn ang="0">
                  <a:pos x="679" y="63"/>
                </a:cxn>
                <a:cxn ang="0">
                  <a:pos x="634" y="240"/>
                </a:cxn>
                <a:cxn ang="0">
                  <a:pos x="574" y="211"/>
                </a:cxn>
                <a:cxn ang="0">
                  <a:pos x="544" y="38"/>
                </a:cxn>
                <a:cxn ang="0">
                  <a:pos x="524" y="32"/>
                </a:cxn>
                <a:cxn ang="0">
                  <a:pos x="510" y="32"/>
                </a:cxn>
                <a:cxn ang="0">
                  <a:pos x="121" y="0"/>
                </a:cxn>
                <a:cxn ang="0">
                  <a:pos x="103" y="11"/>
                </a:cxn>
                <a:cxn ang="0">
                  <a:pos x="90" y="42"/>
                </a:cxn>
                <a:cxn ang="0">
                  <a:pos x="77" y="104"/>
                </a:cxn>
                <a:cxn ang="0">
                  <a:pos x="38" y="241"/>
                </a:cxn>
                <a:cxn ang="0">
                  <a:pos x="23" y="369"/>
                </a:cxn>
                <a:cxn ang="0">
                  <a:pos x="13" y="437"/>
                </a:cxn>
                <a:cxn ang="0">
                  <a:pos x="6" y="531"/>
                </a:cxn>
                <a:cxn ang="0">
                  <a:pos x="1" y="555"/>
                </a:cxn>
                <a:cxn ang="0">
                  <a:pos x="21" y="570"/>
                </a:cxn>
                <a:cxn ang="0">
                  <a:pos x="38" y="580"/>
                </a:cxn>
                <a:cxn ang="0">
                  <a:pos x="232" y="591"/>
                </a:cxn>
                <a:cxn ang="0">
                  <a:pos x="497" y="595"/>
                </a:cxn>
                <a:cxn ang="0">
                  <a:pos x="1044" y="587"/>
                </a:cxn>
                <a:cxn ang="0">
                  <a:pos x="1216" y="582"/>
                </a:cxn>
                <a:cxn ang="0">
                  <a:pos x="1225" y="561"/>
                </a:cxn>
                <a:cxn ang="0">
                  <a:pos x="184" y="540"/>
                </a:cxn>
                <a:cxn ang="0">
                  <a:pos x="55" y="513"/>
                </a:cxn>
                <a:cxn ang="0">
                  <a:pos x="68" y="390"/>
                </a:cxn>
                <a:cxn ang="0">
                  <a:pos x="85" y="254"/>
                </a:cxn>
                <a:cxn ang="0">
                  <a:pos x="108" y="162"/>
                </a:cxn>
                <a:cxn ang="0">
                  <a:pos x="121" y="115"/>
                </a:cxn>
                <a:cxn ang="0">
                  <a:pos x="138" y="47"/>
                </a:cxn>
                <a:cxn ang="0">
                  <a:pos x="506" y="76"/>
                </a:cxn>
                <a:cxn ang="0">
                  <a:pos x="558" y="410"/>
                </a:cxn>
                <a:cxn ang="0">
                  <a:pos x="574" y="476"/>
                </a:cxn>
                <a:cxn ang="0">
                  <a:pos x="594" y="480"/>
                </a:cxn>
                <a:cxn ang="0">
                  <a:pos x="617" y="475"/>
                </a:cxn>
                <a:cxn ang="0">
                  <a:pos x="648" y="366"/>
                </a:cxn>
                <a:cxn ang="0">
                  <a:pos x="713" y="126"/>
                </a:cxn>
                <a:cxn ang="0">
                  <a:pos x="1074" y="79"/>
                </a:cxn>
                <a:cxn ang="0">
                  <a:pos x="1091" y="98"/>
                </a:cxn>
                <a:cxn ang="0">
                  <a:pos x="1115" y="186"/>
                </a:cxn>
                <a:cxn ang="0">
                  <a:pos x="1152" y="315"/>
                </a:cxn>
                <a:cxn ang="0">
                  <a:pos x="1165" y="441"/>
                </a:cxn>
                <a:cxn ang="0">
                  <a:pos x="1178" y="542"/>
                </a:cxn>
                <a:cxn ang="0">
                  <a:pos x="584" y="548"/>
                </a:cxn>
                <a:cxn ang="0">
                  <a:pos x="316" y="551"/>
                </a:cxn>
              </a:cxnLst>
              <a:rect l="0" t="0" r="r" b="b"/>
              <a:pathLst>
                <a:path w="1225" h="597">
                  <a:moveTo>
                    <a:pt x="1225" y="556"/>
                  </a:moveTo>
                  <a:lnTo>
                    <a:pt x="1225" y="556"/>
                  </a:lnTo>
                  <a:lnTo>
                    <a:pt x="1221" y="525"/>
                  </a:lnTo>
                  <a:lnTo>
                    <a:pt x="1217" y="492"/>
                  </a:lnTo>
                  <a:lnTo>
                    <a:pt x="1214" y="459"/>
                  </a:lnTo>
                  <a:lnTo>
                    <a:pt x="1211" y="427"/>
                  </a:lnTo>
                  <a:lnTo>
                    <a:pt x="1211" y="427"/>
                  </a:lnTo>
                  <a:lnTo>
                    <a:pt x="1208" y="391"/>
                  </a:lnTo>
                  <a:lnTo>
                    <a:pt x="1206" y="356"/>
                  </a:lnTo>
                  <a:lnTo>
                    <a:pt x="1203" y="339"/>
                  </a:lnTo>
                  <a:lnTo>
                    <a:pt x="1200" y="322"/>
                  </a:lnTo>
                  <a:lnTo>
                    <a:pt x="1197" y="305"/>
                  </a:lnTo>
                  <a:lnTo>
                    <a:pt x="1190" y="288"/>
                  </a:lnTo>
                  <a:lnTo>
                    <a:pt x="1190" y="288"/>
                  </a:lnTo>
                  <a:lnTo>
                    <a:pt x="1177" y="245"/>
                  </a:lnTo>
                  <a:lnTo>
                    <a:pt x="1165" y="200"/>
                  </a:lnTo>
                  <a:lnTo>
                    <a:pt x="1152" y="157"/>
                  </a:lnTo>
                  <a:lnTo>
                    <a:pt x="1139" y="114"/>
                  </a:lnTo>
                  <a:lnTo>
                    <a:pt x="1139" y="114"/>
                  </a:lnTo>
                  <a:lnTo>
                    <a:pt x="1134" y="94"/>
                  </a:lnTo>
                  <a:lnTo>
                    <a:pt x="1127" y="73"/>
                  </a:lnTo>
                  <a:lnTo>
                    <a:pt x="1122" y="63"/>
                  </a:lnTo>
                  <a:lnTo>
                    <a:pt x="1117" y="54"/>
                  </a:lnTo>
                  <a:lnTo>
                    <a:pt x="1109" y="47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097" y="38"/>
                  </a:lnTo>
                  <a:lnTo>
                    <a:pt x="1093" y="34"/>
                  </a:lnTo>
                  <a:lnTo>
                    <a:pt x="1088" y="32"/>
                  </a:lnTo>
                  <a:lnTo>
                    <a:pt x="1081" y="32"/>
                  </a:lnTo>
                  <a:lnTo>
                    <a:pt x="709" y="32"/>
                  </a:lnTo>
                  <a:lnTo>
                    <a:pt x="709" y="32"/>
                  </a:lnTo>
                  <a:lnTo>
                    <a:pt x="703" y="32"/>
                  </a:lnTo>
                  <a:lnTo>
                    <a:pt x="699" y="33"/>
                  </a:lnTo>
                  <a:lnTo>
                    <a:pt x="693" y="37"/>
                  </a:lnTo>
                  <a:lnTo>
                    <a:pt x="689" y="42"/>
                  </a:lnTo>
                  <a:lnTo>
                    <a:pt x="686" y="50"/>
                  </a:lnTo>
                  <a:lnTo>
                    <a:pt x="686" y="50"/>
                  </a:lnTo>
                  <a:lnTo>
                    <a:pt x="684" y="53"/>
                  </a:lnTo>
                  <a:lnTo>
                    <a:pt x="681" y="55"/>
                  </a:lnTo>
                  <a:lnTo>
                    <a:pt x="680" y="59"/>
                  </a:lnTo>
                  <a:lnTo>
                    <a:pt x="679" y="63"/>
                  </a:lnTo>
                  <a:lnTo>
                    <a:pt x="679" y="63"/>
                  </a:lnTo>
                  <a:lnTo>
                    <a:pt x="675" y="85"/>
                  </a:lnTo>
                  <a:lnTo>
                    <a:pt x="671" y="107"/>
                  </a:lnTo>
                  <a:lnTo>
                    <a:pt x="659" y="152"/>
                  </a:lnTo>
                  <a:lnTo>
                    <a:pt x="646" y="196"/>
                  </a:lnTo>
                  <a:lnTo>
                    <a:pt x="634" y="240"/>
                  </a:lnTo>
                  <a:lnTo>
                    <a:pt x="634" y="240"/>
                  </a:lnTo>
                  <a:lnTo>
                    <a:pt x="600" y="376"/>
                  </a:lnTo>
                  <a:lnTo>
                    <a:pt x="600" y="376"/>
                  </a:lnTo>
                  <a:lnTo>
                    <a:pt x="587" y="293"/>
                  </a:lnTo>
                  <a:lnTo>
                    <a:pt x="574" y="211"/>
                  </a:lnTo>
                  <a:lnTo>
                    <a:pt x="561" y="130"/>
                  </a:lnTo>
                  <a:lnTo>
                    <a:pt x="548" y="49"/>
                  </a:lnTo>
                  <a:lnTo>
                    <a:pt x="548" y="49"/>
                  </a:lnTo>
                  <a:lnTo>
                    <a:pt x="546" y="42"/>
                  </a:lnTo>
                  <a:lnTo>
                    <a:pt x="544" y="38"/>
                  </a:lnTo>
                  <a:lnTo>
                    <a:pt x="540" y="36"/>
                  </a:lnTo>
                  <a:lnTo>
                    <a:pt x="537" y="33"/>
                  </a:lnTo>
                  <a:lnTo>
                    <a:pt x="532" y="32"/>
                  </a:lnTo>
                  <a:lnTo>
                    <a:pt x="528" y="32"/>
                  </a:lnTo>
                  <a:lnTo>
                    <a:pt x="524" y="32"/>
                  </a:lnTo>
                  <a:lnTo>
                    <a:pt x="519" y="33"/>
                  </a:lnTo>
                  <a:lnTo>
                    <a:pt x="519" y="33"/>
                  </a:lnTo>
                  <a:lnTo>
                    <a:pt x="515" y="32"/>
                  </a:lnTo>
                  <a:lnTo>
                    <a:pt x="510" y="32"/>
                  </a:lnTo>
                  <a:lnTo>
                    <a:pt x="510" y="32"/>
                  </a:lnTo>
                  <a:lnTo>
                    <a:pt x="413" y="25"/>
                  </a:lnTo>
                  <a:lnTo>
                    <a:pt x="316" y="17"/>
                  </a:lnTo>
                  <a:lnTo>
                    <a:pt x="219" y="9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6" y="2"/>
                  </a:lnTo>
                  <a:lnTo>
                    <a:pt x="112" y="2"/>
                  </a:lnTo>
                  <a:lnTo>
                    <a:pt x="108" y="4"/>
                  </a:lnTo>
                  <a:lnTo>
                    <a:pt x="106" y="7"/>
                  </a:lnTo>
                  <a:lnTo>
                    <a:pt x="103" y="11"/>
                  </a:lnTo>
                  <a:lnTo>
                    <a:pt x="102" y="15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95" y="32"/>
                  </a:lnTo>
                  <a:lnTo>
                    <a:pt x="90" y="42"/>
                  </a:lnTo>
                  <a:lnTo>
                    <a:pt x="86" y="51"/>
                  </a:lnTo>
                  <a:lnTo>
                    <a:pt x="83" y="62"/>
                  </a:lnTo>
                  <a:lnTo>
                    <a:pt x="79" y="83"/>
                  </a:lnTo>
                  <a:lnTo>
                    <a:pt x="77" y="104"/>
                  </a:lnTo>
                  <a:lnTo>
                    <a:pt x="77" y="104"/>
                  </a:lnTo>
                  <a:lnTo>
                    <a:pt x="73" y="123"/>
                  </a:lnTo>
                  <a:lnTo>
                    <a:pt x="69" y="143"/>
                  </a:lnTo>
                  <a:lnTo>
                    <a:pt x="56" y="182"/>
                  </a:lnTo>
                  <a:lnTo>
                    <a:pt x="43" y="221"/>
                  </a:lnTo>
                  <a:lnTo>
                    <a:pt x="38" y="241"/>
                  </a:lnTo>
                  <a:lnTo>
                    <a:pt x="34" y="262"/>
                  </a:lnTo>
                  <a:lnTo>
                    <a:pt x="34" y="262"/>
                  </a:lnTo>
                  <a:lnTo>
                    <a:pt x="30" y="298"/>
                  </a:lnTo>
                  <a:lnTo>
                    <a:pt x="27" y="334"/>
                  </a:lnTo>
                  <a:lnTo>
                    <a:pt x="23" y="369"/>
                  </a:lnTo>
                  <a:lnTo>
                    <a:pt x="21" y="387"/>
                  </a:lnTo>
                  <a:lnTo>
                    <a:pt x="17" y="406"/>
                  </a:lnTo>
                  <a:lnTo>
                    <a:pt x="17" y="406"/>
                  </a:lnTo>
                  <a:lnTo>
                    <a:pt x="14" y="421"/>
                  </a:lnTo>
                  <a:lnTo>
                    <a:pt x="13" y="437"/>
                  </a:lnTo>
                  <a:lnTo>
                    <a:pt x="13" y="474"/>
                  </a:lnTo>
                  <a:lnTo>
                    <a:pt x="13" y="492"/>
                  </a:lnTo>
                  <a:lnTo>
                    <a:pt x="11" y="509"/>
                  </a:lnTo>
                  <a:lnTo>
                    <a:pt x="9" y="523"/>
                  </a:lnTo>
                  <a:lnTo>
                    <a:pt x="6" y="531"/>
                  </a:lnTo>
                  <a:lnTo>
                    <a:pt x="4" y="538"/>
                  </a:lnTo>
                  <a:lnTo>
                    <a:pt x="4" y="538"/>
                  </a:lnTo>
                  <a:lnTo>
                    <a:pt x="1" y="543"/>
                  </a:lnTo>
                  <a:lnTo>
                    <a:pt x="0" y="550"/>
                  </a:lnTo>
                  <a:lnTo>
                    <a:pt x="1" y="555"/>
                  </a:lnTo>
                  <a:lnTo>
                    <a:pt x="4" y="560"/>
                  </a:lnTo>
                  <a:lnTo>
                    <a:pt x="6" y="564"/>
                  </a:lnTo>
                  <a:lnTo>
                    <a:pt x="10" y="567"/>
                  </a:lnTo>
                  <a:lnTo>
                    <a:pt x="15" y="569"/>
                  </a:lnTo>
                  <a:lnTo>
                    <a:pt x="21" y="570"/>
                  </a:lnTo>
                  <a:lnTo>
                    <a:pt x="21" y="570"/>
                  </a:lnTo>
                  <a:lnTo>
                    <a:pt x="25" y="574"/>
                  </a:lnTo>
                  <a:lnTo>
                    <a:pt x="28" y="577"/>
                  </a:lnTo>
                  <a:lnTo>
                    <a:pt x="32" y="578"/>
                  </a:lnTo>
                  <a:lnTo>
                    <a:pt x="38" y="580"/>
                  </a:lnTo>
                  <a:lnTo>
                    <a:pt x="38" y="580"/>
                  </a:lnTo>
                  <a:lnTo>
                    <a:pt x="70" y="580"/>
                  </a:lnTo>
                  <a:lnTo>
                    <a:pt x="103" y="581"/>
                  </a:lnTo>
                  <a:lnTo>
                    <a:pt x="168" y="586"/>
                  </a:lnTo>
                  <a:lnTo>
                    <a:pt x="232" y="591"/>
                  </a:lnTo>
                  <a:lnTo>
                    <a:pt x="298" y="595"/>
                  </a:lnTo>
                  <a:lnTo>
                    <a:pt x="298" y="595"/>
                  </a:lnTo>
                  <a:lnTo>
                    <a:pt x="365" y="597"/>
                  </a:lnTo>
                  <a:lnTo>
                    <a:pt x="430" y="597"/>
                  </a:lnTo>
                  <a:lnTo>
                    <a:pt x="497" y="595"/>
                  </a:lnTo>
                  <a:lnTo>
                    <a:pt x="563" y="594"/>
                  </a:lnTo>
                  <a:lnTo>
                    <a:pt x="563" y="594"/>
                  </a:lnTo>
                  <a:lnTo>
                    <a:pt x="723" y="593"/>
                  </a:lnTo>
                  <a:lnTo>
                    <a:pt x="883" y="590"/>
                  </a:lnTo>
                  <a:lnTo>
                    <a:pt x="1044" y="587"/>
                  </a:lnTo>
                  <a:lnTo>
                    <a:pt x="1203" y="587"/>
                  </a:lnTo>
                  <a:lnTo>
                    <a:pt x="1203" y="587"/>
                  </a:lnTo>
                  <a:lnTo>
                    <a:pt x="1208" y="586"/>
                  </a:lnTo>
                  <a:lnTo>
                    <a:pt x="1212" y="585"/>
                  </a:lnTo>
                  <a:lnTo>
                    <a:pt x="1216" y="582"/>
                  </a:lnTo>
                  <a:lnTo>
                    <a:pt x="1219" y="580"/>
                  </a:lnTo>
                  <a:lnTo>
                    <a:pt x="1223" y="573"/>
                  </a:lnTo>
                  <a:lnTo>
                    <a:pt x="1225" y="565"/>
                  </a:lnTo>
                  <a:lnTo>
                    <a:pt x="1225" y="565"/>
                  </a:lnTo>
                  <a:lnTo>
                    <a:pt x="1225" y="561"/>
                  </a:lnTo>
                  <a:lnTo>
                    <a:pt x="1225" y="556"/>
                  </a:lnTo>
                  <a:lnTo>
                    <a:pt x="1225" y="556"/>
                  </a:lnTo>
                  <a:close/>
                  <a:moveTo>
                    <a:pt x="316" y="551"/>
                  </a:moveTo>
                  <a:lnTo>
                    <a:pt x="316" y="551"/>
                  </a:lnTo>
                  <a:lnTo>
                    <a:pt x="184" y="540"/>
                  </a:lnTo>
                  <a:lnTo>
                    <a:pt x="119" y="536"/>
                  </a:lnTo>
                  <a:lnTo>
                    <a:pt x="53" y="534"/>
                  </a:lnTo>
                  <a:lnTo>
                    <a:pt x="53" y="534"/>
                  </a:lnTo>
                  <a:lnTo>
                    <a:pt x="55" y="523"/>
                  </a:lnTo>
                  <a:lnTo>
                    <a:pt x="55" y="513"/>
                  </a:lnTo>
                  <a:lnTo>
                    <a:pt x="56" y="492"/>
                  </a:lnTo>
                  <a:lnTo>
                    <a:pt x="56" y="471"/>
                  </a:lnTo>
                  <a:lnTo>
                    <a:pt x="57" y="449"/>
                  </a:lnTo>
                  <a:lnTo>
                    <a:pt x="57" y="449"/>
                  </a:lnTo>
                  <a:lnTo>
                    <a:pt x="68" y="390"/>
                  </a:lnTo>
                  <a:lnTo>
                    <a:pt x="72" y="361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79" y="292"/>
                  </a:lnTo>
                  <a:lnTo>
                    <a:pt x="85" y="254"/>
                  </a:lnTo>
                  <a:lnTo>
                    <a:pt x="91" y="215"/>
                  </a:lnTo>
                  <a:lnTo>
                    <a:pt x="96" y="196"/>
                  </a:lnTo>
                  <a:lnTo>
                    <a:pt x="102" y="177"/>
                  </a:lnTo>
                  <a:lnTo>
                    <a:pt x="102" y="177"/>
                  </a:lnTo>
                  <a:lnTo>
                    <a:pt x="108" y="162"/>
                  </a:lnTo>
                  <a:lnTo>
                    <a:pt x="113" y="147"/>
                  </a:lnTo>
                  <a:lnTo>
                    <a:pt x="119" y="131"/>
                  </a:lnTo>
                  <a:lnTo>
                    <a:pt x="121" y="123"/>
                  </a:lnTo>
                  <a:lnTo>
                    <a:pt x="121" y="115"/>
                  </a:lnTo>
                  <a:lnTo>
                    <a:pt x="121" y="115"/>
                  </a:lnTo>
                  <a:lnTo>
                    <a:pt x="123" y="97"/>
                  </a:lnTo>
                  <a:lnTo>
                    <a:pt x="125" y="80"/>
                  </a:lnTo>
                  <a:lnTo>
                    <a:pt x="130" y="63"/>
                  </a:lnTo>
                  <a:lnTo>
                    <a:pt x="134" y="55"/>
                  </a:lnTo>
                  <a:lnTo>
                    <a:pt x="138" y="47"/>
                  </a:lnTo>
                  <a:lnTo>
                    <a:pt x="138" y="47"/>
                  </a:lnTo>
                  <a:lnTo>
                    <a:pt x="230" y="55"/>
                  </a:lnTo>
                  <a:lnTo>
                    <a:pt x="321" y="63"/>
                  </a:lnTo>
                  <a:lnTo>
                    <a:pt x="414" y="71"/>
                  </a:lnTo>
                  <a:lnTo>
                    <a:pt x="506" y="76"/>
                  </a:lnTo>
                  <a:lnTo>
                    <a:pt x="506" y="76"/>
                  </a:lnTo>
                  <a:lnTo>
                    <a:pt x="522" y="172"/>
                  </a:lnTo>
                  <a:lnTo>
                    <a:pt x="537" y="267"/>
                  </a:lnTo>
                  <a:lnTo>
                    <a:pt x="552" y="363"/>
                  </a:lnTo>
                  <a:lnTo>
                    <a:pt x="558" y="410"/>
                  </a:lnTo>
                  <a:lnTo>
                    <a:pt x="563" y="458"/>
                  </a:lnTo>
                  <a:lnTo>
                    <a:pt x="563" y="458"/>
                  </a:lnTo>
                  <a:lnTo>
                    <a:pt x="566" y="466"/>
                  </a:lnTo>
                  <a:lnTo>
                    <a:pt x="570" y="474"/>
                  </a:lnTo>
                  <a:lnTo>
                    <a:pt x="574" y="476"/>
                  </a:lnTo>
                  <a:lnTo>
                    <a:pt x="578" y="479"/>
                  </a:lnTo>
                  <a:lnTo>
                    <a:pt x="582" y="480"/>
                  </a:lnTo>
                  <a:lnTo>
                    <a:pt x="586" y="480"/>
                  </a:lnTo>
                  <a:lnTo>
                    <a:pt x="594" y="480"/>
                  </a:lnTo>
                  <a:lnTo>
                    <a:pt x="594" y="480"/>
                  </a:lnTo>
                  <a:lnTo>
                    <a:pt x="600" y="479"/>
                  </a:lnTo>
                  <a:lnTo>
                    <a:pt x="600" y="479"/>
                  </a:lnTo>
                  <a:lnTo>
                    <a:pt x="607" y="479"/>
                  </a:lnTo>
                  <a:lnTo>
                    <a:pt x="614" y="476"/>
                  </a:lnTo>
                  <a:lnTo>
                    <a:pt x="617" y="475"/>
                  </a:lnTo>
                  <a:lnTo>
                    <a:pt x="620" y="471"/>
                  </a:lnTo>
                  <a:lnTo>
                    <a:pt x="622" y="468"/>
                  </a:lnTo>
                  <a:lnTo>
                    <a:pt x="624" y="463"/>
                  </a:lnTo>
                  <a:lnTo>
                    <a:pt x="624" y="463"/>
                  </a:lnTo>
                  <a:lnTo>
                    <a:pt x="648" y="366"/>
                  </a:lnTo>
                  <a:lnTo>
                    <a:pt x="673" y="270"/>
                  </a:lnTo>
                  <a:lnTo>
                    <a:pt x="673" y="270"/>
                  </a:lnTo>
                  <a:lnTo>
                    <a:pt x="686" y="223"/>
                  </a:lnTo>
                  <a:lnTo>
                    <a:pt x="701" y="174"/>
                  </a:lnTo>
                  <a:lnTo>
                    <a:pt x="713" y="126"/>
                  </a:lnTo>
                  <a:lnTo>
                    <a:pt x="718" y="101"/>
                  </a:lnTo>
                  <a:lnTo>
                    <a:pt x="722" y="77"/>
                  </a:lnTo>
                  <a:lnTo>
                    <a:pt x="1071" y="77"/>
                  </a:lnTo>
                  <a:lnTo>
                    <a:pt x="1071" y="77"/>
                  </a:lnTo>
                  <a:lnTo>
                    <a:pt x="1074" y="79"/>
                  </a:lnTo>
                  <a:lnTo>
                    <a:pt x="1078" y="81"/>
                  </a:lnTo>
                  <a:lnTo>
                    <a:pt x="1078" y="81"/>
                  </a:lnTo>
                  <a:lnTo>
                    <a:pt x="1080" y="84"/>
                  </a:lnTo>
                  <a:lnTo>
                    <a:pt x="1084" y="88"/>
                  </a:lnTo>
                  <a:lnTo>
                    <a:pt x="1091" y="98"/>
                  </a:lnTo>
                  <a:lnTo>
                    <a:pt x="1096" y="113"/>
                  </a:lnTo>
                  <a:lnTo>
                    <a:pt x="1101" y="130"/>
                  </a:lnTo>
                  <a:lnTo>
                    <a:pt x="1109" y="162"/>
                  </a:lnTo>
                  <a:lnTo>
                    <a:pt x="1115" y="186"/>
                  </a:lnTo>
                  <a:lnTo>
                    <a:pt x="1115" y="186"/>
                  </a:lnTo>
                  <a:lnTo>
                    <a:pt x="1125" y="219"/>
                  </a:lnTo>
                  <a:lnTo>
                    <a:pt x="1134" y="251"/>
                  </a:lnTo>
                  <a:lnTo>
                    <a:pt x="1142" y="283"/>
                  </a:lnTo>
                  <a:lnTo>
                    <a:pt x="1152" y="315"/>
                  </a:lnTo>
                  <a:lnTo>
                    <a:pt x="1152" y="315"/>
                  </a:lnTo>
                  <a:lnTo>
                    <a:pt x="1156" y="330"/>
                  </a:lnTo>
                  <a:lnTo>
                    <a:pt x="1160" y="346"/>
                  </a:lnTo>
                  <a:lnTo>
                    <a:pt x="1161" y="361"/>
                  </a:lnTo>
                  <a:lnTo>
                    <a:pt x="1163" y="378"/>
                  </a:lnTo>
                  <a:lnTo>
                    <a:pt x="1165" y="441"/>
                  </a:lnTo>
                  <a:lnTo>
                    <a:pt x="1165" y="441"/>
                  </a:lnTo>
                  <a:lnTo>
                    <a:pt x="1168" y="466"/>
                  </a:lnTo>
                  <a:lnTo>
                    <a:pt x="1172" y="491"/>
                  </a:lnTo>
                  <a:lnTo>
                    <a:pt x="1178" y="542"/>
                  </a:lnTo>
                  <a:lnTo>
                    <a:pt x="1178" y="542"/>
                  </a:lnTo>
                  <a:lnTo>
                    <a:pt x="1029" y="543"/>
                  </a:lnTo>
                  <a:lnTo>
                    <a:pt x="881" y="546"/>
                  </a:lnTo>
                  <a:lnTo>
                    <a:pt x="732" y="548"/>
                  </a:lnTo>
                  <a:lnTo>
                    <a:pt x="584" y="548"/>
                  </a:lnTo>
                  <a:lnTo>
                    <a:pt x="584" y="548"/>
                  </a:lnTo>
                  <a:lnTo>
                    <a:pt x="516" y="550"/>
                  </a:lnTo>
                  <a:lnTo>
                    <a:pt x="450" y="552"/>
                  </a:lnTo>
                  <a:lnTo>
                    <a:pt x="383" y="553"/>
                  </a:lnTo>
                  <a:lnTo>
                    <a:pt x="350" y="553"/>
                  </a:lnTo>
                  <a:lnTo>
                    <a:pt x="316" y="551"/>
                  </a:lnTo>
                  <a:lnTo>
                    <a:pt x="316" y="5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9" name="Freeform 461"/>
            <p:cNvSpPr/>
            <p:nvPr/>
          </p:nvSpPr>
          <p:spPr bwMode="auto">
            <a:xfrm>
              <a:off x="6624638" y="1189038"/>
              <a:ext cx="127000" cy="23813"/>
            </a:xfrm>
            <a:custGeom>
              <a:avLst/>
              <a:gdLst/>
              <a:ahLst/>
              <a:cxnLst>
                <a:cxn ang="0">
                  <a:pos x="296" y="15"/>
                </a:cxn>
                <a:cxn ang="0">
                  <a:pos x="296" y="15"/>
                </a:cxn>
                <a:cxn ang="0">
                  <a:pos x="216" y="18"/>
                </a:cxn>
                <a:cxn ang="0">
                  <a:pos x="195" y="18"/>
                </a:cxn>
                <a:cxn ang="0">
                  <a:pos x="175" y="17"/>
                </a:cxn>
                <a:cxn ang="0">
                  <a:pos x="156" y="15"/>
                </a:cxn>
                <a:cxn ang="0">
                  <a:pos x="135" y="12"/>
                </a:cxn>
                <a:cxn ang="0">
                  <a:pos x="135" y="12"/>
                </a:cxn>
                <a:cxn ang="0">
                  <a:pos x="107" y="8"/>
                </a:cxn>
                <a:cxn ang="0">
                  <a:pos x="79" y="4"/>
                </a:cxn>
                <a:cxn ang="0">
                  <a:pos x="50" y="1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2" y="1"/>
                </a:cxn>
                <a:cxn ang="0">
                  <a:pos x="8" y="4"/>
                </a:cxn>
                <a:cxn ang="0">
                  <a:pos x="5" y="6"/>
                </a:cxn>
                <a:cxn ang="0">
                  <a:pos x="3" y="10"/>
                </a:cxn>
                <a:cxn ang="0">
                  <a:pos x="1" y="13"/>
                </a:cxn>
                <a:cxn ang="0">
                  <a:pos x="0" y="22"/>
                </a:cxn>
                <a:cxn ang="0">
                  <a:pos x="1" y="30"/>
                </a:cxn>
                <a:cxn ang="0">
                  <a:pos x="3" y="34"/>
                </a:cxn>
                <a:cxn ang="0">
                  <a:pos x="5" y="38"/>
                </a:cxn>
                <a:cxn ang="0">
                  <a:pos x="8" y="40"/>
                </a:cxn>
                <a:cxn ang="0">
                  <a:pos x="12" y="43"/>
                </a:cxn>
                <a:cxn ang="0">
                  <a:pos x="17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5" y="47"/>
                </a:cxn>
                <a:cxn ang="0">
                  <a:pos x="49" y="49"/>
                </a:cxn>
                <a:cxn ang="0">
                  <a:pos x="62" y="52"/>
                </a:cxn>
                <a:cxn ang="0">
                  <a:pos x="76" y="53"/>
                </a:cxn>
                <a:cxn ang="0">
                  <a:pos x="76" y="53"/>
                </a:cxn>
                <a:cxn ang="0">
                  <a:pos x="93" y="53"/>
                </a:cxn>
                <a:cxn ang="0">
                  <a:pos x="110" y="56"/>
                </a:cxn>
                <a:cxn ang="0">
                  <a:pos x="143" y="60"/>
                </a:cxn>
                <a:cxn ang="0">
                  <a:pos x="143" y="60"/>
                </a:cxn>
                <a:cxn ang="0">
                  <a:pos x="182" y="61"/>
                </a:cxn>
                <a:cxn ang="0">
                  <a:pos x="220" y="61"/>
                </a:cxn>
                <a:cxn ang="0">
                  <a:pos x="296" y="60"/>
                </a:cxn>
                <a:cxn ang="0">
                  <a:pos x="296" y="60"/>
                </a:cxn>
                <a:cxn ang="0">
                  <a:pos x="301" y="60"/>
                </a:cxn>
                <a:cxn ang="0">
                  <a:pos x="306" y="59"/>
                </a:cxn>
                <a:cxn ang="0">
                  <a:pos x="309" y="56"/>
                </a:cxn>
                <a:cxn ang="0">
                  <a:pos x="313" y="53"/>
                </a:cxn>
                <a:cxn ang="0">
                  <a:pos x="315" y="49"/>
                </a:cxn>
                <a:cxn ang="0">
                  <a:pos x="317" y="46"/>
                </a:cxn>
                <a:cxn ang="0">
                  <a:pos x="318" y="38"/>
                </a:cxn>
                <a:cxn ang="0">
                  <a:pos x="317" y="29"/>
                </a:cxn>
                <a:cxn ang="0">
                  <a:pos x="315" y="25"/>
                </a:cxn>
                <a:cxn ang="0">
                  <a:pos x="313" y="22"/>
                </a:cxn>
                <a:cxn ang="0">
                  <a:pos x="309" y="19"/>
                </a:cxn>
                <a:cxn ang="0">
                  <a:pos x="306" y="17"/>
                </a:cxn>
                <a:cxn ang="0">
                  <a:pos x="301" y="15"/>
                </a:cxn>
                <a:cxn ang="0">
                  <a:pos x="296" y="15"/>
                </a:cxn>
                <a:cxn ang="0">
                  <a:pos x="296" y="15"/>
                </a:cxn>
              </a:cxnLst>
              <a:rect l="0" t="0" r="r" b="b"/>
              <a:pathLst>
                <a:path w="318" h="61">
                  <a:moveTo>
                    <a:pt x="296" y="15"/>
                  </a:moveTo>
                  <a:lnTo>
                    <a:pt x="296" y="15"/>
                  </a:lnTo>
                  <a:lnTo>
                    <a:pt x="216" y="18"/>
                  </a:lnTo>
                  <a:lnTo>
                    <a:pt x="195" y="18"/>
                  </a:lnTo>
                  <a:lnTo>
                    <a:pt x="175" y="17"/>
                  </a:lnTo>
                  <a:lnTo>
                    <a:pt x="156" y="15"/>
                  </a:lnTo>
                  <a:lnTo>
                    <a:pt x="135" y="12"/>
                  </a:lnTo>
                  <a:lnTo>
                    <a:pt x="135" y="12"/>
                  </a:lnTo>
                  <a:lnTo>
                    <a:pt x="107" y="8"/>
                  </a:lnTo>
                  <a:lnTo>
                    <a:pt x="79" y="4"/>
                  </a:lnTo>
                  <a:lnTo>
                    <a:pt x="50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2" y="1"/>
                  </a:lnTo>
                  <a:lnTo>
                    <a:pt x="8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1" y="13"/>
                  </a:lnTo>
                  <a:lnTo>
                    <a:pt x="0" y="22"/>
                  </a:lnTo>
                  <a:lnTo>
                    <a:pt x="1" y="30"/>
                  </a:lnTo>
                  <a:lnTo>
                    <a:pt x="3" y="34"/>
                  </a:lnTo>
                  <a:lnTo>
                    <a:pt x="5" y="38"/>
                  </a:lnTo>
                  <a:lnTo>
                    <a:pt x="8" y="40"/>
                  </a:lnTo>
                  <a:lnTo>
                    <a:pt x="12" y="43"/>
                  </a:lnTo>
                  <a:lnTo>
                    <a:pt x="17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5" y="47"/>
                  </a:lnTo>
                  <a:lnTo>
                    <a:pt x="49" y="49"/>
                  </a:lnTo>
                  <a:lnTo>
                    <a:pt x="62" y="52"/>
                  </a:lnTo>
                  <a:lnTo>
                    <a:pt x="76" y="53"/>
                  </a:lnTo>
                  <a:lnTo>
                    <a:pt x="76" y="53"/>
                  </a:lnTo>
                  <a:lnTo>
                    <a:pt x="93" y="53"/>
                  </a:lnTo>
                  <a:lnTo>
                    <a:pt x="110" y="56"/>
                  </a:lnTo>
                  <a:lnTo>
                    <a:pt x="143" y="60"/>
                  </a:lnTo>
                  <a:lnTo>
                    <a:pt x="143" y="60"/>
                  </a:lnTo>
                  <a:lnTo>
                    <a:pt x="182" y="61"/>
                  </a:lnTo>
                  <a:lnTo>
                    <a:pt x="220" y="61"/>
                  </a:lnTo>
                  <a:lnTo>
                    <a:pt x="296" y="60"/>
                  </a:lnTo>
                  <a:lnTo>
                    <a:pt x="296" y="60"/>
                  </a:lnTo>
                  <a:lnTo>
                    <a:pt x="301" y="60"/>
                  </a:lnTo>
                  <a:lnTo>
                    <a:pt x="306" y="59"/>
                  </a:lnTo>
                  <a:lnTo>
                    <a:pt x="309" y="56"/>
                  </a:lnTo>
                  <a:lnTo>
                    <a:pt x="313" y="53"/>
                  </a:lnTo>
                  <a:lnTo>
                    <a:pt x="315" y="49"/>
                  </a:lnTo>
                  <a:lnTo>
                    <a:pt x="317" y="46"/>
                  </a:lnTo>
                  <a:lnTo>
                    <a:pt x="318" y="38"/>
                  </a:lnTo>
                  <a:lnTo>
                    <a:pt x="317" y="29"/>
                  </a:lnTo>
                  <a:lnTo>
                    <a:pt x="315" y="25"/>
                  </a:lnTo>
                  <a:lnTo>
                    <a:pt x="313" y="22"/>
                  </a:lnTo>
                  <a:lnTo>
                    <a:pt x="309" y="19"/>
                  </a:lnTo>
                  <a:lnTo>
                    <a:pt x="306" y="17"/>
                  </a:lnTo>
                  <a:lnTo>
                    <a:pt x="301" y="15"/>
                  </a:lnTo>
                  <a:lnTo>
                    <a:pt x="296" y="15"/>
                  </a:lnTo>
                  <a:lnTo>
                    <a:pt x="296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0" name="Freeform 462"/>
            <p:cNvSpPr/>
            <p:nvPr/>
          </p:nvSpPr>
          <p:spPr bwMode="auto">
            <a:xfrm>
              <a:off x="6542088" y="1016000"/>
              <a:ext cx="263525" cy="193675"/>
            </a:xfrm>
            <a:custGeom>
              <a:avLst/>
              <a:gdLst/>
              <a:ahLst/>
              <a:cxnLst>
                <a:cxn ang="0">
                  <a:pos x="655" y="435"/>
                </a:cxn>
                <a:cxn ang="0">
                  <a:pos x="644" y="362"/>
                </a:cxn>
                <a:cxn ang="0">
                  <a:pos x="634" y="291"/>
                </a:cxn>
                <a:cxn ang="0">
                  <a:pos x="623" y="252"/>
                </a:cxn>
                <a:cxn ang="0">
                  <a:pos x="621" y="201"/>
                </a:cxn>
                <a:cxn ang="0">
                  <a:pos x="622" y="134"/>
                </a:cxn>
                <a:cxn ang="0">
                  <a:pos x="617" y="109"/>
                </a:cxn>
                <a:cxn ang="0">
                  <a:pos x="597" y="62"/>
                </a:cxn>
                <a:cxn ang="0">
                  <a:pos x="593" y="38"/>
                </a:cxn>
                <a:cxn ang="0">
                  <a:pos x="586" y="21"/>
                </a:cxn>
                <a:cxn ang="0">
                  <a:pos x="569" y="15"/>
                </a:cxn>
                <a:cxn ang="0">
                  <a:pos x="557" y="19"/>
                </a:cxn>
                <a:cxn ang="0">
                  <a:pos x="487" y="10"/>
                </a:cxn>
                <a:cxn ang="0">
                  <a:pos x="392" y="14"/>
                </a:cxn>
                <a:cxn ang="0">
                  <a:pos x="338" y="14"/>
                </a:cxn>
                <a:cxn ang="0">
                  <a:pos x="184" y="2"/>
                </a:cxn>
                <a:cxn ang="0">
                  <a:pos x="121" y="0"/>
                </a:cxn>
                <a:cxn ang="0">
                  <a:pos x="107" y="5"/>
                </a:cxn>
                <a:cxn ang="0">
                  <a:pos x="100" y="17"/>
                </a:cxn>
                <a:cxn ang="0">
                  <a:pos x="100" y="27"/>
                </a:cxn>
                <a:cxn ang="0">
                  <a:pos x="85" y="69"/>
                </a:cxn>
                <a:cxn ang="0">
                  <a:pos x="82" y="95"/>
                </a:cxn>
                <a:cxn ang="0">
                  <a:pos x="69" y="130"/>
                </a:cxn>
                <a:cxn ang="0">
                  <a:pos x="49" y="177"/>
                </a:cxn>
                <a:cxn ang="0">
                  <a:pos x="35" y="243"/>
                </a:cxn>
                <a:cxn ang="0">
                  <a:pos x="19" y="338"/>
                </a:cxn>
                <a:cxn ang="0">
                  <a:pos x="1" y="427"/>
                </a:cxn>
                <a:cxn ang="0">
                  <a:pos x="1" y="438"/>
                </a:cxn>
                <a:cxn ang="0">
                  <a:pos x="11" y="452"/>
                </a:cxn>
                <a:cxn ang="0">
                  <a:pos x="31" y="456"/>
                </a:cxn>
                <a:cxn ang="0">
                  <a:pos x="41" y="448"/>
                </a:cxn>
                <a:cxn ang="0">
                  <a:pos x="44" y="440"/>
                </a:cxn>
                <a:cxn ang="0">
                  <a:pos x="62" y="374"/>
                </a:cxn>
                <a:cxn ang="0">
                  <a:pos x="74" y="289"/>
                </a:cxn>
                <a:cxn ang="0">
                  <a:pos x="90" y="200"/>
                </a:cxn>
                <a:cxn ang="0">
                  <a:pos x="119" y="120"/>
                </a:cxn>
                <a:cxn ang="0">
                  <a:pos x="125" y="102"/>
                </a:cxn>
                <a:cxn ang="0">
                  <a:pos x="138" y="55"/>
                </a:cxn>
                <a:cxn ang="0">
                  <a:pos x="184" y="47"/>
                </a:cxn>
                <a:cxn ang="0">
                  <a:pos x="311" y="58"/>
                </a:cxn>
                <a:cxn ang="0">
                  <a:pos x="371" y="61"/>
                </a:cxn>
                <a:cxn ang="0">
                  <a:pos x="460" y="60"/>
                </a:cxn>
                <a:cxn ang="0">
                  <a:pos x="524" y="58"/>
                </a:cxn>
                <a:cxn ang="0">
                  <a:pos x="552" y="65"/>
                </a:cxn>
                <a:cxn ang="0">
                  <a:pos x="555" y="81"/>
                </a:cxn>
                <a:cxn ang="0">
                  <a:pos x="572" y="125"/>
                </a:cxn>
                <a:cxn ang="0">
                  <a:pos x="579" y="158"/>
                </a:cxn>
                <a:cxn ang="0">
                  <a:pos x="576" y="230"/>
                </a:cxn>
                <a:cxn ang="0">
                  <a:pos x="580" y="265"/>
                </a:cxn>
                <a:cxn ang="0">
                  <a:pos x="596" y="368"/>
                </a:cxn>
                <a:cxn ang="0">
                  <a:pos x="610" y="446"/>
                </a:cxn>
                <a:cxn ang="0">
                  <a:pos x="620" y="474"/>
                </a:cxn>
                <a:cxn ang="0">
                  <a:pos x="629" y="483"/>
                </a:cxn>
                <a:cxn ang="0">
                  <a:pos x="646" y="485"/>
                </a:cxn>
                <a:cxn ang="0">
                  <a:pos x="659" y="476"/>
                </a:cxn>
                <a:cxn ang="0">
                  <a:pos x="663" y="463"/>
                </a:cxn>
              </a:cxnLst>
              <a:rect l="0" t="0" r="r" b="b"/>
              <a:pathLst>
                <a:path w="663" h="486">
                  <a:moveTo>
                    <a:pt x="661" y="459"/>
                  </a:moveTo>
                  <a:lnTo>
                    <a:pt x="661" y="459"/>
                  </a:lnTo>
                  <a:lnTo>
                    <a:pt x="655" y="435"/>
                  </a:lnTo>
                  <a:lnTo>
                    <a:pt x="650" y="410"/>
                  </a:lnTo>
                  <a:lnTo>
                    <a:pt x="647" y="387"/>
                  </a:lnTo>
                  <a:lnTo>
                    <a:pt x="644" y="362"/>
                  </a:lnTo>
                  <a:lnTo>
                    <a:pt x="642" y="338"/>
                  </a:lnTo>
                  <a:lnTo>
                    <a:pt x="639" y="315"/>
                  </a:lnTo>
                  <a:lnTo>
                    <a:pt x="634" y="291"/>
                  </a:lnTo>
                  <a:lnTo>
                    <a:pt x="627" y="268"/>
                  </a:lnTo>
                  <a:lnTo>
                    <a:pt x="627" y="268"/>
                  </a:lnTo>
                  <a:lnTo>
                    <a:pt x="623" y="252"/>
                  </a:lnTo>
                  <a:lnTo>
                    <a:pt x="621" y="235"/>
                  </a:lnTo>
                  <a:lnTo>
                    <a:pt x="621" y="218"/>
                  </a:lnTo>
                  <a:lnTo>
                    <a:pt x="621" y="201"/>
                  </a:lnTo>
                  <a:lnTo>
                    <a:pt x="622" y="168"/>
                  </a:lnTo>
                  <a:lnTo>
                    <a:pt x="623" y="151"/>
                  </a:lnTo>
                  <a:lnTo>
                    <a:pt x="622" y="134"/>
                  </a:lnTo>
                  <a:lnTo>
                    <a:pt x="622" y="134"/>
                  </a:lnTo>
                  <a:lnTo>
                    <a:pt x="620" y="123"/>
                  </a:lnTo>
                  <a:lnTo>
                    <a:pt x="617" y="109"/>
                  </a:lnTo>
                  <a:lnTo>
                    <a:pt x="606" y="86"/>
                  </a:lnTo>
                  <a:lnTo>
                    <a:pt x="603" y="74"/>
                  </a:lnTo>
                  <a:lnTo>
                    <a:pt x="597" y="62"/>
                  </a:lnTo>
                  <a:lnTo>
                    <a:pt x="595" y="51"/>
                  </a:lnTo>
                  <a:lnTo>
                    <a:pt x="593" y="38"/>
                  </a:lnTo>
                  <a:lnTo>
                    <a:pt x="593" y="38"/>
                  </a:lnTo>
                  <a:lnTo>
                    <a:pt x="592" y="31"/>
                  </a:lnTo>
                  <a:lnTo>
                    <a:pt x="589" y="26"/>
                  </a:lnTo>
                  <a:lnTo>
                    <a:pt x="586" y="21"/>
                  </a:lnTo>
                  <a:lnTo>
                    <a:pt x="580" y="18"/>
                  </a:lnTo>
                  <a:lnTo>
                    <a:pt x="574" y="17"/>
                  </a:lnTo>
                  <a:lnTo>
                    <a:pt x="569" y="15"/>
                  </a:lnTo>
                  <a:lnTo>
                    <a:pt x="562" y="17"/>
                  </a:lnTo>
                  <a:lnTo>
                    <a:pt x="557" y="19"/>
                  </a:lnTo>
                  <a:lnTo>
                    <a:pt x="557" y="19"/>
                  </a:lnTo>
                  <a:lnTo>
                    <a:pt x="535" y="14"/>
                  </a:lnTo>
                  <a:lnTo>
                    <a:pt x="512" y="11"/>
                  </a:lnTo>
                  <a:lnTo>
                    <a:pt x="487" y="10"/>
                  </a:lnTo>
                  <a:lnTo>
                    <a:pt x="464" y="10"/>
                  </a:lnTo>
                  <a:lnTo>
                    <a:pt x="414" y="13"/>
                  </a:lnTo>
                  <a:lnTo>
                    <a:pt x="392" y="14"/>
                  </a:lnTo>
                  <a:lnTo>
                    <a:pt x="370" y="15"/>
                  </a:lnTo>
                  <a:lnTo>
                    <a:pt x="370" y="15"/>
                  </a:lnTo>
                  <a:lnTo>
                    <a:pt x="338" y="14"/>
                  </a:lnTo>
                  <a:lnTo>
                    <a:pt x="307" y="13"/>
                  </a:lnTo>
                  <a:lnTo>
                    <a:pt x="245" y="7"/>
                  </a:lnTo>
                  <a:lnTo>
                    <a:pt x="184" y="2"/>
                  </a:lnTo>
                  <a:lnTo>
                    <a:pt x="15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6" y="1"/>
                  </a:lnTo>
                  <a:lnTo>
                    <a:pt x="111" y="2"/>
                  </a:lnTo>
                  <a:lnTo>
                    <a:pt x="107" y="5"/>
                  </a:lnTo>
                  <a:lnTo>
                    <a:pt x="104" y="9"/>
                  </a:lnTo>
                  <a:lnTo>
                    <a:pt x="102" y="13"/>
                  </a:lnTo>
                  <a:lnTo>
                    <a:pt x="100" y="17"/>
                  </a:lnTo>
                  <a:lnTo>
                    <a:pt x="99" y="22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94" y="40"/>
                  </a:lnTo>
                  <a:lnTo>
                    <a:pt x="88" y="55"/>
                  </a:lnTo>
                  <a:lnTo>
                    <a:pt x="85" y="69"/>
                  </a:lnTo>
                  <a:lnTo>
                    <a:pt x="83" y="83"/>
                  </a:lnTo>
                  <a:lnTo>
                    <a:pt x="83" y="83"/>
                  </a:lnTo>
                  <a:lnTo>
                    <a:pt x="82" y="95"/>
                  </a:lnTo>
                  <a:lnTo>
                    <a:pt x="79" y="106"/>
                  </a:lnTo>
                  <a:lnTo>
                    <a:pt x="74" y="119"/>
                  </a:lnTo>
                  <a:lnTo>
                    <a:pt x="69" y="130"/>
                  </a:lnTo>
                  <a:lnTo>
                    <a:pt x="57" y="155"/>
                  </a:lnTo>
                  <a:lnTo>
                    <a:pt x="53" y="167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40" y="209"/>
                  </a:lnTo>
                  <a:lnTo>
                    <a:pt x="35" y="243"/>
                  </a:lnTo>
                  <a:lnTo>
                    <a:pt x="26" y="308"/>
                  </a:lnTo>
                  <a:lnTo>
                    <a:pt x="26" y="308"/>
                  </a:lnTo>
                  <a:lnTo>
                    <a:pt x="19" y="338"/>
                  </a:lnTo>
                  <a:lnTo>
                    <a:pt x="13" y="368"/>
                  </a:lnTo>
                  <a:lnTo>
                    <a:pt x="6" y="397"/>
                  </a:lnTo>
                  <a:lnTo>
                    <a:pt x="1" y="427"/>
                  </a:lnTo>
                  <a:lnTo>
                    <a:pt x="1" y="427"/>
                  </a:lnTo>
                  <a:lnTo>
                    <a:pt x="0" y="432"/>
                  </a:lnTo>
                  <a:lnTo>
                    <a:pt x="1" y="438"/>
                  </a:lnTo>
                  <a:lnTo>
                    <a:pt x="2" y="442"/>
                  </a:lnTo>
                  <a:lnTo>
                    <a:pt x="5" y="446"/>
                  </a:lnTo>
                  <a:lnTo>
                    <a:pt x="11" y="452"/>
                  </a:lnTo>
                  <a:lnTo>
                    <a:pt x="19" y="455"/>
                  </a:lnTo>
                  <a:lnTo>
                    <a:pt x="27" y="456"/>
                  </a:lnTo>
                  <a:lnTo>
                    <a:pt x="31" y="456"/>
                  </a:lnTo>
                  <a:lnTo>
                    <a:pt x="35" y="455"/>
                  </a:lnTo>
                  <a:lnTo>
                    <a:pt x="39" y="452"/>
                  </a:lnTo>
                  <a:lnTo>
                    <a:pt x="41" y="448"/>
                  </a:lnTo>
                  <a:lnTo>
                    <a:pt x="43" y="444"/>
                  </a:lnTo>
                  <a:lnTo>
                    <a:pt x="44" y="440"/>
                  </a:lnTo>
                  <a:lnTo>
                    <a:pt x="44" y="440"/>
                  </a:lnTo>
                  <a:lnTo>
                    <a:pt x="49" y="417"/>
                  </a:lnTo>
                  <a:lnTo>
                    <a:pt x="56" y="396"/>
                  </a:lnTo>
                  <a:lnTo>
                    <a:pt x="62" y="374"/>
                  </a:lnTo>
                  <a:lnTo>
                    <a:pt x="66" y="350"/>
                  </a:lnTo>
                  <a:lnTo>
                    <a:pt x="66" y="350"/>
                  </a:lnTo>
                  <a:lnTo>
                    <a:pt x="74" y="289"/>
                  </a:lnTo>
                  <a:lnTo>
                    <a:pt x="85" y="228"/>
                  </a:lnTo>
                  <a:lnTo>
                    <a:pt x="85" y="228"/>
                  </a:lnTo>
                  <a:lnTo>
                    <a:pt x="90" y="200"/>
                  </a:lnTo>
                  <a:lnTo>
                    <a:pt x="98" y="172"/>
                  </a:lnTo>
                  <a:lnTo>
                    <a:pt x="107" y="146"/>
                  </a:lnTo>
                  <a:lnTo>
                    <a:pt x="119" y="120"/>
                  </a:lnTo>
                  <a:lnTo>
                    <a:pt x="119" y="120"/>
                  </a:lnTo>
                  <a:lnTo>
                    <a:pt x="122" y="111"/>
                  </a:lnTo>
                  <a:lnTo>
                    <a:pt x="125" y="102"/>
                  </a:lnTo>
                  <a:lnTo>
                    <a:pt x="130" y="83"/>
                  </a:lnTo>
                  <a:lnTo>
                    <a:pt x="136" y="64"/>
                  </a:lnTo>
                  <a:lnTo>
                    <a:pt x="138" y="55"/>
                  </a:lnTo>
                  <a:lnTo>
                    <a:pt x="142" y="45"/>
                  </a:lnTo>
                  <a:lnTo>
                    <a:pt x="142" y="45"/>
                  </a:lnTo>
                  <a:lnTo>
                    <a:pt x="184" y="47"/>
                  </a:lnTo>
                  <a:lnTo>
                    <a:pt x="226" y="49"/>
                  </a:lnTo>
                  <a:lnTo>
                    <a:pt x="269" y="53"/>
                  </a:lnTo>
                  <a:lnTo>
                    <a:pt x="311" y="58"/>
                  </a:lnTo>
                  <a:lnTo>
                    <a:pt x="311" y="58"/>
                  </a:lnTo>
                  <a:lnTo>
                    <a:pt x="341" y="61"/>
                  </a:lnTo>
                  <a:lnTo>
                    <a:pt x="371" y="61"/>
                  </a:lnTo>
                  <a:lnTo>
                    <a:pt x="431" y="61"/>
                  </a:lnTo>
                  <a:lnTo>
                    <a:pt x="431" y="61"/>
                  </a:lnTo>
                  <a:lnTo>
                    <a:pt x="460" y="60"/>
                  </a:lnTo>
                  <a:lnTo>
                    <a:pt x="493" y="57"/>
                  </a:lnTo>
                  <a:lnTo>
                    <a:pt x="508" y="57"/>
                  </a:lnTo>
                  <a:lnTo>
                    <a:pt x="524" y="58"/>
                  </a:lnTo>
                  <a:lnTo>
                    <a:pt x="538" y="61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5" y="81"/>
                  </a:lnTo>
                  <a:lnTo>
                    <a:pt x="561" y="95"/>
                  </a:lnTo>
                  <a:lnTo>
                    <a:pt x="572" y="125"/>
                  </a:lnTo>
                  <a:lnTo>
                    <a:pt x="572" y="125"/>
                  </a:lnTo>
                  <a:lnTo>
                    <a:pt x="576" y="133"/>
                  </a:lnTo>
                  <a:lnTo>
                    <a:pt x="578" y="141"/>
                  </a:lnTo>
                  <a:lnTo>
                    <a:pt x="579" y="158"/>
                  </a:lnTo>
                  <a:lnTo>
                    <a:pt x="580" y="176"/>
                  </a:lnTo>
                  <a:lnTo>
                    <a:pt x="579" y="194"/>
                  </a:lnTo>
                  <a:lnTo>
                    <a:pt x="576" y="230"/>
                  </a:lnTo>
                  <a:lnTo>
                    <a:pt x="578" y="248"/>
                  </a:lnTo>
                  <a:lnTo>
                    <a:pt x="580" y="265"/>
                  </a:lnTo>
                  <a:lnTo>
                    <a:pt x="580" y="265"/>
                  </a:lnTo>
                  <a:lnTo>
                    <a:pt x="586" y="291"/>
                  </a:lnTo>
                  <a:lnTo>
                    <a:pt x="589" y="316"/>
                  </a:lnTo>
                  <a:lnTo>
                    <a:pt x="596" y="368"/>
                  </a:lnTo>
                  <a:lnTo>
                    <a:pt x="600" y="395"/>
                  </a:lnTo>
                  <a:lnTo>
                    <a:pt x="604" y="419"/>
                  </a:lnTo>
                  <a:lnTo>
                    <a:pt x="610" y="446"/>
                  </a:lnTo>
                  <a:lnTo>
                    <a:pt x="617" y="470"/>
                  </a:lnTo>
                  <a:lnTo>
                    <a:pt x="617" y="470"/>
                  </a:lnTo>
                  <a:lnTo>
                    <a:pt x="620" y="474"/>
                  </a:lnTo>
                  <a:lnTo>
                    <a:pt x="622" y="478"/>
                  </a:lnTo>
                  <a:lnTo>
                    <a:pt x="625" y="482"/>
                  </a:lnTo>
                  <a:lnTo>
                    <a:pt x="629" y="483"/>
                  </a:lnTo>
                  <a:lnTo>
                    <a:pt x="633" y="485"/>
                  </a:lnTo>
                  <a:lnTo>
                    <a:pt x="638" y="486"/>
                  </a:lnTo>
                  <a:lnTo>
                    <a:pt x="646" y="485"/>
                  </a:lnTo>
                  <a:lnTo>
                    <a:pt x="654" y="481"/>
                  </a:lnTo>
                  <a:lnTo>
                    <a:pt x="656" y="478"/>
                  </a:lnTo>
                  <a:lnTo>
                    <a:pt x="659" y="476"/>
                  </a:lnTo>
                  <a:lnTo>
                    <a:pt x="661" y="472"/>
                  </a:lnTo>
                  <a:lnTo>
                    <a:pt x="663" y="468"/>
                  </a:lnTo>
                  <a:lnTo>
                    <a:pt x="663" y="463"/>
                  </a:lnTo>
                  <a:lnTo>
                    <a:pt x="661" y="459"/>
                  </a:lnTo>
                  <a:lnTo>
                    <a:pt x="661" y="45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7" name="组合 1276"/>
          <p:cNvGrpSpPr/>
          <p:nvPr/>
        </p:nvGrpSpPr>
        <p:grpSpPr>
          <a:xfrm>
            <a:off x="4159251" y="952483"/>
            <a:ext cx="971551" cy="901701"/>
            <a:chOff x="3119438" y="984250"/>
            <a:chExt cx="728663" cy="676276"/>
          </a:xfrm>
          <a:solidFill>
            <a:schemeClr val="tx1"/>
          </a:solidFill>
        </p:grpSpPr>
        <p:sp>
          <p:nvSpPr>
            <p:cNvPr id="12751" name="Freeform 463"/>
            <p:cNvSpPr/>
            <p:nvPr/>
          </p:nvSpPr>
          <p:spPr bwMode="auto">
            <a:xfrm>
              <a:off x="3146426" y="1431925"/>
              <a:ext cx="17463" cy="2698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5" y="15"/>
                </a:cxn>
                <a:cxn ang="0">
                  <a:pos x="14" y="29"/>
                </a:cxn>
                <a:cxn ang="0">
                  <a:pos x="6" y="4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7" y="50"/>
                </a:cxn>
                <a:cxn ang="0">
                  <a:pos x="25" y="36"/>
                </a:cxn>
                <a:cxn ang="0">
                  <a:pos x="34" y="23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5" y="8"/>
                </a:cxn>
                <a:cxn ang="0">
                  <a:pos x="45" y="6"/>
                </a:cxn>
                <a:cxn ang="0">
                  <a:pos x="43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5" h="68">
                  <a:moveTo>
                    <a:pt x="35" y="2"/>
                  </a:moveTo>
                  <a:lnTo>
                    <a:pt x="35" y="2"/>
                  </a:lnTo>
                  <a:lnTo>
                    <a:pt x="25" y="15"/>
                  </a:lnTo>
                  <a:lnTo>
                    <a:pt x="14" y="29"/>
                  </a:lnTo>
                  <a:lnTo>
                    <a:pt x="6" y="4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7" y="50"/>
                  </a:lnTo>
                  <a:lnTo>
                    <a:pt x="25" y="36"/>
                  </a:lnTo>
                  <a:lnTo>
                    <a:pt x="34" y="23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5" y="8"/>
                  </a:lnTo>
                  <a:lnTo>
                    <a:pt x="45" y="6"/>
                  </a:lnTo>
                  <a:lnTo>
                    <a:pt x="43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2" name="Freeform 464"/>
            <p:cNvSpPr/>
            <p:nvPr/>
          </p:nvSpPr>
          <p:spPr bwMode="auto">
            <a:xfrm>
              <a:off x="3162301" y="1450975"/>
              <a:ext cx="23813" cy="3333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21"/>
                </a:cxn>
                <a:cxn ang="0">
                  <a:pos x="20" y="39"/>
                </a:cxn>
                <a:cxn ang="0">
                  <a:pos x="9" y="59"/>
                </a:cxn>
                <a:cxn ang="0">
                  <a:pos x="3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7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5"/>
                </a:cxn>
                <a:cxn ang="0">
                  <a:pos x="11" y="83"/>
                </a:cxn>
                <a:cxn ang="0">
                  <a:pos x="11" y="83"/>
                </a:cxn>
                <a:cxn ang="0">
                  <a:pos x="15" y="73"/>
                </a:cxn>
                <a:cxn ang="0">
                  <a:pos x="19" y="63"/>
                </a:cxn>
                <a:cxn ang="0">
                  <a:pos x="31" y="45"/>
                </a:cxn>
                <a:cxn ang="0">
                  <a:pos x="43" y="2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2"/>
                </a:cxn>
                <a:cxn ang="0">
                  <a:pos x="51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7">
                  <a:moveTo>
                    <a:pt x="47" y="3"/>
                  </a:moveTo>
                  <a:lnTo>
                    <a:pt x="47" y="3"/>
                  </a:lnTo>
                  <a:lnTo>
                    <a:pt x="32" y="21"/>
                  </a:lnTo>
                  <a:lnTo>
                    <a:pt x="20" y="39"/>
                  </a:lnTo>
                  <a:lnTo>
                    <a:pt x="9" y="59"/>
                  </a:lnTo>
                  <a:lnTo>
                    <a:pt x="3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7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5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5" y="73"/>
                  </a:lnTo>
                  <a:lnTo>
                    <a:pt x="19" y="63"/>
                  </a:lnTo>
                  <a:lnTo>
                    <a:pt x="31" y="45"/>
                  </a:lnTo>
                  <a:lnTo>
                    <a:pt x="43" y="2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3" name="Freeform 465"/>
            <p:cNvSpPr/>
            <p:nvPr/>
          </p:nvSpPr>
          <p:spPr bwMode="auto">
            <a:xfrm>
              <a:off x="3192463" y="1466850"/>
              <a:ext cx="22225" cy="31750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0" y="14"/>
                </a:cxn>
                <a:cxn ang="0">
                  <a:pos x="36" y="22"/>
                </a:cxn>
                <a:cxn ang="0">
                  <a:pos x="30" y="30"/>
                </a:cxn>
                <a:cxn ang="0">
                  <a:pos x="25" y="38"/>
                </a:cxn>
                <a:cxn ang="0">
                  <a:pos x="25" y="38"/>
                </a:cxn>
                <a:cxn ang="0">
                  <a:pos x="20" y="46"/>
                </a:cxn>
                <a:cxn ang="0">
                  <a:pos x="13" y="55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7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25" y="58"/>
                </a:cxn>
                <a:cxn ang="0">
                  <a:pos x="38" y="37"/>
                </a:cxn>
                <a:cxn ang="0">
                  <a:pos x="38" y="37"/>
                </a:cxn>
                <a:cxn ang="0">
                  <a:pos x="48" y="22"/>
                </a:cxn>
                <a:cxn ang="0">
                  <a:pos x="51" y="14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80">
                  <a:moveTo>
                    <a:pt x="42" y="5"/>
                  </a:moveTo>
                  <a:lnTo>
                    <a:pt x="42" y="5"/>
                  </a:lnTo>
                  <a:lnTo>
                    <a:pt x="40" y="14"/>
                  </a:lnTo>
                  <a:lnTo>
                    <a:pt x="36" y="22"/>
                  </a:lnTo>
                  <a:lnTo>
                    <a:pt x="30" y="30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0" y="46"/>
                  </a:lnTo>
                  <a:lnTo>
                    <a:pt x="13" y="55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7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25" y="58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48" y="22"/>
                  </a:lnTo>
                  <a:lnTo>
                    <a:pt x="51" y="14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4" name="Freeform 466"/>
            <p:cNvSpPr/>
            <p:nvPr/>
          </p:nvSpPr>
          <p:spPr bwMode="auto">
            <a:xfrm>
              <a:off x="3228976" y="1474788"/>
              <a:ext cx="14288" cy="254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4" y="10"/>
                </a:cxn>
                <a:cxn ang="0">
                  <a:pos x="20" y="17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9" y="35"/>
                </a:cxn>
                <a:cxn ang="0">
                  <a:pos x="7" y="40"/>
                </a:cxn>
                <a:cxn ang="0">
                  <a:pos x="7" y="40"/>
                </a:cxn>
                <a:cxn ang="0">
                  <a:pos x="4" y="48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60"/>
                </a:cxn>
                <a:cxn ang="0">
                  <a:pos x="4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4" y="51"/>
                </a:cxn>
                <a:cxn ang="0">
                  <a:pos x="14" y="51"/>
                </a:cxn>
                <a:cxn ang="0">
                  <a:pos x="16" y="47"/>
                </a:cxn>
                <a:cxn ang="0">
                  <a:pos x="18" y="43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26" y="28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38" h="64">
                  <a:moveTo>
                    <a:pt x="27" y="4"/>
                  </a:moveTo>
                  <a:lnTo>
                    <a:pt x="27" y="4"/>
                  </a:lnTo>
                  <a:lnTo>
                    <a:pt x="24" y="10"/>
                  </a:lnTo>
                  <a:lnTo>
                    <a:pt x="20" y="17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9" y="3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4" y="48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4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6" y="47"/>
                  </a:lnTo>
                  <a:lnTo>
                    <a:pt x="18" y="4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28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5" name="Freeform 467"/>
            <p:cNvSpPr/>
            <p:nvPr/>
          </p:nvSpPr>
          <p:spPr bwMode="auto">
            <a:xfrm>
              <a:off x="3262313" y="1473200"/>
              <a:ext cx="19050" cy="30163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0" y="20"/>
                </a:cxn>
                <a:cxn ang="0">
                  <a:pos x="19" y="36"/>
                </a:cxn>
                <a:cxn ang="0">
                  <a:pos x="10" y="51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9" y="58"/>
                </a:cxn>
                <a:cxn ang="0">
                  <a:pos x="30" y="42"/>
                </a:cxn>
                <a:cxn ang="0">
                  <a:pos x="39" y="25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9" y="7"/>
                </a:cxn>
                <a:cxn ang="0">
                  <a:pos x="49" y="4"/>
                </a:cxn>
                <a:cxn ang="0">
                  <a:pos x="45" y="2"/>
                </a:cxn>
                <a:cxn ang="0">
                  <a:pos x="42" y="0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9" h="78">
                  <a:moveTo>
                    <a:pt x="39" y="4"/>
                  </a:moveTo>
                  <a:lnTo>
                    <a:pt x="39" y="4"/>
                  </a:lnTo>
                  <a:lnTo>
                    <a:pt x="30" y="20"/>
                  </a:lnTo>
                  <a:lnTo>
                    <a:pt x="19" y="36"/>
                  </a:lnTo>
                  <a:lnTo>
                    <a:pt x="10" y="51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9" y="58"/>
                  </a:lnTo>
                  <a:lnTo>
                    <a:pt x="30" y="42"/>
                  </a:lnTo>
                  <a:lnTo>
                    <a:pt x="39" y="25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9" y="7"/>
                  </a:lnTo>
                  <a:lnTo>
                    <a:pt x="49" y="4"/>
                  </a:lnTo>
                  <a:lnTo>
                    <a:pt x="45" y="2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6" name="Freeform 468"/>
            <p:cNvSpPr/>
            <p:nvPr/>
          </p:nvSpPr>
          <p:spPr bwMode="auto">
            <a:xfrm>
              <a:off x="3298826" y="1471613"/>
              <a:ext cx="15875" cy="2381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5" y="17"/>
                </a:cxn>
                <a:cxn ang="0">
                  <a:pos x="17" y="28"/>
                </a:cxn>
                <a:cxn ang="0">
                  <a:pos x="8" y="40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3" y="60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5"/>
                </a:cxn>
                <a:cxn ang="0">
                  <a:pos x="26" y="34"/>
                </a:cxn>
                <a:cxn ang="0">
                  <a:pos x="34" y="22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6"/>
                </a:cxn>
                <a:cxn ang="0">
                  <a:pos x="41" y="3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61">
                  <a:moveTo>
                    <a:pt x="32" y="3"/>
                  </a:moveTo>
                  <a:lnTo>
                    <a:pt x="32" y="3"/>
                  </a:lnTo>
                  <a:lnTo>
                    <a:pt x="25" y="17"/>
                  </a:lnTo>
                  <a:lnTo>
                    <a:pt x="17" y="28"/>
                  </a:lnTo>
                  <a:lnTo>
                    <a:pt x="8" y="4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3" y="60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5"/>
                  </a:lnTo>
                  <a:lnTo>
                    <a:pt x="26" y="34"/>
                  </a:lnTo>
                  <a:lnTo>
                    <a:pt x="34" y="22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6"/>
                  </a:lnTo>
                  <a:lnTo>
                    <a:pt x="41" y="3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7" name="Freeform 469"/>
            <p:cNvSpPr/>
            <p:nvPr/>
          </p:nvSpPr>
          <p:spPr bwMode="auto">
            <a:xfrm>
              <a:off x="3333751" y="1468438"/>
              <a:ext cx="12700" cy="23813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0"/>
                </a:cxn>
                <a:cxn ang="0">
                  <a:pos x="17" y="16"/>
                </a:cxn>
                <a:cxn ang="0">
                  <a:pos x="14" y="21"/>
                </a:cxn>
                <a:cxn ang="0">
                  <a:pos x="12" y="26"/>
                </a:cxn>
                <a:cxn ang="0">
                  <a:pos x="12" y="26"/>
                </a:cxn>
                <a:cxn ang="0">
                  <a:pos x="8" y="39"/>
                </a:cxn>
                <a:cxn ang="0">
                  <a:pos x="5" y="46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1" y="35"/>
                </a:cxn>
                <a:cxn ang="0">
                  <a:pos x="21" y="35"/>
                </a:cxn>
                <a:cxn ang="0">
                  <a:pos x="23" y="27"/>
                </a:cxn>
                <a:cxn ang="0">
                  <a:pos x="27" y="21"/>
                </a:cxn>
                <a:cxn ang="0">
                  <a:pos x="31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0">
                  <a:moveTo>
                    <a:pt x="22" y="5"/>
                  </a:moveTo>
                  <a:lnTo>
                    <a:pt x="22" y="5"/>
                  </a:lnTo>
                  <a:lnTo>
                    <a:pt x="21" y="10"/>
                  </a:lnTo>
                  <a:lnTo>
                    <a:pt x="17" y="16"/>
                  </a:lnTo>
                  <a:lnTo>
                    <a:pt x="14" y="21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8" y="39"/>
                  </a:lnTo>
                  <a:lnTo>
                    <a:pt x="5" y="46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23" y="27"/>
                  </a:lnTo>
                  <a:lnTo>
                    <a:pt x="27" y="21"/>
                  </a:lnTo>
                  <a:lnTo>
                    <a:pt x="31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8" name="Freeform 470"/>
            <p:cNvSpPr/>
            <p:nvPr/>
          </p:nvSpPr>
          <p:spPr bwMode="auto">
            <a:xfrm>
              <a:off x="3589338" y="1428750"/>
              <a:ext cx="19050" cy="22225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8" y="56"/>
                </a:cxn>
                <a:cxn ang="0">
                  <a:pos x="9" y="56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7" h="56">
                  <a:moveTo>
                    <a:pt x="35" y="2"/>
                  </a:moveTo>
                  <a:lnTo>
                    <a:pt x="35" y="2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8" y="56"/>
                  </a:lnTo>
                  <a:lnTo>
                    <a:pt x="9" y="56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9" name="Freeform 471"/>
            <p:cNvSpPr/>
            <p:nvPr/>
          </p:nvSpPr>
          <p:spPr bwMode="auto">
            <a:xfrm>
              <a:off x="3606801" y="1447800"/>
              <a:ext cx="22225" cy="30163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1" y="33"/>
                </a:cxn>
                <a:cxn ang="0">
                  <a:pos x="11" y="5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3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11" y="74"/>
                </a:cxn>
                <a:cxn ang="0">
                  <a:pos x="11" y="74"/>
                </a:cxn>
                <a:cxn ang="0">
                  <a:pos x="20" y="57"/>
                </a:cxn>
                <a:cxn ang="0">
                  <a:pos x="30" y="40"/>
                </a:cxn>
                <a:cxn ang="0">
                  <a:pos x="42" y="25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7" y="8"/>
                </a:cxn>
                <a:cxn ang="0">
                  <a:pos x="57" y="6"/>
                </a:cxn>
                <a:cxn ang="0">
                  <a:pos x="55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7" h="76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1" y="33"/>
                  </a:lnTo>
                  <a:lnTo>
                    <a:pt x="11" y="5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3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20" y="57"/>
                  </a:lnTo>
                  <a:lnTo>
                    <a:pt x="30" y="40"/>
                  </a:lnTo>
                  <a:lnTo>
                    <a:pt x="42" y="25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7" y="8"/>
                  </a:lnTo>
                  <a:lnTo>
                    <a:pt x="57" y="6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0" name="Freeform 472"/>
            <p:cNvSpPr/>
            <p:nvPr/>
          </p:nvSpPr>
          <p:spPr bwMode="auto">
            <a:xfrm>
              <a:off x="3629026" y="1465263"/>
              <a:ext cx="23813" cy="3175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22" y="37"/>
                </a:cxn>
                <a:cxn ang="0">
                  <a:pos x="11" y="54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0" y="59"/>
                </a:cxn>
                <a:cxn ang="0">
                  <a:pos x="32" y="42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0">
                  <a:moveTo>
                    <a:pt x="47" y="3"/>
                  </a:moveTo>
                  <a:lnTo>
                    <a:pt x="47" y="3"/>
                  </a:lnTo>
                  <a:lnTo>
                    <a:pt x="22" y="37"/>
                  </a:lnTo>
                  <a:lnTo>
                    <a:pt x="11" y="54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0" y="59"/>
                  </a:lnTo>
                  <a:lnTo>
                    <a:pt x="32" y="42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1" name="Freeform 473"/>
            <p:cNvSpPr/>
            <p:nvPr/>
          </p:nvSpPr>
          <p:spPr bwMode="auto">
            <a:xfrm>
              <a:off x="3656013" y="1474788"/>
              <a:ext cx="20638" cy="28575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0" y="17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15" y="38"/>
                </a:cxn>
                <a:cxn ang="0">
                  <a:pos x="10" y="4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3" y="72"/>
                </a:cxn>
                <a:cxn ang="0">
                  <a:pos x="7" y="72"/>
                </a:cxn>
                <a:cxn ang="0">
                  <a:pos x="9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20" y="53"/>
                </a:cxn>
                <a:cxn ang="0">
                  <a:pos x="30" y="36"/>
                </a:cxn>
                <a:cxn ang="0">
                  <a:pos x="30" y="36"/>
                </a:cxn>
                <a:cxn ang="0">
                  <a:pos x="40" y="23"/>
                </a:cxn>
                <a:cxn ang="0">
                  <a:pos x="44" y="16"/>
                </a:cxn>
                <a:cxn ang="0">
                  <a:pos x="49" y="10"/>
                </a:cxn>
                <a:cxn ang="0">
                  <a:pos x="49" y="10"/>
                </a:cxn>
                <a:cxn ang="0">
                  <a:pos x="49" y="7"/>
                </a:cxn>
                <a:cxn ang="0">
                  <a:pos x="49" y="4"/>
                </a:cxn>
                <a:cxn ang="0">
                  <a:pos x="47" y="2"/>
                </a:cxn>
                <a:cxn ang="0">
                  <a:pos x="43" y="0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9" h="72">
                  <a:moveTo>
                    <a:pt x="39" y="3"/>
                  </a:moveTo>
                  <a:lnTo>
                    <a:pt x="39" y="3"/>
                  </a:lnTo>
                  <a:lnTo>
                    <a:pt x="30" y="17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5" y="38"/>
                  </a:lnTo>
                  <a:lnTo>
                    <a:pt x="10" y="4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3" y="72"/>
                  </a:lnTo>
                  <a:lnTo>
                    <a:pt x="7" y="72"/>
                  </a:lnTo>
                  <a:lnTo>
                    <a:pt x="9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20" y="53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40" y="23"/>
                  </a:lnTo>
                  <a:lnTo>
                    <a:pt x="44" y="16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49" y="7"/>
                  </a:lnTo>
                  <a:lnTo>
                    <a:pt x="49" y="4"/>
                  </a:lnTo>
                  <a:lnTo>
                    <a:pt x="47" y="2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2" name="Freeform 474"/>
            <p:cNvSpPr/>
            <p:nvPr/>
          </p:nvSpPr>
          <p:spPr bwMode="auto">
            <a:xfrm>
              <a:off x="3692526" y="1479550"/>
              <a:ext cx="22225" cy="26988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42" y="9"/>
                </a:cxn>
                <a:cxn ang="0">
                  <a:pos x="38" y="16"/>
                </a:cxn>
                <a:cxn ang="0">
                  <a:pos x="33" y="24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3" y="45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4" y="51"/>
                </a:cxn>
                <a:cxn ang="0">
                  <a:pos x="37" y="37"/>
                </a:cxn>
                <a:cxn ang="0">
                  <a:pos x="37" y="37"/>
                </a:cxn>
                <a:cxn ang="0">
                  <a:pos x="42" y="30"/>
                </a:cxn>
                <a:cxn ang="0">
                  <a:pos x="47" y="24"/>
                </a:cxn>
                <a:cxn ang="0">
                  <a:pos x="51" y="16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8" y="8"/>
                </a:cxn>
                <a:cxn ang="0">
                  <a:pos x="58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8" h="68">
                  <a:moveTo>
                    <a:pt x="48" y="1"/>
                  </a:moveTo>
                  <a:lnTo>
                    <a:pt x="48" y="1"/>
                  </a:lnTo>
                  <a:lnTo>
                    <a:pt x="42" y="9"/>
                  </a:lnTo>
                  <a:lnTo>
                    <a:pt x="38" y="16"/>
                  </a:lnTo>
                  <a:lnTo>
                    <a:pt x="33" y="24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3" y="45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4" y="51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42" y="30"/>
                  </a:lnTo>
                  <a:lnTo>
                    <a:pt x="47" y="24"/>
                  </a:lnTo>
                  <a:lnTo>
                    <a:pt x="51" y="16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3" name="Freeform 475"/>
            <p:cNvSpPr/>
            <p:nvPr/>
          </p:nvSpPr>
          <p:spPr bwMode="auto">
            <a:xfrm>
              <a:off x="3725863" y="1477963"/>
              <a:ext cx="17463" cy="25400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26" y="15"/>
                </a:cxn>
                <a:cxn ang="0">
                  <a:pos x="17" y="28"/>
                </a:cxn>
                <a:cxn ang="0">
                  <a:pos x="9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4" y="64"/>
                </a:cxn>
                <a:cxn ang="0">
                  <a:pos x="8" y="66"/>
                </a:cxn>
                <a:cxn ang="0">
                  <a:pos x="9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8" y="49"/>
                </a:cxn>
                <a:cxn ang="0">
                  <a:pos x="26" y="34"/>
                </a:cxn>
                <a:cxn ang="0">
                  <a:pos x="34" y="22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6" y="8"/>
                </a:cxn>
                <a:cxn ang="0">
                  <a:pos x="46" y="5"/>
                </a:cxn>
                <a:cxn ang="0">
                  <a:pos x="44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6">
                  <a:moveTo>
                    <a:pt x="36" y="2"/>
                  </a:moveTo>
                  <a:lnTo>
                    <a:pt x="36" y="2"/>
                  </a:lnTo>
                  <a:lnTo>
                    <a:pt x="26" y="15"/>
                  </a:lnTo>
                  <a:lnTo>
                    <a:pt x="17" y="28"/>
                  </a:lnTo>
                  <a:lnTo>
                    <a:pt x="9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4" y="64"/>
                  </a:lnTo>
                  <a:lnTo>
                    <a:pt x="8" y="66"/>
                  </a:lnTo>
                  <a:lnTo>
                    <a:pt x="9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8" y="49"/>
                  </a:lnTo>
                  <a:lnTo>
                    <a:pt x="26" y="34"/>
                  </a:lnTo>
                  <a:lnTo>
                    <a:pt x="34" y="22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6" y="8"/>
                  </a:lnTo>
                  <a:lnTo>
                    <a:pt x="46" y="5"/>
                  </a:lnTo>
                  <a:lnTo>
                    <a:pt x="44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4" name="Freeform 476"/>
            <p:cNvSpPr/>
            <p:nvPr/>
          </p:nvSpPr>
          <p:spPr bwMode="auto">
            <a:xfrm>
              <a:off x="3767138" y="1474788"/>
              <a:ext cx="12700" cy="22225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3" y="27"/>
                </a:cxn>
                <a:cxn ang="0">
                  <a:pos x="8" y="38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7"/>
                </a:cxn>
                <a:cxn ang="0">
                  <a:pos x="7" y="58"/>
                </a:cxn>
                <a:cxn ang="0">
                  <a:pos x="9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7" y="44"/>
                </a:cxn>
                <a:cxn ang="0">
                  <a:pos x="24" y="33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2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58">
                  <a:moveTo>
                    <a:pt x="24" y="3"/>
                  </a:moveTo>
                  <a:lnTo>
                    <a:pt x="24" y="3"/>
                  </a:lnTo>
                  <a:lnTo>
                    <a:pt x="13" y="27"/>
                  </a:lnTo>
                  <a:lnTo>
                    <a:pt x="8" y="38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7"/>
                  </a:lnTo>
                  <a:lnTo>
                    <a:pt x="7" y="58"/>
                  </a:lnTo>
                  <a:lnTo>
                    <a:pt x="9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7" y="44"/>
                  </a:lnTo>
                  <a:lnTo>
                    <a:pt x="24" y="33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5" name="Freeform 477"/>
            <p:cNvSpPr/>
            <p:nvPr/>
          </p:nvSpPr>
          <p:spPr bwMode="auto">
            <a:xfrm>
              <a:off x="3354388" y="1589088"/>
              <a:ext cx="44450" cy="55563"/>
            </a:xfrm>
            <a:custGeom>
              <a:avLst/>
              <a:gdLst/>
              <a:ahLst/>
              <a:cxnLst>
                <a:cxn ang="0">
                  <a:pos x="99" y="3"/>
                </a:cxn>
                <a:cxn ang="0">
                  <a:pos x="99" y="3"/>
                </a:cxn>
                <a:cxn ang="0">
                  <a:pos x="71" y="29"/>
                </a:cxn>
                <a:cxn ang="0">
                  <a:pos x="58" y="44"/>
                </a:cxn>
                <a:cxn ang="0">
                  <a:pos x="47" y="58"/>
                </a:cxn>
                <a:cxn ang="0">
                  <a:pos x="47" y="58"/>
                </a:cxn>
                <a:cxn ang="0">
                  <a:pos x="34" y="76"/>
                </a:cxn>
                <a:cxn ang="0">
                  <a:pos x="22" y="95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2" y="140"/>
                </a:cxn>
                <a:cxn ang="0">
                  <a:pos x="6" y="142"/>
                </a:cxn>
                <a:cxn ang="0">
                  <a:pos x="7" y="140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27" y="108"/>
                </a:cxn>
                <a:cxn ang="0">
                  <a:pos x="36" y="92"/>
                </a:cxn>
                <a:cxn ang="0">
                  <a:pos x="47" y="78"/>
                </a:cxn>
                <a:cxn ang="0">
                  <a:pos x="47" y="78"/>
                </a:cxn>
                <a:cxn ang="0">
                  <a:pos x="61" y="59"/>
                </a:cxn>
                <a:cxn ang="0">
                  <a:pos x="75" y="42"/>
                </a:cxn>
                <a:cxn ang="0">
                  <a:pos x="108" y="11"/>
                </a:cxn>
                <a:cxn ang="0">
                  <a:pos x="108" y="11"/>
                </a:cxn>
                <a:cxn ang="0">
                  <a:pos x="109" y="8"/>
                </a:cxn>
                <a:cxn ang="0">
                  <a:pos x="109" y="7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2" y="2"/>
                </a:cxn>
                <a:cxn ang="0">
                  <a:pos x="99" y="3"/>
                </a:cxn>
                <a:cxn ang="0">
                  <a:pos x="99" y="3"/>
                </a:cxn>
              </a:cxnLst>
              <a:rect l="0" t="0" r="r" b="b"/>
              <a:pathLst>
                <a:path w="109" h="142">
                  <a:moveTo>
                    <a:pt x="99" y="3"/>
                  </a:moveTo>
                  <a:lnTo>
                    <a:pt x="99" y="3"/>
                  </a:lnTo>
                  <a:lnTo>
                    <a:pt x="71" y="29"/>
                  </a:lnTo>
                  <a:lnTo>
                    <a:pt x="58" y="44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34" y="76"/>
                  </a:lnTo>
                  <a:lnTo>
                    <a:pt x="22" y="95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6" y="142"/>
                  </a:lnTo>
                  <a:lnTo>
                    <a:pt x="7" y="140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27" y="108"/>
                  </a:lnTo>
                  <a:lnTo>
                    <a:pt x="36" y="92"/>
                  </a:lnTo>
                  <a:lnTo>
                    <a:pt x="47" y="78"/>
                  </a:lnTo>
                  <a:lnTo>
                    <a:pt x="47" y="78"/>
                  </a:lnTo>
                  <a:lnTo>
                    <a:pt x="61" y="59"/>
                  </a:lnTo>
                  <a:lnTo>
                    <a:pt x="75" y="42"/>
                  </a:lnTo>
                  <a:lnTo>
                    <a:pt x="108" y="11"/>
                  </a:lnTo>
                  <a:lnTo>
                    <a:pt x="108" y="11"/>
                  </a:lnTo>
                  <a:lnTo>
                    <a:pt x="109" y="8"/>
                  </a:lnTo>
                  <a:lnTo>
                    <a:pt x="109" y="7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2" y="2"/>
                  </a:lnTo>
                  <a:lnTo>
                    <a:pt x="99" y="3"/>
                  </a:lnTo>
                  <a:lnTo>
                    <a:pt x="9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6" name="Freeform 478"/>
            <p:cNvSpPr/>
            <p:nvPr/>
          </p:nvSpPr>
          <p:spPr bwMode="auto">
            <a:xfrm>
              <a:off x="3382963" y="1584325"/>
              <a:ext cx="50800" cy="63500"/>
            </a:xfrm>
            <a:custGeom>
              <a:avLst/>
              <a:gdLst/>
              <a:ahLst/>
              <a:cxnLst>
                <a:cxn ang="0">
                  <a:pos x="120" y="3"/>
                </a:cxn>
                <a:cxn ang="0">
                  <a:pos x="120" y="3"/>
                </a:cxn>
                <a:cxn ang="0">
                  <a:pos x="88" y="43"/>
                </a:cxn>
                <a:cxn ang="0">
                  <a:pos x="58" y="82"/>
                </a:cxn>
                <a:cxn ang="0">
                  <a:pos x="58" y="82"/>
                </a:cxn>
                <a:cxn ang="0">
                  <a:pos x="44" y="101"/>
                </a:cxn>
                <a:cxn ang="0">
                  <a:pos x="29" y="119"/>
                </a:cxn>
                <a:cxn ang="0">
                  <a:pos x="15" y="136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2" y="161"/>
                </a:cxn>
                <a:cxn ang="0">
                  <a:pos x="3" y="162"/>
                </a:cxn>
                <a:cxn ang="0">
                  <a:pos x="7" y="163"/>
                </a:cxn>
                <a:cxn ang="0">
                  <a:pos x="10" y="162"/>
                </a:cxn>
                <a:cxn ang="0">
                  <a:pos x="11" y="161"/>
                </a:cxn>
                <a:cxn ang="0">
                  <a:pos x="11" y="161"/>
                </a:cxn>
                <a:cxn ang="0">
                  <a:pos x="24" y="144"/>
                </a:cxn>
                <a:cxn ang="0">
                  <a:pos x="37" y="128"/>
                </a:cxn>
                <a:cxn ang="0">
                  <a:pos x="50" y="112"/>
                </a:cxn>
                <a:cxn ang="0">
                  <a:pos x="63" y="97"/>
                </a:cxn>
                <a:cxn ang="0">
                  <a:pos x="63" y="97"/>
                </a:cxn>
                <a:cxn ang="0">
                  <a:pos x="79" y="73"/>
                </a:cxn>
                <a:cxn ang="0">
                  <a:pos x="96" y="52"/>
                </a:cxn>
                <a:cxn ang="0">
                  <a:pos x="129" y="8"/>
                </a:cxn>
                <a:cxn ang="0">
                  <a:pos x="129" y="8"/>
                </a:cxn>
                <a:cxn ang="0">
                  <a:pos x="130" y="7"/>
                </a:cxn>
                <a:cxn ang="0">
                  <a:pos x="130" y="4"/>
                </a:cxn>
                <a:cxn ang="0">
                  <a:pos x="129" y="3"/>
                </a:cxn>
                <a:cxn ang="0">
                  <a:pos x="127" y="1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0" y="3"/>
                </a:cxn>
                <a:cxn ang="0">
                  <a:pos x="120" y="3"/>
                </a:cxn>
              </a:cxnLst>
              <a:rect l="0" t="0" r="r" b="b"/>
              <a:pathLst>
                <a:path w="130" h="163">
                  <a:moveTo>
                    <a:pt x="120" y="3"/>
                  </a:moveTo>
                  <a:lnTo>
                    <a:pt x="120" y="3"/>
                  </a:lnTo>
                  <a:lnTo>
                    <a:pt x="88" y="43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44" y="101"/>
                  </a:lnTo>
                  <a:lnTo>
                    <a:pt x="29" y="119"/>
                  </a:lnTo>
                  <a:lnTo>
                    <a:pt x="15" y="136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2" y="161"/>
                  </a:lnTo>
                  <a:lnTo>
                    <a:pt x="3" y="162"/>
                  </a:lnTo>
                  <a:lnTo>
                    <a:pt x="7" y="163"/>
                  </a:lnTo>
                  <a:lnTo>
                    <a:pt x="10" y="162"/>
                  </a:lnTo>
                  <a:lnTo>
                    <a:pt x="11" y="161"/>
                  </a:lnTo>
                  <a:lnTo>
                    <a:pt x="11" y="161"/>
                  </a:lnTo>
                  <a:lnTo>
                    <a:pt x="24" y="144"/>
                  </a:lnTo>
                  <a:lnTo>
                    <a:pt x="37" y="128"/>
                  </a:lnTo>
                  <a:lnTo>
                    <a:pt x="50" y="112"/>
                  </a:lnTo>
                  <a:lnTo>
                    <a:pt x="63" y="97"/>
                  </a:lnTo>
                  <a:lnTo>
                    <a:pt x="63" y="97"/>
                  </a:lnTo>
                  <a:lnTo>
                    <a:pt x="79" y="73"/>
                  </a:lnTo>
                  <a:lnTo>
                    <a:pt x="96" y="52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30" y="7"/>
                  </a:lnTo>
                  <a:lnTo>
                    <a:pt x="130" y="4"/>
                  </a:lnTo>
                  <a:lnTo>
                    <a:pt x="129" y="3"/>
                  </a:lnTo>
                  <a:lnTo>
                    <a:pt x="127" y="1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0" y="3"/>
                  </a:lnTo>
                  <a:lnTo>
                    <a:pt x="1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7" name="Freeform 479"/>
            <p:cNvSpPr/>
            <p:nvPr/>
          </p:nvSpPr>
          <p:spPr bwMode="auto">
            <a:xfrm>
              <a:off x="3424238" y="1584325"/>
              <a:ext cx="50800" cy="61913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05" y="18"/>
                </a:cxn>
                <a:cxn ang="0">
                  <a:pos x="91" y="35"/>
                </a:cxn>
                <a:cxn ang="0">
                  <a:pos x="66" y="72"/>
                </a:cxn>
                <a:cxn ang="0">
                  <a:pos x="66" y="72"/>
                </a:cxn>
                <a:cxn ang="0">
                  <a:pos x="51" y="92"/>
                </a:cxn>
                <a:cxn ang="0">
                  <a:pos x="34" y="111"/>
                </a:cxn>
                <a:cxn ang="0">
                  <a:pos x="17" y="131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2" y="158"/>
                </a:cxn>
                <a:cxn ang="0">
                  <a:pos x="7" y="160"/>
                </a:cxn>
                <a:cxn ang="0">
                  <a:pos x="9" y="158"/>
                </a:cxn>
                <a:cxn ang="0">
                  <a:pos x="11" y="157"/>
                </a:cxn>
                <a:cxn ang="0">
                  <a:pos x="11" y="157"/>
                </a:cxn>
                <a:cxn ang="0">
                  <a:pos x="24" y="139"/>
                </a:cxn>
                <a:cxn ang="0">
                  <a:pos x="39" y="120"/>
                </a:cxn>
                <a:cxn ang="0">
                  <a:pos x="69" y="86"/>
                </a:cxn>
                <a:cxn ang="0">
                  <a:pos x="69" y="86"/>
                </a:cxn>
                <a:cxn ang="0">
                  <a:pos x="83" y="67"/>
                </a:cxn>
                <a:cxn ang="0">
                  <a:pos x="98" y="47"/>
                </a:cxn>
                <a:cxn ang="0">
                  <a:pos x="112" y="27"/>
                </a:cxn>
                <a:cxn ang="0">
                  <a:pos x="128" y="9"/>
                </a:cxn>
                <a:cxn ang="0">
                  <a:pos x="128" y="9"/>
                </a:cxn>
                <a:cxn ang="0">
                  <a:pos x="129" y="8"/>
                </a:cxn>
                <a:cxn ang="0">
                  <a:pos x="129" y="5"/>
                </a:cxn>
                <a:cxn ang="0">
                  <a:pos x="128" y="1"/>
                </a:cxn>
                <a:cxn ang="0">
                  <a:pos x="124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9" h="160">
                  <a:moveTo>
                    <a:pt x="120" y="1"/>
                  </a:moveTo>
                  <a:lnTo>
                    <a:pt x="120" y="1"/>
                  </a:lnTo>
                  <a:lnTo>
                    <a:pt x="105" y="18"/>
                  </a:lnTo>
                  <a:lnTo>
                    <a:pt x="91" y="35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51" y="92"/>
                  </a:lnTo>
                  <a:lnTo>
                    <a:pt x="34" y="111"/>
                  </a:lnTo>
                  <a:lnTo>
                    <a:pt x="17" y="131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2" y="158"/>
                  </a:lnTo>
                  <a:lnTo>
                    <a:pt x="7" y="160"/>
                  </a:lnTo>
                  <a:lnTo>
                    <a:pt x="9" y="158"/>
                  </a:lnTo>
                  <a:lnTo>
                    <a:pt x="11" y="157"/>
                  </a:lnTo>
                  <a:lnTo>
                    <a:pt x="11" y="157"/>
                  </a:lnTo>
                  <a:lnTo>
                    <a:pt x="24" y="139"/>
                  </a:lnTo>
                  <a:lnTo>
                    <a:pt x="39" y="120"/>
                  </a:lnTo>
                  <a:lnTo>
                    <a:pt x="69" y="86"/>
                  </a:lnTo>
                  <a:lnTo>
                    <a:pt x="69" y="86"/>
                  </a:lnTo>
                  <a:lnTo>
                    <a:pt x="83" y="67"/>
                  </a:lnTo>
                  <a:lnTo>
                    <a:pt x="98" y="47"/>
                  </a:lnTo>
                  <a:lnTo>
                    <a:pt x="112" y="27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9" y="8"/>
                  </a:lnTo>
                  <a:lnTo>
                    <a:pt x="129" y="5"/>
                  </a:lnTo>
                  <a:lnTo>
                    <a:pt x="128" y="1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8" name="Freeform 480"/>
            <p:cNvSpPr/>
            <p:nvPr/>
          </p:nvSpPr>
          <p:spPr bwMode="auto">
            <a:xfrm>
              <a:off x="3465513" y="1581150"/>
              <a:ext cx="46038" cy="55563"/>
            </a:xfrm>
            <a:custGeom>
              <a:avLst/>
              <a:gdLst/>
              <a:ahLst/>
              <a:cxnLst>
                <a:cxn ang="0">
                  <a:pos x="104" y="1"/>
                </a:cxn>
                <a:cxn ang="0">
                  <a:pos x="104" y="1"/>
                </a:cxn>
                <a:cxn ang="0">
                  <a:pos x="93" y="13"/>
                </a:cxn>
                <a:cxn ang="0">
                  <a:pos x="82" y="26"/>
                </a:cxn>
                <a:cxn ang="0">
                  <a:pos x="63" y="54"/>
                </a:cxn>
                <a:cxn ang="0">
                  <a:pos x="63" y="54"/>
                </a:cxn>
                <a:cxn ang="0">
                  <a:pos x="32" y="93"/>
                </a:cxn>
                <a:cxn ang="0">
                  <a:pos x="1" y="131"/>
                </a:cxn>
                <a:cxn ang="0">
                  <a:pos x="1" y="131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2" y="140"/>
                </a:cxn>
                <a:cxn ang="0">
                  <a:pos x="4" y="140"/>
                </a:cxn>
                <a:cxn ang="0">
                  <a:pos x="5" y="141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32" y="110"/>
                </a:cxn>
                <a:cxn ang="0">
                  <a:pos x="56" y="81"/>
                </a:cxn>
                <a:cxn ang="0">
                  <a:pos x="56" y="81"/>
                </a:cxn>
                <a:cxn ang="0">
                  <a:pos x="82" y="45"/>
                </a:cxn>
                <a:cxn ang="0">
                  <a:pos x="97" y="26"/>
                </a:cxn>
                <a:cxn ang="0">
                  <a:pos x="104" y="17"/>
                </a:cxn>
                <a:cxn ang="0">
                  <a:pos x="112" y="9"/>
                </a:cxn>
                <a:cxn ang="0">
                  <a:pos x="112" y="9"/>
                </a:cxn>
                <a:cxn ang="0">
                  <a:pos x="114" y="8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2" y="3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4" y="1"/>
                </a:cxn>
                <a:cxn ang="0">
                  <a:pos x="104" y="1"/>
                </a:cxn>
              </a:cxnLst>
              <a:rect l="0" t="0" r="r" b="b"/>
              <a:pathLst>
                <a:path w="114" h="141">
                  <a:moveTo>
                    <a:pt x="104" y="1"/>
                  </a:moveTo>
                  <a:lnTo>
                    <a:pt x="104" y="1"/>
                  </a:lnTo>
                  <a:lnTo>
                    <a:pt x="93" y="13"/>
                  </a:lnTo>
                  <a:lnTo>
                    <a:pt x="82" y="26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32" y="93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2" y="140"/>
                  </a:lnTo>
                  <a:lnTo>
                    <a:pt x="4" y="140"/>
                  </a:lnTo>
                  <a:lnTo>
                    <a:pt x="5" y="141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32" y="110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82" y="45"/>
                  </a:lnTo>
                  <a:lnTo>
                    <a:pt x="97" y="26"/>
                  </a:lnTo>
                  <a:lnTo>
                    <a:pt x="104" y="17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2" y="3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4" y="1"/>
                  </a:lnTo>
                  <a:lnTo>
                    <a:pt x="1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9" name="Freeform 481"/>
            <p:cNvSpPr/>
            <p:nvPr/>
          </p:nvSpPr>
          <p:spPr bwMode="auto">
            <a:xfrm>
              <a:off x="3509963" y="1582738"/>
              <a:ext cx="38100" cy="63500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44" y="80"/>
                </a:cxn>
                <a:cxn ang="0">
                  <a:pos x="23" y="118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2" y="162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10" y="161"/>
                </a:cxn>
                <a:cxn ang="0">
                  <a:pos x="10" y="161"/>
                </a:cxn>
                <a:cxn ang="0">
                  <a:pos x="32" y="123"/>
                </a:cxn>
                <a:cxn ang="0">
                  <a:pos x="53" y="85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5" y="4"/>
                </a:cxn>
                <a:cxn ang="0">
                  <a:pos x="93" y="1"/>
                </a:cxn>
                <a:cxn ang="0">
                  <a:pos x="89" y="0"/>
                </a:cxn>
                <a:cxn ang="0">
                  <a:pos x="86" y="1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5" h="164">
                  <a:moveTo>
                    <a:pt x="85" y="3"/>
                  </a:moveTo>
                  <a:lnTo>
                    <a:pt x="85" y="3"/>
                  </a:lnTo>
                  <a:lnTo>
                    <a:pt x="44" y="80"/>
                  </a:lnTo>
                  <a:lnTo>
                    <a:pt x="23" y="118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2" y="162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10" y="161"/>
                  </a:lnTo>
                  <a:lnTo>
                    <a:pt x="10" y="161"/>
                  </a:lnTo>
                  <a:lnTo>
                    <a:pt x="32" y="123"/>
                  </a:lnTo>
                  <a:lnTo>
                    <a:pt x="53" y="85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5" y="4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6" y="1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0" name="Freeform 482"/>
            <p:cNvSpPr/>
            <p:nvPr/>
          </p:nvSpPr>
          <p:spPr bwMode="auto">
            <a:xfrm>
              <a:off x="3546476" y="1597025"/>
              <a:ext cx="31750" cy="50800"/>
            </a:xfrm>
            <a:custGeom>
              <a:avLst/>
              <a:gdLst/>
              <a:ahLst/>
              <a:cxnLst>
                <a:cxn ang="0">
                  <a:pos x="71" y="1"/>
                </a:cxn>
                <a:cxn ang="0">
                  <a:pos x="71" y="1"/>
                </a:cxn>
                <a:cxn ang="0">
                  <a:pos x="50" y="30"/>
                </a:cxn>
                <a:cxn ang="0">
                  <a:pos x="33" y="59"/>
                </a:cxn>
                <a:cxn ang="0">
                  <a:pos x="16" y="89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0" y="123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5" y="129"/>
                </a:cxn>
                <a:cxn ang="0">
                  <a:pos x="8" y="129"/>
                </a:cxn>
                <a:cxn ang="0">
                  <a:pos x="9" y="128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25" y="95"/>
                </a:cxn>
                <a:cxn ang="0">
                  <a:pos x="41" y="67"/>
                </a:cxn>
                <a:cxn ang="0">
                  <a:pos x="59" y="38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5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1" y="1"/>
                </a:cxn>
                <a:cxn ang="0">
                  <a:pos x="71" y="1"/>
                </a:cxn>
              </a:cxnLst>
              <a:rect l="0" t="0" r="r" b="b"/>
              <a:pathLst>
                <a:path w="80" h="129">
                  <a:moveTo>
                    <a:pt x="71" y="1"/>
                  </a:moveTo>
                  <a:lnTo>
                    <a:pt x="71" y="1"/>
                  </a:lnTo>
                  <a:lnTo>
                    <a:pt x="50" y="30"/>
                  </a:lnTo>
                  <a:lnTo>
                    <a:pt x="33" y="59"/>
                  </a:lnTo>
                  <a:lnTo>
                    <a:pt x="16" y="89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0" y="123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5" y="129"/>
                  </a:lnTo>
                  <a:lnTo>
                    <a:pt x="8" y="129"/>
                  </a:lnTo>
                  <a:lnTo>
                    <a:pt x="9" y="128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25" y="95"/>
                  </a:lnTo>
                  <a:lnTo>
                    <a:pt x="41" y="67"/>
                  </a:lnTo>
                  <a:lnTo>
                    <a:pt x="59" y="38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1" y="1"/>
                  </a:lnTo>
                  <a:lnTo>
                    <a:pt x="7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1" name="Freeform 483"/>
            <p:cNvSpPr/>
            <p:nvPr/>
          </p:nvSpPr>
          <p:spPr bwMode="auto">
            <a:xfrm>
              <a:off x="3581401" y="1608138"/>
              <a:ext cx="15875" cy="39688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9" y="17"/>
                </a:cxn>
                <a:cxn ang="0">
                  <a:pos x="25" y="29"/>
                </a:cxn>
                <a:cxn ang="0">
                  <a:pos x="17" y="53"/>
                </a:cxn>
                <a:cxn ang="0">
                  <a:pos x="17" y="53"/>
                </a:cxn>
                <a:cxn ang="0">
                  <a:pos x="10" y="74"/>
                </a:cxn>
                <a:cxn ang="0">
                  <a:pos x="6" y="84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6"/>
                </a:cxn>
                <a:cxn ang="0">
                  <a:pos x="0" y="99"/>
                </a:cxn>
                <a:cxn ang="0">
                  <a:pos x="2" y="101"/>
                </a:cxn>
                <a:cxn ang="0">
                  <a:pos x="6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6" y="89"/>
                </a:cxn>
                <a:cxn ang="0">
                  <a:pos x="21" y="78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36" y="31"/>
                </a:cxn>
                <a:cxn ang="0">
                  <a:pos x="40" y="1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3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3" y="2"/>
                </a:cxn>
                <a:cxn ang="0">
                  <a:pos x="31" y="3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102">
                  <a:moveTo>
                    <a:pt x="30" y="6"/>
                  </a:moveTo>
                  <a:lnTo>
                    <a:pt x="30" y="6"/>
                  </a:lnTo>
                  <a:lnTo>
                    <a:pt x="29" y="17"/>
                  </a:lnTo>
                  <a:lnTo>
                    <a:pt x="25" y="29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0" y="74"/>
                  </a:lnTo>
                  <a:lnTo>
                    <a:pt x="6" y="84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6"/>
                  </a:lnTo>
                  <a:lnTo>
                    <a:pt x="0" y="99"/>
                  </a:lnTo>
                  <a:lnTo>
                    <a:pt x="2" y="101"/>
                  </a:lnTo>
                  <a:lnTo>
                    <a:pt x="6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6" y="89"/>
                  </a:lnTo>
                  <a:lnTo>
                    <a:pt x="21" y="78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6" y="31"/>
                  </a:lnTo>
                  <a:lnTo>
                    <a:pt x="40" y="1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3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3" y="2"/>
                  </a:lnTo>
                  <a:lnTo>
                    <a:pt x="31" y="3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2" name="Freeform 484"/>
            <p:cNvSpPr/>
            <p:nvPr/>
          </p:nvSpPr>
          <p:spPr bwMode="auto">
            <a:xfrm>
              <a:off x="3214688" y="1146175"/>
              <a:ext cx="12700" cy="3016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1" y="37"/>
                </a:cxn>
                <a:cxn ang="0">
                  <a:pos x="4" y="53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6" y="55"/>
                </a:cxn>
                <a:cxn ang="0">
                  <a:pos x="21" y="39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5" y="3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76">
                  <a:moveTo>
                    <a:pt x="24" y="4"/>
                  </a:moveTo>
                  <a:lnTo>
                    <a:pt x="24" y="4"/>
                  </a:lnTo>
                  <a:lnTo>
                    <a:pt x="11" y="37"/>
                  </a:lnTo>
                  <a:lnTo>
                    <a:pt x="4" y="53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6" y="55"/>
                  </a:lnTo>
                  <a:lnTo>
                    <a:pt x="21" y="39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3" name="Freeform 485"/>
            <p:cNvSpPr/>
            <p:nvPr/>
          </p:nvSpPr>
          <p:spPr bwMode="auto">
            <a:xfrm>
              <a:off x="3240088" y="1150938"/>
              <a:ext cx="20638" cy="2857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39" y="7"/>
                </a:cxn>
                <a:cxn ang="0">
                  <a:pos x="34" y="13"/>
                </a:cxn>
                <a:cxn ang="0">
                  <a:pos x="30" y="21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13" y="47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8" y="76"/>
                </a:cxn>
                <a:cxn ang="0">
                  <a:pos x="9" y="75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21" y="56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35" y="33"/>
                </a:cxn>
                <a:cxn ang="0">
                  <a:pos x="41" y="24"/>
                </a:cxn>
                <a:cxn ang="0">
                  <a:pos x="45" y="16"/>
                </a:cxn>
                <a:cxn ang="0">
                  <a:pos x="47" y="13"/>
                </a:cxn>
                <a:cxn ang="0">
                  <a:pos x="51" y="10"/>
                </a:cxn>
                <a:cxn ang="0">
                  <a:pos x="51" y="10"/>
                </a:cxn>
                <a:cxn ang="0">
                  <a:pos x="52" y="9"/>
                </a:cxn>
                <a:cxn ang="0">
                  <a:pos x="54" y="7"/>
                </a:cxn>
                <a:cxn ang="0">
                  <a:pos x="52" y="3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4" h="76">
                  <a:moveTo>
                    <a:pt x="46" y="0"/>
                  </a:moveTo>
                  <a:lnTo>
                    <a:pt x="46" y="0"/>
                  </a:lnTo>
                  <a:lnTo>
                    <a:pt x="39" y="7"/>
                  </a:lnTo>
                  <a:lnTo>
                    <a:pt x="34" y="13"/>
                  </a:lnTo>
                  <a:lnTo>
                    <a:pt x="30" y="21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13" y="47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8" y="76"/>
                  </a:lnTo>
                  <a:lnTo>
                    <a:pt x="9" y="75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21" y="56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5" y="33"/>
                  </a:lnTo>
                  <a:lnTo>
                    <a:pt x="41" y="24"/>
                  </a:lnTo>
                  <a:lnTo>
                    <a:pt x="45" y="16"/>
                  </a:lnTo>
                  <a:lnTo>
                    <a:pt x="47" y="13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2" y="9"/>
                  </a:lnTo>
                  <a:lnTo>
                    <a:pt x="54" y="7"/>
                  </a:lnTo>
                  <a:lnTo>
                    <a:pt x="52" y="3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4" name="Freeform 486"/>
            <p:cNvSpPr/>
            <p:nvPr/>
          </p:nvSpPr>
          <p:spPr bwMode="auto">
            <a:xfrm>
              <a:off x="3273426" y="1149350"/>
              <a:ext cx="12700" cy="23813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3"/>
                </a:cxn>
                <a:cxn ang="0">
                  <a:pos x="18" y="20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4" y="42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7" y="60"/>
                </a:cxn>
                <a:cxn ang="0">
                  <a:pos x="8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6" y="45"/>
                </a:cxn>
                <a:cxn ang="0">
                  <a:pos x="20" y="38"/>
                </a:cxn>
                <a:cxn ang="0">
                  <a:pos x="24" y="33"/>
                </a:cxn>
                <a:cxn ang="0">
                  <a:pos x="24" y="33"/>
                </a:cxn>
                <a:cxn ang="0">
                  <a:pos x="28" y="26"/>
                </a:cxn>
                <a:cxn ang="0">
                  <a:pos x="32" y="20"/>
                </a:cxn>
                <a:cxn ang="0">
                  <a:pos x="33" y="12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3" y="3"/>
                </a:cxn>
                <a:cxn ang="0">
                  <a:pos x="32" y="1"/>
                </a:cxn>
                <a:cxn ang="0">
                  <a:pos x="29" y="0"/>
                </a:cxn>
                <a:cxn ang="0">
                  <a:pos x="24" y="1"/>
                </a:cxn>
                <a:cxn ang="0">
                  <a:pos x="22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0">
                  <a:moveTo>
                    <a:pt x="22" y="5"/>
                  </a:moveTo>
                  <a:lnTo>
                    <a:pt x="22" y="5"/>
                  </a:lnTo>
                  <a:lnTo>
                    <a:pt x="21" y="13"/>
                  </a:lnTo>
                  <a:lnTo>
                    <a:pt x="18" y="20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4" y="4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8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6" y="45"/>
                  </a:lnTo>
                  <a:lnTo>
                    <a:pt x="20" y="38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3" y="12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3" y="3"/>
                  </a:lnTo>
                  <a:lnTo>
                    <a:pt x="32" y="1"/>
                  </a:lnTo>
                  <a:lnTo>
                    <a:pt x="29" y="0"/>
                  </a:lnTo>
                  <a:lnTo>
                    <a:pt x="24" y="1"/>
                  </a:lnTo>
                  <a:lnTo>
                    <a:pt x="22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5" name="Freeform 487"/>
            <p:cNvSpPr/>
            <p:nvPr/>
          </p:nvSpPr>
          <p:spPr bwMode="auto">
            <a:xfrm>
              <a:off x="3379788" y="1117600"/>
              <a:ext cx="12700" cy="15875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8" y="9"/>
                </a:cxn>
                <a:cxn ang="0">
                  <a:pos x="15" y="12"/>
                </a:cxn>
                <a:cxn ang="0">
                  <a:pos x="11" y="19"/>
                </a:cxn>
                <a:cxn ang="0">
                  <a:pos x="11" y="19"/>
                </a:cxn>
                <a:cxn ang="0">
                  <a:pos x="5" y="25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2" y="41"/>
                </a:cxn>
                <a:cxn ang="0">
                  <a:pos x="6" y="42"/>
                </a:cxn>
                <a:cxn ang="0">
                  <a:pos x="9" y="41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5" y="30"/>
                </a:cxn>
                <a:cxn ang="0">
                  <a:pos x="22" y="23"/>
                </a:cxn>
                <a:cxn ang="0">
                  <a:pos x="27" y="15"/>
                </a:cxn>
                <a:cxn ang="0">
                  <a:pos x="30" y="11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1" y="2"/>
                </a:cxn>
                <a:cxn ang="0">
                  <a:pos x="19" y="3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0" h="42">
                  <a:moveTo>
                    <a:pt x="19" y="6"/>
                  </a:moveTo>
                  <a:lnTo>
                    <a:pt x="19" y="6"/>
                  </a:lnTo>
                  <a:lnTo>
                    <a:pt x="18" y="9"/>
                  </a:lnTo>
                  <a:lnTo>
                    <a:pt x="15" y="12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5" y="25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2" y="41"/>
                  </a:lnTo>
                  <a:lnTo>
                    <a:pt x="6" y="42"/>
                  </a:lnTo>
                  <a:lnTo>
                    <a:pt x="9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5" y="30"/>
                  </a:lnTo>
                  <a:lnTo>
                    <a:pt x="22" y="23"/>
                  </a:lnTo>
                  <a:lnTo>
                    <a:pt x="27" y="15"/>
                  </a:lnTo>
                  <a:lnTo>
                    <a:pt x="30" y="11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1" y="2"/>
                  </a:lnTo>
                  <a:lnTo>
                    <a:pt x="19" y="3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6" name="Freeform 488"/>
            <p:cNvSpPr/>
            <p:nvPr/>
          </p:nvSpPr>
          <p:spPr bwMode="auto">
            <a:xfrm>
              <a:off x="3406776" y="1123950"/>
              <a:ext cx="14288" cy="19050"/>
            </a:xfrm>
            <a:custGeom>
              <a:avLst/>
              <a:gdLst/>
              <a:ahLst/>
              <a:cxnLst>
                <a:cxn ang="0">
                  <a:pos x="23" y="1"/>
                </a:cxn>
                <a:cxn ang="0">
                  <a:pos x="23" y="1"/>
                </a:cxn>
                <a:cxn ang="0">
                  <a:pos x="17" y="10"/>
                </a:cxn>
                <a:cxn ang="0">
                  <a:pos x="9" y="20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5" y="44"/>
                </a:cxn>
                <a:cxn ang="0">
                  <a:pos x="10" y="43"/>
                </a:cxn>
                <a:cxn ang="0">
                  <a:pos x="11" y="42"/>
                </a:cxn>
                <a:cxn ang="0">
                  <a:pos x="11" y="39"/>
                </a:cxn>
                <a:cxn ang="0">
                  <a:pos x="11" y="39"/>
                </a:cxn>
                <a:cxn ang="0">
                  <a:pos x="13" y="34"/>
                </a:cxn>
                <a:cxn ang="0">
                  <a:pos x="15" y="30"/>
                </a:cxn>
                <a:cxn ang="0">
                  <a:pos x="21" y="23"/>
                </a:cxn>
                <a:cxn ang="0">
                  <a:pos x="21" y="23"/>
                </a:cxn>
                <a:cxn ang="0">
                  <a:pos x="27" y="1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5"/>
                </a:cxn>
                <a:cxn ang="0">
                  <a:pos x="35" y="4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3" y="1"/>
                </a:cxn>
                <a:cxn ang="0">
                  <a:pos x="23" y="1"/>
                </a:cxn>
              </a:cxnLst>
              <a:rect l="0" t="0" r="r" b="b"/>
              <a:pathLst>
                <a:path w="35" h="44">
                  <a:moveTo>
                    <a:pt x="23" y="1"/>
                  </a:moveTo>
                  <a:lnTo>
                    <a:pt x="23" y="1"/>
                  </a:lnTo>
                  <a:lnTo>
                    <a:pt x="17" y="10"/>
                  </a:lnTo>
                  <a:lnTo>
                    <a:pt x="9" y="20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5" y="44"/>
                  </a:lnTo>
                  <a:lnTo>
                    <a:pt x="10" y="43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3" y="34"/>
                  </a:lnTo>
                  <a:lnTo>
                    <a:pt x="15" y="30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7" y="1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5"/>
                  </a:lnTo>
                  <a:lnTo>
                    <a:pt x="35" y="4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3" y="1"/>
                  </a:lnTo>
                  <a:lnTo>
                    <a:pt x="2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7" name="Freeform 489"/>
            <p:cNvSpPr/>
            <p:nvPr/>
          </p:nvSpPr>
          <p:spPr bwMode="auto">
            <a:xfrm>
              <a:off x="3440113" y="1130300"/>
              <a:ext cx="14288" cy="23813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0" y="55"/>
                </a:cxn>
                <a:cxn ang="0">
                  <a:pos x="2" y="57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8" y="60"/>
                </a:cxn>
                <a:cxn ang="0">
                  <a:pos x="10" y="60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60">
                  <a:moveTo>
                    <a:pt x="24" y="3"/>
                  </a:moveTo>
                  <a:lnTo>
                    <a:pt x="24" y="3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5"/>
                  </a:lnTo>
                  <a:lnTo>
                    <a:pt x="2" y="57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10" y="60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8" name="Freeform 490"/>
            <p:cNvSpPr/>
            <p:nvPr/>
          </p:nvSpPr>
          <p:spPr bwMode="auto">
            <a:xfrm>
              <a:off x="3463926" y="1141413"/>
              <a:ext cx="15875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3" y="12"/>
                </a:cxn>
                <a:cxn ang="0">
                  <a:pos x="21" y="21"/>
                </a:cxn>
                <a:cxn ang="0">
                  <a:pos x="17" y="31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44"/>
                </a:cxn>
                <a:cxn ang="0">
                  <a:pos x="4" y="50"/>
                </a:cxn>
                <a:cxn ang="0">
                  <a:pos x="1" y="57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7"/>
                </a:cxn>
                <a:cxn ang="0">
                  <a:pos x="17" y="51"/>
                </a:cxn>
                <a:cxn ang="0">
                  <a:pos x="22" y="45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29" y="33"/>
                </a:cxn>
                <a:cxn ang="0">
                  <a:pos x="31" y="25"/>
                </a:cxn>
                <a:cxn ang="0">
                  <a:pos x="34" y="17"/>
                </a:cxn>
                <a:cxn ang="0">
                  <a:pos x="36" y="10"/>
                </a:cxn>
                <a:cxn ang="0">
                  <a:pos x="36" y="10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4" y="2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2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68">
                  <a:moveTo>
                    <a:pt x="27" y="3"/>
                  </a:moveTo>
                  <a:lnTo>
                    <a:pt x="27" y="3"/>
                  </a:lnTo>
                  <a:lnTo>
                    <a:pt x="23" y="12"/>
                  </a:lnTo>
                  <a:lnTo>
                    <a:pt x="21" y="21"/>
                  </a:lnTo>
                  <a:lnTo>
                    <a:pt x="17" y="31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1" y="57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7"/>
                  </a:lnTo>
                  <a:lnTo>
                    <a:pt x="17" y="51"/>
                  </a:lnTo>
                  <a:lnTo>
                    <a:pt x="22" y="45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9" y="33"/>
                  </a:lnTo>
                  <a:lnTo>
                    <a:pt x="31" y="25"/>
                  </a:lnTo>
                  <a:lnTo>
                    <a:pt x="34" y="17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9" name="Freeform 491"/>
            <p:cNvSpPr/>
            <p:nvPr/>
          </p:nvSpPr>
          <p:spPr bwMode="auto">
            <a:xfrm>
              <a:off x="3489326" y="1144588"/>
              <a:ext cx="14288" cy="22225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7" y="15"/>
                </a:cxn>
                <a:cxn ang="0">
                  <a:pos x="9" y="26"/>
                </a:cxn>
                <a:cxn ang="0">
                  <a:pos x="4" y="38"/>
                </a:cxn>
                <a:cxn ang="0">
                  <a:pos x="1" y="45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3" y="57"/>
                </a:cxn>
                <a:cxn ang="0">
                  <a:pos x="6" y="58"/>
                </a:cxn>
                <a:cxn ang="0">
                  <a:pos x="10" y="57"/>
                </a:cxn>
                <a:cxn ang="0">
                  <a:pos x="12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6"/>
                </a:cxn>
                <a:cxn ang="0">
                  <a:pos x="14" y="41"/>
                </a:cxn>
                <a:cxn ang="0">
                  <a:pos x="21" y="29"/>
                </a:cxn>
                <a:cxn ang="0">
                  <a:pos x="27" y="19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35" y="7"/>
                </a:cxn>
                <a:cxn ang="0">
                  <a:pos x="34" y="4"/>
                </a:cxn>
                <a:cxn ang="0">
                  <a:pos x="31" y="2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5" h="58">
                  <a:moveTo>
                    <a:pt x="23" y="3"/>
                  </a:moveTo>
                  <a:lnTo>
                    <a:pt x="23" y="3"/>
                  </a:lnTo>
                  <a:lnTo>
                    <a:pt x="17" y="15"/>
                  </a:lnTo>
                  <a:lnTo>
                    <a:pt x="9" y="26"/>
                  </a:lnTo>
                  <a:lnTo>
                    <a:pt x="4" y="38"/>
                  </a:lnTo>
                  <a:lnTo>
                    <a:pt x="1" y="45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3" y="57"/>
                  </a:lnTo>
                  <a:lnTo>
                    <a:pt x="6" y="58"/>
                  </a:lnTo>
                  <a:lnTo>
                    <a:pt x="10" y="57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6"/>
                  </a:lnTo>
                  <a:lnTo>
                    <a:pt x="14" y="41"/>
                  </a:lnTo>
                  <a:lnTo>
                    <a:pt x="21" y="29"/>
                  </a:lnTo>
                  <a:lnTo>
                    <a:pt x="27" y="1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5" y="7"/>
                  </a:lnTo>
                  <a:lnTo>
                    <a:pt x="34" y="4"/>
                  </a:lnTo>
                  <a:lnTo>
                    <a:pt x="31" y="2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0" name="Freeform 492"/>
            <p:cNvSpPr/>
            <p:nvPr/>
          </p:nvSpPr>
          <p:spPr bwMode="auto">
            <a:xfrm>
              <a:off x="3517901" y="1138238"/>
              <a:ext cx="9525" cy="12700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8" y="14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0" y="31"/>
                </a:cxn>
                <a:cxn ang="0">
                  <a:pos x="3" y="34"/>
                </a:cxn>
                <a:cxn ang="0">
                  <a:pos x="7" y="35"/>
                </a:cxn>
                <a:cxn ang="0">
                  <a:pos x="9" y="34"/>
                </a:cxn>
                <a:cxn ang="0">
                  <a:pos x="11" y="31"/>
                </a:cxn>
                <a:cxn ang="0">
                  <a:pos x="11" y="31"/>
                </a:cxn>
                <a:cxn ang="0">
                  <a:pos x="19" y="21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6" y="6"/>
                </a:cxn>
                <a:cxn ang="0">
                  <a:pos x="26" y="5"/>
                </a:cxn>
                <a:cxn ang="0">
                  <a:pos x="24" y="1"/>
                </a:cxn>
                <a:cxn ang="0">
                  <a:pos x="20" y="0"/>
                </a:cxn>
                <a:cxn ang="0">
                  <a:pos x="17" y="1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26" h="35">
                  <a:moveTo>
                    <a:pt x="16" y="4"/>
                  </a:moveTo>
                  <a:lnTo>
                    <a:pt x="16" y="4"/>
                  </a:lnTo>
                  <a:lnTo>
                    <a:pt x="8" y="1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3" y="34"/>
                  </a:lnTo>
                  <a:lnTo>
                    <a:pt x="7" y="35"/>
                  </a:lnTo>
                  <a:lnTo>
                    <a:pt x="9" y="34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9" y="2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4" y="1"/>
                  </a:lnTo>
                  <a:lnTo>
                    <a:pt x="20" y="0"/>
                  </a:lnTo>
                  <a:lnTo>
                    <a:pt x="17" y="1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1" name="Freeform 493"/>
            <p:cNvSpPr/>
            <p:nvPr/>
          </p:nvSpPr>
          <p:spPr bwMode="auto">
            <a:xfrm>
              <a:off x="3608388" y="1120775"/>
              <a:ext cx="14288" cy="17463"/>
            </a:xfrm>
            <a:custGeom>
              <a:avLst/>
              <a:gdLst/>
              <a:ahLst/>
              <a:cxnLst>
                <a:cxn ang="0">
                  <a:pos x="25" y="2"/>
                </a:cxn>
                <a:cxn ang="0">
                  <a:pos x="25" y="2"/>
                </a:cxn>
                <a:cxn ang="0">
                  <a:pos x="18" y="9"/>
                </a:cxn>
                <a:cxn ang="0">
                  <a:pos x="13" y="17"/>
                </a:cxn>
                <a:cxn ang="0">
                  <a:pos x="8" y="25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1" y="35"/>
                </a:cxn>
                <a:cxn ang="0">
                  <a:pos x="0" y="36"/>
                </a:cxn>
                <a:cxn ang="0">
                  <a:pos x="2" y="40"/>
                </a:cxn>
                <a:cxn ang="0">
                  <a:pos x="6" y="42"/>
                </a:cxn>
                <a:cxn ang="0">
                  <a:pos x="8" y="42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6" y="34"/>
                </a:cxn>
                <a:cxn ang="0">
                  <a:pos x="22" y="26"/>
                </a:cxn>
                <a:cxn ang="0">
                  <a:pos x="27" y="17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5" y="2"/>
                </a:cxn>
                <a:cxn ang="0">
                  <a:pos x="25" y="2"/>
                </a:cxn>
              </a:cxnLst>
              <a:rect l="0" t="0" r="r" b="b"/>
              <a:pathLst>
                <a:path w="35" h="42">
                  <a:moveTo>
                    <a:pt x="25" y="2"/>
                  </a:moveTo>
                  <a:lnTo>
                    <a:pt x="25" y="2"/>
                  </a:lnTo>
                  <a:lnTo>
                    <a:pt x="18" y="9"/>
                  </a:lnTo>
                  <a:lnTo>
                    <a:pt x="13" y="17"/>
                  </a:lnTo>
                  <a:lnTo>
                    <a:pt x="8" y="25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1" y="35"/>
                  </a:lnTo>
                  <a:lnTo>
                    <a:pt x="0" y="36"/>
                  </a:lnTo>
                  <a:lnTo>
                    <a:pt x="2" y="40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6" y="34"/>
                  </a:lnTo>
                  <a:lnTo>
                    <a:pt x="22" y="26"/>
                  </a:lnTo>
                  <a:lnTo>
                    <a:pt x="27" y="1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2" name="Freeform 494"/>
            <p:cNvSpPr/>
            <p:nvPr/>
          </p:nvSpPr>
          <p:spPr bwMode="auto">
            <a:xfrm>
              <a:off x="3640138" y="1130300"/>
              <a:ext cx="9525" cy="17463"/>
            </a:xfrm>
            <a:custGeom>
              <a:avLst/>
              <a:gdLst/>
              <a:ahLst/>
              <a:cxnLst>
                <a:cxn ang="0">
                  <a:pos x="10" y="6"/>
                </a:cxn>
                <a:cxn ang="0">
                  <a:pos x="10" y="6"/>
                </a:cxn>
                <a:cxn ang="0">
                  <a:pos x="9" y="13"/>
                </a:cxn>
                <a:cxn ang="0">
                  <a:pos x="7" y="20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8" y="23"/>
                </a:cxn>
                <a:cxn ang="0">
                  <a:pos x="21" y="15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3"/>
                </a:cxn>
                <a:cxn ang="0">
                  <a:pos x="10" y="6"/>
                </a:cxn>
                <a:cxn ang="0">
                  <a:pos x="10" y="6"/>
                </a:cxn>
              </a:cxnLst>
              <a:rect l="0" t="0" r="r" b="b"/>
              <a:pathLst>
                <a:path w="22" h="42">
                  <a:moveTo>
                    <a:pt x="10" y="6"/>
                  </a:moveTo>
                  <a:lnTo>
                    <a:pt x="10" y="6"/>
                  </a:lnTo>
                  <a:lnTo>
                    <a:pt x="9" y="13"/>
                  </a:lnTo>
                  <a:lnTo>
                    <a:pt x="7" y="20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8" y="23"/>
                  </a:lnTo>
                  <a:lnTo>
                    <a:pt x="21" y="15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0" y="6"/>
                  </a:lnTo>
                  <a:lnTo>
                    <a:pt x="1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3" name="Freeform 495"/>
            <p:cNvSpPr/>
            <p:nvPr/>
          </p:nvSpPr>
          <p:spPr bwMode="auto">
            <a:xfrm>
              <a:off x="3662363" y="1141413"/>
              <a:ext cx="14288" cy="23813"/>
            </a:xfrm>
            <a:custGeom>
              <a:avLst/>
              <a:gdLst/>
              <a:ahLst/>
              <a:cxnLst>
                <a:cxn ang="0">
                  <a:pos x="24" y="7"/>
                </a:cxn>
                <a:cxn ang="0">
                  <a:pos x="24" y="7"/>
                </a:cxn>
                <a:cxn ang="0">
                  <a:pos x="22" y="14"/>
                </a:cxn>
                <a:cxn ang="0">
                  <a:pos x="19" y="19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5" y="42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2" y="59"/>
                </a:cxn>
                <a:cxn ang="0">
                  <a:pos x="5" y="62"/>
                </a:cxn>
                <a:cxn ang="0">
                  <a:pos x="9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3" y="50"/>
                </a:cxn>
                <a:cxn ang="0">
                  <a:pos x="17" y="45"/>
                </a:cxn>
                <a:cxn ang="0">
                  <a:pos x="24" y="32"/>
                </a:cxn>
                <a:cxn ang="0">
                  <a:pos x="32" y="20"/>
                </a:cxn>
                <a:cxn ang="0">
                  <a:pos x="33" y="1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7"/>
                </a:cxn>
                <a:cxn ang="0">
                  <a:pos x="24" y="7"/>
                </a:cxn>
              </a:cxnLst>
              <a:rect l="0" t="0" r="r" b="b"/>
              <a:pathLst>
                <a:path w="34" h="62">
                  <a:moveTo>
                    <a:pt x="24" y="7"/>
                  </a:moveTo>
                  <a:lnTo>
                    <a:pt x="24" y="7"/>
                  </a:lnTo>
                  <a:lnTo>
                    <a:pt x="22" y="14"/>
                  </a:lnTo>
                  <a:lnTo>
                    <a:pt x="19" y="1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5" y="42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5" y="62"/>
                  </a:lnTo>
                  <a:lnTo>
                    <a:pt x="9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3" y="50"/>
                  </a:lnTo>
                  <a:lnTo>
                    <a:pt x="17" y="45"/>
                  </a:lnTo>
                  <a:lnTo>
                    <a:pt x="24" y="32"/>
                  </a:lnTo>
                  <a:lnTo>
                    <a:pt x="32" y="20"/>
                  </a:lnTo>
                  <a:lnTo>
                    <a:pt x="33" y="1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7"/>
                  </a:lnTo>
                  <a:lnTo>
                    <a:pt x="2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4" name="Freeform 496"/>
            <p:cNvSpPr/>
            <p:nvPr/>
          </p:nvSpPr>
          <p:spPr bwMode="auto">
            <a:xfrm>
              <a:off x="3681413" y="1150938"/>
              <a:ext cx="15875" cy="25400"/>
            </a:xfrm>
            <a:custGeom>
              <a:avLst/>
              <a:gdLst/>
              <a:ahLst/>
              <a:cxnLst>
                <a:cxn ang="0">
                  <a:pos x="29" y="1"/>
                </a:cxn>
                <a:cxn ang="0">
                  <a:pos x="29" y="1"/>
                </a:cxn>
                <a:cxn ang="0">
                  <a:pos x="22" y="6"/>
                </a:cxn>
                <a:cxn ang="0">
                  <a:pos x="18" y="12"/>
                </a:cxn>
                <a:cxn ang="0">
                  <a:pos x="12" y="25"/>
                </a:cxn>
                <a:cxn ang="0">
                  <a:pos x="6" y="38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16" y="44"/>
                </a:cxn>
                <a:cxn ang="0">
                  <a:pos x="21" y="31"/>
                </a:cxn>
                <a:cxn ang="0">
                  <a:pos x="27" y="20"/>
                </a:cxn>
                <a:cxn ang="0">
                  <a:pos x="31" y="14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9" y="1"/>
                </a:cxn>
              </a:cxnLst>
              <a:rect l="0" t="0" r="r" b="b"/>
              <a:pathLst>
                <a:path w="38" h="60">
                  <a:moveTo>
                    <a:pt x="29" y="1"/>
                  </a:moveTo>
                  <a:lnTo>
                    <a:pt x="29" y="1"/>
                  </a:lnTo>
                  <a:lnTo>
                    <a:pt x="22" y="6"/>
                  </a:lnTo>
                  <a:lnTo>
                    <a:pt x="18" y="12"/>
                  </a:lnTo>
                  <a:lnTo>
                    <a:pt x="12" y="25"/>
                  </a:lnTo>
                  <a:lnTo>
                    <a:pt x="6" y="38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6" y="44"/>
                  </a:lnTo>
                  <a:lnTo>
                    <a:pt x="21" y="31"/>
                  </a:lnTo>
                  <a:lnTo>
                    <a:pt x="27" y="20"/>
                  </a:lnTo>
                  <a:lnTo>
                    <a:pt x="31" y="14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5" name="Freeform 497"/>
            <p:cNvSpPr/>
            <p:nvPr/>
          </p:nvSpPr>
          <p:spPr bwMode="auto">
            <a:xfrm>
              <a:off x="3708401" y="1157288"/>
              <a:ext cx="9525" cy="19050"/>
            </a:xfrm>
            <a:custGeom>
              <a:avLst/>
              <a:gdLst/>
              <a:ahLst/>
              <a:cxnLst>
                <a:cxn ang="0">
                  <a:pos x="16" y="7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2" y="15"/>
                </a:cxn>
                <a:cxn ang="0">
                  <a:pos x="7" y="23"/>
                </a:cxn>
                <a:cxn ang="0">
                  <a:pos x="7" y="23"/>
                </a:cxn>
                <a:cxn ang="0">
                  <a:pos x="3" y="32"/>
                </a:cxn>
                <a:cxn ang="0">
                  <a:pos x="1" y="36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1" y="43"/>
                </a:cxn>
                <a:cxn ang="0">
                  <a:pos x="3" y="45"/>
                </a:cxn>
                <a:cxn ang="0">
                  <a:pos x="7" y="46"/>
                </a:cxn>
                <a:cxn ang="0">
                  <a:pos x="10" y="45"/>
                </a:cxn>
                <a:cxn ang="0">
                  <a:pos x="12" y="43"/>
                </a:cxn>
                <a:cxn ang="0">
                  <a:pos x="12" y="41"/>
                </a:cxn>
                <a:cxn ang="0">
                  <a:pos x="12" y="41"/>
                </a:cxn>
                <a:cxn ang="0">
                  <a:pos x="13" y="36"/>
                </a:cxn>
                <a:cxn ang="0">
                  <a:pos x="16" y="30"/>
                </a:cxn>
                <a:cxn ang="0">
                  <a:pos x="21" y="23"/>
                </a:cxn>
                <a:cxn ang="0">
                  <a:pos x="21" y="23"/>
                </a:cxn>
                <a:cxn ang="0">
                  <a:pos x="24" y="19"/>
                </a:cxn>
                <a:cxn ang="0">
                  <a:pos x="26" y="1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6" y="4"/>
                </a:cxn>
                <a:cxn ang="0">
                  <a:pos x="26" y="2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7" y="4"/>
                </a:cxn>
                <a:cxn ang="0">
                  <a:pos x="16" y="7"/>
                </a:cxn>
                <a:cxn ang="0">
                  <a:pos x="16" y="7"/>
                </a:cxn>
              </a:cxnLst>
              <a:rect l="0" t="0" r="r" b="b"/>
              <a:pathLst>
                <a:path w="28" h="46">
                  <a:moveTo>
                    <a:pt x="16" y="7"/>
                  </a:moveTo>
                  <a:lnTo>
                    <a:pt x="16" y="7"/>
                  </a:lnTo>
                  <a:lnTo>
                    <a:pt x="14" y="11"/>
                  </a:lnTo>
                  <a:lnTo>
                    <a:pt x="12" y="15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3" y="32"/>
                  </a:lnTo>
                  <a:lnTo>
                    <a:pt x="1" y="36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1" y="43"/>
                  </a:lnTo>
                  <a:lnTo>
                    <a:pt x="3" y="45"/>
                  </a:lnTo>
                  <a:lnTo>
                    <a:pt x="7" y="46"/>
                  </a:lnTo>
                  <a:lnTo>
                    <a:pt x="10" y="45"/>
                  </a:lnTo>
                  <a:lnTo>
                    <a:pt x="12" y="43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3" y="36"/>
                  </a:lnTo>
                  <a:lnTo>
                    <a:pt x="16" y="30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4" y="19"/>
                  </a:lnTo>
                  <a:lnTo>
                    <a:pt x="26" y="1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7" y="4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6" name="Freeform 498"/>
            <p:cNvSpPr/>
            <p:nvPr/>
          </p:nvSpPr>
          <p:spPr bwMode="auto">
            <a:xfrm>
              <a:off x="3736976" y="1157288"/>
              <a:ext cx="7938" cy="17463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11" y="7"/>
                </a:cxn>
                <a:cxn ang="0">
                  <a:pos x="9" y="13"/>
                </a:cxn>
                <a:cxn ang="0">
                  <a:pos x="7" y="20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3" y="42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9" y="24"/>
                </a:cxn>
                <a:cxn ang="0">
                  <a:pos x="21" y="15"/>
                </a:cxn>
                <a:cxn ang="0">
                  <a:pos x="23" y="7"/>
                </a:cxn>
                <a:cxn ang="0">
                  <a:pos x="23" y="7"/>
                </a:cxn>
                <a:cxn ang="0">
                  <a:pos x="23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1" y="7"/>
                </a:cxn>
                <a:cxn ang="0">
                  <a:pos x="11" y="7"/>
                </a:cxn>
              </a:cxnLst>
              <a:rect l="0" t="0" r="r" b="b"/>
              <a:pathLst>
                <a:path w="23" h="42">
                  <a:moveTo>
                    <a:pt x="11" y="7"/>
                  </a:moveTo>
                  <a:lnTo>
                    <a:pt x="11" y="7"/>
                  </a:lnTo>
                  <a:lnTo>
                    <a:pt x="9" y="13"/>
                  </a:lnTo>
                  <a:lnTo>
                    <a:pt x="7" y="20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3" y="42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9" y="24"/>
                  </a:lnTo>
                  <a:lnTo>
                    <a:pt x="21" y="15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7"/>
                  </a:lnTo>
                  <a:lnTo>
                    <a:pt x="11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7" name="Freeform 499"/>
            <p:cNvSpPr/>
            <p:nvPr/>
          </p:nvSpPr>
          <p:spPr bwMode="auto">
            <a:xfrm>
              <a:off x="3435351" y="1001713"/>
              <a:ext cx="53975" cy="57150"/>
            </a:xfrm>
            <a:custGeom>
              <a:avLst/>
              <a:gdLst/>
              <a:ahLst/>
              <a:cxnLst>
                <a:cxn ang="0">
                  <a:pos x="122" y="3"/>
                </a:cxn>
                <a:cxn ang="0">
                  <a:pos x="122" y="3"/>
                </a:cxn>
                <a:cxn ang="0">
                  <a:pos x="116" y="11"/>
                </a:cxn>
                <a:cxn ang="0">
                  <a:pos x="108" y="17"/>
                </a:cxn>
                <a:cxn ang="0">
                  <a:pos x="94" y="30"/>
                </a:cxn>
                <a:cxn ang="0">
                  <a:pos x="57" y="67"/>
                </a:cxn>
                <a:cxn ang="0">
                  <a:pos x="57" y="67"/>
                </a:cxn>
                <a:cxn ang="0">
                  <a:pos x="42" y="83"/>
                </a:cxn>
                <a:cxn ang="0">
                  <a:pos x="25" y="100"/>
                </a:cxn>
                <a:cxn ang="0">
                  <a:pos x="17" y="108"/>
                </a:cxn>
                <a:cxn ang="0">
                  <a:pos x="10" y="117"/>
                </a:cxn>
                <a:cxn ang="0">
                  <a:pos x="4" y="127"/>
                </a:cxn>
                <a:cxn ang="0">
                  <a:pos x="0" y="138"/>
                </a:cxn>
                <a:cxn ang="0">
                  <a:pos x="0" y="138"/>
                </a:cxn>
                <a:cxn ang="0">
                  <a:pos x="0" y="139"/>
                </a:cxn>
                <a:cxn ang="0">
                  <a:pos x="0" y="142"/>
                </a:cxn>
                <a:cxn ang="0">
                  <a:pos x="1" y="143"/>
                </a:cxn>
                <a:cxn ang="0">
                  <a:pos x="4" y="144"/>
                </a:cxn>
                <a:cxn ang="0">
                  <a:pos x="8" y="143"/>
                </a:cxn>
                <a:cxn ang="0">
                  <a:pos x="9" y="143"/>
                </a:cxn>
                <a:cxn ang="0">
                  <a:pos x="10" y="140"/>
                </a:cxn>
                <a:cxn ang="0">
                  <a:pos x="10" y="140"/>
                </a:cxn>
                <a:cxn ang="0">
                  <a:pos x="16" y="128"/>
                </a:cxn>
                <a:cxn ang="0">
                  <a:pos x="23" y="118"/>
                </a:cxn>
                <a:cxn ang="0">
                  <a:pos x="31" y="108"/>
                </a:cxn>
                <a:cxn ang="0">
                  <a:pos x="40" y="98"/>
                </a:cxn>
                <a:cxn ang="0">
                  <a:pos x="60" y="79"/>
                </a:cxn>
                <a:cxn ang="0">
                  <a:pos x="78" y="62"/>
                </a:cxn>
                <a:cxn ang="0">
                  <a:pos x="78" y="62"/>
                </a:cxn>
                <a:cxn ang="0">
                  <a:pos x="93" y="49"/>
                </a:cxn>
                <a:cxn ang="0">
                  <a:pos x="107" y="36"/>
                </a:cxn>
                <a:cxn ang="0">
                  <a:pos x="120" y="23"/>
                </a:cxn>
                <a:cxn ang="0">
                  <a:pos x="127" y="16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6"/>
                </a:cxn>
                <a:cxn ang="0">
                  <a:pos x="132" y="4"/>
                </a:cxn>
                <a:cxn ang="0">
                  <a:pos x="129" y="0"/>
                </a:cxn>
                <a:cxn ang="0">
                  <a:pos x="125" y="0"/>
                </a:cxn>
                <a:cxn ang="0">
                  <a:pos x="124" y="0"/>
                </a:cxn>
                <a:cxn ang="0">
                  <a:pos x="122" y="3"/>
                </a:cxn>
                <a:cxn ang="0">
                  <a:pos x="122" y="3"/>
                </a:cxn>
              </a:cxnLst>
              <a:rect l="0" t="0" r="r" b="b"/>
              <a:pathLst>
                <a:path w="133" h="144">
                  <a:moveTo>
                    <a:pt x="122" y="3"/>
                  </a:moveTo>
                  <a:lnTo>
                    <a:pt x="122" y="3"/>
                  </a:lnTo>
                  <a:lnTo>
                    <a:pt x="116" y="11"/>
                  </a:lnTo>
                  <a:lnTo>
                    <a:pt x="108" y="17"/>
                  </a:lnTo>
                  <a:lnTo>
                    <a:pt x="94" y="30"/>
                  </a:lnTo>
                  <a:lnTo>
                    <a:pt x="57" y="67"/>
                  </a:lnTo>
                  <a:lnTo>
                    <a:pt x="57" y="67"/>
                  </a:lnTo>
                  <a:lnTo>
                    <a:pt x="42" y="83"/>
                  </a:lnTo>
                  <a:lnTo>
                    <a:pt x="25" y="100"/>
                  </a:lnTo>
                  <a:lnTo>
                    <a:pt x="17" y="108"/>
                  </a:lnTo>
                  <a:lnTo>
                    <a:pt x="10" y="117"/>
                  </a:lnTo>
                  <a:lnTo>
                    <a:pt x="4" y="127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1" y="143"/>
                  </a:lnTo>
                  <a:lnTo>
                    <a:pt x="4" y="144"/>
                  </a:lnTo>
                  <a:lnTo>
                    <a:pt x="8" y="143"/>
                  </a:lnTo>
                  <a:lnTo>
                    <a:pt x="9" y="143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16" y="128"/>
                  </a:lnTo>
                  <a:lnTo>
                    <a:pt x="23" y="118"/>
                  </a:lnTo>
                  <a:lnTo>
                    <a:pt x="31" y="108"/>
                  </a:lnTo>
                  <a:lnTo>
                    <a:pt x="40" y="98"/>
                  </a:lnTo>
                  <a:lnTo>
                    <a:pt x="60" y="79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93" y="49"/>
                  </a:lnTo>
                  <a:lnTo>
                    <a:pt x="107" y="36"/>
                  </a:lnTo>
                  <a:lnTo>
                    <a:pt x="120" y="23"/>
                  </a:lnTo>
                  <a:lnTo>
                    <a:pt x="127" y="16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6"/>
                  </a:lnTo>
                  <a:lnTo>
                    <a:pt x="132" y="4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4" y="0"/>
                  </a:lnTo>
                  <a:lnTo>
                    <a:pt x="122" y="3"/>
                  </a:lnTo>
                  <a:lnTo>
                    <a:pt x="1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8" name="Freeform 500"/>
            <p:cNvSpPr/>
            <p:nvPr/>
          </p:nvSpPr>
          <p:spPr bwMode="auto">
            <a:xfrm>
              <a:off x="3441701" y="1014413"/>
              <a:ext cx="69850" cy="73025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68" y="0"/>
                </a:cxn>
                <a:cxn ang="0">
                  <a:pos x="159" y="7"/>
                </a:cxn>
                <a:cxn ang="0">
                  <a:pos x="151" y="13"/>
                </a:cxn>
                <a:cxn ang="0">
                  <a:pos x="136" y="28"/>
                </a:cxn>
                <a:cxn ang="0">
                  <a:pos x="136" y="28"/>
                </a:cxn>
                <a:cxn ang="0">
                  <a:pos x="113" y="53"/>
                </a:cxn>
                <a:cxn ang="0">
                  <a:pos x="91" y="78"/>
                </a:cxn>
                <a:cxn ang="0">
                  <a:pos x="91" y="78"/>
                </a:cxn>
                <a:cxn ang="0">
                  <a:pos x="47" y="129"/>
                </a:cxn>
                <a:cxn ang="0">
                  <a:pos x="25" y="153"/>
                </a:cxn>
                <a:cxn ang="0">
                  <a:pos x="3" y="177"/>
                </a:cxn>
                <a:cxn ang="0">
                  <a:pos x="3" y="177"/>
                </a:cxn>
                <a:cxn ang="0">
                  <a:pos x="2" y="180"/>
                </a:cxn>
                <a:cxn ang="0">
                  <a:pos x="0" y="181"/>
                </a:cxn>
                <a:cxn ang="0">
                  <a:pos x="3" y="185"/>
                </a:cxn>
                <a:cxn ang="0">
                  <a:pos x="7" y="186"/>
                </a:cxn>
                <a:cxn ang="0">
                  <a:pos x="8" y="186"/>
                </a:cxn>
                <a:cxn ang="0">
                  <a:pos x="11" y="185"/>
                </a:cxn>
                <a:cxn ang="0">
                  <a:pos x="11" y="185"/>
                </a:cxn>
                <a:cxn ang="0">
                  <a:pos x="32" y="163"/>
                </a:cxn>
                <a:cxn ang="0">
                  <a:pos x="51" y="140"/>
                </a:cxn>
                <a:cxn ang="0">
                  <a:pos x="91" y="95"/>
                </a:cxn>
                <a:cxn ang="0">
                  <a:pos x="91" y="95"/>
                </a:cxn>
                <a:cxn ang="0">
                  <a:pos x="110" y="72"/>
                </a:cxn>
                <a:cxn ang="0">
                  <a:pos x="130" y="50"/>
                </a:cxn>
                <a:cxn ang="0">
                  <a:pos x="130" y="50"/>
                </a:cxn>
                <a:cxn ang="0">
                  <a:pos x="149" y="29"/>
                </a:cxn>
                <a:cxn ang="0">
                  <a:pos x="161" y="19"/>
                </a:cxn>
                <a:cxn ang="0">
                  <a:pos x="166" y="15"/>
                </a:cxn>
                <a:cxn ang="0">
                  <a:pos x="173" y="11"/>
                </a:cxn>
                <a:cxn ang="0">
                  <a:pos x="173" y="11"/>
                </a:cxn>
                <a:cxn ang="0">
                  <a:pos x="174" y="10"/>
                </a:cxn>
                <a:cxn ang="0">
                  <a:pos x="176" y="7"/>
                </a:cxn>
                <a:cxn ang="0">
                  <a:pos x="176" y="6"/>
                </a:cxn>
                <a:cxn ang="0">
                  <a:pos x="176" y="3"/>
                </a:cxn>
                <a:cxn ang="0">
                  <a:pos x="172" y="0"/>
                </a:cxn>
                <a:cxn ang="0">
                  <a:pos x="169" y="0"/>
                </a:cxn>
                <a:cxn ang="0">
                  <a:pos x="168" y="0"/>
                </a:cxn>
                <a:cxn ang="0">
                  <a:pos x="168" y="0"/>
                </a:cxn>
              </a:cxnLst>
              <a:rect l="0" t="0" r="r" b="b"/>
              <a:pathLst>
                <a:path w="176" h="186">
                  <a:moveTo>
                    <a:pt x="168" y="0"/>
                  </a:moveTo>
                  <a:lnTo>
                    <a:pt x="168" y="0"/>
                  </a:lnTo>
                  <a:lnTo>
                    <a:pt x="159" y="7"/>
                  </a:lnTo>
                  <a:lnTo>
                    <a:pt x="151" y="13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13" y="53"/>
                  </a:lnTo>
                  <a:lnTo>
                    <a:pt x="91" y="78"/>
                  </a:lnTo>
                  <a:lnTo>
                    <a:pt x="91" y="78"/>
                  </a:lnTo>
                  <a:lnTo>
                    <a:pt x="47" y="129"/>
                  </a:lnTo>
                  <a:lnTo>
                    <a:pt x="25" y="153"/>
                  </a:lnTo>
                  <a:lnTo>
                    <a:pt x="3" y="177"/>
                  </a:lnTo>
                  <a:lnTo>
                    <a:pt x="3" y="177"/>
                  </a:lnTo>
                  <a:lnTo>
                    <a:pt x="2" y="180"/>
                  </a:lnTo>
                  <a:lnTo>
                    <a:pt x="0" y="181"/>
                  </a:lnTo>
                  <a:lnTo>
                    <a:pt x="3" y="185"/>
                  </a:lnTo>
                  <a:lnTo>
                    <a:pt x="7" y="186"/>
                  </a:lnTo>
                  <a:lnTo>
                    <a:pt x="8" y="186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32" y="163"/>
                  </a:lnTo>
                  <a:lnTo>
                    <a:pt x="51" y="140"/>
                  </a:lnTo>
                  <a:lnTo>
                    <a:pt x="91" y="95"/>
                  </a:lnTo>
                  <a:lnTo>
                    <a:pt x="91" y="95"/>
                  </a:lnTo>
                  <a:lnTo>
                    <a:pt x="110" y="72"/>
                  </a:lnTo>
                  <a:lnTo>
                    <a:pt x="130" y="50"/>
                  </a:lnTo>
                  <a:lnTo>
                    <a:pt x="130" y="50"/>
                  </a:lnTo>
                  <a:lnTo>
                    <a:pt x="149" y="29"/>
                  </a:lnTo>
                  <a:lnTo>
                    <a:pt x="161" y="19"/>
                  </a:lnTo>
                  <a:lnTo>
                    <a:pt x="166" y="15"/>
                  </a:lnTo>
                  <a:lnTo>
                    <a:pt x="173" y="11"/>
                  </a:lnTo>
                  <a:lnTo>
                    <a:pt x="173" y="11"/>
                  </a:lnTo>
                  <a:lnTo>
                    <a:pt x="174" y="10"/>
                  </a:lnTo>
                  <a:lnTo>
                    <a:pt x="176" y="7"/>
                  </a:lnTo>
                  <a:lnTo>
                    <a:pt x="176" y="6"/>
                  </a:lnTo>
                  <a:lnTo>
                    <a:pt x="176" y="3"/>
                  </a:lnTo>
                  <a:lnTo>
                    <a:pt x="172" y="0"/>
                  </a:lnTo>
                  <a:lnTo>
                    <a:pt x="169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9" name="Freeform 501"/>
            <p:cNvSpPr/>
            <p:nvPr/>
          </p:nvSpPr>
          <p:spPr bwMode="auto">
            <a:xfrm>
              <a:off x="3465513" y="1044575"/>
              <a:ext cx="50800" cy="57150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86" y="34"/>
                </a:cxn>
                <a:cxn ang="0">
                  <a:pos x="57" y="67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8"/>
                </a:cxn>
                <a:cxn ang="0">
                  <a:pos x="0" y="140"/>
                </a:cxn>
                <a:cxn ang="0">
                  <a:pos x="2" y="143"/>
                </a:cxn>
                <a:cxn ang="0">
                  <a:pos x="4" y="144"/>
                </a:cxn>
                <a:cxn ang="0">
                  <a:pos x="5" y="145"/>
                </a:cxn>
                <a:cxn ang="0">
                  <a:pos x="8" y="144"/>
                </a:cxn>
                <a:cxn ang="0">
                  <a:pos x="9" y="143"/>
                </a:cxn>
                <a:cxn ang="0">
                  <a:pos x="9" y="143"/>
                </a:cxn>
                <a:cxn ang="0">
                  <a:pos x="65" y="75"/>
                </a:cxn>
                <a:cxn ang="0">
                  <a:pos x="94" y="42"/>
                </a:cxn>
                <a:cxn ang="0">
                  <a:pos x="124" y="9"/>
                </a:cxn>
                <a:cxn ang="0">
                  <a:pos x="124" y="9"/>
                </a:cxn>
                <a:cxn ang="0">
                  <a:pos x="125" y="8"/>
                </a:cxn>
                <a:cxn ang="0">
                  <a:pos x="125" y="5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5" h="145">
                  <a:moveTo>
                    <a:pt x="115" y="2"/>
                  </a:moveTo>
                  <a:lnTo>
                    <a:pt x="115" y="2"/>
                  </a:lnTo>
                  <a:lnTo>
                    <a:pt x="86" y="34"/>
                  </a:lnTo>
                  <a:lnTo>
                    <a:pt x="57" y="67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8"/>
                  </a:lnTo>
                  <a:lnTo>
                    <a:pt x="0" y="140"/>
                  </a:lnTo>
                  <a:lnTo>
                    <a:pt x="2" y="143"/>
                  </a:lnTo>
                  <a:lnTo>
                    <a:pt x="4" y="144"/>
                  </a:lnTo>
                  <a:lnTo>
                    <a:pt x="5" y="145"/>
                  </a:lnTo>
                  <a:lnTo>
                    <a:pt x="8" y="144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65" y="75"/>
                  </a:lnTo>
                  <a:lnTo>
                    <a:pt x="94" y="42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5" y="8"/>
                  </a:lnTo>
                  <a:lnTo>
                    <a:pt x="125" y="5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0" name="Freeform 502"/>
            <p:cNvSpPr/>
            <p:nvPr/>
          </p:nvSpPr>
          <p:spPr bwMode="auto">
            <a:xfrm>
              <a:off x="3430588" y="1176338"/>
              <a:ext cx="38100" cy="52388"/>
            </a:xfrm>
            <a:custGeom>
              <a:avLst/>
              <a:gdLst/>
              <a:ahLst/>
              <a:cxnLst>
                <a:cxn ang="0">
                  <a:pos x="89" y="1"/>
                </a:cxn>
                <a:cxn ang="0">
                  <a:pos x="89" y="1"/>
                </a:cxn>
                <a:cxn ang="0">
                  <a:pos x="64" y="33"/>
                </a:cxn>
                <a:cxn ang="0">
                  <a:pos x="39" y="64"/>
                </a:cxn>
                <a:cxn ang="0">
                  <a:pos x="39" y="64"/>
                </a:cxn>
                <a:cxn ang="0">
                  <a:pos x="17" y="94"/>
                </a:cxn>
                <a:cxn ang="0">
                  <a:pos x="8" y="110"/>
                </a:cxn>
                <a:cxn ang="0">
                  <a:pos x="4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2" y="131"/>
                </a:cxn>
                <a:cxn ang="0">
                  <a:pos x="4" y="133"/>
                </a:cxn>
                <a:cxn ang="0">
                  <a:pos x="8" y="132"/>
                </a:cxn>
                <a:cxn ang="0">
                  <a:pos x="11" y="131"/>
                </a:cxn>
                <a:cxn ang="0">
                  <a:pos x="12" y="130"/>
                </a:cxn>
                <a:cxn ang="0">
                  <a:pos x="12" y="130"/>
                </a:cxn>
                <a:cxn ang="0">
                  <a:pos x="15" y="122"/>
                </a:cxn>
                <a:cxn ang="0">
                  <a:pos x="17" y="115"/>
                </a:cxn>
                <a:cxn ang="0">
                  <a:pos x="26" y="102"/>
                </a:cxn>
                <a:cxn ang="0">
                  <a:pos x="36" y="90"/>
                </a:cxn>
                <a:cxn ang="0">
                  <a:pos x="45" y="77"/>
                </a:cxn>
                <a:cxn ang="0">
                  <a:pos x="45" y="77"/>
                </a:cxn>
                <a:cxn ang="0">
                  <a:pos x="58" y="60"/>
                </a:cxn>
                <a:cxn ang="0">
                  <a:pos x="71" y="43"/>
                </a:cxn>
                <a:cxn ang="0">
                  <a:pos x="97" y="11"/>
                </a:cxn>
                <a:cxn ang="0">
                  <a:pos x="97" y="11"/>
                </a:cxn>
                <a:cxn ang="0">
                  <a:pos x="98" y="8"/>
                </a:cxn>
                <a:cxn ang="0">
                  <a:pos x="98" y="5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3" y="0"/>
                </a:cxn>
                <a:cxn ang="0">
                  <a:pos x="92" y="0"/>
                </a:cxn>
                <a:cxn ang="0">
                  <a:pos x="89" y="1"/>
                </a:cxn>
                <a:cxn ang="0">
                  <a:pos x="89" y="1"/>
                </a:cxn>
              </a:cxnLst>
              <a:rect l="0" t="0" r="r" b="b"/>
              <a:pathLst>
                <a:path w="98" h="133">
                  <a:moveTo>
                    <a:pt x="89" y="1"/>
                  </a:moveTo>
                  <a:lnTo>
                    <a:pt x="89" y="1"/>
                  </a:lnTo>
                  <a:lnTo>
                    <a:pt x="64" y="33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17" y="94"/>
                  </a:lnTo>
                  <a:lnTo>
                    <a:pt x="8" y="110"/>
                  </a:lnTo>
                  <a:lnTo>
                    <a:pt x="4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2" y="131"/>
                  </a:lnTo>
                  <a:lnTo>
                    <a:pt x="4" y="133"/>
                  </a:lnTo>
                  <a:lnTo>
                    <a:pt x="8" y="132"/>
                  </a:lnTo>
                  <a:lnTo>
                    <a:pt x="11" y="131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5" y="122"/>
                  </a:lnTo>
                  <a:lnTo>
                    <a:pt x="17" y="115"/>
                  </a:lnTo>
                  <a:lnTo>
                    <a:pt x="26" y="102"/>
                  </a:lnTo>
                  <a:lnTo>
                    <a:pt x="36" y="90"/>
                  </a:lnTo>
                  <a:lnTo>
                    <a:pt x="45" y="77"/>
                  </a:lnTo>
                  <a:lnTo>
                    <a:pt x="45" y="77"/>
                  </a:lnTo>
                  <a:lnTo>
                    <a:pt x="58" y="60"/>
                  </a:lnTo>
                  <a:lnTo>
                    <a:pt x="71" y="43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8" y="8"/>
                  </a:lnTo>
                  <a:lnTo>
                    <a:pt x="98" y="5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3" y="0"/>
                  </a:lnTo>
                  <a:lnTo>
                    <a:pt x="92" y="0"/>
                  </a:lnTo>
                  <a:lnTo>
                    <a:pt x="89" y="1"/>
                  </a:lnTo>
                  <a:lnTo>
                    <a:pt x="8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1" name="Freeform 503"/>
            <p:cNvSpPr/>
            <p:nvPr/>
          </p:nvSpPr>
          <p:spPr bwMode="auto">
            <a:xfrm>
              <a:off x="3443288" y="1169988"/>
              <a:ext cx="65088" cy="79375"/>
            </a:xfrm>
            <a:custGeom>
              <a:avLst/>
              <a:gdLst/>
              <a:ahLst/>
              <a:cxnLst>
                <a:cxn ang="0">
                  <a:pos x="155" y="3"/>
                </a:cxn>
                <a:cxn ang="0">
                  <a:pos x="155" y="3"/>
                </a:cxn>
                <a:cxn ang="0">
                  <a:pos x="135" y="27"/>
                </a:cxn>
                <a:cxn ang="0">
                  <a:pos x="115" y="50"/>
                </a:cxn>
                <a:cxn ang="0">
                  <a:pos x="75" y="96"/>
                </a:cxn>
                <a:cxn ang="0">
                  <a:pos x="55" y="119"/>
                </a:cxn>
                <a:cxn ang="0">
                  <a:pos x="36" y="143"/>
                </a:cxn>
                <a:cxn ang="0">
                  <a:pos x="17" y="168"/>
                </a:cxn>
                <a:cxn ang="0">
                  <a:pos x="2" y="194"/>
                </a:cxn>
                <a:cxn ang="0">
                  <a:pos x="2" y="194"/>
                </a:cxn>
                <a:cxn ang="0">
                  <a:pos x="0" y="197"/>
                </a:cxn>
                <a:cxn ang="0">
                  <a:pos x="0" y="199"/>
                </a:cxn>
                <a:cxn ang="0">
                  <a:pos x="3" y="202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28" y="174"/>
                </a:cxn>
                <a:cxn ang="0">
                  <a:pos x="45" y="149"/>
                </a:cxn>
                <a:cxn ang="0">
                  <a:pos x="64" y="126"/>
                </a:cxn>
                <a:cxn ang="0">
                  <a:pos x="84" y="102"/>
                </a:cxn>
                <a:cxn ang="0">
                  <a:pos x="123" y="57"/>
                </a:cxn>
                <a:cxn ang="0">
                  <a:pos x="144" y="34"/>
                </a:cxn>
                <a:cxn ang="0">
                  <a:pos x="162" y="11"/>
                </a:cxn>
                <a:cxn ang="0">
                  <a:pos x="162" y="11"/>
                </a:cxn>
                <a:cxn ang="0">
                  <a:pos x="164" y="8"/>
                </a:cxn>
                <a:cxn ang="0">
                  <a:pos x="164" y="7"/>
                </a:cxn>
                <a:cxn ang="0">
                  <a:pos x="162" y="3"/>
                </a:cxn>
                <a:cxn ang="0">
                  <a:pos x="160" y="2"/>
                </a:cxn>
                <a:cxn ang="0">
                  <a:pos x="158" y="0"/>
                </a:cxn>
                <a:cxn ang="0">
                  <a:pos x="156" y="2"/>
                </a:cxn>
                <a:cxn ang="0">
                  <a:pos x="155" y="3"/>
                </a:cxn>
                <a:cxn ang="0">
                  <a:pos x="155" y="3"/>
                </a:cxn>
              </a:cxnLst>
              <a:rect l="0" t="0" r="r" b="b"/>
              <a:pathLst>
                <a:path w="164" h="203">
                  <a:moveTo>
                    <a:pt x="155" y="3"/>
                  </a:moveTo>
                  <a:lnTo>
                    <a:pt x="155" y="3"/>
                  </a:lnTo>
                  <a:lnTo>
                    <a:pt x="135" y="27"/>
                  </a:lnTo>
                  <a:lnTo>
                    <a:pt x="115" y="50"/>
                  </a:lnTo>
                  <a:lnTo>
                    <a:pt x="75" y="96"/>
                  </a:lnTo>
                  <a:lnTo>
                    <a:pt x="55" y="119"/>
                  </a:lnTo>
                  <a:lnTo>
                    <a:pt x="36" y="143"/>
                  </a:lnTo>
                  <a:lnTo>
                    <a:pt x="17" y="168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0" y="197"/>
                  </a:lnTo>
                  <a:lnTo>
                    <a:pt x="0" y="199"/>
                  </a:lnTo>
                  <a:lnTo>
                    <a:pt x="3" y="202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28" y="174"/>
                  </a:lnTo>
                  <a:lnTo>
                    <a:pt x="45" y="149"/>
                  </a:lnTo>
                  <a:lnTo>
                    <a:pt x="64" y="126"/>
                  </a:lnTo>
                  <a:lnTo>
                    <a:pt x="84" y="102"/>
                  </a:lnTo>
                  <a:lnTo>
                    <a:pt x="123" y="57"/>
                  </a:lnTo>
                  <a:lnTo>
                    <a:pt x="144" y="34"/>
                  </a:lnTo>
                  <a:lnTo>
                    <a:pt x="162" y="11"/>
                  </a:lnTo>
                  <a:lnTo>
                    <a:pt x="162" y="11"/>
                  </a:lnTo>
                  <a:lnTo>
                    <a:pt x="164" y="8"/>
                  </a:lnTo>
                  <a:lnTo>
                    <a:pt x="164" y="7"/>
                  </a:lnTo>
                  <a:lnTo>
                    <a:pt x="162" y="3"/>
                  </a:lnTo>
                  <a:lnTo>
                    <a:pt x="160" y="2"/>
                  </a:lnTo>
                  <a:lnTo>
                    <a:pt x="158" y="0"/>
                  </a:lnTo>
                  <a:lnTo>
                    <a:pt x="156" y="2"/>
                  </a:lnTo>
                  <a:lnTo>
                    <a:pt x="155" y="3"/>
                  </a:lnTo>
                  <a:lnTo>
                    <a:pt x="1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2" name="Freeform 504"/>
            <p:cNvSpPr/>
            <p:nvPr/>
          </p:nvSpPr>
          <p:spPr bwMode="auto">
            <a:xfrm>
              <a:off x="3446463" y="1190625"/>
              <a:ext cx="82550" cy="96838"/>
            </a:xfrm>
            <a:custGeom>
              <a:avLst/>
              <a:gdLst/>
              <a:ahLst/>
              <a:cxnLst>
                <a:cxn ang="0">
                  <a:pos x="202" y="1"/>
                </a:cxn>
                <a:cxn ang="0">
                  <a:pos x="202" y="1"/>
                </a:cxn>
                <a:cxn ang="0">
                  <a:pos x="173" y="24"/>
                </a:cxn>
                <a:cxn ang="0">
                  <a:pos x="145" y="50"/>
                </a:cxn>
                <a:cxn ang="0">
                  <a:pos x="119" y="77"/>
                </a:cxn>
                <a:cxn ang="0">
                  <a:pos x="107" y="92"/>
                </a:cxn>
                <a:cxn ang="0">
                  <a:pos x="96" y="106"/>
                </a:cxn>
                <a:cxn ang="0">
                  <a:pos x="96" y="106"/>
                </a:cxn>
                <a:cxn ang="0">
                  <a:pos x="84" y="122"/>
                </a:cxn>
                <a:cxn ang="0">
                  <a:pos x="71" y="137"/>
                </a:cxn>
                <a:cxn ang="0">
                  <a:pos x="45" y="169"/>
                </a:cxn>
                <a:cxn ang="0">
                  <a:pos x="33" y="184"/>
                </a:cxn>
                <a:cxn ang="0">
                  <a:pos x="21" y="200"/>
                </a:cxn>
                <a:cxn ang="0">
                  <a:pos x="11" y="217"/>
                </a:cxn>
                <a:cxn ang="0">
                  <a:pos x="1" y="235"/>
                </a:cxn>
                <a:cxn ang="0">
                  <a:pos x="1" y="235"/>
                </a:cxn>
                <a:cxn ang="0">
                  <a:pos x="0" y="238"/>
                </a:cxn>
                <a:cxn ang="0">
                  <a:pos x="0" y="239"/>
                </a:cxn>
                <a:cxn ang="0">
                  <a:pos x="4" y="243"/>
                </a:cxn>
                <a:cxn ang="0">
                  <a:pos x="5" y="245"/>
                </a:cxn>
                <a:cxn ang="0">
                  <a:pos x="8" y="245"/>
                </a:cxn>
                <a:cxn ang="0">
                  <a:pos x="9" y="243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8" y="225"/>
                </a:cxn>
                <a:cxn ang="0">
                  <a:pos x="28" y="211"/>
                </a:cxn>
                <a:cxn ang="0">
                  <a:pos x="38" y="196"/>
                </a:cxn>
                <a:cxn ang="0">
                  <a:pos x="50" y="182"/>
                </a:cxn>
                <a:cxn ang="0">
                  <a:pos x="72" y="156"/>
                </a:cxn>
                <a:cxn ang="0">
                  <a:pos x="94" y="128"/>
                </a:cxn>
                <a:cxn ang="0">
                  <a:pos x="94" y="128"/>
                </a:cxn>
                <a:cxn ang="0">
                  <a:pos x="119" y="95"/>
                </a:cxn>
                <a:cxn ang="0">
                  <a:pos x="147" y="65"/>
                </a:cxn>
                <a:cxn ang="0">
                  <a:pos x="175" y="37"/>
                </a:cxn>
                <a:cxn ang="0">
                  <a:pos x="191" y="24"/>
                </a:cxn>
                <a:cxn ang="0">
                  <a:pos x="207" y="10"/>
                </a:cxn>
                <a:cxn ang="0">
                  <a:pos x="207" y="10"/>
                </a:cxn>
                <a:cxn ang="0">
                  <a:pos x="208" y="9"/>
                </a:cxn>
                <a:cxn ang="0">
                  <a:pos x="209" y="7"/>
                </a:cxn>
                <a:cxn ang="0">
                  <a:pos x="208" y="3"/>
                </a:cxn>
                <a:cxn ang="0">
                  <a:pos x="207" y="1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2" y="1"/>
                </a:cxn>
                <a:cxn ang="0">
                  <a:pos x="202" y="1"/>
                </a:cxn>
              </a:cxnLst>
              <a:rect l="0" t="0" r="r" b="b"/>
              <a:pathLst>
                <a:path w="209" h="245">
                  <a:moveTo>
                    <a:pt x="202" y="1"/>
                  </a:moveTo>
                  <a:lnTo>
                    <a:pt x="202" y="1"/>
                  </a:lnTo>
                  <a:lnTo>
                    <a:pt x="173" y="24"/>
                  </a:lnTo>
                  <a:lnTo>
                    <a:pt x="145" y="50"/>
                  </a:lnTo>
                  <a:lnTo>
                    <a:pt x="119" y="77"/>
                  </a:lnTo>
                  <a:lnTo>
                    <a:pt x="107" y="92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84" y="122"/>
                  </a:lnTo>
                  <a:lnTo>
                    <a:pt x="71" y="137"/>
                  </a:lnTo>
                  <a:lnTo>
                    <a:pt x="45" y="169"/>
                  </a:lnTo>
                  <a:lnTo>
                    <a:pt x="33" y="184"/>
                  </a:lnTo>
                  <a:lnTo>
                    <a:pt x="21" y="200"/>
                  </a:lnTo>
                  <a:lnTo>
                    <a:pt x="11" y="217"/>
                  </a:lnTo>
                  <a:lnTo>
                    <a:pt x="1" y="235"/>
                  </a:lnTo>
                  <a:lnTo>
                    <a:pt x="1" y="235"/>
                  </a:lnTo>
                  <a:lnTo>
                    <a:pt x="0" y="238"/>
                  </a:lnTo>
                  <a:lnTo>
                    <a:pt x="0" y="239"/>
                  </a:lnTo>
                  <a:lnTo>
                    <a:pt x="4" y="243"/>
                  </a:lnTo>
                  <a:lnTo>
                    <a:pt x="5" y="245"/>
                  </a:lnTo>
                  <a:lnTo>
                    <a:pt x="8" y="245"/>
                  </a:lnTo>
                  <a:lnTo>
                    <a:pt x="9" y="243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8" y="225"/>
                  </a:lnTo>
                  <a:lnTo>
                    <a:pt x="28" y="211"/>
                  </a:lnTo>
                  <a:lnTo>
                    <a:pt x="38" y="196"/>
                  </a:lnTo>
                  <a:lnTo>
                    <a:pt x="50" y="182"/>
                  </a:lnTo>
                  <a:lnTo>
                    <a:pt x="72" y="156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119" y="95"/>
                  </a:lnTo>
                  <a:lnTo>
                    <a:pt x="147" y="65"/>
                  </a:lnTo>
                  <a:lnTo>
                    <a:pt x="175" y="37"/>
                  </a:lnTo>
                  <a:lnTo>
                    <a:pt x="191" y="24"/>
                  </a:lnTo>
                  <a:lnTo>
                    <a:pt x="207" y="10"/>
                  </a:lnTo>
                  <a:lnTo>
                    <a:pt x="207" y="10"/>
                  </a:lnTo>
                  <a:lnTo>
                    <a:pt x="208" y="9"/>
                  </a:lnTo>
                  <a:lnTo>
                    <a:pt x="209" y="7"/>
                  </a:lnTo>
                  <a:lnTo>
                    <a:pt x="208" y="3"/>
                  </a:lnTo>
                  <a:lnTo>
                    <a:pt x="207" y="1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2" y="1"/>
                  </a:lnTo>
                  <a:lnTo>
                    <a:pt x="2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3" name="Freeform 505"/>
            <p:cNvSpPr/>
            <p:nvPr/>
          </p:nvSpPr>
          <p:spPr bwMode="auto">
            <a:xfrm>
              <a:off x="3448051" y="1246188"/>
              <a:ext cx="66675" cy="82550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57" y="3"/>
                </a:cxn>
                <a:cxn ang="0">
                  <a:pos x="136" y="32"/>
                </a:cxn>
                <a:cxn ang="0">
                  <a:pos x="115" y="60"/>
                </a:cxn>
                <a:cxn ang="0">
                  <a:pos x="94" y="89"/>
                </a:cxn>
                <a:cxn ang="0">
                  <a:pos x="84" y="102"/>
                </a:cxn>
                <a:cxn ang="0">
                  <a:pos x="71" y="115"/>
                </a:cxn>
                <a:cxn ang="0">
                  <a:pos x="71" y="115"/>
                </a:cxn>
                <a:cxn ang="0">
                  <a:pos x="52" y="134"/>
                </a:cxn>
                <a:cxn ang="0">
                  <a:pos x="34" y="155"/>
                </a:cxn>
                <a:cxn ang="0">
                  <a:pos x="16" y="176"/>
                </a:cxn>
                <a:cxn ang="0">
                  <a:pos x="8" y="186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3" y="204"/>
                </a:cxn>
                <a:cxn ang="0">
                  <a:pos x="7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20" y="190"/>
                </a:cxn>
                <a:cxn ang="0">
                  <a:pos x="29" y="178"/>
                </a:cxn>
                <a:cxn ang="0">
                  <a:pos x="50" y="155"/>
                </a:cxn>
                <a:cxn ang="0">
                  <a:pos x="72" y="131"/>
                </a:cxn>
                <a:cxn ang="0">
                  <a:pos x="93" y="109"/>
                </a:cxn>
                <a:cxn ang="0">
                  <a:pos x="93" y="109"/>
                </a:cxn>
                <a:cxn ang="0">
                  <a:pos x="112" y="84"/>
                </a:cxn>
                <a:cxn ang="0">
                  <a:pos x="131" y="59"/>
                </a:cxn>
                <a:cxn ang="0">
                  <a:pos x="148" y="34"/>
                </a:cxn>
                <a:cxn ang="0">
                  <a:pos x="166" y="8"/>
                </a:cxn>
                <a:cxn ang="0">
                  <a:pos x="166" y="8"/>
                </a:cxn>
                <a:cxn ang="0">
                  <a:pos x="167" y="7"/>
                </a:cxn>
                <a:cxn ang="0">
                  <a:pos x="167" y="4"/>
                </a:cxn>
                <a:cxn ang="0">
                  <a:pos x="166" y="3"/>
                </a:cxn>
                <a:cxn ang="0">
                  <a:pos x="165" y="2"/>
                </a:cxn>
                <a:cxn ang="0">
                  <a:pos x="161" y="0"/>
                </a:cxn>
                <a:cxn ang="0">
                  <a:pos x="158" y="2"/>
                </a:cxn>
                <a:cxn ang="0">
                  <a:pos x="157" y="3"/>
                </a:cxn>
                <a:cxn ang="0">
                  <a:pos x="157" y="3"/>
                </a:cxn>
              </a:cxnLst>
              <a:rect l="0" t="0" r="r" b="b"/>
              <a:pathLst>
                <a:path w="167" h="206">
                  <a:moveTo>
                    <a:pt x="157" y="3"/>
                  </a:moveTo>
                  <a:lnTo>
                    <a:pt x="157" y="3"/>
                  </a:lnTo>
                  <a:lnTo>
                    <a:pt x="136" y="32"/>
                  </a:lnTo>
                  <a:lnTo>
                    <a:pt x="115" y="60"/>
                  </a:lnTo>
                  <a:lnTo>
                    <a:pt x="94" y="89"/>
                  </a:lnTo>
                  <a:lnTo>
                    <a:pt x="84" y="102"/>
                  </a:lnTo>
                  <a:lnTo>
                    <a:pt x="71" y="115"/>
                  </a:lnTo>
                  <a:lnTo>
                    <a:pt x="71" y="115"/>
                  </a:lnTo>
                  <a:lnTo>
                    <a:pt x="52" y="134"/>
                  </a:lnTo>
                  <a:lnTo>
                    <a:pt x="34" y="155"/>
                  </a:lnTo>
                  <a:lnTo>
                    <a:pt x="16" y="176"/>
                  </a:lnTo>
                  <a:lnTo>
                    <a:pt x="8" y="186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3" y="204"/>
                  </a:lnTo>
                  <a:lnTo>
                    <a:pt x="7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20" y="190"/>
                  </a:lnTo>
                  <a:lnTo>
                    <a:pt x="29" y="178"/>
                  </a:lnTo>
                  <a:lnTo>
                    <a:pt x="50" y="155"/>
                  </a:lnTo>
                  <a:lnTo>
                    <a:pt x="72" y="131"/>
                  </a:lnTo>
                  <a:lnTo>
                    <a:pt x="93" y="109"/>
                  </a:lnTo>
                  <a:lnTo>
                    <a:pt x="93" y="109"/>
                  </a:lnTo>
                  <a:lnTo>
                    <a:pt x="112" y="84"/>
                  </a:lnTo>
                  <a:lnTo>
                    <a:pt x="131" y="59"/>
                  </a:lnTo>
                  <a:lnTo>
                    <a:pt x="148" y="34"/>
                  </a:lnTo>
                  <a:lnTo>
                    <a:pt x="166" y="8"/>
                  </a:lnTo>
                  <a:lnTo>
                    <a:pt x="166" y="8"/>
                  </a:lnTo>
                  <a:lnTo>
                    <a:pt x="167" y="7"/>
                  </a:lnTo>
                  <a:lnTo>
                    <a:pt x="167" y="4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1" y="0"/>
                  </a:lnTo>
                  <a:lnTo>
                    <a:pt x="158" y="2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4" name="Freeform 506"/>
            <p:cNvSpPr/>
            <p:nvPr/>
          </p:nvSpPr>
          <p:spPr bwMode="auto">
            <a:xfrm>
              <a:off x="3448051" y="1282700"/>
              <a:ext cx="73025" cy="90488"/>
            </a:xfrm>
            <a:custGeom>
              <a:avLst/>
              <a:gdLst/>
              <a:ahLst/>
              <a:cxnLst>
                <a:cxn ang="0">
                  <a:pos x="177" y="1"/>
                </a:cxn>
                <a:cxn ang="0">
                  <a:pos x="177" y="1"/>
                </a:cxn>
                <a:cxn ang="0">
                  <a:pos x="152" y="29"/>
                </a:cxn>
                <a:cxn ang="0">
                  <a:pos x="128" y="57"/>
                </a:cxn>
                <a:cxn ang="0">
                  <a:pos x="81" y="115"/>
                </a:cxn>
                <a:cxn ang="0">
                  <a:pos x="81" y="115"/>
                </a:cxn>
                <a:cxn ang="0">
                  <a:pos x="43" y="165"/>
                </a:cxn>
                <a:cxn ang="0">
                  <a:pos x="43" y="165"/>
                </a:cxn>
                <a:cxn ang="0">
                  <a:pos x="21" y="192"/>
                </a:cxn>
                <a:cxn ang="0">
                  <a:pos x="10" y="205"/>
                </a:cxn>
                <a:cxn ang="0">
                  <a:pos x="1" y="220"/>
                </a:cxn>
                <a:cxn ang="0">
                  <a:pos x="1" y="220"/>
                </a:cxn>
                <a:cxn ang="0">
                  <a:pos x="0" y="222"/>
                </a:cxn>
                <a:cxn ang="0">
                  <a:pos x="0" y="223"/>
                </a:cxn>
                <a:cxn ang="0">
                  <a:pos x="3" y="227"/>
                </a:cxn>
                <a:cxn ang="0">
                  <a:pos x="7" y="227"/>
                </a:cxn>
                <a:cxn ang="0">
                  <a:pos x="9" y="227"/>
                </a:cxn>
                <a:cxn ang="0">
                  <a:pos x="10" y="225"/>
                </a:cxn>
                <a:cxn ang="0">
                  <a:pos x="10" y="225"/>
                </a:cxn>
                <a:cxn ang="0">
                  <a:pos x="18" y="213"/>
                </a:cxn>
                <a:cxn ang="0">
                  <a:pos x="29" y="201"/>
                </a:cxn>
                <a:cxn ang="0">
                  <a:pos x="38" y="191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71" y="146"/>
                </a:cxn>
                <a:cxn ang="0">
                  <a:pos x="95" y="116"/>
                </a:cxn>
                <a:cxn ang="0">
                  <a:pos x="95" y="116"/>
                </a:cxn>
                <a:cxn ang="0">
                  <a:pos x="139" y="61"/>
                </a:cxn>
                <a:cxn ang="0">
                  <a:pos x="161" y="35"/>
                </a:cxn>
                <a:cxn ang="0">
                  <a:pos x="184" y="9"/>
                </a:cxn>
                <a:cxn ang="0">
                  <a:pos x="184" y="9"/>
                </a:cxn>
                <a:cxn ang="0">
                  <a:pos x="186" y="8"/>
                </a:cxn>
                <a:cxn ang="0">
                  <a:pos x="186" y="5"/>
                </a:cxn>
                <a:cxn ang="0">
                  <a:pos x="184" y="1"/>
                </a:cxn>
                <a:cxn ang="0">
                  <a:pos x="181" y="0"/>
                </a:cxn>
                <a:cxn ang="0">
                  <a:pos x="179" y="0"/>
                </a:cxn>
                <a:cxn ang="0">
                  <a:pos x="177" y="1"/>
                </a:cxn>
                <a:cxn ang="0">
                  <a:pos x="177" y="1"/>
                </a:cxn>
              </a:cxnLst>
              <a:rect l="0" t="0" r="r" b="b"/>
              <a:pathLst>
                <a:path w="186" h="227">
                  <a:moveTo>
                    <a:pt x="177" y="1"/>
                  </a:moveTo>
                  <a:lnTo>
                    <a:pt x="177" y="1"/>
                  </a:lnTo>
                  <a:lnTo>
                    <a:pt x="152" y="29"/>
                  </a:lnTo>
                  <a:lnTo>
                    <a:pt x="128" y="57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43" y="165"/>
                  </a:lnTo>
                  <a:lnTo>
                    <a:pt x="43" y="165"/>
                  </a:lnTo>
                  <a:lnTo>
                    <a:pt x="21" y="192"/>
                  </a:lnTo>
                  <a:lnTo>
                    <a:pt x="10" y="205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0" y="222"/>
                  </a:lnTo>
                  <a:lnTo>
                    <a:pt x="0" y="223"/>
                  </a:lnTo>
                  <a:lnTo>
                    <a:pt x="3" y="227"/>
                  </a:lnTo>
                  <a:lnTo>
                    <a:pt x="7" y="227"/>
                  </a:lnTo>
                  <a:lnTo>
                    <a:pt x="9" y="227"/>
                  </a:lnTo>
                  <a:lnTo>
                    <a:pt x="10" y="225"/>
                  </a:lnTo>
                  <a:lnTo>
                    <a:pt x="10" y="225"/>
                  </a:lnTo>
                  <a:lnTo>
                    <a:pt x="18" y="213"/>
                  </a:lnTo>
                  <a:lnTo>
                    <a:pt x="29" y="201"/>
                  </a:lnTo>
                  <a:lnTo>
                    <a:pt x="38" y="191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71" y="146"/>
                  </a:lnTo>
                  <a:lnTo>
                    <a:pt x="95" y="116"/>
                  </a:lnTo>
                  <a:lnTo>
                    <a:pt x="95" y="116"/>
                  </a:lnTo>
                  <a:lnTo>
                    <a:pt x="139" y="61"/>
                  </a:lnTo>
                  <a:lnTo>
                    <a:pt x="161" y="35"/>
                  </a:lnTo>
                  <a:lnTo>
                    <a:pt x="184" y="9"/>
                  </a:lnTo>
                  <a:lnTo>
                    <a:pt x="184" y="9"/>
                  </a:lnTo>
                  <a:lnTo>
                    <a:pt x="186" y="8"/>
                  </a:lnTo>
                  <a:lnTo>
                    <a:pt x="186" y="5"/>
                  </a:lnTo>
                  <a:lnTo>
                    <a:pt x="184" y="1"/>
                  </a:lnTo>
                  <a:lnTo>
                    <a:pt x="181" y="0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5" name="Freeform 507"/>
            <p:cNvSpPr/>
            <p:nvPr/>
          </p:nvSpPr>
          <p:spPr bwMode="auto">
            <a:xfrm>
              <a:off x="3452813" y="1331913"/>
              <a:ext cx="65088" cy="8255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63" y="116"/>
                </a:cxn>
                <a:cxn ang="0">
                  <a:pos x="63" y="116"/>
                </a:cxn>
                <a:cxn ang="0">
                  <a:pos x="44" y="136"/>
                </a:cxn>
                <a:cxn ang="0">
                  <a:pos x="27" y="157"/>
                </a:cxn>
                <a:cxn ang="0">
                  <a:pos x="19" y="168"/>
                </a:cxn>
                <a:cxn ang="0">
                  <a:pos x="12" y="178"/>
                </a:cxn>
                <a:cxn ang="0">
                  <a:pos x="5" y="190"/>
                </a:cxn>
                <a:cxn ang="0">
                  <a:pos x="0" y="202"/>
                </a:cxn>
                <a:cxn ang="0">
                  <a:pos x="0" y="202"/>
                </a:cxn>
                <a:cxn ang="0">
                  <a:pos x="0" y="204"/>
                </a:cxn>
                <a:cxn ang="0">
                  <a:pos x="0" y="207"/>
                </a:cxn>
                <a:cxn ang="0">
                  <a:pos x="1" y="208"/>
                </a:cxn>
                <a:cxn ang="0">
                  <a:pos x="4" y="208"/>
                </a:cxn>
                <a:cxn ang="0">
                  <a:pos x="8" y="208"/>
                </a:cxn>
                <a:cxn ang="0">
                  <a:pos x="9" y="207"/>
                </a:cxn>
                <a:cxn ang="0">
                  <a:pos x="10" y="206"/>
                </a:cxn>
                <a:cxn ang="0">
                  <a:pos x="10" y="206"/>
                </a:cxn>
                <a:cxn ang="0">
                  <a:pos x="17" y="191"/>
                </a:cxn>
                <a:cxn ang="0">
                  <a:pos x="25" y="178"/>
                </a:cxn>
                <a:cxn ang="0">
                  <a:pos x="34" y="167"/>
                </a:cxn>
                <a:cxn ang="0">
                  <a:pos x="43" y="153"/>
                </a:cxn>
                <a:cxn ang="0">
                  <a:pos x="64" y="130"/>
                </a:cxn>
                <a:cxn ang="0">
                  <a:pos x="83" y="106"/>
                </a:cxn>
                <a:cxn ang="0">
                  <a:pos x="83" y="106"/>
                </a:cxn>
                <a:cxn ang="0">
                  <a:pos x="162" y="10"/>
                </a:cxn>
                <a:cxn ang="0">
                  <a:pos x="162" y="10"/>
                </a:cxn>
                <a:cxn ang="0">
                  <a:pos x="162" y="8"/>
                </a:cxn>
                <a:cxn ang="0">
                  <a:pos x="163" y="6"/>
                </a:cxn>
                <a:cxn ang="0">
                  <a:pos x="161" y="2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08">
                  <a:moveTo>
                    <a:pt x="153" y="2"/>
                  </a:moveTo>
                  <a:lnTo>
                    <a:pt x="153" y="2"/>
                  </a:lnTo>
                  <a:lnTo>
                    <a:pt x="63" y="116"/>
                  </a:lnTo>
                  <a:lnTo>
                    <a:pt x="63" y="116"/>
                  </a:lnTo>
                  <a:lnTo>
                    <a:pt x="44" y="136"/>
                  </a:lnTo>
                  <a:lnTo>
                    <a:pt x="27" y="157"/>
                  </a:lnTo>
                  <a:lnTo>
                    <a:pt x="19" y="168"/>
                  </a:lnTo>
                  <a:lnTo>
                    <a:pt x="12" y="178"/>
                  </a:lnTo>
                  <a:lnTo>
                    <a:pt x="5" y="190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1" y="208"/>
                  </a:lnTo>
                  <a:lnTo>
                    <a:pt x="4" y="208"/>
                  </a:lnTo>
                  <a:lnTo>
                    <a:pt x="8" y="208"/>
                  </a:lnTo>
                  <a:lnTo>
                    <a:pt x="9" y="207"/>
                  </a:lnTo>
                  <a:lnTo>
                    <a:pt x="10" y="206"/>
                  </a:lnTo>
                  <a:lnTo>
                    <a:pt x="10" y="206"/>
                  </a:lnTo>
                  <a:lnTo>
                    <a:pt x="17" y="191"/>
                  </a:lnTo>
                  <a:lnTo>
                    <a:pt x="25" y="178"/>
                  </a:lnTo>
                  <a:lnTo>
                    <a:pt x="34" y="167"/>
                  </a:lnTo>
                  <a:lnTo>
                    <a:pt x="43" y="153"/>
                  </a:lnTo>
                  <a:lnTo>
                    <a:pt x="64" y="130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162" y="10"/>
                  </a:lnTo>
                  <a:lnTo>
                    <a:pt x="162" y="10"/>
                  </a:lnTo>
                  <a:lnTo>
                    <a:pt x="162" y="8"/>
                  </a:lnTo>
                  <a:lnTo>
                    <a:pt x="163" y="6"/>
                  </a:lnTo>
                  <a:lnTo>
                    <a:pt x="161" y="2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6" name="Freeform 508"/>
            <p:cNvSpPr/>
            <p:nvPr/>
          </p:nvSpPr>
          <p:spPr bwMode="auto">
            <a:xfrm>
              <a:off x="3446463" y="1387475"/>
              <a:ext cx="68263" cy="825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20" y="51"/>
                </a:cxn>
                <a:cxn ang="0">
                  <a:pos x="80" y="101"/>
                </a:cxn>
                <a:cxn ang="0">
                  <a:pos x="39" y="151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3" y="210"/>
                </a:cxn>
                <a:cxn ang="0">
                  <a:pos x="7" y="210"/>
                </a:cxn>
                <a:cxn ang="0">
                  <a:pos x="9" y="210"/>
                </a:cxn>
                <a:cxn ang="0">
                  <a:pos x="11" y="207"/>
                </a:cxn>
                <a:cxn ang="0">
                  <a:pos x="11" y="207"/>
                </a:cxn>
                <a:cxn ang="0">
                  <a:pos x="50" y="157"/>
                </a:cxn>
                <a:cxn ang="0">
                  <a:pos x="89" y="108"/>
                </a:cxn>
                <a:cxn ang="0">
                  <a:pos x="128" y="59"/>
                </a:cxn>
                <a:cxn ang="0">
                  <a:pos x="170" y="11"/>
                </a:cxn>
                <a:cxn ang="0">
                  <a:pos x="170" y="11"/>
                </a:cxn>
                <a:cxn ang="0">
                  <a:pos x="171" y="8"/>
                </a:cxn>
                <a:cxn ang="0">
                  <a:pos x="171" y="7"/>
                </a:cxn>
                <a:cxn ang="0">
                  <a:pos x="169" y="3"/>
                </a:cxn>
                <a:cxn ang="0">
                  <a:pos x="166" y="0"/>
                </a:cxn>
                <a:cxn ang="0">
                  <a:pos x="164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10">
                  <a:moveTo>
                    <a:pt x="162" y="3"/>
                  </a:moveTo>
                  <a:lnTo>
                    <a:pt x="162" y="3"/>
                  </a:lnTo>
                  <a:lnTo>
                    <a:pt x="120" y="51"/>
                  </a:lnTo>
                  <a:lnTo>
                    <a:pt x="80" y="101"/>
                  </a:lnTo>
                  <a:lnTo>
                    <a:pt x="39" y="151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3" y="210"/>
                  </a:lnTo>
                  <a:lnTo>
                    <a:pt x="7" y="210"/>
                  </a:lnTo>
                  <a:lnTo>
                    <a:pt x="9" y="210"/>
                  </a:lnTo>
                  <a:lnTo>
                    <a:pt x="11" y="207"/>
                  </a:lnTo>
                  <a:lnTo>
                    <a:pt x="11" y="207"/>
                  </a:lnTo>
                  <a:lnTo>
                    <a:pt x="50" y="157"/>
                  </a:lnTo>
                  <a:lnTo>
                    <a:pt x="89" y="108"/>
                  </a:lnTo>
                  <a:lnTo>
                    <a:pt x="128" y="59"/>
                  </a:lnTo>
                  <a:lnTo>
                    <a:pt x="170" y="11"/>
                  </a:lnTo>
                  <a:lnTo>
                    <a:pt x="170" y="11"/>
                  </a:lnTo>
                  <a:lnTo>
                    <a:pt x="171" y="8"/>
                  </a:lnTo>
                  <a:lnTo>
                    <a:pt x="171" y="7"/>
                  </a:lnTo>
                  <a:lnTo>
                    <a:pt x="169" y="3"/>
                  </a:lnTo>
                  <a:lnTo>
                    <a:pt x="166" y="0"/>
                  </a:lnTo>
                  <a:lnTo>
                    <a:pt x="164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7" name="Freeform 509"/>
            <p:cNvSpPr/>
            <p:nvPr/>
          </p:nvSpPr>
          <p:spPr bwMode="auto">
            <a:xfrm>
              <a:off x="3433763" y="1431925"/>
              <a:ext cx="76200" cy="93663"/>
            </a:xfrm>
            <a:custGeom>
              <a:avLst/>
              <a:gdLst/>
              <a:ahLst/>
              <a:cxnLst>
                <a:cxn ang="0">
                  <a:pos x="183" y="3"/>
                </a:cxn>
                <a:cxn ang="0">
                  <a:pos x="183" y="3"/>
                </a:cxn>
                <a:cxn ang="0">
                  <a:pos x="174" y="16"/>
                </a:cxn>
                <a:cxn ang="0">
                  <a:pos x="162" y="28"/>
                </a:cxn>
                <a:cxn ang="0">
                  <a:pos x="139" y="51"/>
                </a:cxn>
                <a:cxn ang="0">
                  <a:pos x="139" y="51"/>
                </a:cxn>
                <a:cxn ang="0">
                  <a:pos x="115" y="78"/>
                </a:cxn>
                <a:cxn ang="0">
                  <a:pos x="92" y="106"/>
                </a:cxn>
                <a:cxn ang="0">
                  <a:pos x="92" y="106"/>
                </a:cxn>
                <a:cxn ang="0">
                  <a:pos x="68" y="135"/>
                </a:cxn>
                <a:cxn ang="0">
                  <a:pos x="43" y="165"/>
                </a:cxn>
                <a:cxn ang="0">
                  <a:pos x="31" y="180"/>
                </a:cxn>
                <a:cxn ang="0">
                  <a:pos x="21" y="194"/>
                </a:cxn>
                <a:cxn ang="0">
                  <a:pos x="11" y="211"/>
                </a:cxn>
                <a:cxn ang="0">
                  <a:pos x="0" y="228"/>
                </a:cxn>
                <a:cxn ang="0">
                  <a:pos x="0" y="228"/>
                </a:cxn>
                <a:cxn ang="0">
                  <a:pos x="0" y="231"/>
                </a:cxn>
                <a:cxn ang="0">
                  <a:pos x="0" y="232"/>
                </a:cxn>
                <a:cxn ang="0">
                  <a:pos x="3" y="236"/>
                </a:cxn>
                <a:cxn ang="0">
                  <a:pos x="7" y="236"/>
                </a:cxn>
                <a:cxn ang="0">
                  <a:pos x="9" y="236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0" y="218"/>
                </a:cxn>
                <a:cxn ang="0">
                  <a:pos x="29" y="202"/>
                </a:cxn>
                <a:cxn ang="0">
                  <a:pos x="39" y="187"/>
                </a:cxn>
                <a:cxn ang="0">
                  <a:pos x="51" y="174"/>
                </a:cxn>
                <a:cxn ang="0">
                  <a:pos x="73" y="147"/>
                </a:cxn>
                <a:cxn ang="0">
                  <a:pos x="96" y="119"/>
                </a:cxn>
                <a:cxn ang="0">
                  <a:pos x="96" y="119"/>
                </a:cxn>
                <a:cxn ang="0">
                  <a:pos x="110" y="102"/>
                </a:cxn>
                <a:cxn ang="0">
                  <a:pos x="124" y="84"/>
                </a:cxn>
                <a:cxn ang="0">
                  <a:pos x="154" y="51"/>
                </a:cxn>
                <a:cxn ang="0">
                  <a:pos x="154" y="51"/>
                </a:cxn>
                <a:cxn ang="0">
                  <a:pos x="175" y="32"/>
                </a:cxn>
                <a:cxn ang="0">
                  <a:pos x="184" y="21"/>
                </a:cxn>
                <a:cxn ang="0">
                  <a:pos x="194" y="8"/>
                </a:cxn>
                <a:cxn ang="0">
                  <a:pos x="194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2"/>
                </a:cxn>
                <a:cxn ang="0">
                  <a:pos x="187" y="0"/>
                </a:cxn>
                <a:cxn ang="0">
                  <a:pos x="184" y="2"/>
                </a:cxn>
                <a:cxn ang="0">
                  <a:pos x="183" y="3"/>
                </a:cxn>
                <a:cxn ang="0">
                  <a:pos x="183" y="3"/>
                </a:cxn>
              </a:cxnLst>
              <a:rect l="0" t="0" r="r" b="b"/>
              <a:pathLst>
                <a:path w="194" h="236">
                  <a:moveTo>
                    <a:pt x="183" y="3"/>
                  </a:moveTo>
                  <a:lnTo>
                    <a:pt x="183" y="3"/>
                  </a:lnTo>
                  <a:lnTo>
                    <a:pt x="174" y="16"/>
                  </a:lnTo>
                  <a:lnTo>
                    <a:pt x="162" y="28"/>
                  </a:lnTo>
                  <a:lnTo>
                    <a:pt x="139" y="51"/>
                  </a:lnTo>
                  <a:lnTo>
                    <a:pt x="139" y="51"/>
                  </a:lnTo>
                  <a:lnTo>
                    <a:pt x="115" y="78"/>
                  </a:lnTo>
                  <a:lnTo>
                    <a:pt x="92" y="106"/>
                  </a:lnTo>
                  <a:lnTo>
                    <a:pt x="92" y="106"/>
                  </a:lnTo>
                  <a:lnTo>
                    <a:pt x="68" y="135"/>
                  </a:lnTo>
                  <a:lnTo>
                    <a:pt x="43" y="165"/>
                  </a:lnTo>
                  <a:lnTo>
                    <a:pt x="31" y="180"/>
                  </a:lnTo>
                  <a:lnTo>
                    <a:pt x="21" y="194"/>
                  </a:lnTo>
                  <a:lnTo>
                    <a:pt x="11" y="211"/>
                  </a:lnTo>
                  <a:lnTo>
                    <a:pt x="0" y="228"/>
                  </a:lnTo>
                  <a:lnTo>
                    <a:pt x="0" y="228"/>
                  </a:lnTo>
                  <a:lnTo>
                    <a:pt x="0" y="231"/>
                  </a:lnTo>
                  <a:lnTo>
                    <a:pt x="0" y="232"/>
                  </a:lnTo>
                  <a:lnTo>
                    <a:pt x="3" y="236"/>
                  </a:lnTo>
                  <a:lnTo>
                    <a:pt x="7" y="236"/>
                  </a:lnTo>
                  <a:lnTo>
                    <a:pt x="9" y="236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0" y="218"/>
                  </a:lnTo>
                  <a:lnTo>
                    <a:pt x="29" y="202"/>
                  </a:lnTo>
                  <a:lnTo>
                    <a:pt x="39" y="187"/>
                  </a:lnTo>
                  <a:lnTo>
                    <a:pt x="51" y="174"/>
                  </a:lnTo>
                  <a:lnTo>
                    <a:pt x="73" y="147"/>
                  </a:lnTo>
                  <a:lnTo>
                    <a:pt x="96" y="119"/>
                  </a:lnTo>
                  <a:lnTo>
                    <a:pt x="96" y="119"/>
                  </a:lnTo>
                  <a:lnTo>
                    <a:pt x="110" y="102"/>
                  </a:lnTo>
                  <a:lnTo>
                    <a:pt x="124" y="84"/>
                  </a:lnTo>
                  <a:lnTo>
                    <a:pt x="154" y="51"/>
                  </a:lnTo>
                  <a:lnTo>
                    <a:pt x="154" y="51"/>
                  </a:lnTo>
                  <a:lnTo>
                    <a:pt x="175" y="32"/>
                  </a:lnTo>
                  <a:lnTo>
                    <a:pt x="184" y="21"/>
                  </a:lnTo>
                  <a:lnTo>
                    <a:pt x="194" y="8"/>
                  </a:lnTo>
                  <a:lnTo>
                    <a:pt x="194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2"/>
                  </a:lnTo>
                  <a:lnTo>
                    <a:pt x="187" y="0"/>
                  </a:lnTo>
                  <a:lnTo>
                    <a:pt x="184" y="2"/>
                  </a:lnTo>
                  <a:lnTo>
                    <a:pt x="183" y="3"/>
                  </a:lnTo>
                  <a:lnTo>
                    <a:pt x="18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8" name="Freeform 510"/>
            <p:cNvSpPr/>
            <p:nvPr/>
          </p:nvSpPr>
          <p:spPr bwMode="auto">
            <a:xfrm>
              <a:off x="3438526" y="1466850"/>
              <a:ext cx="76200" cy="87313"/>
            </a:xfrm>
            <a:custGeom>
              <a:avLst/>
              <a:gdLst/>
              <a:ahLst/>
              <a:cxnLst>
                <a:cxn ang="0">
                  <a:pos x="179" y="3"/>
                </a:cxn>
                <a:cxn ang="0">
                  <a:pos x="179" y="3"/>
                </a:cxn>
                <a:cxn ang="0">
                  <a:pos x="158" y="37"/>
                </a:cxn>
                <a:cxn ang="0">
                  <a:pos x="136" y="69"/>
                </a:cxn>
                <a:cxn ang="0">
                  <a:pos x="112" y="101"/>
                </a:cxn>
                <a:cxn ang="0">
                  <a:pos x="99" y="116"/>
                </a:cxn>
                <a:cxn ang="0">
                  <a:pos x="86" y="132"/>
                </a:cxn>
                <a:cxn ang="0">
                  <a:pos x="86" y="132"/>
                </a:cxn>
                <a:cxn ang="0">
                  <a:pos x="74" y="144"/>
                </a:cxn>
                <a:cxn ang="0">
                  <a:pos x="61" y="156"/>
                </a:cxn>
                <a:cxn ang="0">
                  <a:pos x="34" y="177"/>
                </a:cxn>
                <a:cxn ang="0">
                  <a:pos x="34" y="177"/>
                </a:cxn>
                <a:cxn ang="0">
                  <a:pos x="23" y="183"/>
                </a:cxn>
                <a:cxn ang="0">
                  <a:pos x="14" y="190"/>
                </a:cxn>
                <a:cxn ang="0">
                  <a:pos x="6" y="198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1"/>
                </a:cxn>
                <a:cxn ang="0">
                  <a:pos x="0" y="213"/>
                </a:cxn>
                <a:cxn ang="0">
                  <a:pos x="2" y="216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10" y="213"/>
                </a:cxn>
                <a:cxn ang="0">
                  <a:pos x="10" y="213"/>
                </a:cxn>
                <a:cxn ang="0">
                  <a:pos x="14" y="208"/>
                </a:cxn>
                <a:cxn ang="0">
                  <a:pos x="19" y="201"/>
                </a:cxn>
                <a:cxn ang="0">
                  <a:pos x="31" y="191"/>
                </a:cxn>
                <a:cxn ang="0">
                  <a:pos x="44" y="182"/>
                </a:cxn>
                <a:cxn ang="0">
                  <a:pos x="57" y="173"/>
                </a:cxn>
                <a:cxn ang="0">
                  <a:pos x="57" y="173"/>
                </a:cxn>
                <a:cxn ang="0">
                  <a:pos x="70" y="162"/>
                </a:cxn>
                <a:cxn ang="0">
                  <a:pos x="83" y="150"/>
                </a:cxn>
                <a:cxn ang="0">
                  <a:pos x="95" y="139"/>
                </a:cxn>
                <a:cxn ang="0">
                  <a:pos x="106" y="127"/>
                </a:cxn>
                <a:cxn ang="0">
                  <a:pos x="106" y="127"/>
                </a:cxn>
                <a:cxn ang="0">
                  <a:pos x="129" y="98"/>
                </a:cxn>
                <a:cxn ang="0">
                  <a:pos x="150" y="69"/>
                </a:cxn>
                <a:cxn ang="0">
                  <a:pos x="170" y="39"/>
                </a:cxn>
                <a:cxn ang="0">
                  <a:pos x="188" y="8"/>
                </a:cxn>
                <a:cxn ang="0">
                  <a:pos x="188" y="8"/>
                </a:cxn>
                <a:cxn ang="0">
                  <a:pos x="189" y="7"/>
                </a:cxn>
                <a:cxn ang="0">
                  <a:pos x="189" y="4"/>
                </a:cxn>
                <a:cxn ang="0">
                  <a:pos x="187" y="0"/>
                </a:cxn>
                <a:cxn ang="0">
                  <a:pos x="183" y="0"/>
                </a:cxn>
                <a:cxn ang="0">
                  <a:pos x="180" y="1"/>
                </a:cxn>
                <a:cxn ang="0">
                  <a:pos x="179" y="3"/>
                </a:cxn>
                <a:cxn ang="0">
                  <a:pos x="179" y="3"/>
                </a:cxn>
              </a:cxnLst>
              <a:rect l="0" t="0" r="r" b="b"/>
              <a:pathLst>
                <a:path w="189" h="217">
                  <a:moveTo>
                    <a:pt x="179" y="3"/>
                  </a:moveTo>
                  <a:lnTo>
                    <a:pt x="179" y="3"/>
                  </a:lnTo>
                  <a:lnTo>
                    <a:pt x="158" y="37"/>
                  </a:lnTo>
                  <a:lnTo>
                    <a:pt x="136" y="69"/>
                  </a:lnTo>
                  <a:lnTo>
                    <a:pt x="112" y="101"/>
                  </a:lnTo>
                  <a:lnTo>
                    <a:pt x="99" y="116"/>
                  </a:lnTo>
                  <a:lnTo>
                    <a:pt x="86" y="132"/>
                  </a:lnTo>
                  <a:lnTo>
                    <a:pt x="86" y="132"/>
                  </a:lnTo>
                  <a:lnTo>
                    <a:pt x="74" y="144"/>
                  </a:lnTo>
                  <a:lnTo>
                    <a:pt x="61" y="156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23" y="183"/>
                  </a:lnTo>
                  <a:lnTo>
                    <a:pt x="14" y="190"/>
                  </a:lnTo>
                  <a:lnTo>
                    <a:pt x="6" y="198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1"/>
                  </a:lnTo>
                  <a:lnTo>
                    <a:pt x="0" y="213"/>
                  </a:lnTo>
                  <a:lnTo>
                    <a:pt x="2" y="216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10" y="213"/>
                  </a:lnTo>
                  <a:lnTo>
                    <a:pt x="10" y="213"/>
                  </a:lnTo>
                  <a:lnTo>
                    <a:pt x="14" y="208"/>
                  </a:lnTo>
                  <a:lnTo>
                    <a:pt x="19" y="201"/>
                  </a:lnTo>
                  <a:lnTo>
                    <a:pt x="31" y="191"/>
                  </a:lnTo>
                  <a:lnTo>
                    <a:pt x="44" y="182"/>
                  </a:lnTo>
                  <a:lnTo>
                    <a:pt x="57" y="173"/>
                  </a:lnTo>
                  <a:lnTo>
                    <a:pt x="57" y="173"/>
                  </a:lnTo>
                  <a:lnTo>
                    <a:pt x="70" y="162"/>
                  </a:lnTo>
                  <a:lnTo>
                    <a:pt x="83" y="150"/>
                  </a:lnTo>
                  <a:lnTo>
                    <a:pt x="95" y="139"/>
                  </a:lnTo>
                  <a:lnTo>
                    <a:pt x="106" y="127"/>
                  </a:lnTo>
                  <a:lnTo>
                    <a:pt x="106" y="127"/>
                  </a:lnTo>
                  <a:lnTo>
                    <a:pt x="129" y="98"/>
                  </a:lnTo>
                  <a:lnTo>
                    <a:pt x="150" y="69"/>
                  </a:lnTo>
                  <a:lnTo>
                    <a:pt x="170" y="39"/>
                  </a:lnTo>
                  <a:lnTo>
                    <a:pt x="188" y="8"/>
                  </a:lnTo>
                  <a:lnTo>
                    <a:pt x="188" y="8"/>
                  </a:lnTo>
                  <a:lnTo>
                    <a:pt x="189" y="7"/>
                  </a:lnTo>
                  <a:lnTo>
                    <a:pt x="189" y="4"/>
                  </a:lnTo>
                  <a:lnTo>
                    <a:pt x="187" y="0"/>
                  </a:lnTo>
                  <a:lnTo>
                    <a:pt x="183" y="0"/>
                  </a:lnTo>
                  <a:lnTo>
                    <a:pt x="180" y="1"/>
                  </a:lnTo>
                  <a:lnTo>
                    <a:pt x="179" y="3"/>
                  </a:lnTo>
                  <a:lnTo>
                    <a:pt x="17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9" name="Freeform 511"/>
            <p:cNvSpPr/>
            <p:nvPr/>
          </p:nvSpPr>
          <p:spPr bwMode="auto">
            <a:xfrm>
              <a:off x="3465513" y="1516063"/>
              <a:ext cx="52388" cy="65088"/>
            </a:xfrm>
            <a:custGeom>
              <a:avLst/>
              <a:gdLst/>
              <a:ahLst/>
              <a:cxnLst>
                <a:cxn ang="0">
                  <a:pos x="119" y="1"/>
                </a:cxn>
                <a:cxn ang="0">
                  <a:pos x="119" y="1"/>
                </a:cxn>
                <a:cxn ang="0">
                  <a:pos x="85" y="34"/>
                </a:cxn>
                <a:cxn ang="0">
                  <a:pos x="68" y="51"/>
                </a:cxn>
                <a:cxn ang="0">
                  <a:pos x="52" y="69"/>
                </a:cxn>
                <a:cxn ang="0">
                  <a:pos x="52" y="69"/>
                </a:cxn>
                <a:cxn ang="0">
                  <a:pos x="38" y="90"/>
                </a:cxn>
                <a:cxn ang="0">
                  <a:pos x="25" y="111"/>
                </a:cxn>
                <a:cxn ang="0">
                  <a:pos x="12" y="132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2" y="162"/>
                </a:cxn>
                <a:cxn ang="0">
                  <a:pos x="5" y="163"/>
                </a:cxn>
                <a:cxn ang="0">
                  <a:pos x="8" y="163"/>
                </a:cxn>
                <a:cxn ang="0">
                  <a:pos x="9" y="162"/>
                </a:cxn>
                <a:cxn ang="0">
                  <a:pos x="10" y="161"/>
                </a:cxn>
                <a:cxn ang="0">
                  <a:pos x="10" y="161"/>
                </a:cxn>
                <a:cxn ang="0">
                  <a:pos x="21" y="140"/>
                </a:cxn>
                <a:cxn ang="0">
                  <a:pos x="31" y="120"/>
                </a:cxn>
                <a:cxn ang="0">
                  <a:pos x="43" y="102"/>
                </a:cxn>
                <a:cxn ang="0">
                  <a:pos x="57" y="83"/>
                </a:cxn>
                <a:cxn ang="0">
                  <a:pos x="57" y="83"/>
                </a:cxn>
                <a:cxn ang="0">
                  <a:pos x="73" y="62"/>
                </a:cxn>
                <a:cxn ang="0">
                  <a:pos x="90" y="44"/>
                </a:cxn>
                <a:cxn ang="0">
                  <a:pos x="128" y="9"/>
                </a:cxn>
                <a:cxn ang="0">
                  <a:pos x="128" y="9"/>
                </a:cxn>
                <a:cxn ang="0">
                  <a:pos x="129" y="8"/>
                </a:cxn>
                <a:cxn ang="0">
                  <a:pos x="129" y="5"/>
                </a:cxn>
                <a:cxn ang="0">
                  <a:pos x="127" y="1"/>
                </a:cxn>
                <a:cxn ang="0">
                  <a:pos x="124" y="0"/>
                </a:cxn>
                <a:cxn ang="0">
                  <a:pos x="121" y="0"/>
                </a:cxn>
                <a:cxn ang="0">
                  <a:pos x="119" y="1"/>
                </a:cxn>
                <a:cxn ang="0">
                  <a:pos x="119" y="1"/>
                </a:cxn>
              </a:cxnLst>
              <a:rect l="0" t="0" r="r" b="b"/>
              <a:pathLst>
                <a:path w="129" h="163">
                  <a:moveTo>
                    <a:pt x="119" y="1"/>
                  </a:moveTo>
                  <a:lnTo>
                    <a:pt x="119" y="1"/>
                  </a:lnTo>
                  <a:lnTo>
                    <a:pt x="85" y="34"/>
                  </a:lnTo>
                  <a:lnTo>
                    <a:pt x="68" y="51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38" y="90"/>
                  </a:lnTo>
                  <a:lnTo>
                    <a:pt x="25" y="111"/>
                  </a:lnTo>
                  <a:lnTo>
                    <a:pt x="12" y="132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2" y="162"/>
                  </a:lnTo>
                  <a:lnTo>
                    <a:pt x="5" y="163"/>
                  </a:lnTo>
                  <a:lnTo>
                    <a:pt x="8" y="163"/>
                  </a:lnTo>
                  <a:lnTo>
                    <a:pt x="9" y="162"/>
                  </a:lnTo>
                  <a:lnTo>
                    <a:pt x="10" y="161"/>
                  </a:lnTo>
                  <a:lnTo>
                    <a:pt x="10" y="161"/>
                  </a:lnTo>
                  <a:lnTo>
                    <a:pt x="21" y="140"/>
                  </a:lnTo>
                  <a:lnTo>
                    <a:pt x="31" y="120"/>
                  </a:lnTo>
                  <a:lnTo>
                    <a:pt x="43" y="102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73" y="62"/>
                  </a:lnTo>
                  <a:lnTo>
                    <a:pt x="90" y="44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9" y="8"/>
                  </a:lnTo>
                  <a:lnTo>
                    <a:pt x="129" y="5"/>
                  </a:lnTo>
                  <a:lnTo>
                    <a:pt x="127" y="1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0" name="Freeform 512"/>
            <p:cNvSpPr>
              <a:spLocks noEditPoints="1"/>
            </p:cNvSpPr>
            <p:nvPr/>
          </p:nvSpPr>
          <p:spPr bwMode="auto">
            <a:xfrm>
              <a:off x="3119438" y="1393825"/>
              <a:ext cx="277813" cy="128588"/>
            </a:xfrm>
            <a:custGeom>
              <a:avLst/>
              <a:gdLst/>
              <a:ahLst/>
              <a:cxnLst>
                <a:cxn ang="0">
                  <a:pos x="661" y="10"/>
                </a:cxn>
                <a:cxn ang="0">
                  <a:pos x="647" y="6"/>
                </a:cxn>
                <a:cxn ang="0">
                  <a:pos x="256" y="6"/>
                </a:cxn>
                <a:cxn ang="0">
                  <a:pos x="24" y="0"/>
                </a:cxn>
                <a:cxn ang="0">
                  <a:pos x="13" y="1"/>
                </a:cxn>
                <a:cxn ang="0">
                  <a:pos x="4" y="10"/>
                </a:cxn>
                <a:cxn ang="0">
                  <a:pos x="1" y="23"/>
                </a:cxn>
                <a:cxn ang="0">
                  <a:pos x="3" y="65"/>
                </a:cxn>
                <a:cxn ang="0">
                  <a:pos x="14" y="129"/>
                </a:cxn>
                <a:cxn ang="0">
                  <a:pos x="31" y="171"/>
                </a:cxn>
                <a:cxn ang="0">
                  <a:pos x="56" y="210"/>
                </a:cxn>
                <a:cxn ang="0">
                  <a:pos x="92" y="247"/>
                </a:cxn>
                <a:cxn ang="0">
                  <a:pos x="119" y="268"/>
                </a:cxn>
                <a:cxn ang="0">
                  <a:pos x="162" y="291"/>
                </a:cxn>
                <a:cxn ang="0">
                  <a:pos x="226" y="311"/>
                </a:cxn>
                <a:cxn ang="0">
                  <a:pos x="326" y="321"/>
                </a:cxn>
                <a:cxn ang="0">
                  <a:pos x="391" y="319"/>
                </a:cxn>
                <a:cxn ang="0">
                  <a:pos x="492" y="307"/>
                </a:cxn>
                <a:cxn ang="0">
                  <a:pos x="570" y="281"/>
                </a:cxn>
                <a:cxn ang="0">
                  <a:pos x="615" y="256"/>
                </a:cxn>
                <a:cxn ang="0">
                  <a:pos x="642" y="235"/>
                </a:cxn>
                <a:cxn ang="0">
                  <a:pos x="670" y="197"/>
                </a:cxn>
                <a:cxn ang="0">
                  <a:pos x="685" y="155"/>
                </a:cxn>
                <a:cxn ang="0">
                  <a:pos x="696" y="94"/>
                </a:cxn>
                <a:cxn ang="0">
                  <a:pos x="700" y="22"/>
                </a:cxn>
                <a:cxn ang="0">
                  <a:pos x="688" y="9"/>
                </a:cxn>
                <a:cxn ang="0">
                  <a:pos x="668" y="10"/>
                </a:cxn>
                <a:cxn ang="0">
                  <a:pos x="579" y="226"/>
                </a:cxn>
                <a:cxn ang="0">
                  <a:pos x="556" y="239"/>
                </a:cxn>
                <a:cxn ang="0">
                  <a:pos x="481" y="264"/>
                </a:cxn>
                <a:cxn ang="0">
                  <a:pos x="375" y="274"/>
                </a:cxn>
                <a:cxn ang="0">
                  <a:pos x="322" y="274"/>
                </a:cxn>
                <a:cxn ang="0">
                  <a:pos x="242" y="266"/>
                </a:cxn>
                <a:cxn ang="0">
                  <a:pos x="165" y="243"/>
                </a:cxn>
                <a:cxn ang="0">
                  <a:pos x="136" y="229"/>
                </a:cxn>
                <a:cxn ang="0">
                  <a:pos x="102" y="198"/>
                </a:cxn>
                <a:cxn ang="0">
                  <a:pos x="77" y="162"/>
                </a:cxn>
                <a:cxn ang="0">
                  <a:pos x="60" y="120"/>
                </a:cxn>
                <a:cxn ang="0">
                  <a:pos x="47" y="45"/>
                </a:cxn>
                <a:cxn ang="0">
                  <a:pos x="182" y="49"/>
                </a:cxn>
                <a:cxn ang="0">
                  <a:pos x="647" y="52"/>
                </a:cxn>
                <a:cxn ang="0">
                  <a:pos x="653" y="52"/>
                </a:cxn>
                <a:cxn ang="0">
                  <a:pos x="645" y="125"/>
                </a:cxn>
                <a:cxn ang="0">
                  <a:pos x="629" y="170"/>
                </a:cxn>
                <a:cxn ang="0">
                  <a:pos x="610" y="200"/>
                </a:cxn>
                <a:cxn ang="0">
                  <a:pos x="579" y="226"/>
                </a:cxn>
              </a:cxnLst>
              <a:rect l="0" t="0" r="r" b="b"/>
              <a:pathLst>
                <a:path w="700" h="321">
                  <a:moveTo>
                    <a:pt x="663" y="13"/>
                  </a:moveTo>
                  <a:lnTo>
                    <a:pt x="663" y="13"/>
                  </a:lnTo>
                  <a:lnTo>
                    <a:pt x="661" y="10"/>
                  </a:lnTo>
                  <a:lnTo>
                    <a:pt x="657" y="9"/>
                  </a:lnTo>
                  <a:lnTo>
                    <a:pt x="651" y="8"/>
                  </a:lnTo>
                  <a:lnTo>
                    <a:pt x="647" y="6"/>
                  </a:lnTo>
                  <a:lnTo>
                    <a:pt x="335" y="6"/>
                  </a:lnTo>
                  <a:lnTo>
                    <a:pt x="335" y="6"/>
                  </a:lnTo>
                  <a:lnTo>
                    <a:pt x="256" y="6"/>
                  </a:lnTo>
                  <a:lnTo>
                    <a:pt x="179" y="4"/>
                  </a:lnTo>
                  <a:lnTo>
                    <a:pt x="101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3" y="1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65"/>
                  </a:lnTo>
                  <a:lnTo>
                    <a:pt x="7" y="98"/>
                  </a:lnTo>
                  <a:lnTo>
                    <a:pt x="10" y="113"/>
                  </a:lnTo>
                  <a:lnTo>
                    <a:pt x="14" y="129"/>
                  </a:lnTo>
                  <a:lnTo>
                    <a:pt x="20" y="144"/>
                  </a:lnTo>
                  <a:lnTo>
                    <a:pt x="25" y="158"/>
                  </a:lnTo>
                  <a:lnTo>
                    <a:pt x="31" y="171"/>
                  </a:lnTo>
                  <a:lnTo>
                    <a:pt x="39" y="185"/>
                  </a:lnTo>
                  <a:lnTo>
                    <a:pt x="47" y="198"/>
                  </a:lnTo>
                  <a:lnTo>
                    <a:pt x="56" y="210"/>
                  </a:lnTo>
                  <a:lnTo>
                    <a:pt x="67" y="223"/>
                  </a:lnTo>
                  <a:lnTo>
                    <a:pt x="78" y="235"/>
                  </a:lnTo>
                  <a:lnTo>
                    <a:pt x="92" y="247"/>
                  </a:lnTo>
                  <a:lnTo>
                    <a:pt x="106" y="259"/>
                  </a:lnTo>
                  <a:lnTo>
                    <a:pt x="106" y="259"/>
                  </a:lnTo>
                  <a:lnTo>
                    <a:pt x="119" y="268"/>
                  </a:lnTo>
                  <a:lnTo>
                    <a:pt x="132" y="277"/>
                  </a:lnTo>
                  <a:lnTo>
                    <a:pt x="146" y="285"/>
                  </a:lnTo>
                  <a:lnTo>
                    <a:pt x="162" y="291"/>
                  </a:lnTo>
                  <a:lnTo>
                    <a:pt x="178" y="298"/>
                  </a:lnTo>
                  <a:lnTo>
                    <a:pt x="194" y="303"/>
                  </a:lnTo>
                  <a:lnTo>
                    <a:pt x="226" y="311"/>
                  </a:lnTo>
                  <a:lnTo>
                    <a:pt x="259" y="317"/>
                  </a:lnTo>
                  <a:lnTo>
                    <a:pt x="293" y="320"/>
                  </a:lnTo>
                  <a:lnTo>
                    <a:pt x="326" y="321"/>
                  </a:lnTo>
                  <a:lnTo>
                    <a:pt x="358" y="321"/>
                  </a:lnTo>
                  <a:lnTo>
                    <a:pt x="358" y="321"/>
                  </a:lnTo>
                  <a:lnTo>
                    <a:pt x="391" y="319"/>
                  </a:lnTo>
                  <a:lnTo>
                    <a:pt x="425" y="316"/>
                  </a:lnTo>
                  <a:lnTo>
                    <a:pt x="459" y="312"/>
                  </a:lnTo>
                  <a:lnTo>
                    <a:pt x="492" y="307"/>
                  </a:lnTo>
                  <a:lnTo>
                    <a:pt x="523" y="298"/>
                  </a:lnTo>
                  <a:lnTo>
                    <a:pt x="555" y="287"/>
                  </a:lnTo>
                  <a:lnTo>
                    <a:pt x="570" y="281"/>
                  </a:lnTo>
                  <a:lnTo>
                    <a:pt x="586" y="274"/>
                  </a:lnTo>
                  <a:lnTo>
                    <a:pt x="600" y="26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29" y="246"/>
                  </a:lnTo>
                  <a:lnTo>
                    <a:pt x="642" y="235"/>
                  </a:lnTo>
                  <a:lnTo>
                    <a:pt x="653" y="223"/>
                  </a:lnTo>
                  <a:lnTo>
                    <a:pt x="662" y="210"/>
                  </a:lnTo>
                  <a:lnTo>
                    <a:pt x="670" y="197"/>
                  </a:lnTo>
                  <a:lnTo>
                    <a:pt x="676" y="184"/>
                  </a:lnTo>
                  <a:lnTo>
                    <a:pt x="681" y="170"/>
                  </a:lnTo>
                  <a:lnTo>
                    <a:pt x="685" y="155"/>
                  </a:lnTo>
                  <a:lnTo>
                    <a:pt x="689" y="141"/>
                  </a:lnTo>
                  <a:lnTo>
                    <a:pt x="692" y="125"/>
                  </a:lnTo>
                  <a:lnTo>
                    <a:pt x="696" y="94"/>
                  </a:lnTo>
                  <a:lnTo>
                    <a:pt x="700" y="30"/>
                  </a:lnTo>
                  <a:lnTo>
                    <a:pt x="700" y="30"/>
                  </a:lnTo>
                  <a:lnTo>
                    <a:pt x="700" y="22"/>
                  </a:lnTo>
                  <a:lnTo>
                    <a:pt x="697" y="17"/>
                  </a:lnTo>
                  <a:lnTo>
                    <a:pt x="693" y="11"/>
                  </a:lnTo>
                  <a:lnTo>
                    <a:pt x="688" y="9"/>
                  </a:lnTo>
                  <a:lnTo>
                    <a:pt x="681" y="8"/>
                  </a:lnTo>
                  <a:lnTo>
                    <a:pt x="675" y="8"/>
                  </a:lnTo>
                  <a:lnTo>
                    <a:pt x="668" y="10"/>
                  </a:lnTo>
                  <a:lnTo>
                    <a:pt x="663" y="13"/>
                  </a:lnTo>
                  <a:lnTo>
                    <a:pt x="663" y="13"/>
                  </a:lnTo>
                  <a:close/>
                  <a:moveTo>
                    <a:pt x="579" y="226"/>
                  </a:moveTo>
                  <a:lnTo>
                    <a:pt x="579" y="226"/>
                  </a:lnTo>
                  <a:lnTo>
                    <a:pt x="568" y="232"/>
                  </a:lnTo>
                  <a:lnTo>
                    <a:pt x="556" y="239"/>
                  </a:lnTo>
                  <a:lnTo>
                    <a:pt x="532" y="249"/>
                  </a:lnTo>
                  <a:lnTo>
                    <a:pt x="506" y="257"/>
                  </a:lnTo>
                  <a:lnTo>
                    <a:pt x="481" y="264"/>
                  </a:lnTo>
                  <a:lnTo>
                    <a:pt x="455" y="268"/>
                  </a:lnTo>
                  <a:lnTo>
                    <a:pt x="428" y="270"/>
                  </a:lnTo>
                  <a:lnTo>
                    <a:pt x="375" y="274"/>
                  </a:lnTo>
                  <a:lnTo>
                    <a:pt x="375" y="274"/>
                  </a:lnTo>
                  <a:lnTo>
                    <a:pt x="349" y="274"/>
                  </a:lnTo>
                  <a:lnTo>
                    <a:pt x="322" y="274"/>
                  </a:lnTo>
                  <a:lnTo>
                    <a:pt x="296" y="273"/>
                  </a:lnTo>
                  <a:lnTo>
                    <a:pt x="268" y="270"/>
                  </a:lnTo>
                  <a:lnTo>
                    <a:pt x="242" y="266"/>
                  </a:lnTo>
                  <a:lnTo>
                    <a:pt x="216" y="261"/>
                  </a:lnTo>
                  <a:lnTo>
                    <a:pt x="190" y="253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50" y="236"/>
                  </a:lnTo>
                  <a:lnTo>
                    <a:pt x="136" y="229"/>
                  </a:lnTo>
                  <a:lnTo>
                    <a:pt x="124" y="219"/>
                  </a:lnTo>
                  <a:lnTo>
                    <a:pt x="112" y="209"/>
                  </a:lnTo>
                  <a:lnTo>
                    <a:pt x="102" y="198"/>
                  </a:lnTo>
                  <a:lnTo>
                    <a:pt x="93" y="187"/>
                  </a:lnTo>
                  <a:lnTo>
                    <a:pt x="84" y="175"/>
                  </a:lnTo>
                  <a:lnTo>
                    <a:pt x="77" y="162"/>
                  </a:lnTo>
                  <a:lnTo>
                    <a:pt x="71" y="149"/>
                  </a:lnTo>
                  <a:lnTo>
                    <a:pt x="64" y="134"/>
                  </a:lnTo>
                  <a:lnTo>
                    <a:pt x="60" y="120"/>
                  </a:lnTo>
                  <a:lnTo>
                    <a:pt x="56" y="106"/>
                  </a:lnTo>
                  <a:lnTo>
                    <a:pt x="50" y="76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114" y="47"/>
                  </a:lnTo>
                  <a:lnTo>
                    <a:pt x="182" y="49"/>
                  </a:lnTo>
                  <a:lnTo>
                    <a:pt x="249" y="52"/>
                  </a:lnTo>
                  <a:lnTo>
                    <a:pt x="317" y="52"/>
                  </a:lnTo>
                  <a:lnTo>
                    <a:pt x="647" y="52"/>
                  </a:lnTo>
                  <a:lnTo>
                    <a:pt x="647" y="52"/>
                  </a:lnTo>
                  <a:lnTo>
                    <a:pt x="653" y="52"/>
                  </a:lnTo>
                  <a:lnTo>
                    <a:pt x="653" y="52"/>
                  </a:lnTo>
                  <a:lnTo>
                    <a:pt x="651" y="77"/>
                  </a:lnTo>
                  <a:lnTo>
                    <a:pt x="649" y="102"/>
                  </a:lnTo>
                  <a:lnTo>
                    <a:pt x="645" y="125"/>
                  </a:lnTo>
                  <a:lnTo>
                    <a:pt x="638" y="149"/>
                  </a:lnTo>
                  <a:lnTo>
                    <a:pt x="634" y="159"/>
                  </a:lnTo>
                  <a:lnTo>
                    <a:pt x="629" y="170"/>
                  </a:lnTo>
                  <a:lnTo>
                    <a:pt x="624" y="180"/>
                  </a:lnTo>
                  <a:lnTo>
                    <a:pt x="616" y="191"/>
                  </a:lnTo>
                  <a:lnTo>
                    <a:pt x="610" y="200"/>
                  </a:lnTo>
                  <a:lnTo>
                    <a:pt x="600" y="209"/>
                  </a:lnTo>
                  <a:lnTo>
                    <a:pt x="590" y="218"/>
                  </a:lnTo>
                  <a:lnTo>
                    <a:pt x="579" y="226"/>
                  </a:lnTo>
                  <a:lnTo>
                    <a:pt x="579" y="2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1" name="Freeform 513"/>
            <p:cNvSpPr>
              <a:spLocks noEditPoints="1"/>
            </p:cNvSpPr>
            <p:nvPr/>
          </p:nvSpPr>
          <p:spPr bwMode="auto">
            <a:xfrm>
              <a:off x="3570288" y="1393825"/>
              <a:ext cx="277813" cy="128588"/>
            </a:xfrm>
            <a:custGeom>
              <a:avLst/>
              <a:gdLst/>
              <a:ahLst/>
              <a:cxnLst>
                <a:cxn ang="0">
                  <a:pos x="661" y="10"/>
                </a:cxn>
                <a:cxn ang="0">
                  <a:pos x="648" y="6"/>
                </a:cxn>
                <a:cxn ang="0">
                  <a:pos x="258" y="6"/>
                </a:cxn>
                <a:cxn ang="0">
                  <a:pos x="24" y="0"/>
                </a:cxn>
                <a:cxn ang="0">
                  <a:pos x="13" y="1"/>
                </a:cxn>
                <a:cxn ang="0">
                  <a:pos x="4" y="10"/>
                </a:cxn>
                <a:cxn ang="0">
                  <a:pos x="1" y="23"/>
                </a:cxn>
                <a:cxn ang="0">
                  <a:pos x="3" y="65"/>
                </a:cxn>
                <a:cxn ang="0">
                  <a:pos x="14" y="129"/>
                </a:cxn>
                <a:cxn ang="0">
                  <a:pos x="31" y="171"/>
                </a:cxn>
                <a:cxn ang="0">
                  <a:pos x="56" y="210"/>
                </a:cxn>
                <a:cxn ang="0">
                  <a:pos x="92" y="247"/>
                </a:cxn>
                <a:cxn ang="0">
                  <a:pos x="119" y="268"/>
                </a:cxn>
                <a:cxn ang="0">
                  <a:pos x="162" y="291"/>
                </a:cxn>
                <a:cxn ang="0">
                  <a:pos x="226" y="311"/>
                </a:cxn>
                <a:cxn ang="0">
                  <a:pos x="326" y="321"/>
                </a:cxn>
                <a:cxn ang="0">
                  <a:pos x="393" y="319"/>
                </a:cxn>
                <a:cxn ang="0">
                  <a:pos x="492" y="307"/>
                </a:cxn>
                <a:cxn ang="0">
                  <a:pos x="570" y="281"/>
                </a:cxn>
                <a:cxn ang="0">
                  <a:pos x="615" y="256"/>
                </a:cxn>
                <a:cxn ang="0">
                  <a:pos x="642" y="235"/>
                </a:cxn>
                <a:cxn ang="0">
                  <a:pos x="670" y="197"/>
                </a:cxn>
                <a:cxn ang="0">
                  <a:pos x="686" y="155"/>
                </a:cxn>
                <a:cxn ang="0">
                  <a:pos x="696" y="94"/>
                </a:cxn>
                <a:cxn ang="0">
                  <a:pos x="700" y="22"/>
                </a:cxn>
                <a:cxn ang="0">
                  <a:pos x="688" y="9"/>
                </a:cxn>
                <a:cxn ang="0">
                  <a:pos x="669" y="10"/>
                </a:cxn>
                <a:cxn ang="0">
                  <a:pos x="580" y="226"/>
                </a:cxn>
                <a:cxn ang="0">
                  <a:pos x="556" y="239"/>
                </a:cxn>
                <a:cxn ang="0">
                  <a:pos x="481" y="264"/>
                </a:cxn>
                <a:cxn ang="0">
                  <a:pos x="376" y="274"/>
                </a:cxn>
                <a:cxn ang="0">
                  <a:pos x="322" y="274"/>
                </a:cxn>
                <a:cxn ang="0">
                  <a:pos x="242" y="266"/>
                </a:cxn>
                <a:cxn ang="0">
                  <a:pos x="165" y="243"/>
                </a:cxn>
                <a:cxn ang="0">
                  <a:pos x="136" y="229"/>
                </a:cxn>
                <a:cxn ang="0">
                  <a:pos x="102" y="198"/>
                </a:cxn>
                <a:cxn ang="0">
                  <a:pos x="77" y="162"/>
                </a:cxn>
                <a:cxn ang="0">
                  <a:pos x="60" y="120"/>
                </a:cxn>
                <a:cxn ang="0">
                  <a:pos x="47" y="45"/>
                </a:cxn>
                <a:cxn ang="0">
                  <a:pos x="182" y="49"/>
                </a:cxn>
                <a:cxn ang="0">
                  <a:pos x="648" y="52"/>
                </a:cxn>
                <a:cxn ang="0">
                  <a:pos x="653" y="52"/>
                </a:cxn>
                <a:cxn ang="0">
                  <a:pos x="645" y="125"/>
                </a:cxn>
                <a:cxn ang="0">
                  <a:pos x="629" y="170"/>
                </a:cxn>
                <a:cxn ang="0">
                  <a:pos x="610" y="200"/>
                </a:cxn>
                <a:cxn ang="0">
                  <a:pos x="580" y="226"/>
                </a:cxn>
              </a:cxnLst>
              <a:rect l="0" t="0" r="r" b="b"/>
              <a:pathLst>
                <a:path w="701" h="321">
                  <a:moveTo>
                    <a:pt x="663" y="13"/>
                  </a:moveTo>
                  <a:lnTo>
                    <a:pt x="663" y="13"/>
                  </a:lnTo>
                  <a:lnTo>
                    <a:pt x="661" y="10"/>
                  </a:lnTo>
                  <a:lnTo>
                    <a:pt x="657" y="9"/>
                  </a:lnTo>
                  <a:lnTo>
                    <a:pt x="653" y="8"/>
                  </a:lnTo>
                  <a:lnTo>
                    <a:pt x="648" y="6"/>
                  </a:lnTo>
                  <a:lnTo>
                    <a:pt x="335" y="6"/>
                  </a:lnTo>
                  <a:lnTo>
                    <a:pt x="335" y="6"/>
                  </a:lnTo>
                  <a:lnTo>
                    <a:pt x="258" y="6"/>
                  </a:lnTo>
                  <a:lnTo>
                    <a:pt x="179" y="4"/>
                  </a:lnTo>
                  <a:lnTo>
                    <a:pt x="101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3" y="1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65"/>
                  </a:lnTo>
                  <a:lnTo>
                    <a:pt x="7" y="98"/>
                  </a:lnTo>
                  <a:lnTo>
                    <a:pt x="11" y="113"/>
                  </a:lnTo>
                  <a:lnTo>
                    <a:pt x="14" y="129"/>
                  </a:lnTo>
                  <a:lnTo>
                    <a:pt x="20" y="144"/>
                  </a:lnTo>
                  <a:lnTo>
                    <a:pt x="25" y="158"/>
                  </a:lnTo>
                  <a:lnTo>
                    <a:pt x="31" y="171"/>
                  </a:lnTo>
                  <a:lnTo>
                    <a:pt x="39" y="185"/>
                  </a:lnTo>
                  <a:lnTo>
                    <a:pt x="47" y="198"/>
                  </a:lnTo>
                  <a:lnTo>
                    <a:pt x="56" y="210"/>
                  </a:lnTo>
                  <a:lnTo>
                    <a:pt x="67" y="223"/>
                  </a:lnTo>
                  <a:lnTo>
                    <a:pt x="79" y="235"/>
                  </a:lnTo>
                  <a:lnTo>
                    <a:pt x="92" y="247"/>
                  </a:lnTo>
                  <a:lnTo>
                    <a:pt x="106" y="259"/>
                  </a:lnTo>
                  <a:lnTo>
                    <a:pt x="106" y="259"/>
                  </a:lnTo>
                  <a:lnTo>
                    <a:pt x="119" y="268"/>
                  </a:lnTo>
                  <a:lnTo>
                    <a:pt x="132" y="277"/>
                  </a:lnTo>
                  <a:lnTo>
                    <a:pt x="147" y="285"/>
                  </a:lnTo>
                  <a:lnTo>
                    <a:pt x="162" y="291"/>
                  </a:lnTo>
                  <a:lnTo>
                    <a:pt x="178" y="298"/>
                  </a:lnTo>
                  <a:lnTo>
                    <a:pt x="194" y="303"/>
                  </a:lnTo>
                  <a:lnTo>
                    <a:pt x="226" y="311"/>
                  </a:lnTo>
                  <a:lnTo>
                    <a:pt x="259" y="317"/>
                  </a:lnTo>
                  <a:lnTo>
                    <a:pt x="293" y="320"/>
                  </a:lnTo>
                  <a:lnTo>
                    <a:pt x="326" y="321"/>
                  </a:lnTo>
                  <a:lnTo>
                    <a:pt x="358" y="321"/>
                  </a:lnTo>
                  <a:lnTo>
                    <a:pt x="358" y="321"/>
                  </a:lnTo>
                  <a:lnTo>
                    <a:pt x="393" y="319"/>
                  </a:lnTo>
                  <a:lnTo>
                    <a:pt x="425" y="316"/>
                  </a:lnTo>
                  <a:lnTo>
                    <a:pt x="459" y="312"/>
                  </a:lnTo>
                  <a:lnTo>
                    <a:pt x="492" y="307"/>
                  </a:lnTo>
                  <a:lnTo>
                    <a:pt x="523" y="298"/>
                  </a:lnTo>
                  <a:lnTo>
                    <a:pt x="555" y="287"/>
                  </a:lnTo>
                  <a:lnTo>
                    <a:pt x="570" y="281"/>
                  </a:lnTo>
                  <a:lnTo>
                    <a:pt x="586" y="274"/>
                  </a:lnTo>
                  <a:lnTo>
                    <a:pt x="600" y="26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29" y="246"/>
                  </a:lnTo>
                  <a:lnTo>
                    <a:pt x="642" y="235"/>
                  </a:lnTo>
                  <a:lnTo>
                    <a:pt x="653" y="223"/>
                  </a:lnTo>
                  <a:lnTo>
                    <a:pt x="662" y="210"/>
                  </a:lnTo>
                  <a:lnTo>
                    <a:pt x="670" y="197"/>
                  </a:lnTo>
                  <a:lnTo>
                    <a:pt x="676" y="184"/>
                  </a:lnTo>
                  <a:lnTo>
                    <a:pt x="682" y="170"/>
                  </a:lnTo>
                  <a:lnTo>
                    <a:pt x="686" y="155"/>
                  </a:lnTo>
                  <a:lnTo>
                    <a:pt x="689" y="141"/>
                  </a:lnTo>
                  <a:lnTo>
                    <a:pt x="692" y="125"/>
                  </a:lnTo>
                  <a:lnTo>
                    <a:pt x="696" y="94"/>
                  </a:lnTo>
                  <a:lnTo>
                    <a:pt x="701" y="30"/>
                  </a:lnTo>
                  <a:lnTo>
                    <a:pt x="701" y="30"/>
                  </a:lnTo>
                  <a:lnTo>
                    <a:pt x="700" y="22"/>
                  </a:lnTo>
                  <a:lnTo>
                    <a:pt x="697" y="17"/>
                  </a:lnTo>
                  <a:lnTo>
                    <a:pt x="693" y="11"/>
                  </a:lnTo>
                  <a:lnTo>
                    <a:pt x="688" y="9"/>
                  </a:lnTo>
                  <a:lnTo>
                    <a:pt x="682" y="8"/>
                  </a:lnTo>
                  <a:lnTo>
                    <a:pt x="675" y="8"/>
                  </a:lnTo>
                  <a:lnTo>
                    <a:pt x="669" y="10"/>
                  </a:lnTo>
                  <a:lnTo>
                    <a:pt x="663" y="13"/>
                  </a:lnTo>
                  <a:lnTo>
                    <a:pt x="663" y="13"/>
                  </a:lnTo>
                  <a:close/>
                  <a:moveTo>
                    <a:pt x="580" y="226"/>
                  </a:moveTo>
                  <a:lnTo>
                    <a:pt x="580" y="226"/>
                  </a:lnTo>
                  <a:lnTo>
                    <a:pt x="568" y="232"/>
                  </a:lnTo>
                  <a:lnTo>
                    <a:pt x="556" y="239"/>
                  </a:lnTo>
                  <a:lnTo>
                    <a:pt x="532" y="249"/>
                  </a:lnTo>
                  <a:lnTo>
                    <a:pt x="506" y="257"/>
                  </a:lnTo>
                  <a:lnTo>
                    <a:pt x="481" y="264"/>
                  </a:lnTo>
                  <a:lnTo>
                    <a:pt x="455" y="268"/>
                  </a:lnTo>
                  <a:lnTo>
                    <a:pt x="428" y="270"/>
                  </a:lnTo>
                  <a:lnTo>
                    <a:pt x="376" y="274"/>
                  </a:lnTo>
                  <a:lnTo>
                    <a:pt x="376" y="274"/>
                  </a:lnTo>
                  <a:lnTo>
                    <a:pt x="349" y="274"/>
                  </a:lnTo>
                  <a:lnTo>
                    <a:pt x="322" y="274"/>
                  </a:lnTo>
                  <a:lnTo>
                    <a:pt x="296" y="273"/>
                  </a:lnTo>
                  <a:lnTo>
                    <a:pt x="268" y="270"/>
                  </a:lnTo>
                  <a:lnTo>
                    <a:pt x="242" y="266"/>
                  </a:lnTo>
                  <a:lnTo>
                    <a:pt x="216" y="261"/>
                  </a:lnTo>
                  <a:lnTo>
                    <a:pt x="191" y="253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51" y="236"/>
                  </a:lnTo>
                  <a:lnTo>
                    <a:pt x="136" y="229"/>
                  </a:lnTo>
                  <a:lnTo>
                    <a:pt x="124" y="219"/>
                  </a:lnTo>
                  <a:lnTo>
                    <a:pt x="113" y="209"/>
                  </a:lnTo>
                  <a:lnTo>
                    <a:pt x="102" y="198"/>
                  </a:lnTo>
                  <a:lnTo>
                    <a:pt x="93" y="187"/>
                  </a:lnTo>
                  <a:lnTo>
                    <a:pt x="85" y="175"/>
                  </a:lnTo>
                  <a:lnTo>
                    <a:pt x="77" y="162"/>
                  </a:lnTo>
                  <a:lnTo>
                    <a:pt x="71" y="149"/>
                  </a:lnTo>
                  <a:lnTo>
                    <a:pt x="65" y="134"/>
                  </a:lnTo>
                  <a:lnTo>
                    <a:pt x="60" y="120"/>
                  </a:lnTo>
                  <a:lnTo>
                    <a:pt x="56" y="106"/>
                  </a:lnTo>
                  <a:lnTo>
                    <a:pt x="50" y="76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114" y="47"/>
                  </a:lnTo>
                  <a:lnTo>
                    <a:pt x="182" y="49"/>
                  </a:lnTo>
                  <a:lnTo>
                    <a:pt x="250" y="52"/>
                  </a:lnTo>
                  <a:lnTo>
                    <a:pt x="317" y="52"/>
                  </a:lnTo>
                  <a:lnTo>
                    <a:pt x="648" y="52"/>
                  </a:lnTo>
                  <a:lnTo>
                    <a:pt x="648" y="52"/>
                  </a:lnTo>
                  <a:lnTo>
                    <a:pt x="653" y="52"/>
                  </a:lnTo>
                  <a:lnTo>
                    <a:pt x="653" y="52"/>
                  </a:lnTo>
                  <a:lnTo>
                    <a:pt x="652" y="77"/>
                  </a:lnTo>
                  <a:lnTo>
                    <a:pt x="649" y="102"/>
                  </a:lnTo>
                  <a:lnTo>
                    <a:pt x="645" y="125"/>
                  </a:lnTo>
                  <a:lnTo>
                    <a:pt x="638" y="149"/>
                  </a:lnTo>
                  <a:lnTo>
                    <a:pt x="635" y="159"/>
                  </a:lnTo>
                  <a:lnTo>
                    <a:pt x="629" y="170"/>
                  </a:lnTo>
                  <a:lnTo>
                    <a:pt x="624" y="180"/>
                  </a:lnTo>
                  <a:lnTo>
                    <a:pt x="617" y="191"/>
                  </a:lnTo>
                  <a:lnTo>
                    <a:pt x="610" y="200"/>
                  </a:lnTo>
                  <a:lnTo>
                    <a:pt x="600" y="209"/>
                  </a:lnTo>
                  <a:lnTo>
                    <a:pt x="590" y="218"/>
                  </a:lnTo>
                  <a:lnTo>
                    <a:pt x="580" y="226"/>
                  </a:lnTo>
                  <a:lnTo>
                    <a:pt x="580" y="2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2" name="Freeform 514"/>
            <p:cNvSpPr>
              <a:spLocks noEditPoints="1"/>
            </p:cNvSpPr>
            <p:nvPr/>
          </p:nvSpPr>
          <p:spPr bwMode="auto">
            <a:xfrm>
              <a:off x="3187701" y="1065213"/>
              <a:ext cx="587375" cy="128588"/>
            </a:xfrm>
            <a:custGeom>
              <a:avLst/>
              <a:gdLst/>
              <a:ahLst/>
              <a:cxnLst>
                <a:cxn ang="0">
                  <a:pos x="1383" y="117"/>
                </a:cxn>
                <a:cxn ang="0">
                  <a:pos x="1313" y="106"/>
                </a:cxn>
                <a:cxn ang="0">
                  <a:pos x="1176" y="26"/>
                </a:cxn>
                <a:cxn ang="0">
                  <a:pos x="1078" y="2"/>
                </a:cxn>
                <a:cxn ang="0">
                  <a:pos x="969" y="17"/>
                </a:cxn>
                <a:cxn ang="0">
                  <a:pos x="862" y="60"/>
                </a:cxn>
                <a:cxn ang="0">
                  <a:pos x="700" y="75"/>
                </a:cxn>
                <a:cxn ang="0">
                  <a:pos x="581" y="47"/>
                </a:cxn>
                <a:cxn ang="0">
                  <a:pos x="453" y="4"/>
                </a:cxn>
                <a:cxn ang="0">
                  <a:pos x="348" y="9"/>
                </a:cxn>
                <a:cxn ang="0">
                  <a:pos x="230" y="72"/>
                </a:cxn>
                <a:cxn ang="0">
                  <a:pos x="148" y="110"/>
                </a:cxn>
                <a:cxn ang="0">
                  <a:pos x="48" y="127"/>
                </a:cxn>
                <a:cxn ang="0">
                  <a:pos x="1" y="194"/>
                </a:cxn>
                <a:cxn ang="0">
                  <a:pos x="33" y="280"/>
                </a:cxn>
                <a:cxn ang="0">
                  <a:pos x="146" y="327"/>
                </a:cxn>
                <a:cxn ang="0">
                  <a:pos x="271" y="293"/>
                </a:cxn>
                <a:cxn ang="0">
                  <a:pos x="415" y="213"/>
                </a:cxn>
                <a:cxn ang="0">
                  <a:pos x="502" y="207"/>
                </a:cxn>
                <a:cxn ang="0">
                  <a:pos x="636" y="268"/>
                </a:cxn>
                <a:cxn ang="0">
                  <a:pos x="739" y="296"/>
                </a:cxn>
                <a:cxn ang="0">
                  <a:pos x="820" y="277"/>
                </a:cxn>
                <a:cxn ang="0">
                  <a:pos x="960" y="211"/>
                </a:cxn>
                <a:cxn ang="0">
                  <a:pos x="1049" y="209"/>
                </a:cxn>
                <a:cxn ang="0">
                  <a:pos x="1207" y="293"/>
                </a:cxn>
                <a:cxn ang="0">
                  <a:pos x="1313" y="327"/>
                </a:cxn>
                <a:cxn ang="0">
                  <a:pos x="1431" y="293"/>
                </a:cxn>
                <a:cxn ang="0">
                  <a:pos x="1477" y="208"/>
                </a:cxn>
                <a:cxn ang="0">
                  <a:pos x="1415" y="245"/>
                </a:cxn>
                <a:cxn ang="0">
                  <a:pos x="1321" y="284"/>
                </a:cxn>
                <a:cxn ang="0">
                  <a:pos x="1260" y="270"/>
                </a:cxn>
                <a:cxn ang="0">
                  <a:pos x="1074" y="166"/>
                </a:cxn>
                <a:cxn ang="0">
                  <a:pos x="963" y="165"/>
                </a:cxn>
                <a:cxn ang="0">
                  <a:pos x="777" y="246"/>
                </a:cxn>
                <a:cxn ang="0">
                  <a:pos x="761" y="250"/>
                </a:cxn>
                <a:cxn ang="0">
                  <a:pos x="717" y="253"/>
                </a:cxn>
                <a:cxn ang="0">
                  <a:pos x="591" y="195"/>
                </a:cxn>
                <a:cxn ang="0">
                  <a:pos x="433" y="161"/>
                </a:cxn>
                <a:cxn ang="0">
                  <a:pos x="322" y="206"/>
                </a:cxn>
                <a:cxn ang="0">
                  <a:pos x="188" y="281"/>
                </a:cxn>
                <a:cxn ang="0">
                  <a:pos x="97" y="270"/>
                </a:cxn>
                <a:cxn ang="0">
                  <a:pos x="47" y="221"/>
                </a:cxn>
                <a:cxn ang="0">
                  <a:pos x="61" y="178"/>
                </a:cxn>
                <a:cxn ang="0">
                  <a:pos x="161" y="161"/>
                </a:cxn>
                <a:cxn ang="0">
                  <a:pos x="192" y="144"/>
                </a:cxn>
                <a:cxn ang="0">
                  <a:pos x="309" y="75"/>
                </a:cxn>
                <a:cxn ang="0">
                  <a:pos x="433" y="47"/>
                </a:cxn>
                <a:cxn ang="0">
                  <a:pos x="572" y="94"/>
                </a:cxn>
                <a:cxn ang="0">
                  <a:pos x="725" y="122"/>
                </a:cxn>
                <a:cxn ang="0">
                  <a:pos x="747" y="122"/>
                </a:cxn>
                <a:cxn ang="0">
                  <a:pos x="872" y="106"/>
                </a:cxn>
                <a:cxn ang="0">
                  <a:pos x="1020" y="50"/>
                </a:cxn>
                <a:cxn ang="0">
                  <a:pos x="1129" y="59"/>
                </a:cxn>
                <a:cxn ang="0">
                  <a:pos x="1249" y="126"/>
                </a:cxn>
                <a:cxn ang="0">
                  <a:pos x="1309" y="160"/>
                </a:cxn>
                <a:cxn ang="0">
                  <a:pos x="1400" y="169"/>
                </a:cxn>
                <a:cxn ang="0">
                  <a:pos x="1432" y="209"/>
                </a:cxn>
                <a:cxn ang="0">
                  <a:pos x="1415" y="245"/>
                </a:cxn>
              </a:cxnLst>
              <a:rect l="0" t="0" r="r" b="b"/>
              <a:pathLst>
                <a:path w="1477" h="327">
                  <a:moveTo>
                    <a:pt x="1455" y="144"/>
                  </a:moveTo>
                  <a:lnTo>
                    <a:pt x="1455" y="144"/>
                  </a:lnTo>
                  <a:lnTo>
                    <a:pt x="1443" y="135"/>
                  </a:lnTo>
                  <a:lnTo>
                    <a:pt x="1430" y="127"/>
                  </a:lnTo>
                  <a:lnTo>
                    <a:pt x="1415" y="122"/>
                  </a:lnTo>
                  <a:lnTo>
                    <a:pt x="1400" y="119"/>
                  </a:lnTo>
                  <a:lnTo>
                    <a:pt x="1383" y="117"/>
                  </a:lnTo>
                  <a:lnTo>
                    <a:pt x="1367" y="115"/>
                  </a:lnTo>
                  <a:lnTo>
                    <a:pt x="1336" y="115"/>
                  </a:lnTo>
                  <a:lnTo>
                    <a:pt x="1336" y="115"/>
                  </a:lnTo>
                  <a:lnTo>
                    <a:pt x="1330" y="110"/>
                  </a:lnTo>
                  <a:lnTo>
                    <a:pt x="1322" y="107"/>
                  </a:lnTo>
                  <a:lnTo>
                    <a:pt x="1322" y="107"/>
                  </a:lnTo>
                  <a:lnTo>
                    <a:pt x="1313" y="106"/>
                  </a:lnTo>
                  <a:lnTo>
                    <a:pt x="1303" y="102"/>
                  </a:lnTo>
                  <a:lnTo>
                    <a:pt x="1284" y="94"/>
                  </a:lnTo>
                  <a:lnTo>
                    <a:pt x="1266" y="84"/>
                  </a:lnTo>
                  <a:lnTo>
                    <a:pt x="1248" y="72"/>
                  </a:lnTo>
                  <a:lnTo>
                    <a:pt x="1211" y="49"/>
                  </a:lnTo>
                  <a:lnTo>
                    <a:pt x="1194" y="37"/>
                  </a:lnTo>
                  <a:lnTo>
                    <a:pt x="1176" y="26"/>
                  </a:lnTo>
                  <a:lnTo>
                    <a:pt x="1176" y="26"/>
                  </a:lnTo>
                  <a:lnTo>
                    <a:pt x="1162" y="21"/>
                  </a:lnTo>
                  <a:lnTo>
                    <a:pt x="1146" y="15"/>
                  </a:lnTo>
                  <a:lnTo>
                    <a:pt x="1129" y="9"/>
                  </a:lnTo>
                  <a:lnTo>
                    <a:pt x="1112" y="5"/>
                  </a:lnTo>
                  <a:lnTo>
                    <a:pt x="1095" y="3"/>
                  </a:lnTo>
                  <a:lnTo>
                    <a:pt x="1078" y="2"/>
                  </a:lnTo>
                  <a:lnTo>
                    <a:pt x="1061" y="0"/>
                  </a:lnTo>
                  <a:lnTo>
                    <a:pt x="1045" y="2"/>
                  </a:lnTo>
                  <a:lnTo>
                    <a:pt x="1045" y="2"/>
                  </a:lnTo>
                  <a:lnTo>
                    <a:pt x="1025" y="4"/>
                  </a:lnTo>
                  <a:lnTo>
                    <a:pt x="1006" y="8"/>
                  </a:lnTo>
                  <a:lnTo>
                    <a:pt x="988" y="12"/>
                  </a:lnTo>
                  <a:lnTo>
                    <a:pt x="969" y="17"/>
                  </a:lnTo>
                  <a:lnTo>
                    <a:pt x="951" y="24"/>
                  </a:lnTo>
                  <a:lnTo>
                    <a:pt x="933" y="30"/>
                  </a:lnTo>
                  <a:lnTo>
                    <a:pt x="914" y="38"/>
                  </a:lnTo>
                  <a:lnTo>
                    <a:pt x="897" y="47"/>
                  </a:lnTo>
                  <a:lnTo>
                    <a:pt x="897" y="47"/>
                  </a:lnTo>
                  <a:lnTo>
                    <a:pt x="880" y="55"/>
                  </a:lnTo>
                  <a:lnTo>
                    <a:pt x="862" y="60"/>
                  </a:lnTo>
                  <a:lnTo>
                    <a:pt x="842" y="66"/>
                  </a:lnTo>
                  <a:lnTo>
                    <a:pt x="821" y="70"/>
                  </a:lnTo>
                  <a:lnTo>
                    <a:pt x="799" y="72"/>
                  </a:lnTo>
                  <a:lnTo>
                    <a:pt x="778" y="75"/>
                  </a:lnTo>
                  <a:lnTo>
                    <a:pt x="739" y="76"/>
                  </a:lnTo>
                  <a:lnTo>
                    <a:pt x="739" y="76"/>
                  </a:lnTo>
                  <a:lnTo>
                    <a:pt x="700" y="75"/>
                  </a:lnTo>
                  <a:lnTo>
                    <a:pt x="678" y="72"/>
                  </a:lnTo>
                  <a:lnTo>
                    <a:pt x="657" y="70"/>
                  </a:lnTo>
                  <a:lnTo>
                    <a:pt x="636" y="66"/>
                  </a:lnTo>
                  <a:lnTo>
                    <a:pt x="615" y="60"/>
                  </a:lnTo>
                  <a:lnTo>
                    <a:pt x="596" y="55"/>
                  </a:lnTo>
                  <a:lnTo>
                    <a:pt x="581" y="47"/>
                  </a:lnTo>
                  <a:lnTo>
                    <a:pt x="581" y="47"/>
                  </a:lnTo>
                  <a:lnTo>
                    <a:pt x="564" y="38"/>
                  </a:lnTo>
                  <a:lnTo>
                    <a:pt x="545" y="30"/>
                  </a:lnTo>
                  <a:lnTo>
                    <a:pt x="527" y="24"/>
                  </a:lnTo>
                  <a:lnTo>
                    <a:pt x="509" y="17"/>
                  </a:lnTo>
                  <a:lnTo>
                    <a:pt x="490" y="12"/>
                  </a:lnTo>
                  <a:lnTo>
                    <a:pt x="471" y="8"/>
                  </a:lnTo>
                  <a:lnTo>
                    <a:pt x="453" y="4"/>
                  </a:lnTo>
                  <a:lnTo>
                    <a:pt x="433" y="2"/>
                  </a:lnTo>
                  <a:lnTo>
                    <a:pt x="433" y="2"/>
                  </a:lnTo>
                  <a:lnTo>
                    <a:pt x="417" y="0"/>
                  </a:lnTo>
                  <a:lnTo>
                    <a:pt x="400" y="2"/>
                  </a:lnTo>
                  <a:lnTo>
                    <a:pt x="383" y="3"/>
                  </a:lnTo>
                  <a:lnTo>
                    <a:pt x="365" y="5"/>
                  </a:lnTo>
                  <a:lnTo>
                    <a:pt x="348" y="9"/>
                  </a:lnTo>
                  <a:lnTo>
                    <a:pt x="332" y="15"/>
                  </a:lnTo>
                  <a:lnTo>
                    <a:pt x="317" y="21"/>
                  </a:lnTo>
                  <a:lnTo>
                    <a:pt x="302" y="26"/>
                  </a:lnTo>
                  <a:lnTo>
                    <a:pt x="302" y="26"/>
                  </a:lnTo>
                  <a:lnTo>
                    <a:pt x="284" y="37"/>
                  </a:lnTo>
                  <a:lnTo>
                    <a:pt x="265" y="49"/>
                  </a:lnTo>
                  <a:lnTo>
                    <a:pt x="230" y="72"/>
                  </a:lnTo>
                  <a:lnTo>
                    <a:pt x="212" y="84"/>
                  </a:lnTo>
                  <a:lnTo>
                    <a:pt x="194" y="94"/>
                  </a:lnTo>
                  <a:lnTo>
                    <a:pt x="174" y="102"/>
                  </a:lnTo>
                  <a:lnTo>
                    <a:pt x="165" y="106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48" y="110"/>
                  </a:lnTo>
                  <a:lnTo>
                    <a:pt x="143" y="115"/>
                  </a:lnTo>
                  <a:lnTo>
                    <a:pt x="143" y="115"/>
                  </a:lnTo>
                  <a:lnTo>
                    <a:pt x="111" y="115"/>
                  </a:lnTo>
                  <a:lnTo>
                    <a:pt x="94" y="117"/>
                  </a:lnTo>
                  <a:lnTo>
                    <a:pt x="78" y="119"/>
                  </a:lnTo>
                  <a:lnTo>
                    <a:pt x="63" y="122"/>
                  </a:lnTo>
                  <a:lnTo>
                    <a:pt x="48" y="127"/>
                  </a:lnTo>
                  <a:lnTo>
                    <a:pt x="35" y="135"/>
                  </a:lnTo>
                  <a:lnTo>
                    <a:pt x="23" y="144"/>
                  </a:lnTo>
                  <a:lnTo>
                    <a:pt x="23" y="144"/>
                  </a:lnTo>
                  <a:lnTo>
                    <a:pt x="16" y="155"/>
                  </a:lnTo>
                  <a:lnTo>
                    <a:pt x="9" y="166"/>
                  </a:lnTo>
                  <a:lnTo>
                    <a:pt x="4" y="179"/>
                  </a:lnTo>
                  <a:lnTo>
                    <a:pt x="1" y="194"/>
                  </a:lnTo>
                  <a:lnTo>
                    <a:pt x="0" y="208"/>
                  </a:lnTo>
                  <a:lnTo>
                    <a:pt x="1" y="223"/>
                  </a:lnTo>
                  <a:lnTo>
                    <a:pt x="4" y="236"/>
                  </a:lnTo>
                  <a:lnTo>
                    <a:pt x="9" y="247"/>
                  </a:lnTo>
                  <a:lnTo>
                    <a:pt x="9" y="247"/>
                  </a:lnTo>
                  <a:lnTo>
                    <a:pt x="21" y="264"/>
                  </a:lnTo>
                  <a:lnTo>
                    <a:pt x="33" y="280"/>
                  </a:lnTo>
                  <a:lnTo>
                    <a:pt x="46" y="293"/>
                  </a:lnTo>
                  <a:lnTo>
                    <a:pt x="61" y="304"/>
                  </a:lnTo>
                  <a:lnTo>
                    <a:pt x="77" y="311"/>
                  </a:lnTo>
                  <a:lnTo>
                    <a:pt x="93" y="319"/>
                  </a:lnTo>
                  <a:lnTo>
                    <a:pt x="110" y="323"/>
                  </a:lnTo>
                  <a:lnTo>
                    <a:pt x="128" y="326"/>
                  </a:lnTo>
                  <a:lnTo>
                    <a:pt x="146" y="327"/>
                  </a:lnTo>
                  <a:lnTo>
                    <a:pt x="165" y="327"/>
                  </a:lnTo>
                  <a:lnTo>
                    <a:pt x="183" y="325"/>
                  </a:lnTo>
                  <a:lnTo>
                    <a:pt x="201" y="321"/>
                  </a:lnTo>
                  <a:lnTo>
                    <a:pt x="218" y="317"/>
                  </a:lnTo>
                  <a:lnTo>
                    <a:pt x="237" y="310"/>
                  </a:lnTo>
                  <a:lnTo>
                    <a:pt x="254" y="302"/>
                  </a:lnTo>
                  <a:lnTo>
                    <a:pt x="271" y="293"/>
                  </a:lnTo>
                  <a:lnTo>
                    <a:pt x="271" y="293"/>
                  </a:lnTo>
                  <a:lnTo>
                    <a:pt x="296" y="279"/>
                  </a:lnTo>
                  <a:lnTo>
                    <a:pt x="319" y="263"/>
                  </a:lnTo>
                  <a:lnTo>
                    <a:pt x="343" y="249"/>
                  </a:lnTo>
                  <a:lnTo>
                    <a:pt x="366" y="234"/>
                  </a:lnTo>
                  <a:lnTo>
                    <a:pt x="390" y="223"/>
                  </a:lnTo>
                  <a:lnTo>
                    <a:pt x="415" y="213"/>
                  </a:lnTo>
                  <a:lnTo>
                    <a:pt x="429" y="209"/>
                  </a:lnTo>
                  <a:lnTo>
                    <a:pt x="442" y="207"/>
                  </a:lnTo>
                  <a:lnTo>
                    <a:pt x="456" y="204"/>
                  </a:lnTo>
                  <a:lnTo>
                    <a:pt x="471" y="203"/>
                  </a:lnTo>
                  <a:lnTo>
                    <a:pt x="471" y="203"/>
                  </a:lnTo>
                  <a:lnTo>
                    <a:pt x="487" y="204"/>
                  </a:lnTo>
                  <a:lnTo>
                    <a:pt x="502" y="207"/>
                  </a:lnTo>
                  <a:lnTo>
                    <a:pt x="517" y="211"/>
                  </a:lnTo>
                  <a:lnTo>
                    <a:pt x="532" y="217"/>
                  </a:lnTo>
                  <a:lnTo>
                    <a:pt x="560" y="230"/>
                  </a:lnTo>
                  <a:lnTo>
                    <a:pt x="589" y="245"/>
                  </a:lnTo>
                  <a:lnTo>
                    <a:pt x="589" y="245"/>
                  </a:lnTo>
                  <a:lnTo>
                    <a:pt x="617" y="259"/>
                  </a:lnTo>
                  <a:lnTo>
                    <a:pt x="636" y="268"/>
                  </a:lnTo>
                  <a:lnTo>
                    <a:pt x="657" y="277"/>
                  </a:lnTo>
                  <a:lnTo>
                    <a:pt x="679" y="287"/>
                  </a:lnTo>
                  <a:lnTo>
                    <a:pt x="700" y="293"/>
                  </a:lnTo>
                  <a:lnTo>
                    <a:pt x="710" y="296"/>
                  </a:lnTo>
                  <a:lnTo>
                    <a:pt x="721" y="297"/>
                  </a:lnTo>
                  <a:lnTo>
                    <a:pt x="730" y="297"/>
                  </a:lnTo>
                  <a:lnTo>
                    <a:pt x="739" y="296"/>
                  </a:lnTo>
                  <a:lnTo>
                    <a:pt x="739" y="296"/>
                  </a:lnTo>
                  <a:lnTo>
                    <a:pt x="748" y="297"/>
                  </a:lnTo>
                  <a:lnTo>
                    <a:pt x="757" y="297"/>
                  </a:lnTo>
                  <a:lnTo>
                    <a:pt x="768" y="296"/>
                  </a:lnTo>
                  <a:lnTo>
                    <a:pt x="778" y="293"/>
                  </a:lnTo>
                  <a:lnTo>
                    <a:pt x="799" y="287"/>
                  </a:lnTo>
                  <a:lnTo>
                    <a:pt x="820" y="277"/>
                  </a:lnTo>
                  <a:lnTo>
                    <a:pt x="841" y="268"/>
                  </a:lnTo>
                  <a:lnTo>
                    <a:pt x="861" y="259"/>
                  </a:lnTo>
                  <a:lnTo>
                    <a:pt x="889" y="245"/>
                  </a:lnTo>
                  <a:lnTo>
                    <a:pt x="889" y="245"/>
                  </a:lnTo>
                  <a:lnTo>
                    <a:pt x="917" y="230"/>
                  </a:lnTo>
                  <a:lnTo>
                    <a:pt x="946" y="217"/>
                  </a:lnTo>
                  <a:lnTo>
                    <a:pt x="960" y="211"/>
                  </a:lnTo>
                  <a:lnTo>
                    <a:pt x="976" y="207"/>
                  </a:lnTo>
                  <a:lnTo>
                    <a:pt x="990" y="204"/>
                  </a:lnTo>
                  <a:lnTo>
                    <a:pt x="1006" y="203"/>
                  </a:lnTo>
                  <a:lnTo>
                    <a:pt x="1006" y="203"/>
                  </a:lnTo>
                  <a:lnTo>
                    <a:pt x="1022" y="204"/>
                  </a:lnTo>
                  <a:lnTo>
                    <a:pt x="1036" y="207"/>
                  </a:lnTo>
                  <a:lnTo>
                    <a:pt x="1049" y="209"/>
                  </a:lnTo>
                  <a:lnTo>
                    <a:pt x="1062" y="213"/>
                  </a:lnTo>
                  <a:lnTo>
                    <a:pt x="1088" y="223"/>
                  </a:lnTo>
                  <a:lnTo>
                    <a:pt x="1112" y="234"/>
                  </a:lnTo>
                  <a:lnTo>
                    <a:pt x="1135" y="249"/>
                  </a:lnTo>
                  <a:lnTo>
                    <a:pt x="1159" y="263"/>
                  </a:lnTo>
                  <a:lnTo>
                    <a:pt x="1182" y="279"/>
                  </a:lnTo>
                  <a:lnTo>
                    <a:pt x="1207" y="293"/>
                  </a:lnTo>
                  <a:lnTo>
                    <a:pt x="1207" y="293"/>
                  </a:lnTo>
                  <a:lnTo>
                    <a:pt x="1223" y="302"/>
                  </a:lnTo>
                  <a:lnTo>
                    <a:pt x="1241" y="310"/>
                  </a:lnTo>
                  <a:lnTo>
                    <a:pt x="1258" y="317"/>
                  </a:lnTo>
                  <a:lnTo>
                    <a:pt x="1277" y="321"/>
                  </a:lnTo>
                  <a:lnTo>
                    <a:pt x="1295" y="325"/>
                  </a:lnTo>
                  <a:lnTo>
                    <a:pt x="1313" y="327"/>
                  </a:lnTo>
                  <a:lnTo>
                    <a:pt x="1332" y="327"/>
                  </a:lnTo>
                  <a:lnTo>
                    <a:pt x="1350" y="326"/>
                  </a:lnTo>
                  <a:lnTo>
                    <a:pt x="1367" y="323"/>
                  </a:lnTo>
                  <a:lnTo>
                    <a:pt x="1384" y="319"/>
                  </a:lnTo>
                  <a:lnTo>
                    <a:pt x="1401" y="311"/>
                  </a:lnTo>
                  <a:lnTo>
                    <a:pt x="1417" y="304"/>
                  </a:lnTo>
                  <a:lnTo>
                    <a:pt x="1431" y="293"/>
                  </a:lnTo>
                  <a:lnTo>
                    <a:pt x="1445" y="280"/>
                  </a:lnTo>
                  <a:lnTo>
                    <a:pt x="1457" y="264"/>
                  </a:lnTo>
                  <a:lnTo>
                    <a:pt x="1469" y="247"/>
                  </a:lnTo>
                  <a:lnTo>
                    <a:pt x="1469" y="247"/>
                  </a:lnTo>
                  <a:lnTo>
                    <a:pt x="1473" y="236"/>
                  </a:lnTo>
                  <a:lnTo>
                    <a:pt x="1477" y="223"/>
                  </a:lnTo>
                  <a:lnTo>
                    <a:pt x="1477" y="208"/>
                  </a:lnTo>
                  <a:lnTo>
                    <a:pt x="1477" y="194"/>
                  </a:lnTo>
                  <a:lnTo>
                    <a:pt x="1474" y="179"/>
                  </a:lnTo>
                  <a:lnTo>
                    <a:pt x="1469" y="166"/>
                  </a:lnTo>
                  <a:lnTo>
                    <a:pt x="1462" y="155"/>
                  </a:lnTo>
                  <a:lnTo>
                    <a:pt x="1455" y="144"/>
                  </a:lnTo>
                  <a:lnTo>
                    <a:pt x="1455" y="144"/>
                  </a:lnTo>
                  <a:close/>
                  <a:moveTo>
                    <a:pt x="1415" y="245"/>
                  </a:moveTo>
                  <a:lnTo>
                    <a:pt x="1415" y="245"/>
                  </a:lnTo>
                  <a:lnTo>
                    <a:pt x="1400" y="259"/>
                  </a:lnTo>
                  <a:lnTo>
                    <a:pt x="1381" y="270"/>
                  </a:lnTo>
                  <a:lnTo>
                    <a:pt x="1362" y="277"/>
                  </a:lnTo>
                  <a:lnTo>
                    <a:pt x="1342" y="283"/>
                  </a:lnTo>
                  <a:lnTo>
                    <a:pt x="1332" y="284"/>
                  </a:lnTo>
                  <a:lnTo>
                    <a:pt x="1321" y="284"/>
                  </a:lnTo>
                  <a:lnTo>
                    <a:pt x="1311" y="284"/>
                  </a:lnTo>
                  <a:lnTo>
                    <a:pt x="1300" y="283"/>
                  </a:lnTo>
                  <a:lnTo>
                    <a:pt x="1290" y="281"/>
                  </a:lnTo>
                  <a:lnTo>
                    <a:pt x="1279" y="279"/>
                  </a:lnTo>
                  <a:lnTo>
                    <a:pt x="1270" y="275"/>
                  </a:lnTo>
                  <a:lnTo>
                    <a:pt x="1260" y="270"/>
                  </a:lnTo>
                  <a:lnTo>
                    <a:pt x="1260" y="270"/>
                  </a:lnTo>
                  <a:lnTo>
                    <a:pt x="1233" y="255"/>
                  </a:lnTo>
                  <a:lnTo>
                    <a:pt x="1207" y="238"/>
                  </a:lnTo>
                  <a:lnTo>
                    <a:pt x="1156" y="206"/>
                  </a:lnTo>
                  <a:lnTo>
                    <a:pt x="1130" y="190"/>
                  </a:lnTo>
                  <a:lnTo>
                    <a:pt x="1103" y="177"/>
                  </a:lnTo>
                  <a:lnTo>
                    <a:pt x="1088" y="170"/>
                  </a:lnTo>
                  <a:lnTo>
                    <a:pt x="1074" y="166"/>
                  </a:lnTo>
                  <a:lnTo>
                    <a:pt x="1059" y="162"/>
                  </a:lnTo>
                  <a:lnTo>
                    <a:pt x="1045" y="161"/>
                  </a:lnTo>
                  <a:lnTo>
                    <a:pt x="1045" y="161"/>
                  </a:lnTo>
                  <a:lnTo>
                    <a:pt x="1022" y="158"/>
                  </a:lnTo>
                  <a:lnTo>
                    <a:pt x="999" y="158"/>
                  </a:lnTo>
                  <a:lnTo>
                    <a:pt x="981" y="161"/>
                  </a:lnTo>
                  <a:lnTo>
                    <a:pt x="963" y="165"/>
                  </a:lnTo>
                  <a:lnTo>
                    <a:pt x="944" y="170"/>
                  </a:lnTo>
                  <a:lnTo>
                    <a:pt x="926" y="178"/>
                  </a:lnTo>
                  <a:lnTo>
                    <a:pt x="887" y="195"/>
                  </a:lnTo>
                  <a:lnTo>
                    <a:pt x="887" y="195"/>
                  </a:lnTo>
                  <a:lnTo>
                    <a:pt x="842" y="217"/>
                  </a:lnTo>
                  <a:lnTo>
                    <a:pt x="808" y="233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48" y="254"/>
                  </a:lnTo>
                  <a:lnTo>
                    <a:pt x="748" y="254"/>
                  </a:lnTo>
                  <a:lnTo>
                    <a:pt x="739" y="254"/>
                  </a:lnTo>
                  <a:lnTo>
                    <a:pt x="739" y="254"/>
                  </a:lnTo>
                  <a:lnTo>
                    <a:pt x="731" y="255"/>
                  </a:lnTo>
                  <a:lnTo>
                    <a:pt x="723" y="254"/>
                  </a:lnTo>
                  <a:lnTo>
                    <a:pt x="717" y="253"/>
                  </a:lnTo>
                  <a:lnTo>
                    <a:pt x="710" y="249"/>
                  </a:lnTo>
                  <a:lnTo>
                    <a:pt x="710" y="249"/>
                  </a:lnTo>
                  <a:lnTo>
                    <a:pt x="695" y="243"/>
                  </a:lnTo>
                  <a:lnTo>
                    <a:pt x="678" y="236"/>
                  </a:lnTo>
                  <a:lnTo>
                    <a:pt x="641" y="220"/>
                  </a:lnTo>
                  <a:lnTo>
                    <a:pt x="591" y="195"/>
                  </a:lnTo>
                  <a:lnTo>
                    <a:pt x="591" y="195"/>
                  </a:lnTo>
                  <a:lnTo>
                    <a:pt x="552" y="178"/>
                  </a:lnTo>
                  <a:lnTo>
                    <a:pt x="534" y="170"/>
                  </a:lnTo>
                  <a:lnTo>
                    <a:pt x="515" y="165"/>
                  </a:lnTo>
                  <a:lnTo>
                    <a:pt x="497" y="161"/>
                  </a:lnTo>
                  <a:lnTo>
                    <a:pt x="477" y="158"/>
                  </a:lnTo>
                  <a:lnTo>
                    <a:pt x="456" y="158"/>
                  </a:lnTo>
                  <a:lnTo>
                    <a:pt x="433" y="161"/>
                  </a:lnTo>
                  <a:lnTo>
                    <a:pt x="433" y="161"/>
                  </a:lnTo>
                  <a:lnTo>
                    <a:pt x="419" y="162"/>
                  </a:lnTo>
                  <a:lnTo>
                    <a:pt x="403" y="166"/>
                  </a:lnTo>
                  <a:lnTo>
                    <a:pt x="388" y="170"/>
                  </a:lnTo>
                  <a:lnTo>
                    <a:pt x="375" y="177"/>
                  </a:lnTo>
                  <a:lnTo>
                    <a:pt x="348" y="190"/>
                  </a:lnTo>
                  <a:lnTo>
                    <a:pt x="322" y="206"/>
                  </a:lnTo>
                  <a:lnTo>
                    <a:pt x="269" y="238"/>
                  </a:lnTo>
                  <a:lnTo>
                    <a:pt x="245" y="255"/>
                  </a:lnTo>
                  <a:lnTo>
                    <a:pt x="218" y="270"/>
                  </a:lnTo>
                  <a:lnTo>
                    <a:pt x="218" y="270"/>
                  </a:lnTo>
                  <a:lnTo>
                    <a:pt x="208" y="275"/>
                  </a:lnTo>
                  <a:lnTo>
                    <a:pt x="199" y="279"/>
                  </a:lnTo>
                  <a:lnTo>
                    <a:pt x="188" y="281"/>
                  </a:lnTo>
                  <a:lnTo>
                    <a:pt x="178" y="283"/>
                  </a:lnTo>
                  <a:lnTo>
                    <a:pt x="167" y="284"/>
                  </a:lnTo>
                  <a:lnTo>
                    <a:pt x="157" y="284"/>
                  </a:lnTo>
                  <a:lnTo>
                    <a:pt x="146" y="284"/>
                  </a:lnTo>
                  <a:lnTo>
                    <a:pt x="136" y="283"/>
                  </a:lnTo>
                  <a:lnTo>
                    <a:pt x="116" y="277"/>
                  </a:lnTo>
                  <a:lnTo>
                    <a:pt x="97" y="270"/>
                  </a:lnTo>
                  <a:lnTo>
                    <a:pt x="78" y="259"/>
                  </a:lnTo>
                  <a:lnTo>
                    <a:pt x="61" y="245"/>
                  </a:lnTo>
                  <a:lnTo>
                    <a:pt x="61" y="245"/>
                  </a:lnTo>
                  <a:lnTo>
                    <a:pt x="56" y="240"/>
                  </a:lnTo>
                  <a:lnTo>
                    <a:pt x="52" y="233"/>
                  </a:lnTo>
                  <a:lnTo>
                    <a:pt x="50" y="228"/>
                  </a:lnTo>
                  <a:lnTo>
                    <a:pt x="47" y="221"/>
                  </a:lnTo>
                  <a:lnTo>
                    <a:pt x="46" y="215"/>
                  </a:lnTo>
                  <a:lnTo>
                    <a:pt x="46" y="209"/>
                  </a:lnTo>
                  <a:lnTo>
                    <a:pt x="46" y="203"/>
                  </a:lnTo>
                  <a:lnTo>
                    <a:pt x="48" y="198"/>
                  </a:lnTo>
                  <a:lnTo>
                    <a:pt x="50" y="192"/>
                  </a:lnTo>
                  <a:lnTo>
                    <a:pt x="54" y="187"/>
                  </a:lnTo>
                  <a:lnTo>
                    <a:pt x="61" y="178"/>
                  </a:lnTo>
                  <a:lnTo>
                    <a:pt x="72" y="172"/>
                  </a:lnTo>
                  <a:lnTo>
                    <a:pt x="77" y="169"/>
                  </a:lnTo>
                  <a:lnTo>
                    <a:pt x="84" y="166"/>
                  </a:lnTo>
                  <a:lnTo>
                    <a:pt x="84" y="166"/>
                  </a:lnTo>
                  <a:lnTo>
                    <a:pt x="103" y="164"/>
                  </a:lnTo>
                  <a:lnTo>
                    <a:pt x="123" y="161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67" y="160"/>
                  </a:lnTo>
                  <a:lnTo>
                    <a:pt x="173" y="157"/>
                  </a:lnTo>
                  <a:lnTo>
                    <a:pt x="178" y="153"/>
                  </a:lnTo>
                  <a:lnTo>
                    <a:pt x="180" y="149"/>
                  </a:lnTo>
                  <a:lnTo>
                    <a:pt x="180" y="149"/>
                  </a:lnTo>
                  <a:lnTo>
                    <a:pt x="192" y="144"/>
                  </a:lnTo>
                  <a:lnTo>
                    <a:pt x="205" y="139"/>
                  </a:lnTo>
                  <a:lnTo>
                    <a:pt x="228" y="126"/>
                  </a:lnTo>
                  <a:lnTo>
                    <a:pt x="250" y="111"/>
                  </a:lnTo>
                  <a:lnTo>
                    <a:pt x="272" y="97"/>
                  </a:lnTo>
                  <a:lnTo>
                    <a:pt x="272" y="97"/>
                  </a:lnTo>
                  <a:lnTo>
                    <a:pt x="289" y="85"/>
                  </a:lnTo>
                  <a:lnTo>
                    <a:pt x="309" y="75"/>
                  </a:lnTo>
                  <a:lnTo>
                    <a:pt x="328" y="67"/>
                  </a:lnTo>
                  <a:lnTo>
                    <a:pt x="348" y="59"/>
                  </a:lnTo>
                  <a:lnTo>
                    <a:pt x="369" y="54"/>
                  </a:lnTo>
                  <a:lnTo>
                    <a:pt x="390" y="50"/>
                  </a:lnTo>
                  <a:lnTo>
                    <a:pt x="411" y="47"/>
                  </a:lnTo>
                  <a:lnTo>
                    <a:pt x="433" y="47"/>
                  </a:lnTo>
                  <a:lnTo>
                    <a:pt x="433" y="47"/>
                  </a:lnTo>
                  <a:lnTo>
                    <a:pt x="445" y="49"/>
                  </a:lnTo>
                  <a:lnTo>
                    <a:pt x="458" y="50"/>
                  </a:lnTo>
                  <a:lnTo>
                    <a:pt x="481" y="56"/>
                  </a:lnTo>
                  <a:lnTo>
                    <a:pt x="504" y="64"/>
                  </a:lnTo>
                  <a:lnTo>
                    <a:pt x="527" y="75"/>
                  </a:lnTo>
                  <a:lnTo>
                    <a:pt x="549" y="85"/>
                  </a:lnTo>
                  <a:lnTo>
                    <a:pt x="572" y="94"/>
                  </a:lnTo>
                  <a:lnTo>
                    <a:pt x="594" y="102"/>
                  </a:lnTo>
                  <a:lnTo>
                    <a:pt x="606" y="106"/>
                  </a:lnTo>
                  <a:lnTo>
                    <a:pt x="617" y="109"/>
                  </a:lnTo>
                  <a:lnTo>
                    <a:pt x="617" y="109"/>
                  </a:lnTo>
                  <a:lnTo>
                    <a:pt x="671" y="117"/>
                  </a:lnTo>
                  <a:lnTo>
                    <a:pt x="697" y="119"/>
                  </a:lnTo>
                  <a:lnTo>
                    <a:pt x="725" y="122"/>
                  </a:lnTo>
                  <a:lnTo>
                    <a:pt x="725" y="122"/>
                  </a:lnTo>
                  <a:lnTo>
                    <a:pt x="730" y="122"/>
                  </a:lnTo>
                  <a:lnTo>
                    <a:pt x="730" y="122"/>
                  </a:lnTo>
                  <a:lnTo>
                    <a:pt x="739" y="122"/>
                  </a:lnTo>
                  <a:lnTo>
                    <a:pt x="739" y="122"/>
                  </a:lnTo>
                  <a:lnTo>
                    <a:pt x="747" y="122"/>
                  </a:lnTo>
                  <a:lnTo>
                    <a:pt x="747" y="122"/>
                  </a:lnTo>
                  <a:lnTo>
                    <a:pt x="753" y="122"/>
                  </a:lnTo>
                  <a:lnTo>
                    <a:pt x="753" y="122"/>
                  </a:lnTo>
                  <a:lnTo>
                    <a:pt x="780" y="119"/>
                  </a:lnTo>
                  <a:lnTo>
                    <a:pt x="807" y="117"/>
                  </a:lnTo>
                  <a:lnTo>
                    <a:pt x="859" y="109"/>
                  </a:lnTo>
                  <a:lnTo>
                    <a:pt x="859" y="109"/>
                  </a:lnTo>
                  <a:lnTo>
                    <a:pt x="872" y="106"/>
                  </a:lnTo>
                  <a:lnTo>
                    <a:pt x="884" y="102"/>
                  </a:lnTo>
                  <a:lnTo>
                    <a:pt x="906" y="94"/>
                  </a:lnTo>
                  <a:lnTo>
                    <a:pt x="929" y="85"/>
                  </a:lnTo>
                  <a:lnTo>
                    <a:pt x="951" y="75"/>
                  </a:lnTo>
                  <a:lnTo>
                    <a:pt x="973" y="64"/>
                  </a:lnTo>
                  <a:lnTo>
                    <a:pt x="997" y="56"/>
                  </a:lnTo>
                  <a:lnTo>
                    <a:pt x="1020" y="50"/>
                  </a:lnTo>
                  <a:lnTo>
                    <a:pt x="1032" y="49"/>
                  </a:lnTo>
                  <a:lnTo>
                    <a:pt x="1045" y="47"/>
                  </a:lnTo>
                  <a:lnTo>
                    <a:pt x="1045" y="47"/>
                  </a:lnTo>
                  <a:lnTo>
                    <a:pt x="1066" y="47"/>
                  </a:lnTo>
                  <a:lnTo>
                    <a:pt x="1088" y="50"/>
                  </a:lnTo>
                  <a:lnTo>
                    <a:pt x="1109" y="54"/>
                  </a:lnTo>
                  <a:lnTo>
                    <a:pt x="1129" y="59"/>
                  </a:lnTo>
                  <a:lnTo>
                    <a:pt x="1150" y="67"/>
                  </a:lnTo>
                  <a:lnTo>
                    <a:pt x="1169" y="75"/>
                  </a:lnTo>
                  <a:lnTo>
                    <a:pt x="1188" y="85"/>
                  </a:lnTo>
                  <a:lnTo>
                    <a:pt x="1206" y="97"/>
                  </a:lnTo>
                  <a:lnTo>
                    <a:pt x="1206" y="97"/>
                  </a:lnTo>
                  <a:lnTo>
                    <a:pt x="1227" y="111"/>
                  </a:lnTo>
                  <a:lnTo>
                    <a:pt x="1249" y="126"/>
                  </a:lnTo>
                  <a:lnTo>
                    <a:pt x="1273" y="139"/>
                  </a:lnTo>
                  <a:lnTo>
                    <a:pt x="1284" y="144"/>
                  </a:lnTo>
                  <a:lnTo>
                    <a:pt x="1298" y="149"/>
                  </a:lnTo>
                  <a:lnTo>
                    <a:pt x="1298" y="149"/>
                  </a:lnTo>
                  <a:lnTo>
                    <a:pt x="1300" y="153"/>
                  </a:lnTo>
                  <a:lnTo>
                    <a:pt x="1304" y="157"/>
                  </a:lnTo>
                  <a:lnTo>
                    <a:pt x="1309" y="160"/>
                  </a:lnTo>
                  <a:lnTo>
                    <a:pt x="1317" y="161"/>
                  </a:lnTo>
                  <a:lnTo>
                    <a:pt x="1317" y="161"/>
                  </a:lnTo>
                  <a:lnTo>
                    <a:pt x="1355" y="161"/>
                  </a:lnTo>
                  <a:lnTo>
                    <a:pt x="1375" y="164"/>
                  </a:lnTo>
                  <a:lnTo>
                    <a:pt x="1393" y="166"/>
                  </a:lnTo>
                  <a:lnTo>
                    <a:pt x="1393" y="166"/>
                  </a:lnTo>
                  <a:lnTo>
                    <a:pt x="1400" y="169"/>
                  </a:lnTo>
                  <a:lnTo>
                    <a:pt x="1406" y="172"/>
                  </a:lnTo>
                  <a:lnTo>
                    <a:pt x="1417" y="178"/>
                  </a:lnTo>
                  <a:lnTo>
                    <a:pt x="1424" y="187"/>
                  </a:lnTo>
                  <a:lnTo>
                    <a:pt x="1427" y="192"/>
                  </a:lnTo>
                  <a:lnTo>
                    <a:pt x="1430" y="198"/>
                  </a:lnTo>
                  <a:lnTo>
                    <a:pt x="1431" y="203"/>
                  </a:lnTo>
                  <a:lnTo>
                    <a:pt x="1432" y="209"/>
                  </a:lnTo>
                  <a:lnTo>
                    <a:pt x="1432" y="215"/>
                  </a:lnTo>
                  <a:lnTo>
                    <a:pt x="1431" y="221"/>
                  </a:lnTo>
                  <a:lnTo>
                    <a:pt x="1428" y="228"/>
                  </a:lnTo>
                  <a:lnTo>
                    <a:pt x="1426" y="233"/>
                  </a:lnTo>
                  <a:lnTo>
                    <a:pt x="1421" y="240"/>
                  </a:lnTo>
                  <a:lnTo>
                    <a:pt x="1415" y="245"/>
                  </a:lnTo>
                  <a:lnTo>
                    <a:pt x="1415" y="2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3" name="Freeform 515"/>
            <p:cNvSpPr/>
            <p:nvPr/>
          </p:nvSpPr>
          <p:spPr bwMode="auto">
            <a:xfrm>
              <a:off x="3133726" y="1176338"/>
              <a:ext cx="117475" cy="230188"/>
            </a:xfrm>
            <a:custGeom>
              <a:avLst/>
              <a:gdLst/>
              <a:ahLst/>
              <a:cxnLst>
                <a:cxn ang="0">
                  <a:pos x="251" y="10"/>
                </a:cxn>
                <a:cxn ang="0">
                  <a:pos x="216" y="78"/>
                </a:cxn>
                <a:cxn ang="0">
                  <a:pos x="186" y="149"/>
                </a:cxn>
                <a:cxn ang="0">
                  <a:pos x="140" y="255"/>
                </a:cxn>
                <a:cxn ang="0">
                  <a:pos x="124" y="290"/>
                </a:cxn>
                <a:cxn ang="0">
                  <a:pos x="91" y="349"/>
                </a:cxn>
                <a:cxn ang="0">
                  <a:pos x="59" y="406"/>
                </a:cxn>
                <a:cxn ang="0">
                  <a:pos x="42" y="440"/>
                </a:cxn>
                <a:cxn ang="0">
                  <a:pos x="12" y="515"/>
                </a:cxn>
                <a:cxn ang="0">
                  <a:pos x="1" y="553"/>
                </a:cxn>
                <a:cxn ang="0">
                  <a:pos x="1" y="553"/>
                </a:cxn>
                <a:cxn ang="0">
                  <a:pos x="0" y="558"/>
                </a:cxn>
                <a:cxn ang="0">
                  <a:pos x="1" y="567"/>
                </a:cxn>
                <a:cxn ang="0">
                  <a:pos x="5" y="574"/>
                </a:cxn>
                <a:cxn ang="0">
                  <a:pos x="20" y="580"/>
                </a:cxn>
                <a:cxn ang="0">
                  <a:pos x="35" y="578"/>
                </a:cxn>
                <a:cxn ang="0">
                  <a:pos x="42" y="573"/>
                </a:cxn>
                <a:cxn ang="0">
                  <a:pos x="44" y="565"/>
                </a:cxn>
                <a:cxn ang="0">
                  <a:pos x="46" y="563"/>
                </a:cxn>
                <a:cxn ang="0">
                  <a:pos x="48" y="558"/>
                </a:cxn>
                <a:cxn ang="0">
                  <a:pos x="48" y="552"/>
                </a:cxn>
                <a:cxn ang="0">
                  <a:pos x="73" y="485"/>
                </a:cxn>
                <a:cxn ang="0">
                  <a:pos x="106" y="421"/>
                </a:cxn>
                <a:cxn ang="0">
                  <a:pos x="156" y="328"/>
                </a:cxn>
                <a:cxn ang="0">
                  <a:pos x="173" y="297"/>
                </a:cxn>
                <a:cxn ang="0">
                  <a:pos x="201" y="230"/>
                </a:cxn>
                <a:cxn ang="0">
                  <a:pos x="243" y="130"/>
                </a:cxn>
                <a:cxn ang="0">
                  <a:pos x="273" y="65"/>
                </a:cxn>
                <a:cxn ang="0">
                  <a:pos x="290" y="34"/>
                </a:cxn>
                <a:cxn ang="0">
                  <a:pos x="293" y="25"/>
                </a:cxn>
                <a:cxn ang="0">
                  <a:pos x="292" y="15"/>
                </a:cxn>
                <a:cxn ang="0">
                  <a:pos x="288" y="9"/>
                </a:cxn>
                <a:cxn ang="0">
                  <a:pos x="273" y="0"/>
                </a:cxn>
                <a:cxn ang="0">
                  <a:pos x="265" y="0"/>
                </a:cxn>
                <a:cxn ang="0">
                  <a:pos x="258" y="4"/>
                </a:cxn>
                <a:cxn ang="0">
                  <a:pos x="251" y="10"/>
                </a:cxn>
              </a:cxnLst>
              <a:rect l="0" t="0" r="r" b="b"/>
              <a:pathLst>
                <a:path w="293" h="580">
                  <a:moveTo>
                    <a:pt x="251" y="10"/>
                  </a:moveTo>
                  <a:lnTo>
                    <a:pt x="251" y="10"/>
                  </a:lnTo>
                  <a:lnTo>
                    <a:pt x="233" y="44"/>
                  </a:lnTo>
                  <a:lnTo>
                    <a:pt x="216" y="78"/>
                  </a:lnTo>
                  <a:lnTo>
                    <a:pt x="200" y="113"/>
                  </a:lnTo>
                  <a:lnTo>
                    <a:pt x="186" y="149"/>
                  </a:lnTo>
                  <a:lnTo>
                    <a:pt x="156" y="219"/>
                  </a:lnTo>
                  <a:lnTo>
                    <a:pt x="140" y="255"/>
                  </a:lnTo>
                  <a:lnTo>
                    <a:pt x="124" y="290"/>
                  </a:lnTo>
                  <a:lnTo>
                    <a:pt x="124" y="290"/>
                  </a:lnTo>
                  <a:lnTo>
                    <a:pt x="110" y="320"/>
                  </a:lnTo>
                  <a:lnTo>
                    <a:pt x="91" y="349"/>
                  </a:lnTo>
                  <a:lnTo>
                    <a:pt x="74" y="376"/>
                  </a:lnTo>
                  <a:lnTo>
                    <a:pt x="59" y="406"/>
                  </a:lnTo>
                  <a:lnTo>
                    <a:pt x="59" y="406"/>
                  </a:lnTo>
                  <a:lnTo>
                    <a:pt x="42" y="440"/>
                  </a:lnTo>
                  <a:lnTo>
                    <a:pt x="26" y="477"/>
                  </a:lnTo>
                  <a:lnTo>
                    <a:pt x="12" y="515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63"/>
                  </a:lnTo>
                  <a:lnTo>
                    <a:pt x="1" y="567"/>
                  </a:lnTo>
                  <a:lnTo>
                    <a:pt x="3" y="571"/>
                  </a:lnTo>
                  <a:lnTo>
                    <a:pt x="5" y="574"/>
                  </a:lnTo>
                  <a:lnTo>
                    <a:pt x="12" y="578"/>
                  </a:lnTo>
                  <a:lnTo>
                    <a:pt x="20" y="580"/>
                  </a:lnTo>
                  <a:lnTo>
                    <a:pt x="27" y="580"/>
                  </a:lnTo>
                  <a:lnTo>
                    <a:pt x="35" y="578"/>
                  </a:lnTo>
                  <a:lnTo>
                    <a:pt x="38" y="575"/>
                  </a:lnTo>
                  <a:lnTo>
                    <a:pt x="42" y="573"/>
                  </a:lnTo>
                  <a:lnTo>
                    <a:pt x="43" y="569"/>
                  </a:lnTo>
                  <a:lnTo>
                    <a:pt x="44" y="565"/>
                  </a:lnTo>
                  <a:lnTo>
                    <a:pt x="44" y="565"/>
                  </a:lnTo>
                  <a:lnTo>
                    <a:pt x="46" y="563"/>
                  </a:lnTo>
                  <a:lnTo>
                    <a:pt x="46" y="563"/>
                  </a:lnTo>
                  <a:lnTo>
                    <a:pt x="48" y="558"/>
                  </a:lnTo>
                  <a:lnTo>
                    <a:pt x="48" y="552"/>
                  </a:lnTo>
                  <a:lnTo>
                    <a:pt x="48" y="552"/>
                  </a:lnTo>
                  <a:lnTo>
                    <a:pt x="60" y="518"/>
                  </a:lnTo>
                  <a:lnTo>
                    <a:pt x="73" y="485"/>
                  </a:lnTo>
                  <a:lnTo>
                    <a:pt x="89" y="452"/>
                  </a:lnTo>
                  <a:lnTo>
                    <a:pt x="106" y="421"/>
                  </a:lnTo>
                  <a:lnTo>
                    <a:pt x="140" y="359"/>
                  </a:lnTo>
                  <a:lnTo>
                    <a:pt x="156" y="328"/>
                  </a:lnTo>
                  <a:lnTo>
                    <a:pt x="173" y="297"/>
                  </a:lnTo>
                  <a:lnTo>
                    <a:pt x="173" y="297"/>
                  </a:lnTo>
                  <a:lnTo>
                    <a:pt x="187" y="264"/>
                  </a:lnTo>
                  <a:lnTo>
                    <a:pt x="201" y="230"/>
                  </a:lnTo>
                  <a:lnTo>
                    <a:pt x="229" y="163"/>
                  </a:lnTo>
                  <a:lnTo>
                    <a:pt x="243" y="130"/>
                  </a:lnTo>
                  <a:lnTo>
                    <a:pt x="258" y="98"/>
                  </a:lnTo>
                  <a:lnTo>
                    <a:pt x="273" y="65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2" y="28"/>
                  </a:lnTo>
                  <a:lnTo>
                    <a:pt x="293" y="25"/>
                  </a:lnTo>
                  <a:lnTo>
                    <a:pt x="293" y="19"/>
                  </a:lnTo>
                  <a:lnTo>
                    <a:pt x="292" y="15"/>
                  </a:lnTo>
                  <a:lnTo>
                    <a:pt x="290" y="11"/>
                  </a:lnTo>
                  <a:lnTo>
                    <a:pt x="288" y="9"/>
                  </a:lnTo>
                  <a:lnTo>
                    <a:pt x="281" y="2"/>
                  </a:lnTo>
                  <a:lnTo>
                    <a:pt x="273" y="0"/>
                  </a:lnTo>
                  <a:lnTo>
                    <a:pt x="269" y="0"/>
                  </a:lnTo>
                  <a:lnTo>
                    <a:pt x="265" y="0"/>
                  </a:lnTo>
                  <a:lnTo>
                    <a:pt x="262" y="1"/>
                  </a:lnTo>
                  <a:lnTo>
                    <a:pt x="258" y="4"/>
                  </a:lnTo>
                  <a:lnTo>
                    <a:pt x="254" y="6"/>
                  </a:lnTo>
                  <a:lnTo>
                    <a:pt x="251" y="10"/>
                  </a:lnTo>
                  <a:lnTo>
                    <a:pt x="251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4" name="Freeform 516"/>
            <p:cNvSpPr/>
            <p:nvPr/>
          </p:nvSpPr>
          <p:spPr bwMode="auto">
            <a:xfrm>
              <a:off x="3255963" y="1174750"/>
              <a:ext cx="109538" cy="230188"/>
            </a:xfrm>
            <a:custGeom>
              <a:avLst/>
              <a:gdLst/>
              <a:ahLst/>
              <a:cxnLst>
                <a:cxn ang="0">
                  <a:pos x="270" y="543"/>
                </a:cxn>
                <a:cxn ang="0">
                  <a:pos x="263" y="533"/>
                </a:cxn>
                <a:cxn ang="0">
                  <a:pos x="248" y="505"/>
                </a:cxn>
                <a:cxn ang="0">
                  <a:pos x="233" y="456"/>
                </a:cxn>
                <a:cxn ang="0">
                  <a:pos x="221" y="429"/>
                </a:cxn>
                <a:cxn ang="0">
                  <a:pos x="213" y="412"/>
                </a:cxn>
                <a:cxn ang="0">
                  <a:pos x="192" y="359"/>
                </a:cxn>
                <a:cxn ang="0">
                  <a:pos x="170" y="288"/>
                </a:cxn>
                <a:cxn ang="0">
                  <a:pos x="165" y="270"/>
                </a:cxn>
                <a:cxn ang="0">
                  <a:pos x="146" y="222"/>
                </a:cxn>
                <a:cxn ang="0">
                  <a:pos x="125" y="174"/>
                </a:cxn>
                <a:cxn ang="0">
                  <a:pos x="120" y="157"/>
                </a:cxn>
                <a:cxn ang="0">
                  <a:pos x="103" y="120"/>
                </a:cxn>
                <a:cxn ang="0">
                  <a:pos x="81" y="86"/>
                </a:cxn>
                <a:cxn ang="0">
                  <a:pos x="60" y="52"/>
                </a:cxn>
                <a:cxn ang="0">
                  <a:pos x="44" y="17"/>
                </a:cxn>
                <a:cxn ang="0">
                  <a:pos x="43" y="12"/>
                </a:cxn>
                <a:cxn ang="0">
                  <a:pos x="36" y="5"/>
                </a:cxn>
                <a:cxn ang="0">
                  <a:pos x="28" y="1"/>
                </a:cxn>
                <a:cxn ang="0">
                  <a:pos x="17" y="1"/>
                </a:cxn>
                <a:cxn ang="0">
                  <a:pos x="5" y="8"/>
                </a:cxn>
                <a:cxn ang="0">
                  <a:pos x="1" y="14"/>
                </a:cxn>
                <a:cxn ang="0">
                  <a:pos x="0" y="23"/>
                </a:cxn>
                <a:cxn ang="0">
                  <a:pos x="1" y="29"/>
                </a:cxn>
                <a:cxn ang="0">
                  <a:pos x="15" y="64"/>
                </a:cxn>
                <a:cxn ang="0">
                  <a:pos x="36" y="99"/>
                </a:cxn>
                <a:cxn ang="0">
                  <a:pos x="68" y="150"/>
                </a:cxn>
                <a:cxn ang="0">
                  <a:pos x="76" y="168"/>
                </a:cxn>
                <a:cxn ang="0">
                  <a:pos x="119" y="277"/>
                </a:cxn>
                <a:cxn ang="0">
                  <a:pos x="130" y="314"/>
                </a:cxn>
                <a:cxn ang="0">
                  <a:pos x="151" y="384"/>
                </a:cxn>
                <a:cxn ang="0">
                  <a:pos x="182" y="451"/>
                </a:cxn>
                <a:cxn ang="0">
                  <a:pos x="188" y="465"/>
                </a:cxn>
                <a:cxn ang="0">
                  <a:pos x="205" y="516"/>
                </a:cxn>
                <a:cxn ang="0">
                  <a:pos x="219" y="549"/>
                </a:cxn>
                <a:cxn ang="0">
                  <a:pos x="233" y="569"/>
                </a:cxn>
                <a:cxn ang="0">
                  <a:pos x="239" y="575"/>
                </a:cxn>
                <a:cxn ang="0">
                  <a:pos x="247" y="580"/>
                </a:cxn>
                <a:cxn ang="0">
                  <a:pos x="256" y="580"/>
                </a:cxn>
                <a:cxn ang="0">
                  <a:pos x="264" y="579"/>
                </a:cxn>
                <a:cxn ang="0">
                  <a:pos x="276" y="567"/>
                </a:cxn>
                <a:cxn ang="0">
                  <a:pos x="278" y="558"/>
                </a:cxn>
                <a:cxn ang="0">
                  <a:pos x="277" y="550"/>
                </a:cxn>
                <a:cxn ang="0">
                  <a:pos x="270" y="543"/>
                </a:cxn>
              </a:cxnLst>
              <a:rect l="0" t="0" r="r" b="b"/>
              <a:pathLst>
                <a:path w="278" h="580">
                  <a:moveTo>
                    <a:pt x="270" y="543"/>
                  </a:moveTo>
                  <a:lnTo>
                    <a:pt x="270" y="543"/>
                  </a:lnTo>
                  <a:lnTo>
                    <a:pt x="267" y="539"/>
                  </a:lnTo>
                  <a:lnTo>
                    <a:pt x="263" y="533"/>
                  </a:lnTo>
                  <a:lnTo>
                    <a:pt x="255" y="520"/>
                  </a:lnTo>
                  <a:lnTo>
                    <a:pt x="248" y="505"/>
                  </a:lnTo>
                  <a:lnTo>
                    <a:pt x="243" y="489"/>
                  </a:lnTo>
                  <a:lnTo>
                    <a:pt x="233" y="456"/>
                  </a:lnTo>
                  <a:lnTo>
                    <a:pt x="227" y="441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13" y="412"/>
                  </a:lnTo>
                  <a:lnTo>
                    <a:pt x="205" y="395"/>
                  </a:lnTo>
                  <a:lnTo>
                    <a:pt x="192" y="359"/>
                  </a:lnTo>
                  <a:lnTo>
                    <a:pt x="180" y="324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65" y="270"/>
                  </a:lnTo>
                  <a:lnTo>
                    <a:pt x="159" y="253"/>
                  </a:lnTo>
                  <a:lnTo>
                    <a:pt x="146" y="222"/>
                  </a:lnTo>
                  <a:lnTo>
                    <a:pt x="132" y="189"/>
                  </a:lnTo>
                  <a:lnTo>
                    <a:pt x="125" y="174"/>
                  </a:lnTo>
                  <a:lnTo>
                    <a:pt x="120" y="157"/>
                  </a:lnTo>
                  <a:lnTo>
                    <a:pt x="120" y="157"/>
                  </a:lnTo>
                  <a:lnTo>
                    <a:pt x="112" y="138"/>
                  </a:lnTo>
                  <a:lnTo>
                    <a:pt x="103" y="120"/>
                  </a:lnTo>
                  <a:lnTo>
                    <a:pt x="93" y="103"/>
                  </a:lnTo>
                  <a:lnTo>
                    <a:pt x="81" y="86"/>
                  </a:lnTo>
                  <a:lnTo>
                    <a:pt x="70" y="69"/>
                  </a:lnTo>
                  <a:lnTo>
                    <a:pt x="60" y="52"/>
                  </a:lnTo>
                  <a:lnTo>
                    <a:pt x="51" y="34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3" y="12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17" y="1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8" y="47"/>
                  </a:lnTo>
                  <a:lnTo>
                    <a:pt x="15" y="64"/>
                  </a:lnTo>
                  <a:lnTo>
                    <a:pt x="26" y="82"/>
                  </a:lnTo>
                  <a:lnTo>
                    <a:pt x="36" y="99"/>
                  </a:lnTo>
                  <a:lnTo>
                    <a:pt x="57" y="133"/>
                  </a:lnTo>
                  <a:lnTo>
                    <a:pt x="68" y="150"/>
                  </a:lnTo>
                  <a:lnTo>
                    <a:pt x="76" y="168"/>
                  </a:lnTo>
                  <a:lnTo>
                    <a:pt x="76" y="168"/>
                  </a:lnTo>
                  <a:lnTo>
                    <a:pt x="104" y="240"/>
                  </a:lnTo>
                  <a:lnTo>
                    <a:pt x="119" y="277"/>
                  </a:lnTo>
                  <a:lnTo>
                    <a:pt x="130" y="314"/>
                  </a:lnTo>
                  <a:lnTo>
                    <a:pt x="130" y="314"/>
                  </a:lnTo>
                  <a:lnTo>
                    <a:pt x="140" y="349"/>
                  </a:lnTo>
                  <a:lnTo>
                    <a:pt x="151" y="384"/>
                  </a:lnTo>
                  <a:lnTo>
                    <a:pt x="166" y="418"/>
                  </a:lnTo>
                  <a:lnTo>
                    <a:pt x="182" y="451"/>
                  </a:lnTo>
                  <a:lnTo>
                    <a:pt x="182" y="451"/>
                  </a:lnTo>
                  <a:lnTo>
                    <a:pt x="188" y="465"/>
                  </a:lnTo>
                  <a:lnTo>
                    <a:pt x="195" y="482"/>
                  </a:lnTo>
                  <a:lnTo>
                    <a:pt x="205" y="516"/>
                  </a:lnTo>
                  <a:lnTo>
                    <a:pt x="212" y="533"/>
                  </a:lnTo>
                  <a:lnTo>
                    <a:pt x="219" y="549"/>
                  </a:lnTo>
                  <a:lnTo>
                    <a:pt x="229" y="563"/>
                  </a:lnTo>
                  <a:lnTo>
                    <a:pt x="233" y="569"/>
                  </a:lnTo>
                  <a:lnTo>
                    <a:pt x="239" y="575"/>
                  </a:lnTo>
                  <a:lnTo>
                    <a:pt x="239" y="575"/>
                  </a:lnTo>
                  <a:lnTo>
                    <a:pt x="243" y="578"/>
                  </a:lnTo>
                  <a:lnTo>
                    <a:pt x="247" y="580"/>
                  </a:lnTo>
                  <a:lnTo>
                    <a:pt x="251" y="580"/>
                  </a:lnTo>
                  <a:lnTo>
                    <a:pt x="256" y="580"/>
                  </a:lnTo>
                  <a:lnTo>
                    <a:pt x="260" y="580"/>
                  </a:lnTo>
                  <a:lnTo>
                    <a:pt x="264" y="579"/>
                  </a:lnTo>
                  <a:lnTo>
                    <a:pt x="270" y="574"/>
                  </a:lnTo>
                  <a:lnTo>
                    <a:pt x="276" y="567"/>
                  </a:lnTo>
                  <a:lnTo>
                    <a:pt x="277" y="563"/>
                  </a:lnTo>
                  <a:lnTo>
                    <a:pt x="278" y="558"/>
                  </a:lnTo>
                  <a:lnTo>
                    <a:pt x="278" y="554"/>
                  </a:lnTo>
                  <a:lnTo>
                    <a:pt x="277" y="550"/>
                  </a:lnTo>
                  <a:lnTo>
                    <a:pt x="274" y="546"/>
                  </a:lnTo>
                  <a:lnTo>
                    <a:pt x="270" y="543"/>
                  </a:lnTo>
                  <a:lnTo>
                    <a:pt x="270" y="5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5" name="Freeform 517"/>
            <p:cNvSpPr/>
            <p:nvPr/>
          </p:nvSpPr>
          <p:spPr bwMode="auto">
            <a:xfrm>
              <a:off x="3589338" y="1176338"/>
              <a:ext cx="115888" cy="230188"/>
            </a:xfrm>
            <a:custGeom>
              <a:avLst/>
              <a:gdLst/>
              <a:ahLst/>
              <a:cxnLst>
                <a:cxn ang="0">
                  <a:pos x="251" y="10"/>
                </a:cxn>
                <a:cxn ang="0">
                  <a:pos x="216" y="78"/>
                </a:cxn>
                <a:cxn ang="0">
                  <a:pos x="186" y="149"/>
                </a:cxn>
                <a:cxn ang="0">
                  <a:pos x="140" y="255"/>
                </a:cxn>
                <a:cxn ang="0">
                  <a:pos x="124" y="290"/>
                </a:cxn>
                <a:cxn ang="0">
                  <a:pos x="91" y="349"/>
                </a:cxn>
                <a:cxn ang="0">
                  <a:pos x="59" y="406"/>
                </a:cxn>
                <a:cxn ang="0">
                  <a:pos x="40" y="440"/>
                </a:cxn>
                <a:cxn ang="0">
                  <a:pos x="12" y="515"/>
                </a:cxn>
                <a:cxn ang="0">
                  <a:pos x="1" y="553"/>
                </a:cxn>
                <a:cxn ang="0">
                  <a:pos x="1" y="553"/>
                </a:cxn>
                <a:cxn ang="0">
                  <a:pos x="0" y="558"/>
                </a:cxn>
                <a:cxn ang="0">
                  <a:pos x="1" y="567"/>
                </a:cxn>
                <a:cxn ang="0">
                  <a:pos x="5" y="574"/>
                </a:cxn>
                <a:cxn ang="0">
                  <a:pos x="18" y="580"/>
                </a:cxn>
                <a:cxn ang="0">
                  <a:pos x="35" y="578"/>
                </a:cxn>
                <a:cxn ang="0">
                  <a:pos x="40" y="573"/>
                </a:cxn>
                <a:cxn ang="0">
                  <a:pos x="44" y="565"/>
                </a:cxn>
                <a:cxn ang="0">
                  <a:pos x="44" y="563"/>
                </a:cxn>
                <a:cxn ang="0">
                  <a:pos x="48" y="558"/>
                </a:cxn>
                <a:cxn ang="0">
                  <a:pos x="48" y="552"/>
                </a:cxn>
                <a:cxn ang="0">
                  <a:pos x="73" y="485"/>
                </a:cxn>
                <a:cxn ang="0">
                  <a:pos x="104" y="421"/>
                </a:cxn>
                <a:cxn ang="0">
                  <a:pos x="155" y="328"/>
                </a:cxn>
                <a:cxn ang="0">
                  <a:pos x="171" y="297"/>
                </a:cxn>
                <a:cxn ang="0">
                  <a:pos x="201" y="230"/>
                </a:cxn>
                <a:cxn ang="0">
                  <a:pos x="243" y="130"/>
                </a:cxn>
                <a:cxn ang="0">
                  <a:pos x="273" y="65"/>
                </a:cxn>
                <a:cxn ang="0">
                  <a:pos x="290" y="34"/>
                </a:cxn>
                <a:cxn ang="0">
                  <a:pos x="293" y="25"/>
                </a:cxn>
                <a:cxn ang="0">
                  <a:pos x="291" y="15"/>
                </a:cxn>
                <a:cxn ang="0">
                  <a:pos x="288" y="9"/>
                </a:cxn>
                <a:cxn ang="0">
                  <a:pos x="273" y="0"/>
                </a:cxn>
                <a:cxn ang="0">
                  <a:pos x="264" y="0"/>
                </a:cxn>
                <a:cxn ang="0">
                  <a:pos x="256" y="4"/>
                </a:cxn>
                <a:cxn ang="0">
                  <a:pos x="251" y="10"/>
                </a:cxn>
              </a:cxnLst>
              <a:rect l="0" t="0" r="r" b="b"/>
              <a:pathLst>
                <a:path w="293" h="580">
                  <a:moveTo>
                    <a:pt x="251" y="10"/>
                  </a:moveTo>
                  <a:lnTo>
                    <a:pt x="251" y="10"/>
                  </a:lnTo>
                  <a:lnTo>
                    <a:pt x="233" y="44"/>
                  </a:lnTo>
                  <a:lnTo>
                    <a:pt x="216" y="78"/>
                  </a:lnTo>
                  <a:lnTo>
                    <a:pt x="200" y="113"/>
                  </a:lnTo>
                  <a:lnTo>
                    <a:pt x="186" y="149"/>
                  </a:lnTo>
                  <a:lnTo>
                    <a:pt x="155" y="219"/>
                  </a:lnTo>
                  <a:lnTo>
                    <a:pt x="140" y="255"/>
                  </a:lnTo>
                  <a:lnTo>
                    <a:pt x="124" y="290"/>
                  </a:lnTo>
                  <a:lnTo>
                    <a:pt x="124" y="290"/>
                  </a:lnTo>
                  <a:lnTo>
                    <a:pt x="108" y="320"/>
                  </a:lnTo>
                  <a:lnTo>
                    <a:pt x="91" y="349"/>
                  </a:lnTo>
                  <a:lnTo>
                    <a:pt x="74" y="376"/>
                  </a:lnTo>
                  <a:lnTo>
                    <a:pt x="59" y="406"/>
                  </a:lnTo>
                  <a:lnTo>
                    <a:pt x="59" y="406"/>
                  </a:lnTo>
                  <a:lnTo>
                    <a:pt x="40" y="440"/>
                  </a:lnTo>
                  <a:lnTo>
                    <a:pt x="25" y="477"/>
                  </a:lnTo>
                  <a:lnTo>
                    <a:pt x="12" y="515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63"/>
                  </a:lnTo>
                  <a:lnTo>
                    <a:pt x="1" y="567"/>
                  </a:lnTo>
                  <a:lnTo>
                    <a:pt x="2" y="571"/>
                  </a:lnTo>
                  <a:lnTo>
                    <a:pt x="5" y="574"/>
                  </a:lnTo>
                  <a:lnTo>
                    <a:pt x="12" y="578"/>
                  </a:lnTo>
                  <a:lnTo>
                    <a:pt x="18" y="580"/>
                  </a:lnTo>
                  <a:lnTo>
                    <a:pt x="27" y="580"/>
                  </a:lnTo>
                  <a:lnTo>
                    <a:pt x="35" y="578"/>
                  </a:lnTo>
                  <a:lnTo>
                    <a:pt x="38" y="575"/>
                  </a:lnTo>
                  <a:lnTo>
                    <a:pt x="40" y="573"/>
                  </a:lnTo>
                  <a:lnTo>
                    <a:pt x="43" y="569"/>
                  </a:lnTo>
                  <a:lnTo>
                    <a:pt x="44" y="565"/>
                  </a:lnTo>
                  <a:lnTo>
                    <a:pt x="44" y="565"/>
                  </a:lnTo>
                  <a:lnTo>
                    <a:pt x="44" y="563"/>
                  </a:lnTo>
                  <a:lnTo>
                    <a:pt x="44" y="563"/>
                  </a:lnTo>
                  <a:lnTo>
                    <a:pt x="48" y="558"/>
                  </a:lnTo>
                  <a:lnTo>
                    <a:pt x="48" y="552"/>
                  </a:lnTo>
                  <a:lnTo>
                    <a:pt x="48" y="552"/>
                  </a:lnTo>
                  <a:lnTo>
                    <a:pt x="60" y="518"/>
                  </a:lnTo>
                  <a:lnTo>
                    <a:pt x="73" y="485"/>
                  </a:lnTo>
                  <a:lnTo>
                    <a:pt x="89" y="452"/>
                  </a:lnTo>
                  <a:lnTo>
                    <a:pt x="104" y="421"/>
                  </a:lnTo>
                  <a:lnTo>
                    <a:pt x="138" y="359"/>
                  </a:lnTo>
                  <a:lnTo>
                    <a:pt x="155" y="328"/>
                  </a:lnTo>
                  <a:lnTo>
                    <a:pt x="171" y="297"/>
                  </a:lnTo>
                  <a:lnTo>
                    <a:pt x="171" y="297"/>
                  </a:lnTo>
                  <a:lnTo>
                    <a:pt x="187" y="264"/>
                  </a:lnTo>
                  <a:lnTo>
                    <a:pt x="201" y="230"/>
                  </a:lnTo>
                  <a:lnTo>
                    <a:pt x="229" y="163"/>
                  </a:lnTo>
                  <a:lnTo>
                    <a:pt x="243" y="130"/>
                  </a:lnTo>
                  <a:lnTo>
                    <a:pt x="257" y="98"/>
                  </a:lnTo>
                  <a:lnTo>
                    <a:pt x="273" y="65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1" y="28"/>
                  </a:lnTo>
                  <a:lnTo>
                    <a:pt x="293" y="25"/>
                  </a:lnTo>
                  <a:lnTo>
                    <a:pt x="293" y="19"/>
                  </a:lnTo>
                  <a:lnTo>
                    <a:pt x="291" y="15"/>
                  </a:lnTo>
                  <a:lnTo>
                    <a:pt x="290" y="11"/>
                  </a:lnTo>
                  <a:lnTo>
                    <a:pt x="288" y="9"/>
                  </a:lnTo>
                  <a:lnTo>
                    <a:pt x="281" y="2"/>
                  </a:lnTo>
                  <a:lnTo>
                    <a:pt x="273" y="0"/>
                  </a:lnTo>
                  <a:lnTo>
                    <a:pt x="269" y="0"/>
                  </a:lnTo>
                  <a:lnTo>
                    <a:pt x="264" y="0"/>
                  </a:lnTo>
                  <a:lnTo>
                    <a:pt x="260" y="1"/>
                  </a:lnTo>
                  <a:lnTo>
                    <a:pt x="256" y="4"/>
                  </a:lnTo>
                  <a:lnTo>
                    <a:pt x="254" y="6"/>
                  </a:lnTo>
                  <a:lnTo>
                    <a:pt x="251" y="10"/>
                  </a:lnTo>
                  <a:lnTo>
                    <a:pt x="251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6" name="Freeform 518"/>
            <p:cNvSpPr/>
            <p:nvPr/>
          </p:nvSpPr>
          <p:spPr bwMode="auto">
            <a:xfrm>
              <a:off x="3709988" y="1174750"/>
              <a:ext cx="111125" cy="230188"/>
            </a:xfrm>
            <a:custGeom>
              <a:avLst/>
              <a:gdLst/>
              <a:ahLst/>
              <a:cxnLst>
                <a:cxn ang="0">
                  <a:pos x="270" y="543"/>
                </a:cxn>
                <a:cxn ang="0">
                  <a:pos x="262" y="533"/>
                </a:cxn>
                <a:cxn ang="0">
                  <a:pos x="248" y="505"/>
                </a:cxn>
                <a:cxn ang="0">
                  <a:pos x="232" y="456"/>
                </a:cxn>
                <a:cxn ang="0">
                  <a:pos x="221" y="429"/>
                </a:cxn>
                <a:cxn ang="0">
                  <a:pos x="211" y="412"/>
                </a:cxn>
                <a:cxn ang="0">
                  <a:pos x="191" y="359"/>
                </a:cxn>
                <a:cxn ang="0">
                  <a:pos x="170" y="288"/>
                </a:cxn>
                <a:cxn ang="0">
                  <a:pos x="164" y="270"/>
                </a:cxn>
                <a:cxn ang="0">
                  <a:pos x="145" y="222"/>
                </a:cxn>
                <a:cxn ang="0">
                  <a:pos x="125" y="174"/>
                </a:cxn>
                <a:cxn ang="0">
                  <a:pos x="119" y="157"/>
                </a:cxn>
                <a:cxn ang="0">
                  <a:pos x="103" y="120"/>
                </a:cxn>
                <a:cxn ang="0">
                  <a:pos x="81" y="86"/>
                </a:cxn>
                <a:cxn ang="0">
                  <a:pos x="60" y="52"/>
                </a:cxn>
                <a:cxn ang="0">
                  <a:pos x="44" y="17"/>
                </a:cxn>
                <a:cxn ang="0">
                  <a:pos x="43" y="12"/>
                </a:cxn>
                <a:cxn ang="0">
                  <a:pos x="36" y="5"/>
                </a:cxn>
                <a:cxn ang="0">
                  <a:pos x="28" y="1"/>
                </a:cxn>
                <a:cxn ang="0">
                  <a:pos x="17" y="1"/>
                </a:cxn>
                <a:cxn ang="0">
                  <a:pos x="5" y="8"/>
                </a:cxn>
                <a:cxn ang="0">
                  <a:pos x="1" y="14"/>
                </a:cxn>
                <a:cxn ang="0">
                  <a:pos x="0" y="23"/>
                </a:cxn>
                <a:cxn ang="0">
                  <a:pos x="0" y="29"/>
                </a:cxn>
                <a:cxn ang="0">
                  <a:pos x="15" y="64"/>
                </a:cxn>
                <a:cxn ang="0">
                  <a:pos x="36" y="99"/>
                </a:cxn>
                <a:cxn ang="0">
                  <a:pos x="66" y="150"/>
                </a:cxn>
                <a:cxn ang="0">
                  <a:pos x="75" y="168"/>
                </a:cxn>
                <a:cxn ang="0">
                  <a:pos x="119" y="277"/>
                </a:cxn>
                <a:cxn ang="0">
                  <a:pos x="129" y="314"/>
                </a:cxn>
                <a:cxn ang="0">
                  <a:pos x="151" y="384"/>
                </a:cxn>
                <a:cxn ang="0">
                  <a:pos x="181" y="451"/>
                </a:cxn>
                <a:cxn ang="0">
                  <a:pos x="188" y="465"/>
                </a:cxn>
                <a:cxn ang="0">
                  <a:pos x="205" y="516"/>
                </a:cxn>
                <a:cxn ang="0">
                  <a:pos x="219" y="549"/>
                </a:cxn>
                <a:cxn ang="0">
                  <a:pos x="232" y="569"/>
                </a:cxn>
                <a:cxn ang="0">
                  <a:pos x="238" y="575"/>
                </a:cxn>
                <a:cxn ang="0">
                  <a:pos x="247" y="580"/>
                </a:cxn>
                <a:cxn ang="0">
                  <a:pos x="256" y="580"/>
                </a:cxn>
                <a:cxn ang="0">
                  <a:pos x="264" y="579"/>
                </a:cxn>
                <a:cxn ang="0">
                  <a:pos x="276" y="567"/>
                </a:cxn>
                <a:cxn ang="0">
                  <a:pos x="278" y="558"/>
                </a:cxn>
                <a:cxn ang="0">
                  <a:pos x="277" y="550"/>
                </a:cxn>
                <a:cxn ang="0">
                  <a:pos x="270" y="543"/>
                </a:cxn>
              </a:cxnLst>
              <a:rect l="0" t="0" r="r" b="b"/>
              <a:pathLst>
                <a:path w="278" h="580">
                  <a:moveTo>
                    <a:pt x="270" y="543"/>
                  </a:moveTo>
                  <a:lnTo>
                    <a:pt x="270" y="543"/>
                  </a:lnTo>
                  <a:lnTo>
                    <a:pt x="266" y="539"/>
                  </a:lnTo>
                  <a:lnTo>
                    <a:pt x="262" y="533"/>
                  </a:lnTo>
                  <a:lnTo>
                    <a:pt x="255" y="520"/>
                  </a:lnTo>
                  <a:lnTo>
                    <a:pt x="248" y="505"/>
                  </a:lnTo>
                  <a:lnTo>
                    <a:pt x="243" y="489"/>
                  </a:lnTo>
                  <a:lnTo>
                    <a:pt x="232" y="456"/>
                  </a:lnTo>
                  <a:lnTo>
                    <a:pt x="226" y="441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11" y="412"/>
                  </a:lnTo>
                  <a:lnTo>
                    <a:pt x="205" y="395"/>
                  </a:lnTo>
                  <a:lnTo>
                    <a:pt x="191" y="359"/>
                  </a:lnTo>
                  <a:lnTo>
                    <a:pt x="180" y="324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64" y="270"/>
                  </a:lnTo>
                  <a:lnTo>
                    <a:pt x="159" y="253"/>
                  </a:lnTo>
                  <a:lnTo>
                    <a:pt x="145" y="222"/>
                  </a:lnTo>
                  <a:lnTo>
                    <a:pt x="132" y="189"/>
                  </a:lnTo>
                  <a:lnTo>
                    <a:pt x="125" y="174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112" y="138"/>
                  </a:lnTo>
                  <a:lnTo>
                    <a:pt x="103" y="120"/>
                  </a:lnTo>
                  <a:lnTo>
                    <a:pt x="92" y="103"/>
                  </a:lnTo>
                  <a:lnTo>
                    <a:pt x="81" y="86"/>
                  </a:lnTo>
                  <a:lnTo>
                    <a:pt x="70" y="69"/>
                  </a:lnTo>
                  <a:lnTo>
                    <a:pt x="60" y="52"/>
                  </a:lnTo>
                  <a:lnTo>
                    <a:pt x="51" y="34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3" y="12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17" y="1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6" y="47"/>
                  </a:lnTo>
                  <a:lnTo>
                    <a:pt x="15" y="64"/>
                  </a:lnTo>
                  <a:lnTo>
                    <a:pt x="24" y="82"/>
                  </a:lnTo>
                  <a:lnTo>
                    <a:pt x="36" y="99"/>
                  </a:lnTo>
                  <a:lnTo>
                    <a:pt x="57" y="133"/>
                  </a:lnTo>
                  <a:lnTo>
                    <a:pt x="66" y="150"/>
                  </a:lnTo>
                  <a:lnTo>
                    <a:pt x="75" y="168"/>
                  </a:lnTo>
                  <a:lnTo>
                    <a:pt x="75" y="168"/>
                  </a:lnTo>
                  <a:lnTo>
                    <a:pt x="104" y="240"/>
                  </a:lnTo>
                  <a:lnTo>
                    <a:pt x="119" y="277"/>
                  </a:lnTo>
                  <a:lnTo>
                    <a:pt x="129" y="314"/>
                  </a:lnTo>
                  <a:lnTo>
                    <a:pt x="129" y="314"/>
                  </a:lnTo>
                  <a:lnTo>
                    <a:pt x="140" y="349"/>
                  </a:lnTo>
                  <a:lnTo>
                    <a:pt x="151" y="384"/>
                  </a:lnTo>
                  <a:lnTo>
                    <a:pt x="164" y="418"/>
                  </a:lnTo>
                  <a:lnTo>
                    <a:pt x="181" y="451"/>
                  </a:lnTo>
                  <a:lnTo>
                    <a:pt x="181" y="451"/>
                  </a:lnTo>
                  <a:lnTo>
                    <a:pt x="188" y="465"/>
                  </a:lnTo>
                  <a:lnTo>
                    <a:pt x="194" y="482"/>
                  </a:lnTo>
                  <a:lnTo>
                    <a:pt x="205" y="516"/>
                  </a:lnTo>
                  <a:lnTo>
                    <a:pt x="211" y="533"/>
                  </a:lnTo>
                  <a:lnTo>
                    <a:pt x="219" y="549"/>
                  </a:lnTo>
                  <a:lnTo>
                    <a:pt x="227" y="563"/>
                  </a:lnTo>
                  <a:lnTo>
                    <a:pt x="232" y="569"/>
                  </a:lnTo>
                  <a:lnTo>
                    <a:pt x="238" y="575"/>
                  </a:lnTo>
                  <a:lnTo>
                    <a:pt x="238" y="575"/>
                  </a:lnTo>
                  <a:lnTo>
                    <a:pt x="243" y="578"/>
                  </a:lnTo>
                  <a:lnTo>
                    <a:pt x="247" y="580"/>
                  </a:lnTo>
                  <a:lnTo>
                    <a:pt x="251" y="580"/>
                  </a:lnTo>
                  <a:lnTo>
                    <a:pt x="256" y="580"/>
                  </a:lnTo>
                  <a:lnTo>
                    <a:pt x="260" y="580"/>
                  </a:lnTo>
                  <a:lnTo>
                    <a:pt x="264" y="579"/>
                  </a:lnTo>
                  <a:lnTo>
                    <a:pt x="270" y="574"/>
                  </a:lnTo>
                  <a:lnTo>
                    <a:pt x="276" y="567"/>
                  </a:lnTo>
                  <a:lnTo>
                    <a:pt x="277" y="563"/>
                  </a:lnTo>
                  <a:lnTo>
                    <a:pt x="278" y="558"/>
                  </a:lnTo>
                  <a:lnTo>
                    <a:pt x="277" y="554"/>
                  </a:lnTo>
                  <a:lnTo>
                    <a:pt x="277" y="550"/>
                  </a:lnTo>
                  <a:lnTo>
                    <a:pt x="274" y="546"/>
                  </a:lnTo>
                  <a:lnTo>
                    <a:pt x="270" y="543"/>
                  </a:lnTo>
                  <a:lnTo>
                    <a:pt x="270" y="5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7" name="Freeform 519"/>
            <p:cNvSpPr/>
            <p:nvPr/>
          </p:nvSpPr>
          <p:spPr bwMode="auto">
            <a:xfrm>
              <a:off x="3429001" y="984250"/>
              <a:ext cx="101600" cy="120650"/>
            </a:xfrm>
            <a:custGeom>
              <a:avLst/>
              <a:gdLst/>
              <a:ahLst/>
              <a:cxnLst>
                <a:cxn ang="0">
                  <a:pos x="248" y="90"/>
                </a:cxn>
                <a:cxn ang="0">
                  <a:pos x="241" y="68"/>
                </a:cxn>
                <a:cxn ang="0">
                  <a:pos x="232" y="48"/>
                </a:cxn>
                <a:cxn ang="0">
                  <a:pos x="219" y="33"/>
                </a:cxn>
                <a:cxn ang="0">
                  <a:pos x="204" y="19"/>
                </a:cxn>
                <a:cxn ang="0">
                  <a:pos x="186" y="10"/>
                </a:cxn>
                <a:cxn ang="0">
                  <a:pos x="166" y="4"/>
                </a:cxn>
                <a:cxn ang="0">
                  <a:pos x="122" y="0"/>
                </a:cxn>
                <a:cxn ang="0">
                  <a:pos x="102" y="0"/>
                </a:cxn>
                <a:cxn ang="0">
                  <a:pos x="75" y="4"/>
                </a:cxn>
                <a:cxn ang="0">
                  <a:pos x="57" y="10"/>
                </a:cxn>
                <a:cxn ang="0">
                  <a:pos x="47" y="14"/>
                </a:cxn>
                <a:cxn ang="0">
                  <a:pos x="33" y="26"/>
                </a:cxn>
                <a:cxn ang="0">
                  <a:pos x="24" y="39"/>
                </a:cxn>
                <a:cxn ang="0">
                  <a:pos x="8" y="70"/>
                </a:cxn>
                <a:cxn ang="0">
                  <a:pos x="4" y="78"/>
                </a:cxn>
                <a:cxn ang="0">
                  <a:pos x="2" y="97"/>
                </a:cxn>
                <a:cxn ang="0">
                  <a:pos x="3" y="144"/>
                </a:cxn>
                <a:cxn ang="0">
                  <a:pos x="3" y="281"/>
                </a:cxn>
                <a:cxn ang="0">
                  <a:pos x="4" y="291"/>
                </a:cxn>
                <a:cxn ang="0">
                  <a:pos x="9" y="298"/>
                </a:cxn>
                <a:cxn ang="0">
                  <a:pos x="17" y="302"/>
                </a:cxn>
                <a:cxn ang="0">
                  <a:pos x="33" y="302"/>
                </a:cxn>
                <a:cxn ang="0">
                  <a:pos x="41" y="298"/>
                </a:cxn>
                <a:cxn ang="0">
                  <a:pos x="46" y="291"/>
                </a:cxn>
                <a:cxn ang="0">
                  <a:pos x="47" y="281"/>
                </a:cxn>
                <a:cxn ang="0">
                  <a:pos x="47" y="144"/>
                </a:cxn>
                <a:cxn ang="0">
                  <a:pos x="49" y="98"/>
                </a:cxn>
                <a:cxn ang="0">
                  <a:pos x="53" y="84"/>
                </a:cxn>
                <a:cxn ang="0">
                  <a:pos x="59" y="72"/>
                </a:cxn>
                <a:cxn ang="0">
                  <a:pos x="74" y="56"/>
                </a:cxn>
                <a:cxn ang="0">
                  <a:pos x="89" y="48"/>
                </a:cxn>
                <a:cxn ang="0">
                  <a:pos x="109" y="46"/>
                </a:cxn>
                <a:cxn ang="0">
                  <a:pos x="122" y="46"/>
                </a:cxn>
                <a:cxn ang="0">
                  <a:pos x="145" y="47"/>
                </a:cxn>
                <a:cxn ang="0">
                  <a:pos x="165" y="52"/>
                </a:cxn>
                <a:cxn ang="0">
                  <a:pos x="179" y="61"/>
                </a:cxn>
                <a:cxn ang="0">
                  <a:pos x="190" y="73"/>
                </a:cxn>
                <a:cxn ang="0">
                  <a:pos x="196" y="89"/>
                </a:cxn>
                <a:cxn ang="0">
                  <a:pos x="203" y="127"/>
                </a:cxn>
                <a:cxn ang="0">
                  <a:pos x="204" y="149"/>
                </a:cxn>
                <a:cxn ang="0">
                  <a:pos x="208" y="210"/>
                </a:cxn>
                <a:cxn ang="0">
                  <a:pos x="212" y="274"/>
                </a:cxn>
                <a:cxn ang="0">
                  <a:pos x="212" y="280"/>
                </a:cxn>
                <a:cxn ang="0">
                  <a:pos x="216" y="288"/>
                </a:cxn>
                <a:cxn ang="0">
                  <a:pos x="223" y="293"/>
                </a:cxn>
                <a:cxn ang="0">
                  <a:pos x="234" y="295"/>
                </a:cxn>
                <a:cxn ang="0">
                  <a:pos x="246" y="293"/>
                </a:cxn>
                <a:cxn ang="0">
                  <a:pos x="253" y="288"/>
                </a:cxn>
                <a:cxn ang="0">
                  <a:pos x="257" y="280"/>
                </a:cxn>
                <a:cxn ang="0">
                  <a:pos x="258" y="274"/>
                </a:cxn>
                <a:cxn ang="0">
                  <a:pos x="257" y="182"/>
                </a:cxn>
                <a:cxn ang="0">
                  <a:pos x="251" y="112"/>
                </a:cxn>
                <a:cxn ang="0">
                  <a:pos x="248" y="90"/>
                </a:cxn>
              </a:cxnLst>
              <a:rect l="0" t="0" r="r" b="b"/>
              <a:pathLst>
                <a:path w="258" h="303">
                  <a:moveTo>
                    <a:pt x="248" y="90"/>
                  </a:moveTo>
                  <a:lnTo>
                    <a:pt x="248" y="90"/>
                  </a:lnTo>
                  <a:lnTo>
                    <a:pt x="245" y="78"/>
                  </a:lnTo>
                  <a:lnTo>
                    <a:pt x="241" y="68"/>
                  </a:lnTo>
                  <a:lnTo>
                    <a:pt x="237" y="57"/>
                  </a:lnTo>
                  <a:lnTo>
                    <a:pt x="232" y="48"/>
                  </a:lnTo>
                  <a:lnTo>
                    <a:pt x="225" y="40"/>
                  </a:lnTo>
                  <a:lnTo>
                    <a:pt x="219" y="33"/>
                  </a:lnTo>
                  <a:lnTo>
                    <a:pt x="212" y="26"/>
                  </a:lnTo>
                  <a:lnTo>
                    <a:pt x="204" y="19"/>
                  </a:lnTo>
                  <a:lnTo>
                    <a:pt x="195" y="16"/>
                  </a:lnTo>
                  <a:lnTo>
                    <a:pt x="186" y="10"/>
                  </a:lnTo>
                  <a:lnTo>
                    <a:pt x="177" y="8"/>
                  </a:lnTo>
                  <a:lnTo>
                    <a:pt x="166" y="4"/>
                  </a:lnTo>
                  <a:lnTo>
                    <a:pt x="144" y="1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02" y="0"/>
                  </a:lnTo>
                  <a:lnTo>
                    <a:pt x="84" y="1"/>
                  </a:lnTo>
                  <a:lnTo>
                    <a:pt x="75" y="4"/>
                  </a:lnTo>
                  <a:lnTo>
                    <a:pt x="66" y="6"/>
                  </a:lnTo>
                  <a:lnTo>
                    <a:pt x="57" y="10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0" y="21"/>
                  </a:lnTo>
                  <a:lnTo>
                    <a:pt x="33" y="26"/>
                  </a:lnTo>
                  <a:lnTo>
                    <a:pt x="28" y="33"/>
                  </a:lnTo>
                  <a:lnTo>
                    <a:pt x="24" y="39"/>
                  </a:lnTo>
                  <a:lnTo>
                    <a:pt x="16" y="53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4" y="78"/>
                  </a:lnTo>
                  <a:lnTo>
                    <a:pt x="3" y="87"/>
                  </a:lnTo>
                  <a:lnTo>
                    <a:pt x="2" y="97"/>
                  </a:lnTo>
                  <a:lnTo>
                    <a:pt x="0" y="106"/>
                  </a:lnTo>
                  <a:lnTo>
                    <a:pt x="3" y="144"/>
                  </a:lnTo>
                  <a:lnTo>
                    <a:pt x="3" y="281"/>
                  </a:lnTo>
                  <a:lnTo>
                    <a:pt x="3" y="281"/>
                  </a:lnTo>
                  <a:lnTo>
                    <a:pt x="3" y="286"/>
                  </a:lnTo>
                  <a:lnTo>
                    <a:pt x="4" y="291"/>
                  </a:lnTo>
                  <a:lnTo>
                    <a:pt x="7" y="295"/>
                  </a:lnTo>
                  <a:lnTo>
                    <a:pt x="9" y="298"/>
                  </a:lnTo>
                  <a:lnTo>
                    <a:pt x="13" y="301"/>
                  </a:lnTo>
                  <a:lnTo>
                    <a:pt x="17" y="302"/>
                  </a:lnTo>
                  <a:lnTo>
                    <a:pt x="25" y="303"/>
                  </a:lnTo>
                  <a:lnTo>
                    <a:pt x="33" y="302"/>
                  </a:lnTo>
                  <a:lnTo>
                    <a:pt x="37" y="301"/>
                  </a:lnTo>
                  <a:lnTo>
                    <a:pt x="41" y="298"/>
                  </a:lnTo>
                  <a:lnTo>
                    <a:pt x="43" y="295"/>
                  </a:lnTo>
                  <a:lnTo>
                    <a:pt x="46" y="291"/>
                  </a:lnTo>
                  <a:lnTo>
                    <a:pt x="47" y="286"/>
                  </a:lnTo>
                  <a:lnTo>
                    <a:pt x="47" y="281"/>
                  </a:lnTo>
                  <a:lnTo>
                    <a:pt x="47" y="144"/>
                  </a:lnTo>
                  <a:lnTo>
                    <a:pt x="47" y="144"/>
                  </a:lnTo>
                  <a:lnTo>
                    <a:pt x="47" y="114"/>
                  </a:lnTo>
                  <a:lnTo>
                    <a:pt x="49" y="98"/>
                  </a:lnTo>
                  <a:lnTo>
                    <a:pt x="50" y="90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59" y="72"/>
                  </a:lnTo>
                  <a:lnTo>
                    <a:pt x="66" y="63"/>
                  </a:lnTo>
                  <a:lnTo>
                    <a:pt x="74" y="56"/>
                  </a:lnTo>
                  <a:lnTo>
                    <a:pt x="80" y="52"/>
                  </a:lnTo>
                  <a:lnTo>
                    <a:pt x="89" y="48"/>
                  </a:lnTo>
                  <a:lnTo>
                    <a:pt x="98" y="47"/>
                  </a:lnTo>
                  <a:lnTo>
                    <a:pt x="109" y="46"/>
                  </a:lnTo>
                  <a:lnTo>
                    <a:pt x="122" y="46"/>
                  </a:lnTo>
                  <a:lnTo>
                    <a:pt x="122" y="46"/>
                  </a:lnTo>
                  <a:lnTo>
                    <a:pt x="135" y="46"/>
                  </a:lnTo>
                  <a:lnTo>
                    <a:pt x="145" y="47"/>
                  </a:lnTo>
                  <a:lnTo>
                    <a:pt x="156" y="50"/>
                  </a:lnTo>
                  <a:lnTo>
                    <a:pt x="165" y="52"/>
                  </a:lnTo>
                  <a:lnTo>
                    <a:pt x="173" y="56"/>
                  </a:lnTo>
                  <a:lnTo>
                    <a:pt x="179" y="61"/>
                  </a:lnTo>
                  <a:lnTo>
                    <a:pt x="185" y="67"/>
                  </a:lnTo>
                  <a:lnTo>
                    <a:pt x="190" y="73"/>
                  </a:lnTo>
                  <a:lnTo>
                    <a:pt x="194" y="81"/>
                  </a:lnTo>
                  <a:lnTo>
                    <a:pt x="196" y="89"/>
                  </a:lnTo>
                  <a:lnTo>
                    <a:pt x="202" y="106"/>
                  </a:lnTo>
                  <a:lnTo>
                    <a:pt x="203" y="127"/>
                  </a:lnTo>
                  <a:lnTo>
                    <a:pt x="204" y="149"/>
                  </a:lnTo>
                  <a:lnTo>
                    <a:pt x="204" y="149"/>
                  </a:lnTo>
                  <a:lnTo>
                    <a:pt x="206" y="179"/>
                  </a:lnTo>
                  <a:lnTo>
                    <a:pt x="208" y="210"/>
                  </a:lnTo>
                  <a:lnTo>
                    <a:pt x="211" y="242"/>
                  </a:lnTo>
                  <a:lnTo>
                    <a:pt x="212" y="274"/>
                  </a:lnTo>
                  <a:lnTo>
                    <a:pt x="212" y="274"/>
                  </a:lnTo>
                  <a:lnTo>
                    <a:pt x="212" y="280"/>
                  </a:lnTo>
                  <a:lnTo>
                    <a:pt x="214" y="284"/>
                  </a:lnTo>
                  <a:lnTo>
                    <a:pt x="216" y="288"/>
                  </a:lnTo>
                  <a:lnTo>
                    <a:pt x="219" y="290"/>
                  </a:lnTo>
                  <a:lnTo>
                    <a:pt x="223" y="293"/>
                  </a:lnTo>
                  <a:lnTo>
                    <a:pt x="227" y="294"/>
                  </a:lnTo>
                  <a:lnTo>
                    <a:pt x="234" y="295"/>
                  </a:lnTo>
                  <a:lnTo>
                    <a:pt x="242" y="294"/>
                  </a:lnTo>
                  <a:lnTo>
                    <a:pt x="246" y="293"/>
                  </a:lnTo>
                  <a:lnTo>
                    <a:pt x="250" y="290"/>
                  </a:lnTo>
                  <a:lnTo>
                    <a:pt x="253" y="288"/>
                  </a:lnTo>
                  <a:lnTo>
                    <a:pt x="255" y="284"/>
                  </a:lnTo>
                  <a:lnTo>
                    <a:pt x="257" y="280"/>
                  </a:lnTo>
                  <a:lnTo>
                    <a:pt x="258" y="274"/>
                  </a:lnTo>
                  <a:lnTo>
                    <a:pt x="258" y="274"/>
                  </a:lnTo>
                  <a:lnTo>
                    <a:pt x="257" y="229"/>
                  </a:lnTo>
                  <a:lnTo>
                    <a:pt x="257" y="182"/>
                  </a:lnTo>
                  <a:lnTo>
                    <a:pt x="253" y="136"/>
                  </a:lnTo>
                  <a:lnTo>
                    <a:pt x="251" y="112"/>
                  </a:lnTo>
                  <a:lnTo>
                    <a:pt x="248" y="90"/>
                  </a:lnTo>
                  <a:lnTo>
                    <a:pt x="248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8" name="Freeform 520"/>
            <p:cNvSpPr/>
            <p:nvPr/>
          </p:nvSpPr>
          <p:spPr bwMode="auto">
            <a:xfrm>
              <a:off x="3425826" y="1157288"/>
              <a:ext cx="25400" cy="434975"/>
            </a:xfrm>
            <a:custGeom>
              <a:avLst/>
              <a:gdLst/>
              <a:ahLst/>
              <a:cxnLst>
                <a:cxn ang="0">
                  <a:pos x="56" y="777"/>
                </a:cxn>
                <a:cxn ang="0">
                  <a:pos x="59" y="715"/>
                </a:cxn>
                <a:cxn ang="0">
                  <a:pos x="63" y="624"/>
                </a:cxn>
                <a:cxn ang="0">
                  <a:pos x="63" y="562"/>
                </a:cxn>
                <a:cxn ang="0">
                  <a:pos x="60" y="532"/>
                </a:cxn>
                <a:cxn ang="0">
                  <a:pos x="58" y="466"/>
                </a:cxn>
                <a:cxn ang="0">
                  <a:pos x="59" y="267"/>
                </a:cxn>
                <a:cxn ang="0">
                  <a:pos x="58" y="237"/>
                </a:cxn>
                <a:cxn ang="0">
                  <a:pos x="52" y="145"/>
                </a:cxn>
                <a:cxn ang="0">
                  <a:pos x="46" y="54"/>
                </a:cxn>
                <a:cxn ang="0">
                  <a:pos x="46" y="22"/>
                </a:cxn>
                <a:cxn ang="0">
                  <a:pos x="43" y="13"/>
                </a:cxn>
                <a:cxn ang="0">
                  <a:pos x="38" y="7"/>
                </a:cxn>
                <a:cxn ang="0">
                  <a:pos x="31" y="1"/>
                </a:cxn>
                <a:cxn ang="0">
                  <a:pos x="14" y="1"/>
                </a:cxn>
                <a:cxn ang="0">
                  <a:pos x="7" y="7"/>
                </a:cxn>
                <a:cxn ang="0">
                  <a:pos x="1" y="13"/>
                </a:cxn>
                <a:cxn ang="0">
                  <a:pos x="0" y="22"/>
                </a:cxn>
                <a:cxn ang="0">
                  <a:pos x="0" y="54"/>
                </a:cxn>
                <a:cxn ang="0">
                  <a:pos x="5" y="145"/>
                </a:cxn>
                <a:cxn ang="0">
                  <a:pos x="13" y="267"/>
                </a:cxn>
                <a:cxn ang="0">
                  <a:pos x="13" y="334"/>
                </a:cxn>
                <a:cxn ang="0">
                  <a:pos x="12" y="466"/>
                </a:cxn>
                <a:cxn ang="0">
                  <a:pos x="14" y="532"/>
                </a:cxn>
                <a:cxn ang="0">
                  <a:pos x="17" y="562"/>
                </a:cxn>
                <a:cxn ang="0">
                  <a:pos x="16" y="655"/>
                </a:cxn>
                <a:cxn ang="0">
                  <a:pos x="12" y="747"/>
                </a:cxn>
                <a:cxn ang="0">
                  <a:pos x="11" y="777"/>
                </a:cxn>
                <a:cxn ang="0">
                  <a:pos x="16" y="872"/>
                </a:cxn>
                <a:cxn ang="0">
                  <a:pos x="18" y="949"/>
                </a:cxn>
                <a:cxn ang="0">
                  <a:pos x="17" y="966"/>
                </a:cxn>
                <a:cxn ang="0">
                  <a:pos x="14" y="1021"/>
                </a:cxn>
                <a:cxn ang="0">
                  <a:pos x="14" y="1076"/>
                </a:cxn>
                <a:cxn ang="0">
                  <a:pos x="17" y="1087"/>
                </a:cxn>
                <a:cxn ang="0">
                  <a:pos x="22" y="1093"/>
                </a:cxn>
                <a:cxn ang="0">
                  <a:pos x="29" y="1097"/>
                </a:cxn>
                <a:cxn ang="0">
                  <a:pos x="46" y="1097"/>
                </a:cxn>
                <a:cxn ang="0">
                  <a:pos x="54" y="1093"/>
                </a:cxn>
                <a:cxn ang="0">
                  <a:pos x="59" y="1087"/>
                </a:cxn>
                <a:cxn ang="0">
                  <a:pos x="60" y="1076"/>
                </a:cxn>
                <a:cxn ang="0">
                  <a:pos x="62" y="1048"/>
                </a:cxn>
                <a:cxn ang="0">
                  <a:pos x="64" y="987"/>
                </a:cxn>
                <a:cxn ang="0">
                  <a:pos x="64" y="959"/>
                </a:cxn>
                <a:cxn ang="0">
                  <a:pos x="60" y="867"/>
                </a:cxn>
                <a:cxn ang="0">
                  <a:pos x="56" y="777"/>
                </a:cxn>
              </a:cxnLst>
              <a:rect l="0" t="0" r="r" b="b"/>
              <a:pathLst>
                <a:path w="64" h="1099">
                  <a:moveTo>
                    <a:pt x="56" y="777"/>
                  </a:moveTo>
                  <a:lnTo>
                    <a:pt x="56" y="777"/>
                  </a:lnTo>
                  <a:lnTo>
                    <a:pt x="58" y="747"/>
                  </a:lnTo>
                  <a:lnTo>
                    <a:pt x="59" y="715"/>
                  </a:lnTo>
                  <a:lnTo>
                    <a:pt x="62" y="655"/>
                  </a:lnTo>
                  <a:lnTo>
                    <a:pt x="63" y="624"/>
                  </a:lnTo>
                  <a:lnTo>
                    <a:pt x="63" y="594"/>
                  </a:lnTo>
                  <a:lnTo>
                    <a:pt x="63" y="562"/>
                  </a:lnTo>
                  <a:lnTo>
                    <a:pt x="60" y="532"/>
                  </a:lnTo>
                  <a:lnTo>
                    <a:pt x="60" y="532"/>
                  </a:lnTo>
                  <a:lnTo>
                    <a:pt x="59" y="498"/>
                  </a:lnTo>
                  <a:lnTo>
                    <a:pt x="58" y="466"/>
                  </a:lnTo>
                  <a:lnTo>
                    <a:pt x="56" y="399"/>
                  </a:lnTo>
                  <a:lnTo>
                    <a:pt x="59" y="267"/>
                  </a:lnTo>
                  <a:lnTo>
                    <a:pt x="59" y="267"/>
                  </a:lnTo>
                  <a:lnTo>
                    <a:pt x="58" y="237"/>
                  </a:lnTo>
                  <a:lnTo>
                    <a:pt x="56" y="205"/>
                  </a:lnTo>
                  <a:lnTo>
                    <a:pt x="52" y="145"/>
                  </a:lnTo>
                  <a:lnTo>
                    <a:pt x="47" y="84"/>
                  </a:lnTo>
                  <a:lnTo>
                    <a:pt x="46" y="54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3" y="13"/>
                  </a:lnTo>
                  <a:lnTo>
                    <a:pt x="41" y="9"/>
                  </a:lnTo>
                  <a:lnTo>
                    <a:pt x="38" y="7"/>
                  </a:lnTo>
                  <a:lnTo>
                    <a:pt x="35" y="4"/>
                  </a:lnTo>
                  <a:lnTo>
                    <a:pt x="31" y="1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11" y="4"/>
                  </a:lnTo>
                  <a:lnTo>
                    <a:pt x="7" y="7"/>
                  </a:lnTo>
                  <a:lnTo>
                    <a:pt x="4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54"/>
                  </a:lnTo>
                  <a:lnTo>
                    <a:pt x="1" y="84"/>
                  </a:lnTo>
                  <a:lnTo>
                    <a:pt x="5" y="145"/>
                  </a:lnTo>
                  <a:lnTo>
                    <a:pt x="11" y="205"/>
                  </a:lnTo>
                  <a:lnTo>
                    <a:pt x="13" y="267"/>
                  </a:lnTo>
                  <a:lnTo>
                    <a:pt x="13" y="267"/>
                  </a:lnTo>
                  <a:lnTo>
                    <a:pt x="13" y="334"/>
                  </a:lnTo>
                  <a:lnTo>
                    <a:pt x="12" y="399"/>
                  </a:lnTo>
                  <a:lnTo>
                    <a:pt x="12" y="466"/>
                  </a:lnTo>
                  <a:lnTo>
                    <a:pt x="13" y="498"/>
                  </a:lnTo>
                  <a:lnTo>
                    <a:pt x="14" y="532"/>
                  </a:lnTo>
                  <a:lnTo>
                    <a:pt x="14" y="532"/>
                  </a:lnTo>
                  <a:lnTo>
                    <a:pt x="17" y="562"/>
                  </a:lnTo>
                  <a:lnTo>
                    <a:pt x="17" y="594"/>
                  </a:lnTo>
                  <a:lnTo>
                    <a:pt x="16" y="655"/>
                  </a:lnTo>
                  <a:lnTo>
                    <a:pt x="13" y="715"/>
                  </a:lnTo>
                  <a:lnTo>
                    <a:pt x="12" y="747"/>
                  </a:lnTo>
                  <a:lnTo>
                    <a:pt x="11" y="777"/>
                  </a:lnTo>
                  <a:lnTo>
                    <a:pt x="11" y="777"/>
                  </a:lnTo>
                  <a:lnTo>
                    <a:pt x="13" y="816"/>
                  </a:lnTo>
                  <a:lnTo>
                    <a:pt x="16" y="872"/>
                  </a:lnTo>
                  <a:lnTo>
                    <a:pt x="18" y="927"/>
                  </a:lnTo>
                  <a:lnTo>
                    <a:pt x="18" y="949"/>
                  </a:lnTo>
                  <a:lnTo>
                    <a:pt x="17" y="966"/>
                  </a:lnTo>
                  <a:lnTo>
                    <a:pt x="17" y="966"/>
                  </a:lnTo>
                  <a:lnTo>
                    <a:pt x="16" y="994"/>
                  </a:lnTo>
                  <a:lnTo>
                    <a:pt x="14" y="1021"/>
                  </a:lnTo>
                  <a:lnTo>
                    <a:pt x="14" y="1076"/>
                  </a:lnTo>
                  <a:lnTo>
                    <a:pt x="14" y="1076"/>
                  </a:lnTo>
                  <a:lnTo>
                    <a:pt x="16" y="1082"/>
                  </a:lnTo>
                  <a:lnTo>
                    <a:pt x="17" y="1087"/>
                  </a:lnTo>
                  <a:lnTo>
                    <a:pt x="20" y="1091"/>
                  </a:lnTo>
                  <a:lnTo>
                    <a:pt x="22" y="1093"/>
                  </a:lnTo>
                  <a:lnTo>
                    <a:pt x="25" y="1096"/>
                  </a:lnTo>
                  <a:lnTo>
                    <a:pt x="29" y="1097"/>
                  </a:lnTo>
                  <a:lnTo>
                    <a:pt x="38" y="1099"/>
                  </a:lnTo>
                  <a:lnTo>
                    <a:pt x="46" y="1097"/>
                  </a:lnTo>
                  <a:lnTo>
                    <a:pt x="50" y="1096"/>
                  </a:lnTo>
                  <a:lnTo>
                    <a:pt x="54" y="1093"/>
                  </a:lnTo>
                  <a:lnTo>
                    <a:pt x="56" y="1091"/>
                  </a:lnTo>
                  <a:lnTo>
                    <a:pt x="59" y="1087"/>
                  </a:lnTo>
                  <a:lnTo>
                    <a:pt x="60" y="1082"/>
                  </a:lnTo>
                  <a:lnTo>
                    <a:pt x="60" y="1076"/>
                  </a:lnTo>
                  <a:lnTo>
                    <a:pt x="60" y="1076"/>
                  </a:lnTo>
                  <a:lnTo>
                    <a:pt x="62" y="1048"/>
                  </a:lnTo>
                  <a:lnTo>
                    <a:pt x="63" y="1017"/>
                  </a:lnTo>
                  <a:lnTo>
                    <a:pt x="64" y="987"/>
                  </a:lnTo>
                  <a:lnTo>
                    <a:pt x="64" y="959"/>
                  </a:lnTo>
                  <a:lnTo>
                    <a:pt x="64" y="959"/>
                  </a:lnTo>
                  <a:lnTo>
                    <a:pt x="63" y="921"/>
                  </a:lnTo>
                  <a:lnTo>
                    <a:pt x="60" y="867"/>
                  </a:lnTo>
                  <a:lnTo>
                    <a:pt x="58" y="815"/>
                  </a:lnTo>
                  <a:lnTo>
                    <a:pt x="56" y="777"/>
                  </a:lnTo>
                  <a:lnTo>
                    <a:pt x="56" y="77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9" name="Freeform 521"/>
            <p:cNvSpPr/>
            <p:nvPr/>
          </p:nvSpPr>
          <p:spPr bwMode="auto">
            <a:xfrm>
              <a:off x="3509963" y="1157288"/>
              <a:ext cx="25400" cy="434975"/>
            </a:xfrm>
            <a:custGeom>
              <a:avLst/>
              <a:gdLst/>
              <a:ahLst/>
              <a:cxnLst>
                <a:cxn ang="0">
                  <a:pos x="8" y="777"/>
                </a:cxn>
                <a:cxn ang="0">
                  <a:pos x="6" y="715"/>
                </a:cxn>
                <a:cxn ang="0">
                  <a:pos x="2" y="624"/>
                </a:cxn>
                <a:cxn ang="0">
                  <a:pos x="2" y="562"/>
                </a:cxn>
                <a:cxn ang="0">
                  <a:pos x="4" y="532"/>
                </a:cxn>
                <a:cxn ang="0">
                  <a:pos x="8" y="466"/>
                </a:cxn>
                <a:cxn ang="0">
                  <a:pos x="6" y="267"/>
                </a:cxn>
                <a:cxn ang="0">
                  <a:pos x="7" y="237"/>
                </a:cxn>
                <a:cxn ang="0">
                  <a:pos x="12" y="145"/>
                </a:cxn>
                <a:cxn ang="0">
                  <a:pos x="19" y="54"/>
                </a:cxn>
                <a:cxn ang="0">
                  <a:pos x="19" y="22"/>
                </a:cxn>
                <a:cxn ang="0">
                  <a:pos x="21" y="13"/>
                </a:cxn>
                <a:cxn ang="0">
                  <a:pos x="27" y="7"/>
                </a:cxn>
                <a:cxn ang="0">
                  <a:pos x="33" y="1"/>
                </a:cxn>
                <a:cxn ang="0">
                  <a:pos x="50" y="1"/>
                </a:cxn>
                <a:cxn ang="0">
                  <a:pos x="58" y="7"/>
                </a:cxn>
                <a:cxn ang="0">
                  <a:pos x="63" y="13"/>
                </a:cxn>
                <a:cxn ang="0">
                  <a:pos x="64" y="22"/>
                </a:cxn>
                <a:cxn ang="0">
                  <a:pos x="64" y="54"/>
                </a:cxn>
                <a:cxn ang="0">
                  <a:pos x="59" y="145"/>
                </a:cxn>
                <a:cxn ang="0">
                  <a:pos x="51" y="267"/>
                </a:cxn>
                <a:cxn ang="0">
                  <a:pos x="51" y="334"/>
                </a:cxn>
                <a:cxn ang="0">
                  <a:pos x="53" y="466"/>
                </a:cxn>
                <a:cxn ang="0">
                  <a:pos x="50" y="532"/>
                </a:cxn>
                <a:cxn ang="0">
                  <a:pos x="47" y="562"/>
                </a:cxn>
                <a:cxn ang="0">
                  <a:pos x="49" y="655"/>
                </a:cxn>
                <a:cxn ang="0">
                  <a:pos x="53" y="747"/>
                </a:cxn>
                <a:cxn ang="0">
                  <a:pos x="54" y="777"/>
                </a:cxn>
                <a:cxn ang="0">
                  <a:pos x="49" y="872"/>
                </a:cxn>
                <a:cxn ang="0">
                  <a:pos x="46" y="949"/>
                </a:cxn>
                <a:cxn ang="0">
                  <a:pos x="47" y="966"/>
                </a:cxn>
                <a:cxn ang="0">
                  <a:pos x="50" y="1021"/>
                </a:cxn>
                <a:cxn ang="0">
                  <a:pos x="50" y="1076"/>
                </a:cxn>
                <a:cxn ang="0">
                  <a:pos x="47" y="1087"/>
                </a:cxn>
                <a:cxn ang="0">
                  <a:pos x="42" y="1093"/>
                </a:cxn>
                <a:cxn ang="0">
                  <a:pos x="36" y="1097"/>
                </a:cxn>
                <a:cxn ang="0">
                  <a:pos x="19" y="1097"/>
                </a:cxn>
                <a:cxn ang="0">
                  <a:pos x="11" y="1093"/>
                </a:cxn>
                <a:cxn ang="0">
                  <a:pos x="6" y="1087"/>
                </a:cxn>
                <a:cxn ang="0">
                  <a:pos x="4" y="1076"/>
                </a:cxn>
                <a:cxn ang="0">
                  <a:pos x="3" y="1048"/>
                </a:cxn>
                <a:cxn ang="0">
                  <a:pos x="0" y="987"/>
                </a:cxn>
                <a:cxn ang="0">
                  <a:pos x="0" y="959"/>
                </a:cxn>
                <a:cxn ang="0">
                  <a:pos x="4" y="867"/>
                </a:cxn>
                <a:cxn ang="0">
                  <a:pos x="8" y="777"/>
                </a:cxn>
              </a:cxnLst>
              <a:rect l="0" t="0" r="r" b="b"/>
              <a:pathLst>
                <a:path w="64" h="1099">
                  <a:moveTo>
                    <a:pt x="8" y="777"/>
                  </a:moveTo>
                  <a:lnTo>
                    <a:pt x="8" y="777"/>
                  </a:lnTo>
                  <a:lnTo>
                    <a:pt x="7" y="747"/>
                  </a:lnTo>
                  <a:lnTo>
                    <a:pt x="6" y="715"/>
                  </a:lnTo>
                  <a:lnTo>
                    <a:pt x="3" y="655"/>
                  </a:lnTo>
                  <a:lnTo>
                    <a:pt x="2" y="624"/>
                  </a:lnTo>
                  <a:lnTo>
                    <a:pt x="2" y="594"/>
                  </a:lnTo>
                  <a:lnTo>
                    <a:pt x="2" y="562"/>
                  </a:lnTo>
                  <a:lnTo>
                    <a:pt x="4" y="532"/>
                  </a:lnTo>
                  <a:lnTo>
                    <a:pt x="4" y="532"/>
                  </a:lnTo>
                  <a:lnTo>
                    <a:pt x="6" y="498"/>
                  </a:lnTo>
                  <a:lnTo>
                    <a:pt x="8" y="466"/>
                  </a:lnTo>
                  <a:lnTo>
                    <a:pt x="8" y="399"/>
                  </a:lnTo>
                  <a:lnTo>
                    <a:pt x="6" y="267"/>
                  </a:lnTo>
                  <a:lnTo>
                    <a:pt x="6" y="267"/>
                  </a:lnTo>
                  <a:lnTo>
                    <a:pt x="7" y="237"/>
                  </a:lnTo>
                  <a:lnTo>
                    <a:pt x="8" y="205"/>
                  </a:lnTo>
                  <a:lnTo>
                    <a:pt x="12" y="145"/>
                  </a:lnTo>
                  <a:lnTo>
                    <a:pt x="17" y="84"/>
                  </a:lnTo>
                  <a:lnTo>
                    <a:pt x="19" y="5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0" y="17"/>
                  </a:lnTo>
                  <a:lnTo>
                    <a:pt x="21" y="13"/>
                  </a:lnTo>
                  <a:lnTo>
                    <a:pt x="24" y="9"/>
                  </a:lnTo>
                  <a:lnTo>
                    <a:pt x="27" y="7"/>
                  </a:lnTo>
                  <a:lnTo>
                    <a:pt x="29" y="4"/>
                  </a:lnTo>
                  <a:lnTo>
                    <a:pt x="33" y="1"/>
                  </a:lnTo>
                  <a:lnTo>
                    <a:pt x="42" y="0"/>
                  </a:lnTo>
                  <a:lnTo>
                    <a:pt x="50" y="1"/>
                  </a:lnTo>
                  <a:lnTo>
                    <a:pt x="54" y="4"/>
                  </a:lnTo>
                  <a:lnTo>
                    <a:pt x="58" y="7"/>
                  </a:lnTo>
                  <a:lnTo>
                    <a:pt x="61" y="9"/>
                  </a:lnTo>
                  <a:lnTo>
                    <a:pt x="63" y="13"/>
                  </a:lnTo>
                  <a:lnTo>
                    <a:pt x="64" y="17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54"/>
                  </a:lnTo>
                  <a:lnTo>
                    <a:pt x="63" y="84"/>
                  </a:lnTo>
                  <a:lnTo>
                    <a:pt x="59" y="145"/>
                  </a:lnTo>
                  <a:lnTo>
                    <a:pt x="54" y="205"/>
                  </a:lnTo>
                  <a:lnTo>
                    <a:pt x="51" y="267"/>
                  </a:lnTo>
                  <a:lnTo>
                    <a:pt x="51" y="267"/>
                  </a:lnTo>
                  <a:lnTo>
                    <a:pt x="51" y="334"/>
                  </a:lnTo>
                  <a:lnTo>
                    <a:pt x="53" y="399"/>
                  </a:lnTo>
                  <a:lnTo>
                    <a:pt x="53" y="466"/>
                  </a:lnTo>
                  <a:lnTo>
                    <a:pt x="51" y="498"/>
                  </a:lnTo>
                  <a:lnTo>
                    <a:pt x="50" y="532"/>
                  </a:lnTo>
                  <a:lnTo>
                    <a:pt x="50" y="532"/>
                  </a:lnTo>
                  <a:lnTo>
                    <a:pt x="47" y="562"/>
                  </a:lnTo>
                  <a:lnTo>
                    <a:pt x="47" y="594"/>
                  </a:lnTo>
                  <a:lnTo>
                    <a:pt x="49" y="655"/>
                  </a:lnTo>
                  <a:lnTo>
                    <a:pt x="51" y="715"/>
                  </a:lnTo>
                  <a:lnTo>
                    <a:pt x="53" y="747"/>
                  </a:lnTo>
                  <a:lnTo>
                    <a:pt x="54" y="777"/>
                  </a:lnTo>
                  <a:lnTo>
                    <a:pt x="54" y="777"/>
                  </a:lnTo>
                  <a:lnTo>
                    <a:pt x="51" y="816"/>
                  </a:lnTo>
                  <a:lnTo>
                    <a:pt x="49" y="872"/>
                  </a:lnTo>
                  <a:lnTo>
                    <a:pt x="46" y="927"/>
                  </a:lnTo>
                  <a:lnTo>
                    <a:pt x="46" y="949"/>
                  </a:lnTo>
                  <a:lnTo>
                    <a:pt x="47" y="966"/>
                  </a:lnTo>
                  <a:lnTo>
                    <a:pt x="47" y="966"/>
                  </a:lnTo>
                  <a:lnTo>
                    <a:pt x="49" y="994"/>
                  </a:lnTo>
                  <a:lnTo>
                    <a:pt x="50" y="1021"/>
                  </a:lnTo>
                  <a:lnTo>
                    <a:pt x="50" y="1076"/>
                  </a:lnTo>
                  <a:lnTo>
                    <a:pt x="50" y="1076"/>
                  </a:lnTo>
                  <a:lnTo>
                    <a:pt x="49" y="1082"/>
                  </a:lnTo>
                  <a:lnTo>
                    <a:pt x="47" y="1087"/>
                  </a:lnTo>
                  <a:lnTo>
                    <a:pt x="45" y="1091"/>
                  </a:lnTo>
                  <a:lnTo>
                    <a:pt x="42" y="1093"/>
                  </a:lnTo>
                  <a:lnTo>
                    <a:pt x="40" y="1096"/>
                  </a:lnTo>
                  <a:lnTo>
                    <a:pt x="36" y="1097"/>
                  </a:lnTo>
                  <a:lnTo>
                    <a:pt x="27" y="1099"/>
                  </a:lnTo>
                  <a:lnTo>
                    <a:pt x="19" y="1097"/>
                  </a:lnTo>
                  <a:lnTo>
                    <a:pt x="15" y="1096"/>
                  </a:lnTo>
                  <a:lnTo>
                    <a:pt x="11" y="1093"/>
                  </a:lnTo>
                  <a:lnTo>
                    <a:pt x="8" y="1091"/>
                  </a:lnTo>
                  <a:lnTo>
                    <a:pt x="6" y="1087"/>
                  </a:lnTo>
                  <a:lnTo>
                    <a:pt x="4" y="1082"/>
                  </a:lnTo>
                  <a:lnTo>
                    <a:pt x="4" y="1076"/>
                  </a:lnTo>
                  <a:lnTo>
                    <a:pt x="4" y="1076"/>
                  </a:lnTo>
                  <a:lnTo>
                    <a:pt x="3" y="1048"/>
                  </a:lnTo>
                  <a:lnTo>
                    <a:pt x="2" y="1017"/>
                  </a:lnTo>
                  <a:lnTo>
                    <a:pt x="0" y="987"/>
                  </a:lnTo>
                  <a:lnTo>
                    <a:pt x="0" y="959"/>
                  </a:lnTo>
                  <a:lnTo>
                    <a:pt x="0" y="959"/>
                  </a:lnTo>
                  <a:lnTo>
                    <a:pt x="2" y="921"/>
                  </a:lnTo>
                  <a:lnTo>
                    <a:pt x="4" y="867"/>
                  </a:lnTo>
                  <a:lnTo>
                    <a:pt x="7" y="815"/>
                  </a:lnTo>
                  <a:lnTo>
                    <a:pt x="8" y="777"/>
                  </a:lnTo>
                  <a:lnTo>
                    <a:pt x="8" y="77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0" name="Freeform 522"/>
            <p:cNvSpPr>
              <a:spLocks noEditPoints="1"/>
            </p:cNvSpPr>
            <p:nvPr/>
          </p:nvSpPr>
          <p:spPr bwMode="auto">
            <a:xfrm>
              <a:off x="3327401" y="1573213"/>
              <a:ext cx="307975" cy="87313"/>
            </a:xfrm>
            <a:custGeom>
              <a:avLst/>
              <a:gdLst/>
              <a:ahLst/>
              <a:cxnLst>
                <a:cxn ang="0">
                  <a:pos x="776" y="155"/>
                </a:cxn>
                <a:cxn ang="0">
                  <a:pos x="769" y="136"/>
                </a:cxn>
                <a:cxn ang="0">
                  <a:pos x="752" y="98"/>
                </a:cxn>
                <a:cxn ang="0">
                  <a:pos x="727" y="68"/>
                </a:cxn>
                <a:cxn ang="0">
                  <a:pos x="694" y="44"/>
                </a:cxn>
                <a:cxn ang="0">
                  <a:pos x="645" y="22"/>
                </a:cxn>
                <a:cxn ang="0">
                  <a:pos x="560" y="5"/>
                </a:cxn>
                <a:cxn ang="0">
                  <a:pos x="445" y="0"/>
                </a:cxn>
                <a:cxn ang="0">
                  <a:pos x="327" y="1"/>
                </a:cxn>
                <a:cxn ang="0">
                  <a:pos x="226" y="9"/>
                </a:cxn>
                <a:cxn ang="0">
                  <a:pos x="127" y="27"/>
                </a:cxn>
                <a:cxn ang="0">
                  <a:pos x="80" y="43"/>
                </a:cxn>
                <a:cxn ang="0">
                  <a:pos x="50" y="61"/>
                </a:cxn>
                <a:cxn ang="0">
                  <a:pos x="26" y="85"/>
                </a:cxn>
                <a:cxn ang="0">
                  <a:pos x="9" y="116"/>
                </a:cxn>
                <a:cxn ang="0">
                  <a:pos x="4" y="153"/>
                </a:cxn>
                <a:cxn ang="0">
                  <a:pos x="4" y="157"/>
                </a:cxn>
                <a:cxn ang="0">
                  <a:pos x="0" y="171"/>
                </a:cxn>
                <a:cxn ang="0">
                  <a:pos x="6" y="184"/>
                </a:cxn>
                <a:cxn ang="0">
                  <a:pos x="16" y="191"/>
                </a:cxn>
                <a:cxn ang="0">
                  <a:pos x="77" y="201"/>
                </a:cxn>
                <a:cxn ang="0">
                  <a:pos x="140" y="203"/>
                </a:cxn>
                <a:cxn ang="0">
                  <a:pos x="380" y="206"/>
                </a:cxn>
                <a:cxn ang="0">
                  <a:pos x="522" y="214"/>
                </a:cxn>
                <a:cxn ang="0">
                  <a:pos x="663" y="217"/>
                </a:cxn>
                <a:cxn ang="0">
                  <a:pos x="732" y="210"/>
                </a:cxn>
                <a:cxn ang="0">
                  <a:pos x="762" y="203"/>
                </a:cxn>
                <a:cxn ang="0">
                  <a:pos x="772" y="184"/>
                </a:cxn>
                <a:cxn ang="0">
                  <a:pos x="772" y="178"/>
                </a:cxn>
                <a:cxn ang="0">
                  <a:pos x="776" y="165"/>
                </a:cxn>
                <a:cxn ang="0">
                  <a:pos x="380" y="161"/>
                </a:cxn>
                <a:cxn ang="0">
                  <a:pos x="230" y="161"/>
                </a:cxn>
                <a:cxn ang="0">
                  <a:pos x="115" y="158"/>
                </a:cxn>
                <a:cxn ang="0">
                  <a:pos x="50" y="152"/>
                </a:cxn>
                <a:cxn ang="0">
                  <a:pos x="55" y="127"/>
                </a:cxn>
                <a:cxn ang="0">
                  <a:pos x="76" y="99"/>
                </a:cxn>
                <a:cxn ang="0">
                  <a:pos x="108" y="82"/>
                </a:cxn>
                <a:cxn ang="0">
                  <a:pos x="206" y="56"/>
                </a:cxn>
                <a:cxn ang="0">
                  <a:pos x="231" y="52"/>
                </a:cxn>
                <a:cxn ang="0">
                  <a:pos x="307" y="52"/>
                </a:cxn>
                <a:cxn ang="0">
                  <a:pos x="373" y="47"/>
                </a:cxn>
                <a:cxn ang="0">
                  <a:pos x="437" y="44"/>
                </a:cxn>
                <a:cxn ang="0">
                  <a:pos x="539" y="47"/>
                </a:cxn>
                <a:cxn ang="0">
                  <a:pos x="615" y="60"/>
                </a:cxn>
                <a:cxn ang="0">
                  <a:pos x="670" y="82"/>
                </a:cxn>
                <a:cxn ang="0">
                  <a:pos x="697" y="103"/>
                </a:cxn>
                <a:cxn ang="0">
                  <a:pos x="717" y="131"/>
                </a:cxn>
                <a:cxn ang="0">
                  <a:pos x="730" y="165"/>
                </a:cxn>
                <a:cxn ang="0">
                  <a:pos x="687" y="170"/>
                </a:cxn>
                <a:cxn ang="0">
                  <a:pos x="556" y="172"/>
                </a:cxn>
                <a:cxn ang="0">
                  <a:pos x="380" y="161"/>
                </a:cxn>
              </a:cxnLst>
              <a:rect l="0" t="0" r="r" b="b"/>
              <a:pathLst>
                <a:path w="776" h="218">
                  <a:moveTo>
                    <a:pt x="776" y="161"/>
                  </a:moveTo>
                  <a:lnTo>
                    <a:pt x="776" y="161"/>
                  </a:lnTo>
                  <a:lnTo>
                    <a:pt x="776" y="155"/>
                  </a:lnTo>
                  <a:lnTo>
                    <a:pt x="773" y="150"/>
                  </a:lnTo>
                  <a:lnTo>
                    <a:pt x="773" y="150"/>
                  </a:lnTo>
                  <a:lnTo>
                    <a:pt x="769" y="136"/>
                  </a:lnTo>
                  <a:lnTo>
                    <a:pt x="764" y="121"/>
                  </a:lnTo>
                  <a:lnTo>
                    <a:pt x="759" y="110"/>
                  </a:lnTo>
                  <a:lnTo>
                    <a:pt x="752" y="98"/>
                  </a:lnTo>
                  <a:lnTo>
                    <a:pt x="744" y="86"/>
                  </a:lnTo>
                  <a:lnTo>
                    <a:pt x="736" y="77"/>
                  </a:lnTo>
                  <a:lnTo>
                    <a:pt x="727" y="68"/>
                  </a:lnTo>
                  <a:lnTo>
                    <a:pt x="717" y="59"/>
                  </a:lnTo>
                  <a:lnTo>
                    <a:pt x="706" y="51"/>
                  </a:lnTo>
                  <a:lnTo>
                    <a:pt x="694" y="44"/>
                  </a:lnTo>
                  <a:lnTo>
                    <a:pt x="683" y="38"/>
                  </a:lnTo>
                  <a:lnTo>
                    <a:pt x="671" y="33"/>
                  </a:lnTo>
                  <a:lnTo>
                    <a:pt x="645" y="22"/>
                  </a:lnTo>
                  <a:lnTo>
                    <a:pt x="617" y="16"/>
                  </a:lnTo>
                  <a:lnTo>
                    <a:pt x="590" y="9"/>
                  </a:lnTo>
                  <a:lnTo>
                    <a:pt x="560" y="5"/>
                  </a:lnTo>
                  <a:lnTo>
                    <a:pt x="531" y="2"/>
                  </a:lnTo>
                  <a:lnTo>
                    <a:pt x="502" y="1"/>
                  </a:lnTo>
                  <a:lnTo>
                    <a:pt x="445" y="0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27" y="1"/>
                  </a:lnTo>
                  <a:lnTo>
                    <a:pt x="293" y="4"/>
                  </a:lnTo>
                  <a:lnTo>
                    <a:pt x="259" y="6"/>
                  </a:lnTo>
                  <a:lnTo>
                    <a:pt x="226" y="9"/>
                  </a:lnTo>
                  <a:lnTo>
                    <a:pt x="193" y="14"/>
                  </a:lnTo>
                  <a:lnTo>
                    <a:pt x="159" y="19"/>
                  </a:lnTo>
                  <a:lnTo>
                    <a:pt x="127" y="27"/>
                  </a:lnTo>
                  <a:lnTo>
                    <a:pt x="127" y="27"/>
                  </a:lnTo>
                  <a:lnTo>
                    <a:pt x="102" y="34"/>
                  </a:lnTo>
                  <a:lnTo>
                    <a:pt x="80" y="43"/>
                  </a:lnTo>
                  <a:lnTo>
                    <a:pt x="69" y="48"/>
                  </a:lnTo>
                  <a:lnTo>
                    <a:pt x="59" y="55"/>
                  </a:lnTo>
                  <a:lnTo>
                    <a:pt x="50" y="61"/>
                  </a:lnTo>
                  <a:lnTo>
                    <a:pt x="40" y="69"/>
                  </a:lnTo>
                  <a:lnTo>
                    <a:pt x="33" y="77"/>
                  </a:lnTo>
                  <a:lnTo>
                    <a:pt x="26" y="85"/>
                  </a:lnTo>
                  <a:lnTo>
                    <a:pt x="19" y="94"/>
                  </a:lnTo>
                  <a:lnTo>
                    <a:pt x="14" y="104"/>
                  </a:lnTo>
                  <a:lnTo>
                    <a:pt x="9" y="116"/>
                  </a:lnTo>
                  <a:lnTo>
                    <a:pt x="6" y="127"/>
                  </a:lnTo>
                  <a:lnTo>
                    <a:pt x="4" y="140"/>
                  </a:lnTo>
                  <a:lnTo>
                    <a:pt x="4" y="153"/>
                  </a:lnTo>
                  <a:lnTo>
                    <a:pt x="4" y="153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1" y="161"/>
                  </a:lnTo>
                  <a:lnTo>
                    <a:pt x="0" y="166"/>
                  </a:lnTo>
                  <a:lnTo>
                    <a:pt x="0" y="171"/>
                  </a:lnTo>
                  <a:lnTo>
                    <a:pt x="1" y="176"/>
                  </a:lnTo>
                  <a:lnTo>
                    <a:pt x="4" y="180"/>
                  </a:lnTo>
                  <a:lnTo>
                    <a:pt x="6" y="184"/>
                  </a:lnTo>
                  <a:lnTo>
                    <a:pt x="10" y="188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31" y="195"/>
                  </a:lnTo>
                  <a:lnTo>
                    <a:pt x="46" y="197"/>
                  </a:lnTo>
                  <a:lnTo>
                    <a:pt x="77" y="201"/>
                  </a:lnTo>
                  <a:lnTo>
                    <a:pt x="110" y="203"/>
                  </a:lnTo>
                  <a:lnTo>
                    <a:pt x="140" y="203"/>
                  </a:lnTo>
                  <a:lnTo>
                    <a:pt x="140" y="203"/>
                  </a:lnTo>
                  <a:lnTo>
                    <a:pt x="260" y="204"/>
                  </a:lnTo>
                  <a:lnTo>
                    <a:pt x="380" y="206"/>
                  </a:lnTo>
                  <a:lnTo>
                    <a:pt x="380" y="206"/>
                  </a:lnTo>
                  <a:lnTo>
                    <a:pt x="428" y="209"/>
                  </a:lnTo>
                  <a:lnTo>
                    <a:pt x="475" y="212"/>
                  </a:lnTo>
                  <a:lnTo>
                    <a:pt x="522" y="214"/>
                  </a:lnTo>
                  <a:lnTo>
                    <a:pt x="569" y="217"/>
                  </a:lnTo>
                  <a:lnTo>
                    <a:pt x="616" y="218"/>
                  </a:lnTo>
                  <a:lnTo>
                    <a:pt x="663" y="217"/>
                  </a:lnTo>
                  <a:lnTo>
                    <a:pt x="687" y="216"/>
                  </a:lnTo>
                  <a:lnTo>
                    <a:pt x="709" y="213"/>
                  </a:lnTo>
                  <a:lnTo>
                    <a:pt x="732" y="210"/>
                  </a:lnTo>
                  <a:lnTo>
                    <a:pt x="755" y="205"/>
                  </a:lnTo>
                  <a:lnTo>
                    <a:pt x="755" y="205"/>
                  </a:lnTo>
                  <a:lnTo>
                    <a:pt x="762" y="203"/>
                  </a:lnTo>
                  <a:lnTo>
                    <a:pt x="768" y="197"/>
                  </a:lnTo>
                  <a:lnTo>
                    <a:pt x="770" y="191"/>
                  </a:lnTo>
                  <a:lnTo>
                    <a:pt x="772" y="184"/>
                  </a:lnTo>
                  <a:lnTo>
                    <a:pt x="772" y="180"/>
                  </a:lnTo>
                  <a:lnTo>
                    <a:pt x="772" y="180"/>
                  </a:lnTo>
                  <a:lnTo>
                    <a:pt x="772" y="178"/>
                  </a:lnTo>
                  <a:lnTo>
                    <a:pt x="772" y="178"/>
                  </a:lnTo>
                  <a:lnTo>
                    <a:pt x="774" y="171"/>
                  </a:lnTo>
                  <a:lnTo>
                    <a:pt x="776" y="165"/>
                  </a:lnTo>
                  <a:lnTo>
                    <a:pt x="776" y="161"/>
                  </a:lnTo>
                  <a:close/>
                  <a:moveTo>
                    <a:pt x="380" y="161"/>
                  </a:moveTo>
                  <a:lnTo>
                    <a:pt x="380" y="161"/>
                  </a:lnTo>
                  <a:lnTo>
                    <a:pt x="331" y="161"/>
                  </a:lnTo>
                  <a:lnTo>
                    <a:pt x="281" y="161"/>
                  </a:lnTo>
                  <a:lnTo>
                    <a:pt x="230" y="161"/>
                  </a:lnTo>
                  <a:lnTo>
                    <a:pt x="180" y="161"/>
                  </a:lnTo>
                  <a:lnTo>
                    <a:pt x="180" y="161"/>
                  </a:lnTo>
                  <a:lnTo>
                    <a:pt x="115" y="158"/>
                  </a:lnTo>
                  <a:lnTo>
                    <a:pt x="81" y="157"/>
                  </a:lnTo>
                  <a:lnTo>
                    <a:pt x="65" y="154"/>
                  </a:lnTo>
                  <a:lnTo>
                    <a:pt x="50" y="152"/>
                  </a:lnTo>
                  <a:lnTo>
                    <a:pt x="50" y="152"/>
                  </a:lnTo>
                  <a:lnTo>
                    <a:pt x="51" y="138"/>
                  </a:lnTo>
                  <a:lnTo>
                    <a:pt x="55" y="127"/>
                  </a:lnTo>
                  <a:lnTo>
                    <a:pt x="60" y="116"/>
                  </a:lnTo>
                  <a:lnTo>
                    <a:pt x="68" y="108"/>
                  </a:lnTo>
                  <a:lnTo>
                    <a:pt x="76" y="99"/>
                  </a:lnTo>
                  <a:lnTo>
                    <a:pt x="86" y="93"/>
                  </a:lnTo>
                  <a:lnTo>
                    <a:pt x="97" y="87"/>
                  </a:lnTo>
                  <a:lnTo>
                    <a:pt x="108" y="82"/>
                  </a:lnTo>
                  <a:lnTo>
                    <a:pt x="133" y="73"/>
                  </a:lnTo>
                  <a:lnTo>
                    <a:pt x="159" y="67"/>
                  </a:lnTo>
                  <a:lnTo>
                    <a:pt x="206" y="56"/>
                  </a:lnTo>
                  <a:lnTo>
                    <a:pt x="206" y="56"/>
                  </a:lnTo>
                  <a:lnTo>
                    <a:pt x="218" y="53"/>
                  </a:lnTo>
                  <a:lnTo>
                    <a:pt x="231" y="52"/>
                  </a:lnTo>
                  <a:lnTo>
                    <a:pt x="256" y="51"/>
                  </a:lnTo>
                  <a:lnTo>
                    <a:pt x="307" y="52"/>
                  </a:lnTo>
                  <a:lnTo>
                    <a:pt x="307" y="52"/>
                  </a:lnTo>
                  <a:lnTo>
                    <a:pt x="328" y="51"/>
                  </a:lnTo>
                  <a:lnTo>
                    <a:pt x="350" y="50"/>
                  </a:lnTo>
                  <a:lnTo>
                    <a:pt x="373" y="47"/>
                  </a:lnTo>
                  <a:lnTo>
                    <a:pt x="394" y="46"/>
                  </a:lnTo>
                  <a:lnTo>
                    <a:pt x="394" y="46"/>
                  </a:lnTo>
                  <a:lnTo>
                    <a:pt x="437" y="44"/>
                  </a:lnTo>
                  <a:lnTo>
                    <a:pt x="486" y="44"/>
                  </a:lnTo>
                  <a:lnTo>
                    <a:pt x="513" y="44"/>
                  </a:lnTo>
                  <a:lnTo>
                    <a:pt x="539" y="47"/>
                  </a:lnTo>
                  <a:lnTo>
                    <a:pt x="565" y="50"/>
                  </a:lnTo>
                  <a:lnTo>
                    <a:pt x="590" y="53"/>
                  </a:lnTo>
                  <a:lnTo>
                    <a:pt x="615" y="60"/>
                  </a:lnTo>
                  <a:lnTo>
                    <a:pt x="638" y="68"/>
                  </a:lnTo>
                  <a:lnTo>
                    <a:pt x="659" y="77"/>
                  </a:lnTo>
                  <a:lnTo>
                    <a:pt x="670" y="82"/>
                  </a:lnTo>
                  <a:lnTo>
                    <a:pt x="679" y="89"/>
                  </a:lnTo>
                  <a:lnTo>
                    <a:pt x="688" y="95"/>
                  </a:lnTo>
                  <a:lnTo>
                    <a:pt x="697" y="103"/>
                  </a:lnTo>
                  <a:lnTo>
                    <a:pt x="704" y="112"/>
                  </a:lnTo>
                  <a:lnTo>
                    <a:pt x="711" y="120"/>
                  </a:lnTo>
                  <a:lnTo>
                    <a:pt x="717" y="131"/>
                  </a:lnTo>
                  <a:lnTo>
                    <a:pt x="722" y="141"/>
                  </a:lnTo>
                  <a:lnTo>
                    <a:pt x="726" y="152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09" y="167"/>
                  </a:lnTo>
                  <a:lnTo>
                    <a:pt x="687" y="170"/>
                  </a:lnTo>
                  <a:lnTo>
                    <a:pt x="643" y="172"/>
                  </a:lnTo>
                  <a:lnTo>
                    <a:pt x="600" y="174"/>
                  </a:lnTo>
                  <a:lnTo>
                    <a:pt x="556" y="172"/>
                  </a:lnTo>
                  <a:lnTo>
                    <a:pt x="511" y="170"/>
                  </a:lnTo>
                  <a:lnTo>
                    <a:pt x="467" y="167"/>
                  </a:lnTo>
                  <a:lnTo>
                    <a:pt x="380" y="161"/>
                  </a:lnTo>
                  <a:lnTo>
                    <a:pt x="380" y="1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9" name="组合 1278"/>
          <p:cNvGrpSpPr/>
          <p:nvPr/>
        </p:nvGrpSpPr>
        <p:grpSpPr>
          <a:xfrm>
            <a:off x="2779185" y="2260583"/>
            <a:ext cx="893233" cy="990600"/>
            <a:chOff x="2084388" y="1965325"/>
            <a:chExt cx="669925" cy="742950"/>
          </a:xfrm>
          <a:solidFill>
            <a:schemeClr val="tx1"/>
          </a:solidFill>
        </p:grpSpPr>
        <p:sp>
          <p:nvSpPr>
            <p:cNvPr id="12811" name="Freeform 523"/>
            <p:cNvSpPr/>
            <p:nvPr/>
          </p:nvSpPr>
          <p:spPr bwMode="auto">
            <a:xfrm>
              <a:off x="2165351" y="2058988"/>
              <a:ext cx="85725" cy="117475"/>
            </a:xfrm>
            <a:custGeom>
              <a:avLst/>
              <a:gdLst/>
              <a:ahLst/>
              <a:cxnLst>
                <a:cxn ang="0">
                  <a:pos x="209" y="0"/>
                </a:cxn>
                <a:cxn ang="0">
                  <a:pos x="209" y="0"/>
                </a:cxn>
                <a:cxn ang="0">
                  <a:pos x="202" y="2"/>
                </a:cxn>
                <a:cxn ang="0">
                  <a:pos x="197" y="5"/>
                </a:cxn>
                <a:cxn ang="0">
                  <a:pos x="192" y="9"/>
                </a:cxn>
                <a:cxn ang="0">
                  <a:pos x="187" y="14"/>
                </a:cxn>
                <a:cxn ang="0">
                  <a:pos x="178" y="24"/>
                </a:cxn>
                <a:cxn ang="0">
                  <a:pos x="170" y="36"/>
                </a:cxn>
                <a:cxn ang="0">
                  <a:pos x="170" y="36"/>
                </a:cxn>
                <a:cxn ang="0">
                  <a:pos x="153" y="58"/>
                </a:cxn>
                <a:cxn ang="0">
                  <a:pos x="136" y="82"/>
                </a:cxn>
                <a:cxn ang="0">
                  <a:pos x="99" y="126"/>
                </a:cxn>
                <a:cxn ang="0">
                  <a:pos x="99" y="126"/>
                </a:cxn>
                <a:cxn ang="0">
                  <a:pos x="68" y="166"/>
                </a:cxn>
                <a:cxn ang="0">
                  <a:pos x="52" y="185"/>
                </a:cxn>
                <a:cxn ang="0">
                  <a:pos x="39" y="206"/>
                </a:cxn>
                <a:cxn ang="0">
                  <a:pos x="39" y="206"/>
                </a:cxn>
                <a:cxn ang="0">
                  <a:pos x="26" y="226"/>
                </a:cxn>
                <a:cxn ang="0">
                  <a:pos x="14" y="245"/>
                </a:cxn>
                <a:cxn ang="0">
                  <a:pos x="9" y="257"/>
                </a:cxn>
                <a:cxn ang="0">
                  <a:pos x="4" y="268"/>
                </a:cxn>
                <a:cxn ang="0">
                  <a:pos x="1" y="279"/>
                </a:cxn>
                <a:cxn ang="0">
                  <a:pos x="0" y="290"/>
                </a:cxn>
                <a:cxn ang="0">
                  <a:pos x="0" y="290"/>
                </a:cxn>
                <a:cxn ang="0">
                  <a:pos x="0" y="293"/>
                </a:cxn>
                <a:cxn ang="0">
                  <a:pos x="1" y="294"/>
                </a:cxn>
                <a:cxn ang="0">
                  <a:pos x="2" y="295"/>
                </a:cxn>
                <a:cxn ang="0">
                  <a:pos x="5" y="296"/>
                </a:cxn>
                <a:cxn ang="0">
                  <a:pos x="9" y="294"/>
                </a:cxn>
                <a:cxn ang="0">
                  <a:pos x="10" y="293"/>
                </a:cxn>
                <a:cxn ang="0">
                  <a:pos x="10" y="290"/>
                </a:cxn>
                <a:cxn ang="0">
                  <a:pos x="10" y="290"/>
                </a:cxn>
                <a:cxn ang="0">
                  <a:pos x="13" y="279"/>
                </a:cxn>
                <a:cxn ang="0">
                  <a:pos x="15" y="269"/>
                </a:cxn>
                <a:cxn ang="0">
                  <a:pos x="19" y="260"/>
                </a:cxn>
                <a:cxn ang="0">
                  <a:pos x="25" y="249"/>
                </a:cxn>
                <a:cxn ang="0">
                  <a:pos x="36" y="230"/>
                </a:cxn>
                <a:cxn ang="0">
                  <a:pos x="48" y="211"/>
                </a:cxn>
                <a:cxn ang="0">
                  <a:pos x="48" y="211"/>
                </a:cxn>
                <a:cxn ang="0">
                  <a:pos x="62" y="192"/>
                </a:cxn>
                <a:cxn ang="0">
                  <a:pos x="77" y="172"/>
                </a:cxn>
                <a:cxn ang="0">
                  <a:pos x="107" y="134"/>
                </a:cxn>
                <a:cxn ang="0">
                  <a:pos x="107" y="134"/>
                </a:cxn>
                <a:cxn ang="0">
                  <a:pos x="121" y="117"/>
                </a:cxn>
                <a:cxn ang="0">
                  <a:pos x="136" y="99"/>
                </a:cxn>
                <a:cxn ang="0">
                  <a:pos x="163" y="62"/>
                </a:cxn>
                <a:cxn ang="0">
                  <a:pos x="163" y="62"/>
                </a:cxn>
                <a:cxn ang="0">
                  <a:pos x="174" y="49"/>
                </a:cxn>
                <a:cxn ang="0">
                  <a:pos x="185" y="32"/>
                </a:cxn>
                <a:cxn ang="0">
                  <a:pos x="191" y="24"/>
                </a:cxn>
                <a:cxn ang="0">
                  <a:pos x="197" y="18"/>
                </a:cxn>
                <a:cxn ang="0">
                  <a:pos x="205" y="14"/>
                </a:cxn>
                <a:cxn ang="0">
                  <a:pos x="212" y="10"/>
                </a:cxn>
                <a:cxn ang="0">
                  <a:pos x="212" y="10"/>
                </a:cxn>
                <a:cxn ang="0">
                  <a:pos x="214" y="10"/>
                </a:cxn>
                <a:cxn ang="0">
                  <a:pos x="216" y="7"/>
                </a:cxn>
                <a:cxn ang="0">
                  <a:pos x="216" y="4"/>
                </a:cxn>
                <a:cxn ang="0">
                  <a:pos x="213" y="1"/>
                </a:cxn>
                <a:cxn ang="0">
                  <a:pos x="212" y="0"/>
                </a:cxn>
                <a:cxn ang="0">
                  <a:pos x="209" y="0"/>
                </a:cxn>
                <a:cxn ang="0">
                  <a:pos x="209" y="0"/>
                </a:cxn>
              </a:cxnLst>
              <a:rect l="0" t="0" r="r" b="b"/>
              <a:pathLst>
                <a:path w="216" h="296">
                  <a:moveTo>
                    <a:pt x="209" y="0"/>
                  </a:moveTo>
                  <a:lnTo>
                    <a:pt x="209" y="0"/>
                  </a:lnTo>
                  <a:lnTo>
                    <a:pt x="202" y="2"/>
                  </a:lnTo>
                  <a:lnTo>
                    <a:pt x="197" y="5"/>
                  </a:lnTo>
                  <a:lnTo>
                    <a:pt x="192" y="9"/>
                  </a:lnTo>
                  <a:lnTo>
                    <a:pt x="187" y="14"/>
                  </a:lnTo>
                  <a:lnTo>
                    <a:pt x="178" y="24"/>
                  </a:lnTo>
                  <a:lnTo>
                    <a:pt x="170" y="36"/>
                  </a:lnTo>
                  <a:lnTo>
                    <a:pt x="170" y="36"/>
                  </a:lnTo>
                  <a:lnTo>
                    <a:pt x="153" y="58"/>
                  </a:lnTo>
                  <a:lnTo>
                    <a:pt x="136" y="82"/>
                  </a:lnTo>
                  <a:lnTo>
                    <a:pt x="99" y="126"/>
                  </a:lnTo>
                  <a:lnTo>
                    <a:pt x="99" y="126"/>
                  </a:lnTo>
                  <a:lnTo>
                    <a:pt x="68" y="166"/>
                  </a:lnTo>
                  <a:lnTo>
                    <a:pt x="52" y="185"/>
                  </a:lnTo>
                  <a:lnTo>
                    <a:pt x="39" y="206"/>
                  </a:lnTo>
                  <a:lnTo>
                    <a:pt x="39" y="206"/>
                  </a:lnTo>
                  <a:lnTo>
                    <a:pt x="26" y="226"/>
                  </a:lnTo>
                  <a:lnTo>
                    <a:pt x="14" y="245"/>
                  </a:lnTo>
                  <a:lnTo>
                    <a:pt x="9" y="257"/>
                  </a:lnTo>
                  <a:lnTo>
                    <a:pt x="4" y="268"/>
                  </a:lnTo>
                  <a:lnTo>
                    <a:pt x="1" y="279"/>
                  </a:lnTo>
                  <a:lnTo>
                    <a:pt x="0" y="290"/>
                  </a:lnTo>
                  <a:lnTo>
                    <a:pt x="0" y="290"/>
                  </a:lnTo>
                  <a:lnTo>
                    <a:pt x="0" y="293"/>
                  </a:lnTo>
                  <a:lnTo>
                    <a:pt x="1" y="294"/>
                  </a:lnTo>
                  <a:lnTo>
                    <a:pt x="2" y="295"/>
                  </a:lnTo>
                  <a:lnTo>
                    <a:pt x="5" y="296"/>
                  </a:lnTo>
                  <a:lnTo>
                    <a:pt x="9" y="294"/>
                  </a:lnTo>
                  <a:lnTo>
                    <a:pt x="10" y="293"/>
                  </a:lnTo>
                  <a:lnTo>
                    <a:pt x="10" y="290"/>
                  </a:lnTo>
                  <a:lnTo>
                    <a:pt x="10" y="290"/>
                  </a:lnTo>
                  <a:lnTo>
                    <a:pt x="13" y="279"/>
                  </a:lnTo>
                  <a:lnTo>
                    <a:pt x="15" y="269"/>
                  </a:lnTo>
                  <a:lnTo>
                    <a:pt x="19" y="260"/>
                  </a:lnTo>
                  <a:lnTo>
                    <a:pt x="25" y="249"/>
                  </a:lnTo>
                  <a:lnTo>
                    <a:pt x="36" y="230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62" y="192"/>
                  </a:lnTo>
                  <a:lnTo>
                    <a:pt x="77" y="172"/>
                  </a:lnTo>
                  <a:lnTo>
                    <a:pt x="107" y="134"/>
                  </a:lnTo>
                  <a:lnTo>
                    <a:pt x="107" y="134"/>
                  </a:lnTo>
                  <a:lnTo>
                    <a:pt x="121" y="117"/>
                  </a:lnTo>
                  <a:lnTo>
                    <a:pt x="136" y="99"/>
                  </a:lnTo>
                  <a:lnTo>
                    <a:pt x="163" y="62"/>
                  </a:lnTo>
                  <a:lnTo>
                    <a:pt x="163" y="62"/>
                  </a:lnTo>
                  <a:lnTo>
                    <a:pt x="174" y="49"/>
                  </a:lnTo>
                  <a:lnTo>
                    <a:pt x="185" y="32"/>
                  </a:lnTo>
                  <a:lnTo>
                    <a:pt x="191" y="24"/>
                  </a:lnTo>
                  <a:lnTo>
                    <a:pt x="197" y="18"/>
                  </a:lnTo>
                  <a:lnTo>
                    <a:pt x="205" y="14"/>
                  </a:lnTo>
                  <a:lnTo>
                    <a:pt x="212" y="10"/>
                  </a:lnTo>
                  <a:lnTo>
                    <a:pt x="212" y="10"/>
                  </a:lnTo>
                  <a:lnTo>
                    <a:pt x="214" y="10"/>
                  </a:lnTo>
                  <a:lnTo>
                    <a:pt x="216" y="7"/>
                  </a:lnTo>
                  <a:lnTo>
                    <a:pt x="216" y="4"/>
                  </a:lnTo>
                  <a:lnTo>
                    <a:pt x="213" y="1"/>
                  </a:lnTo>
                  <a:lnTo>
                    <a:pt x="212" y="0"/>
                  </a:lnTo>
                  <a:lnTo>
                    <a:pt x="209" y="0"/>
                  </a:lnTo>
                  <a:lnTo>
                    <a:pt x="20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2" name="Freeform 524"/>
            <p:cNvSpPr/>
            <p:nvPr/>
          </p:nvSpPr>
          <p:spPr bwMode="auto">
            <a:xfrm>
              <a:off x="2173288" y="2065338"/>
              <a:ext cx="122238" cy="155575"/>
            </a:xfrm>
            <a:custGeom>
              <a:avLst/>
              <a:gdLst/>
              <a:ahLst/>
              <a:cxnLst>
                <a:cxn ang="0">
                  <a:pos x="300" y="1"/>
                </a:cxn>
                <a:cxn ang="0">
                  <a:pos x="300" y="1"/>
                </a:cxn>
                <a:cxn ang="0">
                  <a:pos x="289" y="6"/>
                </a:cxn>
                <a:cxn ang="0">
                  <a:pos x="280" y="14"/>
                </a:cxn>
                <a:cxn ang="0">
                  <a:pos x="271" y="23"/>
                </a:cxn>
                <a:cxn ang="0">
                  <a:pos x="262" y="33"/>
                </a:cxn>
                <a:cxn ang="0">
                  <a:pos x="245" y="52"/>
                </a:cxn>
                <a:cxn ang="0">
                  <a:pos x="229" y="72"/>
                </a:cxn>
                <a:cxn ang="0">
                  <a:pos x="229" y="72"/>
                </a:cxn>
                <a:cxn ang="0">
                  <a:pos x="208" y="95"/>
                </a:cxn>
                <a:cxn ang="0">
                  <a:pos x="188" y="119"/>
                </a:cxn>
                <a:cxn ang="0">
                  <a:pos x="170" y="145"/>
                </a:cxn>
                <a:cxn ang="0">
                  <a:pos x="153" y="171"/>
                </a:cxn>
                <a:cxn ang="0">
                  <a:pos x="153" y="171"/>
                </a:cxn>
                <a:cxn ang="0">
                  <a:pos x="113" y="230"/>
                </a:cxn>
                <a:cxn ang="0">
                  <a:pos x="92" y="260"/>
                </a:cxn>
                <a:cxn ang="0">
                  <a:pos x="69" y="289"/>
                </a:cxn>
                <a:cxn ang="0">
                  <a:pos x="69" y="289"/>
                </a:cxn>
                <a:cxn ang="0">
                  <a:pos x="52" y="312"/>
                </a:cxn>
                <a:cxn ang="0">
                  <a:pos x="35" y="336"/>
                </a:cxn>
                <a:cxn ang="0">
                  <a:pos x="1" y="383"/>
                </a:cxn>
                <a:cxn ang="0">
                  <a:pos x="1" y="383"/>
                </a:cxn>
                <a:cxn ang="0">
                  <a:pos x="0" y="386"/>
                </a:cxn>
                <a:cxn ang="0">
                  <a:pos x="0" y="388"/>
                </a:cxn>
                <a:cxn ang="0">
                  <a:pos x="1" y="390"/>
                </a:cxn>
                <a:cxn ang="0">
                  <a:pos x="3" y="391"/>
                </a:cxn>
                <a:cxn ang="0">
                  <a:pos x="7" y="392"/>
                </a:cxn>
                <a:cxn ang="0">
                  <a:pos x="9" y="391"/>
                </a:cxn>
                <a:cxn ang="0">
                  <a:pos x="10" y="390"/>
                </a:cxn>
                <a:cxn ang="0">
                  <a:pos x="10" y="390"/>
                </a:cxn>
                <a:cxn ang="0">
                  <a:pos x="44" y="343"/>
                </a:cxn>
                <a:cxn ang="0">
                  <a:pos x="60" y="320"/>
                </a:cxn>
                <a:cxn ang="0">
                  <a:pos x="77" y="297"/>
                </a:cxn>
                <a:cxn ang="0">
                  <a:pos x="77" y="297"/>
                </a:cxn>
                <a:cxn ang="0">
                  <a:pos x="113" y="251"/>
                </a:cxn>
                <a:cxn ang="0">
                  <a:pos x="130" y="226"/>
                </a:cxn>
                <a:cxn ang="0">
                  <a:pos x="145" y="203"/>
                </a:cxn>
                <a:cxn ang="0">
                  <a:pos x="145" y="203"/>
                </a:cxn>
                <a:cxn ang="0">
                  <a:pos x="164" y="174"/>
                </a:cxn>
                <a:cxn ang="0">
                  <a:pos x="183" y="146"/>
                </a:cxn>
                <a:cxn ang="0">
                  <a:pos x="203" y="120"/>
                </a:cxn>
                <a:cxn ang="0">
                  <a:pos x="224" y="94"/>
                </a:cxn>
                <a:cxn ang="0">
                  <a:pos x="224" y="94"/>
                </a:cxn>
                <a:cxn ang="0">
                  <a:pos x="243" y="72"/>
                </a:cxn>
                <a:cxn ang="0">
                  <a:pos x="263" y="51"/>
                </a:cxn>
                <a:cxn ang="0">
                  <a:pos x="263" y="51"/>
                </a:cxn>
                <a:cxn ang="0">
                  <a:pos x="283" y="29"/>
                </a:cxn>
                <a:cxn ang="0">
                  <a:pos x="293" y="18"/>
                </a:cxn>
                <a:cxn ang="0">
                  <a:pos x="300" y="14"/>
                </a:cxn>
                <a:cxn ang="0">
                  <a:pos x="306" y="10"/>
                </a:cxn>
                <a:cxn ang="0">
                  <a:pos x="306" y="10"/>
                </a:cxn>
                <a:cxn ang="0">
                  <a:pos x="307" y="9"/>
                </a:cxn>
                <a:cxn ang="0">
                  <a:pos x="309" y="8"/>
                </a:cxn>
                <a:cxn ang="0">
                  <a:pos x="309" y="5"/>
                </a:cxn>
                <a:cxn ang="0">
                  <a:pos x="307" y="4"/>
                </a:cxn>
                <a:cxn ang="0">
                  <a:pos x="305" y="1"/>
                </a:cxn>
                <a:cxn ang="0">
                  <a:pos x="302" y="0"/>
                </a:cxn>
                <a:cxn ang="0">
                  <a:pos x="300" y="1"/>
                </a:cxn>
                <a:cxn ang="0">
                  <a:pos x="300" y="1"/>
                </a:cxn>
              </a:cxnLst>
              <a:rect l="0" t="0" r="r" b="b"/>
              <a:pathLst>
                <a:path w="309" h="392">
                  <a:moveTo>
                    <a:pt x="300" y="1"/>
                  </a:moveTo>
                  <a:lnTo>
                    <a:pt x="300" y="1"/>
                  </a:lnTo>
                  <a:lnTo>
                    <a:pt x="289" y="6"/>
                  </a:lnTo>
                  <a:lnTo>
                    <a:pt x="280" y="14"/>
                  </a:lnTo>
                  <a:lnTo>
                    <a:pt x="271" y="23"/>
                  </a:lnTo>
                  <a:lnTo>
                    <a:pt x="262" y="33"/>
                  </a:lnTo>
                  <a:lnTo>
                    <a:pt x="245" y="52"/>
                  </a:lnTo>
                  <a:lnTo>
                    <a:pt x="229" y="72"/>
                  </a:lnTo>
                  <a:lnTo>
                    <a:pt x="229" y="72"/>
                  </a:lnTo>
                  <a:lnTo>
                    <a:pt x="208" y="95"/>
                  </a:lnTo>
                  <a:lnTo>
                    <a:pt x="188" y="119"/>
                  </a:lnTo>
                  <a:lnTo>
                    <a:pt x="170" y="145"/>
                  </a:lnTo>
                  <a:lnTo>
                    <a:pt x="153" y="171"/>
                  </a:lnTo>
                  <a:lnTo>
                    <a:pt x="153" y="171"/>
                  </a:lnTo>
                  <a:lnTo>
                    <a:pt x="113" y="230"/>
                  </a:lnTo>
                  <a:lnTo>
                    <a:pt x="92" y="260"/>
                  </a:lnTo>
                  <a:lnTo>
                    <a:pt x="69" y="289"/>
                  </a:lnTo>
                  <a:lnTo>
                    <a:pt x="69" y="289"/>
                  </a:lnTo>
                  <a:lnTo>
                    <a:pt x="52" y="312"/>
                  </a:lnTo>
                  <a:lnTo>
                    <a:pt x="35" y="336"/>
                  </a:lnTo>
                  <a:lnTo>
                    <a:pt x="1" y="383"/>
                  </a:lnTo>
                  <a:lnTo>
                    <a:pt x="1" y="383"/>
                  </a:lnTo>
                  <a:lnTo>
                    <a:pt x="0" y="386"/>
                  </a:lnTo>
                  <a:lnTo>
                    <a:pt x="0" y="388"/>
                  </a:lnTo>
                  <a:lnTo>
                    <a:pt x="1" y="390"/>
                  </a:lnTo>
                  <a:lnTo>
                    <a:pt x="3" y="391"/>
                  </a:lnTo>
                  <a:lnTo>
                    <a:pt x="7" y="392"/>
                  </a:lnTo>
                  <a:lnTo>
                    <a:pt x="9" y="391"/>
                  </a:lnTo>
                  <a:lnTo>
                    <a:pt x="10" y="390"/>
                  </a:lnTo>
                  <a:lnTo>
                    <a:pt x="10" y="390"/>
                  </a:lnTo>
                  <a:lnTo>
                    <a:pt x="44" y="343"/>
                  </a:lnTo>
                  <a:lnTo>
                    <a:pt x="60" y="320"/>
                  </a:lnTo>
                  <a:lnTo>
                    <a:pt x="77" y="297"/>
                  </a:lnTo>
                  <a:lnTo>
                    <a:pt x="77" y="297"/>
                  </a:lnTo>
                  <a:lnTo>
                    <a:pt x="113" y="251"/>
                  </a:lnTo>
                  <a:lnTo>
                    <a:pt x="130" y="226"/>
                  </a:lnTo>
                  <a:lnTo>
                    <a:pt x="145" y="203"/>
                  </a:lnTo>
                  <a:lnTo>
                    <a:pt x="145" y="203"/>
                  </a:lnTo>
                  <a:lnTo>
                    <a:pt x="164" y="174"/>
                  </a:lnTo>
                  <a:lnTo>
                    <a:pt x="183" y="146"/>
                  </a:lnTo>
                  <a:lnTo>
                    <a:pt x="203" y="120"/>
                  </a:lnTo>
                  <a:lnTo>
                    <a:pt x="224" y="94"/>
                  </a:lnTo>
                  <a:lnTo>
                    <a:pt x="224" y="94"/>
                  </a:lnTo>
                  <a:lnTo>
                    <a:pt x="243" y="72"/>
                  </a:lnTo>
                  <a:lnTo>
                    <a:pt x="263" y="51"/>
                  </a:lnTo>
                  <a:lnTo>
                    <a:pt x="263" y="51"/>
                  </a:lnTo>
                  <a:lnTo>
                    <a:pt x="283" y="29"/>
                  </a:lnTo>
                  <a:lnTo>
                    <a:pt x="293" y="18"/>
                  </a:lnTo>
                  <a:lnTo>
                    <a:pt x="300" y="14"/>
                  </a:lnTo>
                  <a:lnTo>
                    <a:pt x="306" y="10"/>
                  </a:lnTo>
                  <a:lnTo>
                    <a:pt x="306" y="10"/>
                  </a:lnTo>
                  <a:lnTo>
                    <a:pt x="307" y="9"/>
                  </a:lnTo>
                  <a:lnTo>
                    <a:pt x="309" y="8"/>
                  </a:lnTo>
                  <a:lnTo>
                    <a:pt x="309" y="5"/>
                  </a:lnTo>
                  <a:lnTo>
                    <a:pt x="307" y="4"/>
                  </a:lnTo>
                  <a:lnTo>
                    <a:pt x="305" y="1"/>
                  </a:lnTo>
                  <a:lnTo>
                    <a:pt x="302" y="0"/>
                  </a:lnTo>
                  <a:lnTo>
                    <a:pt x="300" y="1"/>
                  </a:lnTo>
                  <a:lnTo>
                    <a:pt x="3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3" name="Freeform 525"/>
            <p:cNvSpPr/>
            <p:nvPr/>
          </p:nvSpPr>
          <p:spPr bwMode="auto">
            <a:xfrm>
              <a:off x="2217738" y="2063750"/>
              <a:ext cx="133350" cy="182563"/>
            </a:xfrm>
            <a:custGeom>
              <a:avLst/>
              <a:gdLst/>
              <a:ahLst/>
              <a:cxnLst>
                <a:cxn ang="0">
                  <a:pos x="325" y="3"/>
                </a:cxn>
                <a:cxn ang="0">
                  <a:pos x="251" y="78"/>
                </a:cxn>
                <a:cxn ang="0">
                  <a:pos x="229" y="105"/>
                </a:cxn>
                <a:cxn ang="0">
                  <a:pos x="192" y="158"/>
                </a:cxn>
                <a:cxn ang="0">
                  <a:pos x="160" y="213"/>
                </a:cxn>
                <a:cxn ang="0">
                  <a:pos x="139" y="243"/>
                </a:cxn>
                <a:cxn ang="0">
                  <a:pos x="92" y="301"/>
                </a:cxn>
                <a:cxn ang="0">
                  <a:pos x="71" y="331"/>
                </a:cxn>
                <a:cxn ang="0">
                  <a:pos x="55" y="362"/>
                </a:cxn>
                <a:cxn ang="0">
                  <a:pos x="37" y="391"/>
                </a:cxn>
                <a:cxn ang="0">
                  <a:pos x="29" y="405"/>
                </a:cxn>
                <a:cxn ang="0">
                  <a:pos x="17" y="429"/>
                </a:cxn>
                <a:cxn ang="0">
                  <a:pos x="8" y="442"/>
                </a:cxn>
                <a:cxn ang="0">
                  <a:pos x="3" y="446"/>
                </a:cxn>
                <a:cxn ang="0">
                  <a:pos x="0" y="450"/>
                </a:cxn>
                <a:cxn ang="0">
                  <a:pos x="4" y="456"/>
                </a:cxn>
                <a:cxn ang="0">
                  <a:pos x="8" y="456"/>
                </a:cxn>
                <a:cxn ang="0">
                  <a:pos x="13" y="452"/>
                </a:cxn>
                <a:cxn ang="0">
                  <a:pos x="25" y="435"/>
                </a:cxn>
                <a:cxn ang="0">
                  <a:pos x="41" y="408"/>
                </a:cxn>
                <a:cxn ang="0">
                  <a:pos x="56" y="382"/>
                </a:cxn>
                <a:cxn ang="0">
                  <a:pos x="88" y="330"/>
                </a:cxn>
                <a:cxn ang="0">
                  <a:pos x="100" y="313"/>
                </a:cxn>
                <a:cxn ang="0">
                  <a:pos x="137" y="268"/>
                </a:cxn>
                <a:cxn ang="0">
                  <a:pos x="149" y="252"/>
                </a:cxn>
                <a:cxn ang="0">
                  <a:pos x="187" y="190"/>
                </a:cxn>
                <a:cxn ang="0">
                  <a:pos x="226" y="128"/>
                </a:cxn>
                <a:cxn ang="0">
                  <a:pos x="238" y="111"/>
                </a:cxn>
                <a:cxn ang="0">
                  <a:pos x="276" y="67"/>
                </a:cxn>
                <a:cxn ang="0">
                  <a:pos x="332" y="10"/>
                </a:cxn>
                <a:cxn ang="0">
                  <a:pos x="334" y="8"/>
                </a:cxn>
                <a:cxn ang="0">
                  <a:pos x="332" y="3"/>
                </a:cxn>
                <a:cxn ang="0">
                  <a:pos x="327" y="1"/>
                </a:cxn>
                <a:cxn ang="0">
                  <a:pos x="325" y="3"/>
                </a:cxn>
              </a:cxnLst>
              <a:rect l="0" t="0" r="r" b="b"/>
              <a:pathLst>
                <a:path w="334" h="458">
                  <a:moveTo>
                    <a:pt x="325" y="3"/>
                  </a:moveTo>
                  <a:lnTo>
                    <a:pt x="325" y="3"/>
                  </a:lnTo>
                  <a:lnTo>
                    <a:pt x="275" y="52"/>
                  </a:lnTo>
                  <a:lnTo>
                    <a:pt x="251" y="78"/>
                  </a:lnTo>
                  <a:lnTo>
                    <a:pt x="229" y="105"/>
                  </a:lnTo>
                  <a:lnTo>
                    <a:pt x="229" y="105"/>
                  </a:lnTo>
                  <a:lnTo>
                    <a:pt x="209" y="131"/>
                  </a:lnTo>
                  <a:lnTo>
                    <a:pt x="192" y="158"/>
                  </a:lnTo>
                  <a:lnTo>
                    <a:pt x="160" y="213"/>
                  </a:lnTo>
                  <a:lnTo>
                    <a:pt x="160" y="213"/>
                  </a:lnTo>
                  <a:lnTo>
                    <a:pt x="151" y="229"/>
                  </a:lnTo>
                  <a:lnTo>
                    <a:pt x="139" y="243"/>
                  </a:lnTo>
                  <a:lnTo>
                    <a:pt x="115" y="272"/>
                  </a:lnTo>
                  <a:lnTo>
                    <a:pt x="92" y="301"/>
                  </a:lnTo>
                  <a:lnTo>
                    <a:pt x="81" y="316"/>
                  </a:lnTo>
                  <a:lnTo>
                    <a:pt x="71" y="331"/>
                  </a:lnTo>
                  <a:lnTo>
                    <a:pt x="71" y="331"/>
                  </a:lnTo>
                  <a:lnTo>
                    <a:pt x="55" y="362"/>
                  </a:lnTo>
                  <a:lnTo>
                    <a:pt x="46" y="377"/>
                  </a:lnTo>
                  <a:lnTo>
                    <a:pt x="37" y="391"/>
                  </a:lnTo>
                  <a:lnTo>
                    <a:pt x="37" y="391"/>
                  </a:lnTo>
                  <a:lnTo>
                    <a:pt x="29" y="405"/>
                  </a:lnTo>
                  <a:lnTo>
                    <a:pt x="21" y="421"/>
                  </a:lnTo>
                  <a:lnTo>
                    <a:pt x="17" y="429"/>
                  </a:lnTo>
                  <a:lnTo>
                    <a:pt x="13" y="435"/>
                  </a:lnTo>
                  <a:lnTo>
                    <a:pt x="8" y="442"/>
                  </a:lnTo>
                  <a:lnTo>
                    <a:pt x="3" y="446"/>
                  </a:lnTo>
                  <a:lnTo>
                    <a:pt x="3" y="446"/>
                  </a:lnTo>
                  <a:lnTo>
                    <a:pt x="0" y="449"/>
                  </a:lnTo>
                  <a:lnTo>
                    <a:pt x="0" y="450"/>
                  </a:lnTo>
                  <a:lnTo>
                    <a:pt x="0" y="454"/>
                  </a:lnTo>
                  <a:lnTo>
                    <a:pt x="4" y="456"/>
                  </a:lnTo>
                  <a:lnTo>
                    <a:pt x="5" y="458"/>
                  </a:lnTo>
                  <a:lnTo>
                    <a:pt x="8" y="456"/>
                  </a:lnTo>
                  <a:lnTo>
                    <a:pt x="8" y="456"/>
                  </a:lnTo>
                  <a:lnTo>
                    <a:pt x="13" y="452"/>
                  </a:lnTo>
                  <a:lnTo>
                    <a:pt x="18" y="447"/>
                  </a:lnTo>
                  <a:lnTo>
                    <a:pt x="25" y="435"/>
                  </a:lnTo>
                  <a:lnTo>
                    <a:pt x="25" y="435"/>
                  </a:lnTo>
                  <a:lnTo>
                    <a:pt x="41" y="408"/>
                  </a:lnTo>
                  <a:lnTo>
                    <a:pt x="56" y="382"/>
                  </a:lnTo>
                  <a:lnTo>
                    <a:pt x="56" y="382"/>
                  </a:lnTo>
                  <a:lnTo>
                    <a:pt x="77" y="347"/>
                  </a:lnTo>
                  <a:lnTo>
                    <a:pt x="88" y="330"/>
                  </a:lnTo>
                  <a:lnTo>
                    <a:pt x="100" y="313"/>
                  </a:lnTo>
                  <a:lnTo>
                    <a:pt x="100" y="313"/>
                  </a:lnTo>
                  <a:lnTo>
                    <a:pt x="124" y="282"/>
                  </a:lnTo>
                  <a:lnTo>
                    <a:pt x="137" y="268"/>
                  </a:lnTo>
                  <a:lnTo>
                    <a:pt x="149" y="252"/>
                  </a:lnTo>
                  <a:lnTo>
                    <a:pt x="149" y="252"/>
                  </a:lnTo>
                  <a:lnTo>
                    <a:pt x="169" y="221"/>
                  </a:lnTo>
                  <a:lnTo>
                    <a:pt x="187" y="190"/>
                  </a:lnTo>
                  <a:lnTo>
                    <a:pt x="207" y="158"/>
                  </a:lnTo>
                  <a:lnTo>
                    <a:pt x="226" y="128"/>
                  </a:lnTo>
                  <a:lnTo>
                    <a:pt x="226" y="128"/>
                  </a:lnTo>
                  <a:lnTo>
                    <a:pt x="238" y="111"/>
                  </a:lnTo>
                  <a:lnTo>
                    <a:pt x="250" y="95"/>
                  </a:lnTo>
                  <a:lnTo>
                    <a:pt x="276" y="67"/>
                  </a:lnTo>
                  <a:lnTo>
                    <a:pt x="305" y="38"/>
                  </a:lnTo>
                  <a:lnTo>
                    <a:pt x="332" y="10"/>
                  </a:lnTo>
                  <a:lnTo>
                    <a:pt x="332" y="10"/>
                  </a:lnTo>
                  <a:lnTo>
                    <a:pt x="334" y="8"/>
                  </a:lnTo>
                  <a:lnTo>
                    <a:pt x="334" y="7"/>
                  </a:lnTo>
                  <a:lnTo>
                    <a:pt x="332" y="3"/>
                  </a:lnTo>
                  <a:lnTo>
                    <a:pt x="328" y="0"/>
                  </a:lnTo>
                  <a:lnTo>
                    <a:pt x="327" y="1"/>
                  </a:lnTo>
                  <a:lnTo>
                    <a:pt x="325" y="3"/>
                  </a:lnTo>
                  <a:lnTo>
                    <a:pt x="3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4" name="Freeform 526"/>
            <p:cNvSpPr/>
            <p:nvPr/>
          </p:nvSpPr>
          <p:spPr bwMode="auto">
            <a:xfrm>
              <a:off x="2266951" y="2062163"/>
              <a:ext cx="141288" cy="188913"/>
            </a:xfrm>
            <a:custGeom>
              <a:avLst/>
              <a:gdLst/>
              <a:ahLst/>
              <a:cxnLst>
                <a:cxn ang="0">
                  <a:pos x="348" y="2"/>
                </a:cxn>
                <a:cxn ang="0">
                  <a:pos x="348" y="2"/>
                </a:cxn>
                <a:cxn ang="0">
                  <a:pos x="297" y="53"/>
                </a:cxn>
                <a:cxn ang="0">
                  <a:pos x="250" y="106"/>
                </a:cxn>
                <a:cxn ang="0">
                  <a:pos x="203" y="161"/>
                </a:cxn>
                <a:cxn ang="0">
                  <a:pos x="180" y="190"/>
                </a:cxn>
                <a:cxn ang="0">
                  <a:pos x="159" y="219"/>
                </a:cxn>
                <a:cxn ang="0">
                  <a:pos x="159" y="219"/>
                </a:cxn>
                <a:cxn ang="0">
                  <a:pos x="137" y="250"/>
                </a:cxn>
                <a:cxn ang="0">
                  <a:pos x="116" y="282"/>
                </a:cxn>
                <a:cxn ang="0">
                  <a:pos x="76" y="344"/>
                </a:cxn>
                <a:cxn ang="0">
                  <a:pos x="76" y="344"/>
                </a:cxn>
                <a:cxn ang="0">
                  <a:pos x="56" y="377"/>
                </a:cxn>
                <a:cxn ang="0">
                  <a:pos x="38" y="410"/>
                </a:cxn>
                <a:cxn ang="0">
                  <a:pos x="38" y="410"/>
                </a:cxn>
                <a:cxn ang="0">
                  <a:pos x="30" y="425"/>
                </a:cxn>
                <a:cxn ang="0">
                  <a:pos x="23" y="441"/>
                </a:cxn>
                <a:cxn ang="0">
                  <a:pos x="19" y="449"/>
                </a:cxn>
                <a:cxn ang="0">
                  <a:pos x="14" y="456"/>
                </a:cxn>
                <a:cxn ang="0">
                  <a:pos x="9" y="462"/>
                </a:cxn>
                <a:cxn ang="0">
                  <a:pos x="2" y="469"/>
                </a:cxn>
                <a:cxn ang="0">
                  <a:pos x="2" y="469"/>
                </a:cxn>
                <a:cxn ang="0">
                  <a:pos x="0" y="471"/>
                </a:cxn>
                <a:cxn ang="0">
                  <a:pos x="0" y="473"/>
                </a:cxn>
                <a:cxn ang="0">
                  <a:pos x="1" y="476"/>
                </a:cxn>
                <a:cxn ang="0">
                  <a:pos x="2" y="479"/>
                </a:cxn>
                <a:cxn ang="0">
                  <a:pos x="4" y="479"/>
                </a:cxn>
                <a:cxn ang="0">
                  <a:pos x="5" y="479"/>
                </a:cxn>
                <a:cxn ang="0">
                  <a:pos x="8" y="479"/>
                </a:cxn>
                <a:cxn ang="0">
                  <a:pos x="8" y="479"/>
                </a:cxn>
                <a:cxn ang="0">
                  <a:pos x="18" y="470"/>
                </a:cxn>
                <a:cxn ang="0">
                  <a:pos x="26" y="459"/>
                </a:cxn>
                <a:cxn ang="0">
                  <a:pos x="34" y="448"/>
                </a:cxn>
                <a:cxn ang="0">
                  <a:pos x="40" y="436"/>
                </a:cxn>
                <a:cxn ang="0">
                  <a:pos x="51" y="412"/>
                </a:cxn>
                <a:cxn ang="0">
                  <a:pos x="64" y="388"/>
                </a:cxn>
                <a:cxn ang="0">
                  <a:pos x="64" y="388"/>
                </a:cxn>
                <a:cxn ang="0">
                  <a:pos x="83" y="352"/>
                </a:cxn>
                <a:cxn ang="0">
                  <a:pos x="106" y="318"/>
                </a:cxn>
                <a:cxn ang="0">
                  <a:pos x="150" y="250"/>
                </a:cxn>
                <a:cxn ang="0">
                  <a:pos x="150" y="250"/>
                </a:cxn>
                <a:cxn ang="0">
                  <a:pos x="174" y="218"/>
                </a:cxn>
                <a:cxn ang="0">
                  <a:pos x="197" y="186"/>
                </a:cxn>
                <a:cxn ang="0">
                  <a:pos x="222" y="156"/>
                </a:cxn>
                <a:cxn ang="0">
                  <a:pos x="247" y="125"/>
                </a:cxn>
                <a:cxn ang="0">
                  <a:pos x="273" y="96"/>
                </a:cxn>
                <a:cxn ang="0">
                  <a:pos x="301" y="66"/>
                </a:cxn>
                <a:cxn ang="0">
                  <a:pos x="356" y="10"/>
                </a:cxn>
                <a:cxn ang="0">
                  <a:pos x="356" y="10"/>
                </a:cxn>
                <a:cxn ang="0">
                  <a:pos x="357" y="7"/>
                </a:cxn>
                <a:cxn ang="0">
                  <a:pos x="357" y="6"/>
                </a:cxn>
                <a:cxn ang="0">
                  <a:pos x="356" y="2"/>
                </a:cxn>
                <a:cxn ang="0">
                  <a:pos x="352" y="0"/>
                </a:cxn>
                <a:cxn ang="0">
                  <a:pos x="349" y="0"/>
                </a:cxn>
                <a:cxn ang="0">
                  <a:pos x="348" y="2"/>
                </a:cxn>
                <a:cxn ang="0">
                  <a:pos x="348" y="2"/>
                </a:cxn>
              </a:cxnLst>
              <a:rect l="0" t="0" r="r" b="b"/>
              <a:pathLst>
                <a:path w="357" h="479">
                  <a:moveTo>
                    <a:pt x="348" y="2"/>
                  </a:moveTo>
                  <a:lnTo>
                    <a:pt x="348" y="2"/>
                  </a:lnTo>
                  <a:lnTo>
                    <a:pt x="297" y="53"/>
                  </a:lnTo>
                  <a:lnTo>
                    <a:pt x="250" y="106"/>
                  </a:lnTo>
                  <a:lnTo>
                    <a:pt x="203" y="161"/>
                  </a:lnTo>
                  <a:lnTo>
                    <a:pt x="180" y="190"/>
                  </a:lnTo>
                  <a:lnTo>
                    <a:pt x="159" y="219"/>
                  </a:lnTo>
                  <a:lnTo>
                    <a:pt x="159" y="219"/>
                  </a:lnTo>
                  <a:lnTo>
                    <a:pt x="137" y="250"/>
                  </a:lnTo>
                  <a:lnTo>
                    <a:pt x="116" y="282"/>
                  </a:lnTo>
                  <a:lnTo>
                    <a:pt x="76" y="344"/>
                  </a:lnTo>
                  <a:lnTo>
                    <a:pt x="76" y="344"/>
                  </a:lnTo>
                  <a:lnTo>
                    <a:pt x="56" y="377"/>
                  </a:lnTo>
                  <a:lnTo>
                    <a:pt x="38" y="410"/>
                  </a:lnTo>
                  <a:lnTo>
                    <a:pt x="38" y="410"/>
                  </a:lnTo>
                  <a:lnTo>
                    <a:pt x="30" y="425"/>
                  </a:lnTo>
                  <a:lnTo>
                    <a:pt x="23" y="441"/>
                  </a:lnTo>
                  <a:lnTo>
                    <a:pt x="19" y="449"/>
                  </a:lnTo>
                  <a:lnTo>
                    <a:pt x="14" y="456"/>
                  </a:lnTo>
                  <a:lnTo>
                    <a:pt x="9" y="462"/>
                  </a:lnTo>
                  <a:lnTo>
                    <a:pt x="2" y="469"/>
                  </a:lnTo>
                  <a:lnTo>
                    <a:pt x="2" y="469"/>
                  </a:lnTo>
                  <a:lnTo>
                    <a:pt x="0" y="471"/>
                  </a:lnTo>
                  <a:lnTo>
                    <a:pt x="0" y="473"/>
                  </a:lnTo>
                  <a:lnTo>
                    <a:pt x="1" y="476"/>
                  </a:lnTo>
                  <a:lnTo>
                    <a:pt x="2" y="479"/>
                  </a:lnTo>
                  <a:lnTo>
                    <a:pt x="4" y="479"/>
                  </a:lnTo>
                  <a:lnTo>
                    <a:pt x="5" y="479"/>
                  </a:lnTo>
                  <a:lnTo>
                    <a:pt x="8" y="479"/>
                  </a:lnTo>
                  <a:lnTo>
                    <a:pt x="8" y="479"/>
                  </a:lnTo>
                  <a:lnTo>
                    <a:pt x="18" y="470"/>
                  </a:lnTo>
                  <a:lnTo>
                    <a:pt x="26" y="459"/>
                  </a:lnTo>
                  <a:lnTo>
                    <a:pt x="34" y="448"/>
                  </a:lnTo>
                  <a:lnTo>
                    <a:pt x="40" y="436"/>
                  </a:lnTo>
                  <a:lnTo>
                    <a:pt x="51" y="412"/>
                  </a:lnTo>
                  <a:lnTo>
                    <a:pt x="64" y="388"/>
                  </a:lnTo>
                  <a:lnTo>
                    <a:pt x="64" y="388"/>
                  </a:lnTo>
                  <a:lnTo>
                    <a:pt x="83" y="352"/>
                  </a:lnTo>
                  <a:lnTo>
                    <a:pt x="106" y="318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74" y="218"/>
                  </a:lnTo>
                  <a:lnTo>
                    <a:pt x="197" y="186"/>
                  </a:lnTo>
                  <a:lnTo>
                    <a:pt x="222" y="156"/>
                  </a:lnTo>
                  <a:lnTo>
                    <a:pt x="247" y="125"/>
                  </a:lnTo>
                  <a:lnTo>
                    <a:pt x="273" y="96"/>
                  </a:lnTo>
                  <a:lnTo>
                    <a:pt x="301" y="66"/>
                  </a:lnTo>
                  <a:lnTo>
                    <a:pt x="356" y="10"/>
                  </a:lnTo>
                  <a:lnTo>
                    <a:pt x="356" y="10"/>
                  </a:lnTo>
                  <a:lnTo>
                    <a:pt x="357" y="7"/>
                  </a:lnTo>
                  <a:lnTo>
                    <a:pt x="357" y="6"/>
                  </a:lnTo>
                  <a:lnTo>
                    <a:pt x="356" y="2"/>
                  </a:lnTo>
                  <a:lnTo>
                    <a:pt x="352" y="0"/>
                  </a:lnTo>
                  <a:lnTo>
                    <a:pt x="349" y="0"/>
                  </a:lnTo>
                  <a:lnTo>
                    <a:pt x="348" y="2"/>
                  </a:lnTo>
                  <a:lnTo>
                    <a:pt x="3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5" name="Freeform 527"/>
            <p:cNvSpPr/>
            <p:nvPr/>
          </p:nvSpPr>
          <p:spPr bwMode="auto">
            <a:xfrm>
              <a:off x="2327276" y="2062163"/>
              <a:ext cx="134938" cy="182563"/>
            </a:xfrm>
            <a:custGeom>
              <a:avLst/>
              <a:gdLst/>
              <a:ahLst/>
              <a:cxnLst>
                <a:cxn ang="0">
                  <a:pos x="332" y="3"/>
                </a:cxn>
                <a:cxn ang="0">
                  <a:pos x="332" y="3"/>
                </a:cxn>
                <a:cxn ang="0">
                  <a:pos x="321" y="16"/>
                </a:cxn>
                <a:cxn ang="0">
                  <a:pos x="310" y="29"/>
                </a:cxn>
                <a:cxn ang="0">
                  <a:pos x="298" y="42"/>
                </a:cxn>
                <a:cxn ang="0">
                  <a:pos x="286" y="55"/>
                </a:cxn>
                <a:cxn ang="0">
                  <a:pos x="286" y="55"/>
                </a:cxn>
                <a:cxn ang="0">
                  <a:pos x="261" y="87"/>
                </a:cxn>
                <a:cxn ang="0">
                  <a:pos x="236" y="118"/>
                </a:cxn>
                <a:cxn ang="0">
                  <a:pos x="236" y="118"/>
                </a:cxn>
                <a:cxn ang="0">
                  <a:pos x="176" y="190"/>
                </a:cxn>
                <a:cxn ang="0">
                  <a:pos x="117" y="262"/>
                </a:cxn>
                <a:cxn ang="0">
                  <a:pos x="117" y="262"/>
                </a:cxn>
                <a:cxn ang="0">
                  <a:pos x="94" y="293"/>
                </a:cxn>
                <a:cxn ang="0">
                  <a:pos x="71" y="326"/>
                </a:cxn>
                <a:cxn ang="0">
                  <a:pos x="52" y="360"/>
                </a:cxn>
                <a:cxn ang="0">
                  <a:pos x="32" y="394"/>
                </a:cxn>
                <a:cxn ang="0">
                  <a:pos x="32" y="394"/>
                </a:cxn>
                <a:cxn ang="0">
                  <a:pos x="18" y="420"/>
                </a:cxn>
                <a:cxn ang="0">
                  <a:pos x="5" y="446"/>
                </a:cxn>
                <a:cxn ang="0">
                  <a:pos x="5" y="446"/>
                </a:cxn>
                <a:cxn ang="0">
                  <a:pos x="0" y="461"/>
                </a:cxn>
                <a:cxn ang="0">
                  <a:pos x="0" y="461"/>
                </a:cxn>
                <a:cxn ang="0">
                  <a:pos x="13" y="461"/>
                </a:cxn>
                <a:cxn ang="0">
                  <a:pos x="13" y="461"/>
                </a:cxn>
                <a:cxn ang="0">
                  <a:pos x="17" y="450"/>
                </a:cxn>
                <a:cxn ang="0">
                  <a:pos x="17" y="450"/>
                </a:cxn>
                <a:cxn ang="0">
                  <a:pos x="26" y="429"/>
                </a:cxn>
                <a:cxn ang="0">
                  <a:pos x="35" y="410"/>
                </a:cxn>
                <a:cxn ang="0">
                  <a:pos x="57" y="371"/>
                </a:cxn>
                <a:cxn ang="0">
                  <a:pos x="82" y="331"/>
                </a:cxn>
                <a:cxn ang="0">
                  <a:pos x="107" y="295"/>
                </a:cxn>
                <a:cxn ang="0">
                  <a:pos x="107" y="295"/>
                </a:cxn>
                <a:cxn ang="0">
                  <a:pos x="122" y="274"/>
                </a:cxn>
                <a:cxn ang="0">
                  <a:pos x="137" y="253"/>
                </a:cxn>
                <a:cxn ang="0">
                  <a:pos x="170" y="214"/>
                </a:cxn>
                <a:cxn ang="0">
                  <a:pos x="238" y="135"/>
                </a:cxn>
                <a:cxn ang="0">
                  <a:pos x="238" y="135"/>
                </a:cxn>
                <a:cxn ang="0">
                  <a:pos x="264" y="102"/>
                </a:cxn>
                <a:cxn ang="0">
                  <a:pos x="290" y="70"/>
                </a:cxn>
                <a:cxn ang="0">
                  <a:pos x="290" y="70"/>
                </a:cxn>
                <a:cxn ang="0">
                  <a:pos x="303" y="54"/>
                </a:cxn>
                <a:cxn ang="0">
                  <a:pos x="316" y="40"/>
                </a:cxn>
                <a:cxn ang="0">
                  <a:pos x="329" y="24"/>
                </a:cxn>
                <a:cxn ang="0">
                  <a:pos x="341" y="8"/>
                </a:cxn>
                <a:cxn ang="0">
                  <a:pos x="341" y="8"/>
                </a:cxn>
                <a:cxn ang="0">
                  <a:pos x="342" y="6"/>
                </a:cxn>
                <a:cxn ang="0">
                  <a:pos x="342" y="4"/>
                </a:cxn>
                <a:cxn ang="0">
                  <a:pos x="341" y="2"/>
                </a:cxn>
                <a:cxn ang="0">
                  <a:pos x="340" y="0"/>
                </a:cxn>
                <a:cxn ang="0">
                  <a:pos x="336" y="0"/>
                </a:cxn>
                <a:cxn ang="0">
                  <a:pos x="333" y="0"/>
                </a:cxn>
                <a:cxn ang="0">
                  <a:pos x="332" y="3"/>
                </a:cxn>
                <a:cxn ang="0">
                  <a:pos x="332" y="3"/>
                </a:cxn>
              </a:cxnLst>
              <a:rect l="0" t="0" r="r" b="b"/>
              <a:pathLst>
                <a:path w="342" h="461">
                  <a:moveTo>
                    <a:pt x="332" y="3"/>
                  </a:moveTo>
                  <a:lnTo>
                    <a:pt x="332" y="3"/>
                  </a:lnTo>
                  <a:lnTo>
                    <a:pt x="321" y="16"/>
                  </a:lnTo>
                  <a:lnTo>
                    <a:pt x="310" y="29"/>
                  </a:lnTo>
                  <a:lnTo>
                    <a:pt x="298" y="42"/>
                  </a:lnTo>
                  <a:lnTo>
                    <a:pt x="286" y="55"/>
                  </a:lnTo>
                  <a:lnTo>
                    <a:pt x="286" y="55"/>
                  </a:lnTo>
                  <a:lnTo>
                    <a:pt x="261" y="87"/>
                  </a:lnTo>
                  <a:lnTo>
                    <a:pt x="236" y="118"/>
                  </a:lnTo>
                  <a:lnTo>
                    <a:pt x="236" y="118"/>
                  </a:lnTo>
                  <a:lnTo>
                    <a:pt x="176" y="190"/>
                  </a:lnTo>
                  <a:lnTo>
                    <a:pt x="117" y="262"/>
                  </a:lnTo>
                  <a:lnTo>
                    <a:pt x="117" y="262"/>
                  </a:lnTo>
                  <a:lnTo>
                    <a:pt x="94" y="293"/>
                  </a:lnTo>
                  <a:lnTo>
                    <a:pt x="71" y="326"/>
                  </a:lnTo>
                  <a:lnTo>
                    <a:pt x="52" y="360"/>
                  </a:lnTo>
                  <a:lnTo>
                    <a:pt x="32" y="394"/>
                  </a:lnTo>
                  <a:lnTo>
                    <a:pt x="32" y="394"/>
                  </a:lnTo>
                  <a:lnTo>
                    <a:pt x="18" y="420"/>
                  </a:lnTo>
                  <a:lnTo>
                    <a:pt x="5" y="446"/>
                  </a:lnTo>
                  <a:lnTo>
                    <a:pt x="5" y="446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13" y="461"/>
                  </a:lnTo>
                  <a:lnTo>
                    <a:pt x="13" y="461"/>
                  </a:lnTo>
                  <a:lnTo>
                    <a:pt x="17" y="450"/>
                  </a:lnTo>
                  <a:lnTo>
                    <a:pt x="17" y="450"/>
                  </a:lnTo>
                  <a:lnTo>
                    <a:pt x="26" y="429"/>
                  </a:lnTo>
                  <a:lnTo>
                    <a:pt x="35" y="410"/>
                  </a:lnTo>
                  <a:lnTo>
                    <a:pt x="57" y="371"/>
                  </a:lnTo>
                  <a:lnTo>
                    <a:pt x="82" y="331"/>
                  </a:lnTo>
                  <a:lnTo>
                    <a:pt x="107" y="295"/>
                  </a:lnTo>
                  <a:lnTo>
                    <a:pt x="107" y="295"/>
                  </a:lnTo>
                  <a:lnTo>
                    <a:pt x="122" y="274"/>
                  </a:lnTo>
                  <a:lnTo>
                    <a:pt x="137" y="253"/>
                  </a:lnTo>
                  <a:lnTo>
                    <a:pt x="170" y="214"/>
                  </a:lnTo>
                  <a:lnTo>
                    <a:pt x="238" y="135"/>
                  </a:lnTo>
                  <a:lnTo>
                    <a:pt x="238" y="135"/>
                  </a:lnTo>
                  <a:lnTo>
                    <a:pt x="264" y="102"/>
                  </a:lnTo>
                  <a:lnTo>
                    <a:pt x="290" y="70"/>
                  </a:lnTo>
                  <a:lnTo>
                    <a:pt x="290" y="70"/>
                  </a:lnTo>
                  <a:lnTo>
                    <a:pt x="303" y="54"/>
                  </a:lnTo>
                  <a:lnTo>
                    <a:pt x="316" y="40"/>
                  </a:lnTo>
                  <a:lnTo>
                    <a:pt x="329" y="24"/>
                  </a:lnTo>
                  <a:lnTo>
                    <a:pt x="341" y="8"/>
                  </a:lnTo>
                  <a:lnTo>
                    <a:pt x="341" y="8"/>
                  </a:lnTo>
                  <a:lnTo>
                    <a:pt x="342" y="6"/>
                  </a:lnTo>
                  <a:lnTo>
                    <a:pt x="342" y="4"/>
                  </a:lnTo>
                  <a:lnTo>
                    <a:pt x="341" y="2"/>
                  </a:lnTo>
                  <a:lnTo>
                    <a:pt x="340" y="0"/>
                  </a:lnTo>
                  <a:lnTo>
                    <a:pt x="336" y="0"/>
                  </a:lnTo>
                  <a:lnTo>
                    <a:pt x="333" y="0"/>
                  </a:lnTo>
                  <a:lnTo>
                    <a:pt x="332" y="3"/>
                  </a:lnTo>
                  <a:lnTo>
                    <a:pt x="3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6" name="Freeform 528"/>
            <p:cNvSpPr/>
            <p:nvPr/>
          </p:nvSpPr>
          <p:spPr bwMode="auto">
            <a:xfrm>
              <a:off x="2390776" y="2068513"/>
              <a:ext cx="111125" cy="169863"/>
            </a:xfrm>
            <a:custGeom>
              <a:avLst/>
              <a:gdLst/>
              <a:ahLst/>
              <a:cxnLst>
                <a:cxn ang="0">
                  <a:pos x="271" y="2"/>
                </a:cxn>
                <a:cxn ang="0">
                  <a:pos x="271" y="2"/>
                </a:cxn>
                <a:cxn ang="0">
                  <a:pos x="236" y="59"/>
                </a:cxn>
                <a:cxn ang="0">
                  <a:pos x="200" y="115"/>
                </a:cxn>
                <a:cxn ang="0">
                  <a:pos x="165" y="172"/>
                </a:cxn>
                <a:cxn ang="0">
                  <a:pos x="130" y="229"/>
                </a:cxn>
                <a:cxn ang="0">
                  <a:pos x="130" y="229"/>
                </a:cxn>
                <a:cxn ang="0">
                  <a:pos x="113" y="252"/>
                </a:cxn>
                <a:cxn ang="0">
                  <a:pos x="96" y="274"/>
                </a:cxn>
                <a:cxn ang="0">
                  <a:pos x="59" y="320"/>
                </a:cxn>
                <a:cxn ang="0">
                  <a:pos x="42" y="344"/>
                </a:cxn>
                <a:cxn ang="0">
                  <a:pos x="26" y="367"/>
                </a:cxn>
                <a:cxn ang="0">
                  <a:pos x="12" y="392"/>
                </a:cxn>
                <a:cxn ang="0">
                  <a:pos x="0" y="418"/>
                </a:cxn>
                <a:cxn ang="0">
                  <a:pos x="0" y="418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3" y="425"/>
                </a:cxn>
                <a:cxn ang="0">
                  <a:pos x="4" y="426"/>
                </a:cxn>
                <a:cxn ang="0">
                  <a:pos x="8" y="425"/>
                </a:cxn>
                <a:cxn ang="0">
                  <a:pos x="11" y="423"/>
                </a:cxn>
                <a:cxn ang="0">
                  <a:pos x="12" y="422"/>
                </a:cxn>
                <a:cxn ang="0">
                  <a:pos x="12" y="422"/>
                </a:cxn>
                <a:cxn ang="0">
                  <a:pos x="17" y="408"/>
                </a:cxn>
                <a:cxn ang="0">
                  <a:pos x="24" y="395"/>
                </a:cxn>
                <a:cxn ang="0">
                  <a:pos x="38" y="369"/>
                </a:cxn>
                <a:cxn ang="0">
                  <a:pos x="55" y="344"/>
                </a:cxn>
                <a:cxn ang="0">
                  <a:pos x="72" y="320"/>
                </a:cxn>
                <a:cxn ang="0">
                  <a:pos x="110" y="273"/>
                </a:cxn>
                <a:cxn ang="0">
                  <a:pos x="128" y="250"/>
                </a:cxn>
                <a:cxn ang="0">
                  <a:pos x="145" y="225"/>
                </a:cxn>
                <a:cxn ang="0">
                  <a:pos x="145" y="225"/>
                </a:cxn>
                <a:cxn ang="0">
                  <a:pos x="179" y="171"/>
                </a:cxn>
                <a:cxn ang="0">
                  <a:pos x="213" y="116"/>
                </a:cxn>
                <a:cxn ang="0">
                  <a:pos x="246" y="63"/>
                </a:cxn>
                <a:cxn ang="0">
                  <a:pos x="281" y="9"/>
                </a:cxn>
                <a:cxn ang="0">
                  <a:pos x="281" y="9"/>
                </a:cxn>
                <a:cxn ang="0">
                  <a:pos x="283" y="6"/>
                </a:cxn>
                <a:cxn ang="0">
                  <a:pos x="281" y="4"/>
                </a:cxn>
                <a:cxn ang="0">
                  <a:pos x="281" y="2"/>
                </a:cxn>
                <a:cxn ang="0">
                  <a:pos x="279" y="1"/>
                </a:cxn>
                <a:cxn ang="0">
                  <a:pos x="275" y="0"/>
                </a:cxn>
                <a:cxn ang="0">
                  <a:pos x="273" y="1"/>
                </a:cxn>
                <a:cxn ang="0">
                  <a:pos x="271" y="2"/>
                </a:cxn>
                <a:cxn ang="0">
                  <a:pos x="271" y="2"/>
                </a:cxn>
              </a:cxnLst>
              <a:rect l="0" t="0" r="r" b="b"/>
              <a:pathLst>
                <a:path w="283" h="426">
                  <a:moveTo>
                    <a:pt x="271" y="2"/>
                  </a:moveTo>
                  <a:lnTo>
                    <a:pt x="271" y="2"/>
                  </a:lnTo>
                  <a:lnTo>
                    <a:pt x="236" y="59"/>
                  </a:lnTo>
                  <a:lnTo>
                    <a:pt x="200" y="115"/>
                  </a:lnTo>
                  <a:lnTo>
                    <a:pt x="165" y="172"/>
                  </a:lnTo>
                  <a:lnTo>
                    <a:pt x="130" y="229"/>
                  </a:lnTo>
                  <a:lnTo>
                    <a:pt x="130" y="229"/>
                  </a:lnTo>
                  <a:lnTo>
                    <a:pt x="113" y="252"/>
                  </a:lnTo>
                  <a:lnTo>
                    <a:pt x="96" y="274"/>
                  </a:lnTo>
                  <a:lnTo>
                    <a:pt x="59" y="320"/>
                  </a:lnTo>
                  <a:lnTo>
                    <a:pt x="42" y="344"/>
                  </a:lnTo>
                  <a:lnTo>
                    <a:pt x="26" y="367"/>
                  </a:lnTo>
                  <a:lnTo>
                    <a:pt x="12" y="392"/>
                  </a:lnTo>
                  <a:lnTo>
                    <a:pt x="0" y="418"/>
                  </a:lnTo>
                  <a:lnTo>
                    <a:pt x="0" y="418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3" y="425"/>
                  </a:lnTo>
                  <a:lnTo>
                    <a:pt x="4" y="426"/>
                  </a:lnTo>
                  <a:lnTo>
                    <a:pt x="8" y="425"/>
                  </a:lnTo>
                  <a:lnTo>
                    <a:pt x="11" y="423"/>
                  </a:lnTo>
                  <a:lnTo>
                    <a:pt x="12" y="422"/>
                  </a:lnTo>
                  <a:lnTo>
                    <a:pt x="12" y="422"/>
                  </a:lnTo>
                  <a:lnTo>
                    <a:pt x="17" y="408"/>
                  </a:lnTo>
                  <a:lnTo>
                    <a:pt x="24" y="395"/>
                  </a:lnTo>
                  <a:lnTo>
                    <a:pt x="38" y="369"/>
                  </a:lnTo>
                  <a:lnTo>
                    <a:pt x="55" y="344"/>
                  </a:lnTo>
                  <a:lnTo>
                    <a:pt x="72" y="320"/>
                  </a:lnTo>
                  <a:lnTo>
                    <a:pt x="110" y="273"/>
                  </a:lnTo>
                  <a:lnTo>
                    <a:pt x="128" y="250"/>
                  </a:lnTo>
                  <a:lnTo>
                    <a:pt x="145" y="225"/>
                  </a:lnTo>
                  <a:lnTo>
                    <a:pt x="145" y="225"/>
                  </a:lnTo>
                  <a:lnTo>
                    <a:pt x="179" y="171"/>
                  </a:lnTo>
                  <a:lnTo>
                    <a:pt x="213" y="116"/>
                  </a:lnTo>
                  <a:lnTo>
                    <a:pt x="246" y="63"/>
                  </a:lnTo>
                  <a:lnTo>
                    <a:pt x="281" y="9"/>
                  </a:lnTo>
                  <a:lnTo>
                    <a:pt x="281" y="9"/>
                  </a:lnTo>
                  <a:lnTo>
                    <a:pt x="283" y="6"/>
                  </a:lnTo>
                  <a:lnTo>
                    <a:pt x="281" y="4"/>
                  </a:lnTo>
                  <a:lnTo>
                    <a:pt x="281" y="2"/>
                  </a:lnTo>
                  <a:lnTo>
                    <a:pt x="279" y="1"/>
                  </a:lnTo>
                  <a:lnTo>
                    <a:pt x="275" y="0"/>
                  </a:lnTo>
                  <a:lnTo>
                    <a:pt x="273" y="1"/>
                  </a:lnTo>
                  <a:lnTo>
                    <a:pt x="271" y="2"/>
                  </a:lnTo>
                  <a:lnTo>
                    <a:pt x="2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7" name="Freeform 529"/>
            <p:cNvSpPr/>
            <p:nvPr/>
          </p:nvSpPr>
          <p:spPr bwMode="auto">
            <a:xfrm>
              <a:off x="2517776" y="1982788"/>
              <a:ext cx="58738" cy="74613"/>
            </a:xfrm>
            <a:custGeom>
              <a:avLst/>
              <a:gdLst/>
              <a:ahLst/>
              <a:cxnLst>
                <a:cxn ang="0">
                  <a:pos x="138" y="1"/>
                </a:cxn>
                <a:cxn ang="0">
                  <a:pos x="138" y="1"/>
                </a:cxn>
                <a:cxn ang="0">
                  <a:pos x="128" y="9"/>
                </a:cxn>
                <a:cxn ang="0">
                  <a:pos x="120" y="18"/>
                </a:cxn>
                <a:cxn ang="0">
                  <a:pos x="104" y="38"/>
                </a:cxn>
                <a:cxn ang="0">
                  <a:pos x="90" y="59"/>
                </a:cxn>
                <a:cxn ang="0">
                  <a:pos x="77" y="80"/>
                </a:cxn>
                <a:cxn ang="0">
                  <a:pos x="77" y="80"/>
                </a:cxn>
                <a:cxn ang="0">
                  <a:pos x="66" y="93"/>
                </a:cxn>
                <a:cxn ang="0">
                  <a:pos x="56" y="106"/>
                </a:cxn>
                <a:cxn ang="0">
                  <a:pos x="35" y="133"/>
                </a:cxn>
                <a:cxn ang="0">
                  <a:pos x="35" y="133"/>
                </a:cxn>
                <a:cxn ang="0">
                  <a:pos x="26" y="144"/>
                </a:cxn>
                <a:cxn ang="0">
                  <a:pos x="17" y="154"/>
                </a:cxn>
                <a:cxn ang="0">
                  <a:pos x="7" y="165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2"/>
                </a:cxn>
                <a:cxn ang="0">
                  <a:pos x="2" y="184"/>
                </a:cxn>
                <a:cxn ang="0">
                  <a:pos x="5" y="186"/>
                </a:cxn>
                <a:cxn ang="0">
                  <a:pos x="6" y="186"/>
                </a:cxn>
                <a:cxn ang="0">
                  <a:pos x="9" y="184"/>
                </a:cxn>
                <a:cxn ang="0">
                  <a:pos x="10" y="183"/>
                </a:cxn>
                <a:cxn ang="0">
                  <a:pos x="10" y="183"/>
                </a:cxn>
                <a:cxn ang="0">
                  <a:pos x="15" y="173"/>
                </a:cxn>
                <a:cxn ang="0">
                  <a:pos x="23" y="165"/>
                </a:cxn>
                <a:cxn ang="0">
                  <a:pos x="31" y="157"/>
                </a:cxn>
                <a:cxn ang="0">
                  <a:pos x="39" y="148"/>
                </a:cxn>
                <a:cxn ang="0">
                  <a:pos x="39" y="148"/>
                </a:cxn>
                <a:cxn ang="0">
                  <a:pos x="60" y="119"/>
                </a:cxn>
                <a:cxn ang="0">
                  <a:pos x="81" y="93"/>
                </a:cxn>
                <a:cxn ang="0">
                  <a:pos x="81" y="93"/>
                </a:cxn>
                <a:cxn ang="0">
                  <a:pos x="96" y="71"/>
                </a:cxn>
                <a:cxn ang="0">
                  <a:pos x="111" y="48"/>
                </a:cxn>
                <a:cxn ang="0">
                  <a:pos x="119" y="38"/>
                </a:cxn>
                <a:cxn ang="0">
                  <a:pos x="126" y="27"/>
                </a:cxn>
                <a:cxn ang="0">
                  <a:pos x="136" y="18"/>
                </a:cxn>
                <a:cxn ang="0">
                  <a:pos x="146" y="9"/>
                </a:cxn>
                <a:cxn ang="0">
                  <a:pos x="146" y="9"/>
                </a:cxn>
                <a:cxn ang="0">
                  <a:pos x="147" y="7"/>
                </a:cxn>
                <a:cxn ang="0">
                  <a:pos x="147" y="5"/>
                </a:cxn>
                <a:cxn ang="0">
                  <a:pos x="147" y="3"/>
                </a:cxn>
                <a:cxn ang="0">
                  <a:pos x="146" y="1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8" y="1"/>
                </a:cxn>
                <a:cxn ang="0">
                  <a:pos x="138" y="1"/>
                </a:cxn>
              </a:cxnLst>
              <a:rect l="0" t="0" r="r" b="b"/>
              <a:pathLst>
                <a:path w="147" h="186">
                  <a:moveTo>
                    <a:pt x="138" y="1"/>
                  </a:moveTo>
                  <a:lnTo>
                    <a:pt x="138" y="1"/>
                  </a:lnTo>
                  <a:lnTo>
                    <a:pt x="128" y="9"/>
                  </a:lnTo>
                  <a:lnTo>
                    <a:pt x="120" y="18"/>
                  </a:lnTo>
                  <a:lnTo>
                    <a:pt x="104" y="38"/>
                  </a:lnTo>
                  <a:lnTo>
                    <a:pt x="90" y="59"/>
                  </a:lnTo>
                  <a:lnTo>
                    <a:pt x="77" y="80"/>
                  </a:lnTo>
                  <a:lnTo>
                    <a:pt x="77" y="80"/>
                  </a:lnTo>
                  <a:lnTo>
                    <a:pt x="66" y="93"/>
                  </a:lnTo>
                  <a:lnTo>
                    <a:pt x="56" y="106"/>
                  </a:lnTo>
                  <a:lnTo>
                    <a:pt x="35" y="133"/>
                  </a:lnTo>
                  <a:lnTo>
                    <a:pt x="35" y="133"/>
                  </a:lnTo>
                  <a:lnTo>
                    <a:pt x="26" y="144"/>
                  </a:lnTo>
                  <a:lnTo>
                    <a:pt x="17" y="154"/>
                  </a:lnTo>
                  <a:lnTo>
                    <a:pt x="7" y="165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2"/>
                  </a:lnTo>
                  <a:lnTo>
                    <a:pt x="2" y="184"/>
                  </a:lnTo>
                  <a:lnTo>
                    <a:pt x="5" y="186"/>
                  </a:lnTo>
                  <a:lnTo>
                    <a:pt x="6" y="186"/>
                  </a:lnTo>
                  <a:lnTo>
                    <a:pt x="9" y="184"/>
                  </a:lnTo>
                  <a:lnTo>
                    <a:pt x="10" y="183"/>
                  </a:lnTo>
                  <a:lnTo>
                    <a:pt x="10" y="183"/>
                  </a:lnTo>
                  <a:lnTo>
                    <a:pt x="15" y="173"/>
                  </a:lnTo>
                  <a:lnTo>
                    <a:pt x="23" y="165"/>
                  </a:lnTo>
                  <a:lnTo>
                    <a:pt x="31" y="157"/>
                  </a:lnTo>
                  <a:lnTo>
                    <a:pt x="39" y="148"/>
                  </a:lnTo>
                  <a:lnTo>
                    <a:pt x="39" y="148"/>
                  </a:lnTo>
                  <a:lnTo>
                    <a:pt x="60" y="119"/>
                  </a:lnTo>
                  <a:lnTo>
                    <a:pt x="81" y="93"/>
                  </a:lnTo>
                  <a:lnTo>
                    <a:pt x="81" y="93"/>
                  </a:lnTo>
                  <a:lnTo>
                    <a:pt x="96" y="71"/>
                  </a:lnTo>
                  <a:lnTo>
                    <a:pt x="111" y="48"/>
                  </a:lnTo>
                  <a:lnTo>
                    <a:pt x="119" y="38"/>
                  </a:lnTo>
                  <a:lnTo>
                    <a:pt x="126" y="27"/>
                  </a:lnTo>
                  <a:lnTo>
                    <a:pt x="136" y="18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7" y="7"/>
                  </a:lnTo>
                  <a:lnTo>
                    <a:pt x="147" y="5"/>
                  </a:lnTo>
                  <a:lnTo>
                    <a:pt x="147" y="3"/>
                  </a:lnTo>
                  <a:lnTo>
                    <a:pt x="146" y="1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8" y="1"/>
                  </a:lnTo>
                  <a:lnTo>
                    <a:pt x="13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8" name="Freeform 530"/>
            <p:cNvSpPr/>
            <p:nvPr/>
          </p:nvSpPr>
          <p:spPr bwMode="auto">
            <a:xfrm>
              <a:off x="2454276" y="1998663"/>
              <a:ext cx="158750" cy="241300"/>
            </a:xfrm>
            <a:custGeom>
              <a:avLst/>
              <a:gdLst/>
              <a:ahLst/>
              <a:cxnLst>
                <a:cxn ang="0">
                  <a:pos x="388" y="4"/>
                </a:cxn>
                <a:cxn ang="0">
                  <a:pos x="382" y="17"/>
                </a:cxn>
                <a:cxn ang="0">
                  <a:pos x="374" y="29"/>
                </a:cxn>
                <a:cxn ang="0">
                  <a:pos x="348" y="73"/>
                </a:cxn>
                <a:cxn ang="0">
                  <a:pos x="294" y="156"/>
                </a:cxn>
                <a:cxn ang="0">
                  <a:pos x="181" y="323"/>
                </a:cxn>
                <a:cxn ang="0">
                  <a:pos x="158" y="362"/>
                </a:cxn>
                <a:cxn ang="0">
                  <a:pos x="112" y="439"/>
                </a:cxn>
                <a:cxn ang="0">
                  <a:pos x="87" y="477"/>
                </a:cxn>
                <a:cxn ang="0">
                  <a:pos x="39" y="549"/>
                </a:cxn>
                <a:cxn ang="0">
                  <a:pos x="18" y="575"/>
                </a:cxn>
                <a:cxn ang="0">
                  <a:pos x="0" y="604"/>
                </a:cxn>
                <a:cxn ang="0">
                  <a:pos x="0" y="607"/>
                </a:cxn>
                <a:cxn ang="0">
                  <a:pos x="2" y="611"/>
                </a:cxn>
                <a:cxn ang="0">
                  <a:pos x="7" y="611"/>
                </a:cxn>
                <a:cxn ang="0">
                  <a:pos x="11" y="608"/>
                </a:cxn>
                <a:cxn ang="0">
                  <a:pos x="15" y="599"/>
                </a:cxn>
                <a:cxn ang="0">
                  <a:pos x="31" y="577"/>
                </a:cxn>
                <a:cxn ang="0">
                  <a:pos x="55" y="547"/>
                </a:cxn>
                <a:cxn ang="0">
                  <a:pos x="78" y="511"/>
                </a:cxn>
                <a:cxn ang="0">
                  <a:pos x="103" y="476"/>
                </a:cxn>
                <a:cxn ang="0">
                  <a:pos x="128" y="437"/>
                </a:cxn>
                <a:cxn ang="0">
                  <a:pos x="174" y="358"/>
                </a:cxn>
                <a:cxn ang="0">
                  <a:pos x="198" y="320"/>
                </a:cxn>
                <a:cxn ang="0">
                  <a:pos x="310" y="152"/>
                </a:cxn>
                <a:cxn ang="0">
                  <a:pos x="363" y="69"/>
                </a:cxn>
                <a:cxn ang="0">
                  <a:pos x="383" y="39"/>
                </a:cxn>
                <a:cxn ang="0">
                  <a:pos x="397" y="14"/>
                </a:cxn>
                <a:cxn ang="0">
                  <a:pos x="400" y="6"/>
                </a:cxn>
                <a:cxn ang="0">
                  <a:pos x="399" y="1"/>
                </a:cxn>
                <a:cxn ang="0">
                  <a:pos x="391" y="0"/>
                </a:cxn>
                <a:cxn ang="0">
                  <a:pos x="388" y="4"/>
                </a:cxn>
              </a:cxnLst>
              <a:rect l="0" t="0" r="r" b="b"/>
              <a:pathLst>
                <a:path w="400" h="611">
                  <a:moveTo>
                    <a:pt x="388" y="4"/>
                  </a:moveTo>
                  <a:lnTo>
                    <a:pt x="388" y="4"/>
                  </a:lnTo>
                  <a:lnTo>
                    <a:pt x="386" y="10"/>
                  </a:lnTo>
                  <a:lnTo>
                    <a:pt x="382" y="17"/>
                  </a:lnTo>
                  <a:lnTo>
                    <a:pt x="374" y="29"/>
                  </a:lnTo>
                  <a:lnTo>
                    <a:pt x="374" y="29"/>
                  </a:lnTo>
                  <a:lnTo>
                    <a:pt x="348" y="73"/>
                  </a:lnTo>
                  <a:lnTo>
                    <a:pt x="348" y="73"/>
                  </a:lnTo>
                  <a:lnTo>
                    <a:pt x="321" y="115"/>
                  </a:lnTo>
                  <a:lnTo>
                    <a:pt x="294" y="156"/>
                  </a:lnTo>
                  <a:lnTo>
                    <a:pt x="294" y="156"/>
                  </a:lnTo>
                  <a:lnTo>
                    <a:pt x="181" y="323"/>
                  </a:lnTo>
                  <a:lnTo>
                    <a:pt x="181" y="323"/>
                  </a:lnTo>
                  <a:lnTo>
                    <a:pt x="158" y="362"/>
                  </a:lnTo>
                  <a:lnTo>
                    <a:pt x="136" y="401"/>
                  </a:lnTo>
                  <a:lnTo>
                    <a:pt x="112" y="439"/>
                  </a:lnTo>
                  <a:lnTo>
                    <a:pt x="87" y="477"/>
                  </a:lnTo>
                  <a:lnTo>
                    <a:pt x="87" y="477"/>
                  </a:lnTo>
                  <a:lnTo>
                    <a:pt x="62" y="513"/>
                  </a:lnTo>
                  <a:lnTo>
                    <a:pt x="39" y="549"/>
                  </a:lnTo>
                  <a:lnTo>
                    <a:pt x="39" y="549"/>
                  </a:lnTo>
                  <a:lnTo>
                    <a:pt x="18" y="575"/>
                  </a:lnTo>
                  <a:lnTo>
                    <a:pt x="7" y="590"/>
                  </a:lnTo>
                  <a:lnTo>
                    <a:pt x="0" y="604"/>
                  </a:lnTo>
                  <a:lnTo>
                    <a:pt x="0" y="604"/>
                  </a:lnTo>
                  <a:lnTo>
                    <a:pt x="0" y="607"/>
                  </a:lnTo>
                  <a:lnTo>
                    <a:pt x="1" y="609"/>
                  </a:lnTo>
                  <a:lnTo>
                    <a:pt x="2" y="611"/>
                  </a:lnTo>
                  <a:lnTo>
                    <a:pt x="4" y="611"/>
                  </a:lnTo>
                  <a:lnTo>
                    <a:pt x="7" y="611"/>
                  </a:lnTo>
                  <a:lnTo>
                    <a:pt x="10" y="609"/>
                  </a:lnTo>
                  <a:lnTo>
                    <a:pt x="11" y="608"/>
                  </a:lnTo>
                  <a:lnTo>
                    <a:pt x="11" y="608"/>
                  </a:lnTo>
                  <a:lnTo>
                    <a:pt x="15" y="599"/>
                  </a:lnTo>
                  <a:lnTo>
                    <a:pt x="19" y="591"/>
                  </a:lnTo>
                  <a:lnTo>
                    <a:pt x="31" y="577"/>
                  </a:lnTo>
                  <a:lnTo>
                    <a:pt x="43" y="561"/>
                  </a:lnTo>
                  <a:lnTo>
                    <a:pt x="55" y="547"/>
                  </a:lnTo>
                  <a:lnTo>
                    <a:pt x="55" y="547"/>
                  </a:lnTo>
                  <a:lnTo>
                    <a:pt x="78" y="511"/>
                  </a:lnTo>
                  <a:lnTo>
                    <a:pt x="103" y="476"/>
                  </a:lnTo>
                  <a:lnTo>
                    <a:pt x="103" y="476"/>
                  </a:lnTo>
                  <a:lnTo>
                    <a:pt x="116" y="456"/>
                  </a:lnTo>
                  <a:lnTo>
                    <a:pt x="128" y="437"/>
                  </a:lnTo>
                  <a:lnTo>
                    <a:pt x="151" y="397"/>
                  </a:lnTo>
                  <a:lnTo>
                    <a:pt x="174" y="358"/>
                  </a:lnTo>
                  <a:lnTo>
                    <a:pt x="198" y="320"/>
                  </a:lnTo>
                  <a:lnTo>
                    <a:pt x="198" y="320"/>
                  </a:lnTo>
                  <a:lnTo>
                    <a:pt x="310" y="152"/>
                  </a:lnTo>
                  <a:lnTo>
                    <a:pt x="310" y="152"/>
                  </a:lnTo>
                  <a:lnTo>
                    <a:pt x="337" y="111"/>
                  </a:lnTo>
                  <a:lnTo>
                    <a:pt x="363" y="69"/>
                  </a:lnTo>
                  <a:lnTo>
                    <a:pt x="363" y="69"/>
                  </a:lnTo>
                  <a:lnTo>
                    <a:pt x="383" y="39"/>
                  </a:lnTo>
                  <a:lnTo>
                    <a:pt x="393" y="22"/>
                  </a:lnTo>
                  <a:lnTo>
                    <a:pt x="397" y="14"/>
                  </a:lnTo>
                  <a:lnTo>
                    <a:pt x="400" y="6"/>
                  </a:lnTo>
                  <a:lnTo>
                    <a:pt x="400" y="6"/>
                  </a:lnTo>
                  <a:lnTo>
                    <a:pt x="400" y="4"/>
                  </a:lnTo>
                  <a:lnTo>
                    <a:pt x="399" y="1"/>
                  </a:lnTo>
                  <a:lnTo>
                    <a:pt x="395" y="0"/>
                  </a:lnTo>
                  <a:lnTo>
                    <a:pt x="391" y="0"/>
                  </a:lnTo>
                  <a:lnTo>
                    <a:pt x="389" y="1"/>
                  </a:lnTo>
                  <a:lnTo>
                    <a:pt x="388" y="4"/>
                  </a:lnTo>
                  <a:lnTo>
                    <a:pt x="38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9" name="Freeform 531"/>
            <p:cNvSpPr/>
            <p:nvPr/>
          </p:nvSpPr>
          <p:spPr bwMode="auto">
            <a:xfrm>
              <a:off x="2509838" y="2046288"/>
              <a:ext cx="133350" cy="195263"/>
            </a:xfrm>
            <a:custGeom>
              <a:avLst/>
              <a:gdLst/>
              <a:ahLst/>
              <a:cxnLst>
                <a:cxn ang="0">
                  <a:pos x="328" y="2"/>
                </a:cxn>
                <a:cxn ang="0">
                  <a:pos x="328" y="2"/>
                </a:cxn>
                <a:cxn ang="0">
                  <a:pos x="307" y="31"/>
                </a:cxn>
                <a:cxn ang="0">
                  <a:pos x="286" y="60"/>
                </a:cxn>
                <a:cxn ang="0">
                  <a:pos x="246" y="120"/>
                </a:cxn>
                <a:cxn ang="0">
                  <a:pos x="207" y="180"/>
                </a:cxn>
                <a:cxn ang="0">
                  <a:pos x="167" y="240"/>
                </a:cxn>
                <a:cxn ang="0">
                  <a:pos x="167" y="240"/>
                </a:cxn>
                <a:cxn ang="0">
                  <a:pos x="123" y="304"/>
                </a:cxn>
                <a:cxn ang="0">
                  <a:pos x="78" y="367"/>
                </a:cxn>
                <a:cxn ang="0">
                  <a:pos x="78" y="367"/>
                </a:cxn>
                <a:cxn ang="0">
                  <a:pos x="58" y="394"/>
                </a:cxn>
                <a:cxn ang="0">
                  <a:pos x="39" y="423"/>
                </a:cxn>
                <a:cxn ang="0">
                  <a:pos x="1" y="481"/>
                </a:cxn>
                <a:cxn ang="0">
                  <a:pos x="1" y="481"/>
                </a:cxn>
                <a:cxn ang="0">
                  <a:pos x="0" y="483"/>
                </a:cxn>
                <a:cxn ang="0">
                  <a:pos x="0" y="486"/>
                </a:cxn>
                <a:cxn ang="0">
                  <a:pos x="3" y="489"/>
                </a:cxn>
                <a:cxn ang="0">
                  <a:pos x="7" y="490"/>
                </a:cxn>
                <a:cxn ang="0">
                  <a:pos x="9" y="489"/>
                </a:cxn>
                <a:cxn ang="0">
                  <a:pos x="10" y="487"/>
                </a:cxn>
                <a:cxn ang="0">
                  <a:pos x="10" y="487"/>
                </a:cxn>
                <a:cxn ang="0">
                  <a:pos x="46" y="434"/>
                </a:cxn>
                <a:cxn ang="0">
                  <a:pos x="63" y="408"/>
                </a:cxn>
                <a:cxn ang="0">
                  <a:pos x="81" y="381"/>
                </a:cxn>
                <a:cxn ang="0">
                  <a:pos x="81" y="381"/>
                </a:cxn>
                <a:cxn ang="0">
                  <a:pos x="127" y="319"/>
                </a:cxn>
                <a:cxn ang="0">
                  <a:pos x="171" y="256"/>
                </a:cxn>
                <a:cxn ang="0">
                  <a:pos x="171" y="256"/>
                </a:cxn>
                <a:cxn ang="0">
                  <a:pos x="212" y="193"/>
                </a:cxn>
                <a:cxn ang="0">
                  <a:pos x="252" y="130"/>
                </a:cxn>
                <a:cxn ang="0">
                  <a:pos x="294" y="68"/>
                </a:cxn>
                <a:cxn ang="0">
                  <a:pos x="317" y="37"/>
                </a:cxn>
                <a:cxn ang="0">
                  <a:pos x="337" y="7"/>
                </a:cxn>
                <a:cxn ang="0">
                  <a:pos x="337" y="7"/>
                </a:cxn>
                <a:cxn ang="0">
                  <a:pos x="339" y="5"/>
                </a:cxn>
                <a:cxn ang="0">
                  <a:pos x="339" y="3"/>
                </a:cxn>
                <a:cxn ang="0">
                  <a:pos x="337" y="2"/>
                </a:cxn>
                <a:cxn ang="0">
                  <a:pos x="336" y="0"/>
                </a:cxn>
                <a:cxn ang="0">
                  <a:pos x="332" y="0"/>
                </a:cxn>
                <a:cxn ang="0">
                  <a:pos x="330" y="0"/>
                </a:cxn>
                <a:cxn ang="0">
                  <a:pos x="328" y="2"/>
                </a:cxn>
                <a:cxn ang="0">
                  <a:pos x="328" y="2"/>
                </a:cxn>
              </a:cxnLst>
              <a:rect l="0" t="0" r="r" b="b"/>
              <a:pathLst>
                <a:path w="339" h="490">
                  <a:moveTo>
                    <a:pt x="328" y="2"/>
                  </a:moveTo>
                  <a:lnTo>
                    <a:pt x="328" y="2"/>
                  </a:lnTo>
                  <a:lnTo>
                    <a:pt x="307" y="31"/>
                  </a:lnTo>
                  <a:lnTo>
                    <a:pt x="286" y="60"/>
                  </a:lnTo>
                  <a:lnTo>
                    <a:pt x="246" y="120"/>
                  </a:lnTo>
                  <a:lnTo>
                    <a:pt x="207" y="180"/>
                  </a:lnTo>
                  <a:lnTo>
                    <a:pt x="167" y="240"/>
                  </a:lnTo>
                  <a:lnTo>
                    <a:pt x="167" y="240"/>
                  </a:lnTo>
                  <a:lnTo>
                    <a:pt x="123" y="304"/>
                  </a:lnTo>
                  <a:lnTo>
                    <a:pt x="78" y="367"/>
                  </a:lnTo>
                  <a:lnTo>
                    <a:pt x="78" y="367"/>
                  </a:lnTo>
                  <a:lnTo>
                    <a:pt x="58" y="394"/>
                  </a:lnTo>
                  <a:lnTo>
                    <a:pt x="39" y="423"/>
                  </a:lnTo>
                  <a:lnTo>
                    <a:pt x="1" y="481"/>
                  </a:lnTo>
                  <a:lnTo>
                    <a:pt x="1" y="481"/>
                  </a:lnTo>
                  <a:lnTo>
                    <a:pt x="0" y="483"/>
                  </a:lnTo>
                  <a:lnTo>
                    <a:pt x="0" y="486"/>
                  </a:lnTo>
                  <a:lnTo>
                    <a:pt x="3" y="489"/>
                  </a:lnTo>
                  <a:lnTo>
                    <a:pt x="7" y="490"/>
                  </a:lnTo>
                  <a:lnTo>
                    <a:pt x="9" y="489"/>
                  </a:lnTo>
                  <a:lnTo>
                    <a:pt x="10" y="487"/>
                  </a:lnTo>
                  <a:lnTo>
                    <a:pt x="10" y="487"/>
                  </a:lnTo>
                  <a:lnTo>
                    <a:pt x="46" y="434"/>
                  </a:lnTo>
                  <a:lnTo>
                    <a:pt x="63" y="408"/>
                  </a:lnTo>
                  <a:lnTo>
                    <a:pt x="81" y="381"/>
                  </a:lnTo>
                  <a:lnTo>
                    <a:pt x="81" y="381"/>
                  </a:lnTo>
                  <a:lnTo>
                    <a:pt x="127" y="319"/>
                  </a:lnTo>
                  <a:lnTo>
                    <a:pt x="171" y="256"/>
                  </a:lnTo>
                  <a:lnTo>
                    <a:pt x="171" y="256"/>
                  </a:lnTo>
                  <a:lnTo>
                    <a:pt x="212" y="193"/>
                  </a:lnTo>
                  <a:lnTo>
                    <a:pt x="252" y="130"/>
                  </a:lnTo>
                  <a:lnTo>
                    <a:pt x="294" y="68"/>
                  </a:lnTo>
                  <a:lnTo>
                    <a:pt x="317" y="37"/>
                  </a:lnTo>
                  <a:lnTo>
                    <a:pt x="337" y="7"/>
                  </a:lnTo>
                  <a:lnTo>
                    <a:pt x="337" y="7"/>
                  </a:lnTo>
                  <a:lnTo>
                    <a:pt x="339" y="5"/>
                  </a:lnTo>
                  <a:lnTo>
                    <a:pt x="339" y="3"/>
                  </a:lnTo>
                  <a:lnTo>
                    <a:pt x="337" y="2"/>
                  </a:lnTo>
                  <a:lnTo>
                    <a:pt x="336" y="0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8" y="2"/>
                  </a:lnTo>
                  <a:lnTo>
                    <a:pt x="32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0" name="Freeform 532"/>
            <p:cNvSpPr/>
            <p:nvPr/>
          </p:nvSpPr>
          <p:spPr bwMode="auto">
            <a:xfrm>
              <a:off x="2527301" y="2079625"/>
              <a:ext cx="152400" cy="222250"/>
            </a:xfrm>
            <a:custGeom>
              <a:avLst/>
              <a:gdLst/>
              <a:ahLst/>
              <a:cxnLst>
                <a:cxn ang="0">
                  <a:pos x="374" y="3"/>
                </a:cxn>
                <a:cxn ang="0">
                  <a:pos x="374" y="3"/>
                </a:cxn>
                <a:cxn ang="0">
                  <a:pos x="362" y="16"/>
                </a:cxn>
                <a:cxn ang="0">
                  <a:pos x="349" y="31"/>
                </a:cxn>
                <a:cxn ang="0">
                  <a:pos x="327" y="61"/>
                </a:cxn>
                <a:cxn ang="0">
                  <a:pos x="306" y="93"/>
                </a:cxn>
                <a:cxn ang="0">
                  <a:pos x="285" y="124"/>
                </a:cxn>
                <a:cxn ang="0">
                  <a:pos x="285" y="124"/>
                </a:cxn>
                <a:cxn ang="0">
                  <a:pos x="259" y="162"/>
                </a:cxn>
                <a:cxn ang="0">
                  <a:pos x="235" y="200"/>
                </a:cxn>
                <a:cxn ang="0">
                  <a:pos x="212" y="239"/>
                </a:cxn>
                <a:cxn ang="0">
                  <a:pos x="188" y="277"/>
                </a:cxn>
                <a:cxn ang="0">
                  <a:pos x="188" y="277"/>
                </a:cxn>
                <a:cxn ang="0">
                  <a:pos x="165" y="315"/>
                </a:cxn>
                <a:cxn ang="0">
                  <a:pos x="140" y="353"/>
                </a:cxn>
                <a:cxn ang="0">
                  <a:pos x="114" y="390"/>
                </a:cxn>
                <a:cxn ang="0">
                  <a:pos x="99" y="407"/>
                </a:cxn>
                <a:cxn ang="0">
                  <a:pos x="85" y="424"/>
                </a:cxn>
                <a:cxn ang="0">
                  <a:pos x="85" y="424"/>
                </a:cxn>
                <a:cxn ang="0">
                  <a:pos x="60" y="454"/>
                </a:cxn>
                <a:cxn ang="0">
                  <a:pos x="39" y="485"/>
                </a:cxn>
                <a:cxn ang="0">
                  <a:pos x="18" y="518"/>
                </a:cxn>
                <a:cxn ang="0">
                  <a:pos x="1" y="552"/>
                </a:cxn>
                <a:cxn ang="0">
                  <a:pos x="1" y="552"/>
                </a:cxn>
                <a:cxn ang="0">
                  <a:pos x="0" y="554"/>
                </a:cxn>
                <a:cxn ang="0">
                  <a:pos x="0" y="556"/>
                </a:cxn>
                <a:cxn ang="0">
                  <a:pos x="2" y="560"/>
                </a:cxn>
                <a:cxn ang="0">
                  <a:pos x="6" y="560"/>
                </a:cxn>
                <a:cxn ang="0">
                  <a:pos x="9" y="560"/>
                </a:cxn>
                <a:cxn ang="0">
                  <a:pos x="10" y="557"/>
                </a:cxn>
                <a:cxn ang="0">
                  <a:pos x="10" y="557"/>
                </a:cxn>
                <a:cxn ang="0">
                  <a:pos x="30" y="522"/>
                </a:cxn>
                <a:cxn ang="0">
                  <a:pos x="51" y="488"/>
                </a:cxn>
                <a:cxn ang="0">
                  <a:pos x="74" y="456"/>
                </a:cxn>
                <a:cxn ang="0">
                  <a:pos x="99" y="425"/>
                </a:cxn>
                <a:cxn ang="0">
                  <a:pos x="99" y="425"/>
                </a:cxn>
                <a:cxn ang="0">
                  <a:pos x="112" y="411"/>
                </a:cxn>
                <a:cxn ang="0">
                  <a:pos x="123" y="395"/>
                </a:cxn>
                <a:cxn ang="0">
                  <a:pos x="145" y="365"/>
                </a:cxn>
                <a:cxn ang="0">
                  <a:pos x="187" y="301"/>
                </a:cxn>
                <a:cxn ang="0">
                  <a:pos x="187" y="301"/>
                </a:cxn>
                <a:cxn ang="0">
                  <a:pos x="210" y="265"/>
                </a:cxn>
                <a:cxn ang="0">
                  <a:pos x="233" y="229"/>
                </a:cxn>
                <a:cxn ang="0">
                  <a:pos x="277" y="157"/>
                </a:cxn>
                <a:cxn ang="0">
                  <a:pos x="277" y="157"/>
                </a:cxn>
                <a:cxn ang="0">
                  <a:pos x="301" y="120"/>
                </a:cxn>
                <a:cxn ang="0">
                  <a:pos x="325" y="86"/>
                </a:cxn>
                <a:cxn ang="0">
                  <a:pos x="325" y="86"/>
                </a:cxn>
                <a:cxn ang="0">
                  <a:pos x="352" y="47"/>
                </a:cxn>
                <a:cxn ang="0">
                  <a:pos x="366" y="27"/>
                </a:cxn>
                <a:cxn ang="0">
                  <a:pos x="383" y="10"/>
                </a:cxn>
                <a:cxn ang="0">
                  <a:pos x="383" y="10"/>
                </a:cxn>
                <a:cxn ang="0">
                  <a:pos x="384" y="8"/>
                </a:cxn>
                <a:cxn ang="0">
                  <a:pos x="384" y="6"/>
                </a:cxn>
                <a:cxn ang="0">
                  <a:pos x="382" y="3"/>
                </a:cxn>
                <a:cxn ang="0">
                  <a:pos x="379" y="0"/>
                </a:cxn>
                <a:cxn ang="0">
                  <a:pos x="376" y="1"/>
                </a:cxn>
                <a:cxn ang="0">
                  <a:pos x="374" y="3"/>
                </a:cxn>
                <a:cxn ang="0">
                  <a:pos x="374" y="3"/>
                </a:cxn>
              </a:cxnLst>
              <a:rect l="0" t="0" r="r" b="b"/>
              <a:pathLst>
                <a:path w="384" h="560">
                  <a:moveTo>
                    <a:pt x="374" y="3"/>
                  </a:moveTo>
                  <a:lnTo>
                    <a:pt x="374" y="3"/>
                  </a:lnTo>
                  <a:lnTo>
                    <a:pt x="362" y="16"/>
                  </a:lnTo>
                  <a:lnTo>
                    <a:pt x="349" y="31"/>
                  </a:lnTo>
                  <a:lnTo>
                    <a:pt x="327" y="61"/>
                  </a:lnTo>
                  <a:lnTo>
                    <a:pt x="306" y="93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259" y="162"/>
                  </a:lnTo>
                  <a:lnTo>
                    <a:pt x="235" y="200"/>
                  </a:lnTo>
                  <a:lnTo>
                    <a:pt x="212" y="239"/>
                  </a:lnTo>
                  <a:lnTo>
                    <a:pt x="188" y="277"/>
                  </a:lnTo>
                  <a:lnTo>
                    <a:pt x="188" y="277"/>
                  </a:lnTo>
                  <a:lnTo>
                    <a:pt x="165" y="315"/>
                  </a:lnTo>
                  <a:lnTo>
                    <a:pt x="140" y="353"/>
                  </a:lnTo>
                  <a:lnTo>
                    <a:pt x="114" y="390"/>
                  </a:lnTo>
                  <a:lnTo>
                    <a:pt x="99" y="407"/>
                  </a:lnTo>
                  <a:lnTo>
                    <a:pt x="85" y="424"/>
                  </a:lnTo>
                  <a:lnTo>
                    <a:pt x="85" y="424"/>
                  </a:lnTo>
                  <a:lnTo>
                    <a:pt x="60" y="454"/>
                  </a:lnTo>
                  <a:lnTo>
                    <a:pt x="39" y="485"/>
                  </a:lnTo>
                  <a:lnTo>
                    <a:pt x="18" y="518"/>
                  </a:lnTo>
                  <a:lnTo>
                    <a:pt x="1" y="552"/>
                  </a:lnTo>
                  <a:lnTo>
                    <a:pt x="1" y="552"/>
                  </a:lnTo>
                  <a:lnTo>
                    <a:pt x="0" y="554"/>
                  </a:lnTo>
                  <a:lnTo>
                    <a:pt x="0" y="556"/>
                  </a:lnTo>
                  <a:lnTo>
                    <a:pt x="2" y="560"/>
                  </a:lnTo>
                  <a:lnTo>
                    <a:pt x="6" y="560"/>
                  </a:lnTo>
                  <a:lnTo>
                    <a:pt x="9" y="560"/>
                  </a:lnTo>
                  <a:lnTo>
                    <a:pt x="10" y="557"/>
                  </a:lnTo>
                  <a:lnTo>
                    <a:pt x="10" y="557"/>
                  </a:lnTo>
                  <a:lnTo>
                    <a:pt x="30" y="522"/>
                  </a:lnTo>
                  <a:lnTo>
                    <a:pt x="51" y="488"/>
                  </a:lnTo>
                  <a:lnTo>
                    <a:pt x="74" y="456"/>
                  </a:lnTo>
                  <a:lnTo>
                    <a:pt x="99" y="425"/>
                  </a:lnTo>
                  <a:lnTo>
                    <a:pt x="99" y="425"/>
                  </a:lnTo>
                  <a:lnTo>
                    <a:pt x="112" y="411"/>
                  </a:lnTo>
                  <a:lnTo>
                    <a:pt x="123" y="395"/>
                  </a:lnTo>
                  <a:lnTo>
                    <a:pt x="145" y="365"/>
                  </a:lnTo>
                  <a:lnTo>
                    <a:pt x="187" y="301"/>
                  </a:lnTo>
                  <a:lnTo>
                    <a:pt x="187" y="301"/>
                  </a:lnTo>
                  <a:lnTo>
                    <a:pt x="210" y="265"/>
                  </a:lnTo>
                  <a:lnTo>
                    <a:pt x="233" y="229"/>
                  </a:lnTo>
                  <a:lnTo>
                    <a:pt x="277" y="157"/>
                  </a:lnTo>
                  <a:lnTo>
                    <a:pt x="277" y="157"/>
                  </a:lnTo>
                  <a:lnTo>
                    <a:pt x="301" y="120"/>
                  </a:lnTo>
                  <a:lnTo>
                    <a:pt x="325" y="86"/>
                  </a:lnTo>
                  <a:lnTo>
                    <a:pt x="325" y="86"/>
                  </a:lnTo>
                  <a:lnTo>
                    <a:pt x="352" y="47"/>
                  </a:lnTo>
                  <a:lnTo>
                    <a:pt x="366" y="27"/>
                  </a:lnTo>
                  <a:lnTo>
                    <a:pt x="383" y="10"/>
                  </a:lnTo>
                  <a:lnTo>
                    <a:pt x="383" y="10"/>
                  </a:lnTo>
                  <a:lnTo>
                    <a:pt x="384" y="8"/>
                  </a:lnTo>
                  <a:lnTo>
                    <a:pt x="384" y="6"/>
                  </a:lnTo>
                  <a:lnTo>
                    <a:pt x="382" y="3"/>
                  </a:lnTo>
                  <a:lnTo>
                    <a:pt x="379" y="0"/>
                  </a:lnTo>
                  <a:lnTo>
                    <a:pt x="376" y="1"/>
                  </a:lnTo>
                  <a:lnTo>
                    <a:pt x="374" y="3"/>
                  </a:lnTo>
                  <a:lnTo>
                    <a:pt x="37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1" name="Freeform 533"/>
            <p:cNvSpPr/>
            <p:nvPr/>
          </p:nvSpPr>
          <p:spPr bwMode="auto">
            <a:xfrm>
              <a:off x="2546351" y="2112963"/>
              <a:ext cx="173038" cy="250825"/>
            </a:xfrm>
            <a:custGeom>
              <a:avLst/>
              <a:gdLst/>
              <a:ahLst/>
              <a:cxnLst>
                <a:cxn ang="0">
                  <a:pos x="427" y="2"/>
                </a:cxn>
                <a:cxn ang="0">
                  <a:pos x="374" y="77"/>
                </a:cxn>
                <a:cxn ang="0">
                  <a:pos x="324" y="154"/>
                </a:cxn>
                <a:cxn ang="0">
                  <a:pos x="204" y="327"/>
                </a:cxn>
                <a:cxn ang="0">
                  <a:pos x="179" y="364"/>
                </a:cxn>
                <a:cxn ang="0">
                  <a:pos x="154" y="402"/>
                </a:cxn>
                <a:cxn ang="0">
                  <a:pos x="134" y="427"/>
                </a:cxn>
                <a:cxn ang="0">
                  <a:pos x="129" y="436"/>
                </a:cxn>
                <a:cxn ang="0">
                  <a:pos x="107" y="476"/>
                </a:cxn>
                <a:cxn ang="0">
                  <a:pos x="91" y="497"/>
                </a:cxn>
                <a:cxn ang="0">
                  <a:pos x="58" y="536"/>
                </a:cxn>
                <a:cxn ang="0">
                  <a:pos x="43" y="557"/>
                </a:cxn>
                <a:cxn ang="0">
                  <a:pos x="11" y="597"/>
                </a:cxn>
                <a:cxn ang="0">
                  <a:pos x="2" y="616"/>
                </a:cxn>
                <a:cxn ang="0">
                  <a:pos x="0" y="625"/>
                </a:cxn>
                <a:cxn ang="0">
                  <a:pos x="1" y="629"/>
                </a:cxn>
                <a:cxn ang="0">
                  <a:pos x="6" y="631"/>
                </a:cxn>
                <a:cxn ang="0">
                  <a:pos x="10" y="630"/>
                </a:cxn>
                <a:cxn ang="0">
                  <a:pos x="10" y="627"/>
                </a:cxn>
                <a:cxn ang="0">
                  <a:pos x="19" y="609"/>
                </a:cxn>
                <a:cxn ang="0">
                  <a:pos x="32" y="592"/>
                </a:cxn>
                <a:cxn ang="0">
                  <a:pos x="54" y="561"/>
                </a:cxn>
                <a:cxn ang="0">
                  <a:pos x="62" y="550"/>
                </a:cxn>
                <a:cxn ang="0">
                  <a:pos x="90" y="518"/>
                </a:cxn>
                <a:cxn ang="0">
                  <a:pos x="116" y="482"/>
                </a:cxn>
                <a:cxn ang="0">
                  <a:pos x="137" y="448"/>
                </a:cxn>
                <a:cxn ang="0">
                  <a:pos x="158" y="415"/>
                </a:cxn>
                <a:cxn ang="0">
                  <a:pos x="174" y="395"/>
                </a:cxn>
                <a:cxn ang="0">
                  <a:pos x="214" y="332"/>
                </a:cxn>
                <a:cxn ang="0">
                  <a:pos x="268" y="253"/>
                </a:cxn>
                <a:cxn ang="0">
                  <a:pos x="323" y="176"/>
                </a:cxn>
                <a:cxn ang="0">
                  <a:pos x="378" y="92"/>
                </a:cxn>
                <a:cxn ang="0">
                  <a:pos x="421" y="30"/>
                </a:cxn>
                <a:cxn ang="0">
                  <a:pos x="435" y="10"/>
                </a:cxn>
                <a:cxn ang="0">
                  <a:pos x="436" y="6"/>
                </a:cxn>
                <a:cxn ang="0">
                  <a:pos x="433" y="1"/>
                </a:cxn>
                <a:cxn ang="0">
                  <a:pos x="429" y="1"/>
                </a:cxn>
                <a:cxn ang="0">
                  <a:pos x="427" y="2"/>
                </a:cxn>
              </a:cxnLst>
              <a:rect l="0" t="0" r="r" b="b"/>
              <a:pathLst>
                <a:path w="436" h="631">
                  <a:moveTo>
                    <a:pt x="427" y="2"/>
                  </a:moveTo>
                  <a:lnTo>
                    <a:pt x="427" y="2"/>
                  </a:lnTo>
                  <a:lnTo>
                    <a:pt x="400" y="39"/>
                  </a:lnTo>
                  <a:lnTo>
                    <a:pt x="374" y="77"/>
                  </a:lnTo>
                  <a:lnTo>
                    <a:pt x="324" y="154"/>
                  </a:lnTo>
                  <a:lnTo>
                    <a:pt x="324" y="154"/>
                  </a:lnTo>
                  <a:lnTo>
                    <a:pt x="264" y="240"/>
                  </a:lnTo>
                  <a:lnTo>
                    <a:pt x="204" y="327"/>
                  </a:lnTo>
                  <a:lnTo>
                    <a:pt x="204" y="327"/>
                  </a:lnTo>
                  <a:lnTo>
                    <a:pt x="179" y="364"/>
                  </a:lnTo>
                  <a:lnTo>
                    <a:pt x="154" y="402"/>
                  </a:lnTo>
                  <a:lnTo>
                    <a:pt x="154" y="402"/>
                  </a:lnTo>
                  <a:lnTo>
                    <a:pt x="141" y="419"/>
                  </a:lnTo>
                  <a:lnTo>
                    <a:pt x="134" y="427"/>
                  </a:lnTo>
                  <a:lnTo>
                    <a:pt x="129" y="436"/>
                  </a:lnTo>
                  <a:lnTo>
                    <a:pt x="129" y="436"/>
                  </a:lnTo>
                  <a:lnTo>
                    <a:pt x="119" y="457"/>
                  </a:lnTo>
                  <a:lnTo>
                    <a:pt x="107" y="476"/>
                  </a:lnTo>
                  <a:lnTo>
                    <a:pt x="107" y="476"/>
                  </a:lnTo>
                  <a:lnTo>
                    <a:pt x="91" y="497"/>
                  </a:lnTo>
                  <a:lnTo>
                    <a:pt x="74" y="516"/>
                  </a:lnTo>
                  <a:lnTo>
                    <a:pt x="58" y="536"/>
                  </a:lnTo>
                  <a:lnTo>
                    <a:pt x="43" y="557"/>
                  </a:lnTo>
                  <a:lnTo>
                    <a:pt x="43" y="557"/>
                  </a:lnTo>
                  <a:lnTo>
                    <a:pt x="17" y="588"/>
                  </a:lnTo>
                  <a:lnTo>
                    <a:pt x="11" y="597"/>
                  </a:lnTo>
                  <a:lnTo>
                    <a:pt x="6" y="606"/>
                  </a:lnTo>
                  <a:lnTo>
                    <a:pt x="2" y="616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7"/>
                  </a:lnTo>
                  <a:lnTo>
                    <a:pt x="1" y="629"/>
                  </a:lnTo>
                  <a:lnTo>
                    <a:pt x="5" y="631"/>
                  </a:lnTo>
                  <a:lnTo>
                    <a:pt x="6" y="631"/>
                  </a:lnTo>
                  <a:lnTo>
                    <a:pt x="9" y="631"/>
                  </a:lnTo>
                  <a:lnTo>
                    <a:pt x="10" y="630"/>
                  </a:lnTo>
                  <a:lnTo>
                    <a:pt x="10" y="627"/>
                  </a:lnTo>
                  <a:lnTo>
                    <a:pt x="10" y="627"/>
                  </a:lnTo>
                  <a:lnTo>
                    <a:pt x="14" y="618"/>
                  </a:lnTo>
                  <a:lnTo>
                    <a:pt x="19" y="609"/>
                  </a:lnTo>
                  <a:lnTo>
                    <a:pt x="32" y="592"/>
                  </a:lnTo>
                  <a:lnTo>
                    <a:pt x="32" y="592"/>
                  </a:lnTo>
                  <a:lnTo>
                    <a:pt x="47" y="570"/>
                  </a:lnTo>
                  <a:lnTo>
                    <a:pt x="54" y="561"/>
                  </a:lnTo>
                  <a:lnTo>
                    <a:pt x="62" y="550"/>
                  </a:lnTo>
                  <a:lnTo>
                    <a:pt x="62" y="550"/>
                  </a:lnTo>
                  <a:lnTo>
                    <a:pt x="77" y="535"/>
                  </a:lnTo>
                  <a:lnTo>
                    <a:pt x="90" y="518"/>
                  </a:lnTo>
                  <a:lnTo>
                    <a:pt x="116" y="482"/>
                  </a:lnTo>
                  <a:lnTo>
                    <a:pt x="116" y="482"/>
                  </a:lnTo>
                  <a:lnTo>
                    <a:pt x="128" y="465"/>
                  </a:lnTo>
                  <a:lnTo>
                    <a:pt x="137" y="448"/>
                  </a:lnTo>
                  <a:lnTo>
                    <a:pt x="147" y="431"/>
                  </a:lnTo>
                  <a:lnTo>
                    <a:pt x="158" y="415"/>
                  </a:lnTo>
                  <a:lnTo>
                    <a:pt x="158" y="415"/>
                  </a:lnTo>
                  <a:lnTo>
                    <a:pt x="174" y="395"/>
                  </a:lnTo>
                  <a:lnTo>
                    <a:pt x="187" y="374"/>
                  </a:lnTo>
                  <a:lnTo>
                    <a:pt x="214" y="332"/>
                  </a:lnTo>
                  <a:lnTo>
                    <a:pt x="214" y="332"/>
                  </a:lnTo>
                  <a:lnTo>
                    <a:pt x="268" y="253"/>
                  </a:lnTo>
                  <a:lnTo>
                    <a:pt x="323" y="176"/>
                  </a:lnTo>
                  <a:lnTo>
                    <a:pt x="323" y="176"/>
                  </a:lnTo>
                  <a:lnTo>
                    <a:pt x="350" y="134"/>
                  </a:lnTo>
                  <a:lnTo>
                    <a:pt x="378" y="92"/>
                  </a:lnTo>
                  <a:lnTo>
                    <a:pt x="406" y="51"/>
                  </a:lnTo>
                  <a:lnTo>
                    <a:pt x="421" y="30"/>
                  </a:lnTo>
                  <a:lnTo>
                    <a:pt x="435" y="10"/>
                  </a:lnTo>
                  <a:lnTo>
                    <a:pt x="435" y="10"/>
                  </a:lnTo>
                  <a:lnTo>
                    <a:pt x="436" y="7"/>
                  </a:lnTo>
                  <a:lnTo>
                    <a:pt x="436" y="6"/>
                  </a:lnTo>
                  <a:lnTo>
                    <a:pt x="435" y="2"/>
                  </a:lnTo>
                  <a:lnTo>
                    <a:pt x="433" y="1"/>
                  </a:lnTo>
                  <a:lnTo>
                    <a:pt x="431" y="0"/>
                  </a:lnTo>
                  <a:lnTo>
                    <a:pt x="429" y="1"/>
                  </a:lnTo>
                  <a:lnTo>
                    <a:pt x="427" y="2"/>
                  </a:lnTo>
                  <a:lnTo>
                    <a:pt x="4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2" name="Freeform 534"/>
            <p:cNvSpPr/>
            <p:nvPr/>
          </p:nvSpPr>
          <p:spPr bwMode="auto">
            <a:xfrm>
              <a:off x="2122488" y="2501900"/>
              <a:ext cx="22225" cy="41275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0" y="17"/>
                </a:cxn>
                <a:cxn ang="0">
                  <a:pos x="36" y="27"/>
                </a:cxn>
                <a:cxn ang="0">
                  <a:pos x="29" y="36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16" y="57"/>
                </a:cxn>
                <a:cxn ang="0">
                  <a:pos x="10" y="69"/>
                </a:cxn>
                <a:cxn ang="0">
                  <a:pos x="4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2" y="100"/>
                </a:cxn>
                <a:cxn ang="0">
                  <a:pos x="4" y="102"/>
                </a:cxn>
                <a:cxn ang="0">
                  <a:pos x="10" y="102"/>
                </a:cxn>
                <a:cxn ang="0">
                  <a:pos x="11" y="100"/>
                </a:cxn>
                <a:cxn ang="0">
                  <a:pos x="12" y="99"/>
                </a:cxn>
                <a:cxn ang="0">
                  <a:pos x="12" y="99"/>
                </a:cxn>
                <a:cxn ang="0">
                  <a:pos x="16" y="83"/>
                </a:cxn>
                <a:cxn ang="0">
                  <a:pos x="23" y="70"/>
                </a:cxn>
                <a:cxn ang="0">
                  <a:pos x="29" y="56"/>
                </a:cxn>
                <a:cxn ang="0">
                  <a:pos x="38" y="43"/>
                </a:cxn>
                <a:cxn ang="0">
                  <a:pos x="38" y="43"/>
                </a:cxn>
                <a:cxn ang="0">
                  <a:pos x="44" y="35"/>
                </a:cxn>
                <a:cxn ang="0">
                  <a:pos x="49" y="26"/>
                </a:cxn>
                <a:cxn ang="0">
                  <a:pos x="51" y="15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1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4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4" h="102">
                  <a:moveTo>
                    <a:pt x="42" y="6"/>
                  </a:moveTo>
                  <a:lnTo>
                    <a:pt x="42" y="6"/>
                  </a:lnTo>
                  <a:lnTo>
                    <a:pt x="40" y="17"/>
                  </a:lnTo>
                  <a:lnTo>
                    <a:pt x="36" y="27"/>
                  </a:lnTo>
                  <a:lnTo>
                    <a:pt x="29" y="36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6" y="57"/>
                  </a:lnTo>
                  <a:lnTo>
                    <a:pt x="10" y="69"/>
                  </a:lnTo>
                  <a:lnTo>
                    <a:pt x="4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2" y="100"/>
                  </a:lnTo>
                  <a:lnTo>
                    <a:pt x="4" y="102"/>
                  </a:lnTo>
                  <a:lnTo>
                    <a:pt x="10" y="102"/>
                  </a:lnTo>
                  <a:lnTo>
                    <a:pt x="11" y="100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6" y="83"/>
                  </a:lnTo>
                  <a:lnTo>
                    <a:pt x="23" y="70"/>
                  </a:lnTo>
                  <a:lnTo>
                    <a:pt x="29" y="56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44" y="35"/>
                  </a:lnTo>
                  <a:lnTo>
                    <a:pt x="49" y="26"/>
                  </a:lnTo>
                  <a:lnTo>
                    <a:pt x="51" y="15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4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3" name="Freeform 535"/>
            <p:cNvSpPr/>
            <p:nvPr/>
          </p:nvSpPr>
          <p:spPr bwMode="auto">
            <a:xfrm>
              <a:off x="2152651" y="2535238"/>
              <a:ext cx="22225" cy="46038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3" y="17"/>
                </a:cxn>
                <a:cxn ang="0">
                  <a:pos x="38" y="29"/>
                </a:cxn>
                <a:cxn ang="0">
                  <a:pos x="26" y="55"/>
                </a:cxn>
                <a:cxn ang="0">
                  <a:pos x="2" y="104"/>
                </a:cxn>
                <a:cxn ang="0">
                  <a:pos x="2" y="104"/>
                </a:cxn>
                <a:cxn ang="0">
                  <a:pos x="0" y="107"/>
                </a:cxn>
                <a:cxn ang="0">
                  <a:pos x="2" y="108"/>
                </a:cxn>
                <a:cxn ang="0">
                  <a:pos x="4" y="112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1" y="110"/>
                </a:cxn>
                <a:cxn ang="0">
                  <a:pos x="11" y="110"/>
                </a:cxn>
                <a:cxn ang="0">
                  <a:pos x="37" y="59"/>
                </a:cxn>
                <a:cxn ang="0">
                  <a:pos x="49" y="32"/>
                </a:cxn>
                <a:cxn ang="0">
                  <a:pos x="54" y="19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7" y="1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114">
                  <a:moveTo>
                    <a:pt x="46" y="2"/>
                  </a:moveTo>
                  <a:lnTo>
                    <a:pt x="46" y="2"/>
                  </a:lnTo>
                  <a:lnTo>
                    <a:pt x="43" y="17"/>
                  </a:lnTo>
                  <a:lnTo>
                    <a:pt x="38" y="29"/>
                  </a:lnTo>
                  <a:lnTo>
                    <a:pt x="26" y="55"/>
                  </a:lnTo>
                  <a:lnTo>
                    <a:pt x="2" y="104"/>
                  </a:lnTo>
                  <a:lnTo>
                    <a:pt x="2" y="104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4" y="112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37" y="59"/>
                  </a:lnTo>
                  <a:lnTo>
                    <a:pt x="49" y="32"/>
                  </a:lnTo>
                  <a:lnTo>
                    <a:pt x="54" y="19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7" y="1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4" name="Freeform 536"/>
            <p:cNvSpPr/>
            <p:nvPr/>
          </p:nvSpPr>
          <p:spPr bwMode="auto">
            <a:xfrm>
              <a:off x="2176463" y="2573338"/>
              <a:ext cx="23813" cy="34925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5" y="20"/>
                </a:cxn>
                <a:cxn ang="0">
                  <a:pos x="22" y="38"/>
                </a:cxn>
                <a:cxn ang="0">
                  <a:pos x="10" y="57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4" y="86"/>
                </a:cxn>
                <a:cxn ang="0">
                  <a:pos x="5" y="88"/>
                </a:cxn>
                <a:cxn ang="0">
                  <a:pos x="8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9" y="64"/>
                </a:cxn>
                <a:cxn ang="0">
                  <a:pos x="31" y="44"/>
                </a:cxn>
                <a:cxn ang="0">
                  <a:pos x="44" y="26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8"/>
                </a:cxn>
                <a:cxn ang="0">
                  <a:pos x="60" y="5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0" h="88">
                  <a:moveTo>
                    <a:pt x="51" y="1"/>
                  </a:moveTo>
                  <a:lnTo>
                    <a:pt x="51" y="1"/>
                  </a:lnTo>
                  <a:lnTo>
                    <a:pt x="35" y="20"/>
                  </a:lnTo>
                  <a:lnTo>
                    <a:pt x="22" y="38"/>
                  </a:lnTo>
                  <a:lnTo>
                    <a:pt x="10" y="57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4" y="86"/>
                  </a:lnTo>
                  <a:lnTo>
                    <a:pt x="5" y="88"/>
                  </a:lnTo>
                  <a:lnTo>
                    <a:pt x="8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9" y="64"/>
                  </a:lnTo>
                  <a:lnTo>
                    <a:pt x="31" y="44"/>
                  </a:lnTo>
                  <a:lnTo>
                    <a:pt x="44" y="26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8"/>
                  </a:lnTo>
                  <a:lnTo>
                    <a:pt x="60" y="5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5" name="Freeform 537"/>
            <p:cNvSpPr/>
            <p:nvPr/>
          </p:nvSpPr>
          <p:spPr bwMode="auto">
            <a:xfrm>
              <a:off x="2200276" y="2609850"/>
              <a:ext cx="26988" cy="36513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0" y="11"/>
                </a:cxn>
                <a:cxn ang="0">
                  <a:pos x="42" y="21"/>
                </a:cxn>
                <a:cxn ang="0">
                  <a:pos x="28" y="42"/>
                </a:cxn>
                <a:cxn ang="0">
                  <a:pos x="16" y="65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3" y="95"/>
                </a:cxn>
                <a:cxn ang="0">
                  <a:pos x="8" y="95"/>
                </a:cxn>
                <a:cxn ang="0">
                  <a:pos x="9" y="95"/>
                </a:cxn>
                <a:cxn ang="0">
                  <a:pos x="12" y="92"/>
                </a:cxn>
                <a:cxn ang="0">
                  <a:pos x="12" y="92"/>
                </a:cxn>
                <a:cxn ang="0">
                  <a:pos x="25" y="71"/>
                </a:cxn>
                <a:cxn ang="0">
                  <a:pos x="37" y="49"/>
                </a:cxn>
                <a:cxn ang="0">
                  <a:pos x="51" y="29"/>
                </a:cxn>
                <a:cxn ang="0">
                  <a:pos x="59" y="19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9" y="8"/>
                </a:cxn>
                <a:cxn ang="0">
                  <a:pos x="69" y="6"/>
                </a:cxn>
                <a:cxn ang="0">
                  <a:pos x="68" y="2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9" h="95">
                  <a:moveTo>
                    <a:pt x="59" y="2"/>
                  </a:moveTo>
                  <a:lnTo>
                    <a:pt x="59" y="2"/>
                  </a:lnTo>
                  <a:lnTo>
                    <a:pt x="50" y="11"/>
                  </a:lnTo>
                  <a:lnTo>
                    <a:pt x="42" y="21"/>
                  </a:lnTo>
                  <a:lnTo>
                    <a:pt x="28" y="42"/>
                  </a:lnTo>
                  <a:lnTo>
                    <a:pt x="16" y="65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3" y="95"/>
                  </a:lnTo>
                  <a:lnTo>
                    <a:pt x="8" y="95"/>
                  </a:lnTo>
                  <a:lnTo>
                    <a:pt x="9" y="95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25" y="71"/>
                  </a:lnTo>
                  <a:lnTo>
                    <a:pt x="37" y="49"/>
                  </a:lnTo>
                  <a:lnTo>
                    <a:pt x="51" y="29"/>
                  </a:lnTo>
                  <a:lnTo>
                    <a:pt x="59" y="19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9" y="8"/>
                  </a:lnTo>
                  <a:lnTo>
                    <a:pt x="69" y="6"/>
                  </a:lnTo>
                  <a:lnTo>
                    <a:pt x="68" y="2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6" name="Freeform 538"/>
            <p:cNvSpPr/>
            <p:nvPr/>
          </p:nvSpPr>
          <p:spPr bwMode="auto">
            <a:xfrm>
              <a:off x="2228851" y="2640013"/>
              <a:ext cx="19050" cy="38100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0" y="12"/>
                </a:cxn>
                <a:cxn ang="0">
                  <a:pos x="24" y="24"/>
                </a:cxn>
                <a:cxn ang="0">
                  <a:pos x="17" y="34"/>
                </a:cxn>
                <a:cxn ang="0">
                  <a:pos x="12" y="47"/>
                </a:cxn>
                <a:cxn ang="0">
                  <a:pos x="12" y="47"/>
                </a:cxn>
                <a:cxn ang="0">
                  <a:pos x="4" y="68"/>
                </a:cxn>
                <a:cxn ang="0">
                  <a:pos x="2" y="79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4"/>
                </a:cxn>
                <a:cxn ang="0">
                  <a:pos x="6" y="96"/>
                </a:cxn>
                <a:cxn ang="0">
                  <a:pos x="9" y="94"/>
                </a:cxn>
                <a:cxn ang="0">
                  <a:pos x="11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9"/>
                </a:cxn>
                <a:cxn ang="0">
                  <a:pos x="16" y="68"/>
                </a:cxn>
                <a:cxn ang="0">
                  <a:pos x="24" y="49"/>
                </a:cxn>
                <a:cxn ang="0">
                  <a:pos x="24" y="49"/>
                </a:cxn>
                <a:cxn ang="0">
                  <a:pos x="29" y="37"/>
                </a:cxn>
                <a:cxn ang="0">
                  <a:pos x="34" y="28"/>
                </a:cxn>
                <a:cxn ang="0">
                  <a:pos x="41" y="19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9" y="8"/>
                </a:cxn>
                <a:cxn ang="0">
                  <a:pos x="50" y="6"/>
                </a:cxn>
                <a:cxn ang="0">
                  <a:pos x="47" y="2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50" h="96">
                  <a:moveTo>
                    <a:pt x="40" y="2"/>
                  </a:moveTo>
                  <a:lnTo>
                    <a:pt x="40" y="2"/>
                  </a:lnTo>
                  <a:lnTo>
                    <a:pt x="30" y="12"/>
                  </a:lnTo>
                  <a:lnTo>
                    <a:pt x="24" y="24"/>
                  </a:lnTo>
                  <a:lnTo>
                    <a:pt x="17" y="34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4" y="68"/>
                  </a:lnTo>
                  <a:lnTo>
                    <a:pt x="2" y="7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4"/>
                  </a:lnTo>
                  <a:lnTo>
                    <a:pt x="6" y="96"/>
                  </a:lnTo>
                  <a:lnTo>
                    <a:pt x="9" y="94"/>
                  </a:lnTo>
                  <a:lnTo>
                    <a:pt x="11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9"/>
                  </a:lnTo>
                  <a:lnTo>
                    <a:pt x="16" y="68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9" y="37"/>
                  </a:lnTo>
                  <a:lnTo>
                    <a:pt x="34" y="28"/>
                  </a:lnTo>
                  <a:lnTo>
                    <a:pt x="41" y="1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47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7" name="Freeform 539"/>
            <p:cNvSpPr/>
            <p:nvPr/>
          </p:nvSpPr>
          <p:spPr bwMode="auto">
            <a:xfrm>
              <a:off x="2257426" y="2651125"/>
              <a:ext cx="20638" cy="42863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1" y="12"/>
                </a:cxn>
                <a:cxn ang="0">
                  <a:pos x="39" y="17"/>
                </a:cxn>
                <a:cxn ang="0">
                  <a:pos x="34" y="29"/>
                </a:cxn>
                <a:cxn ang="0">
                  <a:pos x="28" y="40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13" y="63"/>
                </a:cxn>
                <a:cxn ang="0">
                  <a:pos x="8" y="76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9" y="108"/>
                </a:cxn>
                <a:cxn ang="0">
                  <a:pos x="11" y="107"/>
                </a:cxn>
                <a:cxn ang="0">
                  <a:pos x="12" y="106"/>
                </a:cxn>
                <a:cxn ang="0">
                  <a:pos x="12" y="106"/>
                </a:cxn>
                <a:cxn ang="0">
                  <a:pos x="16" y="90"/>
                </a:cxn>
                <a:cxn ang="0">
                  <a:pos x="22" y="74"/>
                </a:cxn>
                <a:cxn ang="0">
                  <a:pos x="29" y="60"/>
                </a:cxn>
                <a:cxn ang="0">
                  <a:pos x="37" y="46"/>
                </a:cxn>
                <a:cxn ang="0">
                  <a:pos x="37" y="46"/>
                </a:cxn>
                <a:cxn ang="0">
                  <a:pos x="43" y="36"/>
                </a:cxn>
                <a:cxn ang="0">
                  <a:pos x="49" y="26"/>
                </a:cxn>
                <a:cxn ang="0">
                  <a:pos x="51" y="15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3" y="2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108">
                  <a:moveTo>
                    <a:pt x="42" y="5"/>
                  </a:moveTo>
                  <a:lnTo>
                    <a:pt x="42" y="5"/>
                  </a:lnTo>
                  <a:lnTo>
                    <a:pt x="41" y="12"/>
                  </a:lnTo>
                  <a:lnTo>
                    <a:pt x="39" y="17"/>
                  </a:lnTo>
                  <a:lnTo>
                    <a:pt x="34" y="29"/>
                  </a:lnTo>
                  <a:lnTo>
                    <a:pt x="28" y="40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13" y="63"/>
                  </a:lnTo>
                  <a:lnTo>
                    <a:pt x="8" y="76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9" y="108"/>
                  </a:lnTo>
                  <a:lnTo>
                    <a:pt x="11" y="107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16" y="90"/>
                  </a:lnTo>
                  <a:lnTo>
                    <a:pt x="22" y="74"/>
                  </a:lnTo>
                  <a:lnTo>
                    <a:pt x="29" y="60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43" y="36"/>
                  </a:lnTo>
                  <a:lnTo>
                    <a:pt x="49" y="26"/>
                  </a:lnTo>
                  <a:lnTo>
                    <a:pt x="51" y="1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3" y="2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8" name="Freeform 540"/>
            <p:cNvSpPr/>
            <p:nvPr/>
          </p:nvSpPr>
          <p:spPr bwMode="auto">
            <a:xfrm>
              <a:off x="2287588" y="2657475"/>
              <a:ext cx="12700" cy="2857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3"/>
                </a:cxn>
                <a:cxn ang="0">
                  <a:pos x="21" y="21"/>
                </a:cxn>
                <a:cxn ang="0">
                  <a:pos x="16" y="35"/>
                </a:cxn>
                <a:cxn ang="0">
                  <a:pos x="9" y="5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1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11" y="69"/>
                </a:cxn>
                <a:cxn ang="0">
                  <a:pos x="11" y="69"/>
                </a:cxn>
                <a:cxn ang="0">
                  <a:pos x="20" y="55"/>
                </a:cxn>
                <a:cxn ang="0">
                  <a:pos x="28" y="39"/>
                </a:cxn>
                <a:cxn ang="0">
                  <a:pos x="33" y="22"/>
                </a:cxn>
                <a:cxn ang="0">
                  <a:pos x="34" y="14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72">
                  <a:moveTo>
                    <a:pt x="24" y="5"/>
                  </a:moveTo>
                  <a:lnTo>
                    <a:pt x="24" y="5"/>
                  </a:lnTo>
                  <a:lnTo>
                    <a:pt x="22" y="13"/>
                  </a:lnTo>
                  <a:lnTo>
                    <a:pt x="21" y="21"/>
                  </a:lnTo>
                  <a:lnTo>
                    <a:pt x="16" y="35"/>
                  </a:lnTo>
                  <a:lnTo>
                    <a:pt x="9" y="5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1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20" y="55"/>
                  </a:lnTo>
                  <a:lnTo>
                    <a:pt x="28" y="39"/>
                  </a:lnTo>
                  <a:lnTo>
                    <a:pt x="33" y="22"/>
                  </a:lnTo>
                  <a:lnTo>
                    <a:pt x="34" y="14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9" name="Freeform 541"/>
            <p:cNvSpPr/>
            <p:nvPr/>
          </p:nvSpPr>
          <p:spPr bwMode="auto">
            <a:xfrm>
              <a:off x="2328863" y="2549525"/>
              <a:ext cx="19050" cy="38100"/>
            </a:xfrm>
            <a:custGeom>
              <a:avLst/>
              <a:gdLst/>
              <a:ahLst/>
              <a:cxnLst>
                <a:cxn ang="0">
                  <a:pos x="38" y="6"/>
                </a:cxn>
                <a:cxn ang="0">
                  <a:pos x="38" y="6"/>
                </a:cxn>
                <a:cxn ang="0">
                  <a:pos x="37" y="11"/>
                </a:cxn>
                <a:cxn ang="0">
                  <a:pos x="34" y="15"/>
                </a:cxn>
                <a:cxn ang="0">
                  <a:pos x="31" y="19"/>
                </a:cxn>
                <a:cxn ang="0">
                  <a:pos x="28" y="23"/>
                </a:cxn>
                <a:cxn ang="0">
                  <a:pos x="28" y="23"/>
                </a:cxn>
                <a:cxn ang="0">
                  <a:pos x="20" y="34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8" y="58"/>
                </a:cxn>
                <a:cxn ang="0">
                  <a:pos x="4" y="70"/>
                </a:cxn>
                <a:cxn ang="0">
                  <a:pos x="2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6" y="100"/>
                </a:cxn>
                <a:cxn ang="0">
                  <a:pos x="10" y="99"/>
                </a:cxn>
                <a:cxn ang="0">
                  <a:pos x="11" y="97"/>
                </a:cxn>
                <a:cxn ang="0">
                  <a:pos x="12" y="95"/>
                </a:cxn>
                <a:cxn ang="0">
                  <a:pos x="12" y="95"/>
                </a:cxn>
                <a:cxn ang="0">
                  <a:pos x="14" y="80"/>
                </a:cxn>
                <a:cxn ang="0">
                  <a:pos x="17" y="67"/>
                </a:cxn>
                <a:cxn ang="0">
                  <a:pos x="23" y="55"/>
                </a:cxn>
                <a:cxn ang="0">
                  <a:pos x="29" y="42"/>
                </a:cxn>
                <a:cxn ang="0">
                  <a:pos x="29" y="42"/>
                </a:cxn>
                <a:cxn ang="0">
                  <a:pos x="34" y="34"/>
                </a:cxn>
                <a:cxn ang="0">
                  <a:pos x="41" y="27"/>
                </a:cxn>
                <a:cxn ang="0">
                  <a:pos x="46" y="17"/>
                </a:cxn>
                <a:cxn ang="0">
                  <a:pos x="49" y="14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49" y="6"/>
                </a:cxn>
                <a:cxn ang="0">
                  <a:pos x="49" y="3"/>
                </a:cxn>
                <a:cxn ang="0">
                  <a:pos x="45" y="2"/>
                </a:cxn>
                <a:cxn ang="0">
                  <a:pos x="42" y="0"/>
                </a:cxn>
                <a:cxn ang="0">
                  <a:pos x="41" y="2"/>
                </a:cxn>
                <a:cxn ang="0">
                  <a:pos x="40" y="3"/>
                </a:cxn>
                <a:cxn ang="0">
                  <a:pos x="38" y="6"/>
                </a:cxn>
                <a:cxn ang="0">
                  <a:pos x="38" y="6"/>
                </a:cxn>
              </a:cxnLst>
              <a:rect l="0" t="0" r="r" b="b"/>
              <a:pathLst>
                <a:path w="50" h="100">
                  <a:moveTo>
                    <a:pt x="38" y="6"/>
                  </a:moveTo>
                  <a:lnTo>
                    <a:pt x="38" y="6"/>
                  </a:lnTo>
                  <a:lnTo>
                    <a:pt x="37" y="11"/>
                  </a:lnTo>
                  <a:lnTo>
                    <a:pt x="34" y="15"/>
                  </a:lnTo>
                  <a:lnTo>
                    <a:pt x="31" y="19"/>
                  </a:lnTo>
                  <a:lnTo>
                    <a:pt x="28" y="23"/>
                  </a:lnTo>
                  <a:lnTo>
                    <a:pt x="28" y="23"/>
                  </a:lnTo>
                  <a:lnTo>
                    <a:pt x="20" y="3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8" y="58"/>
                  </a:lnTo>
                  <a:lnTo>
                    <a:pt x="4" y="70"/>
                  </a:lnTo>
                  <a:lnTo>
                    <a:pt x="2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6" y="100"/>
                  </a:lnTo>
                  <a:lnTo>
                    <a:pt x="10" y="99"/>
                  </a:lnTo>
                  <a:lnTo>
                    <a:pt x="11" y="97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4" y="80"/>
                  </a:lnTo>
                  <a:lnTo>
                    <a:pt x="17" y="67"/>
                  </a:lnTo>
                  <a:lnTo>
                    <a:pt x="23" y="55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34" y="34"/>
                  </a:lnTo>
                  <a:lnTo>
                    <a:pt x="41" y="27"/>
                  </a:lnTo>
                  <a:lnTo>
                    <a:pt x="46" y="17"/>
                  </a:lnTo>
                  <a:lnTo>
                    <a:pt x="49" y="14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49" y="6"/>
                  </a:lnTo>
                  <a:lnTo>
                    <a:pt x="49" y="3"/>
                  </a:lnTo>
                  <a:lnTo>
                    <a:pt x="45" y="2"/>
                  </a:lnTo>
                  <a:lnTo>
                    <a:pt x="42" y="0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38" y="6"/>
                  </a:lnTo>
                  <a:lnTo>
                    <a:pt x="3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0" name="Freeform 542"/>
            <p:cNvSpPr/>
            <p:nvPr/>
          </p:nvSpPr>
          <p:spPr bwMode="auto">
            <a:xfrm>
              <a:off x="2368551" y="2554288"/>
              <a:ext cx="26988" cy="34925"/>
            </a:xfrm>
            <a:custGeom>
              <a:avLst/>
              <a:gdLst/>
              <a:ahLst/>
              <a:cxnLst>
                <a:cxn ang="0">
                  <a:pos x="59" y="3"/>
                </a:cxn>
                <a:cxn ang="0">
                  <a:pos x="59" y="3"/>
                </a:cxn>
                <a:cxn ang="0">
                  <a:pos x="53" y="13"/>
                </a:cxn>
                <a:cxn ang="0">
                  <a:pos x="45" y="22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21" y="50"/>
                </a:cxn>
                <a:cxn ang="0">
                  <a:pos x="15" y="62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3" y="90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25" y="66"/>
                </a:cxn>
                <a:cxn ang="0">
                  <a:pos x="32" y="55"/>
                </a:cxn>
                <a:cxn ang="0">
                  <a:pos x="40" y="45"/>
                </a:cxn>
                <a:cxn ang="0">
                  <a:pos x="40" y="45"/>
                </a:cxn>
                <a:cxn ang="0">
                  <a:pos x="55" y="28"/>
                </a:cxn>
                <a:cxn ang="0">
                  <a:pos x="62" y="19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70" y="7"/>
                </a:cxn>
                <a:cxn ang="0">
                  <a:pos x="70" y="4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61" y="2"/>
                </a:cxn>
                <a:cxn ang="0">
                  <a:pos x="59" y="3"/>
                </a:cxn>
                <a:cxn ang="0">
                  <a:pos x="59" y="3"/>
                </a:cxn>
              </a:cxnLst>
              <a:rect l="0" t="0" r="r" b="b"/>
              <a:pathLst>
                <a:path w="70" h="92">
                  <a:moveTo>
                    <a:pt x="59" y="3"/>
                  </a:moveTo>
                  <a:lnTo>
                    <a:pt x="59" y="3"/>
                  </a:lnTo>
                  <a:lnTo>
                    <a:pt x="53" y="13"/>
                  </a:lnTo>
                  <a:lnTo>
                    <a:pt x="45" y="22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1" y="50"/>
                  </a:lnTo>
                  <a:lnTo>
                    <a:pt x="15" y="62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3" y="90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25" y="66"/>
                  </a:lnTo>
                  <a:lnTo>
                    <a:pt x="32" y="5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55" y="28"/>
                  </a:lnTo>
                  <a:lnTo>
                    <a:pt x="62" y="1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70" y="7"/>
                  </a:lnTo>
                  <a:lnTo>
                    <a:pt x="70" y="4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61" y="2"/>
                  </a:lnTo>
                  <a:lnTo>
                    <a:pt x="59" y="3"/>
                  </a:lnTo>
                  <a:lnTo>
                    <a:pt x="5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1" name="Freeform 543"/>
            <p:cNvSpPr/>
            <p:nvPr/>
          </p:nvSpPr>
          <p:spPr bwMode="auto">
            <a:xfrm>
              <a:off x="2411413" y="2559050"/>
              <a:ext cx="19050" cy="349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9"/>
                </a:cxn>
                <a:cxn ang="0">
                  <a:pos x="27" y="18"/>
                </a:cxn>
                <a:cxn ang="0">
                  <a:pos x="19" y="37"/>
                </a:cxn>
                <a:cxn ang="0">
                  <a:pos x="19" y="37"/>
                </a:cxn>
                <a:cxn ang="0">
                  <a:pos x="10" y="59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4" y="86"/>
                </a:cxn>
                <a:cxn ang="0">
                  <a:pos x="8" y="86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15" y="73"/>
                </a:cxn>
                <a:cxn ang="0">
                  <a:pos x="19" y="65"/>
                </a:cxn>
                <a:cxn ang="0">
                  <a:pos x="25" y="56"/>
                </a:cxn>
                <a:cxn ang="0">
                  <a:pos x="29" y="47"/>
                </a:cxn>
                <a:cxn ang="0">
                  <a:pos x="29" y="47"/>
                </a:cxn>
                <a:cxn ang="0">
                  <a:pos x="31" y="37"/>
                </a:cxn>
                <a:cxn ang="0">
                  <a:pos x="36" y="27"/>
                </a:cxn>
                <a:cxn ang="0">
                  <a:pos x="42" y="18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7" y="1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86">
                  <a:moveTo>
                    <a:pt x="39" y="1"/>
                  </a:moveTo>
                  <a:lnTo>
                    <a:pt x="39" y="1"/>
                  </a:lnTo>
                  <a:lnTo>
                    <a:pt x="32" y="9"/>
                  </a:lnTo>
                  <a:lnTo>
                    <a:pt x="27" y="18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0" y="59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4" y="86"/>
                  </a:lnTo>
                  <a:lnTo>
                    <a:pt x="8" y="86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5" y="73"/>
                  </a:lnTo>
                  <a:lnTo>
                    <a:pt x="19" y="65"/>
                  </a:lnTo>
                  <a:lnTo>
                    <a:pt x="25" y="56"/>
                  </a:lnTo>
                  <a:lnTo>
                    <a:pt x="29" y="47"/>
                  </a:lnTo>
                  <a:lnTo>
                    <a:pt x="29" y="47"/>
                  </a:lnTo>
                  <a:lnTo>
                    <a:pt x="31" y="37"/>
                  </a:lnTo>
                  <a:lnTo>
                    <a:pt x="36" y="27"/>
                  </a:lnTo>
                  <a:lnTo>
                    <a:pt x="42" y="18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7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2" name="Freeform 544"/>
            <p:cNvSpPr/>
            <p:nvPr/>
          </p:nvSpPr>
          <p:spPr bwMode="auto">
            <a:xfrm>
              <a:off x="2459038" y="2557463"/>
              <a:ext cx="20638" cy="3175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0" y="22"/>
                </a:cxn>
                <a:cxn ang="0">
                  <a:pos x="21" y="41"/>
                </a:cxn>
                <a:cxn ang="0">
                  <a:pos x="12" y="58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3" y="82"/>
                </a:cxn>
                <a:cxn ang="0">
                  <a:pos x="7" y="84"/>
                </a:cxn>
                <a:cxn ang="0">
                  <a:pos x="10" y="82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23" y="63"/>
                </a:cxn>
                <a:cxn ang="0">
                  <a:pos x="32" y="45"/>
                </a:cxn>
                <a:cxn ang="0">
                  <a:pos x="42" y="26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0" y="5"/>
                </a:cxn>
                <a:cxn ang="0">
                  <a:pos x="49" y="3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2" y="1"/>
                </a:cxn>
                <a:cxn ang="0">
                  <a:pos x="40" y="3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84">
                  <a:moveTo>
                    <a:pt x="38" y="4"/>
                  </a:moveTo>
                  <a:lnTo>
                    <a:pt x="38" y="4"/>
                  </a:lnTo>
                  <a:lnTo>
                    <a:pt x="30" y="22"/>
                  </a:lnTo>
                  <a:lnTo>
                    <a:pt x="21" y="41"/>
                  </a:lnTo>
                  <a:lnTo>
                    <a:pt x="12" y="58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3" y="82"/>
                  </a:lnTo>
                  <a:lnTo>
                    <a:pt x="7" y="84"/>
                  </a:lnTo>
                  <a:lnTo>
                    <a:pt x="10" y="82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23" y="63"/>
                  </a:lnTo>
                  <a:lnTo>
                    <a:pt x="32" y="45"/>
                  </a:lnTo>
                  <a:lnTo>
                    <a:pt x="42" y="26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5"/>
                  </a:lnTo>
                  <a:lnTo>
                    <a:pt x="49" y="3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2" y="1"/>
                  </a:lnTo>
                  <a:lnTo>
                    <a:pt x="40" y="3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3" name="Freeform 545"/>
            <p:cNvSpPr/>
            <p:nvPr/>
          </p:nvSpPr>
          <p:spPr bwMode="auto">
            <a:xfrm>
              <a:off x="2495551" y="2557463"/>
              <a:ext cx="23813" cy="31750"/>
            </a:xfrm>
            <a:custGeom>
              <a:avLst/>
              <a:gdLst/>
              <a:ahLst/>
              <a:cxnLst>
                <a:cxn ang="0">
                  <a:pos x="50" y="5"/>
                </a:cxn>
                <a:cxn ang="0">
                  <a:pos x="50" y="5"/>
                </a:cxn>
                <a:cxn ang="0">
                  <a:pos x="48" y="10"/>
                </a:cxn>
                <a:cxn ang="0">
                  <a:pos x="47" y="16"/>
                </a:cxn>
                <a:cxn ang="0">
                  <a:pos x="42" y="26"/>
                </a:cxn>
                <a:cxn ang="0">
                  <a:pos x="35" y="35"/>
                </a:cxn>
                <a:cxn ang="0">
                  <a:pos x="29" y="43"/>
                </a:cxn>
                <a:cxn ang="0">
                  <a:pos x="29" y="43"/>
                </a:cxn>
                <a:cxn ang="0">
                  <a:pos x="17" y="58"/>
                </a:cxn>
                <a:cxn ang="0">
                  <a:pos x="10" y="64"/>
                </a:cxn>
                <a:cxn ang="0">
                  <a:pos x="3" y="69"/>
                </a:cxn>
                <a:cxn ang="0">
                  <a:pos x="3" y="69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1" y="77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8"/>
                </a:cxn>
                <a:cxn ang="0">
                  <a:pos x="8" y="78"/>
                </a:cxn>
                <a:cxn ang="0">
                  <a:pos x="18" y="72"/>
                </a:cxn>
                <a:cxn ang="0">
                  <a:pos x="27" y="63"/>
                </a:cxn>
                <a:cxn ang="0">
                  <a:pos x="43" y="44"/>
                </a:cxn>
                <a:cxn ang="0">
                  <a:pos x="43" y="44"/>
                </a:cxn>
                <a:cxn ang="0">
                  <a:pos x="50" y="35"/>
                </a:cxn>
                <a:cxn ang="0">
                  <a:pos x="55" y="26"/>
                </a:cxn>
                <a:cxn ang="0">
                  <a:pos x="59" y="17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1" y="1"/>
                </a:cxn>
                <a:cxn ang="0">
                  <a:pos x="50" y="3"/>
                </a:cxn>
                <a:cxn ang="0">
                  <a:pos x="50" y="5"/>
                </a:cxn>
                <a:cxn ang="0">
                  <a:pos x="50" y="5"/>
                </a:cxn>
              </a:cxnLst>
              <a:rect l="0" t="0" r="r" b="b"/>
              <a:pathLst>
                <a:path w="60" h="80">
                  <a:moveTo>
                    <a:pt x="50" y="5"/>
                  </a:moveTo>
                  <a:lnTo>
                    <a:pt x="50" y="5"/>
                  </a:lnTo>
                  <a:lnTo>
                    <a:pt x="48" y="10"/>
                  </a:lnTo>
                  <a:lnTo>
                    <a:pt x="47" y="16"/>
                  </a:lnTo>
                  <a:lnTo>
                    <a:pt x="42" y="26"/>
                  </a:lnTo>
                  <a:lnTo>
                    <a:pt x="35" y="35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17" y="58"/>
                  </a:lnTo>
                  <a:lnTo>
                    <a:pt x="10" y="64"/>
                  </a:lnTo>
                  <a:lnTo>
                    <a:pt x="3" y="69"/>
                  </a:lnTo>
                  <a:lnTo>
                    <a:pt x="3" y="69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18" y="72"/>
                  </a:lnTo>
                  <a:lnTo>
                    <a:pt x="27" y="63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50" y="35"/>
                  </a:lnTo>
                  <a:lnTo>
                    <a:pt x="55" y="26"/>
                  </a:lnTo>
                  <a:lnTo>
                    <a:pt x="59" y="17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1" y="1"/>
                  </a:lnTo>
                  <a:lnTo>
                    <a:pt x="50" y="3"/>
                  </a:lnTo>
                  <a:lnTo>
                    <a:pt x="50" y="5"/>
                  </a:lnTo>
                  <a:lnTo>
                    <a:pt x="5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4" name="Freeform 546"/>
            <p:cNvSpPr/>
            <p:nvPr/>
          </p:nvSpPr>
          <p:spPr bwMode="auto">
            <a:xfrm>
              <a:off x="2541588" y="2557463"/>
              <a:ext cx="17463" cy="28575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7" y="18"/>
                </a:cxn>
                <a:cxn ang="0">
                  <a:pos x="21" y="34"/>
                </a:cxn>
                <a:cxn ang="0">
                  <a:pos x="12" y="48"/>
                </a:cxn>
                <a:cxn ang="0">
                  <a:pos x="8" y="56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2" y="71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5" y="64"/>
                </a:cxn>
                <a:cxn ang="0">
                  <a:pos x="21" y="56"/>
                </a:cxn>
                <a:cxn ang="0">
                  <a:pos x="29" y="41"/>
                </a:cxn>
                <a:cxn ang="0">
                  <a:pos x="36" y="25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72">
                  <a:moveTo>
                    <a:pt x="35" y="3"/>
                  </a:moveTo>
                  <a:lnTo>
                    <a:pt x="35" y="3"/>
                  </a:lnTo>
                  <a:lnTo>
                    <a:pt x="27" y="18"/>
                  </a:lnTo>
                  <a:lnTo>
                    <a:pt x="21" y="34"/>
                  </a:lnTo>
                  <a:lnTo>
                    <a:pt x="12" y="48"/>
                  </a:lnTo>
                  <a:lnTo>
                    <a:pt x="8" y="56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2" y="71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5" y="64"/>
                  </a:lnTo>
                  <a:lnTo>
                    <a:pt x="21" y="56"/>
                  </a:lnTo>
                  <a:lnTo>
                    <a:pt x="29" y="41"/>
                  </a:lnTo>
                  <a:lnTo>
                    <a:pt x="36" y="25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5" name="Freeform 547"/>
            <p:cNvSpPr/>
            <p:nvPr/>
          </p:nvSpPr>
          <p:spPr bwMode="auto">
            <a:xfrm>
              <a:off x="2581276" y="2555875"/>
              <a:ext cx="25400" cy="31750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7" y="12"/>
                </a:cxn>
                <a:cxn ang="0">
                  <a:pos x="39" y="20"/>
                </a:cxn>
                <a:cxn ang="0">
                  <a:pos x="33" y="29"/>
                </a:cxn>
                <a:cxn ang="0">
                  <a:pos x="26" y="38"/>
                </a:cxn>
                <a:cxn ang="0">
                  <a:pos x="26" y="38"/>
                </a:cxn>
                <a:cxn ang="0">
                  <a:pos x="15" y="56"/>
                </a:cxn>
                <a:cxn ang="0">
                  <a:pos x="8" y="66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1" y="83"/>
                </a:cxn>
                <a:cxn ang="0">
                  <a:pos x="4" y="84"/>
                </a:cxn>
                <a:cxn ang="0">
                  <a:pos x="5" y="84"/>
                </a:cxn>
                <a:cxn ang="0">
                  <a:pos x="8" y="84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22" y="66"/>
                </a:cxn>
                <a:cxn ang="0">
                  <a:pos x="34" y="47"/>
                </a:cxn>
                <a:cxn ang="0">
                  <a:pos x="34" y="47"/>
                </a:cxn>
                <a:cxn ang="0">
                  <a:pos x="41" y="37"/>
                </a:cxn>
                <a:cxn ang="0">
                  <a:pos x="49" y="28"/>
                </a:cxn>
                <a:cxn ang="0">
                  <a:pos x="56" y="18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4" y="7"/>
                </a:cxn>
                <a:cxn ang="0">
                  <a:pos x="64" y="4"/>
                </a:cxn>
                <a:cxn ang="0">
                  <a:pos x="64" y="3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4" h="84">
                  <a:moveTo>
                    <a:pt x="54" y="3"/>
                  </a:moveTo>
                  <a:lnTo>
                    <a:pt x="54" y="3"/>
                  </a:lnTo>
                  <a:lnTo>
                    <a:pt x="47" y="12"/>
                  </a:lnTo>
                  <a:lnTo>
                    <a:pt x="39" y="20"/>
                  </a:lnTo>
                  <a:lnTo>
                    <a:pt x="33" y="29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15" y="56"/>
                  </a:lnTo>
                  <a:lnTo>
                    <a:pt x="8" y="66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1" y="83"/>
                  </a:lnTo>
                  <a:lnTo>
                    <a:pt x="4" y="84"/>
                  </a:lnTo>
                  <a:lnTo>
                    <a:pt x="5" y="84"/>
                  </a:lnTo>
                  <a:lnTo>
                    <a:pt x="8" y="84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22" y="66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41" y="37"/>
                  </a:lnTo>
                  <a:lnTo>
                    <a:pt x="49" y="28"/>
                  </a:lnTo>
                  <a:lnTo>
                    <a:pt x="56" y="18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4" y="3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6" name="Freeform 548"/>
            <p:cNvSpPr/>
            <p:nvPr/>
          </p:nvSpPr>
          <p:spPr bwMode="auto">
            <a:xfrm>
              <a:off x="2620963" y="2552700"/>
              <a:ext cx="17463" cy="28575"/>
            </a:xfrm>
            <a:custGeom>
              <a:avLst/>
              <a:gdLst/>
              <a:ahLst/>
              <a:cxnLst>
                <a:cxn ang="0">
                  <a:pos x="32" y="7"/>
                </a:cxn>
                <a:cxn ang="0">
                  <a:pos x="32" y="7"/>
                </a:cxn>
                <a:cxn ang="0">
                  <a:pos x="29" y="13"/>
                </a:cxn>
                <a:cxn ang="0">
                  <a:pos x="26" y="20"/>
                </a:cxn>
                <a:cxn ang="0">
                  <a:pos x="20" y="33"/>
                </a:cxn>
                <a:cxn ang="0">
                  <a:pos x="20" y="33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3" y="72"/>
                </a:cxn>
                <a:cxn ang="0">
                  <a:pos x="8" y="72"/>
                </a:cxn>
                <a:cxn ang="0">
                  <a:pos x="9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8" y="21"/>
                </a:cxn>
                <a:cxn ang="0">
                  <a:pos x="41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9" y="2"/>
                </a:cxn>
                <a:cxn ang="0">
                  <a:pos x="38" y="0"/>
                </a:cxn>
                <a:cxn ang="0">
                  <a:pos x="33" y="3"/>
                </a:cxn>
                <a:cxn ang="0">
                  <a:pos x="32" y="4"/>
                </a:cxn>
                <a:cxn ang="0">
                  <a:pos x="32" y="7"/>
                </a:cxn>
                <a:cxn ang="0">
                  <a:pos x="32" y="7"/>
                </a:cxn>
              </a:cxnLst>
              <a:rect l="0" t="0" r="r" b="b"/>
              <a:pathLst>
                <a:path w="42" h="72">
                  <a:moveTo>
                    <a:pt x="32" y="7"/>
                  </a:moveTo>
                  <a:lnTo>
                    <a:pt x="32" y="7"/>
                  </a:lnTo>
                  <a:lnTo>
                    <a:pt x="29" y="13"/>
                  </a:lnTo>
                  <a:lnTo>
                    <a:pt x="26" y="20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3" y="72"/>
                  </a:lnTo>
                  <a:lnTo>
                    <a:pt x="8" y="72"/>
                  </a:lnTo>
                  <a:lnTo>
                    <a:pt x="9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8" y="21"/>
                  </a:lnTo>
                  <a:lnTo>
                    <a:pt x="41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3" y="3"/>
                  </a:lnTo>
                  <a:lnTo>
                    <a:pt x="32" y="4"/>
                  </a:lnTo>
                  <a:lnTo>
                    <a:pt x="32" y="7"/>
                  </a:lnTo>
                  <a:lnTo>
                    <a:pt x="3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7" name="Freeform 549"/>
            <p:cNvSpPr/>
            <p:nvPr/>
          </p:nvSpPr>
          <p:spPr bwMode="auto">
            <a:xfrm>
              <a:off x="2263776" y="2451100"/>
              <a:ext cx="22225" cy="3968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8" y="12"/>
                </a:cxn>
                <a:cxn ang="0">
                  <a:pos x="31" y="24"/>
                </a:cxn>
                <a:cxn ang="0">
                  <a:pos x="23" y="34"/>
                </a:cxn>
                <a:cxn ang="0">
                  <a:pos x="18" y="46"/>
                </a:cxn>
                <a:cxn ang="0">
                  <a:pos x="8" y="71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4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8" y="76"/>
                </a:cxn>
                <a:cxn ang="0">
                  <a:pos x="29" y="53"/>
                </a:cxn>
                <a:cxn ang="0">
                  <a:pos x="34" y="41"/>
                </a:cxn>
                <a:cxn ang="0">
                  <a:pos x="39" y="30"/>
                </a:cxn>
                <a:cxn ang="0">
                  <a:pos x="47" y="20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6" h="102">
                  <a:moveTo>
                    <a:pt x="47" y="3"/>
                  </a:moveTo>
                  <a:lnTo>
                    <a:pt x="47" y="3"/>
                  </a:lnTo>
                  <a:lnTo>
                    <a:pt x="38" y="12"/>
                  </a:lnTo>
                  <a:lnTo>
                    <a:pt x="31" y="24"/>
                  </a:lnTo>
                  <a:lnTo>
                    <a:pt x="23" y="34"/>
                  </a:lnTo>
                  <a:lnTo>
                    <a:pt x="18" y="46"/>
                  </a:lnTo>
                  <a:lnTo>
                    <a:pt x="8" y="71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8" y="76"/>
                  </a:lnTo>
                  <a:lnTo>
                    <a:pt x="29" y="53"/>
                  </a:lnTo>
                  <a:lnTo>
                    <a:pt x="34" y="41"/>
                  </a:lnTo>
                  <a:lnTo>
                    <a:pt x="39" y="30"/>
                  </a:lnTo>
                  <a:lnTo>
                    <a:pt x="47" y="20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8" name="Freeform 550"/>
            <p:cNvSpPr/>
            <p:nvPr/>
          </p:nvSpPr>
          <p:spPr bwMode="auto">
            <a:xfrm>
              <a:off x="2317751" y="2460625"/>
              <a:ext cx="14288" cy="3492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6"/>
                </a:cxn>
                <a:cxn ang="0">
                  <a:pos x="21" y="26"/>
                </a:cxn>
                <a:cxn ang="0">
                  <a:pos x="16" y="46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1" y="87"/>
                </a:cxn>
                <a:cxn ang="0">
                  <a:pos x="4" y="90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2" y="86"/>
                </a:cxn>
                <a:cxn ang="0">
                  <a:pos x="12" y="86"/>
                </a:cxn>
                <a:cxn ang="0">
                  <a:pos x="26" y="47"/>
                </a:cxn>
                <a:cxn ang="0">
                  <a:pos x="33" y="26"/>
                </a:cxn>
                <a:cxn ang="0">
                  <a:pos x="34" y="16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5" h="90">
                  <a:moveTo>
                    <a:pt x="24" y="5"/>
                  </a:moveTo>
                  <a:lnTo>
                    <a:pt x="24" y="5"/>
                  </a:lnTo>
                  <a:lnTo>
                    <a:pt x="22" y="16"/>
                  </a:lnTo>
                  <a:lnTo>
                    <a:pt x="21" y="26"/>
                  </a:lnTo>
                  <a:lnTo>
                    <a:pt x="16" y="46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1" y="87"/>
                  </a:lnTo>
                  <a:lnTo>
                    <a:pt x="4" y="90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26" y="47"/>
                  </a:lnTo>
                  <a:lnTo>
                    <a:pt x="33" y="26"/>
                  </a:lnTo>
                  <a:lnTo>
                    <a:pt x="34" y="16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9" name="Freeform 551"/>
            <p:cNvSpPr/>
            <p:nvPr/>
          </p:nvSpPr>
          <p:spPr bwMode="auto">
            <a:xfrm>
              <a:off x="2513013" y="2446338"/>
              <a:ext cx="12700" cy="3175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4"/>
                </a:cxn>
                <a:cxn ang="0">
                  <a:pos x="21" y="22"/>
                </a:cxn>
                <a:cxn ang="0">
                  <a:pos x="16" y="39"/>
                </a:cxn>
                <a:cxn ang="0">
                  <a:pos x="8" y="55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8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8" y="59"/>
                </a:cxn>
                <a:cxn ang="0">
                  <a:pos x="26" y="42"/>
                </a:cxn>
                <a:cxn ang="0">
                  <a:pos x="31" y="23"/>
                </a:cxn>
                <a:cxn ang="0">
                  <a:pos x="33" y="14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80">
                  <a:moveTo>
                    <a:pt x="22" y="5"/>
                  </a:moveTo>
                  <a:lnTo>
                    <a:pt x="22" y="5"/>
                  </a:lnTo>
                  <a:lnTo>
                    <a:pt x="22" y="14"/>
                  </a:lnTo>
                  <a:lnTo>
                    <a:pt x="21" y="22"/>
                  </a:lnTo>
                  <a:lnTo>
                    <a:pt x="16" y="39"/>
                  </a:lnTo>
                  <a:lnTo>
                    <a:pt x="8" y="55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8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8" y="59"/>
                  </a:lnTo>
                  <a:lnTo>
                    <a:pt x="26" y="42"/>
                  </a:lnTo>
                  <a:lnTo>
                    <a:pt x="31" y="23"/>
                  </a:lnTo>
                  <a:lnTo>
                    <a:pt x="33" y="14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0" name="Freeform 552"/>
            <p:cNvSpPr/>
            <p:nvPr/>
          </p:nvSpPr>
          <p:spPr bwMode="auto">
            <a:xfrm>
              <a:off x="2552701" y="2446338"/>
              <a:ext cx="14288" cy="31750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4"/>
                </a:cxn>
                <a:cxn ang="0">
                  <a:pos x="21" y="22"/>
                </a:cxn>
                <a:cxn ang="0">
                  <a:pos x="16" y="39"/>
                </a:cxn>
                <a:cxn ang="0">
                  <a:pos x="9" y="55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3"/>
                </a:cxn>
                <a:cxn ang="0">
                  <a:pos x="1" y="76"/>
                </a:cxn>
                <a:cxn ang="0">
                  <a:pos x="4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9" y="59"/>
                </a:cxn>
                <a:cxn ang="0">
                  <a:pos x="27" y="42"/>
                </a:cxn>
                <a:cxn ang="0">
                  <a:pos x="33" y="23"/>
                </a:cxn>
                <a:cxn ang="0">
                  <a:pos x="34" y="14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5" h="80">
                  <a:moveTo>
                    <a:pt x="23" y="5"/>
                  </a:moveTo>
                  <a:lnTo>
                    <a:pt x="23" y="5"/>
                  </a:lnTo>
                  <a:lnTo>
                    <a:pt x="22" y="14"/>
                  </a:lnTo>
                  <a:lnTo>
                    <a:pt x="21" y="22"/>
                  </a:lnTo>
                  <a:lnTo>
                    <a:pt x="16" y="39"/>
                  </a:lnTo>
                  <a:lnTo>
                    <a:pt x="9" y="55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3"/>
                  </a:lnTo>
                  <a:lnTo>
                    <a:pt x="1" y="76"/>
                  </a:lnTo>
                  <a:lnTo>
                    <a:pt x="4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9" y="59"/>
                  </a:lnTo>
                  <a:lnTo>
                    <a:pt x="27" y="42"/>
                  </a:lnTo>
                  <a:lnTo>
                    <a:pt x="33" y="23"/>
                  </a:lnTo>
                  <a:lnTo>
                    <a:pt x="34" y="14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1" name="Freeform 553"/>
            <p:cNvSpPr/>
            <p:nvPr/>
          </p:nvSpPr>
          <p:spPr bwMode="auto">
            <a:xfrm>
              <a:off x="2598738" y="2465388"/>
              <a:ext cx="12700" cy="396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27"/>
                </a:cxn>
                <a:cxn ang="0">
                  <a:pos x="16" y="51"/>
                </a:cxn>
                <a:cxn ang="0">
                  <a:pos x="9" y="7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3" y="100"/>
                </a:cxn>
                <a:cxn ang="0">
                  <a:pos x="5" y="102"/>
                </a:cxn>
                <a:cxn ang="0">
                  <a:pos x="6" y="102"/>
                </a:cxn>
                <a:cxn ang="0">
                  <a:pos x="9" y="100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20" y="77"/>
                </a:cxn>
                <a:cxn ang="0">
                  <a:pos x="27" y="53"/>
                </a:cxn>
                <a:cxn ang="0">
                  <a:pos x="31" y="30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102">
                  <a:moveTo>
                    <a:pt x="22" y="5"/>
                  </a:moveTo>
                  <a:lnTo>
                    <a:pt x="22" y="5"/>
                  </a:lnTo>
                  <a:lnTo>
                    <a:pt x="21" y="27"/>
                  </a:lnTo>
                  <a:lnTo>
                    <a:pt x="16" y="51"/>
                  </a:lnTo>
                  <a:lnTo>
                    <a:pt x="9" y="7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3" y="100"/>
                  </a:lnTo>
                  <a:lnTo>
                    <a:pt x="5" y="102"/>
                  </a:lnTo>
                  <a:lnTo>
                    <a:pt x="6" y="102"/>
                  </a:lnTo>
                  <a:lnTo>
                    <a:pt x="9" y="100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20" y="77"/>
                  </a:lnTo>
                  <a:lnTo>
                    <a:pt x="27" y="53"/>
                  </a:lnTo>
                  <a:lnTo>
                    <a:pt x="31" y="30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2" name="Freeform 554"/>
            <p:cNvSpPr/>
            <p:nvPr/>
          </p:nvSpPr>
          <p:spPr bwMode="auto">
            <a:xfrm>
              <a:off x="2314576" y="2389188"/>
              <a:ext cx="377825" cy="211138"/>
            </a:xfrm>
            <a:custGeom>
              <a:avLst/>
              <a:gdLst/>
              <a:ahLst/>
              <a:cxnLst>
                <a:cxn ang="0">
                  <a:pos x="712" y="532"/>
                </a:cxn>
                <a:cxn ang="0">
                  <a:pos x="641" y="529"/>
                </a:cxn>
                <a:cxn ang="0">
                  <a:pos x="98" y="529"/>
                </a:cxn>
                <a:cxn ang="0">
                  <a:pos x="25" y="531"/>
                </a:cxn>
                <a:cxn ang="0">
                  <a:pos x="9" y="525"/>
                </a:cxn>
                <a:cxn ang="0">
                  <a:pos x="1" y="515"/>
                </a:cxn>
                <a:cxn ang="0">
                  <a:pos x="0" y="506"/>
                </a:cxn>
                <a:cxn ang="0">
                  <a:pos x="3" y="491"/>
                </a:cxn>
                <a:cxn ang="0">
                  <a:pos x="13" y="482"/>
                </a:cxn>
                <a:cxn ang="0">
                  <a:pos x="667" y="480"/>
                </a:cxn>
                <a:cxn ang="0">
                  <a:pos x="710" y="481"/>
                </a:cxn>
                <a:cxn ang="0">
                  <a:pos x="769" y="482"/>
                </a:cxn>
                <a:cxn ang="0">
                  <a:pos x="814" y="477"/>
                </a:cxn>
                <a:cxn ang="0">
                  <a:pos x="832" y="473"/>
                </a:cxn>
                <a:cxn ang="0">
                  <a:pos x="870" y="463"/>
                </a:cxn>
                <a:cxn ang="0">
                  <a:pos x="887" y="443"/>
                </a:cxn>
                <a:cxn ang="0">
                  <a:pos x="895" y="388"/>
                </a:cxn>
                <a:cxn ang="0">
                  <a:pos x="901" y="321"/>
                </a:cxn>
                <a:cxn ang="0">
                  <a:pos x="901" y="289"/>
                </a:cxn>
                <a:cxn ang="0">
                  <a:pos x="896" y="260"/>
                </a:cxn>
                <a:cxn ang="0">
                  <a:pos x="891" y="232"/>
                </a:cxn>
                <a:cxn ang="0">
                  <a:pos x="888" y="164"/>
                </a:cxn>
                <a:cxn ang="0">
                  <a:pos x="880" y="102"/>
                </a:cxn>
                <a:cxn ang="0">
                  <a:pos x="875" y="81"/>
                </a:cxn>
                <a:cxn ang="0">
                  <a:pos x="860" y="61"/>
                </a:cxn>
                <a:cxn ang="0">
                  <a:pos x="833" y="53"/>
                </a:cxn>
                <a:cxn ang="0">
                  <a:pos x="761" y="51"/>
                </a:cxn>
                <a:cxn ang="0">
                  <a:pos x="479" y="51"/>
                </a:cxn>
                <a:cxn ang="0">
                  <a:pos x="315" y="52"/>
                </a:cxn>
                <a:cxn ang="0">
                  <a:pos x="32" y="53"/>
                </a:cxn>
                <a:cxn ang="0">
                  <a:pos x="18" y="45"/>
                </a:cxn>
                <a:cxn ang="0">
                  <a:pos x="13" y="32"/>
                </a:cxn>
                <a:cxn ang="0">
                  <a:pos x="13" y="23"/>
                </a:cxn>
                <a:cxn ang="0">
                  <a:pos x="18" y="11"/>
                </a:cxn>
                <a:cxn ang="0">
                  <a:pos x="32" y="4"/>
                </a:cxn>
                <a:cxn ang="0">
                  <a:pos x="722" y="4"/>
                </a:cxn>
                <a:cxn ang="0">
                  <a:pos x="782" y="1"/>
                </a:cxn>
                <a:cxn ang="0">
                  <a:pos x="828" y="1"/>
                </a:cxn>
                <a:cxn ang="0">
                  <a:pos x="878" y="13"/>
                </a:cxn>
                <a:cxn ang="0">
                  <a:pos x="892" y="22"/>
                </a:cxn>
                <a:cxn ang="0">
                  <a:pos x="920" y="57"/>
                </a:cxn>
                <a:cxn ang="0">
                  <a:pos x="933" y="112"/>
                </a:cxn>
                <a:cxn ang="0">
                  <a:pos x="938" y="178"/>
                </a:cxn>
                <a:cxn ang="0">
                  <a:pos x="941" y="208"/>
                </a:cxn>
                <a:cxn ang="0">
                  <a:pos x="950" y="270"/>
                </a:cxn>
                <a:cxn ang="0">
                  <a:pos x="952" y="306"/>
                </a:cxn>
                <a:cxn ang="0">
                  <a:pos x="947" y="385"/>
                </a:cxn>
                <a:cxn ang="0">
                  <a:pos x="937" y="446"/>
                </a:cxn>
                <a:cxn ang="0">
                  <a:pos x="917" y="485"/>
                </a:cxn>
                <a:cxn ang="0">
                  <a:pos x="884" y="512"/>
                </a:cxn>
                <a:cxn ang="0">
                  <a:pos x="857" y="523"/>
                </a:cxn>
                <a:cxn ang="0">
                  <a:pos x="794" y="531"/>
                </a:cxn>
                <a:cxn ang="0">
                  <a:pos x="738" y="533"/>
                </a:cxn>
              </a:cxnLst>
              <a:rect l="0" t="0" r="r" b="b"/>
              <a:pathLst>
                <a:path w="952" h="533">
                  <a:moveTo>
                    <a:pt x="738" y="533"/>
                  </a:moveTo>
                  <a:lnTo>
                    <a:pt x="738" y="533"/>
                  </a:lnTo>
                  <a:lnTo>
                    <a:pt x="712" y="532"/>
                  </a:lnTo>
                  <a:lnTo>
                    <a:pt x="712" y="532"/>
                  </a:lnTo>
                  <a:lnTo>
                    <a:pt x="686" y="531"/>
                  </a:lnTo>
                  <a:lnTo>
                    <a:pt x="641" y="529"/>
                  </a:lnTo>
                  <a:lnTo>
                    <a:pt x="499" y="529"/>
                  </a:lnTo>
                  <a:lnTo>
                    <a:pt x="499" y="529"/>
                  </a:lnTo>
                  <a:lnTo>
                    <a:pt x="98" y="529"/>
                  </a:lnTo>
                  <a:lnTo>
                    <a:pt x="98" y="529"/>
                  </a:lnTo>
                  <a:lnTo>
                    <a:pt x="25" y="531"/>
                  </a:lnTo>
                  <a:lnTo>
                    <a:pt x="25" y="531"/>
                  </a:lnTo>
                  <a:lnTo>
                    <a:pt x="18" y="529"/>
                  </a:lnTo>
                  <a:lnTo>
                    <a:pt x="13" y="528"/>
                  </a:lnTo>
                  <a:lnTo>
                    <a:pt x="9" y="525"/>
                  </a:lnTo>
                  <a:lnTo>
                    <a:pt x="7" y="523"/>
                  </a:lnTo>
                  <a:lnTo>
                    <a:pt x="3" y="519"/>
                  </a:lnTo>
                  <a:lnTo>
                    <a:pt x="1" y="515"/>
                  </a:lnTo>
                  <a:lnTo>
                    <a:pt x="0" y="510"/>
                  </a:lnTo>
                  <a:lnTo>
                    <a:pt x="0" y="506"/>
                  </a:lnTo>
                  <a:lnTo>
                    <a:pt x="0" y="506"/>
                  </a:lnTo>
                  <a:lnTo>
                    <a:pt x="0" y="501"/>
                  </a:lnTo>
                  <a:lnTo>
                    <a:pt x="1" y="497"/>
                  </a:lnTo>
                  <a:lnTo>
                    <a:pt x="3" y="491"/>
                  </a:lnTo>
                  <a:lnTo>
                    <a:pt x="7" y="487"/>
                  </a:lnTo>
                  <a:lnTo>
                    <a:pt x="9" y="485"/>
                  </a:lnTo>
                  <a:lnTo>
                    <a:pt x="13" y="482"/>
                  </a:lnTo>
                  <a:lnTo>
                    <a:pt x="18" y="481"/>
                  </a:lnTo>
                  <a:lnTo>
                    <a:pt x="25" y="480"/>
                  </a:lnTo>
                  <a:lnTo>
                    <a:pt x="667" y="480"/>
                  </a:lnTo>
                  <a:lnTo>
                    <a:pt x="667" y="480"/>
                  </a:lnTo>
                  <a:lnTo>
                    <a:pt x="710" y="481"/>
                  </a:lnTo>
                  <a:lnTo>
                    <a:pt x="710" y="481"/>
                  </a:lnTo>
                  <a:lnTo>
                    <a:pt x="752" y="482"/>
                  </a:lnTo>
                  <a:lnTo>
                    <a:pt x="752" y="482"/>
                  </a:lnTo>
                  <a:lnTo>
                    <a:pt x="769" y="482"/>
                  </a:lnTo>
                  <a:lnTo>
                    <a:pt x="785" y="481"/>
                  </a:lnTo>
                  <a:lnTo>
                    <a:pt x="799" y="480"/>
                  </a:lnTo>
                  <a:lnTo>
                    <a:pt x="814" y="477"/>
                  </a:lnTo>
                  <a:lnTo>
                    <a:pt x="814" y="477"/>
                  </a:lnTo>
                  <a:lnTo>
                    <a:pt x="832" y="473"/>
                  </a:lnTo>
                  <a:lnTo>
                    <a:pt x="832" y="473"/>
                  </a:lnTo>
                  <a:lnTo>
                    <a:pt x="853" y="469"/>
                  </a:lnTo>
                  <a:lnTo>
                    <a:pt x="862" y="467"/>
                  </a:lnTo>
                  <a:lnTo>
                    <a:pt x="870" y="463"/>
                  </a:lnTo>
                  <a:lnTo>
                    <a:pt x="878" y="459"/>
                  </a:lnTo>
                  <a:lnTo>
                    <a:pt x="883" y="452"/>
                  </a:lnTo>
                  <a:lnTo>
                    <a:pt x="887" y="443"/>
                  </a:lnTo>
                  <a:lnTo>
                    <a:pt x="890" y="434"/>
                  </a:lnTo>
                  <a:lnTo>
                    <a:pt x="890" y="434"/>
                  </a:lnTo>
                  <a:lnTo>
                    <a:pt x="895" y="388"/>
                  </a:lnTo>
                  <a:lnTo>
                    <a:pt x="895" y="388"/>
                  </a:lnTo>
                  <a:lnTo>
                    <a:pt x="900" y="344"/>
                  </a:lnTo>
                  <a:lnTo>
                    <a:pt x="901" y="321"/>
                  </a:lnTo>
                  <a:lnTo>
                    <a:pt x="901" y="298"/>
                  </a:lnTo>
                  <a:lnTo>
                    <a:pt x="901" y="298"/>
                  </a:lnTo>
                  <a:lnTo>
                    <a:pt x="901" y="289"/>
                  </a:lnTo>
                  <a:lnTo>
                    <a:pt x="900" y="280"/>
                  </a:lnTo>
                  <a:lnTo>
                    <a:pt x="896" y="260"/>
                  </a:lnTo>
                  <a:lnTo>
                    <a:pt x="896" y="260"/>
                  </a:lnTo>
                  <a:lnTo>
                    <a:pt x="894" y="246"/>
                  </a:lnTo>
                  <a:lnTo>
                    <a:pt x="891" y="232"/>
                  </a:lnTo>
                  <a:lnTo>
                    <a:pt x="891" y="232"/>
                  </a:lnTo>
                  <a:lnTo>
                    <a:pt x="888" y="198"/>
                  </a:lnTo>
                  <a:lnTo>
                    <a:pt x="888" y="164"/>
                  </a:lnTo>
                  <a:lnTo>
                    <a:pt x="888" y="164"/>
                  </a:lnTo>
                  <a:lnTo>
                    <a:pt x="887" y="149"/>
                  </a:lnTo>
                  <a:lnTo>
                    <a:pt x="886" y="132"/>
                  </a:lnTo>
                  <a:lnTo>
                    <a:pt x="880" y="102"/>
                  </a:lnTo>
                  <a:lnTo>
                    <a:pt x="880" y="102"/>
                  </a:lnTo>
                  <a:lnTo>
                    <a:pt x="878" y="90"/>
                  </a:lnTo>
                  <a:lnTo>
                    <a:pt x="875" y="81"/>
                  </a:lnTo>
                  <a:lnTo>
                    <a:pt x="871" y="73"/>
                  </a:lnTo>
                  <a:lnTo>
                    <a:pt x="866" y="66"/>
                  </a:lnTo>
                  <a:lnTo>
                    <a:pt x="860" y="61"/>
                  </a:lnTo>
                  <a:lnTo>
                    <a:pt x="852" y="57"/>
                  </a:lnTo>
                  <a:lnTo>
                    <a:pt x="843" y="55"/>
                  </a:lnTo>
                  <a:lnTo>
                    <a:pt x="833" y="53"/>
                  </a:lnTo>
                  <a:lnTo>
                    <a:pt x="833" y="53"/>
                  </a:lnTo>
                  <a:lnTo>
                    <a:pt x="803" y="52"/>
                  </a:lnTo>
                  <a:lnTo>
                    <a:pt x="761" y="51"/>
                  </a:lnTo>
                  <a:lnTo>
                    <a:pt x="637" y="49"/>
                  </a:lnTo>
                  <a:lnTo>
                    <a:pt x="637" y="49"/>
                  </a:lnTo>
                  <a:lnTo>
                    <a:pt x="479" y="51"/>
                  </a:lnTo>
                  <a:lnTo>
                    <a:pt x="326" y="52"/>
                  </a:lnTo>
                  <a:lnTo>
                    <a:pt x="315" y="52"/>
                  </a:lnTo>
                  <a:lnTo>
                    <a:pt x="315" y="52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32" y="53"/>
                  </a:lnTo>
                  <a:lnTo>
                    <a:pt x="26" y="51"/>
                  </a:lnTo>
                  <a:lnTo>
                    <a:pt x="22" y="48"/>
                  </a:lnTo>
                  <a:lnTo>
                    <a:pt x="18" y="45"/>
                  </a:lnTo>
                  <a:lnTo>
                    <a:pt x="16" y="42"/>
                  </a:lnTo>
                  <a:lnTo>
                    <a:pt x="15" y="38"/>
                  </a:lnTo>
                  <a:lnTo>
                    <a:pt x="13" y="32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13" y="23"/>
                  </a:lnTo>
                  <a:lnTo>
                    <a:pt x="15" y="19"/>
                  </a:lnTo>
                  <a:lnTo>
                    <a:pt x="16" y="15"/>
                  </a:lnTo>
                  <a:lnTo>
                    <a:pt x="18" y="11"/>
                  </a:lnTo>
                  <a:lnTo>
                    <a:pt x="22" y="8"/>
                  </a:lnTo>
                  <a:lnTo>
                    <a:pt x="26" y="5"/>
                  </a:lnTo>
                  <a:lnTo>
                    <a:pt x="32" y="4"/>
                  </a:lnTo>
                  <a:lnTo>
                    <a:pt x="37" y="4"/>
                  </a:lnTo>
                  <a:lnTo>
                    <a:pt x="722" y="4"/>
                  </a:lnTo>
                  <a:lnTo>
                    <a:pt x="722" y="4"/>
                  </a:lnTo>
                  <a:lnTo>
                    <a:pt x="759" y="2"/>
                  </a:lnTo>
                  <a:lnTo>
                    <a:pt x="759" y="2"/>
                  </a:lnTo>
                  <a:lnTo>
                    <a:pt x="782" y="1"/>
                  </a:lnTo>
                  <a:lnTo>
                    <a:pt x="806" y="0"/>
                  </a:lnTo>
                  <a:lnTo>
                    <a:pt x="806" y="0"/>
                  </a:lnTo>
                  <a:lnTo>
                    <a:pt x="828" y="1"/>
                  </a:lnTo>
                  <a:lnTo>
                    <a:pt x="846" y="2"/>
                  </a:lnTo>
                  <a:lnTo>
                    <a:pt x="863" y="8"/>
                  </a:lnTo>
                  <a:lnTo>
                    <a:pt x="878" y="13"/>
                  </a:lnTo>
                  <a:lnTo>
                    <a:pt x="878" y="13"/>
                  </a:lnTo>
                  <a:lnTo>
                    <a:pt x="886" y="17"/>
                  </a:lnTo>
                  <a:lnTo>
                    <a:pt x="892" y="22"/>
                  </a:lnTo>
                  <a:lnTo>
                    <a:pt x="904" y="32"/>
                  </a:lnTo>
                  <a:lnTo>
                    <a:pt x="912" y="44"/>
                  </a:lnTo>
                  <a:lnTo>
                    <a:pt x="920" y="57"/>
                  </a:lnTo>
                  <a:lnTo>
                    <a:pt x="925" y="70"/>
                  </a:lnTo>
                  <a:lnTo>
                    <a:pt x="928" y="85"/>
                  </a:lnTo>
                  <a:lnTo>
                    <a:pt x="933" y="112"/>
                  </a:lnTo>
                  <a:lnTo>
                    <a:pt x="933" y="112"/>
                  </a:lnTo>
                  <a:lnTo>
                    <a:pt x="937" y="144"/>
                  </a:lnTo>
                  <a:lnTo>
                    <a:pt x="938" y="178"/>
                  </a:lnTo>
                  <a:lnTo>
                    <a:pt x="938" y="178"/>
                  </a:lnTo>
                  <a:lnTo>
                    <a:pt x="939" y="193"/>
                  </a:lnTo>
                  <a:lnTo>
                    <a:pt x="941" y="208"/>
                  </a:lnTo>
                  <a:lnTo>
                    <a:pt x="945" y="239"/>
                  </a:lnTo>
                  <a:lnTo>
                    <a:pt x="945" y="239"/>
                  </a:lnTo>
                  <a:lnTo>
                    <a:pt x="950" y="270"/>
                  </a:lnTo>
                  <a:lnTo>
                    <a:pt x="950" y="270"/>
                  </a:lnTo>
                  <a:lnTo>
                    <a:pt x="951" y="287"/>
                  </a:lnTo>
                  <a:lnTo>
                    <a:pt x="952" y="306"/>
                  </a:lnTo>
                  <a:lnTo>
                    <a:pt x="952" y="324"/>
                  </a:lnTo>
                  <a:lnTo>
                    <a:pt x="951" y="344"/>
                  </a:lnTo>
                  <a:lnTo>
                    <a:pt x="947" y="385"/>
                  </a:lnTo>
                  <a:lnTo>
                    <a:pt x="941" y="430"/>
                  </a:lnTo>
                  <a:lnTo>
                    <a:pt x="941" y="430"/>
                  </a:lnTo>
                  <a:lnTo>
                    <a:pt x="937" y="446"/>
                  </a:lnTo>
                  <a:lnTo>
                    <a:pt x="931" y="460"/>
                  </a:lnTo>
                  <a:lnTo>
                    <a:pt x="925" y="473"/>
                  </a:lnTo>
                  <a:lnTo>
                    <a:pt x="917" y="485"/>
                  </a:lnTo>
                  <a:lnTo>
                    <a:pt x="908" y="495"/>
                  </a:lnTo>
                  <a:lnTo>
                    <a:pt x="897" y="504"/>
                  </a:lnTo>
                  <a:lnTo>
                    <a:pt x="884" y="512"/>
                  </a:lnTo>
                  <a:lnTo>
                    <a:pt x="870" y="519"/>
                  </a:lnTo>
                  <a:lnTo>
                    <a:pt x="870" y="519"/>
                  </a:lnTo>
                  <a:lnTo>
                    <a:pt x="857" y="523"/>
                  </a:lnTo>
                  <a:lnTo>
                    <a:pt x="843" y="525"/>
                  </a:lnTo>
                  <a:lnTo>
                    <a:pt x="814" y="528"/>
                  </a:lnTo>
                  <a:lnTo>
                    <a:pt x="794" y="531"/>
                  </a:lnTo>
                  <a:lnTo>
                    <a:pt x="794" y="531"/>
                  </a:lnTo>
                  <a:lnTo>
                    <a:pt x="767" y="532"/>
                  </a:lnTo>
                  <a:lnTo>
                    <a:pt x="738" y="533"/>
                  </a:lnTo>
                  <a:lnTo>
                    <a:pt x="738" y="5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3" name="Freeform 555"/>
            <p:cNvSpPr/>
            <p:nvPr/>
          </p:nvSpPr>
          <p:spPr bwMode="auto">
            <a:xfrm>
              <a:off x="2085976" y="2305050"/>
              <a:ext cx="252413" cy="203200"/>
            </a:xfrm>
            <a:custGeom>
              <a:avLst/>
              <a:gdLst/>
              <a:ahLst/>
              <a:cxnLst>
                <a:cxn ang="0">
                  <a:pos x="20" y="510"/>
                </a:cxn>
                <a:cxn ang="0">
                  <a:pos x="3" y="497"/>
                </a:cxn>
                <a:cxn ang="0">
                  <a:pos x="0" y="485"/>
                </a:cxn>
                <a:cxn ang="0">
                  <a:pos x="5" y="475"/>
                </a:cxn>
                <a:cxn ang="0">
                  <a:pos x="50" y="407"/>
                </a:cxn>
                <a:cxn ang="0">
                  <a:pos x="123" y="305"/>
                </a:cxn>
                <a:cxn ang="0">
                  <a:pos x="156" y="267"/>
                </a:cxn>
                <a:cxn ang="0">
                  <a:pos x="225" y="192"/>
                </a:cxn>
                <a:cxn ang="0">
                  <a:pos x="271" y="135"/>
                </a:cxn>
                <a:cxn ang="0">
                  <a:pos x="306" y="90"/>
                </a:cxn>
                <a:cxn ang="0">
                  <a:pos x="346" y="53"/>
                </a:cxn>
                <a:cxn ang="0">
                  <a:pos x="381" y="31"/>
                </a:cxn>
                <a:cxn ang="0">
                  <a:pos x="441" y="8"/>
                </a:cxn>
                <a:cxn ang="0">
                  <a:pos x="505" y="0"/>
                </a:cxn>
                <a:cxn ang="0">
                  <a:pos x="544" y="4"/>
                </a:cxn>
                <a:cxn ang="0">
                  <a:pos x="581" y="15"/>
                </a:cxn>
                <a:cxn ang="0">
                  <a:pos x="611" y="36"/>
                </a:cxn>
                <a:cxn ang="0">
                  <a:pos x="628" y="68"/>
                </a:cxn>
                <a:cxn ang="0">
                  <a:pos x="636" y="118"/>
                </a:cxn>
                <a:cxn ang="0">
                  <a:pos x="633" y="196"/>
                </a:cxn>
                <a:cxn ang="0">
                  <a:pos x="631" y="240"/>
                </a:cxn>
                <a:cxn ang="0">
                  <a:pos x="628" y="251"/>
                </a:cxn>
                <a:cxn ang="0">
                  <a:pos x="619" y="261"/>
                </a:cxn>
                <a:cxn ang="0">
                  <a:pos x="606" y="265"/>
                </a:cxn>
                <a:cxn ang="0">
                  <a:pos x="597" y="263"/>
                </a:cxn>
                <a:cxn ang="0">
                  <a:pos x="585" y="255"/>
                </a:cxn>
                <a:cxn ang="0">
                  <a:pos x="581" y="240"/>
                </a:cxn>
                <a:cxn ang="0">
                  <a:pos x="584" y="196"/>
                </a:cxn>
                <a:cxn ang="0">
                  <a:pos x="586" y="148"/>
                </a:cxn>
                <a:cxn ang="0">
                  <a:pos x="582" y="103"/>
                </a:cxn>
                <a:cxn ang="0">
                  <a:pos x="571" y="76"/>
                </a:cxn>
                <a:cxn ang="0">
                  <a:pos x="547" y="57"/>
                </a:cxn>
                <a:cxn ang="0">
                  <a:pos x="523" y="52"/>
                </a:cxn>
                <a:cxn ang="0">
                  <a:pos x="491" y="52"/>
                </a:cxn>
                <a:cxn ang="0">
                  <a:pos x="452" y="57"/>
                </a:cxn>
                <a:cxn ang="0">
                  <a:pos x="401" y="77"/>
                </a:cxn>
                <a:cxn ang="0">
                  <a:pos x="373" y="95"/>
                </a:cxn>
                <a:cxn ang="0">
                  <a:pos x="336" y="137"/>
                </a:cxn>
                <a:cxn ang="0">
                  <a:pos x="321" y="157"/>
                </a:cxn>
                <a:cxn ang="0">
                  <a:pos x="225" y="265"/>
                </a:cxn>
                <a:cxn ang="0">
                  <a:pos x="147" y="353"/>
                </a:cxn>
                <a:cxn ang="0">
                  <a:pos x="91" y="435"/>
                </a:cxn>
                <a:cxn ang="0">
                  <a:pos x="47" y="501"/>
                </a:cxn>
                <a:cxn ang="0">
                  <a:pos x="38" y="509"/>
                </a:cxn>
                <a:cxn ang="0">
                  <a:pos x="26" y="511"/>
                </a:cxn>
              </a:cxnLst>
              <a:rect l="0" t="0" r="r" b="b"/>
              <a:pathLst>
                <a:path w="637" h="511">
                  <a:moveTo>
                    <a:pt x="26" y="511"/>
                  </a:moveTo>
                  <a:lnTo>
                    <a:pt x="26" y="511"/>
                  </a:lnTo>
                  <a:lnTo>
                    <a:pt x="20" y="510"/>
                  </a:lnTo>
                  <a:lnTo>
                    <a:pt x="12" y="507"/>
                  </a:lnTo>
                  <a:lnTo>
                    <a:pt x="7" y="503"/>
                  </a:lnTo>
                  <a:lnTo>
                    <a:pt x="3" y="497"/>
                  </a:lnTo>
                  <a:lnTo>
                    <a:pt x="3" y="497"/>
                  </a:lnTo>
                  <a:lnTo>
                    <a:pt x="0" y="492"/>
                  </a:lnTo>
                  <a:lnTo>
                    <a:pt x="0" y="485"/>
                  </a:lnTo>
                  <a:lnTo>
                    <a:pt x="2" y="480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29" y="441"/>
                  </a:lnTo>
                  <a:lnTo>
                    <a:pt x="50" y="407"/>
                  </a:lnTo>
                  <a:lnTo>
                    <a:pt x="50" y="407"/>
                  </a:lnTo>
                  <a:lnTo>
                    <a:pt x="74" y="373"/>
                  </a:lnTo>
                  <a:lnTo>
                    <a:pt x="98" y="339"/>
                  </a:lnTo>
                  <a:lnTo>
                    <a:pt x="123" y="305"/>
                  </a:lnTo>
                  <a:lnTo>
                    <a:pt x="138" y="288"/>
                  </a:lnTo>
                  <a:lnTo>
                    <a:pt x="152" y="272"/>
                  </a:lnTo>
                  <a:lnTo>
                    <a:pt x="156" y="267"/>
                  </a:lnTo>
                  <a:lnTo>
                    <a:pt x="156" y="267"/>
                  </a:lnTo>
                  <a:lnTo>
                    <a:pt x="202" y="217"/>
                  </a:lnTo>
                  <a:lnTo>
                    <a:pt x="225" y="192"/>
                  </a:lnTo>
                  <a:lnTo>
                    <a:pt x="247" y="166"/>
                  </a:lnTo>
                  <a:lnTo>
                    <a:pt x="247" y="166"/>
                  </a:lnTo>
                  <a:lnTo>
                    <a:pt x="271" y="135"/>
                  </a:lnTo>
                  <a:lnTo>
                    <a:pt x="271" y="135"/>
                  </a:lnTo>
                  <a:lnTo>
                    <a:pt x="289" y="112"/>
                  </a:lnTo>
                  <a:lnTo>
                    <a:pt x="306" y="90"/>
                  </a:lnTo>
                  <a:lnTo>
                    <a:pt x="326" y="70"/>
                  </a:lnTo>
                  <a:lnTo>
                    <a:pt x="335" y="61"/>
                  </a:lnTo>
                  <a:lnTo>
                    <a:pt x="346" y="53"/>
                  </a:lnTo>
                  <a:lnTo>
                    <a:pt x="346" y="53"/>
                  </a:lnTo>
                  <a:lnTo>
                    <a:pt x="363" y="42"/>
                  </a:lnTo>
                  <a:lnTo>
                    <a:pt x="381" y="31"/>
                  </a:lnTo>
                  <a:lnTo>
                    <a:pt x="401" y="22"/>
                  </a:lnTo>
                  <a:lnTo>
                    <a:pt x="421" y="14"/>
                  </a:lnTo>
                  <a:lnTo>
                    <a:pt x="441" y="8"/>
                  </a:lnTo>
                  <a:lnTo>
                    <a:pt x="463" y="4"/>
                  </a:lnTo>
                  <a:lnTo>
                    <a:pt x="484" y="1"/>
                  </a:lnTo>
                  <a:lnTo>
                    <a:pt x="505" y="0"/>
                  </a:lnTo>
                  <a:lnTo>
                    <a:pt x="505" y="0"/>
                  </a:lnTo>
                  <a:lnTo>
                    <a:pt x="525" y="1"/>
                  </a:lnTo>
                  <a:lnTo>
                    <a:pt x="544" y="4"/>
                  </a:lnTo>
                  <a:lnTo>
                    <a:pt x="564" y="8"/>
                  </a:lnTo>
                  <a:lnTo>
                    <a:pt x="581" y="15"/>
                  </a:lnTo>
                  <a:lnTo>
                    <a:pt x="581" y="15"/>
                  </a:lnTo>
                  <a:lnTo>
                    <a:pt x="593" y="21"/>
                  </a:lnTo>
                  <a:lnTo>
                    <a:pt x="602" y="29"/>
                  </a:lnTo>
                  <a:lnTo>
                    <a:pt x="611" y="36"/>
                  </a:lnTo>
                  <a:lnTo>
                    <a:pt x="618" y="47"/>
                  </a:lnTo>
                  <a:lnTo>
                    <a:pt x="623" y="57"/>
                  </a:lnTo>
                  <a:lnTo>
                    <a:pt x="628" y="68"/>
                  </a:lnTo>
                  <a:lnTo>
                    <a:pt x="631" y="80"/>
                  </a:lnTo>
                  <a:lnTo>
                    <a:pt x="633" y="93"/>
                  </a:lnTo>
                  <a:lnTo>
                    <a:pt x="636" y="118"/>
                  </a:lnTo>
                  <a:lnTo>
                    <a:pt x="637" y="145"/>
                  </a:lnTo>
                  <a:lnTo>
                    <a:pt x="636" y="171"/>
                  </a:lnTo>
                  <a:lnTo>
                    <a:pt x="633" y="196"/>
                  </a:lnTo>
                  <a:lnTo>
                    <a:pt x="633" y="196"/>
                  </a:lnTo>
                  <a:lnTo>
                    <a:pt x="632" y="220"/>
                  </a:lnTo>
                  <a:lnTo>
                    <a:pt x="631" y="240"/>
                  </a:lnTo>
                  <a:lnTo>
                    <a:pt x="631" y="240"/>
                  </a:lnTo>
                  <a:lnTo>
                    <a:pt x="629" y="246"/>
                  </a:lnTo>
                  <a:lnTo>
                    <a:pt x="628" y="251"/>
                  </a:lnTo>
                  <a:lnTo>
                    <a:pt x="626" y="255"/>
                  </a:lnTo>
                  <a:lnTo>
                    <a:pt x="623" y="259"/>
                  </a:lnTo>
                  <a:lnTo>
                    <a:pt x="619" y="261"/>
                  </a:lnTo>
                  <a:lnTo>
                    <a:pt x="615" y="263"/>
                  </a:lnTo>
                  <a:lnTo>
                    <a:pt x="610" y="264"/>
                  </a:lnTo>
                  <a:lnTo>
                    <a:pt x="606" y="265"/>
                  </a:lnTo>
                  <a:lnTo>
                    <a:pt x="606" y="265"/>
                  </a:lnTo>
                  <a:lnTo>
                    <a:pt x="601" y="264"/>
                  </a:lnTo>
                  <a:lnTo>
                    <a:pt x="597" y="263"/>
                  </a:lnTo>
                  <a:lnTo>
                    <a:pt x="593" y="261"/>
                  </a:lnTo>
                  <a:lnTo>
                    <a:pt x="589" y="259"/>
                  </a:lnTo>
                  <a:lnTo>
                    <a:pt x="585" y="255"/>
                  </a:lnTo>
                  <a:lnTo>
                    <a:pt x="582" y="251"/>
                  </a:lnTo>
                  <a:lnTo>
                    <a:pt x="581" y="246"/>
                  </a:lnTo>
                  <a:lnTo>
                    <a:pt x="581" y="240"/>
                  </a:lnTo>
                  <a:lnTo>
                    <a:pt x="581" y="240"/>
                  </a:lnTo>
                  <a:lnTo>
                    <a:pt x="581" y="220"/>
                  </a:lnTo>
                  <a:lnTo>
                    <a:pt x="584" y="196"/>
                  </a:lnTo>
                  <a:lnTo>
                    <a:pt x="584" y="196"/>
                  </a:lnTo>
                  <a:lnTo>
                    <a:pt x="585" y="172"/>
                  </a:lnTo>
                  <a:lnTo>
                    <a:pt x="586" y="148"/>
                  </a:lnTo>
                  <a:lnTo>
                    <a:pt x="585" y="124"/>
                  </a:lnTo>
                  <a:lnTo>
                    <a:pt x="584" y="114"/>
                  </a:lnTo>
                  <a:lnTo>
                    <a:pt x="582" y="103"/>
                  </a:lnTo>
                  <a:lnTo>
                    <a:pt x="580" y="93"/>
                  </a:lnTo>
                  <a:lnTo>
                    <a:pt x="576" y="84"/>
                  </a:lnTo>
                  <a:lnTo>
                    <a:pt x="571" y="76"/>
                  </a:lnTo>
                  <a:lnTo>
                    <a:pt x="564" y="68"/>
                  </a:lnTo>
                  <a:lnTo>
                    <a:pt x="556" y="63"/>
                  </a:lnTo>
                  <a:lnTo>
                    <a:pt x="547" y="57"/>
                  </a:lnTo>
                  <a:lnTo>
                    <a:pt x="537" y="55"/>
                  </a:lnTo>
                  <a:lnTo>
                    <a:pt x="523" y="52"/>
                  </a:lnTo>
                  <a:lnTo>
                    <a:pt x="523" y="52"/>
                  </a:lnTo>
                  <a:lnTo>
                    <a:pt x="504" y="52"/>
                  </a:lnTo>
                  <a:lnTo>
                    <a:pt x="504" y="52"/>
                  </a:lnTo>
                  <a:lnTo>
                    <a:pt x="491" y="52"/>
                  </a:lnTo>
                  <a:lnTo>
                    <a:pt x="478" y="53"/>
                  </a:lnTo>
                  <a:lnTo>
                    <a:pt x="465" y="55"/>
                  </a:lnTo>
                  <a:lnTo>
                    <a:pt x="452" y="57"/>
                  </a:lnTo>
                  <a:lnTo>
                    <a:pt x="425" y="65"/>
                  </a:lnTo>
                  <a:lnTo>
                    <a:pt x="401" y="77"/>
                  </a:lnTo>
                  <a:lnTo>
                    <a:pt x="401" y="77"/>
                  </a:lnTo>
                  <a:lnTo>
                    <a:pt x="391" y="82"/>
                  </a:lnTo>
                  <a:lnTo>
                    <a:pt x="382" y="89"/>
                  </a:lnTo>
                  <a:lnTo>
                    <a:pt x="373" y="95"/>
                  </a:lnTo>
                  <a:lnTo>
                    <a:pt x="365" y="103"/>
                  </a:lnTo>
                  <a:lnTo>
                    <a:pt x="351" y="120"/>
                  </a:lnTo>
                  <a:lnTo>
                    <a:pt x="336" y="137"/>
                  </a:lnTo>
                  <a:lnTo>
                    <a:pt x="336" y="137"/>
                  </a:lnTo>
                  <a:lnTo>
                    <a:pt x="321" y="157"/>
                  </a:lnTo>
                  <a:lnTo>
                    <a:pt x="321" y="157"/>
                  </a:lnTo>
                  <a:lnTo>
                    <a:pt x="274" y="212"/>
                  </a:lnTo>
                  <a:lnTo>
                    <a:pt x="225" y="265"/>
                  </a:lnTo>
                  <a:lnTo>
                    <a:pt x="225" y="265"/>
                  </a:lnTo>
                  <a:lnTo>
                    <a:pt x="168" y="328"/>
                  </a:lnTo>
                  <a:lnTo>
                    <a:pt x="168" y="328"/>
                  </a:lnTo>
                  <a:lnTo>
                    <a:pt x="147" y="353"/>
                  </a:lnTo>
                  <a:lnTo>
                    <a:pt x="127" y="380"/>
                  </a:lnTo>
                  <a:lnTo>
                    <a:pt x="109" y="408"/>
                  </a:lnTo>
                  <a:lnTo>
                    <a:pt x="91" y="435"/>
                  </a:lnTo>
                  <a:lnTo>
                    <a:pt x="91" y="435"/>
                  </a:lnTo>
                  <a:lnTo>
                    <a:pt x="70" y="468"/>
                  </a:lnTo>
                  <a:lnTo>
                    <a:pt x="47" y="501"/>
                  </a:lnTo>
                  <a:lnTo>
                    <a:pt x="47" y="501"/>
                  </a:lnTo>
                  <a:lnTo>
                    <a:pt x="43" y="505"/>
                  </a:lnTo>
                  <a:lnTo>
                    <a:pt x="38" y="509"/>
                  </a:lnTo>
                  <a:lnTo>
                    <a:pt x="33" y="511"/>
                  </a:lnTo>
                  <a:lnTo>
                    <a:pt x="26" y="511"/>
                  </a:lnTo>
                  <a:lnTo>
                    <a:pt x="26" y="5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4" name="Freeform 556"/>
            <p:cNvSpPr/>
            <p:nvPr/>
          </p:nvSpPr>
          <p:spPr bwMode="auto">
            <a:xfrm>
              <a:off x="2084388" y="2492375"/>
              <a:ext cx="250825" cy="215900"/>
            </a:xfrm>
            <a:custGeom>
              <a:avLst/>
              <a:gdLst/>
              <a:ahLst/>
              <a:cxnLst>
                <a:cxn ang="0">
                  <a:pos x="440" y="545"/>
                </a:cxn>
                <a:cxn ang="0">
                  <a:pos x="384" y="528"/>
                </a:cxn>
                <a:cxn ang="0">
                  <a:pos x="334" y="492"/>
                </a:cxn>
                <a:cxn ang="0">
                  <a:pos x="303" y="456"/>
                </a:cxn>
                <a:cxn ang="0">
                  <a:pos x="259" y="396"/>
                </a:cxn>
                <a:cxn ang="0">
                  <a:pos x="220" y="341"/>
                </a:cxn>
                <a:cxn ang="0">
                  <a:pos x="190" y="301"/>
                </a:cxn>
                <a:cxn ang="0">
                  <a:pos x="168" y="277"/>
                </a:cxn>
                <a:cxn ang="0">
                  <a:pos x="155" y="259"/>
                </a:cxn>
                <a:cxn ang="0">
                  <a:pos x="143" y="237"/>
                </a:cxn>
                <a:cxn ang="0">
                  <a:pos x="113" y="197"/>
                </a:cxn>
                <a:cxn ang="0">
                  <a:pos x="68" y="141"/>
                </a:cxn>
                <a:cxn ang="0">
                  <a:pos x="51" y="122"/>
                </a:cxn>
                <a:cxn ang="0">
                  <a:pos x="33" y="99"/>
                </a:cxn>
                <a:cxn ang="0">
                  <a:pos x="12" y="65"/>
                </a:cxn>
                <a:cxn ang="0">
                  <a:pos x="0" y="25"/>
                </a:cxn>
                <a:cxn ang="0">
                  <a:pos x="2" y="14"/>
                </a:cxn>
                <a:cxn ang="0">
                  <a:pos x="7" y="6"/>
                </a:cxn>
                <a:cxn ang="0">
                  <a:pos x="20" y="0"/>
                </a:cxn>
                <a:cxn ang="0">
                  <a:pos x="33" y="1"/>
                </a:cxn>
                <a:cxn ang="0">
                  <a:pos x="45" y="9"/>
                </a:cxn>
                <a:cxn ang="0">
                  <a:pos x="51" y="23"/>
                </a:cxn>
                <a:cxn ang="0">
                  <a:pos x="57" y="46"/>
                </a:cxn>
                <a:cxn ang="0">
                  <a:pos x="85" y="86"/>
                </a:cxn>
                <a:cxn ang="0">
                  <a:pos x="114" y="118"/>
                </a:cxn>
                <a:cxn ang="0">
                  <a:pos x="146" y="158"/>
                </a:cxn>
                <a:cxn ang="0">
                  <a:pos x="170" y="191"/>
                </a:cxn>
                <a:cxn ang="0">
                  <a:pos x="186" y="209"/>
                </a:cxn>
                <a:cxn ang="0">
                  <a:pos x="206" y="237"/>
                </a:cxn>
                <a:cxn ang="0">
                  <a:pos x="231" y="271"/>
                </a:cxn>
                <a:cxn ang="0">
                  <a:pos x="257" y="301"/>
                </a:cxn>
                <a:cxn ang="0">
                  <a:pos x="293" y="357"/>
                </a:cxn>
                <a:cxn ang="0">
                  <a:pos x="316" y="388"/>
                </a:cxn>
                <a:cxn ang="0">
                  <a:pos x="331" y="417"/>
                </a:cxn>
                <a:cxn ang="0">
                  <a:pos x="344" y="431"/>
                </a:cxn>
                <a:cxn ang="0">
                  <a:pos x="372" y="460"/>
                </a:cxn>
                <a:cxn ang="0">
                  <a:pos x="390" y="476"/>
                </a:cxn>
                <a:cxn ang="0">
                  <a:pos x="420" y="492"/>
                </a:cxn>
                <a:cxn ang="0">
                  <a:pos x="456" y="497"/>
                </a:cxn>
                <a:cxn ang="0">
                  <a:pos x="487" y="493"/>
                </a:cxn>
                <a:cxn ang="0">
                  <a:pos x="516" y="480"/>
                </a:cxn>
                <a:cxn ang="0">
                  <a:pos x="537" y="467"/>
                </a:cxn>
                <a:cxn ang="0">
                  <a:pos x="565" y="438"/>
                </a:cxn>
                <a:cxn ang="0">
                  <a:pos x="571" y="424"/>
                </a:cxn>
                <a:cxn ang="0">
                  <a:pos x="577" y="396"/>
                </a:cxn>
                <a:cxn ang="0">
                  <a:pos x="581" y="371"/>
                </a:cxn>
                <a:cxn ang="0">
                  <a:pos x="581" y="290"/>
                </a:cxn>
                <a:cxn ang="0">
                  <a:pos x="580" y="250"/>
                </a:cxn>
                <a:cxn ang="0">
                  <a:pos x="584" y="237"/>
                </a:cxn>
                <a:cxn ang="0">
                  <a:pos x="590" y="229"/>
                </a:cxn>
                <a:cxn ang="0">
                  <a:pos x="605" y="225"/>
                </a:cxn>
                <a:cxn ang="0">
                  <a:pos x="614" y="226"/>
                </a:cxn>
                <a:cxn ang="0">
                  <a:pos x="626" y="235"/>
                </a:cxn>
                <a:cxn ang="0">
                  <a:pos x="631" y="250"/>
                </a:cxn>
                <a:cxn ang="0">
                  <a:pos x="631" y="285"/>
                </a:cxn>
                <a:cxn ang="0">
                  <a:pos x="631" y="378"/>
                </a:cxn>
                <a:cxn ang="0">
                  <a:pos x="623" y="424"/>
                </a:cxn>
                <a:cxn ang="0">
                  <a:pos x="607" y="464"/>
                </a:cxn>
                <a:cxn ang="0">
                  <a:pos x="579" y="499"/>
                </a:cxn>
                <a:cxn ang="0">
                  <a:pos x="554" y="518"/>
                </a:cxn>
                <a:cxn ang="0">
                  <a:pos x="514" y="536"/>
                </a:cxn>
                <a:cxn ang="0">
                  <a:pos x="473" y="545"/>
                </a:cxn>
              </a:cxnLst>
              <a:rect l="0" t="0" r="r" b="b"/>
              <a:pathLst>
                <a:path w="632" h="545">
                  <a:moveTo>
                    <a:pt x="459" y="545"/>
                  </a:moveTo>
                  <a:lnTo>
                    <a:pt x="459" y="545"/>
                  </a:lnTo>
                  <a:lnTo>
                    <a:pt x="440" y="545"/>
                  </a:lnTo>
                  <a:lnTo>
                    <a:pt x="420" y="541"/>
                  </a:lnTo>
                  <a:lnTo>
                    <a:pt x="402" y="536"/>
                  </a:lnTo>
                  <a:lnTo>
                    <a:pt x="384" y="528"/>
                  </a:lnTo>
                  <a:lnTo>
                    <a:pt x="365" y="518"/>
                  </a:lnTo>
                  <a:lnTo>
                    <a:pt x="350" y="506"/>
                  </a:lnTo>
                  <a:lnTo>
                    <a:pt x="334" y="492"/>
                  </a:lnTo>
                  <a:lnTo>
                    <a:pt x="318" y="476"/>
                  </a:lnTo>
                  <a:lnTo>
                    <a:pt x="318" y="476"/>
                  </a:lnTo>
                  <a:lnTo>
                    <a:pt x="303" y="456"/>
                  </a:lnTo>
                  <a:lnTo>
                    <a:pt x="288" y="435"/>
                  </a:lnTo>
                  <a:lnTo>
                    <a:pt x="259" y="396"/>
                  </a:lnTo>
                  <a:lnTo>
                    <a:pt x="259" y="396"/>
                  </a:lnTo>
                  <a:lnTo>
                    <a:pt x="234" y="362"/>
                  </a:lnTo>
                  <a:lnTo>
                    <a:pt x="234" y="362"/>
                  </a:lnTo>
                  <a:lnTo>
                    <a:pt x="220" y="341"/>
                  </a:lnTo>
                  <a:lnTo>
                    <a:pt x="220" y="341"/>
                  </a:lnTo>
                  <a:lnTo>
                    <a:pt x="200" y="314"/>
                  </a:lnTo>
                  <a:lnTo>
                    <a:pt x="190" y="301"/>
                  </a:lnTo>
                  <a:lnTo>
                    <a:pt x="180" y="289"/>
                  </a:lnTo>
                  <a:lnTo>
                    <a:pt x="180" y="289"/>
                  </a:lnTo>
                  <a:lnTo>
                    <a:pt x="168" y="277"/>
                  </a:lnTo>
                  <a:lnTo>
                    <a:pt x="160" y="267"/>
                  </a:lnTo>
                  <a:lnTo>
                    <a:pt x="160" y="267"/>
                  </a:lnTo>
                  <a:lnTo>
                    <a:pt x="155" y="259"/>
                  </a:lnTo>
                  <a:lnTo>
                    <a:pt x="149" y="248"/>
                  </a:lnTo>
                  <a:lnTo>
                    <a:pt x="149" y="248"/>
                  </a:lnTo>
                  <a:lnTo>
                    <a:pt x="143" y="237"/>
                  </a:lnTo>
                  <a:lnTo>
                    <a:pt x="143" y="237"/>
                  </a:lnTo>
                  <a:lnTo>
                    <a:pt x="127" y="218"/>
                  </a:lnTo>
                  <a:lnTo>
                    <a:pt x="113" y="197"/>
                  </a:lnTo>
                  <a:lnTo>
                    <a:pt x="113" y="197"/>
                  </a:lnTo>
                  <a:lnTo>
                    <a:pt x="91" y="169"/>
                  </a:lnTo>
                  <a:lnTo>
                    <a:pt x="68" y="141"/>
                  </a:lnTo>
                  <a:lnTo>
                    <a:pt x="63" y="135"/>
                  </a:lnTo>
                  <a:lnTo>
                    <a:pt x="63" y="135"/>
                  </a:lnTo>
                  <a:lnTo>
                    <a:pt x="51" y="122"/>
                  </a:lnTo>
                  <a:lnTo>
                    <a:pt x="50" y="120"/>
                  </a:lnTo>
                  <a:lnTo>
                    <a:pt x="50" y="120"/>
                  </a:lnTo>
                  <a:lnTo>
                    <a:pt x="33" y="99"/>
                  </a:lnTo>
                  <a:lnTo>
                    <a:pt x="25" y="89"/>
                  </a:lnTo>
                  <a:lnTo>
                    <a:pt x="19" y="77"/>
                  </a:lnTo>
                  <a:lnTo>
                    <a:pt x="12" y="65"/>
                  </a:lnTo>
                  <a:lnTo>
                    <a:pt x="7" y="54"/>
                  </a:lnTo>
                  <a:lnTo>
                    <a:pt x="3" y="39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" y="20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6"/>
                  </a:lnTo>
                  <a:lnTo>
                    <a:pt x="7" y="6"/>
                  </a:lnTo>
                  <a:lnTo>
                    <a:pt x="11" y="4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3" y="1"/>
                  </a:lnTo>
                  <a:lnTo>
                    <a:pt x="38" y="3"/>
                  </a:lnTo>
                  <a:lnTo>
                    <a:pt x="42" y="5"/>
                  </a:lnTo>
                  <a:lnTo>
                    <a:pt x="45" y="9"/>
                  </a:lnTo>
                  <a:lnTo>
                    <a:pt x="47" y="13"/>
                  </a:lnTo>
                  <a:lnTo>
                    <a:pt x="50" y="18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3" y="34"/>
                  </a:lnTo>
                  <a:lnTo>
                    <a:pt x="57" y="46"/>
                  </a:lnTo>
                  <a:lnTo>
                    <a:pt x="62" y="56"/>
                  </a:lnTo>
                  <a:lnTo>
                    <a:pt x="68" y="67"/>
                  </a:lnTo>
                  <a:lnTo>
                    <a:pt x="85" y="86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14" y="118"/>
                  </a:lnTo>
                  <a:lnTo>
                    <a:pt x="114" y="118"/>
                  </a:lnTo>
                  <a:lnTo>
                    <a:pt x="131" y="137"/>
                  </a:lnTo>
                  <a:lnTo>
                    <a:pt x="146" y="158"/>
                  </a:lnTo>
                  <a:lnTo>
                    <a:pt x="146" y="158"/>
                  </a:lnTo>
                  <a:lnTo>
                    <a:pt x="161" y="180"/>
                  </a:lnTo>
                  <a:lnTo>
                    <a:pt x="170" y="191"/>
                  </a:lnTo>
                  <a:lnTo>
                    <a:pt x="180" y="201"/>
                  </a:lnTo>
                  <a:lnTo>
                    <a:pt x="180" y="201"/>
                  </a:lnTo>
                  <a:lnTo>
                    <a:pt x="186" y="209"/>
                  </a:lnTo>
                  <a:lnTo>
                    <a:pt x="193" y="218"/>
                  </a:lnTo>
                  <a:lnTo>
                    <a:pt x="206" y="237"/>
                  </a:lnTo>
                  <a:lnTo>
                    <a:pt x="206" y="237"/>
                  </a:lnTo>
                  <a:lnTo>
                    <a:pt x="217" y="254"/>
                  </a:lnTo>
                  <a:lnTo>
                    <a:pt x="224" y="263"/>
                  </a:lnTo>
                  <a:lnTo>
                    <a:pt x="231" y="271"/>
                  </a:lnTo>
                  <a:lnTo>
                    <a:pt x="231" y="271"/>
                  </a:lnTo>
                  <a:lnTo>
                    <a:pt x="245" y="285"/>
                  </a:lnTo>
                  <a:lnTo>
                    <a:pt x="257" y="301"/>
                  </a:lnTo>
                  <a:lnTo>
                    <a:pt x="280" y="335"/>
                  </a:lnTo>
                  <a:lnTo>
                    <a:pt x="280" y="335"/>
                  </a:lnTo>
                  <a:lnTo>
                    <a:pt x="293" y="357"/>
                  </a:lnTo>
                  <a:lnTo>
                    <a:pt x="309" y="378"/>
                  </a:lnTo>
                  <a:lnTo>
                    <a:pt x="309" y="378"/>
                  </a:lnTo>
                  <a:lnTo>
                    <a:pt x="316" y="388"/>
                  </a:lnTo>
                  <a:lnTo>
                    <a:pt x="323" y="401"/>
                  </a:lnTo>
                  <a:lnTo>
                    <a:pt x="323" y="401"/>
                  </a:lnTo>
                  <a:lnTo>
                    <a:pt x="331" y="417"/>
                  </a:lnTo>
                  <a:lnTo>
                    <a:pt x="331" y="417"/>
                  </a:lnTo>
                  <a:lnTo>
                    <a:pt x="338" y="424"/>
                  </a:lnTo>
                  <a:lnTo>
                    <a:pt x="344" y="431"/>
                  </a:lnTo>
                  <a:lnTo>
                    <a:pt x="359" y="446"/>
                  </a:lnTo>
                  <a:lnTo>
                    <a:pt x="359" y="446"/>
                  </a:lnTo>
                  <a:lnTo>
                    <a:pt x="372" y="460"/>
                  </a:lnTo>
                  <a:lnTo>
                    <a:pt x="372" y="460"/>
                  </a:lnTo>
                  <a:lnTo>
                    <a:pt x="381" y="469"/>
                  </a:lnTo>
                  <a:lnTo>
                    <a:pt x="390" y="476"/>
                  </a:lnTo>
                  <a:lnTo>
                    <a:pt x="399" y="482"/>
                  </a:lnTo>
                  <a:lnTo>
                    <a:pt x="410" y="488"/>
                  </a:lnTo>
                  <a:lnTo>
                    <a:pt x="420" y="492"/>
                  </a:lnTo>
                  <a:lnTo>
                    <a:pt x="432" y="494"/>
                  </a:lnTo>
                  <a:lnTo>
                    <a:pt x="444" y="497"/>
                  </a:lnTo>
                  <a:lnTo>
                    <a:pt x="456" y="497"/>
                  </a:lnTo>
                  <a:lnTo>
                    <a:pt x="456" y="497"/>
                  </a:lnTo>
                  <a:lnTo>
                    <a:pt x="471" y="496"/>
                  </a:lnTo>
                  <a:lnTo>
                    <a:pt x="487" y="493"/>
                  </a:lnTo>
                  <a:lnTo>
                    <a:pt x="501" y="486"/>
                  </a:lnTo>
                  <a:lnTo>
                    <a:pt x="516" y="480"/>
                  </a:lnTo>
                  <a:lnTo>
                    <a:pt x="516" y="480"/>
                  </a:lnTo>
                  <a:lnTo>
                    <a:pt x="526" y="473"/>
                  </a:lnTo>
                  <a:lnTo>
                    <a:pt x="526" y="473"/>
                  </a:lnTo>
                  <a:lnTo>
                    <a:pt x="537" y="467"/>
                  </a:lnTo>
                  <a:lnTo>
                    <a:pt x="547" y="459"/>
                  </a:lnTo>
                  <a:lnTo>
                    <a:pt x="556" y="450"/>
                  </a:lnTo>
                  <a:lnTo>
                    <a:pt x="565" y="438"/>
                  </a:lnTo>
                  <a:lnTo>
                    <a:pt x="565" y="438"/>
                  </a:lnTo>
                  <a:lnTo>
                    <a:pt x="568" y="433"/>
                  </a:lnTo>
                  <a:lnTo>
                    <a:pt x="571" y="424"/>
                  </a:lnTo>
                  <a:lnTo>
                    <a:pt x="575" y="407"/>
                  </a:lnTo>
                  <a:lnTo>
                    <a:pt x="575" y="407"/>
                  </a:lnTo>
                  <a:lnTo>
                    <a:pt x="577" y="396"/>
                  </a:lnTo>
                  <a:lnTo>
                    <a:pt x="577" y="396"/>
                  </a:lnTo>
                  <a:lnTo>
                    <a:pt x="580" y="384"/>
                  </a:lnTo>
                  <a:lnTo>
                    <a:pt x="581" y="371"/>
                  </a:lnTo>
                  <a:lnTo>
                    <a:pt x="584" y="344"/>
                  </a:lnTo>
                  <a:lnTo>
                    <a:pt x="582" y="318"/>
                  </a:lnTo>
                  <a:lnTo>
                    <a:pt x="581" y="290"/>
                  </a:lnTo>
                  <a:lnTo>
                    <a:pt x="581" y="290"/>
                  </a:lnTo>
                  <a:lnTo>
                    <a:pt x="580" y="250"/>
                  </a:lnTo>
                  <a:lnTo>
                    <a:pt x="580" y="250"/>
                  </a:lnTo>
                  <a:lnTo>
                    <a:pt x="581" y="244"/>
                  </a:lnTo>
                  <a:lnTo>
                    <a:pt x="582" y="241"/>
                  </a:lnTo>
                  <a:lnTo>
                    <a:pt x="584" y="237"/>
                  </a:lnTo>
                  <a:lnTo>
                    <a:pt x="588" y="233"/>
                  </a:lnTo>
                  <a:lnTo>
                    <a:pt x="588" y="233"/>
                  </a:lnTo>
                  <a:lnTo>
                    <a:pt x="590" y="229"/>
                  </a:lnTo>
                  <a:lnTo>
                    <a:pt x="596" y="227"/>
                  </a:lnTo>
                  <a:lnTo>
                    <a:pt x="601" y="226"/>
                  </a:lnTo>
                  <a:lnTo>
                    <a:pt x="605" y="225"/>
                  </a:lnTo>
                  <a:lnTo>
                    <a:pt x="605" y="225"/>
                  </a:lnTo>
                  <a:lnTo>
                    <a:pt x="610" y="225"/>
                  </a:lnTo>
                  <a:lnTo>
                    <a:pt x="614" y="226"/>
                  </a:lnTo>
                  <a:lnTo>
                    <a:pt x="619" y="229"/>
                  </a:lnTo>
                  <a:lnTo>
                    <a:pt x="623" y="231"/>
                  </a:lnTo>
                  <a:lnTo>
                    <a:pt x="626" y="235"/>
                  </a:lnTo>
                  <a:lnTo>
                    <a:pt x="628" y="239"/>
                  </a:lnTo>
                  <a:lnTo>
                    <a:pt x="630" y="244"/>
                  </a:lnTo>
                  <a:lnTo>
                    <a:pt x="631" y="250"/>
                  </a:lnTo>
                  <a:lnTo>
                    <a:pt x="631" y="250"/>
                  </a:lnTo>
                  <a:lnTo>
                    <a:pt x="631" y="285"/>
                  </a:lnTo>
                  <a:lnTo>
                    <a:pt x="631" y="285"/>
                  </a:lnTo>
                  <a:lnTo>
                    <a:pt x="632" y="315"/>
                  </a:lnTo>
                  <a:lnTo>
                    <a:pt x="632" y="346"/>
                  </a:lnTo>
                  <a:lnTo>
                    <a:pt x="631" y="378"/>
                  </a:lnTo>
                  <a:lnTo>
                    <a:pt x="628" y="392"/>
                  </a:lnTo>
                  <a:lnTo>
                    <a:pt x="626" y="408"/>
                  </a:lnTo>
                  <a:lnTo>
                    <a:pt x="623" y="424"/>
                  </a:lnTo>
                  <a:lnTo>
                    <a:pt x="619" y="438"/>
                  </a:lnTo>
                  <a:lnTo>
                    <a:pt x="614" y="451"/>
                  </a:lnTo>
                  <a:lnTo>
                    <a:pt x="607" y="464"/>
                  </a:lnTo>
                  <a:lnTo>
                    <a:pt x="599" y="477"/>
                  </a:lnTo>
                  <a:lnTo>
                    <a:pt x="590" y="489"/>
                  </a:lnTo>
                  <a:lnTo>
                    <a:pt x="579" y="499"/>
                  </a:lnTo>
                  <a:lnTo>
                    <a:pt x="567" y="510"/>
                  </a:lnTo>
                  <a:lnTo>
                    <a:pt x="567" y="510"/>
                  </a:lnTo>
                  <a:lnTo>
                    <a:pt x="554" y="518"/>
                  </a:lnTo>
                  <a:lnTo>
                    <a:pt x="541" y="526"/>
                  </a:lnTo>
                  <a:lnTo>
                    <a:pt x="527" y="532"/>
                  </a:lnTo>
                  <a:lnTo>
                    <a:pt x="514" y="536"/>
                  </a:lnTo>
                  <a:lnTo>
                    <a:pt x="500" y="540"/>
                  </a:lnTo>
                  <a:lnTo>
                    <a:pt x="487" y="544"/>
                  </a:lnTo>
                  <a:lnTo>
                    <a:pt x="473" y="545"/>
                  </a:lnTo>
                  <a:lnTo>
                    <a:pt x="459" y="545"/>
                  </a:lnTo>
                  <a:lnTo>
                    <a:pt x="459" y="5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5" name="Freeform 557"/>
            <p:cNvSpPr/>
            <p:nvPr/>
          </p:nvSpPr>
          <p:spPr bwMode="auto">
            <a:xfrm>
              <a:off x="2146301" y="2049463"/>
              <a:ext cx="377825" cy="212725"/>
            </a:xfrm>
            <a:custGeom>
              <a:avLst/>
              <a:gdLst/>
              <a:ahLst/>
              <a:cxnLst>
                <a:cxn ang="0">
                  <a:pos x="240" y="532"/>
                </a:cxn>
                <a:cxn ang="0">
                  <a:pos x="311" y="529"/>
                </a:cxn>
                <a:cxn ang="0">
                  <a:pos x="854" y="529"/>
                </a:cxn>
                <a:cxn ang="0">
                  <a:pos x="928" y="529"/>
                </a:cxn>
                <a:cxn ang="0">
                  <a:pos x="943" y="525"/>
                </a:cxn>
                <a:cxn ang="0">
                  <a:pos x="951" y="514"/>
                </a:cxn>
                <a:cxn ang="0">
                  <a:pos x="952" y="504"/>
                </a:cxn>
                <a:cxn ang="0">
                  <a:pos x="949" y="491"/>
                </a:cxn>
                <a:cxn ang="0">
                  <a:pos x="939" y="482"/>
                </a:cxn>
                <a:cxn ang="0">
                  <a:pos x="285" y="480"/>
                </a:cxn>
                <a:cxn ang="0">
                  <a:pos x="242" y="481"/>
                </a:cxn>
                <a:cxn ang="0">
                  <a:pos x="183" y="482"/>
                </a:cxn>
                <a:cxn ang="0">
                  <a:pos x="140" y="477"/>
                </a:cxn>
                <a:cxn ang="0">
                  <a:pos x="120" y="473"/>
                </a:cxn>
                <a:cxn ang="0">
                  <a:pos x="82" y="463"/>
                </a:cxn>
                <a:cxn ang="0">
                  <a:pos x="65" y="443"/>
                </a:cxn>
                <a:cxn ang="0">
                  <a:pos x="58" y="388"/>
                </a:cxn>
                <a:cxn ang="0">
                  <a:pos x="51" y="320"/>
                </a:cxn>
                <a:cxn ang="0">
                  <a:pos x="51" y="289"/>
                </a:cxn>
                <a:cxn ang="0">
                  <a:pos x="56" y="259"/>
                </a:cxn>
                <a:cxn ang="0">
                  <a:pos x="61" y="231"/>
                </a:cxn>
                <a:cxn ang="0">
                  <a:pos x="64" y="164"/>
                </a:cxn>
                <a:cxn ang="0">
                  <a:pos x="72" y="100"/>
                </a:cxn>
                <a:cxn ang="0">
                  <a:pos x="78" y="79"/>
                </a:cxn>
                <a:cxn ang="0">
                  <a:pos x="92" y="61"/>
                </a:cxn>
                <a:cxn ang="0">
                  <a:pos x="120" y="53"/>
                </a:cxn>
                <a:cxn ang="0">
                  <a:pos x="192" y="51"/>
                </a:cxn>
                <a:cxn ang="0">
                  <a:pos x="552" y="51"/>
                </a:cxn>
                <a:cxn ang="0">
                  <a:pos x="792" y="52"/>
                </a:cxn>
                <a:cxn ang="0">
                  <a:pos x="921" y="52"/>
                </a:cxn>
                <a:cxn ang="0">
                  <a:pos x="934" y="45"/>
                </a:cxn>
                <a:cxn ang="0">
                  <a:pos x="939" y="32"/>
                </a:cxn>
                <a:cxn ang="0">
                  <a:pos x="939" y="23"/>
                </a:cxn>
                <a:cxn ang="0">
                  <a:pos x="934" y="10"/>
                </a:cxn>
                <a:cxn ang="0">
                  <a:pos x="921" y="4"/>
                </a:cxn>
                <a:cxn ang="0">
                  <a:pos x="231" y="2"/>
                </a:cxn>
                <a:cxn ang="0">
                  <a:pos x="170" y="0"/>
                </a:cxn>
                <a:cxn ang="0">
                  <a:pos x="125" y="0"/>
                </a:cxn>
                <a:cxn ang="0">
                  <a:pos x="74" y="13"/>
                </a:cxn>
                <a:cxn ang="0">
                  <a:pos x="60" y="21"/>
                </a:cxn>
                <a:cxn ang="0">
                  <a:pos x="34" y="56"/>
                </a:cxn>
                <a:cxn ang="0">
                  <a:pos x="19" y="111"/>
                </a:cxn>
                <a:cxn ang="0">
                  <a:pos x="14" y="178"/>
                </a:cxn>
                <a:cxn ang="0">
                  <a:pos x="13" y="208"/>
                </a:cxn>
                <a:cxn ang="0">
                  <a:pos x="2" y="270"/>
                </a:cxn>
                <a:cxn ang="0">
                  <a:pos x="0" y="306"/>
                </a:cxn>
                <a:cxn ang="0">
                  <a:pos x="5" y="384"/>
                </a:cxn>
                <a:cxn ang="0">
                  <a:pos x="15" y="446"/>
                </a:cxn>
                <a:cxn ang="0">
                  <a:pos x="35" y="485"/>
                </a:cxn>
                <a:cxn ang="0">
                  <a:pos x="68" y="511"/>
                </a:cxn>
                <a:cxn ang="0">
                  <a:pos x="95" y="523"/>
                </a:cxn>
                <a:cxn ang="0">
                  <a:pos x="158" y="529"/>
                </a:cxn>
                <a:cxn ang="0">
                  <a:pos x="214" y="533"/>
                </a:cxn>
              </a:cxnLst>
              <a:rect l="0" t="0" r="r" b="b"/>
              <a:pathLst>
                <a:path w="952" h="533">
                  <a:moveTo>
                    <a:pt x="214" y="533"/>
                  </a:moveTo>
                  <a:lnTo>
                    <a:pt x="214" y="533"/>
                  </a:lnTo>
                  <a:lnTo>
                    <a:pt x="240" y="532"/>
                  </a:lnTo>
                  <a:lnTo>
                    <a:pt x="240" y="532"/>
                  </a:lnTo>
                  <a:lnTo>
                    <a:pt x="266" y="531"/>
                  </a:lnTo>
                  <a:lnTo>
                    <a:pt x="311" y="529"/>
                  </a:lnTo>
                  <a:lnTo>
                    <a:pt x="455" y="528"/>
                  </a:lnTo>
                  <a:lnTo>
                    <a:pt x="455" y="528"/>
                  </a:lnTo>
                  <a:lnTo>
                    <a:pt x="854" y="529"/>
                  </a:lnTo>
                  <a:lnTo>
                    <a:pt x="854" y="529"/>
                  </a:lnTo>
                  <a:lnTo>
                    <a:pt x="928" y="529"/>
                  </a:lnTo>
                  <a:lnTo>
                    <a:pt x="928" y="529"/>
                  </a:lnTo>
                  <a:lnTo>
                    <a:pt x="934" y="529"/>
                  </a:lnTo>
                  <a:lnTo>
                    <a:pt x="939" y="528"/>
                  </a:lnTo>
                  <a:lnTo>
                    <a:pt x="943" y="525"/>
                  </a:lnTo>
                  <a:lnTo>
                    <a:pt x="947" y="521"/>
                  </a:lnTo>
                  <a:lnTo>
                    <a:pt x="949" y="519"/>
                  </a:lnTo>
                  <a:lnTo>
                    <a:pt x="951" y="514"/>
                  </a:lnTo>
                  <a:lnTo>
                    <a:pt x="952" y="510"/>
                  </a:lnTo>
                  <a:lnTo>
                    <a:pt x="952" y="504"/>
                  </a:lnTo>
                  <a:lnTo>
                    <a:pt x="952" y="504"/>
                  </a:lnTo>
                  <a:lnTo>
                    <a:pt x="952" y="501"/>
                  </a:lnTo>
                  <a:lnTo>
                    <a:pt x="951" y="495"/>
                  </a:lnTo>
                  <a:lnTo>
                    <a:pt x="949" y="491"/>
                  </a:lnTo>
                  <a:lnTo>
                    <a:pt x="947" y="487"/>
                  </a:lnTo>
                  <a:lnTo>
                    <a:pt x="943" y="485"/>
                  </a:lnTo>
                  <a:lnTo>
                    <a:pt x="939" y="482"/>
                  </a:lnTo>
                  <a:lnTo>
                    <a:pt x="934" y="481"/>
                  </a:lnTo>
                  <a:lnTo>
                    <a:pt x="928" y="480"/>
                  </a:lnTo>
                  <a:lnTo>
                    <a:pt x="285" y="480"/>
                  </a:lnTo>
                  <a:lnTo>
                    <a:pt x="285" y="480"/>
                  </a:lnTo>
                  <a:lnTo>
                    <a:pt x="242" y="481"/>
                  </a:lnTo>
                  <a:lnTo>
                    <a:pt x="242" y="481"/>
                  </a:lnTo>
                  <a:lnTo>
                    <a:pt x="200" y="482"/>
                  </a:lnTo>
                  <a:lnTo>
                    <a:pt x="200" y="482"/>
                  </a:lnTo>
                  <a:lnTo>
                    <a:pt x="183" y="482"/>
                  </a:lnTo>
                  <a:lnTo>
                    <a:pt x="167" y="481"/>
                  </a:lnTo>
                  <a:lnTo>
                    <a:pt x="153" y="480"/>
                  </a:lnTo>
                  <a:lnTo>
                    <a:pt x="140" y="477"/>
                  </a:lnTo>
                  <a:lnTo>
                    <a:pt x="140" y="477"/>
                  </a:lnTo>
                  <a:lnTo>
                    <a:pt x="120" y="473"/>
                  </a:lnTo>
                  <a:lnTo>
                    <a:pt x="120" y="473"/>
                  </a:lnTo>
                  <a:lnTo>
                    <a:pt x="99" y="469"/>
                  </a:lnTo>
                  <a:lnTo>
                    <a:pt x="90" y="467"/>
                  </a:lnTo>
                  <a:lnTo>
                    <a:pt x="82" y="463"/>
                  </a:lnTo>
                  <a:lnTo>
                    <a:pt x="74" y="457"/>
                  </a:lnTo>
                  <a:lnTo>
                    <a:pt x="69" y="451"/>
                  </a:lnTo>
                  <a:lnTo>
                    <a:pt x="65" y="443"/>
                  </a:lnTo>
                  <a:lnTo>
                    <a:pt x="64" y="433"/>
                  </a:lnTo>
                  <a:lnTo>
                    <a:pt x="64" y="433"/>
                  </a:lnTo>
                  <a:lnTo>
                    <a:pt x="58" y="388"/>
                  </a:lnTo>
                  <a:lnTo>
                    <a:pt x="58" y="388"/>
                  </a:lnTo>
                  <a:lnTo>
                    <a:pt x="53" y="342"/>
                  </a:lnTo>
                  <a:lnTo>
                    <a:pt x="51" y="320"/>
                  </a:lnTo>
                  <a:lnTo>
                    <a:pt x="51" y="298"/>
                  </a:lnTo>
                  <a:lnTo>
                    <a:pt x="51" y="298"/>
                  </a:lnTo>
                  <a:lnTo>
                    <a:pt x="51" y="289"/>
                  </a:lnTo>
                  <a:lnTo>
                    <a:pt x="52" y="278"/>
                  </a:lnTo>
                  <a:lnTo>
                    <a:pt x="56" y="259"/>
                  </a:lnTo>
                  <a:lnTo>
                    <a:pt x="56" y="259"/>
                  </a:lnTo>
                  <a:lnTo>
                    <a:pt x="58" y="246"/>
                  </a:lnTo>
                  <a:lnTo>
                    <a:pt x="61" y="231"/>
                  </a:lnTo>
                  <a:lnTo>
                    <a:pt x="61" y="231"/>
                  </a:lnTo>
                  <a:lnTo>
                    <a:pt x="64" y="198"/>
                  </a:lnTo>
                  <a:lnTo>
                    <a:pt x="64" y="164"/>
                  </a:lnTo>
                  <a:lnTo>
                    <a:pt x="64" y="164"/>
                  </a:lnTo>
                  <a:lnTo>
                    <a:pt x="65" y="149"/>
                  </a:lnTo>
                  <a:lnTo>
                    <a:pt x="66" y="132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4" y="90"/>
                  </a:lnTo>
                  <a:lnTo>
                    <a:pt x="78" y="79"/>
                  </a:lnTo>
                  <a:lnTo>
                    <a:pt x="82" y="72"/>
                  </a:lnTo>
                  <a:lnTo>
                    <a:pt x="87" y="65"/>
                  </a:lnTo>
                  <a:lnTo>
                    <a:pt x="92" y="61"/>
                  </a:lnTo>
                  <a:lnTo>
                    <a:pt x="100" y="57"/>
                  </a:lnTo>
                  <a:lnTo>
                    <a:pt x="109" y="55"/>
                  </a:lnTo>
                  <a:lnTo>
                    <a:pt x="120" y="53"/>
                  </a:lnTo>
                  <a:lnTo>
                    <a:pt x="120" y="53"/>
                  </a:lnTo>
                  <a:lnTo>
                    <a:pt x="149" y="52"/>
                  </a:lnTo>
                  <a:lnTo>
                    <a:pt x="192" y="51"/>
                  </a:lnTo>
                  <a:lnTo>
                    <a:pt x="315" y="49"/>
                  </a:lnTo>
                  <a:lnTo>
                    <a:pt x="315" y="49"/>
                  </a:lnTo>
                  <a:lnTo>
                    <a:pt x="552" y="51"/>
                  </a:lnTo>
                  <a:lnTo>
                    <a:pt x="783" y="52"/>
                  </a:lnTo>
                  <a:lnTo>
                    <a:pt x="792" y="52"/>
                  </a:lnTo>
                  <a:lnTo>
                    <a:pt x="792" y="52"/>
                  </a:lnTo>
                  <a:lnTo>
                    <a:pt x="915" y="53"/>
                  </a:lnTo>
                  <a:lnTo>
                    <a:pt x="915" y="53"/>
                  </a:lnTo>
                  <a:lnTo>
                    <a:pt x="921" y="52"/>
                  </a:lnTo>
                  <a:lnTo>
                    <a:pt x="926" y="51"/>
                  </a:lnTo>
                  <a:lnTo>
                    <a:pt x="930" y="48"/>
                  </a:lnTo>
                  <a:lnTo>
                    <a:pt x="934" y="45"/>
                  </a:lnTo>
                  <a:lnTo>
                    <a:pt x="936" y="42"/>
                  </a:lnTo>
                  <a:lnTo>
                    <a:pt x="939" y="38"/>
                  </a:lnTo>
                  <a:lnTo>
                    <a:pt x="939" y="32"/>
                  </a:lnTo>
                  <a:lnTo>
                    <a:pt x="940" y="28"/>
                  </a:lnTo>
                  <a:lnTo>
                    <a:pt x="940" y="28"/>
                  </a:lnTo>
                  <a:lnTo>
                    <a:pt x="939" y="23"/>
                  </a:lnTo>
                  <a:lnTo>
                    <a:pt x="939" y="19"/>
                  </a:lnTo>
                  <a:lnTo>
                    <a:pt x="936" y="14"/>
                  </a:lnTo>
                  <a:lnTo>
                    <a:pt x="934" y="10"/>
                  </a:lnTo>
                  <a:lnTo>
                    <a:pt x="930" y="8"/>
                  </a:lnTo>
                  <a:lnTo>
                    <a:pt x="926" y="5"/>
                  </a:lnTo>
                  <a:lnTo>
                    <a:pt x="921" y="4"/>
                  </a:lnTo>
                  <a:lnTo>
                    <a:pt x="915" y="2"/>
                  </a:lnTo>
                  <a:lnTo>
                    <a:pt x="231" y="2"/>
                  </a:lnTo>
                  <a:lnTo>
                    <a:pt x="231" y="2"/>
                  </a:lnTo>
                  <a:lnTo>
                    <a:pt x="193" y="1"/>
                  </a:lnTo>
                  <a:lnTo>
                    <a:pt x="193" y="1"/>
                  </a:lnTo>
                  <a:lnTo>
                    <a:pt x="170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25" y="0"/>
                  </a:lnTo>
                  <a:lnTo>
                    <a:pt x="106" y="2"/>
                  </a:lnTo>
                  <a:lnTo>
                    <a:pt x="89" y="6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66" y="17"/>
                  </a:lnTo>
                  <a:lnTo>
                    <a:pt x="60" y="21"/>
                  </a:lnTo>
                  <a:lnTo>
                    <a:pt x="49" y="31"/>
                  </a:lnTo>
                  <a:lnTo>
                    <a:pt x="40" y="43"/>
                  </a:lnTo>
                  <a:lnTo>
                    <a:pt x="34" y="56"/>
                  </a:lnTo>
                  <a:lnTo>
                    <a:pt x="28" y="70"/>
                  </a:lnTo>
                  <a:lnTo>
                    <a:pt x="24" y="83"/>
                  </a:lnTo>
                  <a:lnTo>
                    <a:pt x="19" y="111"/>
                  </a:lnTo>
                  <a:lnTo>
                    <a:pt x="19" y="111"/>
                  </a:lnTo>
                  <a:lnTo>
                    <a:pt x="15" y="142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4" y="192"/>
                  </a:lnTo>
                  <a:lnTo>
                    <a:pt x="13" y="208"/>
                  </a:lnTo>
                  <a:lnTo>
                    <a:pt x="7" y="239"/>
                  </a:lnTo>
                  <a:lnTo>
                    <a:pt x="7" y="239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" y="287"/>
                  </a:lnTo>
                  <a:lnTo>
                    <a:pt x="0" y="306"/>
                  </a:lnTo>
                  <a:lnTo>
                    <a:pt x="0" y="324"/>
                  </a:lnTo>
                  <a:lnTo>
                    <a:pt x="1" y="344"/>
                  </a:lnTo>
                  <a:lnTo>
                    <a:pt x="5" y="384"/>
                  </a:lnTo>
                  <a:lnTo>
                    <a:pt x="11" y="429"/>
                  </a:lnTo>
                  <a:lnTo>
                    <a:pt x="11" y="429"/>
                  </a:lnTo>
                  <a:lnTo>
                    <a:pt x="15" y="446"/>
                  </a:lnTo>
                  <a:lnTo>
                    <a:pt x="21" y="460"/>
                  </a:lnTo>
                  <a:lnTo>
                    <a:pt x="27" y="473"/>
                  </a:lnTo>
                  <a:lnTo>
                    <a:pt x="35" y="485"/>
                  </a:lnTo>
                  <a:lnTo>
                    <a:pt x="44" y="494"/>
                  </a:lnTo>
                  <a:lnTo>
                    <a:pt x="55" y="503"/>
                  </a:lnTo>
                  <a:lnTo>
                    <a:pt x="68" y="511"/>
                  </a:lnTo>
                  <a:lnTo>
                    <a:pt x="83" y="519"/>
                  </a:lnTo>
                  <a:lnTo>
                    <a:pt x="83" y="519"/>
                  </a:lnTo>
                  <a:lnTo>
                    <a:pt x="95" y="523"/>
                  </a:lnTo>
                  <a:lnTo>
                    <a:pt x="109" y="525"/>
                  </a:lnTo>
                  <a:lnTo>
                    <a:pt x="138" y="528"/>
                  </a:lnTo>
                  <a:lnTo>
                    <a:pt x="158" y="529"/>
                  </a:lnTo>
                  <a:lnTo>
                    <a:pt x="158" y="529"/>
                  </a:lnTo>
                  <a:lnTo>
                    <a:pt x="187" y="532"/>
                  </a:lnTo>
                  <a:lnTo>
                    <a:pt x="214" y="533"/>
                  </a:lnTo>
                  <a:lnTo>
                    <a:pt x="214" y="5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6" name="Freeform 558"/>
            <p:cNvSpPr/>
            <p:nvPr/>
          </p:nvSpPr>
          <p:spPr bwMode="auto">
            <a:xfrm>
              <a:off x="2501901" y="1965325"/>
              <a:ext cx="250825" cy="203200"/>
            </a:xfrm>
            <a:custGeom>
              <a:avLst/>
              <a:gdLst/>
              <a:ahLst/>
              <a:cxnLst>
                <a:cxn ang="0">
                  <a:pos x="617" y="510"/>
                </a:cxn>
                <a:cxn ang="0">
                  <a:pos x="633" y="497"/>
                </a:cxn>
                <a:cxn ang="0">
                  <a:pos x="636" y="485"/>
                </a:cxn>
                <a:cxn ang="0">
                  <a:pos x="632" y="473"/>
                </a:cxn>
                <a:cxn ang="0">
                  <a:pos x="586" y="407"/>
                </a:cxn>
                <a:cxn ang="0">
                  <a:pos x="513" y="303"/>
                </a:cxn>
                <a:cxn ang="0">
                  <a:pos x="480" y="267"/>
                </a:cxn>
                <a:cxn ang="0">
                  <a:pos x="412" y="191"/>
                </a:cxn>
                <a:cxn ang="0">
                  <a:pos x="365" y="133"/>
                </a:cxn>
                <a:cxn ang="0">
                  <a:pos x="330" y="90"/>
                </a:cxn>
                <a:cxn ang="0">
                  <a:pos x="292" y="52"/>
                </a:cxn>
                <a:cxn ang="0">
                  <a:pos x="255" y="30"/>
                </a:cxn>
                <a:cxn ang="0">
                  <a:pos x="195" y="8"/>
                </a:cxn>
                <a:cxn ang="0">
                  <a:pos x="132" y="0"/>
                </a:cxn>
                <a:cxn ang="0">
                  <a:pos x="92" y="4"/>
                </a:cxn>
                <a:cxn ang="0">
                  <a:pos x="55" y="14"/>
                </a:cxn>
                <a:cxn ang="0">
                  <a:pos x="26" y="36"/>
                </a:cxn>
                <a:cxn ang="0">
                  <a:pos x="9" y="68"/>
                </a:cxn>
                <a:cxn ang="0">
                  <a:pos x="0" y="118"/>
                </a:cxn>
                <a:cxn ang="0">
                  <a:pos x="3" y="195"/>
                </a:cxn>
                <a:cxn ang="0">
                  <a:pos x="5" y="240"/>
                </a:cxn>
                <a:cxn ang="0">
                  <a:pos x="8" y="251"/>
                </a:cxn>
                <a:cxn ang="0">
                  <a:pos x="17" y="261"/>
                </a:cxn>
                <a:cxn ang="0">
                  <a:pos x="31" y="264"/>
                </a:cxn>
                <a:cxn ang="0">
                  <a:pos x="41" y="263"/>
                </a:cxn>
                <a:cxn ang="0">
                  <a:pos x="51" y="255"/>
                </a:cxn>
                <a:cxn ang="0">
                  <a:pos x="56" y="240"/>
                </a:cxn>
                <a:cxn ang="0">
                  <a:pos x="54" y="196"/>
                </a:cxn>
                <a:cxn ang="0">
                  <a:pos x="50" y="148"/>
                </a:cxn>
                <a:cxn ang="0">
                  <a:pos x="55" y="102"/>
                </a:cxn>
                <a:cxn ang="0">
                  <a:pos x="67" y="76"/>
                </a:cxn>
                <a:cxn ang="0">
                  <a:pos x="89" y="57"/>
                </a:cxn>
                <a:cxn ang="0">
                  <a:pos x="113" y="52"/>
                </a:cxn>
                <a:cxn ang="0">
                  <a:pos x="145" y="52"/>
                </a:cxn>
                <a:cxn ang="0">
                  <a:pos x="186" y="57"/>
                </a:cxn>
                <a:cxn ang="0">
                  <a:pos x="235" y="76"/>
                </a:cxn>
                <a:cxn ang="0">
                  <a:pos x="263" y="95"/>
                </a:cxn>
                <a:cxn ang="0">
                  <a:pos x="300" y="137"/>
                </a:cxn>
                <a:cxn ang="0">
                  <a:pos x="315" y="157"/>
                </a:cxn>
                <a:cxn ang="0">
                  <a:pos x="411" y="264"/>
                </a:cxn>
                <a:cxn ang="0">
                  <a:pos x="489" y="353"/>
                </a:cxn>
                <a:cxn ang="0">
                  <a:pos x="546" y="435"/>
                </a:cxn>
                <a:cxn ang="0">
                  <a:pos x="589" y="501"/>
                </a:cxn>
                <a:cxn ang="0">
                  <a:pos x="598" y="509"/>
                </a:cxn>
                <a:cxn ang="0">
                  <a:pos x="610" y="511"/>
                </a:cxn>
              </a:cxnLst>
              <a:rect l="0" t="0" r="r" b="b"/>
              <a:pathLst>
                <a:path w="636" h="511">
                  <a:moveTo>
                    <a:pt x="610" y="511"/>
                  </a:moveTo>
                  <a:lnTo>
                    <a:pt x="610" y="511"/>
                  </a:lnTo>
                  <a:lnTo>
                    <a:pt x="617" y="510"/>
                  </a:lnTo>
                  <a:lnTo>
                    <a:pt x="624" y="507"/>
                  </a:lnTo>
                  <a:lnTo>
                    <a:pt x="629" y="503"/>
                  </a:lnTo>
                  <a:lnTo>
                    <a:pt x="633" y="497"/>
                  </a:lnTo>
                  <a:lnTo>
                    <a:pt x="633" y="497"/>
                  </a:lnTo>
                  <a:lnTo>
                    <a:pt x="636" y="492"/>
                  </a:lnTo>
                  <a:lnTo>
                    <a:pt x="636" y="485"/>
                  </a:lnTo>
                  <a:lnTo>
                    <a:pt x="634" y="480"/>
                  </a:lnTo>
                  <a:lnTo>
                    <a:pt x="632" y="473"/>
                  </a:lnTo>
                  <a:lnTo>
                    <a:pt x="632" y="473"/>
                  </a:lnTo>
                  <a:lnTo>
                    <a:pt x="608" y="439"/>
                  </a:lnTo>
                  <a:lnTo>
                    <a:pt x="586" y="407"/>
                  </a:lnTo>
                  <a:lnTo>
                    <a:pt x="586" y="407"/>
                  </a:lnTo>
                  <a:lnTo>
                    <a:pt x="563" y="373"/>
                  </a:lnTo>
                  <a:lnTo>
                    <a:pt x="539" y="337"/>
                  </a:lnTo>
                  <a:lnTo>
                    <a:pt x="513" y="303"/>
                  </a:lnTo>
                  <a:lnTo>
                    <a:pt x="500" y="288"/>
                  </a:lnTo>
                  <a:lnTo>
                    <a:pt x="485" y="272"/>
                  </a:lnTo>
                  <a:lnTo>
                    <a:pt x="480" y="267"/>
                  </a:lnTo>
                  <a:lnTo>
                    <a:pt x="480" y="267"/>
                  </a:lnTo>
                  <a:lnTo>
                    <a:pt x="434" y="217"/>
                  </a:lnTo>
                  <a:lnTo>
                    <a:pt x="412" y="191"/>
                  </a:lnTo>
                  <a:lnTo>
                    <a:pt x="390" y="165"/>
                  </a:lnTo>
                  <a:lnTo>
                    <a:pt x="390" y="165"/>
                  </a:lnTo>
                  <a:lnTo>
                    <a:pt x="365" y="133"/>
                  </a:lnTo>
                  <a:lnTo>
                    <a:pt x="365" y="133"/>
                  </a:lnTo>
                  <a:lnTo>
                    <a:pt x="348" y="111"/>
                  </a:lnTo>
                  <a:lnTo>
                    <a:pt x="330" y="90"/>
                  </a:lnTo>
                  <a:lnTo>
                    <a:pt x="311" y="69"/>
                  </a:lnTo>
                  <a:lnTo>
                    <a:pt x="301" y="61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273" y="40"/>
                  </a:lnTo>
                  <a:lnTo>
                    <a:pt x="255" y="30"/>
                  </a:lnTo>
                  <a:lnTo>
                    <a:pt x="235" y="21"/>
                  </a:lnTo>
                  <a:lnTo>
                    <a:pt x="216" y="13"/>
                  </a:lnTo>
                  <a:lnTo>
                    <a:pt x="195" y="8"/>
                  </a:lnTo>
                  <a:lnTo>
                    <a:pt x="174" y="2"/>
                  </a:lnTo>
                  <a:lnTo>
                    <a:pt x="153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3" y="8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43" y="21"/>
                  </a:lnTo>
                  <a:lnTo>
                    <a:pt x="34" y="29"/>
                  </a:lnTo>
                  <a:lnTo>
                    <a:pt x="26" y="36"/>
                  </a:lnTo>
                  <a:lnTo>
                    <a:pt x="18" y="46"/>
                  </a:lnTo>
                  <a:lnTo>
                    <a:pt x="13" y="56"/>
                  </a:lnTo>
                  <a:lnTo>
                    <a:pt x="9" y="68"/>
                  </a:lnTo>
                  <a:lnTo>
                    <a:pt x="5" y="80"/>
                  </a:lnTo>
                  <a:lnTo>
                    <a:pt x="3" y="91"/>
                  </a:lnTo>
                  <a:lnTo>
                    <a:pt x="0" y="118"/>
                  </a:lnTo>
                  <a:lnTo>
                    <a:pt x="0" y="144"/>
                  </a:lnTo>
                  <a:lnTo>
                    <a:pt x="1" y="170"/>
                  </a:lnTo>
                  <a:lnTo>
                    <a:pt x="3" y="195"/>
                  </a:lnTo>
                  <a:lnTo>
                    <a:pt x="3" y="195"/>
                  </a:lnTo>
                  <a:lnTo>
                    <a:pt x="5" y="220"/>
                  </a:lnTo>
                  <a:lnTo>
                    <a:pt x="5" y="240"/>
                  </a:lnTo>
                  <a:lnTo>
                    <a:pt x="5" y="240"/>
                  </a:lnTo>
                  <a:lnTo>
                    <a:pt x="7" y="246"/>
                  </a:lnTo>
                  <a:lnTo>
                    <a:pt x="8" y="251"/>
                  </a:lnTo>
                  <a:lnTo>
                    <a:pt x="11" y="255"/>
                  </a:lnTo>
                  <a:lnTo>
                    <a:pt x="13" y="259"/>
                  </a:lnTo>
                  <a:lnTo>
                    <a:pt x="17" y="261"/>
                  </a:lnTo>
                  <a:lnTo>
                    <a:pt x="22" y="263"/>
                  </a:lnTo>
                  <a:lnTo>
                    <a:pt x="26" y="264"/>
                  </a:lnTo>
                  <a:lnTo>
                    <a:pt x="31" y="264"/>
                  </a:lnTo>
                  <a:lnTo>
                    <a:pt x="31" y="264"/>
                  </a:lnTo>
                  <a:lnTo>
                    <a:pt x="35" y="264"/>
                  </a:lnTo>
                  <a:lnTo>
                    <a:pt x="41" y="263"/>
                  </a:lnTo>
                  <a:lnTo>
                    <a:pt x="45" y="261"/>
                  </a:lnTo>
                  <a:lnTo>
                    <a:pt x="48" y="259"/>
                  </a:lnTo>
                  <a:lnTo>
                    <a:pt x="51" y="255"/>
                  </a:lnTo>
                  <a:lnTo>
                    <a:pt x="54" y="251"/>
                  </a:lnTo>
                  <a:lnTo>
                    <a:pt x="55" y="246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5" y="220"/>
                  </a:lnTo>
                  <a:lnTo>
                    <a:pt x="54" y="196"/>
                  </a:lnTo>
                  <a:lnTo>
                    <a:pt x="54" y="196"/>
                  </a:lnTo>
                  <a:lnTo>
                    <a:pt x="51" y="171"/>
                  </a:lnTo>
                  <a:lnTo>
                    <a:pt x="50" y="148"/>
                  </a:lnTo>
                  <a:lnTo>
                    <a:pt x="51" y="124"/>
                  </a:lnTo>
                  <a:lnTo>
                    <a:pt x="52" y="112"/>
                  </a:lnTo>
                  <a:lnTo>
                    <a:pt x="55" y="102"/>
                  </a:lnTo>
                  <a:lnTo>
                    <a:pt x="58" y="93"/>
                  </a:lnTo>
                  <a:lnTo>
                    <a:pt x="62" y="84"/>
                  </a:lnTo>
                  <a:lnTo>
                    <a:pt x="67" y="76"/>
                  </a:lnTo>
                  <a:lnTo>
                    <a:pt x="72" y="68"/>
                  </a:lnTo>
                  <a:lnTo>
                    <a:pt x="80" y="63"/>
                  </a:lnTo>
                  <a:lnTo>
                    <a:pt x="89" y="57"/>
                  </a:lnTo>
                  <a:lnTo>
                    <a:pt x="99" y="53"/>
                  </a:lnTo>
                  <a:lnTo>
                    <a:pt x="113" y="52"/>
                  </a:lnTo>
                  <a:lnTo>
                    <a:pt x="113" y="52"/>
                  </a:lnTo>
                  <a:lnTo>
                    <a:pt x="132" y="51"/>
                  </a:lnTo>
                  <a:lnTo>
                    <a:pt x="132" y="51"/>
                  </a:lnTo>
                  <a:lnTo>
                    <a:pt x="145" y="52"/>
                  </a:lnTo>
                  <a:lnTo>
                    <a:pt x="158" y="53"/>
                  </a:lnTo>
                  <a:lnTo>
                    <a:pt x="173" y="55"/>
                  </a:lnTo>
                  <a:lnTo>
                    <a:pt x="186" y="57"/>
                  </a:lnTo>
                  <a:lnTo>
                    <a:pt x="211" y="65"/>
                  </a:lnTo>
                  <a:lnTo>
                    <a:pt x="235" y="76"/>
                  </a:lnTo>
                  <a:lnTo>
                    <a:pt x="235" y="76"/>
                  </a:lnTo>
                  <a:lnTo>
                    <a:pt x="246" y="81"/>
                  </a:lnTo>
                  <a:lnTo>
                    <a:pt x="255" y="87"/>
                  </a:lnTo>
                  <a:lnTo>
                    <a:pt x="263" y="95"/>
                  </a:lnTo>
                  <a:lnTo>
                    <a:pt x="271" y="103"/>
                  </a:lnTo>
                  <a:lnTo>
                    <a:pt x="285" y="120"/>
                  </a:lnTo>
                  <a:lnTo>
                    <a:pt x="300" y="137"/>
                  </a:lnTo>
                  <a:lnTo>
                    <a:pt x="300" y="137"/>
                  </a:lnTo>
                  <a:lnTo>
                    <a:pt x="315" y="157"/>
                  </a:lnTo>
                  <a:lnTo>
                    <a:pt x="315" y="157"/>
                  </a:lnTo>
                  <a:lnTo>
                    <a:pt x="362" y="212"/>
                  </a:lnTo>
                  <a:lnTo>
                    <a:pt x="411" y="264"/>
                  </a:lnTo>
                  <a:lnTo>
                    <a:pt x="411" y="264"/>
                  </a:lnTo>
                  <a:lnTo>
                    <a:pt x="468" y="328"/>
                  </a:lnTo>
                  <a:lnTo>
                    <a:pt x="468" y="328"/>
                  </a:lnTo>
                  <a:lnTo>
                    <a:pt x="489" y="353"/>
                  </a:lnTo>
                  <a:lnTo>
                    <a:pt x="509" y="380"/>
                  </a:lnTo>
                  <a:lnTo>
                    <a:pt x="527" y="408"/>
                  </a:lnTo>
                  <a:lnTo>
                    <a:pt x="546" y="435"/>
                  </a:lnTo>
                  <a:lnTo>
                    <a:pt x="546" y="435"/>
                  </a:lnTo>
                  <a:lnTo>
                    <a:pt x="566" y="468"/>
                  </a:lnTo>
                  <a:lnTo>
                    <a:pt x="589" y="501"/>
                  </a:lnTo>
                  <a:lnTo>
                    <a:pt x="589" y="501"/>
                  </a:lnTo>
                  <a:lnTo>
                    <a:pt x="593" y="505"/>
                  </a:lnTo>
                  <a:lnTo>
                    <a:pt x="598" y="509"/>
                  </a:lnTo>
                  <a:lnTo>
                    <a:pt x="603" y="510"/>
                  </a:lnTo>
                  <a:lnTo>
                    <a:pt x="610" y="511"/>
                  </a:lnTo>
                  <a:lnTo>
                    <a:pt x="610" y="5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7" name="Freeform 559"/>
            <p:cNvSpPr/>
            <p:nvPr/>
          </p:nvSpPr>
          <p:spPr bwMode="auto">
            <a:xfrm>
              <a:off x="2503488" y="2152650"/>
              <a:ext cx="250825" cy="217488"/>
            </a:xfrm>
            <a:custGeom>
              <a:avLst/>
              <a:gdLst/>
              <a:ahLst/>
              <a:cxnLst>
                <a:cxn ang="0">
                  <a:pos x="192" y="545"/>
                </a:cxn>
                <a:cxn ang="0">
                  <a:pos x="248" y="528"/>
                </a:cxn>
                <a:cxn ang="0">
                  <a:pos x="299" y="493"/>
                </a:cxn>
                <a:cxn ang="0">
                  <a:pos x="330" y="456"/>
                </a:cxn>
                <a:cxn ang="0">
                  <a:pos x="374" y="396"/>
                </a:cxn>
                <a:cxn ang="0">
                  <a:pos x="412" y="342"/>
                </a:cxn>
                <a:cxn ang="0">
                  <a:pos x="442" y="302"/>
                </a:cxn>
                <a:cxn ang="0">
                  <a:pos x="464" y="278"/>
                </a:cxn>
                <a:cxn ang="0">
                  <a:pos x="477" y="260"/>
                </a:cxn>
                <a:cxn ang="0">
                  <a:pos x="489" y="236"/>
                </a:cxn>
                <a:cxn ang="0">
                  <a:pos x="521" y="198"/>
                </a:cxn>
                <a:cxn ang="0">
                  <a:pos x="564" y="142"/>
                </a:cxn>
                <a:cxn ang="0">
                  <a:pos x="581" y="123"/>
                </a:cxn>
                <a:cxn ang="0">
                  <a:pos x="599" y="99"/>
                </a:cxn>
                <a:cxn ang="0">
                  <a:pos x="620" y="66"/>
                </a:cxn>
                <a:cxn ang="0">
                  <a:pos x="632" y="26"/>
                </a:cxn>
                <a:cxn ang="0">
                  <a:pos x="630" y="15"/>
                </a:cxn>
                <a:cxn ang="0">
                  <a:pos x="626" y="7"/>
                </a:cxn>
                <a:cxn ang="0">
                  <a:pos x="613" y="1"/>
                </a:cxn>
                <a:cxn ang="0">
                  <a:pos x="599" y="2"/>
                </a:cxn>
                <a:cxn ang="0">
                  <a:pos x="587" y="10"/>
                </a:cxn>
                <a:cxn ang="0">
                  <a:pos x="582" y="23"/>
                </a:cxn>
                <a:cxn ang="0">
                  <a:pos x="575" y="47"/>
                </a:cxn>
                <a:cxn ang="0">
                  <a:pos x="548" y="86"/>
                </a:cxn>
                <a:cxn ang="0">
                  <a:pos x="518" y="117"/>
                </a:cxn>
                <a:cxn ang="0">
                  <a:pos x="488" y="159"/>
                </a:cxn>
                <a:cxn ang="0">
                  <a:pos x="463" y="192"/>
                </a:cxn>
                <a:cxn ang="0">
                  <a:pos x="446" y="210"/>
                </a:cxn>
                <a:cxn ang="0">
                  <a:pos x="426" y="236"/>
                </a:cxn>
                <a:cxn ang="0">
                  <a:pos x="401" y="270"/>
                </a:cxn>
                <a:cxn ang="0">
                  <a:pos x="375" y="302"/>
                </a:cxn>
                <a:cxn ang="0">
                  <a:pos x="339" y="358"/>
                </a:cxn>
                <a:cxn ang="0">
                  <a:pos x="316" y="389"/>
                </a:cxn>
                <a:cxn ang="0">
                  <a:pos x="301" y="417"/>
                </a:cxn>
                <a:cxn ang="0">
                  <a:pos x="289" y="433"/>
                </a:cxn>
                <a:cxn ang="0">
                  <a:pos x="260" y="461"/>
                </a:cxn>
                <a:cxn ang="0">
                  <a:pos x="243" y="477"/>
                </a:cxn>
                <a:cxn ang="0">
                  <a:pos x="212" y="493"/>
                </a:cxn>
                <a:cxn ang="0">
                  <a:pos x="178" y="498"/>
                </a:cxn>
                <a:cxn ang="0">
                  <a:pos x="146" y="493"/>
                </a:cxn>
                <a:cxn ang="0">
                  <a:pos x="116" y="480"/>
                </a:cxn>
                <a:cxn ang="0">
                  <a:pos x="95" y="467"/>
                </a:cxn>
                <a:cxn ang="0">
                  <a:pos x="67" y="439"/>
                </a:cxn>
                <a:cxn ang="0">
                  <a:pos x="61" y="425"/>
                </a:cxn>
                <a:cxn ang="0">
                  <a:pos x="56" y="397"/>
                </a:cxn>
                <a:cxn ang="0">
                  <a:pos x="51" y="371"/>
                </a:cxn>
                <a:cxn ang="0">
                  <a:pos x="51" y="290"/>
                </a:cxn>
                <a:cxn ang="0">
                  <a:pos x="52" y="251"/>
                </a:cxn>
                <a:cxn ang="0">
                  <a:pos x="48" y="236"/>
                </a:cxn>
                <a:cxn ang="0">
                  <a:pos x="42" y="230"/>
                </a:cxn>
                <a:cxn ang="0">
                  <a:pos x="27" y="226"/>
                </a:cxn>
                <a:cxn ang="0">
                  <a:pos x="18" y="227"/>
                </a:cxn>
                <a:cxn ang="0">
                  <a:pos x="6" y="235"/>
                </a:cxn>
                <a:cxn ang="0">
                  <a:pos x="3" y="251"/>
                </a:cxn>
                <a:cxn ang="0">
                  <a:pos x="1" y="286"/>
                </a:cxn>
                <a:cxn ang="0">
                  <a:pos x="3" y="378"/>
                </a:cxn>
                <a:cxn ang="0">
                  <a:pos x="9" y="423"/>
                </a:cxn>
                <a:cxn ang="0">
                  <a:pos x="26" y="465"/>
                </a:cxn>
                <a:cxn ang="0">
                  <a:pos x="54" y="501"/>
                </a:cxn>
                <a:cxn ang="0">
                  <a:pos x="78" y="519"/>
                </a:cxn>
                <a:cxn ang="0">
                  <a:pos x="118" y="537"/>
                </a:cxn>
                <a:cxn ang="0">
                  <a:pos x="159" y="546"/>
                </a:cxn>
              </a:cxnLst>
              <a:rect l="0" t="0" r="r" b="b"/>
              <a:pathLst>
                <a:path w="632" h="546">
                  <a:moveTo>
                    <a:pt x="173" y="546"/>
                  </a:moveTo>
                  <a:lnTo>
                    <a:pt x="173" y="546"/>
                  </a:lnTo>
                  <a:lnTo>
                    <a:pt x="192" y="545"/>
                  </a:lnTo>
                  <a:lnTo>
                    <a:pt x="212" y="542"/>
                  </a:lnTo>
                  <a:lnTo>
                    <a:pt x="231" y="536"/>
                  </a:lnTo>
                  <a:lnTo>
                    <a:pt x="248" y="528"/>
                  </a:lnTo>
                  <a:lnTo>
                    <a:pt x="267" y="519"/>
                  </a:lnTo>
                  <a:lnTo>
                    <a:pt x="284" y="506"/>
                  </a:lnTo>
                  <a:lnTo>
                    <a:pt x="299" y="493"/>
                  </a:lnTo>
                  <a:lnTo>
                    <a:pt x="314" y="476"/>
                  </a:lnTo>
                  <a:lnTo>
                    <a:pt x="314" y="476"/>
                  </a:lnTo>
                  <a:lnTo>
                    <a:pt x="330" y="456"/>
                  </a:lnTo>
                  <a:lnTo>
                    <a:pt x="344" y="436"/>
                  </a:lnTo>
                  <a:lnTo>
                    <a:pt x="374" y="396"/>
                  </a:lnTo>
                  <a:lnTo>
                    <a:pt x="374" y="396"/>
                  </a:lnTo>
                  <a:lnTo>
                    <a:pt x="398" y="363"/>
                  </a:lnTo>
                  <a:lnTo>
                    <a:pt x="398" y="363"/>
                  </a:lnTo>
                  <a:lnTo>
                    <a:pt x="412" y="342"/>
                  </a:lnTo>
                  <a:lnTo>
                    <a:pt x="412" y="342"/>
                  </a:lnTo>
                  <a:lnTo>
                    <a:pt x="432" y="315"/>
                  </a:lnTo>
                  <a:lnTo>
                    <a:pt x="442" y="302"/>
                  </a:lnTo>
                  <a:lnTo>
                    <a:pt x="454" y="289"/>
                  </a:lnTo>
                  <a:lnTo>
                    <a:pt x="454" y="289"/>
                  </a:lnTo>
                  <a:lnTo>
                    <a:pt x="464" y="278"/>
                  </a:lnTo>
                  <a:lnTo>
                    <a:pt x="472" y="268"/>
                  </a:lnTo>
                  <a:lnTo>
                    <a:pt x="472" y="268"/>
                  </a:lnTo>
                  <a:lnTo>
                    <a:pt x="477" y="260"/>
                  </a:lnTo>
                  <a:lnTo>
                    <a:pt x="483" y="249"/>
                  </a:lnTo>
                  <a:lnTo>
                    <a:pt x="483" y="249"/>
                  </a:lnTo>
                  <a:lnTo>
                    <a:pt x="489" y="236"/>
                  </a:lnTo>
                  <a:lnTo>
                    <a:pt x="489" y="236"/>
                  </a:lnTo>
                  <a:lnTo>
                    <a:pt x="505" y="219"/>
                  </a:lnTo>
                  <a:lnTo>
                    <a:pt x="521" y="198"/>
                  </a:lnTo>
                  <a:lnTo>
                    <a:pt x="521" y="198"/>
                  </a:lnTo>
                  <a:lnTo>
                    <a:pt x="541" y="170"/>
                  </a:lnTo>
                  <a:lnTo>
                    <a:pt x="564" y="142"/>
                  </a:lnTo>
                  <a:lnTo>
                    <a:pt x="569" y="136"/>
                  </a:lnTo>
                  <a:lnTo>
                    <a:pt x="569" y="136"/>
                  </a:lnTo>
                  <a:lnTo>
                    <a:pt x="581" y="123"/>
                  </a:lnTo>
                  <a:lnTo>
                    <a:pt x="582" y="120"/>
                  </a:lnTo>
                  <a:lnTo>
                    <a:pt x="582" y="120"/>
                  </a:lnTo>
                  <a:lnTo>
                    <a:pt x="599" y="99"/>
                  </a:lnTo>
                  <a:lnTo>
                    <a:pt x="607" y="89"/>
                  </a:lnTo>
                  <a:lnTo>
                    <a:pt x="615" y="78"/>
                  </a:lnTo>
                  <a:lnTo>
                    <a:pt x="620" y="66"/>
                  </a:lnTo>
                  <a:lnTo>
                    <a:pt x="625" y="53"/>
                  </a:lnTo>
                  <a:lnTo>
                    <a:pt x="629" y="40"/>
                  </a:lnTo>
                  <a:lnTo>
                    <a:pt x="632" y="26"/>
                  </a:lnTo>
                  <a:lnTo>
                    <a:pt x="632" y="26"/>
                  </a:lnTo>
                  <a:lnTo>
                    <a:pt x="632" y="21"/>
                  </a:lnTo>
                  <a:lnTo>
                    <a:pt x="630" y="15"/>
                  </a:lnTo>
                  <a:lnTo>
                    <a:pt x="629" y="11"/>
                  </a:lnTo>
                  <a:lnTo>
                    <a:pt x="626" y="7"/>
                  </a:lnTo>
                  <a:lnTo>
                    <a:pt x="626" y="7"/>
                  </a:lnTo>
                  <a:lnTo>
                    <a:pt x="623" y="5"/>
                  </a:lnTo>
                  <a:lnTo>
                    <a:pt x="617" y="2"/>
                  </a:lnTo>
                  <a:lnTo>
                    <a:pt x="613" y="1"/>
                  </a:lnTo>
                  <a:lnTo>
                    <a:pt x="608" y="0"/>
                  </a:lnTo>
                  <a:lnTo>
                    <a:pt x="608" y="0"/>
                  </a:lnTo>
                  <a:lnTo>
                    <a:pt x="599" y="2"/>
                  </a:lnTo>
                  <a:lnTo>
                    <a:pt x="595" y="4"/>
                  </a:lnTo>
                  <a:lnTo>
                    <a:pt x="591" y="6"/>
                  </a:lnTo>
                  <a:lnTo>
                    <a:pt x="587" y="10"/>
                  </a:lnTo>
                  <a:lnTo>
                    <a:pt x="585" y="14"/>
                  </a:lnTo>
                  <a:lnTo>
                    <a:pt x="582" y="18"/>
                  </a:lnTo>
                  <a:lnTo>
                    <a:pt x="582" y="23"/>
                  </a:lnTo>
                  <a:lnTo>
                    <a:pt x="582" y="23"/>
                  </a:lnTo>
                  <a:lnTo>
                    <a:pt x="579" y="35"/>
                  </a:lnTo>
                  <a:lnTo>
                    <a:pt x="575" y="47"/>
                  </a:lnTo>
                  <a:lnTo>
                    <a:pt x="570" y="57"/>
                  </a:lnTo>
                  <a:lnTo>
                    <a:pt x="564" y="68"/>
                  </a:lnTo>
                  <a:lnTo>
                    <a:pt x="548" y="86"/>
                  </a:lnTo>
                  <a:lnTo>
                    <a:pt x="531" y="104"/>
                  </a:lnTo>
                  <a:lnTo>
                    <a:pt x="531" y="104"/>
                  </a:lnTo>
                  <a:lnTo>
                    <a:pt x="518" y="117"/>
                  </a:lnTo>
                  <a:lnTo>
                    <a:pt x="518" y="117"/>
                  </a:lnTo>
                  <a:lnTo>
                    <a:pt x="502" y="138"/>
                  </a:lnTo>
                  <a:lnTo>
                    <a:pt x="488" y="159"/>
                  </a:lnTo>
                  <a:lnTo>
                    <a:pt x="488" y="159"/>
                  </a:lnTo>
                  <a:lnTo>
                    <a:pt x="471" y="181"/>
                  </a:lnTo>
                  <a:lnTo>
                    <a:pt x="463" y="192"/>
                  </a:lnTo>
                  <a:lnTo>
                    <a:pt x="454" y="201"/>
                  </a:lnTo>
                  <a:lnTo>
                    <a:pt x="454" y="201"/>
                  </a:lnTo>
                  <a:lnTo>
                    <a:pt x="446" y="210"/>
                  </a:lnTo>
                  <a:lnTo>
                    <a:pt x="439" y="218"/>
                  </a:lnTo>
                  <a:lnTo>
                    <a:pt x="426" y="236"/>
                  </a:lnTo>
                  <a:lnTo>
                    <a:pt x="426" y="236"/>
                  </a:lnTo>
                  <a:lnTo>
                    <a:pt x="415" y="255"/>
                  </a:lnTo>
                  <a:lnTo>
                    <a:pt x="408" y="262"/>
                  </a:lnTo>
                  <a:lnTo>
                    <a:pt x="401" y="270"/>
                  </a:lnTo>
                  <a:lnTo>
                    <a:pt x="401" y="270"/>
                  </a:lnTo>
                  <a:lnTo>
                    <a:pt x="388" y="286"/>
                  </a:lnTo>
                  <a:lnTo>
                    <a:pt x="375" y="302"/>
                  </a:lnTo>
                  <a:lnTo>
                    <a:pt x="353" y="336"/>
                  </a:lnTo>
                  <a:lnTo>
                    <a:pt x="353" y="336"/>
                  </a:lnTo>
                  <a:lnTo>
                    <a:pt x="339" y="358"/>
                  </a:lnTo>
                  <a:lnTo>
                    <a:pt x="324" y="378"/>
                  </a:lnTo>
                  <a:lnTo>
                    <a:pt x="324" y="378"/>
                  </a:lnTo>
                  <a:lnTo>
                    <a:pt x="316" y="389"/>
                  </a:lnTo>
                  <a:lnTo>
                    <a:pt x="310" y="401"/>
                  </a:lnTo>
                  <a:lnTo>
                    <a:pt x="310" y="401"/>
                  </a:lnTo>
                  <a:lnTo>
                    <a:pt x="301" y="417"/>
                  </a:lnTo>
                  <a:lnTo>
                    <a:pt x="301" y="417"/>
                  </a:lnTo>
                  <a:lnTo>
                    <a:pt x="296" y="425"/>
                  </a:lnTo>
                  <a:lnTo>
                    <a:pt x="289" y="433"/>
                  </a:lnTo>
                  <a:lnTo>
                    <a:pt x="275" y="447"/>
                  </a:lnTo>
                  <a:lnTo>
                    <a:pt x="275" y="447"/>
                  </a:lnTo>
                  <a:lnTo>
                    <a:pt x="260" y="461"/>
                  </a:lnTo>
                  <a:lnTo>
                    <a:pt x="260" y="461"/>
                  </a:lnTo>
                  <a:lnTo>
                    <a:pt x="252" y="469"/>
                  </a:lnTo>
                  <a:lnTo>
                    <a:pt x="243" y="477"/>
                  </a:lnTo>
                  <a:lnTo>
                    <a:pt x="233" y="484"/>
                  </a:lnTo>
                  <a:lnTo>
                    <a:pt x="222" y="487"/>
                  </a:lnTo>
                  <a:lnTo>
                    <a:pt x="212" y="493"/>
                  </a:lnTo>
                  <a:lnTo>
                    <a:pt x="200" y="495"/>
                  </a:lnTo>
                  <a:lnTo>
                    <a:pt x="190" y="497"/>
                  </a:lnTo>
                  <a:lnTo>
                    <a:pt x="178" y="498"/>
                  </a:lnTo>
                  <a:lnTo>
                    <a:pt x="178" y="498"/>
                  </a:lnTo>
                  <a:lnTo>
                    <a:pt x="162" y="497"/>
                  </a:lnTo>
                  <a:lnTo>
                    <a:pt x="146" y="493"/>
                  </a:lnTo>
                  <a:lnTo>
                    <a:pt x="131" y="487"/>
                  </a:lnTo>
                  <a:lnTo>
                    <a:pt x="116" y="480"/>
                  </a:lnTo>
                  <a:lnTo>
                    <a:pt x="116" y="480"/>
                  </a:lnTo>
                  <a:lnTo>
                    <a:pt x="107" y="474"/>
                  </a:lnTo>
                  <a:lnTo>
                    <a:pt x="107" y="474"/>
                  </a:lnTo>
                  <a:lnTo>
                    <a:pt x="95" y="467"/>
                  </a:lnTo>
                  <a:lnTo>
                    <a:pt x="85" y="460"/>
                  </a:lnTo>
                  <a:lnTo>
                    <a:pt x="76" y="451"/>
                  </a:lnTo>
                  <a:lnTo>
                    <a:pt x="67" y="439"/>
                  </a:lnTo>
                  <a:lnTo>
                    <a:pt x="67" y="439"/>
                  </a:lnTo>
                  <a:lnTo>
                    <a:pt x="64" y="433"/>
                  </a:lnTo>
                  <a:lnTo>
                    <a:pt x="61" y="425"/>
                  </a:lnTo>
                  <a:lnTo>
                    <a:pt x="57" y="408"/>
                  </a:lnTo>
                  <a:lnTo>
                    <a:pt x="57" y="408"/>
                  </a:lnTo>
                  <a:lnTo>
                    <a:pt x="56" y="397"/>
                  </a:lnTo>
                  <a:lnTo>
                    <a:pt x="56" y="397"/>
                  </a:lnTo>
                  <a:lnTo>
                    <a:pt x="52" y="384"/>
                  </a:lnTo>
                  <a:lnTo>
                    <a:pt x="51" y="371"/>
                  </a:lnTo>
                  <a:lnTo>
                    <a:pt x="50" y="345"/>
                  </a:lnTo>
                  <a:lnTo>
                    <a:pt x="50" y="317"/>
                  </a:lnTo>
                  <a:lnTo>
                    <a:pt x="51" y="290"/>
                  </a:lnTo>
                  <a:lnTo>
                    <a:pt x="51" y="290"/>
                  </a:lnTo>
                  <a:lnTo>
                    <a:pt x="52" y="251"/>
                  </a:lnTo>
                  <a:lnTo>
                    <a:pt x="52" y="251"/>
                  </a:lnTo>
                  <a:lnTo>
                    <a:pt x="52" y="245"/>
                  </a:lnTo>
                  <a:lnTo>
                    <a:pt x="51" y="240"/>
                  </a:lnTo>
                  <a:lnTo>
                    <a:pt x="48" y="236"/>
                  </a:lnTo>
                  <a:lnTo>
                    <a:pt x="46" y="232"/>
                  </a:lnTo>
                  <a:lnTo>
                    <a:pt x="46" y="232"/>
                  </a:lnTo>
                  <a:lnTo>
                    <a:pt x="42" y="230"/>
                  </a:lnTo>
                  <a:lnTo>
                    <a:pt x="38" y="227"/>
                  </a:lnTo>
                  <a:lnTo>
                    <a:pt x="33" y="226"/>
                  </a:lnTo>
                  <a:lnTo>
                    <a:pt x="27" y="226"/>
                  </a:lnTo>
                  <a:lnTo>
                    <a:pt x="27" y="226"/>
                  </a:lnTo>
                  <a:lnTo>
                    <a:pt x="22" y="226"/>
                  </a:lnTo>
                  <a:lnTo>
                    <a:pt x="18" y="227"/>
                  </a:lnTo>
                  <a:lnTo>
                    <a:pt x="14" y="230"/>
                  </a:lnTo>
                  <a:lnTo>
                    <a:pt x="10" y="232"/>
                  </a:lnTo>
                  <a:lnTo>
                    <a:pt x="6" y="235"/>
                  </a:lnTo>
                  <a:lnTo>
                    <a:pt x="4" y="239"/>
                  </a:lnTo>
                  <a:lnTo>
                    <a:pt x="3" y="244"/>
                  </a:lnTo>
                  <a:lnTo>
                    <a:pt x="3" y="251"/>
                  </a:lnTo>
                  <a:lnTo>
                    <a:pt x="3" y="251"/>
                  </a:lnTo>
                  <a:lnTo>
                    <a:pt x="1" y="286"/>
                  </a:lnTo>
                  <a:lnTo>
                    <a:pt x="1" y="286"/>
                  </a:lnTo>
                  <a:lnTo>
                    <a:pt x="0" y="316"/>
                  </a:lnTo>
                  <a:lnTo>
                    <a:pt x="0" y="346"/>
                  </a:lnTo>
                  <a:lnTo>
                    <a:pt x="3" y="378"/>
                  </a:lnTo>
                  <a:lnTo>
                    <a:pt x="4" y="393"/>
                  </a:lnTo>
                  <a:lnTo>
                    <a:pt x="6" y="409"/>
                  </a:lnTo>
                  <a:lnTo>
                    <a:pt x="9" y="423"/>
                  </a:lnTo>
                  <a:lnTo>
                    <a:pt x="14" y="438"/>
                  </a:lnTo>
                  <a:lnTo>
                    <a:pt x="20" y="452"/>
                  </a:lnTo>
                  <a:lnTo>
                    <a:pt x="26" y="465"/>
                  </a:lnTo>
                  <a:lnTo>
                    <a:pt x="34" y="478"/>
                  </a:lnTo>
                  <a:lnTo>
                    <a:pt x="43" y="490"/>
                  </a:lnTo>
                  <a:lnTo>
                    <a:pt x="54" y="501"/>
                  </a:lnTo>
                  <a:lnTo>
                    <a:pt x="65" y="511"/>
                  </a:lnTo>
                  <a:lnTo>
                    <a:pt x="65" y="511"/>
                  </a:lnTo>
                  <a:lnTo>
                    <a:pt x="78" y="519"/>
                  </a:lnTo>
                  <a:lnTo>
                    <a:pt x="91" y="527"/>
                  </a:lnTo>
                  <a:lnTo>
                    <a:pt x="105" y="532"/>
                  </a:lnTo>
                  <a:lnTo>
                    <a:pt x="118" y="537"/>
                  </a:lnTo>
                  <a:lnTo>
                    <a:pt x="132" y="541"/>
                  </a:lnTo>
                  <a:lnTo>
                    <a:pt x="145" y="544"/>
                  </a:lnTo>
                  <a:lnTo>
                    <a:pt x="159" y="546"/>
                  </a:lnTo>
                  <a:lnTo>
                    <a:pt x="173" y="546"/>
                  </a:lnTo>
                  <a:lnTo>
                    <a:pt x="173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0" name="组合 1279"/>
          <p:cNvGrpSpPr/>
          <p:nvPr/>
        </p:nvGrpSpPr>
        <p:grpSpPr>
          <a:xfrm>
            <a:off x="4133851" y="2277516"/>
            <a:ext cx="1022351" cy="1011768"/>
            <a:chOff x="3100388" y="1978025"/>
            <a:chExt cx="766763" cy="758826"/>
          </a:xfrm>
          <a:solidFill>
            <a:schemeClr val="tx1"/>
          </a:solidFill>
        </p:grpSpPr>
        <p:sp>
          <p:nvSpPr>
            <p:cNvPr id="12848" name="Freeform 560"/>
            <p:cNvSpPr/>
            <p:nvPr/>
          </p:nvSpPr>
          <p:spPr bwMode="auto">
            <a:xfrm>
              <a:off x="3306763" y="2555875"/>
              <a:ext cx="34925" cy="76200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54" y="47"/>
                </a:cxn>
                <a:cxn ang="0">
                  <a:pos x="31" y="93"/>
                </a:cxn>
                <a:cxn ang="0">
                  <a:pos x="22" y="115"/>
                </a:cxn>
                <a:cxn ang="0">
                  <a:pos x="13" y="139"/>
                </a:cxn>
                <a:cxn ang="0">
                  <a:pos x="5" y="164"/>
                </a:cxn>
                <a:cxn ang="0">
                  <a:pos x="0" y="187"/>
                </a:cxn>
                <a:cxn ang="0">
                  <a:pos x="0" y="187"/>
                </a:cxn>
                <a:cxn ang="0">
                  <a:pos x="0" y="190"/>
                </a:cxn>
                <a:cxn ang="0">
                  <a:pos x="1" y="191"/>
                </a:cxn>
                <a:cxn ang="0">
                  <a:pos x="5" y="194"/>
                </a:cxn>
                <a:cxn ang="0">
                  <a:pos x="6" y="194"/>
                </a:cxn>
                <a:cxn ang="0">
                  <a:pos x="9" y="194"/>
                </a:cxn>
                <a:cxn ang="0">
                  <a:pos x="10" y="192"/>
                </a:cxn>
                <a:cxn ang="0">
                  <a:pos x="12" y="190"/>
                </a:cxn>
                <a:cxn ang="0">
                  <a:pos x="12" y="190"/>
                </a:cxn>
                <a:cxn ang="0">
                  <a:pos x="17" y="166"/>
                </a:cxn>
                <a:cxn ang="0">
                  <a:pos x="23" y="143"/>
                </a:cxn>
                <a:cxn ang="0">
                  <a:pos x="33" y="120"/>
                </a:cxn>
                <a:cxn ang="0">
                  <a:pos x="42" y="97"/>
                </a:cxn>
                <a:cxn ang="0">
                  <a:pos x="64" y="52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8" y="7"/>
                </a:cxn>
                <a:cxn ang="0">
                  <a:pos x="88" y="4"/>
                </a:cxn>
                <a:cxn ang="0">
                  <a:pos x="85" y="1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8" h="194">
                  <a:moveTo>
                    <a:pt x="77" y="3"/>
                  </a:moveTo>
                  <a:lnTo>
                    <a:pt x="77" y="3"/>
                  </a:lnTo>
                  <a:lnTo>
                    <a:pt x="54" y="47"/>
                  </a:lnTo>
                  <a:lnTo>
                    <a:pt x="31" y="93"/>
                  </a:lnTo>
                  <a:lnTo>
                    <a:pt x="22" y="115"/>
                  </a:lnTo>
                  <a:lnTo>
                    <a:pt x="13" y="139"/>
                  </a:lnTo>
                  <a:lnTo>
                    <a:pt x="5" y="164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90"/>
                  </a:lnTo>
                  <a:lnTo>
                    <a:pt x="1" y="191"/>
                  </a:lnTo>
                  <a:lnTo>
                    <a:pt x="5" y="194"/>
                  </a:lnTo>
                  <a:lnTo>
                    <a:pt x="6" y="194"/>
                  </a:lnTo>
                  <a:lnTo>
                    <a:pt x="9" y="194"/>
                  </a:lnTo>
                  <a:lnTo>
                    <a:pt x="10" y="192"/>
                  </a:lnTo>
                  <a:lnTo>
                    <a:pt x="12" y="190"/>
                  </a:lnTo>
                  <a:lnTo>
                    <a:pt x="12" y="190"/>
                  </a:lnTo>
                  <a:lnTo>
                    <a:pt x="17" y="166"/>
                  </a:lnTo>
                  <a:lnTo>
                    <a:pt x="23" y="143"/>
                  </a:lnTo>
                  <a:lnTo>
                    <a:pt x="33" y="120"/>
                  </a:lnTo>
                  <a:lnTo>
                    <a:pt x="42" y="97"/>
                  </a:lnTo>
                  <a:lnTo>
                    <a:pt x="64" y="52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8" y="7"/>
                  </a:lnTo>
                  <a:lnTo>
                    <a:pt x="88" y="4"/>
                  </a:lnTo>
                  <a:lnTo>
                    <a:pt x="85" y="1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9" name="Freeform 561"/>
            <p:cNvSpPr/>
            <p:nvPr/>
          </p:nvSpPr>
          <p:spPr bwMode="auto">
            <a:xfrm>
              <a:off x="3319463" y="2565400"/>
              <a:ext cx="47625" cy="98425"/>
            </a:xfrm>
            <a:custGeom>
              <a:avLst/>
              <a:gdLst/>
              <a:ahLst/>
              <a:cxnLst>
                <a:cxn ang="0">
                  <a:pos x="108" y="3"/>
                </a:cxn>
                <a:cxn ang="0">
                  <a:pos x="108" y="3"/>
                </a:cxn>
                <a:cxn ang="0">
                  <a:pos x="102" y="12"/>
                </a:cxn>
                <a:cxn ang="0">
                  <a:pos x="95" y="23"/>
                </a:cxn>
                <a:cxn ang="0">
                  <a:pos x="89" y="33"/>
                </a:cxn>
                <a:cxn ang="0">
                  <a:pos x="84" y="45"/>
                </a:cxn>
                <a:cxn ang="0">
                  <a:pos x="84" y="45"/>
                </a:cxn>
                <a:cxn ang="0">
                  <a:pos x="65" y="85"/>
                </a:cxn>
                <a:cxn ang="0">
                  <a:pos x="47" y="126"/>
                </a:cxn>
                <a:cxn ang="0">
                  <a:pos x="47" y="126"/>
                </a:cxn>
                <a:cxn ang="0">
                  <a:pos x="34" y="155"/>
                </a:cxn>
                <a:cxn ang="0">
                  <a:pos x="20" y="182"/>
                </a:cxn>
                <a:cxn ang="0">
                  <a:pos x="13" y="196"/>
                </a:cxn>
                <a:cxn ang="0">
                  <a:pos x="8" y="211"/>
                </a:cxn>
                <a:cxn ang="0">
                  <a:pos x="3" y="227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5"/>
                </a:cxn>
                <a:cxn ang="0">
                  <a:pos x="1" y="246"/>
                </a:cxn>
                <a:cxn ang="0">
                  <a:pos x="4" y="247"/>
                </a:cxn>
                <a:cxn ang="0">
                  <a:pos x="5" y="247"/>
                </a:cxn>
                <a:cxn ang="0">
                  <a:pos x="9" y="246"/>
                </a:cxn>
                <a:cxn ang="0">
                  <a:pos x="10" y="245"/>
                </a:cxn>
                <a:cxn ang="0">
                  <a:pos x="12" y="242"/>
                </a:cxn>
                <a:cxn ang="0">
                  <a:pos x="12" y="242"/>
                </a:cxn>
                <a:cxn ang="0">
                  <a:pos x="14" y="228"/>
                </a:cxn>
                <a:cxn ang="0">
                  <a:pos x="18" y="213"/>
                </a:cxn>
                <a:cxn ang="0">
                  <a:pos x="23" y="199"/>
                </a:cxn>
                <a:cxn ang="0">
                  <a:pos x="30" y="185"/>
                </a:cxn>
                <a:cxn ang="0">
                  <a:pos x="43" y="159"/>
                </a:cxn>
                <a:cxn ang="0">
                  <a:pos x="57" y="131"/>
                </a:cxn>
                <a:cxn ang="0">
                  <a:pos x="57" y="131"/>
                </a:cxn>
                <a:cxn ang="0">
                  <a:pos x="71" y="101"/>
                </a:cxn>
                <a:cxn ang="0">
                  <a:pos x="84" y="68"/>
                </a:cxn>
                <a:cxn ang="0">
                  <a:pos x="90" y="53"/>
                </a:cxn>
                <a:cxn ang="0">
                  <a:pos x="98" y="38"/>
                </a:cxn>
                <a:cxn ang="0">
                  <a:pos x="107" y="24"/>
                </a:cxn>
                <a:cxn ang="0">
                  <a:pos x="116" y="11"/>
                </a:cxn>
                <a:cxn ang="0">
                  <a:pos x="116" y="11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6" y="3"/>
                </a:cxn>
                <a:cxn ang="0">
                  <a:pos x="114" y="2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8" y="3"/>
                </a:cxn>
                <a:cxn ang="0">
                  <a:pos x="108" y="3"/>
                </a:cxn>
              </a:cxnLst>
              <a:rect l="0" t="0" r="r" b="b"/>
              <a:pathLst>
                <a:path w="118" h="247">
                  <a:moveTo>
                    <a:pt x="108" y="3"/>
                  </a:moveTo>
                  <a:lnTo>
                    <a:pt x="108" y="3"/>
                  </a:lnTo>
                  <a:lnTo>
                    <a:pt x="102" y="12"/>
                  </a:lnTo>
                  <a:lnTo>
                    <a:pt x="95" y="23"/>
                  </a:lnTo>
                  <a:lnTo>
                    <a:pt x="89" y="33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65" y="85"/>
                  </a:lnTo>
                  <a:lnTo>
                    <a:pt x="47" y="126"/>
                  </a:lnTo>
                  <a:lnTo>
                    <a:pt x="47" y="126"/>
                  </a:lnTo>
                  <a:lnTo>
                    <a:pt x="34" y="155"/>
                  </a:lnTo>
                  <a:lnTo>
                    <a:pt x="20" y="182"/>
                  </a:lnTo>
                  <a:lnTo>
                    <a:pt x="13" y="196"/>
                  </a:lnTo>
                  <a:lnTo>
                    <a:pt x="8" y="211"/>
                  </a:lnTo>
                  <a:lnTo>
                    <a:pt x="3" y="227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5"/>
                  </a:lnTo>
                  <a:lnTo>
                    <a:pt x="1" y="246"/>
                  </a:lnTo>
                  <a:lnTo>
                    <a:pt x="4" y="247"/>
                  </a:lnTo>
                  <a:lnTo>
                    <a:pt x="5" y="247"/>
                  </a:lnTo>
                  <a:lnTo>
                    <a:pt x="9" y="246"/>
                  </a:lnTo>
                  <a:lnTo>
                    <a:pt x="10" y="245"/>
                  </a:lnTo>
                  <a:lnTo>
                    <a:pt x="12" y="242"/>
                  </a:lnTo>
                  <a:lnTo>
                    <a:pt x="12" y="242"/>
                  </a:lnTo>
                  <a:lnTo>
                    <a:pt x="14" y="228"/>
                  </a:lnTo>
                  <a:lnTo>
                    <a:pt x="18" y="213"/>
                  </a:lnTo>
                  <a:lnTo>
                    <a:pt x="23" y="199"/>
                  </a:lnTo>
                  <a:lnTo>
                    <a:pt x="30" y="185"/>
                  </a:lnTo>
                  <a:lnTo>
                    <a:pt x="43" y="159"/>
                  </a:lnTo>
                  <a:lnTo>
                    <a:pt x="57" y="131"/>
                  </a:lnTo>
                  <a:lnTo>
                    <a:pt x="57" y="131"/>
                  </a:lnTo>
                  <a:lnTo>
                    <a:pt x="71" y="101"/>
                  </a:lnTo>
                  <a:lnTo>
                    <a:pt x="84" y="68"/>
                  </a:lnTo>
                  <a:lnTo>
                    <a:pt x="90" y="53"/>
                  </a:lnTo>
                  <a:lnTo>
                    <a:pt x="98" y="38"/>
                  </a:lnTo>
                  <a:lnTo>
                    <a:pt x="107" y="24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8" y="3"/>
                  </a:lnTo>
                  <a:lnTo>
                    <a:pt x="10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0" name="Freeform 562"/>
            <p:cNvSpPr/>
            <p:nvPr/>
          </p:nvSpPr>
          <p:spPr bwMode="auto">
            <a:xfrm>
              <a:off x="3328988" y="2595563"/>
              <a:ext cx="55563" cy="95250"/>
            </a:xfrm>
            <a:custGeom>
              <a:avLst/>
              <a:gdLst/>
              <a:ahLst/>
              <a:cxnLst>
                <a:cxn ang="0">
                  <a:pos x="131" y="2"/>
                </a:cxn>
                <a:cxn ang="0">
                  <a:pos x="131" y="2"/>
                </a:cxn>
                <a:cxn ang="0">
                  <a:pos x="119" y="14"/>
                </a:cxn>
                <a:cxn ang="0">
                  <a:pos x="109" y="27"/>
                </a:cxn>
                <a:cxn ang="0">
                  <a:pos x="91" y="54"/>
                </a:cxn>
                <a:cxn ang="0">
                  <a:pos x="74" y="82"/>
                </a:cxn>
                <a:cxn ang="0">
                  <a:pos x="58" y="112"/>
                </a:cxn>
                <a:cxn ang="0">
                  <a:pos x="31" y="172"/>
                </a:cxn>
                <a:cxn ang="0">
                  <a:pos x="16" y="202"/>
                </a:cxn>
                <a:cxn ang="0">
                  <a:pos x="0" y="231"/>
                </a:cxn>
                <a:cxn ang="0">
                  <a:pos x="0" y="231"/>
                </a:cxn>
                <a:cxn ang="0">
                  <a:pos x="0" y="233"/>
                </a:cxn>
                <a:cxn ang="0">
                  <a:pos x="0" y="236"/>
                </a:cxn>
                <a:cxn ang="0">
                  <a:pos x="3" y="238"/>
                </a:cxn>
                <a:cxn ang="0">
                  <a:pos x="7" y="240"/>
                </a:cxn>
                <a:cxn ang="0">
                  <a:pos x="10" y="238"/>
                </a:cxn>
                <a:cxn ang="0">
                  <a:pos x="11" y="237"/>
                </a:cxn>
                <a:cxn ang="0">
                  <a:pos x="11" y="237"/>
                </a:cxn>
                <a:cxn ang="0">
                  <a:pos x="25" y="207"/>
                </a:cxn>
                <a:cxn ang="0">
                  <a:pos x="40" y="178"/>
                </a:cxn>
                <a:cxn ang="0">
                  <a:pos x="67" y="118"/>
                </a:cxn>
                <a:cxn ang="0">
                  <a:pos x="83" y="89"/>
                </a:cxn>
                <a:cxn ang="0">
                  <a:pos x="99" y="61"/>
                </a:cxn>
                <a:cxn ang="0">
                  <a:pos x="118" y="34"/>
                </a:cxn>
                <a:cxn ang="0">
                  <a:pos x="129" y="21"/>
                </a:cxn>
                <a:cxn ang="0">
                  <a:pos x="139" y="10"/>
                </a:cxn>
                <a:cxn ang="0">
                  <a:pos x="139" y="10"/>
                </a:cxn>
                <a:cxn ang="0">
                  <a:pos x="140" y="7"/>
                </a:cxn>
                <a:cxn ang="0">
                  <a:pos x="140" y="6"/>
                </a:cxn>
                <a:cxn ang="0">
                  <a:pos x="139" y="2"/>
                </a:cxn>
                <a:cxn ang="0">
                  <a:pos x="135" y="0"/>
                </a:cxn>
                <a:cxn ang="0">
                  <a:pos x="133" y="0"/>
                </a:cxn>
                <a:cxn ang="0">
                  <a:pos x="131" y="2"/>
                </a:cxn>
                <a:cxn ang="0">
                  <a:pos x="131" y="2"/>
                </a:cxn>
              </a:cxnLst>
              <a:rect l="0" t="0" r="r" b="b"/>
              <a:pathLst>
                <a:path w="140" h="240">
                  <a:moveTo>
                    <a:pt x="131" y="2"/>
                  </a:moveTo>
                  <a:lnTo>
                    <a:pt x="131" y="2"/>
                  </a:lnTo>
                  <a:lnTo>
                    <a:pt x="119" y="14"/>
                  </a:lnTo>
                  <a:lnTo>
                    <a:pt x="109" y="27"/>
                  </a:lnTo>
                  <a:lnTo>
                    <a:pt x="91" y="54"/>
                  </a:lnTo>
                  <a:lnTo>
                    <a:pt x="74" y="82"/>
                  </a:lnTo>
                  <a:lnTo>
                    <a:pt x="58" y="112"/>
                  </a:lnTo>
                  <a:lnTo>
                    <a:pt x="31" y="172"/>
                  </a:lnTo>
                  <a:lnTo>
                    <a:pt x="16" y="202"/>
                  </a:lnTo>
                  <a:lnTo>
                    <a:pt x="0" y="231"/>
                  </a:lnTo>
                  <a:lnTo>
                    <a:pt x="0" y="231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3" y="238"/>
                  </a:lnTo>
                  <a:lnTo>
                    <a:pt x="7" y="240"/>
                  </a:lnTo>
                  <a:lnTo>
                    <a:pt x="10" y="238"/>
                  </a:lnTo>
                  <a:lnTo>
                    <a:pt x="11" y="237"/>
                  </a:lnTo>
                  <a:lnTo>
                    <a:pt x="11" y="237"/>
                  </a:lnTo>
                  <a:lnTo>
                    <a:pt x="25" y="207"/>
                  </a:lnTo>
                  <a:lnTo>
                    <a:pt x="40" y="178"/>
                  </a:lnTo>
                  <a:lnTo>
                    <a:pt x="67" y="118"/>
                  </a:lnTo>
                  <a:lnTo>
                    <a:pt x="83" y="89"/>
                  </a:lnTo>
                  <a:lnTo>
                    <a:pt x="99" y="61"/>
                  </a:lnTo>
                  <a:lnTo>
                    <a:pt x="118" y="34"/>
                  </a:lnTo>
                  <a:lnTo>
                    <a:pt x="129" y="21"/>
                  </a:lnTo>
                  <a:lnTo>
                    <a:pt x="139" y="10"/>
                  </a:lnTo>
                  <a:lnTo>
                    <a:pt x="139" y="10"/>
                  </a:lnTo>
                  <a:lnTo>
                    <a:pt x="140" y="7"/>
                  </a:lnTo>
                  <a:lnTo>
                    <a:pt x="140" y="6"/>
                  </a:lnTo>
                  <a:lnTo>
                    <a:pt x="139" y="2"/>
                  </a:lnTo>
                  <a:lnTo>
                    <a:pt x="135" y="0"/>
                  </a:lnTo>
                  <a:lnTo>
                    <a:pt x="133" y="0"/>
                  </a:lnTo>
                  <a:lnTo>
                    <a:pt x="131" y="2"/>
                  </a:lnTo>
                  <a:lnTo>
                    <a:pt x="13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1" name="Freeform 563"/>
            <p:cNvSpPr/>
            <p:nvPr/>
          </p:nvSpPr>
          <p:spPr bwMode="auto">
            <a:xfrm>
              <a:off x="3352801" y="2620963"/>
              <a:ext cx="53975" cy="90488"/>
            </a:xfrm>
            <a:custGeom>
              <a:avLst/>
              <a:gdLst/>
              <a:ahLst/>
              <a:cxnLst>
                <a:cxn ang="0">
                  <a:pos x="124" y="1"/>
                </a:cxn>
                <a:cxn ang="0">
                  <a:pos x="124" y="1"/>
                </a:cxn>
                <a:cxn ang="0">
                  <a:pos x="104" y="24"/>
                </a:cxn>
                <a:cxn ang="0">
                  <a:pos x="86" y="47"/>
                </a:cxn>
                <a:cxn ang="0">
                  <a:pos x="86" y="47"/>
                </a:cxn>
                <a:cxn ang="0">
                  <a:pos x="78" y="58"/>
                </a:cxn>
                <a:cxn ang="0">
                  <a:pos x="72" y="70"/>
                </a:cxn>
                <a:cxn ang="0">
                  <a:pos x="60" y="96"/>
                </a:cxn>
                <a:cxn ang="0">
                  <a:pos x="60" y="96"/>
                </a:cxn>
                <a:cxn ang="0">
                  <a:pos x="30" y="155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8"/>
                </a:cxn>
                <a:cxn ang="0">
                  <a:pos x="1" y="221"/>
                </a:cxn>
                <a:cxn ang="0">
                  <a:pos x="4" y="223"/>
                </a:cxn>
                <a:cxn ang="0">
                  <a:pos x="5" y="224"/>
                </a:cxn>
                <a:cxn ang="0">
                  <a:pos x="7" y="224"/>
                </a:cxn>
                <a:cxn ang="0">
                  <a:pos x="9" y="223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35" y="170"/>
                </a:cxn>
                <a:cxn ang="0">
                  <a:pos x="60" y="119"/>
                </a:cxn>
                <a:cxn ang="0">
                  <a:pos x="60" y="119"/>
                </a:cxn>
                <a:cxn ang="0">
                  <a:pos x="68" y="104"/>
                </a:cxn>
                <a:cxn ang="0">
                  <a:pos x="75" y="90"/>
                </a:cxn>
                <a:cxn ang="0">
                  <a:pos x="92" y="62"/>
                </a:cxn>
                <a:cxn ang="0">
                  <a:pos x="111" y="35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7"/>
                </a:cxn>
                <a:cxn ang="0">
                  <a:pos x="133" y="5"/>
                </a:cxn>
                <a:cxn ang="0">
                  <a:pos x="130" y="1"/>
                </a:cxn>
                <a:cxn ang="0">
                  <a:pos x="129" y="0"/>
                </a:cxn>
                <a:cxn ang="0">
                  <a:pos x="128" y="0"/>
                </a:cxn>
                <a:cxn ang="0">
                  <a:pos x="125" y="0"/>
                </a:cxn>
                <a:cxn ang="0">
                  <a:pos x="124" y="1"/>
                </a:cxn>
                <a:cxn ang="0">
                  <a:pos x="124" y="1"/>
                </a:cxn>
              </a:cxnLst>
              <a:rect l="0" t="0" r="r" b="b"/>
              <a:pathLst>
                <a:path w="133" h="224">
                  <a:moveTo>
                    <a:pt x="124" y="1"/>
                  </a:moveTo>
                  <a:lnTo>
                    <a:pt x="124" y="1"/>
                  </a:lnTo>
                  <a:lnTo>
                    <a:pt x="104" y="24"/>
                  </a:lnTo>
                  <a:lnTo>
                    <a:pt x="86" y="47"/>
                  </a:lnTo>
                  <a:lnTo>
                    <a:pt x="86" y="47"/>
                  </a:lnTo>
                  <a:lnTo>
                    <a:pt x="78" y="58"/>
                  </a:lnTo>
                  <a:lnTo>
                    <a:pt x="72" y="70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30" y="155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8"/>
                  </a:lnTo>
                  <a:lnTo>
                    <a:pt x="1" y="221"/>
                  </a:lnTo>
                  <a:lnTo>
                    <a:pt x="4" y="223"/>
                  </a:lnTo>
                  <a:lnTo>
                    <a:pt x="5" y="224"/>
                  </a:lnTo>
                  <a:lnTo>
                    <a:pt x="7" y="224"/>
                  </a:lnTo>
                  <a:lnTo>
                    <a:pt x="9" y="223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35" y="170"/>
                  </a:lnTo>
                  <a:lnTo>
                    <a:pt x="60" y="119"/>
                  </a:lnTo>
                  <a:lnTo>
                    <a:pt x="60" y="119"/>
                  </a:lnTo>
                  <a:lnTo>
                    <a:pt x="68" y="104"/>
                  </a:lnTo>
                  <a:lnTo>
                    <a:pt x="75" y="90"/>
                  </a:lnTo>
                  <a:lnTo>
                    <a:pt x="92" y="62"/>
                  </a:lnTo>
                  <a:lnTo>
                    <a:pt x="111" y="35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7"/>
                  </a:lnTo>
                  <a:lnTo>
                    <a:pt x="133" y="5"/>
                  </a:lnTo>
                  <a:lnTo>
                    <a:pt x="130" y="1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4" y="1"/>
                  </a:lnTo>
                  <a:lnTo>
                    <a:pt x="1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2" name="Freeform 564"/>
            <p:cNvSpPr/>
            <p:nvPr/>
          </p:nvSpPr>
          <p:spPr bwMode="auto">
            <a:xfrm>
              <a:off x="3382963" y="2638425"/>
              <a:ext cx="47625" cy="87313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3" y="15"/>
                </a:cxn>
                <a:cxn ang="0">
                  <a:pos x="95" y="27"/>
                </a:cxn>
                <a:cxn ang="0">
                  <a:pos x="88" y="37"/>
                </a:cxn>
                <a:cxn ang="0">
                  <a:pos x="82" y="49"/>
                </a:cxn>
                <a:cxn ang="0">
                  <a:pos x="82" y="49"/>
                </a:cxn>
                <a:cxn ang="0">
                  <a:pos x="55" y="108"/>
                </a:cxn>
                <a:cxn ang="0">
                  <a:pos x="55" y="108"/>
                </a:cxn>
                <a:cxn ang="0">
                  <a:pos x="41" y="134"/>
                </a:cxn>
                <a:cxn ang="0">
                  <a:pos x="27" y="160"/>
                </a:cxn>
                <a:cxn ang="0">
                  <a:pos x="12" y="186"/>
                </a:cxn>
                <a:cxn ang="0">
                  <a:pos x="6" y="200"/>
                </a:cxn>
                <a:cxn ang="0">
                  <a:pos x="2" y="214"/>
                </a:cxn>
                <a:cxn ang="0">
                  <a:pos x="2" y="214"/>
                </a:cxn>
                <a:cxn ang="0">
                  <a:pos x="0" y="216"/>
                </a:cxn>
                <a:cxn ang="0">
                  <a:pos x="2" y="219"/>
                </a:cxn>
                <a:cxn ang="0">
                  <a:pos x="6" y="221"/>
                </a:cxn>
                <a:cxn ang="0">
                  <a:pos x="10" y="220"/>
                </a:cxn>
                <a:cxn ang="0">
                  <a:pos x="11" y="219"/>
                </a:cxn>
                <a:cxn ang="0">
                  <a:pos x="12" y="217"/>
                </a:cxn>
                <a:cxn ang="0">
                  <a:pos x="12" y="217"/>
                </a:cxn>
                <a:cxn ang="0">
                  <a:pos x="17" y="203"/>
                </a:cxn>
                <a:cxn ang="0">
                  <a:pos x="23" y="190"/>
                </a:cxn>
                <a:cxn ang="0">
                  <a:pos x="36" y="164"/>
                </a:cxn>
                <a:cxn ang="0">
                  <a:pos x="51" y="139"/>
                </a:cxn>
                <a:cxn ang="0">
                  <a:pos x="65" y="113"/>
                </a:cxn>
                <a:cxn ang="0">
                  <a:pos x="65" y="113"/>
                </a:cxn>
                <a:cxn ang="0">
                  <a:pos x="75" y="92"/>
                </a:cxn>
                <a:cxn ang="0">
                  <a:pos x="84" y="71"/>
                </a:cxn>
                <a:cxn ang="0">
                  <a:pos x="84" y="71"/>
                </a:cxn>
                <a:cxn ang="0">
                  <a:pos x="92" y="55"/>
                </a:cxn>
                <a:cxn ang="0">
                  <a:pos x="101" y="40"/>
                </a:cxn>
                <a:cxn ang="0">
                  <a:pos x="110" y="25"/>
                </a:cxn>
                <a:cxn ang="0">
                  <a:pos x="118" y="10"/>
                </a:cxn>
                <a:cxn ang="0">
                  <a:pos x="118" y="10"/>
                </a:cxn>
                <a:cxn ang="0">
                  <a:pos x="118" y="7"/>
                </a:cxn>
                <a:cxn ang="0">
                  <a:pos x="118" y="4"/>
                </a:cxn>
                <a:cxn ang="0">
                  <a:pos x="116" y="2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221">
                  <a:moveTo>
                    <a:pt x="109" y="3"/>
                  </a:moveTo>
                  <a:lnTo>
                    <a:pt x="109" y="3"/>
                  </a:lnTo>
                  <a:lnTo>
                    <a:pt x="103" y="15"/>
                  </a:lnTo>
                  <a:lnTo>
                    <a:pt x="95" y="27"/>
                  </a:lnTo>
                  <a:lnTo>
                    <a:pt x="88" y="37"/>
                  </a:lnTo>
                  <a:lnTo>
                    <a:pt x="82" y="49"/>
                  </a:lnTo>
                  <a:lnTo>
                    <a:pt x="82" y="49"/>
                  </a:lnTo>
                  <a:lnTo>
                    <a:pt x="55" y="108"/>
                  </a:lnTo>
                  <a:lnTo>
                    <a:pt x="55" y="108"/>
                  </a:lnTo>
                  <a:lnTo>
                    <a:pt x="41" y="134"/>
                  </a:lnTo>
                  <a:lnTo>
                    <a:pt x="27" y="160"/>
                  </a:lnTo>
                  <a:lnTo>
                    <a:pt x="12" y="186"/>
                  </a:lnTo>
                  <a:lnTo>
                    <a:pt x="6" y="200"/>
                  </a:lnTo>
                  <a:lnTo>
                    <a:pt x="2" y="21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2" y="219"/>
                  </a:lnTo>
                  <a:lnTo>
                    <a:pt x="6" y="221"/>
                  </a:lnTo>
                  <a:lnTo>
                    <a:pt x="10" y="220"/>
                  </a:lnTo>
                  <a:lnTo>
                    <a:pt x="11" y="219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17" y="203"/>
                  </a:lnTo>
                  <a:lnTo>
                    <a:pt x="23" y="190"/>
                  </a:lnTo>
                  <a:lnTo>
                    <a:pt x="36" y="164"/>
                  </a:lnTo>
                  <a:lnTo>
                    <a:pt x="51" y="139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75" y="92"/>
                  </a:lnTo>
                  <a:lnTo>
                    <a:pt x="84" y="71"/>
                  </a:lnTo>
                  <a:lnTo>
                    <a:pt x="84" y="71"/>
                  </a:lnTo>
                  <a:lnTo>
                    <a:pt x="92" y="55"/>
                  </a:lnTo>
                  <a:lnTo>
                    <a:pt x="101" y="40"/>
                  </a:lnTo>
                  <a:lnTo>
                    <a:pt x="110" y="25"/>
                  </a:lnTo>
                  <a:lnTo>
                    <a:pt x="118" y="10"/>
                  </a:lnTo>
                  <a:lnTo>
                    <a:pt x="118" y="10"/>
                  </a:lnTo>
                  <a:lnTo>
                    <a:pt x="118" y="7"/>
                  </a:lnTo>
                  <a:lnTo>
                    <a:pt x="118" y="4"/>
                  </a:lnTo>
                  <a:lnTo>
                    <a:pt x="116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3" name="Freeform 565"/>
            <p:cNvSpPr/>
            <p:nvPr/>
          </p:nvSpPr>
          <p:spPr bwMode="auto">
            <a:xfrm>
              <a:off x="3438526" y="2533650"/>
              <a:ext cx="42863" cy="73025"/>
            </a:xfrm>
            <a:custGeom>
              <a:avLst/>
              <a:gdLst/>
              <a:ahLst/>
              <a:cxnLst>
                <a:cxn ang="0">
                  <a:pos x="97" y="2"/>
                </a:cxn>
                <a:cxn ang="0">
                  <a:pos x="97" y="2"/>
                </a:cxn>
                <a:cxn ang="0">
                  <a:pos x="82" y="22"/>
                </a:cxn>
                <a:cxn ang="0">
                  <a:pos x="68" y="41"/>
                </a:cxn>
                <a:cxn ang="0">
                  <a:pos x="55" y="62"/>
                </a:cxn>
                <a:cxn ang="0">
                  <a:pos x="43" y="85"/>
                </a:cxn>
                <a:cxn ang="0">
                  <a:pos x="21" y="129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6"/>
                </a:cxn>
                <a:cxn ang="0">
                  <a:pos x="1" y="179"/>
                </a:cxn>
                <a:cxn ang="0">
                  <a:pos x="4" y="181"/>
                </a:cxn>
                <a:cxn ang="0">
                  <a:pos x="5" y="183"/>
                </a:cxn>
                <a:cxn ang="0">
                  <a:pos x="8" y="183"/>
                </a:cxn>
                <a:cxn ang="0">
                  <a:pos x="9" y="181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31" y="136"/>
                </a:cxn>
                <a:cxn ang="0">
                  <a:pos x="52" y="91"/>
                </a:cxn>
                <a:cxn ang="0">
                  <a:pos x="64" y="70"/>
                </a:cxn>
                <a:cxn ang="0">
                  <a:pos x="77" y="49"/>
                </a:cxn>
                <a:cxn ang="0">
                  <a:pos x="90" y="30"/>
                </a:cxn>
                <a:cxn ang="0">
                  <a:pos x="104" y="10"/>
                </a:cxn>
                <a:cxn ang="0">
                  <a:pos x="104" y="10"/>
                </a:cxn>
                <a:cxn ang="0">
                  <a:pos x="106" y="7"/>
                </a:cxn>
                <a:cxn ang="0">
                  <a:pos x="106" y="5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100" y="0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7" y="2"/>
                </a:cxn>
              </a:cxnLst>
              <a:rect l="0" t="0" r="r" b="b"/>
              <a:pathLst>
                <a:path w="106" h="183">
                  <a:moveTo>
                    <a:pt x="97" y="2"/>
                  </a:moveTo>
                  <a:lnTo>
                    <a:pt x="97" y="2"/>
                  </a:lnTo>
                  <a:lnTo>
                    <a:pt x="82" y="22"/>
                  </a:lnTo>
                  <a:lnTo>
                    <a:pt x="68" y="41"/>
                  </a:lnTo>
                  <a:lnTo>
                    <a:pt x="55" y="62"/>
                  </a:lnTo>
                  <a:lnTo>
                    <a:pt x="43" y="85"/>
                  </a:lnTo>
                  <a:lnTo>
                    <a:pt x="21" y="129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4" y="181"/>
                  </a:lnTo>
                  <a:lnTo>
                    <a:pt x="5" y="183"/>
                  </a:lnTo>
                  <a:lnTo>
                    <a:pt x="8" y="183"/>
                  </a:lnTo>
                  <a:lnTo>
                    <a:pt x="9" y="181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31" y="136"/>
                  </a:lnTo>
                  <a:lnTo>
                    <a:pt x="52" y="91"/>
                  </a:lnTo>
                  <a:lnTo>
                    <a:pt x="64" y="70"/>
                  </a:lnTo>
                  <a:lnTo>
                    <a:pt x="77" y="49"/>
                  </a:lnTo>
                  <a:lnTo>
                    <a:pt x="90" y="30"/>
                  </a:lnTo>
                  <a:lnTo>
                    <a:pt x="104" y="10"/>
                  </a:lnTo>
                  <a:lnTo>
                    <a:pt x="104" y="10"/>
                  </a:lnTo>
                  <a:lnTo>
                    <a:pt x="106" y="7"/>
                  </a:lnTo>
                  <a:lnTo>
                    <a:pt x="106" y="5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4" name="Freeform 566"/>
            <p:cNvSpPr/>
            <p:nvPr/>
          </p:nvSpPr>
          <p:spPr bwMode="auto">
            <a:xfrm>
              <a:off x="3425826" y="2533650"/>
              <a:ext cx="93663" cy="182563"/>
            </a:xfrm>
            <a:custGeom>
              <a:avLst/>
              <a:gdLst/>
              <a:ahLst/>
              <a:cxnLst>
                <a:cxn ang="0">
                  <a:pos x="225" y="5"/>
                </a:cxn>
                <a:cxn ang="0">
                  <a:pos x="221" y="19"/>
                </a:cxn>
                <a:cxn ang="0">
                  <a:pos x="216" y="22"/>
                </a:cxn>
                <a:cxn ang="0">
                  <a:pos x="213" y="26"/>
                </a:cxn>
                <a:cxn ang="0">
                  <a:pos x="202" y="52"/>
                </a:cxn>
                <a:cxn ang="0">
                  <a:pos x="196" y="68"/>
                </a:cxn>
                <a:cxn ang="0">
                  <a:pos x="170" y="114"/>
                </a:cxn>
                <a:cxn ang="0">
                  <a:pos x="137" y="167"/>
                </a:cxn>
                <a:cxn ang="0">
                  <a:pos x="104" y="222"/>
                </a:cxn>
                <a:cxn ang="0">
                  <a:pos x="73" y="277"/>
                </a:cxn>
                <a:cxn ang="0">
                  <a:pos x="46" y="333"/>
                </a:cxn>
                <a:cxn ang="0">
                  <a:pos x="34" y="362"/>
                </a:cxn>
                <a:cxn ang="0">
                  <a:pos x="13" y="422"/>
                </a:cxn>
                <a:cxn ang="0">
                  <a:pos x="1" y="451"/>
                </a:cxn>
                <a:cxn ang="0">
                  <a:pos x="0" y="455"/>
                </a:cxn>
                <a:cxn ang="0">
                  <a:pos x="5" y="459"/>
                </a:cxn>
                <a:cxn ang="0">
                  <a:pos x="9" y="459"/>
                </a:cxn>
                <a:cxn ang="0">
                  <a:pos x="10" y="456"/>
                </a:cxn>
                <a:cxn ang="0">
                  <a:pos x="32" y="403"/>
                </a:cxn>
                <a:cxn ang="0">
                  <a:pos x="52" y="348"/>
                </a:cxn>
                <a:cxn ang="0">
                  <a:pos x="68" y="311"/>
                </a:cxn>
                <a:cxn ang="0">
                  <a:pos x="106" y="243"/>
                </a:cxn>
                <a:cxn ang="0">
                  <a:pos x="125" y="209"/>
                </a:cxn>
                <a:cxn ang="0">
                  <a:pos x="196" y="93"/>
                </a:cxn>
                <a:cxn ang="0">
                  <a:pos x="209" y="65"/>
                </a:cxn>
                <a:cxn ang="0">
                  <a:pos x="221" y="38"/>
                </a:cxn>
                <a:cxn ang="0">
                  <a:pos x="230" y="22"/>
                </a:cxn>
                <a:cxn ang="0">
                  <a:pos x="235" y="5"/>
                </a:cxn>
                <a:cxn ang="0">
                  <a:pos x="235" y="2"/>
                </a:cxn>
                <a:cxn ang="0">
                  <a:pos x="233" y="0"/>
                </a:cxn>
                <a:cxn ang="0">
                  <a:pos x="226" y="1"/>
                </a:cxn>
                <a:cxn ang="0">
                  <a:pos x="225" y="5"/>
                </a:cxn>
              </a:cxnLst>
              <a:rect l="0" t="0" r="r" b="b"/>
              <a:pathLst>
                <a:path w="235" h="459">
                  <a:moveTo>
                    <a:pt x="225" y="5"/>
                  </a:moveTo>
                  <a:lnTo>
                    <a:pt x="225" y="5"/>
                  </a:lnTo>
                  <a:lnTo>
                    <a:pt x="222" y="16"/>
                  </a:lnTo>
                  <a:lnTo>
                    <a:pt x="221" y="19"/>
                  </a:lnTo>
                  <a:lnTo>
                    <a:pt x="220" y="21"/>
                  </a:lnTo>
                  <a:lnTo>
                    <a:pt x="216" y="22"/>
                  </a:lnTo>
                  <a:lnTo>
                    <a:pt x="214" y="23"/>
                  </a:lnTo>
                  <a:lnTo>
                    <a:pt x="213" y="26"/>
                  </a:lnTo>
                  <a:lnTo>
                    <a:pt x="213" y="26"/>
                  </a:lnTo>
                  <a:lnTo>
                    <a:pt x="202" y="52"/>
                  </a:lnTo>
                  <a:lnTo>
                    <a:pt x="202" y="52"/>
                  </a:lnTo>
                  <a:lnTo>
                    <a:pt x="196" y="68"/>
                  </a:lnTo>
                  <a:lnTo>
                    <a:pt x="188" y="84"/>
                  </a:lnTo>
                  <a:lnTo>
                    <a:pt x="170" y="114"/>
                  </a:lnTo>
                  <a:lnTo>
                    <a:pt x="170" y="114"/>
                  </a:lnTo>
                  <a:lnTo>
                    <a:pt x="137" y="167"/>
                  </a:lnTo>
                  <a:lnTo>
                    <a:pt x="104" y="222"/>
                  </a:lnTo>
                  <a:lnTo>
                    <a:pt x="104" y="222"/>
                  </a:lnTo>
                  <a:lnTo>
                    <a:pt x="89" y="250"/>
                  </a:lnTo>
                  <a:lnTo>
                    <a:pt x="73" y="277"/>
                  </a:lnTo>
                  <a:lnTo>
                    <a:pt x="59" y="305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34" y="362"/>
                  </a:lnTo>
                  <a:lnTo>
                    <a:pt x="23" y="392"/>
                  </a:lnTo>
                  <a:lnTo>
                    <a:pt x="13" y="422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4"/>
                  </a:lnTo>
                  <a:lnTo>
                    <a:pt x="0" y="455"/>
                  </a:lnTo>
                  <a:lnTo>
                    <a:pt x="2" y="459"/>
                  </a:lnTo>
                  <a:lnTo>
                    <a:pt x="5" y="459"/>
                  </a:lnTo>
                  <a:lnTo>
                    <a:pt x="8" y="459"/>
                  </a:lnTo>
                  <a:lnTo>
                    <a:pt x="9" y="459"/>
                  </a:lnTo>
                  <a:lnTo>
                    <a:pt x="10" y="456"/>
                  </a:lnTo>
                  <a:lnTo>
                    <a:pt x="10" y="456"/>
                  </a:lnTo>
                  <a:lnTo>
                    <a:pt x="22" y="430"/>
                  </a:lnTo>
                  <a:lnTo>
                    <a:pt x="32" y="403"/>
                  </a:lnTo>
                  <a:lnTo>
                    <a:pt x="42" y="375"/>
                  </a:lnTo>
                  <a:lnTo>
                    <a:pt x="52" y="348"/>
                  </a:lnTo>
                  <a:lnTo>
                    <a:pt x="52" y="348"/>
                  </a:lnTo>
                  <a:lnTo>
                    <a:pt x="68" y="311"/>
                  </a:lnTo>
                  <a:lnTo>
                    <a:pt x="86" y="277"/>
                  </a:lnTo>
                  <a:lnTo>
                    <a:pt x="106" y="243"/>
                  </a:lnTo>
                  <a:lnTo>
                    <a:pt x="125" y="209"/>
                  </a:lnTo>
                  <a:lnTo>
                    <a:pt x="125" y="209"/>
                  </a:lnTo>
                  <a:lnTo>
                    <a:pt x="161" y="152"/>
                  </a:lnTo>
                  <a:lnTo>
                    <a:pt x="196" y="93"/>
                  </a:lnTo>
                  <a:lnTo>
                    <a:pt x="196" y="93"/>
                  </a:lnTo>
                  <a:lnTo>
                    <a:pt x="209" y="65"/>
                  </a:lnTo>
                  <a:lnTo>
                    <a:pt x="221" y="38"/>
                  </a:lnTo>
                  <a:lnTo>
                    <a:pt x="221" y="38"/>
                  </a:lnTo>
                  <a:lnTo>
                    <a:pt x="225" y="30"/>
                  </a:lnTo>
                  <a:lnTo>
                    <a:pt x="230" y="22"/>
                  </a:lnTo>
                  <a:lnTo>
                    <a:pt x="234" y="14"/>
                  </a:lnTo>
                  <a:lnTo>
                    <a:pt x="235" y="5"/>
                  </a:lnTo>
                  <a:lnTo>
                    <a:pt x="235" y="5"/>
                  </a:lnTo>
                  <a:lnTo>
                    <a:pt x="235" y="2"/>
                  </a:lnTo>
                  <a:lnTo>
                    <a:pt x="234" y="1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26" y="1"/>
                  </a:lnTo>
                  <a:lnTo>
                    <a:pt x="225" y="2"/>
                  </a:lnTo>
                  <a:lnTo>
                    <a:pt x="225" y="5"/>
                  </a:lnTo>
                  <a:lnTo>
                    <a:pt x="22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5" name="Freeform 567"/>
            <p:cNvSpPr/>
            <p:nvPr/>
          </p:nvSpPr>
          <p:spPr bwMode="auto">
            <a:xfrm>
              <a:off x="3451226" y="2587625"/>
              <a:ext cx="73025" cy="128588"/>
            </a:xfrm>
            <a:custGeom>
              <a:avLst/>
              <a:gdLst/>
              <a:ahLst/>
              <a:cxnLst>
                <a:cxn ang="0">
                  <a:pos x="173" y="2"/>
                </a:cxn>
                <a:cxn ang="0">
                  <a:pos x="173" y="2"/>
                </a:cxn>
                <a:cxn ang="0">
                  <a:pos x="167" y="17"/>
                </a:cxn>
                <a:cxn ang="0">
                  <a:pos x="162" y="33"/>
                </a:cxn>
                <a:cxn ang="0">
                  <a:pos x="162" y="33"/>
                </a:cxn>
                <a:cxn ang="0">
                  <a:pos x="152" y="51"/>
                </a:cxn>
                <a:cxn ang="0">
                  <a:pos x="141" y="70"/>
                </a:cxn>
                <a:cxn ang="0">
                  <a:pos x="141" y="70"/>
                </a:cxn>
                <a:cxn ang="0">
                  <a:pos x="131" y="89"/>
                </a:cxn>
                <a:cxn ang="0">
                  <a:pos x="120" y="107"/>
                </a:cxn>
                <a:cxn ang="0">
                  <a:pos x="97" y="144"/>
                </a:cxn>
                <a:cxn ang="0">
                  <a:pos x="97" y="144"/>
                </a:cxn>
                <a:cxn ang="0">
                  <a:pos x="69" y="186"/>
                </a:cxn>
                <a:cxn ang="0">
                  <a:pos x="43" y="227"/>
                </a:cxn>
                <a:cxn ang="0">
                  <a:pos x="31" y="248"/>
                </a:cxn>
                <a:cxn ang="0">
                  <a:pos x="19" y="271"/>
                </a:cxn>
                <a:cxn ang="0">
                  <a:pos x="9" y="293"/>
                </a:cxn>
                <a:cxn ang="0">
                  <a:pos x="1" y="316"/>
                </a:cxn>
                <a:cxn ang="0">
                  <a:pos x="1" y="316"/>
                </a:cxn>
                <a:cxn ang="0">
                  <a:pos x="0" y="319"/>
                </a:cxn>
                <a:cxn ang="0">
                  <a:pos x="1" y="320"/>
                </a:cxn>
                <a:cxn ang="0">
                  <a:pos x="2" y="322"/>
                </a:cxn>
                <a:cxn ang="0">
                  <a:pos x="4" y="323"/>
                </a:cxn>
                <a:cxn ang="0">
                  <a:pos x="9" y="323"/>
                </a:cxn>
                <a:cxn ang="0">
                  <a:pos x="10" y="322"/>
                </a:cxn>
                <a:cxn ang="0">
                  <a:pos x="12" y="319"/>
                </a:cxn>
                <a:cxn ang="0">
                  <a:pos x="12" y="319"/>
                </a:cxn>
                <a:cxn ang="0">
                  <a:pos x="21" y="297"/>
                </a:cxn>
                <a:cxn ang="0">
                  <a:pos x="30" y="274"/>
                </a:cxn>
                <a:cxn ang="0">
                  <a:pos x="42" y="252"/>
                </a:cxn>
                <a:cxn ang="0">
                  <a:pos x="53" y="231"/>
                </a:cxn>
                <a:cxn ang="0">
                  <a:pos x="80" y="189"/>
                </a:cxn>
                <a:cxn ang="0">
                  <a:pos x="106" y="149"/>
                </a:cxn>
                <a:cxn ang="0">
                  <a:pos x="106" y="149"/>
                </a:cxn>
                <a:cxn ang="0">
                  <a:pos x="129" y="114"/>
                </a:cxn>
                <a:cxn ang="0">
                  <a:pos x="150" y="76"/>
                </a:cxn>
                <a:cxn ang="0">
                  <a:pos x="150" y="76"/>
                </a:cxn>
                <a:cxn ang="0">
                  <a:pos x="159" y="59"/>
                </a:cxn>
                <a:cxn ang="0">
                  <a:pos x="167" y="42"/>
                </a:cxn>
                <a:cxn ang="0">
                  <a:pos x="182" y="9"/>
                </a:cxn>
                <a:cxn ang="0">
                  <a:pos x="182" y="9"/>
                </a:cxn>
                <a:cxn ang="0">
                  <a:pos x="183" y="6"/>
                </a:cxn>
                <a:cxn ang="0">
                  <a:pos x="183" y="4"/>
                </a:cxn>
                <a:cxn ang="0">
                  <a:pos x="180" y="1"/>
                </a:cxn>
                <a:cxn ang="0">
                  <a:pos x="178" y="0"/>
                </a:cxn>
                <a:cxn ang="0">
                  <a:pos x="175" y="0"/>
                </a:cxn>
                <a:cxn ang="0">
                  <a:pos x="174" y="1"/>
                </a:cxn>
                <a:cxn ang="0">
                  <a:pos x="173" y="2"/>
                </a:cxn>
                <a:cxn ang="0">
                  <a:pos x="173" y="2"/>
                </a:cxn>
              </a:cxnLst>
              <a:rect l="0" t="0" r="r" b="b"/>
              <a:pathLst>
                <a:path w="183" h="323">
                  <a:moveTo>
                    <a:pt x="173" y="2"/>
                  </a:moveTo>
                  <a:lnTo>
                    <a:pt x="173" y="2"/>
                  </a:lnTo>
                  <a:lnTo>
                    <a:pt x="167" y="17"/>
                  </a:lnTo>
                  <a:lnTo>
                    <a:pt x="162" y="33"/>
                  </a:lnTo>
                  <a:lnTo>
                    <a:pt x="162" y="33"/>
                  </a:lnTo>
                  <a:lnTo>
                    <a:pt x="152" y="51"/>
                  </a:lnTo>
                  <a:lnTo>
                    <a:pt x="141" y="70"/>
                  </a:lnTo>
                  <a:lnTo>
                    <a:pt x="141" y="70"/>
                  </a:lnTo>
                  <a:lnTo>
                    <a:pt x="131" y="89"/>
                  </a:lnTo>
                  <a:lnTo>
                    <a:pt x="120" y="107"/>
                  </a:lnTo>
                  <a:lnTo>
                    <a:pt x="97" y="144"/>
                  </a:lnTo>
                  <a:lnTo>
                    <a:pt x="97" y="144"/>
                  </a:lnTo>
                  <a:lnTo>
                    <a:pt x="69" y="186"/>
                  </a:lnTo>
                  <a:lnTo>
                    <a:pt x="43" y="227"/>
                  </a:lnTo>
                  <a:lnTo>
                    <a:pt x="31" y="248"/>
                  </a:lnTo>
                  <a:lnTo>
                    <a:pt x="19" y="271"/>
                  </a:lnTo>
                  <a:lnTo>
                    <a:pt x="9" y="293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0" y="319"/>
                  </a:lnTo>
                  <a:lnTo>
                    <a:pt x="1" y="320"/>
                  </a:lnTo>
                  <a:lnTo>
                    <a:pt x="2" y="322"/>
                  </a:lnTo>
                  <a:lnTo>
                    <a:pt x="4" y="323"/>
                  </a:lnTo>
                  <a:lnTo>
                    <a:pt x="9" y="323"/>
                  </a:lnTo>
                  <a:lnTo>
                    <a:pt x="10" y="322"/>
                  </a:lnTo>
                  <a:lnTo>
                    <a:pt x="12" y="319"/>
                  </a:lnTo>
                  <a:lnTo>
                    <a:pt x="12" y="319"/>
                  </a:lnTo>
                  <a:lnTo>
                    <a:pt x="21" y="297"/>
                  </a:lnTo>
                  <a:lnTo>
                    <a:pt x="30" y="274"/>
                  </a:lnTo>
                  <a:lnTo>
                    <a:pt x="42" y="252"/>
                  </a:lnTo>
                  <a:lnTo>
                    <a:pt x="53" y="231"/>
                  </a:lnTo>
                  <a:lnTo>
                    <a:pt x="80" y="189"/>
                  </a:lnTo>
                  <a:lnTo>
                    <a:pt x="106" y="149"/>
                  </a:lnTo>
                  <a:lnTo>
                    <a:pt x="106" y="149"/>
                  </a:lnTo>
                  <a:lnTo>
                    <a:pt x="129" y="114"/>
                  </a:lnTo>
                  <a:lnTo>
                    <a:pt x="150" y="76"/>
                  </a:lnTo>
                  <a:lnTo>
                    <a:pt x="150" y="76"/>
                  </a:lnTo>
                  <a:lnTo>
                    <a:pt x="159" y="59"/>
                  </a:lnTo>
                  <a:lnTo>
                    <a:pt x="167" y="42"/>
                  </a:lnTo>
                  <a:lnTo>
                    <a:pt x="182" y="9"/>
                  </a:lnTo>
                  <a:lnTo>
                    <a:pt x="182" y="9"/>
                  </a:lnTo>
                  <a:lnTo>
                    <a:pt x="183" y="6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8" y="0"/>
                  </a:lnTo>
                  <a:lnTo>
                    <a:pt x="175" y="0"/>
                  </a:lnTo>
                  <a:lnTo>
                    <a:pt x="174" y="1"/>
                  </a:lnTo>
                  <a:lnTo>
                    <a:pt x="173" y="2"/>
                  </a:lnTo>
                  <a:lnTo>
                    <a:pt x="1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6" name="Freeform 568"/>
            <p:cNvSpPr/>
            <p:nvPr/>
          </p:nvSpPr>
          <p:spPr bwMode="auto">
            <a:xfrm>
              <a:off x="3473451" y="2630488"/>
              <a:ext cx="50800" cy="84138"/>
            </a:xfrm>
            <a:custGeom>
              <a:avLst/>
              <a:gdLst/>
              <a:ahLst/>
              <a:cxnLst>
                <a:cxn ang="0">
                  <a:pos x="116" y="3"/>
                </a:cxn>
                <a:cxn ang="0">
                  <a:pos x="116" y="3"/>
                </a:cxn>
                <a:cxn ang="0">
                  <a:pos x="109" y="13"/>
                </a:cxn>
                <a:cxn ang="0">
                  <a:pos x="102" y="25"/>
                </a:cxn>
                <a:cxn ang="0">
                  <a:pos x="97" y="37"/>
                </a:cxn>
                <a:cxn ang="0">
                  <a:pos x="91" y="48"/>
                </a:cxn>
                <a:cxn ang="0">
                  <a:pos x="91" y="48"/>
                </a:cxn>
                <a:cxn ang="0">
                  <a:pos x="75" y="76"/>
                </a:cxn>
                <a:cxn ang="0">
                  <a:pos x="59" y="105"/>
                </a:cxn>
                <a:cxn ang="0">
                  <a:pos x="59" y="105"/>
                </a:cxn>
                <a:cxn ang="0">
                  <a:pos x="42" y="128"/>
                </a:cxn>
                <a:cxn ang="0">
                  <a:pos x="27" y="153"/>
                </a:cxn>
                <a:cxn ang="0">
                  <a:pos x="19" y="166"/>
                </a:cxn>
                <a:cxn ang="0">
                  <a:pos x="11" y="179"/>
                </a:cxn>
                <a:cxn ang="0">
                  <a:pos x="6" y="192"/>
                </a:cxn>
                <a:cxn ang="0">
                  <a:pos x="0" y="205"/>
                </a:cxn>
                <a:cxn ang="0">
                  <a:pos x="0" y="205"/>
                </a:cxn>
                <a:cxn ang="0">
                  <a:pos x="0" y="208"/>
                </a:cxn>
                <a:cxn ang="0">
                  <a:pos x="2" y="209"/>
                </a:cxn>
                <a:cxn ang="0">
                  <a:pos x="4" y="212"/>
                </a:cxn>
                <a:cxn ang="0">
                  <a:pos x="8" y="212"/>
                </a:cxn>
                <a:cxn ang="0">
                  <a:pos x="11" y="211"/>
                </a:cxn>
                <a:cxn ang="0">
                  <a:pos x="12" y="208"/>
                </a:cxn>
                <a:cxn ang="0">
                  <a:pos x="12" y="208"/>
                </a:cxn>
                <a:cxn ang="0">
                  <a:pos x="16" y="195"/>
                </a:cxn>
                <a:cxn ang="0">
                  <a:pos x="23" y="183"/>
                </a:cxn>
                <a:cxn ang="0">
                  <a:pos x="29" y="170"/>
                </a:cxn>
                <a:cxn ang="0">
                  <a:pos x="37" y="158"/>
                </a:cxn>
                <a:cxn ang="0">
                  <a:pos x="68" y="110"/>
                </a:cxn>
                <a:cxn ang="0">
                  <a:pos x="68" y="110"/>
                </a:cxn>
                <a:cxn ang="0">
                  <a:pos x="83" y="85"/>
                </a:cxn>
                <a:cxn ang="0">
                  <a:pos x="96" y="59"/>
                </a:cxn>
                <a:cxn ang="0">
                  <a:pos x="110" y="33"/>
                </a:cxn>
                <a:cxn ang="0">
                  <a:pos x="117" y="20"/>
                </a:cxn>
                <a:cxn ang="0">
                  <a:pos x="125" y="8"/>
                </a:cxn>
                <a:cxn ang="0">
                  <a:pos x="125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3"/>
                </a:cxn>
                <a:cxn ang="0">
                  <a:pos x="123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3"/>
                </a:cxn>
                <a:cxn ang="0">
                  <a:pos x="116" y="3"/>
                </a:cxn>
              </a:cxnLst>
              <a:rect l="0" t="0" r="r" b="b"/>
              <a:pathLst>
                <a:path w="126" h="212">
                  <a:moveTo>
                    <a:pt x="116" y="3"/>
                  </a:moveTo>
                  <a:lnTo>
                    <a:pt x="116" y="3"/>
                  </a:lnTo>
                  <a:lnTo>
                    <a:pt x="109" y="13"/>
                  </a:lnTo>
                  <a:lnTo>
                    <a:pt x="102" y="25"/>
                  </a:lnTo>
                  <a:lnTo>
                    <a:pt x="97" y="37"/>
                  </a:lnTo>
                  <a:lnTo>
                    <a:pt x="91" y="48"/>
                  </a:lnTo>
                  <a:lnTo>
                    <a:pt x="91" y="48"/>
                  </a:lnTo>
                  <a:lnTo>
                    <a:pt x="75" y="76"/>
                  </a:lnTo>
                  <a:lnTo>
                    <a:pt x="59" y="105"/>
                  </a:lnTo>
                  <a:lnTo>
                    <a:pt x="59" y="105"/>
                  </a:lnTo>
                  <a:lnTo>
                    <a:pt x="42" y="128"/>
                  </a:lnTo>
                  <a:lnTo>
                    <a:pt x="27" y="153"/>
                  </a:lnTo>
                  <a:lnTo>
                    <a:pt x="19" y="166"/>
                  </a:lnTo>
                  <a:lnTo>
                    <a:pt x="11" y="179"/>
                  </a:lnTo>
                  <a:lnTo>
                    <a:pt x="6" y="192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8"/>
                  </a:lnTo>
                  <a:lnTo>
                    <a:pt x="2" y="209"/>
                  </a:lnTo>
                  <a:lnTo>
                    <a:pt x="4" y="212"/>
                  </a:lnTo>
                  <a:lnTo>
                    <a:pt x="8" y="212"/>
                  </a:lnTo>
                  <a:lnTo>
                    <a:pt x="11" y="211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6" y="195"/>
                  </a:lnTo>
                  <a:lnTo>
                    <a:pt x="23" y="183"/>
                  </a:lnTo>
                  <a:lnTo>
                    <a:pt x="29" y="170"/>
                  </a:lnTo>
                  <a:lnTo>
                    <a:pt x="37" y="158"/>
                  </a:lnTo>
                  <a:lnTo>
                    <a:pt x="68" y="110"/>
                  </a:lnTo>
                  <a:lnTo>
                    <a:pt x="68" y="110"/>
                  </a:lnTo>
                  <a:lnTo>
                    <a:pt x="83" y="85"/>
                  </a:lnTo>
                  <a:lnTo>
                    <a:pt x="96" y="59"/>
                  </a:lnTo>
                  <a:lnTo>
                    <a:pt x="110" y="33"/>
                  </a:lnTo>
                  <a:lnTo>
                    <a:pt x="117" y="20"/>
                  </a:lnTo>
                  <a:lnTo>
                    <a:pt x="125" y="8"/>
                  </a:lnTo>
                  <a:lnTo>
                    <a:pt x="125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3"/>
                  </a:lnTo>
                  <a:lnTo>
                    <a:pt x="123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3"/>
                  </a:lnTo>
                  <a:lnTo>
                    <a:pt x="1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7" name="Freeform 569"/>
            <p:cNvSpPr/>
            <p:nvPr/>
          </p:nvSpPr>
          <p:spPr bwMode="auto">
            <a:xfrm>
              <a:off x="3130551" y="2265363"/>
              <a:ext cx="30163" cy="5715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5" y="18"/>
                </a:cxn>
                <a:cxn ang="0">
                  <a:pos x="45" y="34"/>
                </a:cxn>
                <a:cxn ang="0">
                  <a:pos x="26" y="69"/>
                </a:cxn>
                <a:cxn ang="0">
                  <a:pos x="26" y="69"/>
                </a:cxn>
                <a:cxn ang="0">
                  <a:pos x="18" y="86"/>
                </a:cxn>
                <a:cxn ang="0">
                  <a:pos x="9" y="103"/>
                </a:cxn>
                <a:cxn ang="0">
                  <a:pos x="3" y="120"/>
                </a:cxn>
                <a:cxn ang="0">
                  <a:pos x="1" y="130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3" y="145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1" y="141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2" y="131"/>
                </a:cxn>
                <a:cxn ang="0">
                  <a:pos x="15" y="123"/>
                </a:cxn>
                <a:cxn ang="0">
                  <a:pos x="21" y="106"/>
                </a:cxn>
                <a:cxn ang="0">
                  <a:pos x="37" y="75"/>
                </a:cxn>
                <a:cxn ang="0">
                  <a:pos x="37" y="75"/>
                </a:cxn>
                <a:cxn ang="0">
                  <a:pos x="54" y="42"/>
                </a:cxn>
                <a:cxn ang="0">
                  <a:pos x="63" y="25"/>
                </a:cxn>
                <a:cxn ang="0">
                  <a:pos x="75" y="11"/>
                </a:cxn>
                <a:cxn ang="0">
                  <a:pos x="75" y="11"/>
                </a:cxn>
                <a:cxn ang="0">
                  <a:pos x="75" y="8"/>
                </a:cxn>
                <a:cxn ang="0">
                  <a:pos x="76" y="5"/>
                </a:cxn>
                <a:cxn ang="0">
                  <a:pos x="73" y="1"/>
                </a:cxn>
                <a:cxn ang="0">
                  <a:pos x="72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45">
                  <a:moveTo>
                    <a:pt x="66" y="3"/>
                  </a:moveTo>
                  <a:lnTo>
                    <a:pt x="66" y="3"/>
                  </a:lnTo>
                  <a:lnTo>
                    <a:pt x="55" y="18"/>
                  </a:lnTo>
                  <a:lnTo>
                    <a:pt x="45" y="34"/>
                  </a:lnTo>
                  <a:lnTo>
                    <a:pt x="26" y="69"/>
                  </a:lnTo>
                  <a:lnTo>
                    <a:pt x="26" y="69"/>
                  </a:lnTo>
                  <a:lnTo>
                    <a:pt x="18" y="86"/>
                  </a:lnTo>
                  <a:lnTo>
                    <a:pt x="9" y="103"/>
                  </a:lnTo>
                  <a:lnTo>
                    <a:pt x="3" y="120"/>
                  </a:lnTo>
                  <a:lnTo>
                    <a:pt x="1" y="13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3" y="145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1" y="141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2" y="131"/>
                  </a:lnTo>
                  <a:lnTo>
                    <a:pt x="15" y="123"/>
                  </a:lnTo>
                  <a:lnTo>
                    <a:pt x="21" y="106"/>
                  </a:lnTo>
                  <a:lnTo>
                    <a:pt x="37" y="75"/>
                  </a:lnTo>
                  <a:lnTo>
                    <a:pt x="37" y="75"/>
                  </a:lnTo>
                  <a:lnTo>
                    <a:pt x="54" y="42"/>
                  </a:lnTo>
                  <a:lnTo>
                    <a:pt x="63" y="25"/>
                  </a:lnTo>
                  <a:lnTo>
                    <a:pt x="75" y="11"/>
                  </a:lnTo>
                  <a:lnTo>
                    <a:pt x="75" y="11"/>
                  </a:lnTo>
                  <a:lnTo>
                    <a:pt x="75" y="8"/>
                  </a:lnTo>
                  <a:lnTo>
                    <a:pt x="76" y="5"/>
                  </a:lnTo>
                  <a:lnTo>
                    <a:pt x="73" y="1"/>
                  </a:lnTo>
                  <a:lnTo>
                    <a:pt x="72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8" name="Freeform 570"/>
            <p:cNvSpPr/>
            <p:nvPr/>
          </p:nvSpPr>
          <p:spPr bwMode="auto">
            <a:xfrm>
              <a:off x="3179763" y="2255838"/>
              <a:ext cx="30163" cy="46038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6" y="14"/>
                </a:cxn>
                <a:cxn ang="0">
                  <a:pos x="47" y="26"/>
                </a:cxn>
                <a:cxn ang="0">
                  <a:pos x="39" y="36"/>
                </a:cxn>
                <a:cxn ang="0">
                  <a:pos x="31" y="50"/>
                </a:cxn>
                <a:cxn ang="0">
                  <a:pos x="31" y="50"/>
                </a:cxn>
                <a:cxn ang="0">
                  <a:pos x="23" y="64"/>
                </a:cxn>
                <a:cxn ang="0">
                  <a:pos x="14" y="77"/>
                </a:cxn>
                <a:cxn ang="0">
                  <a:pos x="6" y="91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4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3" y="102"/>
                </a:cxn>
                <a:cxn ang="0">
                  <a:pos x="17" y="95"/>
                </a:cxn>
                <a:cxn ang="0">
                  <a:pos x="25" y="82"/>
                </a:cxn>
                <a:cxn ang="0">
                  <a:pos x="34" y="69"/>
                </a:cxn>
                <a:cxn ang="0">
                  <a:pos x="40" y="55"/>
                </a:cxn>
                <a:cxn ang="0">
                  <a:pos x="40" y="55"/>
                </a:cxn>
                <a:cxn ang="0">
                  <a:pos x="44" y="48"/>
                </a:cxn>
                <a:cxn ang="0">
                  <a:pos x="48" y="42"/>
                </a:cxn>
                <a:cxn ang="0">
                  <a:pos x="57" y="31"/>
                </a:cxn>
                <a:cxn ang="0">
                  <a:pos x="66" y="19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14">
                  <a:moveTo>
                    <a:pt x="65" y="2"/>
                  </a:moveTo>
                  <a:lnTo>
                    <a:pt x="65" y="2"/>
                  </a:lnTo>
                  <a:lnTo>
                    <a:pt x="56" y="14"/>
                  </a:lnTo>
                  <a:lnTo>
                    <a:pt x="47" y="26"/>
                  </a:lnTo>
                  <a:lnTo>
                    <a:pt x="39" y="36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23" y="64"/>
                  </a:lnTo>
                  <a:lnTo>
                    <a:pt x="14" y="77"/>
                  </a:lnTo>
                  <a:lnTo>
                    <a:pt x="6" y="9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4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3" y="102"/>
                  </a:lnTo>
                  <a:lnTo>
                    <a:pt x="17" y="95"/>
                  </a:lnTo>
                  <a:lnTo>
                    <a:pt x="25" y="82"/>
                  </a:lnTo>
                  <a:lnTo>
                    <a:pt x="34" y="69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4" y="48"/>
                  </a:lnTo>
                  <a:lnTo>
                    <a:pt x="48" y="42"/>
                  </a:lnTo>
                  <a:lnTo>
                    <a:pt x="57" y="31"/>
                  </a:lnTo>
                  <a:lnTo>
                    <a:pt x="66" y="19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9" name="Freeform 571"/>
            <p:cNvSpPr/>
            <p:nvPr/>
          </p:nvSpPr>
          <p:spPr bwMode="auto">
            <a:xfrm>
              <a:off x="3227388" y="2262188"/>
              <a:ext cx="19050" cy="31750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36" y="3"/>
                </a:cxn>
                <a:cxn ang="0">
                  <a:pos x="30" y="11"/>
                </a:cxn>
                <a:cxn ang="0">
                  <a:pos x="27" y="20"/>
                </a:cxn>
                <a:cxn ang="0">
                  <a:pos x="23" y="29"/>
                </a:cxn>
                <a:cxn ang="0">
                  <a:pos x="17" y="38"/>
                </a:cxn>
                <a:cxn ang="0">
                  <a:pos x="17" y="38"/>
                </a:cxn>
                <a:cxn ang="0">
                  <a:pos x="7" y="55"/>
                </a:cxn>
                <a:cxn ang="0">
                  <a:pos x="3" y="64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5" y="68"/>
                </a:cxn>
                <a:cxn ang="0">
                  <a:pos x="19" y="59"/>
                </a:cxn>
                <a:cxn ang="0">
                  <a:pos x="28" y="43"/>
                </a:cxn>
                <a:cxn ang="0">
                  <a:pos x="28" y="43"/>
                </a:cxn>
                <a:cxn ang="0">
                  <a:pos x="32" y="36"/>
                </a:cxn>
                <a:cxn ang="0">
                  <a:pos x="36" y="26"/>
                </a:cxn>
                <a:cxn ang="0">
                  <a:pos x="38" y="19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4" y="3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80">
                  <a:moveTo>
                    <a:pt x="36" y="3"/>
                  </a:moveTo>
                  <a:lnTo>
                    <a:pt x="36" y="3"/>
                  </a:lnTo>
                  <a:lnTo>
                    <a:pt x="30" y="11"/>
                  </a:lnTo>
                  <a:lnTo>
                    <a:pt x="27" y="20"/>
                  </a:lnTo>
                  <a:lnTo>
                    <a:pt x="23" y="29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7" y="55"/>
                  </a:lnTo>
                  <a:lnTo>
                    <a:pt x="3" y="64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5" y="68"/>
                  </a:lnTo>
                  <a:lnTo>
                    <a:pt x="19" y="59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32" y="36"/>
                  </a:lnTo>
                  <a:lnTo>
                    <a:pt x="36" y="26"/>
                  </a:lnTo>
                  <a:lnTo>
                    <a:pt x="38" y="19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4" y="3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0" name="Freeform 572"/>
            <p:cNvSpPr/>
            <p:nvPr/>
          </p:nvSpPr>
          <p:spPr bwMode="auto">
            <a:xfrm>
              <a:off x="3259138" y="2259013"/>
              <a:ext cx="25400" cy="4445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2" y="15"/>
                </a:cxn>
                <a:cxn ang="0">
                  <a:pos x="33" y="28"/>
                </a:cxn>
                <a:cxn ang="0">
                  <a:pos x="26" y="42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15" y="73"/>
                </a:cxn>
                <a:cxn ang="0">
                  <a:pos x="11" y="81"/>
                </a:cxn>
                <a:cxn ang="0">
                  <a:pos x="7" y="89"/>
                </a:cxn>
                <a:cxn ang="0">
                  <a:pos x="7" y="89"/>
                </a:cxn>
                <a:cxn ang="0">
                  <a:pos x="3" y="9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4" y="110"/>
                </a:cxn>
                <a:cxn ang="0">
                  <a:pos x="7" y="110"/>
                </a:cxn>
                <a:cxn ang="0">
                  <a:pos x="9" y="110"/>
                </a:cxn>
                <a:cxn ang="0">
                  <a:pos x="11" y="108"/>
                </a:cxn>
                <a:cxn ang="0">
                  <a:pos x="11" y="106"/>
                </a:cxn>
                <a:cxn ang="0">
                  <a:pos x="11" y="106"/>
                </a:cxn>
                <a:cxn ang="0">
                  <a:pos x="15" y="96"/>
                </a:cxn>
                <a:cxn ang="0">
                  <a:pos x="18" y="86"/>
                </a:cxn>
                <a:cxn ang="0">
                  <a:pos x="24" y="76"/>
                </a:cxn>
                <a:cxn ang="0">
                  <a:pos x="28" y="66"/>
                </a:cxn>
                <a:cxn ang="0">
                  <a:pos x="28" y="66"/>
                </a:cxn>
                <a:cxn ang="0">
                  <a:pos x="34" y="51"/>
                </a:cxn>
                <a:cxn ang="0">
                  <a:pos x="42" y="36"/>
                </a:cxn>
                <a:cxn ang="0">
                  <a:pos x="51" y="22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0" y="2"/>
                </a:cxn>
                <a:cxn ang="0">
                  <a:pos x="59" y="1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62" h="110">
                  <a:moveTo>
                    <a:pt x="50" y="2"/>
                  </a:moveTo>
                  <a:lnTo>
                    <a:pt x="50" y="2"/>
                  </a:lnTo>
                  <a:lnTo>
                    <a:pt x="42" y="15"/>
                  </a:lnTo>
                  <a:lnTo>
                    <a:pt x="33" y="28"/>
                  </a:lnTo>
                  <a:lnTo>
                    <a:pt x="26" y="42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15" y="73"/>
                  </a:lnTo>
                  <a:lnTo>
                    <a:pt x="11" y="81"/>
                  </a:lnTo>
                  <a:lnTo>
                    <a:pt x="7" y="89"/>
                  </a:lnTo>
                  <a:lnTo>
                    <a:pt x="7" y="89"/>
                  </a:lnTo>
                  <a:lnTo>
                    <a:pt x="3" y="9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4" y="110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1" y="106"/>
                  </a:lnTo>
                  <a:lnTo>
                    <a:pt x="15" y="96"/>
                  </a:lnTo>
                  <a:lnTo>
                    <a:pt x="18" y="86"/>
                  </a:lnTo>
                  <a:lnTo>
                    <a:pt x="24" y="76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34" y="51"/>
                  </a:lnTo>
                  <a:lnTo>
                    <a:pt x="42" y="36"/>
                  </a:lnTo>
                  <a:lnTo>
                    <a:pt x="51" y="22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0" y="2"/>
                  </a:lnTo>
                  <a:lnTo>
                    <a:pt x="59" y="1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1" name="Freeform 573"/>
            <p:cNvSpPr/>
            <p:nvPr/>
          </p:nvSpPr>
          <p:spPr bwMode="auto">
            <a:xfrm>
              <a:off x="3284538" y="2274888"/>
              <a:ext cx="22225" cy="428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10"/>
                </a:cxn>
                <a:cxn ang="0">
                  <a:pos x="34" y="19"/>
                </a:cxn>
                <a:cxn ang="0">
                  <a:pos x="32" y="30"/>
                </a:cxn>
                <a:cxn ang="0">
                  <a:pos x="29" y="40"/>
                </a:cxn>
                <a:cxn ang="0">
                  <a:pos x="29" y="40"/>
                </a:cxn>
                <a:cxn ang="0">
                  <a:pos x="26" y="48"/>
                </a:cxn>
                <a:cxn ang="0">
                  <a:pos x="24" y="56"/>
                </a:cxn>
                <a:cxn ang="0">
                  <a:pos x="16" y="72"/>
                </a:cxn>
                <a:cxn ang="0">
                  <a:pos x="8" y="87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10"/>
                </a:cxn>
                <a:cxn ang="0">
                  <a:pos x="8" y="110"/>
                </a:cxn>
                <a:cxn ang="0">
                  <a:pos x="11" y="108"/>
                </a:cxn>
                <a:cxn ang="0">
                  <a:pos x="12" y="106"/>
                </a:cxn>
                <a:cxn ang="0">
                  <a:pos x="12" y="106"/>
                </a:cxn>
                <a:cxn ang="0">
                  <a:pos x="24" y="81"/>
                </a:cxn>
                <a:cxn ang="0">
                  <a:pos x="36" y="56"/>
                </a:cxn>
                <a:cxn ang="0">
                  <a:pos x="36" y="56"/>
                </a:cxn>
                <a:cxn ang="0">
                  <a:pos x="39" y="44"/>
                </a:cxn>
                <a:cxn ang="0">
                  <a:pos x="42" y="32"/>
                </a:cxn>
                <a:cxn ang="0">
                  <a:pos x="46" y="21"/>
                </a:cxn>
                <a:cxn ang="0">
                  <a:pos x="49" y="14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10">
                  <a:moveTo>
                    <a:pt x="45" y="1"/>
                  </a:moveTo>
                  <a:lnTo>
                    <a:pt x="45" y="1"/>
                  </a:lnTo>
                  <a:lnTo>
                    <a:pt x="38" y="10"/>
                  </a:lnTo>
                  <a:lnTo>
                    <a:pt x="34" y="19"/>
                  </a:lnTo>
                  <a:lnTo>
                    <a:pt x="32" y="3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6" y="48"/>
                  </a:lnTo>
                  <a:lnTo>
                    <a:pt x="24" y="56"/>
                  </a:lnTo>
                  <a:lnTo>
                    <a:pt x="16" y="72"/>
                  </a:lnTo>
                  <a:lnTo>
                    <a:pt x="8" y="87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11" y="108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24" y="81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9" y="44"/>
                  </a:lnTo>
                  <a:lnTo>
                    <a:pt x="42" y="32"/>
                  </a:lnTo>
                  <a:lnTo>
                    <a:pt x="46" y="21"/>
                  </a:lnTo>
                  <a:lnTo>
                    <a:pt x="49" y="14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2" name="Freeform 574"/>
            <p:cNvSpPr/>
            <p:nvPr/>
          </p:nvSpPr>
          <p:spPr bwMode="auto">
            <a:xfrm>
              <a:off x="3311526" y="2287588"/>
              <a:ext cx="26988" cy="508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42" y="31"/>
                </a:cxn>
                <a:cxn ang="0">
                  <a:pos x="27" y="5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4"/>
                </a:cxn>
                <a:cxn ang="0">
                  <a:pos x="5" y="125"/>
                </a:cxn>
                <a:cxn ang="0">
                  <a:pos x="6" y="125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38" y="65"/>
                </a:cxn>
                <a:cxn ang="0">
                  <a:pos x="52" y="3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8" h="125">
                  <a:moveTo>
                    <a:pt x="57" y="2"/>
                  </a:moveTo>
                  <a:lnTo>
                    <a:pt x="57" y="2"/>
                  </a:lnTo>
                  <a:lnTo>
                    <a:pt x="42" y="31"/>
                  </a:lnTo>
                  <a:lnTo>
                    <a:pt x="27" y="5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4"/>
                  </a:lnTo>
                  <a:lnTo>
                    <a:pt x="5" y="125"/>
                  </a:lnTo>
                  <a:lnTo>
                    <a:pt x="6" y="125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38" y="65"/>
                  </a:lnTo>
                  <a:lnTo>
                    <a:pt x="52" y="3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3" name="Freeform 575"/>
            <p:cNvSpPr/>
            <p:nvPr/>
          </p:nvSpPr>
          <p:spPr bwMode="auto">
            <a:xfrm>
              <a:off x="3346451" y="2263775"/>
              <a:ext cx="34925" cy="619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7" y="14"/>
                </a:cxn>
                <a:cxn ang="0">
                  <a:pos x="72" y="23"/>
                </a:cxn>
                <a:cxn ang="0">
                  <a:pos x="63" y="41"/>
                </a:cxn>
                <a:cxn ang="0">
                  <a:pos x="51" y="58"/>
                </a:cxn>
                <a:cxn ang="0">
                  <a:pos x="38" y="76"/>
                </a:cxn>
                <a:cxn ang="0">
                  <a:pos x="26" y="93"/>
                </a:cxn>
                <a:cxn ang="0">
                  <a:pos x="15" y="110"/>
                </a:cxn>
                <a:cxn ang="0">
                  <a:pos x="6" y="129"/>
                </a:cxn>
                <a:cxn ang="0">
                  <a:pos x="3" y="13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2" y="154"/>
                </a:cxn>
                <a:cxn ang="0">
                  <a:pos x="3" y="155"/>
                </a:cxn>
                <a:cxn ang="0">
                  <a:pos x="6" y="156"/>
                </a:cxn>
                <a:cxn ang="0">
                  <a:pos x="9" y="156"/>
                </a:cxn>
                <a:cxn ang="0">
                  <a:pos x="9" y="156"/>
                </a:cxn>
                <a:cxn ang="0">
                  <a:pos x="13" y="155"/>
                </a:cxn>
                <a:cxn ang="0">
                  <a:pos x="15" y="152"/>
                </a:cxn>
                <a:cxn ang="0">
                  <a:pos x="15" y="148"/>
                </a:cxn>
                <a:cxn ang="0">
                  <a:pos x="12" y="146"/>
                </a:cxn>
                <a:cxn ang="0">
                  <a:pos x="12" y="146"/>
                </a:cxn>
                <a:cxn ang="0">
                  <a:pos x="16" y="137"/>
                </a:cxn>
                <a:cxn ang="0">
                  <a:pos x="20" y="127"/>
                </a:cxn>
                <a:cxn ang="0">
                  <a:pos x="29" y="109"/>
                </a:cxn>
                <a:cxn ang="0">
                  <a:pos x="40" y="93"/>
                </a:cxn>
                <a:cxn ang="0">
                  <a:pos x="51" y="76"/>
                </a:cxn>
                <a:cxn ang="0">
                  <a:pos x="63" y="59"/>
                </a:cxn>
                <a:cxn ang="0">
                  <a:pos x="75" y="42"/>
                </a:cxn>
                <a:cxn ang="0">
                  <a:pos x="84" y="25"/>
                </a:cxn>
                <a:cxn ang="0">
                  <a:pos x="88" y="16"/>
                </a:cxn>
                <a:cxn ang="0">
                  <a:pos x="91" y="7"/>
                </a:cxn>
                <a:cxn ang="0">
                  <a:pos x="91" y="7"/>
                </a:cxn>
                <a:cxn ang="0">
                  <a:pos x="92" y="4"/>
                </a:cxn>
                <a:cxn ang="0">
                  <a:pos x="91" y="3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2" h="156">
                  <a:moveTo>
                    <a:pt x="80" y="4"/>
                  </a:moveTo>
                  <a:lnTo>
                    <a:pt x="80" y="4"/>
                  </a:lnTo>
                  <a:lnTo>
                    <a:pt x="77" y="14"/>
                  </a:lnTo>
                  <a:lnTo>
                    <a:pt x="72" y="23"/>
                  </a:lnTo>
                  <a:lnTo>
                    <a:pt x="63" y="41"/>
                  </a:lnTo>
                  <a:lnTo>
                    <a:pt x="51" y="58"/>
                  </a:lnTo>
                  <a:lnTo>
                    <a:pt x="38" y="76"/>
                  </a:lnTo>
                  <a:lnTo>
                    <a:pt x="26" y="93"/>
                  </a:lnTo>
                  <a:lnTo>
                    <a:pt x="15" y="110"/>
                  </a:lnTo>
                  <a:lnTo>
                    <a:pt x="6" y="129"/>
                  </a:lnTo>
                  <a:lnTo>
                    <a:pt x="3" y="13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6" y="156"/>
                  </a:lnTo>
                  <a:lnTo>
                    <a:pt x="9" y="156"/>
                  </a:lnTo>
                  <a:lnTo>
                    <a:pt x="9" y="156"/>
                  </a:lnTo>
                  <a:lnTo>
                    <a:pt x="13" y="155"/>
                  </a:lnTo>
                  <a:lnTo>
                    <a:pt x="15" y="152"/>
                  </a:lnTo>
                  <a:lnTo>
                    <a:pt x="15" y="148"/>
                  </a:lnTo>
                  <a:lnTo>
                    <a:pt x="12" y="146"/>
                  </a:lnTo>
                  <a:lnTo>
                    <a:pt x="12" y="146"/>
                  </a:lnTo>
                  <a:lnTo>
                    <a:pt x="16" y="137"/>
                  </a:lnTo>
                  <a:lnTo>
                    <a:pt x="20" y="127"/>
                  </a:lnTo>
                  <a:lnTo>
                    <a:pt x="29" y="109"/>
                  </a:lnTo>
                  <a:lnTo>
                    <a:pt x="40" y="93"/>
                  </a:lnTo>
                  <a:lnTo>
                    <a:pt x="51" y="76"/>
                  </a:lnTo>
                  <a:lnTo>
                    <a:pt x="63" y="59"/>
                  </a:lnTo>
                  <a:lnTo>
                    <a:pt x="75" y="42"/>
                  </a:lnTo>
                  <a:lnTo>
                    <a:pt x="84" y="25"/>
                  </a:lnTo>
                  <a:lnTo>
                    <a:pt x="88" y="16"/>
                  </a:lnTo>
                  <a:lnTo>
                    <a:pt x="91" y="7"/>
                  </a:lnTo>
                  <a:lnTo>
                    <a:pt x="91" y="7"/>
                  </a:lnTo>
                  <a:lnTo>
                    <a:pt x="92" y="4"/>
                  </a:lnTo>
                  <a:lnTo>
                    <a:pt x="91" y="3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4" name="Freeform 576"/>
            <p:cNvSpPr/>
            <p:nvPr/>
          </p:nvSpPr>
          <p:spPr bwMode="auto">
            <a:xfrm>
              <a:off x="3406776" y="2251075"/>
              <a:ext cx="26988" cy="46038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7" y="16"/>
                </a:cxn>
                <a:cxn ang="0">
                  <a:pos x="39" y="28"/>
                </a:cxn>
                <a:cxn ang="0">
                  <a:pos x="27" y="54"/>
                </a:cxn>
                <a:cxn ang="0">
                  <a:pos x="14" y="80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9" y="114"/>
                </a:cxn>
                <a:cxn ang="0">
                  <a:pos x="10" y="111"/>
                </a:cxn>
                <a:cxn ang="0">
                  <a:pos x="10" y="111"/>
                </a:cxn>
                <a:cxn ang="0">
                  <a:pos x="25" y="86"/>
                </a:cxn>
                <a:cxn ang="0">
                  <a:pos x="37" y="60"/>
                </a:cxn>
                <a:cxn ang="0">
                  <a:pos x="50" y="34"/>
                </a:cxn>
                <a:cxn ang="0">
                  <a:pos x="56" y="21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7"/>
                </a:cxn>
                <a:cxn ang="0">
                  <a:pos x="64" y="4"/>
                </a:cxn>
                <a:cxn ang="0">
                  <a:pos x="61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5" h="114">
                  <a:moveTo>
                    <a:pt x="54" y="3"/>
                  </a:moveTo>
                  <a:lnTo>
                    <a:pt x="54" y="3"/>
                  </a:lnTo>
                  <a:lnTo>
                    <a:pt x="47" y="16"/>
                  </a:lnTo>
                  <a:lnTo>
                    <a:pt x="39" y="28"/>
                  </a:lnTo>
                  <a:lnTo>
                    <a:pt x="27" y="54"/>
                  </a:lnTo>
                  <a:lnTo>
                    <a:pt x="14" y="80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9" y="114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25" y="86"/>
                  </a:lnTo>
                  <a:lnTo>
                    <a:pt x="37" y="60"/>
                  </a:lnTo>
                  <a:lnTo>
                    <a:pt x="50" y="34"/>
                  </a:lnTo>
                  <a:lnTo>
                    <a:pt x="56" y="21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4" y="4"/>
                  </a:lnTo>
                  <a:lnTo>
                    <a:pt x="61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5" name="Freeform 577"/>
            <p:cNvSpPr/>
            <p:nvPr/>
          </p:nvSpPr>
          <p:spPr bwMode="auto">
            <a:xfrm>
              <a:off x="3451226" y="2247900"/>
              <a:ext cx="15875" cy="3492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1" y="22"/>
                </a:cxn>
                <a:cxn ang="0">
                  <a:pos x="12" y="41"/>
                </a:cxn>
                <a:cxn ang="0">
                  <a:pos x="4" y="60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6" y="64"/>
                </a:cxn>
                <a:cxn ang="0">
                  <a:pos x="22" y="46"/>
                </a:cxn>
                <a:cxn ang="0">
                  <a:pos x="32" y="28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1" h="88">
                  <a:moveTo>
                    <a:pt x="30" y="4"/>
                  </a:moveTo>
                  <a:lnTo>
                    <a:pt x="30" y="4"/>
                  </a:lnTo>
                  <a:lnTo>
                    <a:pt x="21" y="22"/>
                  </a:lnTo>
                  <a:lnTo>
                    <a:pt x="12" y="41"/>
                  </a:lnTo>
                  <a:lnTo>
                    <a:pt x="4" y="60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6" y="64"/>
                  </a:lnTo>
                  <a:lnTo>
                    <a:pt x="22" y="46"/>
                  </a:lnTo>
                  <a:lnTo>
                    <a:pt x="32" y="28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6" name="Freeform 578"/>
            <p:cNvSpPr/>
            <p:nvPr/>
          </p:nvSpPr>
          <p:spPr bwMode="auto">
            <a:xfrm>
              <a:off x="3489326" y="2241550"/>
              <a:ext cx="19050" cy="36513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12"/>
                </a:cxn>
                <a:cxn ang="0">
                  <a:pos x="36" y="17"/>
                </a:cxn>
                <a:cxn ang="0">
                  <a:pos x="32" y="26"/>
                </a:cxn>
                <a:cxn ang="0">
                  <a:pos x="19" y="46"/>
                </a:cxn>
                <a:cxn ang="0">
                  <a:pos x="19" y="46"/>
                </a:cxn>
                <a:cxn ang="0">
                  <a:pos x="8" y="67"/>
                </a:cxn>
                <a:cxn ang="0">
                  <a:pos x="4" y="77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2" y="91"/>
                </a:cxn>
                <a:cxn ang="0">
                  <a:pos x="6" y="94"/>
                </a:cxn>
                <a:cxn ang="0">
                  <a:pos x="9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6" y="78"/>
                </a:cxn>
                <a:cxn ang="0">
                  <a:pos x="21" y="64"/>
                </a:cxn>
                <a:cxn ang="0">
                  <a:pos x="28" y="51"/>
                </a:cxn>
                <a:cxn ang="0">
                  <a:pos x="36" y="40"/>
                </a:cxn>
                <a:cxn ang="0">
                  <a:pos x="36" y="40"/>
                </a:cxn>
                <a:cxn ang="0">
                  <a:pos x="42" y="33"/>
                </a:cxn>
                <a:cxn ang="0">
                  <a:pos x="46" y="23"/>
                </a:cxn>
                <a:cxn ang="0">
                  <a:pos x="49" y="14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1" y="1"/>
                </a:cxn>
                <a:cxn ang="0">
                  <a:pos x="40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94">
                  <a:moveTo>
                    <a:pt x="38" y="5"/>
                  </a:moveTo>
                  <a:lnTo>
                    <a:pt x="38" y="5"/>
                  </a:lnTo>
                  <a:lnTo>
                    <a:pt x="38" y="12"/>
                  </a:lnTo>
                  <a:lnTo>
                    <a:pt x="36" y="17"/>
                  </a:lnTo>
                  <a:lnTo>
                    <a:pt x="32" y="26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8" y="67"/>
                  </a:lnTo>
                  <a:lnTo>
                    <a:pt x="4" y="77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91"/>
                  </a:lnTo>
                  <a:lnTo>
                    <a:pt x="6" y="94"/>
                  </a:lnTo>
                  <a:lnTo>
                    <a:pt x="9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6" y="78"/>
                  </a:lnTo>
                  <a:lnTo>
                    <a:pt x="21" y="64"/>
                  </a:lnTo>
                  <a:lnTo>
                    <a:pt x="28" y="51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42" y="33"/>
                  </a:lnTo>
                  <a:lnTo>
                    <a:pt x="46" y="23"/>
                  </a:lnTo>
                  <a:lnTo>
                    <a:pt x="49" y="14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1" y="1"/>
                  </a:lnTo>
                  <a:lnTo>
                    <a:pt x="40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7" name="Freeform 579"/>
            <p:cNvSpPr/>
            <p:nvPr/>
          </p:nvSpPr>
          <p:spPr bwMode="auto">
            <a:xfrm>
              <a:off x="3519488" y="2247900"/>
              <a:ext cx="14288" cy="34925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5" y="14"/>
                </a:cxn>
                <a:cxn ang="0">
                  <a:pos x="22" y="24"/>
                </a:cxn>
                <a:cxn ang="0">
                  <a:pos x="17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8" y="64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6"/>
                </a:cxn>
                <a:cxn ang="0">
                  <a:pos x="2" y="87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2" y="86"/>
                </a:cxn>
                <a:cxn ang="0">
                  <a:pos x="12" y="86"/>
                </a:cxn>
                <a:cxn ang="0">
                  <a:pos x="20" y="64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30" y="31"/>
                </a:cxn>
                <a:cxn ang="0">
                  <a:pos x="34" y="23"/>
                </a:cxn>
                <a:cxn ang="0">
                  <a:pos x="37" y="14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90">
                  <a:moveTo>
                    <a:pt x="28" y="5"/>
                  </a:moveTo>
                  <a:lnTo>
                    <a:pt x="28" y="5"/>
                  </a:lnTo>
                  <a:lnTo>
                    <a:pt x="25" y="14"/>
                  </a:lnTo>
                  <a:lnTo>
                    <a:pt x="22" y="24"/>
                  </a:lnTo>
                  <a:lnTo>
                    <a:pt x="17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8" y="64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6"/>
                  </a:lnTo>
                  <a:lnTo>
                    <a:pt x="2" y="87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20" y="6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0" y="31"/>
                  </a:lnTo>
                  <a:lnTo>
                    <a:pt x="34" y="23"/>
                  </a:lnTo>
                  <a:lnTo>
                    <a:pt x="37" y="14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8" name="Freeform 580"/>
            <p:cNvSpPr/>
            <p:nvPr/>
          </p:nvSpPr>
          <p:spPr bwMode="auto">
            <a:xfrm>
              <a:off x="3568701" y="2252663"/>
              <a:ext cx="17463" cy="3651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7"/>
                </a:cxn>
                <a:cxn ang="0">
                  <a:pos x="27" y="8"/>
                </a:cxn>
                <a:cxn ang="0">
                  <a:pos x="29" y="10"/>
                </a:cxn>
                <a:cxn ang="0">
                  <a:pos x="29" y="10"/>
                </a:cxn>
                <a:cxn ang="0">
                  <a:pos x="30" y="13"/>
                </a:cxn>
                <a:cxn ang="0">
                  <a:pos x="30" y="17"/>
                </a:cxn>
                <a:cxn ang="0">
                  <a:pos x="26" y="26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8" y="63"/>
                </a:cxn>
                <a:cxn ang="0">
                  <a:pos x="4" y="73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5" y="92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2" y="88"/>
                </a:cxn>
                <a:cxn ang="0">
                  <a:pos x="12" y="88"/>
                </a:cxn>
                <a:cxn ang="0">
                  <a:pos x="15" y="73"/>
                </a:cxn>
                <a:cxn ang="0">
                  <a:pos x="22" y="59"/>
                </a:cxn>
                <a:cxn ang="0">
                  <a:pos x="29" y="44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39" y="25"/>
                </a:cxn>
                <a:cxn ang="0">
                  <a:pos x="42" y="16"/>
                </a:cxn>
                <a:cxn ang="0">
                  <a:pos x="42" y="12"/>
                </a:cxn>
                <a:cxn ang="0">
                  <a:pos x="40" y="8"/>
                </a:cxn>
                <a:cxn ang="0">
                  <a:pos x="39" y="5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2" h="92">
                  <a:moveTo>
                    <a:pt x="36" y="1"/>
                  </a:move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7"/>
                  </a:lnTo>
                  <a:lnTo>
                    <a:pt x="26" y="26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8" y="63"/>
                  </a:lnTo>
                  <a:lnTo>
                    <a:pt x="4" y="73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5" y="92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5" y="73"/>
                  </a:lnTo>
                  <a:lnTo>
                    <a:pt x="22" y="59"/>
                  </a:lnTo>
                  <a:lnTo>
                    <a:pt x="29" y="44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9" y="25"/>
                  </a:lnTo>
                  <a:lnTo>
                    <a:pt x="42" y="16"/>
                  </a:lnTo>
                  <a:lnTo>
                    <a:pt x="42" y="12"/>
                  </a:lnTo>
                  <a:lnTo>
                    <a:pt x="40" y="8"/>
                  </a:lnTo>
                  <a:lnTo>
                    <a:pt x="39" y="5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9" name="Freeform 581"/>
            <p:cNvSpPr/>
            <p:nvPr/>
          </p:nvSpPr>
          <p:spPr bwMode="auto">
            <a:xfrm>
              <a:off x="3614738" y="2270125"/>
              <a:ext cx="26988" cy="57150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56" y="4"/>
                </a:cxn>
                <a:cxn ang="0">
                  <a:pos x="55" y="13"/>
                </a:cxn>
                <a:cxn ang="0">
                  <a:pos x="51" y="21"/>
                </a:cxn>
                <a:cxn ang="0">
                  <a:pos x="43" y="38"/>
                </a:cxn>
                <a:cxn ang="0">
                  <a:pos x="26" y="70"/>
                </a:cxn>
                <a:cxn ang="0">
                  <a:pos x="26" y="70"/>
                </a:cxn>
                <a:cxn ang="0">
                  <a:pos x="9" y="104"/>
                </a:cxn>
                <a:cxn ang="0">
                  <a:pos x="3" y="122"/>
                </a:cxn>
                <a:cxn ang="0">
                  <a:pos x="1" y="129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1"/>
                </a:cxn>
                <a:cxn ang="0">
                  <a:pos x="1" y="142"/>
                </a:cxn>
                <a:cxn ang="0">
                  <a:pos x="3" y="144"/>
                </a:cxn>
                <a:cxn ang="0">
                  <a:pos x="5" y="145"/>
                </a:cxn>
                <a:cxn ang="0">
                  <a:pos x="9" y="142"/>
                </a:cxn>
                <a:cxn ang="0">
                  <a:pos x="10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2" y="132"/>
                </a:cxn>
                <a:cxn ang="0">
                  <a:pos x="13" y="127"/>
                </a:cxn>
                <a:cxn ang="0">
                  <a:pos x="17" y="119"/>
                </a:cxn>
                <a:cxn ang="0">
                  <a:pos x="22" y="112"/>
                </a:cxn>
                <a:cxn ang="0">
                  <a:pos x="26" y="102"/>
                </a:cxn>
                <a:cxn ang="0">
                  <a:pos x="26" y="102"/>
                </a:cxn>
                <a:cxn ang="0">
                  <a:pos x="34" y="80"/>
                </a:cxn>
                <a:cxn ang="0">
                  <a:pos x="44" y="59"/>
                </a:cxn>
                <a:cxn ang="0">
                  <a:pos x="44" y="59"/>
                </a:cxn>
                <a:cxn ang="0">
                  <a:pos x="57" y="34"/>
                </a:cxn>
                <a:cxn ang="0">
                  <a:pos x="64" y="21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2"/>
                </a:cxn>
                <a:cxn ang="0">
                  <a:pos x="64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6" y="4"/>
                </a:cxn>
                <a:cxn ang="0">
                  <a:pos x="56" y="4"/>
                </a:cxn>
              </a:cxnLst>
              <a:rect l="0" t="0" r="r" b="b"/>
              <a:pathLst>
                <a:path w="68" h="145">
                  <a:moveTo>
                    <a:pt x="56" y="4"/>
                  </a:moveTo>
                  <a:lnTo>
                    <a:pt x="56" y="4"/>
                  </a:lnTo>
                  <a:lnTo>
                    <a:pt x="55" y="13"/>
                  </a:lnTo>
                  <a:lnTo>
                    <a:pt x="51" y="21"/>
                  </a:lnTo>
                  <a:lnTo>
                    <a:pt x="43" y="38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9" y="104"/>
                  </a:lnTo>
                  <a:lnTo>
                    <a:pt x="3" y="122"/>
                  </a:lnTo>
                  <a:lnTo>
                    <a:pt x="1" y="129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1" y="142"/>
                  </a:lnTo>
                  <a:lnTo>
                    <a:pt x="3" y="144"/>
                  </a:lnTo>
                  <a:lnTo>
                    <a:pt x="5" y="145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2" y="132"/>
                  </a:lnTo>
                  <a:lnTo>
                    <a:pt x="13" y="127"/>
                  </a:lnTo>
                  <a:lnTo>
                    <a:pt x="17" y="119"/>
                  </a:lnTo>
                  <a:lnTo>
                    <a:pt x="22" y="112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34" y="80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57" y="34"/>
                  </a:lnTo>
                  <a:lnTo>
                    <a:pt x="64" y="21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2"/>
                  </a:lnTo>
                  <a:lnTo>
                    <a:pt x="64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6" y="4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0" name="Freeform 582"/>
            <p:cNvSpPr/>
            <p:nvPr/>
          </p:nvSpPr>
          <p:spPr bwMode="auto">
            <a:xfrm>
              <a:off x="3595688" y="2268538"/>
              <a:ext cx="17463" cy="269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8" y="9"/>
                </a:cxn>
                <a:cxn ang="0">
                  <a:pos x="22" y="16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1" y="42"/>
                </a:cxn>
                <a:cxn ang="0">
                  <a:pos x="7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8" y="52"/>
                </a:cxn>
                <a:cxn ang="0">
                  <a:pos x="25" y="39"/>
                </a:cxn>
                <a:cxn ang="0">
                  <a:pos x="25" y="39"/>
                </a:cxn>
                <a:cxn ang="0">
                  <a:pos x="32" y="23"/>
                </a:cxn>
                <a:cxn ang="0">
                  <a:pos x="35" y="16"/>
                </a:cxn>
                <a:cxn ang="0">
                  <a:pos x="38" y="13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5" y="4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5" h="68">
                  <a:moveTo>
                    <a:pt x="38" y="0"/>
                  </a:moveTo>
                  <a:lnTo>
                    <a:pt x="38" y="0"/>
                  </a:lnTo>
                  <a:lnTo>
                    <a:pt x="32" y="4"/>
                  </a:lnTo>
                  <a:lnTo>
                    <a:pt x="28" y="9"/>
                  </a:lnTo>
                  <a:lnTo>
                    <a:pt x="22" y="16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1" y="42"/>
                  </a:lnTo>
                  <a:lnTo>
                    <a:pt x="7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8" y="52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32" y="23"/>
                  </a:lnTo>
                  <a:lnTo>
                    <a:pt x="35" y="16"/>
                  </a:lnTo>
                  <a:lnTo>
                    <a:pt x="38" y="13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5" y="4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1" name="Freeform 583"/>
            <p:cNvSpPr/>
            <p:nvPr/>
          </p:nvSpPr>
          <p:spPr bwMode="auto">
            <a:xfrm>
              <a:off x="3648076" y="2266950"/>
              <a:ext cx="30163" cy="61913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0" y="9"/>
                </a:cxn>
                <a:cxn ang="0">
                  <a:pos x="55" y="17"/>
                </a:cxn>
                <a:cxn ang="0">
                  <a:pos x="47" y="35"/>
                </a:cxn>
                <a:cxn ang="0">
                  <a:pos x="39" y="54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14" y="110"/>
                </a:cxn>
                <a:cxn ang="0">
                  <a:pos x="6" y="130"/>
                </a:cxn>
                <a:cxn ang="0">
                  <a:pos x="0" y="149"/>
                </a:cxn>
                <a:cxn ang="0">
                  <a:pos x="0" y="149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9" y="154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17" y="133"/>
                </a:cxn>
                <a:cxn ang="0">
                  <a:pos x="23" y="114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48" y="60"/>
                </a:cxn>
                <a:cxn ang="0">
                  <a:pos x="56" y="42"/>
                </a:cxn>
                <a:cxn ang="0">
                  <a:pos x="64" y="25"/>
                </a:cxn>
                <a:cxn ang="0">
                  <a:pos x="68" y="17"/>
                </a:cxn>
                <a:cxn ang="0">
                  <a:pos x="74" y="10"/>
                </a:cxn>
                <a:cxn ang="0">
                  <a:pos x="74" y="10"/>
                </a:cxn>
                <a:cxn ang="0">
                  <a:pos x="75" y="8"/>
                </a:cxn>
                <a:cxn ang="0">
                  <a:pos x="75" y="5"/>
                </a:cxn>
                <a:cxn ang="0">
                  <a:pos x="73" y="3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156">
                  <a:moveTo>
                    <a:pt x="65" y="3"/>
                  </a:moveTo>
                  <a:lnTo>
                    <a:pt x="65" y="3"/>
                  </a:lnTo>
                  <a:lnTo>
                    <a:pt x="60" y="9"/>
                  </a:lnTo>
                  <a:lnTo>
                    <a:pt x="55" y="17"/>
                  </a:lnTo>
                  <a:lnTo>
                    <a:pt x="47" y="35"/>
                  </a:lnTo>
                  <a:lnTo>
                    <a:pt x="39" y="54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14" y="110"/>
                  </a:lnTo>
                  <a:lnTo>
                    <a:pt x="6" y="130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9" y="154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17" y="133"/>
                  </a:lnTo>
                  <a:lnTo>
                    <a:pt x="23" y="114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8" y="60"/>
                  </a:lnTo>
                  <a:lnTo>
                    <a:pt x="56" y="42"/>
                  </a:lnTo>
                  <a:lnTo>
                    <a:pt x="64" y="25"/>
                  </a:lnTo>
                  <a:lnTo>
                    <a:pt x="68" y="17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5" y="8"/>
                  </a:lnTo>
                  <a:lnTo>
                    <a:pt x="75" y="5"/>
                  </a:lnTo>
                  <a:lnTo>
                    <a:pt x="73" y="3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2" name="Freeform 584"/>
            <p:cNvSpPr/>
            <p:nvPr/>
          </p:nvSpPr>
          <p:spPr bwMode="auto">
            <a:xfrm>
              <a:off x="3698876" y="2268538"/>
              <a:ext cx="17463" cy="38100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8" y="17"/>
                </a:cxn>
                <a:cxn ang="0">
                  <a:pos x="25" y="2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7" y="76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93"/>
                </a:cxn>
                <a:cxn ang="0">
                  <a:pos x="4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0" y="73"/>
                </a:cxn>
                <a:cxn ang="0">
                  <a:pos x="24" y="60"/>
                </a:cxn>
                <a:cxn ang="0">
                  <a:pos x="24" y="60"/>
                </a:cxn>
                <a:cxn ang="0">
                  <a:pos x="34" y="34"/>
                </a:cxn>
                <a:cxn ang="0">
                  <a:pos x="39" y="20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1" y="4"/>
                </a:cxn>
                <a:cxn ang="0">
                  <a:pos x="41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1"/>
                </a:cxn>
                <a:cxn ang="0">
                  <a:pos x="30" y="4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95">
                  <a:moveTo>
                    <a:pt x="30" y="6"/>
                  </a:moveTo>
                  <a:lnTo>
                    <a:pt x="30" y="6"/>
                  </a:lnTo>
                  <a:lnTo>
                    <a:pt x="28" y="17"/>
                  </a:lnTo>
                  <a:lnTo>
                    <a:pt x="25" y="2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7" y="76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4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0" y="73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34" y="34"/>
                  </a:lnTo>
                  <a:lnTo>
                    <a:pt x="39" y="20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1" y="4"/>
                  </a:lnTo>
                  <a:lnTo>
                    <a:pt x="41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1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3" name="Freeform 585"/>
            <p:cNvSpPr/>
            <p:nvPr/>
          </p:nvSpPr>
          <p:spPr bwMode="auto">
            <a:xfrm>
              <a:off x="3736976" y="2259013"/>
              <a:ext cx="17463" cy="36513"/>
            </a:xfrm>
            <a:custGeom>
              <a:avLst/>
              <a:gdLst/>
              <a:ahLst/>
              <a:cxnLst>
                <a:cxn ang="0">
                  <a:pos x="36" y="4"/>
                </a:cxn>
                <a:cxn ang="0">
                  <a:pos x="36" y="4"/>
                </a:cxn>
                <a:cxn ang="0">
                  <a:pos x="26" y="25"/>
                </a:cxn>
                <a:cxn ang="0">
                  <a:pos x="19" y="45"/>
                </a:cxn>
                <a:cxn ang="0">
                  <a:pos x="19" y="45"/>
                </a:cxn>
                <a:cxn ang="0">
                  <a:pos x="12" y="65"/>
                </a:cxn>
                <a:cxn ang="0">
                  <a:pos x="8" y="74"/>
                </a:cxn>
                <a:cxn ang="0">
                  <a:pos x="6" y="78"/>
                </a:cxn>
                <a:cxn ang="0">
                  <a:pos x="3" y="81"/>
                </a:cxn>
                <a:cxn ang="0">
                  <a:pos x="3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2" y="87"/>
                </a:cxn>
                <a:cxn ang="0">
                  <a:pos x="2" y="89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7" y="82"/>
                </a:cxn>
                <a:cxn ang="0">
                  <a:pos x="21" y="73"/>
                </a:cxn>
                <a:cxn ang="0">
                  <a:pos x="25" y="64"/>
                </a:cxn>
                <a:cxn ang="0">
                  <a:pos x="28" y="55"/>
                </a:cxn>
                <a:cxn ang="0">
                  <a:pos x="28" y="55"/>
                </a:cxn>
                <a:cxn ang="0">
                  <a:pos x="32" y="43"/>
                </a:cxn>
                <a:cxn ang="0">
                  <a:pos x="37" y="31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4"/>
                </a:cxn>
                <a:cxn ang="0">
                  <a:pos x="36" y="4"/>
                </a:cxn>
              </a:cxnLst>
              <a:rect l="0" t="0" r="r" b="b"/>
              <a:pathLst>
                <a:path w="46" h="90">
                  <a:moveTo>
                    <a:pt x="36" y="4"/>
                  </a:moveTo>
                  <a:lnTo>
                    <a:pt x="36" y="4"/>
                  </a:lnTo>
                  <a:lnTo>
                    <a:pt x="26" y="25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12" y="65"/>
                  </a:lnTo>
                  <a:lnTo>
                    <a:pt x="8" y="74"/>
                  </a:lnTo>
                  <a:lnTo>
                    <a:pt x="6" y="78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2" y="87"/>
                  </a:lnTo>
                  <a:lnTo>
                    <a:pt x="2" y="89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7" y="82"/>
                  </a:lnTo>
                  <a:lnTo>
                    <a:pt x="21" y="73"/>
                  </a:lnTo>
                  <a:lnTo>
                    <a:pt x="25" y="64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32" y="43"/>
                  </a:lnTo>
                  <a:lnTo>
                    <a:pt x="37" y="31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4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4" name="Freeform 586"/>
            <p:cNvSpPr/>
            <p:nvPr/>
          </p:nvSpPr>
          <p:spPr bwMode="auto">
            <a:xfrm>
              <a:off x="3775076" y="2259013"/>
              <a:ext cx="14288" cy="36513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2" y="14"/>
                </a:cxn>
                <a:cxn ang="0">
                  <a:pos x="18" y="26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9" y="59"/>
                </a:cxn>
                <a:cxn ang="0">
                  <a:pos x="5" y="66"/>
                </a:cxn>
                <a:cxn ang="0">
                  <a:pos x="1" y="7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7"/>
                </a:cxn>
                <a:cxn ang="0">
                  <a:pos x="15" y="68"/>
                </a:cxn>
                <a:cxn ang="0">
                  <a:pos x="22" y="52"/>
                </a:cxn>
                <a:cxn ang="0">
                  <a:pos x="22" y="52"/>
                </a:cxn>
                <a:cxn ang="0">
                  <a:pos x="30" y="30"/>
                </a:cxn>
                <a:cxn ang="0">
                  <a:pos x="32" y="19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90">
                  <a:moveTo>
                    <a:pt x="27" y="2"/>
                  </a:moveTo>
                  <a:lnTo>
                    <a:pt x="27" y="2"/>
                  </a:lnTo>
                  <a:lnTo>
                    <a:pt x="22" y="14"/>
                  </a:lnTo>
                  <a:lnTo>
                    <a:pt x="18" y="26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9" y="59"/>
                  </a:lnTo>
                  <a:lnTo>
                    <a:pt x="5" y="66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7"/>
                  </a:lnTo>
                  <a:lnTo>
                    <a:pt x="15" y="68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30" y="30"/>
                  </a:lnTo>
                  <a:lnTo>
                    <a:pt x="32" y="19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5" name="Freeform 587"/>
            <p:cNvSpPr/>
            <p:nvPr/>
          </p:nvSpPr>
          <p:spPr bwMode="auto">
            <a:xfrm>
              <a:off x="3797301" y="2268538"/>
              <a:ext cx="14288" cy="3175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6" y="22"/>
                </a:cxn>
                <a:cxn ang="0">
                  <a:pos x="12" y="32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9" y="50"/>
                </a:cxn>
                <a:cxn ang="0">
                  <a:pos x="7" y="58"/>
                </a:cxn>
                <a:cxn ang="0">
                  <a:pos x="3" y="6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8" y="79"/>
                </a:cxn>
                <a:cxn ang="0">
                  <a:pos x="9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70"/>
                </a:cxn>
                <a:cxn ang="0">
                  <a:pos x="17" y="63"/>
                </a:cxn>
                <a:cxn ang="0">
                  <a:pos x="17" y="63"/>
                </a:cxn>
                <a:cxn ang="0">
                  <a:pos x="21" y="55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24" y="37"/>
                </a:cxn>
                <a:cxn ang="0">
                  <a:pos x="28" y="26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4" h="79">
                  <a:moveTo>
                    <a:pt x="23" y="3"/>
                  </a:moveTo>
                  <a:lnTo>
                    <a:pt x="23" y="3"/>
                  </a:lnTo>
                  <a:lnTo>
                    <a:pt x="16" y="22"/>
                  </a:lnTo>
                  <a:lnTo>
                    <a:pt x="12" y="3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9" y="50"/>
                  </a:lnTo>
                  <a:lnTo>
                    <a:pt x="7" y="58"/>
                  </a:lnTo>
                  <a:lnTo>
                    <a:pt x="3" y="64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8" y="79"/>
                  </a:lnTo>
                  <a:lnTo>
                    <a:pt x="9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70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4" y="37"/>
                  </a:lnTo>
                  <a:lnTo>
                    <a:pt x="28" y="26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6" name="Freeform 588"/>
            <p:cNvSpPr/>
            <p:nvPr/>
          </p:nvSpPr>
          <p:spPr bwMode="auto">
            <a:xfrm>
              <a:off x="3100388" y="2054225"/>
              <a:ext cx="760413" cy="293688"/>
            </a:xfrm>
            <a:custGeom>
              <a:avLst/>
              <a:gdLst/>
              <a:ahLst/>
              <a:cxnLst>
                <a:cxn ang="0">
                  <a:pos x="1909" y="649"/>
                </a:cxn>
                <a:cxn ang="0">
                  <a:pos x="1902" y="606"/>
                </a:cxn>
                <a:cxn ang="0">
                  <a:pos x="1898" y="561"/>
                </a:cxn>
                <a:cxn ang="0">
                  <a:pos x="1870" y="489"/>
                </a:cxn>
                <a:cxn ang="0">
                  <a:pos x="1813" y="386"/>
                </a:cxn>
                <a:cxn ang="0">
                  <a:pos x="1717" y="256"/>
                </a:cxn>
                <a:cxn ang="0">
                  <a:pos x="1627" y="177"/>
                </a:cxn>
                <a:cxn ang="0">
                  <a:pos x="1513" y="113"/>
                </a:cxn>
                <a:cxn ang="0">
                  <a:pos x="1346" y="52"/>
                </a:cxn>
                <a:cxn ang="0">
                  <a:pos x="1224" y="24"/>
                </a:cxn>
                <a:cxn ang="0">
                  <a:pos x="1144" y="9"/>
                </a:cxn>
                <a:cxn ang="0">
                  <a:pos x="952" y="0"/>
                </a:cxn>
                <a:cxn ang="0">
                  <a:pos x="817" y="4"/>
                </a:cxn>
                <a:cxn ang="0">
                  <a:pos x="639" y="26"/>
                </a:cxn>
                <a:cxn ang="0">
                  <a:pos x="520" y="60"/>
                </a:cxn>
                <a:cxn ang="0">
                  <a:pos x="429" y="103"/>
                </a:cxn>
                <a:cxn ang="0">
                  <a:pos x="298" y="187"/>
                </a:cxn>
                <a:cxn ang="0">
                  <a:pos x="238" y="232"/>
                </a:cxn>
                <a:cxn ang="0">
                  <a:pos x="157" y="315"/>
                </a:cxn>
                <a:cxn ang="0">
                  <a:pos x="77" y="421"/>
                </a:cxn>
                <a:cxn ang="0">
                  <a:pos x="43" y="491"/>
                </a:cxn>
                <a:cxn ang="0">
                  <a:pos x="17" y="598"/>
                </a:cxn>
                <a:cxn ang="0">
                  <a:pos x="0" y="716"/>
                </a:cxn>
                <a:cxn ang="0">
                  <a:pos x="11" y="734"/>
                </a:cxn>
                <a:cxn ang="0">
                  <a:pos x="35" y="736"/>
                </a:cxn>
                <a:cxn ang="0">
                  <a:pos x="44" y="722"/>
                </a:cxn>
                <a:cxn ang="0">
                  <a:pos x="55" y="632"/>
                </a:cxn>
                <a:cxn ang="0">
                  <a:pos x="66" y="564"/>
                </a:cxn>
                <a:cxn ang="0">
                  <a:pos x="109" y="460"/>
                </a:cxn>
                <a:cxn ang="0">
                  <a:pos x="138" y="413"/>
                </a:cxn>
                <a:cxn ang="0">
                  <a:pos x="200" y="340"/>
                </a:cxn>
                <a:cxn ang="0">
                  <a:pos x="239" y="292"/>
                </a:cxn>
                <a:cxn ang="0">
                  <a:pos x="303" y="237"/>
                </a:cxn>
                <a:cxn ang="0">
                  <a:pos x="350" y="208"/>
                </a:cxn>
                <a:cxn ang="0">
                  <a:pos x="439" y="149"/>
                </a:cxn>
                <a:cxn ang="0">
                  <a:pos x="550" y="100"/>
                </a:cxn>
                <a:cxn ang="0">
                  <a:pos x="629" y="75"/>
                </a:cxn>
                <a:cxn ang="0">
                  <a:pos x="750" y="59"/>
                </a:cxn>
                <a:cxn ang="0">
                  <a:pos x="907" y="46"/>
                </a:cxn>
                <a:cxn ang="0">
                  <a:pos x="1071" y="50"/>
                </a:cxn>
                <a:cxn ang="0">
                  <a:pos x="1232" y="72"/>
                </a:cxn>
                <a:cxn ang="0">
                  <a:pos x="1387" y="119"/>
                </a:cxn>
                <a:cxn ang="0">
                  <a:pos x="1538" y="181"/>
                </a:cxn>
                <a:cxn ang="0">
                  <a:pos x="1592" y="209"/>
                </a:cxn>
                <a:cxn ang="0">
                  <a:pos x="1653" y="258"/>
                </a:cxn>
                <a:cxn ang="0">
                  <a:pos x="1739" y="364"/>
                </a:cxn>
                <a:cxn ang="0">
                  <a:pos x="1818" y="491"/>
                </a:cxn>
                <a:cxn ang="0">
                  <a:pos x="1845" y="547"/>
                </a:cxn>
                <a:cxn ang="0">
                  <a:pos x="1858" y="621"/>
                </a:cxn>
                <a:cxn ang="0">
                  <a:pos x="1870" y="680"/>
                </a:cxn>
                <a:cxn ang="0">
                  <a:pos x="1873" y="706"/>
                </a:cxn>
                <a:cxn ang="0">
                  <a:pos x="1883" y="719"/>
                </a:cxn>
                <a:cxn ang="0">
                  <a:pos x="1907" y="719"/>
                </a:cxn>
                <a:cxn ang="0">
                  <a:pos x="1917" y="706"/>
                </a:cxn>
                <a:cxn ang="0">
                  <a:pos x="1917" y="688"/>
                </a:cxn>
              </a:cxnLst>
              <a:rect l="0" t="0" r="r" b="b"/>
              <a:pathLst>
                <a:path w="1917" h="739">
                  <a:moveTo>
                    <a:pt x="1917" y="688"/>
                  </a:moveTo>
                  <a:lnTo>
                    <a:pt x="1917" y="688"/>
                  </a:lnTo>
                  <a:lnTo>
                    <a:pt x="1915" y="668"/>
                  </a:lnTo>
                  <a:lnTo>
                    <a:pt x="1909" y="649"/>
                  </a:lnTo>
                  <a:lnTo>
                    <a:pt x="1909" y="649"/>
                  </a:lnTo>
                  <a:lnTo>
                    <a:pt x="1907" y="638"/>
                  </a:lnTo>
                  <a:lnTo>
                    <a:pt x="1904" y="628"/>
                  </a:lnTo>
                  <a:lnTo>
                    <a:pt x="1902" y="606"/>
                  </a:lnTo>
                  <a:lnTo>
                    <a:pt x="1900" y="583"/>
                  </a:lnTo>
                  <a:lnTo>
                    <a:pt x="1899" y="573"/>
                  </a:lnTo>
                  <a:lnTo>
                    <a:pt x="1898" y="561"/>
                  </a:lnTo>
                  <a:lnTo>
                    <a:pt x="1898" y="561"/>
                  </a:lnTo>
                  <a:lnTo>
                    <a:pt x="1892" y="543"/>
                  </a:lnTo>
                  <a:lnTo>
                    <a:pt x="1886" y="525"/>
                  </a:lnTo>
                  <a:lnTo>
                    <a:pt x="1878" y="506"/>
                  </a:lnTo>
                  <a:lnTo>
                    <a:pt x="1870" y="489"/>
                  </a:lnTo>
                  <a:lnTo>
                    <a:pt x="1852" y="454"/>
                  </a:lnTo>
                  <a:lnTo>
                    <a:pt x="1834" y="420"/>
                  </a:lnTo>
                  <a:lnTo>
                    <a:pt x="1834" y="420"/>
                  </a:lnTo>
                  <a:lnTo>
                    <a:pt x="1813" y="386"/>
                  </a:lnTo>
                  <a:lnTo>
                    <a:pt x="1792" y="352"/>
                  </a:lnTo>
                  <a:lnTo>
                    <a:pt x="1768" y="319"/>
                  </a:lnTo>
                  <a:lnTo>
                    <a:pt x="1743" y="287"/>
                  </a:lnTo>
                  <a:lnTo>
                    <a:pt x="1717" y="256"/>
                  </a:lnTo>
                  <a:lnTo>
                    <a:pt x="1690" y="228"/>
                  </a:lnTo>
                  <a:lnTo>
                    <a:pt x="1660" y="202"/>
                  </a:lnTo>
                  <a:lnTo>
                    <a:pt x="1643" y="188"/>
                  </a:lnTo>
                  <a:lnTo>
                    <a:pt x="1627" y="177"/>
                  </a:lnTo>
                  <a:lnTo>
                    <a:pt x="1627" y="177"/>
                  </a:lnTo>
                  <a:lnTo>
                    <a:pt x="1592" y="154"/>
                  </a:lnTo>
                  <a:lnTo>
                    <a:pt x="1554" y="134"/>
                  </a:lnTo>
                  <a:lnTo>
                    <a:pt x="1513" y="113"/>
                  </a:lnTo>
                  <a:lnTo>
                    <a:pt x="1471" y="94"/>
                  </a:lnTo>
                  <a:lnTo>
                    <a:pt x="1429" y="79"/>
                  </a:lnTo>
                  <a:lnTo>
                    <a:pt x="1387" y="64"/>
                  </a:lnTo>
                  <a:lnTo>
                    <a:pt x="1346" y="52"/>
                  </a:lnTo>
                  <a:lnTo>
                    <a:pt x="1304" y="43"/>
                  </a:lnTo>
                  <a:lnTo>
                    <a:pt x="1304" y="43"/>
                  </a:lnTo>
                  <a:lnTo>
                    <a:pt x="1264" y="34"/>
                  </a:lnTo>
                  <a:lnTo>
                    <a:pt x="1224" y="24"/>
                  </a:lnTo>
                  <a:lnTo>
                    <a:pt x="1185" y="16"/>
                  </a:lnTo>
                  <a:lnTo>
                    <a:pt x="1164" y="12"/>
                  </a:lnTo>
                  <a:lnTo>
                    <a:pt x="1144" y="9"/>
                  </a:lnTo>
                  <a:lnTo>
                    <a:pt x="1144" y="9"/>
                  </a:lnTo>
                  <a:lnTo>
                    <a:pt x="1096" y="5"/>
                  </a:lnTo>
                  <a:lnTo>
                    <a:pt x="1047" y="3"/>
                  </a:lnTo>
                  <a:lnTo>
                    <a:pt x="999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07" y="1"/>
                  </a:lnTo>
                  <a:lnTo>
                    <a:pt x="862" y="3"/>
                  </a:lnTo>
                  <a:lnTo>
                    <a:pt x="817" y="4"/>
                  </a:lnTo>
                  <a:lnTo>
                    <a:pt x="773" y="8"/>
                  </a:lnTo>
                  <a:lnTo>
                    <a:pt x="727" y="13"/>
                  </a:lnTo>
                  <a:lnTo>
                    <a:pt x="682" y="18"/>
                  </a:lnTo>
                  <a:lnTo>
                    <a:pt x="639" y="26"/>
                  </a:lnTo>
                  <a:lnTo>
                    <a:pt x="595" y="37"/>
                  </a:lnTo>
                  <a:lnTo>
                    <a:pt x="595" y="37"/>
                  </a:lnTo>
                  <a:lnTo>
                    <a:pt x="557" y="47"/>
                  </a:lnTo>
                  <a:lnTo>
                    <a:pt x="520" y="60"/>
                  </a:lnTo>
                  <a:lnTo>
                    <a:pt x="484" y="76"/>
                  </a:lnTo>
                  <a:lnTo>
                    <a:pt x="448" y="93"/>
                  </a:lnTo>
                  <a:lnTo>
                    <a:pt x="448" y="93"/>
                  </a:lnTo>
                  <a:lnTo>
                    <a:pt x="429" y="103"/>
                  </a:lnTo>
                  <a:lnTo>
                    <a:pt x="409" y="114"/>
                  </a:lnTo>
                  <a:lnTo>
                    <a:pt x="372" y="139"/>
                  </a:lnTo>
                  <a:lnTo>
                    <a:pt x="336" y="164"/>
                  </a:lnTo>
                  <a:lnTo>
                    <a:pt x="298" y="187"/>
                  </a:lnTo>
                  <a:lnTo>
                    <a:pt x="298" y="187"/>
                  </a:lnTo>
                  <a:lnTo>
                    <a:pt x="282" y="198"/>
                  </a:lnTo>
                  <a:lnTo>
                    <a:pt x="266" y="208"/>
                  </a:lnTo>
                  <a:lnTo>
                    <a:pt x="238" y="232"/>
                  </a:lnTo>
                  <a:lnTo>
                    <a:pt x="211" y="256"/>
                  </a:lnTo>
                  <a:lnTo>
                    <a:pt x="185" y="283"/>
                  </a:lnTo>
                  <a:lnTo>
                    <a:pt x="185" y="283"/>
                  </a:lnTo>
                  <a:lnTo>
                    <a:pt x="157" y="315"/>
                  </a:lnTo>
                  <a:lnTo>
                    <a:pt x="129" y="349"/>
                  </a:lnTo>
                  <a:lnTo>
                    <a:pt x="102" y="386"/>
                  </a:lnTo>
                  <a:lnTo>
                    <a:pt x="77" y="421"/>
                  </a:lnTo>
                  <a:lnTo>
                    <a:pt x="77" y="421"/>
                  </a:lnTo>
                  <a:lnTo>
                    <a:pt x="68" y="438"/>
                  </a:lnTo>
                  <a:lnTo>
                    <a:pt x="58" y="457"/>
                  </a:lnTo>
                  <a:lnTo>
                    <a:pt x="51" y="474"/>
                  </a:lnTo>
                  <a:lnTo>
                    <a:pt x="43" y="491"/>
                  </a:lnTo>
                  <a:lnTo>
                    <a:pt x="36" y="509"/>
                  </a:lnTo>
                  <a:lnTo>
                    <a:pt x="31" y="526"/>
                  </a:lnTo>
                  <a:lnTo>
                    <a:pt x="23" y="561"/>
                  </a:lnTo>
                  <a:lnTo>
                    <a:pt x="17" y="598"/>
                  </a:lnTo>
                  <a:lnTo>
                    <a:pt x="10" y="634"/>
                  </a:lnTo>
                  <a:lnTo>
                    <a:pt x="1" y="710"/>
                  </a:lnTo>
                  <a:lnTo>
                    <a:pt x="1" y="710"/>
                  </a:lnTo>
                  <a:lnTo>
                    <a:pt x="0" y="716"/>
                  </a:lnTo>
                  <a:lnTo>
                    <a:pt x="1" y="721"/>
                  </a:lnTo>
                  <a:lnTo>
                    <a:pt x="2" y="725"/>
                  </a:lnTo>
                  <a:lnTo>
                    <a:pt x="5" y="729"/>
                  </a:lnTo>
                  <a:lnTo>
                    <a:pt x="11" y="734"/>
                  </a:lnTo>
                  <a:lnTo>
                    <a:pt x="19" y="738"/>
                  </a:lnTo>
                  <a:lnTo>
                    <a:pt x="27" y="739"/>
                  </a:lnTo>
                  <a:lnTo>
                    <a:pt x="31" y="738"/>
                  </a:lnTo>
                  <a:lnTo>
                    <a:pt x="35" y="736"/>
                  </a:lnTo>
                  <a:lnTo>
                    <a:pt x="39" y="734"/>
                  </a:lnTo>
                  <a:lnTo>
                    <a:pt x="41" y="731"/>
                  </a:lnTo>
                  <a:lnTo>
                    <a:pt x="43" y="727"/>
                  </a:lnTo>
                  <a:lnTo>
                    <a:pt x="44" y="722"/>
                  </a:lnTo>
                  <a:lnTo>
                    <a:pt x="44" y="722"/>
                  </a:lnTo>
                  <a:lnTo>
                    <a:pt x="48" y="692"/>
                  </a:lnTo>
                  <a:lnTo>
                    <a:pt x="51" y="662"/>
                  </a:lnTo>
                  <a:lnTo>
                    <a:pt x="55" y="632"/>
                  </a:lnTo>
                  <a:lnTo>
                    <a:pt x="58" y="600"/>
                  </a:lnTo>
                  <a:lnTo>
                    <a:pt x="58" y="600"/>
                  </a:lnTo>
                  <a:lnTo>
                    <a:pt x="61" y="582"/>
                  </a:lnTo>
                  <a:lnTo>
                    <a:pt x="66" y="564"/>
                  </a:lnTo>
                  <a:lnTo>
                    <a:pt x="72" y="547"/>
                  </a:lnTo>
                  <a:lnTo>
                    <a:pt x="78" y="528"/>
                  </a:lnTo>
                  <a:lnTo>
                    <a:pt x="94" y="494"/>
                  </a:lnTo>
                  <a:lnTo>
                    <a:pt x="109" y="460"/>
                  </a:lnTo>
                  <a:lnTo>
                    <a:pt x="109" y="460"/>
                  </a:lnTo>
                  <a:lnTo>
                    <a:pt x="117" y="443"/>
                  </a:lnTo>
                  <a:lnTo>
                    <a:pt x="128" y="428"/>
                  </a:lnTo>
                  <a:lnTo>
                    <a:pt x="138" y="413"/>
                  </a:lnTo>
                  <a:lnTo>
                    <a:pt x="151" y="398"/>
                  </a:lnTo>
                  <a:lnTo>
                    <a:pt x="176" y="369"/>
                  </a:lnTo>
                  <a:lnTo>
                    <a:pt x="188" y="355"/>
                  </a:lnTo>
                  <a:lnTo>
                    <a:pt x="200" y="340"/>
                  </a:lnTo>
                  <a:lnTo>
                    <a:pt x="200" y="340"/>
                  </a:lnTo>
                  <a:lnTo>
                    <a:pt x="211" y="324"/>
                  </a:lnTo>
                  <a:lnTo>
                    <a:pt x="225" y="307"/>
                  </a:lnTo>
                  <a:lnTo>
                    <a:pt x="239" y="292"/>
                  </a:lnTo>
                  <a:lnTo>
                    <a:pt x="253" y="277"/>
                  </a:lnTo>
                  <a:lnTo>
                    <a:pt x="269" y="263"/>
                  </a:lnTo>
                  <a:lnTo>
                    <a:pt x="286" y="249"/>
                  </a:lnTo>
                  <a:lnTo>
                    <a:pt x="303" y="237"/>
                  </a:lnTo>
                  <a:lnTo>
                    <a:pt x="320" y="226"/>
                  </a:lnTo>
                  <a:lnTo>
                    <a:pt x="320" y="226"/>
                  </a:lnTo>
                  <a:lnTo>
                    <a:pt x="336" y="217"/>
                  </a:lnTo>
                  <a:lnTo>
                    <a:pt x="350" y="208"/>
                  </a:lnTo>
                  <a:lnTo>
                    <a:pt x="379" y="187"/>
                  </a:lnTo>
                  <a:lnTo>
                    <a:pt x="409" y="166"/>
                  </a:lnTo>
                  <a:lnTo>
                    <a:pt x="423" y="157"/>
                  </a:lnTo>
                  <a:lnTo>
                    <a:pt x="439" y="149"/>
                  </a:lnTo>
                  <a:lnTo>
                    <a:pt x="439" y="149"/>
                  </a:lnTo>
                  <a:lnTo>
                    <a:pt x="476" y="131"/>
                  </a:lnTo>
                  <a:lnTo>
                    <a:pt x="512" y="115"/>
                  </a:lnTo>
                  <a:lnTo>
                    <a:pt x="550" y="100"/>
                  </a:lnTo>
                  <a:lnTo>
                    <a:pt x="590" y="85"/>
                  </a:lnTo>
                  <a:lnTo>
                    <a:pt x="590" y="85"/>
                  </a:lnTo>
                  <a:lnTo>
                    <a:pt x="609" y="80"/>
                  </a:lnTo>
                  <a:lnTo>
                    <a:pt x="629" y="75"/>
                  </a:lnTo>
                  <a:lnTo>
                    <a:pt x="648" y="71"/>
                  </a:lnTo>
                  <a:lnTo>
                    <a:pt x="669" y="68"/>
                  </a:lnTo>
                  <a:lnTo>
                    <a:pt x="710" y="63"/>
                  </a:lnTo>
                  <a:lnTo>
                    <a:pt x="750" y="59"/>
                  </a:lnTo>
                  <a:lnTo>
                    <a:pt x="750" y="59"/>
                  </a:lnTo>
                  <a:lnTo>
                    <a:pt x="829" y="51"/>
                  </a:lnTo>
                  <a:lnTo>
                    <a:pt x="868" y="47"/>
                  </a:lnTo>
                  <a:lnTo>
                    <a:pt x="907" y="46"/>
                  </a:lnTo>
                  <a:lnTo>
                    <a:pt x="907" y="46"/>
                  </a:lnTo>
                  <a:lnTo>
                    <a:pt x="988" y="47"/>
                  </a:lnTo>
                  <a:lnTo>
                    <a:pt x="1030" y="47"/>
                  </a:lnTo>
                  <a:lnTo>
                    <a:pt x="1071" y="50"/>
                  </a:lnTo>
                  <a:lnTo>
                    <a:pt x="1111" y="52"/>
                  </a:lnTo>
                  <a:lnTo>
                    <a:pt x="1152" y="56"/>
                  </a:lnTo>
                  <a:lnTo>
                    <a:pt x="1193" y="63"/>
                  </a:lnTo>
                  <a:lnTo>
                    <a:pt x="1232" y="72"/>
                  </a:lnTo>
                  <a:lnTo>
                    <a:pt x="1232" y="72"/>
                  </a:lnTo>
                  <a:lnTo>
                    <a:pt x="1312" y="94"/>
                  </a:lnTo>
                  <a:lnTo>
                    <a:pt x="1350" y="106"/>
                  </a:lnTo>
                  <a:lnTo>
                    <a:pt x="1387" y="119"/>
                  </a:lnTo>
                  <a:lnTo>
                    <a:pt x="1425" y="132"/>
                  </a:lnTo>
                  <a:lnTo>
                    <a:pt x="1463" y="147"/>
                  </a:lnTo>
                  <a:lnTo>
                    <a:pt x="1500" y="162"/>
                  </a:lnTo>
                  <a:lnTo>
                    <a:pt x="1538" y="181"/>
                  </a:lnTo>
                  <a:lnTo>
                    <a:pt x="1538" y="181"/>
                  </a:lnTo>
                  <a:lnTo>
                    <a:pt x="1558" y="190"/>
                  </a:lnTo>
                  <a:lnTo>
                    <a:pt x="1575" y="199"/>
                  </a:lnTo>
                  <a:lnTo>
                    <a:pt x="1592" y="209"/>
                  </a:lnTo>
                  <a:lnTo>
                    <a:pt x="1609" y="221"/>
                  </a:lnTo>
                  <a:lnTo>
                    <a:pt x="1624" y="233"/>
                  </a:lnTo>
                  <a:lnTo>
                    <a:pt x="1639" y="245"/>
                  </a:lnTo>
                  <a:lnTo>
                    <a:pt x="1653" y="258"/>
                  </a:lnTo>
                  <a:lnTo>
                    <a:pt x="1666" y="272"/>
                  </a:lnTo>
                  <a:lnTo>
                    <a:pt x="1692" y="300"/>
                  </a:lnTo>
                  <a:lnTo>
                    <a:pt x="1717" y="331"/>
                  </a:lnTo>
                  <a:lnTo>
                    <a:pt x="1739" y="364"/>
                  </a:lnTo>
                  <a:lnTo>
                    <a:pt x="1762" y="398"/>
                  </a:lnTo>
                  <a:lnTo>
                    <a:pt x="1762" y="398"/>
                  </a:lnTo>
                  <a:lnTo>
                    <a:pt x="1799" y="459"/>
                  </a:lnTo>
                  <a:lnTo>
                    <a:pt x="1818" y="491"/>
                  </a:lnTo>
                  <a:lnTo>
                    <a:pt x="1835" y="522"/>
                  </a:lnTo>
                  <a:lnTo>
                    <a:pt x="1835" y="522"/>
                  </a:lnTo>
                  <a:lnTo>
                    <a:pt x="1840" y="534"/>
                  </a:lnTo>
                  <a:lnTo>
                    <a:pt x="1845" y="547"/>
                  </a:lnTo>
                  <a:lnTo>
                    <a:pt x="1852" y="570"/>
                  </a:lnTo>
                  <a:lnTo>
                    <a:pt x="1856" y="595"/>
                  </a:lnTo>
                  <a:lnTo>
                    <a:pt x="1858" y="621"/>
                  </a:lnTo>
                  <a:lnTo>
                    <a:pt x="1858" y="621"/>
                  </a:lnTo>
                  <a:lnTo>
                    <a:pt x="1858" y="632"/>
                  </a:lnTo>
                  <a:lnTo>
                    <a:pt x="1861" y="641"/>
                  </a:lnTo>
                  <a:lnTo>
                    <a:pt x="1865" y="661"/>
                  </a:lnTo>
                  <a:lnTo>
                    <a:pt x="1870" y="680"/>
                  </a:lnTo>
                  <a:lnTo>
                    <a:pt x="1871" y="691"/>
                  </a:lnTo>
                  <a:lnTo>
                    <a:pt x="1873" y="701"/>
                  </a:lnTo>
                  <a:lnTo>
                    <a:pt x="1873" y="701"/>
                  </a:lnTo>
                  <a:lnTo>
                    <a:pt x="1873" y="706"/>
                  </a:lnTo>
                  <a:lnTo>
                    <a:pt x="1874" y="710"/>
                  </a:lnTo>
                  <a:lnTo>
                    <a:pt x="1877" y="714"/>
                  </a:lnTo>
                  <a:lnTo>
                    <a:pt x="1879" y="718"/>
                  </a:lnTo>
                  <a:lnTo>
                    <a:pt x="1883" y="719"/>
                  </a:lnTo>
                  <a:lnTo>
                    <a:pt x="1887" y="722"/>
                  </a:lnTo>
                  <a:lnTo>
                    <a:pt x="1895" y="723"/>
                  </a:lnTo>
                  <a:lnTo>
                    <a:pt x="1903" y="722"/>
                  </a:lnTo>
                  <a:lnTo>
                    <a:pt x="1907" y="719"/>
                  </a:lnTo>
                  <a:lnTo>
                    <a:pt x="1911" y="718"/>
                  </a:lnTo>
                  <a:lnTo>
                    <a:pt x="1913" y="714"/>
                  </a:lnTo>
                  <a:lnTo>
                    <a:pt x="1916" y="710"/>
                  </a:lnTo>
                  <a:lnTo>
                    <a:pt x="1917" y="706"/>
                  </a:lnTo>
                  <a:lnTo>
                    <a:pt x="1917" y="701"/>
                  </a:lnTo>
                  <a:lnTo>
                    <a:pt x="1917" y="693"/>
                  </a:lnTo>
                  <a:lnTo>
                    <a:pt x="1917" y="693"/>
                  </a:lnTo>
                  <a:lnTo>
                    <a:pt x="1917" y="688"/>
                  </a:lnTo>
                  <a:lnTo>
                    <a:pt x="1917" y="6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7" name="Freeform 589"/>
            <p:cNvSpPr/>
            <p:nvPr/>
          </p:nvSpPr>
          <p:spPr bwMode="auto">
            <a:xfrm>
              <a:off x="3100388" y="2273300"/>
              <a:ext cx="766763" cy="79375"/>
            </a:xfrm>
            <a:custGeom>
              <a:avLst/>
              <a:gdLst/>
              <a:ahLst/>
              <a:cxnLst>
                <a:cxn ang="0">
                  <a:pos x="1837" y="85"/>
                </a:cxn>
                <a:cxn ang="0">
                  <a:pos x="1750" y="52"/>
                </a:cxn>
                <a:cxn ang="0">
                  <a:pos x="1652" y="40"/>
                </a:cxn>
                <a:cxn ang="0">
                  <a:pos x="1504" y="57"/>
                </a:cxn>
                <a:cxn ang="0">
                  <a:pos x="1433" y="81"/>
                </a:cxn>
                <a:cxn ang="0">
                  <a:pos x="1355" y="148"/>
                </a:cxn>
                <a:cxn ang="0">
                  <a:pos x="1304" y="93"/>
                </a:cxn>
                <a:cxn ang="0">
                  <a:pos x="1212" y="31"/>
                </a:cxn>
                <a:cxn ang="0">
                  <a:pos x="1142" y="5"/>
                </a:cxn>
                <a:cxn ang="0">
                  <a:pos x="996" y="2"/>
                </a:cxn>
                <a:cxn ang="0">
                  <a:pos x="909" y="8"/>
                </a:cxn>
                <a:cxn ang="0">
                  <a:pos x="803" y="32"/>
                </a:cxn>
                <a:cxn ang="0">
                  <a:pos x="714" y="56"/>
                </a:cxn>
                <a:cxn ang="0">
                  <a:pos x="626" y="103"/>
                </a:cxn>
                <a:cxn ang="0">
                  <a:pos x="565" y="131"/>
                </a:cxn>
                <a:cxn ang="0">
                  <a:pos x="485" y="81"/>
                </a:cxn>
                <a:cxn ang="0">
                  <a:pos x="397" y="51"/>
                </a:cxn>
                <a:cxn ang="0">
                  <a:pos x="300" y="44"/>
                </a:cxn>
                <a:cxn ang="0">
                  <a:pos x="201" y="52"/>
                </a:cxn>
                <a:cxn ang="0">
                  <a:pos x="117" y="86"/>
                </a:cxn>
                <a:cxn ang="0">
                  <a:pos x="32" y="137"/>
                </a:cxn>
                <a:cxn ang="0">
                  <a:pos x="3" y="145"/>
                </a:cxn>
                <a:cxn ang="0">
                  <a:pos x="1" y="188"/>
                </a:cxn>
                <a:cxn ang="0">
                  <a:pos x="26" y="202"/>
                </a:cxn>
                <a:cxn ang="0">
                  <a:pos x="89" y="159"/>
                </a:cxn>
                <a:cxn ang="0">
                  <a:pos x="175" y="108"/>
                </a:cxn>
                <a:cxn ang="0">
                  <a:pos x="282" y="91"/>
                </a:cxn>
                <a:cxn ang="0">
                  <a:pos x="379" y="94"/>
                </a:cxn>
                <a:cxn ang="0">
                  <a:pos x="468" y="123"/>
                </a:cxn>
                <a:cxn ang="0">
                  <a:pos x="548" y="175"/>
                </a:cxn>
                <a:cxn ang="0">
                  <a:pos x="567" y="196"/>
                </a:cxn>
                <a:cxn ang="0">
                  <a:pos x="601" y="195"/>
                </a:cxn>
                <a:cxn ang="0">
                  <a:pos x="609" y="176"/>
                </a:cxn>
                <a:cxn ang="0">
                  <a:pos x="668" y="132"/>
                </a:cxn>
                <a:cxn ang="0">
                  <a:pos x="770" y="85"/>
                </a:cxn>
                <a:cxn ang="0">
                  <a:pos x="889" y="55"/>
                </a:cxn>
                <a:cxn ang="0">
                  <a:pos x="952" y="48"/>
                </a:cxn>
                <a:cxn ang="0">
                  <a:pos x="1076" y="48"/>
                </a:cxn>
                <a:cxn ang="0">
                  <a:pos x="1149" y="53"/>
                </a:cxn>
                <a:cxn ang="0">
                  <a:pos x="1237" y="100"/>
                </a:cxn>
                <a:cxn ang="0">
                  <a:pos x="1305" y="159"/>
                </a:cxn>
                <a:cxn ang="0">
                  <a:pos x="1352" y="195"/>
                </a:cxn>
                <a:cxn ang="0">
                  <a:pos x="1363" y="196"/>
                </a:cxn>
                <a:cxn ang="0">
                  <a:pos x="1367" y="195"/>
                </a:cxn>
                <a:cxn ang="0">
                  <a:pos x="1374" y="192"/>
                </a:cxn>
                <a:cxn ang="0">
                  <a:pos x="1378" y="189"/>
                </a:cxn>
                <a:cxn ang="0">
                  <a:pos x="1431" y="140"/>
                </a:cxn>
                <a:cxn ang="0">
                  <a:pos x="1492" y="106"/>
                </a:cxn>
                <a:cxn ang="0">
                  <a:pos x="1631" y="87"/>
                </a:cxn>
                <a:cxn ang="0">
                  <a:pos x="1722" y="91"/>
                </a:cxn>
                <a:cxn ang="0">
                  <a:pos x="1806" y="120"/>
                </a:cxn>
                <a:cxn ang="0">
                  <a:pos x="1903" y="180"/>
                </a:cxn>
                <a:cxn ang="0">
                  <a:pos x="1922" y="178"/>
                </a:cxn>
                <a:cxn ang="0">
                  <a:pos x="1928" y="145"/>
                </a:cxn>
              </a:cxnLst>
              <a:rect l="0" t="0" r="r" b="b"/>
              <a:pathLst>
                <a:path w="1932" h="202">
                  <a:moveTo>
                    <a:pt x="1921" y="138"/>
                  </a:moveTo>
                  <a:lnTo>
                    <a:pt x="1921" y="138"/>
                  </a:lnTo>
                  <a:lnTo>
                    <a:pt x="1888" y="115"/>
                  </a:lnTo>
                  <a:lnTo>
                    <a:pt x="1856" y="94"/>
                  </a:lnTo>
                  <a:lnTo>
                    <a:pt x="1837" y="85"/>
                  </a:lnTo>
                  <a:lnTo>
                    <a:pt x="1820" y="77"/>
                  </a:lnTo>
                  <a:lnTo>
                    <a:pt x="1803" y="69"/>
                  </a:lnTo>
                  <a:lnTo>
                    <a:pt x="1785" y="62"/>
                  </a:lnTo>
                  <a:lnTo>
                    <a:pt x="1768" y="57"/>
                  </a:lnTo>
                  <a:lnTo>
                    <a:pt x="1750" y="52"/>
                  </a:lnTo>
                  <a:lnTo>
                    <a:pt x="1730" y="48"/>
                  </a:lnTo>
                  <a:lnTo>
                    <a:pt x="1712" y="44"/>
                  </a:lnTo>
                  <a:lnTo>
                    <a:pt x="1692" y="43"/>
                  </a:lnTo>
                  <a:lnTo>
                    <a:pt x="1673" y="42"/>
                  </a:lnTo>
                  <a:lnTo>
                    <a:pt x="1652" y="40"/>
                  </a:lnTo>
                  <a:lnTo>
                    <a:pt x="1631" y="42"/>
                  </a:lnTo>
                  <a:lnTo>
                    <a:pt x="1631" y="42"/>
                  </a:lnTo>
                  <a:lnTo>
                    <a:pt x="1589" y="44"/>
                  </a:lnTo>
                  <a:lnTo>
                    <a:pt x="1546" y="49"/>
                  </a:lnTo>
                  <a:lnTo>
                    <a:pt x="1504" y="57"/>
                  </a:lnTo>
                  <a:lnTo>
                    <a:pt x="1483" y="61"/>
                  </a:lnTo>
                  <a:lnTo>
                    <a:pt x="1462" y="66"/>
                  </a:lnTo>
                  <a:lnTo>
                    <a:pt x="1462" y="66"/>
                  </a:lnTo>
                  <a:lnTo>
                    <a:pt x="1448" y="73"/>
                  </a:lnTo>
                  <a:lnTo>
                    <a:pt x="1433" y="81"/>
                  </a:lnTo>
                  <a:lnTo>
                    <a:pt x="1419" y="90"/>
                  </a:lnTo>
                  <a:lnTo>
                    <a:pt x="1404" y="100"/>
                  </a:lnTo>
                  <a:lnTo>
                    <a:pt x="1391" y="112"/>
                  </a:lnTo>
                  <a:lnTo>
                    <a:pt x="1378" y="124"/>
                  </a:lnTo>
                  <a:lnTo>
                    <a:pt x="1355" y="148"/>
                  </a:lnTo>
                  <a:lnTo>
                    <a:pt x="1355" y="148"/>
                  </a:lnTo>
                  <a:lnTo>
                    <a:pt x="1348" y="141"/>
                  </a:lnTo>
                  <a:lnTo>
                    <a:pt x="1339" y="133"/>
                  </a:lnTo>
                  <a:lnTo>
                    <a:pt x="1321" y="112"/>
                  </a:lnTo>
                  <a:lnTo>
                    <a:pt x="1304" y="93"/>
                  </a:lnTo>
                  <a:lnTo>
                    <a:pt x="1296" y="85"/>
                  </a:lnTo>
                  <a:lnTo>
                    <a:pt x="1289" y="79"/>
                  </a:lnTo>
                  <a:lnTo>
                    <a:pt x="1289" y="79"/>
                  </a:lnTo>
                  <a:lnTo>
                    <a:pt x="1238" y="47"/>
                  </a:lnTo>
                  <a:lnTo>
                    <a:pt x="1212" y="31"/>
                  </a:lnTo>
                  <a:lnTo>
                    <a:pt x="1186" y="18"/>
                  </a:lnTo>
                  <a:lnTo>
                    <a:pt x="1186" y="18"/>
                  </a:lnTo>
                  <a:lnTo>
                    <a:pt x="1172" y="13"/>
                  </a:lnTo>
                  <a:lnTo>
                    <a:pt x="1157" y="8"/>
                  </a:lnTo>
                  <a:lnTo>
                    <a:pt x="1142" y="5"/>
                  </a:lnTo>
                  <a:lnTo>
                    <a:pt x="1127" y="2"/>
                  </a:lnTo>
                  <a:lnTo>
                    <a:pt x="1094" y="0"/>
                  </a:lnTo>
                  <a:lnTo>
                    <a:pt x="1062" y="0"/>
                  </a:lnTo>
                  <a:lnTo>
                    <a:pt x="1029" y="1"/>
                  </a:lnTo>
                  <a:lnTo>
                    <a:pt x="996" y="2"/>
                  </a:lnTo>
                  <a:lnTo>
                    <a:pt x="965" y="5"/>
                  </a:lnTo>
                  <a:lnTo>
                    <a:pt x="935" y="5"/>
                  </a:lnTo>
                  <a:lnTo>
                    <a:pt x="935" y="5"/>
                  </a:lnTo>
                  <a:lnTo>
                    <a:pt x="922" y="6"/>
                  </a:lnTo>
                  <a:lnTo>
                    <a:pt x="909" y="8"/>
                  </a:lnTo>
                  <a:lnTo>
                    <a:pt x="883" y="11"/>
                  </a:lnTo>
                  <a:lnTo>
                    <a:pt x="858" y="18"/>
                  </a:lnTo>
                  <a:lnTo>
                    <a:pt x="833" y="25"/>
                  </a:lnTo>
                  <a:lnTo>
                    <a:pt x="833" y="25"/>
                  </a:lnTo>
                  <a:lnTo>
                    <a:pt x="803" y="32"/>
                  </a:lnTo>
                  <a:lnTo>
                    <a:pt x="773" y="38"/>
                  </a:lnTo>
                  <a:lnTo>
                    <a:pt x="757" y="40"/>
                  </a:lnTo>
                  <a:lnTo>
                    <a:pt x="743" y="44"/>
                  </a:lnTo>
                  <a:lnTo>
                    <a:pt x="728" y="49"/>
                  </a:lnTo>
                  <a:lnTo>
                    <a:pt x="714" y="56"/>
                  </a:lnTo>
                  <a:lnTo>
                    <a:pt x="714" y="56"/>
                  </a:lnTo>
                  <a:lnTo>
                    <a:pt x="681" y="72"/>
                  </a:lnTo>
                  <a:lnTo>
                    <a:pt x="663" y="81"/>
                  </a:lnTo>
                  <a:lnTo>
                    <a:pt x="644" y="91"/>
                  </a:lnTo>
                  <a:lnTo>
                    <a:pt x="626" y="103"/>
                  </a:lnTo>
                  <a:lnTo>
                    <a:pt x="609" y="115"/>
                  </a:lnTo>
                  <a:lnTo>
                    <a:pt x="593" y="129"/>
                  </a:lnTo>
                  <a:lnTo>
                    <a:pt x="579" y="144"/>
                  </a:lnTo>
                  <a:lnTo>
                    <a:pt x="579" y="144"/>
                  </a:lnTo>
                  <a:lnTo>
                    <a:pt x="565" y="131"/>
                  </a:lnTo>
                  <a:lnTo>
                    <a:pt x="549" y="119"/>
                  </a:lnTo>
                  <a:lnTo>
                    <a:pt x="533" y="108"/>
                  </a:lnTo>
                  <a:lnTo>
                    <a:pt x="518" y="98"/>
                  </a:lnTo>
                  <a:lnTo>
                    <a:pt x="502" y="89"/>
                  </a:lnTo>
                  <a:lnTo>
                    <a:pt x="485" y="81"/>
                  </a:lnTo>
                  <a:lnTo>
                    <a:pt x="468" y="73"/>
                  </a:lnTo>
                  <a:lnTo>
                    <a:pt x="451" y="66"/>
                  </a:lnTo>
                  <a:lnTo>
                    <a:pt x="433" y="60"/>
                  </a:lnTo>
                  <a:lnTo>
                    <a:pt x="416" y="55"/>
                  </a:lnTo>
                  <a:lnTo>
                    <a:pt x="397" y="51"/>
                  </a:lnTo>
                  <a:lnTo>
                    <a:pt x="379" y="48"/>
                  </a:lnTo>
                  <a:lnTo>
                    <a:pt x="359" y="45"/>
                  </a:lnTo>
                  <a:lnTo>
                    <a:pt x="341" y="44"/>
                  </a:lnTo>
                  <a:lnTo>
                    <a:pt x="321" y="44"/>
                  </a:lnTo>
                  <a:lnTo>
                    <a:pt x="300" y="44"/>
                  </a:lnTo>
                  <a:lnTo>
                    <a:pt x="300" y="44"/>
                  </a:lnTo>
                  <a:lnTo>
                    <a:pt x="262" y="45"/>
                  </a:lnTo>
                  <a:lnTo>
                    <a:pt x="242" y="47"/>
                  </a:lnTo>
                  <a:lnTo>
                    <a:pt x="222" y="49"/>
                  </a:lnTo>
                  <a:lnTo>
                    <a:pt x="201" y="52"/>
                  </a:lnTo>
                  <a:lnTo>
                    <a:pt x="181" y="56"/>
                  </a:lnTo>
                  <a:lnTo>
                    <a:pt x="162" y="62"/>
                  </a:lnTo>
                  <a:lnTo>
                    <a:pt x="145" y="70"/>
                  </a:lnTo>
                  <a:lnTo>
                    <a:pt x="145" y="70"/>
                  </a:lnTo>
                  <a:lnTo>
                    <a:pt x="117" y="86"/>
                  </a:lnTo>
                  <a:lnTo>
                    <a:pt x="90" y="103"/>
                  </a:lnTo>
                  <a:lnTo>
                    <a:pt x="64" y="121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32" y="137"/>
                  </a:lnTo>
                  <a:lnTo>
                    <a:pt x="26" y="136"/>
                  </a:lnTo>
                  <a:lnTo>
                    <a:pt x="19" y="136"/>
                  </a:lnTo>
                  <a:lnTo>
                    <a:pt x="14" y="137"/>
                  </a:lnTo>
                  <a:lnTo>
                    <a:pt x="7" y="140"/>
                  </a:lnTo>
                  <a:lnTo>
                    <a:pt x="3" y="145"/>
                  </a:lnTo>
                  <a:lnTo>
                    <a:pt x="1" y="150"/>
                  </a:lnTo>
                  <a:lnTo>
                    <a:pt x="0" y="158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1" y="188"/>
                  </a:lnTo>
                  <a:lnTo>
                    <a:pt x="3" y="193"/>
                  </a:lnTo>
                  <a:lnTo>
                    <a:pt x="7" y="199"/>
                  </a:lnTo>
                  <a:lnTo>
                    <a:pt x="14" y="201"/>
                  </a:lnTo>
                  <a:lnTo>
                    <a:pt x="19" y="202"/>
                  </a:lnTo>
                  <a:lnTo>
                    <a:pt x="26" y="202"/>
                  </a:lnTo>
                  <a:lnTo>
                    <a:pt x="32" y="200"/>
                  </a:lnTo>
                  <a:lnTo>
                    <a:pt x="39" y="196"/>
                  </a:lnTo>
                  <a:lnTo>
                    <a:pt x="39" y="196"/>
                  </a:lnTo>
                  <a:lnTo>
                    <a:pt x="64" y="178"/>
                  </a:lnTo>
                  <a:lnTo>
                    <a:pt x="89" y="159"/>
                  </a:lnTo>
                  <a:lnTo>
                    <a:pt x="113" y="141"/>
                  </a:lnTo>
                  <a:lnTo>
                    <a:pt x="141" y="124"/>
                  </a:lnTo>
                  <a:lnTo>
                    <a:pt x="141" y="124"/>
                  </a:lnTo>
                  <a:lnTo>
                    <a:pt x="158" y="116"/>
                  </a:lnTo>
                  <a:lnTo>
                    <a:pt x="175" y="108"/>
                  </a:lnTo>
                  <a:lnTo>
                    <a:pt x="192" y="104"/>
                  </a:lnTo>
                  <a:lnTo>
                    <a:pt x="209" y="100"/>
                  </a:lnTo>
                  <a:lnTo>
                    <a:pt x="245" y="95"/>
                  </a:lnTo>
                  <a:lnTo>
                    <a:pt x="282" y="91"/>
                  </a:lnTo>
                  <a:lnTo>
                    <a:pt x="282" y="91"/>
                  </a:lnTo>
                  <a:lnTo>
                    <a:pt x="303" y="90"/>
                  </a:lnTo>
                  <a:lnTo>
                    <a:pt x="323" y="89"/>
                  </a:lnTo>
                  <a:lnTo>
                    <a:pt x="341" y="90"/>
                  </a:lnTo>
                  <a:lnTo>
                    <a:pt x="361" y="91"/>
                  </a:lnTo>
                  <a:lnTo>
                    <a:pt x="379" y="94"/>
                  </a:lnTo>
                  <a:lnTo>
                    <a:pt x="397" y="98"/>
                  </a:lnTo>
                  <a:lnTo>
                    <a:pt x="416" y="102"/>
                  </a:lnTo>
                  <a:lnTo>
                    <a:pt x="434" y="108"/>
                  </a:lnTo>
                  <a:lnTo>
                    <a:pt x="451" y="115"/>
                  </a:lnTo>
                  <a:lnTo>
                    <a:pt x="468" y="123"/>
                  </a:lnTo>
                  <a:lnTo>
                    <a:pt x="485" y="131"/>
                  </a:lnTo>
                  <a:lnTo>
                    <a:pt x="501" y="141"/>
                  </a:lnTo>
                  <a:lnTo>
                    <a:pt x="516" y="151"/>
                  </a:lnTo>
                  <a:lnTo>
                    <a:pt x="532" y="163"/>
                  </a:lnTo>
                  <a:lnTo>
                    <a:pt x="548" y="175"/>
                  </a:lnTo>
                  <a:lnTo>
                    <a:pt x="562" y="189"/>
                  </a:lnTo>
                  <a:lnTo>
                    <a:pt x="562" y="189"/>
                  </a:lnTo>
                  <a:lnTo>
                    <a:pt x="563" y="191"/>
                  </a:lnTo>
                  <a:lnTo>
                    <a:pt x="563" y="191"/>
                  </a:lnTo>
                  <a:lnTo>
                    <a:pt x="567" y="196"/>
                  </a:lnTo>
                  <a:lnTo>
                    <a:pt x="574" y="200"/>
                  </a:lnTo>
                  <a:lnTo>
                    <a:pt x="580" y="202"/>
                  </a:lnTo>
                  <a:lnTo>
                    <a:pt x="587" y="201"/>
                  </a:lnTo>
                  <a:lnTo>
                    <a:pt x="595" y="200"/>
                  </a:lnTo>
                  <a:lnTo>
                    <a:pt x="601" y="195"/>
                  </a:lnTo>
                  <a:lnTo>
                    <a:pt x="607" y="189"/>
                  </a:lnTo>
                  <a:lnTo>
                    <a:pt x="608" y="185"/>
                  </a:lnTo>
                  <a:lnTo>
                    <a:pt x="608" y="180"/>
                  </a:lnTo>
                  <a:lnTo>
                    <a:pt x="608" y="180"/>
                  </a:lnTo>
                  <a:lnTo>
                    <a:pt x="609" y="176"/>
                  </a:lnTo>
                  <a:lnTo>
                    <a:pt x="612" y="172"/>
                  </a:lnTo>
                  <a:lnTo>
                    <a:pt x="620" y="165"/>
                  </a:lnTo>
                  <a:lnTo>
                    <a:pt x="630" y="157"/>
                  </a:lnTo>
                  <a:lnTo>
                    <a:pt x="642" y="148"/>
                  </a:lnTo>
                  <a:lnTo>
                    <a:pt x="668" y="132"/>
                  </a:lnTo>
                  <a:lnTo>
                    <a:pt x="688" y="121"/>
                  </a:lnTo>
                  <a:lnTo>
                    <a:pt x="688" y="121"/>
                  </a:lnTo>
                  <a:lnTo>
                    <a:pt x="715" y="107"/>
                  </a:lnTo>
                  <a:lnTo>
                    <a:pt x="741" y="94"/>
                  </a:lnTo>
                  <a:lnTo>
                    <a:pt x="770" y="85"/>
                  </a:lnTo>
                  <a:lnTo>
                    <a:pt x="799" y="77"/>
                  </a:lnTo>
                  <a:lnTo>
                    <a:pt x="799" y="77"/>
                  </a:lnTo>
                  <a:lnTo>
                    <a:pt x="845" y="68"/>
                  </a:lnTo>
                  <a:lnTo>
                    <a:pt x="867" y="61"/>
                  </a:lnTo>
                  <a:lnTo>
                    <a:pt x="889" y="55"/>
                  </a:lnTo>
                  <a:lnTo>
                    <a:pt x="889" y="55"/>
                  </a:lnTo>
                  <a:lnTo>
                    <a:pt x="903" y="51"/>
                  </a:lnTo>
                  <a:lnTo>
                    <a:pt x="919" y="49"/>
                  </a:lnTo>
                  <a:lnTo>
                    <a:pt x="935" y="48"/>
                  </a:lnTo>
                  <a:lnTo>
                    <a:pt x="952" y="48"/>
                  </a:lnTo>
                  <a:lnTo>
                    <a:pt x="985" y="49"/>
                  </a:lnTo>
                  <a:lnTo>
                    <a:pt x="1016" y="51"/>
                  </a:lnTo>
                  <a:lnTo>
                    <a:pt x="1016" y="51"/>
                  </a:lnTo>
                  <a:lnTo>
                    <a:pt x="1046" y="49"/>
                  </a:lnTo>
                  <a:lnTo>
                    <a:pt x="1076" y="48"/>
                  </a:lnTo>
                  <a:lnTo>
                    <a:pt x="1106" y="48"/>
                  </a:lnTo>
                  <a:lnTo>
                    <a:pt x="1121" y="48"/>
                  </a:lnTo>
                  <a:lnTo>
                    <a:pt x="1135" y="51"/>
                  </a:lnTo>
                  <a:lnTo>
                    <a:pt x="1135" y="51"/>
                  </a:lnTo>
                  <a:lnTo>
                    <a:pt x="1149" y="53"/>
                  </a:lnTo>
                  <a:lnTo>
                    <a:pt x="1162" y="57"/>
                  </a:lnTo>
                  <a:lnTo>
                    <a:pt x="1176" y="64"/>
                  </a:lnTo>
                  <a:lnTo>
                    <a:pt x="1189" y="70"/>
                  </a:lnTo>
                  <a:lnTo>
                    <a:pt x="1213" y="85"/>
                  </a:lnTo>
                  <a:lnTo>
                    <a:pt x="1237" y="100"/>
                  </a:lnTo>
                  <a:lnTo>
                    <a:pt x="1237" y="100"/>
                  </a:lnTo>
                  <a:lnTo>
                    <a:pt x="1250" y="108"/>
                  </a:lnTo>
                  <a:lnTo>
                    <a:pt x="1262" y="117"/>
                  </a:lnTo>
                  <a:lnTo>
                    <a:pt x="1284" y="137"/>
                  </a:lnTo>
                  <a:lnTo>
                    <a:pt x="1305" y="159"/>
                  </a:lnTo>
                  <a:lnTo>
                    <a:pt x="1327" y="180"/>
                  </a:lnTo>
                  <a:lnTo>
                    <a:pt x="1327" y="180"/>
                  </a:lnTo>
                  <a:lnTo>
                    <a:pt x="1335" y="188"/>
                  </a:lnTo>
                  <a:lnTo>
                    <a:pt x="1343" y="192"/>
                  </a:lnTo>
                  <a:lnTo>
                    <a:pt x="1352" y="195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7" y="195"/>
                  </a:lnTo>
                  <a:lnTo>
                    <a:pt x="1367" y="195"/>
                  </a:lnTo>
                  <a:lnTo>
                    <a:pt x="1368" y="195"/>
                  </a:lnTo>
                  <a:lnTo>
                    <a:pt x="1368" y="195"/>
                  </a:lnTo>
                  <a:lnTo>
                    <a:pt x="1370" y="195"/>
                  </a:lnTo>
                  <a:lnTo>
                    <a:pt x="1370" y="195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403" y="163"/>
                  </a:lnTo>
                  <a:lnTo>
                    <a:pt x="1416" y="151"/>
                  </a:lnTo>
                  <a:lnTo>
                    <a:pt x="1431" y="140"/>
                  </a:lnTo>
                  <a:lnTo>
                    <a:pt x="1445" y="129"/>
                  </a:lnTo>
                  <a:lnTo>
                    <a:pt x="1459" y="120"/>
                  </a:lnTo>
                  <a:lnTo>
                    <a:pt x="1475" y="112"/>
                  </a:lnTo>
                  <a:lnTo>
                    <a:pt x="1492" y="106"/>
                  </a:lnTo>
                  <a:lnTo>
                    <a:pt x="1492" y="106"/>
                  </a:lnTo>
                  <a:lnTo>
                    <a:pt x="1509" y="102"/>
                  </a:lnTo>
                  <a:lnTo>
                    <a:pt x="1526" y="98"/>
                  </a:lnTo>
                  <a:lnTo>
                    <a:pt x="1561" y="94"/>
                  </a:lnTo>
                  <a:lnTo>
                    <a:pt x="1631" y="87"/>
                  </a:lnTo>
                  <a:lnTo>
                    <a:pt x="1631" y="87"/>
                  </a:lnTo>
                  <a:lnTo>
                    <a:pt x="1650" y="86"/>
                  </a:lnTo>
                  <a:lnTo>
                    <a:pt x="1669" y="85"/>
                  </a:lnTo>
                  <a:lnTo>
                    <a:pt x="1687" y="86"/>
                  </a:lnTo>
                  <a:lnTo>
                    <a:pt x="1705" y="89"/>
                  </a:lnTo>
                  <a:lnTo>
                    <a:pt x="1722" y="91"/>
                  </a:lnTo>
                  <a:lnTo>
                    <a:pt x="1739" y="95"/>
                  </a:lnTo>
                  <a:lnTo>
                    <a:pt x="1758" y="100"/>
                  </a:lnTo>
                  <a:lnTo>
                    <a:pt x="1773" y="106"/>
                  </a:lnTo>
                  <a:lnTo>
                    <a:pt x="1790" y="112"/>
                  </a:lnTo>
                  <a:lnTo>
                    <a:pt x="1806" y="120"/>
                  </a:lnTo>
                  <a:lnTo>
                    <a:pt x="1839" y="137"/>
                  </a:lnTo>
                  <a:lnTo>
                    <a:pt x="1869" y="155"/>
                  </a:lnTo>
                  <a:lnTo>
                    <a:pt x="1899" y="178"/>
                  </a:lnTo>
                  <a:lnTo>
                    <a:pt x="1899" y="178"/>
                  </a:lnTo>
                  <a:lnTo>
                    <a:pt x="1903" y="180"/>
                  </a:lnTo>
                  <a:lnTo>
                    <a:pt x="1907" y="182"/>
                  </a:lnTo>
                  <a:lnTo>
                    <a:pt x="1912" y="182"/>
                  </a:lnTo>
                  <a:lnTo>
                    <a:pt x="1916" y="182"/>
                  </a:lnTo>
                  <a:lnTo>
                    <a:pt x="1919" y="180"/>
                  </a:lnTo>
                  <a:lnTo>
                    <a:pt x="1922" y="178"/>
                  </a:lnTo>
                  <a:lnTo>
                    <a:pt x="1928" y="171"/>
                  </a:lnTo>
                  <a:lnTo>
                    <a:pt x="1930" y="163"/>
                  </a:lnTo>
                  <a:lnTo>
                    <a:pt x="1932" y="154"/>
                  </a:lnTo>
                  <a:lnTo>
                    <a:pt x="1930" y="150"/>
                  </a:lnTo>
                  <a:lnTo>
                    <a:pt x="1928" y="145"/>
                  </a:lnTo>
                  <a:lnTo>
                    <a:pt x="1925" y="141"/>
                  </a:lnTo>
                  <a:lnTo>
                    <a:pt x="1921" y="138"/>
                  </a:lnTo>
                  <a:lnTo>
                    <a:pt x="1921" y="1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8" name="Freeform 590"/>
            <p:cNvSpPr/>
            <p:nvPr/>
          </p:nvSpPr>
          <p:spPr bwMode="auto">
            <a:xfrm>
              <a:off x="3433763" y="1978025"/>
              <a:ext cx="61913" cy="88900"/>
            </a:xfrm>
            <a:custGeom>
              <a:avLst/>
              <a:gdLst/>
              <a:ahLst/>
              <a:cxnLst>
                <a:cxn ang="0">
                  <a:pos x="144" y="179"/>
                </a:cxn>
                <a:cxn ang="0">
                  <a:pos x="152" y="189"/>
                </a:cxn>
                <a:cxn ang="0">
                  <a:pos x="152" y="177"/>
                </a:cxn>
                <a:cxn ang="0">
                  <a:pos x="153" y="149"/>
                </a:cxn>
                <a:cxn ang="0">
                  <a:pos x="154" y="127"/>
                </a:cxn>
                <a:cxn ang="0">
                  <a:pos x="153" y="105"/>
                </a:cxn>
                <a:cxn ang="0">
                  <a:pos x="152" y="96"/>
                </a:cxn>
                <a:cxn ang="0">
                  <a:pos x="148" y="77"/>
                </a:cxn>
                <a:cxn ang="0">
                  <a:pos x="146" y="67"/>
                </a:cxn>
                <a:cxn ang="0">
                  <a:pos x="148" y="47"/>
                </a:cxn>
                <a:cxn ang="0">
                  <a:pos x="146" y="41"/>
                </a:cxn>
                <a:cxn ang="0">
                  <a:pos x="140" y="28"/>
                </a:cxn>
                <a:cxn ang="0">
                  <a:pos x="131" y="17"/>
                </a:cxn>
                <a:cxn ang="0">
                  <a:pos x="120" y="9"/>
                </a:cxn>
                <a:cxn ang="0">
                  <a:pos x="107" y="4"/>
                </a:cxn>
                <a:cxn ang="0">
                  <a:pos x="81" y="0"/>
                </a:cxn>
                <a:cxn ang="0">
                  <a:pos x="48" y="4"/>
                </a:cxn>
                <a:cxn ang="0">
                  <a:pos x="20" y="15"/>
                </a:cxn>
                <a:cxn ang="0">
                  <a:pos x="9" y="22"/>
                </a:cxn>
                <a:cxn ang="0">
                  <a:pos x="3" y="33"/>
                </a:cxn>
                <a:cxn ang="0">
                  <a:pos x="1" y="42"/>
                </a:cxn>
                <a:cxn ang="0">
                  <a:pos x="0" y="67"/>
                </a:cxn>
                <a:cxn ang="0">
                  <a:pos x="3" y="101"/>
                </a:cxn>
                <a:cxn ang="0">
                  <a:pos x="3" y="149"/>
                </a:cxn>
                <a:cxn ang="0">
                  <a:pos x="3" y="199"/>
                </a:cxn>
                <a:cxn ang="0">
                  <a:pos x="4" y="209"/>
                </a:cxn>
                <a:cxn ang="0">
                  <a:pos x="9" y="216"/>
                </a:cxn>
                <a:cxn ang="0">
                  <a:pos x="17" y="220"/>
                </a:cxn>
                <a:cxn ang="0">
                  <a:pos x="34" y="220"/>
                </a:cxn>
                <a:cxn ang="0">
                  <a:pos x="41" y="216"/>
                </a:cxn>
                <a:cxn ang="0">
                  <a:pos x="46" y="209"/>
                </a:cxn>
                <a:cxn ang="0">
                  <a:pos x="48" y="199"/>
                </a:cxn>
                <a:cxn ang="0">
                  <a:pos x="48" y="138"/>
                </a:cxn>
                <a:cxn ang="0">
                  <a:pos x="46" y="75"/>
                </a:cxn>
                <a:cxn ang="0">
                  <a:pos x="46" y="63"/>
                </a:cxn>
                <a:cxn ang="0">
                  <a:pos x="43" y="55"/>
                </a:cxn>
                <a:cxn ang="0">
                  <a:pos x="42" y="56"/>
                </a:cxn>
                <a:cxn ang="0">
                  <a:pos x="55" y="51"/>
                </a:cxn>
                <a:cxn ang="0">
                  <a:pos x="69" y="49"/>
                </a:cxn>
                <a:cxn ang="0">
                  <a:pos x="94" y="49"/>
                </a:cxn>
                <a:cxn ang="0">
                  <a:pos x="98" y="50"/>
                </a:cxn>
                <a:cxn ang="0">
                  <a:pos x="102" y="56"/>
                </a:cxn>
                <a:cxn ang="0">
                  <a:pos x="102" y="70"/>
                </a:cxn>
                <a:cxn ang="0">
                  <a:pos x="102" y="77"/>
                </a:cxn>
                <a:cxn ang="0">
                  <a:pos x="106" y="100"/>
                </a:cxn>
                <a:cxn ang="0">
                  <a:pos x="109" y="121"/>
                </a:cxn>
                <a:cxn ang="0">
                  <a:pos x="106" y="157"/>
                </a:cxn>
                <a:cxn ang="0">
                  <a:pos x="105" y="173"/>
                </a:cxn>
                <a:cxn ang="0">
                  <a:pos x="107" y="199"/>
                </a:cxn>
                <a:cxn ang="0">
                  <a:pos x="114" y="213"/>
                </a:cxn>
                <a:cxn ang="0">
                  <a:pos x="120" y="219"/>
                </a:cxn>
                <a:cxn ang="0">
                  <a:pos x="129" y="223"/>
                </a:cxn>
                <a:cxn ang="0">
                  <a:pos x="137" y="221"/>
                </a:cxn>
                <a:cxn ang="0">
                  <a:pos x="145" y="217"/>
                </a:cxn>
                <a:cxn ang="0">
                  <a:pos x="153" y="203"/>
                </a:cxn>
                <a:cxn ang="0">
                  <a:pos x="154" y="195"/>
                </a:cxn>
                <a:cxn ang="0">
                  <a:pos x="150" y="186"/>
                </a:cxn>
                <a:cxn ang="0">
                  <a:pos x="144" y="179"/>
                </a:cxn>
              </a:cxnLst>
              <a:rect l="0" t="0" r="r" b="b"/>
              <a:pathLst>
                <a:path w="154" h="223">
                  <a:moveTo>
                    <a:pt x="144" y="179"/>
                  </a:moveTo>
                  <a:lnTo>
                    <a:pt x="144" y="179"/>
                  </a:lnTo>
                  <a:lnTo>
                    <a:pt x="150" y="185"/>
                  </a:lnTo>
                  <a:lnTo>
                    <a:pt x="152" y="189"/>
                  </a:lnTo>
                  <a:lnTo>
                    <a:pt x="152" y="186"/>
                  </a:lnTo>
                  <a:lnTo>
                    <a:pt x="152" y="177"/>
                  </a:lnTo>
                  <a:lnTo>
                    <a:pt x="152" y="177"/>
                  </a:lnTo>
                  <a:lnTo>
                    <a:pt x="153" y="149"/>
                  </a:lnTo>
                  <a:lnTo>
                    <a:pt x="153" y="149"/>
                  </a:lnTo>
                  <a:lnTo>
                    <a:pt x="154" y="127"/>
                  </a:lnTo>
                  <a:lnTo>
                    <a:pt x="154" y="117"/>
                  </a:lnTo>
                  <a:lnTo>
                    <a:pt x="153" y="105"/>
                  </a:lnTo>
                  <a:lnTo>
                    <a:pt x="153" y="105"/>
                  </a:lnTo>
                  <a:lnTo>
                    <a:pt x="152" y="96"/>
                  </a:lnTo>
                  <a:lnTo>
                    <a:pt x="149" y="87"/>
                  </a:lnTo>
                  <a:lnTo>
                    <a:pt x="148" y="77"/>
                  </a:lnTo>
                  <a:lnTo>
                    <a:pt x="146" y="67"/>
                  </a:lnTo>
                  <a:lnTo>
                    <a:pt x="146" y="67"/>
                  </a:lnTo>
                  <a:lnTo>
                    <a:pt x="148" y="54"/>
                  </a:lnTo>
                  <a:lnTo>
                    <a:pt x="148" y="47"/>
                  </a:lnTo>
                  <a:lnTo>
                    <a:pt x="146" y="41"/>
                  </a:lnTo>
                  <a:lnTo>
                    <a:pt x="146" y="41"/>
                  </a:lnTo>
                  <a:lnTo>
                    <a:pt x="144" y="34"/>
                  </a:lnTo>
                  <a:lnTo>
                    <a:pt x="140" y="28"/>
                  </a:lnTo>
                  <a:lnTo>
                    <a:pt x="136" y="22"/>
                  </a:lnTo>
                  <a:lnTo>
                    <a:pt x="131" y="17"/>
                  </a:lnTo>
                  <a:lnTo>
                    <a:pt x="126" y="13"/>
                  </a:lnTo>
                  <a:lnTo>
                    <a:pt x="120" y="9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95" y="2"/>
                  </a:lnTo>
                  <a:lnTo>
                    <a:pt x="81" y="0"/>
                  </a:lnTo>
                  <a:lnTo>
                    <a:pt x="65" y="2"/>
                  </a:lnTo>
                  <a:lnTo>
                    <a:pt x="48" y="4"/>
                  </a:lnTo>
                  <a:lnTo>
                    <a:pt x="34" y="8"/>
                  </a:lnTo>
                  <a:lnTo>
                    <a:pt x="20" y="15"/>
                  </a:lnTo>
                  <a:lnTo>
                    <a:pt x="14" y="19"/>
                  </a:lnTo>
                  <a:lnTo>
                    <a:pt x="9" y="22"/>
                  </a:lnTo>
                  <a:lnTo>
                    <a:pt x="5" y="28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42"/>
                  </a:lnTo>
                  <a:lnTo>
                    <a:pt x="0" y="50"/>
                  </a:lnTo>
                  <a:lnTo>
                    <a:pt x="0" y="67"/>
                  </a:lnTo>
                  <a:lnTo>
                    <a:pt x="3" y="101"/>
                  </a:lnTo>
                  <a:lnTo>
                    <a:pt x="3" y="101"/>
                  </a:lnTo>
                  <a:lnTo>
                    <a:pt x="3" y="124"/>
                  </a:lnTo>
                  <a:lnTo>
                    <a:pt x="3" y="149"/>
                  </a:lnTo>
                  <a:lnTo>
                    <a:pt x="3" y="199"/>
                  </a:lnTo>
                  <a:lnTo>
                    <a:pt x="3" y="199"/>
                  </a:lnTo>
                  <a:lnTo>
                    <a:pt x="3" y="204"/>
                  </a:lnTo>
                  <a:lnTo>
                    <a:pt x="4" y="209"/>
                  </a:lnTo>
                  <a:lnTo>
                    <a:pt x="7" y="213"/>
                  </a:lnTo>
                  <a:lnTo>
                    <a:pt x="9" y="216"/>
                  </a:lnTo>
                  <a:lnTo>
                    <a:pt x="13" y="219"/>
                  </a:lnTo>
                  <a:lnTo>
                    <a:pt x="17" y="220"/>
                  </a:lnTo>
                  <a:lnTo>
                    <a:pt x="25" y="221"/>
                  </a:lnTo>
                  <a:lnTo>
                    <a:pt x="34" y="220"/>
                  </a:lnTo>
                  <a:lnTo>
                    <a:pt x="38" y="219"/>
                  </a:lnTo>
                  <a:lnTo>
                    <a:pt x="41" y="216"/>
                  </a:lnTo>
                  <a:lnTo>
                    <a:pt x="44" y="213"/>
                  </a:lnTo>
                  <a:lnTo>
                    <a:pt x="46" y="209"/>
                  </a:lnTo>
                  <a:lnTo>
                    <a:pt x="47" y="204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48" y="138"/>
                  </a:lnTo>
                  <a:lnTo>
                    <a:pt x="48" y="106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6" y="63"/>
                  </a:lnTo>
                  <a:lnTo>
                    <a:pt x="44" y="56"/>
                  </a:lnTo>
                  <a:lnTo>
                    <a:pt x="43" y="55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47" y="53"/>
                  </a:lnTo>
                  <a:lnTo>
                    <a:pt x="55" y="51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81" y="47"/>
                  </a:lnTo>
                  <a:lnTo>
                    <a:pt x="94" y="49"/>
                  </a:lnTo>
                  <a:lnTo>
                    <a:pt x="94" y="49"/>
                  </a:lnTo>
                  <a:lnTo>
                    <a:pt x="98" y="50"/>
                  </a:lnTo>
                  <a:lnTo>
                    <a:pt x="101" y="53"/>
                  </a:lnTo>
                  <a:lnTo>
                    <a:pt x="102" y="56"/>
                  </a:lnTo>
                  <a:lnTo>
                    <a:pt x="102" y="60"/>
                  </a:lnTo>
                  <a:lnTo>
                    <a:pt x="102" y="70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3" y="89"/>
                  </a:lnTo>
                  <a:lnTo>
                    <a:pt x="106" y="100"/>
                  </a:lnTo>
                  <a:lnTo>
                    <a:pt x="109" y="110"/>
                  </a:lnTo>
                  <a:lnTo>
                    <a:pt x="109" y="121"/>
                  </a:lnTo>
                  <a:lnTo>
                    <a:pt x="109" y="121"/>
                  </a:lnTo>
                  <a:lnTo>
                    <a:pt x="106" y="157"/>
                  </a:lnTo>
                  <a:lnTo>
                    <a:pt x="106" y="157"/>
                  </a:lnTo>
                  <a:lnTo>
                    <a:pt x="105" y="173"/>
                  </a:lnTo>
                  <a:lnTo>
                    <a:pt x="106" y="191"/>
                  </a:lnTo>
                  <a:lnTo>
                    <a:pt x="107" y="199"/>
                  </a:lnTo>
                  <a:lnTo>
                    <a:pt x="110" y="207"/>
                  </a:lnTo>
                  <a:lnTo>
                    <a:pt x="114" y="213"/>
                  </a:lnTo>
                  <a:lnTo>
                    <a:pt x="120" y="219"/>
                  </a:lnTo>
                  <a:lnTo>
                    <a:pt x="120" y="219"/>
                  </a:lnTo>
                  <a:lnTo>
                    <a:pt x="126" y="221"/>
                  </a:lnTo>
                  <a:lnTo>
                    <a:pt x="129" y="223"/>
                  </a:lnTo>
                  <a:lnTo>
                    <a:pt x="133" y="223"/>
                  </a:lnTo>
                  <a:lnTo>
                    <a:pt x="137" y="221"/>
                  </a:lnTo>
                  <a:lnTo>
                    <a:pt x="141" y="220"/>
                  </a:lnTo>
                  <a:lnTo>
                    <a:pt x="145" y="217"/>
                  </a:lnTo>
                  <a:lnTo>
                    <a:pt x="150" y="211"/>
                  </a:lnTo>
                  <a:lnTo>
                    <a:pt x="153" y="203"/>
                  </a:lnTo>
                  <a:lnTo>
                    <a:pt x="154" y="199"/>
                  </a:lnTo>
                  <a:lnTo>
                    <a:pt x="154" y="195"/>
                  </a:lnTo>
                  <a:lnTo>
                    <a:pt x="153" y="191"/>
                  </a:lnTo>
                  <a:lnTo>
                    <a:pt x="150" y="186"/>
                  </a:lnTo>
                  <a:lnTo>
                    <a:pt x="148" y="183"/>
                  </a:lnTo>
                  <a:lnTo>
                    <a:pt x="144" y="179"/>
                  </a:lnTo>
                  <a:lnTo>
                    <a:pt x="144" y="1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9" name="Freeform 591"/>
            <p:cNvSpPr/>
            <p:nvPr/>
          </p:nvSpPr>
          <p:spPr bwMode="auto">
            <a:xfrm>
              <a:off x="3444876" y="2281238"/>
              <a:ext cx="20638" cy="241300"/>
            </a:xfrm>
            <a:custGeom>
              <a:avLst/>
              <a:gdLst/>
              <a:ahLst/>
              <a:cxnLst>
                <a:cxn ang="0">
                  <a:pos x="52" y="578"/>
                </a:cxn>
                <a:cxn ang="0">
                  <a:pos x="52" y="578"/>
                </a:cxn>
                <a:cxn ang="0">
                  <a:pos x="50" y="549"/>
                </a:cxn>
                <a:cxn ang="0">
                  <a:pos x="47" y="519"/>
                </a:cxn>
                <a:cxn ang="0">
                  <a:pos x="46" y="489"/>
                </a:cxn>
                <a:cxn ang="0">
                  <a:pos x="46" y="459"/>
                </a:cxn>
                <a:cxn ang="0">
                  <a:pos x="46" y="400"/>
                </a:cxn>
                <a:cxn ang="0">
                  <a:pos x="46" y="340"/>
                </a:cxn>
                <a:cxn ang="0">
                  <a:pos x="46" y="21"/>
                </a:cxn>
                <a:cxn ang="0">
                  <a:pos x="46" y="21"/>
                </a:cxn>
                <a:cxn ang="0">
                  <a:pos x="46" y="16"/>
                </a:cxn>
                <a:cxn ang="0">
                  <a:pos x="44" y="12"/>
                </a:cxn>
                <a:cxn ang="0">
                  <a:pos x="42" y="8"/>
                </a:cxn>
                <a:cxn ang="0">
                  <a:pos x="39" y="5"/>
                </a:cxn>
                <a:cxn ang="0">
                  <a:pos x="35" y="3"/>
                </a:cxn>
                <a:cxn ang="0">
                  <a:pos x="31" y="1"/>
                </a:cxn>
                <a:cxn ang="0">
                  <a:pos x="23" y="0"/>
                </a:cxn>
                <a:cxn ang="0">
                  <a:pos x="14" y="1"/>
                </a:cxn>
                <a:cxn ang="0">
                  <a:pos x="10" y="3"/>
                </a:cxn>
                <a:cxn ang="0">
                  <a:pos x="8" y="5"/>
                </a:cxn>
                <a:cxn ang="0">
                  <a:pos x="5" y="8"/>
                </a:cxn>
                <a:cxn ang="0">
                  <a:pos x="2" y="12"/>
                </a:cxn>
                <a:cxn ang="0">
                  <a:pos x="1" y="16"/>
                </a:cxn>
                <a:cxn ang="0">
                  <a:pos x="0" y="21"/>
                </a:cxn>
                <a:cxn ang="0">
                  <a:pos x="0" y="340"/>
                </a:cxn>
                <a:cxn ang="0">
                  <a:pos x="0" y="340"/>
                </a:cxn>
                <a:cxn ang="0">
                  <a:pos x="0" y="403"/>
                </a:cxn>
                <a:cxn ang="0">
                  <a:pos x="0" y="466"/>
                </a:cxn>
                <a:cxn ang="0">
                  <a:pos x="1" y="497"/>
                </a:cxn>
                <a:cxn ang="0">
                  <a:pos x="2" y="528"/>
                </a:cxn>
                <a:cxn ang="0">
                  <a:pos x="5" y="560"/>
                </a:cxn>
                <a:cxn ang="0">
                  <a:pos x="9" y="591"/>
                </a:cxn>
                <a:cxn ang="0">
                  <a:pos x="9" y="591"/>
                </a:cxn>
                <a:cxn ang="0">
                  <a:pos x="10" y="595"/>
                </a:cxn>
                <a:cxn ang="0">
                  <a:pos x="12" y="600"/>
                </a:cxn>
                <a:cxn ang="0">
                  <a:pos x="14" y="603"/>
                </a:cxn>
                <a:cxn ang="0">
                  <a:pos x="18" y="605"/>
                </a:cxn>
                <a:cxn ang="0">
                  <a:pos x="22" y="607"/>
                </a:cxn>
                <a:cxn ang="0">
                  <a:pos x="26" y="607"/>
                </a:cxn>
                <a:cxn ang="0">
                  <a:pos x="34" y="607"/>
                </a:cxn>
                <a:cxn ang="0">
                  <a:pos x="42" y="603"/>
                </a:cxn>
                <a:cxn ang="0">
                  <a:pos x="48" y="596"/>
                </a:cxn>
                <a:cxn ang="0">
                  <a:pos x="51" y="592"/>
                </a:cxn>
                <a:cxn ang="0">
                  <a:pos x="52" y="588"/>
                </a:cxn>
                <a:cxn ang="0">
                  <a:pos x="53" y="583"/>
                </a:cxn>
                <a:cxn ang="0">
                  <a:pos x="52" y="578"/>
                </a:cxn>
                <a:cxn ang="0">
                  <a:pos x="52" y="578"/>
                </a:cxn>
              </a:cxnLst>
              <a:rect l="0" t="0" r="r" b="b"/>
              <a:pathLst>
                <a:path w="53" h="607">
                  <a:moveTo>
                    <a:pt x="52" y="578"/>
                  </a:moveTo>
                  <a:lnTo>
                    <a:pt x="52" y="578"/>
                  </a:lnTo>
                  <a:lnTo>
                    <a:pt x="50" y="549"/>
                  </a:lnTo>
                  <a:lnTo>
                    <a:pt x="47" y="519"/>
                  </a:lnTo>
                  <a:lnTo>
                    <a:pt x="46" y="489"/>
                  </a:lnTo>
                  <a:lnTo>
                    <a:pt x="46" y="459"/>
                  </a:lnTo>
                  <a:lnTo>
                    <a:pt x="46" y="400"/>
                  </a:lnTo>
                  <a:lnTo>
                    <a:pt x="46" y="340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16"/>
                  </a:lnTo>
                  <a:lnTo>
                    <a:pt x="44" y="12"/>
                  </a:lnTo>
                  <a:lnTo>
                    <a:pt x="42" y="8"/>
                  </a:lnTo>
                  <a:lnTo>
                    <a:pt x="39" y="5"/>
                  </a:lnTo>
                  <a:lnTo>
                    <a:pt x="35" y="3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4" y="1"/>
                  </a:lnTo>
                  <a:lnTo>
                    <a:pt x="10" y="3"/>
                  </a:lnTo>
                  <a:lnTo>
                    <a:pt x="8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6"/>
                  </a:lnTo>
                  <a:lnTo>
                    <a:pt x="0" y="21"/>
                  </a:lnTo>
                  <a:lnTo>
                    <a:pt x="0" y="340"/>
                  </a:lnTo>
                  <a:lnTo>
                    <a:pt x="0" y="340"/>
                  </a:lnTo>
                  <a:lnTo>
                    <a:pt x="0" y="403"/>
                  </a:lnTo>
                  <a:lnTo>
                    <a:pt x="0" y="466"/>
                  </a:lnTo>
                  <a:lnTo>
                    <a:pt x="1" y="497"/>
                  </a:lnTo>
                  <a:lnTo>
                    <a:pt x="2" y="528"/>
                  </a:lnTo>
                  <a:lnTo>
                    <a:pt x="5" y="560"/>
                  </a:lnTo>
                  <a:lnTo>
                    <a:pt x="9" y="591"/>
                  </a:lnTo>
                  <a:lnTo>
                    <a:pt x="9" y="591"/>
                  </a:lnTo>
                  <a:lnTo>
                    <a:pt x="10" y="595"/>
                  </a:lnTo>
                  <a:lnTo>
                    <a:pt x="12" y="600"/>
                  </a:lnTo>
                  <a:lnTo>
                    <a:pt x="14" y="603"/>
                  </a:lnTo>
                  <a:lnTo>
                    <a:pt x="18" y="605"/>
                  </a:lnTo>
                  <a:lnTo>
                    <a:pt x="22" y="607"/>
                  </a:lnTo>
                  <a:lnTo>
                    <a:pt x="26" y="607"/>
                  </a:lnTo>
                  <a:lnTo>
                    <a:pt x="34" y="607"/>
                  </a:lnTo>
                  <a:lnTo>
                    <a:pt x="42" y="603"/>
                  </a:lnTo>
                  <a:lnTo>
                    <a:pt x="48" y="596"/>
                  </a:lnTo>
                  <a:lnTo>
                    <a:pt x="51" y="592"/>
                  </a:lnTo>
                  <a:lnTo>
                    <a:pt x="52" y="588"/>
                  </a:lnTo>
                  <a:lnTo>
                    <a:pt x="53" y="583"/>
                  </a:lnTo>
                  <a:lnTo>
                    <a:pt x="52" y="578"/>
                  </a:lnTo>
                  <a:lnTo>
                    <a:pt x="52" y="5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0" name="Freeform 592"/>
            <p:cNvSpPr/>
            <p:nvPr/>
          </p:nvSpPr>
          <p:spPr bwMode="auto">
            <a:xfrm>
              <a:off x="3487738" y="2274888"/>
              <a:ext cx="20638" cy="250825"/>
            </a:xfrm>
            <a:custGeom>
              <a:avLst/>
              <a:gdLst/>
              <a:ahLst/>
              <a:cxnLst>
                <a:cxn ang="0">
                  <a:pos x="48" y="351"/>
                </a:cxn>
                <a:cxn ang="0">
                  <a:pos x="48" y="351"/>
                </a:cxn>
                <a:cxn ang="0">
                  <a:pos x="49" y="309"/>
                </a:cxn>
                <a:cxn ang="0">
                  <a:pos x="51" y="268"/>
                </a:cxn>
                <a:cxn ang="0">
                  <a:pos x="51" y="186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49" y="17"/>
                </a:cxn>
                <a:cxn ang="0">
                  <a:pos x="48" y="12"/>
                </a:cxn>
                <a:cxn ang="0">
                  <a:pos x="45" y="8"/>
                </a:cxn>
                <a:cxn ang="0">
                  <a:pos x="43" y="5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27" y="0"/>
                </a:cxn>
                <a:cxn ang="0">
                  <a:pos x="19" y="2"/>
                </a:cxn>
                <a:cxn ang="0">
                  <a:pos x="15" y="3"/>
                </a:cxn>
                <a:cxn ang="0">
                  <a:pos x="11" y="5"/>
                </a:cxn>
                <a:cxn ang="0">
                  <a:pos x="9" y="8"/>
                </a:cxn>
                <a:cxn ang="0">
                  <a:pos x="6" y="12"/>
                </a:cxn>
                <a:cxn ang="0">
                  <a:pos x="5" y="17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5" y="186"/>
                </a:cxn>
                <a:cxn ang="0">
                  <a:pos x="5" y="268"/>
                </a:cxn>
                <a:cxn ang="0">
                  <a:pos x="4" y="309"/>
                </a:cxn>
                <a:cxn ang="0">
                  <a:pos x="2" y="351"/>
                </a:cxn>
                <a:cxn ang="0">
                  <a:pos x="2" y="351"/>
                </a:cxn>
                <a:cxn ang="0">
                  <a:pos x="1" y="383"/>
                </a:cxn>
                <a:cxn ang="0">
                  <a:pos x="0" y="415"/>
                </a:cxn>
                <a:cxn ang="0">
                  <a:pos x="1" y="479"/>
                </a:cxn>
                <a:cxn ang="0">
                  <a:pos x="4" y="543"/>
                </a:cxn>
                <a:cxn ang="0">
                  <a:pos x="5" y="608"/>
                </a:cxn>
                <a:cxn ang="0">
                  <a:pos x="5" y="608"/>
                </a:cxn>
                <a:cxn ang="0">
                  <a:pos x="5" y="614"/>
                </a:cxn>
                <a:cxn ang="0">
                  <a:pos x="6" y="618"/>
                </a:cxn>
                <a:cxn ang="0">
                  <a:pos x="9" y="621"/>
                </a:cxn>
                <a:cxn ang="0">
                  <a:pos x="11" y="625"/>
                </a:cxn>
                <a:cxn ang="0">
                  <a:pos x="15" y="627"/>
                </a:cxn>
                <a:cxn ang="0">
                  <a:pos x="19" y="629"/>
                </a:cxn>
                <a:cxn ang="0">
                  <a:pos x="27" y="631"/>
                </a:cxn>
                <a:cxn ang="0">
                  <a:pos x="35" y="629"/>
                </a:cxn>
                <a:cxn ang="0">
                  <a:pos x="39" y="627"/>
                </a:cxn>
                <a:cxn ang="0">
                  <a:pos x="43" y="625"/>
                </a:cxn>
                <a:cxn ang="0">
                  <a:pos x="45" y="621"/>
                </a:cxn>
                <a:cxn ang="0">
                  <a:pos x="48" y="618"/>
                </a:cxn>
                <a:cxn ang="0">
                  <a:pos x="49" y="614"/>
                </a:cxn>
                <a:cxn ang="0">
                  <a:pos x="51" y="608"/>
                </a:cxn>
                <a:cxn ang="0">
                  <a:pos x="51" y="601"/>
                </a:cxn>
                <a:cxn ang="0">
                  <a:pos x="51" y="601"/>
                </a:cxn>
                <a:cxn ang="0">
                  <a:pos x="49" y="599"/>
                </a:cxn>
                <a:cxn ang="0">
                  <a:pos x="49" y="599"/>
                </a:cxn>
                <a:cxn ang="0">
                  <a:pos x="48" y="538"/>
                </a:cxn>
                <a:cxn ang="0">
                  <a:pos x="47" y="475"/>
                </a:cxn>
                <a:cxn ang="0">
                  <a:pos x="45" y="414"/>
                </a:cxn>
                <a:cxn ang="0">
                  <a:pos x="45" y="382"/>
                </a:cxn>
                <a:cxn ang="0">
                  <a:pos x="48" y="351"/>
                </a:cxn>
                <a:cxn ang="0">
                  <a:pos x="48" y="351"/>
                </a:cxn>
              </a:cxnLst>
              <a:rect l="0" t="0" r="r" b="b"/>
              <a:pathLst>
                <a:path w="51" h="631">
                  <a:moveTo>
                    <a:pt x="48" y="351"/>
                  </a:moveTo>
                  <a:lnTo>
                    <a:pt x="48" y="351"/>
                  </a:lnTo>
                  <a:lnTo>
                    <a:pt x="49" y="309"/>
                  </a:lnTo>
                  <a:lnTo>
                    <a:pt x="51" y="268"/>
                  </a:lnTo>
                  <a:lnTo>
                    <a:pt x="51" y="186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49" y="17"/>
                  </a:lnTo>
                  <a:lnTo>
                    <a:pt x="48" y="12"/>
                  </a:lnTo>
                  <a:lnTo>
                    <a:pt x="45" y="8"/>
                  </a:lnTo>
                  <a:lnTo>
                    <a:pt x="43" y="5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27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2"/>
                  </a:lnTo>
                  <a:lnTo>
                    <a:pt x="5" y="17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186"/>
                  </a:lnTo>
                  <a:lnTo>
                    <a:pt x="5" y="268"/>
                  </a:lnTo>
                  <a:lnTo>
                    <a:pt x="4" y="309"/>
                  </a:lnTo>
                  <a:lnTo>
                    <a:pt x="2" y="351"/>
                  </a:lnTo>
                  <a:lnTo>
                    <a:pt x="2" y="351"/>
                  </a:lnTo>
                  <a:lnTo>
                    <a:pt x="1" y="383"/>
                  </a:lnTo>
                  <a:lnTo>
                    <a:pt x="0" y="415"/>
                  </a:lnTo>
                  <a:lnTo>
                    <a:pt x="1" y="479"/>
                  </a:lnTo>
                  <a:lnTo>
                    <a:pt x="4" y="543"/>
                  </a:lnTo>
                  <a:lnTo>
                    <a:pt x="5" y="608"/>
                  </a:lnTo>
                  <a:lnTo>
                    <a:pt x="5" y="608"/>
                  </a:lnTo>
                  <a:lnTo>
                    <a:pt x="5" y="614"/>
                  </a:lnTo>
                  <a:lnTo>
                    <a:pt x="6" y="618"/>
                  </a:lnTo>
                  <a:lnTo>
                    <a:pt x="9" y="621"/>
                  </a:lnTo>
                  <a:lnTo>
                    <a:pt x="11" y="625"/>
                  </a:lnTo>
                  <a:lnTo>
                    <a:pt x="15" y="627"/>
                  </a:lnTo>
                  <a:lnTo>
                    <a:pt x="19" y="629"/>
                  </a:lnTo>
                  <a:lnTo>
                    <a:pt x="27" y="631"/>
                  </a:lnTo>
                  <a:lnTo>
                    <a:pt x="35" y="629"/>
                  </a:lnTo>
                  <a:lnTo>
                    <a:pt x="39" y="627"/>
                  </a:lnTo>
                  <a:lnTo>
                    <a:pt x="43" y="625"/>
                  </a:lnTo>
                  <a:lnTo>
                    <a:pt x="45" y="621"/>
                  </a:lnTo>
                  <a:lnTo>
                    <a:pt x="48" y="618"/>
                  </a:lnTo>
                  <a:lnTo>
                    <a:pt x="49" y="614"/>
                  </a:lnTo>
                  <a:lnTo>
                    <a:pt x="51" y="608"/>
                  </a:lnTo>
                  <a:lnTo>
                    <a:pt x="51" y="601"/>
                  </a:lnTo>
                  <a:lnTo>
                    <a:pt x="51" y="601"/>
                  </a:lnTo>
                  <a:lnTo>
                    <a:pt x="49" y="599"/>
                  </a:lnTo>
                  <a:lnTo>
                    <a:pt x="49" y="599"/>
                  </a:lnTo>
                  <a:lnTo>
                    <a:pt x="48" y="538"/>
                  </a:lnTo>
                  <a:lnTo>
                    <a:pt x="47" y="475"/>
                  </a:lnTo>
                  <a:lnTo>
                    <a:pt x="45" y="414"/>
                  </a:lnTo>
                  <a:lnTo>
                    <a:pt x="45" y="382"/>
                  </a:lnTo>
                  <a:lnTo>
                    <a:pt x="48" y="351"/>
                  </a:lnTo>
                  <a:lnTo>
                    <a:pt x="48" y="3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1" name="Freeform 593"/>
            <p:cNvSpPr>
              <a:spLocks noEditPoints="1"/>
            </p:cNvSpPr>
            <p:nvPr/>
          </p:nvSpPr>
          <p:spPr bwMode="auto">
            <a:xfrm>
              <a:off x="3290888" y="2516188"/>
              <a:ext cx="247650" cy="220663"/>
            </a:xfrm>
            <a:custGeom>
              <a:avLst/>
              <a:gdLst/>
              <a:ahLst/>
              <a:cxnLst>
                <a:cxn ang="0">
                  <a:pos x="620" y="66"/>
                </a:cxn>
                <a:cxn ang="0">
                  <a:pos x="597" y="23"/>
                </a:cxn>
                <a:cxn ang="0">
                  <a:pos x="577" y="10"/>
                </a:cxn>
                <a:cxn ang="0">
                  <a:pos x="370" y="0"/>
                </a:cxn>
                <a:cxn ang="0">
                  <a:pos x="349" y="19"/>
                </a:cxn>
                <a:cxn ang="0">
                  <a:pos x="348" y="76"/>
                </a:cxn>
                <a:cxn ang="0">
                  <a:pos x="358" y="160"/>
                </a:cxn>
                <a:cxn ang="0">
                  <a:pos x="348" y="246"/>
                </a:cxn>
                <a:cxn ang="0">
                  <a:pos x="315" y="268"/>
                </a:cxn>
                <a:cxn ang="0">
                  <a:pos x="278" y="259"/>
                </a:cxn>
                <a:cxn ang="0">
                  <a:pos x="261" y="212"/>
                </a:cxn>
                <a:cxn ang="0">
                  <a:pos x="253" y="153"/>
                </a:cxn>
                <a:cxn ang="0">
                  <a:pos x="229" y="108"/>
                </a:cxn>
                <a:cxn ang="0">
                  <a:pos x="154" y="63"/>
                </a:cxn>
                <a:cxn ang="0">
                  <a:pos x="90" y="62"/>
                </a:cxn>
                <a:cxn ang="0">
                  <a:pos x="34" y="91"/>
                </a:cxn>
                <a:cxn ang="0">
                  <a:pos x="4" y="147"/>
                </a:cxn>
                <a:cxn ang="0">
                  <a:pos x="7" y="275"/>
                </a:cxn>
                <a:cxn ang="0">
                  <a:pos x="18" y="353"/>
                </a:cxn>
                <a:cxn ang="0">
                  <a:pos x="65" y="448"/>
                </a:cxn>
                <a:cxn ang="0">
                  <a:pos x="117" y="496"/>
                </a:cxn>
                <a:cxn ang="0">
                  <a:pos x="195" y="533"/>
                </a:cxn>
                <a:cxn ang="0">
                  <a:pos x="350" y="555"/>
                </a:cxn>
                <a:cxn ang="0">
                  <a:pos x="435" y="543"/>
                </a:cxn>
                <a:cxn ang="0">
                  <a:pos x="524" y="492"/>
                </a:cxn>
                <a:cxn ang="0">
                  <a:pos x="605" y="401"/>
                </a:cxn>
                <a:cxn ang="0">
                  <a:pos x="618" y="283"/>
                </a:cxn>
                <a:cxn ang="0">
                  <a:pos x="617" y="151"/>
                </a:cxn>
                <a:cxn ang="0">
                  <a:pos x="566" y="373"/>
                </a:cxn>
                <a:cxn ang="0">
                  <a:pos x="512" y="441"/>
                </a:cxn>
                <a:cxn ang="0">
                  <a:pos x="433" y="495"/>
                </a:cxn>
                <a:cxn ang="0">
                  <a:pos x="382" y="504"/>
                </a:cxn>
                <a:cxn ang="0">
                  <a:pos x="331" y="508"/>
                </a:cxn>
                <a:cxn ang="0">
                  <a:pos x="240" y="499"/>
                </a:cxn>
                <a:cxn ang="0">
                  <a:pos x="200" y="480"/>
                </a:cxn>
                <a:cxn ang="0">
                  <a:pos x="129" y="445"/>
                </a:cxn>
                <a:cxn ang="0">
                  <a:pos x="79" y="381"/>
                </a:cxn>
                <a:cxn ang="0">
                  <a:pos x="55" y="288"/>
                </a:cxn>
                <a:cxn ang="0">
                  <a:pos x="45" y="172"/>
                </a:cxn>
                <a:cxn ang="0">
                  <a:pos x="56" y="144"/>
                </a:cxn>
                <a:cxn ang="0">
                  <a:pos x="69" y="118"/>
                </a:cxn>
                <a:cxn ang="0">
                  <a:pos x="136" y="108"/>
                </a:cxn>
                <a:cxn ang="0">
                  <a:pos x="198" y="146"/>
                </a:cxn>
                <a:cxn ang="0">
                  <a:pos x="209" y="172"/>
                </a:cxn>
                <a:cxn ang="0">
                  <a:pos x="217" y="200"/>
                </a:cxn>
                <a:cxn ang="0">
                  <a:pos x="238" y="287"/>
                </a:cxn>
                <a:cxn ang="0">
                  <a:pos x="281" y="310"/>
                </a:cxn>
                <a:cxn ang="0">
                  <a:pos x="355" y="308"/>
                </a:cxn>
                <a:cxn ang="0">
                  <a:pos x="392" y="262"/>
                </a:cxn>
                <a:cxn ang="0">
                  <a:pos x="401" y="160"/>
                </a:cxn>
                <a:cxn ang="0">
                  <a:pos x="392" y="46"/>
                </a:cxn>
                <a:cxn ang="0">
                  <a:pos x="565" y="54"/>
                </a:cxn>
                <a:cxn ang="0">
                  <a:pos x="578" y="104"/>
                </a:cxn>
                <a:cxn ang="0">
                  <a:pos x="565" y="197"/>
                </a:cxn>
                <a:cxn ang="0">
                  <a:pos x="574" y="327"/>
                </a:cxn>
              </a:cxnLst>
              <a:rect l="0" t="0" r="r" b="b"/>
              <a:pathLst>
                <a:path w="622" h="555">
                  <a:moveTo>
                    <a:pt x="617" y="151"/>
                  </a:moveTo>
                  <a:lnTo>
                    <a:pt x="617" y="151"/>
                  </a:lnTo>
                  <a:lnTo>
                    <a:pt x="621" y="118"/>
                  </a:lnTo>
                  <a:lnTo>
                    <a:pt x="622" y="101"/>
                  </a:lnTo>
                  <a:lnTo>
                    <a:pt x="622" y="83"/>
                  </a:lnTo>
                  <a:lnTo>
                    <a:pt x="620" y="66"/>
                  </a:lnTo>
                  <a:lnTo>
                    <a:pt x="614" y="50"/>
                  </a:lnTo>
                  <a:lnTo>
                    <a:pt x="612" y="42"/>
                  </a:lnTo>
                  <a:lnTo>
                    <a:pt x="608" y="36"/>
                  </a:lnTo>
                  <a:lnTo>
                    <a:pt x="603" y="28"/>
                  </a:lnTo>
                  <a:lnTo>
                    <a:pt x="597" y="23"/>
                  </a:lnTo>
                  <a:lnTo>
                    <a:pt x="597" y="23"/>
                  </a:lnTo>
                  <a:lnTo>
                    <a:pt x="594" y="19"/>
                  </a:lnTo>
                  <a:lnTo>
                    <a:pt x="588" y="16"/>
                  </a:lnTo>
                  <a:lnTo>
                    <a:pt x="584" y="15"/>
                  </a:lnTo>
                  <a:lnTo>
                    <a:pt x="579" y="16"/>
                  </a:lnTo>
                  <a:lnTo>
                    <a:pt x="579" y="16"/>
                  </a:lnTo>
                  <a:lnTo>
                    <a:pt x="577" y="10"/>
                  </a:lnTo>
                  <a:lnTo>
                    <a:pt x="573" y="4"/>
                  </a:lnTo>
                  <a:lnTo>
                    <a:pt x="566" y="2"/>
                  </a:lnTo>
                  <a:lnTo>
                    <a:pt x="558" y="0"/>
                  </a:lnTo>
                  <a:lnTo>
                    <a:pt x="376" y="0"/>
                  </a:lnTo>
                  <a:lnTo>
                    <a:pt x="376" y="0"/>
                  </a:lnTo>
                  <a:lnTo>
                    <a:pt x="370" y="0"/>
                  </a:lnTo>
                  <a:lnTo>
                    <a:pt x="365" y="3"/>
                  </a:lnTo>
                  <a:lnTo>
                    <a:pt x="359" y="7"/>
                  </a:lnTo>
                  <a:lnTo>
                    <a:pt x="357" y="11"/>
                  </a:lnTo>
                  <a:lnTo>
                    <a:pt x="357" y="11"/>
                  </a:lnTo>
                  <a:lnTo>
                    <a:pt x="352" y="15"/>
                  </a:lnTo>
                  <a:lnTo>
                    <a:pt x="349" y="19"/>
                  </a:lnTo>
                  <a:lnTo>
                    <a:pt x="346" y="24"/>
                  </a:lnTo>
                  <a:lnTo>
                    <a:pt x="345" y="30"/>
                  </a:lnTo>
                  <a:lnTo>
                    <a:pt x="345" y="30"/>
                  </a:lnTo>
                  <a:lnTo>
                    <a:pt x="345" y="46"/>
                  </a:lnTo>
                  <a:lnTo>
                    <a:pt x="346" y="62"/>
                  </a:lnTo>
                  <a:lnTo>
                    <a:pt x="348" y="76"/>
                  </a:lnTo>
                  <a:lnTo>
                    <a:pt x="352" y="92"/>
                  </a:lnTo>
                  <a:lnTo>
                    <a:pt x="352" y="92"/>
                  </a:lnTo>
                  <a:lnTo>
                    <a:pt x="355" y="108"/>
                  </a:lnTo>
                  <a:lnTo>
                    <a:pt x="358" y="125"/>
                  </a:lnTo>
                  <a:lnTo>
                    <a:pt x="358" y="142"/>
                  </a:lnTo>
                  <a:lnTo>
                    <a:pt x="358" y="160"/>
                  </a:lnTo>
                  <a:lnTo>
                    <a:pt x="355" y="195"/>
                  </a:lnTo>
                  <a:lnTo>
                    <a:pt x="353" y="228"/>
                  </a:lnTo>
                  <a:lnTo>
                    <a:pt x="353" y="228"/>
                  </a:lnTo>
                  <a:lnTo>
                    <a:pt x="353" y="234"/>
                  </a:lnTo>
                  <a:lnTo>
                    <a:pt x="350" y="241"/>
                  </a:lnTo>
                  <a:lnTo>
                    <a:pt x="348" y="246"/>
                  </a:lnTo>
                  <a:lnTo>
                    <a:pt x="344" y="251"/>
                  </a:lnTo>
                  <a:lnTo>
                    <a:pt x="338" y="257"/>
                  </a:lnTo>
                  <a:lnTo>
                    <a:pt x="333" y="261"/>
                  </a:lnTo>
                  <a:lnTo>
                    <a:pt x="328" y="263"/>
                  </a:lnTo>
                  <a:lnTo>
                    <a:pt x="321" y="267"/>
                  </a:lnTo>
                  <a:lnTo>
                    <a:pt x="315" y="268"/>
                  </a:lnTo>
                  <a:lnTo>
                    <a:pt x="308" y="270"/>
                  </a:lnTo>
                  <a:lnTo>
                    <a:pt x="302" y="270"/>
                  </a:lnTo>
                  <a:lnTo>
                    <a:pt x="295" y="268"/>
                  </a:lnTo>
                  <a:lnTo>
                    <a:pt x="289" y="267"/>
                  </a:lnTo>
                  <a:lnTo>
                    <a:pt x="283" y="263"/>
                  </a:lnTo>
                  <a:lnTo>
                    <a:pt x="278" y="259"/>
                  </a:lnTo>
                  <a:lnTo>
                    <a:pt x="274" y="254"/>
                  </a:lnTo>
                  <a:lnTo>
                    <a:pt x="274" y="254"/>
                  </a:lnTo>
                  <a:lnTo>
                    <a:pt x="269" y="245"/>
                  </a:lnTo>
                  <a:lnTo>
                    <a:pt x="265" y="234"/>
                  </a:lnTo>
                  <a:lnTo>
                    <a:pt x="263" y="223"/>
                  </a:lnTo>
                  <a:lnTo>
                    <a:pt x="261" y="212"/>
                  </a:lnTo>
                  <a:lnTo>
                    <a:pt x="259" y="190"/>
                  </a:lnTo>
                  <a:lnTo>
                    <a:pt x="256" y="178"/>
                  </a:lnTo>
                  <a:lnTo>
                    <a:pt x="253" y="168"/>
                  </a:lnTo>
                  <a:lnTo>
                    <a:pt x="253" y="168"/>
                  </a:lnTo>
                  <a:lnTo>
                    <a:pt x="255" y="161"/>
                  </a:lnTo>
                  <a:lnTo>
                    <a:pt x="253" y="153"/>
                  </a:lnTo>
                  <a:lnTo>
                    <a:pt x="253" y="153"/>
                  </a:lnTo>
                  <a:lnTo>
                    <a:pt x="249" y="143"/>
                  </a:lnTo>
                  <a:lnTo>
                    <a:pt x="246" y="134"/>
                  </a:lnTo>
                  <a:lnTo>
                    <a:pt x="240" y="125"/>
                  </a:lnTo>
                  <a:lnTo>
                    <a:pt x="235" y="115"/>
                  </a:lnTo>
                  <a:lnTo>
                    <a:pt x="229" y="108"/>
                  </a:lnTo>
                  <a:lnTo>
                    <a:pt x="222" y="101"/>
                  </a:lnTo>
                  <a:lnTo>
                    <a:pt x="215" y="95"/>
                  </a:lnTo>
                  <a:lnTo>
                    <a:pt x="208" y="88"/>
                  </a:lnTo>
                  <a:lnTo>
                    <a:pt x="192" y="78"/>
                  </a:lnTo>
                  <a:lnTo>
                    <a:pt x="174" y="70"/>
                  </a:lnTo>
                  <a:lnTo>
                    <a:pt x="154" y="63"/>
                  </a:lnTo>
                  <a:lnTo>
                    <a:pt x="132" y="61"/>
                  </a:lnTo>
                  <a:lnTo>
                    <a:pt x="132" y="61"/>
                  </a:lnTo>
                  <a:lnTo>
                    <a:pt x="121" y="59"/>
                  </a:lnTo>
                  <a:lnTo>
                    <a:pt x="111" y="59"/>
                  </a:lnTo>
                  <a:lnTo>
                    <a:pt x="100" y="61"/>
                  </a:lnTo>
                  <a:lnTo>
                    <a:pt x="90" y="62"/>
                  </a:lnTo>
                  <a:lnTo>
                    <a:pt x="79" y="64"/>
                  </a:lnTo>
                  <a:lnTo>
                    <a:pt x="69" y="68"/>
                  </a:lnTo>
                  <a:lnTo>
                    <a:pt x="59" y="74"/>
                  </a:lnTo>
                  <a:lnTo>
                    <a:pt x="49" y="78"/>
                  </a:lnTo>
                  <a:lnTo>
                    <a:pt x="41" y="84"/>
                  </a:lnTo>
                  <a:lnTo>
                    <a:pt x="34" y="91"/>
                  </a:lnTo>
                  <a:lnTo>
                    <a:pt x="26" y="98"/>
                  </a:lnTo>
                  <a:lnTo>
                    <a:pt x="19" y="106"/>
                  </a:lnTo>
                  <a:lnTo>
                    <a:pt x="14" y="115"/>
                  </a:lnTo>
                  <a:lnTo>
                    <a:pt x="9" y="125"/>
                  </a:lnTo>
                  <a:lnTo>
                    <a:pt x="6" y="135"/>
                  </a:lnTo>
                  <a:lnTo>
                    <a:pt x="4" y="147"/>
                  </a:lnTo>
                  <a:lnTo>
                    <a:pt x="4" y="147"/>
                  </a:lnTo>
                  <a:lnTo>
                    <a:pt x="1" y="168"/>
                  </a:lnTo>
                  <a:lnTo>
                    <a:pt x="0" y="189"/>
                  </a:lnTo>
                  <a:lnTo>
                    <a:pt x="0" y="211"/>
                  </a:lnTo>
                  <a:lnTo>
                    <a:pt x="2" y="232"/>
                  </a:lnTo>
                  <a:lnTo>
                    <a:pt x="7" y="275"/>
                  </a:lnTo>
                  <a:lnTo>
                    <a:pt x="10" y="297"/>
                  </a:lnTo>
                  <a:lnTo>
                    <a:pt x="10" y="318"/>
                  </a:lnTo>
                  <a:lnTo>
                    <a:pt x="10" y="318"/>
                  </a:lnTo>
                  <a:lnTo>
                    <a:pt x="11" y="326"/>
                  </a:lnTo>
                  <a:lnTo>
                    <a:pt x="13" y="335"/>
                  </a:lnTo>
                  <a:lnTo>
                    <a:pt x="18" y="353"/>
                  </a:lnTo>
                  <a:lnTo>
                    <a:pt x="26" y="372"/>
                  </a:lnTo>
                  <a:lnTo>
                    <a:pt x="34" y="387"/>
                  </a:lnTo>
                  <a:lnTo>
                    <a:pt x="34" y="387"/>
                  </a:lnTo>
                  <a:lnTo>
                    <a:pt x="43" y="407"/>
                  </a:lnTo>
                  <a:lnTo>
                    <a:pt x="53" y="428"/>
                  </a:lnTo>
                  <a:lnTo>
                    <a:pt x="65" y="448"/>
                  </a:lnTo>
                  <a:lnTo>
                    <a:pt x="72" y="457"/>
                  </a:lnTo>
                  <a:lnTo>
                    <a:pt x="78" y="466"/>
                  </a:lnTo>
                  <a:lnTo>
                    <a:pt x="78" y="466"/>
                  </a:lnTo>
                  <a:lnTo>
                    <a:pt x="90" y="475"/>
                  </a:lnTo>
                  <a:lnTo>
                    <a:pt x="103" y="486"/>
                  </a:lnTo>
                  <a:lnTo>
                    <a:pt x="117" y="496"/>
                  </a:lnTo>
                  <a:lnTo>
                    <a:pt x="133" y="505"/>
                  </a:lnTo>
                  <a:lnTo>
                    <a:pt x="149" y="514"/>
                  </a:lnTo>
                  <a:lnTo>
                    <a:pt x="164" y="522"/>
                  </a:lnTo>
                  <a:lnTo>
                    <a:pt x="180" y="527"/>
                  </a:lnTo>
                  <a:lnTo>
                    <a:pt x="195" y="533"/>
                  </a:lnTo>
                  <a:lnTo>
                    <a:pt x="195" y="533"/>
                  </a:lnTo>
                  <a:lnTo>
                    <a:pt x="238" y="542"/>
                  </a:lnTo>
                  <a:lnTo>
                    <a:pt x="260" y="547"/>
                  </a:lnTo>
                  <a:lnTo>
                    <a:pt x="283" y="551"/>
                  </a:lnTo>
                  <a:lnTo>
                    <a:pt x="306" y="554"/>
                  </a:lnTo>
                  <a:lnTo>
                    <a:pt x="328" y="555"/>
                  </a:lnTo>
                  <a:lnTo>
                    <a:pt x="350" y="555"/>
                  </a:lnTo>
                  <a:lnTo>
                    <a:pt x="372" y="554"/>
                  </a:lnTo>
                  <a:lnTo>
                    <a:pt x="372" y="554"/>
                  </a:lnTo>
                  <a:lnTo>
                    <a:pt x="404" y="548"/>
                  </a:lnTo>
                  <a:lnTo>
                    <a:pt x="420" y="547"/>
                  </a:lnTo>
                  <a:lnTo>
                    <a:pt x="435" y="543"/>
                  </a:lnTo>
                  <a:lnTo>
                    <a:pt x="435" y="543"/>
                  </a:lnTo>
                  <a:lnTo>
                    <a:pt x="448" y="539"/>
                  </a:lnTo>
                  <a:lnTo>
                    <a:pt x="459" y="533"/>
                  </a:lnTo>
                  <a:lnTo>
                    <a:pt x="481" y="520"/>
                  </a:lnTo>
                  <a:lnTo>
                    <a:pt x="503" y="505"/>
                  </a:lnTo>
                  <a:lnTo>
                    <a:pt x="524" y="492"/>
                  </a:lnTo>
                  <a:lnTo>
                    <a:pt x="524" y="492"/>
                  </a:lnTo>
                  <a:lnTo>
                    <a:pt x="541" y="482"/>
                  </a:lnTo>
                  <a:lnTo>
                    <a:pt x="557" y="469"/>
                  </a:lnTo>
                  <a:lnTo>
                    <a:pt x="571" y="453"/>
                  </a:lnTo>
                  <a:lnTo>
                    <a:pt x="584" y="437"/>
                  </a:lnTo>
                  <a:lnTo>
                    <a:pt x="596" y="419"/>
                  </a:lnTo>
                  <a:lnTo>
                    <a:pt x="605" y="401"/>
                  </a:lnTo>
                  <a:lnTo>
                    <a:pt x="613" y="382"/>
                  </a:lnTo>
                  <a:lnTo>
                    <a:pt x="617" y="363"/>
                  </a:lnTo>
                  <a:lnTo>
                    <a:pt x="617" y="363"/>
                  </a:lnTo>
                  <a:lnTo>
                    <a:pt x="618" y="336"/>
                  </a:lnTo>
                  <a:lnTo>
                    <a:pt x="620" y="309"/>
                  </a:lnTo>
                  <a:lnTo>
                    <a:pt x="618" y="283"/>
                  </a:lnTo>
                  <a:lnTo>
                    <a:pt x="616" y="257"/>
                  </a:lnTo>
                  <a:lnTo>
                    <a:pt x="614" y="231"/>
                  </a:lnTo>
                  <a:lnTo>
                    <a:pt x="614" y="204"/>
                  </a:lnTo>
                  <a:lnTo>
                    <a:pt x="614" y="178"/>
                  </a:lnTo>
                  <a:lnTo>
                    <a:pt x="617" y="151"/>
                  </a:lnTo>
                  <a:lnTo>
                    <a:pt x="617" y="151"/>
                  </a:lnTo>
                  <a:close/>
                  <a:moveTo>
                    <a:pt x="574" y="327"/>
                  </a:moveTo>
                  <a:lnTo>
                    <a:pt x="574" y="327"/>
                  </a:lnTo>
                  <a:lnTo>
                    <a:pt x="574" y="340"/>
                  </a:lnTo>
                  <a:lnTo>
                    <a:pt x="571" y="352"/>
                  </a:lnTo>
                  <a:lnTo>
                    <a:pt x="569" y="363"/>
                  </a:lnTo>
                  <a:lnTo>
                    <a:pt x="566" y="373"/>
                  </a:lnTo>
                  <a:lnTo>
                    <a:pt x="561" y="384"/>
                  </a:lnTo>
                  <a:lnTo>
                    <a:pt x="557" y="393"/>
                  </a:lnTo>
                  <a:lnTo>
                    <a:pt x="550" y="402"/>
                  </a:lnTo>
                  <a:lnTo>
                    <a:pt x="544" y="411"/>
                  </a:lnTo>
                  <a:lnTo>
                    <a:pt x="529" y="427"/>
                  </a:lnTo>
                  <a:lnTo>
                    <a:pt x="512" y="441"/>
                  </a:lnTo>
                  <a:lnTo>
                    <a:pt x="494" y="455"/>
                  </a:lnTo>
                  <a:lnTo>
                    <a:pt x="474" y="469"/>
                  </a:lnTo>
                  <a:lnTo>
                    <a:pt x="474" y="469"/>
                  </a:lnTo>
                  <a:lnTo>
                    <a:pt x="459" y="479"/>
                  </a:lnTo>
                  <a:lnTo>
                    <a:pt x="442" y="491"/>
                  </a:lnTo>
                  <a:lnTo>
                    <a:pt x="433" y="495"/>
                  </a:lnTo>
                  <a:lnTo>
                    <a:pt x="423" y="499"/>
                  </a:lnTo>
                  <a:lnTo>
                    <a:pt x="414" y="501"/>
                  </a:lnTo>
                  <a:lnTo>
                    <a:pt x="404" y="503"/>
                  </a:lnTo>
                  <a:lnTo>
                    <a:pt x="404" y="503"/>
                  </a:lnTo>
                  <a:lnTo>
                    <a:pt x="392" y="503"/>
                  </a:lnTo>
                  <a:lnTo>
                    <a:pt x="382" y="504"/>
                  </a:lnTo>
                  <a:lnTo>
                    <a:pt x="371" y="505"/>
                  </a:lnTo>
                  <a:lnTo>
                    <a:pt x="359" y="509"/>
                  </a:lnTo>
                  <a:lnTo>
                    <a:pt x="359" y="509"/>
                  </a:lnTo>
                  <a:lnTo>
                    <a:pt x="354" y="510"/>
                  </a:lnTo>
                  <a:lnTo>
                    <a:pt x="348" y="510"/>
                  </a:lnTo>
                  <a:lnTo>
                    <a:pt x="331" y="508"/>
                  </a:lnTo>
                  <a:lnTo>
                    <a:pt x="314" y="505"/>
                  </a:lnTo>
                  <a:lnTo>
                    <a:pt x="299" y="503"/>
                  </a:lnTo>
                  <a:lnTo>
                    <a:pt x="299" y="503"/>
                  </a:lnTo>
                  <a:lnTo>
                    <a:pt x="278" y="501"/>
                  </a:lnTo>
                  <a:lnTo>
                    <a:pt x="253" y="500"/>
                  </a:lnTo>
                  <a:lnTo>
                    <a:pt x="240" y="499"/>
                  </a:lnTo>
                  <a:lnTo>
                    <a:pt x="229" y="496"/>
                  </a:lnTo>
                  <a:lnTo>
                    <a:pt x="217" y="492"/>
                  </a:lnTo>
                  <a:lnTo>
                    <a:pt x="209" y="487"/>
                  </a:lnTo>
                  <a:lnTo>
                    <a:pt x="209" y="487"/>
                  </a:lnTo>
                  <a:lnTo>
                    <a:pt x="205" y="483"/>
                  </a:lnTo>
                  <a:lnTo>
                    <a:pt x="200" y="480"/>
                  </a:lnTo>
                  <a:lnTo>
                    <a:pt x="191" y="476"/>
                  </a:lnTo>
                  <a:lnTo>
                    <a:pt x="180" y="472"/>
                  </a:lnTo>
                  <a:lnTo>
                    <a:pt x="171" y="469"/>
                  </a:lnTo>
                  <a:lnTo>
                    <a:pt x="171" y="469"/>
                  </a:lnTo>
                  <a:lnTo>
                    <a:pt x="129" y="445"/>
                  </a:lnTo>
                  <a:lnTo>
                    <a:pt x="129" y="445"/>
                  </a:lnTo>
                  <a:lnTo>
                    <a:pt x="123" y="441"/>
                  </a:lnTo>
                  <a:lnTo>
                    <a:pt x="116" y="435"/>
                  </a:lnTo>
                  <a:lnTo>
                    <a:pt x="110" y="428"/>
                  </a:lnTo>
                  <a:lnTo>
                    <a:pt x="103" y="420"/>
                  </a:lnTo>
                  <a:lnTo>
                    <a:pt x="91" y="402"/>
                  </a:lnTo>
                  <a:lnTo>
                    <a:pt x="79" y="381"/>
                  </a:lnTo>
                  <a:lnTo>
                    <a:pt x="70" y="360"/>
                  </a:lnTo>
                  <a:lnTo>
                    <a:pt x="62" y="339"/>
                  </a:lnTo>
                  <a:lnTo>
                    <a:pt x="59" y="321"/>
                  </a:lnTo>
                  <a:lnTo>
                    <a:pt x="56" y="305"/>
                  </a:lnTo>
                  <a:lnTo>
                    <a:pt x="56" y="305"/>
                  </a:lnTo>
                  <a:lnTo>
                    <a:pt x="55" y="288"/>
                  </a:lnTo>
                  <a:lnTo>
                    <a:pt x="53" y="272"/>
                  </a:lnTo>
                  <a:lnTo>
                    <a:pt x="48" y="238"/>
                  </a:lnTo>
                  <a:lnTo>
                    <a:pt x="47" y="221"/>
                  </a:lnTo>
                  <a:lnTo>
                    <a:pt x="45" y="204"/>
                  </a:lnTo>
                  <a:lnTo>
                    <a:pt x="44" y="187"/>
                  </a:lnTo>
                  <a:lnTo>
                    <a:pt x="45" y="172"/>
                  </a:lnTo>
                  <a:lnTo>
                    <a:pt x="45" y="172"/>
                  </a:lnTo>
                  <a:lnTo>
                    <a:pt x="49" y="168"/>
                  </a:lnTo>
                  <a:lnTo>
                    <a:pt x="53" y="164"/>
                  </a:lnTo>
                  <a:lnTo>
                    <a:pt x="56" y="159"/>
                  </a:lnTo>
                  <a:lnTo>
                    <a:pt x="56" y="152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0"/>
                  </a:lnTo>
                  <a:lnTo>
                    <a:pt x="55" y="136"/>
                  </a:lnTo>
                  <a:lnTo>
                    <a:pt x="55" y="136"/>
                  </a:lnTo>
                  <a:lnTo>
                    <a:pt x="61" y="126"/>
                  </a:lnTo>
                  <a:lnTo>
                    <a:pt x="69" y="118"/>
                  </a:lnTo>
                  <a:lnTo>
                    <a:pt x="78" y="113"/>
                  </a:lnTo>
                  <a:lnTo>
                    <a:pt x="89" y="108"/>
                  </a:lnTo>
                  <a:lnTo>
                    <a:pt x="100" y="105"/>
                  </a:lnTo>
                  <a:lnTo>
                    <a:pt x="112" y="105"/>
                  </a:lnTo>
                  <a:lnTo>
                    <a:pt x="124" y="105"/>
                  </a:lnTo>
                  <a:lnTo>
                    <a:pt x="136" y="108"/>
                  </a:lnTo>
                  <a:lnTo>
                    <a:pt x="149" y="110"/>
                  </a:lnTo>
                  <a:lnTo>
                    <a:pt x="161" y="115"/>
                  </a:lnTo>
                  <a:lnTo>
                    <a:pt x="171" y="121"/>
                  </a:lnTo>
                  <a:lnTo>
                    <a:pt x="181" y="129"/>
                  </a:lnTo>
                  <a:lnTo>
                    <a:pt x="191" y="136"/>
                  </a:lnTo>
                  <a:lnTo>
                    <a:pt x="198" y="146"/>
                  </a:lnTo>
                  <a:lnTo>
                    <a:pt x="205" y="155"/>
                  </a:lnTo>
                  <a:lnTo>
                    <a:pt x="209" y="166"/>
                  </a:lnTo>
                  <a:lnTo>
                    <a:pt x="209" y="166"/>
                  </a:lnTo>
                  <a:lnTo>
                    <a:pt x="210" y="168"/>
                  </a:lnTo>
                  <a:lnTo>
                    <a:pt x="210" y="168"/>
                  </a:lnTo>
                  <a:lnTo>
                    <a:pt x="209" y="172"/>
                  </a:lnTo>
                  <a:lnTo>
                    <a:pt x="209" y="177"/>
                  </a:lnTo>
                  <a:lnTo>
                    <a:pt x="209" y="182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4" y="194"/>
                  </a:lnTo>
                  <a:lnTo>
                    <a:pt x="217" y="200"/>
                  </a:lnTo>
                  <a:lnTo>
                    <a:pt x="221" y="216"/>
                  </a:lnTo>
                  <a:lnTo>
                    <a:pt x="225" y="249"/>
                  </a:lnTo>
                  <a:lnTo>
                    <a:pt x="229" y="266"/>
                  </a:lnTo>
                  <a:lnTo>
                    <a:pt x="231" y="274"/>
                  </a:lnTo>
                  <a:lnTo>
                    <a:pt x="234" y="280"/>
                  </a:lnTo>
                  <a:lnTo>
                    <a:pt x="238" y="287"/>
                  </a:lnTo>
                  <a:lnTo>
                    <a:pt x="243" y="293"/>
                  </a:lnTo>
                  <a:lnTo>
                    <a:pt x="249" y="299"/>
                  </a:lnTo>
                  <a:lnTo>
                    <a:pt x="257" y="302"/>
                  </a:lnTo>
                  <a:lnTo>
                    <a:pt x="257" y="302"/>
                  </a:lnTo>
                  <a:lnTo>
                    <a:pt x="268" y="306"/>
                  </a:lnTo>
                  <a:lnTo>
                    <a:pt x="281" y="310"/>
                  </a:lnTo>
                  <a:lnTo>
                    <a:pt x="295" y="313"/>
                  </a:lnTo>
                  <a:lnTo>
                    <a:pt x="310" y="316"/>
                  </a:lnTo>
                  <a:lnTo>
                    <a:pt x="324" y="316"/>
                  </a:lnTo>
                  <a:lnTo>
                    <a:pt x="338" y="314"/>
                  </a:lnTo>
                  <a:lnTo>
                    <a:pt x="350" y="310"/>
                  </a:lnTo>
                  <a:lnTo>
                    <a:pt x="355" y="308"/>
                  </a:lnTo>
                  <a:lnTo>
                    <a:pt x="361" y="305"/>
                  </a:lnTo>
                  <a:lnTo>
                    <a:pt x="361" y="305"/>
                  </a:lnTo>
                  <a:lnTo>
                    <a:pt x="372" y="295"/>
                  </a:lnTo>
                  <a:lnTo>
                    <a:pt x="380" y="284"/>
                  </a:lnTo>
                  <a:lnTo>
                    <a:pt x="388" y="274"/>
                  </a:lnTo>
                  <a:lnTo>
                    <a:pt x="392" y="262"/>
                  </a:lnTo>
                  <a:lnTo>
                    <a:pt x="396" y="250"/>
                  </a:lnTo>
                  <a:lnTo>
                    <a:pt x="397" y="237"/>
                  </a:lnTo>
                  <a:lnTo>
                    <a:pt x="399" y="208"/>
                  </a:lnTo>
                  <a:lnTo>
                    <a:pt x="399" y="208"/>
                  </a:lnTo>
                  <a:lnTo>
                    <a:pt x="400" y="185"/>
                  </a:lnTo>
                  <a:lnTo>
                    <a:pt x="401" y="160"/>
                  </a:lnTo>
                  <a:lnTo>
                    <a:pt x="403" y="135"/>
                  </a:lnTo>
                  <a:lnTo>
                    <a:pt x="401" y="122"/>
                  </a:lnTo>
                  <a:lnTo>
                    <a:pt x="400" y="110"/>
                  </a:lnTo>
                  <a:lnTo>
                    <a:pt x="400" y="110"/>
                  </a:lnTo>
                  <a:lnTo>
                    <a:pt x="396" y="78"/>
                  </a:lnTo>
                  <a:lnTo>
                    <a:pt x="392" y="46"/>
                  </a:lnTo>
                  <a:lnTo>
                    <a:pt x="558" y="46"/>
                  </a:lnTo>
                  <a:lnTo>
                    <a:pt x="558" y="46"/>
                  </a:lnTo>
                  <a:lnTo>
                    <a:pt x="560" y="46"/>
                  </a:lnTo>
                  <a:lnTo>
                    <a:pt x="560" y="46"/>
                  </a:lnTo>
                  <a:lnTo>
                    <a:pt x="562" y="50"/>
                  </a:lnTo>
                  <a:lnTo>
                    <a:pt x="565" y="54"/>
                  </a:lnTo>
                  <a:lnTo>
                    <a:pt x="565" y="54"/>
                  </a:lnTo>
                  <a:lnTo>
                    <a:pt x="570" y="61"/>
                  </a:lnTo>
                  <a:lnTo>
                    <a:pt x="574" y="67"/>
                  </a:lnTo>
                  <a:lnTo>
                    <a:pt x="577" y="75"/>
                  </a:lnTo>
                  <a:lnTo>
                    <a:pt x="578" y="84"/>
                  </a:lnTo>
                  <a:lnTo>
                    <a:pt x="578" y="104"/>
                  </a:lnTo>
                  <a:lnTo>
                    <a:pt x="577" y="123"/>
                  </a:lnTo>
                  <a:lnTo>
                    <a:pt x="573" y="144"/>
                  </a:lnTo>
                  <a:lnTo>
                    <a:pt x="570" y="164"/>
                  </a:lnTo>
                  <a:lnTo>
                    <a:pt x="566" y="182"/>
                  </a:lnTo>
                  <a:lnTo>
                    <a:pt x="565" y="197"/>
                  </a:lnTo>
                  <a:lnTo>
                    <a:pt x="565" y="197"/>
                  </a:lnTo>
                  <a:lnTo>
                    <a:pt x="565" y="212"/>
                  </a:lnTo>
                  <a:lnTo>
                    <a:pt x="566" y="229"/>
                  </a:lnTo>
                  <a:lnTo>
                    <a:pt x="569" y="262"/>
                  </a:lnTo>
                  <a:lnTo>
                    <a:pt x="573" y="295"/>
                  </a:lnTo>
                  <a:lnTo>
                    <a:pt x="574" y="310"/>
                  </a:lnTo>
                  <a:lnTo>
                    <a:pt x="574" y="327"/>
                  </a:lnTo>
                  <a:lnTo>
                    <a:pt x="574" y="3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2" name="Freeform 594"/>
            <p:cNvSpPr/>
            <p:nvPr/>
          </p:nvSpPr>
          <p:spPr bwMode="auto">
            <a:xfrm>
              <a:off x="3319463" y="2089150"/>
              <a:ext cx="122238" cy="193675"/>
            </a:xfrm>
            <a:custGeom>
              <a:avLst/>
              <a:gdLst/>
              <a:ahLst/>
              <a:cxnLst>
                <a:cxn ang="0">
                  <a:pos x="273" y="1"/>
                </a:cxn>
                <a:cxn ang="0">
                  <a:pos x="223" y="27"/>
                </a:cxn>
                <a:cxn ang="0">
                  <a:pos x="194" y="47"/>
                </a:cxn>
                <a:cxn ang="0">
                  <a:pos x="168" y="68"/>
                </a:cxn>
                <a:cxn ang="0">
                  <a:pos x="133" y="104"/>
                </a:cxn>
                <a:cxn ang="0">
                  <a:pos x="92" y="162"/>
                </a:cxn>
                <a:cxn ang="0">
                  <a:pos x="73" y="193"/>
                </a:cxn>
                <a:cxn ang="0">
                  <a:pos x="44" y="257"/>
                </a:cxn>
                <a:cxn ang="0">
                  <a:pos x="23" y="323"/>
                </a:cxn>
                <a:cxn ang="0">
                  <a:pos x="9" y="389"/>
                </a:cxn>
                <a:cxn ang="0">
                  <a:pos x="0" y="457"/>
                </a:cxn>
                <a:cxn ang="0">
                  <a:pos x="0" y="464"/>
                </a:cxn>
                <a:cxn ang="0">
                  <a:pos x="0" y="467"/>
                </a:cxn>
                <a:cxn ang="0">
                  <a:pos x="1" y="476"/>
                </a:cxn>
                <a:cxn ang="0">
                  <a:pos x="6" y="484"/>
                </a:cxn>
                <a:cxn ang="0">
                  <a:pos x="13" y="488"/>
                </a:cxn>
                <a:cxn ang="0">
                  <a:pos x="22" y="489"/>
                </a:cxn>
                <a:cxn ang="0">
                  <a:pos x="34" y="486"/>
                </a:cxn>
                <a:cxn ang="0">
                  <a:pos x="40" y="480"/>
                </a:cxn>
                <a:cxn ang="0">
                  <a:pos x="44" y="472"/>
                </a:cxn>
                <a:cxn ang="0">
                  <a:pos x="45" y="467"/>
                </a:cxn>
                <a:cxn ang="0">
                  <a:pos x="52" y="433"/>
                </a:cxn>
                <a:cxn ang="0">
                  <a:pos x="56" y="397"/>
                </a:cxn>
                <a:cxn ang="0">
                  <a:pos x="57" y="376"/>
                </a:cxn>
                <a:cxn ang="0">
                  <a:pos x="61" y="342"/>
                </a:cxn>
                <a:cxn ang="0">
                  <a:pos x="68" y="321"/>
                </a:cxn>
                <a:cxn ang="0">
                  <a:pos x="72" y="312"/>
                </a:cxn>
                <a:cxn ang="0">
                  <a:pos x="86" y="285"/>
                </a:cxn>
                <a:cxn ang="0">
                  <a:pos x="108" y="229"/>
                </a:cxn>
                <a:cxn ang="0">
                  <a:pos x="121" y="201"/>
                </a:cxn>
                <a:cxn ang="0">
                  <a:pos x="137" y="174"/>
                </a:cxn>
                <a:cxn ang="0">
                  <a:pos x="174" y="127"/>
                </a:cxn>
                <a:cxn ang="0">
                  <a:pos x="217" y="87"/>
                </a:cxn>
                <a:cxn ang="0">
                  <a:pos x="268" y="55"/>
                </a:cxn>
                <a:cxn ang="0">
                  <a:pos x="297" y="40"/>
                </a:cxn>
                <a:cxn ang="0">
                  <a:pos x="304" y="35"/>
                </a:cxn>
                <a:cxn ang="0">
                  <a:pos x="308" y="29"/>
                </a:cxn>
                <a:cxn ang="0">
                  <a:pos x="308" y="21"/>
                </a:cxn>
                <a:cxn ang="0">
                  <a:pos x="299" y="5"/>
                </a:cxn>
                <a:cxn ang="0">
                  <a:pos x="287" y="0"/>
                </a:cxn>
                <a:cxn ang="0">
                  <a:pos x="278" y="0"/>
                </a:cxn>
                <a:cxn ang="0">
                  <a:pos x="273" y="1"/>
                </a:cxn>
              </a:cxnLst>
              <a:rect l="0" t="0" r="r" b="b"/>
              <a:pathLst>
                <a:path w="308" h="489">
                  <a:moveTo>
                    <a:pt x="273" y="1"/>
                  </a:moveTo>
                  <a:lnTo>
                    <a:pt x="273" y="1"/>
                  </a:lnTo>
                  <a:lnTo>
                    <a:pt x="239" y="18"/>
                  </a:lnTo>
                  <a:lnTo>
                    <a:pt x="223" y="27"/>
                  </a:lnTo>
                  <a:lnTo>
                    <a:pt x="209" y="36"/>
                  </a:lnTo>
                  <a:lnTo>
                    <a:pt x="194" y="47"/>
                  </a:lnTo>
                  <a:lnTo>
                    <a:pt x="181" y="57"/>
                  </a:lnTo>
                  <a:lnTo>
                    <a:pt x="168" y="68"/>
                  </a:lnTo>
                  <a:lnTo>
                    <a:pt x="157" y="80"/>
                  </a:lnTo>
                  <a:lnTo>
                    <a:pt x="133" y="104"/>
                  </a:lnTo>
                  <a:lnTo>
                    <a:pt x="112" y="132"/>
                  </a:lnTo>
                  <a:lnTo>
                    <a:pt x="92" y="162"/>
                  </a:lnTo>
                  <a:lnTo>
                    <a:pt x="73" y="193"/>
                  </a:lnTo>
                  <a:lnTo>
                    <a:pt x="73" y="193"/>
                  </a:lnTo>
                  <a:lnTo>
                    <a:pt x="57" y="225"/>
                  </a:lnTo>
                  <a:lnTo>
                    <a:pt x="44" y="257"/>
                  </a:lnTo>
                  <a:lnTo>
                    <a:pt x="32" y="290"/>
                  </a:lnTo>
                  <a:lnTo>
                    <a:pt x="23" y="323"/>
                  </a:lnTo>
                  <a:lnTo>
                    <a:pt x="15" y="355"/>
                  </a:lnTo>
                  <a:lnTo>
                    <a:pt x="9" y="389"/>
                  </a:lnTo>
                  <a:lnTo>
                    <a:pt x="5" y="423"/>
                  </a:lnTo>
                  <a:lnTo>
                    <a:pt x="0" y="457"/>
                  </a:lnTo>
                  <a:lnTo>
                    <a:pt x="0" y="457"/>
                  </a:lnTo>
                  <a:lnTo>
                    <a:pt x="0" y="464"/>
                  </a:lnTo>
                  <a:lnTo>
                    <a:pt x="0" y="467"/>
                  </a:lnTo>
                  <a:lnTo>
                    <a:pt x="0" y="467"/>
                  </a:lnTo>
                  <a:lnTo>
                    <a:pt x="0" y="472"/>
                  </a:lnTo>
                  <a:lnTo>
                    <a:pt x="1" y="476"/>
                  </a:lnTo>
                  <a:lnTo>
                    <a:pt x="4" y="480"/>
                  </a:lnTo>
                  <a:lnTo>
                    <a:pt x="6" y="484"/>
                  </a:lnTo>
                  <a:lnTo>
                    <a:pt x="10" y="485"/>
                  </a:lnTo>
                  <a:lnTo>
                    <a:pt x="13" y="488"/>
                  </a:lnTo>
                  <a:lnTo>
                    <a:pt x="22" y="489"/>
                  </a:lnTo>
                  <a:lnTo>
                    <a:pt x="22" y="489"/>
                  </a:lnTo>
                  <a:lnTo>
                    <a:pt x="30" y="488"/>
                  </a:lnTo>
                  <a:lnTo>
                    <a:pt x="34" y="486"/>
                  </a:lnTo>
                  <a:lnTo>
                    <a:pt x="38" y="484"/>
                  </a:lnTo>
                  <a:lnTo>
                    <a:pt x="40" y="480"/>
                  </a:lnTo>
                  <a:lnTo>
                    <a:pt x="43" y="476"/>
                  </a:lnTo>
                  <a:lnTo>
                    <a:pt x="44" y="472"/>
                  </a:lnTo>
                  <a:lnTo>
                    <a:pt x="45" y="467"/>
                  </a:lnTo>
                  <a:lnTo>
                    <a:pt x="45" y="467"/>
                  </a:lnTo>
                  <a:lnTo>
                    <a:pt x="48" y="448"/>
                  </a:lnTo>
                  <a:lnTo>
                    <a:pt x="52" y="433"/>
                  </a:lnTo>
                  <a:lnTo>
                    <a:pt x="55" y="416"/>
                  </a:lnTo>
                  <a:lnTo>
                    <a:pt x="56" y="397"/>
                  </a:lnTo>
                  <a:lnTo>
                    <a:pt x="56" y="397"/>
                  </a:lnTo>
                  <a:lnTo>
                    <a:pt x="57" y="376"/>
                  </a:lnTo>
                  <a:lnTo>
                    <a:pt x="58" y="354"/>
                  </a:lnTo>
                  <a:lnTo>
                    <a:pt x="61" y="342"/>
                  </a:lnTo>
                  <a:lnTo>
                    <a:pt x="64" y="332"/>
                  </a:lnTo>
                  <a:lnTo>
                    <a:pt x="68" y="321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9" y="299"/>
                  </a:lnTo>
                  <a:lnTo>
                    <a:pt x="86" y="285"/>
                  </a:lnTo>
                  <a:lnTo>
                    <a:pt x="98" y="257"/>
                  </a:lnTo>
                  <a:lnTo>
                    <a:pt x="108" y="229"/>
                  </a:lnTo>
                  <a:lnTo>
                    <a:pt x="115" y="216"/>
                  </a:lnTo>
                  <a:lnTo>
                    <a:pt x="121" y="201"/>
                  </a:lnTo>
                  <a:lnTo>
                    <a:pt x="121" y="201"/>
                  </a:lnTo>
                  <a:lnTo>
                    <a:pt x="137" y="174"/>
                  </a:lnTo>
                  <a:lnTo>
                    <a:pt x="155" y="149"/>
                  </a:lnTo>
                  <a:lnTo>
                    <a:pt x="174" y="127"/>
                  </a:lnTo>
                  <a:lnTo>
                    <a:pt x="194" y="106"/>
                  </a:lnTo>
                  <a:lnTo>
                    <a:pt x="217" y="87"/>
                  </a:lnTo>
                  <a:lnTo>
                    <a:pt x="242" y="70"/>
                  </a:lnTo>
                  <a:lnTo>
                    <a:pt x="268" y="55"/>
                  </a:lnTo>
                  <a:lnTo>
                    <a:pt x="297" y="40"/>
                  </a:lnTo>
                  <a:lnTo>
                    <a:pt x="297" y="40"/>
                  </a:lnTo>
                  <a:lnTo>
                    <a:pt x="300" y="39"/>
                  </a:lnTo>
                  <a:lnTo>
                    <a:pt x="304" y="35"/>
                  </a:lnTo>
                  <a:lnTo>
                    <a:pt x="307" y="32"/>
                  </a:lnTo>
                  <a:lnTo>
                    <a:pt x="308" y="29"/>
                  </a:lnTo>
                  <a:lnTo>
                    <a:pt x="308" y="25"/>
                  </a:lnTo>
                  <a:lnTo>
                    <a:pt x="308" y="21"/>
                  </a:lnTo>
                  <a:lnTo>
                    <a:pt x="304" y="13"/>
                  </a:lnTo>
                  <a:lnTo>
                    <a:pt x="299" y="5"/>
                  </a:lnTo>
                  <a:lnTo>
                    <a:pt x="291" y="1"/>
                  </a:lnTo>
                  <a:lnTo>
                    <a:pt x="287" y="0"/>
                  </a:lnTo>
                  <a:lnTo>
                    <a:pt x="283" y="0"/>
                  </a:lnTo>
                  <a:lnTo>
                    <a:pt x="278" y="0"/>
                  </a:lnTo>
                  <a:lnTo>
                    <a:pt x="273" y="1"/>
                  </a:lnTo>
                  <a:lnTo>
                    <a:pt x="2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3" name="Freeform 595"/>
            <p:cNvSpPr/>
            <p:nvPr/>
          </p:nvSpPr>
          <p:spPr bwMode="auto">
            <a:xfrm>
              <a:off x="3495676" y="2093913"/>
              <a:ext cx="142875" cy="174625"/>
            </a:xfrm>
            <a:custGeom>
              <a:avLst/>
              <a:gdLst/>
              <a:ahLst/>
              <a:cxnLst>
                <a:cxn ang="0">
                  <a:pos x="352" y="399"/>
                </a:cxn>
                <a:cxn ang="0">
                  <a:pos x="344" y="365"/>
                </a:cxn>
                <a:cxn ang="0">
                  <a:pos x="334" y="332"/>
                </a:cxn>
                <a:cxn ang="0">
                  <a:pos x="303" y="267"/>
                </a:cxn>
                <a:cxn ang="0">
                  <a:pos x="265" y="207"/>
                </a:cxn>
                <a:cxn ang="0">
                  <a:pos x="223" y="152"/>
                </a:cxn>
                <a:cxn ang="0">
                  <a:pos x="203" y="127"/>
                </a:cxn>
                <a:cxn ang="0">
                  <a:pos x="174" y="92"/>
                </a:cxn>
                <a:cxn ang="0">
                  <a:pos x="151" y="71"/>
                </a:cxn>
                <a:cxn ang="0">
                  <a:pos x="138" y="62"/>
                </a:cxn>
                <a:cxn ang="0">
                  <a:pos x="88" y="30"/>
                </a:cxn>
                <a:cxn ang="0">
                  <a:pos x="59" y="19"/>
                </a:cxn>
                <a:cxn ang="0">
                  <a:pos x="50" y="17"/>
                </a:cxn>
                <a:cxn ang="0">
                  <a:pos x="46" y="22"/>
                </a:cxn>
                <a:cxn ang="0">
                  <a:pos x="46" y="17"/>
                </a:cxn>
                <a:cxn ang="0">
                  <a:pos x="42" y="9"/>
                </a:cxn>
                <a:cxn ang="0">
                  <a:pos x="36" y="4"/>
                </a:cxn>
                <a:cxn ang="0">
                  <a:pos x="24" y="0"/>
                </a:cxn>
                <a:cxn ang="0">
                  <a:pos x="11" y="4"/>
                </a:cxn>
                <a:cxn ang="0">
                  <a:pos x="4" y="9"/>
                </a:cxn>
                <a:cxn ang="0">
                  <a:pos x="2" y="17"/>
                </a:cxn>
                <a:cxn ang="0">
                  <a:pos x="0" y="29"/>
                </a:cxn>
                <a:cxn ang="0">
                  <a:pos x="2" y="34"/>
                </a:cxn>
                <a:cxn ang="0">
                  <a:pos x="7" y="45"/>
                </a:cxn>
                <a:cxn ang="0">
                  <a:pos x="12" y="49"/>
                </a:cxn>
                <a:cxn ang="0">
                  <a:pos x="80" y="80"/>
                </a:cxn>
                <a:cxn ang="0">
                  <a:pos x="93" y="88"/>
                </a:cxn>
                <a:cxn ang="0">
                  <a:pos x="117" y="105"/>
                </a:cxn>
                <a:cxn ang="0">
                  <a:pos x="147" y="136"/>
                </a:cxn>
                <a:cxn ang="0">
                  <a:pos x="168" y="158"/>
                </a:cxn>
                <a:cxn ang="0">
                  <a:pos x="212" y="211"/>
                </a:cxn>
                <a:cxn ang="0">
                  <a:pos x="251" y="268"/>
                </a:cxn>
                <a:cxn ang="0">
                  <a:pos x="268" y="302"/>
                </a:cxn>
                <a:cxn ang="0">
                  <a:pos x="287" y="340"/>
                </a:cxn>
                <a:cxn ang="0">
                  <a:pos x="301" y="379"/>
                </a:cxn>
                <a:cxn ang="0">
                  <a:pos x="309" y="416"/>
                </a:cxn>
                <a:cxn ang="0">
                  <a:pos x="310" y="421"/>
                </a:cxn>
                <a:cxn ang="0">
                  <a:pos x="314" y="432"/>
                </a:cxn>
                <a:cxn ang="0">
                  <a:pos x="318" y="434"/>
                </a:cxn>
                <a:cxn ang="0">
                  <a:pos x="330" y="444"/>
                </a:cxn>
                <a:cxn ang="0">
                  <a:pos x="343" y="444"/>
                </a:cxn>
                <a:cxn ang="0">
                  <a:pos x="355" y="437"/>
                </a:cxn>
                <a:cxn ang="0">
                  <a:pos x="360" y="423"/>
                </a:cxn>
                <a:cxn ang="0">
                  <a:pos x="360" y="416"/>
                </a:cxn>
                <a:cxn ang="0">
                  <a:pos x="357" y="407"/>
                </a:cxn>
                <a:cxn ang="0">
                  <a:pos x="352" y="399"/>
                </a:cxn>
              </a:cxnLst>
              <a:rect l="0" t="0" r="r" b="b"/>
              <a:pathLst>
                <a:path w="360" h="444">
                  <a:moveTo>
                    <a:pt x="352" y="399"/>
                  </a:moveTo>
                  <a:lnTo>
                    <a:pt x="352" y="399"/>
                  </a:lnTo>
                  <a:lnTo>
                    <a:pt x="348" y="382"/>
                  </a:lnTo>
                  <a:lnTo>
                    <a:pt x="344" y="365"/>
                  </a:lnTo>
                  <a:lnTo>
                    <a:pt x="339" y="348"/>
                  </a:lnTo>
                  <a:lnTo>
                    <a:pt x="334" y="332"/>
                  </a:lnTo>
                  <a:lnTo>
                    <a:pt x="320" y="298"/>
                  </a:lnTo>
                  <a:lnTo>
                    <a:pt x="303" y="267"/>
                  </a:lnTo>
                  <a:lnTo>
                    <a:pt x="284" y="237"/>
                  </a:lnTo>
                  <a:lnTo>
                    <a:pt x="265" y="207"/>
                  </a:lnTo>
                  <a:lnTo>
                    <a:pt x="244" y="178"/>
                  </a:lnTo>
                  <a:lnTo>
                    <a:pt x="223" y="152"/>
                  </a:lnTo>
                  <a:lnTo>
                    <a:pt x="223" y="152"/>
                  </a:lnTo>
                  <a:lnTo>
                    <a:pt x="203" y="127"/>
                  </a:lnTo>
                  <a:lnTo>
                    <a:pt x="183" y="104"/>
                  </a:lnTo>
                  <a:lnTo>
                    <a:pt x="174" y="92"/>
                  </a:lnTo>
                  <a:lnTo>
                    <a:pt x="163" y="81"/>
                  </a:lnTo>
                  <a:lnTo>
                    <a:pt x="151" y="71"/>
                  </a:lnTo>
                  <a:lnTo>
                    <a:pt x="138" y="62"/>
                  </a:lnTo>
                  <a:lnTo>
                    <a:pt x="138" y="62"/>
                  </a:lnTo>
                  <a:lnTo>
                    <a:pt x="118" y="50"/>
                  </a:lnTo>
                  <a:lnTo>
                    <a:pt x="88" y="30"/>
                  </a:lnTo>
                  <a:lnTo>
                    <a:pt x="72" y="22"/>
                  </a:lnTo>
                  <a:lnTo>
                    <a:pt x="59" y="19"/>
                  </a:lnTo>
                  <a:lnTo>
                    <a:pt x="54" y="17"/>
                  </a:lnTo>
                  <a:lnTo>
                    <a:pt x="50" y="17"/>
                  </a:lnTo>
                  <a:lnTo>
                    <a:pt x="47" y="2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2" y="9"/>
                  </a:lnTo>
                  <a:lnTo>
                    <a:pt x="40" y="5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5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4"/>
                  </a:lnTo>
                  <a:lnTo>
                    <a:pt x="4" y="39"/>
                  </a:lnTo>
                  <a:lnTo>
                    <a:pt x="7" y="45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46" y="63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93" y="88"/>
                  </a:lnTo>
                  <a:lnTo>
                    <a:pt x="106" y="96"/>
                  </a:lnTo>
                  <a:lnTo>
                    <a:pt x="117" y="105"/>
                  </a:lnTo>
                  <a:lnTo>
                    <a:pt x="127" y="115"/>
                  </a:lnTo>
                  <a:lnTo>
                    <a:pt x="147" y="136"/>
                  </a:lnTo>
                  <a:lnTo>
                    <a:pt x="168" y="158"/>
                  </a:lnTo>
                  <a:lnTo>
                    <a:pt x="168" y="158"/>
                  </a:lnTo>
                  <a:lnTo>
                    <a:pt x="190" y="185"/>
                  </a:lnTo>
                  <a:lnTo>
                    <a:pt x="212" y="211"/>
                  </a:lnTo>
                  <a:lnTo>
                    <a:pt x="232" y="240"/>
                  </a:lnTo>
                  <a:lnTo>
                    <a:pt x="251" y="268"/>
                  </a:lnTo>
                  <a:lnTo>
                    <a:pt x="251" y="268"/>
                  </a:lnTo>
                  <a:lnTo>
                    <a:pt x="268" y="302"/>
                  </a:lnTo>
                  <a:lnTo>
                    <a:pt x="278" y="321"/>
                  </a:lnTo>
                  <a:lnTo>
                    <a:pt x="287" y="340"/>
                  </a:lnTo>
                  <a:lnTo>
                    <a:pt x="295" y="360"/>
                  </a:lnTo>
                  <a:lnTo>
                    <a:pt x="301" y="379"/>
                  </a:lnTo>
                  <a:lnTo>
                    <a:pt x="306" y="399"/>
                  </a:lnTo>
                  <a:lnTo>
                    <a:pt x="309" y="416"/>
                  </a:lnTo>
                  <a:lnTo>
                    <a:pt x="309" y="416"/>
                  </a:lnTo>
                  <a:lnTo>
                    <a:pt x="310" y="421"/>
                  </a:lnTo>
                  <a:lnTo>
                    <a:pt x="312" y="427"/>
                  </a:lnTo>
                  <a:lnTo>
                    <a:pt x="314" y="432"/>
                  </a:lnTo>
                  <a:lnTo>
                    <a:pt x="318" y="434"/>
                  </a:lnTo>
                  <a:lnTo>
                    <a:pt x="318" y="434"/>
                  </a:lnTo>
                  <a:lnTo>
                    <a:pt x="323" y="440"/>
                  </a:lnTo>
                  <a:lnTo>
                    <a:pt x="330" y="444"/>
                  </a:lnTo>
                  <a:lnTo>
                    <a:pt x="337" y="444"/>
                  </a:lnTo>
                  <a:lnTo>
                    <a:pt x="343" y="444"/>
                  </a:lnTo>
                  <a:lnTo>
                    <a:pt x="350" y="441"/>
                  </a:lnTo>
                  <a:lnTo>
                    <a:pt x="355" y="437"/>
                  </a:lnTo>
                  <a:lnTo>
                    <a:pt x="359" y="430"/>
                  </a:lnTo>
                  <a:lnTo>
                    <a:pt x="360" y="423"/>
                  </a:lnTo>
                  <a:lnTo>
                    <a:pt x="360" y="416"/>
                  </a:lnTo>
                  <a:lnTo>
                    <a:pt x="360" y="416"/>
                  </a:lnTo>
                  <a:lnTo>
                    <a:pt x="360" y="411"/>
                  </a:lnTo>
                  <a:lnTo>
                    <a:pt x="357" y="407"/>
                  </a:lnTo>
                  <a:lnTo>
                    <a:pt x="356" y="403"/>
                  </a:lnTo>
                  <a:lnTo>
                    <a:pt x="352" y="399"/>
                  </a:lnTo>
                  <a:lnTo>
                    <a:pt x="352" y="3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1" name="组合 1280"/>
          <p:cNvGrpSpPr/>
          <p:nvPr/>
        </p:nvGrpSpPr>
        <p:grpSpPr>
          <a:xfrm>
            <a:off x="5535085" y="2355834"/>
            <a:ext cx="1056217" cy="933449"/>
            <a:chOff x="4151313" y="2036763"/>
            <a:chExt cx="792163" cy="700087"/>
          </a:xfrm>
          <a:solidFill>
            <a:schemeClr val="tx1"/>
          </a:solidFill>
        </p:grpSpPr>
        <p:sp>
          <p:nvSpPr>
            <p:cNvPr id="12884" name="Freeform 596"/>
            <p:cNvSpPr/>
            <p:nvPr/>
          </p:nvSpPr>
          <p:spPr bwMode="auto">
            <a:xfrm>
              <a:off x="4214813" y="2354263"/>
              <a:ext cx="23813" cy="22225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9" y="3"/>
                </a:cxn>
                <a:cxn ang="0">
                  <a:pos x="45" y="5"/>
                </a:cxn>
                <a:cxn ang="0">
                  <a:pos x="41" y="7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0" y="17"/>
                </a:cxn>
                <a:cxn ang="0">
                  <a:pos x="27" y="21"/>
                </a:cxn>
                <a:cxn ang="0">
                  <a:pos x="23" y="24"/>
                </a:cxn>
                <a:cxn ang="0">
                  <a:pos x="23" y="24"/>
                </a:cxn>
                <a:cxn ang="0">
                  <a:pos x="15" y="29"/>
                </a:cxn>
                <a:cxn ang="0">
                  <a:pos x="8" y="35"/>
                </a:cxn>
                <a:cxn ang="0">
                  <a:pos x="3" y="43"/>
                </a:cxn>
                <a:cxn ang="0">
                  <a:pos x="2" y="47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6" y="58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8"/>
                </a:cxn>
                <a:cxn ang="0">
                  <a:pos x="15" y="45"/>
                </a:cxn>
                <a:cxn ang="0">
                  <a:pos x="20" y="39"/>
                </a:cxn>
                <a:cxn ang="0">
                  <a:pos x="33" y="30"/>
                </a:cxn>
                <a:cxn ang="0">
                  <a:pos x="33" y="30"/>
                </a:cxn>
                <a:cxn ang="0">
                  <a:pos x="38" y="25"/>
                </a:cxn>
                <a:cxn ang="0">
                  <a:pos x="42" y="20"/>
                </a:cxn>
                <a:cxn ang="0">
                  <a:pos x="42" y="20"/>
                </a:cxn>
                <a:cxn ang="0">
                  <a:pos x="46" y="17"/>
                </a:cxn>
                <a:cxn ang="0">
                  <a:pos x="50" y="14"/>
                </a:cxn>
                <a:cxn ang="0">
                  <a:pos x="54" y="13"/>
                </a:cxn>
                <a:cxn ang="0">
                  <a:pos x="59" y="11"/>
                </a:cxn>
                <a:cxn ang="0">
                  <a:pos x="59" y="11"/>
                </a:cxn>
                <a:cxn ang="0">
                  <a:pos x="61" y="9"/>
                </a:cxn>
                <a:cxn ang="0">
                  <a:pos x="61" y="7"/>
                </a:cxn>
                <a:cxn ang="0">
                  <a:pos x="61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1" h="58">
                  <a:moveTo>
                    <a:pt x="53" y="1"/>
                  </a:moveTo>
                  <a:lnTo>
                    <a:pt x="53" y="1"/>
                  </a:lnTo>
                  <a:lnTo>
                    <a:pt x="49" y="3"/>
                  </a:lnTo>
                  <a:lnTo>
                    <a:pt x="45" y="5"/>
                  </a:lnTo>
                  <a:lnTo>
                    <a:pt x="41" y="7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0" y="17"/>
                  </a:lnTo>
                  <a:lnTo>
                    <a:pt x="27" y="21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15" y="29"/>
                  </a:lnTo>
                  <a:lnTo>
                    <a:pt x="8" y="35"/>
                  </a:lnTo>
                  <a:lnTo>
                    <a:pt x="3" y="43"/>
                  </a:lnTo>
                  <a:lnTo>
                    <a:pt x="2" y="47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6" y="58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8"/>
                  </a:lnTo>
                  <a:lnTo>
                    <a:pt x="15" y="45"/>
                  </a:lnTo>
                  <a:lnTo>
                    <a:pt x="20" y="39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8" y="25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6" y="17"/>
                  </a:lnTo>
                  <a:lnTo>
                    <a:pt x="50" y="14"/>
                  </a:lnTo>
                  <a:lnTo>
                    <a:pt x="54" y="13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1" y="9"/>
                  </a:lnTo>
                  <a:lnTo>
                    <a:pt x="61" y="7"/>
                  </a:lnTo>
                  <a:lnTo>
                    <a:pt x="61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5" name="Freeform 597"/>
            <p:cNvSpPr/>
            <p:nvPr/>
          </p:nvSpPr>
          <p:spPr bwMode="auto">
            <a:xfrm>
              <a:off x="4232276" y="2370138"/>
              <a:ext cx="31750" cy="26988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60" y="8"/>
                </a:cxn>
                <a:cxn ang="0">
                  <a:pos x="51" y="1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1" y="37"/>
                </a:cxn>
                <a:cxn ang="0">
                  <a:pos x="13" y="43"/>
                </a:cxn>
                <a:cxn ang="0">
                  <a:pos x="7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3" y="68"/>
                </a:cxn>
                <a:cxn ang="0">
                  <a:pos x="7" y="68"/>
                </a:cxn>
                <a:cxn ang="0">
                  <a:pos x="11" y="67"/>
                </a:cxn>
                <a:cxn ang="0">
                  <a:pos x="15" y="63"/>
                </a:cxn>
                <a:cxn ang="0">
                  <a:pos x="15" y="63"/>
                </a:cxn>
                <a:cxn ang="0">
                  <a:pos x="16" y="60"/>
                </a:cxn>
                <a:cxn ang="0">
                  <a:pos x="16" y="57"/>
                </a:cxn>
                <a:cxn ang="0">
                  <a:pos x="16" y="57"/>
                </a:cxn>
                <a:cxn ang="0">
                  <a:pos x="21" y="52"/>
                </a:cxn>
                <a:cxn ang="0">
                  <a:pos x="28" y="47"/>
                </a:cxn>
                <a:cxn ang="0">
                  <a:pos x="34" y="42"/>
                </a:cxn>
                <a:cxn ang="0">
                  <a:pos x="41" y="37"/>
                </a:cxn>
                <a:cxn ang="0">
                  <a:pos x="41" y="37"/>
                </a:cxn>
                <a:cxn ang="0">
                  <a:pos x="49" y="29"/>
                </a:cxn>
                <a:cxn ang="0">
                  <a:pos x="58" y="22"/>
                </a:cxn>
                <a:cxn ang="0">
                  <a:pos x="77" y="10"/>
                </a:cxn>
                <a:cxn ang="0">
                  <a:pos x="77" y="10"/>
                </a:cxn>
                <a:cxn ang="0">
                  <a:pos x="80" y="9"/>
                </a:cxn>
                <a:cxn ang="0">
                  <a:pos x="80" y="8"/>
                </a:cxn>
                <a:cxn ang="0">
                  <a:pos x="80" y="4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0" h="68">
                  <a:moveTo>
                    <a:pt x="72" y="1"/>
                  </a:moveTo>
                  <a:lnTo>
                    <a:pt x="72" y="1"/>
                  </a:lnTo>
                  <a:lnTo>
                    <a:pt x="60" y="8"/>
                  </a:lnTo>
                  <a:lnTo>
                    <a:pt x="51" y="1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1" y="37"/>
                  </a:lnTo>
                  <a:lnTo>
                    <a:pt x="13" y="43"/>
                  </a:lnTo>
                  <a:lnTo>
                    <a:pt x="7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3" y="68"/>
                  </a:lnTo>
                  <a:lnTo>
                    <a:pt x="7" y="68"/>
                  </a:lnTo>
                  <a:lnTo>
                    <a:pt x="11" y="67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6" y="60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21" y="52"/>
                  </a:lnTo>
                  <a:lnTo>
                    <a:pt x="28" y="47"/>
                  </a:lnTo>
                  <a:lnTo>
                    <a:pt x="34" y="42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9" y="29"/>
                  </a:lnTo>
                  <a:lnTo>
                    <a:pt x="58" y="22"/>
                  </a:lnTo>
                  <a:lnTo>
                    <a:pt x="77" y="10"/>
                  </a:lnTo>
                  <a:lnTo>
                    <a:pt x="77" y="10"/>
                  </a:lnTo>
                  <a:lnTo>
                    <a:pt x="80" y="9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6" name="Freeform 598"/>
            <p:cNvSpPr/>
            <p:nvPr/>
          </p:nvSpPr>
          <p:spPr bwMode="auto">
            <a:xfrm>
              <a:off x="4260851" y="2381250"/>
              <a:ext cx="36513" cy="28575"/>
            </a:xfrm>
            <a:custGeom>
              <a:avLst/>
              <a:gdLst/>
              <a:ahLst/>
              <a:cxnLst>
                <a:cxn ang="0">
                  <a:pos x="84" y="1"/>
                </a:cxn>
                <a:cxn ang="0">
                  <a:pos x="84" y="1"/>
                </a:cxn>
                <a:cxn ang="0">
                  <a:pos x="76" y="4"/>
                </a:cxn>
                <a:cxn ang="0">
                  <a:pos x="68" y="7"/>
                </a:cxn>
                <a:cxn ang="0">
                  <a:pos x="55" y="16"/>
                </a:cxn>
                <a:cxn ang="0">
                  <a:pos x="41" y="25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17" y="39"/>
                </a:cxn>
                <a:cxn ang="0">
                  <a:pos x="8" y="47"/>
                </a:cxn>
                <a:cxn ang="0">
                  <a:pos x="4" y="52"/>
                </a:cxn>
                <a:cxn ang="0">
                  <a:pos x="2" y="58"/>
                </a:cxn>
                <a:cxn ang="0">
                  <a:pos x="0" y="63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7" y="73"/>
                </a:cxn>
                <a:cxn ang="0">
                  <a:pos x="10" y="71"/>
                </a:cxn>
                <a:cxn ang="0">
                  <a:pos x="11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1" y="62"/>
                </a:cxn>
                <a:cxn ang="0">
                  <a:pos x="14" y="56"/>
                </a:cxn>
                <a:cxn ang="0">
                  <a:pos x="17" y="52"/>
                </a:cxn>
                <a:cxn ang="0">
                  <a:pos x="23" y="48"/>
                </a:cxn>
                <a:cxn ang="0">
                  <a:pos x="33" y="43"/>
                </a:cxn>
                <a:cxn ang="0">
                  <a:pos x="42" y="38"/>
                </a:cxn>
                <a:cxn ang="0">
                  <a:pos x="42" y="38"/>
                </a:cxn>
                <a:cxn ang="0">
                  <a:pos x="63" y="24"/>
                </a:cxn>
                <a:cxn ang="0">
                  <a:pos x="75" y="17"/>
                </a:cxn>
                <a:cxn ang="0">
                  <a:pos x="87" y="12"/>
                </a:cxn>
                <a:cxn ang="0">
                  <a:pos x="87" y="12"/>
                </a:cxn>
                <a:cxn ang="0">
                  <a:pos x="89" y="11"/>
                </a:cxn>
                <a:cxn ang="0">
                  <a:pos x="91" y="9"/>
                </a:cxn>
                <a:cxn ang="0">
                  <a:pos x="91" y="5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4" y="1"/>
                </a:cxn>
                <a:cxn ang="0">
                  <a:pos x="84" y="1"/>
                </a:cxn>
              </a:cxnLst>
              <a:rect l="0" t="0" r="r" b="b"/>
              <a:pathLst>
                <a:path w="91" h="73">
                  <a:moveTo>
                    <a:pt x="84" y="1"/>
                  </a:moveTo>
                  <a:lnTo>
                    <a:pt x="84" y="1"/>
                  </a:lnTo>
                  <a:lnTo>
                    <a:pt x="76" y="4"/>
                  </a:lnTo>
                  <a:lnTo>
                    <a:pt x="68" y="7"/>
                  </a:lnTo>
                  <a:lnTo>
                    <a:pt x="55" y="16"/>
                  </a:lnTo>
                  <a:lnTo>
                    <a:pt x="41" y="2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17" y="39"/>
                  </a:lnTo>
                  <a:lnTo>
                    <a:pt x="8" y="47"/>
                  </a:lnTo>
                  <a:lnTo>
                    <a:pt x="4" y="52"/>
                  </a:lnTo>
                  <a:lnTo>
                    <a:pt x="2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7" y="73"/>
                  </a:lnTo>
                  <a:lnTo>
                    <a:pt x="10" y="71"/>
                  </a:lnTo>
                  <a:lnTo>
                    <a:pt x="11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2"/>
                  </a:lnTo>
                  <a:lnTo>
                    <a:pt x="14" y="56"/>
                  </a:lnTo>
                  <a:lnTo>
                    <a:pt x="17" y="52"/>
                  </a:lnTo>
                  <a:lnTo>
                    <a:pt x="23" y="48"/>
                  </a:lnTo>
                  <a:lnTo>
                    <a:pt x="33" y="43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63" y="24"/>
                  </a:lnTo>
                  <a:lnTo>
                    <a:pt x="75" y="17"/>
                  </a:lnTo>
                  <a:lnTo>
                    <a:pt x="87" y="12"/>
                  </a:lnTo>
                  <a:lnTo>
                    <a:pt x="87" y="12"/>
                  </a:lnTo>
                  <a:lnTo>
                    <a:pt x="89" y="11"/>
                  </a:lnTo>
                  <a:lnTo>
                    <a:pt x="91" y="9"/>
                  </a:lnTo>
                  <a:lnTo>
                    <a:pt x="91" y="5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4" y="1"/>
                  </a:lnTo>
                  <a:lnTo>
                    <a:pt x="8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7" name="Freeform 599"/>
            <p:cNvSpPr/>
            <p:nvPr/>
          </p:nvSpPr>
          <p:spPr bwMode="auto">
            <a:xfrm>
              <a:off x="4284663" y="2398713"/>
              <a:ext cx="34925" cy="25400"/>
            </a:xfrm>
            <a:custGeom>
              <a:avLst/>
              <a:gdLst/>
              <a:ahLst/>
              <a:cxnLst>
                <a:cxn ang="0">
                  <a:pos x="78" y="1"/>
                </a:cxn>
                <a:cxn ang="0">
                  <a:pos x="78" y="1"/>
                </a:cxn>
                <a:cxn ang="0">
                  <a:pos x="39" y="25"/>
                </a:cxn>
                <a:cxn ang="0">
                  <a:pos x="19" y="38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27" y="46"/>
                </a:cxn>
                <a:cxn ang="0">
                  <a:pos x="45" y="34"/>
                </a:cxn>
                <a:cxn ang="0">
                  <a:pos x="85" y="10"/>
                </a:cxn>
                <a:cxn ang="0">
                  <a:pos x="85" y="10"/>
                </a:cxn>
                <a:cxn ang="0">
                  <a:pos x="86" y="9"/>
                </a:cxn>
                <a:cxn ang="0">
                  <a:pos x="87" y="8"/>
                </a:cxn>
                <a:cxn ang="0">
                  <a:pos x="86" y="4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8" y="1"/>
                </a:cxn>
                <a:cxn ang="0">
                  <a:pos x="78" y="1"/>
                </a:cxn>
              </a:cxnLst>
              <a:rect l="0" t="0" r="r" b="b"/>
              <a:pathLst>
                <a:path w="87" h="61">
                  <a:moveTo>
                    <a:pt x="78" y="1"/>
                  </a:moveTo>
                  <a:lnTo>
                    <a:pt x="78" y="1"/>
                  </a:lnTo>
                  <a:lnTo>
                    <a:pt x="39" y="25"/>
                  </a:lnTo>
                  <a:lnTo>
                    <a:pt x="19" y="38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27" y="46"/>
                  </a:lnTo>
                  <a:lnTo>
                    <a:pt x="45" y="34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86" y="9"/>
                  </a:lnTo>
                  <a:lnTo>
                    <a:pt x="87" y="8"/>
                  </a:lnTo>
                  <a:lnTo>
                    <a:pt x="86" y="4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8" y="1"/>
                  </a:lnTo>
                  <a:lnTo>
                    <a:pt x="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8" name="Freeform 600"/>
            <p:cNvSpPr/>
            <p:nvPr/>
          </p:nvSpPr>
          <p:spPr bwMode="auto">
            <a:xfrm>
              <a:off x="4310063" y="2420938"/>
              <a:ext cx="42863" cy="25400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102" y="0"/>
                </a:cxn>
                <a:cxn ang="0">
                  <a:pos x="88" y="8"/>
                </a:cxn>
                <a:cxn ang="0">
                  <a:pos x="72" y="16"/>
                </a:cxn>
                <a:cxn ang="0">
                  <a:pos x="58" y="25"/>
                </a:cxn>
                <a:cxn ang="0">
                  <a:pos x="42" y="33"/>
                </a:cxn>
                <a:cxn ang="0">
                  <a:pos x="42" y="33"/>
                </a:cxn>
                <a:cxn ang="0">
                  <a:pos x="33" y="38"/>
                </a:cxn>
                <a:cxn ang="0">
                  <a:pos x="24" y="45"/>
                </a:cxn>
                <a:cxn ang="0">
                  <a:pos x="14" y="50"/>
                </a:cxn>
                <a:cxn ang="0">
                  <a:pos x="9" y="53"/>
                </a:cxn>
                <a:cxn ang="0">
                  <a:pos x="4" y="54"/>
                </a:cxn>
                <a:cxn ang="0">
                  <a:pos x="4" y="54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17" y="62"/>
                </a:cxn>
                <a:cxn ang="0">
                  <a:pos x="26" y="57"/>
                </a:cxn>
                <a:cxn ang="0">
                  <a:pos x="43" y="45"/>
                </a:cxn>
                <a:cxn ang="0">
                  <a:pos x="43" y="45"/>
                </a:cxn>
                <a:cxn ang="0">
                  <a:pos x="73" y="27"/>
                </a:cxn>
                <a:cxn ang="0">
                  <a:pos x="90" y="19"/>
                </a:cxn>
                <a:cxn ang="0">
                  <a:pos x="106" y="12"/>
                </a:cxn>
                <a:cxn ang="0">
                  <a:pos x="106" y="12"/>
                </a:cxn>
                <a:cxn ang="0">
                  <a:pos x="107" y="11"/>
                </a:cxn>
                <a:cxn ang="0">
                  <a:pos x="109" y="8"/>
                </a:cxn>
                <a:cxn ang="0">
                  <a:pos x="109" y="4"/>
                </a:cxn>
                <a:cxn ang="0">
                  <a:pos x="109" y="2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2" y="0"/>
                </a:cxn>
                <a:cxn ang="0">
                  <a:pos x="102" y="0"/>
                </a:cxn>
              </a:cxnLst>
              <a:rect l="0" t="0" r="r" b="b"/>
              <a:pathLst>
                <a:path w="109" h="65">
                  <a:moveTo>
                    <a:pt x="102" y="0"/>
                  </a:moveTo>
                  <a:lnTo>
                    <a:pt x="102" y="0"/>
                  </a:lnTo>
                  <a:lnTo>
                    <a:pt x="88" y="8"/>
                  </a:lnTo>
                  <a:lnTo>
                    <a:pt x="72" y="16"/>
                  </a:lnTo>
                  <a:lnTo>
                    <a:pt x="58" y="25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33" y="38"/>
                  </a:lnTo>
                  <a:lnTo>
                    <a:pt x="24" y="45"/>
                  </a:lnTo>
                  <a:lnTo>
                    <a:pt x="14" y="50"/>
                  </a:lnTo>
                  <a:lnTo>
                    <a:pt x="9" y="53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17" y="62"/>
                  </a:lnTo>
                  <a:lnTo>
                    <a:pt x="26" y="57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73" y="27"/>
                  </a:lnTo>
                  <a:lnTo>
                    <a:pt x="90" y="19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7" y="11"/>
                  </a:lnTo>
                  <a:lnTo>
                    <a:pt x="109" y="8"/>
                  </a:lnTo>
                  <a:lnTo>
                    <a:pt x="109" y="4"/>
                  </a:lnTo>
                  <a:lnTo>
                    <a:pt x="109" y="2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2" y="0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9" name="Freeform 601"/>
            <p:cNvSpPr/>
            <p:nvPr/>
          </p:nvSpPr>
          <p:spPr bwMode="auto">
            <a:xfrm>
              <a:off x="4337051" y="2435225"/>
              <a:ext cx="44450" cy="25400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81" y="15"/>
                </a:cxn>
                <a:cxn ang="0">
                  <a:pos x="56" y="28"/>
                </a:cxn>
                <a:cxn ang="0">
                  <a:pos x="30" y="40"/>
                </a:cxn>
                <a:cxn ang="0">
                  <a:pos x="4" y="50"/>
                </a:cxn>
                <a:cxn ang="0">
                  <a:pos x="4" y="50"/>
                </a:cxn>
                <a:cxn ang="0">
                  <a:pos x="3" y="51"/>
                </a:cxn>
                <a:cxn ang="0">
                  <a:pos x="1" y="54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8" y="62"/>
                </a:cxn>
                <a:cxn ang="0">
                  <a:pos x="8" y="62"/>
                </a:cxn>
                <a:cxn ang="0">
                  <a:pos x="34" y="51"/>
                </a:cxn>
                <a:cxn ang="0">
                  <a:pos x="60" y="38"/>
                </a:cxn>
                <a:cxn ang="0">
                  <a:pos x="86" y="25"/>
                </a:cxn>
                <a:cxn ang="0">
                  <a:pos x="111" y="11"/>
                </a:cxn>
                <a:cxn ang="0">
                  <a:pos x="111" y="11"/>
                </a:cxn>
                <a:cxn ang="0">
                  <a:pos x="114" y="10"/>
                </a:cxn>
                <a:cxn ang="0">
                  <a:pos x="114" y="8"/>
                </a:cxn>
                <a:cxn ang="0">
                  <a:pos x="114" y="4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62">
                  <a:moveTo>
                    <a:pt x="106" y="2"/>
                  </a:moveTo>
                  <a:lnTo>
                    <a:pt x="106" y="2"/>
                  </a:lnTo>
                  <a:lnTo>
                    <a:pt x="81" y="15"/>
                  </a:lnTo>
                  <a:lnTo>
                    <a:pt x="56" y="28"/>
                  </a:lnTo>
                  <a:lnTo>
                    <a:pt x="30" y="40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3" y="51"/>
                  </a:lnTo>
                  <a:lnTo>
                    <a:pt x="1" y="54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34" y="51"/>
                  </a:lnTo>
                  <a:lnTo>
                    <a:pt x="60" y="38"/>
                  </a:lnTo>
                  <a:lnTo>
                    <a:pt x="86" y="25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4" y="10"/>
                  </a:lnTo>
                  <a:lnTo>
                    <a:pt x="114" y="8"/>
                  </a:lnTo>
                  <a:lnTo>
                    <a:pt x="114" y="4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0" name="Freeform 602"/>
            <p:cNvSpPr/>
            <p:nvPr/>
          </p:nvSpPr>
          <p:spPr bwMode="auto">
            <a:xfrm>
              <a:off x="4367213" y="2444750"/>
              <a:ext cx="46038" cy="25400"/>
            </a:xfrm>
            <a:custGeom>
              <a:avLst/>
              <a:gdLst/>
              <a:ahLst/>
              <a:cxnLst>
                <a:cxn ang="0">
                  <a:pos x="109" y="1"/>
                </a:cxn>
                <a:cxn ang="0">
                  <a:pos x="109" y="1"/>
                </a:cxn>
                <a:cxn ang="0">
                  <a:pos x="84" y="18"/>
                </a:cxn>
                <a:cxn ang="0">
                  <a:pos x="58" y="32"/>
                </a:cxn>
                <a:cxn ang="0">
                  <a:pos x="32" y="44"/>
                </a:cxn>
                <a:cxn ang="0">
                  <a:pos x="3" y="55"/>
                </a:cxn>
                <a:cxn ang="0">
                  <a:pos x="3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61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36" y="55"/>
                </a:cxn>
                <a:cxn ang="0">
                  <a:pos x="63" y="43"/>
                </a:cxn>
                <a:cxn ang="0">
                  <a:pos x="89" y="28"/>
                </a:cxn>
                <a:cxn ang="0">
                  <a:pos x="114" y="11"/>
                </a:cxn>
                <a:cxn ang="0">
                  <a:pos x="114" y="11"/>
                </a:cxn>
                <a:cxn ang="0">
                  <a:pos x="117" y="9"/>
                </a:cxn>
                <a:cxn ang="0">
                  <a:pos x="117" y="7"/>
                </a:cxn>
                <a:cxn ang="0">
                  <a:pos x="115" y="4"/>
                </a:cxn>
                <a:cxn ang="0">
                  <a:pos x="114" y="1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9" y="1"/>
                </a:cxn>
                <a:cxn ang="0">
                  <a:pos x="109" y="1"/>
                </a:cxn>
              </a:cxnLst>
              <a:rect l="0" t="0" r="r" b="b"/>
              <a:pathLst>
                <a:path w="117" h="65">
                  <a:moveTo>
                    <a:pt x="109" y="1"/>
                  </a:moveTo>
                  <a:lnTo>
                    <a:pt x="109" y="1"/>
                  </a:lnTo>
                  <a:lnTo>
                    <a:pt x="84" y="18"/>
                  </a:lnTo>
                  <a:lnTo>
                    <a:pt x="58" y="32"/>
                  </a:lnTo>
                  <a:lnTo>
                    <a:pt x="32" y="44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61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36" y="55"/>
                  </a:lnTo>
                  <a:lnTo>
                    <a:pt x="63" y="43"/>
                  </a:lnTo>
                  <a:lnTo>
                    <a:pt x="89" y="28"/>
                  </a:lnTo>
                  <a:lnTo>
                    <a:pt x="114" y="11"/>
                  </a:lnTo>
                  <a:lnTo>
                    <a:pt x="114" y="11"/>
                  </a:lnTo>
                  <a:lnTo>
                    <a:pt x="117" y="9"/>
                  </a:lnTo>
                  <a:lnTo>
                    <a:pt x="117" y="7"/>
                  </a:lnTo>
                  <a:lnTo>
                    <a:pt x="115" y="4"/>
                  </a:lnTo>
                  <a:lnTo>
                    <a:pt x="114" y="1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9" y="1"/>
                  </a:lnTo>
                  <a:lnTo>
                    <a:pt x="1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1" name="Freeform 603"/>
            <p:cNvSpPr/>
            <p:nvPr/>
          </p:nvSpPr>
          <p:spPr bwMode="auto">
            <a:xfrm>
              <a:off x="4341813" y="2081213"/>
              <a:ext cx="34925" cy="12700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81" y="0"/>
                </a:cxn>
                <a:cxn ang="0">
                  <a:pos x="72" y="1"/>
                </a:cxn>
                <a:cxn ang="0">
                  <a:pos x="61" y="4"/>
                </a:cxn>
                <a:cxn ang="0">
                  <a:pos x="43" y="10"/>
                </a:cxn>
                <a:cxn ang="0">
                  <a:pos x="25" y="16"/>
                </a:cxn>
                <a:cxn ang="0">
                  <a:pos x="14" y="18"/>
                </a:cxn>
                <a:cxn ang="0">
                  <a:pos x="5" y="19"/>
                </a:cxn>
                <a:cxn ang="0">
                  <a:pos x="5" y="19"/>
                </a:cxn>
                <a:cxn ang="0">
                  <a:pos x="2" y="19"/>
                </a:cxn>
                <a:cxn ang="0">
                  <a:pos x="1" y="21"/>
                </a:cxn>
                <a:cxn ang="0">
                  <a:pos x="0" y="25"/>
                </a:cxn>
                <a:cxn ang="0">
                  <a:pos x="1" y="29"/>
                </a:cxn>
                <a:cxn ang="0">
                  <a:pos x="2" y="30"/>
                </a:cxn>
                <a:cxn ang="0">
                  <a:pos x="5" y="31"/>
                </a:cxn>
                <a:cxn ang="0">
                  <a:pos x="5" y="31"/>
                </a:cxn>
                <a:cxn ang="0">
                  <a:pos x="16" y="30"/>
                </a:cxn>
                <a:cxn ang="0">
                  <a:pos x="25" y="27"/>
                </a:cxn>
                <a:cxn ang="0">
                  <a:pos x="43" y="21"/>
                </a:cxn>
                <a:cxn ang="0">
                  <a:pos x="61" y="16"/>
                </a:cxn>
                <a:cxn ang="0">
                  <a:pos x="72" y="13"/>
                </a:cxn>
                <a:cxn ang="0">
                  <a:pos x="81" y="12"/>
                </a:cxn>
                <a:cxn ang="0">
                  <a:pos x="81" y="12"/>
                </a:cxn>
                <a:cxn ang="0">
                  <a:pos x="84" y="12"/>
                </a:cxn>
                <a:cxn ang="0">
                  <a:pos x="85" y="10"/>
                </a:cxn>
                <a:cxn ang="0">
                  <a:pos x="86" y="6"/>
                </a:cxn>
                <a:cxn ang="0">
                  <a:pos x="85" y="2"/>
                </a:cxn>
                <a:cxn ang="0">
                  <a:pos x="84" y="1"/>
                </a:cxn>
                <a:cxn ang="0">
                  <a:pos x="81" y="0"/>
                </a:cxn>
                <a:cxn ang="0">
                  <a:pos x="81" y="0"/>
                </a:cxn>
              </a:cxnLst>
              <a:rect l="0" t="0" r="r" b="b"/>
              <a:pathLst>
                <a:path w="86" h="31">
                  <a:moveTo>
                    <a:pt x="81" y="0"/>
                  </a:moveTo>
                  <a:lnTo>
                    <a:pt x="81" y="0"/>
                  </a:lnTo>
                  <a:lnTo>
                    <a:pt x="72" y="1"/>
                  </a:lnTo>
                  <a:lnTo>
                    <a:pt x="61" y="4"/>
                  </a:lnTo>
                  <a:lnTo>
                    <a:pt x="43" y="10"/>
                  </a:lnTo>
                  <a:lnTo>
                    <a:pt x="25" y="16"/>
                  </a:lnTo>
                  <a:lnTo>
                    <a:pt x="14" y="18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2" y="19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2" y="30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16" y="30"/>
                  </a:lnTo>
                  <a:lnTo>
                    <a:pt x="25" y="27"/>
                  </a:lnTo>
                  <a:lnTo>
                    <a:pt x="43" y="21"/>
                  </a:lnTo>
                  <a:lnTo>
                    <a:pt x="61" y="16"/>
                  </a:lnTo>
                  <a:lnTo>
                    <a:pt x="72" y="13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4" y="12"/>
                  </a:lnTo>
                  <a:lnTo>
                    <a:pt x="85" y="10"/>
                  </a:lnTo>
                  <a:lnTo>
                    <a:pt x="86" y="6"/>
                  </a:lnTo>
                  <a:lnTo>
                    <a:pt x="85" y="2"/>
                  </a:lnTo>
                  <a:lnTo>
                    <a:pt x="84" y="1"/>
                  </a:lnTo>
                  <a:lnTo>
                    <a:pt x="81" y="0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2" name="Freeform 604"/>
            <p:cNvSpPr/>
            <p:nvPr/>
          </p:nvSpPr>
          <p:spPr bwMode="auto">
            <a:xfrm>
              <a:off x="4381501" y="2097088"/>
              <a:ext cx="26988" cy="17463"/>
            </a:xfrm>
            <a:custGeom>
              <a:avLst/>
              <a:gdLst/>
              <a:ahLst/>
              <a:cxnLst>
                <a:cxn ang="0">
                  <a:pos x="61" y="1"/>
                </a:cxn>
                <a:cxn ang="0">
                  <a:pos x="61" y="1"/>
                </a:cxn>
                <a:cxn ang="0">
                  <a:pos x="47" y="8"/>
                </a:cxn>
                <a:cxn ang="0">
                  <a:pos x="31" y="15"/>
                </a:cxn>
                <a:cxn ang="0">
                  <a:pos x="3" y="31"/>
                </a:cxn>
                <a:cxn ang="0">
                  <a:pos x="3" y="31"/>
                </a:cxn>
                <a:cxn ang="0">
                  <a:pos x="1" y="34"/>
                </a:cxn>
                <a:cxn ang="0">
                  <a:pos x="0" y="35"/>
                </a:cxn>
                <a:cxn ang="0">
                  <a:pos x="1" y="39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37" y="26"/>
                </a:cxn>
                <a:cxn ang="0">
                  <a:pos x="50" y="18"/>
                </a:cxn>
                <a:cxn ang="0">
                  <a:pos x="64" y="11"/>
                </a:cxn>
                <a:cxn ang="0">
                  <a:pos x="64" y="11"/>
                </a:cxn>
                <a:cxn ang="0">
                  <a:pos x="67" y="10"/>
                </a:cxn>
                <a:cxn ang="0">
                  <a:pos x="68" y="8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1" y="1"/>
                </a:cxn>
                <a:cxn ang="0">
                  <a:pos x="61" y="1"/>
                </a:cxn>
              </a:cxnLst>
              <a:rect l="0" t="0" r="r" b="b"/>
              <a:pathLst>
                <a:path w="68" h="42">
                  <a:moveTo>
                    <a:pt x="61" y="1"/>
                  </a:moveTo>
                  <a:lnTo>
                    <a:pt x="61" y="1"/>
                  </a:lnTo>
                  <a:lnTo>
                    <a:pt x="47" y="8"/>
                  </a:lnTo>
                  <a:lnTo>
                    <a:pt x="31" y="15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1" y="34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37" y="26"/>
                  </a:lnTo>
                  <a:lnTo>
                    <a:pt x="50" y="18"/>
                  </a:lnTo>
                  <a:lnTo>
                    <a:pt x="64" y="11"/>
                  </a:lnTo>
                  <a:lnTo>
                    <a:pt x="64" y="11"/>
                  </a:lnTo>
                  <a:lnTo>
                    <a:pt x="67" y="10"/>
                  </a:lnTo>
                  <a:lnTo>
                    <a:pt x="68" y="8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1" y="1"/>
                  </a:lnTo>
                  <a:lnTo>
                    <a:pt x="6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3" name="Freeform 605"/>
            <p:cNvSpPr/>
            <p:nvPr/>
          </p:nvSpPr>
          <p:spPr bwMode="auto">
            <a:xfrm>
              <a:off x="4405313" y="2112963"/>
              <a:ext cx="30163" cy="12700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70" y="0"/>
                </a:cxn>
                <a:cxn ang="0">
                  <a:pos x="61" y="1"/>
                </a:cxn>
                <a:cxn ang="0">
                  <a:pos x="53" y="5"/>
                </a:cxn>
                <a:cxn ang="0">
                  <a:pos x="38" y="12"/>
                </a:cxn>
                <a:cxn ang="0">
                  <a:pos x="23" y="18"/>
                </a:cxn>
                <a:cxn ang="0">
                  <a:pos x="15" y="21"/>
                </a:cxn>
                <a:cxn ang="0">
                  <a:pos x="6" y="22"/>
                </a:cxn>
                <a:cxn ang="0">
                  <a:pos x="6" y="22"/>
                </a:cxn>
                <a:cxn ang="0">
                  <a:pos x="3" y="22"/>
                </a:cxn>
                <a:cxn ang="0">
                  <a:pos x="2" y="23"/>
                </a:cxn>
                <a:cxn ang="0">
                  <a:pos x="0" y="29"/>
                </a:cxn>
                <a:cxn ang="0">
                  <a:pos x="2" y="31"/>
                </a:cxn>
                <a:cxn ang="0">
                  <a:pos x="3" y="33"/>
                </a:cxn>
                <a:cxn ang="0">
                  <a:pos x="6" y="34"/>
                </a:cxn>
                <a:cxn ang="0">
                  <a:pos x="6" y="34"/>
                </a:cxn>
                <a:cxn ang="0">
                  <a:pos x="15" y="33"/>
                </a:cxn>
                <a:cxn ang="0">
                  <a:pos x="23" y="30"/>
                </a:cxn>
                <a:cxn ang="0">
                  <a:pos x="40" y="23"/>
                </a:cxn>
                <a:cxn ang="0">
                  <a:pos x="55" y="16"/>
                </a:cxn>
                <a:cxn ang="0">
                  <a:pos x="63" y="13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5" y="9"/>
                </a:cxn>
                <a:cxn ang="0">
                  <a:pos x="76" y="8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4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70" y="0"/>
                </a:cxn>
              </a:cxnLst>
              <a:rect l="0" t="0" r="r" b="b"/>
              <a:pathLst>
                <a:path w="76" h="34">
                  <a:moveTo>
                    <a:pt x="70" y="0"/>
                  </a:moveTo>
                  <a:lnTo>
                    <a:pt x="70" y="0"/>
                  </a:lnTo>
                  <a:lnTo>
                    <a:pt x="61" y="1"/>
                  </a:lnTo>
                  <a:lnTo>
                    <a:pt x="53" y="5"/>
                  </a:lnTo>
                  <a:lnTo>
                    <a:pt x="38" y="12"/>
                  </a:lnTo>
                  <a:lnTo>
                    <a:pt x="23" y="18"/>
                  </a:lnTo>
                  <a:lnTo>
                    <a:pt x="15" y="21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3" y="33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15" y="33"/>
                  </a:lnTo>
                  <a:lnTo>
                    <a:pt x="23" y="30"/>
                  </a:lnTo>
                  <a:lnTo>
                    <a:pt x="40" y="23"/>
                  </a:lnTo>
                  <a:lnTo>
                    <a:pt x="55" y="16"/>
                  </a:lnTo>
                  <a:lnTo>
                    <a:pt x="63" y="13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5" y="9"/>
                  </a:lnTo>
                  <a:lnTo>
                    <a:pt x="76" y="8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4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4" name="Freeform 606"/>
            <p:cNvSpPr/>
            <p:nvPr/>
          </p:nvSpPr>
          <p:spPr bwMode="auto">
            <a:xfrm>
              <a:off x="4440238" y="2130425"/>
              <a:ext cx="31750" cy="14288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2" y="0"/>
                </a:cxn>
                <a:cxn ang="0">
                  <a:pos x="55" y="4"/>
                </a:cxn>
                <a:cxn ang="0">
                  <a:pos x="38" y="9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1" y="23"/>
                </a:cxn>
                <a:cxn ang="0">
                  <a:pos x="0" y="25"/>
                </a:cxn>
                <a:cxn ang="0">
                  <a:pos x="0" y="30"/>
                </a:cxn>
                <a:cxn ang="0">
                  <a:pos x="1" y="31"/>
                </a:cxn>
                <a:cxn ang="0">
                  <a:pos x="3" y="32"/>
                </a:cxn>
                <a:cxn ang="0">
                  <a:pos x="4" y="34"/>
                </a:cxn>
                <a:cxn ang="0">
                  <a:pos x="7" y="32"/>
                </a:cxn>
                <a:cxn ang="0">
                  <a:pos x="7" y="32"/>
                </a:cxn>
                <a:cxn ang="0">
                  <a:pos x="41" y="21"/>
                </a:cxn>
                <a:cxn ang="0">
                  <a:pos x="58" y="14"/>
                </a:cxn>
                <a:cxn ang="0">
                  <a:pos x="76" y="10"/>
                </a:cxn>
                <a:cxn ang="0">
                  <a:pos x="76" y="10"/>
                </a:cxn>
                <a:cxn ang="0">
                  <a:pos x="77" y="9"/>
                </a:cxn>
                <a:cxn ang="0">
                  <a:pos x="79" y="8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2" y="0"/>
                </a:cxn>
              </a:cxnLst>
              <a:rect l="0" t="0" r="r" b="b"/>
              <a:pathLst>
                <a:path w="80" h="34">
                  <a:moveTo>
                    <a:pt x="72" y="0"/>
                  </a:moveTo>
                  <a:lnTo>
                    <a:pt x="72" y="0"/>
                  </a:lnTo>
                  <a:lnTo>
                    <a:pt x="55" y="4"/>
                  </a:lnTo>
                  <a:lnTo>
                    <a:pt x="38" y="9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1" y="23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1"/>
                  </a:lnTo>
                  <a:lnTo>
                    <a:pt x="3" y="32"/>
                  </a:lnTo>
                  <a:lnTo>
                    <a:pt x="4" y="34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41" y="21"/>
                  </a:lnTo>
                  <a:lnTo>
                    <a:pt x="58" y="14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7" y="9"/>
                  </a:lnTo>
                  <a:lnTo>
                    <a:pt x="79" y="8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6" name="Freeform 608"/>
            <p:cNvSpPr/>
            <p:nvPr/>
          </p:nvSpPr>
          <p:spPr bwMode="auto">
            <a:xfrm>
              <a:off x="4465638" y="2152650"/>
              <a:ext cx="31750" cy="11113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56" y="7"/>
                </a:cxn>
                <a:cxn ang="0">
                  <a:pos x="41" y="13"/>
                </a:cxn>
                <a:cxn ang="0">
                  <a:pos x="24" y="17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4" y="20"/>
                </a:cxn>
                <a:cxn ang="0">
                  <a:pos x="1" y="21"/>
                </a:cxn>
                <a:cxn ang="0">
                  <a:pos x="0" y="25"/>
                </a:cxn>
                <a:cxn ang="0">
                  <a:pos x="1" y="29"/>
                </a:cxn>
                <a:cxn ang="0">
                  <a:pos x="4" y="30"/>
                </a:cxn>
                <a:cxn ang="0">
                  <a:pos x="7" y="30"/>
                </a:cxn>
                <a:cxn ang="0">
                  <a:pos x="7" y="30"/>
                </a:cxn>
                <a:cxn ang="0">
                  <a:pos x="24" y="29"/>
                </a:cxn>
                <a:cxn ang="0">
                  <a:pos x="42" y="24"/>
                </a:cxn>
                <a:cxn ang="0">
                  <a:pos x="59" y="18"/>
                </a:cxn>
                <a:cxn ang="0">
                  <a:pos x="76" y="12"/>
                </a:cxn>
                <a:cxn ang="0">
                  <a:pos x="76" y="12"/>
                </a:cxn>
                <a:cxn ang="0">
                  <a:pos x="79" y="10"/>
                </a:cxn>
                <a:cxn ang="0">
                  <a:pos x="80" y="8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80" h="30">
                  <a:moveTo>
                    <a:pt x="73" y="0"/>
                  </a:moveTo>
                  <a:lnTo>
                    <a:pt x="73" y="0"/>
                  </a:lnTo>
                  <a:lnTo>
                    <a:pt x="56" y="7"/>
                  </a:lnTo>
                  <a:lnTo>
                    <a:pt x="41" y="13"/>
                  </a:lnTo>
                  <a:lnTo>
                    <a:pt x="24" y="17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4" y="20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4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24" y="29"/>
                  </a:lnTo>
                  <a:lnTo>
                    <a:pt x="42" y="24"/>
                  </a:lnTo>
                  <a:lnTo>
                    <a:pt x="59" y="18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9" y="10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7" name="Freeform 609"/>
            <p:cNvSpPr/>
            <p:nvPr/>
          </p:nvSpPr>
          <p:spPr bwMode="auto">
            <a:xfrm>
              <a:off x="4491038" y="2170113"/>
              <a:ext cx="34925" cy="12700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68" y="4"/>
                </a:cxn>
                <a:cxn ang="0">
                  <a:pos x="60" y="5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30" y="17"/>
                </a:cxn>
                <a:cxn ang="0">
                  <a:pos x="18" y="21"/>
                </a:cxn>
                <a:cxn ang="0">
                  <a:pos x="5" y="23"/>
                </a:cxn>
                <a:cxn ang="0">
                  <a:pos x="5" y="23"/>
                </a:cxn>
                <a:cxn ang="0">
                  <a:pos x="2" y="23"/>
                </a:cxn>
                <a:cxn ang="0">
                  <a:pos x="1" y="25"/>
                </a:cxn>
                <a:cxn ang="0">
                  <a:pos x="0" y="29"/>
                </a:cxn>
                <a:cxn ang="0">
                  <a:pos x="1" y="32"/>
                </a:cxn>
                <a:cxn ang="0">
                  <a:pos x="2" y="34"/>
                </a:cxn>
                <a:cxn ang="0">
                  <a:pos x="5" y="34"/>
                </a:cxn>
                <a:cxn ang="0">
                  <a:pos x="5" y="34"/>
                </a:cxn>
                <a:cxn ang="0">
                  <a:pos x="15" y="32"/>
                </a:cxn>
                <a:cxn ang="0">
                  <a:pos x="24" y="31"/>
                </a:cxn>
                <a:cxn ang="0">
                  <a:pos x="44" y="25"/>
                </a:cxn>
                <a:cxn ang="0">
                  <a:pos x="44" y="25"/>
                </a:cxn>
                <a:cxn ang="0">
                  <a:pos x="65" y="17"/>
                </a:cxn>
                <a:cxn ang="0">
                  <a:pos x="86" y="12"/>
                </a:cxn>
                <a:cxn ang="0">
                  <a:pos x="86" y="12"/>
                </a:cxn>
                <a:cxn ang="0">
                  <a:pos x="89" y="10"/>
                </a:cxn>
                <a:cxn ang="0">
                  <a:pos x="90" y="9"/>
                </a:cxn>
                <a:cxn ang="0">
                  <a:pos x="90" y="5"/>
                </a:cxn>
                <a:cxn ang="0">
                  <a:pos x="89" y="1"/>
                </a:cxn>
                <a:cxn ang="0">
                  <a:pos x="86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0" h="34">
                  <a:moveTo>
                    <a:pt x="83" y="0"/>
                  </a:moveTo>
                  <a:lnTo>
                    <a:pt x="83" y="0"/>
                  </a:lnTo>
                  <a:lnTo>
                    <a:pt x="68" y="4"/>
                  </a:lnTo>
                  <a:lnTo>
                    <a:pt x="60" y="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30" y="17"/>
                  </a:lnTo>
                  <a:lnTo>
                    <a:pt x="18" y="21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2" y="23"/>
                  </a:lnTo>
                  <a:lnTo>
                    <a:pt x="1" y="25"/>
                  </a:lnTo>
                  <a:lnTo>
                    <a:pt x="0" y="29"/>
                  </a:lnTo>
                  <a:lnTo>
                    <a:pt x="1" y="32"/>
                  </a:lnTo>
                  <a:lnTo>
                    <a:pt x="2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15" y="32"/>
                  </a:lnTo>
                  <a:lnTo>
                    <a:pt x="24" y="31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65" y="17"/>
                  </a:lnTo>
                  <a:lnTo>
                    <a:pt x="86" y="12"/>
                  </a:lnTo>
                  <a:lnTo>
                    <a:pt x="86" y="12"/>
                  </a:lnTo>
                  <a:lnTo>
                    <a:pt x="89" y="10"/>
                  </a:lnTo>
                  <a:lnTo>
                    <a:pt x="90" y="9"/>
                  </a:lnTo>
                  <a:lnTo>
                    <a:pt x="90" y="5"/>
                  </a:lnTo>
                  <a:lnTo>
                    <a:pt x="89" y="1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8" name="Freeform 610"/>
            <p:cNvSpPr/>
            <p:nvPr/>
          </p:nvSpPr>
          <p:spPr bwMode="auto">
            <a:xfrm>
              <a:off x="4510088" y="2185988"/>
              <a:ext cx="38100" cy="11113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88" y="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26" y="13"/>
                </a:cxn>
                <a:cxn ang="0">
                  <a:pos x="16" y="13"/>
                </a:cxn>
                <a:cxn ang="0">
                  <a:pos x="7" y="11"/>
                </a:cxn>
                <a:cxn ang="0">
                  <a:pos x="7" y="11"/>
                </a:cxn>
                <a:cxn ang="0">
                  <a:pos x="4" y="11"/>
                </a:cxn>
                <a:cxn ang="0">
                  <a:pos x="3" y="11"/>
                </a:cxn>
                <a:cxn ang="0">
                  <a:pos x="2" y="13"/>
                </a:cxn>
                <a:cxn ang="0">
                  <a:pos x="0" y="15"/>
                </a:cxn>
                <a:cxn ang="0">
                  <a:pos x="0" y="19"/>
                </a:cxn>
                <a:cxn ang="0">
                  <a:pos x="2" y="21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12" y="24"/>
                </a:cxn>
                <a:cxn ang="0">
                  <a:pos x="20" y="24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50" y="21"/>
                </a:cxn>
                <a:cxn ang="0">
                  <a:pos x="63" y="18"/>
                </a:cxn>
                <a:cxn ang="0">
                  <a:pos x="91" y="11"/>
                </a:cxn>
                <a:cxn ang="0">
                  <a:pos x="91" y="11"/>
                </a:cxn>
                <a:cxn ang="0">
                  <a:pos x="93" y="10"/>
                </a:cxn>
                <a:cxn ang="0">
                  <a:pos x="95" y="9"/>
                </a:cxn>
                <a:cxn ang="0">
                  <a:pos x="95" y="6"/>
                </a:cxn>
                <a:cxn ang="0">
                  <a:pos x="95" y="5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8" y="0"/>
                </a:cxn>
              </a:cxnLst>
              <a:rect l="0" t="0" r="r" b="b"/>
              <a:pathLst>
                <a:path w="95" h="24">
                  <a:moveTo>
                    <a:pt x="88" y="0"/>
                  </a:moveTo>
                  <a:lnTo>
                    <a:pt x="88" y="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26" y="13"/>
                  </a:lnTo>
                  <a:lnTo>
                    <a:pt x="16" y="13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20" y="24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50" y="21"/>
                  </a:lnTo>
                  <a:lnTo>
                    <a:pt x="63" y="18"/>
                  </a:lnTo>
                  <a:lnTo>
                    <a:pt x="91" y="11"/>
                  </a:lnTo>
                  <a:lnTo>
                    <a:pt x="91" y="11"/>
                  </a:lnTo>
                  <a:lnTo>
                    <a:pt x="93" y="10"/>
                  </a:lnTo>
                  <a:lnTo>
                    <a:pt x="95" y="9"/>
                  </a:lnTo>
                  <a:lnTo>
                    <a:pt x="95" y="6"/>
                  </a:lnTo>
                  <a:lnTo>
                    <a:pt x="95" y="5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9" name="Freeform 611"/>
            <p:cNvSpPr/>
            <p:nvPr/>
          </p:nvSpPr>
          <p:spPr bwMode="auto">
            <a:xfrm>
              <a:off x="4165601" y="2630488"/>
              <a:ext cx="28575" cy="49213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65" y="0"/>
                </a:cxn>
                <a:cxn ang="0">
                  <a:pos x="60" y="1"/>
                </a:cxn>
                <a:cxn ang="0">
                  <a:pos x="55" y="5"/>
                </a:cxn>
                <a:cxn ang="0">
                  <a:pos x="49" y="9"/>
                </a:cxn>
                <a:cxn ang="0">
                  <a:pos x="46" y="14"/>
                </a:cxn>
                <a:cxn ang="0">
                  <a:pos x="39" y="26"/>
                </a:cxn>
                <a:cxn ang="0">
                  <a:pos x="34" y="37"/>
                </a:cxn>
                <a:cxn ang="0">
                  <a:pos x="34" y="37"/>
                </a:cxn>
                <a:cxn ang="0">
                  <a:pos x="25" y="56"/>
                </a:cxn>
                <a:cxn ang="0">
                  <a:pos x="14" y="75"/>
                </a:cxn>
                <a:cxn ang="0">
                  <a:pos x="6" y="93"/>
                </a:cxn>
                <a:cxn ang="0">
                  <a:pos x="2" y="103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9"/>
                </a:cxn>
                <a:cxn ang="0">
                  <a:pos x="5" y="120"/>
                </a:cxn>
                <a:cxn ang="0">
                  <a:pos x="6" y="122"/>
                </a:cxn>
                <a:cxn ang="0">
                  <a:pos x="9" y="120"/>
                </a:cxn>
                <a:cxn ang="0">
                  <a:pos x="10" y="119"/>
                </a:cxn>
                <a:cxn ang="0">
                  <a:pos x="12" y="116"/>
                </a:cxn>
                <a:cxn ang="0">
                  <a:pos x="12" y="116"/>
                </a:cxn>
                <a:cxn ang="0">
                  <a:pos x="15" y="101"/>
                </a:cxn>
                <a:cxn ang="0">
                  <a:pos x="22" y="85"/>
                </a:cxn>
                <a:cxn ang="0">
                  <a:pos x="30" y="69"/>
                </a:cxn>
                <a:cxn ang="0">
                  <a:pos x="38" y="55"/>
                </a:cxn>
                <a:cxn ang="0">
                  <a:pos x="38" y="55"/>
                </a:cxn>
                <a:cxn ang="0">
                  <a:pos x="43" y="43"/>
                </a:cxn>
                <a:cxn ang="0">
                  <a:pos x="49" y="30"/>
                </a:cxn>
                <a:cxn ang="0">
                  <a:pos x="53" y="24"/>
                </a:cxn>
                <a:cxn ang="0">
                  <a:pos x="57" y="17"/>
                </a:cxn>
                <a:cxn ang="0">
                  <a:pos x="63" y="13"/>
                </a:cxn>
                <a:cxn ang="0">
                  <a:pos x="68" y="11"/>
                </a:cxn>
                <a:cxn ang="0">
                  <a:pos x="68" y="11"/>
                </a:cxn>
                <a:cxn ang="0">
                  <a:pos x="70" y="9"/>
                </a:cxn>
                <a:cxn ang="0">
                  <a:pos x="72" y="8"/>
                </a:cxn>
                <a:cxn ang="0">
                  <a:pos x="72" y="4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5" y="0"/>
                </a:cxn>
              </a:cxnLst>
              <a:rect l="0" t="0" r="r" b="b"/>
              <a:pathLst>
                <a:path w="72" h="122">
                  <a:moveTo>
                    <a:pt x="65" y="0"/>
                  </a:moveTo>
                  <a:lnTo>
                    <a:pt x="65" y="0"/>
                  </a:lnTo>
                  <a:lnTo>
                    <a:pt x="60" y="1"/>
                  </a:lnTo>
                  <a:lnTo>
                    <a:pt x="55" y="5"/>
                  </a:lnTo>
                  <a:lnTo>
                    <a:pt x="49" y="9"/>
                  </a:lnTo>
                  <a:lnTo>
                    <a:pt x="46" y="14"/>
                  </a:lnTo>
                  <a:lnTo>
                    <a:pt x="39" y="26"/>
                  </a:lnTo>
                  <a:lnTo>
                    <a:pt x="34" y="37"/>
                  </a:lnTo>
                  <a:lnTo>
                    <a:pt x="34" y="37"/>
                  </a:lnTo>
                  <a:lnTo>
                    <a:pt x="25" y="56"/>
                  </a:lnTo>
                  <a:lnTo>
                    <a:pt x="14" y="75"/>
                  </a:lnTo>
                  <a:lnTo>
                    <a:pt x="6" y="93"/>
                  </a:lnTo>
                  <a:lnTo>
                    <a:pt x="2" y="103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9"/>
                  </a:lnTo>
                  <a:lnTo>
                    <a:pt x="5" y="120"/>
                  </a:lnTo>
                  <a:lnTo>
                    <a:pt x="6" y="122"/>
                  </a:lnTo>
                  <a:lnTo>
                    <a:pt x="9" y="120"/>
                  </a:lnTo>
                  <a:lnTo>
                    <a:pt x="10" y="119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5" y="101"/>
                  </a:lnTo>
                  <a:lnTo>
                    <a:pt x="22" y="85"/>
                  </a:lnTo>
                  <a:lnTo>
                    <a:pt x="30" y="69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43" y="43"/>
                  </a:lnTo>
                  <a:lnTo>
                    <a:pt x="49" y="30"/>
                  </a:lnTo>
                  <a:lnTo>
                    <a:pt x="53" y="24"/>
                  </a:lnTo>
                  <a:lnTo>
                    <a:pt x="57" y="17"/>
                  </a:lnTo>
                  <a:lnTo>
                    <a:pt x="63" y="13"/>
                  </a:lnTo>
                  <a:lnTo>
                    <a:pt x="68" y="11"/>
                  </a:lnTo>
                  <a:lnTo>
                    <a:pt x="68" y="11"/>
                  </a:lnTo>
                  <a:lnTo>
                    <a:pt x="70" y="9"/>
                  </a:lnTo>
                  <a:lnTo>
                    <a:pt x="72" y="8"/>
                  </a:lnTo>
                  <a:lnTo>
                    <a:pt x="72" y="4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0" name="Freeform 612"/>
            <p:cNvSpPr/>
            <p:nvPr/>
          </p:nvSpPr>
          <p:spPr bwMode="auto">
            <a:xfrm>
              <a:off x="4208463" y="2643188"/>
              <a:ext cx="23813" cy="36513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52" y="0"/>
                </a:cxn>
                <a:cxn ang="0">
                  <a:pos x="42" y="8"/>
                </a:cxn>
                <a:cxn ang="0">
                  <a:pos x="33" y="18"/>
                </a:cxn>
                <a:cxn ang="0">
                  <a:pos x="26" y="29"/>
                </a:cxn>
                <a:cxn ang="0">
                  <a:pos x="21" y="39"/>
                </a:cxn>
                <a:cxn ang="0">
                  <a:pos x="12" y="64"/>
                </a:cxn>
                <a:cxn ang="0">
                  <a:pos x="7" y="76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3" y="94"/>
                </a:cxn>
                <a:cxn ang="0">
                  <a:pos x="7" y="94"/>
                </a:cxn>
                <a:cxn ang="0">
                  <a:pos x="9" y="94"/>
                </a:cxn>
                <a:cxn ang="0">
                  <a:pos x="10" y="92"/>
                </a:cxn>
                <a:cxn ang="0">
                  <a:pos x="10" y="92"/>
                </a:cxn>
                <a:cxn ang="0">
                  <a:pos x="16" y="81"/>
                </a:cxn>
                <a:cxn ang="0">
                  <a:pos x="20" y="71"/>
                </a:cxn>
                <a:cxn ang="0">
                  <a:pos x="29" y="49"/>
                </a:cxn>
                <a:cxn ang="0">
                  <a:pos x="34" y="37"/>
                </a:cxn>
                <a:cxn ang="0">
                  <a:pos x="41" y="26"/>
                </a:cxn>
                <a:cxn ang="0">
                  <a:pos x="48" y="18"/>
                </a:cxn>
                <a:cxn ang="0">
                  <a:pos x="58" y="11"/>
                </a:cxn>
                <a:cxn ang="0">
                  <a:pos x="58" y="11"/>
                </a:cxn>
                <a:cxn ang="0">
                  <a:pos x="59" y="9"/>
                </a:cxn>
                <a:cxn ang="0">
                  <a:pos x="60" y="7"/>
                </a:cxn>
                <a:cxn ang="0">
                  <a:pos x="59" y="3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60" h="94">
                  <a:moveTo>
                    <a:pt x="52" y="0"/>
                  </a:moveTo>
                  <a:lnTo>
                    <a:pt x="52" y="0"/>
                  </a:lnTo>
                  <a:lnTo>
                    <a:pt x="42" y="8"/>
                  </a:lnTo>
                  <a:lnTo>
                    <a:pt x="33" y="18"/>
                  </a:lnTo>
                  <a:lnTo>
                    <a:pt x="26" y="29"/>
                  </a:lnTo>
                  <a:lnTo>
                    <a:pt x="21" y="39"/>
                  </a:lnTo>
                  <a:lnTo>
                    <a:pt x="12" y="64"/>
                  </a:lnTo>
                  <a:lnTo>
                    <a:pt x="7" y="76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3" y="94"/>
                  </a:lnTo>
                  <a:lnTo>
                    <a:pt x="7" y="94"/>
                  </a:lnTo>
                  <a:lnTo>
                    <a:pt x="9" y="94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6" y="81"/>
                  </a:lnTo>
                  <a:lnTo>
                    <a:pt x="20" y="71"/>
                  </a:lnTo>
                  <a:lnTo>
                    <a:pt x="29" y="49"/>
                  </a:lnTo>
                  <a:lnTo>
                    <a:pt x="34" y="37"/>
                  </a:lnTo>
                  <a:lnTo>
                    <a:pt x="41" y="26"/>
                  </a:lnTo>
                  <a:lnTo>
                    <a:pt x="48" y="18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9" y="9"/>
                  </a:lnTo>
                  <a:lnTo>
                    <a:pt x="60" y="7"/>
                  </a:lnTo>
                  <a:lnTo>
                    <a:pt x="59" y="3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1" name="Freeform 613"/>
            <p:cNvSpPr/>
            <p:nvPr/>
          </p:nvSpPr>
          <p:spPr bwMode="auto">
            <a:xfrm>
              <a:off x="4244976" y="2641600"/>
              <a:ext cx="23813" cy="36513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1" y="11"/>
                </a:cxn>
                <a:cxn ang="0">
                  <a:pos x="34" y="21"/>
                </a:cxn>
                <a:cxn ang="0">
                  <a:pos x="25" y="42"/>
                </a:cxn>
                <a:cxn ang="0">
                  <a:pos x="16" y="63"/>
                </a:cxn>
                <a:cxn ang="0">
                  <a:pos x="9" y="72"/>
                </a:cxn>
                <a:cxn ang="0">
                  <a:pos x="3" y="81"/>
                </a:cxn>
                <a:cxn ang="0">
                  <a:pos x="3" y="81"/>
                </a:cxn>
                <a:cxn ang="0">
                  <a:pos x="2" y="84"/>
                </a:cxn>
                <a:cxn ang="0">
                  <a:pos x="0" y="87"/>
                </a:cxn>
                <a:cxn ang="0">
                  <a:pos x="3" y="89"/>
                </a:cxn>
                <a:cxn ang="0">
                  <a:pos x="7" y="92"/>
                </a:cxn>
                <a:cxn ang="0">
                  <a:pos x="8" y="92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7" y="80"/>
                </a:cxn>
                <a:cxn ang="0">
                  <a:pos x="24" y="71"/>
                </a:cxn>
                <a:cxn ang="0">
                  <a:pos x="33" y="50"/>
                </a:cxn>
                <a:cxn ang="0">
                  <a:pos x="43" y="29"/>
                </a:cxn>
                <a:cxn ang="0">
                  <a:pos x="49" y="19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8" y="8"/>
                </a:cxn>
                <a:cxn ang="0">
                  <a:pos x="58" y="5"/>
                </a:cxn>
                <a:cxn ang="0">
                  <a:pos x="56" y="2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8" h="92">
                  <a:moveTo>
                    <a:pt x="49" y="2"/>
                  </a:moveTo>
                  <a:lnTo>
                    <a:pt x="49" y="2"/>
                  </a:lnTo>
                  <a:lnTo>
                    <a:pt x="41" y="11"/>
                  </a:lnTo>
                  <a:lnTo>
                    <a:pt x="34" y="21"/>
                  </a:lnTo>
                  <a:lnTo>
                    <a:pt x="25" y="42"/>
                  </a:lnTo>
                  <a:lnTo>
                    <a:pt x="16" y="63"/>
                  </a:lnTo>
                  <a:lnTo>
                    <a:pt x="9" y="72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2" y="84"/>
                  </a:lnTo>
                  <a:lnTo>
                    <a:pt x="0" y="87"/>
                  </a:lnTo>
                  <a:lnTo>
                    <a:pt x="3" y="89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7" y="80"/>
                  </a:lnTo>
                  <a:lnTo>
                    <a:pt x="24" y="71"/>
                  </a:lnTo>
                  <a:lnTo>
                    <a:pt x="33" y="50"/>
                  </a:lnTo>
                  <a:lnTo>
                    <a:pt x="43" y="29"/>
                  </a:lnTo>
                  <a:lnTo>
                    <a:pt x="49" y="1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6" y="2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2" name="Freeform 614"/>
            <p:cNvSpPr/>
            <p:nvPr/>
          </p:nvSpPr>
          <p:spPr bwMode="auto">
            <a:xfrm>
              <a:off x="4287838" y="2641600"/>
              <a:ext cx="26988" cy="33338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4" y="19"/>
                </a:cxn>
                <a:cxn ang="0">
                  <a:pos x="28" y="37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2" y="81"/>
                </a:cxn>
                <a:cxn ang="0">
                  <a:pos x="3" y="83"/>
                </a:cxn>
                <a:cxn ang="0">
                  <a:pos x="7" y="84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37" y="45"/>
                </a:cxn>
                <a:cxn ang="0">
                  <a:pos x="51" y="26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2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84">
                  <a:moveTo>
                    <a:pt x="59" y="2"/>
                  </a:moveTo>
                  <a:lnTo>
                    <a:pt x="59" y="2"/>
                  </a:lnTo>
                  <a:lnTo>
                    <a:pt x="44" y="19"/>
                  </a:lnTo>
                  <a:lnTo>
                    <a:pt x="28" y="3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2" y="81"/>
                  </a:lnTo>
                  <a:lnTo>
                    <a:pt x="3" y="83"/>
                  </a:lnTo>
                  <a:lnTo>
                    <a:pt x="7" y="84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37" y="45"/>
                  </a:lnTo>
                  <a:lnTo>
                    <a:pt x="51" y="26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2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3" name="Freeform 615"/>
            <p:cNvSpPr/>
            <p:nvPr/>
          </p:nvSpPr>
          <p:spPr bwMode="auto">
            <a:xfrm>
              <a:off x="4330701" y="2638425"/>
              <a:ext cx="31750" cy="36513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68" y="2"/>
                </a:cxn>
                <a:cxn ang="0">
                  <a:pos x="63" y="3"/>
                </a:cxn>
                <a:cxn ang="0">
                  <a:pos x="59" y="7"/>
                </a:cxn>
                <a:cxn ang="0">
                  <a:pos x="55" y="10"/>
                </a:cxn>
                <a:cxn ang="0">
                  <a:pos x="47" y="19"/>
                </a:cxn>
                <a:cxn ang="0">
                  <a:pos x="42" y="28"/>
                </a:cxn>
                <a:cxn ang="0">
                  <a:pos x="42" y="28"/>
                </a:cxn>
                <a:cxn ang="0">
                  <a:pos x="36" y="34"/>
                </a:cxn>
                <a:cxn ang="0">
                  <a:pos x="31" y="42"/>
                </a:cxn>
                <a:cxn ang="0">
                  <a:pos x="19" y="55"/>
                </a:cxn>
                <a:cxn ang="0">
                  <a:pos x="9" y="68"/>
                </a:cxn>
                <a:cxn ang="0">
                  <a:pos x="4" y="75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5" y="78"/>
                </a:cxn>
                <a:cxn ang="0">
                  <a:pos x="23" y="67"/>
                </a:cxn>
                <a:cxn ang="0">
                  <a:pos x="42" y="47"/>
                </a:cxn>
                <a:cxn ang="0">
                  <a:pos x="42" y="47"/>
                </a:cxn>
                <a:cxn ang="0">
                  <a:pos x="48" y="38"/>
                </a:cxn>
                <a:cxn ang="0">
                  <a:pos x="55" y="27"/>
                </a:cxn>
                <a:cxn ang="0">
                  <a:pos x="59" y="21"/>
                </a:cxn>
                <a:cxn ang="0">
                  <a:pos x="63" y="16"/>
                </a:cxn>
                <a:cxn ang="0">
                  <a:pos x="68" y="13"/>
                </a:cxn>
                <a:cxn ang="0">
                  <a:pos x="73" y="12"/>
                </a:cxn>
                <a:cxn ang="0">
                  <a:pos x="73" y="12"/>
                </a:cxn>
                <a:cxn ang="0">
                  <a:pos x="76" y="11"/>
                </a:cxn>
                <a:cxn ang="0">
                  <a:pos x="77" y="10"/>
                </a:cxn>
                <a:cxn ang="0">
                  <a:pos x="78" y="6"/>
                </a:cxn>
                <a:cxn ang="0">
                  <a:pos x="78" y="3"/>
                </a:cxn>
                <a:cxn ang="0">
                  <a:pos x="77" y="2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78" h="92">
                  <a:moveTo>
                    <a:pt x="73" y="0"/>
                  </a:moveTo>
                  <a:lnTo>
                    <a:pt x="73" y="0"/>
                  </a:lnTo>
                  <a:lnTo>
                    <a:pt x="68" y="2"/>
                  </a:lnTo>
                  <a:lnTo>
                    <a:pt x="63" y="3"/>
                  </a:lnTo>
                  <a:lnTo>
                    <a:pt x="59" y="7"/>
                  </a:lnTo>
                  <a:lnTo>
                    <a:pt x="55" y="10"/>
                  </a:lnTo>
                  <a:lnTo>
                    <a:pt x="47" y="19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36" y="34"/>
                  </a:lnTo>
                  <a:lnTo>
                    <a:pt x="31" y="42"/>
                  </a:lnTo>
                  <a:lnTo>
                    <a:pt x="19" y="55"/>
                  </a:lnTo>
                  <a:lnTo>
                    <a:pt x="9" y="68"/>
                  </a:lnTo>
                  <a:lnTo>
                    <a:pt x="4" y="75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5" y="78"/>
                  </a:lnTo>
                  <a:lnTo>
                    <a:pt x="23" y="67"/>
                  </a:lnTo>
                  <a:lnTo>
                    <a:pt x="42" y="47"/>
                  </a:lnTo>
                  <a:lnTo>
                    <a:pt x="42" y="47"/>
                  </a:lnTo>
                  <a:lnTo>
                    <a:pt x="48" y="38"/>
                  </a:lnTo>
                  <a:lnTo>
                    <a:pt x="55" y="27"/>
                  </a:lnTo>
                  <a:lnTo>
                    <a:pt x="59" y="21"/>
                  </a:lnTo>
                  <a:lnTo>
                    <a:pt x="63" y="16"/>
                  </a:lnTo>
                  <a:lnTo>
                    <a:pt x="68" y="13"/>
                  </a:lnTo>
                  <a:lnTo>
                    <a:pt x="73" y="12"/>
                  </a:lnTo>
                  <a:lnTo>
                    <a:pt x="73" y="12"/>
                  </a:lnTo>
                  <a:lnTo>
                    <a:pt x="76" y="11"/>
                  </a:lnTo>
                  <a:lnTo>
                    <a:pt x="77" y="10"/>
                  </a:lnTo>
                  <a:lnTo>
                    <a:pt x="78" y="6"/>
                  </a:lnTo>
                  <a:lnTo>
                    <a:pt x="78" y="3"/>
                  </a:lnTo>
                  <a:lnTo>
                    <a:pt x="77" y="2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4" name="Freeform 616"/>
            <p:cNvSpPr/>
            <p:nvPr/>
          </p:nvSpPr>
          <p:spPr bwMode="auto">
            <a:xfrm>
              <a:off x="4376738" y="2640013"/>
              <a:ext cx="17463" cy="30163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3" y="13"/>
                </a:cxn>
                <a:cxn ang="0">
                  <a:pos x="29" y="21"/>
                </a:cxn>
                <a:cxn ang="0">
                  <a:pos x="20" y="37"/>
                </a:cxn>
                <a:cxn ang="0">
                  <a:pos x="9" y="53"/>
                </a:cxn>
                <a:cxn ang="0">
                  <a:pos x="5" y="60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16" y="64"/>
                </a:cxn>
                <a:cxn ang="0">
                  <a:pos x="20" y="55"/>
                </a:cxn>
                <a:cxn ang="0">
                  <a:pos x="30" y="41"/>
                </a:cxn>
                <a:cxn ang="0">
                  <a:pos x="39" y="25"/>
                </a:cxn>
                <a:cxn ang="0">
                  <a:pos x="43" y="16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3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6" h="76">
                  <a:moveTo>
                    <a:pt x="35" y="4"/>
                  </a:moveTo>
                  <a:lnTo>
                    <a:pt x="35" y="4"/>
                  </a:lnTo>
                  <a:lnTo>
                    <a:pt x="33" y="13"/>
                  </a:lnTo>
                  <a:lnTo>
                    <a:pt x="29" y="21"/>
                  </a:lnTo>
                  <a:lnTo>
                    <a:pt x="20" y="37"/>
                  </a:lnTo>
                  <a:lnTo>
                    <a:pt x="9" y="53"/>
                  </a:lnTo>
                  <a:lnTo>
                    <a:pt x="5" y="60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6" y="64"/>
                  </a:lnTo>
                  <a:lnTo>
                    <a:pt x="20" y="55"/>
                  </a:lnTo>
                  <a:lnTo>
                    <a:pt x="30" y="41"/>
                  </a:lnTo>
                  <a:lnTo>
                    <a:pt x="39" y="25"/>
                  </a:lnTo>
                  <a:lnTo>
                    <a:pt x="43" y="16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3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5" name="Freeform 617"/>
            <p:cNvSpPr/>
            <p:nvPr/>
          </p:nvSpPr>
          <p:spPr bwMode="auto">
            <a:xfrm>
              <a:off x="4391026" y="2640013"/>
              <a:ext cx="50800" cy="76200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13" y="4"/>
                </a:cxn>
                <a:cxn ang="0">
                  <a:pos x="106" y="12"/>
                </a:cxn>
                <a:cxn ang="0">
                  <a:pos x="97" y="30"/>
                </a:cxn>
                <a:cxn ang="0">
                  <a:pos x="89" y="47"/>
                </a:cxn>
                <a:cxn ang="0">
                  <a:pos x="71" y="79"/>
                </a:cxn>
                <a:cxn ang="0">
                  <a:pos x="59" y="93"/>
                </a:cxn>
                <a:cxn ang="0">
                  <a:pos x="57" y="97"/>
                </a:cxn>
                <a:cxn ang="0">
                  <a:pos x="59" y="101"/>
                </a:cxn>
                <a:cxn ang="0">
                  <a:pos x="58" y="106"/>
                </a:cxn>
                <a:cxn ang="0">
                  <a:pos x="57" y="110"/>
                </a:cxn>
                <a:cxn ang="0">
                  <a:pos x="48" y="125"/>
                </a:cxn>
                <a:cxn ang="0">
                  <a:pos x="32" y="143"/>
                </a:cxn>
                <a:cxn ang="0">
                  <a:pos x="16" y="164"/>
                </a:cxn>
                <a:cxn ang="0">
                  <a:pos x="0" y="186"/>
                </a:cxn>
                <a:cxn ang="0">
                  <a:pos x="0" y="189"/>
                </a:cxn>
                <a:cxn ang="0">
                  <a:pos x="3" y="194"/>
                </a:cxn>
                <a:cxn ang="0">
                  <a:pos x="10" y="194"/>
                </a:cxn>
                <a:cxn ang="0">
                  <a:pos x="11" y="191"/>
                </a:cxn>
                <a:cxn ang="0">
                  <a:pos x="20" y="179"/>
                </a:cxn>
                <a:cxn ang="0">
                  <a:pos x="29" y="168"/>
                </a:cxn>
                <a:cxn ang="0">
                  <a:pos x="45" y="144"/>
                </a:cxn>
                <a:cxn ang="0">
                  <a:pos x="50" y="136"/>
                </a:cxn>
                <a:cxn ang="0">
                  <a:pos x="65" y="122"/>
                </a:cxn>
                <a:cxn ang="0">
                  <a:pos x="68" y="114"/>
                </a:cxn>
                <a:cxn ang="0">
                  <a:pos x="68" y="104"/>
                </a:cxn>
                <a:cxn ang="0">
                  <a:pos x="68" y="102"/>
                </a:cxn>
                <a:cxn ang="0">
                  <a:pos x="70" y="102"/>
                </a:cxn>
                <a:cxn ang="0">
                  <a:pos x="72" y="98"/>
                </a:cxn>
                <a:cxn ang="0">
                  <a:pos x="72" y="96"/>
                </a:cxn>
                <a:cxn ang="0">
                  <a:pos x="88" y="75"/>
                </a:cxn>
                <a:cxn ang="0">
                  <a:pos x="100" y="53"/>
                </a:cxn>
                <a:cxn ang="0">
                  <a:pos x="104" y="42"/>
                </a:cxn>
                <a:cxn ang="0">
                  <a:pos x="113" y="23"/>
                </a:cxn>
                <a:cxn ang="0">
                  <a:pos x="121" y="13"/>
                </a:cxn>
                <a:cxn ang="0">
                  <a:pos x="125" y="12"/>
                </a:cxn>
                <a:cxn ang="0">
                  <a:pos x="129" y="9"/>
                </a:cxn>
                <a:cxn ang="0">
                  <a:pos x="129" y="6"/>
                </a:cxn>
                <a:cxn ang="0">
                  <a:pos x="125" y="0"/>
                </a:cxn>
                <a:cxn ang="0">
                  <a:pos x="122" y="0"/>
                </a:cxn>
              </a:cxnLst>
              <a:rect l="0" t="0" r="r" b="b"/>
              <a:pathLst>
                <a:path w="130" h="194">
                  <a:moveTo>
                    <a:pt x="122" y="0"/>
                  </a:moveTo>
                  <a:lnTo>
                    <a:pt x="122" y="0"/>
                  </a:lnTo>
                  <a:lnTo>
                    <a:pt x="118" y="2"/>
                  </a:lnTo>
                  <a:lnTo>
                    <a:pt x="113" y="4"/>
                  </a:lnTo>
                  <a:lnTo>
                    <a:pt x="110" y="8"/>
                  </a:lnTo>
                  <a:lnTo>
                    <a:pt x="106" y="12"/>
                  </a:lnTo>
                  <a:lnTo>
                    <a:pt x="101" y="21"/>
                  </a:lnTo>
                  <a:lnTo>
                    <a:pt x="97" y="30"/>
                  </a:lnTo>
                  <a:lnTo>
                    <a:pt x="97" y="30"/>
                  </a:lnTo>
                  <a:lnTo>
                    <a:pt x="89" y="47"/>
                  </a:lnTo>
                  <a:lnTo>
                    <a:pt x="80" y="63"/>
                  </a:lnTo>
                  <a:lnTo>
                    <a:pt x="71" y="79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58" y="96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1"/>
                  </a:lnTo>
                  <a:lnTo>
                    <a:pt x="58" y="104"/>
                  </a:lnTo>
                  <a:lnTo>
                    <a:pt x="58" y="106"/>
                  </a:lnTo>
                  <a:lnTo>
                    <a:pt x="58" y="106"/>
                  </a:lnTo>
                  <a:lnTo>
                    <a:pt x="57" y="110"/>
                  </a:lnTo>
                  <a:lnTo>
                    <a:pt x="55" y="115"/>
                  </a:lnTo>
                  <a:lnTo>
                    <a:pt x="48" y="125"/>
                  </a:lnTo>
                  <a:lnTo>
                    <a:pt x="40" y="135"/>
                  </a:lnTo>
                  <a:lnTo>
                    <a:pt x="32" y="143"/>
                  </a:lnTo>
                  <a:lnTo>
                    <a:pt x="32" y="143"/>
                  </a:lnTo>
                  <a:lnTo>
                    <a:pt x="16" y="164"/>
                  </a:lnTo>
                  <a:lnTo>
                    <a:pt x="8" y="174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9"/>
                  </a:lnTo>
                  <a:lnTo>
                    <a:pt x="0" y="190"/>
                  </a:lnTo>
                  <a:lnTo>
                    <a:pt x="3" y="194"/>
                  </a:lnTo>
                  <a:lnTo>
                    <a:pt x="7" y="194"/>
                  </a:lnTo>
                  <a:lnTo>
                    <a:pt x="10" y="194"/>
                  </a:lnTo>
                  <a:lnTo>
                    <a:pt x="11" y="191"/>
                  </a:lnTo>
                  <a:lnTo>
                    <a:pt x="11" y="191"/>
                  </a:lnTo>
                  <a:lnTo>
                    <a:pt x="15" y="185"/>
                  </a:lnTo>
                  <a:lnTo>
                    <a:pt x="20" y="179"/>
                  </a:lnTo>
                  <a:lnTo>
                    <a:pt x="29" y="168"/>
                  </a:lnTo>
                  <a:lnTo>
                    <a:pt x="29" y="168"/>
                  </a:lnTo>
                  <a:lnTo>
                    <a:pt x="40" y="152"/>
                  </a:lnTo>
                  <a:lnTo>
                    <a:pt x="45" y="144"/>
                  </a:lnTo>
                  <a:lnTo>
                    <a:pt x="50" y="136"/>
                  </a:lnTo>
                  <a:lnTo>
                    <a:pt x="50" y="136"/>
                  </a:lnTo>
                  <a:lnTo>
                    <a:pt x="58" y="130"/>
                  </a:lnTo>
                  <a:lnTo>
                    <a:pt x="65" y="122"/>
                  </a:lnTo>
                  <a:lnTo>
                    <a:pt x="66" y="118"/>
                  </a:lnTo>
                  <a:lnTo>
                    <a:pt x="68" y="114"/>
                  </a:lnTo>
                  <a:lnTo>
                    <a:pt x="68" y="109"/>
                  </a:lnTo>
                  <a:lnTo>
                    <a:pt x="68" y="104"/>
                  </a:lnTo>
                  <a:lnTo>
                    <a:pt x="68" y="104"/>
                  </a:lnTo>
                  <a:lnTo>
                    <a:pt x="68" y="102"/>
                  </a:lnTo>
                  <a:lnTo>
                    <a:pt x="68" y="102"/>
                  </a:lnTo>
                  <a:lnTo>
                    <a:pt x="70" y="102"/>
                  </a:lnTo>
                  <a:lnTo>
                    <a:pt x="71" y="100"/>
                  </a:lnTo>
                  <a:lnTo>
                    <a:pt x="72" y="98"/>
                  </a:lnTo>
                  <a:lnTo>
                    <a:pt x="72" y="96"/>
                  </a:lnTo>
                  <a:lnTo>
                    <a:pt x="72" y="96"/>
                  </a:lnTo>
                  <a:lnTo>
                    <a:pt x="80" y="85"/>
                  </a:lnTo>
                  <a:lnTo>
                    <a:pt x="88" y="75"/>
                  </a:lnTo>
                  <a:lnTo>
                    <a:pt x="95" y="64"/>
                  </a:lnTo>
                  <a:lnTo>
                    <a:pt x="100" y="53"/>
                  </a:lnTo>
                  <a:lnTo>
                    <a:pt x="100" y="53"/>
                  </a:lnTo>
                  <a:lnTo>
                    <a:pt x="104" y="42"/>
                  </a:lnTo>
                  <a:lnTo>
                    <a:pt x="109" y="29"/>
                  </a:lnTo>
                  <a:lnTo>
                    <a:pt x="113" y="23"/>
                  </a:lnTo>
                  <a:lnTo>
                    <a:pt x="117" y="17"/>
                  </a:lnTo>
                  <a:lnTo>
                    <a:pt x="121" y="13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7" y="11"/>
                  </a:lnTo>
                  <a:lnTo>
                    <a:pt x="129" y="9"/>
                  </a:lnTo>
                  <a:lnTo>
                    <a:pt x="130" y="7"/>
                  </a:lnTo>
                  <a:lnTo>
                    <a:pt x="129" y="6"/>
                  </a:lnTo>
                  <a:lnTo>
                    <a:pt x="127" y="2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6" name="Freeform 618"/>
            <p:cNvSpPr/>
            <p:nvPr/>
          </p:nvSpPr>
          <p:spPr bwMode="auto">
            <a:xfrm>
              <a:off x="4448176" y="2643188"/>
              <a:ext cx="25400" cy="31750"/>
            </a:xfrm>
            <a:custGeom>
              <a:avLst/>
              <a:gdLst/>
              <a:ahLst/>
              <a:cxnLst>
                <a:cxn ang="0">
                  <a:pos x="54" y="5"/>
                </a:cxn>
                <a:cxn ang="0">
                  <a:pos x="54" y="5"/>
                </a:cxn>
                <a:cxn ang="0">
                  <a:pos x="53" y="11"/>
                </a:cxn>
                <a:cxn ang="0">
                  <a:pos x="49" y="16"/>
                </a:cxn>
                <a:cxn ang="0">
                  <a:pos x="41" y="24"/>
                </a:cxn>
                <a:cxn ang="0">
                  <a:pos x="41" y="24"/>
                </a:cxn>
                <a:cxn ang="0">
                  <a:pos x="34" y="30"/>
                </a:cxn>
                <a:cxn ang="0">
                  <a:pos x="29" y="38"/>
                </a:cxn>
                <a:cxn ang="0">
                  <a:pos x="29" y="38"/>
                </a:cxn>
                <a:cxn ang="0">
                  <a:pos x="15" y="54"/>
                </a:cxn>
                <a:cxn ang="0">
                  <a:pos x="7" y="62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2" y="76"/>
                </a:cxn>
                <a:cxn ang="0">
                  <a:pos x="4" y="79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19" y="67"/>
                </a:cxn>
                <a:cxn ang="0">
                  <a:pos x="27" y="58"/>
                </a:cxn>
                <a:cxn ang="0">
                  <a:pos x="34" y="49"/>
                </a:cxn>
                <a:cxn ang="0">
                  <a:pos x="42" y="39"/>
                </a:cxn>
                <a:cxn ang="0">
                  <a:pos x="42" y="39"/>
                </a:cxn>
                <a:cxn ang="0">
                  <a:pos x="49" y="32"/>
                </a:cxn>
                <a:cxn ang="0">
                  <a:pos x="57" y="24"/>
                </a:cxn>
                <a:cxn ang="0">
                  <a:pos x="62" y="16"/>
                </a:cxn>
                <a:cxn ang="0">
                  <a:pos x="64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7" y="1"/>
                </a:cxn>
                <a:cxn ang="0">
                  <a:pos x="55" y="3"/>
                </a:cxn>
                <a:cxn ang="0">
                  <a:pos x="54" y="5"/>
                </a:cxn>
                <a:cxn ang="0">
                  <a:pos x="54" y="5"/>
                </a:cxn>
              </a:cxnLst>
              <a:rect l="0" t="0" r="r" b="b"/>
              <a:pathLst>
                <a:path w="66" h="80">
                  <a:moveTo>
                    <a:pt x="54" y="5"/>
                  </a:moveTo>
                  <a:lnTo>
                    <a:pt x="54" y="5"/>
                  </a:lnTo>
                  <a:lnTo>
                    <a:pt x="53" y="11"/>
                  </a:lnTo>
                  <a:lnTo>
                    <a:pt x="49" y="16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34" y="30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15" y="54"/>
                  </a:lnTo>
                  <a:lnTo>
                    <a:pt x="7" y="62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2" y="76"/>
                  </a:lnTo>
                  <a:lnTo>
                    <a:pt x="4" y="79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9" y="67"/>
                  </a:lnTo>
                  <a:lnTo>
                    <a:pt x="27" y="58"/>
                  </a:lnTo>
                  <a:lnTo>
                    <a:pt x="34" y="49"/>
                  </a:lnTo>
                  <a:lnTo>
                    <a:pt x="42" y="39"/>
                  </a:lnTo>
                  <a:lnTo>
                    <a:pt x="42" y="39"/>
                  </a:lnTo>
                  <a:lnTo>
                    <a:pt x="49" y="32"/>
                  </a:lnTo>
                  <a:lnTo>
                    <a:pt x="57" y="24"/>
                  </a:lnTo>
                  <a:lnTo>
                    <a:pt x="62" y="16"/>
                  </a:lnTo>
                  <a:lnTo>
                    <a:pt x="64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54" y="5"/>
                  </a:lnTo>
                  <a:lnTo>
                    <a:pt x="5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7" name="Freeform 619"/>
            <p:cNvSpPr/>
            <p:nvPr/>
          </p:nvSpPr>
          <p:spPr bwMode="auto">
            <a:xfrm>
              <a:off x="4492626" y="2641600"/>
              <a:ext cx="17463" cy="3175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0" y="11"/>
                </a:cxn>
                <a:cxn ang="0">
                  <a:pos x="26" y="20"/>
                </a:cxn>
                <a:cxn ang="0">
                  <a:pos x="23" y="30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8" y="45"/>
                </a:cxn>
                <a:cxn ang="0">
                  <a:pos x="28" y="45"/>
                </a:cxn>
                <a:cxn ang="0">
                  <a:pos x="32" y="36"/>
                </a:cxn>
                <a:cxn ang="0">
                  <a:pos x="36" y="26"/>
                </a:cxn>
                <a:cxn ang="0">
                  <a:pos x="40" y="17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5" y="7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37" y="0"/>
                </a:cxn>
                <a:cxn ang="0">
                  <a:pos x="36" y="2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5" h="80">
                  <a:moveTo>
                    <a:pt x="34" y="3"/>
                  </a:moveTo>
                  <a:lnTo>
                    <a:pt x="34" y="3"/>
                  </a:lnTo>
                  <a:lnTo>
                    <a:pt x="30" y="11"/>
                  </a:lnTo>
                  <a:lnTo>
                    <a:pt x="26" y="20"/>
                  </a:lnTo>
                  <a:lnTo>
                    <a:pt x="23" y="30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32" y="36"/>
                  </a:lnTo>
                  <a:lnTo>
                    <a:pt x="36" y="26"/>
                  </a:lnTo>
                  <a:lnTo>
                    <a:pt x="40" y="17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5" y="7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37" y="0"/>
                  </a:lnTo>
                  <a:lnTo>
                    <a:pt x="36" y="2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8" name="Freeform 620"/>
            <p:cNvSpPr/>
            <p:nvPr/>
          </p:nvSpPr>
          <p:spPr bwMode="auto">
            <a:xfrm>
              <a:off x="4176713" y="2681288"/>
              <a:ext cx="25400" cy="34925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38" y="20"/>
                </a:cxn>
                <a:cxn ang="0">
                  <a:pos x="32" y="29"/>
                </a:cxn>
                <a:cxn ang="0">
                  <a:pos x="25" y="38"/>
                </a:cxn>
                <a:cxn ang="0">
                  <a:pos x="25" y="38"/>
                </a:cxn>
                <a:cxn ang="0">
                  <a:pos x="19" y="49"/>
                </a:cxn>
                <a:cxn ang="0">
                  <a:pos x="11" y="59"/>
                </a:cxn>
                <a:cxn ang="0">
                  <a:pos x="4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8" y="88"/>
                </a:cxn>
                <a:cxn ang="0">
                  <a:pos x="9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5"/>
                </a:cxn>
                <a:cxn ang="0">
                  <a:pos x="20" y="66"/>
                </a:cxn>
                <a:cxn ang="0">
                  <a:pos x="32" y="49"/>
                </a:cxn>
                <a:cxn ang="0">
                  <a:pos x="32" y="49"/>
                </a:cxn>
                <a:cxn ang="0">
                  <a:pos x="46" y="29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3" y="3"/>
                </a:cxn>
                <a:cxn ang="0">
                  <a:pos x="59" y="0"/>
                </a:cxn>
                <a:cxn ang="0">
                  <a:pos x="56" y="2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4" h="88">
                  <a:moveTo>
                    <a:pt x="55" y="3"/>
                  </a:moveTo>
                  <a:lnTo>
                    <a:pt x="55" y="3"/>
                  </a:lnTo>
                  <a:lnTo>
                    <a:pt x="38" y="20"/>
                  </a:lnTo>
                  <a:lnTo>
                    <a:pt x="32" y="29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19" y="49"/>
                  </a:lnTo>
                  <a:lnTo>
                    <a:pt x="11" y="59"/>
                  </a:lnTo>
                  <a:lnTo>
                    <a:pt x="4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8" y="88"/>
                  </a:lnTo>
                  <a:lnTo>
                    <a:pt x="9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5"/>
                  </a:lnTo>
                  <a:lnTo>
                    <a:pt x="20" y="66"/>
                  </a:lnTo>
                  <a:lnTo>
                    <a:pt x="32" y="49"/>
                  </a:lnTo>
                  <a:lnTo>
                    <a:pt x="32" y="49"/>
                  </a:lnTo>
                  <a:lnTo>
                    <a:pt x="46" y="29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3" y="3"/>
                  </a:lnTo>
                  <a:lnTo>
                    <a:pt x="59" y="0"/>
                  </a:lnTo>
                  <a:lnTo>
                    <a:pt x="56" y="2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9" name="Freeform 621"/>
            <p:cNvSpPr/>
            <p:nvPr/>
          </p:nvSpPr>
          <p:spPr bwMode="auto">
            <a:xfrm>
              <a:off x="4203701" y="2681288"/>
              <a:ext cx="30163" cy="42863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55" y="14"/>
                </a:cxn>
                <a:cxn ang="0">
                  <a:pos x="45" y="27"/>
                </a:cxn>
                <a:cxn ang="0">
                  <a:pos x="34" y="41"/>
                </a:cxn>
                <a:cxn ang="0">
                  <a:pos x="25" y="56"/>
                </a:cxn>
                <a:cxn ang="0">
                  <a:pos x="25" y="56"/>
                </a:cxn>
                <a:cxn ang="0">
                  <a:pos x="16" y="73"/>
                </a:cxn>
                <a:cxn ang="0">
                  <a:pos x="7" y="90"/>
                </a:cxn>
                <a:cxn ang="0">
                  <a:pos x="7" y="90"/>
                </a:cxn>
                <a:cxn ang="0">
                  <a:pos x="2" y="99"/>
                </a:cxn>
                <a:cxn ang="0">
                  <a:pos x="0" y="103"/>
                </a:cxn>
                <a:cxn ang="0">
                  <a:pos x="2" y="108"/>
                </a:cxn>
                <a:cxn ang="0">
                  <a:pos x="2" y="108"/>
                </a:cxn>
                <a:cxn ang="0">
                  <a:pos x="3" y="109"/>
                </a:cxn>
                <a:cxn ang="0">
                  <a:pos x="5" y="111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3" y="108"/>
                </a:cxn>
                <a:cxn ang="0">
                  <a:pos x="13" y="108"/>
                </a:cxn>
                <a:cxn ang="0">
                  <a:pos x="15" y="106"/>
                </a:cxn>
                <a:cxn ang="0">
                  <a:pos x="16" y="103"/>
                </a:cxn>
                <a:cxn ang="0">
                  <a:pos x="15" y="102"/>
                </a:cxn>
                <a:cxn ang="0">
                  <a:pos x="13" y="100"/>
                </a:cxn>
                <a:cxn ang="0">
                  <a:pos x="13" y="100"/>
                </a:cxn>
                <a:cxn ang="0">
                  <a:pos x="22" y="83"/>
                </a:cxn>
                <a:cxn ang="0">
                  <a:pos x="22" y="83"/>
                </a:cxn>
                <a:cxn ang="0">
                  <a:pos x="30" y="70"/>
                </a:cxn>
                <a:cxn ang="0">
                  <a:pos x="38" y="56"/>
                </a:cxn>
                <a:cxn ang="0">
                  <a:pos x="38" y="56"/>
                </a:cxn>
                <a:cxn ang="0">
                  <a:pos x="46" y="44"/>
                </a:cxn>
                <a:cxn ang="0">
                  <a:pos x="55" y="31"/>
                </a:cxn>
                <a:cxn ang="0">
                  <a:pos x="64" y="19"/>
                </a:cxn>
                <a:cxn ang="0">
                  <a:pos x="75" y="9"/>
                </a:cxn>
                <a:cxn ang="0">
                  <a:pos x="75" y="9"/>
                </a:cxn>
                <a:cxn ang="0">
                  <a:pos x="76" y="6"/>
                </a:cxn>
                <a:cxn ang="0">
                  <a:pos x="76" y="5"/>
                </a:cxn>
                <a:cxn ang="0">
                  <a:pos x="75" y="1"/>
                </a:cxn>
                <a:cxn ang="0">
                  <a:pos x="71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6" h="111">
                  <a:moveTo>
                    <a:pt x="67" y="1"/>
                  </a:moveTo>
                  <a:lnTo>
                    <a:pt x="67" y="1"/>
                  </a:lnTo>
                  <a:lnTo>
                    <a:pt x="55" y="14"/>
                  </a:lnTo>
                  <a:lnTo>
                    <a:pt x="45" y="27"/>
                  </a:lnTo>
                  <a:lnTo>
                    <a:pt x="34" y="41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16" y="73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2" y="99"/>
                  </a:lnTo>
                  <a:lnTo>
                    <a:pt x="0" y="103"/>
                  </a:lnTo>
                  <a:lnTo>
                    <a:pt x="2" y="108"/>
                  </a:lnTo>
                  <a:lnTo>
                    <a:pt x="2" y="108"/>
                  </a:lnTo>
                  <a:lnTo>
                    <a:pt x="3" y="109"/>
                  </a:lnTo>
                  <a:lnTo>
                    <a:pt x="5" y="111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3" y="108"/>
                  </a:lnTo>
                  <a:lnTo>
                    <a:pt x="13" y="108"/>
                  </a:lnTo>
                  <a:lnTo>
                    <a:pt x="15" y="106"/>
                  </a:lnTo>
                  <a:lnTo>
                    <a:pt x="16" y="103"/>
                  </a:lnTo>
                  <a:lnTo>
                    <a:pt x="15" y="102"/>
                  </a:lnTo>
                  <a:lnTo>
                    <a:pt x="13" y="100"/>
                  </a:lnTo>
                  <a:lnTo>
                    <a:pt x="13" y="100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30" y="70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46" y="44"/>
                  </a:lnTo>
                  <a:lnTo>
                    <a:pt x="55" y="31"/>
                  </a:lnTo>
                  <a:lnTo>
                    <a:pt x="64" y="19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76" y="6"/>
                  </a:lnTo>
                  <a:lnTo>
                    <a:pt x="76" y="5"/>
                  </a:lnTo>
                  <a:lnTo>
                    <a:pt x="75" y="1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0" name="Freeform 622"/>
            <p:cNvSpPr/>
            <p:nvPr/>
          </p:nvSpPr>
          <p:spPr bwMode="auto">
            <a:xfrm>
              <a:off x="4230688" y="2684463"/>
              <a:ext cx="26988" cy="38100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58" y="0"/>
                </a:cxn>
                <a:cxn ang="0">
                  <a:pos x="49" y="6"/>
                </a:cxn>
                <a:cxn ang="0">
                  <a:pos x="41" y="12"/>
                </a:cxn>
                <a:cxn ang="0">
                  <a:pos x="36" y="20"/>
                </a:cxn>
                <a:cxn ang="0">
                  <a:pos x="31" y="31"/>
                </a:cxn>
                <a:cxn ang="0">
                  <a:pos x="31" y="31"/>
                </a:cxn>
                <a:cxn ang="0">
                  <a:pos x="24" y="46"/>
                </a:cxn>
                <a:cxn ang="0">
                  <a:pos x="17" y="61"/>
                </a:cxn>
                <a:cxn ang="0">
                  <a:pos x="7" y="75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5" y="99"/>
                </a:cxn>
                <a:cxn ang="0">
                  <a:pos x="6" y="99"/>
                </a:cxn>
                <a:cxn ang="0">
                  <a:pos x="9" y="97"/>
                </a:cxn>
                <a:cxn ang="0">
                  <a:pos x="13" y="93"/>
                </a:cxn>
                <a:cxn ang="0">
                  <a:pos x="13" y="93"/>
                </a:cxn>
                <a:cxn ang="0">
                  <a:pos x="14" y="91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26" y="67"/>
                </a:cxn>
                <a:cxn ang="0">
                  <a:pos x="38" y="48"/>
                </a:cxn>
                <a:cxn ang="0">
                  <a:pos x="38" y="48"/>
                </a:cxn>
                <a:cxn ang="0">
                  <a:pos x="43" y="36"/>
                </a:cxn>
                <a:cxn ang="0">
                  <a:pos x="47" y="27"/>
                </a:cxn>
                <a:cxn ang="0">
                  <a:pos x="49" y="21"/>
                </a:cxn>
                <a:cxn ang="0">
                  <a:pos x="53" y="17"/>
                </a:cxn>
                <a:cxn ang="0">
                  <a:pos x="58" y="14"/>
                </a:cxn>
                <a:cxn ang="0">
                  <a:pos x="65" y="11"/>
                </a:cxn>
                <a:cxn ang="0">
                  <a:pos x="65" y="11"/>
                </a:cxn>
                <a:cxn ang="0">
                  <a:pos x="66" y="8"/>
                </a:cxn>
                <a:cxn ang="0">
                  <a:pos x="68" y="7"/>
                </a:cxn>
                <a:cxn ang="0">
                  <a:pos x="68" y="6"/>
                </a:cxn>
                <a:cxn ang="0">
                  <a:pos x="66" y="3"/>
                </a:cxn>
                <a:cxn ang="0">
                  <a:pos x="64" y="0"/>
                </a:cxn>
                <a:cxn ang="0">
                  <a:pos x="61" y="0"/>
                </a:cxn>
                <a:cxn ang="0">
                  <a:pos x="58" y="0"/>
                </a:cxn>
                <a:cxn ang="0">
                  <a:pos x="58" y="0"/>
                </a:cxn>
              </a:cxnLst>
              <a:rect l="0" t="0" r="r" b="b"/>
              <a:pathLst>
                <a:path w="68" h="99">
                  <a:moveTo>
                    <a:pt x="58" y="0"/>
                  </a:moveTo>
                  <a:lnTo>
                    <a:pt x="58" y="0"/>
                  </a:lnTo>
                  <a:lnTo>
                    <a:pt x="49" y="6"/>
                  </a:lnTo>
                  <a:lnTo>
                    <a:pt x="41" y="12"/>
                  </a:lnTo>
                  <a:lnTo>
                    <a:pt x="36" y="20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24" y="46"/>
                  </a:lnTo>
                  <a:lnTo>
                    <a:pt x="17" y="61"/>
                  </a:lnTo>
                  <a:lnTo>
                    <a:pt x="7" y="75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5" y="99"/>
                  </a:lnTo>
                  <a:lnTo>
                    <a:pt x="6" y="99"/>
                  </a:lnTo>
                  <a:lnTo>
                    <a:pt x="9" y="9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14" y="91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26" y="67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43" y="36"/>
                  </a:lnTo>
                  <a:lnTo>
                    <a:pt x="47" y="27"/>
                  </a:lnTo>
                  <a:lnTo>
                    <a:pt x="49" y="21"/>
                  </a:lnTo>
                  <a:lnTo>
                    <a:pt x="53" y="17"/>
                  </a:lnTo>
                  <a:lnTo>
                    <a:pt x="58" y="14"/>
                  </a:lnTo>
                  <a:lnTo>
                    <a:pt x="65" y="11"/>
                  </a:lnTo>
                  <a:lnTo>
                    <a:pt x="65" y="11"/>
                  </a:lnTo>
                  <a:lnTo>
                    <a:pt x="66" y="8"/>
                  </a:lnTo>
                  <a:lnTo>
                    <a:pt x="68" y="7"/>
                  </a:lnTo>
                  <a:lnTo>
                    <a:pt x="68" y="6"/>
                  </a:lnTo>
                  <a:lnTo>
                    <a:pt x="66" y="3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0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1" name="Freeform 623"/>
            <p:cNvSpPr/>
            <p:nvPr/>
          </p:nvSpPr>
          <p:spPr bwMode="auto">
            <a:xfrm>
              <a:off x="4260851" y="2681288"/>
              <a:ext cx="33338" cy="3810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66" y="7"/>
                </a:cxn>
                <a:cxn ang="0">
                  <a:pos x="62" y="9"/>
                </a:cxn>
                <a:cxn ang="0">
                  <a:pos x="56" y="13"/>
                </a:cxn>
                <a:cxn ang="0">
                  <a:pos x="56" y="13"/>
                </a:cxn>
                <a:cxn ang="0">
                  <a:pos x="38" y="37"/>
                </a:cxn>
                <a:cxn ang="0">
                  <a:pos x="38" y="37"/>
                </a:cxn>
                <a:cxn ang="0">
                  <a:pos x="30" y="47"/>
                </a:cxn>
                <a:cxn ang="0">
                  <a:pos x="24" y="59"/>
                </a:cxn>
                <a:cxn ang="0">
                  <a:pos x="24" y="59"/>
                </a:cxn>
                <a:cxn ang="0">
                  <a:pos x="18" y="67"/>
                </a:cxn>
                <a:cxn ang="0">
                  <a:pos x="12" y="73"/>
                </a:cxn>
                <a:cxn ang="0">
                  <a:pos x="7" y="80"/>
                </a:cxn>
                <a:cxn ang="0">
                  <a:pos x="1" y="88"/>
                </a:cxn>
                <a:cxn ang="0">
                  <a:pos x="1" y="88"/>
                </a:cxn>
                <a:cxn ang="0">
                  <a:pos x="0" y="89"/>
                </a:cxn>
                <a:cxn ang="0">
                  <a:pos x="1" y="92"/>
                </a:cxn>
                <a:cxn ang="0">
                  <a:pos x="4" y="96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6" y="88"/>
                </a:cxn>
                <a:cxn ang="0">
                  <a:pos x="21" y="81"/>
                </a:cxn>
                <a:cxn ang="0">
                  <a:pos x="26" y="76"/>
                </a:cxn>
                <a:cxn ang="0">
                  <a:pos x="30" y="71"/>
                </a:cxn>
                <a:cxn ang="0">
                  <a:pos x="30" y="71"/>
                </a:cxn>
                <a:cxn ang="0">
                  <a:pos x="37" y="59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52" y="38"/>
                </a:cxn>
                <a:cxn ang="0">
                  <a:pos x="60" y="29"/>
                </a:cxn>
                <a:cxn ang="0">
                  <a:pos x="60" y="29"/>
                </a:cxn>
                <a:cxn ang="0">
                  <a:pos x="64" y="24"/>
                </a:cxn>
                <a:cxn ang="0">
                  <a:pos x="69" y="19"/>
                </a:cxn>
                <a:cxn ang="0">
                  <a:pos x="81" y="12"/>
                </a:cxn>
                <a:cxn ang="0">
                  <a:pos x="81" y="12"/>
                </a:cxn>
                <a:cxn ang="0">
                  <a:pos x="84" y="9"/>
                </a:cxn>
                <a:cxn ang="0">
                  <a:pos x="84" y="8"/>
                </a:cxn>
                <a:cxn ang="0">
                  <a:pos x="84" y="4"/>
                </a:cxn>
                <a:cxn ang="0">
                  <a:pos x="80" y="2"/>
                </a:cxn>
                <a:cxn ang="0">
                  <a:pos x="79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4" h="96">
                  <a:moveTo>
                    <a:pt x="76" y="2"/>
                  </a:moveTo>
                  <a:lnTo>
                    <a:pt x="76" y="2"/>
                  </a:lnTo>
                  <a:lnTo>
                    <a:pt x="66" y="7"/>
                  </a:lnTo>
                  <a:lnTo>
                    <a:pt x="62" y="9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30" y="47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18" y="67"/>
                  </a:lnTo>
                  <a:lnTo>
                    <a:pt x="12" y="73"/>
                  </a:lnTo>
                  <a:lnTo>
                    <a:pt x="7" y="80"/>
                  </a:lnTo>
                  <a:lnTo>
                    <a:pt x="1" y="88"/>
                  </a:lnTo>
                  <a:lnTo>
                    <a:pt x="1" y="88"/>
                  </a:lnTo>
                  <a:lnTo>
                    <a:pt x="0" y="89"/>
                  </a:lnTo>
                  <a:lnTo>
                    <a:pt x="1" y="92"/>
                  </a:lnTo>
                  <a:lnTo>
                    <a:pt x="4" y="96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6" y="88"/>
                  </a:lnTo>
                  <a:lnTo>
                    <a:pt x="21" y="81"/>
                  </a:lnTo>
                  <a:lnTo>
                    <a:pt x="26" y="76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37" y="59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2" y="38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4" y="24"/>
                  </a:lnTo>
                  <a:lnTo>
                    <a:pt x="69" y="19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4" y="9"/>
                  </a:lnTo>
                  <a:lnTo>
                    <a:pt x="84" y="8"/>
                  </a:lnTo>
                  <a:lnTo>
                    <a:pt x="84" y="4"/>
                  </a:lnTo>
                  <a:lnTo>
                    <a:pt x="80" y="2"/>
                  </a:lnTo>
                  <a:lnTo>
                    <a:pt x="79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2" name="Freeform 624"/>
            <p:cNvSpPr/>
            <p:nvPr/>
          </p:nvSpPr>
          <p:spPr bwMode="auto">
            <a:xfrm>
              <a:off x="4291013" y="2682875"/>
              <a:ext cx="31750" cy="36513"/>
            </a:xfrm>
            <a:custGeom>
              <a:avLst/>
              <a:gdLst/>
              <a:ahLst/>
              <a:cxnLst>
                <a:cxn ang="0">
                  <a:pos x="68" y="3"/>
                </a:cxn>
                <a:cxn ang="0">
                  <a:pos x="68" y="3"/>
                </a:cxn>
                <a:cxn ang="0">
                  <a:pos x="66" y="9"/>
                </a:cxn>
                <a:cxn ang="0">
                  <a:pos x="62" y="14"/>
                </a:cxn>
                <a:cxn ang="0">
                  <a:pos x="53" y="23"/>
                </a:cxn>
                <a:cxn ang="0">
                  <a:pos x="53" y="23"/>
                </a:cxn>
                <a:cxn ang="0">
                  <a:pos x="43" y="35"/>
                </a:cxn>
                <a:cxn ang="0">
                  <a:pos x="33" y="45"/>
                </a:cxn>
                <a:cxn ang="0">
                  <a:pos x="33" y="45"/>
                </a:cxn>
                <a:cxn ang="0">
                  <a:pos x="24" y="54"/>
                </a:cxn>
                <a:cxn ang="0">
                  <a:pos x="16" y="64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3" y="92"/>
                </a:cxn>
                <a:cxn ang="0">
                  <a:pos x="7" y="94"/>
                </a:cxn>
                <a:cxn ang="0">
                  <a:pos x="8" y="92"/>
                </a:cxn>
                <a:cxn ang="0">
                  <a:pos x="11" y="91"/>
                </a:cxn>
                <a:cxn ang="0">
                  <a:pos x="11" y="91"/>
                </a:cxn>
                <a:cxn ang="0">
                  <a:pos x="28" y="68"/>
                </a:cxn>
                <a:cxn ang="0">
                  <a:pos x="38" y="56"/>
                </a:cxn>
                <a:cxn ang="0">
                  <a:pos x="49" y="45"/>
                </a:cxn>
                <a:cxn ang="0">
                  <a:pos x="49" y="45"/>
                </a:cxn>
                <a:cxn ang="0">
                  <a:pos x="58" y="36"/>
                </a:cxn>
                <a:cxn ang="0">
                  <a:pos x="67" y="26"/>
                </a:cxn>
                <a:cxn ang="0">
                  <a:pos x="67" y="26"/>
                </a:cxn>
                <a:cxn ang="0">
                  <a:pos x="75" y="17"/>
                </a:cxn>
                <a:cxn ang="0">
                  <a:pos x="78" y="1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8" y="3"/>
                </a:cxn>
                <a:cxn ang="0">
                  <a:pos x="68" y="3"/>
                </a:cxn>
              </a:cxnLst>
              <a:rect l="0" t="0" r="r" b="b"/>
              <a:pathLst>
                <a:path w="80" h="94">
                  <a:moveTo>
                    <a:pt x="68" y="3"/>
                  </a:moveTo>
                  <a:lnTo>
                    <a:pt x="68" y="3"/>
                  </a:lnTo>
                  <a:lnTo>
                    <a:pt x="66" y="9"/>
                  </a:lnTo>
                  <a:lnTo>
                    <a:pt x="62" y="14"/>
                  </a:lnTo>
                  <a:lnTo>
                    <a:pt x="53" y="23"/>
                  </a:lnTo>
                  <a:lnTo>
                    <a:pt x="53" y="23"/>
                  </a:lnTo>
                  <a:lnTo>
                    <a:pt x="43" y="3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24" y="54"/>
                  </a:lnTo>
                  <a:lnTo>
                    <a:pt x="16" y="6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3" y="92"/>
                  </a:lnTo>
                  <a:lnTo>
                    <a:pt x="7" y="94"/>
                  </a:lnTo>
                  <a:lnTo>
                    <a:pt x="8" y="92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28" y="68"/>
                  </a:lnTo>
                  <a:lnTo>
                    <a:pt x="38" y="56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58" y="36"/>
                  </a:lnTo>
                  <a:lnTo>
                    <a:pt x="67" y="26"/>
                  </a:lnTo>
                  <a:lnTo>
                    <a:pt x="67" y="26"/>
                  </a:lnTo>
                  <a:lnTo>
                    <a:pt x="75" y="17"/>
                  </a:lnTo>
                  <a:lnTo>
                    <a:pt x="78" y="1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8" y="3"/>
                  </a:lnTo>
                  <a:lnTo>
                    <a:pt x="6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3" name="Freeform 625"/>
            <p:cNvSpPr/>
            <p:nvPr/>
          </p:nvSpPr>
          <p:spPr bwMode="auto">
            <a:xfrm>
              <a:off x="4322763" y="2684463"/>
              <a:ext cx="33338" cy="3492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77" y="0"/>
                </a:cxn>
                <a:cxn ang="0">
                  <a:pos x="72" y="0"/>
                </a:cxn>
                <a:cxn ang="0">
                  <a:pos x="67" y="1"/>
                </a:cxn>
                <a:cxn ang="0">
                  <a:pos x="63" y="4"/>
                </a:cxn>
                <a:cxn ang="0">
                  <a:pos x="58" y="7"/>
                </a:cxn>
                <a:cxn ang="0">
                  <a:pos x="50" y="13"/>
                </a:cxn>
                <a:cxn ang="0">
                  <a:pos x="43" y="22"/>
                </a:cxn>
                <a:cxn ang="0">
                  <a:pos x="43" y="22"/>
                </a:cxn>
                <a:cxn ang="0">
                  <a:pos x="21" y="50"/>
                </a:cxn>
                <a:cxn ang="0">
                  <a:pos x="11" y="64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3" y="86"/>
                </a:cxn>
                <a:cxn ang="0">
                  <a:pos x="7" y="88"/>
                </a:cxn>
                <a:cxn ang="0">
                  <a:pos x="9" y="86"/>
                </a:cxn>
                <a:cxn ang="0">
                  <a:pos x="11" y="85"/>
                </a:cxn>
                <a:cxn ang="0">
                  <a:pos x="11" y="85"/>
                </a:cxn>
                <a:cxn ang="0">
                  <a:pos x="26" y="62"/>
                </a:cxn>
                <a:cxn ang="0">
                  <a:pos x="34" y="51"/>
                </a:cxn>
                <a:cxn ang="0">
                  <a:pos x="43" y="41"/>
                </a:cxn>
                <a:cxn ang="0">
                  <a:pos x="43" y="41"/>
                </a:cxn>
                <a:cxn ang="0">
                  <a:pos x="51" y="31"/>
                </a:cxn>
                <a:cxn ang="0">
                  <a:pos x="58" y="22"/>
                </a:cxn>
                <a:cxn ang="0">
                  <a:pos x="62" y="17"/>
                </a:cxn>
                <a:cxn ang="0">
                  <a:pos x="67" y="14"/>
                </a:cxn>
                <a:cxn ang="0">
                  <a:pos x="72" y="12"/>
                </a:cxn>
                <a:cxn ang="0">
                  <a:pos x="77" y="12"/>
                </a:cxn>
                <a:cxn ang="0">
                  <a:pos x="77" y="12"/>
                </a:cxn>
                <a:cxn ang="0">
                  <a:pos x="80" y="12"/>
                </a:cxn>
                <a:cxn ang="0">
                  <a:pos x="83" y="11"/>
                </a:cxn>
                <a:cxn ang="0">
                  <a:pos x="83" y="9"/>
                </a:cxn>
                <a:cxn ang="0">
                  <a:pos x="84" y="7"/>
                </a:cxn>
                <a:cxn ang="0">
                  <a:pos x="83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7" y="0"/>
                </a:cxn>
              </a:cxnLst>
              <a:rect l="0" t="0" r="r" b="b"/>
              <a:pathLst>
                <a:path w="84" h="88">
                  <a:moveTo>
                    <a:pt x="77" y="0"/>
                  </a:moveTo>
                  <a:lnTo>
                    <a:pt x="77" y="0"/>
                  </a:lnTo>
                  <a:lnTo>
                    <a:pt x="72" y="0"/>
                  </a:lnTo>
                  <a:lnTo>
                    <a:pt x="67" y="1"/>
                  </a:lnTo>
                  <a:lnTo>
                    <a:pt x="63" y="4"/>
                  </a:lnTo>
                  <a:lnTo>
                    <a:pt x="58" y="7"/>
                  </a:lnTo>
                  <a:lnTo>
                    <a:pt x="50" y="13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21" y="50"/>
                  </a:lnTo>
                  <a:lnTo>
                    <a:pt x="11" y="6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3" y="86"/>
                  </a:lnTo>
                  <a:lnTo>
                    <a:pt x="7" y="88"/>
                  </a:lnTo>
                  <a:lnTo>
                    <a:pt x="9" y="86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26" y="62"/>
                  </a:lnTo>
                  <a:lnTo>
                    <a:pt x="34" y="51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51" y="31"/>
                  </a:lnTo>
                  <a:lnTo>
                    <a:pt x="58" y="22"/>
                  </a:lnTo>
                  <a:lnTo>
                    <a:pt x="62" y="17"/>
                  </a:lnTo>
                  <a:lnTo>
                    <a:pt x="67" y="14"/>
                  </a:lnTo>
                  <a:lnTo>
                    <a:pt x="72" y="12"/>
                  </a:lnTo>
                  <a:lnTo>
                    <a:pt x="77" y="12"/>
                  </a:lnTo>
                  <a:lnTo>
                    <a:pt x="77" y="12"/>
                  </a:lnTo>
                  <a:lnTo>
                    <a:pt x="80" y="12"/>
                  </a:lnTo>
                  <a:lnTo>
                    <a:pt x="83" y="11"/>
                  </a:lnTo>
                  <a:lnTo>
                    <a:pt x="83" y="9"/>
                  </a:lnTo>
                  <a:lnTo>
                    <a:pt x="84" y="7"/>
                  </a:lnTo>
                  <a:lnTo>
                    <a:pt x="83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4" name="Freeform 626"/>
            <p:cNvSpPr/>
            <p:nvPr/>
          </p:nvSpPr>
          <p:spPr bwMode="auto">
            <a:xfrm>
              <a:off x="4357688" y="2682875"/>
              <a:ext cx="31750" cy="34925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2" y="0"/>
                </a:cxn>
                <a:cxn ang="0">
                  <a:pos x="63" y="3"/>
                </a:cxn>
                <a:cxn ang="0">
                  <a:pos x="55" y="9"/>
                </a:cxn>
                <a:cxn ang="0">
                  <a:pos x="48" y="17"/>
                </a:cxn>
                <a:cxn ang="0">
                  <a:pos x="43" y="24"/>
                </a:cxn>
                <a:cxn ang="0">
                  <a:pos x="43" y="24"/>
                </a:cxn>
                <a:cxn ang="0">
                  <a:pos x="34" y="39"/>
                </a:cxn>
                <a:cxn ang="0">
                  <a:pos x="23" y="53"/>
                </a:cxn>
                <a:cxn ang="0">
                  <a:pos x="13" y="68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2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5" y="90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27" y="68"/>
                </a:cxn>
                <a:cxn ang="0">
                  <a:pos x="44" y="45"/>
                </a:cxn>
                <a:cxn ang="0">
                  <a:pos x="44" y="45"/>
                </a:cxn>
                <a:cxn ang="0">
                  <a:pos x="51" y="35"/>
                </a:cxn>
                <a:cxn ang="0">
                  <a:pos x="57" y="24"/>
                </a:cxn>
                <a:cxn ang="0">
                  <a:pos x="60" y="20"/>
                </a:cxn>
                <a:cxn ang="0">
                  <a:pos x="64" y="17"/>
                </a:cxn>
                <a:cxn ang="0">
                  <a:pos x="69" y="13"/>
                </a:cxn>
                <a:cxn ang="0">
                  <a:pos x="76" y="10"/>
                </a:cxn>
                <a:cxn ang="0">
                  <a:pos x="76" y="10"/>
                </a:cxn>
                <a:cxn ang="0">
                  <a:pos x="77" y="9"/>
                </a:cxn>
                <a:cxn ang="0">
                  <a:pos x="78" y="7"/>
                </a:cxn>
                <a:cxn ang="0">
                  <a:pos x="80" y="3"/>
                </a:cxn>
                <a:cxn ang="0">
                  <a:pos x="77" y="0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2" y="0"/>
                </a:cxn>
              </a:cxnLst>
              <a:rect l="0" t="0" r="r" b="b"/>
              <a:pathLst>
                <a:path w="80" h="90">
                  <a:moveTo>
                    <a:pt x="72" y="0"/>
                  </a:moveTo>
                  <a:lnTo>
                    <a:pt x="72" y="0"/>
                  </a:lnTo>
                  <a:lnTo>
                    <a:pt x="63" y="3"/>
                  </a:lnTo>
                  <a:lnTo>
                    <a:pt x="55" y="9"/>
                  </a:lnTo>
                  <a:lnTo>
                    <a:pt x="48" y="17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34" y="39"/>
                  </a:lnTo>
                  <a:lnTo>
                    <a:pt x="23" y="53"/>
                  </a:lnTo>
                  <a:lnTo>
                    <a:pt x="13" y="68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5" y="90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27" y="68"/>
                  </a:lnTo>
                  <a:lnTo>
                    <a:pt x="44" y="45"/>
                  </a:lnTo>
                  <a:lnTo>
                    <a:pt x="44" y="45"/>
                  </a:lnTo>
                  <a:lnTo>
                    <a:pt x="51" y="35"/>
                  </a:lnTo>
                  <a:lnTo>
                    <a:pt x="57" y="24"/>
                  </a:lnTo>
                  <a:lnTo>
                    <a:pt x="60" y="20"/>
                  </a:lnTo>
                  <a:lnTo>
                    <a:pt x="64" y="17"/>
                  </a:lnTo>
                  <a:lnTo>
                    <a:pt x="69" y="13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7" y="9"/>
                  </a:lnTo>
                  <a:lnTo>
                    <a:pt x="78" y="7"/>
                  </a:lnTo>
                  <a:lnTo>
                    <a:pt x="80" y="3"/>
                  </a:lnTo>
                  <a:lnTo>
                    <a:pt x="77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5" name="Freeform 627"/>
            <p:cNvSpPr/>
            <p:nvPr/>
          </p:nvSpPr>
          <p:spPr bwMode="auto">
            <a:xfrm>
              <a:off x="4413251" y="2679700"/>
              <a:ext cx="36513" cy="39688"/>
            </a:xfrm>
            <a:custGeom>
              <a:avLst/>
              <a:gdLst/>
              <a:ahLst/>
              <a:cxnLst>
                <a:cxn ang="0">
                  <a:pos x="80" y="2"/>
                </a:cxn>
                <a:cxn ang="0">
                  <a:pos x="80" y="2"/>
                </a:cxn>
                <a:cxn ang="0">
                  <a:pos x="72" y="14"/>
                </a:cxn>
                <a:cxn ang="0">
                  <a:pos x="62" y="26"/>
                </a:cxn>
                <a:cxn ang="0">
                  <a:pos x="42" y="48"/>
                </a:cxn>
                <a:cxn ang="0">
                  <a:pos x="21" y="69"/>
                </a:cxn>
                <a:cxn ang="0">
                  <a:pos x="10" y="81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100"/>
                </a:cxn>
                <a:cxn ang="0">
                  <a:pos x="3" y="102"/>
                </a:cxn>
                <a:cxn ang="0">
                  <a:pos x="5" y="102"/>
                </a:cxn>
                <a:cxn ang="0">
                  <a:pos x="7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8" y="89"/>
                </a:cxn>
                <a:cxn ang="0">
                  <a:pos x="29" y="77"/>
                </a:cxn>
                <a:cxn ang="0">
                  <a:pos x="51" y="55"/>
                </a:cxn>
                <a:cxn ang="0">
                  <a:pos x="72" y="32"/>
                </a:cxn>
                <a:cxn ang="0">
                  <a:pos x="81" y="21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0" y="5"/>
                </a:cxn>
                <a:cxn ang="0">
                  <a:pos x="90" y="4"/>
                </a:cxn>
                <a:cxn ang="0">
                  <a:pos x="88" y="0"/>
                </a:cxn>
                <a:cxn ang="0">
                  <a:pos x="84" y="0"/>
                </a:cxn>
                <a:cxn ang="0">
                  <a:pos x="81" y="0"/>
                </a:cxn>
                <a:cxn ang="0">
                  <a:pos x="80" y="2"/>
                </a:cxn>
                <a:cxn ang="0">
                  <a:pos x="80" y="2"/>
                </a:cxn>
              </a:cxnLst>
              <a:rect l="0" t="0" r="r" b="b"/>
              <a:pathLst>
                <a:path w="90" h="102">
                  <a:moveTo>
                    <a:pt x="80" y="2"/>
                  </a:moveTo>
                  <a:lnTo>
                    <a:pt x="80" y="2"/>
                  </a:lnTo>
                  <a:lnTo>
                    <a:pt x="72" y="14"/>
                  </a:lnTo>
                  <a:lnTo>
                    <a:pt x="62" y="26"/>
                  </a:lnTo>
                  <a:lnTo>
                    <a:pt x="42" y="48"/>
                  </a:lnTo>
                  <a:lnTo>
                    <a:pt x="21" y="69"/>
                  </a:lnTo>
                  <a:lnTo>
                    <a:pt x="10" y="8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100"/>
                  </a:lnTo>
                  <a:lnTo>
                    <a:pt x="3" y="102"/>
                  </a:lnTo>
                  <a:lnTo>
                    <a:pt x="5" y="102"/>
                  </a:lnTo>
                  <a:lnTo>
                    <a:pt x="7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8" y="89"/>
                  </a:lnTo>
                  <a:lnTo>
                    <a:pt x="29" y="77"/>
                  </a:lnTo>
                  <a:lnTo>
                    <a:pt x="51" y="55"/>
                  </a:lnTo>
                  <a:lnTo>
                    <a:pt x="72" y="32"/>
                  </a:lnTo>
                  <a:lnTo>
                    <a:pt x="81" y="21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0" y="5"/>
                  </a:lnTo>
                  <a:lnTo>
                    <a:pt x="90" y="4"/>
                  </a:lnTo>
                  <a:lnTo>
                    <a:pt x="88" y="0"/>
                  </a:lnTo>
                  <a:lnTo>
                    <a:pt x="84" y="0"/>
                  </a:lnTo>
                  <a:lnTo>
                    <a:pt x="81" y="0"/>
                  </a:lnTo>
                  <a:lnTo>
                    <a:pt x="80" y="2"/>
                  </a:lnTo>
                  <a:lnTo>
                    <a:pt x="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6" name="Freeform 628"/>
            <p:cNvSpPr/>
            <p:nvPr/>
          </p:nvSpPr>
          <p:spPr bwMode="auto">
            <a:xfrm>
              <a:off x="4437063" y="2684463"/>
              <a:ext cx="31750" cy="38100"/>
            </a:xfrm>
            <a:custGeom>
              <a:avLst/>
              <a:gdLst/>
              <a:ahLst/>
              <a:cxnLst>
                <a:cxn ang="0">
                  <a:pos x="70" y="3"/>
                </a:cxn>
                <a:cxn ang="0">
                  <a:pos x="70" y="3"/>
                </a:cxn>
                <a:cxn ang="0">
                  <a:pos x="63" y="13"/>
                </a:cxn>
                <a:cxn ang="0">
                  <a:pos x="55" y="21"/>
                </a:cxn>
                <a:cxn ang="0">
                  <a:pos x="42" y="39"/>
                </a:cxn>
                <a:cxn ang="0">
                  <a:pos x="42" y="39"/>
                </a:cxn>
                <a:cxn ang="0">
                  <a:pos x="33" y="51"/>
                </a:cxn>
                <a:cxn ang="0">
                  <a:pos x="22" y="63"/>
                </a:cxn>
                <a:cxn ang="0">
                  <a:pos x="2" y="86"/>
                </a:cxn>
                <a:cxn ang="0">
                  <a:pos x="2" y="86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2" y="94"/>
                </a:cxn>
                <a:cxn ang="0">
                  <a:pos x="5" y="96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8" y="75"/>
                </a:cxn>
                <a:cxn ang="0">
                  <a:pos x="45" y="55"/>
                </a:cxn>
                <a:cxn ang="0">
                  <a:pos x="45" y="55"/>
                </a:cxn>
                <a:cxn ang="0">
                  <a:pos x="63" y="33"/>
                </a:cxn>
                <a:cxn ang="0">
                  <a:pos x="71" y="21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7"/>
                </a:cxn>
                <a:cxn ang="0">
                  <a:pos x="80" y="5"/>
                </a:cxn>
                <a:cxn ang="0">
                  <a:pos x="77" y="1"/>
                </a:cxn>
                <a:cxn ang="0">
                  <a:pos x="73" y="0"/>
                </a:cxn>
                <a:cxn ang="0">
                  <a:pos x="71" y="1"/>
                </a:cxn>
                <a:cxn ang="0">
                  <a:pos x="70" y="3"/>
                </a:cxn>
                <a:cxn ang="0">
                  <a:pos x="70" y="3"/>
                </a:cxn>
              </a:cxnLst>
              <a:rect l="0" t="0" r="r" b="b"/>
              <a:pathLst>
                <a:path w="80" h="96">
                  <a:moveTo>
                    <a:pt x="70" y="3"/>
                  </a:moveTo>
                  <a:lnTo>
                    <a:pt x="70" y="3"/>
                  </a:lnTo>
                  <a:lnTo>
                    <a:pt x="63" y="13"/>
                  </a:lnTo>
                  <a:lnTo>
                    <a:pt x="55" y="21"/>
                  </a:lnTo>
                  <a:lnTo>
                    <a:pt x="42" y="39"/>
                  </a:lnTo>
                  <a:lnTo>
                    <a:pt x="42" y="39"/>
                  </a:lnTo>
                  <a:lnTo>
                    <a:pt x="33" y="51"/>
                  </a:lnTo>
                  <a:lnTo>
                    <a:pt x="22" y="63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94"/>
                  </a:lnTo>
                  <a:lnTo>
                    <a:pt x="5" y="96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8" y="75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63" y="33"/>
                  </a:lnTo>
                  <a:lnTo>
                    <a:pt x="71" y="21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7"/>
                  </a:lnTo>
                  <a:lnTo>
                    <a:pt x="80" y="5"/>
                  </a:lnTo>
                  <a:lnTo>
                    <a:pt x="77" y="1"/>
                  </a:lnTo>
                  <a:lnTo>
                    <a:pt x="73" y="0"/>
                  </a:lnTo>
                  <a:lnTo>
                    <a:pt x="71" y="1"/>
                  </a:lnTo>
                  <a:lnTo>
                    <a:pt x="70" y="3"/>
                  </a:lnTo>
                  <a:lnTo>
                    <a:pt x="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7" name="Freeform 629"/>
            <p:cNvSpPr/>
            <p:nvPr/>
          </p:nvSpPr>
          <p:spPr bwMode="auto">
            <a:xfrm>
              <a:off x="4473576" y="2684463"/>
              <a:ext cx="25400" cy="34925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6" y="10"/>
                </a:cxn>
                <a:cxn ang="0">
                  <a:pos x="38" y="20"/>
                </a:cxn>
                <a:cxn ang="0">
                  <a:pos x="25" y="40"/>
                </a:cxn>
                <a:cxn ang="0">
                  <a:pos x="13" y="6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6" y="91"/>
                </a:cxn>
                <a:cxn ang="0">
                  <a:pos x="9" y="89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2" y="68"/>
                </a:cxn>
                <a:cxn ang="0">
                  <a:pos x="34" y="48"/>
                </a:cxn>
                <a:cxn ang="0">
                  <a:pos x="47" y="27"/>
                </a:cxn>
                <a:cxn ang="0">
                  <a:pos x="55" y="17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7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4" h="91">
                  <a:moveTo>
                    <a:pt x="55" y="2"/>
                  </a:moveTo>
                  <a:lnTo>
                    <a:pt x="55" y="2"/>
                  </a:lnTo>
                  <a:lnTo>
                    <a:pt x="46" y="10"/>
                  </a:lnTo>
                  <a:lnTo>
                    <a:pt x="38" y="20"/>
                  </a:lnTo>
                  <a:lnTo>
                    <a:pt x="25" y="40"/>
                  </a:lnTo>
                  <a:lnTo>
                    <a:pt x="13" y="6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6" y="91"/>
                  </a:lnTo>
                  <a:lnTo>
                    <a:pt x="9" y="89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2" y="68"/>
                  </a:lnTo>
                  <a:lnTo>
                    <a:pt x="34" y="48"/>
                  </a:lnTo>
                  <a:lnTo>
                    <a:pt x="47" y="27"/>
                  </a:lnTo>
                  <a:lnTo>
                    <a:pt x="55" y="17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7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8" name="Freeform 630"/>
            <p:cNvSpPr/>
            <p:nvPr/>
          </p:nvSpPr>
          <p:spPr bwMode="auto">
            <a:xfrm>
              <a:off x="4498976" y="2681288"/>
              <a:ext cx="26988" cy="34925"/>
            </a:xfrm>
            <a:custGeom>
              <a:avLst/>
              <a:gdLst/>
              <a:ahLst/>
              <a:cxnLst>
                <a:cxn ang="0">
                  <a:pos x="55" y="4"/>
                </a:cxn>
                <a:cxn ang="0">
                  <a:pos x="55" y="4"/>
                </a:cxn>
                <a:cxn ang="0">
                  <a:pos x="48" y="15"/>
                </a:cxn>
                <a:cxn ang="0">
                  <a:pos x="43" y="24"/>
                </a:cxn>
                <a:cxn ang="0">
                  <a:pos x="29" y="42"/>
                </a:cxn>
                <a:cxn ang="0">
                  <a:pos x="14" y="60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8"/>
                </a:cxn>
                <a:cxn ang="0">
                  <a:pos x="8" y="88"/>
                </a:cxn>
                <a:cxn ang="0">
                  <a:pos x="9" y="88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23" y="67"/>
                </a:cxn>
                <a:cxn ang="0">
                  <a:pos x="39" y="49"/>
                </a:cxn>
                <a:cxn ang="0">
                  <a:pos x="52" y="29"/>
                </a:cxn>
                <a:cxn ang="0">
                  <a:pos x="59" y="20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7"/>
                </a:cxn>
                <a:cxn ang="0">
                  <a:pos x="64" y="5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6" y="2"/>
                </a:cxn>
                <a:cxn ang="0">
                  <a:pos x="55" y="4"/>
                </a:cxn>
                <a:cxn ang="0">
                  <a:pos x="55" y="4"/>
                </a:cxn>
              </a:cxnLst>
              <a:rect l="0" t="0" r="r" b="b"/>
              <a:pathLst>
                <a:path w="65" h="88">
                  <a:moveTo>
                    <a:pt x="55" y="4"/>
                  </a:moveTo>
                  <a:lnTo>
                    <a:pt x="55" y="4"/>
                  </a:lnTo>
                  <a:lnTo>
                    <a:pt x="48" y="15"/>
                  </a:lnTo>
                  <a:lnTo>
                    <a:pt x="43" y="24"/>
                  </a:lnTo>
                  <a:lnTo>
                    <a:pt x="29" y="42"/>
                  </a:lnTo>
                  <a:lnTo>
                    <a:pt x="14" y="60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8"/>
                  </a:lnTo>
                  <a:lnTo>
                    <a:pt x="8" y="88"/>
                  </a:lnTo>
                  <a:lnTo>
                    <a:pt x="9" y="88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23" y="67"/>
                  </a:lnTo>
                  <a:lnTo>
                    <a:pt x="39" y="49"/>
                  </a:lnTo>
                  <a:lnTo>
                    <a:pt x="52" y="29"/>
                  </a:lnTo>
                  <a:lnTo>
                    <a:pt x="59" y="20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4" y="5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6" y="2"/>
                  </a:lnTo>
                  <a:lnTo>
                    <a:pt x="55" y="4"/>
                  </a:lnTo>
                  <a:lnTo>
                    <a:pt x="5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9" name="Freeform 631"/>
            <p:cNvSpPr/>
            <p:nvPr/>
          </p:nvSpPr>
          <p:spPr bwMode="auto">
            <a:xfrm>
              <a:off x="4516438" y="2684463"/>
              <a:ext cx="30163" cy="34925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69" y="0"/>
                </a:cxn>
                <a:cxn ang="0">
                  <a:pos x="57" y="7"/>
                </a:cxn>
                <a:cxn ang="0">
                  <a:pos x="47" y="14"/>
                </a:cxn>
                <a:cxn ang="0">
                  <a:pos x="39" y="25"/>
                </a:cxn>
                <a:cxn ang="0">
                  <a:pos x="30" y="35"/>
                </a:cxn>
                <a:cxn ang="0">
                  <a:pos x="15" y="58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6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23" y="65"/>
                </a:cxn>
                <a:cxn ang="0">
                  <a:pos x="38" y="45"/>
                </a:cxn>
                <a:cxn ang="0">
                  <a:pos x="44" y="34"/>
                </a:cxn>
                <a:cxn ang="0">
                  <a:pos x="53" y="25"/>
                </a:cxn>
                <a:cxn ang="0">
                  <a:pos x="63" y="17"/>
                </a:cxn>
                <a:cxn ang="0">
                  <a:pos x="72" y="12"/>
                </a:cxn>
                <a:cxn ang="0">
                  <a:pos x="72" y="12"/>
                </a:cxn>
                <a:cxn ang="0">
                  <a:pos x="74" y="11"/>
                </a:cxn>
                <a:cxn ang="0">
                  <a:pos x="76" y="8"/>
                </a:cxn>
                <a:cxn ang="0">
                  <a:pos x="76" y="4"/>
                </a:cxn>
                <a:cxn ang="0">
                  <a:pos x="74" y="3"/>
                </a:cxn>
                <a:cxn ang="0">
                  <a:pos x="73" y="1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9" y="0"/>
                </a:cxn>
              </a:cxnLst>
              <a:rect l="0" t="0" r="r" b="b"/>
              <a:pathLst>
                <a:path w="76" h="88">
                  <a:moveTo>
                    <a:pt x="69" y="0"/>
                  </a:moveTo>
                  <a:lnTo>
                    <a:pt x="69" y="0"/>
                  </a:lnTo>
                  <a:lnTo>
                    <a:pt x="57" y="7"/>
                  </a:lnTo>
                  <a:lnTo>
                    <a:pt x="47" y="14"/>
                  </a:lnTo>
                  <a:lnTo>
                    <a:pt x="39" y="25"/>
                  </a:lnTo>
                  <a:lnTo>
                    <a:pt x="30" y="35"/>
                  </a:lnTo>
                  <a:lnTo>
                    <a:pt x="15" y="58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6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23" y="65"/>
                  </a:lnTo>
                  <a:lnTo>
                    <a:pt x="38" y="45"/>
                  </a:lnTo>
                  <a:lnTo>
                    <a:pt x="44" y="34"/>
                  </a:lnTo>
                  <a:lnTo>
                    <a:pt x="53" y="25"/>
                  </a:lnTo>
                  <a:lnTo>
                    <a:pt x="63" y="17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4" y="11"/>
                  </a:lnTo>
                  <a:lnTo>
                    <a:pt x="76" y="8"/>
                  </a:lnTo>
                  <a:lnTo>
                    <a:pt x="76" y="4"/>
                  </a:lnTo>
                  <a:lnTo>
                    <a:pt x="74" y="3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0" name="Freeform 632"/>
            <p:cNvSpPr/>
            <p:nvPr/>
          </p:nvSpPr>
          <p:spPr bwMode="auto">
            <a:xfrm>
              <a:off x="4524376" y="2373313"/>
              <a:ext cx="20638" cy="25400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2" y="14"/>
                </a:cxn>
                <a:cxn ang="0">
                  <a:pos x="21" y="27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10" y="64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30" y="35"/>
                </a:cxn>
                <a:cxn ang="0">
                  <a:pos x="41" y="22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3" y="8"/>
                </a:cxn>
                <a:cxn ang="0">
                  <a:pos x="54" y="5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4" h="64">
                  <a:moveTo>
                    <a:pt x="44" y="1"/>
                  </a:moveTo>
                  <a:lnTo>
                    <a:pt x="44" y="1"/>
                  </a:lnTo>
                  <a:lnTo>
                    <a:pt x="32" y="14"/>
                  </a:lnTo>
                  <a:lnTo>
                    <a:pt x="21" y="27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10" y="64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30" y="35"/>
                  </a:lnTo>
                  <a:lnTo>
                    <a:pt x="41" y="22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3" y="8"/>
                  </a:lnTo>
                  <a:lnTo>
                    <a:pt x="54" y="5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1" name="Freeform 633"/>
            <p:cNvSpPr/>
            <p:nvPr/>
          </p:nvSpPr>
          <p:spPr bwMode="auto">
            <a:xfrm>
              <a:off x="4562476" y="2386013"/>
              <a:ext cx="23813" cy="26988"/>
            </a:xfrm>
            <a:custGeom>
              <a:avLst/>
              <a:gdLst/>
              <a:ahLst/>
              <a:cxnLst>
                <a:cxn ang="0">
                  <a:pos x="50" y="1"/>
                </a:cxn>
                <a:cxn ang="0">
                  <a:pos x="50" y="1"/>
                </a:cxn>
                <a:cxn ang="0">
                  <a:pos x="42" y="5"/>
                </a:cxn>
                <a:cxn ang="0">
                  <a:pos x="36" y="12"/>
                </a:cxn>
                <a:cxn ang="0">
                  <a:pos x="29" y="18"/>
                </a:cxn>
                <a:cxn ang="0">
                  <a:pos x="25" y="26"/>
                </a:cxn>
                <a:cxn ang="0">
                  <a:pos x="25" y="26"/>
                </a:cxn>
                <a:cxn ang="0">
                  <a:pos x="21" y="34"/>
                </a:cxn>
                <a:cxn ang="0">
                  <a:pos x="19" y="38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8" y="51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0" y="63"/>
                </a:cxn>
                <a:cxn ang="0">
                  <a:pos x="2" y="64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6" y="59"/>
                </a:cxn>
                <a:cxn ang="0">
                  <a:pos x="23" y="52"/>
                </a:cxn>
                <a:cxn ang="0">
                  <a:pos x="28" y="46"/>
                </a:cxn>
                <a:cxn ang="0">
                  <a:pos x="31" y="43"/>
                </a:cxn>
                <a:cxn ang="0">
                  <a:pos x="32" y="39"/>
                </a:cxn>
                <a:cxn ang="0">
                  <a:pos x="32" y="39"/>
                </a:cxn>
                <a:cxn ang="0">
                  <a:pos x="36" y="30"/>
                </a:cxn>
                <a:cxn ang="0">
                  <a:pos x="41" y="22"/>
                </a:cxn>
                <a:cxn ang="0">
                  <a:pos x="48" y="16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7" y="9"/>
                </a:cxn>
                <a:cxn ang="0">
                  <a:pos x="58" y="8"/>
                </a:cxn>
                <a:cxn ang="0">
                  <a:pos x="57" y="4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1"/>
                </a:cxn>
                <a:cxn ang="0">
                  <a:pos x="50" y="1"/>
                </a:cxn>
              </a:cxnLst>
              <a:rect l="0" t="0" r="r" b="b"/>
              <a:pathLst>
                <a:path w="58" h="68">
                  <a:moveTo>
                    <a:pt x="50" y="1"/>
                  </a:moveTo>
                  <a:lnTo>
                    <a:pt x="50" y="1"/>
                  </a:lnTo>
                  <a:lnTo>
                    <a:pt x="42" y="5"/>
                  </a:lnTo>
                  <a:lnTo>
                    <a:pt x="36" y="12"/>
                  </a:lnTo>
                  <a:lnTo>
                    <a:pt x="29" y="18"/>
                  </a:lnTo>
                  <a:lnTo>
                    <a:pt x="25" y="26"/>
                  </a:lnTo>
                  <a:lnTo>
                    <a:pt x="25" y="26"/>
                  </a:lnTo>
                  <a:lnTo>
                    <a:pt x="21" y="34"/>
                  </a:lnTo>
                  <a:lnTo>
                    <a:pt x="19" y="38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8" y="51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63"/>
                  </a:lnTo>
                  <a:lnTo>
                    <a:pt x="2" y="64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6" y="59"/>
                  </a:lnTo>
                  <a:lnTo>
                    <a:pt x="23" y="52"/>
                  </a:lnTo>
                  <a:lnTo>
                    <a:pt x="28" y="46"/>
                  </a:lnTo>
                  <a:lnTo>
                    <a:pt x="31" y="43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36" y="30"/>
                  </a:lnTo>
                  <a:lnTo>
                    <a:pt x="41" y="22"/>
                  </a:lnTo>
                  <a:lnTo>
                    <a:pt x="48" y="16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7" y="9"/>
                  </a:lnTo>
                  <a:lnTo>
                    <a:pt x="58" y="8"/>
                  </a:lnTo>
                  <a:lnTo>
                    <a:pt x="57" y="4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2" name="Freeform 634"/>
            <p:cNvSpPr/>
            <p:nvPr/>
          </p:nvSpPr>
          <p:spPr bwMode="auto">
            <a:xfrm>
              <a:off x="4600576" y="2405063"/>
              <a:ext cx="25400" cy="25400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3" y="17"/>
                </a:cxn>
                <a:cxn ang="0">
                  <a:pos x="29" y="3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3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38" y="36"/>
                </a:cxn>
                <a:cxn ang="0">
                  <a:pos x="52" y="23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5" h="64">
                  <a:moveTo>
                    <a:pt x="55" y="2"/>
                  </a:moveTo>
                  <a:lnTo>
                    <a:pt x="55" y="2"/>
                  </a:lnTo>
                  <a:lnTo>
                    <a:pt x="43" y="17"/>
                  </a:lnTo>
                  <a:lnTo>
                    <a:pt x="29" y="3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3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38" y="36"/>
                  </a:lnTo>
                  <a:lnTo>
                    <a:pt x="52" y="23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3" name="Freeform 635"/>
            <p:cNvSpPr/>
            <p:nvPr/>
          </p:nvSpPr>
          <p:spPr bwMode="auto">
            <a:xfrm>
              <a:off x="4630738" y="2425700"/>
              <a:ext cx="20638" cy="22225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4" y="13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50"/>
                </a:cxn>
                <a:cxn ang="0">
                  <a:pos x="0" y="51"/>
                </a:cxn>
                <a:cxn ang="0">
                  <a:pos x="2" y="55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43" y="21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2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56">
                  <a:moveTo>
                    <a:pt x="44" y="2"/>
                  </a:moveTo>
                  <a:lnTo>
                    <a:pt x="44" y="2"/>
                  </a:lnTo>
                  <a:lnTo>
                    <a:pt x="34" y="13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50"/>
                  </a:lnTo>
                  <a:lnTo>
                    <a:pt x="0" y="51"/>
                  </a:lnTo>
                  <a:lnTo>
                    <a:pt x="2" y="55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43" y="21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2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4" name="Freeform 636"/>
            <p:cNvSpPr/>
            <p:nvPr/>
          </p:nvSpPr>
          <p:spPr bwMode="auto">
            <a:xfrm>
              <a:off x="4657726" y="2441575"/>
              <a:ext cx="22225" cy="26988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38" y="12"/>
                </a:cxn>
                <a:cxn ang="0">
                  <a:pos x="33" y="17"/>
                </a:cxn>
                <a:cxn ang="0">
                  <a:pos x="28" y="24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2" y="45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20" y="54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42" y="24"/>
                </a:cxn>
                <a:cxn ang="0">
                  <a:pos x="49" y="16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4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4" h="68">
                  <a:moveTo>
                    <a:pt x="42" y="4"/>
                  </a:moveTo>
                  <a:lnTo>
                    <a:pt x="42" y="4"/>
                  </a:lnTo>
                  <a:lnTo>
                    <a:pt x="38" y="12"/>
                  </a:lnTo>
                  <a:lnTo>
                    <a:pt x="33" y="17"/>
                  </a:lnTo>
                  <a:lnTo>
                    <a:pt x="28" y="24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2" y="45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20" y="54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42" y="24"/>
                  </a:lnTo>
                  <a:lnTo>
                    <a:pt x="49" y="16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4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5" name="Freeform 637"/>
            <p:cNvSpPr/>
            <p:nvPr/>
          </p:nvSpPr>
          <p:spPr bwMode="auto">
            <a:xfrm>
              <a:off x="4687888" y="2460625"/>
              <a:ext cx="25400" cy="28575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7" y="16"/>
                </a:cxn>
                <a:cxn ang="0">
                  <a:pos x="24" y="30"/>
                </a:cxn>
                <a:cxn ang="0">
                  <a:pos x="12" y="46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0"/>
                </a:cxn>
                <a:cxn ang="0">
                  <a:pos x="7" y="72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21" y="52"/>
                </a:cxn>
                <a:cxn ang="0">
                  <a:pos x="33" y="38"/>
                </a:cxn>
                <a:cxn ang="0">
                  <a:pos x="46" y="23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8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72">
                  <a:moveTo>
                    <a:pt x="51" y="1"/>
                  </a:moveTo>
                  <a:lnTo>
                    <a:pt x="51" y="1"/>
                  </a:lnTo>
                  <a:lnTo>
                    <a:pt x="37" y="16"/>
                  </a:lnTo>
                  <a:lnTo>
                    <a:pt x="24" y="30"/>
                  </a:lnTo>
                  <a:lnTo>
                    <a:pt x="12" y="46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0"/>
                  </a:lnTo>
                  <a:lnTo>
                    <a:pt x="7" y="72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21" y="52"/>
                  </a:lnTo>
                  <a:lnTo>
                    <a:pt x="33" y="38"/>
                  </a:lnTo>
                  <a:lnTo>
                    <a:pt x="46" y="23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8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6" name="Freeform 638"/>
            <p:cNvSpPr/>
            <p:nvPr/>
          </p:nvSpPr>
          <p:spPr bwMode="auto">
            <a:xfrm>
              <a:off x="4722813" y="2473325"/>
              <a:ext cx="15875" cy="26988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13"/>
                </a:cxn>
                <a:cxn ang="0">
                  <a:pos x="22" y="21"/>
                </a:cxn>
                <a:cxn ang="0">
                  <a:pos x="22" y="21"/>
                </a:cxn>
                <a:cxn ang="0">
                  <a:pos x="21" y="26"/>
                </a:cxn>
                <a:cxn ang="0">
                  <a:pos x="18" y="30"/>
                </a:cxn>
                <a:cxn ang="0">
                  <a:pos x="18" y="30"/>
                </a:cxn>
                <a:cxn ang="0">
                  <a:pos x="13" y="38"/>
                </a:cxn>
                <a:cxn ang="0">
                  <a:pos x="9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8"/>
                </a:cxn>
                <a:cxn ang="0">
                  <a:pos x="6" y="68"/>
                </a:cxn>
                <a:cxn ang="0">
                  <a:pos x="9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9" y="52"/>
                </a:cxn>
                <a:cxn ang="0">
                  <a:pos x="27" y="36"/>
                </a:cxn>
                <a:cxn ang="0">
                  <a:pos x="34" y="22"/>
                </a:cxn>
                <a:cxn ang="0">
                  <a:pos x="36" y="14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8" h="68">
                  <a:moveTo>
                    <a:pt x="26" y="5"/>
                  </a:moveTo>
                  <a:lnTo>
                    <a:pt x="26" y="5"/>
                  </a:lnTo>
                  <a:lnTo>
                    <a:pt x="25" y="13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1" y="26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3" y="38"/>
                  </a:lnTo>
                  <a:lnTo>
                    <a:pt x="9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8"/>
                  </a:lnTo>
                  <a:lnTo>
                    <a:pt x="6" y="68"/>
                  </a:lnTo>
                  <a:lnTo>
                    <a:pt x="9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9" y="52"/>
                  </a:lnTo>
                  <a:lnTo>
                    <a:pt x="27" y="36"/>
                  </a:lnTo>
                  <a:lnTo>
                    <a:pt x="34" y="22"/>
                  </a:lnTo>
                  <a:lnTo>
                    <a:pt x="36" y="14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7" name="Freeform 639"/>
            <p:cNvSpPr/>
            <p:nvPr/>
          </p:nvSpPr>
          <p:spPr bwMode="auto">
            <a:xfrm>
              <a:off x="4746626" y="2489200"/>
              <a:ext cx="17463" cy="2857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1" y="17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5" y="42"/>
                </a:cxn>
                <a:cxn ang="0">
                  <a:pos x="2" y="49"/>
                </a:cxn>
                <a:cxn ang="0">
                  <a:pos x="0" y="59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69"/>
                </a:cxn>
                <a:cxn ang="0">
                  <a:pos x="12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2" y="61"/>
                </a:cxn>
                <a:cxn ang="0">
                  <a:pos x="12" y="57"/>
                </a:cxn>
                <a:cxn ang="0">
                  <a:pos x="14" y="51"/>
                </a:cxn>
                <a:cxn ang="0">
                  <a:pos x="21" y="38"/>
                </a:cxn>
                <a:cxn ang="0">
                  <a:pos x="21" y="38"/>
                </a:cxn>
                <a:cxn ang="0">
                  <a:pos x="30" y="23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0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2" h="72">
                  <a:moveTo>
                    <a:pt x="33" y="1"/>
                  </a:moveTo>
                  <a:lnTo>
                    <a:pt x="33" y="1"/>
                  </a:lnTo>
                  <a:lnTo>
                    <a:pt x="21" y="17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5" y="42"/>
                  </a:lnTo>
                  <a:lnTo>
                    <a:pt x="2" y="49"/>
                  </a:lnTo>
                  <a:lnTo>
                    <a:pt x="0" y="59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69"/>
                  </a:lnTo>
                  <a:lnTo>
                    <a:pt x="12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61"/>
                  </a:lnTo>
                  <a:lnTo>
                    <a:pt x="12" y="57"/>
                  </a:lnTo>
                  <a:lnTo>
                    <a:pt x="14" y="51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30" y="23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0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8" name="Freeform 640"/>
            <p:cNvSpPr/>
            <p:nvPr/>
          </p:nvSpPr>
          <p:spPr bwMode="auto">
            <a:xfrm>
              <a:off x="4779963" y="2505075"/>
              <a:ext cx="22225" cy="25400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39" y="11"/>
                </a:cxn>
                <a:cxn ang="0">
                  <a:pos x="35" y="19"/>
                </a:cxn>
                <a:cxn ang="0">
                  <a:pos x="31" y="26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13" y="43"/>
                </a:cxn>
                <a:cxn ang="0">
                  <a:pos x="6" y="49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2" y="64"/>
                </a:cxn>
                <a:cxn ang="0">
                  <a:pos x="7" y="64"/>
                </a:cxn>
                <a:cxn ang="0">
                  <a:pos x="9" y="64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7" y="55"/>
                </a:cxn>
                <a:cxn ang="0">
                  <a:pos x="23" y="48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43" y="30"/>
                </a:cxn>
                <a:cxn ang="0">
                  <a:pos x="47" y="22"/>
                </a:cxn>
                <a:cxn ang="0">
                  <a:pos x="51" y="15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64">
                  <a:moveTo>
                    <a:pt x="43" y="4"/>
                  </a:moveTo>
                  <a:lnTo>
                    <a:pt x="43" y="4"/>
                  </a:lnTo>
                  <a:lnTo>
                    <a:pt x="39" y="11"/>
                  </a:lnTo>
                  <a:lnTo>
                    <a:pt x="35" y="19"/>
                  </a:lnTo>
                  <a:lnTo>
                    <a:pt x="31" y="26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3" y="43"/>
                  </a:lnTo>
                  <a:lnTo>
                    <a:pt x="6" y="49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2" y="64"/>
                  </a:lnTo>
                  <a:lnTo>
                    <a:pt x="7" y="64"/>
                  </a:lnTo>
                  <a:lnTo>
                    <a:pt x="9" y="64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7" y="55"/>
                  </a:lnTo>
                  <a:lnTo>
                    <a:pt x="23" y="48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43" y="30"/>
                  </a:lnTo>
                  <a:lnTo>
                    <a:pt x="47" y="22"/>
                  </a:lnTo>
                  <a:lnTo>
                    <a:pt x="51" y="15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9" name="Freeform 641"/>
            <p:cNvSpPr/>
            <p:nvPr/>
          </p:nvSpPr>
          <p:spPr bwMode="auto">
            <a:xfrm>
              <a:off x="4806951" y="2520950"/>
              <a:ext cx="25400" cy="26988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5" y="14"/>
                </a:cxn>
                <a:cxn ang="0">
                  <a:pos x="21" y="28"/>
                </a:cxn>
                <a:cxn ang="0">
                  <a:pos x="14" y="35"/>
                </a:cxn>
                <a:cxn ang="0">
                  <a:pos x="9" y="43"/>
                </a:cxn>
                <a:cxn ang="0">
                  <a:pos x="4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10" y="64"/>
                </a:cxn>
                <a:cxn ang="0">
                  <a:pos x="10" y="64"/>
                </a:cxn>
                <a:cxn ang="0">
                  <a:pos x="14" y="56"/>
                </a:cxn>
                <a:cxn ang="0">
                  <a:pos x="19" y="48"/>
                </a:cxn>
                <a:cxn ang="0">
                  <a:pos x="25" y="40"/>
                </a:cxn>
                <a:cxn ang="0">
                  <a:pos x="31" y="34"/>
                </a:cxn>
                <a:cxn ang="0">
                  <a:pos x="44" y="20"/>
                </a:cxn>
                <a:cxn ang="0">
                  <a:pos x="59" y="10"/>
                </a:cxn>
                <a:cxn ang="0">
                  <a:pos x="59" y="10"/>
                </a:cxn>
                <a:cxn ang="0">
                  <a:pos x="60" y="7"/>
                </a:cxn>
                <a:cxn ang="0">
                  <a:pos x="61" y="6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68">
                  <a:moveTo>
                    <a:pt x="51" y="1"/>
                  </a:moveTo>
                  <a:lnTo>
                    <a:pt x="51" y="1"/>
                  </a:lnTo>
                  <a:lnTo>
                    <a:pt x="35" y="14"/>
                  </a:lnTo>
                  <a:lnTo>
                    <a:pt x="21" y="28"/>
                  </a:lnTo>
                  <a:lnTo>
                    <a:pt x="14" y="35"/>
                  </a:lnTo>
                  <a:lnTo>
                    <a:pt x="9" y="43"/>
                  </a:lnTo>
                  <a:lnTo>
                    <a:pt x="4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14" y="56"/>
                  </a:lnTo>
                  <a:lnTo>
                    <a:pt x="19" y="48"/>
                  </a:lnTo>
                  <a:lnTo>
                    <a:pt x="25" y="40"/>
                  </a:lnTo>
                  <a:lnTo>
                    <a:pt x="31" y="34"/>
                  </a:lnTo>
                  <a:lnTo>
                    <a:pt x="44" y="2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60" y="7"/>
                  </a:lnTo>
                  <a:lnTo>
                    <a:pt x="61" y="6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0" name="Freeform 642"/>
            <p:cNvSpPr/>
            <p:nvPr/>
          </p:nvSpPr>
          <p:spPr bwMode="auto">
            <a:xfrm>
              <a:off x="4832351" y="2533650"/>
              <a:ext cx="20638" cy="31750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7" y="13"/>
                </a:cxn>
                <a:cxn ang="0">
                  <a:pos x="33" y="21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10" y="52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4" y="78"/>
                </a:cxn>
                <a:cxn ang="0">
                  <a:pos x="8" y="78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22" y="55"/>
                </a:cxn>
                <a:cxn ang="0">
                  <a:pos x="29" y="44"/>
                </a:cxn>
                <a:cxn ang="0">
                  <a:pos x="37" y="35"/>
                </a:cxn>
                <a:cxn ang="0">
                  <a:pos x="37" y="35"/>
                </a:cxn>
                <a:cxn ang="0">
                  <a:pos x="42" y="29"/>
                </a:cxn>
                <a:cxn ang="0">
                  <a:pos x="46" y="21"/>
                </a:cxn>
                <a:cxn ang="0">
                  <a:pos x="48" y="13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39" y="2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78">
                  <a:moveTo>
                    <a:pt x="38" y="5"/>
                  </a:moveTo>
                  <a:lnTo>
                    <a:pt x="38" y="5"/>
                  </a:lnTo>
                  <a:lnTo>
                    <a:pt x="37" y="13"/>
                  </a:lnTo>
                  <a:lnTo>
                    <a:pt x="33" y="21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10" y="52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4" y="78"/>
                  </a:lnTo>
                  <a:lnTo>
                    <a:pt x="8" y="78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22" y="55"/>
                  </a:lnTo>
                  <a:lnTo>
                    <a:pt x="29" y="44"/>
                  </a:lnTo>
                  <a:lnTo>
                    <a:pt x="37" y="35"/>
                  </a:lnTo>
                  <a:lnTo>
                    <a:pt x="37" y="35"/>
                  </a:lnTo>
                  <a:lnTo>
                    <a:pt x="42" y="29"/>
                  </a:lnTo>
                  <a:lnTo>
                    <a:pt x="46" y="21"/>
                  </a:lnTo>
                  <a:lnTo>
                    <a:pt x="48" y="13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1" name="Freeform 643"/>
            <p:cNvSpPr/>
            <p:nvPr/>
          </p:nvSpPr>
          <p:spPr bwMode="auto">
            <a:xfrm>
              <a:off x="4860926" y="2549525"/>
              <a:ext cx="17463" cy="26988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36" y="3"/>
                </a:cxn>
                <a:cxn ang="0">
                  <a:pos x="24" y="16"/>
                </a:cxn>
                <a:cxn ang="0">
                  <a:pos x="15" y="31"/>
                </a:cxn>
                <a:cxn ang="0">
                  <a:pos x="6" y="46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4" y="70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6" y="50"/>
                </a:cxn>
                <a:cxn ang="0">
                  <a:pos x="24" y="36"/>
                </a:cxn>
                <a:cxn ang="0">
                  <a:pos x="33" y="23"/>
                </a:cxn>
                <a:cxn ang="0">
                  <a:pos x="43" y="11"/>
                </a:cxn>
                <a:cxn ang="0">
                  <a:pos x="43" y="11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3" y="3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70">
                  <a:moveTo>
                    <a:pt x="36" y="3"/>
                  </a:moveTo>
                  <a:lnTo>
                    <a:pt x="36" y="3"/>
                  </a:lnTo>
                  <a:lnTo>
                    <a:pt x="24" y="16"/>
                  </a:lnTo>
                  <a:lnTo>
                    <a:pt x="15" y="31"/>
                  </a:lnTo>
                  <a:lnTo>
                    <a:pt x="6" y="46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4" y="70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6" y="50"/>
                  </a:lnTo>
                  <a:lnTo>
                    <a:pt x="24" y="36"/>
                  </a:lnTo>
                  <a:lnTo>
                    <a:pt x="33" y="23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3" y="3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2" name="Freeform 644"/>
            <p:cNvSpPr/>
            <p:nvPr/>
          </p:nvSpPr>
          <p:spPr bwMode="auto">
            <a:xfrm>
              <a:off x="4883151" y="2560638"/>
              <a:ext cx="19050" cy="25400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1" y="0"/>
                </a:cxn>
                <a:cxn ang="0">
                  <a:pos x="34" y="5"/>
                </a:cxn>
                <a:cxn ang="0">
                  <a:pos x="28" y="12"/>
                </a:cxn>
                <a:cxn ang="0">
                  <a:pos x="23" y="18"/>
                </a:cxn>
                <a:cxn ang="0">
                  <a:pos x="18" y="26"/>
                </a:cxn>
                <a:cxn ang="0">
                  <a:pos x="10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9" y="48"/>
                </a:cxn>
                <a:cxn ang="0">
                  <a:pos x="27" y="34"/>
                </a:cxn>
                <a:cxn ang="0">
                  <a:pos x="35" y="21"/>
                </a:cxn>
                <a:cxn ang="0">
                  <a:pos x="40" y="16"/>
                </a:cxn>
                <a:cxn ang="0">
                  <a:pos x="47" y="10"/>
                </a:cxn>
                <a:cxn ang="0">
                  <a:pos x="47" y="10"/>
                </a:cxn>
                <a:cxn ang="0">
                  <a:pos x="48" y="9"/>
                </a:cxn>
                <a:cxn ang="0">
                  <a:pos x="49" y="6"/>
                </a:cxn>
                <a:cxn ang="0">
                  <a:pos x="48" y="2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1" y="0"/>
                </a:cxn>
              </a:cxnLst>
              <a:rect l="0" t="0" r="r" b="b"/>
              <a:pathLst>
                <a:path w="49" h="64">
                  <a:moveTo>
                    <a:pt x="41" y="0"/>
                  </a:moveTo>
                  <a:lnTo>
                    <a:pt x="41" y="0"/>
                  </a:lnTo>
                  <a:lnTo>
                    <a:pt x="34" y="5"/>
                  </a:lnTo>
                  <a:lnTo>
                    <a:pt x="28" y="12"/>
                  </a:lnTo>
                  <a:lnTo>
                    <a:pt x="23" y="18"/>
                  </a:lnTo>
                  <a:lnTo>
                    <a:pt x="18" y="26"/>
                  </a:lnTo>
                  <a:lnTo>
                    <a:pt x="10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9" y="48"/>
                  </a:lnTo>
                  <a:lnTo>
                    <a:pt x="27" y="34"/>
                  </a:lnTo>
                  <a:lnTo>
                    <a:pt x="35" y="21"/>
                  </a:lnTo>
                  <a:lnTo>
                    <a:pt x="40" y="16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8" y="9"/>
                  </a:lnTo>
                  <a:lnTo>
                    <a:pt x="49" y="6"/>
                  </a:lnTo>
                  <a:lnTo>
                    <a:pt x="48" y="2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3" name="Freeform 645"/>
            <p:cNvSpPr/>
            <p:nvPr/>
          </p:nvSpPr>
          <p:spPr bwMode="auto">
            <a:xfrm>
              <a:off x="4486276" y="2282825"/>
              <a:ext cx="50800" cy="25400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22" y="0"/>
                </a:cxn>
                <a:cxn ang="0">
                  <a:pos x="103" y="5"/>
                </a:cxn>
                <a:cxn ang="0">
                  <a:pos x="85" y="12"/>
                </a:cxn>
                <a:cxn ang="0">
                  <a:pos x="67" y="19"/>
                </a:cxn>
                <a:cxn ang="0">
                  <a:pos x="48" y="27"/>
                </a:cxn>
                <a:cxn ang="0">
                  <a:pos x="48" y="27"/>
                </a:cxn>
                <a:cxn ang="0">
                  <a:pos x="29" y="36"/>
                </a:cxn>
                <a:cxn ang="0">
                  <a:pos x="19" y="40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5" y="44"/>
                </a:cxn>
                <a:cxn ang="0">
                  <a:pos x="2" y="47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4" y="61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2" y="57"/>
                </a:cxn>
                <a:cxn ang="0">
                  <a:pos x="12" y="57"/>
                </a:cxn>
                <a:cxn ang="0">
                  <a:pos x="13" y="55"/>
                </a:cxn>
                <a:cxn ang="0">
                  <a:pos x="18" y="52"/>
                </a:cxn>
                <a:cxn ang="0">
                  <a:pos x="31" y="47"/>
                </a:cxn>
                <a:cxn ang="0">
                  <a:pos x="55" y="38"/>
                </a:cxn>
                <a:cxn ang="0">
                  <a:pos x="55" y="38"/>
                </a:cxn>
                <a:cxn ang="0">
                  <a:pos x="72" y="30"/>
                </a:cxn>
                <a:cxn ang="0">
                  <a:pos x="89" y="22"/>
                </a:cxn>
                <a:cxn ang="0">
                  <a:pos x="107" y="16"/>
                </a:cxn>
                <a:cxn ang="0">
                  <a:pos x="125" y="12"/>
                </a:cxn>
                <a:cxn ang="0">
                  <a:pos x="125" y="12"/>
                </a:cxn>
                <a:cxn ang="0">
                  <a:pos x="127" y="10"/>
                </a:cxn>
                <a:cxn ang="0">
                  <a:pos x="129" y="9"/>
                </a:cxn>
                <a:cxn ang="0">
                  <a:pos x="129" y="6"/>
                </a:cxn>
                <a:cxn ang="0">
                  <a:pos x="129" y="5"/>
                </a:cxn>
                <a:cxn ang="0">
                  <a:pos x="127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2" y="0"/>
                </a:cxn>
              </a:cxnLst>
              <a:rect l="0" t="0" r="r" b="b"/>
              <a:pathLst>
                <a:path w="129" h="61">
                  <a:moveTo>
                    <a:pt x="122" y="0"/>
                  </a:moveTo>
                  <a:lnTo>
                    <a:pt x="122" y="0"/>
                  </a:lnTo>
                  <a:lnTo>
                    <a:pt x="103" y="5"/>
                  </a:lnTo>
                  <a:lnTo>
                    <a:pt x="85" y="12"/>
                  </a:lnTo>
                  <a:lnTo>
                    <a:pt x="67" y="19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29" y="36"/>
                  </a:lnTo>
                  <a:lnTo>
                    <a:pt x="19" y="40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5" y="44"/>
                  </a:lnTo>
                  <a:lnTo>
                    <a:pt x="2" y="4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4" y="61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3" y="55"/>
                  </a:lnTo>
                  <a:lnTo>
                    <a:pt x="18" y="52"/>
                  </a:lnTo>
                  <a:lnTo>
                    <a:pt x="31" y="47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72" y="30"/>
                  </a:lnTo>
                  <a:lnTo>
                    <a:pt x="89" y="22"/>
                  </a:lnTo>
                  <a:lnTo>
                    <a:pt x="107" y="16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7" y="10"/>
                  </a:lnTo>
                  <a:lnTo>
                    <a:pt x="129" y="9"/>
                  </a:lnTo>
                  <a:lnTo>
                    <a:pt x="129" y="6"/>
                  </a:lnTo>
                  <a:lnTo>
                    <a:pt x="129" y="5"/>
                  </a:lnTo>
                  <a:lnTo>
                    <a:pt x="127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4" name="Freeform 646"/>
            <p:cNvSpPr/>
            <p:nvPr/>
          </p:nvSpPr>
          <p:spPr bwMode="auto">
            <a:xfrm>
              <a:off x="4486276" y="2297113"/>
              <a:ext cx="52388" cy="25400"/>
            </a:xfrm>
            <a:custGeom>
              <a:avLst/>
              <a:gdLst/>
              <a:ahLst/>
              <a:cxnLst>
                <a:cxn ang="0">
                  <a:pos x="124" y="0"/>
                </a:cxn>
                <a:cxn ang="0">
                  <a:pos x="124" y="0"/>
                </a:cxn>
                <a:cxn ang="0">
                  <a:pos x="109" y="4"/>
                </a:cxn>
                <a:cxn ang="0">
                  <a:pos x="93" y="9"/>
                </a:cxn>
                <a:cxn ang="0">
                  <a:pos x="79" y="16"/>
                </a:cxn>
                <a:cxn ang="0">
                  <a:pos x="63" y="24"/>
                </a:cxn>
                <a:cxn ang="0">
                  <a:pos x="33" y="39"/>
                </a:cxn>
                <a:cxn ang="0">
                  <a:pos x="18" y="46"/>
                </a:cxn>
                <a:cxn ang="0">
                  <a:pos x="3" y="53"/>
                </a:cxn>
                <a:cxn ang="0">
                  <a:pos x="3" y="53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4" y="64"/>
                </a:cxn>
                <a:cxn ang="0">
                  <a:pos x="7" y="64"/>
                </a:cxn>
                <a:cxn ang="0">
                  <a:pos x="7" y="64"/>
                </a:cxn>
                <a:cxn ang="0">
                  <a:pos x="21" y="58"/>
                </a:cxn>
                <a:cxn ang="0">
                  <a:pos x="37" y="50"/>
                </a:cxn>
                <a:cxn ang="0">
                  <a:pos x="66" y="34"/>
                </a:cxn>
                <a:cxn ang="0">
                  <a:pos x="81" y="28"/>
                </a:cxn>
                <a:cxn ang="0">
                  <a:pos x="97" y="21"/>
                </a:cxn>
                <a:cxn ang="0">
                  <a:pos x="113" y="15"/>
                </a:cxn>
                <a:cxn ang="0">
                  <a:pos x="128" y="11"/>
                </a:cxn>
                <a:cxn ang="0">
                  <a:pos x="128" y="11"/>
                </a:cxn>
                <a:cxn ang="0">
                  <a:pos x="130" y="9"/>
                </a:cxn>
                <a:cxn ang="0">
                  <a:pos x="131" y="8"/>
                </a:cxn>
                <a:cxn ang="0">
                  <a:pos x="132" y="4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4" y="0"/>
                </a:cxn>
                <a:cxn ang="0">
                  <a:pos x="124" y="0"/>
                </a:cxn>
              </a:cxnLst>
              <a:rect l="0" t="0" r="r" b="b"/>
              <a:pathLst>
                <a:path w="132" h="64">
                  <a:moveTo>
                    <a:pt x="124" y="0"/>
                  </a:moveTo>
                  <a:lnTo>
                    <a:pt x="124" y="0"/>
                  </a:lnTo>
                  <a:lnTo>
                    <a:pt x="109" y="4"/>
                  </a:lnTo>
                  <a:lnTo>
                    <a:pt x="93" y="9"/>
                  </a:lnTo>
                  <a:lnTo>
                    <a:pt x="79" y="16"/>
                  </a:lnTo>
                  <a:lnTo>
                    <a:pt x="63" y="24"/>
                  </a:lnTo>
                  <a:lnTo>
                    <a:pt x="33" y="39"/>
                  </a:lnTo>
                  <a:lnTo>
                    <a:pt x="18" y="46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4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21" y="58"/>
                  </a:lnTo>
                  <a:lnTo>
                    <a:pt x="37" y="50"/>
                  </a:lnTo>
                  <a:lnTo>
                    <a:pt x="66" y="34"/>
                  </a:lnTo>
                  <a:lnTo>
                    <a:pt x="81" y="28"/>
                  </a:lnTo>
                  <a:lnTo>
                    <a:pt x="97" y="21"/>
                  </a:lnTo>
                  <a:lnTo>
                    <a:pt x="113" y="15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30" y="9"/>
                  </a:lnTo>
                  <a:lnTo>
                    <a:pt x="131" y="8"/>
                  </a:lnTo>
                  <a:lnTo>
                    <a:pt x="132" y="4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5" name="Freeform 647"/>
            <p:cNvSpPr/>
            <p:nvPr/>
          </p:nvSpPr>
          <p:spPr bwMode="auto">
            <a:xfrm>
              <a:off x="4467226" y="2314575"/>
              <a:ext cx="65088" cy="28575"/>
            </a:xfrm>
            <a:custGeom>
              <a:avLst/>
              <a:gdLst/>
              <a:ahLst/>
              <a:cxnLst>
                <a:cxn ang="0">
                  <a:pos x="156" y="0"/>
                </a:cxn>
                <a:cxn ang="0">
                  <a:pos x="156" y="0"/>
                </a:cxn>
                <a:cxn ang="0">
                  <a:pos x="135" y="8"/>
                </a:cxn>
                <a:cxn ang="0">
                  <a:pos x="114" y="16"/>
                </a:cxn>
                <a:cxn ang="0">
                  <a:pos x="93" y="22"/>
                </a:cxn>
                <a:cxn ang="0">
                  <a:pos x="73" y="30"/>
                </a:cxn>
                <a:cxn ang="0">
                  <a:pos x="73" y="30"/>
                </a:cxn>
                <a:cxn ang="0">
                  <a:pos x="60" y="34"/>
                </a:cxn>
                <a:cxn ang="0">
                  <a:pos x="47" y="38"/>
                </a:cxn>
                <a:cxn ang="0">
                  <a:pos x="47" y="38"/>
                </a:cxn>
                <a:cxn ang="0">
                  <a:pos x="37" y="44"/>
                </a:cxn>
                <a:cxn ang="0">
                  <a:pos x="26" y="50"/>
                </a:cxn>
                <a:cxn ang="0">
                  <a:pos x="16" y="56"/>
                </a:cxn>
                <a:cxn ang="0">
                  <a:pos x="4" y="60"/>
                </a:cxn>
                <a:cxn ang="0">
                  <a:pos x="4" y="60"/>
                </a:cxn>
                <a:cxn ang="0">
                  <a:pos x="3" y="61"/>
                </a:cxn>
                <a:cxn ang="0">
                  <a:pos x="1" y="63"/>
                </a:cxn>
                <a:cxn ang="0">
                  <a:pos x="0" y="67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6" y="68"/>
                </a:cxn>
                <a:cxn ang="0">
                  <a:pos x="24" y="64"/>
                </a:cxn>
                <a:cxn ang="0">
                  <a:pos x="38" y="55"/>
                </a:cxn>
                <a:cxn ang="0">
                  <a:pos x="38" y="55"/>
                </a:cxn>
                <a:cxn ang="0">
                  <a:pos x="50" y="50"/>
                </a:cxn>
                <a:cxn ang="0">
                  <a:pos x="62" y="46"/>
                </a:cxn>
                <a:cxn ang="0">
                  <a:pos x="85" y="37"/>
                </a:cxn>
                <a:cxn ang="0">
                  <a:pos x="85" y="37"/>
                </a:cxn>
                <a:cxn ang="0">
                  <a:pos x="105" y="30"/>
                </a:cxn>
                <a:cxn ang="0">
                  <a:pos x="123" y="24"/>
                </a:cxn>
                <a:cxn ang="0">
                  <a:pos x="143" y="17"/>
                </a:cxn>
                <a:cxn ang="0">
                  <a:pos x="161" y="10"/>
                </a:cxn>
                <a:cxn ang="0">
                  <a:pos x="161" y="10"/>
                </a:cxn>
                <a:cxn ang="0">
                  <a:pos x="164" y="8"/>
                </a:cxn>
                <a:cxn ang="0">
                  <a:pos x="164" y="7"/>
                </a:cxn>
                <a:cxn ang="0">
                  <a:pos x="164" y="5"/>
                </a:cxn>
                <a:cxn ang="0">
                  <a:pos x="164" y="3"/>
                </a:cxn>
                <a:cxn ang="0">
                  <a:pos x="160" y="0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6" y="0"/>
                </a:cxn>
              </a:cxnLst>
              <a:rect l="0" t="0" r="r" b="b"/>
              <a:pathLst>
                <a:path w="164" h="72">
                  <a:moveTo>
                    <a:pt x="156" y="0"/>
                  </a:moveTo>
                  <a:lnTo>
                    <a:pt x="156" y="0"/>
                  </a:lnTo>
                  <a:lnTo>
                    <a:pt x="135" y="8"/>
                  </a:lnTo>
                  <a:lnTo>
                    <a:pt x="114" y="16"/>
                  </a:lnTo>
                  <a:lnTo>
                    <a:pt x="93" y="22"/>
                  </a:lnTo>
                  <a:lnTo>
                    <a:pt x="73" y="30"/>
                  </a:lnTo>
                  <a:lnTo>
                    <a:pt x="73" y="30"/>
                  </a:lnTo>
                  <a:lnTo>
                    <a:pt x="60" y="34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37" y="44"/>
                  </a:lnTo>
                  <a:lnTo>
                    <a:pt x="26" y="50"/>
                  </a:lnTo>
                  <a:lnTo>
                    <a:pt x="16" y="56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1" y="63"/>
                  </a:lnTo>
                  <a:lnTo>
                    <a:pt x="0" y="67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6" y="68"/>
                  </a:lnTo>
                  <a:lnTo>
                    <a:pt x="24" y="64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50" y="50"/>
                  </a:lnTo>
                  <a:lnTo>
                    <a:pt x="62" y="46"/>
                  </a:lnTo>
                  <a:lnTo>
                    <a:pt x="85" y="37"/>
                  </a:lnTo>
                  <a:lnTo>
                    <a:pt x="85" y="37"/>
                  </a:lnTo>
                  <a:lnTo>
                    <a:pt x="105" y="30"/>
                  </a:lnTo>
                  <a:lnTo>
                    <a:pt x="123" y="24"/>
                  </a:lnTo>
                  <a:lnTo>
                    <a:pt x="143" y="17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64" y="8"/>
                  </a:lnTo>
                  <a:lnTo>
                    <a:pt x="164" y="7"/>
                  </a:lnTo>
                  <a:lnTo>
                    <a:pt x="164" y="5"/>
                  </a:lnTo>
                  <a:lnTo>
                    <a:pt x="164" y="3"/>
                  </a:lnTo>
                  <a:lnTo>
                    <a:pt x="160" y="0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6" name="Freeform 648"/>
            <p:cNvSpPr/>
            <p:nvPr/>
          </p:nvSpPr>
          <p:spPr bwMode="auto">
            <a:xfrm>
              <a:off x="4465638" y="2332038"/>
              <a:ext cx="58738" cy="23813"/>
            </a:xfrm>
            <a:custGeom>
              <a:avLst/>
              <a:gdLst/>
              <a:ahLst/>
              <a:cxnLst>
                <a:cxn ang="0">
                  <a:pos x="137" y="0"/>
                </a:cxn>
                <a:cxn ang="0">
                  <a:pos x="137" y="0"/>
                </a:cxn>
                <a:cxn ang="0">
                  <a:pos x="120" y="2"/>
                </a:cxn>
                <a:cxn ang="0">
                  <a:pos x="105" y="8"/>
                </a:cxn>
                <a:cxn ang="0">
                  <a:pos x="73" y="19"/>
                </a:cxn>
                <a:cxn ang="0">
                  <a:pos x="42" y="34"/>
                </a:cxn>
                <a:cxn ang="0">
                  <a:pos x="11" y="47"/>
                </a:cxn>
                <a:cxn ang="0">
                  <a:pos x="11" y="47"/>
                </a:cxn>
                <a:cxn ang="0">
                  <a:pos x="8" y="46"/>
                </a:cxn>
                <a:cxn ang="0">
                  <a:pos x="4" y="46"/>
                </a:cxn>
                <a:cxn ang="0">
                  <a:pos x="1" y="47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8" y="60"/>
                </a:cxn>
                <a:cxn ang="0">
                  <a:pos x="41" y="46"/>
                </a:cxn>
                <a:cxn ang="0">
                  <a:pos x="73" y="31"/>
                </a:cxn>
                <a:cxn ang="0">
                  <a:pos x="89" y="25"/>
                </a:cxn>
                <a:cxn ang="0">
                  <a:pos x="106" y="19"/>
                </a:cxn>
                <a:cxn ang="0">
                  <a:pos x="123" y="14"/>
                </a:cxn>
                <a:cxn ang="0">
                  <a:pos x="141" y="10"/>
                </a:cxn>
                <a:cxn ang="0">
                  <a:pos x="141" y="10"/>
                </a:cxn>
                <a:cxn ang="0">
                  <a:pos x="143" y="9"/>
                </a:cxn>
                <a:cxn ang="0">
                  <a:pos x="144" y="8"/>
                </a:cxn>
                <a:cxn ang="0">
                  <a:pos x="145" y="6"/>
                </a:cxn>
                <a:cxn ang="0">
                  <a:pos x="145" y="4"/>
                </a:cxn>
                <a:cxn ang="0">
                  <a:pos x="143" y="0"/>
                </a:cxn>
                <a:cxn ang="0">
                  <a:pos x="140" y="0"/>
                </a:cxn>
                <a:cxn ang="0">
                  <a:pos x="137" y="0"/>
                </a:cxn>
                <a:cxn ang="0">
                  <a:pos x="137" y="0"/>
                </a:cxn>
              </a:cxnLst>
              <a:rect l="0" t="0" r="r" b="b"/>
              <a:pathLst>
                <a:path w="145" h="60">
                  <a:moveTo>
                    <a:pt x="137" y="0"/>
                  </a:moveTo>
                  <a:lnTo>
                    <a:pt x="137" y="0"/>
                  </a:lnTo>
                  <a:lnTo>
                    <a:pt x="120" y="2"/>
                  </a:lnTo>
                  <a:lnTo>
                    <a:pt x="105" y="8"/>
                  </a:lnTo>
                  <a:lnTo>
                    <a:pt x="73" y="19"/>
                  </a:lnTo>
                  <a:lnTo>
                    <a:pt x="42" y="34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8" y="46"/>
                  </a:lnTo>
                  <a:lnTo>
                    <a:pt x="4" y="46"/>
                  </a:lnTo>
                  <a:lnTo>
                    <a:pt x="1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41" y="46"/>
                  </a:lnTo>
                  <a:lnTo>
                    <a:pt x="73" y="31"/>
                  </a:lnTo>
                  <a:lnTo>
                    <a:pt x="89" y="25"/>
                  </a:lnTo>
                  <a:lnTo>
                    <a:pt x="106" y="19"/>
                  </a:lnTo>
                  <a:lnTo>
                    <a:pt x="123" y="14"/>
                  </a:lnTo>
                  <a:lnTo>
                    <a:pt x="141" y="10"/>
                  </a:lnTo>
                  <a:lnTo>
                    <a:pt x="141" y="10"/>
                  </a:lnTo>
                  <a:lnTo>
                    <a:pt x="143" y="9"/>
                  </a:lnTo>
                  <a:lnTo>
                    <a:pt x="144" y="8"/>
                  </a:lnTo>
                  <a:lnTo>
                    <a:pt x="145" y="6"/>
                  </a:lnTo>
                  <a:lnTo>
                    <a:pt x="145" y="4"/>
                  </a:lnTo>
                  <a:lnTo>
                    <a:pt x="143" y="0"/>
                  </a:lnTo>
                  <a:lnTo>
                    <a:pt x="140" y="0"/>
                  </a:lnTo>
                  <a:lnTo>
                    <a:pt x="137" y="0"/>
                  </a:lnTo>
                  <a:lnTo>
                    <a:pt x="1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7" name="Freeform 649"/>
            <p:cNvSpPr/>
            <p:nvPr/>
          </p:nvSpPr>
          <p:spPr bwMode="auto">
            <a:xfrm>
              <a:off x="4471988" y="2346325"/>
              <a:ext cx="42863" cy="17463"/>
            </a:xfrm>
            <a:custGeom>
              <a:avLst/>
              <a:gdLst/>
              <a:ahLst/>
              <a:cxnLst>
                <a:cxn ang="0">
                  <a:pos x="99" y="2"/>
                </a:cxn>
                <a:cxn ang="0">
                  <a:pos x="99" y="2"/>
                </a:cxn>
                <a:cxn ang="0">
                  <a:pos x="93" y="3"/>
                </a:cxn>
                <a:cxn ang="0">
                  <a:pos x="86" y="4"/>
                </a:cxn>
                <a:cxn ang="0">
                  <a:pos x="74" y="4"/>
                </a:cxn>
                <a:cxn ang="0">
                  <a:pos x="74" y="4"/>
                </a:cxn>
                <a:cxn ang="0">
                  <a:pos x="69" y="6"/>
                </a:cxn>
                <a:cxn ang="0">
                  <a:pos x="64" y="7"/>
                </a:cxn>
                <a:cxn ang="0">
                  <a:pos x="55" y="12"/>
                </a:cxn>
                <a:cxn ang="0">
                  <a:pos x="55" y="12"/>
                </a:cxn>
                <a:cxn ang="0">
                  <a:pos x="30" y="23"/>
                </a:cxn>
                <a:cxn ang="0">
                  <a:pos x="17" y="28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1" y="33"/>
                </a:cxn>
                <a:cxn ang="0">
                  <a:pos x="0" y="34"/>
                </a:cxn>
                <a:cxn ang="0">
                  <a:pos x="0" y="38"/>
                </a:cxn>
                <a:cxn ang="0">
                  <a:pos x="2" y="42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6" y="42"/>
                </a:cxn>
                <a:cxn ang="0">
                  <a:pos x="18" y="40"/>
                </a:cxn>
                <a:cxn ang="0">
                  <a:pos x="30" y="34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65" y="20"/>
                </a:cxn>
                <a:cxn ang="0">
                  <a:pos x="72" y="17"/>
                </a:cxn>
                <a:cxn ang="0">
                  <a:pos x="78" y="16"/>
                </a:cxn>
                <a:cxn ang="0">
                  <a:pos x="78" y="16"/>
                </a:cxn>
                <a:cxn ang="0">
                  <a:pos x="90" y="15"/>
                </a:cxn>
                <a:cxn ang="0">
                  <a:pos x="102" y="12"/>
                </a:cxn>
                <a:cxn ang="0">
                  <a:pos x="102" y="12"/>
                </a:cxn>
                <a:cxn ang="0">
                  <a:pos x="104" y="11"/>
                </a:cxn>
                <a:cxn ang="0">
                  <a:pos x="106" y="10"/>
                </a:cxn>
                <a:cxn ang="0">
                  <a:pos x="106" y="4"/>
                </a:cxn>
                <a:cxn ang="0">
                  <a:pos x="104" y="3"/>
                </a:cxn>
                <a:cxn ang="0">
                  <a:pos x="103" y="2"/>
                </a:cxn>
                <a:cxn ang="0">
                  <a:pos x="102" y="0"/>
                </a:cxn>
                <a:cxn ang="0">
                  <a:pos x="99" y="2"/>
                </a:cxn>
                <a:cxn ang="0">
                  <a:pos x="99" y="2"/>
                </a:cxn>
              </a:cxnLst>
              <a:rect l="0" t="0" r="r" b="b"/>
              <a:pathLst>
                <a:path w="106" h="42">
                  <a:moveTo>
                    <a:pt x="99" y="2"/>
                  </a:moveTo>
                  <a:lnTo>
                    <a:pt x="99" y="2"/>
                  </a:lnTo>
                  <a:lnTo>
                    <a:pt x="93" y="3"/>
                  </a:lnTo>
                  <a:lnTo>
                    <a:pt x="86" y="4"/>
                  </a:lnTo>
                  <a:lnTo>
                    <a:pt x="74" y="4"/>
                  </a:lnTo>
                  <a:lnTo>
                    <a:pt x="74" y="4"/>
                  </a:lnTo>
                  <a:lnTo>
                    <a:pt x="69" y="6"/>
                  </a:lnTo>
                  <a:lnTo>
                    <a:pt x="64" y="7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30" y="23"/>
                  </a:lnTo>
                  <a:lnTo>
                    <a:pt x="17" y="28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1" y="33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18" y="40"/>
                  </a:lnTo>
                  <a:lnTo>
                    <a:pt x="30" y="34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65" y="20"/>
                  </a:lnTo>
                  <a:lnTo>
                    <a:pt x="72" y="17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90" y="15"/>
                  </a:lnTo>
                  <a:lnTo>
                    <a:pt x="102" y="12"/>
                  </a:lnTo>
                  <a:lnTo>
                    <a:pt x="102" y="12"/>
                  </a:lnTo>
                  <a:lnTo>
                    <a:pt x="104" y="11"/>
                  </a:lnTo>
                  <a:lnTo>
                    <a:pt x="106" y="10"/>
                  </a:lnTo>
                  <a:lnTo>
                    <a:pt x="106" y="4"/>
                  </a:lnTo>
                  <a:lnTo>
                    <a:pt x="104" y="3"/>
                  </a:lnTo>
                  <a:lnTo>
                    <a:pt x="103" y="2"/>
                  </a:lnTo>
                  <a:lnTo>
                    <a:pt x="102" y="0"/>
                  </a:lnTo>
                  <a:lnTo>
                    <a:pt x="99" y="2"/>
                  </a:lnTo>
                  <a:lnTo>
                    <a:pt x="9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8" name="Freeform 650"/>
            <p:cNvSpPr/>
            <p:nvPr/>
          </p:nvSpPr>
          <p:spPr bwMode="auto">
            <a:xfrm>
              <a:off x="4281488" y="2286000"/>
              <a:ext cx="25400" cy="33338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6" y="18"/>
                </a:cxn>
                <a:cxn ang="0">
                  <a:pos x="23" y="36"/>
                </a:cxn>
                <a:cxn ang="0">
                  <a:pos x="12" y="55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1" y="80"/>
                </a:cxn>
                <a:cxn ang="0">
                  <a:pos x="4" y="83"/>
                </a:cxn>
                <a:cxn ang="0">
                  <a:pos x="5" y="83"/>
                </a:cxn>
                <a:cxn ang="0">
                  <a:pos x="8" y="83"/>
                </a:cxn>
                <a:cxn ang="0">
                  <a:pos x="9" y="8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21" y="61"/>
                </a:cxn>
                <a:cxn ang="0">
                  <a:pos x="32" y="43"/>
                </a:cxn>
                <a:cxn ang="0">
                  <a:pos x="44" y="26"/>
                </a:cxn>
                <a:cxn ang="0">
                  <a:pos x="60" y="10"/>
                </a:cxn>
                <a:cxn ang="0">
                  <a:pos x="60" y="10"/>
                </a:cxn>
                <a:cxn ang="0">
                  <a:pos x="61" y="8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83">
                  <a:moveTo>
                    <a:pt x="51" y="1"/>
                  </a:moveTo>
                  <a:lnTo>
                    <a:pt x="51" y="1"/>
                  </a:lnTo>
                  <a:lnTo>
                    <a:pt x="36" y="18"/>
                  </a:lnTo>
                  <a:lnTo>
                    <a:pt x="23" y="36"/>
                  </a:lnTo>
                  <a:lnTo>
                    <a:pt x="12" y="55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1" y="80"/>
                  </a:lnTo>
                  <a:lnTo>
                    <a:pt x="4" y="83"/>
                  </a:lnTo>
                  <a:lnTo>
                    <a:pt x="5" y="83"/>
                  </a:lnTo>
                  <a:lnTo>
                    <a:pt x="8" y="83"/>
                  </a:lnTo>
                  <a:lnTo>
                    <a:pt x="9" y="8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21" y="61"/>
                  </a:lnTo>
                  <a:lnTo>
                    <a:pt x="32" y="43"/>
                  </a:lnTo>
                  <a:lnTo>
                    <a:pt x="44" y="26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61" y="8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9" name="Freeform 651"/>
            <p:cNvSpPr/>
            <p:nvPr/>
          </p:nvSpPr>
          <p:spPr bwMode="auto">
            <a:xfrm>
              <a:off x="4300538" y="2303463"/>
              <a:ext cx="25400" cy="30163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9" y="15"/>
                </a:cxn>
                <a:cxn ang="0">
                  <a:pos x="24" y="28"/>
                </a:cxn>
                <a:cxn ang="0">
                  <a:pos x="24" y="28"/>
                </a:cxn>
                <a:cxn ang="0">
                  <a:pos x="17" y="38"/>
                </a:cxn>
                <a:cxn ang="0">
                  <a:pos x="11" y="47"/>
                </a:cxn>
                <a:cxn ang="0">
                  <a:pos x="6" y="57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5"/>
                </a:cxn>
                <a:cxn ang="0">
                  <a:pos x="6" y="75"/>
                </a:cxn>
                <a:cxn ang="0">
                  <a:pos x="9" y="75"/>
                </a:cxn>
                <a:cxn ang="0">
                  <a:pos x="10" y="73"/>
                </a:cxn>
                <a:cxn ang="0">
                  <a:pos x="10" y="73"/>
                </a:cxn>
                <a:cxn ang="0">
                  <a:pos x="15" y="64"/>
                </a:cxn>
                <a:cxn ang="0">
                  <a:pos x="20" y="55"/>
                </a:cxn>
                <a:cxn ang="0">
                  <a:pos x="26" y="45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48" y="23"/>
                </a:cxn>
                <a:cxn ang="0">
                  <a:pos x="62" y="10"/>
                </a:cxn>
                <a:cxn ang="0">
                  <a:pos x="62" y="10"/>
                </a:cxn>
                <a:cxn ang="0">
                  <a:pos x="64" y="7"/>
                </a:cxn>
                <a:cxn ang="0">
                  <a:pos x="65" y="5"/>
                </a:cxn>
                <a:cxn ang="0">
                  <a:pos x="62" y="2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75">
                  <a:moveTo>
                    <a:pt x="55" y="1"/>
                  </a:moveTo>
                  <a:lnTo>
                    <a:pt x="55" y="1"/>
                  </a:lnTo>
                  <a:lnTo>
                    <a:pt x="39" y="15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17" y="38"/>
                  </a:lnTo>
                  <a:lnTo>
                    <a:pt x="11" y="47"/>
                  </a:lnTo>
                  <a:lnTo>
                    <a:pt x="6" y="57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5"/>
                  </a:lnTo>
                  <a:lnTo>
                    <a:pt x="6" y="75"/>
                  </a:lnTo>
                  <a:lnTo>
                    <a:pt x="9" y="75"/>
                  </a:lnTo>
                  <a:lnTo>
                    <a:pt x="10" y="73"/>
                  </a:lnTo>
                  <a:lnTo>
                    <a:pt x="10" y="73"/>
                  </a:lnTo>
                  <a:lnTo>
                    <a:pt x="15" y="64"/>
                  </a:lnTo>
                  <a:lnTo>
                    <a:pt x="20" y="55"/>
                  </a:lnTo>
                  <a:lnTo>
                    <a:pt x="26" y="45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48" y="23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4" y="7"/>
                  </a:lnTo>
                  <a:lnTo>
                    <a:pt x="65" y="5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0" name="Freeform 652"/>
            <p:cNvSpPr/>
            <p:nvPr/>
          </p:nvSpPr>
          <p:spPr bwMode="auto">
            <a:xfrm>
              <a:off x="4321176" y="2319338"/>
              <a:ext cx="22225" cy="28575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2" y="10"/>
                </a:cxn>
                <a:cxn ang="0">
                  <a:pos x="37" y="18"/>
                </a:cxn>
                <a:cxn ang="0">
                  <a:pos x="30" y="25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16" y="47"/>
                </a:cxn>
                <a:cxn ang="0">
                  <a:pos x="9" y="53"/>
                </a:cxn>
                <a:cxn ang="0">
                  <a:pos x="3" y="60"/>
                </a:cxn>
                <a:cxn ang="0">
                  <a:pos x="3" y="60"/>
                </a:cxn>
                <a:cxn ang="0">
                  <a:pos x="2" y="63"/>
                </a:cxn>
                <a:cxn ang="0">
                  <a:pos x="0" y="64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16" y="64"/>
                </a:cxn>
                <a:cxn ang="0">
                  <a:pos x="22" y="56"/>
                </a:cxn>
                <a:cxn ang="0">
                  <a:pos x="33" y="40"/>
                </a:cxn>
                <a:cxn ang="0">
                  <a:pos x="33" y="40"/>
                </a:cxn>
                <a:cxn ang="0">
                  <a:pos x="39" y="31"/>
                </a:cxn>
                <a:cxn ang="0">
                  <a:pos x="46" y="23"/>
                </a:cxn>
                <a:cxn ang="0">
                  <a:pos x="53" y="15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8" y="4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72">
                  <a:moveTo>
                    <a:pt x="46" y="2"/>
                  </a:moveTo>
                  <a:lnTo>
                    <a:pt x="46" y="2"/>
                  </a:lnTo>
                  <a:lnTo>
                    <a:pt x="42" y="10"/>
                  </a:lnTo>
                  <a:lnTo>
                    <a:pt x="37" y="18"/>
                  </a:lnTo>
                  <a:lnTo>
                    <a:pt x="30" y="25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16" y="47"/>
                  </a:lnTo>
                  <a:lnTo>
                    <a:pt x="9" y="53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2" y="63"/>
                  </a:lnTo>
                  <a:lnTo>
                    <a:pt x="0" y="64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6" y="64"/>
                  </a:lnTo>
                  <a:lnTo>
                    <a:pt x="22" y="56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9" y="31"/>
                  </a:lnTo>
                  <a:lnTo>
                    <a:pt x="46" y="23"/>
                  </a:lnTo>
                  <a:lnTo>
                    <a:pt x="53" y="15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8" y="4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1" name="Freeform 653"/>
            <p:cNvSpPr/>
            <p:nvPr/>
          </p:nvSpPr>
          <p:spPr bwMode="auto">
            <a:xfrm>
              <a:off x="4354513" y="2333625"/>
              <a:ext cx="26988" cy="2857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2" y="11"/>
                </a:cxn>
                <a:cxn ang="0">
                  <a:pos x="47" y="17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71"/>
                </a:cxn>
                <a:cxn ang="0">
                  <a:pos x="5" y="74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43" y="38"/>
                </a:cxn>
                <a:cxn ang="0">
                  <a:pos x="43" y="38"/>
                </a:cxn>
                <a:cxn ang="0">
                  <a:pos x="56" y="24"/>
                </a:cxn>
                <a:cxn ang="0">
                  <a:pos x="63" y="17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9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8" h="74">
                  <a:moveTo>
                    <a:pt x="57" y="4"/>
                  </a:moveTo>
                  <a:lnTo>
                    <a:pt x="57" y="4"/>
                  </a:lnTo>
                  <a:lnTo>
                    <a:pt x="52" y="11"/>
                  </a:lnTo>
                  <a:lnTo>
                    <a:pt x="47" y="17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71"/>
                  </a:lnTo>
                  <a:lnTo>
                    <a:pt x="5" y="74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56" y="24"/>
                  </a:lnTo>
                  <a:lnTo>
                    <a:pt x="63" y="17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5" y="2"/>
                  </a:lnTo>
                  <a:lnTo>
                    <a:pt x="61" y="0"/>
                  </a:lnTo>
                  <a:lnTo>
                    <a:pt x="59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2" name="Freeform 654"/>
            <p:cNvSpPr/>
            <p:nvPr/>
          </p:nvSpPr>
          <p:spPr bwMode="auto">
            <a:xfrm>
              <a:off x="4368801" y="2347913"/>
              <a:ext cx="26988" cy="30163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48" y="13"/>
                </a:cxn>
                <a:cxn ang="0">
                  <a:pos x="43" y="22"/>
                </a:cxn>
                <a:cxn ang="0">
                  <a:pos x="36" y="30"/>
                </a:cxn>
                <a:cxn ang="0">
                  <a:pos x="29" y="38"/>
                </a:cxn>
                <a:cxn ang="0">
                  <a:pos x="18" y="48"/>
                </a:cxn>
                <a:cxn ang="0">
                  <a:pos x="18" y="48"/>
                </a:cxn>
                <a:cxn ang="0">
                  <a:pos x="12" y="57"/>
                </a:cxn>
                <a:cxn ang="0">
                  <a:pos x="8" y="61"/>
                </a:cxn>
                <a:cxn ang="0">
                  <a:pos x="4" y="64"/>
                </a:cxn>
                <a:cxn ang="0">
                  <a:pos x="4" y="64"/>
                </a:cxn>
                <a:cxn ang="0">
                  <a:pos x="2" y="65"/>
                </a:cxn>
                <a:cxn ang="0">
                  <a:pos x="1" y="66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5" y="76"/>
                </a:cxn>
                <a:cxn ang="0">
                  <a:pos x="8" y="74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4" y="70"/>
                </a:cxn>
                <a:cxn ang="0">
                  <a:pos x="19" y="65"/>
                </a:cxn>
                <a:cxn ang="0">
                  <a:pos x="19" y="65"/>
                </a:cxn>
                <a:cxn ang="0">
                  <a:pos x="27" y="55"/>
                </a:cxn>
                <a:cxn ang="0">
                  <a:pos x="36" y="45"/>
                </a:cxn>
                <a:cxn ang="0">
                  <a:pos x="36" y="45"/>
                </a:cxn>
                <a:cxn ang="0">
                  <a:pos x="46" y="38"/>
                </a:cxn>
                <a:cxn ang="0">
                  <a:pos x="52" y="27"/>
                </a:cxn>
                <a:cxn ang="0">
                  <a:pos x="59" y="17"/>
                </a:cxn>
                <a:cxn ang="0">
                  <a:pos x="64" y="6"/>
                </a:cxn>
                <a:cxn ang="0">
                  <a:pos x="64" y="6"/>
                </a:cxn>
                <a:cxn ang="0">
                  <a:pos x="65" y="4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5" h="76">
                  <a:moveTo>
                    <a:pt x="53" y="4"/>
                  </a:moveTo>
                  <a:lnTo>
                    <a:pt x="53" y="4"/>
                  </a:lnTo>
                  <a:lnTo>
                    <a:pt x="48" y="13"/>
                  </a:lnTo>
                  <a:lnTo>
                    <a:pt x="43" y="22"/>
                  </a:lnTo>
                  <a:lnTo>
                    <a:pt x="36" y="30"/>
                  </a:lnTo>
                  <a:lnTo>
                    <a:pt x="29" y="3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2" y="57"/>
                  </a:lnTo>
                  <a:lnTo>
                    <a:pt x="8" y="61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5" y="76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4" y="70"/>
                  </a:lnTo>
                  <a:lnTo>
                    <a:pt x="19" y="65"/>
                  </a:lnTo>
                  <a:lnTo>
                    <a:pt x="19" y="65"/>
                  </a:lnTo>
                  <a:lnTo>
                    <a:pt x="27" y="5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46" y="38"/>
                  </a:lnTo>
                  <a:lnTo>
                    <a:pt x="52" y="27"/>
                  </a:lnTo>
                  <a:lnTo>
                    <a:pt x="59" y="17"/>
                  </a:lnTo>
                  <a:lnTo>
                    <a:pt x="64" y="6"/>
                  </a:lnTo>
                  <a:lnTo>
                    <a:pt x="64" y="6"/>
                  </a:lnTo>
                  <a:lnTo>
                    <a:pt x="65" y="4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3" name="Freeform 655"/>
            <p:cNvSpPr/>
            <p:nvPr/>
          </p:nvSpPr>
          <p:spPr bwMode="auto">
            <a:xfrm>
              <a:off x="4400551" y="2359025"/>
              <a:ext cx="23813" cy="23813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22" y="25"/>
                </a:cxn>
                <a:cxn ang="0">
                  <a:pos x="10" y="38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6" y="60"/>
                </a:cxn>
                <a:cxn ang="0">
                  <a:pos x="9" y="60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21" y="44"/>
                </a:cxn>
                <a:cxn ang="0">
                  <a:pos x="31" y="33"/>
                </a:cxn>
                <a:cxn ang="0">
                  <a:pos x="55" y="9"/>
                </a:cxn>
                <a:cxn ang="0">
                  <a:pos x="55" y="9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60">
                  <a:moveTo>
                    <a:pt x="47" y="1"/>
                  </a:moveTo>
                  <a:lnTo>
                    <a:pt x="47" y="1"/>
                  </a:lnTo>
                  <a:lnTo>
                    <a:pt x="22" y="25"/>
                  </a:lnTo>
                  <a:lnTo>
                    <a:pt x="10" y="38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6" y="60"/>
                  </a:lnTo>
                  <a:lnTo>
                    <a:pt x="9" y="60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21" y="44"/>
                  </a:lnTo>
                  <a:lnTo>
                    <a:pt x="31" y="33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4" name="Freeform 656"/>
            <p:cNvSpPr>
              <a:spLocks noEditPoints="1"/>
            </p:cNvSpPr>
            <p:nvPr/>
          </p:nvSpPr>
          <p:spPr bwMode="auto">
            <a:xfrm>
              <a:off x="4257676" y="2103438"/>
              <a:ext cx="276225" cy="303213"/>
            </a:xfrm>
            <a:custGeom>
              <a:avLst/>
              <a:gdLst/>
              <a:ahLst/>
              <a:cxnLst>
                <a:cxn ang="0">
                  <a:pos x="596" y="502"/>
                </a:cxn>
                <a:cxn ang="0">
                  <a:pos x="665" y="348"/>
                </a:cxn>
                <a:cxn ang="0">
                  <a:pos x="685" y="305"/>
                </a:cxn>
                <a:cxn ang="0">
                  <a:pos x="694" y="269"/>
                </a:cxn>
                <a:cxn ang="0">
                  <a:pos x="694" y="254"/>
                </a:cxn>
                <a:cxn ang="0">
                  <a:pos x="681" y="234"/>
                </a:cxn>
                <a:cxn ang="0">
                  <a:pos x="646" y="212"/>
                </a:cxn>
                <a:cxn ang="0">
                  <a:pos x="608" y="186"/>
                </a:cxn>
                <a:cxn ang="0">
                  <a:pos x="514" y="126"/>
                </a:cxn>
                <a:cxn ang="0">
                  <a:pos x="372" y="48"/>
                </a:cxn>
                <a:cxn ang="0">
                  <a:pos x="321" y="20"/>
                </a:cxn>
                <a:cxn ang="0">
                  <a:pos x="281" y="4"/>
                </a:cxn>
                <a:cxn ang="0">
                  <a:pos x="260" y="0"/>
                </a:cxn>
                <a:cxn ang="0">
                  <a:pos x="246" y="9"/>
                </a:cxn>
                <a:cxn ang="0">
                  <a:pos x="239" y="24"/>
                </a:cxn>
                <a:cxn ang="0">
                  <a:pos x="223" y="55"/>
                </a:cxn>
                <a:cxn ang="0">
                  <a:pos x="164" y="161"/>
                </a:cxn>
                <a:cxn ang="0">
                  <a:pos x="99" y="298"/>
                </a:cxn>
                <a:cxn ang="0">
                  <a:pos x="52" y="379"/>
                </a:cxn>
                <a:cxn ang="0">
                  <a:pos x="15" y="447"/>
                </a:cxn>
                <a:cxn ang="0">
                  <a:pos x="1" y="496"/>
                </a:cxn>
                <a:cxn ang="0">
                  <a:pos x="2" y="530"/>
                </a:cxn>
                <a:cxn ang="0">
                  <a:pos x="11" y="545"/>
                </a:cxn>
                <a:cxn ang="0">
                  <a:pos x="43" y="573"/>
                </a:cxn>
                <a:cxn ang="0">
                  <a:pos x="91" y="603"/>
                </a:cxn>
                <a:cxn ang="0">
                  <a:pos x="185" y="664"/>
                </a:cxn>
                <a:cxn ang="0">
                  <a:pos x="238" y="697"/>
                </a:cxn>
                <a:cxn ang="0">
                  <a:pos x="311" y="743"/>
                </a:cxn>
                <a:cxn ang="0">
                  <a:pos x="350" y="759"/>
                </a:cxn>
                <a:cxn ang="0">
                  <a:pos x="389" y="766"/>
                </a:cxn>
                <a:cxn ang="0">
                  <a:pos x="416" y="763"/>
                </a:cxn>
                <a:cxn ang="0">
                  <a:pos x="452" y="740"/>
                </a:cxn>
                <a:cxn ang="0">
                  <a:pos x="489" y="700"/>
                </a:cxn>
                <a:cxn ang="0">
                  <a:pos x="532" y="633"/>
                </a:cxn>
                <a:cxn ang="0">
                  <a:pos x="578" y="543"/>
                </a:cxn>
                <a:cxn ang="0">
                  <a:pos x="426" y="705"/>
                </a:cxn>
                <a:cxn ang="0">
                  <a:pos x="392" y="717"/>
                </a:cxn>
                <a:cxn ang="0">
                  <a:pos x="357" y="712"/>
                </a:cxn>
                <a:cxn ang="0">
                  <a:pos x="297" y="679"/>
                </a:cxn>
                <a:cxn ang="0">
                  <a:pos x="253" y="651"/>
                </a:cxn>
                <a:cxn ang="0">
                  <a:pos x="126" y="576"/>
                </a:cxn>
                <a:cxn ang="0">
                  <a:pos x="58" y="522"/>
                </a:cxn>
                <a:cxn ang="0">
                  <a:pos x="53" y="514"/>
                </a:cxn>
                <a:cxn ang="0">
                  <a:pos x="52" y="492"/>
                </a:cxn>
                <a:cxn ang="0">
                  <a:pos x="66" y="446"/>
                </a:cxn>
                <a:cxn ang="0">
                  <a:pos x="120" y="348"/>
                </a:cxn>
                <a:cxn ang="0">
                  <a:pos x="145" y="306"/>
                </a:cxn>
                <a:cxn ang="0">
                  <a:pos x="227" y="140"/>
                </a:cxn>
                <a:cxn ang="0">
                  <a:pos x="280" y="51"/>
                </a:cxn>
                <a:cxn ang="0">
                  <a:pos x="321" y="68"/>
                </a:cxn>
                <a:cxn ang="0">
                  <a:pos x="401" y="114"/>
                </a:cxn>
                <a:cxn ang="0">
                  <a:pos x="482" y="161"/>
                </a:cxn>
                <a:cxn ang="0">
                  <a:pos x="539" y="195"/>
                </a:cxn>
                <a:cxn ang="0">
                  <a:pos x="603" y="242"/>
                </a:cxn>
                <a:cxn ang="0">
                  <a:pos x="629" y="256"/>
                </a:cxn>
                <a:cxn ang="0">
                  <a:pos x="644" y="268"/>
                </a:cxn>
                <a:cxn ang="0">
                  <a:pos x="638" y="290"/>
                </a:cxn>
                <a:cxn ang="0">
                  <a:pos x="618" y="334"/>
                </a:cxn>
                <a:cxn ang="0">
                  <a:pos x="604" y="377"/>
                </a:cxn>
                <a:cxn ang="0">
                  <a:pos x="595" y="405"/>
                </a:cxn>
                <a:cxn ang="0">
                  <a:pos x="532" y="543"/>
                </a:cxn>
                <a:cxn ang="0">
                  <a:pos x="455" y="672"/>
                </a:cxn>
                <a:cxn ang="0">
                  <a:pos x="437" y="696"/>
                </a:cxn>
              </a:cxnLst>
              <a:rect l="0" t="0" r="r" b="b"/>
              <a:pathLst>
                <a:path w="694" h="766">
                  <a:moveTo>
                    <a:pt x="578" y="543"/>
                  </a:moveTo>
                  <a:lnTo>
                    <a:pt x="578" y="543"/>
                  </a:lnTo>
                  <a:lnTo>
                    <a:pt x="596" y="502"/>
                  </a:lnTo>
                  <a:lnTo>
                    <a:pt x="621" y="445"/>
                  </a:lnTo>
                  <a:lnTo>
                    <a:pt x="646" y="388"/>
                  </a:lnTo>
                  <a:lnTo>
                    <a:pt x="665" y="348"/>
                  </a:lnTo>
                  <a:lnTo>
                    <a:pt x="665" y="348"/>
                  </a:lnTo>
                  <a:lnTo>
                    <a:pt x="676" y="327"/>
                  </a:lnTo>
                  <a:lnTo>
                    <a:pt x="685" y="305"/>
                  </a:lnTo>
                  <a:lnTo>
                    <a:pt x="689" y="293"/>
                  </a:lnTo>
                  <a:lnTo>
                    <a:pt x="693" y="281"/>
                  </a:lnTo>
                  <a:lnTo>
                    <a:pt x="694" y="269"/>
                  </a:lnTo>
                  <a:lnTo>
                    <a:pt x="694" y="259"/>
                  </a:lnTo>
                  <a:lnTo>
                    <a:pt x="694" y="259"/>
                  </a:lnTo>
                  <a:lnTo>
                    <a:pt x="694" y="254"/>
                  </a:lnTo>
                  <a:lnTo>
                    <a:pt x="693" y="249"/>
                  </a:lnTo>
                  <a:lnTo>
                    <a:pt x="688" y="241"/>
                  </a:lnTo>
                  <a:lnTo>
                    <a:pt x="681" y="234"/>
                  </a:lnTo>
                  <a:lnTo>
                    <a:pt x="672" y="228"/>
                  </a:lnTo>
                  <a:lnTo>
                    <a:pt x="654" y="217"/>
                  </a:lnTo>
                  <a:lnTo>
                    <a:pt x="646" y="212"/>
                  </a:lnTo>
                  <a:lnTo>
                    <a:pt x="638" y="207"/>
                  </a:lnTo>
                  <a:lnTo>
                    <a:pt x="638" y="207"/>
                  </a:lnTo>
                  <a:lnTo>
                    <a:pt x="608" y="186"/>
                  </a:lnTo>
                  <a:lnTo>
                    <a:pt x="576" y="165"/>
                  </a:lnTo>
                  <a:lnTo>
                    <a:pt x="545" y="145"/>
                  </a:lnTo>
                  <a:lnTo>
                    <a:pt x="514" y="126"/>
                  </a:lnTo>
                  <a:lnTo>
                    <a:pt x="514" y="126"/>
                  </a:lnTo>
                  <a:lnTo>
                    <a:pt x="443" y="86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48" y="34"/>
                  </a:lnTo>
                  <a:lnTo>
                    <a:pt x="321" y="20"/>
                  </a:lnTo>
                  <a:lnTo>
                    <a:pt x="308" y="13"/>
                  </a:lnTo>
                  <a:lnTo>
                    <a:pt x="295" y="8"/>
                  </a:lnTo>
                  <a:lnTo>
                    <a:pt x="281" y="4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260" y="0"/>
                  </a:lnTo>
                  <a:lnTo>
                    <a:pt x="255" y="1"/>
                  </a:lnTo>
                  <a:lnTo>
                    <a:pt x="249" y="5"/>
                  </a:lnTo>
                  <a:lnTo>
                    <a:pt x="246" y="9"/>
                  </a:lnTo>
                  <a:lnTo>
                    <a:pt x="242" y="13"/>
                  </a:lnTo>
                  <a:lnTo>
                    <a:pt x="240" y="18"/>
                  </a:lnTo>
                  <a:lnTo>
                    <a:pt x="239" y="24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23" y="55"/>
                  </a:lnTo>
                  <a:lnTo>
                    <a:pt x="204" y="88"/>
                  </a:lnTo>
                  <a:lnTo>
                    <a:pt x="185" y="123"/>
                  </a:lnTo>
                  <a:lnTo>
                    <a:pt x="164" y="161"/>
                  </a:lnTo>
                  <a:lnTo>
                    <a:pt x="128" y="237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87" y="320"/>
                  </a:lnTo>
                  <a:lnTo>
                    <a:pt x="70" y="348"/>
                  </a:lnTo>
                  <a:lnTo>
                    <a:pt x="52" y="379"/>
                  </a:lnTo>
                  <a:lnTo>
                    <a:pt x="32" y="413"/>
                  </a:lnTo>
                  <a:lnTo>
                    <a:pt x="23" y="430"/>
                  </a:lnTo>
                  <a:lnTo>
                    <a:pt x="15" y="447"/>
                  </a:lnTo>
                  <a:lnTo>
                    <a:pt x="9" y="464"/>
                  </a:lnTo>
                  <a:lnTo>
                    <a:pt x="4" y="480"/>
                  </a:lnTo>
                  <a:lnTo>
                    <a:pt x="1" y="496"/>
                  </a:lnTo>
                  <a:lnTo>
                    <a:pt x="0" y="510"/>
                  </a:lnTo>
                  <a:lnTo>
                    <a:pt x="1" y="523"/>
                  </a:lnTo>
                  <a:lnTo>
                    <a:pt x="2" y="530"/>
                  </a:lnTo>
                  <a:lnTo>
                    <a:pt x="5" y="535"/>
                  </a:lnTo>
                  <a:lnTo>
                    <a:pt x="5" y="535"/>
                  </a:lnTo>
                  <a:lnTo>
                    <a:pt x="11" y="545"/>
                  </a:lnTo>
                  <a:lnTo>
                    <a:pt x="21" y="555"/>
                  </a:lnTo>
                  <a:lnTo>
                    <a:pt x="31" y="565"/>
                  </a:lnTo>
                  <a:lnTo>
                    <a:pt x="43" y="573"/>
                  </a:lnTo>
                  <a:lnTo>
                    <a:pt x="69" y="590"/>
                  </a:lnTo>
                  <a:lnTo>
                    <a:pt x="91" y="603"/>
                  </a:lnTo>
                  <a:lnTo>
                    <a:pt x="91" y="603"/>
                  </a:lnTo>
                  <a:lnTo>
                    <a:pt x="123" y="623"/>
                  </a:lnTo>
                  <a:lnTo>
                    <a:pt x="154" y="644"/>
                  </a:lnTo>
                  <a:lnTo>
                    <a:pt x="185" y="664"/>
                  </a:lnTo>
                  <a:lnTo>
                    <a:pt x="217" y="684"/>
                  </a:lnTo>
                  <a:lnTo>
                    <a:pt x="217" y="684"/>
                  </a:lnTo>
                  <a:lnTo>
                    <a:pt x="238" y="697"/>
                  </a:lnTo>
                  <a:lnTo>
                    <a:pt x="261" y="713"/>
                  </a:lnTo>
                  <a:lnTo>
                    <a:pt x="286" y="729"/>
                  </a:lnTo>
                  <a:lnTo>
                    <a:pt x="311" y="743"/>
                  </a:lnTo>
                  <a:lnTo>
                    <a:pt x="324" y="749"/>
                  </a:lnTo>
                  <a:lnTo>
                    <a:pt x="337" y="755"/>
                  </a:lnTo>
                  <a:lnTo>
                    <a:pt x="350" y="759"/>
                  </a:lnTo>
                  <a:lnTo>
                    <a:pt x="363" y="763"/>
                  </a:lnTo>
                  <a:lnTo>
                    <a:pt x="376" y="765"/>
                  </a:lnTo>
                  <a:lnTo>
                    <a:pt x="389" y="766"/>
                  </a:lnTo>
                  <a:lnTo>
                    <a:pt x="402" y="765"/>
                  </a:lnTo>
                  <a:lnTo>
                    <a:pt x="416" y="763"/>
                  </a:lnTo>
                  <a:lnTo>
                    <a:pt x="416" y="763"/>
                  </a:lnTo>
                  <a:lnTo>
                    <a:pt x="427" y="757"/>
                  </a:lnTo>
                  <a:lnTo>
                    <a:pt x="440" y="749"/>
                  </a:lnTo>
                  <a:lnTo>
                    <a:pt x="452" y="740"/>
                  </a:lnTo>
                  <a:lnTo>
                    <a:pt x="465" y="729"/>
                  </a:lnTo>
                  <a:lnTo>
                    <a:pt x="477" y="714"/>
                  </a:lnTo>
                  <a:lnTo>
                    <a:pt x="489" y="700"/>
                  </a:lnTo>
                  <a:lnTo>
                    <a:pt x="501" y="684"/>
                  </a:lnTo>
                  <a:lnTo>
                    <a:pt x="511" y="667"/>
                  </a:lnTo>
                  <a:lnTo>
                    <a:pt x="532" y="633"/>
                  </a:lnTo>
                  <a:lnTo>
                    <a:pt x="550" y="599"/>
                  </a:lnTo>
                  <a:lnTo>
                    <a:pt x="578" y="543"/>
                  </a:lnTo>
                  <a:lnTo>
                    <a:pt x="578" y="543"/>
                  </a:lnTo>
                  <a:close/>
                  <a:moveTo>
                    <a:pt x="437" y="696"/>
                  </a:moveTo>
                  <a:lnTo>
                    <a:pt x="437" y="696"/>
                  </a:lnTo>
                  <a:lnTo>
                    <a:pt x="426" y="705"/>
                  </a:lnTo>
                  <a:lnTo>
                    <a:pt x="414" y="712"/>
                  </a:lnTo>
                  <a:lnTo>
                    <a:pt x="404" y="715"/>
                  </a:lnTo>
                  <a:lnTo>
                    <a:pt x="392" y="717"/>
                  </a:lnTo>
                  <a:lnTo>
                    <a:pt x="380" y="717"/>
                  </a:lnTo>
                  <a:lnTo>
                    <a:pt x="368" y="714"/>
                  </a:lnTo>
                  <a:lnTo>
                    <a:pt x="357" y="712"/>
                  </a:lnTo>
                  <a:lnTo>
                    <a:pt x="344" y="706"/>
                  </a:lnTo>
                  <a:lnTo>
                    <a:pt x="320" y="693"/>
                  </a:lnTo>
                  <a:lnTo>
                    <a:pt x="297" y="679"/>
                  </a:lnTo>
                  <a:lnTo>
                    <a:pt x="274" y="664"/>
                  </a:lnTo>
                  <a:lnTo>
                    <a:pt x="253" y="651"/>
                  </a:lnTo>
                  <a:lnTo>
                    <a:pt x="253" y="651"/>
                  </a:lnTo>
                  <a:lnTo>
                    <a:pt x="204" y="624"/>
                  </a:lnTo>
                  <a:lnTo>
                    <a:pt x="151" y="593"/>
                  </a:lnTo>
                  <a:lnTo>
                    <a:pt x="126" y="576"/>
                  </a:lnTo>
                  <a:lnTo>
                    <a:pt x="103" y="559"/>
                  </a:lnTo>
                  <a:lnTo>
                    <a:pt x="79" y="540"/>
                  </a:lnTo>
                  <a:lnTo>
                    <a:pt x="58" y="522"/>
                  </a:lnTo>
                  <a:lnTo>
                    <a:pt x="58" y="522"/>
                  </a:lnTo>
                  <a:lnTo>
                    <a:pt x="56" y="518"/>
                  </a:lnTo>
                  <a:lnTo>
                    <a:pt x="53" y="514"/>
                  </a:lnTo>
                  <a:lnTo>
                    <a:pt x="52" y="509"/>
                  </a:lnTo>
                  <a:lnTo>
                    <a:pt x="51" y="504"/>
                  </a:lnTo>
                  <a:lnTo>
                    <a:pt x="52" y="492"/>
                  </a:lnTo>
                  <a:lnTo>
                    <a:pt x="55" y="477"/>
                  </a:lnTo>
                  <a:lnTo>
                    <a:pt x="60" y="463"/>
                  </a:lnTo>
                  <a:lnTo>
                    <a:pt x="66" y="446"/>
                  </a:lnTo>
                  <a:lnTo>
                    <a:pt x="82" y="413"/>
                  </a:lnTo>
                  <a:lnTo>
                    <a:pt x="102" y="379"/>
                  </a:lnTo>
                  <a:lnTo>
                    <a:pt x="120" y="348"/>
                  </a:lnTo>
                  <a:lnTo>
                    <a:pt x="136" y="323"/>
                  </a:lnTo>
                  <a:lnTo>
                    <a:pt x="145" y="306"/>
                  </a:lnTo>
                  <a:lnTo>
                    <a:pt x="145" y="306"/>
                  </a:lnTo>
                  <a:lnTo>
                    <a:pt x="172" y="247"/>
                  </a:lnTo>
                  <a:lnTo>
                    <a:pt x="208" y="175"/>
                  </a:lnTo>
                  <a:lnTo>
                    <a:pt x="227" y="140"/>
                  </a:lnTo>
                  <a:lnTo>
                    <a:pt x="246" y="105"/>
                  </a:lnTo>
                  <a:lnTo>
                    <a:pt x="264" y="75"/>
                  </a:lnTo>
                  <a:lnTo>
                    <a:pt x="280" y="51"/>
                  </a:lnTo>
                  <a:lnTo>
                    <a:pt x="280" y="51"/>
                  </a:lnTo>
                  <a:lnTo>
                    <a:pt x="300" y="58"/>
                  </a:lnTo>
                  <a:lnTo>
                    <a:pt x="321" y="68"/>
                  </a:lnTo>
                  <a:lnTo>
                    <a:pt x="341" y="79"/>
                  </a:lnTo>
                  <a:lnTo>
                    <a:pt x="362" y="90"/>
                  </a:lnTo>
                  <a:lnTo>
                    <a:pt x="401" y="114"/>
                  </a:lnTo>
                  <a:lnTo>
                    <a:pt x="438" y="136"/>
                  </a:lnTo>
                  <a:lnTo>
                    <a:pt x="438" y="136"/>
                  </a:lnTo>
                  <a:lnTo>
                    <a:pt x="482" y="161"/>
                  </a:lnTo>
                  <a:lnTo>
                    <a:pt x="527" y="187"/>
                  </a:lnTo>
                  <a:lnTo>
                    <a:pt x="527" y="187"/>
                  </a:lnTo>
                  <a:lnTo>
                    <a:pt x="539" y="195"/>
                  </a:lnTo>
                  <a:lnTo>
                    <a:pt x="552" y="204"/>
                  </a:lnTo>
                  <a:lnTo>
                    <a:pt x="576" y="222"/>
                  </a:lnTo>
                  <a:lnTo>
                    <a:pt x="603" y="242"/>
                  </a:lnTo>
                  <a:lnTo>
                    <a:pt x="616" y="250"/>
                  </a:lnTo>
                  <a:lnTo>
                    <a:pt x="629" y="256"/>
                  </a:lnTo>
                  <a:lnTo>
                    <a:pt x="629" y="256"/>
                  </a:lnTo>
                  <a:lnTo>
                    <a:pt x="641" y="263"/>
                  </a:lnTo>
                  <a:lnTo>
                    <a:pt x="643" y="266"/>
                  </a:lnTo>
                  <a:lnTo>
                    <a:pt x="644" y="268"/>
                  </a:lnTo>
                  <a:lnTo>
                    <a:pt x="644" y="272"/>
                  </a:lnTo>
                  <a:lnTo>
                    <a:pt x="643" y="277"/>
                  </a:lnTo>
                  <a:lnTo>
                    <a:pt x="638" y="290"/>
                  </a:lnTo>
                  <a:lnTo>
                    <a:pt x="638" y="290"/>
                  </a:lnTo>
                  <a:lnTo>
                    <a:pt x="629" y="311"/>
                  </a:lnTo>
                  <a:lnTo>
                    <a:pt x="618" y="334"/>
                  </a:lnTo>
                  <a:lnTo>
                    <a:pt x="609" y="354"/>
                  </a:lnTo>
                  <a:lnTo>
                    <a:pt x="607" y="366"/>
                  </a:lnTo>
                  <a:lnTo>
                    <a:pt x="604" y="377"/>
                  </a:lnTo>
                  <a:lnTo>
                    <a:pt x="604" y="377"/>
                  </a:lnTo>
                  <a:lnTo>
                    <a:pt x="600" y="390"/>
                  </a:lnTo>
                  <a:lnTo>
                    <a:pt x="595" y="405"/>
                  </a:lnTo>
                  <a:lnTo>
                    <a:pt x="579" y="446"/>
                  </a:lnTo>
                  <a:lnTo>
                    <a:pt x="557" y="493"/>
                  </a:lnTo>
                  <a:lnTo>
                    <a:pt x="532" y="543"/>
                  </a:lnTo>
                  <a:lnTo>
                    <a:pt x="505" y="591"/>
                  </a:lnTo>
                  <a:lnTo>
                    <a:pt x="478" y="636"/>
                  </a:lnTo>
                  <a:lnTo>
                    <a:pt x="455" y="672"/>
                  </a:lnTo>
                  <a:lnTo>
                    <a:pt x="444" y="685"/>
                  </a:lnTo>
                  <a:lnTo>
                    <a:pt x="437" y="696"/>
                  </a:lnTo>
                  <a:lnTo>
                    <a:pt x="437" y="6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5" name="Freeform 657"/>
            <p:cNvSpPr/>
            <p:nvPr/>
          </p:nvSpPr>
          <p:spPr bwMode="auto">
            <a:xfrm>
              <a:off x="4452938" y="2252663"/>
              <a:ext cx="101600" cy="134938"/>
            </a:xfrm>
            <a:custGeom>
              <a:avLst/>
              <a:gdLst/>
              <a:ahLst/>
              <a:cxnLst>
                <a:cxn ang="0">
                  <a:pos x="219" y="209"/>
                </a:cxn>
                <a:cxn ang="0">
                  <a:pos x="247" y="153"/>
                </a:cxn>
                <a:cxn ang="0">
                  <a:pos x="257" y="124"/>
                </a:cxn>
                <a:cxn ang="0">
                  <a:pos x="257" y="93"/>
                </a:cxn>
                <a:cxn ang="0">
                  <a:pos x="254" y="84"/>
                </a:cxn>
                <a:cxn ang="0">
                  <a:pos x="246" y="67"/>
                </a:cxn>
                <a:cxn ang="0">
                  <a:pos x="234" y="52"/>
                </a:cxn>
                <a:cxn ang="0">
                  <a:pos x="211" y="35"/>
                </a:cxn>
                <a:cxn ang="0">
                  <a:pos x="174" y="17"/>
                </a:cxn>
                <a:cxn ang="0">
                  <a:pos x="140" y="3"/>
                </a:cxn>
                <a:cxn ang="0">
                  <a:pos x="131" y="0"/>
                </a:cxn>
                <a:cxn ang="0">
                  <a:pos x="122" y="1"/>
                </a:cxn>
                <a:cxn ang="0">
                  <a:pos x="115" y="5"/>
                </a:cxn>
                <a:cxn ang="0">
                  <a:pos x="107" y="20"/>
                </a:cxn>
                <a:cxn ang="0">
                  <a:pos x="107" y="29"/>
                </a:cxn>
                <a:cxn ang="0">
                  <a:pos x="111" y="37"/>
                </a:cxn>
                <a:cxn ang="0">
                  <a:pos x="119" y="42"/>
                </a:cxn>
                <a:cxn ang="0">
                  <a:pos x="147" y="55"/>
                </a:cxn>
                <a:cxn ang="0">
                  <a:pos x="179" y="69"/>
                </a:cxn>
                <a:cxn ang="0">
                  <a:pos x="199" y="84"/>
                </a:cxn>
                <a:cxn ang="0">
                  <a:pos x="208" y="95"/>
                </a:cxn>
                <a:cxn ang="0">
                  <a:pos x="212" y="110"/>
                </a:cxn>
                <a:cxn ang="0">
                  <a:pos x="211" y="118"/>
                </a:cxn>
                <a:cxn ang="0">
                  <a:pos x="207" y="136"/>
                </a:cxn>
                <a:cxn ang="0">
                  <a:pos x="178" y="187"/>
                </a:cxn>
                <a:cxn ang="0">
                  <a:pos x="174" y="199"/>
                </a:cxn>
                <a:cxn ang="0">
                  <a:pos x="162" y="233"/>
                </a:cxn>
                <a:cxn ang="0">
                  <a:pos x="147" y="268"/>
                </a:cxn>
                <a:cxn ang="0">
                  <a:pos x="137" y="281"/>
                </a:cxn>
                <a:cxn ang="0">
                  <a:pos x="124" y="289"/>
                </a:cxn>
                <a:cxn ang="0">
                  <a:pos x="111" y="290"/>
                </a:cxn>
                <a:cxn ang="0">
                  <a:pos x="101" y="288"/>
                </a:cxn>
                <a:cxn ang="0">
                  <a:pos x="80" y="279"/>
                </a:cxn>
                <a:cxn ang="0">
                  <a:pos x="51" y="259"/>
                </a:cxn>
                <a:cxn ang="0">
                  <a:pos x="34" y="247"/>
                </a:cxn>
                <a:cxn ang="0">
                  <a:pos x="25" y="243"/>
                </a:cxn>
                <a:cxn ang="0">
                  <a:pos x="16" y="245"/>
                </a:cxn>
                <a:cxn ang="0">
                  <a:pos x="9" y="250"/>
                </a:cxn>
                <a:cxn ang="0">
                  <a:pos x="1" y="264"/>
                </a:cxn>
                <a:cxn ang="0">
                  <a:pos x="1" y="272"/>
                </a:cxn>
                <a:cxn ang="0">
                  <a:pos x="4" y="281"/>
                </a:cxn>
                <a:cxn ang="0">
                  <a:pos x="12" y="288"/>
                </a:cxn>
                <a:cxn ang="0">
                  <a:pos x="39" y="305"/>
                </a:cxn>
                <a:cxn ang="0">
                  <a:pos x="69" y="324"/>
                </a:cxn>
                <a:cxn ang="0">
                  <a:pos x="101" y="337"/>
                </a:cxn>
                <a:cxn ang="0">
                  <a:pos x="118" y="339"/>
                </a:cxn>
                <a:cxn ang="0">
                  <a:pos x="134" y="336"/>
                </a:cxn>
                <a:cxn ang="0">
                  <a:pos x="144" y="334"/>
                </a:cxn>
                <a:cxn ang="0">
                  <a:pos x="160" y="323"/>
                </a:cxn>
                <a:cxn ang="0">
                  <a:pos x="174" y="309"/>
                </a:cxn>
                <a:cxn ang="0">
                  <a:pos x="190" y="284"/>
                </a:cxn>
                <a:cxn ang="0">
                  <a:pos x="204" y="246"/>
                </a:cxn>
                <a:cxn ang="0">
                  <a:pos x="219" y="209"/>
                </a:cxn>
              </a:cxnLst>
              <a:rect l="0" t="0" r="r" b="b"/>
              <a:pathLst>
                <a:path w="258" h="339">
                  <a:moveTo>
                    <a:pt x="219" y="209"/>
                  </a:moveTo>
                  <a:lnTo>
                    <a:pt x="219" y="209"/>
                  </a:lnTo>
                  <a:lnTo>
                    <a:pt x="233" y="181"/>
                  </a:lnTo>
                  <a:lnTo>
                    <a:pt x="247" y="153"/>
                  </a:lnTo>
                  <a:lnTo>
                    <a:pt x="253" y="139"/>
                  </a:lnTo>
                  <a:lnTo>
                    <a:pt x="257" y="124"/>
                  </a:lnTo>
                  <a:lnTo>
                    <a:pt x="258" y="109"/>
                  </a:lnTo>
                  <a:lnTo>
                    <a:pt x="257" y="93"/>
                  </a:lnTo>
                  <a:lnTo>
                    <a:pt x="257" y="93"/>
                  </a:lnTo>
                  <a:lnTo>
                    <a:pt x="254" y="84"/>
                  </a:lnTo>
                  <a:lnTo>
                    <a:pt x="251" y="75"/>
                  </a:lnTo>
                  <a:lnTo>
                    <a:pt x="246" y="67"/>
                  </a:lnTo>
                  <a:lnTo>
                    <a:pt x="241" y="60"/>
                  </a:lnTo>
                  <a:lnTo>
                    <a:pt x="234" y="52"/>
                  </a:lnTo>
                  <a:lnTo>
                    <a:pt x="226" y="47"/>
                  </a:lnTo>
                  <a:lnTo>
                    <a:pt x="211" y="35"/>
                  </a:lnTo>
                  <a:lnTo>
                    <a:pt x="192" y="26"/>
                  </a:lnTo>
                  <a:lnTo>
                    <a:pt x="174" y="17"/>
                  </a:lnTo>
                  <a:lnTo>
                    <a:pt x="140" y="3"/>
                  </a:lnTo>
                  <a:lnTo>
                    <a:pt x="140" y="3"/>
                  </a:lnTo>
                  <a:lnTo>
                    <a:pt x="136" y="0"/>
                  </a:lnTo>
                  <a:lnTo>
                    <a:pt x="131" y="0"/>
                  </a:lnTo>
                  <a:lnTo>
                    <a:pt x="127" y="0"/>
                  </a:lnTo>
                  <a:lnTo>
                    <a:pt x="122" y="1"/>
                  </a:lnTo>
                  <a:lnTo>
                    <a:pt x="119" y="3"/>
                  </a:lnTo>
                  <a:lnTo>
                    <a:pt x="115" y="5"/>
                  </a:lnTo>
                  <a:lnTo>
                    <a:pt x="110" y="12"/>
                  </a:lnTo>
                  <a:lnTo>
                    <a:pt x="107" y="20"/>
                  </a:lnTo>
                  <a:lnTo>
                    <a:pt x="107" y="25"/>
                  </a:lnTo>
                  <a:lnTo>
                    <a:pt x="107" y="29"/>
                  </a:lnTo>
                  <a:lnTo>
                    <a:pt x="109" y="33"/>
                  </a:lnTo>
                  <a:lnTo>
                    <a:pt x="111" y="37"/>
                  </a:lnTo>
                  <a:lnTo>
                    <a:pt x="114" y="39"/>
                  </a:lnTo>
                  <a:lnTo>
                    <a:pt x="119" y="42"/>
                  </a:lnTo>
                  <a:lnTo>
                    <a:pt x="119" y="42"/>
                  </a:lnTo>
                  <a:lnTo>
                    <a:pt x="147" y="55"/>
                  </a:lnTo>
                  <a:lnTo>
                    <a:pt x="164" y="61"/>
                  </a:lnTo>
                  <a:lnTo>
                    <a:pt x="179" y="69"/>
                  </a:lnTo>
                  <a:lnTo>
                    <a:pt x="192" y="78"/>
                  </a:lnTo>
                  <a:lnTo>
                    <a:pt x="199" y="84"/>
                  </a:lnTo>
                  <a:lnTo>
                    <a:pt x="204" y="90"/>
                  </a:lnTo>
                  <a:lnTo>
                    <a:pt x="208" y="95"/>
                  </a:lnTo>
                  <a:lnTo>
                    <a:pt x="211" y="103"/>
                  </a:lnTo>
                  <a:lnTo>
                    <a:pt x="212" y="110"/>
                  </a:lnTo>
                  <a:lnTo>
                    <a:pt x="211" y="118"/>
                  </a:lnTo>
                  <a:lnTo>
                    <a:pt x="211" y="118"/>
                  </a:lnTo>
                  <a:lnTo>
                    <a:pt x="209" y="127"/>
                  </a:lnTo>
                  <a:lnTo>
                    <a:pt x="207" y="136"/>
                  </a:lnTo>
                  <a:lnTo>
                    <a:pt x="198" y="154"/>
                  </a:lnTo>
                  <a:lnTo>
                    <a:pt x="178" y="187"/>
                  </a:lnTo>
                  <a:lnTo>
                    <a:pt x="178" y="187"/>
                  </a:lnTo>
                  <a:lnTo>
                    <a:pt x="174" y="199"/>
                  </a:lnTo>
                  <a:lnTo>
                    <a:pt x="169" y="215"/>
                  </a:lnTo>
                  <a:lnTo>
                    <a:pt x="162" y="233"/>
                  </a:lnTo>
                  <a:lnTo>
                    <a:pt x="156" y="251"/>
                  </a:lnTo>
                  <a:lnTo>
                    <a:pt x="147" y="268"/>
                  </a:lnTo>
                  <a:lnTo>
                    <a:pt x="143" y="275"/>
                  </a:lnTo>
                  <a:lnTo>
                    <a:pt x="137" y="281"/>
                  </a:lnTo>
                  <a:lnTo>
                    <a:pt x="131" y="286"/>
                  </a:lnTo>
                  <a:lnTo>
                    <a:pt x="124" y="289"/>
                  </a:lnTo>
                  <a:lnTo>
                    <a:pt x="118" y="290"/>
                  </a:lnTo>
                  <a:lnTo>
                    <a:pt x="111" y="290"/>
                  </a:lnTo>
                  <a:lnTo>
                    <a:pt x="111" y="290"/>
                  </a:lnTo>
                  <a:lnTo>
                    <a:pt x="101" y="288"/>
                  </a:lnTo>
                  <a:lnTo>
                    <a:pt x="90" y="284"/>
                  </a:lnTo>
                  <a:lnTo>
                    <a:pt x="80" y="279"/>
                  </a:lnTo>
                  <a:lnTo>
                    <a:pt x="71" y="272"/>
                  </a:lnTo>
                  <a:lnTo>
                    <a:pt x="51" y="259"/>
                  </a:lnTo>
                  <a:lnTo>
                    <a:pt x="34" y="247"/>
                  </a:lnTo>
                  <a:lnTo>
                    <a:pt x="34" y="247"/>
                  </a:lnTo>
                  <a:lnTo>
                    <a:pt x="29" y="245"/>
                  </a:lnTo>
                  <a:lnTo>
                    <a:pt x="25" y="243"/>
                  </a:lnTo>
                  <a:lnTo>
                    <a:pt x="20" y="245"/>
                  </a:lnTo>
                  <a:lnTo>
                    <a:pt x="16" y="245"/>
                  </a:lnTo>
                  <a:lnTo>
                    <a:pt x="12" y="247"/>
                  </a:lnTo>
                  <a:lnTo>
                    <a:pt x="9" y="250"/>
                  </a:lnTo>
                  <a:lnTo>
                    <a:pt x="4" y="256"/>
                  </a:lnTo>
                  <a:lnTo>
                    <a:pt x="1" y="264"/>
                  </a:lnTo>
                  <a:lnTo>
                    <a:pt x="0" y="268"/>
                  </a:lnTo>
                  <a:lnTo>
                    <a:pt x="1" y="272"/>
                  </a:lnTo>
                  <a:lnTo>
                    <a:pt x="3" y="277"/>
                  </a:lnTo>
                  <a:lnTo>
                    <a:pt x="4" y="281"/>
                  </a:lnTo>
                  <a:lnTo>
                    <a:pt x="8" y="284"/>
                  </a:lnTo>
                  <a:lnTo>
                    <a:pt x="12" y="288"/>
                  </a:lnTo>
                  <a:lnTo>
                    <a:pt x="12" y="288"/>
                  </a:lnTo>
                  <a:lnTo>
                    <a:pt x="39" y="305"/>
                  </a:lnTo>
                  <a:lnTo>
                    <a:pt x="54" y="315"/>
                  </a:lnTo>
                  <a:lnTo>
                    <a:pt x="69" y="324"/>
                  </a:lnTo>
                  <a:lnTo>
                    <a:pt x="85" y="332"/>
                  </a:lnTo>
                  <a:lnTo>
                    <a:pt x="101" y="337"/>
                  </a:lnTo>
                  <a:lnTo>
                    <a:pt x="110" y="339"/>
                  </a:lnTo>
                  <a:lnTo>
                    <a:pt x="118" y="339"/>
                  </a:lnTo>
                  <a:lnTo>
                    <a:pt x="126" y="339"/>
                  </a:lnTo>
                  <a:lnTo>
                    <a:pt x="134" y="336"/>
                  </a:lnTo>
                  <a:lnTo>
                    <a:pt x="134" y="336"/>
                  </a:lnTo>
                  <a:lnTo>
                    <a:pt x="144" y="334"/>
                  </a:lnTo>
                  <a:lnTo>
                    <a:pt x="152" y="328"/>
                  </a:lnTo>
                  <a:lnTo>
                    <a:pt x="160" y="323"/>
                  </a:lnTo>
                  <a:lnTo>
                    <a:pt x="168" y="317"/>
                  </a:lnTo>
                  <a:lnTo>
                    <a:pt x="174" y="309"/>
                  </a:lnTo>
                  <a:lnTo>
                    <a:pt x="179" y="301"/>
                  </a:lnTo>
                  <a:lnTo>
                    <a:pt x="190" y="284"/>
                  </a:lnTo>
                  <a:lnTo>
                    <a:pt x="198" y="266"/>
                  </a:lnTo>
                  <a:lnTo>
                    <a:pt x="204" y="246"/>
                  </a:lnTo>
                  <a:lnTo>
                    <a:pt x="212" y="228"/>
                  </a:lnTo>
                  <a:lnTo>
                    <a:pt x="219" y="209"/>
                  </a:lnTo>
                  <a:lnTo>
                    <a:pt x="219" y="2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6" name="Freeform 658"/>
            <p:cNvSpPr/>
            <p:nvPr/>
          </p:nvSpPr>
          <p:spPr bwMode="auto">
            <a:xfrm>
              <a:off x="4497388" y="2281238"/>
              <a:ext cx="446088" cy="314325"/>
            </a:xfrm>
            <a:custGeom>
              <a:avLst/>
              <a:gdLst/>
              <a:ahLst/>
              <a:cxnLst>
                <a:cxn ang="0">
                  <a:pos x="1105" y="555"/>
                </a:cxn>
                <a:cxn ang="0">
                  <a:pos x="1075" y="528"/>
                </a:cxn>
                <a:cxn ang="0">
                  <a:pos x="1028" y="501"/>
                </a:cxn>
                <a:cxn ang="0">
                  <a:pos x="875" y="417"/>
                </a:cxn>
                <a:cxn ang="0">
                  <a:pos x="509" y="210"/>
                </a:cxn>
                <a:cxn ang="0">
                  <a:pos x="144" y="4"/>
                </a:cxn>
                <a:cxn ang="0">
                  <a:pos x="129" y="0"/>
                </a:cxn>
                <a:cxn ang="0">
                  <a:pos x="119" y="6"/>
                </a:cxn>
                <a:cxn ang="0">
                  <a:pos x="110" y="24"/>
                </a:cxn>
                <a:cxn ang="0">
                  <a:pos x="114" y="36"/>
                </a:cxn>
                <a:cxn ang="0">
                  <a:pos x="122" y="43"/>
                </a:cxn>
                <a:cxn ang="0">
                  <a:pos x="587" y="304"/>
                </a:cxn>
                <a:cxn ang="0">
                  <a:pos x="719" y="384"/>
                </a:cxn>
                <a:cxn ang="0">
                  <a:pos x="836" y="450"/>
                </a:cxn>
                <a:cxn ang="0">
                  <a:pos x="1006" y="540"/>
                </a:cxn>
                <a:cxn ang="0">
                  <a:pos x="1054" y="572"/>
                </a:cxn>
                <a:cxn ang="0">
                  <a:pos x="1073" y="593"/>
                </a:cxn>
                <a:cxn ang="0">
                  <a:pos x="1079" y="618"/>
                </a:cxn>
                <a:cxn ang="0">
                  <a:pos x="1073" y="652"/>
                </a:cxn>
                <a:cxn ang="0">
                  <a:pos x="1050" y="702"/>
                </a:cxn>
                <a:cxn ang="0">
                  <a:pos x="1040" y="719"/>
                </a:cxn>
                <a:cxn ang="0">
                  <a:pos x="1023" y="736"/>
                </a:cxn>
                <a:cxn ang="0">
                  <a:pos x="1003" y="745"/>
                </a:cxn>
                <a:cxn ang="0">
                  <a:pos x="973" y="744"/>
                </a:cxn>
                <a:cxn ang="0">
                  <a:pos x="939" y="731"/>
                </a:cxn>
                <a:cxn ang="0">
                  <a:pos x="852" y="682"/>
                </a:cxn>
                <a:cxn ang="0">
                  <a:pos x="734" y="623"/>
                </a:cxn>
                <a:cxn ang="0">
                  <a:pos x="211" y="342"/>
                </a:cxn>
                <a:cxn ang="0">
                  <a:pos x="129" y="295"/>
                </a:cxn>
                <a:cxn ang="0">
                  <a:pos x="48" y="246"/>
                </a:cxn>
                <a:cxn ang="0">
                  <a:pos x="35" y="231"/>
                </a:cxn>
                <a:cxn ang="0">
                  <a:pos x="17" y="230"/>
                </a:cxn>
                <a:cxn ang="0">
                  <a:pos x="3" y="247"/>
                </a:cxn>
                <a:cxn ang="0">
                  <a:pos x="0" y="256"/>
                </a:cxn>
                <a:cxn ang="0">
                  <a:pos x="3" y="268"/>
                </a:cxn>
                <a:cxn ang="0">
                  <a:pos x="12" y="278"/>
                </a:cxn>
                <a:cxn ang="0">
                  <a:pos x="50" y="303"/>
                </a:cxn>
                <a:cxn ang="0">
                  <a:pos x="222" y="401"/>
                </a:cxn>
                <a:cxn ang="0">
                  <a:pos x="586" y="599"/>
                </a:cxn>
                <a:cxn ang="0">
                  <a:pos x="748" y="682"/>
                </a:cxn>
                <a:cxn ang="0">
                  <a:pos x="933" y="778"/>
                </a:cxn>
                <a:cxn ang="0">
                  <a:pos x="955" y="787"/>
                </a:cxn>
                <a:cxn ang="0">
                  <a:pos x="989" y="793"/>
                </a:cxn>
                <a:cxn ang="0">
                  <a:pos x="1019" y="791"/>
                </a:cxn>
                <a:cxn ang="0">
                  <a:pos x="1046" y="779"/>
                </a:cxn>
                <a:cxn ang="0">
                  <a:pos x="1071" y="757"/>
                </a:cxn>
                <a:cxn ang="0">
                  <a:pos x="1084" y="736"/>
                </a:cxn>
                <a:cxn ang="0">
                  <a:pos x="1113" y="674"/>
                </a:cxn>
                <a:cxn ang="0">
                  <a:pos x="1124" y="621"/>
                </a:cxn>
                <a:cxn ang="0">
                  <a:pos x="1120" y="588"/>
                </a:cxn>
                <a:cxn ang="0">
                  <a:pos x="1112" y="566"/>
                </a:cxn>
              </a:cxnLst>
              <a:rect l="0" t="0" r="r" b="b"/>
              <a:pathLst>
                <a:path w="1124" h="793">
                  <a:moveTo>
                    <a:pt x="1112" y="566"/>
                  </a:moveTo>
                  <a:lnTo>
                    <a:pt x="1112" y="566"/>
                  </a:lnTo>
                  <a:lnTo>
                    <a:pt x="1105" y="555"/>
                  </a:lnTo>
                  <a:lnTo>
                    <a:pt x="1096" y="545"/>
                  </a:lnTo>
                  <a:lnTo>
                    <a:pt x="1086" y="536"/>
                  </a:lnTo>
                  <a:lnTo>
                    <a:pt x="1075" y="528"/>
                  </a:lnTo>
                  <a:lnTo>
                    <a:pt x="1050" y="512"/>
                  </a:lnTo>
                  <a:lnTo>
                    <a:pt x="1028" y="501"/>
                  </a:lnTo>
                  <a:lnTo>
                    <a:pt x="1028" y="501"/>
                  </a:lnTo>
                  <a:lnTo>
                    <a:pt x="952" y="459"/>
                  </a:lnTo>
                  <a:lnTo>
                    <a:pt x="875" y="417"/>
                  </a:lnTo>
                  <a:lnTo>
                    <a:pt x="875" y="417"/>
                  </a:lnTo>
                  <a:lnTo>
                    <a:pt x="797" y="374"/>
                  </a:lnTo>
                  <a:lnTo>
                    <a:pt x="708" y="324"/>
                  </a:lnTo>
                  <a:lnTo>
                    <a:pt x="509" y="210"/>
                  </a:lnTo>
                  <a:lnTo>
                    <a:pt x="311" y="98"/>
                  </a:lnTo>
                  <a:lnTo>
                    <a:pt x="144" y="4"/>
                  </a:lnTo>
                  <a:lnTo>
                    <a:pt x="144" y="4"/>
                  </a:lnTo>
                  <a:lnTo>
                    <a:pt x="139" y="1"/>
                  </a:lnTo>
                  <a:lnTo>
                    <a:pt x="133" y="0"/>
                  </a:lnTo>
                  <a:lnTo>
                    <a:pt x="129" y="0"/>
                  </a:lnTo>
                  <a:lnTo>
                    <a:pt x="126" y="1"/>
                  </a:lnTo>
                  <a:lnTo>
                    <a:pt x="122" y="4"/>
                  </a:lnTo>
                  <a:lnTo>
                    <a:pt x="119" y="6"/>
                  </a:lnTo>
                  <a:lnTo>
                    <a:pt x="114" y="13"/>
                  </a:lnTo>
                  <a:lnTo>
                    <a:pt x="110" y="21"/>
                  </a:lnTo>
                  <a:lnTo>
                    <a:pt x="110" y="24"/>
                  </a:lnTo>
                  <a:lnTo>
                    <a:pt x="111" y="28"/>
                  </a:lnTo>
                  <a:lnTo>
                    <a:pt x="112" y="34"/>
                  </a:lnTo>
                  <a:lnTo>
                    <a:pt x="114" y="36"/>
                  </a:lnTo>
                  <a:lnTo>
                    <a:pt x="118" y="40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256" y="117"/>
                  </a:lnTo>
                  <a:lnTo>
                    <a:pt x="422" y="210"/>
                  </a:lnTo>
                  <a:lnTo>
                    <a:pt x="587" y="304"/>
                  </a:lnTo>
                  <a:lnTo>
                    <a:pt x="659" y="346"/>
                  </a:lnTo>
                  <a:lnTo>
                    <a:pt x="719" y="384"/>
                  </a:lnTo>
                  <a:lnTo>
                    <a:pt x="719" y="384"/>
                  </a:lnTo>
                  <a:lnTo>
                    <a:pt x="748" y="401"/>
                  </a:lnTo>
                  <a:lnTo>
                    <a:pt x="777" y="418"/>
                  </a:lnTo>
                  <a:lnTo>
                    <a:pt x="836" y="450"/>
                  </a:lnTo>
                  <a:lnTo>
                    <a:pt x="955" y="512"/>
                  </a:lnTo>
                  <a:lnTo>
                    <a:pt x="955" y="512"/>
                  </a:lnTo>
                  <a:lnTo>
                    <a:pt x="1006" y="540"/>
                  </a:lnTo>
                  <a:lnTo>
                    <a:pt x="1031" y="555"/>
                  </a:lnTo>
                  <a:lnTo>
                    <a:pt x="1054" y="572"/>
                  </a:lnTo>
                  <a:lnTo>
                    <a:pt x="1054" y="572"/>
                  </a:lnTo>
                  <a:lnTo>
                    <a:pt x="1062" y="579"/>
                  </a:lnTo>
                  <a:lnTo>
                    <a:pt x="1069" y="586"/>
                  </a:lnTo>
                  <a:lnTo>
                    <a:pt x="1073" y="593"/>
                  </a:lnTo>
                  <a:lnTo>
                    <a:pt x="1077" y="601"/>
                  </a:lnTo>
                  <a:lnTo>
                    <a:pt x="1078" y="610"/>
                  </a:lnTo>
                  <a:lnTo>
                    <a:pt x="1079" y="618"/>
                  </a:lnTo>
                  <a:lnTo>
                    <a:pt x="1079" y="627"/>
                  </a:lnTo>
                  <a:lnTo>
                    <a:pt x="1078" y="635"/>
                  </a:lnTo>
                  <a:lnTo>
                    <a:pt x="1073" y="652"/>
                  </a:lnTo>
                  <a:lnTo>
                    <a:pt x="1066" y="671"/>
                  </a:lnTo>
                  <a:lnTo>
                    <a:pt x="1058" y="686"/>
                  </a:lnTo>
                  <a:lnTo>
                    <a:pt x="1050" y="702"/>
                  </a:lnTo>
                  <a:lnTo>
                    <a:pt x="1050" y="702"/>
                  </a:lnTo>
                  <a:lnTo>
                    <a:pt x="1045" y="711"/>
                  </a:lnTo>
                  <a:lnTo>
                    <a:pt x="1040" y="719"/>
                  </a:lnTo>
                  <a:lnTo>
                    <a:pt x="1035" y="725"/>
                  </a:lnTo>
                  <a:lnTo>
                    <a:pt x="1028" y="732"/>
                  </a:lnTo>
                  <a:lnTo>
                    <a:pt x="1023" y="736"/>
                  </a:lnTo>
                  <a:lnTo>
                    <a:pt x="1016" y="740"/>
                  </a:lnTo>
                  <a:lnTo>
                    <a:pt x="1010" y="742"/>
                  </a:lnTo>
                  <a:lnTo>
                    <a:pt x="1003" y="745"/>
                  </a:lnTo>
                  <a:lnTo>
                    <a:pt x="997" y="745"/>
                  </a:lnTo>
                  <a:lnTo>
                    <a:pt x="989" y="746"/>
                  </a:lnTo>
                  <a:lnTo>
                    <a:pt x="973" y="744"/>
                  </a:lnTo>
                  <a:lnTo>
                    <a:pt x="957" y="739"/>
                  </a:lnTo>
                  <a:lnTo>
                    <a:pt x="939" y="731"/>
                  </a:lnTo>
                  <a:lnTo>
                    <a:pt x="939" y="731"/>
                  </a:lnTo>
                  <a:lnTo>
                    <a:pt x="917" y="719"/>
                  </a:lnTo>
                  <a:lnTo>
                    <a:pt x="896" y="706"/>
                  </a:lnTo>
                  <a:lnTo>
                    <a:pt x="852" y="682"/>
                  </a:lnTo>
                  <a:lnTo>
                    <a:pt x="852" y="682"/>
                  </a:lnTo>
                  <a:lnTo>
                    <a:pt x="793" y="652"/>
                  </a:lnTo>
                  <a:lnTo>
                    <a:pt x="734" y="623"/>
                  </a:lnTo>
                  <a:lnTo>
                    <a:pt x="675" y="593"/>
                  </a:lnTo>
                  <a:lnTo>
                    <a:pt x="617" y="563"/>
                  </a:lnTo>
                  <a:lnTo>
                    <a:pt x="211" y="342"/>
                  </a:lnTo>
                  <a:lnTo>
                    <a:pt x="211" y="342"/>
                  </a:lnTo>
                  <a:lnTo>
                    <a:pt x="170" y="319"/>
                  </a:lnTo>
                  <a:lnTo>
                    <a:pt x="129" y="295"/>
                  </a:lnTo>
                  <a:lnTo>
                    <a:pt x="89" y="270"/>
                  </a:lnTo>
                  <a:lnTo>
                    <a:pt x="48" y="246"/>
                  </a:lnTo>
                  <a:lnTo>
                    <a:pt x="48" y="246"/>
                  </a:lnTo>
                  <a:lnTo>
                    <a:pt x="46" y="240"/>
                  </a:lnTo>
                  <a:lnTo>
                    <a:pt x="42" y="235"/>
                  </a:lnTo>
                  <a:lnTo>
                    <a:pt x="35" y="231"/>
                  </a:lnTo>
                  <a:lnTo>
                    <a:pt x="30" y="230"/>
                  </a:lnTo>
                  <a:lnTo>
                    <a:pt x="23" y="229"/>
                  </a:lnTo>
                  <a:lnTo>
                    <a:pt x="17" y="230"/>
                  </a:lnTo>
                  <a:lnTo>
                    <a:pt x="10" y="234"/>
                  </a:lnTo>
                  <a:lnTo>
                    <a:pt x="6" y="240"/>
                  </a:lnTo>
                  <a:lnTo>
                    <a:pt x="3" y="247"/>
                  </a:lnTo>
                  <a:lnTo>
                    <a:pt x="3" y="247"/>
                  </a:lnTo>
                  <a:lnTo>
                    <a:pt x="1" y="251"/>
                  </a:lnTo>
                  <a:lnTo>
                    <a:pt x="0" y="256"/>
                  </a:lnTo>
                  <a:lnTo>
                    <a:pt x="0" y="260"/>
                  </a:lnTo>
                  <a:lnTo>
                    <a:pt x="1" y="264"/>
                  </a:lnTo>
                  <a:lnTo>
                    <a:pt x="3" y="268"/>
                  </a:lnTo>
                  <a:lnTo>
                    <a:pt x="5" y="272"/>
                  </a:lnTo>
                  <a:lnTo>
                    <a:pt x="8" y="276"/>
                  </a:lnTo>
                  <a:lnTo>
                    <a:pt x="12" y="278"/>
                  </a:lnTo>
                  <a:lnTo>
                    <a:pt x="12" y="278"/>
                  </a:lnTo>
                  <a:lnTo>
                    <a:pt x="31" y="290"/>
                  </a:lnTo>
                  <a:lnTo>
                    <a:pt x="50" y="303"/>
                  </a:lnTo>
                  <a:lnTo>
                    <a:pt x="69" y="316"/>
                  </a:lnTo>
                  <a:lnTo>
                    <a:pt x="89" y="328"/>
                  </a:lnTo>
                  <a:lnTo>
                    <a:pt x="222" y="401"/>
                  </a:lnTo>
                  <a:lnTo>
                    <a:pt x="222" y="401"/>
                  </a:lnTo>
                  <a:lnTo>
                    <a:pt x="454" y="527"/>
                  </a:lnTo>
                  <a:lnTo>
                    <a:pt x="586" y="599"/>
                  </a:lnTo>
                  <a:lnTo>
                    <a:pt x="688" y="651"/>
                  </a:lnTo>
                  <a:lnTo>
                    <a:pt x="688" y="651"/>
                  </a:lnTo>
                  <a:lnTo>
                    <a:pt x="748" y="682"/>
                  </a:lnTo>
                  <a:lnTo>
                    <a:pt x="810" y="715"/>
                  </a:lnTo>
                  <a:lnTo>
                    <a:pt x="871" y="746"/>
                  </a:lnTo>
                  <a:lnTo>
                    <a:pt x="933" y="778"/>
                  </a:lnTo>
                  <a:lnTo>
                    <a:pt x="933" y="778"/>
                  </a:lnTo>
                  <a:lnTo>
                    <a:pt x="943" y="783"/>
                  </a:lnTo>
                  <a:lnTo>
                    <a:pt x="955" y="787"/>
                  </a:lnTo>
                  <a:lnTo>
                    <a:pt x="967" y="791"/>
                  </a:lnTo>
                  <a:lnTo>
                    <a:pt x="977" y="792"/>
                  </a:lnTo>
                  <a:lnTo>
                    <a:pt x="989" y="793"/>
                  </a:lnTo>
                  <a:lnTo>
                    <a:pt x="999" y="793"/>
                  </a:lnTo>
                  <a:lnTo>
                    <a:pt x="1008" y="793"/>
                  </a:lnTo>
                  <a:lnTo>
                    <a:pt x="1019" y="791"/>
                  </a:lnTo>
                  <a:lnTo>
                    <a:pt x="1028" y="788"/>
                  </a:lnTo>
                  <a:lnTo>
                    <a:pt x="1037" y="784"/>
                  </a:lnTo>
                  <a:lnTo>
                    <a:pt x="1046" y="779"/>
                  </a:lnTo>
                  <a:lnTo>
                    <a:pt x="1056" y="773"/>
                  </a:lnTo>
                  <a:lnTo>
                    <a:pt x="1063" y="765"/>
                  </a:lnTo>
                  <a:lnTo>
                    <a:pt x="1071" y="757"/>
                  </a:lnTo>
                  <a:lnTo>
                    <a:pt x="1078" y="746"/>
                  </a:lnTo>
                  <a:lnTo>
                    <a:pt x="1084" y="736"/>
                  </a:lnTo>
                  <a:lnTo>
                    <a:pt x="1084" y="736"/>
                  </a:lnTo>
                  <a:lnTo>
                    <a:pt x="1096" y="716"/>
                  </a:lnTo>
                  <a:lnTo>
                    <a:pt x="1105" y="695"/>
                  </a:lnTo>
                  <a:lnTo>
                    <a:pt x="1113" y="674"/>
                  </a:lnTo>
                  <a:lnTo>
                    <a:pt x="1120" y="654"/>
                  </a:lnTo>
                  <a:lnTo>
                    <a:pt x="1122" y="631"/>
                  </a:lnTo>
                  <a:lnTo>
                    <a:pt x="1124" y="621"/>
                  </a:lnTo>
                  <a:lnTo>
                    <a:pt x="1122" y="610"/>
                  </a:lnTo>
                  <a:lnTo>
                    <a:pt x="1121" y="599"/>
                  </a:lnTo>
                  <a:lnTo>
                    <a:pt x="1120" y="588"/>
                  </a:lnTo>
                  <a:lnTo>
                    <a:pt x="1116" y="578"/>
                  </a:lnTo>
                  <a:lnTo>
                    <a:pt x="1112" y="566"/>
                  </a:lnTo>
                  <a:lnTo>
                    <a:pt x="1112" y="5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7" name="Freeform 659"/>
            <p:cNvSpPr/>
            <p:nvPr/>
          </p:nvSpPr>
          <p:spPr bwMode="auto">
            <a:xfrm>
              <a:off x="4338638" y="2036763"/>
              <a:ext cx="244475" cy="180975"/>
            </a:xfrm>
            <a:custGeom>
              <a:avLst/>
              <a:gdLst/>
              <a:ahLst/>
              <a:cxnLst>
                <a:cxn ang="0">
                  <a:pos x="616" y="331"/>
                </a:cxn>
                <a:cxn ang="0">
                  <a:pos x="601" y="280"/>
                </a:cxn>
                <a:cxn ang="0">
                  <a:pos x="568" y="238"/>
                </a:cxn>
                <a:cxn ang="0">
                  <a:pos x="533" y="216"/>
                </a:cxn>
                <a:cxn ang="0">
                  <a:pos x="429" y="147"/>
                </a:cxn>
                <a:cxn ang="0">
                  <a:pos x="386" y="121"/>
                </a:cxn>
                <a:cxn ang="0">
                  <a:pos x="241" y="47"/>
                </a:cxn>
                <a:cxn ang="0">
                  <a:pos x="176" y="13"/>
                </a:cxn>
                <a:cxn ang="0">
                  <a:pos x="126" y="0"/>
                </a:cxn>
                <a:cxn ang="0">
                  <a:pos x="76" y="7"/>
                </a:cxn>
                <a:cxn ang="0">
                  <a:pos x="46" y="23"/>
                </a:cxn>
                <a:cxn ang="0">
                  <a:pos x="16" y="57"/>
                </a:cxn>
                <a:cxn ang="0">
                  <a:pos x="2" y="101"/>
                </a:cxn>
                <a:cxn ang="0">
                  <a:pos x="2" y="131"/>
                </a:cxn>
                <a:cxn ang="0">
                  <a:pos x="16" y="169"/>
                </a:cxn>
                <a:cxn ang="0">
                  <a:pos x="47" y="197"/>
                </a:cxn>
                <a:cxn ang="0">
                  <a:pos x="66" y="207"/>
                </a:cxn>
                <a:cxn ang="0">
                  <a:pos x="79" y="207"/>
                </a:cxn>
                <a:cxn ang="0">
                  <a:pos x="92" y="195"/>
                </a:cxn>
                <a:cxn ang="0">
                  <a:pos x="95" y="178"/>
                </a:cxn>
                <a:cxn ang="0">
                  <a:pos x="87" y="168"/>
                </a:cxn>
                <a:cxn ang="0">
                  <a:pos x="72" y="159"/>
                </a:cxn>
                <a:cxn ang="0">
                  <a:pos x="51" y="136"/>
                </a:cxn>
                <a:cxn ang="0">
                  <a:pos x="47" y="106"/>
                </a:cxn>
                <a:cxn ang="0">
                  <a:pos x="54" y="83"/>
                </a:cxn>
                <a:cxn ang="0">
                  <a:pos x="70" y="61"/>
                </a:cxn>
                <a:cxn ang="0">
                  <a:pos x="92" y="50"/>
                </a:cxn>
                <a:cxn ang="0">
                  <a:pos x="118" y="47"/>
                </a:cxn>
                <a:cxn ang="0">
                  <a:pos x="170" y="63"/>
                </a:cxn>
                <a:cxn ang="0">
                  <a:pos x="303" y="134"/>
                </a:cxn>
                <a:cxn ang="0">
                  <a:pos x="348" y="153"/>
                </a:cxn>
                <a:cxn ang="0">
                  <a:pos x="408" y="186"/>
                </a:cxn>
                <a:cxn ang="0">
                  <a:pos x="501" y="251"/>
                </a:cxn>
                <a:cxn ang="0">
                  <a:pos x="541" y="283"/>
                </a:cxn>
                <a:cxn ang="0">
                  <a:pos x="565" y="314"/>
                </a:cxn>
                <a:cxn ang="0">
                  <a:pos x="571" y="339"/>
                </a:cxn>
                <a:cxn ang="0">
                  <a:pos x="569" y="359"/>
                </a:cxn>
                <a:cxn ang="0">
                  <a:pos x="562" y="382"/>
                </a:cxn>
                <a:cxn ang="0">
                  <a:pos x="548" y="399"/>
                </a:cxn>
                <a:cxn ang="0">
                  <a:pos x="530" y="410"/>
                </a:cxn>
                <a:cxn ang="0">
                  <a:pos x="509" y="414"/>
                </a:cxn>
                <a:cxn ang="0">
                  <a:pos x="487" y="408"/>
                </a:cxn>
                <a:cxn ang="0">
                  <a:pos x="474" y="403"/>
                </a:cxn>
                <a:cxn ang="0">
                  <a:pos x="459" y="404"/>
                </a:cxn>
                <a:cxn ang="0">
                  <a:pos x="448" y="416"/>
                </a:cxn>
                <a:cxn ang="0">
                  <a:pos x="445" y="432"/>
                </a:cxn>
                <a:cxn ang="0">
                  <a:pos x="452" y="442"/>
                </a:cxn>
                <a:cxn ang="0">
                  <a:pos x="473" y="452"/>
                </a:cxn>
                <a:cxn ang="0">
                  <a:pos x="516" y="459"/>
                </a:cxn>
                <a:cxn ang="0">
                  <a:pos x="554" y="450"/>
                </a:cxn>
                <a:cxn ang="0">
                  <a:pos x="585" y="428"/>
                </a:cxn>
                <a:cxn ang="0">
                  <a:pos x="606" y="393"/>
                </a:cxn>
                <a:cxn ang="0">
                  <a:pos x="618" y="347"/>
                </a:cxn>
              </a:cxnLst>
              <a:rect l="0" t="0" r="r" b="b"/>
              <a:pathLst>
                <a:path w="618" h="459">
                  <a:moveTo>
                    <a:pt x="618" y="347"/>
                  </a:moveTo>
                  <a:lnTo>
                    <a:pt x="618" y="347"/>
                  </a:lnTo>
                  <a:lnTo>
                    <a:pt x="616" y="331"/>
                  </a:lnTo>
                  <a:lnTo>
                    <a:pt x="614" y="314"/>
                  </a:lnTo>
                  <a:lnTo>
                    <a:pt x="609" y="297"/>
                  </a:lnTo>
                  <a:lnTo>
                    <a:pt x="601" y="280"/>
                  </a:lnTo>
                  <a:lnTo>
                    <a:pt x="590" y="265"/>
                  </a:lnTo>
                  <a:lnTo>
                    <a:pt x="580" y="250"/>
                  </a:lnTo>
                  <a:lnTo>
                    <a:pt x="568" y="238"/>
                  </a:lnTo>
                  <a:lnTo>
                    <a:pt x="555" y="229"/>
                  </a:lnTo>
                  <a:lnTo>
                    <a:pt x="555" y="229"/>
                  </a:lnTo>
                  <a:lnTo>
                    <a:pt x="533" y="216"/>
                  </a:lnTo>
                  <a:lnTo>
                    <a:pt x="512" y="203"/>
                  </a:lnTo>
                  <a:lnTo>
                    <a:pt x="470" y="174"/>
                  </a:lnTo>
                  <a:lnTo>
                    <a:pt x="429" y="147"/>
                  </a:lnTo>
                  <a:lnTo>
                    <a:pt x="407" y="134"/>
                  </a:lnTo>
                  <a:lnTo>
                    <a:pt x="386" y="121"/>
                  </a:lnTo>
                  <a:lnTo>
                    <a:pt x="386" y="121"/>
                  </a:lnTo>
                  <a:lnTo>
                    <a:pt x="338" y="96"/>
                  </a:lnTo>
                  <a:lnTo>
                    <a:pt x="289" y="72"/>
                  </a:lnTo>
                  <a:lnTo>
                    <a:pt x="241" y="47"/>
                  </a:lnTo>
                  <a:lnTo>
                    <a:pt x="193" y="23"/>
                  </a:lnTo>
                  <a:lnTo>
                    <a:pt x="193" y="23"/>
                  </a:lnTo>
                  <a:lnTo>
                    <a:pt x="176" y="13"/>
                  </a:lnTo>
                  <a:lnTo>
                    <a:pt x="159" y="7"/>
                  </a:lnTo>
                  <a:lnTo>
                    <a:pt x="142" y="3"/>
                  </a:lnTo>
                  <a:lnTo>
                    <a:pt x="126" y="0"/>
                  </a:lnTo>
                  <a:lnTo>
                    <a:pt x="109" y="0"/>
                  </a:lnTo>
                  <a:lnTo>
                    <a:pt x="93" y="2"/>
                  </a:lnTo>
                  <a:lnTo>
                    <a:pt x="76" y="7"/>
                  </a:lnTo>
                  <a:lnTo>
                    <a:pt x="58" y="15"/>
                  </a:lnTo>
                  <a:lnTo>
                    <a:pt x="58" y="15"/>
                  </a:lnTo>
                  <a:lnTo>
                    <a:pt x="46" y="23"/>
                  </a:lnTo>
                  <a:lnTo>
                    <a:pt x="34" y="32"/>
                  </a:lnTo>
                  <a:lnTo>
                    <a:pt x="24" y="44"/>
                  </a:lnTo>
                  <a:lnTo>
                    <a:pt x="16" y="57"/>
                  </a:lnTo>
                  <a:lnTo>
                    <a:pt x="10" y="71"/>
                  </a:lnTo>
                  <a:lnTo>
                    <a:pt x="4" y="85"/>
                  </a:lnTo>
                  <a:lnTo>
                    <a:pt x="2" y="101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2" y="131"/>
                  </a:lnTo>
                  <a:lnTo>
                    <a:pt x="4" y="146"/>
                  </a:lnTo>
                  <a:lnTo>
                    <a:pt x="10" y="159"/>
                  </a:lnTo>
                  <a:lnTo>
                    <a:pt x="16" y="169"/>
                  </a:lnTo>
                  <a:lnTo>
                    <a:pt x="25" y="180"/>
                  </a:lnTo>
                  <a:lnTo>
                    <a:pt x="36" y="189"/>
                  </a:lnTo>
                  <a:lnTo>
                    <a:pt x="47" y="197"/>
                  </a:lnTo>
                  <a:lnTo>
                    <a:pt x="61" y="204"/>
                  </a:lnTo>
                  <a:lnTo>
                    <a:pt x="61" y="204"/>
                  </a:lnTo>
                  <a:lnTo>
                    <a:pt x="66" y="207"/>
                  </a:lnTo>
                  <a:lnTo>
                    <a:pt x="71" y="207"/>
                  </a:lnTo>
                  <a:lnTo>
                    <a:pt x="75" y="207"/>
                  </a:lnTo>
                  <a:lnTo>
                    <a:pt x="79" y="207"/>
                  </a:lnTo>
                  <a:lnTo>
                    <a:pt x="83" y="204"/>
                  </a:lnTo>
                  <a:lnTo>
                    <a:pt x="87" y="202"/>
                  </a:lnTo>
                  <a:lnTo>
                    <a:pt x="92" y="195"/>
                  </a:lnTo>
                  <a:lnTo>
                    <a:pt x="95" y="187"/>
                  </a:lnTo>
                  <a:lnTo>
                    <a:pt x="95" y="183"/>
                  </a:lnTo>
                  <a:lnTo>
                    <a:pt x="95" y="178"/>
                  </a:lnTo>
                  <a:lnTo>
                    <a:pt x="93" y="174"/>
                  </a:lnTo>
                  <a:lnTo>
                    <a:pt x="91" y="170"/>
                  </a:lnTo>
                  <a:lnTo>
                    <a:pt x="87" y="168"/>
                  </a:lnTo>
                  <a:lnTo>
                    <a:pt x="83" y="165"/>
                  </a:lnTo>
                  <a:lnTo>
                    <a:pt x="83" y="165"/>
                  </a:lnTo>
                  <a:lnTo>
                    <a:pt x="72" y="159"/>
                  </a:lnTo>
                  <a:lnTo>
                    <a:pt x="63" y="151"/>
                  </a:lnTo>
                  <a:lnTo>
                    <a:pt x="57" y="144"/>
                  </a:lnTo>
                  <a:lnTo>
                    <a:pt x="51" y="136"/>
                  </a:lnTo>
                  <a:lnTo>
                    <a:pt x="49" y="127"/>
                  </a:lnTo>
                  <a:lnTo>
                    <a:pt x="47" y="117"/>
                  </a:lnTo>
                  <a:lnTo>
                    <a:pt x="47" y="106"/>
                  </a:lnTo>
                  <a:lnTo>
                    <a:pt x="50" y="93"/>
                  </a:lnTo>
                  <a:lnTo>
                    <a:pt x="50" y="93"/>
                  </a:lnTo>
                  <a:lnTo>
                    <a:pt x="54" y="83"/>
                  </a:lnTo>
                  <a:lnTo>
                    <a:pt x="58" y="75"/>
                  </a:lnTo>
                  <a:lnTo>
                    <a:pt x="63" y="67"/>
                  </a:lnTo>
                  <a:lnTo>
                    <a:pt x="70" y="61"/>
                  </a:lnTo>
                  <a:lnTo>
                    <a:pt x="76" y="57"/>
                  </a:lnTo>
                  <a:lnTo>
                    <a:pt x="84" y="53"/>
                  </a:lnTo>
                  <a:lnTo>
                    <a:pt x="92" y="50"/>
                  </a:lnTo>
                  <a:lnTo>
                    <a:pt x="101" y="47"/>
                  </a:lnTo>
                  <a:lnTo>
                    <a:pt x="109" y="47"/>
                  </a:lnTo>
                  <a:lnTo>
                    <a:pt x="118" y="47"/>
                  </a:lnTo>
                  <a:lnTo>
                    <a:pt x="136" y="50"/>
                  </a:lnTo>
                  <a:lnTo>
                    <a:pt x="155" y="55"/>
                  </a:lnTo>
                  <a:lnTo>
                    <a:pt x="170" y="63"/>
                  </a:lnTo>
                  <a:lnTo>
                    <a:pt x="170" y="63"/>
                  </a:lnTo>
                  <a:lnTo>
                    <a:pt x="258" y="110"/>
                  </a:lnTo>
                  <a:lnTo>
                    <a:pt x="303" y="134"/>
                  </a:lnTo>
                  <a:lnTo>
                    <a:pt x="326" y="144"/>
                  </a:lnTo>
                  <a:lnTo>
                    <a:pt x="348" y="153"/>
                  </a:lnTo>
                  <a:lnTo>
                    <a:pt x="348" y="153"/>
                  </a:lnTo>
                  <a:lnTo>
                    <a:pt x="369" y="163"/>
                  </a:lnTo>
                  <a:lnTo>
                    <a:pt x="389" y="174"/>
                  </a:lnTo>
                  <a:lnTo>
                    <a:pt x="408" y="186"/>
                  </a:lnTo>
                  <a:lnTo>
                    <a:pt x="428" y="198"/>
                  </a:lnTo>
                  <a:lnTo>
                    <a:pt x="465" y="224"/>
                  </a:lnTo>
                  <a:lnTo>
                    <a:pt x="501" y="251"/>
                  </a:lnTo>
                  <a:lnTo>
                    <a:pt x="501" y="251"/>
                  </a:lnTo>
                  <a:lnTo>
                    <a:pt x="528" y="271"/>
                  </a:lnTo>
                  <a:lnTo>
                    <a:pt x="541" y="283"/>
                  </a:lnTo>
                  <a:lnTo>
                    <a:pt x="552" y="295"/>
                  </a:lnTo>
                  <a:lnTo>
                    <a:pt x="562" y="308"/>
                  </a:lnTo>
                  <a:lnTo>
                    <a:pt x="565" y="314"/>
                  </a:lnTo>
                  <a:lnTo>
                    <a:pt x="568" y="322"/>
                  </a:lnTo>
                  <a:lnTo>
                    <a:pt x="569" y="331"/>
                  </a:lnTo>
                  <a:lnTo>
                    <a:pt x="571" y="339"/>
                  </a:lnTo>
                  <a:lnTo>
                    <a:pt x="571" y="348"/>
                  </a:lnTo>
                  <a:lnTo>
                    <a:pt x="569" y="359"/>
                  </a:lnTo>
                  <a:lnTo>
                    <a:pt x="569" y="359"/>
                  </a:lnTo>
                  <a:lnTo>
                    <a:pt x="567" y="367"/>
                  </a:lnTo>
                  <a:lnTo>
                    <a:pt x="564" y="374"/>
                  </a:lnTo>
                  <a:lnTo>
                    <a:pt x="562" y="382"/>
                  </a:lnTo>
                  <a:lnTo>
                    <a:pt x="558" y="389"/>
                  </a:lnTo>
                  <a:lnTo>
                    <a:pt x="552" y="394"/>
                  </a:lnTo>
                  <a:lnTo>
                    <a:pt x="548" y="399"/>
                  </a:lnTo>
                  <a:lnTo>
                    <a:pt x="543" y="403"/>
                  </a:lnTo>
                  <a:lnTo>
                    <a:pt x="537" y="407"/>
                  </a:lnTo>
                  <a:lnTo>
                    <a:pt x="530" y="410"/>
                  </a:lnTo>
                  <a:lnTo>
                    <a:pt x="524" y="412"/>
                  </a:lnTo>
                  <a:lnTo>
                    <a:pt x="517" y="412"/>
                  </a:lnTo>
                  <a:lnTo>
                    <a:pt x="509" y="414"/>
                  </a:lnTo>
                  <a:lnTo>
                    <a:pt x="503" y="412"/>
                  </a:lnTo>
                  <a:lnTo>
                    <a:pt x="495" y="411"/>
                  </a:lnTo>
                  <a:lnTo>
                    <a:pt x="487" y="408"/>
                  </a:lnTo>
                  <a:lnTo>
                    <a:pt x="479" y="404"/>
                  </a:lnTo>
                  <a:lnTo>
                    <a:pt x="479" y="404"/>
                  </a:lnTo>
                  <a:lnTo>
                    <a:pt x="474" y="403"/>
                  </a:lnTo>
                  <a:lnTo>
                    <a:pt x="469" y="403"/>
                  </a:lnTo>
                  <a:lnTo>
                    <a:pt x="465" y="403"/>
                  </a:lnTo>
                  <a:lnTo>
                    <a:pt x="459" y="404"/>
                  </a:lnTo>
                  <a:lnTo>
                    <a:pt x="457" y="407"/>
                  </a:lnTo>
                  <a:lnTo>
                    <a:pt x="453" y="410"/>
                  </a:lnTo>
                  <a:lnTo>
                    <a:pt x="448" y="416"/>
                  </a:lnTo>
                  <a:lnTo>
                    <a:pt x="445" y="424"/>
                  </a:lnTo>
                  <a:lnTo>
                    <a:pt x="445" y="428"/>
                  </a:lnTo>
                  <a:lnTo>
                    <a:pt x="445" y="432"/>
                  </a:lnTo>
                  <a:lnTo>
                    <a:pt x="446" y="436"/>
                  </a:lnTo>
                  <a:lnTo>
                    <a:pt x="449" y="440"/>
                  </a:lnTo>
                  <a:lnTo>
                    <a:pt x="452" y="442"/>
                  </a:lnTo>
                  <a:lnTo>
                    <a:pt x="457" y="445"/>
                  </a:lnTo>
                  <a:lnTo>
                    <a:pt x="457" y="445"/>
                  </a:lnTo>
                  <a:lnTo>
                    <a:pt x="473" y="452"/>
                  </a:lnTo>
                  <a:lnTo>
                    <a:pt x="487" y="455"/>
                  </a:lnTo>
                  <a:lnTo>
                    <a:pt x="501" y="458"/>
                  </a:lnTo>
                  <a:lnTo>
                    <a:pt x="516" y="459"/>
                  </a:lnTo>
                  <a:lnTo>
                    <a:pt x="529" y="458"/>
                  </a:lnTo>
                  <a:lnTo>
                    <a:pt x="542" y="455"/>
                  </a:lnTo>
                  <a:lnTo>
                    <a:pt x="554" y="450"/>
                  </a:lnTo>
                  <a:lnTo>
                    <a:pt x="565" y="445"/>
                  </a:lnTo>
                  <a:lnTo>
                    <a:pt x="576" y="437"/>
                  </a:lnTo>
                  <a:lnTo>
                    <a:pt x="585" y="428"/>
                  </a:lnTo>
                  <a:lnTo>
                    <a:pt x="593" y="418"/>
                  </a:lnTo>
                  <a:lnTo>
                    <a:pt x="601" y="406"/>
                  </a:lnTo>
                  <a:lnTo>
                    <a:pt x="606" y="393"/>
                  </a:lnTo>
                  <a:lnTo>
                    <a:pt x="611" y="378"/>
                  </a:lnTo>
                  <a:lnTo>
                    <a:pt x="615" y="364"/>
                  </a:lnTo>
                  <a:lnTo>
                    <a:pt x="618" y="347"/>
                  </a:lnTo>
                  <a:lnTo>
                    <a:pt x="618" y="3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8" name="Freeform 660"/>
            <p:cNvSpPr/>
            <p:nvPr/>
          </p:nvSpPr>
          <p:spPr bwMode="auto">
            <a:xfrm>
              <a:off x="4194176" y="2292350"/>
              <a:ext cx="246063" cy="195263"/>
            </a:xfrm>
            <a:custGeom>
              <a:avLst/>
              <a:gdLst/>
              <a:ahLst/>
              <a:cxnLst>
                <a:cxn ang="0">
                  <a:pos x="623" y="355"/>
                </a:cxn>
                <a:cxn ang="0">
                  <a:pos x="613" y="314"/>
                </a:cxn>
                <a:cxn ang="0">
                  <a:pos x="584" y="270"/>
                </a:cxn>
                <a:cxn ang="0">
                  <a:pos x="556" y="251"/>
                </a:cxn>
                <a:cxn ang="0">
                  <a:pos x="542" y="248"/>
                </a:cxn>
                <a:cxn ang="0">
                  <a:pos x="531" y="253"/>
                </a:cxn>
                <a:cxn ang="0">
                  <a:pos x="522" y="272"/>
                </a:cxn>
                <a:cxn ang="0">
                  <a:pos x="528" y="285"/>
                </a:cxn>
                <a:cxn ang="0">
                  <a:pos x="534" y="291"/>
                </a:cxn>
                <a:cxn ang="0">
                  <a:pos x="558" y="308"/>
                </a:cxn>
                <a:cxn ang="0">
                  <a:pos x="571" y="329"/>
                </a:cxn>
                <a:cxn ang="0">
                  <a:pos x="575" y="352"/>
                </a:cxn>
                <a:cxn ang="0">
                  <a:pos x="571" y="374"/>
                </a:cxn>
                <a:cxn ang="0">
                  <a:pos x="543" y="414"/>
                </a:cxn>
                <a:cxn ang="0">
                  <a:pos x="500" y="439"/>
                </a:cxn>
                <a:cxn ang="0">
                  <a:pos x="466" y="442"/>
                </a:cxn>
                <a:cxn ang="0">
                  <a:pos x="440" y="435"/>
                </a:cxn>
                <a:cxn ang="0">
                  <a:pos x="333" y="374"/>
                </a:cxn>
                <a:cxn ang="0">
                  <a:pos x="214" y="304"/>
                </a:cxn>
                <a:cxn ang="0">
                  <a:pos x="151" y="264"/>
                </a:cxn>
                <a:cxn ang="0">
                  <a:pos x="106" y="242"/>
                </a:cxn>
                <a:cxn ang="0">
                  <a:pos x="80" y="217"/>
                </a:cxn>
                <a:cxn ang="0">
                  <a:pos x="61" y="180"/>
                </a:cxn>
                <a:cxn ang="0">
                  <a:pos x="50" y="141"/>
                </a:cxn>
                <a:cxn ang="0">
                  <a:pos x="59" y="99"/>
                </a:cxn>
                <a:cxn ang="0">
                  <a:pos x="76" y="74"/>
                </a:cxn>
                <a:cxn ang="0">
                  <a:pos x="96" y="57"/>
                </a:cxn>
                <a:cxn ang="0">
                  <a:pos x="118" y="49"/>
                </a:cxn>
                <a:cxn ang="0">
                  <a:pos x="142" y="49"/>
                </a:cxn>
                <a:cxn ang="0">
                  <a:pos x="168" y="59"/>
                </a:cxn>
                <a:cxn ang="0">
                  <a:pos x="181" y="66"/>
                </a:cxn>
                <a:cxn ang="0">
                  <a:pos x="194" y="68"/>
                </a:cxn>
                <a:cxn ang="0">
                  <a:pos x="206" y="56"/>
                </a:cxn>
                <a:cxn ang="0">
                  <a:pos x="208" y="39"/>
                </a:cxn>
                <a:cxn ang="0">
                  <a:pos x="203" y="27"/>
                </a:cxn>
                <a:cxn ang="0">
                  <a:pos x="184" y="15"/>
                </a:cxn>
                <a:cxn ang="0">
                  <a:pos x="139" y="0"/>
                </a:cxn>
                <a:cxn ang="0">
                  <a:pos x="95" y="5"/>
                </a:cxn>
                <a:cxn ang="0">
                  <a:pos x="65" y="21"/>
                </a:cxn>
                <a:cxn ang="0">
                  <a:pos x="24" y="63"/>
                </a:cxn>
                <a:cxn ang="0">
                  <a:pos x="3" y="107"/>
                </a:cxn>
                <a:cxn ang="0">
                  <a:pos x="0" y="132"/>
                </a:cxn>
                <a:cxn ang="0">
                  <a:pos x="7" y="167"/>
                </a:cxn>
                <a:cxn ang="0">
                  <a:pos x="24" y="219"/>
                </a:cxn>
                <a:cxn ang="0">
                  <a:pos x="55" y="264"/>
                </a:cxn>
                <a:cxn ang="0">
                  <a:pos x="71" y="276"/>
                </a:cxn>
                <a:cxn ang="0">
                  <a:pos x="129" y="304"/>
                </a:cxn>
                <a:cxn ang="0">
                  <a:pos x="170" y="331"/>
                </a:cxn>
                <a:cxn ang="0">
                  <a:pos x="212" y="358"/>
                </a:cxn>
                <a:cxn ang="0">
                  <a:pos x="427" y="480"/>
                </a:cxn>
                <a:cxn ang="0">
                  <a:pos x="477" y="490"/>
                </a:cxn>
                <a:cxn ang="0">
                  <a:pos x="526" y="480"/>
                </a:cxn>
                <a:cxn ang="0">
                  <a:pos x="558" y="463"/>
                </a:cxn>
                <a:cxn ang="0">
                  <a:pos x="596" y="427"/>
                </a:cxn>
                <a:cxn ang="0">
                  <a:pos x="619" y="382"/>
                </a:cxn>
              </a:cxnLst>
              <a:rect l="0" t="0" r="r" b="b"/>
              <a:pathLst>
                <a:path w="623" h="490">
                  <a:moveTo>
                    <a:pt x="622" y="363"/>
                  </a:moveTo>
                  <a:lnTo>
                    <a:pt x="622" y="363"/>
                  </a:lnTo>
                  <a:lnTo>
                    <a:pt x="623" y="355"/>
                  </a:lnTo>
                  <a:lnTo>
                    <a:pt x="622" y="346"/>
                  </a:lnTo>
                  <a:lnTo>
                    <a:pt x="619" y="329"/>
                  </a:lnTo>
                  <a:lnTo>
                    <a:pt x="613" y="314"/>
                  </a:lnTo>
                  <a:lnTo>
                    <a:pt x="605" y="298"/>
                  </a:lnTo>
                  <a:lnTo>
                    <a:pt x="596" y="284"/>
                  </a:lnTo>
                  <a:lnTo>
                    <a:pt x="584" y="270"/>
                  </a:lnTo>
                  <a:lnTo>
                    <a:pt x="571" y="260"/>
                  </a:lnTo>
                  <a:lnTo>
                    <a:pt x="556" y="251"/>
                  </a:lnTo>
                  <a:lnTo>
                    <a:pt x="556" y="251"/>
                  </a:lnTo>
                  <a:lnTo>
                    <a:pt x="551" y="248"/>
                  </a:lnTo>
                  <a:lnTo>
                    <a:pt x="547" y="248"/>
                  </a:lnTo>
                  <a:lnTo>
                    <a:pt x="542" y="248"/>
                  </a:lnTo>
                  <a:lnTo>
                    <a:pt x="538" y="248"/>
                  </a:lnTo>
                  <a:lnTo>
                    <a:pt x="534" y="251"/>
                  </a:lnTo>
                  <a:lnTo>
                    <a:pt x="531" y="253"/>
                  </a:lnTo>
                  <a:lnTo>
                    <a:pt x="526" y="260"/>
                  </a:lnTo>
                  <a:lnTo>
                    <a:pt x="524" y="268"/>
                  </a:lnTo>
                  <a:lnTo>
                    <a:pt x="522" y="272"/>
                  </a:lnTo>
                  <a:lnTo>
                    <a:pt x="524" y="277"/>
                  </a:lnTo>
                  <a:lnTo>
                    <a:pt x="525" y="281"/>
                  </a:lnTo>
                  <a:lnTo>
                    <a:pt x="528" y="285"/>
                  </a:lnTo>
                  <a:lnTo>
                    <a:pt x="530" y="287"/>
                  </a:lnTo>
                  <a:lnTo>
                    <a:pt x="534" y="291"/>
                  </a:lnTo>
                  <a:lnTo>
                    <a:pt x="534" y="291"/>
                  </a:lnTo>
                  <a:lnTo>
                    <a:pt x="543" y="297"/>
                  </a:lnTo>
                  <a:lnTo>
                    <a:pt x="551" y="303"/>
                  </a:lnTo>
                  <a:lnTo>
                    <a:pt x="558" y="308"/>
                  </a:lnTo>
                  <a:lnTo>
                    <a:pt x="563" y="315"/>
                  </a:lnTo>
                  <a:lnTo>
                    <a:pt x="567" y="323"/>
                  </a:lnTo>
                  <a:lnTo>
                    <a:pt x="571" y="329"/>
                  </a:lnTo>
                  <a:lnTo>
                    <a:pt x="573" y="337"/>
                  </a:lnTo>
                  <a:lnTo>
                    <a:pt x="575" y="344"/>
                  </a:lnTo>
                  <a:lnTo>
                    <a:pt x="575" y="352"/>
                  </a:lnTo>
                  <a:lnTo>
                    <a:pt x="573" y="359"/>
                  </a:lnTo>
                  <a:lnTo>
                    <a:pt x="572" y="367"/>
                  </a:lnTo>
                  <a:lnTo>
                    <a:pt x="571" y="374"/>
                  </a:lnTo>
                  <a:lnTo>
                    <a:pt x="564" y="388"/>
                  </a:lnTo>
                  <a:lnTo>
                    <a:pt x="555" y="401"/>
                  </a:lnTo>
                  <a:lnTo>
                    <a:pt x="543" y="414"/>
                  </a:lnTo>
                  <a:lnTo>
                    <a:pt x="530" y="425"/>
                  </a:lnTo>
                  <a:lnTo>
                    <a:pt x="516" y="433"/>
                  </a:lnTo>
                  <a:lnTo>
                    <a:pt x="500" y="439"/>
                  </a:lnTo>
                  <a:lnTo>
                    <a:pt x="483" y="442"/>
                  </a:lnTo>
                  <a:lnTo>
                    <a:pt x="474" y="442"/>
                  </a:lnTo>
                  <a:lnTo>
                    <a:pt x="466" y="442"/>
                  </a:lnTo>
                  <a:lnTo>
                    <a:pt x="457" y="440"/>
                  </a:lnTo>
                  <a:lnTo>
                    <a:pt x="449" y="438"/>
                  </a:lnTo>
                  <a:lnTo>
                    <a:pt x="440" y="435"/>
                  </a:lnTo>
                  <a:lnTo>
                    <a:pt x="432" y="430"/>
                  </a:lnTo>
                  <a:lnTo>
                    <a:pt x="432" y="430"/>
                  </a:lnTo>
                  <a:lnTo>
                    <a:pt x="333" y="374"/>
                  </a:lnTo>
                  <a:lnTo>
                    <a:pt x="235" y="318"/>
                  </a:lnTo>
                  <a:lnTo>
                    <a:pt x="235" y="318"/>
                  </a:lnTo>
                  <a:lnTo>
                    <a:pt x="214" y="304"/>
                  </a:lnTo>
                  <a:lnTo>
                    <a:pt x="193" y="290"/>
                  </a:lnTo>
                  <a:lnTo>
                    <a:pt x="172" y="277"/>
                  </a:lnTo>
                  <a:lnTo>
                    <a:pt x="151" y="264"/>
                  </a:lnTo>
                  <a:lnTo>
                    <a:pt x="151" y="264"/>
                  </a:lnTo>
                  <a:lnTo>
                    <a:pt x="129" y="253"/>
                  </a:lnTo>
                  <a:lnTo>
                    <a:pt x="106" y="242"/>
                  </a:lnTo>
                  <a:lnTo>
                    <a:pt x="97" y="234"/>
                  </a:lnTo>
                  <a:lnTo>
                    <a:pt x="88" y="226"/>
                  </a:lnTo>
                  <a:lnTo>
                    <a:pt x="80" y="217"/>
                  </a:lnTo>
                  <a:lnTo>
                    <a:pt x="74" y="206"/>
                  </a:lnTo>
                  <a:lnTo>
                    <a:pt x="74" y="206"/>
                  </a:lnTo>
                  <a:lnTo>
                    <a:pt x="61" y="180"/>
                  </a:lnTo>
                  <a:lnTo>
                    <a:pt x="55" y="167"/>
                  </a:lnTo>
                  <a:lnTo>
                    <a:pt x="51" y="154"/>
                  </a:lnTo>
                  <a:lnTo>
                    <a:pt x="50" y="141"/>
                  </a:lnTo>
                  <a:lnTo>
                    <a:pt x="50" y="127"/>
                  </a:lnTo>
                  <a:lnTo>
                    <a:pt x="53" y="114"/>
                  </a:lnTo>
                  <a:lnTo>
                    <a:pt x="59" y="99"/>
                  </a:lnTo>
                  <a:lnTo>
                    <a:pt x="59" y="99"/>
                  </a:lnTo>
                  <a:lnTo>
                    <a:pt x="70" y="82"/>
                  </a:lnTo>
                  <a:lnTo>
                    <a:pt x="76" y="74"/>
                  </a:lnTo>
                  <a:lnTo>
                    <a:pt x="83" y="68"/>
                  </a:lnTo>
                  <a:lnTo>
                    <a:pt x="89" y="63"/>
                  </a:lnTo>
                  <a:lnTo>
                    <a:pt x="96" y="57"/>
                  </a:lnTo>
                  <a:lnTo>
                    <a:pt x="102" y="53"/>
                  </a:lnTo>
                  <a:lnTo>
                    <a:pt x="110" y="51"/>
                  </a:lnTo>
                  <a:lnTo>
                    <a:pt x="118" y="49"/>
                  </a:lnTo>
                  <a:lnTo>
                    <a:pt x="126" y="48"/>
                  </a:lnTo>
                  <a:lnTo>
                    <a:pt x="134" y="48"/>
                  </a:lnTo>
                  <a:lnTo>
                    <a:pt x="142" y="49"/>
                  </a:lnTo>
                  <a:lnTo>
                    <a:pt x="151" y="52"/>
                  </a:lnTo>
                  <a:lnTo>
                    <a:pt x="159" y="55"/>
                  </a:lnTo>
                  <a:lnTo>
                    <a:pt x="168" y="59"/>
                  </a:lnTo>
                  <a:lnTo>
                    <a:pt x="177" y="64"/>
                  </a:lnTo>
                  <a:lnTo>
                    <a:pt x="177" y="64"/>
                  </a:lnTo>
                  <a:lnTo>
                    <a:pt x="181" y="66"/>
                  </a:lnTo>
                  <a:lnTo>
                    <a:pt x="186" y="68"/>
                  </a:lnTo>
                  <a:lnTo>
                    <a:pt x="190" y="68"/>
                  </a:lnTo>
                  <a:lnTo>
                    <a:pt x="194" y="68"/>
                  </a:lnTo>
                  <a:lnTo>
                    <a:pt x="198" y="65"/>
                  </a:lnTo>
                  <a:lnTo>
                    <a:pt x="201" y="63"/>
                  </a:lnTo>
                  <a:lnTo>
                    <a:pt x="206" y="56"/>
                  </a:lnTo>
                  <a:lnTo>
                    <a:pt x="208" y="48"/>
                  </a:lnTo>
                  <a:lnTo>
                    <a:pt x="210" y="44"/>
                  </a:lnTo>
                  <a:lnTo>
                    <a:pt x="208" y="39"/>
                  </a:lnTo>
                  <a:lnTo>
                    <a:pt x="207" y="35"/>
                  </a:lnTo>
                  <a:lnTo>
                    <a:pt x="206" y="31"/>
                  </a:lnTo>
                  <a:lnTo>
                    <a:pt x="203" y="27"/>
                  </a:lnTo>
                  <a:lnTo>
                    <a:pt x="198" y="25"/>
                  </a:lnTo>
                  <a:lnTo>
                    <a:pt x="198" y="25"/>
                  </a:lnTo>
                  <a:lnTo>
                    <a:pt x="184" y="15"/>
                  </a:lnTo>
                  <a:lnTo>
                    <a:pt x="168" y="8"/>
                  </a:lnTo>
                  <a:lnTo>
                    <a:pt x="153" y="2"/>
                  </a:lnTo>
                  <a:lnTo>
                    <a:pt x="139" y="0"/>
                  </a:lnTo>
                  <a:lnTo>
                    <a:pt x="125" y="0"/>
                  </a:lnTo>
                  <a:lnTo>
                    <a:pt x="110" y="1"/>
                  </a:lnTo>
                  <a:lnTo>
                    <a:pt x="95" y="5"/>
                  </a:lnTo>
                  <a:lnTo>
                    <a:pt x="78" y="13"/>
                  </a:lnTo>
                  <a:lnTo>
                    <a:pt x="78" y="13"/>
                  </a:lnTo>
                  <a:lnTo>
                    <a:pt x="65" y="21"/>
                  </a:lnTo>
                  <a:lnTo>
                    <a:pt x="50" y="32"/>
                  </a:lnTo>
                  <a:lnTo>
                    <a:pt x="37" y="47"/>
                  </a:lnTo>
                  <a:lnTo>
                    <a:pt x="24" y="63"/>
                  </a:lnTo>
                  <a:lnTo>
                    <a:pt x="13" y="81"/>
                  </a:lnTo>
                  <a:lnTo>
                    <a:pt x="6" y="98"/>
                  </a:lnTo>
                  <a:lnTo>
                    <a:pt x="3" y="107"/>
                  </a:lnTo>
                  <a:lnTo>
                    <a:pt x="2" y="115"/>
                  </a:lnTo>
                  <a:lnTo>
                    <a:pt x="0" y="124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3" y="149"/>
                  </a:lnTo>
                  <a:lnTo>
                    <a:pt x="7" y="167"/>
                  </a:lnTo>
                  <a:lnTo>
                    <a:pt x="11" y="185"/>
                  </a:lnTo>
                  <a:lnTo>
                    <a:pt x="17" y="202"/>
                  </a:lnTo>
                  <a:lnTo>
                    <a:pt x="24" y="219"/>
                  </a:lnTo>
                  <a:lnTo>
                    <a:pt x="33" y="235"/>
                  </a:lnTo>
                  <a:lnTo>
                    <a:pt x="44" y="251"/>
                  </a:lnTo>
                  <a:lnTo>
                    <a:pt x="55" y="264"/>
                  </a:lnTo>
                  <a:lnTo>
                    <a:pt x="55" y="264"/>
                  </a:lnTo>
                  <a:lnTo>
                    <a:pt x="63" y="270"/>
                  </a:lnTo>
                  <a:lnTo>
                    <a:pt x="71" y="276"/>
                  </a:lnTo>
                  <a:lnTo>
                    <a:pt x="91" y="286"/>
                  </a:lnTo>
                  <a:lnTo>
                    <a:pt x="110" y="295"/>
                  </a:lnTo>
                  <a:lnTo>
                    <a:pt x="129" y="304"/>
                  </a:lnTo>
                  <a:lnTo>
                    <a:pt x="129" y="304"/>
                  </a:lnTo>
                  <a:lnTo>
                    <a:pt x="150" y="318"/>
                  </a:lnTo>
                  <a:lnTo>
                    <a:pt x="170" y="331"/>
                  </a:lnTo>
                  <a:lnTo>
                    <a:pt x="191" y="345"/>
                  </a:lnTo>
                  <a:lnTo>
                    <a:pt x="212" y="358"/>
                  </a:lnTo>
                  <a:lnTo>
                    <a:pt x="212" y="358"/>
                  </a:lnTo>
                  <a:lnTo>
                    <a:pt x="410" y="471"/>
                  </a:lnTo>
                  <a:lnTo>
                    <a:pt x="410" y="471"/>
                  </a:lnTo>
                  <a:lnTo>
                    <a:pt x="427" y="480"/>
                  </a:lnTo>
                  <a:lnTo>
                    <a:pt x="443" y="485"/>
                  </a:lnTo>
                  <a:lnTo>
                    <a:pt x="460" y="489"/>
                  </a:lnTo>
                  <a:lnTo>
                    <a:pt x="477" y="490"/>
                  </a:lnTo>
                  <a:lnTo>
                    <a:pt x="492" y="489"/>
                  </a:lnTo>
                  <a:lnTo>
                    <a:pt x="509" y="486"/>
                  </a:lnTo>
                  <a:lnTo>
                    <a:pt x="526" y="480"/>
                  </a:lnTo>
                  <a:lnTo>
                    <a:pt x="542" y="472"/>
                  </a:lnTo>
                  <a:lnTo>
                    <a:pt x="542" y="472"/>
                  </a:lnTo>
                  <a:lnTo>
                    <a:pt x="558" y="463"/>
                  </a:lnTo>
                  <a:lnTo>
                    <a:pt x="572" y="452"/>
                  </a:lnTo>
                  <a:lnTo>
                    <a:pt x="585" y="440"/>
                  </a:lnTo>
                  <a:lnTo>
                    <a:pt x="596" y="427"/>
                  </a:lnTo>
                  <a:lnTo>
                    <a:pt x="606" y="413"/>
                  </a:lnTo>
                  <a:lnTo>
                    <a:pt x="614" y="397"/>
                  </a:lnTo>
                  <a:lnTo>
                    <a:pt x="619" y="382"/>
                  </a:lnTo>
                  <a:lnTo>
                    <a:pt x="622" y="363"/>
                  </a:lnTo>
                  <a:lnTo>
                    <a:pt x="622" y="3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9" name="Freeform 661"/>
            <p:cNvSpPr/>
            <p:nvPr/>
          </p:nvSpPr>
          <p:spPr bwMode="auto">
            <a:xfrm>
              <a:off x="4151313" y="2563813"/>
              <a:ext cx="407988" cy="128588"/>
            </a:xfrm>
            <a:custGeom>
              <a:avLst/>
              <a:gdLst/>
              <a:ahLst/>
              <a:cxnLst>
                <a:cxn ang="0">
                  <a:pos x="823" y="17"/>
                </a:cxn>
                <a:cxn ang="0">
                  <a:pos x="810" y="22"/>
                </a:cxn>
                <a:cxn ang="0">
                  <a:pos x="800" y="44"/>
                </a:cxn>
                <a:cxn ang="0">
                  <a:pos x="804" y="55"/>
                </a:cxn>
                <a:cxn ang="0">
                  <a:pos x="815" y="61"/>
                </a:cxn>
                <a:cxn ang="0">
                  <a:pos x="852" y="70"/>
                </a:cxn>
                <a:cxn ang="0">
                  <a:pos x="903" y="98"/>
                </a:cxn>
                <a:cxn ang="0">
                  <a:pos x="945" y="136"/>
                </a:cxn>
                <a:cxn ang="0">
                  <a:pos x="959" y="154"/>
                </a:cxn>
                <a:cxn ang="0">
                  <a:pos x="975" y="185"/>
                </a:cxn>
                <a:cxn ang="0">
                  <a:pos x="983" y="217"/>
                </a:cxn>
                <a:cxn ang="0">
                  <a:pos x="975" y="246"/>
                </a:cxn>
                <a:cxn ang="0">
                  <a:pos x="951" y="265"/>
                </a:cxn>
                <a:cxn ang="0">
                  <a:pos x="923" y="273"/>
                </a:cxn>
                <a:cxn ang="0">
                  <a:pos x="794" y="274"/>
                </a:cxn>
                <a:cxn ang="0">
                  <a:pos x="754" y="269"/>
                </a:cxn>
                <a:cxn ang="0">
                  <a:pos x="681" y="264"/>
                </a:cxn>
                <a:cxn ang="0">
                  <a:pos x="558" y="265"/>
                </a:cxn>
                <a:cxn ang="0">
                  <a:pos x="312" y="270"/>
                </a:cxn>
                <a:cxn ang="0">
                  <a:pos x="164" y="266"/>
                </a:cxn>
                <a:cxn ang="0">
                  <a:pos x="126" y="263"/>
                </a:cxn>
                <a:cxn ang="0">
                  <a:pos x="79" y="252"/>
                </a:cxn>
                <a:cxn ang="0">
                  <a:pos x="61" y="240"/>
                </a:cxn>
                <a:cxn ang="0">
                  <a:pos x="53" y="221"/>
                </a:cxn>
                <a:cxn ang="0">
                  <a:pos x="53" y="183"/>
                </a:cxn>
                <a:cxn ang="0">
                  <a:pos x="59" y="154"/>
                </a:cxn>
                <a:cxn ang="0">
                  <a:pos x="72" y="124"/>
                </a:cxn>
                <a:cxn ang="0">
                  <a:pos x="95" y="96"/>
                </a:cxn>
                <a:cxn ang="0">
                  <a:pos x="153" y="56"/>
                </a:cxn>
                <a:cxn ang="0">
                  <a:pos x="194" y="44"/>
                </a:cxn>
                <a:cxn ang="0">
                  <a:pos x="203" y="40"/>
                </a:cxn>
                <a:cxn ang="0">
                  <a:pos x="210" y="31"/>
                </a:cxn>
                <a:cxn ang="0">
                  <a:pos x="206" y="11"/>
                </a:cxn>
                <a:cxn ang="0">
                  <a:pos x="193" y="1"/>
                </a:cxn>
                <a:cxn ang="0">
                  <a:pos x="182" y="0"/>
                </a:cxn>
                <a:cxn ang="0">
                  <a:pos x="121" y="22"/>
                </a:cxn>
                <a:cxn ang="0">
                  <a:pos x="63" y="66"/>
                </a:cxn>
                <a:cxn ang="0">
                  <a:pos x="21" y="124"/>
                </a:cxn>
                <a:cxn ang="0">
                  <a:pos x="4" y="167"/>
                </a:cxn>
                <a:cxn ang="0">
                  <a:pos x="0" y="200"/>
                </a:cxn>
                <a:cxn ang="0">
                  <a:pos x="6" y="232"/>
                </a:cxn>
                <a:cxn ang="0">
                  <a:pos x="21" y="264"/>
                </a:cxn>
                <a:cxn ang="0">
                  <a:pos x="36" y="281"/>
                </a:cxn>
                <a:cxn ang="0">
                  <a:pos x="67" y="299"/>
                </a:cxn>
                <a:cxn ang="0">
                  <a:pos x="121" y="311"/>
                </a:cxn>
                <a:cxn ang="0">
                  <a:pos x="223" y="315"/>
                </a:cxn>
                <a:cxn ang="0">
                  <a:pos x="380" y="314"/>
                </a:cxn>
                <a:cxn ang="0">
                  <a:pos x="605" y="311"/>
                </a:cxn>
                <a:cxn ang="0">
                  <a:pos x="810" y="319"/>
                </a:cxn>
                <a:cxn ang="0">
                  <a:pos x="857" y="321"/>
                </a:cxn>
                <a:cxn ang="0">
                  <a:pos x="929" y="320"/>
                </a:cxn>
                <a:cxn ang="0">
                  <a:pos x="970" y="312"/>
                </a:cxn>
                <a:cxn ang="0">
                  <a:pos x="1000" y="294"/>
                </a:cxn>
                <a:cxn ang="0">
                  <a:pos x="1013" y="273"/>
                </a:cxn>
                <a:cxn ang="0">
                  <a:pos x="1025" y="240"/>
                </a:cxn>
                <a:cxn ang="0">
                  <a:pos x="1027" y="206"/>
                </a:cxn>
                <a:cxn ang="0">
                  <a:pos x="1021" y="174"/>
                </a:cxn>
                <a:cxn ang="0">
                  <a:pos x="988" y="113"/>
                </a:cxn>
                <a:cxn ang="0">
                  <a:pos x="934" y="62"/>
                </a:cxn>
                <a:cxn ang="0">
                  <a:pos x="872" y="28"/>
                </a:cxn>
                <a:cxn ang="0">
                  <a:pos x="828" y="17"/>
                </a:cxn>
              </a:cxnLst>
              <a:rect l="0" t="0" r="r" b="b"/>
              <a:pathLst>
                <a:path w="1027" h="321">
                  <a:moveTo>
                    <a:pt x="828" y="17"/>
                  </a:moveTo>
                  <a:lnTo>
                    <a:pt x="828" y="17"/>
                  </a:lnTo>
                  <a:lnTo>
                    <a:pt x="823" y="17"/>
                  </a:lnTo>
                  <a:lnTo>
                    <a:pt x="818" y="18"/>
                  </a:lnTo>
                  <a:lnTo>
                    <a:pt x="814" y="19"/>
                  </a:lnTo>
                  <a:lnTo>
                    <a:pt x="810" y="22"/>
                  </a:lnTo>
                  <a:lnTo>
                    <a:pt x="804" y="28"/>
                  </a:lnTo>
                  <a:lnTo>
                    <a:pt x="800" y="36"/>
                  </a:lnTo>
                  <a:lnTo>
                    <a:pt x="800" y="44"/>
                  </a:lnTo>
                  <a:lnTo>
                    <a:pt x="800" y="48"/>
                  </a:lnTo>
                  <a:lnTo>
                    <a:pt x="801" y="52"/>
                  </a:lnTo>
                  <a:lnTo>
                    <a:pt x="804" y="55"/>
                  </a:lnTo>
                  <a:lnTo>
                    <a:pt x="808" y="57"/>
                  </a:lnTo>
                  <a:lnTo>
                    <a:pt x="811" y="60"/>
                  </a:lnTo>
                  <a:lnTo>
                    <a:pt x="815" y="61"/>
                  </a:lnTo>
                  <a:lnTo>
                    <a:pt x="815" y="61"/>
                  </a:lnTo>
                  <a:lnTo>
                    <a:pt x="834" y="65"/>
                  </a:lnTo>
                  <a:lnTo>
                    <a:pt x="852" y="70"/>
                  </a:lnTo>
                  <a:lnTo>
                    <a:pt x="870" y="78"/>
                  </a:lnTo>
                  <a:lnTo>
                    <a:pt x="887" y="87"/>
                  </a:lnTo>
                  <a:lnTo>
                    <a:pt x="903" y="98"/>
                  </a:lnTo>
                  <a:lnTo>
                    <a:pt x="917" y="110"/>
                  </a:lnTo>
                  <a:lnTo>
                    <a:pt x="932" y="123"/>
                  </a:lnTo>
                  <a:lnTo>
                    <a:pt x="945" y="136"/>
                  </a:lnTo>
                  <a:lnTo>
                    <a:pt x="945" y="136"/>
                  </a:lnTo>
                  <a:lnTo>
                    <a:pt x="951" y="145"/>
                  </a:lnTo>
                  <a:lnTo>
                    <a:pt x="959" y="154"/>
                  </a:lnTo>
                  <a:lnTo>
                    <a:pt x="966" y="164"/>
                  </a:lnTo>
                  <a:lnTo>
                    <a:pt x="971" y="175"/>
                  </a:lnTo>
                  <a:lnTo>
                    <a:pt x="975" y="185"/>
                  </a:lnTo>
                  <a:lnTo>
                    <a:pt x="979" y="196"/>
                  </a:lnTo>
                  <a:lnTo>
                    <a:pt x="982" y="208"/>
                  </a:lnTo>
                  <a:lnTo>
                    <a:pt x="983" y="217"/>
                  </a:lnTo>
                  <a:lnTo>
                    <a:pt x="982" y="227"/>
                  </a:lnTo>
                  <a:lnTo>
                    <a:pt x="980" y="236"/>
                  </a:lnTo>
                  <a:lnTo>
                    <a:pt x="975" y="246"/>
                  </a:lnTo>
                  <a:lnTo>
                    <a:pt x="970" y="253"/>
                  </a:lnTo>
                  <a:lnTo>
                    <a:pt x="962" y="260"/>
                  </a:lnTo>
                  <a:lnTo>
                    <a:pt x="951" y="265"/>
                  </a:lnTo>
                  <a:lnTo>
                    <a:pt x="938" y="270"/>
                  </a:lnTo>
                  <a:lnTo>
                    <a:pt x="923" y="273"/>
                  </a:lnTo>
                  <a:lnTo>
                    <a:pt x="923" y="273"/>
                  </a:lnTo>
                  <a:lnTo>
                    <a:pt x="881" y="276"/>
                  </a:lnTo>
                  <a:lnTo>
                    <a:pt x="838" y="277"/>
                  </a:lnTo>
                  <a:lnTo>
                    <a:pt x="794" y="274"/>
                  </a:lnTo>
                  <a:lnTo>
                    <a:pt x="774" y="273"/>
                  </a:lnTo>
                  <a:lnTo>
                    <a:pt x="754" y="269"/>
                  </a:lnTo>
                  <a:lnTo>
                    <a:pt x="754" y="269"/>
                  </a:lnTo>
                  <a:lnTo>
                    <a:pt x="730" y="266"/>
                  </a:lnTo>
                  <a:lnTo>
                    <a:pt x="706" y="265"/>
                  </a:lnTo>
                  <a:lnTo>
                    <a:pt x="681" y="264"/>
                  </a:lnTo>
                  <a:lnTo>
                    <a:pt x="656" y="264"/>
                  </a:lnTo>
                  <a:lnTo>
                    <a:pt x="558" y="265"/>
                  </a:lnTo>
                  <a:lnTo>
                    <a:pt x="558" y="265"/>
                  </a:lnTo>
                  <a:lnTo>
                    <a:pt x="460" y="266"/>
                  </a:lnTo>
                  <a:lnTo>
                    <a:pt x="360" y="269"/>
                  </a:lnTo>
                  <a:lnTo>
                    <a:pt x="312" y="270"/>
                  </a:lnTo>
                  <a:lnTo>
                    <a:pt x="262" y="270"/>
                  </a:lnTo>
                  <a:lnTo>
                    <a:pt x="212" y="269"/>
                  </a:lnTo>
                  <a:lnTo>
                    <a:pt x="164" y="266"/>
                  </a:lnTo>
                  <a:lnTo>
                    <a:pt x="164" y="266"/>
                  </a:lnTo>
                  <a:lnTo>
                    <a:pt x="144" y="265"/>
                  </a:lnTo>
                  <a:lnTo>
                    <a:pt x="126" y="263"/>
                  </a:lnTo>
                  <a:lnTo>
                    <a:pt x="88" y="255"/>
                  </a:lnTo>
                  <a:lnTo>
                    <a:pt x="88" y="255"/>
                  </a:lnTo>
                  <a:lnTo>
                    <a:pt x="79" y="252"/>
                  </a:lnTo>
                  <a:lnTo>
                    <a:pt x="72" y="249"/>
                  </a:lnTo>
                  <a:lnTo>
                    <a:pt x="66" y="246"/>
                  </a:lnTo>
                  <a:lnTo>
                    <a:pt x="61" y="240"/>
                  </a:lnTo>
                  <a:lnTo>
                    <a:pt x="57" y="234"/>
                  </a:lnTo>
                  <a:lnTo>
                    <a:pt x="54" y="229"/>
                  </a:lnTo>
                  <a:lnTo>
                    <a:pt x="53" y="221"/>
                  </a:lnTo>
                  <a:lnTo>
                    <a:pt x="51" y="214"/>
                  </a:lnTo>
                  <a:lnTo>
                    <a:pt x="50" y="198"/>
                  </a:lnTo>
                  <a:lnTo>
                    <a:pt x="53" y="183"/>
                  </a:lnTo>
                  <a:lnTo>
                    <a:pt x="55" y="168"/>
                  </a:lnTo>
                  <a:lnTo>
                    <a:pt x="59" y="154"/>
                  </a:lnTo>
                  <a:lnTo>
                    <a:pt x="59" y="154"/>
                  </a:lnTo>
                  <a:lnTo>
                    <a:pt x="62" y="144"/>
                  </a:lnTo>
                  <a:lnTo>
                    <a:pt x="67" y="133"/>
                  </a:lnTo>
                  <a:lnTo>
                    <a:pt x="72" y="124"/>
                  </a:lnTo>
                  <a:lnTo>
                    <a:pt x="79" y="115"/>
                  </a:lnTo>
                  <a:lnTo>
                    <a:pt x="85" y="106"/>
                  </a:lnTo>
                  <a:lnTo>
                    <a:pt x="95" y="96"/>
                  </a:lnTo>
                  <a:lnTo>
                    <a:pt x="113" y="81"/>
                  </a:lnTo>
                  <a:lnTo>
                    <a:pt x="133" y="68"/>
                  </a:lnTo>
                  <a:lnTo>
                    <a:pt x="153" y="56"/>
                  </a:lnTo>
                  <a:lnTo>
                    <a:pt x="174" y="48"/>
                  </a:lnTo>
                  <a:lnTo>
                    <a:pt x="185" y="45"/>
                  </a:lnTo>
                  <a:lnTo>
                    <a:pt x="194" y="44"/>
                  </a:lnTo>
                  <a:lnTo>
                    <a:pt x="194" y="44"/>
                  </a:lnTo>
                  <a:lnTo>
                    <a:pt x="199" y="43"/>
                  </a:lnTo>
                  <a:lnTo>
                    <a:pt x="203" y="40"/>
                  </a:lnTo>
                  <a:lnTo>
                    <a:pt x="206" y="38"/>
                  </a:lnTo>
                  <a:lnTo>
                    <a:pt x="208" y="35"/>
                  </a:lnTo>
                  <a:lnTo>
                    <a:pt x="210" y="31"/>
                  </a:lnTo>
                  <a:lnTo>
                    <a:pt x="211" y="27"/>
                  </a:lnTo>
                  <a:lnTo>
                    <a:pt x="210" y="19"/>
                  </a:lnTo>
                  <a:lnTo>
                    <a:pt x="206" y="11"/>
                  </a:lnTo>
                  <a:lnTo>
                    <a:pt x="201" y="5"/>
                  </a:lnTo>
                  <a:lnTo>
                    <a:pt x="197" y="2"/>
                  </a:lnTo>
                  <a:lnTo>
                    <a:pt x="193" y="1"/>
                  </a:lnTo>
                  <a:lnTo>
                    <a:pt x="188" y="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61" y="5"/>
                  </a:lnTo>
                  <a:lnTo>
                    <a:pt x="142" y="11"/>
                  </a:lnTo>
                  <a:lnTo>
                    <a:pt x="121" y="22"/>
                  </a:lnTo>
                  <a:lnTo>
                    <a:pt x="101" y="35"/>
                  </a:lnTo>
                  <a:lnTo>
                    <a:pt x="82" y="49"/>
                  </a:lnTo>
                  <a:lnTo>
                    <a:pt x="63" y="66"/>
                  </a:lnTo>
                  <a:lnTo>
                    <a:pt x="48" y="83"/>
                  </a:lnTo>
                  <a:lnTo>
                    <a:pt x="33" y="103"/>
                  </a:lnTo>
                  <a:lnTo>
                    <a:pt x="21" y="124"/>
                  </a:lnTo>
                  <a:lnTo>
                    <a:pt x="11" y="145"/>
                  </a:lnTo>
                  <a:lnTo>
                    <a:pt x="7" y="157"/>
                  </a:lnTo>
                  <a:lnTo>
                    <a:pt x="4" y="167"/>
                  </a:lnTo>
                  <a:lnTo>
                    <a:pt x="3" y="178"/>
                  </a:lnTo>
                  <a:lnTo>
                    <a:pt x="2" y="189"/>
                  </a:lnTo>
                  <a:lnTo>
                    <a:pt x="0" y="200"/>
                  </a:lnTo>
                  <a:lnTo>
                    <a:pt x="2" y="210"/>
                  </a:lnTo>
                  <a:lnTo>
                    <a:pt x="3" y="222"/>
                  </a:lnTo>
                  <a:lnTo>
                    <a:pt x="6" y="232"/>
                  </a:lnTo>
                  <a:lnTo>
                    <a:pt x="10" y="243"/>
                  </a:lnTo>
                  <a:lnTo>
                    <a:pt x="15" y="253"/>
                  </a:lnTo>
                  <a:lnTo>
                    <a:pt x="21" y="264"/>
                  </a:lnTo>
                  <a:lnTo>
                    <a:pt x="28" y="273"/>
                  </a:lnTo>
                  <a:lnTo>
                    <a:pt x="28" y="273"/>
                  </a:lnTo>
                  <a:lnTo>
                    <a:pt x="36" y="281"/>
                  </a:lnTo>
                  <a:lnTo>
                    <a:pt x="45" y="289"/>
                  </a:lnTo>
                  <a:lnTo>
                    <a:pt x="55" y="294"/>
                  </a:lnTo>
                  <a:lnTo>
                    <a:pt x="67" y="299"/>
                  </a:lnTo>
                  <a:lnTo>
                    <a:pt x="80" y="303"/>
                  </a:lnTo>
                  <a:lnTo>
                    <a:pt x="93" y="306"/>
                  </a:lnTo>
                  <a:lnTo>
                    <a:pt x="121" y="311"/>
                  </a:lnTo>
                  <a:lnTo>
                    <a:pt x="148" y="314"/>
                  </a:lnTo>
                  <a:lnTo>
                    <a:pt x="176" y="315"/>
                  </a:lnTo>
                  <a:lnTo>
                    <a:pt x="223" y="315"/>
                  </a:lnTo>
                  <a:lnTo>
                    <a:pt x="223" y="315"/>
                  </a:lnTo>
                  <a:lnTo>
                    <a:pt x="301" y="315"/>
                  </a:lnTo>
                  <a:lnTo>
                    <a:pt x="380" y="314"/>
                  </a:lnTo>
                  <a:lnTo>
                    <a:pt x="535" y="311"/>
                  </a:lnTo>
                  <a:lnTo>
                    <a:pt x="535" y="311"/>
                  </a:lnTo>
                  <a:lnTo>
                    <a:pt x="605" y="311"/>
                  </a:lnTo>
                  <a:lnTo>
                    <a:pt x="674" y="315"/>
                  </a:lnTo>
                  <a:lnTo>
                    <a:pt x="742" y="317"/>
                  </a:lnTo>
                  <a:lnTo>
                    <a:pt x="810" y="319"/>
                  </a:lnTo>
                  <a:lnTo>
                    <a:pt x="810" y="319"/>
                  </a:lnTo>
                  <a:lnTo>
                    <a:pt x="832" y="319"/>
                  </a:lnTo>
                  <a:lnTo>
                    <a:pt x="857" y="321"/>
                  </a:lnTo>
                  <a:lnTo>
                    <a:pt x="886" y="321"/>
                  </a:lnTo>
                  <a:lnTo>
                    <a:pt x="915" y="321"/>
                  </a:lnTo>
                  <a:lnTo>
                    <a:pt x="929" y="320"/>
                  </a:lnTo>
                  <a:lnTo>
                    <a:pt x="944" y="319"/>
                  </a:lnTo>
                  <a:lnTo>
                    <a:pt x="957" y="316"/>
                  </a:lnTo>
                  <a:lnTo>
                    <a:pt x="970" y="312"/>
                  </a:lnTo>
                  <a:lnTo>
                    <a:pt x="982" y="307"/>
                  </a:lnTo>
                  <a:lnTo>
                    <a:pt x="992" y="302"/>
                  </a:lnTo>
                  <a:lnTo>
                    <a:pt x="1000" y="294"/>
                  </a:lnTo>
                  <a:lnTo>
                    <a:pt x="1008" y="285"/>
                  </a:lnTo>
                  <a:lnTo>
                    <a:pt x="1008" y="285"/>
                  </a:lnTo>
                  <a:lnTo>
                    <a:pt x="1013" y="273"/>
                  </a:lnTo>
                  <a:lnTo>
                    <a:pt x="1018" y="263"/>
                  </a:lnTo>
                  <a:lnTo>
                    <a:pt x="1022" y="251"/>
                  </a:lnTo>
                  <a:lnTo>
                    <a:pt x="1025" y="240"/>
                  </a:lnTo>
                  <a:lnTo>
                    <a:pt x="1027" y="229"/>
                  </a:lnTo>
                  <a:lnTo>
                    <a:pt x="1027" y="218"/>
                  </a:lnTo>
                  <a:lnTo>
                    <a:pt x="1027" y="206"/>
                  </a:lnTo>
                  <a:lnTo>
                    <a:pt x="1026" y="196"/>
                  </a:lnTo>
                  <a:lnTo>
                    <a:pt x="1023" y="184"/>
                  </a:lnTo>
                  <a:lnTo>
                    <a:pt x="1021" y="174"/>
                  </a:lnTo>
                  <a:lnTo>
                    <a:pt x="1013" y="153"/>
                  </a:lnTo>
                  <a:lnTo>
                    <a:pt x="1001" y="132"/>
                  </a:lnTo>
                  <a:lnTo>
                    <a:pt x="988" y="113"/>
                  </a:lnTo>
                  <a:lnTo>
                    <a:pt x="972" y="95"/>
                  </a:lnTo>
                  <a:lnTo>
                    <a:pt x="954" y="78"/>
                  </a:lnTo>
                  <a:lnTo>
                    <a:pt x="934" y="62"/>
                  </a:lnTo>
                  <a:lnTo>
                    <a:pt x="915" y="49"/>
                  </a:lnTo>
                  <a:lnTo>
                    <a:pt x="894" y="38"/>
                  </a:lnTo>
                  <a:lnTo>
                    <a:pt x="872" y="28"/>
                  </a:lnTo>
                  <a:lnTo>
                    <a:pt x="849" y="22"/>
                  </a:lnTo>
                  <a:lnTo>
                    <a:pt x="828" y="17"/>
                  </a:lnTo>
                  <a:lnTo>
                    <a:pt x="828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0" name="Freeform 662"/>
            <p:cNvSpPr/>
            <p:nvPr/>
          </p:nvSpPr>
          <p:spPr bwMode="auto">
            <a:xfrm>
              <a:off x="4217988" y="2563813"/>
              <a:ext cx="268288" cy="23813"/>
            </a:xfrm>
            <a:custGeom>
              <a:avLst/>
              <a:gdLst/>
              <a:ahLst/>
              <a:cxnLst>
                <a:cxn ang="0">
                  <a:pos x="661" y="11"/>
                </a:cxn>
                <a:cxn ang="0">
                  <a:pos x="661" y="11"/>
                </a:cxn>
                <a:cxn ang="0">
                  <a:pos x="646" y="6"/>
                </a:cxn>
                <a:cxn ang="0">
                  <a:pos x="630" y="4"/>
                </a:cxn>
                <a:cxn ang="0">
                  <a:pos x="614" y="2"/>
                </a:cxn>
                <a:cxn ang="0">
                  <a:pos x="597" y="2"/>
                </a:cxn>
                <a:cxn ang="0">
                  <a:pos x="563" y="4"/>
                </a:cxn>
                <a:cxn ang="0">
                  <a:pos x="532" y="5"/>
                </a:cxn>
                <a:cxn ang="0">
                  <a:pos x="532" y="5"/>
                </a:cxn>
                <a:cxn ang="0">
                  <a:pos x="491" y="4"/>
                </a:cxn>
                <a:cxn ang="0">
                  <a:pos x="452" y="2"/>
                </a:cxn>
                <a:cxn ang="0">
                  <a:pos x="413" y="0"/>
                </a:cxn>
                <a:cxn ang="0">
                  <a:pos x="372" y="0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7" y="4"/>
                </a:cxn>
                <a:cxn ang="0">
                  <a:pos x="5" y="6"/>
                </a:cxn>
                <a:cxn ang="0">
                  <a:pos x="2" y="10"/>
                </a:cxn>
                <a:cxn ang="0">
                  <a:pos x="1" y="14"/>
                </a:cxn>
                <a:cxn ang="0">
                  <a:pos x="0" y="22"/>
                </a:cxn>
                <a:cxn ang="0">
                  <a:pos x="1" y="30"/>
                </a:cxn>
                <a:cxn ang="0">
                  <a:pos x="2" y="34"/>
                </a:cxn>
                <a:cxn ang="0">
                  <a:pos x="5" y="38"/>
                </a:cxn>
                <a:cxn ang="0">
                  <a:pos x="7" y="40"/>
                </a:cxn>
                <a:cxn ang="0">
                  <a:pos x="11" y="43"/>
                </a:cxn>
                <a:cxn ang="0">
                  <a:pos x="17" y="44"/>
                </a:cxn>
                <a:cxn ang="0">
                  <a:pos x="22" y="44"/>
                </a:cxn>
                <a:cxn ang="0">
                  <a:pos x="354" y="44"/>
                </a:cxn>
                <a:cxn ang="0">
                  <a:pos x="354" y="44"/>
                </a:cxn>
                <a:cxn ang="0">
                  <a:pos x="389" y="45"/>
                </a:cxn>
                <a:cxn ang="0">
                  <a:pos x="425" y="48"/>
                </a:cxn>
                <a:cxn ang="0">
                  <a:pos x="460" y="51"/>
                </a:cxn>
                <a:cxn ang="0">
                  <a:pos x="477" y="51"/>
                </a:cxn>
                <a:cxn ang="0">
                  <a:pos x="495" y="51"/>
                </a:cxn>
                <a:cxn ang="0">
                  <a:pos x="495" y="51"/>
                </a:cxn>
                <a:cxn ang="0">
                  <a:pos x="532" y="48"/>
                </a:cxn>
                <a:cxn ang="0">
                  <a:pos x="574" y="45"/>
                </a:cxn>
                <a:cxn ang="0">
                  <a:pos x="593" y="45"/>
                </a:cxn>
                <a:cxn ang="0">
                  <a:pos x="614" y="47"/>
                </a:cxn>
                <a:cxn ang="0">
                  <a:pos x="633" y="51"/>
                </a:cxn>
                <a:cxn ang="0">
                  <a:pos x="648" y="56"/>
                </a:cxn>
                <a:cxn ang="0">
                  <a:pos x="648" y="56"/>
                </a:cxn>
                <a:cxn ang="0">
                  <a:pos x="654" y="57"/>
                </a:cxn>
                <a:cxn ang="0">
                  <a:pos x="659" y="57"/>
                </a:cxn>
                <a:cxn ang="0">
                  <a:pos x="663" y="56"/>
                </a:cxn>
                <a:cxn ang="0">
                  <a:pos x="667" y="55"/>
                </a:cxn>
                <a:cxn ang="0">
                  <a:pos x="669" y="52"/>
                </a:cxn>
                <a:cxn ang="0">
                  <a:pos x="672" y="49"/>
                </a:cxn>
                <a:cxn ang="0">
                  <a:pos x="676" y="42"/>
                </a:cxn>
                <a:cxn ang="0">
                  <a:pos x="676" y="34"/>
                </a:cxn>
                <a:cxn ang="0">
                  <a:pos x="675" y="25"/>
                </a:cxn>
                <a:cxn ang="0">
                  <a:pos x="672" y="21"/>
                </a:cxn>
                <a:cxn ang="0">
                  <a:pos x="669" y="17"/>
                </a:cxn>
                <a:cxn ang="0">
                  <a:pos x="665" y="14"/>
                </a:cxn>
                <a:cxn ang="0">
                  <a:pos x="661" y="11"/>
                </a:cxn>
                <a:cxn ang="0">
                  <a:pos x="661" y="11"/>
                </a:cxn>
              </a:cxnLst>
              <a:rect l="0" t="0" r="r" b="b"/>
              <a:pathLst>
                <a:path w="676" h="57">
                  <a:moveTo>
                    <a:pt x="661" y="11"/>
                  </a:moveTo>
                  <a:lnTo>
                    <a:pt x="661" y="11"/>
                  </a:lnTo>
                  <a:lnTo>
                    <a:pt x="646" y="6"/>
                  </a:lnTo>
                  <a:lnTo>
                    <a:pt x="630" y="4"/>
                  </a:lnTo>
                  <a:lnTo>
                    <a:pt x="614" y="2"/>
                  </a:lnTo>
                  <a:lnTo>
                    <a:pt x="597" y="2"/>
                  </a:lnTo>
                  <a:lnTo>
                    <a:pt x="563" y="4"/>
                  </a:lnTo>
                  <a:lnTo>
                    <a:pt x="532" y="5"/>
                  </a:lnTo>
                  <a:lnTo>
                    <a:pt x="532" y="5"/>
                  </a:lnTo>
                  <a:lnTo>
                    <a:pt x="491" y="4"/>
                  </a:lnTo>
                  <a:lnTo>
                    <a:pt x="452" y="2"/>
                  </a:lnTo>
                  <a:lnTo>
                    <a:pt x="413" y="0"/>
                  </a:lnTo>
                  <a:lnTo>
                    <a:pt x="37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7" y="4"/>
                  </a:lnTo>
                  <a:lnTo>
                    <a:pt x="5" y="6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22"/>
                  </a:lnTo>
                  <a:lnTo>
                    <a:pt x="1" y="30"/>
                  </a:lnTo>
                  <a:lnTo>
                    <a:pt x="2" y="34"/>
                  </a:lnTo>
                  <a:lnTo>
                    <a:pt x="5" y="38"/>
                  </a:lnTo>
                  <a:lnTo>
                    <a:pt x="7" y="40"/>
                  </a:lnTo>
                  <a:lnTo>
                    <a:pt x="11" y="43"/>
                  </a:lnTo>
                  <a:lnTo>
                    <a:pt x="17" y="44"/>
                  </a:lnTo>
                  <a:lnTo>
                    <a:pt x="22" y="44"/>
                  </a:lnTo>
                  <a:lnTo>
                    <a:pt x="354" y="44"/>
                  </a:lnTo>
                  <a:lnTo>
                    <a:pt x="354" y="44"/>
                  </a:lnTo>
                  <a:lnTo>
                    <a:pt x="389" y="45"/>
                  </a:lnTo>
                  <a:lnTo>
                    <a:pt x="425" y="48"/>
                  </a:lnTo>
                  <a:lnTo>
                    <a:pt x="460" y="51"/>
                  </a:lnTo>
                  <a:lnTo>
                    <a:pt x="477" y="51"/>
                  </a:lnTo>
                  <a:lnTo>
                    <a:pt x="495" y="51"/>
                  </a:lnTo>
                  <a:lnTo>
                    <a:pt x="495" y="51"/>
                  </a:lnTo>
                  <a:lnTo>
                    <a:pt x="532" y="48"/>
                  </a:lnTo>
                  <a:lnTo>
                    <a:pt x="574" y="45"/>
                  </a:lnTo>
                  <a:lnTo>
                    <a:pt x="593" y="45"/>
                  </a:lnTo>
                  <a:lnTo>
                    <a:pt x="614" y="47"/>
                  </a:lnTo>
                  <a:lnTo>
                    <a:pt x="633" y="51"/>
                  </a:lnTo>
                  <a:lnTo>
                    <a:pt x="648" y="56"/>
                  </a:lnTo>
                  <a:lnTo>
                    <a:pt x="648" y="56"/>
                  </a:lnTo>
                  <a:lnTo>
                    <a:pt x="654" y="57"/>
                  </a:lnTo>
                  <a:lnTo>
                    <a:pt x="659" y="57"/>
                  </a:lnTo>
                  <a:lnTo>
                    <a:pt x="663" y="56"/>
                  </a:lnTo>
                  <a:lnTo>
                    <a:pt x="667" y="55"/>
                  </a:lnTo>
                  <a:lnTo>
                    <a:pt x="669" y="52"/>
                  </a:lnTo>
                  <a:lnTo>
                    <a:pt x="672" y="49"/>
                  </a:lnTo>
                  <a:lnTo>
                    <a:pt x="676" y="42"/>
                  </a:lnTo>
                  <a:lnTo>
                    <a:pt x="676" y="34"/>
                  </a:lnTo>
                  <a:lnTo>
                    <a:pt x="675" y="25"/>
                  </a:lnTo>
                  <a:lnTo>
                    <a:pt x="672" y="21"/>
                  </a:lnTo>
                  <a:lnTo>
                    <a:pt x="669" y="17"/>
                  </a:lnTo>
                  <a:lnTo>
                    <a:pt x="665" y="14"/>
                  </a:lnTo>
                  <a:lnTo>
                    <a:pt x="661" y="11"/>
                  </a:lnTo>
                  <a:lnTo>
                    <a:pt x="661" y="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1" name="Freeform 663"/>
            <p:cNvSpPr/>
            <p:nvPr/>
          </p:nvSpPr>
          <p:spPr bwMode="auto">
            <a:xfrm>
              <a:off x="4152901" y="2667000"/>
              <a:ext cx="404813" cy="69850"/>
            </a:xfrm>
            <a:custGeom>
              <a:avLst/>
              <a:gdLst/>
              <a:ahLst/>
              <a:cxnLst>
                <a:cxn ang="0">
                  <a:pos x="967" y="13"/>
                </a:cxn>
                <a:cxn ang="0">
                  <a:pos x="952" y="13"/>
                </a:cxn>
                <a:cxn ang="0">
                  <a:pos x="941" y="25"/>
                </a:cxn>
                <a:cxn ang="0">
                  <a:pos x="937" y="41"/>
                </a:cxn>
                <a:cxn ang="0">
                  <a:pos x="945" y="51"/>
                </a:cxn>
                <a:cxn ang="0">
                  <a:pos x="955" y="58"/>
                </a:cxn>
                <a:cxn ang="0">
                  <a:pos x="968" y="72"/>
                </a:cxn>
                <a:cxn ang="0">
                  <a:pos x="972" y="88"/>
                </a:cxn>
                <a:cxn ang="0">
                  <a:pos x="968" y="103"/>
                </a:cxn>
                <a:cxn ang="0">
                  <a:pos x="954" y="115"/>
                </a:cxn>
                <a:cxn ang="0">
                  <a:pos x="931" y="122"/>
                </a:cxn>
                <a:cxn ang="0">
                  <a:pos x="874" y="122"/>
                </a:cxn>
                <a:cxn ang="0">
                  <a:pos x="815" y="123"/>
                </a:cxn>
                <a:cxn ang="0">
                  <a:pos x="725" y="128"/>
                </a:cxn>
                <a:cxn ang="0">
                  <a:pos x="563" y="127"/>
                </a:cxn>
                <a:cxn ang="0">
                  <a:pos x="437" y="126"/>
                </a:cxn>
                <a:cxn ang="0">
                  <a:pos x="256" y="122"/>
                </a:cxn>
                <a:cxn ang="0">
                  <a:pos x="216" y="120"/>
                </a:cxn>
                <a:cxn ang="0">
                  <a:pos x="174" y="118"/>
                </a:cxn>
                <a:cxn ang="0">
                  <a:pos x="123" y="119"/>
                </a:cxn>
                <a:cxn ang="0">
                  <a:pos x="67" y="106"/>
                </a:cxn>
                <a:cxn ang="0">
                  <a:pos x="47" y="84"/>
                </a:cxn>
                <a:cxn ang="0">
                  <a:pos x="47" y="71"/>
                </a:cxn>
                <a:cxn ang="0">
                  <a:pos x="58" y="54"/>
                </a:cxn>
                <a:cxn ang="0">
                  <a:pos x="75" y="44"/>
                </a:cxn>
                <a:cxn ang="0">
                  <a:pos x="85" y="38"/>
                </a:cxn>
                <a:cxn ang="0">
                  <a:pos x="92" y="21"/>
                </a:cxn>
                <a:cxn ang="0">
                  <a:pos x="85" y="7"/>
                </a:cxn>
                <a:cxn ang="0">
                  <a:pos x="75" y="0"/>
                </a:cxn>
                <a:cxn ang="0">
                  <a:pos x="52" y="1"/>
                </a:cxn>
                <a:cxn ang="0">
                  <a:pos x="17" y="20"/>
                </a:cxn>
                <a:cxn ang="0">
                  <a:pos x="1" y="55"/>
                </a:cxn>
                <a:cxn ang="0">
                  <a:pos x="1" y="82"/>
                </a:cxn>
                <a:cxn ang="0">
                  <a:pos x="5" y="109"/>
                </a:cxn>
                <a:cxn ang="0">
                  <a:pos x="17" y="129"/>
                </a:cxn>
                <a:cxn ang="0">
                  <a:pos x="35" y="144"/>
                </a:cxn>
                <a:cxn ang="0">
                  <a:pos x="85" y="161"/>
                </a:cxn>
                <a:cxn ang="0">
                  <a:pos x="165" y="166"/>
                </a:cxn>
                <a:cxn ang="0">
                  <a:pos x="243" y="167"/>
                </a:cxn>
                <a:cxn ang="0">
                  <a:pos x="402" y="173"/>
                </a:cxn>
                <a:cxn ang="0">
                  <a:pos x="509" y="171"/>
                </a:cxn>
                <a:cxn ang="0">
                  <a:pos x="648" y="173"/>
                </a:cxn>
                <a:cxn ang="0">
                  <a:pos x="704" y="178"/>
                </a:cxn>
                <a:cxn ang="0">
                  <a:pos x="795" y="175"/>
                </a:cxn>
                <a:cxn ang="0">
                  <a:pos x="918" y="167"/>
                </a:cxn>
                <a:cxn ang="0">
                  <a:pos x="951" y="165"/>
                </a:cxn>
                <a:cxn ang="0">
                  <a:pos x="989" y="148"/>
                </a:cxn>
                <a:cxn ang="0">
                  <a:pos x="1018" y="110"/>
                </a:cxn>
                <a:cxn ang="0">
                  <a:pos x="1022" y="97"/>
                </a:cxn>
                <a:cxn ang="0">
                  <a:pos x="1020" y="76"/>
                </a:cxn>
                <a:cxn ang="0">
                  <a:pos x="1003" y="42"/>
                </a:cxn>
                <a:cxn ang="0">
                  <a:pos x="972" y="14"/>
                </a:cxn>
              </a:cxnLst>
              <a:rect l="0" t="0" r="r" b="b"/>
              <a:pathLst>
                <a:path w="1023" h="178">
                  <a:moveTo>
                    <a:pt x="972" y="14"/>
                  </a:moveTo>
                  <a:lnTo>
                    <a:pt x="972" y="14"/>
                  </a:lnTo>
                  <a:lnTo>
                    <a:pt x="967" y="13"/>
                  </a:lnTo>
                  <a:lnTo>
                    <a:pt x="962" y="12"/>
                  </a:lnTo>
                  <a:lnTo>
                    <a:pt x="958" y="12"/>
                  </a:lnTo>
                  <a:lnTo>
                    <a:pt x="952" y="13"/>
                  </a:lnTo>
                  <a:lnTo>
                    <a:pt x="948" y="16"/>
                  </a:lnTo>
                  <a:lnTo>
                    <a:pt x="946" y="18"/>
                  </a:lnTo>
                  <a:lnTo>
                    <a:pt x="941" y="25"/>
                  </a:lnTo>
                  <a:lnTo>
                    <a:pt x="937" y="33"/>
                  </a:lnTo>
                  <a:lnTo>
                    <a:pt x="937" y="37"/>
                  </a:lnTo>
                  <a:lnTo>
                    <a:pt x="937" y="41"/>
                  </a:lnTo>
                  <a:lnTo>
                    <a:pt x="938" y="44"/>
                  </a:lnTo>
                  <a:lnTo>
                    <a:pt x="941" y="48"/>
                  </a:lnTo>
                  <a:lnTo>
                    <a:pt x="945" y="51"/>
                  </a:lnTo>
                  <a:lnTo>
                    <a:pt x="948" y="54"/>
                  </a:lnTo>
                  <a:lnTo>
                    <a:pt x="948" y="54"/>
                  </a:lnTo>
                  <a:lnTo>
                    <a:pt x="955" y="58"/>
                  </a:lnTo>
                  <a:lnTo>
                    <a:pt x="960" y="61"/>
                  </a:lnTo>
                  <a:lnTo>
                    <a:pt x="964" y="67"/>
                  </a:lnTo>
                  <a:lnTo>
                    <a:pt x="968" y="72"/>
                  </a:lnTo>
                  <a:lnTo>
                    <a:pt x="971" y="77"/>
                  </a:lnTo>
                  <a:lnTo>
                    <a:pt x="972" y="82"/>
                  </a:lnTo>
                  <a:lnTo>
                    <a:pt x="972" y="88"/>
                  </a:lnTo>
                  <a:lnTo>
                    <a:pt x="972" y="93"/>
                  </a:lnTo>
                  <a:lnTo>
                    <a:pt x="971" y="98"/>
                  </a:lnTo>
                  <a:lnTo>
                    <a:pt x="968" y="103"/>
                  </a:lnTo>
                  <a:lnTo>
                    <a:pt x="964" y="109"/>
                  </a:lnTo>
                  <a:lnTo>
                    <a:pt x="959" y="112"/>
                  </a:lnTo>
                  <a:lnTo>
                    <a:pt x="954" y="115"/>
                  </a:lnTo>
                  <a:lnTo>
                    <a:pt x="947" y="119"/>
                  </a:lnTo>
                  <a:lnTo>
                    <a:pt x="939" y="120"/>
                  </a:lnTo>
                  <a:lnTo>
                    <a:pt x="931" y="122"/>
                  </a:lnTo>
                  <a:lnTo>
                    <a:pt x="931" y="122"/>
                  </a:lnTo>
                  <a:lnTo>
                    <a:pt x="903" y="122"/>
                  </a:lnTo>
                  <a:lnTo>
                    <a:pt x="874" y="122"/>
                  </a:lnTo>
                  <a:lnTo>
                    <a:pt x="874" y="122"/>
                  </a:lnTo>
                  <a:lnTo>
                    <a:pt x="844" y="122"/>
                  </a:lnTo>
                  <a:lnTo>
                    <a:pt x="815" y="123"/>
                  </a:lnTo>
                  <a:lnTo>
                    <a:pt x="757" y="127"/>
                  </a:lnTo>
                  <a:lnTo>
                    <a:pt x="757" y="127"/>
                  </a:lnTo>
                  <a:lnTo>
                    <a:pt x="725" y="128"/>
                  </a:lnTo>
                  <a:lnTo>
                    <a:pt x="692" y="129"/>
                  </a:lnTo>
                  <a:lnTo>
                    <a:pt x="627" y="128"/>
                  </a:lnTo>
                  <a:lnTo>
                    <a:pt x="563" y="127"/>
                  </a:lnTo>
                  <a:lnTo>
                    <a:pt x="497" y="126"/>
                  </a:lnTo>
                  <a:lnTo>
                    <a:pt x="497" y="126"/>
                  </a:lnTo>
                  <a:lnTo>
                    <a:pt x="437" y="126"/>
                  </a:lnTo>
                  <a:lnTo>
                    <a:pt x="377" y="124"/>
                  </a:lnTo>
                  <a:lnTo>
                    <a:pt x="317" y="123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36" y="122"/>
                  </a:lnTo>
                  <a:lnTo>
                    <a:pt x="216" y="120"/>
                  </a:lnTo>
                  <a:lnTo>
                    <a:pt x="195" y="119"/>
                  </a:lnTo>
                  <a:lnTo>
                    <a:pt x="174" y="118"/>
                  </a:lnTo>
                  <a:lnTo>
                    <a:pt x="174" y="118"/>
                  </a:lnTo>
                  <a:lnTo>
                    <a:pt x="149" y="119"/>
                  </a:lnTo>
                  <a:lnTo>
                    <a:pt x="123" y="119"/>
                  </a:lnTo>
                  <a:lnTo>
                    <a:pt x="123" y="119"/>
                  </a:lnTo>
                  <a:lnTo>
                    <a:pt x="81" y="114"/>
                  </a:lnTo>
                  <a:lnTo>
                    <a:pt x="81" y="114"/>
                  </a:lnTo>
                  <a:lnTo>
                    <a:pt x="67" y="106"/>
                  </a:lnTo>
                  <a:lnTo>
                    <a:pt x="56" y="97"/>
                  </a:lnTo>
                  <a:lnTo>
                    <a:pt x="50" y="88"/>
                  </a:lnTo>
                  <a:lnTo>
                    <a:pt x="47" y="84"/>
                  </a:lnTo>
                  <a:lnTo>
                    <a:pt x="46" y="80"/>
                  </a:lnTo>
                  <a:lnTo>
                    <a:pt x="46" y="76"/>
                  </a:lnTo>
                  <a:lnTo>
                    <a:pt x="47" y="71"/>
                  </a:lnTo>
                  <a:lnTo>
                    <a:pt x="48" y="67"/>
                  </a:lnTo>
                  <a:lnTo>
                    <a:pt x="51" y="63"/>
                  </a:lnTo>
                  <a:lnTo>
                    <a:pt x="58" y="54"/>
                  </a:lnTo>
                  <a:lnTo>
                    <a:pt x="69" y="46"/>
                  </a:lnTo>
                  <a:lnTo>
                    <a:pt x="69" y="46"/>
                  </a:lnTo>
                  <a:lnTo>
                    <a:pt x="75" y="44"/>
                  </a:lnTo>
                  <a:lnTo>
                    <a:pt x="79" y="43"/>
                  </a:lnTo>
                  <a:lnTo>
                    <a:pt x="82" y="41"/>
                  </a:lnTo>
                  <a:lnTo>
                    <a:pt x="85" y="38"/>
                  </a:lnTo>
                  <a:lnTo>
                    <a:pt x="88" y="34"/>
                  </a:lnTo>
                  <a:lnTo>
                    <a:pt x="90" y="30"/>
                  </a:lnTo>
                  <a:lnTo>
                    <a:pt x="92" y="21"/>
                  </a:lnTo>
                  <a:lnTo>
                    <a:pt x="90" y="13"/>
                  </a:lnTo>
                  <a:lnTo>
                    <a:pt x="88" y="9"/>
                  </a:lnTo>
                  <a:lnTo>
                    <a:pt x="85" y="7"/>
                  </a:lnTo>
                  <a:lnTo>
                    <a:pt x="82" y="4"/>
                  </a:lnTo>
                  <a:lnTo>
                    <a:pt x="79" y="1"/>
                  </a:lnTo>
                  <a:lnTo>
                    <a:pt x="75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52" y="1"/>
                  </a:lnTo>
                  <a:lnTo>
                    <a:pt x="38" y="5"/>
                  </a:lnTo>
                  <a:lnTo>
                    <a:pt x="26" y="12"/>
                  </a:lnTo>
                  <a:lnTo>
                    <a:pt x="17" y="20"/>
                  </a:lnTo>
                  <a:lnTo>
                    <a:pt x="11" y="29"/>
                  </a:lnTo>
                  <a:lnTo>
                    <a:pt x="5" y="41"/>
                  </a:lnTo>
                  <a:lnTo>
                    <a:pt x="1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1" y="82"/>
                  </a:lnTo>
                  <a:lnTo>
                    <a:pt x="1" y="92"/>
                  </a:lnTo>
                  <a:lnTo>
                    <a:pt x="4" y="101"/>
                  </a:lnTo>
                  <a:lnTo>
                    <a:pt x="5" y="109"/>
                  </a:lnTo>
                  <a:lnTo>
                    <a:pt x="9" y="116"/>
                  </a:lnTo>
                  <a:lnTo>
                    <a:pt x="13" y="123"/>
                  </a:lnTo>
                  <a:lnTo>
                    <a:pt x="17" y="129"/>
                  </a:lnTo>
                  <a:lnTo>
                    <a:pt x="22" y="135"/>
                  </a:lnTo>
                  <a:lnTo>
                    <a:pt x="29" y="140"/>
                  </a:lnTo>
                  <a:lnTo>
                    <a:pt x="35" y="144"/>
                  </a:lnTo>
                  <a:lnTo>
                    <a:pt x="50" y="152"/>
                  </a:lnTo>
                  <a:lnTo>
                    <a:pt x="67" y="157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124" y="165"/>
                  </a:lnTo>
                  <a:lnTo>
                    <a:pt x="165" y="166"/>
                  </a:lnTo>
                  <a:lnTo>
                    <a:pt x="204" y="167"/>
                  </a:lnTo>
                  <a:lnTo>
                    <a:pt x="243" y="167"/>
                  </a:lnTo>
                  <a:lnTo>
                    <a:pt x="243" y="167"/>
                  </a:lnTo>
                  <a:lnTo>
                    <a:pt x="296" y="169"/>
                  </a:lnTo>
                  <a:lnTo>
                    <a:pt x="349" y="170"/>
                  </a:lnTo>
                  <a:lnTo>
                    <a:pt x="402" y="173"/>
                  </a:lnTo>
                  <a:lnTo>
                    <a:pt x="454" y="173"/>
                  </a:lnTo>
                  <a:lnTo>
                    <a:pt x="454" y="173"/>
                  </a:lnTo>
                  <a:lnTo>
                    <a:pt x="509" y="171"/>
                  </a:lnTo>
                  <a:lnTo>
                    <a:pt x="564" y="170"/>
                  </a:lnTo>
                  <a:lnTo>
                    <a:pt x="620" y="170"/>
                  </a:lnTo>
                  <a:lnTo>
                    <a:pt x="648" y="173"/>
                  </a:lnTo>
                  <a:lnTo>
                    <a:pt x="674" y="175"/>
                  </a:lnTo>
                  <a:lnTo>
                    <a:pt x="674" y="175"/>
                  </a:lnTo>
                  <a:lnTo>
                    <a:pt x="704" y="178"/>
                  </a:lnTo>
                  <a:lnTo>
                    <a:pt x="734" y="178"/>
                  </a:lnTo>
                  <a:lnTo>
                    <a:pt x="765" y="177"/>
                  </a:lnTo>
                  <a:lnTo>
                    <a:pt x="795" y="175"/>
                  </a:lnTo>
                  <a:lnTo>
                    <a:pt x="857" y="170"/>
                  </a:lnTo>
                  <a:lnTo>
                    <a:pt x="888" y="169"/>
                  </a:lnTo>
                  <a:lnTo>
                    <a:pt x="918" y="167"/>
                  </a:lnTo>
                  <a:lnTo>
                    <a:pt x="918" y="167"/>
                  </a:lnTo>
                  <a:lnTo>
                    <a:pt x="935" y="166"/>
                  </a:lnTo>
                  <a:lnTo>
                    <a:pt x="951" y="165"/>
                  </a:lnTo>
                  <a:lnTo>
                    <a:pt x="965" y="161"/>
                  </a:lnTo>
                  <a:lnTo>
                    <a:pt x="977" y="156"/>
                  </a:lnTo>
                  <a:lnTo>
                    <a:pt x="989" y="148"/>
                  </a:lnTo>
                  <a:lnTo>
                    <a:pt x="999" y="137"/>
                  </a:lnTo>
                  <a:lnTo>
                    <a:pt x="1009" y="126"/>
                  </a:lnTo>
                  <a:lnTo>
                    <a:pt x="1018" y="110"/>
                  </a:lnTo>
                  <a:lnTo>
                    <a:pt x="1018" y="110"/>
                  </a:lnTo>
                  <a:lnTo>
                    <a:pt x="1020" y="103"/>
                  </a:lnTo>
                  <a:lnTo>
                    <a:pt x="1022" y="97"/>
                  </a:lnTo>
                  <a:lnTo>
                    <a:pt x="1023" y="90"/>
                  </a:lnTo>
                  <a:lnTo>
                    <a:pt x="1022" y="82"/>
                  </a:lnTo>
                  <a:lnTo>
                    <a:pt x="1020" y="76"/>
                  </a:lnTo>
                  <a:lnTo>
                    <a:pt x="1019" y="69"/>
                  </a:lnTo>
                  <a:lnTo>
                    <a:pt x="1013" y="55"/>
                  </a:lnTo>
                  <a:lnTo>
                    <a:pt x="1003" y="42"/>
                  </a:lnTo>
                  <a:lnTo>
                    <a:pt x="994" y="31"/>
                  </a:lnTo>
                  <a:lnTo>
                    <a:pt x="982" y="21"/>
                  </a:lnTo>
                  <a:lnTo>
                    <a:pt x="972" y="14"/>
                  </a:lnTo>
                  <a:lnTo>
                    <a:pt x="972" y="1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3" name="组合 1282"/>
          <p:cNvGrpSpPr/>
          <p:nvPr/>
        </p:nvGrpSpPr>
        <p:grpSpPr>
          <a:xfrm>
            <a:off x="8405284" y="2235183"/>
            <a:ext cx="990600" cy="1032935"/>
            <a:chOff x="6303963" y="1946275"/>
            <a:chExt cx="742950" cy="774701"/>
          </a:xfrm>
          <a:solidFill>
            <a:schemeClr val="tx1"/>
          </a:solidFill>
        </p:grpSpPr>
        <p:sp>
          <p:nvSpPr>
            <p:cNvPr id="12952" name="Freeform 664"/>
            <p:cNvSpPr/>
            <p:nvPr/>
          </p:nvSpPr>
          <p:spPr bwMode="auto">
            <a:xfrm>
              <a:off x="6338888" y="2628900"/>
              <a:ext cx="38100" cy="52388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86" y="0"/>
                </a:cxn>
                <a:cxn ang="0">
                  <a:pos x="80" y="5"/>
                </a:cxn>
                <a:cxn ang="0">
                  <a:pos x="74" y="11"/>
                </a:cxn>
                <a:cxn ang="0">
                  <a:pos x="64" y="21"/>
                </a:cxn>
                <a:cxn ang="0">
                  <a:pos x="55" y="34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35" y="67"/>
                </a:cxn>
                <a:cxn ang="0">
                  <a:pos x="23" y="86"/>
                </a:cxn>
                <a:cxn ang="0">
                  <a:pos x="12" y="105"/>
                </a:cxn>
                <a:cxn ang="0">
                  <a:pos x="1" y="124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0" y="128"/>
                </a:cxn>
                <a:cxn ang="0">
                  <a:pos x="4" y="132"/>
                </a:cxn>
                <a:cxn ang="0">
                  <a:pos x="8" y="132"/>
                </a:cxn>
                <a:cxn ang="0">
                  <a:pos x="9" y="132"/>
                </a:cxn>
                <a:cxn ang="0">
                  <a:pos x="10" y="130"/>
                </a:cxn>
                <a:cxn ang="0">
                  <a:pos x="10" y="130"/>
                </a:cxn>
                <a:cxn ang="0">
                  <a:pos x="29" y="98"/>
                </a:cxn>
                <a:cxn ang="0">
                  <a:pos x="48" y="67"/>
                </a:cxn>
                <a:cxn ang="0">
                  <a:pos x="48" y="67"/>
                </a:cxn>
                <a:cxn ang="0">
                  <a:pos x="57" y="51"/>
                </a:cxn>
                <a:cxn ang="0">
                  <a:pos x="66" y="35"/>
                </a:cxn>
                <a:cxn ang="0">
                  <a:pos x="73" y="29"/>
                </a:cxn>
                <a:cxn ang="0">
                  <a:pos x="78" y="21"/>
                </a:cxn>
                <a:cxn ang="0">
                  <a:pos x="85" y="16"/>
                </a:cxn>
                <a:cxn ang="0">
                  <a:pos x="93" y="11"/>
                </a:cxn>
                <a:cxn ang="0">
                  <a:pos x="93" y="11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4" y="3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6" y="0"/>
                </a:cxn>
                <a:cxn ang="0">
                  <a:pos x="86" y="0"/>
                </a:cxn>
              </a:cxnLst>
              <a:rect l="0" t="0" r="r" b="b"/>
              <a:pathLst>
                <a:path w="95" h="132">
                  <a:moveTo>
                    <a:pt x="86" y="0"/>
                  </a:moveTo>
                  <a:lnTo>
                    <a:pt x="86" y="0"/>
                  </a:lnTo>
                  <a:lnTo>
                    <a:pt x="80" y="5"/>
                  </a:lnTo>
                  <a:lnTo>
                    <a:pt x="74" y="11"/>
                  </a:lnTo>
                  <a:lnTo>
                    <a:pt x="64" y="21"/>
                  </a:lnTo>
                  <a:lnTo>
                    <a:pt x="55" y="34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35" y="67"/>
                  </a:lnTo>
                  <a:lnTo>
                    <a:pt x="23" y="86"/>
                  </a:lnTo>
                  <a:lnTo>
                    <a:pt x="12" y="105"/>
                  </a:lnTo>
                  <a:lnTo>
                    <a:pt x="1" y="124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0" y="128"/>
                  </a:lnTo>
                  <a:lnTo>
                    <a:pt x="4" y="132"/>
                  </a:lnTo>
                  <a:lnTo>
                    <a:pt x="8" y="132"/>
                  </a:lnTo>
                  <a:lnTo>
                    <a:pt x="9" y="132"/>
                  </a:lnTo>
                  <a:lnTo>
                    <a:pt x="10" y="130"/>
                  </a:lnTo>
                  <a:lnTo>
                    <a:pt x="10" y="130"/>
                  </a:lnTo>
                  <a:lnTo>
                    <a:pt x="29" y="98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57" y="51"/>
                  </a:lnTo>
                  <a:lnTo>
                    <a:pt x="66" y="35"/>
                  </a:lnTo>
                  <a:lnTo>
                    <a:pt x="73" y="29"/>
                  </a:lnTo>
                  <a:lnTo>
                    <a:pt x="78" y="21"/>
                  </a:lnTo>
                  <a:lnTo>
                    <a:pt x="85" y="16"/>
                  </a:lnTo>
                  <a:lnTo>
                    <a:pt x="93" y="11"/>
                  </a:lnTo>
                  <a:lnTo>
                    <a:pt x="93" y="11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4" y="3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3" name="Freeform 665"/>
            <p:cNvSpPr/>
            <p:nvPr/>
          </p:nvSpPr>
          <p:spPr bwMode="auto">
            <a:xfrm>
              <a:off x="6388101" y="2659063"/>
              <a:ext cx="25400" cy="41275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7" y="22"/>
                </a:cxn>
                <a:cxn ang="0">
                  <a:pos x="28" y="33"/>
                </a:cxn>
                <a:cxn ang="0">
                  <a:pos x="20" y="44"/>
                </a:cxn>
                <a:cxn ang="0">
                  <a:pos x="12" y="58"/>
                </a:cxn>
                <a:cxn ang="0">
                  <a:pos x="7" y="69"/>
                </a:cxn>
                <a:cxn ang="0">
                  <a:pos x="3" y="82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6" y="102"/>
                </a:cxn>
                <a:cxn ang="0">
                  <a:pos x="10" y="101"/>
                </a:cxn>
                <a:cxn ang="0">
                  <a:pos x="12" y="99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3" y="84"/>
                </a:cxn>
                <a:cxn ang="0">
                  <a:pos x="17" y="72"/>
                </a:cxn>
                <a:cxn ang="0">
                  <a:pos x="23" y="60"/>
                </a:cxn>
                <a:cxn ang="0">
                  <a:pos x="30" y="50"/>
                </a:cxn>
                <a:cxn ang="0">
                  <a:pos x="38" y="38"/>
                </a:cxn>
                <a:cxn ang="0">
                  <a:pos x="46" y="27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6" y="5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6" h="102">
                  <a:moveTo>
                    <a:pt x="55" y="1"/>
                  </a:moveTo>
                  <a:lnTo>
                    <a:pt x="55" y="1"/>
                  </a:lnTo>
                  <a:lnTo>
                    <a:pt x="37" y="22"/>
                  </a:lnTo>
                  <a:lnTo>
                    <a:pt x="28" y="33"/>
                  </a:lnTo>
                  <a:lnTo>
                    <a:pt x="20" y="44"/>
                  </a:lnTo>
                  <a:lnTo>
                    <a:pt x="12" y="58"/>
                  </a:lnTo>
                  <a:lnTo>
                    <a:pt x="7" y="69"/>
                  </a:lnTo>
                  <a:lnTo>
                    <a:pt x="3" y="82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6" y="102"/>
                  </a:lnTo>
                  <a:lnTo>
                    <a:pt x="10" y="101"/>
                  </a:lnTo>
                  <a:lnTo>
                    <a:pt x="12" y="99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3" y="84"/>
                  </a:lnTo>
                  <a:lnTo>
                    <a:pt x="17" y="72"/>
                  </a:lnTo>
                  <a:lnTo>
                    <a:pt x="23" y="60"/>
                  </a:lnTo>
                  <a:lnTo>
                    <a:pt x="30" y="50"/>
                  </a:lnTo>
                  <a:lnTo>
                    <a:pt x="38" y="38"/>
                  </a:lnTo>
                  <a:lnTo>
                    <a:pt x="46" y="27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6" y="5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4" name="Freeform 666"/>
            <p:cNvSpPr/>
            <p:nvPr/>
          </p:nvSpPr>
          <p:spPr bwMode="auto">
            <a:xfrm>
              <a:off x="6442076" y="2662238"/>
              <a:ext cx="25400" cy="44450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43" y="12"/>
                </a:cxn>
                <a:cxn ang="0">
                  <a:pos x="32" y="22"/>
                </a:cxn>
                <a:cxn ang="0">
                  <a:pos x="23" y="34"/>
                </a:cxn>
                <a:cxn ang="0">
                  <a:pos x="15" y="47"/>
                </a:cxn>
                <a:cxn ang="0">
                  <a:pos x="9" y="60"/>
                </a:cxn>
                <a:cxn ang="0">
                  <a:pos x="5" y="74"/>
                </a:cxn>
                <a:cxn ang="0">
                  <a:pos x="1" y="89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5" y="110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2" y="104"/>
                </a:cxn>
                <a:cxn ang="0">
                  <a:pos x="12" y="104"/>
                </a:cxn>
                <a:cxn ang="0">
                  <a:pos x="13" y="90"/>
                </a:cxn>
                <a:cxn ang="0">
                  <a:pos x="15" y="76"/>
                </a:cxn>
                <a:cxn ang="0">
                  <a:pos x="21" y="64"/>
                </a:cxn>
                <a:cxn ang="0">
                  <a:pos x="26" y="51"/>
                </a:cxn>
                <a:cxn ang="0">
                  <a:pos x="34" y="39"/>
                </a:cxn>
                <a:cxn ang="0">
                  <a:pos x="43" y="29"/>
                </a:cxn>
                <a:cxn ang="0">
                  <a:pos x="52" y="18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5" y="5"/>
                </a:cxn>
                <a:cxn ang="0">
                  <a:pos x="64" y="4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110">
                  <a:moveTo>
                    <a:pt x="55" y="1"/>
                  </a:moveTo>
                  <a:lnTo>
                    <a:pt x="55" y="1"/>
                  </a:lnTo>
                  <a:lnTo>
                    <a:pt x="43" y="12"/>
                  </a:lnTo>
                  <a:lnTo>
                    <a:pt x="32" y="22"/>
                  </a:lnTo>
                  <a:lnTo>
                    <a:pt x="23" y="34"/>
                  </a:lnTo>
                  <a:lnTo>
                    <a:pt x="15" y="47"/>
                  </a:lnTo>
                  <a:lnTo>
                    <a:pt x="9" y="60"/>
                  </a:lnTo>
                  <a:lnTo>
                    <a:pt x="5" y="74"/>
                  </a:lnTo>
                  <a:lnTo>
                    <a:pt x="1" y="89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5" y="110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3" y="90"/>
                  </a:lnTo>
                  <a:lnTo>
                    <a:pt x="15" y="76"/>
                  </a:lnTo>
                  <a:lnTo>
                    <a:pt x="21" y="64"/>
                  </a:lnTo>
                  <a:lnTo>
                    <a:pt x="26" y="51"/>
                  </a:lnTo>
                  <a:lnTo>
                    <a:pt x="34" y="39"/>
                  </a:lnTo>
                  <a:lnTo>
                    <a:pt x="43" y="29"/>
                  </a:lnTo>
                  <a:lnTo>
                    <a:pt x="52" y="18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5" y="5"/>
                  </a:lnTo>
                  <a:lnTo>
                    <a:pt x="64" y="4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5" name="Freeform 667"/>
            <p:cNvSpPr/>
            <p:nvPr/>
          </p:nvSpPr>
          <p:spPr bwMode="auto">
            <a:xfrm>
              <a:off x="6505576" y="2665413"/>
              <a:ext cx="19050" cy="381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4"/>
                </a:cxn>
                <a:cxn ang="0">
                  <a:pos x="28" y="25"/>
                </a:cxn>
                <a:cxn ang="0">
                  <a:pos x="16" y="44"/>
                </a:cxn>
                <a:cxn ang="0">
                  <a:pos x="11" y="55"/>
                </a:cxn>
                <a:cxn ang="0">
                  <a:pos x="6" y="65"/>
                </a:cxn>
                <a:cxn ang="0">
                  <a:pos x="2" y="7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2" y="93"/>
                </a:cxn>
                <a:cxn ang="0">
                  <a:pos x="6" y="94"/>
                </a:cxn>
                <a:cxn ang="0">
                  <a:pos x="9" y="93"/>
                </a:cxn>
                <a:cxn ang="0">
                  <a:pos x="11" y="91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7"/>
                </a:cxn>
                <a:cxn ang="0">
                  <a:pos x="17" y="66"/>
                </a:cxn>
                <a:cxn ang="0">
                  <a:pos x="21" y="56"/>
                </a:cxn>
                <a:cxn ang="0">
                  <a:pos x="28" y="47"/>
                </a:cxn>
                <a:cxn ang="0">
                  <a:pos x="40" y="27"/>
                </a:cxn>
                <a:cxn ang="0">
                  <a:pos x="45" y="17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6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94">
                  <a:moveTo>
                    <a:pt x="38" y="4"/>
                  </a:moveTo>
                  <a:lnTo>
                    <a:pt x="38" y="4"/>
                  </a:lnTo>
                  <a:lnTo>
                    <a:pt x="34" y="14"/>
                  </a:lnTo>
                  <a:lnTo>
                    <a:pt x="28" y="25"/>
                  </a:lnTo>
                  <a:lnTo>
                    <a:pt x="16" y="44"/>
                  </a:lnTo>
                  <a:lnTo>
                    <a:pt x="11" y="55"/>
                  </a:lnTo>
                  <a:lnTo>
                    <a:pt x="6" y="65"/>
                  </a:lnTo>
                  <a:lnTo>
                    <a:pt x="2" y="7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2" y="93"/>
                  </a:lnTo>
                  <a:lnTo>
                    <a:pt x="6" y="94"/>
                  </a:lnTo>
                  <a:lnTo>
                    <a:pt x="9" y="93"/>
                  </a:lnTo>
                  <a:lnTo>
                    <a:pt x="11" y="91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7"/>
                  </a:lnTo>
                  <a:lnTo>
                    <a:pt x="17" y="66"/>
                  </a:lnTo>
                  <a:lnTo>
                    <a:pt x="21" y="56"/>
                  </a:lnTo>
                  <a:lnTo>
                    <a:pt x="28" y="47"/>
                  </a:lnTo>
                  <a:lnTo>
                    <a:pt x="40" y="27"/>
                  </a:lnTo>
                  <a:lnTo>
                    <a:pt x="45" y="17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6" name="Freeform 668"/>
            <p:cNvSpPr/>
            <p:nvPr/>
          </p:nvSpPr>
          <p:spPr bwMode="auto">
            <a:xfrm>
              <a:off x="6559551" y="2662238"/>
              <a:ext cx="17463" cy="3810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5" y="25"/>
                </a:cxn>
                <a:cxn ang="0">
                  <a:pos x="19" y="46"/>
                </a:cxn>
                <a:cxn ang="0">
                  <a:pos x="17" y="57"/>
                </a:cxn>
                <a:cxn ang="0">
                  <a:pos x="13" y="67"/>
                </a:cxn>
                <a:cxn ang="0">
                  <a:pos x="8" y="77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2" y="93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7" y="84"/>
                </a:cxn>
                <a:cxn ang="0">
                  <a:pos x="22" y="74"/>
                </a:cxn>
                <a:cxn ang="0">
                  <a:pos x="26" y="63"/>
                </a:cxn>
                <a:cxn ang="0">
                  <a:pos x="30" y="52"/>
                </a:cxn>
                <a:cxn ang="0">
                  <a:pos x="35" y="2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95">
                  <a:moveTo>
                    <a:pt x="30" y="4"/>
                  </a:moveTo>
                  <a:lnTo>
                    <a:pt x="30" y="4"/>
                  </a:lnTo>
                  <a:lnTo>
                    <a:pt x="25" y="25"/>
                  </a:lnTo>
                  <a:lnTo>
                    <a:pt x="19" y="46"/>
                  </a:lnTo>
                  <a:lnTo>
                    <a:pt x="17" y="57"/>
                  </a:lnTo>
                  <a:lnTo>
                    <a:pt x="13" y="67"/>
                  </a:lnTo>
                  <a:lnTo>
                    <a:pt x="8" y="77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7" y="84"/>
                  </a:lnTo>
                  <a:lnTo>
                    <a:pt x="22" y="74"/>
                  </a:lnTo>
                  <a:lnTo>
                    <a:pt x="26" y="63"/>
                  </a:lnTo>
                  <a:lnTo>
                    <a:pt x="30" y="52"/>
                  </a:lnTo>
                  <a:lnTo>
                    <a:pt x="35" y="2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7" name="Freeform 669"/>
            <p:cNvSpPr/>
            <p:nvPr/>
          </p:nvSpPr>
          <p:spPr bwMode="auto">
            <a:xfrm>
              <a:off x="6623051" y="2662238"/>
              <a:ext cx="22225" cy="47625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3" y="19"/>
                </a:cxn>
                <a:cxn ang="0">
                  <a:pos x="39" y="33"/>
                </a:cxn>
                <a:cxn ang="0">
                  <a:pos x="33" y="46"/>
                </a:cxn>
                <a:cxn ang="0">
                  <a:pos x="26" y="59"/>
                </a:cxn>
                <a:cxn ang="0">
                  <a:pos x="11" y="84"/>
                </a:cxn>
                <a:cxn ang="0">
                  <a:pos x="5" y="97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2" y="115"/>
                </a:cxn>
                <a:cxn ang="0">
                  <a:pos x="5" y="118"/>
                </a:cxn>
                <a:cxn ang="0">
                  <a:pos x="9" y="116"/>
                </a:cxn>
                <a:cxn ang="0">
                  <a:pos x="11" y="115"/>
                </a:cxn>
                <a:cxn ang="0">
                  <a:pos x="12" y="114"/>
                </a:cxn>
                <a:cxn ang="0">
                  <a:pos x="12" y="114"/>
                </a:cxn>
                <a:cxn ang="0">
                  <a:pos x="16" y="99"/>
                </a:cxn>
                <a:cxn ang="0">
                  <a:pos x="22" y="86"/>
                </a:cxn>
                <a:cxn ang="0">
                  <a:pos x="37" y="60"/>
                </a:cxn>
                <a:cxn ang="0">
                  <a:pos x="45" y="47"/>
                </a:cxn>
                <a:cxn ang="0">
                  <a:pos x="51" y="34"/>
                </a:cxn>
                <a:cxn ang="0">
                  <a:pos x="55" y="19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2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2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118">
                  <a:moveTo>
                    <a:pt x="46" y="5"/>
                  </a:moveTo>
                  <a:lnTo>
                    <a:pt x="46" y="5"/>
                  </a:lnTo>
                  <a:lnTo>
                    <a:pt x="43" y="19"/>
                  </a:lnTo>
                  <a:lnTo>
                    <a:pt x="39" y="33"/>
                  </a:lnTo>
                  <a:lnTo>
                    <a:pt x="33" y="46"/>
                  </a:lnTo>
                  <a:lnTo>
                    <a:pt x="26" y="59"/>
                  </a:lnTo>
                  <a:lnTo>
                    <a:pt x="11" y="84"/>
                  </a:lnTo>
                  <a:lnTo>
                    <a:pt x="5" y="97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2" y="115"/>
                  </a:lnTo>
                  <a:lnTo>
                    <a:pt x="5" y="118"/>
                  </a:lnTo>
                  <a:lnTo>
                    <a:pt x="9" y="116"/>
                  </a:lnTo>
                  <a:lnTo>
                    <a:pt x="11" y="115"/>
                  </a:lnTo>
                  <a:lnTo>
                    <a:pt x="12" y="114"/>
                  </a:lnTo>
                  <a:lnTo>
                    <a:pt x="12" y="114"/>
                  </a:lnTo>
                  <a:lnTo>
                    <a:pt x="16" y="99"/>
                  </a:lnTo>
                  <a:lnTo>
                    <a:pt x="22" y="86"/>
                  </a:lnTo>
                  <a:lnTo>
                    <a:pt x="37" y="60"/>
                  </a:lnTo>
                  <a:lnTo>
                    <a:pt x="45" y="47"/>
                  </a:lnTo>
                  <a:lnTo>
                    <a:pt x="51" y="34"/>
                  </a:lnTo>
                  <a:lnTo>
                    <a:pt x="55" y="19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2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8" name="Freeform 670"/>
            <p:cNvSpPr/>
            <p:nvPr/>
          </p:nvSpPr>
          <p:spPr bwMode="auto">
            <a:xfrm>
              <a:off x="6683376" y="2662238"/>
              <a:ext cx="17463" cy="444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5" y="25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21" y="61"/>
                </a:cxn>
                <a:cxn ang="0">
                  <a:pos x="20" y="68"/>
                </a:cxn>
                <a:cxn ang="0">
                  <a:pos x="17" y="74"/>
                </a:cxn>
                <a:cxn ang="0">
                  <a:pos x="17" y="74"/>
                </a:cxn>
                <a:cxn ang="0">
                  <a:pos x="8" y="87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3" y="108"/>
                </a:cxn>
                <a:cxn ang="0">
                  <a:pos x="7" y="110"/>
                </a:cxn>
                <a:cxn ang="0">
                  <a:pos x="9" y="108"/>
                </a:cxn>
                <a:cxn ang="0">
                  <a:pos x="11" y="107"/>
                </a:cxn>
                <a:cxn ang="0">
                  <a:pos x="11" y="107"/>
                </a:cxn>
                <a:cxn ang="0">
                  <a:pos x="16" y="98"/>
                </a:cxn>
                <a:cxn ang="0">
                  <a:pos x="24" y="87"/>
                </a:cxn>
                <a:cxn ang="0">
                  <a:pos x="32" y="76"/>
                </a:cxn>
                <a:cxn ang="0">
                  <a:pos x="33" y="70"/>
                </a:cxn>
                <a:cxn ang="0">
                  <a:pos x="34" y="67"/>
                </a:cxn>
                <a:cxn ang="0">
                  <a:pos x="34" y="67"/>
                </a:cxn>
                <a:cxn ang="0">
                  <a:pos x="34" y="51"/>
                </a:cxn>
                <a:cxn ang="0">
                  <a:pos x="36" y="36"/>
                </a:cxn>
                <a:cxn ang="0">
                  <a:pos x="38" y="21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110">
                  <a:moveTo>
                    <a:pt x="30" y="4"/>
                  </a:moveTo>
                  <a:lnTo>
                    <a:pt x="30" y="4"/>
                  </a:lnTo>
                  <a:lnTo>
                    <a:pt x="25" y="2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1" y="61"/>
                  </a:lnTo>
                  <a:lnTo>
                    <a:pt x="20" y="68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8" y="87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3" y="108"/>
                  </a:lnTo>
                  <a:lnTo>
                    <a:pt x="7" y="110"/>
                  </a:lnTo>
                  <a:lnTo>
                    <a:pt x="9" y="108"/>
                  </a:lnTo>
                  <a:lnTo>
                    <a:pt x="11" y="107"/>
                  </a:lnTo>
                  <a:lnTo>
                    <a:pt x="11" y="107"/>
                  </a:lnTo>
                  <a:lnTo>
                    <a:pt x="16" y="98"/>
                  </a:lnTo>
                  <a:lnTo>
                    <a:pt x="24" y="87"/>
                  </a:lnTo>
                  <a:lnTo>
                    <a:pt x="32" y="76"/>
                  </a:lnTo>
                  <a:lnTo>
                    <a:pt x="33" y="70"/>
                  </a:lnTo>
                  <a:lnTo>
                    <a:pt x="34" y="67"/>
                  </a:lnTo>
                  <a:lnTo>
                    <a:pt x="34" y="67"/>
                  </a:lnTo>
                  <a:lnTo>
                    <a:pt x="34" y="51"/>
                  </a:lnTo>
                  <a:lnTo>
                    <a:pt x="36" y="36"/>
                  </a:lnTo>
                  <a:lnTo>
                    <a:pt x="38" y="21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9" name="Freeform 671"/>
            <p:cNvSpPr/>
            <p:nvPr/>
          </p:nvSpPr>
          <p:spPr bwMode="auto">
            <a:xfrm>
              <a:off x="6746876" y="2662238"/>
              <a:ext cx="17463" cy="444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6" y="29"/>
                </a:cxn>
                <a:cxn ang="0">
                  <a:pos x="22" y="55"/>
                </a:cxn>
                <a:cxn ang="0">
                  <a:pos x="18" y="67"/>
                </a:cxn>
                <a:cxn ang="0">
                  <a:pos x="14" y="78"/>
                </a:cxn>
                <a:cxn ang="0">
                  <a:pos x="9" y="9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1" y="108"/>
                </a:cxn>
                <a:cxn ang="0">
                  <a:pos x="5" y="110"/>
                </a:cxn>
                <a:cxn ang="0">
                  <a:pos x="8" y="110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8" y="97"/>
                </a:cxn>
                <a:cxn ang="0">
                  <a:pos x="23" y="85"/>
                </a:cxn>
                <a:cxn ang="0">
                  <a:pos x="29" y="73"/>
                </a:cxn>
                <a:cxn ang="0">
                  <a:pos x="31" y="60"/>
                </a:cxn>
                <a:cxn ang="0">
                  <a:pos x="37" y="33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110">
                  <a:moveTo>
                    <a:pt x="30" y="4"/>
                  </a:moveTo>
                  <a:lnTo>
                    <a:pt x="30" y="4"/>
                  </a:lnTo>
                  <a:lnTo>
                    <a:pt x="26" y="29"/>
                  </a:lnTo>
                  <a:lnTo>
                    <a:pt x="22" y="55"/>
                  </a:lnTo>
                  <a:lnTo>
                    <a:pt x="18" y="67"/>
                  </a:lnTo>
                  <a:lnTo>
                    <a:pt x="14" y="78"/>
                  </a:lnTo>
                  <a:lnTo>
                    <a:pt x="9" y="9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1" y="108"/>
                  </a:lnTo>
                  <a:lnTo>
                    <a:pt x="5" y="110"/>
                  </a:lnTo>
                  <a:lnTo>
                    <a:pt x="8" y="110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8" y="97"/>
                  </a:lnTo>
                  <a:lnTo>
                    <a:pt x="23" y="85"/>
                  </a:lnTo>
                  <a:lnTo>
                    <a:pt x="29" y="73"/>
                  </a:lnTo>
                  <a:lnTo>
                    <a:pt x="31" y="60"/>
                  </a:lnTo>
                  <a:lnTo>
                    <a:pt x="37" y="33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0" name="Freeform 672"/>
            <p:cNvSpPr/>
            <p:nvPr/>
          </p:nvSpPr>
          <p:spPr bwMode="auto">
            <a:xfrm>
              <a:off x="6796088" y="2668588"/>
              <a:ext cx="15875" cy="34925"/>
            </a:xfrm>
            <a:custGeom>
              <a:avLst/>
              <a:gdLst/>
              <a:ahLst/>
              <a:cxnLst>
                <a:cxn ang="0">
                  <a:pos x="30" y="3"/>
                </a:cxn>
                <a:cxn ang="0">
                  <a:pos x="30" y="3"/>
                </a:cxn>
                <a:cxn ang="0">
                  <a:pos x="18" y="41"/>
                </a:cxn>
                <a:cxn ang="0">
                  <a:pos x="10" y="60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5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20" y="65"/>
                </a:cxn>
                <a:cxn ang="0">
                  <a:pos x="28" y="45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3"/>
                </a:cxn>
                <a:cxn ang="0">
                  <a:pos x="30" y="3"/>
                </a:cxn>
              </a:cxnLst>
              <a:rect l="0" t="0" r="r" b="b"/>
              <a:pathLst>
                <a:path w="41" h="86">
                  <a:moveTo>
                    <a:pt x="30" y="3"/>
                  </a:moveTo>
                  <a:lnTo>
                    <a:pt x="30" y="3"/>
                  </a:lnTo>
                  <a:lnTo>
                    <a:pt x="18" y="41"/>
                  </a:lnTo>
                  <a:lnTo>
                    <a:pt x="10" y="6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5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20" y="65"/>
                  </a:lnTo>
                  <a:lnTo>
                    <a:pt x="28" y="45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3"/>
                  </a:lnTo>
                  <a:lnTo>
                    <a:pt x="3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1" name="Freeform 673"/>
            <p:cNvSpPr/>
            <p:nvPr/>
          </p:nvSpPr>
          <p:spPr bwMode="auto">
            <a:xfrm>
              <a:off x="6843713" y="2678113"/>
              <a:ext cx="17463" cy="317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6" y="9"/>
                </a:cxn>
                <a:cxn ang="0">
                  <a:pos x="21" y="17"/>
                </a:cxn>
                <a:cxn ang="0">
                  <a:pos x="16" y="26"/>
                </a:cxn>
                <a:cxn ang="0">
                  <a:pos x="13" y="35"/>
                </a:cxn>
                <a:cxn ang="0">
                  <a:pos x="7" y="5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4" y="80"/>
                </a:cxn>
                <a:cxn ang="0">
                  <a:pos x="8" y="78"/>
                </a:cxn>
                <a:cxn ang="0">
                  <a:pos x="11" y="77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7" y="57"/>
                </a:cxn>
                <a:cxn ang="0">
                  <a:pos x="22" y="40"/>
                </a:cxn>
                <a:cxn ang="0">
                  <a:pos x="30" y="23"/>
                </a:cxn>
                <a:cxn ang="0">
                  <a:pos x="34" y="17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1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2" h="80">
                  <a:moveTo>
                    <a:pt x="33" y="1"/>
                  </a:moveTo>
                  <a:lnTo>
                    <a:pt x="33" y="1"/>
                  </a:lnTo>
                  <a:lnTo>
                    <a:pt x="26" y="9"/>
                  </a:lnTo>
                  <a:lnTo>
                    <a:pt x="21" y="17"/>
                  </a:lnTo>
                  <a:lnTo>
                    <a:pt x="16" y="26"/>
                  </a:lnTo>
                  <a:lnTo>
                    <a:pt x="13" y="35"/>
                  </a:lnTo>
                  <a:lnTo>
                    <a:pt x="7" y="5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4" y="80"/>
                  </a:lnTo>
                  <a:lnTo>
                    <a:pt x="8" y="78"/>
                  </a:lnTo>
                  <a:lnTo>
                    <a:pt x="11" y="77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7" y="57"/>
                  </a:lnTo>
                  <a:lnTo>
                    <a:pt x="22" y="40"/>
                  </a:lnTo>
                  <a:lnTo>
                    <a:pt x="30" y="23"/>
                  </a:lnTo>
                  <a:lnTo>
                    <a:pt x="34" y="1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1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2" name="Freeform 674"/>
            <p:cNvSpPr/>
            <p:nvPr/>
          </p:nvSpPr>
          <p:spPr bwMode="auto">
            <a:xfrm>
              <a:off x="6904038" y="2671763"/>
              <a:ext cx="14288" cy="2857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4"/>
                </a:cxn>
                <a:cxn ang="0">
                  <a:pos x="21" y="21"/>
                </a:cxn>
                <a:cxn ang="0">
                  <a:pos x="16" y="35"/>
                </a:cxn>
                <a:cxn ang="0">
                  <a:pos x="9" y="5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9" y="72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0" y="55"/>
                </a:cxn>
                <a:cxn ang="0">
                  <a:pos x="26" y="39"/>
                </a:cxn>
                <a:cxn ang="0">
                  <a:pos x="33" y="24"/>
                </a:cxn>
                <a:cxn ang="0">
                  <a:pos x="34" y="14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4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4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5" h="72">
                  <a:moveTo>
                    <a:pt x="23" y="5"/>
                  </a:moveTo>
                  <a:lnTo>
                    <a:pt x="23" y="5"/>
                  </a:lnTo>
                  <a:lnTo>
                    <a:pt x="22" y="14"/>
                  </a:lnTo>
                  <a:lnTo>
                    <a:pt x="21" y="21"/>
                  </a:lnTo>
                  <a:lnTo>
                    <a:pt x="16" y="35"/>
                  </a:lnTo>
                  <a:lnTo>
                    <a:pt x="9" y="5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9" y="72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0" y="55"/>
                  </a:lnTo>
                  <a:lnTo>
                    <a:pt x="26" y="39"/>
                  </a:lnTo>
                  <a:lnTo>
                    <a:pt x="33" y="24"/>
                  </a:lnTo>
                  <a:lnTo>
                    <a:pt x="34" y="14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4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3" name="Freeform 675"/>
            <p:cNvSpPr/>
            <p:nvPr/>
          </p:nvSpPr>
          <p:spPr bwMode="auto">
            <a:xfrm>
              <a:off x="6946901" y="2665413"/>
              <a:ext cx="12700" cy="3175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22"/>
                </a:cxn>
                <a:cxn ang="0">
                  <a:pos x="19" y="39"/>
                </a:cxn>
                <a:cxn ang="0">
                  <a:pos x="15" y="47"/>
                </a:cxn>
                <a:cxn ang="0">
                  <a:pos x="12" y="55"/>
                </a:cxn>
                <a:cxn ang="0">
                  <a:pos x="7" y="62"/>
                </a:cxn>
                <a:cxn ang="0">
                  <a:pos x="2" y="69"/>
                </a:cxn>
                <a:cxn ang="0">
                  <a:pos x="2" y="69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2" y="77"/>
                </a:cxn>
                <a:cxn ang="0">
                  <a:pos x="5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6" y="70"/>
                </a:cxn>
                <a:cxn ang="0">
                  <a:pos x="21" y="61"/>
                </a:cxn>
                <a:cxn ang="0">
                  <a:pos x="25" y="52"/>
                </a:cxn>
                <a:cxn ang="0">
                  <a:pos x="29" y="43"/>
                </a:cxn>
                <a:cxn ang="0">
                  <a:pos x="32" y="34"/>
                </a:cxn>
                <a:cxn ang="0">
                  <a:pos x="33" y="25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79">
                  <a:moveTo>
                    <a:pt x="22" y="5"/>
                  </a:moveTo>
                  <a:lnTo>
                    <a:pt x="22" y="5"/>
                  </a:lnTo>
                  <a:lnTo>
                    <a:pt x="21" y="22"/>
                  </a:lnTo>
                  <a:lnTo>
                    <a:pt x="19" y="39"/>
                  </a:lnTo>
                  <a:lnTo>
                    <a:pt x="15" y="47"/>
                  </a:lnTo>
                  <a:lnTo>
                    <a:pt x="12" y="55"/>
                  </a:lnTo>
                  <a:lnTo>
                    <a:pt x="7" y="62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2" y="77"/>
                  </a:lnTo>
                  <a:lnTo>
                    <a:pt x="5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6" y="70"/>
                  </a:lnTo>
                  <a:lnTo>
                    <a:pt x="21" y="61"/>
                  </a:lnTo>
                  <a:lnTo>
                    <a:pt x="25" y="52"/>
                  </a:lnTo>
                  <a:lnTo>
                    <a:pt x="29" y="43"/>
                  </a:lnTo>
                  <a:lnTo>
                    <a:pt x="32" y="34"/>
                  </a:lnTo>
                  <a:lnTo>
                    <a:pt x="33" y="2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4" name="Freeform 676"/>
            <p:cNvSpPr/>
            <p:nvPr/>
          </p:nvSpPr>
          <p:spPr bwMode="auto">
            <a:xfrm>
              <a:off x="6818313" y="2525713"/>
              <a:ext cx="15875" cy="3175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5" y="9"/>
                </a:cxn>
                <a:cxn ang="0">
                  <a:pos x="21" y="15"/>
                </a:cxn>
                <a:cxn ang="0">
                  <a:pos x="17" y="23"/>
                </a:cxn>
                <a:cxn ang="0">
                  <a:pos x="15" y="31"/>
                </a:cxn>
                <a:cxn ang="0">
                  <a:pos x="15" y="31"/>
                </a:cxn>
                <a:cxn ang="0">
                  <a:pos x="11" y="44"/>
                </a:cxn>
                <a:cxn ang="0">
                  <a:pos x="6" y="56"/>
                </a:cxn>
                <a:cxn ang="0">
                  <a:pos x="6" y="56"/>
                </a:cxn>
                <a:cxn ang="0">
                  <a:pos x="2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10" y="78"/>
                </a:cxn>
                <a:cxn ang="0">
                  <a:pos x="11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3" y="69"/>
                </a:cxn>
                <a:cxn ang="0">
                  <a:pos x="15" y="64"/>
                </a:cxn>
                <a:cxn ang="0">
                  <a:pos x="20" y="55"/>
                </a:cxn>
                <a:cxn ang="0">
                  <a:pos x="20" y="55"/>
                </a:cxn>
                <a:cxn ang="0">
                  <a:pos x="23" y="45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29" y="23"/>
                </a:cxn>
                <a:cxn ang="0">
                  <a:pos x="33" y="17"/>
                </a:cxn>
                <a:cxn ang="0">
                  <a:pos x="38" y="10"/>
                </a:cxn>
                <a:cxn ang="0">
                  <a:pos x="38" y="10"/>
                </a:cxn>
                <a:cxn ang="0">
                  <a:pos x="40" y="7"/>
                </a:cxn>
                <a:cxn ang="0">
                  <a:pos x="40" y="6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40" h="79">
                  <a:moveTo>
                    <a:pt x="30" y="2"/>
                  </a:moveTo>
                  <a:lnTo>
                    <a:pt x="30" y="2"/>
                  </a:lnTo>
                  <a:lnTo>
                    <a:pt x="25" y="9"/>
                  </a:lnTo>
                  <a:lnTo>
                    <a:pt x="21" y="15"/>
                  </a:lnTo>
                  <a:lnTo>
                    <a:pt x="17" y="23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1" y="44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2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10" y="78"/>
                  </a:lnTo>
                  <a:lnTo>
                    <a:pt x="11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3" y="69"/>
                  </a:lnTo>
                  <a:lnTo>
                    <a:pt x="15" y="64"/>
                  </a:lnTo>
                  <a:lnTo>
                    <a:pt x="20" y="55"/>
                  </a:lnTo>
                  <a:lnTo>
                    <a:pt x="20" y="55"/>
                  </a:lnTo>
                  <a:lnTo>
                    <a:pt x="23" y="45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9" y="23"/>
                  </a:lnTo>
                  <a:lnTo>
                    <a:pt x="33" y="17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40" y="7"/>
                  </a:lnTo>
                  <a:lnTo>
                    <a:pt x="40" y="6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5" name="Freeform 677"/>
            <p:cNvSpPr/>
            <p:nvPr/>
          </p:nvSpPr>
          <p:spPr bwMode="auto">
            <a:xfrm>
              <a:off x="6850063" y="2532063"/>
              <a:ext cx="15875" cy="3175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4" y="10"/>
                </a:cxn>
                <a:cxn ang="0">
                  <a:pos x="19" y="18"/>
                </a:cxn>
                <a:cxn ang="0">
                  <a:pos x="13" y="26"/>
                </a:cxn>
                <a:cxn ang="0">
                  <a:pos x="9" y="35"/>
                </a:cxn>
                <a:cxn ang="0">
                  <a:pos x="5" y="45"/>
                </a:cxn>
                <a:cxn ang="0">
                  <a:pos x="3" y="55"/>
                </a:cxn>
                <a:cxn ang="0">
                  <a:pos x="2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5" y="79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2" y="65"/>
                </a:cxn>
                <a:cxn ang="0">
                  <a:pos x="13" y="57"/>
                </a:cxn>
                <a:cxn ang="0">
                  <a:pos x="16" y="48"/>
                </a:cxn>
                <a:cxn ang="0">
                  <a:pos x="20" y="40"/>
                </a:cxn>
                <a:cxn ang="0">
                  <a:pos x="24" y="31"/>
                </a:cxn>
                <a:cxn ang="0">
                  <a:pos x="28" y="24"/>
                </a:cxn>
                <a:cxn ang="0">
                  <a:pos x="33" y="17"/>
                </a:cxn>
                <a:cxn ang="0">
                  <a:pos x="38" y="10"/>
                </a:cxn>
                <a:cxn ang="0">
                  <a:pos x="38" y="10"/>
                </a:cxn>
                <a:cxn ang="0">
                  <a:pos x="39" y="7"/>
                </a:cxn>
                <a:cxn ang="0">
                  <a:pos x="41" y="6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41" h="79">
                  <a:moveTo>
                    <a:pt x="30" y="2"/>
                  </a:moveTo>
                  <a:lnTo>
                    <a:pt x="30" y="2"/>
                  </a:lnTo>
                  <a:lnTo>
                    <a:pt x="24" y="10"/>
                  </a:lnTo>
                  <a:lnTo>
                    <a:pt x="19" y="18"/>
                  </a:lnTo>
                  <a:lnTo>
                    <a:pt x="13" y="26"/>
                  </a:lnTo>
                  <a:lnTo>
                    <a:pt x="9" y="35"/>
                  </a:lnTo>
                  <a:lnTo>
                    <a:pt x="5" y="45"/>
                  </a:lnTo>
                  <a:lnTo>
                    <a:pt x="3" y="55"/>
                  </a:lnTo>
                  <a:lnTo>
                    <a:pt x="2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5" y="79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65"/>
                  </a:lnTo>
                  <a:lnTo>
                    <a:pt x="13" y="57"/>
                  </a:lnTo>
                  <a:lnTo>
                    <a:pt x="16" y="48"/>
                  </a:lnTo>
                  <a:lnTo>
                    <a:pt x="20" y="40"/>
                  </a:lnTo>
                  <a:lnTo>
                    <a:pt x="24" y="31"/>
                  </a:lnTo>
                  <a:lnTo>
                    <a:pt x="28" y="24"/>
                  </a:lnTo>
                  <a:lnTo>
                    <a:pt x="33" y="17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9" y="7"/>
                  </a:lnTo>
                  <a:lnTo>
                    <a:pt x="41" y="6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6" name="Freeform 678"/>
            <p:cNvSpPr/>
            <p:nvPr/>
          </p:nvSpPr>
          <p:spPr bwMode="auto">
            <a:xfrm>
              <a:off x="6884988" y="2535238"/>
              <a:ext cx="12700" cy="31750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22" y="4"/>
                </a:cxn>
                <a:cxn ang="0">
                  <a:pos x="20" y="8"/>
                </a:cxn>
                <a:cxn ang="0">
                  <a:pos x="19" y="11"/>
                </a:cxn>
                <a:cxn ang="0">
                  <a:pos x="14" y="17"/>
                </a:cxn>
                <a:cxn ang="0">
                  <a:pos x="14" y="17"/>
                </a:cxn>
                <a:cxn ang="0">
                  <a:pos x="13" y="22"/>
                </a:cxn>
                <a:cxn ang="0">
                  <a:pos x="11" y="26"/>
                </a:cxn>
                <a:cxn ang="0">
                  <a:pos x="11" y="30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5" y="45"/>
                </a:cxn>
                <a:cxn ang="0">
                  <a:pos x="2" y="54"/>
                </a:cxn>
                <a:cxn ang="0">
                  <a:pos x="0" y="64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9"/>
                </a:cxn>
                <a:cxn ang="0">
                  <a:pos x="5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5"/>
                </a:cxn>
                <a:cxn ang="0">
                  <a:pos x="10" y="75"/>
                </a:cxn>
                <a:cxn ang="0">
                  <a:pos x="11" y="64"/>
                </a:cxn>
                <a:cxn ang="0">
                  <a:pos x="14" y="54"/>
                </a:cxn>
                <a:cxn ang="0">
                  <a:pos x="14" y="54"/>
                </a:cxn>
                <a:cxn ang="0">
                  <a:pos x="18" y="45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24" y="26"/>
                </a:cxn>
                <a:cxn ang="0">
                  <a:pos x="26" y="22"/>
                </a:cxn>
                <a:cxn ang="0">
                  <a:pos x="28" y="18"/>
                </a:cxn>
                <a:cxn ang="0">
                  <a:pos x="28" y="18"/>
                </a:cxn>
                <a:cxn ang="0">
                  <a:pos x="31" y="1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3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4" y="0"/>
                </a:cxn>
                <a:cxn ang="0">
                  <a:pos x="23" y="1"/>
                </a:cxn>
                <a:cxn ang="0">
                  <a:pos x="22" y="4"/>
                </a:cxn>
                <a:cxn ang="0">
                  <a:pos x="22" y="4"/>
                </a:cxn>
              </a:cxnLst>
              <a:rect l="0" t="0" r="r" b="b"/>
              <a:pathLst>
                <a:path w="34" h="80">
                  <a:moveTo>
                    <a:pt x="22" y="4"/>
                  </a:moveTo>
                  <a:lnTo>
                    <a:pt x="22" y="4"/>
                  </a:lnTo>
                  <a:lnTo>
                    <a:pt x="20" y="8"/>
                  </a:lnTo>
                  <a:lnTo>
                    <a:pt x="19" y="11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3" y="22"/>
                  </a:lnTo>
                  <a:lnTo>
                    <a:pt x="11" y="26"/>
                  </a:lnTo>
                  <a:lnTo>
                    <a:pt x="11" y="30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5" y="45"/>
                  </a:lnTo>
                  <a:lnTo>
                    <a:pt x="2" y="54"/>
                  </a:lnTo>
                  <a:lnTo>
                    <a:pt x="0" y="6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5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1" y="6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8" y="45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24" y="26"/>
                  </a:lnTo>
                  <a:lnTo>
                    <a:pt x="26" y="22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31" y="1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3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4"/>
                  </a:lnTo>
                  <a:lnTo>
                    <a:pt x="2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7" name="Freeform 679"/>
            <p:cNvSpPr/>
            <p:nvPr/>
          </p:nvSpPr>
          <p:spPr bwMode="auto">
            <a:xfrm>
              <a:off x="6916738" y="2540000"/>
              <a:ext cx="15875" cy="2698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6" y="9"/>
                </a:cxn>
                <a:cxn ang="0">
                  <a:pos x="23" y="14"/>
                </a:cxn>
                <a:cxn ang="0">
                  <a:pos x="23" y="14"/>
                </a:cxn>
                <a:cxn ang="0">
                  <a:pos x="19" y="21"/>
                </a:cxn>
                <a:cxn ang="0">
                  <a:pos x="16" y="29"/>
                </a:cxn>
                <a:cxn ang="0">
                  <a:pos x="16" y="29"/>
                </a:cxn>
                <a:cxn ang="0">
                  <a:pos x="6" y="44"/>
                </a:cxn>
                <a:cxn ang="0">
                  <a:pos x="2" y="5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3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1" y="64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57"/>
                </a:cxn>
                <a:cxn ang="0">
                  <a:pos x="15" y="52"/>
                </a:cxn>
                <a:cxn ang="0">
                  <a:pos x="20" y="43"/>
                </a:cxn>
                <a:cxn ang="0">
                  <a:pos x="20" y="43"/>
                </a:cxn>
                <a:cxn ang="0">
                  <a:pos x="25" y="37"/>
                </a:cxn>
                <a:cxn ang="0">
                  <a:pos x="26" y="33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30" y="23"/>
                </a:cxn>
                <a:cxn ang="0">
                  <a:pos x="34" y="18"/>
                </a:cxn>
                <a:cxn ang="0">
                  <a:pos x="37" y="13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0" y="4"/>
                </a:cxn>
                <a:cxn ang="0">
                  <a:pos x="38" y="3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0" h="68">
                  <a:moveTo>
                    <a:pt x="29" y="4"/>
                  </a:moveTo>
                  <a:lnTo>
                    <a:pt x="29" y="4"/>
                  </a:lnTo>
                  <a:lnTo>
                    <a:pt x="26" y="9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19" y="21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6" y="44"/>
                  </a:lnTo>
                  <a:lnTo>
                    <a:pt x="2" y="5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3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1" y="64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57"/>
                  </a:lnTo>
                  <a:lnTo>
                    <a:pt x="15" y="52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5" y="37"/>
                  </a:lnTo>
                  <a:lnTo>
                    <a:pt x="26" y="33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0" y="23"/>
                  </a:lnTo>
                  <a:lnTo>
                    <a:pt x="34" y="18"/>
                  </a:lnTo>
                  <a:lnTo>
                    <a:pt x="37" y="13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8" y="3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8" name="Freeform 680"/>
            <p:cNvSpPr/>
            <p:nvPr/>
          </p:nvSpPr>
          <p:spPr bwMode="auto">
            <a:xfrm>
              <a:off x="6950076" y="2540000"/>
              <a:ext cx="19050" cy="26988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32" y="12"/>
                </a:cxn>
                <a:cxn ang="0">
                  <a:pos x="27" y="18"/>
                </a:cxn>
                <a:cxn ang="0">
                  <a:pos x="15" y="31"/>
                </a:cxn>
                <a:cxn ang="0">
                  <a:pos x="10" y="38"/>
                </a:cxn>
                <a:cxn ang="0">
                  <a:pos x="6" y="46"/>
                </a:cxn>
                <a:cxn ang="0">
                  <a:pos x="2" y="54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10" y="67"/>
                </a:cxn>
                <a:cxn ang="0">
                  <a:pos x="11" y="64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4"/>
                </a:cxn>
                <a:cxn ang="0">
                  <a:pos x="16" y="47"/>
                </a:cxn>
                <a:cxn ang="0">
                  <a:pos x="21" y="40"/>
                </a:cxn>
                <a:cxn ang="0">
                  <a:pos x="27" y="34"/>
                </a:cxn>
                <a:cxn ang="0">
                  <a:pos x="37" y="21"/>
                </a:cxn>
                <a:cxn ang="0">
                  <a:pos x="42" y="14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68">
                  <a:moveTo>
                    <a:pt x="34" y="4"/>
                  </a:moveTo>
                  <a:lnTo>
                    <a:pt x="34" y="4"/>
                  </a:lnTo>
                  <a:lnTo>
                    <a:pt x="32" y="12"/>
                  </a:lnTo>
                  <a:lnTo>
                    <a:pt x="27" y="18"/>
                  </a:lnTo>
                  <a:lnTo>
                    <a:pt x="15" y="31"/>
                  </a:lnTo>
                  <a:lnTo>
                    <a:pt x="10" y="38"/>
                  </a:lnTo>
                  <a:lnTo>
                    <a:pt x="6" y="46"/>
                  </a:lnTo>
                  <a:lnTo>
                    <a:pt x="2" y="5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10" y="67"/>
                  </a:lnTo>
                  <a:lnTo>
                    <a:pt x="11" y="64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4"/>
                  </a:lnTo>
                  <a:lnTo>
                    <a:pt x="16" y="47"/>
                  </a:lnTo>
                  <a:lnTo>
                    <a:pt x="21" y="40"/>
                  </a:lnTo>
                  <a:lnTo>
                    <a:pt x="27" y="34"/>
                  </a:lnTo>
                  <a:lnTo>
                    <a:pt x="37" y="21"/>
                  </a:lnTo>
                  <a:lnTo>
                    <a:pt x="42" y="14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9" name="Freeform 681"/>
            <p:cNvSpPr/>
            <p:nvPr/>
          </p:nvSpPr>
          <p:spPr bwMode="auto">
            <a:xfrm>
              <a:off x="6981826" y="2540000"/>
              <a:ext cx="15875" cy="2857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0" y="12"/>
                </a:cxn>
                <a:cxn ang="0">
                  <a:pos x="11" y="25"/>
                </a:cxn>
                <a:cxn ang="0">
                  <a:pos x="11" y="25"/>
                </a:cxn>
                <a:cxn ang="0">
                  <a:pos x="8" y="29"/>
                </a:cxn>
                <a:cxn ang="0">
                  <a:pos x="7" y="34"/>
                </a:cxn>
                <a:cxn ang="0">
                  <a:pos x="5" y="44"/>
                </a:cxn>
                <a:cxn ang="0">
                  <a:pos x="4" y="55"/>
                </a:cxn>
                <a:cxn ang="0">
                  <a:pos x="3" y="60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4" y="73"/>
                </a:cxn>
                <a:cxn ang="0">
                  <a:pos x="5" y="73"/>
                </a:cxn>
                <a:cxn ang="0">
                  <a:pos x="8" y="73"/>
                </a:cxn>
                <a:cxn ang="0">
                  <a:pos x="9" y="73"/>
                </a:cxn>
                <a:cxn ang="0">
                  <a:pos x="11" y="71"/>
                </a:cxn>
                <a:cxn ang="0">
                  <a:pos x="11" y="71"/>
                </a:cxn>
                <a:cxn ang="0">
                  <a:pos x="15" y="63"/>
                </a:cxn>
                <a:cxn ang="0">
                  <a:pos x="16" y="55"/>
                </a:cxn>
                <a:cxn ang="0">
                  <a:pos x="17" y="38"/>
                </a:cxn>
                <a:cxn ang="0">
                  <a:pos x="17" y="38"/>
                </a:cxn>
                <a:cxn ang="0">
                  <a:pos x="18" y="34"/>
                </a:cxn>
                <a:cxn ang="0">
                  <a:pos x="20" y="30"/>
                </a:cxn>
                <a:cxn ang="0">
                  <a:pos x="25" y="22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41" y="6"/>
                </a:cxn>
                <a:cxn ang="0">
                  <a:pos x="41" y="5"/>
                </a:cxn>
                <a:cxn ang="0">
                  <a:pos x="38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41" h="73">
                  <a:moveTo>
                    <a:pt x="30" y="1"/>
                  </a:moveTo>
                  <a:lnTo>
                    <a:pt x="30" y="1"/>
                  </a:lnTo>
                  <a:lnTo>
                    <a:pt x="20" y="12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8" y="29"/>
                  </a:lnTo>
                  <a:lnTo>
                    <a:pt x="7" y="34"/>
                  </a:lnTo>
                  <a:lnTo>
                    <a:pt x="5" y="44"/>
                  </a:lnTo>
                  <a:lnTo>
                    <a:pt x="4" y="55"/>
                  </a:lnTo>
                  <a:lnTo>
                    <a:pt x="3" y="60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9" y="73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5" y="63"/>
                  </a:lnTo>
                  <a:lnTo>
                    <a:pt x="16" y="55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8" y="34"/>
                  </a:lnTo>
                  <a:lnTo>
                    <a:pt x="20" y="30"/>
                  </a:lnTo>
                  <a:lnTo>
                    <a:pt x="25" y="22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41" y="6"/>
                  </a:lnTo>
                  <a:lnTo>
                    <a:pt x="41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0" name="Freeform 682"/>
            <p:cNvSpPr/>
            <p:nvPr/>
          </p:nvSpPr>
          <p:spPr bwMode="auto">
            <a:xfrm>
              <a:off x="6567488" y="2098675"/>
              <a:ext cx="26988" cy="3333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42" y="22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20" y="50"/>
                </a:cxn>
                <a:cxn ang="0">
                  <a:pos x="15" y="58"/>
                </a:cxn>
                <a:cxn ang="0">
                  <a:pos x="15" y="58"/>
                </a:cxn>
                <a:cxn ang="0">
                  <a:pos x="11" y="67"/>
                </a:cxn>
                <a:cxn ang="0">
                  <a:pos x="8" y="72"/>
                </a:cxn>
                <a:cxn ang="0">
                  <a:pos x="7" y="73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2" y="75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2" y="84"/>
                </a:cxn>
                <a:cxn ang="0">
                  <a:pos x="15" y="81"/>
                </a:cxn>
                <a:cxn ang="0">
                  <a:pos x="17" y="78"/>
                </a:cxn>
                <a:cxn ang="0">
                  <a:pos x="20" y="75"/>
                </a:cxn>
                <a:cxn ang="0">
                  <a:pos x="23" y="68"/>
                </a:cxn>
                <a:cxn ang="0">
                  <a:pos x="26" y="60"/>
                </a:cxn>
                <a:cxn ang="0">
                  <a:pos x="26" y="60"/>
                </a:cxn>
                <a:cxn ang="0">
                  <a:pos x="47" y="34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8" y="5"/>
                </a:cxn>
                <a:cxn ang="0">
                  <a:pos x="68" y="4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2" y="0"/>
                </a:cxn>
                <a:cxn ang="0">
                  <a:pos x="59" y="0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85">
                  <a:moveTo>
                    <a:pt x="58" y="3"/>
                  </a:moveTo>
                  <a:lnTo>
                    <a:pt x="58" y="3"/>
                  </a:lnTo>
                  <a:lnTo>
                    <a:pt x="42" y="2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0" y="50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1" y="67"/>
                  </a:lnTo>
                  <a:lnTo>
                    <a:pt x="8" y="72"/>
                  </a:lnTo>
                  <a:lnTo>
                    <a:pt x="7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75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2" y="84"/>
                  </a:lnTo>
                  <a:lnTo>
                    <a:pt x="15" y="81"/>
                  </a:lnTo>
                  <a:lnTo>
                    <a:pt x="17" y="78"/>
                  </a:lnTo>
                  <a:lnTo>
                    <a:pt x="20" y="75"/>
                  </a:lnTo>
                  <a:lnTo>
                    <a:pt x="23" y="68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47" y="34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1" name="Freeform 683"/>
            <p:cNvSpPr/>
            <p:nvPr/>
          </p:nvSpPr>
          <p:spPr bwMode="auto">
            <a:xfrm>
              <a:off x="6613526" y="2089150"/>
              <a:ext cx="33338" cy="39688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24"/>
                </a:cxn>
                <a:cxn ang="0">
                  <a:pos x="34" y="45"/>
                </a:cxn>
                <a:cxn ang="0">
                  <a:pos x="16" y="68"/>
                </a:cxn>
                <a:cxn ang="0">
                  <a:pos x="8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3" y="102"/>
                </a:cxn>
                <a:cxn ang="0">
                  <a:pos x="7" y="102"/>
                </a:cxn>
                <a:cxn ang="0">
                  <a:pos x="9" y="102"/>
                </a:cxn>
                <a:cxn ang="0">
                  <a:pos x="11" y="100"/>
                </a:cxn>
                <a:cxn ang="0">
                  <a:pos x="11" y="100"/>
                </a:cxn>
                <a:cxn ang="0">
                  <a:pos x="17" y="88"/>
                </a:cxn>
                <a:cxn ang="0">
                  <a:pos x="26" y="75"/>
                </a:cxn>
                <a:cxn ang="0">
                  <a:pos x="43" y="53"/>
                </a:cxn>
                <a:cxn ang="0">
                  <a:pos x="63" y="31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6"/>
                </a:cxn>
                <a:cxn ang="0">
                  <a:pos x="84" y="2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5" h="102">
                  <a:moveTo>
                    <a:pt x="76" y="2"/>
                  </a:moveTo>
                  <a:lnTo>
                    <a:pt x="76" y="2"/>
                  </a:lnTo>
                  <a:lnTo>
                    <a:pt x="55" y="24"/>
                  </a:lnTo>
                  <a:lnTo>
                    <a:pt x="34" y="45"/>
                  </a:lnTo>
                  <a:lnTo>
                    <a:pt x="16" y="68"/>
                  </a:lnTo>
                  <a:lnTo>
                    <a:pt x="8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3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11" y="100"/>
                  </a:lnTo>
                  <a:lnTo>
                    <a:pt x="11" y="100"/>
                  </a:lnTo>
                  <a:lnTo>
                    <a:pt x="17" y="88"/>
                  </a:lnTo>
                  <a:lnTo>
                    <a:pt x="26" y="75"/>
                  </a:lnTo>
                  <a:lnTo>
                    <a:pt x="43" y="53"/>
                  </a:lnTo>
                  <a:lnTo>
                    <a:pt x="63" y="31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6"/>
                  </a:lnTo>
                  <a:lnTo>
                    <a:pt x="84" y="2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2" name="Freeform 684"/>
            <p:cNvSpPr/>
            <p:nvPr/>
          </p:nvSpPr>
          <p:spPr bwMode="auto">
            <a:xfrm>
              <a:off x="6653213" y="2073275"/>
              <a:ext cx="52388" cy="55563"/>
            </a:xfrm>
            <a:custGeom>
              <a:avLst/>
              <a:gdLst/>
              <a:ahLst/>
              <a:cxnLst>
                <a:cxn ang="0">
                  <a:pos x="122" y="3"/>
                </a:cxn>
                <a:cxn ang="0">
                  <a:pos x="122" y="3"/>
                </a:cxn>
                <a:cxn ang="0">
                  <a:pos x="114" y="12"/>
                </a:cxn>
                <a:cxn ang="0">
                  <a:pos x="105" y="21"/>
                </a:cxn>
                <a:cxn ang="0">
                  <a:pos x="96" y="28"/>
                </a:cxn>
                <a:cxn ang="0">
                  <a:pos x="86" y="37"/>
                </a:cxn>
                <a:cxn ang="0">
                  <a:pos x="86" y="37"/>
                </a:cxn>
                <a:cxn ang="0">
                  <a:pos x="59" y="64"/>
                </a:cxn>
                <a:cxn ang="0">
                  <a:pos x="59" y="64"/>
                </a:cxn>
                <a:cxn ang="0">
                  <a:pos x="43" y="80"/>
                </a:cxn>
                <a:cxn ang="0">
                  <a:pos x="28" y="97"/>
                </a:cxn>
                <a:cxn ang="0">
                  <a:pos x="15" y="115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8" y="141"/>
                </a:cxn>
                <a:cxn ang="0">
                  <a:pos x="9" y="141"/>
                </a:cxn>
                <a:cxn ang="0">
                  <a:pos x="12" y="139"/>
                </a:cxn>
                <a:cxn ang="0">
                  <a:pos x="12" y="139"/>
                </a:cxn>
                <a:cxn ang="0">
                  <a:pos x="25" y="119"/>
                </a:cxn>
                <a:cxn ang="0">
                  <a:pos x="41" y="101"/>
                </a:cxn>
                <a:cxn ang="0">
                  <a:pos x="56" y="84"/>
                </a:cxn>
                <a:cxn ang="0">
                  <a:pos x="73" y="66"/>
                </a:cxn>
                <a:cxn ang="0">
                  <a:pos x="73" y="66"/>
                </a:cxn>
                <a:cxn ang="0">
                  <a:pos x="88" y="53"/>
                </a:cxn>
                <a:cxn ang="0">
                  <a:pos x="103" y="38"/>
                </a:cxn>
                <a:cxn ang="0">
                  <a:pos x="119" y="24"/>
                </a:cxn>
                <a:cxn ang="0">
                  <a:pos x="126" y="16"/>
                </a:cxn>
                <a:cxn ang="0">
                  <a:pos x="131" y="8"/>
                </a:cxn>
                <a:cxn ang="0">
                  <a:pos x="131" y="8"/>
                </a:cxn>
                <a:cxn ang="0">
                  <a:pos x="132" y="5"/>
                </a:cxn>
                <a:cxn ang="0">
                  <a:pos x="132" y="4"/>
                </a:cxn>
                <a:cxn ang="0">
                  <a:pos x="130" y="0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2" y="3"/>
                </a:cxn>
                <a:cxn ang="0">
                  <a:pos x="122" y="3"/>
                </a:cxn>
              </a:cxnLst>
              <a:rect l="0" t="0" r="r" b="b"/>
              <a:pathLst>
                <a:path w="132" h="141">
                  <a:moveTo>
                    <a:pt x="122" y="3"/>
                  </a:moveTo>
                  <a:lnTo>
                    <a:pt x="122" y="3"/>
                  </a:lnTo>
                  <a:lnTo>
                    <a:pt x="114" y="12"/>
                  </a:lnTo>
                  <a:lnTo>
                    <a:pt x="105" y="21"/>
                  </a:lnTo>
                  <a:lnTo>
                    <a:pt x="96" y="28"/>
                  </a:lnTo>
                  <a:lnTo>
                    <a:pt x="86" y="37"/>
                  </a:lnTo>
                  <a:lnTo>
                    <a:pt x="86" y="37"/>
                  </a:lnTo>
                  <a:lnTo>
                    <a:pt x="59" y="64"/>
                  </a:lnTo>
                  <a:lnTo>
                    <a:pt x="59" y="64"/>
                  </a:lnTo>
                  <a:lnTo>
                    <a:pt x="43" y="80"/>
                  </a:lnTo>
                  <a:lnTo>
                    <a:pt x="28" y="97"/>
                  </a:lnTo>
                  <a:lnTo>
                    <a:pt x="15" y="115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8" y="141"/>
                  </a:lnTo>
                  <a:lnTo>
                    <a:pt x="9" y="141"/>
                  </a:lnTo>
                  <a:lnTo>
                    <a:pt x="12" y="139"/>
                  </a:lnTo>
                  <a:lnTo>
                    <a:pt x="12" y="139"/>
                  </a:lnTo>
                  <a:lnTo>
                    <a:pt x="25" y="119"/>
                  </a:lnTo>
                  <a:lnTo>
                    <a:pt x="41" y="101"/>
                  </a:lnTo>
                  <a:lnTo>
                    <a:pt x="56" y="84"/>
                  </a:lnTo>
                  <a:lnTo>
                    <a:pt x="73" y="66"/>
                  </a:lnTo>
                  <a:lnTo>
                    <a:pt x="73" y="66"/>
                  </a:lnTo>
                  <a:lnTo>
                    <a:pt x="88" y="53"/>
                  </a:lnTo>
                  <a:lnTo>
                    <a:pt x="103" y="38"/>
                  </a:lnTo>
                  <a:lnTo>
                    <a:pt x="119" y="24"/>
                  </a:lnTo>
                  <a:lnTo>
                    <a:pt x="126" y="16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2" y="5"/>
                  </a:lnTo>
                  <a:lnTo>
                    <a:pt x="132" y="4"/>
                  </a:lnTo>
                  <a:lnTo>
                    <a:pt x="130" y="0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2" y="3"/>
                  </a:lnTo>
                  <a:lnTo>
                    <a:pt x="1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3" name="Freeform 685"/>
            <p:cNvSpPr/>
            <p:nvPr/>
          </p:nvSpPr>
          <p:spPr bwMode="auto">
            <a:xfrm>
              <a:off x="6716713" y="2054225"/>
              <a:ext cx="47625" cy="66675"/>
            </a:xfrm>
            <a:custGeom>
              <a:avLst/>
              <a:gdLst/>
              <a:ahLst/>
              <a:cxnLst>
                <a:cxn ang="0">
                  <a:pos x="109" y="6"/>
                </a:cxn>
                <a:cxn ang="0">
                  <a:pos x="109" y="6"/>
                </a:cxn>
                <a:cxn ang="0">
                  <a:pos x="106" y="17"/>
                </a:cxn>
                <a:cxn ang="0">
                  <a:pos x="102" y="29"/>
                </a:cxn>
                <a:cxn ang="0">
                  <a:pos x="97" y="40"/>
                </a:cxn>
                <a:cxn ang="0">
                  <a:pos x="90" y="50"/>
                </a:cxn>
                <a:cxn ang="0">
                  <a:pos x="75" y="71"/>
                </a:cxn>
                <a:cxn ang="0">
                  <a:pos x="60" y="91"/>
                </a:cxn>
                <a:cxn ang="0">
                  <a:pos x="60" y="91"/>
                </a:cxn>
                <a:cxn ang="0">
                  <a:pos x="47" y="108"/>
                </a:cxn>
                <a:cxn ang="0">
                  <a:pos x="31" y="125"/>
                </a:cxn>
                <a:cxn ang="0">
                  <a:pos x="1" y="156"/>
                </a:cxn>
                <a:cxn ang="0">
                  <a:pos x="1" y="156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1" y="164"/>
                </a:cxn>
                <a:cxn ang="0">
                  <a:pos x="5" y="165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26" y="146"/>
                </a:cxn>
                <a:cxn ang="0">
                  <a:pos x="43" y="127"/>
                </a:cxn>
                <a:cxn ang="0">
                  <a:pos x="59" y="109"/>
                </a:cxn>
                <a:cxn ang="0">
                  <a:pos x="75" y="89"/>
                </a:cxn>
                <a:cxn ang="0">
                  <a:pos x="75" y="89"/>
                </a:cxn>
                <a:cxn ang="0">
                  <a:pos x="89" y="70"/>
                </a:cxn>
                <a:cxn ang="0">
                  <a:pos x="103" y="50"/>
                </a:cxn>
                <a:cxn ang="0">
                  <a:pos x="109" y="40"/>
                </a:cxn>
                <a:cxn ang="0">
                  <a:pos x="114" y="29"/>
                </a:cxn>
                <a:cxn ang="0">
                  <a:pos x="118" y="17"/>
                </a:cxn>
                <a:cxn ang="0">
                  <a:pos x="119" y="6"/>
                </a:cxn>
                <a:cxn ang="0">
                  <a:pos x="119" y="6"/>
                </a:cxn>
                <a:cxn ang="0">
                  <a:pos x="119" y="3"/>
                </a:cxn>
                <a:cxn ang="0">
                  <a:pos x="118" y="2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0" y="2"/>
                </a:cxn>
                <a:cxn ang="0">
                  <a:pos x="109" y="3"/>
                </a:cxn>
                <a:cxn ang="0">
                  <a:pos x="109" y="6"/>
                </a:cxn>
                <a:cxn ang="0">
                  <a:pos x="109" y="6"/>
                </a:cxn>
              </a:cxnLst>
              <a:rect l="0" t="0" r="r" b="b"/>
              <a:pathLst>
                <a:path w="119" h="165">
                  <a:moveTo>
                    <a:pt x="109" y="6"/>
                  </a:moveTo>
                  <a:lnTo>
                    <a:pt x="109" y="6"/>
                  </a:lnTo>
                  <a:lnTo>
                    <a:pt x="106" y="17"/>
                  </a:lnTo>
                  <a:lnTo>
                    <a:pt x="102" y="29"/>
                  </a:lnTo>
                  <a:lnTo>
                    <a:pt x="97" y="40"/>
                  </a:lnTo>
                  <a:lnTo>
                    <a:pt x="90" y="50"/>
                  </a:lnTo>
                  <a:lnTo>
                    <a:pt x="75" y="7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47" y="108"/>
                  </a:lnTo>
                  <a:lnTo>
                    <a:pt x="31" y="125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1" y="164"/>
                  </a:lnTo>
                  <a:lnTo>
                    <a:pt x="5" y="165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26" y="146"/>
                  </a:lnTo>
                  <a:lnTo>
                    <a:pt x="43" y="127"/>
                  </a:lnTo>
                  <a:lnTo>
                    <a:pt x="59" y="109"/>
                  </a:lnTo>
                  <a:lnTo>
                    <a:pt x="75" y="89"/>
                  </a:lnTo>
                  <a:lnTo>
                    <a:pt x="75" y="89"/>
                  </a:lnTo>
                  <a:lnTo>
                    <a:pt x="89" y="70"/>
                  </a:lnTo>
                  <a:lnTo>
                    <a:pt x="103" y="50"/>
                  </a:lnTo>
                  <a:lnTo>
                    <a:pt x="109" y="40"/>
                  </a:lnTo>
                  <a:lnTo>
                    <a:pt x="114" y="29"/>
                  </a:lnTo>
                  <a:lnTo>
                    <a:pt x="118" y="17"/>
                  </a:lnTo>
                  <a:lnTo>
                    <a:pt x="119" y="6"/>
                  </a:lnTo>
                  <a:lnTo>
                    <a:pt x="119" y="6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0" y="2"/>
                  </a:lnTo>
                  <a:lnTo>
                    <a:pt x="109" y="3"/>
                  </a:lnTo>
                  <a:lnTo>
                    <a:pt x="109" y="6"/>
                  </a:lnTo>
                  <a:lnTo>
                    <a:pt x="10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4" name="Freeform 686"/>
            <p:cNvSpPr/>
            <p:nvPr/>
          </p:nvSpPr>
          <p:spPr bwMode="auto">
            <a:xfrm>
              <a:off x="6750051" y="2052638"/>
              <a:ext cx="52388" cy="80963"/>
            </a:xfrm>
            <a:custGeom>
              <a:avLst/>
              <a:gdLst/>
              <a:ahLst/>
              <a:cxnLst>
                <a:cxn ang="0">
                  <a:pos x="124" y="1"/>
                </a:cxn>
                <a:cxn ang="0">
                  <a:pos x="124" y="1"/>
                </a:cxn>
                <a:cxn ang="0">
                  <a:pos x="121" y="0"/>
                </a:cxn>
                <a:cxn ang="0">
                  <a:pos x="119" y="0"/>
                </a:cxn>
                <a:cxn ang="0">
                  <a:pos x="116" y="3"/>
                </a:cxn>
                <a:cxn ang="0">
                  <a:pos x="115" y="6"/>
                </a:cxn>
                <a:cxn ang="0">
                  <a:pos x="116" y="9"/>
                </a:cxn>
                <a:cxn ang="0">
                  <a:pos x="119" y="10"/>
                </a:cxn>
                <a:cxn ang="0">
                  <a:pos x="119" y="10"/>
                </a:cxn>
                <a:cxn ang="0">
                  <a:pos x="120" y="13"/>
                </a:cxn>
                <a:cxn ang="0">
                  <a:pos x="120" y="16"/>
                </a:cxn>
                <a:cxn ang="0">
                  <a:pos x="117" y="26"/>
                </a:cxn>
                <a:cxn ang="0">
                  <a:pos x="112" y="39"/>
                </a:cxn>
                <a:cxn ang="0">
                  <a:pos x="106" y="54"/>
                </a:cxn>
                <a:cxn ang="0">
                  <a:pos x="89" y="82"/>
                </a:cxn>
                <a:cxn ang="0">
                  <a:pos x="78" y="99"/>
                </a:cxn>
                <a:cxn ang="0">
                  <a:pos x="78" y="99"/>
                </a:cxn>
                <a:cxn ang="0">
                  <a:pos x="52" y="136"/>
                </a:cxn>
                <a:cxn ang="0">
                  <a:pos x="38" y="153"/>
                </a:cxn>
                <a:cxn ang="0">
                  <a:pos x="23" y="170"/>
                </a:cxn>
                <a:cxn ang="0">
                  <a:pos x="23" y="170"/>
                </a:cxn>
                <a:cxn ang="0">
                  <a:pos x="10" y="183"/>
                </a:cxn>
                <a:cxn ang="0">
                  <a:pos x="5" y="19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200"/>
                </a:cxn>
                <a:cxn ang="0">
                  <a:pos x="2" y="203"/>
                </a:cxn>
                <a:cxn ang="0">
                  <a:pos x="2" y="203"/>
                </a:cxn>
                <a:cxn ang="0">
                  <a:pos x="2" y="204"/>
                </a:cxn>
                <a:cxn ang="0">
                  <a:pos x="2" y="204"/>
                </a:cxn>
                <a:cxn ang="0">
                  <a:pos x="5" y="205"/>
                </a:cxn>
                <a:cxn ang="0">
                  <a:pos x="8" y="205"/>
                </a:cxn>
                <a:cxn ang="0">
                  <a:pos x="12" y="204"/>
                </a:cxn>
                <a:cxn ang="0">
                  <a:pos x="13" y="201"/>
                </a:cxn>
                <a:cxn ang="0">
                  <a:pos x="13" y="200"/>
                </a:cxn>
                <a:cxn ang="0">
                  <a:pos x="13" y="197"/>
                </a:cxn>
                <a:cxn ang="0">
                  <a:pos x="12" y="196"/>
                </a:cxn>
                <a:cxn ang="0">
                  <a:pos x="12" y="196"/>
                </a:cxn>
                <a:cxn ang="0">
                  <a:pos x="13" y="196"/>
                </a:cxn>
                <a:cxn ang="0">
                  <a:pos x="17" y="193"/>
                </a:cxn>
                <a:cxn ang="0">
                  <a:pos x="29" y="182"/>
                </a:cxn>
                <a:cxn ang="0">
                  <a:pos x="43" y="165"/>
                </a:cxn>
                <a:cxn ang="0">
                  <a:pos x="59" y="144"/>
                </a:cxn>
                <a:cxn ang="0">
                  <a:pos x="90" y="102"/>
                </a:cxn>
                <a:cxn ang="0">
                  <a:pos x="106" y="77"/>
                </a:cxn>
                <a:cxn ang="0">
                  <a:pos x="106" y="77"/>
                </a:cxn>
                <a:cxn ang="0">
                  <a:pos x="115" y="60"/>
                </a:cxn>
                <a:cxn ang="0">
                  <a:pos x="120" y="50"/>
                </a:cxn>
                <a:cxn ang="0">
                  <a:pos x="125" y="38"/>
                </a:cxn>
                <a:cxn ang="0">
                  <a:pos x="129" y="27"/>
                </a:cxn>
                <a:cxn ang="0">
                  <a:pos x="132" y="16"/>
                </a:cxn>
                <a:cxn ang="0">
                  <a:pos x="131" y="12"/>
                </a:cxn>
                <a:cxn ang="0">
                  <a:pos x="129" y="8"/>
                </a:cxn>
                <a:cxn ang="0">
                  <a:pos x="128" y="4"/>
                </a:cxn>
                <a:cxn ang="0">
                  <a:pos x="124" y="1"/>
                </a:cxn>
                <a:cxn ang="0">
                  <a:pos x="124" y="1"/>
                </a:cxn>
              </a:cxnLst>
              <a:rect l="0" t="0" r="r" b="b"/>
              <a:pathLst>
                <a:path w="132" h="205">
                  <a:moveTo>
                    <a:pt x="124" y="1"/>
                  </a:moveTo>
                  <a:lnTo>
                    <a:pt x="124" y="1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6" y="3"/>
                  </a:lnTo>
                  <a:lnTo>
                    <a:pt x="115" y="6"/>
                  </a:lnTo>
                  <a:lnTo>
                    <a:pt x="116" y="9"/>
                  </a:lnTo>
                  <a:lnTo>
                    <a:pt x="119" y="10"/>
                  </a:lnTo>
                  <a:lnTo>
                    <a:pt x="119" y="10"/>
                  </a:lnTo>
                  <a:lnTo>
                    <a:pt x="120" y="13"/>
                  </a:lnTo>
                  <a:lnTo>
                    <a:pt x="120" y="16"/>
                  </a:lnTo>
                  <a:lnTo>
                    <a:pt x="117" y="26"/>
                  </a:lnTo>
                  <a:lnTo>
                    <a:pt x="112" y="39"/>
                  </a:lnTo>
                  <a:lnTo>
                    <a:pt x="106" y="54"/>
                  </a:lnTo>
                  <a:lnTo>
                    <a:pt x="89" y="82"/>
                  </a:lnTo>
                  <a:lnTo>
                    <a:pt x="78" y="99"/>
                  </a:lnTo>
                  <a:lnTo>
                    <a:pt x="78" y="99"/>
                  </a:lnTo>
                  <a:lnTo>
                    <a:pt x="52" y="136"/>
                  </a:lnTo>
                  <a:lnTo>
                    <a:pt x="38" y="153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10" y="183"/>
                  </a:lnTo>
                  <a:lnTo>
                    <a:pt x="5" y="19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200"/>
                  </a:lnTo>
                  <a:lnTo>
                    <a:pt x="2" y="203"/>
                  </a:lnTo>
                  <a:lnTo>
                    <a:pt x="2" y="203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5" y="205"/>
                  </a:lnTo>
                  <a:lnTo>
                    <a:pt x="8" y="205"/>
                  </a:lnTo>
                  <a:lnTo>
                    <a:pt x="12" y="204"/>
                  </a:lnTo>
                  <a:lnTo>
                    <a:pt x="13" y="201"/>
                  </a:lnTo>
                  <a:lnTo>
                    <a:pt x="13" y="200"/>
                  </a:lnTo>
                  <a:lnTo>
                    <a:pt x="13" y="197"/>
                  </a:lnTo>
                  <a:lnTo>
                    <a:pt x="12" y="196"/>
                  </a:lnTo>
                  <a:lnTo>
                    <a:pt x="12" y="196"/>
                  </a:lnTo>
                  <a:lnTo>
                    <a:pt x="13" y="196"/>
                  </a:lnTo>
                  <a:lnTo>
                    <a:pt x="17" y="193"/>
                  </a:lnTo>
                  <a:lnTo>
                    <a:pt x="29" y="182"/>
                  </a:lnTo>
                  <a:lnTo>
                    <a:pt x="43" y="165"/>
                  </a:lnTo>
                  <a:lnTo>
                    <a:pt x="59" y="144"/>
                  </a:lnTo>
                  <a:lnTo>
                    <a:pt x="90" y="102"/>
                  </a:lnTo>
                  <a:lnTo>
                    <a:pt x="106" y="77"/>
                  </a:lnTo>
                  <a:lnTo>
                    <a:pt x="106" y="77"/>
                  </a:lnTo>
                  <a:lnTo>
                    <a:pt x="115" y="60"/>
                  </a:lnTo>
                  <a:lnTo>
                    <a:pt x="120" y="50"/>
                  </a:lnTo>
                  <a:lnTo>
                    <a:pt x="125" y="38"/>
                  </a:lnTo>
                  <a:lnTo>
                    <a:pt x="129" y="27"/>
                  </a:lnTo>
                  <a:lnTo>
                    <a:pt x="132" y="16"/>
                  </a:lnTo>
                  <a:lnTo>
                    <a:pt x="131" y="12"/>
                  </a:lnTo>
                  <a:lnTo>
                    <a:pt x="129" y="8"/>
                  </a:lnTo>
                  <a:lnTo>
                    <a:pt x="128" y="4"/>
                  </a:lnTo>
                  <a:lnTo>
                    <a:pt x="124" y="1"/>
                  </a:lnTo>
                  <a:lnTo>
                    <a:pt x="1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5" name="Freeform 687"/>
            <p:cNvSpPr/>
            <p:nvPr/>
          </p:nvSpPr>
          <p:spPr bwMode="auto">
            <a:xfrm>
              <a:off x="6800851" y="2038350"/>
              <a:ext cx="52388" cy="95250"/>
            </a:xfrm>
            <a:custGeom>
              <a:avLst/>
              <a:gdLst/>
              <a:ahLst/>
              <a:cxnLst>
                <a:cxn ang="0">
                  <a:pos x="120" y="5"/>
                </a:cxn>
                <a:cxn ang="0">
                  <a:pos x="120" y="5"/>
                </a:cxn>
                <a:cxn ang="0">
                  <a:pos x="117" y="22"/>
                </a:cxn>
                <a:cxn ang="0">
                  <a:pos x="115" y="38"/>
                </a:cxn>
                <a:cxn ang="0">
                  <a:pos x="110" y="54"/>
                </a:cxn>
                <a:cxn ang="0">
                  <a:pos x="103" y="69"/>
                </a:cxn>
                <a:cxn ang="0">
                  <a:pos x="95" y="84"/>
                </a:cxn>
                <a:cxn ang="0">
                  <a:pos x="87" y="98"/>
                </a:cxn>
                <a:cxn ang="0">
                  <a:pos x="72" y="127"/>
                </a:cxn>
                <a:cxn ang="0">
                  <a:pos x="72" y="127"/>
                </a:cxn>
                <a:cxn ang="0">
                  <a:pos x="53" y="153"/>
                </a:cxn>
                <a:cxn ang="0">
                  <a:pos x="36" y="179"/>
                </a:cxn>
                <a:cxn ang="0">
                  <a:pos x="18" y="205"/>
                </a:cxn>
                <a:cxn ang="0">
                  <a:pos x="1" y="231"/>
                </a:cxn>
                <a:cxn ang="0">
                  <a:pos x="1" y="231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2" y="238"/>
                </a:cxn>
                <a:cxn ang="0">
                  <a:pos x="6" y="239"/>
                </a:cxn>
                <a:cxn ang="0">
                  <a:pos x="9" y="238"/>
                </a:cxn>
                <a:cxn ang="0">
                  <a:pos x="10" y="237"/>
                </a:cxn>
                <a:cxn ang="0">
                  <a:pos x="10" y="237"/>
                </a:cxn>
                <a:cxn ang="0">
                  <a:pos x="28" y="210"/>
                </a:cxn>
                <a:cxn ang="0">
                  <a:pos x="47" y="183"/>
                </a:cxn>
                <a:cxn ang="0">
                  <a:pos x="66" y="156"/>
                </a:cxn>
                <a:cxn ang="0">
                  <a:pos x="86" y="128"/>
                </a:cxn>
                <a:cxn ang="0">
                  <a:pos x="103" y="98"/>
                </a:cxn>
                <a:cxn ang="0">
                  <a:pos x="111" y="84"/>
                </a:cxn>
                <a:cxn ang="0">
                  <a:pos x="117" y="68"/>
                </a:cxn>
                <a:cxn ang="0">
                  <a:pos x="123" y="54"/>
                </a:cxn>
                <a:cxn ang="0">
                  <a:pos x="127" y="38"/>
                </a:cxn>
                <a:cxn ang="0">
                  <a:pos x="129" y="22"/>
                </a:cxn>
                <a:cxn ang="0">
                  <a:pos x="130" y="5"/>
                </a:cxn>
                <a:cxn ang="0">
                  <a:pos x="130" y="5"/>
                </a:cxn>
                <a:cxn ang="0">
                  <a:pos x="130" y="3"/>
                </a:cxn>
                <a:cxn ang="0">
                  <a:pos x="129" y="1"/>
                </a:cxn>
                <a:cxn ang="0">
                  <a:pos x="125" y="0"/>
                </a:cxn>
                <a:cxn ang="0">
                  <a:pos x="121" y="1"/>
                </a:cxn>
                <a:cxn ang="0">
                  <a:pos x="120" y="3"/>
                </a:cxn>
                <a:cxn ang="0">
                  <a:pos x="120" y="5"/>
                </a:cxn>
                <a:cxn ang="0">
                  <a:pos x="120" y="5"/>
                </a:cxn>
              </a:cxnLst>
              <a:rect l="0" t="0" r="r" b="b"/>
              <a:pathLst>
                <a:path w="130" h="239">
                  <a:moveTo>
                    <a:pt x="120" y="5"/>
                  </a:moveTo>
                  <a:lnTo>
                    <a:pt x="120" y="5"/>
                  </a:lnTo>
                  <a:lnTo>
                    <a:pt x="117" y="22"/>
                  </a:lnTo>
                  <a:lnTo>
                    <a:pt x="115" y="38"/>
                  </a:lnTo>
                  <a:lnTo>
                    <a:pt x="110" y="54"/>
                  </a:lnTo>
                  <a:lnTo>
                    <a:pt x="103" y="69"/>
                  </a:lnTo>
                  <a:lnTo>
                    <a:pt x="95" y="84"/>
                  </a:lnTo>
                  <a:lnTo>
                    <a:pt x="87" y="98"/>
                  </a:lnTo>
                  <a:lnTo>
                    <a:pt x="72" y="127"/>
                  </a:lnTo>
                  <a:lnTo>
                    <a:pt x="72" y="127"/>
                  </a:lnTo>
                  <a:lnTo>
                    <a:pt x="53" y="153"/>
                  </a:lnTo>
                  <a:lnTo>
                    <a:pt x="36" y="179"/>
                  </a:lnTo>
                  <a:lnTo>
                    <a:pt x="18" y="205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2" y="238"/>
                  </a:lnTo>
                  <a:lnTo>
                    <a:pt x="6" y="239"/>
                  </a:lnTo>
                  <a:lnTo>
                    <a:pt x="9" y="238"/>
                  </a:lnTo>
                  <a:lnTo>
                    <a:pt x="10" y="237"/>
                  </a:lnTo>
                  <a:lnTo>
                    <a:pt x="10" y="237"/>
                  </a:lnTo>
                  <a:lnTo>
                    <a:pt x="28" y="210"/>
                  </a:lnTo>
                  <a:lnTo>
                    <a:pt x="47" y="183"/>
                  </a:lnTo>
                  <a:lnTo>
                    <a:pt x="66" y="156"/>
                  </a:lnTo>
                  <a:lnTo>
                    <a:pt x="86" y="128"/>
                  </a:lnTo>
                  <a:lnTo>
                    <a:pt x="103" y="98"/>
                  </a:lnTo>
                  <a:lnTo>
                    <a:pt x="111" y="84"/>
                  </a:lnTo>
                  <a:lnTo>
                    <a:pt x="117" y="68"/>
                  </a:lnTo>
                  <a:lnTo>
                    <a:pt x="123" y="54"/>
                  </a:lnTo>
                  <a:lnTo>
                    <a:pt x="127" y="38"/>
                  </a:lnTo>
                  <a:lnTo>
                    <a:pt x="129" y="22"/>
                  </a:lnTo>
                  <a:lnTo>
                    <a:pt x="130" y="5"/>
                  </a:lnTo>
                  <a:lnTo>
                    <a:pt x="130" y="5"/>
                  </a:lnTo>
                  <a:lnTo>
                    <a:pt x="130" y="3"/>
                  </a:lnTo>
                  <a:lnTo>
                    <a:pt x="129" y="1"/>
                  </a:lnTo>
                  <a:lnTo>
                    <a:pt x="125" y="0"/>
                  </a:lnTo>
                  <a:lnTo>
                    <a:pt x="121" y="1"/>
                  </a:lnTo>
                  <a:lnTo>
                    <a:pt x="120" y="3"/>
                  </a:lnTo>
                  <a:lnTo>
                    <a:pt x="120" y="5"/>
                  </a:lnTo>
                  <a:lnTo>
                    <a:pt x="1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6" name="Freeform 688"/>
            <p:cNvSpPr/>
            <p:nvPr/>
          </p:nvSpPr>
          <p:spPr bwMode="auto">
            <a:xfrm>
              <a:off x="6837363" y="2028825"/>
              <a:ext cx="58738" cy="98425"/>
            </a:xfrm>
            <a:custGeom>
              <a:avLst/>
              <a:gdLst/>
              <a:ahLst/>
              <a:cxnLst>
                <a:cxn ang="0">
                  <a:pos x="139" y="3"/>
                </a:cxn>
                <a:cxn ang="0">
                  <a:pos x="134" y="8"/>
                </a:cxn>
                <a:cxn ang="0">
                  <a:pos x="134" y="8"/>
                </a:cxn>
                <a:cxn ang="0">
                  <a:pos x="131" y="12"/>
                </a:cxn>
                <a:cxn ang="0">
                  <a:pos x="132" y="15"/>
                </a:cxn>
                <a:cxn ang="0">
                  <a:pos x="132" y="15"/>
                </a:cxn>
                <a:cxn ang="0">
                  <a:pos x="102" y="70"/>
                </a:cxn>
                <a:cxn ang="0">
                  <a:pos x="87" y="96"/>
                </a:cxn>
                <a:cxn ang="0">
                  <a:pos x="70" y="122"/>
                </a:cxn>
                <a:cxn ang="0">
                  <a:pos x="70" y="122"/>
                </a:cxn>
                <a:cxn ang="0">
                  <a:pos x="49" y="155"/>
                </a:cxn>
                <a:cxn ang="0">
                  <a:pos x="29" y="186"/>
                </a:cxn>
                <a:cxn ang="0">
                  <a:pos x="29" y="186"/>
                </a:cxn>
                <a:cxn ang="0">
                  <a:pos x="13" y="212"/>
                </a:cxn>
                <a:cxn ang="0">
                  <a:pos x="5" y="225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1"/>
                </a:cxn>
                <a:cxn ang="0">
                  <a:pos x="0" y="244"/>
                </a:cxn>
                <a:cxn ang="0">
                  <a:pos x="4" y="246"/>
                </a:cxn>
                <a:cxn ang="0">
                  <a:pos x="8" y="246"/>
                </a:cxn>
                <a:cxn ang="0">
                  <a:pos x="11" y="245"/>
                </a:cxn>
                <a:cxn ang="0">
                  <a:pos x="11" y="242"/>
                </a:cxn>
                <a:cxn ang="0">
                  <a:pos x="11" y="242"/>
                </a:cxn>
                <a:cxn ang="0">
                  <a:pos x="15" y="234"/>
                </a:cxn>
                <a:cxn ang="0">
                  <a:pos x="17" y="227"/>
                </a:cxn>
                <a:cxn ang="0">
                  <a:pos x="26" y="211"/>
                </a:cxn>
                <a:cxn ang="0">
                  <a:pos x="45" y="182"/>
                </a:cxn>
                <a:cxn ang="0">
                  <a:pos x="45" y="182"/>
                </a:cxn>
                <a:cxn ang="0">
                  <a:pos x="64" y="151"/>
                </a:cxn>
                <a:cxn ang="0">
                  <a:pos x="85" y="121"/>
                </a:cxn>
                <a:cxn ang="0">
                  <a:pos x="85" y="121"/>
                </a:cxn>
                <a:cxn ang="0">
                  <a:pos x="102" y="93"/>
                </a:cxn>
                <a:cxn ang="0">
                  <a:pos x="118" y="66"/>
                </a:cxn>
                <a:cxn ang="0">
                  <a:pos x="148" y="10"/>
                </a:cxn>
                <a:cxn ang="0">
                  <a:pos x="148" y="10"/>
                </a:cxn>
                <a:cxn ang="0">
                  <a:pos x="148" y="7"/>
                </a:cxn>
                <a:cxn ang="0">
                  <a:pos x="148" y="6"/>
                </a:cxn>
                <a:cxn ang="0">
                  <a:pos x="147" y="2"/>
                </a:cxn>
                <a:cxn ang="0">
                  <a:pos x="143" y="0"/>
                </a:cxn>
                <a:cxn ang="0">
                  <a:pos x="140" y="2"/>
                </a:cxn>
                <a:cxn ang="0">
                  <a:pos x="139" y="3"/>
                </a:cxn>
                <a:cxn ang="0">
                  <a:pos x="139" y="3"/>
                </a:cxn>
              </a:cxnLst>
              <a:rect l="0" t="0" r="r" b="b"/>
              <a:pathLst>
                <a:path w="148" h="246">
                  <a:moveTo>
                    <a:pt x="139" y="3"/>
                  </a:moveTo>
                  <a:lnTo>
                    <a:pt x="134" y="8"/>
                  </a:lnTo>
                  <a:lnTo>
                    <a:pt x="134" y="8"/>
                  </a:lnTo>
                  <a:lnTo>
                    <a:pt x="131" y="12"/>
                  </a:lnTo>
                  <a:lnTo>
                    <a:pt x="132" y="15"/>
                  </a:lnTo>
                  <a:lnTo>
                    <a:pt x="132" y="15"/>
                  </a:lnTo>
                  <a:lnTo>
                    <a:pt x="102" y="70"/>
                  </a:lnTo>
                  <a:lnTo>
                    <a:pt x="87" y="96"/>
                  </a:lnTo>
                  <a:lnTo>
                    <a:pt x="70" y="122"/>
                  </a:lnTo>
                  <a:lnTo>
                    <a:pt x="70" y="122"/>
                  </a:lnTo>
                  <a:lnTo>
                    <a:pt x="49" y="155"/>
                  </a:lnTo>
                  <a:lnTo>
                    <a:pt x="29" y="186"/>
                  </a:lnTo>
                  <a:lnTo>
                    <a:pt x="29" y="186"/>
                  </a:lnTo>
                  <a:lnTo>
                    <a:pt x="13" y="212"/>
                  </a:lnTo>
                  <a:lnTo>
                    <a:pt x="5" y="225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1"/>
                  </a:lnTo>
                  <a:lnTo>
                    <a:pt x="0" y="244"/>
                  </a:lnTo>
                  <a:lnTo>
                    <a:pt x="4" y="246"/>
                  </a:lnTo>
                  <a:lnTo>
                    <a:pt x="8" y="246"/>
                  </a:lnTo>
                  <a:lnTo>
                    <a:pt x="11" y="245"/>
                  </a:lnTo>
                  <a:lnTo>
                    <a:pt x="11" y="242"/>
                  </a:lnTo>
                  <a:lnTo>
                    <a:pt x="11" y="242"/>
                  </a:lnTo>
                  <a:lnTo>
                    <a:pt x="15" y="234"/>
                  </a:lnTo>
                  <a:lnTo>
                    <a:pt x="17" y="227"/>
                  </a:lnTo>
                  <a:lnTo>
                    <a:pt x="26" y="211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64" y="151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102" y="93"/>
                  </a:lnTo>
                  <a:lnTo>
                    <a:pt x="118" y="66"/>
                  </a:lnTo>
                  <a:lnTo>
                    <a:pt x="148" y="10"/>
                  </a:lnTo>
                  <a:lnTo>
                    <a:pt x="148" y="10"/>
                  </a:lnTo>
                  <a:lnTo>
                    <a:pt x="148" y="7"/>
                  </a:lnTo>
                  <a:lnTo>
                    <a:pt x="148" y="6"/>
                  </a:lnTo>
                  <a:lnTo>
                    <a:pt x="147" y="2"/>
                  </a:lnTo>
                  <a:lnTo>
                    <a:pt x="143" y="0"/>
                  </a:lnTo>
                  <a:lnTo>
                    <a:pt x="140" y="2"/>
                  </a:lnTo>
                  <a:lnTo>
                    <a:pt x="139" y="3"/>
                  </a:lnTo>
                  <a:lnTo>
                    <a:pt x="1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7" name="Freeform 689"/>
            <p:cNvSpPr/>
            <p:nvPr/>
          </p:nvSpPr>
          <p:spPr bwMode="auto">
            <a:xfrm>
              <a:off x="6875463" y="2058988"/>
              <a:ext cx="41275" cy="79375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8" y="12"/>
                </a:cxn>
                <a:cxn ang="0">
                  <a:pos x="84" y="21"/>
                </a:cxn>
                <a:cxn ang="0">
                  <a:pos x="73" y="37"/>
                </a:cxn>
                <a:cxn ang="0">
                  <a:pos x="63" y="53"/>
                </a:cxn>
                <a:cxn ang="0">
                  <a:pos x="58" y="62"/>
                </a:cxn>
                <a:cxn ang="0">
                  <a:pos x="54" y="70"/>
                </a:cxn>
                <a:cxn ang="0">
                  <a:pos x="54" y="70"/>
                </a:cxn>
                <a:cxn ang="0">
                  <a:pos x="42" y="101"/>
                </a:cxn>
                <a:cxn ang="0">
                  <a:pos x="29" y="131"/>
                </a:cxn>
                <a:cxn ang="0">
                  <a:pos x="1" y="190"/>
                </a:cxn>
                <a:cxn ang="0">
                  <a:pos x="1" y="190"/>
                </a:cxn>
                <a:cxn ang="0">
                  <a:pos x="0" y="192"/>
                </a:cxn>
                <a:cxn ang="0">
                  <a:pos x="0" y="195"/>
                </a:cxn>
                <a:cxn ang="0">
                  <a:pos x="4" y="198"/>
                </a:cxn>
                <a:cxn ang="0">
                  <a:pos x="5" y="199"/>
                </a:cxn>
                <a:cxn ang="0">
                  <a:pos x="8" y="199"/>
                </a:cxn>
                <a:cxn ang="0">
                  <a:pos x="9" y="198"/>
                </a:cxn>
                <a:cxn ang="0">
                  <a:pos x="10" y="196"/>
                </a:cxn>
                <a:cxn ang="0">
                  <a:pos x="10" y="196"/>
                </a:cxn>
                <a:cxn ang="0">
                  <a:pos x="37" y="140"/>
                </a:cxn>
                <a:cxn ang="0">
                  <a:pos x="61" y="83"/>
                </a:cxn>
                <a:cxn ang="0">
                  <a:pos x="61" y="83"/>
                </a:cxn>
                <a:cxn ang="0">
                  <a:pos x="65" y="73"/>
                </a:cxn>
                <a:cxn ang="0">
                  <a:pos x="71" y="63"/>
                </a:cxn>
                <a:cxn ang="0">
                  <a:pos x="82" y="45"/>
                </a:cxn>
                <a:cxn ang="0">
                  <a:pos x="94" y="26"/>
                </a:cxn>
                <a:cxn ang="0">
                  <a:pos x="98" y="16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3" y="4"/>
                </a:cxn>
                <a:cxn ang="0">
                  <a:pos x="102" y="2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3" h="199">
                  <a:moveTo>
                    <a:pt x="92" y="3"/>
                  </a:moveTo>
                  <a:lnTo>
                    <a:pt x="92" y="3"/>
                  </a:lnTo>
                  <a:lnTo>
                    <a:pt x="88" y="12"/>
                  </a:lnTo>
                  <a:lnTo>
                    <a:pt x="84" y="21"/>
                  </a:lnTo>
                  <a:lnTo>
                    <a:pt x="73" y="37"/>
                  </a:lnTo>
                  <a:lnTo>
                    <a:pt x="63" y="53"/>
                  </a:lnTo>
                  <a:lnTo>
                    <a:pt x="58" y="62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42" y="101"/>
                  </a:lnTo>
                  <a:lnTo>
                    <a:pt x="29" y="131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0" y="192"/>
                  </a:lnTo>
                  <a:lnTo>
                    <a:pt x="0" y="195"/>
                  </a:lnTo>
                  <a:lnTo>
                    <a:pt x="4" y="198"/>
                  </a:lnTo>
                  <a:lnTo>
                    <a:pt x="5" y="199"/>
                  </a:lnTo>
                  <a:lnTo>
                    <a:pt x="8" y="199"/>
                  </a:lnTo>
                  <a:lnTo>
                    <a:pt x="9" y="198"/>
                  </a:lnTo>
                  <a:lnTo>
                    <a:pt x="10" y="196"/>
                  </a:lnTo>
                  <a:lnTo>
                    <a:pt x="10" y="196"/>
                  </a:lnTo>
                  <a:lnTo>
                    <a:pt x="37" y="140"/>
                  </a:lnTo>
                  <a:lnTo>
                    <a:pt x="61" y="83"/>
                  </a:lnTo>
                  <a:lnTo>
                    <a:pt x="61" y="83"/>
                  </a:lnTo>
                  <a:lnTo>
                    <a:pt x="65" y="73"/>
                  </a:lnTo>
                  <a:lnTo>
                    <a:pt x="71" y="63"/>
                  </a:lnTo>
                  <a:lnTo>
                    <a:pt x="82" y="45"/>
                  </a:lnTo>
                  <a:lnTo>
                    <a:pt x="94" y="26"/>
                  </a:lnTo>
                  <a:lnTo>
                    <a:pt x="98" y="16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2" y="2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8" name="Freeform 690"/>
            <p:cNvSpPr/>
            <p:nvPr/>
          </p:nvSpPr>
          <p:spPr bwMode="auto">
            <a:xfrm>
              <a:off x="6505576" y="2085975"/>
              <a:ext cx="19050" cy="36513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5" y="24"/>
                </a:cxn>
                <a:cxn ang="0">
                  <a:pos x="16" y="43"/>
                </a:cxn>
                <a:cxn ang="0">
                  <a:pos x="6" y="63"/>
                </a:cxn>
                <a:cxn ang="0">
                  <a:pos x="3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5" y="90"/>
                </a:cxn>
                <a:cxn ang="0">
                  <a:pos x="5" y="90"/>
                </a:cxn>
                <a:cxn ang="0">
                  <a:pos x="10" y="90"/>
                </a:cxn>
                <a:cxn ang="0">
                  <a:pos x="14" y="89"/>
                </a:cxn>
                <a:cxn ang="0">
                  <a:pos x="21" y="84"/>
                </a:cxn>
                <a:cxn ang="0">
                  <a:pos x="21" y="84"/>
                </a:cxn>
                <a:cxn ang="0">
                  <a:pos x="22" y="81"/>
                </a:cxn>
                <a:cxn ang="0">
                  <a:pos x="22" y="80"/>
                </a:cxn>
                <a:cxn ang="0">
                  <a:pos x="21" y="76"/>
                </a:cxn>
                <a:cxn ang="0">
                  <a:pos x="18" y="75"/>
                </a:cxn>
                <a:cxn ang="0">
                  <a:pos x="16" y="73"/>
                </a:cxn>
                <a:cxn ang="0">
                  <a:pos x="14" y="75"/>
                </a:cxn>
                <a:cxn ang="0">
                  <a:pos x="14" y="75"/>
                </a:cxn>
                <a:cxn ang="0">
                  <a:pos x="21" y="58"/>
                </a:cxn>
                <a:cxn ang="0">
                  <a:pos x="29" y="41"/>
                </a:cxn>
                <a:cxn ang="0">
                  <a:pos x="38" y="24"/>
                </a:cxn>
                <a:cxn ang="0">
                  <a:pos x="44" y="7"/>
                </a:cxn>
                <a:cxn ang="0">
                  <a:pos x="44" y="7"/>
                </a:cxn>
                <a:cxn ang="0">
                  <a:pos x="46" y="4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90">
                  <a:moveTo>
                    <a:pt x="34" y="4"/>
                  </a:moveTo>
                  <a:lnTo>
                    <a:pt x="34" y="4"/>
                  </a:lnTo>
                  <a:lnTo>
                    <a:pt x="25" y="24"/>
                  </a:lnTo>
                  <a:lnTo>
                    <a:pt x="16" y="43"/>
                  </a:lnTo>
                  <a:lnTo>
                    <a:pt x="6" y="63"/>
                  </a:lnTo>
                  <a:lnTo>
                    <a:pt x="3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10" y="90"/>
                  </a:lnTo>
                  <a:lnTo>
                    <a:pt x="14" y="89"/>
                  </a:lnTo>
                  <a:lnTo>
                    <a:pt x="21" y="84"/>
                  </a:lnTo>
                  <a:lnTo>
                    <a:pt x="21" y="84"/>
                  </a:lnTo>
                  <a:lnTo>
                    <a:pt x="22" y="81"/>
                  </a:lnTo>
                  <a:lnTo>
                    <a:pt x="22" y="80"/>
                  </a:lnTo>
                  <a:lnTo>
                    <a:pt x="21" y="76"/>
                  </a:lnTo>
                  <a:lnTo>
                    <a:pt x="18" y="75"/>
                  </a:lnTo>
                  <a:lnTo>
                    <a:pt x="16" y="73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21" y="58"/>
                  </a:lnTo>
                  <a:lnTo>
                    <a:pt x="29" y="41"/>
                  </a:lnTo>
                  <a:lnTo>
                    <a:pt x="38" y="24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9" name="Freeform 691"/>
            <p:cNvSpPr/>
            <p:nvPr/>
          </p:nvSpPr>
          <p:spPr bwMode="auto">
            <a:xfrm>
              <a:off x="6530976" y="2066925"/>
              <a:ext cx="26988" cy="41275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56" y="4"/>
                </a:cxn>
                <a:cxn ang="0">
                  <a:pos x="53" y="11"/>
                </a:cxn>
                <a:cxn ang="0">
                  <a:pos x="49" y="17"/>
                </a:cxn>
                <a:cxn ang="0">
                  <a:pos x="39" y="32"/>
                </a:cxn>
                <a:cxn ang="0">
                  <a:pos x="39" y="32"/>
                </a:cxn>
                <a:cxn ang="0">
                  <a:pos x="36" y="37"/>
                </a:cxn>
                <a:cxn ang="0">
                  <a:pos x="34" y="43"/>
                </a:cxn>
                <a:cxn ang="0">
                  <a:pos x="29" y="56"/>
                </a:cxn>
                <a:cxn ang="0">
                  <a:pos x="29" y="56"/>
                </a:cxn>
                <a:cxn ang="0">
                  <a:pos x="22" y="66"/>
                </a:cxn>
                <a:cxn ang="0">
                  <a:pos x="15" y="73"/>
                </a:cxn>
                <a:cxn ang="0">
                  <a:pos x="9" y="83"/>
                </a:cxn>
                <a:cxn ang="0">
                  <a:pos x="4" y="90"/>
                </a:cxn>
                <a:cxn ang="0">
                  <a:pos x="4" y="90"/>
                </a:cxn>
                <a:cxn ang="0">
                  <a:pos x="1" y="93"/>
                </a:cxn>
                <a:cxn ang="0">
                  <a:pos x="0" y="97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5"/>
                </a:cxn>
                <a:cxn ang="0">
                  <a:pos x="1" y="106"/>
                </a:cxn>
                <a:cxn ang="0">
                  <a:pos x="4" y="107"/>
                </a:cxn>
                <a:cxn ang="0">
                  <a:pos x="8" y="107"/>
                </a:cxn>
                <a:cxn ang="0">
                  <a:pos x="9" y="106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3" y="97"/>
                </a:cxn>
                <a:cxn ang="0">
                  <a:pos x="17" y="90"/>
                </a:cxn>
                <a:cxn ang="0">
                  <a:pos x="25" y="80"/>
                </a:cxn>
                <a:cxn ang="0">
                  <a:pos x="32" y="70"/>
                </a:cxn>
                <a:cxn ang="0">
                  <a:pos x="40" y="58"/>
                </a:cxn>
                <a:cxn ang="0">
                  <a:pos x="40" y="58"/>
                </a:cxn>
                <a:cxn ang="0">
                  <a:pos x="47" y="45"/>
                </a:cxn>
                <a:cxn ang="0">
                  <a:pos x="49" y="38"/>
                </a:cxn>
                <a:cxn ang="0">
                  <a:pos x="52" y="32"/>
                </a:cxn>
                <a:cxn ang="0">
                  <a:pos x="52" y="32"/>
                </a:cxn>
                <a:cxn ang="0">
                  <a:pos x="61" y="20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0" y="0"/>
                </a:cxn>
                <a:cxn ang="0">
                  <a:pos x="59" y="2"/>
                </a:cxn>
                <a:cxn ang="0">
                  <a:pos x="56" y="4"/>
                </a:cxn>
                <a:cxn ang="0">
                  <a:pos x="56" y="4"/>
                </a:cxn>
              </a:cxnLst>
              <a:rect l="0" t="0" r="r" b="b"/>
              <a:pathLst>
                <a:path w="68" h="107">
                  <a:moveTo>
                    <a:pt x="56" y="4"/>
                  </a:moveTo>
                  <a:lnTo>
                    <a:pt x="56" y="4"/>
                  </a:lnTo>
                  <a:lnTo>
                    <a:pt x="53" y="11"/>
                  </a:lnTo>
                  <a:lnTo>
                    <a:pt x="49" y="17"/>
                  </a:lnTo>
                  <a:lnTo>
                    <a:pt x="39" y="32"/>
                  </a:lnTo>
                  <a:lnTo>
                    <a:pt x="39" y="32"/>
                  </a:lnTo>
                  <a:lnTo>
                    <a:pt x="36" y="37"/>
                  </a:lnTo>
                  <a:lnTo>
                    <a:pt x="34" y="43"/>
                  </a:lnTo>
                  <a:lnTo>
                    <a:pt x="29" y="56"/>
                  </a:lnTo>
                  <a:lnTo>
                    <a:pt x="29" y="56"/>
                  </a:lnTo>
                  <a:lnTo>
                    <a:pt x="22" y="66"/>
                  </a:lnTo>
                  <a:lnTo>
                    <a:pt x="15" y="73"/>
                  </a:lnTo>
                  <a:lnTo>
                    <a:pt x="9" y="83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1" y="93"/>
                  </a:lnTo>
                  <a:lnTo>
                    <a:pt x="0" y="97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4" y="107"/>
                  </a:lnTo>
                  <a:lnTo>
                    <a:pt x="8" y="107"/>
                  </a:lnTo>
                  <a:lnTo>
                    <a:pt x="9" y="106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3" y="97"/>
                  </a:lnTo>
                  <a:lnTo>
                    <a:pt x="17" y="90"/>
                  </a:lnTo>
                  <a:lnTo>
                    <a:pt x="25" y="80"/>
                  </a:lnTo>
                  <a:lnTo>
                    <a:pt x="32" y="70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47" y="45"/>
                  </a:lnTo>
                  <a:lnTo>
                    <a:pt x="49" y="38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61" y="20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59" y="2"/>
                  </a:lnTo>
                  <a:lnTo>
                    <a:pt x="56" y="4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0" name="Freeform 692"/>
            <p:cNvSpPr/>
            <p:nvPr/>
          </p:nvSpPr>
          <p:spPr bwMode="auto">
            <a:xfrm>
              <a:off x="6556376" y="2049463"/>
              <a:ext cx="31750" cy="50800"/>
            </a:xfrm>
            <a:custGeom>
              <a:avLst/>
              <a:gdLst/>
              <a:ahLst/>
              <a:cxnLst>
                <a:cxn ang="0">
                  <a:pos x="69" y="2"/>
                </a:cxn>
                <a:cxn ang="0">
                  <a:pos x="69" y="2"/>
                </a:cxn>
                <a:cxn ang="0">
                  <a:pos x="53" y="28"/>
                </a:cxn>
                <a:cxn ang="0">
                  <a:pos x="35" y="55"/>
                </a:cxn>
                <a:cxn ang="0">
                  <a:pos x="19" y="81"/>
                </a:cxn>
                <a:cxn ang="0">
                  <a:pos x="11" y="94"/>
                </a:cxn>
                <a:cxn ang="0">
                  <a:pos x="3" y="108"/>
                </a:cxn>
                <a:cxn ang="0">
                  <a:pos x="3" y="108"/>
                </a:cxn>
                <a:cxn ang="0">
                  <a:pos x="1" y="110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1" y="123"/>
                </a:cxn>
                <a:cxn ang="0">
                  <a:pos x="3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7" y="107"/>
                </a:cxn>
                <a:cxn ang="0">
                  <a:pos x="24" y="93"/>
                </a:cxn>
                <a:cxn ang="0">
                  <a:pos x="43" y="64"/>
                </a:cxn>
                <a:cxn ang="0">
                  <a:pos x="61" y="36"/>
                </a:cxn>
                <a:cxn ang="0">
                  <a:pos x="70" y="22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5"/>
                </a:cxn>
                <a:cxn ang="0">
                  <a:pos x="79" y="4"/>
                </a:cxn>
                <a:cxn ang="0">
                  <a:pos x="75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9" y="2"/>
                </a:cxn>
                <a:cxn ang="0">
                  <a:pos x="69" y="2"/>
                </a:cxn>
              </a:cxnLst>
              <a:rect l="0" t="0" r="r" b="b"/>
              <a:pathLst>
                <a:path w="79" h="125">
                  <a:moveTo>
                    <a:pt x="69" y="2"/>
                  </a:moveTo>
                  <a:lnTo>
                    <a:pt x="69" y="2"/>
                  </a:lnTo>
                  <a:lnTo>
                    <a:pt x="53" y="28"/>
                  </a:lnTo>
                  <a:lnTo>
                    <a:pt x="35" y="55"/>
                  </a:lnTo>
                  <a:lnTo>
                    <a:pt x="19" y="81"/>
                  </a:lnTo>
                  <a:lnTo>
                    <a:pt x="11" y="94"/>
                  </a:lnTo>
                  <a:lnTo>
                    <a:pt x="3" y="108"/>
                  </a:lnTo>
                  <a:lnTo>
                    <a:pt x="3" y="108"/>
                  </a:lnTo>
                  <a:lnTo>
                    <a:pt x="1" y="110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3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7" y="107"/>
                  </a:lnTo>
                  <a:lnTo>
                    <a:pt x="24" y="93"/>
                  </a:lnTo>
                  <a:lnTo>
                    <a:pt x="43" y="64"/>
                  </a:lnTo>
                  <a:lnTo>
                    <a:pt x="61" y="36"/>
                  </a:lnTo>
                  <a:lnTo>
                    <a:pt x="70" y="22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5"/>
                  </a:lnTo>
                  <a:lnTo>
                    <a:pt x="79" y="4"/>
                  </a:lnTo>
                  <a:lnTo>
                    <a:pt x="75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9" y="2"/>
                  </a:lnTo>
                  <a:lnTo>
                    <a:pt x="6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1" name="Freeform 693"/>
            <p:cNvSpPr/>
            <p:nvPr/>
          </p:nvSpPr>
          <p:spPr bwMode="auto">
            <a:xfrm>
              <a:off x="6583363" y="2027238"/>
              <a:ext cx="38100" cy="66675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79" y="16"/>
                </a:cxn>
                <a:cxn ang="0">
                  <a:pos x="74" y="24"/>
                </a:cxn>
                <a:cxn ang="0">
                  <a:pos x="71" y="30"/>
                </a:cxn>
                <a:cxn ang="0">
                  <a:pos x="71" y="30"/>
                </a:cxn>
                <a:cxn ang="0">
                  <a:pos x="66" y="43"/>
                </a:cxn>
                <a:cxn ang="0">
                  <a:pos x="61" y="55"/>
                </a:cxn>
                <a:cxn ang="0">
                  <a:pos x="47" y="79"/>
                </a:cxn>
                <a:cxn ang="0">
                  <a:pos x="47" y="79"/>
                </a:cxn>
                <a:cxn ang="0">
                  <a:pos x="23" y="118"/>
                </a:cxn>
                <a:cxn ang="0">
                  <a:pos x="11" y="137"/>
                </a:cxn>
                <a:cxn ang="0">
                  <a:pos x="1" y="157"/>
                </a:cxn>
                <a:cxn ang="0">
                  <a:pos x="1" y="157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3" y="165"/>
                </a:cxn>
                <a:cxn ang="0">
                  <a:pos x="7" y="166"/>
                </a:cxn>
                <a:cxn ang="0">
                  <a:pos x="9" y="165"/>
                </a:cxn>
                <a:cxn ang="0">
                  <a:pos x="10" y="164"/>
                </a:cxn>
                <a:cxn ang="0">
                  <a:pos x="10" y="164"/>
                </a:cxn>
                <a:cxn ang="0">
                  <a:pos x="22" y="141"/>
                </a:cxn>
                <a:cxn ang="0">
                  <a:pos x="35" y="11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0"/>
                </a:cxn>
                <a:cxn ang="0">
                  <a:pos x="79" y="42"/>
                </a:cxn>
                <a:cxn ang="0">
                  <a:pos x="79" y="42"/>
                </a:cxn>
                <a:cxn ang="0">
                  <a:pos x="83" y="33"/>
                </a:cxn>
                <a:cxn ang="0">
                  <a:pos x="88" y="25"/>
                </a:cxn>
                <a:cxn ang="0">
                  <a:pos x="92" y="16"/>
                </a:cxn>
                <a:cxn ang="0">
                  <a:pos x="96" y="8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6" y="3"/>
                </a:cxn>
                <a:cxn ang="0">
                  <a:pos x="92" y="0"/>
                </a:cxn>
                <a:cxn ang="0">
                  <a:pos x="88" y="1"/>
                </a:cxn>
                <a:cxn ang="0">
                  <a:pos x="87" y="3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6" h="166">
                  <a:moveTo>
                    <a:pt x="86" y="4"/>
                  </a:moveTo>
                  <a:lnTo>
                    <a:pt x="86" y="4"/>
                  </a:lnTo>
                  <a:lnTo>
                    <a:pt x="79" y="16"/>
                  </a:lnTo>
                  <a:lnTo>
                    <a:pt x="74" y="24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66" y="43"/>
                  </a:lnTo>
                  <a:lnTo>
                    <a:pt x="61" y="55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23" y="118"/>
                  </a:lnTo>
                  <a:lnTo>
                    <a:pt x="11" y="137"/>
                  </a:lnTo>
                  <a:lnTo>
                    <a:pt x="1" y="157"/>
                  </a:lnTo>
                  <a:lnTo>
                    <a:pt x="1" y="157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3" y="165"/>
                  </a:lnTo>
                  <a:lnTo>
                    <a:pt x="7" y="166"/>
                  </a:lnTo>
                  <a:lnTo>
                    <a:pt x="9" y="165"/>
                  </a:lnTo>
                  <a:lnTo>
                    <a:pt x="10" y="164"/>
                  </a:lnTo>
                  <a:lnTo>
                    <a:pt x="10" y="164"/>
                  </a:lnTo>
                  <a:lnTo>
                    <a:pt x="22" y="141"/>
                  </a:lnTo>
                  <a:lnTo>
                    <a:pt x="35" y="11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0"/>
                  </a:lnTo>
                  <a:lnTo>
                    <a:pt x="79" y="42"/>
                  </a:lnTo>
                  <a:lnTo>
                    <a:pt x="79" y="42"/>
                  </a:lnTo>
                  <a:lnTo>
                    <a:pt x="83" y="33"/>
                  </a:lnTo>
                  <a:lnTo>
                    <a:pt x="88" y="25"/>
                  </a:lnTo>
                  <a:lnTo>
                    <a:pt x="92" y="16"/>
                  </a:lnTo>
                  <a:lnTo>
                    <a:pt x="96" y="8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6" y="3"/>
                  </a:lnTo>
                  <a:lnTo>
                    <a:pt x="92" y="0"/>
                  </a:lnTo>
                  <a:lnTo>
                    <a:pt x="88" y="1"/>
                  </a:lnTo>
                  <a:lnTo>
                    <a:pt x="87" y="3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2" name="Freeform 694"/>
            <p:cNvSpPr/>
            <p:nvPr/>
          </p:nvSpPr>
          <p:spPr bwMode="auto">
            <a:xfrm>
              <a:off x="6616701" y="2011363"/>
              <a:ext cx="36513" cy="68263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4" y="7"/>
                </a:cxn>
                <a:cxn ang="0">
                  <a:pos x="68" y="14"/>
                </a:cxn>
                <a:cxn ang="0">
                  <a:pos x="63" y="22"/>
                </a:cxn>
                <a:cxn ang="0">
                  <a:pos x="59" y="30"/>
                </a:cxn>
                <a:cxn ang="0">
                  <a:pos x="52" y="48"/>
                </a:cxn>
                <a:cxn ang="0">
                  <a:pos x="48" y="68"/>
                </a:cxn>
                <a:cxn ang="0">
                  <a:pos x="48" y="68"/>
                </a:cxn>
                <a:cxn ang="0">
                  <a:pos x="46" y="75"/>
                </a:cxn>
                <a:cxn ang="0">
                  <a:pos x="42" y="83"/>
                </a:cxn>
                <a:cxn ang="0">
                  <a:pos x="34" y="100"/>
                </a:cxn>
                <a:cxn ang="0">
                  <a:pos x="17" y="130"/>
                </a:cxn>
                <a:cxn ang="0">
                  <a:pos x="17" y="130"/>
                </a:cxn>
                <a:cxn ang="0">
                  <a:pos x="6" y="147"/>
                </a:cxn>
                <a:cxn ang="0">
                  <a:pos x="1" y="157"/>
                </a:cxn>
                <a:cxn ang="0">
                  <a:pos x="0" y="166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9" y="170"/>
                </a:cxn>
                <a:cxn ang="0">
                  <a:pos x="10" y="168"/>
                </a:cxn>
                <a:cxn ang="0">
                  <a:pos x="10" y="166"/>
                </a:cxn>
                <a:cxn ang="0">
                  <a:pos x="10" y="166"/>
                </a:cxn>
                <a:cxn ang="0">
                  <a:pos x="12" y="160"/>
                </a:cxn>
                <a:cxn ang="0">
                  <a:pos x="14" y="157"/>
                </a:cxn>
                <a:cxn ang="0">
                  <a:pos x="19" y="146"/>
                </a:cxn>
                <a:cxn ang="0">
                  <a:pos x="31" y="128"/>
                </a:cxn>
                <a:cxn ang="0">
                  <a:pos x="31" y="128"/>
                </a:cxn>
                <a:cxn ang="0">
                  <a:pos x="56" y="83"/>
                </a:cxn>
                <a:cxn ang="0">
                  <a:pos x="56" y="83"/>
                </a:cxn>
                <a:cxn ang="0">
                  <a:pos x="60" y="74"/>
                </a:cxn>
                <a:cxn ang="0">
                  <a:pos x="63" y="64"/>
                </a:cxn>
                <a:cxn ang="0">
                  <a:pos x="67" y="44"/>
                </a:cxn>
                <a:cxn ang="0">
                  <a:pos x="69" y="35"/>
                </a:cxn>
                <a:cxn ang="0">
                  <a:pos x="73" y="26"/>
                </a:cxn>
                <a:cxn ang="0">
                  <a:pos x="80" y="18"/>
                </a:cxn>
                <a:cxn ang="0">
                  <a:pos x="88" y="11"/>
                </a:cxn>
                <a:cxn ang="0">
                  <a:pos x="88" y="11"/>
                </a:cxn>
                <a:cxn ang="0">
                  <a:pos x="90" y="9"/>
                </a:cxn>
                <a:cxn ang="0">
                  <a:pos x="90" y="7"/>
                </a:cxn>
                <a:cxn ang="0">
                  <a:pos x="90" y="4"/>
                </a:cxn>
                <a:cxn ang="0">
                  <a:pos x="86" y="1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71">
                  <a:moveTo>
                    <a:pt x="82" y="1"/>
                  </a:moveTo>
                  <a:lnTo>
                    <a:pt x="82" y="1"/>
                  </a:lnTo>
                  <a:lnTo>
                    <a:pt x="74" y="7"/>
                  </a:lnTo>
                  <a:lnTo>
                    <a:pt x="68" y="14"/>
                  </a:lnTo>
                  <a:lnTo>
                    <a:pt x="63" y="22"/>
                  </a:lnTo>
                  <a:lnTo>
                    <a:pt x="59" y="30"/>
                  </a:lnTo>
                  <a:lnTo>
                    <a:pt x="52" y="4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6" y="75"/>
                  </a:lnTo>
                  <a:lnTo>
                    <a:pt x="42" y="83"/>
                  </a:lnTo>
                  <a:lnTo>
                    <a:pt x="34" y="100"/>
                  </a:lnTo>
                  <a:lnTo>
                    <a:pt x="17" y="130"/>
                  </a:lnTo>
                  <a:lnTo>
                    <a:pt x="17" y="130"/>
                  </a:lnTo>
                  <a:lnTo>
                    <a:pt x="6" y="147"/>
                  </a:lnTo>
                  <a:lnTo>
                    <a:pt x="1" y="157"/>
                  </a:lnTo>
                  <a:lnTo>
                    <a:pt x="0" y="166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9" y="170"/>
                  </a:lnTo>
                  <a:lnTo>
                    <a:pt x="10" y="168"/>
                  </a:lnTo>
                  <a:lnTo>
                    <a:pt x="10" y="166"/>
                  </a:lnTo>
                  <a:lnTo>
                    <a:pt x="10" y="166"/>
                  </a:lnTo>
                  <a:lnTo>
                    <a:pt x="12" y="160"/>
                  </a:lnTo>
                  <a:lnTo>
                    <a:pt x="14" y="157"/>
                  </a:lnTo>
                  <a:lnTo>
                    <a:pt x="19" y="146"/>
                  </a:lnTo>
                  <a:lnTo>
                    <a:pt x="31" y="128"/>
                  </a:lnTo>
                  <a:lnTo>
                    <a:pt x="31" y="128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60" y="74"/>
                  </a:lnTo>
                  <a:lnTo>
                    <a:pt x="63" y="64"/>
                  </a:lnTo>
                  <a:lnTo>
                    <a:pt x="67" y="44"/>
                  </a:lnTo>
                  <a:lnTo>
                    <a:pt x="69" y="35"/>
                  </a:lnTo>
                  <a:lnTo>
                    <a:pt x="73" y="26"/>
                  </a:lnTo>
                  <a:lnTo>
                    <a:pt x="80" y="18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90" y="4"/>
                  </a:lnTo>
                  <a:lnTo>
                    <a:pt x="86" y="1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3" name="Freeform 695"/>
            <p:cNvSpPr/>
            <p:nvPr/>
          </p:nvSpPr>
          <p:spPr bwMode="auto">
            <a:xfrm>
              <a:off x="6643688" y="1989138"/>
              <a:ext cx="52388" cy="80963"/>
            </a:xfrm>
            <a:custGeom>
              <a:avLst/>
              <a:gdLst/>
              <a:ahLst/>
              <a:cxnLst>
                <a:cxn ang="0">
                  <a:pos x="122" y="2"/>
                </a:cxn>
                <a:cxn ang="0">
                  <a:pos x="122" y="2"/>
                </a:cxn>
                <a:cxn ang="0">
                  <a:pos x="112" y="12"/>
                </a:cxn>
                <a:cxn ang="0">
                  <a:pos x="105" y="24"/>
                </a:cxn>
                <a:cxn ang="0">
                  <a:pos x="97" y="36"/>
                </a:cxn>
                <a:cxn ang="0">
                  <a:pos x="90" y="47"/>
                </a:cxn>
                <a:cxn ang="0">
                  <a:pos x="78" y="72"/>
                </a:cxn>
                <a:cxn ang="0">
                  <a:pos x="67" y="98"/>
                </a:cxn>
                <a:cxn ang="0">
                  <a:pos x="67" y="98"/>
                </a:cxn>
                <a:cxn ang="0">
                  <a:pos x="54" y="123"/>
                </a:cxn>
                <a:cxn ang="0">
                  <a:pos x="38" y="149"/>
                </a:cxn>
                <a:cxn ang="0">
                  <a:pos x="21" y="17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4"/>
                </a:cxn>
                <a:cxn ang="0">
                  <a:pos x="5" y="206"/>
                </a:cxn>
                <a:cxn ang="0">
                  <a:pos x="8" y="206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25" y="186"/>
                </a:cxn>
                <a:cxn ang="0">
                  <a:pos x="40" y="166"/>
                </a:cxn>
                <a:cxn ang="0">
                  <a:pos x="54" y="147"/>
                </a:cxn>
                <a:cxn ang="0">
                  <a:pos x="67" y="126"/>
                </a:cxn>
                <a:cxn ang="0">
                  <a:pos x="67" y="126"/>
                </a:cxn>
                <a:cxn ang="0">
                  <a:pos x="76" y="112"/>
                </a:cxn>
                <a:cxn ang="0">
                  <a:pos x="82" y="97"/>
                </a:cxn>
                <a:cxn ang="0">
                  <a:pos x="95" y="67"/>
                </a:cxn>
                <a:cxn ang="0">
                  <a:pos x="102" y="51"/>
                </a:cxn>
                <a:cxn ang="0">
                  <a:pos x="110" y="37"/>
                </a:cxn>
                <a:cxn ang="0">
                  <a:pos x="119" y="23"/>
                </a:cxn>
                <a:cxn ang="0">
                  <a:pos x="129" y="10"/>
                </a:cxn>
                <a:cxn ang="0">
                  <a:pos x="129" y="10"/>
                </a:cxn>
                <a:cxn ang="0">
                  <a:pos x="131" y="8"/>
                </a:cxn>
                <a:cxn ang="0">
                  <a:pos x="131" y="6"/>
                </a:cxn>
                <a:cxn ang="0">
                  <a:pos x="129" y="2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2"/>
                </a:cxn>
                <a:cxn ang="0">
                  <a:pos x="122" y="2"/>
                </a:cxn>
              </a:cxnLst>
              <a:rect l="0" t="0" r="r" b="b"/>
              <a:pathLst>
                <a:path w="131" h="206">
                  <a:moveTo>
                    <a:pt x="122" y="2"/>
                  </a:moveTo>
                  <a:lnTo>
                    <a:pt x="122" y="2"/>
                  </a:lnTo>
                  <a:lnTo>
                    <a:pt x="112" y="12"/>
                  </a:lnTo>
                  <a:lnTo>
                    <a:pt x="105" y="24"/>
                  </a:lnTo>
                  <a:lnTo>
                    <a:pt x="97" y="36"/>
                  </a:lnTo>
                  <a:lnTo>
                    <a:pt x="90" y="47"/>
                  </a:lnTo>
                  <a:lnTo>
                    <a:pt x="78" y="72"/>
                  </a:lnTo>
                  <a:lnTo>
                    <a:pt x="67" y="98"/>
                  </a:lnTo>
                  <a:lnTo>
                    <a:pt x="67" y="98"/>
                  </a:lnTo>
                  <a:lnTo>
                    <a:pt x="54" y="123"/>
                  </a:lnTo>
                  <a:lnTo>
                    <a:pt x="38" y="149"/>
                  </a:lnTo>
                  <a:lnTo>
                    <a:pt x="21" y="17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4"/>
                  </a:lnTo>
                  <a:lnTo>
                    <a:pt x="5" y="206"/>
                  </a:lnTo>
                  <a:lnTo>
                    <a:pt x="8" y="206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25" y="186"/>
                  </a:lnTo>
                  <a:lnTo>
                    <a:pt x="40" y="166"/>
                  </a:lnTo>
                  <a:lnTo>
                    <a:pt x="54" y="147"/>
                  </a:lnTo>
                  <a:lnTo>
                    <a:pt x="67" y="126"/>
                  </a:lnTo>
                  <a:lnTo>
                    <a:pt x="67" y="126"/>
                  </a:lnTo>
                  <a:lnTo>
                    <a:pt x="76" y="112"/>
                  </a:lnTo>
                  <a:lnTo>
                    <a:pt x="82" y="97"/>
                  </a:lnTo>
                  <a:lnTo>
                    <a:pt x="95" y="67"/>
                  </a:lnTo>
                  <a:lnTo>
                    <a:pt x="102" y="51"/>
                  </a:lnTo>
                  <a:lnTo>
                    <a:pt x="110" y="37"/>
                  </a:lnTo>
                  <a:lnTo>
                    <a:pt x="119" y="23"/>
                  </a:lnTo>
                  <a:lnTo>
                    <a:pt x="129" y="10"/>
                  </a:lnTo>
                  <a:lnTo>
                    <a:pt x="129" y="10"/>
                  </a:lnTo>
                  <a:lnTo>
                    <a:pt x="131" y="8"/>
                  </a:lnTo>
                  <a:lnTo>
                    <a:pt x="131" y="6"/>
                  </a:lnTo>
                  <a:lnTo>
                    <a:pt x="129" y="2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2"/>
                  </a:lnTo>
                  <a:lnTo>
                    <a:pt x="1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4" name="Freeform 696"/>
            <p:cNvSpPr/>
            <p:nvPr/>
          </p:nvSpPr>
          <p:spPr bwMode="auto">
            <a:xfrm>
              <a:off x="6670676" y="1982788"/>
              <a:ext cx="49213" cy="85725"/>
            </a:xfrm>
            <a:custGeom>
              <a:avLst/>
              <a:gdLst/>
              <a:ahLst/>
              <a:cxnLst>
                <a:cxn ang="0">
                  <a:pos x="120" y="6"/>
                </a:cxn>
                <a:cxn ang="0">
                  <a:pos x="120" y="6"/>
                </a:cxn>
                <a:cxn ang="0">
                  <a:pos x="120" y="3"/>
                </a:cxn>
                <a:cxn ang="0">
                  <a:pos x="119" y="2"/>
                </a:cxn>
                <a:cxn ang="0">
                  <a:pos x="115" y="0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08" y="6"/>
                </a:cxn>
                <a:cxn ang="0">
                  <a:pos x="108" y="6"/>
                </a:cxn>
                <a:cxn ang="0">
                  <a:pos x="108" y="13"/>
                </a:cxn>
                <a:cxn ang="0">
                  <a:pos x="107" y="20"/>
                </a:cxn>
                <a:cxn ang="0">
                  <a:pos x="102" y="34"/>
                </a:cxn>
                <a:cxn ang="0">
                  <a:pos x="89" y="61"/>
                </a:cxn>
                <a:cxn ang="0">
                  <a:pos x="89" y="61"/>
                </a:cxn>
                <a:cxn ang="0">
                  <a:pos x="74" y="89"/>
                </a:cxn>
                <a:cxn ang="0">
                  <a:pos x="67" y="102"/>
                </a:cxn>
                <a:cxn ang="0">
                  <a:pos x="59" y="115"/>
                </a:cxn>
                <a:cxn ang="0">
                  <a:pos x="59" y="115"/>
                </a:cxn>
                <a:cxn ang="0">
                  <a:pos x="48" y="132"/>
                </a:cxn>
                <a:cxn ang="0">
                  <a:pos x="38" y="149"/>
                </a:cxn>
                <a:cxn ang="0">
                  <a:pos x="27" y="166"/>
                </a:cxn>
                <a:cxn ang="0">
                  <a:pos x="16" y="182"/>
                </a:cxn>
                <a:cxn ang="0">
                  <a:pos x="16" y="182"/>
                </a:cxn>
                <a:cxn ang="0">
                  <a:pos x="10" y="189"/>
                </a:cxn>
                <a:cxn ang="0">
                  <a:pos x="6" y="195"/>
                </a:cxn>
                <a:cxn ang="0">
                  <a:pos x="3" y="202"/>
                </a:cxn>
                <a:cxn ang="0">
                  <a:pos x="0" y="210"/>
                </a:cxn>
                <a:cxn ang="0">
                  <a:pos x="0" y="210"/>
                </a:cxn>
                <a:cxn ang="0">
                  <a:pos x="0" y="212"/>
                </a:cxn>
                <a:cxn ang="0">
                  <a:pos x="1" y="215"/>
                </a:cxn>
                <a:cxn ang="0">
                  <a:pos x="5" y="216"/>
                </a:cxn>
                <a:cxn ang="0">
                  <a:pos x="9" y="216"/>
                </a:cxn>
                <a:cxn ang="0">
                  <a:pos x="10" y="215"/>
                </a:cxn>
                <a:cxn ang="0">
                  <a:pos x="12" y="212"/>
                </a:cxn>
                <a:cxn ang="0">
                  <a:pos x="12" y="212"/>
                </a:cxn>
                <a:cxn ang="0">
                  <a:pos x="13" y="207"/>
                </a:cxn>
                <a:cxn ang="0">
                  <a:pos x="17" y="200"/>
                </a:cxn>
                <a:cxn ang="0">
                  <a:pos x="23" y="189"/>
                </a:cxn>
                <a:cxn ang="0">
                  <a:pos x="33" y="177"/>
                </a:cxn>
                <a:cxn ang="0">
                  <a:pos x="39" y="166"/>
                </a:cxn>
                <a:cxn ang="0">
                  <a:pos x="39" y="166"/>
                </a:cxn>
                <a:cxn ang="0">
                  <a:pos x="59" y="136"/>
                </a:cxn>
                <a:cxn ang="0">
                  <a:pos x="80" y="106"/>
                </a:cxn>
                <a:cxn ang="0">
                  <a:pos x="80" y="106"/>
                </a:cxn>
                <a:cxn ang="0">
                  <a:pos x="88" y="93"/>
                </a:cxn>
                <a:cxn ang="0">
                  <a:pos x="94" y="79"/>
                </a:cxn>
                <a:cxn ang="0">
                  <a:pos x="106" y="50"/>
                </a:cxn>
                <a:cxn ang="0">
                  <a:pos x="106" y="50"/>
                </a:cxn>
                <a:cxn ang="0">
                  <a:pos x="114" y="32"/>
                </a:cxn>
                <a:cxn ang="0">
                  <a:pos x="118" y="24"/>
                </a:cxn>
                <a:cxn ang="0">
                  <a:pos x="119" y="15"/>
                </a:cxn>
                <a:cxn ang="0">
                  <a:pos x="119" y="15"/>
                </a:cxn>
                <a:cxn ang="0">
                  <a:pos x="120" y="12"/>
                </a:cxn>
                <a:cxn ang="0">
                  <a:pos x="120" y="6"/>
                </a:cxn>
              </a:cxnLst>
              <a:rect l="0" t="0" r="r" b="b"/>
              <a:pathLst>
                <a:path w="120" h="216">
                  <a:moveTo>
                    <a:pt x="120" y="6"/>
                  </a:moveTo>
                  <a:lnTo>
                    <a:pt x="120" y="6"/>
                  </a:lnTo>
                  <a:lnTo>
                    <a:pt x="120" y="3"/>
                  </a:lnTo>
                  <a:lnTo>
                    <a:pt x="119" y="2"/>
                  </a:lnTo>
                  <a:lnTo>
                    <a:pt x="115" y="0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08" y="6"/>
                  </a:lnTo>
                  <a:lnTo>
                    <a:pt x="108" y="6"/>
                  </a:lnTo>
                  <a:lnTo>
                    <a:pt x="108" y="13"/>
                  </a:lnTo>
                  <a:lnTo>
                    <a:pt x="107" y="20"/>
                  </a:lnTo>
                  <a:lnTo>
                    <a:pt x="102" y="34"/>
                  </a:lnTo>
                  <a:lnTo>
                    <a:pt x="89" y="61"/>
                  </a:lnTo>
                  <a:lnTo>
                    <a:pt x="89" y="61"/>
                  </a:lnTo>
                  <a:lnTo>
                    <a:pt x="74" y="89"/>
                  </a:lnTo>
                  <a:lnTo>
                    <a:pt x="67" y="102"/>
                  </a:lnTo>
                  <a:lnTo>
                    <a:pt x="59" y="115"/>
                  </a:lnTo>
                  <a:lnTo>
                    <a:pt x="59" y="115"/>
                  </a:lnTo>
                  <a:lnTo>
                    <a:pt x="48" y="132"/>
                  </a:lnTo>
                  <a:lnTo>
                    <a:pt x="38" y="149"/>
                  </a:lnTo>
                  <a:lnTo>
                    <a:pt x="27" y="166"/>
                  </a:lnTo>
                  <a:lnTo>
                    <a:pt x="16" y="182"/>
                  </a:lnTo>
                  <a:lnTo>
                    <a:pt x="16" y="182"/>
                  </a:lnTo>
                  <a:lnTo>
                    <a:pt x="10" y="189"/>
                  </a:lnTo>
                  <a:lnTo>
                    <a:pt x="6" y="195"/>
                  </a:lnTo>
                  <a:lnTo>
                    <a:pt x="3" y="202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2"/>
                  </a:lnTo>
                  <a:lnTo>
                    <a:pt x="1" y="215"/>
                  </a:lnTo>
                  <a:lnTo>
                    <a:pt x="5" y="216"/>
                  </a:lnTo>
                  <a:lnTo>
                    <a:pt x="9" y="216"/>
                  </a:lnTo>
                  <a:lnTo>
                    <a:pt x="10" y="215"/>
                  </a:lnTo>
                  <a:lnTo>
                    <a:pt x="12" y="212"/>
                  </a:lnTo>
                  <a:lnTo>
                    <a:pt x="12" y="212"/>
                  </a:lnTo>
                  <a:lnTo>
                    <a:pt x="13" y="207"/>
                  </a:lnTo>
                  <a:lnTo>
                    <a:pt x="17" y="200"/>
                  </a:lnTo>
                  <a:lnTo>
                    <a:pt x="23" y="189"/>
                  </a:lnTo>
                  <a:lnTo>
                    <a:pt x="33" y="177"/>
                  </a:lnTo>
                  <a:lnTo>
                    <a:pt x="39" y="166"/>
                  </a:lnTo>
                  <a:lnTo>
                    <a:pt x="39" y="166"/>
                  </a:lnTo>
                  <a:lnTo>
                    <a:pt x="59" y="136"/>
                  </a:lnTo>
                  <a:lnTo>
                    <a:pt x="80" y="106"/>
                  </a:lnTo>
                  <a:lnTo>
                    <a:pt x="80" y="106"/>
                  </a:lnTo>
                  <a:lnTo>
                    <a:pt x="88" y="93"/>
                  </a:lnTo>
                  <a:lnTo>
                    <a:pt x="94" y="79"/>
                  </a:lnTo>
                  <a:lnTo>
                    <a:pt x="106" y="50"/>
                  </a:lnTo>
                  <a:lnTo>
                    <a:pt x="106" y="50"/>
                  </a:lnTo>
                  <a:lnTo>
                    <a:pt x="114" y="32"/>
                  </a:lnTo>
                  <a:lnTo>
                    <a:pt x="118" y="24"/>
                  </a:lnTo>
                  <a:lnTo>
                    <a:pt x="119" y="15"/>
                  </a:lnTo>
                  <a:lnTo>
                    <a:pt x="119" y="15"/>
                  </a:lnTo>
                  <a:lnTo>
                    <a:pt x="120" y="12"/>
                  </a:lnTo>
                  <a:lnTo>
                    <a:pt x="12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5" name="Freeform 697"/>
            <p:cNvSpPr/>
            <p:nvPr/>
          </p:nvSpPr>
          <p:spPr bwMode="auto">
            <a:xfrm>
              <a:off x="6710363" y="1962150"/>
              <a:ext cx="58738" cy="101600"/>
            </a:xfrm>
            <a:custGeom>
              <a:avLst/>
              <a:gdLst/>
              <a:ahLst/>
              <a:cxnLst>
                <a:cxn ang="0">
                  <a:pos x="136" y="6"/>
                </a:cxn>
                <a:cxn ang="0">
                  <a:pos x="136" y="6"/>
                </a:cxn>
                <a:cxn ang="0">
                  <a:pos x="133" y="21"/>
                </a:cxn>
                <a:cxn ang="0">
                  <a:pos x="128" y="37"/>
                </a:cxn>
                <a:cxn ang="0">
                  <a:pos x="122" y="53"/>
                </a:cxn>
                <a:cxn ang="0">
                  <a:pos x="114" y="68"/>
                </a:cxn>
                <a:cxn ang="0">
                  <a:pos x="96" y="97"/>
                </a:cxn>
                <a:cxn ang="0">
                  <a:pos x="79" y="125"/>
                </a:cxn>
                <a:cxn ang="0">
                  <a:pos x="79" y="125"/>
                </a:cxn>
                <a:cxn ang="0">
                  <a:pos x="63" y="149"/>
                </a:cxn>
                <a:cxn ang="0">
                  <a:pos x="47" y="173"/>
                </a:cxn>
                <a:cxn ang="0">
                  <a:pos x="47" y="173"/>
                </a:cxn>
                <a:cxn ang="0">
                  <a:pos x="35" y="187"/>
                </a:cxn>
                <a:cxn ang="0">
                  <a:pos x="17" y="214"/>
                </a:cxn>
                <a:cxn ang="0">
                  <a:pos x="9" y="227"/>
                </a:cxn>
                <a:cxn ang="0">
                  <a:pos x="3" y="240"/>
                </a:cxn>
                <a:cxn ang="0">
                  <a:pos x="0" y="249"/>
                </a:cxn>
                <a:cxn ang="0">
                  <a:pos x="0" y="253"/>
                </a:cxn>
                <a:cxn ang="0">
                  <a:pos x="1" y="255"/>
                </a:cxn>
                <a:cxn ang="0">
                  <a:pos x="1" y="255"/>
                </a:cxn>
                <a:cxn ang="0">
                  <a:pos x="3" y="257"/>
                </a:cxn>
                <a:cxn ang="0">
                  <a:pos x="5" y="257"/>
                </a:cxn>
                <a:cxn ang="0">
                  <a:pos x="9" y="254"/>
                </a:cxn>
                <a:cxn ang="0">
                  <a:pos x="10" y="251"/>
                </a:cxn>
                <a:cxn ang="0">
                  <a:pos x="10" y="249"/>
                </a:cxn>
                <a:cxn ang="0">
                  <a:pos x="9" y="246"/>
                </a:cxn>
                <a:cxn ang="0">
                  <a:pos x="9" y="246"/>
                </a:cxn>
                <a:cxn ang="0">
                  <a:pos x="10" y="248"/>
                </a:cxn>
                <a:cxn ang="0">
                  <a:pos x="12" y="248"/>
                </a:cxn>
                <a:cxn ang="0">
                  <a:pos x="14" y="245"/>
                </a:cxn>
                <a:cxn ang="0">
                  <a:pos x="18" y="237"/>
                </a:cxn>
                <a:cxn ang="0">
                  <a:pos x="18" y="237"/>
                </a:cxn>
                <a:cxn ang="0">
                  <a:pos x="34" y="212"/>
                </a:cxn>
                <a:cxn ang="0">
                  <a:pos x="34" y="212"/>
                </a:cxn>
                <a:cxn ang="0">
                  <a:pos x="72" y="156"/>
                </a:cxn>
                <a:cxn ang="0">
                  <a:pos x="72" y="156"/>
                </a:cxn>
                <a:cxn ang="0">
                  <a:pos x="88" y="132"/>
                </a:cxn>
                <a:cxn ang="0">
                  <a:pos x="101" y="109"/>
                </a:cxn>
                <a:cxn ang="0">
                  <a:pos x="101" y="109"/>
                </a:cxn>
                <a:cxn ang="0">
                  <a:pos x="115" y="85"/>
                </a:cxn>
                <a:cxn ang="0">
                  <a:pos x="130" y="59"/>
                </a:cxn>
                <a:cxn ang="0">
                  <a:pos x="136" y="46"/>
                </a:cxn>
                <a:cxn ang="0">
                  <a:pos x="141" y="33"/>
                </a:cxn>
                <a:cxn ang="0">
                  <a:pos x="145" y="19"/>
                </a:cxn>
                <a:cxn ang="0">
                  <a:pos x="148" y="6"/>
                </a:cxn>
                <a:cxn ang="0">
                  <a:pos x="148" y="6"/>
                </a:cxn>
                <a:cxn ang="0">
                  <a:pos x="148" y="3"/>
                </a:cxn>
                <a:cxn ang="0">
                  <a:pos x="147" y="2"/>
                </a:cxn>
                <a:cxn ang="0">
                  <a:pos x="145" y="0"/>
                </a:cxn>
                <a:cxn ang="0">
                  <a:pos x="143" y="0"/>
                </a:cxn>
                <a:cxn ang="0">
                  <a:pos x="139" y="2"/>
                </a:cxn>
                <a:cxn ang="0">
                  <a:pos x="137" y="3"/>
                </a:cxn>
                <a:cxn ang="0">
                  <a:pos x="136" y="6"/>
                </a:cxn>
                <a:cxn ang="0">
                  <a:pos x="136" y="6"/>
                </a:cxn>
              </a:cxnLst>
              <a:rect l="0" t="0" r="r" b="b"/>
              <a:pathLst>
                <a:path w="148" h="257">
                  <a:moveTo>
                    <a:pt x="136" y="6"/>
                  </a:moveTo>
                  <a:lnTo>
                    <a:pt x="136" y="6"/>
                  </a:lnTo>
                  <a:lnTo>
                    <a:pt x="133" y="21"/>
                  </a:lnTo>
                  <a:lnTo>
                    <a:pt x="128" y="37"/>
                  </a:lnTo>
                  <a:lnTo>
                    <a:pt x="122" y="53"/>
                  </a:lnTo>
                  <a:lnTo>
                    <a:pt x="114" y="68"/>
                  </a:lnTo>
                  <a:lnTo>
                    <a:pt x="96" y="97"/>
                  </a:lnTo>
                  <a:lnTo>
                    <a:pt x="79" y="125"/>
                  </a:lnTo>
                  <a:lnTo>
                    <a:pt x="79" y="125"/>
                  </a:lnTo>
                  <a:lnTo>
                    <a:pt x="63" y="149"/>
                  </a:lnTo>
                  <a:lnTo>
                    <a:pt x="47" y="173"/>
                  </a:lnTo>
                  <a:lnTo>
                    <a:pt x="47" y="173"/>
                  </a:lnTo>
                  <a:lnTo>
                    <a:pt x="35" y="187"/>
                  </a:lnTo>
                  <a:lnTo>
                    <a:pt x="17" y="214"/>
                  </a:lnTo>
                  <a:lnTo>
                    <a:pt x="9" y="227"/>
                  </a:lnTo>
                  <a:lnTo>
                    <a:pt x="3" y="240"/>
                  </a:lnTo>
                  <a:lnTo>
                    <a:pt x="0" y="249"/>
                  </a:lnTo>
                  <a:lnTo>
                    <a:pt x="0" y="253"/>
                  </a:lnTo>
                  <a:lnTo>
                    <a:pt x="1" y="255"/>
                  </a:lnTo>
                  <a:lnTo>
                    <a:pt x="1" y="255"/>
                  </a:lnTo>
                  <a:lnTo>
                    <a:pt x="3" y="257"/>
                  </a:lnTo>
                  <a:lnTo>
                    <a:pt x="5" y="257"/>
                  </a:lnTo>
                  <a:lnTo>
                    <a:pt x="9" y="254"/>
                  </a:lnTo>
                  <a:lnTo>
                    <a:pt x="10" y="251"/>
                  </a:lnTo>
                  <a:lnTo>
                    <a:pt x="10" y="249"/>
                  </a:lnTo>
                  <a:lnTo>
                    <a:pt x="9" y="246"/>
                  </a:lnTo>
                  <a:lnTo>
                    <a:pt x="9" y="246"/>
                  </a:lnTo>
                  <a:lnTo>
                    <a:pt x="10" y="248"/>
                  </a:lnTo>
                  <a:lnTo>
                    <a:pt x="12" y="248"/>
                  </a:lnTo>
                  <a:lnTo>
                    <a:pt x="14" y="245"/>
                  </a:lnTo>
                  <a:lnTo>
                    <a:pt x="18" y="237"/>
                  </a:lnTo>
                  <a:lnTo>
                    <a:pt x="18" y="237"/>
                  </a:lnTo>
                  <a:lnTo>
                    <a:pt x="34" y="212"/>
                  </a:lnTo>
                  <a:lnTo>
                    <a:pt x="34" y="212"/>
                  </a:lnTo>
                  <a:lnTo>
                    <a:pt x="72" y="156"/>
                  </a:lnTo>
                  <a:lnTo>
                    <a:pt x="72" y="156"/>
                  </a:lnTo>
                  <a:lnTo>
                    <a:pt x="88" y="132"/>
                  </a:lnTo>
                  <a:lnTo>
                    <a:pt x="101" y="109"/>
                  </a:lnTo>
                  <a:lnTo>
                    <a:pt x="101" y="109"/>
                  </a:lnTo>
                  <a:lnTo>
                    <a:pt x="115" y="85"/>
                  </a:lnTo>
                  <a:lnTo>
                    <a:pt x="130" y="59"/>
                  </a:lnTo>
                  <a:lnTo>
                    <a:pt x="136" y="46"/>
                  </a:lnTo>
                  <a:lnTo>
                    <a:pt x="141" y="33"/>
                  </a:lnTo>
                  <a:lnTo>
                    <a:pt x="145" y="19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8" y="3"/>
                  </a:lnTo>
                  <a:lnTo>
                    <a:pt x="147" y="2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2"/>
                  </a:lnTo>
                  <a:lnTo>
                    <a:pt x="137" y="3"/>
                  </a:lnTo>
                  <a:lnTo>
                    <a:pt x="136" y="6"/>
                  </a:lnTo>
                  <a:lnTo>
                    <a:pt x="13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6" name="Freeform 698"/>
            <p:cNvSpPr/>
            <p:nvPr/>
          </p:nvSpPr>
          <p:spPr bwMode="auto">
            <a:xfrm>
              <a:off x="6742113" y="1958975"/>
              <a:ext cx="44450" cy="100013"/>
            </a:xfrm>
            <a:custGeom>
              <a:avLst/>
              <a:gdLst/>
              <a:ahLst/>
              <a:cxnLst>
                <a:cxn ang="0">
                  <a:pos x="102" y="6"/>
                </a:cxn>
                <a:cxn ang="0">
                  <a:pos x="102" y="6"/>
                </a:cxn>
                <a:cxn ang="0">
                  <a:pos x="99" y="22"/>
                </a:cxn>
                <a:cxn ang="0">
                  <a:pos x="95" y="38"/>
                </a:cxn>
                <a:cxn ang="0">
                  <a:pos x="90" y="55"/>
                </a:cxn>
                <a:cxn ang="0">
                  <a:pos x="82" y="70"/>
                </a:cxn>
                <a:cxn ang="0">
                  <a:pos x="67" y="103"/>
                </a:cxn>
                <a:cxn ang="0">
                  <a:pos x="52" y="133"/>
                </a:cxn>
                <a:cxn ang="0">
                  <a:pos x="52" y="133"/>
                </a:cxn>
                <a:cxn ang="0">
                  <a:pos x="46" y="152"/>
                </a:cxn>
                <a:cxn ang="0">
                  <a:pos x="36" y="170"/>
                </a:cxn>
                <a:cxn ang="0">
                  <a:pos x="27" y="187"/>
                </a:cxn>
                <a:cxn ang="0">
                  <a:pos x="17" y="203"/>
                </a:cxn>
                <a:cxn ang="0">
                  <a:pos x="17" y="203"/>
                </a:cxn>
                <a:cxn ang="0">
                  <a:pos x="10" y="213"/>
                </a:cxn>
                <a:cxn ang="0">
                  <a:pos x="5" y="223"/>
                </a:cxn>
                <a:cxn ang="0">
                  <a:pos x="1" y="234"/>
                </a:cxn>
                <a:cxn ang="0">
                  <a:pos x="0" y="246"/>
                </a:cxn>
                <a:cxn ang="0">
                  <a:pos x="0" y="246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2" y="251"/>
                </a:cxn>
                <a:cxn ang="0">
                  <a:pos x="5" y="251"/>
                </a:cxn>
                <a:cxn ang="0">
                  <a:pos x="9" y="250"/>
                </a:cxn>
                <a:cxn ang="0">
                  <a:pos x="10" y="248"/>
                </a:cxn>
                <a:cxn ang="0">
                  <a:pos x="10" y="246"/>
                </a:cxn>
                <a:cxn ang="0">
                  <a:pos x="10" y="246"/>
                </a:cxn>
                <a:cxn ang="0">
                  <a:pos x="13" y="237"/>
                </a:cxn>
                <a:cxn ang="0">
                  <a:pos x="16" y="229"/>
                </a:cxn>
                <a:cxn ang="0">
                  <a:pos x="23" y="213"/>
                </a:cxn>
                <a:cxn ang="0">
                  <a:pos x="34" y="199"/>
                </a:cxn>
                <a:cxn ang="0">
                  <a:pos x="43" y="184"/>
                </a:cxn>
                <a:cxn ang="0">
                  <a:pos x="43" y="184"/>
                </a:cxn>
                <a:cxn ang="0">
                  <a:pos x="50" y="170"/>
                </a:cxn>
                <a:cxn ang="0">
                  <a:pos x="56" y="155"/>
                </a:cxn>
                <a:cxn ang="0">
                  <a:pos x="68" y="127"/>
                </a:cxn>
                <a:cxn ang="0">
                  <a:pos x="68" y="127"/>
                </a:cxn>
                <a:cxn ang="0">
                  <a:pos x="81" y="98"/>
                </a:cxn>
                <a:cxn ang="0">
                  <a:pos x="95" y="68"/>
                </a:cxn>
                <a:cxn ang="0">
                  <a:pos x="102" y="52"/>
                </a:cxn>
                <a:cxn ang="0">
                  <a:pos x="107" y="36"/>
                </a:cxn>
                <a:cxn ang="0">
                  <a:pos x="111" y="22"/>
                </a:cxn>
                <a:cxn ang="0">
                  <a:pos x="114" y="6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8" y="0"/>
                </a:cxn>
                <a:cxn ang="0">
                  <a:pos x="104" y="1"/>
                </a:cxn>
                <a:cxn ang="0">
                  <a:pos x="103" y="4"/>
                </a:cxn>
                <a:cxn ang="0">
                  <a:pos x="102" y="6"/>
                </a:cxn>
                <a:cxn ang="0">
                  <a:pos x="102" y="6"/>
                </a:cxn>
              </a:cxnLst>
              <a:rect l="0" t="0" r="r" b="b"/>
              <a:pathLst>
                <a:path w="114" h="251">
                  <a:moveTo>
                    <a:pt x="102" y="6"/>
                  </a:moveTo>
                  <a:lnTo>
                    <a:pt x="102" y="6"/>
                  </a:lnTo>
                  <a:lnTo>
                    <a:pt x="99" y="22"/>
                  </a:lnTo>
                  <a:lnTo>
                    <a:pt x="95" y="38"/>
                  </a:lnTo>
                  <a:lnTo>
                    <a:pt x="90" y="55"/>
                  </a:lnTo>
                  <a:lnTo>
                    <a:pt x="82" y="70"/>
                  </a:lnTo>
                  <a:lnTo>
                    <a:pt x="67" y="103"/>
                  </a:lnTo>
                  <a:lnTo>
                    <a:pt x="52" y="133"/>
                  </a:lnTo>
                  <a:lnTo>
                    <a:pt x="52" y="133"/>
                  </a:lnTo>
                  <a:lnTo>
                    <a:pt x="46" y="152"/>
                  </a:lnTo>
                  <a:lnTo>
                    <a:pt x="36" y="170"/>
                  </a:lnTo>
                  <a:lnTo>
                    <a:pt x="27" y="187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10" y="213"/>
                  </a:lnTo>
                  <a:lnTo>
                    <a:pt x="5" y="223"/>
                  </a:lnTo>
                  <a:lnTo>
                    <a:pt x="1" y="234"/>
                  </a:lnTo>
                  <a:lnTo>
                    <a:pt x="0" y="246"/>
                  </a:lnTo>
                  <a:lnTo>
                    <a:pt x="0" y="246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2" y="251"/>
                  </a:lnTo>
                  <a:lnTo>
                    <a:pt x="5" y="251"/>
                  </a:lnTo>
                  <a:lnTo>
                    <a:pt x="9" y="250"/>
                  </a:lnTo>
                  <a:lnTo>
                    <a:pt x="10" y="248"/>
                  </a:lnTo>
                  <a:lnTo>
                    <a:pt x="10" y="246"/>
                  </a:lnTo>
                  <a:lnTo>
                    <a:pt x="10" y="246"/>
                  </a:lnTo>
                  <a:lnTo>
                    <a:pt x="13" y="237"/>
                  </a:lnTo>
                  <a:lnTo>
                    <a:pt x="16" y="229"/>
                  </a:lnTo>
                  <a:lnTo>
                    <a:pt x="23" y="213"/>
                  </a:lnTo>
                  <a:lnTo>
                    <a:pt x="34" y="199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50" y="170"/>
                  </a:lnTo>
                  <a:lnTo>
                    <a:pt x="56" y="155"/>
                  </a:lnTo>
                  <a:lnTo>
                    <a:pt x="68" y="127"/>
                  </a:lnTo>
                  <a:lnTo>
                    <a:pt x="68" y="127"/>
                  </a:lnTo>
                  <a:lnTo>
                    <a:pt x="81" y="98"/>
                  </a:lnTo>
                  <a:lnTo>
                    <a:pt x="95" y="68"/>
                  </a:lnTo>
                  <a:lnTo>
                    <a:pt x="102" y="52"/>
                  </a:lnTo>
                  <a:lnTo>
                    <a:pt x="107" y="36"/>
                  </a:lnTo>
                  <a:lnTo>
                    <a:pt x="111" y="22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8" y="0"/>
                  </a:lnTo>
                  <a:lnTo>
                    <a:pt x="104" y="1"/>
                  </a:lnTo>
                  <a:lnTo>
                    <a:pt x="103" y="4"/>
                  </a:lnTo>
                  <a:lnTo>
                    <a:pt x="102" y="6"/>
                  </a:lnTo>
                  <a:lnTo>
                    <a:pt x="10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7" name="Freeform 699"/>
            <p:cNvSpPr/>
            <p:nvPr/>
          </p:nvSpPr>
          <p:spPr bwMode="auto">
            <a:xfrm>
              <a:off x="6762751" y="1985963"/>
              <a:ext cx="31750" cy="63500"/>
            </a:xfrm>
            <a:custGeom>
              <a:avLst/>
              <a:gdLst/>
              <a:ahLst/>
              <a:cxnLst>
                <a:cxn ang="0">
                  <a:pos x="69" y="4"/>
                </a:cxn>
                <a:cxn ang="0">
                  <a:pos x="69" y="4"/>
                </a:cxn>
                <a:cxn ang="0">
                  <a:pos x="65" y="16"/>
                </a:cxn>
                <a:cxn ang="0">
                  <a:pos x="63" y="27"/>
                </a:cxn>
                <a:cxn ang="0">
                  <a:pos x="63" y="27"/>
                </a:cxn>
                <a:cxn ang="0">
                  <a:pos x="61" y="34"/>
                </a:cxn>
                <a:cxn ang="0">
                  <a:pos x="60" y="39"/>
                </a:cxn>
                <a:cxn ang="0">
                  <a:pos x="55" y="50"/>
                </a:cxn>
                <a:cxn ang="0">
                  <a:pos x="48" y="60"/>
                </a:cxn>
                <a:cxn ang="0">
                  <a:pos x="43" y="70"/>
                </a:cxn>
                <a:cxn ang="0">
                  <a:pos x="43" y="70"/>
                </a:cxn>
                <a:cxn ang="0">
                  <a:pos x="38" y="81"/>
                </a:cxn>
                <a:cxn ang="0">
                  <a:pos x="33" y="91"/>
                </a:cxn>
                <a:cxn ang="0">
                  <a:pos x="21" y="111"/>
                </a:cxn>
                <a:cxn ang="0">
                  <a:pos x="9" y="131"/>
                </a:cxn>
                <a:cxn ang="0">
                  <a:pos x="4" y="142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4" y="159"/>
                </a:cxn>
                <a:cxn ang="0">
                  <a:pos x="8" y="159"/>
                </a:cxn>
                <a:cxn ang="0">
                  <a:pos x="10" y="158"/>
                </a:cxn>
                <a:cxn ang="0">
                  <a:pos x="10" y="157"/>
                </a:cxn>
                <a:cxn ang="0">
                  <a:pos x="10" y="157"/>
                </a:cxn>
                <a:cxn ang="0">
                  <a:pos x="14" y="146"/>
                </a:cxn>
                <a:cxn ang="0">
                  <a:pos x="18" y="137"/>
                </a:cxn>
                <a:cxn ang="0">
                  <a:pos x="29" y="119"/>
                </a:cxn>
                <a:cxn ang="0">
                  <a:pos x="39" y="101"/>
                </a:cxn>
                <a:cxn ang="0">
                  <a:pos x="51" y="84"/>
                </a:cxn>
                <a:cxn ang="0">
                  <a:pos x="51" y="84"/>
                </a:cxn>
                <a:cxn ang="0">
                  <a:pos x="70" y="46"/>
                </a:cxn>
                <a:cxn ang="0">
                  <a:pos x="70" y="46"/>
                </a:cxn>
                <a:cxn ang="0">
                  <a:pos x="73" y="36"/>
                </a:cxn>
                <a:cxn ang="0">
                  <a:pos x="74" y="27"/>
                </a:cxn>
                <a:cxn ang="0">
                  <a:pos x="76" y="18"/>
                </a:cxn>
                <a:cxn ang="0">
                  <a:pos x="78" y="9"/>
                </a:cxn>
                <a:cxn ang="0">
                  <a:pos x="78" y="9"/>
                </a:cxn>
                <a:cxn ang="0">
                  <a:pos x="80" y="6"/>
                </a:cxn>
                <a:cxn ang="0">
                  <a:pos x="78" y="5"/>
                </a:cxn>
                <a:cxn ang="0">
                  <a:pos x="76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69" y="4"/>
                </a:cxn>
                <a:cxn ang="0">
                  <a:pos x="69" y="4"/>
                </a:cxn>
              </a:cxnLst>
              <a:rect l="0" t="0" r="r" b="b"/>
              <a:pathLst>
                <a:path w="80" h="159">
                  <a:moveTo>
                    <a:pt x="69" y="4"/>
                  </a:moveTo>
                  <a:lnTo>
                    <a:pt x="69" y="4"/>
                  </a:lnTo>
                  <a:lnTo>
                    <a:pt x="65" y="16"/>
                  </a:lnTo>
                  <a:lnTo>
                    <a:pt x="63" y="27"/>
                  </a:lnTo>
                  <a:lnTo>
                    <a:pt x="63" y="27"/>
                  </a:lnTo>
                  <a:lnTo>
                    <a:pt x="61" y="34"/>
                  </a:lnTo>
                  <a:lnTo>
                    <a:pt x="60" y="39"/>
                  </a:lnTo>
                  <a:lnTo>
                    <a:pt x="55" y="50"/>
                  </a:lnTo>
                  <a:lnTo>
                    <a:pt x="48" y="60"/>
                  </a:lnTo>
                  <a:lnTo>
                    <a:pt x="43" y="70"/>
                  </a:lnTo>
                  <a:lnTo>
                    <a:pt x="43" y="70"/>
                  </a:lnTo>
                  <a:lnTo>
                    <a:pt x="38" y="81"/>
                  </a:lnTo>
                  <a:lnTo>
                    <a:pt x="33" y="91"/>
                  </a:lnTo>
                  <a:lnTo>
                    <a:pt x="21" y="111"/>
                  </a:lnTo>
                  <a:lnTo>
                    <a:pt x="9" y="131"/>
                  </a:lnTo>
                  <a:lnTo>
                    <a:pt x="4" y="142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4" y="159"/>
                  </a:lnTo>
                  <a:lnTo>
                    <a:pt x="8" y="159"/>
                  </a:lnTo>
                  <a:lnTo>
                    <a:pt x="10" y="158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14" y="146"/>
                  </a:lnTo>
                  <a:lnTo>
                    <a:pt x="18" y="137"/>
                  </a:lnTo>
                  <a:lnTo>
                    <a:pt x="29" y="119"/>
                  </a:lnTo>
                  <a:lnTo>
                    <a:pt x="39" y="101"/>
                  </a:lnTo>
                  <a:lnTo>
                    <a:pt x="51" y="84"/>
                  </a:lnTo>
                  <a:lnTo>
                    <a:pt x="51" y="84"/>
                  </a:lnTo>
                  <a:lnTo>
                    <a:pt x="70" y="46"/>
                  </a:lnTo>
                  <a:lnTo>
                    <a:pt x="70" y="46"/>
                  </a:lnTo>
                  <a:lnTo>
                    <a:pt x="73" y="36"/>
                  </a:lnTo>
                  <a:lnTo>
                    <a:pt x="74" y="27"/>
                  </a:lnTo>
                  <a:lnTo>
                    <a:pt x="76" y="18"/>
                  </a:lnTo>
                  <a:lnTo>
                    <a:pt x="78" y="9"/>
                  </a:lnTo>
                  <a:lnTo>
                    <a:pt x="78" y="9"/>
                  </a:lnTo>
                  <a:lnTo>
                    <a:pt x="80" y="6"/>
                  </a:lnTo>
                  <a:lnTo>
                    <a:pt x="78" y="5"/>
                  </a:lnTo>
                  <a:lnTo>
                    <a:pt x="76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69" y="4"/>
                  </a:lnTo>
                  <a:lnTo>
                    <a:pt x="6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8" name="Freeform 700"/>
            <p:cNvSpPr/>
            <p:nvPr/>
          </p:nvSpPr>
          <p:spPr bwMode="auto">
            <a:xfrm>
              <a:off x="6781801" y="2005013"/>
              <a:ext cx="22225" cy="39688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27" y="21"/>
                </a:cxn>
                <a:cxn ang="0">
                  <a:pos x="21" y="31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12" y="55"/>
                </a:cxn>
                <a:cxn ang="0">
                  <a:pos x="9" y="68"/>
                </a:cxn>
                <a:cxn ang="0">
                  <a:pos x="5" y="81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1" y="98"/>
                </a:cxn>
                <a:cxn ang="0">
                  <a:pos x="4" y="101"/>
                </a:cxn>
                <a:cxn ang="0">
                  <a:pos x="5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18" y="81"/>
                </a:cxn>
                <a:cxn ang="0">
                  <a:pos x="21" y="71"/>
                </a:cxn>
                <a:cxn ang="0">
                  <a:pos x="22" y="61"/>
                </a:cxn>
                <a:cxn ang="0">
                  <a:pos x="22" y="61"/>
                </a:cxn>
                <a:cxn ang="0">
                  <a:pos x="23" y="54"/>
                </a:cxn>
                <a:cxn ang="0">
                  <a:pos x="26" y="46"/>
                </a:cxn>
                <a:cxn ang="0">
                  <a:pos x="33" y="33"/>
                </a:cxn>
                <a:cxn ang="0">
                  <a:pos x="42" y="20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5"/>
                </a:cxn>
                <a:cxn ang="0">
                  <a:pos x="51" y="4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2" h="102">
                  <a:moveTo>
                    <a:pt x="40" y="3"/>
                  </a:moveTo>
                  <a:lnTo>
                    <a:pt x="40" y="3"/>
                  </a:lnTo>
                  <a:lnTo>
                    <a:pt x="27" y="21"/>
                  </a:lnTo>
                  <a:lnTo>
                    <a:pt x="21" y="31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2" y="55"/>
                  </a:lnTo>
                  <a:lnTo>
                    <a:pt x="9" y="68"/>
                  </a:lnTo>
                  <a:lnTo>
                    <a:pt x="5" y="8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1" y="98"/>
                  </a:lnTo>
                  <a:lnTo>
                    <a:pt x="4" y="101"/>
                  </a:lnTo>
                  <a:lnTo>
                    <a:pt x="5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18" y="81"/>
                  </a:lnTo>
                  <a:lnTo>
                    <a:pt x="21" y="71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3" y="54"/>
                  </a:lnTo>
                  <a:lnTo>
                    <a:pt x="26" y="46"/>
                  </a:lnTo>
                  <a:lnTo>
                    <a:pt x="33" y="33"/>
                  </a:lnTo>
                  <a:lnTo>
                    <a:pt x="42" y="20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5"/>
                  </a:lnTo>
                  <a:lnTo>
                    <a:pt x="51" y="4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9" name="Freeform 701"/>
            <p:cNvSpPr/>
            <p:nvPr/>
          </p:nvSpPr>
          <p:spPr bwMode="auto">
            <a:xfrm>
              <a:off x="6526213" y="2325688"/>
              <a:ext cx="41275" cy="57150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8" y="12"/>
                </a:cxn>
                <a:cxn ang="0">
                  <a:pos x="82" y="19"/>
                </a:cxn>
                <a:cxn ang="0">
                  <a:pos x="71" y="33"/>
                </a:cxn>
                <a:cxn ang="0">
                  <a:pos x="59" y="48"/>
                </a:cxn>
                <a:cxn ang="0">
                  <a:pos x="47" y="63"/>
                </a:cxn>
                <a:cxn ang="0">
                  <a:pos x="47" y="63"/>
                </a:cxn>
                <a:cxn ang="0">
                  <a:pos x="35" y="80"/>
                </a:cxn>
                <a:cxn ang="0">
                  <a:pos x="22" y="99"/>
                </a:cxn>
                <a:cxn ang="0">
                  <a:pos x="10" y="116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8"/>
                </a:cxn>
                <a:cxn ang="0">
                  <a:pos x="0" y="139"/>
                </a:cxn>
                <a:cxn ang="0">
                  <a:pos x="4" y="143"/>
                </a:cxn>
                <a:cxn ang="0">
                  <a:pos x="5" y="143"/>
                </a:cxn>
                <a:cxn ang="0">
                  <a:pos x="8" y="143"/>
                </a:cxn>
                <a:cxn ang="0">
                  <a:pos x="9" y="143"/>
                </a:cxn>
                <a:cxn ang="0">
                  <a:pos x="10" y="140"/>
                </a:cxn>
                <a:cxn ang="0">
                  <a:pos x="10" y="140"/>
                </a:cxn>
                <a:cxn ang="0">
                  <a:pos x="21" y="122"/>
                </a:cxn>
                <a:cxn ang="0">
                  <a:pos x="33" y="104"/>
                </a:cxn>
                <a:cxn ang="0">
                  <a:pos x="58" y="68"/>
                </a:cxn>
                <a:cxn ang="0">
                  <a:pos x="58" y="68"/>
                </a:cxn>
                <a:cxn ang="0">
                  <a:pos x="68" y="54"/>
                </a:cxn>
                <a:cxn ang="0">
                  <a:pos x="81" y="40"/>
                </a:cxn>
                <a:cxn ang="0">
                  <a:pos x="93" y="25"/>
                </a:cxn>
                <a:cxn ang="0">
                  <a:pos x="98" y="17"/>
                </a:cxn>
                <a:cxn ang="0">
                  <a:pos x="102" y="10"/>
                </a:cxn>
                <a:cxn ang="0">
                  <a:pos x="102" y="10"/>
                </a:cxn>
                <a:cxn ang="0">
                  <a:pos x="102" y="7"/>
                </a:cxn>
                <a:cxn ang="0">
                  <a:pos x="102" y="4"/>
                </a:cxn>
                <a:cxn ang="0">
                  <a:pos x="99" y="2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2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2" h="143">
                  <a:moveTo>
                    <a:pt x="92" y="3"/>
                  </a:moveTo>
                  <a:lnTo>
                    <a:pt x="92" y="3"/>
                  </a:lnTo>
                  <a:lnTo>
                    <a:pt x="88" y="12"/>
                  </a:lnTo>
                  <a:lnTo>
                    <a:pt x="82" y="19"/>
                  </a:lnTo>
                  <a:lnTo>
                    <a:pt x="71" y="33"/>
                  </a:lnTo>
                  <a:lnTo>
                    <a:pt x="59" y="48"/>
                  </a:lnTo>
                  <a:lnTo>
                    <a:pt x="47" y="63"/>
                  </a:lnTo>
                  <a:lnTo>
                    <a:pt x="47" y="63"/>
                  </a:lnTo>
                  <a:lnTo>
                    <a:pt x="35" y="80"/>
                  </a:lnTo>
                  <a:lnTo>
                    <a:pt x="22" y="99"/>
                  </a:lnTo>
                  <a:lnTo>
                    <a:pt x="10" y="116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8"/>
                  </a:lnTo>
                  <a:lnTo>
                    <a:pt x="0" y="139"/>
                  </a:lnTo>
                  <a:lnTo>
                    <a:pt x="4" y="143"/>
                  </a:lnTo>
                  <a:lnTo>
                    <a:pt x="5" y="143"/>
                  </a:lnTo>
                  <a:lnTo>
                    <a:pt x="8" y="143"/>
                  </a:lnTo>
                  <a:lnTo>
                    <a:pt x="9" y="143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21" y="122"/>
                  </a:lnTo>
                  <a:lnTo>
                    <a:pt x="33" y="104"/>
                  </a:lnTo>
                  <a:lnTo>
                    <a:pt x="58" y="68"/>
                  </a:lnTo>
                  <a:lnTo>
                    <a:pt x="58" y="68"/>
                  </a:lnTo>
                  <a:lnTo>
                    <a:pt x="68" y="54"/>
                  </a:lnTo>
                  <a:lnTo>
                    <a:pt x="81" y="40"/>
                  </a:lnTo>
                  <a:lnTo>
                    <a:pt x="93" y="25"/>
                  </a:lnTo>
                  <a:lnTo>
                    <a:pt x="98" y="17"/>
                  </a:lnTo>
                  <a:lnTo>
                    <a:pt x="102" y="10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99" y="2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2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0" name="Freeform 702"/>
            <p:cNvSpPr/>
            <p:nvPr/>
          </p:nvSpPr>
          <p:spPr bwMode="auto">
            <a:xfrm>
              <a:off x="6578601" y="2409825"/>
              <a:ext cx="36513" cy="39688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72" y="9"/>
                </a:cxn>
                <a:cxn ang="0">
                  <a:pos x="60" y="20"/>
                </a:cxn>
                <a:cxn ang="0">
                  <a:pos x="49" y="30"/>
                </a:cxn>
                <a:cxn ang="0">
                  <a:pos x="40" y="42"/>
                </a:cxn>
                <a:cxn ang="0">
                  <a:pos x="22" y="64"/>
                </a:cxn>
                <a:cxn ang="0">
                  <a:pos x="2" y="87"/>
                </a:cxn>
                <a:cxn ang="0">
                  <a:pos x="2" y="87"/>
                </a:cxn>
                <a:cxn ang="0">
                  <a:pos x="1" y="89"/>
                </a:cxn>
                <a:cxn ang="0">
                  <a:pos x="0" y="92"/>
                </a:cxn>
                <a:cxn ang="0">
                  <a:pos x="2" y="96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10" y="96"/>
                </a:cxn>
                <a:cxn ang="0">
                  <a:pos x="10" y="96"/>
                </a:cxn>
                <a:cxn ang="0">
                  <a:pos x="29" y="74"/>
                </a:cxn>
                <a:cxn ang="0">
                  <a:pos x="47" y="51"/>
                </a:cxn>
                <a:cxn ang="0">
                  <a:pos x="66" y="29"/>
                </a:cxn>
                <a:cxn ang="0">
                  <a:pos x="77" y="20"/>
                </a:cxn>
                <a:cxn ang="0">
                  <a:pos x="89" y="11"/>
                </a:cxn>
                <a:cxn ang="0">
                  <a:pos x="89" y="11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0" y="3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1" h="97">
                  <a:moveTo>
                    <a:pt x="83" y="0"/>
                  </a:moveTo>
                  <a:lnTo>
                    <a:pt x="83" y="0"/>
                  </a:lnTo>
                  <a:lnTo>
                    <a:pt x="72" y="9"/>
                  </a:lnTo>
                  <a:lnTo>
                    <a:pt x="60" y="20"/>
                  </a:lnTo>
                  <a:lnTo>
                    <a:pt x="49" y="30"/>
                  </a:lnTo>
                  <a:lnTo>
                    <a:pt x="40" y="42"/>
                  </a:lnTo>
                  <a:lnTo>
                    <a:pt x="22" y="64"/>
                  </a:lnTo>
                  <a:lnTo>
                    <a:pt x="2" y="87"/>
                  </a:lnTo>
                  <a:lnTo>
                    <a:pt x="2" y="87"/>
                  </a:lnTo>
                  <a:lnTo>
                    <a:pt x="1" y="89"/>
                  </a:lnTo>
                  <a:lnTo>
                    <a:pt x="0" y="92"/>
                  </a:lnTo>
                  <a:lnTo>
                    <a:pt x="2" y="96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10" y="96"/>
                  </a:lnTo>
                  <a:lnTo>
                    <a:pt x="10" y="96"/>
                  </a:lnTo>
                  <a:lnTo>
                    <a:pt x="29" y="74"/>
                  </a:lnTo>
                  <a:lnTo>
                    <a:pt x="47" y="51"/>
                  </a:lnTo>
                  <a:lnTo>
                    <a:pt x="66" y="29"/>
                  </a:lnTo>
                  <a:lnTo>
                    <a:pt x="77" y="20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0" y="3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1" name="Freeform 703"/>
            <p:cNvSpPr/>
            <p:nvPr/>
          </p:nvSpPr>
          <p:spPr bwMode="auto">
            <a:xfrm>
              <a:off x="6791326" y="2224088"/>
              <a:ext cx="46038" cy="63500"/>
            </a:xfrm>
            <a:custGeom>
              <a:avLst/>
              <a:gdLst/>
              <a:ahLst/>
              <a:cxnLst>
                <a:cxn ang="0">
                  <a:pos x="105" y="1"/>
                </a:cxn>
                <a:cxn ang="0">
                  <a:pos x="105" y="1"/>
                </a:cxn>
                <a:cxn ang="0">
                  <a:pos x="92" y="20"/>
                </a:cxn>
                <a:cxn ang="0">
                  <a:pos x="77" y="38"/>
                </a:cxn>
                <a:cxn ang="0">
                  <a:pos x="52" y="76"/>
                </a:cxn>
                <a:cxn ang="0">
                  <a:pos x="28" y="114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3"/>
                </a:cxn>
                <a:cxn ang="0">
                  <a:pos x="1" y="156"/>
                </a:cxn>
                <a:cxn ang="0">
                  <a:pos x="1" y="157"/>
                </a:cxn>
                <a:cxn ang="0">
                  <a:pos x="3" y="158"/>
                </a:cxn>
                <a:cxn ang="0">
                  <a:pos x="8" y="160"/>
                </a:cxn>
                <a:cxn ang="0">
                  <a:pos x="9" y="158"/>
                </a:cxn>
                <a:cxn ang="0">
                  <a:pos x="12" y="157"/>
                </a:cxn>
                <a:cxn ang="0">
                  <a:pos x="12" y="157"/>
                </a:cxn>
                <a:cxn ang="0">
                  <a:pos x="37" y="120"/>
                </a:cxn>
                <a:cxn ang="0">
                  <a:pos x="62" y="82"/>
                </a:cxn>
                <a:cxn ang="0">
                  <a:pos x="86" y="45"/>
                </a:cxn>
                <a:cxn ang="0">
                  <a:pos x="99" y="28"/>
                </a:cxn>
                <a:cxn ang="0">
                  <a:pos x="114" y="9"/>
                </a:cxn>
                <a:cxn ang="0">
                  <a:pos x="114" y="9"/>
                </a:cxn>
                <a:cxn ang="0">
                  <a:pos x="115" y="8"/>
                </a:cxn>
                <a:cxn ang="0">
                  <a:pos x="115" y="5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5" y="1"/>
                </a:cxn>
                <a:cxn ang="0">
                  <a:pos x="105" y="1"/>
                </a:cxn>
              </a:cxnLst>
              <a:rect l="0" t="0" r="r" b="b"/>
              <a:pathLst>
                <a:path w="115" h="160">
                  <a:moveTo>
                    <a:pt x="105" y="1"/>
                  </a:moveTo>
                  <a:lnTo>
                    <a:pt x="105" y="1"/>
                  </a:lnTo>
                  <a:lnTo>
                    <a:pt x="92" y="20"/>
                  </a:lnTo>
                  <a:lnTo>
                    <a:pt x="77" y="38"/>
                  </a:lnTo>
                  <a:lnTo>
                    <a:pt x="52" y="76"/>
                  </a:lnTo>
                  <a:lnTo>
                    <a:pt x="28" y="114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3"/>
                  </a:lnTo>
                  <a:lnTo>
                    <a:pt x="1" y="156"/>
                  </a:lnTo>
                  <a:lnTo>
                    <a:pt x="1" y="157"/>
                  </a:lnTo>
                  <a:lnTo>
                    <a:pt x="3" y="158"/>
                  </a:lnTo>
                  <a:lnTo>
                    <a:pt x="8" y="160"/>
                  </a:lnTo>
                  <a:lnTo>
                    <a:pt x="9" y="158"/>
                  </a:lnTo>
                  <a:lnTo>
                    <a:pt x="12" y="157"/>
                  </a:lnTo>
                  <a:lnTo>
                    <a:pt x="12" y="157"/>
                  </a:lnTo>
                  <a:lnTo>
                    <a:pt x="37" y="120"/>
                  </a:lnTo>
                  <a:lnTo>
                    <a:pt x="62" y="82"/>
                  </a:lnTo>
                  <a:lnTo>
                    <a:pt x="86" y="45"/>
                  </a:lnTo>
                  <a:lnTo>
                    <a:pt x="99" y="28"/>
                  </a:lnTo>
                  <a:lnTo>
                    <a:pt x="114" y="9"/>
                  </a:lnTo>
                  <a:lnTo>
                    <a:pt x="114" y="9"/>
                  </a:lnTo>
                  <a:lnTo>
                    <a:pt x="115" y="8"/>
                  </a:lnTo>
                  <a:lnTo>
                    <a:pt x="115" y="5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2" name="Freeform 704"/>
            <p:cNvSpPr/>
            <p:nvPr/>
          </p:nvSpPr>
          <p:spPr bwMode="auto">
            <a:xfrm>
              <a:off x="6834188" y="2259013"/>
              <a:ext cx="31750" cy="49213"/>
            </a:xfrm>
            <a:custGeom>
              <a:avLst/>
              <a:gdLst/>
              <a:ahLst/>
              <a:cxnLst>
                <a:cxn ang="0">
                  <a:pos x="68" y="7"/>
                </a:cxn>
                <a:cxn ang="0">
                  <a:pos x="68" y="7"/>
                </a:cxn>
                <a:cxn ang="0">
                  <a:pos x="67" y="14"/>
                </a:cxn>
                <a:cxn ang="0">
                  <a:pos x="63" y="24"/>
                </a:cxn>
                <a:cxn ang="0">
                  <a:pos x="59" y="31"/>
                </a:cxn>
                <a:cxn ang="0">
                  <a:pos x="54" y="39"/>
                </a:cxn>
                <a:cxn ang="0">
                  <a:pos x="43" y="55"/>
                </a:cxn>
                <a:cxn ang="0">
                  <a:pos x="31" y="69"/>
                </a:cxn>
                <a:cxn ang="0">
                  <a:pos x="31" y="69"/>
                </a:cxn>
                <a:cxn ang="0">
                  <a:pos x="22" y="80"/>
                </a:cxn>
                <a:cxn ang="0">
                  <a:pos x="14" y="92"/>
                </a:cxn>
                <a:cxn ang="0">
                  <a:pos x="6" y="10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3" y="126"/>
                </a:cxn>
                <a:cxn ang="0">
                  <a:pos x="5" y="126"/>
                </a:cxn>
                <a:cxn ang="0">
                  <a:pos x="6" y="126"/>
                </a:cxn>
                <a:cxn ang="0">
                  <a:pos x="9" y="126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8" y="109"/>
                </a:cxn>
                <a:cxn ang="0">
                  <a:pos x="27" y="94"/>
                </a:cxn>
                <a:cxn ang="0">
                  <a:pos x="50" y="67"/>
                </a:cxn>
                <a:cxn ang="0">
                  <a:pos x="60" y="52"/>
                </a:cxn>
                <a:cxn ang="0">
                  <a:pos x="69" y="38"/>
                </a:cxn>
                <a:cxn ang="0">
                  <a:pos x="76" y="22"/>
                </a:cxn>
                <a:cxn ang="0">
                  <a:pos x="78" y="14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78" y="4"/>
                </a:cxn>
                <a:cxn ang="0">
                  <a:pos x="78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1" y="3"/>
                </a:cxn>
                <a:cxn ang="0">
                  <a:pos x="68" y="4"/>
                </a:cxn>
                <a:cxn ang="0">
                  <a:pos x="68" y="7"/>
                </a:cxn>
                <a:cxn ang="0">
                  <a:pos x="68" y="7"/>
                </a:cxn>
              </a:cxnLst>
              <a:rect l="0" t="0" r="r" b="b"/>
              <a:pathLst>
                <a:path w="80" h="126">
                  <a:moveTo>
                    <a:pt x="68" y="7"/>
                  </a:moveTo>
                  <a:lnTo>
                    <a:pt x="68" y="7"/>
                  </a:lnTo>
                  <a:lnTo>
                    <a:pt x="67" y="14"/>
                  </a:lnTo>
                  <a:lnTo>
                    <a:pt x="63" y="24"/>
                  </a:lnTo>
                  <a:lnTo>
                    <a:pt x="59" y="31"/>
                  </a:lnTo>
                  <a:lnTo>
                    <a:pt x="54" y="39"/>
                  </a:lnTo>
                  <a:lnTo>
                    <a:pt x="43" y="55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22" y="80"/>
                  </a:lnTo>
                  <a:lnTo>
                    <a:pt x="14" y="92"/>
                  </a:lnTo>
                  <a:lnTo>
                    <a:pt x="6" y="105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3" y="126"/>
                  </a:lnTo>
                  <a:lnTo>
                    <a:pt x="5" y="126"/>
                  </a:lnTo>
                  <a:lnTo>
                    <a:pt x="6" y="126"/>
                  </a:lnTo>
                  <a:lnTo>
                    <a:pt x="9" y="126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8" y="109"/>
                  </a:lnTo>
                  <a:lnTo>
                    <a:pt x="27" y="94"/>
                  </a:lnTo>
                  <a:lnTo>
                    <a:pt x="50" y="67"/>
                  </a:lnTo>
                  <a:lnTo>
                    <a:pt x="60" y="52"/>
                  </a:lnTo>
                  <a:lnTo>
                    <a:pt x="69" y="38"/>
                  </a:lnTo>
                  <a:lnTo>
                    <a:pt x="76" y="22"/>
                  </a:lnTo>
                  <a:lnTo>
                    <a:pt x="78" y="14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78" y="4"/>
                  </a:lnTo>
                  <a:lnTo>
                    <a:pt x="78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1" y="3"/>
                  </a:lnTo>
                  <a:lnTo>
                    <a:pt x="68" y="4"/>
                  </a:lnTo>
                  <a:lnTo>
                    <a:pt x="68" y="7"/>
                  </a:lnTo>
                  <a:lnTo>
                    <a:pt x="68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3" name="Freeform 705"/>
            <p:cNvSpPr/>
            <p:nvPr/>
          </p:nvSpPr>
          <p:spPr bwMode="auto">
            <a:xfrm>
              <a:off x="6884988" y="2279650"/>
              <a:ext cx="22225" cy="41275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44" y="6"/>
                </a:cxn>
                <a:cxn ang="0">
                  <a:pos x="43" y="13"/>
                </a:cxn>
                <a:cxn ang="0">
                  <a:pos x="40" y="21"/>
                </a:cxn>
                <a:cxn ang="0">
                  <a:pos x="31" y="36"/>
                </a:cxn>
                <a:cxn ang="0">
                  <a:pos x="31" y="36"/>
                </a:cxn>
                <a:cxn ang="0">
                  <a:pos x="28" y="40"/>
                </a:cxn>
                <a:cxn ang="0">
                  <a:pos x="27" y="45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20" y="67"/>
                </a:cxn>
                <a:cxn ang="0">
                  <a:pos x="14" y="7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2" y="108"/>
                </a:cxn>
                <a:cxn ang="0">
                  <a:pos x="6" y="108"/>
                </a:cxn>
                <a:cxn ang="0">
                  <a:pos x="7" y="108"/>
                </a:cxn>
                <a:cxn ang="0">
                  <a:pos x="10" y="105"/>
                </a:cxn>
                <a:cxn ang="0">
                  <a:pos x="10" y="105"/>
                </a:cxn>
                <a:cxn ang="0">
                  <a:pos x="23" y="81"/>
                </a:cxn>
                <a:cxn ang="0">
                  <a:pos x="30" y="70"/>
                </a:cxn>
                <a:cxn ang="0">
                  <a:pos x="36" y="58"/>
                </a:cxn>
                <a:cxn ang="0">
                  <a:pos x="36" y="58"/>
                </a:cxn>
                <a:cxn ang="0">
                  <a:pos x="43" y="41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54" y="16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6" y="3"/>
                </a:cxn>
                <a:cxn ang="0">
                  <a:pos x="54" y="2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7" y="2"/>
                </a:cxn>
                <a:cxn ang="0">
                  <a:pos x="45" y="3"/>
                </a:cxn>
                <a:cxn ang="0">
                  <a:pos x="44" y="6"/>
                </a:cxn>
                <a:cxn ang="0">
                  <a:pos x="44" y="6"/>
                </a:cxn>
              </a:cxnLst>
              <a:rect l="0" t="0" r="r" b="b"/>
              <a:pathLst>
                <a:path w="56" h="108">
                  <a:moveTo>
                    <a:pt x="44" y="6"/>
                  </a:moveTo>
                  <a:lnTo>
                    <a:pt x="44" y="6"/>
                  </a:lnTo>
                  <a:lnTo>
                    <a:pt x="43" y="13"/>
                  </a:lnTo>
                  <a:lnTo>
                    <a:pt x="40" y="21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28" y="40"/>
                  </a:lnTo>
                  <a:lnTo>
                    <a:pt x="27" y="45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0" y="67"/>
                  </a:lnTo>
                  <a:lnTo>
                    <a:pt x="14" y="7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2" y="108"/>
                  </a:lnTo>
                  <a:lnTo>
                    <a:pt x="6" y="108"/>
                  </a:lnTo>
                  <a:lnTo>
                    <a:pt x="7" y="108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23" y="81"/>
                  </a:lnTo>
                  <a:lnTo>
                    <a:pt x="30" y="70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43" y="41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54" y="16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7" y="2"/>
                  </a:lnTo>
                  <a:lnTo>
                    <a:pt x="45" y="3"/>
                  </a:lnTo>
                  <a:lnTo>
                    <a:pt x="44" y="6"/>
                  </a:lnTo>
                  <a:lnTo>
                    <a:pt x="4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4" name="Freeform 706"/>
            <p:cNvSpPr/>
            <p:nvPr/>
          </p:nvSpPr>
          <p:spPr bwMode="auto">
            <a:xfrm>
              <a:off x="6494463" y="2525713"/>
              <a:ext cx="20638" cy="47625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49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1" y="3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41" y="20"/>
                </a:cxn>
                <a:cxn ang="0">
                  <a:pos x="38" y="33"/>
                </a:cxn>
                <a:cxn ang="0">
                  <a:pos x="34" y="47"/>
                </a:cxn>
                <a:cxn ang="0">
                  <a:pos x="28" y="60"/>
                </a:cxn>
                <a:cxn ang="0">
                  <a:pos x="15" y="85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5"/>
                </a:cxn>
                <a:cxn ang="0">
                  <a:pos x="3" y="118"/>
                </a:cxn>
                <a:cxn ang="0">
                  <a:pos x="7" y="119"/>
                </a:cxn>
                <a:cxn ang="0">
                  <a:pos x="9" y="118"/>
                </a:cxn>
                <a:cxn ang="0">
                  <a:pos x="11" y="116"/>
                </a:cxn>
                <a:cxn ang="0">
                  <a:pos x="11" y="116"/>
                </a:cxn>
                <a:cxn ang="0">
                  <a:pos x="25" y="90"/>
                </a:cxn>
                <a:cxn ang="0">
                  <a:pos x="39" y="63"/>
                </a:cxn>
                <a:cxn ang="0">
                  <a:pos x="45" y="48"/>
                </a:cxn>
                <a:cxn ang="0">
                  <a:pos x="50" y="34"/>
                </a:cxn>
                <a:cxn ang="0">
                  <a:pos x="51" y="20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51" h="119">
                  <a:moveTo>
                    <a:pt x="51" y="5"/>
                  </a:moveTo>
                  <a:lnTo>
                    <a:pt x="51" y="5"/>
                  </a:lnTo>
                  <a:lnTo>
                    <a:pt x="51" y="3"/>
                  </a:lnTo>
                  <a:lnTo>
                    <a:pt x="49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1" y="3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41" y="20"/>
                  </a:lnTo>
                  <a:lnTo>
                    <a:pt x="38" y="33"/>
                  </a:lnTo>
                  <a:lnTo>
                    <a:pt x="34" y="47"/>
                  </a:lnTo>
                  <a:lnTo>
                    <a:pt x="28" y="60"/>
                  </a:lnTo>
                  <a:lnTo>
                    <a:pt x="15" y="85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3" y="118"/>
                  </a:lnTo>
                  <a:lnTo>
                    <a:pt x="7" y="119"/>
                  </a:lnTo>
                  <a:lnTo>
                    <a:pt x="9" y="118"/>
                  </a:lnTo>
                  <a:lnTo>
                    <a:pt x="11" y="116"/>
                  </a:lnTo>
                  <a:lnTo>
                    <a:pt x="11" y="116"/>
                  </a:lnTo>
                  <a:lnTo>
                    <a:pt x="25" y="90"/>
                  </a:lnTo>
                  <a:lnTo>
                    <a:pt x="39" y="63"/>
                  </a:lnTo>
                  <a:lnTo>
                    <a:pt x="45" y="48"/>
                  </a:lnTo>
                  <a:lnTo>
                    <a:pt x="50" y="34"/>
                  </a:lnTo>
                  <a:lnTo>
                    <a:pt x="51" y="20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5" name="Freeform 707"/>
            <p:cNvSpPr/>
            <p:nvPr/>
          </p:nvSpPr>
          <p:spPr bwMode="auto">
            <a:xfrm>
              <a:off x="6535738" y="2546350"/>
              <a:ext cx="23813" cy="44450"/>
            </a:xfrm>
            <a:custGeom>
              <a:avLst/>
              <a:gdLst/>
              <a:ahLst/>
              <a:cxnLst>
                <a:cxn ang="0">
                  <a:pos x="53" y="3"/>
                </a:cxn>
                <a:cxn ang="0">
                  <a:pos x="53" y="3"/>
                </a:cxn>
                <a:cxn ang="0">
                  <a:pos x="47" y="14"/>
                </a:cxn>
                <a:cxn ang="0">
                  <a:pos x="43" y="29"/>
                </a:cxn>
                <a:cxn ang="0">
                  <a:pos x="38" y="42"/>
                </a:cxn>
                <a:cxn ang="0">
                  <a:pos x="33" y="54"/>
                </a:cxn>
                <a:cxn ang="0">
                  <a:pos x="33" y="54"/>
                </a:cxn>
                <a:cxn ang="0">
                  <a:pos x="16" y="78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1" y="110"/>
                </a:cxn>
                <a:cxn ang="0">
                  <a:pos x="4" y="112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2" y="111"/>
                </a:cxn>
                <a:cxn ang="0">
                  <a:pos x="12" y="111"/>
                </a:cxn>
                <a:cxn ang="0">
                  <a:pos x="25" y="88"/>
                </a:cxn>
                <a:cxn ang="0">
                  <a:pos x="39" y="64"/>
                </a:cxn>
                <a:cxn ang="0">
                  <a:pos x="39" y="64"/>
                </a:cxn>
                <a:cxn ang="0">
                  <a:pos x="46" y="51"/>
                </a:cxn>
                <a:cxn ang="0">
                  <a:pos x="51" y="37"/>
                </a:cxn>
                <a:cxn ang="0">
                  <a:pos x="56" y="22"/>
                </a:cxn>
                <a:cxn ang="0">
                  <a:pos x="63" y="8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3" y="4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3"/>
                </a:cxn>
                <a:cxn ang="0">
                  <a:pos x="53" y="3"/>
                </a:cxn>
              </a:cxnLst>
              <a:rect l="0" t="0" r="r" b="b"/>
              <a:pathLst>
                <a:path w="63" h="114">
                  <a:moveTo>
                    <a:pt x="53" y="3"/>
                  </a:moveTo>
                  <a:lnTo>
                    <a:pt x="53" y="3"/>
                  </a:lnTo>
                  <a:lnTo>
                    <a:pt x="47" y="14"/>
                  </a:lnTo>
                  <a:lnTo>
                    <a:pt x="43" y="29"/>
                  </a:lnTo>
                  <a:lnTo>
                    <a:pt x="38" y="42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16" y="78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1" y="110"/>
                  </a:lnTo>
                  <a:lnTo>
                    <a:pt x="4" y="112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2" y="111"/>
                  </a:lnTo>
                  <a:lnTo>
                    <a:pt x="12" y="111"/>
                  </a:lnTo>
                  <a:lnTo>
                    <a:pt x="25" y="88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46" y="51"/>
                  </a:lnTo>
                  <a:lnTo>
                    <a:pt x="51" y="37"/>
                  </a:lnTo>
                  <a:lnTo>
                    <a:pt x="56" y="22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3" y="4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3"/>
                  </a:lnTo>
                  <a:lnTo>
                    <a:pt x="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6" name="Freeform 708"/>
            <p:cNvSpPr>
              <a:spLocks noEditPoints="1"/>
            </p:cNvSpPr>
            <p:nvPr/>
          </p:nvSpPr>
          <p:spPr bwMode="auto">
            <a:xfrm>
              <a:off x="6802438" y="2305050"/>
              <a:ext cx="244475" cy="244475"/>
            </a:xfrm>
            <a:custGeom>
              <a:avLst/>
              <a:gdLst/>
              <a:ahLst/>
              <a:cxnLst>
                <a:cxn ang="0">
                  <a:pos x="618" y="275"/>
                </a:cxn>
                <a:cxn ang="0">
                  <a:pos x="616" y="151"/>
                </a:cxn>
                <a:cxn ang="0">
                  <a:pos x="615" y="58"/>
                </a:cxn>
                <a:cxn ang="0">
                  <a:pos x="598" y="15"/>
                </a:cxn>
                <a:cxn ang="0">
                  <a:pos x="557" y="0"/>
                </a:cxn>
                <a:cxn ang="0">
                  <a:pos x="529" y="12"/>
                </a:cxn>
                <a:cxn ang="0">
                  <a:pos x="525" y="31"/>
                </a:cxn>
                <a:cxn ang="0">
                  <a:pos x="516" y="59"/>
                </a:cxn>
                <a:cxn ang="0">
                  <a:pos x="496" y="83"/>
                </a:cxn>
                <a:cxn ang="0">
                  <a:pos x="472" y="99"/>
                </a:cxn>
                <a:cxn ang="0">
                  <a:pos x="402" y="112"/>
                </a:cxn>
                <a:cxn ang="0">
                  <a:pos x="297" y="110"/>
                </a:cxn>
                <a:cxn ang="0">
                  <a:pos x="148" y="120"/>
                </a:cxn>
                <a:cxn ang="0">
                  <a:pos x="101" y="121"/>
                </a:cxn>
                <a:cxn ang="0">
                  <a:pos x="56" y="131"/>
                </a:cxn>
                <a:cxn ang="0">
                  <a:pos x="36" y="152"/>
                </a:cxn>
                <a:cxn ang="0">
                  <a:pos x="19" y="197"/>
                </a:cxn>
                <a:cxn ang="0">
                  <a:pos x="5" y="303"/>
                </a:cxn>
                <a:cxn ang="0">
                  <a:pos x="0" y="384"/>
                </a:cxn>
                <a:cxn ang="0">
                  <a:pos x="5" y="431"/>
                </a:cxn>
                <a:cxn ang="0">
                  <a:pos x="36" y="533"/>
                </a:cxn>
                <a:cxn ang="0">
                  <a:pos x="59" y="565"/>
                </a:cxn>
                <a:cxn ang="0">
                  <a:pos x="89" y="585"/>
                </a:cxn>
                <a:cxn ang="0">
                  <a:pos x="178" y="610"/>
                </a:cxn>
                <a:cxn ang="0">
                  <a:pos x="287" y="614"/>
                </a:cxn>
                <a:cxn ang="0">
                  <a:pos x="402" y="618"/>
                </a:cxn>
                <a:cxn ang="0">
                  <a:pos x="487" y="609"/>
                </a:cxn>
                <a:cxn ang="0">
                  <a:pos x="542" y="586"/>
                </a:cxn>
                <a:cxn ang="0">
                  <a:pos x="595" y="543"/>
                </a:cxn>
                <a:cxn ang="0">
                  <a:pos x="610" y="514"/>
                </a:cxn>
                <a:cxn ang="0">
                  <a:pos x="616" y="499"/>
                </a:cxn>
                <a:cxn ang="0">
                  <a:pos x="611" y="407"/>
                </a:cxn>
                <a:cxn ang="0">
                  <a:pos x="614" y="316"/>
                </a:cxn>
                <a:cxn ang="0">
                  <a:pos x="508" y="552"/>
                </a:cxn>
                <a:cxn ang="0">
                  <a:pos x="455" y="565"/>
                </a:cxn>
                <a:cxn ang="0">
                  <a:pos x="309" y="568"/>
                </a:cxn>
                <a:cxn ang="0">
                  <a:pos x="191" y="567"/>
                </a:cxn>
                <a:cxn ang="0">
                  <a:pos x="125" y="550"/>
                </a:cxn>
                <a:cxn ang="0">
                  <a:pos x="90" y="531"/>
                </a:cxn>
                <a:cxn ang="0">
                  <a:pos x="70" y="488"/>
                </a:cxn>
                <a:cxn ang="0">
                  <a:pos x="55" y="429"/>
                </a:cxn>
                <a:cxn ang="0">
                  <a:pos x="49" y="329"/>
                </a:cxn>
                <a:cxn ang="0">
                  <a:pos x="55" y="254"/>
                </a:cxn>
                <a:cxn ang="0">
                  <a:pos x="70" y="189"/>
                </a:cxn>
                <a:cxn ang="0">
                  <a:pos x="88" y="172"/>
                </a:cxn>
                <a:cxn ang="0">
                  <a:pos x="145" y="164"/>
                </a:cxn>
                <a:cxn ang="0">
                  <a:pos x="347" y="156"/>
                </a:cxn>
                <a:cxn ang="0">
                  <a:pos x="423" y="155"/>
                </a:cxn>
                <a:cxn ang="0">
                  <a:pos x="496" y="137"/>
                </a:cxn>
                <a:cxn ang="0">
                  <a:pos x="537" y="110"/>
                </a:cxn>
                <a:cxn ang="0">
                  <a:pos x="563" y="66"/>
                </a:cxn>
                <a:cxn ang="0">
                  <a:pos x="571" y="66"/>
                </a:cxn>
                <a:cxn ang="0">
                  <a:pos x="571" y="254"/>
                </a:cxn>
                <a:cxn ang="0">
                  <a:pos x="564" y="361"/>
                </a:cxn>
                <a:cxn ang="0">
                  <a:pos x="571" y="457"/>
                </a:cxn>
                <a:cxn ang="0">
                  <a:pos x="567" y="496"/>
                </a:cxn>
                <a:cxn ang="0">
                  <a:pos x="563" y="511"/>
                </a:cxn>
                <a:cxn ang="0">
                  <a:pos x="534" y="538"/>
                </a:cxn>
              </a:cxnLst>
              <a:rect l="0" t="0" r="r" b="b"/>
              <a:pathLst>
                <a:path w="619" h="618">
                  <a:moveTo>
                    <a:pt x="614" y="316"/>
                  </a:moveTo>
                  <a:lnTo>
                    <a:pt x="614" y="316"/>
                  </a:lnTo>
                  <a:lnTo>
                    <a:pt x="616" y="296"/>
                  </a:lnTo>
                  <a:lnTo>
                    <a:pt x="618" y="275"/>
                  </a:lnTo>
                  <a:lnTo>
                    <a:pt x="619" y="254"/>
                  </a:lnTo>
                  <a:lnTo>
                    <a:pt x="619" y="233"/>
                  </a:lnTo>
                  <a:lnTo>
                    <a:pt x="618" y="191"/>
                  </a:lnTo>
                  <a:lnTo>
                    <a:pt x="616" y="151"/>
                  </a:lnTo>
                  <a:lnTo>
                    <a:pt x="616" y="151"/>
                  </a:lnTo>
                  <a:lnTo>
                    <a:pt x="616" y="99"/>
                  </a:lnTo>
                  <a:lnTo>
                    <a:pt x="616" y="71"/>
                  </a:lnTo>
                  <a:lnTo>
                    <a:pt x="615" y="58"/>
                  </a:lnTo>
                  <a:lnTo>
                    <a:pt x="612" y="45"/>
                  </a:lnTo>
                  <a:lnTo>
                    <a:pt x="609" y="33"/>
                  </a:lnTo>
                  <a:lnTo>
                    <a:pt x="605" y="23"/>
                  </a:lnTo>
                  <a:lnTo>
                    <a:pt x="598" y="15"/>
                  </a:lnTo>
                  <a:lnTo>
                    <a:pt x="591" y="7"/>
                  </a:lnTo>
                  <a:lnTo>
                    <a:pt x="581" y="3"/>
                  </a:lnTo>
                  <a:lnTo>
                    <a:pt x="571" y="0"/>
                  </a:lnTo>
                  <a:lnTo>
                    <a:pt x="557" y="0"/>
                  </a:lnTo>
                  <a:lnTo>
                    <a:pt x="542" y="3"/>
                  </a:lnTo>
                  <a:lnTo>
                    <a:pt x="542" y="3"/>
                  </a:lnTo>
                  <a:lnTo>
                    <a:pt x="535" y="7"/>
                  </a:lnTo>
                  <a:lnTo>
                    <a:pt x="529" y="12"/>
                  </a:lnTo>
                  <a:lnTo>
                    <a:pt x="526" y="17"/>
                  </a:lnTo>
                  <a:lnTo>
                    <a:pt x="525" y="25"/>
                  </a:lnTo>
                  <a:lnTo>
                    <a:pt x="525" y="31"/>
                  </a:lnTo>
                  <a:lnTo>
                    <a:pt x="525" y="31"/>
                  </a:lnTo>
                  <a:lnTo>
                    <a:pt x="525" y="33"/>
                  </a:lnTo>
                  <a:lnTo>
                    <a:pt x="525" y="33"/>
                  </a:lnTo>
                  <a:lnTo>
                    <a:pt x="520" y="52"/>
                  </a:lnTo>
                  <a:lnTo>
                    <a:pt x="516" y="59"/>
                  </a:lnTo>
                  <a:lnTo>
                    <a:pt x="512" y="66"/>
                  </a:lnTo>
                  <a:lnTo>
                    <a:pt x="508" y="71"/>
                  </a:lnTo>
                  <a:lnTo>
                    <a:pt x="503" y="78"/>
                  </a:lnTo>
                  <a:lnTo>
                    <a:pt x="496" y="83"/>
                  </a:lnTo>
                  <a:lnTo>
                    <a:pt x="488" y="89"/>
                  </a:lnTo>
                  <a:lnTo>
                    <a:pt x="488" y="89"/>
                  </a:lnTo>
                  <a:lnTo>
                    <a:pt x="480" y="95"/>
                  </a:lnTo>
                  <a:lnTo>
                    <a:pt x="472" y="99"/>
                  </a:lnTo>
                  <a:lnTo>
                    <a:pt x="457" y="104"/>
                  </a:lnTo>
                  <a:lnTo>
                    <a:pt x="438" y="108"/>
                  </a:lnTo>
                  <a:lnTo>
                    <a:pt x="420" y="110"/>
                  </a:lnTo>
                  <a:lnTo>
                    <a:pt x="402" y="112"/>
                  </a:lnTo>
                  <a:lnTo>
                    <a:pt x="382" y="112"/>
                  </a:lnTo>
                  <a:lnTo>
                    <a:pt x="347" y="112"/>
                  </a:lnTo>
                  <a:lnTo>
                    <a:pt x="347" y="112"/>
                  </a:lnTo>
                  <a:lnTo>
                    <a:pt x="297" y="110"/>
                  </a:lnTo>
                  <a:lnTo>
                    <a:pt x="247" y="112"/>
                  </a:lnTo>
                  <a:lnTo>
                    <a:pt x="198" y="113"/>
                  </a:lnTo>
                  <a:lnTo>
                    <a:pt x="172" y="116"/>
                  </a:lnTo>
                  <a:lnTo>
                    <a:pt x="148" y="120"/>
                  </a:lnTo>
                  <a:lnTo>
                    <a:pt x="148" y="120"/>
                  </a:lnTo>
                  <a:lnTo>
                    <a:pt x="136" y="121"/>
                  </a:lnTo>
                  <a:lnTo>
                    <a:pt x="126" y="121"/>
                  </a:lnTo>
                  <a:lnTo>
                    <a:pt x="101" y="121"/>
                  </a:lnTo>
                  <a:lnTo>
                    <a:pt x="89" y="122"/>
                  </a:lnTo>
                  <a:lnTo>
                    <a:pt x="77" y="123"/>
                  </a:lnTo>
                  <a:lnTo>
                    <a:pt x="66" y="127"/>
                  </a:lnTo>
                  <a:lnTo>
                    <a:pt x="56" y="131"/>
                  </a:lnTo>
                  <a:lnTo>
                    <a:pt x="56" y="131"/>
                  </a:lnTo>
                  <a:lnTo>
                    <a:pt x="49" y="137"/>
                  </a:lnTo>
                  <a:lnTo>
                    <a:pt x="42" y="144"/>
                  </a:lnTo>
                  <a:lnTo>
                    <a:pt x="36" y="152"/>
                  </a:lnTo>
                  <a:lnTo>
                    <a:pt x="32" y="160"/>
                  </a:lnTo>
                  <a:lnTo>
                    <a:pt x="24" y="178"/>
                  </a:lnTo>
                  <a:lnTo>
                    <a:pt x="19" y="197"/>
                  </a:lnTo>
                  <a:lnTo>
                    <a:pt x="19" y="197"/>
                  </a:lnTo>
                  <a:lnTo>
                    <a:pt x="13" y="223"/>
                  </a:lnTo>
                  <a:lnTo>
                    <a:pt x="9" y="249"/>
                  </a:lnTo>
                  <a:lnTo>
                    <a:pt x="7" y="276"/>
                  </a:lnTo>
                  <a:lnTo>
                    <a:pt x="5" y="303"/>
                  </a:lnTo>
                  <a:lnTo>
                    <a:pt x="5" y="303"/>
                  </a:lnTo>
                  <a:lnTo>
                    <a:pt x="3" y="334"/>
                  </a:lnTo>
                  <a:lnTo>
                    <a:pt x="2" y="368"/>
                  </a:lnTo>
                  <a:lnTo>
                    <a:pt x="0" y="384"/>
                  </a:lnTo>
                  <a:lnTo>
                    <a:pt x="2" y="401"/>
                  </a:lnTo>
                  <a:lnTo>
                    <a:pt x="3" y="416"/>
                  </a:lnTo>
                  <a:lnTo>
                    <a:pt x="5" y="431"/>
                  </a:lnTo>
                  <a:lnTo>
                    <a:pt x="5" y="431"/>
                  </a:lnTo>
                  <a:lnTo>
                    <a:pt x="16" y="471"/>
                  </a:lnTo>
                  <a:lnTo>
                    <a:pt x="21" y="492"/>
                  </a:lnTo>
                  <a:lnTo>
                    <a:pt x="28" y="513"/>
                  </a:lnTo>
                  <a:lnTo>
                    <a:pt x="36" y="533"/>
                  </a:lnTo>
                  <a:lnTo>
                    <a:pt x="41" y="542"/>
                  </a:lnTo>
                  <a:lnTo>
                    <a:pt x="46" y="550"/>
                  </a:lnTo>
                  <a:lnTo>
                    <a:pt x="53" y="558"/>
                  </a:lnTo>
                  <a:lnTo>
                    <a:pt x="59" y="565"/>
                  </a:lnTo>
                  <a:lnTo>
                    <a:pt x="67" y="572"/>
                  </a:lnTo>
                  <a:lnTo>
                    <a:pt x="76" y="579"/>
                  </a:lnTo>
                  <a:lnTo>
                    <a:pt x="76" y="579"/>
                  </a:lnTo>
                  <a:lnTo>
                    <a:pt x="89" y="585"/>
                  </a:lnTo>
                  <a:lnTo>
                    <a:pt x="101" y="590"/>
                  </a:lnTo>
                  <a:lnTo>
                    <a:pt x="126" y="599"/>
                  </a:lnTo>
                  <a:lnTo>
                    <a:pt x="152" y="606"/>
                  </a:lnTo>
                  <a:lnTo>
                    <a:pt x="178" y="610"/>
                  </a:lnTo>
                  <a:lnTo>
                    <a:pt x="206" y="613"/>
                  </a:lnTo>
                  <a:lnTo>
                    <a:pt x="232" y="613"/>
                  </a:lnTo>
                  <a:lnTo>
                    <a:pt x="287" y="614"/>
                  </a:lnTo>
                  <a:lnTo>
                    <a:pt x="287" y="614"/>
                  </a:lnTo>
                  <a:lnTo>
                    <a:pt x="314" y="614"/>
                  </a:lnTo>
                  <a:lnTo>
                    <a:pt x="343" y="615"/>
                  </a:lnTo>
                  <a:lnTo>
                    <a:pt x="372" y="616"/>
                  </a:lnTo>
                  <a:lnTo>
                    <a:pt x="402" y="618"/>
                  </a:lnTo>
                  <a:lnTo>
                    <a:pt x="431" y="616"/>
                  </a:lnTo>
                  <a:lnTo>
                    <a:pt x="459" y="614"/>
                  </a:lnTo>
                  <a:lnTo>
                    <a:pt x="474" y="613"/>
                  </a:lnTo>
                  <a:lnTo>
                    <a:pt x="487" y="609"/>
                  </a:lnTo>
                  <a:lnTo>
                    <a:pt x="501" y="605"/>
                  </a:lnTo>
                  <a:lnTo>
                    <a:pt x="513" y="599"/>
                  </a:lnTo>
                  <a:lnTo>
                    <a:pt x="513" y="599"/>
                  </a:lnTo>
                  <a:lnTo>
                    <a:pt x="542" y="586"/>
                  </a:lnTo>
                  <a:lnTo>
                    <a:pt x="556" y="577"/>
                  </a:lnTo>
                  <a:lnTo>
                    <a:pt x="572" y="567"/>
                  </a:lnTo>
                  <a:lnTo>
                    <a:pt x="585" y="556"/>
                  </a:lnTo>
                  <a:lnTo>
                    <a:pt x="595" y="543"/>
                  </a:lnTo>
                  <a:lnTo>
                    <a:pt x="601" y="537"/>
                  </a:lnTo>
                  <a:lnTo>
                    <a:pt x="605" y="530"/>
                  </a:lnTo>
                  <a:lnTo>
                    <a:pt x="607" y="522"/>
                  </a:lnTo>
                  <a:lnTo>
                    <a:pt x="610" y="514"/>
                  </a:lnTo>
                  <a:lnTo>
                    <a:pt x="610" y="514"/>
                  </a:lnTo>
                  <a:lnTo>
                    <a:pt x="614" y="508"/>
                  </a:lnTo>
                  <a:lnTo>
                    <a:pt x="615" y="504"/>
                  </a:lnTo>
                  <a:lnTo>
                    <a:pt x="616" y="499"/>
                  </a:lnTo>
                  <a:lnTo>
                    <a:pt x="616" y="499"/>
                  </a:lnTo>
                  <a:lnTo>
                    <a:pt x="616" y="477"/>
                  </a:lnTo>
                  <a:lnTo>
                    <a:pt x="615" y="453"/>
                  </a:lnTo>
                  <a:lnTo>
                    <a:pt x="611" y="407"/>
                  </a:lnTo>
                  <a:lnTo>
                    <a:pt x="610" y="384"/>
                  </a:lnTo>
                  <a:lnTo>
                    <a:pt x="610" y="361"/>
                  </a:lnTo>
                  <a:lnTo>
                    <a:pt x="611" y="338"/>
                  </a:lnTo>
                  <a:lnTo>
                    <a:pt x="614" y="316"/>
                  </a:lnTo>
                  <a:lnTo>
                    <a:pt x="614" y="316"/>
                  </a:lnTo>
                  <a:close/>
                  <a:moveTo>
                    <a:pt x="521" y="545"/>
                  </a:moveTo>
                  <a:lnTo>
                    <a:pt x="521" y="545"/>
                  </a:lnTo>
                  <a:lnTo>
                    <a:pt x="508" y="552"/>
                  </a:lnTo>
                  <a:lnTo>
                    <a:pt x="495" y="558"/>
                  </a:lnTo>
                  <a:lnTo>
                    <a:pt x="482" y="562"/>
                  </a:lnTo>
                  <a:lnTo>
                    <a:pt x="469" y="564"/>
                  </a:lnTo>
                  <a:lnTo>
                    <a:pt x="455" y="565"/>
                  </a:lnTo>
                  <a:lnTo>
                    <a:pt x="442" y="567"/>
                  </a:lnTo>
                  <a:lnTo>
                    <a:pt x="414" y="568"/>
                  </a:lnTo>
                  <a:lnTo>
                    <a:pt x="414" y="568"/>
                  </a:lnTo>
                  <a:lnTo>
                    <a:pt x="309" y="568"/>
                  </a:lnTo>
                  <a:lnTo>
                    <a:pt x="257" y="568"/>
                  </a:lnTo>
                  <a:lnTo>
                    <a:pt x="204" y="567"/>
                  </a:lnTo>
                  <a:lnTo>
                    <a:pt x="204" y="567"/>
                  </a:lnTo>
                  <a:lnTo>
                    <a:pt x="191" y="567"/>
                  </a:lnTo>
                  <a:lnTo>
                    <a:pt x="177" y="564"/>
                  </a:lnTo>
                  <a:lnTo>
                    <a:pt x="164" y="562"/>
                  </a:lnTo>
                  <a:lnTo>
                    <a:pt x="151" y="559"/>
                  </a:lnTo>
                  <a:lnTo>
                    <a:pt x="125" y="550"/>
                  </a:lnTo>
                  <a:lnTo>
                    <a:pt x="100" y="538"/>
                  </a:lnTo>
                  <a:lnTo>
                    <a:pt x="100" y="538"/>
                  </a:lnTo>
                  <a:lnTo>
                    <a:pt x="94" y="535"/>
                  </a:lnTo>
                  <a:lnTo>
                    <a:pt x="90" y="531"/>
                  </a:lnTo>
                  <a:lnTo>
                    <a:pt x="83" y="524"/>
                  </a:lnTo>
                  <a:lnTo>
                    <a:pt x="77" y="512"/>
                  </a:lnTo>
                  <a:lnTo>
                    <a:pt x="72" y="500"/>
                  </a:lnTo>
                  <a:lnTo>
                    <a:pt x="70" y="488"/>
                  </a:lnTo>
                  <a:lnTo>
                    <a:pt x="66" y="475"/>
                  </a:lnTo>
                  <a:lnTo>
                    <a:pt x="62" y="453"/>
                  </a:lnTo>
                  <a:lnTo>
                    <a:pt x="62" y="453"/>
                  </a:lnTo>
                  <a:lnTo>
                    <a:pt x="55" y="429"/>
                  </a:lnTo>
                  <a:lnTo>
                    <a:pt x="51" y="405"/>
                  </a:lnTo>
                  <a:lnTo>
                    <a:pt x="50" y="380"/>
                  </a:lnTo>
                  <a:lnTo>
                    <a:pt x="49" y="355"/>
                  </a:lnTo>
                  <a:lnTo>
                    <a:pt x="49" y="329"/>
                  </a:lnTo>
                  <a:lnTo>
                    <a:pt x="50" y="304"/>
                  </a:lnTo>
                  <a:lnTo>
                    <a:pt x="53" y="279"/>
                  </a:lnTo>
                  <a:lnTo>
                    <a:pt x="55" y="254"/>
                  </a:lnTo>
                  <a:lnTo>
                    <a:pt x="55" y="254"/>
                  </a:lnTo>
                  <a:lnTo>
                    <a:pt x="59" y="228"/>
                  </a:lnTo>
                  <a:lnTo>
                    <a:pt x="60" y="215"/>
                  </a:lnTo>
                  <a:lnTo>
                    <a:pt x="64" y="202"/>
                  </a:lnTo>
                  <a:lnTo>
                    <a:pt x="70" y="189"/>
                  </a:lnTo>
                  <a:lnTo>
                    <a:pt x="72" y="184"/>
                  </a:lnTo>
                  <a:lnTo>
                    <a:pt x="76" y="180"/>
                  </a:lnTo>
                  <a:lnTo>
                    <a:pt x="81" y="176"/>
                  </a:lnTo>
                  <a:lnTo>
                    <a:pt x="88" y="172"/>
                  </a:lnTo>
                  <a:lnTo>
                    <a:pt x="94" y="169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45" y="164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267" y="159"/>
                  </a:lnTo>
                  <a:lnTo>
                    <a:pt x="347" y="156"/>
                  </a:lnTo>
                  <a:lnTo>
                    <a:pt x="347" y="156"/>
                  </a:lnTo>
                  <a:lnTo>
                    <a:pt x="385" y="157"/>
                  </a:lnTo>
                  <a:lnTo>
                    <a:pt x="404" y="156"/>
                  </a:lnTo>
                  <a:lnTo>
                    <a:pt x="423" y="155"/>
                  </a:lnTo>
                  <a:lnTo>
                    <a:pt x="442" y="154"/>
                  </a:lnTo>
                  <a:lnTo>
                    <a:pt x="461" y="150"/>
                  </a:lnTo>
                  <a:lnTo>
                    <a:pt x="479" y="144"/>
                  </a:lnTo>
                  <a:lnTo>
                    <a:pt x="496" y="137"/>
                  </a:lnTo>
                  <a:lnTo>
                    <a:pt x="496" y="137"/>
                  </a:lnTo>
                  <a:lnTo>
                    <a:pt x="513" y="127"/>
                  </a:lnTo>
                  <a:lnTo>
                    <a:pt x="526" y="120"/>
                  </a:lnTo>
                  <a:lnTo>
                    <a:pt x="537" y="110"/>
                  </a:lnTo>
                  <a:lnTo>
                    <a:pt x="544" y="101"/>
                  </a:lnTo>
                  <a:lnTo>
                    <a:pt x="551" y="91"/>
                  </a:lnTo>
                  <a:lnTo>
                    <a:pt x="557" y="80"/>
                  </a:lnTo>
                  <a:lnTo>
                    <a:pt x="563" y="66"/>
                  </a:lnTo>
                  <a:lnTo>
                    <a:pt x="567" y="50"/>
                  </a:lnTo>
                  <a:lnTo>
                    <a:pt x="567" y="50"/>
                  </a:lnTo>
                  <a:lnTo>
                    <a:pt x="569" y="58"/>
                  </a:lnTo>
                  <a:lnTo>
                    <a:pt x="571" y="66"/>
                  </a:lnTo>
                  <a:lnTo>
                    <a:pt x="571" y="82"/>
                  </a:lnTo>
                  <a:lnTo>
                    <a:pt x="571" y="113"/>
                  </a:lnTo>
                  <a:lnTo>
                    <a:pt x="571" y="254"/>
                  </a:lnTo>
                  <a:lnTo>
                    <a:pt x="571" y="254"/>
                  </a:lnTo>
                  <a:lnTo>
                    <a:pt x="569" y="280"/>
                  </a:lnTo>
                  <a:lnTo>
                    <a:pt x="568" y="308"/>
                  </a:lnTo>
                  <a:lnTo>
                    <a:pt x="565" y="334"/>
                  </a:lnTo>
                  <a:lnTo>
                    <a:pt x="564" y="361"/>
                  </a:lnTo>
                  <a:lnTo>
                    <a:pt x="564" y="361"/>
                  </a:lnTo>
                  <a:lnTo>
                    <a:pt x="565" y="393"/>
                  </a:lnTo>
                  <a:lnTo>
                    <a:pt x="568" y="426"/>
                  </a:lnTo>
                  <a:lnTo>
                    <a:pt x="571" y="457"/>
                  </a:lnTo>
                  <a:lnTo>
                    <a:pt x="571" y="490"/>
                  </a:lnTo>
                  <a:lnTo>
                    <a:pt x="571" y="490"/>
                  </a:lnTo>
                  <a:lnTo>
                    <a:pt x="568" y="492"/>
                  </a:lnTo>
                  <a:lnTo>
                    <a:pt x="567" y="496"/>
                  </a:lnTo>
                  <a:lnTo>
                    <a:pt x="565" y="500"/>
                  </a:lnTo>
                  <a:lnTo>
                    <a:pt x="564" y="505"/>
                  </a:lnTo>
                  <a:lnTo>
                    <a:pt x="564" y="505"/>
                  </a:lnTo>
                  <a:lnTo>
                    <a:pt x="563" y="511"/>
                  </a:lnTo>
                  <a:lnTo>
                    <a:pt x="560" y="516"/>
                  </a:lnTo>
                  <a:lnTo>
                    <a:pt x="554" y="521"/>
                  </a:lnTo>
                  <a:lnTo>
                    <a:pt x="547" y="528"/>
                  </a:lnTo>
                  <a:lnTo>
                    <a:pt x="534" y="538"/>
                  </a:lnTo>
                  <a:lnTo>
                    <a:pt x="521" y="545"/>
                  </a:lnTo>
                  <a:lnTo>
                    <a:pt x="521" y="5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7" name="Freeform 709"/>
            <p:cNvSpPr/>
            <p:nvPr/>
          </p:nvSpPr>
          <p:spPr bwMode="auto">
            <a:xfrm>
              <a:off x="6307138" y="2122488"/>
              <a:ext cx="712788" cy="125413"/>
            </a:xfrm>
            <a:custGeom>
              <a:avLst/>
              <a:gdLst/>
              <a:ahLst/>
              <a:cxnLst>
                <a:cxn ang="0">
                  <a:pos x="1795" y="211"/>
                </a:cxn>
                <a:cxn ang="0">
                  <a:pos x="1787" y="141"/>
                </a:cxn>
                <a:cxn ang="0">
                  <a:pos x="1776" y="110"/>
                </a:cxn>
                <a:cxn ang="0">
                  <a:pos x="1757" y="80"/>
                </a:cxn>
                <a:cxn ang="0">
                  <a:pos x="1731" y="54"/>
                </a:cxn>
                <a:cxn ang="0">
                  <a:pos x="1690" y="30"/>
                </a:cxn>
                <a:cxn ang="0">
                  <a:pos x="1619" y="9"/>
                </a:cxn>
                <a:cxn ang="0">
                  <a:pos x="1592" y="8"/>
                </a:cxn>
                <a:cxn ang="0">
                  <a:pos x="1508" y="15"/>
                </a:cxn>
                <a:cxn ang="0">
                  <a:pos x="1380" y="16"/>
                </a:cxn>
                <a:cxn ang="0">
                  <a:pos x="1244" y="12"/>
                </a:cxn>
                <a:cxn ang="0">
                  <a:pos x="1108" y="8"/>
                </a:cxn>
                <a:cxn ang="0">
                  <a:pos x="370" y="1"/>
                </a:cxn>
                <a:cxn ang="0">
                  <a:pos x="149" y="1"/>
                </a:cxn>
                <a:cxn ang="0">
                  <a:pos x="81" y="22"/>
                </a:cxn>
                <a:cxn ang="0">
                  <a:pos x="33" y="55"/>
                </a:cxn>
                <a:cxn ang="0">
                  <a:pos x="12" y="79"/>
                </a:cxn>
                <a:cxn ang="0">
                  <a:pos x="4" y="101"/>
                </a:cxn>
                <a:cxn ang="0">
                  <a:pos x="0" y="151"/>
                </a:cxn>
                <a:cxn ang="0">
                  <a:pos x="3" y="236"/>
                </a:cxn>
                <a:cxn ang="0">
                  <a:pos x="3" y="302"/>
                </a:cxn>
                <a:cxn ang="0">
                  <a:pos x="9" y="314"/>
                </a:cxn>
                <a:cxn ang="0">
                  <a:pos x="25" y="319"/>
                </a:cxn>
                <a:cxn ang="0">
                  <a:pos x="40" y="314"/>
                </a:cxn>
                <a:cxn ang="0">
                  <a:pos x="47" y="302"/>
                </a:cxn>
                <a:cxn ang="0">
                  <a:pos x="47" y="251"/>
                </a:cxn>
                <a:cxn ang="0">
                  <a:pos x="44" y="157"/>
                </a:cxn>
                <a:cxn ang="0">
                  <a:pos x="48" y="111"/>
                </a:cxn>
                <a:cxn ang="0">
                  <a:pos x="57" y="94"/>
                </a:cxn>
                <a:cxn ang="0">
                  <a:pos x="88" y="72"/>
                </a:cxn>
                <a:cxn ang="0">
                  <a:pos x="143" y="51"/>
                </a:cxn>
                <a:cxn ang="0">
                  <a:pos x="175" y="43"/>
                </a:cxn>
                <a:cxn ang="0">
                  <a:pos x="250" y="45"/>
                </a:cxn>
                <a:cxn ang="0">
                  <a:pos x="450" y="47"/>
                </a:cxn>
                <a:cxn ang="0">
                  <a:pos x="1086" y="54"/>
                </a:cxn>
                <a:cxn ang="0">
                  <a:pos x="1192" y="55"/>
                </a:cxn>
                <a:cxn ang="0">
                  <a:pos x="1456" y="62"/>
                </a:cxn>
                <a:cxn ang="0">
                  <a:pos x="1564" y="58"/>
                </a:cxn>
                <a:cxn ang="0">
                  <a:pos x="1630" y="60"/>
                </a:cxn>
                <a:cxn ang="0">
                  <a:pos x="1666" y="71"/>
                </a:cxn>
                <a:cxn ang="0">
                  <a:pos x="1703" y="90"/>
                </a:cxn>
                <a:cxn ang="0">
                  <a:pos x="1721" y="106"/>
                </a:cxn>
                <a:cxn ang="0">
                  <a:pos x="1734" y="128"/>
                </a:cxn>
                <a:cxn ang="0">
                  <a:pos x="1746" y="187"/>
                </a:cxn>
                <a:cxn ang="0">
                  <a:pos x="1749" y="245"/>
                </a:cxn>
                <a:cxn ang="0">
                  <a:pos x="1753" y="258"/>
                </a:cxn>
                <a:cxn ang="0">
                  <a:pos x="1763" y="264"/>
                </a:cxn>
                <a:cxn ang="0">
                  <a:pos x="1784" y="263"/>
                </a:cxn>
                <a:cxn ang="0">
                  <a:pos x="1793" y="254"/>
                </a:cxn>
                <a:cxn ang="0">
                  <a:pos x="1795" y="243"/>
                </a:cxn>
                <a:cxn ang="0">
                  <a:pos x="1795" y="243"/>
                </a:cxn>
              </a:cxnLst>
              <a:rect l="0" t="0" r="r" b="b"/>
              <a:pathLst>
                <a:path w="1795" h="319">
                  <a:moveTo>
                    <a:pt x="1795" y="243"/>
                  </a:moveTo>
                  <a:lnTo>
                    <a:pt x="1795" y="243"/>
                  </a:lnTo>
                  <a:lnTo>
                    <a:pt x="1795" y="211"/>
                  </a:lnTo>
                  <a:lnTo>
                    <a:pt x="1792" y="175"/>
                  </a:lnTo>
                  <a:lnTo>
                    <a:pt x="1789" y="158"/>
                  </a:lnTo>
                  <a:lnTo>
                    <a:pt x="1787" y="141"/>
                  </a:lnTo>
                  <a:lnTo>
                    <a:pt x="1782" y="126"/>
                  </a:lnTo>
                  <a:lnTo>
                    <a:pt x="1776" y="110"/>
                  </a:lnTo>
                  <a:lnTo>
                    <a:pt x="1776" y="110"/>
                  </a:lnTo>
                  <a:lnTo>
                    <a:pt x="1771" y="100"/>
                  </a:lnTo>
                  <a:lnTo>
                    <a:pt x="1765" y="89"/>
                  </a:lnTo>
                  <a:lnTo>
                    <a:pt x="1757" y="80"/>
                  </a:lnTo>
                  <a:lnTo>
                    <a:pt x="1749" y="71"/>
                  </a:lnTo>
                  <a:lnTo>
                    <a:pt x="1740" y="62"/>
                  </a:lnTo>
                  <a:lnTo>
                    <a:pt x="1731" y="54"/>
                  </a:lnTo>
                  <a:lnTo>
                    <a:pt x="1721" y="47"/>
                  </a:lnTo>
                  <a:lnTo>
                    <a:pt x="1711" y="41"/>
                  </a:lnTo>
                  <a:lnTo>
                    <a:pt x="1690" y="30"/>
                  </a:lnTo>
                  <a:lnTo>
                    <a:pt x="1666" y="21"/>
                  </a:lnTo>
                  <a:lnTo>
                    <a:pt x="1643" y="15"/>
                  </a:lnTo>
                  <a:lnTo>
                    <a:pt x="1619" y="9"/>
                  </a:lnTo>
                  <a:lnTo>
                    <a:pt x="1619" y="9"/>
                  </a:lnTo>
                  <a:lnTo>
                    <a:pt x="1606" y="8"/>
                  </a:lnTo>
                  <a:lnTo>
                    <a:pt x="1592" y="8"/>
                  </a:lnTo>
                  <a:lnTo>
                    <a:pt x="1564" y="9"/>
                  </a:lnTo>
                  <a:lnTo>
                    <a:pt x="1508" y="15"/>
                  </a:lnTo>
                  <a:lnTo>
                    <a:pt x="1508" y="15"/>
                  </a:lnTo>
                  <a:lnTo>
                    <a:pt x="1477" y="16"/>
                  </a:lnTo>
                  <a:lnTo>
                    <a:pt x="1444" y="16"/>
                  </a:lnTo>
                  <a:lnTo>
                    <a:pt x="1380" y="16"/>
                  </a:lnTo>
                  <a:lnTo>
                    <a:pt x="1380" y="16"/>
                  </a:lnTo>
                  <a:lnTo>
                    <a:pt x="1312" y="15"/>
                  </a:lnTo>
                  <a:lnTo>
                    <a:pt x="1244" y="12"/>
                  </a:lnTo>
                  <a:lnTo>
                    <a:pt x="1176" y="9"/>
                  </a:lnTo>
                  <a:lnTo>
                    <a:pt x="1108" y="8"/>
                  </a:lnTo>
                  <a:lnTo>
                    <a:pt x="1108" y="8"/>
                  </a:lnTo>
                  <a:lnTo>
                    <a:pt x="906" y="7"/>
                  </a:lnTo>
                  <a:lnTo>
                    <a:pt x="638" y="4"/>
                  </a:lnTo>
                  <a:lnTo>
                    <a:pt x="370" y="1"/>
                  </a:lnTo>
                  <a:lnTo>
                    <a:pt x="170" y="0"/>
                  </a:lnTo>
                  <a:lnTo>
                    <a:pt x="170" y="0"/>
                  </a:lnTo>
                  <a:lnTo>
                    <a:pt x="149" y="1"/>
                  </a:lnTo>
                  <a:lnTo>
                    <a:pt x="127" y="7"/>
                  </a:lnTo>
                  <a:lnTo>
                    <a:pt x="105" y="13"/>
                  </a:lnTo>
                  <a:lnTo>
                    <a:pt x="81" y="22"/>
                  </a:lnTo>
                  <a:lnTo>
                    <a:pt x="60" y="34"/>
                  </a:lnTo>
                  <a:lnTo>
                    <a:pt x="40" y="47"/>
                  </a:lnTo>
                  <a:lnTo>
                    <a:pt x="33" y="55"/>
                  </a:lnTo>
                  <a:lnTo>
                    <a:pt x="25" y="63"/>
                  </a:lnTo>
                  <a:lnTo>
                    <a:pt x="18" y="71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8" y="89"/>
                  </a:lnTo>
                  <a:lnTo>
                    <a:pt x="4" y="101"/>
                  </a:lnTo>
                  <a:lnTo>
                    <a:pt x="1" y="113"/>
                  </a:lnTo>
                  <a:lnTo>
                    <a:pt x="1" y="126"/>
                  </a:lnTo>
                  <a:lnTo>
                    <a:pt x="0" y="151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" y="236"/>
                  </a:lnTo>
                  <a:lnTo>
                    <a:pt x="1" y="297"/>
                  </a:lnTo>
                  <a:lnTo>
                    <a:pt x="1" y="297"/>
                  </a:lnTo>
                  <a:lnTo>
                    <a:pt x="3" y="302"/>
                  </a:lnTo>
                  <a:lnTo>
                    <a:pt x="4" y="306"/>
                  </a:lnTo>
                  <a:lnTo>
                    <a:pt x="6" y="310"/>
                  </a:lnTo>
                  <a:lnTo>
                    <a:pt x="9" y="314"/>
                  </a:lnTo>
                  <a:lnTo>
                    <a:pt x="13" y="315"/>
                  </a:lnTo>
                  <a:lnTo>
                    <a:pt x="17" y="318"/>
                  </a:lnTo>
                  <a:lnTo>
                    <a:pt x="25" y="319"/>
                  </a:lnTo>
                  <a:lnTo>
                    <a:pt x="33" y="318"/>
                  </a:lnTo>
                  <a:lnTo>
                    <a:pt x="37" y="315"/>
                  </a:lnTo>
                  <a:lnTo>
                    <a:pt x="40" y="314"/>
                  </a:lnTo>
                  <a:lnTo>
                    <a:pt x="43" y="310"/>
                  </a:lnTo>
                  <a:lnTo>
                    <a:pt x="46" y="306"/>
                  </a:lnTo>
                  <a:lnTo>
                    <a:pt x="47" y="302"/>
                  </a:lnTo>
                  <a:lnTo>
                    <a:pt x="47" y="297"/>
                  </a:lnTo>
                  <a:lnTo>
                    <a:pt x="47" y="297"/>
                  </a:lnTo>
                  <a:lnTo>
                    <a:pt x="47" y="251"/>
                  </a:lnTo>
                  <a:lnTo>
                    <a:pt x="44" y="204"/>
                  </a:lnTo>
                  <a:lnTo>
                    <a:pt x="44" y="181"/>
                  </a:lnTo>
                  <a:lnTo>
                    <a:pt x="44" y="157"/>
                  </a:lnTo>
                  <a:lnTo>
                    <a:pt x="46" y="134"/>
                  </a:lnTo>
                  <a:lnTo>
                    <a:pt x="48" y="111"/>
                  </a:lnTo>
                  <a:lnTo>
                    <a:pt x="48" y="111"/>
                  </a:lnTo>
                  <a:lnTo>
                    <a:pt x="51" y="105"/>
                  </a:lnTo>
                  <a:lnTo>
                    <a:pt x="54" y="100"/>
                  </a:lnTo>
                  <a:lnTo>
                    <a:pt x="57" y="94"/>
                  </a:lnTo>
                  <a:lnTo>
                    <a:pt x="61" y="89"/>
                  </a:lnTo>
                  <a:lnTo>
                    <a:pt x="73" y="80"/>
                  </a:lnTo>
                  <a:lnTo>
                    <a:pt x="88" y="72"/>
                  </a:lnTo>
                  <a:lnTo>
                    <a:pt x="102" y="66"/>
                  </a:lnTo>
                  <a:lnTo>
                    <a:pt x="116" y="60"/>
                  </a:lnTo>
                  <a:lnTo>
                    <a:pt x="143" y="51"/>
                  </a:lnTo>
                  <a:lnTo>
                    <a:pt x="143" y="51"/>
                  </a:lnTo>
                  <a:lnTo>
                    <a:pt x="158" y="46"/>
                  </a:lnTo>
                  <a:lnTo>
                    <a:pt x="175" y="43"/>
                  </a:lnTo>
                  <a:lnTo>
                    <a:pt x="194" y="42"/>
                  </a:lnTo>
                  <a:lnTo>
                    <a:pt x="212" y="42"/>
                  </a:lnTo>
                  <a:lnTo>
                    <a:pt x="250" y="45"/>
                  </a:lnTo>
                  <a:lnTo>
                    <a:pt x="284" y="46"/>
                  </a:lnTo>
                  <a:lnTo>
                    <a:pt x="284" y="46"/>
                  </a:lnTo>
                  <a:lnTo>
                    <a:pt x="450" y="47"/>
                  </a:lnTo>
                  <a:lnTo>
                    <a:pt x="684" y="50"/>
                  </a:lnTo>
                  <a:lnTo>
                    <a:pt x="920" y="52"/>
                  </a:lnTo>
                  <a:lnTo>
                    <a:pt x="1086" y="54"/>
                  </a:lnTo>
                  <a:lnTo>
                    <a:pt x="1086" y="54"/>
                  </a:lnTo>
                  <a:lnTo>
                    <a:pt x="1138" y="54"/>
                  </a:lnTo>
                  <a:lnTo>
                    <a:pt x="1192" y="55"/>
                  </a:lnTo>
                  <a:lnTo>
                    <a:pt x="1298" y="59"/>
                  </a:lnTo>
                  <a:lnTo>
                    <a:pt x="1402" y="62"/>
                  </a:lnTo>
                  <a:lnTo>
                    <a:pt x="1456" y="62"/>
                  </a:lnTo>
                  <a:lnTo>
                    <a:pt x="1508" y="60"/>
                  </a:lnTo>
                  <a:lnTo>
                    <a:pt x="1508" y="60"/>
                  </a:lnTo>
                  <a:lnTo>
                    <a:pt x="1564" y="58"/>
                  </a:lnTo>
                  <a:lnTo>
                    <a:pt x="1591" y="58"/>
                  </a:lnTo>
                  <a:lnTo>
                    <a:pt x="1617" y="59"/>
                  </a:lnTo>
                  <a:lnTo>
                    <a:pt x="1630" y="60"/>
                  </a:lnTo>
                  <a:lnTo>
                    <a:pt x="1642" y="63"/>
                  </a:lnTo>
                  <a:lnTo>
                    <a:pt x="1655" y="66"/>
                  </a:lnTo>
                  <a:lnTo>
                    <a:pt x="1666" y="71"/>
                  </a:lnTo>
                  <a:lnTo>
                    <a:pt x="1680" y="76"/>
                  </a:lnTo>
                  <a:lnTo>
                    <a:pt x="1691" y="83"/>
                  </a:lnTo>
                  <a:lnTo>
                    <a:pt x="1703" y="90"/>
                  </a:lnTo>
                  <a:lnTo>
                    <a:pt x="1715" y="101"/>
                  </a:lnTo>
                  <a:lnTo>
                    <a:pt x="1715" y="101"/>
                  </a:lnTo>
                  <a:lnTo>
                    <a:pt x="1721" y="106"/>
                  </a:lnTo>
                  <a:lnTo>
                    <a:pt x="1725" y="113"/>
                  </a:lnTo>
                  <a:lnTo>
                    <a:pt x="1731" y="120"/>
                  </a:lnTo>
                  <a:lnTo>
                    <a:pt x="1734" y="128"/>
                  </a:lnTo>
                  <a:lnTo>
                    <a:pt x="1740" y="147"/>
                  </a:lnTo>
                  <a:lnTo>
                    <a:pt x="1744" y="168"/>
                  </a:lnTo>
                  <a:lnTo>
                    <a:pt x="1746" y="187"/>
                  </a:lnTo>
                  <a:lnTo>
                    <a:pt x="1749" y="208"/>
                  </a:lnTo>
                  <a:lnTo>
                    <a:pt x="1749" y="245"/>
                  </a:lnTo>
                  <a:lnTo>
                    <a:pt x="1749" y="245"/>
                  </a:lnTo>
                  <a:lnTo>
                    <a:pt x="1749" y="250"/>
                  </a:lnTo>
                  <a:lnTo>
                    <a:pt x="1751" y="254"/>
                  </a:lnTo>
                  <a:lnTo>
                    <a:pt x="1753" y="258"/>
                  </a:lnTo>
                  <a:lnTo>
                    <a:pt x="1757" y="260"/>
                  </a:lnTo>
                  <a:lnTo>
                    <a:pt x="1759" y="263"/>
                  </a:lnTo>
                  <a:lnTo>
                    <a:pt x="1763" y="264"/>
                  </a:lnTo>
                  <a:lnTo>
                    <a:pt x="1772" y="267"/>
                  </a:lnTo>
                  <a:lnTo>
                    <a:pt x="1780" y="264"/>
                  </a:lnTo>
                  <a:lnTo>
                    <a:pt x="1784" y="263"/>
                  </a:lnTo>
                  <a:lnTo>
                    <a:pt x="1788" y="260"/>
                  </a:lnTo>
                  <a:lnTo>
                    <a:pt x="1791" y="258"/>
                  </a:lnTo>
                  <a:lnTo>
                    <a:pt x="1793" y="254"/>
                  </a:lnTo>
                  <a:lnTo>
                    <a:pt x="1795" y="250"/>
                  </a:lnTo>
                  <a:lnTo>
                    <a:pt x="1795" y="245"/>
                  </a:lnTo>
                  <a:lnTo>
                    <a:pt x="1795" y="243"/>
                  </a:lnTo>
                  <a:lnTo>
                    <a:pt x="1795" y="243"/>
                  </a:lnTo>
                  <a:lnTo>
                    <a:pt x="1795" y="243"/>
                  </a:lnTo>
                  <a:lnTo>
                    <a:pt x="1795" y="2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8" name="Freeform 710"/>
            <p:cNvSpPr/>
            <p:nvPr/>
          </p:nvSpPr>
          <p:spPr bwMode="auto">
            <a:xfrm>
              <a:off x="6310313" y="2551113"/>
              <a:ext cx="717550" cy="169863"/>
            </a:xfrm>
            <a:custGeom>
              <a:avLst/>
              <a:gdLst/>
              <a:ahLst/>
              <a:cxnLst>
                <a:cxn ang="0">
                  <a:pos x="1793" y="16"/>
                </a:cxn>
                <a:cxn ang="0">
                  <a:pos x="1785" y="6"/>
                </a:cxn>
                <a:cxn ang="0">
                  <a:pos x="1770" y="0"/>
                </a:cxn>
                <a:cxn ang="0">
                  <a:pos x="1754" y="6"/>
                </a:cxn>
                <a:cxn ang="0">
                  <a:pos x="1749" y="16"/>
                </a:cxn>
                <a:cxn ang="0">
                  <a:pos x="1754" y="84"/>
                </a:cxn>
                <a:cxn ang="0">
                  <a:pos x="1759" y="215"/>
                </a:cxn>
                <a:cxn ang="0">
                  <a:pos x="1753" y="291"/>
                </a:cxn>
                <a:cxn ang="0">
                  <a:pos x="1743" y="316"/>
                </a:cxn>
                <a:cxn ang="0">
                  <a:pos x="1712" y="351"/>
                </a:cxn>
                <a:cxn ang="0">
                  <a:pos x="1673" y="368"/>
                </a:cxn>
                <a:cxn ang="0">
                  <a:pos x="1611" y="377"/>
                </a:cxn>
                <a:cxn ang="0">
                  <a:pos x="1535" y="381"/>
                </a:cxn>
                <a:cxn ang="0">
                  <a:pos x="1496" y="387"/>
                </a:cxn>
                <a:cxn ang="0">
                  <a:pos x="1424" y="389"/>
                </a:cxn>
                <a:cxn ang="0">
                  <a:pos x="1327" y="380"/>
                </a:cxn>
                <a:cxn ang="0">
                  <a:pos x="1250" y="381"/>
                </a:cxn>
                <a:cxn ang="0">
                  <a:pos x="1165" y="381"/>
                </a:cxn>
                <a:cxn ang="0">
                  <a:pos x="1105" y="380"/>
                </a:cxn>
                <a:cxn ang="0">
                  <a:pos x="816" y="381"/>
                </a:cxn>
                <a:cxn ang="0">
                  <a:pos x="527" y="387"/>
                </a:cxn>
                <a:cxn ang="0">
                  <a:pos x="360" y="381"/>
                </a:cxn>
                <a:cxn ang="0">
                  <a:pos x="273" y="378"/>
                </a:cxn>
                <a:cxn ang="0">
                  <a:pos x="184" y="364"/>
                </a:cxn>
                <a:cxn ang="0">
                  <a:pos x="128" y="342"/>
                </a:cxn>
                <a:cxn ang="0">
                  <a:pos x="90" y="317"/>
                </a:cxn>
                <a:cxn ang="0">
                  <a:pos x="70" y="299"/>
                </a:cxn>
                <a:cxn ang="0">
                  <a:pos x="53" y="266"/>
                </a:cxn>
                <a:cxn ang="0">
                  <a:pos x="44" y="215"/>
                </a:cxn>
                <a:cxn ang="0">
                  <a:pos x="47" y="113"/>
                </a:cxn>
                <a:cxn ang="0">
                  <a:pos x="46" y="104"/>
                </a:cxn>
                <a:cxn ang="0">
                  <a:pos x="36" y="95"/>
                </a:cxn>
                <a:cxn ang="0">
                  <a:pos x="17" y="92"/>
                </a:cxn>
                <a:cxn ang="0">
                  <a:pos x="6" y="100"/>
                </a:cxn>
                <a:cxn ang="0">
                  <a:pos x="1" y="113"/>
                </a:cxn>
                <a:cxn ang="0">
                  <a:pos x="0" y="183"/>
                </a:cxn>
                <a:cxn ang="0">
                  <a:pos x="5" y="255"/>
                </a:cxn>
                <a:cxn ang="0">
                  <a:pos x="19" y="300"/>
                </a:cxn>
                <a:cxn ang="0">
                  <a:pos x="34" y="322"/>
                </a:cxn>
                <a:cxn ang="0">
                  <a:pos x="60" y="352"/>
                </a:cxn>
                <a:cxn ang="0">
                  <a:pos x="118" y="390"/>
                </a:cxn>
                <a:cxn ang="0">
                  <a:pos x="193" y="416"/>
                </a:cxn>
                <a:cxn ang="0">
                  <a:pos x="220" y="420"/>
                </a:cxn>
                <a:cxn ang="0">
                  <a:pos x="305" y="425"/>
                </a:cxn>
                <a:cxn ang="0">
                  <a:pos x="390" y="432"/>
                </a:cxn>
                <a:cxn ang="0">
                  <a:pos x="573" y="432"/>
                </a:cxn>
                <a:cxn ang="0">
                  <a:pos x="1087" y="423"/>
                </a:cxn>
                <a:cxn ang="0">
                  <a:pos x="1155" y="428"/>
                </a:cxn>
                <a:cxn ang="0">
                  <a:pos x="1223" y="427"/>
                </a:cxn>
                <a:cxn ang="0">
                  <a:pos x="1284" y="424"/>
                </a:cxn>
                <a:cxn ang="0">
                  <a:pos x="1346" y="428"/>
                </a:cxn>
                <a:cxn ang="0">
                  <a:pos x="1440" y="431"/>
                </a:cxn>
                <a:cxn ang="0">
                  <a:pos x="1564" y="425"/>
                </a:cxn>
                <a:cxn ang="0">
                  <a:pos x="1624" y="424"/>
                </a:cxn>
                <a:cxn ang="0">
                  <a:pos x="1700" y="404"/>
                </a:cxn>
                <a:cxn ang="0">
                  <a:pos x="1734" y="385"/>
                </a:cxn>
                <a:cxn ang="0">
                  <a:pos x="1766" y="360"/>
                </a:cxn>
                <a:cxn ang="0">
                  <a:pos x="1784" y="339"/>
                </a:cxn>
                <a:cxn ang="0">
                  <a:pos x="1800" y="295"/>
                </a:cxn>
                <a:cxn ang="0">
                  <a:pos x="1806" y="231"/>
                </a:cxn>
                <a:cxn ang="0">
                  <a:pos x="1800" y="89"/>
                </a:cxn>
              </a:cxnLst>
              <a:rect l="0" t="0" r="r" b="b"/>
              <a:pathLst>
                <a:path w="1806" h="432">
                  <a:moveTo>
                    <a:pt x="1794" y="21"/>
                  </a:moveTo>
                  <a:lnTo>
                    <a:pt x="1794" y="21"/>
                  </a:lnTo>
                  <a:lnTo>
                    <a:pt x="1793" y="16"/>
                  </a:lnTo>
                  <a:lnTo>
                    <a:pt x="1792" y="12"/>
                  </a:lnTo>
                  <a:lnTo>
                    <a:pt x="1789" y="8"/>
                  </a:lnTo>
                  <a:lnTo>
                    <a:pt x="1785" y="6"/>
                  </a:lnTo>
                  <a:lnTo>
                    <a:pt x="1783" y="3"/>
                  </a:lnTo>
                  <a:lnTo>
                    <a:pt x="1779" y="2"/>
                  </a:lnTo>
                  <a:lnTo>
                    <a:pt x="1770" y="0"/>
                  </a:lnTo>
                  <a:lnTo>
                    <a:pt x="1762" y="2"/>
                  </a:lnTo>
                  <a:lnTo>
                    <a:pt x="1758" y="3"/>
                  </a:lnTo>
                  <a:lnTo>
                    <a:pt x="1754" y="6"/>
                  </a:lnTo>
                  <a:lnTo>
                    <a:pt x="1751" y="8"/>
                  </a:lnTo>
                  <a:lnTo>
                    <a:pt x="1750" y="12"/>
                  </a:lnTo>
                  <a:lnTo>
                    <a:pt x="1749" y="16"/>
                  </a:lnTo>
                  <a:lnTo>
                    <a:pt x="1749" y="21"/>
                  </a:lnTo>
                  <a:lnTo>
                    <a:pt x="1749" y="21"/>
                  </a:lnTo>
                  <a:lnTo>
                    <a:pt x="1754" y="84"/>
                  </a:lnTo>
                  <a:lnTo>
                    <a:pt x="1757" y="126"/>
                  </a:lnTo>
                  <a:lnTo>
                    <a:pt x="1759" y="170"/>
                  </a:lnTo>
                  <a:lnTo>
                    <a:pt x="1759" y="215"/>
                  </a:lnTo>
                  <a:lnTo>
                    <a:pt x="1758" y="255"/>
                  </a:lnTo>
                  <a:lnTo>
                    <a:pt x="1755" y="274"/>
                  </a:lnTo>
                  <a:lnTo>
                    <a:pt x="1753" y="291"/>
                  </a:lnTo>
                  <a:lnTo>
                    <a:pt x="1749" y="304"/>
                  </a:lnTo>
                  <a:lnTo>
                    <a:pt x="1743" y="316"/>
                  </a:lnTo>
                  <a:lnTo>
                    <a:pt x="1743" y="316"/>
                  </a:lnTo>
                  <a:lnTo>
                    <a:pt x="1734" y="330"/>
                  </a:lnTo>
                  <a:lnTo>
                    <a:pt x="1724" y="340"/>
                  </a:lnTo>
                  <a:lnTo>
                    <a:pt x="1712" y="351"/>
                  </a:lnTo>
                  <a:lnTo>
                    <a:pt x="1700" y="357"/>
                  </a:lnTo>
                  <a:lnTo>
                    <a:pt x="1687" y="364"/>
                  </a:lnTo>
                  <a:lnTo>
                    <a:pt x="1673" y="368"/>
                  </a:lnTo>
                  <a:lnTo>
                    <a:pt x="1658" y="372"/>
                  </a:lnTo>
                  <a:lnTo>
                    <a:pt x="1643" y="374"/>
                  </a:lnTo>
                  <a:lnTo>
                    <a:pt x="1611" y="377"/>
                  </a:lnTo>
                  <a:lnTo>
                    <a:pt x="1580" y="378"/>
                  </a:lnTo>
                  <a:lnTo>
                    <a:pt x="1550" y="380"/>
                  </a:lnTo>
                  <a:lnTo>
                    <a:pt x="1535" y="381"/>
                  </a:lnTo>
                  <a:lnTo>
                    <a:pt x="1521" y="384"/>
                  </a:lnTo>
                  <a:lnTo>
                    <a:pt x="1521" y="384"/>
                  </a:lnTo>
                  <a:lnTo>
                    <a:pt x="1496" y="387"/>
                  </a:lnTo>
                  <a:lnTo>
                    <a:pt x="1473" y="390"/>
                  </a:lnTo>
                  <a:lnTo>
                    <a:pt x="1448" y="390"/>
                  </a:lnTo>
                  <a:lnTo>
                    <a:pt x="1424" y="389"/>
                  </a:lnTo>
                  <a:lnTo>
                    <a:pt x="1376" y="385"/>
                  </a:lnTo>
                  <a:lnTo>
                    <a:pt x="1327" y="380"/>
                  </a:lnTo>
                  <a:lnTo>
                    <a:pt x="1327" y="380"/>
                  </a:lnTo>
                  <a:lnTo>
                    <a:pt x="1301" y="378"/>
                  </a:lnTo>
                  <a:lnTo>
                    <a:pt x="1275" y="380"/>
                  </a:lnTo>
                  <a:lnTo>
                    <a:pt x="1250" y="381"/>
                  </a:lnTo>
                  <a:lnTo>
                    <a:pt x="1223" y="381"/>
                  </a:lnTo>
                  <a:lnTo>
                    <a:pt x="1223" y="381"/>
                  </a:lnTo>
                  <a:lnTo>
                    <a:pt x="1165" y="381"/>
                  </a:lnTo>
                  <a:lnTo>
                    <a:pt x="1135" y="381"/>
                  </a:lnTo>
                  <a:lnTo>
                    <a:pt x="1105" y="380"/>
                  </a:lnTo>
                  <a:lnTo>
                    <a:pt x="1105" y="380"/>
                  </a:lnTo>
                  <a:lnTo>
                    <a:pt x="1063" y="378"/>
                  </a:lnTo>
                  <a:lnTo>
                    <a:pt x="995" y="378"/>
                  </a:lnTo>
                  <a:lnTo>
                    <a:pt x="816" y="381"/>
                  </a:lnTo>
                  <a:lnTo>
                    <a:pt x="637" y="385"/>
                  </a:lnTo>
                  <a:lnTo>
                    <a:pt x="527" y="387"/>
                  </a:lnTo>
                  <a:lnTo>
                    <a:pt x="527" y="387"/>
                  </a:lnTo>
                  <a:lnTo>
                    <a:pt x="471" y="386"/>
                  </a:lnTo>
                  <a:lnTo>
                    <a:pt x="416" y="384"/>
                  </a:lnTo>
                  <a:lnTo>
                    <a:pt x="360" y="381"/>
                  </a:lnTo>
                  <a:lnTo>
                    <a:pt x="305" y="380"/>
                  </a:lnTo>
                  <a:lnTo>
                    <a:pt x="305" y="380"/>
                  </a:lnTo>
                  <a:lnTo>
                    <a:pt x="273" y="378"/>
                  </a:lnTo>
                  <a:lnTo>
                    <a:pt x="243" y="376"/>
                  </a:lnTo>
                  <a:lnTo>
                    <a:pt x="213" y="370"/>
                  </a:lnTo>
                  <a:lnTo>
                    <a:pt x="184" y="364"/>
                  </a:lnTo>
                  <a:lnTo>
                    <a:pt x="155" y="353"/>
                  </a:lnTo>
                  <a:lnTo>
                    <a:pt x="142" y="348"/>
                  </a:lnTo>
                  <a:lnTo>
                    <a:pt x="128" y="342"/>
                  </a:lnTo>
                  <a:lnTo>
                    <a:pt x="115" y="334"/>
                  </a:lnTo>
                  <a:lnTo>
                    <a:pt x="102" y="326"/>
                  </a:lnTo>
                  <a:lnTo>
                    <a:pt x="90" y="317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70" y="299"/>
                  </a:lnTo>
                  <a:lnTo>
                    <a:pt x="63" y="288"/>
                  </a:lnTo>
                  <a:lnTo>
                    <a:pt x="57" y="278"/>
                  </a:lnTo>
                  <a:lnTo>
                    <a:pt x="53" y="266"/>
                  </a:lnTo>
                  <a:lnTo>
                    <a:pt x="49" y="254"/>
                  </a:lnTo>
                  <a:lnTo>
                    <a:pt x="47" y="241"/>
                  </a:lnTo>
                  <a:lnTo>
                    <a:pt x="44" y="215"/>
                  </a:lnTo>
                  <a:lnTo>
                    <a:pt x="44" y="187"/>
                  </a:lnTo>
                  <a:lnTo>
                    <a:pt x="46" y="161"/>
                  </a:lnTo>
                  <a:lnTo>
                    <a:pt x="47" y="113"/>
                  </a:lnTo>
                  <a:lnTo>
                    <a:pt x="47" y="113"/>
                  </a:lnTo>
                  <a:lnTo>
                    <a:pt x="47" y="108"/>
                  </a:lnTo>
                  <a:lnTo>
                    <a:pt x="46" y="104"/>
                  </a:lnTo>
                  <a:lnTo>
                    <a:pt x="43" y="100"/>
                  </a:lnTo>
                  <a:lnTo>
                    <a:pt x="40" y="96"/>
                  </a:lnTo>
                  <a:lnTo>
                    <a:pt x="36" y="95"/>
                  </a:lnTo>
                  <a:lnTo>
                    <a:pt x="32" y="92"/>
                  </a:lnTo>
                  <a:lnTo>
                    <a:pt x="25" y="91"/>
                  </a:lnTo>
                  <a:lnTo>
                    <a:pt x="17" y="92"/>
                  </a:lnTo>
                  <a:lnTo>
                    <a:pt x="13" y="95"/>
                  </a:lnTo>
                  <a:lnTo>
                    <a:pt x="9" y="96"/>
                  </a:lnTo>
                  <a:lnTo>
                    <a:pt x="6" y="100"/>
                  </a:lnTo>
                  <a:lnTo>
                    <a:pt x="4" y="104"/>
                  </a:lnTo>
                  <a:lnTo>
                    <a:pt x="2" y="108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60"/>
                  </a:lnTo>
                  <a:lnTo>
                    <a:pt x="0" y="183"/>
                  </a:lnTo>
                  <a:lnTo>
                    <a:pt x="0" y="208"/>
                  </a:lnTo>
                  <a:lnTo>
                    <a:pt x="1" y="232"/>
                  </a:lnTo>
                  <a:lnTo>
                    <a:pt x="5" y="255"/>
                  </a:lnTo>
                  <a:lnTo>
                    <a:pt x="10" y="279"/>
                  </a:lnTo>
                  <a:lnTo>
                    <a:pt x="14" y="289"/>
                  </a:lnTo>
                  <a:lnTo>
                    <a:pt x="19" y="300"/>
                  </a:lnTo>
                  <a:lnTo>
                    <a:pt x="19" y="300"/>
                  </a:lnTo>
                  <a:lnTo>
                    <a:pt x="26" y="312"/>
                  </a:lnTo>
                  <a:lnTo>
                    <a:pt x="34" y="322"/>
                  </a:lnTo>
                  <a:lnTo>
                    <a:pt x="42" y="333"/>
                  </a:lnTo>
                  <a:lnTo>
                    <a:pt x="51" y="343"/>
                  </a:lnTo>
                  <a:lnTo>
                    <a:pt x="60" y="352"/>
                  </a:lnTo>
                  <a:lnTo>
                    <a:pt x="70" y="360"/>
                  </a:lnTo>
                  <a:lnTo>
                    <a:pt x="94" y="376"/>
                  </a:lnTo>
                  <a:lnTo>
                    <a:pt x="118" y="390"/>
                  </a:lnTo>
                  <a:lnTo>
                    <a:pt x="142" y="401"/>
                  </a:lnTo>
                  <a:lnTo>
                    <a:pt x="169" y="410"/>
                  </a:lnTo>
                  <a:lnTo>
                    <a:pt x="193" y="416"/>
                  </a:lnTo>
                  <a:lnTo>
                    <a:pt x="193" y="416"/>
                  </a:lnTo>
                  <a:lnTo>
                    <a:pt x="206" y="419"/>
                  </a:lnTo>
                  <a:lnTo>
                    <a:pt x="220" y="420"/>
                  </a:lnTo>
                  <a:lnTo>
                    <a:pt x="248" y="423"/>
                  </a:lnTo>
                  <a:lnTo>
                    <a:pt x="305" y="425"/>
                  </a:lnTo>
                  <a:lnTo>
                    <a:pt x="305" y="425"/>
                  </a:lnTo>
                  <a:lnTo>
                    <a:pt x="333" y="427"/>
                  </a:lnTo>
                  <a:lnTo>
                    <a:pt x="361" y="429"/>
                  </a:lnTo>
                  <a:lnTo>
                    <a:pt x="390" y="432"/>
                  </a:lnTo>
                  <a:lnTo>
                    <a:pt x="418" y="432"/>
                  </a:lnTo>
                  <a:lnTo>
                    <a:pt x="573" y="432"/>
                  </a:lnTo>
                  <a:lnTo>
                    <a:pt x="573" y="432"/>
                  </a:lnTo>
                  <a:lnTo>
                    <a:pt x="829" y="428"/>
                  </a:lnTo>
                  <a:lnTo>
                    <a:pt x="991" y="424"/>
                  </a:lnTo>
                  <a:lnTo>
                    <a:pt x="1087" y="423"/>
                  </a:lnTo>
                  <a:lnTo>
                    <a:pt x="1087" y="423"/>
                  </a:lnTo>
                  <a:lnTo>
                    <a:pt x="1121" y="425"/>
                  </a:lnTo>
                  <a:lnTo>
                    <a:pt x="1155" y="428"/>
                  </a:lnTo>
                  <a:lnTo>
                    <a:pt x="1189" y="429"/>
                  </a:lnTo>
                  <a:lnTo>
                    <a:pt x="1206" y="428"/>
                  </a:lnTo>
                  <a:lnTo>
                    <a:pt x="1223" y="427"/>
                  </a:lnTo>
                  <a:lnTo>
                    <a:pt x="1223" y="427"/>
                  </a:lnTo>
                  <a:lnTo>
                    <a:pt x="1253" y="424"/>
                  </a:lnTo>
                  <a:lnTo>
                    <a:pt x="1284" y="424"/>
                  </a:lnTo>
                  <a:lnTo>
                    <a:pt x="1316" y="425"/>
                  </a:lnTo>
                  <a:lnTo>
                    <a:pt x="1346" y="428"/>
                  </a:lnTo>
                  <a:lnTo>
                    <a:pt x="1346" y="428"/>
                  </a:lnTo>
                  <a:lnTo>
                    <a:pt x="1377" y="429"/>
                  </a:lnTo>
                  <a:lnTo>
                    <a:pt x="1409" y="431"/>
                  </a:lnTo>
                  <a:lnTo>
                    <a:pt x="1440" y="431"/>
                  </a:lnTo>
                  <a:lnTo>
                    <a:pt x="1471" y="429"/>
                  </a:lnTo>
                  <a:lnTo>
                    <a:pt x="1533" y="427"/>
                  </a:lnTo>
                  <a:lnTo>
                    <a:pt x="1564" y="425"/>
                  </a:lnTo>
                  <a:lnTo>
                    <a:pt x="1597" y="425"/>
                  </a:lnTo>
                  <a:lnTo>
                    <a:pt x="1597" y="425"/>
                  </a:lnTo>
                  <a:lnTo>
                    <a:pt x="1624" y="424"/>
                  </a:lnTo>
                  <a:lnTo>
                    <a:pt x="1651" y="420"/>
                  </a:lnTo>
                  <a:lnTo>
                    <a:pt x="1677" y="414"/>
                  </a:lnTo>
                  <a:lnTo>
                    <a:pt x="1700" y="404"/>
                  </a:lnTo>
                  <a:lnTo>
                    <a:pt x="1712" y="399"/>
                  </a:lnTo>
                  <a:lnTo>
                    <a:pt x="1724" y="393"/>
                  </a:lnTo>
                  <a:lnTo>
                    <a:pt x="1734" y="385"/>
                  </a:lnTo>
                  <a:lnTo>
                    <a:pt x="1745" y="377"/>
                  </a:lnTo>
                  <a:lnTo>
                    <a:pt x="1755" y="369"/>
                  </a:lnTo>
                  <a:lnTo>
                    <a:pt x="1766" y="360"/>
                  </a:lnTo>
                  <a:lnTo>
                    <a:pt x="1775" y="350"/>
                  </a:lnTo>
                  <a:lnTo>
                    <a:pt x="1784" y="339"/>
                  </a:lnTo>
                  <a:lnTo>
                    <a:pt x="1784" y="339"/>
                  </a:lnTo>
                  <a:lnTo>
                    <a:pt x="1791" y="327"/>
                  </a:lnTo>
                  <a:lnTo>
                    <a:pt x="1796" y="312"/>
                  </a:lnTo>
                  <a:lnTo>
                    <a:pt x="1800" y="295"/>
                  </a:lnTo>
                  <a:lnTo>
                    <a:pt x="1802" y="275"/>
                  </a:lnTo>
                  <a:lnTo>
                    <a:pt x="1805" y="254"/>
                  </a:lnTo>
                  <a:lnTo>
                    <a:pt x="1806" y="231"/>
                  </a:lnTo>
                  <a:lnTo>
                    <a:pt x="1806" y="182"/>
                  </a:lnTo>
                  <a:lnTo>
                    <a:pt x="1804" y="135"/>
                  </a:lnTo>
                  <a:lnTo>
                    <a:pt x="1800" y="89"/>
                  </a:lnTo>
                  <a:lnTo>
                    <a:pt x="1794" y="21"/>
                  </a:lnTo>
                  <a:lnTo>
                    <a:pt x="1794" y="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9" name="Freeform 711"/>
            <p:cNvSpPr/>
            <p:nvPr/>
          </p:nvSpPr>
          <p:spPr bwMode="auto">
            <a:xfrm>
              <a:off x="6303963" y="2232025"/>
              <a:ext cx="25400" cy="374650"/>
            </a:xfrm>
            <a:custGeom>
              <a:avLst/>
              <a:gdLst/>
              <a:ahLst/>
              <a:cxnLst>
                <a:cxn ang="0">
                  <a:pos x="63" y="922"/>
                </a:cxn>
                <a:cxn ang="0">
                  <a:pos x="60" y="870"/>
                </a:cxn>
                <a:cxn ang="0">
                  <a:pos x="58" y="726"/>
                </a:cxn>
                <a:cxn ang="0">
                  <a:pos x="56" y="674"/>
                </a:cxn>
                <a:cxn ang="0">
                  <a:pos x="52" y="628"/>
                </a:cxn>
                <a:cxn ang="0">
                  <a:pos x="50" y="536"/>
                </a:cxn>
                <a:cxn ang="0">
                  <a:pos x="52" y="489"/>
                </a:cxn>
                <a:cxn ang="0">
                  <a:pos x="55" y="443"/>
                </a:cxn>
                <a:cxn ang="0">
                  <a:pos x="59" y="351"/>
                </a:cxn>
                <a:cxn ang="0">
                  <a:pos x="59" y="305"/>
                </a:cxn>
                <a:cxn ang="0">
                  <a:pos x="54" y="259"/>
                </a:cxn>
                <a:cxn ang="0">
                  <a:pos x="50" y="225"/>
                </a:cxn>
                <a:cxn ang="0">
                  <a:pos x="50" y="213"/>
                </a:cxn>
                <a:cxn ang="0">
                  <a:pos x="51" y="118"/>
                </a:cxn>
                <a:cxn ang="0">
                  <a:pos x="51" y="22"/>
                </a:cxn>
                <a:cxn ang="0">
                  <a:pos x="50" y="13"/>
                </a:cxn>
                <a:cxn ang="0">
                  <a:pos x="45" y="7"/>
                </a:cxn>
                <a:cxn ang="0">
                  <a:pos x="37" y="3"/>
                </a:cxn>
                <a:cxn ang="0">
                  <a:pos x="21" y="3"/>
                </a:cxn>
                <a:cxn ang="0">
                  <a:pos x="13" y="7"/>
                </a:cxn>
                <a:cxn ang="0">
                  <a:pos x="8" y="13"/>
                </a:cxn>
                <a:cxn ang="0">
                  <a:pos x="7" y="22"/>
                </a:cxn>
                <a:cxn ang="0">
                  <a:pos x="4" y="77"/>
                </a:cxn>
                <a:cxn ang="0">
                  <a:pos x="0" y="186"/>
                </a:cxn>
                <a:cxn ang="0">
                  <a:pos x="3" y="251"/>
                </a:cxn>
                <a:cxn ang="0">
                  <a:pos x="7" y="275"/>
                </a:cxn>
                <a:cxn ang="0">
                  <a:pos x="12" y="297"/>
                </a:cxn>
                <a:cxn ang="0">
                  <a:pos x="17" y="347"/>
                </a:cxn>
                <a:cxn ang="0">
                  <a:pos x="16" y="398"/>
                </a:cxn>
                <a:cxn ang="0">
                  <a:pos x="9" y="470"/>
                </a:cxn>
                <a:cxn ang="0">
                  <a:pos x="4" y="517"/>
                </a:cxn>
                <a:cxn ang="0">
                  <a:pos x="4" y="611"/>
                </a:cxn>
                <a:cxn ang="0">
                  <a:pos x="8" y="658"/>
                </a:cxn>
                <a:cxn ang="0">
                  <a:pos x="11" y="714"/>
                </a:cxn>
                <a:cxn ang="0">
                  <a:pos x="14" y="866"/>
                </a:cxn>
                <a:cxn ang="0">
                  <a:pos x="17" y="922"/>
                </a:cxn>
                <a:cxn ang="0">
                  <a:pos x="18" y="927"/>
                </a:cxn>
                <a:cxn ang="0">
                  <a:pos x="24" y="935"/>
                </a:cxn>
                <a:cxn ang="0">
                  <a:pos x="34" y="943"/>
                </a:cxn>
                <a:cxn ang="0">
                  <a:pos x="51" y="943"/>
                </a:cxn>
                <a:cxn ang="0">
                  <a:pos x="58" y="939"/>
                </a:cxn>
                <a:cxn ang="0">
                  <a:pos x="63" y="933"/>
                </a:cxn>
                <a:cxn ang="0">
                  <a:pos x="63" y="922"/>
                </a:cxn>
              </a:cxnLst>
              <a:rect l="0" t="0" r="r" b="b"/>
              <a:pathLst>
                <a:path w="63" h="944">
                  <a:moveTo>
                    <a:pt x="63" y="922"/>
                  </a:moveTo>
                  <a:lnTo>
                    <a:pt x="63" y="922"/>
                  </a:lnTo>
                  <a:lnTo>
                    <a:pt x="62" y="900"/>
                  </a:lnTo>
                  <a:lnTo>
                    <a:pt x="60" y="870"/>
                  </a:lnTo>
                  <a:lnTo>
                    <a:pt x="59" y="798"/>
                  </a:lnTo>
                  <a:lnTo>
                    <a:pt x="58" y="726"/>
                  </a:lnTo>
                  <a:lnTo>
                    <a:pt x="58" y="696"/>
                  </a:lnTo>
                  <a:lnTo>
                    <a:pt x="56" y="674"/>
                  </a:lnTo>
                  <a:lnTo>
                    <a:pt x="56" y="674"/>
                  </a:lnTo>
                  <a:lnTo>
                    <a:pt x="52" y="628"/>
                  </a:lnTo>
                  <a:lnTo>
                    <a:pt x="50" y="582"/>
                  </a:lnTo>
                  <a:lnTo>
                    <a:pt x="50" y="536"/>
                  </a:lnTo>
                  <a:lnTo>
                    <a:pt x="50" y="513"/>
                  </a:lnTo>
                  <a:lnTo>
                    <a:pt x="52" y="489"/>
                  </a:lnTo>
                  <a:lnTo>
                    <a:pt x="52" y="489"/>
                  </a:lnTo>
                  <a:lnTo>
                    <a:pt x="55" y="443"/>
                  </a:lnTo>
                  <a:lnTo>
                    <a:pt x="58" y="398"/>
                  </a:lnTo>
                  <a:lnTo>
                    <a:pt x="59" y="351"/>
                  </a:lnTo>
                  <a:lnTo>
                    <a:pt x="59" y="305"/>
                  </a:lnTo>
                  <a:lnTo>
                    <a:pt x="59" y="305"/>
                  </a:lnTo>
                  <a:lnTo>
                    <a:pt x="58" y="281"/>
                  </a:lnTo>
                  <a:lnTo>
                    <a:pt x="54" y="259"/>
                  </a:lnTo>
                  <a:lnTo>
                    <a:pt x="51" y="237"/>
                  </a:lnTo>
                  <a:lnTo>
                    <a:pt x="50" y="225"/>
                  </a:lnTo>
                  <a:lnTo>
                    <a:pt x="50" y="213"/>
                  </a:lnTo>
                  <a:lnTo>
                    <a:pt x="50" y="213"/>
                  </a:lnTo>
                  <a:lnTo>
                    <a:pt x="51" y="173"/>
                  </a:lnTo>
                  <a:lnTo>
                    <a:pt x="51" y="118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17"/>
                  </a:lnTo>
                  <a:lnTo>
                    <a:pt x="50" y="13"/>
                  </a:lnTo>
                  <a:lnTo>
                    <a:pt x="47" y="9"/>
                  </a:lnTo>
                  <a:lnTo>
                    <a:pt x="45" y="7"/>
                  </a:lnTo>
                  <a:lnTo>
                    <a:pt x="41" y="4"/>
                  </a:lnTo>
                  <a:lnTo>
                    <a:pt x="37" y="3"/>
                  </a:lnTo>
                  <a:lnTo>
                    <a:pt x="29" y="0"/>
                  </a:lnTo>
                  <a:lnTo>
                    <a:pt x="21" y="3"/>
                  </a:lnTo>
                  <a:lnTo>
                    <a:pt x="17" y="4"/>
                  </a:lnTo>
                  <a:lnTo>
                    <a:pt x="13" y="7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7" y="17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4" y="77"/>
                  </a:lnTo>
                  <a:lnTo>
                    <a:pt x="1" y="149"/>
                  </a:lnTo>
                  <a:lnTo>
                    <a:pt x="0" y="186"/>
                  </a:lnTo>
                  <a:lnTo>
                    <a:pt x="0" y="221"/>
                  </a:lnTo>
                  <a:lnTo>
                    <a:pt x="3" y="251"/>
                  </a:lnTo>
                  <a:lnTo>
                    <a:pt x="4" y="263"/>
                  </a:lnTo>
                  <a:lnTo>
                    <a:pt x="7" y="275"/>
                  </a:lnTo>
                  <a:lnTo>
                    <a:pt x="7" y="275"/>
                  </a:lnTo>
                  <a:lnTo>
                    <a:pt x="12" y="297"/>
                  </a:lnTo>
                  <a:lnTo>
                    <a:pt x="14" y="321"/>
                  </a:lnTo>
                  <a:lnTo>
                    <a:pt x="17" y="347"/>
                  </a:lnTo>
                  <a:lnTo>
                    <a:pt x="17" y="372"/>
                  </a:lnTo>
                  <a:lnTo>
                    <a:pt x="16" y="398"/>
                  </a:lnTo>
                  <a:lnTo>
                    <a:pt x="13" y="423"/>
                  </a:lnTo>
                  <a:lnTo>
                    <a:pt x="9" y="470"/>
                  </a:lnTo>
                  <a:lnTo>
                    <a:pt x="9" y="470"/>
                  </a:lnTo>
                  <a:lnTo>
                    <a:pt x="4" y="517"/>
                  </a:lnTo>
                  <a:lnTo>
                    <a:pt x="3" y="564"/>
                  </a:lnTo>
                  <a:lnTo>
                    <a:pt x="4" y="611"/>
                  </a:lnTo>
                  <a:lnTo>
                    <a:pt x="8" y="658"/>
                  </a:lnTo>
                  <a:lnTo>
                    <a:pt x="8" y="658"/>
                  </a:lnTo>
                  <a:lnTo>
                    <a:pt x="9" y="683"/>
                  </a:lnTo>
                  <a:lnTo>
                    <a:pt x="11" y="714"/>
                  </a:lnTo>
                  <a:lnTo>
                    <a:pt x="12" y="790"/>
                  </a:lnTo>
                  <a:lnTo>
                    <a:pt x="14" y="866"/>
                  </a:lnTo>
                  <a:lnTo>
                    <a:pt x="16" y="899"/>
                  </a:lnTo>
                  <a:lnTo>
                    <a:pt x="17" y="922"/>
                  </a:lnTo>
                  <a:lnTo>
                    <a:pt x="17" y="922"/>
                  </a:lnTo>
                  <a:lnTo>
                    <a:pt x="18" y="927"/>
                  </a:lnTo>
                  <a:lnTo>
                    <a:pt x="21" y="933"/>
                  </a:lnTo>
                  <a:lnTo>
                    <a:pt x="24" y="935"/>
                  </a:lnTo>
                  <a:lnTo>
                    <a:pt x="26" y="939"/>
                  </a:lnTo>
                  <a:lnTo>
                    <a:pt x="34" y="943"/>
                  </a:lnTo>
                  <a:lnTo>
                    <a:pt x="43" y="944"/>
                  </a:lnTo>
                  <a:lnTo>
                    <a:pt x="51" y="943"/>
                  </a:lnTo>
                  <a:lnTo>
                    <a:pt x="55" y="942"/>
                  </a:lnTo>
                  <a:lnTo>
                    <a:pt x="58" y="939"/>
                  </a:lnTo>
                  <a:lnTo>
                    <a:pt x="60" y="936"/>
                  </a:lnTo>
                  <a:lnTo>
                    <a:pt x="63" y="933"/>
                  </a:lnTo>
                  <a:lnTo>
                    <a:pt x="63" y="927"/>
                  </a:lnTo>
                  <a:lnTo>
                    <a:pt x="63" y="922"/>
                  </a:lnTo>
                  <a:lnTo>
                    <a:pt x="63" y="9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0" name="Freeform 712"/>
            <p:cNvSpPr/>
            <p:nvPr/>
          </p:nvSpPr>
          <p:spPr bwMode="auto">
            <a:xfrm>
              <a:off x="6999288" y="2208213"/>
              <a:ext cx="20638" cy="138113"/>
            </a:xfrm>
            <a:custGeom>
              <a:avLst/>
              <a:gdLst/>
              <a:ahLst/>
              <a:cxnLst>
                <a:cxn ang="0">
                  <a:pos x="46" y="22"/>
                </a:cxn>
                <a:cxn ang="0">
                  <a:pos x="46" y="22"/>
                </a:cxn>
                <a:cxn ang="0">
                  <a:pos x="46" y="17"/>
                </a:cxn>
                <a:cxn ang="0">
                  <a:pos x="43" y="12"/>
                </a:cxn>
                <a:cxn ang="0">
                  <a:pos x="42" y="8"/>
                </a:cxn>
                <a:cxn ang="0">
                  <a:pos x="38" y="5"/>
                </a:cxn>
                <a:cxn ang="0">
                  <a:pos x="35" y="2"/>
                </a:cxn>
                <a:cxn ang="0">
                  <a:pos x="31" y="1"/>
                </a:cxn>
                <a:cxn ang="0">
                  <a:pos x="22" y="0"/>
                </a:cxn>
                <a:cxn ang="0">
                  <a:pos x="14" y="1"/>
                </a:cxn>
                <a:cxn ang="0">
                  <a:pos x="10" y="2"/>
                </a:cxn>
                <a:cxn ang="0">
                  <a:pos x="6" y="5"/>
                </a:cxn>
                <a:cxn ang="0">
                  <a:pos x="4" y="8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50"/>
                </a:cxn>
                <a:cxn ang="0">
                  <a:pos x="4" y="77"/>
                </a:cxn>
                <a:cxn ang="0">
                  <a:pos x="5" y="106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5" y="174"/>
                </a:cxn>
                <a:cxn ang="0">
                  <a:pos x="3" y="229"/>
                </a:cxn>
                <a:cxn ang="0">
                  <a:pos x="1" y="284"/>
                </a:cxn>
                <a:cxn ang="0">
                  <a:pos x="0" y="324"/>
                </a:cxn>
                <a:cxn ang="0">
                  <a:pos x="0" y="324"/>
                </a:cxn>
                <a:cxn ang="0">
                  <a:pos x="1" y="329"/>
                </a:cxn>
                <a:cxn ang="0">
                  <a:pos x="3" y="333"/>
                </a:cxn>
                <a:cxn ang="0">
                  <a:pos x="4" y="337"/>
                </a:cxn>
                <a:cxn ang="0">
                  <a:pos x="8" y="341"/>
                </a:cxn>
                <a:cxn ang="0">
                  <a:pos x="10" y="344"/>
                </a:cxn>
                <a:cxn ang="0">
                  <a:pos x="14" y="345"/>
                </a:cxn>
                <a:cxn ang="0">
                  <a:pos x="23" y="346"/>
                </a:cxn>
                <a:cxn ang="0">
                  <a:pos x="31" y="345"/>
                </a:cxn>
                <a:cxn ang="0">
                  <a:pos x="35" y="344"/>
                </a:cxn>
                <a:cxn ang="0">
                  <a:pos x="39" y="341"/>
                </a:cxn>
                <a:cxn ang="0">
                  <a:pos x="42" y="337"/>
                </a:cxn>
                <a:cxn ang="0">
                  <a:pos x="44" y="333"/>
                </a:cxn>
                <a:cxn ang="0">
                  <a:pos x="46" y="329"/>
                </a:cxn>
                <a:cxn ang="0">
                  <a:pos x="46" y="324"/>
                </a:cxn>
                <a:cxn ang="0">
                  <a:pos x="46" y="324"/>
                </a:cxn>
                <a:cxn ang="0">
                  <a:pos x="47" y="288"/>
                </a:cxn>
                <a:cxn ang="0">
                  <a:pos x="48" y="237"/>
                </a:cxn>
                <a:cxn ang="0">
                  <a:pos x="51" y="186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51" y="116"/>
                </a:cxn>
                <a:cxn ang="0">
                  <a:pos x="50" y="85"/>
                </a:cxn>
                <a:cxn ang="0">
                  <a:pos x="47" y="53"/>
                </a:cxn>
                <a:cxn ang="0">
                  <a:pos x="46" y="22"/>
                </a:cxn>
                <a:cxn ang="0">
                  <a:pos x="46" y="22"/>
                </a:cxn>
              </a:cxnLst>
              <a:rect l="0" t="0" r="r" b="b"/>
              <a:pathLst>
                <a:path w="51" h="346">
                  <a:moveTo>
                    <a:pt x="46" y="22"/>
                  </a:moveTo>
                  <a:lnTo>
                    <a:pt x="46" y="22"/>
                  </a:lnTo>
                  <a:lnTo>
                    <a:pt x="46" y="17"/>
                  </a:lnTo>
                  <a:lnTo>
                    <a:pt x="43" y="12"/>
                  </a:lnTo>
                  <a:lnTo>
                    <a:pt x="42" y="8"/>
                  </a:lnTo>
                  <a:lnTo>
                    <a:pt x="38" y="5"/>
                  </a:lnTo>
                  <a:lnTo>
                    <a:pt x="35" y="2"/>
                  </a:lnTo>
                  <a:lnTo>
                    <a:pt x="31" y="1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10" y="2"/>
                  </a:lnTo>
                  <a:lnTo>
                    <a:pt x="6" y="5"/>
                  </a:lnTo>
                  <a:lnTo>
                    <a:pt x="4" y="8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50"/>
                  </a:lnTo>
                  <a:lnTo>
                    <a:pt x="4" y="77"/>
                  </a:lnTo>
                  <a:lnTo>
                    <a:pt x="5" y="106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5" y="174"/>
                  </a:lnTo>
                  <a:lnTo>
                    <a:pt x="3" y="229"/>
                  </a:lnTo>
                  <a:lnTo>
                    <a:pt x="1" y="284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1" y="329"/>
                  </a:lnTo>
                  <a:lnTo>
                    <a:pt x="3" y="333"/>
                  </a:lnTo>
                  <a:lnTo>
                    <a:pt x="4" y="337"/>
                  </a:lnTo>
                  <a:lnTo>
                    <a:pt x="8" y="341"/>
                  </a:lnTo>
                  <a:lnTo>
                    <a:pt x="10" y="344"/>
                  </a:lnTo>
                  <a:lnTo>
                    <a:pt x="14" y="345"/>
                  </a:lnTo>
                  <a:lnTo>
                    <a:pt x="23" y="346"/>
                  </a:lnTo>
                  <a:lnTo>
                    <a:pt x="31" y="345"/>
                  </a:lnTo>
                  <a:lnTo>
                    <a:pt x="35" y="344"/>
                  </a:lnTo>
                  <a:lnTo>
                    <a:pt x="39" y="341"/>
                  </a:lnTo>
                  <a:lnTo>
                    <a:pt x="42" y="337"/>
                  </a:lnTo>
                  <a:lnTo>
                    <a:pt x="44" y="333"/>
                  </a:lnTo>
                  <a:lnTo>
                    <a:pt x="46" y="329"/>
                  </a:lnTo>
                  <a:lnTo>
                    <a:pt x="46" y="324"/>
                  </a:lnTo>
                  <a:lnTo>
                    <a:pt x="46" y="324"/>
                  </a:lnTo>
                  <a:lnTo>
                    <a:pt x="47" y="288"/>
                  </a:lnTo>
                  <a:lnTo>
                    <a:pt x="48" y="237"/>
                  </a:lnTo>
                  <a:lnTo>
                    <a:pt x="51" y="186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51" y="116"/>
                  </a:lnTo>
                  <a:lnTo>
                    <a:pt x="50" y="85"/>
                  </a:lnTo>
                  <a:lnTo>
                    <a:pt x="47" y="53"/>
                  </a:lnTo>
                  <a:lnTo>
                    <a:pt x="46" y="22"/>
                  </a:lnTo>
                  <a:lnTo>
                    <a:pt x="46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1" name="Freeform 713"/>
            <p:cNvSpPr/>
            <p:nvPr/>
          </p:nvSpPr>
          <p:spPr bwMode="auto">
            <a:xfrm>
              <a:off x="7000876" y="2520950"/>
              <a:ext cx="22225" cy="42863"/>
            </a:xfrm>
            <a:custGeom>
              <a:avLst/>
              <a:gdLst/>
              <a:ahLst/>
              <a:cxnLst>
                <a:cxn ang="0">
                  <a:pos x="47" y="55"/>
                </a:cxn>
                <a:cxn ang="0">
                  <a:pos x="47" y="55"/>
                </a:cxn>
                <a:cxn ang="0">
                  <a:pos x="47" y="47"/>
                </a:cxn>
                <a:cxn ang="0">
                  <a:pos x="48" y="42"/>
                </a:cxn>
                <a:cxn ang="0">
                  <a:pos x="51" y="35"/>
                </a:cxn>
                <a:cxn ang="0">
                  <a:pos x="52" y="29"/>
                </a:cxn>
                <a:cxn ang="0">
                  <a:pos x="52" y="29"/>
                </a:cxn>
                <a:cxn ang="0">
                  <a:pos x="52" y="20"/>
                </a:cxn>
                <a:cxn ang="0">
                  <a:pos x="50" y="11"/>
                </a:cxn>
                <a:cxn ang="0">
                  <a:pos x="48" y="8"/>
                </a:cxn>
                <a:cxn ang="0">
                  <a:pos x="44" y="4"/>
                </a:cxn>
                <a:cxn ang="0">
                  <a:pos x="40" y="3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7" y="0"/>
                </a:cxn>
                <a:cxn ang="0">
                  <a:pos x="23" y="1"/>
                </a:cxn>
                <a:cxn ang="0">
                  <a:pos x="19" y="3"/>
                </a:cxn>
                <a:cxn ang="0">
                  <a:pos x="16" y="5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9" y="16"/>
                </a:cxn>
                <a:cxn ang="0">
                  <a:pos x="9" y="16"/>
                </a:cxn>
                <a:cxn ang="0">
                  <a:pos x="6" y="24"/>
                </a:cxn>
                <a:cxn ang="0">
                  <a:pos x="4" y="30"/>
                </a:cxn>
                <a:cxn ang="0">
                  <a:pos x="4" y="30"/>
                </a:cxn>
                <a:cxn ang="0">
                  <a:pos x="1" y="41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9"/>
                </a:cxn>
                <a:cxn ang="0">
                  <a:pos x="4" y="68"/>
                </a:cxn>
                <a:cxn ang="0">
                  <a:pos x="6" y="76"/>
                </a:cxn>
                <a:cxn ang="0">
                  <a:pos x="8" y="85"/>
                </a:cxn>
                <a:cxn ang="0">
                  <a:pos x="8" y="85"/>
                </a:cxn>
                <a:cxn ang="0">
                  <a:pos x="8" y="90"/>
                </a:cxn>
                <a:cxn ang="0">
                  <a:pos x="10" y="94"/>
                </a:cxn>
                <a:cxn ang="0">
                  <a:pos x="13" y="98"/>
                </a:cxn>
                <a:cxn ang="0">
                  <a:pos x="16" y="102"/>
                </a:cxn>
                <a:cxn ang="0">
                  <a:pos x="19" y="105"/>
                </a:cxn>
                <a:cxn ang="0">
                  <a:pos x="23" y="106"/>
                </a:cxn>
                <a:cxn ang="0">
                  <a:pos x="31" y="107"/>
                </a:cxn>
                <a:cxn ang="0">
                  <a:pos x="40" y="106"/>
                </a:cxn>
                <a:cxn ang="0">
                  <a:pos x="43" y="105"/>
                </a:cxn>
                <a:cxn ang="0">
                  <a:pos x="47" y="102"/>
                </a:cxn>
                <a:cxn ang="0">
                  <a:pos x="50" y="98"/>
                </a:cxn>
                <a:cxn ang="0">
                  <a:pos x="52" y="94"/>
                </a:cxn>
                <a:cxn ang="0">
                  <a:pos x="53" y="90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51" y="69"/>
                </a:cxn>
                <a:cxn ang="0">
                  <a:pos x="47" y="55"/>
                </a:cxn>
                <a:cxn ang="0">
                  <a:pos x="47" y="55"/>
                </a:cxn>
              </a:cxnLst>
              <a:rect l="0" t="0" r="r" b="b"/>
              <a:pathLst>
                <a:path w="53" h="107">
                  <a:moveTo>
                    <a:pt x="47" y="55"/>
                  </a:moveTo>
                  <a:lnTo>
                    <a:pt x="47" y="55"/>
                  </a:lnTo>
                  <a:lnTo>
                    <a:pt x="47" y="47"/>
                  </a:lnTo>
                  <a:lnTo>
                    <a:pt x="48" y="42"/>
                  </a:lnTo>
                  <a:lnTo>
                    <a:pt x="51" y="35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20"/>
                  </a:lnTo>
                  <a:lnTo>
                    <a:pt x="50" y="11"/>
                  </a:lnTo>
                  <a:lnTo>
                    <a:pt x="48" y="8"/>
                  </a:lnTo>
                  <a:lnTo>
                    <a:pt x="44" y="4"/>
                  </a:lnTo>
                  <a:lnTo>
                    <a:pt x="40" y="3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19" y="3"/>
                  </a:lnTo>
                  <a:lnTo>
                    <a:pt x="16" y="5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6" y="24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1" y="4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9"/>
                  </a:lnTo>
                  <a:lnTo>
                    <a:pt x="4" y="68"/>
                  </a:lnTo>
                  <a:lnTo>
                    <a:pt x="6" y="76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8" y="90"/>
                  </a:lnTo>
                  <a:lnTo>
                    <a:pt x="10" y="94"/>
                  </a:lnTo>
                  <a:lnTo>
                    <a:pt x="13" y="98"/>
                  </a:lnTo>
                  <a:lnTo>
                    <a:pt x="16" y="102"/>
                  </a:lnTo>
                  <a:lnTo>
                    <a:pt x="19" y="105"/>
                  </a:lnTo>
                  <a:lnTo>
                    <a:pt x="23" y="106"/>
                  </a:lnTo>
                  <a:lnTo>
                    <a:pt x="31" y="107"/>
                  </a:lnTo>
                  <a:lnTo>
                    <a:pt x="40" y="106"/>
                  </a:lnTo>
                  <a:lnTo>
                    <a:pt x="43" y="105"/>
                  </a:lnTo>
                  <a:lnTo>
                    <a:pt x="47" y="102"/>
                  </a:lnTo>
                  <a:lnTo>
                    <a:pt x="50" y="98"/>
                  </a:lnTo>
                  <a:lnTo>
                    <a:pt x="52" y="94"/>
                  </a:lnTo>
                  <a:lnTo>
                    <a:pt x="53" y="90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51" y="69"/>
                  </a:lnTo>
                  <a:lnTo>
                    <a:pt x="47" y="55"/>
                  </a:lnTo>
                  <a:lnTo>
                    <a:pt x="47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2" name="Freeform 714"/>
            <p:cNvSpPr>
              <a:spLocks noEditPoints="1"/>
            </p:cNvSpPr>
            <p:nvPr/>
          </p:nvSpPr>
          <p:spPr bwMode="auto">
            <a:xfrm>
              <a:off x="6845301" y="2411413"/>
              <a:ext cx="82550" cy="79375"/>
            </a:xfrm>
            <a:custGeom>
              <a:avLst/>
              <a:gdLst/>
              <a:ahLst/>
              <a:cxnLst>
                <a:cxn ang="0">
                  <a:pos x="187" y="54"/>
                </a:cxn>
                <a:cxn ang="0">
                  <a:pos x="175" y="38"/>
                </a:cxn>
                <a:cxn ang="0">
                  <a:pos x="162" y="23"/>
                </a:cxn>
                <a:cxn ang="0">
                  <a:pos x="152" y="16"/>
                </a:cxn>
                <a:cxn ang="0">
                  <a:pos x="131" y="5"/>
                </a:cxn>
                <a:cxn ang="0">
                  <a:pos x="118" y="3"/>
                </a:cxn>
                <a:cxn ang="0">
                  <a:pos x="95" y="0"/>
                </a:cxn>
                <a:cxn ang="0">
                  <a:pos x="74" y="1"/>
                </a:cxn>
                <a:cxn ang="0">
                  <a:pos x="55" y="8"/>
                </a:cxn>
                <a:cxn ang="0">
                  <a:pos x="36" y="18"/>
                </a:cxn>
                <a:cxn ang="0">
                  <a:pos x="22" y="33"/>
                </a:cxn>
                <a:cxn ang="0">
                  <a:pos x="10" y="50"/>
                </a:cxn>
                <a:cxn ang="0">
                  <a:pos x="2" y="69"/>
                </a:cxn>
                <a:cxn ang="0">
                  <a:pos x="0" y="91"/>
                </a:cxn>
                <a:cxn ang="0">
                  <a:pos x="1" y="111"/>
                </a:cxn>
                <a:cxn ang="0">
                  <a:pos x="9" y="142"/>
                </a:cxn>
                <a:cxn ang="0">
                  <a:pos x="18" y="161"/>
                </a:cxn>
                <a:cxn ang="0">
                  <a:pos x="23" y="170"/>
                </a:cxn>
                <a:cxn ang="0">
                  <a:pos x="39" y="183"/>
                </a:cxn>
                <a:cxn ang="0">
                  <a:pos x="59" y="192"/>
                </a:cxn>
                <a:cxn ang="0">
                  <a:pos x="81" y="199"/>
                </a:cxn>
                <a:cxn ang="0">
                  <a:pos x="102" y="201"/>
                </a:cxn>
                <a:cxn ang="0">
                  <a:pos x="106" y="200"/>
                </a:cxn>
                <a:cxn ang="0">
                  <a:pos x="123" y="201"/>
                </a:cxn>
                <a:cxn ang="0">
                  <a:pos x="140" y="199"/>
                </a:cxn>
                <a:cxn ang="0">
                  <a:pos x="157" y="191"/>
                </a:cxn>
                <a:cxn ang="0">
                  <a:pos x="172" y="182"/>
                </a:cxn>
                <a:cxn ang="0">
                  <a:pos x="186" y="170"/>
                </a:cxn>
                <a:cxn ang="0">
                  <a:pos x="196" y="156"/>
                </a:cxn>
                <a:cxn ang="0">
                  <a:pos x="204" y="140"/>
                </a:cxn>
                <a:cxn ang="0">
                  <a:pos x="208" y="123"/>
                </a:cxn>
                <a:cxn ang="0">
                  <a:pos x="209" y="112"/>
                </a:cxn>
                <a:cxn ang="0">
                  <a:pos x="209" y="94"/>
                </a:cxn>
                <a:cxn ang="0">
                  <a:pos x="204" y="77"/>
                </a:cxn>
                <a:cxn ang="0">
                  <a:pos x="195" y="61"/>
                </a:cxn>
                <a:cxn ang="0">
                  <a:pos x="187" y="54"/>
                </a:cxn>
                <a:cxn ang="0">
                  <a:pos x="114" y="156"/>
                </a:cxn>
                <a:cxn ang="0">
                  <a:pos x="104" y="156"/>
                </a:cxn>
                <a:cxn ang="0">
                  <a:pos x="102" y="156"/>
                </a:cxn>
                <a:cxn ang="0">
                  <a:pos x="91" y="154"/>
                </a:cxn>
                <a:cxn ang="0">
                  <a:pos x="69" y="148"/>
                </a:cxn>
                <a:cxn ang="0">
                  <a:pos x="60" y="142"/>
                </a:cxn>
                <a:cxn ang="0">
                  <a:pos x="55" y="136"/>
                </a:cxn>
                <a:cxn ang="0">
                  <a:pos x="48" y="107"/>
                </a:cxn>
                <a:cxn ang="0">
                  <a:pos x="47" y="94"/>
                </a:cxn>
                <a:cxn ang="0">
                  <a:pos x="51" y="71"/>
                </a:cxn>
                <a:cxn ang="0">
                  <a:pos x="65" y="56"/>
                </a:cxn>
                <a:cxn ang="0">
                  <a:pos x="89" y="48"/>
                </a:cxn>
                <a:cxn ang="0">
                  <a:pos x="102" y="46"/>
                </a:cxn>
                <a:cxn ang="0">
                  <a:pos x="114" y="47"/>
                </a:cxn>
                <a:cxn ang="0">
                  <a:pos x="135" y="59"/>
                </a:cxn>
                <a:cxn ang="0">
                  <a:pos x="141" y="68"/>
                </a:cxn>
                <a:cxn ang="0">
                  <a:pos x="162" y="97"/>
                </a:cxn>
                <a:cxn ang="0">
                  <a:pos x="165" y="107"/>
                </a:cxn>
                <a:cxn ang="0">
                  <a:pos x="163" y="116"/>
                </a:cxn>
                <a:cxn ang="0">
                  <a:pos x="155" y="135"/>
                </a:cxn>
                <a:cxn ang="0">
                  <a:pos x="141" y="149"/>
                </a:cxn>
                <a:cxn ang="0">
                  <a:pos x="123" y="157"/>
                </a:cxn>
                <a:cxn ang="0">
                  <a:pos x="114" y="156"/>
                </a:cxn>
              </a:cxnLst>
              <a:rect l="0" t="0" r="r" b="b"/>
              <a:pathLst>
                <a:path w="209" h="201">
                  <a:moveTo>
                    <a:pt x="187" y="54"/>
                  </a:moveTo>
                  <a:lnTo>
                    <a:pt x="187" y="54"/>
                  </a:lnTo>
                  <a:lnTo>
                    <a:pt x="180" y="47"/>
                  </a:lnTo>
                  <a:lnTo>
                    <a:pt x="175" y="38"/>
                  </a:lnTo>
                  <a:lnTo>
                    <a:pt x="169" y="30"/>
                  </a:lnTo>
                  <a:lnTo>
                    <a:pt x="162" y="23"/>
                  </a:lnTo>
                  <a:lnTo>
                    <a:pt x="162" y="23"/>
                  </a:lnTo>
                  <a:lnTo>
                    <a:pt x="152" y="16"/>
                  </a:lnTo>
                  <a:lnTo>
                    <a:pt x="141" y="10"/>
                  </a:lnTo>
                  <a:lnTo>
                    <a:pt x="131" y="5"/>
                  </a:lnTo>
                  <a:lnTo>
                    <a:pt x="118" y="3"/>
                  </a:lnTo>
                  <a:lnTo>
                    <a:pt x="118" y="3"/>
                  </a:lnTo>
                  <a:lnTo>
                    <a:pt x="107" y="0"/>
                  </a:lnTo>
                  <a:lnTo>
                    <a:pt x="95" y="0"/>
                  </a:lnTo>
                  <a:lnTo>
                    <a:pt x="85" y="0"/>
                  </a:lnTo>
                  <a:lnTo>
                    <a:pt x="74" y="1"/>
                  </a:lnTo>
                  <a:lnTo>
                    <a:pt x="64" y="4"/>
                  </a:lnTo>
                  <a:lnTo>
                    <a:pt x="55" y="8"/>
                  </a:lnTo>
                  <a:lnTo>
                    <a:pt x="46" y="13"/>
                  </a:lnTo>
                  <a:lnTo>
                    <a:pt x="36" y="18"/>
                  </a:lnTo>
                  <a:lnTo>
                    <a:pt x="29" y="25"/>
                  </a:lnTo>
                  <a:lnTo>
                    <a:pt x="22" y="33"/>
                  </a:lnTo>
                  <a:lnTo>
                    <a:pt x="16" y="40"/>
                  </a:lnTo>
                  <a:lnTo>
                    <a:pt x="10" y="50"/>
                  </a:lnTo>
                  <a:lnTo>
                    <a:pt x="6" y="59"/>
                  </a:lnTo>
                  <a:lnTo>
                    <a:pt x="2" y="69"/>
                  </a:lnTo>
                  <a:lnTo>
                    <a:pt x="1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" y="111"/>
                  </a:lnTo>
                  <a:lnTo>
                    <a:pt x="6" y="132"/>
                  </a:lnTo>
                  <a:lnTo>
                    <a:pt x="9" y="142"/>
                  </a:lnTo>
                  <a:lnTo>
                    <a:pt x="13" y="152"/>
                  </a:lnTo>
                  <a:lnTo>
                    <a:pt x="18" y="161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30" y="176"/>
                  </a:lnTo>
                  <a:lnTo>
                    <a:pt x="39" y="183"/>
                  </a:lnTo>
                  <a:lnTo>
                    <a:pt x="48" y="188"/>
                  </a:lnTo>
                  <a:lnTo>
                    <a:pt x="59" y="192"/>
                  </a:lnTo>
                  <a:lnTo>
                    <a:pt x="69" y="196"/>
                  </a:lnTo>
                  <a:lnTo>
                    <a:pt x="81" y="199"/>
                  </a:lnTo>
                  <a:lnTo>
                    <a:pt x="102" y="201"/>
                  </a:lnTo>
                  <a:lnTo>
                    <a:pt x="102" y="201"/>
                  </a:lnTo>
                  <a:lnTo>
                    <a:pt x="106" y="200"/>
                  </a:lnTo>
                  <a:lnTo>
                    <a:pt x="106" y="200"/>
                  </a:lnTo>
                  <a:lnTo>
                    <a:pt x="114" y="201"/>
                  </a:lnTo>
                  <a:lnTo>
                    <a:pt x="123" y="201"/>
                  </a:lnTo>
                  <a:lnTo>
                    <a:pt x="132" y="200"/>
                  </a:lnTo>
                  <a:lnTo>
                    <a:pt x="140" y="199"/>
                  </a:lnTo>
                  <a:lnTo>
                    <a:pt x="149" y="195"/>
                  </a:lnTo>
                  <a:lnTo>
                    <a:pt x="157" y="191"/>
                  </a:lnTo>
                  <a:lnTo>
                    <a:pt x="165" y="187"/>
                  </a:lnTo>
                  <a:lnTo>
                    <a:pt x="172" y="182"/>
                  </a:lnTo>
                  <a:lnTo>
                    <a:pt x="179" y="175"/>
                  </a:lnTo>
                  <a:lnTo>
                    <a:pt x="186" y="170"/>
                  </a:lnTo>
                  <a:lnTo>
                    <a:pt x="191" y="162"/>
                  </a:lnTo>
                  <a:lnTo>
                    <a:pt x="196" y="156"/>
                  </a:lnTo>
                  <a:lnTo>
                    <a:pt x="201" y="148"/>
                  </a:lnTo>
                  <a:lnTo>
                    <a:pt x="204" y="140"/>
                  </a:lnTo>
                  <a:lnTo>
                    <a:pt x="206" y="131"/>
                  </a:lnTo>
                  <a:lnTo>
                    <a:pt x="208" y="123"/>
                  </a:lnTo>
                  <a:lnTo>
                    <a:pt x="208" y="123"/>
                  </a:lnTo>
                  <a:lnTo>
                    <a:pt x="209" y="112"/>
                  </a:lnTo>
                  <a:lnTo>
                    <a:pt x="209" y="103"/>
                  </a:lnTo>
                  <a:lnTo>
                    <a:pt x="209" y="94"/>
                  </a:lnTo>
                  <a:lnTo>
                    <a:pt x="208" y="85"/>
                  </a:lnTo>
                  <a:lnTo>
                    <a:pt x="204" y="77"/>
                  </a:lnTo>
                  <a:lnTo>
                    <a:pt x="200" y="69"/>
                  </a:lnTo>
                  <a:lnTo>
                    <a:pt x="195" y="61"/>
                  </a:lnTo>
                  <a:lnTo>
                    <a:pt x="187" y="54"/>
                  </a:lnTo>
                  <a:lnTo>
                    <a:pt x="187" y="54"/>
                  </a:lnTo>
                  <a:close/>
                  <a:moveTo>
                    <a:pt x="114" y="156"/>
                  </a:moveTo>
                  <a:lnTo>
                    <a:pt x="114" y="156"/>
                  </a:lnTo>
                  <a:lnTo>
                    <a:pt x="108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2" y="156"/>
                  </a:lnTo>
                  <a:lnTo>
                    <a:pt x="102" y="156"/>
                  </a:lnTo>
                  <a:lnTo>
                    <a:pt x="91" y="154"/>
                  </a:lnTo>
                  <a:lnTo>
                    <a:pt x="80" y="152"/>
                  </a:lnTo>
                  <a:lnTo>
                    <a:pt x="69" y="148"/>
                  </a:lnTo>
                  <a:lnTo>
                    <a:pt x="60" y="142"/>
                  </a:lnTo>
                  <a:lnTo>
                    <a:pt x="60" y="142"/>
                  </a:lnTo>
                  <a:lnTo>
                    <a:pt x="57" y="140"/>
                  </a:lnTo>
                  <a:lnTo>
                    <a:pt x="55" y="136"/>
                  </a:lnTo>
                  <a:lnTo>
                    <a:pt x="52" y="12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7" y="94"/>
                  </a:lnTo>
                  <a:lnTo>
                    <a:pt x="48" y="81"/>
                  </a:lnTo>
                  <a:lnTo>
                    <a:pt x="51" y="71"/>
                  </a:lnTo>
                  <a:lnTo>
                    <a:pt x="57" y="63"/>
                  </a:lnTo>
                  <a:lnTo>
                    <a:pt x="65" y="56"/>
                  </a:lnTo>
                  <a:lnTo>
                    <a:pt x="76" y="51"/>
                  </a:lnTo>
                  <a:lnTo>
                    <a:pt x="89" y="48"/>
                  </a:lnTo>
                  <a:lnTo>
                    <a:pt x="102" y="46"/>
                  </a:lnTo>
                  <a:lnTo>
                    <a:pt x="102" y="46"/>
                  </a:lnTo>
                  <a:lnTo>
                    <a:pt x="108" y="46"/>
                  </a:lnTo>
                  <a:lnTo>
                    <a:pt x="114" y="47"/>
                  </a:lnTo>
                  <a:lnTo>
                    <a:pt x="124" y="52"/>
                  </a:lnTo>
                  <a:lnTo>
                    <a:pt x="135" y="59"/>
                  </a:lnTo>
                  <a:lnTo>
                    <a:pt x="141" y="68"/>
                  </a:lnTo>
                  <a:lnTo>
                    <a:pt x="141" y="68"/>
                  </a:lnTo>
                  <a:lnTo>
                    <a:pt x="155" y="86"/>
                  </a:lnTo>
                  <a:lnTo>
                    <a:pt x="162" y="97"/>
                  </a:lnTo>
                  <a:lnTo>
                    <a:pt x="163" y="102"/>
                  </a:lnTo>
                  <a:lnTo>
                    <a:pt x="165" y="107"/>
                  </a:lnTo>
                  <a:lnTo>
                    <a:pt x="165" y="107"/>
                  </a:lnTo>
                  <a:lnTo>
                    <a:pt x="163" y="116"/>
                  </a:lnTo>
                  <a:lnTo>
                    <a:pt x="159" y="125"/>
                  </a:lnTo>
                  <a:lnTo>
                    <a:pt x="155" y="135"/>
                  </a:lnTo>
                  <a:lnTo>
                    <a:pt x="149" y="142"/>
                  </a:lnTo>
                  <a:lnTo>
                    <a:pt x="141" y="149"/>
                  </a:lnTo>
                  <a:lnTo>
                    <a:pt x="133" y="154"/>
                  </a:lnTo>
                  <a:lnTo>
                    <a:pt x="123" y="157"/>
                  </a:lnTo>
                  <a:lnTo>
                    <a:pt x="119" y="157"/>
                  </a:lnTo>
                  <a:lnTo>
                    <a:pt x="114" y="156"/>
                  </a:lnTo>
                  <a:lnTo>
                    <a:pt x="114" y="1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3" name="Freeform 715"/>
            <p:cNvSpPr/>
            <p:nvPr/>
          </p:nvSpPr>
          <p:spPr bwMode="auto">
            <a:xfrm>
              <a:off x="6465888" y="2019300"/>
              <a:ext cx="473075" cy="120650"/>
            </a:xfrm>
            <a:custGeom>
              <a:avLst/>
              <a:gdLst/>
              <a:ahLst/>
              <a:cxnLst>
                <a:cxn ang="0">
                  <a:pos x="1182" y="260"/>
                </a:cxn>
                <a:cxn ang="0">
                  <a:pos x="1172" y="229"/>
                </a:cxn>
                <a:cxn ang="0">
                  <a:pos x="1161" y="199"/>
                </a:cxn>
                <a:cxn ang="0">
                  <a:pos x="1147" y="135"/>
                </a:cxn>
                <a:cxn ang="0">
                  <a:pos x="1134" y="69"/>
                </a:cxn>
                <a:cxn ang="0">
                  <a:pos x="1113" y="25"/>
                </a:cxn>
                <a:cxn ang="0">
                  <a:pos x="1101" y="13"/>
                </a:cxn>
                <a:cxn ang="0">
                  <a:pos x="1080" y="2"/>
                </a:cxn>
                <a:cxn ang="0">
                  <a:pos x="1040" y="0"/>
                </a:cxn>
                <a:cxn ang="0">
                  <a:pos x="976" y="13"/>
                </a:cxn>
                <a:cxn ang="0">
                  <a:pos x="933" y="25"/>
                </a:cxn>
                <a:cxn ang="0">
                  <a:pos x="889" y="36"/>
                </a:cxn>
                <a:cxn ang="0">
                  <a:pos x="846" y="46"/>
                </a:cxn>
                <a:cxn ang="0">
                  <a:pos x="803" y="56"/>
                </a:cxn>
                <a:cxn ang="0">
                  <a:pos x="599" y="101"/>
                </a:cxn>
                <a:cxn ang="0">
                  <a:pos x="395" y="148"/>
                </a:cxn>
                <a:cxn ang="0">
                  <a:pos x="345" y="158"/>
                </a:cxn>
                <a:cxn ang="0">
                  <a:pos x="199" y="203"/>
                </a:cxn>
                <a:cxn ang="0">
                  <a:pos x="111" y="230"/>
                </a:cxn>
                <a:cxn ang="0">
                  <a:pos x="43" y="244"/>
                </a:cxn>
                <a:cxn ang="0">
                  <a:pos x="17" y="247"/>
                </a:cxn>
                <a:cxn ang="0">
                  <a:pos x="5" y="255"/>
                </a:cxn>
                <a:cxn ang="0">
                  <a:pos x="0" y="271"/>
                </a:cxn>
                <a:cxn ang="0">
                  <a:pos x="5" y="286"/>
                </a:cxn>
                <a:cxn ang="0">
                  <a:pos x="17" y="291"/>
                </a:cxn>
                <a:cxn ang="0">
                  <a:pos x="39" y="291"/>
                </a:cxn>
                <a:cxn ang="0">
                  <a:pos x="88" y="280"/>
                </a:cxn>
                <a:cxn ang="0">
                  <a:pos x="153" y="261"/>
                </a:cxn>
                <a:cxn ang="0">
                  <a:pos x="328" y="208"/>
                </a:cxn>
                <a:cxn ang="0">
                  <a:pos x="422" y="183"/>
                </a:cxn>
                <a:cxn ang="0">
                  <a:pos x="617" y="144"/>
                </a:cxn>
                <a:cxn ang="0">
                  <a:pos x="713" y="120"/>
                </a:cxn>
                <a:cxn ang="0">
                  <a:pos x="884" y="82"/>
                </a:cxn>
                <a:cxn ang="0">
                  <a:pos x="964" y="65"/>
                </a:cxn>
                <a:cxn ang="0">
                  <a:pos x="1044" y="50"/>
                </a:cxn>
                <a:cxn ang="0">
                  <a:pos x="1066" y="50"/>
                </a:cxn>
                <a:cxn ang="0">
                  <a:pos x="1079" y="57"/>
                </a:cxn>
                <a:cxn ang="0">
                  <a:pos x="1088" y="77"/>
                </a:cxn>
                <a:cxn ang="0">
                  <a:pos x="1095" y="110"/>
                </a:cxn>
                <a:cxn ang="0">
                  <a:pos x="1118" y="196"/>
                </a:cxn>
                <a:cxn ang="0">
                  <a:pos x="1133" y="263"/>
                </a:cxn>
                <a:cxn ang="0">
                  <a:pos x="1154" y="297"/>
                </a:cxn>
                <a:cxn ang="0">
                  <a:pos x="1161" y="302"/>
                </a:cxn>
                <a:cxn ang="0">
                  <a:pos x="1173" y="303"/>
                </a:cxn>
                <a:cxn ang="0">
                  <a:pos x="1189" y="290"/>
                </a:cxn>
                <a:cxn ang="0">
                  <a:pos x="1192" y="277"/>
                </a:cxn>
                <a:cxn ang="0">
                  <a:pos x="1185" y="265"/>
                </a:cxn>
              </a:cxnLst>
              <a:rect l="0" t="0" r="r" b="b"/>
              <a:pathLst>
                <a:path w="1192" h="303">
                  <a:moveTo>
                    <a:pt x="1185" y="265"/>
                  </a:moveTo>
                  <a:lnTo>
                    <a:pt x="1185" y="265"/>
                  </a:lnTo>
                  <a:lnTo>
                    <a:pt x="1182" y="260"/>
                  </a:lnTo>
                  <a:lnTo>
                    <a:pt x="1178" y="255"/>
                  </a:lnTo>
                  <a:lnTo>
                    <a:pt x="1175" y="242"/>
                  </a:lnTo>
                  <a:lnTo>
                    <a:pt x="1172" y="229"/>
                  </a:lnTo>
                  <a:lnTo>
                    <a:pt x="1168" y="218"/>
                  </a:lnTo>
                  <a:lnTo>
                    <a:pt x="1168" y="218"/>
                  </a:lnTo>
                  <a:lnTo>
                    <a:pt x="1161" y="199"/>
                  </a:lnTo>
                  <a:lnTo>
                    <a:pt x="1156" y="176"/>
                  </a:lnTo>
                  <a:lnTo>
                    <a:pt x="1147" y="135"/>
                  </a:lnTo>
                  <a:lnTo>
                    <a:pt x="1147" y="135"/>
                  </a:lnTo>
                  <a:lnTo>
                    <a:pt x="1141" y="102"/>
                  </a:lnTo>
                  <a:lnTo>
                    <a:pt x="1138" y="85"/>
                  </a:lnTo>
                  <a:lnTo>
                    <a:pt x="1134" y="69"/>
                  </a:lnTo>
                  <a:lnTo>
                    <a:pt x="1129" y="53"/>
                  </a:lnTo>
                  <a:lnTo>
                    <a:pt x="1122" y="39"/>
                  </a:lnTo>
                  <a:lnTo>
                    <a:pt x="1113" y="25"/>
                  </a:lnTo>
                  <a:lnTo>
                    <a:pt x="1108" y="18"/>
                  </a:lnTo>
                  <a:lnTo>
                    <a:pt x="1101" y="13"/>
                  </a:lnTo>
                  <a:lnTo>
                    <a:pt x="1101" y="13"/>
                  </a:lnTo>
                  <a:lnTo>
                    <a:pt x="1095" y="9"/>
                  </a:lnTo>
                  <a:lnTo>
                    <a:pt x="1088" y="5"/>
                  </a:lnTo>
                  <a:lnTo>
                    <a:pt x="1080" y="2"/>
                  </a:lnTo>
                  <a:lnTo>
                    <a:pt x="1074" y="1"/>
                  </a:lnTo>
                  <a:lnTo>
                    <a:pt x="1057" y="0"/>
                  </a:lnTo>
                  <a:lnTo>
                    <a:pt x="1040" y="0"/>
                  </a:lnTo>
                  <a:lnTo>
                    <a:pt x="1023" y="2"/>
                  </a:lnTo>
                  <a:lnTo>
                    <a:pt x="1006" y="6"/>
                  </a:lnTo>
                  <a:lnTo>
                    <a:pt x="976" y="13"/>
                  </a:lnTo>
                  <a:lnTo>
                    <a:pt x="976" y="13"/>
                  </a:lnTo>
                  <a:lnTo>
                    <a:pt x="954" y="18"/>
                  </a:lnTo>
                  <a:lnTo>
                    <a:pt x="933" y="25"/>
                  </a:lnTo>
                  <a:lnTo>
                    <a:pt x="912" y="31"/>
                  </a:lnTo>
                  <a:lnTo>
                    <a:pt x="900" y="34"/>
                  </a:lnTo>
                  <a:lnTo>
                    <a:pt x="889" y="36"/>
                  </a:lnTo>
                  <a:lnTo>
                    <a:pt x="889" y="36"/>
                  </a:lnTo>
                  <a:lnTo>
                    <a:pt x="867" y="40"/>
                  </a:lnTo>
                  <a:lnTo>
                    <a:pt x="846" y="46"/>
                  </a:lnTo>
                  <a:lnTo>
                    <a:pt x="825" y="51"/>
                  </a:lnTo>
                  <a:lnTo>
                    <a:pt x="803" y="56"/>
                  </a:lnTo>
                  <a:lnTo>
                    <a:pt x="803" y="56"/>
                  </a:lnTo>
                  <a:lnTo>
                    <a:pt x="752" y="65"/>
                  </a:lnTo>
                  <a:lnTo>
                    <a:pt x="701" y="76"/>
                  </a:lnTo>
                  <a:lnTo>
                    <a:pt x="599" y="101"/>
                  </a:lnTo>
                  <a:lnTo>
                    <a:pt x="497" y="125"/>
                  </a:lnTo>
                  <a:lnTo>
                    <a:pt x="447" y="137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370" y="153"/>
                  </a:lnTo>
                  <a:lnTo>
                    <a:pt x="345" y="158"/>
                  </a:lnTo>
                  <a:lnTo>
                    <a:pt x="296" y="171"/>
                  </a:lnTo>
                  <a:lnTo>
                    <a:pt x="247" y="187"/>
                  </a:lnTo>
                  <a:lnTo>
                    <a:pt x="199" y="203"/>
                  </a:lnTo>
                  <a:lnTo>
                    <a:pt x="199" y="203"/>
                  </a:lnTo>
                  <a:lnTo>
                    <a:pt x="156" y="216"/>
                  </a:lnTo>
                  <a:lnTo>
                    <a:pt x="111" y="230"/>
                  </a:lnTo>
                  <a:lnTo>
                    <a:pt x="88" y="237"/>
                  </a:lnTo>
                  <a:lnTo>
                    <a:pt x="65" y="240"/>
                  </a:lnTo>
                  <a:lnTo>
                    <a:pt x="43" y="244"/>
                  </a:lnTo>
                  <a:lnTo>
                    <a:pt x="22" y="247"/>
                  </a:lnTo>
                  <a:lnTo>
                    <a:pt x="22" y="247"/>
                  </a:lnTo>
                  <a:lnTo>
                    <a:pt x="17" y="247"/>
                  </a:lnTo>
                  <a:lnTo>
                    <a:pt x="12" y="248"/>
                  </a:lnTo>
                  <a:lnTo>
                    <a:pt x="8" y="251"/>
                  </a:lnTo>
                  <a:lnTo>
                    <a:pt x="5" y="255"/>
                  </a:lnTo>
                  <a:lnTo>
                    <a:pt x="3" y="257"/>
                  </a:lnTo>
                  <a:lnTo>
                    <a:pt x="1" y="261"/>
                  </a:lnTo>
                  <a:lnTo>
                    <a:pt x="0" y="271"/>
                  </a:lnTo>
                  <a:lnTo>
                    <a:pt x="1" y="278"/>
                  </a:lnTo>
                  <a:lnTo>
                    <a:pt x="3" y="282"/>
                  </a:lnTo>
                  <a:lnTo>
                    <a:pt x="5" y="286"/>
                  </a:lnTo>
                  <a:lnTo>
                    <a:pt x="8" y="289"/>
                  </a:lnTo>
                  <a:lnTo>
                    <a:pt x="12" y="290"/>
                  </a:lnTo>
                  <a:lnTo>
                    <a:pt x="17" y="291"/>
                  </a:lnTo>
                  <a:lnTo>
                    <a:pt x="22" y="293"/>
                  </a:lnTo>
                  <a:lnTo>
                    <a:pt x="22" y="293"/>
                  </a:lnTo>
                  <a:lnTo>
                    <a:pt x="39" y="291"/>
                  </a:lnTo>
                  <a:lnTo>
                    <a:pt x="55" y="288"/>
                  </a:lnTo>
                  <a:lnTo>
                    <a:pt x="72" y="285"/>
                  </a:lnTo>
                  <a:lnTo>
                    <a:pt x="88" y="280"/>
                  </a:lnTo>
                  <a:lnTo>
                    <a:pt x="120" y="271"/>
                  </a:lnTo>
                  <a:lnTo>
                    <a:pt x="153" y="261"/>
                  </a:lnTo>
                  <a:lnTo>
                    <a:pt x="153" y="261"/>
                  </a:lnTo>
                  <a:lnTo>
                    <a:pt x="197" y="250"/>
                  </a:lnTo>
                  <a:lnTo>
                    <a:pt x="241" y="235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75" y="195"/>
                  </a:lnTo>
                  <a:lnTo>
                    <a:pt x="422" y="183"/>
                  </a:lnTo>
                  <a:lnTo>
                    <a:pt x="471" y="172"/>
                  </a:lnTo>
                  <a:lnTo>
                    <a:pt x="519" y="163"/>
                  </a:lnTo>
                  <a:lnTo>
                    <a:pt x="617" y="144"/>
                  </a:lnTo>
                  <a:lnTo>
                    <a:pt x="666" y="132"/>
                  </a:lnTo>
                  <a:lnTo>
                    <a:pt x="713" y="120"/>
                  </a:lnTo>
                  <a:lnTo>
                    <a:pt x="713" y="120"/>
                  </a:lnTo>
                  <a:lnTo>
                    <a:pt x="755" y="110"/>
                  </a:lnTo>
                  <a:lnTo>
                    <a:pt x="798" y="99"/>
                  </a:lnTo>
                  <a:lnTo>
                    <a:pt x="884" y="82"/>
                  </a:lnTo>
                  <a:lnTo>
                    <a:pt x="884" y="82"/>
                  </a:lnTo>
                  <a:lnTo>
                    <a:pt x="925" y="74"/>
                  </a:lnTo>
                  <a:lnTo>
                    <a:pt x="964" y="65"/>
                  </a:lnTo>
                  <a:lnTo>
                    <a:pt x="1003" y="56"/>
                  </a:lnTo>
                  <a:lnTo>
                    <a:pt x="1044" y="50"/>
                  </a:lnTo>
                  <a:lnTo>
                    <a:pt x="1044" y="50"/>
                  </a:lnTo>
                  <a:lnTo>
                    <a:pt x="1053" y="48"/>
                  </a:lnTo>
                  <a:lnTo>
                    <a:pt x="1059" y="48"/>
                  </a:lnTo>
                  <a:lnTo>
                    <a:pt x="1066" y="50"/>
                  </a:lnTo>
                  <a:lnTo>
                    <a:pt x="1071" y="51"/>
                  </a:lnTo>
                  <a:lnTo>
                    <a:pt x="1075" y="55"/>
                  </a:lnTo>
                  <a:lnTo>
                    <a:pt x="1079" y="57"/>
                  </a:lnTo>
                  <a:lnTo>
                    <a:pt x="1083" y="61"/>
                  </a:lnTo>
                  <a:lnTo>
                    <a:pt x="1084" y="67"/>
                  </a:lnTo>
                  <a:lnTo>
                    <a:pt x="1088" y="77"/>
                  </a:lnTo>
                  <a:lnTo>
                    <a:pt x="1091" y="87"/>
                  </a:lnTo>
                  <a:lnTo>
                    <a:pt x="1095" y="110"/>
                  </a:lnTo>
                  <a:lnTo>
                    <a:pt x="1095" y="110"/>
                  </a:lnTo>
                  <a:lnTo>
                    <a:pt x="1107" y="153"/>
                  </a:lnTo>
                  <a:lnTo>
                    <a:pt x="1118" y="196"/>
                  </a:lnTo>
                  <a:lnTo>
                    <a:pt x="1118" y="196"/>
                  </a:lnTo>
                  <a:lnTo>
                    <a:pt x="1124" y="222"/>
                  </a:lnTo>
                  <a:lnTo>
                    <a:pt x="1129" y="250"/>
                  </a:lnTo>
                  <a:lnTo>
                    <a:pt x="1133" y="263"/>
                  </a:lnTo>
                  <a:lnTo>
                    <a:pt x="1138" y="274"/>
                  </a:lnTo>
                  <a:lnTo>
                    <a:pt x="1144" y="286"/>
                  </a:lnTo>
                  <a:lnTo>
                    <a:pt x="1154" y="297"/>
                  </a:lnTo>
                  <a:lnTo>
                    <a:pt x="1154" y="297"/>
                  </a:lnTo>
                  <a:lnTo>
                    <a:pt x="1158" y="301"/>
                  </a:lnTo>
                  <a:lnTo>
                    <a:pt x="1161" y="302"/>
                  </a:lnTo>
                  <a:lnTo>
                    <a:pt x="1165" y="303"/>
                  </a:lnTo>
                  <a:lnTo>
                    <a:pt x="1169" y="303"/>
                  </a:lnTo>
                  <a:lnTo>
                    <a:pt x="1173" y="303"/>
                  </a:lnTo>
                  <a:lnTo>
                    <a:pt x="1177" y="302"/>
                  </a:lnTo>
                  <a:lnTo>
                    <a:pt x="1185" y="297"/>
                  </a:lnTo>
                  <a:lnTo>
                    <a:pt x="1189" y="290"/>
                  </a:lnTo>
                  <a:lnTo>
                    <a:pt x="1192" y="286"/>
                  </a:lnTo>
                  <a:lnTo>
                    <a:pt x="1192" y="281"/>
                  </a:lnTo>
                  <a:lnTo>
                    <a:pt x="1192" y="277"/>
                  </a:lnTo>
                  <a:lnTo>
                    <a:pt x="1190" y="273"/>
                  </a:lnTo>
                  <a:lnTo>
                    <a:pt x="1189" y="269"/>
                  </a:lnTo>
                  <a:lnTo>
                    <a:pt x="1185" y="265"/>
                  </a:lnTo>
                  <a:lnTo>
                    <a:pt x="1185" y="2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4" name="Freeform 716"/>
            <p:cNvSpPr/>
            <p:nvPr/>
          </p:nvSpPr>
          <p:spPr bwMode="auto">
            <a:xfrm>
              <a:off x="6429376" y="1946275"/>
              <a:ext cx="403225" cy="192088"/>
            </a:xfrm>
            <a:custGeom>
              <a:avLst/>
              <a:gdLst/>
              <a:ahLst/>
              <a:cxnLst>
                <a:cxn ang="0">
                  <a:pos x="1010" y="220"/>
                </a:cxn>
                <a:cxn ang="0">
                  <a:pos x="994" y="163"/>
                </a:cxn>
                <a:cxn ang="0">
                  <a:pos x="984" y="131"/>
                </a:cxn>
                <a:cxn ang="0">
                  <a:pos x="959" y="76"/>
                </a:cxn>
                <a:cxn ang="0">
                  <a:pos x="926" y="17"/>
                </a:cxn>
                <a:cxn ang="0">
                  <a:pos x="912" y="4"/>
                </a:cxn>
                <a:cxn ang="0">
                  <a:pos x="896" y="0"/>
                </a:cxn>
                <a:cxn ang="0">
                  <a:pos x="868" y="7"/>
                </a:cxn>
                <a:cxn ang="0">
                  <a:pos x="823" y="24"/>
                </a:cxn>
                <a:cxn ang="0">
                  <a:pos x="739" y="50"/>
                </a:cxn>
                <a:cxn ang="0">
                  <a:pos x="623" y="99"/>
                </a:cxn>
                <a:cxn ang="0">
                  <a:pos x="507" y="157"/>
                </a:cxn>
                <a:cxn ang="0">
                  <a:pos x="317" y="265"/>
                </a:cxn>
                <a:cxn ang="0">
                  <a:pos x="234" y="312"/>
                </a:cxn>
                <a:cxn ang="0">
                  <a:pos x="112" y="382"/>
                </a:cxn>
                <a:cxn ang="0">
                  <a:pos x="68" y="406"/>
                </a:cxn>
                <a:cxn ang="0">
                  <a:pos x="29" y="432"/>
                </a:cxn>
                <a:cxn ang="0">
                  <a:pos x="16" y="439"/>
                </a:cxn>
                <a:cxn ang="0">
                  <a:pos x="4" y="446"/>
                </a:cxn>
                <a:cxn ang="0">
                  <a:pos x="0" y="458"/>
                </a:cxn>
                <a:cxn ang="0">
                  <a:pos x="7" y="478"/>
                </a:cxn>
                <a:cxn ang="0">
                  <a:pos x="19" y="483"/>
                </a:cxn>
                <a:cxn ang="0">
                  <a:pos x="28" y="482"/>
                </a:cxn>
                <a:cxn ang="0">
                  <a:pos x="78" y="457"/>
                </a:cxn>
                <a:cxn ang="0">
                  <a:pos x="125" y="428"/>
                </a:cxn>
                <a:cxn ang="0">
                  <a:pos x="202" y="385"/>
                </a:cxn>
                <a:cxn ang="0">
                  <a:pos x="279" y="343"/>
                </a:cxn>
                <a:cxn ang="0">
                  <a:pos x="310" y="326"/>
                </a:cxn>
                <a:cxn ang="0">
                  <a:pos x="401" y="267"/>
                </a:cxn>
                <a:cxn ang="0">
                  <a:pos x="476" y="227"/>
                </a:cxn>
                <a:cxn ang="0">
                  <a:pos x="623" y="155"/>
                </a:cxn>
                <a:cxn ang="0">
                  <a:pos x="728" y="106"/>
                </a:cxn>
                <a:cxn ang="0">
                  <a:pos x="838" y="70"/>
                </a:cxn>
                <a:cxn ang="0">
                  <a:pos x="866" y="58"/>
                </a:cxn>
                <a:cxn ang="0">
                  <a:pos x="891" y="51"/>
                </a:cxn>
                <a:cxn ang="0">
                  <a:pos x="894" y="54"/>
                </a:cxn>
                <a:cxn ang="0">
                  <a:pos x="930" y="122"/>
                </a:cxn>
                <a:cxn ang="0">
                  <a:pos x="950" y="187"/>
                </a:cxn>
                <a:cxn ang="0">
                  <a:pos x="966" y="235"/>
                </a:cxn>
                <a:cxn ang="0">
                  <a:pos x="976" y="253"/>
                </a:cxn>
                <a:cxn ang="0">
                  <a:pos x="988" y="259"/>
                </a:cxn>
                <a:cxn ang="0">
                  <a:pos x="1005" y="257"/>
                </a:cxn>
                <a:cxn ang="0">
                  <a:pos x="1015" y="244"/>
                </a:cxn>
                <a:cxn ang="0">
                  <a:pos x="1015" y="231"/>
                </a:cxn>
              </a:cxnLst>
              <a:rect l="0" t="0" r="r" b="b"/>
              <a:pathLst>
                <a:path w="1015" h="483">
                  <a:moveTo>
                    <a:pt x="1013" y="225"/>
                  </a:moveTo>
                  <a:lnTo>
                    <a:pt x="1013" y="225"/>
                  </a:lnTo>
                  <a:lnTo>
                    <a:pt x="1010" y="220"/>
                  </a:lnTo>
                  <a:lnTo>
                    <a:pt x="1006" y="212"/>
                  </a:lnTo>
                  <a:lnTo>
                    <a:pt x="1002" y="195"/>
                  </a:lnTo>
                  <a:lnTo>
                    <a:pt x="994" y="163"/>
                  </a:lnTo>
                  <a:lnTo>
                    <a:pt x="994" y="163"/>
                  </a:lnTo>
                  <a:lnTo>
                    <a:pt x="989" y="147"/>
                  </a:lnTo>
                  <a:lnTo>
                    <a:pt x="984" y="131"/>
                  </a:lnTo>
                  <a:lnTo>
                    <a:pt x="970" y="100"/>
                  </a:lnTo>
                  <a:lnTo>
                    <a:pt x="970" y="100"/>
                  </a:lnTo>
                  <a:lnTo>
                    <a:pt x="959" y="76"/>
                  </a:lnTo>
                  <a:lnTo>
                    <a:pt x="945" y="45"/>
                  </a:lnTo>
                  <a:lnTo>
                    <a:pt x="937" y="31"/>
                  </a:lnTo>
                  <a:lnTo>
                    <a:pt x="926" y="17"/>
                  </a:lnTo>
                  <a:lnTo>
                    <a:pt x="923" y="12"/>
                  </a:lnTo>
                  <a:lnTo>
                    <a:pt x="917" y="7"/>
                  </a:lnTo>
                  <a:lnTo>
                    <a:pt x="912" y="4"/>
                  </a:lnTo>
                  <a:lnTo>
                    <a:pt x="907" y="2"/>
                  </a:lnTo>
                  <a:lnTo>
                    <a:pt x="907" y="2"/>
                  </a:lnTo>
                  <a:lnTo>
                    <a:pt x="896" y="0"/>
                  </a:lnTo>
                  <a:lnTo>
                    <a:pt x="887" y="0"/>
                  </a:lnTo>
                  <a:lnTo>
                    <a:pt x="877" y="2"/>
                  </a:lnTo>
                  <a:lnTo>
                    <a:pt x="868" y="7"/>
                  </a:lnTo>
                  <a:lnTo>
                    <a:pt x="868" y="7"/>
                  </a:lnTo>
                  <a:lnTo>
                    <a:pt x="845" y="16"/>
                  </a:lnTo>
                  <a:lnTo>
                    <a:pt x="823" y="24"/>
                  </a:lnTo>
                  <a:lnTo>
                    <a:pt x="779" y="37"/>
                  </a:lnTo>
                  <a:lnTo>
                    <a:pt x="779" y="37"/>
                  </a:lnTo>
                  <a:lnTo>
                    <a:pt x="739" y="50"/>
                  </a:lnTo>
                  <a:lnTo>
                    <a:pt x="700" y="66"/>
                  </a:lnTo>
                  <a:lnTo>
                    <a:pt x="623" y="99"/>
                  </a:lnTo>
                  <a:lnTo>
                    <a:pt x="623" y="99"/>
                  </a:lnTo>
                  <a:lnTo>
                    <a:pt x="584" y="117"/>
                  </a:lnTo>
                  <a:lnTo>
                    <a:pt x="545" y="136"/>
                  </a:lnTo>
                  <a:lnTo>
                    <a:pt x="507" y="157"/>
                  </a:lnTo>
                  <a:lnTo>
                    <a:pt x="469" y="178"/>
                  </a:lnTo>
                  <a:lnTo>
                    <a:pt x="393" y="223"/>
                  </a:lnTo>
                  <a:lnTo>
                    <a:pt x="317" y="265"/>
                  </a:lnTo>
                  <a:lnTo>
                    <a:pt x="317" y="265"/>
                  </a:lnTo>
                  <a:lnTo>
                    <a:pt x="276" y="288"/>
                  </a:lnTo>
                  <a:lnTo>
                    <a:pt x="234" y="312"/>
                  </a:lnTo>
                  <a:lnTo>
                    <a:pt x="153" y="359"/>
                  </a:lnTo>
                  <a:lnTo>
                    <a:pt x="153" y="359"/>
                  </a:lnTo>
                  <a:lnTo>
                    <a:pt x="112" y="382"/>
                  </a:lnTo>
                  <a:lnTo>
                    <a:pt x="89" y="395"/>
                  </a:lnTo>
                  <a:lnTo>
                    <a:pt x="68" y="406"/>
                  </a:lnTo>
                  <a:lnTo>
                    <a:pt x="68" y="406"/>
                  </a:lnTo>
                  <a:lnTo>
                    <a:pt x="55" y="414"/>
                  </a:lnTo>
                  <a:lnTo>
                    <a:pt x="42" y="423"/>
                  </a:lnTo>
                  <a:lnTo>
                    <a:pt x="29" y="432"/>
                  </a:lnTo>
                  <a:lnTo>
                    <a:pt x="23" y="436"/>
                  </a:lnTo>
                  <a:lnTo>
                    <a:pt x="16" y="439"/>
                  </a:lnTo>
                  <a:lnTo>
                    <a:pt x="16" y="439"/>
                  </a:lnTo>
                  <a:lnTo>
                    <a:pt x="11" y="440"/>
                  </a:lnTo>
                  <a:lnTo>
                    <a:pt x="7" y="442"/>
                  </a:lnTo>
                  <a:lnTo>
                    <a:pt x="4" y="446"/>
                  </a:lnTo>
                  <a:lnTo>
                    <a:pt x="3" y="450"/>
                  </a:lnTo>
                  <a:lnTo>
                    <a:pt x="0" y="454"/>
                  </a:lnTo>
                  <a:lnTo>
                    <a:pt x="0" y="458"/>
                  </a:lnTo>
                  <a:lnTo>
                    <a:pt x="2" y="467"/>
                  </a:lnTo>
                  <a:lnTo>
                    <a:pt x="4" y="475"/>
                  </a:lnTo>
                  <a:lnTo>
                    <a:pt x="7" y="478"/>
                  </a:lnTo>
                  <a:lnTo>
                    <a:pt x="11" y="480"/>
                  </a:lnTo>
                  <a:lnTo>
                    <a:pt x="15" y="482"/>
                  </a:lnTo>
                  <a:lnTo>
                    <a:pt x="19" y="483"/>
                  </a:lnTo>
                  <a:lnTo>
                    <a:pt x="23" y="483"/>
                  </a:lnTo>
                  <a:lnTo>
                    <a:pt x="28" y="482"/>
                  </a:lnTo>
                  <a:lnTo>
                    <a:pt x="28" y="482"/>
                  </a:lnTo>
                  <a:lnTo>
                    <a:pt x="41" y="478"/>
                  </a:lnTo>
                  <a:lnTo>
                    <a:pt x="53" y="471"/>
                  </a:lnTo>
                  <a:lnTo>
                    <a:pt x="78" y="457"/>
                  </a:lnTo>
                  <a:lnTo>
                    <a:pt x="101" y="442"/>
                  </a:lnTo>
                  <a:lnTo>
                    <a:pt x="125" y="428"/>
                  </a:lnTo>
                  <a:lnTo>
                    <a:pt x="125" y="428"/>
                  </a:lnTo>
                  <a:lnTo>
                    <a:pt x="144" y="418"/>
                  </a:lnTo>
                  <a:lnTo>
                    <a:pt x="164" y="407"/>
                  </a:lnTo>
                  <a:lnTo>
                    <a:pt x="202" y="385"/>
                  </a:lnTo>
                  <a:lnTo>
                    <a:pt x="240" y="363"/>
                  </a:lnTo>
                  <a:lnTo>
                    <a:pt x="259" y="352"/>
                  </a:lnTo>
                  <a:lnTo>
                    <a:pt x="279" y="343"/>
                  </a:lnTo>
                  <a:lnTo>
                    <a:pt x="279" y="343"/>
                  </a:lnTo>
                  <a:lnTo>
                    <a:pt x="295" y="335"/>
                  </a:lnTo>
                  <a:lnTo>
                    <a:pt x="310" y="326"/>
                  </a:lnTo>
                  <a:lnTo>
                    <a:pt x="342" y="308"/>
                  </a:lnTo>
                  <a:lnTo>
                    <a:pt x="372" y="287"/>
                  </a:lnTo>
                  <a:lnTo>
                    <a:pt x="401" y="267"/>
                  </a:lnTo>
                  <a:lnTo>
                    <a:pt x="401" y="267"/>
                  </a:lnTo>
                  <a:lnTo>
                    <a:pt x="439" y="246"/>
                  </a:lnTo>
                  <a:lnTo>
                    <a:pt x="476" y="227"/>
                  </a:lnTo>
                  <a:lnTo>
                    <a:pt x="554" y="189"/>
                  </a:lnTo>
                  <a:lnTo>
                    <a:pt x="554" y="189"/>
                  </a:lnTo>
                  <a:lnTo>
                    <a:pt x="623" y="155"/>
                  </a:lnTo>
                  <a:lnTo>
                    <a:pt x="657" y="138"/>
                  </a:lnTo>
                  <a:lnTo>
                    <a:pt x="692" y="122"/>
                  </a:lnTo>
                  <a:lnTo>
                    <a:pt x="728" y="106"/>
                  </a:lnTo>
                  <a:lnTo>
                    <a:pt x="763" y="92"/>
                  </a:lnTo>
                  <a:lnTo>
                    <a:pt x="800" y="80"/>
                  </a:lnTo>
                  <a:lnTo>
                    <a:pt x="838" y="70"/>
                  </a:lnTo>
                  <a:lnTo>
                    <a:pt x="838" y="70"/>
                  </a:lnTo>
                  <a:lnTo>
                    <a:pt x="849" y="65"/>
                  </a:lnTo>
                  <a:lnTo>
                    <a:pt x="866" y="58"/>
                  </a:lnTo>
                  <a:lnTo>
                    <a:pt x="877" y="54"/>
                  </a:lnTo>
                  <a:lnTo>
                    <a:pt x="885" y="51"/>
                  </a:lnTo>
                  <a:lnTo>
                    <a:pt x="891" y="51"/>
                  </a:lnTo>
                  <a:lnTo>
                    <a:pt x="892" y="53"/>
                  </a:lnTo>
                  <a:lnTo>
                    <a:pt x="894" y="54"/>
                  </a:lnTo>
                  <a:lnTo>
                    <a:pt x="894" y="54"/>
                  </a:lnTo>
                  <a:lnTo>
                    <a:pt x="912" y="88"/>
                  </a:lnTo>
                  <a:lnTo>
                    <a:pt x="930" y="122"/>
                  </a:lnTo>
                  <a:lnTo>
                    <a:pt x="930" y="122"/>
                  </a:lnTo>
                  <a:lnTo>
                    <a:pt x="937" y="138"/>
                  </a:lnTo>
                  <a:lnTo>
                    <a:pt x="942" y="155"/>
                  </a:lnTo>
                  <a:lnTo>
                    <a:pt x="950" y="187"/>
                  </a:lnTo>
                  <a:lnTo>
                    <a:pt x="955" y="203"/>
                  </a:lnTo>
                  <a:lnTo>
                    <a:pt x="959" y="219"/>
                  </a:lnTo>
                  <a:lnTo>
                    <a:pt x="966" y="235"/>
                  </a:lnTo>
                  <a:lnTo>
                    <a:pt x="974" y="249"/>
                  </a:lnTo>
                  <a:lnTo>
                    <a:pt x="974" y="249"/>
                  </a:lnTo>
                  <a:lnTo>
                    <a:pt x="976" y="253"/>
                  </a:lnTo>
                  <a:lnTo>
                    <a:pt x="980" y="257"/>
                  </a:lnTo>
                  <a:lnTo>
                    <a:pt x="984" y="258"/>
                  </a:lnTo>
                  <a:lnTo>
                    <a:pt x="988" y="259"/>
                  </a:lnTo>
                  <a:lnTo>
                    <a:pt x="992" y="259"/>
                  </a:lnTo>
                  <a:lnTo>
                    <a:pt x="997" y="259"/>
                  </a:lnTo>
                  <a:lnTo>
                    <a:pt x="1005" y="257"/>
                  </a:lnTo>
                  <a:lnTo>
                    <a:pt x="1011" y="252"/>
                  </a:lnTo>
                  <a:lnTo>
                    <a:pt x="1013" y="248"/>
                  </a:lnTo>
                  <a:lnTo>
                    <a:pt x="1015" y="244"/>
                  </a:lnTo>
                  <a:lnTo>
                    <a:pt x="1015" y="240"/>
                  </a:lnTo>
                  <a:lnTo>
                    <a:pt x="1015" y="236"/>
                  </a:lnTo>
                  <a:lnTo>
                    <a:pt x="1015" y="231"/>
                  </a:lnTo>
                  <a:lnTo>
                    <a:pt x="1013" y="225"/>
                  </a:lnTo>
                  <a:lnTo>
                    <a:pt x="1013" y="2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8" name="组合 1287"/>
          <p:cNvGrpSpPr/>
          <p:nvPr/>
        </p:nvGrpSpPr>
        <p:grpSpPr>
          <a:xfrm>
            <a:off x="2711451" y="3699916"/>
            <a:ext cx="1028700" cy="994835"/>
            <a:chOff x="2033588" y="3044825"/>
            <a:chExt cx="771525" cy="746126"/>
          </a:xfrm>
          <a:solidFill>
            <a:schemeClr val="tx1"/>
          </a:solidFill>
        </p:grpSpPr>
        <p:sp>
          <p:nvSpPr>
            <p:cNvPr id="13005" name="Freeform 717"/>
            <p:cNvSpPr/>
            <p:nvPr/>
          </p:nvSpPr>
          <p:spPr bwMode="auto">
            <a:xfrm>
              <a:off x="2122488" y="3668713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29" y="14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13" y="31"/>
                </a:cxn>
                <a:cxn ang="0">
                  <a:pos x="12" y="37"/>
                </a:cxn>
                <a:cxn ang="0">
                  <a:pos x="9" y="46"/>
                </a:cxn>
                <a:cxn ang="0">
                  <a:pos x="6" y="56"/>
                </a:cxn>
                <a:cxn ang="0">
                  <a:pos x="4" y="6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5" y="74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4" y="73"/>
                </a:cxn>
                <a:cxn ang="0">
                  <a:pos x="17" y="71"/>
                </a:cxn>
                <a:cxn ang="0">
                  <a:pos x="17" y="67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18" y="54"/>
                </a:cxn>
                <a:cxn ang="0">
                  <a:pos x="21" y="42"/>
                </a:cxn>
                <a:cxn ang="0">
                  <a:pos x="21" y="42"/>
                </a:cxn>
                <a:cxn ang="0">
                  <a:pos x="23" y="38"/>
                </a:cxn>
                <a:cxn ang="0">
                  <a:pos x="26" y="33"/>
                </a:cxn>
                <a:cxn ang="0">
                  <a:pos x="34" y="25"/>
                </a:cxn>
                <a:cxn ang="0">
                  <a:pos x="49" y="10"/>
                </a:cxn>
                <a:cxn ang="0">
                  <a:pos x="49" y="10"/>
                </a:cxn>
                <a:cxn ang="0">
                  <a:pos x="51" y="8"/>
                </a:cxn>
                <a:cxn ang="0">
                  <a:pos x="51" y="5"/>
                </a:cxn>
                <a:cxn ang="0">
                  <a:pos x="49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74">
                  <a:moveTo>
                    <a:pt x="42" y="1"/>
                  </a:moveTo>
                  <a:lnTo>
                    <a:pt x="42" y="1"/>
                  </a:lnTo>
                  <a:lnTo>
                    <a:pt x="29" y="14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3" y="31"/>
                  </a:lnTo>
                  <a:lnTo>
                    <a:pt x="12" y="37"/>
                  </a:lnTo>
                  <a:lnTo>
                    <a:pt x="9" y="46"/>
                  </a:lnTo>
                  <a:lnTo>
                    <a:pt x="6" y="56"/>
                  </a:lnTo>
                  <a:lnTo>
                    <a:pt x="4" y="6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5" y="74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4" y="73"/>
                  </a:lnTo>
                  <a:lnTo>
                    <a:pt x="17" y="71"/>
                  </a:lnTo>
                  <a:lnTo>
                    <a:pt x="17" y="67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18" y="54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3" y="38"/>
                  </a:lnTo>
                  <a:lnTo>
                    <a:pt x="26" y="33"/>
                  </a:lnTo>
                  <a:lnTo>
                    <a:pt x="34" y="25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51" y="8"/>
                  </a:lnTo>
                  <a:lnTo>
                    <a:pt x="51" y="5"/>
                  </a:lnTo>
                  <a:lnTo>
                    <a:pt x="49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6" name="Freeform 718"/>
            <p:cNvSpPr/>
            <p:nvPr/>
          </p:nvSpPr>
          <p:spPr bwMode="auto">
            <a:xfrm>
              <a:off x="2143126" y="3673475"/>
              <a:ext cx="23813" cy="25400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50" y="0"/>
                </a:cxn>
                <a:cxn ang="0">
                  <a:pos x="34" y="10"/>
                </a:cxn>
                <a:cxn ang="0">
                  <a:pos x="24" y="17"/>
                </a:cxn>
                <a:cxn ang="0">
                  <a:pos x="15" y="25"/>
                </a:cxn>
                <a:cxn ang="0">
                  <a:pos x="7" y="32"/>
                </a:cxn>
                <a:cxn ang="0">
                  <a:pos x="2" y="42"/>
                </a:cxn>
                <a:cxn ang="0">
                  <a:pos x="0" y="45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3" y="60"/>
                </a:cxn>
                <a:cxn ang="0">
                  <a:pos x="3" y="60"/>
                </a:cxn>
                <a:cxn ang="0">
                  <a:pos x="4" y="61"/>
                </a:cxn>
                <a:cxn ang="0">
                  <a:pos x="6" y="62"/>
                </a:cxn>
                <a:cxn ang="0">
                  <a:pos x="11" y="61"/>
                </a:cxn>
                <a:cxn ang="0">
                  <a:pos x="14" y="59"/>
                </a:cxn>
                <a:cxn ang="0">
                  <a:pos x="14" y="56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11" y="51"/>
                </a:cxn>
                <a:cxn ang="0">
                  <a:pos x="12" y="47"/>
                </a:cxn>
                <a:cxn ang="0">
                  <a:pos x="14" y="43"/>
                </a:cxn>
                <a:cxn ang="0">
                  <a:pos x="17" y="39"/>
                </a:cxn>
                <a:cxn ang="0">
                  <a:pos x="24" y="32"/>
                </a:cxn>
                <a:cxn ang="0">
                  <a:pos x="29" y="27"/>
                </a:cxn>
                <a:cxn ang="0">
                  <a:pos x="29" y="27"/>
                </a:cxn>
                <a:cxn ang="0">
                  <a:pos x="42" y="18"/>
                </a:cxn>
                <a:cxn ang="0">
                  <a:pos x="57" y="10"/>
                </a:cxn>
                <a:cxn ang="0">
                  <a:pos x="57" y="10"/>
                </a:cxn>
                <a:cxn ang="0">
                  <a:pos x="58" y="9"/>
                </a:cxn>
                <a:cxn ang="0">
                  <a:pos x="59" y="6"/>
                </a:cxn>
                <a:cxn ang="0">
                  <a:pos x="58" y="2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50" y="0"/>
                </a:cxn>
              </a:cxnLst>
              <a:rect l="0" t="0" r="r" b="b"/>
              <a:pathLst>
                <a:path w="59" h="62">
                  <a:moveTo>
                    <a:pt x="50" y="0"/>
                  </a:moveTo>
                  <a:lnTo>
                    <a:pt x="50" y="0"/>
                  </a:lnTo>
                  <a:lnTo>
                    <a:pt x="34" y="10"/>
                  </a:lnTo>
                  <a:lnTo>
                    <a:pt x="24" y="17"/>
                  </a:lnTo>
                  <a:lnTo>
                    <a:pt x="15" y="25"/>
                  </a:lnTo>
                  <a:lnTo>
                    <a:pt x="7" y="32"/>
                  </a:lnTo>
                  <a:lnTo>
                    <a:pt x="2" y="42"/>
                  </a:lnTo>
                  <a:lnTo>
                    <a:pt x="0" y="45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4" y="61"/>
                  </a:lnTo>
                  <a:lnTo>
                    <a:pt x="6" y="62"/>
                  </a:lnTo>
                  <a:lnTo>
                    <a:pt x="11" y="61"/>
                  </a:lnTo>
                  <a:lnTo>
                    <a:pt x="14" y="59"/>
                  </a:lnTo>
                  <a:lnTo>
                    <a:pt x="14" y="56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1" y="51"/>
                  </a:lnTo>
                  <a:lnTo>
                    <a:pt x="12" y="47"/>
                  </a:lnTo>
                  <a:lnTo>
                    <a:pt x="14" y="43"/>
                  </a:lnTo>
                  <a:lnTo>
                    <a:pt x="17" y="39"/>
                  </a:lnTo>
                  <a:lnTo>
                    <a:pt x="24" y="32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42" y="18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8" y="9"/>
                  </a:lnTo>
                  <a:lnTo>
                    <a:pt x="59" y="6"/>
                  </a:lnTo>
                  <a:lnTo>
                    <a:pt x="58" y="2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7" name="Freeform 719"/>
            <p:cNvSpPr/>
            <p:nvPr/>
          </p:nvSpPr>
          <p:spPr bwMode="auto">
            <a:xfrm>
              <a:off x="2165351" y="3676650"/>
              <a:ext cx="20638" cy="23813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0" y="13"/>
                </a:cxn>
                <a:cxn ang="0">
                  <a:pos x="22" y="21"/>
                </a:cxn>
                <a:cxn ang="0">
                  <a:pos x="13" y="29"/>
                </a:cxn>
                <a:cxn ang="0">
                  <a:pos x="6" y="37"/>
                </a:cxn>
                <a:cxn ang="0">
                  <a:pos x="1" y="46"/>
                </a:cxn>
                <a:cxn ang="0">
                  <a:pos x="0" y="50"/>
                </a:cxn>
                <a:cxn ang="0">
                  <a:pos x="0" y="54"/>
                </a:cxn>
                <a:cxn ang="0">
                  <a:pos x="1" y="57"/>
                </a:cxn>
                <a:cxn ang="0">
                  <a:pos x="4" y="61"/>
                </a:cxn>
                <a:cxn ang="0">
                  <a:pos x="4" y="61"/>
                </a:cxn>
                <a:cxn ang="0">
                  <a:pos x="5" y="63"/>
                </a:cxn>
                <a:cxn ang="0">
                  <a:pos x="8" y="63"/>
                </a:cxn>
                <a:cxn ang="0">
                  <a:pos x="10" y="63"/>
                </a:cxn>
                <a:cxn ang="0">
                  <a:pos x="11" y="61"/>
                </a:cxn>
                <a:cxn ang="0">
                  <a:pos x="13" y="57"/>
                </a:cxn>
                <a:cxn ang="0">
                  <a:pos x="13" y="55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0"/>
                </a:cxn>
                <a:cxn ang="0">
                  <a:pos x="14" y="44"/>
                </a:cxn>
                <a:cxn ang="0">
                  <a:pos x="21" y="38"/>
                </a:cxn>
                <a:cxn ang="0">
                  <a:pos x="27" y="31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3" h="63">
                  <a:moveTo>
                    <a:pt x="44" y="1"/>
                  </a:moveTo>
                  <a:lnTo>
                    <a:pt x="44" y="1"/>
                  </a:lnTo>
                  <a:lnTo>
                    <a:pt x="30" y="13"/>
                  </a:lnTo>
                  <a:lnTo>
                    <a:pt x="22" y="21"/>
                  </a:lnTo>
                  <a:lnTo>
                    <a:pt x="13" y="29"/>
                  </a:lnTo>
                  <a:lnTo>
                    <a:pt x="6" y="37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5" y="63"/>
                  </a:lnTo>
                  <a:lnTo>
                    <a:pt x="8" y="63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0"/>
                  </a:lnTo>
                  <a:lnTo>
                    <a:pt x="14" y="44"/>
                  </a:lnTo>
                  <a:lnTo>
                    <a:pt x="21" y="38"/>
                  </a:lnTo>
                  <a:lnTo>
                    <a:pt x="27" y="31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8" name="Freeform 720"/>
            <p:cNvSpPr/>
            <p:nvPr/>
          </p:nvSpPr>
          <p:spPr bwMode="auto">
            <a:xfrm>
              <a:off x="2176463" y="3671888"/>
              <a:ext cx="34925" cy="3333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65" y="13"/>
                </a:cxn>
                <a:cxn ang="0">
                  <a:pos x="53" y="22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22" y="50"/>
                </a:cxn>
                <a:cxn ang="0">
                  <a:pos x="14" y="59"/>
                </a:cxn>
                <a:cxn ang="0">
                  <a:pos x="6" y="68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2" y="83"/>
                </a:cxn>
                <a:cxn ang="0">
                  <a:pos x="12" y="83"/>
                </a:cxn>
                <a:cxn ang="0">
                  <a:pos x="14" y="76"/>
                </a:cxn>
                <a:cxn ang="0">
                  <a:pos x="18" y="71"/>
                </a:cxn>
                <a:cxn ang="0">
                  <a:pos x="27" y="60"/>
                </a:cxn>
                <a:cxn ang="0">
                  <a:pos x="38" y="50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7" y="35"/>
                </a:cxn>
                <a:cxn ang="0">
                  <a:pos x="67" y="28"/>
                </a:cxn>
                <a:cxn ang="0">
                  <a:pos x="85" y="11"/>
                </a:cxn>
                <a:cxn ang="0">
                  <a:pos x="85" y="11"/>
                </a:cxn>
                <a:cxn ang="0">
                  <a:pos x="86" y="8"/>
                </a:cxn>
                <a:cxn ang="0">
                  <a:pos x="86" y="7"/>
                </a:cxn>
                <a:cxn ang="0">
                  <a:pos x="85" y="3"/>
                </a:cxn>
                <a:cxn ang="0">
                  <a:pos x="81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6" h="85">
                  <a:moveTo>
                    <a:pt x="77" y="3"/>
                  </a:moveTo>
                  <a:lnTo>
                    <a:pt x="77" y="3"/>
                  </a:lnTo>
                  <a:lnTo>
                    <a:pt x="65" y="13"/>
                  </a:lnTo>
                  <a:lnTo>
                    <a:pt x="53" y="2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22" y="50"/>
                  </a:lnTo>
                  <a:lnTo>
                    <a:pt x="14" y="59"/>
                  </a:lnTo>
                  <a:lnTo>
                    <a:pt x="6" y="68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4" y="76"/>
                  </a:lnTo>
                  <a:lnTo>
                    <a:pt x="18" y="71"/>
                  </a:lnTo>
                  <a:lnTo>
                    <a:pt x="27" y="60"/>
                  </a:lnTo>
                  <a:lnTo>
                    <a:pt x="38" y="50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7" y="35"/>
                  </a:lnTo>
                  <a:lnTo>
                    <a:pt x="67" y="28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6" y="8"/>
                  </a:lnTo>
                  <a:lnTo>
                    <a:pt x="86" y="7"/>
                  </a:lnTo>
                  <a:lnTo>
                    <a:pt x="85" y="3"/>
                  </a:lnTo>
                  <a:lnTo>
                    <a:pt x="81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9" name="Freeform 721"/>
            <p:cNvSpPr/>
            <p:nvPr/>
          </p:nvSpPr>
          <p:spPr bwMode="auto">
            <a:xfrm>
              <a:off x="2200276" y="3676650"/>
              <a:ext cx="26988" cy="269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1" y="9"/>
                </a:cxn>
                <a:cxn ang="0">
                  <a:pos x="42" y="16"/>
                </a:cxn>
                <a:cxn ang="0">
                  <a:pos x="25" y="27"/>
                </a:cxn>
                <a:cxn ang="0">
                  <a:pos x="17" y="34"/>
                </a:cxn>
                <a:cxn ang="0">
                  <a:pos x="11" y="42"/>
                </a:cxn>
                <a:cxn ang="0">
                  <a:pos x="4" y="51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7" y="69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15" y="68"/>
                </a:cxn>
                <a:cxn ang="0">
                  <a:pos x="16" y="67"/>
                </a:cxn>
                <a:cxn ang="0">
                  <a:pos x="17" y="64"/>
                </a:cxn>
                <a:cxn ang="0">
                  <a:pos x="17" y="60"/>
                </a:cxn>
                <a:cxn ang="0">
                  <a:pos x="15" y="57"/>
                </a:cxn>
                <a:cxn ang="0">
                  <a:pos x="15" y="57"/>
                </a:cxn>
                <a:cxn ang="0">
                  <a:pos x="19" y="50"/>
                </a:cxn>
                <a:cxn ang="0">
                  <a:pos x="24" y="43"/>
                </a:cxn>
                <a:cxn ang="0">
                  <a:pos x="30" y="37"/>
                </a:cxn>
                <a:cxn ang="0">
                  <a:pos x="38" y="31"/>
                </a:cxn>
                <a:cxn ang="0">
                  <a:pos x="54" y="21"/>
                </a:cxn>
                <a:cxn ang="0">
                  <a:pos x="61" y="16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8"/>
                </a:cxn>
                <a:cxn ang="0">
                  <a:pos x="70" y="5"/>
                </a:cxn>
                <a:cxn ang="0">
                  <a:pos x="67" y="3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70" h="69">
                  <a:moveTo>
                    <a:pt x="59" y="1"/>
                  </a:moveTo>
                  <a:lnTo>
                    <a:pt x="59" y="1"/>
                  </a:lnTo>
                  <a:lnTo>
                    <a:pt x="51" y="9"/>
                  </a:lnTo>
                  <a:lnTo>
                    <a:pt x="42" y="16"/>
                  </a:lnTo>
                  <a:lnTo>
                    <a:pt x="25" y="27"/>
                  </a:lnTo>
                  <a:lnTo>
                    <a:pt x="17" y="34"/>
                  </a:lnTo>
                  <a:lnTo>
                    <a:pt x="11" y="42"/>
                  </a:lnTo>
                  <a:lnTo>
                    <a:pt x="4" y="5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7" y="69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5" y="68"/>
                  </a:lnTo>
                  <a:lnTo>
                    <a:pt x="16" y="67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19" y="50"/>
                  </a:lnTo>
                  <a:lnTo>
                    <a:pt x="24" y="43"/>
                  </a:lnTo>
                  <a:lnTo>
                    <a:pt x="30" y="37"/>
                  </a:lnTo>
                  <a:lnTo>
                    <a:pt x="38" y="31"/>
                  </a:lnTo>
                  <a:lnTo>
                    <a:pt x="54" y="21"/>
                  </a:lnTo>
                  <a:lnTo>
                    <a:pt x="61" y="16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8"/>
                  </a:lnTo>
                  <a:lnTo>
                    <a:pt x="70" y="5"/>
                  </a:lnTo>
                  <a:lnTo>
                    <a:pt x="67" y="3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0" name="Freeform 722"/>
            <p:cNvSpPr/>
            <p:nvPr/>
          </p:nvSpPr>
          <p:spPr bwMode="auto">
            <a:xfrm>
              <a:off x="2222501" y="3676650"/>
              <a:ext cx="25400" cy="31750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43" y="13"/>
                </a:cxn>
                <a:cxn ang="0">
                  <a:pos x="35" y="23"/>
                </a:cxn>
                <a:cxn ang="0">
                  <a:pos x="26" y="34"/>
                </a:cxn>
                <a:cxn ang="0">
                  <a:pos x="16" y="44"/>
                </a:cxn>
                <a:cxn ang="0">
                  <a:pos x="16" y="44"/>
                </a:cxn>
                <a:cxn ang="0">
                  <a:pos x="9" y="51"/>
                </a:cxn>
                <a:cxn ang="0">
                  <a:pos x="4" y="57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2" y="69"/>
                </a:cxn>
                <a:cxn ang="0">
                  <a:pos x="13" y="65"/>
                </a:cxn>
                <a:cxn ang="0">
                  <a:pos x="18" y="57"/>
                </a:cxn>
                <a:cxn ang="0">
                  <a:pos x="25" y="51"/>
                </a:cxn>
                <a:cxn ang="0">
                  <a:pos x="33" y="44"/>
                </a:cxn>
                <a:cxn ang="0">
                  <a:pos x="33" y="44"/>
                </a:cxn>
                <a:cxn ang="0">
                  <a:pos x="40" y="37"/>
                </a:cxn>
                <a:cxn ang="0">
                  <a:pos x="47" y="27"/>
                </a:cxn>
                <a:cxn ang="0">
                  <a:pos x="54" y="18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0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3" h="80">
                  <a:moveTo>
                    <a:pt x="52" y="1"/>
                  </a:moveTo>
                  <a:lnTo>
                    <a:pt x="52" y="1"/>
                  </a:lnTo>
                  <a:lnTo>
                    <a:pt x="43" y="13"/>
                  </a:lnTo>
                  <a:lnTo>
                    <a:pt x="35" y="23"/>
                  </a:lnTo>
                  <a:lnTo>
                    <a:pt x="26" y="3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9" y="51"/>
                  </a:lnTo>
                  <a:lnTo>
                    <a:pt x="4" y="57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69"/>
                  </a:lnTo>
                  <a:lnTo>
                    <a:pt x="13" y="65"/>
                  </a:lnTo>
                  <a:lnTo>
                    <a:pt x="18" y="57"/>
                  </a:lnTo>
                  <a:lnTo>
                    <a:pt x="25" y="51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40" y="37"/>
                  </a:lnTo>
                  <a:lnTo>
                    <a:pt x="47" y="27"/>
                  </a:lnTo>
                  <a:lnTo>
                    <a:pt x="54" y="18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0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1" name="Freeform 723"/>
            <p:cNvSpPr/>
            <p:nvPr/>
          </p:nvSpPr>
          <p:spPr bwMode="auto">
            <a:xfrm>
              <a:off x="2238376" y="3681413"/>
              <a:ext cx="26988" cy="3333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2" y="18"/>
                </a:cxn>
                <a:cxn ang="0">
                  <a:pos x="26" y="36"/>
                </a:cxn>
                <a:cxn ang="0">
                  <a:pos x="18" y="45"/>
                </a:cxn>
                <a:cxn ang="0">
                  <a:pos x="12" y="56"/>
                </a:cxn>
                <a:cxn ang="0">
                  <a:pos x="5" y="66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3" y="83"/>
                </a:cxn>
                <a:cxn ang="0">
                  <a:pos x="4" y="85"/>
                </a:cxn>
                <a:cxn ang="0">
                  <a:pos x="9" y="85"/>
                </a:cxn>
                <a:cxn ang="0">
                  <a:pos x="11" y="83"/>
                </a:cxn>
                <a:cxn ang="0">
                  <a:pos x="12" y="81"/>
                </a:cxn>
                <a:cxn ang="0">
                  <a:pos x="12" y="81"/>
                </a:cxn>
                <a:cxn ang="0">
                  <a:pos x="17" y="70"/>
                </a:cxn>
                <a:cxn ang="0">
                  <a:pos x="22" y="61"/>
                </a:cxn>
                <a:cxn ang="0">
                  <a:pos x="29" y="51"/>
                </a:cxn>
                <a:cxn ang="0">
                  <a:pos x="35" y="43"/>
                </a:cxn>
                <a:cxn ang="0">
                  <a:pos x="51" y="2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9" y="8"/>
                </a:cxn>
                <a:cxn ang="0">
                  <a:pos x="69" y="5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9" h="85">
                  <a:moveTo>
                    <a:pt x="59" y="1"/>
                  </a:moveTo>
                  <a:lnTo>
                    <a:pt x="59" y="1"/>
                  </a:lnTo>
                  <a:lnTo>
                    <a:pt x="42" y="18"/>
                  </a:lnTo>
                  <a:lnTo>
                    <a:pt x="26" y="36"/>
                  </a:lnTo>
                  <a:lnTo>
                    <a:pt x="18" y="45"/>
                  </a:lnTo>
                  <a:lnTo>
                    <a:pt x="12" y="56"/>
                  </a:lnTo>
                  <a:lnTo>
                    <a:pt x="5" y="66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3" y="83"/>
                  </a:lnTo>
                  <a:lnTo>
                    <a:pt x="4" y="85"/>
                  </a:lnTo>
                  <a:lnTo>
                    <a:pt x="9" y="85"/>
                  </a:lnTo>
                  <a:lnTo>
                    <a:pt x="11" y="83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7" y="70"/>
                  </a:lnTo>
                  <a:lnTo>
                    <a:pt x="22" y="61"/>
                  </a:lnTo>
                  <a:lnTo>
                    <a:pt x="29" y="51"/>
                  </a:lnTo>
                  <a:lnTo>
                    <a:pt x="35" y="43"/>
                  </a:lnTo>
                  <a:lnTo>
                    <a:pt x="51" y="2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9" y="8"/>
                  </a:lnTo>
                  <a:lnTo>
                    <a:pt x="69" y="5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2" name="Freeform 724"/>
            <p:cNvSpPr/>
            <p:nvPr/>
          </p:nvSpPr>
          <p:spPr bwMode="auto">
            <a:xfrm>
              <a:off x="2268538" y="3681413"/>
              <a:ext cx="28575" cy="3333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5" y="18"/>
                </a:cxn>
                <a:cxn ang="0">
                  <a:pos x="27" y="35"/>
                </a:cxn>
                <a:cxn ang="0">
                  <a:pos x="18" y="45"/>
                </a:cxn>
                <a:cxn ang="0">
                  <a:pos x="10" y="55"/>
                </a:cxn>
                <a:cxn ang="0">
                  <a:pos x="4" y="66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5" y="85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5" y="70"/>
                </a:cxn>
                <a:cxn ang="0">
                  <a:pos x="21" y="60"/>
                </a:cxn>
                <a:cxn ang="0">
                  <a:pos x="28" y="51"/>
                </a:cxn>
                <a:cxn ang="0">
                  <a:pos x="36" y="42"/>
                </a:cxn>
                <a:cxn ang="0">
                  <a:pos x="55" y="25"/>
                </a:cxn>
                <a:cxn ang="0">
                  <a:pos x="73" y="9"/>
                </a:cxn>
                <a:cxn ang="0">
                  <a:pos x="73" y="9"/>
                </a:cxn>
                <a:cxn ang="0">
                  <a:pos x="74" y="8"/>
                </a:cxn>
                <a:cxn ang="0">
                  <a:pos x="74" y="5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4" h="85">
                  <a:moveTo>
                    <a:pt x="64" y="1"/>
                  </a:moveTo>
                  <a:lnTo>
                    <a:pt x="64" y="1"/>
                  </a:lnTo>
                  <a:lnTo>
                    <a:pt x="45" y="18"/>
                  </a:lnTo>
                  <a:lnTo>
                    <a:pt x="27" y="35"/>
                  </a:lnTo>
                  <a:lnTo>
                    <a:pt x="18" y="45"/>
                  </a:lnTo>
                  <a:lnTo>
                    <a:pt x="10" y="55"/>
                  </a:lnTo>
                  <a:lnTo>
                    <a:pt x="4" y="6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5" y="85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5" y="70"/>
                  </a:lnTo>
                  <a:lnTo>
                    <a:pt x="21" y="60"/>
                  </a:lnTo>
                  <a:lnTo>
                    <a:pt x="28" y="51"/>
                  </a:lnTo>
                  <a:lnTo>
                    <a:pt x="36" y="42"/>
                  </a:lnTo>
                  <a:lnTo>
                    <a:pt x="55" y="25"/>
                  </a:lnTo>
                  <a:lnTo>
                    <a:pt x="73" y="9"/>
                  </a:lnTo>
                  <a:lnTo>
                    <a:pt x="73" y="9"/>
                  </a:lnTo>
                  <a:lnTo>
                    <a:pt x="74" y="8"/>
                  </a:lnTo>
                  <a:lnTo>
                    <a:pt x="74" y="5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3" name="Freeform 725"/>
            <p:cNvSpPr/>
            <p:nvPr/>
          </p:nvSpPr>
          <p:spPr bwMode="auto">
            <a:xfrm>
              <a:off x="2306638" y="3678238"/>
              <a:ext cx="33338" cy="31750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76" y="0"/>
                </a:cxn>
                <a:cxn ang="0">
                  <a:pos x="64" y="6"/>
                </a:cxn>
                <a:cxn ang="0">
                  <a:pos x="52" y="12"/>
                </a:cxn>
                <a:cxn ang="0">
                  <a:pos x="42" y="20"/>
                </a:cxn>
                <a:cxn ang="0">
                  <a:pos x="31" y="29"/>
                </a:cxn>
                <a:cxn ang="0">
                  <a:pos x="22" y="38"/>
                </a:cxn>
                <a:cxn ang="0">
                  <a:pos x="13" y="49"/>
                </a:cxn>
                <a:cxn ang="0">
                  <a:pos x="6" y="59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2" y="79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6" y="66"/>
                </a:cxn>
                <a:cxn ang="0">
                  <a:pos x="22" y="55"/>
                </a:cxn>
                <a:cxn ang="0">
                  <a:pos x="30" y="46"/>
                </a:cxn>
                <a:cxn ang="0">
                  <a:pos x="39" y="37"/>
                </a:cxn>
                <a:cxn ang="0">
                  <a:pos x="50" y="29"/>
                </a:cxn>
                <a:cxn ang="0">
                  <a:pos x="60" y="21"/>
                </a:cxn>
                <a:cxn ang="0">
                  <a:pos x="70" y="16"/>
                </a:cxn>
                <a:cxn ang="0">
                  <a:pos x="82" y="11"/>
                </a:cxn>
                <a:cxn ang="0">
                  <a:pos x="82" y="11"/>
                </a:cxn>
                <a:cxn ang="0">
                  <a:pos x="84" y="10"/>
                </a:cxn>
                <a:cxn ang="0">
                  <a:pos x="85" y="7"/>
                </a:cxn>
                <a:cxn ang="0">
                  <a:pos x="85" y="6"/>
                </a:cxn>
                <a:cxn ang="0">
                  <a:pos x="84" y="3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6" y="0"/>
                </a:cxn>
              </a:cxnLst>
              <a:rect l="0" t="0" r="r" b="b"/>
              <a:pathLst>
                <a:path w="85" h="80">
                  <a:moveTo>
                    <a:pt x="76" y="0"/>
                  </a:moveTo>
                  <a:lnTo>
                    <a:pt x="76" y="0"/>
                  </a:lnTo>
                  <a:lnTo>
                    <a:pt x="64" y="6"/>
                  </a:lnTo>
                  <a:lnTo>
                    <a:pt x="52" y="12"/>
                  </a:lnTo>
                  <a:lnTo>
                    <a:pt x="42" y="20"/>
                  </a:lnTo>
                  <a:lnTo>
                    <a:pt x="31" y="29"/>
                  </a:lnTo>
                  <a:lnTo>
                    <a:pt x="22" y="38"/>
                  </a:lnTo>
                  <a:lnTo>
                    <a:pt x="13" y="49"/>
                  </a:lnTo>
                  <a:lnTo>
                    <a:pt x="6" y="59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9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6" y="66"/>
                  </a:lnTo>
                  <a:lnTo>
                    <a:pt x="22" y="55"/>
                  </a:lnTo>
                  <a:lnTo>
                    <a:pt x="30" y="46"/>
                  </a:lnTo>
                  <a:lnTo>
                    <a:pt x="39" y="37"/>
                  </a:lnTo>
                  <a:lnTo>
                    <a:pt x="50" y="29"/>
                  </a:lnTo>
                  <a:lnTo>
                    <a:pt x="60" y="21"/>
                  </a:lnTo>
                  <a:lnTo>
                    <a:pt x="70" y="16"/>
                  </a:lnTo>
                  <a:lnTo>
                    <a:pt x="82" y="11"/>
                  </a:lnTo>
                  <a:lnTo>
                    <a:pt x="82" y="11"/>
                  </a:lnTo>
                  <a:lnTo>
                    <a:pt x="84" y="10"/>
                  </a:lnTo>
                  <a:lnTo>
                    <a:pt x="85" y="7"/>
                  </a:lnTo>
                  <a:lnTo>
                    <a:pt x="85" y="6"/>
                  </a:lnTo>
                  <a:lnTo>
                    <a:pt x="84" y="3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4" name="Freeform 726"/>
            <p:cNvSpPr/>
            <p:nvPr/>
          </p:nvSpPr>
          <p:spPr bwMode="auto">
            <a:xfrm>
              <a:off x="2336801" y="3681413"/>
              <a:ext cx="23813" cy="2857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35" y="22"/>
                </a:cxn>
                <a:cxn ang="0">
                  <a:pos x="25" y="31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12" y="43"/>
                </a:cxn>
                <a:cxn ang="0">
                  <a:pos x="11" y="45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3" y="73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7" y="60"/>
                </a:cxn>
                <a:cxn ang="0">
                  <a:pos x="20" y="55"/>
                </a:cxn>
                <a:cxn ang="0">
                  <a:pos x="22" y="48"/>
                </a:cxn>
                <a:cxn ang="0">
                  <a:pos x="22" y="48"/>
                </a:cxn>
                <a:cxn ang="0">
                  <a:pos x="33" y="39"/>
                </a:cxn>
                <a:cxn ang="0">
                  <a:pos x="42" y="30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3" h="73">
                  <a:moveTo>
                    <a:pt x="54" y="1"/>
                  </a:moveTo>
                  <a:lnTo>
                    <a:pt x="54" y="1"/>
                  </a:lnTo>
                  <a:lnTo>
                    <a:pt x="35" y="22"/>
                  </a:lnTo>
                  <a:lnTo>
                    <a:pt x="25" y="31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2" y="43"/>
                  </a:lnTo>
                  <a:lnTo>
                    <a:pt x="11" y="45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3" y="73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7" y="60"/>
                  </a:lnTo>
                  <a:lnTo>
                    <a:pt x="20" y="55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33" y="39"/>
                  </a:lnTo>
                  <a:lnTo>
                    <a:pt x="42" y="30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5" name="Freeform 727"/>
            <p:cNvSpPr/>
            <p:nvPr/>
          </p:nvSpPr>
          <p:spPr bwMode="auto">
            <a:xfrm>
              <a:off x="2366963" y="3676650"/>
              <a:ext cx="41275" cy="33338"/>
            </a:xfrm>
            <a:custGeom>
              <a:avLst/>
              <a:gdLst/>
              <a:ahLst/>
              <a:cxnLst>
                <a:cxn ang="0">
                  <a:pos x="94" y="1"/>
                </a:cxn>
                <a:cxn ang="0">
                  <a:pos x="94" y="1"/>
                </a:cxn>
                <a:cxn ang="0">
                  <a:pos x="82" y="8"/>
                </a:cxn>
                <a:cxn ang="0">
                  <a:pos x="69" y="13"/>
                </a:cxn>
                <a:cxn ang="0">
                  <a:pos x="56" y="20"/>
                </a:cxn>
                <a:cxn ang="0">
                  <a:pos x="46" y="27"/>
                </a:cxn>
                <a:cxn ang="0">
                  <a:pos x="46" y="27"/>
                </a:cxn>
                <a:cxn ang="0">
                  <a:pos x="34" y="39"/>
                </a:cxn>
                <a:cxn ang="0">
                  <a:pos x="23" y="51"/>
                </a:cxn>
                <a:cxn ang="0">
                  <a:pos x="13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4"/>
                </a:cxn>
                <a:cxn ang="0">
                  <a:pos x="5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29" y="64"/>
                </a:cxn>
                <a:cxn ang="0">
                  <a:pos x="46" y="43"/>
                </a:cxn>
                <a:cxn ang="0">
                  <a:pos x="46" y="43"/>
                </a:cxn>
                <a:cxn ang="0">
                  <a:pos x="51" y="38"/>
                </a:cxn>
                <a:cxn ang="0">
                  <a:pos x="57" y="33"/>
                </a:cxn>
                <a:cxn ang="0">
                  <a:pos x="72" y="25"/>
                </a:cxn>
                <a:cxn ang="0">
                  <a:pos x="86" y="18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9"/>
                </a:cxn>
                <a:cxn ang="0">
                  <a:pos x="103" y="6"/>
                </a:cxn>
                <a:cxn ang="0">
                  <a:pos x="102" y="3"/>
                </a:cxn>
                <a:cxn ang="0">
                  <a:pos x="99" y="0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4" y="1"/>
                </a:cxn>
              </a:cxnLst>
              <a:rect l="0" t="0" r="r" b="b"/>
              <a:pathLst>
                <a:path w="103" h="86">
                  <a:moveTo>
                    <a:pt x="94" y="1"/>
                  </a:moveTo>
                  <a:lnTo>
                    <a:pt x="94" y="1"/>
                  </a:lnTo>
                  <a:lnTo>
                    <a:pt x="82" y="8"/>
                  </a:lnTo>
                  <a:lnTo>
                    <a:pt x="69" y="13"/>
                  </a:lnTo>
                  <a:lnTo>
                    <a:pt x="56" y="20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34" y="39"/>
                  </a:lnTo>
                  <a:lnTo>
                    <a:pt x="23" y="51"/>
                  </a:lnTo>
                  <a:lnTo>
                    <a:pt x="13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4"/>
                  </a:lnTo>
                  <a:lnTo>
                    <a:pt x="5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29" y="64"/>
                  </a:lnTo>
                  <a:lnTo>
                    <a:pt x="46" y="43"/>
                  </a:lnTo>
                  <a:lnTo>
                    <a:pt x="46" y="43"/>
                  </a:lnTo>
                  <a:lnTo>
                    <a:pt x="51" y="38"/>
                  </a:lnTo>
                  <a:lnTo>
                    <a:pt x="57" y="33"/>
                  </a:lnTo>
                  <a:lnTo>
                    <a:pt x="72" y="25"/>
                  </a:lnTo>
                  <a:lnTo>
                    <a:pt x="86" y="18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9"/>
                  </a:lnTo>
                  <a:lnTo>
                    <a:pt x="103" y="6"/>
                  </a:lnTo>
                  <a:lnTo>
                    <a:pt x="102" y="3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6" name="Freeform 728"/>
            <p:cNvSpPr/>
            <p:nvPr/>
          </p:nvSpPr>
          <p:spPr bwMode="auto">
            <a:xfrm>
              <a:off x="2403476" y="3678238"/>
              <a:ext cx="36513" cy="30163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68" y="10"/>
                </a:cxn>
                <a:cxn ang="0">
                  <a:pos x="53" y="19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3" y="58"/>
                </a:cxn>
                <a:cxn ang="0">
                  <a:pos x="2" y="63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3" y="74"/>
                </a:cxn>
                <a:cxn ang="0">
                  <a:pos x="6" y="74"/>
                </a:cxn>
                <a:cxn ang="0">
                  <a:pos x="10" y="72"/>
                </a:cxn>
                <a:cxn ang="0">
                  <a:pos x="11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4" y="63"/>
                </a:cxn>
                <a:cxn ang="0">
                  <a:pos x="16" y="58"/>
                </a:cxn>
                <a:cxn ang="0">
                  <a:pos x="20" y="54"/>
                </a:cxn>
                <a:cxn ang="0">
                  <a:pos x="25" y="50"/>
                </a:cxn>
                <a:cxn ang="0">
                  <a:pos x="37" y="42"/>
                </a:cxn>
                <a:cxn ang="0">
                  <a:pos x="46" y="37"/>
                </a:cxn>
                <a:cxn ang="0">
                  <a:pos x="46" y="37"/>
                </a:cxn>
                <a:cxn ang="0">
                  <a:pos x="67" y="23"/>
                </a:cxn>
                <a:cxn ang="0">
                  <a:pos x="89" y="11"/>
                </a:cxn>
                <a:cxn ang="0">
                  <a:pos x="89" y="11"/>
                </a:cxn>
                <a:cxn ang="0">
                  <a:pos x="91" y="10"/>
                </a:cxn>
                <a:cxn ang="0">
                  <a:pos x="92" y="7"/>
                </a:cxn>
                <a:cxn ang="0">
                  <a:pos x="91" y="3"/>
                </a:cxn>
                <a:cxn ang="0">
                  <a:pos x="88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2" h="74">
                  <a:moveTo>
                    <a:pt x="83" y="0"/>
                  </a:moveTo>
                  <a:lnTo>
                    <a:pt x="83" y="0"/>
                  </a:lnTo>
                  <a:lnTo>
                    <a:pt x="68" y="10"/>
                  </a:lnTo>
                  <a:lnTo>
                    <a:pt x="53" y="19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3" y="58"/>
                  </a:lnTo>
                  <a:lnTo>
                    <a:pt x="2" y="63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3" y="74"/>
                  </a:lnTo>
                  <a:lnTo>
                    <a:pt x="6" y="74"/>
                  </a:lnTo>
                  <a:lnTo>
                    <a:pt x="10" y="72"/>
                  </a:lnTo>
                  <a:lnTo>
                    <a:pt x="11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4" y="63"/>
                  </a:lnTo>
                  <a:lnTo>
                    <a:pt x="16" y="58"/>
                  </a:lnTo>
                  <a:lnTo>
                    <a:pt x="20" y="54"/>
                  </a:lnTo>
                  <a:lnTo>
                    <a:pt x="25" y="50"/>
                  </a:lnTo>
                  <a:lnTo>
                    <a:pt x="37" y="42"/>
                  </a:lnTo>
                  <a:lnTo>
                    <a:pt x="46" y="37"/>
                  </a:lnTo>
                  <a:lnTo>
                    <a:pt x="46" y="37"/>
                  </a:lnTo>
                  <a:lnTo>
                    <a:pt x="67" y="23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91" y="10"/>
                  </a:lnTo>
                  <a:lnTo>
                    <a:pt x="92" y="7"/>
                  </a:lnTo>
                  <a:lnTo>
                    <a:pt x="91" y="3"/>
                  </a:lnTo>
                  <a:lnTo>
                    <a:pt x="88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7" name="Freeform 729"/>
            <p:cNvSpPr/>
            <p:nvPr/>
          </p:nvSpPr>
          <p:spPr bwMode="auto">
            <a:xfrm>
              <a:off x="2427288" y="3678238"/>
              <a:ext cx="33338" cy="34925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1" y="10"/>
                </a:cxn>
                <a:cxn ang="0">
                  <a:pos x="67" y="15"/>
                </a:cxn>
                <a:cxn ang="0">
                  <a:pos x="58" y="24"/>
                </a:cxn>
                <a:cxn ang="0">
                  <a:pos x="47" y="32"/>
                </a:cxn>
                <a:cxn ang="0">
                  <a:pos x="38" y="40"/>
                </a:cxn>
                <a:cxn ang="0">
                  <a:pos x="38" y="40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1" y="84"/>
                </a:cxn>
                <a:cxn ang="0">
                  <a:pos x="5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30" y="62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61" y="33"/>
                </a:cxn>
                <a:cxn ang="0">
                  <a:pos x="71" y="27"/>
                </a:cxn>
                <a:cxn ang="0">
                  <a:pos x="78" y="17"/>
                </a:cxn>
                <a:cxn ang="0">
                  <a:pos x="82" y="14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5" y="4"/>
                </a:cxn>
                <a:cxn ang="0">
                  <a:pos x="85" y="3"/>
                </a:cxn>
                <a:cxn ang="0">
                  <a:pos x="84" y="2"/>
                </a:cxn>
                <a:cxn ang="0">
                  <a:pos x="81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85" h="85">
                  <a:moveTo>
                    <a:pt x="75" y="4"/>
                  </a:moveTo>
                  <a:lnTo>
                    <a:pt x="75" y="4"/>
                  </a:lnTo>
                  <a:lnTo>
                    <a:pt x="71" y="10"/>
                  </a:lnTo>
                  <a:lnTo>
                    <a:pt x="67" y="15"/>
                  </a:lnTo>
                  <a:lnTo>
                    <a:pt x="58" y="24"/>
                  </a:lnTo>
                  <a:lnTo>
                    <a:pt x="47" y="32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30" y="62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61" y="33"/>
                  </a:lnTo>
                  <a:lnTo>
                    <a:pt x="71" y="27"/>
                  </a:lnTo>
                  <a:lnTo>
                    <a:pt x="78" y="17"/>
                  </a:lnTo>
                  <a:lnTo>
                    <a:pt x="82" y="14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5" y="4"/>
                  </a:lnTo>
                  <a:lnTo>
                    <a:pt x="85" y="3"/>
                  </a:lnTo>
                  <a:lnTo>
                    <a:pt x="84" y="2"/>
                  </a:lnTo>
                  <a:lnTo>
                    <a:pt x="81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8" name="Freeform 730"/>
            <p:cNvSpPr/>
            <p:nvPr/>
          </p:nvSpPr>
          <p:spPr bwMode="auto">
            <a:xfrm>
              <a:off x="2451101" y="3686175"/>
              <a:ext cx="23813" cy="26988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4" y="15"/>
                </a:cxn>
                <a:cxn ang="0">
                  <a:pos x="21" y="29"/>
                </a:cxn>
                <a:cxn ang="0">
                  <a:pos x="10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9" y="50"/>
                </a:cxn>
                <a:cxn ang="0">
                  <a:pos x="30" y="36"/>
                </a:cxn>
                <a:cxn ang="0">
                  <a:pos x="42" y="23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5" y="2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6" h="68">
                  <a:moveTo>
                    <a:pt x="47" y="2"/>
                  </a:moveTo>
                  <a:lnTo>
                    <a:pt x="47" y="2"/>
                  </a:lnTo>
                  <a:lnTo>
                    <a:pt x="34" y="15"/>
                  </a:lnTo>
                  <a:lnTo>
                    <a:pt x="21" y="29"/>
                  </a:lnTo>
                  <a:lnTo>
                    <a:pt x="10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9" y="50"/>
                  </a:lnTo>
                  <a:lnTo>
                    <a:pt x="30" y="36"/>
                  </a:lnTo>
                  <a:lnTo>
                    <a:pt x="42" y="23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9" name="Freeform 731"/>
            <p:cNvSpPr/>
            <p:nvPr/>
          </p:nvSpPr>
          <p:spPr bwMode="auto">
            <a:xfrm>
              <a:off x="2605088" y="3395663"/>
              <a:ext cx="23813" cy="26988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4" y="4"/>
                </a:cxn>
                <a:cxn ang="0">
                  <a:pos x="41" y="8"/>
                </a:cxn>
                <a:cxn ang="0">
                  <a:pos x="38" y="14"/>
                </a:cxn>
                <a:cxn ang="0">
                  <a:pos x="35" y="19"/>
                </a:cxn>
                <a:cxn ang="0">
                  <a:pos x="35" y="19"/>
                </a:cxn>
                <a:cxn ang="0">
                  <a:pos x="33" y="25"/>
                </a:cxn>
                <a:cxn ang="0">
                  <a:pos x="31" y="29"/>
                </a:cxn>
                <a:cxn ang="0">
                  <a:pos x="30" y="32"/>
                </a:cxn>
                <a:cxn ang="0">
                  <a:pos x="30" y="3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13" y="42"/>
                </a:cxn>
                <a:cxn ang="0">
                  <a:pos x="5" y="48"/>
                </a:cxn>
                <a:cxn ang="0">
                  <a:pos x="3" y="51"/>
                </a:cxn>
                <a:cxn ang="0">
                  <a:pos x="1" y="55"/>
                </a:cxn>
                <a:cxn ang="0">
                  <a:pos x="0" y="61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2" y="66"/>
                </a:cxn>
                <a:cxn ang="0">
                  <a:pos x="12" y="65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3" y="57"/>
                </a:cxn>
                <a:cxn ang="0">
                  <a:pos x="20" y="50"/>
                </a:cxn>
                <a:cxn ang="0">
                  <a:pos x="34" y="42"/>
                </a:cxn>
                <a:cxn ang="0">
                  <a:pos x="34" y="42"/>
                </a:cxn>
                <a:cxn ang="0">
                  <a:pos x="38" y="40"/>
                </a:cxn>
                <a:cxn ang="0">
                  <a:pos x="41" y="36"/>
                </a:cxn>
                <a:cxn ang="0">
                  <a:pos x="44" y="2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10"/>
                </a:cxn>
                <a:cxn ang="0">
                  <a:pos x="58" y="7"/>
                </a:cxn>
                <a:cxn ang="0">
                  <a:pos x="56" y="3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58" h="68">
                  <a:moveTo>
                    <a:pt x="50" y="2"/>
                  </a:moveTo>
                  <a:lnTo>
                    <a:pt x="50" y="2"/>
                  </a:lnTo>
                  <a:lnTo>
                    <a:pt x="44" y="4"/>
                  </a:lnTo>
                  <a:lnTo>
                    <a:pt x="41" y="8"/>
                  </a:lnTo>
                  <a:lnTo>
                    <a:pt x="38" y="14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3" y="25"/>
                  </a:lnTo>
                  <a:lnTo>
                    <a:pt x="31" y="29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13" y="42"/>
                  </a:lnTo>
                  <a:lnTo>
                    <a:pt x="5" y="48"/>
                  </a:lnTo>
                  <a:lnTo>
                    <a:pt x="3" y="51"/>
                  </a:lnTo>
                  <a:lnTo>
                    <a:pt x="1" y="55"/>
                  </a:lnTo>
                  <a:lnTo>
                    <a:pt x="0" y="61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2" y="66"/>
                  </a:lnTo>
                  <a:lnTo>
                    <a:pt x="12" y="65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3" y="57"/>
                  </a:lnTo>
                  <a:lnTo>
                    <a:pt x="20" y="50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8" y="40"/>
                  </a:lnTo>
                  <a:lnTo>
                    <a:pt x="41" y="36"/>
                  </a:lnTo>
                  <a:lnTo>
                    <a:pt x="44" y="2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10"/>
                  </a:lnTo>
                  <a:lnTo>
                    <a:pt x="58" y="7"/>
                  </a:lnTo>
                  <a:lnTo>
                    <a:pt x="56" y="3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0" name="Freeform 732"/>
            <p:cNvSpPr/>
            <p:nvPr/>
          </p:nvSpPr>
          <p:spPr bwMode="auto">
            <a:xfrm>
              <a:off x="2625726" y="3395663"/>
              <a:ext cx="25400" cy="28575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54" y="2"/>
                </a:cxn>
                <a:cxn ang="0">
                  <a:pos x="50" y="4"/>
                </a:cxn>
                <a:cxn ang="0">
                  <a:pos x="46" y="8"/>
                </a:cxn>
                <a:cxn ang="0">
                  <a:pos x="41" y="16"/>
                </a:cxn>
                <a:cxn ang="0">
                  <a:pos x="36" y="24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20" y="40"/>
                </a:cxn>
                <a:cxn ang="0">
                  <a:pos x="12" y="48"/>
                </a:cxn>
                <a:cxn ang="0">
                  <a:pos x="6" y="57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4"/>
                </a:cxn>
                <a:cxn ang="0">
                  <a:pos x="4" y="74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11" y="71"/>
                </a:cxn>
                <a:cxn ang="0">
                  <a:pos x="11" y="71"/>
                </a:cxn>
                <a:cxn ang="0">
                  <a:pos x="16" y="61"/>
                </a:cxn>
                <a:cxn ang="0">
                  <a:pos x="23" y="53"/>
                </a:cxn>
                <a:cxn ang="0">
                  <a:pos x="40" y="37"/>
                </a:cxn>
                <a:cxn ang="0">
                  <a:pos x="40" y="37"/>
                </a:cxn>
                <a:cxn ang="0">
                  <a:pos x="45" y="31"/>
                </a:cxn>
                <a:cxn ang="0">
                  <a:pos x="49" y="24"/>
                </a:cxn>
                <a:cxn ang="0">
                  <a:pos x="54" y="16"/>
                </a:cxn>
                <a:cxn ang="0">
                  <a:pos x="57" y="14"/>
                </a:cxn>
                <a:cxn ang="0">
                  <a:pos x="60" y="11"/>
                </a:cxn>
                <a:cxn ang="0">
                  <a:pos x="60" y="11"/>
                </a:cxn>
                <a:cxn ang="0">
                  <a:pos x="62" y="10"/>
                </a:cxn>
                <a:cxn ang="0">
                  <a:pos x="63" y="7"/>
                </a:cxn>
                <a:cxn ang="0">
                  <a:pos x="62" y="3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2"/>
                </a:cxn>
                <a:cxn ang="0">
                  <a:pos x="54" y="2"/>
                </a:cxn>
              </a:cxnLst>
              <a:rect l="0" t="0" r="r" b="b"/>
              <a:pathLst>
                <a:path w="63" h="74">
                  <a:moveTo>
                    <a:pt x="54" y="2"/>
                  </a:moveTo>
                  <a:lnTo>
                    <a:pt x="54" y="2"/>
                  </a:lnTo>
                  <a:lnTo>
                    <a:pt x="50" y="4"/>
                  </a:lnTo>
                  <a:lnTo>
                    <a:pt x="46" y="8"/>
                  </a:lnTo>
                  <a:lnTo>
                    <a:pt x="41" y="16"/>
                  </a:lnTo>
                  <a:lnTo>
                    <a:pt x="36" y="24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0" y="40"/>
                  </a:lnTo>
                  <a:lnTo>
                    <a:pt x="12" y="48"/>
                  </a:lnTo>
                  <a:lnTo>
                    <a:pt x="6" y="5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4"/>
                  </a:lnTo>
                  <a:lnTo>
                    <a:pt x="4" y="74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6" y="61"/>
                  </a:lnTo>
                  <a:lnTo>
                    <a:pt x="23" y="53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45" y="31"/>
                  </a:lnTo>
                  <a:lnTo>
                    <a:pt x="49" y="24"/>
                  </a:lnTo>
                  <a:lnTo>
                    <a:pt x="54" y="16"/>
                  </a:lnTo>
                  <a:lnTo>
                    <a:pt x="57" y="14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2" y="10"/>
                  </a:lnTo>
                  <a:lnTo>
                    <a:pt x="63" y="7"/>
                  </a:lnTo>
                  <a:lnTo>
                    <a:pt x="62" y="3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1" name="Freeform 733"/>
            <p:cNvSpPr/>
            <p:nvPr/>
          </p:nvSpPr>
          <p:spPr bwMode="auto">
            <a:xfrm>
              <a:off x="2641601" y="3400425"/>
              <a:ext cx="30163" cy="23813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8" y="15"/>
                </a:cxn>
                <a:cxn ang="0">
                  <a:pos x="34" y="2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5" y="63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62"/>
                </a:cxn>
                <a:cxn ang="0">
                  <a:pos x="14" y="60"/>
                </a:cxn>
                <a:cxn ang="0">
                  <a:pos x="16" y="58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44" y="34"/>
                </a:cxn>
                <a:cxn ang="0">
                  <a:pos x="59" y="22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63">
                  <a:moveTo>
                    <a:pt x="64" y="2"/>
                  </a:moveTo>
                  <a:lnTo>
                    <a:pt x="64" y="2"/>
                  </a:lnTo>
                  <a:lnTo>
                    <a:pt x="48" y="15"/>
                  </a:lnTo>
                  <a:lnTo>
                    <a:pt x="34" y="2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5" y="63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62"/>
                  </a:lnTo>
                  <a:lnTo>
                    <a:pt x="14" y="60"/>
                  </a:lnTo>
                  <a:lnTo>
                    <a:pt x="16" y="58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44" y="34"/>
                  </a:lnTo>
                  <a:lnTo>
                    <a:pt x="59" y="22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2" name="Freeform 734"/>
            <p:cNvSpPr/>
            <p:nvPr/>
          </p:nvSpPr>
          <p:spPr bwMode="auto">
            <a:xfrm>
              <a:off x="2660651" y="3402013"/>
              <a:ext cx="28575" cy="22225"/>
            </a:xfrm>
            <a:custGeom>
              <a:avLst/>
              <a:gdLst/>
              <a:ahLst/>
              <a:cxnLst>
                <a:cxn ang="0">
                  <a:pos x="66" y="2"/>
                </a:cxn>
                <a:cxn ang="0">
                  <a:pos x="66" y="2"/>
                </a:cxn>
                <a:cxn ang="0">
                  <a:pos x="58" y="8"/>
                </a:cxn>
                <a:cxn ang="0">
                  <a:pos x="50" y="15"/>
                </a:cxn>
                <a:cxn ang="0">
                  <a:pos x="34" y="25"/>
                </a:cxn>
                <a:cxn ang="0">
                  <a:pos x="17" y="36"/>
                </a:cxn>
                <a:cxn ang="0">
                  <a:pos x="9" y="41"/>
                </a:cxn>
                <a:cxn ang="0">
                  <a:pos x="3" y="48"/>
                </a:cxn>
                <a:cxn ang="0">
                  <a:pos x="3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6" y="58"/>
                </a:cxn>
                <a:cxn ang="0">
                  <a:pos x="8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7" y="50"/>
                </a:cxn>
                <a:cxn ang="0">
                  <a:pos x="25" y="44"/>
                </a:cxn>
                <a:cxn ang="0">
                  <a:pos x="42" y="33"/>
                </a:cxn>
                <a:cxn ang="0">
                  <a:pos x="58" y="23"/>
                </a:cxn>
                <a:cxn ang="0">
                  <a:pos x="66" y="16"/>
                </a:cxn>
                <a:cxn ang="0">
                  <a:pos x="74" y="11"/>
                </a:cxn>
                <a:cxn ang="0">
                  <a:pos x="74" y="11"/>
                </a:cxn>
                <a:cxn ang="0">
                  <a:pos x="75" y="8"/>
                </a:cxn>
                <a:cxn ang="0">
                  <a:pos x="75" y="6"/>
                </a:cxn>
                <a:cxn ang="0">
                  <a:pos x="74" y="3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6" y="2"/>
                </a:cxn>
                <a:cxn ang="0">
                  <a:pos x="66" y="2"/>
                </a:cxn>
              </a:cxnLst>
              <a:rect l="0" t="0" r="r" b="b"/>
              <a:pathLst>
                <a:path w="75" h="58">
                  <a:moveTo>
                    <a:pt x="66" y="2"/>
                  </a:moveTo>
                  <a:lnTo>
                    <a:pt x="66" y="2"/>
                  </a:lnTo>
                  <a:lnTo>
                    <a:pt x="58" y="8"/>
                  </a:lnTo>
                  <a:lnTo>
                    <a:pt x="50" y="15"/>
                  </a:lnTo>
                  <a:lnTo>
                    <a:pt x="34" y="25"/>
                  </a:lnTo>
                  <a:lnTo>
                    <a:pt x="17" y="36"/>
                  </a:lnTo>
                  <a:lnTo>
                    <a:pt x="9" y="41"/>
                  </a:lnTo>
                  <a:lnTo>
                    <a:pt x="3" y="48"/>
                  </a:lnTo>
                  <a:lnTo>
                    <a:pt x="3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6" y="58"/>
                  </a:lnTo>
                  <a:lnTo>
                    <a:pt x="8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7" y="50"/>
                  </a:lnTo>
                  <a:lnTo>
                    <a:pt x="25" y="44"/>
                  </a:lnTo>
                  <a:lnTo>
                    <a:pt x="42" y="33"/>
                  </a:lnTo>
                  <a:lnTo>
                    <a:pt x="58" y="23"/>
                  </a:lnTo>
                  <a:lnTo>
                    <a:pt x="66" y="16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5" y="8"/>
                  </a:lnTo>
                  <a:lnTo>
                    <a:pt x="75" y="6"/>
                  </a:lnTo>
                  <a:lnTo>
                    <a:pt x="74" y="3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3" name="Freeform 735"/>
            <p:cNvSpPr/>
            <p:nvPr/>
          </p:nvSpPr>
          <p:spPr bwMode="auto">
            <a:xfrm>
              <a:off x="2682876" y="3405188"/>
              <a:ext cx="20638" cy="22225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36" y="10"/>
                </a:cxn>
                <a:cxn ang="0">
                  <a:pos x="33" y="17"/>
                </a:cxn>
                <a:cxn ang="0">
                  <a:pos x="26" y="22"/>
                </a:cxn>
                <a:cxn ang="0">
                  <a:pos x="21" y="26"/>
                </a:cxn>
                <a:cxn ang="0">
                  <a:pos x="9" y="37"/>
                </a:cxn>
                <a:cxn ang="0">
                  <a:pos x="4" y="4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4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38" y="26"/>
                </a:cxn>
                <a:cxn ang="0">
                  <a:pos x="43" y="21"/>
                </a:cxn>
                <a:cxn ang="0">
                  <a:pos x="48" y="14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4"/>
                </a:cxn>
                <a:cxn ang="0">
                  <a:pos x="51" y="3"/>
                </a:cxn>
                <a:cxn ang="0">
                  <a:pos x="47" y="0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51" h="56">
                  <a:moveTo>
                    <a:pt x="40" y="4"/>
                  </a:moveTo>
                  <a:lnTo>
                    <a:pt x="40" y="4"/>
                  </a:lnTo>
                  <a:lnTo>
                    <a:pt x="36" y="10"/>
                  </a:lnTo>
                  <a:lnTo>
                    <a:pt x="33" y="17"/>
                  </a:lnTo>
                  <a:lnTo>
                    <a:pt x="26" y="22"/>
                  </a:lnTo>
                  <a:lnTo>
                    <a:pt x="21" y="26"/>
                  </a:lnTo>
                  <a:lnTo>
                    <a:pt x="9" y="37"/>
                  </a:lnTo>
                  <a:lnTo>
                    <a:pt x="4" y="4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4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8" y="26"/>
                  </a:lnTo>
                  <a:lnTo>
                    <a:pt x="43" y="21"/>
                  </a:lnTo>
                  <a:lnTo>
                    <a:pt x="48" y="1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4"/>
                  </a:lnTo>
                  <a:lnTo>
                    <a:pt x="51" y="3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4" name="Freeform 736"/>
            <p:cNvSpPr/>
            <p:nvPr/>
          </p:nvSpPr>
          <p:spPr bwMode="auto">
            <a:xfrm>
              <a:off x="2700338" y="3406775"/>
              <a:ext cx="25400" cy="25400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53" y="0"/>
                </a:cxn>
                <a:cxn ang="0">
                  <a:pos x="45" y="5"/>
                </a:cxn>
                <a:cxn ang="0">
                  <a:pos x="39" y="12"/>
                </a:cxn>
                <a:cxn ang="0">
                  <a:pos x="28" y="26"/>
                </a:cxn>
                <a:cxn ang="0">
                  <a:pos x="17" y="41"/>
                </a:cxn>
                <a:cxn ang="0">
                  <a:pos x="10" y="47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9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2"/>
                </a:cxn>
                <a:cxn ang="0">
                  <a:pos x="7" y="62"/>
                </a:cxn>
                <a:cxn ang="0">
                  <a:pos x="15" y="56"/>
                </a:cxn>
                <a:cxn ang="0">
                  <a:pos x="22" y="50"/>
                </a:cxn>
                <a:cxn ang="0">
                  <a:pos x="34" y="37"/>
                </a:cxn>
                <a:cxn ang="0">
                  <a:pos x="45" y="22"/>
                </a:cxn>
                <a:cxn ang="0">
                  <a:pos x="52" y="16"/>
                </a:cxn>
                <a:cxn ang="0">
                  <a:pos x="60" y="11"/>
                </a:cxn>
                <a:cxn ang="0">
                  <a:pos x="60" y="11"/>
                </a:cxn>
                <a:cxn ang="0">
                  <a:pos x="61" y="9"/>
                </a:cxn>
                <a:cxn ang="0">
                  <a:pos x="62" y="7"/>
                </a:cxn>
                <a:cxn ang="0">
                  <a:pos x="61" y="3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3" y="0"/>
                </a:cxn>
              </a:cxnLst>
              <a:rect l="0" t="0" r="r" b="b"/>
              <a:pathLst>
                <a:path w="62" h="63">
                  <a:moveTo>
                    <a:pt x="53" y="0"/>
                  </a:moveTo>
                  <a:lnTo>
                    <a:pt x="53" y="0"/>
                  </a:lnTo>
                  <a:lnTo>
                    <a:pt x="45" y="5"/>
                  </a:lnTo>
                  <a:lnTo>
                    <a:pt x="39" y="12"/>
                  </a:lnTo>
                  <a:lnTo>
                    <a:pt x="28" y="26"/>
                  </a:lnTo>
                  <a:lnTo>
                    <a:pt x="17" y="41"/>
                  </a:lnTo>
                  <a:lnTo>
                    <a:pt x="10" y="47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2"/>
                  </a:lnTo>
                  <a:lnTo>
                    <a:pt x="7" y="62"/>
                  </a:lnTo>
                  <a:lnTo>
                    <a:pt x="15" y="56"/>
                  </a:lnTo>
                  <a:lnTo>
                    <a:pt x="22" y="50"/>
                  </a:lnTo>
                  <a:lnTo>
                    <a:pt x="34" y="37"/>
                  </a:lnTo>
                  <a:lnTo>
                    <a:pt x="45" y="22"/>
                  </a:lnTo>
                  <a:lnTo>
                    <a:pt x="52" y="16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1" y="9"/>
                  </a:lnTo>
                  <a:lnTo>
                    <a:pt x="62" y="7"/>
                  </a:lnTo>
                  <a:lnTo>
                    <a:pt x="61" y="3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5" name="Freeform 737"/>
            <p:cNvSpPr/>
            <p:nvPr/>
          </p:nvSpPr>
          <p:spPr bwMode="auto">
            <a:xfrm>
              <a:off x="2089151" y="3714750"/>
              <a:ext cx="15875" cy="2698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4" y="18"/>
                </a:cxn>
                <a:cxn ang="0">
                  <a:pos x="17" y="33"/>
                </a:cxn>
                <a:cxn ang="0">
                  <a:pos x="10" y="46"/>
                </a:cxn>
                <a:cxn ang="0">
                  <a:pos x="2" y="59"/>
                </a:cxn>
                <a:cxn ang="0">
                  <a:pos x="2" y="59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0" y="51"/>
                </a:cxn>
                <a:cxn ang="0">
                  <a:pos x="28" y="37"/>
                </a:cxn>
                <a:cxn ang="0">
                  <a:pos x="34" y="2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1" h="68">
                  <a:moveTo>
                    <a:pt x="29" y="4"/>
                  </a:moveTo>
                  <a:lnTo>
                    <a:pt x="29" y="4"/>
                  </a:lnTo>
                  <a:lnTo>
                    <a:pt x="24" y="18"/>
                  </a:lnTo>
                  <a:lnTo>
                    <a:pt x="17" y="33"/>
                  </a:lnTo>
                  <a:lnTo>
                    <a:pt x="10" y="46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0" y="51"/>
                  </a:lnTo>
                  <a:lnTo>
                    <a:pt x="28" y="37"/>
                  </a:lnTo>
                  <a:lnTo>
                    <a:pt x="34" y="2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6" name="Freeform 738"/>
            <p:cNvSpPr/>
            <p:nvPr/>
          </p:nvSpPr>
          <p:spPr bwMode="auto">
            <a:xfrm>
              <a:off x="2122488" y="3719513"/>
              <a:ext cx="23813" cy="3651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0" y="14"/>
                </a:cxn>
                <a:cxn ang="0">
                  <a:pos x="32" y="25"/>
                </a:cxn>
                <a:cxn ang="0">
                  <a:pos x="25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9" y="52"/>
                </a:cxn>
                <a:cxn ang="0">
                  <a:pos x="4" y="63"/>
                </a:cxn>
                <a:cxn ang="0">
                  <a:pos x="1" y="73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6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3"/>
                </a:cxn>
                <a:cxn ang="0">
                  <a:pos x="18" y="63"/>
                </a:cxn>
                <a:cxn ang="0">
                  <a:pos x="23" y="53"/>
                </a:cxn>
                <a:cxn ang="0">
                  <a:pos x="30" y="44"/>
                </a:cxn>
                <a:cxn ang="0">
                  <a:pos x="46" y="26"/>
                </a:cxn>
                <a:cxn ang="0">
                  <a:pos x="51" y="17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7" h="90">
                  <a:moveTo>
                    <a:pt x="46" y="2"/>
                  </a:moveTo>
                  <a:lnTo>
                    <a:pt x="46" y="2"/>
                  </a:lnTo>
                  <a:lnTo>
                    <a:pt x="40" y="14"/>
                  </a:lnTo>
                  <a:lnTo>
                    <a:pt x="32" y="25"/>
                  </a:lnTo>
                  <a:lnTo>
                    <a:pt x="25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9" y="52"/>
                  </a:lnTo>
                  <a:lnTo>
                    <a:pt x="4" y="63"/>
                  </a:lnTo>
                  <a:lnTo>
                    <a:pt x="1" y="73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6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3"/>
                  </a:lnTo>
                  <a:lnTo>
                    <a:pt x="18" y="63"/>
                  </a:lnTo>
                  <a:lnTo>
                    <a:pt x="23" y="53"/>
                  </a:lnTo>
                  <a:lnTo>
                    <a:pt x="30" y="44"/>
                  </a:lnTo>
                  <a:lnTo>
                    <a:pt x="46" y="26"/>
                  </a:lnTo>
                  <a:lnTo>
                    <a:pt x="51" y="17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7" name="Freeform 739"/>
            <p:cNvSpPr/>
            <p:nvPr/>
          </p:nvSpPr>
          <p:spPr bwMode="auto">
            <a:xfrm>
              <a:off x="2163763" y="3733800"/>
              <a:ext cx="17463" cy="34925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9"/>
                </a:cxn>
                <a:cxn ang="0">
                  <a:pos x="29" y="13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6"/>
                </a:cxn>
                <a:cxn ang="0">
                  <a:pos x="13" y="34"/>
                </a:cxn>
                <a:cxn ang="0">
                  <a:pos x="13" y="34"/>
                </a:cxn>
                <a:cxn ang="0">
                  <a:pos x="5" y="59"/>
                </a:cxn>
                <a:cxn ang="0">
                  <a:pos x="2" y="72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1" y="89"/>
                </a:cxn>
                <a:cxn ang="0">
                  <a:pos x="4" y="90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2"/>
                </a:cxn>
                <a:cxn ang="0">
                  <a:pos x="17" y="59"/>
                </a:cxn>
                <a:cxn ang="0">
                  <a:pos x="21" y="46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29" y="30"/>
                </a:cxn>
                <a:cxn ang="0">
                  <a:pos x="31" y="26"/>
                </a:cxn>
                <a:cxn ang="0">
                  <a:pos x="38" y="19"/>
                </a:cxn>
                <a:cxn ang="0">
                  <a:pos x="43" y="13"/>
                </a:cxn>
                <a:cxn ang="0">
                  <a:pos x="44" y="9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6" h="90">
                  <a:moveTo>
                    <a:pt x="35" y="5"/>
                  </a:moveTo>
                  <a:lnTo>
                    <a:pt x="35" y="5"/>
                  </a:lnTo>
                  <a:lnTo>
                    <a:pt x="32" y="9"/>
                  </a:lnTo>
                  <a:lnTo>
                    <a:pt x="29" y="13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6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5" y="59"/>
                  </a:lnTo>
                  <a:lnTo>
                    <a:pt x="2" y="72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1" y="89"/>
                  </a:lnTo>
                  <a:lnTo>
                    <a:pt x="4" y="90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2"/>
                  </a:lnTo>
                  <a:lnTo>
                    <a:pt x="17" y="59"/>
                  </a:lnTo>
                  <a:lnTo>
                    <a:pt x="21" y="46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9" y="30"/>
                  </a:lnTo>
                  <a:lnTo>
                    <a:pt x="31" y="26"/>
                  </a:lnTo>
                  <a:lnTo>
                    <a:pt x="38" y="19"/>
                  </a:lnTo>
                  <a:lnTo>
                    <a:pt x="43" y="13"/>
                  </a:lnTo>
                  <a:lnTo>
                    <a:pt x="44" y="9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8" name="Freeform 740"/>
            <p:cNvSpPr/>
            <p:nvPr/>
          </p:nvSpPr>
          <p:spPr bwMode="auto">
            <a:xfrm>
              <a:off x="2205038" y="3741738"/>
              <a:ext cx="22225" cy="31750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41" y="9"/>
                </a:cxn>
                <a:cxn ang="0">
                  <a:pos x="34" y="14"/>
                </a:cxn>
                <a:cxn ang="0">
                  <a:pos x="28" y="20"/>
                </a:cxn>
                <a:cxn ang="0">
                  <a:pos x="25" y="24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0" y="38"/>
                </a:cxn>
                <a:cxn ang="0">
                  <a:pos x="15" y="50"/>
                </a:cxn>
                <a:cxn ang="0">
                  <a:pos x="9" y="60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6" y="69"/>
                </a:cxn>
                <a:cxn ang="0">
                  <a:pos x="21" y="61"/>
                </a:cxn>
                <a:cxn ang="0">
                  <a:pos x="26" y="52"/>
                </a:cxn>
                <a:cxn ang="0">
                  <a:pos x="30" y="43"/>
                </a:cxn>
                <a:cxn ang="0">
                  <a:pos x="30" y="43"/>
                </a:cxn>
                <a:cxn ang="0">
                  <a:pos x="33" y="37"/>
                </a:cxn>
                <a:cxn ang="0">
                  <a:pos x="35" y="31"/>
                </a:cxn>
                <a:cxn ang="0">
                  <a:pos x="39" y="26"/>
                </a:cxn>
                <a:cxn ang="0">
                  <a:pos x="45" y="22"/>
                </a:cxn>
                <a:cxn ang="0">
                  <a:pos x="45" y="22"/>
                </a:cxn>
                <a:cxn ang="0">
                  <a:pos x="51" y="1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8" y="7"/>
                </a:cxn>
                <a:cxn ang="0">
                  <a:pos x="56" y="4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8" h="80">
                  <a:moveTo>
                    <a:pt x="46" y="3"/>
                  </a:moveTo>
                  <a:lnTo>
                    <a:pt x="46" y="3"/>
                  </a:lnTo>
                  <a:lnTo>
                    <a:pt x="41" y="9"/>
                  </a:lnTo>
                  <a:lnTo>
                    <a:pt x="34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0" y="38"/>
                  </a:lnTo>
                  <a:lnTo>
                    <a:pt x="15" y="50"/>
                  </a:lnTo>
                  <a:lnTo>
                    <a:pt x="9" y="60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6" y="69"/>
                  </a:lnTo>
                  <a:lnTo>
                    <a:pt x="21" y="61"/>
                  </a:lnTo>
                  <a:lnTo>
                    <a:pt x="26" y="52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3" y="37"/>
                  </a:lnTo>
                  <a:lnTo>
                    <a:pt x="35" y="31"/>
                  </a:lnTo>
                  <a:lnTo>
                    <a:pt x="39" y="26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51" y="1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8" y="7"/>
                  </a:lnTo>
                  <a:lnTo>
                    <a:pt x="56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9" name="Freeform 741"/>
            <p:cNvSpPr/>
            <p:nvPr/>
          </p:nvSpPr>
          <p:spPr bwMode="auto">
            <a:xfrm>
              <a:off x="2247901" y="3740150"/>
              <a:ext cx="17463" cy="3175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8" y="10"/>
                </a:cxn>
                <a:cxn ang="0">
                  <a:pos x="23" y="19"/>
                </a:cxn>
                <a:cxn ang="0">
                  <a:pos x="13" y="36"/>
                </a:cxn>
                <a:cxn ang="0">
                  <a:pos x="5" y="5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7" y="59"/>
                </a:cxn>
                <a:cxn ang="0">
                  <a:pos x="23" y="41"/>
                </a:cxn>
                <a:cxn ang="0">
                  <a:pos x="32" y="25"/>
                </a:cxn>
                <a:cxn ang="0">
                  <a:pos x="38" y="17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5" y="7"/>
                </a:cxn>
                <a:cxn ang="0">
                  <a:pos x="43" y="3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5" h="80">
                  <a:moveTo>
                    <a:pt x="35" y="3"/>
                  </a:moveTo>
                  <a:lnTo>
                    <a:pt x="35" y="3"/>
                  </a:lnTo>
                  <a:lnTo>
                    <a:pt x="28" y="10"/>
                  </a:lnTo>
                  <a:lnTo>
                    <a:pt x="23" y="19"/>
                  </a:lnTo>
                  <a:lnTo>
                    <a:pt x="13" y="36"/>
                  </a:lnTo>
                  <a:lnTo>
                    <a:pt x="5" y="5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7" y="59"/>
                  </a:lnTo>
                  <a:lnTo>
                    <a:pt x="23" y="41"/>
                  </a:lnTo>
                  <a:lnTo>
                    <a:pt x="32" y="25"/>
                  </a:lnTo>
                  <a:lnTo>
                    <a:pt x="38" y="17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5" y="7"/>
                  </a:lnTo>
                  <a:lnTo>
                    <a:pt x="43" y="3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0" name="Freeform 742"/>
            <p:cNvSpPr/>
            <p:nvPr/>
          </p:nvSpPr>
          <p:spPr bwMode="auto">
            <a:xfrm>
              <a:off x="2289176" y="3736975"/>
              <a:ext cx="15875" cy="3175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2" y="22"/>
                </a:cxn>
                <a:cxn ang="0">
                  <a:pos x="16" y="38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6" y="43"/>
                </a:cxn>
                <a:cxn ang="0">
                  <a:pos x="33" y="25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39" y="5"/>
                </a:cxn>
                <a:cxn ang="0">
                  <a:pos x="38" y="3"/>
                </a:cxn>
                <a:cxn ang="0">
                  <a:pos x="35" y="0"/>
                </a:cxn>
                <a:cxn ang="0">
                  <a:pos x="31" y="2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39" h="80">
                  <a:moveTo>
                    <a:pt x="27" y="4"/>
                  </a:moveTo>
                  <a:lnTo>
                    <a:pt x="27" y="4"/>
                  </a:lnTo>
                  <a:lnTo>
                    <a:pt x="22" y="22"/>
                  </a:lnTo>
                  <a:lnTo>
                    <a:pt x="16" y="38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6" y="43"/>
                  </a:lnTo>
                  <a:lnTo>
                    <a:pt x="33" y="25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5"/>
                  </a:lnTo>
                  <a:lnTo>
                    <a:pt x="38" y="3"/>
                  </a:lnTo>
                  <a:lnTo>
                    <a:pt x="35" y="0"/>
                  </a:lnTo>
                  <a:lnTo>
                    <a:pt x="31" y="2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1" name="Freeform 743"/>
            <p:cNvSpPr/>
            <p:nvPr/>
          </p:nvSpPr>
          <p:spPr bwMode="auto">
            <a:xfrm>
              <a:off x="2327276" y="3744913"/>
              <a:ext cx="20638" cy="31750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6" y="7"/>
                </a:cxn>
                <a:cxn ang="0">
                  <a:pos x="33" y="12"/>
                </a:cxn>
                <a:cxn ang="0">
                  <a:pos x="26" y="26"/>
                </a:cxn>
                <a:cxn ang="0">
                  <a:pos x="26" y="26"/>
                </a:cxn>
                <a:cxn ang="0">
                  <a:pos x="23" y="30"/>
                </a:cxn>
                <a:cxn ang="0">
                  <a:pos x="21" y="34"/>
                </a:cxn>
                <a:cxn ang="0">
                  <a:pos x="18" y="38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2" y="80"/>
                </a:cxn>
                <a:cxn ang="0">
                  <a:pos x="6" y="80"/>
                </a:cxn>
                <a:cxn ang="0">
                  <a:pos x="9" y="80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9" y="58"/>
                </a:cxn>
                <a:cxn ang="0">
                  <a:pos x="25" y="49"/>
                </a:cxn>
                <a:cxn ang="0">
                  <a:pos x="31" y="39"/>
                </a:cxn>
                <a:cxn ang="0">
                  <a:pos x="31" y="39"/>
                </a:cxn>
                <a:cxn ang="0">
                  <a:pos x="35" y="33"/>
                </a:cxn>
                <a:cxn ang="0">
                  <a:pos x="39" y="25"/>
                </a:cxn>
                <a:cxn ang="0">
                  <a:pos x="43" y="17"/>
                </a:cxn>
                <a:cxn ang="0">
                  <a:pos x="44" y="13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50" y="9"/>
                </a:cxn>
                <a:cxn ang="0">
                  <a:pos x="51" y="7"/>
                </a:cxn>
                <a:cxn ang="0">
                  <a:pos x="50" y="3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1" h="80">
                  <a:moveTo>
                    <a:pt x="42" y="2"/>
                  </a:moveTo>
                  <a:lnTo>
                    <a:pt x="42" y="2"/>
                  </a:lnTo>
                  <a:lnTo>
                    <a:pt x="36" y="7"/>
                  </a:lnTo>
                  <a:lnTo>
                    <a:pt x="33" y="12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3" y="30"/>
                  </a:lnTo>
                  <a:lnTo>
                    <a:pt x="21" y="34"/>
                  </a:lnTo>
                  <a:lnTo>
                    <a:pt x="18" y="38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2" y="80"/>
                  </a:lnTo>
                  <a:lnTo>
                    <a:pt x="6" y="80"/>
                  </a:lnTo>
                  <a:lnTo>
                    <a:pt x="9" y="80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9" y="58"/>
                  </a:lnTo>
                  <a:lnTo>
                    <a:pt x="25" y="4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5" y="33"/>
                  </a:lnTo>
                  <a:lnTo>
                    <a:pt x="39" y="25"/>
                  </a:lnTo>
                  <a:lnTo>
                    <a:pt x="43" y="17"/>
                  </a:lnTo>
                  <a:lnTo>
                    <a:pt x="44" y="13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50" y="9"/>
                  </a:lnTo>
                  <a:lnTo>
                    <a:pt x="51" y="7"/>
                  </a:lnTo>
                  <a:lnTo>
                    <a:pt x="50" y="3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2" name="Freeform 744"/>
            <p:cNvSpPr/>
            <p:nvPr/>
          </p:nvSpPr>
          <p:spPr bwMode="auto">
            <a:xfrm>
              <a:off x="2365376" y="3740150"/>
              <a:ext cx="25400" cy="3333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38" y="21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19" y="50"/>
                </a:cxn>
                <a:cxn ang="0">
                  <a:pos x="15" y="59"/>
                </a:cxn>
                <a:cxn ang="0">
                  <a:pos x="10" y="68"/>
                </a:cxn>
                <a:cxn ang="0">
                  <a:pos x="6" y="72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1" y="84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5" y="80"/>
                </a:cxn>
                <a:cxn ang="0">
                  <a:pos x="21" y="74"/>
                </a:cxn>
                <a:cxn ang="0">
                  <a:pos x="24" y="66"/>
                </a:cxn>
                <a:cxn ang="0">
                  <a:pos x="27" y="58"/>
                </a:cxn>
                <a:cxn ang="0">
                  <a:pos x="27" y="58"/>
                </a:cxn>
                <a:cxn ang="0">
                  <a:pos x="30" y="51"/>
                </a:cxn>
                <a:cxn ang="0">
                  <a:pos x="32" y="45"/>
                </a:cxn>
                <a:cxn ang="0">
                  <a:pos x="41" y="33"/>
                </a:cxn>
                <a:cxn ang="0">
                  <a:pos x="51" y="21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2" y="8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7" y="0"/>
                </a:cxn>
                <a:cxn ang="0">
                  <a:pos x="55" y="2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2" h="87">
                  <a:moveTo>
                    <a:pt x="52" y="3"/>
                  </a:moveTo>
                  <a:lnTo>
                    <a:pt x="52" y="3"/>
                  </a:lnTo>
                  <a:lnTo>
                    <a:pt x="38" y="21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19" y="50"/>
                  </a:lnTo>
                  <a:lnTo>
                    <a:pt x="15" y="59"/>
                  </a:lnTo>
                  <a:lnTo>
                    <a:pt x="10" y="68"/>
                  </a:lnTo>
                  <a:lnTo>
                    <a:pt x="6" y="72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5" y="80"/>
                  </a:lnTo>
                  <a:lnTo>
                    <a:pt x="21" y="74"/>
                  </a:lnTo>
                  <a:lnTo>
                    <a:pt x="24" y="66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30" y="51"/>
                  </a:lnTo>
                  <a:lnTo>
                    <a:pt x="32" y="45"/>
                  </a:lnTo>
                  <a:lnTo>
                    <a:pt x="41" y="33"/>
                  </a:lnTo>
                  <a:lnTo>
                    <a:pt x="51" y="21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2" y="8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7" y="0"/>
                  </a:lnTo>
                  <a:lnTo>
                    <a:pt x="55" y="2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3" name="Freeform 745"/>
            <p:cNvSpPr/>
            <p:nvPr/>
          </p:nvSpPr>
          <p:spPr bwMode="auto">
            <a:xfrm>
              <a:off x="2408238" y="3744913"/>
              <a:ext cx="26988" cy="3333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0" y="12"/>
                </a:cxn>
                <a:cxn ang="0">
                  <a:pos x="42" y="21"/>
                </a:cxn>
                <a:cxn ang="0">
                  <a:pos x="42" y="21"/>
                </a:cxn>
                <a:cxn ang="0">
                  <a:pos x="32" y="29"/>
                </a:cxn>
                <a:cxn ang="0">
                  <a:pos x="28" y="33"/>
                </a:cxn>
                <a:cxn ang="0">
                  <a:pos x="24" y="37"/>
                </a:cxn>
                <a:cxn ang="0">
                  <a:pos x="24" y="37"/>
                </a:cxn>
                <a:cxn ang="0">
                  <a:pos x="11" y="58"/>
                </a:cxn>
                <a:cxn ang="0">
                  <a:pos x="5" y="68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6" y="71"/>
                </a:cxn>
                <a:cxn ang="0">
                  <a:pos x="21" y="60"/>
                </a:cxn>
                <a:cxn ang="0">
                  <a:pos x="28" y="50"/>
                </a:cxn>
                <a:cxn ang="0">
                  <a:pos x="36" y="41"/>
                </a:cxn>
                <a:cxn ang="0">
                  <a:pos x="36" y="41"/>
                </a:cxn>
                <a:cxn ang="0">
                  <a:pos x="53" y="26"/>
                </a:cxn>
                <a:cxn ang="0">
                  <a:pos x="60" y="19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85">
                  <a:moveTo>
                    <a:pt x="58" y="3"/>
                  </a:moveTo>
                  <a:lnTo>
                    <a:pt x="58" y="3"/>
                  </a:lnTo>
                  <a:lnTo>
                    <a:pt x="50" y="12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32" y="29"/>
                  </a:lnTo>
                  <a:lnTo>
                    <a:pt x="28" y="33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11" y="58"/>
                  </a:lnTo>
                  <a:lnTo>
                    <a:pt x="5" y="68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6" y="71"/>
                  </a:lnTo>
                  <a:lnTo>
                    <a:pt x="21" y="60"/>
                  </a:lnTo>
                  <a:lnTo>
                    <a:pt x="28" y="50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53" y="26"/>
                  </a:lnTo>
                  <a:lnTo>
                    <a:pt x="60" y="1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4" name="Freeform 746"/>
            <p:cNvSpPr/>
            <p:nvPr/>
          </p:nvSpPr>
          <p:spPr bwMode="auto">
            <a:xfrm>
              <a:off x="2449513" y="3744913"/>
              <a:ext cx="15875" cy="28575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6" y="13"/>
                </a:cxn>
                <a:cxn ang="0">
                  <a:pos x="24" y="21"/>
                </a:cxn>
                <a:cxn ang="0">
                  <a:pos x="15" y="36"/>
                </a:cxn>
                <a:cxn ang="0">
                  <a:pos x="7" y="51"/>
                </a:cxn>
                <a:cxn ang="0">
                  <a:pos x="4" y="59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2"/>
                </a:cxn>
                <a:cxn ang="0">
                  <a:pos x="5" y="75"/>
                </a:cxn>
                <a:cxn ang="0">
                  <a:pos x="9" y="73"/>
                </a:cxn>
                <a:cxn ang="0">
                  <a:pos x="11" y="72"/>
                </a:cxn>
                <a:cxn ang="0">
                  <a:pos x="12" y="71"/>
                </a:cxn>
                <a:cxn ang="0">
                  <a:pos x="12" y="71"/>
                </a:cxn>
                <a:cxn ang="0">
                  <a:pos x="15" y="62"/>
                </a:cxn>
                <a:cxn ang="0">
                  <a:pos x="19" y="54"/>
                </a:cxn>
                <a:cxn ang="0">
                  <a:pos x="26" y="39"/>
                </a:cxn>
                <a:cxn ang="0">
                  <a:pos x="34" y="24"/>
                </a:cxn>
                <a:cxn ang="0">
                  <a:pos x="38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1" y="5"/>
                </a:cxn>
                <a:cxn ang="0">
                  <a:pos x="39" y="3"/>
                </a:cxn>
                <a:cxn ang="0">
                  <a:pos x="37" y="0"/>
                </a:cxn>
                <a:cxn ang="0">
                  <a:pos x="32" y="2"/>
                </a:cxn>
                <a:cxn ang="0">
                  <a:pos x="30" y="3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1" h="75">
                  <a:moveTo>
                    <a:pt x="29" y="4"/>
                  </a:moveTo>
                  <a:lnTo>
                    <a:pt x="29" y="4"/>
                  </a:lnTo>
                  <a:lnTo>
                    <a:pt x="26" y="13"/>
                  </a:lnTo>
                  <a:lnTo>
                    <a:pt x="24" y="21"/>
                  </a:lnTo>
                  <a:lnTo>
                    <a:pt x="15" y="36"/>
                  </a:lnTo>
                  <a:lnTo>
                    <a:pt x="7" y="51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2"/>
                  </a:lnTo>
                  <a:lnTo>
                    <a:pt x="5" y="75"/>
                  </a:lnTo>
                  <a:lnTo>
                    <a:pt x="9" y="73"/>
                  </a:lnTo>
                  <a:lnTo>
                    <a:pt x="11" y="72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5" y="62"/>
                  </a:lnTo>
                  <a:lnTo>
                    <a:pt x="19" y="54"/>
                  </a:lnTo>
                  <a:lnTo>
                    <a:pt x="26" y="39"/>
                  </a:lnTo>
                  <a:lnTo>
                    <a:pt x="34" y="24"/>
                  </a:lnTo>
                  <a:lnTo>
                    <a:pt x="38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5"/>
                  </a:lnTo>
                  <a:lnTo>
                    <a:pt x="39" y="3"/>
                  </a:lnTo>
                  <a:lnTo>
                    <a:pt x="37" y="0"/>
                  </a:lnTo>
                  <a:lnTo>
                    <a:pt x="32" y="2"/>
                  </a:lnTo>
                  <a:lnTo>
                    <a:pt x="30" y="3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5" name="Freeform 747"/>
            <p:cNvSpPr/>
            <p:nvPr/>
          </p:nvSpPr>
          <p:spPr bwMode="auto">
            <a:xfrm>
              <a:off x="2503488" y="3744913"/>
              <a:ext cx="23813" cy="3333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5" y="21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11" y="58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2" y="85"/>
                </a:cxn>
                <a:cxn ang="0">
                  <a:pos x="6" y="85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22" y="62"/>
                </a:cxn>
                <a:cxn ang="0">
                  <a:pos x="28" y="51"/>
                </a:cxn>
                <a:cxn ang="0">
                  <a:pos x="35" y="42"/>
                </a:cxn>
                <a:cxn ang="0">
                  <a:pos x="35" y="42"/>
                </a:cxn>
                <a:cxn ang="0">
                  <a:pos x="47" y="26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6" y="4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5">
                  <a:moveTo>
                    <a:pt x="47" y="3"/>
                  </a:moveTo>
                  <a:lnTo>
                    <a:pt x="47" y="3"/>
                  </a:lnTo>
                  <a:lnTo>
                    <a:pt x="35" y="21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11" y="58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2" y="85"/>
                  </a:lnTo>
                  <a:lnTo>
                    <a:pt x="6" y="85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22" y="62"/>
                  </a:lnTo>
                  <a:lnTo>
                    <a:pt x="28" y="51"/>
                  </a:lnTo>
                  <a:lnTo>
                    <a:pt x="35" y="42"/>
                  </a:lnTo>
                  <a:lnTo>
                    <a:pt x="35" y="42"/>
                  </a:lnTo>
                  <a:lnTo>
                    <a:pt x="47" y="26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6" y="4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6" name="Freeform 748"/>
            <p:cNvSpPr/>
            <p:nvPr/>
          </p:nvSpPr>
          <p:spPr bwMode="auto">
            <a:xfrm>
              <a:off x="2540001" y="3740150"/>
              <a:ext cx="17463" cy="31750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14"/>
                </a:cxn>
                <a:cxn ang="0">
                  <a:pos x="32" y="23"/>
                </a:cxn>
                <a:cxn ang="0">
                  <a:pos x="28" y="31"/>
                </a:cxn>
                <a:cxn ang="0">
                  <a:pos x="24" y="40"/>
                </a:cxn>
                <a:cxn ang="0">
                  <a:pos x="13" y="55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1" y="77"/>
                </a:cxn>
                <a:cxn ang="0">
                  <a:pos x="5" y="80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24" y="61"/>
                </a:cxn>
                <a:cxn ang="0">
                  <a:pos x="29" y="53"/>
                </a:cxn>
                <a:cxn ang="0">
                  <a:pos x="34" y="44"/>
                </a:cxn>
                <a:cxn ang="0">
                  <a:pos x="39" y="35"/>
                </a:cxn>
                <a:cxn ang="0">
                  <a:pos x="42" y="25"/>
                </a:cxn>
                <a:cxn ang="0">
                  <a:pos x="45" y="15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80">
                  <a:moveTo>
                    <a:pt x="34" y="5"/>
                  </a:moveTo>
                  <a:lnTo>
                    <a:pt x="34" y="5"/>
                  </a:lnTo>
                  <a:lnTo>
                    <a:pt x="33" y="14"/>
                  </a:lnTo>
                  <a:lnTo>
                    <a:pt x="32" y="23"/>
                  </a:lnTo>
                  <a:lnTo>
                    <a:pt x="28" y="31"/>
                  </a:lnTo>
                  <a:lnTo>
                    <a:pt x="24" y="40"/>
                  </a:lnTo>
                  <a:lnTo>
                    <a:pt x="13" y="55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5" y="80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24" y="61"/>
                  </a:lnTo>
                  <a:lnTo>
                    <a:pt x="29" y="53"/>
                  </a:lnTo>
                  <a:lnTo>
                    <a:pt x="34" y="44"/>
                  </a:lnTo>
                  <a:lnTo>
                    <a:pt x="39" y="35"/>
                  </a:lnTo>
                  <a:lnTo>
                    <a:pt x="42" y="25"/>
                  </a:lnTo>
                  <a:lnTo>
                    <a:pt x="45" y="1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7" name="Freeform 749"/>
            <p:cNvSpPr/>
            <p:nvPr/>
          </p:nvSpPr>
          <p:spPr bwMode="auto">
            <a:xfrm>
              <a:off x="2581276" y="3740150"/>
              <a:ext cx="15875" cy="31750"/>
            </a:xfrm>
            <a:custGeom>
              <a:avLst/>
              <a:gdLst/>
              <a:ahLst/>
              <a:cxnLst>
                <a:cxn ang="0">
                  <a:pos x="29" y="6"/>
                </a:cxn>
                <a:cxn ang="0">
                  <a:pos x="29" y="6"/>
                </a:cxn>
                <a:cxn ang="0">
                  <a:pos x="28" y="10"/>
                </a:cxn>
                <a:cxn ang="0">
                  <a:pos x="26" y="12"/>
                </a:cxn>
                <a:cxn ang="0">
                  <a:pos x="21" y="20"/>
                </a:cxn>
                <a:cxn ang="0">
                  <a:pos x="21" y="20"/>
                </a:cxn>
                <a:cxn ang="0">
                  <a:pos x="17" y="28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9" y="45"/>
                </a:cxn>
                <a:cxn ang="0">
                  <a:pos x="5" y="55"/>
                </a:cxn>
                <a:cxn ang="0">
                  <a:pos x="3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11" y="79"/>
                </a:cxn>
                <a:cxn ang="0">
                  <a:pos x="12" y="7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5" y="63"/>
                </a:cxn>
                <a:cxn ang="0">
                  <a:pos x="18" y="53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35" y="20"/>
                </a:cxn>
                <a:cxn ang="0">
                  <a:pos x="38" y="15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1" y="6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3"/>
                </a:cxn>
                <a:cxn ang="0">
                  <a:pos x="29" y="6"/>
                </a:cxn>
                <a:cxn ang="0">
                  <a:pos x="29" y="6"/>
                </a:cxn>
              </a:cxnLst>
              <a:rect l="0" t="0" r="r" b="b"/>
              <a:pathLst>
                <a:path w="41" h="80">
                  <a:moveTo>
                    <a:pt x="29" y="6"/>
                  </a:moveTo>
                  <a:lnTo>
                    <a:pt x="29" y="6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17" y="2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45"/>
                  </a:lnTo>
                  <a:lnTo>
                    <a:pt x="5" y="55"/>
                  </a:lnTo>
                  <a:lnTo>
                    <a:pt x="3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11" y="79"/>
                  </a:lnTo>
                  <a:lnTo>
                    <a:pt x="12" y="7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5" y="63"/>
                  </a:lnTo>
                  <a:lnTo>
                    <a:pt x="18" y="53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5" y="20"/>
                  </a:lnTo>
                  <a:lnTo>
                    <a:pt x="38" y="15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3"/>
                  </a:lnTo>
                  <a:lnTo>
                    <a:pt x="29" y="6"/>
                  </a:lnTo>
                  <a:lnTo>
                    <a:pt x="2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8" name="Freeform 750"/>
            <p:cNvSpPr/>
            <p:nvPr/>
          </p:nvSpPr>
          <p:spPr bwMode="auto">
            <a:xfrm>
              <a:off x="2609851" y="3741738"/>
              <a:ext cx="23813" cy="3492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40" y="12"/>
                </a:cxn>
                <a:cxn ang="0">
                  <a:pos x="34" y="24"/>
                </a:cxn>
                <a:cxn ang="0">
                  <a:pos x="29" y="34"/>
                </a:cxn>
                <a:cxn ang="0">
                  <a:pos x="21" y="46"/>
                </a:cxn>
                <a:cxn ang="0">
                  <a:pos x="21" y="46"/>
                </a:cxn>
                <a:cxn ang="0">
                  <a:pos x="10" y="60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2" y="84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35" y="44"/>
                </a:cxn>
                <a:cxn ang="0">
                  <a:pos x="40" y="31"/>
                </a:cxn>
                <a:cxn ang="0">
                  <a:pos x="47" y="20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85">
                  <a:moveTo>
                    <a:pt x="47" y="1"/>
                  </a:moveTo>
                  <a:lnTo>
                    <a:pt x="47" y="1"/>
                  </a:lnTo>
                  <a:lnTo>
                    <a:pt x="40" y="12"/>
                  </a:lnTo>
                  <a:lnTo>
                    <a:pt x="34" y="24"/>
                  </a:lnTo>
                  <a:lnTo>
                    <a:pt x="29" y="34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10" y="60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2" y="84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5" y="44"/>
                  </a:lnTo>
                  <a:lnTo>
                    <a:pt x="40" y="31"/>
                  </a:lnTo>
                  <a:lnTo>
                    <a:pt x="47" y="20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9" name="Freeform 751"/>
            <p:cNvSpPr/>
            <p:nvPr/>
          </p:nvSpPr>
          <p:spPr bwMode="auto">
            <a:xfrm>
              <a:off x="2652713" y="3736975"/>
              <a:ext cx="15875" cy="34925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8" y="19"/>
                </a:cxn>
                <a:cxn ang="0">
                  <a:pos x="24" y="29"/>
                </a:cxn>
                <a:cxn ang="0">
                  <a:pos x="20" y="41"/>
                </a:cxn>
                <a:cxn ang="0">
                  <a:pos x="15" y="51"/>
                </a:cxn>
                <a:cxn ang="0">
                  <a:pos x="15" y="51"/>
                </a:cxn>
                <a:cxn ang="0">
                  <a:pos x="9" y="59"/>
                </a:cxn>
                <a:cxn ang="0">
                  <a:pos x="4" y="66"/>
                </a:cxn>
                <a:cxn ang="0">
                  <a:pos x="4" y="66"/>
                </a:cxn>
                <a:cxn ang="0">
                  <a:pos x="2" y="7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9" y="84"/>
                </a:cxn>
                <a:cxn ang="0">
                  <a:pos x="11" y="83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13" y="73"/>
                </a:cxn>
                <a:cxn ang="0">
                  <a:pos x="16" y="70"/>
                </a:cxn>
                <a:cxn ang="0">
                  <a:pos x="20" y="66"/>
                </a:cxn>
                <a:cxn ang="0">
                  <a:pos x="23" y="60"/>
                </a:cxn>
                <a:cxn ang="0">
                  <a:pos x="23" y="60"/>
                </a:cxn>
                <a:cxn ang="0">
                  <a:pos x="30" y="43"/>
                </a:cxn>
                <a:cxn ang="0">
                  <a:pos x="30" y="43"/>
                </a:cxn>
                <a:cxn ang="0">
                  <a:pos x="37" y="25"/>
                </a:cxn>
                <a:cxn ang="0">
                  <a:pos x="40" y="16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4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41" h="85">
                  <a:moveTo>
                    <a:pt x="29" y="5"/>
                  </a:moveTo>
                  <a:lnTo>
                    <a:pt x="29" y="5"/>
                  </a:lnTo>
                  <a:lnTo>
                    <a:pt x="28" y="19"/>
                  </a:lnTo>
                  <a:lnTo>
                    <a:pt x="24" y="29"/>
                  </a:lnTo>
                  <a:lnTo>
                    <a:pt x="20" y="41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9" y="59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2" y="7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9" y="84"/>
                  </a:lnTo>
                  <a:lnTo>
                    <a:pt x="11" y="83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3" y="73"/>
                  </a:lnTo>
                  <a:lnTo>
                    <a:pt x="16" y="70"/>
                  </a:lnTo>
                  <a:lnTo>
                    <a:pt x="20" y="66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7" y="25"/>
                  </a:lnTo>
                  <a:lnTo>
                    <a:pt x="40" y="16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4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0" name="Freeform 752"/>
            <p:cNvSpPr/>
            <p:nvPr/>
          </p:nvSpPr>
          <p:spPr bwMode="auto">
            <a:xfrm>
              <a:off x="2692401" y="3741738"/>
              <a:ext cx="11113" cy="31750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7" y="5"/>
                </a:cxn>
                <a:cxn ang="0">
                  <a:pos x="16" y="22"/>
                </a:cxn>
                <a:cxn ang="0">
                  <a:pos x="12" y="39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4" y="80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24" y="41"/>
                </a:cxn>
                <a:cxn ang="0">
                  <a:pos x="28" y="24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0" y="1"/>
                </a:cxn>
                <a:cxn ang="0">
                  <a:pos x="18" y="3"/>
                </a:cxn>
                <a:cxn ang="0">
                  <a:pos x="17" y="5"/>
                </a:cxn>
                <a:cxn ang="0">
                  <a:pos x="17" y="5"/>
                </a:cxn>
              </a:cxnLst>
              <a:rect l="0" t="0" r="r" b="b"/>
              <a:pathLst>
                <a:path w="29" h="80">
                  <a:moveTo>
                    <a:pt x="17" y="5"/>
                  </a:moveTo>
                  <a:lnTo>
                    <a:pt x="17" y="5"/>
                  </a:lnTo>
                  <a:lnTo>
                    <a:pt x="16" y="22"/>
                  </a:lnTo>
                  <a:lnTo>
                    <a:pt x="12" y="39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4" y="80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24" y="41"/>
                  </a:lnTo>
                  <a:lnTo>
                    <a:pt x="28" y="24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8" y="3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1" name="Freeform 753"/>
            <p:cNvSpPr/>
            <p:nvPr/>
          </p:nvSpPr>
          <p:spPr bwMode="auto">
            <a:xfrm>
              <a:off x="2730501" y="3740150"/>
              <a:ext cx="15875" cy="33338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8" y="14"/>
                </a:cxn>
                <a:cxn ang="0">
                  <a:pos x="25" y="23"/>
                </a:cxn>
                <a:cxn ang="0">
                  <a:pos x="22" y="32"/>
                </a:cxn>
                <a:cxn ang="0">
                  <a:pos x="19" y="42"/>
                </a:cxn>
                <a:cxn ang="0">
                  <a:pos x="9" y="59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3" y="83"/>
                </a:cxn>
                <a:cxn ang="0">
                  <a:pos x="7" y="85"/>
                </a:cxn>
                <a:cxn ang="0">
                  <a:pos x="9" y="83"/>
                </a:cxn>
                <a:cxn ang="0">
                  <a:pos x="11" y="82"/>
                </a:cxn>
                <a:cxn ang="0">
                  <a:pos x="11" y="82"/>
                </a:cxn>
                <a:cxn ang="0">
                  <a:pos x="20" y="64"/>
                </a:cxn>
                <a:cxn ang="0">
                  <a:pos x="29" y="44"/>
                </a:cxn>
                <a:cxn ang="0">
                  <a:pos x="33" y="35"/>
                </a:cxn>
                <a:cxn ang="0">
                  <a:pos x="37" y="26"/>
                </a:cxn>
                <a:cxn ang="0">
                  <a:pos x="38" y="15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4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9" h="85">
                  <a:moveTo>
                    <a:pt x="28" y="5"/>
                  </a:moveTo>
                  <a:lnTo>
                    <a:pt x="28" y="5"/>
                  </a:lnTo>
                  <a:lnTo>
                    <a:pt x="28" y="14"/>
                  </a:lnTo>
                  <a:lnTo>
                    <a:pt x="25" y="23"/>
                  </a:lnTo>
                  <a:lnTo>
                    <a:pt x="22" y="32"/>
                  </a:lnTo>
                  <a:lnTo>
                    <a:pt x="19" y="42"/>
                  </a:lnTo>
                  <a:lnTo>
                    <a:pt x="9" y="59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3" y="83"/>
                  </a:lnTo>
                  <a:lnTo>
                    <a:pt x="7" y="85"/>
                  </a:lnTo>
                  <a:lnTo>
                    <a:pt x="9" y="83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20" y="64"/>
                  </a:lnTo>
                  <a:lnTo>
                    <a:pt x="29" y="44"/>
                  </a:lnTo>
                  <a:lnTo>
                    <a:pt x="33" y="35"/>
                  </a:lnTo>
                  <a:lnTo>
                    <a:pt x="37" y="26"/>
                  </a:lnTo>
                  <a:lnTo>
                    <a:pt x="38" y="1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4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2" name="Freeform 754"/>
            <p:cNvSpPr/>
            <p:nvPr/>
          </p:nvSpPr>
          <p:spPr bwMode="auto">
            <a:xfrm>
              <a:off x="2205038" y="3208338"/>
              <a:ext cx="87313" cy="84138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29"/>
                </a:cxn>
                <a:cxn ang="0">
                  <a:pos x="154" y="55"/>
                </a:cxn>
                <a:cxn ang="0">
                  <a:pos x="126" y="81"/>
                </a:cxn>
                <a:cxn ang="0">
                  <a:pos x="113" y="95"/>
                </a:cxn>
                <a:cxn ang="0">
                  <a:pos x="98" y="110"/>
                </a:cxn>
                <a:cxn ang="0">
                  <a:pos x="98" y="110"/>
                </a:cxn>
                <a:cxn ang="0">
                  <a:pos x="86" y="122"/>
                </a:cxn>
                <a:cxn ang="0">
                  <a:pos x="73" y="133"/>
                </a:cxn>
                <a:cxn ang="0">
                  <a:pos x="47" y="157"/>
                </a:cxn>
                <a:cxn ang="0">
                  <a:pos x="34" y="167"/>
                </a:cxn>
                <a:cxn ang="0">
                  <a:pos x="21" y="180"/>
                </a:cxn>
                <a:cxn ang="0">
                  <a:pos x="11" y="194"/>
                </a:cxn>
                <a:cxn ang="0">
                  <a:pos x="1" y="208"/>
                </a:cxn>
                <a:cxn ang="0">
                  <a:pos x="1" y="208"/>
                </a:cxn>
                <a:cxn ang="0">
                  <a:pos x="0" y="211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7" y="216"/>
                </a:cxn>
                <a:cxn ang="0">
                  <a:pos x="9" y="216"/>
                </a:cxn>
                <a:cxn ang="0">
                  <a:pos x="11" y="213"/>
                </a:cxn>
                <a:cxn ang="0">
                  <a:pos x="11" y="213"/>
                </a:cxn>
                <a:cxn ang="0">
                  <a:pos x="20" y="200"/>
                </a:cxn>
                <a:cxn ang="0">
                  <a:pos x="30" y="187"/>
                </a:cxn>
                <a:cxn ang="0">
                  <a:pos x="42" y="174"/>
                </a:cxn>
                <a:cxn ang="0">
                  <a:pos x="54" y="162"/>
                </a:cxn>
                <a:cxn ang="0">
                  <a:pos x="81" y="139"/>
                </a:cxn>
                <a:cxn ang="0">
                  <a:pos x="107" y="118"/>
                </a:cxn>
                <a:cxn ang="0">
                  <a:pos x="107" y="118"/>
                </a:cxn>
                <a:cxn ang="0">
                  <a:pos x="120" y="106"/>
                </a:cxn>
                <a:cxn ang="0">
                  <a:pos x="132" y="93"/>
                </a:cxn>
                <a:cxn ang="0">
                  <a:pos x="145" y="80"/>
                </a:cxn>
                <a:cxn ang="0">
                  <a:pos x="158" y="67"/>
                </a:cxn>
                <a:cxn ang="0">
                  <a:pos x="158" y="67"/>
                </a:cxn>
                <a:cxn ang="0">
                  <a:pos x="190" y="38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2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2" h="216">
                  <a:moveTo>
                    <a:pt x="213" y="1"/>
                  </a:moveTo>
                  <a:lnTo>
                    <a:pt x="213" y="1"/>
                  </a:lnTo>
                  <a:lnTo>
                    <a:pt x="185" y="29"/>
                  </a:lnTo>
                  <a:lnTo>
                    <a:pt x="154" y="55"/>
                  </a:lnTo>
                  <a:lnTo>
                    <a:pt x="126" y="81"/>
                  </a:lnTo>
                  <a:lnTo>
                    <a:pt x="113" y="95"/>
                  </a:lnTo>
                  <a:lnTo>
                    <a:pt x="98" y="110"/>
                  </a:lnTo>
                  <a:lnTo>
                    <a:pt x="98" y="110"/>
                  </a:lnTo>
                  <a:lnTo>
                    <a:pt x="86" y="122"/>
                  </a:lnTo>
                  <a:lnTo>
                    <a:pt x="73" y="133"/>
                  </a:lnTo>
                  <a:lnTo>
                    <a:pt x="47" y="157"/>
                  </a:lnTo>
                  <a:lnTo>
                    <a:pt x="34" y="167"/>
                  </a:lnTo>
                  <a:lnTo>
                    <a:pt x="21" y="180"/>
                  </a:lnTo>
                  <a:lnTo>
                    <a:pt x="11" y="194"/>
                  </a:lnTo>
                  <a:lnTo>
                    <a:pt x="1" y="208"/>
                  </a:lnTo>
                  <a:lnTo>
                    <a:pt x="1" y="208"/>
                  </a:lnTo>
                  <a:lnTo>
                    <a:pt x="0" y="211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7" y="216"/>
                  </a:lnTo>
                  <a:lnTo>
                    <a:pt x="9" y="216"/>
                  </a:lnTo>
                  <a:lnTo>
                    <a:pt x="11" y="213"/>
                  </a:lnTo>
                  <a:lnTo>
                    <a:pt x="11" y="213"/>
                  </a:lnTo>
                  <a:lnTo>
                    <a:pt x="20" y="200"/>
                  </a:lnTo>
                  <a:lnTo>
                    <a:pt x="30" y="187"/>
                  </a:lnTo>
                  <a:lnTo>
                    <a:pt x="42" y="174"/>
                  </a:lnTo>
                  <a:lnTo>
                    <a:pt x="54" y="162"/>
                  </a:lnTo>
                  <a:lnTo>
                    <a:pt x="81" y="139"/>
                  </a:lnTo>
                  <a:lnTo>
                    <a:pt x="107" y="118"/>
                  </a:lnTo>
                  <a:lnTo>
                    <a:pt x="107" y="118"/>
                  </a:lnTo>
                  <a:lnTo>
                    <a:pt x="120" y="106"/>
                  </a:lnTo>
                  <a:lnTo>
                    <a:pt x="132" y="93"/>
                  </a:lnTo>
                  <a:lnTo>
                    <a:pt x="145" y="80"/>
                  </a:lnTo>
                  <a:lnTo>
                    <a:pt x="158" y="67"/>
                  </a:lnTo>
                  <a:lnTo>
                    <a:pt x="158" y="67"/>
                  </a:lnTo>
                  <a:lnTo>
                    <a:pt x="190" y="38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2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3" name="Freeform 755"/>
            <p:cNvSpPr/>
            <p:nvPr/>
          </p:nvSpPr>
          <p:spPr bwMode="auto">
            <a:xfrm>
              <a:off x="2201863" y="3219450"/>
              <a:ext cx="152400" cy="155575"/>
            </a:xfrm>
            <a:custGeom>
              <a:avLst/>
              <a:gdLst/>
              <a:ahLst/>
              <a:cxnLst>
                <a:cxn ang="0">
                  <a:pos x="373" y="0"/>
                </a:cxn>
                <a:cxn ang="0">
                  <a:pos x="348" y="17"/>
                </a:cxn>
                <a:cxn ang="0">
                  <a:pos x="324" y="39"/>
                </a:cxn>
                <a:cxn ang="0">
                  <a:pos x="282" y="86"/>
                </a:cxn>
                <a:cxn ang="0">
                  <a:pos x="230" y="142"/>
                </a:cxn>
                <a:cxn ang="0">
                  <a:pos x="175" y="195"/>
                </a:cxn>
                <a:cxn ang="0">
                  <a:pos x="119" y="244"/>
                </a:cxn>
                <a:cxn ang="0">
                  <a:pos x="80" y="282"/>
                </a:cxn>
                <a:cxn ang="0">
                  <a:pos x="67" y="297"/>
                </a:cxn>
                <a:cxn ang="0">
                  <a:pos x="18" y="356"/>
                </a:cxn>
                <a:cxn ang="0">
                  <a:pos x="1" y="378"/>
                </a:cxn>
                <a:cxn ang="0">
                  <a:pos x="0" y="387"/>
                </a:cxn>
                <a:cxn ang="0">
                  <a:pos x="0" y="390"/>
                </a:cxn>
                <a:cxn ang="0">
                  <a:pos x="5" y="393"/>
                </a:cxn>
                <a:cxn ang="0">
                  <a:pos x="10" y="390"/>
                </a:cxn>
                <a:cxn ang="0">
                  <a:pos x="10" y="387"/>
                </a:cxn>
                <a:cxn ang="0">
                  <a:pos x="14" y="375"/>
                </a:cxn>
                <a:cxn ang="0">
                  <a:pos x="37" y="350"/>
                </a:cxn>
                <a:cxn ang="0">
                  <a:pos x="44" y="341"/>
                </a:cxn>
                <a:cxn ang="0">
                  <a:pos x="69" y="311"/>
                </a:cxn>
                <a:cxn ang="0">
                  <a:pos x="95" y="282"/>
                </a:cxn>
                <a:cxn ang="0">
                  <a:pos x="144" y="235"/>
                </a:cxn>
                <a:cxn ang="0">
                  <a:pos x="196" y="192"/>
                </a:cxn>
                <a:cxn ang="0">
                  <a:pos x="208" y="183"/>
                </a:cxn>
                <a:cxn ang="0">
                  <a:pos x="242" y="149"/>
                </a:cxn>
                <a:cxn ang="0">
                  <a:pos x="284" y="102"/>
                </a:cxn>
                <a:cxn ang="0">
                  <a:pos x="327" y="51"/>
                </a:cxn>
                <a:cxn ang="0">
                  <a:pos x="352" y="27"/>
                </a:cxn>
                <a:cxn ang="0">
                  <a:pos x="379" y="10"/>
                </a:cxn>
                <a:cxn ang="0">
                  <a:pos x="381" y="9"/>
                </a:cxn>
                <a:cxn ang="0">
                  <a:pos x="382" y="5"/>
                </a:cxn>
                <a:cxn ang="0">
                  <a:pos x="378" y="0"/>
                </a:cxn>
                <a:cxn ang="0">
                  <a:pos x="373" y="0"/>
                </a:cxn>
              </a:cxnLst>
              <a:rect l="0" t="0" r="r" b="b"/>
              <a:pathLst>
                <a:path w="382" h="393">
                  <a:moveTo>
                    <a:pt x="373" y="0"/>
                  </a:moveTo>
                  <a:lnTo>
                    <a:pt x="373" y="0"/>
                  </a:lnTo>
                  <a:lnTo>
                    <a:pt x="360" y="8"/>
                  </a:lnTo>
                  <a:lnTo>
                    <a:pt x="348" y="17"/>
                  </a:lnTo>
                  <a:lnTo>
                    <a:pt x="335" y="27"/>
                  </a:lnTo>
                  <a:lnTo>
                    <a:pt x="324" y="39"/>
                  </a:lnTo>
                  <a:lnTo>
                    <a:pt x="303" y="63"/>
                  </a:lnTo>
                  <a:lnTo>
                    <a:pt x="282" y="86"/>
                  </a:lnTo>
                  <a:lnTo>
                    <a:pt x="282" y="86"/>
                  </a:lnTo>
                  <a:lnTo>
                    <a:pt x="230" y="142"/>
                  </a:lnTo>
                  <a:lnTo>
                    <a:pt x="203" y="168"/>
                  </a:lnTo>
                  <a:lnTo>
                    <a:pt x="175" y="195"/>
                  </a:lnTo>
                  <a:lnTo>
                    <a:pt x="175" y="195"/>
                  </a:lnTo>
                  <a:lnTo>
                    <a:pt x="119" y="244"/>
                  </a:lnTo>
                  <a:lnTo>
                    <a:pt x="93" y="269"/>
                  </a:lnTo>
                  <a:lnTo>
                    <a:pt x="80" y="282"/>
                  </a:lnTo>
                  <a:lnTo>
                    <a:pt x="67" y="297"/>
                  </a:lnTo>
                  <a:lnTo>
                    <a:pt x="67" y="297"/>
                  </a:lnTo>
                  <a:lnTo>
                    <a:pt x="18" y="356"/>
                  </a:lnTo>
                  <a:lnTo>
                    <a:pt x="18" y="356"/>
                  </a:lnTo>
                  <a:lnTo>
                    <a:pt x="5" y="370"/>
                  </a:lnTo>
                  <a:lnTo>
                    <a:pt x="1" y="378"/>
                  </a:lnTo>
                  <a:lnTo>
                    <a:pt x="0" y="383"/>
                  </a:lnTo>
                  <a:lnTo>
                    <a:pt x="0" y="387"/>
                  </a:lnTo>
                  <a:lnTo>
                    <a:pt x="0" y="387"/>
                  </a:lnTo>
                  <a:lnTo>
                    <a:pt x="0" y="390"/>
                  </a:lnTo>
                  <a:lnTo>
                    <a:pt x="1" y="392"/>
                  </a:lnTo>
                  <a:lnTo>
                    <a:pt x="5" y="393"/>
                  </a:lnTo>
                  <a:lnTo>
                    <a:pt x="9" y="392"/>
                  </a:lnTo>
                  <a:lnTo>
                    <a:pt x="10" y="390"/>
                  </a:lnTo>
                  <a:lnTo>
                    <a:pt x="10" y="387"/>
                  </a:lnTo>
                  <a:lnTo>
                    <a:pt x="10" y="387"/>
                  </a:lnTo>
                  <a:lnTo>
                    <a:pt x="12" y="382"/>
                  </a:lnTo>
                  <a:lnTo>
                    <a:pt x="14" y="375"/>
                  </a:lnTo>
                  <a:lnTo>
                    <a:pt x="25" y="363"/>
                  </a:lnTo>
                  <a:lnTo>
                    <a:pt x="37" y="350"/>
                  </a:lnTo>
                  <a:lnTo>
                    <a:pt x="44" y="341"/>
                  </a:lnTo>
                  <a:lnTo>
                    <a:pt x="44" y="341"/>
                  </a:lnTo>
                  <a:lnTo>
                    <a:pt x="56" y="325"/>
                  </a:lnTo>
                  <a:lnTo>
                    <a:pt x="69" y="311"/>
                  </a:lnTo>
                  <a:lnTo>
                    <a:pt x="95" y="282"/>
                  </a:lnTo>
                  <a:lnTo>
                    <a:pt x="95" y="282"/>
                  </a:lnTo>
                  <a:lnTo>
                    <a:pt x="119" y="259"/>
                  </a:lnTo>
                  <a:lnTo>
                    <a:pt x="144" y="235"/>
                  </a:lnTo>
                  <a:lnTo>
                    <a:pt x="170" y="213"/>
                  </a:lnTo>
                  <a:lnTo>
                    <a:pt x="196" y="192"/>
                  </a:lnTo>
                  <a:lnTo>
                    <a:pt x="196" y="192"/>
                  </a:lnTo>
                  <a:lnTo>
                    <a:pt x="208" y="183"/>
                  </a:lnTo>
                  <a:lnTo>
                    <a:pt x="220" y="172"/>
                  </a:lnTo>
                  <a:lnTo>
                    <a:pt x="242" y="149"/>
                  </a:lnTo>
                  <a:lnTo>
                    <a:pt x="284" y="102"/>
                  </a:lnTo>
                  <a:lnTo>
                    <a:pt x="284" y="102"/>
                  </a:lnTo>
                  <a:lnTo>
                    <a:pt x="305" y="77"/>
                  </a:lnTo>
                  <a:lnTo>
                    <a:pt x="327" y="51"/>
                  </a:lnTo>
                  <a:lnTo>
                    <a:pt x="340" y="39"/>
                  </a:lnTo>
                  <a:lnTo>
                    <a:pt x="352" y="27"/>
                  </a:lnTo>
                  <a:lnTo>
                    <a:pt x="365" y="18"/>
                  </a:lnTo>
                  <a:lnTo>
                    <a:pt x="379" y="10"/>
                  </a:lnTo>
                  <a:lnTo>
                    <a:pt x="379" y="10"/>
                  </a:lnTo>
                  <a:lnTo>
                    <a:pt x="381" y="9"/>
                  </a:lnTo>
                  <a:lnTo>
                    <a:pt x="382" y="6"/>
                  </a:lnTo>
                  <a:lnTo>
                    <a:pt x="382" y="5"/>
                  </a:lnTo>
                  <a:lnTo>
                    <a:pt x="381" y="2"/>
                  </a:lnTo>
                  <a:lnTo>
                    <a:pt x="378" y="0"/>
                  </a:lnTo>
                  <a:lnTo>
                    <a:pt x="375" y="0"/>
                  </a:lnTo>
                  <a:lnTo>
                    <a:pt x="373" y="0"/>
                  </a:lnTo>
                  <a:lnTo>
                    <a:pt x="3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4" name="Freeform 756"/>
            <p:cNvSpPr/>
            <p:nvPr/>
          </p:nvSpPr>
          <p:spPr bwMode="auto">
            <a:xfrm>
              <a:off x="2279651" y="3287713"/>
              <a:ext cx="139700" cy="149225"/>
            </a:xfrm>
            <a:custGeom>
              <a:avLst/>
              <a:gdLst/>
              <a:ahLst/>
              <a:cxnLst>
                <a:cxn ang="0">
                  <a:pos x="343" y="4"/>
                </a:cxn>
                <a:cxn ang="0">
                  <a:pos x="338" y="13"/>
                </a:cxn>
                <a:cxn ang="0">
                  <a:pos x="312" y="45"/>
                </a:cxn>
                <a:cxn ang="0">
                  <a:pos x="288" y="71"/>
                </a:cxn>
                <a:cxn ang="0">
                  <a:pos x="263" y="97"/>
                </a:cxn>
                <a:cxn ang="0">
                  <a:pos x="161" y="195"/>
                </a:cxn>
                <a:cxn ang="0">
                  <a:pos x="117" y="241"/>
                </a:cxn>
                <a:cxn ang="0">
                  <a:pos x="74" y="288"/>
                </a:cxn>
                <a:cxn ang="0">
                  <a:pos x="65" y="297"/>
                </a:cxn>
                <a:cxn ang="0">
                  <a:pos x="46" y="315"/>
                </a:cxn>
                <a:cxn ang="0">
                  <a:pos x="38" y="326"/>
                </a:cxn>
                <a:cxn ang="0">
                  <a:pos x="24" y="349"/>
                </a:cxn>
                <a:cxn ang="0">
                  <a:pos x="16" y="360"/>
                </a:cxn>
                <a:cxn ang="0">
                  <a:pos x="4" y="365"/>
                </a:cxn>
                <a:cxn ang="0">
                  <a:pos x="3" y="366"/>
                </a:cxn>
                <a:cxn ang="0">
                  <a:pos x="0" y="372"/>
                </a:cxn>
                <a:cxn ang="0">
                  <a:pos x="4" y="375"/>
                </a:cxn>
                <a:cxn ang="0">
                  <a:pos x="12" y="377"/>
                </a:cxn>
                <a:cxn ang="0">
                  <a:pos x="15" y="375"/>
                </a:cxn>
                <a:cxn ang="0">
                  <a:pos x="17" y="373"/>
                </a:cxn>
                <a:cxn ang="0">
                  <a:pos x="28" y="362"/>
                </a:cxn>
                <a:cxn ang="0">
                  <a:pos x="45" y="339"/>
                </a:cxn>
                <a:cxn ang="0">
                  <a:pos x="63" y="315"/>
                </a:cxn>
                <a:cxn ang="0">
                  <a:pos x="89" y="288"/>
                </a:cxn>
                <a:cxn ang="0">
                  <a:pos x="142" y="230"/>
                </a:cxn>
                <a:cxn ang="0">
                  <a:pos x="171" y="203"/>
                </a:cxn>
                <a:cxn ang="0">
                  <a:pos x="198" y="178"/>
                </a:cxn>
                <a:cxn ang="0">
                  <a:pos x="278" y="97"/>
                </a:cxn>
                <a:cxn ang="0">
                  <a:pos x="304" y="72"/>
                </a:cxn>
                <a:cxn ang="0">
                  <a:pos x="328" y="45"/>
                </a:cxn>
                <a:cxn ang="0">
                  <a:pos x="335" y="35"/>
                </a:cxn>
                <a:cxn ang="0">
                  <a:pos x="350" y="17"/>
                </a:cxn>
                <a:cxn ang="0">
                  <a:pos x="354" y="7"/>
                </a:cxn>
                <a:cxn ang="0">
                  <a:pos x="354" y="4"/>
                </a:cxn>
                <a:cxn ang="0">
                  <a:pos x="350" y="0"/>
                </a:cxn>
                <a:cxn ang="0">
                  <a:pos x="345" y="1"/>
                </a:cxn>
                <a:cxn ang="0">
                  <a:pos x="343" y="4"/>
                </a:cxn>
              </a:cxnLst>
              <a:rect l="0" t="0" r="r" b="b"/>
              <a:pathLst>
                <a:path w="354" h="377">
                  <a:moveTo>
                    <a:pt x="343" y="4"/>
                  </a:moveTo>
                  <a:lnTo>
                    <a:pt x="343" y="4"/>
                  </a:lnTo>
                  <a:lnTo>
                    <a:pt x="342" y="8"/>
                  </a:lnTo>
                  <a:lnTo>
                    <a:pt x="338" y="13"/>
                  </a:lnTo>
                  <a:lnTo>
                    <a:pt x="329" y="25"/>
                  </a:lnTo>
                  <a:lnTo>
                    <a:pt x="312" y="45"/>
                  </a:lnTo>
                  <a:lnTo>
                    <a:pt x="312" y="45"/>
                  </a:lnTo>
                  <a:lnTo>
                    <a:pt x="288" y="71"/>
                  </a:lnTo>
                  <a:lnTo>
                    <a:pt x="263" y="97"/>
                  </a:lnTo>
                  <a:lnTo>
                    <a:pt x="263" y="97"/>
                  </a:lnTo>
                  <a:lnTo>
                    <a:pt x="212" y="147"/>
                  </a:lnTo>
                  <a:lnTo>
                    <a:pt x="161" y="195"/>
                  </a:lnTo>
                  <a:lnTo>
                    <a:pt x="161" y="195"/>
                  </a:lnTo>
                  <a:lnTo>
                    <a:pt x="117" y="241"/>
                  </a:lnTo>
                  <a:lnTo>
                    <a:pt x="96" y="263"/>
                  </a:lnTo>
                  <a:lnTo>
                    <a:pt x="74" y="288"/>
                  </a:lnTo>
                  <a:lnTo>
                    <a:pt x="74" y="288"/>
                  </a:lnTo>
                  <a:lnTo>
                    <a:pt x="65" y="297"/>
                  </a:lnTo>
                  <a:lnTo>
                    <a:pt x="55" y="306"/>
                  </a:lnTo>
                  <a:lnTo>
                    <a:pt x="46" y="315"/>
                  </a:lnTo>
                  <a:lnTo>
                    <a:pt x="38" y="326"/>
                  </a:lnTo>
                  <a:lnTo>
                    <a:pt x="38" y="326"/>
                  </a:lnTo>
                  <a:lnTo>
                    <a:pt x="32" y="336"/>
                  </a:lnTo>
                  <a:lnTo>
                    <a:pt x="24" y="349"/>
                  </a:lnTo>
                  <a:lnTo>
                    <a:pt x="20" y="355"/>
                  </a:lnTo>
                  <a:lnTo>
                    <a:pt x="16" y="360"/>
                  </a:lnTo>
                  <a:lnTo>
                    <a:pt x="11" y="362"/>
                  </a:lnTo>
                  <a:lnTo>
                    <a:pt x="4" y="365"/>
                  </a:lnTo>
                  <a:lnTo>
                    <a:pt x="4" y="365"/>
                  </a:lnTo>
                  <a:lnTo>
                    <a:pt x="3" y="366"/>
                  </a:lnTo>
                  <a:lnTo>
                    <a:pt x="2" y="368"/>
                  </a:lnTo>
                  <a:lnTo>
                    <a:pt x="0" y="372"/>
                  </a:lnTo>
                  <a:lnTo>
                    <a:pt x="2" y="374"/>
                  </a:lnTo>
                  <a:lnTo>
                    <a:pt x="4" y="375"/>
                  </a:lnTo>
                  <a:lnTo>
                    <a:pt x="6" y="377"/>
                  </a:lnTo>
                  <a:lnTo>
                    <a:pt x="12" y="377"/>
                  </a:lnTo>
                  <a:lnTo>
                    <a:pt x="12" y="377"/>
                  </a:lnTo>
                  <a:lnTo>
                    <a:pt x="15" y="375"/>
                  </a:lnTo>
                  <a:lnTo>
                    <a:pt x="17" y="373"/>
                  </a:lnTo>
                  <a:lnTo>
                    <a:pt x="17" y="373"/>
                  </a:lnTo>
                  <a:lnTo>
                    <a:pt x="23" y="368"/>
                  </a:lnTo>
                  <a:lnTo>
                    <a:pt x="28" y="362"/>
                  </a:lnTo>
                  <a:lnTo>
                    <a:pt x="28" y="362"/>
                  </a:lnTo>
                  <a:lnTo>
                    <a:pt x="45" y="339"/>
                  </a:lnTo>
                  <a:lnTo>
                    <a:pt x="53" y="327"/>
                  </a:lnTo>
                  <a:lnTo>
                    <a:pt x="63" y="315"/>
                  </a:lnTo>
                  <a:lnTo>
                    <a:pt x="63" y="315"/>
                  </a:lnTo>
                  <a:lnTo>
                    <a:pt x="89" y="288"/>
                  </a:lnTo>
                  <a:lnTo>
                    <a:pt x="116" y="258"/>
                  </a:lnTo>
                  <a:lnTo>
                    <a:pt x="142" y="230"/>
                  </a:lnTo>
                  <a:lnTo>
                    <a:pt x="155" y="216"/>
                  </a:lnTo>
                  <a:lnTo>
                    <a:pt x="171" y="203"/>
                  </a:lnTo>
                  <a:lnTo>
                    <a:pt x="171" y="203"/>
                  </a:lnTo>
                  <a:lnTo>
                    <a:pt x="198" y="178"/>
                  </a:lnTo>
                  <a:lnTo>
                    <a:pt x="225" y="152"/>
                  </a:lnTo>
                  <a:lnTo>
                    <a:pt x="278" y="97"/>
                  </a:lnTo>
                  <a:lnTo>
                    <a:pt x="278" y="97"/>
                  </a:lnTo>
                  <a:lnTo>
                    <a:pt x="304" y="72"/>
                  </a:lnTo>
                  <a:lnTo>
                    <a:pt x="316" y="59"/>
                  </a:lnTo>
                  <a:lnTo>
                    <a:pt x="328" y="45"/>
                  </a:lnTo>
                  <a:lnTo>
                    <a:pt x="328" y="45"/>
                  </a:lnTo>
                  <a:lnTo>
                    <a:pt x="335" y="35"/>
                  </a:lnTo>
                  <a:lnTo>
                    <a:pt x="343" y="26"/>
                  </a:lnTo>
                  <a:lnTo>
                    <a:pt x="350" y="17"/>
                  </a:lnTo>
                  <a:lnTo>
                    <a:pt x="352" y="12"/>
                  </a:lnTo>
                  <a:lnTo>
                    <a:pt x="354" y="7"/>
                  </a:lnTo>
                  <a:lnTo>
                    <a:pt x="354" y="7"/>
                  </a:lnTo>
                  <a:lnTo>
                    <a:pt x="354" y="4"/>
                  </a:lnTo>
                  <a:lnTo>
                    <a:pt x="354" y="3"/>
                  </a:lnTo>
                  <a:lnTo>
                    <a:pt x="350" y="0"/>
                  </a:lnTo>
                  <a:lnTo>
                    <a:pt x="346" y="0"/>
                  </a:lnTo>
                  <a:lnTo>
                    <a:pt x="345" y="1"/>
                  </a:lnTo>
                  <a:lnTo>
                    <a:pt x="343" y="4"/>
                  </a:lnTo>
                  <a:lnTo>
                    <a:pt x="3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5" name="Freeform 757"/>
            <p:cNvSpPr/>
            <p:nvPr/>
          </p:nvSpPr>
          <p:spPr bwMode="auto">
            <a:xfrm>
              <a:off x="2127251" y="3116263"/>
              <a:ext cx="30163" cy="34925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6" y="0"/>
                </a:cxn>
                <a:cxn ang="0">
                  <a:pos x="61" y="1"/>
                </a:cxn>
                <a:cxn ang="0">
                  <a:pos x="57" y="4"/>
                </a:cxn>
                <a:cxn ang="0">
                  <a:pos x="51" y="9"/>
                </a:cxn>
                <a:cxn ang="0">
                  <a:pos x="45" y="17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31" y="38"/>
                </a:cxn>
                <a:cxn ang="0">
                  <a:pos x="20" y="51"/>
                </a:cxn>
                <a:cxn ang="0">
                  <a:pos x="11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9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6"/>
                </a:cxn>
                <a:cxn ang="0">
                  <a:pos x="5" y="86"/>
                </a:cxn>
                <a:cxn ang="0">
                  <a:pos x="9" y="85"/>
                </a:cxn>
                <a:cxn ang="0">
                  <a:pos x="13" y="83"/>
                </a:cxn>
                <a:cxn ang="0">
                  <a:pos x="14" y="80"/>
                </a:cxn>
                <a:cxn ang="0">
                  <a:pos x="15" y="76"/>
                </a:cxn>
                <a:cxn ang="0">
                  <a:pos x="15" y="76"/>
                </a:cxn>
                <a:cxn ang="0">
                  <a:pos x="30" y="60"/>
                </a:cxn>
                <a:cxn ang="0">
                  <a:pos x="41" y="43"/>
                </a:cxn>
                <a:cxn ang="0">
                  <a:pos x="41" y="43"/>
                </a:cxn>
                <a:cxn ang="0">
                  <a:pos x="53" y="25"/>
                </a:cxn>
                <a:cxn ang="0">
                  <a:pos x="61" y="16"/>
                </a:cxn>
                <a:cxn ang="0">
                  <a:pos x="65" y="13"/>
                </a:cxn>
                <a:cxn ang="0">
                  <a:pos x="69" y="12"/>
                </a:cxn>
                <a:cxn ang="0">
                  <a:pos x="69" y="12"/>
                </a:cxn>
                <a:cxn ang="0">
                  <a:pos x="71" y="11"/>
                </a:cxn>
                <a:cxn ang="0">
                  <a:pos x="73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6" y="0"/>
                </a:cxn>
                <a:cxn ang="0">
                  <a:pos x="66" y="0"/>
                </a:cxn>
              </a:cxnLst>
              <a:rect l="0" t="0" r="r" b="b"/>
              <a:pathLst>
                <a:path w="73" h="86">
                  <a:moveTo>
                    <a:pt x="66" y="0"/>
                  </a:moveTo>
                  <a:lnTo>
                    <a:pt x="66" y="0"/>
                  </a:lnTo>
                  <a:lnTo>
                    <a:pt x="61" y="1"/>
                  </a:lnTo>
                  <a:lnTo>
                    <a:pt x="57" y="4"/>
                  </a:lnTo>
                  <a:lnTo>
                    <a:pt x="51" y="9"/>
                  </a:lnTo>
                  <a:lnTo>
                    <a:pt x="45" y="17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31" y="38"/>
                  </a:lnTo>
                  <a:lnTo>
                    <a:pt x="20" y="51"/>
                  </a:lnTo>
                  <a:lnTo>
                    <a:pt x="11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9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6"/>
                  </a:lnTo>
                  <a:lnTo>
                    <a:pt x="5" y="86"/>
                  </a:lnTo>
                  <a:lnTo>
                    <a:pt x="9" y="85"/>
                  </a:lnTo>
                  <a:lnTo>
                    <a:pt x="13" y="83"/>
                  </a:lnTo>
                  <a:lnTo>
                    <a:pt x="14" y="80"/>
                  </a:lnTo>
                  <a:lnTo>
                    <a:pt x="15" y="76"/>
                  </a:lnTo>
                  <a:lnTo>
                    <a:pt x="15" y="76"/>
                  </a:lnTo>
                  <a:lnTo>
                    <a:pt x="30" y="60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53" y="25"/>
                  </a:lnTo>
                  <a:lnTo>
                    <a:pt x="61" y="16"/>
                  </a:lnTo>
                  <a:lnTo>
                    <a:pt x="65" y="13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71" y="11"/>
                  </a:lnTo>
                  <a:lnTo>
                    <a:pt x="73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6" name="Freeform 758"/>
            <p:cNvSpPr/>
            <p:nvPr/>
          </p:nvSpPr>
          <p:spPr bwMode="auto">
            <a:xfrm>
              <a:off x="2201863" y="3116263"/>
              <a:ext cx="23813" cy="25400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34" y="12"/>
                </a:cxn>
                <a:cxn ang="0">
                  <a:pos x="21" y="25"/>
                </a:cxn>
                <a:cxn ang="0">
                  <a:pos x="14" y="32"/>
                </a:cxn>
                <a:cxn ang="0">
                  <a:pos x="9" y="39"/>
                </a:cxn>
                <a:cxn ang="0">
                  <a:pos x="5" y="47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2"/>
                </a:cxn>
                <a:cxn ang="0">
                  <a:pos x="4" y="63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5" y="51"/>
                </a:cxn>
                <a:cxn ang="0">
                  <a:pos x="19" y="45"/>
                </a:cxn>
                <a:cxn ang="0">
                  <a:pos x="30" y="32"/>
                </a:cxn>
                <a:cxn ang="0">
                  <a:pos x="41" y="21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63">
                  <a:moveTo>
                    <a:pt x="49" y="1"/>
                  </a:moveTo>
                  <a:lnTo>
                    <a:pt x="49" y="1"/>
                  </a:lnTo>
                  <a:lnTo>
                    <a:pt x="34" y="12"/>
                  </a:lnTo>
                  <a:lnTo>
                    <a:pt x="21" y="25"/>
                  </a:lnTo>
                  <a:lnTo>
                    <a:pt x="14" y="32"/>
                  </a:lnTo>
                  <a:lnTo>
                    <a:pt x="9" y="39"/>
                  </a:lnTo>
                  <a:lnTo>
                    <a:pt x="5" y="47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2"/>
                  </a:lnTo>
                  <a:lnTo>
                    <a:pt x="4" y="63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5" y="51"/>
                  </a:lnTo>
                  <a:lnTo>
                    <a:pt x="19" y="45"/>
                  </a:lnTo>
                  <a:lnTo>
                    <a:pt x="30" y="32"/>
                  </a:lnTo>
                  <a:lnTo>
                    <a:pt x="41" y="2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7" name="Freeform 759"/>
            <p:cNvSpPr/>
            <p:nvPr/>
          </p:nvSpPr>
          <p:spPr bwMode="auto">
            <a:xfrm>
              <a:off x="2263776" y="3103563"/>
              <a:ext cx="25400" cy="36513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36" y="22"/>
                </a:cxn>
                <a:cxn ang="0">
                  <a:pos x="21" y="41"/>
                </a:cxn>
                <a:cxn ang="0">
                  <a:pos x="13" y="51"/>
                </a:cxn>
                <a:cxn ang="0">
                  <a:pos x="8" y="60"/>
                </a:cxn>
                <a:cxn ang="0">
                  <a:pos x="3" y="7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4" y="92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13" y="76"/>
                </a:cxn>
                <a:cxn ang="0">
                  <a:pos x="19" y="64"/>
                </a:cxn>
                <a:cxn ang="0">
                  <a:pos x="25" y="55"/>
                </a:cxn>
                <a:cxn ang="0">
                  <a:pos x="32" y="45"/>
                </a:cxn>
                <a:cxn ang="0">
                  <a:pos x="46" y="26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7"/>
                </a:cxn>
                <a:cxn ang="0">
                  <a:pos x="63" y="4"/>
                </a:cxn>
                <a:cxn ang="0">
                  <a:pos x="62" y="3"/>
                </a:cxn>
                <a:cxn ang="0">
                  <a:pos x="60" y="1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3" h="92">
                  <a:moveTo>
                    <a:pt x="51" y="3"/>
                  </a:moveTo>
                  <a:lnTo>
                    <a:pt x="51" y="3"/>
                  </a:lnTo>
                  <a:lnTo>
                    <a:pt x="36" y="22"/>
                  </a:lnTo>
                  <a:lnTo>
                    <a:pt x="21" y="41"/>
                  </a:lnTo>
                  <a:lnTo>
                    <a:pt x="13" y="51"/>
                  </a:lnTo>
                  <a:lnTo>
                    <a:pt x="8" y="60"/>
                  </a:lnTo>
                  <a:lnTo>
                    <a:pt x="3" y="7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4" y="92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3" y="76"/>
                  </a:lnTo>
                  <a:lnTo>
                    <a:pt x="19" y="64"/>
                  </a:lnTo>
                  <a:lnTo>
                    <a:pt x="25" y="55"/>
                  </a:lnTo>
                  <a:lnTo>
                    <a:pt x="32" y="45"/>
                  </a:lnTo>
                  <a:lnTo>
                    <a:pt x="46" y="26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2" y="3"/>
                  </a:lnTo>
                  <a:lnTo>
                    <a:pt x="60" y="1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8" name="Freeform 760"/>
            <p:cNvSpPr/>
            <p:nvPr/>
          </p:nvSpPr>
          <p:spPr bwMode="auto">
            <a:xfrm>
              <a:off x="2312988" y="3111500"/>
              <a:ext cx="20638" cy="31750"/>
            </a:xfrm>
            <a:custGeom>
              <a:avLst/>
              <a:gdLst/>
              <a:ahLst/>
              <a:cxnLst>
                <a:cxn ang="0">
                  <a:pos x="41" y="3"/>
                </a:cxn>
                <a:cxn ang="0">
                  <a:pos x="41" y="3"/>
                </a:cxn>
                <a:cxn ang="0">
                  <a:pos x="35" y="11"/>
                </a:cxn>
                <a:cxn ang="0">
                  <a:pos x="30" y="19"/>
                </a:cxn>
                <a:cxn ang="0">
                  <a:pos x="20" y="37"/>
                </a:cxn>
                <a:cxn ang="0">
                  <a:pos x="11" y="55"/>
                </a:cxn>
                <a:cxn ang="0">
                  <a:pos x="6" y="63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7" y="80"/>
                </a:cxn>
                <a:cxn ang="0">
                  <a:pos x="9" y="80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17" y="70"/>
                </a:cxn>
                <a:cxn ang="0">
                  <a:pos x="20" y="62"/>
                </a:cxn>
                <a:cxn ang="0">
                  <a:pos x="30" y="44"/>
                </a:cxn>
                <a:cxn ang="0">
                  <a:pos x="39" y="27"/>
                </a:cxn>
                <a:cxn ang="0">
                  <a:pos x="44" y="19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51" y="8"/>
                </a:cxn>
                <a:cxn ang="0">
                  <a:pos x="52" y="7"/>
                </a:cxn>
                <a:cxn ang="0">
                  <a:pos x="49" y="3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1" y="3"/>
                </a:cxn>
                <a:cxn ang="0">
                  <a:pos x="41" y="3"/>
                </a:cxn>
              </a:cxnLst>
              <a:rect l="0" t="0" r="r" b="b"/>
              <a:pathLst>
                <a:path w="52" h="80">
                  <a:moveTo>
                    <a:pt x="41" y="3"/>
                  </a:moveTo>
                  <a:lnTo>
                    <a:pt x="41" y="3"/>
                  </a:lnTo>
                  <a:lnTo>
                    <a:pt x="35" y="11"/>
                  </a:lnTo>
                  <a:lnTo>
                    <a:pt x="30" y="19"/>
                  </a:lnTo>
                  <a:lnTo>
                    <a:pt x="20" y="37"/>
                  </a:lnTo>
                  <a:lnTo>
                    <a:pt x="11" y="55"/>
                  </a:lnTo>
                  <a:lnTo>
                    <a:pt x="6" y="63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7" y="80"/>
                  </a:lnTo>
                  <a:lnTo>
                    <a:pt x="9" y="8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7" y="70"/>
                  </a:lnTo>
                  <a:lnTo>
                    <a:pt x="20" y="62"/>
                  </a:lnTo>
                  <a:lnTo>
                    <a:pt x="30" y="44"/>
                  </a:lnTo>
                  <a:lnTo>
                    <a:pt x="39" y="27"/>
                  </a:lnTo>
                  <a:lnTo>
                    <a:pt x="44" y="19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51" y="8"/>
                  </a:lnTo>
                  <a:lnTo>
                    <a:pt x="52" y="7"/>
                  </a:lnTo>
                  <a:lnTo>
                    <a:pt x="49" y="3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1" y="3"/>
                  </a:lnTo>
                  <a:lnTo>
                    <a:pt x="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9" name="Freeform 761"/>
            <p:cNvSpPr/>
            <p:nvPr/>
          </p:nvSpPr>
          <p:spPr bwMode="auto">
            <a:xfrm>
              <a:off x="2360613" y="3116263"/>
              <a:ext cx="25400" cy="30163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39" y="17"/>
                </a:cxn>
                <a:cxn ang="0">
                  <a:pos x="25" y="32"/>
                </a:cxn>
                <a:cxn ang="0">
                  <a:pos x="12" y="49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4" y="73"/>
                </a:cxn>
                <a:cxn ang="0">
                  <a:pos x="8" y="75"/>
                </a:cxn>
                <a:cxn ang="0">
                  <a:pos x="9" y="73"/>
                </a:cxn>
                <a:cxn ang="0">
                  <a:pos x="10" y="72"/>
                </a:cxn>
                <a:cxn ang="0">
                  <a:pos x="10" y="72"/>
                </a:cxn>
                <a:cxn ang="0">
                  <a:pos x="21" y="55"/>
                </a:cxn>
                <a:cxn ang="0">
                  <a:pos x="34" y="39"/>
                </a:cxn>
                <a:cxn ang="0">
                  <a:pos x="47" y="24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1" y="3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3" h="75">
                  <a:moveTo>
                    <a:pt x="53" y="1"/>
                  </a:moveTo>
                  <a:lnTo>
                    <a:pt x="53" y="1"/>
                  </a:lnTo>
                  <a:lnTo>
                    <a:pt x="39" y="17"/>
                  </a:lnTo>
                  <a:lnTo>
                    <a:pt x="25" y="32"/>
                  </a:lnTo>
                  <a:lnTo>
                    <a:pt x="12" y="4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4" y="73"/>
                  </a:lnTo>
                  <a:lnTo>
                    <a:pt x="8" y="75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21" y="55"/>
                  </a:lnTo>
                  <a:lnTo>
                    <a:pt x="34" y="39"/>
                  </a:lnTo>
                  <a:lnTo>
                    <a:pt x="47" y="24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1" y="3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0" name="Freeform 762"/>
            <p:cNvSpPr/>
            <p:nvPr/>
          </p:nvSpPr>
          <p:spPr bwMode="auto">
            <a:xfrm>
              <a:off x="2403476" y="3119438"/>
              <a:ext cx="23813" cy="31750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19"/>
                </a:cxn>
                <a:cxn ang="0">
                  <a:pos x="24" y="36"/>
                </a:cxn>
                <a:cxn ang="0">
                  <a:pos x="12" y="52"/>
                </a:cxn>
                <a:cxn ang="0">
                  <a:pos x="2" y="70"/>
                </a:cxn>
                <a:cxn ang="0">
                  <a:pos x="2" y="70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4" y="78"/>
                </a:cxn>
                <a:cxn ang="0">
                  <a:pos x="8" y="79"/>
                </a:cxn>
                <a:cxn ang="0">
                  <a:pos x="10" y="78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21" y="59"/>
                </a:cxn>
                <a:cxn ang="0">
                  <a:pos x="33" y="42"/>
                </a:cxn>
                <a:cxn ang="0">
                  <a:pos x="46" y="25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5"/>
                </a:cxn>
                <a:cxn ang="0">
                  <a:pos x="57" y="4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8" h="79">
                  <a:moveTo>
                    <a:pt x="48" y="2"/>
                  </a:moveTo>
                  <a:lnTo>
                    <a:pt x="48" y="2"/>
                  </a:lnTo>
                  <a:lnTo>
                    <a:pt x="36" y="19"/>
                  </a:lnTo>
                  <a:lnTo>
                    <a:pt x="24" y="36"/>
                  </a:lnTo>
                  <a:lnTo>
                    <a:pt x="12" y="52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4" y="78"/>
                  </a:lnTo>
                  <a:lnTo>
                    <a:pt x="8" y="79"/>
                  </a:lnTo>
                  <a:lnTo>
                    <a:pt x="10" y="78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21" y="59"/>
                  </a:lnTo>
                  <a:lnTo>
                    <a:pt x="33" y="42"/>
                  </a:lnTo>
                  <a:lnTo>
                    <a:pt x="46" y="25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5"/>
                  </a:lnTo>
                  <a:lnTo>
                    <a:pt x="57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1" name="Freeform 763"/>
            <p:cNvSpPr/>
            <p:nvPr/>
          </p:nvSpPr>
          <p:spPr bwMode="auto">
            <a:xfrm>
              <a:off x="2444751" y="3127375"/>
              <a:ext cx="17463" cy="25400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5" y="13"/>
                </a:cxn>
                <a:cxn ang="0">
                  <a:pos x="15" y="26"/>
                </a:cxn>
                <a:cxn ang="0">
                  <a:pos x="8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6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4" y="21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4" y="8"/>
                </a:cxn>
                <a:cxn ang="0">
                  <a:pos x="44" y="5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4" h="63">
                  <a:moveTo>
                    <a:pt x="35" y="1"/>
                  </a:moveTo>
                  <a:lnTo>
                    <a:pt x="35" y="1"/>
                  </a:lnTo>
                  <a:lnTo>
                    <a:pt x="25" y="13"/>
                  </a:lnTo>
                  <a:lnTo>
                    <a:pt x="15" y="26"/>
                  </a:lnTo>
                  <a:lnTo>
                    <a:pt x="8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6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4" y="21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4" y="8"/>
                  </a:lnTo>
                  <a:lnTo>
                    <a:pt x="44" y="5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2" name="Freeform 764"/>
            <p:cNvSpPr/>
            <p:nvPr/>
          </p:nvSpPr>
          <p:spPr bwMode="auto">
            <a:xfrm>
              <a:off x="2492376" y="3130550"/>
              <a:ext cx="17463" cy="23813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4" y="9"/>
                </a:cxn>
                <a:cxn ang="0">
                  <a:pos x="31" y="12"/>
                </a:cxn>
                <a:cxn ang="0">
                  <a:pos x="26" y="17"/>
                </a:cxn>
                <a:cxn ang="0">
                  <a:pos x="26" y="17"/>
                </a:cxn>
                <a:cxn ang="0">
                  <a:pos x="21" y="22"/>
                </a:cxn>
                <a:cxn ang="0">
                  <a:pos x="17" y="28"/>
                </a:cxn>
                <a:cxn ang="0">
                  <a:pos x="17" y="28"/>
                </a:cxn>
                <a:cxn ang="0">
                  <a:pos x="13" y="34"/>
                </a:cxn>
                <a:cxn ang="0">
                  <a:pos x="9" y="41"/>
                </a:cxn>
                <a:cxn ang="0">
                  <a:pos x="6" y="47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2" y="62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55"/>
                </a:cxn>
                <a:cxn ang="0">
                  <a:pos x="18" y="47"/>
                </a:cxn>
                <a:cxn ang="0">
                  <a:pos x="22" y="39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33" y="26"/>
                </a:cxn>
                <a:cxn ang="0">
                  <a:pos x="39" y="20"/>
                </a:cxn>
                <a:cxn ang="0">
                  <a:pos x="39" y="20"/>
                </a:cxn>
                <a:cxn ang="0">
                  <a:pos x="42" y="17"/>
                </a:cxn>
                <a:cxn ang="0">
                  <a:pos x="44" y="15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0" y="0"/>
                </a:cxn>
                <a:cxn ang="0">
                  <a:pos x="36" y="3"/>
                </a:cxn>
                <a:cxn ang="0">
                  <a:pos x="35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63">
                  <a:moveTo>
                    <a:pt x="34" y="7"/>
                  </a:moveTo>
                  <a:lnTo>
                    <a:pt x="34" y="7"/>
                  </a:lnTo>
                  <a:lnTo>
                    <a:pt x="34" y="9"/>
                  </a:lnTo>
                  <a:lnTo>
                    <a:pt x="31" y="12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3" y="34"/>
                  </a:lnTo>
                  <a:lnTo>
                    <a:pt x="9" y="41"/>
                  </a:lnTo>
                  <a:lnTo>
                    <a:pt x="6" y="47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2" y="62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55"/>
                  </a:lnTo>
                  <a:lnTo>
                    <a:pt x="18" y="47"/>
                  </a:lnTo>
                  <a:lnTo>
                    <a:pt x="22" y="39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33" y="26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42" y="17"/>
                  </a:lnTo>
                  <a:lnTo>
                    <a:pt x="44" y="15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0" y="0"/>
                  </a:lnTo>
                  <a:lnTo>
                    <a:pt x="36" y="3"/>
                  </a:lnTo>
                  <a:lnTo>
                    <a:pt x="35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3" name="Freeform 765"/>
            <p:cNvSpPr>
              <a:spLocks noEditPoints="1"/>
            </p:cNvSpPr>
            <p:nvPr/>
          </p:nvSpPr>
          <p:spPr bwMode="auto">
            <a:xfrm>
              <a:off x="2100263" y="3162300"/>
              <a:ext cx="431800" cy="323850"/>
            </a:xfrm>
            <a:custGeom>
              <a:avLst/>
              <a:gdLst/>
              <a:ahLst/>
              <a:cxnLst>
                <a:cxn ang="0">
                  <a:pos x="1080" y="117"/>
                </a:cxn>
                <a:cxn ang="0">
                  <a:pos x="1070" y="72"/>
                </a:cxn>
                <a:cxn ang="0">
                  <a:pos x="1044" y="36"/>
                </a:cxn>
                <a:cxn ang="0">
                  <a:pos x="1010" y="20"/>
                </a:cxn>
                <a:cxn ang="0">
                  <a:pos x="927" y="12"/>
                </a:cxn>
                <a:cxn ang="0">
                  <a:pos x="675" y="7"/>
                </a:cxn>
                <a:cxn ang="0">
                  <a:pos x="459" y="5"/>
                </a:cxn>
                <a:cxn ang="0">
                  <a:pos x="241" y="0"/>
                </a:cxn>
                <a:cxn ang="0">
                  <a:pos x="110" y="4"/>
                </a:cxn>
                <a:cxn ang="0">
                  <a:pos x="59" y="15"/>
                </a:cxn>
                <a:cxn ang="0">
                  <a:pos x="25" y="38"/>
                </a:cxn>
                <a:cxn ang="0">
                  <a:pos x="5" y="75"/>
                </a:cxn>
                <a:cxn ang="0">
                  <a:pos x="0" y="127"/>
                </a:cxn>
                <a:cxn ang="0">
                  <a:pos x="0" y="658"/>
                </a:cxn>
                <a:cxn ang="0">
                  <a:pos x="0" y="671"/>
                </a:cxn>
                <a:cxn ang="0">
                  <a:pos x="5" y="723"/>
                </a:cxn>
                <a:cxn ang="0">
                  <a:pos x="25" y="760"/>
                </a:cxn>
                <a:cxn ang="0">
                  <a:pos x="59" y="784"/>
                </a:cxn>
                <a:cxn ang="0">
                  <a:pos x="110" y="795"/>
                </a:cxn>
                <a:cxn ang="0">
                  <a:pos x="306" y="806"/>
                </a:cxn>
                <a:cxn ang="0">
                  <a:pos x="592" y="814"/>
                </a:cxn>
                <a:cxn ang="0">
                  <a:pos x="930" y="814"/>
                </a:cxn>
                <a:cxn ang="0">
                  <a:pos x="1011" y="806"/>
                </a:cxn>
                <a:cxn ang="0">
                  <a:pos x="1045" y="790"/>
                </a:cxn>
                <a:cxn ang="0">
                  <a:pos x="1073" y="754"/>
                </a:cxn>
                <a:cxn ang="0">
                  <a:pos x="1082" y="709"/>
                </a:cxn>
                <a:cxn ang="0">
                  <a:pos x="1082" y="688"/>
                </a:cxn>
                <a:cxn ang="0">
                  <a:pos x="1079" y="670"/>
                </a:cxn>
                <a:cxn ang="0">
                  <a:pos x="1084" y="589"/>
                </a:cxn>
                <a:cxn ang="0">
                  <a:pos x="1087" y="501"/>
                </a:cxn>
                <a:cxn ang="0">
                  <a:pos x="1084" y="285"/>
                </a:cxn>
                <a:cxn ang="0">
                  <a:pos x="1023" y="751"/>
                </a:cxn>
                <a:cxn ang="0">
                  <a:pos x="970" y="765"/>
                </a:cxn>
                <a:cxn ang="0">
                  <a:pos x="859" y="771"/>
                </a:cxn>
                <a:cxn ang="0">
                  <a:pos x="590" y="769"/>
                </a:cxn>
                <a:cxn ang="0">
                  <a:pos x="364" y="757"/>
                </a:cxn>
                <a:cxn ang="0">
                  <a:pos x="209" y="751"/>
                </a:cxn>
                <a:cxn ang="0">
                  <a:pos x="93" y="747"/>
                </a:cxn>
                <a:cxn ang="0">
                  <a:pos x="57" y="729"/>
                </a:cxn>
                <a:cxn ang="0">
                  <a:pos x="46" y="687"/>
                </a:cxn>
                <a:cxn ang="0">
                  <a:pos x="44" y="665"/>
                </a:cxn>
                <a:cxn ang="0">
                  <a:pos x="46" y="128"/>
                </a:cxn>
                <a:cxn ang="0">
                  <a:pos x="46" y="113"/>
                </a:cxn>
                <a:cxn ang="0">
                  <a:pos x="57" y="70"/>
                </a:cxn>
                <a:cxn ang="0">
                  <a:pos x="93" y="53"/>
                </a:cxn>
                <a:cxn ang="0">
                  <a:pos x="209" y="47"/>
                </a:cxn>
                <a:cxn ang="0">
                  <a:pos x="435" y="51"/>
                </a:cxn>
                <a:cxn ang="0">
                  <a:pos x="540" y="49"/>
                </a:cxn>
                <a:cxn ang="0">
                  <a:pos x="827" y="55"/>
                </a:cxn>
                <a:cxn ang="0">
                  <a:pos x="951" y="60"/>
                </a:cxn>
                <a:cxn ang="0">
                  <a:pos x="1004" y="70"/>
                </a:cxn>
                <a:cxn ang="0">
                  <a:pos x="1029" y="84"/>
                </a:cxn>
                <a:cxn ang="0">
                  <a:pos x="1036" y="126"/>
                </a:cxn>
                <a:cxn ang="0">
                  <a:pos x="1036" y="202"/>
                </a:cxn>
                <a:cxn ang="0">
                  <a:pos x="1044" y="489"/>
                </a:cxn>
                <a:cxn ang="0">
                  <a:pos x="1039" y="578"/>
                </a:cxn>
                <a:cxn ang="0">
                  <a:pos x="1035" y="672"/>
                </a:cxn>
                <a:cxn ang="0">
                  <a:pos x="1036" y="712"/>
                </a:cxn>
                <a:cxn ang="0">
                  <a:pos x="1028" y="747"/>
                </a:cxn>
              </a:cxnLst>
              <a:rect l="0" t="0" r="r" b="b"/>
              <a:pathLst>
                <a:path w="1088" h="815">
                  <a:moveTo>
                    <a:pt x="1080" y="128"/>
                  </a:moveTo>
                  <a:lnTo>
                    <a:pt x="1080" y="128"/>
                  </a:lnTo>
                  <a:lnTo>
                    <a:pt x="1082" y="123"/>
                  </a:lnTo>
                  <a:lnTo>
                    <a:pt x="1080" y="117"/>
                  </a:lnTo>
                  <a:lnTo>
                    <a:pt x="1080" y="117"/>
                  </a:lnTo>
                  <a:lnTo>
                    <a:pt x="1076" y="104"/>
                  </a:lnTo>
                  <a:lnTo>
                    <a:pt x="1074" y="93"/>
                  </a:lnTo>
                  <a:lnTo>
                    <a:pt x="1070" y="72"/>
                  </a:lnTo>
                  <a:lnTo>
                    <a:pt x="1067" y="63"/>
                  </a:lnTo>
                  <a:lnTo>
                    <a:pt x="1062" y="54"/>
                  </a:lnTo>
                  <a:lnTo>
                    <a:pt x="1054" y="45"/>
                  </a:lnTo>
                  <a:lnTo>
                    <a:pt x="1044" y="36"/>
                  </a:lnTo>
                  <a:lnTo>
                    <a:pt x="1044" y="36"/>
                  </a:lnTo>
                  <a:lnTo>
                    <a:pt x="1036" y="32"/>
                  </a:lnTo>
                  <a:lnTo>
                    <a:pt x="1028" y="26"/>
                  </a:lnTo>
                  <a:lnTo>
                    <a:pt x="1010" y="20"/>
                  </a:lnTo>
                  <a:lnTo>
                    <a:pt x="990" y="16"/>
                  </a:lnTo>
                  <a:lnTo>
                    <a:pt x="969" y="13"/>
                  </a:lnTo>
                  <a:lnTo>
                    <a:pt x="948" y="13"/>
                  </a:lnTo>
                  <a:lnTo>
                    <a:pt x="927" y="12"/>
                  </a:lnTo>
                  <a:lnTo>
                    <a:pt x="891" y="13"/>
                  </a:lnTo>
                  <a:lnTo>
                    <a:pt x="891" y="13"/>
                  </a:lnTo>
                  <a:lnTo>
                    <a:pt x="793" y="11"/>
                  </a:lnTo>
                  <a:lnTo>
                    <a:pt x="675" y="7"/>
                  </a:lnTo>
                  <a:lnTo>
                    <a:pt x="556" y="4"/>
                  </a:lnTo>
                  <a:lnTo>
                    <a:pt x="503" y="4"/>
                  </a:lnTo>
                  <a:lnTo>
                    <a:pt x="459" y="5"/>
                  </a:lnTo>
                  <a:lnTo>
                    <a:pt x="459" y="5"/>
                  </a:lnTo>
                  <a:lnTo>
                    <a:pt x="416" y="5"/>
                  </a:lnTo>
                  <a:lnTo>
                    <a:pt x="371" y="5"/>
                  </a:lnTo>
                  <a:lnTo>
                    <a:pt x="284" y="2"/>
                  </a:lnTo>
                  <a:lnTo>
                    <a:pt x="241" y="0"/>
                  </a:lnTo>
                  <a:lnTo>
                    <a:pt x="197" y="0"/>
                  </a:lnTo>
                  <a:lnTo>
                    <a:pt x="153" y="0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95" y="5"/>
                  </a:lnTo>
                  <a:lnTo>
                    <a:pt x="82" y="8"/>
                  </a:lnTo>
                  <a:lnTo>
                    <a:pt x="69" y="11"/>
                  </a:lnTo>
                  <a:lnTo>
                    <a:pt x="59" y="15"/>
                  </a:lnTo>
                  <a:lnTo>
                    <a:pt x="48" y="20"/>
                  </a:lnTo>
                  <a:lnTo>
                    <a:pt x="39" y="25"/>
                  </a:lnTo>
                  <a:lnTo>
                    <a:pt x="31" y="32"/>
                  </a:lnTo>
                  <a:lnTo>
                    <a:pt x="25" y="38"/>
                  </a:lnTo>
                  <a:lnTo>
                    <a:pt x="18" y="46"/>
                  </a:lnTo>
                  <a:lnTo>
                    <a:pt x="13" y="55"/>
                  </a:lnTo>
                  <a:lnTo>
                    <a:pt x="9" y="64"/>
                  </a:lnTo>
                  <a:lnTo>
                    <a:pt x="5" y="75"/>
                  </a:lnTo>
                  <a:lnTo>
                    <a:pt x="3" y="87"/>
                  </a:lnTo>
                  <a:lnTo>
                    <a:pt x="1" y="100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0" y="131"/>
                  </a:lnTo>
                  <a:lnTo>
                    <a:pt x="0" y="658"/>
                  </a:lnTo>
                  <a:lnTo>
                    <a:pt x="0" y="658"/>
                  </a:lnTo>
                  <a:lnTo>
                    <a:pt x="0" y="665"/>
                  </a:lnTo>
                  <a:lnTo>
                    <a:pt x="0" y="665"/>
                  </a:lnTo>
                  <a:lnTo>
                    <a:pt x="0" y="671"/>
                  </a:lnTo>
                  <a:lnTo>
                    <a:pt x="0" y="671"/>
                  </a:lnTo>
                  <a:lnTo>
                    <a:pt x="1" y="699"/>
                  </a:lnTo>
                  <a:lnTo>
                    <a:pt x="3" y="712"/>
                  </a:lnTo>
                  <a:lnTo>
                    <a:pt x="5" y="723"/>
                  </a:lnTo>
                  <a:lnTo>
                    <a:pt x="9" y="734"/>
                  </a:lnTo>
                  <a:lnTo>
                    <a:pt x="13" y="743"/>
                  </a:lnTo>
                  <a:lnTo>
                    <a:pt x="18" y="752"/>
                  </a:lnTo>
                  <a:lnTo>
                    <a:pt x="25" y="760"/>
                  </a:lnTo>
                  <a:lnTo>
                    <a:pt x="31" y="767"/>
                  </a:lnTo>
                  <a:lnTo>
                    <a:pt x="39" y="773"/>
                  </a:lnTo>
                  <a:lnTo>
                    <a:pt x="48" y="778"/>
                  </a:lnTo>
                  <a:lnTo>
                    <a:pt x="59" y="784"/>
                  </a:lnTo>
                  <a:lnTo>
                    <a:pt x="69" y="788"/>
                  </a:lnTo>
                  <a:lnTo>
                    <a:pt x="82" y="790"/>
                  </a:lnTo>
                  <a:lnTo>
                    <a:pt x="95" y="793"/>
                  </a:lnTo>
                  <a:lnTo>
                    <a:pt x="110" y="795"/>
                  </a:lnTo>
                  <a:lnTo>
                    <a:pt x="110" y="795"/>
                  </a:lnTo>
                  <a:lnTo>
                    <a:pt x="156" y="798"/>
                  </a:lnTo>
                  <a:lnTo>
                    <a:pt x="204" y="802"/>
                  </a:lnTo>
                  <a:lnTo>
                    <a:pt x="306" y="806"/>
                  </a:lnTo>
                  <a:lnTo>
                    <a:pt x="408" y="808"/>
                  </a:lnTo>
                  <a:lnTo>
                    <a:pt x="502" y="812"/>
                  </a:lnTo>
                  <a:lnTo>
                    <a:pt x="502" y="812"/>
                  </a:lnTo>
                  <a:lnTo>
                    <a:pt x="592" y="814"/>
                  </a:lnTo>
                  <a:lnTo>
                    <a:pt x="697" y="815"/>
                  </a:lnTo>
                  <a:lnTo>
                    <a:pt x="893" y="814"/>
                  </a:lnTo>
                  <a:lnTo>
                    <a:pt x="893" y="814"/>
                  </a:lnTo>
                  <a:lnTo>
                    <a:pt x="930" y="814"/>
                  </a:lnTo>
                  <a:lnTo>
                    <a:pt x="951" y="814"/>
                  </a:lnTo>
                  <a:lnTo>
                    <a:pt x="972" y="812"/>
                  </a:lnTo>
                  <a:lnTo>
                    <a:pt x="991" y="810"/>
                  </a:lnTo>
                  <a:lnTo>
                    <a:pt x="1011" y="806"/>
                  </a:lnTo>
                  <a:lnTo>
                    <a:pt x="1029" y="799"/>
                  </a:lnTo>
                  <a:lnTo>
                    <a:pt x="1037" y="795"/>
                  </a:lnTo>
                  <a:lnTo>
                    <a:pt x="1045" y="790"/>
                  </a:lnTo>
                  <a:lnTo>
                    <a:pt x="1045" y="790"/>
                  </a:lnTo>
                  <a:lnTo>
                    <a:pt x="1057" y="781"/>
                  </a:lnTo>
                  <a:lnTo>
                    <a:pt x="1065" y="772"/>
                  </a:lnTo>
                  <a:lnTo>
                    <a:pt x="1069" y="763"/>
                  </a:lnTo>
                  <a:lnTo>
                    <a:pt x="1073" y="754"/>
                  </a:lnTo>
                  <a:lnTo>
                    <a:pt x="1076" y="734"/>
                  </a:lnTo>
                  <a:lnTo>
                    <a:pt x="1079" y="722"/>
                  </a:lnTo>
                  <a:lnTo>
                    <a:pt x="1082" y="709"/>
                  </a:lnTo>
                  <a:lnTo>
                    <a:pt x="1082" y="709"/>
                  </a:lnTo>
                  <a:lnTo>
                    <a:pt x="1083" y="701"/>
                  </a:lnTo>
                  <a:lnTo>
                    <a:pt x="1082" y="695"/>
                  </a:lnTo>
                  <a:lnTo>
                    <a:pt x="1082" y="695"/>
                  </a:lnTo>
                  <a:lnTo>
                    <a:pt x="1082" y="688"/>
                  </a:lnTo>
                  <a:lnTo>
                    <a:pt x="1080" y="683"/>
                  </a:lnTo>
                  <a:lnTo>
                    <a:pt x="1080" y="683"/>
                  </a:lnTo>
                  <a:lnTo>
                    <a:pt x="1079" y="678"/>
                  </a:lnTo>
                  <a:lnTo>
                    <a:pt x="1079" y="670"/>
                  </a:lnTo>
                  <a:lnTo>
                    <a:pt x="1080" y="650"/>
                  </a:lnTo>
                  <a:lnTo>
                    <a:pt x="1084" y="616"/>
                  </a:lnTo>
                  <a:lnTo>
                    <a:pt x="1084" y="616"/>
                  </a:lnTo>
                  <a:lnTo>
                    <a:pt x="1084" y="589"/>
                  </a:lnTo>
                  <a:lnTo>
                    <a:pt x="1084" y="561"/>
                  </a:lnTo>
                  <a:lnTo>
                    <a:pt x="1084" y="561"/>
                  </a:lnTo>
                  <a:lnTo>
                    <a:pt x="1086" y="531"/>
                  </a:lnTo>
                  <a:lnTo>
                    <a:pt x="1087" y="501"/>
                  </a:lnTo>
                  <a:lnTo>
                    <a:pt x="1088" y="472"/>
                  </a:lnTo>
                  <a:lnTo>
                    <a:pt x="1088" y="442"/>
                  </a:lnTo>
                  <a:lnTo>
                    <a:pt x="1088" y="442"/>
                  </a:lnTo>
                  <a:lnTo>
                    <a:pt x="1084" y="285"/>
                  </a:lnTo>
                  <a:lnTo>
                    <a:pt x="1082" y="198"/>
                  </a:lnTo>
                  <a:lnTo>
                    <a:pt x="1080" y="128"/>
                  </a:lnTo>
                  <a:lnTo>
                    <a:pt x="1080" y="128"/>
                  </a:lnTo>
                  <a:close/>
                  <a:moveTo>
                    <a:pt x="1023" y="751"/>
                  </a:moveTo>
                  <a:lnTo>
                    <a:pt x="1023" y="751"/>
                  </a:lnTo>
                  <a:lnTo>
                    <a:pt x="1006" y="757"/>
                  </a:lnTo>
                  <a:lnTo>
                    <a:pt x="989" y="761"/>
                  </a:lnTo>
                  <a:lnTo>
                    <a:pt x="970" y="765"/>
                  </a:lnTo>
                  <a:lnTo>
                    <a:pt x="953" y="767"/>
                  </a:lnTo>
                  <a:lnTo>
                    <a:pt x="953" y="767"/>
                  </a:lnTo>
                  <a:lnTo>
                    <a:pt x="891" y="769"/>
                  </a:lnTo>
                  <a:lnTo>
                    <a:pt x="859" y="771"/>
                  </a:lnTo>
                  <a:lnTo>
                    <a:pt x="828" y="772"/>
                  </a:lnTo>
                  <a:lnTo>
                    <a:pt x="828" y="772"/>
                  </a:lnTo>
                  <a:lnTo>
                    <a:pt x="674" y="771"/>
                  </a:lnTo>
                  <a:lnTo>
                    <a:pt x="590" y="769"/>
                  </a:lnTo>
                  <a:lnTo>
                    <a:pt x="519" y="767"/>
                  </a:lnTo>
                  <a:lnTo>
                    <a:pt x="519" y="767"/>
                  </a:lnTo>
                  <a:lnTo>
                    <a:pt x="446" y="763"/>
                  </a:lnTo>
                  <a:lnTo>
                    <a:pt x="364" y="757"/>
                  </a:lnTo>
                  <a:lnTo>
                    <a:pt x="282" y="754"/>
                  </a:lnTo>
                  <a:lnTo>
                    <a:pt x="244" y="752"/>
                  </a:lnTo>
                  <a:lnTo>
                    <a:pt x="209" y="751"/>
                  </a:lnTo>
                  <a:lnTo>
                    <a:pt x="209" y="751"/>
                  </a:lnTo>
                  <a:lnTo>
                    <a:pt x="150" y="752"/>
                  </a:lnTo>
                  <a:lnTo>
                    <a:pt x="122" y="751"/>
                  </a:lnTo>
                  <a:lnTo>
                    <a:pt x="107" y="750"/>
                  </a:lnTo>
                  <a:lnTo>
                    <a:pt x="93" y="747"/>
                  </a:lnTo>
                  <a:lnTo>
                    <a:pt x="93" y="747"/>
                  </a:lnTo>
                  <a:lnTo>
                    <a:pt x="77" y="742"/>
                  </a:lnTo>
                  <a:lnTo>
                    <a:pt x="65" y="737"/>
                  </a:lnTo>
                  <a:lnTo>
                    <a:pt x="57" y="729"/>
                  </a:lnTo>
                  <a:lnTo>
                    <a:pt x="52" y="721"/>
                  </a:lnTo>
                  <a:lnTo>
                    <a:pt x="48" y="710"/>
                  </a:lnTo>
                  <a:lnTo>
                    <a:pt x="46" y="700"/>
                  </a:lnTo>
                  <a:lnTo>
                    <a:pt x="46" y="687"/>
                  </a:lnTo>
                  <a:lnTo>
                    <a:pt x="46" y="671"/>
                  </a:lnTo>
                  <a:lnTo>
                    <a:pt x="46" y="671"/>
                  </a:lnTo>
                  <a:lnTo>
                    <a:pt x="44" y="665"/>
                  </a:lnTo>
                  <a:lnTo>
                    <a:pt x="44" y="665"/>
                  </a:lnTo>
                  <a:lnTo>
                    <a:pt x="46" y="658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6" y="113"/>
                  </a:lnTo>
                  <a:lnTo>
                    <a:pt x="46" y="98"/>
                  </a:lnTo>
                  <a:lnTo>
                    <a:pt x="48" y="88"/>
                  </a:lnTo>
                  <a:lnTo>
                    <a:pt x="52" y="77"/>
                  </a:lnTo>
                  <a:lnTo>
                    <a:pt x="57" y="70"/>
                  </a:lnTo>
                  <a:lnTo>
                    <a:pt x="65" y="62"/>
                  </a:lnTo>
                  <a:lnTo>
                    <a:pt x="77" y="56"/>
                  </a:lnTo>
                  <a:lnTo>
                    <a:pt x="93" y="53"/>
                  </a:lnTo>
                  <a:lnTo>
                    <a:pt x="93" y="53"/>
                  </a:lnTo>
                  <a:lnTo>
                    <a:pt x="107" y="49"/>
                  </a:lnTo>
                  <a:lnTo>
                    <a:pt x="122" y="47"/>
                  </a:lnTo>
                  <a:lnTo>
                    <a:pt x="150" y="46"/>
                  </a:lnTo>
                  <a:lnTo>
                    <a:pt x="209" y="47"/>
                  </a:lnTo>
                  <a:lnTo>
                    <a:pt x="209" y="47"/>
                  </a:lnTo>
                  <a:lnTo>
                    <a:pt x="280" y="49"/>
                  </a:lnTo>
                  <a:lnTo>
                    <a:pt x="357" y="50"/>
                  </a:lnTo>
                  <a:lnTo>
                    <a:pt x="435" y="51"/>
                  </a:lnTo>
                  <a:lnTo>
                    <a:pt x="472" y="51"/>
                  </a:lnTo>
                  <a:lnTo>
                    <a:pt x="506" y="50"/>
                  </a:lnTo>
                  <a:lnTo>
                    <a:pt x="506" y="50"/>
                  </a:lnTo>
                  <a:lnTo>
                    <a:pt x="540" y="49"/>
                  </a:lnTo>
                  <a:lnTo>
                    <a:pt x="578" y="49"/>
                  </a:lnTo>
                  <a:lnTo>
                    <a:pt x="666" y="51"/>
                  </a:lnTo>
                  <a:lnTo>
                    <a:pt x="753" y="54"/>
                  </a:lnTo>
                  <a:lnTo>
                    <a:pt x="827" y="55"/>
                  </a:lnTo>
                  <a:lnTo>
                    <a:pt x="827" y="55"/>
                  </a:lnTo>
                  <a:lnTo>
                    <a:pt x="857" y="55"/>
                  </a:lnTo>
                  <a:lnTo>
                    <a:pt x="888" y="56"/>
                  </a:lnTo>
                  <a:lnTo>
                    <a:pt x="951" y="60"/>
                  </a:lnTo>
                  <a:lnTo>
                    <a:pt x="951" y="60"/>
                  </a:lnTo>
                  <a:lnTo>
                    <a:pt x="968" y="62"/>
                  </a:lnTo>
                  <a:lnTo>
                    <a:pt x="986" y="64"/>
                  </a:lnTo>
                  <a:lnTo>
                    <a:pt x="1004" y="70"/>
                  </a:lnTo>
                  <a:lnTo>
                    <a:pt x="1020" y="75"/>
                  </a:lnTo>
                  <a:lnTo>
                    <a:pt x="1020" y="75"/>
                  </a:lnTo>
                  <a:lnTo>
                    <a:pt x="1025" y="79"/>
                  </a:lnTo>
                  <a:lnTo>
                    <a:pt x="1029" y="84"/>
                  </a:lnTo>
                  <a:lnTo>
                    <a:pt x="1031" y="90"/>
                  </a:lnTo>
                  <a:lnTo>
                    <a:pt x="1032" y="97"/>
                  </a:lnTo>
                  <a:lnTo>
                    <a:pt x="1033" y="113"/>
                  </a:lnTo>
                  <a:lnTo>
                    <a:pt x="1036" y="126"/>
                  </a:lnTo>
                  <a:lnTo>
                    <a:pt x="1036" y="126"/>
                  </a:lnTo>
                  <a:lnTo>
                    <a:pt x="1036" y="127"/>
                  </a:lnTo>
                  <a:lnTo>
                    <a:pt x="1036" y="127"/>
                  </a:lnTo>
                  <a:lnTo>
                    <a:pt x="1036" y="202"/>
                  </a:lnTo>
                  <a:lnTo>
                    <a:pt x="1039" y="293"/>
                  </a:lnTo>
                  <a:lnTo>
                    <a:pt x="1044" y="459"/>
                  </a:lnTo>
                  <a:lnTo>
                    <a:pt x="1044" y="459"/>
                  </a:lnTo>
                  <a:lnTo>
                    <a:pt x="1044" y="489"/>
                  </a:lnTo>
                  <a:lnTo>
                    <a:pt x="1041" y="518"/>
                  </a:lnTo>
                  <a:lnTo>
                    <a:pt x="1040" y="548"/>
                  </a:lnTo>
                  <a:lnTo>
                    <a:pt x="1039" y="578"/>
                  </a:lnTo>
                  <a:lnTo>
                    <a:pt x="1039" y="578"/>
                  </a:lnTo>
                  <a:lnTo>
                    <a:pt x="1037" y="607"/>
                  </a:lnTo>
                  <a:lnTo>
                    <a:pt x="1035" y="640"/>
                  </a:lnTo>
                  <a:lnTo>
                    <a:pt x="1035" y="655"/>
                  </a:lnTo>
                  <a:lnTo>
                    <a:pt x="1035" y="672"/>
                  </a:lnTo>
                  <a:lnTo>
                    <a:pt x="1035" y="687"/>
                  </a:lnTo>
                  <a:lnTo>
                    <a:pt x="1037" y="699"/>
                  </a:lnTo>
                  <a:lnTo>
                    <a:pt x="1037" y="699"/>
                  </a:lnTo>
                  <a:lnTo>
                    <a:pt x="1036" y="712"/>
                  </a:lnTo>
                  <a:lnTo>
                    <a:pt x="1035" y="727"/>
                  </a:lnTo>
                  <a:lnTo>
                    <a:pt x="1033" y="735"/>
                  </a:lnTo>
                  <a:lnTo>
                    <a:pt x="1031" y="742"/>
                  </a:lnTo>
                  <a:lnTo>
                    <a:pt x="1028" y="747"/>
                  </a:lnTo>
                  <a:lnTo>
                    <a:pt x="1023" y="751"/>
                  </a:lnTo>
                  <a:lnTo>
                    <a:pt x="1023" y="7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4" name="Freeform 766"/>
            <p:cNvSpPr>
              <a:spLocks noEditPoints="1"/>
            </p:cNvSpPr>
            <p:nvPr/>
          </p:nvSpPr>
          <p:spPr bwMode="auto">
            <a:xfrm>
              <a:off x="2184401" y="3195638"/>
              <a:ext cx="254000" cy="252413"/>
            </a:xfrm>
            <a:custGeom>
              <a:avLst/>
              <a:gdLst/>
              <a:ahLst/>
              <a:cxnLst>
                <a:cxn ang="0">
                  <a:pos x="638" y="357"/>
                </a:cxn>
                <a:cxn ang="0">
                  <a:pos x="637" y="165"/>
                </a:cxn>
                <a:cxn ang="0">
                  <a:pos x="636" y="102"/>
                </a:cxn>
                <a:cxn ang="0">
                  <a:pos x="630" y="56"/>
                </a:cxn>
                <a:cxn ang="0">
                  <a:pos x="615" y="31"/>
                </a:cxn>
                <a:cxn ang="0">
                  <a:pos x="599" y="22"/>
                </a:cxn>
                <a:cxn ang="0">
                  <a:pos x="591" y="20"/>
                </a:cxn>
                <a:cxn ang="0">
                  <a:pos x="363" y="9"/>
                </a:cxn>
                <a:cxn ang="0">
                  <a:pos x="280" y="1"/>
                </a:cxn>
                <a:cxn ang="0">
                  <a:pos x="137" y="1"/>
                </a:cxn>
                <a:cxn ang="0">
                  <a:pos x="81" y="1"/>
                </a:cxn>
                <a:cxn ang="0">
                  <a:pos x="39" y="6"/>
                </a:cxn>
                <a:cxn ang="0">
                  <a:pos x="19" y="12"/>
                </a:cxn>
                <a:cxn ang="0">
                  <a:pos x="9" y="26"/>
                </a:cxn>
                <a:cxn ang="0">
                  <a:pos x="6" y="34"/>
                </a:cxn>
                <a:cxn ang="0">
                  <a:pos x="5" y="46"/>
                </a:cxn>
                <a:cxn ang="0">
                  <a:pos x="5" y="418"/>
                </a:cxn>
                <a:cxn ang="0">
                  <a:pos x="0" y="496"/>
                </a:cxn>
                <a:cxn ang="0">
                  <a:pos x="1" y="552"/>
                </a:cxn>
                <a:cxn ang="0">
                  <a:pos x="13" y="587"/>
                </a:cxn>
                <a:cxn ang="0">
                  <a:pos x="36" y="613"/>
                </a:cxn>
                <a:cxn ang="0">
                  <a:pos x="52" y="619"/>
                </a:cxn>
                <a:cxn ang="0">
                  <a:pos x="94" y="622"/>
                </a:cxn>
                <a:cxn ang="0">
                  <a:pos x="140" y="624"/>
                </a:cxn>
                <a:cxn ang="0">
                  <a:pos x="226" y="629"/>
                </a:cxn>
                <a:cxn ang="0">
                  <a:pos x="306" y="636"/>
                </a:cxn>
                <a:cxn ang="0">
                  <a:pos x="507" y="636"/>
                </a:cxn>
                <a:cxn ang="0">
                  <a:pos x="587" y="636"/>
                </a:cxn>
                <a:cxn ang="0">
                  <a:pos x="602" y="630"/>
                </a:cxn>
                <a:cxn ang="0">
                  <a:pos x="608" y="628"/>
                </a:cxn>
                <a:cxn ang="0">
                  <a:pos x="625" y="619"/>
                </a:cxn>
                <a:cxn ang="0">
                  <a:pos x="636" y="594"/>
                </a:cxn>
                <a:cxn ang="0">
                  <a:pos x="637" y="566"/>
                </a:cxn>
                <a:cxn ang="0">
                  <a:pos x="641" y="430"/>
                </a:cxn>
                <a:cxn ang="0">
                  <a:pos x="639" y="384"/>
                </a:cxn>
                <a:cxn ang="0">
                  <a:pos x="87" y="573"/>
                </a:cxn>
                <a:cxn ang="0">
                  <a:pos x="60" y="554"/>
                </a:cxn>
                <a:cxn ang="0">
                  <a:pos x="51" y="523"/>
                </a:cxn>
                <a:cxn ang="0">
                  <a:pos x="51" y="51"/>
                </a:cxn>
                <a:cxn ang="0">
                  <a:pos x="64" y="48"/>
                </a:cxn>
                <a:cxn ang="0">
                  <a:pos x="158" y="47"/>
                </a:cxn>
                <a:cxn ang="0">
                  <a:pos x="277" y="47"/>
                </a:cxn>
                <a:cxn ang="0">
                  <a:pos x="371" y="55"/>
                </a:cxn>
                <a:cxn ang="0">
                  <a:pos x="579" y="65"/>
                </a:cxn>
                <a:cxn ang="0">
                  <a:pos x="583" y="71"/>
                </a:cxn>
                <a:cxn ang="0">
                  <a:pos x="592" y="114"/>
                </a:cxn>
                <a:cxn ang="0">
                  <a:pos x="592" y="312"/>
                </a:cxn>
                <a:cxn ang="0">
                  <a:pos x="592" y="370"/>
                </a:cxn>
                <a:cxn ang="0">
                  <a:pos x="595" y="553"/>
                </a:cxn>
                <a:cxn ang="0">
                  <a:pos x="590" y="586"/>
                </a:cxn>
                <a:cxn ang="0">
                  <a:pos x="533" y="588"/>
                </a:cxn>
                <a:cxn ang="0">
                  <a:pos x="276" y="587"/>
                </a:cxn>
                <a:cxn ang="0">
                  <a:pos x="125" y="578"/>
                </a:cxn>
              </a:cxnLst>
              <a:rect l="0" t="0" r="r" b="b"/>
              <a:pathLst>
                <a:path w="641" h="636">
                  <a:moveTo>
                    <a:pt x="639" y="384"/>
                  </a:moveTo>
                  <a:lnTo>
                    <a:pt x="639" y="384"/>
                  </a:lnTo>
                  <a:lnTo>
                    <a:pt x="638" y="357"/>
                  </a:lnTo>
                  <a:lnTo>
                    <a:pt x="638" y="323"/>
                  </a:lnTo>
                  <a:lnTo>
                    <a:pt x="638" y="243"/>
                  </a:lnTo>
                  <a:lnTo>
                    <a:pt x="637" y="165"/>
                  </a:lnTo>
                  <a:lnTo>
                    <a:pt x="637" y="129"/>
                  </a:lnTo>
                  <a:lnTo>
                    <a:pt x="636" y="102"/>
                  </a:lnTo>
                  <a:lnTo>
                    <a:pt x="636" y="102"/>
                  </a:lnTo>
                  <a:lnTo>
                    <a:pt x="633" y="78"/>
                  </a:lnTo>
                  <a:lnTo>
                    <a:pt x="632" y="67"/>
                  </a:lnTo>
                  <a:lnTo>
                    <a:pt x="630" y="56"/>
                  </a:lnTo>
                  <a:lnTo>
                    <a:pt x="626" y="47"/>
                  </a:lnTo>
                  <a:lnTo>
                    <a:pt x="622" y="38"/>
                  </a:lnTo>
                  <a:lnTo>
                    <a:pt x="615" y="31"/>
                  </a:lnTo>
                  <a:lnTo>
                    <a:pt x="605" y="26"/>
                  </a:lnTo>
                  <a:lnTo>
                    <a:pt x="605" y="26"/>
                  </a:lnTo>
                  <a:lnTo>
                    <a:pt x="599" y="22"/>
                  </a:lnTo>
                  <a:lnTo>
                    <a:pt x="595" y="21"/>
                  </a:lnTo>
                  <a:lnTo>
                    <a:pt x="591" y="20"/>
                  </a:lnTo>
                  <a:lnTo>
                    <a:pt x="591" y="20"/>
                  </a:lnTo>
                  <a:lnTo>
                    <a:pt x="526" y="18"/>
                  </a:lnTo>
                  <a:lnTo>
                    <a:pt x="445" y="14"/>
                  </a:lnTo>
                  <a:lnTo>
                    <a:pt x="363" y="9"/>
                  </a:lnTo>
                  <a:lnTo>
                    <a:pt x="298" y="3"/>
                  </a:lnTo>
                  <a:lnTo>
                    <a:pt x="298" y="3"/>
                  </a:lnTo>
                  <a:lnTo>
                    <a:pt x="280" y="1"/>
                  </a:lnTo>
                  <a:lnTo>
                    <a:pt x="260" y="0"/>
                  </a:lnTo>
                  <a:lnTo>
                    <a:pt x="217" y="0"/>
                  </a:lnTo>
                  <a:lnTo>
                    <a:pt x="137" y="1"/>
                  </a:lnTo>
                  <a:lnTo>
                    <a:pt x="137" y="1"/>
                  </a:lnTo>
                  <a:lnTo>
                    <a:pt x="108" y="1"/>
                  </a:lnTo>
                  <a:lnTo>
                    <a:pt x="81" y="1"/>
                  </a:lnTo>
                  <a:lnTo>
                    <a:pt x="67" y="3"/>
                  </a:lnTo>
                  <a:lnTo>
                    <a:pt x="52" y="4"/>
                  </a:lnTo>
                  <a:lnTo>
                    <a:pt x="39" y="6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19" y="12"/>
                  </a:lnTo>
                  <a:lnTo>
                    <a:pt x="15" y="16"/>
                  </a:lnTo>
                  <a:lnTo>
                    <a:pt x="12" y="21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8" y="30"/>
                  </a:lnTo>
                  <a:lnTo>
                    <a:pt x="6" y="34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5" y="46"/>
                  </a:lnTo>
                  <a:lnTo>
                    <a:pt x="5" y="51"/>
                  </a:lnTo>
                  <a:lnTo>
                    <a:pt x="5" y="418"/>
                  </a:lnTo>
                  <a:lnTo>
                    <a:pt x="5" y="418"/>
                  </a:lnTo>
                  <a:lnTo>
                    <a:pt x="4" y="442"/>
                  </a:lnTo>
                  <a:lnTo>
                    <a:pt x="1" y="468"/>
                  </a:lnTo>
                  <a:lnTo>
                    <a:pt x="0" y="496"/>
                  </a:lnTo>
                  <a:lnTo>
                    <a:pt x="0" y="524"/>
                  </a:lnTo>
                  <a:lnTo>
                    <a:pt x="0" y="537"/>
                  </a:lnTo>
                  <a:lnTo>
                    <a:pt x="1" y="552"/>
                  </a:lnTo>
                  <a:lnTo>
                    <a:pt x="4" y="565"/>
                  </a:lnTo>
                  <a:lnTo>
                    <a:pt x="8" y="577"/>
                  </a:lnTo>
                  <a:lnTo>
                    <a:pt x="13" y="587"/>
                  </a:lnTo>
                  <a:lnTo>
                    <a:pt x="18" y="598"/>
                  </a:lnTo>
                  <a:lnTo>
                    <a:pt x="26" y="607"/>
                  </a:lnTo>
                  <a:lnTo>
                    <a:pt x="36" y="613"/>
                  </a:lnTo>
                  <a:lnTo>
                    <a:pt x="36" y="613"/>
                  </a:lnTo>
                  <a:lnTo>
                    <a:pt x="44" y="617"/>
                  </a:lnTo>
                  <a:lnTo>
                    <a:pt x="52" y="619"/>
                  </a:lnTo>
                  <a:lnTo>
                    <a:pt x="63" y="621"/>
                  </a:lnTo>
                  <a:lnTo>
                    <a:pt x="73" y="621"/>
                  </a:lnTo>
                  <a:lnTo>
                    <a:pt x="94" y="622"/>
                  </a:lnTo>
                  <a:lnTo>
                    <a:pt x="111" y="622"/>
                  </a:lnTo>
                  <a:lnTo>
                    <a:pt x="111" y="622"/>
                  </a:lnTo>
                  <a:lnTo>
                    <a:pt x="140" y="624"/>
                  </a:lnTo>
                  <a:lnTo>
                    <a:pt x="169" y="625"/>
                  </a:lnTo>
                  <a:lnTo>
                    <a:pt x="197" y="626"/>
                  </a:lnTo>
                  <a:lnTo>
                    <a:pt x="226" y="629"/>
                  </a:lnTo>
                  <a:lnTo>
                    <a:pt x="226" y="629"/>
                  </a:lnTo>
                  <a:lnTo>
                    <a:pt x="261" y="633"/>
                  </a:lnTo>
                  <a:lnTo>
                    <a:pt x="306" y="636"/>
                  </a:lnTo>
                  <a:lnTo>
                    <a:pt x="354" y="636"/>
                  </a:lnTo>
                  <a:lnTo>
                    <a:pt x="407" y="636"/>
                  </a:lnTo>
                  <a:lnTo>
                    <a:pt x="507" y="636"/>
                  </a:lnTo>
                  <a:lnTo>
                    <a:pt x="552" y="636"/>
                  </a:lnTo>
                  <a:lnTo>
                    <a:pt x="587" y="636"/>
                  </a:lnTo>
                  <a:lnTo>
                    <a:pt x="587" y="636"/>
                  </a:lnTo>
                  <a:lnTo>
                    <a:pt x="592" y="636"/>
                  </a:lnTo>
                  <a:lnTo>
                    <a:pt x="598" y="633"/>
                  </a:lnTo>
                  <a:lnTo>
                    <a:pt x="602" y="630"/>
                  </a:lnTo>
                  <a:lnTo>
                    <a:pt x="604" y="628"/>
                  </a:lnTo>
                  <a:lnTo>
                    <a:pt x="604" y="628"/>
                  </a:lnTo>
                  <a:lnTo>
                    <a:pt x="608" y="628"/>
                  </a:lnTo>
                  <a:lnTo>
                    <a:pt x="608" y="628"/>
                  </a:lnTo>
                  <a:lnTo>
                    <a:pt x="619" y="624"/>
                  </a:lnTo>
                  <a:lnTo>
                    <a:pt x="625" y="619"/>
                  </a:lnTo>
                  <a:lnTo>
                    <a:pt x="630" y="611"/>
                  </a:lnTo>
                  <a:lnTo>
                    <a:pt x="634" y="603"/>
                  </a:lnTo>
                  <a:lnTo>
                    <a:pt x="636" y="594"/>
                  </a:lnTo>
                  <a:lnTo>
                    <a:pt x="637" y="585"/>
                  </a:lnTo>
                  <a:lnTo>
                    <a:pt x="637" y="566"/>
                  </a:lnTo>
                  <a:lnTo>
                    <a:pt x="637" y="566"/>
                  </a:lnTo>
                  <a:lnTo>
                    <a:pt x="637" y="520"/>
                  </a:lnTo>
                  <a:lnTo>
                    <a:pt x="639" y="475"/>
                  </a:lnTo>
                  <a:lnTo>
                    <a:pt x="641" y="430"/>
                  </a:lnTo>
                  <a:lnTo>
                    <a:pt x="641" y="407"/>
                  </a:lnTo>
                  <a:lnTo>
                    <a:pt x="639" y="384"/>
                  </a:lnTo>
                  <a:lnTo>
                    <a:pt x="639" y="384"/>
                  </a:lnTo>
                  <a:close/>
                  <a:moveTo>
                    <a:pt x="102" y="575"/>
                  </a:moveTo>
                  <a:lnTo>
                    <a:pt x="102" y="575"/>
                  </a:lnTo>
                  <a:lnTo>
                    <a:pt x="87" y="573"/>
                  </a:lnTo>
                  <a:lnTo>
                    <a:pt x="76" y="568"/>
                  </a:lnTo>
                  <a:lnTo>
                    <a:pt x="67" y="562"/>
                  </a:lnTo>
                  <a:lnTo>
                    <a:pt x="60" y="554"/>
                  </a:lnTo>
                  <a:lnTo>
                    <a:pt x="55" y="545"/>
                  </a:lnTo>
                  <a:lnTo>
                    <a:pt x="52" y="535"/>
                  </a:lnTo>
                  <a:lnTo>
                    <a:pt x="51" y="523"/>
                  </a:lnTo>
                  <a:lnTo>
                    <a:pt x="51" y="509"/>
                  </a:lnTo>
                  <a:lnTo>
                    <a:pt x="51" y="51"/>
                  </a:lnTo>
                  <a:lnTo>
                    <a:pt x="51" y="5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64" y="48"/>
                  </a:lnTo>
                  <a:lnTo>
                    <a:pt x="77" y="47"/>
                  </a:lnTo>
                  <a:lnTo>
                    <a:pt x="104" y="46"/>
                  </a:lnTo>
                  <a:lnTo>
                    <a:pt x="158" y="47"/>
                  </a:lnTo>
                  <a:lnTo>
                    <a:pt x="158" y="47"/>
                  </a:lnTo>
                  <a:lnTo>
                    <a:pt x="235" y="46"/>
                  </a:lnTo>
                  <a:lnTo>
                    <a:pt x="277" y="47"/>
                  </a:lnTo>
                  <a:lnTo>
                    <a:pt x="312" y="50"/>
                  </a:lnTo>
                  <a:lnTo>
                    <a:pt x="312" y="50"/>
                  </a:lnTo>
                  <a:lnTo>
                    <a:pt x="371" y="55"/>
                  </a:lnTo>
                  <a:lnTo>
                    <a:pt x="446" y="60"/>
                  </a:lnTo>
                  <a:lnTo>
                    <a:pt x="520" y="64"/>
                  </a:lnTo>
                  <a:lnTo>
                    <a:pt x="579" y="65"/>
                  </a:lnTo>
                  <a:lnTo>
                    <a:pt x="579" y="65"/>
                  </a:lnTo>
                  <a:lnTo>
                    <a:pt x="582" y="68"/>
                  </a:lnTo>
                  <a:lnTo>
                    <a:pt x="583" y="71"/>
                  </a:lnTo>
                  <a:lnTo>
                    <a:pt x="587" y="81"/>
                  </a:lnTo>
                  <a:lnTo>
                    <a:pt x="590" y="95"/>
                  </a:lnTo>
                  <a:lnTo>
                    <a:pt x="592" y="114"/>
                  </a:lnTo>
                  <a:lnTo>
                    <a:pt x="594" y="159"/>
                  </a:lnTo>
                  <a:lnTo>
                    <a:pt x="595" y="212"/>
                  </a:lnTo>
                  <a:lnTo>
                    <a:pt x="592" y="312"/>
                  </a:lnTo>
                  <a:lnTo>
                    <a:pt x="592" y="349"/>
                  </a:lnTo>
                  <a:lnTo>
                    <a:pt x="592" y="370"/>
                  </a:lnTo>
                  <a:lnTo>
                    <a:pt x="592" y="370"/>
                  </a:lnTo>
                  <a:lnTo>
                    <a:pt x="594" y="413"/>
                  </a:lnTo>
                  <a:lnTo>
                    <a:pt x="594" y="485"/>
                  </a:lnTo>
                  <a:lnTo>
                    <a:pt x="595" y="553"/>
                  </a:lnTo>
                  <a:lnTo>
                    <a:pt x="596" y="583"/>
                  </a:lnTo>
                  <a:lnTo>
                    <a:pt x="596" y="583"/>
                  </a:lnTo>
                  <a:lnTo>
                    <a:pt x="590" y="586"/>
                  </a:lnTo>
                  <a:lnTo>
                    <a:pt x="585" y="590"/>
                  </a:lnTo>
                  <a:lnTo>
                    <a:pt x="585" y="590"/>
                  </a:lnTo>
                  <a:lnTo>
                    <a:pt x="533" y="588"/>
                  </a:lnTo>
                  <a:lnTo>
                    <a:pt x="475" y="588"/>
                  </a:lnTo>
                  <a:lnTo>
                    <a:pt x="343" y="588"/>
                  </a:lnTo>
                  <a:lnTo>
                    <a:pt x="276" y="587"/>
                  </a:lnTo>
                  <a:lnTo>
                    <a:pt x="212" y="585"/>
                  </a:lnTo>
                  <a:lnTo>
                    <a:pt x="153" y="581"/>
                  </a:lnTo>
                  <a:lnTo>
                    <a:pt x="125" y="578"/>
                  </a:lnTo>
                  <a:lnTo>
                    <a:pt x="102" y="575"/>
                  </a:lnTo>
                  <a:lnTo>
                    <a:pt x="102" y="5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5" name="Freeform 767"/>
            <p:cNvSpPr/>
            <p:nvPr/>
          </p:nvSpPr>
          <p:spPr bwMode="auto">
            <a:xfrm>
              <a:off x="2033588" y="3146425"/>
              <a:ext cx="30163" cy="538163"/>
            </a:xfrm>
            <a:custGeom>
              <a:avLst/>
              <a:gdLst/>
              <a:ahLst/>
              <a:cxnLst>
                <a:cxn ang="0">
                  <a:pos x="62" y="1072"/>
                </a:cxn>
                <a:cxn ang="0">
                  <a:pos x="62" y="1011"/>
                </a:cxn>
                <a:cxn ang="0">
                  <a:pos x="54" y="834"/>
                </a:cxn>
                <a:cxn ang="0">
                  <a:pos x="51" y="614"/>
                </a:cxn>
                <a:cxn ang="0">
                  <a:pos x="53" y="452"/>
                </a:cxn>
                <a:cxn ang="0">
                  <a:pos x="50" y="331"/>
                </a:cxn>
                <a:cxn ang="0">
                  <a:pos x="49" y="290"/>
                </a:cxn>
                <a:cxn ang="0">
                  <a:pos x="48" y="251"/>
                </a:cxn>
                <a:cxn ang="0">
                  <a:pos x="55" y="174"/>
                </a:cxn>
                <a:cxn ang="0">
                  <a:pos x="61" y="134"/>
                </a:cxn>
                <a:cxn ang="0">
                  <a:pos x="65" y="78"/>
                </a:cxn>
                <a:cxn ang="0">
                  <a:pos x="70" y="43"/>
                </a:cxn>
                <a:cxn ang="0">
                  <a:pos x="79" y="14"/>
                </a:cxn>
                <a:cxn ang="0">
                  <a:pos x="70" y="6"/>
                </a:cxn>
                <a:cxn ang="0">
                  <a:pos x="58" y="1"/>
                </a:cxn>
                <a:cxn ang="0">
                  <a:pos x="48" y="0"/>
                </a:cxn>
                <a:cxn ang="0">
                  <a:pos x="34" y="2"/>
                </a:cxn>
                <a:cxn ang="0">
                  <a:pos x="28" y="22"/>
                </a:cxn>
                <a:cxn ang="0">
                  <a:pos x="20" y="65"/>
                </a:cxn>
                <a:cxn ang="0">
                  <a:pos x="14" y="129"/>
                </a:cxn>
                <a:cxn ang="0">
                  <a:pos x="11" y="163"/>
                </a:cxn>
                <a:cxn ang="0">
                  <a:pos x="4" y="205"/>
                </a:cxn>
                <a:cxn ang="0">
                  <a:pos x="0" y="291"/>
                </a:cxn>
                <a:cxn ang="0">
                  <a:pos x="3" y="423"/>
                </a:cxn>
                <a:cxn ang="0">
                  <a:pos x="6" y="510"/>
                </a:cxn>
                <a:cxn ang="0">
                  <a:pos x="4" y="620"/>
                </a:cxn>
                <a:cxn ang="0">
                  <a:pos x="2" y="826"/>
                </a:cxn>
                <a:cxn ang="0">
                  <a:pos x="6" y="953"/>
                </a:cxn>
                <a:cxn ang="0">
                  <a:pos x="11" y="1003"/>
                </a:cxn>
                <a:cxn ang="0">
                  <a:pos x="14" y="1024"/>
                </a:cxn>
                <a:cxn ang="0">
                  <a:pos x="15" y="1088"/>
                </a:cxn>
                <a:cxn ang="0">
                  <a:pos x="12" y="1173"/>
                </a:cxn>
                <a:cxn ang="0">
                  <a:pos x="12" y="1192"/>
                </a:cxn>
                <a:cxn ang="0">
                  <a:pos x="20" y="1253"/>
                </a:cxn>
                <a:cxn ang="0">
                  <a:pos x="28" y="1313"/>
                </a:cxn>
                <a:cxn ang="0">
                  <a:pos x="28" y="1332"/>
                </a:cxn>
                <a:cxn ang="0">
                  <a:pos x="31" y="1341"/>
                </a:cxn>
                <a:cxn ang="0">
                  <a:pos x="36" y="1349"/>
                </a:cxn>
                <a:cxn ang="0">
                  <a:pos x="44" y="1353"/>
                </a:cxn>
                <a:cxn ang="0">
                  <a:pos x="59" y="1353"/>
                </a:cxn>
                <a:cxn ang="0">
                  <a:pos x="67" y="1349"/>
                </a:cxn>
                <a:cxn ang="0">
                  <a:pos x="72" y="1341"/>
                </a:cxn>
                <a:cxn ang="0">
                  <a:pos x="74" y="1332"/>
                </a:cxn>
                <a:cxn ang="0">
                  <a:pos x="74" y="1302"/>
                </a:cxn>
                <a:cxn ang="0">
                  <a:pos x="67" y="1242"/>
                </a:cxn>
                <a:cxn ang="0">
                  <a:pos x="62" y="1212"/>
                </a:cxn>
                <a:cxn ang="0">
                  <a:pos x="58" y="1178"/>
                </a:cxn>
                <a:cxn ang="0">
                  <a:pos x="58" y="1143"/>
                </a:cxn>
                <a:cxn ang="0">
                  <a:pos x="62" y="1072"/>
                </a:cxn>
              </a:cxnLst>
              <a:rect l="0" t="0" r="r" b="b"/>
              <a:pathLst>
                <a:path w="79" h="1355">
                  <a:moveTo>
                    <a:pt x="62" y="1072"/>
                  </a:moveTo>
                  <a:lnTo>
                    <a:pt x="62" y="1072"/>
                  </a:lnTo>
                  <a:lnTo>
                    <a:pt x="63" y="1047"/>
                  </a:lnTo>
                  <a:lnTo>
                    <a:pt x="62" y="1011"/>
                  </a:lnTo>
                  <a:lnTo>
                    <a:pt x="58" y="923"/>
                  </a:lnTo>
                  <a:lnTo>
                    <a:pt x="54" y="834"/>
                  </a:lnTo>
                  <a:lnTo>
                    <a:pt x="51" y="773"/>
                  </a:lnTo>
                  <a:lnTo>
                    <a:pt x="51" y="614"/>
                  </a:lnTo>
                  <a:lnTo>
                    <a:pt x="51" y="614"/>
                  </a:lnTo>
                  <a:lnTo>
                    <a:pt x="53" y="452"/>
                  </a:lnTo>
                  <a:lnTo>
                    <a:pt x="51" y="371"/>
                  </a:lnTo>
                  <a:lnTo>
                    <a:pt x="50" y="331"/>
                  </a:lnTo>
                  <a:lnTo>
                    <a:pt x="49" y="290"/>
                  </a:lnTo>
                  <a:lnTo>
                    <a:pt x="49" y="290"/>
                  </a:lnTo>
                  <a:lnTo>
                    <a:pt x="48" y="270"/>
                  </a:lnTo>
                  <a:lnTo>
                    <a:pt x="48" y="251"/>
                  </a:lnTo>
                  <a:lnTo>
                    <a:pt x="50" y="212"/>
                  </a:lnTo>
                  <a:lnTo>
                    <a:pt x="55" y="174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62" y="112"/>
                  </a:lnTo>
                  <a:lnTo>
                    <a:pt x="65" y="78"/>
                  </a:lnTo>
                  <a:lnTo>
                    <a:pt x="67" y="60"/>
                  </a:lnTo>
                  <a:lnTo>
                    <a:pt x="70" y="43"/>
                  </a:lnTo>
                  <a:lnTo>
                    <a:pt x="74" y="27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0" y="6"/>
                  </a:lnTo>
                  <a:lnTo>
                    <a:pt x="65" y="4"/>
                  </a:lnTo>
                  <a:lnTo>
                    <a:pt x="58" y="1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1" y="1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28" y="22"/>
                  </a:lnTo>
                  <a:lnTo>
                    <a:pt x="23" y="43"/>
                  </a:lnTo>
                  <a:lnTo>
                    <a:pt x="20" y="65"/>
                  </a:lnTo>
                  <a:lnTo>
                    <a:pt x="17" y="87"/>
                  </a:lnTo>
                  <a:lnTo>
                    <a:pt x="14" y="129"/>
                  </a:lnTo>
                  <a:lnTo>
                    <a:pt x="12" y="147"/>
                  </a:lnTo>
                  <a:lnTo>
                    <a:pt x="11" y="163"/>
                  </a:lnTo>
                  <a:lnTo>
                    <a:pt x="11" y="163"/>
                  </a:lnTo>
                  <a:lnTo>
                    <a:pt x="4" y="205"/>
                  </a:lnTo>
                  <a:lnTo>
                    <a:pt x="2" y="248"/>
                  </a:lnTo>
                  <a:lnTo>
                    <a:pt x="0" y="291"/>
                  </a:lnTo>
                  <a:lnTo>
                    <a:pt x="0" y="336"/>
                  </a:lnTo>
                  <a:lnTo>
                    <a:pt x="3" y="423"/>
                  </a:lnTo>
                  <a:lnTo>
                    <a:pt x="6" y="467"/>
                  </a:lnTo>
                  <a:lnTo>
                    <a:pt x="6" y="510"/>
                  </a:lnTo>
                  <a:lnTo>
                    <a:pt x="6" y="510"/>
                  </a:lnTo>
                  <a:lnTo>
                    <a:pt x="4" y="620"/>
                  </a:lnTo>
                  <a:lnTo>
                    <a:pt x="2" y="757"/>
                  </a:lnTo>
                  <a:lnTo>
                    <a:pt x="2" y="826"/>
                  </a:lnTo>
                  <a:lnTo>
                    <a:pt x="3" y="894"/>
                  </a:lnTo>
                  <a:lnTo>
                    <a:pt x="6" y="953"/>
                  </a:lnTo>
                  <a:lnTo>
                    <a:pt x="8" y="979"/>
                  </a:lnTo>
                  <a:lnTo>
                    <a:pt x="11" y="1003"/>
                  </a:lnTo>
                  <a:lnTo>
                    <a:pt x="11" y="1003"/>
                  </a:lnTo>
                  <a:lnTo>
                    <a:pt x="14" y="1024"/>
                  </a:lnTo>
                  <a:lnTo>
                    <a:pt x="14" y="1046"/>
                  </a:lnTo>
                  <a:lnTo>
                    <a:pt x="15" y="1088"/>
                  </a:lnTo>
                  <a:lnTo>
                    <a:pt x="14" y="1130"/>
                  </a:lnTo>
                  <a:lnTo>
                    <a:pt x="12" y="1173"/>
                  </a:lnTo>
                  <a:lnTo>
                    <a:pt x="12" y="1173"/>
                  </a:lnTo>
                  <a:lnTo>
                    <a:pt x="12" y="1192"/>
                  </a:lnTo>
                  <a:lnTo>
                    <a:pt x="15" y="1212"/>
                  </a:lnTo>
                  <a:lnTo>
                    <a:pt x="20" y="1253"/>
                  </a:lnTo>
                  <a:lnTo>
                    <a:pt x="25" y="1292"/>
                  </a:lnTo>
                  <a:lnTo>
                    <a:pt x="28" y="1313"/>
                  </a:lnTo>
                  <a:lnTo>
                    <a:pt x="28" y="1332"/>
                  </a:lnTo>
                  <a:lnTo>
                    <a:pt x="28" y="1332"/>
                  </a:lnTo>
                  <a:lnTo>
                    <a:pt x="29" y="1338"/>
                  </a:lnTo>
                  <a:lnTo>
                    <a:pt x="31" y="1341"/>
                  </a:lnTo>
                  <a:lnTo>
                    <a:pt x="33" y="1345"/>
                  </a:lnTo>
                  <a:lnTo>
                    <a:pt x="36" y="1349"/>
                  </a:lnTo>
                  <a:lnTo>
                    <a:pt x="40" y="1352"/>
                  </a:lnTo>
                  <a:lnTo>
                    <a:pt x="44" y="1353"/>
                  </a:lnTo>
                  <a:lnTo>
                    <a:pt x="51" y="1355"/>
                  </a:lnTo>
                  <a:lnTo>
                    <a:pt x="59" y="1353"/>
                  </a:lnTo>
                  <a:lnTo>
                    <a:pt x="63" y="1352"/>
                  </a:lnTo>
                  <a:lnTo>
                    <a:pt x="67" y="1349"/>
                  </a:lnTo>
                  <a:lnTo>
                    <a:pt x="70" y="1345"/>
                  </a:lnTo>
                  <a:lnTo>
                    <a:pt x="72" y="1341"/>
                  </a:lnTo>
                  <a:lnTo>
                    <a:pt x="74" y="1338"/>
                  </a:lnTo>
                  <a:lnTo>
                    <a:pt x="74" y="1332"/>
                  </a:lnTo>
                  <a:lnTo>
                    <a:pt x="74" y="1332"/>
                  </a:lnTo>
                  <a:lnTo>
                    <a:pt x="74" y="1302"/>
                  </a:lnTo>
                  <a:lnTo>
                    <a:pt x="71" y="1272"/>
                  </a:lnTo>
                  <a:lnTo>
                    <a:pt x="67" y="1242"/>
                  </a:lnTo>
                  <a:lnTo>
                    <a:pt x="62" y="1212"/>
                  </a:lnTo>
                  <a:lnTo>
                    <a:pt x="62" y="1212"/>
                  </a:lnTo>
                  <a:lnTo>
                    <a:pt x="59" y="1195"/>
                  </a:lnTo>
                  <a:lnTo>
                    <a:pt x="58" y="1178"/>
                  </a:lnTo>
                  <a:lnTo>
                    <a:pt x="57" y="1160"/>
                  </a:lnTo>
                  <a:lnTo>
                    <a:pt x="58" y="1143"/>
                  </a:lnTo>
                  <a:lnTo>
                    <a:pt x="61" y="1107"/>
                  </a:lnTo>
                  <a:lnTo>
                    <a:pt x="62" y="1072"/>
                  </a:lnTo>
                  <a:lnTo>
                    <a:pt x="62" y="10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6" name="Freeform 768"/>
            <p:cNvSpPr/>
            <p:nvPr/>
          </p:nvSpPr>
          <p:spPr bwMode="auto">
            <a:xfrm>
              <a:off x="2044701" y="3662363"/>
              <a:ext cx="758825" cy="128588"/>
            </a:xfrm>
            <a:custGeom>
              <a:avLst/>
              <a:gdLst/>
              <a:ahLst/>
              <a:cxnLst>
                <a:cxn ang="0">
                  <a:pos x="1912" y="41"/>
                </a:cxn>
                <a:cxn ang="0">
                  <a:pos x="1906" y="29"/>
                </a:cxn>
                <a:cxn ang="0">
                  <a:pos x="1890" y="24"/>
                </a:cxn>
                <a:cxn ang="0">
                  <a:pos x="1874" y="29"/>
                </a:cxn>
                <a:cxn ang="0">
                  <a:pos x="1868" y="41"/>
                </a:cxn>
                <a:cxn ang="0">
                  <a:pos x="1868" y="94"/>
                </a:cxn>
                <a:cxn ang="0">
                  <a:pos x="1867" y="143"/>
                </a:cxn>
                <a:cxn ang="0">
                  <a:pos x="1861" y="168"/>
                </a:cxn>
                <a:cxn ang="0">
                  <a:pos x="1840" y="202"/>
                </a:cxn>
                <a:cxn ang="0">
                  <a:pos x="1800" y="230"/>
                </a:cxn>
                <a:cxn ang="0">
                  <a:pos x="1771" y="245"/>
                </a:cxn>
                <a:cxn ang="0">
                  <a:pos x="1728" y="258"/>
                </a:cxn>
                <a:cxn ang="0">
                  <a:pos x="1668" y="263"/>
                </a:cxn>
                <a:cxn ang="0">
                  <a:pos x="1621" y="267"/>
                </a:cxn>
                <a:cxn ang="0">
                  <a:pos x="1575" y="274"/>
                </a:cxn>
                <a:cxn ang="0">
                  <a:pos x="1394" y="278"/>
                </a:cxn>
                <a:cxn ang="0">
                  <a:pos x="1214" y="274"/>
                </a:cxn>
                <a:cxn ang="0">
                  <a:pos x="961" y="279"/>
                </a:cxn>
                <a:cxn ang="0">
                  <a:pos x="902" y="278"/>
                </a:cxn>
                <a:cxn ang="0">
                  <a:pos x="757" y="263"/>
                </a:cxn>
                <a:cxn ang="0">
                  <a:pos x="659" y="261"/>
                </a:cxn>
                <a:cxn ang="0">
                  <a:pos x="422" y="251"/>
                </a:cxn>
                <a:cxn ang="0">
                  <a:pos x="398" y="250"/>
                </a:cxn>
                <a:cxn ang="0">
                  <a:pos x="333" y="241"/>
                </a:cxn>
                <a:cxn ang="0">
                  <a:pos x="289" y="238"/>
                </a:cxn>
                <a:cxn ang="0">
                  <a:pos x="194" y="225"/>
                </a:cxn>
                <a:cxn ang="0">
                  <a:pos x="146" y="211"/>
                </a:cxn>
                <a:cxn ang="0">
                  <a:pos x="106" y="185"/>
                </a:cxn>
                <a:cxn ang="0">
                  <a:pos x="81" y="162"/>
                </a:cxn>
                <a:cxn ang="0">
                  <a:pos x="63" y="140"/>
                </a:cxn>
                <a:cxn ang="0">
                  <a:pos x="50" y="97"/>
                </a:cxn>
                <a:cxn ang="0">
                  <a:pos x="46" y="23"/>
                </a:cxn>
                <a:cxn ang="0">
                  <a:pos x="44" y="13"/>
                </a:cxn>
                <a:cxn ang="0">
                  <a:pos x="35" y="4"/>
                </a:cxn>
                <a:cxn ang="0">
                  <a:pos x="14" y="2"/>
                </a:cxn>
                <a:cxn ang="0">
                  <a:pos x="5" y="9"/>
                </a:cxn>
                <a:cxn ang="0">
                  <a:pos x="0" y="23"/>
                </a:cxn>
                <a:cxn ang="0">
                  <a:pos x="3" y="80"/>
                </a:cxn>
                <a:cxn ang="0">
                  <a:pos x="17" y="143"/>
                </a:cxn>
                <a:cxn ang="0">
                  <a:pos x="35" y="177"/>
                </a:cxn>
                <a:cxn ang="0">
                  <a:pos x="63" y="208"/>
                </a:cxn>
                <a:cxn ang="0">
                  <a:pos x="85" y="228"/>
                </a:cxn>
                <a:cxn ang="0">
                  <a:pos x="123" y="250"/>
                </a:cxn>
                <a:cxn ang="0">
                  <a:pos x="209" y="278"/>
                </a:cxn>
                <a:cxn ang="0">
                  <a:pos x="297" y="285"/>
                </a:cxn>
                <a:cxn ang="0">
                  <a:pos x="366" y="289"/>
                </a:cxn>
                <a:cxn ang="0">
                  <a:pos x="538" y="308"/>
                </a:cxn>
                <a:cxn ang="0">
                  <a:pos x="613" y="309"/>
                </a:cxn>
                <a:cxn ang="0">
                  <a:pos x="871" y="322"/>
                </a:cxn>
                <a:cxn ang="0">
                  <a:pos x="961" y="325"/>
                </a:cxn>
                <a:cxn ang="0">
                  <a:pos x="1184" y="321"/>
                </a:cxn>
                <a:cxn ang="0">
                  <a:pos x="1537" y="319"/>
                </a:cxn>
                <a:cxn ang="0">
                  <a:pos x="1596" y="314"/>
                </a:cxn>
                <a:cxn ang="0">
                  <a:pos x="1652" y="309"/>
                </a:cxn>
                <a:cxn ang="0">
                  <a:pos x="1712" y="305"/>
                </a:cxn>
                <a:cxn ang="0">
                  <a:pos x="1792" y="283"/>
                </a:cxn>
                <a:cxn ang="0">
                  <a:pos x="1868" y="240"/>
                </a:cxn>
                <a:cxn ang="0">
                  <a:pos x="1886" y="221"/>
                </a:cxn>
                <a:cxn ang="0">
                  <a:pos x="1904" y="189"/>
                </a:cxn>
                <a:cxn ang="0">
                  <a:pos x="1912" y="149"/>
                </a:cxn>
                <a:cxn ang="0">
                  <a:pos x="1914" y="46"/>
                </a:cxn>
              </a:cxnLst>
              <a:rect l="0" t="0" r="r" b="b"/>
              <a:pathLst>
                <a:path w="1915" h="325">
                  <a:moveTo>
                    <a:pt x="1914" y="46"/>
                  </a:moveTo>
                  <a:lnTo>
                    <a:pt x="1914" y="46"/>
                  </a:lnTo>
                  <a:lnTo>
                    <a:pt x="1912" y="41"/>
                  </a:lnTo>
                  <a:lnTo>
                    <a:pt x="1911" y="36"/>
                  </a:lnTo>
                  <a:lnTo>
                    <a:pt x="1908" y="32"/>
                  </a:lnTo>
                  <a:lnTo>
                    <a:pt x="1906" y="29"/>
                  </a:lnTo>
                  <a:lnTo>
                    <a:pt x="1902" y="26"/>
                  </a:lnTo>
                  <a:lnTo>
                    <a:pt x="1898" y="25"/>
                  </a:lnTo>
                  <a:lnTo>
                    <a:pt x="1890" y="24"/>
                  </a:lnTo>
                  <a:lnTo>
                    <a:pt x="1882" y="25"/>
                  </a:lnTo>
                  <a:lnTo>
                    <a:pt x="1878" y="26"/>
                  </a:lnTo>
                  <a:lnTo>
                    <a:pt x="1874" y="29"/>
                  </a:lnTo>
                  <a:lnTo>
                    <a:pt x="1872" y="32"/>
                  </a:lnTo>
                  <a:lnTo>
                    <a:pt x="1869" y="36"/>
                  </a:lnTo>
                  <a:lnTo>
                    <a:pt x="1868" y="41"/>
                  </a:lnTo>
                  <a:lnTo>
                    <a:pt x="1868" y="46"/>
                  </a:lnTo>
                  <a:lnTo>
                    <a:pt x="1868" y="46"/>
                  </a:lnTo>
                  <a:lnTo>
                    <a:pt x="1868" y="94"/>
                  </a:lnTo>
                  <a:lnTo>
                    <a:pt x="1868" y="118"/>
                  </a:lnTo>
                  <a:lnTo>
                    <a:pt x="1867" y="143"/>
                  </a:lnTo>
                  <a:lnTo>
                    <a:pt x="1867" y="143"/>
                  </a:lnTo>
                  <a:lnTo>
                    <a:pt x="1867" y="152"/>
                  </a:lnTo>
                  <a:lnTo>
                    <a:pt x="1864" y="160"/>
                  </a:lnTo>
                  <a:lnTo>
                    <a:pt x="1861" y="168"/>
                  </a:lnTo>
                  <a:lnTo>
                    <a:pt x="1859" y="176"/>
                  </a:lnTo>
                  <a:lnTo>
                    <a:pt x="1850" y="190"/>
                  </a:lnTo>
                  <a:lnTo>
                    <a:pt x="1840" y="202"/>
                  </a:lnTo>
                  <a:lnTo>
                    <a:pt x="1827" y="212"/>
                  </a:lnTo>
                  <a:lnTo>
                    <a:pt x="1814" y="221"/>
                  </a:lnTo>
                  <a:lnTo>
                    <a:pt x="1800" y="230"/>
                  </a:lnTo>
                  <a:lnTo>
                    <a:pt x="1784" y="238"/>
                  </a:lnTo>
                  <a:lnTo>
                    <a:pt x="1784" y="238"/>
                  </a:lnTo>
                  <a:lnTo>
                    <a:pt x="1771" y="245"/>
                  </a:lnTo>
                  <a:lnTo>
                    <a:pt x="1757" y="251"/>
                  </a:lnTo>
                  <a:lnTo>
                    <a:pt x="1742" y="255"/>
                  </a:lnTo>
                  <a:lnTo>
                    <a:pt x="1728" y="258"/>
                  </a:lnTo>
                  <a:lnTo>
                    <a:pt x="1714" y="261"/>
                  </a:lnTo>
                  <a:lnTo>
                    <a:pt x="1698" y="262"/>
                  </a:lnTo>
                  <a:lnTo>
                    <a:pt x="1668" y="263"/>
                  </a:lnTo>
                  <a:lnTo>
                    <a:pt x="1668" y="263"/>
                  </a:lnTo>
                  <a:lnTo>
                    <a:pt x="1644" y="264"/>
                  </a:lnTo>
                  <a:lnTo>
                    <a:pt x="1621" y="267"/>
                  </a:lnTo>
                  <a:lnTo>
                    <a:pt x="1598" y="271"/>
                  </a:lnTo>
                  <a:lnTo>
                    <a:pt x="1575" y="274"/>
                  </a:lnTo>
                  <a:lnTo>
                    <a:pt x="1575" y="274"/>
                  </a:lnTo>
                  <a:lnTo>
                    <a:pt x="1538" y="276"/>
                  </a:lnTo>
                  <a:lnTo>
                    <a:pt x="1495" y="278"/>
                  </a:lnTo>
                  <a:lnTo>
                    <a:pt x="1394" y="278"/>
                  </a:lnTo>
                  <a:lnTo>
                    <a:pt x="1295" y="275"/>
                  </a:lnTo>
                  <a:lnTo>
                    <a:pt x="1214" y="274"/>
                  </a:lnTo>
                  <a:lnTo>
                    <a:pt x="1214" y="274"/>
                  </a:lnTo>
                  <a:lnTo>
                    <a:pt x="1151" y="275"/>
                  </a:lnTo>
                  <a:lnTo>
                    <a:pt x="1088" y="276"/>
                  </a:lnTo>
                  <a:lnTo>
                    <a:pt x="961" y="279"/>
                  </a:lnTo>
                  <a:lnTo>
                    <a:pt x="961" y="279"/>
                  </a:lnTo>
                  <a:lnTo>
                    <a:pt x="931" y="279"/>
                  </a:lnTo>
                  <a:lnTo>
                    <a:pt x="902" y="278"/>
                  </a:lnTo>
                  <a:lnTo>
                    <a:pt x="845" y="271"/>
                  </a:lnTo>
                  <a:lnTo>
                    <a:pt x="786" y="266"/>
                  </a:lnTo>
                  <a:lnTo>
                    <a:pt x="757" y="263"/>
                  </a:lnTo>
                  <a:lnTo>
                    <a:pt x="729" y="263"/>
                  </a:lnTo>
                  <a:lnTo>
                    <a:pt x="729" y="263"/>
                  </a:lnTo>
                  <a:lnTo>
                    <a:pt x="659" y="261"/>
                  </a:lnTo>
                  <a:lnTo>
                    <a:pt x="575" y="257"/>
                  </a:lnTo>
                  <a:lnTo>
                    <a:pt x="492" y="253"/>
                  </a:lnTo>
                  <a:lnTo>
                    <a:pt x="422" y="251"/>
                  </a:lnTo>
                  <a:lnTo>
                    <a:pt x="422" y="251"/>
                  </a:lnTo>
                  <a:lnTo>
                    <a:pt x="411" y="251"/>
                  </a:lnTo>
                  <a:lnTo>
                    <a:pt x="398" y="250"/>
                  </a:lnTo>
                  <a:lnTo>
                    <a:pt x="371" y="246"/>
                  </a:lnTo>
                  <a:lnTo>
                    <a:pt x="347" y="242"/>
                  </a:lnTo>
                  <a:lnTo>
                    <a:pt x="333" y="241"/>
                  </a:lnTo>
                  <a:lnTo>
                    <a:pt x="320" y="240"/>
                  </a:lnTo>
                  <a:lnTo>
                    <a:pt x="320" y="240"/>
                  </a:lnTo>
                  <a:lnTo>
                    <a:pt x="289" y="238"/>
                  </a:lnTo>
                  <a:lnTo>
                    <a:pt x="256" y="234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77" y="223"/>
                  </a:lnTo>
                  <a:lnTo>
                    <a:pt x="161" y="217"/>
                  </a:lnTo>
                  <a:lnTo>
                    <a:pt x="146" y="211"/>
                  </a:lnTo>
                  <a:lnTo>
                    <a:pt x="132" y="204"/>
                  </a:lnTo>
                  <a:lnTo>
                    <a:pt x="119" y="195"/>
                  </a:lnTo>
                  <a:lnTo>
                    <a:pt x="106" y="185"/>
                  </a:lnTo>
                  <a:lnTo>
                    <a:pt x="93" y="174"/>
                  </a:lnTo>
                  <a:lnTo>
                    <a:pt x="81" y="162"/>
                  </a:lnTo>
                  <a:lnTo>
                    <a:pt x="81" y="162"/>
                  </a:lnTo>
                  <a:lnTo>
                    <a:pt x="74" y="156"/>
                  </a:lnTo>
                  <a:lnTo>
                    <a:pt x="68" y="148"/>
                  </a:lnTo>
                  <a:lnTo>
                    <a:pt x="63" y="140"/>
                  </a:lnTo>
                  <a:lnTo>
                    <a:pt x="59" y="132"/>
                  </a:lnTo>
                  <a:lnTo>
                    <a:pt x="54" y="115"/>
                  </a:lnTo>
                  <a:lnTo>
                    <a:pt x="50" y="97"/>
                  </a:lnTo>
                  <a:lnTo>
                    <a:pt x="47" y="79"/>
                  </a:lnTo>
                  <a:lnTo>
                    <a:pt x="46" y="60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6" y="17"/>
                  </a:lnTo>
                  <a:lnTo>
                    <a:pt x="44" y="13"/>
                  </a:lnTo>
                  <a:lnTo>
                    <a:pt x="42" y="9"/>
                  </a:lnTo>
                  <a:lnTo>
                    <a:pt x="39" y="7"/>
                  </a:lnTo>
                  <a:lnTo>
                    <a:pt x="35" y="4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7"/>
                  </a:lnTo>
                  <a:lnTo>
                    <a:pt x="5" y="9"/>
                  </a:lnTo>
                  <a:lnTo>
                    <a:pt x="3" y="13"/>
                  </a:lnTo>
                  <a:lnTo>
                    <a:pt x="1" y="1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53"/>
                  </a:lnTo>
                  <a:lnTo>
                    <a:pt x="3" y="80"/>
                  </a:lnTo>
                  <a:lnTo>
                    <a:pt x="6" y="106"/>
                  </a:lnTo>
                  <a:lnTo>
                    <a:pt x="13" y="131"/>
                  </a:lnTo>
                  <a:lnTo>
                    <a:pt x="17" y="143"/>
                  </a:lnTo>
                  <a:lnTo>
                    <a:pt x="22" y="155"/>
                  </a:lnTo>
                  <a:lnTo>
                    <a:pt x="29" y="165"/>
                  </a:lnTo>
                  <a:lnTo>
                    <a:pt x="35" y="177"/>
                  </a:lnTo>
                  <a:lnTo>
                    <a:pt x="43" y="187"/>
                  </a:lnTo>
                  <a:lnTo>
                    <a:pt x="52" y="198"/>
                  </a:lnTo>
                  <a:lnTo>
                    <a:pt x="63" y="208"/>
                  </a:lnTo>
                  <a:lnTo>
                    <a:pt x="74" y="219"/>
                  </a:lnTo>
                  <a:lnTo>
                    <a:pt x="74" y="219"/>
                  </a:lnTo>
                  <a:lnTo>
                    <a:pt x="85" y="228"/>
                  </a:lnTo>
                  <a:lnTo>
                    <a:pt x="97" y="236"/>
                  </a:lnTo>
                  <a:lnTo>
                    <a:pt x="110" y="244"/>
                  </a:lnTo>
                  <a:lnTo>
                    <a:pt x="123" y="250"/>
                  </a:lnTo>
                  <a:lnTo>
                    <a:pt x="150" y="262"/>
                  </a:lnTo>
                  <a:lnTo>
                    <a:pt x="179" y="271"/>
                  </a:lnTo>
                  <a:lnTo>
                    <a:pt x="209" y="278"/>
                  </a:lnTo>
                  <a:lnTo>
                    <a:pt x="239" y="283"/>
                  </a:lnTo>
                  <a:lnTo>
                    <a:pt x="268" y="284"/>
                  </a:lnTo>
                  <a:lnTo>
                    <a:pt x="297" y="285"/>
                  </a:lnTo>
                  <a:lnTo>
                    <a:pt x="297" y="285"/>
                  </a:lnTo>
                  <a:lnTo>
                    <a:pt x="332" y="287"/>
                  </a:lnTo>
                  <a:lnTo>
                    <a:pt x="366" y="289"/>
                  </a:lnTo>
                  <a:lnTo>
                    <a:pt x="434" y="297"/>
                  </a:lnTo>
                  <a:lnTo>
                    <a:pt x="502" y="305"/>
                  </a:lnTo>
                  <a:lnTo>
                    <a:pt x="538" y="308"/>
                  </a:lnTo>
                  <a:lnTo>
                    <a:pt x="572" y="309"/>
                  </a:lnTo>
                  <a:lnTo>
                    <a:pt x="572" y="309"/>
                  </a:lnTo>
                  <a:lnTo>
                    <a:pt x="613" y="309"/>
                  </a:lnTo>
                  <a:lnTo>
                    <a:pt x="661" y="312"/>
                  </a:lnTo>
                  <a:lnTo>
                    <a:pt x="766" y="317"/>
                  </a:lnTo>
                  <a:lnTo>
                    <a:pt x="871" y="322"/>
                  </a:lnTo>
                  <a:lnTo>
                    <a:pt x="920" y="325"/>
                  </a:lnTo>
                  <a:lnTo>
                    <a:pt x="961" y="325"/>
                  </a:lnTo>
                  <a:lnTo>
                    <a:pt x="961" y="325"/>
                  </a:lnTo>
                  <a:lnTo>
                    <a:pt x="1036" y="323"/>
                  </a:lnTo>
                  <a:lnTo>
                    <a:pt x="1109" y="322"/>
                  </a:lnTo>
                  <a:lnTo>
                    <a:pt x="1184" y="321"/>
                  </a:lnTo>
                  <a:lnTo>
                    <a:pt x="1258" y="319"/>
                  </a:lnTo>
                  <a:lnTo>
                    <a:pt x="1537" y="319"/>
                  </a:lnTo>
                  <a:lnTo>
                    <a:pt x="1537" y="319"/>
                  </a:lnTo>
                  <a:lnTo>
                    <a:pt x="1553" y="319"/>
                  </a:lnTo>
                  <a:lnTo>
                    <a:pt x="1567" y="318"/>
                  </a:lnTo>
                  <a:lnTo>
                    <a:pt x="1596" y="314"/>
                  </a:lnTo>
                  <a:lnTo>
                    <a:pt x="1623" y="310"/>
                  </a:lnTo>
                  <a:lnTo>
                    <a:pt x="1638" y="309"/>
                  </a:lnTo>
                  <a:lnTo>
                    <a:pt x="1652" y="309"/>
                  </a:lnTo>
                  <a:lnTo>
                    <a:pt x="1652" y="309"/>
                  </a:lnTo>
                  <a:lnTo>
                    <a:pt x="1683" y="308"/>
                  </a:lnTo>
                  <a:lnTo>
                    <a:pt x="1712" y="305"/>
                  </a:lnTo>
                  <a:lnTo>
                    <a:pt x="1740" y="300"/>
                  </a:lnTo>
                  <a:lnTo>
                    <a:pt x="1766" y="292"/>
                  </a:lnTo>
                  <a:lnTo>
                    <a:pt x="1792" y="283"/>
                  </a:lnTo>
                  <a:lnTo>
                    <a:pt x="1817" y="271"/>
                  </a:lnTo>
                  <a:lnTo>
                    <a:pt x="1843" y="257"/>
                  </a:lnTo>
                  <a:lnTo>
                    <a:pt x="1868" y="240"/>
                  </a:lnTo>
                  <a:lnTo>
                    <a:pt x="1868" y="240"/>
                  </a:lnTo>
                  <a:lnTo>
                    <a:pt x="1878" y="230"/>
                  </a:lnTo>
                  <a:lnTo>
                    <a:pt x="1886" y="221"/>
                  </a:lnTo>
                  <a:lnTo>
                    <a:pt x="1894" y="211"/>
                  </a:lnTo>
                  <a:lnTo>
                    <a:pt x="1899" y="200"/>
                  </a:lnTo>
                  <a:lnTo>
                    <a:pt x="1904" y="189"/>
                  </a:lnTo>
                  <a:lnTo>
                    <a:pt x="1908" y="176"/>
                  </a:lnTo>
                  <a:lnTo>
                    <a:pt x="1911" y="162"/>
                  </a:lnTo>
                  <a:lnTo>
                    <a:pt x="1912" y="149"/>
                  </a:lnTo>
                  <a:lnTo>
                    <a:pt x="1915" y="123"/>
                  </a:lnTo>
                  <a:lnTo>
                    <a:pt x="1915" y="96"/>
                  </a:lnTo>
                  <a:lnTo>
                    <a:pt x="1914" y="46"/>
                  </a:lnTo>
                  <a:lnTo>
                    <a:pt x="191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7" name="Freeform 769"/>
            <p:cNvSpPr/>
            <p:nvPr/>
          </p:nvSpPr>
          <p:spPr bwMode="auto">
            <a:xfrm>
              <a:off x="2560638" y="3128963"/>
              <a:ext cx="244475" cy="560388"/>
            </a:xfrm>
            <a:custGeom>
              <a:avLst/>
              <a:gdLst/>
              <a:ahLst/>
              <a:cxnLst>
                <a:cxn ang="0">
                  <a:pos x="615" y="557"/>
                </a:cxn>
                <a:cxn ang="0">
                  <a:pos x="612" y="359"/>
                </a:cxn>
                <a:cxn ang="0">
                  <a:pos x="609" y="293"/>
                </a:cxn>
                <a:cxn ang="0">
                  <a:pos x="603" y="247"/>
                </a:cxn>
                <a:cxn ang="0">
                  <a:pos x="599" y="200"/>
                </a:cxn>
                <a:cxn ang="0">
                  <a:pos x="599" y="190"/>
                </a:cxn>
                <a:cxn ang="0">
                  <a:pos x="592" y="164"/>
                </a:cxn>
                <a:cxn ang="0">
                  <a:pos x="578" y="128"/>
                </a:cxn>
                <a:cxn ang="0">
                  <a:pos x="567" y="110"/>
                </a:cxn>
                <a:cxn ang="0">
                  <a:pos x="541" y="80"/>
                </a:cxn>
                <a:cxn ang="0">
                  <a:pos x="509" y="56"/>
                </a:cxn>
                <a:cxn ang="0">
                  <a:pos x="473" y="37"/>
                </a:cxn>
                <a:cxn ang="0">
                  <a:pos x="454" y="29"/>
                </a:cxn>
                <a:cxn ang="0">
                  <a:pos x="403" y="13"/>
                </a:cxn>
                <a:cxn ang="0">
                  <a:pos x="352" y="4"/>
                </a:cxn>
                <a:cxn ang="0">
                  <a:pos x="298" y="0"/>
                </a:cxn>
                <a:cxn ang="0">
                  <a:pos x="244" y="0"/>
                </a:cxn>
                <a:cxn ang="0">
                  <a:pos x="131" y="4"/>
                </a:cxn>
                <a:cxn ang="0">
                  <a:pos x="14" y="7"/>
                </a:cxn>
                <a:cxn ang="0">
                  <a:pos x="5" y="11"/>
                </a:cxn>
                <a:cxn ang="0">
                  <a:pos x="1" y="17"/>
                </a:cxn>
                <a:cxn ang="0">
                  <a:pos x="1" y="28"/>
                </a:cxn>
                <a:cxn ang="0">
                  <a:pos x="6" y="39"/>
                </a:cxn>
                <a:cxn ang="0">
                  <a:pos x="10" y="47"/>
                </a:cxn>
                <a:cxn ang="0">
                  <a:pos x="15" y="54"/>
                </a:cxn>
                <a:cxn ang="0">
                  <a:pos x="200" y="47"/>
                </a:cxn>
                <a:cxn ang="0">
                  <a:pos x="302" y="46"/>
                </a:cxn>
                <a:cxn ang="0">
                  <a:pos x="365" y="51"/>
                </a:cxn>
                <a:cxn ang="0">
                  <a:pos x="383" y="54"/>
                </a:cxn>
                <a:cxn ang="0">
                  <a:pos x="429" y="67"/>
                </a:cxn>
                <a:cxn ang="0">
                  <a:pos x="471" y="87"/>
                </a:cxn>
                <a:cxn ang="0">
                  <a:pos x="509" y="114"/>
                </a:cxn>
                <a:cxn ang="0">
                  <a:pos x="526" y="131"/>
                </a:cxn>
                <a:cxn ang="0">
                  <a:pos x="539" y="151"/>
                </a:cxn>
                <a:cxn ang="0">
                  <a:pos x="545" y="165"/>
                </a:cxn>
                <a:cxn ang="0">
                  <a:pos x="550" y="192"/>
                </a:cxn>
                <a:cxn ang="0">
                  <a:pos x="552" y="233"/>
                </a:cxn>
                <a:cxn ang="0">
                  <a:pos x="556" y="260"/>
                </a:cxn>
                <a:cxn ang="0">
                  <a:pos x="561" y="288"/>
                </a:cxn>
                <a:cxn ang="0">
                  <a:pos x="565" y="342"/>
                </a:cxn>
                <a:cxn ang="0">
                  <a:pos x="565" y="369"/>
                </a:cxn>
                <a:cxn ang="0">
                  <a:pos x="567" y="484"/>
                </a:cxn>
                <a:cxn ang="0">
                  <a:pos x="570" y="599"/>
                </a:cxn>
                <a:cxn ang="0">
                  <a:pos x="569" y="663"/>
                </a:cxn>
                <a:cxn ang="0">
                  <a:pos x="565" y="790"/>
                </a:cxn>
                <a:cxn ang="0">
                  <a:pos x="565" y="1392"/>
                </a:cxn>
                <a:cxn ang="0">
                  <a:pos x="565" y="1397"/>
                </a:cxn>
                <a:cxn ang="0">
                  <a:pos x="569" y="1405"/>
                </a:cxn>
                <a:cxn ang="0">
                  <a:pos x="575" y="1410"/>
                </a:cxn>
                <a:cxn ang="0">
                  <a:pos x="587" y="1414"/>
                </a:cxn>
                <a:cxn ang="0">
                  <a:pos x="600" y="1410"/>
                </a:cxn>
                <a:cxn ang="0">
                  <a:pos x="605" y="1405"/>
                </a:cxn>
                <a:cxn ang="0">
                  <a:pos x="609" y="1397"/>
                </a:cxn>
                <a:cxn ang="0">
                  <a:pos x="611" y="814"/>
                </a:cxn>
                <a:cxn ang="0">
                  <a:pos x="611" y="750"/>
                </a:cxn>
                <a:cxn ang="0">
                  <a:pos x="615" y="621"/>
                </a:cxn>
                <a:cxn ang="0">
                  <a:pos x="615" y="557"/>
                </a:cxn>
              </a:cxnLst>
              <a:rect l="0" t="0" r="r" b="b"/>
              <a:pathLst>
                <a:path w="615" h="1414">
                  <a:moveTo>
                    <a:pt x="615" y="557"/>
                  </a:moveTo>
                  <a:lnTo>
                    <a:pt x="615" y="557"/>
                  </a:lnTo>
                  <a:lnTo>
                    <a:pt x="613" y="425"/>
                  </a:lnTo>
                  <a:lnTo>
                    <a:pt x="612" y="359"/>
                  </a:lnTo>
                  <a:lnTo>
                    <a:pt x="609" y="293"/>
                  </a:lnTo>
                  <a:lnTo>
                    <a:pt x="609" y="293"/>
                  </a:lnTo>
                  <a:lnTo>
                    <a:pt x="607" y="270"/>
                  </a:lnTo>
                  <a:lnTo>
                    <a:pt x="603" y="247"/>
                  </a:lnTo>
                  <a:lnTo>
                    <a:pt x="600" y="224"/>
                  </a:lnTo>
                  <a:lnTo>
                    <a:pt x="599" y="200"/>
                  </a:lnTo>
                  <a:lnTo>
                    <a:pt x="599" y="200"/>
                  </a:lnTo>
                  <a:lnTo>
                    <a:pt x="599" y="190"/>
                  </a:lnTo>
                  <a:lnTo>
                    <a:pt x="598" y="181"/>
                  </a:lnTo>
                  <a:lnTo>
                    <a:pt x="592" y="164"/>
                  </a:lnTo>
                  <a:lnTo>
                    <a:pt x="586" y="145"/>
                  </a:lnTo>
                  <a:lnTo>
                    <a:pt x="578" y="128"/>
                  </a:lnTo>
                  <a:lnTo>
                    <a:pt x="578" y="128"/>
                  </a:lnTo>
                  <a:lnTo>
                    <a:pt x="567" y="110"/>
                  </a:lnTo>
                  <a:lnTo>
                    <a:pt x="556" y="94"/>
                  </a:lnTo>
                  <a:lnTo>
                    <a:pt x="541" y="80"/>
                  </a:lnTo>
                  <a:lnTo>
                    <a:pt x="526" y="67"/>
                  </a:lnTo>
                  <a:lnTo>
                    <a:pt x="509" y="56"/>
                  </a:lnTo>
                  <a:lnTo>
                    <a:pt x="490" y="46"/>
                  </a:lnTo>
                  <a:lnTo>
                    <a:pt x="473" y="37"/>
                  </a:lnTo>
                  <a:lnTo>
                    <a:pt x="454" y="29"/>
                  </a:lnTo>
                  <a:lnTo>
                    <a:pt x="454" y="29"/>
                  </a:lnTo>
                  <a:lnTo>
                    <a:pt x="429" y="20"/>
                  </a:lnTo>
                  <a:lnTo>
                    <a:pt x="403" y="13"/>
                  </a:lnTo>
                  <a:lnTo>
                    <a:pt x="378" y="8"/>
                  </a:lnTo>
                  <a:lnTo>
                    <a:pt x="352" y="4"/>
                  </a:lnTo>
                  <a:lnTo>
                    <a:pt x="325" y="2"/>
                  </a:lnTo>
                  <a:lnTo>
                    <a:pt x="298" y="0"/>
                  </a:lnTo>
                  <a:lnTo>
                    <a:pt x="272" y="0"/>
                  </a:lnTo>
                  <a:lnTo>
                    <a:pt x="244" y="0"/>
                  </a:lnTo>
                  <a:lnTo>
                    <a:pt x="244" y="0"/>
                  </a:lnTo>
                  <a:lnTo>
                    <a:pt x="131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9" y="8"/>
                  </a:lnTo>
                  <a:lnTo>
                    <a:pt x="5" y="11"/>
                  </a:lnTo>
                  <a:lnTo>
                    <a:pt x="2" y="15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1" y="28"/>
                  </a:lnTo>
                  <a:lnTo>
                    <a:pt x="2" y="33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10" y="47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98" y="51"/>
                  </a:lnTo>
                  <a:lnTo>
                    <a:pt x="200" y="47"/>
                  </a:lnTo>
                  <a:lnTo>
                    <a:pt x="252" y="46"/>
                  </a:lnTo>
                  <a:lnTo>
                    <a:pt x="302" y="46"/>
                  </a:lnTo>
                  <a:lnTo>
                    <a:pt x="345" y="49"/>
                  </a:lnTo>
                  <a:lnTo>
                    <a:pt x="365" y="51"/>
                  </a:lnTo>
                  <a:lnTo>
                    <a:pt x="383" y="54"/>
                  </a:lnTo>
                  <a:lnTo>
                    <a:pt x="383" y="54"/>
                  </a:lnTo>
                  <a:lnTo>
                    <a:pt x="405" y="60"/>
                  </a:lnTo>
                  <a:lnTo>
                    <a:pt x="429" y="67"/>
                  </a:lnTo>
                  <a:lnTo>
                    <a:pt x="450" y="76"/>
                  </a:lnTo>
                  <a:lnTo>
                    <a:pt x="471" y="87"/>
                  </a:lnTo>
                  <a:lnTo>
                    <a:pt x="490" y="100"/>
                  </a:lnTo>
                  <a:lnTo>
                    <a:pt x="509" y="114"/>
                  </a:lnTo>
                  <a:lnTo>
                    <a:pt x="518" y="123"/>
                  </a:lnTo>
                  <a:lnTo>
                    <a:pt x="526" y="131"/>
                  </a:lnTo>
                  <a:lnTo>
                    <a:pt x="532" y="141"/>
                  </a:lnTo>
                  <a:lnTo>
                    <a:pt x="539" y="151"/>
                  </a:lnTo>
                  <a:lnTo>
                    <a:pt x="539" y="151"/>
                  </a:lnTo>
                  <a:lnTo>
                    <a:pt x="545" y="165"/>
                  </a:lnTo>
                  <a:lnTo>
                    <a:pt x="549" y="178"/>
                  </a:lnTo>
                  <a:lnTo>
                    <a:pt x="550" y="192"/>
                  </a:lnTo>
                  <a:lnTo>
                    <a:pt x="552" y="206"/>
                  </a:lnTo>
                  <a:lnTo>
                    <a:pt x="552" y="233"/>
                  </a:lnTo>
                  <a:lnTo>
                    <a:pt x="553" y="247"/>
                  </a:lnTo>
                  <a:lnTo>
                    <a:pt x="556" y="260"/>
                  </a:lnTo>
                  <a:lnTo>
                    <a:pt x="556" y="260"/>
                  </a:lnTo>
                  <a:lnTo>
                    <a:pt x="561" y="288"/>
                  </a:lnTo>
                  <a:lnTo>
                    <a:pt x="564" y="315"/>
                  </a:lnTo>
                  <a:lnTo>
                    <a:pt x="565" y="342"/>
                  </a:lnTo>
                  <a:lnTo>
                    <a:pt x="565" y="369"/>
                  </a:lnTo>
                  <a:lnTo>
                    <a:pt x="565" y="369"/>
                  </a:lnTo>
                  <a:lnTo>
                    <a:pt x="565" y="427"/>
                  </a:lnTo>
                  <a:lnTo>
                    <a:pt x="567" y="484"/>
                  </a:lnTo>
                  <a:lnTo>
                    <a:pt x="569" y="542"/>
                  </a:lnTo>
                  <a:lnTo>
                    <a:pt x="570" y="599"/>
                  </a:lnTo>
                  <a:lnTo>
                    <a:pt x="570" y="599"/>
                  </a:lnTo>
                  <a:lnTo>
                    <a:pt x="569" y="663"/>
                  </a:lnTo>
                  <a:lnTo>
                    <a:pt x="567" y="726"/>
                  </a:lnTo>
                  <a:lnTo>
                    <a:pt x="565" y="790"/>
                  </a:lnTo>
                  <a:lnTo>
                    <a:pt x="565" y="853"/>
                  </a:lnTo>
                  <a:lnTo>
                    <a:pt x="565" y="1392"/>
                  </a:lnTo>
                  <a:lnTo>
                    <a:pt x="565" y="1392"/>
                  </a:lnTo>
                  <a:lnTo>
                    <a:pt x="565" y="1397"/>
                  </a:lnTo>
                  <a:lnTo>
                    <a:pt x="566" y="1401"/>
                  </a:lnTo>
                  <a:lnTo>
                    <a:pt x="569" y="1405"/>
                  </a:lnTo>
                  <a:lnTo>
                    <a:pt x="571" y="1409"/>
                  </a:lnTo>
                  <a:lnTo>
                    <a:pt x="575" y="1410"/>
                  </a:lnTo>
                  <a:lnTo>
                    <a:pt x="579" y="1413"/>
                  </a:lnTo>
                  <a:lnTo>
                    <a:pt x="587" y="1414"/>
                  </a:lnTo>
                  <a:lnTo>
                    <a:pt x="596" y="1413"/>
                  </a:lnTo>
                  <a:lnTo>
                    <a:pt x="600" y="1410"/>
                  </a:lnTo>
                  <a:lnTo>
                    <a:pt x="603" y="1409"/>
                  </a:lnTo>
                  <a:lnTo>
                    <a:pt x="605" y="1405"/>
                  </a:lnTo>
                  <a:lnTo>
                    <a:pt x="608" y="1401"/>
                  </a:lnTo>
                  <a:lnTo>
                    <a:pt x="609" y="1397"/>
                  </a:lnTo>
                  <a:lnTo>
                    <a:pt x="611" y="1392"/>
                  </a:lnTo>
                  <a:lnTo>
                    <a:pt x="611" y="814"/>
                  </a:lnTo>
                  <a:lnTo>
                    <a:pt x="611" y="814"/>
                  </a:lnTo>
                  <a:lnTo>
                    <a:pt x="611" y="750"/>
                  </a:lnTo>
                  <a:lnTo>
                    <a:pt x="613" y="686"/>
                  </a:lnTo>
                  <a:lnTo>
                    <a:pt x="615" y="621"/>
                  </a:lnTo>
                  <a:lnTo>
                    <a:pt x="615" y="557"/>
                  </a:lnTo>
                  <a:lnTo>
                    <a:pt x="615" y="5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8" name="Freeform 770"/>
            <p:cNvSpPr/>
            <p:nvPr/>
          </p:nvSpPr>
          <p:spPr bwMode="auto">
            <a:xfrm>
              <a:off x="2044701" y="3044825"/>
              <a:ext cx="533400" cy="114300"/>
            </a:xfrm>
            <a:custGeom>
              <a:avLst/>
              <a:gdLst/>
              <a:ahLst/>
              <a:cxnLst>
                <a:cxn ang="0">
                  <a:pos x="1338" y="227"/>
                </a:cxn>
                <a:cxn ang="0">
                  <a:pos x="1281" y="176"/>
                </a:cxn>
                <a:cxn ang="0">
                  <a:pos x="1218" y="132"/>
                </a:cxn>
                <a:cxn ang="0">
                  <a:pos x="1150" y="93"/>
                </a:cxn>
                <a:cxn ang="0">
                  <a:pos x="1081" y="60"/>
                </a:cxn>
                <a:cxn ang="0">
                  <a:pos x="1057" y="51"/>
                </a:cxn>
                <a:cxn ang="0">
                  <a:pos x="1004" y="34"/>
                </a:cxn>
                <a:cxn ang="0">
                  <a:pos x="943" y="22"/>
                </a:cxn>
                <a:cxn ang="0">
                  <a:pos x="848" y="10"/>
                </a:cxn>
                <a:cxn ang="0">
                  <a:pos x="721" y="1"/>
                </a:cxn>
                <a:cxn ang="0">
                  <a:pos x="608" y="0"/>
                </a:cxn>
                <a:cxn ang="0">
                  <a:pos x="563" y="0"/>
                </a:cxn>
                <a:cxn ang="0">
                  <a:pos x="471" y="5"/>
                </a:cxn>
                <a:cxn ang="0">
                  <a:pos x="378" y="17"/>
                </a:cxn>
                <a:cxn ang="0">
                  <a:pos x="332" y="27"/>
                </a:cxn>
                <a:cxn ang="0">
                  <a:pos x="289" y="40"/>
                </a:cxn>
                <a:cxn ang="0">
                  <a:pos x="246" y="57"/>
                </a:cxn>
                <a:cxn ang="0">
                  <a:pos x="212" y="73"/>
                </a:cxn>
                <a:cxn ang="0">
                  <a:pos x="138" y="111"/>
                </a:cxn>
                <a:cxn ang="0">
                  <a:pos x="100" y="134"/>
                </a:cxn>
                <a:cxn ang="0">
                  <a:pos x="66" y="161"/>
                </a:cxn>
                <a:cxn ang="0">
                  <a:pos x="36" y="189"/>
                </a:cxn>
                <a:cxn ang="0">
                  <a:pos x="13" y="223"/>
                </a:cxn>
                <a:cxn ang="0">
                  <a:pos x="0" y="260"/>
                </a:cxn>
                <a:cxn ang="0">
                  <a:pos x="0" y="265"/>
                </a:cxn>
                <a:cxn ang="0">
                  <a:pos x="2" y="274"/>
                </a:cxn>
                <a:cxn ang="0">
                  <a:pos x="7" y="281"/>
                </a:cxn>
                <a:cxn ang="0">
                  <a:pos x="19" y="287"/>
                </a:cxn>
                <a:cxn ang="0">
                  <a:pos x="30" y="287"/>
                </a:cxn>
                <a:cxn ang="0">
                  <a:pos x="38" y="283"/>
                </a:cxn>
                <a:cxn ang="0">
                  <a:pos x="43" y="277"/>
                </a:cxn>
                <a:cxn ang="0">
                  <a:pos x="45" y="272"/>
                </a:cxn>
                <a:cxn ang="0">
                  <a:pos x="58" y="238"/>
                </a:cxn>
                <a:cxn ang="0">
                  <a:pos x="81" y="206"/>
                </a:cxn>
                <a:cxn ang="0">
                  <a:pos x="111" y="179"/>
                </a:cxn>
                <a:cxn ang="0">
                  <a:pos x="147" y="155"/>
                </a:cxn>
                <a:cxn ang="0">
                  <a:pos x="186" y="134"/>
                </a:cxn>
                <a:cxn ang="0">
                  <a:pos x="262" y="99"/>
                </a:cxn>
                <a:cxn ang="0">
                  <a:pos x="295" y="86"/>
                </a:cxn>
                <a:cxn ang="0">
                  <a:pos x="336" y="72"/>
                </a:cxn>
                <a:cxn ang="0">
                  <a:pos x="387" y="62"/>
                </a:cxn>
                <a:cxn ang="0">
                  <a:pos x="444" y="55"/>
                </a:cxn>
                <a:cxn ang="0">
                  <a:pos x="561" y="47"/>
                </a:cxn>
                <a:cxn ang="0">
                  <a:pos x="716" y="45"/>
                </a:cxn>
                <a:cxn ang="0">
                  <a:pos x="762" y="45"/>
                </a:cxn>
                <a:cxn ang="0">
                  <a:pos x="853" y="52"/>
                </a:cxn>
                <a:cxn ang="0">
                  <a:pos x="945" y="65"/>
                </a:cxn>
                <a:cxn ang="0">
                  <a:pos x="1010" y="82"/>
                </a:cxn>
                <a:cxn ang="0">
                  <a:pos x="1055" y="98"/>
                </a:cxn>
                <a:cxn ang="0">
                  <a:pos x="1075" y="107"/>
                </a:cxn>
                <a:cxn ang="0">
                  <a:pos x="1138" y="137"/>
                </a:cxn>
                <a:cxn ang="0">
                  <a:pos x="1198" y="172"/>
                </a:cxn>
                <a:cxn ang="0">
                  <a:pos x="1255" y="213"/>
                </a:cxn>
                <a:cxn ang="0">
                  <a:pos x="1306" y="259"/>
                </a:cxn>
                <a:cxn ang="0">
                  <a:pos x="1310" y="263"/>
                </a:cxn>
                <a:cxn ang="0">
                  <a:pos x="1319" y="266"/>
                </a:cxn>
                <a:cxn ang="0">
                  <a:pos x="1327" y="265"/>
                </a:cxn>
                <a:cxn ang="0">
                  <a:pos x="1338" y="259"/>
                </a:cxn>
                <a:cxn ang="0">
                  <a:pos x="1345" y="248"/>
                </a:cxn>
                <a:cxn ang="0">
                  <a:pos x="1345" y="239"/>
                </a:cxn>
                <a:cxn ang="0">
                  <a:pos x="1342" y="231"/>
                </a:cxn>
                <a:cxn ang="0">
                  <a:pos x="1338" y="227"/>
                </a:cxn>
              </a:cxnLst>
              <a:rect l="0" t="0" r="r" b="b"/>
              <a:pathLst>
                <a:path w="1345" h="289">
                  <a:moveTo>
                    <a:pt x="1338" y="227"/>
                  </a:moveTo>
                  <a:lnTo>
                    <a:pt x="1338" y="227"/>
                  </a:lnTo>
                  <a:lnTo>
                    <a:pt x="1311" y="201"/>
                  </a:lnTo>
                  <a:lnTo>
                    <a:pt x="1281" y="176"/>
                  </a:lnTo>
                  <a:lnTo>
                    <a:pt x="1249" y="153"/>
                  </a:lnTo>
                  <a:lnTo>
                    <a:pt x="1218" y="132"/>
                  </a:lnTo>
                  <a:lnTo>
                    <a:pt x="1184" y="111"/>
                  </a:lnTo>
                  <a:lnTo>
                    <a:pt x="1150" y="93"/>
                  </a:lnTo>
                  <a:lnTo>
                    <a:pt x="1116" y="76"/>
                  </a:lnTo>
                  <a:lnTo>
                    <a:pt x="1081" y="60"/>
                  </a:lnTo>
                  <a:lnTo>
                    <a:pt x="1081" y="60"/>
                  </a:lnTo>
                  <a:lnTo>
                    <a:pt x="1057" y="51"/>
                  </a:lnTo>
                  <a:lnTo>
                    <a:pt x="1031" y="42"/>
                  </a:lnTo>
                  <a:lnTo>
                    <a:pt x="1004" y="34"/>
                  </a:lnTo>
                  <a:lnTo>
                    <a:pt x="975" y="27"/>
                  </a:lnTo>
                  <a:lnTo>
                    <a:pt x="943" y="22"/>
                  </a:lnTo>
                  <a:lnTo>
                    <a:pt x="912" y="17"/>
                  </a:lnTo>
                  <a:lnTo>
                    <a:pt x="848" y="10"/>
                  </a:lnTo>
                  <a:lnTo>
                    <a:pt x="784" y="5"/>
                  </a:lnTo>
                  <a:lnTo>
                    <a:pt x="721" y="1"/>
                  </a:lnTo>
                  <a:lnTo>
                    <a:pt x="662" y="0"/>
                  </a:lnTo>
                  <a:lnTo>
                    <a:pt x="608" y="0"/>
                  </a:lnTo>
                  <a:lnTo>
                    <a:pt x="608" y="0"/>
                  </a:lnTo>
                  <a:lnTo>
                    <a:pt x="563" y="0"/>
                  </a:lnTo>
                  <a:lnTo>
                    <a:pt x="517" y="1"/>
                  </a:lnTo>
                  <a:lnTo>
                    <a:pt x="471" y="5"/>
                  </a:lnTo>
                  <a:lnTo>
                    <a:pt x="424" y="9"/>
                  </a:lnTo>
                  <a:lnTo>
                    <a:pt x="378" y="17"/>
                  </a:lnTo>
                  <a:lnTo>
                    <a:pt x="356" y="22"/>
                  </a:lnTo>
                  <a:lnTo>
                    <a:pt x="332" y="27"/>
                  </a:lnTo>
                  <a:lnTo>
                    <a:pt x="310" y="32"/>
                  </a:lnTo>
                  <a:lnTo>
                    <a:pt x="289" y="40"/>
                  </a:lnTo>
                  <a:lnTo>
                    <a:pt x="267" y="48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12" y="73"/>
                  </a:lnTo>
                  <a:lnTo>
                    <a:pt x="176" y="90"/>
                  </a:lnTo>
                  <a:lnTo>
                    <a:pt x="138" y="111"/>
                  </a:lnTo>
                  <a:lnTo>
                    <a:pt x="118" y="123"/>
                  </a:lnTo>
                  <a:lnTo>
                    <a:pt x="100" y="134"/>
                  </a:lnTo>
                  <a:lnTo>
                    <a:pt x="83" y="146"/>
                  </a:lnTo>
                  <a:lnTo>
                    <a:pt x="66" y="161"/>
                  </a:lnTo>
                  <a:lnTo>
                    <a:pt x="50" y="175"/>
                  </a:lnTo>
                  <a:lnTo>
                    <a:pt x="36" y="189"/>
                  </a:lnTo>
                  <a:lnTo>
                    <a:pt x="24" y="206"/>
                  </a:lnTo>
                  <a:lnTo>
                    <a:pt x="13" y="223"/>
                  </a:lnTo>
                  <a:lnTo>
                    <a:pt x="5" y="240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2" y="274"/>
                  </a:lnTo>
                  <a:lnTo>
                    <a:pt x="4" y="278"/>
                  </a:lnTo>
                  <a:lnTo>
                    <a:pt x="7" y="281"/>
                  </a:lnTo>
                  <a:lnTo>
                    <a:pt x="11" y="283"/>
                  </a:lnTo>
                  <a:lnTo>
                    <a:pt x="19" y="287"/>
                  </a:lnTo>
                  <a:lnTo>
                    <a:pt x="26" y="289"/>
                  </a:lnTo>
                  <a:lnTo>
                    <a:pt x="30" y="287"/>
                  </a:lnTo>
                  <a:lnTo>
                    <a:pt x="34" y="286"/>
                  </a:lnTo>
                  <a:lnTo>
                    <a:pt x="38" y="283"/>
                  </a:lnTo>
                  <a:lnTo>
                    <a:pt x="41" y="281"/>
                  </a:lnTo>
                  <a:lnTo>
                    <a:pt x="43" y="277"/>
                  </a:lnTo>
                  <a:lnTo>
                    <a:pt x="45" y="272"/>
                  </a:lnTo>
                  <a:lnTo>
                    <a:pt x="45" y="272"/>
                  </a:lnTo>
                  <a:lnTo>
                    <a:pt x="50" y="255"/>
                  </a:lnTo>
                  <a:lnTo>
                    <a:pt x="58" y="238"/>
                  </a:lnTo>
                  <a:lnTo>
                    <a:pt x="68" y="222"/>
                  </a:lnTo>
                  <a:lnTo>
                    <a:pt x="81" y="206"/>
                  </a:lnTo>
                  <a:lnTo>
                    <a:pt x="96" y="193"/>
                  </a:lnTo>
                  <a:lnTo>
                    <a:pt x="111" y="179"/>
                  </a:lnTo>
                  <a:lnTo>
                    <a:pt x="128" y="167"/>
                  </a:lnTo>
                  <a:lnTo>
                    <a:pt x="147" y="155"/>
                  </a:lnTo>
                  <a:lnTo>
                    <a:pt x="166" y="145"/>
                  </a:lnTo>
                  <a:lnTo>
                    <a:pt x="186" y="134"/>
                  </a:lnTo>
                  <a:lnTo>
                    <a:pt x="225" y="116"/>
                  </a:lnTo>
                  <a:lnTo>
                    <a:pt x="262" y="99"/>
                  </a:lnTo>
                  <a:lnTo>
                    <a:pt x="295" y="86"/>
                  </a:lnTo>
                  <a:lnTo>
                    <a:pt x="295" y="86"/>
                  </a:lnTo>
                  <a:lnTo>
                    <a:pt x="314" y="78"/>
                  </a:lnTo>
                  <a:lnTo>
                    <a:pt x="336" y="72"/>
                  </a:lnTo>
                  <a:lnTo>
                    <a:pt x="361" y="66"/>
                  </a:lnTo>
                  <a:lnTo>
                    <a:pt x="387" y="62"/>
                  </a:lnTo>
                  <a:lnTo>
                    <a:pt x="415" y="59"/>
                  </a:lnTo>
                  <a:lnTo>
                    <a:pt x="444" y="55"/>
                  </a:lnTo>
                  <a:lnTo>
                    <a:pt x="503" y="49"/>
                  </a:lnTo>
                  <a:lnTo>
                    <a:pt x="561" y="47"/>
                  </a:lnTo>
                  <a:lnTo>
                    <a:pt x="619" y="45"/>
                  </a:lnTo>
                  <a:lnTo>
                    <a:pt x="716" y="45"/>
                  </a:lnTo>
                  <a:lnTo>
                    <a:pt x="716" y="45"/>
                  </a:lnTo>
                  <a:lnTo>
                    <a:pt x="762" y="45"/>
                  </a:lnTo>
                  <a:lnTo>
                    <a:pt x="807" y="48"/>
                  </a:lnTo>
                  <a:lnTo>
                    <a:pt x="853" y="52"/>
                  </a:lnTo>
                  <a:lnTo>
                    <a:pt x="899" y="57"/>
                  </a:lnTo>
                  <a:lnTo>
                    <a:pt x="945" y="65"/>
                  </a:lnTo>
                  <a:lnTo>
                    <a:pt x="989" y="76"/>
                  </a:lnTo>
                  <a:lnTo>
                    <a:pt x="1010" y="82"/>
                  </a:lnTo>
                  <a:lnTo>
                    <a:pt x="1032" y="90"/>
                  </a:lnTo>
                  <a:lnTo>
                    <a:pt x="1055" y="98"/>
                  </a:lnTo>
                  <a:lnTo>
                    <a:pt x="1075" y="107"/>
                  </a:lnTo>
                  <a:lnTo>
                    <a:pt x="1075" y="107"/>
                  </a:lnTo>
                  <a:lnTo>
                    <a:pt x="1107" y="121"/>
                  </a:lnTo>
                  <a:lnTo>
                    <a:pt x="1138" y="137"/>
                  </a:lnTo>
                  <a:lnTo>
                    <a:pt x="1168" y="154"/>
                  </a:lnTo>
                  <a:lnTo>
                    <a:pt x="1198" y="172"/>
                  </a:lnTo>
                  <a:lnTo>
                    <a:pt x="1227" y="192"/>
                  </a:lnTo>
                  <a:lnTo>
                    <a:pt x="1255" y="213"/>
                  </a:lnTo>
                  <a:lnTo>
                    <a:pt x="1281" y="236"/>
                  </a:lnTo>
                  <a:lnTo>
                    <a:pt x="1306" y="259"/>
                  </a:lnTo>
                  <a:lnTo>
                    <a:pt x="1306" y="259"/>
                  </a:lnTo>
                  <a:lnTo>
                    <a:pt x="1310" y="263"/>
                  </a:lnTo>
                  <a:lnTo>
                    <a:pt x="1315" y="265"/>
                  </a:lnTo>
                  <a:lnTo>
                    <a:pt x="1319" y="266"/>
                  </a:lnTo>
                  <a:lnTo>
                    <a:pt x="1323" y="266"/>
                  </a:lnTo>
                  <a:lnTo>
                    <a:pt x="1327" y="265"/>
                  </a:lnTo>
                  <a:lnTo>
                    <a:pt x="1331" y="264"/>
                  </a:lnTo>
                  <a:lnTo>
                    <a:pt x="1338" y="259"/>
                  </a:lnTo>
                  <a:lnTo>
                    <a:pt x="1342" y="252"/>
                  </a:lnTo>
                  <a:lnTo>
                    <a:pt x="1345" y="248"/>
                  </a:lnTo>
                  <a:lnTo>
                    <a:pt x="1345" y="244"/>
                  </a:lnTo>
                  <a:lnTo>
                    <a:pt x="1345" y="239"/>
                  </a:lnTo>
                  <a:lnTo>
                    <a:pt x="1344" y="235"/>
                  </a:lnTo>
                  <a:lnTo>
                    <a:pt x="1342" y="231"/>
                  </a:lnTo>
                  <a:lnTo>
                    <a:pt x="1338" y="227"/>
                  </a:lnTo>
                  <a:lnTo>
                    <a:pt x="1338" y="2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9" name="Freeform 771"/>
            <p:cNvSpPr>
              <a:spLocks noEditPoints="1"/>
            </p:cNvSpPr>
            <p:nvPr/>
          </p:nvSpPr>
          <p:spPr bwMode="auto">
            <a:xfrm>
              <a:off x="2586038" y="3386138"/>
              <a:ext cx="158750" cy="50800"/>
            </a:xfrm>
            <a:custGeom>
              <a:avLst/>
              <a:gdLst/>
              <a:ahLst/>
              <a:cxnLst>
                <a:cxn ang="0">
                  <a:pos x="343" y="8"/>
                </a:cxn>
                <a:cxn ang="0">
                  <a:pos x="308" y="11"/>
                </a:cxn>
                <a:cxn ang="0">
                  <a:pos x="240" y="5"/>
                </a:cxn>
                <a:cxn ang="0">
                  <a:pos x="206" y="4"/>
                </a:cxn>
                <a:cxn ang="0">
                  <a:pos x="121" y="3"/>
                </a:cxn>
                <a:cxn ang="0">
                  <a:pos x="34" y="0"/>
                </a:cxn>
                <a:cxn ang="0">
                  <a:pos x="30" y="2"/>
                </a:cxn>
                <a:cxn ang="0">
                  <a:pos x="19" y="7"/>
                </a:cxn>
                <a:cxn ang="0">
                  <a:pos x="12" y="20"/>
                </a:cxn>
                <a:cxn ang="0">
                  <a:pos x="7" y="24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3" y="62"/>
                </a:cxn>
                <a:cxn ang="0">
                  <a:pos x="4" y="89"/>
                </a:cxn>
                <a:cxn ang="0">
                  <a:pos x="9" y="105"/>
                </a:cxn>
                <a:cxn ang="0">
                  <a:pos x="15" y="111"/>
                </a:cxn>
                <a:cxn ang="0">
                  <a:pos x="25" y="119"/>
                </a:cxn>
                <a:cxn ang="0">
                  <a:pos x="39" y="124"/>
                </a:cxn>
                <a:cxn ang="0">
                  <a:pos x="72" y="127"/>
                </a:cxn>
                <a:cxn ang="0">
                  <a:pos x="106" y="124"/>
                </a:cxn>
                <a:cxn ang="0">
                  <a:pos x="134" y="123"/>
                </a:cxn>
                <a:cxn ang="0">
                  <a:pos x="211" y="122"/>
                </a:cxn>
                <a:cxn ang="0">
                  <a:pos x="289" y="122"/>
                </a:cxn>
                <a:cxn ang="0">
                  <a:pos x="327" y="123"/>
                </a:cxn>
                <a:cxn ang="0">
                  <a:pos x="357" y="122"/>
                </a:cxn>
                <a:cxn ang="0">
                  <a:pos x="377" y="117"/>
                </a:cxn>
                <a:cxn ang="0">
                  <a:pos x="386" y="110"/>
                </a:cxn>
                <a:cxn ang="0">
                  <a:pos x="389" y="106"/>
                </a:cxn>
                <a:cxn ang="0">
                  <a:pos x="397" y="89"/>
                </a:cxn>
                <a:cxn ang="0">
                  <a:pos x="401" y="72"/>
                </a:cxn>
                <a:cxn ang="0">
                  <a:pos x="401" y="55"/>
                </a:cxn>
                <a:cxn ang="0">
                  <a:pos x="395" y="39"/>
                </a:cxn>
                <a:cxn ang="0">
                  <a:pos x="387" y="25"/>
                </a:cxn>
                <a:cxn ang="0">
                  <a:pos x="376" y="16"/>
                </a:cxn>
                <a:cxn ang="0">
                  <a:pos x="361" y="9"/>
                </a:cxn>
                <a:cxn ang="0">
                  <a:pos x="343" y="8"/>
                </a:cxn>
                <a:cxn ang="0">
                  <a:pos x="351" y="80"/>
                </a:cxn>
                <a:cxn ang="0">
                  <a:pos x="348" y="80"/>
                </a:cxn>
                <a:cxn ang="0">
                  <a:pos x="322" y="77"/>
                </a:cxn>
                <a:cxn ang="0">
                  <a:pos x="152" y="76"/>
                </a:cxn>
                <a:cxn ang="0">
                  <a:pos x="102" y="77"/>
                </a:cxn>
                <a:cxn ang="0">
                  <a:pos x="54" y="76"/>
                </a:cxn>
                <a:cxn ang="0">
                  <a:pos x="53" y="76"/>
                </a:cxn>
                <a:cxn ang="0">
                  <a:pos x="50" y="67"/>
                </a:cxn>
                <a:cxn ang="0">
                  <a:pos x="47" y="46"/>
                </a:cxn>
                <a:cxn ang="0">
                  <a:pos x="145" y="50"/>
                </a:cxn>
                <a:cxn ang="0">
                  <a:pos x="242" y="56"/>
                </a:cxn>
                <a:cxn ang="0">
                  <a:pos x="301" y="59"/>
                </a:cxn>
                <a:cxn ang="0">
                  <a:pos x="319" y="58"/>
                </a:cxn>
                <a:cxn ang="0">
                  <a:pos x="355" y="53"/>
                </a:cxn>
                <a:cxn ang="0">
                  <a:pos x="352" y="56"/>
                </a:cxn>
                <a:cxn ang="0">
                  <a:pos x="351" y="80"/>
                </a:cxn>
              </a:cxnLst>
              <a:rect l="0" t="0" r="r" b="b"/>
              <a:pathLst>
                <a:path w="401" h="127">
                  <a:moveTo>
                    <a:pt x="343" y="8"/>
                  </a:moveTo>
                  <a:lnTo>
                    <a:pt x="343" y="8"/>
                  </a:lnTo>
                  <a:lnTo>
                    <a:pt x="325" y="11"/>
                  </a:lnTo>
                  <a:lnTo>
                    <a:pt x="308" y="11"/>
                  </a:lnTo>
                  <a:lnTo>
                    <a:pt x="274" y="8"/>
                  </a:lnTo>
                  <a:lnTo>
                    <a:pt x="240" y="5"/>
                  </a:lnTo>
                  <a:lnTo>
                    <a:pt x="206" y="4"/>
                  </a:lnTo>
                  <a:lnTo>
                    <a:pt x="206" y="4"/>
                  </a:lnTo>
                  <a:lnTo>
                    <a:pt x="162" y="4"/>
                  </a:lnTo>
                  <a:lnTo>
                    <a:pt x="121" y="3"/>
                  </a:lnTo>
                  <a:lnTo>
                    <a:pt x="77" y="2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5" y="2"/>
                  </a:lnTo>
                  <a:lnTo>
                    <a:pt x="19" y="7"/>
                  </a:lnTo>
                  <a:lnTo>
                    <a:pt x="15" y="12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7" y="24"/>
                  </a:lnTo>
                  <a:lnTo>
                    <a:pt x="3" y="29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3" y="54"/>
                  </a:lnTo>
                  <a:lnTo>
                    <a:pt x="3" y="62"/>
                  </a:lnTo>
                  <a:lnTo>
                    <a:pt x="3" y="80"/>
                  </a:lnTo>
                  <a:lnTo>
                    <a:pt x="4" y="89"/>
                  </a:lnTo>
                  <a:lnTo>
                    <a:pt x="5" y="97"/>
                  </a:lnTo>
                  <a:lnTo>
                    <a:pt x="9" y="105"/>
                  </a:lnTo>
                  <a:lnTo>
                    <a:pt x="15" y="111"/>
                  </a:lnTo>
                  <a:lnTo>
                    <a:pt x="15" y="111"/>
                  </a:lnTo>
                  <a:lnTo>
                    <a:pt x="20" y="117"/>
                  </a:lnTo>
                  <a:lnTo>
                    <a:pt x="25" y="119"/>
                  </a:lnTo>
                  <a:lnTo>
                    <a:pt x="32" y="122"/>
                  </a:lnTo>
                  <a:lnTo>
                    <a:pt x="39" y="124"/>
                  </a:lnTo>
                  <a:lnTo>
                    <a:pt x="55" y="126"/>
                  </a:lnTo>
                  <a:lnTo>
                    <a:pt x="72" y="127"/>
                  </a:lnTo>
                  <a:lnTo>
                    <a:pt x="89" y="126"/>
                  </a:lnTo>
                  <a:lnTo>
                    <a:pt x="106" y="124"/>
                  </a:lnTo>
                  <a:lnTo>
                    <a:pt x="134" y="123"/>
                  </a:lnTo>
                  <a:lnTo>
                    <a:pt x="134" y="123"/>
                  </a:lnTo>
                  <a:lnTo>
                    <a:pt x="173" y="122"/>
                  </a:lnTo>
                  <a:lnTo>
                    <a:pt x="211" y="122"/>
                  </a:lnTo>
                  <a:lnTo>
                    <a:pt x="289" y="122"/>
                  </a:lnTo>
                  <a:lnTo>
                    <a:pt x="289" y="122"/>
                  </a:lnTo>
                  <a:lnTo>
                    <a:pt x="313" y="123"/>
                  </a:lnTo>
                  <a:lnTo>
                    <a:pt x="327" y="123"/>
                  </a:lnTo>
                  <a:lnTo>
                    <a:pt x="342" y="123"/>
                  </a:lnTo>
                  <a:lnTo>
                    <a:pt x="357" y="122"/>
                  </a:lnTo>
                  <a:lnTo>
                    <a:pt x="370" y="119"/>
                  </a:lnTo>
                  <a:lnTo>
                    <a:pt x="377" y="117"/>
                  </a:lnTo>
                  <a:lnTo>
                    <a:pt x="382" y="114"/>
                  </a:lnTo>
                  <a:lnTo>
                    <a:pt x="386" y="110"/>
                  </a:lnTo>
                  <a:lnTo>
                    <a:pt x="389" y="106"/>
                  </a:lnTo>
                  <a:lnTo>
                    <a:pt x="389" y="106"/>
                  </a:lnTo>
                  <a:lnTo>
                    <a:pt x="394" y="98"/>
                  </a:lnTo>
                  <a:lnTo>
                    <a:pt x="397" y="89"/>
                  </a:lnTo>
                  <a:lnTo>
                    <a:pt x="399" y="81"/>
                  </a:lnTo>
                  <a:lnTo>
                    <a:pt x="401" y="72"/>
                  </a:lnTo>
                  <a:lnTo>
                    <a:pt x="401" y="63"/>
                  </a:lnTo>
                  <a:lnTo>
                    <a:pt x="401" y="55"/>
                  </a:lnTo>
                  <a:lnTo>
                    <a:pt x="398" y="47"/>
                  </a:lnTo>
                  <a:lnTo>
                    <a:pt x="395" y="39"/>
                  </a:lnTo>
                  <a:lnTo>
                    <a:pt x="393" y="32"/>
                  </a:lnTo>
                  <a:lnTo>
                    <a:pt x="387" y="25"/>
                  </a:lnTo>
                  <a:lnTo>
                    <a:pt x="382" y="20"/>
                  </a:lnTo>
                  <a:lnTo>
                    <a:pt x="376" y="16"/>
                  </a:lnTo>
                  <a:lnTo>
                    <a:pt x="369" y="12"/>
                  </a:lnTo>
                  <a:lnTo>
                    <a:pt x="361" y="9"/>
                  </a:lnTo>
                  <a:lnTo>
                    <a:pt x="352" y="8"/>
                  </a:lnTo>
                  <a:lnTo>
                    <a:pt x="343" y="8"/>
                  </a:lnTo>
                  <a:lnTo>
                    <a:pt x="343" y="8"/>
                  </a:lnTo>
                  <a:close/>
                  <a:moveTo>
                    <a:pt x="351" y="80"/>
                  </a:moveTo>
                  <a:lnTo>
                    <a:pt x="351" y="80"/>
                  </a:lnTo>
                  <a:lnTo>
                    <a:pt x="348" y="80"/>
                  </a:lnTo>
                  <a:lnTo>
                    <a:pt x="343" y="79"/>
                  </a:lnTo>
                  <a:lnTo>
                    <a:pt x="322" y="77"/>
                  </a:lnTo>
                  <a:lnTo>
                    <a:pt x="258" y="76"/>
                  </a:lnTo>
                  <a:lnTo>
                    <a:pt x="152" y="76"/>
                  </a:lnTo>
                  <a:lnTo>
                    <a:pt x="152" y="76"/>
                  </a:lnTo>
                  <a:lnTo>
                    <a:pt x="102" y="77"/>
                  </a:lnTo>
                  <a:lnTo>
                    <a:pt x="79" y="77"/>
                  </a:lnTo>
                  <a:lnTo>
                    <a:pt x="54" y="76"/>
                  </a:lnTo>
                  <a:lnTo>
                    <a:pt x="54" y="76"/>
                  </a:lnTo>
                  <a:lnTo>
                    <a:pt x="53" y="76"/>
                  </a:lnTo>
                  <a:lnTo>
                    <a:pt x="51" y="73"/>
                  </a:lnTo>
                  <a:lnTo>
                    <a:pt x="50" y="67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96" y="47"/>
                  </a:lnTo>
                  <a:lnTo>
                    <a:pt x="145" y="50"/>
                  </a:lnTo>
                  <a:lnTo>
                    <a:pt x="242" y="56"/>
                  </a:lnTo>
                  <a:lnTo>
                    <a:pt x="242" y="56"/>
                  </a:lnTo>
                  <a:lnTo>
                    <a:pt x="281" y="59"/>
                  </a:lnTo>
                  <a:lnTo>
                    <a:pt x="301" y="59"/>
                  </a:lnTo>
                  <a:lnTo>
                    <a:pt x="319" y="58"/>
                  </a:lnTo>
                  <a:lnTo>
                    <a:pt x="319" y="58"/>
                  </a:lnTo>
                  <a:lnTo>
                    <a:pt x="355" y="53"/>
                  </a:lnTo>
                  <a:lnTo>
                    <a:pt x="355" y="53"/>
                  </a:lnTo>
                  <a:lnTo>
                    <a:pt x="353" y="54"/>
                  </a:lnTo>
                  <a:lnTo>
                    <a:pt x="352" y="56"/>
                  </a:lnTo>
                  <a:lnTo>
                    <a:pt x="351" y="66"/>
                  </a:lnTo>
                  <a:lnTo>
                    <a:pt x="351" y="80"/>
                  </a:lnTo>
                  <a:lnTo>
                    <a:pt x="351" y="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0" name="Freeform 772"/>
            <p:cNvSpPr/>
            <p:nvPr/>
          </p:nvSpPr>
          <p:spPr bwMode="auto">
            <a:xfrm>
              <a:off x="2127251" y="3201988"/>
              <a:ext cx="46038" cy="36513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5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19"/>
                </a:cxn>
                <a:cxn ang="0">
                  <a:pos x="109" y="15"/>
                </a:cxn>
                <a:cxn ang="0">
                  <a:pos x="107" y="11"/>
                </a:cxn>
                <a:cxn ang="0">
                  <a:pos x="104" y="7"/>
                </a:cxn>
                <a:cxn ang="0">
                  <a:pos x="102" y="5"/>
                </a:cxn>
                <a:cxn ang="0">
                  <a:pos x="98" y="4"/>
                </a:cxn>
                <a:cxn ang="0">
                  <a:pos x="92" y="2"/>
                </a:cxn>
                <a:cxn ang="0">
                  <a:pos x="88" y="1"/>
                </a:cxn>
                <a:cxn ang="0">
                  <a:pos x="88" y="1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6" y="1"/>
                </a:cxn>
                <a:cxn ang="0">
                  <a:pos x="49" y="1"/>
                </a:cxn>
                <a:cxn ang="0">
                  <a:pos x="39" y="1"/>
                </a:cxn>
                <a:cxn ang="0">
                  <a:pos x="39" y="1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4"/>
                </a:cxn>
                <a:cxn ang="0">
                  <a:pos x="14" y="5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3" y="23"/>
                </a:cxn>
                <a:cxn ang="0">
                  <a:pos x="1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1" y="61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3"/>
                </a:cxn>
                <a:cxn ang="0">
                  <a:pos x="7" y="73"/>
                </a:cxn>
                <a:cxn ang="0">
                  <a:pos x="10" y="77"/>
                </a:cxn>
                <a:cxn ang="0">
                  <a:pos x="13" y="81"/>
                </a:cxn>
                <a:cxn ang="0">
                  <a:pos x="19" y="85"/>
                </a:cxn>
                <a:cxn ang="0">
                  <a:pos x="27" y="89"/>
                </a:cxn>
                <a:cxn ang="0">
                  <a:pos x="36" y="90"/>
                </a:cxn>
                <a:cxn ang="0">
                  <a:pos x="36" y="90"/>
                </a:cxn>
                <a:cxn ang="0">
                  <a:pos x="73" y="91"/>
                </a:cxn>
                <a:cxn ang="0">
                  <a:pos x="73" y="91"/>
                </a:cxn>
                <a:cxn ang="0">
                  <a:pos x="82" y="91"/>
                </a:cxn>
                <a:cxn ang="0">
                  <a:pos x="91" y="89"/>
                </a:cxn>
                <a:cxn ang="0">
                  <a:pos x="100" y="86"/>
                </a:cxn>
                <a:cxn ang="0">
                  <a:pos x="108" y="81"/>
                </a:cxn>
                <a:cxn ang="0">
                  <a:pos x="108" y="81"/>
                </a:cxn>
                <a:cxn ang="0">
                  <a:pos x="111" y="77"/>
                </a:cxn>
                <a:cxn ang="0">
                  <a:pos x="112" y="73"/>
                </a:cxn>
                <a:cxn ang="0">
                  <a:pos x="115" y="65"/>
                </a:cxn>
                <a:cxn ang="0">
                  <a:pos x="115" y="56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1">
                  <a:moveTo>
                    <a:pt x="115" y="47"/>
                  </a:moveTo>
                  <a:lnTo>
                    <a:pt x="115" y="47"/>
                  </a:lnTo>
                  <a:lnTo>
                    <a:pt x="113" y="35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19"/>
                  </a:lnTo>
                  <a:lnTo>
                    <a:pt x="109" y="15"/>
                  </a:lnTo>
                  <a:lnTo>
                    <a:pt x="107" y="11"/>
                  </a:lnTo>
                  <a:lnTo>
                    <a:pt x="104" y="7"/>
                  </a:lnTo>
                  <a:lnTo>
                    <a:pt x="102" y="5"/>
                  </a:lnTo>
                  <a:lnTo>
                    <a:pt x="98" y="4"/>
                  </a:lnTo>
                  <a:lnTo>
                    <a:pt x="92" y="2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6" y="1"/>
                  </a:lnTo>
                  <a:lnTo>
                    <a:pt x="4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4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3" y="23"/>
                  </a:lnTo>
                  <a:lnTo>
                    <a:pt x="1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" y="61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3"/>
                  </a:lnTo>
                  <a:lnTo>
                    <a:pt x="7" y="73"/>
                  </a:lnTo>
                  <a:lnTo>
                    <a:pt x="10" y="77"/>
                  </a:lnTo>
                  <a:lnTo>
                    <a:pt x="13" y="81"/>
                  </a:lnTo>
                  <a:lnTo>
                    <a:pt x="19" y="85"/>
                  </a:lnTo>
                  <a:lnTo>
                    <a:pt x="27" y="89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73" y="91"/>
                  </a:lnTo>
                  <a:lnTo>
                    <a:pt x="73" y="91"/>
                  </a:lnTo>
                  <a:lnTo>
                    <a:pt x="82" y="91"/>
                  </a:lnTo>
                  <a:lnTo>
                    <a:pt x="91" y="89"/>
                  </a:lnTo>
                  <a:lnTo>
                    <a:pt x="100" y="86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11" y="77"/>
                  </a:lnTo>
                  <a:lnTo>
                    <a:pt x="112" y="73"/>
                  </a:lnTo>
                  <a:lnTo>
                    <a:pt x="115" y="65"/>
                  </a:lnTo>
                  <a:lnTo>
                    <a:pt x="115" y="56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1" name="Freeform 773"/>
            <p:cNvSpPr/>
            <p:nvPr/>
          </p:nvSpPr>
          <p:spPr bwMode="auto">
            <a:xfrm>
              <a:off x="2127251" y="3267075"/>
              <a:ext cx="46038" cy="34925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4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20"/>
                </a:cxn>
                <a:cxn ang="0">
                  <a:pos x="109" y="14"/>
                </a:cxn>
                <a:cxn ang="0">
                  <a:pos x="107" y="11"/>
                </a:cxn>
                <a:cxn ang="0">
                  <a:pos x="104" y="8"/>
                </a:cxn>
                <a:cxn ang="0">
                  <a:pos x="102" y="5"/>
                </a:cxn>
                <a:cxn ang="0">
                  <a:pos x="98" y="3"/>
                </a:cxn>
                <a:cxn ang="0">
                  <a:pos x="92" y="1"/>
                </a:cxn>
                <a:cxn ang="0">
                  <a:pos x="88" y="1"/>
                </a:cxn>
                <a:cxn ang="0">
                  <a:pos x="88" y="1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60" y="1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49" y="0"/>
                </a:cxn>
                <a:cxn ang="0">
                  <a:pos x="39" y="1"/>
                </a:cxn>
                <a:cxn ang="0">
                  <a:pos x="39" y="1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3"/>
                </a:cxn>
                <a:cxn ang="0">
                  <a:pos x="14" y="5"/>
                </a:cxn>
                <a:cxn ang="0">
                  <a:pos x="10" y="8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3" y="22"/>
                </a:cxn>
                <a:cxn ang="0">
                  <a:pos x="1" y="33"/>
                </a:cxn>
                <a:cxn ang="0">
                  <a:pos x="0" y="45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60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0" y="76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8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73" y="90"/>
                </a:cxn>
                <a:cxn ang="0">
                  <a:pos x="73" y="90"/>
                </a:cxn>
                <a:cxn ang="0">
                  <a:pos x="82" y="90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6"/>
                </a:cxn>
                <a:cxn ang="0">
                  <a:pos x="112" y="72"/>
                </a:cxn>
                <a:cxn ang="0">
                  <a:pos x="115" y="64"/>
                </a:cxn>
                <a:cxn ang="0">
                  <a:pos x="115" y="55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0">
                  <a:moveTo>
                    <a:pt x="115" y="47"/>
                  </a:moveTo>
                  <a:lnTo>
                    <a:pt x="115" y="47"/>
                  </a:lnTo>
                  <a:lnTo>
                    <a:pt x="113" y="34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09" y="14"/>
                  </a:lnTo>
                  <a:lnTo>
                    <a:pt x="107" y="11"/>
                  </a:lnTo>
                  <a:lnTo>
                    <a:pt x="104" y="8"/>
                  </a:lnTo>
                  <a:lnTo>
                    <a:pt x="102" y="5"/>
                  </a:lnTo>
                  <a:lnTo>
                    <a:pt x="98" y="3"/>
                  </a:lnTo>
                  <a:lnTo>
                    <a:pt x="92" y="1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3"/>
                  </a:lnTo>
                  <a:lnTo>
                    <a:pt x="14" y="5"/>
                  </a:lnTo>
                  <a:lnTo>
                    <a:pt x="10" y="8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3" y="22"/>
                  </a:lnTo>
                  <a:lnTo>
                    <a:pt x="1" y="33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6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8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82" y="90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6"/>
                  </a:lnTo>
                  <a:lnTo>
                    <a:pt x="112" y="72"/>
                  </a:lnTo>
                  <a:lnTo>
                    <a:pt x="115" y="64"/>
                  </a:lnTo>
                  <a:lnTo>
                    <a:pt x="115" y="55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2" name="Freeform 774"/>
            <p:cNvSpPr/>
            <p:nvPr/>
          </p:nvSpPr>
          <p:spPr bwMode="auto">
            <a:xfrm>
              <a:off x="2127251" y="3330575"/>
              <a:ext cx="46038" cy="36513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6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20"/>
                </a:cxn>
                <a:cxn ang="0">
                  <a:pos x="109" y="16"/>
                </a:cxn>
                <a:cxn ang="0">
                  <a:pos x="107" y="12"/>
                </a:cxn>
                <a:cxn ang="0">
                  <a:pos x="104" y="8"/>
                </a:cxn>
                <a:cxn ang="0">
                  <a:pos x="102" y="5"/>
                </a:cxn>
                <a:cxn ang="0">
                  <a:pos x="98" y="3"/>
                </a:cxn>
                <a:cxn ang="0">
                  <a:pos x="92" y="2"/>
                </a:cxn>
                <a:cxn ang="0">
                  <a:pos x="88" y="2"/>
                </a:cxn>
                <a:cxn ang="0">
                  <a:pos x="88" y="2"/>
                </a:cxn>
                <a:cxn ang="0">
                  <a:pos x="61" y="3"/>
                </a:cxn>
                <a:cxn ang="0">
                  <a:pos x="61" y="3"/>
                </a:cxn>
                <a:cxn ang="0">
                  <a:pos x="60" y="3"/>
                </a:cxn>
                <a:cxn ang="0">
                  <a:pos x="60" y="3"/>
                </a:cxn>
                <a:cxn ang="0">
                  <a:pos x="56" y="2"/>
                </a:cxn>
                <a:cxn ang="0">
                  <a:pos x="49" y="2"/>
                </a:cxn>
                <a:cxn ang="0">
                  <a:pos x="39" y="2"/>
                </a:cxn>
                <a:cxn ang="0">
                  <a:pos x="39" y="2"/>
                </a:cxn>
                <a:cxn ang="0">
                  <a:pos x="30" y="0"/>
                </a:cxn>
                <a:cxn ang="0">
                  <a:pos x="22" y="2"/>
                </a:cxn>
                <a:cxn ang="0">
                  <a:pos x="18" y="3"/>
                </a:cxn>
                <a:cxn ang="0">
                  <a:pos x="14" y="5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3" y="22"/>
                </a:cxn>
                <a:cxn ang="0">
                  <a:pos x="1" y="34"/>
                </a:cxn>
                <a:cxn ang="0">
                  <a:pos x="0" y="4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62"/>
                </a:cxn>
                <a:cxn ang="0">
                  <a:pos x="2" y="66"/>
                </a:cxn>
                <a:cxn ang="0">
                  <a:pos x="5" y="70"/>
                </a:cxn>
                <a:cxn ang="0">
                  <a:pos x="7" y="74"/>
                </a:cxn>
                <a:cxn ang="0">
                  <a:pos x="7" y="74"/>
                </a:cxn>
                <a:cxn ang="0">
                  <a:pos x="10" y="77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9"/>
                </a:cxn>
                <a:cxn ang="0">
                  <a:pos x="36" y="91"/>
                </a:cxn>
                <a:cxn ang="0">
                  <a:pos x="36" y="91"/>
                </a:cxn>
                <a:cxn ang="0">
                  <a:pos x="73" y="92"/>
                </a:cxn>
                <a:cxn ang="0">
                  <a:pos x="73" y="92"/>
                </a:cxn>
                <a:cxn ang="0">
                  <a:pos x="82" y="92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7"/>
                </a:cxn>
                <a:cxn ang="0">
                  <a:pos x="112" y="74"/>
                </a:cxn>
                <a:cxn ang="0">
                  <a:pos x="115" y="64"/>
                </a:cxn>
                <a:cxn ang="0">
                  <a:pos x="115" y="57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2">
                  <a:moveTo>
                    <a:pt x="115" y="47"/>
                  </a:moveTo>
                  <a:lnTo>
                    <a:pt x="115" y="47"/>
                  </a:lnTo>
                  <a:lnTo>
                    <a:pt x="113" y="36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09" y="16"/>
                  </a:lnTo>
                  <a:lnTo>
                    <a:pt x="107" y="12"/>
                  </a:lnTo>
                  <a:lnTo>
                    <a:pt x="104" y="8"/>
                  </a:lnTo>
                  <a:lnTo>
                    <a:pt x="102" y="5"/>
                  </a:lnTo>
                  <a:lnTo>
                    <a:pt x="98" y="3"/>
                  </a:lnTo>
                  <a:lnTo>
                    <a:pt x="92" y="2"/>
                  </a:lnTo>
                  <a:lnTo>
                    <a:pt x="88" y="2"/>
                  </a:lnTo>
                  <a:lnTo>
                    <a:pt x="88" y="2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6" y="2"/>
                  </a:lnTo>
                  <a:lnTo>
                    <a:pt x="4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0" y="0"/>
                  </a:lnTo>
                  <a:lnTo>
                    <a:pt x="22" y="2"/>
                  </a:lnTo>
                  <a:lnTo>
                    <a:pt x="18" y="3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3" y="22"/>
                  </a:lnTo>
                  <a:lnTo>
                    <a:pt x="1" y="34"/>
                  </a:lnTo>
                  <a:lnTo>
                    <a:pt x="0" y="45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62"/>
                  </a:lnTo>
                  <a:lnTo>
                    <a:pt x="2" y="66"/>
                  </a:lnTo>
                  <a:lnTo>
                    <a:pt x="5" y="70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10" y="77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9"/>
                  </a:lnTo>
                  <a:lnTo>
                    <a:pt x="36" y="91"/>
                  </a:lnTo>
                  <a:lnTo>
                    <a:pt x="36" y="91"/>
                  </a:lnTo>
                  <a:lnTo>
                    <a:pt x="73" y="92"/>
                  </a:lnTo>
                  <a:lnTo>
                    <a:pt x="73" y="92"/>
                  </a:lnTo>
                  <a:lnTo>
                    <a:pt x="82" y="92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7"/>
                  </a:lnTo>
                  <a:lnTo>
                    <a:pt x="112" y="74"/>
                  </a:lnTo>
                  <a:lnTo>
                    <a:pt x="115" y="64"/>
                  </a:lnTo>
                  <a:lnTo>
                    <a:pt x="115" y="57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3" name="Freeform 775"/>
            <p:cNvSpPr/>
            <p:nvPr/>
          </p:nvSpPr>
          <p:spPr bwMode="auto">
            <a:xfrm>
              <a:off x="2127251" y="3395663"/>
              <a:ext cx="46038" cy="36513"/>
            </a:xfrm>
            <a:custGeom>
              <a:avLst/>
              <a:gdLst/>
              <a:ahLst/>
              <a:cxnLst>
                <a:cxn ang="0">
                  <a:pos x="115" y="46"/>
                </a:cxn>
                <a:cxn ang="0">
                  <a:pos x="115" y="46"/>
                </a:cxn>
                <a:cxn ang="0">
                  <a:pos x="113" y="34"/>
                </a:cxn>
                <a:cxn ang="0">
                  <a:pos x="111" y="23"/>
                </a:cxn>
                <a:cxn ang="0">
                  <a:pos x="111" y="23"/>
                </a:cxn>
                <a:cxn ang="0">
                  <a:pos x="111" y="18"/>
                </a:cxn>
                <a:cxn ang="0">
                  <a:pos x="109" y="14"/>
                </a:cxn>
                <a:cxn ang="0">
                  <a:pos x="107" y="10"/>
                </a:cxn>
                <a:cxn ang="0">
                  <a:pos x="104" y="8"/>
                </a:cxn>
                <a:cxn ang="0">
                  <a:pos x="102" y="4"/>
                </a:cxn>
                <a:cxn ang="0">
                  <a:pos x="98" y="2"/>
                </a:cxn>
                <a:cxn ang="0">
                  <a:pos x="92" y="1"/>
                </a:cxn>
                <a:cxn ang="0">
                  <a:pos x="88" y="0"/>
                </a:cxn>
                <a:cxn ang="0">
                  <a:pos x="88" y="0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60" y="1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49" y="0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2"/>
                </a:cxn>
                <a:cxn ang="0">
                  <a:pos x="14" y="5"/>
                </a:cxn>
                <a:cxn ang="0">
                  <a:pos x="10" y="8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3" y="22"/>
                </a:cxn>
                <a:cxn ang="0">
                  <a:pos x="1" y="32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60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0" y="76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7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73" y="90"/>
                </a:cxn>
                <a:cxn ang="0">
                  <a:pos x="73" y="90"/>
                </a:cxn>
                <a:cxn ang="0">
                  <a:pos x="82" y="90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6"/>
                </a:cxn>
                <a:cxn ang="0">
                  <a:pos x="112" y="72"/>
                </a:cxn>
                <a:cxn ang="0">
                  <a:pos x="115" y="64"/>
                </a:cxn>
                <a:cxn ang="0">
                  <a:pos x="115" y="55"/>
                </a:cxn>
                <a:cxn ang="0">
                  <a:pos x="115" y="46"/>
                </a:cxn>
                <a:cxn ang="0">
                  <a:pos x="115" y="46"/>
                </a:cxn>
              </a:cxnLst>
              <a:rect l="0" t="0" r="r" b="b"/>
              <a:pathLst>
                <a:path w="115" h="90">
                  <a:moveTo>
                    <a:pt x="115" y="46"/>
                  </a:moveTo>
                  <a:lnTo>
                    <a:pt x="115" y="46"/>
                  </a:lnTo>
                  <a:lnTo>
                    <a:pt x="113" y="34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18"/>
                  </a:lnTo>
                  <a:lnTo>
                    <a:pt x="109" y="14"/>
                  </a:lnTo>
                  <a:lnTo>
                    <a:pt x="107" y="10"/>
                  </a:lnTo>
                  <a:lnTo>
                    <a:pt x="104" y="8"/>
                  </a:lnTo>
                  <a:lnTo>
                    <a:pt x="102" y="4"/>
                  </a:lnTo>
                  <a:lnTo>
                    <a:pt x="98" y="2"/>
                  </a:lnTo>
                  <a:lnTo>
                    <a:pt x="92" y="1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2"/>
                  </a:lnTo>
                  <a:lnTo>
                    <a:pt x="14" y="5"/>
                  </a:lnTo>
                  <a:lnTo>
                    <a:pt x="10" y="8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3" y="22"/>
                  </a:lnTo>
                  <a:lnTo>
                    <a:pt x="1" y="32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6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7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82" y="90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6"/>
                  </a:lnTo>
                  <a:lnTo>
                    <a:pt x="112" y="72"/>
                  </a:lnTo>
                  <a:lnTo>
                    <a:pt x="115" y="64"/>
                  </a:lnTo>
                  <a:lnTo>
                    <a:pt x="115" y="55"/>
                  </a:lnTo>
                  <a:lnTo>
                    <a:pt x="115" y="46"/>
                  </a:lnTo>
                  <a:lnTo>
                    <a:pt x="1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4" name="Freeform 776"/>
            <p:cNvSpPr/>
            <p:nvPr/>
          </p:nvSpPr>
          <p:spPr bwMode="auto">
            <a:xfrm>
              <a:off x="2452688" y="3208338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5"/>
                </a:cxn>
                <a:cxn ang="0">
                  <a:pos x="112" y="25"/>
                </a:cxn>
                <a:cxn ang="0">
                  <a:pos x="112" y="25"/>
                </a:cxn>
                <a:cxn ang="0">
                  <a:pos x="112" y="20"/>
                </a:cxn>
                <a:cxn ang="0">
                  <a:pos x="110" y="16"/>
                </a:cxn>
                <a:cxn ang="0">
                  <a:pos x="108" y="12"/>
                </a:cxn>
                <a:cxn ang="0">
                  <a:pos x="105" y="8"/>
                </a:cxn>
                <a:cxn ang="0">
                  <a:pos x="101" y="5"/>
                </a:cxn>
                <a:cxn ang="0">
                  <a:pos x="97" y="4"/>
                </a:cxn>
                <a:cxn ang="0">
                  <a:pos x="93" y="3"/>
                </a:cxn>
                <a:cxn ang="0">
                  <a:pos x="89" y="1"/>
                </a:cxn>
                <a:cxn ang="0">
                  <a:pos x="89" y="1"/>
                </a:cxn>
                <a:cxn ang="0">
                  <a:pos x="62" y="3"/>
                </a:cxn>
                <a:cxn ang="0">
                  <a:pos x="62" y="3"/>
                </a:cxn>
                <a:cxn ang="0">
                  <a:pos x="61" y="3"/>
                </a:cxn>
                <a:cxn ang="0">
                  <a:pos x="61" y="3"/>
                </a:cxn>
                <a:cxn ang="0">
                  <a:pos x="55" y="1"/>
                </a:cxn>
                <a:cxn ang="0">
                  <a:pos x="50" y="1"/>
                </a:cxn>
                <a:cxn ang="0">
                  <a:pos x="40" y="1"/>
                </a:cxn>
                <a:cxn ang="0">
                  <a:pos x="40" y="1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4"/>
                </a:cxn>
                <a:cxn ang="0">
                  <a:pos x="15" y="5"/>
                </a:cxn>
                <a:cxn ang="0">
                  <a:pos x="11" y="9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3" y="23"/>
                </a:cxn>
                <a:cxn ang="0">
                  <a:pos x="2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3"/>
                </a:cxn>
                <a:cxn ang="0">
                  <a:pos x="8" y="73"/>
                </a:cxn>
                <a:cxn ang="0">
                  <a:pos x="10" y="77"/>
                </a:cxn>
                <a:cxn ang="0">
                  <a:pos x="12" y="81"/>
                </a:cxn>
                <a:cxn ang="0">
                  <a:pos x="20" y="86"/>
                </a:cxn>
                <a:cxn ang="0">
                  <a:pos x="28" y="89"/>
                </a:cxn>
                <a:cxn ang="0">
                  <a:pos x="37" y="90"/>
                </a:cxn>
                <a:cxn ang="0">
                  <a:pos x="37" y="90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6"/>
                </a:cxn>
                <a:cxn ang="0">
                  <a:pos x="108" y="81"/>
                </a:cxn>
                <a:cxn ang="0">
                  <a:pos x="108" y="81"/>
                </a:cxn>
                <a:cxn ang="0">
                  <a:pos x="110" y="77"/>
                </a:cxn>
                <a:cxn ang="0">
                  <a:pos x="113" y="73"/>
                </a:cxn>
                <a:cxn ang="0">
                  <a:pos x="114" y="65"/>
                </a:cxn>
                <a:cxn ang="0">
                  <a:pos x="114" y="56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5"/>
                  </a:lnTo>
                  <a:lnTo>
                    <a:pt x="112" y="25"/>
                  </a:lnTo>
                  <a:lnTo>
                    <a:pt x="112" y="25"/>
                  </a:lnTo>
                  <a:lnTo>
                    <a:pt x="112" y="20"/>
                  </a:lnTo>
                  <a:lnTo>
                    <a:pt x="110" y="16"/>
                  </a:lnTo>
                  <a:lnTo>
                    <a:pt x="108" y="12"/>
                  </a:lnTo>
                  <a:lnTo>
                    <a:pt x="105" y="8"/>
                  </a:lnTo>
                  <a:lnTo>
                    <a:pt x="101" y="5"/>
                  </a:lnTo>
                  <a:lnTo>
                    <a:pt x="97" y="4"/>
                  </a:lnTo>
                  <a:lnTo>
                    <a:pt x="93" y="3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55" y="1"/>
                  </a:lnTo>
                  <a:lnTo>
                    <a:pt x="5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4"/>
                  </a:lnTo>
                  <a:lnTo>
                    <a:pt x="15" y="5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3" y="23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10" y="77"/>
                  </a:lnTo>
                  <a:lnTo>
                    <a:pt x="12" y="81"/>
                  </a:lnTo>
                  <a:lnTo>
                    <a:pt x="20" y="86"/>
                  </a:lnTo>
                  <a:lnTo>
                    <a:pt x="28" y="89"/>
                  </a:lnTo>
                  <a:lnTo>
                    <a:pt x="37" y="90"/>
                  </a:lnTo>
                  <a:lnTo>
                    <a:pt x="37" y="90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6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10" y="77"/>
                  </a:lnTo>
                  <a:lnTo>
                    <a:pt x="113" y="73"/>
                  </a:lnTo>
                  <a:lnTo>
                    <a:pt x="114" y="65"/>
                  </a:lnTo>
                  <a:lnTo>
                    <a:pt x="114" y="56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5" name="Freeform 777"/>
            <p:cNvSpPr/>
            <p:nvPr/>
          </p:nvSpPr>
          <p:spPr bwMode="auto">
            <a:xfrm>
              <a:off x="2452688" y="3273425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4"/>
                </a:cxn>
                <a:cxn ang="0">
                  <a:pos x="112" y="24"/>
                </a:cxn>
                <a:cxn ang="0">
                  <a:pos x="112" y="24"/>
                </a:cxn>
                <a:cxn ang="0">
                  <a:pos x="112" y="20"/>
                </a:cxn>
                <a:cxn ang="0">
                  <a:pos x="110" y="15"/>
                </a:cxn>
                <a:cxn ang="0">
                  <a:pos x="108" y="11"/>
                </a:cxn>
                <a:cxn ang="0">
                  <a:pos x="105" y="8"/>
                </a:cxn>
                <a:cxn ang="0">
                  <a:pos x="101" y="6"/>
                </a:cxn>
                <a:cxn ang="0">
                  <a:pos x="97" y="3"/>
                </a:cxn>
                <a:cxn ang="0">
                  <a:pos x="93" y="2"/>
                </a:cxn>
                <a:cxn ang="0">
                  <a:pos x="89" y="2"/>
                </a:cxn>
                <a:cxn ang="0">
                  <a:pos x="89" y="2"/>
                </a:cxn>
                <a:cxn ang="0">
                  <a:pos x="62" y="2"/>
                </a:cxn>
                <a:cxn ang="0">
                  <a:pos x="62" y="2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0" y="2"/>
                </a:cxn>
                <a:cxn ang="0">
                  <a:pos x="40" y="2"/>
                </a:cxn>
                <a:cxn ang="0">
                  <a:pos x="30" y="0"/>
                </a:cxn>
                <a:cxn ang="0">
                  <a:pos x="21" y="2"/>
                </a:cxn>
                <a:cxn ang="0">
                  <a:pos x="17" y="3"/>
                </a:cxn>
                <a:cxn ang="0">
                  <a:pos x="15" y="6"/>
                </a:cxn>
                <a:cxn ang="0">
                  <a:pos x="11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3" y="23"/>
                </a:cxn>
                <a:cxn ang="0">
                  <a:pos x="2" y="33"/>
                </a:cxn>
                <a:cxn ang="0">
                  <a:pos x="0" y="45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61"/>
                </a:cxn>
                <a:cxn ang="0">
                  <a:pos x="3" y="66"/>
                </a:cxn>
                <a:cxn ang="0">
                  <a:pos x="4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0" y="76"/>
                </a:cxn>
                <a:cxn ang="0">
                  <a:pos x="12" y="80"/>
                </a:cxn>
                <a:cxn ang="0">
                  <a:pos x="20" y="85"/>
                </a:cxn>
                <a:cxn ang="0">
                  <a:pos x="28" y="88"/>
                </a:cxn>
                <a:cxn ang="0">
                  <a:pos x="37" y="89"/>
                </a:cxn>
                <a:cxn ang="0">
                  <a:pos x="37" y="89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0" y="76"/>
                </a:cxn>
                <a:cxn ang="0">
                  <a:pos x="113" y="72"/>
                </a:cxn>
                <a:cxn ang="0">
                  <a:pos x="114" y="64"/>
                </a:cxn>
                <a:cxn ang="0">
                  <a:pos x="114" y="55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0"/>
                  </a:lnTo>
                  <a:lnTo>
                    <a:pt x="110" y="15"/>
                  </a:lnTo>
                  <a:lnTo>
                    <a:pt x="108" y="11"/>
                  </a:lnTo>
                  <a:lnTo>
                    <a:pt x="105" y="8"/>
                  </a:lnTo>
                  <a:lnTo>
                    <a:pt x="101" y="6"/>
                  </a:lnTo>
                  <a:lnTo>
                    <a:pt x="97" y="3"/>
                  </a:lnTo>
                  <a:lnTo>
                    <a:pt x="93" y="2"/>
                  </a:lnTo>
                  <a:lnTo>
                    <a:pt x="89" y="2"/>
                  </a:lnTo>
                  <a:lnTo>
                    <a:pt x="89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30" y="0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5" y="6"/>
                  </a:lnTo>
                  <a:lnTo>
                    <a:pt x="11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3" y="23"/>
                  </a:lnTo>
                  <a:lnTo>
                    <a:pt x="2" y="33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61"/>
                  </a:lnTo>
                  <a:lnTo>
                    <a:pt x="3" y="66"/>
                  </a:lnTo>
                  <a:lnTo>
                    <a:pt x="4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6"/>
                  </a:lnTo>
                  <a:lnTo>
                    <a:pt x="12" y="80"/>
                  </a:lnTo>
                  <a:lnTo>
                    <a:pt x="20" y="85"/>
                  </a:lnTo>
                  <a:lnTo>
                    <a:pt x="28" y="88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0" y="76"/>
                  </a:lnTo>
                  <a:lnTo>
                    <a:pt x="113" y="72"/>
                  </a:lnTo>
                  <a:lnTo>
                    <a:pt x="114" y="64"/>
                  </a:lnTo>
                  <a:lnTo>
                    <a:pt x="114" y="55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6" name="Freeform 778"/>
            <p:cNvSpPr/>
            <p:nvPr/>
          </p:nvSpPr>
          <p:spPr bwMode="auto">
            <a:xfrm>
              <a:off x="2452688" y="3338513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5"/>
                </a:cxn>
                <a:cxn ang="0">
                  <a:pos x="112" y="23"/>
                </a:cxn>
                <a:cxn ang="0">
                  <a:pos x="112" y="23"/>
                </a:cxn>
                <a:cxn ang="0">
                  <a:pos x="112" y="19"/>
                </a:cxn>
                <a:cxn ang="0">
                  <a:pos x="110" y="15"/>
                </a:cxn>
                <a:cxn ang="0">
                  <a:pos x="108" y="11"/>
                </a:cxn>
                <a:cxn ang="0">
                  <a:pos x="105" y="7"/>
                </a:cxn>
                <a:cxn ang="0">
                  <a:pos x="101" y="5"/>
                </a:cxn>
                <a:cxn ang="0">
                  <a:pos x="97" y="2"/>
                </a:cxn>
                <a:cxn ang="0">
                  <a:pos x="93" y="1"/>
                </a:cxn>
                <a:cxn ang="0">
                  <a:pos x="89" y="1"/>
                </a:cxn>
                <a:cxn ang="0">
                  <a:pos x="89" y="1"/>
                </a:cxn>
                <a:cxn ang="0">
                  <a:pos x="62" y="2"/>
                </a:cxn>
                <a:cxn ang="0">
                  <a:pos x="62" y="2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55" y="1"/>
                </a:cxn>
                <a:cxn ang="0">
                  <a:pos x="50" y="1"/>
                </a:cxn>
                <a:cxn ang="0">
                  <a:pos x="40" y="1"/>
                </a:cxn>
                <a:cxn ang="0">
                  <a:pos x="40" y="1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2"/>
                </a:cxn>
                <a:cxn ang="0">
                  <a:pos x="15" y="5"/>
                </a:cxn>
                <a:cxn ang="0">
                  <a:pos x="11" y="9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3" y="22"/>
                </a:cxn>
                <a:cxn ang="0">
                  <a:pos x="2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3"/>
                </a:cxn>
                <a:cxn ang="0">
                  <a:pos x="8" y="73"/>
                </a:cxn>
                <a:cxn ang="0">
                  <a:pos x="10" y="77"/>
                </a:cxn>
                <a:cxn ang="0">
                  <a:pos x="12" y="79"/>
                </a:cxn>
                <a:cxn ang="0">
                  <a:pos x="20" y="85"/>
                </a:cxn>
                <a:cxn ang="0">
                  <a:pos x="28" y="89"/>
                </a:cxn>
                <a:cxn ang="0">
                  <a:pos x="37" y="90"/>
                </a:cxn>
                <a:cxn ang="0">
                  <a:pos x="37" y="90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79"/>
                </a:cxn>
                <a:cxn ang="0">
                  <a:pos x="108" y="79"/>
                </a:cxn>
                <a:cxn ang="0">
                  <a:pos x="110" y="77"/>
                </a:cxn>
                <a:cxn ang="0">
                  <a:pos x="113" y="73"/>
                </a:cxn>
                <a:cxn ang="0">
                  <a:pos x="114" y="64"/>
                </a:cxn>
                <a:cxn ang="0">
                  <a:pos x="114" y="56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5"/>
                  </a:lnTo>
                  <a:lnTo>
                    <a:pt x="112" y="23"/>
                  </a:lnTo>
                  <a:lnTo>
                    <a:pt x="112" y="23"/>
                  </a:lnTo>
                  <a:lnTo>
                    <a:pt x="112" y="19"/>
                  </a:lnTo>
                  <a:lnTo>
                    <a:pt x="110" y="15"/>
                  </a:lnTo>
                  <a:lnTo>
                    <a:pt x="108" y="11"/>
                  </a:lnTo>
                  <a:lnTo>
                    <a:pt x="105" y="7"/>
                  </a:lnTo>
                  <a:lnTo>
                    <a:pt x="101" y="5"/>
                  </a:lnTo>
                  <a:lnTo>
                    <a:pt x="97" y="2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55" y="1"/>
                  </a:lnTo>
                  <a:lnTo>
                    <a:pt x="5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5" y="5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3" y="22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10" y="77"/>
                  </a:lnTo>
                  <a:lnTo>
                    <a:pt x="12" y="79"/>
                  </a:lnTo>
                  <a:lnTo>
                    <a:pt x="20" y="85"/>
                  </a:lnTo>
                  <a:lnTo>
                    <a:pt x="28" y="89"/>
                  </a:lnTo>
                  <a:lnTo>
                    <a:pt x="37" y="90"/>
                  </a:lnTo>
                  <a:lnTo>
                    <a:pt x="37" y="90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110" y="77"/>
                  </a:lnTo>
                  <a:lnTo>
                    <a:pt x="113" y="73"/>
                  </a:lnTo>
                  <a:lnTo>
                    <a:pt x="114" y="64"/>
                  </a:lnTo>
                  <a:lnTo>
                    <a:pt x="114" y="56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7" name="Freeform 779"/>
            <p:cNvSpPr/>
            <p:nvPr/>
          </p:nvSpPr>
          <p:spPr bwMode="auto">
            <a:xfrm>
              <a:off x="2452688" y="3403600"/>
              <a:ext cx="46038" cy="34925"/>
            </a:xfrm>
            <a:custGeom>
              <a:avLst/>
              <a:gdLst/>
              <a:ahLst/>
              <a:cxnLst>
                <a:cxn ang="0">
                  <a:pos x="114" y="46"/>
                </a:cxn>
                <a:cxn ang="0">
                  <a:pos x="114" y="46"/>
                </a:cxn>
                <a:cxn ang="0">
                  <a:pos x="114" y="34"/>
                </a:cxn>
                <a:cxn ang="0">
                  <a:pos x="112" y="24"/>
                </a:cxn>
                <a:cxn ang="0">
                  <a:pos x="112" y="24"/>
                </a:cxn>
                <a:cxn ang="0">
                  <a:pos x="112" y="18"/>
                </a:cxn>
                <a:cxn ang="0">
                  <a:pos x="110" y="14"/>
                </a:cxn>
                <a:cxn ang="0">
                  <a:pos x="108" y="11"/>
                </a:cxn>
                <a:cxn ang="0">
                  <a:pos x="105" y="8"/>
                </a:cxn>
                <a:cxn ang="0">
                  <a:pos x="101" y="4"/>
                </a:cxn>
                <a:cxn ang="0">
                  <a:pos x="97" y="3"/>
                </a:cxn>
                <a:cxn ang="0">
                  <a:pos x="93" y="1"/>
                </a:cxn>
                <a:cxn ang="0">
                  <a:pos x="89" y="0"/>
                </a:cxn>
                <a:cxn ang="0">
                  <a:pos x="89" y="0"/>
                </a:cxn>
                <a:cxn ang="0">
                  <a:pos x="62" y="1"/>
                </a:cxn>
                <a:cxn ang="0">
                  <a:pos x="62" y="1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3"/>
                </a:cxn>
                <a:cxn ang="0">
                  <a:pos x="15" y="5"/>
                </a:cxn>
                <a:cxn ang="0">
                  <a:pos x="11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3" y="22"/>
                </a:cxn>
                <a:cxn ang="0">
                  <a:pos x="2" y="33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60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0" y="76"/>
                </a:cxn>
                <a:cxn ang="0">
                  <a:pos x="12" y="80"/>
                </a:cxn>
                <a:cxn ang="0">
                  <a:pos x="20" y="85"/>
                </a:cxn>
                <a:cxn ang="0">
                  <a:pos x="28" y="88"/>
                </a:cxn>
                <a:cxn ang="0">
                  <a:pos x="37" y="89"/>
                </a:cxn>
                <a:cxn ang="0">
                  <a:pos x="37" y="89"/>
                </a:cxn>
                <a:cxn ang="0">
                  <a:pos x="74" y="90"/>
                </a:cxn>
                <a:cxn ang="0">
                  <a:pos x="74" y="90"/>
                </a:cxn>
                <a:cxn ang="0">
                  <a:pos x="83" y="90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0" y="76"/>
                </a:cxn>
                <a:cxn ang="0">
                  <a:pos x="113" y="72"/>
                </a:cxn>
                <a:cxn ang="0">
                  <a:pos x="114" y="64"/>
                </a:cxn>
                <a:cxn ang="0">
                  <a:pos x="114" y="55"/>
                </a:cxn>
                <a:cxn ang="0">
                  <a:pos x="114" y="46"/>
                </a:cxn>
                <a:cxn ang="0">
                  <a:pos x="114" y="46"/>
                </a:cxn>
              </a:cxnLst>
              <a:rect l="0" t="0" r="r" b="b"/>
              <a:pathLst>
                <a:path w="114" h="90">
                  <a:moveTo>
                    <a:pt x="114" y="46"/>
                  </a:moveTo>
                  <a:lnTo>
                    <a:pt x="114" y="46"/>
                  </a:lnTo>
                  <a:lnTo>
                    <a:pt x="114" y="3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18"/>
                  </a:lnTo>
                  <a:lnTo>
                    <a:pt x="110" y="14"/>
                  </a:lnTo>
                  <a:lnTo>
                    <a:pt x="108" y="11"/>
                  </a:lnTo>
                  <a:lnTo>
                    <a:pt x="105" y="8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3"/>
                  </a:lnTo>
                  <a:lnTo>
                    <a:pt x="15" y="5"/>
                  </a:lnTo>
                  <a:lnTo>
                    <a:pt x="11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3" y="22"/>
                  </a:lnTo>
                  <a:lnTo>
                    <a:pt x="2" y="33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60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6"/>
                  </a:lnTo>
                  <a:lnTo>
                    <a:pt x="12" y="80"/>
                  </a:lnTo>
                  <a:lnTo>
                    <a:pt x="20" y="85"/>
                  </a:lnTo>
                  <a:lnTo>
                    <a:pt x="28" y="88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83" y="90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0" y="76"/>
                  </a:lnTo>
                  <a:lnTo>
                    <a:pt x="113" y="72"/>
                  </a:lnTo>
                  <a:lnTo>
                    <a:pt x="114" y="64"/>
                  </a:lnTo>
                  <a:lnTo>
                    <a:pt x="114" y="55"/>
                  </a:lnTo>
                  <a:lnTo>
                    <a:pt x="114" y="46"/>
                  </a:lnTo>
                  <a:lnTo>
                    <a:pt x="11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8" name="Freeform 780"/>
            <p:cNvSpPr/>
            <p:nvPr/>
          </p:nvSpPr>
          <p:spPr bwMode="auto">
            <a:xfrm>
              <a:off x="2216151" y="3517900"/>
              <a:ext cx="1588" cy="158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9" name="Freeform 781"/>
            <p:cNvSpPr>
              <a:spLocks noEditPoints="1"/>
            </p:cNvSpPr>
            <p:nvPr/>
          </p:nvSpPr>
          <p:spPr bwMode="auto">
            <a:xfrm>
              <a:off x="2138363" y="3497263"/>
              <a:ext cx="342900" cy="120650"/>
            </a:xfrm>
            <a:custGeom>
              <a:avLst/>
              <a:gdLst/>
              <a:ahLst/>
              <a:cxnLst>
                <a:cxn ang="0">
                  <a:pos x="858" y="257"/>
                </a:cxn>
                <a:cxn ang="0">
                  <a:pos x="838" y="209"/>
                </a:cxn>
                <a:cxn ang="0">
                  <a:pos x="799" y="150"/>
                </a:cxn>
                <a:cxn ang="0">
                  <a:pos x="748" y="78"/>
                </a:cxn>
                <a:cxn ang="0">
                  <a:pos x="725" y="32"/>
                </a:cxn>
                <a:cxn ang="0">
                  <a:pos x="718" y="22"/>
                </a:cxn>
                <a:cxn ang="0">
                  <a:pos x="710" y="15"/>
                </a:cxn>
                <a:cxn ang="0">
                  <a:pos x="699" y="12"/>
                </a:cxn>
                <a:cxn ang="0">
                  <a:pos x="445" y="6"/>
                </a:cxn>
                <a:cxn ang="0">
                  <a:pos x="191" y="0"/>
                </a:cxn>
                <a:cxn ang="0">
                  <a:pos x="181" y="2"/>
                </a:cxn>
                <a:cxn ang="0">
                  <a:pos x="174" y="9"/>
                </a:cxn>
                <a:cxn ang="0">
                  <a:pos x="170" y="13"/>
                </a:cxn>
                <a:cxn ang="0">
                  <a:pos x="164" y="19"/>
                </a:cxn>
                <a:cxn ang="0">
                  <a:pos x="162" y="21"/>
                </a:cxn>
                <a:cxn ang="0">
                  <a:pos x="158" y="27"/>
                </a:cxn>
                <a:cxn ang="0">
                  <a:pos x="145" y="44"/>
                </a:cxn>
                <a:cxn ang="0">
                  <a:pos x="95" y="116"/>
                </a:cxn>
                <a:cxn ang="0">
                  <a:pos x="56" y="166"/>
                </a:cxn>
                <a:cxn ang="0">
                  <a:pos x="20" y="209"/>
                </a:cxn>
                <a:cxn ang="0">
                  <a:pos x="5" y="233"/>
                </a:cxn>
                <a:cxn ang="0">
                  <a:pos x="1" y="238"/>
                </a:cxn>
                <a:cxn ang="0">
                  <a:pos x="1" y="257"/>
                </a:cxn>
                <a:cxn ang="0">
                  <a:pos x="14" y="270"/>
                </a:cxn>
                <a:cxn ang="0">
                  <a:pos x="71" y="274"/>
                </a:cxn>
                <a:cxn ang="0">
                  <a:pos x="218" y="284"/>
                </a:cxn>
                <a:cxn ang="0">
                  <a:pos x="328" y="285"/>
                </a:cxn>
                <a:cxn ang="0">
                  <a:pos x="438" y="289"/>
                </a:cxn>
                <a:cxn ang="0">
                  <a:pos x="621" y="299"/>
                </a:cxn>
                <a:cxn ang="0">
                  <a:pos x="719" y="297"/>
                </a:cxn>
                <a:cxn ang="0">
                  <a:pos x="791" y="299"/>
                </a:cxn>
                <a:cxn ang="0">
                  <a:pos x="819" y="304"/>
                </a:cxn>
                <a:cxn ang="0">
                  <a:pos x="831" y="303"/>
                </a:cxn>
                <a:cxn ang="0">
                  <a:pos x="840" y="303"/>
                </a:cxn>
                <a:cxn ang="0">
                  <a:pos x="854" y="298"/>
                </a:cxn>
                <a:cxn ang="0">
                  <a:pos x="862" y="285"/>
                </a:cxn>
                <a:cxn ang="0">
                  <a:pos x="862" y="274"/>
                </a:cxn>
                <a:cxn ang="0">
                  <a:pos x="610" y="253"/>
                </a:cxn>
                <a:cxn ang="0">
                  <a:pos x="460" y="244"/>
                </a:cxn>
                <a:cxn ang="0">
                  <a:pos x="61" y="227"/>
                </a:cxn>
                <a:cxn ang="0">
                  <a:pos x="85" y="202"/>
                </a:cxn>
                <a:cxn ang="0">
                  <a:pos x="119" y="165"/>
                </a:cxn>
                <a:cxn ang="0">
                  <a:pos x="167" y="90"/>
                </a:cxn>
                <a:cxn ang="0">
                  <a:pos x="188" y="63"/>
                </a:cxn>
                <a:cxn ang="0">
                  <a:pos x="194" y="55"/>
                </a:cxn>
                <a:cxn ang="0">
                  <a:pos x="198" y="51"/>
                </a:cxn>
                <a:cxn ang="0">
                  <a:pos x="323" y="48"/>
                </a:cxn>
                <a:cxn ang="0">
                  <a:pos x="687" y="57"/>
                </a:cxn>
                <a:cxn ang="0">
                  <a:pos x="701" y="86"/>
                </a:cxn>
                <a:cxn ang="0">
                  <a:pos x="755" y="166"/>
                </a:cxn>
                <a:cxn ang="0">
                  <a:pos x="808" y="256"/>
                </a:cxn>
                <a:cxn ang="0">
                  <a:pos x="772" y="252"/>
                </a:cxn>
                <a:cxn ang="0">
                  <a:pos x="659" y="253"/>
                </a:cxn>
              </a:cxnLst>
              <a:rect l="0" t="0" r="r" b="b"/>
              <a:pathLst>
                <a:path w="862" h="304">
                  <a:moveTo>
                    <a:pt x="862" y="274"/>
                  </a:moveTo>
                  <a:lnTo>
                    <a:pt x="862" y="274"/>
                  </a:lnTo>
                  <a:lnTo>
                    <a:pt x="858" y="257"/>
                  </a:lnTo>
                  <a:lnTo>
                    <a:pt x="853" y="240"/>
                  </a:lnTo>
                  <a:lnTo>
                    <a:pt x="846" y="225"/>
                  </a:lnTo>
                  <a:lnTo>
                    <a:pt x="838" y="209"/>
                  </a:lnTo>
                  <a:lnTo>
                    <a:pt x="829" y="195"/>
                  </a:lnTo>
                  <a:lnTo>
                    <a:pt x="820" y="179"/>
                  </a:lnTo>
                  <a:lnTo>
                    <a:pt x="799" y="150"/>
                  </a:lnTo>
                  <a:lnTo>
                    <a:pt x="778" y="121"/>
                  </a:lnTo>
                  <a:lnTo>
                    <a:pt x="757" y="93"/>
                  </a:lnTo>
                  <a:lnTo>
                    <a:pt x="748" y="78"/>
                  </a:lnTo>
                  <a:lnTo>
                    <a:pt x="739" y="63"/>
                  </a:lnTo>
                  <a:lnTo>
                    <a:pt x="731" y="48"/>
                  </a:lnTo>
                  <a:lnTo>
                    <a:pt x="725" y="32"/>
                  </a:lnTo>
                  <a:lnTo>
                    <a:pt x="725" y="32"/>
                  </a:lnTo>
                  <a:lnTo>
                    <a:pt x="722" y="27"/>
                  </a:lnTo>
                  <a:lnTo>
                    <a:pt x="718" y="22"/>
                  </a:lnTo>
                  <a:lnTo>
                    <a:pt x="718" y="22"/>
                  </a:lnTo>
                  <a:lnTo>
                    <a:pt x="716" y="18"/>
                  </a:lnTo>
                  <a:lnTo>
                    <a:pt x="710" y="15"/>
                  </a:lnTo>
                  <a:lnTo>
                    <a:pt x="705" y="13"/>
                  </a:lnTo>
                  <a:lnTo>
                    <a:pt x="699" y="12"/>
                  </a:lnTo>
                  <a:lnTo>
                    <a:pt x="699" y="12"/>
                  </a:lnTo>
                  <a:lnTo>
                    <a:pt x="636" y="12"/>
                  </a:lnTo>
                  <a:lnTo>
                    <a:pt x="572" y="10"/>
                  </a:lnTo>
                  <a:lnTo>
                    <a:pt x="445" y="6"/>
                  </a:lnTo>
                  <a:lnTo>
                    <a:pt x="318" y="2"/>
                  </a:lnTo>
                  <a:lnTo>
                    <a:pt x="255" y="1"/>
                  </a:lnTo>
                  <a:lnTo>
                    <a:pt x="191" y="0"/>
                  </a:lnTo>
                  <a:lnTo>
                    <a:pt x="191" y="0"/>
                  </a:lnTo>
                  <a:lnTo>
                    <a:pt x="186" y="1"/>
                  </a:lnTo>
                  <a:lnTo>
                    <a:pt x="181" y="2"/>
                  </a:lnTo>
                  <a:lnTo>
                    <a:pt x="177" y="5"/>
                  </a:lnTo>
                  <a:lnTo>
                    <a:pt x="174" y="9"/>
                  </a:lnTo>
                  <a:lnTo>
                    <a:pt x="174" y="9"/>
                  </a:lnTo>
                  <a:lnTo>
                    <a:pt x="170" y="12"/>
                  </a:lnTo>
                  <a:lnTo>
                    <a:pt x="170" y="12"/>
                  </a:lnTo>
                  <a:lnTo>
                    <a:pt x="170" y="13"/>
                  </a:lnTo>
                  <a:lnTo>
                    <a:pt x="170" y="13"/>
                  </a:lnTo>
                  <a:lnTo>
                    <a:pt x="166" y="15"/>
                  </a:lnTo>
                  <a:lnTo>
                    <a:pt x="164" y="19"/>
                  </a:lnTo>
                  <a:lnTo>
                    <a:pt x="164" y="19"/>
                  </a:lnTo>
                  <a:lnTo>
                    <a:pt x="162" y="21"/>
                  </a:lnTo>
                  <a:lnTo>
                    <a:pt x="162" y="21"/>
                  </a:lnTo>
                  <a:lnTo>
                    <a:pt x="160" y="23"/>
                  </a:lnTo>
                  <a:lnTo>
                    <a:pt x="158" y="27"/>
                  </a:lnTo>
                  <a:lnTo>
                    <a:pt x="158" y="27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45" y="44"/>
                  </a:lnTo>
                  <a:lnTo>
                    <a:pt x="135" y="57"/>
                  </a:lnTo>
                  <a:lnTo>
                    <a:pt x="115" y="87"/>
                  </a:lnTo>
                  <a:lnTo>
                    <a:pt x="95" y="116"/>
                  </a:lnTo>
                  <a:lnTo>
                    <a:pt x="75" y="145"/>
                  </a:lnTo>
                  <a:lnTo>
                    <a:pt x="75" y="145"/>
                  </a:lnTo>
                  <a:lnTo>
                    <a:pt x="56" y="166"/>
                  </a:lnTo>
                  <a:lnTo>
                    <a:pt x="38" y="187"/>
                  </a:lnTo>
                  <a:lnTo>
                    <a:pt x="27" y="197"/>
                  </a:lnTo>
                  <a:lnTo>
                    <a:pt x="20" y="209"/>
                  </a:lnTo>
                  <a:lnTo>
                    <a:pt x="12" y="219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1" y="238"/>
                  </a:lnTo>
                  <a:lnTo>
                    <a:pt x="0" y="244"/>
                  </a:lnTo>
                  <a:lnTo>
                    <a:pt x="0" y="251"/>
                  </a:lnTo>
                  <a:lnTo>
                    <a:pt x="1" y="257"/>
                  </a:lnTo>
                  <a:lnTo>
                    <a:pt x="4" y="263"/>
                  </a:lnTo>
                  <a:lnTo>
                    <a:pt x="8" y="268"/>
                  </a:lnTo>
                  <a:lnTo>
                    <a:pt x="14" y="270"/>
                  </a:lnTo>
                  <a:lnTo>
                    <a:pt x="21" y="272"/>
                  </a:lnTo>
                  <a:lnTo>
                    <a:pt x="21" y="272"/>
                  </a:lnTo>
                  <a:lnTo>
                    <a:pt x="71" y="274"/>
                  </a:lnTo>
                  <a:lnTo>
                    <a:pt x="120" y="278"/>
                  </a:lnTo>
                  <a:lnTo>
                    <a:pt x="169" y="281"/>
                  </a:lnTo>
                  <a:lnTo>
                    <a:pt x="218" y="284"/>
                  </a:lnTo>
                  <a:lnTo>
                    <a:pt x="218" y="284"/>
                  </a:lnTo>
                  <a:lnTo>
                    <a:pt x="273" y="285"/>
                  </a:lnTo>
                  <a:lnTo>
                    <a:pt x="328" y="285"/>
                  </a:lnTo>
                  <a:lnTo>
                    <a:pt x="383" y="286"/>
                  </a:lnTo>
                  <a:lnTo>
                    <a:pt x="438" y="289"/>
                  </a:lnTo>
                  <a:lnTo>
                    <a:pt x="438" y="289"/>
                  </a:lnTo>
                  <a:lnTo>
                    <a:pt x="530" y="294"/>
                  </a:lnTo>
                  <a:lnTo>
                    <a:pt x="621" y="299"/>
                  </a:lnTo>
                  <a:lnTo>
                    <a:pt x="621" y="299"/>
                  </a:lnTo>
                  <a:lnTo>
                    <a:pt x="645" y="299"/>
                  </a:lnTo>
                  <a:lnTo>
                    <a:pt x="670" y="299"/>
                  </a:lnTo>
                  <a:lnTo>
                    <a:pt x="719" y="297"/>
                  </a:lnTo>
                  <a:lnTo>
                    <a:pt x="744" y="297"/>
                  </a:lnTo>
                  <a:lnTo>
                    <a:pt x="768" y="297"/>
                  </a:lnTo>
                  <a:lnTo>
                    <a:pt x="791" y="299"/>
                  </a:lnTo>
                  <a:lnTo>
                    <a:pt x="815" y="304"/>
                  </a:lnTo>
                  <a:lnTo>
                    <a:pt x="815" y="304"/>
                  </a:lnTo>
                  <a:lnTo>
                    <a:pt x="819" y="304"/>
                  </a:lnTo>
                  <a:lnTo>
                    <a:pt x="823" y="304"/>
                  </a:lnTo>
                  <a:lnTo>
                    <a:pt x="831" y="303"/>
                  </a:lnTo>
                  <a:lnTo>
                    <a:pt x="831" y="303"/>
                  </a:lnTo>
                  <a:lnTo>
                    <a:pt x="832" y="303"/>
                  </a:lnTo>
                  <a:lnTo>
                    <a:pt x="840" y="303"/>
                  </a:lnTo>
                  <a:lnTo>
                    <a:pt x="840" y="303"/>
                  </a:lnTo>
                  <a:lnTo>
                    <a:pt x="845" y="302"/>
                  </a:lnTo>
                  <a:lnTo>
                    <a:pt x="850" y="301"/>
                  </a:lnTo>
                  <a:lnTo>
                    <a:pt x="854" y="298"/>
                  </a:lnTo>
                  <a:lnTo>
                    <a:pt x="858" y="294"/>
                  </a:lnTo>
                  <a:lnTo>
                    <a:pt x="861" y="289"/>
                  </a:lnTo>
                  <a:lnTo>
                    <a:pt x="862" y="285"/>
                  </a:lnTo>
                  <a:lnTo>
                    <a:pt x="862" y="280"/>
                  </a:lnTo>
                  <a:lnTo>
                    <a:pt x="862" y="274"/>
                  </a:lnTo>
                  <a:lnTo>
                    <a:pt x="862" y="274"/>
                  </a:lnTo>
                  <a:close/>
                  <a:moveTo>
                    <a:pt x="659" y="253"/>
                  </a:moveTo>
                  <a:lnTo>
                    <a:pt x="659" y="253"/>
                  </a:lnTo>
                  <a:lnTo>
                    <a:pt x="610" y="253"/>
                  </a:lnTo>
                  <a:lnTo>
                    <a:pt x="560" y="251"/>
                  </a:lnTo>
                  <a:lnTo>
                    <a:pt x="460" y="244"/>
                  </a:lnTo>
                  <a:lnTo>
                    <a:pt x="460" y="244"/>
                  </a:lnTo>
                  <a:lnTo>
                    <a:pt x="361" y="239"/>
                  </a:lnTo>
                  <a:lnTo>
                    <a:pt x="262" y="234"/>
                  </a:lnTo>
                  <a:lnTo>
                    <a:pt x="61" y="227"/>
                  </a:lnTo>
                  <a:lnTo>
                    <a:pt x="61" y="227"/>
                  </a:lnTo>
                  <a:lnTo>
                    <a:pt x="73" y="214"/>
                  </a:lnTo>
                  <a:lnTo>
                    <a:pt x="85" y="202"/>
                  </a:lnTo>
                  <a:lnTo>
                    <a:pt x="107" y="178"/>
                  </a:lnTo>
                  <a:lnTo>
                    <a:pt x="107" y="178"/>
                  </a:lnTo>
                  <a:lnTo>
                    <a:pt x="119" y="165"/>
                  </a:lnTo>
                  <a:lnTo>
                    <a:pt x="129" y="150"/>
                  </a:lnTo>
                  <a:lnTo>
                    <a:pt x="148" y="120"/>
                  </a:lnTo>
                  <a:lnTo>
                    <a:pt x="167" y="90"/>
                  </a:lnTo>
                  <a:lnTo>
                    <a:pt x="177" y="76"/>
                  </a:lnTo>
                  <a:lnTo>
                    <a:pt x="188" y="63"/>
                  </a:lnTo>
                  <a:lnTo>
                    <a:pt x="188" y="63"/>
                  </a:lnTo>
                  <a:lnTo>
                    <a:pt x="192" y="55"/>
                  </a:lnTo>
                  <a:lnTo>
                    <a:pt x="192" y="55"/>
                  </a:lnTo>
                  <a:lnTo>
                    <a:pt x="194" y="55"/>
                  </a:lnTo>
                  <a:lnTo>
                    <a:pt x="194" y="55"/>
                  </a:lnTo>
                  <a:lnTo>
                    <a:pt x="198" y="51"/>
                  </a:lnTo>
                  <a:lnTo>
                    <a:pt x="198" y="51"/>
                  </a:lnTo>
                  <a:lnTo>
                    <a:pt x="201" y="46"/>
                  </a:lnTo>
                  <a:lnTo>
                    <a:pt x="201" y="46"/>
                  </a:lnTo>
                  <a:lnTo>
                    <a:pt x="323" y="48"/>
                  </a:lnTo>
                  <a:lnTo>
                    <a:pt x="443" y="52"/>
                  </a:lnTo>
                  <a:lnTo>
                    <a:pt x="565" y="56"/>
                  </a:lnTo>
                  <a:lnTo>
                    <a:pt x="687" y="57"/>
                  </a:lnTo>
                  <a:lnTo>
                    <a:pt x="687" y="57"/>
                  </a:lnTo>
                  <a:lnTo>
                    <a:pt x="693" y="72"/>
                  </a:lnTo>
                  <a:lnTo>
                    <a:pt x="701" y="86"/>
                  </a:lnTo>
                  <a:lnTo>
                    <a:pt x="719" y="114"/>
                  </a:lnTo>
                  <a:lnTo>
                    <a:pt x="755" y="166"/>
                  </a:lnTo>
                  <a:lnTo>
                    <a:pt x="755" y="166"/>
                  </a:lnTo>
                  <a:lnTo>
                    <a:pt x="784" y="209"/>
                  </a:lnTo>
                  <a:lnTo>
                    <a:pt x="797" y="233"/>
                  </a:lnTo>
                  <a:lnTo>
                    <a:pt x="808" y="256"/>
                  </a:lnTo>
                  <a:lnTo>
                    <a:pt x="808" y="256"/>
                  </a:lnTo>
                  <a:lnTo>
                    <a:pt x="790" y="253"/>
                  </a:lnTo>
                  <a:lnTo>
                    <a:pt x="772" y="252"/>
                  </a:lnTo>
                  <a:lnTo>
                    <a:pt x="734" y="251"/>
                  </a:lnTo>
                  <a:lnTo>
                    <a:pt x="659" y="253"/>
                  </a:lnTo>
                  <a:lnTo>
                    <a:pt x="659" y="2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0" name="Freeform 782"/>
            <p:cNvSpPr/>
            <p:nvPr/>
          </p:nvSpPr>
          <p:spPr bwMode="auto">
            <a:xfrm>
              <a:off x="2190751" y="3527425"/>
              <a:ext cx="246063" cy="22225"/>
            </a:xfrm>
            <a:custGeom>
              <a:avLst/>
              <a:gdLst/>
              <a:ahLst/>
              <a:cxnLst>
                <a:cxn ang="0">
                  <a:pos x="589" y="23"/>
                </a:cxn>
                <a:cxn ang="0">
                  <a:pos x="590" y="20"/>
                </a:cxn>
                <a:cxn ang="0">
                  <a:pos x="580" y="18"/>
                </a:cxn>
                <a:cxn ang="0">
                  <a:pos x="555" y="18"/>
                </a:cxn>
                <a:cxn ang="0">
                  <a:pos x="485" y="14"/>
                </a:cxn>
                <a:cxn ang="0">
                  <a:pos x="466" y="12"/>
                </a:cxn>
                <a:cxn ang="0">
                  <a:pos x="403" y="9"/>
                </a:cxn>
                <a:cxn ang="0">
                  <a:pos x="319" y="9"/>
                </a:cxn>
                <a:cxn ang="0">
                  <a:pos x="168" y="4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1" y="10"/>
                </a:cxn>
                <a:cxn ang="0">
                  <a:pos x="0" y="18"/>
                </a:cxn>
                <a:cxn ang="0">
                  <a:pos x="0" y="23"/>
                </a:cxn>
                <a:cxn ang="0">
                  <a:pos x="5" y="30"/>
                </a:cxn>
                <a:cxn ang="0">
                  <a:pos x="12" y="34"/>
                </a:cxn>
                <a:cxn ang="0">
                  <a:pos x="20" y="35"/>
                </a:cxn>
                <a:cxn ang="0">
                  <a:pos x="24" y="34"/>
                </a:cxn>
                <a:cxn ang="0">
                  <a:pos x="192" y="38"/>
                </a:cxn>
                <a:cxn ang="0">
                  <a:pos x="361" y="43"/>
                </a:cxn>
                <a:cxn ang="0">
                  <a:pos x="402" y="44"/>
                </a:cxn>
                <a:cxn ang="0">
                  <a:pos x="481" y="50"/>
                </a:cxn>
                <a:cxn ang="0">
                  <a:pos x="522" y="51"/>
                </a:cxn>
                <a:cxn ang="0">
                  <a:pos x="544" y="52"/>
                </a:cxn>
                <a:cxn ang="0">
                  <a:pos x="581" y="56"/>
                </a:cxn>
                <a:cxn ang="0">
                  <a:pos x="604" y="52"/>
                </a:cxn>
                <a:cxn ang="0">
                  <a:pos x="614" y="48"/>
                </a:cxn>
                <a:cxn ang="0">
                  <a:pos x="616" y="44"/>
                </a:cxn>
                <a:cxn ang="0">
                  <a:pos x="619" y="37"/>
                </a:cxn>
                <a:cxn ang="0">
                  <a:pos x="614" y="26"/>
                </a:cxn>
                <a:cxn ang="0">
                  <a:pos x="603" y="20"/>
                </a:cxn>
                <a:cxn ang="0">
                  <a:pos x="593" y="21"/>
                </a:cxn>
                <a:cxn ang="0">
                  <a:pos x="589" y="23"/>
                </a:cxn>
              </a:cxnLst>
              <a:rect l="0" t="0" r="r" b="b"/>
              <a:pathLst>
                <a:path w="619" h="56">
                  <a:moveTo>
                    <a:pt x="589" y="23"/>
                  </a:moveTo>
                  <a:lnTo>
                    <a:pt x="589" y="23"/>
                  </a:lnTo>
                  <a:lnTo>
                    <a:pt x="591" y="21"/>
                  </a:lnTo>
                  <a:lnTo>
                    <a:pt x="590" y="20"/>
                  </a:lnTo>
                  <a:lnTo>
                    <a:pt x="586" y="18"/>
                  </a:lnTo>
                  <a:lnTo>
                    <a:pt x="580" y="18"/>
                  </a:lnTo>
                  <a:lnTo>
                    <a:pt x="555" y="18"/>
                  </a:lnTo>
                  <a:lnTo>
                    <a:pt x="555" y="18"/>
                  </a:lnTo>
                  <a:lnTo>
                    <a:pt x="521" y="17"/>
                  </a:lnTo>
                  <a:lnTo>
                    <a:pt x="485" y="14"/>
                  </a:lnTo>
                  <a:lnTo>
                    <a:pt x="485" y="14"/>
                  </a:lnTo>
                  <a:lnTo>
                    <a:pt x="466" y="12"/>
                  </a:lnTo>
                  <a:lnTo>
                    <a:pt x="445" y="10"/>
                  </a:lnTo>
                  <a:lnTo>
                    <a:pt x="403" y="9"/>
                  </a:lnTo>
                  <a:lnTo>
                    <a:pt x="319" y="9"/>
                  </a:lnTo>
                  <a:lnTo>
                    <a:pt x="319" y="9"/>
                  </a:lnTo>
                  <a:lnTo>
                    <a:pt x="243" y="6"/>
                  </a:lnTo>
                  <a:lnTo>
                    <a:pt x="168" y="4"/>
                  </a:lnTo>
                  <a:lnTo>
                    <a:pt x="93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5" y="4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3" y="27"/>
                  </a:lnTo>
                  <a:lnTo>
                    <a:pt x="5" y="30"/>
                  </a:lnTo>
                  <a:lnTo>
                    <a:pt x="8" y="33"/>
                  </a:lnTo>
                  <a:lnTo>
                    <a:pt x="12" y="34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107" y="35"/>
                  </a:lnTo>
                  <a:lnTo>
                    <a:pt x="192" y="38"/>
                  </a:lnTo>
                  <a:lnTo>
                    <a:pt x="276" y="42"/>
                  </a:lnTo>
                  <a:lnTo>
                    <a:pt x="361" y="43"/>
                  </a:lnTo>
                  <a:lnTo>
                    <a:pt x="361" y="43"/>
                  </a:lnTo>
                  <a:lnTo>
                    <a:pt x="402" y="44"/>
                  </a:lnTo>
                  <a:lnTo>
                    <a:pt x="441" y="47"/>
                  </a:lnTo>
                  <a:lnTo>
                    <a:pt x="481" y="50"/>
                  </a:lnTo>
                  <a:lnTo>
                    <a:pt x="522" y="51"/>
                  </a:lnTo>
                  <a:lnTo>
                    <a:pt x="522" y="51"/>
                  </a:lnTo>
                  <a:lnTo>
                    <a:pt x="532" y="51"/>
                  </a:lnTo>
                  <a:lnTo>
                    <a:pt x="544" y="52"/>
                  </a:lnTo>
                  <a:lnTo>
                    <a:pt x="569" y="56"/>
                  </a:lnTo>
                  <a:lnTo>
                    <a:pt x="581" y="56"/>
                  </a:lnTo>
                  <a:lnTo>
                    <a:pt x="593" y="55"/>
                  </a:lnTo>
                  <a:lnTo>
                    <a:pt x="604" y="52"/>
                  </a:lnTo>
                  <a:lnTo>
                    <a:pt x="608" y="51"/>
                  </a:lnTo>
                  <a:lnTo>
                    <a:pt x="614" y="48"/>
                  </a:lnTo>
                  <a:lnTo>
                    <a:pt x="614" y="48"/>
                  </a:lnTo>
                  <a:lnTo>
                    <a:pt x="616" y="44"/>
                  </a:lnTo>
                  <a:lnTo>
                    <a:pt x="618" y="42"/>
                  </a:lnTo>
                  <a:lnTo>
                    <a:pt x="619" y="37"/>
                  </a:lnTo>
                  <a:lnTo>
                    <a:pt x="618" y="30"/>
                  </a:lnTo>
                  <a:lnTo>
                    <a:pt x="614" y="26"/>
                  </a:lnTo>
                  <a:lnTo>
                    <a:pt x="608" y="22"/>
                  </a:lnTo>
                  <a:lnTo>
                    <a:pt x="603" y="20"/>
                  </a:lnTo>
                  <a:lnTo>
                    <a:pt x="595" y="20"/>
                  </a:lnTo>
                  <a:lnTo>
                    <a:pt x="593" y="21"/>
                  </a:lnTo>
                  <a:lnTo>
                    <a:pt x="589" y="23"/>
                  </a:lnTo>
                  <a:lnTo>
                    <a:pt x="589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1" name="Freeform 783"/>
            <p:cNvSpPr/>
            <p:nvPr/>
          </p:nvSpPr>
          <p:spPr bwMode="auto">
            <a:xfrm>
              <a:off x="2170113" y="3554413"/>
              <a:ext cx="288925" cy="22225"/>
            </a:xfrm>
            <a:custGeom>
              <a:avLst/>
              <a:gdLst/>
              <a:ahLst/>
              <a:cxnLst>
                <a:cxn ang="0">
                  <a:pos x="715" y="20"/>
                </a:cxn>
                <a:cxn ang="0">
                  <a:pos x="715" y="20"/>
                </a:cxn>
                <a:cxn ang="0">
                  <a:pos x="622" y="18"/>
                </a:cxn>
                <a:cxn ang="0">
                  <a:pos x="529" y="16"/>
                </a:cxn>
                <a:cxn ang="0">
                  <a:pos x="436" y="13"/>
                </a:cxn>
                <a:cxn ang="0">
                  <a:pos x="345" y="12"/>
                </a:cxn>
                <a:cxn ang="0">
                  <a:pos x="345" y="12"/>
                </a:cxn>
                <a:cxn ang="0">
                  <a:pos x="304" y="10"/>
                </a:cxn>
                <a:cxn ang="0">
                  <a:pos x="263" y="9"/>
                </a:cxn>
                <a:cxn ang="0">
                  <a:pos x="223" y="8"/>
                </a:cxn>
                <a:cxn ang="0">
                  <a:pos x="182" y="8"/>
                </a:cxn>
                <a:cxn ang="0">
                  <a:pos x="182" y="8"/>
                </a:cxn>
                <a:cxn ang="0">
                  <a:pos x="161" y="6"/>
                </a:cxn>
                <a:cxn ang="0">
                  <a:pos x="140" y="5"/>
                </a:cxn>
                <a:cxn ang="0">
                  <a:pos x="97" y="1"/>
                </a:cxn>
                <a:cxn ang="0">
                  <a:pos x="76" y="0"/>
                </a:cxn>
                <a:cxn ang="0">
                  <a:pos x="55" y="0"/>
                </a:cxn>
                <a:cxn ang="0">
                  <a:pos x="33" y="0"/>
                </a:cxn>
                <a:cxn ang="0">
                  <a:pos x="14" y="3"/>
                </a:cxn>
                <a:cxn ang="0">
                  <a:pos x="14" y="3"/>
                </a:cxn>
                <a:cxn ang="0">
                  <a:pos x="10" y="4"/>
                </a:cxn>
                <a:cxn ang="0">
                  <a:pos x="6" y="5"/>
                </a:cxn>
                <a:cxn ang="0">
                  <a:pos x="2" y="9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7"/>
                </a:cxn>
                <a:cxn ang="0">
                  <a:pos x="8" y="33"/>
                </a:cxn>
                <a:cxn ang="0">
                  <a:pos x="15" y="35"/>
                </a:cxn>
                <a:cxn ang="0">
                  <a:pos x="19" y="35"/>
                </a:cxn>
                <a:cxn ang="0">
                  <a:pos x="23" y="35"/>
                </a:cxn>
                <a:cxn ang="0">
                  <a:pos x="23" y="35"/>
                </a:cxn>
                <a:cxn ang="0">
                  <a:pos x="32" y="34"/>
                </a:cxn>
                <a:cxn ang="0">
                  <a:pos x="41" y="34"/>
                </a:cxn>
                <a:cxn ang="0">
                  <a:pos x="61" y="35"/>
                </a:cxn>
                <a:cxn ang="0">
                  <a:pos x="79" y="38"/>
                </a:cxn>
                <a:cxn ang="0">
                  <a:pos x="97" y="40"/>
                </a:cxn>
                <a:cxn ang="0">
                  <a:pos x="97" y="40"/>
                </a:cxn>
                <a:cxn ang="0">
                  <a:pos x="198" y="42"/>
                </a:cxn>
                <a:cxn ang="0">
                  <a:pos x="198" y="42"/>
                </a:cxn>
                <a:cxn ang="0">
                  <a:pos x="239" y="43"/>
                </a:cxn>
                <a:cxn ang="0">
                  <a:pos x="278" y="44"/>
                </a:cxn>
                <a:cxn ang="0">
                  <a:pos x="318" y="44"/>
                </a:cxn>
                <a:cxn ang="0">
                  <a:pos x="359" y="46"/>
                </a:cxn>
                <a:cxn ang="0">
                  <a:pos x="359" y="46"/>
                </a:cxn>
                <a:cxn ang="0">
                  <a:pos x="448" y="47"/>
                </a:cxn>
                <a:cxn ang="0">
                  <a:pos x="537" y="50"/>
                </a:cxn>
                <a:cxn ang="0">
                  <a:pos x="626" y="52"/>
                </a:cxn>
                <a:cxn ang="0">
                  <a:pos x="715" y="54"/>
                </a:cxn>
                <a:cxn ang="0">
                  <a:pos x="715" y="54"/>
                </a:cxn>
                <a:cxn ang="0">
                  <a:pos x="719" y="52"/>
                </a:cxn>
                <a:cxn ang="0">
                  <a:pos x="721" y="52"/>
                </a:cxn>
                <a:cxn ang="0">
                  <a:pos x="726" y="48"/>
                </a:cxn>
                <a:cxn ang="0">
                  <a:pos x="729" y="42"/>
                </a:cxn>
                <a:cxn ang="0">
                  <a:pos x="730" y="37"/>
                </a:cxn>
                <a:cxn ang="0">
                  <a:pos x="729" y="30"/>
                </a:cxn>
                <a:cxn ang="0">
                  <a:pos x="726" y="25"/>
                </a:cxn>
                <a:cxn ang="0">
                  <a:pos x="721" y="21"/>
                </a:cxn>
                <a:cxn ang="0">
                  <a:pos x="719" y="20"/>
                </a:cxn>
                <a:cxn ang="0">
                  <a:pos x="715" y="20"/>
                </a:cxn>
                <a:cxn ang="0">
                  <a:pos x="715" y="20"/>
                </a:cxn>
              </a:cxnLst>
              <a:rect l="0" t="0" r="r" b="b"/>
              <a:pathLst>
                <a:path w="730" h="54">
                  <a:moveTo>
                    <a:pt x="715" y="20"/>
                  </a:moveTo>
                  <a:lnTo>
                    <a:pt x="715" y="20"/>
                  </a:lnTo>
                  <a:lnTo>
                    <a:pt x="622" y="18"/>
                  </a:lnTo>
                  <a:lnTo>
                    <a:pt x="529" y="16"/>
                  </a:lnTo>
                  <a:lnTo>
                    <a:pt x="436" y="13"/>
                  </a:lnTo>
                  <a:lnTo>
                    <a:pt x="345" y="12"/>
                  </a:lnTo>
                  <a:lnTo>
                    <a:pt x="345" y="12"/>
                  </a:lnTo>
                  <a:lnTo>
                    <a:pt x="304" y="10"/>
                  </a:lnTo>
                  <a:lnTo>
                    <a:pt x="263" y="9"/>
                  </a:lnTo>
                  <a:lnTo>
                    <a:pt x="223" y="8"/>
                  </a:lnTo>
                  <a:lnTo>
                    <a:pt x="182" y="8"/>
                  </a:lnTo>
                  <a:lnTo>
                    <a:pt x="182" y="8"/>
                  </a:lnTo>
                  <a:lnTo>
                    <a:pt x="161" y="6"/>
                  </a:lnTo>
                  <a:lnTo>
                    <a:pt x="140" y="5"/>
                  </a:lnTo>
                  <a:lnTo>
                    <a:pt x="97" y="1"/>
                  </a:lnTo>
                  <a:lnTo>
                    <a:pt x="76" y="0"/>
                  </a:lnTo>
                  <a:lnTo>
                    <a:pt x="55" y="0"/>
                  </a:lnTo>
                  <a:lnTo>
                    <a:pt x="33" y="0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0" y="4"/>
                  </a:lnTo>
                  <a:lnTo>
                    <a:pt x="6" y="5"/>
                  </a:lnTo>
                  <a:lnTo>
                    <a:pt x="2" y="9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7"/>
                  </a:lnTo>
                  <a:lnTo>
                    <a:pt x="8" y="33"/>
                  </a:lnTo>
                  <a:lnTo>
                    <a:pt x="15" y="35"/>
                  </a:lnTo>
                  <a:lnTo>
                    <a:pt x="19" y="35"/>
                  </a:lnTo>
                  <a:lnTo>
                    <a:pt x="23" y="35"/>
                  </a:lnTo>
                  <a:lnTo>
                    <a:pt x="23" y="35"/>
                  </a:lnTo>
                  <a:lnTo>
                    <a:pt x="32" y="34"/>
                  </a:lnTo>
                  <a:lnTo>
                    <a:pt x="41" y="34"/>
                  </a:lnTo>
                  <a:lnTo>
                    <a:pt x="61" y="35"/>
                  </a:lnTo>
                  <a:lnTo>
                    <a:pt x="79" y="38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239" y="43"/>
                  </a:lnTo>
                  <a:lnTo>
                    <a:pt x="278" y="44"/>
                  </a:lnTo>
                  <a:lnTo>
                    <a:pt x="318" y="44"/>
                  </a:lnTo>
                  <a:lnTo>
                    <a:pt x="359" y="46"/>
                  </a:lnTo>
                  <a:lnTo>
                    <a:pt x="359" y="46"/>
                  </a:lnTo>
                  <a:lnTo>
                    <a:pt x="448" y="47"/>
                  </a:lnTo>
                  <a:lnTo>
                    <a:pt x="537" y="50"/>
                  </a:lnTo>
                  <a:lnTo>
                    <a:pt x="626" y="52"/>
                  </a:lnTo>
                  <a:lnTo>
                    <a:pt x="715" y="54"/>
                  </a:lnTo>
                  <a:lnTo>
                    <a:pt x="715" y="54"/>
                  </a:lnTo>
                  <a:lnTo>
                    <a:pt x="719" y="52"/>
                  </a:lnTo>
                  <a:lnTo>
                    <a:pt x="721" y="52"/>
                  </a:lnTo>
                  <a:lnTo>
                    <a:pt x="726" y="48"/>
                  </a:lnTo>
                  <a:lnTo>
                    <a:pt x="729" y="42"/>
                  </a:lnTo>
                  <a:lnTo>
                    <a:pt x="730" y="37"/>
                  </a:lnTo>
                  <a:lnTo>
                    <a:pt x="729" y="30"/>
                  </a:lnTo>
                  <a:lnTo>
                    <a:pt x="726" y="25"/>
                  </a:lnTo>
                  <a:lnTo>
                    <a:pt x="721" y="21"/>
                  </a:lnTo>
                  <a:lnTo>
                    <a:pt x="719" y="20"/>
                  </a:lnTo>
                  <a:lnTo>
                    <a:pt x="715" y="20"/>
                  </a:lnTo>
                  <a:lnTo>
                    <a:pt x="715" y="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2" name="Freeform 784"/>
            <p:cNvSpPr/>
            <p:nvPr/>
          </p:nvSpPr>
          <p:spPr bwMode="auto">
            <a:xfrm>
              <a:off x="2228851" y="3505200"/>
              <a:ext cx="38100" cy="95250"/>
            </a:xfrm>
            <a:custGeom>
              <a:avLst/>
              <a:gdLst/>
              <a:ahLst/>
              <a:cxnLst>
                <a:cxn ang="0">
                  <a:pos x="62" y="6"/>
                </a:cxn>
                <a:cxn ang="0">
                  <a:pos x="62" y="6"/>
                </a:cxn>
                <a:cxn ang="0">
                  <a:pos x="56" y="17"/>
                </a:cxn>
                <a:cxn ang="0">
                  <a:pos x="51" y="28"/>
                </a:cxn>
                <a:cxn ang="0">
                  <a:pos x="45" y="40"/>
                </a:cxn>
                <a:cxn ang="0">
                  <a:pos x="41" y="52"/>
                </a:cxn>
                <a:cxn ang="0">
                  <a:pos x="34" y="77"/>
                </a:cxn>
                <a:cxn ang="0">
                  <a:pos x="30" y="102"/>
                </a:cxn>
                <a:cxn ang="0">
                  <a:pos x="30" y="102"/>
                </a:cxn>
                <a:cxn ang="0">
                  <a:pos x="22" y="130"/>
                </a:cxn>
                <a:cxn ang="0">
                  <a:pos x="14" y="161"/>
                </a:cxn>
                <a:cxn ang="0">
                  <a:pos x="6" y="189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6"/>
                </a:cxn>
                <a:cxn ang="0">
                  <a:pos x="2" y="232"/>
                </a:cxn>
                <a:cxn ang="0">
                  <a:pos x="7" y="236"/>
                </a:cxn>
                <a:cxn ang="0">
                  <a:pos x="13" y="239"/>
                </a:cxn>
                <a:cxn ang="0">
                  <a:pos x="19" y="240"/>
                </a:cxn>
                <a:cxn ang="0">
                  <a:pos x="24" y="238"/>
                </a:cxn>
                <a:cxn ang="0">
                  <a:pos x="30" y="234"/>
                </a:cxn>
                <a:cxn ang="0">
                  <a:pos x="31" y="231"/>
                </a:cxn>
                <a:cxn ang="0">
                  <a:pos x="32" y="227"/>
                </a:cxn>
                <a:cxn ang="0">
                  <a:pos x="32" y="227"/>
                </a:cxn>
                <a:cxn ang="0">
                  <a:pos x="39" y="201"/>
                </a:cxn>
                <a:cxn ang="0">
                  <a:pos x="45" y="175"/>
                </a:cxn>
                <a:cxn ang="0">
                  <a:pos x="60" y="123"/>
                </a:cxn>
                <a:cxn ang="0">
                  <a:pos x="60" y="123"/>
                </a:cxn>
                <a:cxn ang="0">
                  <a:pos x="65" y="98"/>
                </a:cxn>
                <a:cxn ang="0">
                  <a:pos x="72" y="72"/>
                </a:cxn>
                <a:cxn ang="0">
                  <a:pos x="74" y="59"/>
                </a:cxn>
                <a:cxn ang="0">
                  <a:pos x="79" y="47"/>
                </a:cxn>
                <a:cxn ang="0">
                  <a:pos x="85" y="35"/>
                </a:cxn>
                <a:cxn ang="0">
                  <a:pos x="91" y="25"/>
                </a:cxn>
                <a:cxn ang="0">
                  <a:pos x="91" y="25"/>
                </a:cxn>
                <a:cxn ang="0">
                  <a:pos x="94" y="21"/>
                </a:cxn>
                <a:cxn ang="0">
                  <a:pos x="95" y="18"/>
                </a:cxn>
                <a:cxn ang="0">
                  <a:pos x="95" y="11"/>
                </a:cxn>
                <a:cxn ang="0">
                  <a:pos x="91" y="6"/>
                </a:cxn>
                <a:cxn ang="0">
                  <a:pos x="87" y="2"/>
                </a:cxn>
                <a:cxn ang="0">
                  <a:pos x="81" y="0"/>
                </a:cxn>
                <a:cxn ang="0">
                  <a:pos x="74" y="0"/>
                </a:cxn>
                <a:cxn ang="0">
                  <a:pos x="68" y="2"/>
                </a:cxn>
                <a:cxn ang="0">
                  <a:pos x="65" y="4"/>
                </a:cxn>
                <a:cxn ang="0">
                  <a:pos x="62" y="6"/>
                </a:cxn>
                <a:cxn ang="0">
                  <a:pos x="62" y="6"/>
                </a:cxn>
              </a:cxnLst>
              <a:rect l="0" t="0" r="r" b="b"/>
              <a:pathLst>
                <a:path w="95" h="240">
                  <a:moveTo>
                    <a:pt x="62" y="6"/>
                  </a:moveTo>
                  <a:lnTo>
                    <a:pt x="62" y="6"/>
                  </a:lnTo>
                  <a:lnTo>
                    <a:pt x="56" y="17"/>
                  </a:lnTo>
                  <a:lnTo>
                    <a:pt x="51" y="28"/>
                  </a:lnTo>
                  <a:lnTo>
                    <a:pt x="45" y="40"/>
                  </a:lnTo>
                  <a:lnTo>
                    <a:pt x="41" y="52"/>
                  </a:lnTo>
                  <a:lnTo>
                    <a:pt x="34" y="77"/>
                  </a:lnTo>
                  <a:lnTo>
                    <a:pt x="30" y="102"/>
                  </a:lnTo>
                  <a:lnTo>
                    <a:pt x="30" y="102"/>
                  </a:lnTo>
                  <a:lnTo>
                    <a:pt x="22" y="130"/>
                  </a:lnTo>
                  <a:lnTo>
                    <a:pt x="14" y="161"/>
                  </a:lnTo>
                  <a:lnTo>
                    <a:pt x="6" y="189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6"/>
                  </a:lnTo>
                  <a:lnTo>
                    <a:pt x="2" y="232"/>
                  </a:lnTo>
                  <a:lnTo>
                    <a:pt x="7" y="236"/>
                  </a:lnTo>
                  <a:lnTo>
                    <a:pt x="13" y="239"/>
                  </a:lnTo>
                  <a:lnTo>
                    <a:pt x="19" y="240"/>
                  </a:lnTo>
                  <a:lnTo>
                    <a:pt x="24" y="238"/>
                  </a:lnTo>
                  <a:lnTo>
                    <a:pt x="30" y="234"/>
                  </a:lnTo>
                  <a:lnTo>
                    <a:pt x="31" y="231"/>
                  </a:lnTo>
                  <a:lnTo>
                    <a:pt x="32" y="227"/>
                  </a:lnTo>
                  <a:lnTo>
                    <a:pt x="32" y="227"/>
                  </a:lnTo>
                  <a:lnTo>
                    <a:pt x="39" y="201"/>
                  </a:lnTo>
                  <a:lnTo>
                    <a:pt x="45" y="175"/>
                  </a:lnTo>
                  <a:lnTo>
                    <a:pt x="60" y="123"/>
                  </a:lnTo>
                  <a:lnTo>
                    <a:pt x="60" y="123"/>
                  </a:lnTo>
                  <a:lnTo>
                    <a:pt x="65" y="98"/>
                  </a:lnTo>
                  <a:lnTo>
                    <a:pt x="72" y="72"/>
                  </a:lnTo>
                  <a:lnTo>
                    <a:pt x="74" y="59"/>
                  </a:lnTo>
                  <a:lnTo>
                    <a:pt x="79" y="47"/>
                  </a:lnTo>
                  <a:lnTo>
                    <a:pt x="85" y="35"/>
                  </a:lnTo>
                  <a:lnTo>
                    <a:pt x="91" y="25"/>
                  </a:lnTo>
                  <a:lnTo>
                    <a:pt x="91" y="25"/>
                  </a:lnTo>
                  <a:lnTo>
                    <a:pt x="94" y="21"/>
                  </a:lnTo>
                  <a:lnTo>
                    <a:pt x="95" y="18"/>
                  </a:lnTo>
                  <a:lnTo>
                    <a:pt x="95" y="11"/>
                  </a:lnTo>
                  <a:lnTo>
                    <a:pt x="91" y="6"/>
                  </a:lnTo>
                  <a:lnTo>
                    <a:pt x="87" y="2"/>
                  </a:lnTo>
                  <a:lnTo>
                    <a:pt x="81" y="0"/>
                  </a:lnTo>
                  <a:lnTo>
                    <a:pt x="74" y="0"/>
                  </a:lnTo>
                  <a:lnTo>
                    <a:pt x="68" y="2"/>
                  </a:lnTo>
                  <a:lnTo>
                    <a:pt x="65" y="4"/>
                  </a:lnTo>
                  <a:lnTo>
                    <a:pt x="62" y="6"/>
                  </a:lnTo>
                  <a:lnTo>
                    <a:pt x="6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3" name="Freeform 785"/>
            <p:cNvSpPr/>
            <p:nvPr/>
          </p:nvSpPr>
          <p:spPr bwMode="auto">
            <a:xfrm>
              <a:off x="2301876" y="3505200"/>
              <a:ext cx="15875" cy="95250"/>
            </a:xfrm>
            <a:custGeom>
              <a:avLst/>
              <a:gdLst/>
              <a:ahLst/>
              <a:cxnLst>
                <a:cxn ang="0">
                  <a:pos x="34" y="24"/>
                </a:cxn>
                <a:cxn ang="0">
                  <a:pos x="34" y="24"/>
                </a:cxn>
                <a:cxn ang="0">
                  <a:pos x="35" y="20"/>
                </a:cxn>
                <a:cxn ang="0">
                  <a:pos x="35" y="16"/>
                </a:cxn>
                <a:cxn ang="0">
                  <a:pos x="34" y="12"/>
                </a:cxn>
                <a:cxn ang="0">
                  <a:pos x="33" y="8"/>
                </a:cxn>
                <a:cxn ang="0">
                  <a:pos x="30" y="4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4" y="4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0" y="68"/>
                </a:cxn>
                <a:cxn ang="0">
                  <a:pos x="1" y="120"/>
                </a:cxn>
                <a:cxn ang="0">
                  <a:pos x="3" y="173"/>
                </a:cxn>
                <a:cxn ang="0">
                  <a:pos x="4" y="224"/>
                </a:cxn>
                <a:cxn ang="0">
                  <a:pos x="4" y="224"/>
                </a:cxn>
                <a:cxn ang="0">
                  <a:pos x="4" y="228"/>
                </a:cxn>
                <a:cxn ang="0">
                  <a:pos x="5" y="232"/>
                </a:cxn>
                <a:cxn ang="0">
                  <a:pos x="9" y="237"/>
                </a:cxn>
                <a:cxn ang="0">
                  <a:pos x="14" y="239"/>
                </a:cxn>
                <a:cxn ang="0">
                  <a:pos x="21" y="241"/>
                </a:cxn>
                <a:cxn ang="0">
                  <a:pos x="26" y="239"/>
                </a:cxn>
                <a:cxn ang="0">
                  <a:pos x="33" y="237"/>
                </a:cxn>
                <a:cxn ang="0">
                  <a:pos x="37" y="232"/>
                </a:cxn>
                <a:cxn ang="0">
                  <a:pos x="37" y="228"/>
                </a:cxn>
                <a:cxn ang="0">
                  <a:pos x="38" y="224"/>
                </a:cxn>
                <a:cxn ang="0">
                  <a:pos x="38" y="224"/>
                </a:cxn>
                <a:cxn ang="0">
                  <a:pos x="37" y="174"/>
                </a:cxn>
                <a:cxn ang="0">
                  <a:pos x="35" y="124"/>
                </a:cxn>
                <a:cxn ang="0">
                  <a:pos x="34" y="73"/>
                </a:cxn>
                <a:cxn ang="0">
                  <a:pos x="34" y="24"/>
                </a:cxn>
                <a:cxn ang="0">
                  <a:pos x="34" y="24"/>
                </a:cxn>
              </a:cxnLst>
              <a:rect l="0" t="0" r="r" b="b"/>
              <a:pathLst>
                <a:path w="38" h="241">
                  <a:moveTo>
                    <a:pt x="34" y="24"/>
                  </a:moveTo>
                  <a:lnTo>
                    <a:pt x="34" y="24"/>
                  </a:lnTo>
                  <a:lnTo>
                    <a:pt x="35" y="20"/>
                  </a:lnTo>
                  <a:lnTo>
                    <a:pt x="35" y="16"/>
                  </a:lnTo>
                  <a:lnTo>
                    <a:pt x="34" y="12"/>
                  </a:lnTo>
                  <a:lnTo>
                    <a:pt x="33" y="8"/>
                  </a:lnTo>
                  <a:lnTo>
                    <a:pt x="30" y="4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4" y="4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68"/>
                  </a:lnTo>
                  <a:lnTo>
                    <a:pt x="1" y="120"/>
                  </a:lnTo>
                  <a:lnTo>
                    <a:pt x="3" y="173"/>
                  </a:lnTo>
                  <a:lnTo>
                    <a:pt x="4" y="224"/>
                  </a:lnTo>
                  <a:lnTo>
                    <a:pt x="4" y="224"/>
                  </a:lnTo>
                  <a:lnTo>
                    <a:pt x="4" y="228"/>
                  </a:lnTo>
                  <a:lnTo>
                    <a:pt x="5" y="232"/>
                  </a:lnTo>
                  <a:lnTo>
                    <a:pt x="9" y="237"/>
                  </a:lnTo>
                  <a:lnTo>
                    <a:pt x="14" y="239"/>
                  </a:lnTo>
                  <a:lnTo>
                    <a:pt x="21" y="241"/>
                  </a:lnTo>
                  <a:lnTo>
                    <a:pt x="26" y="239"/>
                  </a:lnTo>
                  <a:lnTo>
                    <a:pt x="33" y="237"/>
                  </a:lnTo>
                  <a:lnTo>
                    <a:pt x="37" y="232"/>
                  </a:lnTo>
                  <a:lnTo>
                    <a:pt x="37" y="228"/>
                  </a:lnTo>
                  <a:lnTo>
                    <a:pt x="38" y="224"/>
                  </a:lnTo>
                  <a:lnTo>
                    <a:pt x="38" y="224"/>
                  </a:lnTo>
                  <a:lnTo>
                    <a:pt x="37" y="174"/>
                  </a:lnTo>
                  <a:lnTo>
                    <a:pt x="35" y="124"/>
                  </a:lnTo>
                  <a:lnTo>
                    <a:pt x="34" y="73"/>
                  </a:lnTo>
                  <a:lnTo>
                    <a:pt x="34" y="24"/>
                  </a:lnTo>
                  <a:lnTo>
                    <a:pt x="34" y="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4" name="Freeform 786"/>
            <p:cNvSpPr/>
            <p:nvPr/>
          </p:nvSpPr>
          <p:spPr bwMode="auto">
            <a:xfrm>
              <a:off x="2347913" y="3505200"/>
              <a:ext cx="52388" cy="101600"/>
            </a:xfrm>
            <a:custGeom>
              <a:avLst/>
              <a:gdLst/>
              <a:ahLst/>
              <a:cxnLst>
                <a:cxn ang="0">
                  <a:pos x="129" y="229"/>
                </a:cxn>
                <a:cxn ang="0">
                  <a:pos x="129" y="229"/>
                </a:cxn>
                <a:cxn ang="0">
                  <a:pos x="119" y="203"/>
                </a:cxn>
                <a:cxn ang="0">
                  <a:pos x="109" y="176"/>
                </a:cxn>
                <a:cxn ang="0">
                  <a:pos x="87" y="123"/>
                </a:cxn>
                <a:cxn ang="0">
                  <a:pos x="87" y="123"/>
                </a:cxn>
                <a:cxn ang="0">
                  <a:pos x="82" y="109"/>
                </a:cxn>
                <a:cxn ang="0">
                  <a:pos x="76" y="93"/>
                </a:cxn>
                <a:cxn ang="0">
                  <a:pos x="72" y="79"/>
                </a:cxn>
                <a:cxn ang="0">
                  <a:pos x="66" y="63"/>
                </a:cxn>
                <a:cxn ang="0">
                  <a:pos x="66" y="63"/>
                </a:cxn>
                <a:cxn ang="0">
                  <a:pos x="58" y="49"/>
                </a:cxn>
                <a:cxn ang="0">
                  <a:pos x="49" y="36"/>
                </a:cxn>
                <a:cxn ang="0">
                  <a:pos x="40" y="23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29" y="6"/>
                </a:cxn>
                <a:cxn ang="0">
                  <a:pos x="27" y="3"/>
                </a:cxn>
                <a:cxn ang="0">
                  <a:pos x="21" y="0"/>
                </a:cxn>
                <a:cxn ang="0">
                  <a:pos x="15" y="0"/>
                </a:cxn>
                <a:cxn ang="0">
                  <a:pos x="10" y="3"/>
                </a:cxn>
                <a:cxn ang="0">
                  <a:pos x="4" y="7"/>
                </a:cxn>
                <a:cxn ang="0">
                  <a:pos x="0" y="12"/>
                </a:cxn>
                <a:cxn ang="0">
                  <a:pos x="0" y="19"/>
                </a:cxn>
                <a:cxn ang="0">
                  <a:pos x="0" y="23"/>
                </a:cxn>
                <a:cxn ang="0">
                  <a:pos x="2" y="27"/>
                </a:cxn>
                <a:cxn ang="0">
                  <a:pos x="2" y="27"/>
                </a:cxn>
                <a:cxn ang="0">
                  <a:pos x="8" y="37"/>
                </a:cxn>
                <a:cxn ang="0">
                  <a:pos x="16" y="46"/>
                </a:cxn>
                <a:cxn ang="0">
                  <a:pos x="24" y="57"/>
                </a:cxn>
                <a:cxn ang="0">
                  <a:pos x="31" y="68"/>
                </a:cxn>
                <a:cxn ang="0">
                  <a:pos x="31" y="68"/>
                </a:cxn>
                <a:cxn ang="0">
                  <a:pos x="38" y="87"/>
                </a:cxn>
                <a:cxn ang="0">
                  <a:pos x="45" y="106"/>
                </a:cxn>
                <a:cxn ang="0">
                  <a:pos x="51" y="125"/>
                </a:cxn>
                <a:cxn ang="0">
                  <a:pos x="58" y="144"/>
                </a:cxn>
                <a:cxn ang="0">
                  <a:pos x="58" y="144"/>
                </a:cxn>
                <a:cxn ang="0">
                  <a:pos x="80" y="194"/>
                </a:cxn>
                <a:cxn ang="0">
                  <a:pos x="89" y="219"/>
                </a:cxn>
                <a:cxn ang="0">
                  <a:pos x="97" y="245"/>
                </a:cxn>
                <a:cxn ang="0">
                  <a:pos x="97" y="245"/>
                </a:cxn>
                <a:cxn ang="0">
                  <a:pos x="100" y="250"/>
                </a:cxn>
                <a:cxn ang="0">
                  <a:pos x="105" y="254"/>
                </a:cxn>
                <a:cxn ang="0">
                  <a:pos x="110" y="257"/>
                </a:cxn>
                <a:cxn ang="0">
                  <a:pos x="116" y="257"/>
                </a:cxn>
                <a:cxn ang="0">
                  <a:pos x="122" y="255"/>
                </a:cxn>
                <a:cxn ang="0">
                  <a:pos x="126" y="251"/>
                </a:cxn>
                <a:cxn ang="0">
                  <a:pos x="130" y="246"/>
                </a:cxn>
                <a:cxn ang="0">
                  <a:pos x="131" y="240"/>
                </a:cxn>
                <a:cxn ang="0">
                  <a:pos x="131" y="238"/>
                </a:cxn>
                <a:cxn ang="0">
                  <a:pos x="131" y="238"/>
                </a:cxn>
                <a:cxn ang="0">
                  <a:pos x="130" y="233"/>
                </a:cxn>
                <a:cxn ang="0">
                  <a:pos x="129" y="229"/>
                </a:cxn>
                <a:cxn ang="0">
                  <a:pos x="129" y="229"/>
                </a:cxn>
              </a:cxnLst>
              <a:rect l="0" t="0" r="r" b="b"/>
              <a:pathLst>
                <a:path w="131" h="257">
                  <a:moveTo>
                    <a:pt x="129" y="229"/>
                  </a:moveTo>
                  <a:lnTo>
                    <a:pt x="129" y="229"/>
                  </a:lnTo>
                  <a:lnTo>
                    <a:pt x="119" y="203"/>
                  </a:lnTo>
                  <a:lnTo>
                    <a:pt x="109" y="176"/>
                  </a:lnTo>
                  <a:lnTo>
                    <a:pt x="87" y="123"/>
                  </a:lnTo>
                  <a:lnTo>
                    <a:pt x="87" y="123"/>
                  </a:lnTo>
                  <a:lnTo>
                    <a:pt x="82" y="109"/>
                  </a:lnTo>
                  <a:lnTo>
                    <a:pt x="76" y="93"/>
                  </a:lnTo>
                  <a:lnTo>
                    <a:pt x="72" y="79"/>
                  </a:lnTo>
                  <a:lnTo>
                    <a:pt x="66" y="63"/>
                  </a:lnTo>
                  <a:lnTo>
                    <a:pt x="66" y="63"/>
                  </a:lnTo>
                  <a:lnTo>
                    <a:pt x="58" y="49"/>
                  </a:lnTo>
                  <a:lnTo>
                    <a:pt x="49" y="36"/>
                  </a:lnTo>
                  <a:lnTo>
                    <a:pt x="40" y="23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9" y="6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10" y="3"/>
                  </a:lnTo>
                  <a:lnTo>
                    <a:pt x="4" y="7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8" y="37"/>
                  </a:lnTo>
                  <a:lnTo>
                    <a:pt x="16" y="46"/>
                  </a:lnTo>
                  <a:lnTo>
                    <a:pt x="24" y="57"/>
                  </a:lnTo>
                  <a:lnTo>
                    <a:pt x="31" y="68"/>
                  </a:lnTo>
                  <a:lnTo>
                    <a:pt x="31" y="68"/>
                  </a:lnTo>
                  <a:lnTo>
                    <a:pt x="38" y="87"/>
                  </a:lnTo>
                  <a:lnTo>
                    <a:pt x="45" y="106"/>
                  </a:lnTo>
                  <a:lnTo>
                    <a:pt x="51" y="125"/>
                  </a:lnTo>
                  <a:lnTo>
                    <a:pt x="58" y="144"/>
                  </a:lnTo>
                  <a:lnTo>
                    <a:pt x="58" y="144"/>
                  </a:lnTo>
                  <a:lnTo>
                    <a:pt x="80" y="194"/>
                  </a:lnTo>
                  <a:lnTo>
                    <a:pt x="89" y="219"/>
                  </a:lnTo>
                  <a:lnTo>
                    <a:pt x="97" y="245"/>
                  </a:lnTo>
                  <a:lnTo>
                    <a:pt x="97" y="245"/>
                  </a:lnTo>
                  <a:lnTo>
                    <a:pt x="100" y="250"/>
                  </a:lnTo>
                  <a:lnTo>
                    <a:pt x="105" y="254"/>
                  </a:lnTo>
                  <a:lnTo>
                    <a:pt x="110" y="257"/>
                  </a:lnTo>
                  <a:lnTo>
                    <a:pt x="116" y="257"/>
                  </a:lnTo>
                  <a:lnTo>
                    <a:pt x="122" y="255"/>
                  </a:lnTo>
                  <a:lnTo>
                    <a:pt x="126" y="251"/>
                  </a:lnTo>
                  <a:lnTo>
                    <a:pt x="130" y="246"/>
                  </a:lnTo>
                  <a:lnTo>
                    <a:pt x="131" y="240"/>
                  </a:lnTo>
                  <a:lnTo>
                    <a:pt x="131" y="238"/>
                  </a:lnTo>
                  <a:lnTo>
                    <a:pt x="131" y="238"/>
                  </a:lnTo>
                  <a:lnTo>
                    <a:pt x="130" y="233"/>
                  </a:lnTo>
                  <a:lnTo>
                    <a:pt x="129" y="229"/>
                  </a:lnTo>
                  <a:lnTo>
                    <a:pt x="129" y="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5" name="Freeform 787"/>
            <p:cNvSpPr/>
            <p:nvPr/>
          </p:nvSpPr>
          <p:spPr bwMode="auto">
            <a:xfrm>
              <a:off x="2070101" y="3133725"/>
              <a:ext cx="482600" cy="66675"/>
            </a:xfrm>
            <a:custGeom>
              <a:avLst/>
              <a:gdLst/>
              <a:ahLst/>
              <a:cxnLst>
                <a:cxn ang="0">
                  <a:pos x="1214" y="145"/>
                </a:cxn>
                <a:cxn ang="0">
                  <a:pos x="1208" y="115"/>
                </a:cxn>
                <a:cxn ang="0">
                  <a:pos x="1202" y="92"/>
                </a:cxn>
                <a:cxn ang="0">
                  <a:pos x="1193" y="70"/>
                </a:cxn>
                <a:cxn ang="0">
                  <a:pos x="1170" y="50"/>
                </a:cxn>
                <a:cxn ang="0">
                  <a:pos x="1161" y="45"/>
                </a:cxn>
                <a:cxn ang="0">
                  <a:pos x="1131" y="33"/>
                </a:cxn>
                <a:cxn ang="0">
                  <a:pos x="1087" y="26"/>
                </a:cxn>
                <a:cxn ang="0">
                  <a:pos x="1044" y="26"/>
                </a:cxn>
                <a:cxn ang="0">
                  <a:pos x="1001" y="26"/>
                </a:cxn>
                <a:cxn ang="0">
                  <a:pos x="907" y="23"/>
                </a:cxn>
                <a:cxn ang="0">
                  <a:pos x="811" y="19"/>
                </a:cxn>
                <a:cxn ang="0">
                  <a:pos x="767" y="17"/>
                </a:cxn>
                <a:cxn ang="0">
                  <a:pos x="677" y="13"/>
                </a:cxn>
                <a:cxn ang="0">
                  <a:pos x="632" y="8"/>
                </a:cxn>
                <a:cxn ang="0">
                  <a:pos x="526" y="2"/>
                </a:cxn>
                <a:cxn ang="0">
                  <a:pos x="419" y="0"/>
                </a:cxn>
                <a:cxn ang="0">
                  <a:pos x="310" y="3"/>
                </a:cxn>
                <a:cxn ang="0">
                  <a:pos x="204" y="8"/>
                </a:cxn>
                <a:cxn ang="0">
                  <a:pos x="136" y="16"/>
                </a:cxn>
                <a:cxn ang="0">
                  <a:pos x="102" y="24"/>
                </a:cxn>
                <a:cxn ang="0">
                  <a:pos x="71" y="36"/>
                </a:cxn>
                <a:cxn ang="0">
                  <a:pos x="43" y="53"/>
                </a:cxn>
                <a:cxn ang="0">
                  <a:pos x="21" y="75"/>
                </a:cxn>
                <a:cxn ang="0">
                  <a:pos x="6" y="105"/>
                </a:cxn>
                <a:cxn ang="0">
                  <a:pos x="0" y="142"/>
                </a:cxn>
                <a:cxn ang="0">
                  <a:pos x="0" y="145"/>
                </a:cxn>
                <a:cxn ang="0">
                  <a:pos x="6" y="155"/>
                </a:cxn>
                <a:cxn ang="0">
                  <a:pos x="17" y="159"/>
                </a:cxn>
                <a:cxn ang="0">
                  <a:pos x="29" y="155"/>
                </a:cxn>
                <a:cxn ang="0">
                  <a:pos x="34" y="145"/>
                </a:cxn>
                <a:cxn ang="0">
                  <a:pos x="34" y="142"/>
                </a:cxn>
                <a:cxn ang="0">
                  <a:pos x="37" y="121"/>
                </a:cxn>
                <a:cxn ang="0">
                  <a:pos x="43" y="102"/>
                </a:cxn>
                <a:cxn ang="0">
                  <a:pos x="54" y="87"/>
                </a:cxn>
                <a:cxn ang="0">
                  <a:pos x="68" y="74"/>
                </a:cxn>
                <a:cxn ang="0">
                  <a:pos x="85" y="63"/>
                </a:cxn>
                <a:cxn ang="0">
                  <a:pos x="125" y="50"/>
                </a:cxn>
                <a:cxn ang="0">
                  <a:pos x="169" y="42"/>
                </a:cxn>
                <a:cxn ang="0">
                  <a:pos x="238" y="38"/>
                </a:cxn>
                <a:cxn ang="0">
                  <a:pos x="317" y="38"/>
                </a:cxn>
                <a:cxn ang="0">
                  <a:pos x="395" y="34"/>
                </a:cxn>
                <a:cxn ang="0">
                  <a:pos x="475" y="33"/>
                </a:cxn>
                <a:cxn ang="0">
                  <a:pos x="555" y="37"/>
                </a:cxn>
                <a:cxn ang="0">
                  <a:pos x="632" y="43"/>
                </a:cxn>
                <a:cxn ang="0">
                  <a:pos x="695" y="49"/>
                </a:cxn>
                <a:cxn ang="0">
                  <a:pos x="886" y="57"/>
                </a:cxn>
                <a:cxn ang="0">
                  <a:pos x="963" y="59"/>
                </a:cxn>
                <a:cxn ang="0">
                  <a:pos x="1042" y="60"/>
                </a:cxn>
                <a:cxn ang="0">
                  <a:pos x="1064" y="60"/>
                </a:cxn>
                <a:cxn ang="0">
                  <a:pos x="1108" y="66"/>
                </a:cxn>
                <a:cxn ang="0">
                  <a:pos x="1131" y="71"/>
                </a:cxn>
                <a:cxn ang="0">
                  <a:pos x="1144" y="76"/>
                </a:cxn>
                <a:cxn ang="0">
                  <a:pos x="1154" y="84"/>
                </a:cxn>
                <a:cxn ang="0">
                  <a:pos x="1167" y="105"/>
                </a:cxn>
                <a:cxn ang="0">
                  <a:pos x="1174" y="128"/>
                </a:cxn>
                <a:cxn ang="0">
                  <a:pos x="1180" y="155"/>
                </a:cxn>
                <a:cxn ang="0">
                  <a:pos x="1183" y="157"/>
                </a:cxn>
                <a:cxn ang="0">
                  <a:pos x="1189" y="164"/>
                </a:cxn>
                <a:cxn ang="0">
                  <a:pos x="1202" y="165"/>
                </a:cxn>
                <a:cxn ang="0">
                  <a:pos x="1213" y="159"/>
                </a:cxn>
                <a:cxn ang="0">
                  <a:pos x="1214" y="149"/>
                </a:cxn>
                <a:cxn ang="0">
                  <a:pos x="1214" y="145"/>
                </a:cxn>
              </a:cxnLst>
              <a:rect l="0" t="0" r="r" b="b"/>
              <a:pathLst>
                <a:path w="1214" h="166">
                  <a:moveTo>
                    <a:pt x="1214" y="145"/>
                  </a:moveTo>
                  <a:lnTo>
                    <a:pt x="1214" y="145"/>
                  </a:lnTo>
                  <a:lnTo>
                    <a:pt x="1210" y="130"/>
                  </a:lnTo>
                  <a:lnTo>
                    <a:pt x="1208" y="115"/>
                  </a:lnTo>
                  <a:lnTo>
                    <a:pt x="1205" y="104"/>
                  </a:lnTo>
                  <a:lnTo>
                    <a:pt x="1202" y="92"/>
                  </a:lnTo>
                  <a:lnTo>
                    <a:pt x="1199" y="80"/>
                  </a:lnTo>
                  <a:lnTo>
                    <a:pt x="1193" y="70"/>
                  </a:lnTo>
                  <a:lnTo>
                    <a:pt x="1184" y="59"/>
                  </a:lnTo>
                  <a:lnTo>
                    <a:pt x="1170" y="50"/>
                  </a:lnTo>
                  <a:lnTo>
                    <a:pt x="1170" y="50"/>
                  </a:lnTo>
                  <a:lnTo>
                    <a:pt x="1161" y="45"/>
                  </a:lnTo>
                  <a:lnTo>
                    <a:pt x="1150" y="40"/>
                  </a:lnTo>
                  <a:lnTo>
                    <a:pt x="1131" y="33"/>
                  </a:lnTo>
                  <a:lnTo>
                    <a:pt x="1110" y="29"/>
                  </a:lnTo>
                  <a:lnTo>
                    <a:pt x="1087" y="26"/>
                  </a:lnTo>
                  <a:lnTo>
                    <a:pt x="1065" y="26"/>
                  </a:lnTo>
                  <a:lnTo>
                    <a:pt x="1044" y="26"/>
                  </a:lnTo>
                  <a:lnTo>
                    <a:pt x="1001" y="26"/>
                  </a:lnTo>
                  <a:lnTo>
                    <a:pt x="1001" y="26"/>
                  </a:lnTo>
                  <a:lnTo>
                    <a:pt x="954" y="25"/>
                  </a:lnTo>
                  <a:lnTo>
                    <a:pt x="907" y="23"/>
                  </a:lnTo>
                  <a:lnTo>
                    <a:pt x="860" y="20"/>
                  </a:lnTo>
                  <a:lnTo>
                    <a:pt x="811" y="19"/>
                  </a:lnTo>
                  <a:lnTo>
                    <a:pt x="811" y="19"/>
                  </a:lnTo>
                  <a:lnTo>
                    <a:pt x="767" y="17"/>
                  </a:lnTo>
                  <a:lnTo>
                    <a:pt x="722" y="16"/>
                  </a:lnTo>
                  <a:lnTo>
                    <a:pt x="677" y="13"/>
                  </a:lnTo>
                  <a:lnTo>
                    <a:pt x="632" y="8"/>
                  </a:lnTo>
                  <a:lnTo>
                    <a:pt x="632" y="8"/>
                  </a:lnTo>
                  <a:lnTo>
                    <a:pt x="580" y="4"/>
                  </a:lnTo>
                  <a:lnTo>
                    <a:pt x="526" y="2"/>
                  </a:lnTo>
                  <a:lnTo>
                    <a:pt x="473" y="0"/>
                  </a:lnTo>
                  <a:lnTo>
                    <a:pt x="419" y="0"/>
                  </a:lnTo>
                  <a:lnTo>
                    <a:pt x="364" y="2"/>
                  </a:lnTo>
                  <a:lnTo>
                    <a:pt x="310" y="3"/>
                  </a:lnTo>
                  <a:lnTo>
                    <a:pt x="204" y="8"/>
                  </a:lnTo>
                  <a:lnTo>
                    <a:pt x="204" y="8"/>
                  </a:lnTo>
                  <a:lnTo>
                    <a:pt x="170" y="11"/>
                  </a:lnTo>
                  <a:lnTo>
                    <a:pt x="136" y="16"/>
                  </a:lnTo>
                  <a:lnTo>
                    <a:pt x="119" y="19"/>
                  </a:lnTo>
                  <a:lnTo>
                    <a:pt x="102" y="24"/>
                  </a:lnTo>
                  <a:lnTo>
                    <a:pt x="87" y="29"/>
                  </a:lnTo>
                  <a:lnTo>
                    <a:pt x="71" y="36"/>
                  </a:lnTo>
                  <a:lnTo>
                    <a:pt x="57" y="43"/>
                  </a:lnTo>
                  <a:lnTo>
                    <a:pt x="43" y="53"/>
                  </a:lnTo>
                  <a:lnTo>
                    <a:pt x="32" y="63"/>
                  </a:lnTo>
                  <a:lnTo>
                    <a:pt x="21" y="75"/>
                  </a:lnTo>
                  <a:lnTo>
                    <a:pt x="12" y="89"/>
                  </a:lnTo>
                  <a:lnTo>
                    <a:pt x="6" y="105"/>
                  </a:lnTo>
                  <a:lnTo>
                    <a:pt x="2" y="122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2" y="149"/>
                  </a:lnTo>
                  <a:lnTo>
                    <a:pt x="6" y="155"/>
                  </a:lnTo>
                  <a:lnTo>
                    <a:pt x="11" y="157"/>
                  </a:lnTo>
                  <a:lnTo>
                    <a:pt x="17" y="159"/>
                  </a:lnTo>
                  <a:lnTo>
                    <a:pt x="24" y="157"/>
                  </a:lnTo>
                  <a:lnTo>
                    <a:pt x="29" y="155"/>
                  </a:lnTo>
                  <a:lnTo>
                    <a:pt x="33" y="149"/>
                  </a:lnTo>
                  <a:lnTo>
                    <a:pt x="34" y="145"/>
                  </a:lnTo>
                  <a:lnTo>
                    <a:pt x="34" y="142"/>
                  </a:lnTo>
                  <a:lnTo>
                    <a:pt x="34" y="142"/>
                  </a:lnTo>
                  <a:lnTo>
                    <a:pt x="36" y="131"/>
                  </a:lnTo>
                  <a:lnTo>
                    <a:pt x="37" y="121"/>
                  </a:lnTo>
                  <a:lnTo>
                    <a:pt x="40" y="110"/>
                  </a:lnTo>
                  <a:lnTo>
                    <a:pt x="43" y="102"/>
                  </a:lnTo>
                  <a:lnTo>
                    <a:pt x="49" y="93"/>
                  </a:lnTo>
                  <a:lnTo>
                    <a:pt x="54" y="87"/>
                  </a:lnTo>
                  <a:lnTo>
                    <a:pt x="60" y="80"/>
                  </a:lnTo>
                  <a:lnTo>
                    <a:pt x="68" y="74"/>
                  </a:lnTo>
                  <a:lnTo>
                    <a:pt x="76" y="68"/>
                  </a:lnTo>
                  <a:lnTo>
                    <a:pt x="85" y="63"/>
                  </a:lnTo>
                  <a:lnTo>
                    <a:pt x="104" y="55"/>
                  </a:lnTo>
                  <a:lnTo>
                    <a:pt x="125" y="50"/>
                  </a:lnTo>
                  <a:lnTo>
                    <a:pt x="147" y="45"/>
                  </a:lnTo>
                  <a:lnTo>
                    <a:pt x="169" y="42"/>
                  </a:lnTo>
                  <a:lnTo>
                    <a:pt x="193" y="41"/>
                  </a:lnTo>
                  <a:lnTo>
                    <a:pt x="238" y="38"/>
                  </a:lnTo>
                  <a:lnTo>
                    <a:pt x="282" y="38"/>
                  </a:lnTo>
                  <a:lnTo>
                    <a:pt x="317" y="38"/>
                  </a:lnTo>
                  <a:lnTo>
                    <a:pt x="317" y="38"/>
                  </a:lnTo>
                  <a:lnTo>
                    <a:pt x="395" y="34"/>
                  </a:lnTo>
                  <a:lnTo>
                    <a:pt x="435" y="33"/>
                  </a:lnTo>
                  <a:lnTo>
                    <a:pt x="475" y="33"/>
                  </a:lnTo>
                  <a:lnTo>
                    <a:pt x="514" y="34"/>
                  </a:lnTo>
                  <a:lnTo>
                    <a:pt x="555" y="37"/>
                  </a:lnTo>
                  <a:lnTo>
                    <a:pt x="594" y="40"/>
                  </a:lnTo>
                  <a:lnTo>
                    <a:pt x="632" y="43"/>
                  </a:lnTo>
                  <a:lnTo>
                    <a:pt x="632" y="43"/>
                  </a:lnTo>
                  <a:lnTo>
                    <a:pt x="695" y="49"/>
                  </a:lnTo>
                  <a:lnTo>
                    <a:pt x="759" y="51"/>
                  </a:lnTo>
                  <a:lnTo>
                    <a:pt x="886" y="57"/>
                  </a:lnTo>
                  <a:lnTo>
                    <a:pt x="886" y="57"/>
                  </a:lnTo>
                  <a:lnTo>
                    <a:pt x="963" y="59"/>
                  </a:lnTo>
                  <a:lnTo>
                    <a:pt x="1002" y="60"/>
                  </a:lnTo>
                  <a:lnTo>
                    <a:pt x="1042" y="60"/>
                  </a:lnTo>
                  <a:lnTo>
                    <a:pt x="1042" y="60"/>
                  </a:lnTo>
                  <a:lnTo>
                    <a:pt x="1064" y="60"/>
                  </a:lnTo>
                  <a:lnTo>
                    <a:pt x="1086" y="62"/>
                  </a:lnTo>
                  <a:lnTo>
                    <a:pt x="1108" y="66"/>
                  </a:lnTo>
                  <a:lnTo>
                    <a:pt x="1131" y="71"/>
                  </a:lnTo>
                  <a:lnTo>
                    <a:pt x="1131" y="71"/>
                  </a:lnTo>
                  <a:lnTo>
                    <a:pt x="1137" y="74"/>
                  </a:lnTo>
                  <a:lnTo>
                    <a:pt x="1144" y="76"/>
                  </a:lnTo>
                  <a:lnTo>
                    <a:pt x="1150" y="80"/>
                  </a:lnTo>
                  <a:lnTo>
                    <a:pt x="1154" y="84"/>
                  </a:lnTo>
                  <a:lnTo>
                    <a:pt x="1162" y="93"/>
                  </a:lnTo>
                  <a:lnTo>
                    <a:pt x="1167" y="105"/>
                  </a:lnTo>
                  <a:lnTo>
                    <a:pt x="1171" y="117"/>
                  </a:lnTo>
                  <a:lnTo>
                    <a:pt x="1174" y="128"/>
                  </a:lnTo>
                  <a:lnTo>
                    <a:pt x="1178" y="142"/>
                  </a:lnTo>
                  <a:lnTo>
                    <a:pt x="1180" y="155"/>
                  </a:lnTo>
                  <a:lnTo>
                    <a:pt x="1180" y="155"/>
                  </a:lnTo>
                  <a:lnTo>
                    <a:pt x="1183" y="157"/>
                  </a:lnTo>
                  <a:lnTo>
                    <a:pt x="1184" y="160"/>
                  </a:lnTo>
                  <a:lnTo>
                    <a:pt x="1189" y="164"/>
                  </a:lnTo>
                  <a:lnTo>
                    <a:pt x="1196" y="166"/>
                  </a:lnTo>
                  <a:lnTo>
                    <a:pt x="1202" y="165"/>
                  </a:lnTo>
                  <a:lnTo>
                    <a:pt x="1209" y="162"/>
                  </a:lnTo>
                  <a:lnTo>
                    <a:pt x="1213" y="159"/>
                  </a:lnTo>
                  <a:lnTo>
                    <a:pt x="1214" y="152"/>
                  </a:lnTo>
                  <a:lnTo>
                    <a:pt x="1214" y="149"/>
                  </a:lnTo>
                  <a:lnTo>
                    <a:pt x="1214" y="145"/>
                  </a:lnTo>
                  <a:lnTo>
                    <a:pt x="1214" y="1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6" name="Freeform 788"/>
            <p:cNvSpPr/>
            <p:nvPr/>
          </p:nvSpPr>
          <p:spPr bwMode="auto">
            <a:xfrm>
              <a:off x="2065338" y="3182938"/>
              <a:ext cx="488950" cy="465138"/>
            </a:xfrm>
            <a:custGeom>
              <a:avLst/>
              <a:gdLst/>
              <a:ahLst/>
              <a:cxnLst>
                <a:cxn ang="0">
                  <a:pos x="1227" y="941"/>
                </a:cxn>
                <a:cxn ang="0">
                  <a:pos x="1205" y="932"/>
                </a:cxn>
                <a:cxn ang="0">
                  <a:pos x="1194" y="948"/>
                </a:cxn>
                <a:cxn ang="0">
                  <a:pos x="1193" y="1003"/>
                </a:cxn>
                <a:cxn ang="0">
                  <a:pos x="1181" y="1034"/>
                </a:cxn>
                <a:cxn ang="0">
                  <a:pos x="1148" y="1072"/>
                </a:cxn>
                <a:cxn ang="0">
                  <a:pos x="1103" y="1109"/>
                </a:cxn>
                <a:cxn ang="0">
                  <a:pos x="1061" y="1121"/>
                </a:cxn>
                <a:cxn ang="0">
                  <a:pos x="974" y="1126"/>
                </a:cxn>
                <a:cxn ang="0">
                  <a:pos x="926" y="1135"/>
                </a:cxn>
                <a:cxn ang="0">
                  <a:pos x="807" y="1132"/>
                </a:cxn>
                <a:cxn ang="0">
                  <a:pos x="708" y="1123"/>
                </a:cxn>
                <a:cxn ang="0">
                  <a:pos x="434" y="1111"/>
                </a:cxn>
                <a:cxn ang="0">
                  <a:pos x="284" y="1106"/>
                </a:cxn>
                <a:cxn ang="0">
                  <a:pos x="135" y="1089"/>
                </a:cxn>
                <a:cxn ang="0">
                  <a:pos x="88" y="1064"/>
                </a:cxn>
                <a:cxn ang="0">
                  <a:pos x="51" y="1009"/>
                </a:cxn>
                <a:cxn ang="0">
                  <a:pos x="36" y="940"/>
                </a:cxn>
                <a:cxn ang="0">
                  <a:pos x="33" y="853"/>
                </a:cxn>
                <a:cxn ang="0">
                  <a:pos x="44" y="764"/>
                </a:cxn>
                <a:cxn ang="0">
                  <a:pos x="46" y="702"/>
                </a:cxn>
                <a:cxn ang="0">
                  <a:pos x="47" y="573"/>
                </a:cxn>
                <a:cxn ang="0">
                  <a:pos x="38" y="437"/>
                </a:cxn>
                <a:cxn ang="0">
                  <a:pos x="48" y="305"/>
                </a:cxn>
                <a:cxn ang="0">
                  <a:pos x="46" y="161"/>
                </a:cxn>
                <a:cxn ang="0">
                  <a:pos x="40" y="16"/>
                </a:cxn>
                <a:cxn ang="0">
                  <a:pos x="30" y="0"/>
                </a:cxn>
                <a:cxn ang="0">
                  <a:pos x="8" y="9"/>
                </a:cxn>
                <a:cxn ang="0">
                  <a:pos x="8" y="57"/>
                </a:cxn>
                <a:cxn ang="0">
                  <a:pos x="13" y="261"/>
                </a:cxn>
                <a:cxn ang="0">
                  <a:pos x="6" y="365"/>
                </a:cxn>
                <a:cxn ang="0">
                  <a:pos x="10" y="513"/>
                </a:cxn>
                <a:cxn ang="0">
                  <a:pos x="13" y="599"/>
                </a:cxn>
                <a:cxn ang="0">
                  <a:pos x="9" y="715"/>
                </a:cxn>
                <a:cxn ang="0">
                  <a:pos x="0" y="883"/>
                </a:cxn>
                <a:cxn ang="0">
                  <a:pos x="12" y="996"/>
                </a:cxn>
                <a:cxn ang="0">
                  <a:pos x="34" y="1051"/>
                </a:cxn>
                <a:cxn ang="0">
                  <a:pos x="74" y="1094"/>
                </a:cxn>
                <a:cxn ang="0">
                  <a:pos x="137" y="1123"/>
                </a:cxn>
                <a:cxn ang="0">
                  <a:pos x="196" y="1134"/>
                </a:cxn>
                <a:cxn ang="0">
                  <a:pos x="316" y="1136"/>
                </a:cxn>
                <a:cxn ang="0">
                  <a:pos x="462" y="1148"/>
                </a:cxn>
                <a:cxn ang="0">
                  <a:pos x="638" y="1155"/>
                </a:cxn>
                <a:cxn ang="0">
                  <a:pos x="815" y="1166"/>
                </a:cxn>
                <a:cxn ang="0">
                  <a:pos x="902" y="1169"/>
                </a:cxn>
                <a:cxn ang="0">
                  <a:pos x="967" y="1162"/>
                </a:cxn>
                <a:cxn ang="0">
                  <a:pos x="1075" y="1155"/>
                </a:cxn>
                <a:cxn ang="0">
                  <a:pos x="1126" y="1134"/>
                </a:cxn>
                <a:cxn ang="0">
                  <a:pos x="1184" y="1085"/>
                </a:cxn>
                <a:cxn ang="0">
                  <a:pos x="1215" y="1042"/>
                </a:cxn>
                <a:cxn ang="0">
                  <a:pos x="1228" y="982"/>
                </a:cxn>
              </a:cxnLst>
              <a:rect l="0" t="0" r="r" b="b"/>
              <a:pathLst>
                <a:path w="1228" h="1170">
                  <a:moveTo>
                    <a:pt x="1228" y="948"/>
                  </a:moveTo>
                  <a:lnTo>
                    <a:pt x="1228" y="948"/>
                  </a:lnTo>
                  <a:lnTo>
                    <a:pt x="1228" y="944"/>
                  </a:lnTo>
                  <a:lnTo>
                    <a:pt x="1227" y="941"/>
                  </a:lnTo>
                  <a:lnTo>
                    <a:pt x="1223" y="936"/>
                  </a:lnTo>
                  <a:lnTo>
                    <a:pt x="1218" y="932"/>
                  </a:lnTo>
                  <a:lnTo>
                    <a:pt x="1211" y="931"/>
                  </a:lnTo>
                  <a:lnTo>
                    <a:pt x="1205" y="932"/>
                  </a:lnTo>
                  <a:lnTo>
                    <a:pt x="1199" y="936"/>
                  </a:lnTo>
                  <a:lnTo>
                    <a:pt x="1195" y="941"/>
                  </a:lnTo>
                  <a:lnTo>
                    <a:pt x="1194" y="944"/>
                  </a:lnTo>
                  <a:lnTo>
                    <a:pt x="1194" y="948"/>
                  </a:lnTo>
                  <a:lnTo>
                    <a:pt x="1194" y="948"/>
                  </a:lnTo>
                  <a:lnTo>
                    <a:pt x="1194" y="970"/>
                  </a:lnTo>
                  <a:lnTo>
                    <a:pt x="1194" y="992"/>
                  </a:lnTo>
                  <a:lnTo>
                    <a:pt x="1193" y="1003"/>
                  </a:lnTo>
                  <a:lnTo>
                    <a:pt x="1190" y="1013"/>
                  </a:lnTo>
                  <a:lnTo>
                    <a:pt x="1186" y="1024"/>
                  </a:lnTo>
                  <a:lnTo>
                    <a:pt x="1181" y="1034"/>
                  </a:lnTo>
                  <a:lnTo>
                    <a:pt x="1181" y="1034"/>
                  </a:lnTo>
                  <a:lnTo>
                    <a:pt x="1175" y="1045"/>
                  </a:lnTo>
                  <a:lnTo>
                    <a:pt x="1167" y="1055"/>
                  </a:lnTo>
                  <a:lnTo>
                    <a:pt x="1158" y="1064"/>
                  </a:lnTo>
                  <a:lnTo>
                    <a:pt x="1148" y="1072"/>
                  </a:lnTo>
                  <a:lnTo>
                    <a:pt x="1130" y="1089"/>
                  </a:lnTo>
                  <a:lnTo>
                    <a:pt x="1110" y="1104"/>
                  </a:lnTo>
                  <a:lnTo>
                    <a:pt x="1110" y="1104"/>
                  </a:lnTo>
                  <a:lnTo>
                    <a:pt x="1103" y="1109"/>
                  </a:lnTo>
                  <a:lnTo>
                    <a:pt x="1095" y="1113"/>
                  </a:lnTo>
                  <a:lnTo>
                    <a:pt x="1086" y="1117"/>
                  </a:lnTo>
                  <a:lnTo>
                    <a:pt x="1078" y="1118"/>
                  </a:lnTo>
                  <a:lnTo>
                    <a:pt x="1061" y="1121"/>
                  </a:lnTo>
                  <a:lnTo>
                    <a:pt x="1044" y="1122"/>
                  </a:lnTo>
                  <a:lnTo>
                    <a:pt x="1008" y="1122"/>
                  </a:lnTo>
                  <a:lnTo>
                    <a:pt x="991" y="1122"/>
                  </a:lnTo>
                  <a:lnTo>
                    <a:pt x="974" y="1126"/>
                  </a:lnTo>
                  <a:lnTo>
                    <a:pt x="974" y="1126"/>
                  </a:lnTo>
                  <a:lnTo>
                    <a:pt x="959" y="1130"/>
                  </a:lnTo>
                  <a:lnTo>
                    <a:pt x="943" y="1132"/>
                  </a:lnTo>
                  <a:lnTo>
                    <a:pt x="926" y="1135"/>
                  </a:lnTo>
                  <a:lnTo>
                    <a:pt x="909" y="1136"/>
                  </a:lnTo>
                  <a:lnTo>
                    <a:pt x="876" y="1136"/>
                  </a:lnTo>
                  <a:lnTo>
                    <a:pt x="842" y="1135"/>
                  </a:lnTo>
                  <a:lnTo>
                    <a:pt x="807" y="1132"/>
                  </a:lnTo>
                  <a:lnTo>
                    <a:pt x="774" y="1130"/>
                  </a:lnTo>
                  <a:lnTo>
                    <a:pt x="740" y="1126"/>
                  </a:lnTo>
                  <a:lnTo>
                    <a:pt x="708" y="1123"/>
                  </a:lnTo>
                  <a:lnTo>
                    <a:pt x="708" y="1123"/>
                  </a:lnTo>
                  <a:lnTo>
                    <a:pt x="640" y="1121"/>
                  </a:lnTo>
                  <a:lnTo>
                    <a:pt x="570" y="1118"/>
                  </a:lnTo>
                  <a:lnTo>
                    <a:pt x="502" y="1115"/>
                  </a:lnTo>
                  <a:lnTo>
                    <a:pt x="434" y="1111"/>
                  </a:lnTo>
                  <a:lnTo>
                    <a:pt x="434" y="1111"/>
                  </a:lnTo>
                  <a:lnTo>
                    <a:pt x="396" y="1109"/>
                  </a:lnTo>
                  <a:lnTo>
                    <a:pt x="360" y="1108"/>
                  </a:lnTo>
                  <a:lnTo>
                    <a:pt x="284" y="1106"/>
                  </a:lnTo>
                  <a:lnTo>
                    <a:pt x="246" y="1104"/>
                  </a:lnTo>
                  <a:lnTo>
                    <a:pt x="208" y="1101"/>
                  </a:lnTo>
                  <a:lnTo>
                    <a:pt x="171" y="1096"/>
                  </a:lnTo>
                  <a:lnTo>
                    <a:pt x="135" y="1089"/>
                  </a:lnTo>
                  <a:lnTo>
                    <a:pt x="135" y="1089"/>
                  </a:lnTo>
                  <a:lnTo>
                    <a:pt x="116" y="1083"/>
                  </a:lnTo>
                  <a:lnTo>
                    <a:pt x="101" y="1075"/>
                  </a:lnTo>
                  <a:lnTo>
                    <a:pt x="88" y="1064"/>
                  </a:lnTo>
                  <a:lnTo>
                    <a:pt x="76" y="1053"/>
                  </a:lnTo>
                  <a:lnTo>
                    <a:pt x="65" y="1040"/>
                  </a:lnTo>
                  <a:lnTo>
                    <a:pt x="57" y="1025"/>
                  </a:lnTo>
                  <a:lnTo>
                    <a:pt x="51" y="1009"/>
                  </a:lnTo>
                  <a:lnTo>
                    <a:pt x="46" y="992"/>
                  </a:lnTo>
                  <a:lnTo>
                    <a:pt x="42" y="975"/>
                  </a:lnTo>
                  <a:lnTo>
                    <a:pt x="38" y="957"/>
                  </a:lnTo>
                  <a:lnTo>
                    <a:pt x="36" y="940"/>
                  </a:lnTo>
                  <a:lnTo>
                    <a:pt x="35" y="922"/>
                  </a:lnTo>
                  <a:lnTo>
                    <a:pt x="34" y="887"/>
                  </a:lnTo>
                  <a:lnTo>
                    <a:pt x="33" y="853"/>
                  </a:lnTo>
                  <a:lnTo>
                    <a:pt x="33" y="853"/>
                  </a:lnTo>
                  <a:lnTo>
                    <a:pt x="34" y="838"/>
                  </a:lnTo>
                  <a:lnTo>
                    <a:pt x="35" y="824"/>
                  </a:lnTo>
                  <a:lnTo>
                    <a:pt x="39" y="794"/>
                  </a:lnTo>
                  <a:lnTo>
                    <a:pt x="44" y="764"/>
                  </a:lnTo>
                  <a:lnTo>
                    <a:pt x="46" y="748"/>
                  </a:lnTo>
                  <a:lnTo>
                    <a:pt x="46" y="734"/>
                  </a:lnTo>
                  <a:lnTo>
                    <a:pt x="46" y="734"/>
                  </a:lnTo>
                  <a:lnTo>
                    <a:pt x="46" y="702"/>
                  </a:lnTo>
                  <a:lnTo>
                    <a:pt x="47" y="672"/>
                  </a:lnTo>
                  <a:lnTo>
                    <a:pt x="48" y="612"/>
                  </a:lnTo>
                  <a:lnTo>
                    <a:pt x="48" y="612"/>
                  </a:lnTo>
                  <a:lnTo>
                    <a:pt x="47" y="573"/>
                  </a:lnTo>
                  <a:lnTo>
                    <a:pt x="46" y="533"/>
                  </a:lnTo>
                  <a:lnTo>
                    <a:pt x="39" y="455"/>
                  </a:lnTo>
                  <a:lnTo>
                    <a:pt x="39" y="455"/>
                  </a:lnTo>
                  <a:lnTo>
                    <a:pt x="38" y="437"/>
                  </a:lnTo>
                  <a:lnTo>
                    <a:pt x="38" y="417"/>
                  </a:lnTo>
                  <a:lnTo>
                    <a:pt x="42" y="379"/>
                  </a:lnTo>
                  <a:lnTo>
                    <a:pt x="46" y="341"/>
                  </a:lnTo>
                  <a:lnTo>
                    <a:pt x="48" y="305"/>
                  </a:lnTo>
                  <a:lnTo>
                    <a:pt x="48" y="305"/>
                  </a:lnTo>
                  <a:lnTo>
                    <a:pt x="50" y="268"/>
                  </a:lnTo>
                  <a:lnTo>
                    <a:pt x="50" y="231"/>
                  </a:lnTo>
                  <a:lnTo>
                    <a:pt x="46" y="161"/>
                  </a:lnTo>
                  <a:lnTo>
                    <a:pt x="43" y="89"/>
                  </a:lnTo>
                  <a:lnTo>
                    <a:pt x="42" y="52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39" y="9"/>
                  </a:lnTo>
                  <a:lnTo>
                    <a:pt x="35" y="4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2" y="4"/>
                  </a:lnTo>
                  <a:lnTo>
                    <a:pt x="8" y="9"/>
                  </a:lnTo>
                  <a:lnTo>
                    <a:pt x="6" y="12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57"/>
                  </a:lnTo>
                  <a:lnTo>
                    <a:pt x="9" y="98"/>
                  </a:lnTo>
                  <a:lnTo>
                    <a:pt x="12" y="180"/>
                  </a:lnTo>
                  <a:lnTo>
                    <a:pt x="13" y="221"/>
                  </a:lnTo>
                  <a:lnTo>
                    <a:pt x="13" y="261"/>
                  </a:lnTo>
                  <a:lnTo>
                    <a:pt x="12" y="303"/>
                  </a:lnTo>
                  <a:lnTo>
                    <a:pt x="8" y="344"/>
                  </a:lnTo>
                  <a:lnTo>
                    <a:pt x="8" y="344"/>
                  </a:lnTo>
                  <a:lnTo>
                    <a:pt x="6" y="365"/>
                  </a:lnTo>
                  <a:lnTo>
                    <a:pt x="5" y="386"/>
                  </a:lnTo>
                  <a:lnTo>
                    <a:pt x="5" y="428"/>
                  </a:lnTo>
                  <a:lnTo>
                    <a:pt x="8" y="471"/>
                  </a:lnTo>
                  <a:lnTo>
                    <a:pt x="10" y="513"/>
                  </a:lnTo>
                  <a:lnTo>
                    <a:pt x="10" y="513"/>
                  </a:lnTo>
                  <a:lnTo>
                    <a:pt x="13" y="533"/>
                  </a:lnTo>
                  <a:lnTo>
                    <a:pt x="13" y="556"/>
                  </a:lnTo>
                  <a:lnTo>
                    <a:pt x="13" y="599"/>
                  </a:lnTo>
                  <a:lnTo>
                    <a:pt x="12" y="641"/>
                  </a:lnTo>
                  <a:lnTo>
                    <a:pt x="10" y="684"/>
                  </a:lnTo>
                  <a:lnTo>
                    <a:pt x="10" y="684"/>
                  </a:lnTo>
                  <a:lnTo>
                    <a:pt x="9" y="715"/>
                  </a:lnTo>
                  <a:lnTo>
                    <a:pt x="8" y="747"/>
                  </a:lnTo>
                  <a:lnTo>
                    <a:pt x="2" y="815"/>
                  </a:lnTo>
                  <a:lnTo>
                    <a:pt x="1" y="849"/>
                  </a:lnTo>
                  <a:lnTo>
                    <a:pt x="0" y="883"/>
                  </a:lnTo>
                  <a:lnTo>
                    <a:pt x="0" y="917"/>
                  </a:lnTo>
                  <a:lnTo>
                    <a:pt x="2" y="949"/>
                  </a:lnTo>
                  <a:lnTo>
                    <a:pt x="8" y="981"/>
                  </a:lnTo>
                  <a:lnTo>
                    <a:pt x="12" y="996"/>
                  </a:lnTo>
                  <a:lnTo>
                    <a:pt x="16" y="1011"/>
                  </a:lnTo>
                  <a:lnTo>
                    <a:pt x="21" y="1025"/>
                  </a:lnTo>
                  <a:lnTo>
                    <a:pt x="27" y="1038"/>
                  </a:lnTo>
                  <a:lnTo>
                    <a:pt x="34" y="1051"/>
                  </a:lnTo>
                  <a:lnTo>
                    <a:pt x="43" y="1063"/>
                  </a:lnTo>
                  <a:lnTo>
                    <a:pt x="52" y="1075"/>
                  </a:lnTo>
                  <a:lnTo>
                    <a:pt x="63" y="1085"/>
                  </a:lnTo>
                  <a:lnTo>
                    <a:pt x="74" y="1094"/>
                  </a:lnTo>
                  <a:lnTo>
                    <a:pt x="88" y="1104"/>
                  </a:lnTo>
                  <a:lnTo>
                    <a:pt x="103" y="1111"/>
                  </a:lnTo>
                  <a:lnTo>
                    <a:pt x="119" y="1118"/>
                  </a:lnTo>
                  <a:lnTo>
                    <a:pt x="137" y="1123"/>
                  </a:lnTo>
                  <a:lnTo>
                    <a:pt x="156" y="1128"/>
                  </a:lnTo>
                  <a:lnTo>
                    <a:pt x="156" y="1128"/>
                  </a:lnTo>
                  <a:lnTo>
                    <a:pt x="176" y="1131"/>
                  </a:lnTo>
                  <a:lnTo>
                    <a:pt x="196" y="1134"/>
                  </a:lnTo>
                  <a:lnTo>
                    <a:pt x="237" y="1136"/>
                  </a:lnTo>
                  <a:lnTo>
                    <a:pt x="277" y="1136"/>
                  </a:lnTo>
                  <a:lnTo>
                    <a:pt x="316" y="1136"/>
                  </a:lnTo>
                  <a:lnTo>
                    <a:pt x="316" y="1136"/>
                  </a:lnTo>
                  <a:lnTo>
                    <a:pt x="353" y="1138"/>
                  </a:lnTo>
                  <a:lnTo>
                    <a:pt x="388" y="1142"/>
                  </a:lnTo>
                  <a:lnTo>
                    <a:pt x="425" y="1144"/>
                  </a:lnTo>
                  <a:lnTo>
                    <a:pt x="462" y="1148"/>
                  </a:lnTo>
                  <a:lnTo>
                    <a:pt x="462" y="1148"/>
                  </a:lnTo>
                  <a:lnTo>
                    <a:pt x="505" y="1151"/>
                  </a:lnTo>
                  <a:lnTo>
                    <a:pt x="549" y="1152"/>
                  </a:lnTo>
                  <a:lnTo>
                    <a:pt x="638" y="1155"/>
                  </a:lnTo>
                  <a:lnTo>
                    <a:pt x="683" y="1156"/>
                  </a:lnTo>
                  <a:lnTo>
                    <a:pt x="727" y="1157"/>
                  </a:lnTo>
                  <a:lnTo>
                    <a:pt x="770" y="1161"/>
                  </a:lnTo>
                  <a:lnTo>
                    <a:pt x="815" y="1166"/>
                  </a:lnTo>
                  <a:lnTo>
                    <a:pt x="815" y="1166"/>
                  </a:lnTo>
                  <a:lnTo>
                    <a:pt x="842" y="1169"/>
                  </a:lnTo>
                  <a:lnTo>
                    <a:pt x="872" y="1170"/>
                  </a:lnTo>
                  <a:lnTo>
                    <a:pt x="902" y="1169"/>
                  </a:lnTo>
                  <a:lnTo>
                    <a:pt x="930" y="1165"/>
                  </a:lnTo>
                  <a:lnTo>
                    <a:pt x="930" y="1165"/>
                  </a:lnTo>
                  <a:lnTo>
                    <a:pt x="948" y="1164"/>
                  </a:lnTo>
                  <a:lnTo>
                    <a:pt x="967" y="1162"/>
                  </a:lnTo>
                  <a:lnTo>
                    <a:pt x="1003" y="1161"/>
                  </a:lnTo>
                  <a:lnTo>
                    <a:pt x="1040" y="1160"/>
                  </a:lnTo>
                  <a:lnTo>
                    <a:pt x="1058" y="1159"/>
                  </a:lnTo>
                  <a:lnTo>
                    <a:pt x="1075" y="1155"/>
                  </a:lnTo>
                  <a:lnTo>
                    <a:pt x="1075" y="1155"/>
                  </a:lnTo>
                  <a:lnTo>
                    <a:pt x="1093" y="1149"/>
                  </a:lnTo>
                  <a:lnTo>
                    <a:pt x="1110" y="1143"/>
                  </a:lnTo>
                  <a:lnTo>
                    <a:pt x="1126" y="1134"/>
                  </a:lnTo>
                  <a:lnTo>
                    <a:pt x="1142" y="1123"/>
                  </a:lnTo>
                  <a:lnTo>
                    <a:pt x="1156" y="1111"/>
                  </a:lnTo>
                  <a:lnTo>
                    <a:pt x="1171" y="1098"/>
                  </a:lnTo>
                  <a:lnTo>
                    <a:pt x="1184" y="1085"/>
                  </a:lnTo>
                  <a:lnTo>
                    <a:pt x="1197" y="1071"/>
                  </a:lnTo>
                  <a:lnTo>
                    <a:pt x="1197" y="1071"/>
                  </a:lnTo>
                  <a:lnTo>
                    <a:pt x="1207" y="1057"/>
                  </a:lnTo>
                  <a:lnTo>
                    <a:pt x="1215" y="1042"/>
                  </a:lnTo>
                  <a:lnTo>
                    <a:pt x="1222" y="1028"/>
                  </a:lnTo>
                  <a:lnTo>
                    <a:pt x="1224" y="1013"/>
                  </a:lnTo>
                  <a:lnTo>
                    <a:pt x="1227" y="998"/>
                  </a:lnTo>
                  <a:lnTo>
                    <a:pt x="1228" y="982"/>
                  </a:lnTo>
                  <a:lnTo>
                    <a:pt x="1228" y="948"/>
                  </a:lnTo>
                  <a:lnTo>
                    <a:pt x="1228" y="9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7" name="Freeform 789"/>
            <p:cNvSpPr/>
            <p:nvPr/>
          </p:nvSpPr>
          <p:spPr bwMode="auto">
            <a:xfrm>
              <a:off x="2540001" y="3187700"/>
              <a:ext cx="14288" cy="381000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942"/>
                </a:cxn>
                <a:cxn ang="0">
                  <a:pos x="0" y="942"/>
                </a:cxn>
                <a:cxn ang="0">
                  <a:pos x="0" y="946"/>
                </a:cxn>
                <a:cxn ang="0">
                  <a:pos x="1" y="950"/>
                </a:cxn>
                <a:cxn ang="0">
                  <a:pos x="5" y="955"/>
                </a:cxn>
                <a:cxn ang="0">
                  <a:pos x="11" y="958"/>
                </a:cxn>
                <a:cxn ang="0">
                  <a:pos x="17" y="959"/>
                </a:cxn>
                <a:cxn ang="0">
                  <a:pos x="24" y="958"/>
                </a:cxn>
                <a:cxn ang="0">
                  <a:pos x="29" y="955"/>
                </a:cxn>
                <a:cxn ang="0">
                  <a:pos x="33" y="950"/>
                </a:cxn>
                <a:cxn ang="0">
                  <a:pos x="34" y="946"/>
                </a:cxn>
                <a:cxn ang="0">
                  <a:pos x="34" y="942"/>
                </a:cxn>
                <a:cxn ang="0">
                  <a:pos x="34" y="17"/>
                </a:cxn>
                <a:cxn ang="0">
                  <a:pos x="34" y="17"/>
                </a:cxn>
                <a:cxn ang="0">
                  <a:pos x="34" y="13"/>
                </a:cxn>
                <a:cxn ang="0">
                  <a:pos x="33" y="9"/>
                </a:cxn>
                <a:cxn ang="0">
                  <a:pos x="29" y="4"/>
                </a:cxn>
                <a:cxn ang="0">
                  <a:pos x="24" y="2"/>
                </a:cxn>
                <a:cxn ang="0">
                  <a:pos x="17" y="0"/>
                </a:cxn>
                <a:cxn ang="0">
                  <a:pos x="11" y="2"/>
                </a:cxn>
                <a:cxn ang="0">
                  <a:pos x="5" y="4"/>
                </a:cxn>
                <a:cxn ang="0">
                  <a:pos x="1" y="9"/>
                </a:cxn>
                <a:cxn ang="0">
                  <a:pos x="0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4" h="959">
                  <a:moveTo>
                    <a:pt x="0" y="17"/>
                  </a:moveTo>
                  <a:lnTo>
                    <a:pt x="0" y="942"/>
                  </a:lnTo>
                  <a:lnTo>
                    <a:pt x="0" y="942"/>
                  </a:lnTo>
                  <a:lnTo>
                    <a:pt x="0" y="946"/>
                  </a:lnTo>
                  <a:lnTo>
                    <a:pt x="1" y="950"/>
                  </a:lnTo>
                  <a:lnTo>
                    <a:pt x="5" y="955"/>
                  </a:lnTo>
                  <a:lnTo>
                    <a:pt x="11" y="958"/>
                  </a:lnTo>
                  <a:lnTo>
                    <a:pt x="17" y="959"/>
                  </a:lnTo>
                  <a:lnTo>
                    <a:pt x="24" y="958"/>
                  </a:lnTo>
                  <a:lnTo>
                    <a:pt x="29" y="955"/>
                  </a:lnTo>
                  <a:lnTo>
                    <a:pt x="33" y="950"/>
                  </a:lnTo>
                  <a:lnTo>
                    <a:pt x="34" y="946"/>
                  </a:lnTo>
                  <a:lnTo>
                    <a:pt x="34" y="942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3"/>
                  </a:lnTo>
                  <a:lnTo>
                    <a:pt x="33" y="9"/>
                  </a:lnTo>
                  <a:lnTo>
                    <a:pt x="29" y="4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8" name="Freeform 790"/>
            <p:cNvSpPr>
              <a:spLocks noEditPoints="1"/>
            </p:cNvSpPr>
            <p:nvPr/>
          </p:nvSpPr>
          <p:spPr bwMode="auto">
            <a:xfrm>
              <a:off x="2105026" y="3662363"/>
              <a:ext cx="395288" cy="60325"/>
            </a:xfrm>
            <a:custGeom>
              <a:avLst/>
              <a:gdLst/>
              <a:ahLst/>
              <a:cxnLst>
                <a:cxn ang="0">
                  <a:pos x="986" y="64"/>
                </a:cxn>
                <a:cxn ang="0">
                  <a:pos x="982" y="47"/>
                </a:cxn>
                <a:cxn ang="0">
                  <a:pos x="974" y="35"/>
                </a:cxn>
                <a:cxn ang="0">
                  <a:pos x="961" y="31"/>
                </a:cxn>
                <a:cxn ang="0">
                  <a:pos x="937" y="29"/>
                </a:cxn>
                <a:cxn ang="0">
                  <a:pos x="875" y="23"/>
                </a:cxn>
                <a:cxn ang="0">
                  <a:pos x="828" y="20"/>
                </a:cxn>
                <a:cxn ang="0">
                  <a:pos x="651" y="18"/>
                </a:cxn>
                <a:cxn ang="0">
                  <a:pos x="275" y="10"/>
                </a:cxn>
                <a:cxn ang="0">
                  <a:pos x="29" y="0"/>
                </a:cxn>
                <a:cxn ang="0">
                  <a:pos x="18" y="1"/>
                </a:cxn>
                <a:cxn ang="0">
                  <a:pos x="7" y="9"/>
                </a:cxn>
                <a:cxn ang="0">
                  <a:pos x="1" y="22"/>
                </a:cxn>
                <a:cxn ang="0">
                  <a:pos x="0" y="73"/>
                </a:cxn>
                <a:cxn ang="0">
                  <a:pos x="7" y="101"/>
                </a:cxn>
                <a:cxn ang="0">
                  <a:pos x="13" y="107"/>
                </a:cxn>
                <a:cxn ang="0">
                  <a:pos x="34" y="115"/>
                </a:cxn>
                <a:cxn ang="0">
                  <a:pos x="82" y="116"/>
                </a:cxn>
                <a:cxn ang="0">
                  <a:pos x="166" y="127"/>
                </a:cxn>
                <a:cxn ang="0">
                  <a:pos x="314" y="140"/>
                </a:cxn>
                <a:cxn ang="0">
                  <a:pos x="390" y="141"/>
                </a:cxn>
                <a:cxn ang="0">
                  <a:pos x="596" y="145"/>
                </a:cxn>
                <a:cxn ang="0">
                  <a:pos x="701" y="152"/>
                </a:cxn>
                <a:cxn ang="0">
                  <a:pos x="954" y="152"/>
                </a:cxn>
                <a:cxn ang="0">
                  <a:pos x="964" y="150"/>
                </a:cxn>
                <a:cxn ang="0">
                  <a:pos x="971" y="144"/>
                </a:cxn>
                <a:cxn ang="0">
                  <a:pos x="984" y="141"/>
                </a:cxn>
                <a:cxn ang="0">
                  <a:pos x="993" y="132"/>
                </a:cxn>
                <a:cxn ang="0">
                  <a:pos x="995" y="122"/>
                </a:cxn>
                <a:cxn ang="0">
                  <a:pos x="989" y="76"/>
                </a:cxn>
                <a:cxn ang="0">
                  <a:pos x="651" y="106"/>
                </a:cxn>
                <a:cxn ang="0">
                  <a:pos x="477" y="99"/>
                </a:cxn>
                <a:cxn ang="0">
                  <a:pos x="339" y="95"/>
                </a:cxn>
                <a:cxn ang="0">
                  <a:pos x="201" y="86"/>
                </a:cxn>
                <a:cxn ang="0">
                  <a:pos x="112" y="73"/>
                </a:cxn>
                <a:cxn ang="0">
                  <a:pos x="63" y="68"/>
                </a:cxn>
                <a:cxn ang="0">
                  <a:pos x="48" y="69"/>
                </a:cxn>
                <a:cxn ang="0">
                  <a:pos x="47" y="47"/>
                </a:cxn>
                <a:cxn ang="0">
                  <a:pos x="158" y="51"/>
                </a:cxn>
                <a:cxn ang="0">
                  <a:pos x="433" y="56"/>
                </a:cxn>
                <a:cxn ang="0">
                  <a:pos x="547" y="61"/>
                </a:cxn>
                <a:cxn ang="0">
                  <a:pos x="725" y="65"/>
                </a:cxn>
                <a:cxn ang="0">
                  <a:pos x="782" y="67"/>
                </a:cxn>
                <a:cxn ang="0">
                  <a:pos x="840" y="68"/>
                </a:cxn>
                <a:cxn ang="0">
                  <a:pos x="917" y="71"/>
                </a:cxn>
                <a:cxn ang="0">
                  <a:pos x="943" y="76"/>
                </a:cxn>
                <a:cxn ang="0">
                  <a:pos x="948" y="106"/>
                </a:cxn>
              </a:cxnLst>
              <a:rect l="0" t="0" r="r" b="b"/>
              <a:pathLst>
                <a:path w="995" h="153">
                  <a:moveTo>
                    <a:pt x="989" y="76"/>
                  </a:moveTo>
                  <a:lnTo>
                    <a:pt x="989" y="76"/>
                  </a:lnTo>
                  <a:lnTo>
                    <a:pt x="986" y="64"/>
                  </a:lnTo>
                  <a:lnTo>
                    <a:pt x="984" y="52"/>
                  </a:lnTo>
                  <a:lnTo>
                    <a:pt x="984" y="52"/>
                  </a:lnTo>
                  <a:lnTo>
                    <a:pt x="982" y="47"/>
                  </a:lnTo>
                  <a:lnTo>
                    <a:pt x="981" y="42"/>
                  </a:lnTo>
                  <a:lnTo>
                    <a:pt x="978" y="38"/>
                  </a:lnTo>
                  <a:lnTo>
                    <a:pt x="974" y="35"/>
                  </a:lnTo>
                  <a:lnTo>
                    <a:pt x="971" y="33"/>
                  </a:lnTo>
                  <a:lnTo>
                    <a:pt x="965" y="31"/>
                  </a:lnTo>
                  <a:lnTo>
                    <a:pt x="961" y="31"/>
                  </a:lnTo>
                  <a:lnTo>
                    <a:pt x="956" y="31"/>
                  </a:lnTo>
                  <a:lnTo>
                    <a:pt x="956" y="31"/>
                  </a:lnTo>
                  <a:lnTo>
                    <a:pt x="937" y="29"/>
                  </a:lnTo>
                  <a:lnTo>
                    <a:pt x="916" y="26"/>
                  </a:lnTo>
                  <a:lnTo>
                    <a:pt x="896" y="26"/>
                  </a:lnTo>
                  <a:lnTo>
                    <a:pt x="875" y="23"/>
                  </a:lnTo>
                  <a:lnTo>
                    <a:pt x="875" y="23"/>
                  </a:lnTo>
                  <a:lnTo>
                    <a:pt x="853" y="21"/>
                  </a:lnTo>
                  <a:lnTo>
                    <a:pt x="828" y="20"/>
                  </a:lnTo>
                  <a:lnTo>
                    <a:pt x="781" y="20"/>
                  </a:lnTo>
                  <a:lnTo>
                    <a:pt x="781" y="20"/>
                  </a:lnTo>
                  <a:lnTo>
                    <a:pt x="651" y="18"/>
                  </a:lnTo>
                  <a:lnTo>
                    <a:pt x="522" y="14"/>
                  </a:lnTo>
                  <a:lnTo>
                    <a:pt x="522" y="14"/>
                  </a:lnTo>
                  <a:lnTo>
                    <a:pt x="275" y="10"/>
                  </a:lnTo>
                  <a:lnTo>
                    <a:pt x="152" y="6"/>
                  </a:lnTo>
                  <a:lnTo>
                    <a:pt x="90" y="4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2" y="4"/>
                  </a:lnTo>
                  <a:lnTo>
                    <a:pt x="7" y="9"/>
                  </a:lnTo>
                  <a:lnTo>
                    <a:pt x="3" y="14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42"/>
                  </a:lnTo>
                  <a:lnTo>
                    <a:pt x="0" y="63"/>
                  </a:lnTo>
                  <a:lnTo>
                    <a:pt x="0" y="73"/>
                  </a:lnTo>
                  <a:lnTo>
                    <a:pt x="1" y="82"/>
                  </a:lnTo>
                  <a:lnTo>
                    <a:pt x="3" y="93"/>
                  </a:lnTo>
                  <a:lnTo>
                    <a:pt x="7" y="101"/>
                  </a:lnTo>
                  <a:lnTo>
                    <a:pt x="7" y="101"/>
                  </a:lnTo>
                  <a:lnTo>
                    <a:pt x="9" y="105"/>
                  </a:lnTo>
                  <a:lnTo>
                    <a:pt x="13" y="107"/>
                  </a:lnTo>
                  <a:lnTo>
                    <a:pt x="17" y="110"/>
                  </a:lnTo>
                  <a:lnTo>
                    <a:pt x="22" y="112"/>
                  </a:lnTo>
                  <a:lnTo>
                    <a:pt x="34" y="115"/>
                  </a:lnTo>
                  <a:lnTo>
                    <a:pt x="46" y="116"/>
                  </a:lnTo>
                  <a:lnTo>
                    <a:pt x="71" y="116"/>
                  </a:lnTo>
                  <a:lnTo>
                    <a:pt x="82" y="116"/>
                  </a:lnTo>
                  <a:lnTo>
                    <a:pt x="90" y="118"/>
                  </a:lnTo>
                  <a:lnTo>
                    <a:pt x="90" y="118"/>
                  </a:lnTo>
                  <a:lnTo>
                    <a:pt x="166" y="127"/>
                  </a:lnTo>
                  <a:lnTo>
                    <a:pt x="239" y="135"/>
                  </a:lnTo>
                  <a:lnTo>
                    <a:pt x="277" y="137"/>
                  </a:lnTo>
                  <a:lnTo>
                    <a:pt x="314" y="140"/>
                  </a:lnTo>
                  <a:lnTo>
                    <a:pt x="352" y="141"/>
                  </a:lnTo>
                  <a:lnTo>
                    <a:pt x="390" y="141"/>
                  </a:lnTo>
                  <a:lnTo>
                    <a:pt x="390" y="141"/>
                  </a:lnTo>
                  <a:lnTo>
                    <a:pt x="458" y="141"/>
                  </a:lnTo>
                  <a:lnTo>
                    <a:pt x="527" y="142"/>
                  </a:lnTo>
                  <a:lnTo>
                    <a:pt x="596" y="145"/>
                  </a:lnTo>
                  <a:lnTo>
                    <a:pt x="666" y="149"/>
                  </a:lnTo>
                  <a:lnTo>
                    <a:pt x="666" y="149"/>
                  </a:lnTo>
                  <a:lnTo>
                    <a:pt x="701" y="152"/>
                  </a:lnTo>
                  <a:lnTo>
                    <a:pt x="738" y="153"/>
                  </a:lnTo>
                  <a:lnTo>
                    <a:pt x="810" y="153"/>
                  </a:lnTo>
                  <a:lnTo>
                    <a:pt x="954" y="152"/>
                  </a:lnTo>
                  <a:lnTo>
                    <a:pt x="954" y="152"/>
                  </a:lnTo>
                  <a:lnTo>
                    <a:pt x="959" y="152"/>
                  </a:lnTo>
                  <a:lnTo>
                    <a:pt x="964" y="150"/>
                  </a:lnTo>
                  <a:lnTo>
                    <a:pt x="968" y="146"/>
                  </a:lnTo>
                  <a:lnTo>
                    <a:pt x="971" y="144"/>
                  </a:lnTo>
                  <a:lnTo>
                    <a:pt x="971" y="144"/>
                  </a:lnTo>
                  <a:lnTo>
                    <a:pt x="976" y="144"/>
                  </a:lnTo>
                  <a:lnTo>
                    <a:pt x="980" y="142"/>
                  </a:lnTo>
                  <a:lnTo>
                    <a:pt x="984" y="141"/>
                  </a:lnTo>
                  <a:lnTo>
                    <a:pt x="988" y="139"/>
                  </a:lnTo>
                  <a:lnTo>
                    <a:pt x="991" y="136"/>
                  </a:lnTo>
                  <a:lnTo>
                    <a:pt x="993" y="132"/>
                  </a:lnTo>
                  <a:lnTo>
                    <a:pt x="995" y="127"/>
                  </a:lnTo>
                  <a:lnTo>
                    <a:pt x="995" y="122"/>
                  </a:lnTo>
                  <a:lnTo>
                    <a:pt x="995" y="122"/>
                  </a:lnTo>
                  <a:lnTo>
                    <a:pt x="993" y="99"/>
                  </a:lnTo>
                  <a:lnTo>
                    <a:pt x="989" y="76"/>
                  </a:lnTo>
                  <a:lnTo>
                    <a:pt x="989" y="76"/>
                  </a:lnTo>
                  <a:close/>
                  <a:moveTo>
                    <a:pt x="710" y="106"/>
                  </a:moveTo>
                  <a:lnTo>
                    <a:pt x="710" y="106"/>
                  </a:lnTo>
                  <a:lnTo>
                    <a:pt x="651" y="106"/>
                  </a:lnTo>
                  <a:lnTo>
                    <a:pt x="594" y="103"/>
                  </a:lnTo>
                  <a:lnTo>
                    <a:pt x="535" y="101"/>
                  </a:lnTo>
                  <a:lnTo>
                    <a:pt x="477" y="99"/>
                  </a:lnTo>
                  <a:lnTo>
                    <a:pt x="477" y="99"/>
                  </a:lnTo>
                  <a:lnTo>
                    <a:pt x="408" y="97"/>
                  </a:lnTo>
                  <a:lnTo>
                    <a:pt x="339" y="95"/>
                  </a:lnTo>
                  <a:lnTo>
                    <a:pt x="271" y="91"/>
                  </a:lnTo>
                  <a:lnTo>
                    <a:pt x="201" y="86"/>
                  </a:lnTo>
                  <a:lnTo>
                    <a:pt x="201" y="86"/>
                  </a:lnTo>
                  <a:lnTo>
                    <a:pt x="171" y="82"/>
                  </a:lnTo>
                  <a:lnTo>
                    <a:pt x="141" y="77"/>
                  </a:lnTo>
                  <a:lnTo>
                    <a:pt x="112" y="73"/>
                  </a:lnTo>
                  <a:lnTo>
                    <a:pt x="82" y="71"/>
                  </a:lnTo>
                  <a:lnTo>
                    <a:pt x="82" y="71"/>
                  </a:lnTo>
                  <a:lnTo>
                    <a:pt x="63" y="68"/>
                  </a:lnTo>
                  <a:lnTo>
                    <a:pt x="58" y="68"/>
                  </a:lnTo>
                  <a:lnTo>
                    <a:pt x="52" y="68"/>
                  </a:lnTo>
                  <a:lnTo>
                    <a:pt x="48" y="69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102" y="50"/>
                  </a:lnTo>
                  <a:lnTo>
                    <a:pt x="158" y="51"/>
                  </a:lnTo>
                  <a:lnTo>
                    <a:pt x="268" y="52"/>
                  </a:lnTo>
                  <a:lnTo>
                    <a:pt x="378" y="55"/>
                  </a:lnTo>
                  <a:lnTo>
                    <a:pt x="433" y="56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547" y="61"/>
                  </a:lnTo>
                  <a:lnTo>
                    <a:pt x="607" y="64"/>
                  </a:lnTo>
                  <a:lnTo>
                    <a:pt x="666" y="65"/>
                  </a:lnTo>
                  <a:lnTo>
                    <a:pt x="725" y="65"/>
                  </a:lnTo>
                  <a:lnTo>
                    <a:pt x="725" y="65"/>
                  </a:lnTo>
                  <a:lnTo>
                    <a:pt x="753" y="65"/>
                  </a:lnTo>
                  <a:lnTo>
                    <a:pt x="782" y="67"/>
                  </a:lnTo>
                  <a:lnTo>
                    <a:pt x="811" y="68"/>
                  </a:lnTo>
                  <a:lnTo>
                    <a:pt x="840" y="68"/>
                  </a:lnTo>
                  <a:lnTo>
                    <a:pt x="840" y="68"/>
                  </a:lnTo>
                  <a:lnTo>
                    <a:pt x="863" y="68"/>
                  </a:lnTo>
                  <a:lnTo>
                    <a:pt x="889" y="69"/>
                  </a:lnTo>
                  <a:lnTo>
                    <a:pt x="917" y="71"/>
                  </a:lnTo>
                  <a:lnTo>
                    <a:pt x="930" y="73"/>
                  </a:lnTo>
                  <a:lnTo>
                    <a:pt x="943" y="76"/>
                  </a:lnTo>
                  <a:lnTo>
                    <a:pt x="943" y="76"/>
                  </a:lnTo>
                  <a:lnTo>
                    <a:pt x="943" y="81"/>
                  </a:lnTo>
                  <a:lnTo>
                    <a:pt x="943" y="81"/>
                  </a:lnTo>
                  <a:lnTo>
                    <a:pt x="948" y="106"/>
                  </a:lnTo>
                  <a:lnTo>
                    <a:pt x="710" y="1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6" name="组合 1285"/>
          <p:cNvGrpSpPr/>
          <p:nvPr/>
        </p:nvGrpSpPr>
        <p:grpSpPr>
          <a:xfrm>
            <a:off x="5530851" y="3812100"/>
            <a:ext cx="1064684" cy="814917"/>
            <a:chOff x="4148138" y="3128963"/>
            <a:chExt cx="798513" cy="611188"/>
          </a:xfrm>
          <a:solidFill>
            <a:schemeClr val="tx1"/>
          </a:solidFill>
        </p:grpSpPr>
        <p:sp>
          <p:nvSpPr>
            <p:cNvPr id="13079" name="Freeform 791"/>
            <p:cNvSpPr/>
            <p:nvPr/>
          </p:nvSpPr>
          <p:spPr bwMode="auto">
            <a:xfrm>
              <a:off x="4168776" y="3275013"/>
              <a:ext cx="30163" cy="60325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9" y="8"/>
                </a:cxn>
                <a:cxn ang="0">
                  <a:pos x="52" y="15"/>
                </a:cxn>
                <a:cxn ang="0">
                  <a:pos x="47" y="23"/>
                </a:cxn>
                <a:cxn ang="0">
                  <a:pos x="43" y="32"/>
                </a:cxn>
                <a:cxn ang="0">
                  <a:pos x="34" y="49"/>
                </a:cxn>
                <a:cxn ang="0">
                  <a:pos x="27" y="66"/>
                </a:cxn>
                <a:cxn ang="0">
                  <a:pos x="27" y="66"/>
                </a:cxn>
                <a:cxn ang="0">
                  <a:pos x="18" y="85"/>
                </a:cxn>
                <a:cxn ang="0">
                  <a:pos x="10" y="105"/>
                </a:cxn>
                <a:cxn ang="0">
                  <a:pos x="4" y="125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49"/>
                </a:cxn>
                <a:cxn ang="0">
                  <a:pos x="4" y="152"/>
                </a:cxn>
                <a:cxn ang="0">
                  <a:pos x="6" y="152"/>
                </a:cxn>
                <a:cxn ang="0">
                  <a:pos x="8" y="152"/>
                </a:cxn>
                <a:cxn ang="0">
                  <a:pos x="10" y="151"/>
                </a:cxn>
                <a:cxn ang="0">
                  <a:pos x="10" y="148"/>
                </a:cxn>
                <a:cxn ang="0">
                  <a:pos x="10" y="148"/>
                </a:cxn>
                <a:cxn ang="0">
                  <a:pos x="14" y="130"/>
                </a:cxn>
                <a:cxn ang="0">
                  <a:pos x="21" y="113"/>
                </a:cxn>
                <a:cxn ang="0">
                  <a:pos x="34" y="79"/>
                </a:cxn>
                <a:cxn ang="0">
                  <a:pos x="34" y="79"/>
                </a:cxn>
                <a:cxn ang="0">
                  <a:pos x="40" y="60"/>
                </a:cxn>
                <a:cxn ang="0">
                  <a:pos x="50" y="42"/>
                </a:cxn>
                <a:cxn ang="0">
                  <a:pos x="55" y="33"/>
                </a:cxn>
                <a:cxn ang="0">
                  <a:pos x="60" y="24"/>
                </a:cxn>
                <a:cxn ang="0">
                  <a:pos x="67" y="16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8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4" y="2"/>
                </a:cxn>
                <a:cxn ang="0">
                  <a:pos x="71" y="0"/>
                </a:cxn>
                <a:cxn ang="0">
                  <a:pos x="68" y="0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52">
                  <a:moveTo>
                    <a:pt x="65" y="2"/>
                  </a:moveTo>
                  <a:lnTo>
                    <a:pt x="65" y="2"/>
                  </a:lnTo>
                  <a:lnTo>
                    <a:pt x="59" y="8"/>
                  </a:lnTo>
                  <a:lnTo>
                    <a:pt x="52" y="15"/>
                  </a:lnTo>
                  <a:lnTo>
                    <a:pt x="47" y="23"/>
                  </a:lnTo>
                  <a:lnTo>
                    <a:pt x="43" y="32"/>
                  </a:lnTo>
                  <a:lnTo>
                    <a:pt x="34" y="49"/>
                  </a:lnTo>
                  <a:lnTo>
                    <a:pt x="27" y="66"/>
                  </a:lnTo>
                  <a:lnTo>
                    <a:pt x="27" y="66"/>
                  </a:lnTo>
                  <a:lnTo>
                    <a:pt x="18" y="85"/>
                  </a:lnTo>
                  <a:lnTo>
                    <a:pt x="10" y="105"/>
                  </a:lnTo>
                  <a:lnTo>
                    <a:pt x="4" y="125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49"/>
                  </a:lnTo>
                  <a:lnTo>
                    <a:pt x="4" y="152"/>
                  </a:lnTo>
                  <a:lnTo>
                    <a:pt x="6" y="152"/>
                  </a:lnTo>
                  <a:lnTo>
                    <a:pt x="8" y="152"/>
                  </a:lnTo>
                  <a:lnTo>
                    <a:pt x="10" y="151"/>
                  </a:lnTo>
                  <a:lnTo>
                    <a:pt x="10" y="148"/>
                  </a:lnTo>
                  <a:lnTo>
                    <a:pt x="10" y="148"/>
                  </a:lnTo>
                  <a:lnTo>
                    <a:pt x="14" y="130"/>
                  </a:lnTo>
                  <a:lnTo>
                    <a:pt x="21" y="113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40" y="60"/>
                  </a:lnTo>
                  <a:lnTo>
                    <a:pt x="50" y="42"/>
                  </a:lnTo>
                  <a:lnTo>
                    <a:pt x="55" y="33"/>
                  </a:lnTo>
                  <a:lnTo>
                    <a:pt x="60" y="24"/>
                  </a:lnTo>
                  <a:lnTo>
                    <a:pt x="67" y="16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8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4" y="2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0" name="Freeform 792"/>
            <p:cNvSpPr/>
            <p:nvPr/>
          </p:nvSpPr>
          <p:spPr bwMode="auto">
            <a:xfrm>
              <a:off x="4179888" y="3259138"/>
              <a:ext cx="46038" cy="98425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88" y="25"/>
                </a:cxn>
                <a:cxn ang="0">
                  <a:pos x="68" y="51"/>
                </a:cxn>
                <a:cxn ang="0">
                  <a:pos x="59" y="65"/>
                </a:cxn>
                <a:cxn ang="0">
                  <a:pos x="51" y="79"/>
                </a:cxn>
                <a:cxn ang="0">
                  <a:pos x="45" y="92"/>
                </a:cxn>
                <a:cxn ang="0">
                  <a:pos x="38" y="106"/>
                </a:cxn>
                <a:cxn ang="0">
                  <a:pos x="38" y="106"/>
                </a:cxn>
                <a:cxn ang="0">
                  <a:pos x="26" y="139"/>
                </a:cxn>
                <a:cxn ang="0">
                  <a:pos x="14" y="173"/>
                </a:cxn>
                <a:cxn ang="0">
                  <a:pos x="9" y="190"/>
                </a:cxn>
                <a:cxn ang="0">
                  <a:pos x="5" y="207"/>
                </a:cxn>
                <a:cxn ang="0">
                  <a:pos x="1" y="224"/>
                </a:cxn>
                <a:cxn ang="0">
                  <a:pos x="0" y="241"/>
                </a:cxn>
                <a:cxn ang="0">
                  <a:pos x="0" y="241"/>
                </a:cxn>
                <a:cxn ang="0">
                  <a:pos x="0" y="244"/>
                </a:cxn>
                <a:cxn ang="0">
                  <a:pos x="1" y="246"/>
                </a:cxn>
                <a:cxn ang="0">
                  <a:pos x="5" y="248"/>
                </a:cxn>
                <a:cxn ang="0">
                  <a:pos x="9" y="246"/>
                </a:cxn>
                <a:cxn ang="0">
                  <a:pos x="11" y="244"/>
                </a:cxn>
                <a:cxn ang="0">
                  <a:pos x="12" y="241"/>
                </a:cxn>
                <a:cxn ang="0">
                  <a:pos x="12" y="241"/>
                </a:cxn>
                <a:cxn ang="0">
                  <a:pos x="13" y="227"/>
                </a:cxn>
                <a:cxn ang="0">
                  <a:pos x="16" y="211"/>
                </a:cxn>
                <a:cxn ang="0">
                  <a:pos x="20" y="195"/>
                </a:cxn>
                <a:cxn ang="0">
                  <a:pos x="25" y="180"/>
                </a:cxn>
                <a:cxn ang="0">
                  <a:pos x="35" y="150"/>
                </a:cxn>
                <a:cxn ang="0">
                  <a:pos x="46" y="119"/>
                </a:cxn>
                <a:cxn ang="0">
                  <a:pos x="46" y="119"/>
                </a:cxn>
                <a:cxn ang="0">
                  <a:pos x="51" y="105"/>
                </a:cxn>
                <a:cxn ang="0">
                  <a:pos x="59" y="91"/>
                </a:cxn>
                <a:cxn ang="0">
                  <a:pos x="67" y="75"/>
                </a:cxn>
                <a:cxn ang="0">
                  <a:pos x="75" y="61"/>
                </a:cxn>
                <a:cxn ang="0">
                  <a:pos x="85" y="48"/>
                </a:cxn>
                <a:cxn ang="0">
                  <a:pos x="96" y="34"/>
                </a:cxn>
                <a:cxn ang="0">
                  <a:pos x="117" y="10"/>
                </a:cxn>
                <a:cxn ang="0">
                  <a:pos x="117" y="10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7" y="2"/>
                </a:cxn>
                <a:cxn ang="0">
                  <a:pos x="113" y="0"/>
                </a:cxn>
                <a:cxn ang="0">
                  <a:pos x="110" y="0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48">
                  <a:moveTo>
                    <a:pt x="109" y="2"/>
                  </a:moveTo>
                  <a:lnTo>
                    <a:pt x="109" y="2"/>
                  </a:lnTo>
                  <a:lnTo>
                    <a:pt x="88" y="25"/>
                  </a:lnTo>
                  <a:lnTo>
                    <a:pt x="68" y="51"/>
                  </a:lnTo>
                  <a:lnTo>
                    <a:pt x="59" y="65"/>
                  </a:lnTo>
                  <a:lnTo>
                    <a:pt x="51" y="79"/>
                  </a:lnTo>
                  <a:lnTo>
                    <a:pt x="45" y="92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26" y="139"/>
                  </a:lnTo>
                  <a:lnTo>
                    <a:pt x="14" y="173"/>
                  </a:lnTo>
                  <a:lnTo>
                    <a:pt x="9" y="190"/>
                  </a:lnTo>
                  <a:lnTo>
                    <a:pt x="5" y="207"/>
                  </a:lnTo>
                  <a:lnTo>
                    <a:pt x="1" y="224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4"/>
                  </a:lnTo>
                  <a:lnTo>
                    <a:pt x="1" y="246"/>
                  </a:lnTo>
                  <a:lnTo>
                    <a:pt x="5" y="248"/>
                  </a:lnTo>
                  <a:lnTo>
                    <a:pt x="9" y="246"/>
                  </a:lnTo>
                  <a:lnTo>
                    <a:pt x="11" y="244"/>
                  </a:lnTo>
                  <a:lnTo>
                    <a:pt x="12" y="241"/>
                  </a:lnTo>
                  <a:lnTo>
                    <a:pt x="12" y="241"/>
                  </a:lnTo>
                  <a:lnTo>
                    <a:pt x="13" y="227"/>
                  </a:lnTo>
                  <a:lnTo>
                    <a:pt x="16" y="211"/>
                  </a:lnTo>
                  <a:lnTo>
                    <a:pt x="20" y="195"/>
                  </a:lnTo>
                  <a:lnTo>
                    <a:pt x="25" y="180"/>
                  </a:lnTo>
                  <a:lnTo>
                    <a:pt x="35" y="150"/>
                  </a:lnTo>
                  <a:lnTo>
                    <a:pt x="46" y="119"/>
                  </a:lnTo>
                  <a:lnTo>
                    <a:pt x="46" y="119"/>
                  </a:lnTo>
                  <a:lnTo>
                    <a:pt x="51" y="105"/>
                  </a:lnTo>
                  <a:lnTo>
                    <a:pt x="59" y="91"/>
                  </a:lnTo>
                  <a:lnTo>
                    <a:pt x="67" y="75"/>
                  </a:lnTo>
                  <a:lnTo>
                    <a:pt x="75" y="61"/>
                  </a:lnTo>
                  <a:lnTo>
                    <a:pt x="85" y="48"/>
                  </a:lnTo>
                  <a:lnTo>
                    <a:pt x="96" y="34"/>
                  </a:lnTo>
                  <a:lnTo>
                    <a:pt x="117" y="10"/>
                  </a:lnTo>
                  <a:lnTo>
                    <a:pt x="117" y="10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7" y="2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1" name="Freeform 793"/>
            <p:cNvSpPr/>
            <p:nvPr/>
          </p:nvSpPr>
          <p:spPr bwMode="auto">
            <a:xfrm>
              <a:off x="4194176" y="3235325"/>
              <a:ext cx="60325" cy="142875"/>
            </a:xfrm>
            <a:custGeom>
              <a:avLst/>
              <a:gdLst/>
              <a:ahLst/>
              <a:cxnLst>
                <a:cxn ang="0">
                  <a:pos x="143" y="1"/>
                </a:cxn>
                <a:cxn ang="0">
                  <a:pos x="143" y="1"/>
                </a:cxn>
                <a:cxn ang="0">
                  <a:pos x="131" y="16"/>
                </a:cxn>
                <a:cxn ang="0">
                  <a:pos x="122" y="31"/>
                </a:cxn>
                <a:cxn ang="0">
                  <a:pos x="113" y="48"/>
                </a:cxn>
                <a:cxn ang="0">
                  <a:pos x="106" y="65"/>
                </a:cxn>
                <a:cxn ang="0">
                  <a:pos x="106" y="65"/>
                </a:cxn>
                <a:cxn ang="0">
                  <a:pos x="96" y="92"/>
                </a:cxn>
                <a:cxn ang="0">
                  <a:pos x="84" y="119"/>
                </a:cxn>
                <a:cxn ang="0">
                  <a:pos x="62" y="171"/>
                </a:cxn>
                <a:cxn ang="0">
                  <a:pos x="62" y="171"/>
                </a:cxn>
                <a:cxn ang="0">
                  <a:pos x="42" y="217"/>
                </a:cxn>
                <a:cxn ang="0">
                  <a:pos x="24" y="262"/>
                </a:cxn>
                <a:cxn ang="0">
                  <a:pos x="16" y="285"/>
                </a:cxn>
                <a:cxn ang="0">
                  <a:pos x="8" y="307"/>
                </a:cxn>
                <a:cxn ang="0">
                  <a:pos x="4" y="332"/>
                </a:cxn>
                <a:cxn ang="0">
                  <a:pos x="0" y="356"/>
                </a:cxn>
                <a:cxn ang="0">
                  <a:pos x="0" y="356"/>
                </a:cxn>
                <a:cxn ang="0">
                  <a:pos x="0" y="358"/>
                </a:cxn>
                <a:cxn ang="0">
                  <a:pos x="1" y="360"/>
                </a:cxn>
                <a:cxn ang="0">
                  <a:pos x="4" y="361"/>
                </a:cxn>
                <a:cxn ang="0">
                  <a:pos x="5" y="361"/>
                </a:cxn>
                <a:cxn ang="0">
                  <a:pos x="9" y="360"/>
                </a:cxn>
                <a:cxn ang="0">
                  <a:pos x="10" y="358"/>
                </a:cxn>
                <a:cxn ang="0">
                  <a:pos x="12" y="356"/>
                </a:cxn>
                <a:cxn ang="0">
                  <a:pos x="12" y="356"/>
                </a:cxn>
                <a:cxn ang="0">
                  <a:pos x="14" y="334"/>
                </a:cxn>
                <a:cxn ang="0">
                  <a:pos x="20" y="311"/>
                </a:cxn>
                <a:cxn ang="0">
                  <a:pos x="26" y="289"/>
                </a:cxn>
                <a:cxn ang="0">
                  <a:pos x="33" y="268"/>
                </a:cxn>
                <a:cxn ang="0">
                  <a:pos x="51" y="225"/>
                </a:cxn>
                <a:cxn ang="0">
                  <a:pos x="69" y="183"/>
                </a:cxn>
                <a:cxn ang="0">
                  <a:pos x="69" y="183"/>
                </a:cxn>
                <a:cxn ang="0">
                  <a:pos x="88" y="140"/>
                </a:cxn>
                <a:cxn ang="0">
                  <a:pos x="107" y="95"/>
                </a:cxn>
                <a:cxn ang="0">
                  <a:pos x="107" y="95"/>
                </a:cxn>
                <a:cxn ang="0">
                  <a:pos x="115" y="73"/>
                </a:cxn>
                <a:cxn ang="0">
                  <a:pos x="124" y="51"/>
                </a:cxn>
                <a:cxn ang="0">
                  <a:pos x="130" y="41"/>
                </a:cxn>
                <a:cxn ang="0">
                  <a:pos x="136" y="30"/>
                </a:cxn>
                <a:cxn ang="0">
                  <a:pos x="143" y="20"/>
                </a:cxn>
                <a:cxn ang="0">
                  <a:pos x="150" y="10"/>
                </a:cxn>
                <a:cxn ang="0">
                  <a:pos x="150" y="10"/>
                </a:cxn>
                <a:cxn ang="0">
                  <a:pos x="152" y="8"/>
                </a:cxn>
                <a:cxn ang="0">
                  <a:pos x="152" y="5"/>
                </a:cxn>
                <a:cxn ang="0">
                  <a:pos x="150" y="1"/>
                </a:cxn>
                <a:cxn ang="0">
                  <a:pos x="147" y="0"/>
                </a:cxn>
                <a:cxn ang="0">
                  <a:pos x="145" y="0"/>
                </a:cxn>
                <a:cxn ang="0">
                  <a:pos x="143" y="1"/>
                </a:cxn>
                <a:cxn ang="0">
                  <a:pos x="143" y="1"/>
                </a:cxn>
              </a:cxnLst>
              <a:rect l="0" t="0" r="r" b="b"/>
              <a:pathLst>
                <a:path w="152" h="361">
                  <a:moveTo>
                    <a:pt x="143" y="1"/>
                  </a:moveTo>
                  <a:lnTo>
                    <a:pt x="143" y="1"/>
                  </a:lnTo>
                  <a:lnTo>
                    <a:pt x="131" y="16"/>
                  </a:lnTo>
                  <a:lnTo>
                    <a:pt x="122" y="31"/>
                  </a:lnTo>
                  <a:lnTo>
                    <a:pt x="113" y="48"/>
                  </a:lnTo>
                  <a:lnTo>
                    <a:pt x="106" y="65"/>
                  </a:lnTo>
                  <a:lnTo>
                    <a:pt x="106" y="65"/>
                  </a:lnTo>
                  <a:lnTo>
                    <a:pt x="96" y="92"/>
                  </a:lnTo>
                  <a:lnTo>
                    <a:pt x="84" y="119"/>
                  </a:lnTo>
                  <a:lnTo>
                    <a:pt x="62" y="171"/>
                  </a:lnTo>
                  <a:lnTo>
                    <a:pt x="62" y="171"/>
                  </a:lnTo>
                  <a:lnTo>
                    <a:pt x="42" y="217"/>
                  </a:lnTo>
                  <a:lnTo>
                    <a:pt x="24" y="262"/>
                  </a:lnTo>
                  <a:lnTo>
                    <a:pt x="16" y="285"/>
                  </a:lnTo>
                  <a:lnTo>
                    <a:pt x="8" y="307"/>
                  </a:lnTo>
                  <a:lnTo>
                    <a:pt x="4" y="332"/>
                  </a:lnTo>
                  <a:lnTo>
                    <a:pt x="0" y="356"/>
                  </a:lnTo>
                  <a:lnTo>
                    <a:pt x="0" y="356"/>
                  </a:lnTo>
                  <a:lnTo>
                    <a:pt x="0" y="358"/>
                  </a:lnTo>
                  <a:lnTo>
                    <a:pt x="1" y="360"/>
                  </a:lnTo>
                  <a:lnTo>
                    <a:pt x="4" y="361"/>
                  </a:lnTo>
                  <a:lnTo>
                    <a:pt x="5" y="361"/>
                  </a:lnTo>
                  <a:lnTo>
                    <a:pt x="9" y="360"/>
                  </a:lnTo>
                  <a:lnTo>
                    <a:pt x="10" y="358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4" y="334"/>
                  </a:lnTo>
                  <a:lnTo>
                    <a:pt x="20" y="311"/>
                  </a:lnTo>
                  <a:lnTo>
                    <a:pt x="26" y="289"/>
                  </a:lnTo>
                  <a:lnTo>
                    <a:pt x="33" y="268"/>
                  </a:lnTo>
                  <a:lnTo>
                    <a:pt x="51" y="225"/>
                  </a:lnTo>
                  <a:lnTo>
                    <a:pt x="69" y="183"/>
                  </a:lnTo>
                  <a:lnTo>
                    <a:pt x="69" y="183"/>
                  </a:lnTo>
                  <a:lnTo>
                    <a:pt x="88" y="140"/>
                  </a:lnTo>
                  <a:lnTo>
                    <a:pt x="107" y="95"/>
                  </a:lnTo>
                  <a:lnTo>
                    <a:pt x="107" y="95"/>
                  </a:lnTo>
                  <a:lnTo>
                    <a:pt x="115" y="73"/>
                  </a:lnTo>
                  <a:lnTo>
                    <a:pt x="124" y="51"/>
                  </a:lnTo>
                  <a:lnTo>
                    <a:pt x="130" y="41"/>
                  </a:lnTo>
                  <a:lnTo>
                    <a:pt x="136" y="30"/>
                  </a:lnTo>
                  <a:lnTo>
                    <a:pt x="143" y="20"/>
                  </a:lnTo>
                  <a:lnTo>
                    <a:pt x="150" y="10"/>
                  </a:lnTo>
                  <a:lnTo>
                    <a:pt x="150" y="10"/>
                  </a:lnTo>
                  <a:lnTo>
                    <a:pt x="152" y="8"/>
                  </a:lnTo>
                  <a:lnTo>
                    <a:pt x="152" y="5"/>
                  </a:lnTo>
                  <a:lnTo>
                    <a:pt x="150" y="1"/>
                  </a:lnTo>
                  <a:lnTo>
                    <a:pt x="147" y="0"/>
                  </a:lnTo>
                  <a:lnTo>
                    <a:pt x="145" y="0"/>
                  </a:lnTo>
                  <a:lnTo>
                    <a:pt x="143" y="1"/>
                  </a:lnTo>
                  <a:lnTo>
                    <a:pt x="1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2" name="Freeform 794"/>
            <p:cNvSpPr/>
            <p:nvPr/>
          </p:nvSpPr>
          <p:spPr bwMode="auto">
            <a:xfrm>
              <a:off x="4233863" y="3203575"/>
              <a:ext cx="58738" cy="160338"/>
            </a:xfrm>
            <a:custGeom>
              <a:avLst/>
              <a:gdLst/>
              <a:ahLst/>
              <a:cxnLst>
                <a:cxn ang="0">
                  <a:pos x="140" y="2"/>
                </a:cxn>
                <a:cxn ang="0">
                  <a:pos x="140" y="2"/>
                </a:cxn>
                <a:cxn ang="0">
                  <a:pos x="134" y="4"/>
                </a:cxn>
                <a:cxn ang="0">
                  <a:pos x="131" y="7"/>
                </a:cxn>
                <a:cxn ang="0">
                  <a:pos x="130" y="11"/>
                </a:cxn>
                <a:cxn ang="0">
                  <a:pos x="130" y="11"/>
                </a:cxn>
                <a:cxn ang="0">
                  <a:pos x="126" y="24"/>
                </a:cxn>
                <a:cxn ang="0">
                  <a:pos x="121" y="36"/>
                </a:cxn>
                <a:cxn ang="0">
                  <a:pos x="109" y="60"/>
                </a:cxn>
                <a:cxn ang="0">
                  <a:pos x="109" y="60"/>
                </a:cxn>
                <a:cxn ang="0">
                  <a:pos x="87" y="123"/>
                </a:cxn>
                <a:cxn ang="0">
                  <a:pos x="74" y="155"/>
                </a:cxn>
                <a:cxn ang="0">
                  <a:pos x="61" y="185"/>
                </a:cxn>
                <a:cxn ang="0">
                  <a:pos x="61" y="185"/>
                </a:cxn>
                <a:cxn ang="0">
                  <a:pos x="48" y="211"/>
                </a:cxn>
                <a:cxn ang="0">
                  <a:pos x="37" y="237"/>
                </a:cxn>
                <a:cxn ang="0">
                  <a:pos x="27" y="263"/>
                </a:cxn>
                <a:cxn ang="0">
                  <a:pos x="17" y="291"/>
                </a:cxn>
                <a:cxn ang="0">
                  <a:pos x="11" y="317"/>
                </a:cxn>
                <a:cxn ang="0">
                  <a:pos x="6" y="344"/>
                </a:cxn>
                <a:cxn ang="0">
                  <a:pos x="2" y="373"/>
                </a:cxn>
                <a:cxn ang="0">
                  <a:pos x="0" y="402"/>
                </a:cxn>
                <a:cxn ang="0">
                  <a:pos x="0" y="402"/>
                </a:cxn>
                <a:cxn ang="0">
                  <a:pos x="0" y="404"/>
                </a:cxn>
                <a:cxn ang="0">
                  <a:pos x="2" y="406"/>
                </a:cxn>
                <a:cxn ang="0">
                  <a:pos x="6" y="407"/>
                </a:cxn>
                <a:cxn ang="0">
                  <a:pos x="10" y="406"/>
                </a:cxn>
                <a:cxn ang="0">
                  <a:pos x="11" y="404"/>
                </a:cxn>
                <a:cxn ang="0">
                  <a:pos x="11" y="402"/>
                </a:cxn>
                <a:cxn ang="0">
                  <a:pos x="11" y="402"/>
                </a:cxn>
                <a:cxn ang="0">
                  <a:pos x="14" y="373"/>
                </a:cxn>
                <a:cxn ang="0">
                  <a:pos x="16" y="345"/>
                </a:cxn>
                <a:cxn ang="0">
                  <a:pos x="21" y="319"/>
                </a:cxn>
                <a:cxn ang="0">
                  <a:pos x="29" y="293"/>
                </a:cxn>
                <a:cxn ang="0">
                  <a:pos x="37" y="267"/>
                </a:cxn>
                <a:cxn ang="0">
                  <a:pos x="48" y="242"/>
                </a:cxn>
                <a:cxn ang="0">
                  <a:pos x="58" y="216"/>
                </a:cxn>
                <a:cxn ang="0">
                  <a:pos x="70" y="191"/>
                </a:cxn>
                <a:cxn ang="0">
                  <a:pos x="70" y="191"/>
                </a:cxn>
                <a:cxn ang="0">
                  <a:pos x="80" y="169"/>
                </a:cxn>
                <a:cxn ang="0">
                  <a:pos x="89" y="147"/>
                </a:cxn>
                <a:cxn ang="0">
                  <a:pos x="106" y="101"/>
                </a:cxn>
                <a:cxn ang="0">
                  <a:pos x="106" y="101"/>
                </a:cxn>
                <a:cxn ang="0">
                  <a:pos x="117" y="73"/>
                </a:cxn>
                <a:cxn ang="0">
                  <a:pos x="127" y="46"/>
                </a:cxn>
                <a:cxn ang="0">
                  <a:pos x="127" y="46"/>
                </a:cxn>
                <a:cxn ang="0">
                  <a:pos x="135" y="28"/>
                </a:cxn>
                <a:cxn ang="0">
                  <a:pos x="140" y="17"/>
                </a:cxn>
                <a:cxn ang="0">
                  <a:pos x="143" y="13"/>
                </a:cxn>
                <a:cxn ang="0">
                  <a:pos x="146" y="11"/>
                </a:cxn>
                <a:cxn ang="0">
                  <a:pos x="146" y="11"/>
                </a:cxn>
                <a:cxn ang="0">
                  <a:pos x="148" y="9"/>
                </a:cxn>
                <a:cxn ang="0">
                  <a:pos x="148" y="8"/>
                </a:cxn>
                <a:cxn ang="0">
                  <a:pos x="148" y="5"/>
                </a:cxn>
                <a:cxn ang="0">
                  <a:pos x="148" y="4"/>
                </a:cxn>
                <a:cxn ang="0">
                  <a:pos x="144" y="2"/>
                </a:cxn>
                <a:cxn ang="0">
                  <a:pos x="143" y="0"/>
                </a:cxn>
                <a:cxn ang="0">
                  <a:pos x="140" y="2"/>
                </a:cxn>
                <a:cxn ang="0">
                  <a:pos x="140" y="2"/>
                </a:cxn>
              </a:cxnLst>
              <a:rect l="0" t="0" r="r" b="b"/>
              <a:pathLst>
                <a:path w="148" h="407">
                  <a:moveTo>
                    <a:pt x="140" y="2"/>
                  </a:moveTo>
                  <a:lnTo>
                    <a:pt x="140" y="2"/>
                  </a:lnTo>
                  <a:lnTo>
                    <a:pt x="134" y="4"/>
                  </a:lnTo>
                  <a:lnTo>
                    <a:pt x="131" y="7"/>
                  </a:lnTo>
                  <a:lnTo>
                    <a:pt x="130" y="11"/>
                  </a:lnTo>
                  <a:lnTo>
                    <a:pt x="130" y="11"/>
                  </a:lnTo>
                  <a:lnTo>
                    <a:pt x="126" y="24"/>
                  </a:lnTo>
                  <a:lnTo>
                    <a:pt x="121" y="36"/>
                  </a:lnTo>
                  <a:lnTo>
                    <a:pt x="109" y="60"/>
                  </a:lnTo>
                  <a:lnTo>
                    <a:pt x="109" y="60"/>
                  </a:lnTo>
                  <a:lnTo>
                    <a:pt x="87" y="123"/>
                  </a:lnTo>
                  <a:lnTo>
                    <a:pt x="74" y="155"/>
                  </a:lnTo>
                  <a:lnTo>
                    <a:pt x="61" y="185"/>
                  </a:lnTo>
                  <a:lnTo>
                    <a:pt x="61" y="185"/>
                  </a:lnTo>
                  <a:lnTo>
                    <a:pt x="48" y="211"/>
                  </a:lnTo>
                  <a:lnTo>
                    <a:pt x="37" y="237"/>
                  </a:lnTo>
                  <a:lnTo>
                    <a:pt x="27" y="263"/>
                  </a:lnTo>
                  <a:lnTo>
                    <a:pt x="17" y="291"/>
                  </a:lnTo>
                  <a:lnTo>
                    <a:pt x="11" y="317"/>
                  </a:lnTo>
                  <a:lnTo>
                    <a:pt x="6" y="344"/>
                  </a:lnTo>
                  <a:lnTo>
                    <a:pt x="2" y="373"/>
                  </a:lnTo>
                  <a:lnTo>
                    <a:pt x="0" y="402"/>
                  </a:lnTo>
                  <a:lnTo>
                    <a:pt x="0" y="402"/>
                  </a:lnTo>
                  <a:lnTo>
                    <a:pt x="0" y="404"/>
                  </a:lnTo>
                  <a:lnTo>
                    <a:pt x="2" y="406"/>
                  </a:lnTo>
                  <a:lnTo>
                    <a:pt x="6" y="407"/>
                  </a:lnTo>
                  <a:lnTo>
                    <a:pt x="10" y="406"/>
                  </a:lnTo>
                  <a:lnTo>
                    <a:pt x="11" y="404"/>
                  </a:lnTo>
                  <a:lnTo>
                    <a:pt x="11" y="402"/>
                  </a:lnTo>
                  <a:lnTo>
                    <a:pt x="11" y="402"/>
                  </a:lnTo>
                  <a:lnTo>
                    <a:pt x="14" y="373"/>
                  </a:lnTo>
                  <a:lnTo>
                    <a:pt x="16" y="345"/>
                  </a:lnTo>
                  <a:lnTo>
                    <a:pt x="21" y="319"/>
                  </a:lnTo>
                  <a:lnTo>
                    <a:pt x="29" y="293"/>
                  </a:lnTo>
                  <a:lnTo>
                    <a:pt x="37" y="267"/>
                  </a:lnTo>
                  <a:lnTo>
                    <a:pt x="48" y="242"/>
                  </a:lnTo>
                  <a:lnTo>
                    <a:pt x="58" y="216"/>
                  </a:lnTo>
                  <a:lnTo>
                    <a:pt x="70" y="191"/>
                  </a:lnTo>
                  <a:lnTo>
                    <a:pt x="70" y="191"/>
                  </a:lnTo>
                  <a:lnTo>
                    <a:pt x="80" y="169"/>
                  </a:lnTo>
                  <a:lnTo>
                    <a:pt x="89" y="147"/>
                  </a:lnTo>
                  <a:lnTo>
                    <a:pt x="106" y="101"/>
                  </a:lnTo>
                  <a:lnTo>
                    <a:pt x="106" y="101"/>
                  </a:lnTo>
                  <a:lnTo>
                    <a:pt x="117" y="73"/>
                  </a:lnTo>
                  <a:lnTo>
                    <a:pt x="127" y="46"/>
                  </a:lnTo>
                  <a:lnTo>
                    <a:pt x="127" y="46"/>
                  </a:lnTo>
                  <a:lnTo>
                    <a:pt x="135" y="28"/>
                  </a:lnTo>
                  <a:lnTo>
                    <a:pt x="140" y="17"/>
                  </a:lnTo>
                  <a:lnTo>
                    <a:pt x="143" y="13"/>
                  </a:lnTo>
                  <a:lnTo>
                    <a:pt x="146" y="11"/>
                  </a:lnTo>
                  <a:lnTo>
                    <a:pt x="146" y="11"/>
                  </a:lnTo>
                  <a:lnTo>
                    <a:pt x="148" y="9"/>
                  </a:lnTo>
                  <a:lnTo>
                    <a:pt x="148" y="8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44" y="2"/>
                  </a:lnTo>
                  <a:lnTo>
                    <a:pt x="143" y="0"/>
                  </a:lnTo>
                  <a:lnTo>
                    <a:pt x="140" y="2"/>
                  </a:lnTo>
                  <a:lnTo>
                    <a:pt x="1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3" name="Freeform 795"/>
            <p:cNvSpPr/>
            <p:nvPr/>
          </p:nvSpPr>
          <p:spPr bwMode="auto">
            <a:xfrm>
              <a:off x="4260851" y="3186113"/>
              <a:ext cx="68263" cy="142875"/>
            </a:xfrm>
            <a:custGeom>
              <a:avLst/>
              <a:gdLst/>
              <a:ahLst/>
              <a:cxnLst>
                <a:cxn ang="0">
                  <a:pos x="163" y="2"/>
                </a:cxn>
                <a:cxn ang="0">
                  <a:pos x="163" y="2"/>
                </a:cxn>
                <a:cxn ang="0">
                  <a:pos x="147" y="20"/>
                </a:cxn>
                <a:cxn ang="0">
                  <a:pos x="134" y="40"/>
                </a:cxn>
                <a:cxn ang="0">
                  <a:pos x="122" y="61"/>
                </a:cxn>
                <a:cxn ang="0">
                  <a:pos x="112" y="81"/>
                </a:cxn>
                <a:cxn ang="0">
                  <a:pos x="102" y="102"/>
                </a:cxn>
                <a:cxn ang="0">
                  <a:pos x="95" y="125"/>
                </a:cxn>
                <a:cxn ang="0">
                  <a:pos x="79" y="169"/>
                </a:cxn>
                <a:cxn ang="0">
                  <a:pos x="79" y="169"/>
                </a:cxn>
                <a:cxn ang="0">
                  <a:pos x="70" y="197"/>
                </a:cxn>
                <a:cxn ang="0">
                  <a:pos x="59" y="223"/>
                </a:cxn>
                <a:cxn ang="0">
                  <a:pos x="49" y="249"/>
                </a:cxn>
                <a:cxn ang="0">
                  <a:pos x="37" y="275"/>
                </a:cxn>
                <a:cxn ang="0">
                  <a:pos x="37" y="275"/>
                </a:cxn>
                <a:cxn ang="0">
                  <a:pos x="27" y="295"/>
                </a:cxn>
                <a:cxn ang="0">
                  <a:pos x="16" y="314"/>
                </a:cxn>
                <a:cxn ang="0">
                  <a:pos x="7" y="334"/>
                </a:cxn>
                <a:cxn ang="0">
                  <a:pos x="4" y="344"/>
                </a:cxn>
                <a:cxn ang="0">
                  <a:pos x="0" y="355"/>
                </a:cxn>
                <a:cxn ang="0">
                  <a:pos x="0" y="355"/>
                </a:cxn>
                <a:cxn ang="0">
                  <a:pos x="0" y="357"/>
                </a:cxn>
                <a:cxn ang="0">
                  <a:pos x="2" y="359"/>
                </a:cxn>
                <a:cxn ang="0">
                  <a:pos x="6" y="361"/>
                </a:cxn>
                <a:cxn ang="0">
                  <a:pos x="10" y="361"/>
                </a:cxn>
                <a:cxn ang="0">
                  <a:pos x="11" y="360"/>
                </a:cxn>
                <a:cxn ang="0">
                  <a:pos x="12" y="357"/>
                </a:cxn>
                <a:cxn ang="0">
                  <a:pos x="12" y="357"/>
                </a:cxn>
                <a:cxn ang="0">
                  <a:pos x="15" y="347"/>
                </a:cxn>
                <a:cxn ang="0">
                  <a:pos x="19" y="335"/>
                </a:cxn>
                <a:cxn ang="0">
                  <a:pos x="29" y="314"/>
                </a:cxn>
                <a:cxn ang="0">
                  <a:pos x="40" y="293"/>
                </a:cxn>
                <a:cxn ang="0">
                  <a:pos x="51" y="272"/>
                </a:cxn>
                <a:cxn ang="0">
                  <a:pos x="51" y="272"/>
                </a:cxn>
                <a:cxn ang="0">
                  <a:pos x="59" y="253"/>
                </a:cxn>
                <a:cxn ang="0">
                  <a:pos x="68" y="232"/>
                </a:cxn>
                <a:cxn ang="0">
                  <a:pos x="84" y="190"/>
                </a:cxn>
                <a:cxn ang="0">
                  <a:pos x="84" y="190"/>
                </a:cxn>
                <a:cxn ang="0">
                  <a:pos x="101" y="143"/>
                </a:cxn>
                <a:cxn ang="0">
                  <a:pos x="119" y="96"/>
                </a:cxn>
                <a:cxn ang="0">
                  <a:pos x="129" y="74"/>
                </a:cxn>
                <a:cxn ang="0">
                  <a:pos x="140" y="51"/>
                </a:cxn>
                <a:cxn ang="0">
                  <a:pos x="154" y="30"/>
                </a:cxn>
                <a:cxn ang="0">
                  <a:pos x="171" y="10"/>
                </a:cxn>
                <a:cxn ang="0">
                  <a:pos x="171" y="10"/>
                </a:cxn>
                <a:cxn ang="0">
                  <a:pos x="172" y="8"/>
                </a:cxn>
                <a:cxn ang="0">
                  <a:pos x="172" y="6"/>
                </a:cxn>
                <a:cxn ang="0">
                  <a:pos x="171" y="2"/>
                </a:cxn>
                <a:cxn ang="0">
                  <a:pos x="167" y="0"/>
                </a:cxn>
                <a:cxn ang="0">
                  <a:pos x="164" y="0"/>
                </a:cxn>
                <a:cxn ang="0">
                  <a:pos x="163" y="2"/>
                </a:cxn>
                <a:cxn ang="0">
                  <a:pos x="163" y="2"/>
                </a:cxn>
              </a:cxnLst>
              <a:rect l="0" t="0" r="r" b="b"/>
              <a:pathLst>
                <a:path w="172" h="361">
                  <a:moveTo>
                    <a:pt x="163" y="2"/>
                  </a:moveTo>
                  <a:lnTo>
                    <a:pt x="163" y="2"/>
                  </a:lnTo>
                  <a:lnTo>
                    <a:pt x="147" y="20"/>
                  </a:lnTo>
                  <a:lnTo>
                    <a:pt x="134" y="40"/>
                  </a:lnTo>
                  <a:lnTo>
                    <a:pt x="122" y="61"/>
                  </a:lnTo>
                  <a:lnTo>
                    <a:pt x="112" y="81"/>
                  </a:lnTo>
                  <a:lnTo>
                    <a:pt x="102" y="102"/>
                  </a:lnTo>
                  <a:lnTo>
                    <a:pt x="95" y="125"/>
                  </a:lnTo>
                  <a:lnTo>
                    <a:pt x="79" y="169"/>
                  </a:lnTo>
                  <a:lnTo>
                    <a:pt x="79" y="169"/>
                  </a:lnTo>
                  <a:lnTo>
                    <a:pt x="70" y="197"/>
                  </a:lnTo>
                  <a:lnTo>
                    <a:pt x="59" y="223"/>
                  </a:lnTo>
                  <a:lnTo>
                    <a:pt x="49" y="249"/>
                  </a:lnTo>
                  <a:lnTo>
                    <a:pt x="37" y="275"/>
                  </a:lnTo>
                  <a:lnTo>
                    <a:pt x="37" y="275"/>
                  </a:lnTo>
                  <a:lnTo>
                    <a:pt x="27" y="295"/>
                  </a:lnTo>
                  <a:lnTo>
                    <a:pt x="16" y="314"/>
                  </a:lnTo>
                  <a:lnTo>
                    <a:pt x="7" y="334"/>
                  </a:lnTo>
                  <a:lnTo>
                    <a:pt x="4" y="344"/>
                  </a:lnTo>
                  <a:lnTo>
                    <a:pt x="0" y="355"/>
                  </a:lnTo>
                  <a:lnTo>
                    <a:pt x="0" y="355"/>
                  </a:lnTo>
                  <a:lnTo>
                    <a:pt x="0" y="357"/>
                  </a:lnTo>
                  <a:lnTo>
                    <a:pt x="2" y="359"/>
                  </a:lnTo>
                  <a:lnTo>
                    <a:pt x="6" y="361"/>
                  </a:lnTo>
                  <a:lnTo>
                    <a:pt x="10" y="361"/>
                  </a:lnTo>
                  <a:lnTo>
                    <a:pt x="11" y="360"/>
                  </a:lnTo>
                  <a:lnTo>
                    <a:pt x="12" y="357"/>
                  </a:lnTo>
                  <a:lnTo>
                    <a:pt x="12" y="357"/>
                  </a:lnTo>
                  <a:lnTo>
                    <a:pt x="15" y="347"/>
                  </a:lnTo>
                  <a:lnTo>
                    <a:pt x="19" y="335"/>
                  </a:lnTo>
                  <a:lnTo>
                    <a:pt x="29" y="314"/>
                  </a:lnTo>
                  <a:lnTo>
                    <a:pt x="40" y="293"/>
                  </a:lnTo>
                  <a:lnTo>
                    <a:pt x="51" y="272"/>
                  </a:lnTo>
                  <a:lnTo>
                    <a:pt x="51" y="272"/>
                  </a:lnTo>
                  <a:lnTo>
                    <a:pt x="59" y="253"/>
                  </a:lnTo>
                  <a:lnTo>
                    <a:pt x="68" y="232"/>
                  </a:lnTo>
                  <a:lnTo>
                    <a:pt x="84" y="190"/>
                  </a:lnTo>
                  <a:lnTo>
                    <a:pt x="84" y="190"/>
                  </a:lnTo>
                  <a:lnTo>
                    <a:pt x="101" y="143"/>
                  </a:lnTo>
                  <a:lnTo>
                    <a:pt x="119" y="96"/>
                  </a:lnTo>
                  <a:lnTo>
                    <a:pt x="129" y="74"/>
                  </a:lnTo>
                  <a:lnTo>
                    <a:pt x="140" y="51"/>
                  </a:lnTo>
                  <a:lnTo>
                    <a:pt x="154" y="30"/>
                  </a:lnTo>
                  <a:lnTo>
                    <a:pt x="171" y="10"/>
                  </a:lnTo>
                  <a:lnTo>
                    <a:pt x="171" y="10"/>
                  </a:lnTo>
                  <a:lnTo>
                    <a:pt x="172" y="8"/>
                  </a:lnTo>
                  <a:lnTo>
                    <a:pt x="172" y="6"/>
                  </a:lnTo>
                  <a:lnTo>
                    <a:pt x="171" y="2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2"/>
                  </a:lnTo>
                  <a:lnTo>
                    <a:pt x="1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4" name="Freeform 796"/>
            <p:cNvSpPr/>
            <p:nvPr/>
          </p:nvSpPr>
          <p:spPr bwMode="auto">
            <a:xfrm>
              <a:off x="4303713" y="3165475"/>
              <a:ext cx="65088" cy="142875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0" y="23"/>
                </a:cxn>
                <a:cxn ang="0">
                  <a:pos x="128" y="43"/>
                </a:cxn>
                <a:cxn ang="0">
                  <a:pos x="108" y="85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49" y="216"/>
                </a:cxn>
                <a:cxn ang="0">
                  <a:pos x="30" y="261"/>
                </a:cxn>
                <a:cxn ang="0">
                  <a:pos x="21" y="284"/>
                </a:cxn>
                <a:cxn ang="0">
                  <a:pos x="13" y="307"/>
                </a:cxn>
                <a:cxn ang="0">
                  <a:pos x="5" y="331"/>
                </a:cxn>
                <a:cxn ang="0">
                  <a:pos x="0" y="354"/>
                </a:cxn>
                <a:cxn ang="0">
                  <a:pos x="0" y="354"/>
                </a:cxn>
                <a:cxn ang="0">
                  <a:pos x="0" y="357"/>
                </a:cxn>
                <a:cxn ang="0">
                  <a:pos x="0" y="359"/>
                </a:cxn>
                <a:cxn ang="0">
                  <a:pos x="4" y="361"/>
                </a:cxn>
                <a:cxn ang="0">
                  <a:pos x="8" y="361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17" y="335"/>
                </a:cxn>
                <a:cxn ang="0">
                  <a:pos x="23" y="311"/>
                </a:cxn>
                <a:cxn ang="0">
                  <a:pos x="31" y="287"/>
                </a:cxn>
                <a:cxn ang="0">
                  <a:pos x="40" y="265"/>
                </a:cxn>
                <a:cxn ang="0">
                  <a:pos x="60" y="219"/>
                </a:cxn>
                <a:cxn ang="0">
                  <a:pos x="80" y="176"/>
                </a:cxn>
                <a:cxn ang="0">
                  <a:pos x="80" y="176"/>
                </a:cxn>
                <a:cxn ang="0">
                  <a:pos x="99" y="133"/>
                </a:cxn>
                <a:cxn ang="0">
                  <a:pos x="119" y="91"/>
                </a:cxn>
                <a:cxn ang="0">
                  <a:pos x="138" y="49"/>
                </a:cxn>
                <a:cxn ang="0">
                  <a:pos x="150" y="29"/>
                </a:cxn>
                <a:cxn ang="0">
                  <a:pos x="162" y="9"/>
                </a:cxn>
                <a:cxn ang="0">
                  <a:pos x="162" y="9"/>
                </a:cxn>
                <a:cxn ang="0">
                  <a:pos x="163" y="6"/>
                </a:cxn>
                <a:cxn ang="0">
                  <a:pos x="163" y="4"/>
                </a:cxn>
                <a:cxn ang="0">
                  <a:pos x="161" y="1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361">
                  <a:moveTo>
                    <a:pt x="153" y="2"/>
                  </a:moveTo>
                  <a:lnTo>
                    <a:pt x="153" y="2"/>
                  </a:lnTo>
                  <a:lnTo>
                    <a:pt x="140" y="23"/>
                  </a:lnTo>
                  <a:lnTo>
                    <a:pt x="128" y="43"/>
                  </a:lnTo>
                  <a:lnTo>
                    <a:pt x="108" y="85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49" y="216"/>
                  </a:lnTo>
                  <a:lnTo>
                    <a:pt x="30" y="261"/>
                  </a:lnTo>
                  <a:lnTo>
                    <a:pt x="21" y="284"/>
                  </a:lnTo>
                  <a:lnTo>
                    <a:pt x="13" y="307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4" y="361"/>
                  </a:lnTo>
                  <a:lnTo>
                    <a:pt x="8" y="361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17" y="335"/>
                  </a:lnTo>
                  <a:lnTo>
                    <a:pt x="23" y="311"/>
                  </a:lnTo>
                  <a:lnTo>
                    <a:pt x="31" y="287"/>
                  </a:lnTo>
                  <a:lnTo>
                    <a:pt x="40" y="265"/>
                  </a:lnTo>
                  <a:lnTo>
                    <a:pt x="60" y="219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99" y="133"/>
                  </a:lnTo>
                  <a:lnTo>
                    <a:pt x="119" y="91"/>
                  </a:lnTo>
                  <a:lnTo>
                    <a:pt x="138" y="49"/>
                  </a:lnTo>
                  <a:lnTo>
                    <a:pt x="150" y="29"/>
                  </a:lnTo>
                  <a:lnTo>
                    <a:pt x="162" y="9"/>
                  </a:lnTo>
                  <a:lnTo>
                    <a:pt x="162" y="9"/>
                  </a:lnTo>
                  <a:lnTo>
                    <a:pt x="163" y="6"/>
                  </a:lnTo>
                  <a:lnTo>
                    <a:pt x="163" y="4"/>
                  </a:lnTo>
                  <a:lnTo>
                    <a:pt x="161" y="1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5" name="Freeform 797"/>
            <p:cNvSpPr/>
            <p:nvPr/>
          </p:nvSpPr>
          <p:spPr bwMode="auto">
            <a:xfrm>
              <a:off x="4344988" y="3162300"/>
              <a:ext cx="53975" cy="125413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2" y="20"/>
                </a:cxn>
                <a:cxn ang="0">
                  <a:pos x="103" y="38"/>
                </a:cxn>
                <a:cxn ang="0">
                  <a:pos x="95" y="58"/>
                </a:cxn>
                <a:cxn ang="0">
                  <a:pos x="89" y="77"/>
                </a:cxn>
                <a:cxn ang="0">
                  <a:pos x="76" y="118"/>
                </a:cxn>
                <a:cxn ang="0">
                  <a:pos x="64" y="157"/>
                </a:cxn>
                <a:cxn ang="0">
                  <a:pos x="64" y="157"/>
                </a:cxn>
                <a:cxn ang="0">
                  <a:pos x="49" y="202"/>
                </a:cxn>
                <a:cxn ang="0">
                  <a:pos x="40" y="224"/>
                </a:cxn>
                <a:cxn ang="0">
                  <a:pos x="31" y="245"/>
                </a:cxn>
                <a:cxn ang="0">
                  <a:pos x="31" y="245"/>
                </a:cxn>
                <a:cxn ang="0">
                  <a:pos x="14" y="276"/>
                </a:cxn>
                <a:cxn ang="0">
                  <a:pos x="6" y="292"/>
                </a:cxn>
                <a:cxn ang="0">
                  <a:pos x="0" y="308"/>
                </a:cxn>
                <a:cxn ang="0">
                  <a:pos x="0" y="308"/>
                </a:cxn>
                <a:cxn ang="0">
                  <a:pos x="0" y="310"/>
                </a:cxn>
                <a:cxn ang="0">
                  <a:pos x="0" y="313"/>
                </a:cxn>
                <a:cxn ang="0">
                  <a:pos x="2" y="314"/>
                </a:cxn>
                <a:cxn ang="0">
                  <a:pos x="4" y="315"/>
                </a:cxn>
                <a:cxn ang="0">
                  <a:pos x="8" y="314"/>
                </a:cxn>
                <a:cxn ang="0">
                  <a:pos x="10" y="313"/>
                </a:cxn>
                <a:cxn ang="0">
                  <a:pos x="11" y="311"/>
                </a:cxn>
                <a:cxn ang="0">
                  <a:pos x="11" y="311"/>
                </a:cxn>
                <a:cxn ang="0">
                  <a:pos x="18" y="293"/>
                </a:cxn>
                <a:cxn ang="0">
                  <a:pos x="27" y="276"/>
                </a:cxn>
                <a:cxn ang="0">
                  <a:pos x="44" y="243"/>
                </a:cxn>
                <a:cxn ang="0">
                  <a:pos x="44" y="243"/>
                </a:cxn>
                <a:cxn ang="0">
                  <a:pos x="52" y="225"/>
                </a:cxn>
                <a:cxn ang="0">
                  <a:pos x="59" y="207"/>
                </a:cxn>
                <a:cxn ang="0">
                  <a:pos x="72" y="170"/>
                </a:cxn>
                <a:cxn ang="0">
                  <a:pos x="72" y="170"/>
                </a:cxn>
                <a:cxn ang="0">
                  <a:pos x="79" y="151"/>
                </a:cxn>
                <a:cxn ang="0">
                  <a:pos x="85" y="130"/>
                </a:cxn>
                <a:cxn ang="0">
                  <a:pos x="98" y="87"/>
                </a:cxn>
                <a:cxn ang="0">
                  <a:pos x="104" y="67"/>
                </a:cxn>
                <a:cxn ang="0">
                  <a:pos x="112" y="46"/>
                </a:cxn>
                <a:cxn ang="0">
                  <a:pos x="121" y="26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5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4" y="0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3" h="315">
                  <a:moveTo>
                    <a:pt x="123" y="3"/>
                  </a:moveTo>
                  <a:lnTo>
                    <a:pt x="123" y="3"/>
                  </a:lnTo>
                  <a:lnTo>
                    <a:pt x="112" y="20"/>
                  </a:lnTo>
                  <a:lnTo>
                    <a:pt x="103" y="38"/>
                  </a:lnTo>
                  <a:lnTo>
                    <a:pt x="95" y="58"/>
                  </a:lnTo>
                  <a:lnTo>
                    <a:pt x="89" y="77"/>
                  </a:lnTo>
                  <a:lnTo>
                    <a:pt x="76" y="118"/>
                  </a:lnTo>
                  <a:lnTo>
                    <a:pt x="64" y="157"/>
                  </a:lnTo>
                  <a:lnTo>
                    <a:pt x="64" y="157"/>
                  </a:lnTo>
                  <a:lnTo>
                    <a:pt x="49" y="202"/>
                  </a:lnTo>
                  <a:lnTo>
                    <a:pt x="40" y="224"/>
                  </a:lnTo>
                  <a:lnTo>
                    <a:pt x="31" y="245"/>
                  </a:lnTo>
                  <a:lnTo>
                    <a:pt x="31" y="245"/>
                  </a:lnTo>
                  <a:lnTo>
                    <a:pt x="14" y="276"/>
                  </a:lnTo>
                  <a:lnTo>
                    <a:pt x="6" y="292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2" y="314"/>
                  </a:lnTo>
                  <a:lnTo>
                    <a:pt x="4" y="315"/>
                  </a:lnTo>
                  <a:lnTo>
                    <a:pt x="8" y="314"/>
                  </a:lnTo>
                  <a:lnTo>
                    <a:pt x="10" y="313"/>
                  </a:lnTo>
                  <a:lnTo>
                    <a:pt x="11" y="311"/>
                  </a:lnTo>
                  <a:lnTo>
                    <a:pt x="11" y="311"/>
                  </a:lnTo>
                  <a:lnTo>
                    <a:pt x="18" y="293"/>
                  </a:lnTo>
                  <a:lnTo>
                    <a:pt x="27" y="276"/>
                  </a:lnTo>
                  <a:lnTo>
                    <a:pt x="44" y="243"/>
                  </a:lnTo>
                  <a:lnTo>
                    <a:pt x="44" y="243"/>
                  </a:lnTo>
                  <a:lnTo>
                    <a:pt x="52" y="225"/>
                  </a:lnTo>
                  <a:lnTo>
                    <a:pt x="59" y="207"/>
                  </a:lnTo>
                  <a:lnTo>
                    <a:pt x="72" y="170"/>
                  </a:lnTo>
                  <a:lnTo>
                    <a:pt x="72" y="170"/>
                  </a:lnTo>
                  <a:lnTo>
                    <a:pt x="79" y="151"/>
                  </a:lnTo>
                  <a:lnTo>
                    <a:pt x="85" y="130"/>
                  </a:lnTo>
                  <a:lnTo>
                    <a:pt x="98" y="87"/>
                  </a:lnTo>
                  <a:lnTo>
                    <a:pt x="104" y="67"/>
                  </a:lnTo>
                  <a:lnTo>
                    <a:pt x="112" y="46"/>
                  </a:lnTo>
                  <a:lnTo>
                    <a:pt x="121" y="26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5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6" name="Freeform 798"/>
            <p:cNvSpPr/>
            <p:nvPr/>
          </p:nvSpPr>
          <p:spPr bwMode="auto">
            <a:xfrm>
              <a:off x="4391026" y="3178175"/>
              <a:ext cx="33338" cy="66675"/>
            </a:xfrm>
            <a:custGeom>
              <a:avLst/>
              <a:gdLst/>
              <a:ahLst/>
              <a:cxnLst>
                <a:cxn ang="0">
                  <a:pos x="75" y="2"/>
                </a:cxn>
                <a:cxn ang="0">
                  <a:pos x="75" y="2"/>
                </a:cxn>
                <a:cxn ang="0">
                  <a:pos x="68" y="10"/>
                </a:cxn>
                <a:cxn ang="0">
                  <a:pos x="63" y="18"/>
                </a:cxn>
                <a:cxn ang="0">
                  <a:pos x="53" y="35"/>
                </a:cxn>
                <a:cxn ang="0">
                  <a:pos x="46" y="53"/>
                </a:cxn>
                <a:cxn ang="0">
                  <a:pos x="40" y="73"/>
                </a:cxn>
                <a:cxn ang="0">
                  <a:pos x="40" y="73"/>
                </a:cxn>
                <a:cxn ang="0">
                  <a:pos x="31" y="95"/>
                </a:cxn>
                <a:cxn ang="0">
                  <a:pos x="20" y="117"/>
                </a:cxn>
                <a:cxn ang="0">
                  <a:pos x="10" y="138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3"/>
                </a:cxn>
                <a:cxn ang="0">
                  <a:pos x="2" y="165"/>
                </a:cxn>
                <a:cxn ang="0">
                  <a:pos x="3" y="166"/>
                </a:cxn>
                <a:cxn ang="0">
                  <a:pos x="4" y="167"/>
                </a:cxn>
                <a:cxn ang="0">
                  <a:pos x="10" y="167"/>
                </a:cxn>
                <a:cxn ang="0">
                  <a:pos x="11" y="166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19" y="146"/>
                </a:cxn>
                <a:cxn ang="0">
                  <a:pos x="28" y="129"/>
                </a:cxn>
                <a:cxn ang="0">
                  <a:pos x="36" y="112"/>
                </a:cxn>
                <a:cxn ang="0">
                  <a:pos x="44" y="95"/>
                </a:cxn>
                <a:cxn ang="0">
                  <a:pos x="44" y="95"/>
                </a:cxn>
                <a:cxn ang="0">
                  <a:pos x="51" y="73"/>
                </a:cxn>
                <a:cxn ang="0">
                  <a:pos x="59" y="51"/>
                </a:cxn>
                <a:cxn ang="0">
                  <a:pos x="65" y="40"/>
                </a:cxn>
                <a:cxn ang="0">
                  <a:pos x="70" y="30"/>
                </a:cxn>
                <a:cxn ang="0">
                  <a:pos x="75" y="19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4" y="8"/>
                </a:cxn>
                <a:cxn ang="0">
                  <a:pos x="84" y="6"/>
                </a:cxn>
                <a:cxn ang="0">
                  <a:pos x="83" y="2"/>
                </a:cxn>
                <a:cxn ang="0">
                  <a:pos x="79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2"/>
                </a:cxn>
              </a:cxnLst>
              <a:rect l="0" t="0" r="r" b="b"/>
              <a:pathLst>
                <a:path w="84" h="167">
                  <a:moveTo>
                    <a:pt x="75" y="2"/>
                  </a:moveTo>
                  <a:lnTo>
                    <a:pt x="75" y="2"/>
                  </a:lnTo>
                  <a:lnTo>
                    <a:pt x="68" y="10"/>
                  </a:lnTo>
                  <a:lnTo>
                    <a:pt x="63" y="18"/>
                  </a:lnTo>
                  <a:lnTo>
                    <a:pt x="53" y="35"/>
                  </a:lnTo>
                  <a:lnTo>
                    <a:pt x="46" y="53"/>
                  </a:lnTo>
                  <a:lnTo>
                    <a:pt x="40" y="73"/>
                  </a:lnTo>
                  <a:lnTo>
                    <a:pt x="40" y="73"/>
                  </a:lnTo>
                  <a:lnTo>
                    <a:pt x="31" y="95"/>
                  </a:lnTo>
                  <a:lnTo>
                    <a:pt x="20" y="117"/>
                  </a:lnTo>
                  <a:lnTo>
                    <a:pt x="10" y="138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3"/>
                  </a:lnTo>
                  <a:lnTo>
                    <a:pt x="2" y="165"/>
                  </a:lnTo>
                  <a:lnTo>
                    <a:pt x="3" y="166"/>
                  </a:lnTo>
                  <a:lnTo>
                    <a:pt x="4" y="167"/>
                  </a:lnTo>
                  <a:lnTo>
                    <a:pt x="10" y="167"/>
                  </a:lnTo>
                  <a:lnTo>
                    <a:pt x="11" y="166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19" y="146"/>
                  </a:lnTo>
                  <a:lnTo>
                    <a:pt x="28" y="129"/>
                  </a:lnTo>
                  <a:lnTo>
                    <a:pt x="36" y="112"/>
                  </a:lnTo>
                  <a:lnTo>
                    <a:pt x="44" y="95"/>
                  </a:lnTo>
                  <a:lnTo>
                    <a:pt x="44" y="95"/>
                  </a:lnTo>
                  <a:lnTo>
                    <a:pt x="51" y="73"/>
                  </a:lnTo>
                  <a:lnTo>
                    <a:pt x="59" y="51"/>
                  </a:lnTo>
                  <a:lnTo>
                    <a:pt x="65" y="40"/>
                  </a:lnTo>
                  <a:lnTo>
                    <a:pt x="70" y="30"/>
                  </a:lnTo>
                  <a:lnTo>
                    <a:pt x="75" y="19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4" y="8"/>
                  </a:lnTo>
                  <a:lnTo>
                    <a:pt x="84" y="6"/>
                  </a:lnTo>
                  <a:lnTo>
                    <a:pt x="83" y="2"/>
                  </a:lnTo>
                  <a:lnTo>
                    <a:pt x="79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7" name="Freeform 799"/>
            <p:cNvSpPr/>
            <p:nvPr/>
          </p:nvSpPr>
          <p:spPr bwMode="auto">
            <a:xfrm>
              <a:off x="4416426" y="3190875"/>
              <a:ext cx="14288" cy="269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3"/>
                </a:cxn>
                <a:cxn ang="0">
                  <a:pos x="17" y="20"/>
                </a:cxn>
                <a:cxn ang="0">
                  <a:pos x="17" y="20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46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8" y="50"/>
                </a:cxn>
                <a:cxn ang="0">
                  <a:pos x="25" y="33"/>
                </a:cxn>
                <a:cxn ang="0">
                  <a:pos x="25" y="33"/>
                </a:cxn>
                <a:cxn ang="0">
                  <a:pos x="30" y="20"/>
                </a:cxn>
                <a:cxn ang="0">
                  <a:pos x="33" y="12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8">
                  <a:moveTo>
                    <a:pt x="22" y="5"/>
                  </a:moveTo>
                  <a:lnTo>
                    <a:pt x="22" y="5"/>
                  </a:lnTo>
                  <a:lnTo>
                    <a:pt x="21" y="13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46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8" y="50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30" y="20"/>
                  </a:lnTo>
                  <a:lnTo>
                    <a:pt x="33" y="12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8" name="Freeform 800"/>
            <p:cNvSpPr/>
            <p:nvPr/>
          </p:nvSpPr>
          <p:spPr bwMode="auto">
            <a:xfrm>
              <a:off x="4371976" y="3368675"/>
              <a:ext cx="15875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5" y="11"/>
                </a:cxn>
                <a:cxn ang="0">
                  <a:pos x="21" y="17"/>
                </a:cxn>
                <a:cxn ang="0">
                  <a:pos x="17" y="24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23" y="37"/>
                </a:cxn>
                <a:cxn ang="0">
                  <a:pos x="23" y="37"/>
                </a:cxn>
                <a:cxn ang="0">
                  <a:pos x="26" y="29"/>
                </a:cxn>
                <a:cxn ang="0">
                  <a:pos x="31" y="21"/>
                </a:cxn>
                <a:cxn ang="0">
                  <a:pos x="35" y="15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4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9" h="71">
                  <a:moveTo>
                    <a:pt x="27" y="3"/>
                  </a:moveTo>
                  <a:lnTo>
                    <a:pt x="27" y="3"/>
                  </a:lnTo>
                  <a:lnTo>
                    <a:pt x="25" y="11"/>
                  </a:lnTo>
                  <a:lnTo>
                    <a:pt x="21" y="17"/>
                  </a:lnTo>
                  <a:lnTo>
                    <a:pt x="17" y="24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26" y="29"/>
                  </a:lnTo>
                  <a:lnTo>
                    <a:pt x="31" y="21"/>
                  </a:lnTo>
                  <a:lnTo>
                    <a:pt x="35" y="15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4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9" name="Freeform 801"/>
            <p:cNvSpPr/>
            <p:nvPr/>
          </p:nvSpPr>
          <p:spPr bwMode="auto">
            <a:xfrm>
              <a:off x="4394201" y="3375025"/>
              <a:ext cx="12700" cy="2540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8"/>
                </a:cxn>
                <a:cxn ang="0">
                  <a:pos x="21" y="11"/>
                </a:cxn>
                <a:cxn ang="0">
                  <a:pos x="17" y="16"/>
                </a:cxn>
                <a:cxn ang="0">
                  <a:pos x="17" y="16"/>
                </a:cxn>
                <a:cxn ang="0">
                  <a:pos x="13" y="23"/>
                </a:cxn>
                <a:cxn ang="0">
                  <a:pos x="11" y="29"/>
                </a:cxn>
                <a:cxn ang="0">
                  <a:pos x="11" y="29"/>
                </a:cxn>
                <a:cxn ang="0">
                  <a:pos x="7" y="36"/>
                </a:cxn>
                <a:cxn ang="0">
                  <a:pos x="3" y="44"/>
                </a:cxn>
                <a:cxn ang="0">
                  <a:pos x="2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3"/>
                </a:cxn>
                <a:cxn ang="0">
                  <a:pos x="6" y="65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15" y="44"/>
                </a:cxn>
                <a:cxn ang="0">
                  <a:pos x="20" y="37"/>
                </a:cxn>
                <a:cxn ang="0">
                  <a:pos x="23" y="33"/>
                </a:cxn>
                <a:cxn ang="0">
                  <a:pos x="23" y="31"/>
                </a:cxn>
                <a:cxn ang="0">
                  <a:pos x="23" y="31"/>
                </a:cxn>
                <a:cxn ang="0">
                  <a:pos x="25" y="24"/>
                </a:cxn>
                <a:cxn ang="0">
                  <a:pos x="29" y="19"/>
                </a:cxn>
                <a:cxn ang="0">
                  <a:pos x="33" y="1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65">
                  <a:moveTo>
                    <a:pt x="24" y="4"/>
                  </a:moveTo>
                  <a:lnTo>
                    <a:pt x="24" y="4"/>
                  </a:lnTo>
                  <a:lnTo>
                    <a:pt x="23" y="8"/>
                  </a:lnTo>
                  <a:lnTo>
                    <a:pt x="21" y="11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3" y="23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7" y="36"/>
                  </a:lnTo>
                  <a:lnTo>
                    <a:pt x="3" y="44"/>
                  </a:lnTo>
                  <a:lnTo>
                    <a:pt x="2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3"/>
                  </a:lnTo>
                  <a:lnTo>
                    <a:pt x="6" y="65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20" y="37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5" y="24"/>
                  </a:lnTo>
                  <a:lnTo>
                    <a:pt x="29" y="19"/>
                  </a:lnTo>
                  <a:lnTo>
                    <a:pt x="33" y="1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0" name="Freeform 802"/>
            <p:cNvSpPr/>
            <p:nvPr/>
          </p:nvSpPr>
          <p:spPr bwMode="auto">
            <a:xfrm>
              <a:off x="4421188" y="3376613"/>
              <a:ext cx="14288" cy="2857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7" y="17"/>
                </a:cxn>
                <a:cxn ang="0">
                  <a:pos x="8" y="33"/>
                </a:cxn>
                <a:cxn ang="0">
                  <a:pos x="4" y="41"/>
                </a:cxn>
                <a:cxn ang="0">
                  <a:pos x="1" y="48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1" y="72"/>
                </a:cxn>
                <a:cxn ang="0">
                  <a:pos x="5" y="73"/>
                </a:cxn>
                <a:cxn ang="0">
                  <a:pos x="9" y="72"/>
                </a:cxn>
                <a:cxn ang="0">
                  <a:pos x="10" y="69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5"/>
                </a:cxn>
                <a:cxn ang="0">
                  <a:pos x="18" y="37"/>
                </a:cxn>
                <a:cxn ang="0">
                  <a:pos x="26" y="24"/>
                </a:cxn>
                <a:cxn ang="0">
                  <a:pos x="35" y="11"/>
                </a:cxn>
                <a:cxn ang="0">
                  <a:pos x="35" y="11"/>
                </a:cxn>
                <a:cxn ang="0">
                  <a:pos x="36" y="8"/>
                </a:cxn>
                <a:cxn ang="0">
                  <a:pos x="36" y="7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73">
                  <a:moveTo>
                    <a:pt x="27" y="3"/>
                  </a:moveTo>
                  <a:lnTo>
                    <a:pt x="27" y="3"/>
                  </a:lnTo>
                  <a:lnTo>
                    <a:pt x="17" y="17"/>
                  </a:lnTo>
                  <a:lnTo>
                    <a:pt x="8" y="33"/>
                  </a:lnTo>
                  <a:lnTo>
                    <a:pt x="4" y="41"/>
                  </a:lnTo>
                  <a:lnTo>
                    <a:pt x="1" y="48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5" y="73"/>
                  </a:lnTo>
                  <a:lnTo>
                    <a:pt x="9" y="72"/>
                  </a:lnTo>
                  <a:lnTo>
                    <a:pt x="10" y="69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5"/>
                  </a:lnTo>
                  <a:lnTo>
                    <a:pt x="18" y="37"/>
                  </a:lnTo>
                  <a:lnTo>
                    <a:pt x="26" y="24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6" y="8"/>
                  </a:lnTo>
                  <a:lnTo>
                    <a:pt x="36" y="7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1" name="Freeform 803"/>
            <p:cNvSpPr/>
            <p:nvPr/>
          </p:nvSpPr>
          <p:spPr bwMode="auto">
            <a:xfrm>
              <a:off x="4446588" y="3363913"/>
              <a:ext cx="19050" cy="3175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5" y="20"/>
                </a:cxn>
                <a:cxn ang="0">
                  <a:pos x="15" y="38"/>
                </a:cxn>
                <a:cxn ang="0">
                  <a:pos x="8" y="57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2" y="81"/>
                </a:cxn>
                <a:cxn ang="0">
                  <a:pos x="4" y="83"/>
                </a:cxn>
                <a:cxn ang="0">
                  <a:pos x="8" y="83"/>
                </a:cxn>
                <a:cxn ang="0">
                  <a:pos x="10" y="81"/>
                </a:cxn>
                <a:cxn ang="0">
                  <a:pos x="12" y="79"/>
                </a:cxn>
                <a:cxn ang="0">
                  <a:pos x="12" y="79"/>
                </a:cxn>
                <a:cxn ang="0">
                  <a:pos x="18" y="61"/>
                </a:cxn>
                <a:cxn ang="0">
                  <a:pos x="26" y="42"/>
                </a:cxn>
                <a:cxn ang="0">
                  <a:pos x="35" y="25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83">
                  <a:moveTo>
                    <a:pt x="35" y="3"/>
                  </a:moveTo>
                  <a:lnTo>
                    <a:pt x="35" y="3"/>
                  </a:lnTo>
                  <a:lnTo>
                    <a:pt x="25" y="20"/>
                  </a:lnTo>
                  <a:lnTo>
                    <a:pt x="15" y="38"/>
                  </a:lnTo>
                  <a:lnTo>
                    <a:pt x="8" y="57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2" y="81"/>
                  </a:lnTo>
                  <a:lnTo>
                    <a:pt x="4" y="83"/>
                  </a:lnTo>
                  <a:lnTo>
                    <a:pt x="8" y="83"/>
                  </a:lnTo>
                  <a:lnTo>
                    <a:pt x="10" y="81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8" y="61"/>
                  </a:lnTo>
                  <a:lnTo>
                    <a:pt x="26" y="42"/>
                  </a:lnTo>
                  <a:lnTo>
                    <a:pt x="35" y="25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2" name="Freeform 804"/>
            <p:cNvSpPr/>
            <p:nvPr/>
          </p:nvSpPr>
          <p:spPr bwMode="auto">
            <a:xfrm>
              <a:off x="4476751" y="3340100"/>
              <a:ext cx="14288" cy="33338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9" y="21"/>
                </a:cxn>
                <a:cxn ang="0">
                  <a:pos x="19" y="21"/>
                </a:cxn>
                <a:cxn ang="0">
                  <a:pos x="15" y="30"/>
                </a:cxn>
                <a:cxn ang="0">
                  <a:pos x="11" y="38"/>
                </a:cxn>
                <a:cxn ang="0">
                  <a:pos x="11" y="38"/>
                </a:cxn>
                <a:cxn ang="0">
                  <a:pos x="7" y="56"/>
                </a:cxn>
                <a:cxn ang="0">
                  <a:pos x="5" y="67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2" y="82"/>
                </a:cxn>
                <a:cxn ang="0">
                  <a:pos x="7" y="84"/>
                </a:cxn>
                <a:cxn ang="0">
                  <a:pos x="9" y="8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4" y="72"/>
                </a:cxn>
                <a:cxn ang="0">
                  <a:pos x="18" y="63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4" y="36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31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4" h="84">
                  <a:moveTo>
                    <a:pt x="23" y="4"/>
                  </a:moveTo>
                  <a:lnTo>
                    <a:pt x="23" y="4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5" y="30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7" y="56"/>
                  </a:lnTo>
                  <a:lnTo>
                    <a:pt x="5" y="67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2" y="82"/>
                  </a:lnTo>
                  <a:lnTo>
                    <a:pt x="7" y="84"/>
                  </a:lnTo>
                  <a:lnTo>
                    <a:pt x="9" y="8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4" y="72"/>
                  </a:lnTo>
                  <a:lnTo>
                    <a:pt x="18" y="63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4" y="36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1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3" name="Freeform 805"/>
            <p:cNvSpPr/>
            <p:nvPr/>
          </p:nvSpPr>
          <p:spPr bwMode="auto">
            <a:xfrm>
              <a:off x="4522788" y="3330575"/>
              <a:ext cx="11113" cy="25400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0" y="15"/>
                </a:cxn>
                <a:cxn ang="0">
                  <a:pos x="5" y="28"/>
                </a:cxn>
                <a:cxn ang="0">
                  <a:pos x="1" y="41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5" y="62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12" y="43"/>
                </a:cxn>
                <a:cxn ang="0">
                  <a:pos x="15" y="32"/>
                </a:cxn>
                <a:cxn ang="0">
                  <a:pos x="21" y="20"/>
                </a:cxn>
                <a:cxn ang="0">
                  <a:pos x="29" y="11"/>
                </a:cxn>
                <a:cxn ang="0">
                  <a:pos x="29" y="11"/>
                </a:cxn>
                <a:cxn ang="0">
                  <a:pos x="30" y="8"/>
                </a:cxn>
                <a:cxn ang="0">
                  <a:pos x="30" y="5"/>
                </a:cxn>
                <a:cxn ang="0">
                  <a:pos x="27" y="3"/>
                </a:cxn>
                <a:cxn ang="0">
                  <a:pos x="23" y="0"/>
                </a:cxn>
                <a:cxn ang="0">
                  <a:pos x="22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30" h="62">
                  <a:moveTo>
                    <a:pt x="19" y="3"/>
                  </a:moveTo>
                  <a:lnTo>
                    <a:pt x="19" y="3"/>
                  </a:lnTo>
                  <a:lnTo>
                    <a:pt x="10" y="15"/>
                  </a:lnTo>
                  <a:lnTo>
                    <a:pt x="5" y="28"/>
                  </a:lnTo>
                  <a:lnTo>
                    <a:pt x="1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5" y="62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2" y="43"/>
                  </a:lnTo>
                  <a:lnTo>
                    <a:pt x="15" y="32"/>
                  </a:lnTo>
                  <a:lnTo>
                    <a:pt x="21" y="20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30" y="8"/>
                  </a:lnTo>
                  <a:lnTo>
                    <a:pt x="30" y="5"/>
                  </a:lnTo>
                  <a:lnTo>
                    <a:pt x="27" y="3"/>
                  </a:lnTo>
                  <a:lnTo>
                    <a:pt x="23" y="0"/>
                  </a:lnTo>
                  <a:lnTo>
                    <a:pt x="22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4" name="Freeform 806"/>
            <p:cNvSpPr/>
            <p:nvPr/>
          </p:nvSpPr>
          <p:spPr bwMode="auto">
            <a:xfrm>
              <a:off x="4552951" y="3344863"/>
              <a:ext cx="7938" cy="25400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9" y="11"/>
                </a:cxn>
                <a:cxn ang="0">
                  <a:pos x="7" y="17"/>
                </a:cxn>
                <a:cxn ang="0">
                  <a:pos x="6" y="30"/>
                </a:cxn>
                <a:cxn ang="0">
                  <a:pos x="4" y="43"/>
                </a:cxn>
                <a:cxn ang="0">
                  <a:pos x="2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4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7"/>
                </a:cxn>
                <a:cxn ang="0">
                  <a:pos x="14" y="50"/>
                </a:cxn>
                <a:cxn ang="0">
                  <a:pos x="15" y="36"/>
                </a:cxn>
                <a:cxn ang="0">
                  <a:pos x="18" y="23"/>
                </a:cxn>
                <a:cxn ang="0">
                  <a:pos x="19" y="16"/>
                </a:cxn>
                <a:cxn ang="0">
                  <a:pos x="22" y="9"/>
                </a:cxn>
                <a:cxn ang="0">
                  <a:pos x="22" y="9"/>
                </a:cxn>
                <a:cxn ang="0">
                  <a:pos x="22" y="7"/>
                </a:cxn>
                <a:cxn ang="0">
                  <a:pos x="22" y="6"/>
                </a:cxn>
                <a:cxn ang="0">
                  <a:pos x="19" y="2"/>
                </a:cxn>
                <a:cxn ang="0">
                  <a:pos x="17" y="0"/>
                </a:cxn>
                <a:cxn ang="0">
                  <a:pos x="14" y="0"/>
                </a:cxn>
                <a:cxn ang="0">
                  <a:pos x="13" y="2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22" h="66">
                  <a:moveTo>
                    <a:pt x="11" y="4"/>
                  </a:moveTo>
                  <a:lnTo>
                    <a:pt x="11" y="4"/>
                  </a:lnTo>
                  <a:lnTo>
                    <a:pt x="9" y="11"/>
                  </a:lnTo>
                  <a:lnTo>
                    <a:pt x="7" y="17"/>
                  </a:lnTo>
                  <a:lnTo>
                    <a:pt x="6" y="30"/>
                  </a:lnTo>
                  <a:lnTo>
                    <a:pt x="4" y="43"/>
                  </a:lnTo>
                  <a:lnTo>
                    <a:pt x="2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4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7"/>
                  </a:lnTo>
                  <a:lnTo>
                    <a:pt x="14" y="50"/>
                  </a:lnTo>
                  <a:lnTo>
                    <a:pt x="15" y="36"/>
                  </a:lnTo>
                  <a:lnTo>
                    <a:pt x="18" y="23"/>
                  </a:lnTo>
                  <a:lnTo>
                    <a:pt x="19" y="16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2" y="6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3" y="2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5" name="Freeform 807"/>
            <p:cNvSpPr/>
            <p:nvPr/>
          </p:nvSpPr>
          <p:spPr bwMode="auto">
            <a:xfrm>
              <a:off x="4575176" y="3357563"/>
              <a:ext cx="12700" cy="238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4" y="17"/>
                </a:cxn>
                <a:cxn ang="0">
                  <a:pos x="8" y="28"/>
                </a:cxn>
                <a:cxn ang="0">
                  <a:pos x="2" y="42"/>
                </a:cxn>
                <a:cxn ang="0">
                  <a:pos x="1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6" y="60"/>
                </a:cxn>
                <a:cxn ang="0">
                  <a:pos x="10" y="59"/>
                </a:cxn>
                <a:cxn ang="0">
                  <a:pos x="12" y="57"/>
                </a:cxn>
                <a:cxn ang="0">
                  <a:pos x="12" y="55"/>
                </a:cxn>
                <a:cxn ang="0">
                  <a:pos x="12" y="55"/>
                </a:cxn>
                <a:cxn ang="0">
                  <a:pos x="13" y="48"/>
                </a:cxn>
                <a:cxn ang="0">
                  <a:pos x="14" y="42"/>
                </a:cxn>
                <a:cxn ang="0">
                  <a:pos x="19" y="30"/>
                </a:cxn>
                <a:cxn ang="0">
                  <a:pos x="26" y="1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31" h="60">
                  <a:moveTo>
                    <a:pt x="19" y="4"/>
                  </a:moveTo>
                  <a:lnTo>
                    <a:pt x="19" y="4"/>
                  </a:lnTo>
                  <a:lnTo>
                    <a:pt x="14" y="17"/>
                  </a:lnTo>
                  <a:lnTo>
                    <a:pt x="8" y="28"/>
                  </a:lnTo>
                  <a:lnTo>
                    <a:pt x="2" y="42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6" y="60"/>
                  </a:lnTo>
                  <a:lnTo>
                    <a:pt x="10" y="59"/>
                  </a:lnTo>
                  <a:lnTo>
                    <a:pt x="12" y="57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3" y="48"/>
                  </a:lnTo>
                  <a:lnTo>
                    <a:pt x="14" y="42"/>
                  </a:lnTo>
                  <a:lnTo>
                    <a:pt x="19" y="30"/>
                  </a:lnTo>
                  <a:lnTo>
                    <a:pt x="26" y="1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7" name="Freeform 809"/>
            <p:cNvSpPr/>
            <p:nvPr/>
          </p:nvSpPr>
          <p:spPr bwMode="auto">
            <a:xfrm>
              <a:off x="4598988" y="3362326"/>
              <a:ext cx="7938" cy="22225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6"/>
                </a:cxn>
                <a:cxn ang="0">
                  <a:pos x="7" y="16"/>
                </a:cxn>
                <a:cxn ang="0">
                  <a:pos x="6" y="28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3"/>
                </a:cxn>
                <a:cxn ang="0">
                  <a:pos x="2" y="54"/>
                </a:cxn>
                <a:cxn ang="0">
                  <a:pos x="4" y="57"/>
                </a:cxn>
                <a:cxn ang="0">
                  <a:pos x="8" y="57"/>
                </a:cxn>
                <a:cxn ang="0">
                  <a:pos x="11" y="55"/>
                </a:cxn>
                <a:cxn ang="0">
                  <a:pos x="11" y="53"/>
                </a:cxn>
                <a:cxn ang="0">
                  <a:pos x="11" y="53"/>
                </a:cxn>
                <a:cxn ang="0">
                  <a:pos x="16" y="29"/>
                </a:cxn>
                <a:cxn ang="0">
                  <a:pos x="19" y="17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3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3"/>
                </a:cxn>
                <a:cxn ang="0">
                  <a:pos x="8" y="6"/>
                </a:cxn>
                <a:cxn ang="0">
                  <a:pos x="8" y="6"/>
                </a:cxn>
              </a:cxnLst>
              <a:rect l="0" t="0" r="r" b="b"/>
              <a:pathLst>
                <a:path w="19" h="57">
                  <a:moveTo>
                    <a:pt x="8" y="6"/>
                  </a:moveTo>
                  <a:lnTo>
                    <a:pt x="8" y="6"/>
                  </a:lnTo>
                  <a:lnTo>
                    <a:pt x="7" y="16"/>
                  </a:lnTo>
                  <a:lnTo>
                    <a:pt x="6" y="2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2" y="54"/>
                  </a:lnTo>
                  <a:lnTo>
                    <a:pt x="4" y="57"/>
                  </a:lnTo>
                  <a:lnTo>
                    <a:pt x="8" y="57"/>
                  </a:lnTo>
                  <a:lnTo>
                    <a:pt x="11" y="55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6" y="29"/>
                  </a:lnTo>
                  <a:lnTo>
                    <a:pt x="19" y="1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3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6"/>
                  </a:lnTo>
                  <a:lnTo>
                    <a:pt x="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8" name="Freeform 810"/>
            <p:cNvSpPr/>
            <p:nvPr/>
          </p:nvSpPr>
          <p:spPr bwMode="auto">
            <a:xfrm>
              <a:off x="4630738" y="3368676"/>
              <a:ext cx="14288" cy="23813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7" y="20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4" y="46"/>
                </a:cxn>
                <a:cxn ang="0">
                  <a:pos x="1" y="51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9" y="62"/>
                </a:cxn>
                <a:cxn ang="0">
                  <a:pos x="11" y="60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3" y="51"/>
                </a:cxn>
                <a:cxn ang="0">
                  <a:pos x="17" y="45"/>
                </a:cxn>
                <a:cxn ang="0">
                  <a:pos x="21" y="38"/>
                </a:cxn>
                <a:cxn ang="0">
                  <a:pos x="25" y="33"/>
                </a:cxn>
                <a:cxn ang="0">
                  <a:pos x="25" y="33"/>
                </a:cxn>
                <a:cxn ang="0">
                  <a:pos x="30" y="20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4" y="1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63">
                  <a:moveTo>
                    <a:pt x="24" y="3"/>
                  </a:moveTo>
                  <a:lnTo>
                    <a:pt x="24" y="3"/>
                  </a:lnTo>
                  <a:lnTo>
                    <a:pt x="17" y="20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4" y="46"/>
                  </a:lnTo>
                  <a:lnTo>
                    <a:pt x="1" y="51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9" y="62"/>
                  </a:lnTo>
                  <a:lnTo>
                    <a:pt x="11" y="60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3" y="51"/>
                  </a:lnTo>
                  <a:lnTo>
                    <a:pt x="17" y="45"/>
                  </a:lnTo>
                  <a:lnTo>
                    <a:pt x="21" y="38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30" y="20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9" name="Freeform 811"/>
            <p:cNvSpPr/>
            <p:nvPr/>
          </p:nvSpPr>
          <p:spPr bwMode="auto">
            <a:xfrm>
              <a:off x="4657726" y="3365501"/>
              <a:ext cx="12700" cy="28575"/>
            </a:xfrm>
            <a:custGeom>
              <a:avLst/>
              <a:gdLst/>
              <a:ahLst/>
              <a:cxnLst>
                <a:cxn ang="0">
                  <a:pos x="20" y="6"/>
                </a:cxn>
                <a:cxn ang="0">
                  <a:pos x="20" y="6"/>
                </a:cxn>
                <a:cxn ang="0">
                  <a:pos x="18" y="9"/>
                </a:cxn>
                <a:cxn ang="0">
                  <a:pos x="17" y="13"/>
                </a:cxn>
                <a:cxn ang="0">
                  <a:pos x="13" y="20"/>
                </a:cxn>
                <a:cxn ang="0">
                  <a:pos x="8" y="25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3" y="40"/>
                </a:cxn>
                <a:cxn ang="0">
                  <a:pos x="1" y="50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1"/>
                </a:cxn>
                <a:cxn ang="0">
                  <a:pos x="7" y="72"/>
                </a:cxn>
                <a:cxn ang="0">
                  <a:pos x="11" y="71"/>
                </a:cxn>
                <a:cxn ang="0">
                  <a:pos x="12" y="69"/>
                </a:cxn>
                <a:cxn ang="0">
                  <a:pos x="12" y="67"/>
                </a:cxn>
                <a:cxn ang="0">
                  <a:pos x="12" y="67"/>
                </a:cxn>
                <a:cxn ang="0">
                  <a:pos x="12" y="57"/>
                </a:cxn>
                <a:cxn ang="0">
                  <a:pos x="13" y="47"/>
                </a:cxn>
                <a:cxn ang="0">
                  <a:pos x="15" y="38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26" y="18"/>
                </a:cxn>
                <a:cxn ang="0">
                  <a:pos x="29" y="13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0" y="4"/>
                </a:cxn>
                <a:cxn ang="0">
                  <a:pos x="30" y="1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2" y="1"/>
                </a:cxn>
                <a:cxn ang="0">
                  <a:pos x="21" y="4"/>
                </a:cxn>
                <a:cxn ang="0">
                  <a:pos x="20" y="6"/>
                </a:cxn>
                <a:cxn ang="0">
                  <a:pos x="20" y="6"/>
                </a:cxn>
              </a:cxnLst>
              <a:rect l="0" t="0" r="r" b="b"/>
              <a:pathLst>
                <a:path w="32" h="72">
                  <a:moveTo>
                    <a:pt x="20" y="6"/>
                  </a:moveTo>
                  <a:lnTo>
                    <a:pt x="20" y="6"/>
                  </a:lnTo>
                  <a:lnTo>
                    <a:pt x="18" y="9"/>
                  </a:lnTo>
                  <a:lnTo>
                    <a:pt x="17" y="13"/>
                  </a:lnTo>
                  <a:lnTo>
                    <a:pt x="13" y="20"/>
                  </a:lnTo>
                  <a:lnTo>
                    <a:pt x="8" y="25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3" y="40"/>
                  </a:lnTo>
                  <a:lnTo>
                    <a:pt x="1" y="50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1"/>
                  </a:lnTo>
                  <a:lnTo>
                    <a:pt x="7" y="72"/>
                  </a:lnTo>
                  <a:lnTo>
                    <a:pt x="11" y="71"/>
                  </a:lnTo>
                  <a:lnTo>
                    <a:pt x="12" y="69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57"/>
                  </a:lnTo>
                  <a:lnTo>
                    <a:pt x="13" y="47"/>
                  </a:lnTo>
                  <a:lnTo>
                    <a:pt x="15" y="38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26" y="18"/>
                  </a:lnTo>
                  <a:lnTo>
                    <a:pt x="29" y="13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30" y="1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2" y="1"/>
                  </a:lnTo>
                  <a:lnTo>
                    <a:pt x="21" y="4"/>
                  </a:lnTo>
                  <a:lnTo>
                    <a:pt x="20" y="6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0" name="Freeform 812"/>
            <p:cNvSpPr/>
            <p:nvPr/>
          </p:nvSpPr>
          <p:spPr bwMode="auto">
            <a:xfrm>
              <a:off x="4687888" y="3367088"/>
              <a:ext cx="7938" cy="23813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11" y="6"/>
                </a:cxn>
                <a:cxn ang="0">
                  <a:pos x="10" y="16"/>
                </a:cxn>
                <a:cxn ang="0">
                  <a:pos x="7" y="26"/>
                </a:cxn>
                <a:cxn ang="0">
                  <a:pos x="7" y="26"/>
                </a:cxn>
                <a:cxn ang="0">
                  <a:pos x="4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3" y="56"/>
                </a:cxn>
                <a:cxn ang="0">
                  <a:pos x="6" y="57"/>
                </a:cxn>
                <a:cxn ang="0">
                  <a:pos x="7" y="57"/>
                </a:cxn>
                <a:cxn ang="0">
                  <a:pos x="10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5" y="43"/>
                </a:cxn>
                <a:cxn ang="0">
                  <a:pos x="17" y="31"/>
                </a:cxn>
                <a:cxn ang="0">
                  <a:pos x="17" y="31"/>
                </a:cxn>
                <a:cxn ang="0">
                  <a:pos x="20" y="18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1" y="6"/>
                </a:cxn>
                <a:cxn ang="0">
                  <a:pos x="11" y="6"/>
                </a:cxn>
              </a:cxnLst>
              <a:rect l="0" t="0" r="r" b="b"/>
              <a:pathLst>
                <a:path w="23" h="57">
                  <a:moveTo>
                    <a:pt x="11" y="6"/>
                  </a:moveTo>
                  <a:lnTo>
                    <a:pt x="11" y="6"/>
                  </a:lnTo>
                  <a:lnTo>
                    <a:pt x="10" y="1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4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3" y="56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10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5" y="43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20" y="18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1" name="Freeform 813"/>
            <p:cNvSpPr/>
            <p:nvPr/>
          </p:nvSpPr>
          <p:spPr bwMode="auto">
            <a:xfrm>
              <a:off x="4667251" y="3168651"/>
              <a:ext cx="19050" cy="555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0" y="10"/>
                </a:cxn>
                <a:cxn ang="0">
                  <a:pos x="27" y="17"/>
                </a:cxn>
                <a:cxn ang="0">
                  <a:pos x="22" y="32"/>
                </a:cxn>
                <a:cxn ang="0">
                  <a:pos x="19" y="48"/>
                </a:cxn>
                <a:cxn ang="0">
                  <a:pos x="15" y="65"/>
                </a:cxn>
                <a:cxn ang="0">
                  <a:pos x="15" y="65"/>
                </a:cxn>
                <a:cxn ang="0">
                  <a:pos x="5" y="99"/>
                </a:cxn>
                <a:cxn ang="0">
                  <a:pos x="1" y="117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5" y="141"/>
                </a:cxn>
                <a:cxn ang="0">
                  <a:pos x="9" y="140"/>
                </a:cxn>
                <a:cxn ang="0">
                  <a:pos x="10" y="137"/>
                </a:cxn>
                <a:cxn ang="0">
                  <a:pos x="11" y="134"/>
                </a:cxn>
                <a:cxn ang="0">
                  <a:pos x="11" y="134"/>
                </a:cxn>
                <a:cxn ang="0">
                  <a:pos x="13" y="117"/>
                </a:cxn>
                <a:cxn ang="0">
                  <a:pos x="17" y="102"/>
                </a:cxn>
                <a:cxn ang="0">
                  <a:pos x="22" y="85"/>
                </a:cxn>
                <a:cxn ang="0">
                  <a:pos x="26" y="68"/>
                </a:cxn>
                <a:cxn ang="0">
                  <a:pos x="26" y="68"/>
                </a:cxn>
                <a:cxn ang="0">
                  <a:pos x="32" y="38"/>
                </a:cxn>
                <a:cxn ang="0">
                  <a:pos x="38" y="22"/>
                </a:cxn>
                <a:cxn ang="0">
                  <a:pos x="40" y="15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6"/>
                </a:cxn>
                <a:cxn ang="0">
                  <a:pos x="45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5" h="141">
                  <a:moveTo>
                    <a:pt x="35" y="2"/>
                  </a:moveTo>
                  <a:lnTo>
                    <a:pt x="35" y="2"/>
                  </a:lnTo>
                  <a:lnTo>
                    <a:pt x="30" y="10"/>
                  </a:lnTo>
                  <a:lnTo>
                    <a:pt x="27" y="17"/>
                  </a:lnTo>
                  <a:lnTo>
                    <a:pt x="22" y="32"/>
                  </a:lnTo>
                  <a:lnTo>
                    <a:pt x="19" y="48"/>
                  </a:lnTo>
                  <a:lnTo>
                    <a:pt x="15" y="65"/>
                  </a:lnTo>
                  <a:lnTo>
                    <a:pt x="15" y="65"/>
                  </a:lnTo>
                  <a:lnTo>
                    <a:pt x="5" y="99"/>
                  </a:lnTo>
                  <a:lnTo>
                    <a:pt x="1" y="117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5" y="141"/>
                  </a:lnTo>
                  <a:lnTo>
                    <a:pt x="9" y="140"/>
                  </a:lnTo>
                  <a:lnTo>
                    <a:pt x="10" y="137"/>
                  </a:lnTo>
                  <a:lnTo>
                    <a:pt x="11" y="134"/>
                  </a:lnTo>
                  <a:lnTo>
                    <a:pt x="11" y="134"/>
                  </a:lnTo>
                  <a:lnTo>
                    <a:pt x="13" y="117"/>
                  </a:lnTo>
                  <a:lnTo>
                    <a:pt x="17" y="102"/>
                  </a:lnTo>
                  <a:lnTo>
                    <a:pt x="22" y="85"/>
                  </a:lnTo>
                  <a:lnTo>
                    <a:pt x="26" y="68"/>
                  </a:lnTo>
                  <a:lnTo>
                    <a:pt x="26" y="68"/>
                  </a:lnTo>
                  <a:lnTo>
                    <a:pt x="32" y="38"/>
                  </a:lnTo>
                  <a:lnTo>
                    <a:pt x="38" y="22"/>
                  </a:lnTo>
                  <a:lnTo>
                    <a:pt x="40" y="15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2" name="Freeform 814"/>
            <p:cNvSpPr/>
            <p:nvPr/>
          </p:nvSpPr>
          <p:spPr bwMode="auto">
            <a:xfrm>
              <a:off x="4686301" y="3151188"/>
              <a:ext cx="34925" cy="95250"/>
            </a:xfrm>
            <a:custGeom>
              <a:avLst/>
              <a:gdLst/>
              <a:ahLst/>
              <a:cxnLst>
                <a:cxn ang="0">
                  <a:pos x="79" y="1"/>
                </a:cxn>
                <a:cxn ang="0">
                  <a:pos x="79" y="1"/>
                </a:cxn>
                <a:cxn ang="0">
                  <a:pos x="73" y="8"/>
                </a:cxn>
                <a:cxn ang="0">
                  <a:pos x="69" y="15"/>
                </a:cxn>
                <a:cxn ang="0">
                  <a:pos x="62" y="30"/>
                </a:cxn>
                <a:cxn ang="0">
                  <a:pos x="56" y="46"/>
                </a:cxn>
                <a:cxn ang="0">
                  <a:pos x="52" y="63"/>
                </a:cxn>
                <a:cxn ang="0">
                  <a:pos x="46" y="97"/>
                </a:cxn>
                <a:cxn ang="0">
                  <a:pos x="42" y="112"/>
                </a:cxn>
                <a:cxn ang="0">
                  <a:pos x="37" y="129"/>
                </a:cxn>
                <a:cxn ang="0">
                  <a:pos x="37" y="129"/>
                </a:cxn>
                <a:cxn ang="0">
                  <a:pos x="25" y="167"/>
                </a:cxn>
                <a:cxn ang="0">
                  <a:pos x="17" y="185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5" y="210"/>
                </a:cxn>
                <a:cxn ang="0">
                  <a:pos x="3" y="218"/>
                </a:cxn>
                <a:cxn ang="0">
                  <a:pos x="0" y="227"/>
                </a:cxn>
                <a:cxn ang="0">
                  <a:pos x="0" y="231"/>
                </a:cxn>
                <a:cxn ang="0">
                  <a:pos x="1" y="235"/>
                </a:cxn>
                <a:cxn ang="0">
                  <a:pos x="1" y="235"/>
                </a:cxn>
                <a:cxn ang="0">
                  <a:pos x="3" y="238"/>
                </a:cxn>
                <a:cxn ang="0">
                  <a:pos x="4" y="239"/>
                </a:cxn>
                <a:cxn ang="0">
                  <a:pos x="8" y="239"/>
                </a:cxn>
                <a:cxn ang="0">
                  <a:pos x="12" y="236"/>
                </a:cxn>
                <a:cxn ang="0">
                  <a:pos x="12" y="235"/>
                </a:cxn>
                <a:cxn ang="0">
                  <a:pos x="12" y="233"/>
                </a:cxn>
                <a:cxn ang="0">
                  <a:pos x="12" y="233"/>
                </a:cxn>
                <a:cxn ang="0">
                  <a:pos x="12" y="229"/>
                </a:cxn>
                <a:cxn ang="0">
                  <a:pos x="12" y="225"/>
                </a:cxn>
                <a:cxn ang="0">
                  <a:pos x="16" y="216"/>
                </a:cxn>
                <a:cxn ang="0">
                  <a:pos x="20" y="209"/>
                </a:cxn>
                <a:cxn ang="0">
                  <a:pos x="24" y="201"/>
                </a:cxn>
                <a:cxn ang="0">
                  <a:pos x="24" y="201"/>
                </a:cxn>
                <a:cxn ang="0">
                  <a:pos x="33" y="171"/>
                </a:cxn>
                <a:cxn ang="0">
                  <a:pos x="45" y="141"/>
                </a:cxn>
                <a:cxn ang="0">
                  <a:pos x="45" y="141"/>
                </a:cxn>
                <a:cxn ang="0">
                  <a:pos x="54" y="114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65" y="65"/>
                </a:cxn>
                <a:cxn ang="0">
                  <a:pos x="69" y="46"/>
                </a:cxn>
                <a:cxn ang="0">
                  <a:pos x="72" y="36"/>
                </a:cxn>
                <a:cxn ang="0">
                  <a:pos x="75" y="27"/>
                </a:cxn>
                <a:cxn ang="0">
                  <a:pos x="80" y="18"/>
                </a:cxn>
                <a:cxn ang="0">
                  <a:pos x="86" y="10"/>
                </a:cxn>
                <a:cxn ang="0">
                  <a:pos x="86" y="10"/>
                </a:cxn>
                <a:cxn ang="0">
                  <a:pos x="88" y="8"/>
                </a:cxn>
                <a:cxn ang="0">
                  <a:pos x="88" y="5"/>
                </a:cxn>
                <a:cxn ang="0">
                  <a:pos x="86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9" y="1"/>
                </a:cxn>
              </a:cxnLst>
              <a:rect l="0" t="0" r="r" b="b"/>
              <a:pathLst>
                <a:path w="88" h="239">
                  <a:moveTo>
                    <a:pt x="79" y="1"/>
                  </a:moveTo>
                  <a:lnTo>
                    <a:pt x="79" y="1"/>
                  </a:lnTo>
                  <a:lnTo>
                    <a:pt x="73" y="8"/>
                  </a:lnTo>
                  <a:lnTo>
                    <a:pt x="69" y="15"/>
                  </a:lnTo>
                  <a:lnTo>
                    <a:pt x="62" y="30"/>
                  </a:lnTo>
                  <a:lnTo>
                    <a:pt x="56" y="46"/>
                  </a:lnTo>
                  <a:lnTo>
                    <a:pt x="52" y="63"/>
                  </a:lnTo>
                  <a:lnTo>
                    <a:pt x="46" y="97"/>
                  </a:lnTo>
                  <a:lnTo>
                    <a:pt x="42" y="112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25" y="167"/>
                  </a:lnTo>
                  <a:lnTo>
                    <a:pt x="17" y="185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5" y="210"/>
                  </a:lnTo>
                  <a:lnTo>
                    <a:pt x="3" y="218"/>
                  </a:lnTo>
                  <a:lnTo>
                    <a:pt x="0" y="227"/>
                  </a:lnTo>
                  <a:lnTo>
                    <a:pt x="0" y="231"/>
                  </a:lnTo>
                  <a:lnTo>
                    <a:pt x="1" y="235"/>
                  </a:lnTo>
                  <a:lnTo>
                    <a:pt x="1" y="235"/>
                  </a:lnTo>
                  <a:lnTo>
                    <a:pt x="3" y="238"/>
                  </a:lnTo>
                  <a:lnTo>
                    <a:pt x="4" y="239"/>
                  </a:lnTo>
                  <a:lnTo>
                    <a:pt x="8" y="239"/>
                  </a:lnTo>
                  <a:lnTo>
                    <a:pt x="12" y="236"/>
                  </a:lnTo>
                  <a:lnTo>
                    <a:pt x="12" y="235"/>
                  </a:lnTo>
                  <a:lnTo>
                    <a:pt x="12" y="233"/>
                  </a:lnTo>
                  <a:lnTo>
                    <a:pt x="12" y="233"/>
                  </a:lnTo>
                  <a:lnTo>
                    <a:pt x="12" y="229"/>
                  </a:lnTo>
                  <a:lnTo>
                    <a:pt x="12" y="225"/>
                  </a:lnTo>
                  <a:lnTo>
                    <a:pt x="16" y="216"/>
                  </a:lnTo>
                  <a:lnTo>
                    <a:pt x="20" y="209"/>
                  </a:lnTo>
                  <a:lnTo>
                    <a:pt x="24" y="201"/>
                  </a:lnTo>
                  <a:lnTo>
                    <a:pt x="24" y="201"/>
                  </a:lnTo>
                  <a:lnTo>
                    <a:pt x="33" y="171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54" y="114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65" y="65"/>
                  </a:lnTo>
                  <a:lnTo>
                    <a:pt x="69" y="46"/>
                  </a:lnTo>
                  <a:lnTo>
                    <a:pt x="72" y="36"/>
                  </a:lnTo>
                  <a:lnTo>
                    <a:pt x="75" y="27"/>
                  </a:lnTo>
                  <a:lnTo>
                    <a:pt x="80" y="18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88" y="8"/>
                  </a:lnTo>
                  <a:lnTo>
                    <a:pt x="88" y="5"/>
                  </a:lnTo>
                  <a:lnTo>
                    <a:pt x="86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3" name="Freeform 815"/>
            <p:cNvSpPr/>
            <p:nvPr/>
          </p:nvSpPr>
          <p:spPr bwMode="auto">
            <a:xfrm>
              <a:off x="4711701" y="3162301"/>
              <a:ext cx="38100" cy="98425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77" y="17"/>
                </a:cxn>
                <a:cxn ang="0">
                  <a:pos x="70" y="32"/>
                </a:cxn>
                <a:cxn ang="0">
                  <a:pos x="58" y="62"/>
                </a:cxn>
                <a:cxn ang="0">
                  <a:pos x="49" y="92"/>
                </a:cxn>
                <a:cxn ang="0">
                  <a:pos x="39" y="123"/>
                </a:cxn>
                <a:cxn ang="0">
                  <a:pos x="39" y="123"/>
                </a:cxn>
                <a:cxn ang="0">
                  <a:pos x="15" y="181"/>
                </a:cxn>
                <a:cxn ang="0">
                  <a:pos x="10" y="195"/>
                </a:cxn>
                <a:cxn ang="0">
                  <a:pos x="6" y="211"/>
                </a:cxn>
                <a:cxn ang="0">
                  <a:pos x="2" y="225"/>
                </a:cxn>
                <a:cxn ang="0">
                  <a:pos x="0" y="241"/>
                </a:cxn>
                <a:cxn ang="0">
                  <a:pos x="0" y="241"/>
                </a:cxn>
                <a:cxn ang="0">
                  <a:pos x="0" y="243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5" y="246"/>
                </a:cxn>
                <a:cxn ang="0">
                  <a:pos x="9" y="245"/>
                </a:cxn>
                <a:cxn ang="0">
                  <a:pos x="10" y="243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4" y="226"/>
                </a:cxn>
                <a:cxn ang="0">
                  <a:pos x="17" y="211"/>
                </a:cxn>
                <a:cxn ang="0">
                  <a:pos x="22" y="196"/>
                </a:cxn>
                <a:cxn ang="0">
                  <a:pos x="27" y="182"/>
                </a:cxn>
                <a:cxn ang="0">
                  <a:pos x="38" y="155"/>
                </a:cxn>
                <a:cxn ang="0">
                  <a:pos x="49" y="126"/>
                </a:cxn>
                <a:cxn ang="0">
                  <a:pos x="49" y="126"/>
                </a:cxn>
                <a:cxn ang="0">
                  <a:pos x="60" y="96"/>
                </a:cxn>
                <a:cxn ang="0">
                  <a:pos x="70" y="66"/>
                </a:cxn>
                <a:cxn ang="0">
                  <a:pos x="81" y="37"/>
                </a:cxn>
                <a:cxn ang="0">
                  <a:pos x="87" y="22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5"/>
                </a:cxn>
                <a:cxn ang="0">
                  <a:pos x="95" y="4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6" y="0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5" h="246">
                  <a:moveTo>
                    <a:pt x="85" y="3"/>
                  </a:moveTo>
                  <a:lnTo>
                    <a:pt x="85" y="3"/>
                  </a:lnTo>
                  <a:lnTo>
                    <a:pt x="77" y="17"/>
                  </a:lnTo>
                  <a:lnTo>
                    <a:pt x="70" y="32"/>
                  </a:lnTo>
                  <a:lnTo>
                    <a:pt x="58" y="62"/>
                  </a:lnTo>
                  <a:lnTo>
                    <a:pt x="49" y="92"/>
                  </a:lnTo>
                  <a:lnTo>
                    <a:pt x="39" y="123"/>
                  </a:lnTo>
                  <a:lnTo>
                    <a:pt x="39" y="123"/>
                  </a:lnTo>
                  <a:lnTo>
                    <a:pt x="15" y="181"/>
                  </a:lnTo>
                  <a:lnTo>
                    <a:pt x="10" y="195"/>
                  </a:lnTo>
                  <a:lnTo>
                    <a:pt x="6" y="211"/>
                  </a:lnTo>
                  <a:lnTo>
                    <a:pt x="2" y="225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3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5" y="246"/>
                  </a:lnTo>
                  <a:lnTo>
                    <a:pt x="9" y="245"/>
                  </a:lnTo>
                  <a:lnTo>
                    <a:pt x="10" y="243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4" y="226"/>
                  </a:lnTo>
                  <a:lnTo>
                    <a:pt x="17" y="211"/>
                  </a:lnTo>
                  <a:lnTo>
                    <a:pt x="22" y="196"/>
                  </a:lnTo>
                  <a:lnTo>
                    <a:pt x="27" y="182"/>
                  </a:lnTo>
                  <a:lnTo>
                    <a:pt x="38" y="155"/>
                  </a:lnTo>
                  <a:lnTo>
                    <a:pt x="49" y="126"/>
                  </a:lnTo>
                  <a:lnTo>
                    <a:pt x="49" y="126"/>
                  </a:lnTo>
                  <a:lnTo>
                    <a:pt x="60" y="96"/>
                  </a:lnTo>
                  <a:lnTo>
                    <a:pt x="70" y="66"/>
                  </a:lnTo>
                  <a:lnTo>
                    <a:pt x="81" y="37"/>
                  </a:lnTo>
                  <a:lnTo>
                    <a:pt x="87" y="22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5"/>
                  </a:lnTo>
                  <a:lnTo>
                    <a:pt x="95" y="4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4" name="Freeform 816"/>
            <p:cNvSpPr/>
            <p:nvPr/>
          </p:nvSpPr>
          <p:spPr bwMode="auto">
            <a:xfrm>
              <a:off x="4737101" y="3182938"/>
              <a:ext cx="33338" cy="90488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69" y="15"/>
                </a:cxn>
                <a:cxn ang="0">
                  <a:pos x="64" y="28"/>
                </a:cxn>
                <a:cxn ang="0">
                  <a:pos x="54" y="51"/>
                </a:cxn>
                <a:cxn ang="0">
                  <a:pos x="54" y="51"/>
                </a:cxn>
                <a:cxn ang="0">
                  <a:pos x="41" y="85"/>
                </a:cxn>
                <a:cxn ang="0">
                  <a:pos x="27" y="119"/>
                </a:cxn>
                <a:cxn ang="0">
                  <a:pos x="27" y="119"/>
                </a:cxn>
                <a:cxn ang="0">
                  <a:pos x="16" y="143"/>
                </a:cxn>
                <a:cxn ang="0">
                  <a:pos x="8" y="168"/>
                </a:cxn>
                <a:cxn ang="0">
                  <a:pos x="4" y="181"/>
                </a:cxn>
                <a:cxn ang="0">
                  <a:pos x="1" y="194"/>
                </a:cxn>
                <a:cxn ang="0">
                  <a:pos x="0" y="207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0" y="224"/>
                </a:cxn>
                <a:cxn ang="0">
                  <a:pos x="1" y="227"/>
                </a:cxn>
                <a:cxn ang="0">
                  <a:pos x="5" y="228"/>
                </a:cxn>
                <a:cxn ang="0">
                  <a:pos x="9" y="227"/>
                </a:cxn>
                <a:cxn ang="0">
                  <a:pos x="10" y="224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12" y="206"/>
                </a:cxn>
                <a:cxn ang="0">
                  <a:pos x="14" y="190"/>
                </a:cxn>
                <a:cxn ang="0">
                  <a:pos x="17" y="176"/>
                </a:cxn>
                <a:cxn ang="0">
                  <a:pos x="22" y="162"/>
                </a:cxn>
                <a:cxn ang="0">
                  <a:pos x="33" y="133"/>
                </a:cxn>
                <a:cxn ang="0">
                  <a:pos x="46" y="104"/>
                </a:cxn>
                <a:cxn ang="0">
                  <a:pos x="46" y="104"/>
                </a:cxn>
                <a:cxn ang="0">
                  <a:pos x="58" y="71"/>
                </a:cxn>
                <a:cxn ang="0">
                  <a:pos x="64" y="54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78" y="23"/>
                </a:cxn>
                <a:cxn ang="0">
                  <a:pos x="81" y="15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5"/>
                </a:cxn>
                <a:cxn ang="0">
                  <a:pos x="82" y="2"/>
                </a:cxn>
                <a:cxn ang="0">
                  <a:pos x="78" y="0"/>
                </a:cxn>
                <a:cxn ang="0">
                  <a:pos x="77" y="0"/>
                </a:cxn>
                <a:cxn ang="0">
                  <a:pos x="75" y="1"/>
                </a:cxn>
                <a:cxn ang="0">
                  <a:pos x="73" y="2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4" h="228">
                  <a:moveTo>
                    <a:pt x="72" y="3"/>
                  </a:moveTo>
                  <a:lnTo>
                    <a:pt x="72" y="3"/>
                  </a:lnTo>
                  <a:lnTo>
                    <a:pt x="69" y="15"/>
                  </a:lnTo>
                  <a:lnTo>
                    <a:pt x="64" y="28"/>
                  </a:lnTo>
                  <a:lnTo>
                    <a:pt x="54" y="51"/>
                  </a:lnTo>
                  <a:lnTo>
                    <a:pt x="54" y="51"/>
                  </a:lnTo>
                  <a:lnTo>
                    <a:pt x="41" y="85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16" y="143"/>
                  </a:lnTo>
                  <a:lnTo>
                    <a:pt x="8" y="168"/>
                  </a:lnTo>
                  <a:lnTo>
                    <a:pt x="4" y="181"/>
                  </a:lnTo>
                  <a:lnTo>
                    <a:pt x="1" y="194"/>
                  </a:lnTo>
                  <a:lnTo>
                    <a:pt x="0" y="207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4"/>
                  </a:lnTo>
                  <a:lnTo>
                    <a:pt x="1" y="227"/>
                  </a:lnTo>
                  <a:lnTo>
                    <a:pt x="5" y="228"/>
                  </a:lnTo>
                  <a:lnTo>
                    <a:pt x="9" y="227"/>
                  </a:lnTo>
                  <a:lnTo>
                    <a:pt x="10" y="224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12" y="206"/>
                  </a:lnTo>
                  <a:lnTo>
                    <a:pt x="14" y="190"/>
                  </a:lnTo>
                  <a:lnTo>
                    <a:pt x="17" y="176"/>
                  </a:lnTo>
                  <a:lnTo>
                    <a:pt x="22" y="162"/>
                  </a:lnTo>
                  <a:lnTo>
                    <a:pt x="33" y="133"/>
                  </a:lnTo>
                  <a:lnTo>
                    <a:pt x="46" y="104"/>
                  </a:lnTo>
                  <a:lnTo>
                    <a:pt x="46" y="104"/>
                  </a:lnTo>
                  <a:lnTo>
                    <a:pt x="58" y="71"/>
                  </a:lnTo>
                  <a:lnTo>
                    <a:pt x="64" y="54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78" y="23"/>
                  </a:lnTo>
                  <a:lnTo>
                    <a:pt x="81" y="15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2" y="2"/>
                  </a:lnTo>
                  <a:lnTo>
                    <a:pt x="78" y="0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5" name="Freeform 817"/>
            <p:cNvSpPr/>
            <p:nvPr/>
          </p:nvSpPr>
          <p:spPr bwMode="auto">
            <a:xfrm>
              <a:off x="4762501" y="3200401"/>
              <a:ext cx="26988" cy="952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7" y="38"/>
                </a:cxn>
                <a:cxn ang="0">
                  <a:pos x="35" y="72"/>
                </a:cxn>
                <a:cxn ang="0">
                  <a:pos x="15" y="142"/>
                </a:cxn>
                <a:cxn ang="0">
                  <a:pos x="15" y="142"/>
                </a:cxn>
                <a:cxn ang="0">
                  <a:pos x="9" y="164"/>
                </a:cxn>
                <a:cxn ang="0">
                  <a:pos x="2" y="191"/>
                </a:cxn>
                <a:cxn ang="0">
                  <a:pos x="0" y="204"/>
                </a:cxn>
                <a:cxn ang="0">
                  <a:pos x="0" y="217"/>
                </a:cxn>
                <a:cxn ang="0">
                  <a:pos x="1" y="229"/>
                </a:cxn>
                <a:cxn ang="0">
                  <a:pos x="4" y="235"/>
                </a:cxn>
                <a:cxn ang="0">
                  <a:pos x="6" y="239"/>
                </a:cxn>
                <a:cxn ang="0">
                  <a:pos x="6" y="239"/>
                </a:cxn>
                <a:cxn ang="0">
                  <a:pos x="8" y="242"/>
                </a:cxn>
                <a:cxn ang="0">
                  <a:pos x="10" y="242"/>
                </a:cxn>
                <a:cxn ang="0">
                  <a:pos x="14" y="242"/>
                </a:cxn>
                <a:cxn ang="0">
                  <a:pos x="17" y="238"/>
                </a:cxn>
                <a:cxn ang="0">
                  <a:pos x="17" y="236"/>
                </a:cxn>
                <a:cxn ang="0">
                  <a:pos x="15" y="234"/>
                </a:cxn>
                <a:cxn ang="0">
                  <a:pos x="15" y="234"/>
                </a:cxn>
                <a:cxn ang="0">
                  <a:pos x="13" y="227"/>
                </a:cxn>
                <a:cxn ang="0">
                  <a:pos x="12" y="222"/>
                </a:cxn>
                <a:cxn ang="0">
                  <a:pos x="12" y="215"/>
                </a:cxn>
                <a:cxn ang="0">
                  <a:pos x="13" y="209"/>
                </a:cxn>
                <a:cxn ang="0">
                  <a:pos x="18" y="183"/>
                </a:cxn>
                <a:cxn ang="0">
                  <a:pos x="18" y="183"/>
                </a:cxn>
                <a:cxn ang="0">
                  <a:pos x="21" y="166"/>
                </a:cxn>
                <a:cxn ang="0">
                  <a:pos x="26" y="149"/>
                </a:cxn>
                <a:cxn ang="0">
                  <a:pos x="35" y="116"/>
                </a:cxn>
                <a:cxn ang="0">
                  <a:pos x="35" y="116"/>
                </a:cxn>
                <a:cxn ang="0">
                  <a:pos x="51" y="61"/>
                </a:cxn>
                <a:cxn ang="0">
                  <a:pos x="60" y="34"/>
                </a:cxn>
                <a:cxn ang="0">
                  <a:pos x="69" y="6"/>
                </a:cxn>
                <a:cxn ang="0">
                  <a:pos x="69" y="6"/>
                </a:cxn>
                <a:cxn ang="0">
                  <a:pos x="70" y="4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70" h="242">
                  <a:moveTo>
                    <a:pt x="59" y="2"/>
                  </a:moveTo>
                  <a:lnTo>
                    <a:pt x="59" y="2"/>
                  </a:lnTo>
                  <a:lnTo>
                    <a:pt x="47" y="38"/>
                  </a:lnTo>
                  <a:lnTo>
                    <a:pt x="35" y="72"/>
                  </a:lnTo>
                  <a:lnTo>
                    <a:pt x="15" y="142"/>
                  </a:lnTo>
                  <a:lnTo>
                    <a:pt x="15" y="142"/>
                  </a:lnTo>
                  <a:lnTo>
                    <a:pt x="9" y="164"/>
                  </a:lnTo>
                  <a:lnTo>
                    <a:pt x="2" y="191"/>
                  </a:lnTo>
                  <a:lnTo>
                    <a:pt x="0" y="204"/>
                  </a:lnTo>
                  <a:lnTo>
                    <a:pt x="0" y="217"/>
                  </a:lnTo>
                  <a:lnTo>
                    <a:pt x="1" y="229"/>
                  </a:lnTo>
                  <a:lnTo>
                    <a:pt x="4" y="235"/>
                  </a:lnTo>
                  <a:lnTo>
                    <a:pt x="6" y="239"/>
                  </a:lnTo>
                  <a:lnTo>
                    <a:pt x="6" y="239"/>
                  </a:lnTo>
                  <a:lnTo>
                    <a:pt x="8" y="242"/>
                  </a:lnTo>
                  <a:lnTo>
                    <a:pt x="10" y="242"/>
                  </a:lnTo>
                  <a:lnTo>
                    <a:pt x="14" y="242"/>
                  </a:lnTo>
                  <a:lnTo>
                    <a:pt x="17" y="238"/>
                  </a:lnTo>
                  <a:lnTo>
                    <a:pt x="17" y="236"/>
                  </a:lnTo>
                  <a:lnTo>
                    <a:pt x="15" y="234"/>
                  </a:lnTo>
                  <a:lnTo>
                    <a:pt x="15" y="234"/>
                  </a:lnTo>
                  <a:lnTo>
                    <a:pt x="13" y="227"/>
                  </a:lnTo>
                  <a:lnTo>
                    <a:pt x="12" y="222"/>
                  </a:lnTo>
                  <a:lnTo>
                    <a:pt x="12" y="215"/>
                  </a:lnTo>
                  <a:lnTo>
                    <a:pt x="13" y="209"/>
                  </a:lnTo>
                  <a:lnTo>
                    <a:pt x="18" y="183"/>
                  </a:lnTo>
                  <a:lnTo>
                    <a:pt x="18" y="183"/>
                  </a:lnTo>
                  <a:lnTo>
                    <a:pt x="21" y="166"/>
                  </a:lnTo>
                  <a:lnTo>
                    <a:pt x="26" y="149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51" y="61"/>
                  </a:lnTo>
                  <a:lnTo>
                    <a:pt x="60" y="34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70" y="4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6" name="Freeform 818"/>
            <p:cNvSpPr/>
            <p:nvPr/>
          </p:nvSpPr>
          <p:spPr bwMode="auto">
            <a:xfrm>
              <a:off x="4786313" y="3222626"/>
              <a:ext cx="31750" cy="88900"/>
            </a:xfrm>
            <a:custGeom>
              <a:avLst/>
              <a:gdLst/>
              <a:ahLst/>
              <a:cxnLst>
                <a:cxn ang="0">
                  <a:pos x="69" y="3"/>
                </a:cxn>
                <a:cxn ang="0">
                  <a:pos x="69" y="3"/>
                </a:cxn>
                <a:cxn ang="0">
                  <a:pos x="61" y="13"/>
                </a:cxn>
                <a:cxn ang="0">
                  <a:pos x="56" y="25"/>
                </a:cxn>
                <a:cxn ang="0">
                  <a:pos x="45" y="48"/>
                </a:cxn>
                <a:cxn ang="0">
                  <a:pos x="36" y="73"/>
                </a:cxn>
                <a:cxn ang="0">
                  <a:pos x="28" y="98"/>
                </a:cxn>
                <a:cxn ang="0">
                  <a:pos x="28" y="98"/>
                </a:cxn>
                <a:cxn ang="0">
                  <a:pos x="19" y="128"/>
                </a:cxn>
                <a:cxn ang="0">
                  <a:pos x="10" y="157"/>
                </a:cxn>
                <a:cxn ang="0">
                  <a:pos x="6" y="173"/>
                </a:cxn>
                <a:cxn ang="0">
                  <a:pos x="2" y="187"/>
                </a:cxn>
                <a:cxn ang="0">
                  <a:pos x="1" y="203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0" y="221"/>
                </a:cxn>
                <a:cxn ang="0">
                  <a:pos x="1" y="222"/>
                </a:cxn>
                <a:cxn ang="0">
                  <a:pos x="5" y="224"/>
                </a:cxn>
                <a:cxn ang="0">
                  <a:pos x="9" y="222"/>
                </a:cxn>
                <a:cxn ang="0">
                  <a:pos x="10" y="221"/>
                </a:cxn>
                <a:cxn ang="0">
                  <a:pos x="10" y="218"/>
                </a:cxn>
                <a:cxn ang="0">
                  <a:pos x="10" y="218"/>
                </a:cxn>
                <a:cxn ang="0">
                  <a:pos x="11" y="204"/>
                </a:cxn>
                <a:cxn ang="0">
                  <a:pos x="14" y="190"/>
                </a:cxn>
                <a:cxn ang="0">
                  <a:pos x="17" y="176"/>
                </a:cxn>
                <a:cxn ang="0">
                  <a:pos x="19" y="163"/>
                </a:cxn>
                <a:cxn ang="0">
                  <a:pos x="28" y="137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45" y="84"/>
                </a:cxn>
                <a:cxn ang="0">
                  <a:pos x="54" y="57"/>
                </a:cxn>
                <a:cxn ang="0">
                  <a:pos x="65" y="33"/>
                </a:cxn>
                <a:cxn ang="0">
                  <a:pos x="71" y="20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6"/>
                </a:cxn>
                <a:cxn ang="0">
                  <a:pos x="79" y="4"/>
                </a:cxn>
                <a:cxn ang="0">
                  <a:pos x="78" y="3"/>
                </a:cxn>
                <a:cxn ang="0">
                  <a:pos x="77" y="1"/>
                </a:cxn>
                <a:cxn ang="0">
                  <a:pos x="73" y="0"/>
                </a:cxn>
                <a:cxn ang="0">
                  <a:pos x="70" y="1"/>
                </a:cxn>
                <a:cxn ang="0">
                  <a:pos x="69" y="3"/>
                </a:cxn>
                <a:cxn ang="0">
                  <a:pos x="69" y="3"/>
                </a:cxn>
              </a:cxnLst>
              <a:rect l="0" t="0" r="r" b="b"/>
              <a:pathLst>
                <a:path w="79" h="224">
                  <a:moveTo>
                    <a:pt x="69" y="3"/>
                  </a:moveTo>
                  <a:lnTo>
                    <a:pt x="69" y="3"/>
                  </a:lnTo>
                  <a:lnTo>
                    <a:pt x="61" y="13"/>
                  </a:lnTo>
                  <a:lnTo>
                    <a:pt x="56" y="25"/>
                  </a:lnTo>
                  <a:lnTo>
                    <a:pt x="45" y="48"/>
                  </a:lnTo>
                  <a:lnTo>
                    <a:pt x="36" y="73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19" y="128"/>
                  </a:lnTo>
                  <a:lnTo>
                    <a:pt x="10" y="157"/>
                  </a:lnTo>
                  <a:lnTo>
                    <a:pt x="6" y="173"/>
                  </a:lnTo>
                  <a:lnTo>
                    <a:pt x="2" y="187"/>
                  </a:lnTo>
                  <a:lnTo>
                    <a:pt x="1" y="203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5" y="224"/>
                  </a:lnTo>
                  <a:lnTo>
                    <a:pt x="9" y="222"/>
                  </a:lnTo>
                  <a:lnTo>
                    <a:pt x="10" y="221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1" y="204"/>
                  </a:lnTo>
                  <a:lnTo>
                    <a:pt x="14" y="190"/>
                  </a:lnTo>
                  <a:lnTo>
                    <a:pt x="17" y="176"/>
                  </a:lnTo>
                  <a:lnTo>
                    <a:pt x="19" y="163"/>
                  </a:lnTo>
                  <a:lnTo>
                    <a:pt x="28" y="137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45" y="84"/>
                  </a:lnTo>
                  <a:lnTo>
                    <a:pt x="54" y="57"/>
                  </a:lnTo>
                  <a:lnTo>
                    <a:pt x="65" y="33"/>
                  </a:lnTo>
                  <a:lnTo>
                    <a:pt x="71" y="20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6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7" y="1"/>
                  </a:lnTo>
                  <a:lnTo>
                    <a:pt x="73" y="0"/>
                  </a:lnTo>
                  <a:lnTo>
                    <a:pt x="70" y="1"/>
                  </a:lnTo>
                  <a:lnTo>
                    <a:pt x="69" y="3"/>
                  </a:lnTo>
                  <a:lnTo>
                    <a:pt x="6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7" name="Freeform 819"/>
            <p:cNvSpPr/>
            <p:nvPr/>
          </p:nvSpPr>
          <p:spPr bwMode="auto">
            <a:xfrm>
              <a:off x="4808538" y="3241676"/>
              <a:ext cx="34925" cy="90488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52" y="65"/>
                </a:cxn>
                <a:cxn ang="0">
                  <a:pos x="40" y="95"/>
                </a:cxn>
                <a:cxn ang="0">
                  <a:pos x="27" y="125"/>
                </a:cxn>
                <a:cxn ang="0">
                  <a:pos x="27" y="125"/>
                </a:cxn>
                <a:cxn ang="0">
                  <a:pos x="17" y="149"/>
                </a:cxn>
                <a:cxn ang="0">
                  <a:pos x="9" y="172"/>
                </a:cxn>
                <a:cxn ang="0">
                  <a:pos x="2" y="197"/>
                </a:cxn>
                <a:cxn ang="0">
                  <a:pos x="1" y="209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1" y="225"/>
                </a:cxn>
                <a:cxn ang="0">
                  <a:pos x="2" y="226"/>
                </a:cxn>
                <a:cxn ang="0">
                  <a:pos x="6" y="227"/>
                </a:cxn>
                <a:cxn ang="0">
                  <a:pos x="10" y="226"/>
                </a:cxn>
                <a:cxn ang="0">
                  <a:pos x="12" y="225"/>
                </a:cxn>
                <a:cxn ang="0">
                  <a:pos x="12" y="222"/>
                </a:cxn>
                <a:cxn ang="0">
                  <a:pos x="12" y="222"/>
                </a:cxn>
                <a:cxn ang="0">
                  <a:pos x="13" y="208"/>
                </a:cxn>
                <a:cxn ang="0">
                  <a:pos x="15" y="194"/>
                </a:cxn>
                <a:cxn ang="0">
                  <a:pos x="18" y="183"/>
                </a:cxn>
                <a:cxn ang="0">
                  <a:pos x="22" y="170"/>
                </a:cxn>
                <a:cxn ang="0">
                  <a:pos x="31" y="146"/>
                </a:cxn>
                <a:cxn ang="0">
                  <a:pos x="42" y="120"/>
                </a:cxn>
                <a:cxn ang="0">
                  <a:pos x="42" y="120"/>
                </a:cxn>
                <a:cxn ang="0">
                  <a:pos x="87" y="6"/>
                </a:cxn>
                <a:cxn ang="0">
                  <a:pos x="87" y="6"/>
                </a:cxn>
                <a:cxn ang="0">
                  <a:pos x="87" y="4"/>
                </a:cxn>
                <a:cxn ang="0">
                  <a:pos x="87" y="2"/>
                </a:cxn>
                <a:cxn ang="0">
                  <a:pos x="86" y="1"/>
                </a:cxn>
                <a:cxn ang="0">
                  <a:pos x="84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7" h="227">
                  <a:moveTo>
                    <a:pt x="77" y="4"/>
                  </a:moveTo>
                  <a:lnTo>
                    <a:pt x="77" y="4"/>
                  </a:lnTo>
                  <a:lnTo>
                    <a:pt x="52" y="65"/>
                  </a:lnTo>
                  <a:lnTo>
                    <a:pt x="40" y="95"/>
                  </a:lnTo>
                  <a:lnTo>
                    <a:pt x="27" y="125"/>
                  </a:lnTo>
                  <a:lnTo>
                    <a:pt x="27" y="125"/>
                  </a:lnTo>
                  <a:lnTo>
                    <a:pt x="17" y="149"/>
                  </a:lnTo>
                  <a:lnTo>
                    <a:pt x="9" y="172"/>
                  </a:lnTo>
                  <a:lnTo>
                    <a:pt x="2" y="197"/>
                  </a:lnTo>
                  <a:lnTo>
                    <a:pt x="1" y="209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1" y="225"/>
                  </a:lnTo>
                  <a:lnTo>
                    <a:pt x="2" y="226"/>
                  </a:lnTo>
                  <a:lnTo>
                    <a:pt x="6" y="227"/>
                  </a:lnTo>
                  <a:lnTo>
                    <a:pt x="10" y="226"/>
                  </a:lnTo>
                  <a:lnTo>
                    <a:pt x="12" y="225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3" y="208"/>
                  </a:lnTo>
                  <a:lnTo>
                    <a:pt x="15" y="194"/>
                  </a:lnTo>
                  <a:lnTo>
                    <a:pt x="18" y="183"/>
                  </a:lnTo>
                  <a:lnTo>
                    <a:pt x="22" y="170"/>
                  </a:lnTo>
                  <a:lnTo>
                    <a:pt x="31" y="146"/>
                  </a:lnTo>
                  <a:lnTo>
                    <a:pt x="42" y="120"/>
                  </a:lnTo>
                  <a:lnTo>
                    <a:pt x="42" y="120"/>
                  </a:lnTo>
                  <a:lnTo>
                    <a:pt x="87" y="6"/>
                  </a:lnTo>
                  <a:lnTo>
                    <a:pt x="87" y="6"/>
                  </a:lnTo>
                  <a:lnTo>
                    <a:pt x="87" y="4"/>
                  </a:lnTo>
                  <a:lnTo>
                    <a:pt x="87" y="2"/>
                  </a:lnTo>
                  <a:lnTo>
                    <a:pt x="86" y="1"/>
                  </a:lnTo>
                  <a:lnTo>
                    <a:pt x="84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8" name="Freeform 820"/>
            <p:cNvSpPr/>
            <p:nvPr/>
          </p:nvSpPr>
          <p:spPr bwMode="auto">
            <a:xfrm>
              <a:off x="4840288" y="3263901"/>
              <a:ext cx="23813" cy="85725"/>
            </a:xfrm>
            <a:custGeom>
              <a:avLst/>
              <a:gdLst/>
              <a:ahLst/>
              <a:cxnLst>
                <a:cxn ang="0">
                  <a:pos x="45" y="6"/>
                </a:cxn>
                <a:cxn ang="0">
                  <a:pos x="45" y="6"/>
                </a:cxn>
                <a:cxn ang="0">
                  <a:pos x="43" y="19"/>
                </a:cxn>
                <a:cxn ang="0">
                  <a:pos x="39" y="34"/>
                </a:cxn>
                <a:cxn ang="0">
                  <a:pos x="35" y="47"/>
                </a:cxn>
                <a:cxn ang="0">
                  <a:pos x="31" y="61"/>
                </a:cxn>
                <a:cxn ang="0">
                  <a:pos x="31" y="61"/>
                </a:cxn>
                <a:cxn ang="0">
                  <a:pos x="21" y="116"/>
                </a:cxn>
                <a:cxn ang="0">
                  <a:pos x="21" y="116"/>
                </a:cxn>
                <a:cxn ang="0">
                  <a:pos x="14" y="140"/>
                </a:cxn>
                <a:cxn ang="0">
                  <a:pos x="7" y="162"/>
                </a:cxn>
                <a:cxn ang="0">
                  <a:pos x="2" y="184"/>
                </a:cxn>
                <a:cxn ang="0">
                  <a:pos x="1" y="196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2" y="212"/>
                </a:cxn>
                <a:cxn ang="0">
                  <a:pos x="6" y="213"/>
                </a:cxn>
                <a:cxn ang="0">
                  <a:pos x="10" y="212"/>
                </a:cxn>
                <a:cxn ang="0">
                  <a:pos x="11" y="210"/>
                </a:cxn>
                <a:cxn ang="0">
                  <a:pos x="11" y="208"/>
                </a:cxn>
                <a:cxn ang="0">
                  <a:pos x="11" y="208"/>
                </a:cxn>
                <a:cxn ang="0">
                  <a:pos x="13" y="196"/>
                </a:cxn>
                <a:cxn ang="0">
                  <a:pos x="14" y="183"/>
                </a:cxn>
                <a:cxn ang="0">
                  <a:pos x="19" y="159"/>
                </a:cxn>
                <a:cxn ang="0">
                  <a:pos x="27" y="135"/>
                </a:cxn>
                <a:cxn ang="0">
                  <a:pos x="32" y="111"/>
                </a:cxn>
                <a:cxn ang="0">
                  <a:pos x="32" y="111"/>
                </a:cxn>
                <a:cxn ang="0">
                  <a:pos x="44" y="55"/>
                </a:cxn>
                <a:cxn ang="0">
                  <a:pos x="44" y="55"/>
                </a:cxn>
                <a:cxn ang="0">
                  <a:pos x="47" y="43"/>
                </a:cxn>
                <a:cxn ang="0">
                  <a:pos x="51" y="31"/>
                </a:cxn>
                <a:cxn ang="0">
                  <a:pos x="55" y="18"/>
                </a:cxn>
                <a:cxn ang="0">
                  <a:pos x="57" y="6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8" y="2"/>
                </a:cxn>
                <a:cxn ang="0">
                  <a:pos x="47" y="4"/>
                </a:cxn>
                <a:cxn ang="0">
                  <a:pos x="45" y="6"/>
                </a:cxn>
                <a:cxn ang="0">
                  <a:pos x="45" y="6"/>
                </a:cxn>
              </a:cxnLst>
              <a:rect l="0" t="0" r="r" b="b"/>
              <a:pathLst>
                <a:path w="57" h="213">
                  <a:moveTo>
                    <a:pt x="45" y="6"/>
                  </a:moveTo>
                  <a:lnTo>
                    <a:pt x="45" y="6"/>
                  </a:lnTo>
                  <a:lnTo>
                    <a:pt x="43" y="19"/>
                  </a:lnTo>
                  <a:lnTo>
                    <a:pt x="39" y="34"/>
                  </a:lnTo>
                  <a:lnTo>
                    <a:pt x="35" y="47"/>
                  </a:lnTo>
                  <a:lnTo>
                    <a:pt x="31" y="61"/>
                  </a:lnTo>
                  <a:lnTo>
                    <a:pt x="31" y="61"/>
                  </a:lnTo>
                  <a:lnTo>
                    <a:pt x="21" y="116"/>
                  </a:lnTo>
                  <a:lnTo>
                    <a:pt x="21" y="116"/>
                  </a:lnTo>
                  <a:lnTo>
                    <a:pt x="14" y="140"/>
                  </a:lnTo>
                  <a:lnTo>
                    <a:pt x="7" y="162"/>
                  </a:lnTo>
                  <a:lnTo>
                    <a:pt x="2" y="184"/>
                  </a:lnTo>
                  <a:lnTo>
                    <a:pt x="1" y="196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2" y="212"/>
                  </a:lnTo>
                  <a:lnTo>
                    <a:pt x="6" y="213"/>
                  </a:lnTo>
                  <a:lnTo>
                    <a:pt x="10" y="212"/>
                  </a:lnTo>
                  <a:lnTo>
                    <a:pt x="11" y="210"/>
                  </a:lnTo>
                  <a:lnTo>
                    <a:pt x="11" y="208"/>
                  </a:lnTo>
                  <a:lnTo>
                    <a:pt x="11" y="208"/>
                  </a:lnTo>
                  <a:lnTo>
                    <a:pt x="13" y="196"/>
                  </a:lnTo>
                  <a:lnTo>
                    <a:pt x="14" y="183"/>
                  </a:lnTo>
                  <a:lnTo>
                    <a:pt x="19" y="159"/>
                  </a:lnTo>
                  <a:lnTo>
                    <a:pt x="27" y="135"/>
                  </a:lnTo>
                  <a:lnTo>
                    <a:pt x="32" y="111"/>
                  </a:lnTo>
                  <a:lnTo>
                    <a:pt x="32" y="111"/>
                  </a:lnTo>
                  <a:lnTo>
                    <a:pt x="44" y="55"/>
                  </a:lnTo>
                  <a:lnTo>
                    <a:pt x="44" y="55"/>
                  </a:lnTo>
                  <a:lnTo>
                    <a:pt x="47" y="43"/>
                  </a:lnTo>
                  <a:lnTo>
                    <a:pt x="51" y="31"/>
                  </a:lnTo>
                  <a:lnTo>
                    <a:pt x="55" y="18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7" y="4"/>
                  </a:lnTo>
                  <a:lnTo>
                    <a:pt x="45" y="6"/>
                  </a:lnTo>
                  <a:lnTo>
                    <a:pt x="4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9" name="Freeform 821"/>
            <p:cNvSpPr/>
            <p:nvPr/>
          </p:nvSpPr>
          <p:spPr bwMode="auto">
            <a:xfrm>
              <a:off x="4862513" y="3275013"/>
              <a:ext cx="20638" cy="84138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19"/>
                </a:cxn>
                <a:cxn ang="0">
                  <a:pos x="38" y="33"/>
                </a:cxn>
                <a:cxn ang="0">
                  <a:pos x="33" y="60"/>
                </a:cxn>
                <a:cxn ang="0">
                  <a:pos x="25" y="87"/>
                </a:cxn>
                <a:cxn ang="0">
                  <a:pos x="19" y="114"/>
                </a:cxn>
                <a:cxn ang="0">
                  <a:pos x="19" y="114"/>
                </a:cxn>
                <a:cxn ang="0">
                  <a:pos x="8" y="160"/>
                </a:cxn>
                <a:cxn ang="0">
                  <a:pos x="3" y="183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10"/>
                </a:cxn>
                <a:cxn ang="0">
                  <a:pos x="2" y="211"/>
                </a:cxn>
                <a:cxn ang="0">
                  <a:pos x="5" y="212"/>
                </a:cxn>
                <a:cxn ang="0">
                  <a:pos x="9" y="211"/>
                </a:cxn>
                <a:cxn ang="0">
                  <a:pos x="11" y="210"/>
                </a:cxn>
                <a:cxn ang="0">
                  <a:pos x="12" y="207"/>
                </a:cxn>
                <a:cxn ang="0">
                  <a:pos x="12" y="207"/>
                </a:cxn>
                <a:cxn ang="0">
                  <a:pos x="15" y="182"/>
                </a:cxn>
                <a:cxn ang="0">
                  <a:pos x="20" y="156"/>
                </a:cxn>
                <a:cxn ang="0">
                  <a:pos x="26" y="131"/>
                </a:cxn>
                <a:cxn ang="0">
                  <a:pos x="33" y="106"/>
                </a:cxn>
                <a:cxn ang="0">
                  <a:pos x="39" y="81"/>
                </a:cxn>
                <a:cxn ang="0">
                  <a:pos x="46" y="57"/>
                </a:cxn>
                <a:cxn ang="0">
                  <a:pos x="51" y="3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5" y="2"/>
                </a:cxn>
                <a:cxn ang="0">
                  <a:pos x="43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4" h="212">
                  <a:moveTo>
                    <a:pt x="42" y="6"/>
                  </a:moveTo>
                  <a:lnTo>
                    <a:pt x="42" y="6"/>
                  </a:lnTo>
                  <a:lnTo>
                    <a:pt x="41" y="19"/>
                  </a:lnTo>
                  <a:lnTo>
                    <a:pt x="38" y="33"/>
                  </a:lnTo>
                  <a:lnTo>
                    <a:pt x="33" y="60"/>
                  </a:lnTo>
                  <a:lnTo>
                    <a:pt x="25" y="87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8" y="160"/>
                  </a:lnTo>
                  <a:lnTo>
                    <a:pt x="3" y="183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10"/>
                  </a:lnTo>
                  <a:lnTo>
                    <a:pt x="2" y="211"/>
                  </a:lnTo>
                  <a:lnTo>
                    <a:pt x="5" y="212"/>
                  </a:lnTo>
                  <a:lnTo>
                    <a:pt x="9" y="211"/>
                  </a:lnTo>
                  <a:lnTo>
                    <a:pt x="11" y="210"/>
                  </a:lnTo>
                  <a:lnTo>
                    <a:pt x="12" y="207"/>
                  </a:lnTo>
                  <a:lnTo>
                    <a:pt x="12" y="207"/>
                  </a:lnTo>
                  <a:lnTo>
                    <a:pt x="15" y="182"/>
                  </a:lnTo>
                  <a:lnTo>
                    <a:pt x="20" y="156"/>
                  </a:lnTo>
                  <a:lnTo>
                    <a:pt x="26" y="131"/>
                  </a:lnTo>
                  <a:lnTo>
                    <a:pt x="33" y="106"/>
                  </a:lnTo>
                  <a:lnTo>
                    <a:pt x="39" y="81"/>
                  </a:lnTo>
                  <a:lnTo>
                    <a:pt x="46" y="57"/>
                  </a:lnTo>
                  <a:lnTo>
                    <a:pt x="51" y="3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0" name="Freeform 822"/>
            <p:cNvSpPr/>
            <p:nvPr/>
          </p:nvSpPr>
          <p:spPr bwMode="auto">
            <a:xfrm>
              <a:off x="4884738" y="3289301"/>
              <a:ext cx="25400" cy="73025"/>
            </a:xfrm>
            <a:custGeom>
              <a:avLst/>
              <a:gdLst/>
              <a:ahLst/>
              <a:cxnLst>
                <a:cxn ang="0">
                  <a:pos x="53" y="3"/>
                </a:cxn>
                <a:cxn ang="0">
                  <a:pos x="53" y="3"/>
                </a:cxn>
                <a:cxn ang="0">
                  <a:pos x="44" y="24"/>
                </a:cxn>
                <a:cxn ang="0">
                  <a:pos x="36" y="46"/>
                </a:cxn>
                <a:cxn ang="0">
                  <a:pos x="30" y="68"/>
                </a:cxn>
                <a:cxn ang="0">
                  <a:pos x="23" y="91"/>
                </a:cxn>
                <a:cxn ang="0">
                  <a:pos x="13" y="135"/>
                </a:cxn>
                <a:cxn ang="0">
                  <a:pos x="6" y="157"/>
                </a:cxn>
                <a:cxn ang="0">
                  <a:pos x="0" y="180"/>
                </a:cxn>
                <a:cxn ang="0">
                  <a:pos x="0" y="180"/>
                </a:cxn>
                <a:cxn ang="0">
                  <a:pos x="0" y="182"/>
                </a:cxn>
                <a:cxn ang="0">
                  <a:pos x="0" y="183"/>
                </a:cxn>
                <a:cxn ang="0">
                  <a:pos x="4" y="186"/>
                </a:cxn>
                <a:cxn ang="0">
                  <a:pos x="8" y="186"/>
                </a:cxn>
                <a:cxn ang="0">
                  <a:pos x="10" y="185"/>
                </a:cxn>
                <a:cxn ang="0">
                  <a:pos x="10" y="182"/>
                </a:cxn>
                <a:cxn ang="0">
                  <a:pos x="10" y="182"/>
                </a:cxn>
                <a:cxn ang="0">
                  <a:pos x="17" y="161"/>
                </a:cxn>
                <a:cxn ang="0">
                  <a:pos x="23" y="139"/>
                </a:cxn>
                <a:cxn ang="0">
                  <a:pos x="34" y="94"/>
                </a:cxn>
                <a:cxn ang="0">
                  <a:pos x="40" y="72"/>
                </a:cxn>
                <a:cxn ang="0">
                  <a:pos x="47" y="51"/>
                </a:cxn>
                <a:cxn ang="0">
                  <a:pos x="55" y="29"/>
                </a:cxn>
                <a:cxn ang="0">
                  <a:pos x="64" y="8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4" y="4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2"/>
                </a:cxn>
                <a:cxn ang="0">
                  <a:pos x="53" y="3"/>
                </a:cxn>
                <a:cxn ang="0">
                  <a:pos x="53" y="3"/>
                </a:cxn>
              </a:cxnLst>
              <a:rect l="0" t="0" r="r" b="b"/>
              <a:pathLst>
                <a:path w="64" h="186">
                  <a:moveTo>
                    <a:pt x="53" y="3"/>
                  </a:moveTo>
                  <a:lnTo>
                    <a:pt x="53" y="3"/>
                  </a:lnTo>
                  <a:lnTo>
                    <a:pt x="44" y="24"/>
                  </a:lnTo>
                  <a:lnTo>
                    <a:pt x="36" y="46"/>
                  </a:lnTo>
                  <a:lnTo>
                    <a:pt x="30" y="68"/>
                  </a:lnTo>
                  <a:lnTo>
                    <a:pt x="23" y="91"/>
                  </a:lnTo>
                  <a:lnTo>
                    <a:pt x="13" y="135"/>
                  </a:lnTo>
                  <a:lnTo>
                    <a:pt x="6" y="157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0" y="183"/>
                  </a:lnTo>
                  <a:lnTo>
                    <a:pt x="4" y="186"/>
                  </a:lnTo>
                  <a:lnTo>
                    <a:pt x="8" y="186"/>
                  </a:lnTo>
                  <a:lnTo>
                    <a:pt x="10" y="185"/>
                  </a:lnTo>
                  <a:lnTo>
                    <a:pt x="10" y="182"/>
                  </a:lnTo>
                  <a:lnTo>
                    <a:pt x="10" y="182"/>
                  </a:lnTo>
                  <a:lnTo>
                    <a:pt x="17" y="161"/>
                  </a:lnTo>
                  <a:lnTo>
                    <a:pt x="23" y="139"/>
                  </a:lnTo>
                  <a:lnTo>
                    <a:pt x="34" y="94"/>
                  </a:lnTo>
                  <a:lnTo>
                    <a:pt x="40" y="72"/>
                  </a:lnTo>
                  <a:lnTo>
                    <a:pt x="47" y="51"/>
                  </a:lnTo>
                  <a:lnTo>
                    <a:pt x="55" y="29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2"/>
                  </a:lnTo>
                  <a:lnTo>
                    <a:pt x="53" y="3"/>
                  </a:lnTo>
                  <a:lnTo>
                    <a:pt x="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1" name="Freeform 823"/>
            <p:cNvSpPr/>
            <p:nvPr/>
          </p:nvSpPr>
          <p:spPr bwMode="auto">
            <a:xfrm>
              <a:off x="4305301" y="3478213"/>
              <a:ext cx="9525" cy="25400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0" y="17"/>
                </a:cxn>
                <a:cxn ang="0">
                  <a:pos x="5" y="30"/>
                </a:cxn>
                <a:cxn ang="0">
                  <a:pos x="1" y="4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59"/>
                </a:cxn>
                <a:cxn ang="0">
                  <a:pos x="10" y="59"/>
                </a:cxn>
                <a:cxn ang="0">
                  <a:pos x="13" y="45"/>
                </a:cxn>
                <a:cxn ang="0">
                  <a:pos x="17" y="33"/>
                </a:cxn>
                <a:cxn ang="0">
                  <a:pos x="21" y="20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4" y="3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5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6" h="64">
                  <a:moveTo>
                    <a:pt x="14" y="4"/>
                  </a:moveTo>
                  <a:lnTo>
                    <a:pt x="14" y="4"/>
                  </a:lnTo>
                  <a:lnTo>
                    <a:pt x="10" y="17"/>
                  </a:lnTo>
                  <a:lnTo>
                    <a:pt x="5" y="30"/>
                  </a:lnTo>
                  <a:lnTo>
                    <a:pt x="1" y="45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3" y="45"/>
                  </a:lnTo>
                  <a:lnTo>
                    <a:pt x="17" y="33"/>
                  </a:lnTo>
                  <a:lnTo>
                    <a:pt x="21" y="20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4" y="3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5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2" name="Freeform 824"/>
            <p:cNvSpPr/>
            <p:nvPr/>
          </p:nvSpPr>
          <p:spPr bwMode="auto">
            <a:xfrm>
              <a:off x="4319588" y="3497263"/>
              <a:ext cx="9525" cy="31750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10" y="22"/>
                </a:cxn>
                <a:cxn ang="0">
                  <a:pos x="7" y="39"/>
                </a:cxn>
                <a:cxn ang="0">
                  <a:pos x="4" y="5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10" y="75"/>
                </a:cxn>
                <a:cxn ang="0">
                  <a:pos x="10" y="75"/>
                </a:cxn>
                <a:cxn ang="0">
                  <a:pos x="15" y="58"/>
                </a:cxn>
                <a:cxn ang="0">
                  <a:pos x="19" y="41"/>
                </a:cxn>
                <a:cxn ang="0">
                  <a:pos x="21" y="22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22" h="79">
                  <a:moveTo>
                    <a:pt x="10" y="5"/>
                  </a:moveTo>
                  <a:lnTo>
                    <a:pt x="10" y="5"/>
                  </a:lnTo>
                  <a:lnTo>
                    <a:pt x="10" y="22"/>
                  </a:lnTo>
                  <a:lnTo>
                    <a:pt x="7" y="39"/>
                  </a:lnTo>
                  <a:lnTo>
                    <a:pt x="4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5" y="58"/>
                  </a:lnTo>
                  <a:lnTo>
                    <a:pt x="19" y="41"/>
                  </a:lnTo>
                  <a:lnTo>
                    <a:pt x="21" y="2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3" name="Freeform 825"/>
            <p:cNvSpPr/>
            <p:nvPr/>
          </p:nvSpPr>
          <p:spPr bwMode="auto">
            <a:xfrm>
              <a:off x="4338638" y="3503613"/>
              <a:ext cx="7938" cy="31750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11" y="6"/>
                </a:cxn>
                <a:cxn ang="0">
                  <a:pos x="10" y="24"/>
                </a:cxn>
                <a:cxn ang="0">
                  <a:pos x="6" y="41"/>
                </a:cxn>
                <a:cxn ang="0">
                  <a:pos x="2" y="58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8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10" y="79"/>
                </a:cxn>
                <a:cxn ang="0">
                  <a:pos x="11" y="78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3" y="58"/>
                </a:cxn>
                <a:cxn ang="0">
                  <a:pos x="17" y="41"/>
                </a:cxn>
                <a:cxn ang="0">
                  <a:pos x="20" y="24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1" y="6"/>
                </a:cxn>
                <a:cxn ang="0">
                  <a:pos x="11" y="6"/>
                </a:cxn>
              </a:cxnLst>
              <a:rect l="0" t="0" r="r" b="b"/>
              <a:pathLst>
                <a:path w="23" h="80">
                  <a:moveTo>
                    <a:pt x="11" y="6"/>
                  </a:moveTo>
                  <a:lnTo>
                    <a:pt x="11" y="6"/>
                  </a:lnTo>
                  <a:lnTo>
                    <a:pt x="10" y="24"/>
                  </a:lnTo>
                  <a:lnTo>
                    <a:pt x="6" y="41"/>
                  </a:lnTo>
                  <a:lnTo>
                    <a:pt x="2" y="58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10" y="79"/>
                  </a:lnTo>
                  <a:lnTo>
                    <a:pt x="11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3" y="58"/>
                  </a:lnTo>
                  <a:lnTo>
                    <a:pt x="17" y="41"/>
                  </a:lnTo>
                  <a:lnTo>
                    <a:pt x="20" y="2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4" name="Freeform 826"/>
            <p:cNvSpPr/>
            <p:nvPr/>
          </p:nvSpPr>
          <p:spPr bwMode="auto">
            <a:xfrm>
              <a:off x="4364038" y="3490913"/>
              <a:ext cx="4763" cy="222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6" y="57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1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57">
                  <a:moveTo>
                    <a:pt x="0" y="6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6" y="57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5" name="Freeform 827"/>
            <p:cNvSpPr/>
            <p:nvPr/>
          </p:nvSpPr>
          <p:spPr bwMode="auto">
            <a:xfrm>
              <a:off x="4368801" y="3552826"/>
              <a:ext cx="6350" cy="28575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7" y="21"/>
                </a:cxn>
                <a:cxn ang="0">
                  <a:pos x="4" y="37"/>
                </a:cxn>
                <a:cxn ang="0">
                  <a:pos x="2" y="51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1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12" y="51"/>
                </a:cxn>
                <a:cxn ang="0">
                  <a:pos x="15" y="37"/>
                </a:cxn>
                <a:cxn ang="0">
                  <a:pos x="17" y="21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4"/>
                </a:cxn>
                <a:cxn ang="0">
                  <a:pos x="17" y="1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8" y="4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9" h="72">
                  <a:moveTo>
                    <a:pt x="8" y="5"/>
                  </a:moveTo>
                  <a:lnTo>
                    <a:pt x="8" y="5"/>
                  </a:lnTo>
                  <a:lnTo>
                    <a:pt x="7" y="21"/>
                  </a:lnTo>
                  <a:lnTo>
                    <a:pt x="4" y="37"/>
                  </a:lnTo>
                  <a:lnTo>
                    <a:pt x="2" y="51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1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2" y="51"/>
                  </a:lnTo>
                  <a:lnTo>
                    <a:pt x="15" y="37"/>
                  </a:lnTo>
                  <a:lnTo>
                    <a:pt x="17" y="21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9" y="1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6" name="Freeform 828"/>
            <p:cNvSpPr/>
            <p:nvPr/>
          </p:nvSpPr>
          <p:spPr bwMode="auto">
            <a:xfrm>
              <a:off x="4384676" y="3568701"/>
              <a:ext cx="7938" cy="31750"/>
            </a:xfrm>
            <a:custGeom>
              <a:avLst/>
              <a:gdLst/>
              <a:ahLst/>
              <a:cxnLst>
                <a:cxn ang="0">
                  <a:pos x="9" y="6"/>
                </a:cxn>
                <a:cxn ang="0">
                  <a:pos x="9" y="6"/>
                </a:cxn>
                <a:cxn ang="0">
                  <a:pos x="6" y="13"/>
                </a:cxn>
                <a:cxn ang="0">
                  <a:pos x="5" y="21"/>
                </a:cxn>
                <a:cxn ang="0">
                  <a:pos x="2" y="29"/>
                </a:cxn>
                <a:cxn ang="0">
                  <a:pos x="1" y="37"/>
                </a:cxn>
                <a:cxn ang="0">
                  <a:pos x="1" y="37"/>
                </a:cxn>
                <a:cxn ang="0">
                  <a:pos x="0" y="55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6" y="80"/>
                </a:cxn>
                <a:cxn ang="0">
                  <a:pos x="10" y="78"/>
                </a:cxn>
                <a:cxn ang="0">
                  <a:pos x="12" y="77"/>
                </a:cxn>
                <a:cxn ang="0">
                  <a:pos x="12" y="74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13" y="31"/>
                </a:cxn>
                <a:cxn ang="0">
                  <a:pos x="15" y="23"/>
                </a:cxn>
                <a:cxn ang="0">
                  <a:pos x="18" y="14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9" y="4"/>
                </a:cxn>
                <a:cxn ang="0">
                  <a:pos x="9" y="6"/>
                </a:cxn>
                <a:cxn ang="0">
                  <a:pos x="9" y="6"/>
                </a:cxn>
              </a:cxnLst>
              <a:rect l="0" t="0" r="r" b="b"/>
              <a:pathLst>
                <a:path w="19" h="80">
                  <a:moveTo>
                    <a:pt x="9" y="6"/>
                  </a:moveTo>
                  <a:lnTo>
                    <a:pt x="9" y="6"/>
                  </a:lnTo>
                  <a:lnTo>
                    <a:pt x="6" y="13"/>
                  </a:lnTo>
                  <a:lnTo>
                    <a:pt x="5" y="21"/>
                  </a:lnTo>
                  <a:lnTo>
                    <a:pt x="2" y="29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0" y="55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6" y="80"/>
                  </a:lnTo>
                  <a:lnTo>
                    <a:pt x="10" y="78"/>
                  </a:lnTo>
                  <a:lnTo>
                    <a:pt x="12" y="77"/>
                  </a:lnTo>
                  <a:lnTo>
                    <a:pt x="12" y="7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3" y="31"/>
                  </a:lnTo>
                  <a:lnTo>
                    <a:pt x="15" y="23"/>
                  </a:lnTo>
                  <a:lnTo>
                    <a:pt x="18" y="1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9" y="4"/>
                  </a:lnTo>
                  <a:lnTo>
                    <a:pt x="9" y="6"/>
                  </a:lnTo>
                  <a:lnTo>
                    <a:pt x="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7" name="Freeform 829"/>
            <p:cNvSpPr/>
            <p:nvPr/>
          </p:nvSpPr>
          <p:spPr bwMode="auto">
            <a:xfrm>
              <a:off x="4400551" y="3581401"/>
              <a:ext cx="4763" cy="222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5" y="54"/>
                </a:cxn>
                <a:cxn ang="0">
                  <a:pos x="9" y="52"/>
                </a:cxn>
                <a:cxn ang="0">
                  <a:pos x="10" y="51"/>
                </a:cxn>
                <a:cxn ang="0">
                  <a:pos x="12" y="48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5" y="0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54">
                  <a:moveTo>
                    <a:pt x="0" y="6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5" y="54"/>
                  </a:lnTo>
                  <a:lnTo>
                    <a:pt x="9" y="52"/>
                  </a:lnTo>
                  <a:lnTo>
                    <a:pt x="10" y="51"/>
                  </a:lnTo>
                  <a:lnTo>
                    <a:pt x="12" y="48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9" y="3"/>
                  </a:lnTo>
                  <a:lnTo>
                    <a:pt x="5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8" name="Freeform 830"/>
            <p:cNvSpPr/>
            <p:nvPr/>
          </p:nvSpPr>
          <p:spPr bwMode="auto">
            <a:xfrm>
              <a:off x="4422776" y="3571876"/>
              <a:ext cx="47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35"/>
                </a:cxn>
                <a:cxn ang="0">
                  <a:pos x="3" y="36"/>
                </a:cxn>
                <a:cxn ang="0">
                  <a:pos x="7" y="38"/>
                </a:cxn>
                <a:cxn ang="0">
                  <a:pos x="11" y="36"/>
                </a:cxn>
                <a:cxn ang="0">
                  <a:pos x="12" y="35"/>
                </a:cxn>
                <a:cxn ang="0">
                  <a:pos x="12" y="32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38">
                  <a:moveTo>
                    <a:pt x="0" y="5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3" y="36"/>
                  </a:lnTo>
                  <a:lnTo>
                    <a:pt x="7" y="38"/>
                  </a:lnTo>
                  <a:lnTo>
                    <a:pt x="11" y="36"/>
                  </a:lnTo>
                  <a:lnTo>
                    <a:pt x="12" y="35"/>
                  </a:lnTo>
                  <a:lnTo>
                    <a:pt x="12" y="3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9" name="Freeform 831"/>
            <p:cNvSpPr/>
            <p:nvPr/>
          </p:nvSpPr>
          <p:spPr bwMode="auto">
            <a:xfrm>
              <a:off x="4430713" y="3629026"/>
              <a:ext cx="11113" cy="23813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16" y="3"/>
                </a:cxn>
                <a:cxn ang="0">
                  <a:pos x="9" y="14"/>
                </a:cxn>
                <a:cxn ang="0">
                  <a:pos x="4" y="27"/>
                </a:cxn>
                <a:cxn ang="0">
                  <a:pos x="1" y="4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2" y="55"/>
                </a:cxn>
                <a:cxn ang="0">
                  <a:pos x="12" y="55"/>
                </a:cxn>
                <a:cxn ang="0">
                  <a:pos x="12" y="42"/>
                </a:cxn>
                <a:cxn ang="0">
                  <a:pos x="14" y="30"/>
                </a:cxn>
                <a:cxn ang="0">
                  <a:pos x="20" y="18"/>
                </a:cxn>
                <a:cxn ang="0">
                  <a:pos x="26" y="8"/>
                </a:cxn>
                <a:cxn ang="0">
                  <a:pos x="26" y="8"/>
                </a:cxn>
                <a:cxn ang="0">
                  <a:pos x="27" y="5"/>
                </a:cxn>
                <a:cxn ang="0">
                  <a:pos x="26" y="4"/>
                </a:cxn>
                <a:cxn ang="0">
                  <a:pos x="26" y="3"/>
                </a:cxn>
                <a:cxn ang="0">
                  <a:pos x="23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3"/>
                </a:cxn>
                <a:cxn ang="0">
                  <a:pos x="16" y="3"/>
                </a:cxn>
              </a:cxnLst>
              <a:rect l="0" t="0" r="r" b="b"/>
              <a:pathLst>
                <a:path w="27" h="60">
                  <a:moveTo>
                    <a:pt x="16" y="3"/>
                  </a:moveTo>
                  <a:lnTo>
                    <a:pt x="16" y="3"/>
                  </a:lnTo>
                  <a:lnTo>
                    <a:pt x="9" y="14"/>
                  </a:lnTo>
                  <a:lnTo>
                    <a:pt x="4" y="27"/>
                  </a:lnTo>
                  <a:lnTo>
                    <a:pt x="1" y="4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42"/>
                  </a:lnTo>
                  <a:lnTo>
                    <a:pt x="14" y="30"/>
                  </a:lnTo>
                  <a:lnTo>
                    <a:pt x="20" y="1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7" y="5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3"/>
                  </a:lnTo>
                  <a:lnTo>
                    <a:pt x="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0" name="Freeform 832"/>
            <p:cNvSpPr/>
            <p:nvPr/>
          </p:nvSpPr>
          <p:spPr bwMode="auto">
            <a:xfrm>
              <a:off x="4441826" y="3636963"/>
              <a:ext cx="11113" cy="25400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2" y="19"/>
                </a:cxn>
                <a:cxn ang="0">
                  <a:pos x="7" y="32"/>
                </a:cxn>
                <a:cxn ang="0">
                  <a:pos x="3" y="45"/>
                </a:cxn>
                <a:cxn ang="0">
                  <a:pos x="1" y="5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10" y="63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3"/>
                </a:cxn>
                <a:cxn ang="0">
                  <a:pos x="14" y="46"/>
                </a:cxn>
                <a:cxn ang="0">
                  <a:pos x="18" y="33"/>
                </a:cxn>
                <a:cxn ang="0">
                  <a:pos x="22" y="21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7" y="5"/>
                </a:cxn>
                <a:cxn ang="0">
                  <a:pos x="26" y="3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7" y="3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27" h="64">
                  <a:moveTo>
                    <a:pt x="16" y="4"/>
                  </a:moveTo>
                  <a:lnTo>
                    <a:pt x="16" y="4"/>
                  </a:lnTo>
                  <a:lnTo>
                    <a:pt x="12" y="19"/>
                  </a:lnTo>
                  <a:lnTo>
                    <a:pt x="7" y="32"/>
                  </a:lnTo>
                  <a:lnTo>
                    <a:pt x="3" y="45"/>
                  </a:lnTo>
                  <a:lnTo>
                    <a:pt x="1" y="5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10" y="63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3"/>
                  </a:lnTo>
                  <a:lnTo>
                    <a:pt x="14" y="46"/>
                  </a:lnTo>
                  <a:lnTo>
                    <a:pt x="18" y="33"/>
                  </a:lnTo>
                  <a:lnTo>
                    <a:pt x="22" y="21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1" name="Freeform 833"/>
            <p:cNvSpPr/>
            <p:nvPr/>
          </p:nvSpPr>
          <p:spPr bwMode="auto">
            <a:xfrm>
              <a:off x="4467226" y="3646488"/>
              <a:ext cx="4763" cy="254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2"/>
                </a:cxn>
                <a:cxn ang="0">
                  <a:pos x="6" y="64"/>
                </a:cxn>
                <a:cxn ang="0">
                  <a:pos x="10" y="62"/>
                </a:cxn>
                <a:cxn ang="0">
                  <a:pos x="11" y="60"/>
                </a:cxn>
                <a:cxn ang="0">
                  <a:pos x="12" y="59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2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64">
                  <a:moveTo>
                    <a:pt x="0" y="5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2"/>
                  </a:lnTo>
                  <a:lnTo>
                    <a:pt x="6" y="64"/>
                  </a:lnTo>
                  <a:lnTo>
                    <a:pt x="10" y="62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2" name="Freeform 834"/>
            <p:cNvSpPr/>
            <p:nvPr/>
          </p:nvSpPr>
          <p:spPr bwMode="auto">
            <a:xfrm>
              <a:off x="4483101" y="3641726"/>
              <a:ext cx="6350" cy="15875"/>
            </a:xfrm>
            <a:custGeom>
              <a:avLst/>
              <a:gdLst/>
              <a:ahLst/>
              <a:cxnLst>
                <a:cxn ang="0">
                  <a:pos x="4" y="3"/>
                </a:cxn>
                <a:cxn ang="0">
                  <a:pos x="4" y="3"/>
                </a:cxn>
                <a:cxn ang="0">
                  <a:pos x="2" y="9"/>
                </a:cxn>
                <a:cxn ang="0">
                  <a:pos x="0" y="17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34"/>
                </a:cxn>
                <a:cxn ang="0">
                  <a:pos x="2" y="37"/>
                </a:cxn>
                <a:cxn ang="0">
                  <a:pos x="6" y="38"/>
                </a:cxn>
                <a:cxn ang="0">
                  <a:pos x="9" y="37"/>
                </a:cxn>
                <a:cxn ang="0">
                  <a:pos x="11" y="34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12" y="20"/>
                </a:cxn>
                <a:cxn ang="0">
                  <a:pos x="12" y="14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5" y="5"/>
                </a:cxn>
                <a:cxn ang="0">
                  <a:pos x="15" y="4"/>
                </a:cxn>
                <a:cxn ang="0">
                  <a:pos x="12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3"/>
                </a:cxn>
                <a:cxn ang="0">
                  <a:pos x="4" y="3"/>
                </a:cxn>
              </a:cxnLst>
              <a:rect l="0" t="0" r="r" b="b"/>
              <a:pathLst>
                <a:path w="15" h="38">
                  <a:moveTo>
                    <a:pt x="4" y="3"/>
                  </a:moveTo>
                  <a:lnTo>
                    <a:pt x="4" y="3"/>
                  </a:lnTo>
                  <a:lnTo>
                    <a:pt x="2" y="9"/>
                  </a:lnTo>
                  <a:lnTo>
                    <a:pt x="0" y="17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2" y="37"/>
                  </a:lnTo>
                  <a:lnTo>
                    <a:pt x="6" y="38"/>
                  </a:lnTo>
                  <a:lnTo>
                    <a:pt x="9" y="37"/>
                  </a:lnTo>
                  <a:lnTo>
                    <a:pt x="11" y="34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20"/>
                  </a:lnTo>
                  <a:lnTo>
                    <a:pt x="12" y="14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2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3" name="Freeform 835"/>
            <p:cNvSpPr/>
            <p:nvPr/>
          </p:nvSpPr>
          <p:spPr bwMode="auto">
            <a:xfrm>
              <a:off x="4492626" y="3687763"/>
              <a:ext cx="4763" cy="206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2" y="52"/>
                </a:cxn>
                <a:cxn ang="0">
                  <a:pos x="6" y="53"/>
                </a:cxn>
                <a:cxn ang="0">
                  <a:pos x="10" y="52"/>
                </a:cxn>
                <a:cxn ang="0">
                  <a:pos x="11" y="49"/>
                </a:cxn>
                <a:cxn ang="0">
                  <a:pos x="11" y="47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53">
                  <a:moveTo>
                    <a:pt x="0" y="5"/>
                  </a:moveTo>
                  <a:lnTo>
                    <a:pt x="0" y="47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2" y="52"/>
                  </a:lnTo>
                  <a:lnTo>
                    <a:pt x="6" y="53"/>
                  </a:lnTo>
                  <a:lnTo>
                    <a:pt x="10" y="52"/>
                  </a:lnTo>
                  <a:lnTo>
                    <a:pt x="11" y="49"/>
                  </a:lnTo>
                  <a:lnTo>
                    <a:pt x="11" y="4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4" name="Freeform 836"/>
            <p:cNvSpPr/>
            <p:nvPr/>
          </p:nvSpPr>
          <p:spPr bwMode="auto">
            <a:xfrm>
              <a:off x="4505326" y="3698876"/>
              <a:ext cx="4763" cy="30163"/>
            </a:xfrm>
            <a:custGeom>
              <a:avLst/>
              <a:gdLst/>
              <a:ahLst/>
              <a:cxnLst>
                <a:cxn ang="0">
                  <a:pos x="13" y="43"/>
                </a:cxn>
                <a:cxn ang="0">
                  <a:pos x="13" y="43"/>
                </a:cxn>
                <a:cxn ang="0">
                  <a:pos x="15" y="25"/>
                </a:cxn>
                <a:cxn ang="0">
                  <a:pos x="13" y="6"/>
                </a:cxn>
                <a:cxn ang="0">
                  <a:pos x="13" y="6"/>
                </a:cxn>
                <a:cxn ang="0">
                  <a:pos x="13" y="4"/>
                </a:cxn>
                <a:cxn ang="0">
                  <a:pos x="12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3" y="4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26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0" y="59"/>
                </a:cxn>
                <a:cxn ang="0">
                  <a:pos x="0" y="65"/>
                </a:cxn>
                <a:cxn ang="0">
                  <a:pos x="3" y="72"/>
                </a:cxn>
                <a:cxn ang="0">
                  <a:pos x="3" y="72"/>
                </a:cxn>
                <a:cxn ang="0">
                  <a:pos x="4" y="74"/>
                </a:cxn>
                <a:cxn ang="0">
                  <a:pos x="5" y="76"/>
                </a:cxn>
                <a:cxn ang="0">
                  <a:pos x="9" y="76"/>
                </a:cxn>
                <a:cxn ang="0">
                  <a:pos x="12" y="74"/>
                </a:cxn>
                <a:cxn ang="0">
                  <a:pos x="13" y="73"/>
                </a:cxn>
                <a:cxn ang="0">
                  <a:pos x="13" y="72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12" y="63"/>
                </a:cxn>
                <a:cxn ang="0">
                  <a:pos x="12" y="56"/>
                </a:cxn>
                <a:cxn ang="0">
                  <a:pos x="13" y="43"/>
                </a:cxn>
                <a:cxn ang="0">
                  <a:pos x="13" y="43"/>
                </a:cxn>
              </a:cxnLst>
              <a:rect l="0" t="0" r="r" b="b"/>
              <a:pathLst>
                <a:path w="15" h="76">
                  <a:moveTo>
                    <a:pt x="13" y="43"/>
                  </a:moveTo>
                  <a:lnTo>
                    <a:pt x="13" y="43"/>
                  </a:lnTo>
                  <a:lnTo>
                    <a:pt x="15" y="25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2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0" y="59"/>
                  </a:lnTo>
                  <a:lnTo>
                    <a:pt x="0" y="65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5" y="76"/>
                  </a:lnTo>
                  <a:lnTo>
                    <a:pt x="9" y="76"/>
                  </a:lnTo>
                  <a:lnTo>
                    <a:pt x="12" y="74"/>
                  </a:lnTo>
                  <a:lnTo>
                    <a:pt x="13" y="73"/>
                  </a:lnTo>
                  <a:lnTo>
                    <a:pt x="13" y="72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2" y="63"/>
                  </a:lnTo>
                  <a:lnTo>
                    <a:pt x="12" y="56"/>
                  </a:lnTo>
                  <a:lnTo>
                    <a:pt x="13" y="43"/>
                  </a:lnTo>
                  <a:lnTo>
                    <a:pt x="13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5" name="Freeform 837"/>
            <p:cNvSpPr/>
            <p:nvPr/>
          </p:nvSpPr>
          <p:spPr bwMode="auto">
            <a:xfrm>
              <a:off x="4522788" y="3714751"/>
              <a:ext cx="6350" cy="19050"/>
            </a:xfrm>
            <a:custGeom>
              <a:avLst/>
              <a:gdLst/>
              <a:ahLst/>
              <a:cxnLst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3" y="14"/>
                </a:cxn>
                <a:cxn ang="0">
                  <a:pos x="2" y="25"/>
                </a:cxn>
                <a:cxn ang="0">
                  <a:pos x="0" y="34"/>
                </a:cxn>
                <a:cxn ang="0">
                  <a:pos x="0" y="39"/>
                </a:cxn>
                <a:cxn ang="0">
                  <a:pos x="2" y="44"/>
                </a:cxn>
                <a:cxn ang="0">
                  <a:pos x="2" y="44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12" y="46"/>
                </a:cxn>
                <a:cxn ang="0">
                  <a:pos x="12" y="44"/>
                </a:cxn>
                <a:cxn ang="0">
                  <a:pos x="12" y="42"/>
                </a:cxn>
                <a:cxn ang="0">
                  <a:pos x="12" y="42"/>
                </a:cxn>
                <a:cxn ang="0">
                  <a:pos x="11" y="37"/>
                </a:cxn>
                <a:cxn ang="0">
                  <a:pos x="11" y="33"/>
                </a:cxn>
                <a:cxn ang="0">
                  <a:pos x="14" y="24"/>
                </a:cxn>
                <a:cxn ang="0">
                  <a:pos x="15" y="14"/>
                </a:cxn>
                <a:cxn ang="0">
                  <a:pos x="16" y="5"/>
                </a:cxn>
                <a:cxn ang="0">
                  <a:pos x="16" y="5"/>
                </a:cxn>
              </a:cxnLst>
              <a:rect l="0" t="0" r="r" b="b"/>
              <a:pathLst>
                <a:path w="16" h="48">
                  <a:moveTo>
                    <a:pt x="16" y="5"/>
                  </a:move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14"/>
                  </a:lnTo>
                  <a:lnTo>
                    <a:pt x="2" y="25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12" y="46"/>
                  </a:lnTo>
                  <a:lnTo>
                    <a:pt x="12" y="44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1" y="37"/>
                  </a:lnTo>
                  <a:lnTo>
                    <a:pt x="11" y="33"/>
                  </a:lnTo>
                  <a:lnTo>
                    <a:pt x="14" y="24"/>
                  </a:lnTo>
                  <a:lnTo>
                    <a:pt x="15" y="14"/>
                  </a:lnTo>
                  <a:lnTo>
                    <a:pt x="16" y="5"/>
                  </a:lnTo>
                  <a:lnTo>
                    <a:pt x="1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6" name="Freeform 838"/>
            <p:cNvSpPr/>
            <p:nvPr/>
          </p:nvSpPr>
          <p:spPr bwMode="auto">
            <a:xfrm>
              <a:off x="4538663" y="3703638"/>
              <a:ext cx="4763" cy="190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1"/>
                </a:cxn>
                <a:cxn ang="0">
                  <a:pos x="1" y="44"/>
                </a:cxn>
                <a:cxn ang="0">
                  <a:pos x="5" y="45"/>
                </a:cxn>
                <a:cxn ang="0">
                  <a:pos x="9" y="44"/>
                </a:cxn>
                <a:cxn ang="0">
                  <a:pos x="10" y="41"/>
                </a:cxn>
                <a:cxn ang="0">
                  <a:pos x="10" y="4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45">
                  <a:moveTo>
                    <a:pt x="0" y="5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1" y="44"/>
                  </a:lnTo>
                  <a:lnTo>
                    <a:pt x="5" y="45"/>
                  </a:lnTo>
                  <a:lnTo>
                    <a:pt x="9" y="44"/>
                  </a:lnTo>
                  <a:lnTo>
                    <a:pt x="10" y="41"/>
                  </a:lnTo>
                  <a:lnTo>
                    <a:pt x="10" y="4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7" name="Freeform 839"/>
            <p:cNvSpPr/>
            <p:nvPr/>
          </p:nvSpPr>
          <p:spPr bwMode="auto">
            <a:xfrm>
              <a:off x="4575176" y="3678238"/>
              <a:ext cx="6350" cy="19050"/>
            </a:xfrm>
            <a:custGeom>
              <a:avLst/>
              <a:gdLst/>
              <a:ahLst/>
              <a:cxnLst>
                <a:cxn ang="0">
                  <a:pos x="16" y="42"/>
                </a:cxn>
                <a:cxn ang="0">
                  <a:pos x="16" y="42"/>
                </a:cxn>
                <a:cxn ang="0">
                  <a:pos x="13" y="33"/>
                </a:cxn>
                <a:cxn ang="0">
                  <a:pos x="12" y="24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25"/>
                </a:cxn>
                <a:cxn ang="0">
                  <a:pos x="2" y="36"/>
                </a:cxn>
                <a:cxn ang="0">
                  <a:pos x="4" y="45"/>
                </a:cxn>
                <a:cxn ang="0">
                  <a:pos x="4" y="45"/>
                </a:cxn>
                <a:cxn ang="0">
                  <a:pos x="5" y="48"/>
                </a:cxn>
                <a:cxn ang="0">
                  <a:pos x="8" y="49"/>
                </a:cxn>
                <a:cxn ang="0">
                  <a:pos x="12" y="49"/>
                </a:cxn>
                <a:cxn ang="0">
                  <a:pos x="14" y="46"/>
                </a:cxn>
                <a:cxn ang="0">
                  <a:pos x="16" y="45"/>
                </a:cxn>
                <a:cxn ang="0">
                  <a:pos x="16" y="42"/>
                </a:cxn>
                <a:cxn ang="0">
                  <a:pos x="16" y="42"/>
                </a:cxn>
              </a:cxnLst>
              <a:rect l="0" t="0" r="r" b="b"/>
              <a:pathLst>
                <a:path w="16" h="49">
                  <a:moveTo>
                    <a:pt x="16" y="42"/>
                  </a:moveTo>
                  <a:lnTo>
                    <a:pt x="16" y="42"/>
                  </a:lnTo>
                  <a:lnTo>
                    <a:pt x="13" y="33"/>
                  </a:lnTo>
                  <a:lnTo>
                    <a:pt x="12" y="24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25"/>
                  </a:lnTo>
                  <a:lnTo>
                    <a:pt x="2" y="36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5" y="48"/>
                  </a:lnTo>
                  <a:lnTo>
                    <a:pt x="8" y="49"/>
                  </a:lnTo>
                  <a:lnTo>
                    <a:pt x="12" y="49"/>
                  </a:lnTo>
                  <a:lnTo>
                    <a:pt x="14" y="46"/>
                  </a:lnTo>
                  <a:lnTo>
                    <a:pt x="16" y="45"/>
                  </a:lnTo>
                  <a:lnTo>
                    <a:pt x="16" y="42"/>
                  </a:lnTo>
                  <a:lnTo>
                    <a:pt x="16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8" name="Freeform 840"/>
            <p:cNvSpPr/>
            <p:nvPr/>
          </p:nvSpPr>
          <p:spPr bwMode="auto">
            <a:xfrm>
              <a:off x="4592638" y="3678238"/>
              <a:ext cx="6350" cy="17463"/>
            </a:xfrm>
            <a:custGeom>
              <a:avLst/>
              <a:gdLst/>
              <a:ahLst/>
              <a:cxnLst>
                <a:cxn ang="0">
                  <a:pos x="15" y="34"/>
                </a:cxn>
                <a:cxn ang="0">
                  <a:pos x="15" y="34"/>
                </a:cxn>
                <a:cxn ang="0">
                  <a:pos x="13" y="28"/>
                </a:cxn>
                <a:cxn ang="0">
                  <a:pos x="11" y="2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1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21"/>
                </a:cxn>
                <a:cxn ang="0">
                  <a:pos x="2" y="29"/>
                </a:cxn>
                <a:cxn ang="0">
                  <a:pos x="4" y="37"/>
                </a:cxn>
                <a:cxn ang="0">
                  <a:pos x="4" y="37"/>
                </a:cxn>
                <a:cxn ang="0">
                  <a:pos x="5" y="40"/>
                </a:cxn>
                <a:cxn ang="0">
                  <a:pos x="7" y="41"/>
                </a:cxn>
                <a:cxn ang="0">
                  <a:pos x="11" y="41"/>
                </a:cxn>
                <a:cxn ang="0">
                  <a:pos x="14" y="38"/>
                </a:cxn>
                <a:cxn ang="0">
                  <a:pos x="15" y="37"/>
                </a:cxn>
                <a:cxn ang="0">
                  <a:pos x="15" y="34"/>
                </a:cxn>
                <a:cxn ang="0">
                  <a:pos x="15" y="34"/>
                </a:cxn>
              </a:cxnLst>
              <a:rect l="0" t="0" r="r" b="b"/>
              <a:pathLst>
                <a:path w="15" h="41">
                  <a:moveTo>
                    <a:pt x="15" y="34"/>
                  </a:moveTo>
                  <a:lnTo>
                    <a:pt x="15" y="34"/>
                  </a:lnTo>
                  <a:lnTo>
                    <a:pt x="13" y="28"/>
                  </a:lnTo>
                  <a:lnTo>
                    <a:pt x="11" y="20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21"/>
                  </a:lnTo>
                  <a:lnTo>
                    <a:pt x="2" y="29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5" y="40"/>
                  </a:lnTo>
                  <a:lnTo>
                    <a:pt x="7" y="41"/>
                  </a:lnTo>
                  <a:lnTo>
                    <a:pt x="11" y="41"/>
                  </a:lnTo>
                  <a:lnTo>
                    <a:pt x="14" y="38"/>
                  </a:lnTo>
                  <a:lnTo>
                    <a:pt x="15" y="37"/>
                  </a:lnTo>
                  <a:lnTo>
                    <a:pt x="15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9" name="Freeform 841"/>
            <p:cNvSpPr/>
            <p:nvPr/>
          </p:nvSpPr>
          <p:spPr bwMode="auto">
            <a:xfrm>
              <a:off x="4608513" y="3670301"/>
              <a:ext cx="4763" cy="19050"/>
            </a:xfrm>
            <a:custGeom>
              <a:avLst/>
              <a:gdLst/>
              <a:ahLst/>
              <a:cxnLst>
                <a:cxn ang="0">
                  <a:pos x="12" y="22"/>
                </a:cxn>
                <a:cxn ang="0">
                  <a:pos x="12" y="22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4"/>
                </a:cxn>
                <a:cxn ang="0">
                  <a:pos x="12" y="1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3" y="4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25"/>
                </a:cxn>
                <a:cxn ang="0">
                  <a:pos x="0" y="34"/>
                </a:cxn>
                <a:cxn ang="0">
                  <a:pos x="3" y="43"/>
                </a:cxn>
                <a:cxn ang="0">
                  <a:pos x="3" y="43"/>
                </a:cxn>
                <a:cxn ang="0">
                  <a:pos x="4" y="44"/>
                </a:cxn>
                <a:cxn ang="0">
                  <a:pos x="5" y="46"/>
                </a:cxn>
                <a:cxn ang="0">
                  <a:pos x="8" y="46"/>
                </a:cxn>
                <a:cxn ang="0">
                  <a:pos x="9" y="44"/>
                </a:cxn>
                <a:cxn ang="0">
                  <a:pos x="13" y="42"/>
                </a:cxn>
                <a:cxn ang="0">
                  <a:pos x="13" y="39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12" y="34"/>
                </a:cxn>
                <a:cxn ang="0">
                  <a:pos x="12" y="30"/>
                </a:cxn>
                <a:cxn ang="0">
                  <a:pos x="12" y="22"/>
                </a:cxn>
                <a:cxn ang="0">
                  <a:pos x="12" y="22"/>
                </a:cxn>
              </a:cxnLst>
              <a:rect l="0" t="0" r="r" b="b"/>
              <a:pathLst>
                <a:path w="13" h="46">
                  <a:moveTo>
                    <a:pt x="12" y="22"/>
                  </a:moveTo>
                  <a:lnTo>
                    <a:pt x="12" y="22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3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25"/>
                  </a:lnTo>
                  <a:lnTo>
                    <a:pt x="0" y="34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4" y="44"/>
                  </a:lnTo>
                  <a:lnTo>
                    <a:pt x="5" y="46"/>
                  </a:lnTo>
                  <a:lnTo>
                    <a:pt x="8" y="46"/>
                  </a:lnTo>
                  <a:lnTo>
                    <a:pt x="9" y="44"/>
                  </a:lnTo>
                  <a:lnTo>
                    <a:pt x="13" y="42"/>
                  </a:lnTo>
                  <a:lnTo>
                    <a:pt x="13" y="39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4"/>
                  </a:lnTo>
                  <a:lnTo>
                    <a:pt x="12" y="30"/>
                  </a:lnTo>
                  <a:lnTo>
                    <a:pt x="12" y="22"/>
                  </a:lnTo>
                  <a:lnTo>
                    <a:pt x="12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0" name="Freeform 842"/>
            <p:cNvSpPr/>
            <p:nvPr/>
          </p:nvSpPr>
          <p:spPr bwMode="auto">
            <a:xfrm>
              <a:off x="4629151" y="3640138"/>
              <a:ext cx="4763" cy="2222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5" y="56"/>
                </a:cxn>
                <a:cxn ang="0">
                  <a:pos x="9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56">
                  <a:moveTo>
                    <a:pt x="0" y="5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5" y="56"/>
                  </a:lnTo>
                  <a:lnTo>
                    <a:pt x="9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1" name="Freeform 843"/>
            <p:cNvSpPr/>
            <p:nvPr/>
          </p:nvSpPr>
          <p:spPr bwMode="auto">
            <a:xfrm>
              <a:off x="4648201" y="3641726"/>
              <a:ext cx="6350" cy="1746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1"/>
                </a:cxn>
                <a:cxn ang="0">
                  <a:pos x="4" y="35"/>
                </a:cxn>
                <a:cxn ang="0">
                  <a:pos x="4" y="35"/>
                </a:cxn>
                <a:cxn ang="0">
                  <a:pos x="4" y="38"/>
                </a:cxn>
                <a:cxn ang="0">
                  <a:pos x="5" y="40"/>
                </a:cxn>
                <a:cxn ang="0">
                  <a:pos x="9" y="42"/>
                </a:cxn>
                <a:cxn ang="0">
                  <a:pos x="13" y="40"/>
                </a:cxn>
                <a:cxn ang="0">
                  <a:pos x="14" y="38"/>
                </a:cxn>
                <a:cxn ang="0">
                  <a:pos x="16" y="35"/>
                </a:cxn>
                <a:cxn ang="0">
                  <a:pos x="16" y="35"/>
                </a:cxn>
                <a:cxn ang="0">
                  <a:pos x="13" y="21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16" h="42">
                  <a:moveTo>
                    <a:pt x="12" y="5"/>
                  </a:moveTo>
                  <a:lnTo>
                    <a:pt x="12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1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8"/>
                  </a:lnTo>
                  <a:lnTo>
                    <a:pt x="5" y="40"/>
                  </a:lnTo>
                  <a:lnTo>
                    <a:pt x="9" y="42"/>
                  </a:lnTo>
                  <a:lnTo>
                    <a:pt x="13" y="40"/>
                  </a:lnTo>
                  <a:lnTo>
                    <a:pt x="14" y="38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3" y="21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2" name="Freeform 844"/>
            <p:cNvSpPr/>
            <p:nvPr/>
          </p:nvSpPr>
          <p:spPr bwMode="auto">
            <a:xfrm>
              <a:off x="4668838" y="3640138"/>
              <a:ext cx="47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4"/>
                </a:cxn>
                <a:cxn ang="0">
                  <a:pos x="1" y="37"/>
                </a:cxn>
                <a:cxn ang="0">
                  <a:pos x="5" y="38"/>
                </a:cxn>
                <a:cxn ang="0">
                  <a:pos x="9" y="37"/>
                </a:cxn>
                <a:cxn ang="0">
                  <a:pos x="10" y="34"/>
                </a:cxn>
                <a:cxn ang="0">
                  <a:pos x="10" y="3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38">
                  <a:moveTo>
                    <a:pt x="0" y="5"/>
                  </a:moveTo>
                  <a:lnTo>
                    <a:pt x="0" y="33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7"/>
                  </a:lnTo>
                  <a:lnTo>
                    <a:pt x="5" y="38"/>
                  </a:lnTo>
                  <a:lnTo>
                    <a:pt x="9" y="37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3" name="Freeform 845"/>
            <p:cNvSpPr/>
            <p:nvPr/>
          </p:nvSpPr>
          <p:spPr bwMode="auto">
            <a:xfrm>
              <a:off x="4689476" y="3586163"/>
              <a:ext cx="6350" cy="23813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1"/>
                </a:cxn>
                <a:cxn ang="0">
                  <a:pos x="4" y="6"/>
                </a:cxn>
                <a:cxn ang="0">
                  <a:pos x="1" y="13"/>
                </a:cxn>
                <a:cxn ang="0">
                  <a:pos x="1" y="19"/>
                </a:cxn>
                <a:cxn ang="0">
                  <a:pos x="0" y="26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2" y="53"/>
                </a:cxn>
                <a:cxn ang="0">
                  <a:pos x="4" y="56"/>
                </a:cxn>
                <a:cxn ang="0">
                  <a:pos x="7" y="57"/>
                </a:cxn>
                <a:cxn ang="0">
                  <a:pos x="11" y="56"/>
                </a:cxn>
                <a:cxn ang="0">
                  <a:pos x="13" y="53"/>
                </a:cxn>
                <a:cxn ang="0">
                  <a:pos x="13" y="51"/>
                </a:cxn>
                <a:cxn ang="0">
                  <a:pos x="13" y="51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11" y="19"/>
                </a:cxn>
                <a:cxn ang="0">
                  <a:pos x="13" y="14"/>
                </a:cxn>
                <a:cxn ang="0">
                  <a:pos x="15" y="10"/>
                </a:cxn>
                <a:cxn ang="0">
                  <a:pos x="15" y="10"/>
                </a:cxn>
                <a:cxn ang="0">
                  <a:pos x="17" y="8"/>
                </a:cxn>
                <a:cxn ang="0">
                  <a:pos x="17" y="5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7" y="1"/>
                </a:cxn>
              </a:cxnLst>
              <a:rect l="0" t="0" r="r" b="b"/>
              <a:pathLst>
                <a:path w="17" h="57">
                  <a:moveTo>
                    <a:pt x="7" y="1"/>
                  </a:moveTo>
                  <a:lnTo>
                    <a:pt x="7" y="1"/>
                  </a:lnTo>
                  <a:lnTo>
                    <a:pt x="4" y="6"/>
                  </a:lnTo>
                  <a:lnTo>
                    <a:pt x="1" y="13"/>
                  </a:lnTo>
                  <a:lnTo>
                    <a:pt x="1" y="19"/>
                  </a:lnTo>
                  <a:lnTo>
                    <a:pt x="0" y="26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2" y="53"/>
                  </a:lnTo>
                  <a:lnTo>
                    <a:pt x="4" y="56"/>
                  </a:lnTo>
                  <a:lnTo>
                    <a:pt x="7" y="57"/>
                  </a:lnTo>
                  <a:lnTo>
                    <a:pt x="11" y="56"/>
                  </a:lnTo>
                  <a:lnTo>
                    <a:pt x="13" y="53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1" y="19"/>
                  </a:lnTo>
                  <a:lnTo>
                    <a:pt x="13" y="14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4" name="Freeform 846"/>
            <p:cNvSpPr/>
            <p:nvPr/>
          </p:nvSpPr>
          <p:spPr bwMode="auto">
            <a:xfrm>
              <a:off x="4702176" y="3587751"/>
              <a:ext cx="9525" cy="2540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5" y="17"/>
                </a:cxn>
                <a:cxn ang="0">
                  <a:pos x="1" y="31"/>
                </a:cxn>
                <a:cxn ang="0">
                  <a:pos x="0" y="38"/>
                </a:cxn>
                <a:cxn ang="0">
                  <a:pos x="0" y="44"/>
                </a:cxn>
                <a:cxn ang="0">
                  <a:pos x="1" y="51"/>
                </a:cxn>
                <a:cxn ang="0">
                  <a:pos x="2" y="57"/>
                </a:cxn>
                <a:cxn ang="0">
                  <a:pos x="2" y="57"/>
                </a:cxn>
                <a:cxn ang="0">
                  <a:pos x="4" y="60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3" y="57"/>
                </a:cxn>
                <a:cxn ang="0">
                  <a:pos x="13" y="55"/>
                </a:cxn>
                <a:cxn ang="0">
                  <a:pos x="13" y="52"/>
                </a:cxn>
                <a:cxn ang="0">
                  <a:pos x="13" y="52"/>
                </a:cxn>
                <a:cxn ang="0">
                  <a:pos x="11" y="47"/>
                </a:cxn>
                <a:cxn ang="0">
                  <a:pos x="10" y="40"/>
                </a:cxn>
                <a:cxn ang="0">
                  <a:pos x="11" y="35"/>
                </a:cxn>
                <a:cxn ang="0">
                  <a:pos x="13" y="28"/>
                </a:cxn>
                <a:cxn ang="0">
                  <a:pos x="17" y="18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21" y="5"/>
                </a:cxn>
                <a:cxn ang="0">
                  <a:pos x="21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1" y="2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21" h="61">
                  <a:moveTo>
                    <a:pt x="10" y="4"/>
                  </a:moveTo>
                  <a:lnTo>
                    <a:pt x="10" y="4"/>
                  </a:lnTo>
                  <a:lnTo>
                    <a:pt x="5" y="17"/>
                  </a:lnTo>
                  <a:lnTo>
                    <a:pt x="1" y="31"/>
                  </a:lnTo>
                  <a:lnTo>
                    <a:pt x="0" y="38"/>
                  </a:lnTo>
                  <a:lnTo>
                    <a:pt x="0" y="44"/>
                  </a:lnTo>
                  <a:lnTo>
                    <a:pt x="1" y="51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4" y="60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1" y="47"/>
                  </a:lnTo>
                  <a:lnTo>
                    <a:pt x="10" y="40"/>
                  </a:lnTo>
                  <a:lnTo>
                    <a:pt x="11" y="35"/>
                  </a:lnTo>
                  <a:lnTo>
                    <a:pt x="13" y="28"/>
                  </a:lnTo>
                  <a:lnTo>
                    <a:pt x="17" y="18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1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5" name="Freeform 847"/>
            <p:cNvSpPr/>
            <p:nvPr/>
          </p:nvSpPr>
          <p:spPr bwMode="auto">
            <a:xfrm>
              <a:off x="4721226" y="3589338"/>
              <a:ext cx="6350" cy="25400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7" y="5"/>
                </a:cxn>
                <a:cxn ang="0">
                  <a:pos x="17" y="2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4" y="18"/>
                </a:cxn>
                <a:cxn ang="0">
                  <a:pos x="2" y="31"/>
                </a:cxn>
                <a:cxn ang="0">
                  <a:pos x="0" y="37"/>
                </a:cxn>
                <a:cxn ang="0">
                  <a:pos x="0" y="44"/>
                </a:cxn>
                <a:cxn ang="0">
                  <a:pos x="2" y="51"/>
                </a:cxn>
                <a:cxn ang="0">
                  <a:pos x="3" y="57"/>
                </a:cxn>
                <a:cxn ang="0">
                  <a:pos x="3" y="57"/>
                </a:cxn>
                <a:cxn ang="0">
                  <a:pos x="4" y="60"/>
                </a:cxn>
                <a:cxn ang="0">
                  <a:pos x="7" y="60"/>
                </a:cxn>
                <a:cxn ang="0">
                  <a:pos x="8" y="61"/>
                </a:cxn>
                <a:cxn ang="0">
                  <a:pos x="11" y="60"/>
                </a:cxn>
                <a:cxn ang="0">
                  <a:pos x="14" y="56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2" y="47"/>
                </a:cxn>
                <a:cxn ang="0">
                  <a:pos x="11" y="40"/>
                </a:cxn>
                <a:cxn ang="0">
                  <a:pos x="14" y="28"/>
                </a:cxn>
                <a:cxn ang="0">
                  <a:pos x="16" y="17"/>
                </a:cxn>
                <a:cxn ang="0">
                  <a:pos x="17" y="5"/>
                </a:cxn>
                <a:cxn ang="0">
                  <a:pos x="17" y="5"/>
                </a:cxn>
              </a:cxnLst>
              <a:rect l="0" t="0" r="r" b="b"/>
              <a:pathLst>
                <a:path w="17" h="61">
                  <a:moveTo>
                    <a:pt x="17" y="5"/>
                  </a:moveTo>
                  <a:lnTo>
                    <a:pt x="17" y="5"/>
                  </a:lnTo>
                  <a:lnTo>
                    <a:pt x="17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5"/>
                  </a:lnTo>
                  <a:lnTo>
                    <a:pt x="7" y="5"/>
                  </a:lnTo>
                  <a:lnTo>
                    <a:pt x="4" y="18"/>
                  </a:lnTo>
                  <a:lnTo>
                    <a:pt x="2" y="31"/>
                  </a:lnTo>
                  <a:lnTo>
                    <a:pt x="0" y="37"/>
                  </a:lnTo>
                  <a:lnTo>
                    <a:pt x="0" y="44"/>
                  </a:lnTo>
                  <a:lnTo>
                    <a:pt x="2" y="51"/>
                  </a:lnTo>
                  <a:lnTo>
                    <a:pt x="3" y="57"/>
                  </a:lnTo>
                  <a:lnTo>
                    <a:pt x="3" y="57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1" y="60"/>
                  </a:lnTo>
                  <a:lnTo>
                    <a:pt x="14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2" y="47"/>
                  </a:lnTo>
                  <a:lnTo>
                    <a:pt x="11" y="40"/>
                  </a:lnTo>
                  <a:lnTo>
                    <a:pt x="14" y="28"/>
                  </a:lnTo>
                  <a:lnTo>
                    <a:pt x="16" y="17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6" name="Freeform 848"/>
            <p:cNvSpPr/>
            <p:nvPr/>
          </p:nvSpPr>
          <p:spPr bwMode="auto">
            <a:xfrm>
              <a:off x="4748213" y="3521076"/>
              <a:ext cx="3175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5" y="76"/>
                </a:cxn>
                <a:cxn ang="0">
                  <a:pos x="9" y="75"/>
                </a:cxn>
                <a:cxn ang="0">
                  <a:pos x="11" y="73"/>
                </a:cxn>
                <a:cxn ang="0">
                  <a:pos x="12" y="71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3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76">
                  <a:moveTo>
                    <a:pt x="0" y="5"/>
                  </a:move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5" y="76"/>
                  </a:lnTo>
                  <a:lnTo>
                    <a:pt x="9" y="75"/>
                  </a:lnTo>
                  <a:lnTo>
                    <a:pt x="11" y="73"/>
                  </a:lnTo>
                  <a:lnTo>
                    <a:pt x="12" y="71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7" name="Freeform 849"/>
            <p:cNvSpPr/>
            <p:nvPr/>
          </p:nvSpPr>
          <p:spPr bwMode="auto">
            <a:xfrm>
              <a:off x="4762501" y="3519488"/>
              <a:ext cx="6350" cy="25400"/>
            </a:xfrm>
            <a:custGeom>
              <a:avLst/>
              <a:gdLst/>
              <a:ahLst/>
              <a:cxnLst>
                <a:cxn ang="0">
                  <a:pos x="14" y="53"/>
                </a:cxn>
                <a:cxn ang="0">
                  <a:pos x="14" y="53"/>
                </a:cxn>
                <a:cxn ang="0">
                  <a:pos x="13" y="47"/>
                </a:cxn>
                <a:cxn ang="0">
                  <a:pos x="12" y="41"/>
                </a:cxn>
                <a:cxn ang="0">
                  <a:pos x="11" y="29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4"/>
                </a:cxn>
                <a:cxn ang="0">
                  <a:pos x="11" y="2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3"/>
                </a:cxn>
                <a:cxn ang="0">
                  <a:pos x="1" y="46"/>
                </a:cxn>
                <a:cxn ang="0">
                  <a:pos x="3" y="53"/>
                </a:cxn>
                <a:cxn ang="0">
                  <a:pos x="5" y="58"/>
                </a:cxn>
                <a:cxn ang="0">
                  <a:pos x="5" y="58"/>
                </a:cxn>
                <a:cxn ang="0">
                  <a:pos x="7" y="60"/>
                </a:cxn>
                <a:cxn ang="0">
                  <a:pos x="8" y="62"/>
                </a:cxn>
                <a:cxn ang="0">
                  <a:pos x="11" y="62"/>
                </a:cxn>
                <a:cxn ang="0">
                  <a:pos x="12" y="60"/>
                </a:cxn>
                <a:cxn ang="0">
                  <a:pos x="14" y="58"/>
                </a:cxn>
                <a:cxn ang="0">
                  <a:pos x="16" y="55"/>
                </a:cxn>
                <a:cxn ang="0">
                  <a:pos x="14" y="53"/>
                </a:cxn>
                <a:cxn ang="0">
                  <a:pos x="14" y="53"/>
                </a:cxn>
              </a:cxnLst>
              <a:rect l="0" t="0" r="r" b="b"/>
              <a:pathLst>
                <a:path w="16" h="62">
                  <a:moveTo>
                    <a:pt x="14" y="53"/>
                  </a:moveTo>
                  <a:lnTo>
                    <a:pt x="14" y="53"/>
                  </a:lnTo>
                  <a:lnTo>
                    <a:pt x="13" y="47"/>
                  </a:lnTo>
                  <a:lnTo>
                    <a:pt x="12" y="41"/>
                  </a:lnTo>
                  <a:lnTo>
                    <a:pt x="11" y="29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7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3"/>
                  </a:lnTo>
                  <a:lnTo>
                    <a:pt x="1" y="46"/>
                  </a:lnTo>
                  <a:lnTo>
                    <a:pt x="3" y="53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7" y="60"/>
                  </a:lnTo>
                  <a:lnTo>
                    <a:pt x="8" y="62"/>
                  </a:lnTo>
                  <a:lnTo>
                    <a:pt x="11" y="62"/>
                  </a:lnTo>
                  <a:lnTo>
                    <a:pt x="12" y="60"/>
                  </a:lnTo>
                  <a:lnTo>
                    <a:pt x="14" y="58"/>
                  </a:lnTo>
                  <a:lnTo>
                    <a:pt x="16" y="55"/>
                  </a:lnTo>
                  <a:lnTo>
                    <a:pt x="14" y="53"/>
                  </a:lnTo>
                  <a:lnTo>
                    <a:pt x="14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8" name="Freeform 850"/>
            <p:cNvSpPr/>
            <p:nvPr/>
          </p:nvSpPr>
          <p:spPr bwMode="auto">
            <a:xfrm>
              <a:off x="4776788" y="3514726"/>
              <a:ext cx="6350" cy="22225"/>
            </a:xfrm>
            <a:custGeom>
              <a:avLst/>
              <a:gdLst/>
              <a:ahLst/>
              <a:cxnLst>
                <a:cxn ang="0">
                  <a:pos x="15" y="47"/>
                </a:cxn>
                <a:cxn ang="0">
                  <a:pos x="15" y="47"/>
                </a:cxn>
                <a:cxn ang="0">
                  <a:pos x="14" y="43"/>
                </a:cxn>
                <a:cxn ang="0">
                  <a:pos x="13" y="38"/>
                </a:cxn>
                <a:cxn ang="0">
                  <a:pos x="11" y="26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1" y="1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2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30"/>
                </a:cxn>
                <a:cxn ang="0">
                  <a:pos x="1" y="42"/>
                </a:cxn>
                <a:cxn ang="0">
                  <a:pos x="4" y="48"/>
                </a:cxn>
                <a:cxn ang="0">
                  <a:pos x="6" y="54"/>
                </a:cxn>
                <a:cxn ang="0">
                  <a:pos x="6" y="54"/>
                </a:cxn>
                <a:cxn ang="0">
                  <a:pos x="8" y="55"/>
                </a:cxn>
                <a:cxn ang="0">
                  <a:pos x="10" y="56"/>
                </a:cxn>
                <a:cxn ang="0">
                  <a:pos x="14" y="55"/>
                </a:cxn>
                <a:cxn ang="0">
                  <a:pos x="17" y="52"/>
                </a:cxn>
                <a:cxn ang="0">
                  <a:pos x="17" y="50"/>
                </a:cxn>
                <a:cxn ang="0">
                  <a:pos x="15" y="47"/>
                </a:cxn>
                <a:cxn ang="0">
                  <a:pos x="15" y="47"/>
                </a:cxn>
              </a:cxnLst>
              <a:rect l="0" t="0" r="r" b="b"/>
              <a:pathLst>
                <a:path w="17" h="56">
                  <a:moveTo>
                    <a:pt x="15" y="47"/>
                  </a:moveTo>
                  <a:lnTo>
                    <a:pt x="15" y="47"/>
                  </a:lnTo>
                  <a:lnTo>
                    <a:pt x="14" y="43"/>
                  </a:lnTo>
                  <a:lnTo>
                    <a:pt x="13" y="38"/>
                  </a:lnTo>
                  <a:lnTo>
                    <a:pt x="11" y="26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30"/>
                  </a:lnTo>
                  <a:lnTo>
                    <a:pt x="1" y="42"/>
                  </a:lnTo>
                  <a:lnTo>
                    <a:pt x="4" y="48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8" y="55"/>
                  </a:lnTo>
                  <a:lnTo>
                    <a:pt x="10" y="56"/>
                  </a:lnTo>
                  <a:lnTo>
                    <a:pt x="14" y="55"/>
                  </a:lnTo>
                  <a:lnTo>
                    <a:pt x="17" y="52"/>
                  </a:lnTo>
                  <a:lnTo>
                    <a:pt x="17" y="50"/>
                  </a:lnTo>
                  <a:lnTo>
                    <a:pt x="15" y="47"/>
                  </a:lnTo>
                  <a:lnTo>
                    <a:pt x="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9" name="Freeform 851"/>
            <p:cNvSpPr/>
            <p:nvPr/>
          </p:nvSpPr>
          <p:spPr bwMode="auto">
            <a:xfrm>
              <a:off x="4498976" y="3473451"/>
              <a:ext cx="7938" cy="2222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5" y="15"/>
                </a:cxn>
                <a:cxn ang="0">
                  <a:pos x="1" y="27"/>
                </a:cxn>
                <a:cxn ang="0">
                  <a:pos x="0" y="40"/>
                </a:cxn>
                <a:cxn ang="0">
                  <a:pos x="0" y="47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2" y="55"/>
                </a:cxn>
                <a:cxn ang="0">
                  <a:pos x="4" y="56"/>
                </a:cxn>
                <a:cxn ang="0">
                  <a:pos x="8" y="56"/>
                </a:cxn>
                <a:cxn ang="0">
                  <a:pos x="12" y="53"/>
                </a:cxn>
                <a:cxn ang="0">
                  <a:pos x="13" y="52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12" y="44"/>
                </a:cxn>
                <a:cxn ang="0">
                  <a:pos x="12" y="39"/>
                </a:cxn>
                <a:cxn ang="0">
                  <a:pos x="13" y="27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5"/>
                </a:cxn>
                <a:cxn ang="0">
                  <a:pos x="19" y="2"/>
                </a:cxn>
                <a:cxn ang="0">
                  <a:pos x="16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9" h="56">
                  <a:moveTo>
                    <a:pt x="9" y="4"/>
                  </a:moveTo>
                  <a:lnTo>
                    <a:pt x="9" y="4"/>
                  </a:lnTo>
                  <a:lnTo>
                    <a:pt x="5" y="15"/>
                  </a:lnTo>
                  <a:lnTo>
                    <a:pt x="1" y="27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2" y="55"/>
                  </a:lnTo>
                  <a:lnTo>
                    <a:pt x="4" y="56"/>
                  </a:lnTo>
                  <a:lnTo>
                    <a:pt x="8" y="56"/>
                  </a:lnTo>
                  <a:lnTo>
                    <a:pt x="12" y="53"/>
                  </a:lnTo>
                  <a:lnTo>
                    <a:pt x="13" y="52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4"/>
                  </a:lnTo>
                  <a:lnTo>
                    <a:pt x="12" y="39"/>
                  </a:lnTo>
                  <a:lnTo>
                    <a:pt x="13" y="2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0" name="Freeform 852"/>
            <p:cNvSpPr/>
            <p:nvPr/>
          </p:nvSpPr>
          <p:spPr bwMode="auto">
            <a:xfrm>
              <a:off x="4521201" y="3486151"/>
              <a:ext cx="7938" cy="3810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4" y="10"/>
                </a:cxn>
                <a:cxn ang="0">
                  <a:pos x="2" y="18"/>
                </a:cxn>
                <a:cxn ang="0">
                  <a:pos x="2" y="26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2" y="48"/>
                </a:cxn>
                <a:cxn ang="0">
                  <a:pos x="1" y="61"/>
                </a:cxn>
                <a:cxn ang="0">
                  <a:pos x="0" y="75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4"/>
                </a:cxn>
                <a:cxn ang="0">
                  <a:pos x="5" y="95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13" y="6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14" y="35"/>
                </a:cxn>
                <a:cxn ang="0">
                  <a:pos x="13" y="26"/>
                </a:cxn>
                <a:cxn ang="0">
                  <a:pos x="14" y="17"/>
                </a:cxn>
                <a:cxn ang="0">
                  <a:pos x="16" y="13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8" h="95">
                  <a:moveTo>
                    <a:pt x="8" y="2"/>
                  </a:moveTo>
                  <a:lnTo>
                    <a:pt x="8" y="2"/>
                  </a:lnTo>
                  <a:lnTo>
                    <a:pt x="4" y="10"/>
                  </a:lnTo>
                  <a:lnTo>
                    <a:pt x="2" y="18"/>
                  </a:lnTo>
                  <a:lnTo>
                    <a:pt x="2" y="26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48"/>
                  </a:lnTo>
                  <a:lnTo>
                    <a:pt x="1" y="61"/>
                  </a:lnTo>
                  <a:lnTo>
                    <a:pt x="0" y="75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4"/>
                  </a:lnTo>
                  <a:lnTo>
                    <a:pt x="5" y="95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3" y="6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35"/>
                  </a:lnTo>
                  <a:lnTo>
                    <a:pt x="13" y="26"/>
                  </a:lnTo>
                  <a:lnTo>
                    <a:pt x="14" y="17"/>
                  </a:lnTo>
                  <a:lnTo>
                    <a:pt x="16" y="13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1" name="Freeform 853"/>
            <p:cNvSpPr/>
            <p:nvPr/>
          </p:nvSpPr>
          <p:spPr bwMode="auto">
            <a:xfrm>
              <a:off x="4540251" y="3524251"/>
              <a:ext cx="635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3" y="38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3" y="75"/>
                </a:cxn>
                <a:cxn ang="0">
                  <a:pos x="7" y="76"/>
                </a:cxn>
                <a:cxn ang="0">
                  <a:pos x="11" y="75"/>
                </a:cxn>
                <a:cxn ang="0">
                  <a:pos x="12" y="72"/>
                </a:cxn>
                <a:cxn ang="0">
                  <a:pos x="12" y="71"/>
                </a:cxn>
                <a:cxn ang="0">
                  <a:pos x="12" y="71"/>
                </a:cxn>
                <a:cxn ang="0">
                  <a:pos x="15" y="38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7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6" h="76">
                  <a:moveTo>
                    <a:pt x="4" y="5"/>
                  </a:moveTo>
                  <a:lnTo>
                    <a:pt x="4" y="5"/>
                  </a:lnTo>
                  <a:lnTo>
                    <a:pt x="3" y="38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3" y="75"/>
                  </a:lnTo>
                  <a:lnTo>
                    <a:pt x="7" y="76"/>
                  </a:lnTo>
                  <a:lnTo>
                    <a:pt x="11" y="75"/>
                  </a:lnTo>
                  <a:lnTo>
                    <a:pt x="12" y="72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5" y="38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2" name="Freeform 854"/>
            <p:cNvSpPr/>
            <p:nvPr/>
          </p:nvSpPr>
          <p:spPr bwMode="auto">
            <a:xfrm>
              <a:off x="4629151" y="3451226"/>
              <a:ext cx="4763" cy="254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3"/>
                </a:cxn>
                <a:cxn ang="0">
                  <a:pos x="5" y="65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2" y="59"/>
                </a:cxn>
                <a:cxn ang="0">
                  <a:pos x="12" y="7"/>
                </a:cxn>
                <a:cxn ang="0">
                  <a:pos x="12" y="7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2" h="65">
                  <a:moveTo>
                    <a:pt x="0" y="7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3"/>
                  </a:lnTo>
                  <a:lnTo>
                    <a:pt x="5" y="65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2" y="59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1" y="4"/>
                  </a:lnTo>
                  <a:lnTo>
                    <a:pt x="9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3" name="Freeform 855"/>
            <p:cNvSpPr/>
            <p:nvPr/>
          </p:nvSpPr>
          <p:spPr bwMode="auto">
            <a:xfrm>
              <a:off x="4657726" y="3457576"/>
              <a:ext cx="6350" cy="20638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3" y="14"/>
                </a:cxn>
                <a:cxn ang="0">
                  <a:pos x="1" y="25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3" y="51"/>
                </a:cxn>
                <a:cxn ang="0">
                  <a:pos x="7" y="52"/>
                </a:cxn>
                <a:cxn ang="0">
                  <a:pos x="11" y="51"/>
                </a:cxn>
                <a:cxn ang="0">
                  <a:pos x="12" y="49"/>
                </a:cxn>
                <a:cxn ang="0">
                  <a:pos x="12" y="47"/>
                </a:cxn>
                <a:cxn ang="0">
                  <a:pos x="12" y="47"/>
                </a:cxn>
                <a:cxn ang="0">
                  <a:pos x="13" y="27"/>
                </a:cxn>
                <a:cxn ang="0">
                  <a:pos x="13" y="17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6" y="4"/>
                </a:cxn>
                <a:cxn ang="0">
                  <a:pos x="15" y="2"/>
                </a:cxn>
                <a:cxn ang="0">
                  <a:pos x="12" y="0"/>
                </a:cxn>
                <a:cxn ang="0">
                  <a:pos x="7" y="0"/>
                </a:cxn>
                <a:cxn ang="0">
                  <a:pos x="5" y="1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6" h="52">
                  <a:moveTo>
                    <a:pt x="4" y="4"/>
                  </a:moveTo>
                  <a:lnTo>
                    <a:pt x="4" y="4"/>
                  </a:lnTo>
                  <a:lnTo>
                    <a:pt x="3" y="14"/>
                  </a:lnTo>
                  <a:lnTo>
                    <a:pt x="1" y="2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3" y="51"/>
                  </a:lnTo>
                  <a:lnTo>
                    <a:pt x="7" y="52"/>
                  </a:lnTo>
                  <a:lnTo>
                    <a:pt x="11" y="51"/>
                  </a:lnTo>
                  <a:lnTo>
                    <a:pt x="12" y="49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3" y="27"/>
                  </a:lnTo>
                  <a:lnTo>
                    <a:pt x="13" y="17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5" y="2"/>
                  </a:lnTo>
                  <a:lnTo>
                    <a:pt x="12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4" name="Freeform 856"/>
            <p:cNvSpPr/>
            <p:nvPr/>
          </p:nvSpPr>
          <p:spPr bwMode="auto">
            <a:xfrm>
              <a:off x="4686301" y="3459163"/>
              <a:ext cx="4763" cy="28575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2" y="19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6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6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12" y="27"/>
                </a:cxn>
                <a:cxn ang="0">
                  <a:pos x="14" y="1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5" h="72">
                  <a:moveTo>
                    <a:pt x="4" y="5"/>
                  </a:moveTo>
                  <a:lnTo>
                    <a:pt x="4" y="5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5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2" y="27"/>
                  </a:lnTo>
                  <a:lnTo>
                    <a:pt x="14" y="1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5" name="Freeform 857"/>
            <p:cNvSpPr/>
            <p:nvPr/>
          </p:nvSpPr>
          <p:spPr bwMode="auto">
            <a:xfrm>
              <a:off x="4621213" y="3276601"/>
              <a:ext cx="4763" cy="22225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8"/>
                </a:cxn>
                <a:cxn ang="0">
                  <a:pos x="4" y="51"/>
                </a:cxn>
                <a:cxn ang="0">
                  <a:pos x="4" y="51"/>
                </a:cxn>
                <a:cxn ang="0">
                  <a:pos x="4" y="54"/>
                </a:cxn>
                <a:cxn ang="0">
                  <a:pos x="5" y="55"/>
                </a:cxn>
                <a:cxn ang="0">
                  <a:pos x="9" y="56"/>
                </a:cxn>
                <a:cxn ang="0">
                  <a:pos x="13" y="55"/>
                </a:cxn>
                <a:cxn ang="0">
                  <a:pos x="14" y="54"/>
                </a:cxn>
                <a:cxn ang="0">
                  <a:pos x="14" y="51"/>
                </a:cxn>
                <a:cxn ang="0">
                  <a:pos x="14" y="51"/>
                </a:cxn>
                <a:cxn ang="0">
                  <a:pos x="13" y="28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56">
                  <a:moveTo>
                    <a:pt x="10" y="5"/>
                  </a:move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8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4" y="54"/>
                  </a:lnTo>
                  <a:lnTo>
                    <a:pt x="5" y="55"/>
                  </a:lnTo>
                  <a:lnTo>
                    <a:pt x="9" y="56"/>
                  </a:lnTo>
                  <a:lnTo>
                    <a:pt x="13" y="55"/>
                  </a:lnTo>
                  <a:lnTo>
                    <a:pt x="14" y="54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3" y="28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6" name="Freeform 858"/>
            <p:cNvSpPr/>
            <p:nvPr/>
          </p:nvSpPr>
          <p:spPr bwMode="auto">
            <a:xfrm>
              <a:off x="4646613" y="3281363"/>
              <a:ext cx="7938" cy="19050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3"/>
                </a:cxn>
                <a:cxn ang="0">
                  <a:pos x="3" y="22"/>
                </a:cxn>
                <a:cxn ang="0">
                  <a:pos x="1" y="33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1" y="47"/>
                </a:cxn>
                <a:cxn ang="0">
                  <a:pos x="5" y="48"/>
                </a:cxn>
                <a:cxn ang="0">
                  <a:pos x="9" y="47"/>
                </a:cxn>
                <a:cxn ang="0">
                  <a:pos x="11" y="46"/>
                </a:cxn>
                <a:cxn ang="0">
                  <a:pos x="12" y="43"/>
                </a:cxn>
                <a:cxn ang="0">
                  <a:pos x="12" y="43"/>
                </a:cxn>
                <a:cxn ang="0">
                  <a:pos x="12" y="34"/>
                </a:cxn>
                <a:cxn ang="0">
                  <a:pos x="14" y="25"/>
                </a:cxn>
                <a:cxn ang="0">
                  <a:pos x="20" y="7"/>
                </a:cxn>
                <a:cxn ang="0">
                  <a:pos x="20" y="7"/>
                </a:cxn>
                <a:cxn ang="0">
                  <a:pos x="20" y="4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3"/>
                </a:cxn>
                <a:cxn ang="0">
                  <a:pos x="8" y="3"/>
                </a:cxn>
              </a:cxnLst>
              <a:rect l="0" t="0" r="r" b="b"/>
              <a:pathLst>
                <a:path w="20" h="48">
                  <a:moveTo>
                    <a:pt x="8" y="3"/>
                  </a:moveTo>
                  <a:lnTo>
                    <a:pt x="8" y="3"/>
                  </a:lnTo>
                  <a:lnTo>
                    <a:pt x="3" y="22"/>
                  </a:lnTo>
                  <a:lnTo>
                    <a:pt x="1" y="3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5" y="48"/>
                  </a:lnTo>
                  <a:lnTo>
                    <a:pt x="9" y="47"/>
                  </a:lnTo>
                  <a:lnTo>
                    <a:pt x="11" y="46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34"/>
                  </a:lnTo>
                  <a:lnTo>
                    <a:pt x="14" y="25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4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3"/>
                  </a:lnTo>
                  <a:lnTo>
                    <a:pt x="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7" name="Freeform 859"/>
            <p:cNvSpPr/>
            <p:nvPr/>
          </p:nvSpPr>
          <p:spPr bwMode="auto">
            <a:xfrm>
              <a:off x="4673601" y="3286126"/>
              <a:ext cx="6350" cy="22225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3" y="2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3" y="55"/>
                </a:cxn>
                <a:cxn ang="0">
                  <a:pos x="7" y="58"/>
                </a:cxn>
                <a:cxn ang="0">
                  <a:pos x="11" y="55"/>
                </a:cxn>
                <a:cxn ang="0">
                  <a:pos x="12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4" y="29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1" y="0"/>
                </a:cxn>
                <a:cxn ang="0">
                  <a:pos x="7" y="2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6" h="58">
                  <a:moveTo>
                    <a:pt x="4" y="6"/>
                  </a:moveTo>
                  <a:lnTo>
                    <a:pt x="4" y="6"/>
                  </a:lnTo>
                  <a:lnTo>
                    <a:pt x="3" y="2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7" y="58"/>
                  </a:lnTo>
                  <a:lnTo>
                    <a:pt x="11" y="55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29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8" name="Freeform 860"/>
            <p:cNvSpPr/>
            <p:nvPr/>
          </p:nvSpPr>
          <p:spPr bwMode="auto">
            <a:xfrm>
              <a:off x="4757738" y="3371851"/>
              <a:ext cx="4763" cy="269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7" y="68"/>
                </a:cxn>
                <a:cxn ang="0">
                  <a:pos x="11" y="66"/>
                </a:cxn>
                <a:cxn ang="0">
                  <a:pos x="12" y="65"/>
                </a:cxn>
                <a:cxn ang="0">
                  <a:pos x="12" y="62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68">
                  <a:moveTo>
                    <a:pt x="0" y="5"/>
                  </a:moveTo>
                  <a:lnTo>
                    <a:pt x="0" y="62"/>
                  </a:lnTo>
                  <a:lnTo>
                    <a:pt x="0" y="62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7" y="68"/>
                  </a:lnTo>
                  <a:lnTo>
                    <a:pt x="11" y="66"/>
                  </a:lnTo>
                  <a:lnTo>
                    <a:pt x="12" y="65"/>
                  </a:lnTo>
                  <a:lnTo>
                    <a:pt x="12" y="6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9" name="Freeform 861"/>
            <p:cNvSpPr/>
            <p:nvPr/>
          </p:nvSpPr>
          <p:spPr bwMode="auto">
            <a:xfrm>
              <a:off x="4781551" y="3379788"/>
              <a:ext cx="7938" cy="1428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4" y="14"/>
                </a:cxn>
                <a:cxn ang="0">
                  <a:pos x="1" y="26"/>
                </a:cxn>
                <a:cxn ang="0">
                  <a:pos x="1" y="26"/>
                </a:cxn>
                <a:cxn ang="0">
                  <a:pos x="0" y="29"/>
                </a:cxn>
                <a:cxn ang="0">
                  <a:pos x="0" y="31"/>
                </a:cxn>
                <a:cxn ang="0">
                  <a:pos x="4" y="34"/>
                </a:cxn>
                <a:cxn ang="0">
                  <a:pos x="5" y="35"/>
                </a:cxn>
                <a:cxn ang="0">
                  <a:pos x="8" y="35"/>
                </a:cxn>
                <a:cxn ang="0">
                  <a:pos x="9" y="34"/>
                </a:cxn>
                <a:cxn ang="0">
                  <a:pos x="10" y="31"/>
                </a:cxn>
                <a:cxn ang="0">
                  <a:pos x="10" y="31"/>
                </a:cxn>
                <a:cxn ang="0">
                  <a:pos x="14" y="2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8" h="35">
                  <a:moveTo>
                    <a:pt x="8" y="4"/>
                  </a:moveTo>
                  <a:lnTo>
                    <a:pt x="8" y="4"/>
                  </a:lnTo>
                  <a:lnTo>
                    <a:pt x="4" y="14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4" y="34"/>
                  </a:lnTo>
                  <a:lnTo>
                    <a:pt x="5" y="35"/>
                  </a:lnTo>
                  <a:lnTo>
                    <a:pt x="8" y="35"/>
                  </a:lnTo>
                  <a:lnTo>
                    <a:pt x="9" y="34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4" y="2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0" name="Freeform 862"/>
            <p:cNvSpPr/>
            <p:nvPr/>
          </p:nvSpPr>
          <p:spPr bwMode="auto">
            <a:xfrm>
              <a:off x="4351338" y="3216276"/>
              <a:ext cx="368300" cy="204788"/>
            </a:xfrm>
            <a:custGeom>
              <a:avLst/>
              <a:gdLst/>
              <a:ahLst/>
              <a:cxnLst>
                <a:cxn ang="0">
                  <a:pos x="865" y="427"/>
                </a:cxn>
                <a:cxn ang="0">
                  <a:pos x="804" y="438"/>
                </a:cxn>
                <a:cxn ang="0">
                  <a:pos x="707" y="431"/>
                </a:cxn>
                <a:cxn ang="0">
                  <a:pos x="576" y="403"/>
                </a:cxn>
                <a:cxn ang="0">
                  <a:pos x="508" y="378"/>
                </a:cxn>
                <a:cxn ang="0">
                  <a:pos x="437" y="336"/>
                </a:cxn>
                <a:cxn ang="0">
                  <a:pos x="418" y="323"/>
                </a:cxn>
                <a:cxn ang="0">
                  <a:pos x="407" y="319"/>
                </a:cxn>
                <a:cxn ang="0">
                  <a:pos x="384" y="329"/>
                </a:cxn>
                <a:cxn ang="0">
                  <a:pos x="365" y="348"/>
                </a:cxn>
                <a:cxn ang="0">
                  <a:pos x="343" y="377"/>
                </a:cxn>
                <a:cxn ang="0">
                  <a:pos x="274" y="431"/>
                </a:cxn>
                <a:cxn ang="0">
                  <a:pos x="228" y="457"/>
                </a:cxn>
                <a:cxn ang="0">
                  <a:pos x="159" y="470"/>
                </a:cxn>
                <a:cxn ang="0">
                  <a:pos x="96" y="451"/>
                </a:cxn>
                <a:cxn ang="0">
                  <a:pos x="53" y="400"/>
                </a:cxn>
                <a:cxn ang="0">
                  <a:pos x="45" y="355"/>
                </a:cxn>
                <a:cxn ang="0">
                  <a:pos x="63" y="308"/>
                </a:cxn>
                <a:cxn ang="0">
                  <a:pos x="121" y="250"/>
                </a:cxn>
                <a:cxn ang="0">
                  <a:pos x="185" y="198"/>
                </a:cxn>
                <a:cxn ang="0">
                  <a:pos x="255" y="140"/>
                </a:cxn>
                <a:cxn ang="0">
                  <a:pos x="334" y="76"/>
                </a:cxn>
                <a:cxn ang="0">
                  <a:pos x="393" y="58"/>
                </a:cxn>
                <a:cxn ang="0">
                  <a:pos x="541" y="55"/>
                </a:cxn>
                <a:cxn ang="0">
                  <a:pos x="648" y="54"/>
                </a:cxn>
                <a:cxn ang="0">
                  <a:pos x="773" y="49"/>
                </a:cxn>
                <a:cxn ang="0">
                  <a:pos x="811" y="59"/>
                </a:cxn>
                <a:cxn ang="0">
                  <a:pos x="838" y="49"/>
                </a:cxn>
                <a:cxn ang="0">
                  <a:pos x="839" y="25"/>
                </a:cxn>
                <a:cxn ang="0">
                  <a:pos x="824" y="9"/>
                </a:cxn>
                <a:cxn ang="0">
                  <a:pos x="784" y="3"/>
                </a:cxn>
                <a:cxn ang="0">
                  <a:pos x="610" y="8"/>
                </a:cxn>
                <a:cxn ang="0">
                  <a:pos x="512" y="11"/>
                </a:cxn>
                <a:cxn ang="0">
                  <a:pos x="384" y="12"/>
                </a:cxn>
                <a:cxn ang="0">
                  <a:pos x="323" y="29"/>
                </a:cxn>
                <a:cxn ang="0">
                  <a:pos x="267" y="67"/>
                </a:cxn>
                <a:cxn ang="0">
                  <a:pos x="68" y="236"/>
                </a:cxn>
                <a:cxn ang="0">
                  <a:pos x="24" y="285"/>
                </a:cxn>
                <a:cxn ang="0">
                  <a:pos x="6" y="330"/>
                </a:cxn>
                <a:cxn ang="0">
                  <a:pos x="2" y="378"/>
                </a:cxn>
                <a:cxn ang="0">
                  <a:pos x="11" y="419"/>
                </a:cxn>
                <a:cxn ang="0">
                  <a:pos x="33" y="461"/>
                </a:cxn>
                <a:cxn ang="0">
                  <a:pos x="68" y="493"/>
                </a:cxn>
                <a:cxn ang="0">
                  <a:pos x="112" y="513"/>
                </a:cxn>
                <a:cxn ang="0">
                  <a:pos x="159" y="516"/>
                </a:cxn>
                <a:cxn ang="0">
                  <a:pos x="238" y="499"/>
                </a:cxn>
                <a:cxn ang="0">
                  <a:pos x="284" y="479"/>
                </a:cxn>
                <a:cxn ang="0">
                  <a:pos x="363" y="419"/>
                </a:cxn>
                <a:cxn ang="0">
                  <a:pos x="395" y="389"/>
                </a:cxn>
                <a:cxn ang="0">
                  <a:pos x="405" y="373"/>
                </a:cxn>
                <a:cxn ang="0">
                  <a:pos x="435" y="385"/>
                </a:cxn>
                <a:cxn ang="0">
                  <a:pos x="508" y="429"/>
                </a:cxn>
                <a:cxn ang="0">
                  <a:pos x="588" y="451"/>
                </a:cxn>
                <a:cxn ang="0">
                  <a:pos x="696" y="476"/>
                </a:cxn>
                <a:cxn ang="0">
                  <a:pos x="811" y="484"/>
                </a:cxn>
                <a:cxn ang="0">
                  <a:pos x="874" y="472"/>
                </a:cxn>
                <a:cxn ang="0">
                  <a:pos x="916" y="453"/>
                </a:cxn>
                <a:cxn ang="0">
                  <a:pos x="925" y="437"/>
                </a:cxn>
                <a:cxn ang="0">
                  <a:pos x="917" y="414"/>
                </a:cxn>
                <a:cxn ang="0">
                  <a:pos x="902" y="410"/>
                </a:cxn>
              </a:cxnLst>
              <a:rect l="0" t="0" r="r" b="b"/>
              <a:pathLst>
                <a:path w="926" h="517">
                  <a:moveTo>
                    <a:pt x="892" y="412"/>
                  </a:moveTo>
                  <a:lnTo>
                    <a:pt x="892" y="412"/>
                  </a:lnTo>
                  <a:lnTo>
                    <a:pt x="879" y="420"/>
                  </a:lnTo>
                  <a:lnTo>
                    <a:pt x="865" y="427"/>
                  </a:lnTo>
                  <a:lnTo>
                    <a:pt x="849" y="432"/>
                  </a:lnTo>
                  <a:lnTo>
                    <a:pt x="835" y="436"/>
                  </a:lnTo>
                  <a:lnTo>
                    <a:pt x="819" y="437"/>
                  </a:lnTo>
                  <a:lnTo>
                    <a:pt x="804" y="438"/>
                  </a:lnTo>
                  <a:lnTo>
                    <a:pt x="788" y="438"/>
                  </a:lnTo>
                  <a:lnTo>
                    <a:pt x="771" y="438"/>
                  </a:lnTo>
                  <a:lnTo>
                    <a:pt x="739" y="436"/>
                  </a:lnTo>
                  <a:lnTo>
                    <a:pt x="707" y="431"/>
                  </a:lnTo>
                  <a:lnTo>
                    <a:pt x="647" y="419"/>
                  </a:lnTo>
                  <a:lnTo>
                    <a:pt x="647" y="419"/>
                  </a:lnTo>
                  <a:lnTo>
                    <a:pt x="611" y="412"/>
                  </a:lnTo>
                  <a:lnTo>
                    <a:pt x="576" y="403"/>
                  </a:lnTo>
                  <a:lnTo>
                    <a:pt x="542" y="393"/>
                  </a:lnTo>
                  <a:lnTo>
                    <a:pt x="525" y="386"/>
                  </a:lnTo>
                  <a:lnTo>
                    <a:pt x="508" y="378"/>
                  </a:lnTo>
                  <a:lnTo>
                    <a:pt x="508" y="378"/>
                  </a:lnTo>
                  <a:lnTo>
                    <a:pt x="488" y="368"/>
                  </a:lnTo>
                  <a:lnTo>
                    <a:pt x="467" y="355"/>
                  </a:lnTo>
                  <a:lnTo>
                    <a:pt x="448" y="342"/>
                  </a:lnTo>
                  <a:lnTo>
                    <a:pt x="437" y="336"/>
                  </a:lnTo>
                  <a:lnTo>
                    <a:pt x="427" y="331"/>
                  </a:lnTo>
                  <a:lnTo>
                    <a:pt x="427" y="331"/>
                  </a:lnTo>
                  <a:lnTo>
                    <a:pt x="423" y="327"/>
                  </a:lnTo>
                  <a:lnTo>
                    <a:pt x="418" y="323"/>
                  </a:lnTo>
                  <a:lnTo>
                    <a:pt x="418" y="323"/>
                  </a:lnTo>
                  <a:lnTo>
                    <a:pt x="412" y="321"/>
                  </a:lnTo>
                  <a:lnTo>
                    <a:pt x="407" y="319"/>
                  </a:lnTo>
                  <a:lnTo>
                    <a:pt x="407" y="319"/>
                  </a:lnTo>
                  <a:lnTo>
                    <a:pt x="399" y="318"/>
                  </a:lnTo>
                  <a:lnTo>
                    <a:pt x="393" y="321"/>
                  </a:lnTo>
                  <a:lnTo>
                    <a:pt x="388" y="323"/>
                  </a:lnTo>
                  <a:lnTo>
                    <a:pt x="384" y="329"/>
                  </a:lnTo>
                  <a:lnTo>
                    <a:pt x="384" y="329"/>
                  </a:lnTo>
                  <a:lnTo>
                    <a:pt x="376" y="334"/>
                  </a:lnTo>
                  <a:lnTo>
                    <a:pt x="371" y="340"/>
                  </a:lnTo>
                  <a:lnTo>
                    <a:pt x="365" y="348"/>
                  </a:lnTo>
                  <a:lnTo>
                    <a:pt x="360" y="356"/>
                  </a:lnTo>
                  <a:lnTo>
                    <a:pt x="360" y="356"/>
                  </a:lnTo>
                  <a:lnTo>
                    <a:pt x="354" y="366"/>
                  </a:lnTo>
                  <a:lnTo>
                    <a:pt x="343" y="377"/>
                  </a:lnTo>
                  <a:lnTo>
                    <a:pt x="333" y="387"/>
                  </a:lnTo>
                  <a:lnTo>
                    <a:pt x="321" y="397"/>
                  </a:lnTo>
                  <a:lnTo>
                    <a:pt x="296" y="415"/>
                  </a:lnTo>
                  <a:lnTo>
                    <a:pt x="274" y="431"/>
                  </a:lnTo>
                  <a:lnTo>
                    <a:pt x="274" y="431"/>
                  </a:lnTo>
                  <a:lnTo>
                    <a:pt x="259" y="441"/>
                  </a:lnTo>
                  <a:lnTo>
                    <a:pt x="244" y="450"/>
                  </a:lnTo>
                  <a:lnTo>
                    <a:pt x="228" y="457"/>
                  </a:lnTo>
                  <a:lnTo>
                    <a:pt x="211" y="463"/>
                  </a:lnTo>
                  <a:lnTo>
                    <a:pt x="193" y="467"/>
                  </a:lnTo>
                  <a:lnTo>
                    <a:pt x="176" y="468"/>
                  </a:lnTo>
                  <a:lnTo>
                    <a:pt x="159" y="470"/>
                  </a:lnTo>
                  <a:lnTo>
                    <a:pt x="142" y="467"/>
                  </a:lnTo>
                  <a:lnTo>
                    <a:pt x="126" y="465"/>
                  </a:lnTo>
                  <a:lnTo>
                    <a:pt x="110" y="459"/>
                  </a:lnTo>
                  <a:lnTo>
                    <a:pt x="96" y="451"/>
                  </a:lnTo>
                  <a:lnTo>
                    <a:pt x="83" y="442"/>
                  </a:lnTo>
                  <a:lnTo>
                    <a:pt x="71" y="431"/>
                  </a:lnTo>
                  <a:lnTo>
                    <a:pt x="61" y="416"/>
                  </a:lnTo>
                  <a:lnTo>
                    <a:pt x="53" y="400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45" y="368"/>
                  </a:lnTo>
                  <a:lnTo>
                    <a:pt x="45" y="355"/>
                  </a:lnTo>
                  <a:lnTo>
                    <a:pt x="47" y="342"/>
                  </a:lnTo>
                  <a:lnTo>
                    <a:pt x="51" y="330"/>
                  </a:lnTo>
                  <a:lnTo>
                    <a:pt x="57" y="318"/>
                  </a:lnTo>
                  <a:lnTo>
                    <a:pt x="63" y="308"/>
                  </a:lnTo>
                  <a:lnTo>
                    <a:pt x="71" y="297"/>
                  </a:lnTo>
                  <a:lnTo>
                    <a:pt x="80" y="287"/>
                  </a:lnTo>
                  <a:lnTo>
                    <a:pt x="100" y="268"/>
                  </a:lnTo>
                  <a:lnTo>
                    <a:pt x="121" y="250"/>
                  </a:lnTo>
                  <a:lnTo>
                    <a:pt x="143" y="233"/>
                  </a:lnTo>
                  <a:lnTo>
                    <a:pt x="161" y="217"/>
                  </a:lnTo>
                  <a:lnTo>
                    <a:pt x="161" y="217"/>
                  </a:lnTo>
                  <a:lnTo>
                    <a:pt x="185" y="198"/>
                  </a:lnTo>
                  <a:lnTo>
                    <a:pt x="208" y="179"/>
                  </a:lnTo>
                  <a:lnTo>
                    <a:pt x="233" y="160"/>
                  </a:lnTo>
                  <a:lnTo>
                    <a:pt x="255" y="140"/>
                  </a:lnTo>
                  <a:lnTo>
                    <a:pt x="255" y="140"/>
                  </a:lnTo>
                  <a:lnTo>
                    <a:pt x="280" y="117"/>
                  </a:lnTo>
                  <a:lnTo>
                    <a:pt x="306" y="96"/>
                  </a:lnTo>
                  <a:lnTo>
                    <a:pt x="320" y="85"/>
                  </a:lnTo>
                  <a:lnTo>
                    <a:pt x="334" y="76"/>
                  </a:lnTo>
                  <a:lnTo>
                    <a:pt x="348" y="70"/>
                  </a:lnTo>
                  <a:lnTo>
                    <a:pt x="365" y="64"/>
                  </a:lnTo>
                  <a:lnTo>
                    <a:pt x="365" y="64"/>
                  </a:lnTo>
                  <a:lnTo>
                    <a:pt x="393" y="58"/>
                  </a:lnTo>
                  <a:lnTo>
                    <a:pt x="422" y="54"/>
                  </a:lnTo>
                  <a:lnTo>
                    <a:pt x="452" y="53"/>
                  </a:lnTo>
                  <a:lnTo>
                    <a:pt x="480" y="54"/>
                  </a:lnTo>
                  <a:lnTo>
                    <a:pt x="541" y="55"/>
                  </a:lnTo>
                  <a:lnTo>
                    <a:pt x="569" y="56"/>
                  </a:lnTo>
                  <a:lnTo>
                    <a:pt x="598" y="56"/>
                  </a:lnTo>
                  <a:lnTo>
                    <a:pt x="598" y="56"/>
                  </a:lnTo>
                  <a:lnTo>
                    <a:pt x="648" y="54"/>
                  </a:lnTo>
                  <a:lnTo>
                    <a:pt x="698" y="50"/>
                  </a:lnTo>
                  <a:lnTo>
                    <a:pt x="724" y="47"/>
                  </a:lnTo>
                  <a:lnTo>
                    <a:pt x="749" y="47"/>
                  </a:lnTo>
                  <a:lnTo>
                    <a:pt x="773" y="49"/>
                  </a:lnTo>
                  <a:lnTo>
                    <a:pt x="798" y="50"/>
                  </a:lnTo>
                  <a:lnTo>
                    <a:pt x="798" y="50"/>
                  </a:lnTo>
                  <a:lnTo>
                    <a:pt x="804" y="55"/>
                  </a:lnTo>
                  <a:lnTo>
                    <a:pt x="811" y="59"/>
                  </a:lnTo>
                  <a:lnTo>
                    <a:pt x="818" y="59"/>
                  </a:lnTo>
                  <a:lnTo>
                    <a:pt x="826" y="58"/>
                  </a:lnTo>
                  <a:lnTo>
                    <a:pt x="832" y="54"/>
                  </a:lnTo>
                  <a:lnTo>
                    <a:pt x="838" y="49"/>
                  </a:lnTo>
                  <a:lnTo>
                    <a:pt x="840" y="42"/>
                  </a:lnTo>
                  <a:lnTo>
                    <a:pt x="840" y="38"/>
                  </a:lnTo>
                  <a:lnTo>
                    <a:pt x="840" y="33"/>
                  </a:lnTo>
                  <a:lnTo>
                    <a:pt x="839" y="25"/>
                  </a:lnTo>
                  <a:lnTo>
                    <a:pt x="839" y="25"/>
                  </a:lnTo>
                  <a:lnTo>
                    <a:pt x="836" y="19"/>
                  </a:lnTo>
                  <a:lnTo>
                    <a:pt x="831" y="13"/>
                  </a:lnTo>
                  <a:lnTo>
                    <a:pt x="824" y="9"/>
                  </a:lnTo>
                  <a:lnTo>
                    <a:pt x="818" y="7"/>
                  </a:lnTo>
                  <a:lnTo>
                    <a:pt x="818" y="7"/>
                  </a:lnTo>
                  <a:lnTo>
                    <a:pt x="801" y="4"/>
                  </a:lnTo>
                  <a:lnTo>
                    <a:pt x="784" y="3"/>
                  </a:lnTo>
                  <a:lnTo>
                    <a:pt x="750" y="0"/>
                  </a:lnTo>
                  <a:lnTo>
                    <a:pt x="716" y="2"/>
                  </a:lnTo>
                  <a:lnTo>
                    <a:pt x="681" y="3"/>
                  </a:lnTo>
                  <a:lnTo>
                    <a:pt x="610" y="8"/>
                  </a:lnTo>
                  <a:lnTo>
                    <a:pt x="575" y="11"/>
                  </a:lnTo>
                  <a:lnTo>
                    <a:pt x="542" y="12"/>
                  </a:lnTo>
                  <a:lnTo>
                    <a:pt x="542" y="12"/>
                  </a:lnTo>
                  <a:lnTo>
                    <a:pt x="512" y="11"/>
                  </a:lnTo>
                  <a:lnTo>
                    <a:pt x="480" y="11"/>
                  </a:lnTo>
                  <a:lnTo>
                    <a:pt x="448" y="9"/>
                  </a:lnTo>
                  <a:lnTo>
                    <a:pt x="415" y="9"/>
                  </a:lnTo>
                  <a:lnTo>
                    <a:pt x="384" y="12"/>
                  </a:lnTo>
                  <a:lnTo>
                    <a:pt x="368" y="15"/>
                  </a:lnTo>
                  <a:lnTo>
                    <a:pt x="352" y="19"/>
                  </a:lnTo>
                  <a:lnTo>
                    <a:pt x="338" y="24"/>
                  </a:lnTo>
                  <a:lnTo>
                    <a:pt x="323" y="29"/>
                  </a:lnTo>
                  <a:lnTo>
                    <a:pt x="309" y="37"/>
                  </a:lnTo>
                  <a:lnTo>
                    <a:pt x="296" y="45"/>
                  </a:lnTo>
                  <a:lnTo>
                    <a:pt x="296" y="45"/>
                  </a:lnTo>
                  <a:lnTo>
                    <a:pt x="267" y="67"/>
                  </a:lnTo>
                  <a:lnTo>
                    <a:pt x="238" y="90"/>
                  </a:lnTo>
                  <a:lnTo>
                    <a:pt x="181" y="139"/>
                  </a:lnTo>
                  <a:lnTo>
                    <a:pt x="68" y="236"/>
                  </a:lnTo>
                  <a:lnTo>
                    <a:pt x="68" y="236"/>
                  </a:lnTo>
                  <a:lnTo>
                    <a:pt x="47" y="255"/>
                  </a:lnTo>
                  <a:lnTo>
                    <a:pt x="40" y="266"/>
                  </a:lnTo>
                  <a:lnTo>
                    <a:pt x="32" y="275"/>
                  </a:lnTo>
                  <a:lnTo>
                    <a:pt x="24" y="285"/>
                  </a:lnTo>
                  <a:lnTo>
                    <a:pt x="17" y="296"/>
                  </a:lnTo>
                  <a:lnTo>
                    <a:pt x="12" y="308"/>
                  </a:lnTo>
                  <a:lnTo>
                    <a:pt x="8" y="318"/>
                  </a:lnTo>
                  <a:lnTo>
                    <a:pt x="6" y="330"/>
                  </a:lnTo>
                  <a:lnTo>
                    <a:pt x="3" y="342"/>
                  </a:lnTo>
                  <a:lnTo>
                    <a:pt x="2" y="353"/>
                  </a:lnTo>
                  <a:lnTo>
                    <a:pt x="0" y="366"/>
                  </a:lnTo>
                  <a:lnTo>
                    <a:pt x="2" y="378"/>
                  </a:lnTo>
                  <a:lnTo>
                    <a:pt x="3" y="391"/>
                  </a:lnTo>
                  <a:lnTo>
                    <a:pt x="7" y="406"/>
                  </a:lnTo>
                  <a:lnTo>
                    <a:pt x="11" y="419"/>
                  </a:lnTo>
                  <a:lnTo>
                    <a:pt x="11" y="419"/>
                  </a:lnTo>
                  <a:lnTo>
                    <a:pt x="15" y="431"/>
                  </a:lnTo>
                  <a:lnTo>
                    <a:pt x="20" y="441"/>
                  </a:lnTo>
                  <a:lnTo>
                    <a:pt x="27" y="450"/>
                  </a:lnTo>
                  <a:lnTo>
                    <a:pt x="33" y="461"/>
                  </a:lnTo>
                  <a:lnTo>
                    <a:pt x="41" y="470"/>
                  </a:lnTo>
                  <a:lnTo>
                    <a:pt x="49" y="478"/>
                  </a:lnTo>
                  <a:lnTo>
                    <a:pt x="58" y="485"/>
                  </a:lnTo>
                  <a:lnTo>
                    <a:pt x="68" y="493"/>
                  </a:lnTo>
                  <a:lnTo>
                    <a:pt x="79" y="499"/>
                  </a:lnTo>
                  <a:lnTo>
                    <a:pt x="89" y="505"/>
                  </a:lnTo>
                  <a:lnTo>
                    <a:pt x="100" y="509"/>
                  </a:lnTo>
                  <a:lnTo>
                    <a:pt x="112" y="513"/>
                  </a:lnTo>
                  <a:lnTo>
                    <a:pt x="123" y="516"/>
                  </a:lnTo>
                  <a:lnTo>
                    <a:pt x="135" y="517"/>
                  </a:lnTo>
                  <a:lnTo>
                    <a:pt x="147" y="517"/>
                  </a:lnTo>
                  <a:lnTo>
                    <a:pt x="159" y="516"/>
                  </a:lnTo>
                  <a:lnTo>
                    <a:pt x="159" y="516"/>
                  </a:lnTo>
                  <a:lnTo>
                    <a:pt x="191" y="510"/>
                  </a:lnTo>
                  <a:lnTo>
                    <a:pt x="223" y="502"/>
                  </a:lnTo>
                  <a:lnTo>
                    <a:pt x="238" y="499"/>
                  </a:lnTo>
                  <a:lnTo>
                    <a:pt x="254" y="493"/>
                  </a:lnTo>
                  <a:lnTo>
                    <a:pt x="269" y="487"/>
                  </a:lnTo>
                  <a:lnTo>
                    <a:pt x="284" y="479"/>
                  </a:lnTo>
                  <a:lnTo>
                    <a:pt x="284" y="479"/>
                  </a:lnTo>
                  <a:lnTo>
                    <a:pt x="297" y="471"/>
                  </a:lnTo>
                  <a:lnTo>
                    <a:pt x="312" y="461"/>
                  </a:lnTo>
                  <a:lnTo>
                    <a:pt x="337" y="440"/>
                  </a:lnTo>
                  <a:lnTo>
                    <a:pt x="363" y="419"/>
                  </a:lnTo>
                  <a:lnTo>
                    <a:pt x="388" y="398"/>
                  </a:lnTo>
                  <a:lnTo>
                    <a:pt x="388" y="398"/>
                  </a:lnTo>
                  <a:lnTo>
                    <a:pt x="393" y="393"/>
                  </a:lnTo>
                  <a:lnTo>
                    <a:pt x="395" y="389"/>
                  </a:lnTo>
                  <a:lnTo>
                    <a:pt x="399" y="381"/>
                  </a:lnTo>
                  <a:lnTo>
                    <a:pt x="401" y="378"/>
                  </a:lnTo>
                  <a:lnTo>
                    <a:pt x="402" y="376"/>
                  </a:lnTo>
                  <a:lnTo>
                    <a:pt x="405" y="373"/>
                  </a:lnTo>
                  <a:lnTo>
                    <a:pt x="408" y="373"/>
                  </a:lnTo>
                  <a:lnTo>
                    <a:pt x="408" y="373"/>
                  </a:lnTo>
                  <a:lnTo>
                    <a:pt x="422" y="378"/>
                  </a:lnTo>
                  <a:lnTo>
                    <a:pt x="435" y="385"/>
                  </a:lnTo>
                  <a:lnTo>
                    <a:pt x="458" y="400"/>
                  </a:lnTo>
                  <a:lnTo>
                    <a:pt x="483" y="416"/>
                  </a:lnTo>
                  <a:lnTo>
                    <a:pt x="496" y="423"/>
                  </a:lnTo>
                  <a:lnTo>
                    <a:pt x="508" y="429"/>
                  </a:lnTo>
                  <a:lnTo>
                    <a:pt x="508" y="429"/>
                  </a:lnTo>
                  <a:lnTo>
                    <a:pt x="528" y="436"/>
                  </a:lnTo>
                  <a:lnTo>
                    <a:pt x="547" y="442"/>
                  </a:lnTo>
                  <a:lnTo>
                    <a:pt x="588" y="451"/>
                  </a:lnTo>
                  <a:lnTo>
                    <a:pt x="627" y="461"/>
                  </a:lnTo>
                  <a:lnTo>
                    <a:pt x="667" y="470"/>
                  </a:lnTo>
                  <a:lnTo>
                    <a:pt x="667" y="470"/>
                  </a:lnTo>
                  <a:lnTo>
                    <a:pt x="696" y="476"/>
                  </a:lnTo>
                  <a:lnTo>
                    <a:pt x="728" y="482"/>
                  </a:lnTo>
                  <a:lnTo>
                    <a:pt x="760" y="484"/>
                  </a:lnTo>
                  <a:lnTo>
                    <a:pt x="794" y="485"/>
                  </a:lnTo>
                  <a:lnTo>
                    <a:pt x="811" y="484"/>
                  </a:lnTo>
                  <a:lnTo>
                    <a:pt x="827" y="483"/>
                  </a:lnTo>
                  <a:lnTo>
                    <a:pt x="843" y="480"/>
                  </a:lnTo>
                  <a:lnTo>
                    <a:pt x="858" y="476"/>
                  </a:lnTo>
                  <a:lnTo>
                    <a:pt x="874" y="472"/>
                  </a:lnTo>
                  <a:lnTo>
                    <a:pt x="889" y="466"/>
                  </a:lnTo>
                  <a:lnTo>
                    <a:pt x="903" y="459"/>
                  </a:lnTo>
                  <a:lnTo>
                    <a:pt x="916" y="453"/>
                  </a:lnTo>
                  <a:lnTo>
                    <a:pt x="916" y="453"/>
                  </a:lnTo>
                  <a:lnTo>
                    <a:pt x="920" y="449"/>
                  </a:lnTo>
                  <a:lnTo>
                    <a:pt x="923" y="445"/>
                  </a:lnTo>
                  <a:lnTo>
                    <a:pt x="924" y="441"/>
                  </a:lnTo>
                  <a:lnTo>
                    <a:pt x="925" y="437"/>
                  </a:lnTo>
                  <a:lnTo>
                    <a:pt x="926" y="432"/>
                  </a:lnTo>
                  <a:lnTo>
                    <a:pt x="925" y="428"/>
                  </a:lnTo>
                  <a:lnTo>
                    <a:pt x="923" y="420"/>
                  </a:lnTo>
                  <a:lnTo>
                    <a:pt x="917" y="414"/>
                  </a:lnTo>
                  <a:lnTo>
                    <a:pt x="913" y="411"/>
                  </a:lnTo>
                  <a:lnTo>
                    <a:pt x="909" y="410"/>
                  </a:lnTo>
                  <a:lnTo>
                    <a:pt x="906" y="408"/>
                  </a:lnTo>
                  <a:lnTo>
                    <a:pt x="902" y="410"/>
                  </a:lnTo>
                  <a:lnTo>
                    <a:pt x="896" y="410"/>
                  </a:lnTo>
                  <a:lnTo>
                    <a:pt x="892" y="412"/>
                  </a:lnTo>
                  <a:lnTo>
                    <a:pt x="892" y="4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1" name="Freeform 863"/>
            <p:cNvSpPr>
              <a:spLocks noEditPoints="1"/>
            </p:cNvSpPr>
            <p:nvPr/>
          </p:nvSpPr>
          <p:spPr bwMode="auto">
            <a:xfrm>
              <a:off x="4281488" y="3422651"/>
              <a:ext cx="115888" cy="122238"/>
            </a:xfrm>
            <a:custGeom>
              <a:avLst/>
              <a:gdLst/>
              <a:ahLst/>
              <a:cxnLst>
                <a:cxn ang="0">
                  <a:pos x="261" y="242"/>
                </a:cxn>
                <a:cxn ang="0">
                  <a:pos x="284" y="213"/>
                </a:cxn>
                <a:cxn ang="0">
                  <a:pos x="293" y="175"/>
                </a:cxn>
                <a:cxn ang="0">
                  <a:pos x="287" y="140"/>
                </a:cxn>
                <a:cxn ang="0">
                  <a:pos x="266" y="93"/>
                </a:cxn>
                <a:cxn ang="0">
                  <a:pos x="233" y="51"/>
                </a:cxn>
                <a:cxn ang="0">
                  <a:pos x="211" y="31"/>
                </a:cxn>
                <a:cxn ang="0">
                  <a:pos x="176" y="12"/>
                </a:cxn>
                <a:cxn ang="0">
                  <a:pos x="133" y="0"/>
                </a:cxn>
                <a:cxn ang="0">
                  <a:pos x="117" y="0"/>
                </a:cxn>
                <a:cxn ang="0">
                  <a:pos x="89" y="9"/>
                </a:cxn>
                <a:cxn ang="0">
                  <a:pos x="55" y="38"/>
                </a:cxn>
                <a:cxn ang="0">
                  <a:pos x="31" y="61"/>
                </a:cxn>
                <a:cxn ang="0">
                  <a:pos x="23" y="70"/>
                </a:cxn>
                <a:cxn ang="0">
                  <a:pos x="16" y="81"/>
                </a:cxn>
                <a:cxn ang="0">
                  <a:pos x="7" y="97"/>
                </a:cxn>
                <a:cxn ang="0">
                  <a:pos x="0" y="133"/>
                </a:cxn>
                <a:cxn ang="0">
                  <a:pos x="3" y="159"/>
                </a:cxn>
                <a:cxn ang="0">
                  <a:pos x="17" y="199"/>
                </a:cxn>
                <a:cxn ang="0">
                  <a:pos x="49" y="243"/>
                </a:cxn>
                <a:cxn ang="0">
                  <a:pos x="70" y="267"/>
                </a:cxn>
                <a:cxn ang="0">
                  <a:pos x="104" y="291"/>
                </a:cxn>
                <a:cxn ang="0">
                  <a:pos x="146" y="306"/>
                </a:cxn>
                <a:cxn ang="0">
                  <a:pos x="176" y="306"/>
                </a:cxn>
                <a:cxn ang="0">
                  <a:pos x="210" y="290"/>
                </a:cxn>
                <a:cxn ang="0">
                  <a:pos x="241" y="261"/>
                </a:cxn>
                <a:cxn ang="0">
                  <a:pos x="189" y="250"/>
                </a:cxn>
                <a:cxn ang="0">
                  <a:pos x="161" y="261"/>
                </a:cxn>
                <a:cxn ang="0">
                  <a:pos x="135" y="257"/>
                </a:cxn>
                <a:cxn ang="0">
                  <a:pos x="104" y="234"/>
                </a:cxn>
                <a:cxn ang="0">
                  <a:pos x="66" y="188"/>
                </a:cxn>
                <a:cxn ang="0">
                  <a:pos x="49" y="157"/>
                </a:cxn>
                <a:cxn ang="0">
                  <a:pos x="49" y="121"/>
                </a:cxn>
                <a:cxn ang="0">
                  <a:pos x="57" y="107"/>
                </a:cxn>
                <a:cxn ang="0">
                  <a:pos x="65" y="99"/>
                </a:cxn>
                <a:cxn ang="0">
                  <a:pos x="71" y="86"/>
                </a:cxn>
                <a:cxn ang="0">
                  <a:pos x="116" y="48"/>
                </a:cxn>
                <a:cxn ang="0">
                  <a:pos x="129" y="46"/>
                </a:cxn>
                <a:cxn ang="0">
                  <a:pos x="154" y="49"/>
                </a:cxn>
                <a:cxn ang="0">
                  <a:pos x="189" y="73"/>
                </a:cxn>
                <a:cxn ang="0">
                  <a:pos x="214" y="98"/>
                </a:cxn>
                <a:cxn ang="0">
                  <a:pos x="232" y="127"/>
                </a:cxn>
                <a:cxn ang="0">
                  <a:pos x="248" y="170"/>
                </a:cxn>
                <a:cxn ang="0">
                  <a:pos x="246" y="187"/>
                </a:cxn>
                <a:cxn ang="0">
                  <a:pos x="228" y="214"/>
                </a:cxn>
                <a:cxn ang="0">
                  <a:pos x="189" y="250"/>
                </a:cxn>
              </a:cxnLst>
              <a:rect l="0" t="0" r="r" b="b"/>
              <a:pathLst>
                <a:path w="293" h="307">
                  <a:moveTo>
                    <a:pt x="241" y="261"/>
                  </a:moveTo>
                  <a:lnTo>
                    <a:pt x="241" y="261"/>
                  </a:lnTo>
                  <a:lnTo>
                    <a:pt x="261" y="242"/>
                  </a:lnTo>
                  <a:lnTo>
                    <a:pt x="270" y="233"/>
                  </a:lnTo>
                  <a:lnTo>
                    <a:pt x="278" y="223"/>
                  </a:lnTo>
                  <a:lnTo>
                    <a:pt x="284" y="213"/>
                  </a:lnTo>
                  <a:lnTo>
                    <a:pt x="290" y="201"/>
                  </a:lnTo>
                  <a:lnTo>
                    <a:pt x="293" y="189"/>
                  </a:lnTo>
                  <a:lnTo>
                    <a:pt x="293" y="175"/>
                  </a:lnTo>
                  <a:lnTo>
                    <a:pt x="293" y="175"/>
                  </a:lnTo>
                  <a:lnTo>
                    <a:pt x="292" y="157"/>
                  </a:lnTo>
                  <a:lnTo>
                    <a:pt x="287" y="140"/>
                  </a:lnTo>
                  <a:lnTo>
                    <a:pt x="282" y="124"/>
                  </a:lnTo>
                  <a:lnTo>
                    <a:pt x="274" y="108"/>
                  </a:lnTo>
                  <a:lnTo>
                    <a:pt x="266" y="93"/>
                  </a:lnTo>
                  <a:lnTo>
                    <a:pt x="256" y="78"/>
                  </a:lnTo>
                  <a:lnTo>
                    <a:pt x="245" y="64"/>
                  </a:lnTo>
                  <a:lnTo>
                    <a:pt x="233" y="51"/>
                  </a:lnTo>
                  <a:lnTo>
                    <a:pt x="233" y="51"/>
                  </a:lnTo>
                  <a:lnTo>
                    <a:pt x="223" y="40"/>
                  </a:lnTo>
                  <a:lnTo>
                    <a:pt x="211" y="31"/>
                  </a:lnTo>
                  <a:lnTo>
                    <a:pt x="199" y="23"/>
                  </a:lnTo>
                  <a:lnTo>
                    <a:pt x="188" y="17"/>
                  </a:lnTo>
                  <a:lnTo>
                    <a:pt x="176" y="12"/>
                  </a:lnTo>
                  <a:lnTo>
                    <a:pt x="161" y="6"/>
                  </a:lnTo>
                  <a:lnTo>
                    <a:pt x="148" y="2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5" y="0"/>
                  </a:lnTo>
                  <a:lnTo>
                    <a:pt x="117" y="0"/>
                  </a:lnTo>
                  <a:lnTo>
                    <a:pt x="110" y="1"/>
                  </a:lnTo>
                  <a:lnTo>
                    <a:pt x="103" y="2"/>
                  </a:lnTo>
                  <a:lnTo>
                    <a:pt x="89" y="9"/>
                  </a:lnTo>
                  <a:lnTo>
                    <a:pt x="78" y="17"/>
                  </a:lnTo>
                  <a:lnTo>
                    <a:pt x="66" y="27"/>
                  </a:lnTo>
                  <a:lnTo>
                    <a:pt x="55" y="38"/>
                  </a:lnTo>
                  <a:lnTo>
                    <a:pt x="33" y="59"/>
                  </a:lnTo>
                  <a:lnTo>
                    <a:pt x="33" y="59"/>
                  </a:lnTo>
                  <a:lnTo>
                    <a:pt x="31" y="61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23" y="70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16" y="81"/>
                  </a:lnTo>
                  <a:lnTo>
                    <a:pt x="14" y="85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3" y="108"/>
                  </a:lnTo>
                  <a:lnTo>
                    <a:pt x="2" y="120"/>
                  </a:lnTo>
                  <a:lnTo>
                    <a:pt x="0" y="133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3" y="159"/>
                  </a:lnTo>
                  <a:lnTo>
                    <a:pt x="7" y="172"/>
                  </a:lnTo>
                  <a:lnTo>
                    <a:pt x="11" y="185"/>
                  </a:lnTo>
                  <a:lnTo>
                    <a:pt x="17" y="199"/>
                  </a:lnTo>
                  <a:lnTo>
                    <a:pt x="24" y="210"/>
                  </a:lnTo>
                  <a:lnTo>
                    <a:pt x="32" y="222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59" y="255"/>
                  </a:lnTo>
                  <a:lnTo>
                    <a:pt x="70" y="267"/>
                  </a:lnTo>
                  <a:lnTo>
                    <a:pt x="80" y="276"/>
                  </a:lnTo>
                  <a:lnTo>
                    <a:pt x="92" y="285"/>
                  </a:lnTo>
                  <a:lnTo>
                    <a:pt x="104" y="291"/>
                  </a:lnTo>
                  <a:lnTo>
                    <a:pt x="117" y="298"/>
                  </a:lnTo>
                  <a:lnTo>
                    <a:pt x="131" y="303"/>
                  </a:lnTo>
                  <a:lnTo>
                    <a:pt x="146" y="306"/>
                  </a:lnTo>
                  <a:lnTo>
                    <a:pt x="146" y="306"/>
                  </a:lnTo>
                  <a:lnTo>
                    <a:pt x="161" y="307"/>
                  </a:lnTo>
                  <a:lnTo>
                    <a:pt x="176" y="306"/>
                  </a:lnTo>
                  <a:lnTo>
                    <a:pt x="188" y="302"/>
                  </a:lnTo>
                  <a:lnTo>
                    <a:pt x="199" y="297"/>
                  </a:lnTo>
                  <a:lnTo>
                    <a:pt x="210" y="290"/>
                  </a:lnTo>
                  <a:lnTo>
                    <a:pt x="220" y="281"/>
                  </a:lnTo>
                  <a:lnTo>
                    <a:pt x="231" y="272"/>
                  </a:lnTo>
                  <a:lnTo>
                    <a:pt x="241" y="261"/>
                  </a:lnTo>
                  <a:lnTo>
                    <a:pt x="241" y="261"/>
                  </a:lnTo>
                  <a:close/>
                  <a:moveTo>
                    <a:pt x="189" y="250"/>
                  </a:moveTo>
                  <a:lnTo>
                    <a:pt x="189" y="250"/>
                  </a:lnTo>
                  <a:lnTo>
                    <a:pt x="180" y="256"/>
                  </a:lnTo>
                  <a:lnTo>
                    <a:pt x="171" y="260"/>
                  </a:lnTo>
                  <a:lnTo>
                    <a:pt x="161" y="261"/>
                  </a:lnTo>
                  <a:lnTo>
                    <a:pt x="152" y="263"/>
                  </a:lnTo>
                  <a:lnTo>
                    <a:pt x="144" y="260"/>
                  </a:lnTo>
                  <a:lnTo>
                    <a:pt x="135" y="257"/>
                  </a:lnTo>
                  <a:lnTo>
                    <a:pt x="127" y="252"/>
                  </a:lnTo>
                  <a:lnTo>
                    <a:pt x="120" y="247"/>
                  </a:lnTo>
                  <a:lnTo>
                    <a:pt x="104" y="234"/>
                  </a:lnTo>
                  <a:lnTo>
                    <a:pt x="89" y="218"/>
                  </a:lnTo>
                  <a:lnTo>
                    <a:pt x="66" y="188"/>
                  </a:lnTo>
                  <a:lnTo>
                    <a:pt x="66" y="188"/>
                  </a:lnTo>
                  <a:lnTo>
                    <a:pt x="59" y="179"/>
                  </a:lnTo>
                  <a:lnTo>
                    <a:pt x="54" y="168"/>
                  </a:lnTo>
                  <a:lnTo>
                    <a:pt x="49" y="157"/>
                  </a:lnTo>
                  <a:lnTo>
                    <a:pt x="48" y="145"/>
                  </a:lnTo>
                  <a:lnTo>
                    <a:pt x="46" y="133"/>
                  </a:lnTo>
                  <a:lnTo>
                    <a:pt x="49" y="121"/>
                  </a:lnTo>
                  <a:lnTo>
                    <a:pt x="50" y="116"/>
                  </a:lnTo>
                  <a:lnTo>
                    <a:pt x="54" y="111"/>
                  </a:lnTo>
                  <a:lnTo>
                    <a:pt x="57" y="107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5" y="99"/>
                  </a:lnTo>
                  <a:lnTo>
                    <a:pt x="67" y="95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92" y="65"/>
                  </a:lnTo>
                  <a:lnTo>
                    <a:pt x="104" y="56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22" y="47"/>
                  </a:lnTo>
                  <a:lnTo>
                    <a:pt x="129" y="46"/>
                  </a:lnTo>
                  <a:lnTo>
                    <a:pt x="135" y="44"/>
                  </a:lnTo>
                  <a:lnTo>
                    <a:pt x="142" y="46"/>
                  </a:lnTo>
                  <a:lnTo>
                    <a:pt x="154" y="49"/>
                  </a:lnTo>
                  <a:lnTo>
                    <a:pt x="167" y="56"/>
                  </a:lnTo>
                  <a:lnTo>
                    <a:pt x="178" y="64"/>
                  </a:lnTo>
                  <a:lnTo>
                    <a:pt x="189" y="73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14" y="98"/>
                  </a:lnTo>
                  <a:lnTo>
                    <a:pt x="220" y="107"/>
                  </a:lnTo>
                  <a:lnTo>
                    <a:pt x="227" y="117"/>
                  </a:lnTo>
                  <a:lnTo>
                    <a:pt x="232" y="127"/>
                  </a:lnTo>
                  <a:lnTo>
                    <a:pt x="241" y="148"/>
                  </a:lnTo>
                  <a:lnTo>
                    <a:pt x="248" y="170"/>
                  </a:lnTo>
                  <a:lnTo>
                    <a:pt x="248" y="170"/>
                  </a:lnTo>
                  <a:lnTo>
                    <a:pt x="249" y="175"/>
                  </a:lnTo>
                  <a:lnTo>
                    <a:pt x="248" y="180"/>
                  </a:lnTo>
                  <a:lnTo>
                    <a:pt x="246" y="187"/>
                  </a:lnTo>
                  <a:lnTo>
                    <a:pt x="245" y="192"/>
                  </a:lnTo>
                  <a:lnTo>
                    <a:pt x="237" y="202"/>
                  </a:lnTo>
                  <a:lnTo>
                    <a:pt x="228" y="214"/>
                  </a:lnTo>
                  <a:lnTo>
                    <a:pt x="218" y="225"/>
                  </a:lnTo>
                  <a:lnTo>
                    <a:pt x="207" y="234"/>
                  </a:lnTo>
                  <a:lnTo>
                    <a:pt x="189" y="250"/>
                  </a:lnTo>
                  <a:lnTo>
                    <a:pt x="189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2" name="Freeform 864"/>
            <p:cNvSpPr>
              <a:spLocks noEditPoints="1"/>
            </p:cNvSpPr>
            <p:nvPr/>
          </p:nvSpPr>
          <p:spPr bwMode="auto">
            <a:xfrm>
              <a:off x="4343401" y="3497263"/>
              <a:ext cx="115888" cy="122238"/>
            </a:xfrm>
            <a:custGeom>
              <a:avLst/>
              <a:gdLst/>
              <a:ahLst/>
              <a:cxnLst>
                <a:cxn ang="0">
                  <a:pos x="261" y="242"/>
                </a:cxn>
                <a:cxn ang="0">
                  <a:pos x="286" y="213"/>
                </a:cxn>
                <a:cxn ang="0">
                  <a:pos x="293" y="175"/>
                </a:cxn>
                <a:cxn ang="0">
                  <a:pos x="288" y="141"/>
                </a:cxn>
                <a:cxn ang="0">
                  <a:pos x="266" y="93"/>
                </a:cxn>
                <a:cxn ang="0">
                  <a:pos x="233" y="52"/>
                </a:cxn>
                <a:cxn ang="0">
                  <a:pos x="211" y="31"/>
                </a:cxn>
                <a:cxn ang="0">
                  <a:pos x="176" y="12"/>
                </a:cxn>
                <a:cxn ang="0">
                  <a:pos x="133" y="0"/>
                </a:cxn>
                <a:cxn ang="0">
                  <a:pos x="118" y="0"/>
                </a:cxn>
                <a:cxn ang="0">
                  <a:pos x="91" y="9"/>
                </a:cxn>
                <a:cxn ang="0">
                  <a:pos x="55" y="38"/>
                </a:cxn>
                <a:cxn ang="0">
                  <a:pos x="31" y="62"/>
                </a:cxn>
                <a:cxn ang="0">
                  <a:pos x="23" y="71"/>
                </a:cxn>
                <a:cxn ang="0">
                  <a:pos x="17" y="81"/>
                </a:cxn>
                <a:cxn ang="0">
                  <a:pos x="7" y="97"/>
                </a:cxn>
                <a:cxn ang="0">
                  <a:pos x="0" y="133"/>
                </a:cxn>
                <a:cxn ang="0">
                  <a:pos x="3" y="160"/>
                </a:cxn>
                <a:cxn ang="0">
                  <a:pos x="17" y="199"/>
                </a:cxn>
                <a:cxn ang="0">
                  <a:pos x="49" y="243"/>
                </a:cxn>
                <a:cxn ang="0">
                  <a:pos x="70" y="267"/>
                </a:cxn>
                <a:cxn ang="0">
                  <a:pos x="104" y="293"/>
                </a:cxn>
                <a:cxn ang="0">
                  <a:pos x="147" y="306"/>
                </a:cxn>
                <a:cxn ang="0">
                  <a:pos x="176" y="306"/>
                </a:cxn>
                <a:cxn ang="0">
                  <a:pos x="211" y="290"/>
                </a:cxn>
                <a:cxn ang="0">
                  <a:pos x="241" y="262"/>
                </a:cxn>
                <a:cxn ang="0">
                  <a:pos x="189" y="250"/>
                </a:cxn>
                <a:cxn ang="0">
                  <a:pos x="161" y="263"/>
                </a:cxn>
                <a:cxn ang="0">
                  <a:pos x="135" y="258"/>
                </a:cxn>
                <a:cxn ang="0">
                  <a:pos x="104" y="234"/>
                </a:cxn>
                <a:cxn ang="0">
                  <a:pos x="66" y="188"/>
                </a:cxn>
                <a:cxn ang="0">
                  <a:pos x="50" y="157"/>
                </a:cxn>
                <a:cxn ang="0">
                  <a:pos x="49" y="122"/>
                </a:cxn>
                <a:cxn ang="0">
                  <a:pos x="57" y="107"/>
                </a:cxn>
                <a:cxn ang="0">
                  <a:pos x="65" y="99"/>
                </a:cxn>
                <a:cxn ang="0">
                  <a:pos x="71" y="86"/>
                </a:cxn>
                <a:cxn ang="0">
                  <a:pos x="117" y="48"/>
                </a:cxn>
                <a:cxn ang="0">
                  <a:pos x="129" y="46"/>
                </a:cxn>
                <a:cxn ang="0">
                  <a:pos x="153" y="50"/>
                </a:cxn>
                <a:cxn ang="0">
                  <a:pos x="189" y="73"/>
                </a:cxn>
                <a:cxn ang="0">
                  <a:pos x="214" y="98"/>
                </a:cxn>
                <a:cxn ang="0">
                  <a:pos x="232" y="128"/>
                </a:cxn>
                <a:cxn ang="0">
                  <a:pos x="248" y="170"/>
                </a:cxn>
                <a:cxn ang="0">
                  <a:pos x="248" y="187"/>
                </a:cxn>
                <a:cxn ang="0">
                  <a:pos x="228" y="215"/>
                </a:cxn>
                <a:cxn ang="0">
                  <a:pos x="189" y="250"/>
                </a:cxn>
              </a:cxnLst>
              <a:rect l="0" t="0" r="r" b="b"/>
              <a:pathLst>
                <a:path w="293" h="307">
                  <a:moveTo>
                    <a:pt x="241" y="262"/>
                  </a:moveTo>
                  <a:lnTo>
                    <a:pt x="241" y="262"/>
                  </a:lnTo>
                  <a:lnTo>
                    <a:pt x="261" y="242"/>
                  </a:lnTo>
                  <a:lnTo>
                    <a:pt x="270" y="233"/>
                  </a:lnTo>
                  <a:lnTo>
                    <a:pt x="278" y="224"/>
                  </a:lnTo>
                  <a:lnTo>
                    <a:pt x="286" y="213"/>
                  </a:lnTo>
                  <a:lnTo>
                    <a:pt x="291" y="201"/>
                  </a:lnTo>
                  <a:lnTo>
                    <a:pt x="293" y="190"/>
                  </a:lnTo>
                  <a:lnTo>
                    <a:pt x="293" y="175"/>
                  </a:lnTo>
                  <a:lnTo>
                    <a:pt x="293" y="175"/>
                  </a:lnTo>
                  <a:lnTo>
                    <a:pt x="292" y="158"/>
                  </a:lnTo>
                  <a:lnTo>
                    <a:pt x="288" y="141"/>
                  </a:lnTo>
                  <a:lnTo>
                    <a:pt x="282" y="124"/>
                  </a:lnTo>
                  <a:lnTo>
                    <a:pt x="274" y="109"/>
                  </a:lnTo>
                  <a:lnTo>
                    <a:pt x="266" y="93"/>
                  </a:lnTo>
                  <a:lnTo>
                    <a:pt x="256" y="79"/>
                  </a:lnTo>
                  <a:lnTo>
                    <a:pt x="245" y="65"/>
                  </a:lnTo>
                  <a:lnTo>
                    <a:pt x="233" y="52"/>
                  </a:lnTo>
                  <a:lnTo>
                    <a:pt x="233" y="52"/>
                  </a:lnTo>
                  <a:lnTo>
                    <a:pt x="223" y="42"/>
                  </a:lnTo>
                  <a:lnTo>
                    <a:pt x="211" y="31"/>
                  </a:lnTo>
                  <a:lnTo>
                    <a:pt x="201" y="24"/>
                  </a:lnTo>
                  <a:lnTo>
                    <a:pt x="187" y="17"/>
                  </a:lnTo>
                  <a:lnTo>
                    <a:pt x="176" y="12"/>
                  </a:lnTo>
                  <a:lnTo>
                    <a:pt x="163" y="7"/>
                  </a:lnTo>
                  <a:lnTo>
                    <a:pt x="148" y="3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5" y="0"/>
                  </a:lnTo>
                  <a:lnTo>
                    <a:pt x="118" y="0"/>
                  </a:lnTo>
                  <a:lnTo>
                    <a:pt x="110" y="1"/>
                  </a:lnTo>
                  <a:lnTo>
                    <a:pt x="104" y="3"/>
                  </a:lnTo>
                  <a:lnTo>
                    <a:pt x="91" y="9"/>
                  </a:lnTo>
                  <a:lnTo>
                    <a:pt x="78" y="18"/>
                  </a:lnTo>
                  <a:lnTo>
                    <a:pt x="66" y="28"/>
                  </a:lnTo>
                  <a:lnTo>
                    <a:pt x="55" y="38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31" y="62"/>
                  </a:lnTo>
                  <a:lnTo>
                    <a:pt x="28" y="65"/>
                  </a:lnTo>
                  <a:lnTo>
                    <a:pt x="28" y="65"/>
                  </a:lnTo>
                  <a:lnTo>
                    <a:pt x="23" y="71"/>
                  </a:lnTo>
                  <a:lnTo>
                    <a:pt x="21" y="79"/>
                  </a:lnTo>
                  <a:lnTo>
                    <a:pt x="21" y="79"/>
                  </a:lnTo>
                  <a:lnTo>
                    <a:pt x="17" y="81"/>
                  </a:lnTo>
                  <a:lnTo>
                    <a:pt x="14" y="86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3" y="109"/>
                  </a:lnTo>
                  <a:lnTo>
                    <a:pt x="2" y="120"/>
                  </a:lnTo>
                  <a:lnTo>
                    <a:pt x="0" y="133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3" y="160"/>
                  </a:lnTo>
                  <a:lnTo>
                    <a:pt x="7" y="173"/>
                  </a:lnTo>
                  <a:lnTo>
                    <a:pt x="11" y="186"/>
                  </a:lnTo>
                  <a:lnTo>
                    <a:pt x="17" y="199"/>
                  </a:lnTo>
                  <a:lnTo>
                    <a:pt x="24" y="211"/>
                  </a:lnTo>
                  <a:lnTo>
                    <a:pt x="32" y="222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59" y="255"/>
                  </a:lnTo>
                  <a:lnTo>
                    <a:pt x="70" y="267"/>
                  </a:lnTo>
                  <a:lnTo>
                    <a:pt x="80" y="276"/>
                  </a:lnTo>
                  <a:lnTo>
                    <a:pt x="92" y="285"/>
                  </a:lnTo>
                  <a:lnTo>
                    <a:pt x="104" y="293"/>
                  </a:lnTo>
                  <a:lnTo>
                    <a:pt x="117" y="298"/>
                  </a:lnTo>
                  <a:lnTo>
                    <a:pt x="131" y="303"/>
                  </a:lnTo>
                  <a:lnTo>
                    <a:pt x="147" y="306"/>
                  </a:lnTo>
                  <a:lnTo>
                    <a:pt x="147" y="306"/>
                  </a:lnTo>
                  <a:lnTo>
                    <a:pt x="161" y="307"/>
                  </a:lnTo>
                  <a:lnTo>
                    <a:pt x="176" y="306"/>
                  </a:lnTo>
                  <a:lnTo>
                    <a:pt x="187" y="302"/>
                  </a:lnTo>
                  <a:lnTo>
                    <a:pt x="199" y="297"/>
                  </a:lnTo>
                  <a:lnTo>
                    <a:pt x="211" y="290"/>
                  </a:lnTo>
                  <a:lnTo>
                    <a:pt x="222" y="283"/>
                  </a:lnTo>
                  <a:lnTo>
                    <a:pt x="232" y="272"/>
                  </a:lnTo>
                  <a:lnTo>
                    <a:pt x="241" y="262"/>
                  </a:lnTo>
                  <a:lnTo>
                    <a:pt x="241" y="262"/>
                  </a:lnTo>
                  <a:close/>
                  <a:moveTo>
                    <a:pt x="189" y="250"/>
                  </a:moveTo>
                  <a:lnTo>
                    <a:pt x="189" y="250"/>
                  </a:lnTo>
                  <a:lnTo>
                    <a:pt x="180" y="256"/>
                  </a:lnTo>
                  <a:lnTo>
                    <a:pt x="170" y="260"/>
                  </a:lnTo>
                  <a:lnTo>
                    <a:pt x="161" y="263"/>
                  </a:lnTo>
                  <a:lnTo>
                    <a:pt x="152" y="263"/>
                  </a:lnTo>
                  <a:lnTo>
                    <a:pt x="144" y="260"/>
                  </a:lnTo>
                  <a:lnTo>
                    <a:pt x="135" y="258"/>
                  </a:lnTo>
                  <a:lnTo>
                    <a:pt x="127" y="254"/>
                  </a:lnTo>
                  <a:lnTo>
                    <a:pt x="119" y="247"/>
                  </a:lnTo>
                  <a:lnTo>
                    <a:pt x="104" y="234"/>
                  </a:lnTo>
                  <a:lnTo>
                    <a:pt x="91" y="218"/>
                  </a:lnTo>
                  <a:lnTo>
                    <a:pt x="66" y="188"/>
                  </a:lnTo>
                  <a:lnTo>
                    <a:pt x="66" y="188"/>
                  </a:lnTo>
                  <a:lnTo>
                    <a:pt x="59" y="179"/>
                  </a:lnTo>
                  <a:lnTo>
                    <a:pt x="54" y="169"/>
                  </a:lnTo>
                  <a:lnTo>
                    <a:pt x="50" y="157"/>
                  </a:lnTo>
                  <a:lnTo>
                    <a:pt x="48" y="145"/>
                  </a:lnTo>
                  <a:lnTo>
                    <a:pt x="46" y="133"/>
                  </a:lnTo>
                  <a:lnTo>
                    <a:pt x="49" y="122"/>
                  </a:lnTo>
                  <a:lnTo>
                    <a:pt x="51" y="116"/>
                  </a:lnTo>
                  <a:lnTo>
                    <a:pt x="54" y="113"/>
                  </a:lnTo>
                  <a:lnTo>
                    <a:pt x="57" y="107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5" y="99"/>
                  </a:lnTo>
                  <a:lnTo>
                    <a:pt x="67" y="96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92" y="65"/>
                  </a:lnTo>
                  <a:lnTo>
                    <a:pt x="104" y="56"/>
                  </a:lnTo>
                  <a:lnTo>
                    <a:pt x="117" y="48"/>
                  </a:lnTo>
                  <a:lnTo>
                    <a:pt x="117" y="48"/>
                  </a:lnTo>
                  <a:lnTo>
                    <a:pt x="122" y="47"/>
                  </a:lnTo>
                  <a:lnTo>
                    <a:pt x="129" y="46"/>
                  </a:lnTo>
                  <a:lnTo>
                    <a:pt x="135" y="46"/>
                  </a:lnTo>
                  <a:lnTo>
                    <a:pt x="142" y="46"/>
                  </a:lnTo>
                  <a:lnTo>
                    <a:pt x="153" y="50"/>
                  </a:lnTo>
                  <a:lnTo>
                    <a:pt x="167" y="56"/>
                  </a:lnTo>
                  <a:lnTo>
                    <a:pt x="178" y="64"/>
                  </a:lnTo>
                  <a:lnTo>
                    <a:pt x="189" y="73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14" y="98"/>
                  </a:lnTo>
                  <a:lnTo>
                    <a:pt x="222" y="107"/>
                  </a:lnTo>
                  <a:lnTo>
                    <a:pt x="227" y="118"/>
                  </a:lnTo>
                  <a:lnTo>
                    <a:pt x="232" y="128"/>
                  </a:lnTo>
                  <a:lnTo>
                    <a:pt x="241" y="149"/>
                  </a:lnTo>
                  <a:lnTo>
                    <a:pt x="248" y="170"/>
                  </a:lnTo>
                  <a:lnTo>
                    <a:pt x="248" y="170"/>
                  </a:lnTo>
                  <a:lnTo>
                    <a:pt x="249" y="175"/>
                  </a:lnTo>
                  <a:lnTo>
                    <a:pt x="249" y="182"/>
                  </a:lnTo>
                  <a:lnTo>
                    <a:pt x="248" y="187"/>
                  </a:lnTo>
                  <a:lnTo>
                    <a:pt x="245" y="192"/>
                  </a:lnTo>
                  <a:lnTo>
                    <a:pt x="237" y="203"/>
                  </a:lnTo>
                  <a:lnTo>
                    <a:pt x="228" y="215"/>
                  </a:lnTo>
                  <a:lnTo>
                    <a:pt x="219" y="225"/>
                  </a:lnTo>
                  <a:lnTo>
                    <a:pt x="207" y="234"/>
                  </a:lnTo>
                  <a:lnTo>
                    <a:pt x="189" y="250"/>
                  </a:lnTo>
                  <a:lnTo>
                    <a:pt x="189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3" name="Freeform 865"/>
            <p:cNvSpPr>
              <a:spLocks noEditPoints="1"/>
            </p:cNvSpPr>
            <p:nvPr/>
          </p:nvSpPr>
          <p:spPr bwMode="auto">
            <a:xfrm>
              <a:off x="4410076" y="3570288"/>
              <a:ext cx="106363" cy="111125"/>
            </a:xfrm>
            <a:custGeom>
              <a:avLst/>
              <a:gdLst/>
              <a:ahLst/>
              <a:cxnLst>
                <a:cxn ang="0">
                  <a:pos x="238" y="222"/>
                </a:cxn>
                <a:cxn ang="0">
                  <a:pos x="260" y="195"/>
                </a:cxn>
                <a:cxn ang="0">
                  <a:pos x="268" y="160"/>
                </a:cxn>
                <a:cxn ang="0">
                  <a:pos x="262" y="128"/>
                </a:cxn>
                <a:cxn ang="0">
                  <a:pos x="243" y="85"/>
                </a:cxn>
                <a:cxn ang="0">
                  <a:pos x="213" y="47"/>
                </a:cxn>
                <a:cxn ang="0">
                  <a:pos x="193" y="29"/>
                </a:cxn>
                <a:cxn ang="0">
                  <a:pos x="159" y="11"/>
                </a:cxn>
                <a:cxn ang="0">
                  <a:pos x="121" y="0"/>
                </a:cxn>
                <a:cxn ang="0">
                  <a:pos x="107" y="0"/>
                </a:cxn>
                <a:cxn ang="0">
                  <a:pos x="82" y="8"/>
                </a:cxn>
                <a:cxn ang="0">
                  <a:pos x="49" y="35"/>
                </a:cxn>
                <a:cxn ang="0">
                  <a:pos x="27" y="56"/>
                </a:cxn>
                <a:cxn ang="0">
                  <a:pos x="20" y="66"/>
                </a:cxn>
                <a:cxn ang="0">
                  <a:pos x="15" y="75"/>
                </a:cxn>
                <a:cxn ang="0">
                  <a:pos x="6" y="88"/>
                </a:cxn>
                <a:cxn ang="0">
                  <a:pos x="0" y="122"/>
                </a:cxn>
                <a:cxn ang="0">
                  <a:pos x="2" y="147"/>
                </a:cxn>
                <a:cxn ang="0">
                  <a:pos x="15" y="182"/>
                </a:cxn>
                <a:cxn ang="0">
                  <a:pos x="44" y="224"/>
                </a:cxn>
                <a:cxn ang="0">
                  <a:pos x="73" y="253"/>
                </a:cxn>
                <a:cxn ang="0">
                  <a:pos x="107" y="273"/>
                </a:cxn>
                <a:cxn ang="0">
                  <a:pos x="133" y="280"/>
                </a:cxn>
                <a:cxn ang="0">
                  <a:pos x="171" y="277"/>
                </a:cxn>
                <a:cxn ang="0">
                  <a:pos x="201" y="258"/>
                </a:cxn>
                <a:cxn ang="0">
                  <a:pos x="172" y="229"/>
                </a:cxn>
                <a:cxn ang="0">
                  <a:pos x="155" y="238"/>
                </a:cxn>
                <a:cxn ang="0">
                  <a:pos x="130" y="239"/>
                </a:cxn>
                <a:cxn ang="0">
                  <a:pos x="108" y="226"/>
                </a:cxn>
                <a:cxn ang="0">
                  <a:pos x="60" y="173"/>
                </a:cxn>
                <a:cxn ang="0">
                  <a:pos x="48" y="154"/>
                </a:cxn>
                <a:cxn ang="0">
                  <a:pos x="43" y="122"/>
                </a:cxn>
                <a:cxn ang="0">
                  <a:pos x="52" y="98"/>
                </a:cxn>
                <a:cxn ang="0">
                  <a:pos x="58" y="92"/>
                </a:cxn>
                <a:cxn ang="0">
                  <a:pos x="64" y="80"/>
                </a:cxn>
                <a:cxn ang="0">
                  <a:pos x="106" y="45"/>
                </a:cxn>
                <a:cxn ang="0">
                  <a:pos x="117" y="42"/>
                </a:cxn>
                <a:cxn ang="0">
                  <a:pos x="141" y="46"/>
                </a:cxn>
                <a:cxn ang="0">
                  <a:pos x="172" y="67"/>
                </a:cxn>
                <a:cxn ang="0">
                  <a:pos x="196" y="90"/>
                </a:cxn>
                <a:cxn ang="0">
                  <a:pos x="221" y="136"/>
                </a:cxn>
                <a:cxn ang="0">
                  <a:pos x="227" y="161"/>
                </a:cxn>
                <a:cxn ang="0">
                  <a:pos x="223" y="175"/>
                </a:cxn>
                <a:cxn ang="0">
                  <a:pos x="200" y="205"/>
                </a:cxn>
                <a:cxn ang="0">
                  <a:pos x="172" y="229"/>
                </a:cxn>
              </a:cxnLst>
              <a:rect l="0" t="0" r="r" b="b"/>
              <a:pathLst>
                <a:path w="268" h="281">
                  <a:moveTo>
                    <a:pt x="221" y="239"/>
                  </a:moveTo>
                  <a:lnTo>
                    <a:pt x="221" y="239"/>
                  </a:lnTo>
                  <a:lnTo>
                    <a:pt x="238" y="222"/>
                  </a:lnTo>
                  <a:lnTo>
                    <a:pt x="247" y="213"/>
                  </a:lnTo>
                  <a:lnTo>
                    <a:pt x="253" y="204"/>
                  </a:lnTo>
                  <a:lnTo>
                    <a:pt x="260" y="195"/>
                  </a:lnTo>
                  <a:lnTo>
                    <a:pt x="265" y="185"/>
                  </a:lnTo>
                  <a:lnTo>
                    <a:pt x="268" y="174"/>
                  </a:lnTo>
                  <a:lnTo>
                    <a:pt x="268" y="160"/>
                  </a:lnTo>
                  <a:lnTo>
                    <a:pt x="268" y="160"/>
                  </a:lnTo>
                  <a:lnTo>
                    <a:pt x="266" y="144"/>
                  </a:lnTo>
                  <a:lnTo>
                    <a:pt x="262" y="128"/>
                  </a:lnTo>
                  <a:lnTo>
                    <a:pt x="257" y="114"/>
                  </a:lnTo>
                  <a:lnTo>
                    <a:pt x="251" y="100"/>
                  </a:lnTo>
                  <a:lnTo>
                    <a:pt x="243" y="85"/>
                  </a:lnTo>
                  <a:lnTo>
                    <a:pt x="234" y="72"/>
                  </a:lnTo>
                  <a:lnTo>
                    <a:pt x="223" y="59"/>
                  </a:lnTo>
                  <a:lnTo>
                    <a:pt x="213" y="47"/>
                  </a:lnTo>
                  <a:lnTo>
                    <a:pt x="213" y="47"/>
                  </a:lnTo>
                  <a:lnTo>
                    <a:pt x="204" y="38"/>
                  </a:lnTo>
                  <a:lnTo>
                    <a:pt x="193" y="29"/>
                  </a:lnTo>
                  <a:lnTo>
                    <a:pt x="183" y="22"/>
                  </a:lnTo>
                  <a:lnTo>
                    <a:pt x="171" y="16"/>
                  </a:lnTo>
                  <a:lnTo>
                    <a:pt x="159" y="11"/>
                  </a:lnTo>
                  <a:lnTo>
                    <a:pt x="147" y="7"/>
                  </a:lnTo>
                  <a:lnTo>
                    <a:pt x="134" y="3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3" y="0"/>
                  </a:lnTo>
                  <a:lnTo>
                    <a:pt x="107" y="0"/>
                  </a:lnTo>
                  <a:lnTo>
                    <a:pt x="100" y="1"/>
                  </a:lnTo>
                  <a:lnTo>
                    <a:pt x="94" y="3"/>
                  </a:lnTo>
                  <a:lnTo>
                    <a:pt x="82" y="8"/>
                  </a:lnTo>
                  <a:lnTo>
                    <a:pt x="70" y="16"/>
                  </a:lnTo>
                  <a:lnTo>
                    <a:pt x="60" y="25"/>
                  </a:lnTo>
                  <a:lnTo>
                    <a:pt x="49" y="35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27" y="56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0" y="66"/>
                  </a:lnTo>
                  <a:lnTo>
                    <a:pt x="18" y="71"/>
                  </a:lnTo>
                  <a:lnTo>
                    <a:pt x="18" y="71"/>
                  </a:lnTo>
                  <a:lnTo>
                    <a:pt x="15" y="75"/>
                  </a:lnTo>
                  <a:lnTo>
                    <a:pt x="11" y="79"/>
                  </a:lnTo>
                  <a:lnTo>
                    <a:pt x="6" y="88"/>
                  </a:lnTo>
                  <a:lnTo>
                    <a:pt x="6" y="88"/>
                  </a:lnTo>
                  <a:lnTo>
                    <a:pt x="2" y="100"/>
                  </a:lnTo>
                  <a:lnTo>
                    <a:pt x="1" y="111"/>
                  </a:lnTo>
                  <a:lnTo>
                    <a:pt x="0" y="122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2" y="147"/>
                  </a:lnTo>
                  <a:lnTo>
                    <a:pt x="5" y="158"/>
                  </a:lnTo>
                  <a:lnTo>
                    <a:pt x="10" y="170"/>
                  </a:lnTo>
                  <a:lnTo>
                    <a:pt x="15" y="182"/>
                  </a:lnTo>
                  <a:lnTo>
                    <a:pt x="22" y="192"/>
                  </a:lnTo>
                  <a:lnTo>
                    <a:pt x="28" y="203"/>
                  </a:lnTo>
                  <a:lnTo>
                    <a:pt x="44" y="224"/>
                  </a:lnTo>
                  <a:lnTo>
                    <a:pt x="44" y="224"/>
                  </a:lnTo>
                  <a:lnTo>
                    <a:pt x="62" y="243"/>
                  </a:lnTo>
                  <a:lnTo>
                    <a:pt x="73" y="253"/>
                  </a:lnTo>
                  <a:lnTo>
                    <a:pt x="83" y="260"/>
                  </a:lnTo>
                  <a:lnTo>
                    <a:pt x="94" y="268"/>
                  </a:lnTo>
                  <a:lnTo>
                    <a:pt x="107" y="273"/>
                  </a:lnTo>
                  <a:lnTo>
                    <a:pt x="119" y="277"/>
                  </a:lnTo>
                  <a:lnTo>
                    <a:pt x="133" y="280"/>
                  </a:lnTo>
                  <a:lnTo>
                    <a:pt x="133" y="280"/>
                  </a:lnTo>
                  <a:lnTo>
                    <a:pt x="147" y="281"/>
                  </a:lnTo>
                  <a:lnTo>
                    <a:pt x="160" y="280"/>
                  </a:lnTo>
                  <a:lnTo>
                    <a:pt x="171" y="277"/>
                  </a:lnTo>
                  <a:lnTo>
                    <a:pt x="181" y="272"/>
                  </a:lnTo>
                  <a:lnTo>
                    <a:pt x="192" y="266"/>
                  </a:lnTo>
                  <a:lnTo>
                    <a:pt x="201" y="258"/>
                  </a:lnTo>
                  <a:lnTo>
                    <a:pt x="221" y="239"/>
                  </a:lnTo>
                  <a:lnTo>
                    <a:pt x="221" y="239"/>
                  </a:lnTo>
                  <a:close/>
                  <a:moveTo>
                    <a:pt x="172" y="229"/>
                  </a:moveTo>
                  <a:lnTo>
                    <a:pt x="172" y="229"/>
                  </a:lnTo>
                  <a:lnTo>
                    <a:pt x="164" y="234"/>
                  </a:lnTo>
                  <a:lnTo>
                    <a:pt x="155" y="238"/>
                  </a:lnTo>
                  <a:lnTo>
                    <a:pt x="147" y="241"/>
                  </a:lnTo>
                  <a:lnTo>
                    <a:pt x="140" y="241"/>
                  </a:lnTo>
                  <a:lnTo>
                    <a:pt x="130" y="239"/>
                  </a:lnTo>
                  <a:lnTo>
                    <a:pt x="124" y="236"/>
                  </a:lnTo>
                  <a:lnTo>
                    <a:pt x="116" y="232"/>
                  </a:lnTo>
                  <a:lnTo>
                    <a:pt x="108" y="226"/>
                  </a:lnTo>
                  <a:lnTo>
                    <a:pt x="95" y="215"/>
                  </a:lnTo>
                  <a:lnTo>
                    <a:pt x="82" y="200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53" y="164"/>
                  </a:lnTo>
                  <a:lnTo>
                    <a:pt x="48" y="154"/>
                  </a:lnTo>
                  <a:lnTo>
                    <a:pt x="44" y="144"/>
                  </a:lnTo>
                  <a:lnTo>
                    <a:pt x="43" y="134"/>
                  </a:lnTo>
                  <a:lnTo>
                    <a:pt x="43" y="122"/>
                  </a:lnTo>
                  <a:lnTo>
                    <a:pt x="44" y="111"/>
                  </a:lnTo>
                  <a:lnTo>
                    <a:pt x="48" y="102"/>
                  </a:lnTo>
                  <a:lnTo>
                    <a:pt x="52" y="98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8" y="92"/>
                  </a:lnTo>
                  <a:lnTo>
                    <a:pt x="61" y="88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83" y="60"/>
                  </a:lnTo>
                  <a:lnTo>
                    <a:pt x="94" y="52"/>
                  </a:lnTo>
                  <a:lnTo>
                    <a:pt x="106" y="45"/>
                  </a:lnTo>
                  <a:lnTo>
                    <a:pt x="106" y="45"/>
                  </a:lnTo>
                  <a:lnTo>
                    <a:pt x="111" y="43"/>
                  </a:lnTo>
                  <a:lnTo>
                    <a:pt x="117" y="42"/>
                  </a:lnTo>
                  <a:lnTo>
                    <a:pt x="123" y="42"/>
                  </a:lnTo>
                  <a:lnTo>
                    <a:pt x="129" y="42"/>
                  </a:lnTo>
                  <a:lnTo>
                    <a:pt x="141" y="46"/>
                  </a:lnTo>
                  <a:lnTo>
                    <a:pt x="151" y="51"/>
                  </a:lnTo>
                  <a:lnTo>
                    <a:pt x="162" y="59"/>
                  </a:lnTo>
                  <a:lnTo>
                    <a:pt x="172" y="67"/>
                  </a:lnTo>
                  <a:lnTo>
                    <a:pt x="188" y="83"/>
                  </a:lnTo>
                  <a:lnTo>
                    <a:pt x="188" y="83"/>
                  </a:lnTo>
                  <a:lnTo>
                    <a:pt x="196" y="90"/>
                  </a:lnTo>
                  <a:lnTo>
                    <a:pt x="201" y="98"/>
                  </a:lnTo>
                  <a:lnTo>
                    <a:pt x="211" y="117"/>
                  </a:lnTo>
                  <a:lnTo>
                    <a:pt x="221" y="136"/>
                  </a:lnTo>
                  <a:lnTo>
                    <a:pt x="226" y="156"/>
                  </a:lnTo>
                  <a:lnTo>
                    <a:pt x="226" y="156"/>
                  </a:lnTo>
                  <a:lnTo>
                    <a:pt x="227" y="161"/>
                  </a:lnTo>
                  <a:lnTo>
                    <a:pt x="227" y="166"/>
                  </a:lnTo>
                  <a:lnTo>
                    <a:pt x="226" y="171"/>
                  </a:lnTo>
                  <a:lnTo>
                    <a:pt x="223" y="175"/>
                  </a:lnTo>
                  <a:lnTo>
                    <a:pt x="217" y="186"/>
                  </a:lnTo>
                  <a:lnTo>
                    <a:pt x="209" y="196"/>
                  </a:lnTo>
                  <a:lnTo>
                    <a:pt x="200" y="205"/>
                  </a:lnTo>
                  <a:lnTo>
                    <a:pt x="189" y="215"/>
                  </a:lnTo>
                  <a:lnTo>
                    <a:pt x="172" y="229"/>
                  </a:lnTo>
                  <a:lnTo>
                    <a:pt x="172" y="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4" name="Freeform 866"/>
            <p:cNvSpPr>
              <a:spLocks noEditPoints="1"/>
            </p:cNvSpPr>
            <p:nvPr/>
          </p:nvSpPr>
          <p:spPr bwMode="auto">
            <a:xfrm>
              <a:off x="4471988" y="3636963"/>
              <a:ext cx="96838" cy="103188"/>
            </a:xfrm>
            <a:custGeom>
              <a:avLst/>
              <a:gdLst/>
              <a:ahLst/>
              <a:cxnLst>
                <a:cxn ang="0">
                  <a:pos x="219" y="205"/>
                </a:cxn>
                <a:cxn ang="0">
                  <a:pos x="240" y="180"/>
                </a:cxn>
                <a:cxn ang="0">
                  <a:pos x="247" y="148"/>
                </a:cxn>
                <a:cxn ang="0">
                  <a:pos x="242" y="119"/>
                </a:cxn>
                <a:cxn ang="0">
                  <a:pos x="223" y="80"/>
                </a:cxn>
                <a:cxn ang="0">
                  <a:pos x="196" y="44"/>
                </a:cxn>
                <a:cxn ang="0">
                  <a:pos x="178" y="27"/>
                </a:cxn>
                <a:cxn ang="0">
                  <a:pos x="147" y="10"/>
                </a:cxn>
                <a:cxn ang="0">
                  <a:pos x="111" y="1"/>
                </a:cxn>
                <a:cxn ang="0">
                  <a:pos x="98" y="0"/>
                </a:cxn>
                <a:cxn ang="0">
                  <a:pos x="64" y="16"/>
                </a:cxn>
                <a:cxn ang="0">
                  <a:pos x="28" y="51"/>
                </a:cxn>
                <a:cxn ang="0">
                  <a:pos x="22" y="55"/>
                </a:cxn>
                <a:cxn ang="0">
                  <a:pos x="16" y="67"/>
                </a:cxn>
                <a:cxn ang="0">
                  <a:pos x="9" y="73"/>
                </a:cxn>
                <a:cxn ang="0">
                  <a:pos x="2" y="93"/>
                </a:cxn>
                <a:cxn ang="0">
                  <a:pos x="0" y="124"/>
                </a:cxn>
                <a:cxn ang="0">
                  <a:pos x="4" y="146"/>
                </a:cxn>
                <a:cxn ang="0">
                  <a:pos x="26" y="188"/>
                </a:cxn>
                <a:cxn ang="0">
                  <a:pos x="58" y="226"/>
                </a:cxn>
                <a:cxn ang="0">
                  <a:pos x="87" y="247"/>
                </a:cxn>
                <a:cxn ang="0">
                  <a:pos x="123" y="259"/>
                </a:cxn>
                <a:cxn ang="0">
                  <a:pos x="147" y="259"/>
                </a:cxn>
                <a:cxn ang="0">
                  <a:pos x="177" y="246"/>
                </a:cxn>
                <a:cxn ang="0">
                  <a:pos x="203" y="221"/>
                </a:cxn>
                <a:cxn ang="0">
                  <a:pos x="151" y="217"/>
                </a:cxn>
                <a:cxn ang="0">
                  <a:pos x="128" y="222"/>
                </a:cxn>
                <a:cxn ang="0">
                  <a:pos x="106" y="214"/>
                </a:cxn>
                <a:cxn ang="0">
                  <a:pos x="75" y="186"/>
                </a:cxn>
                <a:cxn ang="0">
                  <a:pos x="49" y="152"/>
                </a:cxn>
                <a:cxn ang="0">
                  <a:pos x="38" y="123"/>
                </a:cxn>
                <a:cxn ang="0">
                  <a:pos x="45" y="95"/>
                </a:cxn>
                <a:cxn ang="0">
                  <a:pos x="56" y="81"/>
                </a:cxn>
                <a:cxn ang="0">
                  <a:pos x="77" y="56"/>
                </a:cxn>
                <a:cxn ang="0">
                  <a:pos x="97" y="42"/>
                </a:cxn>
                <a:cxn ang="0">
                  <a:pos x="113" y="39"/>
                </a:cxn>
                <a:cxn ang="0">
                  <a:pos x="139" y="48"/>
                </a:cxn>
                <a:cxn ang="0">
                  <a:pos x="173" y="77"/>
                </a:cxn>
                <a:cxn ang="0">
                  <a:pos x="186" y="91"/>
                </a:cxn>
                <a:cxn ang="0">
                  <a:pos x="208" y="145"/>
                </a:cxn>
                <a:cxn ang="0">
                  <a:pos x="208" y="153"/>
                </a:cxn>
                <a:cxn ang="0">
                  <a:pos x="193" y="182"/>
                </a:cxn>
                <a:cxn ang="0">
                  <a:pos x="159" y="212"/>
                </a:cxn>
              </a:cxnLst>
              <a:rect l="0" t="0" r="r" b="b"/>
              <a:pathLst>
                <a:path w="247" h="260">
                  <a:moveTo>
                    <a:pt x="203" y="221"/>
                  </a:moveTo>
                  <a:lnTo>
                    <a:pt x="203" y="221"/>
                  </a:lnTo>
                  <a:lnTo>
                    <a:pt x="219" y="205"/>
                  </a:lnTo>
                  <a:lnTo>
                    <a:pt x="227" y="197"/>
                  </a:lnTo>
                  <a:lnTo>
                    <a:pt x="234" y="189"/>
                  </a:lnTo>
                  <a:lnTo>
                    <a:pt x="240" y="180"/>
                  </a:lnTo>
                  <a:lnTo>
                    <a:pt x="244" y="171"/>
                  </a:lnTo>
                  <a:lnTo>
                    <a:pt x="246" y="161"/>
                  </a:lnTo>
                  <a:lnTo>
                    <a:pt x="247" y="148"/>
                  </a:lnTo>
                  <a:lnTo>
                    <a:pt x="247" y="148"/>
                  </a:lnTo>
                  <a:lnTo>
                    <a:pt x="245" y="133"/>
                  </a:lnTo>
                  <a:lnTo>
                    <a:pt x="242" y="119"/>
                  </a:lnTo>
                  <a:lnTo>
                    <a:pt x="237" y="106"/>
                  </a:lnTo>
                  <a:lnTo>
                    <a:pt x="230" y="91"/>
                  </a:lnTo>
                  <a:lnTo>
                    <a:pt x="223" y="80"/>
                  </a:lnTo>
                  <a:lnTo>
                    <a:pt x="215" y="67"/>
                  </a:lnTo>
                  <a:lnTo>
                    <a:pt x="206" y="55"/>
                  </a:lnTo>
                  <a:lnTo>
                    <a:pt x="196" y="44"/>
                  </a:lnTo>
                  <a:lnTo>
                    <a:pt x="196" y="44"/>
                  </a:lnTo>
                  <a:lnTo>
                    <a:pt x="187" y="35"/>
                  </a:lnTo>
                  <a:lnTo>
                    <a:pt x="178" y="27"/>
                  </a:lnTo>
                  <a:lnTo>
                    <a:pt x="168" y="21"/>
                  </a:lnTo>
                  <a:lnTo>
                    <a:pt x="157" y="16"/>
                  </a:lnTo>
                  <a:lnTo>
                    <a:pt x="147" y="10"/>
                  </a:lnTo>
                  <a:lnTo>
                    <a:pt x="136" y="6"/>
                  </a:lnTo>
                  <a:lnTo>
                    <a:pt x="124" y="2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05" y="0"/>
                  </a:lnTo>
                  <a:lnTo>
                    <a:pt x="98" y="0"/>
                  </a:lnTo>
                  <a:lnTo>
                    <a:pt x="87" y="4"/>
                  </a:lnTo>
                  <a:lnTo>
                    <a:pt x="75" y="9"/>
                  </a:lnTo>
                  <a:lnTo>
                    <a:pt x="64" y="16"/>
                  </a:lnTo>
                  <a:lnTo>
                    <a:pt x="55" y="23"/>
                  </a:lnTo>
                  <a:lnTo>
                    <a:pt x="46" y="33"/>
                  </a:lnTo>
                  <a:lnTo>
                    <a:pt x="28" y="51"/>
                  </a:lnTo>
                  <a:lnTo>
                    <a:pt x="28" y="51"/>
                  </a:lnTo>
                  <a:lnTo>
                    <a:pt x="25" y="52"/>
                  </a:lnTo>
                  <a:lnTo>
                    <a:pt x="22" y="55"/>
                  </a:lnTo>
                  <a:lnTo>
                    <a:pt x="22" y="55"/>
                  </a:lnTo>
                  <a:lnTo>
                    <a:pt x="19" y="60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3" y="69"/>
                  </a:lnTo>
                  <a:lnTo>
                    <a:pt x="9" y="73"/>
                  </a:lnTo>
                  <a:lnTo>
                    <a:pt x="5" y="82"/>
                  </a:lnTo>
                  <a:lnTo>
                    <a:pt x="5" y="82"/>
                  </a:lnTo>
                  <a:lnTo>
                    <a:pt x="2" y="93"/>
                  </a:lnTo>
                  <a:lnTo>
                    <a:pt x="0" y="103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2" y="136"/>
                  </a:lnTo>
                  <a:lnTo>
                    <a:pt x="4" y="146"/>
                  </a:lnTo>
                  <a:lnTo>
                    <a:pt x="8" y="158"/>
                  </a:lnTo>
                  <a:lnTo>
                    <a:pt x="13" y="169"/>
                  </a:lnTo>
                  <a:lnTo>
                    <a:pt x="26" y="188"/>
                  </a:lnTo>
                  <a:lnTo>
                    <a:pt x="41" y="206"/>
                  </a:lnTo>
                  <a:lnTo>
                    <a:pt x="41" y="206"/>
                  </a:lnTo>
                  <a:lnTo>
                    <a:pt x="58" y="226"/>
                  </a:lnTo>
                  <a:lnTo>
                    <a:pt x="67" y="234"/>
                  </a:lnTo>
                  <a:lnTo>
                    <a:pt x="76" y="240"/>
                  </a:lnTo>
                  <a:lnTo>
                    <a:pt x="87" y="247"/>
                  </a:lnTo>
                  <a:lnTo>
                    <a:pt x="97" y="252"/>
                  </a:lnTo>
                  <a:lnTo>
                    <a:pt x="110" y="256"/>
                  </a:lnTo>
                  <a:lnTo>
                    <a:pt x="123" y="259"/>
                  </a:lnTo>
                  <a:lnTo>
                    <a:pt x="123" y="259"/>
                  </a:lnTo>
                  <a:lnTo>
                    <a:pt x="135" y="260"/>
                  </a:lnTo>
                  <a:lnTo>
                    <a:pt x="147" y="259"/>
                  </a:lnTo>
                  <a:lnTo>
                    <a:pt x="157" y="256"/>
                  </a:lnTo>
                  <a:lnTo>
                    <a:pt x="168" y="251"/>
                  </a:lnTo>
                  <a:lnTo>
                    <a:pt x="177" y="246"/>
                  </a:lnTo>
                  <a:lnTo>
                    <a:pt x="186" y="239"/>
                  </a:lnTo>
                  <a:lnTo>
                    <a:pt x="203" y="221"/>
                  </a:lnTo>
                  <a:lnTo>
                    <a:pt x="203" y="221"/>
                  </a:lnTo>
                  <a:close/>
                  <a:moveTo>
                    <a:pt x="159" y="212"/>
                  </a:moveTo>
                  <a:lnTo>
                    <a:pt x="159" y="212"/>
                  </a:lnTo>
                  <a:lnTo>
                    <a:pt x="151" y="217"/>
                  </a:lnTo>
                  <a:lnTo>
                    <a:pt x="143" y="221"/>
                  </a:lnTo>
                  <a:lnTo>
                    <a:pt x="135" y="222"/>
                  </a:lnTo>
                  <a:lnTo>
                    <a:pt x="128" y="222"/>
                  </a:lnTo>
                  <a:lnTo>
                    <a:pt x="121" y="221"/>
                  </a:lnTo>
                  <a:lnTo>
                    <a:pt x="114" y="218"/>
                  </a:lnTo>
                  <a:lnTo>
                    <a:pt x="106" y="214"/>
                  </a:lnTo>
                  <a:lnTo>
                    <a:pt x="100" y="209"/>
                  </a:lnTo>
                  <a:lnTo>
                    <a:pt x="87" y="199"/>
                  </a:lnTo>
                  <a:lnTo>
                    <a:pt x="75" y="186"/>
                  </a:lnTo>
                  <a:lnTo>
                    <a:pt x="55" y="159"/>
                  </a:lnTo>
                  <a:lnTo>
                    <a:pt x="55" y="159"/>
                  </a:lnTo>
                  <a:lnTo>
                    <a:pt x="49" y="152"/>
                  </a:lnTo>
                  <a:lnTo>
                    <a:pt x="45" y="142"/>
                  </a:lnTo>
                  <a:lnTo>
                    <a:pt x="41" y="133"/>
                  </a:lnTo>
                  <a:lnTo>
                    <a:pt x="38" y="123"/>
                  </a:lnTo>
                  <a:lnTo>
                    <a:pt x="38" y="114"/>
                  </a:lnTo>
                  <a:lnTo>
                    <a:pt x="41" y="103"/>
                  </a:lnTo>
                  <a:lnTo>
                    <a:pt x="45" y="95"/>
                  </a:lnTo>
                  <a:lnTo>
                    <a:pt x="51" y="87"/>
                  </a:lnTo>
                  <a:lnTo>
                    <a:pt x="51" y="87"/>
                  </a:lnTo>
                  <a:lnTo>
                    <a:pt x="56" y="81"/>
                  </a:lnTo>
                  <a:lnTo>
                    <a:pt x="59" y="74"/>
                  </a:lnTo>
                  <a:lnTo>
                    <a:pt x="59" y="74"/>
                  </a:lnTo>
                  <a:lnTo>
                    <a:pt x="77" y="56"/>
                  </a:lnTo>
                  <a:lnTo>
                    <a:pt x="87" y="48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102" y="40"/>
                  </a:lnTo>
                  <a:lnTo>
                    <a:pt x="107" y="39"/>
                  </a:lnTo>
                  <a:lnTo>
                    <a:pt x="113" y="39"/>
                  </a:lnTo>
                  <a:lnTo>
                    <a:pt x="118" y="39"/>
                  </a:lnTo>
                  <a:lnTo>
                    <a:pt x="128" y="43"/>
                  </a:lnTo>
                  <a:lnTo>
                    <a:pt x="139" y="48"/>
                  </a:lnTo>
                  <a:lnTo>
                    <a:pt x="149" y="55"/>
                  </a:lnTo>
                  <a:lnTo>
                    <a:pt x="159" y="63"/>
                  </a:lnTo>
                  <a:lnTo>
                    <a:pt x="173" y="77"/>
                  </a:lnTo>
                  <a:lnTo>
                    <a:pt x="173" y="77"/>
                  </a:lnTo>
                  <a:lnTo>
                    <a:pt x="179" y="84"/>
                  </a:lnTo>
                  <a:lnTo>
                    <a:pt x="186" y="91"/>
                  </a:lnTo>
                  <a:lnTo>
                    <a:pt x="195" y="108"/>
                  </a:lnTo>
                  <a:lnTo>
                    <a:pt x="203" y="125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10" y="149"/>
                  </a:lnTo>
                  <a:lnTo>
                    <a:pt x="208" y="153"/>
                  </a:lnTo>
                  <a:lnTo>
                    <a:pt x="206" y="163"/>
                  </a:lnTo>
                  <a:lnTo>
                    <a:pt x="200" y="172"/>
                  </a:lnTo>
                  <a:lnTo>
                    <a:pt x="193" y="182"/>
                  </a:lnTo>
                  <a:lnTo>
                    <a:pt x="183" y="191"/>
                  </a:lnTo>
                  <a:lnTo>
                    <a:pt x="174" y="199"/>
                  </a:lnTo>
                  <a:lnTo>
                    <a:pt x="159" y="212"/>
                  </a:lnTo>
                  <a:lnTo>
                    <a:pt x="159" y="2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5" name="Freeform 867"/>
            <p:cNvSpPr/>
            <p:nvPr/>
          </p:nvSpPr>
          <p:spPr bwMode="auto">
            <a:xfrm>
              <a:off x="4233863" y="3363913"/>
              <a:ext cx="76200" cy="95250"/>
            </a:xfrm>
            <a:custGeom>
              <a:avLst/>
              <a:gdLst/>
              <a:ahLst/>
              <a:cxnLst>
                <a:cxn ang="0">
                  <a:pos x="174" y="184"/>
                </a:cxn>
                <a:cxn ang="0">
                  <a:pos x="174" y="184"/>
                </a:cxn>
                <a:cxn ang="0">
                  <a:pos x="168" y="163"/>
                </a:cxn>
                <a:cxn ang="0">
                  <a:pos x="160" y="142"/>
                </a:cxn>
                <a:cxn ang="0">
                  <a:pos x="151" y="121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31" y="89"/>
                </a:cxn>
                <a:cxn ang="0">
                  <a:pos x="122" y="76"/>
                </a:cxn>
                <a:cxn ang="0">
                  <a:pos x="110" y="62"/>
                </a:cxn>
                <a:cxn ang="0">
                  <a:pos x="99" y="51"/>
                </a:cxn>
                <a:cxn ang="0">
                  <a:pos x="72" y="27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28" y="49"/>
                </a:cxn>
                <a:cxn ang="0">
                  <a:pos x="28" y="49"/>
                </a:cxn>
                <a:cxn ang="0">
                  <a:pos x="49" y="68"/>
                </a:cxn>
                <a:cxn ang="0">
                  <a:pos x="67" y="87"/>
                </a:cxn>
                <a:cxn ang="0">
                  <a:pos x="83" y="107"/>
                </a:cxn>
                <a:cxn ang="0">
                  <a:pos x="97" y="127"/>
                </a:cxn>
                <a:cxn ang="0">
                  <a:pos x="109" y="149"/>
                </a:cxn>
                <a:cxn ang="0">
                  <a:pos x="121" y="171"/>
                </a:cxn>
                <a:cxn ang="0">
                  <a:pos x="130" y="196"/>
                </a:cxn>
                <a:cxn ang="0">
                  <a:pos x="139" y="222"/>
                </a:cxn>
                <a:cxn ang="0">
                  <a:pos x="139" y="222"/>
                </a:cxn>
                <a:cxn ang="0">
                  <a:pos x="142" y="227"/>
                </a:cxn>
                <a:cxn ang="0">
                  <a:pos x="144" y="231"/>
                </a:cxn>
                <a:cxn ang="0">
                  <a:pos x="148" y="235"/>
                </a:cxn>
                <a:cxn ang="0">
                  <a:pos x="152" y="238"/>
                </a:cxn>
                <a:cxn ang="0">
                  <a:pos x="157" y="239"/>
                </a:cxn>
                <a:cxn ang="0">
                  <a:pos x="163" y="239"/>
                </a:cxn>
                <a:cxn ang="0">
                  <a:pos x="168" y="238"/>
                </a:cxn>
                <a:cxn ang="0">
                  <a:pos x="173" y="236"/>
                </a:cxn>
                <a:cxn ang="0">
                  <a:pos x="173" y="236"/>
                </a:cxn>
                <a:cxn ang="0">
                  <a:pos x="181" y="230"/>
                </a:cxn>
                <a:cxn ang="0">
                  <a:pos x="185" y="222"/>
                </a:cxn>
                <a:cxn ang="0">
                  <a:pos x="187" y="214"/>
                </a:cxn>
                <a:cxn ang="0">
                  <a:pos x="190" y="205"/>
                </a:cxn>
                <a:cxn ang="0">
                  <a:pos x="190" y="205"/>
                </a:cxn>
                <a:cxn ang="0">
                  <a:pos x="189" y="197"/>
                </a:cxn>
                <a:cxn ang="0">
                  <a:pos x="186" y="191"/>
                </a:cxn>
                <a:cxn ang="0">
                  <a:pos x="181" y="187"/>
                </a:cxn>
                <a:cxn ang="0">
                  <a:pos x="174" y="184"/>
                </a:cxn>
                <a:cxn ang="0">
                  <a:pos x="174" y="184"/>
                </a:cxn>
              </a:cxnLst>
              <a:rect l="0" t="0" r="r" b="b"/>
              <a:pathLst>
                <a:path w="190" h="239">
                  <a:moveTo>
                    <a:pt x="174" y="184"/>
                  </a:moveTo>
                  <a:lnTo>
                    <a:pt x="174" y="184"/>
                  </a:lnTo>
                  <a:lnTo>
                    <a:pt x="168" y="163"/>
                  </a:lnTo>
                  <a:lnTo>
                    <a:pt x="160" y="142"/>
                  </a:lnTo>
                  <a:lnTo>
                    <a:pt x="151" y="121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31" y="89"/>
                  </a:lnTo>
                  <a:lnTo>
                    <a:pt x="122" y="76"/>
                  </a:lnTo>
                  <a:lnTo>
                    <a:pt x="110" y="62"/>
                  </a:lnTo>
                  <a:lnTo>
                    <a:pt x="99" y="51"/>
                  </a:lnTo>
                  <a:lnTo>
                    <a:pt x="72" y="27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8" y="49"/>
                  </a:lnTo>
                  <a:lnTo>
                    <a:pt x="28" y="49"/>
                  </a:lnTo>
                  <a:lnTo>
                    <a:pt x="49" y="68"/>
                  </a:lnTo>
                  <a:lnTo>
                    <a:pt x="67" y="87"/>
                  </a:lnTo>
                  <a:lnTo>
                    <a:pt x="83" y="107"/>
                  </a:lnTo>
                  <a:lnTo>
                    <a:pt x="97" y="127"/>
                  </a:lnTo>
                  <a:lnTo>
                    <a:pt x="109" y="149"/>
                  </a:lnTo>
                  <a:lnTo>
                    <a:pt x="121" y="171"/>
                  </a:lnTo>
                  <a:lnTo>
                    <a:pt x="130" y="196"/>
                  </a:lnTo>
                  <a:lnTo>
                    <a:pt x="139" y="222"/>
                  </a:lnTo>
                  <a:lnTo>
                    <a:pt x="139" y="222"/>
                  </a:lnTo>
                  <a:lnTo>
                    <a:pt x="142" y="227"/>
                  </a:lnTo>
                  <a:lnTo>
                    <a:pt x="144" y="231"/>
                  </a:lnTo>
                  <a:lnTo>
                    <a:pt x="148" y="235"/>
                  </a:lnTo>
                  <a:lnTo>
                    <a:pt x="152" y="238"/>
                  </a:lnTo>
                  <a:lnTo>
                    <a:pt x="157" y="239"/>
                  </a:lnTo>
                  <a:lnTo>
                    <a:pt x="163" y="239"/>
                  </a:lnTo>
                  <a:lnTo>
                    <a:pt x="168" y="238"/>
                  </a:lnTo>
                  <a:lnTo>
                    <a:pt x="173" y="236"/>
                  </a:lnTo>
                  <a:lnTo>
                    <a:pt x="173" y="236"/>
                  </a:lnTo>
                  <a:lnTo>
                    <a:pt x="181" y="230"/>
                  </a:lnTo>
                  <a:lnTo>
                    <a:pt x="185" y="222"/>
                  </a:lnTo>
                  <a:lnTo>
                    <a:pt x="187" y="214"/>
                  </a:lnTo>
                  <a:lnTo>
                    <a:pt x="190" y="205"/>
                  </a:lnTo>
                  <a:lnTo>
                    <a:pt x="190" y="205"/>
                  </a:lnTo>
                  <a:lnTo>
                    <a:pt x="189" y="197"/>
                  </a:lnTo>
                  <a:lnTo>
                    <a:pt x="186" y="191"/>
                  </a:lnTo>
                  <a:lnTo>
                    <a:pt x="181" y="187"/>
                  </a:lnTo>
                  <a:lnTo>
                    <a:pt x="174" y="184"/>
                  </a:lnTo>
                  <a:lnTo>
                    <a:pt x="174" y="1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6" name="Freeform 868"/>
            <p:cNvSpPr/>
            <p:nvPr/>
          </p:nvSpPr>
          <p:spPr bwMode="auto">
            <a:xfrm>
              <a:off x="4421188" y="3222626"/>
              <a:ext cx="46038" cy="36513"/>
            </a:xfrm>
            <a:custGeom>
              <a:avLst/>
              <a:gdLst/>
              <a:ahLst/>
              <a:cxnLst>
                <a:cxn ang="0">
                  <a:pos x="102" y="49"/>
                </a:cxn>
                <a:cxn ang="0">
                  <a:pos x="102" y="49"/>
                </a:cxn>
                <a:cxn ang="0">
                  <a:pos x="94" y="45"/>
                </a:cxn>
                <a:cxn ang="0">
                  <a:pos x="86" y="41"/>
                </a:cxn>
                <a:cxn ang="0">
                  <a:pos x="71" y="30"/>
                </a:cxn>
                <a:cxn ang="0">
                  <a:pos x="54" y="15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9" y="31"/>
                </a:cxn>
                <a:cxn ang="0">
                  <a:pos x="9" y="31"/>
                </a:cxn>
                <a:cxn ang="0">
                  <a:pos x="21" y="39"/>
                </a:cxn>
                <a:cxn ang="0">
                  <a:pos x="30" y="47"/>
                </a:cxn>
                <a:cxn ang="0">
                  <a:pos x="48" y="65"/>
                </a:cxn>
                <a:cxn ang="0">
                  <a:pos x="58" y="74"/>
                </a:cxn>
                <a:cxn ang="0">
                  <a:pos x="67" y="81"/>
                </a:cxn>
                <a:cxn ang="0">
                  <a:pos x="79" y="87"/>
                </a:cxn>
                <a:cxn ang="0">
                  <a:pos x="90" y="92"/>
                </a:cxn>
                <a:cxn ang="0">
                  <a:pos x="90" y="92"/>
                </a:cxn>
                <a:cxn ang="0">
                  <a:pos x="96" y="94"/>
                </a:cxn>
                <a:cxn ang="0">
                  <a:pos x="101" y="94"/>
                </a:cxn>
                <a:cxn ang="0">
                  <a:pos x="105" y="92"/>
                </a:cxn>
                <a:cxn ang="0">
                  <a:pos x="109" y="91"/>
                </a:cxn>
                <a:cxn ang="0">
                  <a:pos x="111" y="89"/>
                </a:cxn>
                <a:cxn ang="0">
                  <a:pos x="114" y="85"/>
                </a:cxn>
                <a:cxn ang="0">
                  <a:pos x="118" y="77"/>
                </a:cxn>
                <a:cxn ang="0">
                  <a:pos x="119" y="69"/>
                </a:cxn>
                <a:cxn ang="0">
                  <a:pos x="118" y="64"/>
                </a:cxn>
                <a:cxn ang="0">
                  <a:pos x="116" y="60"/>
                </a:cxn>
                <a:cxn ang="0">
                  <a:pos x="114" y="57"/>
                </a:cxn>
                <a:cxn ang="0">
                  <a:pos x="111" y="53"/>
                </a:cxn>
                <a:cxn ang="0">
                  <a:pos x="107" y="51"/>
                </a:cxn>
                <a:cxn ang="0">
                  <a:pos x="102" y="49"/>
                </a:cxn>
                <a:cxn ang="0">
                  <a:pos x="102" y="49"/>
                </a:cxn>
              </a:cxnLst>
              <a:rect l="0" t="0" r="r" b="b"/>
              <a:pathLst>
                <a:path w="119" h="94">
                  <a:moveTo>
                    <a:pt x="102" y="49"/>
                  </a:moveTo>
                  <a:lnTo>
                    <a:pt x="102" y="49"/>
                  </a:lnTo>
                  <a:lnTo>
                    <a:pt x="94" y="45"/>
                  </a:lnTo>
                  <a:lnTo>
                    <a:pt x="86" y="41"/>
                  </a:lnTo>
                  <a:lnTo>
                    <a:pt x="71" y="30"/>
                  </a:lnTo>
                  <a:lnTo>
                    <a:pt x="54" y="15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21" y="39"/>
                  </a:lnTo>
                  <a:lnTo>
                    <a:pt x="30" y="47"/>
                  </a:lnTo>
                  <a:lnTo>
                    <a:pt x="48" y="65"/>
                  </a:lnTo>
                  <a:lnTo>
                    <a:pt x="58" y="74"/>
                  </a:lnTo>
                  <a:lnTo>
                    <a:pt x="67" y="81"/>
                  </a:lnTo>
                  <a:lnTo>
                    <a:pt x="79" y="87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6" y="94"/>
                  </a:lnTo>
                  <a:lnTo>
                    <a:pt x="101" y="94"/>
                  </a:lnTo>
                  <a:lnTo>
                    <a:pt x="105" y="92"/>
                  </a:lnTo>
                  <a:lnTo>
                    <a:pt x="109" y="91"/>
                  </a:lnTo>
                  <a:lnTo>
                    <a:pt x="111" y="89"/>
                  </a:lnTo>
                  <a:lnTo>
                    <a:pt x="114" y="85"/>
                  </a:lnTo>
                  <a:lnTo>
                    <a:pt x="118" y="77"/>
                  </a:lnTo>
                  <a:lnTo>
                    <a:pt x="119" y="69"/>
                  </a:lnTo>
                  <a:lnTo>
                    <a:pt x="118" y="64"/>
                  </a:lnTo>
                  <a:lnTo>
                    <a:pt x="116" y="60"/>
                  </a:lnTo>
                  <a:lnTo>
                    <a:pt x="114" y="57"/>
                  </a:lnTo>
                  <a:lnTo>
                    <a:pt x="111" y="53"/>
                  </a:lnTo>
                  <a:lnTo>
                    <a:pt x="107" y="51"/>
                  </a:lnTo>
                  <a:lnTo>
                    <a:pt x="102" y="49"/>
                  </a:lnTo>
                  <a:lnTo>
                    <a:pt x="102" y="4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7" name="Freeform 869"/>
            <p:cNvSpPr>
              <a:spLocks noEditPoints="1"/>
            </p:cNvSpPr>
            <p:nvPr/>
          </p:nvSpPr>
          <p:spPr bwMode="auto">
            <a:xfrm>
              <a:off x="4148138" y="3128963"/>
              <a:ext cx="312738" cy="266700"/>
            </a:xfrm>
            <a:custGeom>
              <a:avLst/>
              <a:gdLst/>
              <a:ahLst/>
              <a:cxnLst>
                <a:cxn ang="0">
                  <a:pos x="764" y="150"/>
                </a:cxn>
                <a:cxn ang="0">
                  <a:pos x="758" y="142"/>
                </a:cxn>
                <a:cxn ang="0">
                  <a:pos x="713" y="99"/>
                </a:cxn>
                <a:cxn ang="0">
                  <a:pos x="638" y="37"/>
                </a:cxn>
                <a:cxn ang="0">
                  <a:pos x="603" y="6"/>
                </a:cxn>
                <a:cxn ang="0">
                  <a:pos x="587" y="2"/>
                </a:cxn>
                <a:cxn ang="0">
                  <a:pos x="570" y="2"/>
                </a:cxn>
                <a:cxn ang="0">
                  <a:pos x="542" y="23"/>
                </a:cxn>
                <a:cxn ang="0">
                  <a:pos x="433" y="108"/>
                </a:cxn>
                <a:cxn ang="0">
                  <a:pos x="308" y="201"/>
                </a:cxn>
                <a:cxn ang="0">
                  <a:pos x="227" y="256"/>
                </a:cxn>
                <a:cxn ang="0">
                  <a:pos x="120" y="345"/>
                </a:cxn>
                <a:cxn ang="0">
                  <a:pos x="31" y="411"/>
                </a:cxn>
                <a:cxn ang="0">
                  <a:pos x="1" y="451"/>
                </a:cxn>
                <a:cxn ang="0">
                  <a:pos x="4" y="469"/>
                </a:cxn>
                <a:cxn ang="0">
                  <a:pos x="9" y="482"/>
                </a:cxn>
                <a:cxn ang="0">
                  <a:pos x="30" y="515"/>
                </a:cxn>
                <a:cxn ang="0">
                  <a:pos x="64" y="558"/>
                </a:cxn>
                <a:cxn ang="0">
                  <a:pos x="109" y="613"/>
                </a:cxn>
                <a:cxn ang="0">
                  <a:pos x="137" y="639"/>
                </a:cxn>
                <a:cxn ang="0">
                  <a:pos x="143" y="650"/>
                </a:cxn>
                <a:cxn ang="0">
                  <a:pos x="153" y="665"/>
                </a:cxn>
                <a:cxn ang="0">
                  <a:pos x="171" y="670"/>
                </a:cxn>
                <a:cxn ang="0">
                  <a:pos x="191" y="659"/>
                </a:cxn>
                <a:cxn ang="0">
                  <a:pos x="283" y="584"/>
                </a:cxn>
                <a:cxn ang="0">
                  <a:pos x="336" y="549"/>
                </a:cxn>
                <a:cxn ang="0">
                  <a:pos x="366" y="520"/>
                </a:cxn>
                <a:cxn ang="0">
                  <a:pos x="422" y="477"/>
                </a:cxn>
                <a:cxn ang="0">
                  <a:pos x="525" y="406"/>
                </a:cxn>
                <a:cxn ang="0">
                  <a:pos x="658" y="303"/>
                </a:cxn>
                <a:cxn ang="0">
                  <a:pos x="726" y="258"/>
                </a:cxn>
                <a:cxn ang="0">
                  <a:pos x="773" y="215"/>
                </a:cxn>
                <a:cxn ang="0">
                  <a:pos x="784" y="176"/>
                </a:cxn>
                <a:cxn ang="0">
                  <a:pos x="765" y="150"/>
                </a:cxn>
                <a:cxn ang="0">
                  <a:pos x="723" y="202"/>
                </a:cxn>
                <a:cxn ang="0">
                  <a:pos x="694" y="217"/>
                </a:cxn>
                <a:cxn ang="0">
                  <a:pos x="631" y="269"/>
                </a:cxn>
                <a:cxn ang="0">
                  <a:pos x="576" y="308"/>
                </a:cxn>
                <a:cxn ang="0">
                  <a:pos x="491" y="372"/>
                </a:cxn>
                <a:cxn ang="0">
                  <a:pos x="380" y="449"/>
                </a:cxn>
                <a:cxn ang="0">
                  <a:pos x="226" y="575"/>
                </a:cxn>
                <a:cxn ang="0">
                  <a:pos x="168" y="609"/>
                </a:cxn>
                <a:cxn ang="0">
                  <a:pos x="104" y="536"/>
                </a:cxn>
                <a:cxn ang="0">
                  <a:pos x="57" y="479"/>
                </a:cxn>
                <a:cxn ang="0">
                  <a:pos x="47" y="460"/>
                </a:cxn>
                <a:cxn ang="0">
                  <a:pos x="62" y="443"/>
                </a:cxn>
                <a:cxn ang="0">
                  <a:pos x="100" y="419"/>
                </a:cxn>
                <a:cxn ang="0">
                  <a:pos x="205" y="333"/>
                </a:cxn>
                <a:cxn ang="0">
                  <a:pos x="320" y="249"/>
                </a:cxn>
                <a:cxn ang="0">
                  <a:pos x="421" y="180"/>
                </a:cxn>
                <a:cxn ang="0">
                  <a:pos x="480" y="126"/>
                </a:cxn>
                <a:cxn ang="0">
                  <a:pos x="582" y="53"/>
                </a:cxn>
                <a:cxn ang="0">
                  <a:pos x="658" y="108"/>
                </a:cxn>
                <a:cxn ang="0">
                  <a:pos x="732" y="184"/>
                </a:cxn>
                <a:cxn ang="0">
                  <a:pos x="737" y="190"/>
                </a:cxn>
                <a:cxn ang="0">
                  <a:pos x="727" y="198"/>
                </a:cxn>
              </a:cxnLst>
              <a:rect l="0" t="0" r="r" b="b"/>
              <a:pathLst>
                <a:path w="786" h="670">
                  <a:moveTo>
                    <a:pt x="765" y="150"/>
                  </a:moveTo>
                  <a:lnTo>
                    <a:pt x="765" y="150"/>
                  </a:lnTo>
                  <a:lnTo>
                    <a:pt x="761" y="145"/>
                  </a:lnTo>
                  <a:lnTo>
                    <a:pt x="764" y="150"/>
                  </a:lnTo>
                  <a:lnTo>
                    <a:pt x="764" y="150"/>
                  </a:lnTo>
                  <a:lnTo>
                    <a:pt x="762" y="149"/>
                  </a:lnTo>
                  <a:lnTo>
                    <a:pt x="762" y="149"/>
                  </a:lnTo>
                  <a:lnTo>
                    <a:pt x="758" y="142"/>
                  </a:lnTo>
                  <a:lnTo>
                    <a:pt x="753" y="136"/>
                  </a:lnTo>
                  <a:lnTo>
                    <a:pt x="739" y="121"/>
                  </a:lnTo>
                  <a:lnTo>
                    <a:pt x="724" y="109"/>
                  </a:lnTo>
                  <a:lnTo>
                    <a:pt x="713" y="99"/>
                  </a:lnTo>
                  <a:lnTo>
                    <a:pt x="713" y="99"/>
                  </a:lnTo>
                  <a:lnTo>
                    <a:pt x="689" y="75"/>
                  </a:lnTo>
                  <a:lnTo>
                    <a:pt x="664" y="56"/>
                  </a:lnTo>
                  <a:lnTo>
                    <a:pt x="638" y="37"/>
                  </a:lnTo>
                  <a:lnTo>
                    <a:pt x="612" y="19"/>
                  </a:lnTo>
                  <a:lnTo>
                    <a:pt x="612" y="19"/>
                  </a:lnTo>
                  <a:lnTo>
                    <a:pt x="608" y="11"/>
                  </a:lnTo>
                  <a:lnTo>
                    <a:pt x="603" y="6"/>
                  </a:lnTo>
                  <a:lnTo>
                    <a:pt x="595" y="2"/>
                  </a:lnTo>
                  <a:lnTo>
                    <a:pt x="591" y="2"/>
                  </a:lnTo>
                  <a:lnTo>
                    <a:pt x="587" y="2"/>
                  </a:lnTo>
                  <a:lnTo>
                    <a:pt x="587" y="2"/>
                  </a:lnTo>
                  <a:lnTo>
                    <a:pt x="582" y="1"/>
                  </a:lnTo>
                  <a:lnTo>
                    <a:pt x="578" y="0"/>
                  </a:lnTo>
                  <a:lnTo>
                    <a:pt x="574" y="1"/>
                  </a:lnTo>
                  <a:lnTo>
                    <a:pt x="570" y="2"/>
                  </a:lnTo>
                  <a:lnTo>
                    <a:pt x="563" y="6"/>
                  </a:lnTo>
                  <a:lnTo>
                    <a:pt x="559" y="14"/>
                  </a:lnTo>
                  <a:lnTo>
                    <a:pt x="559" y="14"/>
                  </a:lnTo>
                  <a:lnTo>
                    <a:pt x="542" y="23"/>
                  </a:lnTo>
                  <a:lnTo>
                    <a:pt x="525" y="34"/>
                  </a:lnTo>
                  <a:lnTo>
                    <a:pt x="493" y="58"/>
                  </a:lnTo>
                  <a:lnTo>
                    <a:pt x="463" y="83"/>
                  </a:lnTo>
                  <a:lnTo>
                    <a:pt x="433" y="108"/>
                  </a:lnTo>
                  <a:lnTo>
                    <a:pt x="433" y="108"/>
                  </a:lnTo>
                  <a:lnTo>
                    <a:pt x="393" y="141"/>
                  </a:lnTo>
                  <a:lnTo>
                    <a:pt x="351" y="172"/>
                  </a:lnTo>
                  <a:lnTo>
                    <a:pt x="308" y="201"/>
                  </a:lnTo>
                  <a:lnTo>
                    <a:pt x="265" y="230"/>
                  </a:lnTo>
                  <a:lnTo>
                    <a:pt x="265" y="230"/>
                  </a:lnTo>
                  <a:lnTo>
                    <a:pt x="246" y="241"/>
                  </a:lnTo>
                  <a:lnTo>
                    <a:pt x="227" y="256"/>
                  </a:lnTo>
                  <a:lnTo>
                    <a:pt x="191" y="285"/>
                  </a:lnTo>
                  <a:lnTo>
                    <a:pt x="155" y="315"/>
                  </a:lnTo>
                  <a:lnTo>
                    <a:pt x="120" y="345"/>
                  </a:lnTo>
                  <a:lnTo>
                    <a:pt x="120" y="345"/>
                  </a:lnTo>
                  <a:lnTo>
                    <a:pt x="99" y="362"/>
                  </a:lnTo>
                  <a:lnTo>
                    <a:pt x="77" y="379"/>
                  </a:lnTo>
                  <a:lnTo>
                    <a:pt x="31" y="411"/>
                  </a:lnTo>
                  <a:lnTo>
                    <a:pt x="31" y="411"/>
                  </a:lnTo>
                  <a:lnTo>
                    <a:pt x="21" y="419"/>
                  </a:lnTo>
                  <a:lnTo>
                    <a:pt x="13" y="428"/>
                  </a:lnTo>
                  <a:lnTo>
                    <a:pt x="6" y="439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9"/>
                  </a:lnTo>
                  <a:lnTo>
                    <a:pt x="1" y="464"/>
                  </a:lnTo>
                  <a:lnTo>
                    <a:pt x="4" y="469"/>
                  </a:lnTo>
                  <a:lnTo>
                    <a:pt x="7" y="473"/>
                  </a:lnTo>
                  <a:lnTo>
                    <a:pt x="7" y="473"/>
                  </a:lnTo>
                  <a:lnTo>
                    <a:pt x="7" y="478"/>
                  </a:lnTo>
                  <a:lnTo>
                    <a:pt x="9" y="482"/>
                  </a:lnTo>
                  <a:lnTo>
                    <a:pt x="9" y="482"/>
                  </a:lnTo>
                  <a:lnTo>
                    <a:pt x="13" y="491"/>
                  </a:lnTo>
                  <a:lnTo>
                    <a:pt x="18" y="499"/>
                  </a:lnTo>
                  <a:lnTo>
                    <a:pt x="30" y="515"/>
                  </a:lnTo>
                  <a:lnTo>
                    <a:pt x="30" y="515"/>
                  </a:lnTo>
                  <a:lnTo>
                    <a:pt x="45" y="537"/>
                  </a:lnTo>
                  <a:lnTo>
                    <a:pt x="55" y="548"/>
                  </a:lnTo>
                  <a:lnTo>
                    <a:pt x="64" y="558"/>
                  </a:lnTo>
                  <a:lnTo>
                    <a:pt x="64" y="558"/>
                  </a:lnTo>
                  <a:lnTo>
                    <a:pt x="75" y="570"/>
                  </a:lnTo>
                  <a:lnTo>
                    <a:pt x="87" y="584"/>
                  </a:lnTo>
                  <a:lnTo>
                    <a:pt x="109" y="613"/>
                  </a:lnTo>
                  <a:lnTo>
                    <a:pt x="109" y="613"/>
                  </a:lnTo>
                  <a:lnTo>
                    <a:pt x="117" y="619"/>
                  </a:lnTo>
                  <a:lnTo>
                    <a:pt x="126" y="630"/>
                  </a:lnTo>
                  <a:lnTo>
                    <a:pt x="137" y="639"/>
                  </a:lnTo>
                  <a:lnTo>
                    <a:pt x="140" y="643"/>
                  </a:lnTo>
                  <a:lnTo>
                    <a:pt x="142" y="646"/>
                  </a:lnTo>
                  <a:lnTo>
                    <a:pt x="142" y="646"/>
                  </a:lnTo>
                  <a:lnTo>
                    <a:pt x="143" y="650"/>
                  </a:lnTo>
                  <a:lnTo>
                    <a:pt x="146" y="653"/>
                  </a:lnTo>
                  <a:lnTo>
                    <a:pt x="146" y="653"/>
                  </a:lnTo>
                  <a:lnTo>
                    <a:pt x="149" y="660"/>
                  </a:lnTo>
                  <a:lnTo>
                    <a:pt x="153" y="665"/>
                  </a:lnTo>
                  <a:lnTo>
                    <a:pt x="159" y="669"/>
                  </a:lnTo>
                  <a:lnTo>
                    <a:pt x="167" y="670"/>
                  </a:lnTo>
                  <a:lnTo>
                    <a:pt x="171" y="670"/>
                  </a:lnTo>
                  <a:lnTo>
                    <a:pt x="171" y="670"/>
                  </a:lnTo>
                  <a:lnTo>
                    <a:pt x="178" y="669"/>
                  </a:lnTo>
                  <a:lnTo>
                    <a:pt x="184" y="667"/>
                  </a:lnTo>
                  <a:lnTo>
                    <a:pt x="188" y="663"/>
                  </a:lnTo>
                  <a:lnTo>
                    <a:pt x="191" y="659"/>
                  </a:lnTo>
                  <a:lnTo>
                    <a:pt x="191" y="659"/>
                  </a:lnTo>
                  <a:lnTo>
                    <a:pt x="214" y="640"/>
                  </a:lnTo>
                  <a:lnTo>
                    <a:pt x="238" y="622"/>
                  </a:lnTo>
                  <a:lnTo>
                    <a:pt x="283" y="584"/>
                  </a:lnTo>
                  <a:lnTo>
                    <a:pt x="283" y="584"/>
                  </a:lnTo>
                  <a:lnTo>
                    <a:pt x="300" y="572"/>
                  </a:lnTo>
                  <a:lnTo>
                    <a:pt x="317" y="561"/>
                  </a:lnTo>
                  <a:lnTo>
                    <a:pt x="336" y="549"/>
                  </a:lnTo>
                  <a:lnTo>
                    <a:pt x="344" y="542"/>
                  </a:lnTo>
                  <a:lnTo>
                    <a:pt x="350" y="536"/>
                  </a:lnTo>
                  <a:lnTo>
                    <a:pt x="350" y="536"/>
                  </a:lnTo>
                  <a:lnTo>
                    <a:pt x="366" y="520"/>
                  </a:lnTo>
                  <a:lnTo>
                    <a:pt x="384" y="504"/>
                  </a:lnTo>
                  <a:lnTo>
                    <a:pt x="404" y="489"/>
                  </a:lnTo>
                  <a:lnTo>
                    <a:pt x="422" y="477"/>
                  </a:lnTo>
                  <a:lnTo>
                    <a:pt x="422" y="477"/>
                  </a:lnTo>
                  <a:lnTo>
                    <a:pt x="440" y="466"/>
                  </a:lnTo>
                  <a:lnTo>
                    <a:pt x="459" y="456"/>
                  </a:lnTo>
                  <a:lnTo>
                    <a:pt x="493" y="431"/>
                  </a:lnTo>
                  <a:lnTo>
                    <a:pt x="525" y="406"/>
                  </a:lnTo>
                  <a:lnTo>
                    <a:pt x="558" y="379"/>
                  </a:lnTo>
                  <a:lnTo>
                    <a:pt x="591" y="353"/>
                  </a:lnTo>
                  <a:lnTo>
                    <a:pt x="624" y="326"/>
                  </a:lnTo>
                  <a:lnTo>
                    <a:pt x="658" y="303"/>
                  </a:lnTo>
                  <a:lnTo>
                    <a:pt x="692" y="281"/>
                  </a:lnTo>
                  <a:lnTo>
                    <a:pt x="692" y="281"/>
                  </a:lnTo>
                  <a:lnTo>
                    <a:pt x="706" y="272"/>
                  </a:lnTo>
                  <a:lnTo>
                    <a:pt x="726" y="258"/>
                  </a:lnTo>
                  <a:lnTo>
                    <a:pt x="745" y="241"/>
                  </a:lnTo>
                  <a:lnTo>
                    <a:pt x="756" y="234"/>
                  </a:lnTo>
                  <a:lnTo>
                    <a:pt x="765" y="224"/>
                  </a:lnTo>
                  <a:lnTo>
                    <a:pt x="773" y="215"/>
                  </a:lnTo>
                  <a:lnTo>
                    <a:pt x="779" y="205"/>
                  </a:lnTo>
                  <a:lnTo>
                    <a:pt x="783" y="196"/>
                  </a:lnTo>
                  <a:lnTo>
                    <a:pt x="786" y="187"/>
                  </a:lnTo>
                  <a:lnTo>
                    <a:pt x="784" y="176"/>
                  </a:lnTo>
                  <a:lnTo>
                    <a:pt x="783" y="172"/>
                  </a:lnTo>
                  <a:lnTo>
                    <a:pt x="782" y="167"/>
                  </a:lnTo>
                  <a:lnTo>
                    <a:pt x="775" y="159"/>
                  </a:lnTo>
                  <a:lnTo>
                    <a:pt x="765" y="150"/>
                  </a:lnTo>
                  <a:lnTo>
                    <a:pt x="765" y="150"/>
                  </a:lnTo>
                  <a:close/>
                  <a:moveTo>
                    <a:pt x="727" y="198"/>
                  </a:moveTo>
                  <a:lnTo>
                    <a:pt x="727" y="198"/>
                  </a:lnTo>
                  <a:lnTo>
                    <a:pt x="723" y="202"/>
                  </a:lnTo>
                  <a:lnTo>
                    <a:pt x="719" y="205"/>
                  </a:lnTo>
                  <a:lnTo>
                    <a:pt x="707" y="209"/>
                  </a:lnTo>
                  <a:lnTo>
                    <a:pt x="707" y="209"/>
                  </a:lnTo>
                  <a:lnTo>
                    <a:pt x="694" y="217"/>
                  </a:lnTo>
                  <a:lnTo>
                    <a:pt x="681" y="226"/>
                  </a:lnTo>
                  <a:lnTo>
                    <a:pt x="668" y="236"/>
                  </a:lnTo>
                  <a:lnTo>
                    <a:pt x="656" y="248"/>
                  </a:lnTo>
                  <a:lnTo>
                    <a:pt x="631" y="269"/>
                  </a:lnTo>
                  <a:lnTo>
                    <a:pt x="618" y="279"/>
                  </a:lnTo>
                  <a:lnTo>
                    <a:pt x="605" y="289"/>
                  </a:lnTo>
                  <a:lnTo>
                    <a:pt x="605" y="289"/>
                  </a:lnTo>
                  <a:lnTo>
                    <a:pt x="576" y="308"/>
                  </a:lnTo>
                  <a:lnTo>
                    <a:pt x="548" y="329"/>
                  </a:lnTo>
                  <a:lnTo>
                    <a:pt x="519" y="351"/>
                  </a:lnTo>
                  <a:lnTo>
                    <a:pt x="491" y="372"/>
                  </a:lnTo>
                  <a:lnTo>
                    <a:pt x="491" y="372"/>
                  </a:lnTo>
                  <a:lnTo>
                    <a:pt x="463" y="392"/>
                  </a:lnTo>
                  <a:lnTo>
                    <a:pt x="435" y="410"/>
                  </a:lnTo>
                  <a:lnTo>
                    <a:pt x="406" y="430"/>
                  </a:lnTo>
                  <a:lnTo>
                    <a:pt x="380" y="449"/>
                  </a:lnTo>
                  <a:lnTo>
                    <a:pt x="380" y="449"/>
                  </a:lnTo>
                  <a:lnTo>
                    <a:pt x="328" y="491"/>
                  </a:lnTo>
                  <a:lnTo>
                    <a:pt x="277" y="533"/>
                  </a:lnTo>
                  <a:lnTo>
                    <a:pt x="226" y="575"/>
                  </a:lnTo>
                  <a:lnTo>
                    <a:pt x="174" y="616"/>
                  </a:lnTo>
                  <a:lnTo>
                    <a:pt x="174" y="616"/>
                  </a:lnTo>
                  <a:lnTo>
                    <a:pt x="168" y="609"/>
                  </a:lnTo>
                  <a:lnTo>
                    <a:pt x="168" y="609"/>
                  </a:lnTo>
                  <a:lnTo>
                    <a:pt x="147" y="585"/>
                  </a:lnTo>
                  <a:lnTo>
                    <a:pt x="126" y="561"/>
                  </a:lnTo>
                  <a:lnTo>
                    <a:pt x="126" y="561"/>
                  </a:lnTo>
                  <a:lnTo>
                    <a:pt x="104" y="536"/>
                  </a:lnTo>
                  <a:lnTo>
                    <a:pt x="82" y="511"/>
                  </a:lnTo>
                  <a:lnTo>
                    <a:pt x="82" y="511"/>
                  </a:lnTo>
                  <a:lnTo>
                    <a:pt x="66" y="491"/>
                  </a:lnTo>
                  <a:lnTo>
                    <a:pt x="57" y="479"/>
                  </a:lnTo>
                  <a:lnTo>
                    <a:pt x="52" y="470"/>
                  </a:lnTo>
                  <a:lnTo>
                    <a:pt x="52" y="470"/>
                  </a:lnTo>
                  <a:lnTo>
                    <a:pt x="49" y="465"/>
                  </a:lnTo>
                  <a:lnTo>
                    <a:pt x="47" y="460"/>
                  </a:lnTo>
                  <a:lnTo>
                    <a:pt x="47" y="460"/>
                  </a:lnTo>
                  <a:lnTo>
                    <a:pt x="51" y="455"/>
                  </a:lnTo>
                  <a:lnTo>
                    <a:pt x="56" y="448"/>
                  </a:lnTo>
                  <a:lnTo>
                    <a:pt x="62" y="443"/>
                  </a:lnTo>
                  <a:lnTo>
                    <a:pt x="70" y="438"/>
                  </a:lnTo>
                  <a:lnTo>
                    <a:pt x="87" y="428"/>
                  </a:lnTo>
                  <a:lnTo>
                    <a:pt x="100" y="419"/>
                  </a:lnTo>
                  <a:lnTo>
                    <a:pt x="100" y="419"/>
                  </a:lnTo>
                  <a:lnTo>
                    <a:pt x="134" y="392"/>
                  </a:lnTo>
                  <a:lnTo>
                    <a:pt x="168" y="363"/>
                  </a:lnTo>
                  <a:lnTo>
                    <a:pt x="168" y="363"/>
                  </a:lnTo>
                  <a:lnTo>
                    <a:pt x="205" y="333"/>
                  </a:lnTo>
                  <a:lnTo>
                    <a:pt x="242" y="303"/>
                  </a:lnTo>
                  <a:lnTo>
                    <a:pt x="280" y="274"/>
                  </a:lnTo>
                  <a:lnTo>
                    <a:pt x="299" y="261"/>
                  </a:lnTo>
                  <a:lnTo>
                    <a:pt x="320" y="249"/>
                  </a:lnTo>
                  <a:lnTo>
                    <a:pt x="320" y="249"/>
                  </a:lnTo>
                  <a:lnTo>
                    <a:pt x="354" y="227"/>
                  </a:lnTo>
                  <a:lnTo>
                    <a:pt x="388" y="205"/>
                  </a:lnTo>
                  <a:lnTo>
                    <a:pt x="421" y="180"/>
                  </a:lnTo>
                  <a:lnTo>
                    <a:pt x="437" y="167"/>
                  </a:lnTo>
                  <a:lnTo>
                    <a:pt x="451" y="153"/>
                  </a:lnTo>
                  <a:lnTo>
                    <a:pt x="451" y="153"/>
                  </a:lnTo>
                  <a:lnTo>
                    <a:pt x="480" y="126"/>
                  </a:lnTo>
                  <a:lnTo>
                    <a:pt x="512" y="99"/>
                  </a:lnTo>
                  <a:lnTo>
                    <a:pt x="546" y="74"/>
                  </a:lnTo>
                  <a:lnTo>
                    <a:pt x="565" y="64"/>
                  </a:lnTo>
                  <a:lnTo>
                    <a:pt x="582" y="53"/>
                  </a:lnTo>
                  <a:lnTo>
                    <a:pt x="582" y="53"/>
                  </a:lnTo>
                  <a:lnTo>
                    <a:pt x="608" y="70"/>
                  </a:lnTo>
                  <a:lnTo>
                    <a:pt x="633" y="88"/>
                  </a:lnTo>
                  <a:lnTo>
                    <a:pt x="658" y="108"/>
                  </a:lnTo>
                  <a:lnTo>
                    <a:pt x="669" y="120"/>
                  </a:lnTo>
                  <a:lnTo>
                    <a:pt x="680" y="132"/>
                  </a:lnTo>
                  <a:lnTo>
                    <a:pt x="680" y="132"/>
                  </a:lnTo>
                  <a:lnTo>
                    <a:pt x="732" y="184"/>
                  </a:lnTo>
                  <a:lnTo>
                    <a:pt x="732" y="184"/>
                  </a:lnTo>
                  <a:lnTo>
                    <a:pt x="739" y="189"/>
                  </a:lnTo>
                  <a:lnTo>
                    <a:pt x="739" y="190"/>
                  </a:lnTo>
                  <a:lnTo>
                    <a:pt x="737" y="190"/>
                  </a:lnTo>
                  <a:lnTo>
                    <a:pt x="733" y="192"/>
                  </a:lnTo>
                  <a:lnTo>
                    <a:pt x="730" y="194"/>
                  </a:lnTo>
                  <a:lnTo>
                    <a:pt x="727" y="198"/>
                  </a:lnTo>
                  <a:lnTo>
                    <a:pt x="727" y="1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8" name="Freeform 870"/>
            <p:cNvSpPr>
              <a:spLocks noEditPoints="1"/>
            </p:cNvSpPr>
            <p:nvPr/>
          </p:nvSpPr>
          <p:spPr bwMode="auto">
            <a:xfrm>
              <a:off x="4635501" y="3128963"/>
              <a:ext cx="311150" cy="266700"/>
            </a:xfrm>
            <a:custGeom>
              <a:avLst/>
              <a:gdLst/>
              <a:ahLst/>
              <a:cxnLst>
                <a:cxn ang="0">
                  <a:pos x="162" y="326"/>
                </a:cxn>
                <a:cxn ang="0">
                  <a:pos x="293" y="431"/>
                </a:cxn>
                <a:cxn ang="0">
                  <a:pos x="364" y="477"/>
                </a:cxn>
                <a:cxn ang="0">
                  <a:pos x="436" y="536"/>
                </a:cxn>
                <a:cxn ang="0">
                  <a:pos x="469" y="561"/>
                </a:cxn>
                <a:cxn ang="0">
                  <a:pos x="548" y="622"/>
                </a:cxn>
                <a:cxn ang="0">
                  <a:pos x="598" y="663"/>
                </a:cxn>
                <a:cxn ang="0">
                  <a:pos x="619" y="670"/>
                </a:cxn>
                <a:cxn ang="0">
                  <a:pos x="637" y="660"/>
                </a:cxn>
                <a:cxn ang="0">
                  <a:pos x="644" y="646"/>
                </a:cxn>
                <a:cxn ang="0">
                  <a:pos x="660" y="630"/>
                </a:cxn>
                <a:cxn ang="0">
                  <a:pos x="699" y="584"/>
                </a:cxn>
                <a:cxn ang="0">
                  <a:pos x="732" y="548"/>
                </a:cxn>
                <a:cxn ang="0">
                  <a:pos x="768" y="499"/>
                </a:cxn>
                <a:cxn ang="0">
                  <a:pos x="779" y="478"/>
                </a:cxn>
                <a:cxn ang="0">
                  <a:pos x="785" y="464"/>
                </a:cxn>
                <a:cxn ang="0">
                  <a:pos x="781" y="439"/>
                </a:cxn>
                <a:cxn ang="0">
                  <a:pos x="755" y="411"/>
                </a:cxn>
                <a:cxn ang="0">
                  <a:pos x="666" y="345"/>
                </a:cxn>
                <a:cxn ang="0">
                  <a:pos x="541" y="241"/>
                </a:cxn>
                <a:cxn ang="0">
                  <a:pos x="435" y="172"/>
                </a:cxn>
                <a:cxn ang="0">
                  <a:pos x="323" y="83"/>
                </a:cxn>
                <a:cxn ang="0">
                  <a:pos x="227" y="14"/>
                </a:cxn>
                <a:cxn ang="0">
                  <a:pos x="212" y="1"/>
                </a:cxn>
                <a:cxn ang="0">
                  <a:pos x="200" y="2"/>
                </a:cxn>
                <a:cxn ang="0">
                  <a:pos x="178" y="11"/>
                </a:cxn>
                <a:cxn ang="0">
                  <a:pos x="122" y="56"/>
                </a:cxn>
                <a:cxn ang="0">
                  <a:pos x="62" y="109"/>
                </a:cxn>
                <a:cxn ang="0">
                  <a:pos x="24" y="149"/>
                </a:cxn>
                <a:cxn ang="0">
                  <a:pos x="25" y="145"/>
                </a:cxn>
                <a:cxn ang="0">
                  <a:pos x="4" y="167"/>
                </a:cxn>
                <a:cxn ang="0">
                  <a:pos x="3" y="196"/>
                </a:cxn>
                <a:cxn ang="0">
                  <a:pos x="30" y="234"/>
                </a:cxn>
                <a:cxn ang="0">
                  <a:pos x="94" y="281"/>
                </a:cxn>
                <a:cxn ang="0">
                  <a:pos x="106" y="132"/>
                </a:cxn>
                <a:cxn ang="0">
                  <a:pos x="153" y="88"/>
                </a:cxn>
                <a:cxn ang="0">
                  <a:pos x="221" y="64"/>
                </a:cxn>
                <a:cxn ang="0">
                  <a:pos x="335" y="153"/>
                </a:cxn>
                <a:cxn ang="0">
                  <a:pos x="398" y="205"/>
                </a:cxn>
                <a:cxn ang="0">
                  <a:pos x="487" y="261"/>
                </a:cxn>
                <a:cxn ang="0">
                  <a:pos x="618" y="363"/>
                </a:cxn>
                <a:cxn ang="0">
                  <a:pos x="686" y="419"/>
                </a:cxn>
                <a:cxn ang="0">
                  <a:pos x="730" y="448"/>
                </a:cxn>
                <a:cxn ang="0">
                  <a:pos x="737" y="465"/>
                </a:cxn>
                <a:cxn ang="0">
                  <a:pos x="720" y="491"/>
                </a:cxn>
                <a:cxn ang="0">
                  <a:pos x="660" y="561"/>
                </a:cxn>
                <a:cxn ang="0">
                  <a:pos x="618" y="609"/>
                </a:cxn>
                <a:cxn ang="0">
                  <a:pos x="509" y="533"/>
                </a:cxn>
                <a:cxn ang="0">
                  <a:pos x="380" y="430"/>
                </a:cxn>
                <a:cxn ang="0">
                  <a:pos x="295" y="372"/>
                </a:cxn>
                <a:cxn ang="0">
                  <a:pos x="181" y="289"/>
                </a:cxn>
                <a:cxn ang="0">
                  <a:pos x="131" y="248"/>
                </a:cxn>
                <a:cxn ang="0">
                  <a:pos x="79" y="209"/>
                </a:cxn>
                <a:cxn ang="0">
                  <a:pos x="60" y="198"/>
                </a:cxn>
                <a:cxn ang="0">
                  <a:pos x="49" y="190"/>
                </a:cxn>
                <a:cxn ang="0">
                  <a:pos x="54" y="184"/>
                </a:cxn>
              </a:cxnLst>
              <a:rect l="0" t="0" r="r" b="b"/>
              <a:pathLst>
                <a:path w="786" h="670">
                  <a:moveTo>
                    <a:pt x="94" y="281"/>
                  </a:moveTo>
                  <a:lnTo>
                    <a:pt x="94" y="281"/>
                  </a:lnTo>
                  <a:lnTo>
                    <a:pt x="130" y="303"/>
                  </a:lnTo>
                  <a:lnTo>
                    <a:pt x="162" y="326"/>
                  </a:lnTo>
                  <a:lnTo>
                    <a:pt x="195" y="353"/>
                  </a:lnTo>
                  <a:lnTo>
                    <a:pt x="228" y="379"/>
                  </a:lnTo>
                  <a:lnTo>
                    <a:pt x="261" y="406"/>
                  </a:lnTo>
                  <a:lnTo>
                    <a:pt x="293" y="431"/>
                  </a:lnTo>
                  <a:lnTo>
                    <a:pt x="329" y="456"/>
                  </a:lnTo>
                  <a:lnTo>
                    <a:pt x="346" y="466"/>
                  </a:lnTo>
                  <a:lnTo>
                    <a:pt x="364" y="477"/>
                  </a:lnTo>
                  <a:lnTo>
                    <a:pt x="364" y="477"/>
                  </a:lnTo>
                  <a:lnTo>
                    <a:pt x="382" y="489"/>
                  </a:lnTo>
                  <a:lnTo>
                    <a:pt x="402" y="504"/>
                  </a:lnTo>
                  <a:lnTo>
                    <a:pt x="420" y="520"/>
                  </a:lnTo>
                  <a:lnTo>
                    <a:pt x="436" y="536"/>
                  </a:lnTo>
                  <a:lnTo>
                    <a:pt x="436" y="536"/>
                  </a:lnTo>
                  <a:lnTo>
                    <a:pt x="444" y="542"/>
                  </a:lnTo>
                  <a:lnTo>
                    <a:pt x="452" y="549"/>
                  </a:lnTo>
                  <a:lnTo>
                    <a:pt x="469" y="561"/>
                  </a:lnTo>
                  <a:lnTo>
                    <a:pt x="487" y="572"/>
                  </a:lnTo>
                  <a:lnTo>
                    <a:pt x="503" y="584"/>
                  </a:lnTo>
                  <a:lnTo>
                    <a:pt x="503" y="584"/>
                  </a:lnTo>
                  <a:lnTo>
                    <a:pt x="548" y="622"/>
                  </a:lnTo>
                  <a:lnTo>
                    <a:pt x="572" y="640"/>
                  </a:lnTo>
                  <a:lnTo>
                    <a:pt x="595" y="659"/>
                  </a:lnTo>
                  <a:lnTo>
                    <a:pt x="595" y="659"/>
                  </a:lnTo>
                  <a:lnTo>
                    <a:pt x="598" y="663"/>
                  </a:lnTo>
                  <a:lnTo>
                    <a:pt x="602" y="667"/>
                  </a:lnTo>
                  <a:lnTo>
                    <a:pt x="609" y="669"/>
                  </a:lnTo>
                  <a:lnTo>
                    <a:pt x="615" y="670"/>
                  </a:lnTo>
                  <a:lnTo>
                    <a:pt x="619" y="670"/>
                  </a:lnTo>
                  <a:lnTo>
                    <a:pt x="619" y="670"/>
                  </a:lnTo>
                  <a:lnTo>
                    <a:pt x="627" y="669"/>
                  </a:lnTo>
                  <a:lnTo>
                    <a:pt x="633" y="665"/>
                  </a:lnTo>
                  <a:lnTo>
                    <a:pt x="637" y="660"/>
                  </a:lnTo>
                  <a:lnTo>
                    <a:pt x="640" y="653"/>
                  </a:lnTo>
                  <a:lnTo>
                    <a:pt x="640" y="653"/>
                  </a:lnTo>
                  <a:lnTo>
                    <a:pt x="643" y="650"/>
                  </a:lnTo>
                  <a:lnTo>
                    <a:pt x="644" y="646"/>
                  </a:lnTo>
                  <a:lnTo>
                    <a:pt x="644" y="646"/>
                  </a:lnTo>
                  <a:lnTo>
                    <a:pt x="646" y="643"/>
                  </a:lnTo>
                  <a:lnTo>
                    <a:pt x="650" y="639"/>
                  </a:lnTo>
                  <a:lnTo>
                    <a:pt x="660" y="630"/>
                  </a:lnTo>
                  <a:lnTo>
                    <a:pt x="669" y="619"/>
                  </a:lnTo>
                  <a:lnTo>
                    <a:pt x="677" y="613"/>
                  </a:lnTo>
                  <a:lnTo>
                    <a:pt x="677" y="613"/>
                  </a:lnTo>
                  <a:lnTo>
                    <a:pt x="699" y="584"/>
                  </a:lnTo>
                  <a:lnTo>
                    <a:pt x="711" y="570"/>
                  </a:lnTo>
                  <a:lnTo>
                    <a:pt x="722" y="558"/>
                  </a:lnTo>
                  <a:lnTo>
                    <a:pt x="722" y="558"/>
                  </a:lnTo>
                  <a:lnTo>
                    <a:pt x="732" y="548"/>
                  </a:lnTo>
                  <a:lnTo>
                    <a:pt x="741" y="537"/>
                  </a:lnTo>
                  <a:lnTo>
                    <a:pt x="756" y="515"/>
                  </a:lnTo>
                  <a:lnTo>
                    <a:pt x="756" y="515"/>
                  </a:lnTo>
                  <a:lnTo>
                    <a:pt x="768" y="499"/>
                  </a:lnTo>
                  <a:lnTo>
                    <a:pt x="773" y="491"/>
                  </a:lnTo>
                  <a:lnTo>
                    <a:pt x="777" y="482"/>
                  </a:lnTo>
                  <a:lnTo>
                    <a:pt x="777" y="482"/>
                  </a:lnTo>
                  <a:lnTo>
                    <a:pt x="779" y="478"/>
                  </a:lnTo>
                  <a:lnTo>
                    <a:pt x="779" y="473"/>
                  </a:lnTo>
                  <a:lnTo>
                    <a:pt x="779" y="473"/>
                  </a:lnTo>
                  <a:lnTo>
                    <a:pt x="783" y="469"/>
                  </a:lnTo>
                  <a:lnTo>
                    <a:pt x="785" y="464"/>
                  </a:lnTo>
                  <a:lnTo>
                    <a:pt x="786" y="459"/>
                  </a:lnTo>
                  <a:lnTo>
                    <a:pt x="785" y="451"/>
                  </a:lnTo>
                  <a:lnTo>
                    <a:pt x="785" y="451"/>
                  </a:lnTo>
                  <a:lnTo>
                    <a:pt x="781" y="439"/>
                  </a:lnTo>
                  <a:lnTo>
                    <a:pt x="773" y="428"/>
                  </a:lnTo>
                  <a:lnTo>
                    <a:pt x="766" y="419"/>
                  </a:lnTo>
                  <a:lnTo>
                    <a:pt x="755" y="411"/>
                  </a:lnTo>
                  <a:lnTo>
                    <a:pt x="755" y="411"/>
                  </a:lnTo>
                  <a:lnTo>
                    <a:pt x="709" y="379"/>
                  </a:lnTo>
                  <a:lnTo>
                    <a:pt x="687" y="362"/>
                  </a:lnTo>
                  <a:lnTo>
                    <a:pt x="666" y="345"/>
                  </a:lnTo>
                  <a:lnTo>
                    <a:pt x="666" y="345"/>
                  </a:lnTo>
                  <a:lnTo>
                    <a:pt x="631" y="315"/>
                  </a:lnTo>
                  <a:lnTo>
                    <a:pt x="595" y="285"/>
                  </a:lnTo>
                  <a:lnTo>
                    <a:pt x="559" y="256"/>
                  </a:lnTo>
                  <a:lnTo>
                    <a:pt x="541" y="241"/>
                  </a:lnTo>
                  <a:lnTo>
                    <a:pt x="521" y="230"/>
                  </a:lnTo>
                  <a:lnTo>
                    <a:pt x="521" y="230"/>
                  </a:lnTo>
                  <a:lnTo>
                    <a:pt x="478" y="201"/>
                  </a:lnTo>
                  <a:lnTo>
                    <a:pt x="435" y="172"/>
                  </a:lnTo>
                  <a:lnTo>
                    <a:pt x="393" y="141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23" y="83"/>
                  </a:lnTo>
                  <a:lnTo>
                    <a:pt x="293" y="58"/>
                  </a:lnTo>
                  <a:lnTo>
                    <a:pt x="261" y="34"/>
                  </a:lnTo>
                  <a:lnTo>
                    <a:pt x="244" y="23"/>
                  </a:lnTo>
                  <a:lnTo>
                    <a:pt x="227" y="14"/>
                  </a:lnTo>
                  <a:lnTo>
                    <a:pt x="227" y="14"/>
                  </a:lnTo>
                  <a:lnTo>
                    <a:pt x="223" y="6"/>
                  </a:lnTo>
                  <a:lnTo>
                    <a:pt x="216" y="2"/>
                  </a:lnTo>
                  <a:lnTo>
                    <a:pt x="212" y="1"/>
                  </a:lnTo>
                  <a:lnTo>
                    <a:pt x="208" y="0"/>
                  </a:lnTo>
                  <a:lnTo>
                    <a:pt x="204" y="1"/>
                  </a:lnTo>
                  <a:lnTo>
                    <a:pt x="200" y="2"/>
                  </a:lnTo>
                  <a:lnTo>
                    <a:pt x="200" y="2"/>
                  </a:lnTo>
                  <a:lnTo>
                    <a:pt x="195" y="2"/>
                  </a:lnTo>
                  <a:lnTo>
                    <a:pt x="191" y="2"/>
                  </a:lnTo>
                  <a:lnTo>
                    <a:pt x="183" y="6"/>
                  </a:lnTo>
                  <a:lnTo>
                    <a:pt x="178" y="11"/>
                  </a:lnTo>
                  <a:lnTo>
                    <a:pt x="174" y="19"/>
                  </a:lnTo>
                  <a:lnTo>
                    <a:pt x="174" y="19"/>
                  </a:lnTo>
                  <a:lnTo>
                    <a:pt x="148" y="37"/>
                  </a:lnTo>
                  <a:lnTo>
                    <a:pt x="122" y="56"/>
                  </a:lnTo>
                  <a:lnTo>
                    <a:pt x="98" y="75"/>
                  </a:lnTo>
                  <a:lnTo>
                    <a:pt x="74" y="99"/>
                  </a:lnTo>
                  <a:lnTo>
                    <a:pt x="74" y="99"/>
                  </a:lnTo>
                  <a:lnTo>
                    <a:pt x="62" y="109"/>
                  </a:lnTo>
                  <a:lnTo>
                    <a:pt x="47" y="121"/>
                  </a:lnTo>
                  <a:lnTo>
                    <a:pt x="34" y="136"/>
                  </a:lnTo>
                  <a:lnTo>
                    <a:pt x="28" y="142"/>
                  </a:lnTo>
                  <a:lnTo>
                    <a:pt x="24" y="149"/>
                  </a:lnTo>
                  <a:lnTo>
                    <a:pt x="24" y="149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5" y="145"/>
                  </a:lnTo>
                  <a:lnTo>
                    <a:pt x="21" y="150"/>
                  </a:lnTo>
                  <a:lnTo>
                    <a:pt x="21" y="150"/>
                  </a:lnTo>
                  <a:lnTo>
                    <a:pt x="11" y="159"/>
                  </a:lnTo>
                  <a:lnTo>
                    <a:pt x="4" y="167"/>
                  </a:lnTo>
                  <a:lnTo>
                    <a:pt x="3" y="172"/>
                  </a:lnTo>
                  <a:lnTo>
                    <a:pt x="2" y="176"/>
                  </a:lnTo>
                  <a:lnTo>
                    <a:pt x="0" y="187"/>
                  </a:lnTo>
                  <a:lnTo>
                    <a:pt x="3" y="196"/>
                  </a:lnTo>
                  <a:lnTo>
                    <a:pt x="8" y="205"/>
                  </a:lnTo>
                  <a:lnTo>
                    <a:pt x="13" y="215"/>
                  </a:lnTo>
                  <a:lnTo>
                    <a:pt x="21" y="224"/>
                  </a:lnTo>
                  <a:lnTo>
                    <a:pt x="30" y="234"/>
                  </a:lnTo>
                  <a:lnTo>
                    <a:pt x="41" y="241"/>
                  </a:lnTo>
                  <a:lnTo>
                    <a:pt x="60" y="258"/>
                  </a:lnTo>
                  <a:lnTo>
                    <a:pt x="80" y="272"/>
                  </a:lnTo>
                  <a:lnTo>
                    <a:pt x="94" y="281"/>
                  </a:lnTo>
                  <a:lnTo>
                    <a:pt x="94" y="281"/>
                  </a:lnTo>
                  <a:close/>
                  <a:moveTo>
                    <a:pt x="54" y="184"/>
                  </a:moveTo>
                  <a:lnTo>
                    <a:pt x="54" y="184"/>
                  </a:lnTo>
                  <a:lnTo>
                    <a:pt x="106" y="132"/>
                  </a:lnTo>
                  <a:lnTo>
                    <a:pt x="106" y="132"/>
                  </a:lnTo>
                  <a:lnTo>
                    <a:pt x="117" y="120"/>
                  </a:lnTo>
                  <a:lnTo>
                    <a:pt x="128" y="108"/>
                  </a:lnTo>
                  <a:lnTo>
                    <a:pt x="153" y="88"/>
                  </a:lnTo>
                  <a:lnTo>
                    <a:pt x="178" y="70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21" y="64"/>
                  </a:lnTo>
                  <a:lnTo>
                    <a:pt x="240" y="74"/>
                  </a:lnTo>
                  <a:lnTo>
                    <a:pt x="274" y="99"/>
                  </a:lnTo>
                  <a:lnTo>
                    <a:pt x="306" y="126"/>
                  </a:lnTo>
                  <a:lnTo>
                    <a:pt x="335" y="153"/>
                  </a:lnTo>
                  <a:lnTo>
                    <a:pt x="335" y="153"/>
                  </a:lnTo>
                  <a:lnTo>
                    <a:pt x="350" y="167"/>
                  </a:lnTo>
                  <a:lnTo>
                    <a:pt x="365" y="180"/>
                  </a:lnTo>
                  <a:lnTo>
                    <a:pt x="398" y="205"/>
                  </a:lnTo>
                  <a:lnTo>
                    <a:pt x="432" y="227"/>
                  </a:lnTo>
                  <a:lnTo>
                    <a:pt x="466" y="249"/>
                  </a:lnTo>
                  <a:lnTo>
                    <a:pt x="466" y="249"/>
                  </a:lnTo>
                  <a:lnTo>
                    <a:pt x="487" y="261"/>
                  </a:lnTo>
                  <a:lnTo>
                    <a:pt x="507" y="274"/>
                  </a:lnTo>
                  <a:lnTo>
                    <a:pt x="544" y="303"/>
                  </a:lnTo>
                  <a:lnTo>
                    <a:pt x="581" y="333"/>
                  </a:lnTo>
                  <a:lnTo>
                    <a:pt x="618" y="363"/>
                  </a:lnTo>
                  <a:lnTo>
                    <a:pt x="618" y="363"/>
                  </a:lnTo>
                  <a:lnTo>
                    <a:pt x="652" y="392"/>
                  </a:lnTo>
                  <a:lnTo>
                    <a:pt x="686" y="419"/>
                  </a:lnTo>
                  <a:lnTo>
                    <a:pt x="686" y="419"/>
                  </a:lnTo>
                  <a:lnTo>
                    <a:pt x="700" y="428"/>
                  </a:lnTo>
                  <a:lnTo>
                    <a:pt x="716" y="438"/>
                  </a:lnTo>
                  <a:lnTo>
                    <a:pt x="724" y="443"/>
                  </a:lnTo>
                  <a:lnTo>
                    <a:pt x="730" y="448"/>
                  </a:lnTo>
                  <a:lnTo>
                    <a:pt x="737" y="455"/>
                  </a:lnTo>
                  <a:lnTo>
                    <a:pt x="741" y="460"/>
                  </a:lnTo>
                  <a:lnTo>
                    <a:pt x="741" y="460"/>
                  </a:lnTo>
                  <a:lnTo>
                    <a:pt x="737" y="465"/>
                  </a:lnTo>
                  <a:lnTo>
                    <a:pt x="734" y="470"/>
                  </a:lnTo>
                  <a:lnTo>
                    <a:pt x="734" y="470"/>
                  </a:lnTo>
                  <a:lnTo>
                    <a:pt x="729" y="479"/>
                  </a:lnTo>
                  <a:lnTo>
                    <a:pt x="720" y="491"/>
                  </a:lnTo>
                  <a:lnTo>
                    <a:pt x="704" y="511"/>
                  </a:lnTo>
                  <a:lnTo>
                    <a:pt x="704" y="511"/>
                  </a:lnTo>
                  <a:lnTo>
                    <a:pt x="682" y="536"/>
                  </a:lnTo>
                  <a:lnTo>
                    <a:pt x="660" y="561"/>
                  </a:lnTo>
                  <a:lnTo>
                    <a:pt x="660" y="561"/>
                  </a:lnTo>
                  <a:lnTo>
                    <a:pt x="639" y="585"/>
                  </a:lnTo>
                  <a:lnTo>
                    <a:pt x="618" y="609"/>
                  </a:lnTo>
                  <a:lnTo>
                    <a:pt x="618" y="609"/>
                  </a:lnTo>
                  <a:lnTo>
                    <a:pt x="612" y="616"/>
                  </a:lnTo>
                  <a:lnTo>
                    <a:pt x="612" y="616"/>
                  </a:lnTo>
                  <a:lnTo>
                    <a:pt x="560" y="575"/>
                  </a:lnTo>
                  <a:lnTo>
                    <a:pt x="509" y="533"/>
                  </a:lnTo>
                  <a:lnTo>
                    <a:pt x="458" y="491"/>
                  </a:lnTo>
                  <a:lnTo>
                    <a:pt x="406" y="449"/>
                  </a:lnTo>
                  <a:lnTo>
                    <a:pt x="406" y="449"/>
                  </a:lnTo>
                  <a:lnTo>
                    <a:pt x="380" y="430"/>
                  </a:lnTo>
                  <a:lnTo>
                    <a:pt x="351" y="410"/>
                  </a:lnTo>
                  <a:lnTo>
                    <a:pt x="323" y="392"/>
                  </a:lnTo>
                  <a:lnTo>
                    <a:pt x="295" y="372"/>
                  </a:lnTo>
                  <a:lnTo>
                    <a:pt x="295" y="372"/>
                  </a:lnTo>
                  <a:lnTo>
                    <a:pt x="267" y="351"/>
                  </a:lnTo>
                  <a:lnTo>
                    <a:pt x="238" y="329"/>
                  </a:lnTo>
                  <a:lnTo>
                    <a:pt x="210" y="308"/>
                  </a:lnTo>
                  <a:lnTo>
                    <a:pt x="181" y="289"/>
                  </a:lnTo>
                  <a:lnTo>
                    <a:pt x="181" y="289"/>
                  </a:lnTo>
                  <a:lnTo>
                    <a:pt x="168" y="279"/>
                  </a:lnTo>
                  <a:lnTo>
                    <a:pt x="155" y="269"/>
                  </a:lnTo>
                  <a:lnTo>
                    <a:pt x="131" y="248"/>
                  </a:lnTo>
                  <a:lnTo>
                    <a:pt x="118" y="236"/>
                  </a:lnTo>
                  <a:lnTo>
                    <a:pt x="105" y="226"/>
                  </a:lnTo>
                  <a:lnTo>
                    <a:pt x="92" y="217"/>
                  </a:lnTo>
                  <a:lnTo>
                    <a:pt x="79" y="209"/>
                  </a:lnTo>
                  <a:lnTo>
                    <a:pt x="79" y="209"/>
                  </a:lnTo>
                  <a:lnTo>
                    <a:pt x="67" y="205"/>
                  </a:lnTo>
                  <a:lnTo>
                    <a:pt x="63" y="202"/>
                  </a:lnTo>
                  <a:lnTo>
                    <a:pt x="60" y="198"/>
                  </a:lnTo>
                  <a:lnTo>
                    <a:pt x="60" y="198"/>
                  </a:lnTo>
                  <a:lnTo>
                    <a:pt x="57" y="194"/>
                  </a:lnTo>
                  <a:lnTo>
                    <a:pt x="53" y="192"/>
                  </a:lnTo>
                  <a:lnTo>
                    <a:pt x="49" y="190"/>
                  </a:lnTo>
                  <a:lnTo>
                    <a:pt x="47" y="190"/>
                  </a:lnTo>
                  <a:lnTo>
                    <a:pt x="49" y="189"/>
                  </a:lnTo>
                  <a:lnTo>
                    <a:pt x="54" y="184"/>
                  </a:lnTo>
                  <a:lnTo>
                    <a:pt x="54" y="1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9" name="Freeform 871"/>
            <p:cNvSpPr/>
            <p:nvPr/>
          </p:nvSpPr>
          <p:spPr bwMode="auto">
            <a:xfrm>
              <a:off x="4554538" y="3389313"/>
              <a:ext cx="261938" cy="327025"/>
            </a:xfrm>
            <a:custGeom>
              <a:avLst/>
              <a:gdLst/>
              <a:ahLst/>
              <a:cxnLst>
                <a:cxn ang="0">
                  <a:pos x="547" y="135"/>
                </a:cxn>
                <a:cxn ang="0">
                  <a:pos x="476" y="71"/>
                </a:cxn>
                <a:cxn ang="0">
                  <a:pos x="417" y="33"/>
                </a:cxn>
                <a:cxn ang="0">
                  <a:pos x="405" y="11"/>
                </a:cxn>
                <a:cxn ang="0">
                  <a:pos x="388" y="0"/>
                </a:cxn>
                <a:cxn ang="0">
                  <a:pos x="363" y="14"/>
                </a:cxn>
                <a:cxn ang="0">
                  <a:pos x="366" y="41"/>
                </a:cxn>
                <a:cxn ang="0">
                  <a:pos x="414" y="85"/>
                </a:cxn>
                <a:cxn ang="0">
                  <a:pos x="480" y="132"/>
                </a:cxn>
                <a:cxn ang="0">
                  <a:pos x="557" y="212"/>
                </a:cxn>
                <a:cxn ang="0">
                  <a:pos x="600" y="290"/>
                </a:cxn>
                <a:cxn ang="0">
                  <a:pos x="592" y="337"/>
                </a:cxn>
                <a:cxn ang="0">
                  <a:pos x="554" y="364"/>
                </a:cxn>
                <a:cxn ang="0">
                  <a:pos x="498" y="373"/>
                </a:cxn>
                <a:cxn ang="0">
                  <a:pos x="471" y="387"/>
                </a:cxn>
                <a:cxn ang="0">
                  <a:pos x="473" y="429"/>
                </a:cxn>
                <a:cxn ang="0">
                  <a:pos x="480" y="488"/>
                </a:cxn>
                <a:cxn ang="0">
                  <a:pos x="466" y="517"/>
                </a:cxn>
                <a:cxn ang="0">
                  <a:pos x="433" y="538"/>
                </a:cxn>
                <a:cxn ang="0">
                  <a:pos x="370" y="532"/>
                </a:cxn>
                <a:cxn ang="0">
                  <a:pos x="337" y="536"/>
                </a:cxn>
                <a:cxn ang="0">
                  <a:pos x="323" y="564"/>
                </a:cxn>
                <a:cxn ang="0">
                  <a:pos x="318" y="616"/>
                </a:cxn>
                <a:cxn ang="0">
                  <a:pos x="284" y="660"/>
                </a:cxn>
                <a:cxn ang="0">
                  <a:pos x="227" y="672"/>
                </a:cxn>
                <a:cxn ang="0">
                  <a:pos x="190" y="666"/>
                </a:cxn>
                <a:cxn ang="0">
                  <a:pos x="173" y="683"/>
                </a:cxn>
                <a:cxn ang="0">
                  <a:pos x="163" y="730"/>
                </a:cxn>
                <a:cxn ang="0">
                  <a:pos x="128" y="768"/>
                </a:cxn>
                <a:cxn ang="0">
                  <a:pos x="61" y="777"/>
                </a:cxn>
                <a:cxn ang="0">
                  <a:pos x="18" y="773"/>
                </a:cxn>
                <a:cxn ang="0">
                  <a:pos x="0" y="794"/>
                </a:cxn>
                <a:cxn ang="0">
                  <a:pos x="4" y="811"/>
                </a:cxn>
                <a:cxn ang="0">
                  <a:pos x="23" y="821"/>
                </a:cxn>
                <a:cxn ang="0">
                  <a:pos x="115" y="819"/>
                </a:cxn>
                <a:cxn ang="0">
                  <a:pos x="183" y="794"/>
                </a:cxn>
                <a:cxn ang="0">
                  <a:pos x="213" y="743"/>
                </a:cxn>
                <a:cxn ang="0">
                  <a:pos x="242" y="719"/>
                </a:cxn>
                <a:cxn ang="0">
                  <a:pos x="306" y="704"/>
                </a:cxn>
                <a:cxn ang="0">
                  <a:pos x="349" y="664"/>
                </a:cxn>
                <a:cxn ang="0">
                  <a:pos x="366" y="616"/>
                </a:cxn>
                <a:cxn ang="0">
                  <a:pos x="391" y="590"/>
                </a:cxn>
                <a:cxn ang="0">
                  <a:pos x="443" y="581"/>
                </a:cxn>
                <a:cxn ang="0">
                  <a:pos x="513" y="530"/>
                </a:cxn>
                <a:cxn ang="0">
                  <a:pos x="528" y="484"/>
                </a:cxn>
                <a:cxn ang="0">
                  <a:pos x="520" y="420"/>
                </a:cxn>
                <a:cxn ang="0">
                  <a:pos x="560" y="412"/>
                </a:cxn>
                <a:cxn ang="0">
                  <a:pos x="609" y="387"/>
                </a:cxn>
                <a:cxn ang="0">
                  <a:pos x="651" y="334"/>
                </a:cxn>
                <a:cxn ang="0">
                  <a:pos x="659" y="296"/>
                </a:cxn>
                <a:cxn ang="0">
                  <a:pos x="637" y="249"/>
                </a:cxn>
              </a:cxnLst>
              <a:rect l="0" t="0" r="r" b="b"/>
              <a:pathLst>
                <a:path w="659" h="823">
                  <a:moveTo>
                    <a:pt x="607" y="213"/>
                  </a:moveTo>
                  <a:lnTo>
                    <a:pt x="607" y="213"/>
                  </a:lnTo>
                  <a:lnTo>
                    <a:pt x="587" y="186"/>
                  </a:lnTo>
                  <a:lnTo>
                    <a:pt x="568" y="160"/>
                  </a:lnTo>
                  <a:lnTo>
                    <a:pt x="547" y="135"/>
                  </a:lnTo>
                  <a:lnTo>
                    <a:pt x="522" y="111"/>
                  </a:lnTo>
                  <a:lnTo>
                    <a:pt x="522" y="111"/>
                  </a:lnTo>
                  <a:lnTo>
                    <a:pt x="500" y="90"/>
                  </a:lnTo>
                  <a:lnTo>
                    <a:pt x="488" y="80"/>
                  </a:lnTo>
                  <a:lnTo>
                    <a:pt x="476" y="71"/>
                  </a:lnTo>
                  <a:lnTo>
                    <a:pt x="476" y="71"/>
                  </a:lnTo>
                  <a:lnTo>
                    <a:pt x="458" y="60"/>
                  </a:lnTo>
                  <a:lnTo>
                    <a:pt x="437" y="47"/>
                  </a:lnTo>
                  <a:lnTo>
                    <a:pt x="426" y="41"/>
                  </a:lnTo>
                  <a:lnTo>
                    <a:pt x="417" y="33"/>
                  </a:lnTo>
                  <a:lnTo>
                    <a:pt x="411" y="25"/>
                  </a:lnTo>
                  <a:lnTo>
                    <a:pt x="408" y="20"/>
                  </a:lnTo>
                  <a:lnTo>
                    <a:pt x="407" y="16"/>
                  </a:lnTo>
                  <a:lnTo>
                    <a:pt x="407" y="16"/>
                  </a:lnTo>
                  <a:lnTo>
                    <a:pt x="405" y="11"/>
                  </a:lnTo>
                  <a:lnTo>
                    <a:pt x="403" y="7"/>
                  </a:lnTo>
                  <a:lnTo>
                    <a:pt x="399" y="4"/>
                  </a:lnTo>
                  <a:lnTo>
                    <a:pt x="396" y="1"/>
                  </a:lnTo>
                  <a:lnTo>
                    <a:pt x="392" y="0"/>
                  </a:lnTo>
                  <a:lnTo>
                    <a:pt x="388" y="0"/>
                  </a:lnTo>
                  <a:lnTo>
                    <a:pt x="379" y="0"/>
                  </a:lnTo>
                  <a:lnTo>
                    <a:pt x="371" y="4"/>
                  </a:lnTo>
                  <a:lnTo>
                    <a:pt x="369" y="7"/>
                  </a:lnTo>
                  <a:lnTo>
                    <a:pt x="366" y="11"/>
                  </a:lnTo>
                  <a:lnTo>
                    <a:pt x="363" y="14"/>
                  </a:lnTo>
                  <a:lnTo>
                    <a:pt x="362" y="18"/>
                  </a:lnTo>
                  <a:lnTo>
                    <a:pt x="362" y="22"/>
                  </a:lnTo>
                  <a:lnTo>
                    <a:pt x="362" y="28"/>
                  </a:lnTo>
                  <a:lnTo>
                    <a:pt x="362" y="28"/>
                  </a:lnTo>
                  <a:lnTo>
                    <a:pt x="366" y="41"/>
                  </a:lnTo>
                  <a:lnTo>
                    <a:pt x="373" y="52"/>
                  </a:lnTo>
                  <a:lnTo>
                    <a:pt x="382" y="62"/>
                  </a:lnTo>
                  <a:lnTo>
                    <a:pt x="392" y="71"/>
                  </a:lnTo>
                  <a:lnTo>
                    <a:pt x="403" y="79"/>
                  </a:lnTo>
                  <a:lnTo>
                    <a:pt x="414" y="85"/>
                  </a:lnTo>
                  <a:lnTo>
                    <a:pt x="438" y="99"/>
                  </a:lnTo>
                  <a:lnTo>
                    <a:pt x="438" y="99"/>
                  </a:lnTo>
                  <a:lnTo>
                    <a:pt x="452" y="109"/>
                  </a:lnTo>
                  <a:lnTo>
                    <a:pt x="467" y="120"/>
                  </a:lnTo>
                  <a:lnTo>
                    <a:pt x="480" y="132"/>
                  </a:lnTo>
                  <a:lnTo>
                    <a:pt x="493" y="145"/>
                  </a:lnTo>
                  <a:lnTo>
                    <a:pt x="519" y="171"/>
                  </a:lnTo>
                  <a:lnTo>
                    <a:pt x="543" y="198"/>
                  </a:lnTo>
                  <a:lnTo>
                    <a:pt x="543" y="198"/>
                  </a:lnTo>
                  <a:lnTo>
                    <a:pt x="557" y="212"/>
                  </a:lnTo>
                  <a:lnTo>
                    <a:pt x="570" y="230"/>
                  </a:lnTo>
                  <a:lnTo>
                    <a:pt x="583" y="250"/>
                  </a:lnTo>
                  <a:lnTo>
                    <a:pt x="594" y="271"/>
                  </a:lnTo>
                  <a:lnTo>
                    <a:pt x="598" y="281"/>
                  </a:lnTo>
                  <a:lnTo>
                    <a:pt x="600" y="290"/>
                  </a:lnTo>
                  <a:lnTo>
                    <a:pt x="602" y="301"/>
                  </a:lnTo>
                  <a:lnTo>
                    <a:pt x="602" y="311"/>
                  </a:lnTo>
                  <a:lnTo>
                    <a:pt x="600" y="320"/>
                  </a:lnTo>
                  <a:lnTo>
                    <a:pt x="598" y="330"/>
                  </a:lnTo>
                  <a:lnTo>
                    <a:pt x="592" y="337"/>
                  </a:lnTo>
                  <a:lnTo>
                    <a:pt x="585" y="344"/>
                  </a:lnTo>
                  <a:lnTo>
                    <a:pt x="585" y="344"/>
                  </a:lnTo>
                  <a:lnTo>
                    <a:pt x="569" y="356"/>
                  </a:lnTo>
                  <a:lnTo>
                    <a:pt x="561" y="361"/>
                  </a:lnTo>
                  <a:lnTo>
                    <a:pt x="554" y="364"/>
                  </a:lnTo>
                  <a:lnTo>
                    <a:pt x="537" y="369"/>
                  </a:lnTo>
                  <a:lnTo>
                    <a:pt x="518" y="373"/>
                  </a:lnTo>
                  <a:lnTo>
                    <a:pt x="518" y="373"/>
                  </a:lnTo>
                  <a:lnTo>
                    <a:pt x="507" y="373"/>
                  </a:lnTo>
                  <a:lnTo>
                    <a:pt x="498" y="373"/>
                  </a:lnTo>
                  <a:lnTo>
                    <a:pt x="489" y="374"/>
                  </a:lnTo>
                  <a:lnTo>
                    <a:pt x="480" y="379"/>
                  </a:lnTo>
                  <a:lnTo>
                    <a:pt x="480" y="379"/>
                  </a:lnTo>
                  <a:lnTo>
                    <a:pt x="475" y="383"/>
                  </a:lnTo>
                  <a:lnTo>
                    <a:pt x="471" y="387"/>
                  </a:lnTo>
                  <a:lnTo>
                    <a:pt x="468" y="392"/>
                  </a:lnTo>
                  <a:lnTo>
                    <a:pt x="468" y="399"/>
                  </a:lnTo>
                  <a:lnTo>
                    <a:pt x="468" y="399"/>
                  </a:lnTo>
                  <a:lnTo>
                    <a:pt x="469" y="415"/>
                  </a:lnTo>
                  <a:lnTo>
                    <a:pt x="473" y="429"/>
                  </a:lnTo>
                  <a:lnTo>
                    <a:pt x="477" y="445"/>
                  </a:lnTo>
                  <a:lnTo>
                    <a:pt x="480" y="459"/>
                  </a:lnTo>
                  <a:lnTo>
                    <a:pt x="481" y="473"/>
                  </a:lnTo>
                  <a:lnTo>
                    <a:pt x="481" y="480"/>
                  </a:lnTo>
                  <a:lnTo>
                    <a:pt x="480" y="488"/>
                  </a:lnTo>
                  <a:lnTo>
                    <a:pt x="479" y="496"/>
                  </a:lnTo>
                  <a:lnTo>
                    <a:pt x="475" y="502"/>
                  </a:lnTo>
                  <a:lnTo>
                    <a:pt x="471" y="510"/>
                  </a:lnTo>
                  <a:lnTo>
                    <a:pt x="466" y="517"/>
                  </a:lnTo>
                  <a:lnTo>
                    <a:pt x="466" y="517"/>
                  </a:lnTo>
                  <a:lnTo>
                    <a:pt x="459" y="523"/>
                  </a:lnTo>
                  <a:lnTo>
                    <a:pt x="452" y="530"/>
                  </a:lnTo>
                  <a:lnTo>
                    <a:pt x="446" y="534"/>
                  </a:lnTo>
                  <a:lnTo>
                    <a:pt x="439" y="536"/>
                  </a:lnTo>
                  <a:lnTo>
                    <a:pt x="433" y="538"/>
                  </a:lnTo>
                  <a:lnTo>
                    <a:pt x="425" y="539"/>
                  </a:lnTo>
                  <a:lnTo>
                    <a:pt x="412" y="539"/>
                  </a:lnTo>
                  <a:lnTo>
                    <a:pt x="397" y="538"/>
                  </a:lnTo>
                  <a:lnTo>
                    <a:pt x="383" y="535"/>
                  </a:lnTo>
                  <a:lnTo>
                    <a:pt x="370" y="532"/>
                  </a:lnTo>
                  <a:lnTo>
                    <a:pt x="356" y="531"/>
                  </a:lnTo>
                  <a:lnTo>
                    <a:pt x="356" y="531"/>
                  </a:lnTo>
                  <a:lnTo>
                    <a:pt x="349" y="532"/>
                  </a:lnTo>
                  <a:lnTo>
                    <a:pt x="344" y="534"/>
                  </a:lnTo>
                  <a:lnTo>
                    <a:pt x="337" y="536"/>
                  </a:lnTo>
                  <a:lnTo>
                    <a:pt x="332" y="540"/>
                  </a:lnTo>
                  <a:lnTo>
                    <a:pt x="328" y="545"/>
                  </a:lnTo>
                  <a:lnTo>
                    <a:pt x="324" y="552"/>
                  </a:lnTo>
                  <a:lnTo>
                    <a:pt x="323" y="557"/>
                  </a:lnTo>
                  <a:lnTo>
                    <a:pt x="323" y="564"/>
                  </a:lnTo>
                  <a:lnTo>
                    <a:pt x="323" y="564"/>
                  </a:lnTo>
                  <a:lnTo>
                    <a:pt x="323" y="578"/>
                  </a:lnTo>
                  <a:lnTo>
                    <a:pt x="323" y="592"/>
                  </a:lnTo>
                  <a:lnTo>
                    <a:pt x="320" y="604"/>
                  </a:lnTo>
                  <a:lnTo>
                    <a:pt x="318" y="616"/>
                  </a:lnTo>
                  <a:lnTo>
                    <a:pt x="312" y="628"/>
                  </a:lnTo>
                  <a:lnTo>
                    <a:pt x="307" y="637"/>
                  </a:lnTo>
                  <a:lnTo>
                    <a:pt x="301" y="646"/>
                  </a:lnTo>
                  <a:lnTo>
                    <a:pt x="293" y="654"/>
                  </a:lnTo>
                  <a:lnTo>
                    <a:pt x="284" y="660"/>
                  </a:lnTo>
                  <a:lnTo>
                    <a:pt x="275" y="666"/>
                  </a:lnTo>
                  <a:lnTo>
                    <a:pt x="264" y="670"/>
                  </a:lnTo>
                  <a:lnTo>
                    <a:pt x="252" y="672"/>
                  </a:lnTo>
                  <a:lnTo>
                    <a:pt x="241" y="672"/>
                  </a:lnTo>
                  <a:lnTo>
                    <a:pt x="227" y="672"/>
                  </a:lnTo>
                  <a:lnTo>
                    <a:pt x="214" y="670"/>
                  </a:lnTo>
                  <a:lnTo>
                    <a:pt x="200" y="666"/>
                  </a:lnTo>
                  <a:lnTo>
                    <a:pt x="200" y="666"/>
                  </a:lnTo>
                  <a:lnTo>
                    <a:pt x="195" y="664"/>
                  </a:lnTo>
                  <a:lnTo>
                    <a:pt x="190" y="666"/>
                  </a:lnTo>
                  <a:lnTo>
                    <a:pt x="184" y="667"/>
                  </a:lnTo>
                  <a:lnTo>
                    <a:pt x="180" y="670"/>
                  </a:lnTo>
                  <a:lnTo>
                    <a:pt x="176" y="674"/>
                  </a:lnTo>
                  <a:lnTo>
                    <a:pt x="174" y="677"/>
                  </a:lnTo>
                  <a:lnTo>
                    <a:pt x="173" y="683"/>
                  </a:lnTo>
                  <a:lnTo>
                    <a:pt x="171" y="688"/>
                  </a:lnTo>
                  <a:lnTo>
                    <a:pt x="171" y="688"/>
                  </a:lnTo>
                  <a:lnTo>
                    <a:pt x="170" y="704"/>
                  </a:lnTo>
                  <a:lnTo>
                    <a:pt x="167" y="718"/>
                  </a:lnTo>
                  <a:lnTo>
                    <a:pt x="163" y="730"/>
                  </a:lnTo>
                  <a:lnTo>
                    <a:pt x="158" y="740"/>
                  </a:lnTo>
                  <a:lnTo>
                    <a:pt x="152" y="749"/>
                  </a:lnTo>
                  <a:lnTo>
                    <a:pt x="145" y="756"/>
                  </a:lnTo>
                  <a:lnTo>
                    <a:pt x="137" y="762"/>
                  </a:lnTo>
                  <a:lnTo>
                    <a:pt x="128" y="768"/>
                  </a:lnTo>
                  <a:lnTo>
                    <a:pt x="119" y="770"/>
                  </a:lnTo>
                  <a:lnTo>
                    <a:pt x="108" y="773"/>
                  </a:lnTo>
                  <a:lnTo>
                    <a:pt x="97" y="776"/>
                  </a:lnTo>
                  <a:lnTo>
                    <a:pt x="86" y="777"/>
                  </a:lnTo>
                  <a:lnTo>
                    <a:pt x="61" y="777"/>
                  </a:lnTo>
                  <a:lnTo>
                    <a:pt x="36" y="776"/>
                  </a:lnTo>
                  <a:lnTo>
                    <a:pt x="36" y="776"/>
                  </a:lnTo>
                  <a:lnTo>
                    <a:pt x="30" y="774"/>
                  </a:lnTo>
                  <a:lnTo>
                    <a:pt x="25" y="773"/>
                  </a:lnTo>
                  <a:lnTo>
                    <a:pt x="18" y="773"/>
                  </a:lnTo>
                  <a:lnTo>
                    <a:pt x="13" y="774"/>
                  </a:lnTo>
                  <a:lnTo>
                    <a:pt x="8" y="777"/>
                  </a:lnTo>
                  <a:lnTo>
                    <a:pt x="4" y="782"/>
                  </a:lnTo>
                  <a:lnTo>
                    <a:pt x="1" y="787"/>
                  </a:lnTo>
                  <a:lnTo>
                    <a:pt x="0" y="794"/>
                  </a:lnTo>
                  <a:lnTo>
                    <a:pt x="0" y="798"/>
                  </a:lnTo>
                  <a:lnTo>
                    <a:pt x="0" y="798"/>
                  </a:lnTo>
                  <a:lnTo>
                    <a:pt x="0" y="803"/>
                  </a:lnTo>
                  <a:lnTo>
                    <a:pt x="1" y="807"/>
                  </a:lnTo>
                  <a:lnTo>
                    <a:pt x="4" y="811"/>
                  </a:lnTo>
                  <a:lnTo>
                    <a:pt x="6" y="815"/>
                  </a:lnTo>
                  <a:lnTo>
                    <a:pt x="10" y="817"/>
                  </a:lnTo>
                  <a:lnTo>
                    <a:pt x="14" y="819"/>
                  </a:lnTo>
                  <a:lnTo>
                    <a:pt x="18" y="820"/>
                  </a:lnTo>
                  <a:lnTo>
                    <a:pt x="23" y="821"/>
                  </a:lnTo>
                  <a:lnTo>
                    <a:pt x="23" y="821"/>
                  </a:lnTo>
                  <a:lnTo>
                    <a:pt x="61" y="823"/>
                  </a:lnTo>
                  <a:lnTo>
                    <a:pt x="80" y="823"/>
                  </a:lnTo>
                  <a:lnTo>
                    <a:pt x="97" y="821"/>
                  </a:lnTo>
                  <a:lnTo>
                    <a:pt x="115" y="819"/>
                  </a:lnTo>
                  <a:lnTo>
                    <a:pt x="132" y="815"/>
                  </a:lnTo>
                  <a:lnTo>
                    <a:pt x="150" y="810"/>
                  </a:lnTo>
                  <a:lnTo>
                    <a:pt x="169" y="802"/>
                  </a:lnTo>
                  <a:lnTo>
                    <a:pt x="169" y="802"/>
                  </a:lnTo>
                  <a:lnTo>
                    <a:pt x="183" y="794"/>
                  </a:lnTo>
                  <a:lnTo>
                    <a:pt x="193" y="786"/>
                  </a:lnTo>
                  <a:lnTo>
                    <a:pt x="201" y="776"/>
                  </a:lnTo>
                  <a:lnTo>
                    <a:pt x="207" y="765"/>
                  </a:lnTo>
                  <a:lnTo>
                    <a:pt x="210" y="755"/>
                  </a:lnTo>
                  <a:lnTo>
                    <a:pt x="213" y="743"/>
                  </a:lnTo>
                  <a:lnTo>
                    <a:pt x="214" y="730"/>
                  </a:lnTo>
                  <a:lnTo>
                    <a:pt x="216" y="717"/>
                  </a:lnTo>
                  <a:lnTo>
                    <a:pt x="216" y="717"/>
                  </a:lnTo>
                  <a:lnTo>
                    <a:pt x="229" y="718"/>
                  </a:lnTo>
                  <a:lnTo>
                    <a:pt x="242" y="719"/>
                  </a:lnTo>
                  <a:lnTo>
                    <a:pt x="256" y="719"/>
                  </a:lnTo>
                  <a:lnTo>
                    <a:pt x="269" y="717"/>
                  </a:lnTo>
                  <a:lnTo>
                    <a:pt x="282" y="714"/>
                  </a:lnTo>
                  <a:lnTo>
                    <a:pt x="294" y="709"/>
                  </a:lnTo>
                  <a:lnTo>
                    <a:pt x="306" y="704"/>
                  </a:lnTo>
                  <a:lnTo>
                    <a:pt x="318" y="696"/>
                  </a:lnTo>
                  <a:lnTo>
                    <a:pt x="318" y="696"/>
                  </a:lnTo>
                  <a:lnTo>
                    <a:pt x="331" y="684"/>
                  </a:lnTo>
                  <a:lnTo>
                    <a:pt x="343" y="672"/>
                  </a:lnTo>
                  <a:lnTo>
                    <a:pt x="349" y="664"/>
                  </a:lnTo>
                  <a:lnTo>
                    <a:pt x="353" y="658"/>
                  </a:lnTo>
                  <a:lnTo>
                    <a:pt x="357" y="650"/>
                  </a:lnTo>
                  <a:lnTo>
                    <a:pt x="361" y="642"/>
                  </a:lnTo>
                  <a:lnTo>
                    <a:pt x="361" y="642"/>
                  </a:lnTo>
                  <a:lnTo>
                    <a:pt x="366" y="616"/>
                  </a:lnTo>
                  <a:lnTo>
                    <a:pt x="369" y="600"/>
                  </a:lnTo>
                  <a:lnTo>
                    <a:pt x="370" y="586"/>
                  </a:lnTo>
                  <a:lnTo>
                    <a:pt x="370" y="586"/>
                  </a:lnTo>
                  <a:lnTo>
                    <a:pt x="380" y="589"/>
                  </a:lnTo>
                  <a:lnTo>
                    <a:pt x="391" y="590"/>
                  </a:lnTo>
                  <a:lnTo>
                    <a:pt x="401" y="590"/>
                  </a:lnTo>
                  <a:lnTo>
                    <a:pt x="412" y="590"/>
                  </a:lnTo>
                  <a:lnTo>
                    <a:pt x="422" y="587"/>
                  </a:lnTo>
                  <a:lnTo>
                    <a:pt x="433" y="585"/>
                  </a:lnTo>
                  <a:lnTo>
                    <a:pt x="443" y="581"/>
                  </a:lnTo>
                  <a:lnTo>
                    <a:pt x="454" y="577"/>
                  </a:lnTo>
                  <a:lnTo>
                    <a:pt x="473" y="566"/>
                  </a:lnTo>
                  <a:lnTo>
                    <a:pt x="492" y="552"/>
                  </a:lnTo>
                  <a:lnTo>
                    <a:pt x="506" y="538"/>
                  </a:lnTo>
                  <a:lnTo>
                    <a:pt x="513" y="530"/>
                  </a:lnTo>
                  <a:lnTo>
                    <a:pt x="518" y="521"/>
                  </a:lnTo>
                  <a:lnTo>
                    <a:pt x="518" y="521"/>
                  </a:lnTo>
                  <a:lnTo>
                    <a:pt x="523" y="509"/>
                  </a:lnTo>
                  <a:lnTo>
                    <a:pt x="527" y="497"/>
                  </a:lnTo>
                  <a:lnTo>
                    <a:pt x="528" y="484"/>
                  </a:lnTo>
                  <a:lnTo>
                    <a:pt x="528" y="471"/>
                  </a:lnTo>
                  <a:lnTo>
                    <a:pt x="528" y="456"/>
                  </a:lnTo>
                  <a:lnTo>
                    <a:pt x="526" y="443"/>
                  </a:lnTo>
                  <a:lnTo>
                    <a:pt x="520" y="420"/>
                  </a:lnTo>
                  <a:lnTo>
                    <a:pt x="520" y="420"/>
                  </a:lnTo>
                  <a:lnTo>
                    <a:pt x="519" y="417"/>
                  </a:lnTo>
                  <a:lnTo>
                    <a:pt x="519" y="417"/>
                  </a:lnTo>
                  <a:lnTo>
                    <a:pt x="532" y="416"/>
                  </a:lnTo>
                  <a:lnTo>
                    <a:pt x="532" y="416"/>
                  </a:lnTo>
                  <a:lnTo>
                    <a:pt x="560" y="412"/>
                  </a:lnTo>
                  <a:lnTo>
                    <a:pt x="574" y="409"/>
                  </a:lnTo>
                  <a:lnTo>
                    <a:pt x="586" y="403"/>
                  </a:lnTo>
                  <a:lnTo>
                    <a:pt x="586" y="403"/>
                  </a:lnTo>
                  <a:lnTo>
                    <a:pt x="598" y="395"/>
                  </a:lnTo>
                  <a:lnTo>
                    <a:pt x="609" y="387"/>
                  </a:lnTo>
                  <a:lnTo>
                    <a:pt x="620" y="378"/>
                  </a:lnTo>
                  <a:lnTo>
                    <a:pt x="629" y="368"/>
                  </a:lnTo>
                  <a:lnTo>
                    <a:pt x="638" y="357"/>
                  </a:lnTo>
                  <a:lnTo>
                    <a:pt x="645" y="345"/>
                  </a:lnTo>
                  <a:lnTo>
                    <a:pt x="651" y="334"/>
                  </a:lnTo>
                  <a:lnTo>
                    <a:pt x="656" y="320"/>
                  </a:lnTo>
                  <a:lnTo>
                    <a:pt x="656" y="320"/>
                  </a:lnTo>
                  <a:lnTo>
                    <a:pt x="658" y="311"/>
                  </a:lnTo>
                  <a:lnTo>
                    <a:pt x="659" y="303"/>
                  </a:lnTo>
                  <a:lnTo>
                    <a:pt x="659" y="296"/>
                  </a:lnTo>
                  <a:lnTo>
                    <a:pt x="658" y="288"/>
                  </a:lnTo>
                  <a:lnTo>
                    <a:pt x="655" y="281"/>
                  </a:lnTo>
                  <a:lnTo>
                    <a:pt x="653" y="275"/>
                  </a:lnTo>
                  <a:lnTo>
                    <a:pt x="646" y="262"/>
                  </a:lnTo>
                  <a:lnTo>
                    <a:pt x="637" y="249"/>
                  </a:lnTo>
                  <a:lnTo>
                    <a:pt x="626" y="237"/>
                  </a:lnTo>
                  <a:lnTo>
                    <a:pt x="616" y="225"/>
                  </a:lnTo>
                  <a:lnTo>
                    <a:pt x="607" y="213"/>
                  </a:lnTo>
                  <a:lnTo>
                    <a:pt x="607" y="2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0" name="Freeform 872"/>
            <p:cNvSpPr/>
            <p:nvPr/>
          </p:nvSpPr>
          <p:spPr bwMode="auto">
            <a:xfrm>
              <a:off x="4781551" y="3371851"/>
              <a:ext cx="85725" cy="120650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82" y="1"/>
                </a:cxn>
                <a:cxn ang="0">
                  <a:pos x="172" y="10"/>
                </a:cxn>
                <a:cxn ang="0">
                  <a:pos x="168" y="17"/>
                </a:cxn>
                <a:cxn ang="0">
                  <a:pos x="154" y="68"/>
                </a:cxn>
                <a:cxn ang="0">
                  <a:pos x="133" y="119"/>
                </a:cxn>
                <a:cxn ang="0">
                  <a:pos x="106" y="165"/>
                </a:cxn>
                <a:cxn ang="0">
                  <a:pos x="80" y="196"/>
                </a:cxn>
                <a:cxn ang="0">
                  <a:pos x="71" y="205"/>
                </a:cxn>
                <a:cxn ang="0">
                  <a:pos x="62" y="217"/>
                </a:cxn>
                <a:cxn ang="0">
                  <a:pos x="51" y="227"/>
                </a:cxn>
                <a:cxn ang="0">
                  <a:pos x="45" y="231"/>
                </a:cxn>
                <a:cxn ang="0">
                  <a:pos x="34" y="239"/>
                </a:cxn>
                <a:cxn ang="0">
                  <a:pos x="36" y="243"/>
                </a:cxn>
                <a:cxn ang="0">
                  <a:pos x="40" y="244"/>
                </a:cxn>
                <a:cxn ang="0">
                  <a:pos x="27" y="247"/>
                </a:cxn>
                <a:cxn ang="0">
                  <a:pos x="17" y="256"/>
                </a:cxn>
                <a:cxn ang="0">
                  <a:pos x="14" y="258"/>
                </a:cxn>
                <a:cxn ang="0">
                  <a:pos x="7" y="261"/>
                </a:cxn>
                <a:cxn ang="0">
                  <a:pos x="2" y="272"/>
                </a:cxn>
                <a:cxn ang="0">
                  <a:pos x="3" y="288"/>
                </a:cxn>
                <a:cxn ang="0">
                  <a:pos x="10" y="297"/>
                </a:cxn>
                <a:cxn ang="0">
                  <a:pos x="17" y="301"/>
                </a:cxn>
                <a:cxn ang="0">
                  <a:pos x="23" y="301"/>
                </a:cxn>
                <a:cxn ang="0">
                  <a:pos x="40" y="298"/>
                </a:cxn>
                <a:cxn ang="0">
                  <a:pos x="51" y="286"/>
                </a:cxn>
                <a:cxn ang="0">
                  <a:pos x="63" y="281"/>
                </a:cxn>
                <a:cxn ang="0">
                  <a:pos x="88" y="261"/>
                </a:cxn>
                <a:cxn ang="0">
                  <a:pos x="120" y="226"/>
                </a:cxn>
                <a:cxn ang="0">
                  <a:pos x="134" y="207"/>
                </a:cxn>
                <a:cxn ang="0">
                  <a:pos x="157" y="166"/>
                </a:cxn>
                <a:cxn ang="0">
                  <a:pos x="178" y="125"/>
                </a:cxn>
                <a:cxn ang="0">
                  <a:pos x="195" y="84"/>
                </a:cxn>
                <a:cxn ang="0">
                  <a:pos x="210" y="40"/>
                </a:cxn>
                <a:cxn ang="0">
                  <a:pos x="214" y="35"/>
                </a:cxn>
                <a:cxn ang="0">
                  <a:pos x="216" y="22"/>
                </a:cxn>
                <a:cxn ang="0">
                  <a:pos x="212" y="9"/>
                </a:cxn>
                <a:cxn ang="0">
                  <a:pos x="202" y="1"/>
                </a:cxn>
                <a:cxn ang="0">
                  <a:pos x="194" y="0"/>
                </a:cxn>
              </a:cxnLst>
              <a:rect l="0" t="0" r="r" b="b"/>
              <a:pathLst>
                <a:path w="216" h="301">
                  <a:moveTo>
                    <a:pt x="194" y="0"/>
                  </a:moveTo>
                  <a:lnTo>
                    <a:pt x="190" y="0"/>
                  </a:lnTo>
                  <a:lnTo>
                    <a:pt x="190" y="0"/>
                  </a:lnTo>
                  <a:lnTo>
                    <a:pt x="182" y="1"/>
                  </a:lnTo>
                  <a:lnTo>
                    <a:pt x="176" y="5"/>
                  </a:lnTo>
                  <a:lnTo>
                    <a:pt x="172" y="10"/>
                  </a:lnTo>
                  <a:lnTo>
                    <a:pt x="168" y="17"/>
                  </a:lnTo>
                  <a:lnTo>
                    <a:pt x="168" y="17"/>
                  </a:lnTo>
                  <a:lnTo>
                    <a:pt x="161" y="43"/>
                  </a:lnTo>
                  <a:lnTo>
                    <a:pt x="154" y="68"/>
                  </a:lnTo>
                  <a:lnTo>
                    <a:pt x="144" y="94"/>
                  </a:lnTo>
                  <a:lnTo>
                    <a:pt x="133" y="119"/>
                  </a:lnTo>
                  <a:lnTo>
                    <a:pt x="121" y="142"/>
                  </a:lnTo>
                  <a:lnTo>
                    <a:pt x="106" y="165"/>
                  </a:lnTo>
                  <a:lnTo>
                    <a:pt x="89" y="186"/>
                  </a:lnTo>
                  <a:lnTo>
                    <a:pt x="80" y="196"/>
                  </a:lnTo>
                  <a:lnTo>
                    <a:pt x="71" y="205"/>
                  </a:lnTo>
                  <a:lnTo>
                    <a:pt x="71" y="205"/>
                  </a:lnTo>
                  <a:lnTo>
                    <a:pt x="66" y="210"/>
                  </a:lnTo>
                  <a:lnTo>
                    <a:pt x="62" y="217"/>
                  </a:lnTo>
                  <a:lnTo>
                    <a:pt x="58" y="224"/>
                  </a:lnTo>
                  <a:lnTo>
                    <a:pt x="51" y="227"/>
                  </a:lnTo>
                  <a:lnTo>
                    <a:pt x="51" y="227"/>
                  </a:lnTo>
                  <a:lnTo>
                    <a:pt x="45" y="231"/>
                  </a:lnTo>
                  <a:lnTo>
                    <a:pt x="37" y="237"/>
                  </a:lnTo>
                  <a:lnTo>
                    <a:pt x="34" y="239"/>
                  </a:lnTo>
                  <a:lnTo>
                    <a:pt x="33" y="242"/>
                  </a:lnTo>
                  <a:lnTo>
                    <a:pt x="36" y="243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33" y="244"/>
                  </a:lnTo>
                  <a:lnTo>
                    <a:pt x="27" y="247"/>
                  </a:lnTo>
                  <a:lnTo>
                    <a:pt x="21" y="251"/>
                  </a:lnTo>
                  <a:lnTo>
                    <a:pt x="17" y="256"/>
                  </a:lnTo>
                  <a:lnTo>
                    <a:pt x="17" y="256"/>
                  </a:lnTo>
                  <a:lnTo>
                    <a:pt x="14" y="258"/>
                  </a:lnTo>
                  <a:lnTo>
                    <a:pt x="10" y="259"/>
                  </a:lnTo>
                  <a:lnTo>
                    <a:pt x="7" y="261"/>
                  </a:lnTo>
                  <a:lnTo>
                    <a:pt x="4" y="265"/>
                  </a:lnTo>
                  <a:lnTo>
                    <a:pt x="2" y="272"/>
                  </a:lnTo>
                  <a:lnTo>
                    <a:pt x="0" y="280"/>
                  </a:lnTo>
                  <a:lnTo>
                    <a:pt x="3" y="288"/>
                  </a:lnTo>
                  <a:lnTo>
                    <a:pt x="7" y="294"/>
                  </a:lnTo>
                  <a:lnTo>
                    <a:pt x="10" y="297"/>
                  </a:lnTo>
                  <a:lnTo>
                    <a:pt x="14" y="299"/>
                  </a:lnTo>
                  <a:lnTo>
                    <a:pt x="17" y="301"/>
                  </a:lnTo>
                  <a:lnTo>
                    <a:pt x="23" y="301"/>
                  </a:lnTo>
                  <a:lnTo>
                    <a:pt x="23" y="301"/>
                  </a:lnTo>
                  <a:lnTo>
                    <a:pt x="33" y="301"/>
                  </a:lnTo>
                  <a:lnTo>
                    <a:pt x="40" y="298"/>
                  </a:lnTo>
                  <a:lnTo>
                    <a:pt x="46" y="293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63" y="281"/>
                  </a:lnTo>
                  <a:lnTo>
                    <a:pt x="76" y="272"/>
                  </a:lnTo>
                  <a:lnTo>
                    <a:pt x="88" y="261"/>
                  </a:lnTo>
                  <a:lnTo>
                    <a:pt x="99" y="250"/>
                  </a:lnTo>
                  <a:lnTo>
                    <a:pt x="120" y="226"/>
                  </a:lnTo>
                  <a:lnTo>
                    <a:pt x="134" y="207"/>
                  </a:lnTo>
                  <a:lnTo>
                    <a:pt x="134" y="207"/>
                  </a:lnTo>
                  <a:lnTo>
                    <a:pt x="147" y="187"/>
                  </a:lnTo>
                  <a:lnTo>
                    <a:pt x="157" y="166"/>
                  </a:lnTo>
                  <a:lnTo>
                    <a:pt x="169" y="146"/>
                  </a:lnTo>
                  <a:lnTo>
                    <a:pt x="178" y="125"/>
                  </a:lnTo>
                  <a:lnTo>
                    <a:pt x="188" y="106"/>
                  </a:lnTo>
                  <a:lnTo>
                    <a:pt x="195" y="84"/>
                  </a:lnTo>
                  <a:lnTo>
                    <a:pt x="203" y="63"/>
                  </a:lnTo>
                  <a:lnTo>
                    <a:pt x="210" y="40"/>
                  </a:lnTo>
                  <a:lnTo>
                    <a:pt x="210" y="40"/>
                  </a:lnTo>
                  <a:lnTo>
                    <a:pt x="214" y="35"/>
                  </a:lnTo>
                  <a:lnTo>
                    <a:pt x="215" y="29"/>
                  </a:lnTo>
                  <a:lnTo>
                    <a:pt x="216" y="22"/>
                  </a:lnTo>
                  <a:lnTo>
                    <a:pt x="215" y="16"/>
                  </a:lnTo>
                  <a:lnTo>
                    <a:pt x="212" y="9"/>
                  </a:lnTo>
                  <a:lnTo>
                    <a:pt x="207" y="5"/>
                  </a:lnTo>
                  <a:lnTo>
                    <a:pt x="202" y="1"/>
                  </a:lnTo>
                  <a:lnTo>
                    <a:pt x="194" y="0"/>
                  </a:lnTo>
                  <a:lnTo>
                    <a:pt x="1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7" name="组合 1286"/>
          <p:cNvGrpSpPr/>
          <p:nvPr/>
        </p:nvGrpSpPr>
        <p:grpSpPr>
          <a:xfrm>
            <a:off x="4284135" y="3729551"/>
            <a:ext cx="721783" cy="960967"/>
            <a:chOff x="3213101" y="3067051"/>
            <a:chExt cx="541337" cy="720725"/>
          </a:xfrm>
          <a:solidFill>
            <a:schemeClr val="tx1"/>
          </a:solidFill>
        </p:grpSpPr>
        <p:sp>
          <p:nvSpPr>
            <p:cNvPr id="13161" name="Freeform 873"/>
            <p:cNvSpPr/>
            <p:nvPr/>
          </p:nvSpPr>
          <p:spPr bwMode="auto">
            <a:xfrm>
              <a:off x="3225801" y="3094038"/>
              <a:ext cx="158750" cy="142875"/>
            </a:xfrm>
            <a:custGeom>
              <a:avLst/>
              <a:gdLst/>
              <a:ahLst/>
              <a:cxnLst>
                <a:cxn ang="0">
                  <a:pos x="393" y="0"/>
                </a:cxn>
                <a:cxn ang="0">
                  <a:pos x="393" y="0"/>
                </a:cxn>
                <a:cxn ang="0">
                  <a:pos x="381" y="3"/>
                </a:cxn>
                <a:cxn ang="0">
                  <a:pos x="369" y="5"/>
                </a:cxn>
                <a:cxn ang="0">
                  <a:pos x="358" y="10"/>
                </a:cxn>
                <a:cxn ang="0">
                  <a:pos x="347" y="16"/>
                </a:cxn>
                <a:cxn ang="0">
                  <a:pos x="326" y="27"/>
                </a:cxn>
                <a:cxn ang="0">
                  <a:pos x="307" y="42"/>
                </a:cxn>
                <a:cxn ang="0">
                  <a:pos x="307" y="42"/>
                </a:cxn>
                <a:cxn ang="0">
                  <a:pos x="252" y="86"/>
                </a:cxn>
                <a:cxn ang="0">
                  <a:pos x="224" y="108"/>
                </a:cxn>
                <a:cxn ang="0">
                  <a:pos x="198" y="132"/>
                </a:cxn>
                <a:cxn ang="0">
                  <a:pos x="198" y="132"/>
                </a:cxn>
                <a:cxn ang="0">
                  <a:pos x="172" y="157"/>
                </a:cxn>
                <a:cxn ang="0">
                  <a:pos x="146" y="183"/>
                </a:cxn>
                <a:cxn ang="0">
                  <a:pos x="122" y="210"/>
                </a:cxn>
                <a:cxn ang="0">
                  <a:pos x="97" y="238"/>
                </a:cxn>
                <a:cxn ang="0">
                  <a:pos x="50" y="294"/>
                </a:cxn>
                <a:cxn ang="0">
                  <a:pos x="2" y="349"/>
                </a:cxn>
                <a:cxn ang="0">
                  <a:pos x="2" y="349"/>
                </a:cxn>
                <a:cxn ang="0">
                  <a:pos x="0" y="352"/>
                </a:cxn>
                <a:cxn ang="0">
                  <a:pos x="0" y="353"/>
                </a:cxn>
                <a:cxn ang="0">
                  <a:pos x="2" y="357"/>
                </a:cxn>
                <a:cxn ang="0">
                  <a:pos x="6" y="360"/>
                </a:cxn>
                <a:cxn ang="0">
                  <a:pos x="8" y="358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55" y="306"/>
                </a:cxn>
                <a:cxn ang="0">
                  <a:pos x="99" y="254"/>
                </a:cxn>
                <a:cxn ang="0">
                  <a:pos x="144" y="203"/>
                </a:cxn>
                <a:cxn ang="0">
                  <a:pos x="167" y="178"/>
                </a:cxn>
                <a:cxn ang="0">
                  <a:pos x="190" y="154"/>
                </a:cxn>
                <a:cxn ang="0">
                  <a:pos x="190" y="154"/>
                </a:cxn>
                <a:cxn ang="0">
                  <a:pos x="215" y="131"/>
                </a:cxn>
                <a:cxn ang="0">
                  <a:pos x="240" y="110"/>
                </a:cxn>
                <a:cxn ang="0">
                  <a:pos x="266" y="89"/>
                </a:cxn>
                <a:cxn ang="0">
                  <a:pos x="292" y="68"/>
                </a:cxn>
                <a:cxn ang="0">
                  <a:pos x="292" y="68"/>
                </a:cxn>
                <a:cxn ang="0">
                  <a:pos x="316" y="50"/>
                </a:cxn>
                <a:cxn ang="0">
                  <a:pos x="341" y="33"/>
                </a:cxn>
                <a:cxn ang="0">
                  <a:pos x="354" y="25"/>
                </a:cxn>
                <a:cxn ang="0">
                  <a:pos x="367" y="20"/>
                </a:cxn>
                <a:cxn ang="0">
                  <a:pos x="381" y="14"/>
                </a:cxn>
                <a:cxn ang="0">
                  <a:pos x="395" y="10"/>
                </a:cxn>
                <a:cxn ang="0">
                  <a:pos x="395" y="10"/>
                </a:cxn>
                <a:cxn ang="0">
                  <a:pos x="398" y="9"/>
                </a:cxn>
                <a:cxn ang="0">
                  <a:pos x="399" y="8"/>
                </a:cxn>
                <a:cxn ang="0">
                  <a:pos x="399" y="6"/>
                </a:cxn>
                <a:cxn ang="0">
                  <a:pos x="399" y="4"/>
                </a:cxn>
                <a:cxn ang="0">
                  <a:pos x="397" y="0"/>
                </a:cxn>
                <a:cxn ang="0">
                  <a:pos x="395" y="0"/>
                </a:cxn>
                <a:cxn ang="0">
                  <a:pos x="393" y="0"/>
                </a:cxn>
                <a:cxn ang="0">
                  <a:pos x="393" y="0"/>
                </a:cxn>
              </a:cxnLst>
              <a:rect l="0" t="0" r="r" b="b"/>
              <a:pathLst>
                <a:path w="399" h="360">
                  <a:moveTo>
                    <a:pt x="393" y="0"/>
                  </a:moveTo>
                  <a:lnTo>
                    <a:pt x="393" y="0"/>
                  </a:lnTo>
                  <a:lnTo>
                    <a:pt x="381" y="3"/>
                  </a:lnTo>
                  <a:lnTo>
                    <a:pt x="369" y="5"/>
                  </a:lnTo>
                  <a:lnTo>
                    <a:pt x="358" y="10"/>
                  </a:lnTo>
                  <a:lnTo>
                    <a:pt x="347" y="16"/>
                  </a:lnTo>
                  <a:lnTo>
                    <a:pt x="326" y="27"/>
                  </a:lnTo>
                  <a:lnTo>
                    <a:pt x="307" y="42"/>
                  </a:lnTo>
                  <a:lnTo>
                    <a:pt x="307" y="42"/>
                  </a:lnTo>
                  <a:lnTo>
                    <a:pt x="252" y="86"/>
                  </a:lnTo>
                  <a:lnTo>
                    <a:pt x="224" y="108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72" y="157"/>
                  </a:lnTo>
                  <a:lnTo>
                    <a:pt x="146" y="183"/>
                  </a:lnTo>
                  <a:lnTo>
                    <a:pt x="122" y="210"/>
                  </a:lnTo>
                  <a:lnTo>
                    <a:pt x="97" y="238"/>
                  </a:lnTo>
                  <a:lnTo>
                    <a:pt x="50" y="294"/>
                  </a:lnTo>
                  <a:lnTo>
                    <a:pt x="2" y="349"/>
                  </a:lnTo>
                  <a:lnTo>
                    <a:pt x="2" y="349"/>
                  </a:lnTo>
                  <a:lnTo>
                    <a:pt x="0" y="352"/>
                  </a:lnTo>
                  <a:lnTo>
                    <a:pt x="0" y="353"/>
                  </a:lnTo>
                  <a:lnTo>
                    <a:pt x="2" y="357"/>
                  </a:lnTo>
                  <a:lnTo>
                    <a:pt x="6" y="360"/>
                  </a:lnTo>
                  <a:lnTo>
                    <a:pt x="8" y="358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55" y="306"/>
                  </a:lnTo>
                  <a:lnTo>
                    <a:pt x="99" y="254"/>
                  </a:lnTo>
                  <a:lnTo>
                    <a:pt x="144" y="203"/>
                  </a:lnTo>
                  <a:lnTo>
                    <a:pt x="167" y="178"/>
                  </a:lnTo>
                  <a:lnTo>
                    <a:pt x="190" y="154"/>
                  </a:lnTo>
                  <a:lnTo>
                    <a:pt x="190" y="154"/>
                  </a:lnTo>
                  <a:lnTo>
                    <a:pt x="215" y="131"/>
                  </a:lnTo>
                  <a:lnTo>
                    <a:pt x="240" y="110"/>
                  </a:lnTo>
                  <a:lnTo>
                    <a:pt x="266" y="89"/>
                  </a:lnTo>
                  <a:lnTo>
                    <a:pt x="292" y="68"/>
                  </a:lnTo>
                  <a:lnTo>
                    <a:pt x="292" y="68"/>
                  </a:lnTo>
                  <a:lnTo>
                    <a:pt x="316" y="50"/>
                  </a:lnTo>
                  <a:lnTo>
                    <a:pt x="341" y="33"/>
                  </a:lnTo>
                  <a:lnTo>
                    <a:pt x="354" y="25"/>
                  </a:lnTo>
                  <a:lnTo>
                    <a:pt x="367" y="20"/>
                  </a:lnTo>
                  <a:lnTo>
                    <a:pt x="381" y="14"/>
                  </a:lnTo>
                  <a:lnTo>
                    <a:pt x="395" y="10"/>
                  </a:lnTo>
                  <a:lnTo>
                    <a:pt x="395" y="10"/>
                  </a:lnTo>
                  <a:lnTo>
                    <a:pt x="398" y="9"/>
                  </a:lnTo>
                  <a:lnTo>
                    <a:pt x="399" y="8"/>
                  </a:lnTo>
                  <a:lnTo>
                    <a:pt x="399" y="6"/>
                  </a:lnTo>
                  <a:lnTo>
                    <a:pt x="399" y="4"/>
                  </a:lnTo>
                  <a:lnTo>
                    <a:pt x="397" y="0"/>
                  </a:lnTo>
                  <a:lnTo>
                    <a:pt x="395" y="0"/>
                  </a:lnTo>
                  <a:lnTo>
                    <a:pt x="393" y="0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2" name="Freeform 874"/>
            <p:cNvSpPr/>
            <p:nvPr/>
          </p:nvSpPr>
          <p:spPr bwMode="auto">
            <a:xfrm>
              <a:off x="3244851" y="3078163"/>
              <a:ext cx="209550" cy="179388"/>
            </a:xfrm>
            <a:custGeom>
              <a:avLst/>
              <a:gdLst/>
              <a:ahLst/>
              <a:cxnLst>
                <a:cxn ang="0">
                  <a:pos x="523" y="0"/>
                </a:cxn>
                <a:cxn ang="0">
                  <a:pos x="523" y="0"/>
                </a:cxn>
                <a:cxn ang="0">
                  <a:pos x="505" y="8"/>
                </a:cxn>
                <a:cxn ang="0">
                  <a:pos x="487" y="16"/>
                </a:cxn>
                <a:cxn ang="0">
                  <a:pos x="452" y="34"/>
                </a:cxn>
                <a:cxn ang="0">
                  <a:pos x="383" y="76"/>
                </a:cxn>
                <a:cxn ang="0">
                  <a:pos x="383" y="76"/>
                </a:cxn>
                <a:cxn ang="0">
                  <a:pos x="364" y="88"/>
                </a:cxn>
                <a:cxn ang="0">
                  <a:pos x="347" y="101"/>
                </a:cxn>
                <a:cxn ang="0">
                  <a:pos x="330" y="115"/>
                </a:cxn>
                <a:cxn ang="0">
                  <a:pos x="313" y="131"/>
                </a:cxn>
                <a:cxn ang="0">
                  <a:pos x="280" y="163"/>
                </a:cxn>
                <a:cxn ang="0">
                  <a:pos x="249" y="193"/>
                </a:cxn>
                <a:cxn ang="0">
                  <a:pos x="249" y="193"/>
                </a:cxn>
                <a:cxn ang="0">
                  <a:pos x="215" y="223"/>
                </a:cxn>
                <a:cxn ang="0">
                  <a:pos x="183" y="254"/>
                </a:cxn>
                <a:cxn ang="0">
                  <a:pos x="118" y="317"/>
                </a:cxn>
                <a:cxn ang="0">
                  <a:pos x="118" y="317"/>
                </a:cxn>
                <a:cxn ang="0">
                  <a:pos x="88" y="347"/>
                </a:cxn>
                <a:cxn ang="0">
                  <a:pos x="56" y="377"/>
                </a:cxn>
                <a:cxn ang="0">
                  <a:pos x="28" y="410"/>
                </a:cxn>
                <a:cxn ang="0">
                  <a:pos x="13" y="425"/>
                </a:cxn>
                <a:cxn ang="0">
                  <a:pos x="0" y="442"/>
                </a:cxn>
                <a:cxn ang="0">
                  <a:pos x="0" y="442"/>
                </a:cxn>
                <a:cxn ang="0">
                  <a:pos x="0" y="445"/>
                </a:cxn>
                <a:cxn ang="0">
                  <a:pos x="0" y="446"/>
                </a:cxn>
                <a:cxn ang="0">
                  <a:pos x="2" y="449"/>
                </a:cxn>
                <a:cxn ang="0">
                  <a:pos x="3" y="450"/>
                </a:cxn>
                <a:cxn ang="0">
                  <a:pos x="7" y="450"/>
                </a:cxn>
                <a:cxn ang="0">
                  <a:pos x="9" y="450"/>
                </a:cxn>
                <a:cxn ang="0">
                  <a:pos x="11" y="449"/>
                </a:cxn>
                <a:cxn ang="0">
                  <a:pos x="11" y="449"/>
                </a:cxn>
                <a:cxn ang="0">
                  <a:pos x="24" y="432"/>
                </a:cxn>
                <a:cxn ang="0">
                  <a:pos x="37" y="415"/>
                </a:cxn>
                <a:cxn ang="0">
                  <a:pos x="66" y="384"/>
                </a:cxn>
                <a:cxn ang="0">
                  <a:pos x="96" y="353"/>
                </a:cxn>
                <a:cxn ang="0">
                  <a:pos x="127" y="325"/>
                </a:cxn>
                <a:cxn ang="0">
                  <a:pos x="127" y="325"/>
                </a:cxn>
                <a:cxn ang="0">
                  <a:pos x="187" y="266"/>
                </a:cxn>
                <a:cxn ang="0">
                  <a:pos x="217" y="236"/>
                </a:cxn>
                <a:cxn ang="0">
                  <a:pos x="249" y="207"/>
                </a:cxn>
                <a:cxn ang="0">
                  <a:pos x="249" y="207"/>
                </a:cxn>
                <a:cxn ang="0">
                  <a:pos x="313" y="151"/>
                </a:cxn>
                <a:cxn ang="0">
                  <a:pos x="344" y="122"/>
                </a:cxn>
                <a:cxn ang="0">
                  <a:pos x="378" y="96"/>
                </a:cxn>
                <a:cxn ang="0">
                  <a:pos x="412" y="71"/>
                </a:cxn>
                <a:cxn ang="0">
                  <a:pos x="431" y="59"/>
                </a:cxn>
                <a:cxn ang="0">
                  <a:pos x="449" y="47"/>
                </a:cxn>
                <a:cxn ang="0">
                  <a:pos x="467" y="37"/>
                </a:cxn>
                <a:cxn ang="0">
                  <a:pos x="487" y="28"/>
                </a:cxn>
                <a:cxn ang="0">
                  <a:pos x="506" y="19"/>
                </a:cxn>
                <a:cxn ang="0">
                  <a:pos x="527" y="12"/>
                </a:cxn>
                <a:cxn ang="0">
                  <a:pos x="527" y="12"/>
                </a:cxn>
                <a:cxn ang="0">
                  <a:pos x="529" y="11"/>
                </a:cxn>
                <a:cxn ang="0">
                  <a:pos x="530" y="8"/>
                </a:cxn>
                <a:cxn ang="0">
                  <a:pos x="530" y="4"/>
                </a:cxn>
                <a:cxn ang="0">
                  <a:pos x="530" y="2"/>
                </a:cxn>
                <a:cxn ang="0">
                  <a:pos x="529" y="0"/>
                </a:cxn>
                <a:cxn ang="0">
                  <a:pos x="526" y="0"/>
                </a:cxn>
                <a:cxn ang="0">
                  <a:pos x="523" y="0"/>
                </a:cxn>
                <a:cxn ang="0">
                  <a:pos x="523" y="0"/>
                </a:cxn>
              </a:cxnLst>
              <a:rect l="0" t="0" r="r" b="b"/>
              <a:pathLst>
                <a:path w="530" h="450">
                  <a:moveTo>
                    <a:pt x="523" y="0"/>
                  </a:moveTo>
                  <a:lnTo>
                    <a:pt x="523" y="0"/>
                  </a:lnTo>
                  <a:lnTo>
                    <a:pt x="505" y="8"/>
                  </a:lnTo>
                  <a:lnTo>
                    <a:pt x="487" y="16"/>
                  </a:lnTo>
                  <a:lnTo>
                    <a:pt x="452" y="34"/>
                  </a:lnTo>
                  <a:lnTo>
                    <a:pt x="383" y="76"/>
                  </a:lnTo>
                  <a:lnTo>
                    <a:pt x="383" y="76"/>
                  </a:lnTo>
                  <a:lnTo>
                    <a:pt x="364" y="88"/>
                  </a:lnTo>
                  <a:lnTo>
                    <a:pt x="347" y="101"/>
                  </a:lnTo>
                  <a:lnTo>
                    <a:pt x="330" y="115"/>
                  </a:lnTo>
                  <a:lnTo>
                    <a:pt x="313" y="131"/>
                  </a:lnTo>
                  <a:lnTo>
                    <a:pt x="280" y="163"/>
                  </a:lnTo>
                  <a:lnTo>
                    <a:pt x="249" y="193"/>
                  </a:lnTo>
                  <a:lnTo>
                    <a:pt x="249" y="193"/>
                  </a:lnTo>
                  <a:lnTo>
                    <a:pt x="215" y="223"/>
                  </a:lnTo>
                  <a:lnTo>
                    <a:pt x="183" y="254"/>
                  </a:lnTo>
                  <a:lnTo>
                    <a:pt x="118" y="317"/>
                  </a:lnTo>
                  <a:lnTo>
                    <a:pt x="118" y="317"/>
                  </a:lnTo>
                  <a:lnTo>
                    <a:pt x="88" y="347"/>
                  </a:lnTo>
                  <a:lnTo>
                    <a:pt x="56" y="377"/>
                  </a:lnTo>
                  <a:lnTo>
                    <a:pt x="28" y="410"/>
                  </a:lnTo>
                  <a:lnTo>
                    <a:pt x="13" y="425"/>
                  </a:lnTo>
                  <a:lnTo>
                    <a:pt x="0" y="442"/>
                  </a:lnTo>
                  <a:lnTo>
                    <a:pt x="0" y="442"/>
                  </a:lnTo>
                  <a:lnTo>
                    <a:pt x="0" y="445"/>
                  </a:lnTo>
                  <a:lnTo>
                    <a:pt x="0" y="446"/>
                  </a:lnTo>
                  <a:lnTo>
                    <a:pt x="2" y="449"/>
                  </a:lnTo>
                  <a:lnTo>
                    <a:pt x="3" y="450"/>
                  </a:lnTo>
                  <a:lnTo>
                    <a:pt x="7" y="450"/>
                  </a:lnTo>
                  <a:lnTo>
                    <a:pt x="9" y="450"/>
                  </a:lnTo>
                  <a:lnTo>
                    <a:pt x="11" y="449"/>
                  </a:lnTo>
                  <a:lnTo>
                    <a:pt x="11" y="449"/>
                  </a:lnTo>
                  <a:lnTo>
                    <a:pt x="24" y="432"/>
                  </a:lnTo>
                  <a:lnTo>
                    <a:pt x="37" y="415"/>
                  </a:lnTo>
                  <a:lnTo>
                    <a:pt x="66" y="384"/>
                  </a:lnTo>
                  <a:lnTo>
                    <a:pt x="96" y="353"/>
                  </a:lnTo>
                  <a:lnTo>
                    <a:pt x="127" y="325"/>
                  </a:lnTo>
                  <a:lnTo>
                    <a:pt x="127" y="325"/>
                  </a:lnTo>
                  <a:lnTo>
                    <a:pt x="187" y="266"/>
                  </a:lnTo>
                  <a:lnTo>
                    <a:pt x="217" y="236"/>
                  </a:lnTo>
                  <a:lnTo>
                    <a:pt x="249" y="207"/>
                  </a:lnTo>
                  <a:lnTo>
                    <a:pt x="249" y="207"/>
                  </a:lnTo>
                  <a:lnTo>
                    <a:pt x="313" y="151"/>
                  </a:lnTo>
                  <a:lnTo>
                    <a:pt x="344" y="122"/>
                  </a:lnTo>
                  <a:lnTo>
                    <a:pt x="378" y="96"/>
                  </a:lnTo>
                  <a:lnTo>
                    <a:pt x="412" y="71"/>
                  </a:lnTo>
                  <a:lnTo>
                    <a:pt x="431" y="59"/>
                  </a:lnTo>
                  <a:lnTo>
                    <a:pt x="449" y="47"/>
                  </a:lnTo>
                  <a:lnTo>
                    <a:pt x="467" y="37"/>
                  </a:lnTo>
                  <a:lnTo>
                    <a:pt x="487" y="28"/>
                  </a:lnTo>
                  <a:lnTo>
                    <a:pt x="506" y="19"/>
                  </a:lnTo>
                  <a:lnTo>
                    <a:pt x="527" y="12"/>
                  </a:lnTo>
                  <a:lnTo>
                    <a:pt x="527" y="12"/>
                  </a:lnTo>
                  <a:lnTo>
                    <a:pt x="529" y="11"/>
                  </a:lnTo>
                  <a:lnTo>
                    <a:pt x="530" y="8"/>
                  </a:lnTo>
                  <a:lnTo>
                    <a:pt x="530" y="4"/>
                  </a:lnTo>
                  <a:lnTo>
                    <a:pt x="530" y="2"/>
                  </a:lnTo>
                  <a:lnTo>
                    <a:pt x="529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3" name="Freeform 875"/>
            <p:cNvSpPr/>
            <p:nvPr/>
          </p:nvSpPr>
          <p:spPr bwMode="auto">
            <a:xfrm>
              <a:off x="3276601" y="3081338"/>
              <a:ext cx="225425" cy="176213"/>
            </a:xfrm>
            <a:custGeom>
              <a:avLst/>
              <a:gdLst/>
              <a:ahLst/>
              <a:cxnLst>
                <a:cxn ang="0">
                  <a:pos x="560" y="4"/>
                </a:cxn>
                <a:cxn ang="0">
                  <a:pos x="557" y="5"/>
                </a:cxn>
                <a:cxn ang="0">
                  <a:pos x="547" y="5"/>
                </a:cxn>
                <a:cxn ang="0">
                  <a:pos x="539" y="8"/>
                </a:cxn>
                <a:cxn ang="0">
                  <a:pos x="518" y="23"/>
                </a:cxn>
                <a:cxn ang="0">
                  <a:pos x="479" y="52"/>
                </a:cxn>
                <a:cxn ang="0">
                  <a:pos x="440" y="81"/>
                </a:cxn>
                <a:cxn ang="0">
                  <a:pos x="323" y="159"/>
                </a:cxn>
                <a:cxn ang="0">
                  <a:pos x="286" y="187"/>
                </a:cxn>
                <a:cxn ang="0">
                  <a:pos x="177" y="276"/>
                </a:cxn>
                <a:cxn ang="0">
                  <a:pos x="141" y="309"/>
                </a:cxn>
                <a:cxn ang="0">
                  <a:pos x="75" y="373"/>
                </a:cxn>
                <a:cxn ang="0">
                  <a:pos x="56" y="388"/>
                </a:cxn>
                <a:cxn ang="0">
                  <a:pos x="38" y="404"/>
                </a:cxn>
                <a:cxn ang="0">
                  <a:pos x="13" y="428"/>
                </a:cxn>
                <a:cxn ang="0">
                  <a:pos x="4" y="433"/>
                </a:cxn>
                <a:cxn ang="0">
                  <a:pos x="3" y="434"/>
                </a:cxn>
                <a:cxn ang="0">
                  <a:pos x="0" y="441"/>
                </a:cxn>
                <a:cxn ang="0">
                  <a:pos x="5" y="445"/>
                </a:cxn>
                <a:cxn ang="0">
                  <a:pos x="7" y="445"/>
                </a:cxn>
                <a:cxn ang="0">
                  <a:pos x="20" y="438"/>
                </a:cxn>
                <a:cxn ang="0">
                  <a:pos x="43" y="416"/>
                </a:cxn>
                <a:cxn ang="0">
                  <a:pos x="54" y="407"/>
                </a:cxn>
                <a:cxn ang="0">
                  <a:pos x="127" y="337"/>
                </a:cxn>
                <a:cxn ang="0">
                  <a:pos x="166" y="301"/>
                </a:cxn>
                <a:cxn ang="0">
                  <a:pos x="286" y="201"/>
                </a:cxn>
                <a:cxn ang="0">
                  <a:pos x="307" y="186"/>
                </a:cxn>
                <a:cxn ang="0">
                  <a:pos x="373" y="139"/>
                </a:cxn>
                <a:cxn ang="0">
                  <a:pos x="462" y="80"/>
                </a:cxn>
                <a:cxn ang="0">
                  <a:pos x="500" y="51"/>
                </a:cxn>
                <a:cxn ang="0">
                  <a:pos x="538" y="22"/>
                </a:cxn>
                <a:cxn ang="0">
                  <a:pos x="543" y="21"/>
                </a:cxn>
                <a:cxn ang="0">
                  <a:pos x="557" y="18"/>
                </a:cxn>
                <a:cxn ang="0">
                  <a:pos x="565" y="14"/>
                </a:cxn>
                <a:cxn ang="0">
                  <a:pos x="570" y="6"/>
                </a:cxn>
                <a:cxn ang="0">
                  <a:pos x="570" y="4"/>
                </a:cxn>
                <a:cxn ang="0">
                  <a:pos x="566" y="0"/>
                </a:cxn>
                <a:cxn ang="0">
                  <a:pos x="561" y="1"/>
                </a:cxn>
                <a:cxn ang="0">
                  <a:pos x="560" y="4"/>
                </a:cxn>
              </a:cxnLst>
              <a:rect l="0" t="0" r="r" b="b"/>
              <a:pathLst>
                <a:path w="570" h="445">
                  <a:moveTo>
                    <a:pt x="560" y="4"/>
                  </a:moveTo>
                  <a:lnTo>
                    <a:pt x="560" y="4"/>
                  </a:lnTo>
                  <a:lnTo>
                    <a:pt x="559" y="4"/>
                  </a:lnTo>
                  <a:lnTo>
                    <a:pt x="557" y="5"/>
                  </a:lnTo>
                  <a:lnTo>
                    <a:pt x="553" y="5"/>
                  </a:lnTo>
                  <a:lnTo>
                    <a:pt x="547" y="5"/>
                  </a:lnTo>
                  <a:lnTo>
                    <a:pt x="547" y="5"/>
                  </a:lnTo>
                  <a:lnTo>
                    <a:pt x="539" y="8"/>
                  </a:lnTo>
                  <a:lnTo>
                    <a:pt x="531" y="13"/>
                  </a:lnTo>
                  <a:lnTo>
                    <a:pt x="518" y="23"/>
                  </a:lnTo>
                  <a:lnTo>
                    <a:pt x="518" y="23"/>
                  </a:lnTo>
                  <a:lnTo>
                    <a:pt x="479" y="52"/>
                  </a:lnTo>
                  <a:lnTo>
                    <a:pt x="440" y="81"/>
                  </a:lnTo>
                  <a:lnTo>
                    <a:pt x="440" y="81"/>
                  </a:lnTo>
                  <a:lnTo>
                    <a:pt x="361" y="132"/>
                  </a:lnTo>
                  <a:lnTo>
                    <a:pt x="323" y="159"/>
                  </a:lnTo>
                  <a:lnTo>
                    <a:pt x="286" y="187"/>
                  </a:lnTo>
                  <a:lnTo>
                    <a:pt x="286" y="187"/>
                  </a:lnTo>
                  <a:lnTo>
                    <a:pt x="212" y="246"/>
                  </a:lnTo>
                  <a:lnTo>
                    <a:pt x="177" y="276"/>
                  </a:lnTo>
                  <a:lnTo>
                    <a:pt x="141" y="309"/>
                  </a:lnTo>
                  <a:lnTo>
                    <a:pt x="141" y="309"/>
                  </a:lnTo>
                  <a:lnTo>
                    <a:pt x="107" y="340"/>
                  </a:lnTo>
                  <a:lnTo>
                    <a:pt x="75" y="373"/>
                  </a:lnTo>
                  <a:lnTo>
                    <a:pt x="75" y="373"/>
                  </a:lnTo>
                  <a:lnTo>
                    <a:pt x="56" y="388"/>
                  </a:lnTo>
                  <a:lnTo>
                    <a:pt x="38" y="404"/>
                  </a:lnTo>
                  <a:lnTo>
                    <a:pt x="38" y="404"/>
                  </a:lnTo>
                  <a:lnTo>
                    <a:pt x="22" y="421"/>
                  </a:lnTo>
                  <a:lnTo>
                    <a:pt x="13" y="428"/>
                  </a:lnTo>
                  <a:lnTo>
                    <a:pt x="9" y="431"/>
                  </a:lnTo>
                  <a:lnTo>
                    <a:pt x="4" y="433"/>
                  </a:lnTo>
                  <a:lnTo>
                    <a:pt x="4" y="433"/>
                  </a:lnTo>
                  <a:lnTo>
                    <a:pt x="3" y="434"/>
                  </a:lnTo>
                  <a:lnTo>
                    <a:pt x="1" y="435"/>
                  </a:lnTo>
                  <a:lnTo>
                    <a:pt x="0" y="441"/>
                  </a:lnTo>
                  <a:lnTo>
                    <a:pt x="3" y="443"/>
                  </a:lnTo>
                  <a:lnTo>
                    <a:pt x="5" y="445"/>
                  </a:lnTo>
                  <a:lnTo>
                    <a:pt x="7" y="445"/>
                  </a:lnTo>
                  <a:lnTo>
                    <a:pt x="7" y="445"/>
                  </a:lnTo>
                  <a:lnTo>
                    <a:pt x="14" y="441"/>
                  </a:lnTo>
                  <a:lnTo>
                    <a:pt x="20" y="438"/>
                  </a:lnTo>
                  <a:lnTo>
                    <a:pt x="33" y="428"/>
                  </a:lnTo>
                  <a:lnTo>
                    <a:pt x="43" y="416"/>
                  </a:lnTo>
                  <a:lnTo>
                    <a:pt x="54" y="407"/>
                  </a:lnTo>
                  <a:lnTo>
                    <a:pt x="54" y="407"/>
                  </a:lnTo>
                  <a:lnTo>
                    <a:pt x="92" y="371"/>
                  </a:lnTo>
                  <a:lnTo>
                    <a:pt x="127" y="337"/>
                  </a:lnTo>
                  <a:lnTo>
                    <a:pt x="127" y="337"/>
                  </a:lnTo>
                  <a:lnTo>
                    <a:pt x="166" y="301"/>
                  </a:lnTo>
                  <a:lnTo>
                    <a:pt x="205" y="268"/>
                  </a:lnTo>
                  <a:lnTo>
                    <a:pt x="286" y="201"/>
                  </a:lnTo>
                  <a:lnTo>
                    <a:pt x="286" y="201"/>
                  </a:lnTo>
                  <a:lnTo>
                    <a:pt x="307" y="186"/>
                  </a:lnTo>
                  <a:lnTo>
                    <a:pt x="328" y="169"/>
                  </a:lnTo>
                  <a:lnTo>
                    <a:pt x="373" y="139"/>
                  </a:lnTo>
                  <a:lnTo>
                    <a:pt x="462" y="80"/>
                  </a:lnTo>
                  <a:lnTo>
                    <a:pt x="462" y="80"/>
                  </a:lnTo>
                  <a:lnTo>
                    <a:pt x="481" y="65"/>
                  </a:lnTo>
                  <a:lnTo>
                    <a:pt x="500" y="51"/>
                  </a:lnTo>
                  <a:lnTo>
                    <a:pt x="519" y="37"/>
                  </a:lnTo>
                  <a:lnTo>
                    <a:pt x="538" y="22"/>
                  </a:lnTo>
                  <a:lnTo>
                    <a:pt x="538" y="22"/>
                  </a:lnTo>
                  <a:lnTo>
                    <a:pt x="543" y="21"/>
                  </a:lnTo>
                  <a:lnTo>
                    <a:pt x="548" y="20"/>
                  </a:lnTo>
                  <a:lnTo>
                    <a:pt x="557" y="18"/>
                  </a:lnTo>
                  <a:lnTo>
                    <a:pt x="561" y="17"/>
                  </a:lnTo>
                  <a:lnTo>
                    <a:pt x="565" y="14"/>
                  </a:lnTo>
                  <a:lnTo>
                    <a:pt x="569" y="12"/>
                  </a:lnTo>
                  <a:lnTo>
                    <a:pt x="570" y="6"/>
                  </a:lnTo>
                  <a:lnTo>
                    <a:pt x="570" y="6"/>
                  </a:lnTo>
                  <a:lnTo>
                    <a:pt x="570" y="4"/>
                  </a:lnTo>
                  <a:lnTo>
                    <a:pt x="570" y="1"/>
                  </a:lnTo>
                  <a:lnTo>
                    <a:pt x="566" y="0"/>
                  </a:lnTo>
                  <a:lnTo>
                    <a:pt x="562" y="0"/>
                  </a:lnTo>
                  <a:lnTo>
                    <a:pt x="561" y="1"/>
                  </a:lnTo>
                  <a:lnTo>
                    <a:pt x="560" y="4"/>
                  </a:lnTo>
                  <a:lnTo>
                    <a:pt x="56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4" name="Freeform 876"/>
            <p:cNvSpPr/>
            <p:nvPr/>
          </p:nvSpPr>
          <p:spPr bwMode="auto">
            <a:xfrm>
              <a:off x="3311526" y="3082926"/>
              <a:ext cx="227013" cy="171450"/>
            </a:xfrm>
            <a:custGeom>
              <a:avLst/>
              <a:gdLst/>
              <a:ahLst/>
              <a:cxnLst>
                <a:cxn ang="0">
                  <a:pos x="567" y="0"/>
                </a:cxn>
                <a:cxn ang="0">
                  <a:pos x="551" y="4"/>
                </a:cxn>
                <a:cxn ang="0">
                  <a:pos x="524" y="20"/>
                </a:cxn>
                <a:cxn ang="0">
                  <a:pos x="510" y="29"/>
                </a:cxn>
                <a:cxn ang="0">
                  <a:pos x="424" y="96"/>
                </a:cxn>
                <a:cxn ang="0">
                  <a:pos x="275" y="213"/>
                </a:cxn>
                <a:cxn ang="0">
                  <a:pos x="224" y="251"/>
                </a:cxn>
                <a:cxn ang="0">
                  <a:pos x="100" y="343"/>
                </a:cxn>
                <a:cxn ang="0">
                  <a:pos x="57" y="372"/>
                </a:cxn>
                <a:cxn ang="0">
                  <a:pos x="29" y="389"/>
                </a:cxn>
                <a:cxn ang="0">
                  <a:pos x="11" y="403"/>
                </a:cxn>
                <a:cxn ang="0">
                  <a:pos x="2" y="416"/>
                </a:cxn>
                <a:cxn ang="0">
                  <a:pos x="0" y="426"/>
                </a:cxn>
                <a:cxn ang="0">
                  <a:pos x="2" y="430"/>
                </a:cxn>
                <a:cxn ang="0">
                  <a:pos x="7" y="433"/>
                </a:cxn>
                <a:cxn ang="0">
                  <a:pos x="13" y="433"/>
                </a:cxn>
                <a:cxn ang="0">
                  <a:pos x="17" y="432"/>
                </a:cxn>
                <a:cxn ang="0">
                  <a:pos x="17" y="424"/>
                </a:cxn>
                <a:cxn ang="0">
                  <a:pos x="13" y="423"/>
                </a:cxn>
                <a:cxn ang="0">
                  <a:pos x="11" y="421"/>
                </a:cxn>
                <a:cxn ang="0">
                  <a:pos x="12" y="419"/>
                </a:cxn>
                <a:cxn ang="0">
                  <a:pos x="21" y="411"/>
                </a:cxn>
                <a:cxn ang="0">
                  <a:pos x="49" y="391"/>
                </a:cxn>
                <a:cxn ang="0">
                  <a:pos x="88" y="364"/>
                </a:cxn>
                <a:cxn ang="0">
                  <a:pos x="131" y="335"/>
                </a:cxn>
                <a:cxn ang="0">
                  <a:pos x="257" y="242"/>
                </a:cxn>
                <a:cxn ang="0">
                  <a:pos x="333" y="183"/>
                </a:cxn>
                <a:cxn ang="0">
                  <a:pos x="407" y="124"/>
                </a:cxn>
                <a:cxn ang="0">
                  <a:pos x="484" y="63"/>
                </a:cxn>
                <a:cxn ang="0">
                  <a:pos x="522" y="32"/>
                </a:cxn>
                <a:cxn ang="0">
                  <a:pos x="544" y="18"/>
                </a:cxn>
                <a:cxn ang="0">
                  <a:pos x="567" y="11"/>
                </a:cxn>
                <a:cxn ang="0">
                  <a:pos x="569" y="11"/>
                </a:cxn>
                <a:cxn ang="0">
                  <a:pos x="572" y="5"/>
                </a:cxn>
                <a:cxn ang="0">
                  <a:pos x="571" y="1"/>
                </a:cxn>
                <a:cxn ang="0">
                  <a:pos x="567" y="0"/>
                </a:cxn>
              </a:cxnLst>
              <a:rect l="0" t="0" r="r" b="b"/>
              <a:pathLst>
                <a:path w="572" h="433">
                  <a:moveTo>
                    <a:pt x="567" y="0"/>
                  </a:moveTo>
                  <a:lnTo>
                    <a:pt x="567" y="0"/>
                  </a:lnTo>
                  <a:lnTo>
                    <a:pt x="559" y="1"/>
                  </a:lnTo>
                  <a:lnTo>
                    <a:pt x="551" y="4"/>
                  </a:lnTo>
                  <a:lnTo>
                    <a:pt x="537" y="11"/>
                  </a:lnTo>
                  <a:lnTo>
                    <a:pt x="524" y="20"/>
                  </a:lnTo>
                  <a:lnTo>
                    <a:pt x="510" y="29"/>
                  </a:lnTo>
                  <a:lnTo>
                    <a:pt x="510" y="29"/>
                  </a:lnTo>
                  <a:lnTo>
                    <a:pt x="424" y="96"/>
                  </a:lnTo>
                  <a:lnTo>
                    <a:pt x="424" y="96"/>
                  </a:lnTo>
                  <a:lnTo>
                    <a:pt x="325" y="174"/>
                  </a:lnTo>
                  <a:lnTo>
                    <a:pt x="275" y="213"/>
                  </a:lnTo>
                  <a:lnTo>
                    <a:pt x="224" y="251"/>
                  </a:lnTo>
                  <a:lnTo>
                    <a:pt x="224" y="251"/>
                  </a:lnTo>
                  <a:lnTo>
                    <a:pt x="142" y="313"/>
                  </a:lnTo>
                  <a:lnTo>
                    <a:pt x="100" y="343"/>
                  </a:lnTo>
                  <a:lnTo>
                    <a:pt x="57" y="372"/>
                  </a:lnTo>
                  <a:lnTo>
                    <a:pt x="57" y="372"/>
                  </a:lnTo>
                  <a:lnTo>
                    <a:pt x="40" y="382"/>
                  </a:lnTo>
                  <a:lnTo>
                    <a:pt x="29" y="389"/>
                  </a:lnTo>
                  <a:lnTo>
                    <a:pt x="20" y="395"/>
                  </a:lnTo>
                  <a:lnTo>
                    <a:pt x="11" y="403"/>
                  </a:lnTo>
                  <a:lnTo>
                    <a:pt x="4" y="412"/>
                  </a:lnTo>
                  <a:lnTo>
                    <a:pt x="2" y="416"/>
                  </a:lnTo>
                  <a:lnTo>
                    <a:pt x="0" y="421"/>
                  </a:lnTo>
                  <a:lnTo>
                    <a:pt x="0" y="426"/>
                  </a:lnTo>
                  <a:lnTo>
                    <a:pt x="2" y="430"/>
                  </a:lnTo>
                  <a:lnTo>
                    <a:pt x="2" y="430"/>
                  </a:lnTo>
                  <a:lnTo>
                    <a:pt x="4" y="433"/>
                  </a:lnTo>
                  <a:lnTo>
                    <a:pt x="7" y="433"/>
                  </a:lnTo>
                  <a:lnTo>
                    <a:pt x="13" y="433"/>
                  </a:lnTo>
                  <a:lnTo>
                    <a:pt x="13" y="433"/>
                  </a:lnTo>
                  <a:lnTo>
                    <a:pt x="15" y="433"/>
                  </a:lnTo>
                  <a:lnTo>
                    <a:pt x="17" y="432"/>
                  </a:lnTo>
                  <a:lnTo>
                    <a:pt x="19" y="428"/>
                  </a:lnTo>
                  <a:lnTo>
                    <a:pt x="17" y="424"/>
                  </a:lnTo>
                  <a:lnTo>
                    <a:pt x="15" y="423"/>
                  </a:lnTo>
                  <a:lnTo>
                    <a:pt x="13" y="423"/>
                  </a:lnTo>
                  <a:lnTo>
                    <a:pt x="13" y="423"/>
                  </a:lnTo>
                  <a:lnTo>
                    <a:pt x="11" y="421"/>
                  </a:lnTo>
                  <a:lnTo>
                    <a:pt x="9" y="421"/>
                  </a:lnTo>
                  <a:lnTo>
                    <a:pt x="12" y="419"/>
                  </a:lnTo>
                  <a:lnTo>
                    <a:pt x="21" y="411"/>
                  </a:lnTo>
                  <a:lnTo>
                    <a:pt x="21" y="411"/>
                  </a:lnTo>
                  <a:lnTo>
                    <a:pt x="34" y="400"/>
                  </a:lnTo>
                  <a:lnTo>
                    <a:pt x="49" y="391"/>
                  </a:lnTo>
                  <a:lnTo>
                    <a:pt x="49" y="391"/>
                  </a:lnTo>
                  <a:lnTo>
                    <a:pt x="88" y="364"/>
                  </a:lnTo>
                  <a:lnTo>
                    <a:pt x="88" y="364"/>
                  </a:lnTo>
                  <a:lnTo>
                    <a:pt x="131" y="335"/>
                  </a:lnTo>
                  <a:lnTo>
                    <a:pt x="173" y="304"/>
                  </a:lnTo>
                  <a:lnTo>
                    <a:pt x="257" y="242"/>
                  </a:lnTo>
                  <a:lnTo>
                    <a:pt x="257" y="242"/>
                  </a:lnTo>
                  <a:lnTo>
                    <a:pt x="333" y="183"/>
                  </a:lnTo>
                  <a:lnTo>
                    <a:pt x="407" y="124"/>
                  </a:lnTo>
                  <a:lnTo>
                    <a:pt x="407" y="124"/>
                  </a:lnTo>
                  <a:lnTo>
                    <a:pt x="484" y="63"/>
                  </a:lnTo>
                  <a:lnTo>
                    <a:pt x="484" y="63"/>
                  </a:lnTo>
                  <a:lnTo>
                    <a:pt x="503" y="49"/>
                  </a:lnTo>
                  <a:lnTo>
                    <a:pt x="522" y="32"/>
                  </a:lnTo>
                  <a:lnTo>
                    <a:pt x="534" y="24"/>
                  </a:lnTo>
                  <a:lnTo>
                    <a:pt x="544" y="18"/>
                  </a:lnTo>
                  <a:lnTo>
                    <a:pt x="555" y="13"/>
                  </a:lnTo>
                  <a:lnTo>
                    <a:pt x="567" y="11"/>
                  </a:lnTo>
                  <a:lnTo>
                    <a:pt x="567" y="11"/>
                  </a:lnTo>
                  <a:lnTo>
                    <a:pt x="569" y="11"/>
                  </a:lnTo>
                  <a:lnTo>
                    <a:pt x="571" y="9"/>
                  </a:lnTo>
                  <a:lnTo>
                    <a:pt x="572" y="5"/>
                  </a:lnTo>
                  <a:lnTo>
                    <a:pt x="572" y="3"/>
                  </a:lnTo>
                  <a:lnTo>
                    <a:pt x="571" y="1"/>
                  </a:lnTo>
                  <a:lnTo>
                    <a:pt x="569" y="0"/>
                  </a:lnTo>
                  <a:lnTo>
                    <a:pt x="567" y="0"/>
                  </a:lnTo>
                  <a:lnTo>
                    <a:pt x="5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5" name="Freeform 877"/>
            <p:cNvSpPr/>
            <p:nvPr/>
          </p:nvSpPr>
          <p:spPr bwMode="auto">
            <a:xfrm>
              <a:off x="3371851" y="3092451"/>
              <a:ext cx="185738" cy="153988"/>
            </a:xfrm>
            <a:custGeom>
              <a:avLst/>
              <a:gdLst/>
              <a:ahLst/>
              <a:cxnLst>
                <a:cxn ang="0">
                  <a:pos x="458" y="2"/>
                </a:cxn>
                <a:cxn ang="0">
                  <a:pos x="437" y="20"/>
                </a:cxn>
                <a:cxn ang="0">
                  <a:pos x="414" y="38"/>
                </a:cxn>
                <a:cxn ang="0">
                  <a:pos x="400" y="53"/>
                </a:cxn>
                <a:cxn ang="0">
                  <a:pos x="353" y="93"/>
                </a:cxn>
                <a:cxn ang="0">
                  <a:pos x="234" y="199"/>
                </a:cxn>
                <a:cxn ang="0">
                  <a:pos x="202" y="227"/>
                </a:cxn>
                <a:cxn ang="0">
                  <a:pos x="102" y="300"/>
                </a:cxn>
                <a:cxn ang="0">
                  <a:pos x="76" y="319"/>
                </a:cxn>
                <a:cxn ang="0">
                  <a:pos x="52" y="339"/>
                </a:cxn>
                <a:cxn ang="0">
                  <a:pos x="43" y="347"/>
                </a:cxn>
                <a:cxn ang="0">
                  <a:pos x="13" y="367"/>
                </a:cxn>
                <a:cxn ang="0">
                  <a:pos x="10" y="369"/>
                </a:cxn>
                <a:cxn ang="0">
                  <a:pos x="6" y="376"/>
                </a:cxn>
                <a:cxn ang="0">
                  <a:pos x="2" y="377"/>
                </a:cxn>
                <a:cxn ang="0">
                  <a:pos x="0" y="381"/>
                </a:cxn>
                <a:cxn ang="0">
                  <a:pos x="0" y="387"/>
                </a:cxn>
                <a:cxn ang="0">
                  <a:pos x="4" y="389"/>
                </a:cxn>
                <a:cxn ang="0">
                  <a:pos x="6" y="389"/>
                </a:cxn>
                <a:cxn ang="0">
                  <a:pos x="21" y="378"/>
                </a:cxn>
                <a:cxn ang="0">
                  <a:pos x="36" y="365"/>
                </a:cxn>
                <a:cxn ang="0">
                  <a:pos x="52" y="353"/>
                </a:cxn>
                <a:cxn ang="0">
                  <a:pos x="99" y="317"/>
                </a:cxn>
                <a:cxn ang="0">
                  <a:pos x="132" y="293"/>
                </a:cxn>
                <a:cxn ang="0">
                  <a:pos x="196" y="246"/>
                </a:cxn>
                <a:cxn ang="0">
                  <a:pos x="227" y="220"/>
                </a:cxn>
                <a:cxn ang="0">
                  <a:pos x="353" y="108"/>
                </a:cxn>
                <a:cxn ang="0">
                  <a:pos x="409" y="59"/>
                </a:cxn>
                <a:cxn ang="0">
                  <a:pos x="465" y="11"/>
                </a:cxn>
                <a:cxn ang="0">
                  <a:pos x="467" y="8"/>
                </a:cxn>
                <a:cxn ang="0">
                  <a:pos x="465" y="3"/>
                </a:cxn>
                <a:cxn ang="0">
                  <a:pos x="459" y="0"/>
                </a:cxn>
                <a:cxn ang="0">
                  <a:pos x="458" y="2"/>
                </a:cxn>
              </a:cxnLst>
              <a:rect l="0" t="0" r="r" b="b"/>
              <a:pathLst>
                <a:path w="467" h="389">
                  <a:moveTo>
                    <a:pt x="458" y="2"/>
                  </a:moveTo>
                  <a:lnTo>
                    <a:pt x="458" y="2"/>
                  </a:lnTo>
                  <a:lnTo>
                    <a:pt x="447" y="12"/>
                  </a:lnTo>
                  <a:lnTo>
                    <a:pt x="437" y="20"/>
                  </a:lnTo>
                  <a:lnTo>
                    <a:pt x="425" y="29"/>
                  </a:lnTo>
                  <a:lnTo>
                    <a:pt x="414" y="38"/>
                  </a:lnTo>
                  <a:lnTo>
                    <a:pt x="414" y="38"/>
                  </a:lnTo>
                  <a:lnTo>
                    <a:pt x="400" y="53"/>
                  </a:lnTo>
                  <a:lnTo>
                    <a:pt x="384" y="66"/>
                  </a:lnTo>
                  <a:lnTo>
                    <a:pt x="353" y="93"/>
                  </a:lnTo>
                  <a:lnTo>
                    <a:pt x="353" y="93"/>
                  </a:lnTo>
                  <a:lnTo>
                    <a:pt x="234" y="199"/>
                  </a:lnTo>
                  <a:lnTo>
                    <a:pt x="234" y="199"/>
                  </a:lnTo>
                  <a:lnTo>
                    <a:pt x="202" y="227"/>
                  </a:lnTo>
                  <a:lnTo>
                    <a:pt x="168" y="251"/>
                  </a:lnTo>
                  <a:lnTo>
                    <a:pt x="102" y="300"/>
                  </a:lnTo>
                  <a:lnTo>
                    <a:pt x="102" y="300"/>
                  </a:lnTo>
                  <a:lnTo>
                    <a:pt x="76" y="319"/>
                  </a:lnTo>
                  <a:lnTo>
                    <a:pt x="64" y="329"/>
                  </a:lnTo>
                  <a:lnTo>
                    <a:pt x="52" y="339"/>
                  </a:lnTo>
                  <a:lnTo>
                    <a:pt x="52" y="339"/>
                  </a:lnTo>
                  <a:lnTo>
                    <a:pt x="43" y="347"/>
                  </a:lnTo>
                  <a:lnTo>
                    <a:pt x="32" y="353"/>
                  </a:lnTo>
                  <a:lnTo>
                    <a:pt x="13" y="367"/>
                  </a:lnTo>
                  <a:lnTo>
                    <a:pt x="13" y="367"/>
                  </a:lnTo>
                  <a:lnTo>
                    <a:pt x="10" y="369"/>
                  </a:lnTo>
                  <a:lnTo>
                    <a:pt x="9" y="372"/>
                  </a:lnTo>
                  <a:lnTo>
                    <a:pt x="6" y="376"/>
                  </a:lnTo>
                  <a:lnTo>
                    <a:pt x="2" y="377"/>
                  </a:lnTo>
                  <a:lnTo>
                    <a:pt x="2" y="377"/>
                  </a:lnTo>
                  <a:lnTo>
                    <a:pt x="1" y="378"/>
                  </a:lnTo>
                  <a:lnTo>
                    <a:pt x="0" y="381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2" y="389"/>
                  </a:lnTo>
                  <a:lnTo>
                    <a:pt x="4" y="389"/>
                  </a:lnTo>
                  <a:lnTo>
                    <a:pt x="6" y="389"/>
                  </a:lnTo>
                  <a:lnTo>
                    <a:pt x="6" y="389"/>
                  </a:lnTo>
                  <a:lnTo>
                    <a:pt x="14" y="384"/>
                  </a:lnTo>
                  <a:lnTo>
                    <a:pt x="21" y="378"/>
                  </a:lnTo>
                  <a:lnTo>
                    <a:pt x="28" y="370"/>
                  </a:lnTo>
                  <a:lnTo>
                    <a:pt x="36" y="365"/>
                  </a:lnTo>
                  <a:lnTo>
                    <a:pt x="36" y="365"/>
                  </a:lnTo>
                  <a:lnTo>
                    <a:pt x="52" y="353"/>
                  </a:lnTo>
                  <a:lnTo>
                    <a:pt x="68" y="340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132" y="293"/>
                  </a:lnTo>
                  <a:lnTo>
                    <a:pt x="165" y="270"/>
                  </a:lnTo>
                  <a:lnTo>
                    <a:pt x="196" y="246"/>
                  </a:lnTo>
                  <a:lnTo>
                    <a:pt x="227" y="220"/>
                  </a:lnTo>
                  <a:lnTo>
                    <a:pt x="227" y="220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80" y="84"/>
                  </a:lnTo>
                  <a:lnTo>
                    <a:pt x="409" y="59"/>
                  </a:lnTo>
                  <a:lnTo>
                    <a:pt x="438" y="36"/>
                  </a:lnTo>
                  <a:lnTo>
                    <a:pt x="465" y="11"/>
                  </a:lnTo>
                  <a:lnTo>
                    <a:pt x="465" y="11"/>
                  </a:lnTo>
                  <a:lnTo>
                    <a:pt x="467" y="8"/>
                  </a:lnTo>
                  <a:lnTo>
                    <a:pt x="467" y="6"/>
                  </a:lnTo>
                  <a:lnTo>
                    <a:pt x="465" y="3"/>
                  </a:lnTo>
                  <a:lnTo>
                    <a:pt x="461" y="0"/>
                  </a:lnTo>
                  <a:lnTo>
                    <a:pt x="459" y="0"/>
                  </a:lnTo>
                  <a:lnTo>
                    <a:pt x="458" y="2"/>
                  </a:lnTo>
                  <a:lnTo>
                    <a:pt x="4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6" name="Freeform 878"/>
            <p:cNvSpPr/>
            <p:nvPr/>
          </p:nvSpPr>
          <p:spPr bwMode="auto">
            <a:xfrm>
              <a:off x="3521076" y="3098801"/>
              <a:ext cx="65088" cy="63500"/>
            </a:xfrm>
            <a:custGeom>
              <a:avLst/>
              <a:gdLst/>
              <a:ahLst/>
              <a:cxnLst>
                <a:cxn ang="0">
                  <a:pos x="158" y="0"/>
                </a:cxn>
                <a:cxn ang="0">
                  <a:pos x="158" y="0"/>
                </a:cxn>
                <a:cxn ang="0">
                  <a:pos x="145" y="7"/>
                </a:cxn>
                <a:cxn ang="0">
                  <a:pos x="134" y="15"/>
                </a:cxn>
                <a:cxn ang="0">
                  <a:pos x="122" y="24"/>
                </a:cxn>
                <a:cxn ang="0">
                  <a:pos x="111" y="34"/>
                </a:cxn>
                <a:cxn ang="0">
                  <a:pos x="90" y="55"/>
                </a:cxn>
                <a:cxn ang="0">
                  <a:pos x="71" y="76"/>
                </a:cxn>
                <a:cxn ang="0">
                  <a:pos x="71" y="76"/>
                </a:cxn>
                <a:cxn ang="0">
                  <a:pos x="62" y="85"/>
                </a:cxn>
                <a:cxn ang="0">
                  <a:pos x="51" y="95"/>
                </a:cxn>
                <a:cxn ang="0">
                  <a:pos x="30" y="110"/>
                </a:cxn>
                <a:cxn ang="0">
                  <a:pos x="21" y="119"/>
                </a:cxn>
                <a:cxn ang="0">
                  <a:pos x="12" y="129"/>
                </a:cxn>
                <a:cxn ang="0">
                  <a:pos x="5" y="140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1" y="159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6" y="146"/>
                </a:cxn>
                <a:cxn ang="0">
                  <a:pos x="21" y="135"/>
                </a:cxn>
                <a:cxn ang="0">
                  <a:pos x="29" y="126"/>
                </a:cxn>
                <a:cxn ang="0">
                  <a:pos x="38" y="118"/>
                </a:cxn>
                <a:cxn ang="0">
                  <a:pos x="56" y="102"/>
                </a:cxn>
                <a:cxn ang="0">
                  <a:pos x="75" y="88"/>
                </a:cxn>
                <a:cxn ang="0">
                  <a:pos x="75" y="88"/>
                </a:cxn>
                <a:cxn ang="0">
                  <a:pos x="86" y="79"/>
                </a:cxn>
                <a:cxn ang="0">
                  <a:pos x="96" y="68"/>
                </a:cxn>
                <a:cxn ang="0">
                  <a:pos x="115" y="46"/>
                </a:cxn>
                <a:cxn ang="0">
                  <a:pos x="126" y="36"/>
                </a:cxn>
                <a:cxn ang="0">
                  <a:pos x="136" y="27"/>
                </a:cxn>
                <a:cxn ang="0">
                  <a:pos x="148" y="19"/>
                </a:cxn>
                <a:cxn ang="0">
                  <a:pos x="162" y="12"/>
                </a:cxn>
                <a:cxn ang="0">
                  <a:pos x="162" y="12"/>
                </a:cxn>
                <a:cxn ang="0">
                  <a:pos x="164" y="11"/>
                </a:cxn>
                <a:cxn ang="0">
                  <a:pos x="165" y="8"/>
                </a:cxn>
                <a:cxn ang="0">
                  <a:pos x="165" y="4"/>
                </a:cxn>
                <a:cxn ang="0">
                  <a:pos x="165" y="3"/>
                </a:cxn>
                <a:cxn ang="0">
                  <a:pos x="164" y="2"/>
                </a:cxn>
                <a:cxn ang="0">
                  <a:pos x="161" y="0"/>
                </a:cxn>
                <a:cxn ang="0">
                  <a:pos x="158" y="0"/>
                </a:cxn>
                <a:cxn ang="0">
                  <a:pos x="158" y="0"/>
                </a:cxn>
              </a:cxnLst>
              <a:rect l="0" t="0" r="r" b="b"/>
              <a:pathLst>
                <a:path w="165" h="160">
                  <a:moveTo>
                    <a:pt x="158" y="0"/>
                  </a:moveTo>
                  <a:lnTo>
                    <a:pt x="158" y="0"/>
                  </a:lnTo>
                  <a:lnTo>
                    <a:pt x="145" y="7"/>
                  </a:lnTo>
                  <a:lnTo>
                    <a:pt x="134" y="15"/>
                  </a:lnTo>
                  <a:lnTo>
                    <a:pt x="122" y="24"/>
                  </a:lnTo>
                  <a:lnTo>
                    <a:pt x="111" y="34"/>
                  </a:lnTo>
                  <a:lnTo>
                    <a:pt x="90" y="55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62" y="85"/>
                  </a:lnTo>
                  <a:lnTo>
                    <a:pt x="51" y="95"/>
                  </a:lnTo>
                  <a:lnTo>
                    <a:pt x="30" y="110"/>
                  </a:lnTo>
                  <a:lnTo>
                    <a:pt x="21" y="119"/>
                  </a:lnTo>
                  <a:lnTo>
                    <a:pt x="12" y="129"/>
                  </a:lnTo>
                  <a:lnTo>
                    <a:pt x="5" y="140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1" y="159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6" y="146"/>
                  </a:lnTo>
                  <a:lnTo>
                    <a:pt x="21" y="135"/>
                  </a:lnTo>
                  <a:lnTo>
                    <a:pt x="29" y="126"/>
                  </a:lnTo>
                  <a:lnTo>
                    <a:pt x="38" y="118"/>
                  </a:lnTo>
                  <a:lnTo>
                    <a:pt x="56" y="102"/>
                  </a:lnTo>
                  <a:lnTo>
                    <a:pt x="75" y="88"/>
                  </a:lnTo>
                  <a:lnTo>
                    <a:pt x="75" y="88"/>
                  </a:lnTo>
                  <a:lnTo>
                    <a:pt x="86" y="79"/>
                  </a:lnTo>
                  <a:lnTo>
                    <a:pt x="96" y="68"/>
                  </a:lnTo>
                  <a:lnTo>
                    <a:pt x="115" y="46"/>
                  </a:lnTo>
                  <a:lnTo>
                    <a:pt x="126" y="36"/>
                  </a:lnTo>
                  <a:lnTo>
                    <a:pt x="136" y="27"/>
                  </a:lnTo>
                  <a:lnTo>
                    <a:pt x="148" y="19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4" y="11"/>
                  </a:lnTo>
                  <a:lnTo>
                    <a:pt x="165" y="8"/>
                  </a:lnTo>
                  <a:lnTo>
                    <a:pt x="165" y="4"/>
                  </a:lnTo>
                  <a:lnTo>
                    <a:pt x="165" y="3"/>
                  </a:lnTo>
                  <a:lnTo>
                    <a:pt x="164" y="2"/>
                  </a:lnTo>
                  <a:lnTo>
                    <a:pt x="161" y="0"/>
                  </a:lnTo>
                  <a:lnTo>
                    <a:pt x="158" y="0"/>
                  </a:lnTo>
                  <a:lnTo>
                    <a:pt x="1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7" name="Freeform 879"/>
            <p:cNvSpPr/>
            <p:nvPr/>
          </p:nvSpPr>
          <p:spPr bwMode="auto">
            <a:xfrm>
              <a:off x="3532188" y="3103563"/>
              <a:ext cx="90488" cy="82550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191" y="20"/>
                </a:cxn>
                <a:cxn ang="0">
                  <a:pos x="163" y="39"/>
                </a:cxn>
                <a:cxn ang="0">
                  <a:pos x="150" y="50"/>
                </a:cxn>
                <a:cxn ang="0">
                  <a:pos x="139" y="62"/>
                </a:cxn>
                <a:cxn ang="0">
                  <a:pos x="127" y="73"/>
                </a:cxn>
                <a:cxn ang="0">
                  <a:pos x="115" y="86"/>
                </a:cxn>
                <a:cxn ang="0">
                  <a:pos x="115" y="86"/>
                </a:cxn>
                <a:cxn ang="0">
                  <a:pos x="102" y="101"/>
                </a:cxn>
                <a:cxn ang="0">
                  <a:pos x="88" y="114"/>
                </a:cxn>
                <a:cxn ang="0">
                  <a:pos x="73" y="126"/>
                </a:cxn>
                <a:cxn ang="0">
                  <a:pos x="60" y="139"/>
                </a:cxn>
                <a:cxn ang="0">
                  <a:pos x="60" y="139"/>
                </a:cxn>
                <a:cxn ang="0">
                  <a:pos x="31" y="170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5"/>
                </a:cxn>
                <a:cxn ang="0">
                  <a:pos x="3" y="209"/>
                </a:cxn>
                <a:cxn ang="0">
                  <a:pos x="5" y="211"/>
                </a:cxn>
                <a:cxn ang="0">
                  <a:pos x="8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37" y="182"/>
                </a:cxn>
                <a:cxn ang="0">
                  <a:pos x="61" y="153"/>
                </a:cxn>
                <a:cxn ang="0">
                  <a:pos x="89" y="127"/>
                </a:cxn>
                <a:cxn ang="0">
                  <a:pos x="102" y="114"/>
                </a:cxn>
                <a:cxn ang="0">
                  <a:pos x="118" y="102"/>
                </a:cxn>
                <a:cxn ang="0">
                  <a:pos x="118" y="102"/>
                </a:cxn>
                <a:cxn ang="0">
                  <a:pos x="127" y="93"/>
                </a:cxn>
                <a:cxn ang="0">
                  <a:pos x="136" y="83"/>
                </a:cxn>
                <a:cxn ang="0">
                  <a:pos x="145" y="71"/>
                </a:cxn>
                <a:cxn ang="0">
                  <a:pos x="154" y="62"/>
                </a:cxn>
                <a:cxn ang="0">
                  <a:pos x="154" y="62"/>
                </a:cxn>
                <a:cxn ang="0">
                  <a:pos x="171" y="47"/>
                </a:cxn>
                <a:cxn ang="0">
                  <a:pos x="188" y="34"/>
                </a:cxn>
                <a:cxn ang="0">
                  <a:pos x="226" y="11"/>
                </a:cxn>
                <a:cxn ang="0">
                  <a:pos x="226" y="11"/>
                </a:cxn>
                <a:cxn ang="0">
                  <a:pos x="228" y="9"/>
                </a:cxn>
                <a:cxn ang="0">
                  <a:pos x="229" y="7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9" h="211">
                  <a:moveTo>
                    <a:pt x="220" y="1"/>
                  </a:moveTo>
                  <a:lnTo>
                    <a:pt x="220" y="1"/>
                  </a:lnTo>
                  <a:lnTo>
                    <a:pt x="191" y="20"/>
                  </a:lnTo>
                  <a:lnTo>
                    <a:pt x="163" y="39"/>
                  </a:lnTo>
                  <a:lnTo>
                    <a:pt x="150" y="50"/>
                  </a:lnTo>
                  <a:lnTo>
                    <a:pt x="139" y="62"/>
                  </a:lnTo>
                  <a:lnTo>
                    <a:pt x="127" y="73"/>
                  </a:lnTo>
                  <a:lnTo>
                    <a:pt x="115" y="86"/>
                  </a:lnTo>
                  <a:lnTo>
                    <a:pt x="115" y="86"/>
                  </a:lnTo>
                  <a:lnTo>
                    <a:pt x="102" y="101"/>
                  </a:lnTo>
                  <a:lnTo>
                    <a:pt x="88" y="114"/>
                  </a:lnTo>
                  <a:lnTo>
                    <a:pt x="73" y="126"/>
                  </a:lnTo>
                  <a:lnTo>
                    <a:pt x="60" y="139"/>
                  </a:lnTo>
                  <a:lnTo>
                    <a:pt x="60" y="139"/>
                  </a:lnTo>
                  <a:lnTo>
                    <a:pt x="31" y="170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5"/>
                  </a:lnTo>
                  <a:lnTo>
                    <a:pt x="3" y="209"/>
                  </a:lnTo>
                  <a:lnTo>
                    <a:pt x="5" y="211"/>
                  </a:lnTo>
                  <a:lnTo>
                    <a:pt x="8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37" y="182"/>
                  </a:lnTo>
                  <a:lnTo>
                    <a:pt x="61" y="153"/>
                  </a:lnTo>
                  <a:lnTo>
                    <a:pt x="89" y="127"/>
                  </a:lnTo>
                  <a:lnTo>
                    <a:pt x="102" y="114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27" y="93"/>
                  </a:lnTo>
                  <a:lnTo>
                    <a:pt x="136" y="83"/>
                  </a:lnTo>
                  <a:lnTo>
                    <a:pt x="145" y="71"/>
                  </a:lnTo>
                  <a:lnTo>
                    <a:pt x="154" y="62"/>
                  </a:lnTo>
                  <a:lnTo>
                    <a:pt x="154" y="62"/>
                  </a:lnTo>
                  <a:lnTo>
                    <a:pt x="171" y="47"/>
                  </a:lnTo>
                  <a:lnTo>
                    <a:pt x="188" y="34"/>
                  </a:lnTo>
                  <a:lnTo>
                    <a:pt x="226" y="11"/>
                  </a:lnTo>
                  <a:lnTo>
                    <a:pt x="226" y="11"/>
                  </a:lnTo>
                  <a:lnTo>
                    <a:pt x="228" y="9"/>
                  </a:lnTo>
                  <a:lnTo>
                    <a:pt x="229" y="7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8" name="Freeform 880"/>
            <p:cNvSpPr/>
            <p:nvPr/>
          </p:nvSpPr>
          <p:spPr bwMode="auto">
            <a:xfrm>
              <a:off x="3559176" y="3119438"/>
              <a:ext cx="95250" cy="85725"/>
            </a:xfrm>
            <a:custGeom>
              <a:avLst/>
              <a:gdLst/>
              <a:ahLst/>
              <a:cxnLst>
                <a:cxn ang="0">
                  <a:pos x="230" y="0"/>
                </a:cxn>
                <a:cxn ang="0">
                  <a:pos x="230" y="0"/>
                </a:cxn>
                <a:cxn ang="0">
                  <a:pos x="217" y="8"/>
                </a:cxn>
                <a:cxn ang="0">
                  <a:pos x="206" y="17"/>
                </a:cxn>
                <a:cxn ang="0">
                  <a:pos x="194" y="27"/>
                </a:cxn>
                <a:cxn ang="0">
                  <a:pos x="182" y="39"/>
                </a:cxn>
                <a:cxn ang="0">
                  <a:pos x="161" y="61"/>
                </a:cxn>
                <a:cxn ang="0">
                  <a:pos x="140" y="85"/>
                </a:cxn>
                <a:cxn ang="0">
                  <a:pos x="140" y="85"/>
                </a:cxn>
                <a:cxn ang="0">
                  <a:pos x="110" y="115"/>
                </a:cxn>
                <a:cxn ang="0">
                  <a:pos x="77" y="145"/>
                </a:cxn>
                <a:cxn ang="0">
                  <a:pos x="45" y="17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8" y="200"/>
                </a:cxn>
                <a:cxn ang="0">
                  <a:pos x="5" y="202"/>
                </a:cxn>
                <a:cxn ang="0">
                  <a:pos x="5" y="202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0" y="209"/>
                </a:cxn>
                <a:cxn ang="0">
                  <a:pos x="0" y="212"/>
                </a:cxn>
                <a:cxn ang="0">
                  <a:pos x="2" y="215"/>
                </a:cxn>
                <a:cxn ang="0">
                  <a:pos x="3" y="215"/>
                </a:cxn>
                <a:cxn ang="0">
                  <a:pos x="5" y="215"/>
                </a:cxn>
                <a:cxn ang="0">
                  <a:pos x="5" y="215"/>
                </a:cxn>
                <a:cxn ang="0">
                  <a:pos x="9" y="215"/>
                </a:cxn>
                <a:cxn ang="0">
                  <a:pos x="13" y="214"/>
                </a:cxn>
                <a:cxn ang="0">
                  <a:pos x="15" y="212"/>
                </a:cxn>
                <a:cxn ang="0">
                  <a:pos x="16" y="209"/>
                </a:cxn>
                <a:cxn ang="0">
                  <a:pos x="16" y="209"/>
                </a:cxn>
                <a:cxn ang="0">
                  <a:pos x="45" y="187"/>
                </a:cxn>
                <a:cxn ang="0">
                  <a:pos x="72" y="163"/>
                </a:cxn>
                <a:cxn ang="0">
                  <a:pos x="100" y="140"/>
                </a:cxn>
                <a:cxn ang="0">
                  <a:pos x="126" y="115"/>
                </a:cxn>
                <a:cxn ang="0">
                  <a:pos x="126" y="115"/>
                </a:cxn>
                <a:cxn ang="0">
                  <a:pos x="155" y="86"/>
                </a:cxn>
                <a:cxn ang="0">
                  <a:pos x="182" y="56"/>
                </a:cxn>
                <a:cxn ang="0">
                  <a:pos x="182" y="56"/>
                </a:cxn>
                <a:cxn ang="0">
                  <a:pos x="195" y="43"/>
                </a:cxn>
                <a:cxn ang="0">
                  <a:pos x="208" y="31"/>
                </a:cxn>
                <a:cxn ang="0">
                  <a:pos x="221" y="19"/>
                </a:cxn>
                <a:cxn ang="0">
                  <a:pos x="237" y="10"/>
                </a:cxn>
                <a:cxn ang="0">
                  <a:pos x="237" y="10"/>
                </a:cxn>
                <a:cxn ang="0">
                  <a:pos x="238" y="8"/>
                </a:cxn>
                <a:cxn ang="0">
                  <a:pos x="240" y="6"/>
                </a:cxn>
                <a:cxn ang="0">
                  <a:pos x="238" y="2"/>
                </a:cxn>
                <a:cxn ang="0">
                  <a:pos x="236" y="0"/>
                </a:cxn>
                <a:cxn ang="0">
                  <a:pos x="233" y="0"/>
                </a:cxn>
                <a:cxn ang="0">
                  <a:pos x="230" y="0"/>
                </a:cxn>
                <a:cxn ang="0">
                  <a:pos x="230" y="0"/>
                </a:cxn>
              </a:cxnLst>
              <a:rect l="0" t="0" r="r" b="b"/>
              <a:pathLst>
                <a:path w="240" h="215">
                  <a:moveTo>
                    <a:pt x="230" y="0"/>
                  </a:moveTo>
                  <a:lnTo>
                    <a:pt x="230" y="0"/>
                  </a:lnTo>
                  <a:lnTo>
                    <a:pt x="217" y="8"/>
                  </a:lnTo>
                  <a:lnTo>
                    <a:pt x="206" y="17"/>
                  </a:lnTo>
                  <a:lnTo>
                    <a:pt x="194" y="27"/>
                  </a:lnTo>
                  <a:lnTo>
                    <a:pt x="182" y="39"/>
                  </a:lnTo>
                  <a:lnTo>
                    <a:pt x="161" y="61"/>
                  </a:lnTo>
                  <a:lnTo>
                    <a:pt x="140" y="85"/>
                  </a:lnTo>
                  <a:lnTo>
                    <a:pt x="140" y="85"/>
                  </a:lnTo>
                  <a:lnTo>
                    <a:pt x="110" y="115"/>
                  </a:lnTo>
                  <a:lnTo>
                    <a:pt x="77" y="145"/>
                  </a:lnTo>
                  <a:lnTo>
                    <a:pt x="45" y="17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8" y="200"/>
                  </a:lnTo>
                  <a:lnTo>
                    <a:pt x="5" y="202"/>
                  </a:lnTo>
                  <a:lnTo>
                    <a:pt x="5" y="202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0" y="209"/>
                  </a:lnTo>
                  <a:lnTo>
                    <a:pt x="0" y="212"/>
                  </a:lnTo>
                  <a:lnTo>
                    <a:pt x="2" y="215"/>
                  </a:lnTo>
                  <a:lnTo>
                    <a:pt x="3" y="215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9" y="215"/>
                  </a:lnTo>
                  <a:lnTo>
                    <a:pt x="13" y="214"/>
                  </a:lnTo>
                  <a:lnTo>
                    <a:pt x="15" y="212"/>
                  </a:lnTo>
                  <a:lnTo>
                    <a:pt x="16" y="209"/>
                  </a:lnTo>
                  <a:lnTo>
                    <a:pt x="16" y="209"/>
                  </a:lnTo>
                  <a:lnTo>
                    <a:pt x="45" y="187"/>
                  </a:lnTo>
                  <a:lnTo>
                    <a:pt x="72" y="163"/>
                  </a:lnTo>
                  <a:lnTo>
                    <a:pt x="100" y="140"/>
                  </a:lnTo>
                  <a:lnTo>
                    <a:pt x="126" y="115"/>
                  </a:lnTo>
                  <a:lnTo>
                    <a:pt x="126" y="115"/>
                  </a:lnTo>
                  <a:lnTo>
                    <a:pt x="155" y="86"/>
                  </a:lnTo>
                  <a:lnTo>
                    <a:pt x="182" y="56"/>
                  </a:lnTo>
                  <a:lnTo>
                    <a:pt x="182" y="56"/>
                  </a:lnTo>
                  <a:lnTo>
                    <a:pt x="195" y="43"/>
                  </a:lnTo>
                  <a:lnTo>
                    <a:pt x="208" y="31"/>
                  </a:lnTo>
                  <a:lnTo>
                    <a:pt x="221" y="19"/>
                  </a:lnTo>
                  <a:lnTo>
                    <a:pt x="237" y="10"/>
                  </a:lnTo>
                  <a:lnTo>
                    <a:pt x="237" y="10"/>
                  </a:lnTo>
                  <a:lnTo>
                    <a:pt x="238" y="8"/>
                  </a:lnTo>
                  <a:lnTo>
                    <a:pt x="240" y="6"/>
                  </a:lnTo>
                  <a:lnTo>
                    <a:pt x="238" y="2"/>
                  </a:lnTo>
                  <a:lnTo>
                    <a:pt x="236" y="0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9" name="Freeform 881"/>
            <p:cNvSpPr/>
            <p:nvPr/>
          </p:nvSpPr>
          <p:spPr bwMode="auto">
            <a:xfrm>
              <a:off x="3589338" y="3135313"/>
              <a:ext cx="92075" cy="9207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05" y="22"/>
                </a:cxn>
                <a:cxn ang="0">
                  <a:pos x="194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71" y="59"/>
                </a:cxn>
                <a:cxn ang="0">
                  <a:pos x="155" y="74"/>
                </a:cxn>
                <a:cxn ang="0">
                  <a:pos x="140" y="89"/>
                </a:cxn>
                <a:cxn ang="0">
                  <a:pos x="127" y="106"/>
                </a:cxn>
                <a:cxn ang="0">
                  <a:pos x="127" y="106"/>
                </a:cxn>
                <a:cxn ang="0">
                  <a:pos x="114" y="123"/>
                </a:cxn>
                <a:cxn ang="0">
                  <a:pos x="100" y="139"/>
                </a:cxn>
                <a:cxn ang="0">
                  <a:pos x="86" y="154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53" y="184"/>
                </a:cxn>
                <a:cxn ang="0">
                  <a:pos x="36" y="197"/>
                </a:cxn>
                <a:cxn ang="0">
                  <a:pos x="19" y="210"/>
                </a:cxn>
                <a:cxn ang="0">
                  <a:pos x="3" y="225"/>
                </a:cxn>
                <a:cxn ang="0">
                  <a:pos x="3" y="225"/>
                </a:cxn>
                <a:cxn ang="0">
                  <a:pos x="0" y="226"/>
                </a:cxn>
                <a:cxn ang="0">
                  <a:pos x="0" y="229"/>
                </a:cxn>
                <a:cxn ang="0">
                  <a:pos x="3" y="233"/>
                </a:cxn>
                <a:cxn ang="0">
                  <a:pos x="6" y="234"/>
                </a:cxn>
                <a:cxn ang="0">
                  <a:pos x="8" y="234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5" y="220"/>
                </a:cxn>
                <a:cxn ang="0">
                  <a:pos x="41" y="208"/>
                </a:cxn>
                <a:cxn ang="0">
                  <a:pos x="55" y="197"/>
                </a:cxn>
                <a:cxn ang="0">
                  <a:pos x="71" y="184"/>
                </a:cxn>
                <a:cxn ang="0">
                  <a:pos x="71" y="184"/>
                </a:cxn>
                <a:cxn ang="0">
                  <a:pos x="99" y="157"/>
                </a:cxn>
                <a:cxn ang="0">
                  <a:pos x="113" y="142"/>
                </a:cxn>
                <a:cxn ang="0">
                  <a:pos x="125" y="128"/>
                </a:cxn>
                <a:cxn ang="0">
                  <a:pos x="125" y="128"/>
                </a:cxn>
                <a:cxn ang="0">
                  <a:pos x="151" y="97"/>
                </a:cxn>
                <a:cxn ang="0">
                  <a:pos x="177" y="67"/>
                </a:cxn>
                <a:cxn ang="0">
                  <a:pos x="205" y="38"/>
                </a:cxn>
                <a:cxn ang="0">
                  <a:pos x="233" y="10"/>
                </a:cxn>
                <a:cxn ang="0">
                  <a:pos x="233" y="10"/>
                </a:cxn>
                <a:cxn ang="0">
                  <a:pos x="235" y="8"/>
                </a:cxn>
                <a:cxn ang="0">
                  <a:pos x="235" y="5"/>
                </a:cxn>
                <a:cxn ang="0">
                  <a:pos x="233" y="1"/>
                </a:cxn>
                <a:cxn ang="0">
                  <a:pos x="229" y="0"/>
                </a:cxn>
                <a:cxn ang="0">
                  <a:pos x="227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5" h="234">
                  <a:moveTo>
                    <a:pt x="225" y="1"/>
                  </a:moveTo>
                  <a:lnTo>
                    <a:pt x="225" y="1"/>
                  </a:lnTo>
                  <a:lnTo>
                    <a:pt x="205" y="22"/>
                  </a:lnTo>
                  <a:lnTo>
                    <a:pt x="194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71" y="59"/>
                  </a:lnTo>
                  <a:lnTo>
                    <a:pt x="155" y="74"/>
                  </a:lnTo>
                  <a:lnTo>
                    <a:pt x="140" y="89"/>
                  </a:lnTo>
                  <a:lnTo>
                    <a:pt x="127" y="106"/>
                  </a:lnTo>
                  <a:lnTo>
                    <a:pt x="127" y="106"/>
                  </a:lnTo>
                  <a:lnTo>
                    <a:pt x="114" y="123"/>
                  </a:lnTo>
                  <a:lnTo>
                    <a:pt x="100" y="139"/>
                  </a:lnTo>
                  <a:lnTo>
                    <a:pt x="86" y="154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53" y="184"/>
                  </a:lnTo>
                  <a:lnTo>
                    <a:pt x="36" y="197"/>
                  </a:lnTo>
                  <a:lnTo>
                    <a:pt x="19" y="210"/>
                  </a:lnTo>
                  <a:lnTo>
                    <a:pt x="3" y="225"/>
                  </a:lnTo>
                  <a:lnTo>
                    <a:pt x="3" y="225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3" y="233"/>
                  </a:lnTo>
                  <a:lnTo>
                    <a:pt x="6" y="234"/>
                  </a:lnTo>
                  <a:lnTo>
                    <a:pt x="8" y="234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5" y="220"/>
                  </a:lnTo>
                  <a:lnTo>
                    <a:pt x="41" y="208"/>
                  </a:lnTo>
                  <a:lnTo>
                    <a:pt x="55" y="197"/>
                  </a:lnTo>
                  <a:lnTo>
                    <a:pt x="71" y="184"/>
                  </a:lnTo>
                  <a:lnTo>
                    <a:pt x="71" y="184"/>
                  </a:lnTo>
                  <a:lnTo>
                    <a:pt x="99" y="157"/>
                  </a:lnTo>
                  <a:lnTo>
                    <a:pt x="113" y="142"/>
                  </a:lnTo>
                  <a:lnTo>
                    <a:pt x="125" y="128"/>
                  </a:lnTo>
                  <a:lnTo>
                    <a:pt x="125" y="128"/>
                  </a:lnTo>
                  <a:lnTo>
                    <a:pt x="151" y="97"/>
                  </a:lnTo>
                  <a:lnTo>
                    <a:pt x="177" y="67"/>
                  </a:lnTo>
                  <a:lnTo>
                    <a:pt x="205" y="38"/>
                  </a:lnTo>
                  <a:lnTo>
                    <a:pt x="233" y="10"/>
                  </a:lnTo>
                  <a:lnTo>
                    <a:pt x="233" y="10"/>
                  </a:lnTo>
                  <a:lnTo>
                    <a:pt x="235" y="8"/>
                  </a:lnTo>
                  <a:lnTo>
                    <a:pt x="235" y="5"/>
                  </a:lnTo>
                  <a:lnTo>
                    <a:pt x="233" y="1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0" name="Freeform 882"/>
            <p:cNvSpPr/>
            <p:nvPr/>
          </p:nvSpPr>
          <p:spPr bwMode="auto">
            <a:xfrm>
              <a:off x="3629026" y="3171826"/>
              <a:ext cx="68263" cy="60325"/>
            </a:xfrm>
            <a:custGeom>
              <a:avLst/>
              <a:gdLst/>
              <a:ahLst/>
              <a:cxnLst>
                <a:cxn ang="0">
                  <a:pos x="161" y="2"/>
                </a:cxn>
                <a:cxn ang="0">
                  <a:pos x="161" y="2"/>
                </a:cxn>
                <a:cxn ang="0">
                  <a:pos x="120" y="36"/>
                </a:cxn>
                <a:cxn ang="0">
                  <a:pos x="80" y="71"/>
                </a:cxn>
                <a:cxn ang="0">
                  <a:pos x="40" y="108"/>
                </a:cxn>
                <a:cxn ang="0">
                  <a:pos x="1" y="144"/>
                </a:cxn>
                <a:cxn ang="0">
                  <a:pos x="1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1" y="152"/>
                </a:cxn>
                <a:cxn ang="0">
                  <a:pos x="5" y="155"/>
                </a:cxn>
                <a:cxn ang="0">
                  <a:pos x="8" y="153"/>
                </a:cxn>
                <a:cxn ang="0">
                  <a:pos x="9" y="152"/>
                </a:cxn>
                <a:cxn ang="0">
                  <a:pos x="9" y="152"/>
                </a:cxn>
                <a:cxn ang="0">
                  <a:pos x="48" y="116"/>
                </a:cxn>
                <a:cxn ang="0">
                  <a:pos x="87" y="79"/>
                </a:cxn>
                <a:cxn ang="0">
                  <a:pos x="128" y="44"/>
                </a:cxn>
                <a:cxn ang="0">
                  <a:pos x="170" y="10"/>
                </a:cxn>
                <a:cxn ang="0">
                  <a:pos x="170" y="10"/>
                </a:cxn>
                <a:cxn ang="0">
                  <a:pos x="171" y="8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3"/>
                </a:cxn>
                <a:cxn ang="0">
                  <a:pos x="166" y="0"/>
                </a:cxn>
                <a:cxn ang="0">
                  <a:pos x="163" y="0"/>
                </a:cxn>
                <a:cxn ang="0">
                  <a:pos x="161" y="2"/>
                </a:cxn>
                <a:cxn ang="0">
                  <a:pos x="161" y="2"/>
                </a:cxn>
              </a:cxnLst>
              <a:rect l="0" t="0" r="r" b="b"/>
              <a:pathLst>
                <a:path w="171" h="155">
                  <a:moveTo>
                    <a:pt x="161" y="2"/>
                  </a:moveTo>
                  <a:lnTo>
                    <a:pt x="161" y="2"/>
                  </a:lnTo>
                  <a:lnTo>
                    <a:pt x="120" y="36"/>
                  </a:lnTo>
                  <a:lnTo>
                    <a:pt x="80" y="71"/>
                  </a:lnTo>
                  <a:lnTo>
                    <a:pt x="40" y="108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1" y="152"/>
                  </a:lnTo>
                  <a:lnTo>
                    <a:pt x="5" y="155"/>
                  </a:lnTo>
                  <a:lnTo>
                    <a:pt x="8" y="153"/>
                  </a:lnTo>
                  <a:lnTo>
                    <a:pt x="9" y="152"/>
                  </a:lnTo>
                  <a:lnTo>
                    <a:pt x="9" y="152"/>
                  </a:lnTo>
                  <a:lnTo>
                    <a:pt x="48" y="116"/>
                  </a:lnTo>
                  <a:lnTo>
                    <a:pt x="87" y="79"/>
                  </a:lnTo>
                  <a:lnTo>
                    <a:pt x="128" y="44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71" y="8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3"/>
                  </a:lnTo>
                  <a:lnTo>
                    <a:pt x="166" y="0"/>
                  </a:lnTo>
                  <a:lnTo>
                    <a:pt x="163" y="0"/>
                  </a:lnTo>
                  <a:lnTo>
                    <a:pt x="161" y="2"/>
                  </a:lnTo>
                  <a:lnTo>
                    <a:pt x="16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1" name="Freeform 883"/>
            <p:cNvSpPr/>
            <p:nvPr/>
          </p:nvSpPr>
          <p:spPr bwMode="auto">
            <a:xfrm>
              <a:off x="3644901" y="3186113"/>
              <a:ext cx="73025" cy="68263"/>
            </a:xfrm>
            <a:custGeom>
              <a:avLst/>
              <a:gdLst/>
              <a:ahLst/>
              <a:cxnLst>
                <a:cxn ang="0">
                  <a:pos x="174" y="2"/>
                </a:cxn>
                <a:cxn ang="0">
                  <a:pos x="174" y="2"/>
                </a:cxn>
                <a:cxn ang="0">
                  <a:pos x="157" y="22"/>
                </a:cxn>
                <a:cxn ang="0">
                  <a:pos x="149" y="31"/>
                </a:cxn>
                <a:cxn ang="0">
                  <a:pos x="140" y="40"/>
                </a:cxn>
                <a:cxn ang="0">
                  <a:pos x="140" y="40"/>
                </a:cxn>
                <a:cxn ang="0">
                  <a:pos x="128" y="49"/>
                </a:cxn>
                <a:cxn ang="0">
                  <a:pos x="115" y="59"/>
                </a:cxn>
                <a:cxn ang="0">
                  <a:pos x="103" y="68"/>
                </a:cxn>
                <a:cxn ang="0">
                  <a:pos x="92" y="78"/>
                </a:cxn>
                <a:cxn ang="0">
                  <a:pos x="92" y="78"/>
                </a:cxn>
                <a:cxn ang="0">
                  <a:pos x="68" y="98"/>
                </a:cxn>
                <a:cxn ang="0">
                  <a:pos x="45" y="119"/>
                </a:cxn>
                <a:cxn ang="0">
                  <a:pos x="31" y="129"/>
                </a:cxn>
                <a:cxn ang="0">
                  <a:pos x="21" y="140"/>
                </a:cxn>
                <a:cxn ang="0">
                  <a:pos x="11" y="151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3" y="171"/>
                </a:cxn>
                <a:cxn ang="0">
                  <a:pos x="8" y="171"/>
                </a:cxn>
                <a:cxn ang="0">
                  <a:pos x="9" y="171"/>
                </a:cxn>
                <a:cxn ang="0">
                  <a:pos x="12" y="168"/>
                </a:cxn>
                <a:cxn ang="0">
                  <a:pos x="12" y="168"/>
                </a:cxn>
                <a:cxn ang="0">
                  <a:pos x="18" y="159"/>
                </a:cxn>
                <a:cxn ang="0">
                  <a:pos x="28" y="150"/>
                </a:cxn>
                <a:cxn ang="0">
                  <a:pos x="47" y="134"/>
                </a:cxn>
                <a:cxn ang="0">
                  <a:pos x="47" y="134"/>
                </a:cxn>
                <a:cxn ang="0">
                  <a:pos x="73" y="110"/>
                </a:cxn>
                <a:cxn ang="0">
                  <a:pos x="99" y="86"/>
                </a:cxn>
                <a:cxn ang="0">
                  <a:pos x="99" y="86"/>
                </a:cxn>
                <a:cxn ang="0">
                  <a:pos x="111" y="76"/>
                </a:cxn>
                <a:cxn ang="0">
                  <a:pos x="124" y="66"/>
                </a:cxn>
                <a:cxn ang="0">
                  <a:pos x="148" y="48"/>
                </a:cxn>
                <a:cxn ang="0">
                  <a:pos x="148" y="48"/>
                </a:cxn>
                <a:cxn ang="0">
                  <a:pos x="157" y="39"/>
                </a:cxn>
                <a:cxn ang="0">
                  <a:pos x="166" y="30"/>
                </a:cxn>
                <a:cxn ang="0">
                  <a:pos x="182" y="10"/>
                </a:cxn>
                <a:cxn ang="0">
                  <a:pos x="182" y="10"/>
                </a:cxn>
                <a:cxn ang="0">
                  <a:pos x="183" y="8"/>
                </a:cxn>
                <a:cxn ang="0">
                  <a:pos x="183" y="6"/>
                </a:cxn>
                <a:cxn ang="0">
                  <a:pos x="181" y="2"/>
                </a:cxn>
                <a:cxn ang="0">
                  <a:pos x="179" y="1"/>
                </a:cxn>
                <a:cxn ang="0">
                  <a:pos x="178" y="0"/>
                </a:cxn>
                <a:cxn ang="0">
                  <a:pos x="175" y="1"/>
                </a:cxn>
                <a:cxn ang="0">
                  <a:pos x="174" y="2"/>
                </a:cxn>
                <a:cxn ang="0">
                  <a:pos x="174" y="2"/>
                </a:cxn>
              </a:cxnLst>
              <a:rect l="0" t="0" r="r" b="b"/>
              <a:pathLst>
                <a:path w="183" h="171">
                  <a:moveTo>
                    <a:pt x="174" y="2"/>
                  </a:moveTo>
                  <a:lnTo>
                    <a:pt x="174" y="2"/>
                  </a:lnTo>
                  <a:lnTo>
                    <a:pt x="157" y="22"/>
                  </a:lnTo>
                  <a:lnTo>
                    <a:pt x="149" y="31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28" y="49"/>
                  </a:lnTo>
                  <a:lnTo>
                    <a:pt x="115" y="59"/>
                  </a:lnTo>
                  <a:lnTo>
                    <a:pt x="103" y="6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68" y="98"/>
                  </a:lnTo>
                  <a:lnTo>
                    <a:pt x="45" y="119"/>
                  </a:lnTo>
                  <a:lnTo>
                    <a:pt x="31" y="129"/>
                  </a:lnTo>
                  <a:lnTo>
                    <a:pt x="21" y="140"/>
                  </a:lnTo>
                  <a:lnTo>
                    <a:pt x="11" y="151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3" y="171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2" y="168"/>
                  </a:lnTo>
                  <a:lnTo>
                    <a:pt x="12" y="168"/>
                  </a:lnTo>
                  <a:lnTo>
                    <a:pt x="18" y="159"/>
                  </a:lnTo>
                  <a:lnTo>
                    <a:pt x="28" y="150"/>
                  </a:lnTo>
                  <a:lnTo>
                    <a:pt x="47" y="134"/>
                  </a:lnTo>
                  <a:lnTo>
                    <a:pt x="47" y="134"/>
                  </a:lnTo>
                  <a:lnTo>
                    <a:pt x="73" y="110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11" y="76"/>
                  </a:lnTo>
                  <a:lnTo>
                    <a:pt x="124" y="66"/>
                  </a:lnTo>
                  <a:lnTo>
                    <a:pt x="148" y="48"/>
                  </a:lnTo>
                  <a:lnTo>
                    <a:pt x="148" y="48"/>
                  </a:lnTo>
                  <a:lnTo>
                    <a:pt x="157" y="39"/>
                  </a:lnTo>
                  <a:lnTo>
                    <a:pt x="166" y="30"/>
                  </a:lnTo>
                  <a:lnTo>
                    <a:pt x="182" y="10"/>
                  </a:lnTo>
                  <a:lnTo>
                    <a:pt x="182" y="10"/>
                  </a:lnTo>
                  <a:lnTo>
                    <a:pt x="183" y="8"/>
                  </a:lnTo>
                  <a:lnTo>
                    <a:pt x="183" y="6"/>
                  </a:lnTo>
                  <a:lnTo>
                    <a:pt x="181" y="2"/>
                  </a:lnTo>
                  <a:lnTo>
                    <a:pt x="179" y="1"/>
                  </a:lnTo>
                  <a:lnTo>
                    <a:pt x="178" y="0"/>
                  </a:lnTo>
                  <a:lnTo>
                    <a:pt x="175" y="1"/>
                  </a:lnTo>
                  <a:lnTo>
                    <a:pt x="174" y="2"/>
                  </a:lnTo>
                  <a:lnTo>
                    <a:pt x="17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2" name="Freeform 884"/>
            <p:cNvSpPr/>
            <p:nvPr/>
          </p:nvSpPr>
          <p:spPr bwMode="auto">
            <a:xfrm>
              <a:off x="3673476" y="3219451"/>
              <a:ext cx="49213" cy="42863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110" y="5"/>
                </a:cxn>
                <a:cxn ang="0">
                  <a:pos x="102" y="8"/>
                </a:cxn>
                <a:cxn ang="0">
                  <a:pos x="96" y="10"/>
                </a:cxn>
                <a:cxn ang="0">
                  <a:pos x="91" y="15"/>
                </a:cxn>
                <a:cxn ang="0">
                  <a:pos x="91" y="15"/>
                </a:cxn>
                <a:cxn ang="0">
                  <a:pos x="76" y="30"/>
                </a:cxn>
                <a:cxn ang="0">
                  <a:pos x="61" y="43"/>
                </a:cxn>
                <a:cxn ang="0">
                  <a:pos x="61" y="43"/>
                </a:cxn>
                <a:cxn ang="0">
                  <a:pos x="45" y="55"/>
                </a:cxn>
                <a:cxn ang="0">
                  <a:pos x="29" y="68"/>
                </a:cxn>
                <a:cxn ang="0">
                  <a:pos x="15" y="82"/>
                </a:cxn>
                <a:cxn ang="0">
                  <a:pos x="2" y="98"/>
                </a:cxn>
                <a:cxn ang="0">
                  <a:pos x="2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3" y="106"/>
                </a:cxn>
                <a:cxn ang="0">
                  <a:pos x="4" y="107"/>
                </a:cxn>
                <a:cxn ang="0">
                  <a:pos x="6" y="108"/>
                </a:cxn>
                <a:cxn ang="0">
                  <a:pos x="8" y="107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25" y="89"/>
                </a:cxn>
                <a:cxn ang="0">
                  <a:pos x="41" y="73"/>
                </a:cxn>
                <a:cxn ang="0">
                  <a:pos x="59" y="59"/>
                </a:cxn>
                <a:cxn ang="0">
                  <a:pos x="78" y="44"/>
                </a:cxn>
                <a:cxn ang="0">
                  <a:pos x="78" y="44"/>
                </a:cxn>
                <a:cxn ang="0">
                  <a:pos x="88" y="34"/>
                </a:cxn>
                <a:cxn ang="0">
                  <a:pos x="98" y="23"/>
                </a:cxn>
                <a:cxn ang="0">
                  <a:pos x="98" y="23"/>
                </a:cxn>
                <a:cxn ang="0">
                  <a:pos x="104" y="19"/>
                </a:cxn>
                <a:cxn ang="0">
                  <a:pos x="110" y="15"/>
                </a:cxn>
                <a:cxn ang="0">
                  <a:pos x="118" y="13"/>
                </a:cxn>
                <a:cxn ang="0">
                  <a:pos x="125" y="9"/>
                </a:cxn>
                <a:cxn ang="0">
                  <a:pos x="125" y="9"/>
                </a:cxn>
                <a:cxn ang="0">
                  <a:pos x="126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1"/>
                </a:cxn>
                <a:cxn ang="0">
                  <a:pos x="121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6" h="108">
                  <a:moveTo>
                    <a:pt x="116" y="1"/>
                  </a:moveTo>
                  <a:lnTo>
                    <a:pt x="116" y="1"/>
                  </a:lnTo>
                  <a:lnTo>
                    <a:pt x="110" y="5"/>
                  </a:lnTo>
                  <a:lnTo>
                    <a:pt x="102" y="8"/>
                  </a:lnTo>
                  <a:lnTo>
                    <a:pt x="96" y="10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76" y="30"/>
                  </a:lnTo>
                  <a:lnTo>
                    <a:pt x="61" y="43"/>
                  </a:lnTo>
                  <a:lnTo>
                    <a:pt x="61" y="43"/>
                  </a:lnTo>
                  <a:lnTo>
                    <a:pt x="45" y="55"/>
                  </a:lnTo>
                  <a:lnTo>
                    <a:pt x="29" y="68"/>
                  </a:lnTo>
                  <a:lnTo>
                    <a:pt x="15" y="82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3" y="106"/>
                  </a:lnTo>
                  <a:lnTo>
                    <a:pt x="4" y="107"/>
                  </a:lnTo>
                  <a:lnTo>
                    <a:pt x="6" y="108"/>
                  </a:lnTo>
                  <a:lnTo>
                    <a:pt x="8" y="107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25" y="89"/>
                  </a:lnTo>
                  <a:lnTo>
                    <a:pt x="41" y="73"/>
                  </a:lnTo>
                  <a:lnTo>
                    <a:pt x="59" y="59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88" y="34"/>
                  </a:lnTo>
                  <a:lnTo>
                    <a:pt x="98" y="23"/>
                  </a:lnTo>
                  <a:lnTo>
                    <a:pt x="98" y="23"/>
                  </a:lnTo>
                  <a:lnTo>
                    <a:pt x="104" y="19"/>
                  </a:lnTo>
                  <a:lnTo>
                    <a:pt x="110" y="15"/>
                  </a:lnTo>
                  <a:lnTo>
                    <a:pt x="118" y="13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6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1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3" name="Freeform 885"/>
            <p:cNvSpPr/>
            <p:nvPr/>
          </p:nvSpPr>
          <p:spPr bwMode="auto">
            <a:xfrm>
              <a:off x="3289301" y="3514726"/>
              <a:ext cx="87313" cy="93663"/>
            </a:xfrm>
            <a:custGeom>
              <a:avLst/>
              <a:gdLst/>
              <a:ahLst/>
              <a:cxnLst>
                <a:cxn ang="0">
                  <a:pos x="212" y="0"/>
                </a:cxn>
                <a:cxn ang="0">
                  <a:pos x="212" y="0"/>
                </a:cxn>
                <a:cxn ang="0">
                  <a:pos x="204" y="1"/>
                </a:cxn>
                <a:cxn ang="0">
                  <a:pos x="196" y="3"/>
                </a:cxn>
                <a:cxn ang="0">
                  <a:pos x="190" y="6"/>
                </a:cxn>
                <a:cxn ang="0">
                  <a:pos x="184" y="10"/>
                </a:cxn>
                <a:cxn ang="0">
                  <a:pos x="173" y="19"/>
                </a:cxn>
                <a:cxn ang="0">
                  <a:pos x="162" y="30"/>
                </a:cxn>
                <a:cxn ang="0">
                  <a:pos x="162" y="30"/>
                </a:cxn>
                <a:cxn ang="0">
                  <a:pos x="145" y="47"/>
                </a:cxn>
                <a:cxn ang="0">
                  <a:pos x="127" y="62"/>
                </a:cxn>
                <a:cxn ang="0">
                  <a:pos x="110" y="79"/>
                </a:cxn>
                <a:cxn ang="0">
                  <a:pos x="93" y="96"/>
                </a:cxn>
                <a:cxn ang="0">
                  <a:pos x="93" y="96"/>
                </a:cxn>
                <a:cxn ang="0">
                  <a:pos x="65" y="129"/>
                </a:cxn>
                <a:cxn ang="0">
                  <a:pos x="39" y="163"/>
                </a:cxn>
                <a:cxn ang="0">
                  <a:pos x="39" y="163"/>
                </a:cxn>
                <a:cxn ang="0">
                  <a:pos x="17" y="194"/>
                </a:cxn>
                <a:cxn ang="0">
                  <a:pos x="8" y="210"/>
                </a:cxn>
                <a:cxn ang="0">
                  <a:pos x="0" y="227"/>
                </a:cxn>
                <a:cxn ang="0">
                  <a:pos x="0" y="227"/>
                </a:cxn>
                <a:cxn ang="0">
                  <a:pos x="0" y="230"/>
                </a:cxn>
                <a:cxn ang="0">
                  <a:pos x="1" y="231"/>
                </a:cxn>
                <a:cxn ang="0">
                  <a:pos x="3" y="232"/>
                </a:cxn>
                <a:cxn ang="0">
                  <a:pos x="4" y="234"/>
                </a:cxn>
                <a:cxn ang="0">
                  <a:pos x="8" y="234"/>
                </a:cxn>
                <a:cxn ang="0">
                  <a:pos x="10" y="232"/>
                </a:cxn>
                <a:cxn ang="0">
                  <a:pos x="12" y="230"/>
                </a:cxn>
                <a:cxn ang="0">
                  <a:pos x="12" y="230"/>
                </a:cxn>
                <a:cxn ang="0">
                  <a:pos x="18" y="214"/>
                </a:cxn>
                <a:cxn ang="0">
                  <a:pos x="27" y="198"/>
                </a:cxn>
                <a:cxn ang="0">
                  <a:pos x="38" y="183"/>
                </a:cxn>
                <a:cxn ang="0">
                  <a:pos x="48" y="168"/>
                </a:cxn>
                <a:cxn ang="0">
                  <a:pos x="72" y="139"/>
                </a:cxn>
                <a:cxn ang="0">
                  <a:pos x="96" y="111"/>
                </a:cxn>
                <a:cxn ang="0">
                  <a:pos x="96" y="111"/>
                </a:cxn>
                <a:cxn ang="0">
                  <a:pos x="106" y="99"/>
                </a:cxn>
                <a:cxn ang="0">
                  <a:pos x="118" y="86"/>
                </a:cxn>
                <a:cxn ang="0">
                  <a:pos x="143" y="64"/>
                </a:cxn>
                <a:cxn ang="0">
                  <a:pos x="143" y="64"/>
                </a:cxn>
                <a:cxn ang="0">
                  <a:pos x="157" y="48"/>
                </a:cxn>
                <a:cxn ang="0">
                  <a:pos x="174" y="32"/>
                </a:cxn>
                <a:cxn ang="0">
                  <a:pos x="183" y="24"/>
                </a:cxn>
                <a:cxn ang="0">
                  <a:pos x="192" y="18"/>
                </a:cxn>
                <a:cxn ang="0">
                  <a:pos x="201" y="14"/>
                </a:cxn>
                <a:cxn ang="0">
                  <a:pos x="212" y="11"/>
                </a:cxn>
                <a:cxn ang="0">
                  <a:pos x="212" y="11"/>
                </a:cxn>
                <a:cxn ang="0">
                  <a:pos x="213" y="10"/>
                </a:cxn>
                <a:cxn ang="0">
                  <a:pos x="216" y="9"/>
                </a:cxn>
                <a:cxn ang="0">
                  <a:pos x="217" y="5"/>
                </a:cxn>
                <a:cxn ang="0">
                  <a:pos x="217" y="3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2" y="0"/>
                </a:cxn>
                <a:cxn ang="0">
                  <a:pos x="212" y="0"/>
                </a:cxn>
              </a:cxnLst>
              <a:rect l="0" t="0" r="r" b="b"/>
              <a:pathLst>
                <a:path w="217" h="234">
                  <a:moveTo>
                    <a:pt x="212" y="0"/>
                  </a:moveTo>
                  <a:lnTo>
                    <a:pt x="212" y="0"/>
                  </a:lnTo>
                  <a:lnTo>
                    <a:pt x="204" y="1"/>
                  </a:lnTo>
                  <a:lnTo>
                    <a:pt x="196" y="3"/>
                  </a:lnTo>
                  <a:lnTo>
                    <a:pt x="190" y="6"/>
                  </a:lnTo>
                  <a:lnTo>
                    <a:pt x="184" y="10"/>
                  </a:lnTo>
                  <a:lnTo>
                    <a:pt x="173" y="19"/>
                  </a:lnTo>
                  <a:lnTo>
                    <a:pt x="162" y="30"/>
                  </a:lnTo>
                  <a:lnTo>
                    <a:pt x="162" y="30"/>
                  </a:lnTo>
                  <a:lnTo>
                    <a:pt x="145" y="47"/>
                  </a:lnTo>
                  <a:lnTo>
                    <a:pt x="127" y="62"/>
                  </a:lnTo>
                  <a:lnTo>
                    <a:pt x="110" y="79"/>
                  </a:lnTo>
                  <a:lnTo>
                    <a:pt x="93" y="96"/>
                  </a:lnTo>
                  <a:lnTo>
                    <a:pt x="93" y="96"/>
                  </a:lnTo>
                  <a:lnTo>
                    <a:pt x="65" y="129"/>
                  </a:lnTo>
                  <a:lnTo>
                    <a:pt x="39" y="163"/>
                  </a:lnTo>
                  <a:lnTo>
                    <a:pt x="39" y="163"/>
                  </a:lnTo>
                  <a:lnTo>
                    <a:pt x="17" y="194"/>
                  </a:lnTo>
                  <a:lnTo>
                    <a:pt x="8" y="210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1" y="231"/>
                  </a:lnTo>
                  <a:lnTo>
                    <a:pt x="3" y="232"/>
                  </a:lnTo>
                  <a:lnTo>
                    <a:pt x="4" y="234"/>
                  </a:lnTo>
                  <a:lnTo>
                    <a:pt x="8" y="234"/>
                  </a:lnTo>
                  <a:lnTo>
                    <a:pt x="10" y="232"/>
                  </a:lnTo>
                  <a:lnTo>
                    <a:pt x="12" y="230"/>
                  </a:lnTo>
                  <a:lnTo>
                    <a:pt x="12" y="230"/>
                  </a:lnTo>
                  <a:lnTo>
                    <a:pt x="18" y="214"/>
                  </a:lnTo>
                  <a:lnTo>
                    <a:pt x="27" y="198"/>
                  </a:lnTo>
                  <a:lnTo>
                    <a:pt x="38" y="183"/>
                  </a:lnTo>
                  <a:lnTo>
                    <a:pt x="48" y="168"/>
                  </a:lnTo>
                  <a:lnTo>
                    <a:pt x="72" y="139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106" y="99"/>
                  </a:lnTo>
                  <a:lnTo>
                    <a:pt x="118" y="86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57" y="48"/>
                  </a:lnTo>
                  <a:lnTo>
                    <a:pt x="174" y="32"/>
                  </a:lnTo>
                  <a:lnTo>
                    <a:pt x="183" y="24"/>
                  </a:lnTo>
                  <a:lnTo>
                    <a:pt x="192" y="18"/>
                  </a:lnTo>
                  <a:lnTo>
                    <a:pt x="201" y="14"/>
                  </a:lnTo>
                  <a:lnTo>
                    <a:pt x="212" y="11"/>
                  </a:lnTo>
                  <a:lnTo>
                    <a:pt x="212" y="11"/>
                  </a:lnTo>
                  <a:lnTo>
                    <a:pt x="213" y="10"/>
                  </a:lnTo>
                  <a:lnTo>
                    <a:pt x="216" y="9"/>
                  </a:lnTo>
                  <a:lnTo>
                    <a:pt x="217" y="5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2" y="0"/>
                  </a:lnTo>
                  <a:lnTo>
                    <a:pt x="2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4" name="Freeform 886"/>
            <p:cNvSpPr/>
            <p:nvPr/>
          </p:nvSpPr>
          <p:spPr bwMode="auto">
            <a:xfrm>
              <a:off x="3252788" y="3548063"/>
              <a:ext cx="125413" cy="130175"/>
            </a:xfrm>
            <a:custGeom>
              <a:avLst/>
              <a:gdLst/>
              <a:ahLst/>
              <a:cxnLst>
                <a:cxn ang="0">
                  <a:pos x="305" y="1"/>
                </a:cxn>
                <a:cxn ang="0">
                  <a:pos x="305" y="1"/>
                </a:cxn>
                <a:cxn ang="0">
                  <a:pos x="296" y="6"/>
                </a:cxn>
                <a:cxn ang="0">
                  <a:pos x="287" y="13"/>
                </a:cxn>
                <a:cxn ang="0">
                  <a:pos x="278" y="18"/>
                </a:cxn>
                <a:cxn ang="0">
                  <a:pos x="270" y="24"/>
                </a:cxn>
                <a:cxn ang="0">
                  <a:pos x="270" y="24"/>
                </a:cxn>
                <a:cxn ang="0">
                  <a:pos x="249" y="45"/>
                </a:cxn>
                <a:cxn ang="0">
                  <a:pos x="227" y="65"/>
                </a:cxn>
                <a:cxn ang="0">
                  <a:pos x="227" y="65"/>
                </a:cxn>
                <a:cxn ang="0">
                  <a:pos x="181" y="107"/>
                </a:cxn>
                <a:cxn ang="0">
                  <a:pos x="159" y="129"/>
                </a:cxn>
                <a:cxn ang="0">
                  <a:pos x="138" y="151"/>
                </a:cxn>
                <a:cxn ang="0">
                  <a:pos x="138" y="151"/>
                </a:cxn>
                <a:cxn ang="0">
                  <a:pos x="95" y="200"/>
                </a:cxn>
                <a:cxn ang="0">
                  <a:pos x="50" y="247"/>
                </a:cxn>
                <a:cxn ang="0">
                  <a:pos x="50" y="247"/>
                </a:cxn>
                <a:cxn ang="0">
                  <a:pos x="36" y="264"/>
                </a:cxn>
                <a:cxn ang="0">
                  <a:pos x="21" y="282"/>
                </a:cxn>
                <a:cxn ang="0">
                  <a:pos x="10" y="302"/>
                </a:cxn>
                <a:cxn ang="0">
                  <a:pos x="4" y="312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2" y="327"/>
                </a:cxn>
                <a:cxn ang="0">
                  <a:pos x="4" y="329"/>
                </a:cxn>
                <a:cxn ang="0">
                  <a:pos x="10" y="329"/>
                </a:cxn>
                <a:cxn ang="0">
                  <a:pos x="11" y="328"/>
                </a:cxn>
                <a:cxn ang="0">
                  <a:pos x="12" y="325"/>
                </a:cxn>
                <a:cxn ang="0">
                  <a:pos x="12" y="325"/>
                </a:cxn>
                <a:cxn ang="0">
                  <a:pos x="17" y="313"/>
                </a:cxn>
                <a:cxn ang="0">
                  <a:pos x="23" y="302"/>
                </a:cxn>
                <a:cxn ang="0">
                  <a:pos x="31" y="290"/>
                </a:cxn>
                <a:cxn ang="0">
                  <a:pos x="38" y="279"/>
                </a:cxn>
                <a:cxn ang="0">
                  <a:pos x="55" y="259"/>
                </a:cxn>
                <a:cxn ang="0">
                  <a:pos x="74" y="239"/>
                </a:cxn>
                <a:cxn ang="0">
                  <a:pos x="74" y="239"/>
                </a:cxn>
                <a:cxn ang="0">
                  <a:pos x="113" y="196"/>
                </a:cxn>
                <a:cxn ang="0">
                  <a:pos x="154" y="151"/>
                </a:cxn>
                <a:cxn ang="0">
                  <a:pos x="154" y="151"/>
                </a:cxn>
                <a:cxn ang="0">
                  <a:pos x="172" y="130"/>
                </a:cxn>
                <a:cxn ang="0">
                  <a:pos x="193" y="111"/>
                </a:cxn>
                <a:cxn ang="0">
                  <a:pos x="235" y="73"/>
                </a:cxn>
                <a:cxn ang="0">
                  <a:pos x="235" y="73"/>
                </a:cxn>
                <a:cxn ang="0">
                  <a:pos x="271" y="39"/>
                </a:cxn>
                <a:cxn ang="0">
                  <a:pos x="271" y="39"/>
                </a:cxn>
                <a:cxn ang="0">
                  <a:pos x="280" y="31"/>
                </a:cxn>
                <a:cxn ang="0">
                  <a:pos x="292" y="23"/>
                </a:cxn>
                <a:cxn ang="0">
                  <a:pos x="303" y="17"/>
                </a:cxn>
                <a:cxn ang="0">
                  <a:pos x="313" y="9"/>
                </a:cxn>
                <a:cxn ang="0">
                  <a:pos x="313" y="9"/>
                </a:cxn>
                <a:cxn ang="0">
                  <a:pos x="314" y="6"/>
                </a:cxn>
                <a:cxn ang="0">
                  <a:pos x="316" y="5"/>
                </a:cxn>
                <a:cxn ang="0">
                  <a:pos x="314" y="2"/>
                </a:cxn>
                <a:cxn ang="0">
                  <a:pos x="313" y="1"/>
                </a:cxn>
                <a:cxn ang="0">
                  <a:pos x="309" y="0"/>
                </a:cxn>
                <a:cxn ang="0">
                  <a:pos x="308" y="0"/>
                </a:cxn>
                <a:cxn ang="0">
                  <a:pos x="305" y="1"/>
                </a:cxn>
                <a:cxn ang="0">
                  <a:pos x="305" y="1"/>
                </a:cxn>
              </a:cxnLst>
              <a:rect l="0" t="0" r="r" b="b"/>
              <a:pathLst>
                <a:path w="316" h="329">
                  <a:moveTo>
                    <a:pt x="305" y="1"/>
                  </a:moveTo>
                  <a:lnTo>
                    <a:pt x="305" y="1"/>
                  </a:lnTo>
                  <a:lnTo>
                    <a:pt x="296" y="6"/>
                  </a:lnTo>
                  <a:lnTo>
                    <a:pt x="287" y="13"/>
                  </a:lnTo>
                  <a:lnTo>
                    <a:pt x="278" y="18"/>
                  </a:lnTo>
                  <a:lnTo>
                    <a:pt x="270" y="24"/>
                  </a:lnTo>
                  <a:lnTo>
                    <a:pt x="270" y="24"/>
                  </a:lnTo>
                  <a:lnTo>
                    <a:pt x="249" y="45"/>
                  </a:lnTo>
                  <a:lnTo>
                    <a:pt x="227" y="65"/>
                  </a:lnTo>
                  <a:lnTo>
                    <a:pt x="227" y="65"/>
                  </a:lnTo>
                  <a:lnTo>
                    <a:pt x="181" y="107"/>
                  </a:lnTo>
                  <a:lnTo>
                    <a:pt x="159" y="129"/>
                  </a:lnTo>
                  <a:lnTo>
                    <a:pt x="138" y="151"/>
                  </a:lnTo>
                  <a:lnTo>
                    <a:pt x="138" y="151"/>
                  </a:lnTo>
                  <a:lnTo>
                    <a:pt x="95" y="200"/>
                  </a:lnTo>
                  <a:lnTo>
                    <a:pt x="50" y="247"/>
                  </a:lnTo>
                  <a:lnTo>
                    <a:pt x="50" y="247"/>
                  </a:lnTo>
                  <a:lnTo>
                    <a:pt x="36" y="264"/>
                  </a:lnTo>
                  <a:lnTo>
                    <a:pt x="21" y="282"/>
                  </a:lnTo>
                  <a:lnTo>
                    <a:pt x="10" y="302"/>
                  </a:lnTo>
                  <a:lnTo>
                    <a:pt x="4" y="312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2" y="327"/>
                  </a:lnTo>
                  <a:lnTo>
                    <a:pt x="4" y="329"/>
                  </a:lnTo>
                  <a:lnTo>
                    <a:pt x="10" y="329"/>
                  </a:lnTo>
                  <a:lnTo>
                    <a:pt x="11" y="328"/>
                  </a:lnTo>
                  <a:lnTo>
                    <a:pt x="12" y="325"/>
                  </a:lnTo>
                  <a:lnTo>
                    <a:pt x="12" y="325"/>
                  </a:lnTo>
                  <a:lnTo>
                    <a:pt x="17" y="313"/>
                  </a:lnTo>
                  <a:lnTo>
                    <a:pt x="23" y="302"/>
                  </a:lnTo>
                  <a:lnTo>
                    <a:pt x="31" y="290"/>
                  </a:lnTo>
                  <a:lnTo>
                    <a:pt x="38" y="279"/>
                  </a:lnTo>
                  <a:lnTo>
                    <a:pt x="55" y="259"/>
                  </a:lnTo>
                  <a:lnTo>
                    <a:pt x="74" y="239"/>
                  </a:lnTo>
                  <a:lnTo>
                    <a:pt x="74" y="239"/>
                  </a:lnTo>
                  <a:lnTo>
                    <a:pt x="113" y="196"/>
                  </a:lnTo>
                  <a:lnTo>
                    <a:pt x="154" y="151"/>
                  </a:lnTo>
                  <a:lnTo>
                    <a:pt x="154" y="151"/>
                  </a:lnTo>
                  <a:lnTo>
                    <a:pt x="172" y="130"/>
                  </a:lnTo>
                  <a:lnTo>
                    <a:pt x="193" y="11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71" y="39"/>
                  </a:lnTo>
                  <a:lnTo>
                    <a:pt x="271" y="39"/>
                  </a:lnTo>
                  <a:lnTo>
                    <a:pt x="280" y="31"/>
                  </a:lnTo>
                  <a:lnTo>
                    <a:pt x="292" y="23"/>
                  </a:lnTo>
                  <a:lnTo>
                    <a:pt x="303" y="17"/>
                  </a:lnTo>
                  <a:lnTo>
                    <a:pt x="313" y="9"/>
                  </a:lnTo>
                  <a:lnTo>
                    <a:pt x="313" y="9"/>
                  </a:lnTo>
                  <a:lnTo>
                    <a:pt x="314" y="6"/>
                  </a:lnTo>
                  <a:lnTo>
                    <a:pt x="316" y="5"/>
                  </a:lnTo>
                  <a:lnTo>
                    <a:pt x="314" y="2"/>
                  </a:lnTo>
                  <a:lnTo>
                    <a:pt x="313" y="1"/>
                  </a:lnTo>
                  <a:lnTo>
                    <a:pt x="309" y="0"/>
                  </a:lnTo>
                  <a:lnTo>
                    <a:pt x="308" y="0"/>
                  </a:lnTo>
                  <a:lnTo>
                    <a:pt x="305" y="1"/>
                  </a:lnTo>
                  <a:lnTo>
                    <a:pt x="3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5" name="Freeform 887"/>
            <p:cNvSpPr/>
            <p:nvPr/>
          </p:nvSpPr>
          <p:spPr bwMode="auto">
            <a:xfrm>
              <a:off x="3255963" y="3578226"/>
              <a:ext cx="133350" cy="146050"/>
            </a:xfrm>
            <a:custGeom>
              <a:avLst/>
              <a:gdLst/>
              <a:ahLst/>
              <a:cxnLst>
                <a:cxn ang="0">
                  <a:pos x="328" y="1"/>
                </a:cxn>
                <a:cxn ang="0">
                  <a:pos x="277" y="42"/>
                </a:cxn>
                <a:cxn ang="0">
                  <a:pos x="230" y="86"/>
                </a:cxn>
                <a:cxn ang="0">
                  <a:pos x="186" y="136"/>
                </a:cxn>
                <a:cxn ang="0">
                  <a:pos x="144" y="184"/>
                </a:cxn>
                <a:cxn ang="0">
                  <a:pos x="122" y="208"/>
                </a:cxn>
                <a:cxn ang="0">
                  <a:pos x="73" y="252"/>
                </a:cxn>
                <a:cxn ang="0">
                  <a:pos x="50" y="275"/>
                </a:cxn>
                <a:cxn ang="0">
                  <a:pos x="26" y="303"/>
                </a:cxn>
                <a:cxn ang="0">
                  <a:pos x="12" y="324"/>
                </a:cxn>
                <a:cxn ang="0">
                  <a:pos x="3" y="348"/>
                </a:cxn>
                <a:cxn ang="0">
                  <a:pos x="0" y="360"/>
                </a:cxn>
                <a:cxn ang="0">
                  <a:pos x="3" y="365"/>
                </a:cxn>
                <a:cxn ang="0">
                  <a:pos x="9" y="365"/>
                </a:cxn>
                <a:cxn ang="0">
                  <a:pos x="16" y="358"/>
                </a:cxn>
                <a:cxn ang="0">
                  <a:pos x="17" y="353"/>
                </a:cxn>
                <a:cxn ang="0">
                  <a:pos x="13" y="349"/>
                </a:cxn>
                <a:cxn ang="0">
                  <a:pos x="17" y="337"/>
                </a:cxn>
                <a:cxn ang="0">
                  <a:pos x="30" y="315"/>
                </a:cxn>
                <a:cxn ang="0">
                  <a:pos x="55" y="285"/>
                </a:cxn>
                <a:cxn ang="0">
                  <a:pos x="72" y="268"/>
                </a:cxn>
                <a:cxn ang="0">
                  <a:pos x="116" y="228"/>
                </a:cxn>
                <a:cxn ang="0">
                  <a:pos x="149" y="196"/>
                </a:cxn>
                <a:cxn ang="0">
                  <a:pos x="158" y="186"/>
                </a:cxn>
                <a:cxn ang="0">
                  <a:pos x="220" y="115"/>
                </a:cxn>
                <a:cxn ang="0">
                  <a:pos x="263" y="71"/>
                </a:cxn>
                <a:cxn ang="0">
                  <a:pos x="309" y="30"/>
                </a:cxn>
                <a:cxn ang="0">
                  <a:pos x="334" y="12"/>
                </a:cxn>
                <a:cxn ang="0">
                  <a:pos x="336" y="8"/>
                </a:cxn>
                <a:cxn ang="0">
                  <a:pos x="334" y="1"/>
                </a:cxn>
                <a:cxn ang="0">
                  <a:pos x="330" y="0"/>
                </a:cxn>
                <a:cxn ang="0">
                  <a:pos x="328" y="1"/>
                </a:cxn>
              </a:cxnLst>
              <a:rect l="0" t="0" r="r" b="b"/>
              <a:pathLst>
                <a:path w="336" h="366">
                  <a:moveTo>
                    <a:pt x="328" y="1"/>
                  </a:moveTo>
                  <a:lnTo>
                    <a:pt x="328" y="1"/>
                  </a:lnTo>
                  <a:lnTo>
                    <a:pt x="302" y="21"/>
                  </a:lnTo>
                  <a:lnTo>
                    <a:pt x="277" y="42"/>
                  </a:lnTo>
                  <a:lnTo>
                    <a:pt x="252" y="64"/>
                  </a:lnTo>
                  <a:lnTo>
                    <a:pt x="230" y="86"/>
                  </a:lnTo>
                  <a:lnTo>
                    <a:pt x="208" y="111"/>
                  </a:lnTo>
                  <a:lnTo>
                    <a:pt x="186" y="136"/>
                  </a:lnTo>
                  <a:lnTo>
                    <a:pt x="144" y="184"/>
                  </a:lnTo>
                  <a:lnTo>
                    <a:pt x="144" y="184"/>
                  </a:lnTo>
                  <a:lnTo>
                    <a:pt x="133" y="198"/>
                  </a:lnTo>
                  <a:lnTo>
                    <a:pt x="122" y="208"/>
                  </a:lnTo>
                  <a:lnTo>
                    <a:pt x="98" y="230"/>
                  </a:lnTo>
                  <a:lnTo>
                    <a:pt x="73" y="252"/>
                  </a:lnTo>
                  <a:lnTo>
                    <a:pt x="50" y="275"/>
                  </a:lnTo>
                  <a:lnTo>
                    <a:pt x="50" y="275"/>
                  </a:lnTo>
                  <a:lnTo>
                    <a:pt x="34" y="293"/>
                  </a:lnTo>
                  <a:lnTo>
                    <a:pt x="26" y="303"/>
                  </a:lnTo>
                  <a:lnTo>
                    <a:pt x="18" y="314"/>
                  </a:lnTo>
                  <a:lnTo>
                    <a:pt x="12" y="324"/>
                  </a:lnTo>
                  <a:lnTo>
                    <a:pt x="7" y="336"/>
                  </a:lnTo>
                  <a:lnTo>
                    <a:pt x="3" y="348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4"/>
                  </a:lnTo>
                  <a:lnTo>
                    <a:pt x="3" y="365"/>
                  </a:lnTo>
                  <a:lnTo>
                    <a:pt x="7" y="366"/>
                  </a:lnTo>
                  <a:lnTo>
                    <a:pt x="9" y="365"/>
                  </a:lnTo>
                  <a:lnTo>
                    <a:pt x="16" y="358"/>
                  </a:lnTo>
                  <a:lnTo>
                    <a:pt x="16" y="358"/>
                  </a:lnTo>
                  <a:lnTo>
                    <a:pt x="17" y="356"/>
                  </a:lnTo>
                  <a:lnTo>
                    <a:pt x="17" y="353"/>
                  </a:lnTo>
                  <a:lnTo>
                    <a:pt x="16" y="352"/>
                  </a:lnTo>
                  <a:lnTo>
                    <a:pt x="13" y="349"/>
                  </a:lnTo>
                  <a:lnTo>
                    <a:pt x="13" y="349"/>
                  </a:lnTo>
                  <a:lnTo>
                    <a:pt x="17" y="337"/>
                  </a:lnTo>
                  <a:lnTo>
                    <a:pt x="24" y="327"/>
                  </a:lnTo>
                  <a:lnTo>
                    <a:pt x="30" y="315"/>
                  </a:lnTo>
                  <a:lnTo>
                    <a:pt x="38" y="305"/>
                  </a:lnTo>
                  <a:lnTo>
                    <a:pt x="55" y="285"/>
                  </a:lnTo>
                  <a:lnTo>
                    <a:pt x="72" y="268"/>
                  </a:lnTo>
                  <a:lnTo>
                    <a:pt x="72" y="268"/>
                  </a:lnTo>
                  <a:lnTo>
                    <a:pt x="94" y="247"/>
                  </a:lnTo>
                  <a:lnTo>
                    <a:pt x="116" y="228"/>
                  </a:lnTo>
                  <a:lnTo>
                    <a:pt x="139" y="207"/>
                  </a:lnTo>
                  <a:lnTo>
                    <a:pt x="149" y="196"/>
                  </a:lnTo>
                  <a:lnTo>
                    <a:pt x="158" y="186"/>
                  </a:lnTo>
                  <a:lnTo>
                    <a:pt x="158" y="186"/>
                  </a:lnTo>
                  <a:lnTo>
                    <a:pt x="199" y="139"/>
                  </a:lnTo>
                  <a:lnTo>
                    <a:pt x="220" y="115"/>
                  </a:lnTo>
                  <a:lnTo>
                    <a:pt x="241" y="93"/>
                  </a:lnTo>
                  <a:lnTo>
                    <a:pt x="263" y="71"/>
                  </a:lnTo>
                  <a:lnTo>
                    <a:pt x="285" y="50"/>
                  </a:lnTo>
                  <a:lnTo>
                    <a:pt x="309" y="30"/>
                  </a:lnTo>
                  <a:lnTo>
                    <a:pt x="334" y="12"/>
                  </a:lnTo>
                  <a:lnTo>
                    <a:pt x="334" y="12"/>
                  </a:lnTo>
                  <a:lnTo>
                    <a:pt x="335" y="9"/>
                  </a:lnTo>
                  <a:lnTo>
                    <a:pt x="336" y="8"/>
                  </a:lnTo>
                  <a:lnTo>
                    <a:pt x="335" y="3"/>
                  </a:lnTo>
                  <a:lnTo>
                    <a:pt x="334" y="1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8" y="1"/>
                  </a:lnTo>
                  <a:lnTo>
                    <a:pt x="3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6" name="Freeform 888"/>
            <p:cNvSpPr/>
            <p:nvPr/>
          </p:nvSpPr>
          <p:spPr bwMode="auto">
            <a:xfrm>
              <a:off x="3267076" y="3592513"/>
              <a:ext cx="152400" cy="169863"/>
            </a:xfrm>
            <a:custGeom>
              <a:avLst/>
              <a:gdLst/>
              <a:ahLst/>
              <a:cxnLst>
                <a:cxn ang="0">
                  <a:pos x="371" y="2"/>
                </a:cxn>
                <a:cxn ang="0">
                  <a:pos x="371" y="2"/>
                </a:cxn>
                <a:cxn ang="0">
                  <a:pos x="319" y="51"/>
                </a:cxn>
                <a:cxn ang="0">
                  <a:pos x="293" y="76"/>
                </a:cxn>
                <a:cxn ang="0">
                  <a:pos x="267" y="100"/>
                </a:cxn>
                <a:cxn ang="0">
                  <a:pos x="267" y="100"/>
                </a:cxn>
                <a:cxn ang="0">
                  <a:pos x="212" y="147"/>
                </a:cxn>
                <a:cxn ang="0">
                  <a:pos x="186" y="172"/>
                </a:cxn>
                <a:cxn ang="0">
                  <a:pos x="161" y="199"/>
                </a:cxn>
                <a:cxn ang="0">
                  <a:pos x="161" y="199"/>
                </a:cxn>
                <a:cxn ang="0">
                  <a:pos x="149" y="212"/>
                </a:cxn>
                <a:cxn ang="0">
                  <a:pos x="138" y="228"/>
                </a:cxn>
                <a:cxn ang="0">
                  <a:pos x="119" y="258"/>
                </a:cxn>
                <a:cxn ang="0">
                  <a:pos x="99" y="289"/>
                </a:cxn>
                <a:cxn ang="0">
                  <a:pos x="81" y="321"/>
                </a:cxn>
                <a:cxn ang="0">
                  <a:pos x="81" y="321"/>
                </a:cxn>
                <a:cxn ang="0">
                  <a:pos x="63" y="346"/>
                </a:cxn>
                <a:cxn ang="0">
                  <a:pos x="46" y="372"/>
                </a:cxn>
                <a:cxn ang="0">
                  <a:pos x="46" y="372"/>
                </a:cxn>
                <a:cxn ang="0">
                  <a:pos x="38" y="385"/>
                </a:cxn>
                <a:cxn ang="0">
                  <a:pos x="29" y="399"/>
                </a:cxn>
                <a:cxn ang="0">
                  <a:pos x="22" y="406"/>
                </a:cxn>
                <a:cxn ang="0">
                  <a:pos x="17" y="411"/>
                </a:cxn>
                <a:cxn ang="0">
                  <a:pos x="10" y="415"/>
                </a:cxn>
                <a:cxn ang="0">
                  <a:pos x="4" y="416"/>
                </a:cxn>
                <a:cxn ang="0">
                  <a:pos x="4" y="416"/>
                </a:cxn>
                <a:cxn ang="0">
                  <a:pos x="1" y="418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2" y="427"/>
                </a:cxn>
                <a:cxn ang="0">
                  <a:pos x="4" y="428"/>
                </a:cxn>
                <a:cxn ang="0">
                  <a:pos x="6" y="428"/>
                </a:cxn>
                <a:cxn ang="0">
                  <a:pos x="6" y="428"/>
                </a:cxn>
                <a:cxn ang="0">
                  <a:pos x="15" y="425"/>
                </a:cxn>
                <a:cxn ang="0">
                  <a:pos x="25" y="419"/>
                </a:cxn>
                <a:cxn ang="0">
                  <a:pos x="31" y="412"/>
                </a:cxn>
                <a:cxn ang="0">
                  <a:pos x="39" y="403"/>
                </a:cxn>
                <a:cxn ang="0">
                  <a:pos x="51" y="385"/>
                </a:cxn>
                <a:cxn ang="0">
                  <a:pos x="61" y="368"/>
                </a:cxn>
                <a:cxn ang="0">
                  <a:pos x="61" y="368"/>
                </a:cxn>
                <a:cxn ang="0">
                  <a:pos x="153" y="229"/>
                </a:cxn>
                <a:cxn ang="0">
                  <a:pos x="153" y="229"/>
                </a:cxn>
                <a:cxn ang="0">
                  <a:pos x="163" y="212"/>
                </a:cxn>
                <a:cxn ang="0">
                  <a:pos x="176" y="197"/>
                </a:cxn>
                <a:cxn ang="0">
                  <a:pos x="191" y="182"/>
                </a:cxn>
                <a:cxn ang="0">
                  <a:pos x="205" y="168"/>
                </a:cxn>
                <a:cxn ang="0">
                  <a:pos x="235" y="140"/>
                </a:cxn>
                <a:cxn ang="0">
                  <a:pos x="267" y="114"/>
                </a:cxn>
                <a:cxn ang="0">
                  <a:pos x="267" y="114"/>
                </a:cxn>
                <a:cxn ang="0">
                  <a:pos x="295" y="89"/>
                </a:cxn>
                <a:cxn ang="0">
                  <a:pos x="324" y="63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8"/>
                </a:cxn>
                <a:cxn ang="0">
                  <a:pos x="382" y="6"/>
                </a:cxn>
                <a:cxn ang="0">
                  <a:pos x="380" y="2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1" y="2"/>
                </a:cxn>
                <a:cxn ang="0">
                  <a:pos x="371" y="2"/>
                </a:cxn>
              </a:cxnLst>
              <a:rect l="0" t="0" r="r" b="b"/>
              <a:pathLst>
                <a:path w="382" h="428">
                  <a:moveTo>
                    <a:pt x="371" y="2"/>
                  </a:moveTo>
                  <a:lnTo>
                    <a:pt x="371" y="2"/>
                  </a:lnTo>
                  <a:lnTo>
                    <a:pt x="319" y="51"/>
                  </a:lnTo>
                  <a:lnTo>
                    <a:pt x="293" y="76"/>
                  </a:lnTo>
                  <a:lnTo>
                    <a:pt x="267" y="100"/>
                  </a:lnTo>
                  <a:lnTo>
                    <a:pt x="267" y="100"/>
                  </a:lnTo>
                  <a:lnTo>
                    <a:pt x="212" y="147"/>
                  </a:lnTo>
                  <a:lnTo>
                    <a:pt x="186" y="172"/>
                  </a:lnTo>
                  <a:lnTo>
                    <a:pt x="161" y="199"/>
                  </a:lnTo>
                  <a:lnTo>
                    <a:pt x="161" y="199"/>
                  </a:lnTo>
                  <a:lnTo>
                    <a:pt x="149" y="212"/>
                  </a:lnTo>
                  <a:lnTo>
                    <a:pt x="138" y="228"/>
                  </a:lnTo>
                  <a:lnTo>
                    <a:pt x="119" y="258"/>
                  </a:lnTo>
                  <a:lnTo>
                    <a:pt x="99" y="289"/>
                  </a:lnTo>
                  <a:lnTo>
                    <a:pt x="81" y="321"/>
                  </a:lnTo>
                  <a:lnTo>
                    <a:pt x="81" y="321"/>
                  </a:lnTo>
                  <a:lnTo>
                    <a:pt x="63" y="346"/>
                  </a:lnTo>
                  <a:lnTo>
                    <a:pt x="46" y="372"/>
                  </a:lnTo>
                  <a:lnTo>
                    <a:pt x="46" y="372"/>
                  </a:lnTo>
                  <a:lnTo>
                    <a:pt x="38" y="385"/>
                  </a:lnTo>
                  <a:lnTo>
                    <a:pt x="29" y="399"/>
                  </a:lnTo>
                  <a:lnTo>
                    <a:pt x="22" y="406"/>
                  </a:lnTo>
                  <a:lnTo>
                    <a:pt x="17" y="411"/>
                  </a:lnTo>
                  <a:lnTo>
                    <a:pt x="10" y="415"/>
                  </a:lnTo>
                  <a:lnTo>
                    <a:pt x="4" y="416"/>
                  </a:lnTo>
                  <a:lnTo>
                    <a:pt x="4" y="416"/>
                  </a:lnTo>
                  <a:lnTo>
                    <a:pt x="1" y="418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2" y="427"/>
                  </a:lnTo>
                  <a:lnTo>
                    <a:pt x="4" y="428"/>
                  </a:lnTo>
                  <a:lnTo>
                    <a:pt x="6" y="428"/>
                  </a:lnTo>
                  <a:lnTo>
                    <a:pt x="6" y="428"/>
                  </a:lnTo>
                  <a:lnTo>
                    <a:pt x="15" y="425"/>
                  </a:lnTo>
                  <a:lnTo>
                    <a:pt x="25" y="419"/>
                  </a:lnTo>
                  <a:lnTo>
                    <a:pt x="31" y="412"/>
                  </a:lnTo>
                  <a:lnTo>
                    <a:pt x="39" y="403"/>
                  </a:lnTo>
                  <a:lnTo>
                    <a:pt x="51" y="385"/>
                  </a:lnTo>
                  <a:lnTo>
                    <a:pt x="61" y="368"/>
                  </a:lnTo>
                  <a:lnTo>
                    <a:pt x="61" y="368"/>
                  </a:lnTo>
                  <a:lnTo>
                    <a:pt x="153" y="229"/>
                  </a:lnTo>
                  <a:lnTo>
                    <a:pt x="153" y="229"/>
                  </a:lnTo>
                  <a:lnTo>
                    <a:pt x="163" y="212"/>
                  </a:lnTo>
                  <a:lnTo>
                    <a:pt x="176" y="197"/>
                  </a:lnTo>
                  <a:lnTo>
                    <a:pt x="191" y="182"/>
                  </a:lnTo>
                  <a:lnTo>
                    <a:pt x="205" y="168"/>
                  </a:lnTo>
                  <a:lnTo>
                    <a:pt x="235" y="140"/>
                  </a:lnTo>
                  <a:lnTo>
                    <a:pt x="267" y="114"/>
                  </a:lnTo>
                  <a:lnTo>
                    <a:pt x="267" y="114"/>
                  </a:lnTo>
                  <a:lnTo>
                    <a:pt x="295" y="89"/>
                  </a:lnTo>
                  <a:lnTo>
                    <a:pt x="324" y="63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8"/>
                  </a:lnTo>
                  <a:lnTo>
                    <a:pt x="382" y="6"/>
                  </a:lnTo>
                  <a:lnTo>
                    <a:pt x="380" y="2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1" y="2"/>
                  </a:lnTo>
                  <a:lnTo>
                    <a:pt x="3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7" name="Freeform 889"/>
            <p:cNvSpPr/>
            <p:nvPr/>
          </p:nvSpPr>
          <p:spPr bwMode="auto">
            <a:xfrm>
              <a:off x="3327401" y="3587751"/>
              <a:ext cx="139700" cy="176213"/>
            </a:xfrm>
            <a:custGeom>
              <a:avLst/>
              <a:gdLst/>
              <a:ahLst/>
              <a:cxnLst>
                <a:cxn ang="0">
                  <a:pos x="340" y="1"/>
                </a:cxn>
                <a:cxn ang="0">
                  <a:pos x="323" y="15"/>
                </a:cxn>
                <a:cxn ang="0">
                  <a:pos x="310" y="34"/>
                </a:cxn>
                <a:cxn ang="0">
                  <a:pos x="298" y="49"/>
                </a:cxn>
                <a:cxn ang="0">
                  <a:pos x="264" y="94"/>
                </a:cxn>
                <a:cxn ang="0">
                  <a:pos x="214" y="162"/>
                </a:cxn>
                <a:cxn ang="0">
                  <a:pos x="161" y="227"/>
                </a:cxn>
                <a:cxn ang="0">
                  <a:pos x="110" y="285"/>
                </a:cxn>
                <a:cxn ang="0">
                  <a:pos x="74" y="329"/>
                </a:cxn>
                <a:cxn ang="0">
                  <a:pos x="64" y="345"/>
                </a:cxn>
                <a:cxn ang="0">
                  <a:pos x="25" y="405"/>
                </a:cxn>
                <a:cxn ang="0">
                  <a:pos x="9" y="421"/>
                </a:cxn>
                <a:cxn ang="0">
                  <a:pos x="2" y="429"/>
                </a:cxn>
                <a:cxn ang="0">
                  <a:pos x="0" y="439"/>
                </a:cxn>
                <a:cxn ang="0">
                  <a:pos x="1" y="442"/>
                </a:cxn>
                <a:cxn ang="0">
                  <a:pos x="6" y="444"/>
                </a:cxn>
                <a:cxn ang="0">
                  <a:pos x="12" y="442"/>
                </a:cxn>
                <a:cxn ang="0">
                  <a:pos x="12" y="439"/>
                </a:cxn>
                <a:cxn ang="0">
                  <a:pos x="16" y="431"/>
                </a:cxn>
                <a:cxn ang="0">
                  <a:pos x="33" y="412"/>
                </a:cxn>
                <a:cxn ang="0">
                  <a:pos x="40" y="402"/>
                </a:cxn>
                <a:cxn ang="0">
                  <a:pos x="65" y="363"/>
                </a:cxn>
                <a:cxn ang="0">
                  <a:pos x="74" y="350"/>
                </a:cxn>
                <a:cxn ang="0">
                  <a:pos x="123" y="289"/>
                </a:cxn>
                <a:cxn ang="0">
                  <a:pos x="175" y="227"/>
                </a:cxn>
                <a:cxn ang="0">
                  <a:pos x="217" y="176"/>
                </a:cxn>
                <a:cxn ang="0">
                  <a:pos x="256" y="124"/>
                </a:cxn>
                <a:cxn ang="0">
                  <a:pos x="301" y="65"/>
                </a:cxn>
                <a:cxn ang="0">
                  <a:pos x="311" y="51"/>
                </a:cxn>
                <a:cxn ang="0">
                  <a:pos x="327" y="28"/>
                </a:cxn>
                <a:cxn ang="0">
                  <a:pos x="339" y="15"/>
                </a:cxn>
                <a:cxn ang="0">
                  <a:pos x="345" y="10"/>
                </a:cxn>
                <a:cxn ang="0">
                  <a:pos x="349" y="6"/>
                </a:cxn>
                <a:cxn ang="0">
                  <a:pos x="344" y="0"/>
                </a:cxn>
                <a:cxn ang="0">
                  <a:pos x="340" y="1"/>
                </a:cxn>
              </a:cxnLst>
              <a:rect l="0" t="0" r="r" b="b"/>
              <a:pathLst>
                <a:path w="349" h="444">
                  <a:moveTo>
                    <a:pt x="340" y="1"/>
                  </a:moveTo>
                  <a:lnTo>
                    <a:pt x="340" y="1"/>
                  </a:lnTo>
                  <a:lnTo>
                    <a:pt x="329" y="7"/>
                  </a:lnTo>
                  <a:lnTo>
                    <a:pt x="323" y="15"/>
                  </a:lnTo>
                  <a:lnTo>
                    <a:pt x="316" y="23"/>
                  </a:lnTo>
                  <a:lnTo>
                    <a:pt x="310" y="34"/>
                  </a:lnTo>
                  <a:lnTo>
                    <a:pt x="310" y="34"/>
                  </a:lnTo>
                  <a:lnTo>
                    <a:pt x="298" y="49"/>
                  </a:lnTo>
                  <a:lnTo>
                    <a:pt x="286" y="64"/>
                  </a:lnTo>
                  <a:lnTo>
                    <a:pt x="264" y="94"/>
                  </a:lnTo>
                  <a:lnTo>
                    <a:pt x="264" y="94"/>
                  </a:lnTo>
                  <a:lnTo>
                    <a:pt x="214" y="162"/>
                  </a:lnTo>
                  <a:lnTo>
                    <a:pt x="188" y="194"/>
                  </a:lnTo>
                  <a:lnTo>
                    <a:pt x="161" y="227"/>
                  </a:lnTo>
                  <a:lnTo>
                    <a:pt x="161" y="227"/>
                  </a:lnTo>
                  <a:lnTo>
                    <a:pt x="110" y="285"/>
                  </a:lnTo>
                  <a:lnTo>
                    <a:pt x="86" y="313"/>
                  </a:lnTo>
                  <a:lnTo>
                    <a:pt x="74" y="329"/>
                  </a:lnTo>
                  <a:lnTo>
                    <a:pt x="64" y="345"/>
                  </a:lnTo>
                  <a:lnTo>
                    <a:pt x="64" y="345"/>
                  </a:lnTo>
                  <a:lnTo>
                    <a:pt x="25" y="405"/>
                  </a:lnTo>
                  <a:lnTo>
                    <a:pt x="25" y="405"/>
                  </a:lnTo>
                  <a:lnTo>
                    <a:pt x="18" y="413"/>
                  </a:lnTo>
                  <a:lnTo>
                    <a:pt x="9" y="421"/>
                  </a:lnTo>
                  <a:lnTo>
                    <a:pt x="6" y="425"/>
                  </a:lnTo>
                  <a:lnTo>
                    <a:pt x="2" y="429"/>
                  </a:lnTo>
                  <a:lnTo>
                    <a:pt x="1" y="434"/>
                  </a:lnTo>
                  <a:lnTo>
                    <a:pt x="0" y="439"/>
                  </a:lnTo>
                  <a:lnTo>
                    <a:pt x="0" y="439"/>
                  </a:lnTo>
                  <a:lnTo>
                    <a:pt x="1" y="442"/>
                  </a:lnTo>
                  <a:lnTo>
                    <a:pt x="2" y="443"/>
                  </a:lnTo>
                  <a:lnTo>
                    <a:pt x="6" y="444"/>
                  </a:lnTo>
                  <a:lnTo>
                    <a:pt x="10" y="443"/>
                  </a:lnTo>
                  <a:lnTo>
                    <a:pt x="12" y="442"/>
                  </a:lnTo>
                  <a:lnTo>
                    <a:pt x="12" y="439"/>
                  </a:lnTo>
                  <a:lnTo>
                    <a:pt x="12" y="439"/>
                  </a:lnTo>
                  <a:lnTo>
                    <a:pt x="13" y="435"/>
                  </a:lnTo>
                  <a:lnTo>
                    <a:pt x="16" y="431"/>
                  </a:lnTo>
                  <a:lnTo>
                    <a:pt x="23" y="421"/>
                  </a:lnTo>
                  <a:lnTo>
                    <a:pt x="33" y="412"/>
                  </a:lnTo>
                  <a:lnTo>
                    <a:pt x="40" y="402"/>
                  </a:lnTo>
                  <a:lnTo>
                    <a:pt x="40" y="402"/>
                  </a:lnTo>
                  <a:lnTo>
                    <a:pt x="56" y="376"/>
                  </a:lnTo>
                  <a:lnTo>
                    <a:pt x="65" y="363"/>
                  </a:lnTo>
                  <a:lnTo>
                    <a:pt x="74" y="350"/>
                  </a:lnTo>
                  <a:lnTo>
                    <a:pt x="74" y="350"/>
                  </a:lnTo>
                  <a:lnTo>
                    <a:pt x="98" y="319"/>
                  </a:lnTo>
                  <a:lnTo>
                    <a:pt x="123" y="289"/>
                  </a:lnTo>
                  <a:lnTo>
                    <a:pt x="175" y="227"/>
                  </a:lnTo>
                  <a:lnTo>
                    <a:pt x="175" y="227"/>
                  </a:lnTo>
                  <a:lnTo>
                    <a:pt x="196" y="202"/>
                  </a:lnTo>
                  <a:lnTo>
                    <a:pt x="217" y="176"/>
                  </a:lnTo>
                  <a:lnTo>
                    <a:pt x="256" y="124"/>
                  </a:lnTo>
                  <a:lnTo>
                    <a:pt x="256" y="124"/>
                  </a:lnTo>
                  <a:lnTo>
                    <a:pt x="278" y="94"/>
                  </a:lnTo>
                  <a:lnTo>
                    <a:pt x="301" y="65"/>
                  </a:lnTo>
                  <a:lnTo>
                    <a:pt x="301" y="65"/>
                  </a:lnTo>
                  <a:lnTo>
                    <a:pt x="311" y="51"/>
                  </a:lnTo>
                  <a:lnTo>
                    <a:pt x="322" y="35"/>
                  </a:lnTo>
                  <a:lnTo>
                    <a:pt x="327" y="28"/>
                  </a:lnTo>
                  <a:lnTo>
                    <a:pt x="332" y="21"/>
                  </a:lnTo>
                  <a:lnTo>
                    <a:pt x="339" y="15"/>
                  </a:lnTo>
                  <a:lnTo>
                    <a:pt x="345" y="10"/>
                  </a:lnTo>
                  <a:lnTo>
                    <a:pt x="345" y="10"/>
                  </a:lnTo>
                  <a:lnTo>
                    <a:pt x="348" y="9"/>
                  </a:lnTo>
                  <a:lnTo>
                    <a:pt x="349" y="6"/>
                  </a:lnTo>
                  <a:lnTo>
                    <a:pt x="348" y="2"/>
                  </a:lnTo>
                  <a:lnTo>
                    <a:pt x="344" y="0"/>
                  </a:lnTo>
                  <a:lnTo>
                    <a:pt x="343" y="0"/>
                  </a:lnTo>
                  <a:lnTo>
                    <a:pt x="340" y="1"/>
                  </a:lnTo>
                  <a:lnTo>
                    <a:pt x="3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8" name="Freeform 890"/>
            <p:cNvSpPr/>
            <p:nvPr/>
          </p:nvSpPr>
          <p:spPr bwMode="auto">
            <a:xfrm>
              <a:off x="3362326" y="3660776"/>
              <a:ext cx="88900" cy="106363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31"/>
                </a:cxn>
                <a:cxn ang="0">
                  <a:pos x="156" y="62"/>
                </a:cxn>
                <a:cxn ang="0">
                  <a:pos x="128" y="94"/>
                </a:cxn>
                <a:cxn ang="0">
                  <a:pos x="102" y="127"/>
                </a:cxn>
                <a:cxn ang="0">
                  <a:pos x="102" y="127"/>
                </a:cxn>
                <a:cxn ang="0">
                  <a:pos x="75" y="163"/>
                </a:cxn>
                <a:cxn ang="0">
                  <a:pos x="47" y="201"/>
                </a:cxn>
                <a:cxn ang="0">
                  <a:pos x="47" y="201"/>
                </a:cxn>
                <a:cxn ang="0">
                  <a:pos x="35" y="215"/>
                </a:cxn>
                <a:cxn ang="0">
                  <a:pos x="22" y="229"/>
                </a:cxn>
                <a:cxn ang="0">
                  <a:pos x="11" y="243"/>
                </a:cxn>
                <a:cxn ang="0">
                  <a:pos x="0" y="259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4"/>
                </a:cxn>
                <a:cxn ang="0">
                  <a:pos x="3" y="266"/>
                </a:cxn>
                <a:cxn ang="0">
                  <a:pos x="7" y="268"/>
                </a:cxn>
                <a:cxn ang="0">
                  <a:pos x="9" y="266"/>
                </a:cxn>
                <a:cxn ang="0">
                  <a:pos x="11" y="265"/>
                </a:cxn>
                <a:cxn ang="0">
                  <a:pos x="11" y="265"/>
                </a:cxn>
                <a:cxn ang="0">
                  <a:pos x="16" y="256"/>
                </a:cxn>
                <a:cxn ang="0">
                  <a:pos x="22" y="247"/>
                </a:cxn>
                <a:cxn ang="0">
                  <a:pos x="34" y="231"/>
                </a:cxn>
                <a:cxn ang="0">
                  <a:pos x="49" y="217"/>
                </a:cxn>
                <a:cxn ang="0">
                  <a:pos x="62" y="201"/>
                </a:cxn>
                <a:cxn ang="0">
                  <a:pos x="62" y="201"/>
                </a:cxn>
                <a:cxn ang="0">
                  <a:pos x="84" y="171"/>
                </a:cxn>
                <a:cxn ang="0">
                  <a:pos x="106" y="141"/>
                </a:cxn>
                <a:cxn ang="0">
                  <a:pos x="106" y="141"/>
                </a:cxn>
                <a:cxn ang="0">
                  <a:pos x="132" y="107"/>
                </a:cxn>
                <a:cxn ang="0">
                  <a:pos x="161" y="73"/>
                </a:cxn>
                <a:cxn ang="0">
                  <a:pos x="191" y="40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3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3" h="268">
                  <a:moveTo>
                    <a:pt x="213" y="1"/>
                  </a:moveTo>
                  <a:lnTo>
                    <a:pt x="213" y="1"/>
                  </a:lnTo>
                  <a:lnTo>
                    <a:pt x="185" y="31"/>
                  </a:lnTo>
                  <a:lnTo>
                    <a:pt x="156" y="62"/>
                  </a:lnTo>
                  <a:lnTo>
                    <a:pt x="128" y="94"/>
                  </a:lnTo>
                  <a:lnTo>
                    <a:pt x="102" y="127"/>
                  </a:lnTo>
                  <a:lnTo>
                    <a:pt x="102" y="127"/>
                  </a:lnTo>
                  <a:lnTo>
                    <a:pt x="75" y="163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215"/>
                  </a:lnTo>
                  <a:lnTo>
                    <a:pt x="22" y="229"/>
                  </a:lnTo>
                  <a:lnTo>
                    <a:pt x="11" y="243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4"/>
                  </a:lnTo>
                  <a:lnTo>
                    <a:pt x="3" y="266"/>
                  </a:lnTo>
                  <a:lnTo>
                    <a:pt x="7" y="268"/>
                  </a:lnTo>
                  <a:lnTo>
                    <a:pt x="9" y="266"/>
                  </a:lnTo>
                  <a:lnTo>
                    <a:pt x="11" y="265"/>
                  </a:lnTo>
                  <a:lnTo>
                    <a:pt x="11" y="265"/>
                  </a:lnTo>
                  <a:lnTo>
                    <a:pt x="16" y="256"/>
                  </a:lnTo>
                  <a:lnTo>
                    <a:pt x="22" y="247"/>
                  </a:lnTo>
                  <a:lnTo>
                    <a:pt x="34" y="231"/>
                  </a:lnTo>
                  <a:lnTo>
                    <a:pt x="49" y="217"/>
                  </a:lnTo>
                  <a:lnTo>
                    <a:pt x="62" y="201"/>
                  </a:lnTo>
                  <a:lnTo>
                    <a:pt x="62" y="201"/>
                  </a:lnTo>
                  <a:lnTo>
                    <a:pt x="84" y="171"/>
                  </a:lnTo>
                  <a:lnTo>
                    <a:pt x="106" y="141"/>
                  </a:lnTo>
                  <a:lnTo>
                    <a:pt x="106" y="141"/>
                  </a:lnTo>
                  <a:lnTo>
                    <a:pt x="132" y="107"/>
                  </a:lnTo>
                  <a:lnTo>
                    <a:pt x="161" y="73"/>
                  </a:lnTo>
                  <a:lnTo>
                    <a:pt x="191" y="40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3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9" name="Freeform 891"/>
            <p:cNvSpPr/>
            <p:nvPr/>
          </p:nvSpPr>
          <p:spPr bwMode="auto">
            <a:xfrm>
              <a:off x="3398838" y="3705226"/>
              <a:ext cx="47625" cy="66675"/>
            </a:xfrm>
            <a:custGeom>
              <a:avLst/>
              <a:gdLst/>
              <a:ahLst/>
              <a:cxnLst>
                <a:cxn ang="0">
                  <a:pos x="108" y="4"/>
                </a:cxn>
                <a:cxn ang="0">
                  <a:pos x="108" y="4"/>
                </a:cxn>
                <a:cxn ang="0">
                  <a:pos x="106" y="14"/>
                </a:cxn>
                <a:cxn ang="0">
                  <a:pos x="102" y="21"/>
                </a:cxn>
                <a:cxn ang="0">
                  <a:pos x="97" y="29"/>
                </a:cxn>
                <a:cxn ang="0">
                  <a:pos x="90" y="37"/>
                </a:cxn>
                <a:cxn ang="0">
                  <a:pos x="76" y="53"/>
                </a:cxn>
                <a:cxn ang="0">
                  <a:pos x="64" y="67"/>
                </a:cxn>
                <a:cxn ang="0">
                  <a:pos x="64" y="67"/>
                </a:cxn>
                <a:cxn ang="0">
                  <a:pos x="48" y="89"/>
                </a:cxn>
                <a:cxn ang="0">
                  <a:pos x="34" y="113"/>
                </a:cxn>
                <a:cxn ang="0">
                  <a:pos x="18" y="135"/>
                </a:cxn>
                <a:cxn ang="0">
                  <a:pos x="10" y="146"/>
                </a:cxn>
                <a:cxn ang="0">
                  <a:pos x="1" y="156"/>
                </a:cxn>
                <a:cxn ang="0">
                  <a:pos x="1" y="156"/>
                </a:cxn>
                <a:cxn ang="0">
                  <a:pos x="0" y="159"/>
                </a:cxn>
                <a:cxn ang="0">
                  <a:pos x="0" y="160"/>
                </a:cxn>
                <a:cxn ang="0">
                  <a:pos x="1" y="164"/>
                </a:cxn>
                <a:cxn ang="0">
                  <a:pos x="5" y="167"/>
                </a:cxn>
                <a:cxn ang="0">
                  <a:pos x="8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26" y="144"/>
                </a:cxn>
                <a:cxn ang="0">
                  <a:pos x="40" y="123"/>
                </a:cxn>
                <a:cxn ang="0">
                  <a:pos x="68" y="80"/>
                </a:cxn>
                <a:cxn ang="0">
                  <a:pos x="68" y="80"/>
                </a:cxn>
                <a:cxn ang="0">
                  <a:pos x="74" y="71"/>
                </a:cxn>
                <a:cxn ang="0">
                  <a:pos x="82" y="63"/>
                </a:cxn>
                <a:cxn ang="0">
                  <a:pos x="98" y="46"/>
                </a:cxn>
                <a:cxn ang="0">
                  <a:pos x="104" y="37"/>
                </a:cxn>
                <a:cxn ang="0">
                  <a:pos x="111" y="28"/>
                </a:cxn>
                <a:cxn ang="0">
                  <a:pos x="116" y="17"/>
                </a:cxn>
                <a:cxn ang="0">
                  <a:pos x="119" y="7"/>
                </a:cxn>
                <a:cxn ang="0">
                  <a:pos x="119" y="7"/>
                </a:cxn>
                <a:cxn ang="0">
                  <a:pos x="119" y="6"/>
                </a:cxn>
                <a:cxn ang="0">
                  <a:pos x="117" y="3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1" y="0"/>
                </a:cxn>
                <a:cxn ang="0">
                  <a:pos x="108" y="2"/>
                </a:cxn>
                <a:cxn ang="0">
                  <a:pos x="108" y="4"/>
                </a:cxn>
                <a:cxn ang="0">
                  <a:pos x="108" y="4"/>
                </a:cxn>
              </a:cxnLst>
              <a:rect l="0" t="0" r="r" b="b"/>
              <a:pathLst>
                <a:path w="119" h="167">
                  <a:moveTo>
                    <a:pt x="108" y="4"/>
                  </a:moveTo>
                  <a:lnTo>
                    <a:pt x="108" y="4"/>
                  </a:lnTo>
                  <a:lnTo>
                    <a:pt x="106" y="14"/>
                  </a:lnTo>
                  <a:lnTo>
                    <a:pt x="102" y="21"/>
                  </a:lnTo>
                  <a:lnTo>
                    <a:pt x="97" y="29"/>
                  </a:lnTo>
                  <a:lnTo>
                    <a:pt x="90" y="37"/>
                  </a:lnTo>
                  <a:lnTo>
                    <a:pt x="76" y="53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48" y="89"/>
                  </a:lnTo>
                  <a:lnTo>
                    <a:pt x="34" y="113"/>
                  </a:lnTo>
                  <a:lnTo>
                    <a:pt x="18" y="135"/>
                  </a:lnTo>
                  <a:lnTo>
                    <a:pt x="10" y="14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59"/>
                  </a:lnTo>
                  <a:lnTo>
                    <a:pt x="0" y="160"/>
                  </a:lnTo>
                  <a:lnTo>
                    <a:pt x="1" y="164"/>
                  </a:lnTo>
                  <a:lnTo>
                    <a:pt x="5" y="167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26" y="144"/>
                  </a:lnTo>
                  <a:lnTo>
                    <a:pt x="40" y="123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74" y="71"/>
                  </a:lnTo>
                  <a:lnTo>
                    <a:pt x="82" y="63"/>
                  </a:lnTo>
                  <a:lnTo>
                    <a:pt x="98" y="46"/>
                  </a:lnTo>
                  <a:lnTo>
                    <a:pt x="104" y="37"/>
                  </a:lnTo>
                  <a:lnTo>
                    <a:pt x="111" y="28"/>
                  </a:lnTo>
                  <a:lnTo>
                    <a:pt x="116" y="1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6"/>
                  </a:lnTo>
                  <a:lnTo>
                    <a:pt x="117" y="3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8" y="2"/>
                  </a:lnTo>
                  <a:lnTo>
                    <a:pt x="108" y="4"/>
                  </a:lnTo>
                  <a:lnTo>
                    <a:pt x="10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0" name="Freeform 892"/>
            <p:cNvSpPr/>
            <p:nvPr/>
          </p:nvSpPr>
          <p:spPr bwMode="auto">
            <a:xfrm>
              <a:off x="3432176" y="3724276"/>
              <a:ext cx="47625" cy="53975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74" y="38"/>
                </a:cxn>
                <a:cxn ang="0">
                  <a:pos x="57" y="56"/>
                </a:cxn>
                <a:cxn ang="0">
                  <a:pos x="42" y="76"/>
                </a:cxn>
                <a:cxn ang="0">
                  <a:pos x="42" y="76"/>
                </a:cxn>
                <a:cxn ang="0">
                  <a:pos x="30" y="89"/>
                </a:cxn>
                <a:cxn ang="0">
                  <a:pos x="18" y="101"/>
                </a:cxn>
                <a:cxn ang="0">
                  <a:pos x="13" y="107"/>
                </a:cxn>
                <a:cxn ang="0">
                  <a:pos x="8" y="114"/>
                </a:cxn>
                <a:cxn ang="0">
                  <a:pos x="4" y="122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4" y="136"/>
                </a:cxn>
                <a:cxn ang="0">
                  <a:pos x="8" y="136"/>
                </a:cxn>
                <a:cxn ang="0">
                  <a:pos x="10" y="135"/>
                </a:cxn>
                <a:cxn ang="0">
                  <a:pos x="12" y="132"/>
                </a:cxn>
                <a:cxn ang="0">
                  <a:pos x="12" y="132"/>
                </a:cxn>
                <a:cxn ang="0">
                  <a:pos x="14" y="124"/>
                </a:cxn>
                <a:cxn ang="0">
                  <a:pos x="19" y="117"/>
                </a:cxn>
                <a:cxn ang="0">
                  <a:pos x="25" y="109"/>
                </a:cxn>
                <a:cxn ang="0">
                  <a:pos x="31" y="102"/>
                </a:cxn>
                <a:cxn ang="0">
                  <a:pos x="43" y="89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70" y="59"/>
                </a:cxn>
                <a:cxn ang="0">
                  <a:pos x="86" y="42"/>
                </a:cxn>
                <a:cxn ang="0">
                  <a:pos x="119" y="9"/>
                </a:cxn>
                <a:cxn ang="0">
                  <a:pos x="119" y="9"/>
                </a:cxn>
                <a:cxn ang="0">
                  <a:pos x="120" y="8"/>
                </a:cxn>
                <a:cxn ang="0">
                  <a:pos x="120" y="5"/>
                </a:cxn>
                <a:cxn ang="0">
                  <a:pos x="117" y="2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20" h="136">
                  <a:moveTo>
                    <a:pt x="110" y="2"/>
                  </a:moveTo>
                  <a:lnTo>
                    <a:pt x="110" y="2"/>
                  </a:lnTo>
                  <a:lnTo>
                    <a:pt x="74" y="38"/>
                  </a:lnTo>
                  <a:lnTo>
                    <a:pt x="57" y="5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30" y="89"/>
                  </a:lnTo>
                  <a:lnTo>
                    <a:pt x="18" y="101"/>
                  </a:lnTo>
                  <a:lnTo>
                    <a:pt x="13" y="107"/>
                  </a:lnTo>
                  <a:lnTo>
                    <a:pt x="8" y="114"/>
                  </a:lnTo>
                  <a:lnTo>
                    <a:pt x="4" y="122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4" y="136"/>
                  </a:lnTo>
                  <a:lnTo>
                    <a:pt x="8" y="136"/>
                  </a:lnTo>
                  <a:lnTo>
                    <a:pt x="10" y="135"/>
                  </a:lnTo>
                  <a:lnTo>
                    <a:pt x="12" y="132"/>
                  </a:lnTo>
                  <a:lnTo>
                    <a:pt x="12" y="132"/>
                  </a:lnTo>
                  <a:lnTo>
                    <a:pt x="14" y="124"/>
                  </a:lnTo>
                  <a:lnTo>
                    <a:pt x="19" y="117"/>
                  </a:lnTo>
                  <a:lnTo>
                    <a:pt x="25" y="109"/>
                  </a:lnTo>
                  <a:lnTo>
                    <a:pt x="31" y="102"/>
                  </a:lnTo>
                  <a:lnTo>
                    <a:pt x="43" y="89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70" y="59"/>
                  </a:lnTo>
                  <a:lnTo>
                    <a:pt x="86" y="42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0" y="8"/>
                  </a:lnTo>
                  <a:lnTo>
                    <a:pt x="120" y="5"/>
                  </a:lnTo>
                  <a:lnTo>
                    <a:pt x="117" y="2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1" name="Freeform 893"/>
            <p:cNvSpPr/>
            <p:nvPr/>
          </p:nvSpPr>
          <p:spPr bwMode="auto">
            <a:xfrm>
              <a:off x="3463926" y="3732213"/>
              <a:ext cx="38100" cy="47625"/>
            </a:xfrm>
            <a:custGeom>
              <a:avLst/>
              <a:gdLst/>
              <a:ahLst/>
              <a:cxnLst>
                <a:cxn ang="0">
                  <a:pos x="86" y="3"/>
                </a:cxn>
                <a:cxn ang="0">
                  <a:pos x="86" y="3"/>
                </a:cxn>
                <a:cxn ang="0">
                  <a:pos x="74" y="23"/>
                </a:cxn>
                <a:cxn ang="0">
                  <a:pos x="60" y="41"/>
                </a:cxn>
                <a:cxn ang="0">
                  <a:pos x="44" y="58"/>
                </a:cxn>
                <a:cxn ang="0">
                  <a:pos x="27" y="74"/>
                </a:cxn>
                <a:cxn ang="0">
                  <a:pos x="27" y="74"/>
                </a:cxn>
                <a:cxn ang="0">
                  <a:pos x="18" y="82"/>
                </a:cxn>
                <a:cxn ang="0">
                  <a:pos x="7" y="92"/>
                </a:cxn>
                <a:cxn ang="0">
                  <a:pos x="3" y="99"/>
                </a:cxn>
                <a:cxn ang="0">
                  <a:pos x="1" y="104"/>
                </a:cxn>
                <a:cxn ang="0">
                  <a:pos x="0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7" y="121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3"/>
                </a:cxn>
                <a:cxn ang="0">
                  <a:pos x="11" y="113"/>
                </a:cxn>
                <a:cxn ang="0">
                  <a:pos x="11" y="109"/>
                </a:cxn>
                <a:cxn ang="0">
                  <a:pos x="14" y="102"/>
                </a:cxn>
                <a:cxn ang="0">
                  <a:pos x="18" y="97"/>
                </a:cxn>
                <a:cxn ang="0">
                  <a:pos x="23" y="92"/>
                </a:cxn>
                <a:cxn ang="0">
                  <a:pos x="35" y="82"/>
                </a:cxn>
                <a:cxn ang="0">
                  <a:pos x="44" y="74"/>
                </a:cxn>
                <a:cxn ang="0">
                  <a:pos x="44" y="74"/>
                </a:cxn>
                <a:cxn ang="0">
                  <a:pos x="58" y="59"/>
                </a:cxn>
                <a:cxn ang="0">
                  <a:pos x="73" y="44"/>
                </a:cxn>
                <a:cxn ang="0">
                  <a:pos x="86" y="27"/>
                </a:cxn>
                <a:cxn ang="0">
                  <a:pos x="96" y="10"/>
                </a:cxn>
                <a:cxn ang="0">
                  <a:pos x="96" y="10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4" y="2"/>
                </a:cxn>
                <a:cxn ang="0">
                  <a:pos x="90" y="0"/>
                </a:cxn>
                <a:cxn ang="0">
                  <a:pos x="88" y="2"/>
                </a:cxn>
                <a:cxn ang="0">
                  <a:pos x="86" y="3"/>
                </a:cxn>
                <a:cxn ang="0">
                  <a:pos x="86" y="3"/>
                </a:cxn>
              </a:cxnLst>
              <a:rect l="0" t="0" r="r" b="b"/>
              <a:pathLst>
                <a:path w="96" h="121">
                  <a:moveTo>
                    <a:pt x="86" y="3"/>
                  </a:moveTo>
                  <a:lnTo>
                    <a:pt x="86" y="3"/>
                  </a:lnTo>
                  <a:lnTo>
                    <a:pt x="74" y="23"/>
                  </a:lnTo>
                  <a:lnTo>
                    <a:pt x="60" y="41"/>
                  </a:lnTo>
                  <a:lnTo>
                    <a:pt x="44" y="58"/>
                  </a:lnTo>
                  <a:lnTo>
                    <a:pt x="27" y="74"/>
                  </a:lnTo>
                  <a:lnTo>
                    <a:pt x="27" y="74"/>
                  </a:lnTo>
                  <a:lnTo>
                    <a:pt x="18" y="82"/>
                  </a:lnTo>
                  <a:lnTo>
                    <a:pt x="7" y="92"/>
                  </a:lnTo>
                  <a:lnTo>
                    <a:pt x="3" y="99"/>
                  </a:lnTo>
                  <a:lnTo>
                    <a:pt x="1" y="104"/>
                  </a:lnTo>
                  <a:lnTo>
                    <a:pt x="0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7" y="121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1" y="109"/>
                  </a:lnTo>
                  <a:lnTo>
                    <a:pt x="14" y="102"/>
                  </a:lnTo>
                  <a:lnTo>
                    <a:pt x="18" y="97"/>
                  </a:lnTo>
                  <a:lnTo>
                    <a:pt x="23" y="92"/>
                  </a:lnTo>
                  <a:lnTo>
                    <a:pt x="35" y="82"/>
                  </a:lnTo>
                  <a:lnTo>
                    <a:pt x="44" y="74"/>
                  </a:lnTo>
                  <a:lnTo>
                    <a:pt x="44" y="74"/>
                  </a:lnTo>
                  <a:lnTo>
                    <a:pt x="58" y="59"/>
                  </a:lnTo>
                  <a:lnTo>
                    <a:pt x="73" y="44"/>
                  </a:lnTo>
                  <a:lnTo>
                    <a:pt x="86" y="27"/>
                  </a:lnTo>
                  <a:lnTo>
                    <a:pt x="96" y="10"/>
                  </a:lnTo>
                  <a:lnTo>
                    <a:pt x="96" y="10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4" y="2"/>
                  </a:lnTo>
                  <a:lnTo>
                    <a:pt x="90" y="0"/>
                  </a:lnTo>
                  <a:lnTo>
                    <a:pt x="88" y="2"/>
                  </a:lnTo>
                  <a:lnTo>
                    <a:pt x="86" y="3"/>
                  </a:lnTo>
                  <a:lnTo>
                    <a:pt x="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2" name="Freeform 894"/>
            <p:cNvSpPr/>
            <p:nvPr/>
          </p:nvSpPr>
          <p:spPr bwMode="auto">
            <a:xfrm>
              <a:off x="3511551" y="3668713"/>
              <a:ext cx="79375" cy="104775"/>
            </a:xfrm>
            <a:custGeom>
              <a:avLst/>
              <a:gdLst/>
              <a:ahLst/>
              <a:cxnLst>
                <a:cxn ang="0">
                  <a:pos x="190" y="1"/>
                </a:cxn>
                <a:cxn ang="0">
                  <a:pos x="190" y="1"/>
                </a:cxn>
                <a:cxn ang="0">
                  <a:pos x="161" y="33"/>
                </a:cxn>
                <a:cxn ang="0">
                  <a:pos x="132" y="65"/>
                </a:cxn>
                <a:cxn ang="0">
                  <a:pos x="106" y="98"/>
                </a:cxn>
                <a:cxn ang="0">
                  <a:pos x="80" y="132"/>
                </a:cxn>
                <a:cxn ang="0">
                  <a:pos x="80" y="132"/>
                </a:cxn>
                <a:cxn ang="0">
                  <a:pos x="67" y="153"/>
                </a:cxn>
                <a:cxn ang="0">
                  <a:pos x="54" y="174"/>
                </a:cxn>
                <a:cxn ang="0">
                  <a:pos x="40" y="193"/>
                </a:cxn>
                <a:cxn ang="0">
                  <a:pos x="33" y="204"/>
                </a:cxn>
                <a:cxn ang="0">
                  <a:pos x="25" y="213"/>
                </a:cxn>
                <a:cxn ang="0">
                  <a:pos x="25" y="213"/>
                </a:cxn>
                <a:cxn ang="0">
                  <a:pos x="16" y="222"/>
                </a:cxn>
                <a:cxn ang="0">
                  <a:pos x="9" y="233"/>
                </a:cxn>
                <a:cxn ang="0">
                  <a:pos x="3" y="244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1" y="261"/>
                </a:cxn>
                <a:cxn ang="0">
                  <a:pos x="3" y="261"/>
                </a:cxn>
                <a:cxn ang="0">
                  <a:pos x="5" y="263"/>
                </a:cxn>
                <a:cxn ang="0">
                  <a:pos x="9" y="261"/>
                </a:cxn>
                <a:cxn ang="0">
                  <a:pos x="10" y="259"/>
                </a:cxn>
                <a:cxn ang="0">
                  <a:pos x="12" y="258"/>
                </a:cxn>
                <a:cxn ang="0">
                  <a:pos x="12" y="258"/>
                </a:cxn>
                <a:cxn ang="0">
                  <a:pos x="13" y="248"/>
                </a:cxn>
                <a:cxn ang="0">
                  <a:pos x="17" y="241"/>
                </a:cxn>
                <a:cxn ang="0">
                  <a:pos x="22" y="233"/>
                </a:cxn>
                <a:cxn ang="0">
                  <a:pos x="27" y="225"/>
                </a:cxn>
                <a:cxn ang="0">
                  <a:pos x="40" y="210"/>
                </a:cxn>
                <a:cxn ang="0">
                  <a:pos x="51" y="196"/>
                </a:cxn>
                <a:cxn ang="0">
                  <a:pos x="51" y="196"/>
                </a:cxn>
                <a:cxn ang="0">
                  <a:pos x="76" y="159"/>
                </a:cxn>
                <a:cxn ang="0">
                  <a:pos x="88" y="141"/>
                </a:cxn>
                <a:cxn ang="0">
                  <a:pos x="101" y="124"/>
                </a:cxn>
                <a:cxn ang="0">
                  <a:pos x="101" y="124"/>
                </a:cxn>
                <a:cxn ang="0">
                  <a:pos x="148" y="65"/>
                </a:cxn>
                <a:cxn ang="0">
                  <a:pos x="173" y="37"/>
                </a:cxn>
                <a:cxn ang="0">
                  <a:pos x="197" y="10"/>
                </a:cxn>
                <a:cxn ang="0">
                  <a:pos x="197" y="10"/>
                </a:cxn>
                <a:cxn ang="0">
                  <a:pos x="199" y="8"/>
                </a:cxn>
                <a:cxn ang="0">
                  <a:pos x="200" y="5"/>
                </a:cxn>
                <a:cxn ang="0">
                  <a:pos x="197" y="1"/>
                </a:cxn>
                <a:cxn ang="0">
                  <a:pos x="193" y="0"/>
                </a:cxn>
                <a:cxn ang="0">
                  <a:pos x="192" y="0"/>
                </a:cxn>
                <a:cxn ang="0">
                  <a:pos x="190" y="1"/>
                </a:cxn>
                <a:cxn ang="0">
                  <a:pos x="190" y="1"/>
                </a:cxn>
              </a:cxnLst>
              <a:rect l="0" t="0" r="r" b="b"/>
              <a:pathLst>
                <a:path w="200" h="263">
                  <a:moveTo>
                    <a:pt x="190" y="1"/>
                  </a:moveTo>
                  <a:lnTo>
                    <a:pt x="190" y="1"/>
                  </a:lnTo>
                  <a:lnTo>
                    <a:pt x="161" y="33"/>
                  </a:lnTo>
                  <a:lnTo>
                    <a:pt x="132" y="65"/>
                  </a:lnTo>
                  <a:lnTo>
                    <a:pt x="106" y="98"/>
                  </a:lnTo>
                  <a:lnTo>
                    <a:pt x="80" y="132"/>
                  </a:lnTo>
                  <a:lnTo>
                    <a:pt x="80" y="132"/>
                  </a:lnTo>
                  <a:lnTo>
                    <a:pt x="67" y="153"/>
                  </a:lnTo>
                  <a:lnTo>
                    <a:pt x="54" y="174"/>
                  </a:lnTo>
                  <a:lnTo>
                    <a:pt x="40" y="193"/>
                  </a:lnTo>
                  <a:lnTo>
                    <a:pt x="33" y="204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6" y="222"/>
                  </a:lnTo>
                  <a:lnTo>
                    <a:pt x="9" y="233"/>
                  </a:lnTo>
                  <a:lnTo>
                    <a:pt x="3" y="244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1" y="261"/>
                  </a:lnTo>
                  <a:lnTo>
                    <a:pt x="3" y="261"/>
                  </a:lnTo>
                  <a:lnTo>
                    <a:pt x="5" y="263"/>
                  </a:lnTo>
                  <a:lnTo>
                    <a:pt x="9" y="261"/>
                  </a:lnTo>
                  <a:lnTo>
                    <a:pt x="10" y="259"/>
                  </a:lnTo>
                  <a:lnTo>
                    <a:pt x="12" y="258"/>
                  </a:lnTo>
                  <a:lnTo>
                    <a:pt x="12" y="258"/>
                  </a:lnTo>
                  <a:lnTo>
                    <a:pt x="13" y="248"/>
                  </a:lnTo>
                  <a:lnTo>
                    <a:pt x="17" y="241"/>
                  </a:lnTo>
                  <a:lnTo>
                    <a:pt x="22" y="233"/>
                  </a:lnTo>
                  <a:lnTo>
                    <a:pt x="27" y="225"/>
                  </a:lnTo>
                  <a:lnTo>
                    <a:pt x="40" y="210"/>
                  </a:lnTo>
                  <a:lnTo>
                    <a:pt x="51" y="196"/>
                  </a:lnTo>
                  <a:lnTo>
                    <a:pt x="51" y="196"/>
                  </a:lnTo>
                  <a:lnTo>
                    <a:pt x="76" y="159"/>
                  </a:lnTo>
                  <a:lnTo>
                    <a:pt x="88" y="141"/>
                  </a:lnTo>
                  <a:lnTo>
                    <a:pt x="101" y="124"/>
                  </a:lnTo>
                  <a:lnTo>
                    <a:pt x="101" y="124"/>
                  </a:lnTo>
                  <a:lnTo>
                    <a:pt x="148" y="65"/>
                  </a:lnTo>
                  <a:lnTo>
                    <a:pt x="173" y="37"/>
                  </a:lnTo>
                  <a:lnTo>
                    <a:pt x="197" y="10"/>
                  </a:lnTo>
                  <a:lnTo>
                    <a:pt x="197" y="10"/>
                  </a:lnTo>
                  <a:lnTo>
                    <a:pt x="199" y="8"/>
                  </a:lnTo>
                  <a:lnTo>
                    <a:pt x="200" y="5"/>
                  </a:lnTo>
                  <a:lnTo>
                    <a:pt x="197" y="1"/>
                  </a:lnTo>
                  <a:lnTo>
                    <a:pt x="193" y="0"/>
                  </a:lnTo>
                  <a:lnTo>
                    <a:pt x="192" y="0"/>
                  </a:lnTo>
                  <a:lnTo>
                    <a:pt x="190" y="1"/>
                  </a:lnTo>
                  <a:lnTo>
                    <a:pt x="1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3" name="Freeform 895"/>
            <p:cNvSpPr/>
            <p:nvPr/>
          </p:nvSpPr>
          <p:spPr bwMode="auto">
            <a:xfrm>
              <a:off x="3559176" y="3678238"/>
              <a:ext cx="74613" cy="98425"/>
            </a:xfrm>
            <a:custGeom>
              <a:avLst/>
              <a:gdLst/>
              <a:ahLst/>
              <a:cxnLst>
                <a:cxn ang="0">
                  <a:pos x="178" y="2"/>
                </a:cxn>
                <a:cxn ang="0">
                  <a:pos x="178" y="2"/>
                </a:cxn>
                <a:cxn ang="0">
                  <a:pos x="165" y="12"/>
                </a:cxn>
                <a:cxn ang="0">
                  <a:pos x="151" y="24"/>
                </a:cxn>
                <a:cxn ang="0">
                  <a:pos x="136" y="36"/>
                </a:cxn>
                <a:cxn ang="0">
                  <a:pos x="131" y="42"/>
                </a:cxn>
                <a:cxn ang="0">
                  <a:pos x="126" y="49"/>
                </a:cxn>
                <a:cxn ang="0">
                  <a:pos x="126" y="49"/>
                </a:cxn>
                <a:cxn ang="0">
                  <a:pos x="104" y="82"/>
                </a:cxn>
                <a:cxn ang="0">
                  <a:pos x="80" y="116"/>
                </a:cxn>
                <a:cxn ang="0">
                  <a:pos x="80" y="116"/>
                </a:cxn>
                <a:cxn ang="0">
                  <a:pos x="68" y="133"/>
                </a:cxn>
                <a:cxn ang="0">
                  <a:pos x="56" y="151"/>
                </a:cxn>
                <a:cxn ang="0">
                  <a:pos x="34" y="189"/>
                </a:cxn>
                <a:cxn ang="0">
                  <a:pos x="34" y="189"/>
                </a:cxn>
                <a:cxn ang="0">
                  <a:pos x="25" y="201"/>
                </a:cxn>
                <a:cxn ang="0">
                  <a:pos x="15" y="212"/>
                </a:cxn>
                <a:cxn ang="0">
                  <a:pos x="5" y="224"/>
                </a:cxn>
                <a:cxn ang="0">
                  <a:pos x="2" y="231"/>
                </a:cxn>
                <a:cxn ang="0">
                  <a:pos x="0" y="238"/>
                </a:cxn>
                <a:cxn ang="0">
                  <a:pos x="0" y="238"/>
                </a:cxn>
                <a:cxn ang="0">
                  <a:pos x="0" y="241"/>
                </a:cxn>
                <a:cxn ang="0">
                  <a:pos x="0" y="242"/>
                </a:cxn>
                <a:cxn ang="0">
                  <a:pos x="4" y="245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3" y="235"/>
                </a:cxn>
                <a:cxn ang="0">
                  <a:pos x="17" y="228"/>
                </a:cxn>
                <a:cxn ang="0">
                  <a:pos x="29" y="219"/>
                </a:cxn>
                <a:cxn ang="0">
                  <a:pos x="29" y="219"/>
                </a:cxn>
                <a:cxn ang="0">
                  <a:pos x="33" y="214"/>
                </a:cxn>
                <a:cxn ang="0">
                  <a:pos x="37" y="207"/>
                </a:cxn>
                <a:cxn ang="0">
                  <a:pos x="45" y="195"/>
                </a:cxn>
                <a:cxn ang="0">
                  <a:pos x="45" y="195"/>
                </a:cxn>
                <a:cxn ang="0">
                  <a:pos x="84" y="129"/>
                </a:cxn>
                <a:cxn ang="0">
                  <a:pos x="84" y="129"/>
                </a:cxn>
                <a:cxn ang="0">
                  <a:pos x="94" y="114"/>
                </a:cxn>
                <a:cxn ang="0">
                  <a:pos x="104" y="100"/>
                </a:cxn>
                <a:cxn ang="0">
                  <a:pos x="124" y="72"/>
                </a:cxn>
                <a:cxn ang="0">
                  <a:pos x="124" y="72"/>
                </a:cxn>
                <a:cxn ang="0">
                  <a:pos x="131" y="63"/>
                </a:cxn>
                <a:cxn ang="0">
                  <a:pos x="138" y="54"/>
                </a:cxn>
                <a:cxn ang="0">
                  <a:pos x="153" y="40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7"/>
                </a:cxn>
                <a:cxn ang="0">
                  <a:pos x="189" y="6"/>
                </a:cxn>
                <a:cxn ang="0">
                  <a:pos x="186" y="2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2"/>
                </a:cxn>
                <a:cxn ang="0">
                  <a:pos x="178" y="2"/>
                </a:cxn>
              </a:cxnLst>
              <a:rect l="0" t="0" r="r" b="b"/>
              <a:pathLst>
                <a:path w="189" h="245">
                  <a:moveTo>
                    <a:pt x="178" y="2"/>
                  </a:moveTo>
                  <a:lnTo>
                    <a:pt x="178" y="2"/>
                  </a:lnTo>
                  <a:lnTo>
                    <a:pt x="165" y="12"/>
                  </a:lnTo>
                  <a:lnTo>
                    <a:pt x="151" y="24"/>
                  </a:lnTo>
                  <a:lnTo>
                    <a:pt x="136" y="36"/>
                  </a:lnTo>
                  <a:lnTo>
                    <a:pt x="131" y="42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04" y="82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68" y="133"/>
                  </a:lnTo>
                  <a:lnTo>
                    <a:pt x="56" y="151"/>
                  </a:lnTo>
                  <a:lnTo>
                    <a:pt x="34" y="189"/>
                  </a:lnTo>
                  <a:lnTo>
                    <a:pt x="34" y="189"/>
                  </a:lnTo>
                  <a:lnTo>
                    <a:pt x="25" y="201"/>
                  </a:lnTo>
                  <a:lnTo>
                    <a:pt x="15" y="212"/>
                  </a:lnTo>
                  <a:lnTo>
                    <a:pt x="5" y="224"/>
                  </a:lnTo>
                  <a:lnTo>
                    <a:pt x="2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41"/>
                  </a:lnTo>
                  <a:lnTo>
                    <a:pt x="0" y="242"/>
                  </a:lnTo>
                  <a:lnTo>
                    <a:pt x="4" y="245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3" y="235"/>
                  </a:lnTo>
                  <a:lnTo>
                    <a:pt x="17" y="228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33" y="214"/>
                  </a:lnTo>
                  <a:lnTo>
                    <a:pt x="37" y="207"/>
                  </a:lnTo>
                  <a:lnTo>
                    <a:pt x="45" y="195"/>
                  </a:lnTo>
                  <a:lnTo>
                    <a:pt x="45" y="195"/>
                  </a:lnTo>
                  <a:lnTo>
                    <a:pt x="84" y="129"/>
                  </a:lnTo>
                  <a:lnTo>
                    <a:pt x="84" y="129"/>
                  </a:lnTo>
                  <a:lnTo>
                    <a:pt x="94" y="114"/>
                  </a:lnTo>
                  <a:lnTo>
                    <a:pt x="104" y="100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31" y="63"/>
                  </a:lnTo>
                  <a:lnTo>
                    <a:pt x="138" y="54"/>
                  </a:lnTo>
                  <a:lnTo>
                    <a:pt x="153" y="40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7"/>
                  </a:lnTo>
                  <a:lnTo>
                    <a:pt x="189" y="6"/>
                  </a:lnTo>
                  <a:lnTo>
                    <a:pt x="186" y="2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2"/>
                  </a:lnTo>
                  <a:lnTo>
                    <a:pt x="1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4" name="Freeform 896"/>
            <p:cNvSpPr/>
            <p:nvPr/>
          </p:nvSpPr>
          <p:spPr bwMode="auto">
            <a:xfrm>
              <a:off x="3594101" y="3630613"/>
              <a:ext cx="122238" cy="15240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80" y="22"/>
                </a:cxn>
                <a:cxn ang="0">
                  <a:pos x="263" y="43"/>
                </a:cxn>
                <a:cxn ang="0">
                  <a:pos x="228" y="86"/>
                </a:cxn>
                <a:cxn ang="0">
                  <a:pos x="228" y="86"/>
                </a:cxn>
                <a:cxn ang="0">
                  <a:pos x="190" y="132"/>
                </a:cxn>
                <a:cxn ang="0">
                  <a:pos x="173" y="154"/>
                </a:cxn>
                <a:cxn ang="0">
                  <a:pos x="156" y="179"/>
                </a:cxn>
                <a:cxn ang="0">
                  <a:pos x="156" y="179"/>
                </a:cxn>
                <a:cxn ang="0">
                  <a:pos x="135" y="205"/>
                </a:cxn>
                <a:cxn ang="0">
                  <a:pos x="114" y="230"/>
                </a:cxn>
                <a:cxn ang="0">
                  <a:pos x="70" y="280"/>
                </a:cxn>
                <a:cxn ang="0">
                  <a:pos x="70" y="280"/>
                </a:cxn>
                <a:cxn ang="0">
                  <a:pos x="53" y="302"/>
                </a:cxn>
                <a:cxn ang="0">
                  <a:pos x="36" y="327"/>
                </a:cxn>
                <a:cxn ang="0">
                  <a:pos x="20" y="351"/>
                </a:cxn>
                <a:cxn ang="0">
                  <a:pos x="11" y="361"/>
                </a:cxn>
                <a:cxn ang="0">
                  <a:pos x="2" y="373"/>
                </a:cxn>
                <a:cxn ang="0">
                  <a:pos x="2" y="373"/>
                </a:cxn>
                <a:cxn ang="0">
                  <a:pos x="0" y="375"/>
                </a:cxn>
                <a:cxn ang="0">
                  <a:pos x="0" y="377"/>
                </a:cxn>
                <a:cxn ang="0">
                  <a:pos x="3" y="381"/>
                </a:cxn>
                <a:cxn ang="0">
                  <a:pos x="5" y="382"/>
                </a:cxn>
                <a:cxn ang="0">
                  <a:pos x="8" y="382"/>
                </a:cxn>
                <a:cxn ang="0">
                  <a:pos x="9" y="381"/>
                </a:cxn>
                <a:cxn ang="0">
                  <a:pos x="9" y="381"/>
                </a:cxn>
                <a:cxn ang="0">
                  <a:pos x="26" y="360"/>
                </a:cxn>
                <a:cxn ang="0">
                  <a:pos x="41" y="339"/>
                </a:cxn>
                <a:cxn ang="0">
                  <a:pos x="55" y="317"/>
                </a:cxn>
                <a:cxn ang="0">
                  <a:pos x="71" y="296"/>
                </a:cxn>
                <a:cxn ang="0">
                  <a:pos x="71" y="296"/>
                </a:cxn>
                <a:cxn ang="0">
                  <a:pos x="91" y="272"/>
                </a:cxn>
                <a:cxn ang="0">
                  <a:pos x="111" y="250"/>
                </a:cxn>
                <a:cxn ang="0">
                  <a:pos x="153" y="204"/>
                </a:cxn>
                <a:cxn ang="0">
                  <a:pos x="153" y="204"/>
                </a:cxn>
                <a:cxn ang="0">
                  <a:pos x="161" y="194"/>
                </a:cxn>
                <a:cxn ang="0">
                  <a:pos x="169" y="182"/>
                </a:cxn>
                <a:cxn ang="0">
                  <a:pos x="183" y="158"/>
                </a:cxn>
                <a:cxn ang="0">
                  <a:pos x="183" y="158"/>
                </a:cxn>
                <a:cxn ang="0">
                  <a:pos x="206" y="130"/>
                </a:cxn>
                <a:cxn ang="0">
                  <a:pos x="229" y="102"/>
                </a:cxn>
                <a:cxn ang="0">
                  <a:pos x="229" y="102"/>
                </a:cxn>
                <a:cxn ang="0">
                  <a:pos x="267" y="55"/>
                </a:cxn>
                <a:cxn ang="0">
                  <a:pos x="287" y="32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8" y="8"/>
                </a:cxn>
                <a:cxn ang="0">
                  <a:pos x="309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1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9" h="382">
                  <a:moveTo>
                    <a:pt x="298" y="1"/>
                  </a:moveTo>
                  <a:lnTo>
                    <a:pt x="298" y="1"/>
                  </a:lnTo>
                  <a:lnTo>
                    <a:pt x="280" y="22"/>
                  </a:lnTo>
                  <a:lnTo>
                    <a:pt x="263" y="43"/>
                  </a:lnTo>
                  <a:lnTo>
                    <a:pt x="228" y="86"/>
                  </a:lnTo>
                  <a:lnTo>
                    <a:pt x="228" y="86"/>
                  </a:lnTo>
                  <a:lnTo>
                    <a:pt x="190" y="132"/>
                  </a:lnTo>
                  <a:lnTo>
                    <a:pt x="173" y="154"/>
                  </a:lnTo>
                  <a:lnTo>
                    <a:pt x="156" y="179"/>
                  </a:lnTo>
                  <a:lnTo>
                    <a:pt x="156" y="179"/>
                  </a:lnTo>
                  <a:lnTo>
                    <a:pt x="135" y="205"/>
                  </a:lnTo>
                  <a:lnTo>
                    <a:pt x="114" y="230"/>
                  </a:lnTo>
                  <a:lnTo>
                    <a:pt x="70" y="280"/>
                  </a:lnTo>
                  <a:lnTo>
                    <a:pt x="70" y="280"/>
                  </a:lnTo>
                  <a:lnTo>
                    <a:pt x="53" y="302"/>
                  </a:lnTo>
                  <a:lnTo>
                    <a:pt x="36" y="327"/>
                  </a:lnTo>
                  <a:lnTo>
                    <a:pt x="20" y="351"/>
                  </a:lnTo>
                  <a:lnTo>
                    <a:pt x="11" y="361"/>
                  </a:lnTo>
                  <a:lnTo>
                    <a:pt x="2" y="373"/>
                  </a:lnTo>
                  <a:lnTo>
                    <a:pt x="2" y="373"/>
                  </a:lnTo>
                  <a:lnTo>
                    <a:pt x="0" y="375"/>
                  </a:lnTo>
                  <a:lnTo>
                    <a:pt x="0" y="377"/>
                  </a:lnTo>
                  <a:lnTo>
                    <a:pt x="3" y="381"/>
                  </a:lnTo>
                  <a:lnTo>
                    <a:pt x="5" y="382"/>
                  </a:lnTo>
                  <a:lnTo>
                    <a:pt x="8" y="382"/>
                  </a:lnTo>
                  <a:lnTo>
                    <a:pt x="9" y="381"/>
                  </a:lnTo>
                  <a:lnTo>
                    <a:pt x="9" y="381"/>
                  </a:lnTo>
                  <a:lnTo>
                    <a:pt x="26" y="360"/>
                  </a:lnTo>
                  <a:lnTo>
                    <a:pt x="41" y="339"/>
                  </a:lnTo>
                  <a:lnTo>
                    <a:pt x="55" y="317"/>
                  </a:lnTo>
                  <a:lnTo>
                    <a:pt x="71" y="296"/>
                  </a:lnTo>
                  <a:lnTo>
                    <a:pt x="71" y="296"/>
                  </a:lnTo>
                  <a:lnTo>
                    <a:pt x="91" y="272"/>
                  </a:lnTo>
                  <a:lnTo>
                    <a:pt x="111" y="250"/>
                  </a:lnTo>
                  <a:lnTo>
                    <a:pt x="153" y="204"/>
                  </a:lnTo>
                  <a:lnTo>
                    <a:pt x="153" y="204"/>
                  </a:lnTo>
                  <a:lnTo>
                    <a:pt x="161" y="194"/>
                  </a:lnTo>
                  <a:lnTo>
                    <a:pt x="169" y="182"/>
                  </a:lnTo>
                  <a:lnTo>
                    <a:pt x="183" y="158"/>
                  </a:lnTo>
                  <a:lnTo>
                    <a:pt x="183" y="158"/>
                  </a:lnTo>
                  <a:lnTo>
                    <a:pt x="206" y="130"/>
                  </a:lnTo>
                  <a:lnTo>
                    <a:pt x="229" y="102"/>
                  </a:lnTo>
                  <a:lnTo>
                    <a:pt x="229" y="102"/>
                  </a:lnTo>
                  <a:lnTo>
                    <a:pt x="267" y="55"/>
                  </a:lnTo>
                  <a:lnTo>
                    <a:pt x="287" y="32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8" y="8"/>
                  </a:lnTo>
                  <a:lnTo>
                    <a:pt x="309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1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5" name="Freeform 897"/>
            <p:cNvSpPr/>
            <p:nvPr/>
          </p:nvSpPr>
          <p:spPr bwMode="auto">
            <a:xfrm>
              <a:off x="3629026" y="3665538"/>
              <a:ext cx="88900" cy="111125"/>
            </a:xfrm>
            <a:custGeom>
              <a:avLst/>
              <a:gdLst/>
              <a:ahLst/>
              <a:cxnLst>
                <a:cxn ang="0">
                  <a:pos x="222" y="5"/>
                </a:cxn>
                <a:cxn ang="0">
                  <a:pos x="220" y="1"/>
                </a:cxn>
                <a:cxn ang="0">
                  <a:pos x="216" y="1"/>
                </a:cxn>
                <a:cxn ang="0">
                  <a:pos x="212" y="5"/>
                </a:cxn>
                <a:cxn ang="0">
                  <a:pos x="212" y="8"/>
                </a:cxn>
                <a:cxn ang="0">
                  <a:pos x="210" y="13"/>
                </a:cxn>
                <a:cxn ang="0">
                  <a:pos x="201" y="28"/>
                </a:cxn>
                <a:cxn ang="0">
                  <a:pos x="180" y="50"/>
                </a:cxn>
                <a:cxn ang="0">
                  <a:pos x="170" y="60"/>
                </a:cxn>
                <a:cxn ang="0">
                  <a:pos x="124" y="123"/>
                </a:cxn>
                <a:cxn ang="0">
                  <a:pos x="107" y="144"/>
                </a:cxn>
                <a:cxn ang="0">
                  <a:pos x="51" y="207"/>
                </a:cxn>
                <a:cxn ang="0">
                  <a:pos x="39" y="219"/>
                </a:cxn>
                <a:cxn ang="0">
                  <a:pos x="29" y="232"/>
                </a:cxn>
                <a:cxn ang="0">
                  <a:pos x="23" y="242"/>
                </a:cxn>
                <a:cxn ang="0">
                  <a:pos x="12" y="262"/>
                </a:cxn>
                <a:cxn ang="0">
                  <a:pos x="2" y="270"/>
                </a:cxn>
                <a:cxn ang="0">
                  <a:pos x="0" y="273"/>
                </a:cxn>
                <a:cxn ang="0">
                  <a:pos x="2" y="280"/>
                </a:cxn>
                <a:cxn ang="0">
                  <a:pos x="6" y="280"/>
                </a:cxn>
                <a:cxn ang="0">
                  <a:pos x="8" y="280"/>
                </a:cxn>
                <a:cxn ang="0">
                  <a:pos x="21" y="267"/>
                </a:cxn>
                <a:cxn ang="0">
                  <a:pos x="40" y="237"/>
                </a:cxn>
                <a:cxn ang="0">
                  <a:pos x="51" y="222"/>
                </a:cxn>
                <a:cxn ang="0">
                  <a:pos x="129" y="136"/>
                </a:cxn>
                <a:cxn ang="0">
                  <a:pos x="138" y="124"/>
                </a:cxn>
                <a:cxn ang="0">
                  <a:pos x="162" y="90"/>
                </a:cxn>
                <a:cxn ang="0">
                  <a:pos x="187" y="56"/>
                </a:cxn>
                <a:cxn ang="0">
                  <a:pos x="197" y="46"/>
                </a:cxn>
                <a:cxn ang="0">
                  <a:pos x="216" y="28"/>
                </a:cxn>
                <a:cxn ang="0">
                  <a:pos x="221" y="17"/>
                </a:cxn>
                <a:cxn ang="0">
                  <a:pos x="222" y="5"/>
                </a:cxn>
              </a:cxnLst>
              <a:rect l="0" t="0" r="r" b="b"/>
              <a:pathLst>
                <a:path w="222" h="280">
                  <a:moveTo>
                    <a:pt x="222" y="5"/>
                  </a:moveTo>
                  <a:lnTo>
                    <a:pt x="222" y="5"/>
                  </a:lnTo>
                  <a:lnTo>
                    <a:pt x="221" y="3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2" y="3"/>
                  </a:lnTo>
                  <a:lnTo>
                    <a:pt x="212" y="5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11"/>
                  </a:lnTo>
                  <a:lnTo>
                    <a:pt x="210" y="13"/>
                  </a:lnTo>
                  <a:lnTo>
                    <a:pt x="206" y="20"/>
                  </a:lnTo>
                  <a:lnTo>
                    <a:pt x="201" y="28"/>
                  </a:lnTo>
                  <a:lnTo>
                    <a:pt x="195" y="35"/>
                  </a:lnTo>
                  <a:lnTo>
                    <a:pt x="180" y="50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40" y="102"/>
                  </a:lnTo>
                  <a:lnTo>
                    <a:pt x="124" y="123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80" y="175"/>
                  </a:lnTo>
                  <a:lnTo>
                    <a:pt x="51" y="207"/>
                  </a:lnTo>
                  <a:lnTo>
                    <a:pt x="51" y="207"/>
                  </a:lnTo>
                  <a:lnTo>
                    <a:pt x="39" y="219"/>
                  </a:lnTo>
                  <a:lnTo>
                    <a:pt x="34" y="225"/>
                  </a:lnTo>
                  <a:lnTo>
                    <a:pt x="29" y="232"/>
                  </a:lnTo>
                  <a:lnTo>
                    <a:pt x="29" y="232"/>
                  </a:lnTo>
                  <a:lnTo>
                    <a:pt x="23" y="242"/>
                  </a:lnTo>
                  <a:lnTo>
                    <a:pt x="18" y="253"/>
                  </a:lnTo>
                  <a:lnTo>
                    <a:pt x="12" y="262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" y="271"/>
                  </a:lnTo>
                  <a:lnTo>
                    <a:pt x="0" y="273"/>
                  </a:lnTo>
                  <a:lnTo>
                    <a:pt x="1" y="277"/>
                  </a:lnTo>
                  <a:lnTo>
                    <a:pt x="2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8" y="280"/>
                  </a:lnTo>
                  <a:lnTo>
                    <a:pt x="8" y="280"/>
                  </a:lnTo>
                  <a:lnTo>
                    <a:pt x="16" y="273"/>
                  </a:lnTo>
                  <a:lnTo>
                    <a:pt x="21" y="267"/>
                  </a:lnTo>
                  <a:lnTo>
                    <a:pt x="31" y="253"/>
                  </a:lnTo>
                  <a:lnTo>
                    <a:pt x="40" y="237"/>
                  </a:lnTo>
                  <a:lnTo>
                    <a:pt x="51" y="222"/>
                  </a:lnTo>
                  <a:lnTo>
                    <a:pt x="51" y="222"/>
                  </a:lnTo>
                  <a:lnTo>
                    <a:pt x="90" y="179"/>
                  </a:lnTo>
                  <a:lnTo>
                    <a:pt x="129" y="136"/>
                  </a:lnTo>
                  <a:lnTo>
                    <a:pt x="129" y="136"/>
                  </a:lnTo>
                  <a:lnTo>
                    <a:pt x="138" y="124"/>
                  </a:lnTo>
                  <a:lnTo>
                    <a:pt x="146" y="114"/>
                  </a:lnTo>
                  <a:lnTo>
                    <a:pt x="162" y="90"/>
                  </a:lnTo>
                  <a:lnTo>
                    <a:pt x="178" y="67"/>
                  </a:lnTo>
                  <a:lnTo>
                    <a:pt x="187" y="56"/>
                  </a:lnTo>
                  <a:lnTo>
                    <a:pt x="197" y="46"/>
                  </a:lnTo>
                  <a:lnTo>
                    <a:pt x="197" y="46"/>
                  </a:lnTo>
                  <a:lnTo>
                    <a:pt x="206" y="37"/>
                  </a:lnTo>
                  <a:lnTo>
                    <a:pt x="216" y="28"/>
                  </a:lnTo>
                  <a:lnTo>
                    <a:pt x="218" y="22"/>
                  </a:lnTo>
                  <a:lnTo>
                    <a:pt x="221" y="17"/>
                  </a:lnTo>
                  <a:lnTo>
                    <a:pt x="222" y="12"/>
                  </a:lnTo>
                  <a:lnTo>
                    <a:pt x="222" y="5"/>
                  </a:lnTo>
                  <a:lnTo>
                    <a:pt x="2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6" name="Freeform 898"/>
            <p:cNvSpPr/>
            <p:nvPr/>
          </p:nvSpPr>
          <p:spPr bwMode="auto">
            <a:xfrm>
              <a:off x="3668713" y="3692526"/>
              <a:ext cx="60325" cy="80963"/>
            </a:xfrm>
            <a:custGeom>
              <a:avLst/>
              <a:gdLst/>
              <a:ahLst/>
              <a:cxnLst>
                <a:cxn ang="0">
                  <a:pos x="142" y="4"/>
                </a:cxn>
                <a:cxn ang="0">
                  <a:pos x="142" y="4"/>
                </a:cxn>
                <a:cxn ang="0">
                  <a:pos x="141" y="8"/>
                </a:cxn>
                <a:cxn ang="0">
                  <a:pos x="138" y="14"/>
                </a:cxn>
                <a:cxn ang="0">
                  <a:pos x="130" y="24"/>
                </a:cxn>
                <a:cxn ang="0">
                  <a:pos x="121" y="34"/>
                </a:cxn>
                <a:cxn ang="0">
                  <a:pos x="115" y="42"/>
                </a:cxn>
                <a:cxn ang="0">
                  <a:pos x="115" y="42"/>
                </a:cxn>
                <a:cxn ang="0">
                  <a:pos x="95" y="70"/>
                </a:cxn>
                <a:cxn ang="0">
                  <a:pos x="77" y="97"/>
                </a:cxn>
                <a:cxn ang="0">
                  <a:pos x="77" y="97"/>
                </a:cxn>
                <a:cxn ang="0">
                  <a:pos x="68" y="110"/>
                </a:cxn>
                <a:cxn ang="0">
                  <a:pos x="58" y="122"/>
                </a:cxn>
                <a:cxn ang="0">
                  <a:pos x="38" y="147"/>
                </a:cxn>
                <a:cxn ang="0">
                  <a:pos x="18" y="170"/>
                </a:cxn>
                <a:cxn ang="0">
                  <a:pos x="9" y="184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19" y="189"/>
                </a:cxn>
                <a:cxn ang="0">
                  <a:pos x="30" y="177"/>
                </a:cxn>
                <a:cxn ang="0">
                  <a:pos x="51" y="152"/>
                </a:cxn>
                <a:cxn ang="0">
                  <a:pos x="51" y="152"/>
                </a:cxn>
                <a:cxn ang="0">
                  <a:pos x="69" y="129"/>
                </a:cxn>
                <a:cxn ang="0">
                  <a:pos x="87" y="102"/>
                </a:cxn>
                <a:cxn ang="0">
                  <a:pos x="87" y="102"/>
                </a:cxn>
                <a:cxn ang="0">
                  <a:pos x="124" y="49"/>
                </a:cxn>
                <a:cxn ang="0">
                  <a:pos x="124" y="49"/>
                </a:cxn>
                <a:cxn ang="0">
                  <a:pos x="133" y="38"/>
                </a:cxn>
                <a:cxn ang="0">
                  <a:pos x="141" y="29"/>
                </a:cxn>
                <a:cxn ang="0">
                  <a:pos x="149" y="19"/>
                </a:cxn>
                <a:cxn ang="0">
                  <a:pos x="151" y="14"/>
                </a:cxn>
                <a:cxn ang="0">
                  <a:pos x="154" y="7"/>
                </a:cxn>
                <a:cxn ang="0">
                  <a:pos x="154" y="7"/>
                </a:cxn>
                <a:cxn ang="0">
                  <a:pos x="154" y="4"/>
                </a:cxn>
                <a:cxn ang="0">
                  <a:pos x="153" y="3"/>
                </a:cxn>
                <a:cxn ang="0">
                  <a:pos x="149" y="0"/>
                </a:cxn>
                <a:cxn ang="0">
                  <a:pos x="145" y="0"/>
                </a:cxn>
                <a:cxn ang="0">
                  <a:pos x="144" y="2"/>
                </a:cxn>
                <a:cxn ang="0">
                  <a:pos x="142" y="4"/>
                </a:cxn>
                <a:cxn ang="0">
                  <a:pos x="142" y="4"/>
                </a:cxn>
              </a:cxnLst>
              <a:rect l="0" t="0" r="r" b="b"/>
              <a:pathLst>
                <a:path w="154" h="206">
                  <a:moveTo>
                    <a:pt x="142" y="4"/>
                  </a:moveTo>
                  <a:lnTo>
                    <a:pt x="142" y="4"/>
                  </a:lnTo>
                  <a:lnTo>
                    <a:pt x="141" y="8"/>
                  </a:lnTo>
                  <a:lnTo>
                    <a:pt x="138" y="14"/>
                  </a:lnTo>
                  <a:lnTo>
                    <a:pt x="130" y="24"/>
                  </a:lnTo>
                  <a:lnTo>
                    <a:pt x="121" y="34"/>
                  </a:lnTo>
                  <a:lnTo>
                    <a:pt x="115" y="42"/>
                  </a:lnTo>
                  <a:lnTo>
                    <a:pt x="115" y="42"/>
                  </a:lnTo>
                  <a:lnTo>
                    <a:pt x="95" y="70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68" y="110"/>
                  </a:lnTo>
                  <a:lnTo>
                    <a:pt x="58" y="122"/>
                  </a:lnTo>
                  <a:lnTo>
                    <a:pt x="38" y="147"/>
                  </a:lnTo>
                  <a:lnTo>
                    <a:pt x="18" y="170"/>
                  </a:lnTo>
                  <a:lnTo>
                    <a:pt x="9" y="184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19" y="189"/>
                  </a:lnTo>
                  <a:lnTo>
                    <a:pt x="30" y="177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69" y="129"/>
                  </a:lnTo>
                  <a:lnTo>
                    <a:pt x="87" y="102"/>
                  </a:lnTo>
                  <a:lnTo>
                    <a:pt x="87" y="102"/>
                  </a:lnTo>
                  <a:lnTo>
                    <a:pt x="124" y="49"/>
                  </a:lnTo>
                  <a:lnTo>
                    <a:pt x="124" y="49"/>
                  </a:lnTo>
                  <a:lnTo>
                    <a:pt x="133" y="38"/>
                  </a:lnTo>
                  <a:lnTo>
                    <a:pt x="141" y="29"/>
                  </a:lnTo>
                  <a:lnTo>
                    <a:pt x="149" y="19"/>
                  </a:lnTo>
                  <a:lnTo>
                    <a:pt x="151" y="14"/>
                  </a:lnTo>
                  <a:lnTo>
                    <a:pt x="154" y="7"/>
                  </a:lnTo>
                  <a:lnTo>
                    <a:pt x="154" y="7"/>
                  </a:lnTo>
                  <a:lnTo>
                    <a:pt x="154" y="4"/>
                  </a:lnTo>
                  <a:lnTo>
                    <a:pt x="153" y="3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4" y="2"/>
                  </a:lnTo>
                  <a:lnTo>
                    <a:pt x="142" y="4"/>
                  </a:lnTo>
                  <a:lnTo>
                    <a:pt x="1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7" name="Freeform 899"/>
            <p:cNvSpPr/>
            <p:nvPr/>
          </p:nvSpPr>
          <p:spPr bwMode="auto">
            <a:xfrm>
              <a:off x="3697288" y="3721101"/>
              <a:ext cx="41275" cy="50800"/>
            </a:xfrm>
            <a:custGeom>
              <a:avLst/>
              <a:gdLst/>
              <a:ahLst/>
              <a:cxnLst>
                <a:cxn ang="0">
                  <a:pos x="93" y="2"/>
                </a:cxn>
                <a:cxn ang="0">
                  <a:pos x="93" y="2"/>
                </a:cxn>
                <a:cxn ang="0">
                  <a:pos x="80" y="15"/>
                </a:cxn>
                <a:cxn ang="0">
                  <a:pos x="68" y="30"/>
                </a:cxn>
                <a:cxn ang="0">
                  <a:pos x="46" y="59"/>
                </a:cxn>
                <a:cxn ang="0">
                  <a:pos x="24" y="87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4"/>
                </a:cxn>
                <a:cxn ang="0">
                  <a:pos x="4" y="125"/>
                </a:cxn>
                <a:cxn ang="0">
                  <a:pos x="5" y="127"/>
                </a:cxn>
                <a:cxn ang="0">
                  <a:pos x="8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32" y="95"/>
                </a:cxn>
                <a:cxn ang="0">
                  <a:pos x="54" y="66"/>
                </a:cxn>
                <a:cxn ang="0">
                  <a:pos x="76" y="38"/>
                </a:cxn>
                <a:cxn ang="0">
                  <a:pos x="89" y="23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8"/>
                </a:cxn>
                <a:cxn ang="0">
                  <a:pos x="102" y="6"/>
                </a:cxn>
                <a:cxn ang="0">
                  <a:pos x="101" y="2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3" y="2"/>
                </a:cxn>
                <a:cxn ang="0">
                  <a:pos x="93" y="2"/>
                </a:cxn>
              </a:cxnLst>
              <a:rect l="0" t="0" r="r" b="b"/>
              <a:pathLst>
                <a:path w="102" h="127">
                  <a:moveTo>
                    <a:pt x="93" y="2"/>
                  </a:moveTo>
                  <a:lnTo>
                    <a:pt x="93" y="2"/>
                  </a:lnTo>
                  <a:lnTo>
                    <a:pt x="80" y="15"/>
                  </a:lnTo>
                  <a:lnTo>
                    <a:pt x="68" y="30"/>
                  </a:lnTo>
                  <a:lnTo>
                    <a:pt x="46" y="59"/>
                  </a:lnTo>
                  <a:lnTo>
                    <a:pt x="24" y="87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4"/>
                  </a:lnTo>
                  <a:lnTo>
                    <a:pt x="4" y="125"/>
                  </a:lnTo>
                  <a:lnTo>
                    <a:pt x="5" y="127"/>
                  </a:lnTo>
                  <a:lnTo>
                    <a:pt x="8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32" y="95"/>
                  </a:lnTo>
                  <a:lnTo>
                    <a:pt x="54" y="66"/>
                  </a:lnTo>
                  <a:lnTo>
                    <a:pt x="76" y="38"/>
                  </a:lnTo>
                  <a:lnTo>
                    <a:pt x="89" y="23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1" y="2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3" y="2"/>
                  </a:lnTo>
                  <a:lnTo>
                    <a:pt x="9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8" name="Freeform 900"/>
            <p:cNvSpPr/>
            <p:nvPr/>
          </p:nvSpPr>
          <p:spPr bwMode="auto">
            <a:xfrm>
              <a:off x="3511551" y="3597276"/>
              <a:ext cx="38100" cy="52388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68" y="35"/>
                </a:cxn>
                <a:cxn ang="0">
                  <a:pos x="48" y="65"/>
                </a:cxn>
                <a:cxn ang="0">
                  <a:pos x="26" y="95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2"/>
                </a:cxn>
                <a:cxn ang="0">
                  <a:pos x="8" y="132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35" y="102"/>
                </a:cxn>
                <a:cxn ang="0">
                  <a:pos x="57" y="73"/>
                </a:cxn>
                <a:cxn ang="0">
                  <a:pos x="78" y="42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6"/>
                </a:cxn>
                <a:cxn ang="0">
                  <a:pos x="97" y="4"/>
                </a:cxn>
                <a:cxn ang="0">
                  <a:pos x="94" y="1"/>
                </a:cxn>
                <a:cxn ang="0">
                  <a:pos x="90" y="0"/>
                </a:cxn>
                <a:cxn ang="0">
                  <a:pos x="88" y="1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7" h="132">
                  <a:moveTo>
                    <a:pt x="86" y="4"/>
                  </a:moveTo>
                  <a:lnTo>
                    <a:pt x="86" y="4"/>
                  </a:lnTo>
                  <a:lnTo>
                    <a:pt x="68" y="35"/>
                  </a:lnTo>
                  <a:lnTo>
                    <a:pt x="48" y="65"/>
                  </a:lnTo>
                  <a:lnTo>
                    <a:pt x="26" y="95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2"/>
                  </a:lnTo>
                  <a:lnTo>
                    <a:pt x="8" y="132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35" y="102"/>
                  </a:lnTo>
                  <a:lnTo>
                    <a:pt x="57" y="73"/>
                  </a:lnTo>
                  <a:lnTo>
                    <a:pt x="78" y="42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6"/>
                  </a:lnTo>
                  <a:lnTo>
                    <a:pt x="97" y="4"/>
                  </a:lnTo>
                  <a:lnTo>
                    <a:pt x="94" y="1"/>
                  </a:lnTo>
                  <a:lnTo>
                    <a:pt x="90" y="0"/>
                  </a:lnTo>
                  <a:lnTo>
                    <a:pt x="88" y="1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9" name="Freeform 901"/>
            <p:cNvSpPr/>
            <p:nvPr/>
          </p:nvSpPr>
          <p:spPr bwMode="auto">
            <a:xfrm>
              <a:off x="3522663" y="3532188"/>
              <a:ext cx="114300" cy="157163"/>
            </a:xfrm>
            <a:custGeom>
              <a:avLst/>
              <a:gdLst/>
              <a:ahLst/>
              <a:cxnLst>
                <a:cxn ang="0">
                  <a:pos x="273" y="4"/>
                </a:cxn>
                <a:cxn ang="0">
                  <a:pos x="267" y="18"/>
                </a:cxn>
                <a:cxn ang="0">
                  <a:pos x="233" y="55"/>
                </a:cxn>
                <a:cxn ang="0">
                  <a:pos x="223" y="65"/>
                </a:cxn>
                <a:cxn ang="0">
                  <a:pos x="200" y="98"/>
                </a:cxn>
                <a:cxn ang="0">
                  <a:pos x="163" y="157"/>
                </a:cxn>
                <a:cxn ang="0">
                  <a:pos x="127" y="216"/>
                </a:cxn>
                <a:cxn ang="0">
                  <a:pos x="89" y="264"/>
                </a:cxn>
                <a:cxn ang="0">
                  <a:pos x="62" y="300"/>
                </a:cxn>
                <a:cxn ang="0">
                  <a:pos x="53" y="313"/>
                </a:cxn>
                <a:cxn ang="0">
                  <a:pos x="25" y="358"/>
                </a:cxn>
                <a:cxn ang="0">
                  <a:pos x="14" y="375"/>
                </a:cxn>
                <a:cxn ang="0">
                  <a:pos x="6" y="387"/>
                </a:cxn>
                <a:cxn ang="0">
                  <a:pos x="5" y="388"/>
                </a:cxn>
                <a:cxn ang="0">
                  <a:pos x="1" y="390"/>
                </a:cxn>
                <a:cxn ang="0">
                  <a:pos x="1" y="398"/>
                </a:cxn>
                <a:cxn ang="0">
                  <a:pos x="5" y="399"/>
                </a:cxn>
                <a:cxn ang="0">
                  <a:pos x="11" y="398"/>
                </a:cxn>
                <a:cxn ang="0">
                  <a:pos x="22" y="387"/>
                </a:cxn>
                <a:cxn ang="0">
                  <a:pos x="35" y="364"/>
                </a:cxn>
                <a:cxn ang="0">
                  <a:pos x="43" y="352"/>
                </a:cxn>
                <a:cxn ang="0">
                  <a:pos x="52" y="340"/>
                </a:cxn>
                <a:cxn ang="0">
                  <a:pos x="73" y="302"/>
                </a:cxn>
                <a:cxn ang="0">
                  <a:pos x="79" y="293"/>
                </a:cxn>
                <a:cxn ang="0">
                  <a:pos x="95" y="277"/>
                </a:cxn>
                <a:cxn ang="0">
                  <a:pos x="103" y="269"/>
                </a:cxn>
                <a:cxn ang="0">
                  <a:pos x="119" y="246"/>
                </a:cxn>
                <a:cxn ang="0">
                  <a:pos x="141" y="213"/>
                </a:cxn>
                <a:cxn ang="0">
                  <a:pos x="204" y="114"/>
                </a:cxn>
                <a:cxn ang="0">
                  <a:pos x="215" y="96"/>
                </a:cxn>
                <a:cxn ang="0">
                  <a:pos x="255" y="48"/>
                </a:cxn>
                <a:cxn ang="0">
                  <a:pos x="272" y="29"/>
                </a:cxn>
                <a:cxn ang="0">
                  <a:pos x="282" y="13"/>
                </a:cxn>
                <a:cxn ang="0">
                  <a:pos x="285" y="7"/>
                </a:cxn>
                <a:cxn ang="0">
                  <a:pos x="284" y="3"/>
                </a:cxn>
                <a:cxn ang="0">
                  <a:pos x="277" y="0"/>
                </a:cxn>
                <a:cxn ang="0">
                  <a:pos x="273" y="4"/>
                </a:cxn>
              </a:cxnLst>
              <a:rect l="0" t="0" r="r" b="b"/>
              <a:pathLst>
                <a:path w="285" h="399">
                  <a:moveTo>
                    <a:pt x="273" y="4"/>
                  </a:moveTo>
                  <a:lnTo>
                    <a:pt x="273" y="4"/>
                  </a:lnTo>
                  <a:lnTo>
                    <a:pt x="270" y="11"/>
                  </a:lnTo>
                  <a:lnTo>
                    <a:pt x="267" y="18"/>
                  </a:lnTo>
                  <a:lnTo>
                    <a:pt x="256" y="31"/>
                  </a:lnTo>
                  <a:lnTo>
                    <a:pt x="233" y="55"/>
                  </a:lnTo>
                  <a:lnTo>
                    <a:pt x="233" y="55"/>
                  </a:lnTo>
                  <a:lnTo>
                    <a:pt x="223" y="65"/>
                  </a:lnTo>
                  <a:lnTo>
                    <a:pt x="215" y="76"/>
                  </a:lnTo>
                  <a:lnTo>
                    <a:pt x="200" y="98"/>
                  </a:lnTo>
                  <a:lnTo>
                    <a:pt x="200" y="98"/>
                  </a:lnTo>
                  <a:lnTo>
                    <a:pt x="163" y="157"/>
                  </a:lnTo>
                  <a:lnTo>
                    <a:pt x="127" y="216"/>
                  </a:lnTo>
                  <a:lnTo>
                    <a:pt x="127" y="216"/>
                  </a:lnTo>
                  <a:lnTo>
                    <a:pt x="108" y="241"/>
                  </a:lnTo>
                  <a:lnTo>
                    <a:pt x="89" y="264"/>
                  </a:lnTo>
                  <a:lnTo>
                    <a:pt x="70" y="288"/>
                  </a:lnTo>
                  <a:lnTo>
                    <a:pt x="62" y="300"/>
                  </a:lnTo>
                  <a:lnTo>
                    <a:pt x="53" y="313"/>
                  </a:lnTo>
                  <a:lnTo>
                    <a:pt x="53" y="313"/>
                  </a:lnTo>
                  <a:lnTo>
                    <a:pt x="40" y="336"/>
                  </a:lnTo>
                  <a:lnTo>
                    <a:pt x="25" y="358"/>
                  </a:lnTo>
                  <a:lnTo>
                    <a:pt x="25" y="358"/>
                  </a:lnTo>
                  <a:lnTo>
                    <a:pt x="14" y="375"/>
                  </a:lnTo>
                  <a:lnTo>
                    <a:pt x="9" y="385"/>
                  </a:lnTo>
                  <a:lnTo>
                    <a:pt x="6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2" y="388"/>
                  </a:lnTo>
                  <a:lnTo>
                    <a:pt x="1" y="390"/>
                  </a:lnTo>
                  <a:lnTo>
                    <a:pt x="0" y="394"/>
                  </a:lnTo>
                  <a:lnTo>
                    <a:pt x="1" y="398"/>
                  </a:lnTo>
                  <a:lnTo>
                    <a:pt x="2" y="399"/>
                  </a:lnTo>
                  <a:lnTo>
                    <a:pt x="5" y="399"/>
                  </a:lnTo>
                  <a:lnTo>
                    <a:pt x="5" y="399"/>
                  </a:lnTo>
                  <a:lnTo>
                    <a:pt x="11" y="398"/>
                  </a:lnTo>
                  <a:lnTo>
                    <a:pt x="17" y="394"/>
                  </a:lnTo>
                  <a:lnTo>
                    <a:pt x="22" y="387"/>
                  </a:lnTo>
                  <a:lnTo>
                    <a:pt x="27" y="379"/>
                  </a:lnTo>
                  <a:lnTo>
                    <a:pt x="35" y="364"/>
                  </a:lnTo>
                  <a:lnTo>
                    <a:pt x="39" y="357"/>
                  </a:lnTo>
                  <a:lnTo>
                    <a:pt x="43" y="352"/>
                  </a:lnTo>
                  <a:lnTo>
                    <a:pt x="43" y="352"/>
                  </a:lnTo>
                  <a:lnTo>
                    <a:pt x="52" y="340"/>
                  </a:lnTo>
                  <a:lnTo>
                    <a:pt x="60" y="327"/>
                  </a:lnTo>
                  <a:lnTo>
                    <a:pt x="73" y="302"/>
                  </a:lnTo>
                  <a:lnTo>
                    <a:pt x="73" y="302"/>
                  </a:lnTo>
                  <a:lnTo>
                    <a:pt x="79" y="293"/>
                  </a:lnTo>
                  <a:lnTo>
                    <a:pt x="87" y="285"/>
                  </a:lnTo>
                  <a:lnTo>
                    <a:pt x="95" y="277"/>
                  </a:lnTo>
                  <a:lnTo>
                    <a:pt x="103" y="269"/>
                  </a:lnTo>
                  <a:lnTo>
                    <a:pt x="103" y="269"/>
                  </a:lnTo>
                  <a:lnTo>
                    <a:pt x="111" y="258"/>
                  </a:lnTo>
                  <a:lnTo>
                    <a:pt x="119" y="246"/>
                  </a:lnTo>
                  <a:lnTo>
                    <a:pt x="119" y="246"/>
                  </a:lnTo>
                  <a:lnTo>
                    <a:pt x="141" y="213"/>
                  </a:lnTo>
                  <a:lnTo>
                    <a:pt x="162" y="181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15" y="96"/>
                  </a:lnTo>
                  <a:lnTo>
                    <a:pt x="227" y="80"/>
                  </a:lnTo>
                  <a:lnTo>
                    <a:pt x="255" y="48"/>
                  </a:lnTo>
                  <a:lnTo>
                    <a:pt x="255" y="48"/>
                  </a:lnTo>
                  <a:lnTo>
                    <a:pt x="272" y="29"/>
                  </a:lnTo>
                  <a:lnTo>
                    <a:pt x="280" y="18"/>
                  </a:lnTo>
                  <a:lnTo>
                    <a:pt x="282" y="13"/>
                  </a:lnTo>
                  <a:lnTo>
                    <a:pt x="285" y="7"/>
                  </a:lnTo>
                  <a:lnTo>
                    <a:pt x="285" y="7"/>
                  </a:lnTo>
                  <a:lnTo>
                    <a:pt x="285" y="5"/>
                  </a:lnTo>
                  <a:lnTo>
                    <a:pt x="284" y="3"/>
                  </a:lnTo>
                  <a:lnTo>
                    <a:pt x="281" y="0"/>
                  </a:lnTo>
                  <a:lnTo>
                    <a:pt x="277" y="0"/>
                  </a:lnTo>
                  <a:lnTo>
                    <a:pt x="274" y="1"/>
                  </a:lnTo>
                  <a:lnTo>
                    <a:pt x="273" y="4"/>
                  </a:lnTo>
                  <a:lnTo>
                    <a:pt x="27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0" name="Freeform 902"/>
            <p:cNvSpPr/>
            <p:nvPr/>
          </p:nvSpPr>
          <p:spPr bwMode="auto">
            <a:xfrm>
              <a:off x="3600451" y="3543301"/>
              <a:ext cx="68263" cy="95250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2" y="12"/>
                </a:cxn>
                <a:cxn ang="0">
                  <a:pos x="144" y="23"/>
                </a:cxn>
                <a:cxn ang="0">
                  <a:pos x="128" y="46"/>
                </a:cxn>
                <a:cxn ang="0">
                  <a:pos x="114" y="70"/>
                </a:cxn>
                <a:cxn ang="0">
                  <a:pos x="100" y="95"/>
                </a:cxn>
                <a:cxn ang="0">
                  <a:pos x="100" y="95"/>
                </a:cxn>
                <a:cxn ang="0">
                  <a:pos x="92" y="108"/>
                </a:cxn>
                <a:cxn ang="0">
                  <a:pos x="81" y="121"/>
                </a:cxn>
                <a:cxn ang="0">
                  <a:pos x="60" y="148"/>
                </a:cxn>
                <a:cxn ang="0">
                  <a:pos x="60" y="148"/>
                </a:cxn>
                <a:cxn ang="0">
                  <a:pos x="38" y="175"/>
                </a:cxn>
                <a:cxn ang="0">
                  <a:pos x="17" y="203"/>
                </a:cxn>
                <a:cxn ang="0">
                  <a:pos x="17" y="203"/>
                </a:cxn>
                <a:cxn ang="0">
                  <a:pos x="5" y="217"/>
                </a:cxn>
                <a:cxn ang="0">
                  <a:pos x="2" y="227"/>
                </a:cxn>
                <a:cxn ang="0">
                  <a:pos x="0" y="231"/>
                </a:cxn>
                <a:cxn ang="0">
                  <a:pos x="0" y="235"/>
                </a:cxn>
                <a:cxn ang="0">
                  <a:pos x="0" y="235"/>
                </a:cxn>
                <a:cxn ang="0">
                  <a:pos x="2" y="237"/>
                </a:cxn>
                <a:cxn ang="0">
                  <a:pos x="4" y="238"/>
                </a:cxn>
                <a:cxn ang="0">
                  <a:pos x="8" y="239"/>
                </a:cxn>
                <a:cxn ang="0">
                  <a:pos x="9" y="238"/>
                </a:cxn>
                <a:cxn ang="0">
                  <a:pos x="12" y="237"/>
                </a:cxn>
                <a:cxn ang="0">
                  <a:pos x="12" y="234"/>
                </a:cxn>
                <a:cxn ang="0">
                  <a:pos x="12" y="231"/>
                </a:cxn>
                <a:cxn ang="0">
                  <a:pos x="12" y="231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22" y="213"/>
                </a:cxn>
                <a:cxn ang="0">
                  <a:pos x="37" y="195"/>
                </a:cxn>
                <a:cxn ang="0">
                  <a:pos x="37" y="195"/>
                </a:cxn>
                <a:cxn ang="0">
                  <a:pos x="58" y="169"/>
                </a:cxn>
                <a:cxn ang="0">
                  <a:pos x="79" y="144"/>
                </a:cxn>
                <a:cxn ang="0">
                  <a:pos x="79" y="144"/>
                </a:cxn>
                <a:cxn ang="0">
                  <a:pos x="91" y="127"/>
                </a:cxn>
                <a:cxn ang="0">
                  <a:pos x="102" y="110"/>
                </a:cxn>
                <a:cxn ang="0">
                  <a:pos x="123" y="76"/>
                </a:cxn>
                <a:cxn ang="0">
                  <a:pos x="134" y="59"/>
                </a:cxn>
                <a:cxn ang="0">
                  <a:pos x="144" y="40"/>
                </a:cxn>
                <a:cxn ang="0">
                  <a:pos x="157" y="25"/>
                </a:cxn>
                <a:cxn ang="0">
                  <a:pos x="170" y="9"/>
                </a:cxn>
                <a:cxn ang="0">
                  <a:pos x="170" y="9"/>
                </a:cxn>
                <a:cxn ang="0">
                  <a:pos x="172" y="8"/>
                </a:cxn>
                <a:cxn ang="0">
                  <a:pos x="172" y="5"/>
                </a:cxn>
                <a:cxn ang="0">
                  <a:pos x="170" y="1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72" h="239">
                  <a:moveTo>
                    <a:pt x="162" y="1"/>
                  </a:moveTo>
                  <a:lnTo>
                    <a:pt x="162" y="1"/>
                  </a:lnTo>
                  <a:lnTo>
                    <a:pt x="152" y="12"/>
                  </a:lnTo>
                  <a:lnTo>
                    <a:pt x="144" y="23"/>
                  </a:lnTo>
                  <a:lnTo>
                    <a:pt x="128" y="46"/>
                  </a:lnTo>
                  <a:lnTo>
                    <a:pt x="114" y="70"/>
                  </a:lnTo>
                  <a:lnTo>
                    <a:pt x="100" y="95"/>
                  </a:lnTo>
                  <a:lnTo>
                    <a:pt x="100" y="95"/>
                  </a:lnTo>
                  <a:lnTo>
                    <a:pt x="92" y="108"/>
                  </a:lnTo>
                  <a:lnTo>
                    <a:pt x="81" y="121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38" y="175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5" y="217"/>
                  </a:lnTo>
                  <a:lnTo>
                    <a:pt x="2" y="227"/>
                  </a:lnTo>
                  <a:lnTo>
                    <a:pt x="0" y="231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2" y="237"/>
                  </a:lnTo>
                  <a:lnTo>
                    <a:pt x="4" y="238"/>
                  </a:lnTo>
                  <a:lnTo>
                    <a:pt x="8" y="239"/>
                  </a:lnTo>
                  <a:lnTo>
                    <a:pt x="9" y="238"/>
                  </a:lnTo>
                  <a:lnTo>
                    <a:pt x="12" y="237"/>
                  </a:lnTo>
                  <a:lnTo>
                    <a:pt x="12" y="234"/>
                  </a:lnTo>
                  <a:lnTo>
                    <a:pt x="12" y="231"/>
                  </a:lnTo>
                  <a:lnTo>
                    <a:pt x="12" y="231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22" y="213"/>
                  </a:lnTo>
                  <a:lnTo>
                    <a:pt x="37" y="195"/>
                  </a:lnTo>
                  <a:lnTo>
                    <a:pt x="37" y="195"/>
                  </a:lnTo>
                  <a:lnTo>
                    <a:pt x="58" y="169"/>
                  </a:lnTo>
                  <a:lnTo>
                    <a:pt x="79" y="144"/>
                  </a:lnTo>
                  <a:lnTo>
                    <a:pt x="79" y="144"/>
                  </a:lnTo>
                  <a:lnTo>
                    <a:pt x="91" y="127"/>
                  </a:lnTo>
                  <a:lnTo>
                    <a:pt x="102" y="110"/>
                  </a:lnTo>
                  <a:lnTo>
                    <a:pt x="123" y="76"/>
                  </a:lnTo>
                  <a:lnTo>
                    <a:pt x="134" y="59"/>
                  </a:lnTo>
                  <a:lnTo>
                    <a:pt x="144" y="40"/>
                  </a:lnTo>
                  <a:lnTo>
                    <a:pt x="157" y="25"/>
                  </a:lnTo>
                  <a:lnTo>
                    <a:pt x="170" y="9"/>
                  </a:lnTo>
                  <a:lnTo>
                    <a:pt x="170" y="9"/>
                  </a:lnTo>
                  <a:lnTo>
                    <a:pt x="172" y="8"/>
                  </a:lnTo>
                  <a:lnTo>
                    <a:pt x="172" y="5"/>
                  </a:lnTo>
                  <a:lnTo>
                    <a:pt x="170" y="1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1" name="Freeform 903"/>
            <p:cNvSpPr/>
            <p:nvPr/>
          </p:nvSpPr>
          <p:spPr bwMode="auto">
            <a:xfrm>
              <a:off x="3633788" y="3560763"/>
              <a:ext cx="53975" cy="80963"/>
            </a:xfrm>
            <a:custGeom>
              <a:avLst/>
              <a:gdLst/>
              <a:ahLst/>
              <a:cxnLst>
                <a:cxn ang="0">
                  <a:pos x="125" y="2"/>
                </a:cxn>
                <a:cxn ang="0">
                  <a:pos x="125" y="2"/>
                </a:cxn>
                <a:cxn ang="0">
                  <a:pos x="119" y="17"/>
                </a:cxn>
                <a:cxn ang="0">
                  <a:pos x="111" y="31"/>
                </a:cxn>
                <a:cxn ang="0">
                  <a:pos x="94" y="58"/>
                </a:cxn>
                <a:cxn ang="0">
                  <a:pos x="57" y="113"/>
                </a:cxn>
                <a:cxn ang="0">
                  <a:pos x="57" y="113"/>
                </a:cxn>
                <a:cxn ang="0">
                  <a:pos x="22" y="164"/>
                </a:cxn>
                <a:cxn ang="0">
                  <a:pos x="22" y="164"/>
                </a:cxn>
                <a:cxn ang="0">
                  <a:pos x="15" y="172"/>
                </a:cxn>
                <a:cxn ang="0">
                  <a:pos x="9" y="180"/>
                </a:cxn>
                <a:cxn ang="0">
                  <a:pos x="4" y="188"/>
                </a:cxn>
                <a:cxn ang="0">
                  <a:pos x="1" y="192"/>
                </a:cxn>
                <a:cxn ang="0">
                  <a:pos x="0" y="197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4" y="204"/>
                </a:cxn>
                <a:cxn ang="0">
                  <a:pos x="6" y="205"/>
                </a:cxn>
                <a:cxn ang="0">
                  <a:pos x="7" y="204"/>
                </a:cxn>
                <a:cxn ang="0">
                  <a:pos x="9" y="202"/>
                </a:cxn>
                <a:cxn ang="0">
                  <a:pos x="10" y="201"/>
                </a:cxn>
                <a:cxn ang="0">
                  <a:pos x="10" y="201"/>
                </a:cxn>
                <a:cxn ang="0">
                  <a:pos x="11" y="196"/>
                </a:cxn>
                <a:cxn ang="0">
                  <a:pos x="14" y="192"/>
                </a:cxn>
                <a:cxn ang="0">
                  <a:pos x="22" y="180"/>
                </a:cxn>
                <a:cxn ang="0">
                  <a:pos x="31" y="171"/>
                </a:cxn>
                <a:cxn ang="0">
                  <a:pos x="38" y="162"/>
                </a:cxn>
                <a:cxn ang="0">
                  <a:pos x="38" y="162"/>
                </a:cxn>
                <a:cxn ang="0">
                  <a:pos x="56" y="136"/>
                </a:cxn>
                <a:cxn ang="0">
                  <a:pos x="73" y="111"/>
                </a:cxn>
                <a:cxn ang="0">
                  <a:pos x="73" y="111"/>
                </a:cxn>
                <a:cxn ang="0">
                  <a:pos x="107" y="60"/>
                </a:cxn>
                <a:cxn ang="0">
                  <a:pos x="123" y="35"/>
                </a:cxn>
                <a:cxn ang="0">
                  <a:pos x="136" y="7"/>
                </a:cxn>
                <a:cxn ang="0">
                  <a:pos x="136" y="7"/>
                </a:cxn>
                <a:cxn ang="0">
                  <a:pos x="136" y="5"/>
                </a:cxn>
                <a:cxn ang="0">
                  <a:pos x="136" y="4"/>
                </a:cxn>
                <a:cxn ang="0">
                  <a:pos x="133" y="0"/>
                </a:cxn>
                <a:cxn ang="0">
                  <a:pos x="130" y="0"/>
                </a:cxn>
                <a:cxn ang="0">
                  <a:pos x="129" y="0"/>
                </a:cxn>
                <a:cxn ang="0">
                  <a:pos x="126" y="0"/>
                </a:cxn>
                <a:cxn ang="0">
                  <a:pos x="125" y="2"/>
                </a:cxn>
                <a:cxn ang="0">
                  <a:pos x="125" y="2"/>
                </a:cxn>
              </a:cxnLst>
              <a:rect l="0" t="0" r="r" b="b"/>
              <a:pathLst>
                <a:path w="136" h="205">
                  <a:moveTo>
                    <a:pt x="125" y="2"/>
                  </a:moveTo>
                  <a:lnTo>
                    <a:pt x="125" y="2"/>
                  </a:lnTo>
                  <a:lnTo>
                    <a:pt x="119" y="17"/>
                  </a:lnTo>
                  <a:lnTo>
                    <a:pt x="111" y="31"/>
                  </a:lnTo>
                  <a:lnTo>
                    <a:pt x="94" y="58"/>
                  </a:lnTo>
                  <a:lnTo>
                    <a:pt x="57" y="113"/>
                  </a:lnTo>
                  <a:lnTo>
                    <a:pt x="57" y="113"/>
                  </a:lnTo>
                  <a:lnTo>
                    <a:pt x="22" y="164"/>
                  </a:lnTo>
                  <a:lnTo>
                    <a:pt x="22" y="164"/>
                  </a:lnTo>
                  <a:lnTo>
                    <a:pt x="15" y="172"/>
                  </a:lnTo>
                  <a:lnTo>
                    <a:pt x="9" y="180"/>
                  </a:lnTo>
                  <a:lnTo>
                    <a:pt x="4" y="188"/>
                  </a:lnTo>
                  <a:lnTo>
                    <a:pt x="1" y="192"/>
                  </a:lnTo>
                  <a:lnTo>
                    <a:pt x="0" y="197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4" y="204"/>
                  </a:lnTo>
                  <a:lnTo>
                    <a:pt x="6" y="205"/>
                  </a:lnTo>
                  <a:lnTo>
                    <a:pt x="7" y="204"/>
                  </a:lnTo>
                  <a:lnTo>
                    <a:pt x="9" y="202"/>
                  </a:lnTo>
                  <a:lnTo>
                    <a:pt x="10" y="201"/>
                  </a:lnTo>
                  <a:lnTo>
                    <a:pt x="10" y="201"/>
                  </a:lnTo>
                  <a:lnTo>
                    <a:pt x="11" y="196"/>
                  </a:lnTo>
                  <a:lnTo>
                    <a:pt x="14" y="192"/>
                  </a:lnTo>
                  <a:lnTo>
                    <a:pt x="22" y="180"/>
                  </a:lnTo>
                  <a:lnTo>
                    <a:pt x="31" y="171"/>
                  </a:lnTo>
                  <a:lnTo>
                    <a:pt x="38" y="162"/>
                  </a:lnTo>
                  <a:lnTo>
                    <a:pt x="38" y="162"/>
                  </a:lnTo>
                  <a:lnTo>
                    <a:pt x="56" y="136"/>
                  </a:lnTo>
                  <a:lnTo>
                    <a:pt x="73" y="111"/>
                  </a:lnTo>
                  <a:lnTo>
                    <a:pt x="73" y="111"/>
                  </a:lnTo>
                  <a:lnTo>
                    <a:pt x="107" y="60"/>
                  </a:lnTo>
                  <a:lnTo>
                    <a:pt x="123" y="35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5"/>
                  </a:lnTo>
                  <a:lnTo>
                    <a:pt x="136" y="4"/>
                  </a:lnTo>
                  <a:lnTo>
                    <a:pt x="133" y="0"/>
                  </a:lnTo>
                  <a:lnTo>
                    <a:pt x="130" y="0"/>
                  </a:lnTo>
                  <a:lnTo>
                    <a:pt x="129" y="0"/>
                  </a:lnTo>
                  <a:lnTo>
                    <a:pt x="126" y="0"/>
                  </a:lnTo>
                  <a:lnTo>
                    <a:pt x="125" y="2"/>
                  </a:lnTo>
                  <a:lnTo>
                    <a:pt x="12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2" name="Freeform 904"/>
            <p:cNvSpPr/>
            <p:nvPr/>
          </p:nvSpPr>
          <p:spPr bwMode="auto">
            <a:xfrm>
              <a:off x="3668713" y="3586163"/>
              <a:ext cx="38100" cy="55563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75" y="25"/>
                </a:cxn>
                <a:cxn ang="0">
                  <a:pos x="64" y="46"/>
                </a:cxn>
                <a:cxn ang="0">
                  <a:pos x="49" y="64"/>
                </a:cxn>
                <a:cxn ang="0">
                  <a:pos x="34" y="83"/>
                </a:cxn>
                <a:cxn ang="0">
                  <a:pos x="34" y="83"/>
                </a:cxn>
                <a:cxn ang="0">
                  <a:pos x="22" y="95"/>
                </a:cxn>
                <a:cxn ang="0">
                  <a:pos x="13" y="106"/>
                </a:cxn>
                <a:cxn ang="0">
                  <a:pos x="5" y="121"/>
                </a:cxn>
                <a:cxn ang="0">
                  <a:pos x="2" y="127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4" y="142"/>
                </a:cxn>
                <a:cxn ang="0">
                  <a:pos x="9" y="142"/>
                </a:cxn>
                <a:cxn ang="0">
                  <a:pos x="10" y="140"/>
                </a:cxn>
                <a:cxn ang="0">
                  <a:pos x="11" y="139"/>
                </a:cxn>
                <a:cxn ang="0">
                  <a:pos x="11" y="139"/>
                </a:cxn>
                <a:cxn ang="0">
                  <a:pos x="14" y="129"/>
                </a:cxn>
                <a:cxn ang="0">
                  <a:pos x="19" y="118"/>
                </a:cxn>
                <a:cxn ang="0">
                  <a:pos x="24" y="110"/>
                </a:cxn>
                <a:cxn ang="0">
                  <a:pos x="31" y="101"/>
                </a:cxn>
                <a:cxn ang="0">
                  <a:pos x="45" y="87"/>
                </a:cxn>
                <a:cxn ang="0">
                  <a:pos x="61" y="71"/>
                </a:cxn>
                <a:cxn ang="0">
                  <a:pos x="61" y="71"/>
                </a:cxn>
                <a:cxn ang="0">
                  <a:pos x="72" y="57"/>
                </a:cxn>
                <a:cxn ang="0">
                  <a:pos x="81" y="41"/>
                </a:cxn>
                <a:cxn ang="0">
                  <a:pos x="90" y="24"/>
                </a:cxn>
                <a:cxn ang="0">
                  <a:pos x="96" y="7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6" y="3"/>
                </a:cxn>
                <a:cxn ang="0">
                  <a:pos x="95" y="2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7" y="2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6" h="142">
                  <a:moveTo>
                    <a:pt x="86" y="4"/>
                  </a:moveTo>
                  <a:lnTo>
                    <a:pt x="86" y="4"/>
                  </a:lnTo>
                  <a:lnTo>
                    <a:pt x="75" y="25"/>
                  </a:lnTo>
                  <a:lnTo>
                    <a:pt x="64" y="46"/>
                  </a:lnTo>
                  <a:lnTo>
                    <a:pt x="49" y="64"/>
                  </a:lnTo>
                  <a:lnTo>
                    <a:pt x="34" y="83"/>
                  </a:lnTo>
                  <a:lnTo>
                    <a:pt x="34" y="83"/>
                  </a:lnTo>
                  <a:lnTo>
                    <a:pt x="22" y="95"/>
                  </a:lnTo>
                  <a:lnTo>
                    <a:pt x="13" y="106"/>
                  </a:lnTo>
                  <a:lnTo>
                    <a:pt x="5" y="121"/>
                  </a:lnTo>
                  <a:lnTo>
                    <a:pt x="2" y="127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4" y="142"/>
                  </a:lnTo>
                  <a:lnTo>
                    <a:pt x="9" y="142"/>
                  </a:lnTo>
                  <a:lnTo>
                    <a:pt x="10" y="140"/>
                  </a:lnTo>
                  <a:lnTo>
                    <a:pt x="11" y="139"/>
                  </a:lnTo>
                  <a:lnTo>
                    <a:pt x="11" y="139"/>
                  </a:lnTo>
                  <a:lnTo>
                    <a:pt x="14" y="129"/>
                  </a:lnTo>
                  <a:lnTo>
                    <a:pt x="19" y="118"/>
                  </a:lnTo>
                  <a:lnTo>
                    <a:pt x="24" y="110"/>
                  </a:lnTo>
                  <a:lnTo>
                    <a:pt x="31" y="101"/>
                  </a:lnTo>
                  <a:lnTo>
                    <a:pt x="45" y="87"/>
                  </a:lnTo>
                  <a:lnTo>
                    <a:pt x="61" y="71"/>
                  </a:lnTo>
                  <a:lnTo>
                    <a:pt x="61" y="71"/>
                  </a:lnTo>
                  <a:lnTo>
                    <a:pt x="72" y="57"/>
                  </a:lnTo>
                  <a:lnTo>
                    <a:pt x="81" y="41"/>
                  </a:lnTo>
                  <a:lnTo>
                    <a:pt x="90" y="24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6" y="3"/>
                  </a:lnTo>
                  <a:lnTo>
                    <a:pt x="95" y="2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7" y="2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3" name="Freeform 905"/>
            <p:cNvSpPr/>
            <p:nvPr/>
          </p:nvSpPr>
          <p:spPr bwMode="auto">
            <a:xfrm>
              <a:off x="3271838" y="3430588"/>
              <a:ext cx="15875" cy="174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5" y="8"/>
                </a:cxn>
                <a:cxn ang="0">
                  <a:pos x="16" y="16"/>
                </a:cxn>
                <a:cxn ang="0">
                  <a:pos x="8" y="25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2" y="40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7" y="32"/>
                </a:cxn>
                <a:cxn ang="0">
                  <a:pos x="24" y="24"/>
                </a:cxn>
                <a:cxn ang="0">
                  <a:pos x="32" y="17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1" y="10"/>
                </a:cxn>
                <a:cxn ang="0">
                  <a:pos x="42" y="8"/>
                </a:cxn>
                <a:cxn ang="0">
                  <a:pos x="41" y="3"/>
                </a:cxn>
                <a:cxn ang="0">
                  <a:pos x="39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42">
                  <a:moveTo>
                    <a:pt x="34" y="2"/>
                  </a:moveTo>
                  <a:lnTo>
                    <a:pt x="34" y="2"/>
                  </a:lnTo>
                  <a:lnTo>
                    <a:pt x="25" y="8"/>
                  </a:lnTo>
                  <a:lnTo>
                    <a:pt x="16" y="16"/>
                  </a:lnTo>
                  <a:lnTo>
                    <a:pt x="8" y="25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7" y="32"/>
                  </a:lnTo>
                  <a:lnTo>
                    <a:pt x="24" y="24"/>
                  </a:lnTo>
                  <a:lnTo>
                    <a:pt x="32" y="17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1" y="10"/>
                  </a:lnTo>
                  <a:lnTo>
                    <a:pt x="42" y="8"/>
                  </a:lnTo>
                  <a:lnTo>
                    <a:pt x="41" y="3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4" name="Freeform 906"/>
            <p:cNvSpPr/>
            <p:nvPr/>
          </p:nvSpPr>
          <p:spPr bwMode="auto">
            <a:xfrm>
              <a:off x="3295651" y="3446463"/>
              <a:ext cx="20638" cy="20638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40" y="0"/>
                </a:cxn>
                <a:cxn ang="0">
                  <a:pos x="28" y="7"/>
                </a:cxn>
                <a:cxn ang="0">
                  <a:pos x="17" y="19"/>
                </a:cxn>
                <a:cxn ang="0">
                  <a:pos x="8" y="31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0" y="48"/>
                </a:cxn>
                <a:cxn ang="0">
                  <a:pos x="2" y="52"/>
                </a:cxn>
                <a:cxn ang="0">
                  <a:pos x="6" y="52"/>
                </a:cxn>
                <a:cxn ang="0">
                  <a:pos x="9" y="51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7" y="38"/>
                </a:cxn>
                <a:cxn ang="0">
                  <a:pos x="25" y="27"/>
                </a:cxn>
                <a:cxn ang="0">
                  <a:pos x="35" y="17"/>
                </a:cxn>
                <a:cxn ang="0">
                  <a:pos x="46" y="10"/>
                </a:cxn>
                <a:cxn ang="0">
                  <a:pos x="46" y="10"/>
                </a:cxn>
                <a:cxn ang="0">
                  <a:pos x="48" y="7"/>
                </a:cxn>
                <a:cxn ang="0">
                  <a:pos x="49" y="6"/>
                </a:cxn>
                <a:cxn ang="0">
                  <a:pos x="48" y="2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40" y="0"/>
                </a:cxn>
              </a:cxnLst>
              <a:rect l="0" t="0" r="r" b="b"/>
              <a:pathLst>
                <a:path w="49" h="52">
                  <a:moveTo>
                    <a:pt x="40" y="0"/>
                  </a:moveTo>
                  <a:lnTo>
                    <a:pt x="40" y="0"/>
                  </a:lnTo>
                  <a:lnTo>
                    <a:pt x="28" y="7"/>
                  </a:lnTo>
                  <a:lnTo>
                    <a:pt x="17" y="19"/>
                  </a:lnTo>
                  <a:lnTo>
                    <a:pt x="8" y="3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2" y="52"/>
                  </a:lnTo>
                  <a:lnTo>
                    <a:pt x="6" y="52"/>
                  </a:lnTo>
                  <a:lnTo>
                    <a:pt x="9" y="51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7" y="38"/>
                  </a:lnTo>
                  <a:lnTo>
                    <a:pt x="25" y="27"/>
                  </a:lnTo>
                  <a:lnTo>
                    <a:pt x="35" y="17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8" y="7"/>
                  </a:lnTo>
                  <a:lnTo>
                    <a:pt x="49" y="6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5" name="Freeform 907"/>
            <p:cNvSpPr/>
            <p:nvPr/>
          </p:nvSpPr>
          <p:spPr bwMode="auto">
            <a:xfrm>
              <a:off x="3322638" y="3460751"/>
              <a:ext cx="19050" cy="2063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1" y="7"/>
                </a:cxn>
                <a:cxn ang="0">
                  <a:pos x="27" y="13"/>
                </a:cxn>
                <a:cxn ang="0">
                  <a:pos x="18" y="22"/>
                </a:cxn>
                <a:cxn ang="0">
                  <a:pos x="8" y="32"/>
                </a:cxn>
                <a:cxn ang="0">
                  <a:pos x="4" y="37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7"/>
                </a:cxn>
                <a:cxn ang="0">
                  <a:pos x="1" y="48"/>
                </a:cxn>
                <a:cxn ang="0">
                  <a:pos x="4" y="52"/>
                </a:cxn>
                <a:cxn ang="0">
                  <a:pos x="5" y="52"/>
                </a:cxn>
                <a:cxn ang="0">
                  <a:pos x="8" y="52"/>
                </a:cxn>
                <a:cxn ang="0">
                  <a:pos x="9" y="52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4" y="43"/>
                </a:cxn>
                <a:cxn ang="0">
                  <a:pos x="18" y="37"/>
                </a:cxn>
                <a:cxn ang="0">
                  <a:pos x="27" y="28"/>
                </a:cxn>
                <a:cxn ang="0">
                  <a:pos x="36" y="19"/>
                </a:cxn>
                <a:cxn ang="0">
                  <a:pos x="42" y="1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6" h="52">
                  <a:moveTo>
                    <a:pt x="35" y="2"/>
                  </a:moveTo>
                  <a:lnTo>
                    <a:pt x="35" y="2"/>
                  </a:lnTo>
                  <a:lnTo>
                    <a:pt x="31" y="7"/>
                  </a:lnTo>
                  <a:lnTo>
                    <a:pt x="27" y="13"/>
                  </a:lnTo>
                  <a:lnTo>
                    <a:pt x="18" y="22"/>
                  </a:lnTo>
                  <a:lnTo>
                    <a:pt x="8" y="32"/>
                  </a:lnTo>
                  <a:lnTo>
                    <a:pt x="4" y="37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7"/>
                  </a:lnTo>
                  <a:lnTo>
                    <a:pt x="1" y="48"/>
                  </a:lnTo>
                  <a:lnTo>
                    <a:pt x="4" y="52"/>
                  </a:lnTo>
                  <a:lnTo>
                    <a:pt x="5" y="52"/>
                  </a:lnTo>
                  <a:lnTo>
                    <a:pt x="8" y="52"/>
                  </a:lnTo>
                  <a:lnTo>
                    <a:pt x="9" y="52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4" y="43"/>
                  </a:lnTo>
                  <a:lnTo>
                    <a:pt x="18" y="37"/>
                  </a:lnTo>
                  <a:lnTo>
                    <a:pt x="27" y="28"/>
                  </a:lnTo>
                  <a:lnTo>
                    <a:pt x="36" y="19"/>
                  </a:lnTo>
                  <a:lnTo>
                    <a:pt x="42" y="1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6" name="Freeform 908"/>
            <p:cNvSpPr/>
            <p:nvPr/>
          </p:nvSpPr>
          <p:spPr bwMode="auto">
            <a:xfrm>
              <a:off x="3348038" y="3482976"/>
              <a:ext cx="23813" cy="26988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3" y="8"/>
                </a:cxn>
                <a:cxn ang="0">
                  <a:pos x="36" y="14"/>
                </a:cxn>
                <a:cxn ang="0">
                  <a:pos x="29" y="22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9" y="46"/>
                </a:cxn>
                <a:cxn ang="0">
                  <a:pos x="4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57"/>
                </a:cxn>
                <a:cxn ang="0">
                  <a:pos x="20" y="51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6" y="31"/>
                </a:cxn>
                <a:cxn ang="0">
                  <a:pos x="42" y="23"/>
                </a:cxn>
                <a:cxn ang="0">
                  <a:pos x="50" y="17"/>
                </a:cxn>
                <a:cxn ang="0">
                  <a:pos x="58" y="10"/>
                </a:cxn>
                <a:cxn ang="0">
                  <a:pos x="58" y="10"/>
                </a:cxn>
                <a:cxn ang="0">
                  <a:pos x="59" y="9"/>
                </a:cxn>
                <a:cxn ang="0">
                  <a:pos x="60" y="6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0" h="68">
                  <a:moveTo>
                    <a:pt x="53" y="1"/>
                  </a:moveTo>
                  <a:lnTo>
                    <a:pt x="53" y="1"/>
                  </a:lnTo>
                  <a:lnTo>
                    <a:pt x="43" y="8"/>
                  </a:lnTo>
                  <a:lnTo>
                    <a:pt x="36" y="14"/>
                  </a:lnTo>
                  <a:lnTo>
                    <a:pt x="29" y="22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9" y="46"/>
                  </a:lnTo>
                  <a:lnTo>
                    <a:pt x="4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57"/>
                  </a:lnTo>
                  <a:lnTo>
                    <a:pt x="20" y="51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6" y="31"/>
                  </a:lnTo>
                  <a:lnTo>
                    <a:pt x="42" y="23"/>
                  </a:lnTo>
                  <a:lnTo>
                    <a:pt x="50" y="17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59" y="9"/>
                  </a:lnTo>
                  <a:lnTo>
                    <a:pt x="60" y="6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7" name="Freeform 909"/>
            <p:cNvSpPr/>
            <p:nvPr/>
          </p:nvSpPr>
          <p:spPr bwMode="auto">
            <a:xfrm>
              <a:off x="3398838" y="3498851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25" y="31"/>
                </a:cxn>
                <a:cxn ang="0">
                  <a:pos x="22" y="3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6" y="54"/>
                </a:cxn>
                <a:cxn ang="0">
                  <a:pos x="2" y="6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9" y="75"/>
                </a:cxn>
                <a:cxn ang="0">
                  <a:pos x="10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1" y="67"/>
                </a:cxn>
                <a:cxn ang="0">
                  <a:pos x="13" y="64"/>
                </a:cxn>
                <a:cxn ang="0">
                  <a:pos x="18" y="58"/>
                </a:cxn>
                <a:cxn ang="0">
                  <a:pos x="25" y="52"/>
                </a:cxn>
                <a:cxn ang="0">
                  <a:pos x="28" y="46"/>
                </a:cxn>
                <a:cxn ang="0">
                  <a:pos x="28" y="46"/>
                </a:cxn>
                <a:cxn ang="0">
                  <a:pos x="40" y="26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3" h="75">
                  <a:moveTo>
                    <a:pt x="42" y="1"/>
                  </a:moveTo>
                  <a:lnTo>
                    <a:pt x="42" y="1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25" y="31"/>
                  </a:lnTo>
                  <a:lnTo>
                    <a:pt x="22" y="3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6" y="54"/>
                  </a:lnTo>
                  <a:lnTo>
                    <a:pt x="2" y="6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9" y="75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1" y="67"/>
                  </a:lnTo>
                  <a:lnTo>
                    <a:pt x="13" y="64"/>
                  </a:lnTo>
                  <a:lnTo>
                    <a:pt x="18" y="58"/>
                  </a:lnTo>
                  <a:lnTo>
                    <a:pt x="25" y="52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40" y="26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8" name="Freeform 910"/>
            <p:cNvSpPr/>
            <p:nvPr/>
          </p:nvSpPr>
          <p:spPr bwMode="auto">
            <a:xfrm>
              <a:off x="3460751" y="3505201"/>
              <a:ext cx="17463" cy="26988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30" y="8"/>
                </a:cxn>
                <a:cxn ang="0">
                  <a:pos x="27" y="16"/>
                </a:cxn>
                <a:cxn ang="0">
                  <a:pos x="17" y="30"/>
                </a:cxn>
                <a:cxn ang="0">
                  <a:pos x="11" y="46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3"/>
                </a:cxn>
                <a:cxn ang="0">
                  <a:pos x="27" y="37"/>
                </a:cxn>
                <a:cxn ang="0">
                  <a:pos x="34" y="23"/>
                </a:cxn>
                <a:cxn ang="0">
                  <a:pos x="40" y="16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4" y="2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8">
                  <a:moveTo>
                    <a:pt x="36" y="2"/>
                  </a:moveTo>
                  <a:lnTo>
                    <a:pt x="36" y="2"/>
                  </a:lnTo>
                  <a:lnTo>
                    <a:pt x="30" y="8"/>
                  </a:lnTo>
                  <a:lnTo>
                    <a:pt x="27" y="16"/>
                  </a:lnTo>
                  <a:lnTo>
                    <a:pt x="17" y="30"/>
                  </a:lnTo>
                  <a:lnTo>
                    <a:pt x="11" y="46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3"/>
                  </a:lnTo>
                  <a:lnTo>
                    <a:pt x="27" y="37"/>
                  </a:lnTo>
                  <a:lnTo>
                    <a:pt x="34" y="23"/>
                  </a:lnTo>
                  <a:lnTo>
                    <a:pt x="40" y="16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4" y="2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9" name="Freeform 911"/>
            <p:cNvSpPr/>
            <p:nvPr/>
          </p:nvSpPr>
          <p:spPr bwMode="auto">
            <a:xfrm>
              <a:off x="3506788" y="3503613"/>
              <a:ext cx="25400" cy="317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3" y="8"/>
                </a:cxn>
                <a:cxn ang="0">
                  <a:pos x="34" y="15"/>
                </a:cxn>
                <a:cxn ang="0">
                  <a:pos x="26" y="24"/>
                </a:cxn>
                <a:cxn ang="0">
                  <a:pos x="20" y="32"/>
                </a:cxn>
                <a:cxn ang="0">
                  <a:pos x="13" y="42"/>
                </a:cxn>
                <a:cxn ang="0">
                  <a:pos x="9" y="51"/>
                </a:cxn>
                <a:cxn ang="0">
                  <a:pos x="4" y="62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9" y="80"/>
                </a:cxn>
                <a:cxn ang="0">
                  <a:pos x="11" y="79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8" y="57"/>
                </a:cxn>
                <a:cxn ang="0">
                  <a:pos x="24" y="48"/>
                </a:cxn>
                <a:cxn ang="0">
                  <a:pos x="29" y="40"/>
                </a:cxn>
                <a:cxn ang="0">
                  <a:pos x="35" y="31"/>
                </a:cxn>
                <a:cxn ang="0">
                  <a:pos x="42" y="24"/>
                </a:cxn>
                <a:cxn ang="0">
                  <a:pos x="50" y="17"/>
                </a:cxn>
                <a:cxn ang="0">
                  <a:pos x="59" y="11"/>
                </a:cxn>
                <a:cxn ang="0">
                  <a:pos x="59" y="11"/>
                </a:cxn>
                <a:cxn ang="0">
                  <a:pos x="60" y="10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2" h="80">
                  <a:moveTo>
                    <a:pt x="52" y="2"/>
                  </a:moveTo>
                  <a:lnTo>
                    <a:pt x="52" y="2"/>
                  </a:lnTo>
                  <a:lnTo>
                    <a:pt x="43" y="8"/>
                  </a:lnTo>
                  <a:lnTo>
                    <a:pt x="34" y="15"/>
                  </a:lnTo>
                  <a:lnTo>
                    <a:pt x="26" y="24"/>
                  </a:lnTo>
                  <a:lnTo>
                    <a:pt x="20" y="32"/>
                  </a:lnTo>
                  <a:lnTo>
                    <a:pt x="13" y="42"/>
                  </a:lnTo>
                  <a:lnTo>
                    <a:pt x="9" y="51"/>
                  </a:lnTo>
                  <a:lnTo>
                    <a:pt x="4" y="62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9" y="80"/>
                  </a:lnTo>
                  <a:lnTo>
                    <a:pt x="11" y="79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8" y="57"/>
                  </a:lnTo>
                  <a:lnTo>
                    <a:pt x="24" y="48"/>
                  </a:lnTo>
                  <a:lnTo>
                    <a:pt x="29" y="40"/>
                  </a:lnTo>
                  <a:lnTo>
                    <a:pt x="35" y="31"/>
                  </a:lnTo>
                  <a:lnTo>
                    <a:pt x="42" y="24"/>
                  </a:lnTo>
                  <a:lnTo>
                    <a:pt x="50" y="17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0" y="10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0" name="Freeform 912"/>
            <p:cNvSpPr/>
            <p:nvPr/>
          </p:nvSpPr>
          <p:spPr bwMode="auto">
            <a:xfrm>
              <a:off x="3549651" y="3498851"/>
              <a:ext cx="23813" cy="34925"/>
            </a:xfrm>
            <a:custGeom>
              <a:avLst/>
              <a:gdLst/>
              <a:ahLst/>
              <a:cxnLst>
                <a:cxn ang="0">
                  <a:pos x="49" y="6"/>
                </a:cxn>
                <a:cxn ang="0">
                  <a:pos x="49" y="6"/>
                </a:cxn>
                <a:cxn ang="0">
                  <a:pos x="46" y="14"/>
                </a:cxn>
                <a:cxn ang="0">
                  <a:pos x="41" y="23"/>
                </a:cxn>
                <a:cxn ang="0">
                  <a:pos x="34" y="32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20" y="48"/>
                </a:cxn>
                <a:cxn ang="0">
                  <a:pos x="13" y="59"/>
                </a:cxn>
                <a:cxn ang="0">
                  <a:pos x="7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7"/>
                </a:cxn>
                <a:cxn ang="0">
                  <a:pos x="11" y="85"/>
                </a:cxn>
                <a:cxn ang="0">
                  <a:pos x="11" y="85"/>
                </a:cxn>
                <a:cxn ang="0">
                  <a:pos x="17" y="73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33" y="52"/>
                </a:cxn>
                <a:cxn ang="0">
                  <a:pos x="38" y="47"/>
                </a:cxn>
                <a:cxn ang="0">
                  <a:pos x="42" y="40"/>
                </a:cxn>
                <a:cxn ang="0">
                  <a:pos x="42" y="40"/>
                </a:cxn>
                <a:cxn ang="0">
                  <a:pos x="54" y="25"/>
                </a:cxn>
                <a:cxn ang="0">
                  <a:pos x="58" y="15"/>
                </a:cxn>
                <a:cxn ang="0">
                  <a:pos x="59" y="11"/>
                </a:cxn>
                <a:cxn ang="0">
                  <a:pos x="61" y="6"/>
                </a:cxn>
                <a:cxn ang="0">
                  <a:pos x="61" y="6"/>
                </a:cxn>
                <a:cxn ang="0">
                  <a:pos x="61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5" y="0"/>
                </a:cxn>
                <a:cxn ang="0">
                  <a:pos x="51" y="2"/>
                </a:cxn>
                <a:cxn ang="0">
                  <a:pos x="50" y="4"/>
                </a:cxn>
                <a:cxn ang="0">
                  <a:pos x="49" y="6"/>
                </a:cxn>
                <a:cxn ang="0">
                  <a:pos x="49" y="6"/>
                </a:cxn>
              </a:cxnLst>
              <a:rect l="0" t="0" r="r" b="b"/>
              <a:pathLst>
                <a:path w="61" h="87">
                  <a:moveTo>
                    <a:pt x="49" y="6"/>
                  </a:moveTo>
                  <a:lnTo>
                    <a:pt x="49" y="6"/>
                  </a:lnTo>
                  <a:lnTo>
                    <a:pt x="46" y="14"/>
                  </a:lnTo>
                  <a:lnTo>
                    <a:pt x="41" y="23"/>
                  </a:lnTo>
                  <a:lnTo>
                    <a:pt x="34" y="32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0" y="48"/>
                  </a:lnTo>
                  <a:lnTo>
                    <a:pt x="13" y="59"/>
                  </a:lnTo>
                  <a:lnTo>
                    <a:pt x="7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7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7" y="73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33" y="52"/>
                  </a:lnTo>
                  <a:lnTo>
                    <a:pt x="38" y="47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54" y="25"/>
                  </a:lnTo>
                  <a:lnTo>
                    <a:pt x="58" y="15"/>
                  </a:lnTo>
                  <a:lnTo>
                    <a:pt x="59" y="11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5" y="0"/>
                  </a:lnTo>
                  <a:lnTo>
                    <a:pt x="51" y="2"/>
                  </a:lnTo>
                  <a:lnTo>
                    <a:pt x="50" y="4"/>
                  </a:lnTo>
                  <a:lnTo>
                    <a:pt x="49" y="6"/>
                  </a:lnTo>
                  <a:lnTo>
                    <a:pt x="4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1" name="Freeform 913"/>
            <p:cNvSpPr/>
            <p:nvPr/>
          </p:nvSpPr>
          <p:spPr bwMode="auto">
            <a:xfrm>
              <a:off x="3594101" y="3487738"/>
              <a:ext cx="28575" cy="36513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5" y="19"/>
                </a:cxn>
                <a:cxn ang="0">
                  <a:pos x="29" y="39"/>
                </a:cxn>
                <a:cxn ang="0">
                  <a:pos x="15" y="60"/>
                </a:cxn>
                <a:cxn ang="0">
                  <a:pos x="2" y="82"/>
                </a:cxn>
                <a:cxn ang="0">
                  <a:pos x="2" y="82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0"/>
                </a:cxn>
                <a:cxn ang="0">
                  <a:pos x="8" y="91"/>
                </a:cxn>
                <a:cxn ang="0">
                  <a:pos x="9" y="90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6"/>
                </a:cxn>
                <a:cxn ang="0">
                  <a:pos x="38" y="47"/>
                </a:cxn>
                <a:cxn ang="0">
                  <a:pos x="54" y="27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1" y="1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2" h="91">
                  <a:moveTo>
                    <a:pt x="63" y="1"/>
                  </a:moveTo>
                  <a:lnTo>
                    <a:pt x="63" y="1"/>
                  </a:lnTo>
                  <a:lnTo>
                    <a:pt x="45" y="19"/>
                  </a:lnTo>
                  <a:lnTo>
                    <a:pt x="29" y="39"/>
                  </a:lnTo>
                  <a:lnTo>
                    <a:pt x="15" y="60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0"/>
                  </a:lnTo>
                  <a:lnTo>
                    <a:pt x="8" y="91"/>
                  </a:lnTo>
                  <a:lnTo>
                    <a:pt x="9" y="90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6"/>
                  </a:lnTo>
                  <a:lnTo>
                    <a:pt x="38" y="47"/>
                  </a:lnTo>
                  <a:lnTo>
                    <a:pt x="54" y="2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1" y="1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2" name="Freeform 914"/>
            <p:cNvSpPr/>
            <p:nvPr/>
          </p:nvSpPr>
          <p:spPr bwMode="auto">
            <a:xfrm>
              <a:off x="3641726" y="3463926"/>
              <a:ext cx="25400" cy="36513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50" y="11"/>
                </a:cxn>
                <a:cxn ang="0">
                  <a:pos x="44" y="18"/>
                </a:cxn>
                <a:cxn ang="0">
                  <a:pos x="34" y="35"/>
                </a:cxn>
                <a:cxn ang="0">
                  <a:pos x="34" y="35"/>
                </a:cxn>
                <a:cxn ang="0">
                  <a:pos x="27" y="48"/>
                </a:cxn>
                <a:cxn ang="0">
                  <a:pos x="20" y="60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3" y="90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25" y="71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44" y="41"/>
                </a:cxn>
                <a:cxn ang="0">
                  <a:pos x="51" y="30"/>
                </a:cxn>
                <a:cxn ang="0">
                  <a:pos x="56" y="20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4" y="8"/>
                </a:cxn>
                <a:cxn ang="0">
                  <a:pos x="64" y="5"/>
                </a:cxn>
                <a:cxn ang="0">
                  <a:pos x="63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4" h="92">
                  <a:moveTo>
                    <a:pt x="55" y="3"/>
                  </a:moveTo>
                  <a:lnTo>
                    <a:pt x="55" y="3"/>
                  </a:lnTo>
                  <a:lnTo>
                    <a:pt x="50" y="11"/>
                  </a:lnTo>
                  <a:lnTo>
                    <a:pt x="44" y="18"/>
                  </a:lnTo>
                  <a:lnTo>
                    <a:pt x="34" y="35"/>
                  </a:lnTo>
                  <a:lnTo>
                    <a:pt x="34" y="35"/>
                  </a:lnTo>
                  <a:lnTo>
                    <a:pt x="27" y="48"/>
                  </a:lnTo>
                  <a:lnTo>
                    <a:pt x="20" y="60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3" y="90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5" y="7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44" y="41"/>
                  </a:lnTo>
                  <a:lnTo>
                    <a:pt x="51" y="30"/>
                  </a:lnTo>
                  <a:lnTo>
                    <a:pt x="56" y="20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3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3" name="Freeform 915"/>
            <p:cNvSpPr/>
            <p:nvPr/>
          </p:nvSpPr>
          <p:spPr bwMode="auto">
            <a:xfrm>
              <a:off x="3375026" y="3309938"/>
              <a:ext cx="42863" cy="4445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2" y="2"/>
                </a:cxn>
                <a:cxn ang="0">
                  <a:pos x="32" y="6"/>
                </a:cxn>
                <a:cxn ang="0">
                  <a:pos x="22" y="11"/>
                </a:cxn>
                <a:cxn ang="0">
                  <a:pos x="15" y="19"/>
                </a:cxn>
                <a:cxn ang="0">
                  <a:pos x="8" y="26"/>
                </a:cxn>
                <a:cxn ang="0">
                  <a:pos x="4" y="37"/>
                </a:cxn>
                <a:cxn ang="0">
                  <a:pos x="2" y="47"/>
                </a:cxn>
                <a:cxn ang="0">
                  <a:pos x="0" y="58"/>
                </a:cxn>
                <a:cxn ang="0">
                  <a:pos x="2" y="68"/>
                </a:cxn>
                <a:cxn ang="0">
                  <a:pos x="4" y="79"/>
                </a:cxn>
                <a:cxn ang="0">
                  <a:pos x="8" y="88"/>
                </a:cxn>
                <a:cxn ang="0">
                  <a:pos x="15" y="97"/>
                </a:cxn>
                <a:cxn ang="0">
                  <a:pos x="22" y="104"/>
                </a:cxn>
                <a:cxn ang="0">
                  <a:pos x="32" y="110"/>
                </a:cxn>
                <a:cxn ang="0">
                  <a:pos x="42" y="113"/>
                </a:cxn>
                <a:cxn ang="0">
                  <a:pos x="55" y="114"/>
                </a:cxn>
                <a:cxn ang="0">
                  <a:pos x="55" y="114"/>
                </a:cxn>
                <a:cxn ang="0">
                  <a:pos x="68" y="113"/>
                </a:cxn>
                <a:cxn ang="0">
                  <a:pos x="80" y="110"/>
                </a:cxn>
                <a:cxn ang="0">
                  <a:pos x="89" y="104"/>
                </a:cxn>
                <a:cxn ang="0">
                  <a:pos x="97" y="97"/>
                </a:cxn>
                <a:cxn ang="0">
                  <a:pos x="104" y="88"/>
                </a:cxn>
                <a:cxn ang="0">
                  <a:pos x="108" y="79"/>
                </a:cxn>
                <a:cxn ang="0">
                  <a:pos x="110" y="68"/>
                </a:cxn>
                <a:cxn ang="0">
                  <a:pos x="111" y="58"/>
                </a:cxn>
                <a:cxn ang="0">
                  <a:pos x="110" y="47"/>
                </a:cxn>
                <a:cxn ang="0">
                  <a:pos x="108" y="37"/>
                </a:cxn>
                <a:cxn ang="0">
                  <a:pos x="104" y="26"/>
                </a:cxn>
                <a:cxn ang="0">
                  <a:pos x="97" y="19"/>
                </a:cxn>
                <a:cxn ang="0">
                  <a:pos x="89" y="11"/>
                </a:cxn>
                <a:cxn ang="0">
                  <a:pos x="80" y="6"/>
                </a:cxn>
                <a:cxn ang="0">
                  <a:pos x="68" y="2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111" h="114">
                  <a:moveTo>
                    <a:pt x="55" y="0"/>
                  </a:moveTo>
                  <a:lnTo>
                    <a:pt x="55" y="0"/>
                  </a:lnTo>
                  <a:lnTo>
                    <a:pt x="42" y="2"/>
                  </a:lnTo>
                  <a:lnTo>
                    <a:pt x="32" y="6"/>
                  </a:lnTo>
                  <a:lnTo>
                    <a:pt x="22" y="11"/>
                  </a:lnTo>
                  <a:lnTo>
                    <a:pt x="15" y="19"/>
                  </a:lnTo>
                  <a:lnTo>
                    <a:pt x="8" y="26"/>
                  </a:lnTo>
                  <a:lnTo>
                    <a:pt x="4" y="37"/>
                  </a:lnTo>
                  <a:lnTo>
                    <a:pt x="2" y="47"/>
                  </a:lnTo>
                  <a:lnTo>
                    <a:pt x="0" y="58"/>
                  </a:lnTo>
                  <a:lnTo>
                    <a:pt x="2" y="68"/>
                  </a:lnTo>
                  <a:lnTo>
                    <a:pt x="4" y="79"/>
                  </a:lnTo>
                  <a:lnTo>
                    <a:pt x="8" y="88"/>
                  </a:lnTo>
                  <a:lnTo>
                    <a:pt x="15" y="97"/>
                  </a:lnTo>
                  <a:lnTo>
                    <a:pt x="22" y="104"/>
                  </a:lnTo>
                  <a:lnTo>
                    <a:pt x="32" y="110"/>
                  </a:lnTo>
                  <a:lnTo>
                    <a:pt x="42" y="113"/>
                  </a:lnTo>
                  <a:lnTo>
                    <a:pt x="55" y="114"/>
                  </a:lnTo>
                  <a:lnTo>
                    <a:pt x="55" y="114"/>
                  </a:lnTo>
                  <a:lnTo>
                    <a:pt x="68" y="113"/>
                  </a:lnTo>
                  <a:lnTo>
                    <a:pt x="80" y="110"/>
                  </a:lnTo>
                  <a:lnTo>
                    <a:pt x="89" y="104"/>
                  </a:lnTo>
                  <a:lnTo>
                    <a:pt x="97" y="97"/>
                  </a:lnTo>
                  <a:lnTo>
                    <a:pt x="104" y="88"/>
                  </a:lnTo>
                  <a:lnTo>
                    <a:pt x="108" y="79"/>
                  </a:lnTo>
                  <a:lnTo>
                    <a:pt x="110" y="68"/>
                  </a:lnTo>
                  <a:lnTo>
                    <a:pt x="111" y="58"/>
                  </a:lnTo>
                  <a:lnTo>
                    <a:pt x="110" y="47"/>
                  </a:lnTo>
                  <a:lnTo>
                    <a:pt x="108" y="37"/>
                  </a:lnTo>
                  <a:lnTo>
                    <a:pt x="104" y="26"/>
                  </a:lnTo>
                  <a:lnTo>
                    <a:pt x="97" y="19"/>
                  </a:lnTo>
                  <a:lnTo>
                    <a:pt x="89" y="11"/>
                  </a:lnTo>
                  <a:lnTo>
                    <a:pt x="80" y="6"/>
                  </a:lnTo>
                  <a:lnTo>
                    <a:pt x="68" y="2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4" name="Freeform 916"/>
            <p:cNvSpPr/>
            <p:nvPr/>
          </p:nvSpPr>
          <p:spPr bwMode="auto">
            <a:xfrm>
              <a:off x="3533776" y="3309938"/>
              <a:ext cx="42863" cy="444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1" y="2"/>
                </a:cxn>
                <a:cxn ang="0">
                  <a:pos x="30" y="6"/>
                </a:cxn>
                <a:cxn ang="0">
                  <a:pos x="20" y="11"/>
                </a:cxn>
                <a:cxn ang="0">
                  <a:pos x="13" y="19"/>
                </a:cxn>
                <a:cxn ang="0">
                  <a:pos x="7" y="26"/>
                </a:cxn>
                <a:cxn ang="0">
                  <a:pos x="2" y="37"/>
                </a:cxn>
                <a:cxn ang="0">
                  <a:pos x="0" y="47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2" y="79"/>
                </a:cxn>
                <a:cxn ang="0">
                  <a:pos x="7" y="88"/>
                </a:cxn>
                <a:cxn ang="0">
                  <a:pos x="13" y="97"/>
                </a:cxn>
                <a:cxn ang="0">
                  <a:pos x="20" y="104"/>
                </a:cxn>
                <a:cxn ang="0">
                  <a:pos x="30" y="110"/>
                </a:cxn>
                <a:cxn ang="0">
                  <a:pos x="41" y="113"/>
                </a:cxn>
                <a:cxn ang="0">
                  <a:pos x="54" y="114"/>
                </a:cxn>
                <a:cxn ang="0">
                  <a:pos x="54" y="114"/>
                </a:cxn>
                <a:cxn ang="0">
                  <a:pos x="68" y="113"/>
                </a:cxn>
                <a:cxn ang="0">
                  <a:pos x="78" y="110"/>
                </a:cxn>
                <a:cxn ang="0">
                  <a:pos x="88" y="104"/>
                </a:cxn>
                <a:cxn ang="0">
                  <a:pos x="95" y="97"/>
                </a:cxn>
                <a:cxn ang="0">
                  <a:pos x="102" y="88"/>
                </a:cxn>
                <a:cxn ang="0">
                  <a:pos x="105" y="79"/>
                </a:cxn>
                <a:cxn ang="0">
                  <a:pos x="108" y="68"/>
                </a:cxn>
                <a:cxn ang="0">
                  <a:pos x="109" y="58"/>
                </a:cxn>
                <a:cxn ang="0">
                  <a:pos x="108" y="47"/>
                </a:cxn>
                <a:cxn ang="0">
                  <a:pos x="105" y="37"/>
                </a:cxn>
                <a:cxn ang="0">
                  <a:pos x="102" y="26"/>
                </a:cxn>
                <a:cxn ang="0">
                  <a:pos x="95" y="19"/>
                </a:cxn>
                <a:cxn ang="0">
                  <a:pos x="88" y="11"/>
                </a:cxn>
                <a:cxn ang="0">
                  <a:pos x="78" y="6"/>
                </a:cxn>
                <a:cxn ang="0">
                  <a:pos x="68" y="2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109" h="114">
                  <a:moveTo>
                    <a:pt x="54" y="0"/>
                  </a:moveTo>
                  <a:lnTo>
                    <a:pt x="54" y="0"/>
                  </a:lnTo>
                  <a:lnTo>
                    <a:pt x="41" y="2"/>
                  </a:lnTo>
                  <a:lnTo>
                    <a:pt x="30" y="6"/>
                  </a:lnTo>
                  <a:lnTo>
                    <a:pt x="20" y="11"/>
                  </a:lnTo>
                  <a:lnTo>
                    <a:pt x="13" y="19"/>
                  </a:lnTo>
                  <a:lnTo>
                    <a:pt x="7" y="26"/>
                  </a:lnTo>
                  <a:lnTo>
                    <a:pt x="2" y="37"/>
                  </a:lnTo>
                  <a:lnTo>
                    <a:pt x="0" y="47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2" y="79"/>
                  </a:lnTo>
                  <a:lnTo>
                    <a:pt x="7" y="88"/>
                  </a:lnTo>
                  <a:lnTo>
                    <a:pt x="13" y="97"/>
                  </a:lnTo>
                  <a:lnTo>
                    <a:pt x="20" y="104"/>
                  </a:lnTo>
                  <a:lnTo>
                    <a:pt x="30" y="110"/>
                  </a:lnTo>
                  <a:lnTo>
                    <a:pt x="41" y="113"/>
                  </a:lnTo>
                  <a:lnTo>
                    <a:pt x="54" y="114"/>
                  </a:lnTo>
                  <a:lnTo>
                    <a:pt x="54" y="114"/>
                  </a:lnTo>
                  <a:lnTo>
                    <a:pt x="68" y="113"/>
                  </a:lnTo>
                  <a:lnTo>
                    <a:pt x="78" y="110"/>
                  </a:lnTo>
                  <a:lnTo>
                    <a:pt x="88" y="104"/>
                  </a:lnTo>
                  <a:lnTo>
                    <a:pt x="95" y="97"/>
                  </a:lnTo>
                  <a:lnTo>
                    <a:pt x="102" y="88"/>
                  </a:lnTo>
                  <a:lnTo>
                    <a:pt x="105" y="79"/>
                  </a:lnTo>
                  <a:lnTo>
                    <a:pt x="108" y="68"/>
                  </a:lnTo>
                  <a:lnTo>
                    <a:pt x="109" y="58"/>
                  </a:lnTo>
                  <a:lnTo>
                    <a:pt x="108" y="47"/>
                  </a:lnTo>
                  <a:lnTo>
                    <a:pt x="105" y="37"/>
                  </a:lnTo>
                  <a:lnTo>
                    <a:pt x="102" y="26"/>
                  </a:lnTo>
                  <a:lnTo>
                    <a:pt x="95" y="19"/>
                  </a:lnTo>
                  <a:lnTo>
                    <a:pt x="88" y="11"/>
                  </a:lnTo>
                  <a:lnTo>
                    <a:pt x="78" y="6"/>
                  </a:lnTo>
                  <a:lnTo>
                    <a:pt x="68" y="2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5" name="Freeform 917"/>
            <p:cNvSpPr>
              <a:spLocks noEditPoints="1"/>
            </p:cNvSpPr>
            <p:nvPr/>
          </p:nvSpPr>
          <p:spPr bwMode="auto">
            <a:xfrm>
              <a:off x="3213101" y="3067051"/>
              <a:ext cx="527050" cy="474663"/>
            </a:xfrm>
            <a:custGeom>
              <a:avLst/>
              <a:gdLst/>
              <a:ahLst/>
              <a:cxnLst>
                <a:cxn ang="0">
                  <a:pos x="509" y="1190"/>
                </a:cxn>
                <a:cxn ang="0">
                  <a:pos x="373" y="1160"/>
                </a:cxn>
                <a:cxn ang="0">
                  <a:pos x="292" y="1118"/>
                </a:cxn>
                <a:cxn ang="0">
                  <a:pos x="163" y="1012"/>
                </a:cxn>
                <a:cxn ang="0">
                  <a:pos x="97" y="938"/>
                </a:cxn>
                <a:cxn ang="0">
                  <a:pos x="45" y="821"/>
                </a:cxn>
                <a:cxn ang="0">
                  <a:pos x="16" y="706"/>
                </a:cxn>
                <a:cxn ang="0">
                  <a:pos x="2" y="565"/>
                </a:cxn>
                <a:cxn ang="0">
                  <a:pos x="8" y="433"/>
                </a:cxn>
                <a:cxn ang="0">
                  <a:pos x="33" y="331"/>
                </a:cxn>
                <a:cxn ang="0">
                  <a:pos x="87" y="218"/>
                </a:cxn>
                <a:cxn ang="0">
                  <a:pos x="164" y="131"/>
                </a:cxn>
                <a:cxn ang="0">
                  <a:pos x="242" y="78"/>
                </a:cxn>
                <a:cxn ang="0">
                  <a:pos x="363" y="33"/>
                </a:cxn>
                <a:cxn ang="0">
                  <a:pos x="541" y="9"/>
                </a:cxn>
                <a:cxn ang="0">
                  <a:pos x="671" y="6"/>
                </a:cxn>
                <a:cxn ang="0">
                  <a:pos x="709" y="0"/>
                </a:cxn>
                <a:cxn ang="0">
                  <a:pos x="902" y="27"/>
                </a:cxn>
                <a:cxn ang="0">
                  <a:pos x="1042" y="78"/>
                </a:cxn>
                <a:cxn ang="0">
                  <a:pos x="1140" y="137"/>
                </a:cxn>
                <a:cxn ang="0">
                  <a:pos x="1222" y="213"/>
                </a:cxn>
                <a:cxn ang="0">
                  <a:pos x="1293" y="309"/>
                </a:cxn>
                <a:cxn ang="0">
                  <a:pos x="1318" y="379"/>
                </a:cxn>
                <a:cxn ang="0">
                  <a:pos x="1329" y="493"/>
                </a:cxn>
                <a:cxn ang="0">
                  <a:pos x="1323" y="731"/>
                </a:cxn>
                <a:cxn ang="0">
                  <a:pos x="1310" y="850"/>
                </a:cxn>
                <a:cxn ang="0">
                  <a:pos x="1286" y="926"/>
                </a:cxn>
                <a:cxn ang="0">
                  <a:pos x="1217" y="1033"/>
                </a:cxn>
                <a:cxn ang="0">
                  <a:pos x="1148" y="1095"/>
                </a:cxn>
                <a:cxn ang="0">
                  <a:pos x="1046" y="1148"/>
                </a:cxn>
                <a:cxn ang="0">
                  <a:pos x="923" y="1182"/>
                </a:cxn>
                <a:cxn ang="0">
                  <a:pos x="780" y="1195"/>
                </a:cxn>
                <a:cxn ang="0">
                  <a:pos x="648" y="1197"/>
                </a:cxn>
                <a:cxn ang="0">
                  <a:pos x="465" y="60"/>
                </a:cxn>
                <a:cxn ang="0">
                  <a:pos x="331" y="89"/>
                </a:cxn>
                <a:cxn ang="0">
                  <a:pos x="210" y="153"/>
                </a:cxn>
                <a:cxn ang="0">
                  <a:pos x="155" y="203"/>
                </a:cxn>
                <a:cxn ang="0">
                  <a:pos x="97" y="290"/>
                </a:cxn>
                <a:cxn ang="0">
                  <a:pos x="53" y="447"/>
                </a:cxn>
                <a:cxn ang="0">
                  <a:pos x="49" y="590"/>
                </a:cxn>
                <a:cxn ang="0">
                  <a:pos x="67" y="718"/>
                </a:cxn>
                <a:cxn ang="0">
                  <a:pos x="118" y="888"/>
                </a:cxn>
                <a:cxn ang="0">
                  <a:pos x="215" y="1003"/>
                </a:cxn>
                <a:cxn ang="0">
                  <a:pos x="300" y="1068"/>
                </a:cxn>
                <a:cxn ang="0">
                  <a:pos x="363" y="1105"/>
                </a:cxn>
                <a:cxn ang="0">
                  <a:pos x="463" y="1134"/>
                </a:cxn>
                <a:cxn ang="0">
                  <a:pos x="641" y="1149"/>
                </a:cxn>
                <a:cxn ang="0">
                  <a:pos x="817" y="1147"/>
                </a:cxn>
                <a:cxn ang="0">
                  <a:pos x="983" y="1121"/>
                </a:cxn>
                <a:cxn ang="0">
                  <a:pos x="1110" y="1066"/>
                </a:cxn>
                <a:cxn ang="0">
                  <a:pos x="1184" y="999"/>
                </a:cxn>
                <a:cxn ang="0">
                  <a:pos x="1256" y="866"/>
                </a:cxn>
                <a:cxn ang="0">
                  <a:pos x="1277" y="707"/>
                </a:cxn>
                <a:cxn ang="0">
                  <a:pos x="1284" y="507"/>
                </a:cxn>
                <a:cxn ang="0">
                  <a:pos x="1263" y="362"/>
                </a:cxn>
                <a:cxn ang="0">
                  <a:pos x="1237" y="305"/>
                </a:cxn>
                <a:cxn ang="0">
                  <a:pos x="1144" y="193"/>
                </a:cxn>
                <a:cxn ang="0">
                  <a:pos x="1033" y="124"/>
                </a:cxn>
                <a:cxn ang="0">
                  <a:pos x="814" y="55"/>
                </a:cxn>
                <a:cxn ang="0">
                  <a:pos x="725" y="48"/>
                </a:cxn>
                <a:cxn ang="0">
                  <a:pos x="709" y="54"/>
                </a:cxn>
              </a:cxnLst>
              <a:rect l="0" t="0" r="r" b="b"/>
              <a:pathLst>
                <a:path w="1329" h="1197">
                  <a:moveTo>
                    <a:pt x="648" y="1197"/>
                  </a:moveTo>
                  <a:lnTo>
                    <a:pt x="648" y="1197"/>
                  </a:lnTo>
                  <a:lnTo>
                    <a:pt x="602" y="1197"/>
                  </a:lnTo>
                  <a:lnTo>
                    <a:pt x="556" y="1195"/>
                  </a:lnTo>
                  <a:lnTo>
                    <a:pt x="509" y="1190"/>
                  </a:lnTo>
                  <a:lnTo>
                    <a:pt x="462" y="1183"/>
                  </a:lnTo>
                  <a:lnTo>
                    <a:pt x="440" y="1180"/>
                  </a:lnTo>
                  <a:lnTo>
                    <a:pt x="418" y="1174"/>
                  </a:lnTo>
                  <a:lnTo>
                    <a:pt x="395" y="1168"/>
                  </a:lnTo>
                  <a:lnTo>
                    <a:pt x="373" y="1160"/>
                  </a:lnTo>
                  <a:lnTo>
                    <a:pt x="352" y="1151"/>
                  </a:lnTo>
                  <a:lnTo>
                    <a:pt x="331" y="1142"/>
                  </a:lnTo>
                  <a:lnTo>
                    <a:pt x="312" y="1130"/>
                  </a:lnTo>
                  <a:lnTo>
                    <a:pt x="292" y="1118"/>
                  </a:lnTo>
                  <a:lnTo>
                    <a:pt x="292" y="1118"/>
                  </a:lnTo>
                  <a:lnTo>
                    <a:pt x="246" y="1084"/>
                  </a:lnTo>
                  <a:lnTo>
                    <a:pt x="224" y="1067"/>
                  </a:lnTo>
                  <a:lnTo>
                    <a:pt x="203" y="1049"/>
                  </a:lnTo>
                  <a:lnTo>
                    <a:pt x="182" y="1030"/>
                  </a:lnTo>
                  <a:lnTo>
                    <a:pt x="163" y="1012"/>
                  </a:lnTo>
                  <a:lnTo>
                    <a:pt x="143" y="993"/>
                  </a:lnTo>
                  <a:lnTo>
                    <a:pt x="125" y="972"/>
                  </a:lnTo>
                  <a:lnTo>
                    <a:pt x="125" y="972"/>
                  </a:lnTo>
                  <a:lnTo>
                    <a:pt x="110" y="955"/>
                  </a:lnTo>
                  <a:lnTo>
                    <a:pt x="97" y="938"/>
                  </a:lnTo>
                  <a:lnTo>
                    <a:pt x="87" y="921"/>
                  </a:lnTo>
                  <a:lnTo>
                    <a:pt x="76" y="904"/>
                  </a:lnTo>
                  <a:lnTo>
                    <a:pt x="68" y="885"/>
                  </a:lnTo>
                  <a:lnTo>
                    <a:pt x="61" y="866"/>
                  </a:lnTo>
                  <a:lnTo>
                    <a:pt x="45" y="821"/>
                  </a:lnTo>
                  <a:lnTo>
                    <a:pt x="45" y="821"/>
                  </a:lnTo>
                  <a:lnTo>
                    <a:pt x="37" y="792"/>
                  </a:lnTo>
                  <a:lnTo>
                    <a:pt x="29" y="764"/>
                  </a:lnTo>
                  <a:lnTo>
                    <a:pt x="23" y="735"/>
                  </a:lnTo>
                  <a:lnTo>
                    <a:pt x="16" y="706"/>
                  </a:lnTo>
                  <a:lnTo>
                    <a:pt x="12" y="677"/>
                  </a:lnTo>
                  <a:lnTo>
                    <a:pt x="8" y="649"/>
                  </a:lnTo>
                  <a:lnTo>
                    <a:pt x="4" y="621"/>
                  </a:lnTo>
                  <a:lnTo>
                    <a:pt x="3" y="594"/>
                  </a:lnTo>
                  <a:lnTo>
                    <a:pt x="2" y="565"/>
                  </a:lnTo>
                  <a:lnTo>
                    <a:pt x="0" y="537"/>
                  </a:lnTo>
                  <a:lnTo>
                    <a:pt x="2" y="511"/>
                  </a:lnTo>
                  <a:lnTo>
                    <a:pt x="3" y="484"/>
                  </a:lnTo>
                  <a:lnTo>
                    <a:pt x="6" y="458"/>
                  </a:lnTo>
                  <a:lnTo>
                    <a:pt x="8" y="433"/>
                  </a:lnTo>
                  <a:lnTo>
                    <a:pt x="14" y="407"/>
                  </a:lnTo>
                  <a:lnTo>
                    <a:pt x="19" y="383"/>
                  </a:lnTo>
                  <a:lnTo>
                    <a:pt x="19" y="383"/>
                  </a:lnTo>
                  <a:lnTo>
                    <a:pt x="25" y="356"/>
                  </a:lnTo>
                  <a:lnTo>
                    <a:pt x="33" y="331"/>
                  </a:lnTo>
                  <a:lnTo>
                    <a:pt x="42" y="307"/>
                  </a:lnTo>
                  <a:lnTo>
                    <a:pt x="51" y="284"/>
                  </a:lnTo>
                  <a:lnTo>
                    <a:pt x="62" y="260"/>
                  </a:lnTo>
                  <a:lnTo>
                    <a:pt x="74" y="239"/>
                  </a:lnTo>
                  <a:lnTo>
                    <a:pt x="87" y="218"/>
                  </a:lnTo>
                  <a:lnTo>
                    <a:pt x="100" y="199"/>
                  </a:lnTo>
                  <a:lnTo>
                    <a:pt x="114" y="180"/>
                  </a:lnTo>
                  <a:lnTo>
                    <a:pt x="130" y="163"/>
                  </a:lnTo>
                  <a:lnTo>
                    <a:pt x="146" y="146"/>
                  </a:lnTo>
                  <a:lnTo>
                    <a:pt x="164" y="131"/>
                  </a:lnTo>
                  <a:lnTo>
                    <a:pt x="182" y="116"/>
                  </a:lnTo>
                  <a:lnTo>
                    <a:pt x="201" y="102"/>
                  </a:lnTo>
                  <a:lnTo>
                    <a:pt x="221" y="90"/>
                  </a:lnTo>
                  <a:lnTo>
                    <a:pt x="242" y="78"/>
                  </a:lnTo>
                  <a:lnTo>
                    <a:pt x="242" y="78"/>
                  </a:lnTo>
                  <a:lnTo>
                    <a:pt x="266" y="67"/>
                  </a:lnTo>
                  <a:lnTo>
                    <a:pt x="290" y="56"/>
                  </a:lnTo>
                  <a:lnTo>
                    <a:pt x="313" y="47"/>
                  </a:lnTo>
                  <a:lnTo>
                    <a:pt x="338" y="39"/>
                  </a:lnTo>
                  <a:lnTo>
                    <a:pt x="363" y="33"/>
                  </a:lnTo>
                  <a:lnTo>
                    <a:pt x="388" y="27"/>
                  </a:lnTo>
                  <a:lnTo>
                    <a:pt x="412" y="22"/>
                  </a:lnTo>
                  <a:lnTo>
                    <a:pt x="437" y="18"/>
                  </a:lnTo>
                  <a:lnTo>
                    <a:pt x="488" y="13"/>
                  </a:lnTo>
                  <a:lnTo>
                    <a:pt x="541" y="9"/>
                  </a:lnTo>
                  <a:lnTo>
                    <a:pt x="594" y="8"/>
                  </a:lnTo>
                  <a:lnTo>
                    <a:pt x="649" y="8"/>
                  </a:lnTo>
                  <a:lnTo>
                    <a:pt x="670" y="8"/>
                  </a:lnTo>
                  <a:lnTo>
                    <a:pt x="671" y="6"/>
                  </a:lnTo>
                  <a:lnTo>
                    <a:pt x="671" y="6"/>
                  </a:lnTo>
                  <a:lnTo>
                    <a:pt x="678" y="3"/>
                  </a:lnTo>
                  <a:lnTo>
                    <a:pt x="687" y="0"/>
                  </a:lnTo>
                  <a:lnTo>
                    <a:pt x="687" y="0"/>
                  </a:lnTo>
                  <a:lnTo>
                    <a:pt x="709" y="0"/>
                  </a:lnTo>
                  <a:lnTo>
                    <a:pt x="709" y="0"/>
                  </a:lnTo>
                  <a:lnTo>
                    <a:pt x="747" y="1"/>
                  </a:lnTo>
                  <a:lnTo>
                    <a:pt x="785" y="4"/>
                  </a:lnTo>
                  <a:lnTo>
                    <a:pt x="825" y="9"/>
                  </a:lnTo>
                  <a:lnTo>
                    <a:pt x="862" y="17"/>
                  </a:lnTo>
                  <a:lnTo>
                    <a:pt x="902" y="27"/>
                  </a:lnTo>
                  <a:lnTo>
                    <a:pt x="941" y="39"/>
                  </a:lnTo>
                  <a:lnTo>
                    <a:pt x="980" y="52"/>
                  </a:lnTo>
                  <a:lnTo>
                    <a:pt x="1019" y="69"/>
                  </a:lnTo>
                  <a:lnTo>
                    <a:pt x="1019" y="69"/>
                  </a:lnTo>
                  <a:lnTo>
                    <a:pt x="1042" y="78"/>
                  </a:lnTo>
                  <a:lnTo>
                    <a:pt x="1063" y="89"/>
                  </a:lnTo>
                  <a:lnTo>
                    <a:pt x="1084" y="101"/>
                  </a:lnTo>
                  <a:lnTo>
                    <a:pt x="1102" y="111"/>
                  </a:lnTo>
                  <a:lnTo>
                    <a:pt x="1121" y="124"/>
                  </a:lnTo>
                  <a:lnTo>
                    <a:pt x="1140" y="137"/>
                  </a:lnTo>
                  <a:lnTo>
                    <a:pt x="1157" y="150"/>
                  </a:lnTo>
                  <a:lnTo>
                    <a:pt x="1174" y="165"/>
                  </a:lnTo>
                  <a:lnTo>
                    <a:pt x="1191" y="180"/>
                  </a:lnTo>
                  <a:lnTo>
                    <a:pt x="1206" y="196"/>
                  </a:lnTo>
                  <a:lnTo>
                    <a:pt x="1222" y="213"/>
                  </a:lnTo>
                  <a:lnTo>
                    <a:pt x="1237" y="230"/>
                  </a:lnTo>
                  <a:lnTo>
                    <a:pt x="1251" y="248"/>
                  </a:lnTo>
                  <a:lnTo>
                    <a:pt x="1265" y="268"/>
                  </a:lnTo>
                  <a:lnTo>
                    <a:pt x="1280" y="288"/>
                  </a:lnTo>
                  <a:lnTo>
                    <a:pt x="1293" y="309"/>
                  </a:lnTo>
                  <a:lnTo>
                    <a:pt x="1293" y="309"/>
                  </a:lnTo>
                  <a:lnTo>
                    <a:pt x="1298" y="319"/>
                  </a:lnTo>
                  <a:lnTo>
                    <a:pt x="1303" y="329"/>
                  </a:lnTo>
                  <a:lnTo>
                    <a:pt x="1312" y="354"/>
                  </a:lnTo>
                  <a:lnTo>
                    <a:pt x="1318" y="379"/>
                  </a:lnTo>
                  <a:lnTo>
                    <a:pt x="1323" y="405"/>
                  </a:lnTo>
                  <a:lnTo>
                    <a:pt x="1326" y="431"/>
                  </a:lnTo>
                  <a:lnTo>
                    <a:pt x="1328" y="455"/>
                  </a:lnTo>
                  <a:lnTo>
                    <a:pt x="1329" y="493"/>
                  </a:lnTo>
                  <a:lnTo>
                    <a:pt x="1329" y="493"/>
                  </a:lnTo>
                  <a:lnTo>
                    <a:pt x="1329" y="552"/>
                  </a:lnTo>
                  <a:lnTo>
                    <a:pt x="1329" y="612"/>
                  </a:lnTo>
                  <a:lnTo>
                    <a:pt x="1327" y="671"/>
                  </a:lnTo>
                  <a:lnTo>
                    <a:pt x="1326" y="701"/>
                  </a:lnTo>
                  <a:lnTo>
                    <a:pt x="1323" y="731"/>
                  </a:lnTo>
                  <a:lnTo>
                    <a:pt x="1323" y="731"/>
                  </a:lnTo>
                  <a:lnTo>
                    <a:pt x="1319" y="772"/>
                  </a:lnTo>
                  <a:lnTo>
                    <a:pt x="1319" y="772"/>
                  </a:lnTo>
                  <a:lnTo>
                    <a:pt x="1315" y="811"/>
                  </a:lnTo>
                  <a:lnTo>
                    <a:pt x="1310" y="850"/>
                  </a:lnTo>
                  <a:lnTo>
                    <a:pt x="1306" y="868"/>
                  </a:lnTo>
                  <a:lnTo>
                    <a:pt x="1301" y="888"/>
                  </a:lnTo>
                  <a:lnTo>
                    <a:pt x="1294" y="906"/>
                  </a:lnTo>
                  <a:lnTo>
                    <a:pt x="1286" y="926"/>
                  </a:lnTo>
                  <a:lnTo>
                    <a:pt x="1286" y="926"/>
                  </a:lnTo>
                  <a:lnTo>
                    <a:pt x="1273" y="949"/>
                  </a:lnTo>
                  <a:lnTo>
                    <a:pt x="1260" y="972"/>
                  </a:lnTo>
                  <a:lnTo>
                    <a:pt x="1247" y="994"/>
                  </a:lnTo>
                  <a:lnTo>
                    <a:pt x="1231" y="1013"/>
                  </a:lnTo>
                  <a:lnTo>
                    <a:pt x="1217" y="1033"/>
                  </a:lnTo>
                  <a:lnTo>
                    <a:pt x="1200" y="1050"/>
                  </a:lnTo>
                  <a:lnTo>
                    <a:pt x="1183" y="1067"/>
                  </a:lnTo>
                  <a:lnTo>
                    <a:pt x="1166" y="1081"/>
                  </a:lnTo>
                  <a:lnTo>
                    <a:pt x="1166" y="1081"/>
                  </a:lnTo>
                  <a:lnTo>
                    <a:pt x="1148" y="1095"/>
                  </a:lnTo>
                  <a:lnTo>
                    <a:pt x="1129" y="1106"/>
                  </a:lnTo>
                  <a:lnTo>
                    <a:pt x="1110" y="1118"/>
                  </a:lnTo>
                  <a:lnTo>
                    <a:pt x="1089" y="1129"/>
                  </a:lnTo>
                  <a:lnTo>
                    <a:pt x="1068" y="1139"/>
                  </a:lnTo>
                  <a:lnTo>
                    <a:pt x="1046" y="1148"/>
                  </a:lnTo>
                  <a:lnTo>
                    <a:pt x="1023" y="1156"/>
                  </a:lnTo>
                  <a:lnTo>
                    <a:pt x="1000" y="1164"/>
                  </a:lnTo>
                  <a:lnTo>
                    <a:pt x="975" y="1170"/>
                  </a:lnTo>
                  <a:lnTo>
                    <a:pt x="949" y="1177"/>
                  </a:lnTo>
                  <a:lnTo>
                    <a:pt x="923" y="1182"/>
                  </a:lnTo>
                  <a:lnTo>
                    <a:pt x="896" y="1186"/>
                  </a:lnTo>
                  <a:lnTo>
                    <a:pt x="868" y="1189"/>
                  </a:lnTo>
                  <a:lnTo>
                    <a:pt x="840" y="1193"/>
                  </a:lnTo>
                  <a:lnTo>
                    <a:pt x="810" y="1194"/>
                  </a:lnTo>
                  <a:lnTo>
                    <a:pt x="780" y="1195"/>
                  </a:lnTo>
                  <a:lnTo>
                    <a:pt x="780" y="1195"/>
                  </a:lnTo>
                  <a:lnTo>
                    <a:pt x="743" y="1195"/>
                  </a:lnTo>
                  <a:lnTo>
                    <a:pt x="743" y="1195"/>
                  </a:lnTo>
                  <a:lnTo>
                    <a:pt x="648" y="1197"/>
                  </a:lnTo>
                  <a:lnTo>
                    <a:pt x="648" y="1197"/>
                  </a:lnTo>
                  <a:close/>
                  <a:moveTo>
                    <a:pt x="630" y="54"/>
                  </a:moveTo>
                  <a:lnTo>
                    <a:pt x="630" y="54"/>
                  </a:lnTo>
                  <a:lnTo>
                    <a:pt x="575" y="54"/>
                  </a:lnTo>
                  <a:lnTo>
                    <a:pt x="520" y="56"/>
                  </a:lnTo>
                  <a:lnTo>
                    <a:pt x="465" y="60"/>
                  </a:lnTo>
                  <a:lnTo>
                    <a:pt x="437" y="64"/>
                  </a:lnTo>
                  <a:lnTo>
                    <a:pt x="410" y="69"/>
                  </a:lnTo>
                  <a:lnTo>
                    <a:pt x="384" y="74"/>
                  </a:lnTo>
                  <a:lnTo>
                    <a:pt x="358" y="81"/>
                  </a:lnTo>
                  <a:lnTo>
                    <a:pt x="331" y="89"/>
                  </a:lnTo>
                  <a:lnTo>
                    <a:pt x="305" y="98"/>
                  </a:lnTo>
                  <a:lnTo>
                    <a:pt x="280" y="110"/>
                  </a:lnTo>
                  <a:lnTo>
                    <a:pt x="257" y="122"/>
                  </a:lnTo>
                  <a:lnTo>
                    <a:pt x="232" y="136"/>
                  </a:lnTo>
                  <a:lnTo>
                    <a:pt x="210" y="153"/>
                  </a:lnTo>
                  <a:lnTo>
                    <a:pt x="210" y="153"/>
                  </a:lnTo>
                  <a:lnTo>
                    <a:pt x="194" y="165"/>
                  </a:lnTo>
                  <a:lnTo>
                    <a:pt x="181" y="176"/>
                  </a:lnTo>
                  <a:lnTo>
                    <a:pt x="168" y="190"/>
                  </a:lnTo>
                  <a:lnTo>
                    <a:pt x="155" y="203"/>
                  </a:lnTo>
                  <a:lnTo>
                    <a:pt x="143" y="217"/>
                  </a:lnTo>
                  <a:lnTo>
                    <a:pt x="133" y="230"/>
                  </a:lnTo>
                  <a:lnTo>
                    <a:pt x="123" y="244"/>
                  </a:lnTo>
                  <a:lnTo>
                    <a:pt x="114" y="260"/>
                  </a:lnTo>
                  <a:lnTo>
                    <a:pt x="97" y="290"/>
                  </a:lnTo>
                  <a:lnTo>
                    <a:pt x="84" y="322"/>
                  </a:lnTo>
                  <a:lnTo>
                    <a:pt x="74" y="353"/>
                  </a:lnTo>
                  <a:lnTo>
                    <a:pt x="65" y="384"/>
                  </a:lnTo>
                  <a:lnTo>
                    <a:pt x="58" y="416"/>
                  </a:lnTo>
                  <a:lnTo>
                    <a:pt x="53" y="447"/>
                  </a:lnTo>
                  <a:lnTo>
                    <a:pt x="49" y="479"/>
                  </a:lnTo>
                  <a:lnTo>
                    <a:pt x="48" y="507"/>
                  </a:lnTo>
                  <a:lnTo>
                    <a:pt x="48" y="536"/>
                  </a:lnTo>
                  <a:lnTo>
                    <a:pt x="48" y="564"/>
                  </a:lnTo>
                  <a:lnTo>
                    <a:pt x="49" y="590"/>
                  </a:lnTo>
                  <a:lnTo>
                    <a:pt x="50" y="613"/>
                  </a:lnTo>
                  <a:lnTo>
                    <a:pt x="50" y="613"/>
                  </a:lnTo>
                  <a:lnTo>
                    <a:pt x="53" y="638"/>
                  </a:lnTo>
                  <a:lnTo>
                    <a:pt x="57" y="663"/>
                  </a:lnTo>
                  <a:lnTo>
                    <a:pt x="67" y="718"/>
                  </a:lnTo>
                  <a:lnTo>
                    <a:pt x="80" y="777"/>
                  </a:lnTo>
                  <a:lnTo>
                    <a:pt x="99" y="841"/>
                  </a:lnTo>
                  <a:lnTo>
                    <a:pt x="99" y="841"/>
                  </a:lnTo>
                  <a:lnTo>
                    <a:pt x="106" y="864"/>
                  </a:lnTo>
                  <a:lnTo>
                    <a:pt x="118" y="888"/>
                  </a:lnTo>
                  <a:lnTo>
                    <a:pt x="133" y="913"/>
                  </a:lnTo>
                  <a:lnTo>
                    <a:pt x="150" y="936"/>
                  </a:lnTo>
                  <a:lnTo>
                    <a:pt x="169" y="960"/>
                  </a:lnTo>
                  <a:lnTo>
                    <a:pt x="191" y="982"/>
                  </a:lnTo>
                  <a:lnTo>
                    <a:pt x="215" y="1003"/>
                  </a:lnTo>
                  <a:lnTo>
                    <a:pt x="241" y="1023"/>
                  </a:lnTo>
                  <a:lnTo>
                    <a:pt x="241" y="1023"/>
                  </a:lnTo>
                  <a:lnTo>
                    <a:pt x="271" y="1046"/>
                  </a:lnTo>
                  <a:lnTo>
                    <a:pt x="271" y="1046"/>
                  </a:lnTo>
                  <a:lnTo>
                    <a:pt x="300" y="1068"/>
                  </a:lnTo>
                  <a:lnTo>
                    <a:pt x="314" y="1079"/>
                  </a:lnTo>
                  <a:lnTo>
                    <a:pt x="330" y="1088"/>
                  </a:lnTo>
                  <a:lnTo>
                    <a:pt x="330" y="1088"/>
                  </a:lnTo>
                  <a:lnTo>
                    <a:pt x="346" y="1097"/>
                  </a:lnTo>
                  <a:lnTo>
                    <a:pt x="363" y="1105"/>
                  </a:lnTo>
                  <a:lnTo>
                    <a:pt x="380" y="1112"/>
                  </a:lnTo>
                  <a:lnTo>
                    <a:pt x="397" y="1117"/>
                  </a:lnTo>
                  <a:lnTo>
                    <a:pt x="431" y="1126"/>
                  </a:lnTo>
                  <a:lnTo>
                    <a:pt x="463" y="1134"/>
                  </a:lnTo>
                  <a:lnTo>
                    <a:pt x="463" y="1134"/>
                  </a:lnTo>
                  <a:lnTo>
                    <a:pt x="494" y="1138"/>
                  </a:lnTo>
                  <a:lnTo>
                    <a:pt x="522" y="1142"/>
                  </a:lnTo>
                  <a:lnTo>
                    <a:pt x="552" y="1146"/>
                  </a:lnTo>
                  <a:lnTo>
                    <a:pt x="581" y="1147"/>
                  </a:lnTo>
                  <a:lnTo>
                    <a:pt x="641" y="1149"/>
                  </a:lnTo>
                  <a:lnTo>
                    <a:pt x="704" y="1149"/>
                  </a:lnTo>
                  <a:lnTo>
                    <a:pt x="739" y="1149"/>
                  </a:lnTo>
                  <a:lnTo>
                    <a:pt x="739" y="1149"/>
                  </a:lnTo>
                  <a:lnTo>
                    <a:pt x="779" y="1149"/>
                  </a:lnTo>
                  <a:lnTo>
                    <a:pt x="817" y="1147"/>
                  </a:lnTo>
                  <a:lnTo>
                    <a:pt x="853" y="1144"/>
                  </a:lnTo>
                  <a:lnTo>
                    <a:pt x="889" y="1140"/>
                  </a:lnTo>
                  <a:lnTo>
                    <a:pt x="921" y="1135"/>
                  </a:lnTo>
                  <a:lnTo>
                    <a:pt x="953" y="1129"/>
                  </a:lnTo>
                  <a:lnTo>
                    <a:pt x="983" y="1121"/>
                  </a:lnTo>
                  <a:lnTo>
                    <a:pt x="1012" y="1113"/>
                  </a:lnTo>
                  <a:lnTo>
                    <a:pt x="1038" y="1102"/>
                  </a:lnTo>
                  <a:lnTo>
                    <a:pt x="1064" y="1091"/>
                  </a:lnTo>
                  <a:lnTo>
                    <a:pt x="1087" y="1079"/>
                  </a:lnTo>
                  <a:lnTo>
                    <a:pt x="1110" y="1066"/>
                  </a:lnTo>
                  <a:lnTo>
                    <a:pt x="1131" y="1050"/>
                  </a:lnTo>
                  <a:lnTo>
                    <a:pt x="1150" y="1034"/>
                  </a:lnTo>
                  <a:lnTo>
                    <a:pt x="1169" y="1017"/>
                  </a:lnTo>
                  <a:lnTo>
                    <a:pt x="1184" y="999"/>
                  </a:lnTo>
                  <a:lnTo>
                    <a:pt x="1184" y="999"/>
                  </a:lnTo>
                  <a:lnTo>
                    <a:pt x="1204" y="974"/>
                  </a:lnTo>
                  <a:lnTo>
                    <a:pt x="1221" y="948"/>
                  </a:lnTo>
                  <a:lnTo>
                    <a:pt x="1235" y="922"/>
                  </a:lnTo>
                  <a:lnTo>
                    <a:pt x="1247" y="894"/>
                  </a:lnTo>
                  <a:lnTo>
                    <a:pt x="1256" y="866"/>
                  </a:lnTo>
                  <a:lnTo>
                    <a:pt x="1264" y="836"/>
                  </a:lnTo>
                  <a:lnTo>
                    <a:pt x="1269" y="802"/>
                  </a:lnTo>
                  <a:lnTo>
                    <a:pt x="1273" y="766"/>
                  </a:lnTo>
                  <a:lnTo>
                    <a:pt x="1273" y="766"/>
                  </a:lnTo>
                  <a:lnTo>
                    <a:pt x="1277" y="707"/>
                  </a:lnTo>
                  <a:lnTo>
                    <a:pt x="1281" y="649"/>
                  </a:lnTo>
                  <a:lnTo>
                    <a:pt x="1282" y="590"/>
                  </a:lnTo>
                  <a:lnTo>
                    <a:pt x="1284" y="532"/>
                  </a:lnTo>
                  <a:lnTo>
                    <a:pt x="1284" y="532"/>
                  </a:lnTo>
                  <a:lnTo>
                    <a:pt x="1284" y="507"/>
                  </a:lnTo>
                  <a:lnTo>
                    <a:pt x="1282" y="481"/>
                  </a:lnTo>
                  <a:lnTo>
                    <a:pt x="1280" y="452"/>
                  </a:lnTo>
                  <a:lnTo>
                    <a:pt x="1277" y="422"/>
                  </a:lnTo>
                  <a:lnTo>
                    <a:pt x="1271" y="392"/>
                  </a:lnTo>
                  <a:lnTo>
                    <a:pt x="1263" y="362"/>
                  </a:lnTo>
                  <a:lnTo>
                    <a:pt x="1257" y="346"/>
                  </a:lnTo>
                  <a:lnTo>
                    <a:pt x="1251" y="332"/>
                  </a:lnTo>
                  <a:lnTo>
                    <a:pt x="1244" y="318"/>
                  </a:lnTo>
                  <a:lnTo>
                    <a:pt x="1237" y="305"/>
                  </a:lnTo>
                  <a:lnTo>
                    <a:pt x="1237" y="305"/>
                  </a:lnTo>
                  <a:lnTo>
                    <a:pt x="1222" y="280"/>
                  </a:lnTo>
                  <a:lnTo>
                    <a:pt x="1204" y="256"/>
                  </a:lnTo>
                  <a:lnTo>
                    <a:pt x="1186" y="234"/>
                  </a:lnTo>
                  <a:lnTo>
                    <a:pt x="1165" y="213"/>
                  </a:lnTo>
                  <a:lnTo>
                    <a:pt x="1144" y="193"/>
                  </a:lnTo>
                  <a:lnTo>
                    <a:pt x="1121" y="175"/>
                  </a:lnTo>
                  <a:lnTo>
                    <a:pt x="1099" y="159"/>
                  </a:lnTo>
                  <a:lnTo>
                    <a:pt x="1076" y="146"/>
                  </a:lnTo>
                  <a:lnTo>
                    <a:pt x="1076" y="146"/>
                  </a:lnTo>
                  <a:lnTo>
                    <a:pt x="1033" y="124"/>
                  </a:lnTo>
                  <a:lnTo>
                    <a:pt x="989" y="105"/>
                  </a:lnTo>
                  <a:lnTo>
                    <a:pt x="946" y="89"/>
                  </a:lnTo>
                  <a:lnTo>
                    <a:pt x="902" y="74"/>
                  </a:lnTo>
                  <a:lnTo>
                    <a:pt x="859" y="64"/>
                  </a:lnTo>
                  <a:lnTo>
                    <a:pt x="814" y="55"/>
                  </a:lnTo>
                  <a:lnTo>
                    <a:pt x="771" y="50"/>
                  </a:lnTo>
                  <a:lnTo>
                    <a:pt x="729" y="46"/>
                  </a:lnTo>
                  <a:lnTo>
                    <a:pt x="726" y="46"/>
                  </a:lnTo>
                  <a:lnTo>
                    <a:pt x="725" y="48"/>
                  </a:lnTo>
                  <a:lnTo>
                    <a:pt x="725" y="48"/>
                  </a:lnTo>
                  <a:lnTo>
                    <a:pt x="721" y="51"/>
                  </a:lnTo>
                  <a:lnTo>
                    <a:pt x="717" y="52"/>
                  </a:lnTo>
                  <a:lnTo>
                    <a:pt x="713" y="54"/>
                  </a:lnTo>
                  <a:lnTo>
                    <a:pt x="709" y="54"/>
                  </a:lnTo>
                  <a:lnTo>
                    <a:pt x="709" y="54"/>
                  </a:lnTo>
                  <a:lnTo>
                    <a:pt x="670" y="54"/>
                  </a:lnTo>
                  <a:lnTo>
                    <a:pt x="670" y="54"/>
                  </a:lnTo>
                  <a:lnTo>
                    <a:pt x="630" y="54"/>
                  </a:lnTo>
                  <a:lnTo>
                    <a:pt x="630" y="5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6" name="Freeform 918"/>
            <p:cNvSpPr/>
            <p:nvPr/>
          </p:nvSpPr>
          <p:spPr bwMode="auto">
            <a:xfrm>
              <a:off x="3213101" y="3149601"/>
              <a:ext cx="519113" cy="127000"/>
            </a:xfrm>
            <a:custGeom>
              <a:avLst/>
              <a:gdLst/>
              <a:ahLst/>
              <a:cxnLst>
                <a:cxn ang="0">
                  <a:pos x="103" y="321"/>
                </a:cxn>
                <a:cxn ang="0">
                  <a:pos x="15" y="309"/>
                </a:cxn>
                <a:cxn ang="0">
                  <a:pos x="6" y="306"/>
                </a:cxn>
                <a:cxn ang="0">
                  <a:pos x="0" y="292"/>
                </a:cxn>
                <a:cxn ang="0">
                  <a:pos x="2" y="281"/>
                </a:cxn>
                <a:cxn ang="0">
                  <a:pos x="14" y="268"/>
                </a:cxn>
                <a:cxn ang="0">
                  <a:pos x="23" y="265"/>
                </a:cxn>
                <a:cxn ang="0">
                  <a:pos x="55" y="270"/>
                </a:cxn>
                <a:cxn ang="0">
                  <a:pos x="137" y="277"/>
                </a:cxn>
                <a:cxn ang="0">
                  <a:pos x="202" y="273"/>
                </a:cxn>
                <a:cxn ang="0">
                  <a:pos x="308" y="256"/>
                </a:cxn>
                <a:cxn ang="0">
                  <a:pos x="430" y="224"/>
                </a:cxn>
                <a:cxn ang="0">
                  <a:pos x="481" y="206"/>
                </a:cxn>
                <a:cxn ang="0">
                  <a:pos x="548" y="173"/>
                </a:cxn>
                <a:cxn ang="0">
                  <a:pos x="608" y="128"/>
                </a:cxn>
                <a:cxn ang="0">
                  <a:pos x="625" y="113"/>
                </a:cxn>
                <a:cxn ang="0">
                  <a:pos x="660" y="92"/>
                </a:cxn>
                <a:cxn ang="0">
                  <a:pos x="718" y="48"/>
                </a:cxn>
                <a:cxn ang="0">
                  <a:pos x="765" y="10"/>
                </a:cxn>
                <a:cxn ang="0">
                  <a:pos x="766" y="9"/>
                </a:cxn>
                <a:cxn ang="0">
                  <a:pos x="781" y="0"/>
                </a:cxn>
                <a:cxn ang="0">
                  <a:pos x="791" y="0"/>
                </a:cxn>
                <a:cxn ang="0">
                  <a:pos x="802" y="6"/>
                </a:cxn>
                <a:cxn ang="0">
                  <a:pos x="806" y="15"/>
                </a:cxn>
                <a:cxn ang="0">
                  <a:pos x="821" y="48"/>
                </a:cxn>
                <a:cxn ang="0">
                  <a:pos x="846" y="74"/>
                </a:cxn>
                <a:cxn ang="0">
                  <a:pos x="883" y="100"/>
                </a:cxn>
                <a:cxn ang="0">
                  <a:pos x="942" y="142"/>
                </a:cxn>
                <a:cxn ang="0">
                  <a:pos x="1020" y="190"/>
                </a:cxn>
                <a:cxn ang="0">
                  <a:pos x="1066" y="218"/>
                </a:cxn>
                <a:cxn ang="0">
                  <a:pos x="1114" y="238"/>
                </a:cxn>
                <a:cxn ang="0">
                  <a:pos x="1148" y="243"/>
                </a:cxn>
                <a:cxn ang="0">
                  <a:pos x="1218" y="247"/>
                </a:cxn>
                <a:cxn ang="0">
                  <a:pos x="1286" y="249"/>
                </a:cxn>
                <a:cxn ang="0">
                  <a:pos x="1300" y="255"/>
                </a:cxn>
                <a:cxn ang="0">
                  <a:pos x="1307" y="265"/>
                </a:cxn>
                <a:cxn ang="0">
                  <a:pos x="1307" y="282"/>
                </a:cxn>
                <a:cxn ang="0">
                  <a:pos x="1296" y="294"/>
                </a:cxn>
                <a:cxn ang="0">
                  <a:pos x="1287" y="295"/>
                </a:cxn>
                <a:cxn ang="0">
                  <a:pos x="1250" y="295"/>
                </a:cxn>
                <a:cxn ang="0">
                  <a:pos x="1142" y="290"/>
                </a:cxn>
                <a:cxn ang="0">
                  <a:pos x="1109" y="283"/>
                </a:cxn>
                <a:cxn ang="0">
                  <a:pos x="1055" y="261"/>
                </a:cxn>
                <a:cxn ang="0">
                  <a:pos x="1004" y="232"/>
                </a:cxn>
                <a:cxn ang="0">
                  <a:pos x="940" y="196"/>
                </a:cxn>
                <a:cxn ang="0">
                  <a:pos x="876" y="151"/>
                </a:cxn>
                <a:cxn ang="0">
                  <a:pos x="817" y="109"/>
                </a:cxn>
                <a:cxn ang="0">
                  <a:pos x="785" y="79"/>
                </a:cxn>
                <a:cxn ang="0">
                  <a:pos x="768" y="65"/>
                </a:cxn>
                <a:cxn ang="0">
                  <a:pos x="673" y="139"/>
                </a:cxn>
                <a:cxn ang="0">
                  <a:pos x="605" y="192"/>
                </a:cxn>
                <a:cxn ang="0">
                  <a:pos x="547" y="230"/>
                </a:cxn>
                <a:cxn ang="0">
                  <a:pos x="484" y="255"/>
                </a:cxn>
                <a:cxn ang="0">
                  <a:pos x="371" y="287"/>
                </a:cxn>
                <a:cxn ang="0">
                  <a:pos x="256" y="312"/>
                </a:cxn>
                <a:cxn ang="0">
                  <a:pos x="134" y="321"/>
                </a:cxn>
              </a:cxnLst>
              <a:rect l="0" t="0" r="r" b="b"/>
              <a:pathLst>
                <a:path w="1308" h="321">
                  <a:moveTo>
                    <a:pt x="134" y="321"/>
                  </a:moveTo>
                  <a:lnTo>
                    <a:pt x="134" y="321"/>
                  </a:lnTo>
                  <a:lnTo>
                    <a:pt x="103" y="321"/>
                  </a:lnTo>
                  <a:lnTo>
                    <a:pt x="73" y="319"/>
                  </a:lnTo>
                  <a:lnTo>
                    <a:pt x="44" y="315"/>
                  </a:lnTo>
                  <a:lnTo>
                    <a:pt x="15" y="309"/>
                  </a:lnTo>
                  <a:lnTo>
                    <a:pt x="15" y="309"/>
                  </a:lnTo>
                  <a:lnTo>
                    <a:pt x="10" y="308"/>
                  </a:lnTo>
                  <a:lnTo>
                    <a:pt x="6" y="306"/>
                  </a:lnTo>
                  <a:lnTo>
                    <a:pt x="4" y="303"/>
                  </a:lnTo>
                  <a:lnTo>
                    <a:pt x="1" y="299"/>
                  </a:lnTo>
                  <a:lnTo>
                    <a:pt x="0" y="292"/>
                  </a:lnTo>
                  <a:lnTo>
                    <a:pt x="0" y="289"/>
                  </a:lnTo>
                  <a:lnTo>
                    <a:pt x="0" y="289"/>
                  </a:lnTo>
                  <a:lnTo>
                    <a:pt x="2" y="281"/>
                  </a:lnTo>
                  <a:lnTo>
                    <a:pt x="8" y="273"/>
                  </a:lnTo>
                  <a:lnTo>
                    <a:pt x="10" y="270"/>
                  </a:lnTo>
                  <a:lnTo>
                    <a:pt x="14" y="268"/>
                  </a:lnTo>
                  <a:lnTo>
                    <a:pt x="18" y="266"/>
                  </a:lnTo>
                  <a:lnTo>
                    <a:pt x="23" y="265"/>
                  </a:lnTo>
                  <a:lnTo>
                    <a:pt x="23" y="265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55" y="270"/>
                  </a:lnTo>
                  <a:lnTo>
                    <a:pt x="81" y="274"/>
                  </a:lnTo>
                  <a:lnTo>
                    <a:pt x="108" y="275"/>
                  </a:lnTo>
                  <a:lnTo>
                    <a:pt x="137" y="277"/>
                  </a:lnTo>
                  <a:lnTo>
                    <a:pt x="137" y="277"/>
                  </a:lnTo>
                  <a:lnTo>
                    <a:pt x="168" y="275"/>
                  </a:lnTo>
                  <a:lnTo>
                    <a:pt x="202" y="273"/>
                  </a:lnTo>
                  <a:lnTo>
                    <a:pt x="236" y="269"/>
                  </a:lnTo>
                  <a:lnTo>
                    <a:pt x="272" y="264"/>
                  </a:lnTo>
                  <a:lnTo>
                    <a:pt x="308" y="256"/>
                  </a:lnTo>
                  <a:lnTo>
                    <a:pt x="348" y="247"/>
                  </a:lnTo>
                  <a:lnTo>
                    <a:pt x="387" y="236"/>
                  </a:lnTo>
                  <a:lnTo>
                    <a:pt x="430" y="224"/>
                  </a:lnTo>
                  <a:lnTo>
                    <a:pt x="430" y="224"/>
                  </a:lnTo>
                  <a:lnTo>
                    <a:pt x="456" y="215"/>
                  </a:lnTo>
                  <a:lnTo>
                    <a:pt x="481" y="206"/>
                  </a:lnTo>
                  <a:lnTo>
                    <a:pt x="505" y="197"/>
                  </a:lnTo>
                  <a:lnTo>
                    <a:pt x="527" y="187"/>
                  </a:lnTo>
                  <a:lnTo>
                    <a:pt x="548" y="173"/>
                  </a:lnTo>
                  <a:lnTo>
                    <a:pt x="569" y="160"/>
                  </a:lnTo>
                  <a:lnTo>
                    <a:pt x="588" y="145"/>
                  </a:lnTo>
                  <a:lnTo>
                    <a:pt x="608" y="128"/>
                  </a:lnTo>
                  <a:lnTo>
                    <a:pt x="608" y="128"/>
                  </a:lnTo>
                  <a:lnTo>
                    <a:pt x="616" y="120"/>
                  </a:lnTo>
                  <a:lnTo>
                    <a:pt x="625" y="113"/>
                  </a:lnTo>
                  <a:lnTo>
                    <a:pt x="646" y="100"/>
                  </a:lnTo>
                  <a:lnTo>
                    <a:pt x="646" y="100"/>
                  </a:lnTo>
                  <a:lnTo>
                    <a:pt x="660" y="92"/>
                  </a:lnTo>
                  <a:lnTo>
                    <a:pt x="673" y="83"/>
                  </a:lnTo>
                  <a:lnTo>
                    <a:pt x="673" y="83"/>
                  </a:lnTo>
                  <a:lnTo>
                    <a:pt x="718" y="48"/>
                  </a:lnTo>
                  <a:lnTo>
                    <a:pt x="760" y="14"/>
                  </a:lnTo>
                  <a:lnTo>
                    <a:pt x="760" y="14"/>
                  </a:lnTo>
                  <a:lnTo>
                    <a:pt x="765" y="10"/>
                  </a:lnTo>
                  <a:lnTo>
                    <a:pt x="765" y="10"/>
                  </a:lnTo>
                  <a:lnTo>
                    <a:pt x="766" y="9"/>
                  </a:lnTo>
                  <a:lnTo>
                    <a:pt x="766" y="9"/>
                  </a:lnTo>
                  <a:lnTo>
                    <a:pt x="770" y="5"/>
                  </a:lnTo>
                  <a:lnTo>
                    <a:pt x="775" y="2"/>
                  </a:lnTo>
                  <a:lnTo>
                    <a:pt x="781" y="0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791" y="0"/>
                  </a:lnTo>
                  <a:lnTo>
                    <a:pt x="796" y="2"/>
                  </a:lnTo>
                  <a:lnTo>
                    <a:pt x="799" y="3"/>
                  </a:lnTo>
                  <a:lnTo>
                    <a:pt x="802" y="6"/>
                  </a:lnTo>
                  <a:lnTo>
                    <a:pt x="804" y="10"/>
                  </a:lnTo>
                  <a:lnTo>
                    <a:pt x="806" y="15"/>
                  </a:lnTo>
                  <a:lnTo>
                    <a:pt x="806" y="15"/>
                  </a:lnTo>
                  <a:lnTo>
                    <a:pt x="809" y="27"/>
                  </a:lnTo>
                  <a:lnTo>
                    <a:pt x="815" y="39"/>
                  </a:lnTo>
                  <a:lnTo>
                    <a:pt x="821" y="48"/>
                  </a:lnTo>
                  <a:lnTo>
                    <a:pt x="829" y="57"/>
                  </a:lnTo>
                  <a:lnTo>
                    <a:pt x="837" y="66"/>
                  </a:lnTo>
                  <a:lnTo>
                    <a:pt x="846" y="74"/>
                  </a:lnTo>
                  <a:lnTo>
                    <a:pt x="866" y="88"/>
                  </a:lnTo>
                  <a:lnTo>
                    <a:pt x="866" y="88"/>
                  </a:lnTo>
                  <a:lnTo>
                    <a:pt x="883" y="100"/>
                  </a:lnTo>
                  <a:lnTo>
                    <a:pt x="883" y="100"/>
                  </a:lnTo>
                  <a:lnTo>
                    <a:pt x="913" y="122"/>
                  </a:lnTo>
                  <a:lnTo>
                    <a:pt x="942" y="142"/>
                  </a:lnTo>
                  <a:lnTo>
                    <a:pt x="1002" y="179"/>
                  </a:lnTo>
                  <a:lnTo>
                    <a:pt x="1002" y="179"/>
                  </a:lnTo>
                  <a:lnTo>
                    <a:pt x="1020" y="190"/>
                  </a:lnTo>
                  <a:lnTo>
                    <a:pt x="1020" y="190"/>
                  </a:lnTo>
                  <a:lnTo>
                    <a:pt x="1050" y="209"/>
                  </a:lnTo>
                  <a:lnTo>
                    <a:pt x="1066" y="218"/>
                  </a:lnTo>
                  <a:lnTo>
                    <a:pt x="1082" y="226"/>
                  </a:lnTo>
                  <a:lnTo>
                    <a:pt x="1097" y="232"/>
                  </a:lnTo>
                  <a:lnTo>
                    <a:pt x="1114" y="238"/>
                  </a:lnTo>
                  <a:lnTo>
                    <a:pt x="1131" y="240"/>
                  </a:lnTo>
                  <a:lnTo>
                    <a:pt x="1148" y="243"/>
                  </a:lnTo>
                  <a:lnTo>
                    <a:pt x="1148" y="243"/>
                  </a:lnTo>
                  <a:lnTo>
                    <a:pt x="1184" y="244"/>
                  </a:lnTo>
                  <a:lnTo>
                    <a:pt x="1218" y="247"/>
                  </a:lnTo>
                  <a:lnTo>
                    <a:pt x="1218" y="247"/>
                  </a:lnTo>
                  <a:lnTo>
                    <a:pt x="1252" y="248"/>
                  </a:lnTo>
                  <a:lnTo>
                    <a:pt x="1286" y="249"/>
                  </a:lnTo>
                  <a:lnTo>
                    <a:pt x="1286" y="249"/>
                  </a:lnTo>
                  <a:lnTo>
                    <a:pt x="1291" y="251"/>
                  </a:lnTo>
                  <a:lnTo>
                    <a:pt x="1296" y="252"/>
                  </a:lnTo>
                  <a:lnTo>
                    <a:pt x="1300" y="255"/>
                  </a:lnTo>
                  <a:lnTo>
                    <a:pt x="1303" y="257"/>
                  </a:lnTo>
                  <a:lnTo>
                    <a:pt x="1305" y="261"/>
                  </a:lnTo>
                  <a:lnTo>
                    <a:pt x="1307" y="265"/>
                  </a:lnTo>
                  <a:lnTo>
                    <a:pt x="1308" y="274"/>
                  </a:lnTo>
                  <a:lnTo>
                    <a:pt x="1308" y="274"/>
                  </a:lnTo>
                  <a:lnTo>
                    <a:pt x="1307" y="282"/>
                  </a:lnTo>
                  <a:lnTo>
                    <a:pt x="1303" y="289"/>
                  </a:lnTo>
                  <a:lnTo>
                    <a:pt x="1300" y="291"/>
                  </a:lnTo>
                  <a:lnTo>
                    <a:pt x="1296" y="294"/>
                  </a:lnTo>
                  <a:lnTo>
                    <a:pt x="1292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50" y="295"/>
                  </a:lnTo>
                  <a:lnTo>
                    <a:pt x="1250" y="295"/>
                  </a:lnTo>
                  <a:lnTo>
                    <a:pt x="1214" y="295"/>
                  </a:lnTo>
                  <a:lnTo>
                    <a:pt x="1177" y="294"/>
                  </a:lnTo>
                  <a:lnTo>
                    <a:pt x="1142" y="290"/>
                  </a:lnTo>
                  <a:lnTo>
                    <a:pt x="1125" y="287"/>
                  </a:lnTo>
                  <a:lnTo>
                    <a:pt x="1109" y="283"/>
                  </a:lnTo>
                  <a:lnTo>
                    <a:pt x="1109" y="283"/>
                  </a:lnTo>
                  <a:lnTo>
                    <a:pt x="1095" y="279"/>
                  </a:lnTo>
                  <a:lnTo>
                    <a:pt x="1082" y="274"/>
                  </a:lnTo>
                  <a:lnTo>
                    <a:pt x="1055" y="261"/>
                  </a:lnTo>
                  <a:lnTo>
                    <a:pt x="1029" y="248"/>
                  </a:lnTo>
                  <a:lnTo>
                    <a:pt x="1004" y="232"/>
                  </a:lnTo>
                  <a:lnTo>
                    <a:pt x="1004" y="232"/>
                  </a:lnTo>
                  <a:lnTo>
                    <a:pt x="962" y="209"/>
                  </a:lnTo>
                  <a:lnTo>
                    <a:pt x="962" y="209"/>
                  </a:lnTo>
                  <a:lnTo>
                    <a:pt x="940" y="196"/>
                  </a:lnTo>
                  <a:lnTo>
                    <a:pt x="918" y="181"/>
                  </a:lnTo>
                  <a:lnTo>
                    <a:pt x="876" y="151"/>
                  </a:lnTo>
                  <a:lnTo>
                    <a:pt x="876" y="151"/>
                  </a:lnTo>
                  <a:lnTo>
                    <a:pt x="847" y="130"/>
                  </a:lnTo>
                  <a:lnTo>
                    <a:pt x="817" y="109"/>
                  </a:lnTo>
                  <a:lnTo>
                    <a:pt x="817" y="109"/>
                  </a:lnTo>
                  <a:lnTo>
                    <a:pt x="806" y="100"/>
                  </a:lnTo>
                  <a:lnTo>
                    <a:pt x="794" y="91"/>
                  </a:lnTo>
                  <a:lnTo>
                    <a:pt x="785" y="79"/>
                  </a:lnTo>
                  <a:lnTo>
                    <a:pt x="777" y="68"/>
                  </a:lnTo>
                  <a:lnTo>
                    <a:pt x="773" y="61"/>
                  </a:lnTo>
                  <a:lnTo>
                    <a:pt x="768" y="65"/>
                  </a:lnTo>
                  <a:lnTo>
                    <a:pt x="768" y="65"/>
                  </a:lnTo>
                  <a:lnTo>
                    <a:pt x="720" y="103"/>
                  </a:lnTo>
                  <a:lnTo>
                    <a:pt x="673" y="139"/>
                  </a:lnTo>
                  <a:lnTo>
                    <a:pt x="673" y="139"/>
                  </a:lnTo>
                  <a:lnTo>
                    <a:pt x="605" y="192"/>
                  </a:lnTo>
                  <a:lnTo>
                    <a:pt x="605" y="192"/>
                  </a:lnTo>
                  <a:lnTo>
                    <a:pt x="586" y="206"/>
                  </a:lnTo>
                  <a:lnTo>
                    <a:pt x="566" y="218"/>
                  </a:lnTo>
                  <a:lnTo>
                    <a:pt x="547" y="230"/>
                  </a:lnTo>
                  <a:lnTo>
                    <a:pt x="526" y="239"/>
                  </a:lnTo>
                  <a:lnTo>
                    <a:pt x="505" y="247"/>
                  </a:lnTo>
                  <a:lnTo>
                    <a:pt x="484" y="255"/>
                  </a:lnTo>
                  <a:lnTo>
                    <a:pt x="442" y="268"/>
                  </a:lnTo>
                  <a:lnTo>
                    <a:pt x="442" y="268"/>
                  </a:lnTo>
                  <a:lnTo>
                    <a:pt x="371" y="287"/>
                  </a:lnTo>
                  <a:lnTo>
                    <a:pt x="333" y="296"/>
                  </a:lnTo>
                  <a:lnTo>
                    <a:pt x="295" y="304"/>
                  </a:lnTo>
                  <a:lnTo>
                    <a:pt x="256" y="312"/>
                  </a:lnTo>
                  <a:lnTo>
                    <a:pt x="216" y="317"/>
                  </a:lnTo>
                  <a:lnTo>
                    <a:pt x="175" y="320"/>
                  </a:lnTo>
                  <a:lnTo>
                    <a:pt x="134" y="321"/>
                  </a:lnTo>
                  <a:lnTo>
                    <a:pt x="134" y="3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7" name="Freeform 919"/>
            <p:cNvSpPr/>
            <p:nvPr/>
          </p:nvSpPr>
          <p:spPr bwMode="auto">
            <a:xfrm>
              <a:off x="3368676" y="3514726"/>
              <a:ext cx="252413" cy="92075"/>
            </a:xfrm>
            <a:custGeom>
              <a:avLst/>
              <a:gdLst/>
              <a:ahLst/>
              <a:cxnLst>
                <a:cxn ang="0">
                  <a:pos x="112" y="229"/>
                </a:cxn>
                <a:cxn ang="0">
                  <a:pos x="92" y="223"/>
                </a:cxn>
                <a:cxn ang="0">
                  <a:pos x="69" y="206"/>
                </a:cxn>
                <a:cxn ang="0">
                  <a:pos x="51" y="181"/>
                </a:cxn>
                <a:cxn ang="0">
                  <a:pos x="19" y="100"/>
                </a:cxn>
                <a:cxn ang="0">
                  <a:pos x="1" y="50"/>
                </a:cxn>
                <a:cxn ang="0">
                  <a:pos x="0" y="36"/>
                </a:cxn>
                <a:cxn ang="0">
                  <a:pos x="3" y="26"/>
                </a:cxn>
                <a:cxn ang="0">
                  <a:pos x="18" y="15"/>
                </a:cxn>
                <a:cxn ang="0">
                  <a:pos x="30" y="15"/>
                </a:cxn>
                <a:cxn ang="0">
                  <a:pos x="40" y="25"/>
                </a:cxn>
                <a:cxn ang="0">
                  <a:pos x="54" y="68"/>
                </a:cxn>
                <a:cxn ang="0">
                  <a:pos x="65" y="101"/>
                </a:cxn>
                <a:cxn ang="0">
                  <a:pos x="92" y="158"/>
                </a:cxn>
                <a:cxn ang="0">
                  <a:pos x="105" y="175"/>
                </a:cxn>
                <a:cxn ang="0">
                  <a:pos x="119" y="182"/>
                </a:cxn>
                <a:cxn ang="0">
                  <a:pos x="132" y="182"/>
                </a:cxn>
                <a:cxn ang="0">
                  <a:pos x="153" y="170"/>
                </a:cxn>
                <a:cxn ang="0">
                  <a:pos x="177" y="149"/>
                </a:cxn>
                <a:cxn ang="0">
                  <a:pos x="198" y="127"/>
                </a:cxn>
                <a:cxn ang="0">
                  <a:pos x="228" y="92"/>
                </a:cxn>
                <a:cxn ang="0">
                  <a:pos x="260" y="63"/>
                </a:cxn>
                <a:cxn ang="0">
                  <a:pos x="279" y="54"/>
                </a:cxn>
                <a:cxn ang="0">
                  <a:pos x="285" y="46"/>
                </a:cxn>
                <a:cxn ang="0">
                  <a:pos x="302" y="38"/>
                </a:cxn>
                <a:cxn ang="0">
                  <a:pos x="315" y="42"/>
                </a:cxn>
                <a:cxn ang="0">
                  <a:pos x="324" y="54"/>
                </a:cxn>
                <a:cxn ang="0">
                  <a:pos x="327" y="58"/>
                </a:cxn>
                <a:cxn ang="0">
                  <a:pos x="379" y="107"/>
                </a:cxn>
                <a:cxn ang="0">
                  <a:pos x="413" y="141"/>
                </a:cxn>
                <a:cxn ang="0">
                  <a:pos x="451" y="172"/>
                </a:cxn>
                <a:cxn ang="0">
                  <a:pos x="465" y="175"/>
                </a:cxn>
                <a:cxn ang="0">
                  <a:pos x="494" y="165"/>
                </a:cxn>
                <a:cxn ang="0">
                  <a:pos x="525" y="136"/>
                </a:cxn>
                <a:cxn ang="0">
                  <a:pos x="578" y="62"/>
                </a:cxn>
                <a:cxn ang="0">
                  <a:pos x="591" y="30"/>
                </a:cxn>
                <a:cxn ang="0">
                  <a:pos x="592" y="17"/>
                </a:cxn>
                <a:cxn ang="0">
                  <a:pos x="600" y="5"/>
                </a:cxn>
                <a:cxn ang="0">
                  <a:pos x="616" y="0"/>
                </a:cxn>
                <a:cxn ang="0">
                  <a:pos x="625" y="3"/>
                </a:cxn>
                <a:cxn ang="0">
                  <a:pos x="631" y="7"/>
                </a:cxn>
                <a:cxn ang="0">
                  <a:pos x="637" y="17"/>
                </a:cxn>
                <a:cxn ang="0">
                  <a:pos x="637" y="33"/>
                </a:cxn>
                <a:cxn ang="0">
                  <a:pos x="629" y="63"/>
                </a:cxn>
                <a:cxn ang="0">
                  <a:pos x="595" y="121"/>
                </a:cxn>
                <a:cxn ang="0">
                  <a:pos x="554" y="168"/>
                </a:cxn>
                <a:cxn ang="0">
                  <a:pos x="545" y="178"/>
                </a:cxn>
                <a:cxn ang="0">
                  <a:pos x="502" y="219"/>
                </a:cxn>
                <a:cxn ang="0">
                  <a:pos x="473" y="229"/>
                </a:cxn>
                <a:cxn ang="0">
                  <a:pos x="464" y="228"/>
                </a:cxn>
                <a:cxn ang="0">
                  <a:pos x="435" y="216"/>
                </a:cxn>
                <a:cxn ang="0">
                  <a:pos x="388" y="182"/>
                </a:cxn>
                <a:cxn ang="0">
                  <a:pos x="349" y="145"/>
                </a:cxn>
                <a:cxn ang="0">
                  <a:pos x="329" y="128"/>
                </a:cxn>
                <a:cxn ang="0">
                  <a:pos x="298" y="98"/>
                </a:cxn>
                <a:cxn ang="0">
                  <a:pos x="289" y="100"/>
                </a:cxn>
                <a:cxn ang="0">
                  <a:pos x="273" y="110"/>
                </a:cxn>
                <a:cxn ang="0">
                  <a:pos x="256" y="134"/>
                </a:cxn>
                <a:cxn ang="0">
                  <a:pos x="240" y="155"/>
                </a:cxn>
                <a:cxn ang="0">
                  <a:pos x="215" y="177"/>
                </a:cxn>
                <a:cxn ang="0">
                  <a:pos x="185" y="202"/>
                </a:cxn>
                <a:cxn ang="0">
                  <a:pos x="146" y="226"/>
                </a:cxn>
                <a:cxn ang="0">
                  <a:pos x="124" y="230"/>
                </a:cxn>
              </a:cxnLst>
              <a:rect l="0" t="0" r="r" b="b"/>
              <a:pathLst>
                <a:path w="637" h="230">
                  <a:moveTo>
                    <a:pt x="124" y="230"/>
                  </a:moveTo>
                  <a:lnTo>
                    <a:pt x="124" y="230"/>
                  </a:lnTo>
                  <a:lnTo>
                    <a:pt x="112" y="229"/>
                  </a:lnTo>
                  <a:lnTo>
                    <a:pt x="112" y="229"/>
                  </a:lnTo>
                  <a:lnTo>
                    <a:pt x="103" y="226"/>
                  </a:lnTo>
                  <a:lnTo>
                    <a:pt x="92" y="223"/>
                  </a:lnTo>
                  <a:lnTo>
                    <a:pt x="85" y="217"/>
                  </a:lnTo>
                  <a:lnTo>
                    <a:pt x="77" y="212"/>
                  </a:lnTo>
                  <a:lnTo>
                    <a:pt x="69" y="206"/>
                  </a:lnTo>
                  <a:lnTo>
                    <a:pt x="62" y="198"/>
                  </a:lnTo>
                  <a:lnTo>
                    <a:pt x="57" y="190"/>
                  </a:lnTo>
                  <a:lnTo>
                    <a:pt x="51" y="181"/>
                  </a:lnTo>
                  <a:lnTo>
                    <a:pt x="41" y="161"/>
                  </a:lnTo>
                  <a:lnTo>
                    <a:pt x="32" y="141"/>
                  </a:lnTo>
                  <a:lnTo>
                    <a:pt x="19" y="100"/>
                  </a:lnTo>
                  <a:lnTo>
                    <a:pt x="19" y="100"/>
                  </a:lnTo>
                  <a:lnTo>
                    <a:pt x="10" y="73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1" y="30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8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30" y="15"/>
                  </a:lnTo>
                  <a:lnTo>
                    <a:pt x="34" y="17"/>
                  </a:lnTo>
                  <a:lnTo>
                    <a:pt x="37" y="21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8" y="47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73" y="119"/>
                  </a:lnTo>
                  <a:lnTo>
                    <a:pt x="82" y="139"/>
                  </a:lnTo>
                  <a:lnTo>
                    <a:pt x="92" y="158"/>
                  </a:lnTo>
                  <a:lnTo>
                    <a:pt x="99" y="168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9" y="178"/>
                  </a:lnTo>
                  <a:lnTo>
                    <a:pt x="115" y="181"/>
                  </a:lnTo>
                  <a:lnTo>
                    <a:pt x="119" y="182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32" y="182"/>
                  </a:lnTo>
                  <a:lnTo>
                    <a:pt x="138" y="179"/>
                  </a:lnTo>
                  <a:lnTo>
                    <a:pt x="146" y="175"/>
                  </a:lnTo>
                  <a:lnTo>
                    <a:pt x="153" y="170"/>
                  </a:lnTo>
                  <a:lnTo>
                    <a:pt x="166" y="160"/>
                  </a:lnTo>
                  <a:lnTo>
                    <a:pt x="177" y="149"/>
                  </a:lnTo>
                  <a:lnTo>
                    <a:pt x="177" y="149"/>
                  </a:lnTo>
                  <a:lnTo>
                    <a:pt x="184" y="143"/>
                  </a:lnTo>
                  <a:lnTo>
                    <a:pt x="184" y="143"/>
                  </a:lnTo>
                  <a:lnTo>
                    <a:pt x="198" y="127"/>
                  </a:lnTo>
                  <a:lnTo>
                    <a:pt x="214" y="109"/>
                  </a:lnTo>
                  <a:lnTo>
                    <a:pt x="214" y="109"/>
                  </a:lnTo>
                  <a:lnTo>
                    <a:pt x="228" y="92"/>
                  </a:lnTo>
                  <a:lnTo>
                    <a:pt x="243" y="76"/>
                  </a:lnTo>
                  <a:lnTo>
                    <a:pt x="251" y="68"/>
                  </a:lnTo>
                  <a:lnTo>
                    <a:pt x="260" y="63"/>
                  </a:lnTo>
                  <a:lnTo>
                    <a:pt x="268" y="58"/>
                  </a:lnTo>
                  <a:lnTo>
                    <a:pt x="277" y="55"/>
                  </a:lnTo>
                  <a:lnTo>
                    <a:pt x="279" y="54"/>
                  </a:lnTo>
                  <a:lnTo>
                    <a:pt x="281" y="51"/>
                  </a:lnTo>
                  <a:lnTo>
                    <a:pt x="281" y="51"/>
                  </a:lnTo>
                  <a:lnTo>
                    <a:pt x="285" y="46"/>
                  </a:lnTo>
                  <a:lnTo>
                    <a:pt x="290" y="42"/>
                  </a:lnTo>
                  <a:lnTo>
                    <a:pt x="296" y="39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8" y="39"/>
                  </a:lnTo>
                  <a:lnTo>
                    <a:pt x="315" y="42"/>
                  </a:lnTo>
                  <a:lnTo>
                    <a:pt x="321" y="47"/>
                  </a:lnTo>
                  <a:lnTo>
                    <a:pt x="323" y="50"/>
                  </a:lnTo>
                  <a:lnTo>
                    <a:pt x="324" y="54"/>
                  </a:lnTo>
                  <a:lnTo>
                    <a:pt x="325" y="56"/>
                  </a:lnTo>
                  <a:lnTo>
                    <a:pt x="327" y="58"/>
                  </a:lnTo>
                  <a:lnTo>
                    <a:pt x="327" y="58"/>
                  </a:lnTo>
                  <a:lnTo>
                    <a:pt x="340" y="68"/>
                  </a:lnTo>
                  <a:lnTo>
                    <a:pt x="353" y="81"/>
                  </a:lnTo>
                  <a:lnTo>
                    <a:pt x="379" y="107"/>
                  </a:lnTo>
                  <a:lnTo>
                    <a:pt x="379" y="107"/>
                  </a:lnTo>
                  <a:lnTo>
                    <a:pt x="396" y="124"/>
                  </a:lnTo>
                  <a:lnTo>
                    <a:pt x="413" y="141"/>
                  </a:lnTo>
                  <a:lnTo>
                    <a:pt x="431" y="158"/>
                  </a:lnTo>
                  <a:lnTo>
                    <a:pt x="451" y="172"/>
                  </a:lnTo>
                  <a:lnTo>
                    <a:pt x="451" y="172"/>
                  </a:lnTo>
                  <a:lnTo>
                    <a:pt x="457" y="174"/>
                  </a:lnTo>
                  <a:lnTo>
                    <a:pt x="465" y="175"/>
                  </a:lnTo>
                  <a:lnTo>
                    <a:pt x="465" y="175"/>
                  </a:lnTo>
                  <a:lnTo>
                    <a:pt x="474" y="174"/>
                  </a:lnTo>
                  <a:lnTo>
                    <a:pt x="484" y="170"/>
                  </a:lnTo>
                  <a:lnTo>
                    <a:pt x="494" y="165"/>
                  </a:lnTo>
                  <a:lnTo>
                    <a:pt x="504" y="157"/>
                  </a:lnTo>
                  <a:lnTo>
                    <a:pt x="515" y="148"/>
                  </a:lnTo>
                  <a:lnTo>
                    <a:pt x="525" y="136"/>
                  </a:lnTo>
                  <a:lnTo>
                    <a:pt x="545" y="113"/>
                  </a:lnTo>
                  <a:lnTo>
                    <a:pt x="563" y="87"/>
                  </a:lnTo>
                  <a:lnTo>
                    <a:pt x="578" y="62"/>
                  </a:lnTo>
                  <a:lnTo>
                    <a:pt x="583" y="50"/>
                  </a:lnTo>
                  <a:lnTo>
                    <a:pt x="588" y="39"/>
                  </a:lnTo>
                  <a:lnTo>
                    <a:pt x="591" y="30"/>
                  </a:lnTo>
                  <a:lnTo>
                    <a:pt x="592" y="22"/>
                  </a:lnTo>
                  <a:lnTo>
                    <a:pt x="592" y="22"/>
                  </a:lnTo>
                  <a:lnTo>
                    <a:pt x="592" y="17"/>
                  </a:lnTo>
                  <a:lnTo>
                    <a:pt x="593" y="13"/>
                  </a:lnTo>
                  <a:lnTo>
                    <a:pt x="596" y="9"/>
                  </a:lnTo>
                  <a:lnTo>
                    <a:pt x="600" y="5"/>
                  </a:lnTo>
                  <a:lnTo>
                    <a:pt x="603" y="4"/>
                  </a:lnTo>
                  <a:lnTo>
                    <a:pt x="606" y="2"/>
                  </a:lnTo>
                  <a:lnTo>
                    <a:pt x="616" y="0"/>
                  </a:lnTo>
                  <a:lnTo>
                    <a:pt x="616" y="0"/>
                  </a:lnTo>
                  <a:lnTo>
                    <a:pt x="620" y="2"/>
                  </a:lnTo>
                  <a:lnTo>
                    <a:pt x="625" y="3"/>
                  </a:lnTo>
                  <a:lnTo>
                    <a:pt x="629" y="4"/>
                  </a:lnTo>
                  <a:lnTo>
                    <a:pt x="631" y="7"/>
                  </a:lnTo>
                  <a:lnTo>
                    <a:pt x="631" y="7"/>
                  </a:lnTo>
                  <a:lnTo>
                    <a:pt x="634" y="11"/>
                  </a:lnTo>
                  <a:lnTo>
                    <a:pt x="637" y="13"/>
                  </a:lnTo>
                  <a:lnTo>
                    <a:pt x="637" y="17"/>
                  </a:lnTo>
                  <a:lnTo>
                    <a:pt x="637" y="22"/>
                  </a:lnTo>
                  <a:lnTo>
                    <a:pt x="637" y="22"/>
                  </a:lnTo>
                  <a:lnTo>
                    <a:pt x="637" y="33"/>
                  </a:lnTo>
                  <a:lnTo>
                    <a:pt x="634" y="43"/>
                  </a:lnTo>
                  <a:lnTo>
                    <a:pt x="631" y="53"/>
                  </a:lnTo>
                  <a:lnTo>
                    <a:pt x="629" y="63"/>
                  </a:lnTo>
                  <a:lnTo>
                    <a:pt x="620" y="83"/>
                  </a:lnTo>
                  <a:lnTo>
                    <a:pt x="608" y="102"/>
                  </a:lnTo>
                  <a:lnTo>
                    <a:pt x="595" y="121"/>
                  </a:lnTo>
                  <a:lnTo>
                    <a:pt x="582" y="138"/>
                  </a:lnTo>
                  <a:lnTo>
                    <a:pt x="567" y="153"/>
                  </a:lnTo>
                  <a:lnTo>
                    <a:pt x="554" y="168"/>
                  </a:lnTo>
                  <a:lnTo>
                    <a:pt x="554" y="168"/>
                  </a:lnTo>
                  <a:lnTo>
                    <a:pt x="545" y="178"/>
                  </a:lnTo>
                  <a:lnTo>
                    <a:pt x="545" y="178"/>
                  </a:lnTo>
                  <a:lnTo>
                    <a:pt x="529" y="195"/>
                  </a:lnTo>
                  <a:lnTo>
                    <a:pt x="511" y="211"/>
                  </a:lnTo>
                  <a:lnTo>
                    <a:pt x="502" y="219"/>
                  </a:lnTo>
                  <a:lnTo>
                    <a:pt x="493" y="224"/>
                  </a:lnTo>
                  <a:lnTo>
                    <a:pt x="482" y="228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64" y="228"/>
                  </a:lnTo>
                  <a:lnTo>
                    <a:pt x="464" y="228"/>
                  </a:lnTo>
                  <a:lnTo>
                    <a:pt x="450" y="223"/>
                  </a:lnTo>
                  <a:lnTo>
                    <a:pt x="435" y="216"/>
                  </a:lnTo>
                  <a:lnTo>
                    <a:pt x="423" y="209"/>
                  </a:lnTo>
                  <a:lnTo>
                    <a:pt x="412" y="200"/>
                  </a:lnTo>
                  <a:lnTo>
                    <a:pt x="388" y="182"/>
                  </a:lnTo>
                  <a:lnTo>
                    <a:pt x="366" y="161"/>
                  </a:lnTo>
                  <a:lnTo>
                    <a:pt x="366" y="161"/>
                  </a:lnTo>
                  <a:lnTo>
                    <a:pt x="349" y="145"/>
                  </a:lnTo>
                  <a:lnTo>
                    <a:pt x="332" y="130"/>
                  </a:lnTo>
                  <a:lnTo>
                    <a:pt x="329" y="128"/>
                  </a:lnTo>
                  <a:lnTo>
                    <a:pt x="329" y="128"/>
                  </a:lnTo>
                  <a:lnTo>
                    <a:pt x="313" y="115"/>
                  </a:lnTo>
                  <a:lnTo>
                    <a:pt x="299" y="101"/>
                  </a:lnTo>
                  <a:lnTo>
                    <a:pt x="298" y="98"/>
                  </a:lnTo>
                  <a:lnTo>
                    <a:pt x="295" y="98"/>
                  </a:lnTo>
                  <a:lnTo>
                    <a:pt x="295" y="98"/>
                  </a:lnTo>
                  <a:lnTo>
                    <a:pt x="289" y="100"/>
                  </a:lnTo>
                  <a:lnTo>
                    <a:pt x="283" y="102"/>
                  </a:lnTo>
                  <a:lnTo>
                    <a:pt x="277" y="106"/>
                  </a:lnTo>
                  <a:lnTo>
                    <a:pt x="273" y="110"/>
                  </a:lnTo>
                  <a:lnTo>
                    <a:pt x="264" y="122"/>
                  </a:lnTo>
                  <a:lnTo>
                    <a:pt x="256" y="134"/>
                  </a:lnTo>
                  <a:lnTo>
                    <a:pt x="256" y="134"/>
                  </a:lnTo>
                  <a:lnTo>
                    <a:pt x="247" y="147"/>
                  </a:lnTo>
                  <a:lnTo>
                    <a:pt x="247" y="147"/>
                  </a:lnTo>
                  <a:lnTo>
                    <a:pt x="240" y="155"/>
                  </a:lnTo>
                  <a:lnTo>
                    <a:pt x="232" y="162"/>
                  </a:lnTo>
                  <a:lnTo>
                    <a:pt x="215" y="177"/>
                  </a:lnTo>
                  <a:lnTo>
                    <a:pt x="215" y="177"/>
                  </a:lnTo>
                  <a:lnTo>
                    <a:pt x="204" y="187"/>
                  </a:lnTo>
                  <a:lnTo>
                    <a:pt x="204" y="187"/>
                  </a:lnTo>
                  <a:lnTo>
                    <a:pt x="185" y="202"/>
                  </a:lnTo>
                  <a:lnTo>
                    <a:pt x="167" y="216"/>
                  </a:lnTo>
                  <a:lnTo>
                    <a:pt x="157" y="221"/>
                  </a:lnTo>
                  <a:lnTo>
                    <a:pt x="146" y="226"/>
                  </a:lnTo>
                  <a:lnTo>
                    <a:pt x="134" y="229"/>
                  </a:lnTo>
                  <a:lnTo>
                    <a:pt x="124" y="230"/>
                  </a:lnTo>
                  <a:lnTo>
                    <a:pt x="124" y="2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8" name="Freeform 920"/>
            <p:cNvSpPr/>
            <p:nvPr/>
          </p:nvSpPr>
          <p:spPr bwMode="auto">
            <a:xfrm>
              <a:off x="3444876" y="3551238"/>
              <a:ext cx="80963" cy="52388"/>
            </a:xfrm>
            <a:custGeom>
              <a:avLst/>
              <a:gdLst/>
              <a:ahLst/>
              <a:cxnLst>
                <a:cxn ang="0">
                  <a:pos x="204" y="100"/>
                </a:cxn>
                <a:cxn ang="0">
                  <a:pos x="197" y="63"/>
                </a:cxn>
                <a:cxn ang="0">
                  <a:pos x="188" y="26"/>
                </a:cxn>
                <a:cxn ang="0">
                  <a:pos x="187" y="21"/>
                </a:cxn>
                <a:cxn ang="0">
                  <a:pos x="182" y="14"/>
                </a:cxn>
                <a:cxn ang="0">
                  <a:pos x="174" y="10"/>
                </a:cxn>
                <a:cxn ang="0">
                  <a:pos x="162" y="10"/>
                </a:cxn>
                <a:cxn ang="0">
                  <a:pos x="150" y="17"/>
                </a:cxn>
                <a:cxn ang="0">
                  <a:pos x="145" y="23"/>
                </a:cxn>
                <a:cxn ang="0">
                  <a:pos x="144" y="32"/>
                </a:cxn>
                <a:cxn ang="0">
                  <a:pos x="144" y="38"/>
                </a:cxn>
                <a:cxn ang="0">
                  <a:pos x="157" y="86"/>
                </a:cxn>
                <a:cxn ang="0">
                  <a:pos x="142" y="87"/>
                </a:cxn>
                <a:cxn ang="0">
                  <a:pos x="101" y="85"/>
                </a:cxn>
                <a:cxn ang="0">
                  <a:pos x="77" y="85"/>
                </a:cxn>
                <a:cxn ang="0">
                  <a:pos x="53" y="85"/>
                </a:cxn>
                <a:cxn ang="0">
                  <a:pos x="48" y="83"/>
                </a:cxn>
                <a:cxn ang="0">
                  <a:pos x="50" y="74"/>
                </a:cxn>
                <a:cxn ang="0">
                  <a:pos x="57" y="52"/>
                </a:cxn>
                <a:cxn ang="0">
                  <a:pos x="64" y="29"/>
                </a:cxn>
                <a:cxn ang="0">
                  <a:pos x="64" y="23"/>
                </a:cxn>
                <a:cxn ang="0">
                  <a:pos x="63" y="14"/>
                </a:cxn>
                <a:cxn ang="0">
                  <a:pos x="53" y="4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3" y="8"/>
                </a:cxn>
                <a:cxn ang="0">
                  <a:pos x="21" y="17"/>
                </a:cxn>
                <a:cxn ang="0">
                  <a:pos x="17" y="32"/>
                </a:cxn>
                <a:cxn ang="0">
                  <a:pos x="5" y="70"/>
                </a:cxn>
                <a:cxn ang="0">
                  <a:pos x="0" y="98"/>
                </a:cxn>
                <a:cxn ang="0">
                  <a:pos x="2" y="112"/>
                </a:cxn>
                <a:cxn ang="0">
                  <a:pos x="12" y="123"/>
                </a:cxn>
                <a:cxn ang="0">
                  <a:pos x="30" y="129"/>
                </a:cxn>
                <a:cxn ang="0">
                  <a:pos x="42" y="129"/>
                </a:cxn>
                <a:cxn ang="0">
                  <a:pos x="102" y="129"/>
                </a:cxn>
                <a:cxn ang="0">
                  <a:pos x="161" y="131"/>
                </a:cxn>
                <a:cxn ang="0">
                  <a:pos x="174" y="129"/>
                </a:cxn>
                <a:cxn ang="0">
                  <a:pos x="187" y="125"/>
                </a:cxn>
                <a:cxn ang="0">
                  <a:pos x="195" y="121"/>
                </a:cxn>
                <a:cxn ang="0">
                  <a:pos x="191" y="121"/>
                </a:cxn>
                <a:cxn ang="0">
                  <a:pos x="193" y="120"/>
                </a:cxn>
                <a:cxn ang="0">
                  <a:pos x="196" y="117"/>
                </a:cxn>
                <a:cxn ang="0">
                  <a:pos x="203" y="110"/>
                </a:cxn>
                <a:cxn ang="0">
                  <a:pos x="204" y="100"/>
                </a:cxn>
              </a:cxnLst>
              <a:rect l="0" t="0" r="r" b="b"/>
              <a:pathLst>
                <a:path w="204" h="131">
                  <a:moveTo>
                    <a:pt x="204" y="100"/>
                  </a:moveTo>
                  <a:lnTo>
                    <a:pt x="204" y="100"/>
                  </a:lnTo>
                  <a:lnTo>
                    <a:pt x="201" y="82"/>
                  </a:lnTo>
                  <a:lnTo>
                    <a:pt x="197" y="63"/>
                  </a:lnTo>
                  <a:lnTo>
                    <a:pt x="192" y="44"/>
                  </a:lnTo>
                  <a:lnTo>
                    <a:pt x="188" y="26"/>
                  </a:lnTo>
                  <a:lnTo>
                    <a:pt x="188" y="26"/>
                  </a:lnTo>
                  <a:lnTo>
                    <a:pt x="187" y="21"/>
                  </a:lnTo>
                  <a:lnTo>
                    <a:pt x="184" y="17"/>
                  </a:lnTo>
                  <a:lnTo>
                    <a:pt x="182" y="14"/>
                  </a:lnTo>
                  <a:lnTo>
                    <a:pt x="178" y="12"/>
                  </a:lnTo>
                  <a:lnTo>
                    <a:pt x="174" y="10"/>
                  </a:lnTo>
                  <a:lnTo>
                    <a:pt x="170" y="9"/>
                  </a:lnTo>
                  <a:lnTo>
                    <a:pt x="162" y="10"/>
                  </a:lnTo>
                  <a:lnTo>
                    <a:pt x="154" y="14"/>
                  </a:lnTo>
                  <a:lnTo>
                    <a:pt x="150" y="17"/>
                  </a:lnTo>
                  <a:lnTo>
                    <a:pt x="148" y="19"/>
                  </a:lnTo>
                  <a:lnTo>
                    <a:pt x="145" y="23"/>
                  </a:lnTo>
                  <a:lnTo>
                    <a:pt x="144" y="27"/>
                  </a:lnTo>
                  <a:lnTo>
                    <a:pt x="144" y="32"/>
                  </a:lnTo>
                  <a:lnTo>
                    <a:pt x="144" y="38"/>
                  </a:lnTo>
                  <a:lnTo>
                    <a:pt x="144" y="38"/>
                  </a:lnTo>
                  <a:lnTo>
                    <a:pt x="150" y="61"/>
                  </a:lnTo>
                  <a:lnTo>
                    <a:pt x="157" y="86"/>
                  </a:lnTo>
                  <a:lnTo>
                    <a:pt x="157" y="86"/>
                  </a:lnTo>
                  <a:lnTo>
                    <a:pt x="142" y="87"/>
                  </a:lnTo>
                  <a:lnTo>
                    <a:pt x="128" y="86"/>
                  </a:lnTo>
                  <a:lnTo>
                    <a:pt x="101" y="85"/>
                  </a:lnTo>
                  <a:lnTo>
                    <a:pt x="101" y="85"/>
                  </a:lnTo>
                  <a:lnTo>
                    <a:pt x="77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53" y="63"/>
                  </a:lnTo>
                  <a:lnTo>
                    <a:pt x="57" y="52"/>
                  </a:lnTo>
                  <a:lnTo>
                    <a:pt x="61" y="40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3"/>
                  </a:lnTo>
                  <a:lnTo>
                    <a:pt x="64" y="18"/>
                  </a:lnTo>
                  <a:lnTo>
                    <a:pt x="63" y="14"/>
                  </a:lnTo>
                  <a:lnTo>
                    <a:pt x="60" y="10"/>
                  </a:lnTo>
                  <a:lnTo>
                    <a:pt x="53" y="4"/>
                  </a:lnTo>
                  <a:lnTo>
                    <a:pt x="46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6" y="4"/>
                  </a:lnTo>
                  <a:lnTo>
                    <a:pt x="23" y="8"/>
                  </a:lnTo>
                  <a:lnTo>
                    <a:pt x="22" y="12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17" y="32"/>
                  </a:lnTo>
                  <a:lnTo>
                    <a:pt x="10" y="51"/>
                  </a:lnTo>
                  <a:lnTo>
                    <a:pt x="5" y="70"/>
                  </a:lnTo>
                  <a:lnTo>
                    <a:pt x="1" y="89"/>
                  </a:lnTo>
                  <a:lnTo>
                    <a:pt x="0" y="98"/>
                  </a:lnTo>
                  <a:lnTo>
                    <a:pt x="1" y="106"/>
                  </a:lnTo>
                  <a:lnTo>
                    <a:pt x="2" y="112"/>
                  </a:lnTo>
                  <a:lnTo>
                    <a:pt x="6" y="119"/>
                  </a:lnTo>
                  <a:lnTo>
                    <a:pt x="12" y="123"/>
                  </a:lnTo>
                  <a:lnTo>
                    <a:pt x="19" y="127"/>
                  </a:lnTo>
                  <a:lnTo>
                    <a:pt x="30" y="129"/>
                  </a:lnTo>
                  <a:lnTo>
                    <a:pt x="42" y="129"/>
                  </a:lnTo>
                  <a:lnTo>
                    <a:pt x="42" y="129"/>
                  </a:lnTo>
                  <a:lnTo>
                    <a:pt x="72" y="128"/>
                  </a:lnTo>
                  <a:lnTo>
                    <a:pt x="102" y="129"/>
                  </a:lnTo>
                  <a:lnTo>
                    <a:pt x="132" y="131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74" y="129"/>
                  </a:lnTo>
                  <a:lnTo>
                    <a:pt x="180" y="128"/>
                  </a:lnTo>
                  <a:lnTo>
                    <a:pt x="187" y="125"/>
                  </a:lnTo>
                  <a:lnTo>
                    <a:pt x="187" y="125"/>
                  </a:lnTo>
                  <a:lnTo>
                    <a:pt x="195" y="121"/>
                  </a:lnTo>
                  <a:lnTo>
                    <a:pt x="196" y="120"/>
                  </a:lnTo>
                  <a:lnTo>
                    <a:pt x="191" y="121"/>
                  </a:lnTo>
                  <a:lnTo>
                    <a:pt x="191" y="121"/>
                  </a:lnTo>
                  <a:lnTo>
                    <a:pt x="193" y="120"/>
                  </a:lnTo>
                  <a:lnTo>
                    <a:pt x="196" y="117"/>
                  </a:lnTo>
                  <a:lnTo>
                    <a:pt x="196" y="117"/>
                  </a:lnTo>
                  <a:lnTo>
                    <a:pt x="200" y="114"/>
                  </a:lnTo>
                  <a:lnTo>
                    <a:pt x="203" y="110"/>
                  </a:lnTo>
                  <a:lnTo>
                    <a:pt x="204" y="104"/>
                  </a:lnTo>
                  <a:lnTo>
                    <a:pt x="204" y="100"/>
                  </a:lnTo>
                  <a:lnTo>
                    <a:pt x="204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9" name="Freeform 921"/>
            <p:cNvSpPr/>
            <p:nvPr/>
          </p:nvSpPr>
          <p:spPr bwMode="auto">
            <a:xfrm>
              <a:off x="3436938" y="3586163"/>
              <a:ext cx="96838" cy="152400"/>
            </a:xfrm>
            <a:custGeom>
              <a:avLst/>
              <a:gdLst/>
              <a:ahLst/>
              <a:cxnLst>
                <a:cxn ang="0">
                  <a:pos x="228" y="124"/>
                </a:cxn>
                <a:cxn ang="0">
                  <a:pos x="218" y="80"/>
                </a:cxn>
                <a:cxn ang="0">
                  <a:pos x="206" y="41"/>
                </a:cxn>
                <a:cxn ang="0">
                  <a:pos x="206" y="30"/>
                </a:cxn>
                <a:cxn ang="0">
                  <a:pos x="205" y="16"/>
                </a:cxn>
                <a:cxn ang="0">
                  <a:pos x="188" y="1"/>
                </a:cxn>
                <a:cxn ang="0">
                  <a:pos x="172" y="3"/>
                </a:cxn>
                <a:cxn ang="0">
                  <a:pos x="163" y="13"/>
                </a:cxn>
                <a:cxn ang="0">
                  <a:pos x="160" y="26"/>
                </a:cxn>
                <a:cxn ang="0">
                  <a:pos x="167" y="61"/>
                </a:cxn>
                <a:cxn ang="0">
                  <a:pos x="177" y="105"/>
                </a:cxn>
                <a:cxn ang="0">
                  <a:pos x="188" y="190"/>
                </a:cxn>
                <a:cxn ang="0">
                  <a:pos x="193" y="234"/>
                </a:cxn>
                <a:cxn ang="0">
                  <a:pos x="192" y="268"/>
                </a:cxn>
                <a:cxn ang="0">
                  <a:pos x="189" y="276"/>
                </a:cxn>
                <a:cxn ang="0">
                  <a:pos x="137" y="327"/>
                </a:cxn>
                <a:cxn ang="0">
                  <a:pos x="120" y="335"/>
                </a:cxn>
                <a:cxn ang="0">
                  <a:pos x="82" y="298"/>
                </a:cxn>
                <a:cxn ang="0">
                  <a:pos x="60" y="275"/>
                </a:cxn>
                <a:cxn ang="0">
                  <a:pos x="47" y="267"/>
                </a:cxn>
                <a:cxn ang="0">
                  <a:pos x="57" y="225"/>
                </a:cxn>
                <a:cxn ang="0">
                  <a:pos x="62" y="199"/>
                </a:cxn>
                <a:cxn ang="0">
                  <a:pos x="73" y="118"/>
                </a:cxn>
                <a:cxn ang="0">
                  <a:pos x="87" y="46"/>
                </a:cxn>
                <a:cxn ang="0">
                  <a:pos x="91" y="17"/>
                </a:cxn>
                <a:cxn ang="0">
                  <a:pos x="86" y="5"/>
                </a:cxn>
                <a:cxn ang="0">
                  <a:pos x="70" y="0"/>
                </a:cxn>
                <a:cxn ang="0">
                  <a:pos x="51" y="8"/>
                </a:cxn>
                <a:cxn ang="0">
                  <a:pos x="45" y="22"/>
                </a:cxn>
                <a:cxn ang="0">
                  <a:pos x="34" y="84"/>
                </a:cxn>
                <a:cxn ang="0">
                  <a:pos x="20" y="145"/>
                </a:cxn>
                <a:cxn ang="0">
                  <a:pos x="2" y="247"/>
                </a:cxn>
                <a:cxn ang="0">
                  <a:pos x="0" y="265"/>
                </a:cxn>
                <a:cxn ang="0">
                  <a:pos x="10" y="292"/>
                </a:cxn>
                <a:cxn ang="0">
                  <a:pos x="45" y="331"/>
                </a:cxn>
                <a:cxn ang="0">
                  <a:pos x="90" y="369"/>
                </a:cxn>
                <a:cxn ang="0">
                  <a:pos x="103" y="375"/>
                </a:cxn>
                <a:cxn ang="0">
                  <a:pos x="109" y="382"/>
                </a:cxn>
                <a:cxn ang="0">
                  <a:pos x="121" y="383"/>
                </a:cxn>
                <a:cxn ang="0">
                  <a:pos x="149" y="374"/>
                </a:cxn>
                <a:cxn ang="0">
                  <a:pos x="197" y="341"/>
                </a:cxn>
                <a:cxn ang="0">
                  <a:pos x="228" y="305"/>
                </a:cxn>
                <a:cxn ang="0">
                  <a:pos x="240" y="279"/>
                </a:cxn>
                <a:cxn ang="0">
                  <a:pos x="240" y="238"/>
                </a:cxn>
                <a:cxn ang="0">
                  <a:pos x="230" y="140"/>
                </a:cxn>
              </a:cxnLst>
              <a:rect l="0" t="0" r="r" b="b"/>
              <a:pathLst>
                <a:path w="242" h="383">
                  <a:moveTo>
                    <a:pt x="230" y="140"/>
                  </a:moveTo>
                  <a:lnTo>
                    <a:pt x="230" y="140"/>
                  </a:lnTo>
                  <a:lnTo>
                    <a:pt x="228" y="124"/>
                  </a:lnTo>
                  <a:lnTo>
                    <a:pt x="226" y="110"/>
                  </a:lnTo>
                  <a:lnTo>
                    <a:pt x="218" y="80"/>
                  </a:lnTo>
                  <a:lnTo>
                    <a:pt x="218" y="80"/>
                  </a:lnTo>
                  <a:lnTo>
                    <a:pt x="215" y="68"/>
                  </a:lnTo>
                  <a:lnTo>
                    <a:pt x="210" y="54"/>
                  </a:lnTo>
                  <a:lnTo>
                    <a:pt x="206" y="41"/>
                  </a:lnTo>
                  <a:lnTo>
                    <a:pt x="206" y="34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6" y="25"/>
                  </a:lnTo>
                  <a:lnTo>
                    <a:pt x="206" y="20"/>
                  </a:lnTo>
                  <a:lnTo>
                    <a:pt x="205" y="16"/>
                  </a:lnTo>
                  <a:lnTo>
                    <a:pt x="202" y="12"/>
                  </a:lnTo>
                  <a:lnTo>
                    <a:pt x="196" y="5"/>
                  </a:lnTo>
                  <a:lnTo>
                    <a:pt x="188" y="1"/>
                  </a:lnTo>
                  <a:lnTo>
                    <a:pt x="180" y="1"/>
                  </a:lnTo>
                  <a:lnTo>
                    <a:pt x="175" y="1"/>
                  </a:lnTo>
                  <a:lnTo>
                    <a:pt x="172" y="3"/>
                  </a:lnTo>
                  <a:lnTo>
                    <a:pt x="168" y="5"/>
                  </a:lnTo>
                  <a:lnTo>
                    <a:pt x="166" y="8"/>
                  </a:lnTo>
                  <a:lnTo>
                    <a:pt x="163" y="13"/>
                  </a:lnTo>
                  <a:lnTo>
                    <a:pt x="162" y="17"/>
                  </a:lnTo>
                  <a:lnTo>
                    <a:pt x="162" y="17"/>
                  </a:lnTo>
                  <a:lnTo>
                    <a:pt x="160" y="26"/>
                  </a:lnTo>
                  <a:lnTo>
                    <a:pt x="162" y="33"/>
                  </a:lnTo>
                  <a:lnTo>
                    <a:pt x="163" y="47"/>
                  </a:lnTo>
                  <a:lnTo>
                    <a:pt x="167" y="61"/>
                  </a:lnTo>
                  <a:lnTo>
                    <a:pt x="171" y="77"/>
                  </a:lnTo>
                  <a:lnTo>
                    <a:pt x="171" y="77"/>
                  </a:lnTo>
                  <a:lnTo>
                    <a:pt x="177" y="105"/>
                  </a:lnTo>
                  <a:lnTo>
                    <a:pt x="181" y="133"/>
                  </a:lnTo>
                  <a:lnTo>
                    <a:pt x="185" y="161"/>
                  </a:lnTo>
                  <a:lnTo>
                    <a:pt x="188" y="190"/>
                  </a:lnTo>
                  <a:lnTo>
                    <a:pt x="188" y="190"/>
                  </a:lnTo>
                  <a:lnTo>
                    <a:pt x="189" y="208"/>
                  </a:lnTo>
                  <a:lnTo>
                    <a:pt x="193" y="234"/>
                  </a:lnTo>
                  <a:lnTo>
                    <a:pt x="194" y="247"/>
                  </a:lnTo>
                  <a:lnTo>
                    <a:pt x="194" y="259"/>
                  </a:lnTo>
                  <a:lnTo>
                    <a:pt x="192" y="268"/>
                  </a:lnTo>
                  <a:lnTo>
                    <a:pt x="191" y="272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64" y="303"/>
                  </a:lnTo>
                  <a:lnTo>
                    <a:pt x="151" y="316"/>
                  </a:lnTo>
                  <a:lnTo>
                    <a:pt x="137" y="327"/>
                  </a:lnTo>
                  <a:lnTo>
                    <a:pt x="137" y="327"/>
                  </a:lnTo>
                  <a:lnTo>
                    <a:pt x="129" y="331"/>
                  </a:lnTo>
                  <a:lnTo>
                    <a:pt x="120" y="335"/>
                  </a:lnTo>
                  <a:lnTo>
                    <a:pt x="120" y="335"/>
                  </a:lnTo>
                  <a:lnTo>
                    <a:pt x="94" y="311"/>
                  </a:lnTo>
                  <a:lnTo>
                    <a:pt x="82" y="298"/>
                  </a:lnTo>
                  <a:lnTo>
                    <a:pt x="70" y="285"/>
                  </a:lnTo>
                  <a:lnTo>
                    <a:pt x="70" y="285"/>
                  </a:lnTo>
                  <a:lnTo>
                    <a:pt x="60" y="275"/>
                  </a:lnTo>
                  <a:lnTo>
                    <a:pt x="51" y="267"/>
                  </a:lnTo>
                  <a:lnTo>
                    <a:pt x="48" y="265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57" y="225"/>
                  </a:lnTo>
                  <a:lnTo>
                    <a:pt x="57" y="225"/>
                  </a:lnTo>
                  <a:lnTo>
                    <a:pt x="60" y="212"/>
                  </a:lnTo>
                  <a:lnTo>
                    <a:pt x="62" y="199"/>
                  </a:lnTo>
                  <a:lnTo>
                    <a:pt x="65" y="171"/>
                  </a:lnTo>
                  <a:lnTo>
                    <a:pt x="68" y="144"/>
                  </a:lnTo>
                  <a:lnTo>
                    <a:pt x="73" y="118"/>
                  </a:lnTo>
                  <a:lnTo>
                    <a:pt x="73" y="118"/>
                  </a:lnTo>
                  <a:lnTo>
                    <a:pt x="83" y="69"/>
                  </a:lnTo>
                  <a:lnTo>
                    <a:pt x="87" y="46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91" y="17"/>
                  </a:lnTo>
                  <a:lnTo>
                    <a:pt x="90" y="12"/>
                  </a:lnTo>
                  <a:lnTo>
                    <a:pt x="88" y="8"/>
                  </a:lnTo>
                  <a:lnTo>
                    <a:pt x="86" y="5"/>
                  </a:lnTo>
                  <a:lnTo>
                    <a:pt x="82" y="3"/>
                  </a:lnTo>
                  <a:lnTo>
                    <a:pt x="78" y="1"/>
                  </a:lnTo>
                  <a:lnTo>
                    <a:pt x="70" y="0"/>
                  </a:lnTo>
                  <a:lnTo>
                    <a:pt x="62" y="1"/>
                  </a:lnTo>
                  <a:lnTo>
                    <a:pt x="54" y="5"/>
                  </a:lnTo>
                  <a:lnTo>
                    <a:pt x="51" y="8"/>
                  </a:lnTo>
                  <a:lnTo>
                    <a:pt x="48" y="12"/>
                  </a:lnTo>
                  <a:lnTo>
                    <a:pt x="47" y="17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0" y="52"/>
                  </a:lnTo>
                  <a:lnTo>
                    <a:pt x="34" y="84"/>
                  </a:lnTo>
                  <a:lnTo>
                    <a:pt x="27" y="114"/>
                  </a:lnTo>
                  <a:lnTo>
                    <a:pt x="20" y="145"/>
                  </a:lnTo>
                  <a:lnTo>
                    <a:pt x="20" y="145"/>
                  </a:lnTo>
                  <a:lnTo>
                    <a:pt x="14" y="196"/>
                  </a:lnTo>
                  <a:lnTo>
                    <a:pt x="9" y="222"/>
                  </a:lnTo>
                  <a:lnTo>
                    <a:pt x="2" y="247"/>
                  </a:lnTo>
                  <a:lnTo>
                    <a:pt x="2" y="247"/>
                  </a:lnTo>
                  <a:lnTo>
                    <a:pt x="0" y="256"/>
                  </a:lnTo>
                  <a:lnTo>
                    <a:pt x="0" y="265"/>
                  </a:lnTo>
                  <a:lnTo>
                    <a:pt x="2" y="275"/>
                  </a:lnTo>
                  <a:lnTo>
                    <a:pt x="5" y="284"/>
                  </a:lnTo>
                  <a:lnTo>
                    <a:pt x="10" y="292"/>
                  </a:lnTo>
                  <a:lnTo>
                    <a:pt x="15" y="299"/>
                  </a:lnTo>
                  <a:lnTo>
                    <a:pt x="30" y="316"/>
                  </a:lnTo>
                  <a:lnTo>
                    <a:pt x="45" y="331"/>
                  </a:lnTo>
                  <a:lnTo>
                    <a:pt x="61" y="345"/>
                  </a:lnTo>
                  <a:lnTo>
                    <a:pt x="77" y="357"/>
                  </a:lnTo>
                  <a:lnTo>
                    <a:pt x="90" y="369"/>
                  </a:lnTo>
                  <a:lnTo>
                    <a:pt x="90" y="369"/>
                  </a:lnTo>
                  <a:lnTo>
                    <a:pt x="96" y="374"/>
                  </a:lnTo>
                  <a:lnTo>
                    <a:pt x="103" y="375"/>
                  </a:lnTo>
                  <a:lnTo>
                    <a:pt x="103" y="375"/>
                  </a:lnTo>
                  <a:lnTo>
                    <a:pt x="105" y="379"/>
                  </a:lnTo>
                  <a:lnTo>
                    <a:pt x="109" y="382"/>
                  </a:lnTo>
                  <a:lnTo>
                    <a:pt x="115" y="383"/>
                  </a:lnTo>
                  <a:lnTo>
                    <a:pt x="121" y="383"/>
                  </a:lnTo>
                  <a:lnTo>
                    <a:pt x="121" y="383"/>
                  </a:lnTo>
                  <a:lnTo>
                    <a:pt x="129" y="382"/>
                  </a:lnTo>
                  <a:lnTo>
                    <a:pt x="138" y="378"/>
                  </a:lnTo>
                  <a:lnTo>
                    <a:pt x="149" y="374"/>
                  </a:lnTo>
                  <a:lnTo>
                    <a:pt x="158" y="369"/>
                  </a:lnTo>
                  <a:lnTo>
                    <a:pt x="177" y="357"/>
                  </a:lnTo>
                  <a:lnTo>
                    <a:pt x="197" y="341"/>
                  </a:lnTo>
                  <a:lnTo>
                    <a:pt x="214" y="323"/>
                  </a:lnTo>
                  <a:lnTo>
                    <a:pt x="222" y="314"/>
                  </a:lnTo>
                  <a:lnTo>
                    <a:pt x="228" y="305"/>
                  </a:lnTo>
                  <a:lnTo>
                    <a:pt x="234" y="296"/>
                  </a:lnTo>
                  <a:lnTo>
                    <a:pt x="238" y="286"/>
                  </a:lnTo>
                  <a:lnTo>
                    <a:pt x="240" y="279"/>
                  </a:lnTo>
                  <a:lnTo>
                    <a:pt x="242" y="269"/>
                  </a:lnTo>
                  <a:lnTo>
                    <a:pt x="242" y="269"/>
                  </a:lnTo>
                  <a:lnTo>
                    <a:pt x="240" y="238"/>
                  </a:lnTo>
                  <a:lnTo>
                    <a:pt x="238" y="205"/>
                  </a:lnTo>
                  <a:lnTo>
                    <a:pt x="230" y="140"/>
                  </a:lnTo>
                  <a:lnTo>
                    <a:pt x="230" y="1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0" name="Freeform 922"/>
            <p:cNvSpPr/>
            <p:nvPr/>
          </p:nvSpPr>
          <p:spPr bwMode="auto">
            <a:xfrm>
              <a:off x="3230563" y="3502026"/>
              <a:ext cx="523875" cy="285750"/>
            </a:xfrm>
            <a:custGeom>
              <a:avLst/>
              <a:gdLst/>
              <a:ahLst/>
              <a:cxnLst>
                <a:cxn ang="0">
                  <a:pos x="1287" y="425"/>
                </a:cxn>
                <a:cxn ang="0">
                  <a:pos x="1255" y="322"/>
                </a:cxn>
                <a:cxn ang="0">
                  <a:pos x="1205" y="201"/>
                </a:cxn>
                <a:cxn ang="0">
                  <a:pos x="1140" y="98"/>
                </a:cxn>
                <a:cxn ang="0">
                  <a:pos x="1061" y="17"/>
                </a:cxn>
                <a:cxn ang="0">
                  <a:pos x="1028" y="0"/>
                </a:cxn>
                <a:cxn ang="0">
                  <a:pos x="1009" y="19"/>
                </a:cxn>
                <a:cxn ang="0">
                  <a:pos x="1015" y="40"/>
                </a:cxn>
                <a:cxn ang="0">
                  <a:pos x="1074" y="90"/>
                </a:cxn>
                <a:cxn ang="0">
                  <a:pos x="1143" y="189"/>
                </a:cxn>
                <a:cxn ang="0">
                  <a:pos x="1201" y="305"/>
                </a:cxn>
                <a:cxn ang="0">
                  <a:pos x="1223" y="384"/>
                </a:cxn>
                <a:cxn ang="0">
                  <a:pos x="1255" y="503"/>
                </a:cxn>
                <a:cxn ang="0">
                  <a:pos x="1269" y="594"/>
                </a:cxn>
                <a:cxn ang="0">
                  <a:pos x="1234" y="650"/>
                </a:cxn>
                <a:cxn ang="0">
                  <a:pos x="1126" y="660"/>
                </a:cxn>
                <a:cxn ang="0">
                  <a:pos x="935" y="667"/>
                </a:cxn>
                <a:cxn ang="0">
                  <a:pos x="665" y="675"/>
                </a:cxn>
                <a:cxn ang="0">
                  <a:pos x="659" y="675"/>
                </a:cxn>
                <a:cxn ang="0">
                  <a:pos x="585" y="675"/>
                </a:cxn>
                <a:cxn ang="0">
                  <a:pos x="382" y="667"/>
                </a:cxn>
                <a:cxn ang="0">
                  <a:pos x="191" y="660"/>
                </a:cxn>
                <a:cxn ang="0">
                  <a:pos x="47" y="647"/>
                </a:cxn>
                <a:cxn ang="0">
                  <a:pos x="51" y="575"/>
                </a:cxn>
                <a:cxn ang="0">
                  <a:pos x="64" y="482"/>
                </a:cxn>
                <a:cxn ang="0">
                  <a:pos x="100" y="365"/>
                </a:cxn>
                <a:cxn ang="0">
                  <a:pos x="126" y="285"/>
                </a:cxn>
                <a:cxn ang="0">
                  <a:pos x="186" y="169"/>
                </a:cxn>
                <a:cxn ang="0">
                  <a:pos x="261" y="73"/>
                </a:cxn>
                <a:cxn ang="0">
                  <a:pos x="306" y="36"/>
                </a:cxn>
                <a:cxn ang="0">
                  <a:pos x="305" y="12"/>
                </a:cxn>
                <a:cxn ang="0">
                  <a:pos x="284" y="0"/>
                </a:cxn>
                <a:cxn ang="0">
                  <a:pos x="240" y="31"/>
                </a:cxn>
                <a:cxn ang="0">
                  <a:pos x="165" y="116"/>
                </a:cxn>
                <a:cxn ang="0">
                  <a:pos x="100" y="225"/>
                </a:cxn>
                <a:cxn ang="0">
                  <a:pos x="63" y="322"/>
                </a:cxn>
                <a:cxn ang="0">
                  <a:pos x="25" y="446"/>
                </a:cxn>
                <a:cxn ang="0">
                  <a:pos x="12" y="533"/>
                </a:cxn>
                <a:cxn ang="0">
                  <a:pos x="2" y="651"/>
                </a:cxn>
                <a:cxn ang="0">
                  <a:pos x="12" y="681"/>
                </a:cxn>
                <a:cxn ang="0">
                  <a:pos x="26" y="692"/>
                </a:cxn>
                <a:cxn ang="0">
                  <a:pos x="105" y="697"/>
                </a:cxn>
                <a:cxn ang="0">
                  <a:pos x="268" y="706"/>
                </a:cxn>
                <a:cxn ang="0">
                  <a:pos x="402" y="714"/>
                </a:cxn>
                <a:cxn ang="0">
                  <a:pos x="659" y="720"/>
                </a:cxn>
                <a:cxn ang="0">
                  <a:pos x="879" y="716"/>
                </a:cxn>
                <a:cxn ang="0">
                  <a:pos x="1001" y="707"/>
                </a:cxn>
                <a:cxn ang="0">
                  <a:pos x="1179" y="701"/>
                </a:cxn>
                <a:cxn ang="0">
                  <a:pos x="1286" y="693"/>
                </a:cxn>
                <a:cxn ang="0">
                  <a:pos x="1302" y="685"/>
                </a:cxn>
                <a:cxn ang="0">
                  <a:pos x="1315" y="662"/>
                </a:cxn>
                <a:cxn ang="0">
                  <a:pos x="1314" y="580"/>
                </a:cxn>
              </a:cxnLst>
              <a:rect l="0" t="0" r="r" b="b"/>
              <a:pathLst>
                <a:path w="1317" h="720">
                  <a:moveTo>
                    <a:pt x="1300" y="489"/>
                  </a:moveTo>
                  <a:lnTo>
                    <a:pt x="1300" y="489"/>
                  </a:lnTo>
                  <a:lnTo>
                    <a:pt x="1298" y="467"/>
                  </a:lnTo>
                  <a:lnTo>
                    <a:pt x="1293" y="446"/>
                  </a:lnTo>
                  <a:lnTo>
                    <a:pt x="1287" y="425"/>
                  </a:lnTo>
                  <a:lnTo>
                    <a:pt x="1280" y="405"/>
                  </a:lnTo>
                  <a:lnTo>
                    <a:pt x="1265" y="363"/>
                  </a:lnTo>
                  <a:lnTo>
                    <a:pt x="1260" y="342"/>
                  </a:lnTo>
                  <a:lnTo>
                    <a:pt x="1255" y="322"/>
                  </a:lnTo>
                  <a:lnTo>
                    <a:pt x="1255" y="322"/>
                  </a:lnTo>
                  <a:lnTo>
                    <a:pt x="1248" y="299"/>
                  </a:lnTo>
                  <a:lnTo>
                    <a:pt x="1240" y="274"/>
                  </a:lnTo>
                  <a:lnTo>
                    <a:pt x="1230" y="250"/>
                  </a:lnTo>
                  <a:lnTo>
                    <a:pt x="1218" y="225"/>
                  </a:lnTo>
                  <a:lnTo>
                    <a:pt x="1205" y="201"/>
                  </a:lnTo>
                  <a:lnTo>
                    <a:pt x="1192" y="178"/>
                  </a:lnTo>
                  <a:lnTo>
                    <a:pt x="1166" y="136"/>
                  </a:lnTo>
                  <a:lnTo>
                    <a:pt x="1166" y="136"/>
                  </a:lnTo>
                  <a:lnTo>
                    <a:pt x="1153" y="116"/>
                  </a:lnTo>
                  <a:lnTo>
                    <a:pt x="1140" y="98"/>
                  </a:lnTo>
                  <a:lnTo>
                    <a:pt x="1125" y="81"/>
                  </a:lnTo>
                  <a:lnTo>
                    <a:pt x="1111" y="64"/>
                  </a:lnTo>
                  <a:lnTo>
                    <a:pt x="1095" y="47"/>
                  </a:lnTo>
                  <a:lnTo>
                    <a:pt x="1078" y="31"/>
                  </a:lnTo>
                  <a:lnTo>
                    <a:pt x="1061" y="17"/>
                  </a:lnTo>
                  <a:lnTo>
                    <a:pt x="1041" y="4"/>
                  </a:lnTo>
                  <a:lnTo>
                    <a:pt x="1041" y="4"/>
                  </a:lnTo>
                  <a:lnTo>
                    <a:pt x="1038" y="1"/>
                  </a:lnTo>
                  <a:lnTo>
                    <a:pt x="1034" y="0"/>
                  </a:lnTo>
                  <a:lnTo>
                    <a:pt x="1028" y="0"/>
                  </a:lnTo>
                  <a:lnTo>
                    <a:pt x="1024" y="1"/>
                  </a:lnTo>
                  <a:lnTo>
                    <a:pt x="1021" y="2"/>
                  </a:lnTo>
                  <a:lnTo>
                    <a:pt x="1018" y="5"/>
                  </a:lnTo>
                  <a:lnTo>
                    <a:pt x="1013" y="12"/>
                  </a:lnTo>
                  <a:lnTo>
                    <a:pt x="1009" y="19"/>
                  </a:lnTo>
                  <a:lnTo>
                    <a:pt x="1009" y="23"/>
                  </a:lnTo>
                  <a:lnTo>
                    <a:pt x="1009" y="27"/>
                  </a:lnTo>
                  <a:lnTo>
                    <a:pt x="1010" y="33"/>
                  </a:lnTo>
                  <a:lnTo>
                    <a:pt x="1011" y="36"/>
                  </a:lnTo>
                  <a:lnTo>
                    <a:pt x="1015" y="40"/>
                  </a:lnTo>
                  <a:lnTo>
                    <a:pt x="1019" y="43"/>
                  </a:lnTo>
                  <a:lnTo>
                    <a:pt x="1019" y="43"/>
                  </a:lnTo>
                  <a:lnTo>
                    <a:pt x="1039" y="57"/>
                  </a:lnTo>
                  <a:lnTo>
                    <a:pt x="1057" y="73"/>
                  </a:lnTo>
                  <a:lnTo>
                    <a:pt x="1074" y="90"/>
                  </a:lnTo>
                  <a:lnTo>
                    <a:pt x="1091" y="108"/>
                  </a:lnTo>
                  <a:lnTo>
                    <a:pt x="1106" y="128"/>
                  </a:lnTo>
                  <a:lnTo>
                    <a:pt x="1120" y="148"/>
                  </a:lnTo>
                  <a:lnTo>
                    <a:pt x="1132" y="169"/>
                  </a:lnTo>
                  <a:lnTo>
                    <a:pt x="1143" y="189"/>
                  </a:lnTo>
                  <a:lnTo>
                    <a:pt x="1143" y="189"/>
                  </a:lnTo>
                  <a:lnTo>
                    <a:pt x="1163" y="227"/>
                  </a:lnTo>
                  <a:lnTo>
                    <a:pt x="1183" y="265"/>
                  </a:lnTo>
                  <a:lnTo>
                    <a:pt x="1192" y="285"/>
                  </a:lnTo>
                  <a:lnTo>
                    <a:pt x="1201" y="305"/>
                  </a:lnTo>
                  <a:lnTo>
                    <a:pt x="1208" y="325"/>
                  </a:lnTo>
                  <a:lnTo>
                    <a:pt x="1213" y="345"/>
                  </a:lnTo>
                  <a:lnTo>
                    <a:pt x="1213" y="345"/>
                  </a:lnTo>
                  <a:lnTo>
                    <a:pt x="1218" y="365"/>
                  </a:lnTo>
                  <a:lnTo>
                    <a:pt x="1223" y="384"/>
                  </a:lnTo>
                  <a:lnTo>
                    <a:pt x="1238" y="424"/>
                  </a:lnTo>
                  <a:lnTo>
                    <a:pt x="1243" y="443"/>
                  </a:lnTo>
                  <a:lnTo>
                    <a:pt x="1249" y="463"/>
                  </a:lnTo>
                  <a:lnTo>
                    <a:pt x="1253" y="482"/>
                  </a:lnTo>
                  <a:lnTo>
                    <a:pt x="1255" y="503"/>
                  </a:lnTo>
                  <a:lnTo>
                    <a:pt x="1255" y="503"/>
                  </a:lnTo>
                  <a:lnTo>
                    <a:pt x="1256" y="520"/>
                  </a:lnTo>
                  <a:lnTo>
                    <a:pt x="1260" y="537"/>
                  </a:lnTo>
                  <a:lnTo>
                    <a:pt x="1266" y="575"/>
                  </a:lnTo>
                  <a:lnTo>
                    <a:pt x="1269" y="594"/>
                  </a:lnTo>
                  <a:lnTo>
                    <a:pt x="1272" y="612"/>
                  </a:lnTo>
                  <a:lnTo>
                    <a:pt x="1272" y="630"/>
                  </a:lnTo>
                  <a:lnTo>
                    <a:pt x="1270" y="647"/>
                  </a:lnTo>
                  <a:lnTo>
                    <a:pt x="1270" y="647"/>
                  </a:lnTo>
                  <a:lnTo>
                    <a:pt x="1234" y="650"/>
                  </a:lnTo>
                  <a:lnTo>
                    <a:pt x="1198" y="654"/>
                  </a:lnTo>
                  <a:lnTo>
                    <a:pt x="1162" y="658"/>
                  </a:lnTo>
                  <a:lnTo>
                    <a:pt x="1143" y="659"/>
                  </a:lnTo>
                  <a:lnTo>
                    <a:pt x="1126" y="660"/>
                  </a:lnTo>
                  <a:lnTo>
                    <a:pt x="1126" y="660"/>
                  </a:lnTo>
                  <a:lnTo>
                    <a:pt x="1078" y="660"/>
                  </a:lnTo>
                  <a:lnTo>
                    <a:pt x="1031" y="662"/>
                  </a:lnTo>
                  <a:lnTo>
                    <a:pt x="984" y="663"/>
                  </a:lnTo>
                  <a:lnTo>
                    <a:pt x="935" y="667"/>
                  </a:lnTo>
                  <a:lnTo>
                    <a:pt x="935" y="667"/>
                  </a:lnTo>
                  <a:lnTo>
                    <a:pt x="901" y="669"/>
                  </a:lnTo>
                  <a:lnTo>
                    <a:pt x="867" y="672"/>
                  </a:lnTo>
                  <a:lnTo>
                    <a:pt x="801" y="673"/>
                  </a:lnTo>
                  <a:lnTo>
                    <a:pt x="733" y="675"/>
                  </a:lnTo>
                  <a:lnTo>
                    <a:pt x="665" y="675"/>
                  </a:lnTo>
                  <a:lnTo>
                    <a:pt x="665" y="675"/>
                  </a:lnTo>
                  <a:lnTo>
                    <a:pt x="663" y="675"/>
                  </a:lnTo>
                  <a:lnTo>
                    <a:pt x="663" y="675"/>
                  </a:lnTo>
                  <a:lnTo>
                    <a:pt x="659" y="675"/>
                  </a:lnTo>
                  <a:lnTo>
                    <a:pt x="659" y="675"/>
                  </a:lnTo>
                  <a:lnTo>
                    <a:pt x="654" y="675"/>
                  </a:lnTo>
                  <a:lnTo>
                    <a:pt x="654" y="675"/>
                  </a:lnTo>
                  <a:lnTo>
                    <a:pt x="653" y="675"/>
                  </a:lnTo>
                  <a:lnTo>
                    <a:pt x="653" y="675"/>
                  </a:lnTo>
                  <a:lnTo>
                    <a:pt x="585" y="675"/>
                  </a:lnTo>
                  <a:lnTo>
                    <a:pt x="517" y="673"/>
                  </a:lnTo>
                  <a:lnTo>
                    <a:pt x="450" y="672"/>
                  </a:lnTo>
                  <a:lnTo>
                    <a:pt x="416" y="669"/>
                  </a:lnTo>
                  <a:lnTo>
                    <a:pt x="382" y="667"/>
                  </a:lnTo>
                  <a:lnTo>
                    <a:pt x="382" y="667"/>
                  </a:lnTo>
                  <a:lnTo>
                    <a:pt x="334" y="663"/>
                  </a:lnTo>
                  <a:lnTo>
                    <a:pt x="287" y="662"/>
                  </a:lnTo>
                  <a:lnTo>
                    <a:pt x="240" y="660"/>
                  </a:lnTo>
                  <a:lnTo>
                    <a:pt x="191" y="660"/>
                  </a:lnTo>
                  <a:lnTo>
                    <a:pt x="191" y="660"/>
                  </a:lnTo>
                  <a:lnTo>
                    <a:pt x="174" y="659"/>
                  </a:lnTo>
                  <a:lnTo>
                    <a:pt x="156" y="658"/>
                  </a:lnTo>
                  <a:lnTo>
                    <a:pt x="119" y="654"/>
                  </a:lnTo>
                  <a:lnTo>
                    <a:pt x="84" y="650"/>
                  </a:lnTo>
                  <a:lnTo>
                    <a:pt x="47" y="647"/>
                  </a:lnTo>
                  <a:lnTo>
                    <a:pt x="47" y="647"/>
                  </a:lnTo>
                  <a:lnTo>
                    <a:pt x="46" y="630"/>
                  </a:lnTo>
                  <a:lnTo>
                    <a:pt x="46" y="612"/>
                  </a:lnTo>
                  <a:lnTo>
                    <a:pt x="49" y="594"/>
                  </a:lnTo>
                  <a:lnTo>
                    <a:pt x="51" y="575"/>
                  </a:lnTo>
                  <a:lnTo>
                    <a:pt x="58" y="537"/>
                  </a:lnTo>
                  <a:lnTo>
                    <a:pt x="62" y="520"/>
                  </a:lnTo>
                  <a:lnTo>
                    <a:pt x="63" y="503"/>
                  </a:lnTo>
                  <a:lnTo>
                    <a:pt x="63" y="503"/>
                  </a:lnTo>
                  <a:lnTo>
                    <a:pt x="64" y="482"/>
                  </a:lnTo>
                  <a:lnTo>
                    <a:pt x="68" y="463"/>
                  </a:lnTo>
                  <a:lnTo>
                    <a:pt x="75" y="443"/>
                  </a:lnTo>
                  <a:lnTo>
                    <a:pt x="80" y="424"/>
                  </a:lnTo>
                  <a:lnTo>
                    <a:pt x="94" y="384"/>
                  </a:lnTo>
                  <a:lnTo>
                    <a:pt x="100" y="365"/>
                  </a:lnTo>
                  <a:lnTo>
                    <a:pt x="105" y="345"/>
                  </a:lnTo>
                  <a:lnTo>
                    <a:pt x="105" y="345"/>
                  </a:lnTo>
                  <a:lnTo>
                    <a:pt x="110" y="325"/>
                  </a:lnTo>
                  <a:lnTo>
                    <a:pt x="118" y="305"/>
                  </a:lnTo>
                  <a:lnTo>
                    <a:pt x="126" y="285"/>
                  </a:lnTo>
                  <a:lnTo>
                    <a:pt x="135" y="265"/>
                  </a:lnTo>
                  <a:lnTo>
                    <a:pt x="155" y="227"/>
                  </a:lnTo>
                  <a:lnTo>
                    <a:pt x="174" y="189"/>
                  </a:lnTo>
                  <a:lnTo>
                    <a:pt x="174" y="189"/>
                  </a:lnTo>
                  <a:lnTo>
                    <a:pt x="186" y="169"/>
                  </a:lnTo>
                  <a:lnTo>
                    <a:pt x="198" y="148"/>
                  </a:lnTo>
                  <a:lnTo>
                    <a:pt x="212" y="128"/>
                  </a:lnTo>
                  <a:lnTo>
                    <a:pt x="227" y="108"/>
                  </a:lnTo>
                  <a:lnTo>
                    <a:pt x="244" y="90"/>
                  </a:lnTo>
                  <a:lnTo>
                    <a:pt x="261" y="73"/>
                  </a:lnTo>
                  <a:lnTo>
                    <a:pt x="279" y="57"/>
                  </a:lnTo>
                  <a:lnTo>
                    <a:pt x="298" y="43"/>
                  </a:lnTo>
                  <a:lnTo>
                    <a:pt x="298" y="43"/>
                  </a:lnTo>
                  <a:lnTo>
                    <a:pt x="302" y="40"/>
                  </a:lnTo>
                  <a:lnTo>
                    <a:pt x="306" y="36"/>
                  </a:lnTo>
                  <a:lnTo>
                    <a:pt x="308" y="33"/>
                  </a:lnTo>
                  <a:lnTo>
                    <a:pt x="309" y="27"/>
                  </a:lnTo>
                  <a:lnTo>
                    <a:pt x="309" y="23"/>
                  </a:lnTo>
                  <a:lnTo>
                    <a:pt x="309" y="19"/>
                  </a:lnTo>
                  <a:lnTo>
                    <a:pt x="305" y="12"/>
                  </a:lnTo>
                  <a:lnTo>
                    <a:pt x="300" y="5"/>
                  </a:lnTo>
                  <a:lnTo>
                    <a:pt x="297" y="2"/>
                  </a:lnTo>
                  <a:lnTo>
                    <a:pt x="293" y="1"/>
                  </a:lnTo>
                  <a:lnTo>
                    <a:pt x="289" y="0"/>
                  </a:lnTo>
                  <a:lnTo>
                    <a:pt x="284" y="0"/>
                  </a:lnTo>
                  <a:lnTo>
                    <a:pt x="280" y="1"/>
                  </a:lnTo>
                  <a:lnTo>
                    <a:pt x="276" y="4"/>
                  </a:lnTo>
                  <a:lnTo>
                    <a:pt x="276" y="4"/>
                  </a:lnTo>
                  <a:lnTo>
                    <a:pt x="257" y="17"/>
                  </a:lnTo>
                  <a:lnTo>
                    <a:pt x="240" y="31"/>
                  </a:lnTo>
                  <a:lnTo>
                    <a:pt x="223" y="47"/>
                  </a:lnTo>
                  <a:lnTo>
                    <a:pt x="207" y="64"/>
                  </a:lnTo>
                  <a:lnTo>
                    <a:pt x="192" y="81"/>
                  </a:lnTo>
                  <a:lnTo>
                    <a:pt x="178" y="98"/>
                  </a:lnTo>
                  <a:lnTo>
                    <a:pt x="165" y="116"/>
                  </a:lnTo>
                  <a:lnTo>
                    <a:pt x="152" y="136"/>
                  </a:lnTo>
                  <a:lnTo>
                    <a:pt x="152" y="136"/>
                  </a:lnTo>
                  <a:lnTo>
                    <a:pt x="126" y="178"/>
                  </a:lnTo>
                  <a:lnTo>
                    <a:pt x="113" y="201"/>
                  </a:lnTo>
                  <a:lnTo>
                    <a:pt x="100" y="225"/>
                  </a:lnTo>
                  <a:lnTo>
                    <a:pt x="88" y="250"/>
                  </a:lnTo>
                  <a:lnTo>
                    <a:pt x="77" y="274"/>
                  </a:lnTo>
                  <a:lnTo>
                    <a:pt x="70" y="299"/>
                  </a:lnTo>
                  <a:lnTo>
                    <a:pt x="63" y="322"/>
                  </a:lnTo>
                  <a:lnTo>
                    <a:pt x="63" y="322"/>
                  </a:lnTo>
                  <a:lnTo>
                    <a:pt x="58" y="342"/>
                  </a:lnTo>
                  <a:lnTo>
                    <a:pt x="53" y="363"/>
                  </a:lnTo>
                  <a:lnTo>
                    <a:pt x="38" y="405"/>
                  </a:lnTo>
                  <a:lnTo>
                    <a:pt x="30" y="425"/>
                  </a:lnTo>
                  <a:lnTo>
                    <a:pt x="25" y="446"/>
                  </a:lnTo>
                  <a:lnTo>
                    <a:pt x="20" y="467"/>
                  </a:lnTo>
                  <a:lnTo>
                    <a:pt x="17" y="489"/>
                  </a:lnTo>
                  <a:lnTo>
                    <a:pt x="17" y="489"/>
                  </a:lnTo>
                  <a:lnTo>
                    <a:pt x="16" y="510"/>
                  </a:lnTo>
                  <a:lnTo>
                    <a:pt x="12" y="533"/>
                  </a:lnTo>
                  <a:lnTo>
                    <a:pt x="4" y="580"/>
                  </a:lnTo>
                  <a:lnTo>
                    <a:pt x="0" y="605"/>
                  </a:lnTo>
                  <a:lnTo>
                    <a:pt x="0" y="629"/>
                  </a:lnTo>
                  <a:lnTo>
                    <a:pt x="0" y="641"/>
                  </a:lnTo>
                  <a:lnTo>
                    <a:pt x="2" y="651"/>
                  </a:lnTo>
                  <a:lnTo>
                    <a:pt x="3" y="662"/>
                  </a:lnTo>
                  <a:lnTo>
                    <a:pt x="7" y="672"/>
                  </a:lnTo>
                  <a:lnTo>
                    <a:pt x="7" y="672"/>
                  </a:lnTo>
                  <a:lnTo>
                    <a:pt x="9" y="677"/>
                  </a:lnTo>
                  <a:lnTo>
                    <a:pt x="12" y="681"/>
                  </a:lnTo>
                  <a:lnTo>
                    <a:pt x="16" y="685"/>
                  </a:lnTo>
                  <a:lnTo>
                    <a:pt x="20" y="686"/>
                  </a:lnTo>
                  <a:lnTo>
                    <a:pt x="20" y="686"/>
                  </a:lnTo>
                  <a:lnTo>
                    <a:pt x="24" y="689"/>
                  </a:lnTo>
                  <a:lnTo>
                    <a:pt x="26" y="692"/>
                  </a:lnTo>
                  <a:lnTo>
                    <a:pt x="32" y="693"/>
                  </a:lnTo>
                  <a:lnTo>
                    <a:pt x="36" y="693"/>
                  </a:lnTo>
                  <a:lnTo>
                    <a:pt x="36" y="693"/>
                  </a:lnTo>
                  <a:lnTo>
                    <a:pt x="70" y="694"/>
                  </a:lnTo>
                  <a:lnTo>
                    <a:pt x="105" y="697"/>
                  </a:lnTo>
                  <a:lnTo>
                    <a:pt x="139" y="701"/>
                  </a:lnTo>
                  <a:lnTo>
                    <a:pt x="173" y="705"/>
                  </a:lnTo>
                  <a:lnTo>
                    <a:pt x="173" y="705"/>
                  </a:lnTo>
                  <a:lnTo>
                    <a:pt x="221" y="706"/>
                  </a:lnTo>
                  <a:lnTo>
                    <a:pt x="268" y="706"/>
                  </a:lnTo>
                  <a:lnTo>
                    <a:pt x="317" y="707"/>
                  </a:lnTo>
                  <a:lnTo>
                    <a:pt x="340" y="709"/>
                  </a:lnTo>
                  <a:lnTo>
                    <a:pt x="364" y="711"/>
                  </a:lnTo>
                  <a:lnTo>
                    <a:pt x="364" y="711"/>
                  </a:lnTo>
                  <a:lnTo>
                    <a:pt x="402" y="714"/>
                  </a:lnTo>
                  <a:lnTo>
                    <a:pt x="438" y="716"/>
                  </a:lnTo>
                  <a:lnTo>
                    <a:pt x="475" y="719"/>
                  </a:lnTo>
                  <a:lnTo>
                    <a:pt x="512" y="719"/>
                  </a:lnTo>
                  <a:lnTo>
                    <a:pt x="585" y="720"/>
                  </a:lnTo>
                  <a:lnTo>
                    <a:pt x="659" y="720"/>
                  </a:lnTo>
                  <a:lnTo>
                    <a:pt x="659" y="720"/>
                  </a:lnTo>
                  <a:lnTo>
                    <a:pt x="733" y="720"/>
                  </a:lnTo>
                  <a:lnTo>
                    <a:pt x="806" y="719"/>
                  </a:lnTo>
                  <a:lnTo>
                    <a:pt x="843" y="719"/>
                  </a:lnTo>
                  <a:lnTo>
                    <a:pt x="879" y="716"/>
                  </a:lnTo>
                  <a:lnTo>
                    <a:pt x="916" y="714"/>
                  </a:lnTo>
                  <a:lnTo>
                    <a:pt x="954" y="711"/>
                  </a:lnTo>
                  <a:lnTo>
                    <a:pt x="954" y="711"/>
                  </a:lnTo>
                  <a:lnTo>
                    <a:pt x="977" y="709"/>
                  </a:lnTo>
                  <a:lnTo>
                    <a:pt x="1001" y="707"/>
                  </a:lnTo>
                  <a:lnTo>
                    <a:pt x="1049" y="706"/>
                  </a:lnTo>
                  <a:lnTo>
                    <a:pt x="1098" y="706"/>
                  </a:lnTo>
                  <a:lnTo>
                    <a:pt x="1145" y="705"/>
                  </a:lnTo>
                  <a:lnTo>
                    <a:pt x="1145" y="705"/>
                  </a:lnTo>
                  <a:lnTo>
                    <a:pt x="1179" y="701"/>
                  </a:lnTo>
                  <a:lnTo>
                    <a:pt x="1213" y="697"/>
                  </a:lnTo>
                  <a:lnTo>
                    <a:pt x="1248" y="694"/>
                  </a:lnTo>
                  <a:lnTo>
                    <a:pt x="1282" y="693"/>
                  </a:lnTo>
                  <a:lnTo>
                    <a:pt x="1282" y="693"/>
                  </a:lnTo>
                  <a:lnTo>
                    <a:pt x="1286" y="693"/>
                  </a:lnTo>
                  <a:lnTo>
                    <a:pt x="1291" y="692"/>
                  </a:lnTo>
                  <a:lnTo>
                    <a:pt x="1294" y="689"/>
                  </a:lnTo>
                  <a:lnTo>
                    <a:pt x="1298" y="686"/>
                  </a:lnTo>
                  <a:lnTo>
                    <a:pt x="1298" y="686"/>
                  </a:lnTo>
                  <a:lnTo>
                    <a:pt x="1302" y="685"/>
                  </a:lnTo>
                  <a:lnTo>
                    <a:pt x="1306" y="681"/>
                  </a:lnTo>
                  <a:lnTo>
                    <a:pt x="1308" y="677"/>
                  </a:lnTo>
                  <a:lnTo>
                    <a:pt x="1311" y="672"/>
                  </a:lnTo>
                  <a:lnTo>
                    <a:pt x="1311" y="672"/>
                  </a:lnTo>
                  <a:lnTo>
                    <a:pt x="1315" y="662"/>
                  </a:lnTo>
                  <a:lnTo>
                    <a:pt x="1316" y="651"/>
                  </a:lnTo>
                  <a:lnTo>
                    <a:pt x="1317" y="641"/>
                  </a:lnTo>
                  <a:lnTo>
                    <a:pt x="1317" y="629"/>
                  </a:lnTo>
                  <a:lnTo>
                    <a:pt x="1317" y="605"/>
                  </a:lnTo>
                  <a:lnTo>
                    <a:pt x="1314" y="580"/>
                  </a:lnTo>
                  <a:lnTo>
                    <a:pt x="1306" y="533"/>
                  </a:lnTo>
                  <a:lnTo>
                    <a:pt x="1302" y="510"/>
                  </a:lnTo>
                  <a:lnTo>
                    <a:pt x="1300" y="489"/>
                  </a:lnTo>
                  <a:lnTo>
                    <a:pt x="1300" y="4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1" name="Freeform 923"/>
            <p:cNvSpPr>
              <a:spLocks noEditPoints="1"/>
            </p:cNvSpPr>
            <p:nvPr/>
          </p:nvSpPr>
          <p:spPr bwMode="auto">
            <a:xfrm>
              <a:off x="3565526" y="3633788"/>
              <a:ext cx="120650" cy="47625"/>
            </a:xfrm>
            <a:custGeom>
              <a:avLst/>
              <a:gdLst/>
              <a:ahLst/>
              <a:cxnLst>
                <a:cxn ang="0">
                  <a:pos x="300" y="30"/>
                </a:cxn>
                <a:cxn ang="0">
                  <a:pos x="298" y="21"/>
                </a:cxn>
                <a:cxn ang="0">
                  <a:pos x="294" y="14"/>
                </a:cxn>
                <a:cxn ang="0">
                  <a:pos x="280" y="8"/>
                </a:cxn>
                <a:cxn ang="0">
                  <a:pos x="274" y="8"/>
                </a:cxn>
                <a:cxn ang="0">
                  <a:pos x="214" y="3"/>
                </a:cxn>
                <a:cxn ang="0">
                  <a:pos x="94" y="0"/>
                </a:cxn>
                <a:cxn ang="0">
                  <a:pos x="34" y="0"/>
                </a:cxn>
                <a:cxn ang="0">
                  <a:pos x="27" y="1"/>
                </a:cxn>
                <a:cxn ang="0">
                  <a:pos x="18" y="1"/>
                </a:cxn>
                <a:cxn ang="0">
                  <a:pos x="9" y="5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1" y="41"/>
                </a:cxn>
                <a:cxn ang="0">
                  <a:pos x="7" y="76"/>
                </a:cxn>
                <a:cxn ang="0">
                  <a:pos x="14" y="92"/>
                </a:cxn>
                <a:cxn ang="0">
                  <a:pos x="18" y="95"/>
                </a:cxn>
                <a:cxn ang="0">
                  <a:pos x="28" y="103"/>
                </a:cxn>
                <a:cxn ang="0">
                  <a:pos x="48" y="109"/>
                </a:cxn>
                <a:cxn ang="0">
                  <a:pos x="95" y="112"/>
                </a:cxn>
                <a:cxn ang="0">
                  <a:pos x="121" y="114"/>
                </a:cxn>
                <a:cxn ang="0">
                  <a:pos x="201" y="119"/>
                </a:cxn>
                <a:cxn ang="0">
                  <a:pos x="242" y="116"/>
                </a:cxn>
                <a:cxn ang="0">
                  <a:pos x="280" y="109"/>
                </a:cxn>
                <a:cxn ang="0">
                  <a:pos x="285" y="107"/>
                </a:cxn>
                <a:cxn ang="0">
                  <a:pos x="294" y="101"/>
                </a:cxn>
                <a:cxn ang="0">
                  <a:pos x="300" y="86"/>
                </a:cxn>
                <a:cxn ang="0">
                  <a:pos x="303" y="63"/>
                </a:cxn>
                <a:cxn ang="0">
                  <a:pos x="300" y="30"/>
                </a:cxn>
                <a:cxn ang="0">
                  <a:pos x="121" y="68"/>
                </a:cxn>
                <a:cxn ang="0">
                  <a:pos x="87" y="64"/>
                </a:cxn>
                <a:cxn ang="0">
                  <a:pos x="53" y="60"/>
                </a:cxn>
                <a:cxn ang="0">
                  <a:pos x="49" y="56"/>
                </a:cxn>
                <a:cxn ang="0">
                  <a:pos x="47" y="46"/>
                </a:cxn>
                <a:cxn ang="0">
                  <a:pos x="205" y="48"/>
                </a:cxn>
                <a:cxn ang="0">
                  <a:pos x="257" y="52"/>
                </a:cxn>
                <a:cxn ang="0">
                  <a:pos x="257" y="67"/>
                </a:cxn>
                <a:cxn ang="0">
                  <a:pos x="223" y="69"/>
                </a:cxn>
                <a:cxn ang="0">
                  <a:pos x="155" y="71"/>
                </a:cxn>
                <a:cxn ang="0">
                  <a:pos x="121" y="68"/>
                </a:cxn>
              </a:cxnLst>
              <a:rect l="0" t="0" r="r" b="b"/>
              <a:pathLst>
                <a:path w="303" h="119">
                  <a:moveTo>
                    <a:pt x="300" y="30"/>
                  </a:moveTo>
                  <a:lnTo>
                    <a:pt x="300" y="30"/>
                  </a:lnTo>
                  <a:lnTo>
                    <a:pt x="300" y="25"/>
                  </a:lnTo>
                  <a:lnTo>
                    <a:pt x="298" y="21"/>
                  </a:lnTo>
                  <a:lnTo>
                    <a:pt x="297" y="18"/>
                  </a:lnTo>
                  <a:lnTo>
                    <a:pt x="294" y="14"/>
                  </a:lnTo>
                  <a:lnTo>
                    <a:pt x="287" y="10"/>
                  </a:lnTo>
                  <a:lnTo>
                    <a:pt x="280" y="8"/>
                  </a:lnTo>
                  <a:lnTo>
                    <a:pt x="280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214" y="3"/>
                  </a:lnTo>
                  <a:lnTo>
                    <a:pt x="154" y="1"/>
                  </a:lnTo>
                  <a:lnTo>
                    <a:pt x="9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3" y="3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41"/>
                  </a:lnTo>
                  <a:lnTo>
                    <a:pt x="2" y="58"/>
                  </a:lnTo>
                  <a:lnTo>
                    <a:pt x="7" y="76"/>
                  </a:lnTo>
                  <a:lnTo>
                    <a:pt x="10" y="84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8" y="95"/>
                  </a:lnTo>
                  <a:lnTo>
                    <a:pt x="23" y="99"/>
                  </a:lnTo>
                  <a:lnTo>
                    <a:pt x="28" y="103"/>
                  </a:lnTo>
                  <a:lnTo>
                    <a:pt x="34" y="106"/>
                  </a:lnTo>
                  <a:lnTo>
                    <a:pt x="48" y="109"/>
                  </a:lnTo>
                  <a:lnTo>
                    <a:pt x="64" y="111"/>
                  </a:lnTo>
                  <a:lnTo>
                    <a:pt x="95" y="112"/>
                  </a:lnTo>
                  <a:lnTo>
                    <a:pt x="121" y="114"/>
                  </a:lnTo>
                  <a:lnTo>
                    <a:pt x="121" y="114"/>
                  </a:lnTo>
                  <a:lnTo>
                    <a:pt x="161" y="116"/>
                  </a:lnTo>
                  <a:lnTo>
                    <a:pt x="201" y="119"/>
                  </a:lnTo>
                  <a:lnTo>
                    <a:pt x="221" y="118"/>
                  </a:lnTo>
                  <a:lnTo>
                    <a:pt x="242" y="116"/>
                  </a:lnTo>
                  <a:lnTo>
                    <a:pt x="261" y="114"/>
                  </a:lnTo>
                  <a:lnTo>
                    <a:pt x="280" y="109"/>
                  </a:lnTo>
                  <a:lnTo>
                    <a:pt x="280" y="109"/>
                  </a:lnTo>
                  <a:lnTo>
                    <a:pt x="285" y="107"/>
                  </a:lnTo>
                  <a:lnTo>
                    <a:pt x="290" y="105"/>
                  </a:lnTo>
                  <a:lnTo>
                    <a:pt x="294" y="101"/>
                  </a:lnTo>
                  <a:lnTo>
                    <a:pt x="297" y="97"/>
                  </a:lnTo>
                  <a:lnTo>
                    <a:pt x="300" y="86"/>
                  </a:lnTo>
                  <a:lnTo>
                    <a:pt x="302" y="75"/>
                  </a:lnTo>
                  <a:lnTo>
                    <a:pt x="303" y="63"/>
                  </a:lnTo>
                  <a:lnTo>
                    <a:pt x="302" y="51"/>
                  </a:lnTo>
                  <a:lnTo>
                    <a:pt x="300" y="30"/>
                  </a:lnTo>
                  <a:lnTo>
                    <a:pt x="300" y="30"/>
                  </a:lnTo>
                  <a:close/>
                  <a:moveTo>
                    <a:pt x="121" y="68"/>
                  </a:moveTo>
                  <a:lnTo>
                    <a:pt x="121" y="68"/>
                  </a:lnTo>
                  <a:lnTo>
                    <a:pt x="87" y="64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1" y="59"/>
                  </a:lnTo>
                  <a:lnTo>
                    <a:pt x="49" y="56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153" y="47"/>
                  </a:lnTo>
                  <a:lnTo>
                    <a:pt x="205" y="48"/>
                  </a:lnTo>
                  <a:lnTo>
                    <a:pt x="257" y="52"/>
                  </a:lnTo>
                  <a:lnTo>
                    <a:pt x="257" y="52"/>
                  </a:lnTo>
                  <a:lnTo>
                    <a:pt x="257" y="59"/>
                  </a:lnTo>
                  <a:lnTo>
                    <a:pt x="257" y="67"/>
                  </a:lnTo>
                  <a:lnTo>
                    <a:pt x="257" y="67"/>
                  </a:lnTo>
                  <a:lnTo>
                    <a:pt x="223" y="69"/>
                  </a:lnTo>
                  <a:lnTo>
                    <a:pt x="189" y="71"/>
                  </a:lnTo>
                  <a:lnTo>
                    <a:pt x="155" y="71"/>
                  </a:lnTo>
                  <a:lnTo>
                    <a:pt x="121" y="68"/>
                  </a:lnTo>
                  <a:lnTo>
                    <a:pt x="121" y="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4" name="组合 1283"/>
          <p:cNvGrpSpPr/>
          <p:nvPr/>
        </p:nvGrpSpPr>
        <p:grpSpPr>
          <a:xfrm>
            <a:off x="8403168" y="3718967"/>
            <a:ext cx="996949" cy="948267"/>
            <a:chOff x="6302376" y="3059113"/>
            <a:chExt cx="747712" cy="711200"/>
          </a:xfrm>
          <a:solidFill>
            <a:schemeClr val="tx1"/>
          </a:solidFill>
        </p:grpSpPr>
        <p:sp>
          <p:nvSpPr>
            <p:cNvPr id="13212" name="Freeform 924"/>
            <p:cNvSpPr/>
            <p:nvPr/>
          </p:nvSpPr>
          <p:spPr bwMode="auto">
            <a:xfrm>
              <a:off x="6491288" y="3082926"/>
              <a:ext cx="71438" cy="90488"/>
            </a:xfrm>
            <a:custGeom>
              <a:avLst/>
              <a:gdLst/>
              <a:ahLst/>
              <a:cxnLst>
                <a:cxn ang="0">
                  <a:pos x="168" y="3"/>
                </a:cxn>
                <a:cxn ang="0">
                  <a:pos x="168" y="3"/>
                </a:cxn>
                <a:cxn ang="0">
                  <a:pos x="159" y="17"/>
                </a:cxn>
                <a:cxn ang="0">
                  <a:pos x="148" y="33"/>
                </a:cxn>
                <a:cxn ang="0">
                  <a:pos x="136" y="46"/>
                </a:cxn>
                <a:cxn ang="0">
                  <a:pos x="125" y="60"/>
                </a:cxn>
                <a:cxn ang="0">
                  <a:pos x="100" y="86"/>
                </a:cxn>
                <a:cxn ang="0">
                  <a:pos x="75" y="113"/>
                </a:cxn>
                <a:cxn ang="0">
                  <a:pos x="75" y="113"/>
                </a:cxn>
                <a:cxn ang="0">
                  <a:pos x="53" y="137"/>
                </a:cxn>
                <a:cxn ang="0">
                  <a:pos x="33" y="164"/>
                </a:cxn>
                <a:cxn ang="0">
                  <a:pos x="24" y="178"/>
                </a:cxn>
                <a:cxn ang="0">
                  <a:pos x="15" y="192"/>
                </a:cxn>
                <a:cxn ang="0">
                  <a:pos x="7" y="207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4"/>
                </a:cxn>
                <a:cxn ang="0">
                  <a:pos x="2" y="225"/>
                </a:cxn>
                <a:cxn ang="0">
                  <a:pos x="3" y="226"/>
                </a:cxn>
                <a:cxn ang="0">
                  <a:pos x="4" y="228"/>
                </a:cxn>
                <a:cxn ang="0">
                  <a:pos x="8" y="228"/>
                </a:cxn>
                <a:cxn ang="0">
                  <a:pos x="11" y="226"/>
                </a:cxn>
                <a:cxn ang="0">
                  <a:pos x="12" y="224"/>
                </a:cxn>
                <a:cxn ang="0">
                  <a:pos x="12" y="224"/>
                </a:cxn>
                <a:cxn ang="0">
                  <a:pos x="19" y="208"/>
                </a:cxn>
                <a:cxn ang="0">
                  <a:pos x="28" y="194"/>
                </a:cxn>
                <a:cxn ang="0">
                  <a:pos x="37" y="179"/>
                </a:cxn>
                <a:cxn ang="0">
                  <a:pos x="46" y="165"/>
                </a:cxn>
                <a:cxn ang="0">
                  <a:pos x="68" y="139"/>
                </a:cxn>
                <a:cxn ang="0">
                  <a:pos x="92" y="114"/>
                </a:cxn>
                <a:cxn ang="0">
                  <a:pos x="115" y="89"/>
                </a:cxn>
                <a:cxn ang="0">
                  <a:pos x="138" y="63"/>
                </a:cxn>
                <a:cxn ang="0">
                  <a:pos x="159" y="37"/>
                </a:cxn>
                <a:cxn ang="0">
                  <a:pos x="168" y="22"/>
                </a:cxn>
                <a:cxn ang="0">
                  <a:pos x="177" y="8"/>
                </a:cxn>
                <a:cxn ang="0">
                  <a:pos x="177" y="8"/>
                </a:cxn>
                <a:cxn ang="0">
                  <a:pos x="178" y="5"/>
                </a:cxn>
                <a:cxn ang="0">
                  <a:pos x="177" y="4"/>
                </a:cxn>
                <a:cxn ang="0">
                  <a:pos x="174" y="0"/>
                </a:cxn>
                <a:cxn ang="0">
                  <a:pos x="170" y="0"/>
                </a:cxn>
                <a:cxn ang="0">
                  <a:pos x="169" y="0"/>
                </a:cxn>
                <a:cxn ang="0">
                  <a:pos x="168" y="3"/>
                </a:cxn>
                <a:cxn ang="0">
                  <a:pos x="168" y="3"/>
                </a:cxn>
              </a:cxnLst>
              <a:rect l="0" t="0" r="r" b="b"/>
              <a:pathLst>
                <a:path w="178" h="228">
                  <a:moveTo>
                    <a:pt x="168" y="3"/>
                  </a:moveTo>
                  <a:lnTo>
                    <a:pt x="168" y="3"/>
                  </a:lnTo>
                  <a:lnTo>
                    <a:pt x="159" y="17"/>
                  </a:lnTo>
                  <a:lnTo>
                    <a:pt x="148" y="33"/>
                  </a:lnTo>
                  <a:lnTo>
                    <a:pt x="136" y="46"/>
                  </a:lnTo>
                  <a:lnTo>
                    <a:pt x="125" y="60"/>
                  </a:lnTo>
                  <a:lnTo>
                    <a:pt x="100" y="86"/>
                  </a:lnTo>
                  <a:lnTo>
                    <a:pt x="75" y="113"/>
                  </a:lnTo>
                  <a:lnTo>
                    <a:pt x="75" y="113"/>
                  </a:lnTo>
                  <a:lnTo>
                    <a:pt x="53" y="137"/>
                  </a:lnTo>
                  <a:lnTo>
                    <a:pt x="33" y="164"/>
                  </a:lnTo>
                  <a:lnTo>
                    <a:pt x="24" y="178"/>
                  </a:lnTo>
                  <a:lnTo>
                    <a:pt x="15" y="192"/>
                  </a:lnTo>
                  <a:lnTo>
                    <a:pt x="7" y="207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2" y="225"/>
                  </a:lnTo>
                  <a:lnTo>
                    <a:pt x="3" y="226"/>
                  </a:lnTo>
                  <a:lnTo>
                    <a:pt x="4" y="228"/>
                  </a:lnTo>
                  <a:lnTo>
                    <a:pt x="8" y="228"/>
                  </a:lnTo>
                  <a:lnTo>
                    <a:pt x="11" y="226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9" y="208"/>
                  </a:lnTo>
                  <a:lnTo>
                    <a:pt x="28" y="194"/>
                  </a:lnTo>
                  <a:lnTo>
                    <a:pt x="37" y="179"/>
                  </a:lnTo>
                  <a:lnTo>
                    <a:pt x="46" y="165"/>
                  </a:lnTo>
                  <a:lnTo>
                    <a:pt x="68" y="139"/>
                  </a:lnTo>
                  <a:lnTo>
                    <a:pt x="92" y="114"/>
                  </a:lnTo>
                  <a:lnTo>
                    <a:pt x="115" y="89"/>
                  </a:lnTo>
                  <a:lnTo>
                    <a:pt x="138" y="63"/>
                  </a:lnTo>
                  <a:lnTo>
                    <a:pt x="159" y="37"/>
                  </a:lnTo>
                  <a:lnTo>
                    <a:pt x="168" y="22"/>
                  </a:lnTo>
                  <a:lnTo>
                    <a:pt x="177" y="8"/>
                  </a:lnTo>
                  <a:lnTo>
                    <a:pt x="177" y="8"/>
                  </a:lnTo>
                  <a:lnTo>
                    <a:pt x="178" y="5"/>
                  </a:lnTo>
                  <a:lnTo>
                    <a:pt x="177" y="4"/>
                  </a:lnTo>
                  <a:lnTo>
                    <a:pt x="174" y="0"/>
                  </a:lnTo>
                  <a:lnTo>
                    <a:pt x="170" y="0"/>
                  </a:lnTo>
                  <a:lnTo>
                    <a:pt x="169" y="0"/>
                  </a:lnTo>
                  <a:lnTo>
                    <a:pt x="168" y="3"/>
                  </a:lnTo>
                  <a:lnTo>
                    <a:pt x="16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3" name="Freeform 925"/>
            <p:cNvSpPr/>
            <p:nvPr/>
          </p:nvSpPr>
          <p:spPr bwMode="auto">
            <a:xfrm>
              <a:off x="6500813" y="3079751"/>
              <a:ext cx="93663" cy="120650"/>
            </a:xfrm>
            <a:custGeom>
              <a:avLst/>
              <a:gdLst/>
              <a:ahLst/>
              <a:cxnLst>
                <a:cxn ang="0">
                  <a:pos x="224" y="2"/>
                </a:cxn>
                <a:cxn ang="0">
                  <a:pos x="224" y="2"/>
                </a:cxn>
                <a:cxn ang="0">
                  <a:pos x="190" y="41"/>
                </a:cxn>
                <a:cxn ang="0">
                  <a:pos x="156" y="82"/>
                </a:cxn>
                <a:cxn ang="0">
                  <a:pos x="122" y="121"/>
                </a:cxn>
                <a:cxn ang="0">
                  <a:pos x="87" y="162"/>
                </a:cxn>
                <a:cxn ang="0">
                  <a:pos x="87" y="162"/>
                </a:cxn>
                <a:cxn ang="0">
                  <a:pos x="60" y="191"/>
                </a:cxn>
                <a:cxn ang="0">
                  <a:pos x="46" y="206"/>
                </a:cxn>
                <a:cxn ang="0">
                  <a:pos x="31" y="223"/>
                </a:cxn>
                <a:cxn ang="0">
                  <a:pos x="19" y="240"/>
                </a:cxn>
                <a:cxn ang="0">
                  <a:pos x="9" y="259"/>
                </a:cxn>
                <a:cxn ang="0">
                  <a:pos x="5" y="268"/>
                </a:cxn>
                <a:cxn ang="0">
                  <a:pos x="2" y="278"/>
                </a:cxn>
                <a:cxn ang="0">
                  <a:pos x="0" y="287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9"/>
                </a:cxn>
                <a:cxn ang="0">
                  <a:pos x="1" y="300"/>
                </a:cxn>
                <a:cxn ang="0">
                  <a:pos x="5" y="302"/>
                </a:cxn>
                <a:cxn ang="0">
                  <a:pos x="9" y="300"/>
                </a:cxn>
                <a:cxn ang="0">
                  <a:pos x="10" y="299"/>
                </a:cxn>
                <a:cxn ang="0">
                  <a:pos x="12" y="296"/>
                </a:cxn>
                <a:cxn ang="0">
                  <a:pos x="12" y="296"/>
                </a:cxn>
                <a:cxn ang="0">
                  <a:pos x="12" y="285"/>
                </a:cxn>
                <a:cxn ang="0">
                  <a:pos x="16" y="274"/>
                </a:cxn>
                <a:cxn ang="0">
                  <a:pos x="19" y="264"/>
                </a:cxn>
                <a:cxn ang="0">
                  <a:pos x="26" y="253"/>
                </a:cxn>
                <a:cxn ang="0">
                  <a:pos x="39" y="235"/>
                </a:cxn>
                <a:cxn ang="0">
                  <a:pos x="53" y="217"/>
                </a:cxn>
                <a:cxn ang="0">
                  <a:pos x="53" y="217"/>
                </a:cxn>
                <a:cxn ang="0">
                  <a:pos x="85" y="181"/>
                </a:cxn>
                <a:cxn ang="0">
                  <a:pos x="115" y="146"/>
                </a:cxn>
                <a:cxn ang="0">
                  <a:pos x="115" y="146"/>
                </a:cxn>
                <a:cxn ang="0">
                  <a:pos x="174" y="78"/>
                </a:cxn>
                <a:cxn ang="0">
                  <a:pos x="231" y="10"/>
                </a:cxn>
                <a:cxn ang="0">
                  <a:pos x="231" y="10"/>
                </a:cxn>
                <a:cxn ang="0">
                  <a:pos x="233" y="7"/>
                </a:cxn>
                <a:cxn ang="0">
                  <a:pos x="234" y="5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7" y="0"/>
                </a:cxn>
                <a:cxn ang="0">
                  <a:pos x="226" y="0"/>
                </a:cxn>
                <a:cxn ang="0">
                  <a:pos x="224" y="2"/>
                </a:cxn>
                <a:cxn ang="0">
                  <a:pos x="224" y="2"/>
                </a:cxn>
              </a:cxnLst>
              <a:rect l="0" t="0" r="r" b="b"/>
              <a:pathLst>
                <a:path w="234" h="302">
                  <a:moveTo>
                    <a:pt x="224" y="2"/>
                  </a:moveTo>
                  <a:lnTo>
                    <a:pt x="224" y="2"/>
                  </a:lnTo>
                  <a:lnTo>
                    <a:pt x="190" y="41"/>
                  </a:lnTo>
                  <a:lnTo>
                    <a:pt x="156" y="82"/>
                  </a:lnTo>
                  <a:lnTo>
                    <a:pt x="122" y="121"/>
                  </a:lnTo>
                  <a:lnTo>
                    <a:pt x="87" y="162"/>
                  </a:lnTo>
                  <a:lnTo>
                    <a:pt x="87" y="162"/>
                  </a:lnTo>
                  <a:lnTo>
                    <a:pt x="60" y="191"/>
                  </a:lnTo>
                  <a:lnTo>
                    <a:pt x="46" y="206"/>
                  </a:lnTo>
                  <a:lnTo>
                    <a:pt x="31" y="223"/>
                  </a:lnTo>
                  <a:lnTo>
                    <a:pt x="19" y="240"/>
                  </a:lnTo>
                  <a:lnTo>
                    <a:pt x="9" y="259"/>
                  </a:lnTo>
                  <a:lnTo>
                    <a:pt x="5" y="268"/>
                  </a:lnTo>
                  <a:lnTo>
                    <a:pt x="2" y="278"/>
                  </a:lnTo>
                  <a:lnTo>
                    <a:pt x="0" y="287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9"/>
                  </a:lnTo>
                  <a:lnTo>
                    <a:pt x="1" y="300"/>
                  </a:lnTo>
                  <a:lnTo>
                    <a:pt x="5" y="302"/>
                  </a:lnTo>
                  <a:lnTo>
                    <a:pt x="9" y="300"/>
                  </a:lnTo>
                  <a:lnTo>
                    <a:pt x="10" y="299"/>
                  </a:lnTo>
                  <a:lnTo>
                    <a:pt x="12" y="296"/>
                  </a:lnTo>
                  <a:lnTo>
                    <a:pt x="12" y="296"/>
                  </a:lnTo>
                  <a:lnTo>
                    <a:pt x="12" y="285"/>
                  </a:lnTo>
                  <a:lnTo>
                    <a:pt x="16" y="274"/>
                  </a:lnTo>
                  <a:lnTo>
                    <a:pt x="19" y="264"/>
                  </a:lnTo>
                  <a:lnTo>
                    <a:pt x="26" y="253"/>
                  </a:lnTo>
                  <a:lnTo>
                    <a:pt x="39" y="235"/>
                  </a:lnTo>
                  <a:lnTo>
                    <a:pt x="53" y="217"/>
                  </a:lnTo>
                  <a:lnTo>
                    <a:pt x="53" y="217"/>
                  </a:lnTo>
                  <a:lnTo>
                    <a:pt x="85" y="181"/>
                  </a:lnTo>
                  <a:lnTo>
                    <a:pt x="115" y="146"/>
                  </a:lnTo>
                  <a:lnTo>
                    <a:pt x="115" y="146"/>
                  </a:lnTo>
                  <a:lnTo>
                    <a:pt x="174" y="78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3" y="7"/>
                  </a:lnTo>
                  <a:lnTo>
                    <a:pt x="234" y="5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7" y="0"/>
                  </a:lnTo>
                  <a:lnTo>
                    <a:pt x="226" y="0"/>
                  </a:lnTo>
                  <a:lnTo>
                    <a:pt x="224" y="2"/>
                  </a:lnTo>
                  <a:lnTo>
                    <a:pt x="2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4" name="Freeform 926"/>
            <p:cNvSpPr/>
            <p:nvPr/>
          </p:nvSpPr>
          <p:spPr bwMode="auto">
            <a:xfrm>
              <a:off x="6578601" y="3070226"/>
              <a:ext cx="52388" cy="73025"/>
            </a:xfrm>
            <a:custGeom>
              <a:avLst/>
              <a:gdLst/>
              <a:ahLst/>
              <a:cxnLst>
                <a:cxn ang="0">
                  <a:pos x="121" y="3"/>
                </a:cxn>
                <a:cxn ang="0">
                  <a:pos x="121" y="3"/>
                </a:cxn>
                <a:cxn ang="0">
                  <a:pos x="108" y="26"/>
                </a:cxn>
                <a:cxn ang="0">
                  <a:pos x="95" y="50"/>
                </a:cxn>
                <a:cxn ang="0">
                  <a:pos x="65" y="96"/>
                </a:cxn>
                <a:cxn ang="0">
                  <a:pos x="65" y="96"/>
                </a:cxn>
                <a:cxn ang="0">
                  <a:pos x="49" y="117"/>
                </a:cxn>
                <a:cxn ang="0">
                  <a:pos x="33" y="137"/>
                </a:cxn>
                <a:cxn ang="0">
                  <a:pos x="16" y="158"/>
                </a:cxn>
                <a:cxn ang="0">
                  <a:pos x="2" y="179"/>
                </a:cxn>
                <a:cxn ang="0">
                  <a:pos x="2" y="179"/>
                </a:cxn>
                <a:cxn ang="0">
                  <a:pos x="0" y="182"/>
                </a:cxn>
                <a:cxn ang="0">
                  <a:pos x="0" y="183"/>
                </a:cxn>
                <a:cxn ang="0">
                  <a:pos x="3" y="187"/>
                </a:cxn>
                <a:cxn ang="0">
                  <a:pos x="7" y="187"/>
                </a:cxn>
                <a:cxn ang="0">
                  <a:pos x="10" y="187"/>
                </a:cxn>
                <a:cxn ang="0">
                  <a:pos x="11" y="185"/>
                </a:cxn>
                <a:cxn ang="0">
                  <a:pos x="11" y="185"/>
                </a:cxn>
                <a:cxn ang="0">
                  <a:pos x="25" y="166"/>
                </a:cxn>
                <a:cxn ang="0">
                  <a:pos x="40" y="148"/>
                </a:cxn>
                <a:cxn ang="0">
                  <a:pos x="55" y="130"/>
                </a:cxn>
                <a:cxn ang="0">
                  <a:pos x="68" y="111"/>
                </a:cxn>
                <a:cxn ang="0">
                  <a:pos x="68" y="111"/>
                </a:cxn>
                <a:cxn ang="0">
                  <a:pos x="101" y="60"/>
                </a:cxn>
                <a:cxn ang="0">
                  <a:pos x="117" y="34"/>
                </a:cxn>
                <a:cxn ang="0">
                  <a:pos x="131" y="8"/>
                </a:cxn>
                <a:cxn ang="0">
                  <a:pos x="131" y="8"/>
                </a:cxn>
                <a:cxn ang="0">
                  <a:pos x="133" y="5"/>
                </a:cxn>
                <a:cxn ang="0">
                  <a:pos x="131" y="4"/>
                </a:cxn>
                <a:cxn ang="0">
                  <a:pos x="129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3"/>
                </a:cxn>
                <a:cxn ang="0">
                  <a:pos x="121" y="3"/>
                </a:cxn>
              </a:cxnLst>
              <a:rect l="0" t="0" r="r" b="b"/>
              <a:pathLst>
                <a:path w="133" h="187">
                  <a:moveTo>
                    <a:pt x="121" y="3"/>
                  </a:moveTo>
                  <a:lnTo>
                    <a:pt x="121" y="3"/>
                  </a:lnTo>
                  <a:lnTo>
                    <a:pt x="108" y="26"/>
                  </a:lnTo>
                  <a:lnTo>
                    <a:pt x="95" y="50"/>
                  </a:lnTo>
                  <a:lnTo>
                    <a:pt x="65" y="96"/>
                  </a:lnTo>
                  <a:lnTo>
                    <a:pt x="65" y="96"/>
                  </a:lnTo>
                  <a:lnTo>
                    <a:pt x="49" y="117"/>
                  </a:lnTo>
                  <a:lnTo>
                    <a:pt x="33" y="137"/>
                  </a:lnTo>
                  <a:lnTo>
                    <a:pt x="16" y="158"/>
                  </a:lnTo>
                  <a:lnTo>
                    <a:pt x="2" y="179"/>
                  </a:lnTo>
                  <a:lnTo>
                    <a:pt x="2" y="179"/>
                  </a:lnTo>
                  <a:lnTo>
                    <a:pt x="0" y="182"/>
                  </a:lnTo>
                  <a:lnTo>
                    <a:pt x="0" y="183"/>
                  </a:lnTo>
                  <a:lnTo>
                    <a:pt x="3" y="187"/>
                  </a:lnTo>
                  <a:lnTo>
                    <a:pt x="7" y="187"/>
                  </a:lnTo>
                  <a:lnTo>
                    <a:pt x="10" y="187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25" y="166"/>
                  </a:lnTo>
                  <a:lnTo>
                    <a:pt x="40" y="148"/>
                  </a:lnTo>
                  <a:lnTo>
                    <a:pt x="55" y="130"/>
                  </a:lnTo>
                  <a:lnTo>
                    <a:pt x="68" y="111"/>
                  </a:lnTo>
                  <a:lnTo>
                    <a:pt x="68" y="111"/>
                  </a:lnTo>
                  <a:lnTo>
                    <a:pt x="101" y="60"/>
                  </a:lnTo>
                  <a:lnTo>
                    <a:pt x="117" y="34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3" y="5"/>
                  </a:lnTo>
                  <a:lnTo>
                    <a:pt x="131" y="4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3"/>
                  </a:lnTo>
                  <a:lnTo>
                    <a:pt x="12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5" name="Freeform 927"/>
            <p:cNvSpPr/>
            <p:nvPr/>
          </p:nvSpPr>
          <p:spPr bwMode="auto">
            <a:xfrm>
              <a:off x="6616701" y="3071813"/>
              <a:ext cx="47625" cy="65088"/>
            </a:xfrm>
            <a:custGeom>
              <a:avLst/>
              <a:gdLst/>
              <a:ahLst/>
              <a:cxnLst>
                <a:cxn ang="0">
                  <a:pos x="110" y="3"/>
                </a:cxn>
                <a:cxn ang="0">
                  <a:pos x="110" y="3"/>
                </a:cxn>
                <a:cxn ang="0">
                  <a:pos x="98" y="21"/>
                </a:cxn>
                <a:cxn ang="0">
                  <a:pos x="85" y="38"/>
                </a:cxn>
                <a:cxn ang="0">
                  <a:pos x="72" y="54"/>
                </a:cxn>
                <a:cxn ang="0">
                  <a:pos x="59" y="71"/>
                </a:cxn>
                <a:cxn ang="0">
                  <a:pos x="59" y="71"/>
                </a:cxn>
                <a:cxn ang="0">
                  <a:pos x="29" y="113"/>
                </a:cxn>
                <a:cxn ang="0">
                  <a:pos x="15" y="135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60"/>
                </a:cxn>
                <a:cxn ang="0">
                  <a:pos x="2" y="161"/>
                </a:cxn>
                <a:cxn ang="0">
                  <a:pos x="4" y="165"/>
                </a:cxn>
                <a:cxn ang="0">
                  <a:pos x="8" y="165"/>
                </a:cxn>
                <a:cxn ang="0">
                  <a:pos x="9" y="165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24" y="143"/>
                </a:cxn>
                <a:cxn ang="0">
                  <a:pos x="37" y="123"/>
                </a:cxn>
                <a:cxn ang="0">
                  <a:pos x="64" y="85"/>
                </a:cxn>
                <a:cxn ang="0">
                  <a:pos x="64" y="85"/>
                </a:cxn>
                <a:cxn ang="0">
                  <a:pos x="77" y="66"/>
                </a:cxn>
                <a:cxn ang="0">
                  <a:pos x="93" y="47"/>
                </a:cxn>
                <a:cxn ang="0">
                  <a:pos x="108" y="28"/>
                </a:cxn>
                <a:cxn ang="0">
                  <a:pos x="119" y="8"/>
                </a:cxn>
                <a:cxn ang="0">
                  <a:pos x="119" y="8"/>
                </a:cxn>
                <a:cxn ang="0">
                  <a:pos x="121" y="7"/>
                </a:cxn>
                <a:cxn ang="0">
                  <a:pos x="121" y="4"/>
                </a:cxn>
                <a:cxn ang="0">
                  <a:pos x="118" y="2"/>
                </a:cxn>
                <a:cxn ang="0">
                  <a:pos x="114" y="0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10" y="3"/>
                </a:cxn>
              </a:cxnLst>
              <a:rect l="0" t="0" r="r" b="b"/>
              <a:pathLst>
                <a:path w="121" h="165">
                  <a:moveTo>
                    <a:pt x="110" y="3"/>
                  </a:moveTo>
                  <a:lnTo>
                    <a:pt x="110" y="3"/>
                  </a:lnTo>
                  <a:lnTo>
                    <a:pt x="98" y="21"/>
                  </a:lnTo>
                  <a:lnTo>
                    <a:pt x="85" y="38"/>
                  </a:lnTo>
                  <a:lnTo>
                    <a:pt x="72" y="54"/>
                  </a:lnTo>
                  <a:lnTo>
                    <a:pt x="59" y="71"/>
                  </a:lnTo>
                  <a:lnTo>
                    <a:pt x="59" y="71"/>
                  </a:lnTo>
                  <a:lnTo>
                    <a:pt x="29" y="113"/>
                  </a:lnTo>
                  <a:lnTo>
                    <a:pt x="15" y="135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60"/>
                  </a:lnTo>
                  <a:lnTo>
                    <a:pt x="2" y="161"/>
                  </a:lnTo>
                  <a:lnTo>
                    <a:pt x="4" y="165"/>
                  </a:lnTo>
                  <a:lnTo>
                    <a:pt x="8" y="165"/>
                  </a:lnTo>
                  <a:lnTo>
                    <a:pt x="9" y="165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24" y="143"/>
                  </a:lnTo>
                  <a:lnTo>
                    <a:pt x="37" y="123"/>
                  </a:lnTo>
                  <a:lnTo>
                    <a:pt x="64" y="85"/>
                  </a:lnTo>
                  <a:lnTo>
                    <a:pt x="64" y="85"/>
                  </a:lnTo>
                  <a:lnTo>
                    <a:pt x="77" y="66"/>
                  </a:lnTo>
                  <a:lnTo>
                    <a:pt x="93" y="47"/>
                  </a:lnTo>
                  <a:lnTo>
                    <a:pt x="108" y="28"/>
                  </a:lnTo>
                  <a:lnTo>
                    <a:pt x="119" y="8"/>
                  </a:lnTo>
                  <a:lnTo>
                    <a:pt x="119" y="8"/>
                  </a:lnTo>
                  <a:lnTo>
                    <a:pt x="121" y="7"/>
                  </a:lnTo>
                  <a:lnTo>
                    <a:pt x="121" y="4"/>
                  </a:lnTo>
                  <a:lnTo>
                    <a:pt x="118" y="2"/>
                  </a:lnTo>
                  <a:lnTo>
                    <a:pt x="114" y="0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6" name="Freeform 928"/>
            <p:cNvSpPr/>
            <p:nvPr/>
          </p:nvSpPr>
          <p:spPr bwMode="auto">
            <a:xfrm>
              <a:off x="6645276" y="3073401"/>
              <a:ext cx="44450" cy="61913"/>
            </a:xfrm>
            <a:custGeom>
              <a:avLst/>
              <a:gdLst/>
              <a:ahLst/>
              <a:cxnLst>
                <a:cxn ang="0">
                  <a:pos x="99" y="1"/>
                </a:cxn>
                <a:cxn ang="0">
                  <a:pos x="99" y="1"/>
                </a:cxn>
                <a:cxn ang="0">
                  <a:pos x="84" y="18"/>
                </a:cxn>
                <a:cxn ang="0">
                  <a:pos x="70" y="35"/>
                </a:cxn>
                <a:cxn ang="0">
                  <a:pos x="57" y="52"/>
                </a:cxn>
                <a:cxn ang="0">
                  <a:pos x="46" y="70"/>
                </a:cxn>
                <a:cxn ang="0">
                  <a:pos x="22" y="108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2" y="153"/>
                </a:cxn>
                <a:cxn ang="0">
                  <a:pos x="6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0" y="151"/>
                </a:cxn>
                <a:cxn ang="0">
                  <a:pos x="33" y="115"/>
                </a:cxn>
                <a:cxn ang="0">
                  <a:pos x="55" y="78"/>
                </a:cxn>
                <a:cxn ang="0">
                  <a:pos x="67" y="60"/>
                </a:cxn>
                <a:cxn ang="0">
                  <a:pos x="80" y="43"/>
                </a:cxn>
                <a:cxn ang="0">
                  <a:pos x="93" y="26"/>
                </a:cxn>
                <a:cxn ang="0">
                  <a:pos x="107" y="10"/>
                </a:cxn>
                <a:cxn ang="0">
                  <a:pos x="107" y="10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7" y="2"/>
                </a:cxn>
                <a:cxn ang="0">
                  <a:pos x="103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9" y="1"/>
                </a:cxn>
              </a:cxnLst>
              <a:rect l="0" t="0" r="r" b="b"/>
              <a:pathLst>
                <a:path w="108" h="154">
                  <a:moveTo>
                    <a:pt x="99" y="1"/>
                  </a:moveTo>
                  <a:lnTo>
                    <a:pt x="99" y="1"/>
                  </a:lnTo>
                  <a:lnTo>
                    <a:pt x="84" y="18"/>
                  </a:lnTo>
                  <a:lnTo>
                    <a:pt x="70" y="35"/>
                  </a:lnTo>
                  <a:lnTo>
                    <a:pt x="57" y="52"/>
                  </a:lnTo>
                  <a:lnTo>
                    <a:pt x="46" y="70"/>
                  </a:lnTo>
                  <a:lnTo>
                    <a:pt x="22" y="108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2" y="153"/>
                  </a:lnTo>
                  <a:lnTo>
                    <a:pt x="6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33" y="115"/>
                  </a:lnTo>
                  <a:lnTo>
                    <a:pt x="55" y="78"/>
                  </a:lnTo>
                  <a:lnTo>
                    <a:pt x="67" y="60"/>
                  </a:lnTo>
                  <a:lnTo>
                    <a:pt x="80" y="43"/>
                  </a:lnTo>
                  <a:lnTo>
                    <a:pt x="93" y="26"/>
                  </a:lnTo>
                  <a:lnTo>
                    <a:pt x="107" y="10"/>
                  </a:lnTo>
                  <a:lnTo>
                    <a:pt x="107" y="10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7" y="2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7" name="Freeform 929"/>
            <p:cNvSpPr/>
            <p:nvPr/>
          </p:nvSpPr>
          <p:spPr bwMode="auto">
            <a:xfrm>
              <a:off x="6672263" y="3076576"/>
              <a:ext cx="44450" cy="58738"/>
            </a:xfrm>
            <a:custGeom>
              <a:avLst/>
              <a:gdLst/>
              <a:ahLst/>
              <a:cxnLst>
                <a:cxn ang="0">
                  <a:pos x="98" y="4"/>
                </a:cxn>
                <a:cxn ang="0">
                  <a:pos x="98" y="4"/>
                </a:cxn>
                <a:cxn ang="0">
                  <a:pos x="97" y="8"/>
                </a:cxn>
                <a:cxn ang="0">
                  <a:pos x="94" y="12"/>
                </a:cxn>
                <a:cxn ang="0">
                  <a:pos x="89" y="20"/>
                </a:cxn>
                <a:cxn ang="0">
                  <a:pos x="81" y="26"/>
                </a:cxn>
                <a:cxn ang="0">
                  <a:pos x="76" y="34"/>
                </a:cxn>
                <a:cxn ang="0">
                  <a:pos x="76" y="34"/>
                </a:cxn>
                <a:cxn ang="0">
                  <a:pos x="65" y="52"/>
                </a:cxn>
                <a:cxn ang="0">
                  <a:pos x="59" y="62"/>
                </a:cxn>
                <a:cxn ang="0">
                  <a:pos x="52" y="71"/>
                </a:cxn>
                <a:cxn ang="0">
                  <a:pos x="52" y="71"/>
                </a:cxn>
                <a:cxn ang="0">
                  <a:pos x="26" y="105"/>
                </a:cxn>
                <a:cxn ang="0">
                  <a:pos x="13" y="122"/>
                </a:cxn>
                <a:cxn ang="0">
                  <a:pos x="1" y="139"/>
                </a:cxn>
                <a:cxn ang="0">
                  <a:pos x="1" y="139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4" y="147"/>
                </a:cxn>
                <a:cxn ang="0">
                  <a:pos x="8" y="148"/>
                </a:cxn>
                <a:cxn ang="0">
                  <a:pos x="9" y="147"/>
                </a:cxn>
                <a:cxn ang="0">
                  <a:pos x="12" y="145"/>
                </a:cxn>
                <a:cxn ang="0">
                  <a:pos x="12" y="145"/>
                </a:cxn>
                <a:cxn ang="0">
                  <a:pos x="25" y="126"/>
                </a:cxn>
                <a:cxn ang="0">
                  <a:pos x="39" y="107"/>
                </a:cxn>
                <a:cxn ang="0">
                  <a:pos x="53" y="89"/>
                </a:cxn>
                <a:cxn ang="0">
                  <a:pos x="68" y="71"/>
                </a:cxn>
                <a:cxn ang="0">
                  <a:pos x="68" y="71"/>
                </a:cxn>
                <a:cxn ang="0">
                  <a:pos x="74" y="60"/>
                </a:cxn>
                <a:cxn ang="0">
                  <a:pos x="80" y="49"/>
                </a:cxn>
                <a:cxn ang="0">
                  <a:pos x="86" y="38"/>
                </a:cxn>
                <a:cxn ang="0">
                  <a:pos x="90" y="33"/>
                </a:cxn>
                <a:cxn ang="0">
                  <a:pos x="94" y="29"/>
                </a:cxn>
                <a:cxn ang="0">
                  <a:pos x="94" y="29"/>
                </a:cxn>
                <a:cxn ang="0">
                  <a:pos x="99" y="24"/>
                </a:cxn>
                <a:cxn ang="0">
                  <a:pos x="103" y="18"/>
                </a:cxn>
                <a:cxn ang="0">
                  <a:pos x="107" y="13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8" y="4"/>
                </a:cxn>
                <a:cxn ang="0">
                  <a:pos x="98" y="4"/>
                </a:cxn>
              </a:cxnLst>
              <a:rect l="0" t="0" r="r" b="b"/>
              <a:pathLst>
                <a:path w="108" h="148">
                  <a:moveTo>
                    <a:pt x="98" y="4"/>
                  </a:moveTo>
                  <a:lnTo>
                    <a:pt x="98" y="4"/>
                  </a:lnTo>
                  <a:lnTo>
                    <a:pt x="97" y="8"/>
                  </a:lnTo>
                  <a:lnTo>
                    <a:pt x="94" y="12"/>
                  </a:lnTo>
                  <a:lnTo>
                    <a:pt x="89" y="20"/>
                  </a:lnTo>
                  <a:lnTo>
                    <a:pt x="81" y="26"/>
                  </a:lnTo>
                  <a:lnTo>
                    <a:pt x="76" y="34"/>
                  </a:lnTo>
                  <a:lnTo>
                    <a:pt x="76" y="34"/>
                  </a:lnTo>
                  <a:lnTo>
                    <a:pt x="65" y="52"/>
                  </a:lnTo>
                  <a:lnTo>
                    <a:pt x="59" y="62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26" y="105"/>
                  </a:lnTo>
                  <a:lnTo>
                    <a:pt x="13" y="122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4" y="147"/>
                  </a:lnTo>
                  <a:lnTo>
                    <a:pt x="8" y="148"/>
                  </a:lnTo>
                  <a:lnTo>
                    <a:pt x="9" y="147"/>
                  </a:lnTo>
                  <a:lnTo>
                    <a:pt x="12" y="145"/>
                  </a:lnTo>
                  <a:lnTo>
                    <a:pt x="12" y="145"/>
                  </a:lnTo>
                  <a:lnTo>
                    <a:pt x="25" y="126"/>
                  </a:lnTo>
                  <a:lnTo>
                    <a:pt x="39" y="107"/>
                  </a:lnTo>
                  <a:lnTo>
                    <a:pt x="53" y="89"/>
                  </a:lnTo>
                  <a:lnTo>
                    <a:pt x="68" y="71"/>
                  </a:lnTo>
                  <a:lnTo>
                    <a:pt x="68" y="71"/>
                  </a:lnTo>
                  <a:lnTo>
                    <a:pt x="74" y="60"/>
                  </a:lnTo>
                  <a:lnTo>
                    <a:pt x="80" y="49"/>
                  </a:lnTo>
                  <a:lnTo>
                    <a:pt x="86" y="38"/>
                  </a:lnTo>
                  <a:lnTo>
                    <a:pt x="90" y="33"/>
                  </a:lnTo>
                  <a:lnTo>
                    <a:pt x="94" y="29"/>
                  </a:lnTo>
                  <a:lnTo>
                    <a:pt x="94" y="29"/>
                  </a:lnTo>
                  <a:lnTo>
                    <a:pt x="99" y="24"/>
                  </a:lnTo>
                  <a:lnTo>
                    <a:pt x="103" y="18"/>
                  </a:lnTo>
                  <a:lnTo>
                    <a:pt x="107" y="13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8" y="4"/>
                  </a:lnTo>
                  <a:lnTo>
                    <a:pt x="9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8" name="Freeform 930"/>
            <p:cNvSpPr/>
            <p:nvPr/>
          </p:nvSpPr>
          <p:spPr bwMode="auto">
            <a:xfrm>
              <a:off x="6707188" y="3078163"/>
              <a:ext cx="41275" cy="53975"/>
            </a:xfrm>
            <a:custGeom>
              <a:avLst/>
              <a:gdLst/>
              <a:ahLst/>
              <a:cxnLst>
                <a:cxn ang="0">
                  <a:pos x="92" y="4"/>
                </a:cxn>
                <a:cxn ang="0">
                  <a:pos x="92" y="4"/>
                </a:cxn>
                <a:cxn ang="0">
                  <a:pos x="90" y="12"/>
                </a:cxn>
                <a:cxn ang="0">
                  <a:pos x="87" y="19"/>
                </a:cxn>
                <a:cxn ang="0">
                  <a:pos x="83" y="25"/>
                </a:cxn>
                <a:cxn ang="0">
                  <a:pos x="77" y="30"/>
                </a:cxn>
                <a:cxn ang="0">
                  <a:pos x="67" y="42"/>
                </a:cxn>
                <a:cxn ang="0">
                  <a:pos x="58" y="54"/>
                </a:cxn>
                <a:cxn ang="0">
                  <a:pos x="58" y="54"/>
                </a:cxn>
                <a:cxn ang="0">
                  <a:pos x="46" y="74"/>
                </a:cxn>
                <a:cxn ang="0">
                  <a:pos x="32" y="93"/>
                </a:cxn>
                <a:cxn ang="0">
                  <a:pos x="17" y="110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30"/>
                </a:cxn>
                <a:cxn ang="0">
                  <a:pos x="0" y="131"/>
                </a:cxn>
                <a:cxn ang="0">
                  <a:pos x="1" y="135"/>
                </a:cxn>
                <a:cxn ang="0">
                  <a:pos x="5" y="138"/>
                </a:cxn>
                <a:cxn ang="0">
                  <a:pos x="8" y="136"/>
                </a:cxn>
                <a:cxn ang="0">
                  <a:pos x="9" y="135"/>
                </a:cxn>
                <a:cxn ang="0">
                  <a:pos x="9" y="135"/>
                </a:cxn>
                <a:cxn ang="0">
                  <a:pos x="26" y="118"/>
                </a:cxn>
                <a:cxn ang="0">
                  <a:pos x="41" y="100"/>
                </a:cxn>
                <a:cxn ang="0">
                  <a:pos x="55" y="80"/>
                </a:cxn>
                <a:cxn ang="0">
                  <a:pos x="68" y="61"/>
                </a:cxn>
                <a:cxn ang="0">
                  <a:pos x="68" y="61"/>
                </a:cxn>
                <a:cxn ang="0">
                  <a:pos x="72" y="54"/>
                </a:cxn>
                <a:cxn ang="0">
                  <a:pos x="77" y="47"/>
                </a:cxn>
                <a:cxn ang="0">
                  <a:pos x="88" y="36"/>
                </a:cxn>
                <a:cxn ang="0">
                  <a:pos x="93" y="29"/>
                </a:cxn>
                <a:cxn ang="0">
                  <a:pos x="97" y="23"/>
                </a:cxn>
                <a:cxn ang="0">
                  <a:pos x="101" y="15"/>
                </a:cxn>
                <a:cxn ang="0">
                  <a:pos x="102" y="7"/>
                </a:cxn>
                <a:cxn ang="0">
                  <a:pos x="102" y="7"/>
                </a:cxn>
                <a:cxn ang="0">
                  <a:pos x="102" y="6"/>
                </a:cxn>
                <a:cxn ang="0">
                  <a:pos x="102" y="3"/>
                </a:cxn>
                <a:cxn ang="0">
                  <a:pos x="98" y="0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2" y="4"/>
                </a:cxn>
                <a:cxn ang="0">
                  <a:pos x="92" y="4"/>
                </a:cxn>
              </a:cxnLst>
              <a:rect l="0" t="0" r="r" b="b"/>
              <a:pathLst>
                <a:path w="102" h="138">
                  <a:moveTo>
                    <a:pt x="92" y="4"/>
                  </a:moveTo>
                  <a:lnTo>
                    <a:pt x="92" y="4"/>
                  </a:lnTo>
                  <a:lnTo>
                    <a:pt x="90" y="12"/>
                  </a:lnTo>
                  <a:lnTo>
                    <a:pt x="87" y="19"/>
                  </a:lnTo>
                  <a:lnTo>
                    <a:pt x="83" y="25"/>
                  </a:lnTo>
                  <a:lnTo>
                    <a:pt x="77" y="30"/>
                  </a:lnTo>
                  <a:lnTo>
                    <a:pt x="67" y="42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46" y="74"/>
                  </a:lnTo>
                  <a:lnTo>
                    <a:pt x="32" y="93"/>
                  </a:lnTo>
                  <a:lnTo>
                    <a:pt x="17" y="110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30"/>
                  </a:lnTo>
                  <a:lnTo>
                    <a:pt x="0" y="131"/>
                  </a:lnTo>
                  <a:lnTo>
                    <a:pt x="1" y="135"/>
                  </a:lnTo>
                  <a:lnTo>
                    <a:pt x="5" y="138"/>
                  </a:lnTo>
                  <a:lnTo>
                    <a:pt x="8" y="136"/>
                  </a:lnTo>
                  <a:lnTo>
                    <a:pt x="9" y="135"/>
                  </a:lnTo>
                  <a:lnTo>
                    <a:pt x="9" y="135"/>
                  </a:lnTo>
                  <a:lnTo>
                    <a:pt x="26" y="118"/>
                  </a:lnTo>
                  <a:lnTo>
                    <a:pt x="41" y="100"/>
                  </a:lnTo>
                  <a:lnTo>
                    <a:pt x="55" y="80"/>
                  </a:lnTo>
                  <a:lnTo>
                    <a:pt x="68" y="61"/>
                  </a:lnTo>
                  <a:lnTo>
                    <a:pt x="68" y="61"/>
                  </a:lnTo>
                  <a:lnTo>
                    <a:pt x="72" y="54"/>
                  </a:lnTo>
                  <a:lnTo>
                    <a:pt x="77" y="47"/>
                  </a:lnTo>
                  <a:lnTo>
                    <a:pt x="88" y="36"/>
                  </a:lnTo>
                  <a:lnTo>
                    <a:pt x="93" y="29"/>
                  </a:lnTo>
                  <a:lnTo>
                    <a:pt x="97" y="23"/>
                  </a:lnTo>
                  <a:lnTo>
                    <a:pt x="101" y="15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98" y="0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2" y="4"/>
                  </a:lnTo>
                  <a:lnTo>
                    <a:pt x="9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9" name="Freeform 931"/>
            <p:cNvSpPr/>
            <p:nvPr/>
          </p:nvSpPr>
          <p:spPr bwMode="auto">
            <a:xfrm>
              <a:off x="6742113" y="3076576"/>
              <a:ext cx="39688" cy="55563"/>
            </a:xfrm>
            <a:custGeom>
              <a:avLst/>
              <a:gdLst/>
              <a:ahLst/>
              <a:cxnLst>
                <a:cxn ang="0">
                  <a:pos x="91" y="3"/>
                </a:cxn>
                <a:cxn ang="0">
                  <a:pos x="91" y="3"/>
                </a:cxn>
                <a:cxn ang="0">
                  <a:pos x="81" y="18"/>
                </a:cxn>
                <a:cxn ang="0">
                  <a:pos x="69" y="34"/>
                </a:cxn>
                <a:cxn ang="0">
                  <a:pos x="45" y="64"/>
                </a:cxn>
                <a:cxn ang="0">
                  <a:pos x="45" y="64"/>
                </a:cxn>
                <a:cxn ang="0">
                  <a:pos x="34" y="81"/>
                </a:cxn>
                <a:cxn ang="0">
                  <a:pos x="23" y="98"/>
                </a:cxn>
                <a:cxn ang="0">
                  <a:pos x="13" y="117"/>
                </a:cxn>
                <a:cxn ang="0">
                  <a:pos x="7" y="124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9" y="140"/>
                </a:cxn>
                <a:cxn ang="0">
                  <a:pos x="9" y="140"/>
                </a:cxn>
                <a:cxn ang="0">
                  <a:pos x="14" y="134"/>
                </a:cxn>
                <a:cxn ang="0">
                  <a:pos x="19" y="126"/>
                </a:cxn>
                <a:cxn ang="0">
                  <a:pos x="28" y="109"/>
                </a:cxn>
                <a:cxn ang="0">
                  <a:pos x="37" y="93"/>
                </a:cxn>
                <a:cxn ang="0">
                  <a:pos x="43" y="85"/>
                </a:cxn>
                <a:cxn ang="0">
                  <a:pos x="48" y="77"/>
                </a:cxn>
                <a:cxn ang="0">
                  <a:pos x="48" y="77"/>
                </a:cxn>
                <a:cxn ang="0">
                  <a:pos x="62" y="62"/>
                </a:cxn>
                <a:cxn ang="0">
                  <a:pos x="77" y="45"/>
                </a:cxn>
                <a:cxn ang="0">
                  <a:pos x="90" y="26"/>
                </a:cxn>
                <a:cxn ang="0">
                  <a:pos x="100" y="8"/>
                </a:cxn>
                <a:cxn ang="0">
                  <a:pos x="100" y="8"/>
                </a:cxn>
                <a:cxn ang="0">
                  <a:pos x="102" y="5"/>
                </a:cxn>
                <a:cxn ang="0">
                  <a:pos x="102" y="4"/>
                </a:cxn>
                <a:cxn ang="0">
                  <a:pos x="99" y="0"/>
                </a:cxn>
                <a:cxn ang="0">
                  <a:pos x="95" y="0"/>
                </a:cxn>
                <a:cxn ang="0">
                  <a:pos x="92" y="0"/>
                </a:cxn>
                <a:cxn ang="0">
                  <a:pos x="91" y="3"/>
                </a:cxn>
                <a:cxn ang="0">
                  <a:pos x="91" y="3"/>
                </a:cxn>
              </a:cxnLst>
              <a:rect l="0" t="0" r="r" b="b"/>
              <a:pathLst>
                <a:path w="102" h="143">
                  <a:moveTo>
                    <a:pt x="91" y="3"/>
                  </a:moveTo>
                  <a:lnTo>
                    <a:pt x="91" y="3"/>
                  </a:lnTo>
                  <a:lnTo>
                    <a:pt x="81" y="18"/>
                  </a:lnTo>
                  <a:lnTo>
                    <a:pt x="69" y="34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34" y="81"/>
                  </a:lnTo>
                  <a:lnTo>
                    <a:pt x="23" y="98"/>
                  </a:lnTo>
                  <a:lnTo>
                    <a:pt x="13" y="117"/>
                  </a:lnTo>
                  <a:lnTo>
                    <a:pt x="7" y="124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9" y="140"/>
                  </a:lnTo>
                  <a:lnTo>
                    <a:pt x="9" y="140"/>
                  </a:lnTo>
                  <a:lnTo>
                    <a:pt x="14" y="134"/>
                  </a:lnTo>
                  <a:lnTo>
                    <a:pt x="19" y="126"/>
                  </a:lnTo>
                  <a:lnTo>
                    <a:pt x="28" y="109"/>
                  </a:lnTo>
                  <a:lnTo>
                    <a:pt x="37" y="93"/>
                  </a:lnTo>
                  <a:lnTo>
                    <a:pt x="43" y="85"/>
                  </a:lnTo>
                  <a:lnTo>
                    <a:pt x="48" y="77"/>
                  </a:lnTo>
                  <a:lnTo>
                    <a:pt x="48" y="77"/>
                  </a:lnTo>
                  <a:lnTo>
                    <a:pt x="62" y="62"/>
                  </a:lnTo>
                  <a:lnTo>
                    <a:pt x="77" y="45"/>
                  </a:lnTo>
                  <a:lnTo>
                    <a:pt x="90" y="26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99" y="0"/>
                  </a:lnTo>
                  <a:lnTo>
                    <a:pt x="95" y="0"/>
                  </a:lnTo>
                  <a:lnTo>
                    <a:pt x="92" y="0"/>
                  </a:lnTo>
                  <a:lnTo>
                    <a:pt x="91" y="3"/>
                  </a:lnTo>
                  <a:lnTo>
                    <a:pt x="9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0" name="Freeform 932"/>
            <p:cNvSpPr/>
            <p:nvPr/>
          </p:nvSpPr>
          <p:spPr bwMode="auto">
            <a:xfrm>
              <a:off x="6764338" y="3084513"/>
              <a:ext cx="38100" cy="50800"/>
            </a:xfrm>
            <a:custGeom>
              <a:avLst/>
              <a:gdLst/>
              <a:ahLst/>
              <a:cxnLst>
                <a:cxn ang="0">
                  <a:pos x="89" y="2"/>
                </a:cxn>
                <a:cxn ang="0">
                  <a:pos x="89" y="2"/>
                </a:cxn>
                <a:cxn ang="0">
                  <a:pos x="87" y="2"/>
                </a:cxn>
                <a:cxn ang="0">
                  <a:pos x="87" y="2"/>
                </a:cxn>
                <a:cxn ang="0">
                  <a:pos x="87" y="2"/>
                </a:cxn>
                <a:cxn ang="0">
                  <a:pos x="86" y="3"/>
                </a:cxn>
                <a:cxn ang="0">
                  <a:pos x="86" y="3"/>
                </a:cxn>
                <a:cxn ang="0">
                  <a:pos x="76" y="13"/>
                </a:cxn>
                <a:cxn ang="0">
                  <a:pos x="66" y="25"/>
                </a:cxn>
                <a:cxn ang="0">
                  <a:pos x="49" y="49"/>
                </a:cxn>
                <a:cxn ang="0">
                  <a:pos x="49" y="49"/>
                </a:cxn>
                <a:cxn ang="0">
                  <a:pos x="38" y="67"/>
                </a:cxn>
                <a:cxn ang="0">
                  <a:pos x="25" y="83"/>
                </a:cxn>
                <a:cxn ang="0">
                  <a:pos x="12" y="100"/>
                </a:cxn>
                <a:cxn ang="0">
                  <a:pos x="6" y="108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4" y="125"/>
                </a:cxn>
                <a:cxn ang="0">
                  <a:pos x="8" y="126"/>
                </a:cxn>
                <a:cxn ang="0">
                  <a:pos x="9" y="125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21" y="106"/>
                </a:cxn>
                <a:cxn ang="0">
                  <a:pos x="31" y="91"/>
                </a:cxn>
                <a:cxn ang="0">
                  <a:pos x="43" y="76"/>
                </a:cxn>
                <a:cxn ang="0">
                  <a:pos x="55" y="62"/>
                </a:cxn>
                <a:cxn ang="0">
                  <a:pos x="55" y="62"/>
                </a:cxn>
                <a:cxn ang="0">
                  <a:pos x="64" y="51"/>
                </a:cxn>
                <a:cxn ang="0">
                  <a:pos x="72" y="40"/>
                </a:cxn>
                <a:cxn ang="0">
                  <a:pos x="78" y="28"/>
                </a:cxn>
                <a:cxn ang="0">
                  <a:pos x="87" y="17"/>
                </a:cxn>
                <a:cxn ang="0">
                  <a:pos x="87" y="17"/>
                </a:cxn>
                <a:cxn ang="0">
                  <a:pos x="90" y="16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7" y="8"/>
                </a:cxn>
                <a:cxn ang="0">
                  <a:pos x="97" y="7"/>
                </a:cxn>
                <a:cxn ang="0">
                  <a:pos x="95" y="3"/>
                </a:cxn>
                <a:cxn ang="0">
                  <a:pos x="93" y="0"/>
                </a:cxn>
                <a:cxn ang="0">
                  <a:pos x="90" y="0"/>
                </a:cxn>
                <a:cxn ang="0">
                  <a:pos x="89" y="2"/>
                </a:cxn>
                <a:cxn ang="0">
                  <a:pos x="89" y="2"/>
                </a:cxn>
              </a:cxnLst>
              <a:rect l="0" t="0" r="r" b="b"/>
              <a:pathLst>
                <a:path w="97" h="126">
                  <a:moveTo>
                    <a:pt x="89" y="2"/>
                  </a:moveTo>
                  <a:lnTo>
                    <a:pt x="89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6" y="3"/>
                  </a:lnTo>
                  <a:lnTo>
                    <a:pt x="86" y="3"/>
                  </a:lnTo>
                  <a:lnTo>
                    <a:pt x="76" y="13"/>
                  </a:lnTo>
                  <a:lnTo>
                    <a:pt x="66" y="25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38" y="67"/>
                  </a:lnTo>
                  <a:lnTo>
                    <a:pt x="25" y="83"/>
                  </a:lnTo>
                  <a:lnTo>
                    <a:pt x="12" y="100"/>
                  </a:lnTo>
                  <a:lnTo>
                    <a:pt x="6" y="108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4" y="125"/>
                  </a:lnTo>
                  <a:lnTo>
                    <a:pt x="8" y="126"/>
                  </a:lnTo>
                  <a:lnTo>
                    <a:pt x="9" y="125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21" y="106"/>
                  </a:lnTo>
                  <a:lnTo>
                    <a:pt x="31" y="91"/>
                  </a:lnTo>
                  <a:lnTo>
                    <a:pt x="43" y="76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64" y="51"/>
                  </a:lnTo>
                  <a:lnTo>
                    <a:pt x="72" y="40"/>
                  </a:lnTo>
                  <a:lnTo>
                    <a:pt x="78" y="28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90" y="16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7" y="8"/>
                  </a:lnTo>
                  <a:lnTo>
                    <a:pt x="97" y="7"/>
                  </a:lnTo>
                  <a:lnTo>
                    <a:pt x="95" y="3"/>
                  </a:lnTo>
                  <a:lnTo>
                    <a:pt x="93" y="0"/>
                  </a:lnTo>
                  <a:lnTo>
                    <a:pt x="90" y="0"/>
                  </a:lnTo>
                  <a:lnTo>
                    <a:pt x="89" y="2"/>
                  </a:lnTo>
                  <a:lnTo>
                    <a:pt x="8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1" name="Freeform 933"/>
            <p:cNvSpPr/>
            <p:nvPr/>
          </p:nvSpPr>
          <p:spPr bwMode="auto">
            <a:xfrm>
              <a:off x="6791326" y="3094038"/>
              <a:ext cx="38100" cy="49213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74" y="20"/>
                </a:cxn>
                <a:cxn ang="0">
                  <a:pos x="61" y="35"/>
                </a:cxn>
                <a:cxn ang="0">
                  <a:pos x="32" y="68"/>
                </a:cxn>
                <a:cxn ang="0">
                  <a:pos x="32" y="68"/>
                </a:cxn>
                <a:cxn ang="0">
                  <a:pos x="23" y="78"/>
                </a:cxn>
                <a:cxn ang="0">
                  <a:pos x="14" y="90"/>
                </a:cxn>
                <a:cxn ang="0">
                  <a:pos x="6" y="103"/>
                </a:cxn>
                <a:cxn ang="0">
                  <a:pos x="1" y="118"/>
                </a:cxn>
                <a:cxn ang="0">
                  <a:pos x="1" y="118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5" y="124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2" y="120"/>
                </a:cxn>
                <a:cxn ang="0">
                  <a:pos x="12" y="120"/>
                </a:cxn>
                <a:cxn ang="0">
                  <a:pos x="15" y="112"/>
                </a:cxn>
                <a:cxn ang="0">
                  <a:pos x="19" y="103"/>
                </a:cxn>
                <a:cxn ang="0">
                  <a:pos x="30" y="88"/>
                </a:cxn>
                <a:cxn ang="0">
                  <a:pos x="43" y="73"/>
                </a:cxn>
                <a:cxn ang="0">
                  <a:pos x="56" y="60"/>
                </a:cxn>
                <a:cxn ang="0">
                  <a:pos x="56" y="60"/>
                </a:cxn>
                <a:cxn ang="0">
                  <a:pos x="66" y="48"/>
                </a:cxn>
                <a:cxn ang="0">
                  <a:pos x="77" y="35"/>
                </a:cxn>
                <a:cxn ang="0">
                  <a:pos x="97" y="8"/>
                </a:cxn>
                <a:cxn ang="0">
                  <a:pos x="97" y="8"/>
                </a:cxn>
                <a:cxn ang="0">
                  <a:pos x="98" y="5"/>
                </a:cxn>
                <a:cxn ang="0">
                  <a:pos x="98" y="4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8" h="124">
                  <a:moveTo>
                    <a:pt x="87" y="3"/>
                  </a:moveTo>
                  <a:lnTo>
                    <a:pt x="87" y="3"/>
                  </a:lnTo>
                  <a:lnTo>
                    <a:pt x="74" y="20"/>
                  </a:lnTo>
                  <a:lnTo>
                    <a:pt x="61" y="35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23" y="78"/>
                  </a:lnTo>
                  <a:lnTo>
                    <a:pt x="14" y="90"/>
                  </a:lnTo>
                  <a:lnTo>
                    <a:pt x="6" y="103"/>
                  </a:lnTo>
                  <a:lnTo>
                    <a:pt x="1" y="118"/>
                  </a:lnTo>
                  <a:lnTo>
                    <a:pt x="1" y="118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5" y="124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2" y="120"/>
                  </a:lnTo>
                  <a:lnTo>
                    <a:pt x="12" y="120"/>
                  </a:lnTo>
                  <a:lnTo>
                    <a:pt x="15" y="112"/>
                  </a:lnTo>
                  <a:lnTo>
                    <a:pt x="19" y="103"/>
                  </a:lnTo>
                  <a:lnTo>
                    <a:pt x="30" y="88"/>
                  </a:lnTo>
                  <a:lnTo>
                    <a:pt x="43" y="73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66" y="48"/>
                  </a:lnTo>
                  <a:lnTo>
                    <a:pt x="77" y="35"/>
                  </a:lnTo>
                  <a:lnTo>
                    <a:pt x="97" y="8"/>
                  </a:lnTo>
                  <a:lnTo>
                    <a:pt x="97" y="8"/>
                  </a:lnTo>
                  <a:lnTo>
                    <a:pt x="98" y="5"/>
                  </a:lnTo>
                  <a:lnTo>
                    <a:pt x="98" y="4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2" name="Freeform 934"/>
            <p:cNvSpPr/>
            <p:nvPr/>
          </p:nvSpPr>
          <p:spPr bwMode="auto">
            <a:xfrm>
              <a:off x="6805613" y="3116263"/>
              <a:ext cx="33338" cy="47625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4" y="15"/>
                </a:cxn>
                <a:cxn ang="0">
                  <a:pos x="54" y="28"/>
                </a:cxn>
                <a:cxn ang="0">
                  <a:pos x="34" y="54"/>
                </a:cxn>
                <a:cxn ang="0">
                  <a:pos x="16" y="83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0" y="117"/>
                </a:cxn>
                <a:cxn ang="0">
                  <a:pos x="3" y="119"/>
                </a:cxn>
                <a:cxn ang="0">
                  <a:pos x="7" y="120"/>
                </a:cxn>
                <a:cxn ang="0">
                  <a:pos x="9" y="119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26" y="89"/>
                </a:cxn>
                <a:cxn ang="0">
                  <a:pos x="43" y="60"/>
                </a:cxn>
                <a:cxn ang="0">
                  <a:pos x="62" y="34"/>
                </a:cxn>
                <a:cxn ang="0">
                  <a:pos x="72" y="22"/>
                </a:cxn>
                <a:cxn ang="0">
                  <a:pos x="84" y="11"/>
                </a:cxn>
                <a:cxn ang="0">
                  <a:pos x="84" y="11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4" y="1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20">
                  <a:moveTo>
                    <a:pt x="76" y="1"/>
                  </a:moveTo>
                  <a:lnTo>
                    <a:pt x="76" y="1"/>
                  </a:lnTo>
                  <a:lnTo>
                    <a:pt x="64" y="15"/>
                  </a:lnTo>
                  <a:lnTo>
                    <a:pt x="54" y="28"/>
                  </a:lnTo>
                  <a:lnTo>
                    <a:pt x="34" y="54"/>
                  </a:lnTo>
                  <a:lnTo>
                    <a:pt x="16" y="8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0" y="117"/>
                  </a:lnTo>
                  <a:lnTo>
                    <a:pt x="3" y="119"/>
                  </a:lnTo>
                  <a:lnTo>
                    <a:pt x="7" y="120"/>
                  </a:lnTo>
                  <a:lnTo>
                    <a:pt x="9" y="119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26" y="89"/>
                  </a:lnTo>
                  <a:lnTo>
                    <a:pt x="43" y="60"/>
                  </a:lnTo>
                  <a:lnTo>
                    <a:pt x="62" y="34"/>
                  </a:lnTo>
                  <a:lnTo>
                    <a:pt x="72" y="22"/>
                  </a:lnTo>
                  <a:lnTo>
                    <a:pt x="84" y="11"/>
                  </a:lnTo>
                  <a:lnTo>
                    <a:pt x="84" y="11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4" y="1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3" name="Freeform 935"/>
            <p:cNvSpPr/>
            <p:nvPr/>
          </p:nvSpPr>
          <p:spPr bwMode="auto">
            <a:xfrm>
              <a:off x="6818313" y="3148013"/>
              <a:ext cx="22225" cy="3651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4" y="17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17" y="38"/>
                </a:cxn>
                <a:cxn ang="0">
                  <a:pos x="14" y="44"/>
                </a:cxn>
                <a:cxn ang="0">
                  <a:pos x="9" y="56"/>
                </a:cxn>
                <a:cxn ang="0">
                  <a:pos x="5" y="71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4" y="91"/>
                </a:cxn>
                <a:cxn ang="0">
                  <a:pos x="5" y="91"/>
                </a:cxn>
                <a:cxn ang="0">
                  <a:pos x="8" y="91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4" y="78"/>
                </a:cxn>
                <a:cxn ang="0">
                  <a:pos x="18" y="67"/>
                </a:cxn>
                <a:cxn ang="0">
                  <a:pos x="21" y="56"/>
                </a:cxn>
                <a:cxn ang="0">
                  <a:pos x="26" y="46"/>
                </a:cxn>
                <a:cxn ang="0">
                  <a:pos x="26" y="46"/>
                </a:cxn>
                <a:cxn ang="0">
                  <a:pos x="31" y="37"/>
                </a:cxn>
                <a:cxn ang="0">
                  <a:pos x="39" y="27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6" y="8"/>
                </a:cxn>
                <a:cxn ang="0">
                  <a:pos x="56" y="5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6" h="91">
                  <a:moveTo>
                    <a:pt x="47" y="3"/>
                  </a:moveTo>
                  <a:lnTo>
                    <a:pt x="47" y="3"/>
                  </a:lnTo>
                  <a:lnTo>
                    <a:pt x="34" y="17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7" y="38"/>
                  </a:lnTo>
                  <a:lnTo>
                    <a:pt x="14" y="44"/>
                  </a:lnTo>
                  <a:lnTo>
                    <a:pt x="9" y="56"/>
                  </a:lnTo>
                  <a:lnTo>
                    <a:pt x="5" y="71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4" y="91"/>
                  </a:lnTo>
                  <a:lnTo>
                    <a:pt x="5" y="91"/>
                  </a:lnTo>
                  <a:lnTo>
                    <a:pt x="8" y="91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4" y="78"/>
                  </a:lnTo>
                  <a:lnTo>
                    <a:pt x="18" y="67"/>
                  </a:lnTo>
                  <a:lnTo>
                    <a:pt x="21" y="5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31" y="37"/>
                  </a:lnTo>
                  <a:lnTo>
                    <a:pt x="39" y="27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6" y="8"/>
                  </a:lnTo>
                  <a:lnTo>
                    <a:pt x="56" y="5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4" name="Freeform 936"/>
            <p:cNvSpPr/>
            <p:nvPr/>
          </p:nvSpPr>
          <p:spPr bwMode="auto">
            <a:xfrm>
              <a:off x="6824663" y="3176588"/>
              <a:ext cx="19050" cy="31750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11"/>
                </a:cxn>
                <a:cxn ang="0">
                  <a:pos x="30" y="15"/>
                </a:cxn>
                <a:cxn ang="0">
                  <a:pos x="25" y="24"/>
                </a:cxn>
                <a:cxn ang="0">
                  <a:pos x="25" y="24"/>
                </a:cxn>
                <a:cxn ang="0">
                  <a:pos x="22" y="30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3" y="45"/>
                </a:cxn>
                <a:cxn ang="0">
                  <a:pos x="9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9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20" y="56"/>
                </a:cxn>
                <a:cxn ang="0">
                  <a:pos x="26" y="47"/>
                </a:cxn>
                <a:cxn ang="0">
                  <a:pos x="33" y="38"/>
                </a:cxn>
                <a:cxn ang="0">
                  <a:pos x="33" y="38"/>
                </a:cxn>
                <a:cxn ang="0">
                  <a:pos x="35" y="34"/>
                </a:cxn>
                <a:cxn ang="0">
                  <a:pos x="37" y="30"/>
                </a:cxn>
                <a:cxn ang="0">
                  <a:pos x="38" y="25"/>
                </a:cxn>
                <a:cxn ang="0">
                  <a:pos x="41" y="21"/>
                </a:cxn>
                <a:cxn ang="0">
                  <a:pos x="41" y="21"/>
                </a:cxn>
                <a:cxn ang="0">
                  <a:pos x="45" y="1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7" y="2"/>
                </a:cxn>
                <a:cxn ang="0">
                  <a:pos x="35" y="3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80">
                  <a:moveTo>
                    <a:pt x="34" y="5"/>
                  </a:moveTo>
                  <a:lnTo>
                    <a:pt x="34" y="5"/>
                  </a:lnTo>
                  <a:lnTo>
                    <a:pt x="33" y="11"/>
                  </a:lnTo>
                  <a:lnTo>
                    <a:pt x="30" y="15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2" y="30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3" y="45"/>
                  </a:lnTo>
                  <a:lnTo>
                    <a:pt x="9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9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20" y="56"/>
                  </a:lnTo>
                  <a:lnTo>
                    <a:pt x="26" y="47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5" y="34"/>
                  </a:lnTo>
                  <a:lnTo>
                    <a:pt x="37" y="30"/>
                  </a:lnTo>
                  <a:lnTo>
                    <a:pt x="38" y="25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5" y="1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5" y="3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5" name="Freeform 937"/>
            <p:cNvSpPr/>
            <p:nvPr/>
          </p:nvSpPr>
          <p:spPr bwMode="auto">
            <a:xfrm>
              <a:off x="6308726" y="3208338"/>
              <a:ext cx="123825" cy="157163"/>
            </a:xfrm>
            <a:custGeom>
              <a:avLst/>
              <a:gdLst/>
              <a:ahLst/>
              <a:cxnLst>
                <a:cxn ang="0">
                  <a:pos x="303" y="3"/>
                </a:cxn>
                <a:cxn ang="0">
                  <a:pos x="303" y="3"/>
                </a:cxn>
                <a:cxn ang="0">
                  <a:pos x="296" y="14"/>
                </a:cxn>
                <a:cxn ang="0">
                  <a:pos x="289" y="26"/>
                </a:cxn>
                <a:cxn ang="0">
                  <a:pos x="279" y="37"/>
                </a:cxn>
                <a:cxn ang="0">
                  <a:pos x="269" y="47"/>
                </a:cxn>
                <a:cxn ang="0">
                  <a:pos x="269" y="47"/>
                </a:cxn>
                <a:cxn ang="0">
                  <a:pos x="259" y="59"/>
                </a:cxn>
                <a:cxn ang="0">
                  <a:pos x="249" y="72"/>
                </a:cxn>
                <a:cxn ang="0">
                  <a:pos x="240" y="85"/>
                </a:cxn>
                <a:cxn ang="0">
                  <a:pos x="230" y="98"/>
                </a:cxn>
                <a:cxn ang="0">
                  <a:pos x="230" y="98"/>
                </a:cxn>
                <a:cxn ang="0">
                  <a:pos x="209" y="123"/>
                </a:cxn>
                <a:cxn ang="0">
                  <a:pos x="187" y="146"/>
                </a:cxn>
                <a:cxn ang="0">
                  <a:pos x="164" y="170"/>
                </a:cxn>
                <a:cxn ang="0">
                  <a:pos x="143" y="195"/>
                </a:cxn>
                <a:cxn ang="0">
                  <a:pos x="143" y="195"/>
                </a:cxn>
                <a:cxn ang="0">
                  <a:pos x="104" y="241"/>
                </a:cxn>
                <a:cxn ang="0">
                  <a:pos x="66" y="289"/>
                </a:cxn>
                <a:cxn ang="0">
                  <a:pos x="48" y="313"/>
                </a:cxn>
                <a:cxn ang="0">
                  <a:pos x="31" y="339"/>
                </a:cxn>
                <a:cxn ang="0">
                  <a:pos x="15" y="364"/>
                </a:cxn>
                <a:cxn ang="0">
                  <a:pos x="0" y="391"/>
                </a:cxn>
                <a:cxn ang="0">
                  <a:pos x="0" y="391"/>
                </a:cxn>
                <a:cxn ang="0">
                  <a:pos x="0" y="394"/>
                </a:cxn>
                <a:cxn ang="0">
                  <a:pos x="0" y="395"/>
                </a:cxn>
                <a:cxn ang="0">
                  <a:pos x="2" y="399"/>
                </a:cxn>
                <a:cxn ang="0">
                  <a:pos x="6" y="399"/>
                </a:cxn>
                <a:cxn ang="0">
                  <a:pos x="9" y="399"/>
                </a:cxn>
                <a:cxn ang="0">
                  <a:pos x="10" y="396"/>
                </a:cxn>
                <a:cxn ang="0">
                  <a:pos x="10" y="396"/>
                </a:cxn>
                <a:cxn ang="0">
                  <a:pos x="26" y="368"/>
                </a:cxn>
                <a:cxn ang="0">
                  <a:pos x="43" y="340"/>
                </a:cxn>
                <a:cxn ang="0">
                  <a:pos x="62" y="313"/>
                </a:cxn>
                <a:cxn ang="0">
                  <a:pos x="82" y="286"/>
                </a:cxn>
                <a:cxn ang="0">
                  <a:pos x="102" y="262"/>
                </a:cxn>
                <a:cxn ang="0">
                  <a:pos x="123" y="235"/>
                </a:cxn>
                <a:cxn ang="0">
                  <a:pos x="166" y="186"/>
                </a:cxn>
                <a:cxn ang="0">
                  <a:pos x="166" y="186"/>
                </a:cxn>
                <a:cxn ang="0">
                  <a:pos x="209" y="139"/>
                </a:cxn>
                <a:cxn ang="0">
                  <a:pos x="231" y="114"/>
                </a:cxn>
                <a:cxn ang="0">
                  <a:pos x="252" y="89"/>
                </a:cxn>
                <a:cxn ang="0">
                  <a:pos x="252" y="89"/>
                </a:cxn>
                <a:cxn ang="0">
                  <a:pos x="268" y="71"/>
                </a:cxn>
                <a:cxn ang="0">
                  <a:pos x="285" y="51"/>
                </a:cxn>
                <a:cxn ang="0">
                  <a:pos x="300" y="30"/>
                </a:cxn>
                <a:cxn ang="0">
                  <a:pos x="307" y="20"/>
                </a:cxn>
                <a:cxn ang="0">
                  <a:pos x="312" y="8"/>
                </a:cxn>
                <a:cxn ang="0">
                  <a:pos x="312" y="8"/>
                </a:cxn>
                <a:cxn ang="0">
                  <a:pos x="313" y="5"/>
                </a:cxn>
                <a:cxn ang="0">
                  <a:pos x="312" y="4"/>
                </a:cxn>
                <a:cxn ang="0">
                  <a:pos x="310" y="0"/>
                </a:cxn>
                <a:cxn ang="0">
                  <a:pos x="308" y="0"/>
                </a:cxn>
                <a:cxn ang="0">
                  <a:pos x="306" y="0"/>
                </a:cxn>
                <a:cxn ang="0">
                  <a:pos x="304" y="0"/>
                </a:cxn>
                <a:cxn ang="0">
                  <a:pos x="303" y="3"/>
                </a:cxn>
                <a:cxn ang="0">
                  <a:pos x="303" y="3"/>
                </a:cxn>
              </a:cxnLst>
              <a:rect l="0" t="0" r="r" b="b"/>
              <a:pathLst>
                <a:path w="313" h="399">
                  <a:moveTo>
                    <a:pt x="303" y="3"/>
                  </a:moveTo>
                  <a:lnTo>
                    <a:pt x="303" y="3"/>
                  </a:lnTo>
                  <a:lnTo>
                    <a:pt x="296" y="14"/>
                  </a:lnTo>
                  <a:lnTo>
                    <a:pt x="289" y="26"/>
                  </a:lnTo>
                  <a:lnTo>
                    <a:pt x="279" y="37"/>
                  </a:lnTo>
                  <a:lnTo>
                    <a:pt x="269" y="47"/>
                  </a:lnTo>
                  <a:lnTo>
                    <a:pt x="269" y="47"/>
                  </a:lnTo>
                  <a:lnTo>
                    <a:pt x="259" y="59"/>
                  </a:lnTo>
                  <a:lnTo>
                    <a:pt x="249" y="72"/>
                  </a:lnTo>
                  <a:lnTo>
                    <a:pt x="240" y="85"/>
                  </a:lnTo>
                  <a:lnTo>
                    <a:pt x="230" y="98"/>
                  </a:lnTo>
                  <a:lnTo>
                    <a:pt x="230" y="98"/>
                  </a:lnTo>
                  <a:lnTo>
                    <a:pt x="209" y="123"/>
                  </a:lnTo>
                  <a:lnTo>
                    <a:pt x="187" y="146"/>
                  </a:lnTo>
                  <a:lnTo>
                    <a:pt x="164" y="170"/>
                  </a:lnTo>
                  <a:lnTo>
                    <a:pt x="143" y="195"/>
                  </a:lnTo>
                  <a:lnTo>
                    <a:pt x="143" y="195"/>
                  </a:lnTo>
                  <a:lnTo>
                    <a:pt x="104" y="241"/>
                  </a:lnTo>
                  <a:lnTo>
                    <a:pt x="66" y="289"/>
                  </a:lnTo>
                  <a:lnTo>
                    <a:pt x="48" y="313"/>
                  </a:lnTo>
                  <a:lnTo>
                    <a:pt x="31" y="339"/>
                  </a:lnTo>
                  <a:lnTo>
                    <a:pt x="15" y="364"/>
                  </a:lnTo>
                  <a:lnTo>
                    <a:pt x="0" y="391"/>
                  </a:lnTo>
                  <a:lnTo>
                    <a:pt x="0" y="391"/>
                  </a:lnTo>
                  <a:lnTo>
                    <a:pt x="0" y="394"/>
                  </a:lnTo>
                  <a:lnTo>
                    <a:pt x="0" y="395"/>
                  </a:lnTo>
                  <a:lnTo>
                    <a:pt x="2" y="399"/>
                  </a:lnTo>
                  <a:lnTo>
                    <a:pt x="6" y="399"/>
                  </a:lnTo>
                  <a:lnTo>
                    <a:pt x="9" y="399"/>
                  </a:lnTo>
                  <a:lnTo>
                    <a:pt x="10" y="396"/>
                  </a:lnTo>
                  <a:lnTo>
                    <a:pt x="10" y="396"/>
                  </a:lnTo>
                  <a:lnTo>
                    <a:pt x="26" y="368"/>
                  </a:lnTo>
                  <a:lnTo>
                    <a:pt x="43" y="340"/>
                  </a:lnTo>
                  <a:lnTo>
                    <a:pt x="62" y="313"/>
                  </a:lnTo>
                  <a:lnTo>
                    <a:pt x="82" y="286"/>
                  </a:lnTo>
                  <a:lnTo>
                    <a:pt x="102" y="262"/>
                  </a:lnTo>
                  <a:lnTo>
                    <a:pt x="123" y="235"/>
                  </a:lnTo>
                  <a:lnTo>
                    <a:pt x="166" y="186"/>
                  </a:lnTo>
                  <a:lnTo>
                    <a:pt x="166" y="186"/>
                  </a:lnTo>
                  <a:lnTo>
                    <a:pt x="209" y="139"/>
                  </a:lnTo>
                  <a:lnTo>
                    <a:pt x="231" y="114"/>
                  </a:lnTo>
                  <a:lnTo>
                    <a:pt x="252" y="89"/>
                  </a:lnTo>
                  <a:lnTo>
                    <a:pt x="252" y="89"/>
                  </a:lnTo>
                  <a:lnTo>
                    <a:pt x="268" y="71"/>
                  </a:lnTo>
                  <a:lnTo>
                    <a:pt x="285" y="51"/>
                  </a:lnTo>
                  <a:lnTo>
                    <a:pt x="300" y="30"/>
                  </a:lnTo>
                  <a:lnTo>
                    <a:pt x="307" y="20"/>
                  </a:lnTo>
                  <a:lnTo>
                    <a:pt x="312" y="8"/>
                  </a:lnTo>
                  <a:lnTo>
                    <a:pt x="312" y="8"/>
                  </a:lnTo>
                  <a:lnTo>
                    <a:pt x="313" y="5"/>
                  </a:lnTo>
                  <a:lnTo>
                    <a:pt x="312" y="4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0"/>
                  </a:lnTo>
                  <a:lnTo>
                    <a:pt x="304" y="0"/>
                  </a:lnTo>
                  <a:lnTo>
                    <a:pt x="303" y="3"/>
                  </a:lnTo>
                  <a:lnTo>
                    <a:pt x="30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6" name="Freeform 938"/>
            <p:cNvSpPr/>
            <p:nvPr/>
          </p:nvSpPr>
          <p:spPr bwMode="auto">
            <a:xfrm>
              <a:off x="6303963" y="3200401"/>
              <a:ext cx="200025" cy="212725"/>
            </a:xfrm>
            <a:custGeom>
              <a:avLst/>
              <a:gdLst/>
              <a:ahLst/>
              <a:cxnLst>
                <a:cxn ang="0">
                  <a:pos x="493" y="1"/>
                </a:cxn>
                <a:cxn ang="0">
                  <a:pos x="460" y="30"/>
                </a:cxn>
                <a:cxn ang="0">
                  <a:pos x="394" y="85"/>
                </a:cxn>
                <a:cxn ang="0">
                  <a:pos x="361" y="112"/>
                </a:cxn>
                <a:cxn ang="0">
                  <a:pos x="293" y="177"/>
                </a:cxn>
                <a:cxn ang="0">
                  <a:pos x="229" y="246"/>
                </a:cxn>
                <a:cxn ang="0">
                  <a:pos x="199" y="282"/>
                </a:cxn>
                <a:cxn ang="0">
                  <a:pos x="167" y="320"/>
                </a:cxn>
                <a:cxn ang="0">
                  <a:pos x="124" y="369"/>
                </a:cxn>
                <a:cxn ang="0">
                  <a:pos x="111" y="385"/>
                </a:cxn>
                <a:cxn ang="0">
                  <a:pos x="53" y="455"/>
                </a:cxn>
                <a:cxn ang="0">
                  <a:pos x="13" y="509"/>
                </a:cxn>
                <a:cxn ang="0">
                  <a:pos x="1" y="527"/>
                </a:cxn>
                <a:cxn ang="0">
                  <a:pos x="1" y="534"/>
                </a:cxn>
                <a:cxn ang="0">
                  <a:pos x="5" y="536"/>
                </a:cxn>
                <a:cxn ang="0">
                  <a:pos x="17" y="536"/>
                </a:cxn>
                <a:cxn ang="0">
                  <a:pos x="21" y="535"/>
                </a:cxn>
                <a:cxn ang="0">
                  <a:pos x="21" y="527"/>
                </a:cxn>
                <a:cxn ang="0">
                  <a:pos x="17" y="524"/>
                </a:cxn>
                <a:cxn ang="0">
                  <a:pos x="15" y="524"/>
                </a:cxn>
                <a:cxn ang="0">
                  <a:pos x="39" y="492"/>
                </a:cxn>
                <a:cxn ang="0">
                  <a:pos x="90" y="430"/>
                </a:cxn>
                <a:cxn ang="0">
                  <a:pos x="115" y="399"/>
                </a:cxn>
                <a:cxn ang="0">
                  <a:pos x="144" y="364"/>
                </a:cxn>
                <a:cxn ang="0">
                  <a:pos x="175" y="328"/>
                </a:cxn>
                <a:cxn ang="0">
                  <a:pos x="206" y="292"/>
                </a:cxn>
                <a:cxn ang="0">
                  <a:pos x="238" y="254"/>
                </a:cxn>
                <a:cxn ang="0">
                  <a:pos x="297" y="188"/>
                </a:cxn>
                <a:cxn ang="0">
                  <a:pos x="361" y="128"/>
                </a:cxn>
                <a:cxn ang="0">
                  <a:pos x="396" y="98"/>
                </a:cxn>
                <a:cxn ang="0">
                  <a:pos x="467" y="39"/>
                </a:cxn>
                <a:cxn ang="0">
                  <a:pos x="501" y="9"/>
                </a:cxn>
                <a:cxn ang="0">
                  <a:pos x="502" y="8"/>
                </a:cxn>
                <a:cxn ang="0">
                  <a:pos x="501" y="1"/>
                </a:cxn>
                <a:cxn ang="0">
                  <a:pos x="494" y="0"/>
                </a:cxn>
                <a:cxn ang="0">
                  <a:pos x="493" y="1"/>
                </a:cxn>
              </a:cxnLst>
              <a:rect l="0" t="0" r="r" b="b"/>
              <a:pathLst>
                <a:path w="502" h="536">
                  <a:moveTo>
                    <a:pt x="493" y="1"/>
                  </a:moveTo>
                  <a:lnTo>
                    <a:pt x="493" y="1"/>
                  </a:lnTo>
                  <a:lnTo>
                    <a:pt x="477" y="16"/>
                  </a:lnTo>
                  <a:lnTo>
                    <a:pt x="460" y="30"/>
                  </a:lnTo>
                  <a:lnTo>
                    <a:pt x="428" y="58"/>
                  </a:lnTo>
                  <a:lnTo>
                    <a:pt x="394" y="85"/>
                  </a:lnTo>
                  <a:lnTo>
                    <a:pt x="361" y="112"/>
                  </a:lnTo>
                  <a:lnTo>
                    <a:pt x="361" y="112"/>
                  </a:lnTo>
                  <a:lnTo>
                    <a:pt x="327" y="144"/>
                  </a:lnTo>
                  <a:lnTo>
                    <a:pt x="293" y="177"/>
                  </a:lnTo>
                  <a:lnTo>
                    <a:pt x="260" y="211"/>
                  </a:lnTo>
                  <a:lnTo>
                    <a:pt x="229" y="246"/>
                  </a:lnTo>
                  <a:lnTo>
                    <a:pt x="229" y="246"/>
                  </a:lnTo>
                  <a:lnTo>
                    <a:pt x="199" y="282"/>
                  </a:lnTo>
                  <a:lnTo>
                    <a:pt x="167" y="320"/>
                  </a:lnTo>
                  <a:lnTo>
                    <a:pt x="167" y="320"/>
                  </a:lnTo>
                  <a:lnTo>
                    <a:pt x="138" y="353"/>
                  </a:lnTo>
                  <a:lnTo>
                    <a:pt x="124" y="369"/>
                  </a:lnTo>
                  <a:lnTo>
                    <a:pt x="111" y="385"/>
                  </a:lnTo>
                  <a:lnTo>
                    <a:pt x="111" y="385"/>
                  </a:lnTo>
                  <a:lnTo>
                    <a:pt x="82" y="420"/>
                  </a:lnTo>
                  <a:lnTo>
                    <a:pt x="53" y="455"/>
                  </a:lnTo>
                  <a:lnTo>
                    <a:pt x="26" y="490"/>
                  </a:lnTo>
                  <a:lnTo>
                    <a:pt x="13" y="509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0" y="531"/>
                  </a:lnTo>
                  <a:lnTo>
                    <a:pt x="1" y="534"/>
                  </a:lnTo>
                  <a:lnTo>
                    <a:pt x="2" y="535"/>
                  </a:lnTo>
                  <a:lnTo>
                    <a:pt x="5" y="536"/>
                  </a:lnTo>
                  <a:lnTo>
                    <a:pt x="17" y="536"/>
                  </a:lnTo>
                  <a:lnTo>
                    <a:pt x="17" y="536"/>
                  </a:lnTo>
                  <a:lnTo>
                    <a:pt x="19" y="536"/>
                  </a:lnTo>
                  <a:lnTo>
                    <a:pt x="21" y="535"/>
                  </a:lnTo>
                  <a:lnTo>
                    <a:pt x="22" y="531"/>
                  </a:lnTo>
                  <a:lnTo>
                    <a:pt x="21" y="527"/>
                  </a:lnTo>
                  <a:lnTo>
                    <a:pt x="19" y="526"/>
                  </a:lnTo>
                  <a:lnTo>
                    <a:pt x="17" y="524"/>
                  </a:lnTo>
                  <a:lnTo>
                    <a:pt x="15" y="524"/>
                  </a:lnTo>
                  <a:lnTo>
                    <a:pt x="15" y="524"/>
                  </a:lnTo>
                  <a:lnTo>
                    <a:pt x="27" y="509"/>
                  </a:lnTo>
                  <a:lnTo>
                    <a:pt x="39" y="492"/>
                  </a:lnTo>
                  <a:lnTo>
                    <a:pt x="64" y="462"/>
                  </a:lnTo>
                  <a:lnTo>
                    <a:pt x="90" y="430"/>
                  </a:lnTo>
                  <a:lnTo>
                    <a:pt x="115" y="399"/>
                  </a:lnTo>
                  <a:lnTo>
                    <a:pt x="115" y="399"/>
                  </a:lnTo>
                  <a:lnTo>
                    <a:pt x="128" y="381"/>
                  </a:lnTo>
                  <a:lnTo>
                    <a:pt x="144" y="364"/>
                  </a:lnTo>
                  <a:lnTo>
                    <a:pt x="175" y="328"/>
                  </a:lnTo>
                  <a:lnTo>
                    <a:pt x="175" y="328"/>
                  </a:lnTo>
                  <a:lnTo>
                    <a:pt x="192" y="311"/>
                  </a:lnTo>
                  <a:lnTo>
                    <a:pt x="206" y="292"/>
                  </a:lnTo>
                  <a:lnTo>
                    <a:pt x="238" y="254"/>
                  </a:lnTo>
                  <a:lnTo>
                    <a:pt x="238" y="254"/>
                  </a:lnTo>
                  <a:lnTo>
                    <a:pt x="267" y="220"/>
                  </a:lnTo>
                  <a:lnTo>
                    <a:pt x="297" y="188"/>
                  </a:lnTo>
                  <a:lnTo>
                    <a:pt x="329" y="158"/>
                  </a:lnTo>
                  <a:lnTo>
                    <a:pt x="361" y="128"/>
                  </a:lnTo>
                  <a:lnTo>
                    <a:pt x="361" y="128"/>
                  </a:lnTo>
                  <a:lnTo>
                    <a:pt x="396" y="98"/>
                  </a:lnTo>
                  <a:lnTo>
                    <a:pt x="431" y="69"/>
                  </a:lnTo>
                  <a:lnTo>
                    <a:pt x="467" y="39"/>
                  </a:lnTo>
                  <a:lnTo>
                    <a:pt x="484" y="25"/>
                  </a:lnTo>
                  <a:lnTo>
                    <a:pt x="501" y="9"/>
                  </a:lnTo>
                  <a:lnTo>
                    <a:pt x="501" y="9"/>
                  </a:lnTo>
                  <a:lnTo>
                    <a:pt x="502" y="8"/>
                  </a:lnTo>
                  <a:lnTo>
                    <a:pt x="502" y="5"/>
                  </a:lnTo>
                  <a:lnTo>
                    <a:pt x="501" y="1"/>
                  </a:lnTo>
                  <a:lnTo>
                    <a:pt x="497" y="0"/>
                  </a:lnTo>
                  <a:lnTo>
                    <a:pt x="494" y="0"/>
                  </a:lnTo>
                  <a:lnTo>
                    <a:pt x="493" y="1"/>
                  </a:lnTo>
                  <a:lnTo>
                    <a:pt x="4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7" name="Freeform 939"/>
            <p:cNvSpPr/>
            <p:nvPr/>
          </p:nvSpPr>
          <p:spPr bwMode="auto">
            <a:xfrm>
              <a:off x="6326188" y="3225801"/>
              <a:ext cx="217488" cy="225425"/>
            </a:xfrm>
            <a:custGeom>
              <a:avLst/>
              <a:gdLst/>
              <a:ahLst/>
              <a:cxnLst>
                <a:cxn ang="0">
                  <a:pos x="539" y="0"/>
                </a:cxn>
                <a:cxn ang="0">
                  <a:pos x="525" y="8"/>
                </a:cxn>
                <a:cxn ang="0">
                  <a:pos x="510" y="17"/>
                </a:cxn>
                <a:cxn ang="0">
                  <a:pos x="503" y="22"/>
                </a:cxn>
                <a:cxn ang="0">
                  <a:pos x="484" y="43"/>
                </a:cxn>
                <a:cxn ang="0">
                  <a:pos x="452" y="83"/>
                </a:cxn>
                <a:cxn ang="0">
                  <a:pos x="415" y="121"/>
                </a:cxn>
                <a:cxn ang="0">
                  <a:pos x="395" y="140"/>
                </a:cxn>
                <a:cxn ang="0">
                  <a:pos x="335" y="189"/>
                </a:cxn>
                <a:cxn ang="0">
                  <a:pos x="275" y="242"/>
                </a:cxn>
                <a:cxn ang="0">
                  <a:pos x="255" y="260"/>
                </a:cxn>
                <a:cxn ang="0">
                  <a:pos x="182" y="341"/>
                </a:cxn>
                <a:cxn ang="0">
                  <a:pos x="112" y="426"/>
                </a:cxn>
                <a:cxn ang="0">
                  <a:pos x="72" y="471"/>
                </a:cxn>
                <a:cxn ang="0">
                  <a:pos x="32" y="512"/>
                </a:cxn>
                <a:cxn ang="0">
                  <a:pos x="12" y="536"/>
                </a:cxn>
                <a:cxn ang="0">
                  <a:pos x="4" y="549"/>
                </a:cxn>
                <a:cxn ang="0">
                  <a:pos x="0" y="565"/>
                </a:cxn>
                <a:cxn ang="0">
                  <a:pos x="0" y="567"/>
                </a:cxn>
                <a:cxn ang="0">
                  <a:pos x="3" y="570"/>
                </a:cxn>
                <a:cxn ang="0">
                  <a:pos x="9" y="569"/>
                </a:cxn>
                <a:cxn ang="0">
                  <a:pos x="11" y="565"/>
                </a:cxn>
                <a:cxn ang="0">
                  <a:pos x="15" y="554"/>
                </a:cxn>
                <a:cxn ang="0">
                  <a:pos x="27" y="533"/>
                </a:cxn>
                <a:cxn ang="0">
                  <a:pos x="53" y="506"/>
                </a:cxn>
                <a:cxn ang="0">
                  <a:pos x="70" y="490"/>
                </a:cxn>
                <a:cxn ang="0">
                  <a:pos x="140" y="410"/>
                </a:cxn>
                <a:cxn ang="0">
                  <a:pos x="204" y="333"/>
                </a:cxn>
                <a:cxn ang="0">
                  <a:pos x="271" y="260"/>
                </a:cxn>
                <a:cxn ang="0">
                  <a:pos x="288" y="244"/>
                </a:cxn>
                <a:cxn ang="0">
                  <a:pos x="343" y="197"/>
                </a:cxn>
                <a:cxn ang="0">
                  <a:pos x="416" y="137"/>
                </a:cxn>
                <a:cxn ang="0">
                  <a:pos x="432" y="121"/>
                </a:cxn>
                <a:cxn ang="0">
                  <a:pos x="465" y="89"/>
                </a:cxn>
                <a:cxn ang="0">
                  <a:pos x="479" y="70"/>
                </a:cxn>
                <a:cxn ang="0">
                  <a:pos x="510" y="31"/>
                </a:cxn>
                <a:cxn ang="0">
                  <a:pos x="518" y="25"/>
                </a:cxn>
                <a:cxn ang="0">
                  <a:pos x="537" y="15"/>
                </a:cxn>
                <a:cxn ang="0">
                  <a:pos x="546" y="10"/>
                </a:cxn>
                <a:cxn ang="0">
                  <a:pos x="548" y="6"/>
                </a:cxn>
                <a:cxn ang="0">
                  <a:pos x="545" y="0"/>
                </a:cxn>
                <a:cxn ang="0">
                  <a:pos x="539" y="0"/>
                </a:cxn>
              </a:cxnLst>
              <a:rect l="0" t="0" r="r" b="b"/>
              <a:pathLst>
                <a:path w="548" h="570">
                  <a:moveTo>
                    <a:pt x="539" y="0"/>
                  </a:moveTo>
                  <a:lnTo>
                    <a:pt x="539" y="0"/>
                  </a:lnTo>
                  <a:lnTo>
                    <a:pt x="533" y="4"/>
                  </a:lnTo>
                  <a:lnTo>
                    <a:pt x="525" y="8"/>
                  </a:lnTo>
                  <a:lnTo>
                    <a:pt x="517" y="12"/>
                  </a:lnTo>
                  <a:lnTo>
                    <a:pt x="510" y="17"/>
                  </a:lnTo>
                  <a:lnTo>
                    <a:pt x="510" y="17"/>
                  </a:lnTo>
                  <a:lnTo>
                    <a:pt x="503" y="22"/>
                  </a:lnTo>
                  <a:lnTo>
                    <a:pt x="496" y="29"/>
                  </a:lnTo>
                  <a:lnTo>
                    <a:pt x="484" y="43"/>
                  </a:lnTo>
                  <a:lnTo>
                    <a:pt x="484" y="43"/>
                  </a:lnTo>
                  <a:lnTo>
                    <a:pt x="452" y="83"/>
                  </a:lnTo>
                  <a:lnTo>
                    <a:pt x="433" y="103"/>
                  </a:lnTo>
                  <a:lnTo>
                    <a:pt x="415" y="121"/>
                  </a:lnTo>
                  <a:lnTo>
                    <a:pt x="415" y="121"/>
                  </a:lnTo>
                  <a:lnTo>
                    <a:pt x="395" y="140"/>
                  </a:lnTo>
                  <a:lnTo>
                    <a:pt x="376" y="157"/>
                  </a:lnTo>
                  <a:lnTo>
                    <a:pt x="335" y="189"/>
                  </a:lnTo>
                  <a:lnTo>
                    <a:pt x="295" y="223"/>
                  </a:lnTo>
                  <a:lnTo>
                    <a:pt x="275" y="242"/>
                  </a:lnTo>
                  <a:lnTo>
                    <a:pt x="255" y="260"/>
                  </a:lnTo>
                  <a:lnTo>
                    <a:pt x="255" y="260"/>
                  </a:lnTo>
                  <a:lnTo>
                    <a:pt x="217" y="299"/>
                  </a:lnTo>
                  <a:lnTo>
                    <a:pt x="182" y="341"/>
                  </a:lnTo>
                  <a:lnTo>
                    <a:pt x="112" y="426"/>
                  </a:lnTo>
                  <a:lnTo>
                    <a:pt x="112" y="426"/>
                  </a:lnTo>
                  <a:lnTo>
                    <a:pt x="92" y="448"/>
                  </a:lnTo>
                  <a:lnTo>
                    <a:pt x="72" y="471"/>
                  </a:lnTo>
                  <a:lnTo>
                    <a:pt x="32" y="512"/>
                  </a:lnTo>
                  <a:lnTo>
                    <a:pt x="32" y="512"/>
                  </a:lnTo>
                  <a:lnTo>
                    <a:pt x="21" y="524"/>
                  </a:lnTo>
                  <a:lnTo>
                    <a:pt x="12" y="536"/>
                  </a:lnTo>
                  <a:lnTo>
                    <a:pt x="7" y="543"/>
                  </a:lnTo>
                  <a:lnTo>
                    <a:pt x="4" y="549"/>
                  </a:lnTo>
                  <a:lnTo>
                    <a:pt x="2" y="557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0" y="567"/>
                  </a:lnTo>
                  <a:lnTo>
                    <a:pt x="2" y="569"/>
                  </a:lnTo>
                  <a:lnTo>
                    <a:pt x="3" y="570"/>
                  </a:lnTo>
                  <a:lnTo>
                    <a:pt x="6" y="570"/>
                  </a:lnTo>
                  <a:lnTo>
                    <a:pt x="9" y="569"/>
                  </a:lnTo>
                  <a:lnTo>
                    <a:pt x="11" y="567"/>
                  </a:lnTo>
                  <a:lnTo>
                    <a:pt x="11" y="565"/>
                  </a:lnTo>
                  <a:lnTo>
                    <a:pt x="11" y="565"/>
                  </a:lnTo>
                  <a:lnTo>
                    <a:pt x="15" y="554"/>
                  </a:lnTo>
                  <a:lnTo>
                    <a:pt x="20" y="544"/>
                  </a:lnTo>
                  <a:lnTo>
                    <a:pt x="27" y="533"/>
                  </a:lnTo>
                  <a:lnTo>
                    <a:pt x="34" y="524"/>
                  </a:lnTo>
                  <a:lnTo>
                    <a:pt x="53" y="506"/>
                  </a:lnTo>
                  <a:lnTo>
                    <a:pt x="70" y="490"/>
                  </a:lnTo>
                  <a:lnTo>
                    <a:pt x="70" y="490"/>
                  </a:lnTo>
                  <a:lnTo>
                    <a:pt x="105" y="450"/>
                  </a:lnTo>
                  <a:lnTo>
                    <a:pt x="140" y="410"/>
                  </a:lnTo>
                  <a:lnTo>
                    <a:pt x="140" y="410"/>
                  </a:lnTo>
                  <a:lnTo>
                    <a:pt x="204" y="333"/>
                  </a:lnTo>
                  <a:lnTo>
                    <a:pt x="237" y="297"/>
                  </a:lnTo>
                  <a:lnTo>
                    <a:pt x="271" y="260"/>
                  </a:lnTo>
                  <a:lnTo>
                    <a:pt x="271" y="260"/>
                  </a:lnTo>
                  <a:lnTo>
                    <a:pt x="288" y="244"/>
                  </a:lnTo>
                  <a:lnTo>
                    <a:pt x="306" y="227"/>
                  </a:lnTo>
                  <a:lnTo>
                    <a:pt x="343" y="197"/>
                  </a:lnTo>
                  <a:lnTo>
                    <a:pt x="380" y="167"/>
                  </a:lnTo>
                  <a:lnTo>
                    <a:pt x="416" y="137"/>
                  </a:lnTo>
                  <a:lnTo>
                    <a:pt x="416" y="137"/>
                  </a:lnTo>
                  <a:lnTo>
                    <a:pt x="432" y="121"/>
                  </a:lnTo>
                  <a:lnTo>
                    <a:pt x="449" y="106"/>
                  </a:lnTo>
                  <a:lnTo>
                    <a:pt x="465" y="89"/>
                  </a:lnTo>
                  <a:lnTo>
                    <a:pt x="479" y="70"/>
                  </a:lnTo>
                  <a:lnTo>
                    <a:pt x="479" y="70"/>
                  </a:lnTo>
                  <a:lnTo>
                    <a:pt x="493" y="49"/>
                  </a:lnTo>
                  <a:lnTo>
                    <a:pt x="510" y="31"/>
                  </a:lnTo>
                  <a:lnTo>
                    <a:pt x="510" y="31"/>
                  </a:lnTo>
                  <a:lnTo>
                    <a:pt x="518" y="25"/>
                  </a:lnTo>
                  <a:lnTo>
                    <a:pt x="527" y="19"/>
                  </a:lnTo>
                  <a:lnTo>
                    <a:pt x="537" y="15"/>
                  </a:lnTo>
                  <a:lnTo>
                    <a:pt x="546" y="10"/>
                  </a:lnTo>
                  <a:lnTo>
                    <a:pt x="546" y="10"/>
                  </a:lnTo>
                  <a:lnTo>
                    <a:pt x="547" y="8"/>
                  </a:lnTo>
                  <a:lnTo>
                    <a:pt x="548" y="6"/>
                  </a:lnTo>
                  <a:lnTo>
                    <a:pt x="547" y="2"/>
                  </a:lnTo>
                  <a:lnTo>
                    <a:pt x="545" y="0"/>
                  </a:lnTo>
                  <a:lnTo>
                    <a:pt x="542" y="0"/>
                  </a:lnTo>
                  <a:lnTo>
                    <a:pt x="539" y="0"/>
                  </a:lnTo>
                  <a:lnTo>
                    <a:pt x="5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8" name="Freeform 940"/>
            <p:cNvSpPr/>
            <p:nvPr/>
          </p:nvSpPr>
          <p:spPr bwMode="auto">
            <a:xfrm>
              <a:off x="6367463" y="3214688"/>
              <a:ext cx="254000" cy="260350"/>
            </a:xfrm>
            <a:custGeom>
              <a:avLst/>
              <a:gdLst/>
              <a:ahLst/>
              <a:cxnLst>
                <a:cxn ang="0">
                  <a:pos x="632" y="0"/>
                </a:cxn>
                <a:cxn ang="0">
                  <a:pos x="618" y="7"/>
                </a:cxn>
                <a:cxn ang="0">
                  <a:pos x="605" y="13"/>
                </a:cxn>
                <a:cxn ang="0">
                  <a:pos x="582" y="31"/>
                </a:cxn>
                <a:cxn ang="0">
                  <a:pos x="562" y="51"/>
                </a:cxn>
                <a:cxn ang="0">
                  <a:pos x="525" y="82"/>
                </a:cxn>
                <a:cxn ang="0">
                  <a:pos x="491" y="116"/>
                </a:cxn>
                <a:cxn ang="0">
                  <a:pos x="322" y="281"/>
                </a:cxn>
                <a:cxn ang="0">
                  <a:pos x="300" y="303"/>
                </a:cxn>
                <a:cxn ang="0">
                  <a:pos x="237" y="375"/>
                </a:cxn>
                <a:cxn ang="0">
                  <a:pos x="156" y="472"/>
                </a:cxn>
                <a:cxn ang="0">
                  <a:pos x="121" y="518"/>
                </a:cxn>
                <a:cxn ang="0">
                  <a:pos x="64" y="585"/>
                </a:cxn>
                <a:cxn ang="0">
                  <a:pos x="24" y="626"/>
                </a:cxn>
                <a:cxn ang="0">
                  <a:pos x="3" y="646"/>
                </a:cxn>
                <a:cxn ang="0">
                  <a:pos x="0" y="650"/>
                </a:cxn>
                <a:cxn ang="0">
                  <a:pos x="2" y="654"/>
                </a:cxn>
                <a:cxn ang="0">
                  <a:pos x="8" y="655"/>
                </a:cxn>
                <a:cxn ang="0">
                  <a:pos x="11" y="654"/>
                </a:cxn>
                <a:cxn ang="0">
                  <a:pos x="50" y="616"/>
                </a:cxn>
                <a:cxn ang="0">
                  <a:pos x="88" y="575"/>
                </a:cxn>
                <a:cxn ang="0">
                  <a:pos x="157" y="489"/>
                </a:cxn>
                <a:cxn ang="0">
                  <a:pos x="238" y="392"/>
                </a:cxn>
                <a:cxn ang="0">
                  <a:pos x="322" y="297"/>
                </a:cxn>
                <a:cxn ang="0">
                  <a:pos x="342" y="277"/>
                </a:cxn>
                <a:cxn ang="0">
                  <a:pos x="403" y="217"/>
                </a:cxn>
                <a:cxn ang="0">
                  <a:pos x="484" y="139"/>
                </a:cxn>
                <a:cxn ang="0">
                  <a:pos x="522" y="101"/>
                </a:cxn>
                <a:cxn ang="0">
                  <a:pos x="562" y="64"/>
                </a:cxn>
                <a:cxn ang="0">
                  <a:pos x="599" y="33"/>
                </a:cxn>
                <a:cxn ang="0">
                  <a:pos x="609" y="26"/>
                </a:cxn>
                <a:cxn ang="0">
                  <a:pos x="628" y="16"/>
                </a:cxn>
                <a:cxn ang="0">
                  <a:pos x="637" y="10"/>
                </a:cxn>
                <a:cxn ang="0">
                  <a:pos x="640" y="7"/>
                </a:cxn>
                <a:cxn ang="0">
                  <a:pos x="637" y="1"/>
                </a:cxn>
                <a:cxn ang="0">
                  <a:pos x="633" y="0"/>
                </a:cxn>
                <a:cxn ang="0">
                  <a:pos x="632" y="0"/>
                </a:cxn>
              </a:cxnLst>
              <a:rect l="0" t="0" r="r" b="b"/>
              <a:pathLst>
                <a:path w="640" h="657">
                  <a:moveTo>
                    <a:pt x="632" y="0"/>
                  </a:moveTo>
                  <a:lnTo>
                    <a:pt x="632" y="0"/>
                  </a:lnTo>
                  <a:lnTo>
                    <a:pt x="624" y="4"/>
                  </a:lnTo>
                  <a:lnTo>
                    <a:pt x="618" y="7"/>
                  </a:lnTo>
                  <a:lnTo>
                    <a:pt x="613" y="9"/>
                  </a:lnTo>
                  <a:lnTo>
                    <a:pt x="605" y="13"/>
                  </a:lnTo>
                  <a:lnTo>
                    <a:pt x="605" y="13"/>
                  </a:lnTo>
                  <a:lnTo>
                    <a:pt x="582" y="31"/>
                  </a:lnTo>
                  <a:lnTo>
                    <a:pt x="562" y="51"/>
                  </a:lnTo>
                  <a:lnTo>
                    <a:pt x="562" y="51"/>
                  </a:lnTo>
                  <a:lnTo>
                    <a:pt x="542" y="65"/>
                  </a:lnTo>
                  <a:lnTo>
                    <a:pt x="525" y="82"/>
                  </a:lnTo>
                  <a:lnTo>
                    <a:pt x="491" y="116"/>
                  </a:lnTo>
                  <a:lnTo>
                    <a:pt x="491" y="116"/>
                  </a:lnTo>
                  <a:lnTo>
                    <a:pt x="406" y="199"/>
                  </a:lnTo>
                  <a:lnTo>
                    <a:pt x="322" y="281"/>
                  </a:lnTo>
                  <a:lnTo>
                    <a:pt x="322" y="281"/>
                  </a:lnTo>
                  <a:lnTo>
                    <a:pt x="300" y="303"/>
                  </a:lnTo>
                  <a:lnTo>
                    <a:pt x="279" y="327"/>
                  </a:lnTo>
                  <a:lnTo>
                    <a:pt x="237" y="375"/>
                  </a:lnTo>
                  <a:lnTo>
                    <a:pt x="197" y="424"/>
                  </a:lnTo>
                  <a:lnTo>
                    <a:pt x="156" y="472"/>
                  </a:lnTo>
                  <a:lnTo>
                    <a:pt x="156" y="472"/>
                  </a:lnTo>
                  <a:lnTo>
                    <a:pt x="121" y="518"/>
                  </a:lnTo>
                  <a:lnTo>
                    <a:pt x="83" y="562"/>
                  </a:lnTo>
                  <a:lnTo>
                    <a:pt x="64" y="585"/>
                  </a:lnTo>
                  <a:lnTo>
                    <a:pt x="44" y="607"/>
                  </a:lnTo>
                  <a:lnTo>
                    <a:pt x="24" y="626"/>
                  </a:lnTo>
                  <a:lnTo>
                    <a:pt x="3" y="646"/>
                  </a:lnTo>
                  <a:lnTo>
                    <a:pt x="3" y="646"/>
                  </a:lnTo>
                  <a:lnTo>
                    <a:pt x="0" y="649"/>
                  </a:lnTo>
                  <a:lnTo>
                    <a:pt x="0" y="650"/>
                  </a:lnTo>
                  <a:lnTo>
                    <a:pt x="2" y="653"/>
                  </a:lnTo>
                  <a:lnTo>
                    <a:pt x="2" y="654"/>
                  </a:lnTo>
                  <a:lnTo>
                    <a:pt x="6" y="657"/>
                  </a:lnTo>
                  <a:lnTo>
                    <a:pt x="8" y="655"/>
                  </a:lnTo>
                  <a:lnTo>
                    <a:pt x="11" y="654"/>
                  </a:lnTo>
                  <a:lnTo>
                    <a:pt x="11" y="654"/>
                  </a:lnTo>
                  <a:lnTo>
                    <a:pt x="30" y="636"/>
                  </a:lnTo>
                  <a:lnTo>
                    <a:pt x="50" y="616"/>
                  </a:lnTo>
                  <a:lnTo>
                    <a:pt x="70" y="596"/>
                  </a:lnTo>
                  <a:lnTo>
                    <a:pt x="88" y="575"/>
                  </a:lnTo>
                  <a:lnTo>
                    <a:pt x="123" y="532"/>
                  </a:lnTo>
                  <a:lnTo>
                    <a:pt x="157" y="489"/>
                  </a:lnTo>
                  <a:lnTo>
                    <a:pt x="157" y="489"/>
                  </a:lnTo>
                  <a:lnTo>
                    <a:pt x="238" y="392"/>
                  </a:lnTo>
                  <a:lnTo>
                    <a:pt x="280" y="344"/>
                  </a:lnTo>
                  <a:lnTo>
                    <a:pt x="322" y="297"/>
                  </a:lnTo>
                  <a:lnTo>
                    <a:pt x="322" y="297"/>
                  </a:lnTo>
                  <a:lnTo>
                    <a:pt x="342" y="277"/>
                  </a:lnTo>
                  <a:lnTo>
                    <a:pt x="363" y="256"/>
                  </a:lnTo>
                  <a:lnTo>
                    <a:pt x="403" y="217"/>
                  </a:lnTo>
                  <a:lnTo>
                    <a:pt x="445" y="179"/>
                  </a:lnTo>
                  <a:lnTo>
                    <a:pt x="484" y="139"/>
                  </a:lnTo>
                  <a:lnTo>
                    <a:pt x="484" y="139"/>
                  </a:lnTo>
                  <a:lnTo>
                    <a:pt x="522" y="101"/>
                  </a:lnTo>
                  <a:lnTo>
                    <a:pt x="562" y="64"/>
                  </a:lnTo>
                  <a:lnTo>
                    <a:pt x="562" y="64"/>
                  </a:lnTo>
                  <a:lnTo>
                    <a:pt x="580" y="48"/>
                  </a:lnTo>
                  <a:lnTo>
                    <a:pt x="599" y="33"/>
                  </a:lnTo>
                  <a:lnTo>
                    <a:pt x="599" y="33"/>
                  </a:lnTo>
                  <a:lnTo>
                    <a:pt x="609" y="26"/>
                  </a:lnTo>
                  <a:lnTo>
                    <a:pt x="618" y="21"/>
                  </a:lnTo>
                  <a:lnTo>
                    <a:pt x="628" y="16"/>
                  </a:lnTo>
                  <a:lnTo>
                    <a:pt x="637" y="10"/>
                  </a:lnTo>
                  <a:lnTo>
                    <a:pt x="637" y="10"/>
                  </a:lnTo>
                  <a:lnTo>
                    <a:pt x="639" y="9"/>
                  </a:lnTo>
                  <a:lnTo>
                    <a:pt x="640" y="7"/>
                  </a:lnTo>
                  <a:lnTo>
                    <a:pt x="639" y="3"/>
                  </a:lnTo>
                  <a:lnTo>
                    <a:pt x="637" y="1"/>
                  </a:lnTo>
                  <a:lnTo>
                    <a:pt x="636" y="0"/>
                  </a:lnTo>
                  <a:lnTo>
                    <a:pt x="633" y="0"/>
                  </a:lnTo>
                  <a:lnTo>
                    <a:pt x="632" y="0"/>
                  </a:lnTo>
                  <a:lnTo>
                    <a:pt x="6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9" name="Freeform 941"/>
            <p:cNvSpPr/>
            <p:nvPr/>
          </p:nvSpPr>
          <p:spPr bwMode="auto">
            <a:xfrm>
              <a:off x="6415088" y="3216276"/>
              <a:ext cx="255588" cy="260350"/>
            </a:xfrm>
            <a:custGeom>
              <a:avLst/>
              <a:gdLst/>
              <a:ahLst/>
              <a:cxnLst>
                <a:cxn ang="0">
                  <a:pos x="634" y="4"/>
                </a:cxn>
                <a:cxn ang="0">
                  <a:pos x="604" y="25"/>
                </a:cxn>
                <a:cxn ang="0">
                  <a:pos x="582" y="45"/>
                </a:cxn>
                <a:cxn ang="0">
                  <a:pos x="560" y="64"/>
                </a:cxn>
                <a:cxn ang="0">
                  <a:pos x="493" y="124"/>
                </a:cxn>
                <a:cxn ang="0">
                  <a:pos x="471" y="145"/>
                </a:cxn>
                <a:cxn ang="0">
                  <a:pos x="388" y="226"/>
                </a:cxn>
                <a:cxn ang="0">
                  <a:pos x="306" y="309"/>
                </a:cxn>
                <a:cxn ang="0">
                  <a:pos x="263" y="355"/>
                </a:cxn>
                <a:cxn ang="0">
                  <a:pos x="141" y="499"/>
                </a:cxn>
                <a:cxn ang="0">
                  <a:pos x="103" y="542"/>
                </a:cxn>
                <a:cxn ang="0">
                  <a:pos x="64" y="582"/>
                </a:cxn>
                <a:cxn ang="0">
                  <a:pos x="32" y="615"/>
                </a:cxn>
                <a:cxn ang="0">
                  <a:pos x="21" y="625"/>
                </a:cxn>
                <a:cxn ang="0">
                  <a:pos x="9" y="636"/>
                </a:cxn>
                <a:cxn ang="0">
                  <a:pos x="1" y="649"/>
                </a:cxn>
                <a:cxn ang="0">
                  <a:pos x="0" y="650"/>
                </a:cxn>
                <a:cxn ang="0">
                  <a:pos x="4" y="657"/>
                </a:cxn>
                <a:cxn ang="0">
                  <a:pos x="8" y="657"/>
                </a:cxn>
                <a:cxn ang="0">
                  <a:pos x="10" y="654"/>
                </a:cxn>
                <a:cxn ang="0">
                  <a:pos x="15" y="645"/>
                </a:cxn>
                <a:cxn ang="0">
                  <a:pos x="39" y="625"/>
                </a:cxn>
                <a:cxn ang="0">
                  <a:pos x="49" y="615"/>
                </a:cxn>
                <a:cxn ang="0">
                  <a:pos x="78" y="584"/>
                </a:cxn>
                <a:cxn ang="0">
                  <a:pos x="123" y="538"/>
                </a:cxn>
                <a:cxn ang="0">
                  <a:pos x="165" y="489"/>
                </a:cxn>
                <a:cxn ang="0">
                  <a:pos x="291" y="342"/>
                </a:cxn>
                <a:cxn ang="0">
                  <a:pos x="336" y="294"/>
                </a:cxn>
                <a:cxn ang="0">
                  <a:pos x="379" y="253"/>
                </a:cxn>
                <a:cxn ang="0">
                  <a:pos x="424" y="211"/>
                </a:cxn>
                <a:cxn ang="0">
                  <a:pos x="465" y="168"/>
                </a:cxn>
                <a:cxn ang="0">
                  <a:pos x="507" y="124"/>
                </a:cxn>
                <a:cxn ang="0">
                  <a:pos x="552" y="84"/>
                </a:cxn>
                <a:cxn ang="0">
                  <a:pos x="598" y="46"/>
                </a:cxn>
                <a:cxn ang="0">
                  <a:pos x="615" y="36"/>
                </a:cxn>
                <a:cxn ang="0">
                  <a:pos x="632" y="25"/>
                </a:cxn>
                <a:cxn ang="0">
                  <a:pos x="637" y="22"/>
                </a:cxn>
                <a:cxn ang="0">
                  <a:pos x="643" y="13"/>
                </a:cxn>
                <a:cxn ang="0">
                  <a:pos x="645" y="8"/>
                </a:cxn>
                <a:cxn ang="0">
                  <a:pos x="643" y="3"/>
                </a:cxn>
                <a:cxn ang="0">
                  <a:pos x="637" y="2"/>
                </a:cxn>
                <a:cxn ang="0">
                  <a:pos x="634" y="4"/>
                </a:cxn>
              </a:cxnLst>
              <a:rect l="0" t="0" r="r" b="b"/>
              <a:pathLst>
                <a:path w="645" h="657">
                  <a:moveTo>
                    <a:pt x="634" y="4"/>
                  </a:moveTo>
                  <a:lnTo>
                    <a:pt x="634" y="4"/>
                  </a:lnTo>
                  <a:lnTo>
                    <a:pt x="621" y="13"/>
                  </a:lnTo>
                  <a:lnTo>
                    <a:pt x="604" y="25"/>
                  </a:lnTo>
                  <a:lnTo>
                    <a:pt x="604" y="25"/>
                  </a:lnTo>
                  <a:lnTo>
                    <a:pt x="582" y="45"/>
                  </a:lnTo>
                  <a:lnTo>
                    <a:pt x="560" y="64"/>
                  </a:lnTo>
                  <a:lnTo>
                    <a:pt x="560" y="64"/>
                  </a:lnTo>
                  <a:lnTo>
                    <a:pt x="514" y="104"/>
                  </a:lnTo>
                  <a:lnTo>
                    <a:pt x="493" y="124"/>
                  </a:lnTo>
                  <a:lnTo>
                    <a:pt x="471" y="145"/>
                  </a:lnTo>
                  <a:lnTo>
                    <a:pt x="471" y="145"/>
                  </a:lnTo>
                  <a:lnTo>
                    <a:pt x="430" y="186"/>
                  </a:lnTo>
                  <a:lnTo>
                    <a:pt x="388" y="226"/>
                  </a:lnTo>
                  <a:lnTo>
                    <a:pt x="346" y="267"/>
                  </a:lnTo>
                  <a:lnTo>
                    <a:pt x="306" y="309"/>
                  </a:lnTo>
                  <a:lnTo>
                    <a:pt x="306" y="309"/>
                  </a:lnTo>
                  <a:lnTo>
                    <a:pt x="263" y="355"/>
                  </a:lnTo>
                  <a:lnTo>
                    <a:pt x="222" y="403"/>
                  </a:lnTo>
                  <a:lnTo>
                    <a:pt x="141" y="499"/>
                  </a:lnTo>
                  <a:lnTo>
                    <a:pt x="141" y="499"/>
                  </a:lnTo>
                  <a:lnTo>
                    <a:pt x="103" y="542"/>
                  </a:lnTo>
                  <a:lnTo>
                    <a:pt x="64" y="582"/>
                  </a:lnTo>
                  <a:lnTo>
                    <a:pt x="64" y="582"/>
                  </a:lnTo>
                  <a:lnTo>
                    <a:pt x="43" y="604"/>
                  </a:lnTo>
                  <a:lnTo>
                    <a:pt x="32" y="615"/>
                  </a:lnTo>
                  <a:lnTo>
                    <a:pt x="21" y="625"/>
                  </a:lnTo>
                  <a:lnTo>
                    <a:pt x="21" y="625"/>
                  </a:lnTo>
                  <a:lnTo>
                    <a:pt x="14" y="629"/>
                  </a:lnTo>
                  <a:lnTo>
                    <a:pt x="9" y="636"/>
                  </a:lnTo>
                  <a:lnTo>
                    <a:pt x="4" y="641"/>
                  </a:lnTo>
                  <a:lnTo>
                    <a:pt x="1" y="649"/>
                  </a:lnTo>
                  <a:lnTo>
                    <a:pt x="1" y="649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4" y="657"/>
                  </a:lnTo>
                  <a:lnTo>
                    <a:pt x="5" y="657"/>
                  </a:lnTo>
                  <a:lnTo>
                    <a:pt x="8" y="657"/>
                  </a:lnTo>
                  <a:lnTo>
                    <a:pt x="9" y="655"/>
                  </a:lnTo>
                  <a:lnTo>
                    <a:pt x="10" y="654"/>
                  </a:lnTo>
                  <a:lnTo>
                    <a:pt x="10" y="654"/>
                  </a:lnTo>
                  <a:lnTo>
                    <a:pt x="15" y="645"/>
                  </a:lnTo>
                  <a:lnTo>
                    <a:pt x="23" y="638"/>
                  </a:lnTo>
                  <a:lnTo>
                    <a:pt x="39" y="625"/>
                  </a:lnTo>
                  <a:lnTo>
                    <a:pt x="39" y="625"/>
                  </a:lnTo>
                  <a:lnTo>
                    <a:pt x="49" y="615"/>
                  </a:lnTo>
                  <a:lnTo>
                    <a:pt x="59" y="604"/>
                  </a:lnTo>
                  <a:lnTo>
                    <a:pt x="78" y="584"/>
                  </a:lnTo>
                  <a:lnTo>
                    <a:pt x="78" y="584"/>
                  </a:lnTo>
                  <a:lnTo>
                    <a:pt x="123" y="538"/>
                  </a:lnTo>
                  <a:lnTo>
                    <a:pt x="165" y="489"/>
                  </a:lnTo>
                  <a:lnTo>
                    <a:pt x="165" y="489"/>
                  </a:lnTo>
                  <a:lnTo>
                    <a:pt x="248" y="390"/>
                  </a:lnTo>
                  <a:lnTo>
                    <a:pt x="291" y="342"/>
                  </a:lnTo>
                  <a:lnTo>
                    <a:pt x="336" y="294"/>
                  </a:lnTo>
                  <a:lnTo>
                    <a:pt x="336" y="294"/>
                  </a:lnTo>
                  <a:lnTo>
                    <a:pt x="358" y="274"/>
                  </a:lnTo>
                  <a:lnTo>
                    <a:pt x="379" y="253"/>
                  </a:lnTo>
                  <a:lnTo>
                    <a:pt x="401" y="232"/>
                  </a:lnTo>
                  <a:lnTo>
                    <a:pt x="424" y="211"/>
                  </a:lnTo>
                  <a:lnTo>
                    <a:pt x="424" y="211"/>
                  </a:lnTo>
                  <a:lnTo>
                    <a:pt x="465" y="168"/>
                  </a:lnTo>
                  <a:lnTo>
                    <a:pt x="507" y="124"/>
                  </a:lnTo>
                  <a:lnTo>
                    <a:pt x="507" y="124"/>
                  </a:lnTo>
                  <a:lnTo>
                    <a:pt x="529" y="104"/>
                  </a:lnTo>
                  <a:lnTo>
                    <a:pt x="552" y="84"/>
                  </a:lnTo>
                  <a:lnTo>
                    <a:pt x="598" y="46"/>
                  </a:lnTo>
                  <a:lnTo>
                    <a:pt x="598" y="46"/>
                  </a:lnTo>
                  <a:lnTo>
                    <a:pt x="605" y="39"/>
                  </a:lnTo>
                  <a:lnTo>
                    <a:pt x="615" y="36"/>
                  </a:lnTo>
                  <a:lnTo>
                    <a:pt x="624" y="30"/>
                  </a:lnTo>
                  <a:lnTo>
                    <a:pt x="632" y="25"/>
                  </a:lnTo>
                  <a:lnTo>
                    <a:pt x="632" y="25"/>
                  </a:lnTo>
                  <a:lnTo>
                    <a:pt x="637" y="22"/>
                  </a:lnTo>
                  <a:lnTo>
                    <a:pt x="641" y="19"/>
                  </a:lnTo>
                  <a:lnTo>
                    <a:pt x="643" y="13"/>
                  </a:lnTo>
                  <a:lnTo>
                    <a:pt x="645" y="8"/>
                  </a:lnTo>
                  <a:lnTo>
                    <a:pt x="645" y="8"/>
                  </a:lnTo>
                  <a:lnTo>
                    <a:pt x="645" y="5"/>
                  </a:lnTo>
                  <a:lnTo>
                    <a:pt x="643" y="3"/>
                  </a:lnTo>
                  <a:lnTo>
                    <a:pt x="641" y="0"/>
                  </a:lnTo>
                  <a:lnTo>
                    <a:pt x="637" y="2"/>
                  </a:lnTo>
                  <a:lnTo>
                    <a:pt x="634" y="3"/>
                  </a:lnTo>
                  <a:lnTo>
                    <a:pt x="634" y="4"/>
                  </a:lnTo>
                  <a:lnTo>
                    <a:pt x="6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0" name="Freeform 942"/>
            <p:cNvSpPr/>
            <p:nvPr/>
          </p:nvSpPr>
          <p:spPr bwMode="auto">
            <a:xfrm>
              <a:off x="6472238" y="3225801"/>
              <a:ext cx="234950" cy="250825"/>
            </a:xfrm>
            <a:custGeom>
              <a:avLst/>
              <a:gdLst/>
              <a:ahLst/>
              <a:cxnLst>
                <a:cxn ang="0">
                  <a:pos x="585" y="0"/>
                </a:cxn>
                <a:cxn ang="0">
                  <a:pos x="555" y="19"/>
                </a:cxn>
                <a:cxn ang="0">
                  <a:pos x="530" y="47"/>
                </a:cxn>
                <a:cxn ang="0">
                  <a:pos x="524" y="57"/>
                </a:cxn>
                <a:cxn ang="0">
                  <a:pos x="496" y="86"/>
                </a:cxn>
                <a:cxn ang="0">
                  <a:pos x="457" y="123"/>
                </a:cxn>
                <a:cxn ang="0">
                  <a:pos x="436" y="145"/>
                </a:cxn>
                <a:cxn ang="0">
                  <a:pos x="374" y="214"/>
                </a:cxn>
                <a:cxn ang="0">
                  <a:pos x="313" y="284"/>
                </a:cxn>
                <a:cxn ang="0">
                  <a:pos x="291" y="306"/>
                </a:cxn>
                <a:cxn ang="0">
                  <a:pos x="166" y="434"/>
                </a:cxn>
                <a:cxn ang="0">
                  <a:pos x="125" y="477"/>
                </a:cxn>
                <a:cxn ang="0">
                  <a:pos x="45" y="565"/>
                </a:cxn>
                <a:cxn ang="0">
                  <a:pos x="11" y="603"/>
                </a:cxn>
                <a:cxn ang="0">
                  <a:pos x="3" y="617"/>
                </a:cxn>
                <a:cxn ang="0">
                  <a:pos x="2" y="618"/>
                </a:cxn>
                <a:cxn ang="0">
                  <a:pos x="0" y="628"/>
                </a:cxn>
                <a:cxn ang="0">
                  <a:pos x="0" y="630"/>
                </a:cxn>
                <a:cxn ang="0">
                  <a:pos x="6" y="633"/>
                </a:cxn>
                <a:cxn ang="0">
                  <a:pos x="11" y="630"/>
                </a:cxn>
                <a:cxn ang="0">
                  <a:pos x="17" y="628"/>
                </a:cxn>
                <a:cxn ang="0">
                  <a:pos x="20" y="626"/>
                </a:cxn>
                <a:cxn ang="0">
                  <a:pos x="23" y="621"/>
                </a:cxn>
                <a:cxn ang="0">
                  <a:pos x="20" y="616"/>
                </a:cxn>
                <a:cxn ang="0">
                  <a:pos x="16" y="616"/>
                </a:cxn>
                <a:cxn ang="0">
                  <a:pos x="23" y="605"/>
                </a:cxn>
                <a:cxn ang="0">
                  <a:pos x="46" y="580"/>
                </a:cxn>
                <a:cxn ang="0">
                  <a:pos x="64" y="561"/>
                </a:cxn>
                <a:cxn ang="0">
                  <a:pos x="83" y="541"/>
                </a:cxn>
                <a:cxn ang="0">
                  <a:pos x="119" y="502"/>
                </a:cxn>
                <a:cxn ang="0">
                  <a:pos x="156" y="461"/>
                </a:cxn>
                <a:cxn ang="0">
                  <a:pos x="234" y="379"/>
                </a:cxn>
                <a:cxn ang="0">
                  <a:pos x="314" y="299"/>
                </a:cxn>
                <a:cxn ang="0">
                  <a:pos x="351" y="259"/>
                </a:cxn>
                <a:cxn ang="0">
                  <a:pos x="420" y="178"/>
                </a:cxn>
                <a:cxn ang="0">
                  <a:pos x="457" y="138"/>
                </a:cxn>
                <a:cxn ang="0">
                  <a:pos x="491" y="106"/>
                </a:cxn>
                <a:cxn ang="0">
                  <a:pos x="524" y="72"/>
                </a:cxn>
                <a:cxn ang="0">
                  <a:pos x="555" y="38"/>
                </a:cxn>
                <a:cxn ang="0">
                  <a:pos x="572" y="23"/>
                </a:cxn>
                <a:cxn ang="0">
                  <a:pos x="592" y="10"/>
                </a:cxn>
                <a:cxn ang="0">
                  <a:pos x="593" y="9"/>
                </a:cxn>
                <a:cxn ang="0">
                  <a:pos x="593" y="2"/>
                </a:cxn>
                <a:cxn ang="0">
                  <a:pos x="588" y="0"/>
                </a:cxn>
                <a:cxn ang="0">
                  <a:pos x="585" y="0"/>
                </a:cxn>
              </a:cxnLst>
              <a:rect l="0" t="0" r="r" b="b"/>
              <a:pathLst>
                <a:path w="594" h="633">
                  <a:moveTo>
                    <a:pt x="585" y="0"/>
                  </a:moveTo>
                  <a:lnTo>
                    <a:pt x="585" y="0"/>
                  </a:lnTo>
                  <a:lnTo>
                    <a:pt x="569" y="9"/>
                  </a:lnTo>
                  <a:lnTo>
                    <a:pt x="555" y="19"/>
                  </a:lnTo>
                  <a:lnTo>
                    <a:pt x="542" y="32"/>
                  </a:lnTo>
                  <a:lnTo>
                    <a:pt x="530" y="47"/>
                  </a:lnTo>
                  <a:lnTo>
                    <a:pt x="530" y="47"/>
                  </a:lnTo>
                  <a:lnTo>
                    <a:pt x="524" y="57"/>
                  </a:lnTo>
                  <a:lnTo>
                    <a:pt x="514" y="68"/>
                  </a:lnTo>
                  <a:lnTo>
                    <a:pt x="496" y="86"/>
                  </a:lnTo>
                  <a:lnTo>
                    <a:pt x="476" y="104"/>
                  </a:lnTo>
                  <a:lnTo>
                    <a:pt x="457" y="123"/>
                  </a:lnTo>
                  <a:lnTo>
                    <a:pt x="457" y="123"/>
                  </a:lnTo>
                  <a:lnTo>
                    <a:pt x="436" y="145"/>
                  </a:lnTo>
                  <a:lnTo>
                    <a:pt x="415" y="167"/>
                  </a:lnTo>
                  <a:lnTo>
                    <a:pt x="374" y="214"/>
                  </a:lnTo>
                  <a:lnTo>
                    <a:pt x="334" y="260"/>
                  </a:lnTo>
                  <a:lnTo>
                    <a:pt x="313" y="284"/>
                  </a:lnTo>
                  <a:lnTo>
                    <a:pt x="291" y="306"/>
                  </a:lnTo>
                  <a:lnTo>
                    <a:pt x="291" y="306"/>
                  </a:lnTo>
                  <a:lnTo>
                    <a:pt x="207" y="391"/>
                  </a:lnTo>
                  <a:lnTo>
                    <a:pt x="166" y="434"/>
                  </a:lnTo>
                  <a:lnTo>
                    <a:pt x="125" y="477"/>
                  </a:lnTo>
                  <a:lnTo>
                    <a:pt x="125" y="477"/>
                  </a:lnTo>
                  <a:lnTo>
                    <a:pt x="45" y="565"/>
                  </a:lnTo>
                  <a:lnTo>
                    <a:pt x="45" y="565"/>
                  </a:lnTo>
                  <a:lnTo>
                    <a:pt x="21" y="588"/>
                  </a:lnTo>
                  <a:lnTo>
                    <a:pt x="11" y="603"/>
                  </a:lnTo>
                  <a:lnTo>
                    <a:pt x="7" y="609"/>
                  </a:lnTo>
                  <a:lnTo>
                    <a:pt x="3" y="617"/>
                  </a:lnTo>
                  <a:lnTo>
                    <a:pt x="3" y="617"/>
                  </a:lnTo>
                  <a:lnTo>
                    <a:pt x="2" y="618"/>
                  </a:lnTo>
                  <a:lnTo>
                    <a:pt x="0" y="621"/>
                  </a:lnTo>
                  <a:lnTo>
                    <a:pt x="0" y="628"/>
                  </a:lnTo>
                  <a:lnTo>
                    <a:pt x="0" y="628"/>
                  </a:lnTo>
                  <a:lnTo>
                    <a:pt x="0" y="630"/>
                  </a:lnTo>
                  <a:lnTo>
                    <a:pt x="2" y="631"/>
                  </a:lnTo>
                  <a:lnTo>
                    <a:pt x="6" y="633"/>
                  </a:lnTo>
                  <a:lnTo>
                    <a:pt x="9" y="631"/>
                  </a:lnTo>
                  <a:lnTo>
                    <a:pt x="11" y="630"/>
                  </a:lnTo>
                  <a:lnTo>
                    <a:pt x="12" y="628"/>
                  </a:lnTo>
                  <a:lnTo>
                    <a:pt x="17" y="628"/>
                  </a:lnTo>
                  <a:lnTo>
                    <a:pt x="17" y="628"/>
                  </a:lnTo>
                  <a:lnTo>
                    <a:pt x="20" y="626"/>
                  </a:lnTo>
                  <a:lnTo>
                    <a:pt x="21" y="625"/>
                  </a:lnTo>
                  <a:lnTo>
                    <a:pt x="23" y="621"/>
                  </a:lnTo>
                  <a:lnTo>
                    <a:pt x="21" y="617"/>
                  </a:lnTo>
                  <a:lnTo>
                    <a:pt x="20" y="616"/>
                  </a:lnTo>
                  <a:lnTo>
                    <a:pt x="17" y="616"/>
                  </a:lnTo>
                  <a:lnTo>
                    <a:pt x="16" y="616"/>
                  </a:lnTo>
                  <a:lnTo>
                    <a:pt x="16" y="616"/>
                  </a:lnTo>
                  <a:lnTo>
                    <a:pt x="23" y="605"/>
                  </a:lnTo>
                  <a:lnTo>
                    <a:pt x="30" y="596"/>
                  </a:lnTo>
                  <a:lnTo>
                    <a:pt x="46" y="580"/>
                  </a:lnTo>
                  <a:lnTo>
                    <a:pt x="46" y="580"/>
                  </a:lnTo>
                  <a:lnTo>
                    <a:pt x="64" y="561"/>
                  </a:lnTo>
                  <a:lnTo>
                    <a:pt x="83" y="541"/>
                  </a:lnTo>
                  <a:lnTo>
                    <a:pt x="83" y="541"/>
                  </a:lnTo>
                  <a:lnTo>
                    <a:pt x="101" y="522"/>
                  </a:lnTo>
                  <a:lnTo>
                    <a:pt x="119" y="502"/>
                  </a:lnTo>
                  <a:lnTo>
                    <a:pt x="156" y="461"/>
                  </a:lnTo>
                  <a:lnTo>
                    <a:pt x="156" y="461"/>
                  </a:lnTo>
                  <a:lnTo>
                    <a:pt x="194" y="420"/>
                  </a:lnTo>
                  <a:lnTo>
                    <a:pt x="234" y="379"/>
                  </a:lnTo>
                  <a:lnTo>
                    <a:pt x="314" y="299"/>
                  </a:lnTo>
                  <a:lnTo>
                    <a:pt x="314" y="299"/>
                  </a:lnTo>
                  <a:lnTo>
                    <a:pt x="333" y="280"/>
                  </a:lnTo>
                  <a:lnTo>
                    <a:pt x="351" y="259"/>
                  </a:lnTo>
                  <a:lnTo>
                    <a:pt x="385" y="218"/>
                  </a:lnTo>
                  <a:lnTo>
                    <a:pt x="420" y="178"/>
                  </a:lnTo>
                  <a:lnTo>
                    <a:pt x="439" y="158"/>
                  </a:lnTo>
                  <a:lnTo>
                    <a:pt x="457" y="138"/>
                  </a:lnTo>
                  <a:lnTo>
                    <a:pt x="457" y="138"/>
                  </a:lnTo>
                  <a:lnTo>
                    <a:pt x="491" y="106"/>
                  </a:lnTo>
                  <a:lnTo>
                    <a:pt x="524" y="72"/>
                  </a:lnTo>
                  <a:lnTo>
                    <a:pt x="524" y="72"/>
                  </a:lnTo>
                  <a:lnTo>
                    <a:pt x="539" y="55"/>
                  </a:lnTo>
                  <a:lnTo>
                    <a:pt x="555" y="38"/>
                  </a:lnTo>
                  <a:lnTo>
                    <a:pt x="563" y="30"/>
                  </a:lnTo>
                  <a:lnTo>
                    <a:pt x="572" y="23"/>
                  </a:lnTo>
                  <a:lnTo>
                    <a:pt x="581" y="15"/>
                  </a:lnTo>
                  <a:lnTo>
                    <a:pt x="592" y="10"/>
                  </a:lnTo>
                  <a:lnTo>
                    <a:pt x="592" y="10"/>
                  </a:lnTo>
                  <a:lnTo>
                    <a:pt x="593" y="9"/>
                  </a:lnTo>
                  <a:lnTo>
                    <a:pt x="594" y="6"/>
                  </a:lnTo>
                  <a:lnTo>
                    <a:pt x="593" y="2"/>
                  </a:lnTo>
                  <a:lnTo>
                    <a:pt x="590" y="0"/>
                  </a:lnTo>
                  <a:lnTo>
                    <a:pt x="588" y="0"/>
                  </a:lnTo>
                  <a:lnTo>
                    <a:pt x="585" y="0"/>
                  </a:lnTo>
                  <a:lnTo>
                    <a:pt x="58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1" name="Freeform 943"/>
            <p:cNvSpPr/>
            <p:nvPr/>
          </p:nvSpPr>
          <p:spPr bwMode="auto">
            <a:xfrm>
              <a:off x="6510338" y="3216276"/>
              <a:ext cx="269875" cy="266700"/>
            </a:xfrm>
            <a:custGeom>
              <a:avLst/>
              <a:gdLst/>
              <a:ahLst/>
              <a:cxnLst>
                <a:cxn ang="0">
                  <a:pos x="671" y="2"/>
                </a:cxn>
                <a:cxn ang="0">
                  <a:pos x="655" y="12"/>
                </a:cxn>
                <a:cxn ang="0">
                  <a:pos x="641" y="25"/>
                </a:cxn>
                <a:cxn ang="0">
                  <a:pos x="620" y="41"/>
                </a:cxn>
                <a:cxn ang="0">
                  <a:pos x="614" y="46"/>
                </a:cxn>
                <a:cxn ang="0">
                  <a:pos x="602" y="58"/>
                </a:cxn>
                <a:cxn ang="0">
                  <a:pos x="595" y="63"/>
                </a:cxn>
                <a:cxn ang="0">
                  <a:pos x="577" y="77"/>
                </a:cxn>
                <a:cxn ang="0">
                  <a:pos x="560" y="94"/>
                </a:cxn>
                <a:cxn ang="0">
                  <a:pos x="532" y="119"/>
                </a:cxn>
                <a:cxn ang="0">
                  <a:pos x="508" y="145"/>
                </a:cxn>
                <a:cxn ang="0">
                  <a:pos x="463" y="191"/>
                </a:cxn>
                <a:cxn ang="0">
                  <a:pos x="370" y="280"/>
                </a:cxn>
                <a:cxn ang="0">
                  <a:pos x="326" y="326"/>
                </a:cxn>
                <a:cxn ang="0">
                  <a:pos x="304" y="351"/>
                </a:cxn>
                <a:cxn ang="0">
                  <a:pos x="241" y="428"/>
                </a:cxn>
                <a:cxn ang="0">
                  <a:pos x="175" y="502"/>
                </a:cxn>
                <a:cxn ang="0">
                  <a:pos x="152" y="526"/>
                </a:cxn>
                <a:cxn ang="0">
                  <a:pos x="101" y="572"/>
                </a:cxn>
                <a:cxn ang="0">
                  <a:pos x="45" y="612"/>
                </a:cxn>
                <a:cxn ang="0">
                  <a:pos x="29" y="623"/>
                </a:cxn>
                <a:cxn ang="0">
                  <a:pos x="13" y="635"/>
                </a:cxn>
                <a:cxn ang="0">
                  <a:pos x="3" y="649"/>
                </a:cxn>
                <a:cxn ang="0">
                  <a:pos x="0" y="669"/>
                </a:cxn>
                <a:cxn ang="0">
                  <a:pos x="1" y="671"/>
                </a:cxn>
                <a:cxn ang="0">
                  <a:pos x="7" y="674"/>
                </a:cxn>
                <a:cxn ang="0">
                  <a:pos x="11" y="672"/>
                </a:cxn>
                <a:cxn ang="0">
                  <a:pos x="12" y="669"/>
                </a:cxn>
                <a:cxn ang="0">
                  <a:pos x="12" y="659"/>
                </a:cxn>
                <a:cxn ang="0">
                  <a:pos x="18" y="646"/>
                </a:cxn>
                <a:cxn ang="0">
                  <a:pos x="37" y="631"/>
                </a:cxn>
                <a:cxn ang="0">
                  <a:pos x="51" y="623"/>
                </a:cxn>
                <a:cxn ang="0">
                  <a:pos x="90" y="593"/>
                </a:cxn>
                <a:cxn ang="0">
                  <a:pos x="114" y="573"/>
                </a:cxn>
                <a:cxn ang="0">
                  <a:pos x="160" y="534"/>
                </a:cxn>
                <a:cxn ang="0">
                  <a:pos x="182" y="513"/>
                </a:cxn>
                <a:cxn ang="0">
                  <a:pos x="222" y="467"/>
                </a:cxn>
                <a:cxn ang="0">
                  <a:pos x="301" y="373"/>
                </a:cxn>
                <a:cxn ang="0">
                  <a:pos x="342" y="326"/>
                </a:cxn>
                <a:cxn ang="0">
                  <a:pos x="382" y="287"/>
                </a:cxn>
                <a:cxn ang="0">
                  <a:pos x="423" y="247"/>
                </a:cxn>
                <a:cxn ang="0">
                  <a:pos x="466" y="204"/>
                </a:cxn>
                <a:cxn ang="0">
                  <a:pos x="509" y="161"/>
                </a:cxn>
                <a:cxn ang="0">
                  <a:pos x="577" y="93"/>
                </a:cxn>
                <a:cxn ang="0">
                  <a:pos x="602" y="72"/>
                </a:cxn>
                <a:cxn ang="0">
                  <a:pos x="638" y="41"/>
                </a:cxn>
                <a:cxn ang="0">
                  <a:pos x="667" y="17"/>
                </a:cxn>
                <a:cxn ang="0">
                  <a:pos x="676" y="11"/>
                </a:cxn>
                <a:cxn ang="0">
                  <a:pos x="680" y="8"/>
                </a:cxn>
                <a:cxn ang="0">
                  <a:pos x="676" y="0"/>
                </a:cxn>
                <a:cxn ang="0">
                  <a:pos x="671" y="2"/>
                </a:cxn>
              </a:cxnLst>
              <a:rect l="0" t="0" r="r" b="b"/>
              <a:pathLst>
                <a:path w="680" h="674">
                  <a:moveTo>
                    <a:pt x="671" y="2"/>
                  </a:moveTo>
                  <a:lnTo>
                    <a:pt x="671" y="2"/>
                  </a:lnTo>
                  <a:lnTo>
                    <a:pt x="663" y="7"/>
                  </a:lnTo>
                  <a:lnTo>
                    <a:pt x="655" y="12"/>
                  </a:lnTo>
                  <a:lnTo>
                    <a:pt x="641" y="25"/>
                  </a:lnTo>
                  <a:lnTo>
                    <a:pt x="641" y="25"/>
                  </a:lnTo>
                  <a:lnTo>
                    <a:pt x="631" y="33"/>
                  </a:lnTo>
                  <a:lnTo>
                    <a:pt x="620" y="41"/>
                  </a:lnTo>
                  <a:lnTo>
                    <a:pt x="620" y="41"/>
                  </a:lnTo>
                  <a:lnTo>
                    <a:pt x="614" y="46"/>
                  </a:lnTo>
                  <a:lnTo>
                    <a:pt x="608" y="53"/>
                  </a:lnTo>
                  <a:lnTo>
                    <a:pt x="602" y="58"/>
                  </a:lnTo>
                  <a:lnTo>
                    <a:pt x="595" y="63"/>
                  </a:lnTo>
                  <a:lnTo>
                    <a:pt x="595" y="63"/>
                  </a:lnTo>
                  <a:lnTo>
                    <a:pt x="586" y="70"/>
                  </a:lnTo>
                  <a:lnTo>
                    <a:pt x="577" y="77"/>
                  </a:lnTo>
                  <a:lnTo>
                    <a:pt x="560" y="94"/>
                  </a:lnTo>
                  <a:lnTo>
                    <a:pt x="560" y="94"/>
                  </a:lnTo>
                  <a:lnTo>
                    <a:pt x="546" y="106"/>
                  </a:lnTo>
                  <a:lnTo>
                    <a:pt x="532" y="119"/>
                  </a:lnTo>
                  <a:lnTo>
                    <a:pt x="508" y="145"/>
                  </a:lnTo>
                  <a:lnTo>
                    <a:pt x="508" y="145"/>
                  </a:lnTo>
                  <a:lnTo>
                    <a:pt x="485" y="169"/>
                  </a:lnTo>
                  <a:lnTo>
                    <a:pt x="463" y="191"/>
                  </a:lnTo>
                  <a:lnTo>
                    <a:pt x="416" y="236"/>
                  </a:lnTo>
                  <a:lnTo>
                    <a:pt x="370" y="280"/>
                  </a:lnTo>
                  <a:lnTo>
                    <a:pt x="348" y="302"/>
                  </a:lnTo>
                  <a:lnTo>
                    <a:pt x="326" y="326"/>
                  </a:lnTo>
                  <a:lnTo>
                    <a:pt x="326" y="326"/>
                  </a:lnTo>
                  <a:lnTo>
                    <a:pt x="304" y="351"/>
                  </a:lnTo>
                  <a:lnTo>
                    <a:pt x="283" y="376"/>
                  </a:lnTo>
                  <a:lnTo>
                    <a:pt x="241" y="428"/>
                  </a:lnTo>
                  <a:lnTo>
                    <a:pt x="198" y="478"/>
                  </a:lnTo>
                  <a:lnTo>
                    <a:pt x="175" y="502"/>
                  </a:lnTo>
                  <a:lnTo>
                    <a:pt x="152" y="526"/>
                  </a:lnTo>
                  <a:lnTo>
                    <a:pt x="152" y="526"/>
                  </a:lnTo>
                  <a:lnTo>
                    <a:pt x="127" y="550"/>
                  </a:lnTo>
                  <a:lnTo>
                    <a:pt x="101" y="572"/>
                  </a:lnTo>
                  <a:lnTo>
                    <a:pt x="73" y="593"/>
                  </a:lnTo>
                  <a:lnTo>
                    <a:pt x="45" y="612"/>
                  </a:lnTo>
                  <a:lnTo>
                    <a:pt x="45" y="612"/>
                  </a:lnTo>
                  <a:lnTo>
                    <a:pt x="29" y="623"/>
                  </a:lnTo>
                  <a:lnTo>
                    <a:pt x="21" y="629"/>
                  </a:lnTo>
                  <a:lnTo>
                    <a:pt x="13" y="635"/>
                  </a:lnTo>
                  <a:lnTo>
                    <a:pt x="8" y="641"/>
                  </a:lnTo>
                  <a:lnTo>
                    <a:pt x="3" y="649"/>
                  </a:lnTo>
                  <a:lnTo>
                    <a:pt x="0" y="658"/>
                  </a:lnTo>
                  <a:lnTo>
                    <a:pt x="0" y="669"/>
                  </a:lnTo>
                  <a:lnTo>
                    <a:pt x="0" y="669"/>
                  </a:lnTo>
                  <a:lnTo>
                    <a:pt x="1" y="671"/>
                  </a:lnTo>
                  <a:lnTo>
                    <a:pt x="3" y="672"/>
                  </a:lnTo>
                  <a:lnTo>
                    <a:pt x="7" y="674"/>
                  </a:lnTo>
                  <a:lnTo>
                    <a:pt x="9" y="674"/>
                  </a:lnTo>
                  <a:lnTo>
                    <a:pt x="11" y="672"/>
                  </a:lnTo>
                  <a:lnTo>
                    <a:pt x="12" y="671"/>
                  </a:lnTo>
                  <a:lnTo>
                    <a:pt x="12" y="669"/>
                  </a:lnTo>
                  <a:lnTo>
                    <a:pt x="12" y="669"/>
                  </a:lnTo>
                  <a:lnTo>
                    <a:pt x="12" y="659"/>
                  </a:lnTo>
                  <a:lnTo>
                    <a:pt x="14" y="653"/>
                  </a:lnTo>
                  <a:lnTo>
                    <a:pt x="18" y="646"/>
                  </a:lnTo>
                  <a:lnTo>
                    <a:pt x="24" y="641"/>
                  </a:lnTo>
                  <a:lnTo>
                    <a:pt x="37" y="631"/>
                  </a:lnTo>
                  <a:lnTo>
                    <a:pt x="51" y="623"/>
                  </a:lnTo>
                  <a:lnTo>
                    <a:pt x="51" y="623"/>
                  </a:lnTo>
                  <a:lnTo>
                    <a:pt x="71" y="608"/>
                  </a:lnTo>
                  <a:lnTo>
                    <a:pt x="90" y="593"/>
                  </a:lnTo>
                  <a:lnTo>
                    <a:pt x="90" y="593"/>
                  </a:lnTo>
                  <a:lnTo>
                    <a:pt x="114" y="573"/>
                  </a:lnTo>
                  <a:lnTo>
                    <a:pt x="137" y="553"/>
                  </a:lnTo>
                  <a:lnTo>
                    <a:pt x="160" y="534"/>
                  </a:lnTo>
                  <a:lnTo>
                    <a:pt x="182" y="513"/>
                  </a:lnTo>
                  <a:lnTo>
                    <a:pt x="182" y="513"/>
                  </a:lnTo>
                  <a:lnTo>
                    <a:pt x="203" y="491"/>
                  </a:lnTo>
                  <a:lnTo>
                    <a:pt x="222" y="467"/>
                  </a:lnTo>
                  <a:lnTo>
                    <a:pt x="262" y="420"/>
                  </a:lnTo>
                  <a:lnTo>
                    <a:pt x="301" y="373"/>
                  </a:lnTo>
                  <a:lnTo>
                    <a:pt x="342" y="326"/>
                  </a:lnTo>
                  <a:lnTo>
                    <a:pt x="342" y="326"/>
                  </a:lnTo>
                  <a:lnTo>
                    <a:pt x="361" y="306"/>
                  </a:lnTo>
                  <a:lnTo>
                    <a:pt x="382" y="287"/>
                  </a:lnTo>
                  <a:lnTo>
                    <a:pt x="403" y="267"/>
                  </a:lnTo>
                  <a:lnTo>
                    <a:pt x="423" y="247"/>
                  </a:lnTo>
                  <a:lnTo>
                    <a:pt x="423" y="247"/>
                  </a:lnTo>
                  <a:lnTo>
                    <a:pt x="466" y="204"/>
                  </a:lnTo>
                  <a:lnTo>
                    <a:pt x="509" y="161"/>
                  </a:lnTo>
                  <a:lnTo>
                    <a:pt x="509" y="161"/>
                  </a:lnTo>
                  <a:lnTo>
                    <a:pt x="553" y="115"/>
                  </a:lnTo>
                  <a:lnTo>
                    <a:pt x="577" y="93"/>
                  </a:lnTo>
                  <a:lnTo>
                    <a:pt x="602" y="72"/>
                  </a:lnTo>
                  <a:lnTo>
                    <a:pt x="602" y="72"/>
                  </a:lnTo>
                  <a:lnTo>
                    <a:pt x="620" y="56"/>
                  </a:lnTo>
                  <a:lnTo>
                    <a:pt x="638" y="41"/>
                  </a:lnTo>
                  <a:lnTo>
                    <a:pt x="657" y="25"/>
                  </a:lnTo>
                  <a:lnTo>
                    <a:pt x="667" y="17"/>
                  </a:lnTo>
                  <a:lnTo>
                    <a:pt x="676" y="11"/>
                  </a:lnTo>
                  <a:lnTo>
                    <a:pt x="676" y="11"/>
                  </a:lnTo>
                  <a:lnTo>
                    <a:pt x="679" y="9"/>
                  </a:lnTo>
                  <a:lnTo>
                    <a:pt x="680" y="8"/>
                  </a:lnTo>
                  <a:lnTo>
                    <a:pt x="679" y="3"/>
                  </a:lnTo>
                  <a:lnTo>
                    <a:pt x="676" y="0"/>
                  </a:lnTo>
                  <a:lnTo>
                    <a:pt x="674" y="0"/>
                  </a:lnTo>
                  <a:lnTo>
                    <a:pt x="671" y="2"/>
                  </a:lnTo>
                  <a:lnTo>
                    <a:pt x="6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2" name="Freeform 944"/>
            <p:cNvSpPr/>
            <p:nvPr/>
          </p:nvSpPr>
          <p:spPr bwMode="auto">
            <a:xfrm>
              <a:off x="6559551" y="3438526"/>
              <a:ext cx="46038" cy="33338"/>
            </a:xfrm>
            <a:custGeom>
              <a:avLst/>
              <a:gdLst/>
              <a:ahLst/>
              <a:cxnLst>
                <a:cxn ang="0">
                  <a:pos x="103" y="1"/>
                </a:cxn>
                <a:cxn ang="0">
                  <a:pos x="103" y="1"/>
                </a:cxn>
                <a:cxn ang="0">
                  <a:pos x="52" y="44"/>
                </a:cxn>
                <a:cxn ang="0">
                  <a:pos x="52" y="44"/>
                </a:cxn>
                <a:cxn ang="0">
                  <a:pos x="42" y="52"/>
                </a:cxn>
                <a:cxn ang="0">
                  <a:pos x="29" y="61"/>
                </a:cxn>
                <a:cxn ang="0">
                  <a:pos x="16" y="69"/>
                </a:cxn>
                <a:cxn ang="0">
                  <a:pos x="9" y="72"/>
                </a:cxn>
                <a:cxn ang="0">
                  <a:pos x="3" y="75"/>
                </a:cxn>
                <a:cxn ang="0">
                  <a:pos x="3" y="75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0" y="81"/>
                </a:cxn>
                <a:cxn ang="0">
                  <a:pos x="1" y="85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8" y="81"/>
                </a:cxn>
                <a:cxn ang="0">
                  <a:pos x="31" y="73"/>
                </a:cxn>
                <a:cxn ang="0">
                  <a:pos x="54" y="58"/>
                </a:cxn>
                <a:cxn ang="0">
                  <a:pos x="54" y="58"/>
                </a:cxn>
                <a:cxn ang="0">
                  <a:pos x="82" y="34"/>
                </a:cxn>
                <a:cxn ang="0">
                  <a:pos x="111" y="9"/>
                </a:cxn>
                <a:cxn ang="0">
                  <a:pos x="111" y="9"/>
                </a:cxn>
                <a:cxn ang="0">
                  <a:pos x="112" y="8"/>
                </a:cxn>
                <a:cxn ang="0">
                  <a:pos x="114" y="5"/>
                </a:cxn>
                <a:cxn ang="0">
                  <a:pos x="112" y="4"/>
                </a:cxn>
                <a:cxn ang="0">
                  <a:pos x="111" y="3"/>
                </a:cxn>
                <a:cxn ang="0">
                  <a:pos x="109" y="0"/>
                </a:cxn>
                <a:cxn ang="0">
                  <a:pos x="106" y="0"/>
                </a:cxn>
                <a:cxn ang="0">
                  <a:pos x="103" y="1"/>
                </a:cxn>
                <a:cxn ang="0">
                  <a:pos x="103" y="1"/>
                </a:cxn>
              </a:cxnLst>
              <a:rect l="0" t="0" r="r" b="b"/>
              <a:pathLst>
                <a:path w="114" h="85">
                  <a:moveTo>
                    <a:pt x="103" y="1"/>
                  </a:moveTo>
                  <a:lnTo>
                    <a:pt x="103" y="1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42" y="52"/>
                  </a:lnTo>
                  <a:lnTo>
                    <a:pt x="29" y="61"/>
                  </a:lnTo>
                  <a:lnTo>
                    <a:pt x="16" y="69"/>
                  </a:lnTo>
                  <a:lnTo>
                    <a:pt x="9" y="72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81"/>
                  </a:lnTo>
                  <a:lnTo>
                    <a:pt x="1" y="85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8" y="81"/>
                  </a:lnTo>
                  <a:lnTo>
                    <a:pt x="31" y="73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82" y="34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2" y="8"/>
                  </a:lnTo>
                  <a:lnTo>
                    <a:pt x="114" y="5"/>
                  </a:lnTo>
                  <a:lnTo>
                    <a:pt x="112" y="4"/>
                  </a:lnTo>
                  <a:lnTo>
                    <a:pt x="111" y="3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103" y="1"/>
                  </a:lnTo>
                  <a:lnTo>
                    <a:pt x="1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3" name="Freeform 945"/>
            <p:cNvSpPr/>
            <p:nvPr/>
          </p:nvSpPr>
          <p:spPr bwMode="auto">
            <a:xfrm>
              <a:off x="6642101" y="3209926"/>
              <a:ext cx="209550" cy="212725"/>
            </a:xfrm>
            <a:custGeom>
              <a:avLst/>
              <a:gdLst/>
              <a:ahLst/>
              <a:cxnLst>
                <a:cxn ang="0">
                  <a:pos x="522" y="2"/>
                </a:cxn>
                <a:cxn ang="0">
                  <a:pos x="512" y="9"/>
                </a:cxn>
                <a:cxn ang="0">
                  <a:pos x="488" y="19"/>
                </a:cxn>
                <a:cxn ang="0">
                  <a:pos x="477" y="24"/>
                </a:cxn>
                <a:cxn ang="0">
                  <a:pos x="460" y="37"/>
                </a:cxn>
                <a:cxn ang="0">
                  <a:pos x="446" y="50"/>
                </a:cxn>
                <a:cxn ang="0">
                  <a:pos x="406" y="88"/>
                </a:cxn>
                <a:cxn ang="0">
                  <a:pos x="365" y="126"/>
                </a:cxn>
                <a:cxn ang="0">
                  <a:pos x="297" y="192"/>
                </a:cxn>
                <a:cxn ang="0">
                  <a:pos x="285" y="208"/>
                </a:cxn>
                <a:cxn ang="0">
                  <a:pos x="275" y="219"/>
                </a:cxn>
                <a:cxn ang="0">
                  <a:pos x="271" y="221"/>
                </a:cxn>
                <a:cxn ang="0">
                  <a:pos x="255" y="230"/>
                </a:cxn>
                <a:cxn ang="0">
                  <a:pos x="242" y="242"/>
                </a:cxn>
                <a:cxn ang="0">
                  <a:pos x="165" y="314"/>
                </a:cxn>
                <a:cxn ang="0">
                  <a:pos x="128" y="353"/>
                </a:cxn>
                <a:cxn ang="0">
                  <a:pos x="96" y="395"/>
                </a:cxn>
                <a:cxn ang="0">
                  <a:pos x="80" y="416"/>
                </a:cxn>
                <a:cxn ang="0">
                  <a:pos x="28" y="475"/>
                </a:cxn>
                <a:cxn ang="0">
                  <a:pos x="17" y="487"/>
                </a:cxn>
                <a:cxn ang="0">
                  <a:pos x="3" y="516"/>
                </a:cxn>
                <a:cxn ang="0">
                  <a:pos x="0" y="531"/>
                </a:cxn>
                <a:cxn ang="0">
                  <a:pos x="1" y="534"/>
                </a:cxn>
                <a:cxn ang="0">
                  <a:pos x="4" y="536"/>
                </a:cxn>
                <a:cxn ang="0">
                  <a:pos x="11" y="535"/>
                </a:cxn>
                <a:cxn ang="0">
                  <a:pos x="12" y="531"/>
                </a:cxn>
                <a:cxn ang="0">
                  <a:pos x="13" y="521"/>
                </a:cxn>
                <a:cxn ang="0">
                  <a:pos x="22" y="501"/>
                </a:cxn>
                <a:cxn ang="0">
                  <a:pos x="35" y="484"/>
                </a:cxn>
                <a:cxn ang="0">
                  <a:pos x="58" y="461"/>
                </a:cxn>
                <a:cxn ang="0">
                  <a:pos x="72" y="445"/>
                </a:cxn>
                <a:cxn ang="0">
                  <a:pos x="111" y="393"/>
                </a:cxn>
                <a:cxn ang="0">
                  <a:pos x="130" y="370"/>
                </a:cxn>
                <a:cxn ang="0">
                  <a:pos x="167" y="327"/>
                </a:cxn>
                <a:cxn ang="0">
                  <a:pos x="190" y="308"/>
                </a:cxn>
                <a:cxn ang="0">
                  <a:pos x="228" y="270"/>
                </a:cxn>
                <a:cxn ang="0">
                  <a:pos x="268" y="236"/>
                </a:cxn>
                <a:cxn ang="0">
                  <a:pos x="276" y="232"/>
                </a:cxn>
                <a:cxn ang="0">
                  <a:pos x="285" y="226"/>
                </a:cxn>
                <a:cxn ang="0">
                  <a:pos x="301" y="207"/>
                </a:cxn>
                <a:cxn ang="0">
                  <a:pos x="318" y="189"/>
                </a:cxn>
                <a:cxn ang="0">
                  <a:pos x="389" y="121"/>
                </a:cxn>
                <a:cxn ang="0">
                  <a:pos x="424" y="85"/>
                </a:cxn>
                <a:cxn ang="0">
                  <a:pos x="462" y="51"/>
                </a:cxn>
                <a:cxn ang="0">
                  <a:pos x="477" y="39"/>
                </a:cxn>
                <a:cxn ang="0">
                  <a:pos x="513" y="21"/>
                </a:cxn>
                <a:cxn ang="0">
                  <a:pos x="530" y="11"/>
                </a:cxn>
                <a:cxn ang="0">
                  <a:pos x="531" y="8"/>
                </a:cxn>
                <a:cxn ang="0">
                  <a:pos x="531" y="4"/>
                </a:cxn>
                <a:cxn ang="0">
                  <a:pos x="526" y="0"/>
                </a:cxn>
                <a:cxn ang="0">
                  <a:pos x="522" y="2"/>
                </a:cxn>
              </a:cxnLst>
              <a:rect l="0" t="0" r="r" b="b"/>
              <a:pathLst>
                <a:path w="531" h="536">
                  <a:moveTo>
                    <a:pt x="522" y="2"/>
                  </a:moveTo>
                  <a:lnTo>
                    <a:pt x="522" y="2"/>
                  </a:lnTo>
                  <a:lnTo>
                    <a:pt x="517" y="5"/>
                  </a:lnTo>
                  <a:lnTo>
                    <a:pt x="512" y="9"/>
                  </a:lnTo>
                  <a:lnTo>
                    <a:pt x="500" y="15"/>
                  </a:lnTo>
                  <a:lnTo>
                    <a:pt x="488" y="19"/>
                  </a:lnTo>
                  <a:lnTo>
                    <a:pt x="477" y="24"/>
                  </a:lnTo>
                  <a:lnTo>
                    <a:pt x="477" y="24"/>
                  </a:lnTo>
                  <a:lnTo>
                    <a:pt x="468" y="29"/>
                  </a:lnTo>
                  <a:lnTo>
                    <a:pt x="460" y="37"/>
                  </a:lnTo>
                  <a:lnTo>
                    <a:pt x="446" y="50"/>
                  </a:lnTo>
                  <a:lnTo>
                    <a:pt x="446" y="50"/>
                  </a:lnTo>
                  <a:lnTo>
                    <a:pt x="425" y="68"/>
                  </a:lnTo>
                  <a:lnTo>
                    <a:pt x="406" y="88"/>
                  </a:lnTo>
                  <a:lnTo>
                    <a:pt x="365" y="126"/>
                  </a:lnTo>
                  <a:lnTo>
                    <a:pt x="365" y="126"/>
                  </a:lnTo>
                  <a:lnTo>
                    <a:pt x="331" y="160"/>
                  </a:lnTo>
                  <a:lnTo>
                    <a:pt x="297" y="192"/>
                  </a:lnTo>
                  <a:lnTo>
                    <a:pt x="297" y="192"/>
                  </a:lnTo>
                  <a:lnTo>
                    <a:pt x="285" y="208"/>
                  </a:lnTo>
                  <a:lnTo>
                    <a:pt x="279" y="216"/>
                  </a:lnTo>
                  <a:lnTo>
                    <a:pt x="275" y="219"/>
                  </a:lnTo>
                  <a:lnTo>
                    <a:pt x="271" y="221"/>
                  </a:lnTo>
                  <a:lnTo>
                    <a:pt x="271" y="221"/>
                  </a:lnTo>
                  <a:lnTo>
                    <a:pt x="263" y="225"/>
                  </a:lnTo>
                  <a:lnTo>
                    <a:pt x="255" y="230"/>
                  </a:lnTo>
                  <a:lnTo>
                    <a:pt x="242" y="242"/>
                  </a:lnTo>
                  <a:lnTo>
                    <a:pt x="242" y="242"/>
                  </a:lnTo>
                  <a:lnTo>
                    <a:pt x="165" y="314"/>
                  </a:lnTo>
                  <a:lnTo>
                    <a:pt x="165" y="314"/>
                  </a:lnTo>
                  <a:lnTo>
                    <a:pt x="145" y="334"/>
                  </a:lnTo>
                  <a:lnTo>
                    <a:pt x="128" y="353"/>
                  </a:lnTo>
                  <a:lnTo>
                    <a:pt x="111" y="374"/>
                  </a:lnTo>
                  <a:lnTo>
                    <a:pt x="96" y="395"/>
                  </a:lnTo>
                  <a:lnTo>
                    <a:pt x="96" y="395"/>
                  </a:lnTo>
                  <a:lnTo>
                    <a:pt x="80" y="416"/>
                  </a:lnTo>
                  <a:lnTo>
                    <a:pt x="63" y="436"/>
                  </a:lnTo>
                  <a:lnTo>
                    <a:pt x="28" y="475"/>
                  </a:lnTo>
                  <a:lnTo>
                    <a:pt x="28" y="475"/>
                  </a:lnTo>
                  <a:lnTo>
                    <a:pt x="17" y="487"/>
                  </a:lnTo>
                  <a:lnTo>
                    <a:pt x="9" y="500"/>
                  </a:lnTo>
                  <a:lnTo>
                    <a:pt x="3" y="516"/>
                  </a:lnTo>
                  <a:lnTo>
                    <a:pt x="1" y="523"/>
                  </a:lnTo>
                  <a:lnTo>
                    <a:pt x="0" y="531"/>
                  </a:lnTo>
                  <a:lnTo>
                    <a:pt x="0" y="531"/>
                  </a:lnTo>
                  <a:lnTo>
                    <a:pt x="1" y="534"/>
                  </a:lnTo>
                  <a:lnTo>
                    <a:pt x="3" y="535"/>
                  </a:lnTo>
                  <a:lnTo>
                    <a:pt x="4" y="536"/>
                  </a:lnTo>
                  <a:lnTo>
                    <a:pt x="5" y="536"/>
                  </a:lnTo>
                  <a:lnTo>
                    <a:pt x="11" y="535"/>
                  </a:lnTo>
                  <a:lnTo>
                    <a:pt x="12" y="534"/>
                  </a:lnTo>
                  <a:lnTo>
                    <a:pt x="12" y="531"/>
                  </a:lnTo>
                  <a:lnTo>
                    <a:pt x="12" y="531"/>
                  </a:lnTo>
                  <a:lnTo>
                    <a:pt x="13" y="521"/>
                  </a:lnTo>
                  <a:lnTo>
                    <a:pt x="17" y="510"/>
                  </a:lnTo>
                  <a:lnTo>
                    <a:pt x="22" y="501"/>
                  </a:lnTo>
                  <a:lnTo>
                    <a:pt x="28" y="492"/>
                  </a:lnTo>
                  <a:lnTo>
                    <a:pt x="35" y="484"/>
                  </a:lnTo>
                  <a:lnTo>
                    <a:pt x="42" y="476"/>
                  </a:lnTo>
                  <a:lnTo>
                    <a:pt x="58" y="461"/>
                  </a:lnTo>
                  <a:lnTo>
                    <a:pt x="58" y="461"/>
                  </a:lnTo>
                  <a:lnTo>
                    <a:pt x="72" y="445"/>
                  </a:lnTo>
                  <a:lnTo>
                    <a:pt x="86" y="428"/>
                  </a:lnTo>
                  <a:lnTo>
                    <a:pt x="111" y="393"/>
                  </a:lnTo>
                  <a:lnTo>
                    <a:pt x="111" y="393"/>
                  </a:lnTo>
                  <a:lnTo>
                    <a:pt x="130" y="370"/>
                  </a:lnTo>
                  <a:lnTo>
                    <a:pt x="148" y="348"/>
                  </a:lnTo>
                  <a:lnTo>
                    <a:pt x="167" y="327"/>
                  </a:lnTo>
                  <a:lnTo>
                    <a:pt x="190" y="308"/>
                  </a:lnTo>
                  <a:lnTo>
                    <a:pt x="190" y="308"/>
                  </a:lnTo>
                  <a:lnTo>
                    <a:pt x="208" y="289"/>
                  </a:lnTo>
                  <a:lnTo>
                    <a:pt x="228" y="270"/>
                  </a:lnTo>
                  <a:lnTo>
                    <a:pt x="247" y="251"/>
                  </a:lnTo>
                  <a:lnTo>
                    <a:pt x="268" y="236"/>
                  </a:lnTo>
                  <a:lnTo>
                    <a:pt x="268" y="236"/>
                  </a:lnTo>
                  <a:lnTo>
                    <a:pt x="276" y="232"/>
                  </a:lnTo>
                  <a:lnTo>
                    <a:pt x="281" y="229"/>
                  </a:lnTo>
                  <a:lnTo>
                    <a:pt x="285" y="226"/>
                  </a:lnTo>
                  <a:lnTo>
                    <a:pt x="285" y="226"/>
                  </a:lnTo>
                  <a:lnTo>
                    <a:pt x="301" y="207"/>
                  </a:lnTo>
                  <a:lnTo>
                    <a:pt x="318" y="189"/>
                  </a:lnTo>
                  <a:lnTo>
                    <a:pt x="318" y="189"/>
                  </a:lnTo>
                  <a:lnTo>
                    <a:pt x="353" y="155"/>
                  </a:lnTo>
                  <a:lnTo>
                    <a:pt x="389" y="121"/>
                  </a:lnTo>
                  <a:lnTo>
                    <a:pt x="389" y="121"/>
                  </a:lnTo>
                  <a:lnTo>
                    <a:pt x="424" y="85"/>
                  </a:lnTo>
                  <a:lnTo>
                    <a:pt x="462" y="51"/>
                  </a:lnTo>
                  <a:lnTo>
                    <a:pt x="462" y="51"/>
                  </a:lnTo>
                  <a:lnTo>
                    <a:pt x="470" y="45"/>
                  </a:lnTo>
                  <a:lnTo>
                    <a:pt x="477" y="39"/>
                  </a:lnTo>
                  <a:lnTo>
                    <a:pt x="496" y="30"/>
                  </a:lnTo>
                  <a:lnTo>
                    <a:pt x="513" y="21"/>
                  </a:lnTo>
                  <a:lnTo>
                    <a:pt x="522" y="16"/>
                  </a:lnTo>
                  <a:lnTo>
                    <a:pt x="530" y="11"/>
                  </a:lnTo>
                  <a:lnTo>
                    <a:pt x="530" y="11"/>
                  </a:lnTo>
                  <a:lnTo>
                    <a:pt x="531" y="8"/>
                  </a:lnTo>
                  <a:lnTo>
                    <a:pt x="531" y="7"/>
                  </a:lnTo>
                  <a:lnTo>
                    <a:pt x="531" y="4"/>
                  </a:lnTo>
                  <a:lnTo>
                    <a:pt x="530" y="3"/>
                  </a:lnTo>
                  <a:lnTo>
                    <a:pt x="526" y="0"/>
                  </a:lnTo>
                  <a:lnTo>
                    <a:pt x="525" y="0"/>
                  </a:lnTo>
                  <a:lnTo>
                    <a:pt x="522" y="2"/>
                  </a:lnTo>
                  <a:lnTo>
                    <a:pt x="5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4" name="Freeform 946"/>
            <p:cNvSpPr/>
            <p:nvPr/>
          </p:nvSpPr>
          <p:spPr bwMode="auto">
            <a:xfrm>
              <a:off x="6681788" y="3209926"/>
              <a:ext cx="236538" cy="211138"/>
            </a:xfrm>
            <a:custGeom>
              <a:avLst/>
              <a:gdLst/>
              <a:ahLst/>
              <a:cxnLst>
                <a:cxn ang="0">
                  <a:pos x="586" y="0"/>
                </a:cxn>
                <a:cxn ang="0">
                  <a:pos x="556" y="15"/>
                </a:cxn>
                <a:cxn ang="0">
                  <a:pos x="530" y="36"/>
                </a:cxn>
                <a:cxn ang="0">
                  <a:pos x="487" y="71"/>
                </a:cxn>
                <a:cxn ang="0">
                  <a:pos x="441" y="104"/>
                </a:cxn>
                <a:cxn ang="0">
                  <a:pos x="420" y="118"/>
                </a:cxn>
                <a:cxn ang="0">
                  <a:pos x="361" y="165"/>
                </a:cxn>
                <a:cxn ang="0">
                  <a:pos x="340" y="183"/>
                </a:cxn>
                <a:cxn ang="0">
                  <a:pos x="295" y="217"/>
                </a:cxn>
                <a:cxn ang="0">
                  <a:pos x="272" y="236"/>
                </a:cxn>
                <a:cxn ang="0">
                  <a:pos x="191" y="310"/>
                </a:cxn>
                <a:cxn ang="0">
                  <a:pos x="112" y="389"/>
                </a:cxn>
                <a:cxn ang="0">
                  <a:pos x="34" y="470"/>
                </a:cxn>
                <a:cxn ang="0">
                  <a:pos x="21" y="483"/>
                </a:cxn>
                <a:cxn ang="0">
                  <a:pos x="7" y="501"/>
                </a:cxn>
                <a:cxn ang="0">
                  <a:pos x="2" y="517"/>
                </a:cxn>
                <a:cxn ang="0">
                  <a:pos x="0" y="526"/>
                </a:cxn>
                <a:cxn ang="0">
                  <a:pos x="2" y="530"/>
                </a:cxn>
                <a:cxn ang="0">
                  <a:pos x="10" y="530"/>
                </a:cxn>
                <a:cxn ang="0">
                  <a:pos x="12" y="526"/>
                </a:cxn>
                <a:cxn ang="0">
                  <a:pos x="12" y="521"/>
                </a:cxn>
                <a:cxn ang="0">
                  <a:pos x="19" y="504"/>
                </a:cxn>
                <a:cxn ang="0">
                  <a:pos x="34" y="484"/>
                </a:cxn>
                <a:cxn ang="0">
                  <a:pos x="71" y="449"/>
                </a:cxn>
                <a:cxn ang="0">
                  <a:pos x="106" y="412"/>
                </a:cxn>
                <a:cxn ang="0">
                  <a:pos x="143" y="374"/>
                </a:cxn>
                <a:cxn ang="0">
                  <a:pos x="252" y="270"/>
                </a:cxn>
                <a:cxn ang="0">
                  <a:pos x="289" y="237"/>
                </a:cxn>
                <a:cxn ang="0">
                  <a:pos x="325" y="208"/>
                </a:cxn>
                <a:cxn ang="0">
                  <a:pos x="363" y="179"/>
                </a:cxn>
                <a:cxn ang="0">
                  <a:pos x="424" y="128"/>
                </a:cxn>
                <a:cxn ang="0">
                  <a:pos x="446" y="113"/>
                </a:cxn>
                <a:cxn ang="0">
                  <a:pos x="513" y="67"/>
                </a:cxn>
                <a:cxn ang="0">
                  <a:pos x="530" y="51"/>
                </a:cxn>
                <a:cxn ang="0">
                  <a:pos x="558" y="29"/>
                </a:cxn>
                <a:cxn ang="0">
                  <a:pos x="579" y="16"/>
                </a:cxn>
                <a:cxn ang="0">
                  <a:pos x="590" y="12"/>
                </a:cxn>
                <a:cxn ang="0">
                  <a:pos x="593" y="8"/>
                </a:cxn>
                <a:cxn ang="0">
                  <a:pos x="592" y="2"/>
                </a:cxn>
                <a:cxn ang="0">
                  <a:pos x="586" y="0"/>
                </a:cxn>
              </a:cxnLst>
              <a:rect l="0" t="0" r="r" b="b"/>
              <a:pathLst>
                <a:path w="594" h="531">
                  <a:moveTo>
                    <a:pt x="586" y="0"/>
                  </a:moveTo>
                  <a:lnTo>
                    <a:pt x="586" y="0"/>
                  </a:lnTo>
                  <a:lnTo>
                    <a:pt x="572" y="7"/>
                  </a:lnTo>
                  <a:lnTo>
                    <a:pt x="556" y="15"/>
                  </a:lnTo>
                  <a:lnTo>
                    <a:pt x="543" y="25"/>
                  </a:lnTo>
                  <a:lnTo>
                    <a:pt x="530" y="36"/>
                  </a:lnTo>
                  <a:lnTo>
                    <a:pt x="530" y="36"/>
                  </a:lnTo>
                  <a:lnTo>
                    <a:pt x="487" y="71"/>
                  </a:lnTo>
                  <a:lnTo>
                    <a:pt x="465" y="88"/>
                  </a:lnTo>
                  <a:lnTo>
                    <a:pt x="441" y="104"/>
                  </a:lnTo>
                  <a:lnTo>
                    <a:pt x="441" y="104"/>
                  </a:lnTo>
                  <a:lnTo>
                    <a:pt x="420" y="118"/>
                  </a:lnTo>
                  <a:lnTo>
                    <a:pt x="401" y="134"/>
                  </a:lnTo>
                  <a:lnTo>
                    <a:pt x="361" y="165"/>
                  </a:lnTo>
                  <a:lnTo>
                    <a:pt x="361" y="165"/>
                  </a:lnTo>
                  <a:lnTo>
                    <a:pt x="340" y="183"/>
                  </a:lnTo>
                  <a:lnTo>
                    <a:pt x="317" y="200"/>
                  </a:lnTo>
                  <a:lnTo>
                    <a:pt x="295" y="217"/>
                  </a:lnTo>
                  <a:lnTo>
                    <a:pt x="272" y="236"/>
                  </a:lnTo>
                  <a:lnTo>
                    <a:pt x="272" y="236"/>
                  </a:lnTo>
                  <a:lnTo>
                    <a:pt x="232" y="272"/>
                  </a:lnTo>
                  <a:lnTo>
                    <a:pt x="191" y="310"/>
                  </a:lnTo>
                  <a:lnTo>
                    <a:pt x="112" y="389"/>
                  </a:lnTo>
                  <a:lnTo>
                    <a:pt x="112" y="389"/>
                  </a:lnTo>
                  <a:lnTo>
                    <a:pt x="72" y="429"/>
                  </a:lnTo>
                  <a:lnTo>
                    <a:pt x="34" y="470"/>
                  </a:lnTo>
                  <a:lnTo>
                    <a:pt x="34" y="470"/>
                  </a:lnTo>
                  <a:lnTo>
                    <a:pt x="21" y="483"/>
                  </a:lnTo>
                  <a:lnTo>
                    <a:pt x="11" y="495"/>
                  </a:lnTo>
                  <a:lnTo>
                    <a:pt x="7" y="501"/>
                  </a:lnTo>
                  <a:lnTo>
                    <a:pt x="3" y="509"/>
                  </a:lnTo>
                  <a:lnTo>
                    <a:pt x="2" y="517"/>
                  </a:lnTo>
                  <a:lnTo>
                    <a:pt x="0" y="526"/>
                  </a:lnTo>
                  <a:lnTo>
                    <a:pt x="0" y="526"/>
                  </a:lnTo>
                  <a:lnTo>
                    <a:pt x="0" y="527"/>
                  </a:lnTo>
                  <a:lnTo>
                    <a:pt x="2" y="530"/>
                  </a:lnTo>
                  <a:lnTo>
                    <a:pt x="6" y="531"/>
                  </a:lnTo>
                  <a:lnTo>
                    <a:pt x="10" y="530"/>
                  </a:lnTo>
                  <a:lnTo>
                    <a:pt x="11" y="527"/>
                  </a:lnTo>
                  <a:lnTo>
                    <a:pt x="12" y="526"/>
                  </a:lnTo>
                  <a:lnTo>
                    <a:pt x="12" y="526"/>
                  </a:lnTo>
                  <a:lnTo>
                    <a:pt x="12" y="521"/>
                  </a:lnTo>
                  <a:lnTo>
                    <a:pt x="13" y="516"/>
                  </a:lnTo>
                  <a:lnTo>
                    <a:pt x="19" y="504"/>
                  </a:lnTo>
                  <a:lnTo>
                    <a:pt x="25" y="493"/>
                  </a:lnTo>
                  <a:lnTo>
                    <a:pt x="34" y="484"/>
                  </a:lnTo>
                  <a:lnTo>
                    <a:pt x="54" y="465"/>
                  </a:lnTo>
                  <a:lnTo>
                    <a:pt x="71" y="449"/>
                  </a:lnTo>
                  <a:lnTo>
                    <a:pt x="71" y="449"/>
                  </a:lnTo>
                  <a:lnTo>
                    <a:pt x="106" y="412"/>
                  </a:lnTo>
                  <a:lnTo>
                    <a:pt x="143" y="374"/>
                  </a:lnTo>
                  <a:lnTo>
                    <a:pt x="143" y="374"/>
                  </a:lnTo>
                  <a:lnTo>
                    <a:pt x="215" y="305"/>
                  </a:lnTo>
                  <a:lnTo>
                    <a:pt x="252" y="270"/>
                  </a:lnTo>
                  <a:lnTo>
                    <a:pt x="289" y="237"/>
                  </a:lnTo>
                  <a:lnTo>
                    <a:pt x="289" y="237"/>
                  </a:lnTo>
                  <a:lnTo>
                    <a:pt x="306" y="221"/>
                  </a:lnTo>
                  <a:lnTo>
                    <a:pt x="325" y="208"/>
                  </a:lnTo>
                  <a:lnTo>
                    <a:pt x="363" y="179"/>
                  </a:lnTo>
                  <a:lnTo>
                    <a:pt x="363" y="179"/>
                  </a:lnTo>
                  <a:lnTo>
                    <a:pt x="403" y="145"/>
                  </a:lnTo>
                  <a:lnTo>
                    <a:pt x="424" y="128"/>
                  </a:lnTo>
                  <a:lnTo>
                    <a:pt x="446" y="113"/>
                  </a:lnTo>
                  <a:lnTo>
                    <a:pt x="446" y="113"/>
                  </a:lnTo>
                  <a:lnTo>
                    <a:pt x="480" y="90"/>
                  </a:lnTo>
                  <a:lnTo>
                    <a:pt x="513" y="67"/>
                  </a:lnTo>
                  <a:lnTo>
                    <a:pt x="513" y="67"/>
                  </a:lnTo>
                  <a:lnTo>
                    <a:pt x="530" y="51"/>
                  </a:lnTo>
                  <a:lnTo>
                    <a:pt x="548" y="36"/>
                  </a:lnTo>
                  <a:lnTo>
                    <a:pt x="558" y="29"/>
                  </a:lnTo>
                  <a:lnTo>
                    <a:pt x="568" y="21"/>
                  </a:lnTo>
                  <a:lnTo>
                    <a:pt x="579" y="16"/>
                  </a:lnTo>
                  <a:lnTo>
                    <a:pt x="590" y="12"/>
                  </a:lnTo>
                  <a:lnTo>
                    <a:pt x="590" y="12"/>
                  </a:lnTo>
                  <a:lnTo>
                    <a:pt x="592" y="11"/>
                  </a:lnTo>
                  <a:lnTo>
                    <a:pt x="593" y="8"/>
                  </a:lnTo>
                  <a:lnTo>
                    <a:pt x="594" y="4"/>
                  </a:lnTo>
                  <a:lnTo>
                    <a:pt x="592" y="2"/>
                  </a:lnTo>
                  <a:lnTo>
                    <a:pt x="589" y="0"/>
                  </a:lnTo>
                  <a:lnTo>
                    <a:pt x="586" y="0"/>
                  </a:lnTo>
                  <a:lnTo>
                    <a:pt x="5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5" name="Freeform 947"/>
            <p:cNvSpPr/>
            <p:nvPr/>
          </p:nvSpPr>
          <p:spPr bwMode="auto">
            <a:xfrm>
              <a:off x="6716713" y="3230563"/>
              <a:ext cx="230188" cy="201613"/>
            </a:xfrm>
            <a:custGeom>
              <a:avLst/>
              <a:gdLst/>
              <a:ahLst/>
              <a:cxnLst>
                <a:cxn ang="0">
                  <a:pos x="576" y="0"/>
                </a:cxn>
                <a:cxn ang="0">
                  <a:pos x="562" y="7"/>
                </a:cxn>
                <a:cxn ang="0">
                  <a:pos x="548" y="18"/>
                </a:cxn>
                <a:cxn ang="0">
                  <a:pos x="475" y="86"/>
                </a:cxn>
                <a:cxn ang="0">
                  <a:pos x="388" y="160"/>
                </a:cxn>
                <a:cxn ang="0">
                  <a:pos x="318" y="211"/>
                </a:cxn>
                <a:cxn ang="0">
                  <a:pos x="295" y="228"/>
                </a:cxn>
                <a:cxn ang="0">
                  <a:pos x="252" y="257"/>
                </a:cxn>
                <a:cxn ang="0">
                  <a:pos x="172" y="324"/>
                </a:cxn>
                <a:cxn ang="0">
                  <a:pos x="133" y="359"/>
                </a:cxn>
                <a:cxn ang="0">
                  <a:pos x="93" y="395"/>
                </a:cxn>
                <a:cxn ang="0">
                  <a:pos x="58" y="434"/>
                </a:cxn>
                <a:cxn ang="0">
                  <a:pos x="25" y="464"/>
                </a:cxn>
                <a:cxn ang="0">
                  <a:pos x="11" y="481"/>
                </a:cxn>
                <a:cxn ang="0">
                  <a:pos x="2" y="499"/>
                </a:cxn>
                <a:cxn ang="0">
                  <a:pos x="0" y="502"/>
                </a:cxn>
                <a:cxn ang="0">
                  <a:pos x="6" y="507"/>
                </a:cxn>
                <a:cxn ang="0">
                  <a:pos x="11" y="504"/>
                </a:cxn>
                <a:cxn ang="0">
                  <a:pos x="12" y="503"/>
                </a:cxn>
                <a:cxn ang="0">
                  <a:pos x="17" y="493"/>
                </a:cxn>
                <a:cxn ang="0">
                  <a:pos x="45" y="465"/>
                </a:cxn>
                <a:cxn ang="0">
                  <a:pos x="80" y="426"/>
                </a:cxn>
                <a:cxn ang="0">
                  <a:pos x="99" y="406"/>
                </a:cxn>
                <a:cxn ang="0">
                  <a:pos x="157" y="353"/>
                </a:cxn>
                <a:cxn ang="0">
                  <a:pos x="195" y="319"/>
                </a:cxn>
                <a:cxn ang="0">
                  <a:pos x="275" y="255"/>
                </a:cxn>
                <a:cxn ang="0">
                  <a:pos x="318" y="226"/>
                </a:cxn>
                <a:cxn ang="0">
                  <a:pos x="338" y="213"/>
                </a:cxn>
                <a:cxn ang="0">
                  <a:pos x="394" y="170"/>
                </a:cxn>
                <a:cxn ang="0">
                  <a:pos x="466" y="108"/>
                </a:cxn>
                <a:cxn ang="0">
                  <a:pos x="500" y="78"/>
                </a:cxn>
                <a:cxn ang="0">
                  <a:pos x="535" y="49"/>
                </a:cxn>
                <a:cxn ang="0">
                  <a:pos x="551" y="34"/>
                </a:cxn>
                <a:cxn ang="0">
                  <a:pos x="567" y="19"/>
                </a:cxn>
                <a:cxn ang="0">
                  <a:pos x="575" y="14"/>
                </a:cxn>
                <a:cxn ang="0">
                  <a:pos x="579" y="10"/>
                </a:cxn>
                <a:cxn ang="0">
                  <a:pos x="583" y="7"/>
                </a:cxn>
                <a:cxn ang="0">
                  <a:pos x="583" y="3"/>
                </a:cxn>
                <a:cxn ang="0">
                  <a:pos x="579" y="0"/>
                </a:cxn>
                <a:cxn ang="0">
                  <a:pos x="576" y="0"/>
                </a:cxn>
              </a:cxnLst>
              <a:rect l="0" t="0" r="r" b="b"/>
              <a:pathLst>
                <a:path w="584" h="507">
                  <a:moveTo>
                    <a:pt x="576" y="0"/>
                  </a:moveTo>
                  <a:lnTo>
                    <a:pt x="576" y="0"/>
                  </a:lnTo>
                  <a:lnTo>
                    <a:pt x="569" y="2"/>
                  </a:lnTo>
                  <a:lnTo>
                    <a:pt x="562" y="7"/>
                  </a:lnTo>
                  <a:lnTo>
                    <a:pt x="548" y="18"/>
                  </a:lnTo>
                  <a:lnTo>
                    <a:pt x="548" y="18"/>
                  </a:lnTo>
                  <a:lnTo>
                    <a:pt x="475" y="86"/>
                  </a:lnTo>
                  <a:lnTo>
                    <a:pt x="475" y="86"/>
                  </a:lnTo>
                  <a:lnTo>
                    <a:pt x="432" y="122"/>
                  </a:lnTo>
                  <a:lnTo>
                    <a:pt x="388" y="160"/>
                  </a:lnTo>
                  <a:lnTo>
                    <a:pt x="342" y="196"/>
                  </a:lnTo>
                  <a:lnTo>
                    <a:pt x="318" y="211"/>
                  </a:lnTo>
                  <a:lnTo>
                    <a:pt x="295" y="228"/>
                  </a:lnTo>
                  <a:lnTo>
                    <a:pt x="295" y="228"/>
                  </a:lnTo>
                  <a:lnTo>
                    <a:pt x="272" y="243"/>
                  </a:lnTo>
                  <a:lnTo>
                    <a:pt x="252" y="257"/>
                  </a:lnTo>
                  <a:lnTo>
                    <a:pt x="211" y="290"/>
                  </a:lnTo>
                  <a:lnTo>
                    <a:pt x="172" y="324"/>
                  </a:lnTo>
                  <a:lnTo>
                    <a:pt x="133" y="359"/>
                  </a:lnTo>
                  <a:lnTo>
                    <a:pt x="133" y="359"/>
                  </a:lnTo>
                  <a:lnTo>
                    <a:pt x="113" y="376"/>
                  </a:lnTo>
                  <a:lnTo>
                    <a:pt x="93" y="395"/>
                  </a:lnTo>
                  <a:lnTo>
                    <a:pt x="58" y="434"/>
                  </a:lnTo>
                  <a:lnTo>
                    <a:pt x="58" y="434"/>
                  </a:lnTo>
                  <a:lnTo>
                    <a:pt x="42" y="448"/>
                  </a:lnTo>
                  <a:lnTo>
                    <a:pt x="25" y="464"/>
                  </a:lnTo>
                  <a:lnTo>
                    <a:pt x="17" y="473"/>
                  </a:lnTo>
                  <a:lnTo>
                    <a:pt x="11" y="481"/>
                  </a:lnTo>
                  <a:lnTo>
                    <a:pt x="6" y="490"/>
                  </a:lnTo>
                  <a:lnTo>
                    <a:pt x="2" y="499"/>
                  </a:lnTo>
                  <a:lnTo>
                    <a:pt x="2" y="499"/>
                  </a:lnTo>
                  <a:lnTo>
                    <a:pt x="0" y="502"/>
                  </a:lnTo>
                  <a:lnTo>
                    <a:pt x="2" y="504"/>
                  </a:lnTo>
                  <a:lnTo>
                    <a:pt x="6" y="507"/>
                  </a:lnTo>
                  <a:lnTo>
                    <a:pt x="10" y="506"/>
                  </a:lnTo>
                  <a:lnTo>
                    <a:pt x="11" y="504"/>
                  </a:lnTo>
                  <a:lnTo>
                    <a:pt x="12" y="503"/>
                  </a:lnTo>
                  <a:lnTo>
                    <a:pt x="12" y="503"/>
                  </a:lnTo>
                  <a:lnTo>
                    <a:pt x="15" y="498"/>
                  </a:lnTo>
                  <a:lnTo>
                    <a:pt x="17" y="493"/>
                  </a:lnTo>
                  <a:lnTo>
                    <a:pt x="27" y="482"/>
                  </a:lnTo>
                  <a:lnTo>
                    <a:pt x="45" y="465"/>
                  </a:lnTo>
                  <a:lnTo>
                    <a:pt x="45" y="465"/>
                  </a:lnTo>
                  <a:lnTo>
                    <a:pt x="80" y="426"/>
                  </a:lnTo>
                  <a:lnTo>
                    <a:pt x="80" y="426"/>
                  </a:lnTo>
                  <a:lnTo>
                    <a:pt x="99" y="406"/>
                  </a:lnTo>
                  <a:lnTo>
                    <a:pt x="117" y="388"/>
                  </a:lnTo>
                  <a:lnTo>
                    <a:pt x="157" y="353"/>
                  </a:lnTo>
                  <a:lnTo>
                    <a:pt x="157" y="353"/>
                  </a:lnTo>
                  <a:lnTo>
                    <a:pt x="195" y="319"/>
                  </a:lnTo>
                  <a:lnTo>
                    <a:pt x="235" y="286"/>
                  </a:lnTo>
                  <a:lnTo>
                    <a:pt x="275" y="255"/>
                  </a:lnTo>
                  <a:lnTo>
                    <a:pt x="296" y="240"/>
                  </a:lnTo>
                  <a:lnTo>
                    <a:pt x="318" y="226"/>
                  </a:lnTo>
                  <a:lnTo>
                    <a:pt x="318" y="226"/>
                  </a:lnTo>
                  <a:lnTo>
                    <a:pt x="338" y="213"/>
                  </a:lnTo>
                  <a:lnTo>
                    <a:pt x="356" y="200"/>
                  </a:lnTo>
                  <a:lnTo>
                    <a:pt x="394" y="170"/>
                  </a:lnTo>
                  <a:lnTo>
                    <a:pt x="431" y="138"/>
                  </a:lnTo>
                  <a:lnTo>
                    <a:pt x="466" y="108"/>
                  </a:lnTo>
                  <a:lnTo>
                    <a:pt x="466" y="108"/>
                  </a:lnTo>
                  <a:lnTo>
                    <a:pt x="500" y="78"/>
                  </a:lnTo>
                  <a:lnTo>
                    <a:pt x="535" y="49"/>
                  </a:lnTo>
                  <a:lnTo>
                    <a:pt x="535" y="49"/>
                  </a:lnTo>
                  <a:lnTo>
                    <a:pt x="543" y="41"/>
                  </a:lnTo>
                  <a:lnTo>
                    <a:pt x="551" y="34"/>
                  </a:lnTo>
                  <a:lnTo>
                    <a:pt x="558" y="26"/>
                  </a:lnTo>
                  <a:lnTo>
                    <a:pt x="567" y="19"/>
                  </a:lnTo>
                  <a:lnTo>
                    <a:pt x="567" y="19"/>
                  </a:lnTo>
                  <a:lnTo>
                    <a:pt x="575" y="14"/>
                  </a:lnTo>
                  <a:lnTo>
                    <a:pt x="579" y="10"/>
                  </a:lnTo>
                  <a:lnTo>
                    <a:pt x="579" y="10"/>
                  </a:lnTo>
                  <a:lnTo>
                    <a:pt x="581" y="9"/>
                  </a:lnTo>
                  <a:lnTo>
                    <a:pt x="583" y="7"/>
                  </a:lnTo>
                  <a:lnTo>
                    <a:pt x="584" y="6"/>
                  </a:lnTo>
                  <a:lnTo>
                    <a:pt x="583" y="3"/>
                  </a:lnTo>
                  <a:lnTo>
                    <a:pt x="581" y="0"/>
                  </a:lnTo>
                  <a:lnTo>
                    <a:pt x="579" y="0"/>
                  </a:lnTo>
                  <a:lnTo>
                    <a:pt x="576" y="0"/>
                  </a:lnTo>
                  <a:lnTo>
                    <a:pt x="57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6" name="Freeform 948"/>
            <p:cNvSpPr/>
            <p:nvPr/>
          </p:nvSpPr>
          <p:spPr bwMode="auto">
            <a:xfrm>
              <a:off x="6723063" y="3248026"/>
              <a:ext cx="250825" cy="222250"/>
            </a:xfrm>
            <a:custGeom>
              <a:avLst/>
              <a:gdLst/>
              <a:ahLst/>
              <a:cxnLst>
                <a:cxn ang="0">
                  <a:pos x="628" y="0"/>
                </a:cxn>
                <a:cxn ang="0">
                  <a:pos x="617" y="3"/>
                </a:cxn>
                <a:cxn ang="0">
                  <a:pos x="603" y="16"/>
                </a:cxn>
                <a:cxn ang="0">
                  <a:pos x="595" y="22"/>
                </a:cxn>
                <a:cxn ang="0">
                  <a:pos x="575" y="37"/>
                </a:cxn>
                <a:cxn ang="0">
                  <a:pos x="522" y="89"/>
                </a:cxn>
                <a:cxn ang="0">
                  <a:pos x="499" y="111"/>
                </a:cxn>
                <a:cxn ang="0">
                  <a:pos x="430" y="171"/>
                </a:cxn>
                <a:cxn ang="0">
                  <a:pos x="333" y="246"/>
                </a:cxn>
                <a:cxn ang="0">
                  <a:pos x="287" y="280"/>
                </a:cxn>
                <a:cxn ang="0">
                  <a:pos x="200" y="353"/>
                </a:cxn>
                <a:cxn ang="0">
                  <a:pos x="158" y="394"/>
                </a:cxn>
                <a:cxn ang="0">
                  <a:pos x="115" y="439"/>
                </a:cxn>
                <a:cxn ang="0">
                  <a:pos x="72" y="485"/>
                </a:cxn>
                <a:cxn ang="0">
                  <a:pos x="49" y="506"/>
                </a:cxn>
                <a:cxn ang="0">
                  <a:pos x="26" y="527"/>
                </a:cxn>
                <a:cxn ang="0">
                  <a:pos x="5" y="544"/>
                </a:cxn>
                <a:cxn ang="0">
                  <a:pos x="0" y="551"/>
                </a:cxn>
                <a:cxn ang="0">
                  <a:pos x="1" y="558"/>
                </a:cxn>
                <a:cxn ang="0">
                  <a:pos x="8" y="560"/>
                </a:cxn>
                <a:cxn ang="0">
                  <a:pos x="14" y="552"/>
                </a:cxn>
                <a:cxn ang="0">
                  <a:pos x="15" y="551"/>
                </a:cxn>
                <a:cxn ang="0">
                  <a:pos x="17" y="548"/>
                </a:cxn>
                <a:cxn ang="0">
                  <a:pos x="42" y="528"/>
                </a:cxn>
                <a:cxn ang="0">
                  <a:pos x="61" y="511"/>
                </a:cxn>
                <a:cxn ang="0">
                  <a:pos x="80" y="493"/>
                </a:cxn>
                <a:cxn ang="0">
                  <a:pos x="119" y="451"/>
                </a:cxn>
                <a:cxn ang="0">
                  <a:pos x="158" y="408"/>
                </a:cxn>
                <a:cxn ang="0">
                  <a:pos x="201" y="368"/>
                </a:cxn>
                <a:cxn ang="0">
                  <a:pos x="291" y="292"/>
                </a:cxn>
                <a:cxn ang="0">
                  <a:pos x="339" y="255"/>
                </a:cxn>
                <a:cxn ang="0">
                  <a:pos x="420" y="191"/>
                </a:cxn>
                <a:cxn ang="0">
                  <a:pos x="499" y="124"/>
                </a:cxn>
                <a:cxn ang="0">
                  <a:pos x="541" y="84"/>
                </a:cxn>
                <a:cxn ang="0">
                  <a:pos x="573" y="55"/>
                </a:cxn>
                <a:cxn ang="0">
                  <a:pos x="584" y="47"/>
                </a:cxn>
                <a:cxn ang="0">
                  <a:pos x="605" y="27"/>
                </a:cxn>
                <a:cxn ang="0">
                  <a:pos x="622" y="13"/>
                </a:cxn>
                <a:cxn ang="0">
                  <a:pos x="628" y="12"/>
                </a:cxn>
                <a:cxn ang="0">
                  <a:pos x="632" y="9"/>
                </a:cxn>
                <a:cxn ang="0">
                  <a:pos x="632" y="1"/>
                </a:cxn>
                <a:cxn ang="0">
                  <a:pos x="628" y="0"/>
                </a:cxn>
              </a:cxnLst>
              <a:rect l="0" t="0" r="r" b="b"/>
              <a:pathLst>
                <a:path w="633" h="560">
                  <a:moveTo>
                    <a:pt x="628" y="0"/>
                  </a:moveTo>
                  <a:lnTo>
                    <a:pt x="628" y="0"/>
                  </a:lnTo>
                  <a:lnTo>
                    <a:pt x="622" y="1"/>
                  </a:lnTo>
                  <a:lnTo>
                    <a:pt x="617" y="3"/>
                  </a:lnTo>
                  <a:lnTo>
                    <a:pt x="609" y="9"/>
                  </a:lnTo>
                  <a:lnTo>
                    <a:pt x="603" y="16"/>
                  </a:lnTo>
                  <a:lnTo>
                    <a:pt x="595" y="22"/>
                  </a:lnTo>
                  <a:lnTo>
                    <a:pt x="595" y="22"/>
                  </a:lnTo>
                  <a:lnTo>
                    <a:pt x="586" y="29"/>
                  </a:lnTo>
                  <a:lnTo>
                    <a:pt x="575" y="37"/>
                  </a:lnTo>
                  <a:lnTo>
                    <a:pt x="557" y="54"/>
                  </a:lnTo>
                  <a:lnTo>
                    <a:pt x="522" y="89"/>
                  </a:lnTo>
                  <a:lnTo>
                    <a:pt x="522" y="89"/>
                  </a:lnTo>
                  <a:lnTo>
                    <a:pt x="499" y="111"/>
                  </a:lnTo>
                  <a:lnTo>
                    <a:pt x="477" y="131"/>
                  </a:lnTo>
                  <a:lnTo>
                    <a:pt x="430" y="171"/>
                  </a:lnTo>
                  <a:lnTo>
                    <a:pt x="382" y="209"/>
                  </a:lnTo>
                  <a:lnTo>
                    <a:pt x="333" y="246"/>
                  </a:lnTo>
                  <a:lnTo>
                    <a:pt x="333" y="246"/>
                  </a:lnTo>
                  <a:lnTo>
                    <a:pt x="287" y="280"/>
                  </a:lnTo>
                  <a:lnTo>
                    <a:pt x="243" y="317"/>
                  </a:lnTo>
                  <a:lnTo>
                    <a:pt x="200" y="353"/>
                  </a:lnTo>
                  <a:lnTo>
                    <a:pt x="158" y="394"/>
                  </a:lnTo>
                  <a:lnTo>
                    <a:pt x="158" y="394"/>
                  </a:lnTo>
                  <a:lnTo>
                    <a:pt x="136" y="416"/>
                  </a:lnTo>
                  <a:lnTo>
                    <a:pt x="115" y="439"/>
                  </a:lnTo>
                  <a:lnTo>
                    <a:pt x="93" y="463"/>
                  </a:lnTo>
                  <a:lnTo>
                    <a:pt x="72" y="485"/>
                  </a:lnTo>
                  <a:lnTo>
                    <a:pt x="72" y="485"/>
                  </a:lnTo>
                  <a:lnTo>
                    <a:pt x="49" y="506"/>
                  </a:lnTo>
                  <a:lnTo>
                    <a:pt x="26" y="527"/>
                  </a:lnTo>
                  <a:lnTo>
                    <a:pt x="26" y="527"/>
                  </a:lnTo>
                  <a:lnTo>
                    <a:pt x="11" y="538"/>
                  </a:lnTo>
                  <a:lnTo>
                    <a:pt x="5" y="544"/>
                  </a:lnTo>
                  <a:lnTo>
                    <a:pt x="0" y="551"/>
                  </a:lnTo>
                  <a:lnTo>
                    <a:pt x="0" y="551"/>
                  </a:lnTo>
                  <a:lnTo>
                    <a:pt x="0" y="556"/>
                  </a:lnTo>
                  <a:lnTo>
                    <a:pt x="1" y="558"/>
                  </a:lnTo>
                  <a:lnTo>
                    <a:pt x="5" y="560"/>
                  </a:lnTo>
                  <a:lnTo>
                    <a:pt x="8" y="560"/>
                  </a:lnTo>
                  <a:lnTo>
                    <a:pt x="9" y="558"/>
                  </a:lnTo>
                  <a:lnTo>
                    <a:pt x="14" y="552"/>
                  </a:lnTo>
                  <a:lnTo>
                    <a:pt x="14" y="552"/>
                  </a:lnTo>
                  <a:lnTo>
                    <a:pt x="15" y="551"/>
                  </a:lnTo>
                  <a:lnTo>
                    <a:pt x="17" y="548"/>
                  </a:lnTo>
                  <a:lnTo>
                    <a:pt x="17" y="548"/>
                  </a:lnTo>
                  <a:lnTo>
                    <a:pt x="30" y="538"/>
                  </a:lnTo>
                  <a:lnTo>
                    <a:pt x="42" y="528"/>
                  </a:lnTo>
                  <a:lnTo>
                    <a:pt x="42" y="528"/>
                  </a:lnTo>
                  <a:lnTo>
                    <a:pt x="61" y="511"/>
                  </a:lnTo>
                  <a:lnTo>
                    <a:pt x="80" y="493"/>
                  </a:lnTo>
                  <a:lnTo>
                    <a:pt x="80" y="493"/>
                  </a:lnTo>
                  <a:lnTo>
                    <a:pt x="99" y="472"/>
                  </a:lnTo>
                  <a:lnTo>
                    <a:pt x="119" y="451"/>
                  </a:lnTo>
                  <a:lnTo>
                    <a:pt x="138" y="430"/>
                  </a:lnTo>
                  <a:lnTo>
                    <a:pt x="158" y="408"/>
                  </a:lnTo>
                  <a:lnTo>
                    <a:pt x="158" y="408"/>
                  </a:lnTo>
                  <a:lnTo>
                    <a:pt x="201" y="368"/>
                  </a:lnTo>
                  <a:lnTo>
                    <a:pt x="246" y="328"/>
                  </a:lnTo>
                  <a:lnTo>
                    <a:pt x="291" y="292"/>
                  </a:lnTo>
                  <a:lnTo>
                    <a:pt x="339" y="255"/>
                  </a:lnTo>
                  <a:lnTo>
                    <a:pt x="339" y="255"/>
                  </a:lnTo>
                  <a:lnTo>
                    <a:pt x="380" y="224"/>
                  </a:lnTo>
                  <a:lnTo>
                    <a:pt x="420" y="191"/>
                  </a:lnTo>
                  <a:lnTo>
                    <a:pt x="499" y="124"/>
                  </a:lnTo>
                  <a:lnTo>
                    <a:pt x="499" y="124"/>
                  </a:lnTo>
                  <a:lnTo>
                    <a:pt x="522" y="105"/>
                  </a:lnTo>
                  <a:lnTo>
                    <a:pt x="541" y="84"/>
                  </a:lnTo>
                  <a:lnTo>
                    <a:pt x="562" y="64"/>
                  </a:lnTo>
                  <a:lnTo>
                    <a:pt x="573" y="55"/>
                  </a:lnTo>
                  <a:lnTo>
                    <a:pt x="584" y="47"/>
                  </a:lnTo>
                  <a:lnTo>
                    <a:pt x="584" y="47"/>
                  </a:lnTo>
                  <a:lnTo>
                    <a:pt x="594" y="39"/>
                  </a:lnTo>
                  <a:lnTo>
                    <a:pt x="605" y="27"/>
                  </a:lnTo>
                  <a:lnTo>
                    <a:pt x="616" y="17"/>
                  </a:lnTo>
                  <a:lnTo>
                    <a:pt x="622" y="13"/>
                  </a:lnTo>
                  <a:lnTo>
                    <a:pt x="628" y="12"/>
                  </a:lnTo>
                  <a:lnTo>
                    <a:pt x="628" y="12"/>
                  </a:lnTo>
                  <a:lnTo>
                    <a:pt x="629" y="12"/>
                  </a:lnTo>
                  <a:lnTo>
                    <a:pt x="632" y="9"/>
                  </a:lnTo>
                  <a:lnTo>
                    <a:pt x="633" y="5"/>
                  </a:lnTo>
                  <a:lnTo>
                    <a:pt x="632" y="1"/>
                  </a:lnTo>
                  <a:lnTo>
                    <a:pt x="629" y="1"/>
                  </a:lnTo>
                  <a:lnTo>
                    <a:pt x="628" y="0"/>
                  </a:lnTo>
                  <a:lnTo>
                    <a:pt x="6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7" name="Freeform 949"/>
            <p:cNvSpPr/>
            <p:nvPr/>
          </p:nvSpPr>
          <p:spPr bwMode="auto">
            <a:xfrm>
              <a:off x="6751638" y="3265488"/>
              <a:ext cx="254000" cy="220663"/>
            </a:xfrm>
            <a:custGeom>
              <a:avLst/>
              <a:gdLst/>
              <a:ahLst/>
              <a:cxnLst>
                <a:cxn ang="0">
                  <a:pos x="632" y="1"/>
                </a:cxn>
                <a:cxn ang="0">
                  <a:pos x="595" y="27"/>
                </a:cxn>
                <a:cxn ang="0">
                  <a:pos x="561" y="57"/>
                </a:cxn>
                <a:cxn ang="0">
                  <a:pos x="497" y="120"/>
                </a:cxn>
                <a:cxn ang="0">
                  <a:pos x="477" y="138"/>
                </a:cxn>
                <a:cxn ang="0">
                  <a:pos x="422" y="197"/>
                </a:cxn>
                <a:cxn ang="0">
                  <a:pos x="366" y="256"/>
                </a:cxn>
                <a:cxn ang="0">
                  <a:pos x="347" y="274"/>
                </a:cxn>
                <a:cxn ang="0">
                  <a:pos x="262" y="344"/>
                </a:cxn>
                <a:cxn ang="0">
                  <a:pos x="173" y="408"/>
                </a:cxn>
                <a:cxn ang="0">
                  <a:pos x="85" y="473"/>
                </a:cxn>
                <a:cxn ang="0">
                  <a:pos x="22" y="526"/>
                </a:cxn>
                <a:cxn ang="0">
                  <a:pos x="3" y="544"/>
                </a:cxn>
                <a:cxn ang="0">
                  <a:pos x="0" y="548"/>
                </a:cxn>
                <a:cxn ang="0">
                  <a:pos x="5" y="554"/>
                </a:cxn>
                <a:cxn ang="0">
                  <a:pos x="10" y="552"/>
                </a:cxn>
                <a:cxn ang="0">
                  <a:pos x="30" y="533"/>
                </a:cxn>
                <a:cxn ang="0">
                  <a:pos x="97" y="480"/>
                </a:cxn>
                <a:cxn ang="0">
                  <a:pos x="187" y="414"/>
                </a:cxn>
                <a:cxn ang="0">
                  <a:pos x="268" y="353"/>
                </a:cxn>
                <a:cxn ang="0">
                  <a:pos x="347" y="290"/>
                </a:cxn>
                <a:cxn ang="0">
                  <a:pos x="366" y="272"/>
                </a:cxn>
                <a:cxn ang="0">
                  <a:pos x="420" y="217"/>
                </a:cxn>
                <a:cxn ang="0">
                  <a:pos x="491" y="141"/>
                </a:cxn>
                <a:cxn ang="0">
                  <a:pos x="526" y="108"/>
                </a:cxn>
                <a:cxn ang="0">
                  <a:pos x="560" y="77"/>
                </a:cxn>
                <a:cxn ang="0">
                  <a:pos x="577" y="59"/>
                </a:cxn>
                <a:cxn ang="0">
                  <a:pos x="616" y="25"/>
                </a:cxn>
                <a:cxn ang="0">
                  <a:pos x="637" y="10"/>
                </a:cxn>
                <a:cxn ang="0">
                  <a:pos x="640" y="8"/>
                </a:cxn>
                <a:cxn ang="0">
                  <a:pos x="636" y="0"/>
                </a:cxn>
                <a:cxn ang="0">
                  <a:pos x="632" y="1"/>
                </a:cxn>
              </a:cxnLst>
              <a:rect l="0" t="0" r="r" b="b"/>
              <a:pathLst>
                <a:path w="640" h="554">
                  <a:moveTo>
                    <a:pt x="632" y="1"/>
                  </a:moveTo>
                  <a:lnTo>
                    <a:pt x="632" y="1"/>
                  </a:lnTo>
                  <a:lnTo>
                    <a:pt x="612" y="13"/>
                  </a:lnTo>
                  <a:lnTo>
                    <a:pt x="595" y="27"/>
                  </a:lnTo>
                  <a:lnTo>
                    <a:pt x="578" y="42"/>
                  </a:lnTo>
                  <a:lnTo>
                    <a:pt x="561" y="57"/>
                  </a:lnTo>
                  <a:lnTo>
                    <a:pt x="530" y="89"/>
                  </a:lnTo>
                  <a:lnTo>
                    <a:pt x="497" y="120"/>
                  </a:lnTo>
                  <a:lnTo>
                    <a:pt x="497" y="120"/>
                  </a:lnTo>
                  <a:lnTo>
                    <a:pt x="477" y="138"/>
                  </a:lnTo>
                  <a:lnTo>
                    <a:pt x="459" y="158"/>
                  </a:lnTo>
                  <a:lnTo>
                    <a:pt x="422" y="197"/>
                  </a:lnTo>
                  <a:lnTo>
                    <a:pt x="386" y="237"/>
                  </a:lnTo>
                  <a:lnTo>
                    <a:pt x="366" y="256"/>
                  </a:lnTo>
                  <a:lnTo>
                    <a:pt x="347" y="274"/>
                  </a:lnTo>
                  <a:lnTo>
                    <a:pt x="347" y="274"/>
                  </a:lnTo>
                  <a:lnTo>
                    <a:pt x="305" y="310"/>
                  </a:lnTo>
                  <a:lnTo>
                    <a:pt x="262" y="344"/>
                  </a:lnTo>
                  <a:lnTo>
                    <a:pt x="217" y="376"/>
                  </a:lnTo>
                  <a:lnTo>
                    <a:pt x="173" y="408"/>
                  </a:lnTo>
                  <a:lnTo>
                    <a:pt x="128" y="441"/>
                  </a:lnTo>
                  <a:lnTo>
                    <a:pt x="85" y="473"/>
                  </a:lnTo>
                  <a:lnTo>
                    <a:pt x="42" y="507"/>
                  </a:lnTo>
                  <a:lnTo>
                    <a:pt x="22" y="526"/>
                  </a:lnTo>
                  <a:lnTo>
                    <a:pt x="3" y="544"/>
                  </a:lnTo>
                  <a:lnTo>
                    <a:pt x="3" y="544"/>
                  </a:lnTo>
                  <a:lnTo>
                    <a:pt x="0" y="546"/>
                  </a:lnTo>
                  <a:lnTo>
                    <a:pt x="0" y="548"/>
                  </a:lnTo>
                  <a:lnTo>
                    <a:pt x="3" y="552"/>
                  </a:lnTo>
                  <a:lnTo>
                    <a:pt x="5" y="554"/>
                  </a:lnTo>
                  <a:lnTo>
                    <a:pt x="8" y="553"/>
                  </a:lnTo>
                  <a:lnTo>
                    <a:pt x="10" y="552"/>
                  </a:lnTo>
                  <a:lnTo>
                    <a:pt x="10" y="552"/>
                  </a:lnTo>
                  <a:lnTo>
                    <a:pt x="30" y="533"/>
                  </a:lnTo>
                  <a:lnTo>
                    <a:pt x="52" y="515"/>
                  </a:lnTo>
                  <a:lnTo>
                    <a:pt x="97" y="480"/>
                  </a:lnTo>
                  <a:lnTo>
                    <a:pt x="143" y="447"/>
                  </a:lnTo>
                  <a:lnTo>
                    <a:pt x="187" y="414"/>
                  </a:lnTo>
                  <a:lnTo>
                    <a:pt x="187" y="414"/>
                  </a:lnTo>
                  <a:lnTo>
                    <a:pt x="268" y="353"/>
                  </a:lnTo>
                  <a:lnTo>
                    <a:pt x="307" y="322"/>
                  </a:lnTo>
                  <a:lnTo>
                    <a:pt x="347" y="290"/>
                  </a:lnTo>
                  <a:lnTo>
                    <a:pt x="347" y="290"/>
                  </a:lnTo>
                  <a:lnTo>
                    <a:pt x="366" y="272"/>
                  </a:lnTo>
                  <a:lnTo>
                    <a:pt x="385" y="255"/>
                  </a:lnTo>
                  <a:lnTo>
                    <a:pt x="420" y="217"/>
                  </a:lnTo>
                  <a:lnTo>
                    <a:pt x="455" y="179"/>
                  </a:lnTo>
                  <a:lnTo>
                    <a:pt x="491" y="141"/>
                  </a:lnTo>
                  <a:lnTo>
                    <a:pt x="491" y="141"/>
                  </a:lnTo>
                  <a:lnTo>
                    <a:pt x="526" y="108"/>
                  </a:lnTo>
                  <a:lnTo>
                    <a:pt x="543" y="93"/>
                  </a:lnTo>
                  <a:lnTo>
                    <a:pt x="560" y="77"/>
                  </a:lnTo>
                  <a:lnTo>
                    <a:pt x="560" y="77"/>
                  </a:lnTo>
                  <a:lnTo>
                    <a:pt x="577" y="59"/>
                  </a:lnTo>
                  <a:lnTo>
                    <a:pt x="596" y="42"/>
                  </a:lnTo>
                  <a:lnTo>
                    <a:pt x="616" y="25"/>
                  </a:lnTo>
                  <a:lnTo>
                    <a:pt x="637" y="10"/>
                  </a:lnTo>
                  <a:lnTo>
                    <a:pt x="637" y="10"/>
                  </a:lnTo>
                  <a:lnTo>
                    <a:pt x="638" y="9"/>
                  </a:lnTo>
                  <a:lnTo>
                    <a:pt x="640" y="8"/>
                  </a:lnTo>
                  <a:lnTo>
                    <a:pt x="638" y="2"/>
                  </a:lnTo>
                  <a:lnTo>
                    <a:pt x="636" y="0"/>
                  </a:lnTo>
                  <a:lnTo>
                    <a:pt x="633" y="0"/>
                  </a:lnTo>
                  <a:lnTo>
                    <a:pt x="632" y="1"/>
                  </a:lnTo>
                  <a:lnTo>
                    <a:pt x="6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8" name="Freeform 950"/>
            <p:cNvSpPr/>
            <p:nvPr/>
          </p:nvSpPr>
          <p:spPr bwMode="auto">
            <a:xfrm>
              <a:off x="6807201" y="3309938"/>
              <a:ext cx="215900" cy="173038"/>
            </a:xfrm>
            <a:custGeom>
              <a:avLst/>
              <a:gdLst/>
              <a:ahLst/>
              <a:cxnLst>
                <a:cxn ang="0">
                  <a:pos x="533" y="3"/>
                </a:cxn>
                <a:cxn ang="0">
                  <a:pos x="521" y="17"/>
                </a:cxn>
                <a:cxn ang="0">
                  <a:pos x="491" y="38"/>
                </a:cxn>
                <a:cxn ang="0">
                  <a:pos x="476" y="49"/>
                </a:cxn>
                <a:cxn ang="0">
                  <a:pos x="446" y="75"/>
                </a:cxn>
                <a:cxn ang="0">
                  <a:pos x="418" y="104"/>
                </a:cxn>
                <a:cxn ang="0">
                  <a:pos x="352" y="170"/>
                </a:cxn>
                <a:cxn ang="0">
                  <a:pos x="301" y="217"/>
                </a:cxn>
                <a:cxn ang="0">
                  <a:pos x="283" y="232"/>
                </a:cxn>
                <a:cxn ang="0">
                  <a:pos x="174" y="314"/>
                </a:cxn>
                <a:cxn ang="0">
                  <a:pos x="136" y="339"/>
                </a:cxn>
                <a:cxn ang="0">
                  <a:pos x="64" y="390"/>
                </a:cxn>
                <a:cxn ang="0">
                  <a:pos x="33" y="410"/>
                </a:cxn>
                <a:cxn ang="0">
                  <a:pos x="2" y="431"/>
                </a:cxn>
                <a:cxn ang="0">
                  <a:pos x="0" y="432"/>
                </a:cxn>
                <a:cxn ang="0">
                  <a:pos x="0" y="436"/>
                </a:cxn>
                <a:cxn ang="0">
                  <a:pos x="6" y="440"/>
                </a:cxn>
                <a:cxn ang="0">
                  <a:pos x="9" y="438"/>
                </a:cxn>
                <a:cxn ang="0">
                  <a:pos x="29" y="425"/>
                </a:cxn>
                <a:cxn ang="0">
                  <a:pos x="88" y="387"/>
                </a:cxn>
                <a:cxn ang="0">
                  <a:pos x="123" y="363"/>
                </a:cxn>
                <a:cxn ang="0">
                  <a:pos x="159" y="339"/>
                </a:cxn>
                <a:cxn ang="0">
                  <a:pos x="193" y="314"/>
                </a:cxn>
                <a:cxn ang="0">
                  <a:pos x="224" y="288"/>
                </a:cxn>
                <a:cxn ang="0">
                  <a:pos x="261" y="261"/>
                </a:cxn>
                <a:cxn ang="0">
                  <a:pos x="299" y="234"/>
                </a:cxn>
                <a:cxn ang="0">
                  <a:pos x="331" y="206"/>
                </a:cxn>
                <a:cxn ang="0">
                  <a:pos x="395" y="144"/>
                </a:cxn>
                <a:cxn ang="0">
                  <a:pos x="425" y="113"/>
                </a:cxn>
                <a:cxn ang="0">
                  <a:pos x="484" y="57"/>
                </a:cxn>
                <a:cxn ang="0">
                  <a:pos x="500" y="45"/>
                </a:cxn>
                <a:cxn ang="0">
                  <a:pos x="530" y="24"/>
                </a:cxn>
                <a:cxn ang="0">
                  <a:pos x="542" y="9"/>
                </a:cxn>
                <a:cxn ang="0">
                  <a:pos x="543" y="7"/>
                </a:cxn>
                <a:cxn ang="0">
                  <a:pos x="541" y="2"/>
                </a:cxn>
                <a:cxn ang="0">
                  <a:pos x="534" y="2"/>
                </a:cxn>
                <a:cxn ang="0">
                  <a:pos x="533" y="3"/>
                </a:cxn>
              </a:cxnLst>
              <a:rect l="0" t="0" r="r" b="b"/>
              <a:pathLst>
                <a:path w="543" h="440">
                  <a:moveTo>
                    <a:pt x="533" y="3"/>
                  </a:moveTo>
                  <a:lnTo>
                    <a:pt x="533" y="3"/>
                  </a:lnTo>
                  <a:lnTo>
                    <a:pt x="526" y="11"/>
                  </a:lnTo>
                  <a:lnTo>
                    <a:pt x="521" y="17"/>
                  </a:lnTo>
                  <a:lnTo>
                    <a:pt x="507" y="28"/>
                  </a:lnTo>
                  <a:lnTo>
                    <a:pt x="491" y="38"/>
                  </a:lnTo>
                  <a:lnTo>
                    <a:pt x="476" y="49"/>
                  </a:lnTo>
                  <a:lnTo>
                    <a:pt x="476" y="49"/>
                  </a:lnTo>
                  <a:lnTo>
                    <a:pt x="461" y="62"/>
                  </a:lnTo>
                  <a:lnTo>
                    <a:pt x="446" y="75"/>
                  </a:lnTo>
                  <a:lnTo>
                    <a:pt x="418" y="104"/>
                  </a:lnTo>
                  <a:lnTo>
                    <a:pt x="418" y="104"/>
                  </a:lnTo>
                  <a:lnTo>
                    <a:pt x="385" y="138"/>
                  </a:lnTo>
                  <a:lnTo>
                    <a:pt x="352" y="170"/>
                  </a:lnTo>
                  <a:lnTo>
                    <a:pt x="318" y="202"/>
                  </a:lnTo>
                  <a:lnTo>
                    <a:pt x="301" y="217"/>
                  </a:lnTo>
                  <a:lnTo>
                    <a:pt x="283" y="232"/>
                  </a:lnTo>
                  <a:lnTo>
                    <a:pt x="283" y="232"/>
                  </a:lnTo>
                  <a:lnTo>
                    <a:pt x="211" y="287"/>
                  </a:lnTo>
                  <a:lnTo>
                    <a:pt x="174" y="314"/>
                  </a:lnTo>
                  <a:lnTo>
                    <a:pt x="136" y="339"/>
                  </a:lnTo>
                  <a:lnTo>
                    <a:pt x="136" y="339"/>
                  </a:lnTo>
                  <a:lnTo>
                    <a:pt x="100" y="364"/>
                  </a:lnTo>
                  <a:lnTo>
                    <a:pt x="64" y="390"/>
                  </a:lnTo>
                  <a:lnTo>
                    <a:pt x="64" y="390"/>
                  </a:lnTo>
                  <a:lnTo>
                    <a:pt x="33" y="410"/>
                  </a:lnTo>
                  <a:lnTo>
                    <a:pt x="17" y="419"/>
                  </a:lnTo>
                  <a:lnTo>
                    <a:pt x="2" y="431"/>
                  </a:lnTo>
                  <a:lnTo>
                    <a:pt x="2" y="431"/>
                  </a:lnTo>
                  <a:lnTo>
                    <a:pt x="0" y="432"/>
                  </a:lnTo>
                  <a:lnTo>
                    <a:pt x="0" y="435"/>
                  </a:lnTo>
                  <a:lnTo>
                    <a:pt x="0" y="436"/>
                  </a:lnTo>
                  <a:lnTo>
                    <a:pt x="2" y="437"/>
                  </a:lnTo>
                  <a:lnTo>
                    <a:pt x="6" y="440"/>
                  </a:lnTo>
                  <a:lnTo>
                    <a:pt x="8" y="440"/>
                  </a:lnTo>
                  <a:lnTo>
                    <a:pt x="9" y="438"/>
                  </a:lnTo>
                  <a:lnTo>
                    <a:pt x="9" y="438"/>
                  </a:lnTo>
                  <a:lnTo>
                    <a:pt x="29" y="425"/>
                  </a:lnTo>
                  <a:lnTo>
                    <a:pt x="47" y="412"/>
                  </a:lnTo>
                  <a:lnTo>
                    <a:pt x="88" y="387"/>
                  </a:lnTo>
                  <a:lnTo>
                    <a:pt x="88" y="387"/>
                  </a:lnTo>
                  <a:lnTo>
                    <a:pt x="123" y="363"/>
                  </a:lnTo>
                  <a:lnTo>
                    <a:pt x="159" y="339"/>
                  </a:lnTo>
                  <a:lnTo>
                    <a:pt x="159" y="339"/>
                  </a:lnTo>
                  <a:lnTo>
                    <a:pt x="176" y="327"/>
                  </a:lnTo>
                  <a:lnTo>
                    <a:pt x="193" y="314"/>
                  </a:lnTo>
                  <a:lnTo>
                    <a:pt x="224" y="288"/>
                  </a:lnTo>
                  <a:lnTo>
                    <a:pt x="224" y="288"/>
                  </a:lnTo>
                  <a:lnTo>
                    <a:pt x="242" y="274"/>
                  </a:lnTo>
                  <a:lnTo>
                    <a:pt x="261" y="261"/>
                  </a:lnTo>
                  <a:lnTo>
                    <a:pt x="280" y="248"/>
                  </a:lnTo>
                  <a:lnTo>
                    <a:pt x="299" y="234"/>
                  </a:lnTo>
                  <a:lnTo>
                    <a:pt x="299" y="234"/>
                  </a:lnTo>
                  <a:lnTo>
                    <a:pt x="331" y="206"/>
                  </a:lnTo>
                  <a:lnTo>
                    <a:pt x="364" y="176"/>
                  </a:lnTo>
                  <a:lnTo>
                    <a:pt x="395" y="144"/>
                  </a:lnTo>
                  <a:lnTo>
                    <a:pt x="425" y="113"/>
                  </a:lnTo>
                  <a:lnTo>
                    <a:pt x="425" y="113"/>
                  </a:lnTo>
                  <a:lnTo>
                    <a:pt x="454" y="84"/>
                  </a:lnTo>
                  <a:lnTo>
                    <a:pt x="484" y="57"/>
                  </a:lnTo>
                  <a:lnTo>
                    <a:pt x="484" y="57"/>
                  </a:lnTo>
                  <a:lnTo>
                    <a:pt x="500" y="45"/>
                  </a:lnTo>
                  <a:lnTo>
                    <a:pt x="516" y="36"/>
                  </a:lnTo>
                  <a:lnTo>
                    <a:pt x="530" y="24"/>
                  </a:lnTo>
                  <a:lnTo>
                    <a:pt x="537" y="17"/>
                  </a:lnTo>
                  <a:lnTo>
                    <a:pt x="542" y="9"/>
                  </a:lnTo>
                  <a:lnTo>
                    <a:pt x="542" y="9"/>
                  </a:lnTo>
                  <a:lnTo>
                    <a:pt x="543" y="7"/>
                  </a:lnTo>
                  <a:lnTo>
                    <a:pt x="543" y="4"/>
                  </a:lnTo>
                  <a:lnTo>
                    <a:pt x="541" y="2"/>
                  </a:lnTo>
                  <a:lnTo>
                    <a:pt x="535" y="0"/>
                  </a:lnTo>
                  <a:lnTo>
                    <a:pt x="534" y="2"/>
                  </a:lnTo>
                  <a:lnTo>
                    <a:pt x="533" y="3"/>
                  </a:lnTo>
                  <a:lnTo>
                    <a:pt x="5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9" name="Freeform 951"/>
            <p:cNvSpPr/>
            <p:nvPr/>
          </p:nvSpPr>
          <p:spPr bwMode="auto">
            <a:xfrm>
              <a:off x="6875463" y="3368676"/>
              <a:ext cx="153988" cy="119063"/>
            </a:xfrm>
            <a:custGeom>
              <a:avLst/>
              <a:gdLst/>
              <a:ahLst/>
              <a:cxnLst>
                <a:cxn ang="0">
                  <a:pos x="380" y="0"/>
                </a:cxn>
                <a:cxn ang="0">
                  <a:pos x="357" y="10"/>
                </a:cxn>
                <a:cxn ang="0">
                  <a:pos x="335" y="25"/>
                </a:cxn>
                <a:cxn ang="0">
                  <a:pos x="297" y="62"/>
                </a:cxn>
                <a:cxn ang="0">
                  <a:pos x="270" y="87"/>
                </a:cxn>
                <a:cxn ang="0">
                  <a:pos x="216" y="133"/>
                </a:cxn>
                <a:cxn ang="0">
                  <a:pos x="187" y="155"/>
                </a:cxn>
                <a:cxn ang="0">
                  <a:pos x="130" y="194"/>
                </a:cxn>
                <a:cxn ang="0">
                  <a:pos x="73" y="232"/>
                </a:cxn>
                <a:cxn ang="0">
                  <a:pos x="48" y="250"/>
                </a:cxn>
                <a:cxn ang="0">
                  <a:pos x="23" y="270"/>
                </a:cxn>
                <a:cxn ang="0">
                  <a:pos x="9" y="280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4" y="303"/>
                </a:cxn>
                <a:cxn ang="0">
                  <a:pos x="10" y="300"/>
                </a:cxn>
                <a:cxn ang="0">
                  <a:pos x="11" y="299"/>
                </a:cxn>
                <a:cxn ang="0">
                  <a:pos x="17" y="289"/>
                </a:cxn>
                <a:cxn ang="0">
                  <a:pos x="45" y="266"/>
                </a:cxn>
                <a:cxn ang="0">
                  <a:pos x="60" y="254"/>
                </a:cxn>
                <a:cxn ang="0">
                  <a:pos x="104" y="225"/>
                </a:cxn>
                <a:cxn ang="0">
                  <a:pos x="153" y="193"/>
                </a:cxn>
                <a:cxn ang="0">
                  <a:pos x="200" y="159"/>
                </a:cxn>
                <a:cxn ang="0">
                  <a:pos x="263" y="108"/>
                </a:cxn>
                <a:cxn ang="0">
                  <a:pos x="284" y="91"/>
                </a:cxn>
                <a:cxn ang="0">
                  <a:pos x="319" y="55"/>
                </a:cxn>
                <a:cxn ang="0">
                  <a:pos x="332" y="45"/>
                </a:cxn>
                <a:cxn ang="0">
                  <a:pos x="370" y="16"/>
                </a:cxn>
                <a:cxn ang="0">
                  <a:pos x="384" y="11"/>
                </a:cxn>
                <a:cxn ang="0">
                  <a:pos x="386" y="10"/>
                </a:cxn>
                <a:cxn ang="0">
                  <a:pos x="388" y="7"/>
                </a:cxn>
                <a:cxn ang="0">
                  <a:pos x="386" y="0"/>
                </a:cxn>
                <a:cxn ang="0">
                  <a:pos x="380" y="0"/>
                </a:cxn>
              </a:cxnLst>
              <a:rect l="0" t="0" r="r" b="b"/>
              <a:pathLst>
                <a:path w="388" h="303">
                  <a:moveTo>
                    <a:pt x="380" y="0"/>
                  </a:moveTo>
                  <a:lnTo>
                    <a:pt x="380" y="0"/>
                  </a:lnTo>
                  <a:lnTo>
                    <a:pt x="369" y="3"/>
                  </a:lnTo>
                  <a:lnTo>
                    <a:pt x="357" y="10"/>
                  </a:lnTo>
                  <a:lnTo>
                    <a:pt x="346" y="16"/>
                  </a:lnTo>
                  <a:lnTo>
                    <a:pt x="335" y="25"/>
                  </a:lnTo>
                  <a:lnTo>
                    <a:pt x="314" y="44"/>
                  </a:lnTo>
                  <a:lnTo>
                    <a:pt x="297" y="62"/>
                  </a:lnTo>
                  <a:lnTo>
                    <a:pt x="297" y="62"/>
                  </a:lnTo>
                  <a:lnTo>
                    <a:pt x="270" y="87"/>
                  </a:lnTo>
                  <a:lnTo>
                    <a:pt x="243" y="110"/>
                  </a:lnTo>
                  <a:lnTo>
                    <a:pt x="216" y="133"/>
                  </a:lnTo>
                  <a:lnTo>
                    <a:pt x="187" y="155"/>
                  </a:lnTo>
                  <a:lnTo>
                    <a:pt x="187" y="155"/>
                  </a:lnTo>
                  <a:lnTo>
                    <a:pt x="158" y="176"/>
                  </a:lnTo>
                  <a:lnTo>
                    <a:pt x="130" y="194"/>
                  </a:lnTo>
                  <a:lnTo>
                    <a:pt x="73" y="232"/>
                  </a:lnTo>
                  <a:lnTo>
                    <a:pt x="73" y="232"/>
                  </a:lnTo>
                  <a:lnTo>
                    <a:pt x="60" y="241"/>
                  </a:lnTo>
                  <a:lnTo>
                    <a:pt x="48" y="250"/>
                  </a:lnTo>
                  <a:lnTo>
                    <a:pt x="23" y="270"/>
                  </a:lnTo>
                  <a:lnTo>
                    <a:pt x="23" y="270"/>
                  </a:lnTo>
                  <a:lnTo>
                    <a:pt x="15" y="275"/>
                  </a:lnTo>
                  <a:lnTo>
                    <a:pt x="9" y="280"/>
                  </a:lnTo>
                  <a:lnTo>
                    <a:pt x="4" y="287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300"/>
                  </a:lnTo>
                  <a:lnTo>
                    <a:pt x="4" y="303"/>
                  </a:lnTo>
                  <a:lnTo>
                    <a:pt x="8" y="301"/>
                  </a:lnTo>
                  <a:lnTo>
                    <a:pt x="10" y="300"/>
                  </a:lnTo>
                  <a:lnTo>
                    <a:pt x="11" y="299"/>
                  </a:lnTo>
                  <a:lnTo>
                    <a:pt x="11" y="299"/>
                  </a:lnTo>
                  <a:lnTo>
                    <a:pt x="13" y="293"/>
                  </a:lnTo>
                  <a:lnTo>
                    <a:pt x="17" y="289"/>
                  </a:lnTo>
                  <a:lnTo>
                    <a:pt x="26" y="280"/>
                  </a:lnTo>
                  <a:lnTo>
                    <a:pt x="45" y="266"/>
                  </a:lnTo>
                  <a:lnTo>
                    <a:pt x="45" y="266"/>
                  </a:lnTo>
                  <a:lnTo>
                    <a:pt x="60" y="254"/>
                  </a:lnTo>
                  <a:lnTo>
                    <a:pt x="74" y="245"/>
                  </a:lnTo>
                  <a:lnTo>
                    <a:pt x="104" y="225"/>
                  </a:lnTo>
                  <a:lnTo>
                    <a:pt x="104" y="225"/>
                  </a:lnTo>
                  <a:lnTo>
                    <a:pt x="153" y="193"/>
                  </a:lnTo>
                  <a:lnTo>
                    <a:pt x="200" y="159"/>
                  </a:lnTo>
                  <a:lnTo>
                    <a:pt x="200" y="159"/>
                  </a:lnTo>
                  <a:lnTo>
                    <a:pt x="243" y="126"/>
                  </a:lnTo>
                  <a:lnTo>
                    <a:pt x="263" y="108"/>
                  </a:lnTo>
                  <a:lnTo>
                    <a:pt x="284" y="91"/>
                  </a:lnTo>
                  <a:lnTo>
                    <a:pt x="284" y="91"/>
                  </a:lnTo>
                  <a:lnTo>
                    <a:pt x="307" y="67"/>
                  </a:lnTo>
                  <a:lnTo>
                    <a:pt x="319" y="55"/>
                  </a:lnTo>
                  <a:lnTo>
                    <a:pt x="332" y="45"/>
                  </a:lnTo>
                  <a:lnTo>
                    <a:pt x="332" y="45"/>
                  </a:lnTo>
                  <a:lnTo>
                    <a:pt x="357" y="25"/>
                  </a:lnTo>
                  <a:lnTo>
                    <a:pt x="370" y="16"/>
                  </a:lnTo>
                  <a:lnTo>
                    <a:pt x="376" y="14"/>
                  </a:lnTo>
                  <a:lnTo>
                    <a:pt x="384" y="11"/>
                  </a:lnTo>
                  <a:lnTo>
                    <a:pt x="384" y="11"/>
                  </a:lnTo>
                  <a:lnTo>
                    <a:pt x="386" y="10"/>
                  </a:lnTo>
                  <a:lnTo>
                    <a:pt x="387" y="8"/>
                  </a:lnTo>
                  <a:lnTo>
                    <a:pt x="388" y="7"/>
                  </a:lnTo>
                  <a:lnTo>
                    <a:pt x="388" y="4"/>
                  </a:lnTo>
                  <a:lnTo>
                    <a:pt x="386" y="0"/>
                  </a:lnTo>
                  <a:lnTo>
                    <a:pt x="383" y="0"/>
                  </a:lnTo>
                  <a:lnTo>
                    <a:pt x="380" y="0"/>
                  </a:lnTo>
                  <a:lnTo>
                    <a:pt x="38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0" name="Freeform 952"/>
            <p:cNvSpPr/>
            <p:nvPr/>
          </p:nvSpPr>
          <p:spPr bwMode="auto">
            <a:xfrm>
              <a:off x="6940551" y="3411538"/>
              <a:ext cx="95250" cy="74613"/>
            </a:xfrm>
            <a:custGeom>
              <a:avLst/>
              <a:gdLst/>
              <a:ahLst/>
              <a:cxnLst>
                <a:cxn ang="0">
                  <a:pos x="229" y="1"/>
                </a:cxn>
                <a:cxn ang="0">
                  <a:pos x="229" y="1"/>
                </a:cxn>
                <a:cxn ang="0">
                  <a:pos x="203" y="25"/>
                </a:cxn>
                <a:cxn ang="0">
                  <a:pos x="174" y="48"/>
                </a:cxn>
                <a:cxn ang="0">
                  <a:pos x="145" y="69"/>
                </a:cxn>
                <a:cxn ang="0">
                  <a:pos x="115" y="89"/>
                </a:cxn>
                <a:cxn ang="0">
                  <a:pos x="85" y="110"/>
                </a:cxn>
                <a:cxn ang="0">
                  <a:pos x="56" y="131"/>
                </a:cxn>
                <a:cxn ang="0">
                  <a:pos x="27" y="154"/>
                </a:cxn>
                <a:cxn ang="0">
                  <a:pos x="1" y="178"/>
                </a:cxn>
                <a:cxn ang="0">
                  <a:pos x="1" y="178"/>
                </a:cxn>
                <a:cxn ang="0">
                  <a:pos x="0" y="180"/>
                </a:cxn>
                <a:cxn ang="0">
                  <a:pos x="0" y="182"/>
                </a:cxn>
                <a:cxn ang="0">
                  <a:pos x="1" y="186"/>
                </a:cxn>
                <a:cxn ang="0">
                  <a:pos x="5" y="188"/>
                </a:cxn>
                <a:cxn ang="0">
                  <a:pos x="6" y="187"/>
                </a:cxn>
                <a:cxn ang="0">
                  <a:pos x="9" y="186"/>
                </a:cxn>
                <a:cxn ang="0">
                  <a:pos x="9" y="186"/>
                </a:cxn>
                <a:cxn ang="0">
                  <a:pos x="36" y="162"/>
                </a:cxn>
                <a:cxn ang="0">
                  <a:pos x="64" y="140"/>
                </a:cxn>
                <a:cxn ang="0">
                  <a:pos x="94" y="118"/>
                </a:cxn>
                <a:cxn ang="0">
                  <a:pos x="123" y="98"/>
                </a:cxn>
                <a:cxn ang="0">
                  <a:pos x="153" y="77"/>
                </a:cxn>
                <a:cxn ang="0">
                  <a:pos x="182" y="56"/>
                </a:cxn>
                <a:cxn ang="0">
                  <a:pos x="210" y="34"/>
                </a:cxn>
                <a:cxn ang="0">
                  <a:pos x="238" y="9"/>
                </a:cxn>
                <a:cxn ang="0">
                  <a:pos x="238" y="9"/>
                </a:cxn>
                <a:cxn ang="0">
                  <a:pos x="239" y="7"/>
                </a:cxn>
                <a:cxn ang="0">
                  <a:pos x="239" y="5"/>
                </a:cxn>
                <a:cxn ang="0">
                  <a:pos x="238" y="1"/>
                </a:cxn>
                <a:cxn ang="0">
                  <a:pos x="234" y="0"/>
                </a:cxn>
                <a:cxn ang="0">
                  <a:pos x="231" y="0"/>
                </a:cxn>
                <a:cxn ang="0">
                  <a:pos x="229" y="1"/>
                </a:cxn>
                <a:cxn ang="0">
                  <a:pos x="229" y="1"/>
                </a:cxn>
              </a:cxnLst>
              <a:rect l="0" t="0" r="r" b="b"/>
              <a:pathLst>
                <a:path w="239" h="188">
                  <a:moveTo>
                    <a:pt x="229" y="1"/>
                  </a:moveTo>
                  <a:lnTo>
                    <a:pt x="229" y="1"/>
                  </a:lnTo>
                  <a:lnTo>
                    <a:pt x="203" y="25"/>
                  </a:lnTo>
                  <a:lnTo>
                    <a:pt x="174" y="48"/>
                  </a:lnTo>
                  <a:lnTo>
                    <a:pt x="145" y="69"/>
                  </a:lnTo>
                  <a:lnTo>
                    <a:pt x="115" y="89"/>
                  </a:lnTo>
                  <a:lnTo>
                    <a:pt x="85" y="110"/>
                  </a:lnTo>
                  <a:lnTo>
                    <a:pt x="56" y="131"/>
                  </a:lnTo>
                  <a:lnTo>
                    <a:pt x="27" y="154"/>
                  </a:lnTo>
                  <a:lnTo>
                    <a:pt x="1" y="178"/>
                  </a:lnTo>
                  <a:lnTo>
                    <a:pt x="1" y="178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1" y="186"/>
                  </a:lnTo>
                  <a:lnTo>
                    <a:pt x="5" y="188"/>
                  </a:lnTo>
                  <a:lnTo>
                    <a:pt x="6" y="187"/>
                  </a:lnTo>
                  <a:lnTo>
                    <a:pt x="9" y="186"/>
                  </a:lnTo>
                  <a:lnTo>
                    <a:pt x="9" y="186"/>
                  </a:lnTo>
                  <a:lnTo>
                    <a:pt x="36" y="162"/>
                  </a:lnTo>
                  <a:lnTo>
                    <a:pt x="64" y="140"/>
                  </a:lnTo>
                  <a:lnTo>
                    <a:pt x="94" y="118"/>
                  </a:lnTo>
                  <a:lnTo>
                    <a:pt x="123" y="98"/>
                  </a:lnTo>
                  <a:lnTo>
                    <a:pt x="153" y="77"/>
                  </a:lnTo>
                  <a:lnTo>
                    <a:pt x="182" y="56"/>
                  </a:lnTo>
                  <a:lnTo>
                    <a:pt x="210" y="34"/>
                  </a:lnTo>
                  <a:lnTo>
                    <a:pt x="238" y="9"/>
                  </a:lnTo>
                  <a:lnTo>
                    <a:pt x="238" y="9"/>
                  </a:lnTo>
                  <a:lnTo>
                    <a:pt x="239" y="7"/>
                  </a:lnTo>
                  <a:lnTo>
                    <a:pt x="239" y="5"/>
                  </a:lnTo>
                  <a:lnTo>
                    <a:pt x="238" y="1"/>
                  </a:lnTo>
                  <a:lnTo>
                    <a:pt x="234" y="0"/>
                  </a:lnTo>
                  <a:lnTo>
                    <a:pt x="231" y="0"/>
                  </a:lnTo>
                  <a:lnTo>
                    <a:pt x="229" y="1"/>
                  </a:lnTo>
                  <a:lnTo>
                    <a:pt x="2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1" name="Freeform 953"/>
            <p:cNvSpPr/>
            <p:nvPr/>
          </p:nvSpPr>
          <p:spPr bwMode="auto">
            <a:xfrm>
              <a:off x="6308726" y="3481388"/>
              <a:ext cx="63500" cy="6508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45" y="9"/>
                </a:cxn>
                <a:cxn ang="0">
                  <a:pos x="141" y="15"/>
                </a:cxn>
                <a:cxn ang="0">
                  <a:pos x="130" y="27"/>
                </a:cxn>
                <a:cxn ang="0">
                  <a:pos x="108" y="48"/>
                </a:cxn>
                <a:cxn ang="0">
                  <a:pos x="108" y="48"/>
                </a:cxn>
                <a:cxn ang="0">
                  <a:pos x="81" y="73"/>
                </a:cxn>
                <a:cxn ang="0">
                  <a:pos x="54" y="96"/>
                </a:cxn>
                <a:cxn ang="0">
                  <a:pos x="54" y="96"/>
                </a:cxn>
                <a:cxn ang="0">
                  <a:pos x="39" y="109"/>
                </a:cxn>
                <a:cxn ang="0">
                  <a:pos x="22" y="124"/>
                </a:cxn>
                <a:cxn ang="0">
                  <a:pos x="14" y="132"/>
                </a:cxn>
                <a:cxn ang="0">
                  <a:pos x="7" y="139"/>
                </a:cxn>
                <a:cxn ang="0">
                  <a:pos x="2" y="149"/>
                </a:cxn>
                <a:cxn ang="0">
                  <a:pos x="0" y="158"/>
                </a:cxn>
                <a:cxn ang="0">
                  <a:pos x="0" y="158"/>
                </a:cxn>
                <a:cxn ang="0">
                  <a:pos x="0" y="160"/>
                </a:cxn>
                <a:cxn ang="0">
                  <a:pos x="1" y="163"/>
                </a:cxn>
                <a:cxn ang="0">
                  <a:pos x="2" y="164"/>
                </a:cxn>
                <a:cxn ang="0">
                  <a:pos x="5" y="164"/>
                </a:cxn>
                <a:cxn ang="0">
                  <a:pos x="11" y="164"/>
                </a:cxn>
                <a:cxn ang="0">
                  <a:pos x="11" y="164"/>
                </a:cxn>
                <a:cxn ang="0">
                  <a:pos x="13" y="164"/>
                </a:cxn>
                <a:cxn ang="0">
                  <a:pos x="14" y="163"/>
                </a:cxn>
                <a:cxn ang="0">
                  <a:pos x="17" y="160"/>
                </a:cxn>
                <a:cxn ang="0">
                  <a:pos x="15" y="156"/>
                </a:cxn>
                <a:cxn ang="0">
                  <a:pos x="14" y="155"/>
                </a:cxn>
                <a:cxn ang="0">
                  <a:pos x="13" y="154"/>
                </a:cxn>
                <a:cxn ang="0">
                  <a:pos x="13" y="154"/>
                </a:cxn>
                <a:cxn ang="0">
                  <a:pos x="18" y="145"/>
                </a:cxn>
                <a:cxn ang="0">
                  <a:pos x="26" y="137"/>
                </a:cxn>
                <a:cxn ang="0">
                  <a:pos x="41" y="124"/>
                </a:cxn>
                <a:cxn ang="0">
                  <a:pos x="41" y="124"/>
                </a:cxn>
                <a:cxn ang="0">
                  <a:pos x="64" y="104"/>
                </a:cxn>
                <a:cxn ang="0">
                  <a:pos x="85" y="83"/>
                </a:cxn>
                <a:cxn ang="0">
                  <a:pos x="85" y="83"/>
                </a:cxn>
                <a:cxn ang="0">
                  <a:pos x="106" y="68"/>
                </a:cxn>
                <a:cxn ang="0">
                  <a:pos x="126" y="49"/>
                </a:cxn>
                <a:cxn ang="0">
                  <a:pos x="136" y="40"/>
                </a:cxn>
                <a:cxn ang="0">
                  <a:pos x="145" y="30"/>
                </a:cxn>
                <a:cxn ang="0">
                  <a:pos x="153" y="19"/>
                </a:cxn>
                <a:cxn ang="0">
                  <a:pos x="158" y="7"/>
                </a:cxn>
                <a:cxn ang="0">
                  <a:pos x="158" y="7"/>
                </a:cxn>
                <a:cxn ang="0">
                  <a:pos x="159" y="6"/>
                </a:cxn>
                <a:cxn ang="0">
                  <a:pos x="159" y="3"/>
                </a:cxn>
                <a:cxn ang="0">
                  <a:pos x="155" y="0"/>
                </a:cxn>
                <a:cxn ang="0">
                  <a:pos x="154" y="0"/>
                </a:cxn>
                <a:cxn ang="0">
                  <a:pos x="151" y="0"/>
                </a:cxn>
                <a:cxn ang="0">
                  <a:pos x="150" y="1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59" h="164">
                  <a:moveTo>
                    <a:pt x="149" y="2"/>
                  </a:moveTo>
                  <a:lnTo>
                    <a:pt x="149" y="2"/>
                  </a:lnTo>
                  <a:lnTo>
                    <a:pt x="145" y="9"/>
                  </a:lnTo>
                  <a:lnTo>
                    <a:pt x="141" y="15"/>
                  </a:lnTo>
                  <a:lnTo>
                    <a:pt x="130" y="27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81" y="73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39" y="109"/>
                  </a:lnTo>
                  <a:lnTo>
                    <a:pt x="22" y="124"/>
                  </a:lnTo>
                  <a:lnTo>
                    <a:pt x="14" y="132"/>
                  </a:lnTo>
                  <a:lnTo>
                    <a:pt x="7" y="139"/>
                  </a:lnTo>
                  <a:lnTo>
                    <a:pt x="2" y="149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1" y="163"/>
                  </a:lnTo>
                  <a:lnTo>
                    <a:pt x="2" y="164"/>
                  </a:lnTo>
                  <a:lnTo>
                    <a:pt x="5" y="164"/>
                  </a:lnTo>
                  <a:lnTo>
                    <a:pt x="11" y="164"/>
                  </a:lnTo>
                  <a:lnTo>
                    <a:pt x="11" y="164"/>
                  </a:lnTo>
                  <a:lnTo>
                    <a:pt x="13" y="164"/>
                  </a:lnTo>
                  <a:lnTo>
                    <a:pt x="14" y="163"/>
                  </a:lnTo>
                  <a:lnTo>
                    <a:pt x="17" y="160"/>
                  </a:lnTo>
                  <a:lnTo>
                    <a:pt x="15" y="156"/>
                  </a:lnTo>
                  <a:lnTo>
                    <a:pt x="14" y="155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8" y="145"/>
                  </a:lnTo>
                  <a:lnTo>
                    <a:pt x="26" y="137"/>
                  </a:lnTo>
                  <a:lnTo>
                    <a:pt x="41" y="124"/>
                  </a:lnTo>
                  <a:lnTo>
                    <a:pt x="41" y="124"/>
                  </a:lnTo>
                  <a:lnTo>
                    <a:pt x="64" y="104"/>
                  </a:lnTo>
                  <a:lnTo>
                    <a:pt x="85" y="83"/>
                  </a:lnTo>
                  <a:lnTo>
                    <a:pt x="85" y="83"/>
                  </a:lnTo>
                  <a:lnTo>
                    <a:pt x="106" y="68"/>
                  </a:lnTo>
                  <a:lnTo>
                    <a:pt x="126" y="49"/>
                  </a:lnTo>
                  <a:lnTo>
                    <a:pt x="136" y="40"/>
                  </a:lnTo>
                  <a:lnTo>
                    <a:pt x="145" y="30"/>
                  </a:lnTo>
                  <a:lnTo>
                    <a:pt x="153" y="19"/>
                  </a:lnTo>
                  <a:lnTo>
                    <a:pt x="158" y="7"/>
                  </a:lnTo>
                  <a:lnTo>
                    <a:pt x="158" y="7"/>
                  </a:lnTo>
                  <a:lnTo>
                    <a:pt x="159" y="6"/>
                  </a:lnTo>
                  <a:lnTo>
                    <a:pt x="159" y="3"/>
                  </a:lnTo>
                  <a:lnTo>
                    <a:pt x="155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2" name="Freeform 954"/>
            <p:cNvSpPr/>
            <p:nvPr/>
          </p:nvSpPr>
          <p:spPr bwMode="auto">
            <a:xfrm>
              <a:off x="6324601" y="3468688"/>
              <a:ext cx="125413" cy="133350"/>
            </a:xfrm>
            <a:custGeom>
              <a:avLst/>
              <a:gdLst/>
              <a:ahLst/>
              <a:cxnLst>
                <a:cxn ang="0">
                  <a:pos x="312" y="0"/>
                </a:cxn>
                <a:cxn ang="0">
                  <a:pos x="294" y="9"/>
                </a:cxn>
                <a:cxn ang="0">
                  <a:pos x="280" y="23"/>
                </a:cxn>
                <a:cxn ang="0">
                  <a:pos x="251" y="54"/>
                </a:cxn>
                <a:cxn ang="0">
                  <a:pos x="227" y="79"/>
                </a:cxn>
                <a:cxn ang="0">
                  <a:pos x="180" y="130"/>
                </a:cxn>
                <a:cxn ang="0">
                  <a:pos x="155" y="155"/>
                </a:cxn>
                <a:cxn ang="0">
                  <a:pos x="56" y="255"/>
                </a:cxn>
                <a:cxn ang="0">
                  <a:pos x="22" y="289"/>
                </a:cxn>
                <a:cxn ang="0">
                  <a:pos x="8" y="308"/>
                </a:cxn>
                <a:cxn ang="0">
                  <a:pos x="0" y="330"/>
                </a:cxn>
                <a:cxn ang="0">
                  <a:pos x="1" y="332"/>
                </a:cxn>
                <a:cxn ang="0">
                  <a:pos x="4" y="336"/>
                </a:cxn>
                <a:cxn ang="0">
                  <a:pos x="12" y="336"/>
                </a:cxn>
                <a:cxn ang="0">
                  <a:pos x="14" y="336"/>
                </a:cxn>
                <a:cxn ang="0">
                  <a:pos x="17" y="330"/>
                </a:cxn>
                <a:cxn ang="0">
                  <a:pos x="14" y="325"/>
                </a:cxn>
                <a:cxn ang="0">
                  <a:pos x="13" y="325"/>
                </a:cxn>
                <a:cxn ang="0">
                  <a:pos x="18" y="311"/>
                </a:cxn>
                <a:cxn ang="0">
                  <a:pos x="38" y="289"/>
                </a:cxn>
                <a:cxn ang="0">
                  <a:pos x="48" y="278"/>
                </a:cxn>
                <a:cxn ang="0">
                  <a:pos x="87" y="240"/>
                </a:cxn>
                <a:cxn ang="0">
                  <a:pos x="171" y="155"/>
                </a:cxn>
                <a:cxn ang="0">
                  <a:pos x="244" y="77"/>
                </a:cxn>
                <a:cxn ang="0">
                  <a:pos x="260" y="60"/>
                </a:cxn>
                <a:cxn ang="0">
                  <a:pos x="286" y="30"/>
                </a:cxn>
                <a:cxn ang="0">
                  <a:pos x="306" y="15"/>
                </a:cxn>
                <a:cxn ang="0">
                  <a:pos x="316" y="10"/>
                </a:cxn>
                <a:cxn ang="0">
                  <a:pos x="319" y="7"/>
                </a:cxn>
                <a:cxn ang="0">
                  <a:pos x="319" y="1"/>
                </a:cxn>
                <a:cxn ang="0">
                  <a:pos x="315" y="0"/>
                </a:cxn>
                <a:cxn ang="0">
                  <a:pos x="312" y="0"/>
                </a:cxn>
              </a:cxnLst>
              <a:rect l="0" t="0" r="r" b="b"/>
              <a:pathLst>
                <a:path w="319" h="336">
                  <a:moveTo>
                    <a:pt x="312" y="0"/>
                  </a:moveTo>
                  <a:lnTo>
                    <a:pt x="312" y="0"/>
                  </a:lnTo>
                  <a:lnTo>
                    <a:pt x="303" y="3"/>
                  </a:lnTo>
                  <a:lnTo>
                    <a:pt x="294" y="9"/>
                  </a:lnTo>
                  <a:lnTo>
                    <a:pt x="286" y="15"/>
                  </a:lnTo>
                  <a:lnTo>
                    <a:pt x="280" y="23"/>
                  </a:lnTo>
                  <a:lnTo>
                    <a:pt x="265" y="39"/>
                  </a:lnTo>
                  <a:lnTo>
                    <a:pt x="251" y="54"/>
                  </a:lnTo>
                  <a:lnTo>
                    <a:pt x="251" y="54"/>
                  </a:lnTo>
                  <a:lnTo>
                    <a:pt x="227" y="79"/>
                  </a:lnTo>
                  <a:lnTo>
                    <a:pt x="204" y="104"/>
                  </a:lnTo>
                  <a:lnTo>
                    <a:pt x="180" y="130"/>
                  </a:lnTo>
                  <a:lnTo>
                    <a:pt x="155" y="155"/>
                  </a:lnTo>
                  <a:lnTo>
                    <a:pt x="155" y="155"/>
                  </a:lnTo>
                  <a:lnTo>
                    <a:pt x="56" y="255"/>
                  </a:lnTo>
                  <a:lnTo>
                    <a:pt x="56" y="255"/>
                  </a:lnTo>
                  <a:lnTo>
                    <a:pt x="39" y="272"/>
                  </a:lnTo>
                  <a:lnTo>
                    <a:pt x="22" y="289"/>
                  </a:lnTo>
                  <a:lnTo>
                    <a:pt x="14" y="298"/>
                  </a:lnTo>
                  <a:lnTo>
                    <a:pt x="8" y="308"/>
                  </a:lnTo>
                  <a:lnTo>
                    <a:pt x="2" y="319"/>
                  </a:lnTo>
                  <a:lnTo>
                    <a:pt x="0" y="330"/>
                  </a:lnTo>
                  <a:lnTo>
                    <a:pt x="0" y="330"/>
                  </a:lnTo>
                  <a:lnTo>
                    <a:pt x="1" y="332"/>
                  </a:lnTo>
                  <a:lnTo>
                    <a:pt x="2" y="334"/>
                  </a:lnTo>
                  <a:lnTo>
                    <a:pt x="4" y="336"/>
                  </a:lnTo>
                  <a:lnTo>
                    <a:pt x="6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4" y="336"/>
                  </a:lnTo>
                  <a:lnTo>
                    <a:pt x="15" y="334"/>
                  </a:lnTo>
                  <a:lnTo>
                    <a:pt x="17" y="330"/>
                  </a:lnTo>
                  <a:lnTo>
                    <a:pt x="17" y="326"/>
                  </a:lnTo>
                  <a:lnTo>
                    <a:pt x="14" y="325"/>
                  </a:lnTo>
                  <a:lnTo>
                    <a:pt x="13" y="325"/>
                  </a:lnTo>
                  <a:lnTo>
                    <a:pt x="13" y="325"/>
                  </a:lnTo>
                  <a:lnTo>
                    <a:pt x="15" y="317"/>
                  </a:lnTo>
                  <a:lnTo>
                    <a:pt x="18" y="311"/>
                  </a:lnTo>
                  <a:lnTo>
                    <a:pt x="27" y="299"/>
                  </a:lnTo>
                  <a:lnTo>
                    <a:pt x="38" y="289"/>
                  </a:lnTo>
                  <a:lnTo>
                    <a:pt x="48" y="278"/>
                  </a:lnTo>
                  <a:lnTo>
                    <a:pt x="48" y="278"/>
                  </a:lnTo>
                  <a:lnTo>
                    <a:pt x="87" y="240"/>
                  </a:lnTo>
                  <a:lnTo>
                    <a:pt x="87" y="240"/>
                  </a:lnTo>
                  <a:lnTo>
                    <a:pt x="171" y="155"/>
                  </a:lnTo>
                  <a:lnTo>
                    <a:pt x="171" y="155"/>
                  </a:lnTo>
                  <a:lnTo>
                    <a:pt x="209" y="116"/>
                  </a:lnTo>
                  <a:lnTo>
                    <a:pt x="244" y="77"/>
                  </a:lnTo>
                  <a:lnTo>
                    <a:pt x="244" y="77"/>
                  </a:lnTo>
                  <a:lnTo>
                    <a:pt x="260" y="60"/>
                  </a:lnTo>
                  <a:lnTo>
                    <a:pt x="277" y="40"/>
                  </a:lnTo>
                  <a:lnTo>
                    <a:pt x="286" y="30"/>
                  </a:lnTo>
                  <a:lnTo>
                    <a:pt x="295" y="22"/>
                  </a:lnTo>
                  <a:lnTo>
                    <a:pt x="306" y="15"/>
                  </a:lnTo>
                  <a:lnTo>
                    <a:pt x="316" y="10"/>
                  </a:lnTo>
                  <a:lnTo>
                    <a:pt x="316" y="10"/>
                  </a:lnTo>
                  <a:lnTo>
                    <a:pt x="318" y="9"/>
                  </a:lnTo>
                  <a:lnTo>
                    <a:pt x="319" y="7"/>
                  </a:lnTo>
                  <a:lnTo>
                    <a:pt x="319" y="3"/>
                  </a:lnTo>
                  <a:lnTo>
                    <a:pt x="319" y="1"/>
                  </a:lnTo>
                  <a:lnTo>
                    <a:pt x="318" y="0"/>
                  </a:lnTo>
                  <a:lnTo>
                    <a:pt x="315" y="0"/>
                  </a:lnTo>
                  <a:lnTo>
                    <a:pt x="312" y="0"/>
                  </a:lnTo>
                  <a:lnTo>
                    <a:pt x="3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3" name="Freeform 955"/>
            <p:cNvSpPr/>
            <p:nvPr/>
          </p:nvSpPr>
          <p:spPr bwMode="auto">
            <a:xfrm>
              <a:off x="6326188" y="3465513"/>
              <a:ext cx="207963" cy="206375"/>
            </a:xfrm>
            <a:custGeom>
              <a:avLst/>
              <a:gdLst/>
              <a:ahLst/>
              <a:cxnLst>
                <a:cxn ang="0">
                  <a:pos x="516" y="3"/>
                </a:cxn>
                <a:cxn ang="0">
                  <a:pos x="482" y="27"/>
                </a:cxn>
                <a:cxn ang="0">
                  <a:pos x="448" y="52"/>
                </a:cxn>
                <a:cxn ang="0">
                  <a:pos x="432" y="67"/>
                </a:cxn>
                <a:cxn ang="0">
                  <a:pos x="384" y="115"/>
                </a:cxn>
                <a:cxn ang="0">
                  <a:pos x="352" y="148"/>
                </a:cxn>
                <a:cxn ang="0">
                  <a:pos x="250" y="243"/>
                </a:cxn>
                <a:cxn ang="0">
                  <a:pos x="181" y="306"/>
                </a:cxn>
                <a:cxn ang="0">
                  <a:pos x="113" y="369"/>
                </a:cxn>
                <a:cxn ang="0">
                  <a:pos x="98" y="384"/>
                </a:cxn>
                <a:cxn ang="0">
                  <a:pos x="72" y="415"/>
                </a:cxn>
                <a:cxn ang="0">
                  <a:pos x="61" y="432"/>
                </a:cxn>
                <a:cxn ang="0">
                  <a:pos x="34" y="473"/>
                </a:cxn>
                <a:cxn ang="0">
                  <a:pos x="11" y="501"/>
                </a:cxn>
                <a:cxn ang="0">
                  <a:pos x="2" y="510"/>
                </a:cxn>
                <a:cxn ang="0">
                  <a:pos x="0" y="514"/>
                </a:cxn>
                <a:cxn ang="0">
                  <a:pos x="2" y="518"/>
                </a:cxn>
                <a:cxn ang="0">
                  <a:pos x="8" y="519"/>
                </a:cxn>
                <a:cxn ang="0">
                  <a:pos x="9" y="518"/>
                </a:cxn>
                <a:cxn ang="0">
                  <a:pos x="38" y="486"/>
                </a:cxn>
                <a:cxn ang="0">
                  <a:pos x="62" y="452"/>
                </a:cxn>
                <a:cxn ang="0">
                  <a:pos x="98" y="400"/>
                </a:cxn>
                <a:cxn ang="0">
                  <a:pos x="113" y="384"/>
                </a:cxn>
                <a:cxn ang="0">
                  <a:pos x="181" y="320"/>
                </a:cxn>
                <a:cxn ang="0">
                  <a:pos x="251" y="259"/>
                </a:cxn>
                <a:cxn ang="0">
                  <a:pos x="352" y="163"/>
                </a:cxn>
                <a:cxn ang="0">
                  <a:pos x="385" y="131"/>
                </a:cxn>
                <a:cxn ang="0">
                  <a:pos x="432" y="82"/>
                </a:cxn>
                <a:cxn ang="0">
                  <a:pos x="449" y="67"/>
                </a:cxn>
                <a:cxn ang="0">
                  <a:pos x="487" y="39"/>
                </a:cxn>
                <a:cxn ang="0">
                  <a:pos x="524" y="10"/>
                </a:cxn>
                <a:cxn ang="0">
                  <a:pos x="525" y="8"/>
                </a:cxn>
                <a:cxn ang="0">
                  <a:pos x="524" y="3"/>
                </a:cxn>
                <a:cxn ang="0">
                  <a:pos x="517" y="1"/>
                </a:cxn>
                <a:cxn ang="0">
                  <a:pos x="516" y="3"/>
                </a:cxn>
              </a:cxnLst>
              <a:rect l="0" t="0" r="r" b="b"/>
              <a:pathLst>
                <a:path w="525" h="519">
                  <a:moveTo>
                    <a:pt x="516" y="3"/>
                  </a:moveTo>
                  <a:lnTo>
                    <a:pt x="516" y="3"/>
                  </a:lnTo>
                  <a:lnTo>
                    <a:pt x="499" y="16"/>
                  </a:lnTo>
                  <a:lnTo>
                    <a:pt x="482" y="27"/>
                  </a:lnTo>
                  <a:lnTo>
                    <a:pt x="465" y="39"/>
                  </a:lnTo>
                  <a:lnTo>
                    <a:pt x="448" y="52"/>
                  </a:lnTo>
                  <a:lnTo>
                    <a:pt x="448" y="52"/>
                  </a:lnTo>
                  <a:lnTo>
                    <a:pt x="432" y="67"/>
                  </a:lnTo>
                  <a:lnTo>
                    <a:pt x="415" y="82"/>
                  </a:lnTo>
                  <a:lnTo>
                    <a:pt x="384" y="115"/>
                  </a:lnTo>
                  <a:lnTo>
                    <a:pt x="384" y="115"/>
                  </a:lnTo>
                  <a:lnTo>
                    <a:pt x="352" y="148"/>
                  </a:lnTo>
                  <a:lnTo>
                    <a:pt x="318" y="180"/>
                  </a:lnTo>
                  <a:lnTo>
                    <a:pt x="250" y="243"/>
                  </a:lnTo>
                  <a:lnTo>
                    <a:pt x="250" y="243"/>
                  </a:lnTo>
                  <a:lnTo>
                    <a:pt x="181" y="306"/>
                  </a:lnTo>
                  <a:lnTo>
                    <a:pt x="146" y="337"/>
                  </a:lnTo>
                  <a:lnTo>
                    <a:pt x="113" y="369"/>
                  </a:lnTo>
                  <a:lnTo>
                    <a:pt x="113" y="369"/>
                  </a:lnTo>
                  <a:lnTo>
                    <a:pt x="98" y="384"/>
                  </a:lnTo>
                  <a:lnTo>
                    <a:pt x="84" y="399"/>
                  </a:lnTo>
                  <a:lnTo>
                    <a:pt x="72" y="415"/>
                  </a:lnTo>
                  <a:lnTo>
                    <a:pt x="61" y="432"/>
                  </a:lnTo>
                  <a:lnTo>
                    <a:pt x="61" y="432"/>
                  </a:lnTo>
                  <a:lnTo>
                    <a:pt x="47" y="452"/>
                  </a:lnTo>
                  <a:lnTo>
                    <a:pt x="34" y="473"/>
                  </a:lnTo>
                  <a:lnTo>
                    <a:pt x="19" y="492"/>
                  </a:lnTo>
                  <a:lnTo>
                    <a:pt x="11" y="501"/>
                  </a:lnTo>
                  <a:lnTo>
                    <a:pt x="2" y="510"/>
                  </a:lnTo>
                  <a:lnTo>
                    <a:pt x="2" y="510"/>
                  </a:lnTo>
                  <a:lnTo>
                    <a:pt x="0" y="513"/>
                  </a:lnTo>
                  <a:lnTo>
                    <a:pt x="0" y="514"/>
                  </a:lnTo>
                  <a:lnTo>
                    <a:pt x="0" y="517"/>
                  </a:lnTo>
                  <a:lnTo>
                    <a:pt x="2" y="518"/>
                  </a:lnTo>
                  <a:lnTo>
                    <a:pt x="6" y="519"/>
                  </a:lnTo>
                  <a:lnTo>
                    <a:pt x="8" y="519"/>
                  </a:lnTo>
                  <a:lnTo>
                    <a:pt x="9" y="518"/>
                  </a:lnTo>
                  <a:lnTo>
                    <a:pt x="9" y="518"/>
                  </a:lnTo>
                  <a:lnTo>
                    <a:pt x="25" y="503"/>
                  </a:lnTo>
                  <a:lnTo>
                    <a:pt x="38" y="486"/>
                  </a:lnTo>
                  <a:lnTo>
                    <a:pt x="50" y="469"/>
                  </a:lnTo>
                  <a:lnTo>
                    <a:pt x="62" y="452"/>
                  </a:lnTo>
                  <a:lnTo>
                    <a:pt x="85" y="417"/>
                  </a:lnTo>
                  <a:lnTo>
                    <a:pt x="98" y="400"/>
                  </a:lnTo>
                  <a:lnTo>
                    <a:pt x="113" y="384"/>
                  </a:lnTo>
                  <a:lnTo>
                    <a:pt x="113" y="384"/>
                  </a:lnTo>
                  <a:lnTo>
                    <a:pt x="147" y="352"/>
                  </a:lnTo>
                  <a:lnTo>
                    <a:pt x="181" y="320"/>
                  </a:lnTo>
                  <a:lnTo>
                    <a:pt x="251" y="259"/>
                  </a:lnTo>
                  <a:lnTo>
                    <a:pt x="251" y="259"/>
                  </a:lnTo>
                  <a:lnTo>
                    <a:pt x="320" y="196"/>
                  </a:lnTo>
                  <a:lnTo>
                    <a:pt x="352" y="163"/>
                  </a:lnTo>
                  <a:lnTo>
                    <a:pt x="385" y="131"/>
                  </a:lnTo>
                  <a:lnTo>
                    <a:pt x="385" y="131"/>
                  </a:lnTo>
                  <a:lnTo>
                    <a:pt x="416" y="98"/>
                  </a:lnTo>
                  <a:lnTo>
                    <a:pt x="432" y="82"/>
                  </a:lnTo>
                  <a:lnTo>
                    <a:pt x="449" y="67"/>
                  </a:lnTo>
                  <a:lnTo>
                    <a:pt x="449" y="67"/>
                  </a:lnTo>
                  <a:lnTo>
                    <a:pt x="467" y="52"/>
                  </a:lnTo>
                  <a:lnTo>
                    <a:pt x="487" y="39"/>
                  </a:lnTo>
                  <a:lnTo>
                    <a:pt x="505" y="25"/>
                  </a:lnTo>
                  <a:lnTo>
                    <a:pt x="524" y="10"/>
                  </a:lnTo>
                  <a:lnTo>
                    <a:pt x="524" y="10"/>
                  </a:lnTo>
                  <a:lnTo>
                    <a:pt x="525" y="8"/>
                  </a:lnTo>
                  <a:lnTo>
                    <a:pt x="525" y="7"/>
                  </a:lnTo>
                  <a:lnTo>
                    <a:pt x="524" y="3"/>
                  </a:lnTo>
                  <a:lnTo>
                    <a:pt x="520" y="0"/>
                  </a:lnTo>
                  <a:lnTo>
                    <a:pt x="517" y="1"/>
                  </a:lnTo>
                  <a:lnTo>
                    <a:pt x="516" y="3"/>
                  </a:lnTo>
                  <a:lnTo>
                    <a:pt x="5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4" name="Freeform 956"/>
            <p:cNvSpPr/>
            <p:nvPr/>
          </p:nvSpPr>
          <p:spPr bwMode="auto">
            <a:xfrm>
              <a:off x="6351588" y="3487738"/>
              <a:ext cx="239713" cy="231775"/>
            </a:xfrm>
            <a:custGeom>
              <a:avLst/>
              <a:gdLst/>
              <a:ahLst/>
              <a:cxnLst>
                <a:cxn ang="0">
                  <a:pos x="597" y="1"/>
                </a:cxn>
                <a:cxn ang="0">
                  <a:pos x="556" y="32"/>
                </a:cxn>
                <a:cxn ang="0">
                  <a:pos x="519" y="66"/>
                </a:cxn>
                <a:cxn ang="0">
                  <a:pos x="449" y="139"/>
                </a:cxn>
                <a:cxn ang="0">
                  <a:pos x="430" y="158"/>
                </a:cxn>
                <a:cxn ang="0">
                  <a:pos x="374" y="209"/>
                </a:cxn>
                <a:cxn ang="0">
                  <a:pos x="296" y="274"/>
                </a:cxn>
                <a:cxn ang="0">
                  <a:pos x="254" y="311"/>
                </a:cxn>
                <a:cxn ang="0">
                  <a:pos x="174" y="388"/>
                </a:cxn>
                <a:cxn ang="0">
                  <a:pos x="136" y="427"/>
                </a:cxn>
                <a:cxn ang="0">
                  <a:pos x="94" y="469"/>
                </a:cxn>
                <a:cxn ang="0">
                  <a:pos x="52" y="510"/>
                </a:cxn>
                <a:cxn ang="0">
                  <a:pos x="22" y="540"/>
                </a:cxn>
                <a:cxn ang="0">
                  <a:pos x="9" y="557"/>
                </a:cxn>
                <a:cxn ang="0">
                  <a:pos x="0" y="575"/>
                </a:cxn>
                <a:cxn ang="0">
                  <a:pos x="0" y="576"/>
                </a:cxn>
                <a:cxn ang="0">
                  <a:pos x="4" y="581"/>
                </a:cxn>
                <a:cxn ang="0">
                  <a:pos x="9" y="580"/>
                </a:cxn>
                <a:cxn ang="0">
                  <a:pos x="11" y="578"/>
                </a:cxn>
                <a:cxn ang="0">
                  <a:pos x="16" y="568"/>
                </a:cxn>
                <a:cxn ang="0">
                  <a:pos x="39" y="540"/>
                </a:cxn>
                <a:cxn ang="0">
                  <a:pos x="58" y="521"/>
                </a:cxn>
                <a:cxn ang="0">
                  <a:pos x="76" y="502"/>
                </a:cxn>
                <a:cxn ang="0">
                  <a:pos x="132" y="447"/>
                </a:cxn>
                <a:cxn ang="0">
                  <a:pos x="152" y="428"/>
                </a:cxn>
                <a:cxn ang="0">
                  <a:pos x="225" y="354"/>
                </a:cxn>
                <a:cxn ang="0">
                  <a:pos x="304" y="282"/>
                </a:cxn>
                <a:cxn ang="0">
                  <a:pos x="340" y="251"/>
                </a:cxn>
                <a:cxn ang="0">
                  <a:pos x="415" y="188"/>
                </a:cxn>
                <a:cxn ang="0">
                  <a:pos x="450" y="154"/>
                </a:cxn>
                <a:cxn ang="0">
                  <a:pos x="523" y="79"/>
                </a:cxn>
                <a:cxn ang="0">
                  <a:pos x="561" y="43"/>
                </a:cxn>
                <a:cxn ang="0">
                  <a:pos x="602" y="10"/>
                </a:cxn>
                <a:cxn ang="0">
                  <a:pos x="604" y="9"/>
                </a:cxn>
                <a:cxn ang="0">
                  <a:pos x="603" y="2"/>
                </a:cxn>
                <a:cxn ang="0">
                  <a:pos x="601" y="0"/>
                </a:cxn>
                <a:cxn ang="0">
                  <a:pos x="597" y="1"/>
                </a:cxn>
              </a:cxnLst>
              <a:rect l="0" t="0" r="r" b="b"/>
              <a:pathLst>
                <a:path w="604" h="581">
                  <a:moveTo>
                    <a:pt x="597" y="1"/>
                  </a:moveTo>
                  <a:lnTo>
                    <a:pt x="597" y="1"/>
                  </a:lnTo>
                  <a:lnTo>
                    <a:pt x="576" y="15"/>
                  </a:lnTo>
                  <a:lnTo>
                    <a:pt x="556" y="32"/>
                  </a:lnTo>
                  <a:lnTo>
                    <a:pt x="538" y="49"/>
                  </a:lnTo>
                  <a:lnTo>
                    <a:pt x="519" y="66"/>
                  </a:lnTo>
                  <a:lnTo>
                    <a:pt x="484" y="102"/>
                  </a:lnTo>
                  <a:lnTo>
                    <a:pt x="449" y="139"/>
                  </a:lnTo>
                  <a:lnTo>
                    <a:pt x="449" y="139"/>
                  </a:lnTo>
                  <a:lnTo>
                    <a:pt x="430" y="158"/>
                  </a:lnTo>
                  <a:lnTo>
                    <a:pt x="412" y="175"/>
                  </a:lnTo>
                  <a:lnTo>
                    <a:pt x="374" y="209"/>
                  </a:lnTo>
                  <a:lnTo>
                    <a:pt x="335" y="241"/>
                  </a:lnTo>
                  <a:lnTo>
                    <a:pt x="296" y="274"/>
                  </a:lnTo>
                  <a:lnTo>
                    <a:pt x="296" y="274"/>
                  </a:lnTo>
                  <a:lnTo>
                    <a:pt x="254" y="311"/>
                  </a:lnTo>
                  <a:lnTo>
                    <a:pt x="213" y="349"/>
                  </a:lnTo>
                  <a:lnTo>
                    <a:pt x="174" y="388"/>
                  </a:lnTo>
                  <a:lnTo>
                    <a:pt x="136" y="427"/>
                  </a:lnTo>
                  <a:lnTo>
                    <a:pt x="136" y="427"/>
                  </a:lnTo>
                  <a:lnTo>
                    <a:pt x="115" y="448"/>
                  </a:lnTo>
                  <a:lnTo>
                    <a:pt x="94" y="469"/>
                  </a:lnTo>
                  <a:lnTo>
                    <a:pt x="52" y="510"/>
                  </a:lnTo>
                  <a:lnTo>
                    <a:pt x="52" y="510"/>
                  </a:lnTo>
                  <a:lnTo>
                    <a:pt x="38" y="524"/>
                  </a:lnTo>
                  <a:lnTo>
                    <a:pt x="22" y="540"/>
                  </a:lnTo>
                  <a:lnTo>
                    <a:pt x="16" y="547"/>
                  </a:lnTo>
                  <a:lnTo>
                    <a:pt x="9" y="557"/>
                  </a:lnTo>
                  <a:lnTo>
                    <a:pt x="4" y="566"/>
                  </a:lnTo>
                  <a:lnTo>
                    <a:pt x="0" y="575"/>
                  </a:lnTo>
                  <a:lnTo>
                    <a:pt x="0" y="575"/>
                  </a:lnTo>
                  <a:lnTo>
                    <a:pt x="0" y="576"/>
                  </a:lnTo>
                  <a:lnTo>
                    <a:pt x="0" y="579"/>
                  </a:lnTo>
                  <a:lnTo>
                    <a:pt x="4" y="581"/>
                  </a:lnTo>
                  <a:lnTo>
                    <a:pt x="8" y="581"/>
                  </a:lnTo>
                  <a:lnTo>
                    <a:pt x="9" y="580"/>
                  </a:lnTo>
                  <a:lnTo>
                    <a:pt x="11" y="578"/>
                  </a:lnTo>
                  <a:lnTo>
                    <a:pt x="11" y="578"/>
                  </a:lnTo>
                  <a:lnTo>
                    <a:pt x="13" y="572"/>
                  </a:lnTo>
                  <a:lnTo>
                    <a:pt x="16" y="568"/>
                  </a:lnTo>
                  <a:lnTo>
                    <a:pt x="24" y="558"/>
                  </a:lnTo>
                  <a:lnTo>
                    <a:pt x="39" y="540"/>
                  </a:lnTo>
                  <a:lnTo>
                    <a:pt x="39" y="540"/>
                  </a:lnTo>
                  <a:lnTo>
                    <a:pt x="58" y="521"/>
                  </a:lnTo>
                  <a:lnTo>
                    <a:pt x="76" y="502"/>
                  </a:lnTo>
                  <a:lnTo>
                    <a:pt x="76" y="502"/>
                  </a:lnTo>
                  <a:lnTo>
                    <a:pt x="114" y="465"/>
                  </a:lnTo>
                  <a:lnTo>
                    <a:pt x="132" y="447"/>
                  </a:lnTo>
                  <a:lnTo>
                    <a:pt x="152" y="428"/>
                  </a:lnTo>
                  <a:lnTo>
                    <a:pt x="152" y="428"/>
                  </a:lnTo>
                  <a:lnTo>
                    <a:pt x="188" y="391"/>
                  </a:lnTo>
                  <a:lnTo>
                    <a:pt x="225" y="354"/>
                  </a:lnTo>
                  <a:lnTo>
                    <a:pt x="264" y="317"/>
                  </a:lnTo>
                  <a:lnTo>
                    <a:pt x="304" y="282"/>
                  </a:lnTo>
                  <a:lnTo>
                    <a:pt x="304" y="282"/>
                  </a:lnTo>
                  <a:lnTo>
                    <a:pt x="340" y="251"/>
                  </a:lnTo>
                  <a:lnTo>
                    <a:pt x="378" y="219"/>
                  </a:lnTo>
                  <a:lnTo>
                    <a:pt x="415" y="188"/>
                  </a:lnTo>
                  <a:lnTo>
                    <a:pt x="450" y="154"/>
                  </a:lnTo>
                  <a:lnTo>
                    <a:pt x="450" y="154"/>
                  </a:lnTo>
                  <a:lnTo>
                    <a:pt x="487" y="116"/>
                  </a:lnTo>
                  <a:lnTo>
                    <a:pt x="523" y="79"/>
                  </a:lnTo>
                  <a:lnTo>
                    <a:pt x="542" y="61"/>
                  </a:lnTo>
                  <a:lnTo>
                    <a:pt x="561" y="43"/>
                  </a:lnTo>
                  <a:lnTo>
                    <a:pt x="581" y="26"/>
                  </a:lnTo>
                  <a:lnTo>
                    <a:pt x="602" y="10"/>
                  </a:lnTo>
                  <a:lnTo>
                    <a:pt x="602" y="10"/>
                  </a:lnTo>
                  <a:lnTo>
                    <a:pt x="604" y="9"/>
                  </a:lnTo>
                  <a:lnTo>
                    <a:pt x="604" y="6"/>
                  </a:lnTo>
                  <a:lnTo>
                    <a:pt x="603" y="2"/>
                  </a:lnTo>
                  <a:lnTo>
                    <a:pt x="602" y="1"/>
                  </a:lnTo>
                  <a:lnTo>
                    <a:pt x="601" y="0"/>
                  </a:lnTo>
                  <a:lnTo>
                    <a:pt x="599" y="0"/>
                  </a:lnTo>
                  <a:lnTo>
                    <a:pt x="597" y="1"/>
                  </a:lnTo>
                  <a:lnTo>
                    <a:pt x="5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5" name="Freeform 957"/>
            <p:cNvSpPr/>
            <p:nvPr/>
          </p:nvSpPr>
          <p:spPr bwMode="auto">
            <a:xfrm>
              <a:off x="6394451" y="3546476"/>
              <a:ext cx="220663" cy="195263"/>
            </a:xfrm>
            <a:custGeom>
              <a:avLst/>
              <a:gdLst/>
              <a:ahLst/>
              <a:cxnLst>
                <a:cxn ang="0">
                  <a:pos x="546" y="2"/>
                </a:cxn>
                <a:cxn ang="0">
                  <a:pos x="537" y="6"/>
                </a:cxn>
                <a:cxn ang="0">
                  <a:pos x="524" y="19"/>
                </a:cxn>
                <a:cxn ang="0">
                  <a:pos x="518" y="25"/>
                </a:cxn>
                <a:cxn ang="0">
                  <a:pos x="439" y="89"/>
                </a:cxn>
                <a:cxn ang="0">
                  <a:pos x="401" y="122"/>
                </a:cxn>
                <a:cxn ang="0">
                  <a:pos x="329" y="189"/>
                </a:cxn>
                <a:cxn ang="0">
                  <a:pos x="294" y="224"/>
                </a:cxn>
                <a:cxn ang="0">
                  <a:pos x="219" y="291"/>
                </a:cxn>
                <a:cxn ang="0">
                  <a:pos x="144" y="353"/>
                </a:cxn>
                <a:cxn ang="0">
                  <a:pos x="87" y="400"/>
                </a:cxn>
                <a:cxn ang="0">
                  <a:pos x="69" y="416"/>
                </a:cxn>
                <a:cxn ang="0">
                  <a:pos x="36" y="449"/>
                </a:cxn>
                <a:cxn ang="0">
                  <a:pos x="10" y="476"/>
                </a:cxn>
                <a:cxn ang="0">
                  <a:pos x="4" y="480"/>
                </a:cxn>
                <a:cxn ang="0">
                  <a:pos x="1" y="482"/>
                </a:cxn>
                <a:cxn ang="0">
                  <a:pos x="0" y="487"/>
                </a:cxn>
                <a:cxn ang="0">
                  <a:pos x="4" y="492"/>
                </a:cxn>
                <a:cxn ang="0">
                  <a:pos x="6" y="492"/>
                </a:cxn>
                <a:cxn ang="0">
                  <a:pos x="18" y="485"/>
                </a:cxn>
                <a:cxn ang="0">
                  <a:pos x="27" y="476"/>
                </a:cxn>
                <a:cxn ang="0">
                  <a:pos x="45" y="457"/>
                </a:cxn>
                <a:cxn ang="0">
                  <a:pos x="81" y="423"/>
                </a:cxn>
                <a:cxn ang="0">
                  <a:pos x="117" y="390"/>
                </a:cxn>
                <a:cxn ang="0">
                  <a:pos x="196" y="327"/>
                </a:cxn>
                <a:cxn ang="0">
                  <a:pos x="272" y="262"/>
                </a:cxn>
                <a:cxn ang="0">
                  <a:pos x="342" y="193"/>
                </a:cxn>
                <a:cxn ang="0">
                  <a:pos x="414" y="125"/>
                </a:cxn>
                <a:cxn ang="0">
                  <a:pos x="454" y="91"/>
                </a:cxn>
                <a:cxn ang="0">
                  <a:pos x="494" y="58"/>
                </a:cxn>
                <a:cxn ang="0">
                  <a:pos x="510" y="46"/>
                </a:cxn>
                <a:cxn ang="0">
                  <a:pos x="524" y="33"/>
                </a:cxn>
                <a:cxn ang="0">
                  <a:pos x="546" y="15"/>
                </a:cxn>
                <a:cxn ang="0">
                  <a:pos x="549" y="12"/>
                </a:cxn>
                <a:cxn ang="0">
                  <a:pos x="552" y="9"/>
                </a:cxn>
                <a:cxn ang="0">
                  <a:pos x="550" y="2"/>
                </a:cxn>
                <a:cxn ang="0">
                  <a:pos x="546" y="2"/>
                </a:cxn>
              </a:cxnLst>
              <a:rect l="0" t="0" r="r" b="b"/>
              <a:pathLst>
                <a:path w="553" h="492">
                  <a:moveTo>
                    <a:pt x="546" y="2"/>
                  </a:moveTo>
                  <a:lnTo>
                    <a:pt x="546" y="2"/>
                  </a:lnTo>
                  <a:lnTo>
                    <a:pt x="541" y="3"/>
                  </a:lnTo>
                  <a:lnTo>
                    <a:pt x="537" y="6"/>
                  </a:lnTo>
                  <a:lnTo>
                    <a:pt x="531" y="12"/>
                  </a:lnTo>
                  <a:lnTo>
                    <a:pt x="524" y="19"/>
                  </a:lnTo>
                  <a:lnTo>
                    <a:pt x="518" y="25"/>
                  </a:lnTo>
                  <a:lnTo>
                    <a:pt x="518" y="25"/>
                  </a:lnTo>
                  <a:lnTo>
                    <a:pt x="477" y="57"/>
                  </a:lnTo>
                  <a:lnTo>
                    <a:pt x="439" y="89"/>
                  </a:lnTo>
                  <a:lnTo>
                    <a:pt x="439" y="89"/>
                  </a:lnTo>
                  <a:lnTo>
                    <a:pt x="401" y="122"/>
                  </a:lnTo>
                  <a:lnTo>
                    <a:pt x="365" y="155"/>
                  </a:lnTo>
                  <a:lnTo>
                    <a:pt x="329" y="189"/>
                  </a:lnTo>
                  <a:lnTo>
                    <a:pt x="294" y="224"/>
                  </a:lnTo>
                  <a:lnTo>
                    <a:pt x="294" y="224"/>
                  </a:lnTo>
                  <a:lnTo>
                    <a:pt x="257" y="258"/>
                  </a:lnTo>
                  <a:lnTo>
                    <a:pt x="219" y="291"/>
                  </a:lnTo>
                  <a:lnTo>
                    <a:pt x="144" y="353"/>
                  </a:lnTo>
                  <a:lnTo>
                    <a:pt x="144" y="353"/>
                  </a:lnTo>
                  <a:lnTo>
                    <a:pt x="106" y="385"/>
                  </a:lnTo>
                  <a:lnTo>
                    <a:pt x="87" y="400"/>
                  </a:lnTo>
                  <a:lnTo>
                    <a:pt x="69" y="416"/>
                  </a:lnTo>
                  <a:lnTo>
                    <a:pt x="69" y="416"/>
                  </a:lnTo>
                  <a:lnTo>
                    <a:pt x="36" y="449"/>
                  </a:lnTo>
                  <a:lnTo>
                    <a:pt x="36" y="449"/>
                  </a:lnTo>
                  <a:lnTo>
                    <a:pt x="21" y="466"/>
                  </a:lnTo>
                  <a:lnTo>
                    <a:pt x="10" y="476"/>
                  </a:lnTo>
                  <a:lnTo>
                    <a:pt x="6" y="479"/>
                  </a:lnTo>
                  <a:lnTo>
                    <a:pt x="4" y="480"/>
                  </a:lnTo>
                  <a:lnTo>
                    <a:pt x="4" y="480"/>
                  </a:lnTo>
                  <a:lnTo>
                    <a:pt x="1" y="482"/>
                  </a:lnTo>
                  <a:lnTo>
                    <a:pt x="0" y="483"/>
                  </a:lnTo>
                  <a:lnTo>
                    <a:pt x="0" y="487"/>
                  </a:lnTo>
                  <a:lnTo>
                    <a:pt x="2" y="491"/>
                  </a:lnTo>
                  <a:lnTo>
                    <a:pt x="4" y="492"/>
                  </a:lnTo>
                  <a:lnTo>
                    <a:pt x="6" y="492"/>
                  </a:lnTo>
                  <a:lnTo>
                    <a:pt x="6" y="492"/>
                  </a:lnTo>
                  <a:lnTo>
                    <a:pt x="13" y="489"/>
                  </a:lnTo>
                  <a:lnTo>
                    <a:pt x="18" y="485"/>
                  </a:lnTo>
                  <a:lnTo>
                    <a:pt x="23" y="482"/>
                  </a:lnTo>
                  <a:lnTo>
                    <a:pt x="27" y="476"/>
                  </a:lnTo>
                  <a:lnTo>
                    <a:pt x="36" y="466"/>
                  </a:lnTo>
                  <a:lnTo>
                    <a:pt x="45" y="457"/>
                  </a:lnTo>
                  <a:lnTo>
                    <a:pt x="45" y="457"/>
                  </a:lnTo>
                  <a:lnTo>
                    <a:pt x="81" y="423"/>
                  </a:lnTo>
                  <a:lnTo>
                    <a:pt x="99" y="406"/>
                  </a:lnTo>
                  <a:lnTo>
                    <a:pt x="117" y="390"/>
                  </a:lnTo>
                  <a:lnTo>
                    <a:pt x="117" y="390"/>
                  </a:lnTo>
                  <a:lnTo>
                    <a:pt x="196" y="327"/>
                  </a:lnTo>
                  <a:lnTo>
                    <a:pt x="234" y="295"/>
                  </a:lnTo>
                  <a:lnTo>
                    <a:pt x="272" y="262"/>
                  </a:lnTo>
                  <a:lnTo>
                    <a:pt x="272" y="262"/>
                  </a:lnTo>
                  <a:lnTo>
                    <a:pt x="342" y="193"/>
                  </a:lnTo>
                  <a:lnTo>
                    <a:pt x="378" y="159"/>
                  </a:lnTo>
                  <a:lnTo>
                    <a:pt x="414" y="125"/>
                  </a:lnTo>
                  <a:lnTo>
                    <a:pt x="414" y="125"/>
                  </a:lnTo>
                  <a:lnTo>
                    <a:pt x="454" y="91"/>
                  </a:lnTo>
                  <a:lnTo>
                    <a:pt x="475" y="74"/>
                  </a:lnTo>
                  <a:lnTo>
                    <a:pt x="494" y="58"/>
                  </a:lnTo>
                  <a:lnTo>
                    <a:pt x="494" y="58"/>
                  </a:lnTo>
                  <a:lnTo>
                    <a:pt x="510" y="46"/>
                  </a:lnTo>
                  <a:lnTo>
                    <a:pt x="524" y="33"/>
                  </a:lnTo>
                  <a:lnTo>
                    <a:pt x="524" y="33"/>
                  </a:lnTo>
                  <a:lnTo>
                    <a:pt x="539" y="21"/>
                  </a:lnTo>
                  <a:lnTo>
                    <a:pt x="546" y="15"/>
                  </a:lnTo>
                  <a:lnTo>
                    <a:pt x="549" y="12"/>
                  </a:lnTo>
                  <a:lnTo>
                    <a:pt x="549" y="12"/>
                  </a:lnTo>
                  <a:lnTo>
                    <a:pt x="550" y="11"/>
                  </a:lnTo>
                  <a:lnTo>
                    <a:pt x="552" y="9"/>
                  </a:lnTo>
                  <a:lnTo>
                    <a:pt x="553" y="6"/>
                  </a:lnTo>
                  <a:lnTo>
                    <a:pt x="550" y="2"/>
                  </a:lnTo>
                  <a:lnTo>
                    <a:pt x="548" y="0"/>
                  </a:lnTo>
                  <a:lnTo>
                    <a:pt x="546" y="2"/>
                  </a:lnTo>
                  <a:lnTo>
                    <a:pt x="5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6" name="Freeform 958"/>
            <p:cNvSpPr/>
            <p:nvPr/>
          </p:nvSpPr>
          <p:spPr bwMode="auto">
            <a:xfrm>
              <a:off x="6453188" y="3570288"/>
              <a:ext cx="212725" cy="180975"/>
            </a:xfrm>
            <a:custGeom>
              <a:avLst/>
              <a:gdLst/>
              <a:ahLst/>
              <a:cxnLst>
                <a:cxn ang="0">
                  <a:pos x="531" y="0"/>
                </a:cxn>
                <a:cxn ang="0">
                  <a:pos x="508" y="8"/>
                </a:cxn>
                <a:cxn ang="0">
                  <a:pos x="491" y="22"/>
                </a:cxn>
                <a:cxn ang="0">
                  <a:pos x="474" y="36"/>
                </a:cxn>
                <a:cxn ang="0">
                  <a:pos x="440" y="67"/>
                </a:cxn>
                <a:cxn ang="0">
                  <a:pos x="423" y="81"/>
                </a:cxn>
                <a:cxn ang="0">
                  <a:pos x="323" y="180"/>
                </a:cxn>
                <a:cxn ang="0">
                  <a:pos x="287" y="210"/>
                </a:cxn>
                <a:cxn ang="0">
                  <a:pos x="251" y="242"/>
                </a:cxn>
                <a:cxn ang="0">
                  <a:pos x="215" y="273"/>
                </a:cxn>
                <a:cxn ang="0">
                  <a:pos x="159" y="318"/>
                </a:cxn>
                <a:cxn ang="0">
                  <a:pos x="142" y="333"/>
                </a:cxn>
                <a:cxn ang="0">
                  <a:pos x="75" y="395"/>
                </a:cxn>
                <a:cxn ang="0">
                  <a:pos x="40" y="424"/>
                </a:cxn>
                <a:cxn ang="0">
                  <a:pos x="2" y="446"/>
                </a:cxn>
                <a:cxn ang="0">
                  <a:pos x="1" y="447"/>
                </a:cxn>
                <a:cxn ang="0">
                  <a:pos x="0" y="452"/>
                </a:cxn>
                <a:cxn ang="0">
                  <a:pos x="6" y="456"/>
                </a:cxn>
                <a:cxn ang="0">
                  <a:pos x="17" y="456"/>
                </a:cxn>
                <a:cxn ang="0">
                  <a:pos x="22" y="454"/>
                </a:cxn>
                <a:cxn ang="0">
                  <a:pos x="22" y="448"/>
                </a:cxn>
                <a:cxn ang="0">
                  <a:pos x="36" y="439"/>
                </a:cxn>
                <a:cxn ang="0">
                  <a:pos x="78" y="407"/>
                </a:cxn>
                <a:cxn ang="0">
                  <a:pos x="130" y="359"/>
                </a:cxn>
                <a:cxn ang="0">
                  <a:pos x="197" y="303"/>
                </a:cxn>
                <a:cxn ang="0">
                  <a:pos x="262" y="247"/>
                </a:cxn>
                <a:cxn ang="0">
                  <a:pos x="296" y="217"/>
                </a:cxn>
                <a:cxn ang="0">
                  <a:pos x="367" y="155"/>
                </a:cxn>
                <a:cxn ang="0">
                  <a:pos x="400" y="123"/>
                </a:cxn>
                <a:cxn ang="0">
                  <a:pos x="430" y="91"/>
                </a:cxn>
                <a:cxn ang="0">
                  <a:pos x="461" y="61"/>
                </a:cxn>
                <a:cxn ang="0">
                  <a:pos x="494" y="33"/>
                </a:cxn>
                <a:cxn ang="0">
                  <a:pos x="514" y="18"/>
                </a:cxn>
                <a:cxn ang="0">
                  <a:pos x="531" y="12"/>
                </a:cxn>
                <a:cxn ang="0">
                  <a:pos x="533" y="10"/>
                </a:cxn>
                <a:cxn ang="0">
                  <a:pos x="536" y="5"/>
                </a:cxn>
                <a:cxn ang="0">
                  <a:pos x="535" y="1"/>
                </a:cxn>
                <a:cxn ang="0">
                  <a:pos x="531" y="0"/>
                </a:cxn>
              </a:cxnLst>
              <a:rect l="0" t="0" r="r" b="b"/>
              <a:pathLst>
                <a:path w="536" h="456">
                  <a:moveTo>
                    <a:pt x="531" y="0"/>
                  </a:moveTo>
                  <a:lnTo>
                    <a:pt x="531" y="0"/>
                  </a:lnTo>
                  <a:lnTo>
                    <a:pt x="519" y="2"/>
                  </a:lnTo>
                  <a:lnTo>
                    <a:pt x="508" y="8"/>
                  </a:lnTo>
                  <a:lnTo>
                    <a:pt x="501" y="14"/>
                  </a:lnTo>
                  <a:lnTo>
                    <a:pt x="491" y="22"/>
                  </a:lnTo>
                  <a:lnTo>
                    <a:pt x="491" y="22"/>
                  </a:lnTo>
                  <a:lnTo>
                    <a:pt x="474" y="36"/>
                  </a:lnTo>
                  <a:lnTo>
                    <a:pt x="457" y="52"/>
                  </a:lnTo>
                  <a:lnTo>
                    <a:pt x="440" y="67"/>
                  </a:lnTo>
                  <a:lnTo>
                    <a:pt x="423" y="81"/>
                  </a:lnTo>
                  <a:lnTo>
                    <a:pt x="423" y="81"/>
                  </a:lnTo>
                  <a:lnTo>
                    <a:pt x="357" y="148"/>
                  </a:lnTo>
                  <a:lnTo>
                    <a:pt x="323" y="180"/>
                  </a:lnTo>
                  <a:lnTo>
                    <a:pt x="287" y="210"/>
                  </a:lnTo>
                  <a:lnTo>
                    <a:pt x="287" y="210"/>
                  </a:lnTo>
                  <a:lnTo>
                    <a:pt x="269" y="226"/>
                  </a:lnTo>
                  <a:lnTo>
                    <a:pt x="251" y="242"/>
                  </a:lnTo>
                  <a:lnTo>
                    <a:pt x="215" y="273"/>
                  </a:lnTo>
                  <a:lnTo>
                    <a:pt x="215" y="273"/>
                  </a:lnTo>
                  <a:lnTo>
                    <a:pt x="177" y="302"/>
                  </a:lnTo>
                  <a:lnTo>
                    <a:pt x="159" y="318"/>
                  </a:lnTo>
                  <a:lnTo>
                    <a:pt x="142" y="333"/>
                  </a:lnTo>
                  <a:lnTo>
                    <a:pt x="142" y="333"/>
                  </a:lnTo>
                  <a:lnTo>
                    <a:pt x="109" y="363"/>
                  </a:lnTo>
                  <a:lnTo>
                    <a:pt x="75" y="395"/>
                  </a:lnTo>
                  <a:lnTo>
                    <a:pt x="58" y="409"/>
                  </a:lnTo>
                  <a:lnTo>
                    <a:pt x="40" y="424"/>
                  </a:lnTo>
                  <a:lnTo>
                    <a:pt x="22" y="435"/>
                  </a:lnTo>
                  <a:lnTo>
                    <a:pt x="2" y="446"/>
                  </a:lnTo>
                  <a:lnTo>
                    <a:pt x="2" y="446"/>
                  </a:lnTo>
                  <a:lnTo>
                    <a:pt x="1" y="447"/>
                  </a:lnTo>
                  <a:lnTo>
                    <a:pt x="0" y="448"/>
                  </a:lnTo>
                  <a:lnTo>
                    <a:pt x="0" y="452"/>
                  </a:lnTo>
                  <a:lnTo>
                    <a:pt x="2" y="455"/>
                  </a:lnTo>
                  <a:lnTo>
                    <a:pt x="6" y="456"/>
                  </a:lnTo>
                  <a:lnTo>
                    <a:pt x="17" y="456"/>
                  </a:lnTo>
                  <a:lnTo>
                    <a:pt x="17" y="456"/>
                  </a:lnTo>
                  <a:lnTo>
                    <a:pt x="20" y="456"/>
                  </a:lnTo>
                  <a:lnTo>
                    <a:pt x="22" y="454"/>
                  </a:lnTo>
                  <a:lnTo>
                    <a:pt x="22" y="451"/>
                  </a:lnTo>
                  <a:lnTo>
                    <a:pt x="22" y="448"/>
                  </a:lnTo>
                  <a:lnTo>
                    <a:pt x="22" y="448"/>
                  </a:lnTo>
                  <a:lnTo>
                    <a:pt x="36" y="439"/>
                  </a:lnTo>
                  <a:lnTo>
                    <a:pt x="51" y="429"/>
                  </a:lnTo>
                  <a:lnTo>
                    <a:pt x="78" y="407"/>
                  </a:lnTo>
                  <a:lnTo>
                    <a:pt x="104" y="383"/>
                  </a:lnTo>
                  <a:lnTo>
                    <a:pt x="130" y="359"/>
                  </a:lnTo>
                  <a:lnTo>
                    <a:pt x="130" y="359"/>
                  </a:lnTo>
                  <a:lnTo>
                    <a:pt x="197" y="303"/>
                  </a:lnTo>
                  <a:lnTo>
                    <a:pt x="230" y="276"/>
                  </a:lnTo>
                  <a:lnTo>
                    <a:pt x="262" y="247"/>
                  </a:lnTo>
                  <a:lnTo>
                    <a:pt x="262" y="247"/>
                  </a:lnTo>
                  <a:lnTo>
                    <a:pt x="296" y="217"/>
                  </a:lnTo>
                  <a:lnTo>
                    <a:pt x="332" y="187"/>
                  </a:lnTo>
                  <a:lnTo>
                    <a:pt x="367" y="155"/>
                  </a:lnTo>
                  <a:lnTo>
                    <a:pt x="384" y="140"/>
                  </a:lnTo>
                  <a:lnTo>
                    <a:pt x="400" y="123"/>
                  </a:lnTo>
                  <a:lnTo>
                    <a:pt x="400" y="123"/>
                  </a:lnTo>
                  <a:lnTo>
                    <a:pt x="430" y="91"/>
                  </a:lnTo>
                  <a:lnTo>
                    <a:pt x="461" y="61"/>
                  </a:lnTo>
                  <a:lnTo>
                    <a:pt x="461" y="61"/>
                  </a:lnTo>
                  <a:lnTo>
                    <a:pt x="476" y="48"/>
                  </a:lnTo>
                  <a:lnTo>
                    <a:pt x="494" y="33"/>
                  </a:lnTo>
                  <a:lnTo>
                    <a:pt x="503" y="25"/>
                  </a:lnTo>
                  <a:lnTo>
                    <a:pt x="514" y="18"/>
                  </a:lnTo>
                  <a:lnTo>
                    <a:pt x="523" y="13"/>
                  </a:lnTo>
                  <a:lnTo>
                    <a:pt x="531" y="12"/>
                  </a:lnTo>
                  <a:lnTo>
                    <a:pt x="531" y="12"/>
                  </a:lnTo>
                  <a:lnTo>
                    <a:pt x="533" y="10"/>
                  </a:lnTo>
                  <a:lnTo>
                    <a:pt x="535" y="9"/>
                  </a:lnTo>
                  <a:lnTo>
                    <a:pt x="536" y="5"/>
                  </a:lnTo>
                  <a:lnTo>
                    <a:pt x="536" y="2"/>
                  </a:lnTo>
                  <a:lnTo>
                    <a:pt x="535" y="1"/>
                  </a:lnTo>
                  <a:lnTo>
                    <a:pt x="533" y="0"/>
                  </a:lnTo>
                  <a:lnTo>
                    <a:pt x="531" y="0"/>
                  </a:lnTo>
                  <a:lnTo>
                    <a:pt x="53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7" name="Freeform 959"/>
            <p:cNvSpPr/>
            <p:nvPr/>
          </p:nvSpPr>
          <p:spPr bwMode="auto">
            <a:xfrm>
              <a:off x="6527801" y="3476626"/>
              <a:ext cx="295275" cy="276225"/>
            </a:xfrm>
            <a:custGeom>
              <a:avLst/>
              <a:gdLst/>
              <a:ahLst/>
              <a:cxnLst>
                <a:cxn ang="0">
                  <a:pos x="731" y="5"/>
                </a:cxn>
                <a:cxn ang="0">
                  <a:pos x="726" y="14"/>
                </a:cxn>
                <a:cxn ang="0">
                  <a:pos x="698" y="35"/>
                </a:cxn>
                <a:cxn ang="0">
                  <a:pos x="689" y="40"/>
                </a:cxn>
                <a:cxn ang="0">
                  <a:pos x="681" y="46"/>
                </a:cxn>
                <a:cxn ang="0">
                  <a:pos x="658" y="73"/>
                </a:cxn>
                <a:cxn ang="0">
                  <a:pos x="634" y="97"/>
                </a:cxn>
                <a:cxn ang="0">
                  <a:pos x="557" y="161"/>
                </a:cxn>
                <a:cxn ang="0">
                  <a:pos x="503" y="205"/>
                </a:cxn>
                <a:cxn ang="0">
                  <a:pos x="399" y="297"/>
                </a:cxn>
                <a:cxn ang="0">
                  <a:pos x="349" y="345"/>
                </a:cxn>
                <a:cxn ang="0">
                  <a:pos x="305" y="393"/>
                </a:cxn>
                <a:cxn ang="0">
                  <a:pos x="221" y="493"/>
                </a:cxn>
                <a:cxn ang="0">
                  <a:pos x="178" y="541"/>
                </a:cxn>
                <a:cxn ang="0">
                  <a:pos x="152" y="566"/>
                </a:cxn>
                <a:cxn ang="0">
                  <a:pos x="97" y="610"/>
                </a:cxn>
                <a:cxn ang="0">
                  <a:pos x="67" y="631"/>
                </a:cxn>
                <a:cxn ang="0">
                  <a:pos x="31" y="659"/>
                </a:cxn>
                <a:cxn ang="0">
                  <a:pos x="19" y="667"/>
                </a:cxn>
                <a:cxn ang="0">
                  <a:pos x="6" y="676"/>
                </a:cxn>
                <a:cxn ang="0">
                  <a:pos x="4" y="680"/>
                </a:cxn>
                <a:cxn ang="0">
                  <a:pos x="0" y="685"/>
                </a:cxn>
                <a:cxn ang="0">
                  <a:pos x="0" y="690"/>
                </a:cxn>
                <a:cxn ang="0">
                  <a:pos x="1" y="694"/>
                </a:cxn>
                <a:cxn ang="0">
                  <a:pos x="9" y="695"/>
                </a:cxn>
                <a:cxn ang="0">
                  <a:pos x="12" y="692"/>
                </a:cxn>
                <a:cxn ang="0">
                  <a:pos x="14" y="686"/>
                </a:cxn>
                <a:cxn ang="0">
                  <a:pos x="27" y="673"/>
                </a:cxn>
                <a:cxn ang="0">
                  <a:pos x="64" y="647"/>
                </a:cxn>
                <a:cxn ang="0">
                  <a:pos x="94" y="626"/>
                </a:cxn>
                <a:cxn ang="0">
                  <a:pos x="124" y="605"/>
                </a:cxn>
                <a:cxn ang="0">
                  <a:pos x="170" y="565"/>
                </a:cxn>
                <a:cxn ang="0">
                  <a:pos x="213" y="520"/>
                </a:cxn>
                <a:cxn ang="0">
                  <a:pos x="256" y="471"/>
                </a:cxn>
                <a:cxn ang="0">
                  <a:pos x="341" y="370"/>
                </a:cxn>
                <a:cxn ang="0">
                  <a:pos x="388" y="323"/>
                </a:cxn>
                <a:cxn ang="0">
                  <a:pos x="441" y="274"/>
                </a:cxn>
                <a:cxn ang="0">
                  <a:pos x="549" y="182"/>
                </a:cxn>
                <a:cxn ang="0">
                  <a:pos x="606" y="137"/>
                </a:cxn>
                <a:cxn ang="0">
                  <a:pos x="645" y="103"/>
                </a:cxn>
                <a:cxn ang="0">
                  <a:pos x="657" y="89"/>
                </a:cxn>
                <a:cxn ang="0">
                  <a:pos x="676" y="65"/>
                </a:cxn>
                <a:cxn ang="0">
                  <a:pos x="691" y="53"/>
                </a:cxn>
                <a:cxn ang="0">
                  <a:pos x="698" y="49"/>
                </a:cxn>
                <a:cxn ang="0">
                  <a:pos x="715" y="39"/>
                </a:cxn>
                <a:cxn ang="0">
                  <a:pos x="730" y="26"/>
                </a:cxn>
                <a:cxn ang="0">
                  <a:pos x="739" y="17"/>
                </a:cxn>
                <a:cxn ang="0">
                  <a:pos x="743" y="5"/>
                </a:cxn>
                <a:cxn ang="0">
                  <a:pos x="742" y="4"/>
                </a:cxn>
                <a:cxn ang="0">
                  <a:pos x="736" y="0"/>
                </a:cxn>
                <a:cxn ang="0">
                  <a:pos x="731" y="4"/>
                </a:cxn>
                <a:cxn ang="0">
                  <a:pos x="731" y="5"/>
                </a:cxn>
              </a:cxnLst>
              <a:rect l="0" t="0" r="r" b="b"/>
              <a:pathLst>
                <a:path w="743" h="695">
                  <a:moveTo>
                    <a:pt x="731" y="5"/>
                  </a:moveTo>
                  <a:lnTo>
                    <a:pt x="731" y="5"/>
                  </a:lnTo>
                  <a:lnTo>
                    <a:pt x="730" y="9"/>
                  </a:lnTo>
                  <a:lnTo>
                    <a:pt x="726" y="14"/>
                  </a:lnTo>
                  <a:lnTo>
                    <a:pt x="713" y="25"/>
                  </a:lnTo>
                  <a:lnTo>
                    <a:pt x="698" y="35"/>
                  </a:lnTo>
                  <a:lnTo>
                    <a:pt x="689" y="40"/>
                  </a:lnTo>
                  <a:lnTo>
                    <a:pt x="689" y="40"/>
                  </a:lnTo>
                  <a:lnTo>
                    <a:pt x="685" y="42"/>
                  </a:lnTo>
                  <a:lnTo>
                    <a:pt x="681" y="46"/>
                  </a:lnTo>
                  <a:lnTo>
                    <a:pt x="672" y="55"/>
                  </a:lnTo>
                  <a:lnTo>
                    <a:pt x="658" y="73"/>
                  </a:lnTo>
                  <a:lnTo>
                    <a:pt x="658" y="73"/>
                  </a:lnTo>
                  <a:lnTo>
                    <a:pt x="634" y="97"/>
                  </a:lnTo>
                  <a:lnTo>
                    <a:pt x="609" y="117"/>
                  </a:lnTo>
                  <a:lnTo>
                    <a:pt x="557" y="161"/>
                  </a:lnTo>
                  <a:lnTo>
                    <a:pt x="557" y="161"/>
                  </a:lnTo>
                  <a:lnTo>
                    <a:pt x="503" y="205"/>
                  </a:lnTo>
                  <a:lnTo>
                    <a:pt x="450" y="250"/>
                  </a:lnTo>
                  <a:lnTo>
                    <a:pt x="399" y="297"/>
                  </a:lnTo>
                  <a:lnTo>
                    <a:pt x="349" y="345"/>
                  </a:lnTo>
                  <a:lnTo>
                    <a:pt x="349" y="345"/>
                  </a:lnTo>
                  <a:lnTo>
                    <a:pt x="326" y="370"/>
                  </a:lnTo>
                  <a:lnTo>
                    <a:pt x="305" y="393"/>
                  </a:lnTo>
                  <a:lnTo>
                    <a:pt x="263" y="443"/>
                  </a:lnTo>
                  <a:lnTo>
                    <a:pt x="221" y="493"/>
                  </a:lnTo>
                  <a:lnTo>
                    <a:pt x="200" y="518"/>
                  </a:lnTo>
                  <a:lnTo>
                    <a:pt x="178" y="541"/>
                  </a:lnTo>
                  <a:lnTo>
                    <a:pt x="178" y="541"/>
                  </a:lnTo>
                  <a:lnTo>
                    <a:pt x="152" y="566"/>
                  </a:lnTo>
                  <a:lnTo>
                    <a:pt x="124" y="590"/>
                  </a:lnTo>
                  <a:lnTo>
                    <a:pt x="97" y="610"/>
                  </a:lnTo>
                  <a:lnTo>
                    <a:pt x="67" y="631"/>
                  </a:lnTo>
                  <a:lnTo>
                    <a:pt x="67" y="631"/>
                  </a:lnTo>
                  <a:lnTo>
                    <a:pt x="43" y="650"/>
                  </a:lnTo>
                  <a:lnTo>
                    <a:pt x="31" y="659"/>
                  </a:lnTo>
                  <a:lnTo>
                    <a:pt x="19" y="667"/>
                  </a:lnTo>
                  <a:lnTo>
                    <a:pt x="19" y="667"/>
                  </a:lnTo>
                  <a:lnTo>
                    <a:pt x="10" y="672"/>
                  </a:lnTo>
                  <a:lnTo>
                    <a:pt x="6" y="676"/>
                  </a:lnTo>
                  <a:lnTo>
                    <a:pt x="4" y="680"/>
                  </a:lnTo>
                  <a:lnTo>
                    <a:pt x="4" y="680"/>
                  </a:lnTo>
                  <a:lnTo>
                    <a:pt x="1" y="681"/>
                  </a:lnTo>
                  <a:lnTo>
                    <a:pt x="0" y="685"/>
                  </a:lnTo>
                  <a:lnTo>
                    <a:pt x="0" y="690"/>
                  </a:lnTo>
                  <a:lnTo>
                    <a:pt x="0" y="690"/>
                  </a:lnTo>
                  <a:lnTo>
                    <a:pt x="1" y="693"/>
                  </a:lnTo>
                  <a:lnTo>
                    <a:pt x="1" y="694"/>
                  </a:lnTo>
                  <a:lnTo>
                    <a:pt x="5" y="695"/>
                  </a:lnTo>
                  <a:lnTo>
                    <a:pt x="9" y="695"/>
                  </a:lnTo>
                  <a:lnTo>
                    <a:pt x="10" y="694"/>
                  </a:lnTo>
                  <a:lnTo>
                    <a:pt x="12" y="692"/>
                  </a:lnTo>
                  <a:lnTo>
                    <a:pt x="12" y="692"/>
                  </a:lnTo>
                  <a:lnTo>
                    <a:pt x="14" y="686"/>
                  </a:lnTo>
                  <a:lnTo>
                    <a:pt x="19" y="680"/>
                  </a:lnTo>
                  <a:lnTo>
                    <a:pt x="27" y="673"/>
                  </a:lnTo>
                  <a:lnTo>
                    <a:pt x="35" y="667"/>
                  </a:lnTo>
                  <a:lnTo>
                    <a:pt x="64" y="647"/>
                  </a:lnTo>
                  <a:lnTo>
                    <a:pt x="64" y="647"/>
                  </a:lnTo>
                  <a:lnTo>
                    <a:pt x="94" y="626"/>
                  </a:lnTo>
                  <a:lnTo>
                    <a:pt x="124" y="605"/>
                  </a:lnTo>
                  <a:lnTo>
                    <a:pt x="124" y="605"/>
                  </a:lnTo>
                  <a:lnTo>
                    <a:pt x="148" y="586"/>
                  </a:lnTo>
                  <a:lnTo>
                    <a:pt x="170" y="565"/>
                  </a:lnTo>
                  <a:lnTo>
                    <a:pt x="192" y="544"/>
                  </a:lnTo>
                  <a:lnTo>
                    <a:pt x="213" y="520"/>
                  </a:lnTo>
                  <a:lnTo>
                    <a:pt x="213" y="520"/>
                  </a:lnTo>
                  <a:lnTo>
                    <a:pt x="256" y="471"/>
                  </a:lnTo>
                  <a:lnTo>
                    <a:pt x="298" y="420"/>
                  </a:lnTo>
                  <a:lnTo>
                    <a:pt x="341" y="370"/>
                  </a:lnTo>
                  <a:lnTo>
                    <a:pt x="365" y="346"/>
                  </a:lnTo>
                  <a:lnTo>
                    <a:pt x="388" y="323"/>
                  </a:lnTo>
                  <a:lnTo>
                    <a:pt x="388" y="323"/>
                  </a:lnTo>
                  <a:lnTo>
                    <a:pt x="441" y="274"/>
                  </a:lnTo>
                  <a:lnTo>
                    <a:pt x="494" y="227"/>
                  </a:lnTo>
                  <a:lnTo>
                    <a:pt x="549" y="182"/>
                  </a:lnTo>
                  <a:lnTo>
                    <a:pt x="606" y="137"/>
                  </a:lnTo>
                  <a:lnTo>
                    <a:pt x="606" y="137"/>
                  </a:lnTo>
                  <a:lnTo>
                    <a:pt x="625" y="120"/>
                  </a:lnTo>
                  <a:lnTo>
                    <a:pt x="645" y="103"/>
                  </a:lnTo>
                  <a:lnTo>
                    <a:pt x="645" y="103"/>
                  </a:lnTo>
                  <a:lnTo>
                    <a:pt x="657" y="89"/>
                  </a:lnTo>
                  <a:lnTo>
                    <a:pt x="670" y="73"/>
                  </a:lnTo>
                  <a:lnTo>
                    <a:pt x="676" y="65"/>
                  </a:lnTo>
                  <a:lnTo>
                    <a:pt x="684" y="59"/>
                  </a:lnTo>
                  <a:lnTo>
                    <a:pt x="691" y="53"/>
                  </a:lnTo>
                  <a:lnTo>
                    <a:pt x="698" y="49"/>
                  </a:lnTo>
                  <a:lnTo>
                    <a:pt x="698" y="49"/>
                  </a:lnTo>
                  <a:lnTo>
                    <a:pt x="706" y="46"/>
                  </a:lnTo>
                  <a:lnTo>
                    <a:pt x="715" y="39"/>
                  </a:lnTo>
                  <a:lnTo>
                    <a:pt x="730" y="26"/>
                  </a:lnTo>
                  <a:lnTo>
                    <a:pt x="730" y="26"/>
                  </a:lnTo>
                  <a:lnTo>
                    <a:pt x="735" y="21"/>
                  </a:lnTo>
                  <a:lnTo>
                    <a:pt x="739" y="17"/>
                  </a:lnTo>
                  <a:lnTo>
                    <a:pt x="742" y="12"/>
                  </a:lnTo>
                  <a:lnTo>
                    <a:pt x="743" y="5"/>
                  </a:lnTo>
                  <a:lnTo>
                    <a:pt x="743" y="5"/>
                  </a:lnTo>
                  <a:lnTo>
                    <a:pt x="742" y="4"/>
                  </a:lnTo>
                  <a:lnTo>
                    <a:pt x="740" y="1"/>
                  </a:lnTo>
                  <a:lnTo>
                    <a:pt x="736" y="0"/>
                  </a:lnTo>
                  <a:lnTo>
                    <a:pt x="732" y="1"/>
                  </a:lnTo>
                  <a:lnTo>
                    <a:pt x="731" y="4"/>
                  </a:lnTo>
                  <a:lnTo>
                    <a:pt x="731" y="5"/>
                  </a:lnTo>
                  <a:lnTo>
                    <a:pt x="73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8" name="Freeform 960"/>
            <p:cNvSpPr/>
            <p:nvPr/>
          </p:nvSpPr>
          <p:spPr bwMode="auto">
            <a:xfrm>
              <a:off x="6605588" y="3482976"/>
              <a:ext cx="282575" cy="277813"/>
            </a:xfrm>
            <a:custGeom>
              <a:avLst/>
              <a:gdLst/>
              <a:ahLst/>
              <a:cxnLst>
                <a:cxn ang="0">
                  <a:pos x="704" y="1"/>
                </a:cxn>
                <a:cxn ang="0">
                  <a:pos x="656" y="44"/>
                </a:cxn>
                <a:cxn ang="0">
                  <a:pos x="560" y="123"/>
                </a:cxn>
                <a:cxn ang="0">
                  <a:pos x="513" y="165"/>
                </a:cxn>
                <a:cxn ang="0">
                  <a:pos x="467" y="210"/>
                </a:cxn>
                <a:cxn ang="0">
                  <a:pos x="377" y="304"/>
                </a:cxn>
                <a:cxn ang="0">
                  <a:pos x="332" y="350"/>
                </a:cxn>
                <a:cxn ang="0">
                  <a:pos x="243" y="443"/>
                </a:cxn>
                <a:cxn ang="0">
                  <a:pos x="153" y="533"/>
                </a:cxn>
                <a:cxn ang="0">
                  <a:pos x="108" y="575"/>
                </a:cxn>
                <a:cxn ang="0">
                  <a:pos x="64" y="616"/>
                </a:cxn>
                <a:cxn ang="0">
                  <a:pos x="26" y="648"/>
                </a:cxn>
                <a:cxn ang="0">
                  <a:pos x="9" y="668"/>
                </a:cxn>
                <a:cxn ang="0">
                  <a:pos x="0" y="689"/>
                </a:cxn>
                <a:cxn ang="0">
                  <a:pos x="0" y="692"/>
                </a:cxn>
                <a:cxn ang="0">
                  <a:pos x="2" y="695"/>
                </a:cxn>
                <a:cxn ang="0">
                  <a:pos x="10" y="697"/>
                </a:cxn>
                <a:cxn ang="0">
                  <a:pos x="13" y="695"/>
                </a:cxn>
                <a:cxn ang="0">
                  <a:pos x="15" y="692"/>
                </a:cxn>
                <a:cxn ang="0">
                  <a:pos x="13" y="685"/>
                </a:cxn>
                <a:cxn ang="0">
                  <a:pos x="15" y="680"/>
                </a:cxn>
                <a:cxn ang="0">
                  <a:pos x="29" y="663"/>
                </a:cxn>
                <a:cxn ang="0">
                  <a:pos x="48" y="644"/>
                </a:cxn>
                <a:cxn ang="0">
                  <a:pos x="95" y="601"/>
                </a:cxn>
                <a:cxn ang="0">
                  <a:pos x="162" y="541"/>
                </a:cxn>
                <a:cxn ang="0">
                  <a:pos x="183" y="520"/>
                </a:cxn>
                <a:cxn ang="0">
                  <a:pos x="354" y="344"/>
                </a:cxn>
                <a:cxn ang="0">
                  <a:pos x="397" y="299"/>
                </a:cxn>
                <a:cxn ang="0">
                  <a:pos x="484" y="209"/>
                </a:cxn>
                <a:cxn ang="0">
                  <a:pos x="528" y="166"/>
                </a:cxn>
                <a:cxn ang="0">
                  <a:pos x="573" y="125"/>
                </a:cxn>
                <a:cxn ang="0">
                  <a:pos x="667" y="51"/>
                </a:cxn>
                <a:cxn ang="0">
                  <a:pos x="711" y="10"/>
                </a:cxn>
                <a:cxn ang="0">
                  <a:pos x="713" y="8"/>
                </a:cxn>
                <a:cxn ang="0">
                  <a:pos x="711" y="2"/>
                </a:cxn>
                <a:cxn ang="0">
                  <a:pos x="705" y="0"/>
                </a:cxn>
                <a:cxn ang="0">
                  <a:pos x="704" y="1"/>
                </a:cxn>
              </a:cxnLst>
              <a:rect l="0" t="0" r="r" b="b"/>
              <a:pathLst>
                <a:path w="713" h="697">
                  <a:moveTo>
                    <a:pt x="704" y="1"/>
                  </a:moveTo>
                  <a:lnTo>
                    <a:pt x="704" y="1"/>
                  </a:lnTo>
                  <a:lnTo>
                    <a:pt x="680" y="23"/>
                  </a:lnTo>
                  <a:lnTo>
                    <a:pt x="656" y="44"/>
                  </a:lnTo>
                  <a:lnTo>
                    <a:pt x="608" y="83"/>
                  </a:lnTo>
                  <a:lnTo>
                    <a:pt x="560" y="123"/>
                  </a:lnTo>
                  <a:lnTo>
                    <a:pt x="535" y="144"/>
                  </a:lnTo>
                  <a:lnTo>
                    <a:pt x="513" y="165"/>
                  </a:lnTo>
                  <a:lnTo>
                    <a:pt x="513" y="165"/>
                  </a:lnTo>
                  <a:lnTo>
                    <a:pt x="467" y="210"/>
                  </a:lnTo>
                  <a:lnTo>
                    <a:pt x="421" y="257"/>
                  </a:lnTo>
                  <a:lnTo>
                    <a:pt x="377" y="304"/>
                  </a:lnTo>
                  <a:lnTo>
                    <a:pt x="332" y="350"/>
                  </a:lnTo>
                  <a:lnTo>
                    <a:pt x="332" y="350"/>
                  </a:lnTo>
                  <a:lnTo>
                    <a:pt x="288" y="396"/>
                  </a:lnTo>
                  <a:lnTo>
                    <a:pt x="243" y="443"/>
                  </a:lnTo>
                  <a:lnTo>
                    <a:pt x="199" y="489"/>
                  </a:lnTo>
                  <a:lnTo>
                    <a:pt x="153" y="533"/>
                  </a:lnTo>
                  <a:lnTo>
                    <a:pt x="153" y="533"/>
                  </a:lnTo>
                  <a:lnTo>
                    <a:pt x="108" y="575"/>
                  </a:lnTo>
                  <a:lnTo>
                    <a:pt x="64" y="616"/>
                  </a:lnTo>
                  <a:lnTo>
                    <a:pt x="64" y="616"/>
                  </a:lnTo>
                  <a:lnTo>
                    <a:pt x="46" y="630"/>
                  </a:lnTo>
                  <a:lnTo>
                    <a:pt x="26" y="648"/>
                  </a:lnTo>
                  <a:lnTo>
                    <a:pt x="17" y="658"/>
                  </a:lnTo>
                  <a:lnTo>
                    <a:pt x="9" y="668"/>
                  </a:lnTo>
                  <a:lnTo>
                    <a:pt x="2" y="678"/>
                  </a:lnTo>
                  <a:lnTo>
                    <a:pt x="0" y="689"/>
                  </a:lnTo>
                  <a:lnTo>
                    <a:pt x="0" y="689"/>
                  </a:lnTo>
                  <a:lnTo>
                    <a:pt x="0" y="692"/>
                  </a:lnTo>
                  <a:lnTo>
                    <a:pt x="1" y="694"/>
                  </a:lnTo>
                  <a:lnTo>
                    <a:pt x="2" y="695"/>
                  </a:lnTo>
                  <a:lnTo>
                    <a:pt x="5" y="697"/>
                  </a:lnTo>
                  <a:lnTo>
                    <a:pt x="10" y="697"/>
                  </a:lnTo>
                  <a:lnTo>
                    <a:pt x="10" y="697"/>
                  </a:lnTo>
                  <a:lnTo>
                    <a:pt x="13" y="695"/>
                  </a:lnTo>
                  <a:lnTo>
                    <a:pt x="14" y="695"/>
                  </a:lnTo>
                  <a:lnTo>
                    <a:pt x="15" y="692"/>
                  </a:lnTo>
                  <a:lnTo>
                    <a:pt x="15" y="688"/>
                  </a:lnTo>
                  <a:lnTo>
                    <a:pt x="13" y="685"/>
                  </a:lnTo>
                  <a:lnTo>
                    <a:pt x="13" y="685"/>
                  </a:lnTo>
                  <a:lnTo>
                    <a:pt x="15" y="680"/>
                  </a:lnTo>
                  <a:lnTo>
                    <a:pt x="19" y="673"/>
                  </a:lnTo>
                  <a:lnTo>
                    <a:pt x="29" y="663"/>
                  </a:lnTo>
                  <a:lnTo>
                    <a:pt x="48" y="644"/>
                  </a:lnTo>
                  <a:lnTo>
                    <a:pt x="48" y="644"/>
                  </a:lnTo>
                  <a:lnTo>
                    <a:pt x="95" y="601"/>
                  </a:lnTo>
                  <a:lnTo>
                    <a:pt x="95" y="601"/>
                  </a:lnTo>
                  <a:lnTo>
                    <a:pt x="140" y="562"/>
                  </a:lnTo>
                  <a:lnTo>
                    <a:pt x="162" y="541"/>
                  </a:lnTo>
                  <a:lnTo>
                    <a:pt x="183" y="520"/>
                  </a:lnTo>
                  <a:lnTo>
                    <a:pt x="183" y="520"/>
                  </a:lnTo>
                  <a:lnTo>
                    <a:pt x="268" y="431"/>
                  </a:lnTo>
                  <a:lnTo>
                    <a:pt x="354" y="344"/>
                  </a:lnTo>
                  <a:lnTo>
                    <a:pt x="354" y="344"/>
                  </a:lnTo>
                  <a:lnTo>
                    <a:pt x="397" y="299"/>
                  </a:lnTo>
                  <a:lnTo>
                    <a:pt x="441" y="255"/>
                  </a:lnTo>
                  <a:lnTo>
                    <a:pt x="484" y="209"/>
                  </a:lnTo>
                  <a:lnTo>
                    <a:pt x="528" y="166"/>
                  </a:lnTo>
                  <a:lnTo>
                    <a:pt x="528" y="166"/>
                  </a:lnTo>
                  <a:lnTo>
                    <a:pt x="550" y="145"/>
                  </a:lnTo>
                  <a:lnTo>
                    <a:pt x="573" y="125"/>
                  </a:lnTo>
                  <a:lnTo>
                    <a:pt x="620" y="87"/>
                  </a:lnTo>
                  <a:lnTo>
                    <a:pt x="667" y="51"/>
                  </a:lnTo>
                  <a:lnTo>
                    <a:pt x="689" y="30"/>
                  </a:lnTo>
                  <a:lnTo>
                    <a:pt x="711" y="10"/>
                  </a:lnTo>
                  <a:lnTo>
                    <a:pt x="711" y="10"/>
                  </a:lnTo>
                  <a:lnTo>
                    <a:pt x="713" y="8"/>
                  </a:lnTo>
                  <a:lnTo>
                    <a:pt x="713" y="5"/>
                  </a:lnTo>
                  <a:lnTo>
                    <a:pt x="711" y="2"/>
                  </a:lnTo>
                  <a:lnTo>
                    <a:pt x="707" y="0"/>
                  </a:lnTo>
                  <a:lnTo>
                    <a:pt x="705" y="0"/>
                  </a:lnTo>
                  <a:lnTo>
                    <a:pt x="704" y="1"/>
                  </a:lnTo>
                  <a:lnTo>
                    <a:pt x="7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9" name="Freeform 961"/>
            <p:cNvSpPr/>
            <p:nvPr/>
          </p:nvSpPr>
          <p:spPr bwMode="auto">
            <a:xfrm>
              <a:off x="6681788" y="3487738"/>
              <a:ext cx="284163" cy="273050"/>
            </a:xfrm>
            <a:custGeom>
              <a:avLst/>
              <a:gdLst/>
              <a:ahLst/>
              <a:cxnLst>
                <a:cxn ang="0">
                  <a:pos x="704" y="1"/>
                </a:cxn>
                <a:cxn ang="0">
                  <a:pos x="576" y="132"/>
                </a:cxn>
                <a:cxn ang="0">
                  <a:pos x="534" y="177"/>
                </a:cxn>
                <a:cxn ang="0">
                  <a:pos x="492" y="222"/>
                </a:cxn>
                <a:cxn ang="0">
                  <a:pos x="357" y="346"/>
                </a:cxn>
                <a:cxn ang="0">
                  <a:pos x="334" y="368"/>
                </a:cxn>
                <a:cxn ang="0">
                  <a:pos x="269" y="434"/>
                </a:cxn>
                <a:cxn ang="0">
                  <a:pos x="202" y="499"/>
                </a:cxn>
                <a:cxn ang="0">
                  <a:pos x="180" y="520"/>
                </a:cxn>
                <a:cxn ang="0">
                  <a:pos x="108" y="583"/>
                </a:cxn>
                <a:cxn ang="0">
                  <a:pos x="84" y="602"/>
                </a:cxn>
                <a:cxn ang="0">
                  <a:pos x="41" y="636"/>
                </a:cxn>
                <a:cxn ang="0">
                  <a:pos x="2" y="674"/>
                </a:cxn>
                <a:cxn ang="0">
                  <a:pos x="0" y="677"/>
                </a:cxn>
                <a:cxn ang="0">
                  <a:pos x="2" y="682"/>
                </a:cxn>
                <a:cxn ang="0">
                  <a:pos x="8" y="683"/>
                </a:cxn>
                <a:cxn ang="0">
                  <a:pos x="10" y="682"/>
                </a:cxn>
                <a:cxn ang="0">
                  <a:pos x="53" y="643"/>
                </a:cxn>
                <a:cxn ang="0">
                  <a:pos x="97" y="606"/>
                </a:cxn>
                <a:cxn ang="0">
                  <a:pos x="121" y="588"/>
                </a:cxn>
                <a:cxn ang="0">
                  <a:pos x="187" y="529"/>
                </a:cxn>
                <a:cxn ang="0">
                  <a:pos x="211" y="508"/>
                </a:cxn>
                <a:cxn ang="0">
                  <a:pos x="278" y="443"/>
                </a:cxn>
                <a:cxn ang="0">
                  <a:pos x="365" y="354"/>
                </a:cxn>
                <a:cxn ang="0">
                  <a:pos x="411" y="313"/>
                </a:cxn>
                <a:cxn ang="0">
                  <a:pos x="500" y="230"/>
                </a:cxn>
                <a:cxn ang="0">
                  <a:pos x="543" y="185"/>
                </a:cxn>
                <a:cxn ang="0">
                  <a:pos x="584" y="141"/>
                </a:cxn>
                <a:cxn ang="0">
                  <a:pos x="712" y="9"/>
                </a:cxn>
                <a:cxn ang="0">
                  <a:pos x="713" y="7"/>
                </a:cxn>
                <a:cxn ang="0">
                  <a:pos x="712" y="1"/>
                </a:cxn>
                <a:cxn ang="0">
                  <a:pos x="707" y="0"/>
                </a:cxn>
                <a:cxn ang="0">
                  <a:pos x="704" y="1"/>
                </a:cxn>
              </a:cxnLst>
              <a:rect l="0" t="0" r="r" b="b"/>
              <a:pathLst>
                <a:path w="715" h="685">
                  <a:moveTo>
                    <a:pt x="704" y="1"/>
                  </a:moveTo>
                  <a:lnTo>
                    <a:pt x="704" y="1"/>
                  </a:lnTo>
                  <a:lnTo>
                    <a:pt x="618" y="88"/>
                  </a:lnTo>
                  <a:lnTo>
                    <a:pt x="576" y="132"/>
                  </a:lnTo>
                  <a:lnTo>
                    <a:pt x="534" y="177"/>
                  </a:lnTo>
                  <a:lnTo>
                    <a:pt x="534" y="177"/>
                  </a:lnTo>
                  <a:lnTo>
                    <a:pt x="514" y="201"/>
                  </a:lnTo>
                  <a:lnTo>
                    <a:pt x="492" y="222"/>
                  </a:lnTo>
                  <a:lnTo>
                    <a:pt x="448" y="265"/>
                  </a:lnTo>
                  <a:lnTo>
                    <a:pt x="357" y="346"/>
                  </a:lnTo>
                  <a:lnTo>
                    <a:pt x="357" y="346"/>
                  </a:lnTo>
                  <a:lnTo>
                    <a:pt x="334" y="368"/>
                  </a:lnTo>
                  <a:lnTo>
                    <a:pt x="312" y="389"/>
                  </a:lnTo>
                  <a:lnTo>
                    <a:pt x="269" y="434"/>
                  </a:lnTo>
                  <a:lnTo>
                    <a:pt x="225" y="478"/>
                  </a:lnTo>
                  <a:lnTo>
                    <a:pt x="202" y="499"/>
                  </a:lnTo>
                  <a:lnTo>
                    <a:pt x="180" y="520"/>
                  </a:lnTo>
                  <a:lnTo>
                    <a:pt x="180" y="520"/>
                  </a:lnTo>
                  <a:lnTo>
                    <a:pt x="132" y="562"/>
                  </a:lnTo>
                  <a:lnTo>
                    <a:pt x="108" y="583"/>
                  </a:lnTo>
                  <a:lnTo>
                    <a:pt x="84" y="602"/>
                  </a:lnTo>
                  <a:lnTo>
                    <a:pt x="84" y="602"/>
                  </a:lnTo>
                  <a:lnTo>
                    <a:pt x="62" y="619"/>
                  </a:lnTo>
                  <a:lnTo>
                    <a:pt x="41" y="636"/>
                  </a:lnTo>
                  <a:lnTo>
                    <a:pt x="21" y="656"/>
                  </a:lnTo>
                  <a:lnTo>
                    <a:pt x="2" y="674"/>
                  </a:lnTo>
                  <a:lnTo>
                    <a:pt x="2" y="674"/>
                  </a:lnTo>
                  <a:lnTo>
                    <a:pt x="0" y="677"/>
                  </a:lnTo>
                  <a:lnTo>
                    <a:pt x="0" y="678"/>
                  </a:lnTo>
                  <a:lnTo>
                    <a:pt x="2" y="682"/>
                  </a:lnTo>
                  <a:lnTo>
                    <a:pt x="6" y="685"/>
                  </a:lnTo>
                  <a:lnTo>
                    <a:pt x="8" y="683"/>
                  </a:lnTo>
                  <a:lnTo>
                    <a:pt x="10" y="682"/>
                  </a:lnTo>
                  <a:lnTo>
                    <a:pt x="10" y="682"/>
                  </a:lnTo>
                  <a:lnTo>
                    <a:pt x="30" y="663"/>
                  </a:lnTo>
                  <a:lnTo>
                    <a:pt x="53" y="643"/>
                  </a:lnTo>
                  <a:lnTo>
                    <a:pt x="75" y="623"/>
                  </a:lnTo>
                  <a:lnTo>
                    <a:pt x="97" y="606"/>
                  </a:lnTo>
                  <a:lnTo>
                    <a:pt x="97" y="606"/>
                  </a:lnTo>
                  <a:lnTo>
                    <a:pt x="121" y="588"/>
                  </a:lnTo>
                  <a:lnTo>
                    <a:pt x="143" y="568"/>
                  </a:lnTo>
                  <a:lnTo>
                    <a:pt x="187" y="529"/>
                  </a:lnTo>
                  <a:lnTo>
                    <a:pt x="187" y="529"/>
                  </a:lnTo>
                  <a:lnTo>
                    <a:pt x="211" y="508"/>
                  </a:lnTo>
                  <a:lnTo>
                    <a:pt x="233" y="486"/>
                  </a:lnTo>
                  <a:lnTo>
                    <a:pt x="278" y="443"/>
                  </a:lnTo>
                  <a:lnTo>
                    <a:pt x="321" y="398"/>
                  </a:lnTo>
                  <a:lnTo>
                    <a:pt x="365" y="354"/>
                  </a:lnTo>
                  <a:lnTo>
                    <a:pt x="365" y="354"/>
                  </a:lnTo>
                  <a:lnTo>
                    <a:pt x="411" y="313"/>
                  </a:lnTo>
                  <a:lnTo>
                    <a:pt x="456" y="272"/>
                  </a:lnTo>
                  <a:lnTo>
                    <a:pt x="500" y="230"/>
                  </a:lnTo>
                  <a:lnTo>
                    <a:pt x="522" y="209"/>
                  </a:lnTo>
                  <a:lnTo>
                    <a:pt x="543" y="185"/>
                  </a:lnTo>
                  <a:lnTo>
                    <a:pt x="543" y="185"/>
                  </a:lnTo>
                  <a:lnTo>
                    <a:pt x="584" y="141"/>
                  </a:lnTo>
                  <a:lnTo>
                    <a:pt x="626" y="96"/>
                  </a:lnTo>
                  <a:lnTo>
                    <a:pt x="712" y="9"/>
                  </a:lnTo>
                  <a:lnTo>
                    <a:pt x="712" y="9"/>
                  </a:lnTo>
                  <a:lnTo>
                    <a:pt x="713" y="7"/>
                  </a:lnTo>
                  <a:lnTo>
                    <a:pt x="715" y="5"/>
                  </a:lnTo>
                  <a:lnTo>
                    <a:pt x="712" y="1"/>
                  </a:lnTo>
                  <a:lnTo>
                    <a:pt x="708" y="0"/>
                  </a:lnTo>
                  <a:lnTo>
                    <a:pt x="707" y="0"/>
                  </a:lnTo>
                  <a:lnTo>
                    <a:pt x="704" y="1"/>
                  </a:lnTo>
                  <a:lnTo>
                    <a:pt x="7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0" name="Freeform 962"/>
            <p:cNvSpPr/>
            <p:nvPr/>
          </p:nvSpPr>
          <p:spPr bwMode="auto">
            <a:xfrm>
              <a:off x="6769101" y="3500438"/>
              <a:ext cx="263525" cy="252413"/>
            </a:xfrm>
            <a:custGeom>
              <a:avLst/>
              <a:gdLst/>
              <a:ahLst/>
              <a:cxnLst>
                <a:cxn ang="0">
                  <a:pos x="650" y="0"/>
                </a:cxn>
                <a:cxn ang="0">
                  <a:pos x="647" y="2"/>
                </a:cxn>
                <a:cxn ang="0">
                  <a:pos x="644" y="4"/>
                </a:cxn>
                <a:cxn ang="0">
                  <a:pos x="633" y="26"/>
                </a:cxn>
                <a:cxn ang="0">
                  <a:pos x="616" y="46"/>
                </a:cxn>
                <a:cxn ang="0">
                  <a:pos x="578" y="83"/>
                </a:cxn>
                <a:cxn ang="0">
                  <a:pos x="558" y="102"/>
                </a:cxn>
                <a:cxn ang="0">
                  <a:pos x="502" y="168"/>
                </a:cxn>
                <a:cxn ang="0">
                  <a:pos x="484" y="189"/>
                </a:cxn>
                <a:cxn ang="0">
                  <a:pos x="427" y="249"/>
                </a:cxn>
                <a:cxn ang="0">
                  <a:pos x="349" y="327"/>
                </a:cxn>
                <a:cxn ang="0">
                  <a:pos x="328" y="348"/>
                </a:cxn>
                <a:cxn ang="0">
                  <a:pos x="261" y="408"/>
                </a:cxn>
                <a:cxn ang="0">
                  <a:pos x="211" y="450"/>
                </a:cxn>
                <a:cxn ang="0">
                  <a:pos x="160" y="491"/>
                </a:cxn>
                <a:cxn ang="0">
                  <a:pos x="139" y="506"/>
                </a:cxn>
                <a:cxn ang="0">
                  <a:pos x="78" y="557"/>
                </a:cxn>
                <a:cxn ang="0">
                  <a:pos x="1" y="629"/>
                </a:cxn>
                <a:cxn ang="0">
                  <a:pos x="0" y="636"/>
                </a:cxn>
                <a:cxn ang="0">
                  <a:pos x="5" y="640"/>
                </a:cxn>
                <a:cxn ang="0">
                  <a:pos x="11" y="640"/>
                </a:cxn>
                <a:cxn ang="0">
                  <a:pos x="15" y="637"/>
                </a:cxn>
                <a:cxn ang="0">
                  <a:pos x="15" y="632"/>
                </a:cxn>
                <a:cxn ang="0">
                  <a:pos x="56" y="594"/>
                </a:cxn>
                <a:cxn ang="0">
                  <a:pos x="138" y="522"/>
                </a:cxn>
                <a:cxn ang="0">
                  <a:pos x="183" y="489"/>
                </a:cxn>
                <a:cxn ang="0">
                  <a:pos x="226" y="454"/>
                </a:cxn>
                <a:cxn ang="0">
                  <a:pos x="269" y="416"/>
                </a:cxn>
                <a:cxn ang="0">
                  <a:pos x="341" y="352"/>
                </a:cxn>
                <a:cxn ang="0">
                  <a:pos x="363" y="329"/>
                </a:cxn>
                <a:cxn ang="0">
                  <a:pos x="444" y="246"/>
                </a:cxn>
                <a:cxn ang="0">
                  <a:pos x="504" y="182"/>
                </a:cxn>
                <a:cxn ang="0">
                  <a:pos x="523" y="160"/>
                </a:cxn>
                <a:cxn ang="0">
                  <a:pos x="565" y="113"/>
                </a:cxn>
                <a:cxn ang="0">
                  <a:pos x="609" y="67"/>
                </a:cxn>
                <a:cxn ang="0">
                  <a:pos x="639" y="37"/>
                </a:cxn>
                <a:cxn ang="0">
                  <a:pos x="644" y="29"/>
                </a:cxn>
                <a:cxn ang="0">
                  <a:pos x="651" y="17"/>
                </a:cxn>
                <a:cxn ang="0">
                  <a:pos x="657" y="12"/>
                </a:cxn>
                <a:cxn ang="0">
                  <a:pos x="661" y="11"/>
                </a:cxn>
                <a:cxn ang="0">
                  <a:pos x="665" y="9"/>
                </a:cxn>
                <a:cxn ang="0">
                  <a:pos x="665" y="2"/>
                </a:cxn>
                <a:cxn ang="0">
                  <a:pos x="661" y="0"/>
                </a:cxn>
              </a:cxnLst>
              <a:rect l="0" t="0" r="r" b="b"/>
              <a:pathLst>
                <a:path w="667" h="640">
                  <a:moveTo>
                    <a:pt x="661" y="0"/>
                  </a:moveTo>
                  <a:lnTo>
                    <a:pt x="650" y="0"/>
                  </a:lnTo>
                  <a:lnTo>
                    <a:pt x="650" y="0"/>
                  </a:lnTo>
                  <a:lnTo>
                    <a:pt x="647" y="2"/>
                  </a:lnTo>
                  <a:lnTo>
                    <a:pt x="644" y="4"/>
                  </a:lnTo>
                  <a:lnTo>
                    <a:pt x="644" y="4"/>
                  </a:lnTo>
                  <a:lnTo>
                    <a:pt x="639" y="16"/>
                  </a:lnTo>
                  <a:lnTo>
                    <a:pt x="633" y="26"/>
                  </a:lnTo>
                  <a:lnTo>
                    <a:pt x="625" y="37"/>
                  </a:lnTo>
                  <a:lnTo>
                    <a:pt x="616" y="46"/>
                  </a:lnTo>
                  <a:lnTo>
                    <a:pt x="596" y="64"/>
                  </a:lnTo>
                  <a:lnTo>
                    <a:pt x="578" y="83"/>
                  </a:lnTo>
                  <a:lnTo>
                    <a:pt x="578" y="83"/>
                  </a:lnTo>
                  <a:lnTo>
                    <a:pt x="558" y="102"/>
                  </a:lnTo>
                  <a:lnTo>
                    <a:pt x="538" y="125"/>
                  </a:lnTo>
                  <a:lnTo>
                    <a:pt x="502" y="168"/>
                  </a:lnTo>
                  <a:lnTo>
                    <a:pt x="502" y="168"/>
                  </a:lnTo>
                  <a:lnTo>
                    <a:pt x="484" y="189"/>
                  </a:lnTo>
                  <a:lnTo>
                    <a:pt x="465" y="210"/>
                  </a:lnTo>
                  <a:lnTo>
                    <a:pt x="427" y="249"/>
                  </a:lnTo>
                  <a:lnTo>
                    <a:pt x="388" y="287"/>
                  </a:lnTo>
                  <a:lnTo>
                    <a:pt x="349" y="327"/>
                  </a:lnTo>
                  <a:lnTo>
                    <a:pt x="349" y="327"/>
                  </a:lnTo>
                  <a:lnTo>
                    <a:pt x="328" y="348"/>
                  </a:lnTo>
                  <a:lnTo>
                    <a:pt x="307" y="369"/>
                  </a:lnTo>
                  <a:lnTo>
                    <a:pt x="261" y="408"/>
                  </a:lnTo>
                  <a:lnTo>
                    <a:pt x="261" y="408"/>
                  </a:lnTo>
                  <a:lnTo>
                    <a:pt x="211" y="450"/>
                  </a:lnTo>
                  <a:lnTo>
                    <a:pt x="187" y="471"/>
                  </a:lnTo>
                  <a:lnTo>
                    <a:pt x="160" y="491"/>
                  </a:lnTo>
                  <a:lnTo>
                    <a:pt x="160" y="491"/>
                  </a:lnTo>
                  <a:lnTo>
                    <a:pt x="139" y="506"/>
                  </a:lnTo>
                  <a:lnTo>
                    <a:pt x="119" y="523"/>
                  </a:lnTo>
                  <a:lnTo>
                    <a:pt x="78" y="557"/>
                  </a:lnTo>
                  <a:lnTo>
                    <a:pt x="1" y="629"/>
                  </a:lnTo>
                  <a:lnTo>
                    <a:pt x="1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2" y="638"/>
                  </a:lnTo>
                  <a:lnTo>
                    <a:pt x="5" y="640"/>
                  </a:lnTo>
                  <a:lnTo>
                    <a:pt x="11" y="640"/>
                  </a:lnTo>
                  <a:lnTo>
                    <a:pt x="11" y="640"/>
                  </a:lnTo>
                  <a:lnTo>
                    <a:pt x="14" y="638"/>
                  </a:lnTo>
                  <a:lnTo>
                    <a:pt x="15" y="637"/>
                  </a:lnTo>
                  <a:lnTo>
                    <a:pt x="17" y="635"/>
                  </a:lnTo>
                  <a:lnTo>
                    <a:pt x="15" y="632"/>
                  </a:lnTo>
                  <a:lnTo>
                    <a:pt x="15" y="632"/>
                  </a:lnTo>
                  <a:lnTo>
                    <a:pt x="56" y="594"/>
                  </a:lnTo>
                  <a:lnTo>
                    <a:pt x="96" y="557"/>
                  </a:lnTo>
                  <a:lnTo>
                    <a:pt x="138" y="522"/>
                  </a:lnTo>
                  <a:lnTo>
                    <a:pt x="183" y="489"/>
                  </a:lnTo>
                  <a:lnTo>
                    <a:pt x="183" y="489"/>
                  </a:lnTo>
                  <a:lnTo>
                    <a:pt x="205" y="472"/>
                  </a:lnTo>
                  <a:lnTo>
                    <a:pt x="226" y="454"/>
                  </a:lnTo>
                  <a:lnTo>
                    <a:pt x="269" y="416"/>
                  </a:lnTo>
                  <a:lnTo>
                    <a:pt x="269" y="416"/>
                  </a:lnTo>
                  <a:lnTo>
                    <a:pt x="317" y="373"/>
                  </a:lnTo>
                  <a:lnTo>
                    <a:pt x="341" y="352"/>
                  </a:lnTo>
                  <a:lnTo>
                    <a:pt x="363" y="329"/>
                  </a:lnTo>
                  <a:lnTo>
                    <a:pt x="363" y="329"/>
                  </a:lnTo>
                  <a:lnTo>
                    <a:pt x="404" y="287"/>
                  </a:lnTo>
                  <a:lnTo>
                    <a:pt x="444" y="246"/>
                  </a:lnTo>
                  <a:lnTo>
                    <a:pt x="485" y="204"/>
                  </a:lnTo>
                  <a:lnTo>
                    <a:pt x="504" y="182"/>
                  </a:lnTo>
                  <a:lnTo>
                    <a:pt x="523" y="160"/>
                  </a:lnTo>
                  <a:lnTo>
                    <a:pt x="523" y="160"/>
                  </a:lnTo>
                  <a:lnTo>
                    <a:pt x="542" y="136"/>
                  </a:lnTo>
                  <a:lnTo>
                    <a:pt x="565" y="113"/>
                  </a:lnTo>
                  <a:lnTo>
                    <a:pt x="609" y="67"/>
                  </a:lnTo>
                  <a:lnTo>
                    <a:pt x="609" y="67"/>
                  </a:lnTo>
                  <a:lnTo>
                    <a:pt x="623" y="51"/>
                  </a:lnTo>
                  <a:lnTo>
                    <a:pt x="639" y="37"/>
                  </a:lnTo>
                  <a:lnTo>
                    <a:pt x="639" y="37"/>
                  </a:lnTo>
                  <a:lnTo>
                    <a:pt x="644" y="29"/>
                  </a:lnTo>
                  <a:lnTo>
                    <a:pt x="648" y="21"/>
                  </a:lnTo>
                  <a:lnTo>
                    <a:pt x="651" y="17"/>
                  </a:lnTo>
                  <a:lnTo>
                    <a:pt x="654" y="15"/>
                  </a:lnTo>
                  <a:lnTo>
                    <a:pt x="657" y="12"/>
                  </a:lnTo>
                  <a:lnTo>
                    <a:pt x="661" y="11"/>
                  </a:lnTo>
                  <a:lnTo>
                    <a:pt x="661" y="11"/>
                  </a:lnTo>
                  <a:lnTo>
                    <a:pt x="664" y="11"/>
                  </a:lnTo>
                  <a:lnTo>
                    <a:pt x="665" y="9"/>
                  </a:lnTo>
                  <a:lnTo>
                    <a:pt x="667" y="6"/>
                  </a:lnTo>
                  <a:lnTo>
                    <a:pt x="665" y="2"/>
                  </a:lnTo>
                  <a:lnTo>
                    <a:pt x="664" y="0"/>
                  </a:lnTo>
                  <a:lnTo>
                    <a:pt x="661" y="0"/>
                  </a:lnTo>
                  <a:lnTo>
                    <a:pt x="66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1" name="Freeform 963"/>
            <p:cNvSpPr/>
            <p:nvPr/>
          </p:nvSpPr>
          <p:spPr bwMode="auto">
            <a:xfrm>
              <a:off x="6838951" y="3592513"/>
              <a:ext cx="185738" cy="163513"/>
            </a:xfrm>
            <a:custGeom>
              <a:avLst/>
              <a:gdLst/>
              <a:ahLst/>
              <a:cxnLst>
                <a:cxn ang="0">
                  <a:pos x="457" y="4"/>
                </a:cxn>
                <a:cxn ang="0">
                  <a:pos x="451" y="12"/>
                </a:cxn>
                <a:cxn ang="0">
                  <a:pos x="430" y="28"/>
                </a:cxn>
                <a:cxn ang="0">
                  <a:pos x="421" y="33"/>
                </a:cxn>
                <a:cxn ang="0">
                  <a:pos x="362" y="89"/>
                </a:cxn>
                <a:cxn ang="0">
                  <a:pos x="335" y="118"/>
                </a:cxn>
                <a:cxn ang="0">
                  <a:pos x="283" y="177"/>
                </a:cxn>
                <a:cxn ang="0">
                  <a:pos x="255" y="207"/>
                </a:cxn>
                <a:cxn ang="0">
                  <a:pos x="196" y="262"/>
                </a:cxn>
                <a:cxn ang="0">
                  <a:pos x="134" y="313"/>
                </a:cxn>
                <a:cxn ang="0">
                  <a:pos x="101" y="336"/>
                </a:cxn>
                <a:cxn ang="0">
                  <a:pos x="68" y="357"/>
                </a:cxn>
                <a:cxn ang="0">
                  <a:pos x="52" y="368"/>
                </a:cxn>
                <a:cxn ang="0">
                  <a:pos x="38" y="378"/>
                </a:cxn>
                <a:cxn ang="0">
                  <a:pos x="24" y="391"/>
                </a:cxn>
                <a:cxn ang="0">
                  <a:pos x="11" y="398"/>
                </a:cxn>
                <a:cxn ang="0">
                  <a:pos x="5" y="399"/>
                </a:cxn>
                <a:cxn ang="0">
                  <a:pos x="1" y="402"/>
                </a:cxn>
                <a:cxn ang="0">
                  <a:pos x="1" y="410"/>
                </a:cxn>
                <a:cxn ang="0">
                  <a:pos x="5" y="411"/>
                </a:cxn>
                <a:cxn ang="0">
                  <a:pos x="12" y="411"/>
                </a:cxn>
                <a:cxn ang="0">
                  <a:pos x="16" y="408"/>
                </a:cxn>
                <a:cxn ang="0">
                  <a:pos x="22" y="406"/>
                </a:cxn>
                <a:cxn ang="0">
                  <a:pos x="38" y="393"/>
                </a:cxn>
                <a:cxn ang="0">
                  <a:pos x="47" y="385"/>
                </a:cxn>
                <a:cxn ang="0">
                  <a:pos x="75" y="365"/>
                </a:cxn>
                <a:cxn ang="0">
                  <a:pos x="114" y="342"/>
                </a:cxn>
                <a:cxn ang="0">
                  <a:pos x="147" y="317"/>
                </a:cxn>
                <a:cxn ang="0">
                  <a:pos x="211" y="263"/>
                </a:cxn>
                <a:cxn ang="0">
                  <a:pos x="242" y="236"/>
                </a:cxn>
                <a:cxn ang="0">
                  <a:pos x="304" y="172"/>
                </a:cxn>
                <a:cxn ang="0">
                  <a:pos x="364" y="105"/>
                </a:cxn>
                <a:cxn ang="0">
                  <a:pos x="396" y="74"/>
                </a:cxn>
                <a:cxn ang="0">
                  <a:pos x="429" y="42"/>
                </a:cxn>
                <a:cxn ang="0">
                  <a:pos x="451" y="27"/>
                </a:cxn>
                <a:cxn ang="0">
                  <a:pos x="466" y="12"/>
                </a:cxn>
                <a:cxn ang="0">
                  <a:pos x="468" y="7"/>
                </a:cxn>
                <a:cxn ang="0">
                  <a:pos x="468" y="3"/>
                </a:cxn>
                <a:cxn ang="0">
                  <a:pos x="464" y="0"/>
                </a:cxn>
                <a:cxn ang="0">
                  <a:pos x="458" y="2"/>
                </a:cxn>
                <a:cxn ang="0">
                  <a:pos x="457" y="4"/>
                </a:cxn>
              </a:cxnLst>
              <a:rect l="0" t="0" r="r" b="b"/>
              <a:pathLst>
                <a:path w="468" h="411">
                  <a:moveTo>
                    <a:pt x="457" y="4"/>
                  </a:moveTo>
                  <a:lnTo>
                    <a:pt x="457" y="4"/>
                  </a:lnTo>
                  <a:lnTo>
                    <a:pt x="455" y="8"/>
                  </a:lnTo>
                  <a:lnTo>
                    <a:pt x="451" y="12"/>
                  </a:lnTo>
                  <a:lnTo>
                    <a:pt x="441" y="20"/>
                  </a:lnTo>
                  <a:lnTo>
                    <a:pt x="430" y="28"/>
                  </a:lnTo>
                  <a:lnTo>
                    <a:pt x="421" y="33"/>
                  </a:lnTo>
                  <a:lnTo>
                    <a:pt x="421" y="33"/>
                  </a:lnTo>
                  <a:lnTo>
                    <a:pt x="391" y="62"/>
                  </a:lnTo>
                  <a:lnTo>
                    <a:pt x="362" y="89"/>
                  </a:lnTo>
                  <a:lnTo>
                    <a:pt x="362" y="89"/>
                  </a:lnTo>
                  <a:lnTo>
                    <a:pt x="335" y="118"/>
                  </a:lnTo>
                  <a:lnTo>
                    <a:pt x="309" y="148"/>
                  </a:lnTo>
                  <a:lnTo>
                    <a:pt x="283" y="177"/>
                  </a:lnTo>
                  <a:lnTo>
                    <a:pt x="255" y="207"/>
                  </a:lnTo>
                  <a:lnTo>
                    <a:pt x="255" y="207"/>
                  </a:lnTo>
                  <a:lnTo>
                    <a:pt x="226" y="234"/>
                  </a:lnTo>
                  <a:lnTo>
                    <a:pt x="196" y="262"/>
                  </a:lnTo>
                  <a:lnTo>
                    <a:pt x="165" y="288"/>
                  </a:lnTo>
                  <a:lnTo>
                    <a:pt x="134" y="313"/>
                  </a:lnTo>
                  <a:lnTo>
                    <a:pt x="134" y="313"/>
                  </a:lnTo>
                  <a:lnTo>
                    <a:pt x="101" y="336"/>
                  </a:lnTo>
                  <a:lnTo>
                    <a:pt x="85" y="348"/>
                  </a:lnTo>
                  <a:lnTo>
                    <a:pt x="68" y="357"/>
                  </a:lnTo>
                  <a:lnTo>
                    <a:pt x="68" y="357"/>
                  </a:lnTo>
                  <a:lnTo>
                    <a:pt x="52" y="368"/>
                  </a:lnTo>
                  <a:lnTo>
                    <a:pt x="38" y="378"/>
                  </a:lnTo>
                  <a:lnTo>
                    <a:pt x="38" y="378"/>
                  </a:lnTo>
                  <a:lnTo>
                    <a:pt x="30" y="384"/>
                  </a:lnTo>
                  <a:lnTo>
                    <a:pt x="24" y="391"/>
                  </a:lnTo>
                  <a:lnTo>
                    <a:pt x="16" y="397"/>
                  </a:lnTo>
                  <a:lnTo>
                    <a:pt x="11" y="398"/>
                  </a:lnTo>
                  <a:lnTo>
                    <a:pt x="5" y="399"/>
                  </a:lnTo>
                  <a:lnTo>
                    <a:pt x="5" y="399"/>
                  </a:lnTo>
                  <a:lnTo>
                    <a:pt x="4" y="401"/>
                  </a:lnTo>
                  <a:lnTo>
                    <a:pt x="1" y="402"/>
                  </a:lnTo>
                  <a:lnTo>
                    <a:pt x="0" y="406"/>
                  </a:lnTo>
                  <a:lnTo>
                    <a:pt x="1" y="410"/>
                  </a:lnTo>
                  <a:lnTo>
                    <a:pt x="4" y="411"/>
                  </a:lnTo>
                  <a:lnTo>
                    <a:pt x="5" y="411"/>
                  </a:lnTo>
                  <a:lnTo>
                    <a:pt x="12" y="411"/>
                  </a:lnTo>
                  <a:lnTo>
                    <a:pt x="12" y="411"/>
                  </a:lnTo>
                  <a:lnTo>
                    <a:pt x="15" y="410"/>
                  </a:lnTo>
                  <a:lnTo>
                    <a:pt x="16" y="408"/>
                  </a:lnTo>
                  <a:lnTo>
                    <a:pt x="16" y="408"/>
                  </a:lnTo>
                  <a:lnTo>
                    <a:pt x="22" y="406"/>
                  </a:lnTo>
                  <a:lnTo>
                    <a:pt x="28" y="402"/>
                  </a:lnTo>
                  <a:lnTo>
                    <a:pt x="38" y="393"/>
                  </a:lnTo>
                  <a:lnTo>
                    <a:pt x="38" y="393"/>
                  </a:lnTo>
                  <a:lnTo>
                    <a:pt x="47" y="385"/>
                  </a:lnTo>
                  <a:lnTo>
                    <a:pt x="56" y="378"/>
                  </a:lnTo>
                  <a:lnTo>
                    <a:pt x="75" y="365"/>
                  </a:lnTo>
                  <a:lnTo>
                    <a:pt x="96" y="35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147" y="317"/>
                  </a:lnTo>
                  <a:lnTo>
                    <a:pt x="179" y="291"/>
                  </a:lnTo>
                  <a:lnTo>
                    <a:pt x="211" y="263"/>
                  </a:lnTo>
                  <a:lnTo>
                    <a:pt x="242" y="236"/>
                  </a:lnTo>
                  <a:lnTo>
                    <a:pt x="242" y="236"/>
                  </a:lnTo>
                  <a:lnTo>
                    <a:pt x="274" y="204"/>
                  </a:lnTo>
                  <a:lnTo>
                    <a:pt x="304" y="172"/>
                  </a:lnTo>
                  <a:lnTo>
                    <a:pt x="332" y="138"/>
                  </a:lnTo>
                  <a:lnTo>
                    <a:pt x="364" y="105"/>
                  </a:lnTo>
                  <a:lnTo>
                    <a:pt x="364" y="105"/>
                  </a:lnTo>
                  <a:lnTo>
                    <a:pt x="396" y="74"/>
                  </a:lnTo>
                  <a:lnTo>
                    <a:pt x="429" y="42"/>
                  </a:lnTo>
                  <a:lnTo>
                    <a:pt x="429" y="42"/>
                  </a:lnTo>
                  <a:lnTo>
                    <a:pt x="440" y="34"/>
                  </a:lnTo>
                  <a:lnTo>
                    <a:pt x="451" y="27"/>
                  </a:lnTo>
                  <a:lnTo>
                    <a:pt x="462" y="17"/>
                  </a:lnTo>
                  <a:lnTo>
                    <a:pt x="466" y="12"/>
                  </a:lnTo>
                  <a:lnTo>
                    <a:pt x="468" y="7"/>
                  </a:lnTo>
                  <a:lnTo>
                    <a:pt x="468" y="7"/>
                  </a:lnTo>
                  <a:lnTo>
                    <a:pt x="468" y="4"/>
                  </a:lnTo>
                  <a:lnTo>
                    <a:pt x="468" y="3"/>
                  </a:lnTo>
                  <a:lnTo>
                    <a:pt x="467" y="2"/>
                  </a:lnTo>
                  <a:lnTo>
                    <a:pt x="464" y="0"/>
                  </a:lnTo>
                  <a:lnTo>
                    <a:pt x="461" y="0"/>
                  </a:lnTo>
                  <a:lnTo>
                    <a:pt x="458" y="2"/>
                  </a:lnTo>
                  <a:lnTo>
                    <a:pt x="457" y="4"/>
                  </a:lnTo>
                  <a:lnTo>
                    <a:pt x="4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2" name="Freeform 964"/>
            <p:cNvSpPr/>
            <p:nvPr/>
          </p:nvSpPr>
          <p:spPr bwMode="auto">
            <a:xfrm>
              <a:off x="6921501" y="3651251"/>
              <a:ext cx="104775" cy="109538"/>
            </a:xfrm>
            <a:custGeom>
              <a:avLst/>
              <a:gdLst/>
              <a:ahLst/>
              <a:cxnLst>
                <a:cxn ang="0">
                  <a:pos x="256" y="0"/>
                </a:cxn>
                <a:cxn ang="0">
                  <a:pos x="256" y="0"/>
                </a:cxn>
                <a:cxn ang="0">
                  <a:pos x="251" y="3"/>
                </a:cxn>
                <a:cxn ang="0">
                  <a:pos x="246" y="5"/>
                </a:cxn>
                <a:cxn ang="0">
                  <a:pos x="238" y="13"/>
                </a:cxn>
                <a:cxn ang="0">
                  <a:pos x="233" y="22"/>
                </a:cxn>
                <a:cxn ang="0">
                  <a:pos x="227" y="32"/>
                </a:cxn>
                <a:cxn ang="0">
                  <a:pos x="227" y="32"/>
                </a:cxn>
                <a:cxn ang="0">
                  <a:pos x="219" y="43"/>
                </a:cxn>
                <a:cxn ang="0">
                  <a:pos x="213" y="54"/>
                </a:cxn>
                <a:cxn ang="0">
                  <a:pos x="195" y="76"/>
                </a:cxn>
                <a:cxn ang="0">
                  <a:pos x="159" y="117"/>
                </a:cxn>
                <a:cxn ang="0">
                  <a:pos x="159" y="117"/>
                </a:cxn>
                <a:cxn ang="0">
                  <a:pos x="141" y="136"/>
                </a:cxn>
                <a:cxn ang="0">
                  <a:pos x="123" y="156"/>
                </a:cxn>
                <a:cxn ang="0">
                  <a:pos x="83" y="194"/>
                </a:cxn>
                <a:cxn ang="0">
                  <a:pos x="43" y="229"/>
                </a:cxn>
                <a:cxn ang="0">
                  <a:pos x="2" y="264"/>
                </a:cxn>
                <a:cxn ang="0">
                  <a:pos x="2" y="264"/>
                </a:cxn>
                <a:cxn ang="0">
                  <a:pos x="1" y="267"/>
                </a:cxn>
                <a:cxn ang="0">
                  <a:pos x="0" y="268"/>
                </a:cxn>
                <a:cxn ang="0">
                  <a:pos x="1" y="271"/>
                </a:cxn>
                <a:cxn ang="0">
                  <a:pos x="2" y="272"/>
                </a:cxn>
                <a:cxn ang="0">
                  <a:pos x="6" y="275"/>
                </a:cxn>
                <a:cxn ang="0">
                  <a:pos x="8" y="273"/>
                </a:cxn>
                <a:cxn ang="0">
                  <a:pos x="10" y="272"/>
                </a:cxn>
                <a:cxn ang="0">
                  <a:pos x="10" y="272"/>
                </a:cxn>
                <a:cxn ang="0">
                  <a:pos x="80" y="212"/>
                </a:cxn>
                <a:cxn ang="0">
                  <a:pos x="114" y="181"/>
                </a:cxn>
                <a:cxn ang="0">
                  <a:pos x="146" y="148"/>
                </a:cxn>
                <a:cxn ang="0">
                  <a:pos x="146" y="148"/>
                </a:cxn>
                <a:cxn ang="0">
                  <a:pos x="162" y="131"/>
                </a:cxn>
                <a:cxn ang="0">
                  <a:pos x="176" y="113"/>
                </a:cxn>
                <a:cxn ang="0">
                  <a:pos x="206" y="76"/>
                </a:cxn>
                <a:cxn ang="0">
                  <a:pos x="206" y="76"/>
                </a:cxn>
                <a:cxn ang="0">
                  <a:pos x="233" y="45"/>
                </a:cxn>
                <a:cxn ang="0">
                  <a:pos x="233" y="45"/>
                </a:cxn>
                <a:cxn ang="0">
                  <a:pos x="239" y="35"/>
                </a:cxn>
                <a:cxn ang="0">
                  <a:pos x="243" y="26"/>
                </a:cxn>
                <a:cxn ang="0">
                  <a:pos x="246" y="21"/>
                </a:cxn>
                <a:cxn ang="0">
                  <a:pos x="250" y="17"/>
                </a:cxn>
                <a:cxn ang="0">
                  <a:pos x="253" y="13"/>
                </a:cxn>
                <a:cxn ang="0">
                  <a:pos x="259" y="12"/>
                </a:cxn>
                <a:cxn ang="0">
                  <a:pos x="259" y="12"/>
                </a:cxn>
                <a:cxn ang="0">
                  <a:pos x="261" y="11"/>
                </a:cxn>
                <a:cxn ang="0">
                  <a:pos x="263" y="9"/>
                </a:cxn>
                <a:cxn ang="0">
                  <a:pos x="263" y="4"/>
                </a:cxn>
                <a:cxn ang="0">
                  <a:pos x="260" y="1"/>
                </a:cxn>
                <a:cxn ang="0">
                  <a:pos x="259" y="0"/>
                </a:cxn>
                <a:cxn ang="0">
                  <a:pos x="256" y="0"/>
                </a:cxn>
                <a:cxn ang="0">
                  <a:pos x="256" y="0"/>
                </a:cxn>
              </a:cxnLst>
              <a:rect l="0" t="0" r="r" b="b"/>
              <a:pathLst>
                <a:path w="263" h="275">
                  <a:moveTo>
                    <a:pt x="256" y="0"/>
                  </a:moveTo>
                  <a:lnTo>
                    <a:pt x="256" y="0"/>
                  </a:lnTo>
                  <a:lnTo>
                    <a:pt x="251" y="3"/>
                  </a:lnTo>
                  <a:lnTo>
                    <a:pt x="246" y="5"/>
                  </a:lnTo>
                  <a:lnTo>
                    <a:pt x="238" y="13"/>
                  </a:lnTo>
                  <a:lnTo>
                    <a:pt x="233" y="22"/>
                  </a:lnTo>
                  <a:lnTo>
                    <a:pt x="227" y="32"/>
                  </a:lnTo>
                  <a:lnTo>
                    <a:pt x="227" y="32"/>
                  </a:lnTo>
                  <a:lnTo>
                    <a:pt x="219" y="43"/>
                  </a:lnTo>
                  <a:lnTo>
                    <a:pt x="213" y="54"/>
                  </a:lnTo>
                  <a:lnTo>
                    <a:pt x="195" y="76"/>
                  </a:lnTo>
                  <a:lnTo>
                    <a:pt x="159" y="117"/>
                  </a:lnTo>
                  <a:lnTo>
                    <a:pt x="159" y="117"/>
                  </a:lnTo>
                  <a:lnTo>
                    <a:pt x="141" y="136"/>
                  </a:lnTo>
                  <a:lnTo>
                    <a:pt x="123" y="156"/>
                  </a:lnTo>
                  <a:lnTo>
                    <a:pt x="83" y="194"/>
                  </a:lnTo>
                  <a:lnTo>
                    <a:pt x="43" y="229"/>
                  </a:lnTo>
                  <a:lnTo>
                    <a:pt x="2" y="264"/>
                  </a:lnTo>
                  <a:lnTo>
                    <a:pt x="2" y="264"/>
                  </a:lnTo>
                  <a:lnTo>
                    <a:pt x="1" y="267"/>
                  </a:lnTo>
                  <a:lnTo>
                    <a:pt x="0" y="268"/>
                  </a:lnTo>
                  <a:lnTo>
                    <a:pt x="1" y="271"/>
                  </a:lnTo>
                  <a:lnTo>
                    <a:pt x="2" y="272"/>
                  </a:lnTo>
                  <a:lnTo>
                    <a:pt x="6" y="275"/>
                  </a:lnTo>
                  <a:lnTo>
                    <a:pt x="8" y="273"/>
                  </a:lnTo>
                  <a:lnTo>
                    <a:pt x="10" y="272"/>
                  </a:lnTo>
                  <a:lnTo>
                    <a:pt x="10" y="272"/>
                  </a:lnTo>
                  <a:lnTo>
                    <a:pt x="80" y="212"/>
                  </a:lnTo>
                  <a:lnTo>
                    <a:pt x="114" y="181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62" y="131"/>
                  </a:lnTo>
                  <a:lnTo>
                    <a:pt x="176" y="113"/>
                  </a:lnTo>
                  <a:lnTo>
                    <a:pt x="206" y="76"/>
                  </a:lnTo>
                  <a:lnTo>
                    <a:pt x="206" y="76"/>
                  </a:lnTo>
                  <a:lnTo>
                    <a:pt x="233" y="45"/>
                  </a:lnTo>
                  <a:lnTo>
                    <a:pt x="233" y="45"/>
                  </a:lnTo>
                  <a:lnTo>
                    <a:pt x="239" y="35"/>
                  </a:lnTo>
                  <a:lnTo>
                    <a:pt x="243" y="26"/>
                  </a:lnTo>
                  <a:lnTo>
                    <a:pt x="246" y="21"/>
                  </a:lnTo>
                  <a:lnTo>
                    <a:pt x="250" y="17"/>
                  </a:lnTo>
                  <a:lnTo>
                    <a:pt x="253" y="13"/>
                  </a:lnTo>
                  <a:lnTo>
                    <a:pt x="259" y="12"/>
                  </a:lnTo>
                  <a:lnTo>
                    <a:pt x="259" y="12"/>
                  </a:lnTo>
                  <a:lnTo>
                    <a:pt x="261" y="11"/>
                  </a:lnTo>
                  <a:lnTo>
                    <a:pt x="263" y="9"/>
                  </a:lnTo>
                  <a:lnTo>
                    <a:pt x="263" y="4"/>
                  </a:lnTo>
                  <a:lnTo>
                    <a:pt x="260" y="1"/>
                  </a:lnTo>
                  <a:lnTo>
                    <a:pt x="259" y="0"/>
                  </a:lnTo>
                  <a:lnTo>
                    <a:pt x="256" y="0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3" name="Freeform 965"/>
            <p:cNvSpPr/>
            <p:nvPr/>
          </p:nvSpPr>
          <p:spPr bwMode="auto">
            <a:xfrm>
              <a:off x="6302376" y="3327401"/>
              <a:ext cx="23813" cy="333375"/>
            </a:xfrm>
            <a:custGeom>
              <a:avLst/>
              <a:gdLst/>
              <a:ahLst/>
              <a:cxnLst>
                <a:cxn ang="0">
                  <a:pos x="51" y="796"/>
                </a:cxn>
                <a:cxn ang="0">
                  <a:pos x="53" y="796"/>
                </a:cxn>
                <a:cxn ang="0">
                  <a:pos x="56" y="775"/>
                </a:cxn>
                <a:cxn ang="0">
                  <a:pos x="56" y="747"/>
                </a:cxn>
                <a:cxn ang="0">
                  <a:pos x="53" y="733"/>
                </a:cxn>
                <a:cxn ang="0">
                  <a:pos x="51" y="690"/>
                </a:cxn>
                <a:cxn ang="0">
                  <a:pos x="52" y="633"/>
                </a:cxn>
                <a:cxn ang="0">
                  <a:pos x="48" y="589"/>
                </a:cxn>
                <a:cxn ang="0">
                  <a:pos x="44" y="543"/>
                </a:cxn>
                <a:cxn ang="0">
                  <a:pos x="45" y="427"/>
                </a:cxn>
                <a:cxn ang="0">
                  <a:pos x="45" y="322"/>
                </a:cxn>
                <a:cxn ang="0">
                  <a:pos x="49" y="127"/>
                </a:cxn>
                <a:cxn ang="0">
                  <a:pos x="51" y="23"/>
                </a:cxn>
                <a:cxn ang="0">
                  <a:pos x="49" y="12"/>
                </a:cxn>
                <a:cxn ang="0">
                  <a:pos x="44" y="6"/>
                </a:cxn>
                <a:cxn ang="0">
                  <a:pos x="36" y="2"/>
                </a:cxn>
                <a:cxn ang="0">
                  <a:pos x="19" y="2"/>
                </a:cxn>
                <a:cxn ang="0">
                  <a:pos x="13" y="6"/>
                </a:cxn>
                <a:cxn ang="0">
                  <a:pos x="7" y="12"/>
                </a:cxn>
                <a:cxn ang="0">
                  <a:pos x="5" y="23"/>
                </a:cxn>
                <a:cxn ang="0">
                  <a:pos x="5" y="143"/>
                </a:cxn>
                <a:cxn ang="0">
                  <a:pos x="1" y="369"/>
                </a:cxn>
                <a:cxn ang="0">
                  <a:pos x="0" y="490"/>
                </a:cxn>
                <a:cxn ang="0">
                  <a:pos x="2" y="598"/>
                </a:cxn>
                <a:cxn ang="0">
                  <a:pos x="3" y="707"/>
                </a:cxn>
                <a:cxn ang="0">
                  <a:pos x="3" y="717"/>
                </a:cxn>
                <a:cxn ang="0">
                  <a:pos x="7" y="750"/>
                </a:cxn>
                <a:cxn ang="0">
                  <a:pos x="11" y="782"/>
                </a:cxn>
                <a:cxn ang="0">
                  <a:pos x="10" y="794"/>
                </a:cxn>
                <a:cxn ang="0">
                  <a:pos x="10" y="813"/>
                </a:cxn>
                <a:cxn ang="0">
                  <a:pos x="15" y="823"/>
                </a:cxn>
                <a:cxn ang="0">
                  <a:pos x="22" y="831"/>
                </a:cxn>
                <a:cxn ang="0">
                  <a:pos x="28" y="835"/>
                </a:cxn>
                <a:cxn ang="0">
                  <a:pos x="37" y="839"/>
                </a:cxn>
                <a:cxn ang="0">
                  <a:pos x="45" y="837"/>
                </a:cxn>
                <a:cxn ang="0">
                  <a:pos x="53" y="833"/>
                </a:cxn>
                <a:cxn ang="0">
                  <a:pos x="61" y="819"/>
                </a:cxn>
                <a:cxn ang="0">
                  <a:pos x="61" y="811"/>
                </a:cxn>
                <a:cxn ang="0">
                  <a:pos x="58" y="802"/>
                </a:cxn>
                <a:cxn ang="0">
                  <a:pos x="51" y="796"/>
                </a:cxn>
              </a:cxnLst>
              <a:rect l="0" t="0" r="r" b="b"/>
              <a:pathLst>
                <a:path w="61" h="839">
                  <a:moveTo>
                    <a:pt x="51" y="796"/>
                  </a:moveTo>
                  <a:lnTo>
                    <a:pt x="51" y="796"/>
                  </a:lnTo>
                  <a:lnTo>
                    <a:pt x="52" y="796"/>
                  </a:lnTo>
                  <a:lnTo>
                    <a:pt x="53" y="796"/>
                  </a:lnTo>
                  <a:lnTo>
                    <a:pt x="54" y="790"/>
                  </a:lnTo>
                  <a:lnTo>
                    <a:pt x="56" y="775"/>
                  </a:lnTo>
                  <a:lnTo>
                    <a:pt x="56" y="756"/>
                  </a:lnTo>
                  <a:lnTo>
                    <a:pt x="56" y="747"/>
                  </a:lnTo>
                  <a:lnTo>
                    <a:pt x="56" y="747"/>
                  </a:lnTo>
                  <a:lnTo>
                    <a:pt x="53" y="733"/>
                  </a:lnTo>
                  <a:lnTo>
                    <a:pt x="52" y="718"/>
                  </a:lnTo>
                  <a:lnTo>
                    <a:pt x="51" y="690"/>
                  </a:lnTo>
                  <a:lnTo>
                    <a:pt x="52" y="633"/>
                  </a:lnTo>
                  <a:lnTo>
                    <a:pt x="52" y="633"/>
                  </a:lnTo>
                  <a:lnTo>
                    <a:pt x="52" y="611"/>
                  </a:lnTo>
                  <a:lnTo>
                    <a:pt x="48" y="589"/>
                  </a:lnTo>
                  <a:lnTo>
                    <a:pt x="45" y="567"/>
                  </a:lnTo>
                  <a:lnTo>
                    <a:pt x="44" y="543"/>
                  </a:lnTo>
                  <a:lnTo>
                    <a:pt x="44" y="543"/>
                  </a:lnTo>
                  <a:lnTo>
                    <a:pt x="45" y="427"/>
                  </a:lnTo>
                  <a:lnTo>
                    <a:pt x="45" y="427"/>
                  </a:lnTo>
                  <a:lnTo>
                    <a:pt x="45" y="322"/>
                  </a:lnTo>
                  <a:lnTo>
                    <a:pt x="48" y="225"/>
                  </a:lnTo>
                  <a:lnTo>
                    <a:pt x="49" y="127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1" y="17"/>
                  </a:lnTo>
                  <a:lnTo>
                    <a:pt x="49" y="12"/>
                  </a:lnTo>
                  <a:lnTo>
                    <a:pt x="47" y="8"/>
                  </a:lnTo>
                  <a:lnTo>
                    <a:pt x="44" y="6"/>
                  </a:lnTo>
                  <a:lnTo>
                    <a:pt x="40" y="3"/>
                  </a:lnTo>
                  <a:lnTo>
                    <a:pt x="36" y="2"/>
                  </a:lnTo>
                  <a:lnTo>
                    <a:pt x="28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3" y="6"/>
                  </a:lnTo>
                  <a:lnTo>
                    <a:pt x="9" y="8"/>
                  </a:lnTo>
                  <a:lnTo>
                    <a:pt x="7" y="12"/>
                  </a:lnTo>
                  <a:lnTo>
                    <a:pt x="6" y="17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143"/>
                  </a:lnTo>
                  <a:lnTo>
                    <a:pt x="2" y="257"/>
                  </a:lnTo>
                  <a:lnTo>
                    <a:pt x="1" y="369"/>
                  </a:lnTo>
                  <a:lnTo>
                    <a:pt x="0" y="490"/>
                  </a:lnTo>
                  <a:lnTo>
                    <a:pt x="0" y="490"/>
                  </a:lnTo>
                  <a:lnTo>
                    <a:pt x="1" y="544"/>
                  </a:lnTo>
                  <a:lnTo>
                    <a:pt x="2" y="598"/>
                  </a:lnTo>
                  <a:lnTo>
                    <a:pt x="3" y="652"/>
                  </a:lnTo>
                  <a:lnTo>
                    <a:pt x="3" y="707"/>
                  </a:lnTo>
                  <a:lnTo>
                    <a:pt x="3" y="707"/>
                  </a:lnTo>
                  <a:lnTo>
                    <a:pt x="3" y="717"/>
                  </a:lnTo>
                  <a:lnTo>
                    <a:pt x="5" y="729"/>
                  </a:lnTo>
                  <a:lnTo>
                    <a:pt x="7" y="750"/>
                  </a:lnTo>
                  <a:lnTo>
                    <a:pt x="10" y="772"/>
                  </a:lnTo>
                  <a:lnTo>
                    <a:pt x="11" y="782"/>
                  </a:lnTo>
                  <a:lnTo>
                    <a:pt x="10" y="794"/>
                  </a:lnTo>
                  <a:lnTo>
                    <a:pt x="10" y="794"/>
                  </a:lnTo>
                  <a:lnTo>
                    <a:pt x="10" y="807"/>
                  </a:lnTo>
                  <a:lnTo>
                    <a:pt x="10" y="813"/>
                  </a:lnTo>
                  <a:lnTo>
                    <a:pt x="13" y="818"/>
                  </a:lnTo>
                  <a:lnTo>
                    <a:pt x="15" y="823"/>
                  </a:lnTo>
                  <a:lnTo>
                    <a:pt x="18" y="827"/>
                  </a:lnTo>
                  <a:lnTo>
                    <a:pt x="22" y="831"/>
                  </a:lnTo>
                  <a:lnTo>
                    <a:pt x="28" y="835"/>
                  </a:lnTo>
                  <a:lnTo>
                    <a:pt x="28" y="835"/>
                  </a:lnTo>
                  <a:lnTo>
                    <a:pt x="32" y="837"/>
                  </a:lnTo>
                  <a:lnTo>
                    <a:pt x="37" y="839"/>
                  </a:lnTo>
                  <a:lnTo>
                    <a:pt x="41" y="839"/>
                  </a:lnTo>
                  <a:lnTo>
                    <a:pt x="45" y="837"/>
                  </a:lnTo>
                  <a:lnTo>
                    <a:pt x="49" y="836"/>
                  </a:lnTo>
                  <a:lnTo>
                    <a:pt x="53" y="833"/>
                  </a:lnTo>
                  <a:lnTo>
                    <a:pt x="58" y="827"/>
                  </a:lnTo>
                  <a:lnTo>
                    <a:pt x="61" y="819"/>
                  </a:lnTo>
                  <a:lnTo>
                    <a:pt x="61" y="815"/>
                  </a:lnTo>
                  <a:lnTo>
                    <a:pt x="61" y="811"/>
                  </a:lnTo>
                  <a:lnTo>
                    <a:pt x="60" y="806"/>
                  </a:lnTo>
                  <a:lnTo>
                    <a:pt x="58" y="802"/>
                  </a:lnTo>
                  <a:lnTo>
                    <a:pt x="54" y="799"/>
                  </a:lnTo>
                  <a:lnTo>
                    <a:pt x="51" y="796"/>
                  </a:lnTo>
                  <a:lnTo>
                    <a:pt x="51" y="7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4" name="Freeform 966"/>
            <p:cNvSpPr/>
            <p:nvPr/>
          </p:nvSpPr>
          <p:spPr bwMode="auto">
            <a:xfrm>
              <a:off x="6303963" y="3201988"/>
              <a:ext cx="741363" cy="146050"/>
            </a:xfrm>
            <a:custGeom>
              <a:avLst/>
              <a:gdLst/>
              <a:ahLst/>
              <a:cxnLst>
                <a:cxn ang="0">
                  <a:pos x="1863" y="310"/>
                </a:cxn>
                <a:cxn ang="0">
                  <a:pos x="1861" y="276"/>
                </a:cxn>
                <a:cxn ang="0">
                  <a:pos x="1852" y="222"/>
                </a:cxn>
                <a:cxn ang="0">
                  <a:pos x="1843" y="197"/>
                </a:cxn>
                <a:cxn ang="0">
                  <a:pos x="1814" y="151"/>
                </a:cxn>
                <a:cxn ang="0">
                  <a:pos x="1777" y="107"/>
                </a:cxn>
                <a:cxn ang="0">
                  <a:pos x="1734" y="65"/>
                </a:cxn>
                <a:cxn ang="0">
                  <a:pos x="1707" y="49"/>
                </a:cxn>
                <a:cxn ang="0">
                  <a:pos x="1656" y="31"/>
                </a:cxn>
                <a:cxn ang="0">
                  <a:pos x="1564" y="14"/>
                </a:cxn>
                <a:cxn ang="0">
                  <a:pos x="1490" y="6"/>
                </a:cxn>
                <a:cxn ang="0">
                  <a:pos x="1337" y="2"/>
                </a:cxn>
                <a:cxn ang="0">
                  <a:pos x="1169" y="4"/>
                </a:cxn>
                <a:cxn ang="0">
                  <a:pos x="896" y="7"/>
                </a:cxn>
                <a:cxn ang="0">
                  <a:pos x="738" y="5"/>
                </a:cxn>
                <a:cxn ang="0">
                  <a:pos x="420" y="0"/>
                </a:cxn>
                <a:cxn ang="0">
                  <a:pos x="261" y="10"/>
                </a:cxn>
                <a:cxn ang="0">
                  <a:pos x="200" y="19"/>
                </a:cxn>
                <a:cxn ang="0">
                  <a:pos x="132" y="44"/>
                </a:cxn>
                <a:cxn ang="0">
                  <a:pos x="97" y="68"/>
                </a:cxn>
                <a:cxn ang="0">
                  <a:pos x="63" y="99"/>
                </a:cxn>
                <a:cxn ang="0">
                  <a:pos x="43" y="125"/>
                </a:cxn>
                <a:cxn ang="0">
                  <a:pos x="21" y="164"/>
                </a:cxn>
                <a:cxn ang="0">
                  <a:pos x="6" y="222"/>
                </a:cxn>
                <a:cxn ang="0">
                  <a:pos x="0" y="345"/>
                </a:cxn>
                <a:cxn ang="0">
                  <a:pos x="2" y="354"/>
                </a:cxn>
                <a:cxn ang="0">
                  <a:pos x="10" y="363"/>
                </a:cxn>
                <a:cxn ang="0">
                  <a:pos x="31" y="366"/>
                </a:cxn>
                <a:cxn ang="0">
                  <a:pos x="42" y="358"/>
                </a:cxn>
                <a:cxn ang="0">
                  <a:pos x="46" y="345"/>
                </a:cxn>
                <a:cxn ang="0">
                  <a:pos x="48" y="285"/>
                </a:cxn>
                <a:cxn ang="0">
                  <a:pos x="49" y="226"/>
                </a:cxn>
                <a:cxn ang="0">
                  <a:pos x="55" y="194"/>
                </a:cxn>
                <a:cxn ang="0">
                  <a:pos x="82" y="149"/>
                </a:cxn>
                <a:cxn ang="0">
                  <a:pos x="114" y="111"/>
                </a:cxn>
                <a:cxn ang="0">
                  <a:pos x="152" y="82"/>
                </a:cxn>
                <a:cxn ang="0">
                  <a:pos x="199" y="64"/>
                </a:cxn>
                <a:cxn ang="0">
                  <a:pos x="269" y="52"/>
                </a:cxn>
                <a:cxn ang="0">
                  <a:pos x="370" y="48"/>
                </a:cxn>
                <a:cxn ang="0">
                  <a:pos x="668" y="51"/>
                </a:cxn>
                <a:cxn ang="0">
                  <a:pos x="965" y="53"/>
                </a:cxn>
                <a:cxn ang="0">
                  <a:pos x="1186" y="49"/>
                </a:cxn>
                <a:cxn ang="0">
                  <a:pos x="1338" y="48"/>
                </a:cxn>
                <a:cxn ang="0">
                  <a:pos x="1496" y="53"/>
                </a:cxn>
                <a:cxn ang="0">
                  <a:pos x="1573" y="61"/>
                </a:cxn>
                <a:cxn ang="0">
                  <a:pos x="1672" y="85"/>
                </a:cxn>
                <a:cxn ang="0">
                  <a:pos x="1702" y="98"/>
                </a:cxn>
                <a:cxn ang="0">
                  <a:pos x="1740" y="129"/>
                </a:cxn>
                <a:cxn ang="0">
                  <a:pos x="1791" y="196"/>
                </a:cxn>
                <a:cxn ang="0">
                  <a:pos x="1805" y="225"/>
                </a:cxn>
                <a:cxn ang="0">
                  <a:pos x="1814" y="269"/>
                </a:cxn>
                <a:cxn ang="0">
                  <a:pos x="1815" y="316"/>
                </a:cxn>
                <a:cxn ang="0">
                  <a:pos x="1822" y="337"/>
                </a:cxn>
                <a:cxn ang="0">
                  <a:pos x="1834" y="347"/>
                </a:cxn>
                <a:cxn ang="0">
                  <a:pos x="1847" y="350"/>
                </a:cxn>
                <a:cxn ang="0">
                  <a:pos x="1863" y="340"/>
                </a:cxn>
                <a:cxn ang="0">
                  <a:pos x="1865" y="320"/>
                </a:cxn>
              </a:cxnLst>
              <a:rect l="0" t="0" r="r" b="b"/>
              <a:pathLst>
                <a:path w="1866" h="367">
                  <a:moveTo>
                    <a:pt x="1863" y="313"/>
                  </a:moveTo>
                  <a:lnTo>
                    <a:pt x="1863" y="313"/>
                  </a:lnTo>
                  <a:lnTo>
                    <a:pt x="1863" y="310"/>
                  </a:lnTo>
                  <a:lnTo>
                    <a:pt x="1861" y="300"/>
                  </a:lnTo>
                  <a:lnTo>
                    <a:pt x="1861" y="276"/>
                  </a:lnTo>
                  <a:lnTo>
                    <a:pt x="1861" y="276"/>
                  </a:lnTo>
                  <a:lnTo>
                    <a:pt x="1861" y="262"/>
                  </a:lnTo>
                  <a:lnTo>
                    <a:pt x="1859" y="249"/>
                  </a:lnTo>
                  <a:lnTo>
                    <a:pt x="1852" y="222"/>
                  </a:lnTo>
                  <a:lnTo>
                    <a:pt x="1852" y="222"/>
                  </a:lnTo>
                  <a:lnTo>
                    <a:pt x="1848" y="210"/>
                  </a:lnTo>
                  <a:lnTo>
                    <a:pt x="1843" y="197"/>
                  </a:lnTo>
                  <a:lnTo>
                    <a:pt x="1836" y="185"/>
                  </a:lnTo>
                  <a:lnTo>
                    <a:pt x="1830" y="174"/>
                  </a:lnTo>
                  <a:lnTo>
                    <a:pt x="1814" y="151"/>
                  </a:lnTo>
                  <a:lnTo>
                    <a:pt x="1798" y="130"/>
                  </a:lnTo>
                  <a:lnTo>
                    <a:pt x="1798" y="130"/>
                  </a:lnTo>
                  <a:lnTo>
                    <a:pt x="1777" y="107"/>
                  </a:lnTo>
                  <a:lnTo>
                    <a:pt x="1757" y="85"/>
                  </a:lnTo>
                  <a:lnTo>
                    <a:pt x="1746" y="74"/>
                  </a:lnTo>
                  <a:lnTo>
                    <a:pt x="1734" y="65"/>
                  </a:lnTo>
                  <a:lnTo>
                    <a:pt x="1721" y="57"/>
                  </a:lnTo>
                  <a:lnTo>
                    <a:pt x="1707" y="49"/>
                  </a:lnTo>
                  <a:lnTo>
                    <a:pt x="1707" y="49"/>
                  </a:lnTo>
                  <a:lnTo>
                    <a:pt x="1691" y="41"/>
                  </a:lnTo>
                  <a:lnTo>
                    <a:pt x="1674" y="36"/>
                  </a:lnTo>
                  <a:lnTo>
                    <a:pt x="1656" y="31"/>
                  </a:lnTo>
                  <a:lnTo>
                    <a:pt x="1638" y="26"/>
                  </a:lnTo>
                  <a:lnTo>
                    <a:pt x="1601" y="19"/>
                  </a:lnTo>
                  <a:lnTo>
                    <a:pt x="1564" y="14"/>
                  </a:lnTo>
                  <a:lnTo>
                    <a:pt x="1564" y="14"/>
                  </a:lnTo>
                  <a:lnTo>
                    <a:pt x="1528" y="9"/>
                  </a:lnTo>
                  <a:lnTo>
                    <a:pt x="1490" y="6"/>
                  </a:lnTo>
                  <a:lnTo>
                    <a:pt x="1452" y="4"/>
                  </a:lnTo>
                  <a:lnTo>
                    <a:pt x="1413" y="2"/>
                  </a:lnTo>
                  <a:lnTo>
                    <a:pt x="1337" y="2"/>
                  </a:lnTo>
                  <a:lnTo>
                    <a:pt x="1261" y="2"/>
                  </a:lnTo>
                  <a:lnTo>
                    <a:pt x="1261" y="2"/>
                  </a:lnTo>
                  <a:lnTo>
                    <a:pt x="1169" y="4"/>
                  </a:lnTo>
                  <a:lnTo>
                    <a:pt x="1079" y="5"/>
                  </a:lnTo>
                  <a:lnTo>
                    <a:pt x="987" y="7"/>
                  </a:lnTo>
                  <a:lnTo>
                    <a:pt x="896" y="7"/>
                  </a:lnTo>
                  <a:lnTo>
                    <a:pt x="896" y="7"/>
                  </a:lnTo>
                  <a:lnTo>
                    <a:pt x="817" y="7"/>
                  </a:lnTo>
                  <a:lnTo>
                    <a:pt x="738" y="5"/>
                  </a:lnTo>
                  <a:lnTo>
                    <a:pt x="579" y="1"/>
                  </a:lnTo>
                  <a:lnTo>
                    <a:pt x="499" y="0"/>
                  </a:lnTo>
                  <a:lnTo>
                    <a:pt x="420" y="0"/>
                  </a:lnTo>
                  <a:lnTo>
                    <a:pt x="340" y="4"/>
                  </a:lnTo>
                  <a:lnTo>
                    <a:pt x="301" y="6"/>
                  </a:lnTo>
                  <a:lnTo>
                    <a:pt x="261" y="10"/>
                  </a:lnTo>
                  <a:lnTo>
                    <a:pt x="261" y="10"/>
                  </a:lnTo>
                  <a:lnTo>
                    <a:pt x="230" y="14"/>
                  </a:lnTo>
                  <a:lnTo>
                    <a:pt x="200" y="19"/>
                  </a:lnTo>
                  <a:lnTo>
                    <a:pt x="171" y="27"/>
                  </a:lnTo>
                  <a:lnTo>
                    <a:pt x="145" y="38"/>
                  </a:lnTo>
                  <a:lnTo>
                    <a:pt x="132" y="44"/>
                  </a:lnTo>
                  <a:lnTo>
                    <a:pt x="120" y="51"/>
                  </a:lnTo>
                  <a:lnTo>
                    <a:pt x="108" y="58"/>
                  </a:lnTo>
                  <a:lnTo>
                    <a:pt x="97" y="68"/>
                  </a:lnTo>
                  <a:lnTo>
                    <a:pt x="85" y="77"/>
                  </a:lnTo>
                  <a:lnTo>
                    <a:pt x="74" y="87"/>
                  </a:lnTo>
                  <a:lnTo>
                    <a:pt x="63" y="99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43" y="125"/>
                  </a:lnTo>
                  <a:lnTo>
                    <a:pt x="35" y="138"/>
                  </a:lnTo>
                  <a:lnTo>
                    <a:pt x="27" y="151"/>
                  </a:lnTo>
                  <a:lnTo>
                    <a:pt x="21" y="164"/>
                  </a:lnTo>
                  <a:lnTo>
                    <a:pt x="15" y="179"/>
                  </a:lnTo>
                  <a:lnTo>
                    <a:pt x="12" y="193"/>
                  </a:lnTo>
                  <a:lnTo>
                    <a:pt x="6" y="222"/>
                  </a:lnTo>
                  <a:lnTo>
                    <a:pt x="2" y="252"/>
                  </a:lnTo>
                  <a:lnTo>
                    <a:pt x="1" y="282"/>
                  </a:lnTo>
                  <a:lnTo>
                    <a:pt x="0" y="345"/>
                  </a:lnTo>
                  <a:lnTo>
                    <a:pt x="0" y="345"/>
                  </a:lnTo>
                  <a:lnTo>
                    <a:pt x="1" y="350"/>
                  </a:lnTo>
                  <a:lnTo>
                    <a:pt x="2" y="354"/>
                  </a:lnTo>
                  <a:lnTo>
                    <a:pt x="4" y="358"/>
                  </a:lnTo>
                  <a:lnTo>
                    <a:pt x="8" y="362"/>
                  </a:lnTo>
                  <a:lnTo>
                    <a:pt x="10" y="363"/>
                  </a:lnTo>
                  <a:lnTo>
                    <a:pt x="14" y="366"/>
                  </a:lnTo>
                  <a:lnTo>
                    <a:pt x="23" y="367"/>
                  </a:lnTo>
                  <a:lnTo>
                    <a:pt x="31" y="366"/>
                  </a:lnTo>
                  <a:lnTo>
                    <a:pt x="35" y="363"/>
                  </a:lnTo>
                  <a:lnTo>
                    <a:pt x="39" y="362"/>
                  </a:lnTo>
                  <a:lnTo>
                    <a:pt x="42" y="358"/>
                  </a:lnTo>
                  <a:lnTo>
                    <a:pt x="44" y="354"/>
                  </a:lnTo>
                  <a:lnTo>
                    <a:pt x="46" y="350"/>
                  </a:lnTo>
                  <a:lnTo>
                    <a:pt x="46" y="345"/>
                  </a:lnTo>
                  <a:lnTo>
                    <a:pt x="46" y="345"/>
                  </a:lnTo>
                  <a:lnTo>
                    <a:pt x="47" y="315"/>
                  </a:lnTo>
                  <a:lnTo>
                    <a:pt x="48" y="285"/>
                  </a:lnTo>
                  <a:lnTo>
                    <a:pt x="48" y="256"/>
                  </a:lnTo>
                  <a:lnTo>
                    <a:pt x="49" y="226"/>
                  </a:lnTo>
                  <a:lnTo>
                    <a:pt x="49" y="226"/>
                  </a:lnTo>
                  <a:lnTo>
                    <a:pt x="49" y="218"/>
                  </a:lnTo>
                  <a:lnTo>
                    <a:pt x="51" y="210"/>
                  </a:lnTo>
                  <a:lnTo>
                    <a:pt x="55" y="194"/>
                  </a:lnTo>
                  <a:lnTo>
                    <a:pt x="63" y="179"/>
                  </a:lnTo>
                  <a:lnTo>
                    <a:pt x="72" y="163"/>
                  </a:lnTo>
                  <a:lnTo>
                    <a:pt x="82" y="149"/>
                  </a:lnTo>
                  <a:lnTo>
                    <a:pt x="93" y="134"/>
                  </a:lnTo>
                  <a:lnTo>
                    <a:pt x="114" y="111"/>
                  </a:lnTo>
                  <a:lnTo>
                    <a:pt x="114" y="111"/>
                  </a:lnTo>
                  <a:lnTo>
                    <a:pt x="124" y="100"/>
                  </a:lnTo>
                  <a:lnTo>
                    <a:pt x="137" y="90"/>
                  </a:lnTo>
                  <a:lnTo>
                    <a:pt x="152" y="82"/>
                  </a:lnTo>
                  <a:lnTo>
                    <a:pt x="166" y="75"/>
                  </a:lnTo>
                  <a:lnTo>
                    <a:pt x="182" y="69"/>
                  </a:lnTo>
                  <a:lnTo>
                    <a:pt x="199" y="64"/>
                  </a:lnTo>
                  <a:lnTo>
                    <a:pt x="216" y="60"/>
                  </a:lnTo>
                  <a:lnTo>
                    <a:pt x="234" y="56"/>
                  </a:lnTo>
                  <a:lnTo>
                    <a:pt x="269" y="52"/>
                  </a:lnTo>
                  <a:lnTo>
                    <a:pt x="305" y="49"/>
                  </a:lnTo>
                  <a:lnTo>
                    <a:pt x="339" y="48"/>
                  </a:lnTo>
                  <a:lnTo>
                    <a:pt x="370" y="48"/>
                  </a:lnTo>
                  <a:lnTo>
                    <a:pt x="370" y="48"/>
                  </a:lnTo>
                  <a:lnTo>
                    <a:pt x="519" y="49"/>
                  </a:lnTo>
                  <a:lnTo>
                    <a:pt x="668" y="51"/>
                  </a:lnTo>
                  <a:lnTo>
                    <a:pt x="816" y="53"/>
                  </a:lnTo>
                  <a:lnTo>
                    <a:pt x="965" y="53"/>
                  </a:lnTo>
                  <a:lnTo>
                    <a:pt x="965" y="53"/>
                  </a:lnTo>
                  <a:lnTo>
                    <a:pt x="1038" y="53"/>
                  </a:lnTo>
                  <a:lnTo>
                    <a:pt x="1113" y="51"/>
                  </a:lnTo>
                  <a:lnTo>
                    <a:pt x="1186" y="49"/>
                  </a:lnTo>
                  <a:lnTo>
                    <a:pt x="1261" y="48"/>
                  </a:lnTo>
                  <a:lnTo>
                    <a:pt x="1261" y="48"/>
                  </a:lnTo>
                  <a:lnTo>
                    <a:pt x="1338" y="48"/>
                  </a:lnTo>
                  <a:lnTo>
                    <a:pt x="1418" y="49"/>
                  </a:lnTo>
                  <a:lnTo>
                    <a:pt x="1457" y="51"/>
                  </a:lnTo>
                  <a:lnTo>
                    <a:pt x="1496" y="53"/>
                  </a:lnTo>
                  <a:lnTo>
                    <a:pt x="1535" y="56"/>
                  </a:lnTo>
                  <a:lnTo>
                    <a:pt x="1573" y="61"/>
                  </a:lnTo>
                  <a:lnTo>
                    <a:pt x="1573" y="61"/>
                  </a:lnTo>
                  <a:lnTo>
                    <a:pt x="1606" y="66"/>
                  </a:lnTo>
                  <a:lnTo>
                    <a:pt x="1639" y="74"/>
                  </a:lnTo>
                  <a:lnTo>
                    <a:pt x="1672" y="85"/>
                  </a:lnTo>
                  <a:lnTo>
                    <a:pt x="1686" y="91"/>
                  </a:lnTo>
                  <a:lnTo>
                    <a:pt x="1702" y="98"/>
                  </a:lnTo>
                  <a:lnTo>
                    <a:pt x="1702" y="98"/>
                  </a:lnTo>
                  <a:lnTo>
                    <a:pt x="1715" y="106"/>
                  </a:lnTo>
                  <a:lnTo>
                    <a:pt x="1726" y="116"/>
                  </a:lnTo>
                  <a:lnTo>
                    <a:pt x="1740" y="129"/>
                  </a:lnTo>
                  <a:lnTo>
                    <a:pt x="1751" y="142"/>
                  </a:lnTo>
                  <a:lnTo>
                    <a:pt x="1772" y="171"/>
                  </a:lnTo>
                  <a:lnTo>
                    <a:pt x="1791" y="196"/>
                  </a:lnTo>
                  <a:lnTo>
                    <a:pt x="1791" y="196"/>
                  </a:lnTo>
                  <a:lnTo>
                    <a:pt x="1798" y="210"/>
                  </a:lnTo>
                  <a:lnTo>
                    <a:pt x="1805" y="225"/>
                  </a:lnTo>
                  <a:lnTo>
                    <a:pt x="1809" y="239"/>
                  </a:lnTo>
                  <a:lnTo>
                    <a:pt x="1813" y="255"/>
                  </a:lnTo>
                  <a:lnTo>
                    <a:pt x="1814" y="269"/>
                  </a:lnTo>
                  <a:lnTo>
                    <a:pt x="1815" y="285"/>
                  </a:lnTo>
                  <a:lnTo>
                    <a:pt x="1815" y="316"/>
                  </a:lnTo>
                  <a:lnTo>
                    <a:pt x="1815" y="316"/>
                  </a:lnTo>
                  <a:lnTo>
                    <a:pt x="1817" y="321"/>
                  </a:lnTo>
                  <a:lnTo>
                    <a:pt x="1817" y="327"/>
                  </a:lnTo>
                  <a:lnTo>
                    <a:pt x="1822" y="337"/>
                  </a:lnTo>
                  <a:lnTo>
                    <a:pt x="1825" y="341"/>
                  </a:lnTo>
                  <a:lnTo>
                    <a:pt x="1828" y="345"/>
                  </a:lnTo>
                  <a:lnTo>
                    <a:pt x="1834" y="347"/>
                  </a:lnTo>
                  <a:lnTo>
                    <a:pt x="1838" y="350"/>
                  </a:lnTo>
                  <a:lnTo>
                    <a:pt x="1838" y="350"/>
                  </a:lnTo>
                  <a:lnTo>
                    <a:pt x="1847" y="350"/>
                  </a:lnTo>
                  <a:lnTo>
                    <a:pt x="1853" y="349"/>
                  </a:lnTo>
                  <a:lnTo>
                    <a:pt x="1859" y="345"/>
                  </a:lnTo>
                  <a:lnTo>
                    <a:pt x="1863" y="340"/>
                  </a:lnTo>
                  <a:lnTo>
                    <a:pt x="1865" y="333"/>
                  </a:lnTo>
                  <a:lnTo>
                    <a:pt x="1866" y="327"/>
                  </a:lnTo>
                  <a:lnTo>
                    <a:pt x="1865" y="320"/>
                  </a:lnTo>
                  <a:lnTo>
                    <a:pt x="1863" y="313"/>
                  </a:lnTo>
                  <a:lnTo>
                    <a:pt x="1863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5" name="Freeform 967"/>
            <p:cNvSpPr/>
            <p:nvPr/>
          </p:nvSpPr>
          <p:spPr bwMode="auto">
            <a:xfrm>
              <a:off x="7024688" y="3322638"/>
              <a:ext cx="25400" cy="338138"/>
            </a:xfrm>
            <a:custGeom>
              <a:avLst/>
              <a:gdLst/>
              <a:ahLst/>
              <a:cxnLst>
                <a:cxn ang="0">
                  <a:pos x="46" y="22"/>
                </a:cxn>
                <a:cxn ang="0">
                  <a:pos x="45" y="11"/>
                </a:cxn>
                <a:cxn ang="0">
                  <a:pos x="40" y="5"/>
                </a:cxn>
                <a:cxn ang="0">
                  <a:pos x="32" y="1"/>
                </a:cxn>
                <a:cxn ang="0">
                  <a:pos x="15" y="1"/>
                </a:cxn>
                <a:cxn ang="0">
                  <a:pos x="8" y="5"/>
                </a:cxn>
                <a:cxn ang="0">
                  <a:pos x="3" y="11"/>
                </a:cxn>
                <a:cxn ang="0">
                  <a:pos x="0" y="22"/>
                </a:cxn>
                <a:cxn ang="0">
                  <a:pos x="2" y="77"/>
                </a:cxn>
                <a:cxn ang="0">
                  <a:pos x="11" y="226"/>
                </a:cxn>
                <a:cxn ang="0">
                  <a:pos x="17" y="324"/>
                </a:cxn>
                <a:cxn ang="0">
                  <a:pos x="17" y="430"/>
                </a:cxn>
                <a:cxn ang="0">
                  <a:pos x="13" y="549"/>
                </a:cxn>
                <a:cxn ang="0">
                  <a:pos x="12" y="667"/>
                </a:cxn>
                <a:cxn ang="0">
                  <a:pos x="11" y="673"/>
                </a:cxn>
                <a:cxn ang="0">
                  <a:pos x="8" y="740"/>
                </a:cxn>
                <a:cxn ang="0">
                  <a:pos x="8" y="742"/>
                </a:cxn>
                <a:cxn ang="0">
                  <a:pos x="6" y="748"/>
                </a:cxn>
                <a:cxn ang="0">
                  <a:pos x="7" y="759"/>
                </a:cxn>
                <a:cxn ang="0">
                  <a:pos x="10" y="765"/>
                </a:cxn>
                <a:cxn ang="0">
                  <a:pos x="12" y="822"/>
                </a:cxn>
                <a:cxn ang="0">
                  <a:pos x="15" y="833"/>
                </a:cxn>
                <a:cxn ang="0">
                  <a:pos x="23" y="839"/>
                </a:cxn>
                <a:cxn ang="0">
                  <a:pos x="27" y="843"/>
                </a:cxn>
                <a:cxn ang="0">
                  <a:pos x="34" y="848"/>
                </a:cxn>
                <a:cxn ang="0">
                  <a:pos x="44" y="848"/>
                </a:cxn>
                <a:cxn ang="0">
                  <a:pos x="53" y="844"/>
                </a:cxn>
                <a:cxn ang="0">
                  <a:pos x="57" y="842"/>
                </a:cxn>
                <a:cxn ang="0">
                  <a:pos x="58" y="827"/>
                </a:cxn>
                <a:cxn ang="0">
                  <a:pos x="58" y="825"/>
                </a:cxn>
                <a:cxn ang="0">
                  <a:pos x="59" y="812"/>
                </a:cxn>
                <a:cxn ang="0">
                  <a:pos x="57" y="803"/>
                </a:cxn>
                <a:cxn ang="0">
                  <a:pos x="57" y="800"/>
                </a:cxn>
                <a:cxn ang="0">
                  <a:pos x="58" y="790"/>
                </a:cxn>
                <a:cxn ang="0">
                  <a:pos x="57" y="765"/>
                </a:cxn>
                <a:cxn ang="0">
                  <a:pos x="55" y="763"/>
                </a:cxn>
                <a:cxn ang="0">
                  <a:pos x="54" y="742"/>
                </a:cxn>
                <a:cxn ang="0">
                  <a:pos x="55" y="735"/>
                </a:cxn>
                <a:cxn ang="0">
                  <a:pos x="57" y="725"/>
                </a:cxn>
                <a:cxn ang="0">
                  <a:pos x="59" y="710"/>
                </a:cxn>
                <a:cxn ang="0">
                  <a:pos x="61" y="701"/>
                </a:cxn>
                <a:cxn ang="0">
                  <a:pos x="59" y="637"/>
                </a:cxn>
                <a:cxn ang="0">
                  <a:pos x="58" y="629"/>
                </a:cxn>
                <a:cxn ang="0">
                  <a:pos x="63" y="410"/>
                </a:cxn>
                <a:cxn ang="0">
                  <a:pos x="65" y="358"/>
                </a:cxn>
                <a:cxn ang="0">
                  <a:pos x="61" y="261"/>
                </a:cxn>
                <a:cxn ang="0">
                  <a:pos x="50" y="123"/>
                </a:cxn>
                <a:cxn ang="0">
                  <a:pos x="46" y="22"/>
                </a:cxn>
              </a:cxnLst>
              <a:rect l="0" t="0" r="r" b="b"/>
              <a:pathLst>
                <a:path w="65" h="848">
                  <a:moveTo>
                    <a:pt x="46" y="22"/>
                  </a:moveTo>
                  <a:lnTo>
                    <a:pt x="46" y="22"/>
                  </a:lnTo>
                  <a:lnTo>
                    <a:pt x="46" y="17"/>
                  </a:lnTo>
                  <a:lnTo>
                    <a:pt x="45" y="11"/>
                  </a:lnTo>
                  <a:lnTo>
                    <a:pt x="42" y="7"/>
                  </a:lnTo>
                  <a:lnTo>
                    <a:pt x="40" y="5"/>
                  </a:lnTo>
                  <a:lnTo>
                    <a:pt x="36" y="2"/>
                  </a:lnTo>
                  <a:lnTo>
                    <a:pt x="32" y="1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8" y="5"/>
                  </a:lnTo>
                  <a:lnTo>
                    <a:pt x="4" y="7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77"/>
                  </a:lnTo>
                  <a:lnTo>
                    <a:pt x="4" y="128"/>
                  </a:lnTo>
                  <a:lnTo>
                    <a:pt x="11" y="226"/>
                  </a:lnTo>
                  <a:lnTo>
                    <a:pt x="15" y="274"/>
                  </a:lnTo>
                  <a:lnTo>
                    <a:pt x="17" y="324"/>
                  </a:lnTo>
                  <a:lnTo>
                    <a:pt x="19" y="375"/>
                  </a:lnTo>
                  <a:lnTo>
                    <a:pt x="17" y="430"/>
                  </a:lnTo>
                  <a:lnTo>
                    <a:pt x="17" y="430"/>
                  </a:lnTo>
                  <a:lnTo>
                    <a:pt x="13" y="549"/>
                  </a:lnTo>
                  <a:lnTo>
                    <a:pt x="12" y="667"/>
                  </a:lnTo>
                  <a:lnTo>
                    <a:pt x="12" y="667"/>
                  </a:lnTo>
                  <a:lnTo>
                    <a:pt x="11" y="673"/>
                  </a:lnTo>
                  <a:lnTo>
                    <a:pt x="11" y="673"/>
                  </a:lnTo>
                  <a:lnTo>
                    <a:pt x="10" y="707"/>
                  </a:lnTo>
                  <a:lnTo>
                    <a:pt x="8" y="740"/>
                  </a:lnTo>
                  <a:lnTo>
                    <a:pt x="8" y="740"/>
                  </a:lnTo>
                  <a:lnTo>
                    <a:pt x="8" y="742"/>
                  </a:lnTo>
                  <a:lnTo>
                    <a:pt x="8" y="742"/>
                  </a:lnTo>
                  <a:lnTo>
                    <a:pt x="6" y="748"/>
                  </a:lnTo>
                  <a:lnTo>
                    <a:pt x="6" y="754"/>
                  </a:lnTo>
                  <a:lnTo>
                    <a:pt x="7" y="759"/>
                  </a:lnTo>
                  <a:lnTo>
                    <a:pt x="10" y="765"/>
                  </a:lnTo>
                  <a:lnTo>
                    <a:pt x="10" y="765"/>
                  </a:lnTo>
                  <a:lnTo>
                    <a:pt x="12" y="822"/>
                  </a:lnTo>
                  <a:lnTo>
                    <a:pt x="12" y="822"/>
                  </a:lnTo>
                  <a:lnTo>
                    <a:pt x="13" y="827"/>
                  </a:lnTo>
                  <a:lnTo>
                    <a:pt x="15" y="833"/>
                  </a:lnTo>
                  <a:lnTo>
                    <a:pt x="19" y="837"/>
                  </a:lnTo>
                  <a:lnTo>
                    <a:pt x="23" y="839"/>
                  </a:lnTo>
                  <a:lnTo>
                    <a:pt x="23" y="839"/>
                  </a:lnTo>
                  <a:lnTo>
                    <a:pt x="27" y="843"/>
                  </a:lnTo>
                  <a:lnTo>
                    <a:pt x="30" y="847"/>
                  </a:lnTo>
                  <a:lnTo>
                    <a:pt x="34" y="848"/>
                  </a:lnTo>
                  <a:lnTo>
                    <a:pt x="40" y="848"/>
                  </a:lnTo>
                  <a:lnTo>
                    <a:pt x="44" y="848"/>
                  </a:lnTo>
                  <a:lnTo>
                    <a:pt x="49" y="847"/>
                  </a:lnTo>
                  <a:lnTo>
                    <a:pt x="53" y="844"/>
                  </a:lnTo>
                  <a:lnTo>
                    <a:pt x="57" y="842"/>
                  </a:lnTo>
                  <a:lnTo>
                    <a:pt x="57" y="842"/>
                  </a:lnTo>
                  <a:lnTo>
                    <a:pt x="58" y="827"/>
                  </a:lnTo>
                  <a:lnTo>
                    <a:pt x="58" y="827"/>
                  </a:lnTo>
                  <a:lnTo>
                    <a:pt x="58" y="825"/>
                  </a:lnTo>
                  <a:lnTo>
                    <a:pt x="58" y="825"/>
                  </a:lnTo>
                  <a:lnTo>
                    <a:pt x="59" y="812"/>
                  </a:lnTo>
                  <a:lnTo>
                    <a:pt x="59" y="812"/>
                  </a:lnTo>
                  <a:lnTo>
                    <a:pt x="57" y="807"/>
                  </a:lnTo>
                  <a:lnTo>
                    <a:pt x="57" y="803"/>
                  </a:lnTo>
                  <a:lnTo>
                    <a:pt x="57" y="803"/>
                  </a:lnTo>
                  <a:lnTo>
                    <a:pt x="57" y="800"/>
                  </a:lnTo>
                  <a:lnTo>
                    <a:pt x="57" y="800"/>
                  </a:lnTo>
                  <a:lnTo>
                    <a:pt x="58" y="790"/>
                  </a:lnTo>
                  <a:lnTo>
                    <a:pt x="58" y="790"/>
                  </a:lnTo>
                  <a:lnTo>
                    <a:pt x="57" y="765"/>
                  </a:lnTo>
                  <a:lnTo>
                    <a:pt x="57" y="765"/>
                  </a:lnTo>
                  <a:lnTo>
                    <a:pt x="55" y="763"/>
                  </a:lnTo>
                  <a:lnTo>
                    <a:pt x="55" y="763"/>
                  </a:lnTo>
                  <a:lnTo>
                    <a:pt x="54" y="742"/>
                  </a:lnTo>
                  <a:lnTo>
                    <a:pt x="54" y="742"/>
                  </a:lnTo>
                  <a:lnTo>
                    <a:pt x="55" y="735"/>
                  </a:lnTo>
                  <a:lnTo>
                    <a:pt x="55" y="735"/>
                  </a:lnTo>
                  <a:lnTo>
                    <a:pt x="57" y="725"/>
                  </a:lnTo>
                  <a:lnTo>
                    <a:pt x="58" y="718"/>
                  </a:lnTo>
                  <a:lnTo>
                    <a:pt x="59" y="710"/>
                  </a:lnTo>
                  <a:lnTo>
                    <a:pt x="61" y="701"/>
                  </a:lnTo>
                  <a:lnTo>
                    <a:pt x="61" y="701"/>
                  </a:lnTo>
                  <a:lnTo>
                    <a:pt x="59" y="637"/>
                  </a:lnTo>
                  <a:lnTo>
                    <a:pt x="59" y="637"/>
                  </a:lnTo>
                  <a:lnTo>
                    <a:pt x="58" y="629"/>
                  </a:lnTo>
                  <a:lnTo>
                    <a:pt x="58" y="629"/>
                  </a:lnTo>
                  <a:lnTo>
                    <a:pt x="59" y="519"/>
                  </a:lnTo>
                  <a:lnTo>
                    <a:pt x="63" y="410"/>
                  </a:lnTo>
                  <a:lnTo>
                    <a:pt x="63" y="410"/>
                  </a:lnTo>
                  <a:lnTo>
                    <a:pt x="65" y="358"/>
                  </a:lnTo>
                  <a:lnTo>
                    <a:pt x="63" y="308"/>
                  </a:lnTo>
                  <a:lnTo>
                    <a:pt x="61" y="261"/>
                  </a:lnTo>
                  <a:lnTo>
                    <a:pt x="57" y="215"/>
                  </a:lnTo>
                  <a:lnTo>
                    <a:pt x="50" y="123"/>
                  </a:lnTo>
                  <a:lnTo>
                    <a:pt x="48" y="74"/>
                  </a:lnTo>
                  <a:lnTo>
                    <a:pt x="46" y="22"/>
                  </a:lnTo>
                  <a:lnTo>
                    <a:pt x="46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6" name="Freeform 968"/>
            <p:cNvSpPr/>
            <p:nvPr/>
          </p:nvSpPr>
          <p:spPr bwMode="auto">
            <a:xfrm>
              <a:off x="6307138" y="3617913"/>
              <a:ext cx="741363" cy="152400"/>
            </a:xfrm>
            <a:custGeom>
              <a:avLst/>
              <a:gdLst/>
              <a:ahLst/>
              <a:cxnLst>
                <a:cxn ang="0">
                  <a:pos x="1820" y="41"/>
                </a:cxn>
                <a:cxn ang="0">
                  <a:pos x="1816" y="113"/>
                </a:cxn>
                <a:cxn ang="0">
                  <a:pos x="1813" y="154"/>
                </a:cxn>
                <a:cxn ang="0">
                  <a:pos x="1795" y="205"/>
                </a:cxn>
                <a:cxn ang="0">
                  <a:pos x="1762" y="254"/>
                </a:cxn>
                <a:cxn ang="0">
                  <a:pos x="1736" y="280"/>
                </a:cxn>
                <a:cxn ang="0">
                  <a:pos x="1689" y="306"/>
                </a:cxn>
                <a:cxn ang="0">
                  <a:pos x="1634" y="322"/>
                </a:cxn>
                <a:cxn ang="0">
                  <a:pos x="1557" y="330"/>
                </a:cxn>
                <a:cxn ang="0">
                  <a:pos x="1484" y="331"/>
                </a:cxn>
                <a:cxn ang="0">
                  <a:pos x="1295" y="338"/>
                </a:cxn>
                <a:cxn ang="0">
                  <a:pos x="1154" y="338"/>
                </a:cxn>
                <a:cxn ang="0">
                  <a:pos x="916" y="335"/>
                </a:cxn>
                <a:cxn ang="0">
                  <a:pos x="644" y="336"/>
                </a:cxn>
                <a:cxn ang="0">
                  <a:pos x="439" y="332"/>
                </a:cxn>
                <a:cxn ang="0">
                  <a:pos x="334" y="326"/>
                </a:cxn>
                <a:cxn ang="0">
                  <a:pos x="246" y="311"/>
                </a:cxn>
                <a:cxn ang="0">
                  <a:pos x="198" y="294"/>
                </a:cxn>
                <a:cxn ang="0">
                  <a:pos x="152" y="268"/>
                </a:cxn>
                <a:cxn ang="0">
                  <a:pos x="112" y="232"/>
                </a:cxn>
                <a:cxn ang="0">
                  <a:pos x="87" y="195"/>
                </a:cxn>
                <a:cxn ang="0">
                  <a:pos x="58" y="122"/>
                </a:cxn>
                <a:cxn ang="0">
                  <a:pos x="46" y="52"/>
                </a:cxn>
                <a:cxn ang="0">
                  <a:pos x="43" y="43"/>
                </a:cxn>
                <a:cxn ang="0">
                  <a:pos x="34" y="34"/>
                </a:cxn>
                <a:cxn ang="0">
                  <a:pos x="13" y="33"/>
                </a:cxn>
                <a:cxn ang="0">
                  <a:pos x="3" y="39"/>
                </a:cxn>
                <a:cxn ang="0">
                  <a:pos x="0" y="52"/>
                </a:cxn>
                <a:cxn ang="0">
                  <a:pos x="6" y="96"/>
                </a:cxn>
                <a:cxn ang="0">
                  <a:pos x="24" y="162"/>
                </a:cxn>
                <a:cxn ang="0">
                  <a:pos x="53" y="221"/>
                </a:cxn>
                <a:cxn ang="0">
                  <a:pos x="91" y="273"/>
                </a:cxn>
                <a:cxn ang="0">
                  <a:pos x="125" y="306"/>
                </a:cxn>
                <a:cxn ang="0">
                  <a:pos x="163" y="331"/>
                </a:cxn>
                <a:cxn ang="0">
                  <a:pos x="207" y="351"/>
                </a:cxn>
                <a:cxn ang="0">
                  <a:pos x="255" y="361"/>
                </a:cxn>
                <a:cxn ang="0">
                  <a:pos x="415" y="375"/>
                </a:cxn>
                <a:cxn ang="0">
                  <a:pos x="656" y="381"/>
                </a:cxn>
                <a:cxn ang="0">
                  <a:pos x="896" y="381"/>
                </a:cxn>
                <a:cxn ang="0">
                  <a:pos x="1166" y="383"/>
                </a:cxn>
                <a:cxn ang="0">
                  <a:pos x="1333" y="383"/>
                </a:cxn>
                <a:cxn ang="0">
                  <a:pos x="1565" y="377"/>
                </a:cxn>
                <a:cxn ang="0">
                  <a:pos x="1629" y="370"/>
                </a:cxn>
                <a:cxn ang="0">
                  <a:pos x="1694" y="352"/>
                </a:cxn>
                <a:cxn ang="0">
                  <a:pos x="1740" y="330"/>
                </a:cxn>
                <a:cxn ang="0">
                  <a:pos x="1779" y="301"/>
                </a:cxn>
                <a:cxn ang="0">
                  <a:pos x="1802" y="277"/>
                </a:cxn>
                <a:cxn ang="0">
                  <a:pos x="1841" y="220"/>
                </a:cxn>
                <a:cxn ang="0">
                  <a:pos x="1857" y="181"/>
                </a:cxn>
                <a:cxn ang="0">
                  <a:pos x="1863" y="144"/>
                </a:cxn>
                <a:cxn ang="0">
                  <a:pos x="1863" y="67"/>
                </a:cxn>
                <a:cxn ang="0">
                  <a:pos x="1868" y="29"/>
                </a:cxn>
                <a:cxn ang="0">
                  <a:pos x="1867" y="15"/>
                </a:cxn>
                <a:cxn ang="0">
                  <a:pos x="1858" y="4"/>
                </a:cxn>
                <a:cxn ang="0">
                  <a:pos x="1838" y="1"/>
                </a:cxn>
                <a:cxn ang="0">
                  <a:pos x="1828" y="8"/>
                </a:cxn>
                <a:cxn ang="0">
                  <a:pos x="1824" y="17"/>
                </a:cxn>
              </a:cxnLst>
              <a:rect l="0" t="0" r="r" b="b"/>
              <a:pathLst>
                <a:path w="1868" h="385">
                  <a:moveTo>
                    <a:pt x="1824" y="17"/>
                  </a:moveTo>
                  <a:lnTo>
                    <a:pt x="1824" y="17"/>
                  </a:lnTo>
                  <a:lnTo>
                    <a:pt x="1820" y="41"/>
                  </a:lnTo>
                  <a:lnTo>
                    <a:pt x="1817" y="64"/>
                  </a:lnTo>
                  <a:lnTo>
                    <a:pt x="1816" y="88"/>
                  </a:lnTo>
                  <a:lnTo>
                    <a:pt x="1816" y="113"/>
                  </a:lnTo>
                  <a:lnTo>
                    <a:pt x="1816" y="113"/>
                  </a:lnTo>
                  <a:lnTo>
                    <a:pt x="1816" y="135"/>
                  </a:lnTo>
                  <a:lnTo>
                    <a:pt x="1813" y="154"/>
                  </a:lnTo>
                  <a:lnTo>
                    <a:pt x="1809" y="171"/>
                  </a:lnTo>
                  <a:lnTo>
                    <a:pt x="1803" y="188"/>
                  </a:lnTo>
                  <a:lnTo>
                    <a:pt x="1795" y="205"/>
                  </a:lnTo>
                  <a:lnTo>
                    <a:pt x="1786" y="221"/>
                  </a:lnTo>
                  <a:lnTo>
                    <a:pt x="1775" y="237"/>
                  </a:lnTo>
                  <a:lnTo>
                    <a:pt x="1762" y="254"/>
                  </a:lnTo>
                  <a:lnTo>
                    <a:pt x="1762" y="254"/>
                  </a:lnTo>
                  <a:lnTo>
                    <a:pt x="1751" y="268"/>
                  </a:lnTo>
                  <a:lnTo>
                    <a:pt x="1736" y="280"/>
                  </a:lnTo>
                  <a:lnTo>
                    <a:pt x="1722" y="290"/>
                  </a:lnTo>
                  <a:lnTo>
                    <a:pt x="1706" y="300"/>
                  </a:lnTo>
                  <a:lnTo>
                    <a:pt x="1689" y="306"/>
                  </a:lnTo>
                  <a:lnTo>
                    <a:pt x="1671" y="313"/>
                  </a:lnTo>
                  <a:lnTo>
                    <a:pt x="1652" y="318"/>
                  </a:lnTo>
                  <a:lnTo>
                    <a:pt x="1634" y="322"/>
                  </a:lnTo>
                  <a:lnTo>
                    <a:pt x="1615" y="324"/>
                  </a:lnTo>
                  <a:lnTo>
                    <a:pt x="1595" y="327"/>
                  </a:lnTo>
                  <a:lnTo>
                    <a:pt x="1557" y="330"/>
                  </a:lnTo>
                  <a:lnTo>
                    <a:pt x="1519" y="331"/>
                  </a:lnTo>
                  <a:lnTo>
                    <a:pt x="1484" y="331"/>
                  </a:lnTo>
                  <a:lnTo>
                    <a:pt x="1484" y="331"/>
                  </a:lnTo>
                  <a:lnTo>
                    <a:pt x="1421" y="332"/>
                  </a:lnTo>
                  <a:lnTo>
                    <a:pt x="1358" y="335"/>
                  </a:lnTo>
                  <a:lnTo>
                    <a:pt x="1295" y="338"/>
                  </a:lnTo>
                  <a:lnTo>
                    <a:pt x="1233" y="339"/>
                  </a:lnTo>
                  <a:lnTo>
                    <a:pt x="1233" y="339"/>
                  </a:lnTo>
                  <a:lnTo>
                    <a:pt x="1154" y="338"/>
                  </a:lnTo>
                  <a:lnTo>
                    <a:pt x="1074" y="336"/>
                  </a:lnTo>
                  <a:lnTo>
                    <a:pt x="996" y="335"/>
                  </a:lnTo>
                  <a:lnTo>
                    <a:pt x="916" y="335"/>
                  </a:lnTo>
                  <a:lnTo>
                    <a:pt x="916" y="335"/>
                  </a:lnTo>
                  <a:lnTo>
                    <a:pt x="780" y="335"/>
                  </a:lnTo>
                  <a:lnTo>
                    <a:pt x="644" y="336"/>
                  </a:lnTo>
                  <a:lnTo>
                    <a:pt x="576" y="336"/>
                  </a:lnTo>
                  <a:lnTo>
                    <a:pt x="507" y="335"/>
                  </a:lnTo>
                  <a:lnTo>
                    <a:pt x="439" y="332"/>
                  </a:lnTo>
                  <a:lnTo>
                    <a:pt x="371" y="330"/>
                  </a:lnTo>
                  <a:lnTo>
                    <a:pt x="371" y="330"/>
                  </a:lnTo>
                  <a:lnTo>
                    <a:pt x="334" y="326"/>
                  </a:lnTo>
                  <a:lnTo>
                    <a:pt x="299" y="322"/>
                  </a:lnTo>
                  <a:lnTo>
                    <a:pt x="263" y="315"/>
                  </a:lnTo>
                  <a:lnTo>
                    <a:pt x="246" y="311"/>
                  </a:lnTo>
                  <a:lnTo>
                    <a:pt x="229" y="306"/>
                  </a:lnTo>
                  <a:lnTo>
                    <a:pt x="214" y="301"/>
                  </a:lnTo>
                  <a:lnTo>
                    <a:pt x="198" y="294"/>
                  </a:lnTo>
                  <a:lnTo>
                    <a:pt x="182" y="287"/>
                  </a:lnTo>
                  <a:lnTo>
                    <a:pt x="166" y="279"/>
                  </a:lnTo>
                  <a:lnTo>
                    <a:pt x="152" y="268"/>
                  </a:lnTo>
                  <a:lnTo>
                    <a:pt x="138" y="258"/>
                  </a:lnTo>
                  <a:lnTo>
                    <a:pt x="125" y="245"/>
                  </a:lnTo>
                  <a:lnTo>
                    <a:pt x="112" y="232"/>
                  </a:lnTo>
                  <a:lnTo>
                    <a:pt x="112" y="232"/>
                  </a:lnTo>
                  <a:lnTo>
                    <a:pt x="98" y="215"/>
                  </a:lnTo>
                  <a:lnTo>
                    <a:pt x="87" y="195"/>
                  </a:lnTo>
                  <a:lnTo>
                    <a:pt x="76" y="171"/>
                  </a:lnTo>
                  <a:lnTo>
                    <a:pt x="67" y="148"/>
                  </a:lnTo>
                  <a:lnTo>
                    <a:pt x="58" y="122"/>
                  </a:lnTo>
                  <a:lnTo>
                    <a:pt x="53" y="97"/>
                  </a:lnTo>
                  <a:lnTo>
                    <a:pt x="47" y="75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45" y="49"/>
                  </a:lnTo>
                  <a:lnTo>
                    <a:pt x="43" y="43"/>
                  </a:lnTo>
                  <a:lnTo>
                    <a:pt x="41" y="39"/>
                  </a:lnTo>
                  <a:lnTo>
                    <a:pt x="37" y="37"/>
                  </a:lnTo>
                  <a:lnTo>
                    <a:pt x="34" y="34"/>
                  </a:lnTo>
                  <a:lnTo>
                    <a:pt x="30" y="33"/>
                  </a:lnTo>
                  <a:lnTo>
                    <a:pt x="21" y="32"/>
                  </a:lnTo>
                  <a:lnTo>
                    <a:pt x="13" y="33"/>
                  </a:lnTo>
                  <a:lnTo>
                    <a:pt x="9" y="34"/>
                  </a:lnTo>
                  <a:lnTo>
                    <a:pt x="6" y="37"/>
                  </a:lnTo>
                  <a:lnTo>
                    <a:pt x="3" y="39"/>
                  </a:lnTo>
                  <a:lnTo>
                    <a:pt x="2" y="43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75"/>
                  </a:lnTo>
                  <a:lnTo>
                    <a:pt x="6" y="96"/>
                  </a:lnTo>
                  <a:lnTo>
                    <a:pt x="9" y="118"/>
                  </a:lnTo>
                  <a:lnTo>
                    <a:pt x="16" y="140"/>
                  </a:lnTo>
                  <a:lnTo>
                    <a:pt x="24" y="162"/>
                  </a:lnTo>
                  <a:lnTo>
                    <a:pt x="32" y="183"/>
                  </a:lnTo>
                  <a:lnTo>
                    <a:pt x="42" y="203"/>
                  </a:lnTo>
                  <a:lnTo>
                    <a:pt x="53" y="221"/>
                  </a:lnTo>
                  <a:lnTo>
                    <a:pt x="53" y="221"/>
                  </a:lnTo>
                  <a:lnTo>
                    <a:pt x="71" y="249"/>
                  </a:lnTo>
                  <a:lnTo>
                    <a:pt x="91" y="273"/>
                  </a:lnTo>
                  <a:lnTo>
                    <a:pt x="101" y="285"/>
                  </a:lnTo>
                  <a:lnTo>
                    <a:pt x="113" y="296"/>
                  </a:lnTo>
                  <a:lnTo>
                    <a:pt x="125" y="306"/>
                  </a:lnTo>
                  <a:lnTo>
                    <a:pt x="136" y="315"/>
                  </a:lnTo>
                  <a:lnTo>
                    <a:pt x="149" y="323"/>
                  </a:lnTo>
                  <a:lnTo>
                    <a:pt x="163" y="331"/>
                  </a:lnTo>
                  <a:lnTo>
                    <a:pt x="177" y="339"/>
                  </a:lnTo>
                  <a:lnTo>
                    <a:pt x="191" y="345"/>
                  </a:lnTo>
                  <a:lnTo>
                    <a:pt x="207" y="351"/>
                  </a:lnTo>
                  <a:lnTo>
                    <a:pt x="221" y="355"/>
                  </a:lnTo>
                  <a:lnTo>
                    <a:pt x="238" y="358"/>
                  </a:lnTo>
                  <a:lnTo>
                    <a:pt x="255" y="361"/>
                  </a:lnTo>
                  <a:lnTo>
                    <a:pt x="255" y="361"/>
                  </a:lnTo>
                  <a:lnTo>
                    <a:pt x="335" y="369"/>
                  </a:lnTo>
                  <a:lnTo>
                    <a:pt x="415" y="375"/>
                  </a:lnTo>
                  <a:lnTo>
                    <a:pt x="495" y="378"/>
                  </a:lnTo>
                  <a:lnTo>
                    <a:pt x="575" y="381"/>
                  </a:lnTo>
                  <a:lnTo>
                    <a:pt x="656" y="381"/>
                  </a:lnTo>
                  <a:lnTo>
                    <a:pt x="735" y="381"/>
                  </a:lnTo>
                  <a:lnTo>
                    <a:pt x="896" y="381"/>
                  </a:lnTo>
                  <a:lnTo>
                    <a:pt x="896" y="381"/>
                  </a:lnTo>
                  <a:lnTo>
                    <a:pt x="985" y="381"/>
                  </a:lnTo>
                  <a:lnTo>
                    <a:pt x="1076" y="382"/>
                  </a:lnTo>
                  <a:lnTo>
                    <a:pt x="1166" y="383"/>
                  </a:lnTo>
                  <a:lnTo>
                    <a:pt x="1256" y="385"/>
                  </a:lnTo>
                  <a:lnTo>
                    <a:pt x="1256" y="385"/>
                  </a:lnTo>
                  <a:lnTo>
                    <a:pt x="1333" y="383"/>
                  </a:lnTo>
                  <a:lnTo>
                    <a:pt x="1410" y="381"/>
                  </a:lnTo>
                  <a:lnTo>
                    <a:pt x="1486" y="378"/>
                  </a:lnTo>
                  <a:lnTo>
                    <a:pt x="1565" y="377"/>
                  </a:lnTo>
                  <a:lnTo>
                    <a:pt x="1565" y="377"/>
                  </a:lnTo>
                  <a:lnTo>
                    <a:pt x="1596" y="375"/>
                  </a:lnTo>
                  <a:lnTo>
                    <a:pt x="1629" y="370"/>
                  </a:lnTo>
                  <a:lnTo>
                    <a:pt x="1662" y="362"/>
                  </a:lnTo>
                  <a:lnTo>
                    <a:pt x="1679" y="358"/>
                  </a:lnTo>
                  <a:lnTo>
                    <a:pt x="1694" y="352"/>
                  </a:lnTo>
                  <a:lnTo>
                    <a:pt x="1710" y="345"/>
                  </a:lnTo>
                  <a:lnTo>
                    <a:pt x="1726" y="339"/>
                  </a:lnTo>
                  <a:lnTo>
                    <a:pt x="1740" y="330"/>
                  </a:lnTo>
                  <a:lnTo>
                    <a:pt x="1754" y="322"/>
                  </a:lnTo>
                  <a:lnTo>
                    <a:pt x="1768" y="311"/>
                  </a:lnTo>
                  <a:lnTo>
                    <a:pt x="1779" y="301"/>
                  </a:lnTo>
                  <a:lnTo>
                    <a:pt x="1791" y="289"/>
                  </a:lnTo>
                  <a:lnTo>
                    <a:pt x="1802" y="277"/>
                  </a:lnTo>
                  <a:lnTo>
                    <a:pt x="1802" y="277"/>
                  </a:lnTo>
                  <a:lnTo>
                    <a:pt x="1820" y="254"/>
                  </a:lnTo>
                  <a:lnTo>
                    <a:pt x="1834" y="232"/>
                  </a:lnTo>
                  <a:lnTo>
                    <a:pt x="1841" y="220"/>
                  </a:lnTo>
                  <a:lnTo>
                    <a:pt x="1847" y="208"/>
                  </a:lnTo>
                  <a:lnTo>
                    <a:pt x="1853" y="195"/>
                  </a:lnTo>
                  <a:lnTo>
                    <a:pt x="1857" y="181"/>
                  </a:lnTo>
                  <a:lnTo>
                    <a:pt x="1857" y="181"/>
                  </a:lnTo>
                  <a:lnTo>
                    <a:pt x="1860" y="162"/>
                  </a:lnTo>
                  <a:lnTo>
                    <a:pt x="1863" y="144"/>
                  </a:lnTo>
                  <a:lnTo>
                    <a:pt x="1863" y="124"/>
                  </a:lnTo>
                  <a:lnTo>
                    <a:pt x="1863" y="105"/>
                  </a:lnTo>
                  <a:lnTo>
                    <a:pt x="1863" y="67"/>
                  </a:lnTo>
                  <a:lnTo>
                    <a:pt x="1864" y="47"/>
                  </a:lnTo>
                  <a:lnTo>
                    <a:pt x="1868" y="29"/>
                  </a:lnTo>
                  <a:lnTo>
                    <a:pt x="1868" y="29"/>
                  </a:lnTo>
                  <a:lnTo>
                    <a:pt x="1868" y="24"/>
                  </a:lnTo>
                  <a:lnTo>
                    <a:pt x="1868" y="18"/>
                  </a:lnTo>
                  <a:lnTo>
                    <a:pt x="1867" y="15"/>
                  </a:lnTo>
                  <a:lnTo>
                    <a:pt x="1864" y="11"/>
                  </a:lnTo>
                  <a:lnTo>
                    <a:pt x="1862" y="8"/>
                  </a:lnTo>
                  <a:lnTo>
                    <a:pt x="1858" y="4"/>
                  </a:lnTo>
                  <a:lnTo>
                    <a:pt x="1850" y="1"/>
                  </a:lnTo>
                  <a:lnTo>
                    <a:pt x="1842" y="0"/>
                  </a:lnTo>
                  <a:lnTo>
                    <a:pt x="1838" y="1"/>
                  </a:lnTo>
                  <a:lnTo>
                    <a:pt x="1834" y="3"/>
                  </a:lnTo>
                  <a:lnTo>
                    <a:pt x="1830" y="4"/>
                  </a:lnTo>
                  <a:lnTo>
                    <a:pt x="1828" y="8"/>
                  </a:lnTo>
                  <a:lnTo>
                    <a:pt x="1825" y="12"/>
                  </a:lnTo>
                  <a:lnTo>
                    <a:pt x="1824" y="17"/>
                  </a:lnTo>
                  <a:lnTo>
                    <a:pt x="1824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7" name="Freeform 969"/>
            <p:cNvSpPr>
              <a:spLocks noEditPoints="1"/>
            </p:cNvSpPr>
            <p:nvPr/>
          </p:nvSpPr>
          <p:spPr bwMode="auto">
            <a:xfrm>
              <a:off x="6594476" y="3409951"/>
              <a:ext cx="141288" cy="161925"/>
            </a:xfrm>
            <a:custGeom>
              <a:avLst/>
              <a:gdLst/>
              <a:ahLst/>
              <a:cxnLst>
                <a:cxn ang="0">
                  <a:pos x="300" y="21"/>
                </a:cxn>
                <a:cxn ang="0">
                  <a:pos x="266" y="7"/>
                </a:cxn>
                <a:cxn ang="0">
                  <a:pos x="216" y="0"/>
                </a:cxn>
                <a:cxn ang="0">
                  <a:pos x="139" y="1"/>
                </a:cxn>
                <a:cxn ang="0">
                  <a:pos x="82" y="3"/>
                </a:cxn>
                <a:cxn ang="0">
                  <a:pos x="31" y="13"/>
                </a:cxn>
                <a:cxn ang="0">
                  <a:pos x="12" y="26"/>
                </a:cxn>
                <a:cxn ang="0">
                  <a:pos x="1" y="48"/>
                </a:cxn>
                <a:cxn ang="0">
                  <a:pos x="1" y="60"/>
                </a:cxn>
                <a:cxn ang="0">
                  <a:pos x="5" y="235"/>
                </a:cxn>
                <a:cxn ang="0">
                  <a:pos x="4" y="266"/>
                </a:cxn>
                <a:cxn ang="0">
                  <a:pos x="1" y="322"/>
                </a:cxn>
                <a:cxn ang="0">
                  <a:pos x="8" y="353"/>
                </a:cxn>
                <a:cxn ang="0">
                  <a:pos x="17" y="365"/>
                </a:cxn>
                <a:cxn ang="0">
                  <a:pos x="60" y="391"/>
                </a:cxn>
                <a:cxn ang="0">
                  <a:pos x="114" y="404"/>
                </a:cxn>
                <a:cxn ang="0">
                  <a:pos x="191" y="408"/>
                </a:cxn>
                <a:cxn ang="0">
                  <a:pos x="297" y="396"/>
                </a:cxn>
                <a:cxn ang="0">
                  <a:pos x="300" y="395"/>
                </a:cxn>
                <a:cxn ang="0">
                  <a:pos x="313" y="391"/>
                </a:cxn>
                <a:cxn ang="0">
                  <a:pos x="336" y="365"/>
                </a:cxn>
                <a:cxn ang="0">
                  <a:pos x="349" y="334"/>
                </a:cxn>
                <a:cxn ang="0">
                  <a:pos x="354" y="289"/>
                </a:cxn>
                <a:cxn ang="0">
                  <a:pos x="354" y="220"/>
                </a:cxn>
                <a:cxn ang="0">
                  <a:pos x="354" y="115"/>
                </a:cxn>
                <a:cxn ang="0">
                  <a:pos x="347" y="79"/>
                </a:cxn>
                <a:cxn ang="0">
                  <a:pos x="328" y="46"/>
                </a:cxn>
                <a:cxn ang="0">
                  <a:pos x="310" y="28"/>
                </a:cxn>
                <a:cxn ang="0">
                  <a:pos x="51" y="186"/>
                </a:cxn>
                <a:cxn ang="0">
                  <a:pos x="50" y="59"/>
                </a:cxn>
                <a:cxn ang="0">
                  <a:pos x="51" y="54"/>
                </a:cxn>
                <a:cxn ang="0">
                  <a:pos x="85" y="47"/>
                </a:cxn>
                <a:cxn ang="0">
                  <a:pos x="145" y="48"/>
                </a:cxn>
                <a:cxn ang="0">
                  <a:pos x="217" y="48"/>
                </a:cxn>
                <a:cxn ang="0">
                  <a:pos x="269" y="59"/>
                </a:cxn>
                <a:cxn ang="0">
                  <a:pos x="293" y="72"/>
                </a:cxn>
                <a:cxn ang="0">
                  <a:pos x="306" y="96"/>
                </a:cxn>
                <a:cxn ang="0">
                  <a:pos x="311" y="139"/>
                </a:cxn>
                <a:cxn ang="0">
                  <a:pos x="309" y="220"/>
                </a:cxn>
                <a:cxn ang="0">
                  <a:pos x="310" y="272"/>
                </a:cxn>
                <a:cxn ang="0">
                  <a:pos x="305" y="323"/>
                </a:cxn>
                <a:cxn ang="0">
                  <a:pos x="293" y="345"/>
                </a:cxn>
                <a:cxn ang="0">
                  <a:pos x="285" y="352"/>
                </a:cxn>
                <a:cxn ang="0">
                  <a:pos x="230" y="358"/>
                </a:cxn>
                <a:cxn ang="0">
                  <a:pos x="150" y="361"/>
                </a:cxn>
                <a:cxn ang="0">
                  <a:pos x="94" y="353"/>
                </a:cxn>
                <a:cxn ang="0">
                  <a:pos x="61" y="335"/>
                </a:cxn>
                <a:cxn ang="0">
                  <a:pos x="51" y="319"/>
                </a:cxn>
                <a:cxn ang="0">
                  <a:pos x="50" y="306"/>
                </a:cxn>
              </a:cxnLst>
              <a:rect l="0" t="0" r="r" b="b"/>
              <a:pathLst>
                <a:path w="356" h="408">
                  <a:moveTo>
                    <a:pt x="310" y="28"/>
                  </a:moveTo>
                  <a:lnTo>
                    <a:pt x="310" y="28"/>
                  </a:lnTo>
                  <a:lnTo>
                    <a:pt x="300" y="21"/>
                  </a:lnTo>
                  <a:lnTo>
                    <a:pt x="289" y="14"/>
                  </a:lnTo>
                  <a:lnTo>
                    <a:pt x="277" y="11"/>
                  </a:lnTo>
                  <a:lnTo>
                    <a:pt x="266" y="7"/>
                  </a:lnTo>
                  <a:lnTo>
                    <a:pt x="254" y="4"/>
                  </a:lnTo>
                  <a:lnTo>
                    <a:pt x="241" y="1"/>
                  </a:lnTo>
                  <a:lnTo>
                    <a:pt x="216" y="0"/>
                  </a:lnTo>
                  <a:lnTo>
                    <a:pt x="190" y="0"/>
                  </a:lnTo>
                  <a:lnTo>
                    <a:pt x="164" y="0"/>
                  </a:lnTo>
                  <a:lnTo>
                    <a:pt x="139" y="1"/>
                  </a:lnTo>
                  <a:lnTo>
                    <a:pt x="115" y="1"/>
                  </a:lnTo>
                  <a:lnTo>
                    <a:pt x="115" y="1"/>
                  </a:lnTo>
                  <a:lnTo>
                    <a:pt x="82" y="3"/>
                  </a:lnTo>
                  <a:lnTo>
                    <a:pt x="64" y="4"/>
                  </a:lnTo>
                  <a:lnTo>
                    <a:pt x="47" y="8"/>
                  </a:lnTo>
                  <a:lnTo>
                    <a:pt x="31" y="13"/>
                  </a:lnTo>
                  <a:lnTo>
                    <a:pt x="24" y="17"/>
                  </a:lnTo>
                  <a:lnTo>
                    <a:pt x="17" y="21"/>
                  </a:lnTo>
                  <a:lnTo>
                    <a:pt x="12" y="26"/>
                  </a:lnTo>
                  <a:lnTo>
                    <a:pt x="7" y="33"/>
                  </a:lnTo>
                  <a:lnTo>
                    <a:pt x="3" y="41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3" y="65"/>
                  </a:lnTo>
                  <a:lnTo>
                    <a:pt x="5" y="69"/>
                  </a:lnTo>
                  <a:lnTo>
                    <a:pt x="5" y="235"/>
                  </a:lnTo>
                  <a:lnTo>
                    <a:pt x="5" y="235"/>
                  </a:lnTo>
                  <a:lnTo>
                    <a:pt x="5" y="250"/>
                  </a:lnTo>
                  <a:lnTo>
                    <a:pt x="4" y="266"/>
                  </a:lnTo>
                  <a:lnTo>
                    <a:pt x="1" y="284"/>
                  </a:lnTo>
                  <a:lnTo>
                    <a:pt x="0" y="302"/>
                  </a:lnTo>
                  <a:lnTo>
                    <a:pt x="1" y="322"/>
                  </a:lnTo>
                  <a:lnTo>
                    <a:pt x="3" y="339"/>
                  </a:lnTo>
                  <a:lnTo>
                    <a:pt x="5" y="347"/>
                  </a:lnTo>
                  <a:lnTo>
                    <a:pt x="8" y="353"/>
                  </a:lnTo>
                  <a:lnTo>
                    <a:pt x="12" y="360"/>
                  </a:lnTo>
                  <a:lnTo>
                    <a:pt x="17" y="365"/>
                  </a:lnTo>
                  <a:lnTo>
                    <a:pt x="17" y="365"/>
                  </a:lnTo>
                  <a:lnTo>
                    <a:pt x="30" y="375"/>
                  </a:lnTo>
                  <a:lnTo>
                    <a:pt x="44" y="383"/>
                  </a:lnTo>
                  <a:lnTo>
                    <a:pt x="60" y="391"/>
                  </a:lnTo>
                  <a:lnTo>
                    <a:pt x="77" y="396"/>
                  </a:lnTo>
                  <a:lnTo>
                    <a:pt x="94" y="402"/>
                  </a:lnTo>
                  <a:lnTo>
                    <a:pt x="114" y="404"/>
                  </a:lnTo>
                  <a:lnTo>
                    <a:pt x="132" y="407"/>
                  </a:lnTo>
                  <a:lnTo>
                    <a:pt x="152" y="408"/>
                  </a:lnTo>
                  <a:lnTo>
                    <a:pt x="191" y="408"/>
                  </a:lnTo>
                  <a:lnTo>
                    <a:pt x="230" y="405"/>
                  </a:lnTo>
                  <a:lnTo>
                    <a:pt x="266" y="402"/>
                  </a:lnTo>
                  <a:lnTo>
                    <a:pt x="297" y="396"/>
                  </a:lnTo>
                  <a:lnTo>
                    <a:pt x="297" y="396"/>
                  </a:lnTo>
                  <a:lnTo>
                    <a:pt x="300" y="395"/>
                  </a:lnTo>
                  <a:lnTo>
                    <a:pt x="300" y="395"/>
                  </a:lnTo>
                  <a:lnTo>
                    <a:pt x="306" y="394"/>
                  </a:lnTo>
                  <a:lnTo>
                    <a:pt x="313" y="391"/>
                  </a:lnTo>
                  <a:lnTo>
                    <a:pt x="313" y="391"/>
                  </a:lnTo>
                  <a:lnTo>
                    <a:pt x="322" y="382"/>
                  </a:lnTo>
                  <a:lnTo>
                    <a:pt x="330" y="374"/>
                  </a:lnTo>
                  <a:lnTo>
                    <a:pt x="336" y="365"/>
                  </a:lnTo>
                  <a:lnTo>
                    <a:pt x="341" y="354"/>
                  </a:lnTo>
                  <a:lnTo>
                    <a:pt x="347" y="344"/>
                  </a:lnTo>
                  <a:lnTo>
                    <a:pt x="349" y="334"/>
                  </a:lnTo>
                  <a:lnTo>
                    <a:pt x="352" y="323"/>
                  </a:lnTo>
                  <a:lnTo>
                    <a:pt x="353" y="311"/>
                  </a:lnTo>
                  <a:lnTo>
                    <a:pt x="354" y="289"/>
                  </a:lnTo>
                  <a:lnTo>
                    <a:pt x="354" y="266"/>
                  </a:lnTo>
                  <a:lnTo>
                    <a:pt x="354" y="220"/>
                  </a:lnTo>
                  <a:lnTo>
                    <a:pt x="354" y="220"/>
                  </a:lnTo>
                  <a:lnTo>
                    <a:pt x="356" y="167"/>
                  </a:lnTo>
                  <a:lnTo>
                    <a:pt x="356" y="141"/>
                  </a:lnTo>
                  <a:lnTo>
                    <a:pt x="354" y="115"/>
                  </a:lnTo>
                  <a:lnTo>
                    <a:pt x="352" y="102"/>
                  </a:lnTo>
                  <a:lnTo>
                    <a:pt x="349" y="90"/>
                  </a:lnTo>
                  <a:lnTo>
                    <a:pt x="347" y="79"/>
                  </a:lnTo>
                  <a:lnTo>
                    <a:pt x="341" y="67"/>
                  </a:lnTo>
                  <a:lnTo>
                    <a:pt x="336" y="56"/>
                  </a:lnTo>
                  <a:lnTo>
                    <a:pt x="328" y="46"/>
                  </a:lnTo>
                  <a:lnTo>
                    <a:pt x="320" y="37"/>
                  </a:lnTo>
                  <a:lnTo>
                    <a:pt x="310" y="28"/>
                  </a:lnTo>
                  <a:lnTo>
                    <a:pt x="310" y="28"/>
                  </a:lnTo>
                  <a:close/>
                  <a:moveTo>
                    <a:pt x="50" y="306"/>
                  </a:moveTo>
                  <a:lnTo>
                    <a:pt x="50" y="306"/>
                  </a:lnTo>
                  <a:lnTo>
                    <a:pt x="51" y="186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1" y="54"/>
                  </a:lnTo>
                  <a:lnTo>
                    <a:pt x="51" y="54"/>
                  </a:lnTo>
                  <a:lnTo>
                    <a:pt x="60" y="50"/>
                  </a:lnTo>
                  <a:lnTo>
                    <a:pt x="72" y="47"/>
                  </a:lnTo>
                  <a:lnTo>
                    <a:pt x="85" y="47"/>
                  </a:lnTo>
                  <a:lnTo>
                    <a:pt x="101" y="46"/>
                  </a:lnTo>
                  <a:lnTo>
                    <a:pt x="128" y="47"/>
                  </a:lnTo>
                  <a:lnTo>
                    <a:pt x="145" y="48"/>
                  </a:lnTo>
                  <a:lnTo>
                    <a:pt x="145" y="48"/>
                  </a:lnTo>
                  <a:lnTo>
                    <a:pt x="182" y="48"/>
                  </a:lnTo>
                  <a:lnTo>
                    <a:pt x="217" y="48"/>
                  </a:lnTo>
                  <a:lnTo>
                    <a:pt x="235" y="50"/>
                  </a:lnTo>
                  <a:lnTo>
                    <a:pt x="252" y="54"/>
                  </a:lnTo>
                  <a:lnTo>
                    <a:pt x="269" y="59"/>
                  </a:lnTo>
                  <a:lnTo>
                    <a:pt x="286" y="67"/>
                  </a:lnTo>
                  <a:lnTo>
                    <a:pt x="286" y="67"/>
                  </a:lnTo>
                  <a:lnTo>
                    <a:pt x="293" y="72"/>
                  </a:lnTo>
                  <a:lnTo>
                    <a:pt x="298" y="79"/>
                  </a:lnTo>
                  <a:lnTo>
                    <a:pt x="302" y="86"/>
                  </a:lnTo>
                  <a:lnTo>
                    <a:pt x="306" y="96"/>
                  </a:lnTo>
                  <a:lnTo>
                    <a:pt x="309" y="105"/>
                  </a:lnTo>
                  <a:lnTo>
                    <a:pt x="310" y="115"/>
                  </a:lnTo>
                  <a:lnTo>
                    <a:pt x="311" y="139"/>
                  </a:lnTo>
                  <a:lnTo>
                    <a:pt x="311" y="162"/>
                  </a:lnTo>
                  <a:lnTo>
                    <a:pt x="310" y="184"/>
                  </a:lnTo>
                  <a:lnTo>
                    <a:pt x="309" y="220"/>
                  </a:lnTo>
                  <a:lnTo>
                    <a:pt x="309" y="220"/>
                  </a:lnTo>
                  <a:lnTo>
                    <a:pt x="310" y="254"/>
                  </a:lnTo>
                  <a:lnTo>
                    <a:pt x="310" y="272"/>
                  </a:lnTo>
                  <a:lnTo>
                    <a:pt x="310" y="289"/>
                  </a:lnTo>
                  <a:lnTo>
                    <a:pt x="309" y="307"/>
                  </a:lnTo>
                  <a:lnTo>
                    <a:pt x="305" y="323"/>
                  </a:lnTo>
                  <a:lnTo>
                    <a:pt x="302" y="331"/>
                  </a:lnTo>
                  <a:lnTo>
                    <a:pt x="298" y="339"/>
                  </a:lnTo>
                  <a:lnTo>
                    <a:pt x="293" y="345"/>
                  </a:lnTo>
                  <a:lnTo>
                    <a:pt x="288" y="352"/>
                  </a:lnTo>
                  <a:lnTo>
                    <a:pt x="288" y="352"/>
                  </a:lnTo>
                  <a:lnTo>
                    <a:pt x="285" y="352"/>
                  </a:lnTo>
                  <a:lnTo>
                    <a:pt x="285" y="352"/>
                  </a:lnTo>
                  <a:lnTo>
                    <a:pt x="263" y="356"/>
                  </a:lnTo>
                  <a:lnTo>
                    <a:pt x="230" y="358"/>
                  </a:lnTo>
                  <a:lnTo>
                    <a:pt x="191" y="361"/>
                  </a:lnTo>
                  <a:lnTo>
                    <a:pt x="171" y="361"/>
                  </a:lnTo>
                  <a:lnTo>
                    <a:pt x="150" y="361"/>
                  </a:lnTo>
                  <a:lnTo>
                    <a:pt x="131" y="360"/>
                  </a:lnTo>
                  <a:lnTo>
                    <a:pt x="112" y="357"/>
                  </a:lnTo>
                  <a:lnTo>
                    <a:pt x="94" y="353"/>
                  </a:lnTo>
                  <a:lnTo>
                    <a:pt x="80" y="347"/>
                  </a:lnTo>
                  <a:lnTo>
                    <a:pt x="67" y="340"/>
                  </a:lnTo>
                  <a:lnTo>
                    <a:pt x="61" y="335"/>
                  </a:lnTo>
                  <a:lnTo>
                    <a:pt x="58" y="331"/>
                  </a:lnTo>
                  <a:lnTo>
                    <a:pt x="54" y="326"/>
                  </a:lnTo>
                  <a:lnTo>
                    <a:pt x="51" y="319"/>
                  </a:lnTo>
                  <a:lnTo>
                    <a:pt x="50" y="313"/>
                  </a:lnTo>
                  <a:lnTo>
                    <a:pt x="50" y="306"/>
                  </a:lnTo>
                  <a:lnTo>
                    <a:pt x="50" y="3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8" name="Freeform 970"/>
            <p:cNvSpPr/>
            <p:nvPr/>
          </p:nvSpPr>
          <p:spPr bwMode="auto">
            <a:xfrm>
              <a:off x="6308726" y="3441701"/>
              <a:ext cx="298450" cy="50800"/>
            </a:xfrm>
            <a:custGeom>
              <a:avLst/>
              <a:gdLst/>
              <a:ahLst/>
              <a:cxnLst>
                <a:cxn ang="0">
                  <a:pos x="731" y="85"/>
                </a:cxn>
                <a:cxn ang="0">
                  <a:pos x="671" y="82"/>
                </a:cxn>
                <a:cxn ang="0">
                  <a:pos x="610" y="78"/>
                </a:cxn>
                <a:cxn ang="0">
                  <a:pos x="561" y="78"/>
                </a:cxn>
                <a:cxn ang="0">
                  <a:pos x="485" y="79"/>
                </a:cxn>
                <a:cxn ang="0">
                  <a:pos x="435" y="78"/>
                </a:cxn>
                <a:cxn ang="0">
                  <a:pos x="410" y="75"/>
                </a:cxn>
                <a:cxn ang="0">
                  <a:pos x="367" y="70"/>
                </a:cxn>
                <a:cxn ang="0">
                  <a:pos x="232" y="68"/>
                </a:cxn>
                <a:cxn ang="0">
                  <a:pos x="180" y="66"/>
                </a:cxn>
                <a:cxn ang="0">
                  <a:pos x="126" y="60"/>
                </a:cxn>
                <a:cxn ang="0">
                  <a:pos x="109" y="56"/>
                </a:cxn>
                <a:cxn ang="0">
                  <a:pos x="68" y="41"/>
                </a:cxn>
                <a:cxn ang="0">
                  <a:pos x="52" y="32"/>
                </a:cxn>
                <a:cxn ang="0">
                  <a:pos x="45" y="24"/>
                </a:cxn>
                <a:cxn ang="0">
                  <a:pos x="45" y="22"/>
                </a:cxn>
                <a:cxn ang="0">
                  <a:pos x="44" y="11"/>
                </a:cxn>
                <a:cxn ang="0">
                  <a:pos x="39" y="5"/>
                </a:cxn>
                <a:cxn ang="0">
                  <a:pos x="32" y="1"/>
                </a:cxn>
                <a:cxn ang="0">
                  <a:pos x="15" y="1"/>
                </a:cxn>
                <a:cxn ang="0">
                  <a:pos x="7" y="5"/>
                </a:cxn>
                <a:cxn ang="0">
                  <a:pos x="2" y="11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5" y="45"/>
                </a:cxn>
                <a:cxn ang="0">
                  <a:pos x="14" y="58"/>
                </a:cxn>
                <a:cxn ang="0">
                  <a:pos x="34" y="74"/>
                </a:cxn>
                <a:cxn ang="0">
                  <a:pos x="65" y="90"/>
                </a:cxn>
                <a:cxn ang="0">
                  <a:pos x="96" y="100"/>
                </a:cxn>
                <a:cxn ang="0">
                  <a:pos x="149" y="111"/>
                </a:cxn>
                <a:cxn ang="0">
                  <a:pos x="204" y="113"/>
                </a:cxn>
                <a:cxn ang="0">
                  <a:pos x="285" y="115"/>
                </a:cxn>
                <a:cxn ang="0">
                  <a:pos x="311" y="116"/>
                </a:cxn>
                <a:cxn ang="0">
                  <a:pos x="520" y="128"/>
                </a:cxn>
                <a:cxn ang="0">
                  <a:pos x="731" y="130"/>
                </a:cxn>
                <a:cxn ang="0">
                  <a:pos x="736" y="129"/>
                </a:cxn>
                <a:cxn ang="0">
                  <a:pos x="744" y="125"/>
                </a:cxn>
                <a:cxn ang="0">
                  <a:pos x="749" y="120"/>
                </a:cxn>
                <a:cxn ang="0">
                  <a:pos x="753" y="107"/>
                </a:cxn>
                <a:cxn ang="0">
                  <a:pos x="749" y="95"/>
                </a:cxn>
                <a:cxn ang="0">
                  <a:pos x="744" y="88"/>
                </a:cxn>
                <a:cxn ang="0">
                  <a:pos x="736" y="85"/>
                </a:cxn>
                <a:cxn ang="0">
                  <a:pos x="731" y="85"/>
                </a:cxn>
              </a:cxnLst>
              <a:rect l="0" t="0" r="r" b="b"/>
              <a:pathLst>
                <a:path w="753" h="130">
                  <a:moveTo>
                    <a:pt x="731" y="85"/>
                  </a:moveTo>
                  <a:lnTo>
                    <a:pt x="731" y="85"/>
                  </a:lnTo>
                  <a:lnTo>
                    <a:pt x="701" y="83"/>
                  </a:lnTo>
                  <a:lnTo>
                    <a:pt x="671" y="82"/>
                  </a:lnTo>
                  <a:lnTo>
                    <a:pt x="610" y="78"/>
                  </a:lnTo>
                  <a:lnTo>
                    <a:pt x="610" y="78"/>
                  </a:lnTo>
                  <a:lnTo>
                    <a:pt x="586" y="78"/>
                  </a:lnTo>
                  <a:lnTo>
                    <a:pt x="561" y="78"/>
                  </a:lnTo>
                  <a:lnTo>
                    <a:pt x="511" y="79"/>
                  </a:lnTo>
                  <a:lnTo>
                    <a:pt x="485" y="79"/>
                  </a:lnTo>
                  <a:lnTo>
                    <a:pt x="460" y="79"/>
                  </a:lnTo>
                  <a:lnTo>
                    <a:pt x="435" y="78"/>
                  </a:lnTo>
                  <a:lnTo>
                    <a:pt x="410" y="75"/>
                  </a:lnTo>
                  <a:lnTo>
                    <a:pt x="410" y="75"/>
                  </a:lnTo>
                  <a:lnTo>
                    <a:pt x="389" y="73"/>
                  </a:lnTo>
                  <a:lnTo>
                    <a:pt x="367" y="70"/>
                  </a:lnTo>
                  <a:lnTo>
                    <a:pt x="323" y="68"/>
                  </a:lnTo>
                  <a:lnTo>
                    <a:pt x="232" y="68"/>
                  </a:lnTo>
                  <a:lnTo>
                    <a:pt x="232" y="68"/>
                  </a:lnTo>
                  <a:lnTo>
                    <a:pt x="180" y="66"/>
                  </a:lnTo>
                  <a:lnTo>
                    <a:pt x="154" y="64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09" y="56"/>
                  </a:lnTo>
                  <a:lnTo>
                    <a:pt x="82" y="47"/>
                  </a:lnTo>
                  <a:lnTo>
                    <a:pt x="68" y="41"/>
                  </a:lnTo>
                  <a:lnTo>
                    <a:pt x="56" y="35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5" y="24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17"/>
                  </a:lnTo>
                  <a:lnTo>
                    <a:pt x="44" y="11"/>
                  </a:lnTo>
                  <a:lnTo>
                    <a:pt x="41" y="7"/>
                  </a:lnTo>
                  <a:lnTo>
                    <a:pt x="39" y="5"/>
                  </a:lnTo>
                  <a:lnTo>
                    <a:pt x="36" y="2"/>
                  </a:lnTo>
                  <a:lnTo>
                    <a:pt x="32" y="1"/>
                  </a:lnTo>
                  <a:lnTo>
                    <a:pt x="23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7" y="5"/>
                  </a:lnTo>
                  <a:lnTo>
                    <a:pt x="5" y="7"/>
                  </a:lnTo>
                  <a:lnTo>
                    <a:pt x="2" y="11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1" y="37"/>
                  </a:lnTo>
                  <a:lnTo>
                    <a:pt x="5" y="45"/>
                  </a:lnTo>
                  <a:lnTo>
                    <a:pt x="9" y="52"/>
                  </a:lnTo>
                  <a:lnTo>
                    <a:pt x="14" y="58"/>
                  </a:lnTo>
                  <a:lnTo>
                    <a:pt x="19" y="64"/>
                  </a:lnTo>
                  <a:lnTo>
                    <a:pt x="34" y="74"/>
                  </a:lnTo>
                  <a:lnTo>
                    <a:pt x="49" y="83"/>
                  </a:lnTo>
                  <a:lnTo>
                    <a:pt x="65" y="90"/>
                  </a:lnTo>
                  <a:lnTo>
                    <a:pt x="96" y="100"/>
                  </a:lnTo>
                  <a:lnTo>
                    <a:pt x="96" y="100"/>
                  </a:lnTo>
                  <a:lnTo>
                    <a:pt x="123" y="107"/>
                  </a:lnTo>
                  <a:lnTo>
                    <a:pt x="149" y="111"/>
                  </a:lnTo>
                  <a:lnTo>
                    <a:pt x="176" y="113"/>
                  </a:lnTo>
                  <a:lnTo>
                    <a:pt x="204" y="113"/>
                  </a:lnTo>
                  <a:lnTo>
                    <a:pt x="257" y="115"/>
                  </a:lnTo>
                  <a:lnTo>
                    <a:pt x="285" y="115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416" y="122"/>
                  </a:lnTo>
                  <a:lnTo>
                    <a:pt x="520" y="128"/>
                  </a:lnTo>
                  <a:lnTo>
                    <a:pt x="626" y="129"/>
                  </a:lnTo>
                  <a:lnTo>
                    <a:pt x="731" y="130"/>
                  </a:lnTo>
                  <a:lnTo>
                    <a:pt x="731" y="130"/>
                  </a:lnTo>
                  <a:lnTo>
                    <a:pt x="736" y="129"/>
                  </a:lnTo>
                  <a:lnTo>
                    <a:pt x="740" y="128"/>
                  </a:lnTo>
                  <a:lnTo>
                    <a:pt x="744" y="125"/>
                  </a:lnTo>
                  <a:lnTo>
                    <a:pt x="746" y="122"/>
                  </a:lnTo>
                  <a:lnTo>
                    <a:pt x="749" y="120"/>
                  </a:lnTo>
                  <a:lnTo>
                    <a:pt x="750" y="116"/>
                  </a:lnTo>
                  <a:lnTo>
                    <a:pt x="753" y="107"/>
                  </a:lnTo>
                  <a:lnTo>
                    <a:pt x="750" y="99"/>
                  </a:lnTo>
                  <a:lnTo>
                    <a:pt x="749" y="95"/>
                  </a:lnTo>
                  <a:lnTo>
                    <a:pt x="746" y="91"/>
                  </a:lnTo>
                  <a:lnTo>
                    <a:pt x="744" y="88"/>
                  </a:lnTo>
                  <a:lnTo>
                    <a:pt x="740" y="86"/>
                  </a:lnTo>
                  <a:lnTo>
                    <a:pt x="736" y="85"/>
                  </a:lnTo>
                  <a:lnTo>
                    <a:pt x="731" y="85"/>
                  </a:lnTo>
                  <a:lnTo>
                    <a:pt x="731" y="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9" name="Freeform 971"/>
            <p:cNvSpPr/>
            <p:nvPr/>
          </p:nvSpPr>
          <p:spPr bwMode="auto">
            <a:xfrm>
              <a:off x="6726238" y="3448051"/>
              <a:ext cx="319088" cy="47625"/>
            </a:xfrm>
            <a:custGeom>
              <a:avLst/>
              <a:gdLst/>
              <a:ahLst/>
              <a:cxnLst>
                <a:cxn ang="0">
                  <a:pos x="762" y="10"/>
                </a:cxn>
                <a:cxn ang="0">
                  <a:pos x="762" y="10"/>
                </a:cxn>
                <a:cxn ang="0">
                  <a:pos x="755" y="19"/>
                </a:cxn>
                <a:cxn ang="0">
                  <a:pos x="748" y="27"/>
                </a:cxn>
                <a:cxn ang="0">
                  <a:pos x="741" y="35"/>
                </a:cxn>
                <a:cxn ang="0">
                  <a:pos x="734" y="41"/>
                </a:cxn>
                <a:cxn ang="0">
                  <a:pos x="726" y="48"/>
                </a:cxn>
                <a:cxn ang="0">
                  <a:pos x="717" y="53"/>
                </a:cxn>
                <a:cxn ang="0">
                  <a:pos x="700" y="61"/>
                </a:cxn>
                <a:cxn ang="0">
                  <a:pos x="682" y="66"/>
                </a:cxn>
                <a:cxn ang="0">
                  <a:pos x="662" y="70"/>
                </a:cxn>
                <a:cxn ang="0">
                  <a:pos x="643" y="73"/>
                </a:cxn>
                <a:cxn ang="0">
                  <a:pos x="622" y="73"/>
                </a:cxn>
                <a:cxn ang="0">
                  <a:pos x="22" y="73"/>
                </a:cxn>
                <a:cxn ang="0">
                  <a:pos x="22" y="73"/>
                </a:cxn>
                <a:cxn ang="0">
                  <a:pos x="17" y="74"/>
                </a:cxn>
                <a:cxn ang="0">
                  <a:pos x="12" y="75"/>
                </a:cxn>
                <a:cxn ang="0">
                  <a:pos x="8" y="77"/>
                </a:cxn>
                <a:cxn ang="0">
                  <a:pos x="5" y="81"/>
                </a:cxn>
                <a:cxn ang="0">
                  <a:pos x="3" y="83"/>
                </a:cxn>
                <a:cxn ang="0">
                  <a:pos x="2" y="87"/>
                </a:cxn>
                <a:cxn ang="0">
                  <a:pos x="0" y="96"/>
                </a:cxn>
                <a:cxn ang="0">
                  <a:pos x="2" y="104"/>
                </a:cxn>
                <a:cxn ang="0">
                  <a:pos x="3" y="108"/>
                </a:cxn>
                <a:cxn ang="0">
                  <a:pos x="5" y="112"/>
                </a:cxn>
                <a:cxn ang="0">
                  <a:pos x="8" y="115"/>
                </a:cxn>
                <a:cxn ang="0">
                  <a:pos x="12" y="117"/>
                </a:cxn>
                <a:cxn ang="0">
                  <a:pos x="17" y="119"/>
                </a:cxn>
                <a:cxn ang="0">
                  <a:pos x="22" y="119"/>
                </a:cxn>
                <a:cxn ang="0">
                  <a:pos x="484" y="119"/>
                </a:cxn>
                <a:cxn ang="0">
                  <a:pos x="484" y="119"/>
                </a:cxn>
                <a:cxn ang="0">
                  <a:pos x="527" y="120"/>
                </a:cxn>
                <a:cxn ang="0">
                  <a:pos x="572" y="121"/>
                </a:cxn>
                <a:cxn ang="0">
                  <a:pos x="615" y="120"/>
                </a:cxn>
                <a:cxn ang="0">
                  <a:pos x="637" y="120"/>
                </a:cxn>
                <a:cxn ang="0">
                  <a:pos x="658" y="117"/>
                </a:cxn>
                <a:cxn ang="0">
                  <a:pos x="679" y="113"/>
                </a:cxn>
                <a:cxn ang="0">
                  <a:pos x="699" y="108"/>
                </a:cxn>
                <a:cxn ang="0">
                  <a:pos x="718" y="102"/>
                </a:cxn>
                <a:cxn ang="0">
                  <a:pos x="738" y="92"/>
                </a:cxn>
                <a:cxn ang="0">
                  <a:pos x="755" y="82"/>
                </a:cxn>
                <a:cxn ang="0">
                  <a:pos x="772" y="69"/>
                </a:cxn>
                <a:cxn ang="0">
                  <a:pos x="786" y="52"/>
                </a:cxn>
                <a:cxn ang="0">
                  <a:pos x="801" y="34"/>
                </a:cxn>
                <a:cxn ang="0">
                  <a:pos x="801" y="34"/>
                </a:cxn>
                <a:cxn ang="0">
                  <a:pos x="803" y="28"/>
                </a:cxn>
                <a:cxn ang="0">
                  <a:pos x="805" y="24"/>
                </a:cxn>
                <a:cxn ang="0">
                  <a:pos x="805" y="19"/>
                </a:cxn>
                <a:cxn ang="0">
                  <a:pos x="803" y="15"/>
                </a:cxn>
                <a:cxn ang="0">
                  <a:pos x="802" y="11"/>
                </a:cxn>
                <a:cxn ang="0">
                  <a:pos x="800" y="9"/>
                </a:cxn>
                <a:cxn ang="0">
                  <a:pos x="793" y="3"/>
                </a:cxn>
                <a:cxn ang="0">
                  <a:pos x="785" y="0"/>
                </a:cxn>
                <a:cxn ang="0">
                  <a:pos x="781" y="0"/>
                </a:cxn>
                <a:cxn ang="0">
                  <a:pos x="776" y="0"/>
                </a:cxn>
                <a:cxn ang="0">
                  <a:pos x="772" y="1"/>
                </a:cxn>
                <a:cxn ang="0">
                  <a:pos x="768" y="3"/>
                </a:cxn>
                <a:cxn ang="0">
                  <a:pos x="764" y="6"/>
                </a:cxn>
                <a:cxn ang="0">
                  <a:pos x="762" y="10"/>
                </a:cxn>
                <a:cxn ang="0">
                  <a:pos x="762" y="10"/>
                </a:cxn>
              </a:cxnLst>
              <a:rect l="0" t="0" r="r" b="b"/>
              <a:pathLst>
                <a:path w="805" h="121">
                  <a:moveTo>
                    <a:pt x="762" y="10"/>
                  </a:moveTo>
                  <a:lnTo>
                    <a:pt x="762" y="10"/>
                  </a:lnTo>
                  <a:lnTo>
                    <a:pt x="755" y="19"/>
                  </a:lnTo>
                  <a:lnTo>
                    <a:pt x="748" y="27"/>
                  </a:lnTo>
                  <a:lnTo>
                    <a:pt x="741" y="35"/>
                  </a:lnTo>
                  <a:lnTo>
                    <a:pt x="734" y="41"/>
                  </a:lnTo>
                  <a:lnTo>
                    <a:pt x="726" y="48"/>
                  </a:lnTo>
                  <a:lnTo>
                    <a:pt x="717" y="53"/>
                  </a:lnTo>
                  <a:lnTo>
                    <a:pt x="700" y="61"/>
                  </a:lnTo>
                  <a:lnTo>
                    <a:pt x="682" y="66"/>
                  </a:lnTo>
                  <a:lnTo>
                    <a:pt x="662" y="70"/>
                  </a:lnTo>
                  <a:lnTo>
                    <a:pt x="643" y="73"/>
                  </a:lnTo>
                  <a:lnTo>
                    <a:pt x="622" y="73"/>
                  </a:lnTo>
                  <a:lnTo>
                    <a:pt x="22" y="73"/>
                  </a:lnTo>
                  <a:lnTo>
                    <a:pt x="22" y="73"/>
                  </a:lnTo>
                  <a:lnTo>
                    <a:pt x="17" y="74"/>
                  </a:lnTo>
                  <a:lnTo>
                    <a:pt x="12" y="75"/>
                  </a:lnTo>
                  <a:lnTo>
                    <a:pt x="8" y="77"/>
                  </a:lnTo>
                  <a:lnTo>
                    <a:pt x="5" y="81"/>
                  </a:lnTo>
                  <a:lnTo>
                    <a:pt x="3" y="83"/>
                  </a:lnTo>
                  <a:lnTo>
                    <a:pt x="2" y="87"/>
                  </a:lnTo>
                  <a:lnTo>
                    <a:pt x="0" y="96"/>
                  </a:lnTo>
                  <a:lnTo>
                    <a:pt x="2" y="104"/>
                  </a:lnTo>
                  <a:lnTo>
                    <a:pt x="3" y="108"/>
                  </a:lnTo>
                  <a:lnTo>
                    <a:pt x="5" y="112"/>
                  </a:lnTo>
                  <a:lnTo>
                    <a:pt x="8" y="115"/>
                  </a:lnTo>
                  <a:lnTo>
                    <a:pt x="12" y="117"/>
                  </a:lnTo>
                  <a:lnTo>
                    <a:pt x="17" y="119"/>
                  </a:lnTo>
                  <a:lnTo>
                    <a:pt x="22" y="119"/>
                  </a:lnTo>
                  <a:lnTo>
                    <a:pt x="484" y="119"/>
                  </a:lnTo>
                  <a:lnTo>
                    <a:pt x="484" y="119"/>
                  </a:lnTo>
                  <a:lnTo>
                    <a:pt x="527" y="120"/>
                  </a:lnTo>
                  <a:lnTo>
                    <a:pt x="572" y="121"/>
                  </a:lnTo>
                  <a:lnTo>
                    <a:pt x="615" y="120"/>
                  </a:lnTo>
                  <a:lnTo>
                    <a:pt x="637" y="120"/>
                  </a:lnTo>
                  <a:lnTo>
                    <a:pt x="658" y="117"/>
                  </a:lnTo>
                  <a:lnTo>
                    <a:pt x="679" y="113"/>
                  </a:lnTo>
                  <a:lnTo>
                    <a:pt x="699" y="108"/>
                  </a:lnTo>
                  <a:lnTo>
                    <a:pt x="718" y="102"/>
                  </a:lnTo>
                  <a:lnTo>
                    <a:pt x="738" y="92"/>
                  </a:lnTo>
                  <a:lnTo>
                    <a:pt x="755" y="82"/>
                  </a:lnTo>
                  <a:lnTo>
                    <a:pt x="772" y="69"/>
                  </a:lnTo>
                  <a:lnTo>
                    <a:pt x="786" y="52"/>
                  </a:lnTo>
                  <a:lnTo>
                    <a:pt x="801" y="34"/>
                  </a:lnTo>
                  <a:lnTo>
                    <a:pt x="801" y="34"/>
                  </a:lnTo>
                  <a:lnTo>
                    <a:pt x="803" y="28"/>
                  </a:lnTo>
                  <a:lnTo>
                    <a:pt x="805" y="24"/>
                  </a:lnTo>
                  <a:lnTo>
                    <a:pt x="805" y="19"/>
                  </a:lnTo>
                  <a:lnTo>
                    <a:pt x="803" y="15"/>
                  </a:lnTo>
                  <a:lnTo>
                    <a:pt x="802" y="11"/>
                  </a:lnTo>
                  <a:lnTo>
                    <a:pt x="800" y="9"/>
                  </a:lnTo>
                  <a:lnTo>
                    <a:pt x="793" y="3"/>
                  </a:lnTo>
                  <a:lnTo>
                    <a:pt x="785" y="0"/>
                  </a:lnTo>
                  <a:lnTo>
                    <a:pt x="781" y="0"/>
                  </a:lnTo>
                  <a:lnTo>
                    <a:pt x="776" y="0"/>
                  </a:lnTo>
                  <a:lnTo>
                    <a:pt x="772" y="1"/>
                  </a:lnTo>
                  <a:lnTo>
                    <a:pt x="768" y="3"/>
                  </a:lnTo>
                  <a:lnTo>
                    <a:pt x="764" y="6"/>
                  </a:lnTo>
                  <a:lnTo>
                    <a:pt x="762" y="10"/>
                  </a:lnTo>
                  <a:lnTo>
                    <a:pt x="762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0" name="Freeform 972"/>
            <p:cNvSpPr/>
            <p:nvPr/>
          </p:nvSpPr>
          <p:spPr bwMode="auto">
            <a:xfrm>
              <a:off x="6480176" y="3059113"/>
              <a:ext cx="379413" cy="158750"/>
            </a:xfrm>
            <a:custGeom>
              <a:avLst/>
              <a:gdLst/>
              <a:ahLst/>
              <a:cxnLst>
                <a:cxn ang="0">
                  <a:pos x="943" y="340"/>
                </a:cxn>
                <a:cxn ang="0">
                  <a:pos x="940" y="296"/>
                </a:cxn>
                <a:cxn ang="0">
                  <a:pos x="931" y="241"/>
                </a:cxn>
                <a:cxn ang="0">
                  <a:pos x="919" y="189"/>
                </a:cxn>
                <a:cxn ang="0">
                  <a:pos x="912" y="149"/>
                </a:cxn>
                <a:cxn ang="0">
                  <a:pos x="889" y="97"/>
                </a:cxn>
                <a:cxn ang="0">
                  <a:pos x="850" y="54"/>
                </a:cxn>
                <a:cxn ang="0">
                  <a:pos x="816" y="36"/>
                </a:cxn>
                <a:cxn ang="0">
                  <a:pos x="769" y="20"/>
                </a:cxn>
                <a:cxn ang="0">
                  <a:pos x="715" y="9"/>
                </a:cxn>
                <a:cxn ang="0">
                  <a:pos x="638" y="2"/>
                </a:cxn>
                <a:cxn ang="0">
                  <a:pos x="510" y="2"/>
                </a:cxn>
                <a:cxn ang="0">
                  <a:pos x="357" y="7"/>
                </a:cxn>
                <a:cxn ang="0">
                  <a:pos x="284" y="8"/>
                </a:cxn>
                <a:cxn ang="0">
                  <a:pos x="221" y="19"/>
                </a:cxn>
                <a:cxn ang="0">
                  <a:pos x="140" y="49"/>
                </a:cxn>
                <a:cxn ang="0">
                  <a:pos x="118" y="59"/>
                </a:cxn>
                <a:cxn ang="0">
                  <a:pos x="81" y="87"/>
                </a:cxn>
                <a:cxn ang="0">
                  <a:pos x="43" y="139"/>
                </a:cxn>
                <a:cxn ang="0">
                  <a:pos x="23" y="202"/>
                </a:cxn>
                <a:cxn ang="0">
                  <a:pos x="6" y="315"/>
                </a:cxn>
                <a:cxn ang="0">
                  <a:pos x="0" y="366"/>
                </a:cxn>
                <a:cxn ang="0">
                  <a:pos x="5" y="380"/>
                </a:cxn>
                <a:cxn ang="0">
                  <a:pos x="27" y="390"/>
                </a:cxn>
                <a:cxn ang="0">
                  <a:pos x="38" y="385"/>
                </a:cxn>
                <a:cxn ang="0">
                  <a:pos x="44" y="373"/>
                </a:cxn>
                <a:cxn ang="0">
                  <a:pos x="69" y="198"/>
                </a:cxn>
                <a:cxn ang="0">
                  <a:pos x="76" y="173"/>
                </a:cxn>
                <a:cxn ang="0">
                  <a:pos x="91" y="143"/>
                </a:cxn>
                <a:cxn ang="0">
                  <a:pos x="115" y="118"/>
                </a:cxn>
                <a:cxn ang="0">
                  <a:pos x="176" y="84"/>
                </a:cxn>
                <a:cxn ang="0">
                  <a:pos x="217" y="70"/>
                </a:cxn>
                <a:cxn ang="0">
                  <a:pos x="275" y="57"/>
                </a:cxn>
                <a:cxn ang="0">
                  <a:pos x="391" y="47"/>
                </a:cxn>
                <a:cxn ang="0">
                  <a:pos x="510" y="46"/>
                </a:cxn>
                <a:cxn ang="0">
                  <a:pos x="638" y="51"/>
                </a:cxn>
                <a:cxn ang="0">
                  <a:pos x="698" y="54"/>
                </a:cxn>
                <a:cxn ang="0">
                  <a:pos x="751" y="60"/>
                </a:cxn>
                <a:cxn ang="0">
                  <a:pos x="800" y="77"/>
                </a:cxn>
                <a:cxn ang="0">
                  <a:pos x="827" y="93"/>
                </a:cxn>
                <a:cxn ang="0">
                  <a:pos x="849" y="119"/>
                </a:cxn>
                <a:cxn ang="0">
                  <a:pos x="866" y="160"/>
                </a:cxn>
                <a:cxn ang="0">
                  <a:pos x="879" y="225"/>
                </a:cxn>
                <a:cxn ang="0">
                  <a:pos x="889" y="264"/>
                </a:cxn>
                <a:cxn ang="0">
                  <a:pos x="895" y="340"/>
                </a:cxn>
                <a:cxn ang="0">
                  <a:pos x="902" y="376"/>
                </a:cxn>
                <a:cxn ang="0">
                  <a:pos x="910" y="390"/>
                </a:cxn>
                <a:cxn ang="0">
                  <a:pos x="930" y="400"/>
                </a:cxn>
                <a:cxn ang="0">
                  <a:pos x="948" y="393"/>
                </a:cxn>
                <a:cxn ang="0">
                  <a:pos x="953" y="373"/>
                </a:cxn>
                <a:cxn ang="0">
                  <a:pos x="951" y="363"/>
                </a:cxn>
                <a:cxn ang="0">
                  <a:pos x="946" y="356"/>
                </a:cxn>
              </a:cxnLst>
              <a:rect l="0" t="0" r="r" b="b"/>
              <a:pathLst>
                <a:path w="953" h="400">
                  <a:moveTo>
                    <a:pt x="946" y="356"/>
                  </a:moveTo>
                  <a:lnTo>
                    <a:pt x="946" y="356"/>
                  </a:lnTo>
                  <a:lnTo>
                    <a:pt x="943" y="340"/>
                  </a:lnTo>
                  <a:lnTo>
                    <a:pt x="942" y="322"/>
                  </a:lnTo>
                  <a:lnTo>
                    <a:pt x="940" y="296"/>
                  </a:lnTo>
                  <a:lnTo>
                    <a:pt x="940" y="296"/>
                  </a:lnTo>
                  <a:lnTo>
                    <a:pt x="939" y="281"/>
                  </a:lnTo>
                  <a:lnTo>
                    <a:pt x="938" y="268"/>
                  </a:lnTo>
                  <a:lnTo>
                    <a:pt x="931" y="241"/>
                  </a:lnTo>
                  <a:lnTo>
                    <a:pt x="925" y="215"/>
                  </a:lnTo>
                  <a:lnTo>
                    <a:pt x="921" y="202"/>
                  </a:lnTo>
                  <a:lnTo>
                    <a:pt x="919" y="189"/>
                  </a:lnTo>
                  <a:lnTo>
                    <a:pt x="919" y="189"/>
                  </a:lnTo>
                  <a:lnTo>
                    <a:pt x="916" y="169"/>
                  </a:lnTo>
                  <a:lnTo>
                    <a:pt x="912" y="149"/>
                  </a:lnTo>
                  <a:lnTo>
                    <a:pt x="906" y="131"/>
                  </a:lnTo>
                  <a:lnTo>
                    <a:pt x="898" y="113"/>
                  </a:lnTo>
                  <a:lnTo>
                    <a:pt x="889" y="97"/>
                  </a:lnTo>
                  <a:lnTo>
                    <a:pt x="879" y="81"/>
                  </a:lnTo>
                  <a:lnTo>
                    <a:pt x="866" y="67"/>
                  </a:lnTo>
                  <a:lnTo>
                    <a:pt x="850" y="54"/>
                  </a:lnTo>
                  <a:lnTo>
                    <a:pt x="850" y="54"/>
                  </a:lnTo>
                  <a:lnTo>
                    <a:pt x="833" y="43"/>
                  </a:lnTo>
                  <a:lnTo>
                    <a:pt x="816" y="36"/>
                  </a:lnTo>
                  <a:lnTo>
                    <a:pt x="800" y="29"/>
                  </a:lnTo>
                  <a:lnTo>
                    <a:pt x="785" y="24"/>
                  </a:lnTo>
                  <a:lnTo>
                    <a:pt x="769" y="20"/>
                  </a:lnTo>
                  <a:lnTo>
                    <a:pt x="752" y="16"/>
                  </a:lnTo>
                  <a:lnTo>
                    <a:pt x="715" y="9"/>
                  </a:lnTo>
                  <a:lnTo>
                    <a:pt x="715" y="9"/>
                  </a:lnTo>
                  <a:lnTo>
                    <a:pt x="691" y="6"/>
                  </a:lnTo>
                  <a:lnTo>
                    <a:pt x="664" y="3"/>
                  </a:lnTo>
                  <a:lnTo>
                    <a:pt x="638" y="2"/>
                  </a:lnTo>
                  <a:lnTo>
                    <a:pt x="612" y="0"/>
                  </a:lnTo>
                  <a:lnTo>
                    <a:pt x="560" y="0"/>
                  </a:lnTo>
                  <a:lnTo>
                    <a:pt x="510" y="2"/>
                  </a:lnTo>
                  <a:lnTo>
                    <a:pt x="510" y="2"/>
                  </a:lnTo>
                  <a:lnTo>
                    <a:pt x="408" y="4"/>
                  </a:lnTo>
                  <a:lnTo>
                    <a:pt x="357" y="7"/>
                  </a:lnTo>
                  <a:lnTo>
                    <a:pt x="306" y="7"/>
                  </a:lnTo>
                  <a:lnTo>
                    <a:pt x="306" y="7"/>
                  </a:lnTo>
                  <a:lnTo>
                    <a:pt x="284" y="8"/>
                  </a:lnTo>
                  <a:lnTo>
                    <a:pt x="261" y="11"/>
                  </a:lnTo>
                  <a:lnTo>
                    <a:pt x="241" y="15"/>
                  </a:lnTo>
                  <a:lnTo>
                    <a:pt x="221" y="19"/>
                  </a:lnTo>
                  <a:lnTo>
                    <a:pt x="201" y="25"/>
                  </a:lnTo>
                  <a:lnTo>
                    <a:pt x="182" y="32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28" y="53"/>
                  </a:lnTo>
                  <a:lnTo>
                    <a:pt x="118" y="59"/>
                  </a:lnTo>
                  <a:lnTo>
                    <a:pt x="107" y="66"/>
                  </a:lnTo>
                  <a:lnTo>
                    <a:pt x="98" y="72"/>
                  </a:lnTo>
                  <a:lnTo>
                    <a:pt x="81" y="87"/>
                  </a:lnTo>
                  <a:lnTo>
                    <a:pt x="67" y="102"/>
                  </a:lnTo>
                  <a:lnTo>
                    <a:pt x="53" y="121"/>
                  </a:lnTo>
                  <a:lnTo>
                    <a:pt x="43" y="139"/>
                  </a:lnTo>
                  <a:lnTo>
                    <a:pt x="35" y="159"/>
                  </a:lnTo>
                  <a:lnTo>
                    <a:pt x="29" y="179"/>
                  </a:lnTo>
                  <a:lnTo>
                    <a:pt x="23" y="202"/>
                  </a:lnTo>
                  <a:lnTo>
                    <a:pt x="18" y="224"/>
                  </a:lnTo>
                  <a:lnTo>
                    <a:pt x="12" y="270"/>
                  </a:lnTo>
                  <a:lnTo>
                    <a:pt x="6" y="315"/>
                  </a:lnTo>
                  <a:lnTo>
                    <a:pt x="0" y="361"/>
                  </a:lnTo>
                  <a:lnTo>
                    <a:pt x="0" y="361"/>
                  </a:lnTo>
                  <a:lnTo>
                    <a:pt x="0" y="366"/>
                  </a:lnTo>
                  <a:lnTo>
                    <a:pt x="1" y="370"/>
                  </a:lnTo>
                  <a:lnTo>
                    <a:pt x="2" y="376"/>
                  </a:lnTo>
                  <a:lnTo>
                    <a:pt x="5" y="380"/>
                  </a:lnTo>
                  <a:lnTo>
                    <a:pt x="10" y="385"/>
                  </a:lnTo>
                  <a:lnTo>
                    <a:pt x="18" y="389"/>
                  </a:lnTo>
                  <a:lnTo>
                    <a:pt x="27" y="390"/>
                  </a:lnTo>
                  <a:lnTo>
                    <a:pt x="31" y="389"/>
                  </a:lnTo>
                  <a:lnTo>
                    <a:pt x="35" y="387"/>
                  </a:lnTo>
                  <a:lnTo>
                    <a:pt x="38" y="385"/>
                  </a:lnTo>
                  <a:lnTo>
                    <a:pt x="40" y="382"/>
                  </a:lnTo>
                  <a:lnTo>
                    <a:pt x="43" y="378"/>
                  </a:lnTo>
                  <a:lnTo>
                    <a:pt x="44" y="373"/>
                  </a:lnTo>
                  <a:lnTo>
                    <a:pt x="44" y="373"/>
                  </a:lnTo>
                  <a:lnTo>
                    <a:pt x="57" y="285"/>
                  </a:lnTo>
                  <a:lnTo>
                    <a:pt x="69" y="198"/>
                  </a:lnTo>
                  <a:lnTo>
                    <a:pt x="69" y="198"/>
                  </a:lnTo>
                  <a:lnTo>
                    <a:pt x="72" y="185"/>
                  </a:lnTo>
                  <a:lnTo>
                    <a:pt x="76" y="173"/>
                  </a:lnTo>
                  <a:lnTo>
                    <a:pt x="80" y="162"/>
                  </a:lnTo>
                  <a:lnTo>
                    <a:pt x="85" y="152"/>
                  </a:lnTo>
                  <a:lnTo>
                    <a:pt x="91" y="143"/>
                  </a:lnTo>
                  <a:lnTo>
                    <a:pt x="98" y="134"/>
                  </a:lnTo>
                  <a:lnTo>
                    <a:pt x="106" y="126"/>
                  </a:lnTo>
                  <a:lnTo>
                    <a:pt x="115" y="118"/>
                  </a:lnTo>
                  <a:lnTo>
                    <a:pt x="133" y="105"/>
                  </a:lnTo>
                  <a:lnTo>
                    <a:pt x="154" y="93"/>
                  </a:lnTo>
                  <a:lnTo>
                    <a:pt x="176" y="84"/>
                  </a:lnTo>
                  <a:lnTo>
                    <a:pt x="199" y="75"/>
                  </a:lnTo>
                  <a:lnTo>
                    <a:pt x="199" y="75"/>
                  </a:lnTo>
                  <a:lnTo>
                    <a:pt x="217" y="70"/>
                  </a:lnTo>
                  <a:lnTo>
                    <a:pt x="237" y="64"/>
                  </a:lnTo>
                  <a:lnTo>
                    <a:pt x="255" y="60"/>
                  </a:lnTo>
                  <a:lnTo>
                    <a:pt x="275" y="57"/>
                  </a:lnTo>
                  <a:lnTo>
                    <a:pt x="312" y="51"/>
                  </a:lnTo>
                  <a:lnTo>
                    <a:pt x="352" y="49"/>
                  </a:lnTo>
                  <a:lnTo>
                    <a:pt x="391" y="47"/>
                  </a:lnTo>
                  <a:lnTo>
                    <a:pt x="430" y="47"/>
                  </a:lnTo>
                  <a:lnTo>
                    <a:pt x="510" y="46"/>
                  </a:lnTo>
                  <a:lnTo>
                    <a:pt x="510" y="46"/>
                  </a:lnTo>
                  <a:lnTo>
                    <a:pt x="552" y="47"/>
                  </a:lnTo>
                  <a:lnTo>
                    <a:pt x="595" y="50"/>
                  </a:lnTo>
                  <a:lnTo>
                    <a:pt x="638" y="51"/>
                  </a:lnTo>
                  <a:lnTo>
                    <a:pt x="680" y="53"/>
                  </a:lnTo>
                  <a:lnTo>
                    <a:pt x="680" y="53"/>
                  </a:lnTo>
                  <a:lnTo>
                    <a:pt x="698" y="54"/>
                  </a:lnTo>
                  <a:lnTo>
                    <a:pt x="715" y="54"/>
                  </a:lnTo>
                  <a:lnTo>
                    <a:pt x="734" y="57"/>
                  </a:lnTo>
                  <a:lnTo>
                    <a:pt x="751" y="60"/>
                  </a:lnTo>
                  <a:lnTo>
                    <a:pt x="768" y="64"/>
                  </a:lnTo>
                  <a:lnTo>
                    <a:pt x="785" y="70"/>
                  </a:lnTo>
                  <a:lnTo>
                    <a:pt x="800" y="77"/>
                  </a:lnTo>
                  <a:lnTo>
                    <a:pt x="816" y="87"/>
                  </a:lnTo>
                  <a:lnTo>
                    <a:pt x="816" y="87"/>
                  </a:lnTo>
                  <a:lnTo>
                    <a:pt x="827" y="93"/>
                  </a:lnTo>
                  <a:lnTo>
                    <a:pt x="836" y="102"/>
                  </a:lnTo>
                  <a:lnTo>
                    <a:pt x="844" y="110"/>
                  </a:lnTo>
                  <a:lnTo>
                    <a:pt x="849" y="119"/>
                  </a:lnTo>
                  <a:lnTo>
                    <a:pt x="854" y="130"/>
                  </a:lnTo>
                  <a:lnTo>
                    <a:pt x="859" y="139"/>
                  </a:lnTo>
                  <a:lnTo>
                    <a:pt x="866" y="160"/>
                  </a:lnTo>
                  <a:lnTo>
                    <a:pt x="870" y="181"/>
                  </a:lnTo>
                  <a:lnTo>
                    <a:pt x="875" y="203"/>
                  </a:lnTo>
                  <a:lnTo>
                    <a:pt x="879" y="225"/>
                  </a:lnTo>
                  <a:lnTo>
                    <a:pt x="885" y="247"/>
                  </a:lnTo>
                  <a:lnTo>
                    <a:pt x="885" y="247"/>
                  </a:lnTo>
                  <a:lnTo>
                    <a:pt x="889" y="264"/>
                  </a:lnTo>
                  <a:lnTo>
                    <a:pt x="892" y="283"/>
                  </a:lnTo>
                  <a:lnTo>
                    <a:pt x="893" y="321"/>
                  </a:lnTo>
                  <a:lnTo>
                    <a:pt x="895" y="340"/>
                  </a:lnTo>
                  <a:lnTo>
                    <a:pt x="897" y="359"/>
                  </a:lnTo>
                  <a:lnTo>
                    <a:pt x="900" y="368"/>
                  </a:lnTo>
                  <a:lnTo>
                    <a:pt x="902" y="376"/>
                  </a:lnTo>
                  <a:lnTo>
                    <a:pt x="906" y="383"/>
                  </a:lnTo>
                  <a:lnTo>
                    <a:pt x="910" y="390"/>
                  </a:lnTo>
                  <a:lnTo>
                    <a:pt x="910" y="390"/>
                  </a:lnTo>
                  <a:lnTo>
                    <a:pt x="916" y="395"/>
                  </a:lnTo>
                  <a:lnTo>
                    <a:pt x="922" y="399"/>
                  </a:lnTo>
                  <a:lnTo>
                    <a:pt x="930" y="400"/>
                  </a:lnTo>
                  <a:lnTo>
                    <a:pt x="936" y="399"/>
                  </a:lnTo>
                  <a:lnTo>
                    <a:pt x="943" y="398"/>
                  </a:lnTo>
                  <a:lnTo>
                    <a:pt x="948" y="393"/>
                  </a:lnTo>
                  <a:lnTo>
                    <a:pt x="952" y="386"/>
                  </a:lnTo>
                  <a:lnTo>
                    <a:pt x="953" y="378"/>
                  </a:lnTo>
                  <a:lnTo>
                    <a:pt x="953" y="373"/>
                  </a:lnTo>
                  <a:lnTo>
                    <a:pt x="953" y="373"/>
                  </a:lnTo>
                  <a:lnTo>
                    <a:pt x="952" y="368"/>
                  </a:lnTo>
                  <a:lnTo>
                    <a:pt x="951" y="363"/>
                  </a:lnTo>
                  <a:lnTo>
                    <a:pt x="948" y="359"/>
                  </a:lnTo>
                  <a:lnTo>
                    <a:pt x="946" y="356"/>
                  </a:lnTo>
                  <a:lnTo>
                    <a:pt x="946" y="3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1" name="Freeform 973"/>
            <p:cNvSpPr/>
            <p:nvPr/>
          </p:nvSpPr>
          <p:spPr bwMode="auto">
            <a:xfrm>
              <a:off x="6516688" y="3128963"/>
              <a:ext cx="307975" cy="92075"/>
            </a:xfrm>
            <a:custGeom>
              <a:avLst/>
              <a:gdLst/>
              <a:ahLst/>
              <a:cxnLst>
                <a:cxn ang="0">
                  <a:pos x="713" y="26"/>
                </a:cxn>
                <a:cxn ang="0">
                  <a:pos x="692" y="15"/>
                </a:cxn>
                <a:cxn ang="0">
                  <a:pos x="670" y="9"/>
                </a:cxn>
                <a:cxn ang="0">
                  <a:pos x="622" y="4"/>
                </a:cxn>
                <a:cxn ang="0">
                  <a:pos x="573" y="4"/>
                </a:cxn>
                <a:cxn ang="0">
                  <a:pos x="424" y="4"/>
                </a:cxn>
                <a:cxn ang="0">
                  <a:pos x="384" y="4"/>
                </a:cxn>
                <a:cxn ang="0">
                  <a:pos x="258" y="0"/>
                </a:cxn>
                <a:cxn ang="0">
                  <a:pos x="174" y="4"/>
                </a:cxn>
                <a:cxn ang="0">
                  <a:pos x="113" y="12"/>
                </a:cxn>
                <a:cxn ang="0">
                  <a:pos x="93" y="16"/>
                </a:cxn>
                <a:cxn ang="0">
                  <a:pos x="67" y="26"/>
                </a:cxn>
                <a:cxn ang="0">
                  <a:pos x="47" y="45"/>
                </a:cxn>
                <a:cxn ang="0">
                  <a:pos x="32" y="67"/>
                </a:cxn>
                <a:cxn ang="0">
                  <a:pos x="20" y="93"/>
                </a:cxn>
                <a:cxn ang="0">
                  <a:pos x="12" y="122"/>
                </a:cxn>
                <a:cxn ang="0">
                  <a:pos x="3" y="178"/>
                </a:cxn>
                <a:cxn ang="0">
                  <a:pos x="0" y="204"/>
                </a:cxn>
                <a:cxn ang="0">
                  <a:pos x="0" y="213"/>
                </a:cxn>
                <a:cxn ang="0">
                  <a:pos x="6" y="221"/>
                </a:cxn>
                <a:cxn ang="0">
                  <a:pos x="12" y="225"/>
                </a:cxn>
                <a:cxn ang="0">
                  <a:pos x="29" y="225"/>
                </a:cxn>
                <a:cxn ang="0">
                  <a:pos x="40" y="217"/>
                </a:cxn>
                <a:cxn ang="0">
                  <a:pos x="45" y="209"/>
                </a:cxn>
                <a:cxn ang="0">
                  <a:pos x="45" y="204"/>
                </a:cxn>
                <a:cxn ang="0">
                  <a:pos x="54" y="156"/>
                </a:cxn>
                <a:cxn ang="0">
                  <a:pos x="67" y="107"/>
                </a:cxn>
                <a:cxn ang="0">
                  <a:pos x="71" y="98"/>
                </a:cxn>
                <a:cxn ang="0">
                  <a:pos x="79" y="83"/>
                </a:cxn>
                <a:cxn ang="0">
                  <a:pos x="91" y="72"/>
                </a:cxn>
                <a:cxn ang="0">
                  <a:pos x="109" y="60"/>
                </a:cxn>
                <a:cxn ang="0">
                  <a:pos x="139" y="54"/>
                </a:cxn>
                <a:cxn ang="0">
                  <a:pos x="173" y="51"/>
                </a:cxn>
                <a:cxn ang="0">
                  <a:pos x="231" y="49"/>
                </a:cxn>
                <a:cxn ang="0">
                  <a:pos x="403" y="50"/>
                </a:cxn>
                <a:cxn ang="0">
                  <a:pos x="520" y="50"/>
                </a:cxn>
                <a:cxn ang="0">
                  <a:pos x="636" y="51"/>
                </a:cxn>
                <a:cxn ang="0">
                  <a:pos x="651" y="53"/>
                </a:cxn>
                <a:cxn ang="0">
                  <a:pos x="677" y="60"/>
                </a:cxn>
                <a:cxn ang="0">
                  <a:pos x="695" y="75"/>
                </a:cxn>
                <a:cxn ang="0">
                  <a:pos x="709" y="94"/>
                </a:cxn>
                <a:cxn ang="0">
                  <a:pos x="720" y="118"/>
                </a:cxn>
                <a:cxn ang="0">
                  <a:pos x="728" y="157"/>
                </a:cxn>
                <a:cxn ang="0">
                  <a:pos x="730" y="209"/>
                </a:cxn>
                <a:cxn ang="0">
                  <a:pos x="732" y="215"/>
                </a:cxn>
                <a:cxn ang="0">
                  <a:pos x="734" y="224"/>
                </a:cxn>
                <a:cxn ang="0">
                  <a:pos x="741" y="229"/>
                </a:cxn>
                <a:cxn ang="0">
                  <a:pos x="754" y="232"/>
                </a:cxn>
                <a:cxn ang="0">
                  <a:pos x="766" y="229"/>
                </a:cxn>
                <a:cxn ang="0">
                  <a:pos x="772" y="224"/>
                </a:cxn>
                <a:cxn ang="0">
                  <a:pos x="776" y="215"/>
                </a:cxn>
                <a:cxn ang="0">
                  <a:pos x="776" y="209"/>
                </a:cxn>
                <a:cxn ang="0">
                  <a:pos x="773" y="160"/>
                </a:cxn>
                <a:cxn ang="0">
                  <a:pos x="766" y="109"/>
                </a:cxn>
                <a:cxn ang="0">
                  <a:pos x="758" y="85"/>
                </a:cxn>
                <a:cxn ang="0">
                  <a:pos x="746" y="63"/>
                </a:cxn>
                <a:cxn ang="0">
                  <a:pos x="732" y="43"/>
                </a:cxn>
                <a:cxn ang="0">
                  <a:pos x="713" y="26"/>
                </a:cxn>
              </a:cxnLst>
              <a:rect l="0" t="0" r="r" b="b"/>
              <a:pathLst>
                <a:path w="776" h="232">
                  <a:moveTo>
                    <a:pt x="713" y="26"/>
                  </a:moveTo>
                  <a:lnTo>
                    <a:pt x="713" y="26"/>
                  </a:lnTo>
                  <a:lnTo>
                    <a:pt x="704" y="20"/>
                  </a:lnTo>
                  <a:lnTo>
                    <a:pt x="692" y="15"/>
                  </a:lnTo>
                  <a:lnTo>
                    <a:pt x="682" y="12"/>
                  </a:lnTo>
                  <a:lnTo>
                    <a:pt x="670" y="9"/>
                  </a:lnTo>
                  <a:lnTo>
                    <a:pt x="645" y="5"/>
                  </a:lnTo>
                  <a:lnTo>
                    <a:pt x="622" y="4"/>
                  </a:lnTo>
                  <a:lnTo>
                    <a:pt x="622" y="4"/>
                  </a:lnTo>
                  <a:lnTo>
                    <a:pt x="573" y="4"/>
                  </a:lnTo>
                  <a:lnTo>
                    <a:pt x="524" y="4"/>
                  </a:lnTo>
                  <a:lnTo>
                    <a:pt x="424" y="4"/>
                  </a:lnTo>
                  <a:lnTo>
                    <a:pt x="424" y="4"/>
                  </a:lnTo>
                  <a:lnTo>
                    <a:pt x="384" y="4"/>
                  </a:lnTo>
                  <a:lnTo>
                    <a:pt x="342" y="3"/>
                  </a:lnTo>
                  <a:lnTo>
                    <a:pt x="258" y="0"/>
                  </a:lnTo>
                  <a:lnTo>
                    <a:pt x="216" y="2"/>
                  </a:lnTo>
                  <a:lnTo>
                    <a:pt x="174" y="4"/>
                  </a:lnTo>
                  <a:lnTo>
                    <a:pt x="133" y="8"/>
                  </a:lnTo>
                  <a:lnTo>
                    <a:pt x="113" y="12"/>
                  </a:lnTo>
                  <a:lnTo>
                    <a:pt x="93" y="16"/>
                  </a:lnTo>
                  <a:lnTo>
                    <a:pt x="93" y="16"/>
                  </a:lnTo>
                  <a:lnTo>
                    <a:pt x="79" y="21"/>
                  </a:lnTo>
                  <a:lnTo>
                    <a:pt x="67" y="26"/>
                  </a:lnTo>
                  <a:lnTo>
                    <a:pt x="57" y="34"/>
                  </a:lnTo>
                  <a:lnTo>
                    <a:pt x="47" y="45"/>
                  </a:lnTo>
                  <a:lnTo>
                    <a:pt x="40" y="55"/>
                  </a:lnTo>
                  <a:lnTo>
                    <a:pt x="32" y="67"/>
                  </a:lnTo>
                  <a:lnTo>
                    <a:pt x="25" y="80"/>
                  </a:lnTo>
                  <a:lnTo>
                    <a:pt x="20" y="93"/>
                  </a:lnTo>
                  <a:lnTo>
                    <a:pt x="16" y="107"/>
                  </a:lnTo>
                  <a:lnTo>
                    <a:pt x="12" y="122"/>
                  </a:lnTo>
                  <a:lnTo>
                    <a:pt x="7" y="151"/>
                  </a:lnTo>
                  <a:lnTo>
                    <a:pt x="3" y="178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9"/>
                  </a:lnTo>
                  <a:lnTo>
                    <a:pt x="0" y="213"/>
                  </a:lnTo>
                  <a:lnTo>
                    <a:pt x="3" y="217"/>
                  </a:lnTo>
                  <a:lnTo>
                    <a:pt x="6" y="221"/>
                  </a:lnTo>
                  <a:lnTo>
                    <a:pt x="8" y="223"/>
                  </a:lnTo>
                  <a:lnTo>
                    <a:pt x="12" y="225"/>
                  </a:lnTo>
                  <a:lnTo>
                    <a:pt x="20" y="226"/>
                  </a:lnTo>
                  <a:lnTo>
                    <a:pt x="29" y="225"/>
                  </a:lnTo>
                  <a:lnTo>
                    <a:pt x="37" y="221"/>
                  </a:lnTo>
                  <a:lnTo>
                    <a:pt x="40" y="217"/>
                  </a:lnTo>
                  <a:lnTo>
                    <a:pt x="42" y="213"/>
                  </a:lnTo>
                  <a:lnTo>
                    <a:pt x="45" y="209"/>
                  </a:lnTo>
                  <a:lnTo>
                    <a:pt x="45" y="204"/>
                  </a:lnTo>
                  <a:lnTo>
                    <a:pt x="45" y="204"/>
                  </a:lnTo>
                  <a:lnTo>
                    <a:pt x="49" y="181"/>
                  </a:lnTo>
                  <a:lnTo>
                    <a:pt x="54" y="156"/>
                  </a:lnTo>
                  <a:lnTo>
                    <a:pt x="61" y="131"/>
                  </a:lnTo>
                  <a:lnTo>
                    <a:pt x="67" y="107"/>
                  </a:lnTo>
                  <a:lnTo>
                    <a:pt x="67" y="107"/>
                  </a:lnTo>
                  <a:lnTo>
                    <a:pt x="71" y="98"/>
                  </a:lnTo>
                  <a:lnTo>
                    <a:pt x="75" y="90"/>
                  </a:lnTo>
                  <a:lnTo>
                    <a:pt x="79" y="83"/>
                  </a:lnTo>
                  <a:lnTo>
                    <a:pt x="84" y="77"/>
                  </a:lnTo>
                  <a:lnTo>
                    <a:pt x="91" y="72"/>
                  </a:lnTo>
                  <a:lnTo>
                    <a:pt x="96" y="67"/>
                  </a:lnTo>
                  <a:lnTo>
                    <a:pt x="109" y="60"/>
                  </a:lnTo>
                  <a:lnTo>
                    <a:pt x="123" y="56"/>
                  </a:lnTo>
                  <a:lnTo>
                    <a:pt x="139" y="54"/>
                  </a:lnTo>
                  <a:lnTo>
                    <a:pt x="156" y="51"/>
                  </a:lnTo>
                  <a:lnTo>
                    <a:pt x="173" y="51"/>
                  </a:lnTo>
                  <a:lnTo>
                    <a:pt x="173" y="51"/>
                  </a:lnTo>
                  <a:lnTo>
                    <a:pt x="231" y="49"/>
                  </a:lnTo>
                  <a:lnTo>
                    <a:pt x="288" y="49"/>
                  </a:lnTo>
                  <a:lnTo>
                    <a:pt x="403" y="50"/>
                  </a:lnTo>
                  <a:lnTo>
                    <a:pt x="403" y="50"/>
                  </a:lnTo>
                  <a:lnTo>
                    <a:pt x="520" y="50"/>
                  </a:lnTo>
                  <a:lnTo>
                    <a:pt x="577" y="50"/>
                  </a:lnTo>
                  <a:lnTo>
                    <a:pt x="636" y="51"/>
                  </a:lnTo>
                  <a:lnTo>
                    <a:pt x="636" y="51"/>
                  </a:lnTo>
                  <a:lnTo>
                    <a:pt x="651" y="53"/>
                  </a:lnTo>
                  <a:lnTo>
                    <a:pt x="665" y="55"/>
                  </a:lnTo>
                  <a:lnTo>
                    <a:pt x="677" y="60"/>
                  </a:lnTo>
                  <a:lnTo>
                    <a:pt x="686" y="67"/>
                  </a:lnTo>
                  <a:lnTo>
                    <a:pt x="695" y="75"/>
                  </a:lnTo>
                  <a:lnTo>
                    <a:pt x="703" y="84"/>
                  </a:lnTo>
                  <a:lnTo>
                    <a:pt x="709" y="94"/>
                  </a:lnTo>
                  <a:lnTo>
                    <a:pt x="715" y="106"/>
                  </a:lnTo>
                  <a:lnTo>
                    <a:pt x="720" y="118"/>
                  </a:lnTo>
                  <a:lnTo>
                    <a:pt x="722" y="130"/>
                  </a:lnTo>
                  <a:lnTo>
                    <a:pt x="728" y="157"/>
                  </a:lnTo>
                  <a:lnTo>
                    <a:pt x="730" y="183"/>
                  </a:lnTo>
                  <a:lnTo>
                    <a:pt x="730" y="209"/>
                  </a:lnTo>
                  <a:lnTo>
                    <a:pt x="730" y="209"/>
                  </a:lnTo>
                  <a:lnTo>
                    <a:pt x="732" y="215"/>
                  </a:lnTo>
                  <a:lnTo>
                    <a:pt x="733" y="220"/>
                  </a:lnTo>
                  <a:lnTo>
                    <a:pt x="734" y="224"/>
                  </a:lnTo>
                  <a:lnTo>
                    <a:pt x="738" y="226"/>
                  </a:lnTo>
                  <a:lnTo>
                    <a:pt x="741" y="229"/>
                  </a:lnTo>
                  <a:lnTo>
                    <a:pt x="745" y="230"/>
                  </a:lnTo>
                  <a:lnTo>
                    <a:pt x="754" y="232"/>
                  </a:lnTo>
                  <a:lnTo>
                    <a:pt x="762" y="230"/>
                  </a:lnTo>
                  <a:lnTo>
                    <a:pt x="766" y="229"/>
                  </a:lnTo>
                  <a:lnTo>
                    <a:pt x="770" y="226"/>
                  </a:lnTo>
                  <a:lnTo>
                    <a:pt x="772" y="224"/>
                  </a:lnTo>
                  <a:lnTo>
                    <a:pt x="775" y="220"/>
                  </a:lnTo>
                  <a:lnTo>
                    <a:pt x="776" y="215"/>
                  </a:lnTo>
                  <a:lnTo>
                    <a:pt x="776" y="209"/>
                  </a:lnTo>
                  <a:lnTo>
                    <a:pt x="776" y="209"/>
                  </a:lnTo>
                  <a:lnTo>
                    <a:pt x="776" y="185"/>
                  </a:lnTo>
                  <a:lnTo>
                    <a:pt x="773" y="160"/>
                  </a:lnTo>
                  <a:lnTo>
                    <a:pt x="771" y="134"/>
                  </a:lnTo>
                  <a:lnTo>
                    <a:pt x="766" y="109"/>
                  </a:lnTo>
                  <a:lnTo>
                    <a:pt x="762" y="97"/>
                  </a:lnTo>
                  <a:lnTo>
                    <a:pt x="758" y="85"/>
                  </a:lnTo>
                  <a:lnTo>
                    <a:pt x="753" y="73"/>
                  </a:lnTo>
                  <a:lnTo>
                    <a:pt x="746" y="63"/>
                  </a:lnTo>
                  <a:lnTo>
                    <a:pt x="739" y="53"/>
                  </a:lnTo>
                  <a:lnTo>
                    <a:pt x="732" y="43"/>
                  </a:lnTo>
                  <a:lnTo>
                    <a:pt x="724" y="34"/>
                  </a:lnTo>
                  <a:lnTo>
                    <a:pt x="713" y="26"/>
                  </a:lnTo>
                  <a:lnTo>
                    <a:pt x="713" y="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9" name="组合 1288"/>
          <p:cNvGrpSpPr/>
          <p:nvPr/>
        </p:nvGrpSpPr>
        <p:grpSpPr>
          <a:xfrm>
            <a:off x="2745318" y="5088450"/>
            <a:ext cx="960967" cy="954617"/>
            <a:chOff x="2058988" y="4086225"/>
            <a:chExt cx="720725" cy="715963"/>
          </a:xfrm>
          <a:solidFill>
            <a:schemeClr val="tx1"/>
          </a:solidFill>
        </p:grpSpPr>
        <p:sp>
          <p:nvSpPr>
            <p:cNvPr id="13262" name="Freeform 974"/>
            <p:cNvSpPr/>
            <p:nvPr/>
          </p:nvSpPr>
          <p:spPr bwMode="auto">
            <a:xfrm>
              <a:off x="2589213" y="4638676"/>
              <a:ext cx="25400" cy="57150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49" y="10"/>
                </a:cxn>
                <a:cxn ang="0">
                  <a:pos x="47" y="18"/>
                </a:cxn>
                <a:cxn ang="0">
                  <a:pos x="40" y="31"/>
                </a:cxn>
                <a:cxn ang="0">
                  <a:pos x="32" y="45"/>
                </a:cxn>
                <a:cxn ang="0">
                  <a:pos x="26" y="58"/>
                </a:cxn>
                <a:cxn ang="0">
                  <a:pos x="26" y="58"/>
                </a:cxn>
                <a:cxn ang="0">
                  <a:pos x="11" y="96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1" y="139"/>
                </a:cxn>
                <a:cxn ang="0">
                  <a:pos x="4" y="142"/>
                </a:cxn>
                <a:cxn ang="0">
                  <a:pos x="9" y="142"/>
                </a:cxn>
                <a:cxn ang="0">
                  <a:pos x="10" y="141"/>
                </a:cxn>
                <a:cxn ang="0">
                  <a:pos x="11" y="138"/>
                </a:cxn>
                <a:cxn ang="0">
                  <a:pos x="11" y="138"/>
                </a:cxn>
                <a:cxn ang="0">
                  <a:pos x="23" y="100"/>
                </a:cxn>
                <a:cxn ang="0">
                  <a:pos x="36" y="62"/>
                </a:cxn>
                <a:cxn ang="0">
                  <a:pos x="36" y="62"/>
                </a:cxn>
                <a:cxn ang="0">
                  <a:pos x="43" y="48"/>
                </a:cxn>
                <a:cxn ang="0">
                  <a:pos x="51" y="35"/>
                </a:cxn>
                <a:cxn ang="0">
                  <a:pos x="57" y="22"/>
                </a:cxn>
                <a:cxn ang="0">
                  <a:pos x="61" y="14"/>
                </a:cxn>
                <a:cxn ang="0">
                  <a:pos x="63" y="7"/>
                </a:cxn>
                <a:cxn ang="0">
                  <a:pos x="63" y="7"/>
                </a:cxn>
                <a:cxn ang="0">
                  <a:pos x="63" y="5"/>
                </a:cxn>
                <a:cxn ang="0">
                  <a:pos x="61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2" y="2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3" h="142">
                  <a:moveTo>
                    <a:pt x="52" y="3"/>
                  </a:moveTo>
                  <a:lnTo>
                    <a:pt x="52" y="3"/>
                  </a:lnTo>
                  <a:lnTo>
                    <a:pt x="49" y="10"/>
                  </a:lnTo>
                  <a:lnTo>
                    <a:pt x="47" y="18"/>
                  </a:lnTo>
                  <a:lnTo>
                    <a:pt x="40" y="31"/>
                  </a:lnTo>
                  <a:lnTo>
                    <a:pt x="32" y="45"/>
                  </a:lnTo>
                  <a:lnTo>
                    <a:pt x="26" y="58"/>
                  </a:lnTo>
                  <a:lnTo>
                    <a:pt x="26" y="58"/>
                  </a:lnTo>
                  <a:lnTo>
                    <a:pt x="11" y="96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1" y="139"/>
                  </a:lnTo>
                  <a:lnTo>
                    <a:pt x="4" y="142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23" y="10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43" y="48"/>
                  </a:lnTo>
                  <a:lnTo>
                    <a:pt x="51" y="35"/>
                  </a:lnTo>
                  <a:lnTo>
                    <a:pt x="57" y="22"/>
                  </a:lnTo>
                  <a:lnTo>
                    <a:pt x="61" y="14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3" y="5"/>
                  </a:lnTo>
                  <a:lnTo>
                    <a:pt x="61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2" y="2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3" name="Freeform 975"/>
            <p:cNvSpPr/>
            <p:nvPr/>
          </p:nvSpPr>
          <p:spPr bwMode="auto">
            <a:xfrm>
              <a:off x="2608263" y="4622801"/>
              <a:ext cx="41275" cy="88900"/>
            </a:xfrm>
            <a:custGeom>
              <a:avLst/>
              <a:gdLst/>
              <a:ahLst/>
              <a:cxnLst>
                <a:cxn ang="0">
                  <a:pos x="91" y="4"/>
                </a:cxn>
                <a:cxn ang="0">
                  <a:pos x="91" y="4"/>
                </a:cxn>
                <a:cxn ang="0">
                  <a:pos x="81" y="32"/>
                </a:cxn>
                <a:cxn ang="0">
                  <a:pos x="69" y="57"/>
                </a:cxn>
                <a:cxn ang="0">
                  <a:pos x="41" y="108"/>
                </a:cxn>
                <a:cxn ang="0">
                  <a:pos x="28" y="134"/>
                </a:cxn>
                <a:cxn ang="0">
                  <a:pos x="17" y="160"/>
                </a:cxn>
                <a:cxn ang="0">
                  <a:pos x="6" y="187"/>
                </a:cxn>
                <a:cxn ang="0">
                  <a:pos x="2" y="200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1" y="220"/>
                </a:cxn>
                <a:cxn ang="0">
                  <a:pos x="5" y="223"/>
                </a:cxn>
                <a:cxn ang="0">
                  <a:pos x="6" y="223"/>
                </a:cxn>
                <a:cxn ang="0">
                  <a:pos x="9" y="221"/>
                </a:cxn>
                <a:cxn ang="0">
                  <a:pos x="10" y="220"/>
                </a:cxn>
                <a:cxn ang="0">
                  <a:pos x="11" y="219"/>
                </a:cxn>
                <a:cxn ang="0">
                  <a:pos x="11" y="219"/>
                </a:cxn>
                <a:cxn ang="0">
                  <a:pos x="14" y="204"/>
                </a:cxn>
                <a:cxn ang="0">
                  <a:pos x="18" y="190"/>
                </a:cxn>
                <a:cxn ang="0">
                  <a:pos x="27" y="162"/>
                </a:cxn>
                <a:cxn ang="0">
                  <a:pos x="39" y="136"/>
                </a:cxn>
                <a:cxn ang="0">
                  <a:pos x="52" y="111"/>
                </a:cxn>
                <a:cxn ang="0">
                  <a:pos x="79" y="60"/>
                </a:cxn>
                <a:cxn ang="0">
                  <a:pos x="92" y="34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3" y="4"/>
                </a:cxn>
                <a:cxn ang="0">
                  <a:pos x="102" y="3"/>
                </a:cxn>
                <a:cxn ang="0">
                  <a:pos x="99" y="0"/>
                </a:cxn>
                <a:cxn ang="0">
                  <a:pos x="94" y="0"/>
                </a:cxn>
                <a:cxn ang="0">
                  <a:pos x="92" y="2"/>
                </a:cxn>
                <a:cxn ang="0">
                  <a:pos x="91" y="4"/>
                </a:cxn>
                <a:cxn ang="0">
                  <a:pos x="91" y="4"/>
                </a:cxn>
              </a:cxnLst>
              <a:rect l="0" t="0" r="r" b="b"/>
              <a:pathLst>
                <a:path w="103" h="223">
                  <a:moveTo>
                    <a:pt x="91" y="4"/>
                  </a:moveTo>
                  <a:lnTo>
                    <a:pt x="91" y="4"/>
                  </a:lnTo>
                  <a:lnTo>
                    <a:pt x="81" y="32"/>
                  </a:lnTo>
                  <a:lnTo>
                    <a:pt x="69" y="57"/>
                  </a:lnTo>
                  <a:lnTo>
                    <a:pt x="41" y="108"/>
                  </a:lnTo>
                  <a:lnTo>
                    <a:pt x="28" y="134"/>
                  </a:lnTo>
                  <a:lnTo>
                    <a:pt x="17" y="160"/>
                  </a:lnTo>
                  <a:lnTo>
                    <a:pt x="6" y="187"/>
                  </a:lnTo>
                  <a:lnTo>
                    <a:pt x="2" y="200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1" y="220"/>
                  </a:lnTo>
                  <a:lnTo>
                    <a:pt x="5" y="223"/>
                  </a:lnTo>
                  <a:lnTo>
                    <a:pt x="6" y="223"/>
                  </a:lnTo>
                  <a:lnTo>
                    <a:pt x="9" y="221"/>
                  </a:lnTo>
                  <a:lnTo>
                    <a:pt x="10" y="220"/>
                  </a:lnTo>
                  <a:lnTo>
                    <a:pt x="11" y="219"/>
                  </a:lnTo>
                  <a:lnTo>
                    <a:pt x="11" y="219"/>
                  </a:lnTo>
                  <a:lnTo>
                    <a:pt x="14" y="204"/>
                  </a:lnTo>
                  <a:lnTo>
                    <a:pt x="18" y="190"/>
                  </a:lnTo>
                  <a:lnTo>
                    <a:pt x="27" y="162"/>
                  </a:lnTo>
                  <a:lnTo>
                    <a:pt x="39" y="136"/>
                  </a:lnTo>
                  <a:lnTo>
                    <a:pt x="52" y="111"/>
                  </a:lnTo>
                  <a:lnTo>
                    <a:pt x="79" y="60"/>
                  </a:lnTo>
                  <a:lnTo>
                    <a:pt x="92" y="34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2" y="3"/>
                  </a:lnTo>
                  <a:lnTo>
                    <a:pt x="99" y="0"/>
                  </a:lnTo>
                  <a:lnTo>
                    <a:pt x="94" y="0"/>
                  </a:lnTo>
                  <a:lnTo>
                    <a:pt x="92" y="2"/>
                  </a:lnTo>
                  <a:lnTo>
                    <a:pt x="91" y="4"/>
                  </a:lnTo>
                  <a:lnTo>
                    <a:pt x="9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4" name="Freeform 976"/>
            <p:cNvSpPr/>
            <p:nvPr/>
          </p:nvSpPr>
          <p:spPr bwMode="auto">
            <a:xfrm>
              <a:off x="2624138" y="4616451"/>
              <a:ext cx="49213" cy="123825"/>
            </a:xfrm>
            <a:custGeom>
              <a:avLst/>
              <a:gdLst/>
              <a:ahLst/>
              <a:cxnLst>
                <a:cxn ang="0">
                  <a:pos x="114" y="6"/>
                </a:cxn>
                <a:cxn ang="0">
                  <a:pos x="114" y="6"/>
                </a:cxn>
                <a:cxn ang="0">
                  <a:pos x="113" y="15"/>
                </a:cxn>
                <a:cxn ang="0">
                  <a:pos x="110" y="24"/>
                </a:cxn>
                <a:cxn ang="0">
                  <a:pos x="103" y="40"/>
                </a:cxn>
                <a:cxn ang="0">
                  <a:pos x="96" y="57"/>
                </a:cxn>
                <a:cxn ang="0">
                  <a:pos x="89" y="74"/>
                </a:cxn>
                <a:cxn ang="0">
                  <a:pos x="89" y="74"/>
                </a:cxn>
                <a:cxn ang="0">
                  <a:pos x="73" y="119"/>
                </a:cxn>
                <a:cxn ang="0">
                  <a:pos x="65" y="140"/>
                </a:cxn>
                <a:cxn ang="0">
                  <a:pos x="55" y="162"/>
                </a:cxn>
                <a:cxn ang="0">
                  <a:pos x="55" y="162"/>
                </a:cxn>
                <a:cxn ang="0">
                  <a:pos x="38" y="198"/>
                </a:cxn>
                <a:cxn ang="0">
                  <a:pos x="21" y="233"/>
                </a:cxn>
                <a:cxn ang="0">
                  <a:pos x="14" y="251"/>
                </a:cxn>
                <a:cxn ang="0">
                  <a:pos x="8" y="270"/>
                </a:cxn>
                <a:cxn ang="0">
                  <a:pos x="3" y="288"/>
                </a:cxn>
                <a:cxn ang="0">
                  <a:pos x="0" y="308"/>
                </a:cxn>
                <a:cxn ang="0">
                  <a:pos x="0" y="308"/>
                </a:cxn>
                <a:cxn ang="0">
                  <a:pos x="0" y="310"/>
                </a:cxn>
                <a:cxn ang="0">
                  <a:pos x="1" y="312"/>
                </a:cxn>
                <a:cxn ang="0">
                  <a:pos x="3" y="313"/>
                </a:cxn>
                <a:cxn ang="0">
                  <a:pos x="4" y="313"/>
                </a:cxn>
                <a:cxn ang="0">
                  <a:pos x="9" y="312"/>
                </a:cxn>
                <a:cxn ang="0">
                  <a:pos x="11" y="310"/>
                </a:cxn>
                <a:cxn ang="0">
                  <a:pos x="11" y="308"/>
                </a:cxn>
                <a:cxn ang="0">
                  <a:pos x="11" y="308"/>
                </a:cxn>
                <a:cxn ang="0">
                  <a:pos x="16" y="285"/>
                </a:cxn>
                <a:cxn ang="0">
                  <a:pos x="21" y="263"/>
                </a:cxn>
                <a:cxn ang="0">
                  <a:pos x="29" y="242"/>
                </a:cxn>
                <a:cxn ang="0">
                  <a:pos x="39" y="223"/>
                </a:cxn>
                <a:cxn ang="0">
                  <a:pos x="59" y="181"/>
                </a:cxn>
                <a:cxn ang="0">
                  <a:pos x="68" y="161"/>
                </a:cxn>
                <a:cxn ang="0">
                  <a:pos x="79" y="140"/>
                </a:cxn>
                <a:cxn ang="0">
                  <a:pos x="79" y="140"/>
                </a:cxn>
                <a:cxn ang="0">
                  <a:pos x="85" y="121"/>
                </a:cxn>
                <a:cxn ang="0">
                  <a:pos x="92" y="101"/>
                </a:cxn>
                <a:cxn ang="0">
                  <a:pos x="105" y="60"/>
                </a:cxn>
                <a:cxn ang="0">
                  <a:pos x="105" y="60"/>
                </a:cxn>
                <a:cxn ang="0">
                  <a:pos x="109" y="54"/>
                </a:cxn>
                <a:cxn ang="0">
                  <a:pos x="113" y="47"/>
                </a:cxn>
                <a:cxn ang="0">
                  <a:pos x="116" y="40"/>
                </a:cxn>
                <a:cxn ang="0">
                  <a:pos x="120" y="33"/>
                </a:cxn>
                <a:cxn ang="0">
                  <a:pos x="120" y="33"/>
                </a:cxn>
                <a:cxn ang="0">
                  <a:pos x="123" y="26"/>
                </a:cxn>
                <a:cxn ang="0">
                  <a:pos x="124" y="20"/>
                </a:cxn>
                <a:cxn ang="0">
                  <a:pos x="126" y="6"/>
                </a:cxn>
                <a:cxn ang="0">
                  <a:pos x="126" y="6"/>
                </a:cxn>
                <a:cxn ang="0">
                  <a:pos x="124" y="3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5" y="2"/>
                </a:cxn>
                <a:cxn ang="0">
                  <a:pos x="114" y="3"/>
                </a:cxn>
                <a:cxn ang="0">
                  <a:pos x="114" y="6"/>
                </a:cxn>
                <a:cxn ang="0">
                  <a:pos x="114" y="6"/>
                </a:cxn>
              </a:cxnLst>
              <a:rect l="0" t="0" r="r" b="b"/>
              <a:pathLst>
                <a:path w="126" h="313">
                  <a:moveTo>
                    <a:pt x="114" y="6"/>
                  </a:moveTo>
                  <a:lnTo>
                    <a:pt x="114" y="6"/>
                  </a:lnTo>
                  <a:lnTo>
                    <a:pt x="113" y="15"/>
                  </a:lnTo>
                  <a:lnTo>
                    <a:pt x="110" y="24"/>
                  </a:lnTo>
                  <a:lnTo>
                    <a:pt x="103" y="40"/>
                  </a:lnTo>
                  <a:lnTo>
                    <a:pt x="96" y="57"/>
                  </a:lnTo>
                  <a:lnTo>
                    <a:pt x="89" y="74"/>
                  </a:lnTo>
                  <a:lnTo>
                    <a:pt x="89" y="74"/>
                  </a:lnTo>
                  <a:lnTo>
                    <a:pt x="73" y="119"/>
                  </a:lnTo>
                  <a:lnTo>
                    <a:pt x="65" y="140"/>
                  </a:lnTo>
                  <a:lnTo>
                    <a:pt x="55" y="162"/>
                  </a:lnTo>
                  <a:lnTo>
                    <a:pt x="55" y="162"/>
                  </a:lnTo>
                  <a:lnTo>
                    <a:pt x="38" y="198"/>
                  </a:lnTo>
                  <a:lnTo>
                    <a:pt x="21" y="233"/>
                  </a:lnTo>
                  <a:lnTo>
                    <a:pt x="14" y="251"/>
                  </a:lnTo>
                  <a:lnTo>
                    <a:pt x="8" y="270"/>
                  </a:lnTo>
                  <a:lnTo>
                    <a:pt x="3" y="288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1" y="312"/>
                  </a:lnTo>
                  <a:lnTo>
                    <a:pt x="3" y="313"/>
                  </a:lnTo>
                  <a:lnTo>
                    <a:pt x="4" y="313"/>
                  </a:lnTo>
                  <a:lnTo>
                    <a:pt x="9" y="312"/>
                  </a:lnTo>
                  <a:lnTo>
                    <a:pt x="11" y="310"/>
                  </a:lnTo>
                  <a:lnTo>
                    <a:pt x="11" y="308"/>
                  </a:lnTo>
                  <a:lnTo>
                    <a:pt x="11" y="308"/>
                  </a:lnTo>
                  <a:lnTo>
                    <a:pt x="16" y="285"/>
                  </a:lnTo>
                  <a:lnTo>
                    <a:pt x="21" y="263"/>
                  </a:lnTo>
                  <a:lnTo>
                    <a:pt x="29" y="242"/>
                  </a:lnTo>
                  <a:lnTo>
                    <a:pt x="39" y="223"/>
                  </a:lnTo>
                  <a:lnTo>
                    <a:pt x="59" y="181"/>
                  </a:lnTo>
                  <a:lnTo>
                    <a:pt x="68" y="161"/>
                  </a:lnTo>
                  <a:lnTo>
                    <a:pt x="79" y="140"/>
                  </a:lnTo>
                  <a:lnTo>
                    <a:pt x="79" y="140"/>
                  </a:lnTo>
                  <a:lnTo>
                    <a:pt x="85" y="121"/>
                  </a:lnTo>
                  <a:lnTo>
                    <a:pt x="92" y="101"/>
                  </a:lnTo>
                  <a:lnTo>
                    <a:pt x="105" y="60"/>
                  </a:lnTo>
                  <a:lnTo>
                    <a:pt x="105" y="60"/>
                  </a:lnTo>
                  <a:lnTo>
                    <a:pt x="109" y="54"/>
                  </a:lnTo>
                  <a:lnTo>
                    <a:pt x="113" y="47"/>
                  </a:lnTo>
                  <a:lnTo>
                    <a:pt x="116" y="40"/>
                  </a:lnTo>
                  <a:lnTo>
                    <a:pt x="120" y="33"/>
                  </a:lnTo>
                  <a:lnTo>
                    <a:pt x="120" y="33"/>
                  </a:lnTo>
                  <a:lnTo>
                    <a:pt x="123" y="26"/>
                  </a:lnTo>
                  <a:lnTo>
                    <a:pt x="124" y="20"/>
                  </a:lnTo>
                  <a:lnTo>
                    <a:pt x="126" y="6"/>
                  </a:lnTo>
                  <a:lnTo>
                    <a:pt x="126" y="6"/>
                  </a:lnTo>
                  <a:lnTo>
                    <a:pt x="124" y="3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5" y="2"/>
                  </a:lnTo>
                  <a:lnTo>
                    <a:pt x="114" y="3"/>
                  </a:lnTo>
                  <a:lnTo>
                    <a:pt x="114" y="6"/>
                  </a:lnTo>
                  <a:lnTo>
                    <a:pt x="1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5" name="Freeform 977"/>
            <p:cNvSpPr/>
            <p:nvPr/>
          </p:nvSpPr>
          <p:spPr bwMode="auto">
            <a:xfrm>
              <a:off x="2649538" y="4640263"/>
              <a:ext cx="55563" cy="107950"/>
            </a:xfrm>
            <a:custGeom>
              <a:avLst/>
              <a:gdLst/>
              <a:ahLst/>
              <a:cxnLst>
                <a:cxn ang="0">
                  <a:pos x="133" y="1"/>
                </a:cxn>
                <a:cxn ang="0">
                  <a:pos x="133" y="1"/>
                </a:cxn>
                <a:cxn ang="0">
                  <a:pos x="120" y="12"/>
                </a:cxn>
                <a:cxn ang="0">
                  <a:pos x="110" y="25"/>
                </a:cxn>
                <a:cxn ang="0">
                  <a:pos x="101" y="38"/>
                </a:cxn>
                <a:cxn ang="0">
                  <a:pos x="91" y="52"/>
                </a:cxn>
                <a:cxn ang="0">
                  <a:pos x="77" y="82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26" y="191"/>
                </a:cxn>
                <a:cxn ang="0">
                  <a:pos x="26" y="191"/>
                </a:cxn>
                <a:cxn ang="0">
                  <a:pos x="18" y="208"/>
                </a:cxn>
                <a:cxn ang="0">
                  <a:pos x="10" y="226"/>
                </a:cxn>
                <a:cxn ang="0">
                  <a:pos x="4" y="244"/>
                </a:cxn>
                <a:cxn ang="0">
                  <a:pos x="1" y="253"/>
                </a:cxn>
                <a:cxn ang="0">
                  <a:pos x="0" y="263"/>
                </a:cxn>
                <a:cxn ang="0">
                  <a:pos x="0" y="263"/>
                </a:cxn>
                <a:cxn ang="0">
                  <a:pos x="0" y="265"/>
                </a:cxn>
                <a:cxn ang="0">
                  <a:pos x="1" y="267"/>
                </a:cxn>
                <a:cxn ang="0">
                  <a:pos x="2" y="268"/>
                </a:cxn>
                <a:cxn ang="0">
                  <a:pos x="5" y="269"/>
                </a:cxn>
                <a:cxn ang="0">
                  <a:pos x="9" y="267"/>
                </a:cxn>
                <a:cxn ang="0">
                  <a:pos x="10" y="265"/>
                </a:cxn>
                <a:cxn ang="0">
                  <a:pos x="10" y="263"/>
                </a:cxn>
                <a:cxn ang="0">
                  <a:pos x="10" y="263"/>
                </a:cxn>
                <a:cxn ang="0">
                  <a:pos x="13" y="253"/>
                </a:cxn>
                <a:cxn ang="0">
                  <a:pos x="16" y="243"/>
                </a:cxn>
                <a:cxn ang="0">
                  <a:pos x="22" y="225"/>
                </a:cxn>
                <a:cxn ang="0">
                  <a:pos x="40" y="188"/>
                </a:cxn>
                <a:cxn ang="0">
                  <a:pos x="40" y="188"/>
                </a:cxn>
                <a:cxn ang="0">
                  <a:pos x="56" y="153"/>
                </a:cxn>
                <a:cxn ang="0">
                  <a:pos x="73" y="117"/>
                </a:cxn>
                <a:cxn ang="0">
                  <a:pos x="73" y="117"/>
                </a:cxn>
                <a:cxn ang="0">
                  <a:pos x="86" y="89"/>
                </a:cxn>
                <a:cxn ang="0">
                  <a:pos x="99" y="60"/>
                </a:cxn>
                <a:cxn ang="0">
                  <a:pos x="108" y="47"/>
                </a:cxn>
                <a:cxn ang="0">
                  <a:pos x="116" y="34"/>
                </a:cxn>
                <a:cxn ang="0">
                  <a:pos x="127" y="22"/>
                </a:cxn>
                <a:cxn ang="0">
                  <a:pos x="140" y="12"/>
                </a:cxn>
                <a:cxn ang="0">
                  <a:pos x="140" y="12"/>
                </a:cxn>
                <a:cxn ang="0">
                  <a:pos x="141" y="9"/>
                </a:cxn>
                <a:cxn ang="0">
                  <a:pos x="141" y="8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7" y="0"/>
                </a:cxn>
                <a:cxn ang="0">
                  <a:pos x="136" y="0"/>
                </a:cxn>
                <a:cxn ang="0">
                  <a:pos x="133" y="1"/>
                </a:cxn>
                <a:cxn ang="0">
                  <a:pos x="133" y="1"/>
                </a:cxn>
              </a:cxnLst>
              <a:rect l="0" t="0" r="r" b="b"/>
              <a:pathLst>
                <a:path w="141" h="269">
                  <a:moveTo>
                    <a:pt x="133" y="1"/>
                  </a:moveTo>
                  <a:lnTo>
                    <a:pt x="133" y="1"/>
                  </a:lnTo>
                  <a:lnTo>
                    <a:pt x="120" y="12"/>
                  </a:lnTo>
                  <a:lnTo>
                    <a:pt x="110" y="25"/>
                  </a:lnTo>
                  <a:lnTo>
                    <a:pt x="101" y="38"/>
                  </a:lnTo>
                  <a:lnTo>
                    <a:pt x="91" y="52"/>
                  </a:lnTo>
                  <a:lnTo>
                    <a:pt x="77" y="82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26" y="191"/>
                  </a:lnTo>
                  <a:lnTo>
                    <a:pt x="26" y="191"/>
                  </a:lnTo>
                  <a:lnTo>
                    <a:pt x="18" y="208"/>
                  </a:lnTo>
                  <a:lnTo>
                    <a:pt x="10" y="226"/>
                  </a:lnTo>
                  <a:lnTo>
                    <a:pt x="4" y="244"/>
                  </a:lnTo>
                  <a:lnTo>
                    <a:pt x="1" y="253"/>
                  </a:lnTo>
                  <a:lnTo>
                    <a:pt x="0" y="263"/>
                  </a:lnTo>
                  <a:lnTo>
                    <a:pt x="0" y="263"/>
                  </a:lnTo>
                  <a:lnTo>
                    <a:pt x="0" y="265"/>
                  </a:lnTo>
                  <a:lnTo>
                    <a:pt x="1" y="267"/>
                  </a:lnTo>
                  <a:lnTo>
                    <a:pt x="2" y="268"/>
                  </a:lnTo>
                  <a:lnTo>
                    <a:pt x="5" y="269"/>
                  </a:lnTo>
                  <a:lnTo>
                    <a:pt x="9" y="267"/>
                  </a:lnTo>
                  <a:lnTo>
                    <a:pt x="10" y="265"/>
                  </a:lnTo>
                  <a:lnTo>
                    <a:pt x="10" y="263"/>
                  </a:lnTo>
                  <a:lnTo>
                    <a:pt x="10" y="263"/>
                  </a:lnTo>
                  <a:lnTo>
                    <a:pt x="13" y="253"/>
                  </a:lnTo>
                  <a:lnTo>
                    <a:pt x="16" y="243"/>
                  </a:lnTo>
                  <a:lnTo>
                    <a:pt x="22" y="225"/>
                  </a:lnTo>
                  <a:lnTo>
                    <a:pt x="40" y="188"/>
                  </a:lnTo>
                  <a:lnTo>
                    <a:pt x="40" y="188"/>
                  </a:lnTo>
                  <a:lnTo>
                    <a:pt x="56" y="153"/>
                  </a:lnTo>
                  <a:lnTo>
                    <a:pt x="73" y="117"/>
                  </a:lnTo>
                  <a:lnTo>
                    <a:pt x="73" y="117"/>
                  </a:lnTo>
                  <a:lnTo>
                    <a:pt x="86" y="89"/>
                  </a:lnTo>
                  <a:lnTo>
                    <a:pt x="99" y="60"/>
                  </a:lnTo>
                  <a:lnTo>
                    <a:pt x="108" y="47"/>
                  </a:lnTo>
                  <a:lnTo>
                    <a:pt x="116" y="34"/>
                  </a:lnTo>
                  <a:lnTo>
                    <a:pt x="127" y="22"/>
                  </a:lnTo>
                  <a:lnTo>
                    <a:pt x="140" y="12"/>
                  </a:lnTo>
                  <a:lnTo>
                    <a:pt x="140" y="12"/>
                  </a:lnTo>
                  <a:lnTo>
                    <a:pt x="141" y="9"/>
                  </a:lnTo>
                  <a:lnTo>
                    <a:pt x="141" y="8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3" y="1"/>
                  </a:lnTo>
                  <a:lnTo>
                    <a:pt x="1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6" name="Freeform 978"/>
            <p:cNvSpPr/>
            <p:nvPr/>
          </p:nvSpPr>
          <p:spPr bwMode="auto">
            <a:xfrm>
              <a:off x="2667001" y="4664076"/>
              <a:ext cx="60325" cy="111125"/>
            </a:xfrm>
            <a:custGeom>
              <a:avLst/>
              <a:gdLst/>
              <a:ahLst/>
              <a:cxnLst>
                <a:cxn ang="0">
                  <a:pos x="147" y="2"/>
                </a:cxn>
                <a:cxn ang="0">
                  <a:pos x="147" y="2"/>
                </a:cxn>
                <a:cxn ang="0">
                  <a:pos x="132" y="12"/>
                </a:cxn>
                <a:cxn ang="0">
                  <a:pos x="121" y="23"/>
                </a:cxn>
                <a:cxn ang="0">
                  <a:pos x="110" y="36"/>
                </a:cxn>
                <a:cxn ang="0">
                  <a:pos x="101" y="49"/>
                </a:cxn>
                <a:cxn ang="0">
                  <a:pos x="92" y="63"/>
                </a:cxn>
                <a:cxn ang="0">
                  <a:pos x="84" y="77"/>
                </a:cxn>
                <a:cxn ang="0">
                  <a:pos x="70" y="108"/>
                </a:cxn>
                <a:cxn ang="0">
                  <a:pos x="70" y="108"/>
                </a:cxn>
                <a:cxn ang="0">
                  <a:pos x="51" y="148"/>
                </a:cxn>
                <a:cxn ang="0">
                  <a:pos x="33" y="190"/>
                </a:cxn>
                <a:cxn ang="0">
                  <a:pos x="2" y="274"/>
                </a:cxn>
                <a:cxn ang="0">
                  <a:pos x="2" y="274"/>
                </a:cxn>
                <a:cxn ang="0">
                  <a:pos x="0" y="275"/>
                </a:cxn>
                <a:cxn ang="0">
                  <a:pos x="2" y="278"/>
                </a:cxn>
                <a:cxn ang="0">
                  <a:pos x="3" y="279"/>
                </a:cxn>
                <a:cxn ang="0">
                  <a:pos x="4" y="280"/>
                </a:cxn>
                <a:cxn ang="0">
                  <a:pos x="9" y="279"/>
                </a:cxn>
                <a:cxn ang="0">
                  <a:pos x="11" y="278"/>
                </a:cxn>
                <a:cxn ang="0">
                  <a:pos x="12" y="276"/>
                </a:cxn>
                <a:cxn ang="0">
                  <a:pos x="12" y="276"/>
                </a:cxn>
                <a:cxn ang="0">
                  <a:pos x="41" y="200"/>
                </a:cxn>
                <a:cxn ang="0">
                  <a:pos x="55" y="164"/>
                </a:cxn>
                <a:cxn ang="0">
                  <a:pos x="72" y="127"/>
                </a:cxn>
                <a:cxn ang="0">
                  <a:pos x="72" y="127"/>
                </a:cxn>
                <a:cxn ang="0">
                  <a:pos x="88" y="94"/>
                </a:cxn>
                <a:cxn ang="0">
                  <a:pos x="96" y="79"/>
                </a:cxn>
                <a:cxn ang="0">
                  <a:pos x="105" y="63"/>
                </a:cxn>
                <a:cxn ang="0">
                  <a:pos x="114" y="49"/>
                </a:cxn>
                <a:cxn ang="0">
                  <a:pos x="126" y="36"/>
                </a:cxn>
                <a:cxn ang="0">
                  <a:pos x="138" y="23"/>
                </a:cxn>
                <a:cxn ang="0">
                  <a:pos x="152" y="11"/>
                </a:cxn>
                <a:cxn ang="0">
                  <a:pos x="152" y="11"/>
                </a:cxn>
                <a:cxn ang="0">
                  <a:pos x="155" y="9"/>
                </a:cxn>
                <a:cxn ang="0">
                  <a:pos x="155" y="7"/>
                </a:cxn>
                <a:cxn ang="0">
                  <a:pos x="155" y="3"/>
                </a:cxn>
                <a:cxn ang="0">
                  <a:pos x="153" y="2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7" y="2"/>
                </a:cxn>
                <a:cxn ang="0">
                  <a:pos x="147" y="2"/>
                </a:cxn>
              </a:cxnLst>
              <a:rect l="0" t="0" r="r" b="b"/>
              <a:pathLst>
                <a:path w="155" h="280">
                  <a:moveTo>
                    <a:pt x="147" y="2"/>
                  </a:moveTo>
                  <a:lnTo>
                    <a:pt x="147" y="2"/>
                  </a:lnTo>
                  <a:lnTo>
                    <a:pt x="132" y="12"/>
                  </a:lnTo>
                  <a:lnTo>
                    <a:pt x="121" y="23"/>
                  </a:lnTo>
                  <a:lnTo>
                    <a:pt x="110" y="36"/>
                  </a:lnTo>
                  <a:lnTo>
                    <a:pt x="101" y="49"/>
                  </a:lnTo>
                  <a:lnTo>
                    <a:pt x="92" y="63"/>
                  </a:lnTo>
                  <a:lnTo>
                    <a:pt x="84" y="77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51" y="148"/>
                  </a:lnTo>
                  <a:lnTo>
                    <a:pt x="33" y="190"/>
                  </a:lnTo>
                  <a:lnTo>
                    <a:pt x="2" y="274"/>
                  </a:lnTo>
                  <a:lnTo>
                    <a:pt x="2" y="274"/>
                  </a:lnTo>
                  <a:lnTo>
                    <a:pt x="0" y="275"/>
                  </a:lnTo>
                  <a:lnTo>
                    <a:pt x="2" y="278"/>
                  </a:lnTo>
                  <a:lnTo>
                    <a:pt x="3" y="279"/>
                  </a:lnTo>
                  <a:lnTo>
                    <a:pt x="4" y="280"/>
                  </a:lnTo>
                  <a:lnTo>
                    <a:pt x="9" y="279"/>
                  </a:lnTo>
                  <a:lnTo>
                    <a:pt x="11" y="278"/>
                  </a:lnTo>
                  <a:lnTo>
                    <a:pt x="12" y="276"/>
                  </a:lnTo>
                  <a:lnTo>
                    <a:pt x="12" y="276"/>
                  </a:lnTo>
                  <a:lnTo>
                    <a:pt x="41" y="200"/>
                  </a:lnTo>
                  <a:lnTo>
                    <a:pt x="55" y="164"/>
                  </a:lnTo>
                  <a:lnTo>
                    <a:pt x="72" y="127"/>
                  </a:lnTo>
                  <a:lnTo>
                    <a:pt x="72" y="127"/>
                  </a:lnTo>
                  <a:lnTo>
                    <a:pt x="88" y="94"/>
                  </a:lnTo>
                  <a:lnTo>
                    <a:pt x="96" y="79"/>
                  </a:lnTo>
                  <a:lnTo>
                    <a:pt x="105" y="63"/>
                  </a:lnTo>
                  <a:lnTo>
                    <a:pt x="114" y="49"/>
                  </a:lnTo>
                  <a:lnTo>
                    <a:pt x="126" y="36"/>
                  </a:lnTo>
                  <a:lnTo>
                    <a:pt x="138" y="23"/>
                  </a:lnTo>
                  <a:lnTo>
                    <a:pt x="152" y="11"/>
                  </a:lnTo>
                  <a:lnTo>
                    <a:pt x="152" y="11"/>
                  </a:lnTo>
                  <a:lnTo>
                    <a:pt x="155" y="9"/>
                  </a:lnTo>
                  <a:lnTo>
                    <a:pt x="155" y="7"/>
                  </a:lnTo>
                  <a:lnTo>
                    <a:pt x="155" y="3"/>
                  </a:lnTo>
                  <a:lnTo>
                    <a:pt x="153" y="2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7" y="2"/>
                  </a:lnTo>
                  <a:lnTo>
                    <a:pt x="1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7" name="Freeform 979"/>
            <p:cNvSpPr/>
            <p:nvPr/>
          </p:nvSpPr>
          <p:spPr bwMode="auto">
            <a:xfrm>
              <a:off x="2686051" y="4686301"/>
              <a:ext cx="58738" cy="106363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7" y="17"/>
                </a:cxn>
                <a:cxn ang="0">
                  <a:pos x="117" y="33"/>
                </a:cxn>
                <a:cxn ang="0">
                  <a:pos x="97" y="64"/>
                </a:cxn>
                <a:cxn ang="0">
                  <a:pos x="82" y="98"/>
                </a:cxn>
                <a:cxn ang="0">
                  <a:pos x="65" y="132"/>
                </a:cxn>
                <a:cxn ang="0">
                  <a:pos x="65" y="132"/>
                </a:cxn>
                <a:cxn ang="0">
                  <a:pos x="27" y="206"/>
                </a:cxn>
                <a:cxn ang="0">
                  <a:pos x="27" y="206"/>
                </a:cxn>
                <a:cxn ang="0">
                  <a:pos x="16" y="233"/>
                </a:cxn>
                <a:cxn ang="0">
                  <a:pos x="8" y="248"/>
                </a:cxn>
                <a:cxn ang="0">
                  <a:pos x="6" y="255"/>
                </a:cxn>
                <a:cxn ang="0">
                  <a:pos x="3" y="257"/>
                </a:cxn>
                <a:cxn ang="0">
                  <a:pos x="3" y="257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5"/>
                </a:cxn>
                <a:cxn ang="0">
                  <a:pos x="4" y="268"/>
                </a:cxn>
                <a:cxn ang="0">
                  <a:pos x="6" y="268"/>
                </a:cxn>
                <a:cxn ang="0">
                  <a:pos x="8" y="267"/>
                </a:cxn>
                <a:cxn ang="0">
                  <a:pos x="8" y="267"/>
                </a:cxn>
                <a:cxn ang="0">
                  <a:pos x="13" y="263"/>
                </a:cxn>
                <a:cxn ang="0">
                  <a:pos x="17" y="256"/>
                </a:cxn>
                <a:cxn ang="0">
                  <a:pos x="21" y="243"/>
                </a:cxn>
                <a:cxn ang="0">
                  <a:pos x="21" y="243"/>
                </a:cxn>
                <a:cxn ang="0">
                  <a:pos x="30" y="223"/>
                </a:cxn>
                <a:cxn ang="0">
                  <a:pos x="40" y="204"/>
                </a:cxn>
                <a:cxn ang="0">
                  <a:pos x="61" y="166"/>
                </a:cxn>
                <a:cxn ang="0">
                  <a:pos x="61" y="166"/>
                </a:cxn>
                <a:cxn ang="0">
                  <a:pos x="80" y="125"/>
                </a:cxn>
                <a:cxn ang="0">
                  <a:pos x="100" y="85"/>
                </a:cxn>
                <a:cxn ang="0">
                  <a:pos x="110" y="65"/>
                </a:cxn>
                <a:cxn ang="0">
                  <a:pos x="121" y="46"/>
                </a:cxn>
                <a:cxn ang="0">
                  <a:pos x="133" y="27"/>
                </a:cxn>
                <a:cxn ang="0">
                  <a:pos x="147" y="9"/>
                </a:cxn>
                <a:cxn ang="0">
                  <a:pos x="147" y="9"/>
                </a:cxn>
                <a:cxn ang="0">
                  <a:pos x="148" y="8"/>
                </a:cxn>
                <a:cxn ang="0">
                  <a:pos x="148" y="5"/>
                </a:cxn>
                <a:cxn ang="0">
                  <a:pos x="146" y="1"/>
                </a:cxn>
                <a:cxn ang="0">
                  <a:pos x="144" y="0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8" h="268">
                  <a:moveTo>
                    <a:pt x="139" y="1"/>
                  </a:moveTo>
                  <a:lnTo>
                    <a:pt x="139" y="1"/>
                  </a:lnTo>
                  <a:lnTo>
                    <a:pt x="127" y="17"/>
                  </a:lnTo>
                  <a:lnTo>
                    <a:pt x="117" y="33"/>
                  </a:lnTo>
                  <a:lnTo>
                    <a:pt x="97" y="64"/>
                  </a:lnTo>
                  <a:lnTo>
                    <a:pt x="82" y="98"/>
                  </a:lnTo>
                  <a:lnTo>
                    <a:pt x="65" y="132"/>
                  </a:lnTo>
                  <a:lnTo>
                    <a:pt x="65" y="132"/>
                  </a:lnTo>
                  <a:lnTo>
                    <a:pt x="27" y="206"/>
                  </a:lnTo>
                  <a:lnTo>
                    <a:pt x="27" y="206"/>
                  </a:lnTo>
                  <a:lnTo>
                    <a:pt x="16" y="233"/>
                  </a:lnTo>
                  <a:lnTo>
                    <a:pt x="8" y="248"/>
                  </a:lnTo>
                  <a:lnTo>
                    <a:pt x="6" y="255"/>
                  </a:lnTo>
                  <a:lnTo>
                    <a:pt x="3" y="257"/>
                  </a:lnTo>
                  <a:lnTo>
                    <a:pt x="3" y="257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5"/>
                  </a:lnTo>
                  <a:lnTo>
                    <a:pt x="4" y="268"/>
                  </a:lnTo>
                  <a:lnTo>
                    <a:pt x="6" y="268"/>
                  </a:lnTo>
                  <a:lnTo>
                    <a:pt x="8" y="267"/>
                  </a:lnTo>
                  <a:lnTo>
                    <a:pt x="8" y="267"/>
                  </a:lnTo>
                  <a:lnTo>
                    <a:pt x="13" y="263"/>
                  </a:lnTo>
                  <a:lnTo>
                    <a:pt x="17" y="256"/>
                  </a:lnTo>
                  <a:lnTo>
                    <a:pt x="21" y="243"/>
                  </a:lnTo>
                  <a:lnTo>
                    <a:pt x="21" y="243"/>
                  </a:lnTo>
                  <a:lnTo>
                    <a:pt x="30" y="223"/>
                  </a:lnTo>
                  <a:lnTo>
                    <a:pt x="40" y="204"/>
                  </a:lnTo>
                  <a:lnTo>
                    <a:pt x="61" y="166"/>
                  </a:lnTo>
                  <a:lnTo>
                    <a:pt x="61" y="166"/>
                  </a:lnTo>
                  <a:lnTo>
                    <a:pt x="80" y="125"/>
                  </a:lnTo>
                  <a:lnTo>
                    <a:pt x="100" y="85"/>
                  </a:lnTo>
                  <a:lnTo>
                    <a:pt x="110" y="65"/>
                  </a:lnTo>
                  <a:lnTo>
                    <a:pt x="121" y="46"/>
                  </a:lnTo>
                  <a:lnTo>
                    <a:pt x="133" y="27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8"/>
                  </a:lnTo>
                  <a:lnTo>
                    <a:pt x="148" y="5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8" name="Freeform 980"/>
            <p:cNvSpPr/>
            <p:nvPr/>
          </p:nvSpPr>
          <p:spPr bwMode="auto">
            <a:xfrm>
              <a:off x="2719388" y="4702176"/>
              <a:ext cx="41275" cy="79375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5" y="13"/>
                </a:cxn>
                <a:cxn ang="0">
                  <a:pos x="80" y="24"/>
                </a:cxn>
                <a:cxn ang="0">
                  <a:pos x="70" y="47"/>
                </a:cxn>
                <a:cxn ang="0">
                  <a:pos x="61" y="71"/>
                </a:cxn>
                <a:cxn ang="0">
                  <a:pos x="50" y="95"/>
                </a:cxn>
                <a:cxn ang="0">
                  <a:pos x="50" y="95"/>
                </a:cxn>
                <a:cxn ang="0">
                  <a:pos x="38" y="119"/>
                </a:cxn>
                <a:cxn ang="0">
                  <a:pos x="27" y="143"/>
                </a:cxn>
                <a:cxn ang="0">
                  <a:pos x="2" y="191"/>
                </a:cxn>
                <a:cxn ang="0">
                  <a:pos x="2" y="191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3" y="198"/>
                </a:cxn>
                <a:cxn ang="0">
                  <a:pos x="7" y="199"/>
                </a:cxn>
                <a:cxn ang="0">
                  <a:pos x="10" y="198"/>
                </a:cxn>
                <a:cxn ang="0">
                  <a:pos x="11" y="197"/>
                </a:cxn>
                <a:cxn ang="0">
                  <a:pos x="11" y="197"/>
                </a:cxn>
                <a:cxn ang="0">
                  <a:pos x="37" y="149"/>
                </a:cxn>
                <a:cxn ang="0">
                  <a:pos x="61" y="101"/>
                </a:cxn>
                <a:cxn ang="0">
                  <a:pos x="61" y="101"/>
                </a:cxn>
                <a:cxn ang="0">
                  <a:pos x="70" y="78"/>
                </a:cxn>
                <a:cxn ang="0">
                  <a:pos x="79" y="53"/>
                </a:cxn>
                <a:cxn ang="0">
                  <a:pos x="89" y="30"/>
                </a:cxn>
                <a:cxn ang="0">
                  <a:pos x="96" y="19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2" y="2"/>
                </a:cxn>
                <a:cxn ang="0">
                  <a:pos x="101" y="0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4" h="199">
                  <a:moveTo>
                    <a:pt x="92" y="3"/>
                  </a:moveTo>
                  <a:lnTo>
                    <a:pt x="92" y="3"/>
                  </a:lnTo>
                  <a:lnTo>
                    <a:pt x="85" y="13"/>
                  </a:lnTo>
                  <a:lnTo>
                    <a:pt x="80" y="24"/>
                  </a:lnTo>
                  <a:lnTo>
                    <a:pt x="70" y="47"/>
                  </a:lnTo>
                  <a:lnTo>
                    <a:pt x="61" y="71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38" y="119"/>
                  </a:lnTo>
                  <a:lnTo>
                    <a:pt x="27" y="143"/>
                  </a:lnTo>
                  <a:lnTo>
                    <a:pt x="2" y="191"/>
                  </a:lnTo>
                  <a:lnTo>
                    <a:pt x="2" y="191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3" y="198"/>
                  </a:lnTo>
                  <a:lnTo>
                    <a:pt x="7" y="199"/>
                  </a:lnTo>
                  <a:lnTo>
                    <a:pt x="10" y="198"/>
                  </a:lnTo>
                  <a:lnTo>
                    <a:pt x="11" y="197"/>
                  </a:lnTo>
                  <a:lnTo>
                    <a:pt x="11" y="197"/>
                  </a:lnTo>
                  <a:lnTo>
                    <a:pt x="37" y="149"/>
                  </a:lnTo>
                  <a:lnTo>
                    <a:pt x="61" y="101"/>
                  </a:lnTo>
                  <a:lnTo>
                    <a:pt x="61" y="101"/>
                  </a:lnTo>
                  <a:lnTo>
                    <a:pt x="70" y="78"/>
                  </a:lnTo>
                  <a:lnTo>
                    <a:pt x="79" y="53"/>
                  </a:lnTo>
                  <a:lnTo>
                    <a:pt x="89" y="30"/>
                  </a:lnTo>
                  <a:lnTo>
                    <a:pt x="96" y="19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2" y="2"/>
                  </a:lnTo>
                  <a:lnTo>
                    <a:pt x="101" y="0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9" name="Freeform 981"/>
            <p:cNvSpPr/>
            <p:nvPr/>
          </p:nvSpPr>
          <p:spPr bwMode="auto">
            <a:xfrm>
              <a:off x="2106613" y="4506913"/>
              <a:ext cx="20638" cy="25400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0"/>
                </a:cxn>
                <a:cxn ang="0">
                  <a:pos x="36" y="6"/>
                </a:cxn>
                <a:cxn ang="0">
                  <a:pos x="30" y="11"/>
                </a:cxn>
                <a:cxn ang="0">
                  <a:pos x="23" y="17"/>
                </a:cxn>
                <a:cxn ang="0">
                  <a:pos x="18" y="25"/>
                </a:cxn>
                <a:cxn ang="0">
                  <a:pos x="9" y="41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8" y="46"/>
                </a:cxn>
                <a:cxn ang="0">
                  <a:pos x="22" y="40"/>
                </a:cxn>
                <a:cxn ang="0">
                  <a:pos x="28" y="33"/>
                </a:cxn>
                <a:cxn ang="0">
                  <a:pos x="28" y="33"/>
                </a:cxn>
                <a:cxn ang="0">
                  <a:pos x="38" y="20"/>
                </a:cxn>
                <a:cxn ang="0">
                  <a:pos x="43" y="15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52" y="10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4" y="0"/>
                </a:cxn>
              </a:cxnLst>
              <a:rect l="0" t="0" r="r" b="b"/>
              <a:pathLst>
                <a:path w="52" h="64">
                  <a:moveTo>
                    <a:pt x="44" y="0"/>
                  </a:moveTo>
                  <a:lnTo>
                    <a:pt x="44" y="0"/>
                  </a:lnTo>
                  <a:lnTo>
                    <a:pt x="36" y="6"/>
                  </a:lnTo>
                  <a:lnTo>
                    <a:pt x="30" y="11"/>
                  </a:lnTo>
                  <a:lnTo>
                    <a:pt x="23" y="17"/>
                  </a:lnTo>
                  <a:lnTo>
                    <a:pt x="18" y="25"/>
                  </a:lnTo>
                  <a:lnTo>
                    <a:pt x="9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8" y="46"/>
                  </a:lnTo>
                  <a:lnTo>
                    <a:pt x="22" y="40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38" y="20"/>
                  </a:lnTo>
                  <a:lnTo>
                    <a:pt x="43" y="15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0" name="Freeform 982"/>
            <p:cNvSpPr/>
            <p:nvPr/>
          </p:nvSpPr>
          <p:spPr bwMode="auto">
            <a:xfrm>
              <a:off x="2135188" y="4549776"/>
              <a:ext cx="22225" cy="33338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40" y="13"/>
                </a:cxn>
                <a:cxn ang="0">
                  <a:pos x="32" y="23"/>
                </a:cxn>
                <a:cxn ang="0">
                  <a:pos x="18" y="43"/>
                </a:cxn>
                <a:cxn ang="0">
                  <a:pos x="18" y="43"/>
                </a:cxn>
                <a:cxn ang="0">
                  <a:pos x="7" y="60"/>
                </a:cxn>
                <a:cxn ang="0">
                  <a:pos x="3" y="69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3" y="86"/>
                </a:cxn>
                <a:cxn ang="0">
                  <a:pos x="7" y="85"/>
                </a:cxn>
                <a:cxn ang="0">
                  <a:pos x="10" y="8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5" y="72"/>
                </a:cxn>
                <a:cxn ang="0">
                  <a:pos x="20" y="61"/>
                </a:cxn>
                <a:cxn ang="0">
                  <a:pos x="32" y="43"/>
                </a:cxn>
                <a:cxn ang="0">
                  <a:pos x="45" y="24"/>
                </a:cxn>
                <a:cxn ang="0">
                  <a:pos x="52" y="15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7" h="86">
                  <a:moveTo>
                    <a:pt x="45" y="2"/>
                  </a:moveTo>
                  <a:lnTo>
                    <a:pt x="45" y="2"/>
                  </a:lnTo>
                  <a:lnTo>
                    <a:pt x="40" y="13"/>
                  </a:lnTo>
                  <a:lnTo>
                    <a:pt x="32" y="23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7" y="60"/>
                  </a:lnTo>
                  <a:lnTo>
                    <a:pt x="3" y="6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3" y="86"/>
                  </a:lnTo>
                  <a:lnTo>
                    <a:pt x="7" y="85"/>
                  </a:lnTo>
                  <a:lnTo>
                    <a:pt x="10" y="8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5" y="72"/>
                  </a:lnTo>
                  <a:lnTo>
                    <a:pt x="20" y="61"/>
                  </a:lnTo>
                  <a:lnTo>
                    <a:pt x="32" y="43"/>
                  </a:lnTo>
                  <a:lnTo>
                    <a:pt x="45" y="24"/>
                  </a:lnTo>
                  <a:lnTo>
                    <a:pt x="52" y="15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1" name="Freeform 983"/>
            <p:cNvSpPr/>
            <p:nvPr/>
          </p:nvSpPr>
          <p:spPr bwMode="auto">
            <a:xfrm>
              <a:off x="2171701" y="4578351"/>
              <a:ext cx="15875" cy="26988"/>
            </a:xfrm>
            <a:custGeom>
              <a:avLst/>
              <a:gdLst/>
              <a:ahLst/>
              <a:cxnLst>
                <a:cxn ang="0">
                  <a:pos x="30" y="7"/>
                </a:cxn>
                <a:cxn ang="0">
                  <a:pos x="30" y="7"/>
                </a:cxn>
                <a:cxn ang="0">
                  <a:pos x="29" y="11"/>
                </a:cxn>
                <a:cxn ang="0">
                  <a:pos x="28" y="13"/>
                </a:cxn>
                <a:cxn ang="0">
                  <a:pos x="24" y="20"/>
                </a:cxn>
                <a:cxn ang="0">
                  <a:pos x="18" y="26"/>
                </a:cxn>
                <a:cxn ang="0">
                  <a:pos x="14" y="33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8" y="47"/>
                </a:cxn>
                <a:cxn ang="0">
                  <a:pos x="24" y="39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34" y="26"/>
                </a:cxn>
                <a:cxn ang="0">
                  <a:pos x="38" y="20"/>
                </a:cxn>
                <a:cxn ang="0">
                  <a:pos x="41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1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1"/>
                </a:cxn>
                <a:cxn ang="0">
                  <a:pos x="31" y="4"/>
                </a:cxn>
                <a:cxn ang="0">
                  <a:pos x="30" y="7"/>
                </a:cxn>
                <a:cxn ang="0">
                  <a:pos x="30" y="7"/>
                </a:cxn>
              </a:cxnLst>
              <a:rect l="0" t="0" r="r" b="b"/>
              <a:pathLst>
                <a:path w="42" h="68">
                  <a:moveTo>
                    <a:pt x="30" y="7"/>
                  </a:moveTo>
                  <a:lnTo>
                    <a:pt x="30" y="7"/>
                  </a:lnTo>
                  <a:lnTo>
                    <a:pt x="29" y="11"/>
                  </a:lnTo>
                  <a:lnTo>
                    <a:pt x="28" y="13"/>
                  </a:lnTo>
                  <a:lnTo>
                    <a:pt x="24" y="20"/>
                  </a:lnTo>
                  <a:lnTo>
                    <a:pt x="18" y="26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8" y="47"/>
                  </a:lnTo>
                  <a:lnTo>
                    <a:pt x="24" y="39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4" y="26"/>
                  </a:lnTo>
                  <a:lnTo>
                    <a:pt x="38" y="20"/>
                  </a:lnTo>
                  <a:lnTo>
                    <a:pt x="41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1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1"/>
                  </a:lnTo>
                  <a:lnTo>
                    <a:pt x="31" y="4"/>
                  </a:lnTo>
                  <a:lnTo>
                    <a:pt x="30" y="7"/>
                  </a:lnTo>
                  <a:lnTo>
                    <a:pt x="3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2" name="Freeform 984"/>
            <p:cNvSpPr/>
            <p:nvPr/>
          </p:nvSpPr>
          <p:spPr bwMode="auto">
            <a:xfrm>
              <a:off x="2203451" y="4606926"/>
              <a:ext cx="17463" cy="23813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1" y="15"/>
                </a:cxn>
                <a:cxn ang="0">
                  <a:pos x="12" y="25"/>
                </a:cxn>
                <a:cxn ang="0">
                  <a:pos x="12" y="25"/>
                </a:cxn>
                <a:cxn ang="0">
                  <a:pos x="8" y="32"/>
                </a:cxn>
                <a:cxn ang="0">
                  <a:pos x="5" y="38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2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9" y="61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6" y="45"/>
                </a:cxn>
                <a:cxn ang="0">
                  <a:pos x="18" y="38"/>
                </a:cxn>
                <a:cxn ang="0">
                  <a:pos x="22" y="32"/>
                </a:cxn>
                <a:cxn ang="0">
                  <a:pos x="22" y="32"/>
                </a:cxn>
                <a:cxn ang="0">
                  <a:pos x="26" y="25"/>
                </a:cxn>
                <a:cxn ang="0">
                  <a:pos x="31" y="20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2" h="61">
                  <a:moveTo>
                    <a:pt x="31" y="3"/>
                  </a:moveTo>
                  <a:lnTo>
                    <a:pt x="31" y="3"/>
                  </a:lnTo>
                  <a:lnTo>
                    <a:pt x="21" y="1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8" y="32"/>
                  </a:lnTo>
                  <a:lnTo>
                    <a:pt x="5" y="38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9" y="61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6" y="45"/>
                  </a:lnTo>
                  <a:lnTo>
                    <a:pt x="18" y="38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6" y="25"/>
                  </a:lnTo>
                  <a:lnTo>
                    <a:pt x="31" y="20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3" name="Freeform 985"/>
            <p:cNvSpPr/>
            <p:nvPr/>
          </p:nvSpPr>
          <p:spPr bwMode="auto">
            <a:xfrm>
              <a:off x="2246313" y="4625976"/>
              <a:ext cx="19050" cy="28575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4" y="11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3" y="28"/>
                </a:cxn>
                <a:cxn ang="0">
                  <a:pos x="18" y="37"/>
                </a:cxn>
                <a:cxn ang="0">
                  <a:pos x="18" y="37"/>
                </a:cxn>
                <a:cxn ang="0">
                  <a:pos x="8" y="50"/>
                </a:cxn>
                <a:cxn ang="0">
                  <a:pos x="4" y="56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4" y="60"/>
                </a:cxn>
                <a:cxn ang="0">
                  <a:pos x="19" y="52"/>
                </a:cxn>
                <a:cxn ang="0">
                  <a:pos x="30" y="39"/>
                </a:cxn>
                <a:cxn ang="0">
                  <a:pos x="30" y="39"/>
                </a:cxn>
                <a:cxn ang="0">
                  <a:pos x="34" y="32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43" y="16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9" y="4"/>
                </a:cxn>
                <a:cxn ang="0">
                  <a:pos x="47" y="0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9" h="71">
                  <a:moveTo>
                    <a:pt x="39" y="3"/>
                  </a:moveTo>
                  <a:lnTo>
                    <a:pt x="39" y="3"/>
                  </a:lnTo>
                  <a:lnTo>
                    <a:pt x="34" y="11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3" y="28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8" y="50"/>
                  </a:lnTo>
                  <a:lnTo>
                    <a:pt x="4" y="56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4" y="60"/>
                  </a:lnTo>
                  <a:lnTo>
                    <a:pt x="19" y="52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34" y="32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3" y="16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9" y="4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4" name="Freeform 986"/>
            <p:cNvSpPr/>
            <p:nvPr/>
          </p:nvSpPr>
          <p:spPr bwMode="auto">
            <a:xfrm>
              <a:off x="2290763" y="4641851"/>
              <a:ext cx="19050" cy="2857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2"/>
                </a:cxn>
                <a:cxn ang="0">
                  <a:pos x="29" y="20"/>
                </a:cxn>
                <a:cxn ang="0">
                  <a:pos x="17" y="33"/>
                </a:cxn>
                <a:cxn ang="0">
                  <a:pos x="12" y="41"/>
                </a:cxn>
                <a:cxn ang="0">
                  <a:pos x="6" y="47"/>
                </a:cxn>
                <a:cxn ang="0">
                  <a:pos x="3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3" y="59"/>
                </a:cxn>
                <a:cxn ang="0">
                  <a:pos x="17" y="51"/>
                </a:cxn>
                <a:cxn ang="0">
                  <a:pos x="22" y="43"/>
                </a:cxn>
                <a:cxn ang="0">
                  <a:pos x="29" y="37"/>
                </a:cxn>
                <a:cxn ang="0">
                  <a:pos x="39" y="22"/>
                </a:cxn>
                <a:cxn ang="0">
                  <a:pos x="44" y="14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50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72">
                  <a:moveTo>
                    <a:pt x="38" y="4"/>
                  </a:moveTo>
                  <a:lnTo>
                    <a:pt x="38" y="4"/>
                  </a:lnTo>
                  <a:lnTo>
                    <a:pt x="34" y="12"/>
                  </a:lnTo>
                  <a:lnTo>
                    <a:pt x="29" y="20"/>
                  </a:lnTo>
                  <a:lnTo>
                    <a:pt x="17" y="33"/>
                  </a:lnTo>
                  <a:lnTo>
                    <a:pt x="12" y="41"/>
                  </a:lnTo>
                  <a:lnTo>
                    <a:pt x="6" y="47"/>
                  </a:lnTo>
                  <a:lnTo>
                    <a:pt x="3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3" y="59"/>
                  </a:lnTo>
                  <a:lnTo>
                    <a:pt x="17" y="51"/>
                  </a:lnTo>
                  <a:lnTo>
                    <a:pt x="22" y="43"/>
                  </a:lnTo>
                  <a:lnTo>
                    <a:pt x="29" y="37"/>
                  </a:lnTo>
                  <a:lnTo>
                    <a:pt x="39" y="22"/>
                  </a:lnTo>
                  <a:lnTo>
                    <a:pt x="44" y="14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50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5" name="Freeform 987"/>
            <p:cNvSpPr/>
            <p:nvPr/>
          </p:nvSpPr>
          <p:spPr bwMode="auto">
            <a:xfrm>
              <a:off x="2338388" y="4646613"/>
              <a:ext cx="17463" cy="2857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8" y="10"/>
                </a:cxn>
                <a:cxn ang="0">
                  <a:pos x="26" y="14"/>
                </a:cxn>
                <a:cxn ang="0">
                  <a:pos x="19" y="20"/>
                </a:cxn>
                <a:cxn ang="0">
                  <a:pos x="19" y="20"/>
                </a:cxn>
                <a:cxn ang="0">
                  <a:pos x="15" y="28"/>
                </a:cxn>
                <a:cxn ang="0">
                  <a:pos x="11" y="36"/>
                </a:cxn>
                <a:cxn ang="0">
                  <a:pos x="11" y="36"/>
                </a:cxn>
                <a:cxn ang="0">
                  <a:pos x="9" y="45"/>
                </a:cxn>
                <a:cxn ang="0">
                  <a:pos x="6" y="54"/>
                </a:cxn>
                <a:cxn ang="0">
                  <a:pos x="6" y="54"/>
                </a:cxn>
                <a:cxn ang="0">
                  <a:pos x="5" y="57"/>
                </a:cxn>
                <a:cxn ang="0">
                  <a:pos x="4" y="59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3" y="65"/>
                </a:cxn>
                <a:cxn ang="0">
                  <a:pos x="17" y="59"/>
                </a:cxn>
                <a:cxn ang="0">
                  <a:pos x="17" y="59"/>
                </a:cxn>
                <a:cxn ang="0">
                  <a:pos x="21" y="49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24" y="34"/>
                </a:cxn>
                <a:cxn ang="0">
                  <a:pos x="27" y="31"/>
                </a:cxn>
                <a:cxn ang="0">
                  <a:pos x="32" y="23"/>
                </a:cxn>
                <a:cxn ang="0">
                  <a:pos x="38" y="16"/>
                </a:cxn>
                <a:cxn ang="0">
                  <a:pos x="40" y="12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0" y="6"/>
                </a:cxn>
                <a:cxn ang="0">
                  <a:pos x="40" y="3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1" h="72">
                  <a:moveTo>
                    <a:pt x="30" y="4"/>
                  </a:moveTo>
                  <a:lnTo>
                    <a:pt x="30" y="4"/>
                  </a:lnTo>
                  <a:lnTo>
                    <a:pt x="28" y="10"/>
                  </a:lnTo>
                  <a:lnTo>
                    <a:pt x="26" y="14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5" y="28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9" y="45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5" y="57"/>
                  </a:lnTo>
                  <a:lnTo>
                    <a:pt x="4" y="59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3" y="65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21" y="49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4" y="34"/>
                  </a:lnTo>
                  <a:lnTo>
                    <a:pt x="27" y="31"/>
                  </a:lnTo>
                  <a:lnTo>
                    <a:pt x="32" y="23"/>
                  </a:lnTo>
                  <a:lnTo>
                    <a:pt x="38" y="16"/>
                  </a:lnTo>
                  <a:lnTo>
                    <a:pt x="40" y="12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0" y="6"/>
                  </a:lnTo>
                  <a:lnTo>
                    <a:pt x="40" y="3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6" name="Freeform 988"/>
            <p:cNvSpPr/>
            <p:nvPr/>
          </p:nvSpPr>
          <p:spPr bwMode="auto">
            <a:xfrm>
              <a:off x="2379663" y="4649788"/>
              <a:ext cx="15875" cy="34925"/>
            </a:xfrm>
            <a:custGeom>
              <a:avLst/>
              <a:gdLst/>
              <a:ahLst/>
              <a:cxnLst>
                <a:cxn ang="0">
                  <a:pos x="31" y="6"/>
                </a:cxn>
                <a:cxn ang="0">
                  <a:pos x="31" y="6"/>
                </a:cxn>
                <a:cxn ang="0">
                  <a:pos x="28" y="16"/>
                </a:cxn>
                <a:cxn ang="0">
                  <a:pos x="26" y="25"/>
                </a:cxn>
                <a:cxn ang="0">
                  <a:pos x="17" y="43"/>
                </a:cxn>
                <a:cxn ang="0">
                  <a:pos x="7" y="62"/>
                </a:cxn>
                <a:cxn ang="0">
                  <a:pos x="4" y="71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8"/>
                </a:cxn>
                <a:cxn ang="0">
                  <a:pos x="9" y="87"/>
                </a:cxn>
                <a:cxn ang="0">
                  <a:pos x="10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4" y="74"/>
                </a:cxn>
                <a:cxn ang="0">
                  <a:pos x="19" y="64"/>
                </a:cxn>
                <a:cxn ang="0">
                  <a:pos x="28" y="45"/>
                </a:cxn>
                <a:cxn ang="0">
                  <a:pos x="38" y="26"/>
                </a:cxn>
                <a:cxn ang="0">
                  <a:pos x="40" y="16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2" y="2"/>
                </a:cxn>
                <a:cxn ang="0">
                  <a:pos x="31" y="4"/>
                </a:cxn>
                <a:cxn ang="0">
                  <a:pos x="31" y="6"/>
                </a:cxn>
                <a:cxn ang="0">
                  <a:pos x="31" y="6"/>
                </a:cxn>
              </a:cxnLst>
              <a:rect l="0" t="0" r="r" b="b"/>
              <a:pathLst>
                <a:path w="41" h="88">
                  <a:moveTo>
                    <a:pt x="31" y="6"/>
                  </a:moveTo>
                  <a:lnTo>
                    <a:pt x="31" y="6"/>
                  </a:lnTo>
                  <a:lnTo>
                    <a:pt x="28" y="16"/>
                  </a:lnTo>
                  <a:lnTo>
                    <a:pt x="26" y="25"/>
                  </a:lnTo>
                  <a:lnTo>
                    <a:pt x="17" y="43"/>
                  </a:lnTo>
                  <a:lnTo>
                    <a:pt x="7" y="62"/>
                  </a:lnTo>
                  <a:lnTo>
                    <a:pt x="4" y="71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8"/>
                  </a:lnTo>
                  <a:lnTo>
                    <a:pt x="9" y="87"/>
                  </a:lnTo>
                  <a:lnTo>
                    <a:pt x="10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4" y="74"/>
                  </a:lnTo>
                  <a:lnTo>
                    <a:pt x="19" y="64"/>
                  </a:lnTo>
                  <a:lnTo>
                    <a:pt x="28" y="45"/>
                  </a:lnTo>
                  <a:lnTo>
                    <a:pt x="38" y="26"/>
                  </a:lnTo>
                  <a:lnTo>
                    <a:pt x="40" y="1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2" y="2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7" name="Freeform 989"/>
            <p:cNvSpPr/>
            <p:nvPr/>
          </p:nvSpPr>
          <p:spPr bwMode="auto">
            <a:xfrm>
              <a:off x="2430463" y="4649788"/>
              <a:ext cx="14288" cy="26988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1" y="31"/>
                </a:cxn>
                <a:cxn ang="0">
                  <a:pos x="4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5" y="66"/>
                </a:cxn>
                <a:cxn ang="0">
                  <a:pos x="7" y="66"/>
                </a:cxn>
                <a:cxn ang="0">
                  <a:pos x="9" y="66"/>
                </a:cxn>
                <a:cxn ang="0">
                  <a:pos x="11" y="65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6" y="48"/>
                </a:cxn>
                <a:cxn ang="0">
                  <a:pos x="21" y="3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5" h="66">
                  <a:moveTo>
                    <a:pt x="24" y="2"/>
                  </a:moveTo>
                  <a:lnTo>
                    <a:pt x="24" y="2"/>
                  </a:lnTo>
                  <a:lnTo>
                    <a:pt x="11" y="31"/>
                  </a:lnTo>
                  <a:lnTo>
                    <a:pt x="4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5" y="66"/>
                  </a:lnTo>
                  <a:lnTo>
                    <a:pt x="7" y="66"/>
                  </a:lnTo>
                  <a:lnTo>
                    <a:pt x="9" y="66"/>
                  </a:lnTo>
                  <a:lnTo>
                    <a:pt x="11" y="65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6" y="48"/>
                  </a:lnTo>
                  <a:lnTo>
                    <a:pt x="21" y="3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8" name="Freeform 990"/>
            <p:cNvSpPr/>
            <p:nvPr/>
          </p:nvSpPr>
          <p:spPr bwMode="auto">
            <a:xfrm>
              <a:off x="2473326" y="4643438"/>
              <a:ext cx="19050" cy="254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0"/>
                </a:cxn>
                <a:cxn ang="0">
                  <a:pos x="28" y="17"/>
                </a:cxn>
                <a:cxn ang="0">
                  <a:pos x="23" y="23"/>
                </a:cxn>
                <a:cxn ang="0">
                  <a:pos x="17" y="30"/>
                </a:cxn>
                <a:cxn ang="0">
                  <a:pos x="17" y="30"/>
                </a:cxn>
                <a:cxn ang="0">
                  <a:pos x="10" y="41"/>
                </a:cxn>
                <a:cxn ang="0">
                  <a:pos x="4" y="47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0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7"/>
                </a:cxn>
                <a:cxn ang="0">
                  <a:pos x="28" y="35"/>
                </a:cxn>
                <a:cxn ang="0">
                  <a:pos x="28" y="35"/>
                </a:cxn>
                <a:cxn ang="0">
                  <a:pos x="38" y="22"/>
                </a:cxn>
                <a:cxn ang="0">
                  <a:pos x="44" y="15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49" y="6"/>
                </a:cxn>
                <a:cxn ang="0">
                  <a:pos x="49" y="4"/>
                </a:cxn>
                <a:cxn ang="0">
                  <a:pos x="46" y="1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9" h="61">
                  <a:moveTo>
                    <a:pt x="38" y="4"/>
                  </a:moveTo>
                  <a:lnTo>
                    <a:pt x="38" y="4"/>
                  </a:lnTo>
                  <a:lnTo>
                    <a:pt x="34" y="10"/>
                  </a:lnTo>
                  <a:lnTo>
                    <a:pt x="28" y="17"/>
                  </a:lnTo>
                  <a:lnTo>
                    <a:pt x="23" y="23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0" y="41"/>
                  </a:lnTo>
                  <a:lnTo>
                    <a:pt x="4" y="47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0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7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38" y="22"/>
                  </a:lnTo>
                  <a:lnTo>
                    <a:pt x="44" y="15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9" y="6"/>
                  </a:lnTo>
                  <a:lnTo>
                    <a:pt x="49" y="4"/>
                  </a:lnTo>
                  <a:lnTo>
                    <a:pt x="46" y="1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9" name="Freeform 991"/>
            <p:cNvSpPr/>
            <p:nvPr/>
          </p:nvSpPr>
          <p:spPr bwMode="auto">
            <a:xfrm>
              <a:off x="2528888" y="4633913"/>
              <a:ext cx="14288" cy="2540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5" y="4"/>
                </a:cxn>
                <a:cxn ang="0">
                  <a:pos x="20" y="10"/>
                </a:cxn>
                <a:cxn ang="0">
                  <a:pos x="16" y="17"/>
                </a:cxn>
                <a:cxn ang="0">
                  <a:pos x="13" y="24"/>
                </a:cxn>
                <a:cxn ang="0">
                  <a:pos x="13" y="24"/>
                </a:cxn>
                <a:cxn ang="0">
                  <a:pos x="11" y="34"/>
                </a:cxn>
                <a:cxn ang="0">
                  <a:pos x="10" y="40"/>
                </a:cxn>
                <a:cxn ang="0">
                  <a:pos x="7" y="44"/>
                </a:cxn>
                <a:cxn ang="0">
                  <a:pos x="7" y="44"/>
                </a:cxn>
                <a:cxn ang="0">
                  <a:pos x="4" y="48"/>
                </a:cxn>
                <a:cxn ang="0">
                  <a:pos x="2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2" y="62"/>
                </a:cxn>
                <a:cxn ang="0">
                  <a:pos x="2" y="63"/>
                </a:cxn>
                <a:cxn ang="0">
                  <a:pos x="4" y="65"/>
                </a:cxn>
                <a:cxn ang="0">
                  <a:pos x="6" y="65"/>
                </a:cxn>
                <a:cxn ang="0">
                  <a:pos x="10" y="63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5"/>
                </a:cxn>
                <a:cxn ang="0">
                  <a:pos x="15" y="53"/>
                </a:cxn>
                <a:cxn ang="0">
                  <a:pos x="19" y="48"/>
                </a:cxn>
                <a:cxn ang="0">
                  <a:pos x="19" y="48"/>
                </a:cxn>
                <a:cxn ang="0">
                  <a:pos x="21" y="41"/>
                </a:cxn>
                <a:cxn ang="0">
                  <a:pos x="23" y="36"/>
                </a:cxn>
                <a:cxn ang="0">
                  <a:pos x="23" y="36"/>
                </a:cxn>
                <a:cxn ang="0">
                  <a:pos x="27" y="21"/>
                </a:cxn>
                <a:cxn ang="0">
                  <a:pos x="29" y="16"/>
                </a:cxn>
                <a:cxn ang="0">
                  <a:pos x="32" y="14"/>
                </a:cxn>
                <a:cxn ang="0">
                  <a:pos x="34" y="12"/>
                </a:cxn>
                <a:cxn ang="0">
                  <a:pos x="34" y="12"/>
                </a:cxn>
                <a:cxn ang="0">
                  <a:pos x="37" y="11"/>
                </a:cxn>
                <a:cxn ang="0">
                  <a:pos x="38" y="8"/>
                </a:cxn>
                <a:cxn ang="0">
                  <a:pos x="38" y="4"/>
                </a:cxn>
                <a:cxn ang="0">
                  <a:pos x="36" y="2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8" h="65">
                  <a:moveTo>
                    <a:pt x="32" y="0"/>
                  </a:moveTo>
                  <a:lnTo>
                    <a:pt x="32" y="0"/>
                  </a:lnTo>
                  <a:lnTo>
                    <a:pt x="25" y="4"/>
                  </a:lnTo>
                  <a:lnTo>
                    <a:pt x="20" y="10"/>
                  </a:lnTo>
                  <a:lnTo>
                    <a:pt x="16" y="17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1" y="34"/>
                  </a:lnTo>
                  <a:lnTo>
                    <a:pt x="10" y="40"/>
                  </a:lnTo>
                  <a:lnTo>
                    <a:pt x="7" y="44"/>
                  </a:lnTo>
                  <a:lnTo>
                    <a:pt x="7" y="44"/>
                  </a:lnTo>
                  <a:lnTo>
                    <a:pt x="4" y="48"/>
                  </a:lnTo>
                  <a:lnTo>
                    <a:pt x="2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2"/>
                  </a:lnTo>
                  <a:lnTo>
                    <a:pt x="2" y="63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10" y="63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5"/>
                  </a:lnTo>
                  <a:lnTo>
                    <a:pt x="15" y="53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21" y="41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7" y="21"/>
                  </a:lnTo>
                  <a:lnTo>
                    <a:pt x="29" y="16"/>
                  </a:lnTo>
                  <a:lnTo>
                    <a:pt x="32" y="14"/>
                  </a:lnTo>
                  <a:lnTo>
                    <a:pt x="34" y="12"/>
                  </a:lnTo>
                  <a:lnTo>
                    <a:pt x="34" y="12"/>
                  </a:lnTo>
                  <a:lnTo>
                    <a:pt x="37" y="11"/>
                  </a:lnTo>
                  <a:lnTo>
                    <a:pt x="38" y="8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0" name="Freeform 992"/>
            <p:cNvSpPr/>
            <p:nvPr/>
          </p:nvSpPr>
          <p:spPr bwMode="auto">
            <a:xfrm>
              <a:off x="2584451" y="4614863"/>
              <a:ext cx="20638" cy="25400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19" y="28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4"/>
                </a:cxn>
                <a:cxn ang="0">
                  <a:pos x="6" y="64"/>
                </a:cxn>
                <a:cxn ang="0">
                  <a:pos x="9" y="64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28" y="35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64">
                  <a:moveTo>
                    <a:pt x="39" y="1"/>
                  </a:moveTo>
                  <a:lnTo>
                    <a:pt x="39" y="1"/>
                  </a:lnTo>
                  <a:lnTo>
                    <a:pt x="19" y="28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4"/>
                  </a:lnTo>
                  <a:lnTo>
                    <a:pt x="6" y="64"/>
                  </a:lnTo>
                  <a:lnTo>
                    <a:pt x="9" y="64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28" y="35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1" name="Freeform 993"/>
            <p:cNvSpPr/>
            <p:nvPr/>
          </p:nvSpPr>
          <p:spPr bwMode="auto">
            <a:xfrm>
              <a:off x="2632076" y="4592638"/>
              <a:ext cx="14288" cy="28575"/>
            </a:xfrm>
            <a:custGeom>
              <a:avLst/>
              <a:gdLst/>
              <a:ahLst/>
              <a:cxnLst>
                <a:cxn ang="0">
                  <a:pos x="28" y="6"/>
                </a:cxn>
                <a:cxn ang="0">
                  <a:pos x="28" y="6"/>
                </a:cxn>
                <a:cxn ang="0">
                  <a:pos x="27" y="14"/>
                </a:cxn>
                <a:cxn ang="0">
                  <a:pos x="24" y="20"/>
                </a:cxn>
                <a:cxn ang="0">
                  <a:pos x="17" y="34"/>
                </a:cxn>
                <a:cxn ang="0">
                  <a:pos x="17" y="34"/>
                </a:cxn>
                <a:cxn ang="0">
                  <a:pos x="11" y="49"/>
                </a:cxn>
                <a:cxn ang="0">
                  <a:pos x="7" y="55"/>
                </a:cxn>
                <a:cxn ang="0">
                  <a:pos x="2" y="62"/>
                </a:cxn>
                <a:cxn ang="0">
                  <a:pos x="2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3" y="71"/>
                </a:cxn>
                <a:cxn ang="0">
                  <a:pos x="7" y="72"/>
                </a:cxn>
                <a:cxn ang="0">
                  <a:pos x="8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15" y="65"/>
                </a:cxn>
                <a:cxn ang="0">
                  <a:pos x="20" y="57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34" y="24"/>
                </a:cxn>
                <a:cxn ang="0">
                  <a:pos x="37" y="1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3"/>
                </a:cxn>
                <a:cxn ang="0">
                  <a:pos x="37" y="2"/>
                </a:cxn>
                <a:cxn ang="0">
                  <a:pos x="33" y="0"/>
                </a:cxn>
                <a:cxn ang="0">
                  <a:pos x="29" y="2"/>
                </a:cxn>
                <a:cxn ang="0">
                  <a:pos x="28" y="3"/>
                </a:cxn>
                <a:cxn ang="0">
                  <a:pos x="28" y="6"/>
                </a:cxn>
                <a:cxn ang="0">
                  <a:pos x="28" y="6"/>
                </a:cxn>
              </a:cxnLst>
              <a:rect l="0" t="0" r="r" b="b"/>
              <a:pathLst>
                <a:path w="38" h="72">
                  <a:moveTo>
                    <a:pt x="28" y="6"/>
                  </a:moveTo>
                  <a:lnTo>
                    <a:pt x="28" y="6"/>
                  </a:lnTo>
                  <a:lnTo>
                    <a:pt x="27" y="14"/>
                  </a:lnTo>
                  <a:lnTo>
                    <a:pt x="24" y="20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1" y="49"/>
                  </a:lnTo>
                  <a:lnTo>
                    <a:pt x="7" y="55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3" y="71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5" y="65"/>
                  </a:lnTo>
                  <a:lnTo>
                    <a:pt x="20" y="57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34" y="24"/>
                  </a:lnTo>
                  <a:lnTo>
                    <a:pt x="37" y="1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3"/>
                  </a:lnTo>
                  <a:lnTo>
                    <a:pt x="37" y="2"/>
                  </a:lnTo>
                  <a:lnTo>
                    <a:pt x="33" y="0"/>
                  </a:lnTo>
                  <a:lnTo>
                    <a:pt x="29" y="2"/>
                  </a:lnTo>
                  <a:lnTo>
                    <a:pt x="28" y="3"/>
                  </a:lnTo>
                  <a:lnTo>
                    <a:pt x="28" y="6"/>
                  </a:lnTo>
                  <a:lnTo>
                    <a:pt x="2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2" name="Freeform 994"/>
            <p:cNvSpPr/>
            <p:nvPr/>
          </p:nvSpPr>
          <p:spPr bwMode="auto">
            <a:xfrm>
              <a:off x="2265363" y="4254501"/>
              <a:ext cx="60325" cy="92075"/>
            </a:xfrm>
            <a:custGeom>
              <a:avLst/>
              <a:gdLst/>
              <a:ahLst/>
              <a:cxnLst>
                <a:cxn ang="0">
                  <a:pos x="146" y="0"/>
                </a:cxn>
                <a:cxn ang="0">
                  <a:pos x="146" y="0"/>
                </a:cxn>
                <a:cxn ang="0">
                  <a:pos x="139" y="2"/>
                </a:cxn>
                <a:cxn ang="0">
                  <a:pos x="133" y="5"/>
                </a:cxn>
                <a:cxn ang="0">
                  <a:pos x="122" y="14"/>
                </a:cxn>
                <a:cxn ang="0">
                  <a:pos x="112" y="26"/>
                </a:cxn>
                <a:cxn ang="0">
                  <a:pos x="103" y="39"/>
                </a:cxn>
                <a:cxn ang="0">
                  <a:pos x="87" y="66"/>
                </a:cxn>
                <a:cxn ang="0">
                  <a:pos x="80" y="80"/>
                </a:cxn>
                <a:cxn ang="0">
                  <a:pos x="72" y="91"/>
                </a:cxn>
                <a:cxn ang="0">
                  <a:pos x="72" y="91"/>
                </a:cxn>
                <a:cxn ang="0">
                  <a:pos x="50" y="123"/>
                </a:cxn>
                <a:cxn ang="0">
                  <a:pos x="29" y="154"/>
                </a:cxn>
                <a:cxn ang="0">
                  <a:pos x="19" y="170"/>
                </a:cxn>
                <a:cxn ang="0">
                  <a:pos x="11" y="187"/>
                </a:cxn>
                <a:cxn ang="0">
                  <a:pos x="4" y="205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2" y="229"/>
                </a:cxn>
                <a:cxn ang="0">
                  <a:pos x="6" y="231"/>
                </a:cxn>
                <a:cxn ang="0">
                  <a:pos x="7" y="231"/>
                </a:cxn>
                <a:cxn ang="0">
                  <a:pos x="10" y="231"/>
                </a:cxn>
                <a:cxn ang="0">
                  <a:pos x="11" y="230"/>
                </a:cxn>
                <a:cxn ang="0">
                  <a:pos x="12" y="227"/>
                </a:cxn>
                <a:cxn ang="0">
                  <a:pos x="12" y="227"/>
                </a:cxn>
                <a:cxn ang="0">
                  <a:pos x="15" y="212"/>
                </a:cxn>
                <a:cxn ang="0">
                  <a:pos x="19" y="197"/>
                </a:cxn>
                <a:cxn ang="0">
                  <a:pos x="25" y="184"/>
                </a:cxn>
                <a:cxn ang="0">
                  <a:pos x="32" y="171"/>
                </a:cxn>
                <a:cxn ang="0">
                  <a:pos x="48" y="146"/>
                </a:cxn>
                <a:cxn ang="0">
                  <a:pos x="65" y="123"/>
                </a:cxn>
                <a:cxn ang="0">
                  <a:pos x="65" y="123"/>
                </a:cxn>
                <a:cxn ang="0">
                  <a:pos x="84" y="93"/>
                </a:cxn>
                <a:cxn ang="0">
                  <a:pos x="104" y="64"/>
                </a:cxn>
                <a:cxn ang="0">
                  <a:pos x="104" y="64"/>
                </a:cxn>
                <a:cxn ang="0">
                  <a:pos x="113" y="48"/>
                </a:cxn>
                <a:cxn ang="0">
                  <a:pos x="122" y="32"/>
                </a:cxn>
                <a:cxn ang="0">
                  <a:pos x="127" y="26"/>
                </a:cxn>
                <a:cxn ang="0">
                  <a:pos x="134" y="19"/>
                </a:cxn>
                <a:cxn ang="0">
                  <a:pos x="140" y="14"/>
                </a:cxn>
                <a:cxn ang="0">
                  <a:pos x="148" y="10"/>
                </a:cxn>
                <a:cxn ang="0">
                  <a:pos x="148" y="10"/>
                </a:cxn>
                <a:cxn ang="0">
                  <a:pos x="151" y="9"/>
                </a:cxn>
                <a:cxn ang="0">
                  <a:pos x="152" y="8"/>
                </a:cxn>
                <a:cxn ang="0">
                  <a:pos x="152" y="4"/>
                </a:cxn>
                <a:cxn ang="0">
                  <a:pos x="150" y="0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6" y="0"/>
                </a:cxn>
              </a:cxnLst>
              <a:rect l="0" t="0" r="r" b="b"/>
              <a:pathLst>
                <a:path w="152" h="231">
                  <a:moveTo>
                    <a:pt x="146" y="0"/>
                  </a:moveTo>
                  <a:lnTo>
                    <a:pt x="146" y="0"/>
                  </a:lnTo>
                  <a:lnTo>
                    <a:pt x="139" y="2"/>
                  </a:lnTo>
                  <a:lnTo>
                    <a:pt x="133" y="5"/>
                  </a:lnTo>
                  <a:lnTo>
                    <a:pt x="122" y="14"/>
                  </a:lnTo>
                  <a:lnTo>
                    <a:pt x="112" y="26"/>
                  </a:lnTo>
                  <a:lnTo>
                    <a:pt x="103" y="39"/>
                  </a:lnTo>
                  <a:lnTo>
                    <a:pt x="87" y="66"/>
                  </a:lnTo>
                  <a:lnTo>
                    <a:pt x="80" y="80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50" y="123"/>
                  </a:lnTo>
                  <a:lnTo>
                    <a:pt x="29" y="154"/>
                  </a:lnTo>
                  <a:lnTo>
                    <a:pt x="19" y="170"/>
                  </a:lnTo>
                  <a:lnTo>
                    <a:pt x="11" y="187"/>
                  </a:lnTo>
                  <a:lnTo>
                    <a:pt x="4" y="205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2" y="229"/>
                  </a:lnTo>
                  <a:lnTo>
                    <a:pt x="6" y="231"/>
                  </a:lnTo>
                  <a:lnTo>
                    <a:pt x="7" y="231"/>
                  </a:lnTo>
                  <a:lnTo>
                    <a:pt x="10" y="231"/>
                  </a:lnTo>
                  <a:lnTo>
                    <a:pt x="11" y="230"/>
                  </a:lnTo>
                  <a:lnTo>
                    <a:pt x="12" y="227"/>
                  </a:lnTo>
                  <a:lnTo>
                    <a:pt x="12" y="227"/>
                  </a:lnTo>
                  <a:lnTo>
                    <a:pt x="15" y="212"/>
                  </a:lnTo>
                  <a:lnTo>
                    <a:pt x="19" y="197"/>
                  </a:lnTo>
                  <a:lnTo>
                    <a:pt x="25" y="184"/>
                  </a:lnTo>
                  <a:lnTo>
                    <a:pt x="32" y="171"/>
                  </a:lnTo>
                  <a:lnTo>
                    <a:pt x="48" y="146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84" y="93"/>
                  </a:lnTo>
                  <a:lnTo>
                    <a:pt x="104" y="64"/>
                  </a:lnTo>
                  <a:lnTo>
                    <a:pt x="104" y="64"/>
                  </a:lnTo>
                  <a:lnTo>
                    <a:pt x="113" y="48"/>
                  </a:lnTo>
                  <a:lnTo>
                    <a:pt x="122" y="32"/>
                  </a:lnTo>
                  <a:lnTo>
                    <a:pt x="127" y="26"/>
                  </a:lnTo>
                  <a:lnTo>
                    <a:pt x="134" y="19"/>
                  </a:lnTo>
                  <a:lnTo>
                    <a:pt x="140" y="14"/>
                  </a:lnTo>
                  <a:lnTo>
                    <a:pt x="148" y="10"/>
                  </a:lnTo>
                  <a:lnTo>
                    <a:pt x="148" y="10"/>
                  </a:lnTo>
                  <a:lnTo>
                    <a:pt x="151" y="9"/>
                  </a:lnTo>
                  <a:lnTo>
                    <a:pt x="152" y="8"/>
                  </a:lnTo>
                  <a:lnTo>
                    <a:pt x="152" y="4"/>
                  </a:lnTo>
                  <a:lnTo>
                    <a:pt x="150" y="0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3" name="Freeform 995"/>
            <p:cNvSpPr/>
            <p:nvPr/>
          </p:nvSpPr>
          <p:spPr bwMode="auto">
            <a:xfrm>
              <a:off x="2289176" y="4260851"/>
              <a:ext cx="63500" cy="9683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26" y="36"/>
                </a:cxn>
                <a:cxn ang="0">
                  <a:pos x="102" y="68"/>
                </a:cxn>
                <a:cxn ang="0">
                  <a:pos x="79" y="102"/>
                </a:cxn>
                <a:cxn ang="0">
                  <a:pos x="55" y="134"/>
                </a:cxn>
                <a:cxn ang="0">
                  <a:pos x="55" y="134"/>
                </a:cxn>
                <a:cxn ang="0">
                  <a:pos x="37" y="159"/>
                </a:cxn>
                <a:cxn ang="0">
                  <a:pos x="22" y="185"/>
                </a:cxn>
                <a:cxn ang="0">
                  <a:pos x="10" y="212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4" y="246"/>
                </a:cxn>
                <a:cxn ang="0">
                  <a:pos x="8" y="246"/>
                </a:cxn>
                <a:cxn ang="0">
                  <a:pos x="9" y="245"/>
                </a:cxn>
                <a:cxn ang="0">
                  <a:pos x="10" y="242"/>
                </a:cxn>
                <a:cxn ang="0">
                  <a:pos x="10" y="242"/>
                </a:cxn>
                <a:cxn ang="0">
                  <a:pos x="22" y="212"/>
                </a:cxn>
                <a:cxn ang="0">
                  <a:pos x="38" y="182"/>
                </a:cxn>
                <a:cxn ang="0">
                  <a:pos x="55" y="153"/>
                </a:cxn>
                <a:cxn ang="0">
                  <a:pos x="75" y="127"/>
                </a:cxn>
                <a:cxn ang="0">
                  <a:pos x="75" y="127"/>
                </a:cxn>
                <a:cxn ang="0">
                  <a:pos x="97" y="99"/>
                </a:cxn>
                <a:cxn ang="0">
                  <a:pos x="118" y="68"/>
                </a:cxn>
                <a:cxn ang="0">
                  <a:pos x="137" y="38"/>
                </a:cxn>
                <a:cxn ang="0">
                  <a:pos x="158" y="8"/>
                </a:cxn>
                <a:cxn ang="0">
                  <a:pos x="158" y="8"/>
                </a:cxn>
                <a:cxn ang="0">
                  <a:pos x="160" y="6"/>
                </a:cxn>
                <a:cxn ang="0">
                  <a:pos x="160" y="4"/>
                </a:cxn>
                <a:cxn ang="0">
                  <a:pos x="158" y="2"/>
                </a:cxn>
                <a:cxn ang="0">
                  <a:pos x="157" y="0"/>
                </a:cxn>
                <a:cxn ang="0">
                  <a:pos x="153" y="0"/>
                </a:cxn>
                <a:cxn ang="0">
                  <a:pos x="150" y="0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60" h="246">
                  <a:moveTo>
                    <a:pt x="149" y="2"/>
                  </a:moveTo>
                  <a:lnTo>
                    <a:pt x="149" y="2"/>
                  </a:lnTo>
                  <a:lnTo>
                    <a:pt x="126" y="36"/>
                  </a:lnTo>
                  <a:lnTo>
                    <a:pt x="102" y="68"/>
                  </a:lnTo>
                  <a:lnTo>
                    <a:pt x="79" y="102"/>
                  </a:lnTo>
                  <a:lnTo>
                    <a:pt x="55" y="134"/>
                  </a:lnTo>
                  <a:lnTo>
                    <a:pt x="55" y="134"/>
                  </a:lnTo>
                  <a:lnTo>
                    <a:pt x="37" y="159"/>
                  </a:lnTo>
                  <a:lnTo>
                    <a:pt x="22" y="185"/>
                  </a:lnTo>
                  <a:lnTo>
                    <a:pt x="10" y="212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4" y="246"/>
                  </a:lnTo>
                  <a:lnTo>
                    <a:pt x="8" y="246"/>
                  </a:lnTo>
                  <a:lnTo>
                    <a:pt x="9" y="245"/>
                  </a:lnTo>
                  <a:lnTo>
                    <a:pt x="10" y="242"/>
                  </a:lnTo>
                  <a:lnTo>
                    <a:pt x="10" y="242"/>
                  </a:lnTo>
                  <a:lnTo>
                    <a:pt x="22" y="212"/>
                  </a:lnTo>
                  <a:lnTo>
                    <a:pt x="38" y="182"/>
                  </a:lnTo>
                  <a:lnTo>
                    <a:pt x="55" y="153"/>
                  </a:lnTo>
                  <a:lnTo>
                    <a:pt x="75" y="127"/>
                  </a:lnTo>
                  <a:lnTo>
                    <a:pt x="75" y="127"/>
                  </a:lnTo>
                  <a:lnTo>
                    <a:pt x="97" y="99"/>
                  </a:lnTo>
                  <a:lnTo>
                    <a:pt x="118" y="68"/>
                  </a:lnTo>
                  <a:lnTo>
                    <a:pt x="137" y="38"/>
                  </a:lnTo>
                  <a:lnTo>
                    <a:pt x="158" y="8"/>
                  </a:lnTo>
                  <a:lnTo>
                    <a:pt x="158" y="8"/>
                  </a:lnTo>
                  <a:lnTo>
                    <a:pt x="160" y="6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7" y="0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4" name="Freeform 996"/>
            <p:cNvSpPr/>
            <p:nvPr/>
          </p:nvSpPr>
          <p:spPr bwMode="auto">
            <a:xfrm>
              <a:off x="2314576" y="4214813"/>
              <a:ext cx="84138" cy="165100"/>
            </a:xfrm>
            <a:custGeom>
              <a:avLst/>
              <a:gdLst/>
              <a:ahLst/>
              <a:cxnLst>
                <a:cxn ang="0">
                  <a:pos x="203" y="4"/>
                </a:cxn>
                <a:cxn ang="0">
                  <a:pos x="195" y="32"/>
                </a:cxn>
                <a:cxn ang="0">
                  <a:pos x="182" y="58"/>
                </a:cxn>
                <a:cxn ang="0">
                  <a:pos x="151" y="108"/>
                </a:cxn>
                <a:cxn ang="0">
                  <a:pos x="143" y="119"/>
                </a:cxn>
                <a:cxn ang="0">
                  <a:pos x="123" y="160"/>
                </a:cxn>
                <a:cxn ang="0">
                  <a:pos x="101" y="215"/>
                </a:cxn>
                <a:cxn ang="0">
                  <a:pos x="94" y="229"/>
                </a:cxn>
                <a:cxn ang="0">
                  <a:pos x="71" y="272"/>
                </a:cxn>
                <a:cxn ang="0">
                  <a:pos x="34" y="326"/>
                </a:cxn>
                <a:cxn ang="0">
                  <a:pos x="24" y="350"/>
                </a:cxn>
                <a:cxn ang="0">
                  <a:pos x="12" y="372"/>
                </a:cxn>
                <a:cxn ang="0">
                  <a:pos x="8" y="381"/>
                </a:cxn>
                <a:cxn ang="0">
                  <a:pos x="1" y="401"/>
                </a:cxn>
                <a:cxn ang="0">
                  <a:pos x="0" y="410"/>
                </a:cxn>
                <a:cxn ang="0">
                  <a:pos x="1" y="414"/>
                </a:cxn>
                <a:cxn ang="0">
                  <a:pos x="5" y="415"/>
                </a:cxn>
                <a:cxn ang="0">
                  <a:pos x="11" y="412"/>
                </a:cxn>
                <a:cxn ang="0">
                  <a:pos x="12" y="410"/>
                </a:cxn>
                <a:cxn ang="0">
                  <a:pos x="15" y="395"/>
                </a:cxn>
                <a:cxn ang="0">
                  <a:pos x="28" y="368"/>
                </a:cxn>
                <a:cxn ang="0">
                  <a:pos x="34" y="356"/>
                </a:cxn>
                <a:cxn ang="0">
                  <a:pos x="59" y="308"/>
                </a:cxn>
                <a:cxn ang="0">
                  <a:pos x="89" y="261"/>
                </a:cxn>
                <a:cxn ang="0">
                  <a:pos x="115" y="210"/>
                </a:cxn>
                <a:cxn ang="0">
                  <a:pos x="128" y="180"/>
                </a:cxn>
                <a:cxn ang="0">
                  <a:pos x="171" y="96"/>
                </a:cxn>
                <a:cxn ang="0">
                  <a:pos x="183" y="75"/>
                </a:cxn>
                <a:cxn ang="0">
                  <a:pos x="202" y="42"/>
                </a:cxn>
                <a:cxn ang="0">
                  <a:pos x="211" y="20"/>
                </a:cxn>
                <a:cxn ang="0">
                  <a:pos x="213" y="8"/>
                </a:cxn>
                <a:cxn ang="0">
                  <a:pos x="212" y="3"/>
                </a:cxn>
                <a:cxn ang="0">
                  <a:pos x="207" y="0"/>
                </a:cxn>
                <a:cxn ang="0">
                  <a:pos x="203" y="3"/>
                </a:cxn>
                <a:cxn ang="0">
                  <a:pos x="203" y="4"/>
                </a:cxn>
              </a:cxnLst>
              <a:rect l="0" t="0" r="r" b="b"/>
              <a:pathLst>
                <a:path w="213" h="415">
                  <a:moveTo>
                    <a:pt x="203" y="4"/>
                  </a:moveTo>
                  <a:lnTo>
                    <a:pt x="203" y="4"/>
                  </a:lnTo>
                  <a:lnTo>
                    <a:pt x="199" y="17"/>
                  </a:lnTo>
                  <a:lnTo>
                    <a:pt x="195" y="32"/>
                  </a:lnTo>
                  <a:lnTo>
                    <a:pt x="188" y="45"/>
                  </a:lnTo>
                  <a:lnTo>
                    <a:pt x="182" y="58"/>
                  </a:lnTo>
                  <a:lnTo>
                    <a:pt x="166" y="84"/>
                  </a:lnTo>
                  <a:lnTo>
                    <a:pt x="151" y="108"/>
                  </a:lnTo>
                  <a:lnTo>
                    <a:pt x="151" y="108"/>
                  </a:lnTo>
                  <a:lnTo>
                    <a:pt x="143" y="119"/>
                  </a:lnTo>
                  <a:lnTo>
                    <a:pt x="136" y="132"/>
                  </a:lnTo>
                  <a:lnTo>
                    <a:pt x="123" y="160"/>
                  </a:lnTo>
                  <a:lnTo>
                    <a:pt x="111" y="187"/>
                  </a:lnTo>
                  <a:lnTo>
                    <a:pt x="101" y="215"/>
                  </a:lnTo>
                  <a:lnTo>
                    <a:pt x="101" y="215"/>
                  </a:lnTo>
                  <a:lnTo>
                    <a:pt x="94" y="229"/>
                  </a:lnTo>
                  <a:lnTo>
                    <a:pt x="86" y="244"/>
                  </a:lnTo>
                  <a:lnTo>
                    <a:pt x="71" y="272"/>
                  </a:lnTo>
                  <a:lnTo>
                    <a:pt x="34" y="326"/>
                  </a:lnTo>
                  <a:lnTo>
                    <a:pt x="34" y="326"/>
                  </a:lnTo>
                  <a:lnTo>
                    <a:pt x="29" y="338"/>
                  </a:lnTo>
                  <a:lnTo>
                    <a:pt x="24" y="350"/>
                  </a:lnTo>
                  <a:lnTo>
                    <a:pt x="18" y="361"/>
                  </a:lnTo>
                  <a:lnTo>
                    <a:pt x="12" y="372"/>
                  </a:lnTo>
                  <a:lnTo>
                    <a:pt x="12" y="372"/>
                  </a:lnTo>
                  <a:lnTo>
                    <a:pt x="8" y="381"/>
                  </a:lnTo>
                  <a:lnTo>
                    <a:pt x="4" y="390"/>
                  </a:lnTo>
                  <a:lnTo>
                    <a:pt x="1" y="401"/>
                  </a:lnTo>
                  <a:lnTo>
                    <a:pt x="0" y="410"/>
                  </a:lnTo>
                  <a:lnTo>
                    <a:pt x="0" y="410"/>
                  </a:lnTo>
                  <a:lnTo>
                    <a:pt x="0" y="412"/>
                  </a:lnTo>
                  <a:lnTo>
                    <a:pt x="1" y="414"/>
                  </a:lnTo>
                  <a:lnTo>
                    <a:pt x="4" y="415"/>
                  </a:lnTo>
                  <a:lnTo>
                    <a:pt x="5" y="415"/>
                  </a:lnTo>
                  <a:lnTo>
                    <a:pt x="9" y="414"/>
                  </a:lnTo>
                  <a:lnTo>
                    <a:pt x="11" y="412"/>
                  </a:lnTo>
                  <a:lnTo>
                    <a:pt x="12" y="410"/>
                  </a:lnTo>
                  <a:lnTo>
                    <a:pt x="12" y="410"/>
                  </a:lnTo>
                  <a:lnTo>
                    <a:pt x="13" y="402"/>
                  </a:lnTo>
                  <a:lnTo>
                    <a:pt x="15" y="395"/>
                  </a:lnTo>
                  <a:lnTo>
                    <a:pt x="21" y="382"/>
                  </a:lnTo>
                  <a:lnTo>
                    <a:pt x="28" y="368"/>
                  </a:lnTo>
                  <a:lnTo>
                    <a:pt x="34" y="356"/>
                  </a:lnTo>
                  <a:lnTo>
                    <a:pt x="34" y="356"/>
                  </a:lnTo>
                  <a:lnTo>
                    <a:pt x="46" y="331"/>
                  </a:lnTo>
                  <a:lnTo>
                    <a:pt x="59" y="308"/>
                  </a:lnTo>
                  <a:lnTo>
                    <a:pt x="59" y="308"/>
                  </a:lnTo>
                  <a:lnTo>
                    <a:pt x="89" y="261"/>
                  </a:lnTo>
                  <a:lnTo>
                    <a:pt x="103" y="236"/>
                  </a:lnTo>
                  <a:lnTo>
                    <a:pt x="115" y="210"/>
                  </a:lnTo>
                  <a:lnTo>
                    <a:pt x="115" y="210"/>
                  </a:lnTo>
                  <a:lnTo>
                    <a:pt x="128" y="180"/>
                  </a:lnTo>
                  <a:lnTo>
                    <a:pt x="141" y="152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83" y="75"/>
                  </a:lnTo>
                  <a:lnTo>
                    <a:pt x="196" y="53"/>
                  </a:lnTo>
                  <a:lnTo>
                    <a:pt x="202" y="42"/>
                  </a:lnTo>
                  <a:lnTo>
                    <a:pt x="207" y="30"/>
                  </a:lnTo>
                  <a:lnTo>
                    <a:pt x="211" y="20"/>
                  </a:lnTo>
                  <a:lnTo>
                    <a:pt x="213" y="8"/>
                  </a:lnTo>
                  <a:lnTo>
                    <a:pt x="213" y="8"/>
                  </a:lnTo>
                  <a:lnTo>
                    <a:pt x="213" y="6"/>
                  </a:lnTo>
                  <a:lnTo>
                    <a:pt x="212" y="3"/>
                  </a:lnTo>
                  <a:lnTo>
                    <a:pt x="208" y="0"/>
                  </a:lnTo>
                  <a:lnTo>
                    <a:pt x="207" y="0"/>
                  </a:lnTo>
                  <a:lnTo>
                    <a:pt x="204" y="0"/>
                  </a:lnTo>
                  <a:lnTo>
                    <a:pt x="203" y="3"/>
                  </a:lnTo>
                  <a:lnTo>
                    <a:pt x="203" y="4"/>
                  </a:lnTo>
                  <a:lnTo>
                    <a:pt x="20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5" name="Freeform 997"/>
            <p:cNvSpPr/>
            <p:nvPr/>
          </p:nvSpPr>
          <p:spPr bwMode="auto">
            <a:xfrm>
              <a:off x="2349501" y="4208463"/>
              <a:ext cx="85725" cy="185738"/>
            </a:xfrm>
            <a:custGeom>
              <a:avLst/>
              <a:gdLst/>
              <a:ahLst/>
              <a:cxnLst>
                <a:cxn ang="0">
                  <a:pos x="209" y="1"/>
                </a:cxn>
                <a:cxn ang="0">
                  <a:pos x="200" y="8"/>
                </a:cxn>
                <a:cxn ang="0">
                  <a:pos x="192" y="18"/>
                </a:cxn>
                <a:cxn ang="0">
                  <a:pos x="176" y="45"/>
                </a:cxn>
                <a:cxn ang="0">
                  <a:pos x="162" y="74"/>
                </a:cxn>
                <a:cxn ang="0">
                  <a:pos x="132" y="140"/>
                </a:cxn>
                <a:cxn ang="0">
                  <a:pos x="107" y="208"/>
                </a:cxn>
                <a:cxn ang="0">
                  <a:pos x="102" y="226"/>
                </a:cxn>
                <a:cxn ang="0">
                  <a:pos x="77" y="277"/>
                </a:cxn>
                <a:cxn ang="0">
                  <a:pos x="53" y="327"/>
                </a:cxn>
                <a:cxn ang="0">
                  <a:pos x="48" y="345"/>
                </a:cxn>
                <a:cxn ang="0">
                  <a:pos x="39" y="376"/>
                </a:cxn>
                <a:cxn ang="0">
                  <a:pos x="35" y="387"/>
                </a:cxn>
                <a:cxn ang="0">
                  <a:pos x="19" y="412"/>
                </a:cxn>
                <a:cxn ang="0">
                  <a:pos x="15" y="420"/>
                </a:cxn>
                <a:cxn ang="0">
                  <a:pos x="1" y="451"/>
                </a:cxn>
                <a:cxn ang="0">
                  <a:pos x="0" y="463"/>
                </a:cxn>
                <a:cxn ang="0">
                  <a:pos x="1" y="467"/>
                </a:cxn>
                <a:cxn ang="0">
                  <a:pos x="9" y="467"/>
                </a:cxn>
                <a:cxn ang="0">
                  <a:pos x="12" y="463"/>
                </a:cxn>
                <a:cxn ang="0">
                  <a:pos x="12" y="456"/>
                </a:cxn>
                <a:cxn ang="0">
                  <a:pos x="19" y="435"/>
                </a:cxn>
                <a:cxn ang="0">
                  <a:pos x="34" y="409"/>
                </a:cxn>
                <a:cxn ang="0">
                  <a:pos x="47" y="384"/>
                </a:cxn>
                <a:cxn ang="0">
                  <a:pos x="57" y="357"/>
                </a:cxn>
                <a:cxn ang="0">
                  <a:pos x="61" y="341"/>
                </a:cxn>
                <a:cxn ang="0">
                  <a:pos x="81" y="293"/>
                </a:cxn>
                <a:cxn ang="0">
                  <a:pos x="111" y="231"/>
                </a:cxn>
                <a:cxn ang="0">
                  <a:pos x="123" y="200"/>
                </a:cxn>
                <a:cxn ang="0">
                  <a:pos x="146" y="137"/>
                </a:cxn>
                <a:cxn ang="0">
                  <a:pos x="159" y="107"/>
                </a:cxn>
                <a:cxn ang="0">
                  <a:pos x="187" y="53"/>
                </a:cxn>
                <a:cxn ang="0">
                  <a:pos x="197" y="30"/>
                </a:cxn>
                <a:cxn ang="0">
                  <a:pos x="209" y="14"/>
                </a:cxn>
                <a:cxn ang="0">
                  <a:pos x="213" y="11"/>
                </a:cxn>
                <a:cxn ang="0">
                  <a:pos x="216" y="9"/>
                </a:cxn>
                <a:cxn ang="0">
                  <a:pos x="216" y="2"/>
                </a:cxn>
                <a:cxn ang="0">
                  <a:pos x="212" y="0"/>
                </a:cxn>
                <a:cxn ang="0">
                  <a:pos x="209" y="1"/>
                </a:cxn>
              </a:cxnLst>
              <a:rect l="0" t="0" r="r" b="b"/>
              <a:pathLst>
                <a:path w="217" h="468">
                  <a:moveTo>
                    <a:pt x="209" y="1"/>
                  </a:moveTo>
                  <a:lnTo>
                    <a:pt x="209" y="1"/>
                  </a:lnTo>
                  <a:lnTo>
                    <a:pt x="204" y="4"/>
                  </a:lnTo>
                  <a:lnTo>
                    <a:pt x="200" y="8"/>
                  </a:lnTo>
                  <a:lnTo>
                    <a:pt x="192" y="18"/>
                  </a:lnTo>
                  <a:lnTo>
                    <a:pt x="192" y="18"/>
                  </a:lnTo>
                  <a:lnTo>
                    <a:pt x="184" y="31"/>
                  </a:lnTo>
                  <a:lnTo>
                    <a:pt x="176" y="45"/>
                  </a:lnTo>
                  <a:lnTo>
                    <a:pt x="162" y="74"/>
                  </a:lnTo>
                  <a:lnTo>
                    <a:pt x="162" y="74"/>
                  </a:lnTo>
                  <a:lnTo>
                    <a:pt x="146" y="107"/>
                  </a:lnTo>
                  <a:lnTo>
                    <a:pt x="132" y="140"/>
                  </a:lnTo>
                  <a:lnTo>
                    <a:pt x="119" y="174"/>
                  </a:lnTo>
                  <a:lnTo>
                    <a:pt x="107" y="208"/>
                  </a:lnTo>
                  <a:lnTo>
                    <a:pt x="107" y="208"/>
                  </a:lnTo>
                  <a:lnTo>
                    <a:pt x="102" y="226"/>
                  </a:lnTo>
                  <a:lnTo>
                    <a:pt x="94" y="243"/>
                  </a:lnTo>
                  <a:lnTo>
                    <a:pt x="77" y="277"/>
                  </a:lnTo>
                  <a:lnTo>
                    <a:pt x="61" y="310"/>
                  </a:lnTo>
                  <a:lnTo>
                    <a:pt x="53" y="327"/>
                  </a:lnTo>
                  <a:lnTo>
                    <a:pt x="48" y="345"/>
                  </a:lnTo>
                  <a:lnTo>
                    <a:pt x="48" y="345"/>
                  </a:lnTo>
                  <a:lnTo>
                    <a:pt x="43" y="366"/>
                  </a:lnTo>
                  <a:lnTo>
                    <a:pt x="39" y="376"/>
                  </a:lnTo>
                  <a:lnTo>
                    <a:pt x="35" y="387"/>
                  </a:lnTo>
                  <a:lnTo>
                    <a:pt x="35" y="387"/>
                  </a:lnTo>
                  <a:lnTo>
                    <a:pt x="25" y="404"/>
                  </a:lnTo>
                  <a:lnTo>
                    <a:pt x="19" y="412"/>
                  </a:lnTo>
                  <a:lnTo>
                    <a:pt x="15" y="420"/>
                  </a:lnTo>
                  <a:lnTo>
                    <a:pt x="15" y="420"/>
                  </a:lnTo>
                  <a:lnTo>
                    <a:pt x="5" y="440"/>
                  </a:lnTo>
                  <a:lnTo>
                    <a:pt x="1" y="451"/>
                  </a:lnTo>
                  <a:lnTo>
                    <a:pt x="0" y="463"/>
                  </a:lnTo>
                  <a:lnTo>
                    <a:pt x="0" y="463"/>
                  </a:lnTo>
                  <a:lnTo>
                    <a:pt x="0" y="465"/>
                  </a:lnTo>
                  <a:lnTo>
                    <a:pt x="1" y="467"/>
                  </a:lnTo>
                  <a:lnTo>
                    <a:pt x="5" y="468"/>
                  </a:lnTo>
                  <a:lnTo>
                    <a:pt x="9" y="467"/>
                  </a:lnTo>
                  <a:lnTo>
                    <a:pt x="10" y="465"/>
                  </a:lnTo>
                  <a:lnTo>
                    <a:pt x="12" y="463"/>
                  </a:lnTo>
                  <a:lnTo>
                    <a:pt x="12" y="463"/>
                  </a:lnTo>
                  <a:lnTo>
                    <a:pt x="12" y="456"/>
                  </a:lnTo>
                  <a:lnTo>
                    <a:pt x="14" y="448"/>
                  </a:lnTo>
                  <a:lnTo>
                    <a:pt x="19" y="435"/>
                  </a:lnTo>
                  <a:lnTo>
                    <a:pt x="26" y="422"/>
                  </a:lnTo>
                  <a:lnTo>
                    <a:pt x="34" y="409"/>
                  </a:lnTo>
                  <a:lnTo>
                    <a:pt x="34" y="409"/>
                  </a:lnTo>
                  <a:lnTo>
                    <a:pt x="47" y="384"/>
                  </a:lnTo>
                  <a:lnTo>
                    <a:pt x="53" y="371"/>
                  </a:lnTo>
                  <a:lnTo>
                    <a:pt x="57" y="357"/>
                  </a:lnTo>
                  <a:lnTo>
                    <a:pt x="57" y="357"/>
                  </a:lnTo>
                  <a:lnTo>
                    <a:pt x="61" y="341"/>
                  </a:lnTo>
                  <a:lnTo>
                    <a:pt x="68" y="324"/>
                  </a:lnTo>
                  <a:lnTo>
                    <a:pt x="81" y="293"/>
                  </a:lnTo>
                  <a:lnTo>
                    <a:pt x="97" y="263"/>
                  </a:lnTo>
                  <a:lnTo>
                    <a:pt x="111" y="231"/>
                  </a:lnTo>
                  <a:lnTo>
                    <a:pt x="111" y="231"/>
                  </a:lnTo>
                  <a:lnTo>
                    <a:pt x="123" y="200"/>
                  </a:lnTo>
                  <a:lnTo>
                    <a:pt x="134" y="168"/>
                  </a:lnTo>
                  <a:lnTo>
                    <a:pt x="146" y="137"/>
                  </a:lnTo>
                  <a:lnTo>
                    <a:pt x="159" y="107"/>
                  </a:lnTo>
                  <a:lnTo>
                    <a:pt x="159" y="107"/>
                  </a:lnTo>
                  <a:lnTo>
                    <a:pt x="172" y="79"/>
                  </a:lnTo>
                  <a:lnTo>
                    <a:pt x="187" y="53"/>
                  </a:lnTo>
                  <a:lnTo>
                    <a:pt x="187" y="53"/>
                  </a:lnTo>
                  <a:lnTo>
                    <a:pt x="197" y="30"/>
                  </a:lnTo>
                  <a:lnTo>
                    <a:pt x="205" y="18"/>
                  </a:lnTo>
                  <a:lnTo>
                    <a:pt x="209" y="14"/>
                  </a:lnTo>
                  <a:lnTo>
                    <a:pt x="213" y="11"/>
                  </a:lnTo>
                  <a:lnTo>
                    <a:pt x="213" y="11"/>
                  </a:lnTo>
                  <a:lnTo>
                    <a:pt x="214" y="10"/>
                  </a:lnTo>
                  <a:lnTo>
                    <a:pt x="216" y="9"/>
                  </a:lnTo>
                  <a:lnTo>
                    <a:pt x="217" y="4"/>
                  </a:lnTo>
                  <a:lnTo>
                    <a:pt x="216" y="2"/>
                  </a:lnTo>
                  <a:lnTo>
                    <a:pt x="214" y="1"/>
                  </a:lnTo>
                  <a:lnTo>
                    <a:pt x="212" y="0"/>
                  </a:lnTo>
                  <a:lnTo>
                    <a:pt x="209" y="1"/>
                  </a:lnTo>
                  <a:lnTo>
                    <a:pt x="2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6" name="Freeform 998"/>
            <p:cNvSpPr/>
            <p:nvPr/>
          </p:nvSpPr>
          <p:spPr bwMode="auto">
            <a:xfrm>
              <a:off x="2413001" y="4238626"/>
              <a:ext cx="34925" cy="76200"/>
            </a:xfrm>
            <a:custGeom>
              <a:avLst/>
              <a:gdLst/>
              <a:ahLst/>
              <a:cxnLst>
                <a:cxn ang="0">
                  <a:pos x="81" y="4"/>
                </a:cxn>
                <a:cxn ang="0">
                  <a:pos x="81" y="4"/>
                </a:cxn>
                <a:cxn ang="0">
                  <a:pos x="76" y="14"/>
                </a:cxn>
                <a:cxn ang="0">
                  <a:pos x="72" y="25"/>
                </a:cxn>
                <a:cxn ang="0">
                  <a:pos x="61" y="44"/>
                </a:cxn>
                <a:cxn ang="0">
                  <a:pos x="49" y="65"/>
                </a:cxn>
                <a:cxn ang="0">
                  <a:pos x="40" y="86"/>
                </a:cxn>
                <a:cxn ang="0">
                  <a:pos x="40" y="86"/>
                </a:cxn>
                <a:cxn ang="0">
                  <a:pos x="28" y="110"/>
                </a:cxn>
                <a:cxn ang="0">
                  <a:pos x="17" y="133"/>
                </a:cxn>
                <a:cxn ang="0">
                  <a:pos x="7" y="157"/>
                </a:cxn>
                <a:cxn ang="0">
                  <a:pos x="4" y="170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2" y="187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10" y="189"/>
                </a:cxn>
                <a:cxn ang="0">
                  <a:pos x="11" y="188"/>
                </a:cxn>
                <a:cxn ang="0">
                  <a:pos x="12" y="186"/>
                </a:cxn>
                <a:cxn ang="0">
                  <a:pos x="12" y="186"/>
                </a:cxn>
                <a:cxn ang="0">
                  <a:pos x="15" y="171"/>
                </a:cxn>
                <a:cxn ang="0">
                  <a:pos x="19" y="158"/>
                </a:cxn>
                <a:cxn ang="0">
                  <a:pos x="29" y="132"/>
                </a:cxn>
                <a:cxn ang="0">
                  <a:pos x="53" y="81"/>
                </a:cxn>
                <a:cxn ang="0">
                  <a:pos x="53" y="81"/>
                </a:cxn>
                <a:cxn ang="0">
                  <a:pos x="63" y="63"/>
                </a:cxn>
                <a:cxn ang="0">
                  <a:pos x="74" y="44"/>
                </a:cxn>
                <a:cxn ang="0">
                  <a:pos x="84" y="26"/>
                </a:cxn>
                <a:cxn ang="0">
                  <a:pos x="88" y="17"/>
                </a:cxn>
                <a:cxn ang="0">
                  <a:pos x="92" y="6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2" y="2"/>
                </a:cxn>
                <a:cxn ang="0">
                  <a:pos x="88" y="0"/>
                </a:cxn>
                <a:cxn ang="0">
                  <a:pos x="84" y="0"/>
                </a:cxn>
                <a:cxn ang="0">
                  <a:pos x="81" y="1"/>
                </a:cxn>
                <a:cxn ang="0">
                  <a:pos x="81" y="4"/>
                </a:cxn>
                <a:cxn ang="0">
                  <a:pos x="81" y="4"/>
                </a:cxn>
              </a:cxnLst>
              <a:rect l="0" t="0" r="r" b="b"/>
              <a:pathLst>
                <a:path w="92" h="189">
                  <a:moveTo>
                    <a:pt x="81" y="4"/>
                  </a:moveTo>
                  <a:lnTo>
                    <a:pt x="81" y="4"/>
                  </a:lnTo>
                  <a:lnTo>
                    <a:pt x="76" y="14"/>
                  </a:lnTo>
                  <a:lnTo>
                    <a:pt x="72" y="25"/>
                  </a:lnTo>
                  <a:lnTo>
                    <a:pt x="61" y="44"/>
                  </a:lnTo>
                  <a:lnTo>
                    <a:pt x="49" y="65"/>
                  </a:lnTo>
                  <a:lnTo>
                    <a:pt x="40" y="86"/>
                  </a:lnTo>
                  <a:lnTo>
                    <a:pt x="40" y="86"/>
                  </a:lnTo>
                  <a:lnTo>
                    <a:pt x="28" y="110"/>
                  </a:lnTo>
                  <a:lnTo>
                    <a:pt x="17" y="133"/>
                  </a:lnTo>
                  <a:lnTo>
                    <a:pt x="7" y="157"/>
                  </a:lnTo>
                  <a:lnTo>
                    <a:pt x="4" y="170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2" y="187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10" y="189"/>
                  </a:lnTo>
                  <a:lnTo>
                    <a:pt x="11" y="188"/>
                  </a:lnTo>
                  <a:lnTo>
                    <a:pt x="12" y="186"/>
                  </a:lnTo>
                  <a:lnTo>
                    <a:pt x="12" y="186"/>
                  </a:lnTo>
                  <a:lnTo>
                    <a:pt x="15" y="171"/>
                  </a:lnTo>
                  <a:lnTo>
                    <a:pt x="19" y="158"/>
                  </a:lnTo>
                  <a:lnTo>
                    <a:pt x="29" y="132"/>
                  </a:lnTo>
                  <a:lnTo>
                    <a:pt x="53" y="81"/>
                  </a:lnTo>
                  <a:lnTo>
                    <a:pt x="53" y="81"/>
                  </a:lnTo>
                  <a:lnTo>
                    <a:pt x="63" y="63"/>
                  </a:lnTo>
                  <a:lnTo>
                    <a:pt x="74" y="44"/>
                  </a:lnTo>
                  <a:lnTo>
                    <a:pt x="84" y="26"/>
                  </a:lnTo>
                  <a:lnTo>
                    <a:pt x="88" y="17"/>
                  </a:lnTo>
                  <a:lnTo>
                    <a:pt x="92" y="6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2" y="2"/>
                  </a:lnTo>
                  <a:lnTo>
                    <a:pt x="88" y="0"/>
                  </a:lnTo>
                  <a:lnTo>
                    <a:pt x="84" y="0"/>
                  </a:lnTo>
                  <a:lnTo>
                    <a:pt x="81" y="1"/>
                  </a:lnTo>
                  <a:lnTo>
                    <a:pt x="81" y="4"/>
                  </a:lnTo>
                  <a:lnTo>
                    <a:pt x="8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7" name="Freeform 999"/>
            <p:cNvSpPr/>
            <p:nvPr/>
          </p:nvSpPr>
          <p:spPr bwMode="auto">
            <a:xfrm>
              <a:off x="2443163" y="4267201"/>
              <a:ext cx="30163" cy="5873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0" y="22"/>
                </a:cxn>
                <a:cxn ang="0">
                  <a:pos x="53" y="39"/>
                </a:cxn>
                <a:cxn ang="0">
                  <a:pos x="45" y="56"/>
                </a:cxn>
                <a:cxn ang="0">
                  <a:pos x="36" y="73"/>
                </a:cxn>
                <a:cxn ang="0">
                  <a:pos x="16" y="107"/>
                </a:cxn>
                <a:cxn ang="0">
                  <a:pos x="8" y="124"/>
                </a:cxn>
                <a:cxn ang="0">
                  <a:pos x="2" y="141"/>
                </a:cxn>
                <a:cxn ang="0">
                  <a:pos x="2" y="141"/>
                </a:cxn>
                <a:cxn ang="0">
                  <a:pos x="0" y="144"/>
                </a:cxn>
                <a:cxn ang="0">
                  <a:pos x="2" y="145"/>
                </a:cxn>
                <a:cxn ang="0">
                  <a:pos x="3" y="146"/>
                </a:cxn>
                <a:cxn ang="0">
                  <a:pos x="4" y="148"/>
                </a:cxn>
                <a:cxn ang="0">
                  <a:pos x="9" y="148"/>
                </a:cxn>
                <a:cxn ang="0">
                  <a:pos x="11" y="146"/>
                </a:cxn>
                <a:cxn ang="0">
                  <a:pos x="12" y="144"/>
                </a:cxn>
                <a:cxn ang="0">
                  <a:pos x="12" y="144"/>
                </a:cxn>
                <a:cxn ang="0">
                  <a:pos x="20" y="127"/>
                </a:cxn>
                <a:cxn ang="0">
                  <a:pos x="28" y="110"/>
                </a:cxn>
                <a:cxn ang="0">
                  <a:pos x="46" y="76"/>
                </a:cxn>
                <a:cxn ang="0">
                  <a:pos x="55" y="59"/>
                </a:cxn>
                <a:cxn ang="0">
                  <a:pos x="64" y="42"/>
                </a:cxn>
                <a:cxn ang="0">
                  <a:pos x="71" y="25"/>
                </a:cxn>
                <a:cxn ang="0">
                  <a:pos x="77" y="6"/>
                </a:cxn>
                <a:cxn ang="0">
                  <a:pos x="77" y="6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2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7" h="148">
                  <a:moveTo>
                    <a:pt x="66" y="4"/>
                  </a:moveTo>
                  <a:lnTo>
                    <a:pt x="66" y="4"/>
                  </a:lnTo>
                  <a:lnTo>
                    <a:pt x="60" y="22"/>
                  </a:lnTo>
                  <a:lnTo>
                    <a:pt x="53" y="39"/>
                  </a:lnTo>
                  <a:lnTo>
                    <a:pt x="45" y="56"/>
                  </a:lnTo>
                  <a:lnTo>
                    <a:pt x="36" y="73"/>
                  </a:lnTo>
                  <a:lnTo>
                    <a:pt x="16" y="107"/>
                  </a:lnTo>
                  <a:lnTo>
                    <a:pt x="8" y="124"/>
                  </a:lnTo>
                  <a:lnTo>
                    <a:pt x="2" y="141"/>
                  </a:lnTo>
                  <a:lnTo>
                    <a:pt x="2" y="141"/>
                  </a:lnTo>
                  <a:lnTo>
                    <a:pt x="0" y="144"/>
                  </a:lnTo>
                  <a:lnTo>
                    <a:pt x="2" y="145"/>
                  </a:lnTo>
                  <a:lnTo>
                    <a:pt x="3" y="146"/>
                  </a:lnTo>
                  <a:lnTo>
                    <a:pt x="4" y="148"/>
                  </a:lnTo>
                  <a:lnTo>
                    <a:pt x="9" y="148"/>
                  </a:lnTo>
                  <a:lnTo>
                    <a:pt x="11" y="146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20" y="127"/>
                  </a:lnTo>
                  <a:lnTo>
                    <a:pt x="28" y="110"/>
                  </a:lnTo>
                  <a:lnTo>
                    <a:pt x="46" y="76"/>
                  </a:lnTo>
                  <a:lnTo>
                    <a:pt x="55" y="59"/>
                  </a:lnTo>
                  <a:lnTo>
                    <a:pt x="64" y="42"/>
                  </a:lnTo>
                  <a:lnTo>
                    <a:pt x="71" y="25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8" name="Freeform 1000"/>
            <p:cNvSpPr/>
            <p:nvPr/>
          </p:nvSpPr>
          <p:spPr bwMode="auto">
            <a:xfrm>
              <a:off x="2463801" y="4268788"/>
              <a:ext cx="38100" cy="61913"/>
            </a:xfrm>
            <a:custGeom>
              <a:avLst/>
              <a:gdLst/>
              <a:ahLst/>
              <a:cxnLst>
                <a:cxn ang="0">
                  <a:pos x="85" y="2"/>
                </a:cxn>
                <a:cxn ang="0">
                  <a:pos x="85" y="2"/>
                </a:cxn>
                <a:cxn ang="0">
                  <a:pos x="74" y="21"/>
                </a:cxn>
                <a:cxn ang="0">
                  <a:pos x="64" y="39"/>
                </a:cxn>
                <a:cxn ang="0">
                  <a:pos x="40" y="74"/>
                </a:cxn>
                <a:cxn ang="0">
                  <a:pos x="29" y="93"/>
                </a:cxn>
                <a:cxn ang="0">
                  <a:pos x="18" y="111"/>
                </a:cxn>
                <a:cxn ang="0">
                  <a:pos x="9" y="129"/>
                </a:cxn>
                <a:cxn ang="0">
                  <a:pos x="0" y="149"/>
                </a:cxn>
                <a:cxn ang="0">
                  <a:pos x="0" y="149"/>
                </a:cxn>
                <a:cxn ang="0">
                  <a:pos x="0" y="150"/>
                </a:cxn>
                <a:cxn ang="0">
                  <a:pos x="1" y="153"/>
                </a:cxn>
                <a:cxn ang="0">
                  <a:pos x="2" y="154"/>
                </a:cxn>
                <a:cxn ang="0">
                  <a:pos x="4" y="155"/>
                </a:cxn>
                <a:cxn ang="0">
                  <a:pos x="8" y="154"/>
                </a:cxn>
                <a:cxn ang="0">
                  <a:pos x="10" y="153"/>
                </a:cxn>
                <a:cxn ang="0">
                  <a:pos x="12" y="151"/>
                </a:cxn>
                <a:cxn ang="0">
                  <a:pos x="12" y="151"/>
                </a:cxn>
                <a:cxn ang="0">
                  <a:pos x="19" y="132"/>
                </a:cxn>
                <a:cxn ang="0">
                  <a:pos x="29" y="113"/>
                </a:cxn>
                <a:cxn ang="0">
                  <a:pos x="39" y="96"/>
                </a:cxn>
                <a:cxn ang="0">
                  <a:pos x="51" y="78"/>
                </a:cxn>
                <a:cxn ang="0">
                  <a:pos x="74" y="44"/>
                </a:cxn>
                <a:cxn ang="0">
                  <a:pos x="85" y="26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5"/>
                </a:cxn>
                <a:cxn ang="0">
                  <a:pos x="95" y="4"/>
                </a:cxn>
                <a:cxn ang="0">
                  <a:pos x="91" y="0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5" y="2"/>
                </a:cxn>
                <a:cxn ang="0">
                  <a:pos x="85" y="2"/>
                </a:cxn>
              </a:cxnLst>
              <a:rect l="0" t="0" r="r" b="b"/>
              <a:pathLst>
                <a:path w="95" h="155">
                  <a:moveTo>
                    <a:pt x="85" y="2"/>
                  </a:moveTo>
                  <a:lnTo>
                    <a:pt x="85" y="2"/>
                  </a:lnTo>
                  <a:lnTo>
                    <a:pt x="74" y="21"/>
                  </a:lnTo>
                  <a:lnTo>
                    <a:pt x="64" y="39"/>
                  </a:lnTo>
                  <a:lnTo>
                    <a:pt x="40" y="74"/>
                  </a:lnTo>
                  <a:lnTo>
                    <a:pt x="29" y="93"/>
                  </a:lnTo>
                  <a:lnTo>
                    <a:pt x="18" y="111"/>
                  </a:lnTo>
                  <a:lnTo>
                    <a:pt x="9" y="129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0"/>
                  </a:lnTo>
                  <a:lnTo>
                    <a:pt x="1" y="153"/>
                  </a:lnTo>
                  <a:lnTo>
                    <a:pt x="2" y="154"/>
                  </a:lnTo>
                  <a:lnTo>
                    <a:pt x="4" y="155"/>
                  </a:lnTo>
                  <a:lnTo>
                    <a:pt x="8" y="154"/>
                  </a:lnTo>
                  <a:lnTo>
                    <a:pt x="10" y="153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9" y="132"/>
                  </a:lnTo>
                  <a:lnTo>
                    <a:pt x="29" y="113"/>
                  </a:lnTo>
                  <a:lnTo>
                    <a:pt x="39" y="96"/>
                  </a:lnTo>
                  <a:lnTo>
                    <a:pt x="51" y="78"/>
                  </a:lnTo>
                  <a:lnTo>
                    <a:pt x="74" y="44"/>
                  </a:lnTo>
                  <a:lnTo>
                    <a:pt x="85" y="26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5"/>
                  </a:lnTo>
                  <a:lnTo>
                    <a:pt x="95" y="4"/>
                  </a:lnTo>
                  <a:lnTo>
                    <a:pt x="91" y="0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9" name="Freeform 1001"/>
            <p:cNvSpPr/>
            <p:nvPr/>
          </p:nvSpPr>
          <p:spPr bwMode="auto">
            <a:xfrm>
              <a:off x="2478088" y="4281488"/>
              <a:ext cx="44450" cy="61913"/>
            </a:xfrm>
            <a:custGeom>
              <a:avLst/>
              <a:gdLst/>
              <a:ahLst/>
              <a:cxnLst>
                <a:cxn ang="0">
                  <a:pos x="102" y="4"/>
                </a:cxn>
                <a:cxn ang="0">
                  <a:pos x="102" y="4"/>
                </a:cxn>
                <a:cxn ang="0">
                  <a:pos x="98" y="14"/>
                </a:cxn>
                <a:cxn ang="0">
                  <a:pos x="93" y="25"/>
                </a:cxn>
                <a:cxn ang="0">
                  <a:pos x="87" y="35"/>
                </a:cxn>
                <a:cxn ang="0">
                  <a:pos x="79" y="46"/>
                </a:cxn>
                <a:cxn ang="0">
                  <a:pos x="62" y="65"/>
                </a:cxn>
                <a:cxn ang="0">
                  <a:pos x="47" y="82"/>
                </a:cxn>
                <a:cxn ang="0">
                  <a:pos x="47" y="82"/>
                </a:cxn>
                <a:cxn ang="0">
                  <a:pos x="34" y="98"/>
                </a:cxn>
                <a:cxn ang="0">
                  <a:pos x="21" y="114"/>
                </a:cxn>
                <a:cxn ang="0">
                  <a:pos x="9" y="12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0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5" y="155"/>
                </a:cxn>
                <a:cxn ang="0">
                  <a:pos x="9" y="155"/>
                </a:cxn>
                <a:cxn ang="0">
                  <a:pos x="9" y="155"/>
                </a:cxn>
                <a:cxn ang="0">
                  <a:pos x="12" y="155"/>
                </a:cxn>
                <a:cxn ang="0">
                  <a:pos x="15" y="153"/>
                </a:cxn>
                <a:cxn ang="0">
                  <a:pos x="15" y="149"/>
                </a:cxn>
                <a:cxn ang="0">
                  <a:pos x="13" y="146"/>
                </a:cxn>
                <a:cxn ang="0">
                  <a:pos x="13" y="146"/>
                </a:cxn>
                <a:cxn ang="0">
                  <a:pos x="18" y="137"/>
                </a:cxn>
                <a:cxn ang="0">
                  <a:pos x="24" y="128"/>
                </a:cxn>
                <a:cxn ang="0">
                  <a:pos x="38" y="111"/>
                </a:cxn>
                <a:cxn ang="0">
                  <a:pos x="66" y="78"/>
                </a:cxn>
                <a:cxn ang="0">
                  <a:pos x="66" y="78"/>
                </a:cxn>
                <a:cxn ang="0">
                  <a:pos x="80" y="63"/>
                </a:cxn>
                <a:cxn ang="0">
                  <a:pos x="93" y="44"/>
                </a:cxn>
                <a:cxn ang="0">
                  <a:pos x="105" y="26"/>
                </a:cxn>
                <a:cxn ang="0">
                  <a:pos x="110" y="17"/>
                </a:cxn>
                <a:cxn ang="0">
                  <a:pos x="114" y="8"/>
                </a:cxn>
                <a:cxn ang="0">
                  <a:pos x="114" y="8"/>
                </a:cxn>
                <a:cxn ang="0">
                  <a:pos x="114" y="5"/>
                </a:cxn>
                <a:cxn ang="0">
                  <a:pos x="113" y="2"/>
                </a:cxn>
                <a:cxn ang="0">
                  <a:pos x="109" y="0"/>
                </a:cxn>
                <a:cxn ang="0">
                  <a:pos x="105" y="1"/>
                </a:cxn>
                <a:cxn ang="0">
                  <a:pos x="104" y="2"/>
                </a:cxn>
                <a:cxn ang="0">
                  <a:pos x="102" y="4"/>
                </a:cxn>
                <a:cxn ang="0">
                  <a:pos x="102" y="4"/>
                </a:cxn>
              </a:cxnLst>
              <a:rect l="0" t="0" r="r" b="b"/>
              <a:pathLst>
                <a:path w="114" h="155">
                  <a:moveTo>
                    <a:pt x="102" y="4"/>
                  </a:moveTo>
                  <a:lnTo>
                    <a:pt x="102" y="4"/>
                  </a:lnTo>
                  <a:lnTo>
                    <a:pt x="98" y="14"/>
                  </a:lnTo>
                  <a:lnTo>
                    <a:pt x="93" y="25"/>
                  </a:lnTo>
                  <a:lnTo>
                    <a:pt x="87" y="35"/>
                  </a:lnTo>
                  <a:lnTo>
                    <a:pt x="79" y="46"/>
                  </a:lnTo>
                  <a:lnTo>
                    <a:pt x="62" y="65"/>
                  </a:lnTo>
                  <a:lnTo>
                    <a:pt x="47" y="82"/>
                  </a:lnTo>
                  <a:lnTo>
                    <a:pt x="47" y="82"/>
                  </a:lnTo>
                  <a:lnTo>
                    <a:pt x="34" y="98"/>
                  </a:lnTo>
                  <a:lnTo>
                    <a:pt x="21" y="114"/>
                  </a:lnTo>
                  <a:lnTo>
                    <a:pt x="9" y="12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5" y="155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12" y="155"/>
                  </a:lnTo>
                  <a:lnTo>
                    <a:pt x="15" y="153"/>
                  </a:lnTo>
                  <a:lnTo>
                    <a:pt x="15" y="149"/>
                  </a:lnTo>
                  <a:lnTo>
                    <a:pt x="13" y="146"/>
                  </a:lnTo>
                  <a:lnTo>
                    <a:pt x="13" y="146"/>
                  </a:lnTo>
                  <a:lnTo>
                    <a:pt x="18" y="137"/>
                  </a:lnTo>
                  <a:lnTo>
                    <a:pt x="24" y="128"/>
                  </a:lnTo>
                  <a:lnTo>
                    <a:pt x="38" y="111"/>
                  </a:lnTo>
                  <a:lnTo>
                    <a:pt x="66" y="78"/>
                  </a:lnTo>
                  <a:lnTo>
                    <a:pt x="66" y="78"/>
                  </a:lnTo>
                  <a:lnTo>
                    <a:pt x="80" y="63"/>
                  </a:lnTo>
                  <a:lnTo>
                    <a:pt x="93" y="44"/>
                  </a:lnTo>
                  <a:lnTo>
                    <a:pt x="105" y="26"/>
                  </a:lnTo>
                  <a:lnTo>
                    <a:pt x="110" y="17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3" y="2"/>
                  </a:lnTo>
                  <a:lnTo>
                    <a:pt x="109" y="0"/>
                  </a:lnTo>
                  <a:lnTo>
                    <a:pt x="105" y="1"/>
                  </a:lnTo>
                  <a:lnTo>
                    <a:pt x="104" y="2"/>
                  </a:lnTo>
                  <a:lnTo>
                    <a:pt x="102" y="4"/>
                  </a:lnTo>
                  <a:lnTo>
                    <a:pt x="10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0" name="Freeform 1002"/>
            <p:cNvSpPr/>
            <p:nvPr/>
          </p:nvSpPr>
          <p:spPr bwMode="auto">
            <a:xfrm>
              <a:off x="2501901" y="4300538"/>
              <a:ext cx="26988" cy="46038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5" y="12"/>
                </a:cxn>
                <a:cxn ang="0">
                  <a:pos x="51" y="17"/>
                </a:cxn>
                <a:cxn ang="0">
                  <a:pos x="40" y="29"/>
                </a:cxn>
                <a:cxn ang="0">
                  <a:pos x="40" y="29"/>
                </a:cxn>
                <a:cxn ang="0">
                  <a:pos x="34" y="36"/>
                </a:cxn>
                <a:cxn ang="0">
                  <a:pos x="30" y="44"/>
                </a:cxn>
                <a:cxn ang="0">
                  <a:pos x="23" y="59"/>
                </a:cxn>
                <a:cxn ang="0">
                  <a:pos x="23" y="59"/>
                </a:cxn>
                <a:cxn ang="0">
                  <a:pos x="8" y="83"/>
                </a:cxn>
                <a:cxn ang="0">
                  <a:pos x="3" y="95"/>
                </a:cxn>
                <a:cxn ang="0">
                  <a:pos x="2" y="101"/>
                </a:cxn>
                <a:cxn ang="0">
                  <a:pos x="0" y="109"/>
                </a:cxn>
                <a:cxn ang="0">
                  <a:pos x="0" y="109"/>
                </a:cxn>
                <a:cxn ang="0">
                  <a:pos x="0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10" y="113"/>
                </a:cxn>
                <a:cxn ang="0">
                  <a:pos x="11" y="112"/>
                </a:cxn>
                <a:cxn ang="0">
                  <a:pos x="12" y="109"/>
                </a:cxn>
                <a:cxn ang="0">
                  <a:pos x="12" y="109"/>
                </a:cxn>
                <a:cxn ang="0">
                  <a:pos x="13" y="100"/>
                </a:cxn>
                <a:cxn ang="0">
                  <a:pos x="17" y="92"/>
                </a:cxn>
                <a:cxn ang="0">
                  <a:pos x="27" y="78"/>
                </a:cxn>
                <a:cxn ang="0">
                  <a:pos x="27" y="78"/>
                </a:cxn>
                <a:cxn ang="0">
                  <a:pos x="42" y="48"/>
                </a:cxn>
                <a:cxn ang="0">
                  <a:pos x="42" y="48"/>
                </a:cxn>
                <a:cxn ang="0">
                  <a:pos x="50" y="38"/>
                </a:cxn>
                <a:cxn ang="0">
                  <a:pos x="58" y="29"/>
                </a:cxn>
                <a:cxn ang="0">
                  <a:pos x="64" y="19"/>
                </a:cxn>
                <a:cxn ang="0">
                  <a:pos x="67" y="14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8" h="114">
                  <a:moveTo>
                    <a:pt x="58" y="4"/>
                  </a:moveTo>
                  <a:lnTo>
                    <a:pt x="58" y="4"/>
                  </a:lnTo>
                  <a:lnTo>
                    <a:pt x="55" y="12"/>
                  </a:lnTo>
                  <a:lnTo>
                    <a:pt x="51" y="17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34" y="36"/>
                  </a:lnTo>
                  <a:lnTo>
                    <a:pt x="30" y="44"/>
                  </a:lnTo>
                  <a:lnTo>
                    <a:pt x="23" y="59"/>
                  </a:lnTo>
                  <a:lnTo>
                    <a:pt x="23" y="59"/>
                  </a:lnTo>
                  <a:lnTo>
                    <a:pt x="8" y="83"/>
                  </a:lnTo>
                  <a:lnTo>
                    <a:pt x="3" y="95"/>
                  </a:lnTo>
                  <a:lnTo>
                    <a:pt x="2" y="101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10" y="113"/>
                  </a:lnTo>
                  <a:lnTo>
                    <a:pt x="11" y="112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3" y="100"/>
                  </a:lnTo>
                  <a:lnTo>
                    <a:pt x="17" y="92"/>
                  </a:lnTo>
                  <a:lnTo>
                    <a:pt x="27" y="78"/>
                  </a:lnTo>
                  <a:lnTo>
                    <a:pt x="27" y="78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50" y="38"/>
                  </a:lnTo>
                  <a:lnTo>
                    <a:pt x="58" y="29"/>
                  </a:lnTo>
                  <a:lnTo>
                    <a:pt x="64" y="19"/>
                  </a:lnTo>
                  <a:lnTo>
                    <a:pt x="67" y="14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1" name="Freeform 1003"/>
            <p:cNvSpPr/>
            <p:nvPr/>
          </p:nvSpPr>
          <p:spPr bwMode="auto">
            <a:xfrm>
              <a:off x="2374901" y="4359276"/>
              <a:ext cx="20638" cy="39688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31" y="28"/>
                </a:cxn>
                <a:cxn ang="0">
                  <a:pos x="25" y="40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12" y="60"/>
                </a:cxn>
                <a:cxn ang="0">
                  <a:pos x="6" y="71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1" y="97"/>
                </a:cxn>
                <a:cxn ang="0">
                  <a:pos x="5" y="100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2" y="96"/>
                </a:cxn>
                <a:cxn ang="0">
                  <a:pos x="12" y="96"/>
                </a:cxn>
                <a:cxn ang="0">
                  <a:pos x="19" y="74"/>
                </a:cxn>
                <a:cxn ang="0">
                  <a:pos x="23" y="62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6" y="42"/>
                </a:cxn>
                <a:cxn ang="0">
                  <a:pos x="43" y="32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1" y="2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100">
                  <a:moveTo>
                    <a:pt x="43" y="4"/>
                  </a:moveTo>
                  <a:lnTo>
                    <a:pt x="43" y="4"/>
                  </a:lnTo>
                  <a:lnTo>
                    <a:pt x="31" y="28"/>
                  </a:lnTo>
                  <a:lnTo>
                    <a:pt x="25" y="40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2" y="60"/>
                  </a:lnTo>
                  <a:lnTo>
                    <a:pt x="6" y="71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1" y="97"/>
                  </a:lnTo>
                  <a:lnTo>
                    <a:pt x="5" y="100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9" y="74"/>
                  </a:lnTo>
                  <a:lnTo>
                    <a:pt x="23" y="62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6" y="42"/>
                  </a:lnTo>
                  <a:lnTo>
                    <a:pt x="43" y="32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1" y="2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2" name="Freeform 1004"/>
            <p:cNvSpPr/>
            <p:nvPr/>
          </p:nvSpPr>
          <p:spPr bwMode="auto">
            <a:xfrm>
              <a:off x="2397126" y="4371976"/>
              <a:ext cx="28575" cy="38100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5" y="21"/>
                </a:cxn>
                <a:cxn ang="0">
                  <a:pos x="28" y="42"/>
                </a:cxn>
                <a:cxn ang="0">
                  <a:pos x="20" y="52"/>
                </a:cxn>
                <a:cxn ang="0">
                  <a:pos x="12" y="64"/>
                </a:cxn>
                <a:cxn ang="0">
                  <a:pos x="6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3" y="93"/>
                </a:cxn>
                <a:cxn ang="0">
                  <a:pos x="4" y="94"/>
                </a:cxn>
                <a:cxn ang="0">
                  <a:pos x="8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7" y="79"/>
                </a:cxn>
                <a:cxn ang="0">
                  <a:pos x="23" y="68"/>
                </a:cxn>
                <a:cxn ang="0">
                  <a:pos x="37" y="47"/>
                </a:cxn>
                <a:cxn ang="0">
                  <a:pos x="54" y="27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6"/>
                </a:cxn>
                <a:cxn ang="0">
                  <a:pos x="72" y="5"/>
                </a:cxn>
                <a:cxn ang="0">
                  <a:pos x="71" y="1"/>
                </a:cxn>
                <a:cxn ang="0">
                  <a:pos x="67" y="0"/>
                </a:cxn>
                <a:cxn ang="0">
                  <a:pos x="66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2" h="94">
                  <a:moveTo>
                    <a:pt x="63" y="1"/>
                  </a:moveTo>
                  <a:lnTo>
                    <a:pt x="63" y="1"/>
                  </a:lnTo>
                  <a:lnTo>
                    <a:pt x="45" y="21"/>
                  </a:lnTo>
                  <a:lnTo>
                    <a:pt x="28" y="42"/>
                  </a:lnTo>
                  <a:lnTo>
                    <a:pt x="20" y="52"/>
                  </a:lnTo>
                  <a:lnTo>
                    <a:pt x="12" y="64"/>
                  </a:lnTo>
                  <a:lnTo>
                    <a:pt x="6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3" y="93"/>
                  </a:lnTo>
                  <a:lnTo>
                    <a:pt x="4" y="94"/>
                  </a:lnTo>
                  <a:lnTo>
                    <a:pt x="8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7" y="79"/>
                  </a:lnTo>
                  <a:lnTo>
                    <a:pt x="23" y="68"/>
                  </a:lnTo>
                  <a:lnTo>
                    <a:pt x="37" y="47"/>
                  </a:lnTo>
                  <a:lnTo>
                    <a:pt x="54" y="2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6"/>
                  </a:lnTo>
                  <a:lnTo>
                    <a:pt x="72" y="5"/>
                  </a:lnTo>
                  <a:lnTo>
                    <a:pt x="71" y="1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3" name="Freeform 1005"/>
            <p:cNvSpPr/>
            <p:nvPr/>
          </p:nvSpPr>
          <p:spPr bwMode="auto">
            <a:xfrm>
              <a:off x="2427288" y="4384676"/>
              <a:ext cx="26988" cy="396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0" y="12"/>
                </a:cxn>
                <a:cxn ang="0">
                  <a:pos x="42" y="22"/>
                </a:cxn>
                <a:cxn ang="0">
                  <a:pos x="28" y="43"/>
                </a:cxn>
                <a:cxn ang="0">
                  <a:pos x="13" y="66"/>
                </a:cxn>
                <a:cxn ang="0">
                  <a:pos x="2" y="90"/>
                </a:cxn>
                <a:cxn ang="0">
                  <a:pos x="2" y="90"/>
                </a:cxn>
                <a:cxn ang="0">
                  <a:pos x="0" y="93"/>
                </a:cxn>
                <a:cxn ang="0">
                  <a:pos x="2" y="95"/>
                </a:cxn>
                <a:cxn ang="0">
                  <a:pos x="4" y="98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12" y="95"/>
                </a:cxn>
                <a:cxn ang="0">
                  <a:pos x="12" y="95"/>
                </a:cxn>
                <a:cxn ang="0">
                  <a:pos x="24" y="73"/>
                </a:cxn>
                <a:cxn ang="0">
                  <a:pos x="37" y="51"/>
                </a:cxn>
                <a:cxn ang="0">
                  <a:pos x="51" y="29"/>
                </a:cxn>
                <a:cxn ang="0">
                  <a:pos x="59" y="19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70" y="5"/>
                </a:cxn>
                <a:cxn ang="0">
                  <a:pos x="67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70" h="99">
                  <a:moveTo>
                    <a:pt x="59" y="1"/>
                  </a:moveTo>
                  <a:lnTo>
                    <a:pt x="59" y="1"/>
                  </a:lnTo>
                  <a:lnTo>
                    <a:pt x="50" y="12"/>
                  </a:lnTo>
                  <a:lnTo>
                    <a:pt x="42" y="22"/>
                  </a:lnTo>
                  <a:lnTo>
                    <a:pt x="28" y="43"/>
                  </a:lnTo>
                  <a:lnTo>
                    <a:pt x="13" y="66"/>
                  </a:lnTo>
                  <a:lnTo>
                    <a:pt x="2" y="90"/>
                  </a:lnTo>
                  <a:lnTo>
                    <a:pt x="2" y="90"/>
                  </a:lnTo>
                  <a:lnTo>
                    <a:pt x="0" y="93"/>
                  </a:lnTo>
                  <a:lnTo>
                    <a:pt x="2" y="95"/>
                  </a:lnTo>
                  <a:lnTo>
                    <a:pt x="4" y="98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24" y="73"/>
                  </a:lnTo>
                  <a:lnTo>
                    <a:pt x="37" y="51"/>
                  </a:lnTo>
                  <a:lnTo>
                    <a:pt x="51" y="29"/>
                  </a:lnTo>
                  <a:lnTo>
                    <a:pt x="59" y="1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70" y="5"/>
                  </a:lnTo>
                  <a:lnTo>
                    <a:pt x="67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4" name="Freeform 1006"/>
            <p:cNvSpPr/>
            <p:nvPr/>
          </p:nvSpPr>
          <p:spPr bwMode="auto">
            <a:xfrm>
              <a:off x="2374901" y="4386263"/>
              <a:ext cx="103188" cy="153988"/>
            </a:xfrm>
            <a:custGeom>
              <a:avLst/>
              <a:gdLst/>
              <a:ahLst/>
              <a:cxnLst>
                <a:cxn ang="0">
                  <a:pos x="247" y="4"/>
                </a:cxn>
                <a:cxn ang="0">
                  <a:pos x="247" y="4"/>
                </a:cxn>
                <a:cxn ang="0">
                  <a:pos x="245" y="8"/>
                </a:cxn>
                <a:cxn ang="0">
                  <a:pos x="242" y="11"/>
                </a:cxn>
                <a:cxn ang="0">
                  <a:pos x="236" y="19"/>
                </a:cxn>
                <a:cxn ang="0">
                  <a:pos x="229" y="26"/>
                </a:cxn>
                <a:cxn ang="0">
                  <a:pos x="223" y="32"/>
                </a:cxn>
                <a:cxn ang="0">
                  <a:pos x="223" y="32"/>
                </a:cxn>
                <a:cxn ang="0">
                  <a:pos x="213" y="45"/>
                </a:cxn>
                <a:cxn ang="0">
                  <a:pos x="206" y="57"/>
                </a:cxn>
                <a:cxn ang="0">
                  <a:pos x="190" y="83"/>
                </a:cxn>
                <a:cxn ang="0">
                  <a:pos x="190" y="83"/>
                </a:cxn>
                <a:cxn ang="0">
                  <a:pos x="155" y="134"/>
                </a:cxn>
                <a:cxn ang="0">
                  <a:pos x="119" y="185"/>
                </a:cxn>
                <a:cxn ang="0">
                  <a:pos x="119" y="185"/>
                </a:cxn>
                <a:cxn ang="0">
                  <a:pos x="81" y="242"/>
                </a:cxn>
                <a:cxn ang="0">
                  <a:pos x="46" y="299"/>
                </a:cxn>
                <a:cxn ang="0">
                  <a:pos x="46" y="299"/>
                </a:cxn>
                <a:cxn ang="0">
                  <a:pos x="32" y="320"/>
                </a:cxn>
                <a:cxn ang="0">
                  <a:pos x="17" y="340"/>
                </a:cxn>
                <a:cxn ang="0">
                  <a:pos x="11" y="351"/>
                </a:cxn>
                <a:cxn ang="0">
                  <a:pos x="5" y="362"/>
                </a:cxn>
                <a:cxn ang="0">
                  <a:pos x="1" y="374"/>
                </a:cxn>
                <a:cxn ang="0">
                  <a:pos x="0" y="385"/>
                </a:cxn>
                <a:cxn ang="0">
                  <a:pos x="0" y="385"/>
                </a:cxn>
                <a:cxn ang="0">
                  <a:pos x="0" y="388"/>
                </a:cxn>
                <a:cxn ang="0">
                  <a:pos x="1" y="389"/>
                </a:cxn>
                <a:cxn ang="0">
                  <a:pos x="3" y="391"/>
                </a:cxn>
                <a:cxn ang="0">
                  <a:pos x="5" y="391"/>
                </a:cxn>
                <a:cxn ang="0">
                  <a:pos x="9" y="389"/>
                </a:cxn>
                <a:cxn ang="0">
                  <a:pos x="11" y="388"/>
                </a:cxn>
                <a:cxn ang="0">
                  <a:pos x="11" y="385"/>
                </a:cxn>
                <a:cxn ang="0">
                  <a:pos x="11" y="385"/>
                </a:cxn>
                <a:cxn ang="0">
                  <a:pos x="12" y="379"/>
                </a:cxn>
                <a:cxn ang="0">
                  <a:pos x="15" y="371"/>
                </a:cxn>
                <a:cxn ang="0">
                  <a:pos x="20" y="358"/>
                </a:cxn>
                <a:cxn ang="0">
                  <a:pos x="28" y="346"/>
                </a:cxn>
                <a:cxn ang="0">
                  <a:pos x="37" y="334"/>
                </a:cxn>
                <a:cxn ang="0">
                  <a:pos x="37" y="334"/>
                </a:cxn>
                <a:cxn ang="0">
                  <a:pos x="52" y="311"/>
                </a:cxn>
                <a:cxn ang="0">
                  <a:pos x="67" y="286"/>
                </a:cxn>
                <a:cxn ang="0">
                  <a:pos x="67" y="286"/>
                </a:cxn>
                <a:cxn ang="0">
                  <a:pos x="102" y="231"/>
                </a:cxn>
                <a:cxn ang="0">
                  <a:pos x="139" y="176"/>
                </a:cxn>
                <a:cxn ang="0">
                  <a:pos x="139" y="176"/>
                </a:cxn>
                <a:cxn ang="0">
                  <a:pos x="206" y="81"/>
                </a:cxn>
                <a:cxn ang="0">
                  <a:pos x="206" y="81"/>
                </a:cxn>
                <a:cxn ang="0">
                  <a:pos x="220" y="57"/>
                </a:cxn>
                <a:cxn ang="0">
                  <a:pos x="228" y="45"/>
                </a:cxn>
                <a:cxn ang="0">
                  <a:pos x="236" y="34"/>
                </a:cxn>
                <a:cxn ang="0">
                  <a:pos x="236" y="34"/>
                </a:cxn>
                <a:cxn ang="0">
                  <a:pos x="249" y="21"/>
                </a:cxn>
                <a:cxn ang="0">
                  <a:pos x="254" y="14"/>
                </a:cxn>
                <a:cxn ang="0">
                  <a:pos x="258" y="6"/>
                </a:cxn>
                <a:cxn ang="0">
                  <a:pos x="258" y="6"/>
                </a:cxn>
                <a:cxn ang="0">
                  <a:pos x="259" y="5"/>
                </a:cxn>
                <a:cxn ang="0">
                  <a:pos x="258" y="2"/>
                </a:cxn>
                <a:cxn ang="0">
                  <a:pos x="257" y="1"/>
                </a:cxn>
                <a:cxn ang="0">
                  <a:pos x="254" y="0"/>
                </a:cxn>
                <a:cxn ang="0">
                  <a:pos x="250" y="0"/>
                </a:cxn>
                <a:cxn ang="0">
                  <a:pos x="249" y="1"/>
                </a:cxn>
                <a:cxn ang="0">
                  <a:pos x="247" y="4"/>
                </a:cxn>
                <a:cxn ang="0">
                  <a:pos x="247" y="4"/>
                </a:cxn>
              </a:cxnLst>
              <a:rect l="0" t="0" r="r" b="b"/>
              <a:pathLst>
                <a:path w="259" h="391">
                  <a:moveTo>
                    <a:pt x="247" y="4"/>
                  </a:moveTo>
                  <a:lnTo>
                    <a:pt x="247" y="4"/>
                  </a:lnTo>
                  <a:lnTo>
                    <a:pt x="245" y="8"/>
                  </a:lnTo>
                  <a:lnTo>
                    <a:pt x="242" y="11"/>
                  </a:lnTo>
                  <a:lnTo>
                    <a:pt x="236" y="19"/>
                  </a:lnTo>
                  <a:lnTo>
                    <a:pt x="229" y="26"/>
                  </a:lnTo>
                  <a:lnTo>
                    <a:pt x="223" y="32"/>
                  </a:lnTo>
                  <a:lnTo>
                    <a:pt x="223" y="32"/>
                  </a:lnTo>
                  <a:lnTo>
                    <a:pt x="213" y="45"/>
                  </a:lnTo>
                  <a:lnTo>
                    <a:pt x="206" y="57"/>
                  </a:lnTo>
                  <a:lnTo>
                    <a:pt x="190" y="83"/>
                  </a:lnTo>
                  <a:lnTo>
                    <a:pt x="190" y="83"/>
                  </a:lnTo>
                  <a:lnTo>
                    <a:pt x="155" y="134"/>
                  </a:lnTo>
                  <a:lnTo>
                    <a:pt x="119" y="185"/>
                  </a:lnTo>
                  <a:lnTo>
                    <a:pt x="119" y="185"/>
                  </a:lnTo>
                  <a:lnTo>
                    <a:pt x="81" y="242"/>
                  </a:lnTo>
                  <a:lnTo>
                    <a:pt x="46" y="299"/>
                  </a:lnTo>
                  <a:lnTo>
                    <a:pt x="46" y="299"/>
                  </a:lnTo>
                  <a:lnTo>
                    <a:pt x="32" y="320"/>
                  </a:lnTo>
                  <a:lnTo>
                    <a:pt x="17" y="340"/>
                  </a:lnTo>
                  <a:lnTo>
                    <a:pt x="11" y="351"/>
                  </a:lnTo>
                  <a:lnTo>
                    <a:pt x="5" y="362"/>
                  </a:lnTo>
                  <a:lnTo>
                    <a:pt x="1" y="374"/>
                  </a:lnTo>
                  <a:lnTo>
                    <a:pt x="0" y="385"/>
                  </a:lnTo>
                  <a:lnTo>
                    <a:pt x="0" y="385"/>
                  </a:lnTo>
                  <a:lnTo>
                    <a:pt x="0" y="388"/>
                  </a:lnTo>
                  <a:lnTo>
                    <a:pt x="1" y="389"/>
                  </a:lnTo>
                  <a:lnTo>
                    <a:pt x="3" y="391"/>
                  </a:lnTo>
                  <a:lnTo>
                    <a:pt x="5" y="391"/>
                  </a:lnTo>
                  <a:lnTo>
                    <a:pt x="9" y="389"/>
                  </a:lnTo>
                  <a:lnTo>
                    <a:pt x="11" y="388"/>
                  </a:lnTo>
                  <a:lnTo>
                    <a:pt x="11" y="385"/>
                  </a:lnTo>
                  <a:lnTo>
                    <a:pt x="11" y="385"/>
                  </a:lnTo>
                  <a:lnTo>
                    <a:pt x="12" y="379"/>
                  </a:lnTo>
                  <a:lnTo>
                    <a:pt x="15" y="371"/>
                  </a:lnTo>
                  <a:lnTo>
                    <a:pt x="20" y="358"/>
                  </a:lnTo>
                  <a:lnTo>
                    <a:pt x="28" y="346"/>
                  </a:lnTo>
                  <a:lnTo>
                    <a:pt x="37" y="334"/>
                  </a:lnTo>
                  <a:lnTo>
                    <a:pt x="37" y="334"/>
                  </a:lnTo>
                  <a:lnTo>
                    <a:pt x="52" y="311"/>
                  </a:lnTo>
                  <a:lnTo>
                    <a:pt x="67" y="286"/>
                  </a:lnTo>
                  <a:lnTo>
                    <a:pt x="67" y="286"/>
                  </a:lnTo>
                  <a:lnTo>
                    <a:pt x="102" y="231"/>
                  </a:lnTo>
                  <a:lnTo>
                    <a:pt x="139" y="176"/>
                  </a:lnTo>
                  <a:lnTo>
                    <a:pt x="139" y="176"/>
                  </a:lnTo>
                  <a:lnTo>
                    <a:pt x="206" y="81"/>
                  </a:lnTo>
                  <a:lnTo>
                    <a:pt x="206" y="81"/>
                  </a:lnTo>
                  <a:lnTo>
                    <a:pt x="220" y="57"/>
                  </a:lnTo>
                  <a:lnTo>
                    <a:pt x="228" y="45"/>
                  </a:lnTo>
                  <a:lnTo>
                    <a:pt x="236" y="34"/>
                  </a:lnTo>
                  <a:lnTo>
                    <a:pt x="236" y="34"/>
                  </a:lnTo>
                  <a:lnTo>
                    <a:pt x="249" y="21"/>
                  </a:lnTo>
                  <a:lnTo>
                    <a:pt x="254" y="14"/>
                  </a:lnTo>
                  <a:lnTo>
                    <a:pt x="258" y="6"/>
                  </a:lnTo>
                  <a:lnTo>
                    <a:pt x="258" y="6"/>
                  </a:lnTo>
                  <a:lnTo>
                    <a:pt x="259" y="5"/>
                  </a:lnTo>
                  <a:lnTo>
                    <a:pt x="258" y="2"/>
                  </a:lnTo>
                  <a:lnTo>
                    <a:pt x="257" y="1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9" y="1"/>
                  </a:lnTo>
                  <a:lnTo>
                    <a:pt x="247" y="4"/>
                  </a:lnTo>
                  <a:lnTo>
                    <a:pt x="24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5" name="Freeform 1007"/>
            <p:cNvSpPr/>
            <p:nvPr/>
          </p:nvSpPr>
          <p:spPr bwMode="auto">
            <a:xfrm>
              <a:off x="2393951" y="4391026"/>
              <a:ext cx="111125" cy="165100"/>
            </a:xfrm>
            <a:custGeom>
              <a:avLst/>
              <a:gdLst/>
              <a:ahLst/>
              <a:cxnLst>
                <a:cxn ang="0">
                  <a:pos x="267" y="2"/>
                </a:cxn>
                <a:cxn ang="0">
                  <a:pos x="267" y="2"/>
                </a:cxn>
                <a:cxn ang="0">
                  <a:pos x="247" y="24"/>
                </a:cxn>
                <a:cxn ang="0">
                  <a:pos x="229" y="46"/>
                </a:cxn>
                <a:cxn ang="0">
                  <a:pos x="210" y="71"/>
                </a:cxn>
                <a:cxn ang="0">
                  <a:pos x="195" y="96"/>
                </a:cxn>
                <a:cxn ang="0">
                  <a:pos x="163" y="147"/>
                </a:cxn>
                <a:cxn ang="0">
                  <a:pos x="132" y="198"/>
                </a:cxn>
                <a:cxn ang="0">
                  <a:pos x="132" y="198"/>
                </a:cxn>
                <a:cxn ang="0">
                  <a:pos x="61" y="314"/>
                </a:cxn>
                <a:cxn ang="0">
                  <a:pos x="61" y="314"/>
                </a:cxn>
                <a:cxn ang="0">
                  <a:pos x="43" y="343"/>
                </a:cxn>
                <a:cxn ang="0">
                  <a:pos x="22" y="372"/>
                </a:cxn>
                <a:cxn ang="0">
                  <a:pos x="22" y="372"/>
                </a:cxn>
                <a:cxn ang="0">
                  <a:pos x="9" y="390"/>
                </a:cxn>
                <a:cxn ang="0">
                  <a:pos x="2" y="401"/>
                </a:cxn>
                <a:cxn ang="0">
                  <a:pos x="0" y="411"/>
                </a:cxn>
                <a:cxn ang="0">
                  <a:pos x="0" y="411"/>
                </a:cxn>
                <a:cxn ang="0">
                  <a:pos x="0" y="414"/>
                </a:cxn>
                <a:cxn ang="0">
                  <a:pos x="0" y="416"/>
                </a:cxn>
                <a:cxn ang="0">
                  <a:pos x="4" y="418"/>
                </a:cxn>
                <a:cxn ang="0">
                  <a:pos x="6" y="419"/>
                </a:cxn>
                <a:cxn ang="0">
                  <a:pos x="8" y="418"/>
                </a:cxn>
                <a:cxn ang="0">
                  <a:pos x="9" y="416"/>
                </a:cxn>
                <a:cxn ang="0">
                  <a:pos x="10" y="414"/>
                </a:cxn>
                <a:cxn ang="0">
                  <a:pos x="10" y="414"/>
                </a:cxn>
                <a:cxn ang="0">
                  <a:pos x="12" y="408"/>
                </a:cxn>
                <a:cxn ang="0">
                  <a:pos x="14" y="402"/>
                </a:cxn>
                <a:cxn ang="0">
                  <a:pos x="22" y="390"/>
                </a:cxn>
                <a:cxn ang="0">
                  <a:pos x="38" y="371"/>
                </a:cxn>
                <a:cxn ang="0">
                  <a:pos x="38" y="371"/>
                </a:cxn>
                <a:cxn ang="0">
                  <a:pos x="56" y="346"/>
                </a:cxn>
                <a:cxn ang="0">
                  <a:pos x="72" y="320"/>
                </a:cxn>
                <a:cxn ang="0">
                  <a:pos x="72" y="320"/>
                </a:cxn>
                <a:cxn ang="0">
                  <a:pos x="103" y="266"/>
                </a:cxn>
                <a:cxn ang="0">
                  <a:pos x="137" y="212"/>
                </a:cxn>
                <a:cxn ang="0">
                  <a:pos x="137" y="212"/>
                </a:cxn>
                <a:cxn ang="0">
                  <a:pos x="154" y="185"/>
                </a:cxn>
                <a:cxn ang="0">
                  <a:pos x="173" y="156"/>
                </a:cxn>
                <a:cxn ang="0">
                  <a:pos x="190" y="129"/>
                </a:cxn>
                <a:cxn ang="0">
                  <a:pos x="207" y="101"/>
                </a:cxn>
                <a:cxn ang="0">
                  <a:pos x="207" y="101"/>
                </a:cxn>
                <a:cxn ang="0">
                  <a:pos x="220" y="76"/>
                </a:cxn>
                <a:cxn ang="0">
                  <a:pos x="234" y="54"/>
                </a:cxn>
                <a:cxn ang="0">
                  <a:pos x="234" y="54"/>
                </a:cxn>
                <a:cxn ang="0">
                  <a:pos x="243" y="42"/>
                </a:cxn>
                <a:cxn ang="0">
                  <a:pos x="254" y="31"/>
                </a:cxn>
                <a:cxn ang="0">
                  <a:pos x="275" y="10"/>
                </a:cxn>
                <a:cxn ang="0">
                  <a:pos x="275" y="10"/>
                </a:cxn>
                <a:cxn ang="0">
                  <a:pos x="277" y="7"/>
                </a:cxn>
                <a:cxn ang="0">
                  <a:pos x="277" y="6"/>
                </a:cxn>
                <a:cxn ang="0">
                  <a:pos x="275" y="2"/>
                </a:cxn>
                <a:cxn ang="0">
                  <a:pos x="272" y="0"/>
                </a:cxn>
                <a:cxn ang="0">
                  <a:pos x="269" y="0"/>
                </a:cxn>
                <a:cxn ang="0">
                  <a:pos x="267" y="2"/>
                </a:cxn>
                <a:cxn ang="0">
                  <a:pos x="267" y="2"/>
                </a:cxn>
              </a:cxnLst>
              <a:rect l="0" t="0" r="r" b="b"/>
              <a:pathLst>
                <a:path w="277" h="419">
                  <a:moveTo>
                    <a:pt x="267" y="2"/>
                  </a:moveTo>
                  <a:lnTo>
                    <a:pt x="267" y="2"/>
                  </a:lnTo>
                  <a:lnTo>
                    <a:pt x="247" y="24"/>
                  </a:lnTo>
                  <a:lnTo>
                    <a:pt x="229" y="46"/>
                  </a:lnTo>
                  <a:lnTo>
                    <a:pt x="210" y="71"/>
                  </a:lnTo>
                  <a:lnTo>
                    <a:pt x="195" y="96"/>
                  </a:lnTo>
                  <a:lnTo>
                    <a:pt x="163" y="147"/>
                  </a:lnTo>
                  <a:lnTo>
                    <a:pt x="132" y="198"/>
                  </a:lnTo>
                  <a:lnTo>
                    <a:pt x="132" y="198"/>
                  </a:lnTo>
                  <a:lnTo>
                    <a:pt x="61" y="314"/>
                  </a:lnTo>
                  <a:lnTo>
                    <a:pt x="61" y="314"/>
                  </a:lnTo>
                  <a:lnTo>
                    <a:pt x="43" y="343"/>
                  </a:lnTo>
                  <a:lnTo>
                    <a:pt x="22" y="372"/>
                  </a:lnTo>
                  <a:lnTo>
                    <a:pt x="22" y="372"/>
                  </a:lnTo>
                  <a:lnTo>
                    <a:pt x="9" y="390"/>
                  </a:lnTo>
                  <a:lnTo>
                    <a:pt x="2" y="401"/>
                  </a:lnTo>
                  <a:lnTo>
                    <a:pt x="0" y="411"/>
                  </a:lnTo>
                  <a:lnTo>
                    <a:pt x="0" y="411"/>
                  </a:lnTo>
                  <a:lnTo>
                    <a:pt x="0" y="414"/>
                  </a:lnTo>
                  <a:lnTo>
                    <a:pt x="0" y="416"/>
                  </a:lnTo>
                  <a:lnTo>
                    <a:pt x="4" y="418"/>
                  </a:lnTo>
                  <a:lnTo>
                    <a:pt x="6" y="419"/>
                  </a:lnTo>
                  <a:lnTo>
                    <a:pt x="8" y="418"/>
                  </a:lnTo>
                  <a:lnTo>
                    <a:pt x="9" y="416"/>
                  </a:lnTo>
                  <a:lnTo>
                    <a:pt x="10" y="414"/>
                  </a:lnTo>
                  <a:lnTo>
                    <a:pt x="10" y="414"/>
                  </a:lnTo>
                  <a:lnTo>
                    <a:pt x="12" y="408"/>
                  </a:lnTo>
                  <a:lnTo>
                    <a:pt x="14" y="402"/>
                  </a:lnTo>
                  <a:lnTo>
                    <a:pt x="22" y="390"/>
                  </a:lnTo>
                  <a:lnTo>
                    <a:pt x="38" y="371"/>
                  </a:lnTo>
                  <a:lnTo>
                    <a:pt x="38" y="371"/>
                  </a:lnTo>
                  <a:lnTo>
                    <a:pt x="56" y="346"/>
                  </a:lnTo>
                  <a:lnTo>
                    <a:pt x="72" y="320"/>
                  </a:lnTo>
                  <a:lnTo>
                    <a:pt x="72" y="320"/>
                  </a:lnTo>
                  <a:lnTo>
                    <a:pt x="103" y="266"/>
                  </a:lnTo>
                  <a:lnTo>
                    <a:pt x="137" y="212"/>
                  </a:lnTo>
                  <a:lnTo>
                    <a:pt x="137" y="212"/>
                  </a:lnTo>
                  <a:lnTo>
                    <a:pt x="154" y="185"/>
                  </a:lnTo>
                  <a:lnTo>
                    <a:pt x="173" y="156"/>
                  </a:lnTo>
                  <a:lnTo>
                    <a:pt x="190" y="129"/>
                  </a:lnTo>
                  <a:lnTo>
                    <a:pt x="207" y="101"/>
                  </a:lnTo>
                  <a:lnTo>
                    <a:pt x="207" y="101"/>
                  </a:lnTo>
                  <a:lnTo>
                    <a:pt x="220" y="76"/>
                  </a:lnTo>
                  <a:lnTo>
                    <a:pt x="234" y="54"/>
                  </a:lnTo>
                  <a:lnTo>
                    <a:pt x="234" y="54"/>
                  </a:lnTo>
                  <a:lnTo>
                    <a:pt x="243" y="42"/>
                  </a:lnTo>
                  <a:lnTo>
                    <a:pt x="254" y="31"/>
                  </a:lnTo>
                  <a:lnTo>
                    <a:pt x="275" y="10"/>
                  </a:lnTo>
                  <a:lnTo>
                    <a:pt x="275" y="10"/>
                  </a:lnTo>
                  <a:lnTo>
                    <a:pt x="277" y="7"/>
                  </a:lnTo>
                  <a:lnTo>
                    <a:pt x="277" y="6"/>
                  </a:lnTo>
                  <a:lnTo>
                    <a:pt x="275" y="2"/>
                  </a:lnTo>
                  <a:lnTo>
                    <a:pt x="272" y="0"/>
                  </a:lnTo>
                  <a:lnTo>
                    <a:pt x="269" y="0"/>
                  </a:lnTo>
                  <a:lnTo>
                    <a:pt x="267" y="2"/>
                  </a:lnTo>
                  <a:lnTo>
                    <a:pt x="2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6" name="Freeform 1008"/>
            <p:cNvSpPr/>
            <p:nvPr/>
          </p:nvSpPr>
          <p:spPr bwMode="auto">
            <a:xfrm>
              <a:off x="2417763" y="4403726"/>
              <a:ext cx="107950" cy="158750"/>
            </a:xfrm>
            <a:custGeom>
              <a:avLst/>
              <a:gdLst/>
              <a:ahLst/>
              <a:cxnLst>
                <a:cxn ang="0">
                  <a:pos x="264" y="2"/>
                </a:cxn>
                <a:cxn ang="0">
                  <a:pos x="245" y="25"/>
                </a:cxn>
                <a:cxn ang="0">
                  <a:pos x="208" y="74"/>
                </a:cxn>
                <a:cxn ang="0">
                  <a:pos x="188" y="96"/>
                </a:cxn>
                <a:cxn ang="0">
                  <a:pos x="178" y="108"/>
                </a:cxn>
                <a:cxn ang="0">
                  <a:pos x="151" y="144"/>
                </a:cxn>
                <a:cxn ang="0">
                  <a:pos x="119" y="195"/>
                </a:cxn>
                <a:cxn ang="0">
                  <a:pos x="110" y="210"/>
                </a:cxn>
                <a:cxn ang="0">
                  <a:pos x="80" y="250"/>
                </a:cxn>
                <a:cxn ang="0">
                  <a:pos x="72" y="262"/>
                </a:cxn>
                <a:cxn ang="0">
                  <a:pos x="60" y="287"/>
                </a:cxn>
                <a:cxn ang="0">
                  <a:pos x="54" y="299"/>
                </a:cxn>
                <a:cxn ang="0">
                  <a:pos x="17" y="355"/>
                </a:cxn>
                <a:cxn ang="0">
                  <a:pos x="5" y="380"/>
                </a:cxn>
                <a:cxn ang="0">
                  <a:pos x="0" y="393"/>
                </a:cxn>
                <a:cxn ang="0">
                  <a:pos x="1" y="397"/>
                </a:cxn>
                <a:cxn ang="0">
                  <a:pos x="8" y="399"/>
                </a:cxn>
                <a:cxn ang="0">
                  <a:pos x="12" y="395"/>
                </a:cxn>
                <a:cxn ang="0">
                  <a:pos x="16" y="382"/>
                </a:cxn>
                <a:cxn ang="0">
                  <a:pos x="29" y="356"/>
                </a:cxn>
                <a:cxn ang="0">
                  <a:pos x="52" y="321"/>
                </a:cxn>
                <a:cxn ang="0">
                  <a:pos x="68" y="297"/>
                </a:cxn>
                <a:cxn ang="0">
                  <a:pos x="79" y="272"/>
                </a:cxn>
                <a:cxn ang="0">
                  <a:pos x="83" y="265"/>
                </a:cxn>
                <a:cxn ang="0">
                  <a:pos x="100" y="245"/>
                </a:cxn>
                <a:cxn ang="0">
                  <a:pos x="115" y="224"/>
                </a:cxn>
                <a:cxn ang="0">
                  <a:pos x="130" y="202"/>
                </a:cxn>
                <a:cxn ang="0">
                  <a:pos x="164" y="147"/>
                </a:cxn>
                <a:cxn ang="0">
                  <a:pos x="192" y="109"/>
                </a:cxn>
                <a:cxn ang="0">
                  <a:pos x="204" y="97"/>
                </a:cxn>
                <a:cxn ang="0">
                  <a:pos x="223" y="76"/>
                </a:cxn>
                <a:cxn ang="0">
                  <a:pos x="255" y="31"/>
                </a:cxn>
                <a:cxn ang="0">
                  <a:pos x="272" y="10"/>
                </a:cxn>
                <a:cxn ang="0">
                  <a:pos x="274" y="8"/>
                </a:cxn>
                <a:cxn ang="0">
                  <a:pos x="272" y="2"/>
                </a:cxn>
                <a:cxn ang="0">
                  <a:pos x="267" y="0"/>
                </a:cxn>
                <a:cxn ang="0">
                  <a:pos x="264" y="2"/>
                </a:cxn>
              </a:cxnLst>
              <a:rect l="0" t="0" r="r" b="b"/>
              <a:pathLst>
                <a:path w="274" h="399">
                  <a:moveTo>
                    <a:pt x="264" y="2"/>
                  </a:moveTo>
                  <a:lnTo>
                    <a:pt x="264" y="2"/>
                  </a:lnTo>
                  <a:lnTo>
                    <a:pt x="254" y="14"/>
                  </a:lnTo>
                  <a:lnTo>
                    <a:pt x="245" y="25"/>
                  </a:lnTo>
                  <a:lnTo>
                    <a:pt x="226" y="49"/>
                  </a:lnTo>
                  <a:lnTo>
                    <a:pt x="208" y="74"/>
                  </a:lnTo>
                  <a:lnTo>
                    <a:pt x="199" y="85"/>
                  </a:lnTo>
                  <a:lnTo>
                    <a:pt x="188" y="96"/>
                  </a:lnTo>
                  <a:lnTo>
                    <a:pt x="188" y="96"/>
                  </a:lnTo>
                  <a:lnTo>
                    <a:pt x="178" y="108"/>
                  </a:lnTo>
                  <a:lnTo>
                    <a:pt x="169" y="119"/>
                  </a:lnTo>
                  <a:lnTo>
                    <a:pt x="151" y="144"/>
                  </a:lnTo>
                  <a:lnTo>
                    <a:pt x="135" y="169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110" y="210"/>
                  </a:lnTo>
                  <a:lnTo>
                    <a:pt x="101" y="224"/>
                  </a:lnTo>
                  <a:lnTo>
                    <a:pt x="80" y="250"/>
                  </a:lnTo>
                  <a:lnTo>
                    <a:pt x="80" y="250"/>
                  </a:lnTo>
                  <a:lnTo>
                    <a:pt x="72" y="262"/>
                  </a:lnTo>
                  <a:lnTo>
                    <a:pt x="66" y="274"/>
                  </a:lnTo>
                  <a:lnTo>
                    <a:pt x="60" y="287"/>
                  </a:lnTo>
                  <a:lnTo>
                    <a:pt x="54" y="299"/>
                  </a:lnTo>
                  <a:lnTo>
                    <a:pt x="54" y="299"/>
                  </a:lnTo>
                  <a:lnTo>
                    <a:pt x="24" y="344"/>
                  </a:lnTo>
                  <a:lnTo>
                    <a:pt x="17" y="355"/>
                  </a:lnTo>
                  <a:lnTo>
                    <a:pt x="11" y="367"/>
                  </a:lnTo>
                  <a:lnTo>
                    <a:pt x="5" y="380"/>
                  </a:lnTo>
                  <a:lnTo>
                    <a:pt x="0" y="393"/>
                  </a:lnTo>
                  <a:lnTo>
                    <a:pt x="0" y="393"/>
                  </a:lnTo>
                  <a:lnTo>
                    <a:pt x="0" y="395"/>
                  </a:lnTo>
                  <a:lnTo>
                    <a:pt x="1" y="397"/>
                  </a:lnTo>
                  <a:lnTo>
                    <a:pt x="4" y="399"/>
                  </a:lnTo>
                  <a:lnTo>
                    <a:pt x="8" y="399"/>
                  </a:lnTo>
                  <a:lnTo>
                    <a:pt x="11" y="398"/>
                  </a:lnTo>
                  <a:lnTo>
                    <a:pt x="12" y="395"/>
                  </a:lnTo>
                  <a:lnTo>
                    <a:pt x="12" y="395"/>
                  </a:lnTo>
                  <a:lnTo>
                    <a:pt x="16" y="382"/>
                  </a:lnTo>
                  <a:lnTo>
                    <a:pt x="22" y="369"/>
                  </a:lnTo>
                  <a:lnTo>
                    <a:pt x="29" y="356"/>
                  </a:lnTo>
                  <a:lnTo>
                    <a:pt x="35" y="344"/>
                  </a:lnTo>
                  <a:lnTo>
                    <a:pt x="52" y="321"/>
                  </a:lnTo>
                  <a:lnTo>
                    <a:pt x="68" y="297"/>
                  </a:lnTo>
                  <a:lnTo>
                    <a:pt x="68" y="297"/>
                  </a:lnTo>
                  <a:lnTo>
                    <a:pt x="73" y="284"/>
                  </a:lnTo>
                  <a:lnTo>
                    <a:pt x="79" y="272"/>
                  </a:lnTo>
                  <a:lnTo>
                    <a:pt x="79" y="272"/>
                  </a:lnTo>
                  <a:lnTo>
                    <a:pt x="83" y="265"/>
                  </a:lnTo>
                  <a:lnTo>
                    <a:pt x="88" y="258"/>
                  </a:lnTo>
                  <a:lnTo>
                    <a:pt x="100" y="245"/>
                  </a:lnTo>
                  <a:lnTo>
                    <a:pt x="100" y="245"/>
                  </a:lnTo>
                  <a:lnTo>
                    <a:pt x="115" y="224"/>
                  </a:lnTo>
                  <a:lnTo>
                    <a:pt x="130" y="202"/>
                  </a:lnTo>
                  <a:lnTo>
                    <a:pt x="130" y="202"/>
                  </a:lnTo>
                  <a:lnTo>
                    <a:pt x="147" y="174"/>
                  </a:lnTo>
                  <a:lnTo>
                    <a:pt x="164" y="147"/>
                  </a:lnTo>
                  <a:lnTo>
                    <a:pt x="182" y="122"/>
                  </a:lnTo>
                  <a:lnTo>
                    <a:pt x="192" y="109"/>
                  </a:lnTo>
                  <a:lnTo>
                    <a:pt x="204" y="97"/>
                  </a:lnTo>
                  <a:lnTo>
                    <a:pt x="204" y="97"/>
                  </a:lnTo>
                  <a:lnTo>
                    <a:pt x="213" y="87"/>
                  </a:lnTo>
                  <a:lnTo>
                    <a:pt x="223" y="76"/>
                  </a:lnTo>
                  <a:lnTo>
                    <a:pt x="238" y="54"/>
                  </a:lnTo>
                  <a:lnTo>
                    <a:pt x="255" y="31"/>
                  </a:lnTo>
                  <a:lnTo>
                    <a:pt x="263" y="20"/>
                  </a:lnTo>
                  <a:lnTo>
                    <a:pt x="272" y="10"/>
                  </a:lnTo>
                  <a:lnTo>
                    <a:pt x="272" y="10"/>
                  </a:lnTo>
                  <a:lnTo>
                    <a:pt x="274" y="8"/>
                  </a:lnTo>
                  <a:lnTo>
                    <a:pt x="274" y="6"/>
                  </a:lnTo>
                  <a:lnTo>
                    <a:pt x="272" y="2"/>
                  </a:lnTo>
                  <a:lnTo>
                    <a:pt x="268" y="0"/>
                  </a:lnTo>
                  <a:lnTo>
                    <a:pt x="267" y="0"/>
                  </a:lnTo>
                  <a:lnTo>
                    <a:pt x="264" y="2"/>
                  </a:lnTo>
                  <a:lnTo>
                    <a:pt x="2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8" name="Freeform 1010"/>
            <p:cNvSpPr/>
            <p:nvPr/>
          </p:nvSpPr>
          <p:spPr bwMode="auto">
            <a:xfrm>
              <a:off x="2473326" y="4418013"/>
              <a:ext cx="68263" cy="95250"/>
            </a:xfrm>
            <a:custGeom>
              <a:avLst/>
              <a:gdLst/>
              <a:ahLst/>
              <a:cxnLst>
                <a:cxn ang="0">
                  <a:pos x="164" y="3"/>
                </a:cxn>
                <a:cxn ang="0">
                  <a:pos x="164" y="3"/>
                </a:cxn>
                <a:cxn ang="0">
                  <a:pos x="146" y="36"/>
                </a:cxn>
                <a:cxn ang="0">
                  <a:pos x="126" y="67"/>
                </a:cxn>
                <a:cxn ang="0">
                  <a:pos x="105" y="97"/>
                </a:cxn>
                <a:cxn ang="0">
                  <a:pos x="83" y="127"/>
                </a:cxn>
                <a:cxn ang="0">
                  <a:pos x="83" y="127"/>
                </a:cxn>
                <a:cxn ang="0">
                  <a:pos x="61" y="152"/>
                </a:cxn>
                <a:cxn ang="0">
                  <a:pos x="38" y="180"/>
                </a:cxn>
                <a:cxn ang="0">
                  <a:pos x="19" y="206"/>
                </a:cxn>
                <a:cxn ang="0">
                  <a:pos x="10" y="220"/>
                </a:cxn>
                <a:cxn ang="0">
                  <a:pos x="0" y="236"/>
                </a:cxn>
                <a:cxn ang="0">
                  <a:pos x="0" y="236"/>
                </a:cxn>
                <a:cxn ang="0">
                  <a:pos x="0" y="237"/>
                </a:cxn>
                <a:cxn ang="0">
                  <a:pos x="0" y="240"/>
                </a:cxn>
                <a:cxn ang="0">
                  <a:pos x="3" y="242"/>
                </a:cxn>
                <a:cxn ang="0">
                  <a:pos x="7" y="244"/>
                </a:cxn>
                <a:cxn ang="0">
                  <a:pos x="10" y="242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20" y="224"/>
                </a:cxn>
                <a:cxn ang="0">
                  <a:pos x="30" y="208"/>
                </a:cxn>
                <a:cxn ang="0">
                  <a:pos x="54" y="178"/>
                </a:cxn>
                <a:cxn ang="0">
                  <a:pos x="78" y="150"/>
                </a:cxn>
                <a:cxn ang="0">
                  <a:pos x="102" y="121"/>
                </a:cxn>
                <a:cxn ang="0">
                  <a:pos x="102" y="121"/>
                </a:cxn>
                <a:cxn ang="0">
                  <a:pos x="123" y="95"/>
                </a:cxn>
                <a:cxn ang="0">
                  <a:pos x="142" y="66"/>
                </a:cxn>
                <a:cxn ang="0">
                  <a:pos x="159" y="38"/>
                </a:cxn>
                <a:cxn ang="0">
                  <a:pos x="174" y="8"/>
                </a:cxn>
                <a:cxn ang="0">
                  <a:pos x="174" y="8"/>
                </a:cxn>
                <a:cxn ang="0">
                  <a:pos x="174" y="7"/>
                </a:cxn>
                <a:cxn ang="0">
                  <a:pos x="174" y="4"/>
                </a:cxn>
                <a:cxn ang="0">
                  <a:pos x="172" y="2"/>
                </a:cxn>
                <a:cxn ang="0">
                  <a:pos x="168" y="0"/>
                </a:cxn>
                <a:cxn ang="0">
                  <a:pos x="167" y="2"/>
                </a:cxn>
                <a:cxn ang="0">
                  <a:pos x="164" y="3"/>
                </a:cxn>
                <a:cxn ang="0">
                  <a:pos x="164" y="3"/>
                </a:cxn>
              </a:cxnLst>
              <a:rect l="0" t="0" r="r" b="b"/>
              <a:pathLst>
                <a:path w="174" h="244">
                  <a:moveTo>
                    <a:pt x="164" y="3"/>
                  </a:moveTo>
                  <a:lnTo>
                    <a:pt x="164" y="3"/>
                  </a:lnTo>
                  <a:lnTo>
                    <a:pt x="146" y="36"/>
                  </a:lnTo>
                  <a:lnTo>
                    <a:pt x="126" y="67"/>
                  </a:lnTo>
                  <a:lnTo>
                    <a:pt x="105" y="97"/>
                  </a:lnTo>
                  <a:lnTo>
                    <a:pt x="83" y="127"/>
                  </a:lnTo>
                  <a:lnTo>
                    <a:pt x="83" y="127"/>
                  </a:lnTo>
                  <a:lnTo>
                    <a:pt x="61" y="152"/>
                  </a:lnTo>
                  <a:lnTo>
                    <a:pt x="38" y="180"/>
                  </a:lnTo>
                  <a:lnTo>
                    <a:pt x="19" y="206"/>
                  </a:lnTo>
                  <a:lnTo>
                    <a:pt x="10" y="220"/>
                  </a:lnTo>
                  <a:lnTo>
                    <a:pt x="0" y="236"/>
                  </a:lnTo>
                  <a:lnTo>
                    <a:pt x="0" y="236"/>
                  </a:lnTo>
                  <a:lnTo>
                    <a:pt x="0" y="237"/>
                  </a:lnTo>
                  <a:lnTo>
                    <a:pt x="0" y="240"/>
                  </a:lnTo>
                  <a:lnTo>
                    <a:pt x="3" y="242"/>
                  </a:lnTo>
                  <a:lnTo>
                    <a:pt x="7" y="244"/>
                  </a:lnTo>
                  <a:lnTo>
                    <a:pt x="10" y="242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20" y="224"/>
                  </a:lnTo>
                  <a:lnTo>
                    <a:pt x="30" y="208"/>
                  </a:lnTo>
                  <a:lnTo>
                    <a:pt x="54" y="178"/>
                  </a:lnTo>
                  <a:lnTo>
                    <a:pt x="78" y="150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123" y="95"/>
                  </a:lnTo>
                  <a:lnTo>
                    <a:pt x="142" y="66"/>
                  </a:lnTo>
                  <a:lnTo>
                    <a:pt x="159" y="38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4" y="7"/>
                  </a:lnTo>
                  <a:lnTo>
                    <a:pt x="174" y="4"/>
                  </a:lnTo>
                  <a:lnTo>
                    <a:pt x="172" y="2"/>
                  </a:lnTo>
                  <a:lnTo>
                    <a:pt x="168" y="0"/>
                  </a:lnTo>
                  <a:lnTo>
                    <a:pt x="167" y="2"/>
                  </a:lnTo>
                  <a:lnTo>
                    <a:pt x="164" y="3"/>
                  </a:lnTo>
                  <a:lnTo>
                    <a:pt x="16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9" name="Freeform 1011"/>
            <p:cNvSpPr/>
            <p:nvPr/>
          </p:nvSpPr>
          <p:spPr bwMode="auto">
            <a:xfrm>
              <a:off x="2505076" y="4446588"/>
              <a:ext cx="39688" cy="50800"/>
            </a:xfrm>
            <a:custGeom>
              <a:avLst/>
              <a:gdLst/>
              <a:ahLst/>
              <a:cxnLst>
                <a:cxn ang="0">
                  <a:pos x="93" y="2"/>
                </a:cxn>
                <a:cxn ang="0">
                  <a:pos x="93" y="2"/>
                </a:cxn>
                <a:cxn ang="0">
                  <a:pos x="80" y="16"/>
                </a:cxn>
                <a:cxn ang="0">
                  <a:pos x="68" y="30"/>
                </a:cxn>
                <a:cxn ang="0">
                  <a:pos x="46" y="61"/>
                </a:cxn>
                <a:cxn ang="0">
                  <a:pos x="25" y="91"/>
                </a:cxn>
                <a:cxn ang="0">
                  <a:pos x="13" y="106"/>
                </a:cxn>
                <a:cxn ang="0">
                  <a:pos x="2" y="121"/>
                </a:cxn>
                <a:cxn ang="0">
                  <a:pos x="2" y="121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2" y="129"/>
                </a:cxn>
                <a:cxn ang="0">
                  <a:pos x="4" y="130"/>
                </a:cxn>
                <a:cxn ang="0">
                  <a:pos x="5" y="130"/>
                </a:cxn>
                <a:cxn ang="0">
                  <a:pos x="8" y="130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21" y="114"/>
                </a:cxn>
                <a:cxn ang="0">
                  <a:pos x="33" y="100"/>
                </a:cxn>
                <a:cxn ang="0">
                  <a:pos x="55" y="68"/>
                </a:cxn>
                <a:cxn ang="0">
                  <a:pos x="76" y="38"/>
                </a:cxn>
                <a:cxn ang="0">
                  <a:pos x="88" y="24"/>
                </a:cxn>
                <a:cxn ang="0">
                  <a:pos x="101" y="11"/>
                </a:cxn>
                <a:cxn ang="0">
                  <a:pos x="101" y="11"/>
                </a:cxn>
                <a:cxn ang="0">
                  <a:pos x="102" y="8"/>
                </a:cxn>
                <a:cxn ang="0">
                  <a:pos x="102" y="6"/>
                </a:cxn>
                <a:cxn ang="0">
                  <a:pos x="101" y="3"/>
                </a:cxn>
                <a:cxn ang="0">
                  <a:pos x="97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3" y="2"/>
                </a:cxn>
              </a:cxnLst>
              <a:rect l="0" t="0" r="r" b="b"/>
              <a:pathLst>
                <a:path w="102" h="130">
                  <a:moveTo>
                    <a:pt x="93" y="2"/>
                  </a:moveTo>
                  <a:lnTo>
                    <a:pt x="93" y="2"/>
                  </a:lnTo>
                  <a:lnTo>
                    <a:pt x="80" y="16"/>
                  </a:lnTo>
                  <a:lnTo>
                    <a:pt x="68" y="30"/>
                  </a:lnTo>
                  <a:lnTo>
                    <a:pt x="46" y="61"/>
                  </a:lnTo>
                  <a:lnTo>
                    <a:pt x="25" y="91"/>
                  </a:lnTo>
                  <a:lnTo>
                    <a:pt x="13" y="106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2" y="129"/>
                  </a:lnTo>
                  <a:lnTo>
                    <a:pt x="4" y="130"/>
                  </a:lnTo>
                  <a:lnTo>
                    <a:pt x="5" y="130"/>
                  </a:lnTo>
                  <a:lnTo>
                    <a:pt x="8" y="130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21" y="114"/>
                  </a:lnTo>
                  <a:lnTo>
                    <a:pt x="33" y="100"/>
                  </a:lnTo>
                  <a:lnTo>
                    <a:pt x="55" y="68"/>
                  </a:lnTo>
                  <a:lnTo>
                    <a:pt x="76" y="38"/>
                  </a:lnTo>
                  <a:lnTo>
                    <a:pt x="88" y="24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1" y="3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0" name="Freeform 1012"/>
            <p:cNvSpPr/>
            <p:nvPr/>
          </p:nvSpPr>
          <p:spPr bwMode="auto">
            <a:xfrm>
              <a:off x="2274888" y="4427538"/>
              <a:ext cx="30163" cy="44450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58" y="9"/>
                </a:cxn>
                <a:cxn ang="0">
                  <a:pos x="48" y="18"/>
                </a:cxn>
                <a:cxn ang="0">
                  <a:pos x="42" y="28"/>
                </a:cxn>
                <a:cxn ang="0">
                  <a:pos x="35" y="40"/>
                </a:cxn>
                <a:cxn ang="0">
                  <a:pos x="35" y="40"/>
                </a:cxn>
                <a:cxn ang="0">
                  <a:pos x="17" y="70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0" y="108"/>
                </a:cxn>
                <a:cxn ang="0">
                  <a:pos x="3" y="109"/>
                </a:cxn>
                <a:cxn ang="0">
                  <a:pos x="5" y="111"/>
                </a:cxn>
                <a:cxn ang="0">
                  <a:pos x="5" y="111"/>
                </a:cxn>
                <a:cxn ang="0">
                  <a:pos x="12" y="109"/>
                </a:cxn>
                <a:cxn ang="0">
                  <a:pos x="17" y="104"/>
                </a:cxn>
                <a:cxn ang="0">
                  <a:pos x="17" y="104"/>
                </a:cxn>
                <a:cxn ang="0">
                  <a:pos x="18" y="103"/>
                </a:cxn>
                <a:cxn ang="0">
                  <a:pos x="18" y="100"/>
                </a:cxn>
                <a:cxn ang="0">
                  <a:pos x="17" y="98"/>
                </a:cxn>
                <a:cxn ang="0">
                  <a:pos x="16" y="96"/>
                </a:cxn>
                <a:cxn ang="0">
                  <a:pos x="16" y="96"/>
                </a:cxn>
                <a:cxn ang="0">
                  <a:pos x="25" y="77"/>
                </a:cxn>
                <a:cxn ang="0">
                  <a:pos x="37" y="58"/>
                </a:cxn>
                <a:cxn ang="0">
                  <a:pos x="37" y="58"/>
                </a:cxn>
                <a:cxn ang="0">
                  <a:pos x="44" y="45"/>
                </a:cxn>
                <a:cxn ang="0">
                  <a:pos x="52" y="32"/>
                </a:cxn>
                <a:cxn ang="0">
                  <a:pos x="61" y="21"/>
                </a:cxn>
                <a:cxn ang="0">
                  <a:pos x="67" y="15"/>
                </a:cxn>
                <a:cxn ang="0">
                  <a:pos x="73" y="10"/>
                </a:cxn>
                <a:cxn ang="0">
                  <a:pos x="73" y="10"/>
                </a:cxn>
                <a:cxn ang="0">
                  <a:pos x="75" y="9"/>
                </a:cxn>
                <a:cxn ang="0">
                  <a:pos x="75" y="6"/>
                </a:cxn>
                <a:cxn ang="0">
                  <a:pos x="75" y="2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5" h="111">
                  <a:moveTo>
                    <a:pt x="67" y="1"/>
                  </a:moveTo>
                  <a:lnTo>
                    <a:pt x="67" y="1"/>
                  </a:lnTo>
                  <a:lnTo>
                    <a:pt x="58" y="9"/>
                  </a:lnTo>
                  <a:lnTo>
                    <a:pt x="48" y="18"/>
                  </a:lnTo>
                  <a:lnTo>
                    <a:pt x="42" y="28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17" y="70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3" y="109"/>
                  </a:lnTo>
                  <a:lnTo>
                    <a:pt x="5" y="111"/>
                  </a:lnTo>
                  <a:lnTo>
                    <a:pt x="5" y="111"/>
                  </a:lnTo>
                  <a:lnTo>
                    <a:pt x="12" y="109"/>
                  </a:lnTo>
                  <a:lnTo>
                    <a:pt x="17" y="104"/>
                  </a:lnTo>
                  <a:lnTo>
                    <a:pt x="17" y="104"/>
                  </a:lnTo>
                  <a:lnTo>
                    <a:pt x="18" y="103"/>
                  </a:lnTo>
                  <a:lnTo>
                    <a:pt x="18" y="100"/>
                  </a:lnTo>
                  <a:lnTo>
                    <a:pt x="17" y="98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25" y="77"/>
                  </a:lnTo>
                  <a:lnTo>
                    <a:pt x="37" y="58"/>
                  </a:lnTo>
                  <a:lnTo>
                    <a:pt x="37" y="58"/>
                  </a:lnTo>
                  <a:lnTo>
                    <a:pt x="44" y="45"/>
                  </a:lnTo>
                  <a:lnTo>
                    <a:pt x="52" y="32"/>
                  </a:lnTo>
                  <a:lnTo>
                    <a:pt x="61" y="21"/>
                  </a:lnTo>
                  <a:lnTo>
                    <a:pt x="67" y="15"/>
                  </a:lnTo>
                  <a:lnTo>
                    <a:pt x="73" y="10"/>
                  </a:lnTo>
                  <a:lnTo>
                    <a:pt x="73" y="10"/>
                  </a:lnTo>
                  <a:lnTo>
                    <a:pt x="75" y="9"/>
                  </a:lnTo>
                  <a:lnTo>
                    <a:pt x="75" y="6"/>
                  </a:lnTo>
                  <a:lnTo>
                    <a:pt x="75" y="2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1" name="Freeform 1013"/>
            <p:cNvSpPr/>
            <p:nvPr/>
          </p:nvSpPr>
          <p:spPr bwMode="auto">
            <a:xfrm>
              <a:off x="2295526" y="4425950"/>
              <a:ext cx="41275" cy="60325"/>
            </a:xfrm>
            <a:custGeom>
              <a:avLst/>
              <a:gdLst/>
              <a:ahLst/>
              <a:cxnLst>
                <a:cxn ang="0">
                  <a:pos x="95" y="1"/>
                </a:cxn>
                <a:cxn ang="0">
                  <a:pos x="95" y="1"/>
                </a:cxn>
                <a:cxn ang="0">
                  <a:pos x="88" y="6"/>
                </a:cxn>
                <a:cxn ang="0">
                  <a:pos x="81" y="11"/>
                </a:cxn>
                <a:cxn ang="0">
                  <a:pos x="75" y="18"/>
                </a:cxn>
                <a:cxn ang="0">
                  <a:pos x="70" y="26"/>
                </a:cxn>
                <a:cxn ang="0">
                  <a:pos x="62" y="40"/>
                </a:cxn>
                <a:cxn ang="0">
                  <a:pos x="54" y="56"/>
                </a:cxn>
                <a:cxn ang="0">
                  <a:pos x="54" y="56"/>
                </a:cxn>
                <a:cxn ang="0">
                  <a:pos x="41" y="78"/>
                </a:cxn>
                <a:cxn ang="0">
                  <a:pos x="28" y="100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6"/>
                </a:cxn>
                <a:cxn ang="0">
                  <a:pos x="0" y="147"/>
                </a:cxn>
                <a:cxn ang="0">
                  <a:pos x="3" y="151"/>
                </a:cxn>
                <a:cxn ang="0">
                  <a:pos x="7" y="153"/>
                </a:cxn>
                <a:cxn ang="0">
                  <a:pos x="8" y="151"/>
                </a:cxn>
                <a:cxn ang="0">
                  <a:pos x="11" y="150"/>
                </a:cxn>
                <a:cxn ang="0">
                  <a:pos x="15" y="147"/>
                </a:cxn>
                <a:cxn ang="0">
                  <a:pos x="15" y="147"/>
                </a:cxn>
                <a:cxn ang="0">
                  <a:pos x="16" y="145"/>
                </a:cxn>
                <a:cxn ang="0">
                  <a:pos x="16" y="142"/>
                </a:cxn>
                <a:cxn ang="0">
                  <a:pos x="16" y="142"/>
                </a:cxn>
                <a:cxn ang="0">
                  <a:pos x="37" y="108"/>
                </a:cxn>
                <a:cxn ang="0">
                  <a:pos x="47" y="91"/>
                </a:cxn>
                <a:cxn ang="0">
                  <a:pos x="57" y="73"/>
                </a:cxn>
                <a:cxn ang="0">
                  <a:pos x="57" y="73"/>
                </a:cxn>
                <a:cxn ang="0">
                  <a:pos x="66" y="56"/>
                </a:cxn>
                <a:cxn ang="0">
                  <a:pos x="75" y="39"/>
                </a:cxn>
                <a:cxn ang="0">
                  <a:pos x="80" y="31"/>
                </a:cxn>
                <a:cxn ang="0">
                  <a:pos x="87" y="23"/>
                </a:cxn>
                <a:cxn ang="0">
                  <a:pos x="93" y="17"/>
                </a:cxn>
                <a:cxn ang="0">
                  <a:pos x="101" y="11"/>
                </a:cxn>
                <a:cxn ang="0">
                  <a:pos x="101" y="11"/>
                </a:cxn>
                <a:cxn ang="0">
                  <a:pos x="102" y="9"/>
                </a:cxn>
                <a:cxn ang="0">
                  <a:pos x="104" y="8"/>
                </a:cxn>
                <a:cxn ang="0">
                  <a:pos x="102" y="4"/>
                </a:cxn>
                <a:cxn ang="0">
                  <a:pos x="100" y="1"/>
                </a:cxn>
                <a:cxn ang="0">
                  <a:pos x="97" y="0"/>
                </a:cxn>
                <a:cxn ang="0">
                  <a:pos x="95" y="1"/>
                </a:cxn>
                <a:cxn ang="0">
                  <a:pos x="95" y="1"/>
                </a:cxn>
              </a:cxnLst>
              <a:rect l="0" t="0" r="r" b="b"/>
              <a:pathLst>
                <a:path w="104" h="153">
                  <a:moveTo>
                    <a:pt x="95" y="1"/>
                  </a:moveTo>
                  <a:lnTo>
                    <a:pt x="95" y="1"/>
                  </a:lnTo>
                  <a:lnTo>
                    <a:pt x="88" y="6"/>
                  </a:lnTo>
                  <a:lnTo>
                    <a:pt x="81" y="11"/>
                  </a:lnTo>
                  <a:lnTo>
                    <a:pt x="75" y="18"/>
                  </a:lnTo>
                  <a:lnTo>
                    <a:pt x="70" y="26"/>
                  </a:lnTo>
                  <a:lnTo>
                    <a:pt x="62" y="40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41" y="78"/>
                  </a:lnTo>
                  <a:lnTo>
                    <a:pt x="28" y="100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6"/>
                  </a:lnTo>
                  <a:lnTo>
                    <a:pt x="0" y="147"/>
                  </a:lnTo>
                  <a:lnTo>
                    <a:pt x="3" y="151"/>
                  </a:lnTo>
                  <a:lnTo>
                    <a:pt x="7" y="153"/>
                  </a:lnTo>
                  <a:lnTo>
                    <a:pt x="8" y="151"/>
                  </a:lnTo>
                  <a:lnTo>
                    <a:pt x="11" y="150"/>
                  </a:lnTo>
                  <a:lnTo>
                    <a:pt x="15" y="147"/>
                  </a:lnTo>
                  <a:lnTo>
                    <a:pt x="15" y="147"/>
                  </a:lnTo>
                  <a:lnTo>
                    <a:pt x="16" y="145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37" y="108"/>
                  </a:lnTo>
                  <a:lnTo>
                    <a:pt x="47" y="91"/>
                  </a:lnTo>
                  <a:lnTo>
                    <a:pt x="57" y="73"/>
                  </a:lnTo>
                  <a:lnTo>
                    <a:pt x="57" y="73"/>
                  </a:lnTo>
                  <a:lnTo>
                    <a:pt x="66" y="56"/>
                  </a:lnTo>
                  <a:lnTo>
                    <a:pt x="75" y="39"/>
                  </a:lnTo>
                  <a:lnTo>
                    <a:pt x="80" y="31"/>
                  </a:lnTo>
                  <a:lnTo>
                    <a:pt x="87" y="23"/>
                  </a:lnTo>
                  <a:lnTo>
                    <a:pt x="93" y="17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2" y="9"/>
                  </a:lnTo>
                  <a:lnTo>
                    <a:pt x="104" y="8"/>
                  </a:lnTo>
                  <a:lnTo>
                    <a:pt x="102" y="4"/>
                  </a:lnTo>
                  <a:lnTo>
                    <a:pt x="100" y="1"/>
                  </a:lnTo>
                  <a:lnTo>
                    <a:pt x="97" y="0"/>
                  </a:lnTo>
                  <a:lnTo>
                    <a:pt x="95" y="1"/>
                  </a:lnTo>
                  <a:lnTo>
                    <a:pt x="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2" name="Freeform 1014"/>
            <p:cNvSpPr/>
            <p:nvPr/>
          </p:nvSpPr>
          <p:spPr bwMode="auto">
            <a:xfrm>
              <a:off x="2317751" y="4430713"/>
              <a:ext cx="39688" cy="66675"/>
            </a:xfrm>
            <a:custGeom>
              <a:avLst/>
              <a:gdLst/>
              <a:ahLst/>
              <a:cxnLst>
                <a:cxn ang="0">
                  <a:pos x="88" y="3"/>
                </a:cxn>
                <a:cxn ang="0">
                  <a:pos x="88" y="3"/>
                </a:cxn>
                <a:cxn ang="0">
                  <a:pos x="82" y="14"/>
                </a:cxn>
                <a:cxn ang="0">
                  <a:pos x="76" y="24"/>
                </a:cxn>
                <a:cxn ang="0">
                  <a:pos x="65" y="46"/>
                </a:cxn>
                <a:cxn ang="0">
                  <a:pos x="46" y="91"/>
                </a:cxn>
                <a:cxn ang="0">
                  <a:pos x="46" y="91"/>
                </a:cxn>
                <a:cxn ang="0">
                  <a:pos x="42" y="100"/>
                </a:cxn>
                <a:cxn ang="0">
                  <a:pos x="37" y="109"/>
                </a:cxn>
                <a:cxn ang="0">
                  <a:pos x="24" y="126"/>
                </a:cxn>
                <a:cxn ang="0">
                  <a:pos x="10" y="142"/>
                </a:cxn>
                <a:cxn ang="0">
                  <a:pos x="5" y="151"/>
                </a:cxn>
                <a:cxn ang="0">
                  <a:pos x="0" y="160"/>
                </a:cxn>
                <a:cxn ang="0">
                  <a:pos x="0" y="160"/>
                </a:cxn>
                <a:cxn ang="0">
                  <a:pos x="0" y="163"/>
                </a:cxn>
                <a:cxn ang="0">
                  <a:pos x="0" y="167"/>
                </a:cxn>
                <a:cxn ang="0">
                  <a:pos x="3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10" y="165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20" y="148"/>
                </a:cxn>
                <a:cxn ang="0">
                  <a:pos x="30" y="134"/>
                </a:cxn>
                <a:cxn ang="0">
                  <a:pos x="41" y="119"/>
                </a:cxn>
                <a:cxn ang="0">
                  <a:pos x="51" y="106"/>
                </a:cxn>
                <a:cxn ang="0">
                  <a:pos x="51" y="106"/>
                </a:cxn>
                <a:cxn ang="0">
                  <a:pos x="58" y="95"/>
                </a:cxn>
                <a:cxn ang="0">
                  <a:pos x="63" y="83"/>
                </a:cxn>
                <a:cxn ang="0">
                  <a:pos x="75" y="57"/>
                </a:cxn>
                <a:cxn ang="0">
                  <a:pos x="85" y="32"/>
                </a:cxn>
                <a:cxn ang="0">
                  <a:pos x="92" y="20"/>
                </a:cxn>
                <a:cxn ang="0">
                  <a:pos x="98" y="10"/>
                </a:cxn>
                <a:cxn ang="0">
                  <a:pos x="98" y="10"/>
                </a:cxn>
                <a:cxn ang="0">
                  <a:pos x="99" y="7"/>
                </a:cxn>
                <a:cxn ang="0">
                  <a:pos x="99" y="4"/>
                </a:cxn>
                <a:cxn ang="0">
                  <a:pos x="98" y="3"/>
                </a:cxn>
                <a:cxn ang="0">
                  <a:pos x="97" y="2"/>
                </a:cxn>
                <a:cxn ang="0">
                  <a:pos x="92" y="0"/>
                </a:cxn>
                <a:cxn ang="0">
                  <a:pos x="90" y="2"/>
                </a:cxn>
                <a:cxn ang="0">
                  <a:pos x="88" y="3"/>
                </a:cxn>
                <a:cxn ang="0">
                  <a:pos x="88" y="3"/>
                </a:cxn>
              </a:cxnLst>
              <a:rect l="0" t="0" r="r" b="b"/>
              <a:pathLst>
                <a:path w="99" h="168">
                  <a:moveTo>
                    <a:pt x="88" y="3"/>
                  </a:moveTo>
                  <a:lnTo>
                    <a:pt x="88" y="3"/>
                  </a:lnTo>
                  <a:lnTo>
                    <a:pt x="82" y="14"/>
                  </a:lnTo>
                  <a:lnTo>
                    <a:pt x="76" y="24"/>
                  </a:lnTo>
                  <a:lnTo>
                    <a:pt x="65" y="46"/>
                  </a:lnTo>
                  <a:lnTo>
                    <a:pt x="46" y="91"/>
                  </a:lnTo>
                  <a:lnTo>
                    <a:pt x="46" y="91"/>
                  </a:lnTo>
                  <a:lnTo>
                    <a:pt x="42" y="100"/>
                  </a:lnTo>
                  <a:lnTo>
                    <a:pt x="37" y="109"/>
                  </a:lnTo>
                  <a:lnTo>
                    <a:pt x="24" y="126"/>
                  </a:lnTo>
                  <a:lnTo>
                    <a:pt x="10" y="142"/>
                  </a:lnTo>
                  <a:lnTo>
                    <a:pt x="5" y="151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3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20" y="148"/>
                  </a:lnTo>
                  <a:lnTo>
                    <a:pt x="30" y="134"/>
                  </a:lnTo>
                  <a:lnTo>
                    <a:pt x="41" y="119"/>
                  </a:lnTo>
                  <a:lnTo>
                    <a:pt x="51" y="106"/>
                  </a:lnTo>
                  <a:lnTo>
                    <a:pt x="51" y="106"/>
                  </a:lnTo>
                  <a:lnTo>
                    <a:pt x="58" y="95"/>
                  </a:lnTo>
                  <a:lnTo>
                    <a:pt x="63" y="83"/>
                  </a:lnTo>
                  <a:lnTo>
                    <a:pt x="75" y="57"/>
                  </a:lnTo>
                  <a:lnTo>
                    <a:pt x="85" y="32"/>
                  </a:lnTo>
                  <a:lnTo>
                    <a:pt x="92" y="20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9" y="7"/>
                  </a:lnTo>
                  <a:lnTo>
                    <a:pt x="99" y="4"/>
                  </a:lnTo>
                  <a:lnTo>
                    <a:pt x="98" y="3"/>
                  </a:lnTo>
                  <a:lnTo>
                    <a:pt x="97" y="2"/>
                  </a:lnTo>
                  <a:lnTo>
                    <a:pt x="92" y="0"/>
                  </a:lnTo>
                  <a:lnTo>
                    <a:pt x="90" y="2"/>
                  </a:lnTo>
                  <a:lnTo>
                    <a:pt x="88" y="3"/>
                  </a:lnTo>
                  <a:lnTo>
                    <a:pt x="8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3" name="Freeform 1015"/>
            <p:cNvSpPr/>
            <p:nvPr/>
          </p:nvSpPr>
          <p:spPr bwMode="auto">
            <a:xfrm>
              <a:off x="2335213" y="4443413"/>
              <a:ext cx="39688" cy="60325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78" y="20"/>
                </a:cxn>
                <a:cxn ang="0">
                  <a:pos x="69" y="37"/>
                </a:cxn>
                <a:cxn ang="0">
                  <a:pos x="46" y="71"/>
                </a:cxn>
                <a:cxn ang="0">
                  <a:pos x="46" y="71"/>
                </a:cxn>
                <a:cxn ang="0">
                  <a:pos x="34" y="92"/>
                </a:cxn>
                <a:cxn ang="0">
                  <a:pos x="21" y="113"/>
                </a:cxn>
                <a:cxn ang="0">
                  <a:pos x="21" y="113"/>
                </a:cxn>
                <a:cxn ang="0">
                  <a:pos x="15" y="121"/>
                </a:cxn>
                <a:cxn ang="0">
                  <a:pos x="9" y="129"/>
                </a:cxn>
                <a:cxn ang="0">
                  <a:pos x="4" y="136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4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15" y="139"/>
                </a:cxn>
                <a:cxn ang="0">
                  <a:pos x="22" y="130"/>
                </a:cxn>
                <a:cxn ang="0">
                  <a:pos x="36" y="111"/>
                </a:cxn>
                <a:cxn ang="0">
                  <a:pos x="36" y="111"/>
                </a:cxn>
                <a:cxn ang="0">
                  <a:pos x="46" y="94"/>
                </a:cxn>
                <a:cxn ang="0">
                  <a:pos x="56" y="77"/>
                </a:cxn>
                <a:cxn ang="0">
                  <a:pos x="56" y="77"/>
                </a:cxn>
                <a:cxn ang="0">
                  <a:pos x="66" y="60"/>
                </a:cxn>
                <a:cxn ang="0">
                  <a:pos x="78" y="44"/>
                </a:cxn>
                <a:cxn ang="0">
                  <a:pos x="89" y="27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98" y="6"/>
                </a:cxn>
                <a:cxn ang="0">
                  <a:pos x="98" y="3"/>
                </a:cxn>
                <a:cxn ang="0">
                  <a:pos x="95" y="1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8" h="151">
                  <a:moveTo>
                    <a:pt x="87" y="3"/>
                  </a:moveTo>
                  <a:lnTo>
                    <a:pt x="87" y="3"/>
                  </a:lnTo>
                  <a:lnTo>
                    <a:pt x="78" y="20"/>
                  </a:lnTo>
                  <a:lnTo>
                    <a:pt x="69" y="37"/>
                  </a:lnTo>
                  <a:lnTo>
                    <a:pt x="46" y="71"/>
                  </a:lnTo>
                  <a:lnTo>
                    <a:pt x="46" y="71"/>
                  </a:lnTo>
                  <a:lnTo>
                    <a:pt x="34" y="92"/>
                  </a:lnTo>
                  <a:lnTo>
                    <a:pt x="21" y="113"/>
                  </a:lnTo>
                  <a:lnTo>
                    <a:pt x="21" y="113"/>
                  </a:lnTo>
                  <a:lnTo>
                    <a:pt x="15" y="121"/>
                  </a:lnTo>
                  <a:lnTo>
                    <a:pt x="9" y="129"/>
                  </a:lnTo>
                  <a:lnTo>
                    <a:pt x="4" y="136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4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15" y="139"/>
                  </a:lnTo>
                  <a:lnTo>
                    <a:pt x="22" y="13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46" y="94"/>
                  </a:lnTo>
                  <a:lnTo>
                    <a:pt x="56" y="77"/>
                  </a:lnTo>
                  <a:lnTo>
                    <a:pt x="56" y="77"/>
                  </a:lnTo>
                  <a:lnTo>
                    <a:pt x="66" y="60"/>
                  </a:lnTo>
                  <a:lnTo>
                    <a:pt x="78" y="44"/>
                  </a:lnTo>
                  <a:lnTo>
                    <a:pt x="89" y="27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8" y="6"/>
                  </a:lnTo>
                  <a:lnTo>
                    <a:pt x="98" y="3"/>
                  </a:lnTo>
                  <a:lnTo>
                    <a:pt x="95" y="1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4" name="Freeform 1016"/>
            <p:cNvSpPr/>
            <p:nvPr/>
          </p:nvSpPr>
          <p:spPr bwMode="auto">
            <a:xfrm>
              <a:off x="2359026" y="4451350"/>
              <a:ext cx="39688" cy="65088"/>
            </a:xfrm>
            <a:custGeom>
              <a:avLst/>
              <a:gdLst/>
              <a:ahLst/>
              <a:cxnLst>
                <a:cxn ang="0">
                  <a:pos x="89" y="4"/>
                </a:cxn>
                <a:cxn ang="0">
                  <a:pos x="89" y="4"/>
                </a:cxn>
                <a:cxn ang="0">
                  <a:pos x="84" y="15"/>
                </a:cxn>
                <a:cxn ang="0">
                  <a:pos x="77" y="25"/>
                </a:cxn>
                <a:cxn ang="0">
                  <a:pos x="64" y="45"/>
                </a:cxn>
                <a:cxn ang="0">
                  <a:pos x="64" y="45"/>
                </a:cxn>
                <a:cxn ang="0">
                  <a:pos x="54" y="66"/>
                </a:cxn>
                <a:cxn ang="0">
                  <a:pos x="42" y="86"/>
                </a:cxn>
                <a:cxn ang="0">
                  <a:pos x="42" y="86"/>
                </a:cxn>
                <a:cxn ang="0">
                  <a:pos x="20" y="123"/>
                </a:cxn>
                <a:cxn ang="0">
                  <a:pos x="9" y="141"/>
                </a:cxn>
                <a:cxn ang="0">
                  <a:pos x="4" y="151"/>
                </a:cxn>
                <a:cxn ang="0">
                  <a:pos x="1" y="160"/>
                </a:cxn>
                <a:cxn ang="0">
                  <a:pos x="1" y="160"/>
                </a:cxn>
                <a:cxn ang="0">
                  <a:pos x="0" y="162"/>
                </a:cxn>
                <a:cxn ang="0">
                  <a:pos x="1" y="165"/>
                </a:cxn>
                <a:cxn ang="0">
                  <a:pos x="4" y="168"/>
                </a:cxn>
                <a:cxn ang="0">
                  <a:pos x="9" y="166"/>
                </a:cxn>
                <a:cxn ang="0">
                  <a:pos x="10" y="165"/>
                </a:cxn>
                <a:cxn ang="0">
                  <a:pos x="12" y="164"/>
                </a:cxn>
                <a:cxn ang="0">
                  <a:pos x="12" y="164"/>
                </a:cxn>
                <a:cxn ang="0">
                  <a:pos x="16" y="153"/>
                </a:cxn>
                <a:cxn ang="0">
                  <a:pos x="21" y="143"/>
                </a:cxn>
                <a:cxn ang="0">
                  <a:pos x="31" y="123"/>
                </a:cxn>
                <a:cxn ang="0">
                  <a:pos x="44" y="103"/>
                </a:cxn>
                <a:cxn ang="0">
                  <a:pos x="56" y="85"/>
                </a:cxn>
                <a:cxn ang="0">
                  <a:pos x="56" y="85"/>
                </a:cxn>
                <a:cxn ang="0">
                  <a:pos x="68" y="64"/>
                </a:cxn>
                <a:cxn ang="0">
                  <a:pos x="78" y="43"/>
                </a:cxn>
                <a:cxn ang="0">
                  <a:pos x="78" y="43"/>
                </a:cxn>
                <a:cxn ang="0">
                  <a:pos x="90" y="26"/>
                </a:cxn>
                <a:cxn ang="0">
                  <a:pos x="95" y="17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8" y="3"/>
                </a:cxn>
                <a:cxn ang="0">
                  <a:pos x="95" y="0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9" y="4"/>
                </a:cxn>
                <a:cxn ang="0">
                  <a:pos x="89" y="4"/>
                </a:cxn>
              </a:cxnLst>
              <a:rect l="0" t="0" r="r" b="b"/>
              <a:pathLst>
                <a:path w="99" h="168">
                  <a:moveTo>
                    <a:pt x="89" y="4"/>
                  </a:moveTo>
                  <a:lnTo>
                    <a:pt x="89" y="4"/>
                  </a:lnTo>
                  <a:lnTo>
                    <a:pt x="84" y="15"/>
                  </a:lnTo>
                  <a:lnTo>
                    <a:pt x="77" y="25"/>
                  </a:lnTo>
                  <a:lnTo>
                    <a:pt x="64" y="45"/>
                  </a:lnTo>
                  <a:lnTo>
                    <a:pt x="64" y="45"/>
                  </a:lnTo>
                  <a:lnTo>
                    <a:pt x="54" y="66"/>
                  </a:lnTo>
                  <a:lnTo>
                    <a:pt x="42" y="86"/>
                  </a:lnTo>
                  <a:lnTo>
                    <a:pt x="42" y="86"/>
                  </a:lnTo>
                  <a:lnTo>
                    <a:pt x="20" y="123"/>
                  </a:lnTo>
                  <a:lnTo>
                    <a:pt x="9" y="141"/>
                  </a:lnTo>
                  <a:lnTo>
                    <a:pt x="4" y="151"/>
                  </a:lnTo>
                  <a:lnTo>
                    <a:pt x="1" y="160"/>
                  </a:lnTo>
                  <a:lnTo>
                    <a:pt x="1" y="160"/>
                  </a:lnTo>
                  <a:lnTo>
                    <a:pt x="0" y="162"/>
                  </a:lnTo>
                  <a:lnTo>
                    <a:pt x="1" y="165"/>
                  </a:lnTo>
                  <a:lnTo>
                    <a:pt x="4" y="168"/>
                  </a:lnTo>
                  <a:lnTo>
                    <a:pt x="9" y="166"/>
                  </a:lnTo>
                  <a:lnTo>
                    <a:pt x="10" y="165"/>
                  </a:lnTo>
                  <a:lnTo>
                    <a:pt x="12" y="164"/>
                  </a:lnTo>
                  <a:lnTo>
                    <a:pt x="12" y="164"/>
                  </a:lnTo>
                  <a:lnTo>
                    <a:pt x="16" y="153"/>
                  </a:lnTo>
                  <a:lnTo>
                    <a:pt x="21" y="143"/>
                  </a:lnTo>
                  <a:lnTo>
                    <a:pt x="31" y="123"/>
                  </a:lnTo>
                  <a:lnTo>
                    <a:pt x="44" y="103"/>
                  </a:lnTo>
                  <a:lnTo>
                    <a:pt x="56" y="85"/>
                  </a:lnTo>
                  <a:lnTo>
                    <a:pt x="56" y="85"/>
                  </a:lnTo>
                  <a:lnTo>
                    <a:pt x="68" y="64"/>
                  </a:lnTo>
                  <a:lnTo>
                    <a:pt x="78" y="43"/>
                  </a:lnTo>
                  <a:lnTo>
                    <a:pt x="78" y="43"/>
                  </a:lnTo>
                  <a:lnTo>
                    <a:pt x="90" y="26"/>
                  </a:lnTo>
                  <a:lnTo>
                    <a:pt x="95" y="17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8" y="3"/>
                  </a:lnTo>
                  <a:lnTo>
                    <a:pt x="95" y="0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9" y="4"/>
                  </a:lnTo>
                  <a:lnTo>
                    <a:pt x="8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5" name="Freeform 1017"/>
            <p:cNvSpPr/>
            <p:nvPr/>
          </p:nvSpPr>
          <p:spPr bwMode="auto">
            <a:xfrm>
              <a:off x="2244726" y="4165600"/>
              <a:ext cx="25400" cy="30163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50" y="6"/>
                </a:cxn>
                <a:cxn ang="0">
                  <a:pos x="43" y="14"/>
                </a:cxn>
                <a:cxn ang="0">
                  <a:pos x="33" y="29"/>
                </a:cxn>
                <a:cxn ang="0">
                  <a:pos x="33" y="29"/>
                </a:cxn>
                <a:cxn ang="0">
                  <a:pos x="25" y="38"/>
                </a:cxn>
                <a:cxn ang="0">
                  <a:pos x="17" y="47"/>
                </a:cxn>
                <a:cxn ang="0">
                  <a:pos x="10" y="57"/>
                </a:cxn>
                <a:cxn ang="0">
                  <a:pos x="2" y="67"/>
                </a:cxn>
                <a:cxn ang="0">
                  <a:pos x="2" y="67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6" y="76"/>
                </a:cxn>
                <a:cxn ang="0">
                  <a:pos x="8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23" y="60"/>
                </a:cxn>
                <a:cxn ang="0">
                  <a:pos x="35" y="44"/>
                </a:cxn>
                <a:cxn ang="0">
                  <a:pos x="35" y="44"/>
                </a:cxn>
                <a:cxn ang="0">
                  <a:pos x="47" y="26"/>
                </a:cxn>
                <a:cxn ang="0">
                  <a:pos x="55" y="18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9"/>
                </a:cxn>
                <a:cxn ang="0">
                  <a:pos x="64" y="6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4" h="76">
                  <a:moveTo>
                    <a:pt x="56" y="1"/>
                  </a:moveTo>
                  <a:lnTo>
                    <a:pt x="56" y="1"/>
                  </a:lnTo>
                  <a:lnTo>
                    <a:pt x="50" y="6"/>
                  </a:lnTo>
                  <a:lnTo>
                    <a:pt x="43" y="14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25" y="38"/>
                  </a:lnTo>
                  <a:lnTo>
                    <a:pt x="17" y="47"/>
                  </a:lnTo>
                  <a:lnTo>
                    <a:pt x="10" y="57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6" y="76"/>
                  </a:lnTo>
                  <a:lnTo>
                    <a:pt x="8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23" y="60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47" y="26"/>
                  </a:lnTo>
                  <a:lnTo>
                    <a:pt x="55" y="18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4" y="6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6" name="Freeform 1018"/>
            <p:cNvSpPr/>
            <p:nvPr/>
          </p:nvSpPr>
          <p:spPr bwMode="auto">
            <a:xfrm>
              <a:off x="2309813" y="4149725"/>
              <a:ext cx="15875" cy="30163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7" y="10"/>
                </a:cxn>
                <a:cxn ang="0">
                  <a:pos x="24" y="14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2" y="35"/>
                </a:cxn>
                <a:cxn ang="0">
                  <a:pos x="12" y="35"/>
                </a:cxn>
                <a:cxn ang="0">
                  <a:pos x="7" y="52"/>
                </a:cxn>
                <a:cxn ang="0">
                  <a:pos x="2" y="69"/>
                </a:cxn>
                <a:cxn ang="0">
                  <a:pos x="2" y="69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6" y="76"/>
                </a:cxn>
                <a:cxn ang="0">
                  <a:pos x="10" y="76"/>
                </a:cxn>
                <a:cxn ang="0">
                  <a:pos x="11" y="74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19" y="51"/>
                </a:cxn>
                <a:cxn ang="0">
                  <a:pos x="27" y="31"/>
                </a:cxn>
                <a:cxn ang="0">
                  <a:pos x="27" y="31"/>
                </a:cxn>
                <a:cxn ang="0">
                  <a:pos x="30" y="25"/>
                </a:cxn>
                <a:cxn ang="0">
                  <a:pos x="34" y="20"/>
                </a:cxn>
                <a:cxn ang="0">
                  <a:pos x="37" y="13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38" y="3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40" h="76">
                  <a:moveTo>
                    <a:pt x="28" y="5"/>
                  </a:moveTo>
                  <a:lnTo>
                    <a:pt x="28" y="5"/>
                  </a:lnTo>
                  <a:lnTo>
                    <a:pt x="27" y="10"/>
                  </a:lnTo>
                  <a:lnTo>
                    <a:pt x="24" y="1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7" y="52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6" y="76"/>
                  </a:lnTo>
                  <a:lnTo>
                    <a:pt x="10" y="76"/>
                  </a:lnTo>
                  <a:lnTo>
                    <a:pt x="11" y="74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9" y="5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30" y="25"/>
                  </a:lnTo>
                  <a:lnTo>
                    <a:pt x="34" y="20"/>
                  </a:lnTo>
                  <a:lnTo>
                    <a:pt x="37" y="13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38" y="3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7" name="Freeform 1019"/>
            <p:cNvSpPr/>
            <p:nvPr/>
          </p:nvSpPr>
          <p:spPr bwMode="auto">
            <a:xfrm>
              <a:off x="2349501" y="4143375"/>
              <a:ext cx="20638" cy="28575"/>
            </a:xfrm>
            <a:custGeom>
              <a:avLst/>
              <a:gdLst/>
              <a:ahLst/>
              <a:cxnLst>
                <a:cxn ang="0">
                  <a:pos x="42" y="7"/>
                </a:cxn>
                <a:cxn ang="0">
                  <a:pos x="42" y="7"/>
                </a:cxn>
                <a:cxn ang="0">
                  <a:pos x="40" y="11"/>
                </a:cxn>
                <a:cxn ang="0">
                  <a:pos x="38" y="15"/>
                </a:cxn>
                <a:cxn ang="0">
                  <a:pos x="31" y="20"/>
                </a:cxn>
                <a:cxn ang="0">
                  <a:pos x="25" y="25"/>
                </a:cxn>
                <a:cxn ang="0">
                  <a:pos x="21" y="29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9" y="49"/>
                </a:cxn>
                <a:cxn ang="0">
                  <a:pos x="4" y="56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5" y="59"/>
                </a:cxn>
                <a:cxn ang="0">
                  <a:pos x="21" y="50"/>
                </a:cxn>
                <a:cxn ang="0">
                  <a:pos x="26" y="41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40" y="28"/>
                </a:cxn>
                <a:cxn ang="0">
                  <a:pos x="46" y="21"/>
                </a:cxn>
                <a:cxn ang="0">
                  <a:pos x="51" y="15"/>
                </a:cxn>
                <a:cxn ang="0">
                  <a:pos x="52" y="11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49" y="2"/>
                </a:cxn>
                <a:cxn ang="0">
                  <a:pos x="48" y="0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2" y="7"/>
                </a:cxn>
                <a:cxn ang="0">
                  <a:pos x="42" y="7"/>
                </a:cxn>
              </a:cxnLst>
              <a:rect l="0" t="0" r="r" b="b"/>
              <a:pathLst>
                <a:path w="53" h="72">
                  <a:moveTo>
                    <a:pt x="42" y="7"/>
                  </a:moveTo>
                  <a:lnTo>
                    <a:pt x="42" y="7"/>
                  </a:lnTo>
                  <a:lnTo>
                    <a:pt x="40" y="11"/>
                  </a:lnTo>
                  <a:lnTo>
                    <a:pt x="38" y="15"/>
                  </a:lnTo>
                  <a:lnTo>
                    <a:pt x="31" y="20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9" y="49"/>
                  </a:lnTo>
                  <a:lnTo>
                    <a:pt x="4" y="5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5" y="59"/>
                  </a:lnTo>
                  <a:lnTo>
                    <a:pt x="21" y="50"/>
                  </a:lnTo>
                  <a:lnTo>
                    <a:pt x="26" y="41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40" y="28"/>
                  </a:lnTo>
                  <a:lnTo>
                    <a:pt x="46" y="21"/>
                  </a:lnTo>
                  <a:lnTo>
                    <a:pt x="51" y="15"/>
                  </a:lnTo>
                  <a:lnTo>
                    <a:pt x="52" y="11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49" y="2"/>
                  </a:lnTo>
                  <a:lnTo>
                    <a:pt x="48" y="0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2" y="7"/>
                  </a:lnTo>
                  <a:lnTo>
                    <a:pt x="4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8" name="Freeform 1020"/>
            <p:cNvSpPr/>
            <p:nvPr/>
          </p:nvSpPr>
          <p:spPr bwMode="auto">
            <a:xfrm>
              <a:off x="2406651" y="4140200"/>
              <a:ext cx="14288" cy="25400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0"/>
                </a:cxn>
                <a:cxn ang="0">
                  <a:pos x="21" y="17"/>
                </a:cxn>
                <a:cxn ang="0">
                  <a:pos x="14" y="30"/>
                </a:cxn>
                <a:cxn ang="0">
                  <a:pos x="7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3" y="63"/>
                </a:cxn>
                <a:cxn ang="0">
                  <a:pos x="5" y="64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3" y="21"/>
                </a:cxn>
                <a:cxn ang="0">
                  <a:pos x="35" y="1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2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8" h="64">
                  <a:moveTo>
                    <a:pt x="26" y="4"/>
                  </a:moveTo>
                  <a:lnTo>
                    <a:pt x="26" y="4"/>
                  </a:lnTo>
                  <a:lnTo>
                    <a:pt x="25" y="10"/>
                  </a:lnTo>
                  <a:lnTo>
                    <a:pt x="21" y="17"/>
                  </a:lnTo>
                  <a:lnTo>
                    <a:pt x="14" y="30"/>
                  </a:lnTo>
                  <a:lnTo>
                    <a:pt x="7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3" y="63"/>
                  </a:lnTo>
                  <a:lnTo>
                    <a:pt x="5" y="64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3" y="21"/>
                  </a:lnTo>
                  <a:lnTo>
                    <a:pt x="35" y="1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9" name="Freeform 1021"/>
            <p:cNvSpPr/>
            <p:nvPr/>
          </p:nvSpPr>
          <p:spPr bwMode="auto">
            <a:xfrm>
              <a:off x="2465388" y="4144963"/>
              <a:ext cx="15875" cy="23813"/>
            </a:xfrm>
            <a:custGeom>
              <a:avLst/>
              <a:gdLst/>
              <a:ahLst/>
              <a:cxnLst>
                <a:cxn ang="0">
                  <a:pos x="32" y="1"/>
                </a:cxn>
                <a:cxn ang="0">
                  <a:pos x="32" y="1"/>
                </a:cxn>
                <a:cxn ang="0">
                  <a:pos x="27" y="8"/>
                </a:cxn>
                <a:cxn ang="0">
                  <a:pos x="23" y="15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6" y="41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4" y="60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8" y="43"/>
                </a:cxn>
                <a:cxn ang="0">
                  <a:pos x="27" y="32"/>
                </a:cxn>
                <a:cxn ang="0">
                  <a:pos x="27" y="32"/>
                </a:cxn>
                <a:cxn ang="0">
                  <a:pos x="30" y="26"/>
                </a:cxn>
                <a:cxn ang="0">
                  <a:pos x="34" y="21"/>
                </a:cxn>
                <a:cxn ang="0">
                  <a:pos x="36" y="16"/>
                </a:cxn>
                <a:cxn ang="0">
                  <a:pos x="40" y="11"/>
                </a:cxn>
                <a:cxn ang="0">
                  <a:pos x="40" y="11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1"/>
                </a:cxn>
                <a:cxn ang="0">
                  <a:pos x="32" y="1"/>
                </a:cxn>
              </a:cxnLst>
              <a:rect l="0" t="0" r="r" b="b"/>
              <a:pathLst>
                <a:path w="42" h="60">
                  <a:moveTo>
                    <a:pt x="32" y="1"/>
                  </a:moveTo>
                  <a:lnTo>
                    <a:pt x="32" y="1"/>
                  </a:lnTo>
                  <a:lnTo>
                    <a:pt x="27" y="8"/>
                  </a:lnTo>
                  <a:lnTo>
                    <a:pt x="23" y="15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6" y="41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8" y="43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30" y="26"/>
                  </a:lnTo>
                  <a:lnTo>
                    <a:pt x="34" y="21"/>
                  </a:lnTo>
                  <a:lnTo>
                    <a:pt x="36" y="16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1"/>
                  </a:lnTo>
                  <a:lnTo>
                    <a:pt x="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0" name="Freeform 1022"/>
            <p:cNvSpPr/>
            <p:nvPr/>
          </p:nvSpPr>
          <p:spPr bwMode="auto">
            <a:xfrm>
              <a:off x="2503488" y="4156075"/>
              <a:ext cx="15875" cy="2540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9" y="10"/>
                </a:cxn>
                <a:cxn ang="0">
                  <a:pos x="25" y="17"/>
                </a:cxn>
                <a:cxn ang="0">
                  <a:pos x="17" y="30"/>
                </a:cxn>
                <a:cxn ang="0">
                  <a:pos x="8" y="4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4" y="62"/>
                </a:cxn>
                <a:cxn ang="0">
                  <a:pos x="6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9" y="47"/>
                </a:cxn>
                <a:cxn ang="0">
                  <a:pos x="28" y="34"/>
                </a:cxn>
                <a:cxn ang="0">
                  <a:pos x="36" y="21"/>
                </a:cxn>
                <a:cxn ang="0">
                  <a:pos x="40" y="14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8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64">
                  <a:moveTo>
                    <a:pt x="30" y="4"/>
                  </a:moveTo>
                  <a:lnTo>
                    <a:pt x="30" y="4"/>
                  </a:lnTo>
                  <a:lnTo>
                    <a:pt x="29" y="10"/>
                  </a:lnTo>
                  <a:lnTo>
                    <a:pt x="25" y="17"/>
                  </a:lnTo>
                  <a:lnTo>
                    <a:pt x="17" y="30"/>
                  </a:lnTo>
                  <a:lnTo>
                    <a:pt x="8" y="4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4" y="62"/>
                  </a:lnTo>
                  <a:lnTo>
                    <a:pt x="6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9" y="47"/>
                  </a:lnTo>
                  <a:lnTo>
                    <a:pt x="28" y="34"/>
                  </a:lnTo>
                  <a:lnTo>
                    <a:pt x="36" y="21"/>
                  </a:lnTo>
                  <a:lnTo>
                    <a:pt x="40" y="1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1" name="Freeform 1023"/>
            <p:cNvSpPr/>
            <p:nvPr/>
          </p:nvSpPr>
          <p:spPr bwMode="auto">
            <a:xfrm>
              <a:off x="2543176" y="4179888"/>
              <a:ext cx="15875" cy="20638"/>
            </a:xfrm>
            <a:custGeom>
              <a:avLst/>
              <a:gdLst/>
              <a:ahLst/>
              <a:cxnLst>
                <a:cxn ang="0">
                  <a:pos x="28" y="2"/>
                </a:cxn>
                <a:cxn ang="0">
                  <a:pos x="28" y="2"/>
                </a:cxn>
                <a:cxn ang="0">
                  <a:pos x="23" y="13"/>
                </a:cxn>
                <a:cxn ang="0">
                  <a:pos x="17" y="22"/>
                </a:cxn>
                <a:cxn ang="0">
                  <a:pos x="9" y="31"/>
                </a:cxn>
                <a:cxn ang="0">
                  <a:pos x="3" y="39"/>
                </a:cxn>
                <a:cxn ang="0">
                  <a:pos x="3" y="39"/>
                </a:cxn>
                <a:cxn ang="0">
                  <a:pos x="2" y="42"/>
                </a:cxn>
                <a:cxn ang="0">
                  <a:pos x="0" y="44"/>
                </a:cxn>
                <a:cxn ang="0">
                  <a:pos x="3" y="48"/>
                </a:cxn>
                <a:cxn ang="0">
                  <a:pos x="7" y="49"/>
                </a:cxn>
                <a:cxn ang="0">
                  <a:pos x="8" y="49"/>
                </a:cxn>
                <a:cxn ang="0">
                  <a:pos x="11" y="48"/>
                </a:cxn>
                <a:cxn ang="0">
                  <a:pos x="11" y="48"/>
                </a:cxn>
                <a:cxn ang="0">
                  <a:pos x="19" y="39"/>
                </a:cxn>
                <a:cxn ang="0">
                  <a:pos x="26" y="29"/>
                </a:cxn>
                <a:cxn ang="0">
                  <a:pos x="32" y="19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6" y="1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8" y="2"/>
                </a:cxn>
                <a:cxn ang="0">
                  <a:pos x="28" y="2"/>
                </a:cxn>
              </a:cxnLst>
              <a:rect l="0" t="0" r="r" b="b"/>
              <a:pathLst>
                <a:path w="38" h="49">
                  <a:moveTo>
                    <a:pt x="28" y="2"/>
                  </a:moveTo>
                  <a:lnTo>
                    <a:pt x="28" y="2"/>
                  </a:lnTo>
                  <a:lnTo>
                    <a:pt x="23" y="13"/>
                  </a:lnTo>
                  <a:lnTo>
                    <a:pt x="17" y="22"/>
                  </a:lnTo>
                  <a:lnTo>
                    <a:pt x="9" y="31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3" y="48"/>
                  </a:lnTo>
                  <a:lnTo>
                    <a:pt x="7" y="49"/>
                  </a:lnTo>
                  <a:lnTo>
                    <a:pt x="8" y="49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9" y="39"/>
                  </a:lnTo>
                  <a:lnTo>
                    <a:pt x="26" y="29"/>
                  </a:lnTo>
                  <a:lnTo>
                    <a:pt x="32" y="1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8" y="2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2" name="Freeform 1024"/>
            <p:cNvSpPr/>
            <p:nvPr/>
          </p:nvSpPr>
          <p:spPr bwMode="auto">
            <a:xfrm>
              <a:off x="2586038" y="4205288"/>
              <a:ext cx="9525" cy="19050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15"/>
                </a:cxn>
                <a:cxn ang="0">
                  <a:pos x="9" y="24"/>
                </a:cxn>
                <a:cxn ang="0">
                  <a:pos x="5" y="33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2" y="49"/>
                </a:cxn>
                <a:cxn ang="0">
                  <a:pos x="6" y="49"/>
                </a:cxn>
                <a:cxn ang="0">
                  <a:pos x="9" y="49"/>
                </a:cxn>
                <a:cxn ang="0">
                  <a:pos x="10" y="46"/>
                </a:cxn>
                <a:cxn ang="0">
                  <a:pos x="10" y="46"/>
                </a:cxn>
                <a:cxn ang="0">
                  <a:pos x="15" y="37"/>
                </a:cxn>
                <a:cxn ang="0">
                  <a:pos x="19" y="26"/>
                </a:cxn>
                <a:cxn ang="0">
                  <a:pos x="22" y="16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0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22" h="49">
                  <a:moveTo>
                    <a:pt x="11" y="5"/>
                  </a:moveTo>
                  <a:lnTo>
                    <a:pt x="11" y="5"/>
                  </a:lnTo>
                  <a:lnTo>
                    <a:pt x="10" y="15"/>
                  </a:lnTo>
                  <a:lnTo>
                    <a:pt x="9" y="24"/>
                  </a:lnTo>
                  <a:lnTo>
                    <a:pt x="5" y="33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2" y="49"/>
                  </a:lnTo>
                  <a:lnTo>
                    <a:pt x="6" y="49"/>
                  </a:lnTo>
                  <a:lnTo>
                    <a:pt x="9" y="49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5" y="37"/>
                  </a:lnTo>
                  <a:lnTo>
                    <a:pt x="19" y="26"/>
                  </a:lnTo>
                  <a:lnTo>
                    <a:pt x="22" y="16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3" name="Freeform 1025"/>
            <p:cNvSpPr/>
            <p:nvPr/>
          </p:nvSpPr>
          <p:spPr bwMode="auto">
            <a:xfrm>
              <a:off x="2616201" y="4238625"/>
              <a:ext cx="15875" cy="254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28" y="2"/>
                </a:cxn>
                <a:cxn ang="0">
                  <a:pos x="28" y="4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7" y="13"/>
                </a:cxn>
                <a:cxn ang="0">
                  <a:pos x="24" y="19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8" y="40"/>
                </a:cxn>
                <a:cxn ang="0">
                  <a:pos x="2" y="52"/>
                </a:cxn>
                <a:cxn ang="0">
                  <a:pos x="2" y="52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3" y="59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20" y="44"/>
                </a:cxn>
                <a:cxn ang="0">
                  <a:pos x="29" y="33"/>
                </a:cxn>
                <a:cxn ang="0">
                  <a:pos x="34" y="26"/>
                </a:cxn>
                <a:cxn ang="0">
                  <a:pos x="37" y="18"/>
                </a:cxn>
                <a:cxn ang="0">
                  <a:pos x="38" y="1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38" h="60">
                  <a:moveTo>
                    <a:pt x="38" y="4"/>
                  </a:moveTo>
                  <a:lnTo>
                    <a:pt x="38" y="4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7" y="13"/>
                  </a:lnTo>
                  <a:lnTo>
                    <a:pt x="24" y="19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8" y="40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3" y="59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20" y="44"/>
                  </a:lnTo>
                  <a:lnTo>
                    <a:pt x="29" y="33"/>
                  </a:lnTo>
                  <a:lnTo>
                    <a:pt x="34" y="26"/>
                  </a:lnTo>
                  <a:lnTo>
                    <a:pt x="37" y="18"/>
                  </a:lnTo>
                  <a:lnTo>
                    <a:pt x="38" y="1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4" name="Freeform 1026"/>
            <p:cNvSpPr/>
            <p:nvPr/>
          </p:nvSpPr>
          <p:spPr bwMode="auto">
            <a:xfrm>
              <a:off x="2638426" y="4265613"/>
              <a:ext cx="15875" cy="2540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12"/>
                </a:cxn>
                <a:cxn ang="0">
                  <a:pos x="24" y="17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10" y="43"/>
                </a:cxn>
                <a:cxn ang="0">
                  <a:pos x="7" y="48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4" y="56"/>
                </a:cxn>
                <a:cxn ang="0">
                  <a:pos x="20" y="50"/>
                </a:cxn>
                <a:cxn ang="0">
                  <a:pos x="27" y="34"/>
                </a:cxn>
                <a:cxn ang="0">
                  <a:pos x="27" y="34"/>
                </a:cxn>
                <a:cxn ang="0">
                  <a:pos x="34" y="21"/>
                </a:cxn>
                <a:cxn ang="0">
                  <a:pos x="37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8" h="64">
                  <a:moveTo>
                    <a:pt x="26" y="5"/>
                  </a:moveTo>
                  <a:lnTo>
                    <a:pt x="26" y="5"/>
                  </a:lnTo>
                  <a:lnTo>
                    <a:pt x="25" y="12"/>
                  </a:lnTo>
                  <a:lnTo>
                    <a:pt x="24" y="17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0" y="43"/>
                  </a:lnTo>
                  <a:lnTo>
                    <a:pt x="7" y="48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56"/>
                  </a:lnTo>
                  <a:lnTo>
                    <a:pt x="20" y="50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34" y="21"/>
                  </a:lnTo>
                  <a:lnTo>
                    <a:pt x="37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5" name="Freeform 1027"/>
            <p:cNvSpPr/>
            <p:nvPr/>
          </p:nvSpPr>
          <p:spPr bwMode="auto">
            <a:xfrm>
              <a:off x="2665413" y="4306888"/>
              <a:ext cx="12700" cy="254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1" y="20"/>
                </a:cxn>
                <a:cxn ang="0">
                  <a:pos x="16" y="32"/>
                </a:cxn>
                <a:cxn ang="0">
                  <a:pos x="9" y="45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1" y="62"/>
                </a:cxn>
                <a:cxn ang="0">
                  <a:pos x="20" y="49"/>
                </a:cxn>
                <a:cxn ang="0">
                  <a:pos x="28" y="35"/>
                </a:cxn>
                <a:cxn ang="0">
                  <a:pos x="33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64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1" y="20"/>
                  </a:lnTo>
                  <a:lnTo>
                    <a:pt x="16" y="32"/>
                  </a:lnTo>
                  <a:lnTo>
                    <a:pt x="9" y="4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20" y="49"/>
                  </a:lnTo>
                  <a:lnTo>
                    <a:pt x="28" y="35"/>
                  </a:lnTo>
                  <a:lnTo>
                    <a:pt x="33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6" name="Freeform 1028"/>
            <p:cNvSpPr/>
            <p:nvPr/>
          </p:nvSpPr>
          <p:spPr bwMode="auto">
            <a:xfrm>
              <a:off x="2667001" y="4356100"/>
              <a:ext cx="23813" cy="38100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4" y="12"/>
                </a:cxn>
                <a:cxn ang="0">
                  <a:pos x="43" y="17"/>
                </a:cxn>
                <a:cxn ang="0">
                  <a:pos x="38" y="27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2" y="69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1"/>
                </a:cxn>
                <a:cxn ang="0">
                  <a:pos x="0" y="94"/>
                </a:cxn>
                <a:cxn ang="0">
                  <a:pos x="3" y="98"/>
                </a:cxn>
                <a:cxn ang="0">
                  <a:pos x="6" y="98"/>
                </a:cxn>
                <a:cxn ang="0">
                  <a:pos x="9" y="98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23" y="72"/>
                </a:cxn>
                <a:cxn ang="0">
                  <a:pos x="38" y="48"/>
                </a:cxn>
                <a:cxn ang="0">
                  <a:pos x="38" y="48"/>
                </a:cxn>
                <a:cxn ang="0">
                  <a:pos x="44" y="38"/>
                </a:cxn>
                <a:cxn ang="0">
                  <a:pos x="50" y="29"/>
                </a:cxn>
                <a:cxn ang="0">
                  <a:pos x="55" y="17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7" h="98">
                  <a:moveTo>
                    <a:pt x="46" y="5"/>
                  </a:moveTo>
                  <a:lnTo>
                    <a:pt x="46" y="5"/>
                  </a:lnTo>
                  <a:lnTo>
                    <a:pt x="44" y="12"/>
                  </a:lnTo>
                  <a:lnTo>
                    <a:pt x="43" y="17"/>
                  </a:lnTo>
                  <a:lnTo>
                    <a:pt x="38" y="27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2" y="6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1"/>
                  </a:lnTo>
                  <a:lnTo>
                    <a:pt x="0" y="94"/>
                  </a:lnTo>
                  <a:lnTo>
                    <a:pt x="3" y="98"/>
                  </a:lnTo>
                  <a:lnTo>
                    <a:pt x="6" y="98"/>
                  </a:lnTo>
                  <a:lnTo>
                    <a:pt x="9" y="98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23" y="72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44" y="38"/>
                  </a:lnTo>
                  <a:lnTo>
                    <a:pt x="50" y="29"/>
                  </a:lnTo>
                  <a:lnTo>
                    <a:pt x="55" y="17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7" name="Freeform 1029"/>
            <p:cNvSpPr/>
            <p:nvPr/>
          </p:nvSpPr>
          <p:spPr bwMode="auto">
            <a:xfrm>
              <a:off x="2357438" y="4194175"/>
              <a:ext cx="103188" cy="66675"/>
            </a:xfrm>
            <a:custGeom>
              <a:avLst/>
              <a:gdLst/>
              <a:ahLst/>
              <a:cxnLst>
                <a:cxn ang="0">
                  <a:pos x="233" y="168"/>
                </a:cxn>
                <a:cxn ang="0">
                  <a:pos x="219" y="165"/>
                </a:cxn>
                <a:cxn ang="0">
                  <a:pos x="213" y="159"/>
                </a:cxn>
                <a:cxn ang="0">
                  <a:pos x="209" y="150"/>
                </a:cxn>
                <a:cxn ang="0">
                  <a:pos x="208" y="145"/>
                </a:cxn>
                <a:cxn ang="0">
                  <a:pos x="210" y="116"/>
                </a:cxn>
                <a:cxn ang="0">
                  <a:pos x="213" y="93"/>
                </a:cxn>
                <a:cxn ang="0">
                  <a:pos x="212" y="69"/>
                </a:cxn>
                <a:cxn ang="0">
                  <a:pos x="209" y="63"/>
                </a:cxn>
                <a:cxn ang="0">
                  <a:pos x="199" y="53"/>
                </a:cxn>
                <a:cxn ang="0">
                  <a:pos x="185" y="49"/>
                </a:cxn>
                <a:cxn ang="0">
                  <a:pos x="168" y="49"/>
                </a:cxn>
                <a:cxn ang="0">
                  <a:pos x="141" y="51"/>
                </a:cxn>
                <a:cxn ang="0">
                  <a:pos x="125" y="52"/>
                </a:cxn>
                <a:cxn ang="0">
                  <a:pos x="108" y="52"/>
                </a:cxn>
                <a:cxn ang="0">
                  <a:pos x="73" y="53"/>
                </a:cxn>
                <a:cxn ang="0">
                  <a:pos x="64" y="56"/>
                </a:cxn>
                <a:cxn ang="0">
                  <a:pos x="53" y="66"/>
                </a:cxn>
                <a:cxn ang="0">
                  <a:pos x="48" y="83"/>
                </a:cxn>
                <a:cxn ang="0">
                  <a:pos x="48" y="108"/>
                </a:cxn>
                <a:cxn ang="0">
                  <a:pos x="48" y="117"/>
                </a:cxn>
                <a:cxn ang="0">
                  <a:pos x="49" y="123"/>
                </a:cxn>
                <a:cxn ang="0">
                  <a:pos x="51" y="128"/>
                </a:cxn>
                <a:cxn ang="0">
                  <a:pos x="55" y="145"/>
                </a:cxn>
                <a:cxn ang="0">
                  <a:pos x="55" y="150"/>
                </a:cxn>
                <a:cxn ang="0">
                  <a:pos x="51" y="159"/>
                </a:cxn>
                <a:cxn ang="0">
                  <a:pos x="44" y="165"/>
                </a:cxn>
                <a:cxn ang="0">
                  <a:pos x="31" y="168"/>
                </a:cxn>
                <a:cxn ang="0">
                  <a:pos x="22" y="167"/>
                </a:cxn>
                <a:cxn ang="0">
                  <a:pos x="11" y="161"/>
                </a:cxn>
                <a:cxn ang="0">
                  <a:pos x="8" y="154"/>
                </a:cxn>
                <a:cxn ang="0">
                  <a:pos x="4" y="149"/>
                </a:cxn>
                <a:cxn ang="0">
                  <a:pos x="2" y="144"/>
                </a:cxn>
                <a:cxn ang="0">
                  <a:pos x="0" y="134"/>
                </a:cxn>
                <a:cxn ang="0">
                  <a:pos x="0" y="124"/>
                </a:cxn>
                <a:cxn ang="0">
                  <a:pos x="0" y="112"/>
                </a:cxn>
                <a:cxn ang="0">
                  <a:pos x="1" y="66"/>
                </a:cxn>
                <a:cxn ang="0">
                  <a:pos x="5" y="51"/>
                </a:cxn>
                <a:cxn ang="0">
                  <a:pos x="11" y="36"/>
                </a:cxn>
                <a:cxn ang="0">
                  <a:pos x="21" y="25"/>
                </a:cxn>
                <a:cxn ang="0">
                  <a:pos x="32" y="15"/>
                </a:cxn>
                <a:cxn ang="0">
                  <a:pos x="61" y="6"/>
                </a:cxn>
                <a:cxn ang="0">
                  <a:pos x="95" y="2"/>
                </a:cxn>
                <a:cxn ang="0">
                  <a:pos x="112" y="2"/>
                </a:cxn>
                <a:cxn ang="0">
                  <a:pos x="136" y="1"/>
                </a:cxn>
                <a:cxn ang="0">
                  <a:pos x="171" y="0"/>
                </a:cxn>
                <a:cxn ang="0">
                  <a:pos x="201" y="1"/>
                </a:cxn>
                <a:cxn ang="0">
                  <a:pos x="223" y="8"/>
                </a:cxn>
                <a:cxn ang="0">
                  <a:pos x="239" y="17"/>
                </a:cxn>
                <a:cxn ang="0">
                  <a:pos x="250" y="30"/>
                </a:cxn>
                <a:cxn ang="0">
                  <a:pos x="255" y="40"/>
                </a:cxn>
                <a:cxn ang="0">
                  <a:pos x="259" y="61"/>
                </a:cxn>
                <a:cxn ang="0">
                  <a:pos x="260" y="91"/>
                </a:cxn>
                <a:cxn ang="0">
                  <a:pos x="259" y="111"/>
                </a:cxn>
                <a:cxn ang="0">
                  <a:pos x="257" y="145"/>
                </a:cxn>
                <a:cxn ang="0">
                  <a:pos x="256" y="150"/>
                </a:cxn>
                <a:cxn ang="0">
                  <a:pos x="252" y="159"/>
                </a:cxn>
                <a:cxn ang="0">
                  <a:pos x="246" y="165"/>
                </a:cxn>
                <a:cxn ang="0">
                  <a:pos x="233" y="168"/>
                </a:cxn>
              </a:cxnLst>
              <a:rect l="0" t="0" r="r" b="b"/>
              <a:pathLst>
                <a:path w="260" h="168">
                  <a:moveTo>
                    <a:pt x="233" y="168"/>
                  </a:moveTo>
                  <a:lnTo>
                    <a:pt x="233" y="168"/>
                  </a:lnTo>
                  <a:lnTo>
                    <a:pt x="223" y="167"/>
                  </a:lnTo>
                  <a:lnTo>
                    <a:pt x="219" y="165"/>
                  </a:lnTo>
                  <a:lnTo>
                    <a:pt x="216" y="163"/>
                  </a:lnTo>
                  <a:lnTo>
                    <a:pt x="213" y="159"/>
                  </a:lnTo>
                  <a:lnTo>
                    <a:pt x="210" y="155"/>
                  </a:lnTo>
                  <a:lnTo>
                    <a:pt x="209" y="150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09" y="131"/>
                  </a:lnTo>
                  <a:lnTo>
                    <a:pt x="210" y="116"/>
                  </a:lnTo>
                  <a:lnTo>
                    <a:pt x="210" y="116"/>
                  </a:lnTo>
                  <a:lnTo>
                    <a:pt x="213" y="93"/>
                  </a:lnTo>
                  <a:lnTo>
                    <a:pt x="213" y="82"/>
                  </a:lnTo>
                  <a:lnTo>
                    <a:pt x="212" y="69"/>
                  </a:lnTo>
                  <a:lnTo>
                    <a:pt x="212" y="69"/>
                  </a:lnTo>
                  <a:lnTo>
                    <a:pt x="209" y="63"/>
                  </a:lnTo>
                  <a:lnTo>
                    <a:pt x="204" y="57"/>
                  </a:lnTo>
                  <a:lnTo>
                    <a:pt x="199" y="53"/>
                  </a:lnTo>
                  <a:lnTo>
                    <a:pt x="192" y="52"/>
                  </a:lnTo>
                  <a:lnTo>
                    <a:pt x="185" y="49"/>
                  </a:lnTo>
                  <a:lnTo>
                    <a:pt x="179" y="49"/>
                  </a:lnTo>
                  <a:lnTo>
                    <a:pt x="168" y="49"/>
                  </a:lnTo>
                  <a:lnTo>
                    <a:pt x="168" y="49"/>
                  </a:lnTo>
                  <a:lnTo>
                    <a:pt x="141" y="51"/>
                  </a:lnTo>
                  <a:lnTo>
                    <a:pt x="141" y="51"/>
                  </a:lnTo>
                  <a:lnTo>
                    <a:pt x="125" y="52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90" y="52"/>
                  </a:lnTo>
                  <a:lnTo>
                    <a:pt x="73" y="53"/>
                  </a:lnTo>
                  <a:lnTo>
                    <a:pt x="73" y="53"/>
                  </a:lnTo>
                  <a:lnTo>
                    <a:pt x="64" y="56"/>
                  </a:lnTo>
                  <a:lnTo>
                    <a:pt x="57" y="60"/>
                  </a:lnTo>
                  <a:lnTo>
                    <a:pt x="53" y="66"/>
                  </a:lnTo>
                  <a:lnTo>
                    <a:pt x="49" y="74"/>
                  </a:lnTo>
                  <a:lnTo>
                    <a:pt x="48" y="83"/>
                  </a:lnTo>
                  <a:lnTo>
                    <a:pt x="48" y="91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8" y="117"/>
                  </a:lnTo>
                  <a:lnTo>
                    <a:pt x="48" y="117"/>
                  </a:lnTo>
                  <a:lnTo>
                    <a:pt x="49" y="123"/>
                  </a:lnTo>
                  <a:lnTo>
                    <a:pt x="51" y="128"/>
                  </a:lnTo>
                  <a:lnTo>
                    <a:pt x="51" y="128"/>
                  </a:lnTo>
                  <a:lnTo>
                    <a:pt x="53" y="136"/>
                  </a:lnTo>
                  <a:lnTo>
                    <a:pt x="55" y="145"/>
                  </a:lnTo>
                  <a:lnTo>
                    <a:pt x="55" y="145"/>
                  </a:lnTo>
                  <a:lnTo>
                    <a:pt x="55" y="150"/>
                  </a:lnTo>
                  <a:lnTo>
                    <a:pt x="53" y="155"/>
                  </a:lnTo>
                  <a:lnTo>
                    <a:pt x="51" y="159"/>
                  </a:lnTo>
                  <a:lnTo>
                    <a:pt x="47" y="163"/>
                  </a:lnTo>
                  <a:lnTo>
                    <a:pt x="44" y="165"/>
                  </a:lnTo>
                  <a:lnTo>
                    <a:pt x="39" y="167"/>
                  </a:lnTo>
                  <a:lnTo>
                    <a:pt x="31" y="168"/>
                  </a:lnTo>
                  <a:lnTo>
                    <a:pt x="31" y="168"/>
                  </a:lnTo>
                  <a:lnTo>
                    <a:pt x="22" y="167"/>
                  </a:lnTo>
                  <a:lnTo>
                    <a:pt x="15" y="163"/>
                  </a:lnTo>
                  <a:lnTo>
                    <a:pt x="11" y="161"/>
                  </a:lnTo>
                  <a:lnTo>
                    <a:pt x="9" y="158"/>
                  </a:lnTo>
                  <a:lnTo>
                    <a:pt x="8" y="154"/>
                  </a:lnTo>
                  <a:lnTo>
                    <a:pt x="6" y="149"/>
                  </a:lnTo>
                  <a:lnTo>
                    <a:pt x="4" y="149"/>
                  </a:lnTo>
                  <a:lnTo>
                    <a:pt x="4" y="149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81"/>
                  </a:lnTo>
                  <a:lnTo>
                    <a:pt x="1" y="66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8" y="43"/>
                  </a:lnTo>
                  <a:lnTo>
                    <a:pt x="11" y="36"/>
                  </a:lnTo>
                  <a:lnTo>
                    <a:pt x="15" y="30"/>
                  </a:lnTo>
                  <a:lnTo>
                    <a:pt x="21" y="25"/>
                  </a:lnTo>
                  <a:lnTo>
                    <a:pt x="26" y="19"/>
                  </a:lnTo>
                  <a:lnTo>
                    <a:pt x="32" y="15"/>
                  </a:lnTo>
                  <a:lnTo>
                    <a:pt x="45" y="10"/>
                  </a:lnTo>
                  <a:lnTo>
                    <a:pt x="61" y="6"/>
                  </a:lnTo>
                  <a:lnTo>
                    <a:pt x="77" y="4"/>
                  </a:lnTo>
                  <a:lnTo>
                    <a:pt x="95" y="2"/>
                  </a:lnTo>
                  <a:lnTo>
                    <a:pt x="112" y="2"/>
                  </a:lnTo>
                  <a:lnTo>
                    <a:pt x="112" y="2"/>
                  </a:lnTo>
                  <a:lnTo>
                    <a:pt x="136" y="1"/>
                  </a:lnTo>
                  <a:lnTo>
                    <a:pt x="136" y="1"/>
                  </a:lnTo>
                  <a:lnTo>
                    <a:pt x="171" y="0"/>
                  </a:lnTo>
                  <a:lnTo>
                    <a:pt x="171" y="0"/>
                  </a:lnTo>
                  <a:lnTo>
                    <a:pt x="187" y="0"/>
                  </a:lnTo>
                  <a:lnTo>
                    <a:pt x="201" y="1"/>
                  </a:lnTo>
                  <a:lnTo>
                    <a:pt x="213" y="4"/>
                  </a:lnTo>
                  <a:lnTo>
                    <a:pt x="223" y="8"/>
                  </a:lnTo>
                  <a:lnTo>
                    <a:pt x="233" y="12"/>
                  </a:lnTo>
                  <a:lnTo>
                    <a:pt x="239" y="17"/>
                  </a:lnTo>
                  <a:lnTo>
                    <a:pt x="246" y="23"/>
                  </a:lnTo>
                  <a:lnTo>
                    <a:pt x="250" y="30"/>
                  </a:lnTo>
                  <a:lnTo>
                    <a:pt x="250" y="30"/>
                  </a:lnTo>
                  <a:lnTo>
                    <a:pt x="255" y="40"/>
                  </a:lnTo>
                  <a:lnTo>
                    <a:pt x="257" y="51"/>
                  </a:lnTo>
                  <a:lnTo>
                    <a:pt x="259" y="61"/>
                  </a:lnTo>
                  <a:lnTo>
                    <a:pt x="260" y="70"/>
                  </a:lnTo>
                  <a:lnTo>
                    <a:pt x="260" y="91"/>
                  </a:lnTo>
                  <a:lnTo>
                    <a:pt x="259" y="111"/>
                  </a:lnTo>
                  <a:lnTo>
                    <a:pt x="259" y="111"/>
                  </a:lnTo>
                  <a:lnTo>
                    <a:pt x="257" y="128"/>
                  </a:lnTo>
                  <a:lnTo>
                    <a:pt x="257" y="145"/>
                  </a:lnTo>
                  <a:lnTo>
                    <a:pt x="257" y="145"/>
                  </a:lnTo>
                  <a:lnTo>
                    <a:pt x="256" y="150"/>
                  </a:lnTo>
                  <a:lnTo>
                    <a:pt x="255" y="155"/>
                  </a:lnTo>
                  <a:lnTo>
                    <a:pt x="252" y="159"/>
                  </a:lnTo>
                  <a:lnTo>
                    <a:pt x="250" y="163"/>
                  </a:lnTo>
                  <a:lnTo>
                    <a:pt x="246" y="165"/>
                  </a:lnTo>
                  <a:lnTo>
                    <a:pt x="242" y="167"/>
                  </a:lnTo>
                  <a:lnTo>
                    <a:pt x="233" y="168"/>
                  </a:lnTo>
                  <a:lnTo>
                    <a:pt x="233" y="1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8" name="Freeform 1030"/>
            <p:cNvSpPr/>
            <p:nvPr/>
          </p:nvSpPr>
          <p:spPr bwMode="auto">
            <a:xfrm>
              <a:off x="2357438" y="4508500"/>
              <a:ext cx="101600" cy="63500"/>
            </a:xfrm>
            <a:custGeom>
              <a:avLst/>
              <a:gdLst/>
              <a:ahLst/>
              <a:cxnLst>
                <a:cxn ang="0">
                  <a:pos x="172" y="160"/>
                </a:cxn>
                <a:cxn ang="0">
                  <a:pos x="137" y="159"/>
                </a:cxn>
                <a:cxn ang="0">
                  <a:pos x="134" y="159"/>
                </a:cxn>
                <a:cxn ang="0">
                  <a:pos x="116" y="158"/>
                </a:cxn>
                <a:cxn ang="0">
                  <a:pos x="79" y="155"/>
                </a:cxn>
                <a:cxn ang="0">
                  <a:pos x="57" y="151"/>
                </a:cxn>
                <a:cxn ang="0">
                  <a:pos x="38" y="142"/>
                </a:cxn>
                <a:cxn ang="0">
                  <a:pos x="30" y="136"/>
                </a:cxn>
                <a:cxn ang="0">
                  <a:pos x="13" y="111"/>
                </a:cxn>
                <a:cxn ang="0">
                  <a:pos x="4" y="85"/>
                </a:cxn>
                <a:cxn ang="0">
                  <a:pos x="0" y="57"/>
                </a:cxn>
                <a:cxn ang="0">
                  <a:pos x="0" y="23"/>
                </a:cxn>
                <a:cxn ang="0">
                  <a:pos x="0" y="18"/>
                </a:cxn>
                <a:cxn ang="0">
                  <a:pos x="4" y="9"/>
                </a:cxn>
                <a:cxn ang="0">
                  <a:pos x="10" y="4"/>
                </a:cxn>
                <a:cxn ang="0">
                  <a:pos x="23" y="0"/>
                </a:cxn>
                <a:cxn ang="0">
                  <a:pos x="32" y="1"/>
                </a:cxn>
                <a:cxn ang="0">
                  <a:pos x="40" y="6"/>
                </a:cxn>
                <a:cxn ang="0">
                  <a:pos x="47" y="13"/>
                </a:cxn>
                <a:cxn ang="0">
                  <a:pos x="48" y="23"/>
                </a:cxn>
                <a:cxn ang="0">
                  <a:pos x="48" y="35"/>
                </a:cxn>
                <a:cxn ang="0">
                  <a:pos x="48" y="56"/>
                </a:cxn>
                <a:cxn ang="0">
                  <a:pos x="49" y="77"/>
                </a:cxn>
                <a:cxn ang="0">
                  <a:pos x="57" y="95"/>
                </a:cxn>
                <a:cxn ang="0">
                  <a:pos x="65" y="100"/>
                </a:cxn>
                <a:cxn ang="0">
                  <a:pos x="74" y="103"/>
                </a:cxn>
                <a:cxn ang="0">
                  <a:pos x="96" y="106"/>
                </a:cxn>
                <a:cxn ang="0">
                  <a:pos x="121" y="108"/>
                </a:cxn>
                <a:cxn ang="0">
                  <a:pos x="148" y="109"/>
                </a:cxn>
                <a:cxn ang="0">
                  <a:pos x="159" y="111"/>
                </a:cxn>
                <a:cxn ang="0">
                  <a:pos x="171" y="111"/>
                </a:cxn>
                <a:cxn ang="0">
                  <a:pos x="191" y="109"/>
                </a:cxn>
                <a:cxn ang="0">
                  <a:pos x="201" y="107"/>
                </a:cxn>
                <a:cxn ang="0">
                  <a:pos x="205" y="91"/>
                </a:cxn>
                <a:cxn ang="0">
                  <a:pos x="204" y="53"/>
                </a:cxn>
                <a:cxn ang="0">
                  <a:pos x="201" y="23"/>
                </a:cxn>
                <a:cxn ang="0">
                  <a:pos x="201" y="19"/>
                </a:cxn>
                <a:cxn ang="0">
                  <a:pos x="204" y="10"/>
                </a:cxn>
                <a:cxn ang="0">
                  <a:pos x="206" y="7"/>
                </a:cxn>
                <a:cxn ang="0">
                  <a:pos x="214" y="2"/>
                </a:cxn>
                <a:cxn ang="0">
                  <a:pos x="225" y="0"/>
                </a:cxn>
                <a:cxn ang="0">
                  <a:pos x="234" y="1"/>
                </a:cxn>
                <a:cxn ang="0">
                  <a:pos x="242" y="6"/>
                </a:cxn>
                <a:cxn ang="0">
                  <a:pos x="248" y="13"/>
                </a:cxn>
                <a:cxn ang="0">
                  <a:pos x="251" y="23"/>
                </a:cxn>
                <a:cxn ang="0">
                  <a:pos x="252" y="49"/>
                </a:cxn>
                <a:cxn ang="0">
                  <a:pos x="255" y="74"/>
                </a:cxn>
                <a:cxn ang="0">
                  <a:pos x="253" y="98"/>
                </a:cxn>
                <a:cxn ang="0">
                  <a:pos x="250" y="120"/>
                </a:cxn>
                <a:cxn ang="0">
                  <a:pos x="238" y="141"/>
                </a:cxn>
                <a:cxn ang="0">
                  <a:pos x="234" y="146"/>
                </a:cxn>
                <a:cxn ang="0">
                  <a:pos x="222" y="154"/>
                </a:cxn>
                <a:cxn ang="0">
                  <a:pos x="205" y="158"/>
                </a:cxn>
                <a:cxn ang="0">
                  <a:pos x="172" y="160"/>
                </a:cxn>
              </a:cxnLst>
              <a:rect l="0" t="0" r="r" b="b"/>
              <a:pathLst>
                <a:path w="255" h="160">
                  <a:moveTo>
                    <a:pt x="172" y="160"/>
                  </a:moveTo>
                  <a:lnTo>
                    <a:pt x="172" y="160"/>
                  </a:lnTo>
                  <a:lnTo>
                    <a:pt x="154" y="160"/>
                  </a:lnTo>
                  <a:lnTo>
                    <a:pt x="137" y="159"/>
                  </a:lnTo>
                  <a:lnTo>
                    <a:pt x="134" y="159"/>
                  </a:lnTo>
                  <a:lnTo>
                    <a:pt x="134" y="159"/>
                  </a:lnTo>
                  <a:lnTo>
                    <a:pt x="116" y="158"/>
                  </a:lnTo>
                  <a:lnTo>
                    <a:pt x="116" y="158"/>
                  </a:lnTo>
                  <a:lnTo>
                    <a:pt x="91" y="157"/>
                  </a:lnTo>
                  <a:lnTo>
                    <a:pt x="79" y="155"/>
                  </a:lnTo>
                  <a:lnTo>
                    <a:pt x="69" y="154"/>
                  </a:lnTo>
                  <a:lnTo>
                    <a:pt x="57" y="151"/>
                  </a:lnTo>
                  <a:lnTo>
                    <a:pt x="47" y="147"/>
                  </a:lnTo>
                  <a:lnTo>
                    <a:pt x="38" y="142"/>
                  </a:lnTo>
                  <a:lnTo>
                    <a:pt x="30" y="136"/>
                  </a:lnTo>
                  <a:lnTo>
                    <a:pt x="30" y="136"/>
                  </a:lnTo>
                  <a:lnTo>
                    <a:pt x="19" y="123"/>
                  </a:lnTo>
                  <a:lnTo>
                    <a:pt x="13" y="111"/>
                  </a:lnTo>
                  <a:lnTo>
                    <a:pt x="6" y="98"/>
                  </a:lnTo>
                  <a:lnTo>
                    <a:pt x="4" y="85"/>
                  </a:lnTo>
                  <a:lnTo>
                    <a:pt x="1" y="72"/>
                  </a:lnTo>
                  <a:lnTo>
                    <a:pt x="0" y="57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4" y="9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5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2" y="1"/>
                  </a:lnTo>
                  <a:lnTo>
                    <a:pt x="36" y="4"/>
                  </a:lnTo>
                  <a:lnTo>
                    <a:pt x="40" y="6"/>
                  </a:lnTo>
                  <a:lnTo>
                    <a:pt x="44" y="9"/>
                  </a:lnTo>
                  <a:lnTo>
                    <a:pt x="47" y="13"/>
                  </a:lnTo>
                  <a:lnTo>
                    <a:pt x="48" y="18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35"/>
                  </a:lnTo>
                  <a:lnTo>
                    <a:pt x="48" y="35"/>
                  </a:lnTo>
                  <a:lnTo>
                    <a:pt x="48" y="56"/>
                  </a:lnTo>
                  <a:lnTo>
                    <a:pt x="48" y="66"/>
                  </a:lnTo>
                  <a:lnTo>
                    <a:pt x="49" y="77"/>
                  </a:lnTo>
                  <a:lnTo>
                    <a:pt x="53" y="87"/>
                  </a:lnTo>
                  <a:lnTo>
                    <a:pt x="57" y="95"/>
                  </a:lnTo>
                  <a:lnTo>
                    <a:pt x="61" y="98"/>
                  </a:lnTo>
                  <a:lnTo>
                    <a:pt x="65" y="100"/>
                  </a:lnTo>
                  <a:lnTo>
                    <a:pt x="69" y="102"/>
                  </a:lnTo>
                  <a:lnTo>
                    <a:pt x="74" y="103"/>
                  </a:lnTo>
                  <a:lnTo>
                    <a:pt x="74" y="103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121" y="108"/>
                  </a:lnTo>
                  <a:lnTo>
                    <a:pt x="148" y="109"/>
                  </a:lnTo>
                  <a:lnTo>
                    <a:pt x="148" y="109"/>
                  </a:lnTo>
                  <a:lnTo>
                    <a:pt x="159" y="111"/>
                  </a:lnTo>
                  <a:lnTo>
                    <a:pt x="159" y="111"/>
                  </a:lnTo>
                  <a:lnTo>
                    <a:pt x="171" y="111"/>
                  </a:lnTo>
                  <a:lnTo>
                    <a:pt x="171" y="111"/>
                  </a:lnTo>
                  <a:lnTo>
                    <a:pt x="191" y="109"/>
                  </a:lnTo>
                  <a:lnTo>
                    <a:pt x="191" y="109"/>
                  </a:lnTo>
                  <a:lnTo>
                    <a:pt x="200" y="107"/>
                  </a:lnTo>
                  <a:lnTo>
                    <a:pt x="201" y="107"/>
                  </a:lnTo>
                  <a:lnTo>
                    <a:pt x="205" y="91"/>
                  </a:lnTo>
                  <a:lnTo>
                    <a:pt x="205" y="91"/>
                  </a:lnTo>
                  <a:lnTo>
                    <a:pt x="205" y="72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01" y="23"/>
                  </a:lnTo>
                  <a:lnTo>
                    <a:pt x="201" y="23"/>
                  </a:lnTo>
                  <a:lnTo>
                    <a:pt x="201" y="19"/>
                  </a:lnTo>
                  <a:lnTo>
                    <a:pt x="202" y="14"/>
                  </a:lnTo>
                  <a:lnTo>
                    <a:pt x="204" y="10"/>
                  </a:lnTo>
                  <a:lnTo>
                    <a:pt x="206" y="7"/>
                  </a:lnTo>
                  <a:lnTo>
                    <a:pt x="206" y="7"/>
                  </a:lnTo>
                  <a:lnTo>
                    <a:pt x="210" y="4"/>
                  </a:lnTo>
                  <a:lnTo>
                    <a:pt x="214" y="2"/>
                  </a:lnTo>
                  <a:lnTo>
                    <a:pt x="219" y="1"/>
                  </a:lnTo>
                  <a:lnTo>
                    <a:pt x="225" y="0"/>
                  </a:lnTo>
                  <a:lnTo>
                    <a:pt x="225" y="0"/>
                  </a:lnTo>
                  <a:lnTo>
                    <a:pt x="234" y="1"/>
                  </a:lnTo>
                  <a:lnTo>
                    <a:pt x="238" y="4"/>
                  </a:lnTo>
                  <a:lnTo>
                    <a:pt x="242" y="6"/>
                  </a:lnTo>
                  <a:lnTo>
                    <a:pt x="246" y="9"/>
                  </a:lnTo>
                  <a:lnTo>
                    <a:pt x="248" y="13"/>
                  </a:lnTo>
                  <a:lnTo>
                    <a:pt x="250" y="18"/>
                  </a:lnTo>
                  <a:lnTo>
                    <a:pt x="251" y="23"/>
                  </a:lnTo>
                  <a:lnTo>
                    <a:pt x="251" y="23"/>
                  </a:lnTo>
                  <a:lnTo>
                    <a:pt x="252" y="49"/>
                  </a:lnTo>
                  <a:lnTo>
                    <a:pt x="252" y="49"/>
                  </a:lnTo>
                  <a:lnTo>
                    <a:pt x="255" y="74"/>
                  </a:lnTo>
                  <a:lnTo>
                    <a:pt x="255" y="86"/>
                  </a:lnTo>
                  <a:lnTo>
                    <a:pt x="253" y="98"/>
                  </a:lnTo>
                  <a:lnTo>
                    <a:pt x="252" y="109"/>
                  </a:lnTo>
                  <a:lnTo>
                    <a:pt x="250" y="120"/>
                  </a:lnTo>
                  <a:lnTo>
                    <a:pt x="244" y="130"/>
                  </a:lnTo>
                  <a:lnTo>
                    <a:pt x="238" y="141"/>
                  </a:lnTo>
                  <a:lnTo>
                    <a:pt x="238" y="141"/>
                  </a:lnTo>
                  <a:lnTo>
                    <a:pt x="234" y="146"/>
                  </a:lnTo>
                  <a:lnTo>
                    <a:pt x="229" y="150"/>
                  </a:lnTo>
                  <a:lnTo>
                    <a:pt x="222" y="154"/>
                  </a:lnTo>
                  <a:lnTo>
                    <a:pt x="214" y="157"/>
                  </a:lnTo>
                  <a:lnTo>
                    <a:pt x="205" y="158"/>
                  </a:lnTo>
                  <a:lnTo>
                    <a:pt x="196" y="160"/>
                  </a:lnTo>
                  <a:lnTo>
                    <a:pt x="172" y="160"/>
                  </a:lnTo>
                  <a:lnTo>
                    <a:pt x="172" y="16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9" name="Freeform 1031"/>
            <p:cNvSpPr/>
            <p:nvPr/>
          </p:nvSpPr>
          <p:spPr bwMode="auto">
            <a:xfrm>
              <a:off x="2438401" y="4241800"/>
              <a:ext cx="117475" cy="117475"/>
            </a:xfrm>
            <a:custGeom>
              <a:avLst/>
              <a:gdLst/>
              <a:ahLst/>
              <a:cxnLst>
                <a:cxn ang="0">
                  <a:pos x="190" y="297"/>
                </a:cxn>
                <a:cxn ang="0">
                  <a:pos x="114" y="293"/>
                </a:cxn>
                <a:cxn ang="0">
                  <a:pos x="85" y="290"/>
                </a:cxn>
                <a:cxn ang="0">
                  <a:pos x="58" y="288"/>
                </a:cxn>
                <a:cxn ang="0">
                  <a:pos x="48" y="285"/>
                </a:cxn>
                <a:cxn ang="0">
                  <a:pos x="40" y="280"/>
                </a:cxn>
                <a:cxn ang="0">
                  <a:pos x="34" y="271"/>
                </a:cxn>
                <a:cxn ang="0">
                  <a:pos x="33" y="262"/>
                </a:cxn>
                <a:cxn ang="0">
                  <a:pos x="36" y="254"/>
                </a:cxn>
                <a:cxn ang="0">
                  <a:pos x="40" y="246"/>
                </a:cxn>
                <a:cxn ang="0">
                  <a:pos x="46" y="241"/>
                </a:cxn>
                <a:cxn ang="0">
                  <a:pos x="55" y="239"/>
                </a:cxn>
                <a:cxn ang="0">
                  <a:pos x="57" y="239"/>
                </a:cxn>
                <a:cxn ang="0">
                  <a:pos x="84" y="241"/>
                </a:cxn>
                <a:cxn ang="0">
                  <a:pos x="186" y="250"/>
                </a:cxn>
                <a:cxn ang="0">
                  <a:pos x="216" y="251"/>
                </a:cxn>
                <a:cxn ang="0">
                  <a:pos x="239" y="250"/>
                </a:cxn>
                <a:cxn ang="0">
                  <a:pos x="246" y="247"/>
                </a:cxn>
                <a:cxn ang="0">
                  <a:pos x="246" y="246"/>
                </a:cxn>
                <a:cxn ang="0">
                  <a:pos x="248" y="238"/>
                </a:cxn>
                <a:cxn ang="0">
                  <a:pos x="249" y="211"/>
                </a:cxn>
                <a:cxn ang="0">
                  <a:pos x="245" y="174"/>
                </a:cxn>
                <a:cxn ang="0">
                  <a:pos x="244" y="170"/>
                </a:cxn>
                <a:cxn ang="0">
                  <a:pos x="237" y="147"/>
                </a:cxn>
                <a:cxn ang="0">
                  <a:pos x="225" y="128"/>
                </a:cxn>
                <a:cxn ang="0">
                  <a:pos x="208" y="115"/>
                </a:cxn>
                <a:cxn ang="0">
                  <a:pos x="188" y="102"/>
                </a:cxn>
                <a:cxn ang="0">
                  <a:pos x="151" y="82"/>
                </a:cxn>
                <a:cxn ang="0">
                  <a:pos x="113" y="65"/>
                </a:cxn>
                <a:cxn ang="0">
                  <a:pos x="75" y="54"/>
                </a:cxn>
                <a:cxn ang="0">
                  <a:pos x="33" y="48"/>
                </a:cxn>
                <a:cxn ang="0">
                  <a:pos x="24" y="50"/>
                </a:cxn>
                <a:cxn ang="0">
                  <a:pos x="21" y="50"/>
                </a:cxn>
                <a:cxn ang="0">
                  <a:pos x="12" y="47"/>
                </a:cxn>
                <a:cxn ang="0">
                  <a:pos x="6" y="42"/>
                </a:cxn>
                <a:cxn ang="0">
                  <a:pos x="2" y="35"/>
                </a:cxn>
                <a:cxn ang="0">
                  <a:pos x="0" y="26"/>
                </a:cxn>
                <a:cxn ang="0">
                  <a:pos x="2" y="17"/>
                </a:cxn>
                <a:cxn ang="0">
                  <a:pos x="6" y="9"/>
                </a:cxn>
                <a:cxn ang="0">
                  <a:pos x="14" y="3"/>
                </a:cxn>
                <a:cxn ang="0">
                  <a:pos x="24" y="0"/>
                </a:cxn>
                <a:cxn ang="0">
                  <a:pos x="36" y="0"/>
                </a:cxn>
                <a:cxn ang="0">
                  <a:pos x="49" y="0"/>
                </a:cxn>
                <a:cxn ang="0">
                  <a:pos x="92" y="7"/>
                </a:cxn>
                <a:cxn ang="0">
                  <a:pos x="151" y="24"/>
                </a:cxn>
                <a:cxn ang="0">
                  <a:pos x="206" y="51"/>
                </a:cxn>
                <a:cxn ang="0">
                  <a:pos x="253" y="88"/>
                </a:cxn>
                <a:cxn ang="0">
                  <a:pos x="262" y="97"/>
                </a:cxn>
                <a:cxn ang="0">
                  <a:pos x="276" y="115"/>
                </a:cxn>
                <a:cxn ang="0">
                  <a:pos x="287" y="136"/>
                </a:cxn>
                <a:cxn ang="0">
                  <a:pos x="292" y="158"/>
                </a:cxn>
                <a:cxn ang="0">
                  <a:pos x="293" y="170"/>
                </a:cxn>
                <a:cxn ang="0">
                  <a:pos x="296" y="196"/>
                </a:cxn>
                <a:cxn ang="0">
                  <a:pos x="297" y="230"/>
                </a:cxn>
                <a:cxn ang="0">
                  <a:pos x="297" y="243"/>
                </a:cxn>
                <a:cxn ang="0">
                  <a:pos x="296" y="251"/>
                </a:cxn>
                <a:cxn ang="0">
                  <a:pos x="293" y="264"/>
                </a:cxn>
                <a:cxn ang="0">
                  <a:pos x="288" y="275"/>
                </a:cxn>
                <a:cxn ang="0">
                  <a:pos x="275" y="285"/>
                </a:cxn>
                <a:cxn ang="0">
                  <a:pos x="253" y="292"/>
                </a:cxn>
                <a:cxn ang="0">
                  <a:pos x="224" y="296"/>
                </a:cxn>
                <a:cxn ang="0">
                  <a:pos x="190" y="297"/>
                </a:cxn>
              </a:cxnLst>
              <a:rect l="0" t="0" r="r" b="b"/>
              <a:pathLst>
                <a:path w="297" h="297">
                  <a:moveTo>
                    <a:pt x="190" y="297"/>
                  </a:moveTo>
                  <a:lnTo>
                    <a:pt x="190" y="297"/>
                  </a:lnTo>
                  <a:lnTo>
                    <a:pt x="152" y="296"/>
                  </a:lnTo>
                  <a:lnTo>
                    <a:pt x="114" y="293"/>
                  </a:lnTo>
                  <a:lnTo>
                    <a:pt x="114" y="293"/>
                  </a:lnTo>
                  <a:lnTo>
                    <a:pt x="85" y="290"/>
                  </a:lnTo>
                  <a:lnTo>
                    <a:pt x="58" y="288"/>
                  </a:lnTo>
                  <a:lnTo>
                    <a:pt x="58" y="288"/>
                  </a:lnTo>
                  <a:lnTo>
                    <a:pt x="51" y="288"/>
                  </a:lnTo>
                  <a:lnTo>
                    <a:pt x="48" y="285"/>
                  </a:lnTo>
                  <a:lnTo>
                    <a:pt x="42" y="283"/>
                  </a:lnTo>
                  <a:lnTo>
                    <a:pt x="40" y="280"/>
                  </a:lnTo>
                  <a:lnTo>
                    <a:pt x="37" y="276"/>
                  </a:lnTo>
                  <a:lnTo>
                    <a:pt x="34" y="271"/>
                  </a:lnTo>
                  <a:lnTo>
                    <a:pt x="34" y="267"/>
                  </a:lnTo>
                  <a:lnTo>
                    <a:pt x="33" y="262"/>
                  </a:lnTo>
                  <a:lnTo>
                    <a:pt x="33" y="262"/>
                  </a:lnTo>
                  <a:lnTo>
                    <a:pt x="36" y="254"/>
                  </a:lnTo>
                  <a:lnTo>
                    <a:pt x="37" y="250"/>
                  </a:lnTo>
                  <a:lnTo>
                    <a:pt x="40" y="246"/>
                  </a:lnTo>
                  <a:lnTo>
                    <a:pt x="42" y="243"/>
                  </a:lnTo>
                  <a:lnTo>
                    <a:pt x="46" y="241"/>
                  </a:lnTo>
                  <a:lnTo>
                    <a:pt x="50" y="239"/>
                  </a:lnTo>
                  <a:lnTo>
                    <a:pt x="55" y="239"/>
                  </a:lnTo>
                  <a:lnTo>
                    <a:pt x="57" y="239"/>
                  </a:lnTo>
                  <a:lnTo>
                    <a:pt x="57" y="239"/>
                  </a:lnTo>
                  <a:lnTo>
                    <a:pt x="84" y="241"/>
                  </a:lnTo>
                  <a:lnTo>
                    <a:pt x="84" y="241"/>
                  </a:lnTo>
                  <a:lnTo>
                    <a:pt x="151" y="247"/>
                  </a:lnTo>
                  <a:lnTo>
                    <a:pt x="186" y="250"/>
                  </a:lnTo>
                  <a:lnTo>
                    <a:pt x="216" y="251"/>
                  </a:lnTo>
                  <a:lnTo>
                    <a:pt x="216" y="251"/>
                  </a:lnTo>
                  <a:lnTo>
                    <a:pt x="229" y="250"/>
                  </a:lnTo>
                  <a:lnTo>
                    <a:pt x="239" y="250"/>
                  </a:lnTo>
                  <a:lnTo>
                    <a:pt x="244" y="249"/>
                  </a:lnTo>
                  <a:lnTo>
                    <a:pt x="246" y="247"/>
                  </a:lnTo>
                  <a:lnTo>
                    <a:pt x="246" y="246"/>
                  </a:lnTo>
                  <a:lnTo>
                    <a:pt x="246" y="246"/>
                  </a:lnTo>
                  <a:lnTo>
                    <a:pt x="246" y="246"/>
                  </a:lnTo>
                  <a:lnTo>
                    <a:pt x="248" y="238"/>
                  </a:lnTo>
                  <a:lnTo>
                    <a:pt x="249" y="229"/>
                  </a:lnTo>
                  <a:lnTo>
                    <a:pt x="249" y="211"/>
                  </a:lnTo>
                  <a:lnTo>
                    <a:pt x="246" y="191"/>
                  </a:lnTo>
                  <a:lnTo>
                    <a:pt x="245" y="174"/>
                  </a:lnTo>
                  <a:lnTo>
                    <a:pt x="244" y="170"/>
                  </a:lnTo>
                  <a:lnTo>
                    <a:pt x="244" y="170"/>
                  </a:lnTo>
                  <a:lnTo>
                    <a:pt x="241" y="158"/>
                  </a:lnTo>
                  <a:lnTo>
                    <a:pt x="237" y="147"/>
                  </a:lnTo>
                  <a:lnTo>
                    <a:pt x="232" y="137"/>
                  </a:lnTo>
                  <a:lnTo>
                    <a:pt x="225" y="128"/>
                  </a:lnTo>
                  <a:lnTo>
                    <a:pt x="218" y="122"/>
                  </a:lnTo>
                  <a:lnTo>
                    <a:pt x="208" y="115"/>
                  </a:lnTo>
                  <a:lnTo>
                    <a:pt x="190" y="103"/>
                  </a:lnTo>
                  <a:lnTo>
                    <a:pt x="188" y="102"/>
                  </a:lnTo>
                  <a:lnTo>
                    <a:pt x="188" y="102"/>
                  </a:lnTo>
                  <a:lnTo>
                    <a:pt x="151" y="82"/>
                  </a:lnTo>
                  <a:lnTo>
                    <a:pt x="133" y="73"/>
                  </a:lnTo>
                  <a:lnTo>
                    <a:pt x="113" y="65"/>
                  </a:lnTo>
                  <a:lnTo>
                    <a:pt x="95" y="59"/>
                  </a:lnTo>
                  <a:lnTo>
                    <a:pt x="75" y="54"/>
                  </a:lnTo>
                  <a:lnTo>
                    <a:pt x="54" y="50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24" y="50"/>
                  </a:lnTo>
                  <a:lnTo>
                    <a:pt x="21" y="50"/>
                  </a:lnTo>
                  <a:lnTo>
                    <a:pt x="21" y="50"/>
                  </a:lnTo>
                  <a:lnTo>
                    <a:pt x="17" y="48"/>
                  </a:lnTo>
                  <a:lnTo>
                    <a:pt x="12" y="47"/>
                  </a:lnTo>
                  <a:lnTo>
                    <a:pt x="8" y="45"/>
                  </a:lnTo>
                  <a:lnTo>
                    <a:pt x="6" y="42"/>
                  </a:lnTo>
                  <a:lnTo>
                    <a:pt x="3" y="39"/>
                  </a:lnTo>
                  <a:lnTo>
                    <a:pt x="2" y="35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2" y="17"/>
                  </a:lnTo>
                  <a:lnTo>
                    <a:pt x="3" y="13"/>
                  </a:lnTo>
                  <a:lnTo>
                    <a:pt x="6" y="9"/>
                  </a:lnTo>
                  <a:lnTo>
                    <a:pt x="10" y="5"/>
                  </a:lnTo>
                  <a:lnTo>
                    <a:pt x="14" y="3"/>
                  </a:lnTo>
                  <a:lnTo>
                    <a:pt x="19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9" y="0"/>
                  </a:lnTo>
                  <a:lnTo>
                    <a:pt x="63" y="1"/>
                  </a:lnTo>
                  <a:lnTo>
                    <a:pt x="92" y="7"/>
                  </a:lnTo>
                  <a:lnTo>
                    <a:pt x="121" y="13"/>
                  </a:lnTo>
                  <a:lnTo>
                    <a:pt x="151" y="24"/>
                  </a:lnTo>
                  <a:lnTo>
                    <a:pt x="178" y="37"/>
                  </a:lnTo>
                  <a:lnTo>
                    <a:pt x="206" y="51"/>
                  </a:lnTo>
                  <a:lnTo>
                    <a:pt x="231" y="68"/>
                  </a:lnTo>
                  <a:lnTo>
                    <a:pt x="253" y="88"/>
                  </a:lnTo>
                  <a:lnTo>
                    <a:pt x="253" y="88"/>
                  </a:lnTo>
                  <a:lnTo>
                    <a:pt x="262" y="97"/>
                  </a:lnTo>
                  <a:lnTo>
                    <a:pt x="270" y="106"/>
                  </a:lnTo>
                  <a:lnTo>
                    <a:pt x="276" y="115"/>
                  </a:lnTo>
                  <a:lnTo>
                    <a:pt x="283" y="126"/>
                  </a:lnTo>
                  <a:lnTo>
                    <a:pt x="287" y="136"/>
                  </a:lnTo>
                  <a:lnTo>
                    <a:pt x="291" y="148"/>
                  </a:lnTo>
                  <a:lnTo>
                    <a:pt x="292" y="158"/>
                  </a:lnTo>
                  <a:lnTo>
                    <a:pt x="293" y="170"/>
                  </a:lnTo>
                  <a:lnTo>
                    <a:pt x="293" y="170"/>
                  </a:lnTo>
                  <a:lnTo>
                    <a:pt x="296" y="196"/>
                  </a:lnTo>
                  <a:lnTo>
                    <a:pt x="296" y="196"/>
                  </a:lnTo>
                  <a:lnTo>
                    <a:pt x="297" y="218"/>
                  </a:lnTo>
                  <a:lnTo>
                    <a:pt x="297" y="230"/>
                  </a:lnTo>
                  <a:lnTo>
                    <a:pt x="297" y="241"/>
                  </a:lnTo>
                  <a:lnTo>
                    <a:pt x="297" y="243"/>
                  </a:lnTo>
                  <a:lnTo>
                    <a:pt x="297" y="243"/>
                  </a:lnTo>
                  <a:lnTo>
                    <a:pt x="296" y="251"/>
                  </a:lnTo>
                  <a:lnTo>
                    <a:pt x="295" y="258"/>
                  </a:lnTo>
                  <a:lnTo>
                    <a:pt x="293" y="264"/>
                  </a:lnTo>
                  <a:lnTo>
                    <a:pt x="291" y="269"/>
                  </a:lnTo>
                  <a:lnTo>
                    <a:pt x="288" y="275"/>
                  </a:lnTo>
                  <a:lnTo>
                    <a:pt x="284" y="279"/>
                  </a:lnTo>
                  <a:lnTo>
                    <a:pt x="275" y="285"/>
                  </a:lnTo>
                  <a:lnTo>
                    <a:pt x="265" y="289"/>
                  </a:lnTo>
                  <a:lnTo>
                    <a:pt x="253" y="292"/>
                  </a:lnTo>
                  <a:lnTo>
                    <a:pt x="224" y="296"/>
                  </a:lnTo>
                  <a:lnTo>
                    <a:pt x="224" y="296"/>
                  </a:lnTo>
                  <a:lnTo>
                    <a:pt x="207" y="297"/>
                  </a:lnTo>
                  <a:lnTo>
                    <a:pt x="190" y="297"/>
                  </a:lnTo>
                  <a:lnTo>
                    <a:pt x="190" y="2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0" name="Freeform 1032"/>
            <p:cNvSpPr/>
            <p:nvPr/>
          </p:nvSpPr>
          <p:spPr bwMode="auto">
            <a:xfrm>
              <a:off x="2362201" y="4311650"/>
              <a:ext cx="201613" cy="217488"/>
            </a:xfrm>
            <a:custGeom>
              <a:avLst/>
              <a:gdLst/>
              <a:ahLst/>
              <a:cxnLst>
                <a:cxn ang="0">
                  <a:pos x="226" y="545"/>
                </a:cxn>
                <a:cxn ang="0">
                  <a:pos x="192" y="532"/>
                </a:cxn>
                <a:cxn ang="0">
                  <a:pos x="187" y="512"/>
                </a:cxn>
                <a:cxn ang="0">
                  <a:pos x="204" y="493"/>
                </a:cxn>
                <a:cxn ang="0">
                  <a:pos x="218" y="491"/>
                </a:cxn>
                <a:cxn ang="0">
                  <a:pos x="239" y="498"/>
                </a:cxn>
                <a:cxn ang="0">
                  <a:pos x="274" y="499"/>
                </a:cxn>
                <a:cxn ang="0">
                  <a:pos x="354" y="477"/>
                </a:cxn>
                <a:cxn ang="0">
                  <a:pos x="401" y="453"/>
                </a:cxn>
                <a:cxn ang="0">
                  <a:pos x="439" y="416"/>
                </a:cxn>
                <a:cxn ang="0">
                  <a:pos x="459" y="365"/>
                </a:cxn>
                <a:cxn ang="0">
                  <a:pos x="460" y="325"/>
                </a:cxn>
                <a:cxn ang="0">
                  <a:pos x="445" y="278"/>
                </a:cxn>
                <a:cxn ang="0">
                  <a:pos x="422" y="251"/>
                </a:cxn>
                <a:cxn ang="0">
                  <a:pos x="365" y="215"/>
                </a:cxn>
                <a:cxn ang="0">
                  <a:pos x="277" y="187"/>
                </a:cxn>
                <a:cxn ang="0">
                  <a:pos x="163" y="157"/>
                </a:cxn>
                <a:cxn ang="0">
                  <a:pos x="98" y="141"/>
                </a:cxn>
                <a:cxn ang="0">
                  <a:pos x="42" y="124"/>
                </a:cxn>
                <a:cxn ang="0">
                  <a:pos x="9" y="99"/>
                </a:cxn>
                <a:cxn ang="0">
                  <a:pos x="1" y="78"/>
                </a:cxn>
                <a:cxn ang="0">
                  <a:pos x="6" y="39"/>
                </a:cxn>
                <a:cxn ang="0">
                  <a:pos x="29" y="18"/>
                </a:cxn>
                <a:cxn ang="0">
                  <a:pos x="127" y="0"/>
                </a:cxn>
                <a:cxn ang="0">
                  <a:pos x="166" y="1"/>
                </a:cxn>
                <a:cxn ang="0">
                  <a:pos x="204" y="13"/>
                </a:cxn>
                <a:cxn ang="0">
                  <a:pos x="243" y="44"/>
                </a:cxn>
                <a:cxn ang="0">
                  <a:pos x="261" y="61"/>
                </a:cxn>
                <a:cxn ang="0">
                  <a:pos x="264" y="85"/>
                </a:cxn>
                <a:cxn ang="0">
                  <a:pos x="243" y="102"/>
                </a:cxn>
                <a:cxn ang="0">
                  <a:pos x="231" y="96"/>
                </a:cxn>
                <a:cxn ang="0">
                  <a:pos x="205" y="72"/>
                </a:cxn>
                <a:cxn ang="0">
                  <a:pos x="178" y="55"/>
                </a:cxn>
                <a:cxn ang="0">
                  <a:pos x="129" y="45"/>
                </a:cxn>
                <a:cxn ang="0">
                  <a:pos x="87" y="51"/>
                </a:cxn>
                <a:cxn ang="0">
                  <a:pos x="63" y="64"/>
                </a:cxn>
                <a:cxn ang="0">
                  <a:pos x="63" y="72"/>
                </a:cxn>
                <a:cxn ang="0">
                  <a:pos x="86" y="87"/>
                </a:cxn>
                <a:cxn ang="0">
                  <a:pos x="254" y="129"/>
                </a:cxn>
                <a:cxn ang="0">
                  <a:pos x="308" y="145"/>
                </a:cxn>
                <a:cxn ang="0">
                  <a:pos x="418" y="187"/>
                </a:cxn>
                <a:cxn ang="0">
                  <a:pos x="468" y="226"/>
                </a:cxn>
                <a:cxn ang="0">
                  <a:pos x="493" y="266"/>
                </a:cxn>
                <a:cxn ang="0">
                  <a:pos x="507" y="325"/>
                </a:cxn>
                <a:cxn ang="0">
                  <a:pos x="506" y="387"/>
                </a:cxn>
                <a:cxn ang="0">
                  <a:pos x="484" y="443"/>
                </a:cxn>
                <a:cxn ang="0">
                  <a:pos x="441" y="486"/>
                </a:cxn>
                <a:cxn ang="0">
                  <a:pos x="380" y="519"/>
                </a:cxn>
                <a:cxn ang="0">
                  <a:pos x="282" y="546"/>
                </a:cxn>
              </a:cxnLst>
              <a:rect l="0" t="0" r="r" b="b"/>
              <a:pathLst>
                <a:path w="509" h="548">
                  <a:moveTo>
                    <a:pt x="257" y="548"/>
                  </a:moveTo>
                  <a:lnTo>
                    <a:pt x="257" y="548"/>
                  </a:lnTo>
                  <a:lnTo>
                    <a:pt x="242" y="548"/>
                  </a:lnTo>
                  <a:lnTo>
                    <a:pt x="226" y="545"/>
                  </a:lnTo>
                  <a:lnTo>
                    <a:pt x="212" y="541"/>
                  </a:lnTo>
                  <a:lnTo>
                    <a:pt x="199" y="536"/>
                  </a:lnTo>
                  <a:lnTo>
                    <a:pt x="199" y="536"/>
                  </a:lnTo>
                  <a:lnTo>
                    <a:pt x="192" y="532"/>
                  </a:lnTo>
                  <a:lnTo>
                    <a:pt x="188" y="527"/>
                  </a:lnTo>
                  <a:lnTo>
                    <a:pt x="187" y="520"/>
                  </a:lnTo>
                  <a:lnTo>
                    <a:pt x="187" y="512"/>
                  </a:lnTo>
                  <a:lnTo>
                    <a:pt x="187" y="512"/>
                  </a:lnTo>
                  <a:lnTo>
                    <a:pt x="191" y="504"/>
                  </a:lnTo>
                  <a:lnTo>
                    <a:pt x="196" y="498"/>
                  </a:lnTo>
                  <a:lnTo>
                    <a:pt x="200" y="495"/>
                  </a:lnTo>
                  <a:lnTo>
                    <a:pt x="204" y="493"/>
                  </a:lnTo>
                  <a:lnTo>
                    <a:pt x="208" y="491"/>
                  </a:lnTo>
                  <a:lnTo>
                    <a:pt x="213" y="491"/>
                  </a:lnTo>
                  <a:lnTo>
                    <a:pt x="213" y="491"/>
                  </a:lnTo>
                  <a:lnTo>
                    <a:pt x="218" y="491"/>
                  </a:lnTo>
                  <a:lnTo>
                    <a:pt x="225" y="494"/>
                  </a:lnTo>
                  <a:lnTo>
                    <a:pt x="225" y="494"/>
                  </a:lnTo>
                  <a:lnTo>
                    <a:pt x="231" y="497"/>
                  </a:lnTo>
                  <a:lnTo>
                    <a:pt x="239" y="498"/>
                  </a:lnTo>
                  <a:lnTo>
                    <a:pt x="247" y="499"/>
                  </a:lnTo>
                  <a:lnTo>
                    <a:pt x="256" y="499"/>
                  </a:lnTo>
                  <a:lnTo>
                    <a:pt x="256" y="499"/>
                  </a:lnTo>
                  <a:lnTo>
                    <a:pt x="274" y="499"/>
                  </a:lnTo>
                  <a:lnTo>
                    <a:pt x="294" y="495"/>
                  </a:lnTo>
                  <a:lnTo>
                    <a:pt x="315" y="490"/>
                  </a:lnTo>
                  <a:lnTo>
                    <a:pt x="335" y="484"/>
                  </a:lnTo>
                  <a:lnTo>
                    <a:pt x="354" y="477"/>
                  </a:lnTo>
                  <a:lnTo>
                    <a:pt x="373" y="469"/>
                  </a:lnTo>
                  <a:lnTo>
                    <a:pt x="388" y="461"/>
                  </a:lnTo>
                  <a:lnTo>
                    <a:pt x="401" y="453"/>
                  </a:lnTo>
                  <a:lnTo>
                    <a:pt x="401" y="453"/>
                  </a:lnTo>
                  <a:lnTo>
                    <a:pt x="412" y="446"/>
                  </a:lnTo>
                  <a:lnTo>
                    <a:pt x="422" y="436"/>
                  </a:lnTo>
                  <a:lnTo>
                    <a:pt x="431" y="426"/>
                  </a:lnTo>
                  <a:lnTo>
                    <a:pt x="439" y="416"/>
                  </a:lnTo>
                  <a:lnTo>
                    <a:pt x="446" y="404"/>
                  </a:lnTo>
                  <a:lnTo>
                    <a:pt x="451" y="392"/>
                  </a:lnTo>
                  <a:lnTo>
                    <a:pt x="456" y="379"/>
                  </a:lnTo>
                  <a:lnTo>
                    <a:pt x="459" y="365"/>
                  </a:lnTo>
                  <a:lnTo>
                    <a:pt x="459" y="365"/>
                  </a:lnTo>
                  <a:lnTo>
                    <a:pt x="460" y="351"/>
                  </a:lnTo>
                  <a:lnTo>
                    <a:pt x="462" y="338"/>
                  </a:lnTo>
                  <a:lnTo>
                    <a:pt x="460" y="325"/>
                  </a:lnTo>
                  <a:lnTo>
                    <a:pt x="458" y="312"/>
                  </a:lnTo>
                  <a:lnTo>
                    <a:pt x="455" y="300"/>
                  </a:lnTo>
                  <a:lnTo>
                    <a:pt x="450" y="289"/>
                  </a:lnTo>
                  <a:lnTo>
                    <a:pt x="445" y="278"/>
                  </a:lnTo>
                  <a:lnTo>
                    <a:pt x="437" y="266"/>
                  </a:lnTo>
                  <a:lnTo>
                    <a:pt x="437" y="266"/>
                  </a:lnTo>
                  <a:lnTo>
                    <a:pt x="430" y="259"/>
                  </a:lnTo>
                  <a:lnTo>
                    <a:pt x="422" y="251"/>
                  </a:lnTo>
                  <a:lnTo>
                    <a:pt x="414" y="244"/>
                  </a:lnTo>
                  <a:lnTo>
                    <a:pt x="405" y="238"/>
                  </a:lnTo>
                  <a:lnTo>
                    <a:pt x="386" y="226"/>
                  </a:lnTo>
                  <a:lnTo>
                    <a:pt x="365" y="215"/>
                  </a:lnTo>
                  <a:lnTo>
                    <a:pt x="344" y="208"/>
                  </a:lnTo>
                  <a:lnTo>
                    <a:pt x="320" y="200"/>
                  </a:lnTo>
                  <a:lnTo>
                    <a:pt x="277" y="187"/>
                  </a:lnTo>
                  <a:lnTo>
                    <a:pt x="277" y="187"/>
                  </a:lnTo>
                  <a:lnTo>
                    <a:pt x="259" y="181"/>
                  </a:lnTo>
                  <a:lnTo>
                    <a:pt x="259" y="181"/>
                  </a:lnTo>
                  <a:lnTo>
                    <a:pt x="210" y="170"/>
                  </a:lnTo>
                  <a:lnTo>
                    <a:pt x="163" y="157"/>
                  </a:lnTo>
                  <a:lnTo>
                    <a:pt x="163" y="157"/>
                  </a:lnTo>
                  <a:lnTo>
                    <a:pt x="110" y="143"/>
                  </a:lnTo>
                  <a:lnTo>
                    <a:pt x="110" y="143"/>
                  </a:lnTo>
                  <a:lnTo>
                    <a:pt x="98" y="141"/>
                  </a:lnTo>
                  <a:lnTo>
                    <a:pt x="98" y="141"/>
                  </a:lnTo>
                  <a:lnTo>
                    <a:pt x="70" y="134"/>
                  </a:lnTo>
                  <a:lnTo>
                    <a:pt x="56" y="129"/>
                  </a:lnTo>
                  <a:lnTo>
                    <a:pt x="42" y="124"/>
                  </a:lnTo>
                  <a:lnTo>
                    <a:pt x="29" y="117"/>
                  </a:lnTo>
                  <a:lnTo>
                    <a:pt x="17" y="109"/>
                  </a:lnTo>
                  <a:lnTo>
                    <a:pt x="13" y="104"/>
                  </a:lnTo>
                  <a:lnTo>
                    <a:pt x="9" y="99"/>
                  </a:lnTo>
                  <a:lnTo>
                    <a:pt x="5" y="94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1" y="78"/>
                  </a:lnTo>
                  <a:lnTo>
                    <a:pt x="0" y="69"/>
                  </a:lnTo>
                  <a:lnTo>
                    <a:pt x="1" y="58"/>
                  </a:lnTo>
                  <a:lnTo>
                    <a:pt x="2" y="48"/>
                  </a:lnTo>
                  <a:lnTo>
                    <a:pt x="6" y="39"/>
                  </a:lnTo>
                  <a:lnTo>
                    <a:pt x="13" y="31"/>
                  </a:lnTo>
                  <a:lnTo>
                    <a:pt x="19" y="23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51" y="10"/>
                  </a:lnTo>
                  <a:lnTo>
                    <a:pt x="74" y="4"/>
                  </a:lnTo>
                  <a:lnTo>
                    <a:pt x="100" y="1"/>
                  </a:lnTo>
                  <a:lnTo>
                    <a:pt x="127" y="0"/>
                  </a:lnTo>
                  <a:lnTo>
                    <a:pt x="127" y="0"/>
                  </a:lnTo>
                  <a:lnTo>
                    <a:pt x="146" y="0"/>
                  </a:lnTo>
                  <a:lnTo>
                    <a:pt x="166" y="1"/>
                  </a:lnTo>
                  <a:lnTo>
                    <a:pt x="166" y="1"/>
                  </a:lnTo>
                  <a:lnTo>
                    <a:pt x="178" y="4"/>
                  </a:lnTo>
                  <a:lnTo>
                    <a:pt x="187" y="6"/>
                  </a:lnTo>
                  <a:lnTo>
                    <a:pt x="196" y="9"/>
                  </a:lnTo>
                  <a:lnTo>
                    <a:pt x="204" y="13"/>
                  </a:lnTo>
                  <a:lnTo>
                    <a:pt x="218" y="23"/>
                  </a:lnTo>
                  <a:lnTo>
                    <a:pt x="233" y="35"/>
                  </a:lnTo>
                  <a:lnTo>
                    <a:pt x="233" y="35"/>
                  </a:lnTo>
                  <a:lnTo>
                    <a:pt x="243" y="44"/>
                  </a:lnTo>
                  <a:lnTo>
                    <a:pt x="255" y="53"/>
                  </a:lnTo>
                  <a:lnTo>
                    <a:pt x="255" y="53"/>
                  </a:lnTo>
                  <a:lnTo>
                    <a:pt x="259" y="57"/>
                  </a:lnTo>
                  <a:lnTo>
                    <a:pt x="261" y="61"/>
                  </a:lnTo>
                  <a:lnTo>
                    <a:pt x="265" y="69"/>
                  </a:lnTo>
                  <a:lnTo>
                    <a:pt x="265" y="77"/>
                  </a:lnTo>
                  <a:lnTo>
                    <a:pt x="264" y="85"/>
                  </a:lnTo>
                  <a:lnTo>
                    <a:pt x="264" y="85"/>
                  </a:lnTo>
                  <a:lnTo>
                    <a:pt x="261" y="91"/>
                  </a:lnTo>
                  <a:lnTo>
                    <a:pt x="256" y="96"/>
                  </a:lnTo>
                  <a:lnTo>
                    <a:pt x="250" y="100"/>
                  </a:lnTo>
                  <a:lnTo>
                    <a:pt x="243" y="102"/>
                  </a:lnTo>
                  <a:lnTo>
                    <a:pt x="243" y="102"/>
                  </a:lnTo>
                  <a:lnTo>
                    <a:pt x="238" y="100"/>
                  </a:lnTo>
                  <a:lnTo>
                    <a:pt x="231" y="96"/>
                  </a:lnTo>
                  <a:lnTo>
                    <a:pt x="231" y="96"/>
                  </a:lnTo>
                  <a:lnTo>
                    <a:pt x="222" y="89"/>
                  </a:lnTo>
                  <a:lnTo>
                    <a:pt x="213" y="81"/>
                  </a:lnTo>
                  <a:lnTo>
                    <a:pt x="213" y="81"/>
                  </a:lnTo>
                  <a:lnTo>
                    <a:pt x="205" y="72"/>
                  </a:lnTo>
                  <a:lnTo>
                    <a:pt x="197" y="65"/>
                  </a:lnTo>
                  <a:lnTo>
                    <a:pt x="188" y="58"/>
                  </a:lnTo>
                  <a:lnTo>
                    <a:pt x="178" y="55"/>
                  </a:lnTo>
                  <a:lnTo>
                    <a:pt x="178" y="55"/>
                  </a:lnTo>
                  <a:lnTo>
                    <a:pt x="158" y="49"/>
                  </a:lnTo>
                  <a:lnTo>
                    <a:pt x="144" y="47"/>
                  </a:lnTo>
                  <a:lnTo>
                    <a:pt x="129" y="45"/>
                  </a:lnTo>
                  <a:lnTo>
                    <a:pt x="129" y="45"/>
                  </a:lnTo>
                  <a:lnTo>
                    <a:pt x="119" y="47"/>
                  </a:lnTo>
                  <a:lnTo>
                    <a:pt x="119" y="47"/>
                  </a:lnTo>
                  <a:lnTo>
                    <a:pt x="107" y="48"/>
                  </a:lnTo>
                  <a:lnTo>
                    <a:pt x="87" y="51"/>
                  </a:lnTo>
                  <a:lnTo>
                    <a:pt x="78" y="53"/>
                  </a:lnTo>
                  <a:lnTo>
                    <a:pt x="70" y="57"/>
                  </a:lnTo>
                  <a:lnTo>
                    <a:pt x="64" y="61"/>
                  </a:lnTo>
                  <a:lnTo>
                    <a:pt x="63" y="64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61" y="69"/>
                  </a:lnTo>
                  <a:lnTo>
                    <a:pt x="63" y="72"/>
                  </a:lnTo>
                  <a:lnTo>
                    <a:pt x="66" y="77"/>
                  </a:lnTo>
                  <a:lnTo>
                    <a:pt x="76" y="82"/>
                  </a:lnTo>
                  <a:lnTo>
                    <a:pt x="86" y="87"/>
                  </a:lnTo>
                  <a:lnTo>
                    <a:pt x="86" y="87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96" y="115"/>
                  </a:lnTo>
                  <a:lnTo>
                    <a:pt x="254" y="129"/>
                  </a:lnTo>
                  <a:lnTo>
                    <a:pt x="254" y="129"/>
                  </a:lnTo>
                  <a:lnTo>
                    <a:pt x="277" y="136"/>
                  </a:lnTo>
                  <a:lnTo>
                    <a:pt x="277" y="136"/>
                  </a:lnTo>
                  <a:lnTo>
                    <a:pt x="308" y="145"/>
                  </a:lnTo>
                  <a:lnTo>
                    <a:pt x="340" y="154"/>
                  </a:lnTo>
                  <a:lnTo>
                    <a:pt x="373" y="166"/>
                  </a:lnTo>
                  <a:lnTo>
                    <a:pt x="403" y="179"/>
                  </a:lnTo>
                  <a:lnTo>
                    <a:pt x="418" y="187"/>
                  </a:lnTo>
                  <a:lnTo>
                    <a:pt x="431" y="196"/>
                  </a:lnTo>
                  <a:lnTo>
                    <a:pt x="445" y="205"/>
                  </a:lnTo>
                  <a:lnTo>
                    <a:pt x="456" y="215"/>
                  </a:lnTo>
                  <a:lnTo>
                    <a:pt x="468" y="226"/>
                  </a:lnTo>
                  <a:lnTo>
                    <a:pt x="477" y="239"/>
                  </a:lnTo>
                  <a:lnTo>
                    <a:pt x="486" y="252"/>
                  </a:lnTo>
                  <a:lnTo>
                    <a:pt x="493" y="266"/>
                  </a:lnTo>
                  <a:lnTo>
                    <a:pt x="493" y="266"/>
                  </a:lnTo>
                  <a:lnTo>
                    <a:pt x="498" y="281"/>
                  </a:lnTo>
                  <a:lnTo>
                    <a:pt x="502" y="295"/>
                  </a:lnTo>
                  <a:lnTo>
                    <a:pt x="506" y="310"/>
                  </a:lnTo>
                  <a:lnTo>
                    <a:pt x="507" y="325"/>
                  </a:lnTo>
                  <a:lnTo>
                    <a:pt x="509" y="341"/>
                  </a:lnTo>
                  <a:lnTo>
                    <a:pt x="509" y="355"/>
                  </a:lnTo>
                  <a:lnTo>
                    <a:pt x="507" y="371"/>
                  </a:lnTo>
                  <a:lnTo>
                    <a:pt x="506" y="387"/>
                  </a:lnTo>
                  <a:lnTo>
                    <a:pt x="502" y="401"/>
                  </a:lnTo>
                  <a:lnTo>
                    <a:pt x="497" y="416"/>
                  </a:lnTo>
                  <a:lnTo>
                    <a:pt x="492" y="429"/>
                  </a:lnTo>
                  <a:lnTo>
                    <a:pt x="484" y="443"/>
                  </a:lnTo>
                  <a:lnTo>
                    <a:pt x="476" y="455"/>
                  </a:lnTo>
                  <a:lnTo>
                    <a:pt x="465" y="467"/>
                  </a:lnTo>
                  <a:lnTo>
                    <a:pt x="454" y="477"/>
                  </a:lnTo>
                  <a:lnTo>
                    <a:pt x="441" y="486"/>
                  </a:lnTo>
                  <a:lnTo>
                    <a:pt x="441" y="486"/>
                  </a:lnTo>
                  <a:lnTo>
                    <a:pt x="422" y="497"/>
                  </a:lnTo>
                  <a:lnTo>
                    <a:pt x="403" y="508"/>
                  </a:lnTo>
                  <a:lnTo>
                    <a:pt x="380" y="519"/>
                  </a:lnTo>
                  <a:lnTo>
                    <a:pt x="357" y="528"/>
                  </a:lnTo>
                  <a:lnTo>
                    <a:pt x="332" y="536"/>
                  </a:lnTo>
                  <a:lnTo>
                    <a:pt x="307" y="542"/>
                  </a:lnTo>
                  <a:lnTo>
                    <a:pt x="282" y="546"/>
                  </a:lnTo>
                  <a:lnTo>
                    <a:pt x="257" y="548"/>
                  </a:lnTo>
                  <a:lnTo>
                    <a:pt x="257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1" name="Freeform 1033"/>
            <p:cNvSpPr/>
            <p:nvPr/>
          </p:nvSpPr>
          <p:spPr bwMode="auto">
            <a:xfrm>
              <a:off x="2259013" y="4411663"/>
              <a:ext cx="117475" cy="117475"/>
            </a:xfrm>
            <a:custGeom>
              <a:avLst/>
              <a:gdLst/>
              <a:ahLst/>
              <a:cxnLst>
                <a:cxn ang="0">
                  <a:pos x="262" y="297"/>
                </a:cxn>
                <a:cxn ang="0">
                  <a:pos x="234" y="295"/>
                </a:cxn>
                <a:cxn ang="0">
                  <a:pos x="175" y="284"/>
                </a:cxn>
                <a:cxn ang="0">
                  <a:pos x="119" y="260"/>
                </a:cxn>
                <a:cxn ang="0">
                  <a:pos x="67" y="229"/>
                </a:cxn>
                <a:cxn ang="0">
                  <a:pos x="45" y="209"/>
                </a:cxn>
                <a:cxn ang="0">
                  <a:pos x="28" y="191"/>
                </a:cxn>
                <a:cxn ang="0">
                  <a:pos x="15" y="171"/>
                </a:cxn>
                <a:cxn ang="0">
                  <a:pos x="7" y="149"/>
                </a:cxn>
                <a:cxn ang="0">
                  <a:pos x="4" y="127"/>
                </a:cxn>
                <a:cxn ang="0">
                  <a:pos x="1" y="100"/>
                </a:cxn>
                <a:cxn ang="0">
                  <a:pos x="0" y="7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39"/>
                </a:cxn>
                <a:cxn ang="0">
                  <a:pos x="7" y="27"/>
                </a:cxn>
                <a:cxn ang="0">
                  <a:pos x="13" y="18"/>
                </a:cxn>
                <a:cxn ang="0">
                  <a:pos x="33" y="8"/>
                </a:cxn>
                <a:cxn ang="0">
                  <a:pos x="73" y="1"/>
                </a:cxn>
                <a:cxn ang="0">
                  <a:pos x="90" y="0"/>
                </a:cxn>
                <a:cxn ang="0">
                  <a:pos x="107" y="0"/>
                </a:cxn>
                <a:cxn ang="0">
                  <a:pos x="183" y="4"/>
                </a:cxn>
                <a:cxn ang="0">
                  <a:pos x="211" y="6"/>
                </a:cxn>
                <a:cxn ang="0">
                  <a:pos x="240" y="9"/>
                </a:cxn>
                <a:cxn ang="0">
                  <a:pos x="250" y="12"/>
                </a:cxn>
                <a:cxn ang="0">
                  <a:pos x="258" y="17"/>
                </a:cxn>
                <a:cxn ang="0">
                  <a:pos x="262" y="26"/>
                </a:cxn>
                <a:cxn ang="0">
                  <a:pos x="263" y="35"/>
                </a:cxn>
                <a:cxn ang="0">
                  <a:pos x="262" y="43"/>
                </a:cxn>
                <a:cxn ang="0">
                  <a:pos x="258" y="51"/>
                </a:cxn>
                <a:cxn ang="0">
                  <a:pos x="251" y="56"/>
                </a:cxn>
                <a:cxn ang="0">
                  <a:pos x="241" y="57"/>
                </a:cxn>
                <a:cxn ang="0">
                  <a:pos x="240" y="57"/>
                </a:cxn>
                <a:cxn ang="0">
                  <a:pos x="213" y="56"/>
                </a:cxn>
                <a:cxn ang="0">
                  <a:pos x="111" y="47"/>
                </a:cxn>
                <a:cxn ang="0">
                  <a:pos x="80" y="46"/>
                </a:cxn>
                <a:cxn ang="0">
                  <a:pos x="59" y="47"/>
                </a:cxn>
                <a:cxn ang="0">
                  <a:pos x="51" y="49"/>
                </a:cxn>
                <a:cxn ang="0">
                  <a:pos x="50" y="51"/>
                </a:cxn>
                <a:cxn ang="0">
                  <a:pos x="49" y="59"/>
                </a:cxn>
                <a:cxn ang="0">
                  <a:pos x="49" y="86"/>
                </a:cxn>
                <a:cxn ang="0">
                  <a:pos x="52" y="123"/>
                </a:cxn>
                <a:cxn ang="0">
                  <a:pos x="52" y="127"/>
                </a:cxn>
                <a:cxn ang="0">
                  <a:pos x="60" y="150"/>
                </a:cxn>
                <a:cxn ang="0">
                  <a:pos x="72" y="168"/>
                </a:cxn>
                <a:cxn ang="0">
                  <a:pos x="89" y="182"/>
                </a:cxn>
                <a:cxn ang="0">
                  <a:pos x="109" y="195"/>
                </a:cxn>
                <a:cxn ang="0">
                  <a:pos x="147" y="214"/>
                </a:cxn>
                <a:cxn ang="0">
                  <a:pos x="183" y="231"/>
                </a:cxn>
                <a:cxn ang="0">
                  <a:pos x="223" y="243"/>
                </a:cxn>
                <a:cxn ang="0">
                  <a:pos x="263" y="248"/>
                </a:cxn>
                <a:cxn ang="0">
                  <a:pos x="274" y="247"/>
                </a:cxn>
                <a:cxn ang="0">
                  <a:pos x="275" y="247"/>
                </a:cxn>
                <a:cxn ang="0">
                  <a:pos x="285" y="250"/>
                </a:cxn>
                <a:cxn ang="0">
                  <a:pos x="292" y="255"/>
                </a:cxn>
                <a:cxn ang="0">
                  <a:pos x="296" y="261"/>
                </a:cxn>
                <a:cxn ang="0">
                  <a:pos x="297" y="270"/>
                </a:cxn>
                <a:cxn ang="0">
                  <a:pos x="296" y="280"/>
                </a:cxn>
                <a:cxn ang="0">
                  <a:pos x="292" y="287"/>
                </a:cxn>
                <a:cxn ang="0">
                  <a:pos x="284" y="294"/>
                </a:cxn>
                <a:cxn ang="0">
                  <a:pos x="274" y="297"/>
                </a:cxn>
                <a:cxn ang="0">
                  <a:pos x="262" y="297"/>
                </a:cxn>
              </a:cxnLst>
              <a:rect l="0" t="0" r="r" b="b"/>
              <a:pathLst>
                <a:path w="297" h="297">
                  <a:moveTo>
                    <a:pt x="262" y="297"/>
                  </a:moveTo>
                  <a:lnTo>
                    <a:pt x="262" y="297"/>
                  </a:lnTo>
                  <a:lnTo>
                    <a:pt x="247" y="297"/>
                  </a:lnTo>
                  <a:lnTo>
                    <a:pt x="234" y="295"/>
                  </a:lnTo>
                  <a:lnTo>
                    <a:pt x="206" y="290"/>
                  </a:lnTo>
                  <a:lnTo>
                    <a:pt x="175" y="284"/>
                  </a:lnTo>
                  <a:lnTo>
                    <a:pt x="147" y="273"/>
                  </a:lnTo>
                  <a:lnTo>
                    <a:pt x="119" y="260"/>
                  </a:lnTo>
                  <a:lnTo>
                    <a:pt x="92" y="246"/>
                  </a:lnTo>
                  <a:lnTo>
                    <a:pt x="67" y="229"/>
                  </a:lnTo>
                  <a:lnTo>
                    <a:pt x="45" y="209"/>
                  </a:lnTo>
                  <a:lnTo>
                    <a:pt x="45" y="209"/>
                  </a:lnTo>
                  <a:lnTo>
                    <a:pt x="35" y="200"/>
                  </a:lnTo>
                  <a:lnTo>
                    <a:pt x="28" y="191"/>
                  </a:lnTo>
                  <a:lnTo>
                    <a:pt x="20" y="182"/>
                  </a:lnTo>
                  <a:lnTo>
                    <a:pt x="15" y="171"/>
                  </a:lnTo>
                  <a:lnTo>
                    <a:pt x="11" y="161"/>
                  </a:lnTo>
                  <a:lnTo>
                    <a:pt x="7" y="149"/>
                  </a:lnTo>
                  <a:lnTo>
                    <a:pt x="4" y="138"/>
                  </a:lnTo>
                  <a:lnTo>
                    <a:pt x="4" y="127"/>
                  </a:lnTo>
                  <a:lnTo>
                    <a:pt x="4" y="127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78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46"/>
                  </a:lnTo>
                  <a:lnTo>
                    <a:pt x="1" y="39"/>
                  </a:lnTo>
                  <a:lnTo>
                    <a:pt x="4" y="32"/>
                  </a:lnTo>
                  <a:lnTo>
                    <a:pt x="7" y="27"/>
                  </a:lnTo>
                  <a:lnTo>
                    <a:pt x="9" y="22"/>
                  </a:lnTo>
                  <a:lnTo>
                    <a:pt x="13" y="18"/>
                  </a:lnTo>
                  <a:lnTo>
                    <a:pt x="22" y="12"/>
                  </a:lnTo>
                  <a:lnTo>
                    <a:pt x="33" y="8"/>
                  </a:lnTo>
                  <a:lnTo>
                    <a:pt x="45" y="5"/>
                  </a:lnTo>
                  <a:lnTo>
                    <a:pt x="73" y="1"/>
                  </a:lnTo>
                  <a:lnTo>
                    <a:pt x="73" y="1"/>
                  </a:lnTo>
                  <a:lnTo>
                    <a:pt x="90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45" y="1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211" y="6"/>
                  </a:lnTo>
                  <a:lnTo>
                    <a:pt x="240" y="9"/>
                  </a:lnTo>
                  <a:lnTo>
                    <a:pt x="240" y="9"/>
                  </a:lnTo>
                  <a:lnTo>
                    <a:pt x="245" y="9"/>
                  </a:lnTo>
                  <a:lnTo>
                    <a:pt x="250" y="12"/>
                  </a:lnTo>
                  <a:lnTo>
                    <a:pt x="254" y="14"/>
                  </a:lnTo>
                  <a:lnTo>
                    <a:pt x="258" y="17"/>
                  </a:lnTo>
                  <a:lnTo>
                    <a:pt x="260" y="21"/>
                  </a:lnTo>
                  <a:lnTo>
                    <a:pt x="262" y="26"/>
                  </a:lnTo>
                  <a:lnTo>
                    <a:pt x="263" y="30"/>
                  </a:lnTo>
                  <a:lnTo>
                    <a:pt x="263" y="35"/>
                  </a:lnTo>
                  <a:lnTo>
                    <a:pt x="263" y="35"/>
                  </a:lnTo>
                  <a:lnTo>
                    <a:pt x="262" y="43"/>
                  </a:lnTo>
                  <a:lnTo>
                    <a:pt x="260" y="47"/>
                  </a:lnTo>
                  <a:lnTo>
                    <a:pt x="258" y="51"/>
                  </a:lnTo>
                  <a:lnTo>
                    <a:pt x="255" y="53"/>
                  </a:lnTo>
                  <a:lnTo>
                    <a:pt x="251" y="56"/>
                  </a:lnTo>
                  <a:lnTo>
                    <a:pt x="246" y="57"/>
                  </a:lnTo>
                  <a:lnTo>
                    <a:pt x="241" y="57"/>
                  </a:lnTo>
                  <a:lnTo>
                    <a:pt x="240" y="57"/>
                  </a:lnTo>
                  <a:lnTo>
                    <a:pt x="240" y="57"/>
                  </a:lnTo>
                  <a:lnTo>
                    <a:pt x="213" y="56"/>
                  </a:lnTo>
                  <a:lnTo>
                    <a:pt x="213" y="56"/>
                  </a:lnTo>
                  <a:lnTo>
                    <a:pt x="147" y="49"/>
                  </a:lnTo>
                  <a:lnTo>
                    <a:pt x="111" y="47"/>
                  </a:lnTo>
                  <a:lnTo>
                    <a:pt x="80" y="46"/>
                  </a:lnTo>
                  <a:lnTo>
                    <a:pt x="80" y="46"/>
                  </a:lnTo>
                  <a:lnTo>
                    <a:pt x="67" y="47"/>
                  </a:lnTo>
                  <a:lnTo>
                    <a:pt x="59" y="47"/>
                  </a:lnTo>
                  <a:lnTo>
                    <a:pt x="54" y="48"/>
                  </a:lnTo>
                  <a:lnTo>
                    <a:pt x="51" y="49"/>
                  </a:lnTo>
                  <a:lnTo>
                    <a:pt x="51" y="5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49" y="59"/>
                  </a:lnTo>
                  <a:lnTo>
                    <a:pt x="49" y="68"/>
                  </a:lnTo>
                  <a:lnTo>
                    <a:pt x="49" y="86"/>
                  </a:lnTo>
                  <a:lnTo>
                    <a:pt x="50" y="106"/>
                  </a:lnTo>
                  <a:lnTo>
                    <a:pt x="52" y="123"/>
                  </a:lnTo>
                  <a:lnTo>
                    <a:pt x="52" y="127"/>
                  </a:lnTo>
                  <a:lnTo>
                    <a:pt x="52" y="127"/>
                  </a:lnTo>
                  <a:lnTo>
                    <a:pt x="55" y="138"/>
                  </a:lnTo>
                  <a:lnTo>
                    <a:pt x="60" y="150"/>
                  </a:lnTo>
                  <a:lnTo>
                    <a:pt x="66" y="159"/>
                  </a:lnTo>
                  <a:lnTo>
                    <a:pt x="72" y="168"/>
                  </a:lnTo>
                  <a:lnTo>
                    <a:pt x="80" y="175"/>
                  </a:lnTo>
                  <a:lnTo>
                    <a:pt x="89" y="182"/>
                  </a:lnTo>
                  <a:lnTo>
                    <a:pt x="107" y="193"/>
                  </a:lnTo>
                  <a:lnTo>
                    <a:pt x="109" y="195"/>
                  </a:lnTo>
                  <a:lnTo>
                    <a:pt x="109" y="195"/>
                  </a:lnTo>
                  <a:lnTo>
                    <a:pt x="147" y="214"/>
                  </a:lnTo>
                  <a:lnTo>
                    <a:pt x="165" y="223"/>
                  </a:lnTo>
                  <a:lnTo>
                    <a:pt x="183" y="231"/>
                  </a:lnTo>
                  <a:lnTo>
                    <a:pt x="203" y="238"/>
                  </a:lnTo>
                  <a:lnTo>
                    <a:pt x="223" y="243"/>
                  </a:lnTo>
                  <a:lnTo>
                    <a:pt x="242" y="247"/>
                  </a:lnTo>
                  <a:lnTo>
                    <a:pt x="263" y="248"/>
                  </a:lnTo>
                  <a:lnTo>
                    <a:pt x="263" y="248"/>
                  </a:lnTo>
                  <a:lnTo>
                    <a:pt x="274" y="247"/>
                  </a:lnTo>
                  <a:lnTo>
                    <a:pt x="275" y="247"/>
                  </a:lnTo>
                  <a:lnTo>
                    <a:pt x="275" y="247"/>
                  </a:lnTo>
                  <a:lnTo>
                    <a:pt x="280" y="248"/>
                  </a:lnTo>
                  <a:lnTo>
                    <a:pt x="285" y="250"/>
                  </a:lnTo>
                  <a:lnTo>
                    <a:pt x="288" y="252"/>
                  </a:lnTo>
                  <a:lnTo>
                    <a:pt x="292" y="255"/>
                  </a:lnTo>
                  <a:lnTo>
                    <a:pt x="294" y="257"/>
                  </a:lnTo>
                  <a:lnTo>
                    <a:pt x="296" y="261"/>
                  </a:lnTo>
                  <a:lnTo>
                    <a:pt x="297" y="270"/>
                  </a:lnTo>
                  <a:lnTo>
                    <a:pt x="297" y="270"/>
                  </a:lnTo>
                  <a:lnTo>
                    <a:pt x="297" y="274"/>
                  </a:lnTo>
                  <a:lnTo>
                    <a:pt x="296" y="280"/>
                  </a:lnTo>
                  <a:lnTo>
                    <a:pt x="294" y="284"/>
                  </a:lnTo>
                  <a:lnTo>
                    <a:pt x="292" y="287"/>
                  </a:lnTo>
                  <a:lnTo>
                    <a:pt x="288" y="291"/>
                  </a:lnTo>
                  <a:lnTo>
                    <a:pt x="284" y="294"/>
                  </a:lnTo>
                  <a:lnTo>
                    <a:pt x="279" y="295"/>
                  </a:lnTo>
                  <a:lnTo>
                    <a:pt x="274" y="297"/>
                  </a:lnTo>
                  <a:lnTo>
                    <a:pt x="274" y="297"/>
                  </a:lnTo>
                  <a:lnTo>
                    <a:pt x="262" y="297"/>
                  </a:lnTo>
                  <a:lnTo>
                    <a:pt x="262" y="2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2" name="Freeform 1034"/>
            <p:cNvSpPr/>
            <p:nvPr/>
          </p:nvSpPr>
          <p:spPr bwMode="auto">
            <a:xfrm>
              <a:off x="2249488" y="4241800"/>
              <a:ext cx="201613" cy="217488"/>
            </a:xfrm>
            <a:custGeom>
              <a:avLst/>
              <a:gdLst/>
              <a:ahLst/>
              <a:cxnLst>
                <a:cxn ang="0">
                  <a:pos x="341" y="547"/>
                </a:cxn>
                <a:cxn ang="0">
                  <a:pos x="313" y="539"/>
                </a:cxn>
                <a:cxn ang="0">
                  <a:pos x="276" y="513"/>
                </a:cxn>
                <a:cxn ang="0">
                  <a:pos x="250" y="491"/>
                </a:cxn>
                <a:cxn ang="0">
                  <a:pos x="245" y="463"/>
                </a:cxn>
                <a:cxn ang="0">
                  <a:pos x="258" y="447"/>
                </a:cxn>
                <a:cxn ang="0">
                  <a:pos x="277" y="451"/>
                </a:cxn>
                <a:cxn ang="0">
                  <a:pos x="294" y="467"/>
                </a:cxn>
                <a:cxn ang="0">
                  <a:pos x="331" y="493"/>
                </a:cxn>
                <a:cxn ang="0">
                  <a:pos x="379" y="502"/>
                </a:cxn>
                <a:cxn ang="0">
                  <a:pos x="402" y="500"/>
                </a:cxn>
                <a:cxn ang="0">
                  <a:pos x="443" y="487"/>
                </a:cxn>
                <a:cxn ang="0">
                  <a:pos x="447" y="479"/>
                </a:cxn>
                <a:cxn ang="0">
                  <a:pos x="421" y="460"/>
                </a:cxn>
                <a:cxn ang="0">
                  <a:pos x="311" y="433"/>
                </a:cxn>
                <a:cxn ang="0">
                  <a:pos x="231" y="412"/>
                </a:cxn>
                <a:cxn ang="0">
                  <a:pos x="105" y="369"/>
                </a:cxn>
                <a:cxn ang="0">
                  <a:pos x="51" y="332"/>
                </a:cxn>
                <a:cxn ang="0">
                  <a:pos x="16" y="281"/>
                </a:cxn>
                <a:cxn ang="0">
                  <a:pos x="3" y="238"/>
                </a:cxn>
                <a:cxn ang="0">
                  <a:pos x="0" y="177"/>
                </a:cxn>
                <a:cxn ang="0">
                  <a:pos x="17" y="118"/>
                </a:cxn>
                <a:cxn ang="0">
                  <a:pos x="55" y="71"/>
                </a:cxn>
                <a:cxn ang="0">
                  <a:pos x="106" y="39"/>
                </a:cxn>
                <a:cxn ang="0">
                  <a:pos x="201" y="5"/>
                </a:cxn>
                <a:cxn ang="0">
                  <a:pos x="267" y="0"/>
                </a:cxn>
                <a:cxn ang="0">
                  <a:pos x="309" y="12"/>
                </a:cxn>
                <a:cxn ang="0">
                  <a:pos x="322" y="35"/>
                </a:cxn>
                <a:cxn ang="0">
                  <a:pos x="309" y="52"/>
                </a:cxn>
                <a:cxn ang="0">
                  <a:pos x="296" y="56"/>
                </a:cxn>
                <a:cxn ang="0">
                  <a:pos x="277" y="51"/>
                </a:cxn>
                <a:cxn ang="0">
                  <a:pos x="252" y="48"/>
                </a:cxn>
                <a:cxn ang="0">
                  <a:pos x="173" y="64"/>
                </a:cxn>
                <a:cxn ang="0">
                  <a:pos x="107" y="94"/>
                </a:cxn>
                <a:cxn ang="0">
                  <a:pos x="77" y="122"/>
                </a:cxn>
                <a:cxn ang="0">
                  <a:pos x="52" y="169"/>
                </a:cxn>
                <a:cxn ang="0">
                  <a:pos x="47" y="209"/>
                </a:cxn>
                <a:cxn ang="0">
                  <a:pos x="59" y="259"/>
                </a:cxn>
                <a:cxn ang="0">
                  <a:pos x="78" y="289"/>
                </a:cxn>
                <a:cxn ang="0">
                  <a:pos x="122" y="322"/>
                </a:cxn>
                <a:cxn ang="0">
                  <a:pos x="231" y="361"/>
                </a:cxn>
                <a:cxn ang="0">
                  <a:pos x="298" y="378"/>
                </a:cxn>
                <a:cxn ang="0">
                  <a:pos x="398" y="404"/>
                </a:cxn>
                <a:cxn ang="0">
                  <a:pos x="453" y="419"/>
                </a:cxn>
                <a:cxn ang="0">
                  <a:pos x="496" y="443"/>
                </a:cxn>
                <a:cxn ang="0">
                  <a:pos x="505" y="459"/>
                </a:cxn>
                <a:cxn ang="0">
                  <a:pos x="505" y="500"/>
                </a:cxn>
                <a:cxn ang="0">
                  <a:pos x="480" y="530"/>
                </a:cxn>
                <a:cxn ang="0">
                  <a:pos x="408" y="547"/>
                </a:cxn>
              </a:cxnLst>
              <a:rect l="0" t="0" r="r" b="b"/>
              <a:pathLst>
                <a:path w="509" h="548">
                  <a:moveTo>
                    <a:pt x="382" y="548"/>
                  </a:moveTo>
                  <a:lnTo>
                    <a:pt x="382" y="548"/>
                  </a:lnTo>
                  <a:lnTo>
                    <a:pt x="362" y="548"/>
                  </a:lnTo>
                  <a:lnTo>
                    <a:pt x="341" y="547"/>
                  </a:lnTo>
                  <a:lnTo>
                    <a:pt x="341" y="547"/>
                  </a:lnTo>
                  <a:lnTo>
                    <a:pt x="331" y="544"/>
                  </a:lnTo>
                  <a:lnTo>
                    <a:pt x="320" y="542"/>
                  </a:lnTo>
                  <a:lnTo>
                    <a:pt x="313" y="539"/>
                  </a:lnTo>
                  <a:lnTo>
                    <a:pt x="305" y="535"/>
                  </a:lnTo>
                  <a:lnTo>
                    <a:pt x="290" y="525"/>
                  </a:lnTo>
                  <a:lnTo>
                    <a:pt x="276" y="513"/>
                  </a:lnTo>
                  <a:lnTo>
                    <a:pt x="276" y="513"/>
                  </a:lnTo>
                  <a:lnTo>
                    <a:pt x="265" y="504"/>
                  </a:lnTo>
                  <a:lnTo>
                    <a:pt x="252" y="493"/>
                  </a:lnTo>
                  <a:lnTo>
                    <a:pt x="252" y="493"/>
                  </a:lnTo>
                  <a:lnTo>
                    <a:pt x="250" y="491"/>
                  </a:lnTo>
                  <a:lnTo>
                    <a:pt x="246" y="487"/>
                  </a:lnTo>
                  <a:lnTo>
                    <a:pt x="243" y="479"/>
                  </a:lnTo>
                  <a:lnTo>
                    <a:pt x="242" y="471"/>
                  </a:lnTo>
                  <a:lnTo>
                    <a:pt x="245" y="463"/>
                  </a:lnTo>
                  <a:lnTo>
                    <a:pt x="245" y="463"/>
                  </a:lnTo>
                  <a:lnTo>
                    <a:pt x="247" y="457"/>
                  </a:lnTo>
                  <a:lnTo>
                    <a:pt x="252" y="451"/>
                  </a:lnTo>
                  <a:lnTo>
                    <a:pt x="258" y="447"/>
                  </a:lnTo>
                  <a:lnTo>
                    <a:pt x="264" y="446"/>
                  </a:lnTo>
                  <a:lnTo>
                    <a:pt x="264" y="446"/>
                  </a:lnTo>
                  <a:lnTo>
                    <a:pt x="271" y="447"/>
                  </a:lnTo>
                  <a:lnTo>
                    <a:pt x="277" y="451"/>
                  </a:lnTo>
                  <a:lnTo>
                    <a:pt x="277" y="451"/>
                  </a:lnTo>
                  <a:lnTo>
                    <a:pt x="286" y="459"/>
                  </a:lnTo>
                  <a:lnTo>
                    <a:pt x="294" y="467"/>
                  </a:lnTo>
                  <a:lnTo>
                    <a:pt x="294" y="467"/>
                  </a:lnTo>
                  <a:lnTo>
                    <a:pt x="302" y="475"/>
                  </a:lnTo>
                  <a:lnTo>
                    <a:pt x="311" y="483"/>
                  </a:lnTo>
                  <a:lnTo>
                    <a:pt x="320" y="489"/>
                  </a:lnTo>
                  <a:lnTo>
                    <a:pt x="331" y="493"/>
                  </a:lnTo>
                  <a:lnTo>
                    <a:pt x="331" y="493"/>
                  </a:lnTo>
                  <a:lnTo>
                    <a:pt x="350" y="498"/>
                  </a:lnTo>
                  <a:lnTo>
                    <a:pt x="364" y="501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88" y="501"/>
                  </a:lnTo>
                  <a:lnTo>
                    <a:pt x="388" y="501"/>
                  </a:lnTo>
                  <a:lnTo>
                    <a:pt x="402" y="500"/>
                  </a:lnTo>
                  <a:lnTo>
                    <a:pt x="421" y="497"/>
                  </a:lnTo>
                  <a:lnTo>
                    <a:pt x="430" y="494"/>
                  </a:lnTo>
                  <a:lnTo>
                    <a:pt x="438" y="491"/>
                  </a:lnTo>
                  <a:lnTo>
                    <a:pt x="443" y="487"/>
                  </a:lnTo>
                  <a:lnTo>
                    <a:pt x="446" y="484"/>
                  </a:lnTo>
                  <a:lnTo>
                    <a:pt x="447" y="481"/>
                  </a:lnTo>
                  <a:lnTo>
                    <a:pt x="447" y="481"/>
                  </a:lnTo>
                  <a:lnTo>
                    <a:pt x="447" y="479"/>
                  </a:lnTo>
                  <a:lnTo>
                    <a:pt x="446" y="476"/>
                  </a:lnTo>
                  <a:lnTo>
                    <a:pt x="441" y="471"/>
                  </a:lnTo>
                  <a:lnTo>
                    <a:pt x="433" y="466"/>
                  </a:lnTo>
                  <a:lnTo>
                    <a:pt x="421" y="460"/>
                  </a:lnTo>
                  <a:lnTo>
                    <a:pt x="421" y="460"/>
                  </a:lnTo>
                  <a:lnTo>
                    <a:pt x="369" y="447"/>
                  </a:lnTo>
                  <a:lnTo>
                    <a:pt x="369" y="447"/>
                  </a:lnTo>
                  <a:lnTo>
                    <a:pt x="311" y="433"/>
                  </a:lnTo>
                  <a:lnTo>
                    <a:pt x="255" y="419"/>
                  </a:lnTo>
                  <a:lnTo>
                    <a:pt x="255" y="419"/>
                  </a:lnTo>
                  <a:lnTo>
                    <a:pt x="231" y="412"/>
                  </a:lnTo>
                  <a:lnTo>
                    <a:pt x="231" y="412"/>
                  </a:lnTo>
                  <a:lnTo>
                    <a:pt x="200" y="403"/>
                  </a:lnTo>
                  <a:lnTo>
                    <a:pt x="167" y="394"/>
                  </a:lnTo>
                  <a:lnTo>
                    <a:pt x="136" y="382"/>
                  </a:lnTo>
                  <a:lnTo>
                    <a:pt x="105" y="369"/>
                  </a:lnTo>
                  <a:lnTo>
                    <a:pt x="90" y="361"/>
                  </a:lnTo>
                  <a:lnTo>
                    <a:pt x="77" y="352"/>
                  </a:lnTo>
                  <a:lnTo>
                    <a:pt x="64" y="343"/>
                  </a:lnTo>
                  <a:lnTo>
                    <a:pt x="51" y="332"/>
                  </a:lnTo>
                  <a:lnTo>
                    <a:pt x="40" y="322"/>
                  </a:lnTo>
                  <a:lnTo>
                    <a:pt x="31" y="309"/>
                  </a:lnTo>
                  <a:lnTo>
                    <a:pt x="22" y="296"/>
                  </a:lnTo>
                  <a:lnTo>
                    <a:pt x="16" y="281"/>
                  </a:lnTo>
                  <a:lnTo>
                    <a:pt x="16" y="281"/>
                  </a:lnTo>
                  <a:lnTo>
                    <a:pt x="10" y="267"/>
                  </a:lnTo>
                  <a:lnTo>
                    <a:pt x="6" y="252"/>
                  </a:lnTo>
                  <a:lnTo>
                    <a:pt x="3" y="238"/>
                  </a:lnTo>
                  <a:lnTo>
                    <a:pt x="0" y="222"/>
                  </a:lnTo>
                  <a:lnTo>
                    <a:pt x="0" y="207"/>
                  </a:lnTo>
                  <a:lnTo>
                    <a:pt x="0" y="192"/>
                  </a:lnTo>
                  <a:lnTo>
                    <a:pt x="0" y="177"/>
                  </a:lnTo>
                  <a:lnTo>
                    <a:pt x="3" y="161"/>
                  </a:lnTo>
                  <a:lnTo>
                    <a:pt x="6" y="147"/>
                  </a:lnTo>
                  <a:lnTo>
                    <a:pt x="10" y="132"/>
                  </a:lnTo>
                  <a:lnTo>
                    <a:pt x="17" y="118"/>
                  </a:lnTo>
                  <a:lnTo>
                    <a:pt x="25" y="105"/>
                  </a:lnTo>
                  <a:lnTo>
                    <a:pt x="33" y="93"/>
                  </a:lnTo>
                  <a:lnTo>
                    <a:pt x="43" y="81"/>
                  </a:lnTo>
                  <a:lnTo>
                    <a:pt x="55" y="71"/>
                  </a:lnTo>
                  <a:lnTo>
                    <a:pt x="68" y="62"/>
                  </a:lnTo>
                  <a:lnTo>
                    <a:pt x="68" y="62"/>
                  </a:lnTo>
                  <a:lnTo>
                    <a:pt x="85" y="50"/>
                  </a:lnTo>
                  <a:lnTo>
                    <a:pt x="106" y="39"/>
                  </a:lnTo>
                  <a:lnTo>
                    <a:pt x="128" y="29"/>
                  </a:lnTo>
                  <a:lnTo>
                    <a:pt x="152" y="20"/>
                  </a:lnTo>
                  <a:lnTo>
                    <a:pt x="177" y="12"/>
                  </a:lnTo>
                  <a:lnTo>
                    <a:pt x="201" y="5"/>
                  </a:lnTo>
                  <a:lnTo>
                    <a:pt x="226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7" y="0"/>
                  </a:lnTo>
                  <a:lnTo>
                    <a:pt x="282" y="3"/>
                  </a:lnTo>
                  <a:lnTo>
                    <a:pt x="297" y="7"/>
                  </a:lnTo>
                  <a:lnTo>
                    <a:pt x="309" y="12"/>
                  </a:lnTo>
                  <a:lnTo>
                    <a:pt x="309" y="12"/>
                  </a:lnTo>
                  <a:lnTo>
                    <a:pt x="315" y="16"/>
                  </a:lnTo>
                  <a:lnTo>
                    <a:pt x="320" y="21"/>
                  </a:lnTo>
                  <a:lnTo>
                    <a:pt x="322" y="28"/>
                  </a:lnTo>
                  <a:lnTo>
                    <a:pt x="322" y="35"/>
                  </a:lnTo>
                  <a:lnTo>
                    <a:pt x="322" y="35"/>
                  </a:lnTo>
                  <a:lnTo>
                    <a:pt x="318" y="43"/>
                  </a:lnTo>
                  <a:lnTo>
                    <a:pt x="313" y="50"/>
                  </a:lnTo>
                  <a:lnTo>
                    <a:pt x="309" y="52"/>
                  </a:lnTo>
                  <a:lnTo>
                    <a:pt x="305" y="55"/>
                  </a:lnTo>
                  <a:lnTo>
                    <a:pt x="301" y="56"/>
                  </a:lnTo>
                  <a:lnTo>
                    <a:pt x="296" y="56"/>
                  </a:lnTo>
                  <a:lnTo>
                    <a:pt x="296" y="56"/>
                  </a:lnTo>
                  <a:lnTo>
                    <a:pt x="289" y="56"/>
                  </a:lnTo>
                  <a:lnTo>
                    <a:pt x="284" y="54"/>
                  </a:lnTo>
                  <a:lnTo>
                    <a:pt x="284" y="54"/>
                  </a:lnTo>
                  <a:lnTo>
                    <a:pt x="277" y="51"/>
                  </a:lnTo>
                  <a:lnTo>
                    <a:pt x="269" y="50"/>
                  </a:lnTo>
                  <a:lnTo>
                    <a:pt x="262" y="48"/>
                  </a:lnTo>
                  <a:lnTo>
                    <a:pt x="252" y="48"/>
                  </a:lnTo>
                  <a:lnTo>
                    <a:pt x="252" y="48"/>
                  </a:lnTo>
                  <a:lnTo>
                    <a:pt x="234" y="48"/>
                  </a:lnTo>
                  <a:lnTo>
                    <a:pt x="213" y="52"/>
                  </a:lnTo>
                  <a:lnTo>
                    <a:pt x="194" y="58"/>
                  </a:lnTo>
                  <a:lnTo>
                    <a:pt x="173" y="64"/>
                  </a:lnTo>
                  <a:lnTo>
                    <a:pt x="154" y="71"/>
                  </a:lnTo>
                  <a:lnTo>
                    <a:pt x="136" y="79"/>
                  </a:lnTo>
                  <a:lnTo>
                    <a:pt x="120" y="86"/>
                  </a:lnTo>
                  <a:lnTo>
                    <a:pt x="107" y="94"/>
                  </a:lnTo>
                  <a:lnTo>
                    <a:pt x="107" y="94"/>
                  </a:lnTo>
                  <a:lnTo>
                    <a:pt x="97" y="102"/>
                  </a:lnTo>
                  <a:lnTo>
                    <a:pt x="86" y="111"/>
                  </a:lnTo>
                  <a:lnTo>
                    <a:pt x="77" y="122"/>
                  </a:lnTo>
                  <a:lnTo>
                    <a:pt x="69" y="132"/>
                  </a:lnTo>
                  <a:lnTo>
                    <a:pt x="63" y="144"/>
                  </a:lnTo>
                  <a:lnTo>
                    <a:pt x="57" y="156"/>
                  </a:lnTo>
                  <a:lnTo>
                    <a:pt x="52" y="169"/>
                  </a:lnTo>
                  <a:lnTo>
                    <a:pt x="50" y="183"/>
                  </a:lnTo>
                  <a:lnTo>
                    <a:pt x="50" y="183"/>
                  </a:lnTo>
                  <a:lnTo>
                    <a:pt x="47" y="196"/>
                  </a:lnTo>
                  <a:lnTo>
                    <a:pt x="47" y="209"/>
                  </a:lnTo>
                  <a:lnTo>
                    <a:pt x="48" y="222"/>
                  </a:lnTo>
                  <a:lnTo>
                    <a:pt x="50" y="234"/>
                  </a:lnTo>
                  <a:lnTo>
                    <a:pt x="54" y="247"/>
                  </a:lnTo>
                  <a:lnTo>
                    <a:pt x="59" y="259"/>
                  </a:lnTo>
                  <a:lnTo>
                    <a:pt x="64" y="269"/>
                  </a:lnTo>
                  <a:lnTo>
                    <a:pt x="72" y="281"/>
                  </a:lnTo>
                  <a:lnTo>
                    <a:pt x="72" y="281"/>
                  </a:lnTo>
                  <a:lnTo>
                    <a:pt x="78" y="289"/>
                  </a:lnTo>
                  <a:lnTo>
                    <a:pt x="86" y="297"/>
                  </a:lnTo>
                  <a:lnTo>
                    <a:pt x="94" y="303"/>
                  </a:lnTo>
                  <a:lnTo>
                    <a:pt x="103" y="310"/>
                  </a:lnTo>
                  <a:lnTo>
                    <a:pt x="122" y="322"/>
                  </a:lnTo>
                  <a:lnTo>
                    <a:pt x="143" y="332"/>
                  </a:lnTo>
                  <a:lnTo>
                    <a:pt x="165" y="340"/>
                  </a:lnTo>
                  <a:lnTo>
                    <a:pt x="187" y="348"/>
                  </a:lnTo>
                  <a:lnTo>
                    <a:pt x="231" y="361"/>
                  </a:lnTo>
                  <a:lnTo>
                    <a:pt x="231" y="361"/>
                  </a:lnTo>
                  <a:lnTo>
                    <a:pt x="250" y="365"/>
                  </a:lnTo>
                  <a:lnTo>
                    <a:pt x="250" y="365"/>
                  </a:lnTo>
                  <a:lnTo>
                    <a:pt x="298" y="378"/>
                  </a:lnTo>
                  <a:lnTo>
                    <a:pt x="345" y="391"/>
                  </a:lnTo>
                  <a:lnTo>
                    <a:pt x="345" y="391"/>
                  </a:lnTo>
                  <a:lnTo>
                    <a:pt x="398" y="404"/>
                  </a:lnTo>
                  <a:lnTo>
                    <a:pt x="398" y="404"/>
                  </a:lnTo>
                  <a:lnTo>
                    <a:pt x="411" y="407"/>
                  </a:lnTo>
                  <a:lnTo>
                    <a:pt x="411" y="407"/>
                  </a:lnTo>
                  <a:lnTo>
                    <a:pt x="437" y="413"/>
                  </a:lnTo>
                  <a:lnTo>
                    <a:pt x="453" y="419"/>
                  </a:lnTo>
                  <a:lnTo>
                    <a:pt x="467" y="424"/>
                  </a:lnTo>
                  <a:lnTo>
                    <a:pt x="480" y="430"/>
                  </a:lnTo>
                  <a:lnTo>
                    <a:pt x="490" y="438"/>
                  </a:lnTo>
                  <a:lnTo>
                    <a:pt x="496" y="443"/>
                  </a:lnTo>
                  <a:lnTo>
                    <a:pt x="500" y="449"/>
                  </a:lnTo>
                  <a:lnTo>
                    <a:pt x="504" y="454"/>
                  </a:lnTo>
                  <a:lnTo>
                    <a:pt x="505" y="459"/>
                  </a:lnTo>
                  <a:lnTo>
                    <a:pt x="505" y="459"/>
                  </a:lnTo>
                  <a:lnTo>
                    <a:pt x="507" y="470"/>
                  </a:lnTo>
                  <a:lnTo>
                    <a:pt x="509" y="479"/>
                  </a:lnTo>
                  <a:lnTo>
                    <a:pt x="507" y="489"/>
                  </a:lnTo>
                  <a:lnTo>
                    <a:pt x="505" y="500"/>
                  </a:lnTo>
                  <a:lnTo>
                    <a:pt x="501" y="509"/>
                  </a:lnTo>
                  <a:lnTo>
                    <a:pt x="496" y="517"/>
                  </a:lnTo>
                  <a:lnTo>
                    <a:pt x="489" y="525"/>
                  </a:lnTo>
                  <a:lnTo>
                    <a:pt x="480" y="530"/>
                  </a:lnTo>
                  <a:lnTo>
                    <a:pt x="480" y="530"/>
                  </a:lnTo>
                  <a:lnTo>
                    <a:pt x="458" y="538"/>
                  </a:lnTo>
                  <a:lnTo>
                    <a:pt x="434" y="544"/>
                  </a:lnTo>
                  <a:lnTo>
                    <a:pt x="408" y="547"/>
                  </a:lnTo>
                  <a:lnTo>
                    <a:pt x="382" y="548"/>
                  </a:lnTo>
                  <a:lnTo>
                    <a:pt x="382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3" name="Freeform 1035"/>
            <p:cNvSpPr>
              <a:spLocks noEditPoints="1"/>
            </p:cNvSpPr>
            <p:nvPr/>
          </p:nvSpPr>
          <p:spPr bwMode="auto">
            <a:xfrm>
              <a:off x="2058988" y="4086225"/>
              <a:ext cx="720725" cy="715963"/>
            </a:xfrm>
            <a:custGeom>
              <a:avLst/>
              <a:gdLst/>
              <a:ahLst/>
              <a:cxnLst>
                <a:cxn ang="0">
                  <a:pos x="1523" y="1757"/>
                </a:cxn>
                <a:cxn ang="0">
                  <a:pos x="1310" y="1528"/>
                </a:cxn>
                <a:cxn ang="0">
                  <a:pos x="1261" y="1462"/>
                </a:cxn>
                <a:cxn ang="0">
                  <a:pos x="880" y="1510"/>
                </a:cxn>
                <a:cxn ang="0">
                  <a:pos x="542" y="1462"/>
                </a:cxn>
                <a:cxn ang="0">
                  <a:pos x="273" y="1324"/>
                </a:cxn>
                <a:cxn ang="0">
                  <a:pos x="88" y="1115"/>
                </a:cxn>
                <a:cxn ang="0">
                  <a:pos x="7" y="878"/>
                </a:cxn>
                <a:cxn ang="0">
                  <a:pos x="3" y="734"/>
                </a:cxn>
                <a:cxn ang="0">
                  <a:pos x="47" y="509"/>
                </a:cxn>
                <a:cxn ang="0">
                  <a:pos x="157" y="292"/>
                </a:cxn>
                <a:cxn ang="0">
                  <a:pos x="316" y="159"/>
                </a:cxn>
                <a:cxn ang="0">
                  <a:pos x="574" y="47"/>
                </a:cxn>
                <a:cxn ang="0">
                  <a:pos x="831" y="10"/>
                </a:cxn>
                <a:cxn ang="0">
                  <a:pos x="977" y="8"/>
                </a:cxn>
                <a:cxn ang="0">
                  <a:pos x="1026" y="0"/>
                </a:cxn>
                <a:cxn ang="0">
                  <a:pos x="1241" y="59"/>
                </a:cxn>
                <a:cxn ang="0">
                  <a:pos x="1526" y="217"/>
                </a:cxn>
                <a:cxn ang="0">
                  <a:pos x="1695" y="453"/>
                </a:cxn>
                <a:cxn ang="0">
                  <a:pos x="1781" y="718"/>
                </a:cxn>
                <a:cxn ang="0">
                  <a:pos x="1769" y="955"/>
                </a:cxn>
                <a:cxn ang="0">
                  <a:pos x="1678" y="1136"/>
                </a:cxn>
                <a:cxn ang="0">
                  <a:pos x="1574" y="1275"/>
                </a:cxn>
                <a:cxn ang="0">
                  <a:pos x="1590" y="1336"/>
                </a:cxn>
                <a:cxn ang="0">
                  <a:pos x="1679" y="1425"/>
                </a:cxn>
                <a:cxn ang="0">
                  <a:pos x="1777" y="1519"/>
                </a:cxn>
                <a:cxn ang="0">
                  <a:pos x="1815" y="1644"/>
                </a:cxn>
                <a:cxn ang="0">
                  <a:pos x="1746" y="1749"/>
                </a:cxn>
                <a:cxn ang="0">
                  <a:pos x="1618" y="1801"/>
                </a:cxn>
                <a:cxn ang="0">
                  <a:pos x="1340" y="1436"/>
                </a:cxn>
                <a:cxn ang="0">
                  <a:pos x="1361" y="1512"/>
                </a:cxn>
                <a:cxn ang="0">
                  <a:pos x="1526" y="1694"/>
                </a:cxn>
                <a:cxn ang="0">
                  <a:pos x="1622" y="1749"/>
                </a:cxn>
                <a:cxn ang="0">
                  <a:pos x="1718" y="1706"/>
                </a:cxn>
                <a:cxn ang="0">
                  <a:pos x="1767" y="1612"/>
                </a:cxn>
                <a:cxn ang="0">
                  <a:pos x="1691" y="1508"/>
                </a:cxn>
                <a:cxn ang="0">
                  <a:pos x="1586" y="1398"/>
                </a:cxn>
                <a:cxn ang="0">
                  <a:pos x="886" y="57"/>
                </a:cxn>
                <a:cxn ang="0">
                  <a:pos x="630" y="81"/>
                </a:cxn>
                <a:cxn ang="0">
                  <a:pos x="323" y="211"/>
                </a:cxn>
                <a:cxn ang="0">
                  <a:pos x="149" y="401"/>
                </a:cxn>
                <a:cxn ang="0">
                  <a:pos x="56" y="691"/>
                </a:cxn>
                <a:cxn ang="0">
                  <a:pos x="60" y="881"/>
                </a:cxn>
                <a:cxn ang="0">
                  <a:pos x="109" y="1044"/>
                </a:cxn>
                <a:cxn ang="0">
                  <a:pos x="211" y="1204"/>
                </a:cxn>
                <a:cxn ang="0">
                  <a:pos x="404" y="1359"/>
                </a:cxn>
                <a:cxn ang="0">
                  <a:pos x="675" y="1439"/>
                </a:cxn>
                <a:cxn ang="0">
                  <a:pos x="968" y="1457"/>
                </a:cxn>
                <a:cxn ang="0">
                  <a:pos x="1280" y="1404"/>
                </a:cxn>
                <a:cxn ang="0">
                  <a:pos x="1543" y="1245"/>
                </a:cxn>
                <a:cxn ang="0">
                  <a:pos x="1608" y="1155"/>
                </a:cxn>
                <a:cxn ang="0">
                  <a:pos x="1700" y="1001"/>
                </a:cxn>
                <a:cxn ang="0">
                  <a:pos x="1734" y="771"/>
                </a:cxn>
                <a:cxn ang="0">
                  <a:pos x="1697" y="572"/>
                </a:cxn>
                <a:cxn ang="0">
                  <a:pos x="1568" y="343"/>
                </a:cxn>
                <a:cxn ang="0">
                  <a:pos x="1374" y="166"/>
                </a:cxn>
                <a:cxn ang="0">
                  <a:pos x="1156" y="89"/>
                </a:cxn>
                <a:cxn ang="0">
                  <a:pos x="1019" y="53"/>
                </a:cxn>
                <a:cxn ang="0">
                  <a:pos x="886" y="57"/>
                </a:cxn>
              </a:cxnLst>
              <a:rect l="0" t="0" r="r" b="b"/>
              <a:pathLst>
                <a:path w="1816" h="1801">
                  <a:moveTo>
                    <a:pt x="1618" y="1801"/>
                  </a:moveTo>
                  <a:lnTo>
                    <a:pt x="1618" y="1801"/>
                  </a:lnTo>
                  <a:lnTo>
                    <a:pt x="1603" y="1800"/>
                  </a:lnTo>
                  <a:lnTo>
                    <a:pt x="1603" y="1800"/>
                  </a:lnTo>
                  <a:lnTo>
                    <a:pt x="1586" y="1796"/>
                  </a:lnTo>
                  <a:lnTo>
                    <a:pt x="1569" y="1788"/>
                  </a:lnTo>
                  <a:lnTo>
                    <a:pt x="1554" y="1780"/>
                  </a:lnTo>
                  <a:lnTo>
                    <a:pt x="1538" y="1768"/>
                  </a:lnTo>
                  <a:lnTo>
                    <a:pt x="1523" y="1757"/>
                  </a:lnTo>
                  <a:lnTo>
                    <a:pt x="1510" y="1745"/>
                  </a:lnTo>
                  <a:lnTo>
                    <a:pt x="1484" y="1720"/>
                  </a:lnTo>
                  <a:lnTo>
                    <a:pt x="1484" y="1720"/>
                  </a:lnTo>
                  <a:lnTo>
                    <a:pt x="1442" y="1676"/>
                  </a:lnTo>
                  <a:lnTo>
                    <a:pt x="1403" y="1634"/>
                  </a:lnTo>
                  <a:lnTo>
                    <a:pt x="1365" y="1592"/>
                  </a:lnTo>
                  <a:lnTo>
                    <a:pt x="1330" y="1550"/>
                  </a:lnTo>
                  <a:lnTo>
                    <a:pt x="1330" y="1550"/>
                  </a:lnTo>
                  <a:lnTo>
                    <a:pt x="1310" y="1528"/>
                  </a:lnTo>
                  <a:lnTo>
                    <a:pt x="1310" y="1528"/>
                  </a:lnTo>
                  <a:lnTo>
                    <a:pt x="1296" y="1512"/>
                  </a:lnTo>
                  <a:lnTo>
                    <a:pt x="1284" y="1498"/>
                  </a:lnTo>
                  <a:lnTo>
                    <a:pt x="1279" y="1490"/>
                  </a:lnTo>
                  <a:lnTo>
                    <a:pt x="1274" y="1481"/>
                  </a:lnTo>
                  <a:lnTo>
                    <a:pt x="1270" y="1472"/>
                  </a:lnTo>
                  <a:lnTo>
                    <a:pt x="1267" y="1462"/>
                  </a:lnTo>
                  <a:lnTo>
                    <a:pt x="1266" y="1460"/>
                  </a:lnTo>
                  <a:lnTo>
                    <a:pt x="1261" y="1462"/>
                  </a:lnTo>
                  <a:lnTo>
                    <a:pt x="1261" y="1462"/>
                  </a:lnTo>
                  <a:lnTo>
                    <a:pt x="1212" y="1473"/>
                  </a:lnTo>
                  <a:lnTo>
                    <a:pt x="1164" y="1482"/>
                  </a:lnTo>
                  <a:lnTo>
                    <a:pt x="1115" y="1491"/>
                  </a:lnTo>
                  <a:lnTo>
                    <a:pt x="1067" y="1498"/>
                  </a:lnTo>
                  <a:lnTo>
                    <a:pt x="1020" y="1503"/>
                  </a:lnTo>
                  <a:lnTo>
                    <a:pt x="973" y="1506"/>
                  </a:lnTo>
                  <a:lnTo>
                    <a:pt x="926" y="1508"/>
                  </a:lnTo>
                  <a:lnTo>
                    <a:pt x="880" y="1510"/>
                  </a:lnTo>
                  <a:lnTo>
                    <a:pt x="880" y="1510"/>
                  </a:lnTo>
                  <a:lnTo>
                    <a:pt x="834" y="1508"/>
                  </a:lnTo>
                  <a:lnTo>
                    <a:pt x="790" y="1506"/>
                  </a:lnTo>
                  <a:lnTo>
                    <a:pt x="745" y="1503"/>
                  </a:lnTo>
                  <a:lnTo>
                    <a:pt x="703" y="1498"/>
                  </a:lnTo>
                  <a:lnTo>
                    <a:pt x="661" y="1491"/>
                  </a:lnTo>
                  <a:lnTo>
                    <a:pt x="621" y="1482"/>
                  </a:lnTo>
                  <a:lnTo>
                    <a:pt x="580" y="1473"/>
                  </a:lnTo>
                  <a:lnTo>
                    <a:pt x="542" y="1462"/>
                  </a:lnTo>
                  <a:lnTo>
                    <a:pt x="504" y="1449"/>
                  </a:lnTo>
                  <a:lnTo>
                    <a:pt x="468" y="1435"/>
                  </a:lnTo>
                  <a:lnTo>
                    <a:pt x="433" y="1421"/>
                  </a:lnTo>
                  <a:lnTo>
                    <a:pt x="399" y="1404"/>
                  </a:lnTo>
                  <a:lnTo>
                    <a:pt x="365" y="1385"/>
                  </a:lnTo>
                  <a:lnTo>
                    <a:pt x="333" y="1366"/>
                  </a:lnTo>
                  <a:lnTo>
                    <a:pt x="303" y="1346"/>
                  </a:lnTo>
                  <a:lnTo>
                    <a:pt x="273" y="1324"/>
                  </a:lnTo>
                  <a:lnTo>
                    <a:pt x="273" y="1324"/>
                  </a:lnTo>
                  <a:lnTo>
                    <a:pt x="242" y="1298"/>
                  </a:lnTo>
                  <a:lnTo>
                    <a:pt x="213" y="1272"/>
                  </a:lnTo>
                  <a:lnTo>
                    <a:pt x="187" y="1245"/>
                  </a:lnTo>
                  <a:lnTo>
                    <a:pt x="162" y="1221"/>
                  </a:lnTo>
                  <a:lnTo>
                    <a:pt x="141" y="1194"/>
                  </a:lnTo>
                  <a:lnTo>
                    <a:pt x="121" y="1168"/>
                  </a:lnTo>
                  <a:lnTo>
                    <a:pt x="104" y="1142"/>
                  </a:lnTo>
                  <a:lnTo>
                    <a:pt x="88" y="1115"/>
                  </a:lnTo>
                  <a:lnTo>
                    <a:pt x="88" y="1115"/>
                  </a:lnTo>
                  <a:lnTo>
                    <a:pt x="78" y="1094"/>
                  </a:lnTo>
                  <a:lnTo>
                    <a:pt x="68" y="1071"/>
                  </a:lnTo>
                  <a:lnTo>
                    <a:pt x="60" y="1051"/>
                  </a:lnTo>
                  <a:lnTo>
                    <a:pt x="52" y="1028"/>
                  </a:lnTo>
                  <a:lnTo>
                    <a:pt x="37" y="984"/>
                  </a:lnTo>
                  <a:lnTo>
                    <a:pt x="26" y="941"/>
                  </a:lnTo>
                  <a:lnTo>
                    <a:pt x="26" y="941"/>
                  </a:lnTo>
                  <a:lnTo>
                    <a:pt x="7" y="878"/>
                  </a:lnTo>
                  <a:lnTo>
                    <a:pt x="7" y="878"/>
                  </a:lnTo>
                  <a:lnTo>
                    <a:pt x="3" y="866"/>
                  </a:lnTo>
                  <a:lnTo>
                    <a:pt x="1" y="853"/>
                  </a:lnTo>
                  <a:lnTo>
                    <a:pt x="1" y="839"/>
                  </a:lnTo>
                  <a:lnTo>
                    <a:pt x="0" y="824"/>
                  </a:lnTo>
                  <a:lnTo>
                    <a:pt x="1" y="796"/>
                  </a:lnTo>
                  <a:lnTo>
                    <a:pt x="2" y="767"/>
                  </a:lnTo>
                  <a:lnTo>
                    <a:pt x="2" y="767"/>
                  </a:lnTo>
                  <a:lnTo>
                    <a:pt x="3" y="734"/>
                  </a:lnTo>
                  <a:lnTo>
                    <a:pt x="3" y="734"/>
                  </a:lnTo>
                  <a:lnTo>
                    <a:pt x="6" y="707"/>
                  </a:lnTo>
                  <a:lnTo>
                    <a:pt x="9" y="679"/>
                  </a:lnTo>
                  <a:lnTo>
                    <a:pt x="13" y="649"/>
                  </a:lnTo>
                  <a:lnTo>
                    <a:pt x="18" y="618"/>
                  </a:lnTo>
                  <a:lnTo>
                    <a:pt x="18" y="618"/>
                  </a:lnTo>
                  <a:lnTo>
                    <a:pt x="23" y="590"/>
                  </a:lnTo>
                  <a:lnTo>
                    <a:pt x="31" y="564"/>
                  </a:lnTo>
                  <a:lnTo>
                    <a:pt x="39" y="537"/>
                  </a:lnTo>
                  <a:lnTo>
                    <a:pt x="47" y="509"/>
                  </a:lnTo>
                  <a:lnTo>
                    <a:pt x="57" y="482"/>
                  </a:lnTo>
                  <a:lnTo>
                    <a:pt x="69" y="453"/>
                  </a:lnTo>
                  <a:lnTo>
                    <a:pt x="82" y="424"/>
                  </a:lnTo>
                  <a:lnTo>
                    <a:pt x="98" y="394"/>
                  </a:lnTo>
                  <a:lnTo>
                    <a:pt x="98" y="394"/>
                  </a:lnTo>
                  <a:lnTo>
                    <a:pt x="111" y="368"/>
                  </a:lnTo>
                  <a:lnTo>
                    <a:pt x="124" y="343"/>
                  </a:lnTo>
                  <a:lnTo>
                    <a:pt x="140" y="317"/>
                  </a:lnTo>
                  <a:lnTo>
                    <a:pt x="157" y="292"/>
                  </a:lnTo>
                  <a:lnTo>
                    <a:pt x="175" y="267"/>
                  </a:lnTo>
                  <a:lnTo>
                    <a:pt x="196" y="245"/>
                  </a:lnTo>
                  <a:lnTo>
                    <a:pt x="218" y="225"/>
                  </a:lnTo>
                  <a:lnTo>
                    <a:pt x="230" y="215"/>
                  </a:lnTo>
                  <a:lnTo>
                    <a:pt x="243" y="207"/>
                  </a:lnTo>
                  <a:lnTo>
                    <a:pt x="243" y="207"/>
                  </a:lnTo>
                  <a:lnTo>
                    <a:pt x="270" y="189"/>
                  </a:lnTo>
                  <a:lnTo>
                    <a:pt x="270" y="189"/>
                  </a:lnTo>
                  <a:lnTo>
                    <a:pt x="316" y="159"/>
                  </a:lnTo>
                  <a:lnTo>
                    <a:pt x="365" y="129"/>
                  </a:lnTo>
                  <a:lnTo>
                    <a:pt x="388" y="115"/>
                  </a:lnTo>
                  <a:lnTo>
                    <a:pt x="413" y="102"/>
                  </a:lnTo>
                  <a:lnTo>
                    <a:pt x="438" y="92"/>
                  </a:lnTo>
                  <a:lnTo>
                    <a:pt x="463" y="81"/>
                  </a:lnTo>
                  <a:lnTo>
                    <a:pt x="463" y="81"/>
                  </a:lnTo>
                  <a:lnTo>
                    <a:pt x="501" y="70"/>
                  </a:lnTo>
                  <a:lnTo>
                    <a:pt x="537" y="58"/>
                  </a:lnTo>
                  <a:lnTo>
                    <a:pt x="574" y="47"/>
                  </a:lnTo>
                  <a:lnTo>
                    <a:pt x="609" y="40"/>
                  </a:lnTo>
                  <a:lnTo>
                    <a:pt x="643" y="32"/>
                  </a:lnTo>
                  <a:lnTo>
                    <a:pt x="676" y="27"/>
                  </a:lnTo>
                  <a:lnTo>
                    <a:pt x="710" y="21"/>
                  </a:lnTo>
                  <a:lnTo>
                    <a:pt x="743" y="19"/>
                  </a:lnTo>
                  <a:lnTo>
                    <a:pt x="743" y="19"/>
                  </a:lnTo>
                  <a:lnTo>
                    <a:pt x="780" y="15"/>
                  </a:lnTo>
                  <a:lnTo>
                    <a:pt x="780" y="15"/>
                  </a:lnTo>
                  <a:lnTo>
                    <a:pt x="831" y="10"/>
                  </a:lnTo>
                  <a:lnTo>
                    <a:pt x="856" y="8"/>
                  </a:lnTo>
                  <a:lnTo>
                    <a:pt x="881" y="8"/>
                  </a:lnTo>
                  <a:lnTo>
                    <a:pt x="888" y="7"/>
                  </a:lnTo>
                  <a:lnTo>
                    <a:pt x="888" y="7"/>
                  </a:lnTo>
                  <a:lnTo>
                    <a:pt x="920" y="8"/>
                  </a:lnTo>
                  <a:lnTo>
                    <a:pt x="920" y="8"/>
                  </a:lnTo>
                  <a:lnTo>
                    <a:pt x="954" y="10"/>
                  </a:lnTo>
                  <a:lnTo>
                    <a:pt x="954" y="10"/>
                  </a:lnTo>
                  <a:lnTo>
                    <a:pt x="977" y="8"/>
                  </a:lnTo>
                  <a:lnTo>
                    <a:pt x="996" y="7"/>
                  </a:lnTo>
                  <a:lnTo>
                    <a:pt x="996" y="7"/>
                  </a:lnTo>
                  <a:lnTo>
                    <a:pt x="1004" y="2"/>
                  </a:lnTo>
                  <a:lnTo>
                    <a:pt x="1012" y="0"/>
                  </a:lnTo>
                  <a:lnTo>
                    <a:pt x="1012" y="0"/>
                  </a:lnTo>
                  <a:lnTo>
                    <a:pt x="1017" y="2"/>
                  </a:lnTo>
                  <a:lnTo>
                    <a:pt x="1017" y="2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4" y="2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106" y="21"/>
                  </a:lnTo>
                  <a:lnTo>
                    <a:pt x="1173" y="38"/>
                  </a:lnTo>
                  <a:lnTo>
                    <a:pt x="1207" y="47"/>
                  </a:lnTo>
                  <a:lnTo>
                    <a:pt x="1241" y="59"/>
                  </a:lnTo>
                  <a:lnTo>
                    <a:pt x="1274" y="71"/>
                  </a:lnTo>
                  <a:lnTo>
                    <a:pt x="1308" y="84"/>
                  </a:lnTo>
                  <a:lnTo>
                    <a:pt x="1340" y="98"/>
                  </a:lnTo>
                  <a:lnTo>
                    <a:pt x="1373" y="114"/>
                  </a:lnTo>
                  <a:lnTo>
                    <a:pt x="1404" y="131"/>
                  </a:lnTo>
                  <a:lnTo>
                    <a:pt x="1436" y="149"/>
                  </a:lnTo>
                  <a:lnTo>
                    <a:pt x="1467" y="170"/>
                  </a:lnTo>
                  <a:lnTo>
                    <a:pt x="1497" y="193"/>
                  </a:lnTo>
                  <a:lnTo>
                    <a:pt x="1526" y="217"/>
                  </a:lnTo>
                  <a:lnTo>
                    <a:pt x="1554" y="244"/>
                  </a:lnTo>
                  <a:lnTo>
                    <a:pt x="1554" y="244"/>
                  </a:lnTo>
                  <a:lnTo>
                    <a:pt x="1568" y="258"/>
                  </a:lnTo>
                  <a:lnTo>
                    <a:pt x="1581" y="274"/>
                  </a:lnTo>
                  <a:lnTo>
                    <a:pt x="1607" y="306"/>
                  </a:lnTo>
                  <a:lnTo>
                    <a:pt x="1632" y="342"/>
                  </a:lnTo>
                  <a:lnTo>
                    <a:pt x="1654" y="378"/>
                  </a:lnTo>
                  <a:lnTo>
                    <a:pt x="1675" y="415"/>
                  </a:lnTo>
                  <a:lnTo>
                    <a:pt x="1695" y="453"/>
                  </a:lnTo>
                  <a:lnTo>
                    <a:pt x="1713" y="489"/>
                  </a:lnTo>
                  <a:lnTo>
                    <a:pt x="1730" y="523"/>
                  </a:lnTo>
                  <a:lnTo>
                    <a:pt x="1730" y="523"/>
                  </a:lnTo>
                  <a:lnTo>
                    <a:pt x="1745" y="559"/>
                  </a:lnTo>
                  <a:lnTo>
                    <a:pt x="1756" y="591"/>
                  </a:lnTo>
                  <a:lnTo>
                    <a:pt x="1767" y="624"/>
                  </a:lnTo>
                  <a:lnTo>
                    <a:pt x="1773" y="656"/>
                  </a:lnTo>
                  <a:lnTo>
                    <a:pt x="1777" y="687"/>
                  </a:lnTo>
                  <a:lnTo>
                    <a:pt x="1781" y="718"/>
                  </a:lnTo>
                  <a:lnTo>
                    <a:pt x="1782" y="752"/>
                  </a:lnTo>
                  <a:lnTo>
                    <a:pt x="1782" y="788"/>
                  </a:lnTo>
                  <a:lnTo>
                    <a:pt x="1782" y="797"/>
                  </a:lnTo>
                  <a:lnTo>
                    <a:pt x="1782" y="797"/>
                  </a:lnTo>
                  <a:lnTo>
                    <a:pt x="1782" y="852"/>
                  </a:lnTo>
                  <a:lnTo>
                    <a:pt x="1781" y="878"/>
                  </a:lnTo>
                  <a:lnTo>
                    <a:pt x="1779" y="904"/>
                  </a:lnTo>
                  <a:lnTo>
                    <a:pt x="1775" y="929"/>
                  </a:lnTo>
                  <a:lnTo>
                    <a:pt x="1769" y="955"/>
                  </a:lnTo>
                  <a:lnTo>
                    <a:pt x="1762" y="980"/>
                  </a:lnTo>
                  <a:lnTo>
                    <a:pt x="1751" y="1006"/>
                  </a:lnTo>
                  <a:lnTo>
                    <a:pt x="1751" y="1006"/>
                  </a:lnTo>
                  <a:lnTo>
                    <a:pt x="1737" y="1036"/>
                  </a:lnTo>
                  <a:lnTo>
                    <a:pt x="1721" y="1065"/>
                  </a:lnTo>
                  <a:lnTo>
                    <a:pt x="1705" y="1092"/>
                  </a:lnTo>
                  <a:lnTo>
                    <a:pt x="1688" y="1119"/>
                  </a:lnTo>
                  <a:lnTo>
                    <a:pt x="1688" y="1119"/>
                  </a:lnTo>
                  <a:lnTo>
                    <a:pt x="1678" y="1136"/>
                  </a:lnTo>
                  <a:lnTo>
                    <a:pt x="1669" y="1154"/>
                  </a:lnTo>
                  <a:lnTo>
                    <a:pt x="1669" y="1154"/>
                  </a:lnTo>
                  <a:lnTo>
                    <a:pt x="1656" y="1177"/>
                  </a:lnTo>
                  <a:lnTo>
                    <a:pt x="1648" y="1189"/>
                  </a:lnTo>
                  <a:lnTo>
                    <a:pt x="1641" y="1200"/>
                  </a:lnTo>
                  <a:lnTo>
                    <a:pt x="1641" y="1200"/>
                  </a:lnTo>
                  <a:lnTo>
                    <a:pt x="1619" y="1226"/>
                  </a:lnTo>
                  <a:lnTo>
                    <a:pt x="1598" y="1252"/>
                  </a:lnTo>
                  <a:lnTo>
                    <a:pt x="1574" y="1275"/>
                  </a:lnTo>
                  <a:lnTo>
                    <a:pt x="1551" y="1299"/>
                  </a:lnTo>
                  <a:lnTo>
                    <a:pt x="1550" y="1299"/>
                  </a:lnTo>
                  <a:lnTo>
                    <a:pt x="1551" y="1300"/>
                  </a:lnTo>
                  <a:lnTo>
                    <a:pt x="1551" y="1300"/>
                  </a:lnTo>
                  <a:lnTo>
                    <a:pt x="1552" y="1304"/>
                  </a:lnTo>
                  <a:lnTo>
                    <a:pt x="1555" y="1308"/>
                  </a:lnTo>
                  <a:lnTo>
                    <a:pt x="1564" y="1316"/>
                  </a:lnTo>
                  <a:lnTo>
                    <a:pt x="1590" y="1336"/>
                  </a:lnTo>
                  <a:lnTo>
                    <a:pt x="1590" y="1336"/>
                  </a:lnTo>
                  <a:lnTo>
                    <a:pt x="1597" y="1341"/>
                  </a:lnTo>
                  <a:lnTo>
                    <a:pt x="1597" y="1341"/>
                  </a:lnTo>
                  <a:lnTo>
                    <a:pt x="1614" y="1354"/>
                  </a:lnTo>
                  <a:lnTo>
                    <a:pt x="1628" y="1368"/>
                  </a:lnTo>
                  <a:lnTo>
                    <a:pt x="1658" y="1400"/>
                  </a:lnTo>
                  <a:lnTo>
                    <a:pt x="1661" y="1404"/>
                  </a:lnTo>
                  <a:lnTo>
                    <a:pt x="1661" y="1404"/>
                  </a:lnTo>
                  <a:lnTo>
                    <a:pt x="1679" y="1425"/>
                  </a:lnTo>
                  <a:lnTo>
                    <a:pt x="1679" y="1425"/>
                  </a:lnTo>
                  <a:lnTo>
                    <a:pt x="1690" y="1438"/>
                  </a:lnTo>
                  <a:lnTo>
                    <a:pt x="1701" y="1451"/>
                  </a:lnTo>
                  <a:lnTo>
                    <a:pt x="1714" y="1462"/>
                  </a:lnTo>
                  <a:lnTo>
                    <a:pt x="1728" y="1473"/>
                  </a:lnTo>
                  <a:lnTo>
                    <a:pt x="1728" y="1473"/>
                  </a:lnTo>
                  <a:lnTo>
                    <a:pt x="1741" y="1482"/>
                  </a:lnTo>
                  <a:lnTo>
                    <a:pt x="1752" y="1493"/>
                  </a:lnTo>
                  <a:lnTo>
                    <a:pt x="1765" y="1506"/>
                  </a:lnTo>
                  <a:lnTo>
                    <a:pt x="1777" y="1519"/>
                  </a:lnTo>
                  <a:lnTo>
                    <a:pt x="1777" y="1519"/>
                  </a:lnTo>
                  <a:lnTo>
                    <a:pt x="1788" y="1533"/>
                  </a:lnTo>
                  <a:lnTo>
                    <a:pt x="1797" y="1547"/>
                  </a:lnTo>
                  <a:lnTo>
                    <a:pt x="1805" y="1563"/>
                  </a:lnTo>
                  <a:lnTo>
                    <a:pt x="1810" y="1579"/>
                  </a:lnTo>
                  <a:lnTo>
                    <a:pt x="1814" y="1595"/>
                  </a:lnTo>
                  <a:lnTo>
                    <a:pt x="1816" y="1612"/>
                  </a:lnTo>
                  <a:lnTo>
                    <a:pt x="1816" y="1627"/>
                  </a:lnTo>
                  <a:lnTo>
                    <a:pt x="1815" y="1644"/>
                  </a:lnTo>
                  <a:lnTo>
                    <a:pt x="1815" y="1644"/>
                  </a:lnTo>
                  <a:lnTo>
                    <a:pt x="1811" y="1660"/>
                  </a:lnTo>
                  <a:lnTo>
                    <a:pt x="1807" y="1674"/>
                  </a:lnTo>
                  <a:lnTo>
                    <a:pt x="1801" y="1689"/>
                  </a:lnTo>
                  <a:lnTo>
                    <a:pt x="1793" y="1703"/>
                  </a:lnTo>
                  <a:lnTo>
                    <a:pt x="1782" y="1715"/>
                  </a:lnTo>
                  <a:lnTo>
                    <a:pt x="1772" y="1728"/>
                  </a:lnTo>
                  <a:lnTo>
                    <a:pt x="1759" y="1738"/>
                  </a:lnTo>
                  <a:lnTo>
                    <a:pt x="1746" y="1749"/>
                  </a:lnTo>
                  <a:lnTo>
                    <a:pt x="1746" y="1749"/>
                  </a:lnTo>
                  <a:lnTo>
                    <a:pt x="1714" y="1767"/>
                  </a:lnTo>
                  <a:lnTo>
                    <a:pt x="1699" y="1776"/>
                  </a:lnTo>
                  <a:lnTo>
                    <a:pt x="1682" y="1784"/>
                  </a:lnTo>
                  <a:lnTo>
                    <a:pt x="1666" y="1791"/>
                  </a:lnTo>
                  <a:lnTo>
                    <a:pt x="1650" y="1796"/>
                  </a:lnTo>
                  <a:lnTo>
                    <a:pt x="1633" y="1800"/>
                  </a:lnTo>
                  <a:lnTo>
                    <a:pt x="1618" y="1801"/>
                  </a:lnTo>
                  <a:lnTo>
                    <a:pt x="1618" y="1801"/>
                  </a:lnTo>
                  <a:close/>
                  <a:moveTo>
                    <a:pt x="1510" y="1334"/>
                  </a:moveTo>
                  <a:lnTo>
                    <a:pt x="1510" y="1334"/>
                  </a:lnTo>
                  <a:lnTo>
                    <a:pt x="1488" y="1351"/>
                  </a:lnTo>
                  <a:lnTo>
                    <a:pt x="1465" y="1368"/>
                  </a:lnTo>
                  <a:lnTo>
                    <a:pt x="1440" y="1384"/>
                  </a:lnTo>
                  <a:lnTo>
                    <a:pt x="1416" y="1400"/>
                  </a:lnTo>
                  <a:lnTo>
                    <a:pt x="1391" y="1413"/>
                  </a:lnTo>
                  <a:lnTo>
                    <a:pt x="1366" y="1425"/>
                  </a:lnTo>
                  <a:lnTo>
                    <a:pt x="1340" y="1436"/>
                  </a:lnTo>
                  <a:lnTo>
                    <a:pt x="1315" y="1445"/>
                  </a:lnTo>
                  <a:lnTo>
                    <a:pt x="1313" y="1447"/>
                  </a:lnTo>
                  <a:lnTo>
                    <a:pt x="1314" y="1448"/>
                  </a:lnTo>
                  <a:lnTo>
                    <a:pt x="1314" y="1448"/>
                  </a:lnTo>
                  <a:lnTo>
                    <a:pt x="1317" y="1456"/>
                  </a:lnTo>
                  <a:lnTo>
                    <a:pt x="1321" y="1464"/>
                  </a:lnTo>
                  <a:lnTo>
                    <a:pt x="1332" y="1481"/>
                  </a:lnTo>
                  <a:lnTo>
                    <a:pt x="1347" y="1496"/>
                  </a:lnTo>
                  <a:lnTo>
                    <a:pt x="1361" y="1512"/>
                  </a:lnTo>
                  <a:lnTo>
                    <a:pt x="1361" y="1512"/>
                  </a:lnTo>
                  <a:lnTo>
                    <a:pt x="1378" y="1529"/>
                  </a:lnTo>
                  <a:lnTo>
                    <a:pt x="1378" y="1529"/>
                  </a:lnTo>
                  <a:lnTo>
                    <a:pt x="1435" y="1595"/>
                  </a:lnTo>
                  <a:lnTo>
                    <a:pt x="1488" y="1653"/>
                  </a:lnTo>
                  <a:lnTo>
                    <a:pt x="1488" y="1653"/>
                  </a:lnTo>
                  <a:lnTo>
                    <a:pt x="1501" y="1666"/>
                  </a:lnTo>
                  <a:lnTo>
                    <a:pt x="1501" y="1666"/>
                  </a:lnTo>
                  <a:lnTo>
                    <a:pt x="1526" y="1694"/>
                  </a:lnTo>
                  <a:lnTo>
                    <a:pt x="1540" y="1707"/>
                  </a:lnTo>
                  <a:lnTo>
                    <a:pt x="1556" y="1720"/>
                  </a:lnTo>
                  <a:lnTo>
                    <a:pt x="1572" y="1732"/>
                  </a:lnTo>
                  <a:lnTo>
                    <a:pt x="1588" y="1741"/>
                  </a:lnTo>
                  <a:lnTo>
                    <a:pt x="1595" y="1744"/>
                  </a:lnTo>
                  <a:lnTo>
                    <a:pt x="1605" y="1746"/>
                  </a:lnTo>
                  <a:lnTo>
                    <a:pt x="1612" y="1748"/>
                  </a:lnTo>
                  <a:lnTo>
                    <a:pt x="1622" y="1749"/>
                  </a:lnTo>
                  <a:lnTo>
                    <a:pt x="1622" y="1749"/>
                  </a:lnTo>
                  <a:lnTo>
                    <a:pt x="1628" y="1749"/>
                  </a:lnTo>
                  <a:lnTo>
                    <a:pt x="1636" y="1748"/>
                  </a:lnTo>
                  <a:lnTo>
                    <a:pt x="1643" y="1745"/>
                  </a:lnTo>
                  <a:lnTo>
                    <a:pt x="1649" y="1742"/>
                  </a:lnTo>
                  <a:lnTo>
                    <a:pt x="1661" y="1737"/>
                  </a:lnTo>
                  <a:lnTo>
                    <a:pt x="1661" y="1737"/>
                  </a:lnTo>
                  <a:lnTo>
                    <a:pt x="1691" y="1723"/>
                  </a:lnTo>
                  <a:lnTo>
                    <a:pt x="1705" y="1714"/>
                  </a:lnTo>
                  <a:lnTo>
                    <a:pt x="1718" y="1706"/>
                  </a:lnTo>
                  <a:lnTo>
                    <a:pt x="1731" y="1695"/>
                  </a:lnTo>
                  <a:lnTo>
                    <a:pt x="1743" y="1683"/>
                  </a:lnTo>
                  <a:lnTo>
                    <a:pt x="1752" y="1670"/>
                  </a:lnTo>
                  <a:lnTo>
                    <a:pt x="1762" y="1655"/>
                  </a:lnTo>
                  <a:lnTo>
                    <a:pt x="1762" y="1655"/>
                  </a:lnTo>
                  <a:lnTo>
                    <a:pt x="1765" y="1644"/>
                  </a:lnTo>
                  <a:lnTo>
                    <a:pt x="1767" y="1634"/>
                  </a:lnTo>
                  <a:lnTo>
                    <a:pt x="1768" y="1622"/>
                  </a:lnTo>
                  <a:lnTo>
                    <a:pt x="1767" y="1612"/>
                  </a:lnTo>
                  <a:lnTo>
                    <a:pt x="1764" y="1601"/>
                  </a:lnTo>
                  <a:lnTo>
                    <a:pt x="1760" y="1591"/>
                  </a:lnTo>
                  <a:lnTo>
                    <a:pt x="1755" y="1580"/>
                  </a:lnTo>
                  <a:lnTo>
                    <a:pt x="1750" y="1570"/>
                  </a:lnTo>
                  <a:lnTo>
                    <a:pt x="1737" y="1550"/>
                  </a:lnTo>
                  <a:lnTo>
                    <a:pt x="1721" y="1533"/>
                  </a:lnTo>
                  <a:lnTo>
                    <a:pt x="1705" y="1519"/>
                  </a:lnTo>
                  <a:lnTo>
                    <a:pt x="1691" y="1508"/>
                  </a:lnTo>
                  <a:lnTo>
                    <a:pt x="1691" y="1508"/>
                  </a:lnTo>
                  <a:lnTo>
                    <a:pt x="1679" y="1499"/>
                  </a:lnTo>
                  <a:lnTo>
                    <a:pt x="1667" y="1487"/>
                  </a:lnTo>
                  <a:lnTo>
                    <a:pt x="1658" y="1477"/>
                  </a:lnTo>
                  <a:lnTo>
                    <a:pt x="1649" y="1465"/>
                  </a:lnTo>
                  <a:lnTo>
                    <a:pt x="1649" y="1465"/>
                  </a:lnTo>
                  <a:lnTo>
                    <a:pt x="1637" y="1451"/>
                  </a:lnTo>
                  <a:lnTo>
                    <a:pt x="1627" y="1438"/>
                  </a:lnTo>
                  <a:lnTo>
                    <a:pt x="1627" y="1438"/>
                  </a:lnTo>
                  <a:lnTo>
                    <a:pt x="1586" y="1398"/>
                  </a:lnTo>
                  <a:lnTo>
                    <a:pt x="1537" y="1354"/>
                  </a:lnTo>
                  <a:lnTo>
                    <a:pt x="1531" y="1350"/>
                  </a:lnTo>
                  <a:lnTo>
                    <a:pt x="1531" y="1350"/>
                  </a:lnTo>
                  <a:lnTo>
                    <a:pt x="1522" y="1342"/>
                  </a:lnTo>
                  <a:lnTo>
                    <a:pt x="1514" y="1334"/>
                  </a:lnTo>
                  <a:lnTo>
                    <a:pt x="1513" y="1332"/>
                  </a:lnTo>
                  <a:lnTo>
                    <a:pt x="1510" y="1334"/>
                  </a:lnTo>
                  <a:close/>
                  <a:moveTo>
                    <a:pt x="886" y="57"/>
                  </a:moveTo>
                  <a:lnTo>
                    <a:pt x="886" y="57"/>
                  </a:lnTo>
                  <a:lnTo>
                    <a:pt x="858" y="58"/>
                  </a:lnTo>
                  <a:lnTo>
                    <a:pt x="858" y="58"/>
                  </a:lnTo>
                  <a:lnTo>
                    <a:pt x="795" y="62"/>
                  </a:lnTo>
                  <a:lnTo>
                    <a:pt x="795" y="62"/>
                  </a:lnTo>
                  <a:lnTo>
                    <a:pt x="753" y="64"/>
                  </a:lnTo>
                  <a:lnTo>
                    <a:pt x="711" y="67"/>
                  </a:lnTo>
                  <a:lnTo>
                    <a:pt x="671" y="72"/>
                  </a:lnTo>
                  <a:lnTo>
                    <a:pt x="650" y="76"/>
                  </a:lnTo>
                  <a:lnTo>
                    <a:pt x="630" y="81"/>
                  </a:lnTo>
                  <a:lnTo>
                    <a:pt x="630" y="81"/>
                  </a:lnTo>
                  <a:lnTo>
                    <a:pt x="584" y="95"/>
                  </a:lnTo>
                  <a:lnTo>
                    <a:pt x="541" y="109"/>
                  </a:lnTo>
                  <a:lnTo>
                    <a:pt x="499" y="123"/>
                  </a:lnTo>
                  <a:lnTo>
                    <a:pt x="460" y="139"/>
                  </a:lnTo>
                  <a:lnTo>
                    <a:pt x="422" y="156"/>
                  </a:lnTo>
                  <a:lnTo>
                    <a:pt x="387" y="173"/>
                  </a:lnTo>
                  <a:lnTo>
                    <a:pt x="354" y="191"/>
                  </a:lnTo>
                  <a:lnTo>
                    <a:pt x="323" y="211"/>
                  </a:lnTo>
                  <a:lnTo>
                    <a:pt x="294" y="231"/>
                  </a:lnTo>
                  <a:lnTo>
                    <a:pt x="268" y="253"/>
                  </a:lnTo>
                  <a:lnTo>
                    <a:pt x="243" y="275"/>
                  </a:lnTo>
                  <a:lnTo>
                    <a:pt x="219" y="299"/>
                  </a:lnTo>
                  <a:lnTo>
                    <a:pt x="198" y="322"/>
                  </a:lnTo>
                  <a:lnTo>
                    <a:pt x="180" y="347"/>
                  </a:lnTo>
                  <a:lnTo>
                    <a:pt x="163" y="373"/>
                  </a:lnTo>
                  <a:lnTo>
                    <a:pt x="149" y="401"/>
                  </a:lnTo>
                  <a:lnTo>
                    <a:pt x="149" y="401"/>
                  </a:lnTo>
                  <a:lnTo>
                    <a:pt x="132" y="435"/>
                  </a:lnTo>
                  <a:lnTo>
                    <a:pt x="116" y="469"/>
                  </a:lnTo>
                  <a:lnTo>
                    <a:pt x="102" y="504"/>
                  </a:lnTo>
                  <a:lnTo>
                    <a:pt x="88" y="539"/>
                  </a:lnTo>
                  <a:lnTo>
                    <a:pt x="77" y="576"/>
                  </a:lnTo>
                  <a:lnTo>
                    <a:pt x="66" y="614"/>
                  </a:lnTo>
                  <a:lnTo>
                    <a:pt x="60" y="652"/>
                  </a:lnTo>
                  <a:lnTo>
                    <a:pt x="57" y="671"/>
                  </a:lnTo>
                  <a:lnTo>
                    <a:pt x="56" y="691"/>
                  </a:lnTo>
                  <a:lnTo>
                    <a:pt x="56" y="691"/>
                  </a:lnTo>
                  <a:lnTo>
                    <a:pt x="54" y="721"/>
                  </a:lnTo>
                  <a:lnTo>
                    <a:pt x="53" y="751"/>
                  </a:lnTo>
                  <a:lnTo>
                    <a:pt x="53" y="811"/>
                  </a:lnTo>
                  <a:lnTo>
                    <a:pt x="53" y="831"/>
                  </a:lnTo>
                  <a:lnTo>
                    <a:pt x="53" y="831"/>
                  </a:lnTo>
                  <a:lnTo>
                    <a:pt x="53" y="843"/>
                  </a:lnTo>
                  <a:lnTo>
                    <a:pt x="54" y="856"/>
                  </a:lnTo>
                  <a:lnTo>
                    <a:pt x="60" y="881"/>
                  </a:lnTo>
                  <a:lnTo>
                    <a:pt x="65" y="905"/>
                  </a:lnTo>
                  <a:lnTo>
                    <a:pt x="73" y="930"/>
                  </a:lnTo>
                  <a:lnTo>
                    <a:pt x="73" y="930"/>
                  </a:lnTo>
                  <a:lnTo>
                    <a:pt x="81" y="960"/>
                  </a:lnTo>
                  <a:lnTo>
                    <a:pt x="81" y="960"/>
                  </a:lnTo>
                  <a:lnTo>
                    <a:pt x="87" y="983"/>
                  </a:lnTo>
                  <a:lnTo>
                    <a:pt x="94" y="1003"/>
                  </a:lnTo>
                  <a:lnTo>
                    <a:pt x="102" y="1023"/>
                  </a:lnTo>
                  <a:lnTo>
                    <a:pt x="109" y="1044"/>
                  </a:lnTo>
                  <a:lnTo>
                    <a:pt x="119" y="1064"/>
                  </a:lnTo>
                  <a:lnTo>
                    <a:pt x="128" y="1083"/>
                  </a:lnTo>
                  <a:lnTo>
                    <a:pt x="138" y="1102"/>
                  </a:lnTo>
                  <a:lnTo>
                    <a:pt x="149" y="1120"/>
                  </a:lnTo>
                  <a:lnTo>
                    <a:pt x="160" y="1138"/>
                  </a:lnTo>
                  <a:lnTo>
                    <a:pt x="172" y="1155"/>
                  </a:lnTo>
                  <a:lnTo>
                    <a:pt x="184" y="1172"/>
                  </a:lnTo>
                  <a:lnTo>
                    <a:pt x="197" y="1188"/>
                  </a:lnTo>
                  <a:lnTo>
                    <a:pt x="211" y="1204"/>
                  </a:lnTo>
                  <a:lnTo>
                    <a:pt x="225" y="1218"/>
                  </a:lnTo>
                  <a:lnTo>
                    <a:pt x="239" y="1232"/>
                  </a:lnTo>
                  <a:lnTo>
                    <a:pt x="255" y="1245"/>
                  </a:lnTo>
                  <a:lnTo>
                    <a:pt x="261" y="1251"/>
                  </a:lnTo>
                  <a:lnTo>
                    <a:pt x="261" y="1251"/>
                  </a:lnTo>
                  <a:lnTo>
                    <a:pt x="315" y="1295"/>
                  </a:lnTo>
                  <a:lnTo>
                    <a:pt x="344" y="1317"/>
                  </a:lnTo>
                  <a:lnTo>
                    <a:pt x="372" y="1340"/>
                  </a:lnTo>
                  <a:lnTo>
                    <a:pt x="404" y="1359"/>
                  </a:lnTo>
                  <a:lnTo>
                    <a:pt x="435" y="1376"/>
                  </a:lnTo>
                  <a:lnTo>
                    <a:pt x="451" y="1384"/>
                  </a:lnTo>
                  <a:lnTo>
                    <a:pt x="467" y="1391"/>
                  </a:lnTo>
                  <a:lnTo>
                    <a:pt x="484" y="1396"/>
                  </a:lnTo>
                  <a:lnTo>
                    <a:pt x="499" y="1401"/>
                  </a:lnTo>
                  <a:lnTo>
                    <a:pt x="499" y="1401"/>
                  </a:lnTo>
                  <a:lnTo>
                    <a:pt x="566" y="1417"/>
                  </a:lnTo>
                  <a:lnTo>
                    <a:pt x="638" y="1432"/>
                  </a:lnTo>
                  <a:lnTo>
                    <a:pt x="675" y="1439"/>
                  </a:lnTo>
                  <a:lnTo>
                    <a:pt x="711" y="1444"/>
                  </a:lnTo>
                  <a:lnTo>
                    <a:pt x="750" y="1449"/>
                  </a:lnTo>
                  <a:lnTo>
                    <a:pt x="788" y="1452"/>
                  </a:lnTo>
                  <a:lnTo>
                    <a:pt x="809" y="1453"/>
                  </a:lnTo>
                  <a:lnTo>
                    <a:pt x="809" y="1453"/>
                  </a:lnTo>
                  <a:lnTo>
                    <a:pt x="873" y="1456"/>
                  </a:lnTo>
                  <a:lnTo>
                    <a:pt x="939" y="1457"/>
                  </a:lnTo>
                  <a:lnTo>
                    <a:pt x="939" y="1457"/>
                  </a:lnTo>
                  <a:lnTo>
                    <a:pt x="968" y="1457"/>
                  </a:lnTo>
                  <a:lnTo>
                    <a:pt x="996" y="1456"/>
                  </a:lnTo>
                  <a:lnTo>
                    <a:pt x="1022" y="1453"/>
                  </a:lnTo>
                  <a:lnTo>
                    <a:pt x="1047" y="1451"/>
                  </a:lnTo>
                  <a:lnTo>
                    <a:pt x="1047" y="1451"/>
                  </a:lnTo>
                  <a:lnTo>
                    <a:pt x="1100" y="1444"/>
                  </a:lnTo>
                  <a:lnTo>
                    <a:pt x="1148" y="1435"/>
                  </a:lnTo>
                  <a:lnTo>
                    <a:pt x="1194" y="1426"/>
                  </a:lnTo>
                  <a:lnTo>
                    <a:pt x="1238" y="1415"/>
                  </a:lnTo>
                  <a:lnTo>
                    <a:pt x="1280" y="1404"/>
                  </a:lnTo>
                  <a:lnTo>
                    <a:pt x="1318" y="1391"/>
                  </a:lnTo>
                  <a:lnTo>
                    <a:pt x="1355" y="1376"/>
                  </a:lnTo>
                  <a:lnTo>
                    <a:pt x="1389" y="1360"/>
                  </a:lnTo>
                  <a:lnTo>
                    <a:pt x="1421" y="1345"/>
                  </a:lnTo>
                  <a:lnTo>
                    <a:pt x="1450" y="1326"/>
                  </a:lnTo>
                  <a:lnTo>
                    <a:pt x="1476" y="1308"/>
                  </a:lnTo>
                  <a:lnTo>
                    <a:pt x="1501" y="1289"/>
                  </a:lnTo>
                  <a:lnTo>
                    <a:pt x="1523" y="1268"/>
                  </a:lnTo>
                  <a:lnTo>
                    <a:pt x="1543" y="1245"/>
                  </a:lnTo>
                  <a:lnTo>
                    <a:pt x="1560" y="1222"/>
                  </a:lnTo>
                  <a:lnTo>
                    <a:pt x="1576" y="1197"/>
                  </a:lnTo>
                  <a:lnTo>
                    <a:pt x="1576" y="1197"/>
                  </a:lnTo>
                  <a:lnTo>
                    <a:pt x="1582" y="1188"/>
                  </a:lnTo>
                  <a:lnTo>
                    <a:pt x="1591" y="1179"/>
                  </a:lnTo>
                  <a:lnTo>
                    <a:pt x="1591" y="1179"/>
                  </a:lnTo>
                  <a:lnTo>
                    <a:pt x="1601" y="1168"/>
                  </a:lnTo>
                  <a:lnTo>
                    <a:pt x="1605" y="1162"/>
                  </a:lnTo>
                  <a:lnTo>
                    <a:pt x="1608" y="1155"/>
                  </a:lnTo>
                  <a:lnTo>
                    <a:pt x="1608" y="1155"/>
                  </a:lnTo>
                  <a:lnTo>
                    <a:pt x="1620" y="1133"/>
                  </a:lnTo>
                  <a:lnTo>
                    <a:pt x="1633" y="1112"/>
                  </a:lnTo>
                  <a:lnTo>
                    <a:pt x="1633" y="1112"/>
                  </a:lnTo>
                  <a:lnTo>
                    <a:pt x="1648" y="1091"/>
                  </a:lnTo>
                  <a:lnTo>
                    <a:pt x="1648" y="1091"/>
                  </a:lnTo>
                  <a:lnTo>
                    <a:pt x="1677" y="1047"/>
                  </a:lnTo>
                  <a:lnTo>
                    <a:pt x="1690" y="1024"/>
                  </a:lnTo>
                  <a:lnTo>
                    <a:pt x="1700" y="1001"/>
                  </a:lnTo>
                  <a:lnTo>
                    <a:pt x="1700" y="1001"/>
                  </a:lnTo>
                  <a:lnTo>
                    <a:pt x="1712" y="972"/>
                  </a:lnTo>
                  <a:lnTo>
                    <a:pt x="1720" y="945"/>
                  </a:lnTo>
                  <a:lnTo>
                    <a:pt x="1726" y="916"/>
                  </a:lnTo>
                  <a:lnTo>
                    <a:pt x="1730" y="887"/>
                  </a:lnTo>
                  <a:lnTo>
                    <a:pt x="1733" y="858"/>
                  </a:lnTo>
                  <a:lnTo>
                    <a:pt x="1733" y="830"/>
                  </a:lnTo>
                  <a:lnTo>
                    <a:pt x="1734" y="771"/>
                  </a:lnTo>
                  <a:lnTo>
                    <a:pt x="1734" y="771"/>
                  </a:lnTo>
                  <a:lnTo>
                    <a:pt x="1734" y="745"/>
                  </a:lnTo>
                  <a:lnTo>
                    <a:pt x="1734" y="745"/>
                  </a:lnTo>
                  <a:lnTo>
                    <a:pt x="1733" y="726"/>
                  </a:lnTo>
                  <a:lnTo>
                    <a:pt x="1731" y="708"/>
                  </a:lnTo>
                  <a:lnTo>
                    <a:pt x="1730" y="691"/>
                  </a:lnTo>
                  <a:lnTo>
                    <a:pt x="1728" y="673"/>
                  </a:lnTo>
                  <a:lnTo>
                    <a:pt x="1720" y="639"/>
                  </a:lnTo>
                  <a:lnTo>
                    <a:pt x="1709" y="606"/>
                  </a:lnTo>
                  <a:lnTo>
                    <a:pt x="1697" y="572"/>
                  </a:lnTo>
                  <a:lnTo>
                    <a:pt x="1682" y="539"/>
                  </a:lnTo>
                  <a:lnTo>
                    <a:pt x="1665" y="505"/>
                  </a:lnTo>
                  <a:lnTo>
                    <a:pt x="1645" y="471"/>
                  </a:lnTo>
                  <a:lnTo>
                    <a:pt x="1645" y="471"/>
                  </a:lnTo>
                  <a:lnTo>
                    <a:pt x="1631" y="445"/>
                  </a:lnTo>
                  <a:lnTo>
                    <a:pt x="1631" y="445"/>
                  </a:lnTo>
                  <a:lnTo>
                    <a:pt x="1601" y="393"/>
                  </a:lnTo>
                  <a:lnTo>
                    <a:pt x="1585" y="368"/>
                  </a:lnTo>
                  <a:lnTo>
                    <a:pt x="1568" y="343"/>
                  </a:lnTo>
                  <a:lnTo>
                    <a:pt x="1551" y="319"/>
                  </a:lnTo>
                  <a:lnTo>
                    <a:pt x="1533" y="296"/>
                  </a:lnTo>
                  <a:lnTo>
                    <a:pt x="1513" y="272"/>
                  </a:lnTo>
                  <a:lnTo>
                    <a:pt x="1492" y="251"/>
                  </a:lnTo>
                  <a:lnTo>
                    <a:pt x="1492" y="251"/>
                  </a:lnTo>
                  <a:lnTo>
                    <a:pt x="1465" y="228"/>
                  </a:lnTo>
                  <a:lnTo>
                    <a:pt x="1437" y="206"/>
                  </a:lnTo>
                  <a:lnTo>
                    <a:pt x="1407" y="185"/>
                  </a:lnTo>
                  <a:lnTo>
                    <a:pt x="1374" y="166"/>
                  </a:lnTo>
                  <a:lnTo>
                    <a:pt x="1339" y="148"/>
                  </a:lnTo>
                  <a:lnTo>
                    <a:pt x="1302" y="132"/>
                  </a:lnTo>
                  <a:lnTo>
                    <a:pt x="1262" y="117"/>
                  </a:lnTo>
                  <a:lnTo>
                    <a:pt x="1220" y="102"/>
                  </a:lnTo>
                  <a:lnTo>
                    <a:pt x="1220" y="102"/>
                  </a:lnTo>
                  <a:lnTo>
                    <a:pt x="1204" y="98"/>
                  </a:lnTo>
                  <a:lnTo>
                    <a:pt x="1187" y="95"/>
                  </a:lnTo>
                  <a:lnTo>
                    <a:pt x="1156" y="89"/>
                  </a:lnTo>
                  <a:lnTo>
                    <a:pt x="1156" y="89"/>
                  </a:lnTo>
                  <a:lnTo>
                    <a:pt x="1134" y="85"/>
                  </a:lnTo>
                  <a:lnTo>
                    <a:pt x="1111" y="80"/>
                  </a:lnTo>
                  <a:lnTo>
                    <a:pt x="1111" y="80"/>
                  </a:lnTo>
                  <a:lnTo>
                    <a:pt x="1087" y="74"/>
                  </a:lnTo>
                  <a:lnTo>
                    <a:pt x="1063" y="66"/>
                  </a:lnTo>
                  <a:lnTo>
                    <a:pt x="1063" y="66"/>
                  </a:lnTo>
                  <a:lnTo>
                    <a:pt x="1041" y="59"/>
                  </a:lnTo>
                  <a:lnTo>
                    <a:pt x="1019" y="53"/>
                  </a:lnTo>
                  <a:lnTo>
                    <a:pt x="1019" y="53"/>
                  </a:lnTo>
                  <a:lnTo>
                    <a:pt x="1004" y="55"/>
                  </a:lnTo>
                  <a:lnTo>
                    <a:pt x="990" y="57"/>
                  </a:lnTo>
                  <a:lnTo>
                    <a:pt x="974" y="58"/>
                  </a:lnTo>
                  <a:lnTo>
                    <a:pt x="957" y="58"/>
                  </a:lnTo>
                  <a:lnTo>
                    <a:pt x="957" y="58"/>
                  </a:lnTo>
                  <a:lnTo>
                    <a:pt x="922" y="58"/>
                  </a:lnTo>
                  <a:lnTo>
                    <a:pt x="922" y="58"/>
                  </a:lnTo>
                  <a:lnTo>
                    <a:pt x="886" y="57"/>
                  </a:lnTo>
                  <a:lnTo>
                    <a:pt x="886" y="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4" name="Freeform 1036"/>
            <p:cNvSpPr>
              <a:spLocks noEditPoints="1"/>
            </p:cNvSpPr>
            <p:nvPr/>
          </p:nvSpPr>
          <p:spPr bwMode="auto">
            <a:xfrm>
              <a:off x="2146301" y="4154488"/>
              <a:ext cx="530225" cy="461963"/>
            </a:xfrm>
            <a:custGeom>
              <a:avLst/>
              <a:gdLst/>
              <a:ahLst/>
              <a:cxnLst>
                <a:cxn ang="0">
                  <a:pos x="620" y="1162"/>
                </a:cxn>
                <a:cxn ang="0">
                  <a:pos x="430" y="1138"/>
                </a:cxn>
                <a:cxn ang="0">
                  <a:pos x="248" y="1061"/>
                </a:cxn>
                <a:cxn ang="0">
                  <a:pos x="93" y="939"/>
                </a:cxn>
                <a:cxn ang="0">
                  <a:pos x="52" y="853"/>
                </a:cxn>
                <a:cxn ang="0">
                  <a:pos x="4" y="754"/>
                </a:cxn>
                <a:cxn ang="0">
                  <a:pos x="1" y="637"/>
                </a:cxn>
                <a:cxn ang="0">
                  <a:pos x="9" y="469"/>
                </a:cxn>
                <a:cxn ang="0">
                  <a:pos x="21" y="402"/>
                </a:cxn>
                <a:cxn ang="0">
                  <a:pos x="80" y="263"/>
                </a:cxn>
                <a:cxn ang="0">
                  <a:pos x="133" y="185"/>
                </a:cxn>
                <a:cxn ang="0">
                  <a:pos x="269" y="83"/>
                </a:cxn>
                <a:cxn ang="0">
                  <a:pos x="494" y="16"/>
                </a:cxn>
                <a:cxn ang="0">
                  <a:pos x="668" y="0"/>
                </a:cxn>
                <a:cxn ang="0">
                  <a:pos x="742" y="10"/>
                </a:cxn>
                <a:cxn ang="0">
                  <a:pos x="855" y="21"/>
                </a:cxn>
                <a:cxn ang="0">
                  <a:pos x="967" y="63"/>
                </a:cxn>
                <a:cxn ang="0">
                  <a:pos x="1082" y="135"/>
                </a:cxn>
                <a:cxn ang="0">
                  <a:pos x="1160" y="208"/>
                </a:cxn>
                <a:cxn ang="0">
                  <a:pos x="1243" y="297"/>
                </a:cxn>
                <a:cxn ang="0">
                  <a:pos x="1282" y="372"/>
                </a:cxn>
                <a:cxn ang="0">
                  <a:pos x="1333" y="520"/>
                </a:cxn>
                <a:cxn ang="0">
                  <a:pos x="1329" y="679"/>
                </a:cxn>
                <a:cxn ang="0">
                  <a:pos x="1291" y="807"/>
                </a:cxn>
                <a:cxn ang="0">
                  <a:pos x="1230" y="909"/>
                </a:cxn>
                <a:cxn ang="0">
                  <a:pos x="1144" y="1009"/>
                </a:cxn>
                <a:cxn ang="0">
                  <a:pos x="1014" y="1096"/>
                </a:cxn>
                <a:cxn ang="0">
                  <a:pos x="845" y="1154"/>
                </a:cxn>
                <a:cxn ang="0">
                  <a:pos x="658" y="50"/>
                </a:cxn>
                <a:cxn ang="0">
                  <a:pos x="466" y="72"/>
                </a:cxn>
                <a:cxn ang="0">
                  <a:pos x="281" y="134"/>
                </a:cxn>
                <a:cxn ang="0">
                  <a:pos x="186" y="194"/>
                </a:cxn>
                <a:cxn ang="0">
                  <a:pos x="97" y="351"/>
                </a:cxn>
                <a:cxn ang="0">
                  <a:pos x="63" y="450"/>
                </a:cxn>
                <a:cxn ang="0">
                  <a:pos x="51" y="586"/>
                </a:cxn>
                <a:cxn ang="0">
                  <a:pos x="52" y="738"/>
                </a:cxn>
                <a:cxn ang="0">
                  <a:pos x="95" y="823"/>
                </a:cxn>
                <a:cxn ang="0">
                  <a:pos x="131" y="899"/>
                </a:cxn>
                <a:cxn ang="0">
                  <a:pos x="256" y="1007"/>
                </a:cxn>
                <a:cxn ang="0">
                  <a:pos x="407" y="1075"/>
                </a:cxn>
                <a:cxn ang="0">
                  <a:pos x="552" y="1108"/>
                </a:cxn>
                <a:cxn ang="0">
                  <a:pos x="646" y="1115"/>
                </a:cxn>
                <a:cxn ang="0">
                  <a:pos x="768" y="1113"/>
                </a:cxn>
                <a:cxn ang="0">
                  <a:pos x="965" y="1062"/>
                </a:cxn>
                <a:cxn ang="0">
                  <a:pos x="1082" y="992"/>
                </a:cxn>
                <a:cxn ang="0">
                  <a:pos x="1176" y="905"/>
                </a:cxn>
                <a:cxn ang="0">
                  <a:pos x="1252" y="771"/>
                </a:cxn>
                <a:cxn ang="0">
                  <a:pos x="1283" y="619"/>
                </a:cxn>
                <a:cxn ang="0">
                  <a:pos x="1270" y="469"/>
                </a:cxn>
                <a:cxn ang="0">
                  <a:pos x="1194" y="318"/>
                </a:cxn>
                <a:cxn ang="0">
                  <a:pos x="1061" y="186"/>
                </a:cxn>
                <a:cxn ang="0">
                  <a:pos x="993" y="131"/>
                </a:cxn>
                <a:cxn ang="0">
                  <a:pos x="850" y="76"/>
                </a:cxn>
                <a:cxn ang="0">
                  <a:pos x="719" y="55"/>
                </a:cxn>
              </a:cxnLst>
              <a:rect l="0" t="0" r="r" b="b"/>
              <a:pathLst>
                <a:path w="1334" h="1167">
                  <a:moveTo>
                    <a:pt x="702" y="1167"/>
                  </a:moveTo>
                  <a:lnTo>
                    <a:pt x="702" y="1167"/>
                  </a:lnTo>
                  <a:lnTo>
                    <a:pt x="681" y="1167"/>
                  </a:lnTo>
                  <a:lnTo>
                    <a:pt x="661" y="1166"/>
                  </a:lnTo>
                  <a:lnTo>
                    <a:pt x="640" y="1164"/>
                  </a:lnTo>
                  <a:lnTo>
                    <a:pt x="620" y="1162"/>
                  </a:lnTo>
                  <a:lnTo>
                    <a:pt x="620" y="1162"/>
                  </a:lnTo>
                  <a:lnTo>
                    <a:pt x="579" y="1156"/>
                  </a:lnTo>
                  <a:lnTo>
                    <a:pt x="541" y="1154"/>
                  </a:lnTo>
                  <a:lnTo>
                    <a:pt x="541" y="1154"/>
                  </a:lnTo>
                  <a:lnTo>
                    <a:pt x="504" y="1150"/>
                  </a:lnTo>
                  <a:lnTo>
                    <a:pt x="467" y="1146"/>
                  </a:lnTo>
                  <a:lnTo>
                    <a:pt x="449" y="1142"/>
                  </a:lnTo>
                  <a:lnTo>
                    <a:pt x="430" y="1138"/>
                  </a:lnTo>
                  <a:lnTo>
                    <a:pt x="412" y="1133"/>
                  </a:lnTo>
                  <a:lnTo>
                    <a:pt x="394" y="1126"/>
                  </a:lnTo>
                  <a:lnTo>
                    <a:pt x="394" y="1126"/>
                  </a:lnTo>
                  <a:lnTo>
                    <a:pt x="349" y="1108"/>
                  </a:lnTo>
                  <a:lnTo>
                    <a:pt x="299" y="1087"/>
                  </a:lnTo>
                  <a:lnTo>
                    <a:pt x="275" y="1074"/>
                  </a:lnTo>
                  <a:lnTo>
                    <a:pt x="248" y="1061"/>
                  </a:lnTo>
                  <a:lnTo>
                    <a:pt x="224" y="1048"/>
                  </a:lnTo>
                  <a:lnTo>
                    <a:pt x="199" y="1032"/>
                  </a:lnTo>
                  <a:lnTo>
                    <a:pt x="174" y="1017"/>
                  </a:lnTo>
                  <a:lnTo>
                    <a:pt x="152" y="998"/>
                  </a:lnTo>
                  <a:lnTo>
                    <a:pt x="131" y="980"/>
                  </a:lnTo>
                  <a:lnTo>
                    <a:pt x="111" y="960"/>
                  </a:lnTo>
                  <a:lnTo>
                    <a:pt x="93" y="939"/>
                  </a:lnTo>
                  <a:lnTo>
                    <a:pt x="78" y="917"/>
                  </a:lnTo>
                  <a:lnTo>
                    <a:pt x="72" y="905"/>
                  </a:lnTo>
                  <a:lnTo>
                    <a:pt x="67" y="894"/>
                  </a:lnTo>
                  <a:lnTo>
                    <a:pt x="61" y="882"/>
                  </a:lnTo>
                  <a:lnTo>
                    <a:pt x="57" y="869"/>
                  </a:lnTo>
                  <a:lnTo>
                    <a:pt x="57" y="869"/>
                  </a:lnTo>
                  <a:lnTo>
                    <a:pt x="52" y="853"/>
                  </a:lnTo>
                  <a:lnTo>
                    <a:pt x="46" y="840"/>
                  </a:lnTo>
                  <a:lnTo>
                    <a:pt x="31" y="813"/>
                  </a:lnTo>
                  <a:lnTo>
                    <a:pt x="31" y="813"/>
                  </a:lnTo>
                  <a:lnTo>
                    <a:pt x="22" y="798"/>
                  </a:lnTo>
                  <a:lnTo>
                    <a:pt x="14" y="784"/>
                  </a:lnTo>
                  <a:lnTo>
                    <a:pt x="8" y="769"/>
                  </a:lnTo>
                  <a:lnTo>
                    <a:pt x="4" y="754"/>
                  </a:lnTo>
                  <a:lnTo>
                    <a:pt x="4" y="754"/>
                  </a:lnTo>
                  <a:lnTo>
                    <a:pt x="1" y="733"/>
                  </a:lnTo>
                  <a:lnTo>
                    <a:pt x="0" y="713"/>
                  </a:lnTo>
                  <a:lnTo>
                    <a:pt x="0" y="692"/>
                  </a:lnTo>
                  <a:lnTo>
                    <a:pt x="1" y="671"/>
                  </a:lnTo>
                  <a:lnTo>
                    <a:pt x="1" y="671"/>
                  </a:lnTo>
                  <a:lnTo>
                    <a:pt x="1" y="637"/>
                  </a:lnTo>
                  <a:lnTo>
                    <a:pt x="1" y="637"/>
                  </a:lnTo>
                  <a:lnTo>
                    <a:pt x="3" y="585"/>
                  </a:lnTo>
                  <a:lnTo>
                    <a:pt x="6" y="534"/>
                  </a:lnTo>
                  <a:lnTo>
                    <a:pt x="6" y="534"/>
                  </a:lnTo>
                  <a:lnTo>
                    <a:pt x="9" y="493"/>
                  </a:lnTo>
                  <a:lnTo>
                    <a:pt x="9" y="493"/>
                  </a:lnTo>
                  <a:lnTo>
                    <a:pt x="9" y="469"/>
                  </a:lnTo>
                  <a:lnTo>
                    <a:pt x="9" y="469"/>
                  </a:lnTo>
                  <a:lnTo>
                    <a:pt x="9" y="452"/>
                  </a:lnTo>
                  <a:lnTo>
                    <a:pt x="10" y="433"/>
                  </a:lnTo>
                  <a:lnTo>
                    <a:pt x="14" y="418"/>
                  </a:lnTo>
                  <a:lnTo>
                    <a:pt x="17" y="408"/>
                  </a:lnTo>
                  <a:lnTo>
                    <a:pt x="21" y="402"/>
                  </a:lnTo>
                  <a:lnTo>
                    <a:pt x="21" y="402"/>
                  </a:lnTo>
                  <a:lnTo>
                    <a:pt x="35" y="376"/>
                  </a:lnTo>
                  <a:lnTo>
                    <a:pt x="50" y="346"/>
                  </a:lnTo>
                  <a:lnTo>
                    <a:pt x="64" y="312"/>
                  </a:lnTo>
                  <a:lnTo>
                    <a:pt x="69" y="296"/>
                  </a:lnTo>
                  <a:lnTo>
                    <a:pt x="74" y="279"/>
                  </a:lnTo>
                  <a:lnTo>
                    <a:pt x="74" y="279"/>
                  </a:lnTo>
                  <a:lnTo>
                    <a:pt x="80" y="263"/>
                  </a:lnTo>
                  <a:lnTo>
                    <a:pt x="86" y="249"/>
                  </a:lnTo>
                  <a:lnTo>
                    <a:pt x="94" y="237"/>
                  </a:lnTo>
                  <a:lnTo>
                    <a:pt x="103" y="225"/>
                  </a:lnTo>
                  <a:lnTo>
                    <a:pt x="103" y="225"/>
                  </a:lnTo>
                  <a:lnTo>
                    <a:pt x="116" y="206"/>
                  </a:lnTo>
                  <a:lnTo>
                    <a:pt x="116" y="206"/>
                  </a:lnTo>
                  <a:lnTo>
                    <a:pt x="133" y="185"/>
                  </a:lnTo>
                  <a:lnTo>
                    <a:pt x="149" y="165"/>
                  </a:lnTo>
                  <a:lnTo>
                    <a:pt x="167" y="148"/>
                  </a:lnTo>
                  <a:lnTo>
                    <a:pt x="186" y="132"/>
                  </a:lnTo>
                  <a:lnTo>
                    <a:pt x="205" y="118"/>
                  </a:lnTo>
                  <a:lnTo>
                    <a:pt x="225" y="106"/>
                  </a:lnTo>
                  <a:lnTo>
                    <a:pt x="247" y="95"/>
                  </a:lnTo>
                  <a:lnTo>
                    <a:pt x="269" y="83"/>
                  </a:lnTo>
                  <a:lnTo>
                    <a:pt x="269" y="83"/>
                  </a:lnTo>
                  <a:lnTo>
                    <a:pt x="305" y="67"/>
                  </a:lnTo>
                  <a:lnTo>
                    <a:pt x="344" y="53"/>
                  </a:lnTo>
                  <a:lnTo>
                    <a:pt x="387" y="40"/>
                  </a:lnTo>
                  <a:lnTo>
                    <a:pt x="433" y="29"/>
                  </a:lnTo>
                  <a:lnTo>
                    <a:pt x="433" y="29"/>
                  </a:lnTo>
                  <a:lnTo>
                    <a:pt x="494" y="16"/>
                  </a:lnTo>
                  <a:lnTo>
                    <a:pt x="524" y="12"/>
                  </a:lnTo>
                  <a:lnTo>
                    <a:pt x="553" y="8"/>
                  </a:lnTo>
                  <a:lnTo>
                    <a:pt x="583" y="4"/>
                  </a:lnTo>
                  <a:lnTo>
                    <a:pt x="611" y="3"/>
                  </a:lnTo>
                  <a:lnTo>
                    <a:pt x="640" y="2"/>
                  </a:lnTo>
                  <a:lnTo>
                    <a:pt x="668" y="0"/>
                  </a:lnTo>
                  <a:lnTo>
                    <a:pt x="668" y="0"/>
                  </a:lnTo>
                  <a:lnTo>
                    <a:pt x="675" y="2"/>
                  </a:lnTo>
                  <a:lnTo>
                    <a:pt x="681" y="6"/>
                  </a:lnTo>
                  <a:lnTo>
                    <a:pt x="683" y="6"/>
                  </a:lnTo>
                  <a:lnTo>
                    <a:pt x="683" y="6"/>
                  </a:lnTo>
                  <a:lnTo>
                    <a:pt x="683" y="6"/>
                  </a:lnTo>
                  <a:lnTo>
                    <a:pt x="713" y="7"/>
                  </a:lnTo>
                  <a:lnTo>
                    <a:pt x="742" y="10"/>
                  </a:lnTo>
                  <a:lnTo>
                    <a:pt x="742" y="10"/>
                  </a:lnTo>
                  <a:lnTo>
                    <a:pt x="777" y="13"/>
                  </a:lnTo>
                  <a:lnTo>
                    <a:pt x="811" y="15"/>
                  </a:lnTo>
                  <a:lnTo>
                    <a:pt x="811" y="15"/>
                  </a:lnTo>
                  <a:lnTo>
                    <a:pt x="823" y="15"/>
                  </a:lnTo>
                  <a:lnTo>
                    <a:pt x="833" y="16"/>
                  </a:lnTo>
                  <a:lnTo>
                    <a:pt x="855" y="21"/>
                  </a:lnTo>
                  <a:lnTo>
                    <a:pt x="878" y="29"/>
                  </a:lnTo>
                  <a:lnTo>
                    <a:pt x="899" y="38"/>
                  </a:lnTo>
                  <a:lnTo>
                    <a:pt x="899" y="38"/>
                  </a:lnTo>
                  <a:lnTo>
                    <a:pt x="934" y="51"/>
                  </a:lnTo>
                  <a:lnTo>
                    <a:pt x="934" y="51"/>
                  </a:lnTo>
                  <a:lnTo>
                    <a:pt x="951" y="57"/>
                  </a:lnTo>
                  <a:lnTo>
                    <a:pt x="967" y="63"/>
                  </a:lnTo>
                  <a:lnTo>
                    <a:pt x="981" y="70"/>
                  </a:lnTo>
                  <a:lnTo>
                    <a:pt x="997" y="79"/>
                  </a:lnTo>
                  <a:lnTo>
                    <a:pt x="1028" y="97"/>
                  </a:lnTo>
                  <a:lnTo>
                    <a:pt x="1062" y="121"/>
                  </a:lnTo>
                  <a:lnTo>
                    <a:pt x="1062" y="121"/>
                  </a:lnTo>
                  <a:lnTo>
                    <a:pt x="1082" y="135"/>
                  </a:lnTo>
                  <a:lnTo>
                    <a:pt x="1082" y="135"/>
                  </a:lnTo>
                  <a:lnTo>
                    <a:pt x="1100" y="148"/>
                  </a:lnTo>
                  <a:lnTo>
                    <a:pt x="1118" y="163"/>
                  </a:lnTo>
                  <a:lnTo>
                    <a:pt x="1135" y="178"/>
                  </a:lnTo>
                  <a:lnTo>
                    <a:pt x="1143" y="186"/>
                  </a:lnTo>
                  <a:lnTo>
                    <a:pt x="1148" y="194"/>
                  </a:lnTo>
                  <a:lnTo>
                    <a:pt x="1148" y="194"/>
                  </a:lnTo>
                  <a:lnTo>
                    <a:pt x="1160" y="208"/>
                  </a:lnTo>
                  <a:lnTo>
                    <a:pt x="1172" y="221"/>
                  </a:lnTo>
                  <a:lnTo>
                    <a:pt x="1198" y="248"/>
                  </a:lnTo>
                  <a:lnTo>
                    <a:pt x="1198" y="248"/>
                  </a:lnTo>
                  <a:lnTo>
                    <a:pt x="1216" y="266"/>
                  </a:lnTo>
                  <a:lnTo>
                    <a:pt x="1235" y="285"/>
                  </a:lnTo>
                  <a:lnTo>
                    <a:pt x="1235" y="285"/>
                  </a:lnTo>
                  <a:lnTo>
                    <a:pt x="1243" y="297"/>
                  </a:lnTo>
                  <a:lnTo>
                    <a:pt x="1249" y="309"/>
                  </a:lnTo>
                  <a:lnTo>
                    <a:pt x="1261" y="333"/>
                  </a:lnTo>
                  <a:lnTo>
                    <a:pt x="1261" y="333"/>
                  </a:lnTo>
                  <a:lnTo>
                    <a:pt x="1270" y="352"/>
                  </a:lnTo>
                  <a:lnTo>
                    <a:pt x="1275" y="363"/>
                  </a:lnTo>
                  <a:lnTo>
                    <a:pt x="1282" y="372"/>
                  </a:lnTo>
                  <a:lnTo>
                    <a:pt x="1282" y="372"/>
                  </a:lnTo>
                  <a:lnTo>
                    <a:pt x="1294" y="391"/>
                  </a:lnTo>
                  <a:lnTo>
                    <a:pt x="1303" y="411"/>
                  </a:lnTo>
                  <a:lnTo>
                    <a:pt x="1312" y="432"/>
                  </a:lnTo>
                  <a:lnTo>
                    <a:pt x="1320" y="453"/>
                  </a:lnTo>
                  <a:lnTo>
                    <a:pt x="1326" y="475"/>
                  </a:lnTo>
                  <a:lnTo>
                    <a:pt x="1330" y="497"/>
                  </a:lnTo>
                  <a:lnTo>
                    <a:pt x="1333" y="520"/>
                  </a:lnTo>
                  <a:lnTo>
                    <a:pt x="1334" y="542"/>
                  </a:lnTo>
                  <a:lnTo>
                    <a:pt x="1334" y="551"/>
                  </a:lnTo>
                  <a:lnTo>
                    <a:pt x="1334" y="551"/>
                  </a:lnTo>
                  <a:lnTo>
                    <a:pt x="1334" y="602"/>
                  </a:lnTo>
                  <a:lnTo>
                    <a:pt x="1333" y="628"/>
                  </a:lnTo>
                  <a:lnTo>
                    <a:pt x="1332" y="654"/>
                  </a:lnTo>
                  <a:lnTo>
                    <a:pt x="1329" y="679"/>
                  </a:lnTo>
                  <a:lnTo>
                    <a:pt x="1325" y="705"/>
                  </a:lnTo>
                  <a:lnTo>
                    <a:pt x="1318" y="730"/>
                  </a:lnTo>
                  <a:lnTo>
                    <a:pt x="1311" y="754"/>
                  </a:lnTo>
                  <a:lnTo>
                    <a:pt x="1311" y="754"/>
                  </a:lnTo>
                  <a:lnTo>
                    <a:pt x="1304" y="771"/>
                  </a:lnTo>
                  <a:lnTo>
                    <a:pt x="1304" y="771"/>
                  </a:lnTo>
                  <a:lnTo>
                    <a:pt x="1291" y="807"/>
                  </a:lnTo>
                  <a:lnTo>
                    <a:pt x="1283" y="824"/>
                  </a:lnTo>
                  <a:lnTo>
                    <a:pt x="1274" y="843"/>
                  </a:lnTo>
                  <a:lnTo>
                    <a:pt x="1274" y="843"/>
                  </a:lnTo>
                  <a:lnTo>
                    <a:pt x="1253" y="874"/>
                  </a:lnTo>
                  <a:lnTo>
                    <a:pt x="1253" y="874"/>
                  </a:lnTo>
                  <a:lnTo>
                    <a:pt x="1237" y="898"/>
                  </a:lnTo>
                  <a:lnTo>
                    <a:pt x="1230" y="909"/>
                  </a:lnTo>
                  <a:lnTo>
                    <a:pt x="1223" y="922"/>
                  </a:lnTo>
                  <a:lnTo>
                    <a:pt x="1223" y="922"/>
                  </a:lnTo>
                  <a:lnTo>
                    <a:pt x="1211" y="942"/>
                  </a:lnTo>
                  <a:lnTo>
                    <a:pt x="1197" y="960"/>
                  </a:lnTo>
                  <a:lnTo>
                    <a:pt x="1181" y="977"/>
                  </a:lnTo>
                  <a:lnTo>
                    <a:pt x="1163" y="993"/>
                  </a:lnTo>
                  <a:lnTo>
                    <a:pt x="1144" y="1009"/>
                  </a:lnTo>
                  <a:lnTo>
                    <a:pt x="1125" y="1024"/>
                  </a:lnTo>
                  <a:lnTo>
                    <a:pt x="1084" y="1052"/>
                  </a:lnTo>
                  <a:lnTo>
                    <a:pt x="1084" y="1052"/>
                  </a:lnTo>
                  <a:lnTo>
                    <a:pt x="1059" y="1069"/>
                  </a:lnTo>
                  <a:lnTo>
                    <a:pt x="1059" y="1069"/>
                  </a:lnTo>
                  <a:lnTo>
                    <a:pt x="1037" y="1083"/>
                  </a:lnTo>
                  <a:lnTo>
                    <a:pt x="1014" y="1096"/>
                  </a:lnTo>
                  <a:lnTo>
                    <a:pt x="988" y="1109"/>
                  </a:lnTo>
                  <a:lnTo>
                    <a:pt x="960" y="1121"/>
                  </a:lnTo>
                  <a:lnTo>
                    <a:pt x="931" y="1132"/>
                  </a:lnTo>
                  <a:lnTo>
                    <a:pt x="903" y="1141"/>
                  </a:lnTo>
                  <a:lnTo>
                    <a:pt x="874" y="1147"/>
                  </a:lnTo>
                  <a:lnTo>
                    <a:pt x="845" y="1154"/>
                  </a:lnTo>
                  <a:lnTo>
                    <a:pt x="845" y="1154"/>
                  </a:lnTo>
                  <a:lnTo>
                    <a:pt x="806" y="1159"/>
                  </a:lnTo>
                  <a:lnTo>
                    <a:pt x="770" y="1164"/>
                  </a:lnTo>
                  <a:lnTo>
                    <a:pt x="735" y="1167"/>
                  </a:lnTo>
                  <a:lnTo>
                    <a:pt x="702" y="1167"/>
                  </a:lnTo>
                  <a:lnTo>
                    <a:pt x="702" y="1167"/>
                  </a:lnTo>
                  <a:close/>
                  <a:moveTo>
                    <a:pt x="658" y="50"/>
                  </a:moveTo>
                  <a:lnTo>
                    <a:pt x="658" y="50"/>
                  </a:lnTo>
                  <a:lnTo>
                    <a:pt x="630" y="51"/>
                  </a:lnTo>
                  <a:lnTo>
                    <a:pt x="603" y="53"/>
                  </a:lnTo>
                  <a:lnTo>
                    <a:pt x="575" y="55"/>
                  </a:lnTo>
                  <a:lnTo>
                    <a:pt x="548" y="58"/>
                  </a:lnTo>
                  <a:lnTo>
                    <a:pt x="521" y="62"/>
                  </a:lnTo>
                  <a:lnTo>
                    <a:pt x="493" y="67"/>
                  </a:lnTo>
                  <a:lnTo>
                    <a:pt x="466" y="72"/>
                  </a:lnTo>
                  <a:lnTo>
                    <a:pt x="439" y="79"/>
                  </a:lnTo>
                  <a:lnTo>
                    <a:pt x="412" y="87"/>
                  </a:lnTo>
                  <a:lnTo>
                    <a:pt x="386" y="95"/>
                  </a:lnTo>
                  <a:lnTo>
                    <a:pt x="360" y="104"/>
                  </a:lnTo>
                  <a:lnTo>
                    <a:pt x="333" y="113"/>
                  </a:lnTo>
                  <a:lnTo>
                    <a:pt x="307" y="123"/>
                  </a:lnTo>
                  <a:lnTo>
                    <a:pt x="281" y="134"/>
                  </a:lnTo>
                  <a:lnTo>
                    <a:pt x="256" y="147"/>
                  </a:lnTo>
                  <a:lnTo>
                    <a:pt x="231" y="159"/>
                  </a:lnTo>
                  <a:lnTo>
                    <a:pt x="231" y="159"/>
                  </a:lnTo>
                  <a:lnTo>
                    <a:pt x="220" y="166"/>
                  </a:lnTo>
                  <a:lnTo>
                    <a:pt x="208" y="174"/>
                  </a:lnTo>
                  <a:lnTo>
                    <a:pt x="197" y="183"/>
                  </a:lnTo>
                  <a:lnTo>
                    <a:pt x="186" y="194"/>
                  </a:lnTo>
                  <a:lnTo>
                    <a:pt x="175" y="204"/>
                  </a:lnTo>
                  <a:lnTo>
                    <a:pt x="166" y="216"/>
                  </a:lnTo>
                  <a:lnTo>
                    <a:pt x="146" y="242"/>
                  </a:lnTo>
                  <a:lnTo>
                    <a:pt x="131" y="268"/>
                  </a:lnTo>
                  <a:lnTo>
                    <a:pt x="116" y="297"/>
                  </a:lnTo>
                  <a:lnTo>
                    <a:pt x="106" y="325"/>
                  </a:lnTo>
                  <a:lnTo>
                    <a:pt x="97" y="351"/>
                  </a:lnTo>
                  <a:lnTo>
                    <a:pt x="97" y="351"/>
                  </a:lnTo>
                  <a:lnTo>
                    <a:pt x="90" y="374"/>
                  </a:lnTo>
                  <a:lnTo>
                    <a:pt x="81" y="397"/>
                  </a:lnTo>
                  <a:lnTo>
                    <a:pt x="81" y="397"/>
                  </a:lnTo>
                  <a:lnTo>
                    <a:pt x="73" y="414"/>
                  </a:lnTo>
                  <a:lnTo>
                    <a:pt x="67" y="432"/>
                  </a:lnTo>
                  <a:lnTo>
                    <a:pt x="63" y="450"/>
                  </a:lnTo>
                  <a:lnTo>
                    <a:pt x="60" y="470"/>
                  </a:lnTo>
                  <a:lnTo>
                    <a:pt x="60" y="470"/>
                  </a:lnTo>
                  <a:lnTo>
                    <a:pt x="56" y="516"/>
                  </a:lnTo>
                  <a:lnTo>
                    <a:pt x="56" y="516"/>
                  </a:lnTo>
                  <a:lnTo>
                    <a:pt x="52" y="550"/>
                  </a:lnTo>
                  <a:lnTo>
                    <a:pt x="51" y="586"/>
                  </a:lnTo>
                  <a:lnTo>
                    <a:pt x="51" y="586"/>
                  </a:lnTo>
                  <a:lnTo>
                    <a:pt x="50" y="633"/>
                  </a:lnTo>
                  <a:lnTo>
                    <a:pt x="50" y="633"/>
                  </a:lnTo>
                  <a:lnTo>
                    <a:pt x="50" y="682"/>
                  </a:lnTo>
                  <a:lnTo>
                    <a:pt x="50" y="705"/>
                  </a:lnTo>
                  <a:lnTo>
                    <a:pt x="51" y="730"/>
                  </a:lnTo>
                  <a:lnTo>
                    <a:pt x="51" y="730"/>
                  </a:lnTo>
                  <a:lnTo>
                    <a:pt x="52" y="738"/>
                  </a:lnTo>
                  <a:lnTo>
                    <a:pt x="54" y="746"/>
                  </a:lnTo>
                  <a:lnTo>
                    <a:pt x="60" y="762"/>
                  </a:lnTo>
                  <a:lnTo>
                    <a:pt x="68" y="776"/>
                  </a:lnTo>
                  <a:lnTo>
                    <a:pt x="77" y="790"/>
                  </a:lnTo>
                  <a:lnTo>
                    <a:pt x="77" y="790"/>
                  </a:lnTo>
                  <a:lnTo>
                    <a:pt x="89" y="813"/>
                  </a:lnTo>
                  <a:lnTo>
                    <a:pt x="95" y="823"/>
                  </a:lnTo>
                  <a:lnTo>
                    <a:pt x="99" y="836"/>
                  </a:lnTo>
                  <a:lnTo>
                    <a:pt x="99" y="836"/>
                  </a:lnTo>
                  <a:lnTo>
                    <a:pt x="103" y="849"/>
                  </a:lnTo>
                  <a:lnTo>
                    <a:pt x="110" y="864"/>
                  </a:lnTo>
                  <a:lnTo>
                    <a:pt x="115" y="875"/>
                  </a:lnTo>
                  <a:lnTo>
                    <a:pt x="123" y="888"/>
                  </a:lnTo>
                  <a:lnTo>
                    <a:pt x="131" y="899"/>
                  </a:lnTo>
                  <a:lnTo>
                    <a:pt x="139" y="909"/>
                  </a:lnTo>
                  <a:lnTo>
                    <a:pt x="157" y="930"/>
                  </a:lnTo>
                  <a:lnTo>
                    <a:pt x="178" y="949"/>
                  </a:lnTo>
                  <a:lnTo>
                    <a:pt x="199" y="966"/>
                  </a:lnTo>
                  <a:lnTo>
                    <a:pt x="222" y="983"/>
                  </a:lnTo>
                  <a:lnTo>
                    <a:pt x="246" y="1000"/>
                  </a:lnTo>
                  <a:lnTo>
                    <a:pt x="256" y="1007"/>
                  </a:lnTo>
                  <a:lnTo>
                    <a:pt x="256" y="1007"/>
                  </a:lnTo>
                  <a:lnTo>
                    <a:pt x="280" y="1022"/>
                  </a:lnTo>
                  <a:lnTo>
                    <a:pt x="305" y="1035"/>
                  </a:lnTo>
                  <a:lnTo>
                    <a:pt x="330" y="1047"/>
                  </a:lnTo>
                  <a:lnTo>
                    <a:pt x="354" y="1057"/>
                  </a:lnTo>
                  <a:lnTo>
                    <a:pt x="381" y="1066"/>
                  </a:lnTo>
                  <a:lnTo>
                    <a:pt x="407" y="1075"/>
                  </a:lnTo>
                  <a:lnTo>
                    <a:pt x="459" y="1091"/>
                  </a:lnTo>
                  <a:lnTo>
                    <a:pt x="459" y="1091"/>
                  </a:lnTo>
                  <a:lnTo>
                    <a:pt x="484" y="1099"/>
                  </a:lnTo>
                  <a:lnTo>
                    <a:pt x="484" y="1099"/>
                  </a:lnTo>
                  <a:lnTo>
                    <a:pt x="505" y="1104"/>
                  </a:lnTo>
                  <a:lnTo>
                    <a:pt x="528" y="1107"/>
                  </a:lnTo>
                  <a:lnTo>
                    <a:pt x="552" y="1108"/>
                  </a:lnTo>
                  <a:lnTo>
                    <a:pt x="575" y="1109"/>
                  </a:lnTo>
                  <a:lnTo>
                    <a:pt x="575" y="1109"/>
                  </a:lnTo>
                  <a:lnTo>
                    <a:pt x="609" y="1111"/>
                  </a:lnTo>
                  <a:lnTo>
                    <a:pt x="609" y="1111"/>
                  </a:lnTo>
                  <a:lnTo>
                    <a:pt x="628" y="1112"/>
                  </a:lnTo>
                  <a:lnTo>
                    <a:pt x="646" y="1115"/>
                  </a:lnTo>
                  <a:lnTo>
                    <a:pt x="646" y="1115"/>
                  </a:lnTo>
                  <a:lnTo>
                    <a:pt x="671" y="1117"/>
                  </a:lnTo>
                  <a:lnTo>
                    <a:pt x="696" y="1119"/>
                  </a:lnTo>
                  <a:lnTo>
                    <a:pt x="696" y="1119"/>
                  </a:lnTo>
                  <a:lnTo>
                    <a:pt x="701" y="1119"/>
                  </a:lnTo>
                  <a:lnTo>
                    <a:pt x="701" y="1119"/>
                  </a:lnTo>
                  <a:lnTo>
                    <a:pt x="735" y="1117"/>
                  </a:lnTo>
                  <a:lnTo>
                    <a:pt x="768" y="1113"/>
                  </a:lnTo>
                  <a:lnTo>
                    <a:pt x="799" y="1108"/>
                  </a:lnTo>
                  <a:lnTo>
                    <a:pt x="831" y="1102"/>
                  </a:lnTo>
                  <a:lnTo>
                    <a:pt x="861" y="1095"/>
                  </a:lnTo>
                  <a:lnTo>
                    <a:pt x="891" y="1086"/>
                  </a:lnTo>
                  <a:lnTo>
                    <a:pt x="950" y="1069"/>
                  </a:lnTo>
                  <a:lnTo>
                    <a:pt x="950" y="1069"/>
                  </a:lnTo>
                  <a:lnTo>
                    <a:pt x="965" y="1062"/>
                  </a:lnTo>
                  <a:lnTo>
                    <a:pt x="980" y="1057"/>
                  </a:lnTo>
                  <a:lnTo>
                    <a:pt x="994" y="1049"/>
                  </a:lnTo>
                  <a:lnTo>
                    <a:pt x="1007" y="1043"/>
                  </a:lnTo>
                  <a:lnTo>
                    <a:pt x="1033" y="1026"/>
                  </a:lnTo>
                  <a:lnTo>
                    <a:pt x="1059" y="1007"/>
                  </a:lnTo>
                  <a:lnTo>
                    <a:pt x="1059" y="1007"/>
                  </a:lnTo>
                  <a:lnTo>
                    <a:pt x="1082" y="992"/>
                  </a:lnTo>
                  <a:lnTo>
                    <a:pt x="1082" y="992"/>
                  </a:lnTo>
                  <a:lnTo>
                    <a:pt x="1108" y="973"/>
                  </a:lnTo>
                  <a:lnTo>
                    <a:pt x="1135" y="952"/>
                  </a:lnTo>
                  <a:lnTo>
                    <a:pt x="1148" y="941"/>
                  </a:lnTo>
                  <a:lnTo>
                    <a:pt x="1159" y="929"/>
                  </a:lnTo>
                  <a:lnTo>
                    <a:pt x="1169" y="917"/>
                  </a:lnTo>
                  <a:lnTo>
                    <a:pt x="1176" y="905"/>
                  </a:lnTo>
                  <a:lnTo>
                    <a:pt x="1176" y="905"/>
                  </a:lnTo>
                  <a:lnTo>
                    <a:pt x="1193" y="875"/>
                  </a:lnTo>
                  <a:lnTo>
                    <a:pt x="1210" y="847"/>
                  </a:lnTo>
                  <a:lnTo>
                    <a:pt x="1210" y="847"/>
                  </a:lnTo>
                  <a:lnTo>
                    <a:pt x="1228" y="816"/>
                  </a:lnTo>
                  <a:lnTo>
                    <a:pt x="1244" y="786"/>
                  </a:lnTo>
                  <a:lnTo>
                    <a:pt x="1252" y="771"/>
                  </a:lnTo>
                  <a:lnTo>
                    <a:pt x="1258" y="754"/>
                  </a:lnTo>
                  <a:lnTo>
                    <a:pt x="1264" y="737"/>
                  </a:lnTo>
                  <a:lnTo>
                    <a:pt x="1267" y="718"/>
                  </a:lnTo>
                  <a:lnTo>
                    <a:pt x="1267" y="718"/>
                  </a:lnTo>
                  <a:lnTo>
                    <a:pt x="1277" y="670"/>
                  </a:lnTo>
                  <a:lnTo>
                    <a:pt x="1281" y="644"/>
                  </a:lnTo>
                  <a:lnTo>
                    <a:pt x="1283" y="619"/>
                  </a:lnTo>
                  <a:lnTo>
                    <a:pt x="1284" y="593"/>
                  </a:lnTo>
                  <a:lnTo>
                    <a:pt x="1284" y="567"/>
                  </a:lnTo>
                  <a:lnTo>
                    <a:pt x="1283" y="539"/>
                  </a:lnTo>
                  <a:lnTo>
                    <a:pt x="1279" y="512"/>
                  </a:lnTo>
                  <a:lnTo>
                    <a:pt x="1279" y="512"/>
                  </a:lnTo>
                  <a:lnTo>
                    <a:pt x="1275" y="491"/>
                  </a:lnTo>
                  <a:lnTo>
                    <a:pt x="1270" y="469"/>
                  </a:lnTo>
                  <a:lnTo>
                    <a:pt x="1264" y="446"/>
                  </a:lnTo>
                  <a:lnTo>
                    <a:pt x="1254" y="424"/>
                  </a:lnTo>
                  <a:lnTo>
                    <a:pt x="1245" y="403"/>
                  </a:lnTo>
                  <a:lnTo>
                    <a:pt x="1233" y="381"/>
                  </a:lnTo>
                  <a:lnTo>
                    <a:pt x="1222" y="360"/>
                  </a:lnTo>
                  <a:lnTo>
                    <a:pt x="1209" y="339"/>
                  </a:lnTo>
                  <a:lnTo>
                    <a:pt x="1194" y="318"/>
                  </a:lnTo>
                  <a:lnTo>
                    <a:pt x="1179" y="297"/>
                  </a:lnTo>
                  <a:lnTo>
                    <a:pt x="1162" y="278"/>
                  </a:lnTo>
                  <a:lnTo>
                    <a:pt x="1143" y="258"/>
                  </a:lnTo>
                  <a:lnTo>
                    <a:pt x="1124" y="240"/>
                  </a:lnTo>
                  <a:lnTo>
                    <a:pt x="1104" y="221"/>
                  </a:lnTo>
                  <a:lnTo>
                    <a:pt x="1083" y="203"/>
                  </a:lnTo>
                  <a:lnTo>
                    <a:pt x="1061" y="186"/>
                  </a:lnTo>
                  <a:lnTo>
                    <a:pt x="1061" y="186"/>
                  </a:lnTo>
                  <a:lnTo>
                    <a:pt x="1046" y="174"/>
                  </a:lnTo>
                  <a:lnTo>
                    <a:pt x="1033" y="163"/>
                  </a:lnTo>
                  <a:lnTo>
                    <a:pt x="1033" y="163"/>
                  </a:lnTo>
                  <a:lnTo>
                    <a:pt x="1020" y="152"/>
                  </a:lnTo>
                  <a:lnTo>
                    <a:pt x="1007" y="140"/>
                  </a:lnTo>
                  <a:lnTo>
                    <a:pt x="993" y="131"/>
                  </a:lnTo>
                  <a:lnTo>
                    <a:pt x="978" y="123"/>
                  </a:lnTo>
                  <a:lnTo>
                    <a:pt x="978" y="123"/>
                  </a:lnTo>
                  <a:lnTo>
                    <a:pt x="959" y="114"/>
                  </a:lnTo>
                  <a:lnTo>
                    <a:pt x="939" y="106"/>
                  </a:lnTo>
                  <a:lnTo>
                    <a:pt x="899" y="93"/>
                  </a:lnTo>
                  <a:lnTo>
                    <a:pt x="899" y="93"/>
                  </a:lnTo>
                  <a:lnTo>
                    <a:pt x="850" y="76"/>
                  </a:lnTo>
                  <a:lnTo>
                    <a:pt x="850" y="76"/>
                  </a:lnTo>
                  <a:lnTo>
                    <a:pt x="829" y="70"/>
                  </a:lnTo>
                  <a:lnTo>
                    <a:pt x="808" y="64"/>
                  </a:lnTo>
                  <a:lnTo>
                    <a:pt x="787" y="61"/>
                  </a:lnTo>
                  <a:lnTo>
                    <a:pt x="765" y="58"/>
                  </a:lnTo>
                  <a:lnTo>
                    <a:pt x="743" y="57"/>
                  </a:lnTo>
                  <a:lnTo>
                    <a:pt x="719" y="55"/>
                  </a:lnTo>
                  <a:lnTo>
                    <a:pt x="672" y="54"/>
                  </a:lnTo>
                  <a:lnTo>
                    <a:pt x="672" y="54"/>
                  </a:lnTo>
                  <a:lnTo>
                    <a:pt x="666" y="54"/>
                  </a:lnTo>
                  <a:lnTo>
                    <a:pt x="659" y="50"/>
                  </a:lnTo>
                  <a:lnTo>
                    <a:pt x="658" y="50"/>
                  </a:lnTo>
                  <a:lnTo>
                    <a:pt x="658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1" name="组合 1290"/>
          <p:cNvGrpSpPr/>
          <p:nvPr/>
        </p:nvGrpSpPr>
        <p:grpSpPr>
          <a:xfrm>
            <a:off x="5535085" y="5044000"/>
            <a:ext cx="1056217" cy="1016000"/>
            <a:chOff x="4151313" y="4052888"/>
            <a:chExt cx="792163" cy="762000"/>
          </a:xfrm>
          <a:solidFill>
            <a:schemeClr val="tx1"/>
          </a:solidFill>
        </p:grpSpPr>
        <p:sp>
          <p:nvSpPr>
            <p:cNvPr id="13325" name="Freeform 1037"/>
            <p:cNvSpPr/>
            <p:nvPr/>
          </p:nvSpPr>
          <p:spPr bwMode="auto">
            <a:xfrm>
              <a:off x="4249738" y="4081463"/>
              <a:ext cx="201613" cy="147638"/>
            </a:xfrm>
            <a:custGeom>
              <a:avLst/>
              <a:gdLst/>
              <a:ahLst/>
              <a:cxnLst>
                <a:cxn ang="0">
                  <a:pos x="500" y="1"/>
                </a:cxn>
                <a:cxn ang="0">
                  <a:pos x="477" y="18"/>
                </a:cxn>
                <a:cxn ang="0">
                  <a:pos x="454" y="37"/>
                </a:cxn>
                <a:cxn ang="0">
                  <a:pos x="448" y="43"/>
                </a:cxn>
                <a:cxn ang="0">
                  <a:pos x="422" y="61"/>
                </a:cxn>
                <a:cxn ang="0">
                  <a:pos x="388" y="81"/>
                </a:cxn>
                <a:cxn ang="0">
                  <a:pos x="318" y="123"/>
                </a:cxn>
                <a:cxn ang="0">
                  <a:pos x="254" y="170"/>
                </a:cxn>
                <a:cxn ang="0">
                  <a:pos x="220" y="196"/>
                </a:cxn>
                <a:cxn ang="0">
                  <a:pos x="114" y="269"/>
                </a:cxn>
                <a:cxn ang="0">
                  <a:pos x="98" y="281"/>
                </a:cxn>
                <a:cxn ang="0">
                  <a:pos x="70" y="306"/>
                </a:cxn>
                <a:cxn ang="0">
                  <a:pos x="54" y="316"/>
                </a:cxn>
                <a:cxn ang="0">
                  <a:pos x="36" y="328"/>
                </a:cxn>
                <a:cxn ang="0">
                  <a:pos x="30" y="333"/>
                </a:cxn>
                <a:cxn ang="0">
                  <a:pos x="20" y="349"/>
                </a:cxn>
                <a:cxn ang="0">
                  <a:pos x="15" y="356"/>
                </a:cxn>
                <a:cxn ang="0">
                  <a:pos x="4" y="361"/>
                </a:cxn>
                <a:cxn ang="0">
                  <a:pos x="3" y="361"/>
                </a:cxn>
                <a:cxn ang="0">
                  <a:pos x="0" y="367"/>
                </a:cxn>
                <a:cxn ang="0">
                  <a:pos x="6" y="371"/>
                </a:cxn>
                <a:cxn ang="0">
                  <a:pos x="8" y="371"/>
                </a:cxn>
                <a:cxn ang="0">
                  <a:pos x="24" y="362"/>
                </a:cxn>
                <a:cxn ang="0">
                  <a:pos x="37" y="347"/>
                </a:cxn>
                <a:cxn ang="0">
                  <a:pos x="41" y="340"/>
                </a:cxn>
                <a:cxn ang="0">
                  <a:pos x="62" y="323"/>
                </a:cxn>
                <a:cxn ang="0">
                  <a:pos x="92" y="303"/>
                </a:cxn>
                <a:cxn ang="0">
                  <a:pos x="127" y="276"/>
                </a:cxn>
                <a:cxn ang="0">
                  <a:pos x="201" y="224"/>
                </a:cxn>
                <a:cxn ang="0">
                  <a:pos x="237" y="197"/>
                </a:cxn>
                <a:cxn ang="0">
                  <a:pos x="286" y="158"/>
                </a:cxn>
                <a:cxn ang="0">
                  <a:pos x="301" y="146"/>
                </a:cxn>
                <a:cxn ang="0">
                  <a:pos x="342" y="120"/>
                </a:cxn>
                <a:cxn ang="0">
                  <a:pos x="384" y="95"/>
                </a:cxn>
                <a:cxn ang="0">
                  <a:pos x="448" y="56"/>
                </a:cxn>
                <a:cxn ang="0">
                  <a:pos x="462" y="46"/>
                </a:cxn>
                <a:cxn ang="0">
                  <a:pos x="491" y="22"/>
                </a:cxn>
                <a:cxn ang="0">
                  <a:pos x="505" y="12"/>
                </a:cxn>
                <a:cxn ang="0">
                  <a:pos x="509" y="8"/>
                </a:cxn>
                <a:cxn ang="0">
                  <a:pos x="504" y="1"/>
                </a:cxn>
                <a:cxn ang="0">
                  <a:pos x="500" y="1"/>
                </a:cxn>
              </a:cxnLst>
              <a:rect l="0" t="0" r="r" b="b"/>
              <a:pathLst>
                <a:path w="509" h="371">
                  <a:moveTo>
                    <a:pt x="500" y="1"/>
                  </a:moveTo>
                  <a:lnTo>
                    <a:pt x="500" y="1"/>
                  </a:lnTo>
                  <a:lnTo>
                    <a:pt x="487" y="9"/>
                  </a:lnTo>
                  <a:lnTo>
                    <a:pt x="477" y="18"/>
                  </a:lnTo>
                  <a:lnTo>
                    <a:pt x="465" y="27"/>
                  </a:lnTo>
                  <a:lnTo>
                    <a:pt x="454" y="37"/>
                  </a:lnTo>
                  <a:lnTo>
                    <a:pt x="454" y="37"/>
                  </a:lnTo>
                  <a:lnTo>
                    <a:pt x="448" y="43"/>
                  </a:lnTo>
                  <a:lnTo>
                    <a:pt x="440" y="50"/>
                  </a:lnTo>
                  <a:lnTo>
                    <a:pt x="422" y="61"/>
                  </a:lnTo>
                  <a:lnTo>
                    <a:pt x="388" y="81"/>
                  </a:lnTo>
                  <a:lnTo>
                    <a:pt x="388" y="81"/>
                  </a:lnTo>
                  <a:lnTo>
                    <a:pt x="352" y="102"/>
                  </a:lnTo>
                  <a:lnTo>
                    <a:pt x="318" y="123"/>
                  </a:lnTo>
                  <a:lnTo>
                    <a:pt x="286" y="145"/>
                  </a:lnTo>
                  <a:lnTo>
                    <a:pt x="254" y="170"/>
                  </a:lnTo>
                  <a:lnTo>
                    <a:pt x="254" y="170"/>
                  </a:lnTo>
                  <a:lnTo>
                    <a:pt x="220" y="196"/>
                  </a:lnTo>
                  <a:lnTo>
                    <a:pt x="185" y="221"/>
                  </a:lnTo>
                  <a:lnTo>
                    <a:pt x="114" y="269"/>
                  </a:lnTo>
                  <a:lnTo>
                    <a:pt x="114" y="269"/>
                  </a:lnTo>
                  <a:lnTo>
                    <a:pt x="98" y="281"/>
                  </a:lnTo>
                  <a:lnTo>
                    <a:pt x="84" y="293"/>
                  </a:lnTo>
                  <a:lnTo>
                    <a:pt x="70" y="306"/>
                  </a:lnTo>
                  <a:lnTo>
                    <a:pt x="54" y="316"/>
                  </a:lnTo>
                  <a:lnTo>
                    <a:pt x="54" y="316"/>
                  </a:lnTo>
                  <a:lnTo>
                    <a:pt x="42" y="324"/>
                  </a:lnTo>
                  <a:lnTo>
                    <a:pt x="36" y="328"/>
                  </a:lnTo>
                  <a:lnTo>
                    <a:pt x="30" y="333"/>
                  </a:lnTo>
                  <a:lnTo>
                    <a:pt x="30" y="333"/>
                  </a:lnTo>
                  <a:lnTo>
                    <a:pt x="25" y="341"/>
                  </a:lnTo>
                  <a:lnTo>
                    <a:pt x="20" y="349"/>
                  </a:lnTo>
                  <a:lnTo>
                    <a:pt x="17" y="353"/>
                  </a:lnTo>
                  <a:lnTo>
                    <a:pt x="15" y="356"/>
                  </a:lnTo>
                  <a:lnTo>
                    <a:pt x="11" y="358"/>
                  </a:lnTo>
                  <a:lnTo>
                    <a:pt x="4" y="361"/>
                  </a:lnTo>
                  <a:lnTo>
                    <a:pt x="4" y="361"/>
                  </a:lnTo>
                  <a:lnTo>
                    <a:pt x="3" y="361"/>
                  </a:lnTo>
                  <a:lnTo>
                    <a:pt x="2" y="364"/>
                  </a:lnTo>
                  <a:lnTo>
                    <a:pt x="0" y="367"/>
                  </a:lnTo>
                  <a:lnTo>
                    <a:pt x="3" y="370"/>
                  </a:lnTo>
                  <a:lnTo>
                    <a:pt x="6" y="371"/>
                  </a:lnTo>
                  <a:lnTo>
                    <a:pt x="8" y="371"/>
                  </a:lnTo>
                  <a:lnTo>
                    <a:pt x="8" y="371"/>
                  </a:lnTo>
                  <a:lnTo>
                    <a:pt x="17" y="367"/>
                  </a:lnTo>
                  <a:lnTo>
                    <a:pt x="24" y="362"/>
                  </a:lnTo>
                  <a:lnTo>
                    <a:pt x="30" y="354"/>
                  </a:lnTo>
                  <a:lnTo>
                    <a:pt x="37" y="347"/>
                  </a:lnTo>
                  <a:lnTo>
                    <a:pt x="37" y="347"/>
                  </a:lnTo>
                  <a:lnTo>
                    <a:pt x="41" y="340"/>
                  </a:lnTo>
                  <a:lnTo>
                    <a:pt x="47" y="333"/>
                  </a:lnTo>
                  <a:lnTo>
                    <a:pt x="62" y="323"/>
                  </a:lnTo>
                  <a:lnTo>
                    <a:pt x="78" y="314"/>
                  </a:lnTo>
                  <a:lnTo>
                    <a:pt x="92" y="303"/>
                  </a:lnTo>
                  <a:lnTo>
                    <a:pt x="92" y="303"/>
                  </a:lnTo>
                  <a:lnTo>
                    <a:pt x="127" y="276"/>
                  </a:lnTo>
                  <a:lnTo>
                    <a:pt x="164" y="250"/>
                  </a:lnTo>
                  <a:lnTo>
                    <a:pt x="201" y="224"/>
                  </a:lnTo>
                  <a:lnTo>
                    <a:pt x="237" y="197"/>
                  </a:lnTo>
                  <a:lnTo>
                    <a:pt x="237" y="197"/>
                  </a:lnTo>
                  <a:lnTo>
                    <a:pt x="269" y="171"/>
                  </a:lnTo>
                  <a:lnTo>
                    <a:pt x="286" y="158"/>
                  </a:lnTo>
                  <a:lnTo>
                    <a:pt x="301" y="146"/>
                  </a:lnTo>
                  <a:lnTo>
                    <a:pt x="301" y="146"/>
                  </a:lnTo>
                  <a:lnTo>
                    <a:pt x="322" y="133"/>
                  </a:lnTo>
                  <a:lnTo>
                    <a:pt x="342" y="120"/>
                  </a:lnTo>
                  <a:lnTo>
                    <a:pt x="384" y="95"/>
                  </a:lnTo>
                  <a:lnTo>
                    <a:pt x="384" y="95"/>
                  </a:lnTo>
                  <a:lnTo>
                    <a:pt x="416" y="77"/>
                  </a:lnTo>
                  <a:lnTo>
                    <a:pt x="448" y="56"/>
                  </a:lnTo>
                  <a:lnTo>
                    <a:pt x="448" y="56"/>
                  </a:lnTo>
                  <a:lnTo>
                    <a:pt x="462" y="46"/>
                  </a:lnTo>
                  <a:lnTo>
                    <a:pt x="477" y="34"/>
                  </a:lnTo>
                  <a:lnTo>
                    <a:pt x="491" y="22"/>
                  </a:lnTo>
                  <a:lnTo>
                    <a:pt x="505" y="12"/>
                  </a:lnTo>
                  <a:lnTo>
                    <a:pt x="505" y="12"/>
                  </a:lnTo>
                  <a:lnTo>
                    <a:pt x="508" y="9"/>
                  </a:lnTo>
                  <a:lnTo>
                    <a:pt x="509" y="8"/>
                  </a:lnTo>
                  <a:lnTo>
                    <a:pt x="508" y="4"/>
                  </a:lnTo>
                  <a:lnTo>
                    <a:pt x="504" y="1"/>
                  </a:lnTo>
                  <a:lnTo>
                    <a:pt x="503" y="0"/>
                  </a:lnTo>
                  <a:lnTo>
                    <a:pt x="500" y="1"/>
                  </a:lnTo>
                  <a:lnTo>
                    <a:pt x="5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6" name="Freeform 1038"/>
            <p:cNvSpPr/>
            <p:nvPr/>
          </p:nvSpPr>
          <p:spPr bwMode="auto">
            <a:xfrm>
              <a:off x="4222751" y="4070350"/>
              <a:ext cx="276225" cy="206375"/>
            </a:xfrm>
            <a:custGeom>
              <a:avLst/>
              <a:gdLst/>
              <a:ahLst/>
              <a:cxnLst>
                <a:cxn ang="0">
                  <a:pos x="687" y="1"/>
                </a:cxn>
                <a:cxn ang="0">
                  <a:pos x="665" y="17"/>
                </a:cxn>
                <a:cxn ang="0">
                  <a:pos x="643" y="28"/>
                </a:cxn>
                <a:cxn ang="0">
                  <a:pos x="620" y="44"/>
                </a:cxn>
                <a:cxn ang="0">
                  <a:pos x="599" y="60"/>
                </a:cxn>
                <a:cxn ang="0">
                  <a:pos x="552" y="95"/>
                </a:cxn>
                <a:cxn ang="0">
                  <a:pos x="507" y="130"/>
                </a:cxn>
                <a:cxn ang="0">
                  <a:pos x="415" y="194"/>
                </a:cxn>
                <a:cxn ang="0">
                  <a:pos x="322" y="257"/>
                </a:cxn>
                <a:cxn ang="0">
                  <a:pos x="236" y="321"/>
                </a:cxn>
                <a:cxn ang="0">
                  <a:pos x="152" y="387"/>
                </a:cxn>
                <a:cxn ang="0">
                  <a:pos x="108" y="418"/>
                </a:cxn>
                <a:cxn ang="0">
                  <a:pos x="64" y="452"/>
                </a:cxn>
                <a:cxn ang="0">
                  <a:pos x="51" y="466"/>
                </a:cxn>
                <a:cxn ang="0">
                  <a:pos x="38" y="481"/>
                </a:cxn>
                <a:cxn ang="0">
                  <a:pos x="20" y="495"/>
                </a:cxn>
                <a:cxn ang="0">
                  <a:pos x="2" y="508"/>
                </a:cxn>
                <a:cxn ang="0">
                  <a:pos x="0" y="512"/>
                </a:cxn>
                <a:cxn ang="0">
                  <a:pos x="2" y="516"/>
                </a:cxn>
                <a:cxn ang="0">
                  <a:pos x="8" y="517"/>
                </a:cxn>
                <a:cxn ang="0">
                  <a:pos x="10" y="517"/>
                </a:cxn>
                <a:cxn ang="0">
                  <a:pos x="54" y="479"/>
                </a:cxn>
                <a:cxn ang="0">
                  <a:pos x="68" y="465"/>
                </a:cxn>
                <a:cxn ang="0">
                  <a:pos x="87" y="447"/>
                </a:cxn>
                <a:cxn ang="0">
                  <a:pos x="131" y="417"/>
                </a:cxn>
                <a:cxn ang="0">
                  <a:pos x="152" y="401"/>
                </a:cxn>
                <a:cxn ang="0">
                  <a:pos x="296" y="290"/>
                </a:cxn>
                <a:cxn ang="0">
                  <a:pos x="344" y="256"/>
                </a:cxn>
                <a:cxn ang="0">
                  <a:pos x="484" y="160"/>
                </a:cxn>
                <a:cxn ang="0">
                  <a:pos x="529" y="128"/>
                </a:cxn>
                <a:cxn ang="0">
                  <a:pos x="623" y="57"/>
                </a:cxn>
                <a:cxn ang="0">
                  <a:pos x="641" y="45"/>
                </a:cxn>
                <a:cxn ang="0">
                  <a:pos x="678" y="23"/>
                </a:cxn>
                <a:cxn ang="0">
                  <a:pos x="695" y="9"/>
                </a:cxn>
                <a:cxn ang="0">
                  <a:pos x="696" y="5"/>
                </a:cxn>
                <a:cxn ang="0">
                  <a:pos x="691" y="0"/>
                </a:cxn>
                <a:cxn ang="0">
                  <a:pos x="687" y="1"/>
                </a:cxn>
              </a:cxnLst>
              <a:rect l="0" t="0" r="r" b="b"/>
              <a:pathLst>
                <a:path w="696" h="519">
                  <a:moveTo>
                    <a:pt x="687" y="1"/>
                  </a:moveTo>
                  <a:lnTo>
                    <a:pt x="687" y="1"/>
                  </a:lnTo>
                  <a:lnTo>
                    <a:pt x="677" y="9"/>
                  </a:lnTo>
                  <a:lnTo>
                    <a:pt x="665" y="17"/>
                  </a:lnTo>
                  <a:lnTo>
                    <a:pt x="643" y="28"/>
                  </a:lnTo>
                  <a:lnTo>
                    <a:pt x="643" y="28"/>
                  </a:lnTo>
                  <a:lnTo>
                    <a:pt x="631" y="36"/>
                  </a:lnTo>
                  <a:lnTo>
                    <a:pt x="620" y="44"/>
                  </a:lnTo>
                  <a:lnTo>
                    <a:pt x="599" y="60"/>
                  </a:lnTo>
                  <a:lnTo>
                    <a:pt x="599" y="60"/>
                  </a:lnTo>
                  <a:lnTo>
                    <a:pt x="576" y="77"/>
                  </a:lnTo>
                  <a:lnTo>
                    <a:pt x="552" y="95"/>
                  </a:lnTo>
                  <a:lnTo>
                    <a:pt x="507" y="130"/>
                  </a:lnTo>
                  <a:lnTo>
                    <a:pt x="507" y="130"/>
                  </a:lnTo>
                  <a:lnTo>
                    <a:pt x="461" y="163"/>
                  </a:lnTo>
                  <a:lnTo>
                    <a:pt x="415" y="194"/>
                  </a:lnTo>
                  <a:lnTo>
                    <a:pt x="322" y="257"/>
                  </a:lnTo>
                  <a:lnTo>
                    <a:pt x="322" y="257"/>
                  </a:lnTo>
                  <a:lnTo>
                    <a:pt x="279" y="289"/>
                  </a:lnTo>
                  <a:lnTo>
                    <a:pt x="236" y="321"/>
                  </a:lnTo>
                  <a:lnTo>
                    <a:pt x="152" y="387"/>
                  </a:lnTo>
                  <a:lnTo>
                    <a:pt x="152" y="387"/>
                  </a:lnTo>
                  <a:lnTo>
                    <a:pt x="130" y="402"/>
                  </a:lnTo>
                  <a:lnTo>
                    <a:pt x="108" y="418"/>
                  </a:lnTo>
                  <a:lnTo>
                    <a:pt x="85" y="434"/>
                  </a:lnTo>
                  <a:lnTo>
                    <a:pt x="64" y="452"/>
                  </a:lnTo>
                  <a:lnTo>
                    <a:pt x="64" y="452"/>
                  </a:lnTo>
                  <a:lnTo>
                    <a:pt x="51" y="466"/>
                  </a:lnTo>
                  <a:lnTo>
                    <a:pt x="38" y="481"/>
                  </a:lnTo>
                  <a:lnTo>
                    <a:pt x="38" y="481"/>
                  </a:lnTo>
                  <a:lnTo>
                    <a:pt x="29" y="489"/>
                  </a:lnTo>
                  <a:lnTo>
                    <a:pt x="20" y="495"/>
                  </a:lnTo>
                  <a:lnTo>
                    <a:pt x="2" y="508"/>
                  </a:lnTo>
                  <a:lnTo>
                    <a:pt x="2" y="508"/>
                  </a:lnTo>
                  <a:lnTo>
                    <a:pt x="0" y="511"/>
                  </a:lnTo>
                  <a:lnTo>
                    <a:pt x="0" y="512"/>
                  </a:lnTo>
                  <a:lnTo>
                    <a:pt x="0" y="515"/>
                  </a:lnTo>
                  <a:lnTo>
                    <a:pt x="2" y="516"/>
                  </a:lnTo>
                  <a:lnTo>
                    <a:pt x="6" y="519"/>
                  </a:lnTo>
                  <a:lnTo>
                    <a:pt x="8" y="517"/>
                  </a:lnTo>
                  <a:lnTo>
                    <a:pt x="10" y="517"/>
                  </a:lnTo>
                  <a:lnTo>
                    <a:pt x="10" y="517"/>
                  </a:lnTo>
                  <a:lnTo>
                    <a:pt x="40" y="493"/>
                  </a:lnTo>
                  <a:lnTo>
                    <a:pt x="54" y="479"/>
                  </a:lnTo>
                  <a:lnTo>
                    <a:pt x="68" y="465"/>
                  </a:lnTo>
                  <a:lnTo>
                    <a:pt x="68" y="465"/>
                  </a:lnTo>
                  <a:lnTo>
                    <a:pt x="76" y="456"/>
                  </a:lnTo>
                  <a:lnTo>
                    <a:pt x="87" y="447"/>
                  </a:lnTo>
                  <a:lnTo>
                    <a:pt x="108" y="431"/>
                  </a:lnTo>
                  <a:lnTo>
                    <a:pt x="131" y="417"/>
                  </a:lnTo>
                  <a:lnTo>
                    <a:pt x="152" y="401"/>
                  </a:lnTo>
                  <a:lnTo>
                    <a:pt x="152" y="401"/>
                  </a:lnTo>
                  <a:lnTo>
                    <a:pt x="248" y="326"/>
                  </a:lnTo>
                  <a:lnTo>
                    <a:pt x="296" y="290"/>
                  </a:lnTo>
                  <a:lnTo>
                    <a:pt x="344" y="256"/>
                  </a:lnTo>
                  <a:lnTo>
                    <a:pt x="344" y="256"/>
                  </a:lnTo>
                  <a:lnTo>
                    <a:pt x="439" y="193"/>
                  </a:lnTo>
                  <a:lnTo>
                    <a:pt x="484" y="160"/>
                  </a:lnTo>
                  <a:lnTo>
                    <a:pt x="529" y="128"/>
                  </a:lnTo>
                  <a:lnTo>
                    <a:pt x="529" y="128"/>
                  </a:lnTo>
                  <a:lnTo>
                    <a:pt x="576" y="92"/>
                  </a:lnTo>
                  <a:lnTo>
                    <a:pt x="623" y="57"/>
                  </a:lnTo>
                  <a:lnTo>
                    <a:pt x="623" y="57"/>
                  </a:lnTo>
                  <a:lnTo>
                    <a:pt x="641" y="45"/>
                  </a:lnTo>
                  <a:lnTo>
                    <a:pt x="660" y="35"/>
                  </a:lnTo>
                  <a:lnTo>
                    <a:pt x="678" y="23"/>
                  </a:lnTo>
                  <a:lnTo>
                    <a:pt x="695" y="9"/>
                  </a:lnTo>
                  <a:lnTo>
                    <a:pt x="695" y="9"/>
                  </a:lnTo>
                  <a:lnTo>
                    <a:pt x="696" y="7"/>
                  </a:lnTo>
                  <a:lnTo>
                    <a:pt x="696" y="5"/>
                  </a:lnTo>
                  <a:lnTo>
                    <a:pt x="695" y="1"/>
                  </a:lnTo>
                  <a:lnTo>
                    <a:pt x="691" y="0"/>
                  </a:lnTo>
                  <a:lnTo>
                    <a:pt x="688" y="0"/>
                  </a:lnTo>
                  <a:lnTo>
                    <a:pt x="687" y="1"/>
                  </a:lnTo>
                  <a:lnTo>
                    <a:pt x="6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7" name="Freeform 1039"/>
            <p:cNvSpPr/>
            <p:nvPr/>
          </p:nvSpPr>
          <p:spPr bwMode="auto">
            <a:xfrm>
              <a:off x="4219576" y="4067175"/>
              <a:ext cx="323850" cy="247650"/>
            </a:xfrm>
            <a:custGeom>
              <a:avLst/>
              <a:gdLst/>
              <a:ahLst/>
              <a:cxnLst>
                <a:cxn ang="0">
                  <a:pos x="806" y="3"/>
                </a:cxn>
                <a:cxn ang="0">
                  <a:pos x="759" y="39"/>
                </a:cxn>
                <a:cxn ang="0">
                  <a:pos x="712" y="76"/>
                </a:cxn>
                <a:cxn ang="0">
                  <a:pos x="661" y="119"/>
                </a:cxn>
                <a:cxn ang="0">
                  <a:pos x="608" y="161"/>
                </a:cxn>
                <a:cxn ang="0">
                  <a:pos x="584" y="180"/>
                </a:cxn>
                <a:cxn ang="0">
                  <a:pos x="535" y="221"/>
                </a:cxn>
                <a:cxn ang="0">
                  <a:pos x="510" y="241"/>
                </a:cxn>
                <a:cxn ang="0">
                  <a:pos x="463" y="272"/>
                </a:cxn>
                <a:cxn ang="0">
                  <a:pos x="415" y="301"/>
                </a:cxn>
                <a:cxn ang="0">
                  <a:pos x="364" y="339"/>
                </a:cxn>
                <a:cxn ang="0">
                  <a:pos x="263" y="417"/>
                </a:cxn>
                <a:cxn ang="0">
                  <a:pos x="211" y="454"/>
                </a:cxn>
                <a:cxn ang="0">
                  <a:pos x="160" y="486"/>
                </a:cxn>
                <a:cxn ang="0">
                  <a:pos x="111" y="522"/>
                </a:cxn>
                <a:cxn ang="0">
                  <a:pos x="88" y="541"/>
                </a:cxn>
                <a:cxn ang="0">
                  <a:pos x="64" y="561"/>
                </a:cxn>
                <a:cxn ang="0">
                  <a:pos x="38" y="591"/>
                </a:cxn>
                <a:cxn ang="0">
                  <a:pos x="21" y="604"/>
                </a:cxn>
                <a:cxn ang="0">
                  <a:pos x="5" y="611"/>
                </a:cxn>
                <a:cxn ang="0">
                  <a:pos x="3" y="612"/>
                </a:cxn>
                <a:cxn ang="0">
                  <a:pos x="0" y="617"/>
                </a:cxn>
                <a:cxn ang="0">
                  <a:pos x="1" y="621"/>
                </a:cxn>
                <a:cxn ang="0">
                  <a:pos x="5" y="622"/>
                </a:cxn>
                <a:cxn ang="0">
                  <a:pos x="15" y="620"/>
                </a:cxn>
                <a:cxn ang="0">
                  <a:pos x="32" y="611"/>
                </a:cxn>
                <a:cxn ang="0">
                  <a:pos x="52" y="590"/>
                </a:cxn>
                <a:cxn ang="0">
                  <a:pos x="66" y="577"/>
                </a:cxn>
                <a:cxn ang="0">
                  <a:pos x="120" y="530"/>
                </a:cxn>
                <a:cxn ang="0">
                  <a:pos x="179" y="488"/>
                </a:cxn>
                <a:cxn ang="0">
                  <a:pos x="209" y="468"/>
                </a:cxn>
                <a:cxn ang="0">
                  <a:pos x="293" y="405"/>
                </a:cxn>
                <a:cxn ang="0">
                  <a:pos x="406" y="322"/>
                </a:cxn>
                <a:cxn ang="0">
                  <a:pos x="430" y="305"/>
                </a:cxn>
                <a:cxn ang="0">
                  <a:pos x="508" y="256"/>
                </a:cxn>
                <a:cxn ang="0">
                  <a:pos x="534" y="238"/>
                </a:cxn>
                <a:cxn ang="0">
                  <a:pos x="582" y="197"/>
                </a:cxn>
                <a:cxn ang="0">
                  <a:pos x="607" y="177"/>
                </a:cxn>
                <a:cxn ang="0">
                  <a:pos x="686" y="114"/>
                </a:cxn>
                <a:cxn ang="0">
                  <a:pos x="712" y="90"/>
                </a:cxn>
                <a:cxn ang="0">
                  <a:pos x="763" y="51"/>
                </a:cxn>
                <a:cxn ang="0">
                  <a:pos x="802" y="21"/>
                </a:cxn>
                <a:cxn ang="0">
                  <a:pos x="814" y="10"/>
                </a:cxn>
                <a:cxn ang="0">
                  <a:pos x="816" y="7"/>
                </a:cxn>
                <a:cxn ang="0">
                  <a:pos x="810" y="0"/>
                </a:cxn>
                <a:cxn ang="0">
                  <a:pos x="806" y="3"/>
                </a:cxn>
              </a:cxnLst>
              <a:rect l="0" t="0" r="r" b="b"/>
              <a:pathLst>
                <a:path w="816" h="622">
                  <a:moveTo>
                    <a:pt x="806" y="3"/>
                  </a:moveTo>
                  <a:lnTo>
                    <a:pt x="806" y="3"/>
                  </a:lnTo>
                  <a:lnTo>
                    <a:pt x="784" y="21"/>
                  </a:lnTo>
                  <a:lnTo>
                    <a:pt x="759" y="39"/>
                  </a:lnTo>
                  <a:lnTo>
                    <a:pt x="735" y="56"/>
                  </a:lnTo>
                  <a:lnTo>
                    <a:pt x="712" y="76"/>
                  </a:lnTo>
                  <a:lnTo>
                    <a:pt x="712" y="76"/>
                  </a:lnTo>
                  <a:lnTo>
                    <a:pt x="661" y="119"/>
                  </a:lnTo>
                  <a:lnTo>
                    <a:pt x="635" y="141"/>
                  </a:lnTo>
                  <a:lnTo>
                    <a:pt x="608" y="161"/>
                  </a:lnTo>
                  <a:lnTo>
                    <a:pt x="608" y="161"/>
                  </a:lnTo>
                  <a:lnTo>
                    <a:pt x="584" y="180"/>
                  </a:lnTo>
                  <a:lnTo>
                    <a:pt x="559" y="201"/>
                  </a:lnTo>
                  <a:lnTo>
                    <a:pt x="535" y="221"/>
                  </a:lnTo>
                  <a:lnTo>
                    <a:pt x="510" y="241"/>
                  </a:lnTo>
                  <a:lnTo>
                    <a:pt x="510" y="241"/>
                  </a:lnTo>
                  <a:lnTo>
                    <a:pt x="487" y="256"/>
                  </a:lnTo>
                  <a:lnTo>
                    <a:pt x="463" y="272"/>
                  </a:lnTo>
                  <a:lnTo>
                    <a:pt x="438" y="286"/>
                  </a:lnTo>
                  <a:lnTo>
                    <a:pt x="415" y="301"/>
                  </a:lnTo>
                  <a:lnTo>
                    <a:pt x="415" y="301"/>
                  </a:lnTo>
                  <a:lnTo>
                    <a:pt x="364" y="339"/>
                  </a:lnTo>
                  <a:lnTo>
                    <a:pt x="314" y="379"/>
                  </a:lnTo>
                  <a:lnTo>
                    <a:pt x="263" y="417"/>
                  </a:lnTo>
                  <a:lnTo>
                    <a:pt x="237" y="437"/>
                  </a:lnTo>
                  <a:lnTo>
                    <a:pt x="211" y="454"/>
                  </a:lnTo>
                  <a:lnTo>
                    <a:pt x="211" y="454"/>
                  </a:lnTo>
                  <a:lnTo>
                    <a:pt x="160" y="486"/>
                  </a:lnTo>
                  <a:lnTo>
                    <a:pt x="135" y="503"/>
                  </a:lnTo>
                  <a:lnTo>
                    <a:pt x="111" y="522"/>
                  </a:lnTo>
                  <a:lnTo>
                    <a:pt x="111" y="522"/>
                  </a:lnTo>
                  <a:lnTo>
                    <a:pt x="88" y="541"/>
                  </a:lnTo>
                  <a:lnTo>
                    <a:pt x="64" y="561"/>
                  </a:lnTo>
                  <a:lnTo>
                    <a:pt x="64" y="561"/>
                  </a:lnTo>
                  <a:lnTo>
                    <a:pt x="52" y="574"/>
                  </a:lnTo>
                  <a:lnTo>
                    <a:pt x="38" y="591"/>
                  </a:lnTo>
                  <a:lnTo>
                    <a:pt x="29" y="598"/>
                  </a:lnTo>
                  <a:lnTo>
                    <a:pt x="21" y="604"/>
                  </a:lnTo>
                  <a:lnTo>
                    <a:pt x="13" y="609"/>
                  </a:lnTo>
                  <a:lnTo>
                    <a:pt x="5" y="611"/>
                  </a:lnTo>
                  <a:lnTo>
                    <a:pt x="5" y="611"/>
                  </a:lnTo>
                  <a:lnTo>
                    <a:pt x="3" y="612"/>
                  </a:lnTo>
                  <a:lnTo>
                    <a:pt x="1" y="613"/>
                  </a:lnTo>
                  <a:lnTo>
                    <a:pt x="0" y="617"/>
                  </a:lnTo>
                  <a:lnTo>
                    <a:pt x="0" y="620"/>
                  </a:lnTo>
                  <a:lnTo>
                    <a:pt x="1" y="621"/>
                  </a:lnTo>
                  <a:lnTo>
                    <a:pt x="3" y="622"/>
                  </a:lnTo>
                  <a:lnTo>
                    <a:pt x="5" y="622"/>
                  </a:lnTo>
                  <a:lnTo>
                    <a:pt x="5" y="622"/>
                  </a:lnTo>
                  <a:lnTo>
                    <a:pt x="15" y="620"/>
                  </a:lnTo>
                  <a:lnTo>
                    <a:pt x="22" y="616"/>
                  </a:lnTo>
                  <a:lnTo>
                    <a:pt x="32" y="611"/>
                  </a:lnTo>
                  <a:lnTo>
                    <a:pt x="38" y="604"/>
                  </a:lnTo>
                  <a:lnTo>
                    <a:pt x="52" y="590"/>
                  </a:lnTo>
                  <a:lnTo>
                    <a:pt x="66" y="577"/>
                  </a:lnTo>
                  <a:lnTo>
                    <a:pt x="66" y="577"/>
                  </a:lnTo>
                  <a:lnTo>
                    <a:pt x="92" y="552"/>
                  </a:lnTo>
                  <a:lnTo>
                    <a:pt x="120" y="530"/>
                  </a:lnTo>
                  <a:lnTo>
                    <a:pt x="149" y="509"/>
                  </a:lnTo>
                  <a:lnTo>
                    <a:pt x="179" y="488"/>
                  </a:lnTo>
                  <a:lnTo>
                    <a:pt x="179" y="488"/>
                  </a:lnTo>
                  <a:lnTo>
                    <a:pt x="209" y="468"/>
                  </a:lnTo>
                  <a:lnTo>
                    <a:pt x="238" y="449"/>
                  </a:lnTo>
                  <a:lnTo>
                    <a:pt x="293" y="405"/>
                  </a:lnTo>
                  <a:lnTo>
                    <a:pt x="349" y="364"/>
                  </a:lnTo>
                  <a:lnTo>
                    <a:pt x="406" y="322"/>
                  </a:lnTo>
                  <a:lnTo>
                    <a:pt x="406" y="322"/>
                  </a:lnTo>
                  <a:lnTo>
                    <a:pt x="430" y="305"/>
                  </a:lnTo>
                  <a:lnTo>
                    <a:pt x="457" y="289"/>
                  </a:lnTo>
                  <a:lnTo>
                    <a:pt x="508" y="256"/>
                  </a:lnTo>
                  <a:lnTo>
                    <a:pt x="508" y="256"/>
                  </a:lnTo>
                  <a:lnTo>
                    <a:pt x="534" y="238"/>
                  </a:lnTo>
                  <a:lnTo>
                    <a:pt x="559" y="218"/>
                  </a:lnTo>
                  <a:lnTo>
                    <a:pt x="582" y="197"/>
                  </a:lnTo>
                  <a:lnTo>
                    <a:pt x="607" y="177"/>
                  </a:lnTo>
                  <a:lnTo>
                    <a:pt x="607" y="177"/>
                  </a:lnTo>
                  <a:lnTo>
                    <a:pt x="661" y="135"/>
                  </a:lnTo>
                  <a:lnTo>
                    <a:pt x="686" y="114"/>
                  </a:lnTo>
                  <a:lnTo>
                    <a:pt x="712" y="90"/>
                  </a:lnTo>
                  <a:lnTo>
                    <a:pt x="712" y="90"/>
                  </a:lnTo>
                  <a:lnTo>
                    <a:pt x="737" y="69"/>
                  </a:lnTo>
                  <a:lnTo>
                    <a:pt x="763" y="51"/>
                  </a:lnTo>
                  <a:lnTo>
                    <a:pt x="789" y="31"/>
                  </a:lnTo>
                  <a:lnTo>
                    <a:pt x="802" y="21"/>
                  </a:lnTo>
                  <a:lnTo>
                    <a:pt x="814" y="10"/>
                  </a:lnTo>
                  <a:lnTo>
                    <a:pt x="814" y="10"/>
                  </a:lnTo>
                  <a:lnTo>
                    <a:pt x="815" y="8"/>
                  </a:lnTo>
                  <a:lnTo>
                    <a:pt x="816" y="7"/>
                  </a:lnTo>
                  <a:lnTo>
                    <a:pt x="814" y="3"/>
                  </a:lnTo>
                  <a:lnTo>
                    <a:pt x="810" y="0"/>
                  </a:lnTo>
                  <a:lnTo>
                    <a:pt x="809" y="1"/>
                  </a:lnTo>
                  <a:lnTo>
                    <a:pt x="806" y="3"/>
                  </a:lnTo>
                  <a:lnTo>
                    <a:pt x="8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8" name="Freeform 1040"/>
            <p:cNvSpPr/>
            <p:nvPr/>
          </p:nvSpPr>
          <p:spPr bwMode="auto">
            <a:xfrm>
              <a:off x="4208463" y="4256088"/>
              <a:ext cx="136525" cy="101600"/>
            </a:xfrm>
            <a:custGeom>
              <a:avLst/>
              <a:gdLst/>
              <a:ahLst/>
              <a:cxnLst>
                <a:cxn ang="0">
                  <a:pos x="332" y="2"/>
                </a:cxn>
                <a:cxn ang="0">
                  <a:pos x="326" y="9"/>
                </a:cxn>
                <a:cxn ang="0">
                  <a:pos x="309" y="17"/>
                </a:cxn>
                <a:cxn ang="0">
                  <a:pos x="301" y="21"/>
                </a:cxn>
                <a:cxn ang="0">
                  <a:pos x="263" y="45"/>
                </a:cxn>
                <a:cxn ang="0">
                  <a:pos x="212" y="78"/>
                </a:cxn>
                <a:cxn ang="0">
                  <a:pos x="160" y="108"/>
                </a:cxn>
                <a:cxn ang="0">
                  <a:pos x="115" y="137"/>
                </a:cxn>
                <a:cxn ang="0">
                  <a:pos x="73" y="170"/>
                </a:cxn>
                <a:cxn ang="0">
                  <a:pos x="64" y="179"/>
                </a:cxn>
                <a:cxn ang="0">
                  <a:pos x="38" y="209"/>
                </a:cxn>
                <a:cxn ang="0">
                  <a:pos x="12" y="238"/>
                </a:cxn>
                <a:cxn ang="0">
                  <a:pos x="3" y="247"/>
                </a:cxn>
                <a:cxn ang="0">
                  <a:pos x="0" y="251"/>
                </a:cxn>
                <a:cxn ang="0">
                  <a:pos x="3" y="253"/>
                </a:cxn>
                <a:cxn ang="0">
                  <a:pos x="8" y="256"/>
                </a:cxn>
                <a:cxn ang="0">
                  <a:pos x="10" y="255"/>
                </a:cxn>
                <a:cxn ang="0">
                  <a:pos x="29" y="236"/>
                </a:cxn>
                <a:cxn ang="0">
                  <a:pos x="63" y="197"/>
                </a:cxn>
                <a:cxn ang="0">
                  <a:pos x="81" y="179"/>
                </a:cxn>
                <a:cxn ang="0">
                  <a:pos x="106" y="158"/>
                </a:cxn>
                <a:cxn ang="0">
                  <a:pos x="184" y="107"/>
                </a:cxn>
                <a:cxn ang="0">
                  <a:pos x="234" y="74"/>
                </a:cxn>
                <a:cxn ang="0">
                  <a:pos x="285" y="47"/>
                </a:cxn>
                <a:cxn ang="0">
                  <a:pos x="296" y="40"/>
                </a:cxn>
                <a:cxn ang="0">
                  <a:pos x="314" y="27"/>
                </a:cxn>
                <a:cxn ang="0">
                  <a:pos x="324" y="22"/>
                </a:cxn>
                <a:cxn ang="0">
                  <a:pos x="335" y="17"/>
                </a:cxn>
                <a:cxn ang="0">
                  <a:pos x="343" y="8"/>
                </a:cxn>
                <a:cxn ang="0">
                  <a:pos x="344" y="5"/>
                </a:cxn>
                <a:cxn ang="0">
                  <a:pos x="343" y="2"/>
                </a:cxn>
                <a:cxn ang="0">
                  <a:pos x="336" y="0"/>
                </a:cxn>
                <a:cxn ang="0">
                  <a:pos x="332" y="2"/>
                </a:cxn>
              </a:cxnLst>
              <a:rect l="0" t="0" r="r" b="b"/>
              <a:pathLst>
                <a:path w="344" h="256">
                  <a:moveTo>
                    <a:pt x="332" y="2"/>
                  </a:moveTo>
                  <a:lnTo>
                    <a:pt x="332" y="2"/>
                  </a:lnTo>
                  <a:lnTo>
                    <a:pt x="330" y="5"/>
                  </a:lnTo>
                  <a:lnTo>
                    <a:pt x="326" y="9"/>
                  </a:lnTo>
                  <a:lnTo>
                    <a:pt x="318" y="13"/>
                  </a:lnTo>
                  <a:lnTo>
                    <a:pt x="309" y="17"/>
                  </a:lnTo>
                  <a:lnTo>
                    <a:pt x="301" y="21"/>
                  </a:lnTo>
                  <a:lnTo>
                    <a:pt x="301" y="21"/>
                  </a:lnTo>
                  <a:lnTo>
                    <a:pt x="281" y="32"/>
                  </a:lnTo>
                  <a:lnTo>
                    <a:pt x="263" y="45"/>
                  </a:lnTo>
                  <a:lnTo>
                    <a:pt x="263" y="45"/>
                  </a:lnTo>
                  <a:lnTo>
                    <a:pt x="212" y="78"/>
                  </a:lnTo>
                  <a:lnTo>
                    <a:pt x="160" y="108"/>
                  </a:lnTo>
                  <a:lnTo>
                    <a:pt x="160" y="108"/>
                  </a:lnTo>
                  <a:lnTo>
                    <a:pt x="137" y="123"/>
                  </a:lnTo>
                  <a:lnTo>
                    <a:pt x="115" y="137"/>
                  </a:lnTo>
                  <a:lnTo>
                    <a:pt x="94" y="153"/>
                  </a:lnTo>
                  <a:lnTo>
                    <a:pt x="73" y="170"/>
                  </a:lnTo>
                  <a:lnTo>
                    <a:pt x="73" y="170"/>
                  </a:lnTo>
                  <a:lnTo>
                    <a:pt x="64" y="179"/>
                  </a:lnTo>
                  <a:lnTo>
                    <a:pt x="55" y="189"/>
                  </a:lnTo>
                  <a:lnTo>
                    <a:pt x="38" y="209"/>
                  </a:lnTo>
                  <a:lnTo>
                    <a:pt x="21" y="229"/>
                  </a:lnTo>
                  <a:lnTo>
                    <a:pt x="12" y="238"/>
                  </a:lnTo>
                  <a:lnTo>
                    <a:pt x="3" y="247"/>
                  </a:lnTo>
                  <a:lnTo>
                    <a:pt x="3" y="247"/>
                  </a:lnTo>
                  <a:lnTo>
                    <a:pt x="1" y="248"/>
                  </a:lnTo>
                  <a:lnTo>
                    <a:pt x="0" y="251"/>
                  </a:lnTo>
                  <a:lnTo>
                    <a:pt x="1" y="252"/>
                  </a:lnTo>
                  <a:lnTo>
                    <a:pt x="3" y="253"/>
                  </a:lnTo>
                  <a:lnTo>
                    <a:pt x="7" y="256"/>
                  </a:lnTo>
                  <a:lnTo>
                    <a:pt x="8" y="256"/>
                  </a:lnTo>
                  <a:lnTo>
                    <a:pt x="10" y="255"/>
                  </a:lnTo>
                  <a:lnTo>
                    <a:pt x="10" y="255"/>
                  </a:lnTo>
                  <a:lnTo>
                    <a:pt x="21" y="246"/>
                  </a:lnTo>
                  <a:lnTo>
                    <a:pt x="29" y="236"/>
                  </a:lnTo>
                  <a:lnTo>
                    <a:pt x="47" y="217"/>
                  </a:lnTo>
                  <a:lnTo>
                    <a:pt x="63" y="197"/>
                  </a:lnTo>
                  <a:lnTo>
                    <a:pt x="81" y="179"/>
                  </a:lnTo>
                  <a:lnTo>
                    <a:pt x="81" y="179"/>
                  </a:lnTo>
                  <a:lnTo>
                    <a:pt x="93" y="168"/>
                  </a:lnTo>
                  <a:lnTo>
                    <a:pt x="106" y="158"/>
                  </a:lnTo>
                  <a:lnTo>
                    <a:pt x="131" y="141"/>
                  </a:lnTo>
                  <a:lnTo>
                    <a:pt x="184" y="107"/>
                  </a:lnTo>
                  <a:lnTo>
                    <a:pt x="184" y="107"/>
                  </a:lnTo>
                  <a:lnTo>
                    <a:pt x="234" y="74"/>
                  </a:lnTo>
                  <a:lnTo>
                    <a:pt x="259" y="59"/>
                  </a:lnTo>
                  <a:lnTo>
                    <a:pt x="285" y="47"/>
                  </a:lnTo>
                  <a:lnTo>
                    <a:pt x="285" y="47"/>
                  </a:lnTo>
                  <a:lnTo>
                    <a:pt x="296" y="40"/>
                  </a:lnTo>
                  <a:lnTo>
                    <a:pt x="305" y="34"/>
                  </a:lnTo>
                  <a:lnTo>
                    <a:pt x="314" y="27"/>
                  </a:lnTo>
                  <a:lnTo>
                    <a:pt x="324" y="22"/>
                  </a:lnTo>
                  <a:lnTo>
                    <a:pt x="324" y="22"/>
                  </a:lnTo>
                  <a:lnTo>
                    <a:pt x="330" y="19"/>
                  </a:lnTo>
                  <a:lnTo>
                    <a:pt x="335" y="17"/>
                  </a:lnTo>
                  <a:lnTo>
                    <a:pt x="339" y="13"/>
                  </a:lnTo>
                  <a:lnTo>
                    <a:pt x="343" y="8"/>
                  </a:lnTo>
                  <a:lnTo>
                    <a:pt x="343" y="8"/>
                  </a:lnTo>
                  <a:lnTo>
                    <a:pt x="344" y="5"/>
                  </a:lnTo>
                  <a:lnTo>
                    <a:pt x="344" y="4"/>
                  </a:lnTo>
                  <a:lnTo>
                    <a:pt x="343" y="2"/>
                  </a:lnTo>
                  <a:lnTo>
                    <a:pt x="341" y="1"/>
                  </a:lnTo>
                  <a:lnTo>
                    <a:pt x="336" y="0"/>
                  </a:lnTo>
                  <a:lnTo>
                    <a:pt x="335" y="0"/>
                  </a:lnTo>
                  <a:lnTo>
                    <a:pt x="332" y="2"/>
                  </a:lnTo>
                  <a:lnTo>
                    <a:pt x="3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9" name="Freeform 1041"/>
            <p:cNvSpPr/>
            <p:nvPr/>
          </p:nvSpPr>
          <p:spPr bwMode="auto">
            <a:xfrm>
              <a:off x="4217988" y="4303713"/>
              <a:ext cx="107950" cy="90488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57" y="2"/>
                </a:cxn>
                <a:cxn ang="0">
                  <a:pos x="249" y="6"/>
                </a:cxn>
                <a:cxn ang="0">
                  <a:pos x="240" y="10"/>
                </a:cxn>
                <a:cxn ang="0">
                  <a:pos x="232" y="17"/>
                </a:cxn>
                <a:cxn ang="0">
                  <a:pos x="215" y="28"/>
                </a:cxn>
                <a:cxn ang="0">
                  <a:pos x="201" y="39"/>
                </a:cxn>
                <a:cxn ang="0">
                  <a:pos x="201" y="39"/>
                </a:cxn>
                <a:cxn ang="0">
                  <a:pos x="177" y="55"/>
                </a:cxn>
                <a:cxn ang="0">
                  <a:pos x="154" y="72"/>
                </a:cxn>
                <a:cxn ang="0">
                  <a:pos x="108" y="103"/>
                </a:cxn>
                <a:cxn ang="0">
                  <a:pos x="108" y="103"/>
                </a:cxn>
                <a:cxn ang="0">
                  <a:pos x="89" y="119"/>
                </a:cxn>
                <a:cxn ang="0">
                  <a:pos x="69" y="136"/>
                </a:cxn>
                <a:cxn ang="0">
                  <a:pos x="32" y="171"/>
                </a:cxn>
                <a:cxn ang="0">
                  <a:pos x="32" y="171"/>
                </a:cxn>
                <a:cxn ang="0">
                  <a:pos x="21" y="183"/>
                </a:cxn>
                <a:cxn ang="0">
                  <a:pos x="10" y="193"/>
                </a:cxn>
                <a:cxn ang="0">
                  <a:pos x="6" y="200"/>
                </a:cxn>
                <a:cxn ang="0">
                  <a:pos x="4" y="206"/>
                </a:cxn>
                <a:cxn ang="0">
                  <a:pos x="1" y="214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0" y="225"/>
                </a:cxn>
                <a:cxn ang="0">
                  <a:pos x="1" y="227"/>
                </a:cxn>
                <a:cxn ang="0">
                  <a:pos x="5" y="229"/>
                </a:cxn>
                <a:cxn ang="0">
                  <a:pos x="9" y="227"/>
                </a:cxn>
                <a:cxn ang="0">
                  <a:pos x="10" y="225"/>
                </a:cxn>
                <a:cxn ang="0">
                  <a:pos x="11" y="222"/>
                </a:cxn>
                <a:cxn ang="0">
                  <a:pos x="11" y="222"/>
                </a:cxn>
                <a:cxn ang="0">
                  <a:pos x="13" y="213"/>
                </a:cxn>
                <a:cxn ang="0">
                  <a:pos x="17" y="204"/>
                </a:cxn>
                <a:cxn ang="0">
                  <a:pos x="23" y="195"/>
                </a:cxn>
                <a:cxn ang="0">
                  <a:pos x="30" y="187"/>
                </a:cxn>
                <a:cxn ang="0">
                  <a:pos x="47" y="171"/>
                </a:cxn>
                <a:cxn ang="0">
                  <a:pos x="61" y="158"/>
                </a:cxn>
                <a:cxn ang="0">
                  <a:pos x="61" y="158"/>
                </a:cxn>
                <a:cxn ang="0">
                  <a:pos x="81" y="141"/>
                </a:cxn>
                <a:cxn ang="0">
                  <a:pos x="99" y="125"/>
                </a:cxn>
                <a:cxn ang="0">
                  <a:pos x="138" y="95"/>
                </a:cxn>
                <a:cxn ang="0">
                  <a:pos x="138" y="95"/>
                </a:cxn>
                <a:cxn ang="0">
                  <a:pos x="155" y="83"/>
                </a:cxn>
                <a:cxn ang="0">
                  <a:pos x="172" y="72"/>
                </a:cxn>
                <a:cxn ang="0">
                  <a:pos x="206" y="49"/>
                </a:cxn>
                <a:cxn ang="0">
                  <a:pos x="206" y="49"/>
                </a:cxn>
                <a:cxn ang="0">
                  <a:pos x="221" y="39"/>
                </a:cxn>
                <a:cxn ang="0">
                  <a:pos x="238" y="27"/>
                </a:cxn>
                <a:cxn ang="0">
                  <a:pos x="253" y="17"/>
                </a:cxn>
                <a:cxn ang="0">
                  <a:pos x="261" y="13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10"/>
                </a:cxn>
                <a:cxn ang="0">
                  <a:pos x="273" y="9"/>
                </a:cxn>
                <a:cxn ang="0">
                  <a:pos x="274" y="8"/>
                </a:cxn>
                <a:cxn ang="0">
                  <a:pos x="273" y="5"/>
                </a:cxn>
                <a:cxn ang="0">
                  <a:pos x="272" y="1"/>
                </a:cxn>
                <a:cxn ang="0">
                  <a:pos x="269" y="1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229">
                  <a:moveTo>
                    <a:pt x="266" y="0"/>
                  </a:moveTo>
                  <a:lnTo>
                    <a:pt x="266" y="0"/>
                  </a:lnTo>
                  <a:lnTo>
                    <a:pt x="257" y="2"/>
                  </a:lnTo>
                  <a:lnTo>
                    <a:pt x="249" y="6"/>
                  </a:lnTo>
                  <a:lnTo>
                    <a:pt x="240" y="10"/>
                  </a:lnTo>
                  <a:lnTo>
                    <a:pt x="232" y="17"/>
                  </a:lnTo>
                  <a:lnTo>
                    <a:pt x="215" y="28"/>
                  </a:lnTo>
                  <a:lnTo>
                    <a:pt x="201" y="39"/>
                  </a:lnTo>
                  <a:lnTo>
                    <a:pt x="201" y="39"/>
                  </a:lnTo>
                  <a:lnTo>
                    <a:pt x="177" y="55"/>
                  </a:lnTo>
                  <a:lnTo>
                    <a:pt x="154" y="72"/>
                  </a:lnTo>
                  <a:lnTo>
                    <a:pt x="108" y="103"/>
                  </a:lnTo>
                  <a:lnTo>
                    <a:pt x="108" y="103"/>
                  </a:lnTo>
                  <a:lnTo>
                    <a:pt x="89" y="119"/>
                  </a:lnTo>
                  <a:lnTo>
                    <a:pt x="69" y="136"/>
                  </a:lnTo>
                  <a:lnTo>
                    <a:pt x="32" y="171"/>
                  </a:lnTo>
                  <a:lnTo>
                    <a:pt x="32" y="171"/>
                  </a:lnTo>
                  <a:lnTo>
                    <a:pt x="21" y="183"/>
                  </a:lnTo>
                  <a:lnTo>
                    <a:pt x="10" y="193"/>
                  </a:lnTo>
                  <a:lnTo>
                    <a:pt x="6" y="200"/>
                  </a:lnTo>
                  <a:lnTo>
                    <a:pt x="4" y="206"/>
                  </a:lnTo>
                  <a:lnTo>
                    <a:pt x="1" y="214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5"/>
                  </a:lnTo>
                  <a:lnTo>
                    <a:pt x="1" y="227"/>
                  </a:lnTo>
                  <a:lnTo>
                    <a:pt x="5" y="229"/>
                  </a:lnTo>
                  <a:lnTo>
                    <a:pt x="9" y="227"/>
                  </a:lnTo>
                  <a:lnTo>
                    <a:pt x="10" y="225"/>
                  </a:lnTo>
                  <a:lnTo>
                    <a:pt x="11" y="222"/>
                  </a:lnTo>
                  <a:lnTo>
                    <a:pt x="11" y="222"/>
                  </a:lnTo>
                  <a:lnTo>
                    <a:pt x="13" y="213"/>
                  </a:lnTo>
                  <a:lnTo>
                    <a:pt x="17" y="204"/>
                  </a:lnTo>
                  <a:lnTo>
                    <a:pt x="23" y="195"/>
                  </a:lnTo>
                  <a:lnTo>
                    <a:pt x="30" y="187"/>
                  </a:lnTo>
                  <a:lnTo>
                    <a:pt x="47" y="171"/>
                  </a:lnTo>
                  <a:lnTo>
                    <a:pt x="61" y="158"/>
                  </a:lnTo>
                  <a:lnTo>
                    <a:pt x="61" y="158"/>
                  </a:lnTo>
                  <a:lnTo>
                    <a:pt x="81" y="141"/>
                  </a:lnTo>
                  <a:lnTo>
                    <a:pt x="99" y="125"/>
                  </a:lnTo>
                  <a:lnTo>
                    <a:pt x="138" y="95"/>
                  </a:lnTo>
                  <a:lnTo>
                    <a:pt x="138" y="95"/>
                  </a:lnTo>
                  <a:lnTo>
                    <a:pt x="155" y="83"/>
                  </a:lnTo>
                  <a:lnTo>
                    <a:pt x="172" y="72"/>
                  </a:lnTo>
                  <a:lnTo>
                    <a:pt x="206" y="49"/>
                  </a:lnTo>
                  <a:lnTo>
                    <a:pt x="206" y="49"/>
                  </a:lnTo>
                  <a:lnTo>
                    <a:pt x="221" y="39"/>
                  </a:lnTo>
                  <a:lnTo>
                    <a:pt x="238" y="27"/>
                  </a:lnTo>
                  <a:lnTo>
                    <a:pt x="253" y="17"/>
                  </a:lnTo>
                  <a:lnTo>
                    <a:pt x="261" y="13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10"/>
                  </a:lnTo>
                  <a:lnTo>
                    <a:pt x="273" y="9"/>
                  </a:lnTo>
                  <a:lnTo>
                    <a:pt x="274" y="8"/>
                  </a:lnTo>
                  <a:lnTo>
                    <a:pt x="273" y="5"/>
                  </a:lnTo>
                  <a:lnTo>
                    <a:pt x="272" y="1"/>
                  </a:lnTo>
                  <a:lnTo>
                    <a:pt x="269" y="1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0" name="Freeform 1042"/>
            <p:cNvSpPr/>
            <p:nvPr/>
          </p:nvSpPr>
          <p:spPr bwMode="auto">
            <a:xfrm>
              <a:off x="4203701" y="4341813"/>
              <a:ext cx="117475" cy="92075"/>
            </a:xfrm>
            <a:custGeom>
              <a:avLst/>
              <a:gdLst/>
              <a:ahLst/>
              <a:cxnLst>
                <a:cxn ang="0">
                  <a:pos x="289" y="2"/>
                </a:cxn>
                <a:cxn ang="0">
                  <a:pos x="274" y="10"/>
                </a:cxn>
                <a:cxn ang="0">
                  <a:pos x="249" y="31"/>
                </a:cxn>
                <a:cxn ang="0">
                  <a:pos x="235" y="38"/>
                </a:cxn>
                <a:cxn ang="0">
                  <a:pos x="223" y="42"/>
                </a:cxn>
                <a:cxn ang="0">
                  <a:pos x="192" y="59"/>
                </a:cxn>
                <a:cxn ang="0">
                  <a:pos x="154" y="88"/>
                </a:cxn>
                <a:cxn ang="0">
                  <a:pos x="113" y="120"/>
                </a:cxn>
                <a:cxn ang="0">
                  <a:pos x="77" y="155"/>
                </a:cxn>
                <a:cxn ang="0">
                  <a:pos x="60" y="173"/>
                </a:cxn>
                <a:cxn ang="0">
                  <a:pos x="32" y="203"/>
                </a:cxn>
                <a:cxn ang="0">
                  <a:pos x="13" y="219"/>
                </a:cxn>
                <a:cxn ang="0">
                  <a:pos x="2" y="224"/>
                </a:cxn>
                <a:cxn ang="0">
                  <a:pos x="0" y="228"/>
                </a:cxn>
                <a:cxn ang="0">
                  <a:pos x="0" y="232"/>
                </a:cxn>
                <a:cxn ang="0">
                  <a:pos x="6" y="235"/>
                </a:cxn>
                <a:cxn ang="0">
                  <a:pos x="7" y="235"/>
                </a:cxn>
                <a:cxn ang="0">
                  <a:pos x="24" y="224"/>
                </a:cxn>
                <a:cxn ang="0">
                  <a:pos x="64" y="185"/>
                </a:cxn>
                <a:cxn ang="0">
                  <a:pos x="106" y="142"/>
                </a:cxn>
                <a:cxn ang="0">
                  <a:pos x="151" y="103"/>
                </a:cxn>
                <a:cxn ang="0">
                  <a:pos x="171" y="88"/>
                </a:cxn>
                <a:cxn ang="0">
                  <a:pos x="214" y="59"/>
                </a:cxn>
                <a:cxn ang="0">
                  <a:pos x="238" y="49"/>
                </a:cxn>
                <a:cxn ang="0">
                  <a:pos x="245" y="46"/>
                </a:cxn>
                <a:cxn ang="0">
                  <a:pos x="265" y="31"/>
                </a:cxn>
                <a:cxn ang="0">
                  <a:pos x="285" y="16"/>
                </a:cxn>
                <a:cxn ang="0">
                  <a:pos x="293" y="12"/>
                </a:cxn>
                <a:cxn ang="0">
                  <a:pos x="295" y="10"/>
                </a:cxn>
                <a:cxn ang="0">
                  <a:pos x="295" y="3"/>
                </a:cxn>
                <a:cxn ang="0">
                  <a:pos x="291" y="0"/>
                </a:cxn>
                <a:cxn ang="0">
                  <a:pos x="289" y="2"/>
                </a:cxn>
              </a:cxnLst>
              <a:rect l="0" t="0" r="r" b="b"/>
              <a:pathLst>
                <a:path w="295" h="235">
                  <a:moveTo>
                    <a:pt x="289" y="2"/>
                  </a:moveTo>
                  <a:lnTo>
                    <a:pt x="289" y="2"/>
                  </a:lnTo>
                  <a:lnTo>
                    <a:pt x="282" y="4"/>
                  </a:lnTo>
                  <a:lnTo>
                    <a:pt x="274" y="10"/>
                  </a:lnTo>
                  <a:lnTo>
                    <a:pt x="262" y="20"/>
                  </a:lnTo>
                  <a:lnTo>
                    <a:pt x="249" y="31"/>
                  </a:lnTo>
                  <a:lnTo>
                    <a:pt x="243" y="34"/>
                  </a:lnTo>
                  <a:lnTo>
                    <a:pt x="235" y="38"/>
                  </a:lnTo>
                  <a:lnTo>
                    <a:pt x="235" y="38"/>
                  </a:lnTo>
                  <a:lnTo>
                    <a:pt x="223" y="42"/>
                  </a:lnTo>
                  <a:lnTo>
                    <a:pt x="213" y="48"/>
                  </a:lnTo>
                  <a:lnTo>
                    <a:pt x="192" y="59"/>
                  </a:lnTo>
                  <a:lnTo>
                    <a:pt x="154" y="88"/>
                  </a:lnTo>
                  <a:lnTo>
                    <a:pt x="154" y="88"/>
                  </a:lnTo>
                  <a:lnTo>
                    <a:pt x="133" y="103"/>
                  </a:lnTo>
                  <a:lnTo>
                    <a:pt x="113" y="120"/>
                  </a:lnTo>
                  <a:lnTo>
                    <a:pt x="95" y="137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0" y="173"/>
                  </a:lnTo>
                  <a:lnTo>
                    <a:pt x="41" y="193"/>
                  </a:lnTo>
                  <a:lnTo>
                    <a:pt x="32" y="203"/>
                  </a:lnTo>
                  <a:lnTo>
                    <a:pt x="23" y="211"/>
                  </a:lnTo>
                  <a:lnTo>
                    <a:pt x="13" y="219"/>
                  </a:lnTo>
                  <a:lnTo>
                    <a:pt x="2" y="224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0" y="232"/>
                  </a:lnTo>
                  <a:lnTo>
                    <a:pt x="3" y="235"/>
                  </a:lnTo>
                  <a:lnTo>
                    <a:pt x="6" y="235"/>
                  </a:lnTo>
                  <a:lnTo>
                    <a:pt x="7" y="235"/>
                  </a:lnTo>
                  <a:lnTo>
                    <a:pt x="7" y="235"/>
                  </a:lnTo>
                  <a:lnTo>
                    <a:pt x="17" y="229"/>
                  </a:lnTo>
                  <a:lnTo>
                    <a:pt x="24" y="224"/>
                  </a:lnTo>
                  <a:lnTo>
                    <a:pt x="38" y="212"/>
                  </a:lnTo>
                  <a:lnTo>
                    <a:pt x="64" y="185"/>
                  </a:lnTo>
                  <a:lnTo>
                    <a:pt x="64" y="185"/>
                  </a:lnTo>
                  <a:lnTo>
                    <a:pt x="106" y="142"/>
                  </a:lnTo>
                  <a:lnTo>
                    <a:pt x="128" y="122"/>
                  </a:lnTo>
                  <a:lnTo>
                    <a:pt x="151" y="103"/>
                  </a:lnTo>
                  <a:lnTo>
                    <a:pt x="151" y="103"/>
                  </a:lnTo>
                  <a:lnTo>
                    <a:pt x="171" y="88"/>
                  </a:lnTo>
                  <a:lnTo>
                    <a:pt x="192" y="72"/>
                  </a:lnTo>
                  <a:lnTo>
                    <a:pt x="214" y="59"/>
                  </a:lnTo>
                  <a:lnTo>
                    <a:pt x="226" y="54"/>
                  </a:lnTo>
                  <a:lnTo>
                    <a:pt x="238" y="49"/>
                  </a:lnTo>
                  <a:lnTo>
                    <a:pt x="238" y="49"/>
                  </a:lnTo>
                  <a:lnTo>
                    <a:pt x="245" y="46"/>
                  </a:lnTo>
                  <a:lnTo>
                    <a:pt x="252" y="41"/>
                  </a:lnTo>
                  <a:lnTo>
                    <a:pt x="265" y="31"/>
                  </a:lnTo>
                  <a:lnTo>
                    <a:pt x="278" y="20"/>
                  </a:lnTo>
                  <a:lnTo>
                    <a:pt x="285" y="16"/>
                  </a:lnTo>
                  <a:lnTo>
                    <a:pt x="293" y="12"/>
                  </a:lnTo>
                  <a:lnTo>
                    <a:pt x="293" y="12"/>
                  </a:lnTo>
                  <a:lnTo>
                    <a:pt x="294" y="11"/>
                  </a:lnTo>
                  <a:lnTo>
                    <a:pt x="295" y="10"/>
                  </a:lnTo>
                  <a:lnTo>
                    <a:pt x="295" y="4"/>
                  </a:lnTo>
                  <a:lnTo>
                    <a:pt x="295" y="3"/>
                  </a:lnTo>
                  <a:lnTo>
                    <a:pt x="294" y="2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1" name="Freeform 1043"/>
            <p:cNvSpPr/>
            <p:nvPr/>
          </p:nvSpPr>
          <p:spPr bwMode="auto">
            <a:xfrm>
              <a:off x="4210051" y="4378325"/>
              <a:ext cx="104775" cy="80963"/>
            </a:xfrm>
            <a:custGeom>
              <a:avLst/>
              <a:gdLst/>
              <a:ahLst/>
              <a:cxnLst>
                <a:cxn ang="0">
                  <a:pos x="253" y="1"/>
                </a:cxn>
                <a:cxn ang="0">
                  <a:pos x="253" y="1"/>
                </a:cxn>
                <a:cxn ang="0">
                  <a:pos x="213" y="30"/>
                </a:cxn>
                <a:cxn ang="0">
                  <a:pos x="174" y="60"/>
                </a:cxn>
                <a:cxn ang="0">
                  <a:pos x="134" y="92"/>
                </a:cxn>
                <a:cxn ang="0">
                  <a:pos x="94" y="122"/>
                </a:cxn>
                <a:cxn ang="0">
                  <a:pos x="94" y="122"/>
                </a:cxn>
                <a:cxn ang="0">
                  <a:pos x="62" y="143"/>
                </a:cxn>
                <a:cxn ang="0">
                  <a:pos x="32" y="166"/>
                </a:cxn>
                <a:cxn ang="0">
                  <a:pos x="32" y="166"/>
                </a:cxn>
                <a:cxn ang="0">
                  <a:pos x="14" y="181"/>
                </a:cxn>
                <a:cxn ang="0">
                  <a:pos x="5" y="188"/>
                </a:cxn>
                <a:cxn ang="0">
                  <a:pos x="2" y="194"/>
                </a:cxn>
                <a:cxn ang="0">
                  <a:pos x="0" y="199"/>
                </a:cxn>
                <a:cxn ang="0">
                  <a:pos x="0" y="199"/>
                </a:cxn>
                <a:cxn ang="0">
                  <a:pos x="0" y="201"/>
                </a:cxn>
                <a:cxn ang="0">
                  <a:pos x="1" y="203"/>
                </a:cxn>
                <a:cxn ang="0">
                  <a:pos x="3" y="205"/>
                </a:cxn>
                <a:cxn ang="0">
                  <a:pos x="7" y="205"/>
                </a:cxn>
                <a:cxn ang="0">
                  <a:pos x="10" y="204"/>
                </a:cxn>
                <a:cxn ang="0">
                  <a:pos x="11" y="201"/>
                </a:cxn>
                <a:cxn ang="0">
                  <a:pos x="11" y="201"/>
                </a:cxn>
                <a:cxn ang="0">
                  <a:pos x="13" y="195"/>
                </a:cxn>
                <a:cxn ang="0">
                  <a:pos x="15" y="190"/>
                </a:cxn>
                <a:cxn ang="0">
                  <a:pos x="18" y="188"/>
                </a:cxn>
                <a:cxn ang="0">
                  <a:pos x="19" y="188"/>
                </a:cxn>
                <a:cxn ang="0">
                  <a:pos x="22" y="188"/>
                </a:cxn>
                <a:cxn ang="0">
                  <a:pos x="24" y="188"/>
                </a:cxn>
                <a:cxn ang="0">
                  <a:pos x="27" y="187"/>
                </a:cxn>
                <a:cxn ang="0">
                  <a:pos x="27" y="187"/>
                </a:cxn>
                <a:cxn ang="0">
                  <a:pos x="44" y="171"/>
                </a:cxn>
                <a:cxn ang="0">
                  <a:pos x="62" y="157"/>
                </a:cxn>
                <a:cxn ang="0">
                  <a:pos x="62" y="157"/>
                </a:cxn>
                <a:cxn ang="0">
                  <a:pos x="126" y="111"/>
                </a:cxn>
                <a:cxn ang="0">
                  <a:pos x="126" y="111"/>
                </a:cxn>
                <a:cxn ang="0">
                  <a:pos x="192" y="60"/>
                </a:cxn>
                <a:cxn ang="0">
                  <a:pos x="225" y="35"/>
                </a:cxn>
                <a:cxn ang="0">
                  <a:pos x="260" y="11"/>
                </a:cxn>
                <a:cxn ang="0">
                  <a:pos x="260" y="11"/>
                </a:cxn>
                <a:cxn ang="0">
                  <a:pos x="261" y="9"/>
                </a:cxn>
                <a:cxn ang="0">
                  <a:pos x="262" y="7"/>
                </a:cxn>
                <a:cxn ang="0">
                  <a:pos x="261" y="3"/>
                </a:cxn>
                <a:cxn ang="0">
                  <a:pos x="259" y="0"/>
                </a:cxn>
                <a:cxn ang="0">
                  <a:pos x="256" y="0"/>
                </a:cxn>
                <a:cxn ang="0">
                  <a:pos x="253" y="1"/>
                </a:cxn>
                <a:cxn ang="0">
                  <a:pos x="253" y="1"/>
                </a:cxn>
              </a:cxnLst>
              <a:rect l="0" t="0" r="r" b="b"/>
              <a:pathLst>
                <a:path w="262" h="205">
                  <a:moveTo>
                    <a:pt x="253" y="1"/>
                  </a:moveTo>
                  <a:lnTo>
                    <a:pt x="253" y="1"/>
                  </a:lnTo>
                  <a:lnTo>
                    <a:pt x="213" y="30"/>
                  </a:lnTo>
                  <a:lnTo>
                    <a:pt x="174" y="60"/>
                  </a:lnTo>
                  <a:lnTo>
                    <a:pt x="134" y="92"/>
                  </a:lnTo>
                  <a:lnTo>
                    <a:pt x="94" y="122"/>
                  </a:lnTo>
                  <a:lnTo>
                    <a:pt x="94" y="122"/>
                  </a:lnTo>
                  <a:lnTo>
                    <a:pt x="62" y="143"/>
                  </a:lnTo>
                  <a:lnTo>
                    <a:pt x="32" y="166"/>
                  </a:lnTo>
                  <a:lnTo>
                    <a:pt x="32" y="166"/>
                  </a:lnTo>
                  <a:lnTo>
                    <a:pt x="14" y="181"/>
                  </a:lnTo>
                  <a:lnTo>
                    <a:pt x="5" y="188"/>
                  </a:lnTo>
                  <a:lnTo>
                    <a:pt x="2" y="194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0" y="201"/>
                  </a:lnTo>
                  <a:lnTo>
                    <a:pt x="1" y="203"/>
                  </a:lnTo>
                  <a:lnTo>
                    <a:pt x="3" y="205"/>
                  </a:lnTo>
                  <a:lnTo>
                    <a:pt x="7" y="205"/>
                  </a:lnTo>
                  <a:lnTo>
                    <a:pt x="10" y="204"/>
                  </a:lnTo>
                  <a:lnTo>
                    <a:pt x="11" y="201"/>
                  </a:lnTo>
                  <a:lnTo>
                    <a:pt x="11" y="201"/>
                  </a:lnTo>
                  <a:lnTo>
                    <a:pt x="13" y="195"/>
                  </a:lnTo>
                  <a:lnTo>
                    <a:pt x="15" y="190"/>
                  </a:lnTo>
                  <a:lnTo>
                    <a:pt x="18" y="188"/>
                  </a:lnTo>
                  <a:lnTo>
                    <a:pt x="19" y="188"/>
                  </a:lnTo>
                  <a:lnTo>
                    <a:pt x="22" y="188"/>
                  </a:lnTo>
                  <a:lnTo>
                    <a:pt x="24" y="188"/>
                  </a:lnTo>
                  <a:lnTo>
                    <a:pt x="27" y="187"/>
                  </a:lnTo>
                  <a:lnTo>
                    <a:pt x="27" y="187"/>
                  </a:lnTo>
                  <a:lnTo>
                    <a:pt x="44" y="171"/>
                  </a:lnTo>
                  <a:lnTo>
                    <a:pt x="62" y="157"/>
                  </a:lnTo>
                  <a:lnTo>
                    <a:pt x="62" y="157"/>
                  </a:lnTo>
                  <a:lnTo>
                    <a:pt x="126" y="111"/>
                  </a:lnTo>
                  <a:lnTo>
                    <a:pt x="126" y="111"/>
                  </a:lnTo>
                  <a:lnTo>
                    <a:pt x="192" y="60"/>
                  </a:lnTo>
                  <a:lnTo>
                    <a:pt x="225" y="35"/>
                  </a:lnTo>
                  <a:lnTo>
                    <a:pt x="260" y="11"/>
                  </a:lnTo>
                  <a:lnTo>
                    <a:pt x="260" y="11"/>
                  </a:lnTo>
                  <a:lnTo>
                    <a:pt x="261" y="9"/>
                  </a:lnTo>
                  <a:lnTo>
                    <a:pt x="262" y="7"/>
                  </a:lnTo>
                  <a:lnTo>
                    <a:pt x="261" y="3"/>
                  </a:lnTo>
                  <a:lnTo>
                    <a:pt x="259" y="0"/>
                  </a:lnTo>
                  <a:lnTo>
                    <a:pt x="256" y="0"/>
                  </a:lnTo>
                  <a:lnTo>
                    <a:pt x="253" y="1"/>
                  </a:lnTo>
                  <a:lnTo>
                    <a:pt x="2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2" name="Freeform 1044"/>
            <p:cNvSpPr/>
            <p:nvPr/>
          </p:nvSpPr>
          <p:spPr bwMode="auto">
            <a:xfrm>
              <a:off x="4254501" y="4410075"/>
              <a:ext cx="46038" cy="38100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7" y="10"/>
                </a:cxn>
                <a:cxn ang="0">
                  <a:pos x="84" y="19"/>
                </a:cxn>
                <a:cxn ang="0">
                  <a:pos x="71" y="31"/>
                </a:cxn>
                <a:cxn ang="0">
                  <a:pos x="58" y="43"/>
                </a:cxn>
                <a:cxn ang="0">
                  <a:pos x="58" y="43"/>
                </a:cxn>
                <a:cxn ang="0">
                  <a:pos x="46" y="55"/>
                </a:cxn>
                <a:cxn ang="0">
                  <a:pos x="33" y="67"/>
                </a:cxn>
                <a:cxn ang="0">
                  <a:pos x="20" y="78"/>
                </a:cxn>
                <a:cxn ang="0">
                  <a:pos x="12" y="82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3" y="87"/>
                </a:cxn>
                <a:cxn ang="0">
                  <a:pos x="1" y="89"/>
                </a:cxn>
                <a:cxn ang="0">
                  <a:pos x="0" y="94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5" y="98"/>
                </a:cxn>
                <a:cxn ang="0">
                  <a:pos x="7" y="97"/>
                </a:cxn>
                <a:cxn ang="0">
                  <a:pos x="7" y="97"/>
                </a:cxn>
                <a:cxn ang="0">
                  <a:pos x="22" y="89"/>
                </a:cxn>
                <a:cxn ang="0">
                  <a:pos x="37" y="80"/>
                </a:cxn>
                <a:cxn ang="0">
                  <a:pos x="50" y="68"/>
                </a:cxn>
                <a:cxn ang="0">
                  <a:pos x="63" y="56"/>
                </a:cxn>
                <a:cxn ang="0">
                  <a:pos x="89" y="31"/>
                </a:cxn>
                <a:cxn ang="0">
                  <a:pos x="102" y="21"/>
                </a:cxn>
                <a:cxn ang="0">
                  <a:pos x="117" y="12"/>
                </a:cxn>
                <a:cxn ang="0">
                  <a:pos x="117" y="12"/>
                </a:cxn>
                <a:cxn ang="0">
                  <a:pos x="119" y="9"/>
                </a:cxn>
                <a:cxn ang="0">
                  <a:pos x="119" y="8"/>
                </a:cxn>
                <a:cxn ang="0">
                  <a:pos x="119" y="4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9" h="98">
                  <a:moveTo>
                    <a:pt x="111" y="1"/>
                  </a:moveTo>
                  <a:lnTo>
                    <a:pt x="111" y="1"/>
                  </a:lnTo>
                  <a:lnTo>
                    <a:pt x="97" y="10"/>
                  </a:lnTo>
                  <a:lnTo>
                    <a:pt x="84" y="19"/>
                  </a:lnTo>
                  <a:lnTo>
                    <a:pt x="71" y="31"/>
                  </a:lnTo>
                  <a:lnTo>
                    <a:pt x="58" y="43"/>
                  </a:lnTo>
                  <a:lnTo>
                    <a:pt x="58" y="43"/>
                  </a:lnTo>
                  <a:lnTo>
                    <a:pt x="46" y="55"/>
                  </a:lnTo>
                  <a:lnTo>
                    <a:pt x="33" y="67"/>
                  </a:lnTo>
                  <a:lnTo>
                    <a:pt x="20" y="78"/>
                  </a:lnTo>
                  <a:lnTo>
                    <a:pt x="12" y="82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3" y="87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5" y="98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22" y="89"/>
                  </a:lnTo>
                  <a:lnTo>
                    <a:pt x="37" y="80"/>
                  </a:lnTo>
                  <a:lnTo>
                    <a:pt x="50" y="68"/>
                  </a:lnTo>
                  <a:lnTo>
                    <a:pt x="63" y="56"/>
                  </a:lnTo>
                  <a:lnTo>
                    <a:pt x="89" y="31"/>
                  </a:lnTo>
                  <a:lnTo>
                    <a:pt x="102" y="21"/>
                  </a:lnTo>
                  <a:lnTo>
                    <a:pt x="117" y="12"/>
                  </a:lnTo>
                  <a:lnTo>
                    <a:pt x="117" y="12"/>
                  </a:lnTo>
                  <a:lnTo>
                    <a:pt x="119" y="9"/>
                  </a:lnTo>
                  <a:lnTo>
                    <a:pt x="119" y="8"/>
                  </a:lnTo>
                  <a:lnTo>
                    <a:pt x="119" y="4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3" name="Freeform 1045"/>
            <p:cNvSpPr/>
            <p:nvPr/>
          </p:nvSpPr>
          <p:spPr bwMode="auto">
            <a:xfrm>
              <a:off x="4459288" y="4070350"/>
              <a:ext cx="133350" cy="103188"/>
            </a:xfrm>
            <a:custGeom>
              <a:avLst/>
              <a:gdLst/>
              <a:ahLst/>
              <a:cxnLst>
                <a:cxn ang="0">
                  <a:pos x="331" y="0"/>
                </a:cxn>
                <a:cxn ang="0">
                  <a:pos x="313" y="5"/>
                </a:cxn>
                <a:cxn ang="0">
                  <a:pos x="299" y="15"/>
                </a:cxn>
                <a:cxn ang="0">
                  <a:pos x="271" y="41"/>
                </a:cxn>
                <a:cxn ang="0">
                  <a:pos x="244" y="62"/>
                </a:cxn>
                <a:cxn ang="0">
                  <a:pos x="218" y="86"/>
                </a:cxn>
                <a:cxn ang="0">
                  <a:pos x="191" y="105"/>
                </a:cxn>
                <a:cxn ang="0">
                  <a:pos x="164" y="125"/>
                </a:cxn>
                <a:cxn ang="0">
                  <a:pos x="135" y="149"/>
                </a:cxn>
                <a:cxn ang="0">
                  <a:pos x="74" y="192"/>
                </a:cxn>
                <a:cxn ang="0">
                  <a:pos x="41" y="211"/>
                </a:cxn>
                <a:cxn ang="0">
                  <a:pos x="19" y="224"/>
                </a:cxn>
                <a:cxn ang="0">
                  <a:pos x="7" y="235"/>
                </a:cxn>
                <a:cxn ang="0">
                  <a:pos x="0" y="248"/>
                </a:cxn>
                <a:cxn ang="0">
                  <a:pos x="0" y="257"/>
                </a:cxn>
                <a:cxn ang="0">
                  <a:pos x="3" y="261"/>
                </a:cxn>
                <a:cxn ang="0">
                  <a:pos x="7" y="261"/>
                </a:cxn>
                <a:cxn ang="0">
                  <a:pos x="12" y="257"/>
                </a:cxn>
                <a:cxn ang="0">
                  <a:pos x="12" y="255"/>
                </a:cxn>
                <a:cxn ang="0">
                  <a:pos x="14" y="245"/>
                </a:cxn>
                <a:cxn ang="0">
                  <a:pos x="21" y="236"/>
                </a:cxn>
                <a:cxn ang="0">
                  <a:pos x="45" y="219"/>
                </a:cxn>
                <a:cxn ang="0">
                  <a:pos x="92" y="194"/>
                </a:cxn>
                <a:cxn ang="0">
                  <a:pos x="114" y="180"/>
                </a:cxn>
                <a:cxn ang="0">
                  <a:pos x="153" y="150"/>
                </a:cxn>
                <a:cxn ang="0">
                  <a:pos x="173" y="133"/>
                </a:cxn>
                <a:cxn ang="0">
                  <a:pos x="210" y="103"/>
                </a:cxn>
                <a:cxn ang="0">
                  <a:pos x="248" y="74"/>
                </a:cxn>
                <a:cxn ang="0">
                  <a:pos x="266" y="60"/>
                </a:cxn>
                <a:cxn ang="0">
                  <a:pos x="284" y="45"/>
                </a:cxn>
                <a:cxn ang="0">
                  <a:pos x="305" y="24"/>
                </a:cxn>
                <a:cxn ang="0">
                  <a:pos x="317" y="15"/>
                </a:cxn>
                <a:cxn ang="0">
                  <a:pos x="331" y="10"/>
                </a:cxn>
                <a:cxn ang="0">
                  <a:pos x="334" y="10"/>
                </a:cxn>
                <a:cxn ang="0">
                  <a:pos x="337" y="5"/>
                </a:cxn>
                <a:cxn ang="0">
                  <a:pos x="335" y="1"/>
                </a:cxn>
                <a:cxn ang="0">
                  <a:pos x="331" y="0"/>
                </a:cxn>
              </a:cxnLst>
              <a:rect l="0" t="0" r="r" b="b"/>
              <a:pathLst>
                <a:path w="337" h="261">
                  <a:moveTo>
                    <a:pt x="331" y="0"/>
                  </a:moveTo>
                  <a:lnTo>
                    <a:pt x="331" y="0"/>
                  </a:lnTo>
                  <a:lnTo>
                    <a:pt x="322" y="1"/>
                  </a:lnTo>
                  <a:lnTo>
                    <a:pt x="313" y="5"/>
                  </a:lnTo>
                  <a:lnTo>
                    <a:pt x="305" y="10"/>
                  </a:lnTo>
                  <a:lnTo>
                    <a:pt x="299" y="15"/>
                  </a:lnTo>
                  <a:lnTo>
                    <a:pt x="284" y="28"/>
                  </a:lnTo>
                  <a:lnTo>
                    <a:pt x="271" y="41"/>
                  </a:lnTo>
                  <a:lnTo>
                    <a:pt x="271" y="41"/>
                  </a:lnTo>
                  <a:lnTo>
                    <a:pt x="244" y="62"/>
                  </a:lnTo>
                  <a:lnTo>
                    <a:pt x="218" y="86"/>
                  </a:lnTo>
                  <a:lnTo>
                    <a:pt x="218" y="86"/>
                  </a:lnTo>
                  <a:lnTo>
                    <a:pt x="205" y="96"/>
                  </a:lnTo>
                  <a:lnTo>
                    <a:pt x="191" y="105"/>
                  </a:lnTo>
                  <a:lnTo>
                    <a:pt x="177" y="115"/>
                  </a:lnTo>
                  <a:lnTo>
                    <a:pt x="164" y="125"/>
                  </a:lnTo>
                  <a:lnTo>
                    <a:pt x="164" y="125"/>
                  </a:lnTo>
                  <a:lnTo>
                    <a:pt x="135" y="149"/>
                  </a:lnTo>
                  <a:lnTo>
                    <a:pt x="105" y="171"/>
                  </a:lnTo>
                  <a:lnTo>
                    <a:pt x="74" y="192"/>
                  </a:lnTo>
                  <a:lnTo>
                    <a:pt x="41" y="211"/>
                  </a:lnTo>
                  <a:lnTo>
                    <a:pt x="41" y="211"/>
                  </a:lnTo>
                  <a:lnTo>
                    <a:pt x="27" y="219"/>
                  </a:lnTo>
                  <a:lnTo>
                    <a:pt x="19" y="224"/>
                  </a:lnTo>
                  <a:lnTo>
                    <a:pt x="12" y="228"/>
                  </a:lnTo>
                  <a:lnTo>
                    <a:pt x="7" y="235"/>
                  </a:lnTo>
                  <a:lnTo>
                    <a:pt x="3" y="241"/>
                  </a:lnTo>
                  <a:lnTo>
                    <a:pt x="0" y="248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2" y="260"/>
                  </a:lnTo>
                  <a:lnTo>
                    <a:pt x="3" y="261"/>
                  </a:lnTo>
                  <a:lnTo>
                    <a:pt x="4" y="261"/>
                  </a:lnTo>
                  <a:lnTo>
                    <a:pt x="7" y="261"/>
                  </a:lnTo>
                  <a:lnTo>
                    <a:pt x="11" y="258"/>
                  </a:lnTo>
                  <a:lnTo>
                    <a:pt x="12" y="257"/>
                  </a:lnTo>
                  <a:lnTo>
                    <a:pt x="12" y="255"/>
                  </a:lnTo>
                  <a:lnTo>
                    <a:pt x="12" y="255"/>
                  </a:lnTo>
                  <a:lnTo>
                    <a:pt x="12" y="251"/>
                  </a:lnTo>
                  <a:lnTo>
                    <a:pt x="14" y="245"/>
                  </a:lnTo>
                  <a:lnTo>
                    <a:pt x="16" y="241"/>
                  </a:lnTo>
                  <a:lnTo>
                    <a:pt x="21" y="236"/>
                  </a:lnTo>
                  <a:lnTo>
                    <a:pt x="32" y="228"/>
                  </a:lnTo>
                  <a:lnTo>
                    <a:pt x="45" y="219"/>
                  </a:lnTo>
                  <a:lnTo>
                    <a:pt x="72" y="205"/>
                  </a:lnTo>
                  <a:lnTo>
                    <a:pt x="92" y="194"/>
                  </a:lnTo>
                  <a:lnTo>
                    <a:pt x="92" y="194"/>
                  </a:lnTo>
                  <a:lnTo>
                    <a:pt x="114" y="180"/>
                  </a:lnTo>
                  <a:lnTo>
                    <a:pt x="134" y="166"/>
                  </a:lnTo>
                  <a:lnTo>
                    <a:pt x="153" y="150"/>
                  </a:lnTo>
                  <a:lnTo>
                    <a:pt x="173" y="133"/>
                  </a:lnTo>
                  <a:lnTo>
                    <a:pt x="173" y="133"/>
                  </a:lnTo>
                  <a:lnTo>
                    <a:pt x="190" y="117"/>
                  </a:lnTo>
                  <a:lnTo>
                    <a:pt x="210" y="103"/>
                  </a:lnTo>
                  <a:lnTo>
                    <a:pt x="229" y="88"/>
                  </a:lnTo>
                  <a:lnTo>
                    <a:pt x="248" y="74"/>
                  </a:lnTo>
                  <a:lnTo>
                    <a:pt x="248" y="74"/>
                  </a:lnTo>
                  <a:lnTo>
                    <a:pt x="266" y="60"/>
                  </a:lnTo>
                  <a:lnTo>
                    <a:pt x="284" y="45"/>
                  </a:lnTo>
                  <a:lnTo>
                    <a:pt x="284" y="45"/>
                  </a:lnTo>
                  <a:lnTo>
                    <a:pt x="295" y="35"/>
                  </a:lnTo>
                  <a:lnTo>
                    <a:pt x="305" y="24"/>
                  </a:lnTo>
                  <a:lnTo>
                    <a:pt x="312" y="19"/>
                  </a:lnTo>
                  <a:lnTo>
                    <a:pt x="317" y="15"/>
                  </a:lnTo>
                  <a:lnTo>
                    <a:pt x="325" y="13"/>
                  </a:lnTo>
                  <a:lnTo>
                    <a:pt x="331" y="10"/>
                  </a:lnTo>
                  <a:lnTo>
                    <a:pt x="331" y="10"/>
                  </a:lnTo>
                  <a:lnTo>
                    <a:pt x="334" y="10"/>
                  </a:lnTo>
                  <a:lnTo>
                    <a:pt x="335" y="9"/>
                  </a:lnTo>
                  <a:lnTo>
                    <a:pt x="337" y="5"/>
                  </a:lnTo>
                  <a:lnTo>
                    <a:pt x="337" y="2"/>
                  </a:lnTo>
                  <a:lnTo>
                    <a:pt x="335" y="1"/>
                  </a:lnTo>
                  <a:lnTo>
                    <a:pt x="334" y="0"/>
                  </a:lnTo>
                  <a:lnTo>
                    <a:pt x="331" y="0"/>
                  </a:lnTo>
                  <a:lnTo>
                    <a:pt x="33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4" name="Freeform 1046"/>
            <p:cNvSpPr/>
            <p:nvPr/>
          </p:nvSpPr>
          <p:spPr bwMode="auto">
            <a:xfrm>
              <a:off x="4522788" y="4064000"/>
              <a:ext cx="117475" cy="96838"/>
            </a:xfrm>
            <a:custGeom>
              <a:avLst/>
              <a:gdLst/>
              <a:ahLst/>
              <a:cxnLst>
                <a:cxn ang="0">
                  <a:pos x="290" y="0"/>
                </a:cxn>
                <a:cxn ang="0">
                  <a:pos x="281" y="3"/>
                </a:cxn>
                <a:cxn ang="0">
                  <a:pos x="273" y="11"/>
                </a:cxn>
                <a:cxn ang="0">
                  <a:pos x="243" y="41"/>
                </a:cxn>
                <a:cxn ang="0">
                  <a:pos x="232" y="51"/>
                </a:cxn>
                <a:cxn ang="0">
                  <a:pos x="170" y="98"/>
                </a:cxn>
                <a:cxn ang="0">
                  <a:pos x="150" y="115"/>
                </a:cxn>
                <a:cxn ang="0">
                  <a:pos x="101" y="158"/>
                </a:cxn>
                <a:cxn ang="0">
                  <a:pos x="48" y="198"/>
                </a:cxn>
                <a:cxn ang="0">
                  <a:pos x="21" y="215"/>
                </a:cxn>
                <a:cxn ang="0">
                  <a:pos x="8" y="224"/>
                </a:cxn>
                <a:cxn ang="0">
                  <a:pos x="0" y="238"/>
                </a:cxn>
                <a:cxn ang="0">
                  <a:pos x="0" y="240"/>
                </a:cxn>
                <a:cxn ang="0">
                  <a:pos x="5" y="244"/>
                </a:cxn>
                <a:cxn ang="0">
                  <a:pos x="11" y="243"/>
                </a:cxn>
                <a:cxn ang="0">
                  <a:pos x="12" y="240"/>
                </a:cxn>
                <a:cxn ang="0">
                  <a:pos x="16" y="234"/>
                </a:cxn>
                <a:cxn ang="0">
                  <a:pos x="34" y="223"/>
                </a:cxn>
                <a:cxn ang="0">
                  <a:pos x="42" y="218"/>
                </a:cxn>
                <a:cxn ang="0">
                  <a:pos x="64" y="201"/>
                </a:cxn>
                <a:cxn ang="0">
                  <a:pos x="107" y="166"/>
                </a:cxn>
                <a:cxn ang="0">
                  <a:pos x="150" y="130"/>
                </a:cxn>
                <a:cxn ang="0">
                  <a:pos x="208" y="82"/>
                </a:cxn>
                <a:cxn ang="0">
                  <a:pos x="229" y="66"/>
                </a:cxn>
                <a:cxn ang="0">
                  <a:pos x="260" y="43"/>
                </a:cxn>
                <a:cxn ang="0">
                  <a:pos x="268" y="35"/>
                </a:cxn>
                <a:cxn ang="0">
                  <a:pos x="285" y="15"/>
                </a:cxn>
                <a:cxn ang="0">
                  <a:pos x="293" y="10"/>
                </a:cxn>
                <a:cxn ang="0">
                  <a:pos x="296" y="9"/>
                </a:cxn>
                <a:cxn ang="0">
                  <a:pos x="297" y="3"/>
                </a:cxn>
                <a:cxn ang="0">
                  <a:pos x="293" y="0"/>
                </a:cxn>
                <a:cxn ang="0">
                  <a:pos x="290" y="0"/>
                </a:cxn>
              </a:cxnLst>
              <a:rect l="0" t="0" r="r" b="b"/>
              <a:pathLst>
                <a:path w="297" h="244">
                  <a:moveTo>
                    <a:pt x="290" y="0"/>
                  </a:moveTo>
                  <a:lnTo>
                    <a:pt x="290" y="0"/>
                  </a:lnTo>
                  <a:lnTo>
                    <a:pt x="285" y="1"/>
                  </a:lnTo>
                  <a:lnTo>
                    <a:pt x="281" y="3"/>
                  </a:lnTo>
                  <a:lnTo>
                    <a:pt x="273" y="11"/>
                  </a:lnTo>
                  <a:lnTo>
                    <a:pt x="273" y="11"/>
                  </a:lnTo>
                  <a:lnTo>
                    <a:pt x="254" y="32"/>
                  </a:lnTo>
                  <a:lnTo>
                    <a:pt x="243" y="41"/>
                  </a:lnTo>
                  <a:lnTo>
                    <a:pt x="232" y="51"/>
                  </a:lnTo>
                  <a:lnTo>
                    <a:pt x="232" y="51"/>
                  </a:lnTo>
                  <a:lnTo>
                    <a:pt x="190" y="82"/>
                  </a:lnTo>
                  <a:lnTo>
                    <a:pt x="170" y="98"/>
                  </a:lnTo>
                  <a:lnTo>
                    <a:pt x="150" y="115"/>
                  </a:lnTo>
                  <a:lnTo>
                    <a:pt x="150" y="115"/>
                  </a:lnTo>
                  <a:lnTo>
                    <a:pt x="127" y="137"/>
                  </a:lnTo>
                  <a:lnTo>
                    <a:pt x="101" y="15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37" y="206"/>
                  </a:lnTo>
                  <a:lnTo>
                    <a:pt x="21" y="215"/>
                  </a:lnTo>
                  <a:lnTo>
                    <a:pt x="14" y="219"/>
                  </a:lnTo>
                  <a:lnTo>
                    <a:pt x="8" y="224"/>
                  </a:lnTo>
                  <a:lnTo>
                    <a:pt x="4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40"/>
                  </a:lnTo>
                  <a:lnTo>
                    <a:pt x="1" y="241"/>
                  </a:lnTo>
                  <a:lnTo>
                    <a:pt x="5" y="244"/>
                  </a:lnTo>
                  <a:lnTo>
                    <a:pt x="9" y="244"/>
                  </a:lnTo>
                  <a:lnTo>
                    <a:pt x="11" y="243"/>
                  </a:lnTo>
                  <a:lnTo>
                    <a:pt x="12" y="240"/>
                  </a:lnTo>
                  <a:lnTo>
                    <a:pt x="12" y="240"/>
                  </a:lnTo>
                  <a:lnTo>
                    <a:pt x="13" y="238"/>
                  </a:lnTo>
                  <a:lnTo>
                    <a:pt x="16" y="234"/>
                  </a:lnTo>
                  <a:lnTo>
                    <a:pt x="21" y="230"/>
                  </a:lnTo>
                  <a:lnTo>
                    <a:pt x="34" y="223"/>
                  </a:lnTo>
                  <a:lnTo>
                    <a:pt x="34" y="223"/>
                  </a:lnTo>
                  <a:lnTo>
                    <a:pt x="42" y="218"/>
                  </a:lnTo>
                  <a:lnTo>
                    <a:pt x="50" y="213"/>
                  </a:lnTo>
                  <a:lnTo>
                    <a:pt x="64" y="201"/>
                  </a:lnTo>
                  <a:lnTo>
                    <a:pt x="64" y="201"/>
                  </a:lnTo>
                  <a:lnTo>
                    <a:pt x="107" y="166"/>
                  </a:lnTo>
                  <a:lnTo>
                    <a:pt x="150" y="130"/>
                  </a:lnTo>
                  <a:lnTo>
                    <a:pt x="150" y="130"/>
                  </a:lnTo>
                  <a:lnTo>
                    <a:pt x="188" y="98"/>
                  </a:lnTo>
                  <a:lnTo>
                    <a:pt x="208" y="82"/>
                  </a:lnTo>
                  <a:lnTo>
                    <a:pt x="229" y="66"/>
                  </a:lnTo>
                  <a:lnTo>
                    <a:pt x="229" y="66"/>
                  </a:lnTo>
                  <a:lnTo>
                    <a:pt x="245" y="56"/>
                  </a:lnTo>
                  <a:lnTo>
                    <a:pt x="260" y="43"/>
                  </a:lnTo>
                  <a:lnTo>
                    <a:pt x="260" y="43"/>
                  </a:lnTo>
                  <a:lnTo>
                    <a:pt x="268" y="35"/>
                  </a:lnTo>
                  <a:lnTo>
                    <a:pt x="276" y="24"/>
                  </a:lnTo>
                  <a:lnTo>
                    <a:pt x="285" y="15"/>
                  </a:lnTo>
                  <a:lnTo>
                    <a:pt x="289" y="13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296" y="9"/>
                  </a:lnTo>
                  <a:lnTo>
                    <a:pt x="297" y="7"/>
                  </a:lnTo>
                  <a:lnTo>
                    <a:pt x="297" y="3"/>
                  </a:lnTo>
                  <a:lnTo>
                    <a:pt x="294" y="0"/>
                  </a:lnTo>
                  <a:lnTo>
                    <a:pt x="293" y="0"/>
                  </a:lnTo>
                  <a:lnTo>
                    <a:pt x="290" y="0"/>
                  </a:lnTo>
                  <a:lnTo>
                    <a:pt x="29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5" name="Freeform 1047"/>
            <p:cNvSpPr/>
            <p:nvPr/>
          </p:nvSpPr>
          <p:spPr bwMode="auto">
            <a:xfrm>
              <a:off x="4562476" y="4076700"/>
              <a:ext cx="109538" cy="84138"/>
            </a:xfrm>
            <a:custGeom>
              <a:avLst/>
              <a:gdLst/>
              <a:ahLst/>
              <a:cxnLst>
                <a:cxn ang="0">
                  <a:pos x="274" y="0"/>
                </a:cxn>
                <a:cxn ang="0">
                  <a:pos x="257" y="3"/>
                </a:cxn>
                <a:cxn ang="0">
                  <a:pos x="242" y="13"/>
                </a:cxn>
                <a:cxn ang="0">
                  <a:pos x="213" y="35"/>
                </a:cxn>
                <a:cxn ang="0">
                  <a:pos x="192" y="49"/>
                </a:cxn>
                <a:cxn ang="0">
                  <a:pos x="152" y="81"/>
                </a:cxn>
                <a:cxn ang="0">
                  <a:pos x="132" y="98"/>
                </a:cxn>
                <a:cxn ang="0">
                  <a:pos x="90" y="134"/>
                </a:cxn>
                <a:cxn ang="0">
                  <a:pos x="45" y="166"/>
                </a:cxn>
                <a:cxn ang="0">
                  <a:pos x="33" y="173"/>
                </a:cxn>
                <a:cxn ang="0">
                  <a:pos x="12" y="187"/>
                </a:cxn>
                <a:cxn ang="0">
                  <a:pos x="3" y="197"/>
                </a:cxn>
                <a:cxn ang="0">
                  <a:pos x="0" y="204"/>
                </a:cxn>
                <a:cxn ang="0">
                  <a:pos x="0" y="207"/>
                </a:cxn>
                <a:cxn ang="0">
                  <a:pos x="8" y="210"/>
                </a:cxn>
                <a:cxn ang="0">
                  <a:pos x="11" y="206"/>
                </a:cxn>
                <a:cxn ang="0">
                  <a:pos x="12" y="202"/>
                </a:cxn>
                <a:cxn ang="0">
                  <a:pos x="22" y="194"/>
                </a:cxn>
                <a:cxn ang="0">
                  <a:pos x="37" y="185"/>
                </a:cxn>
                <a:cxn ang="0">
                  <a:pos x="68" y="164"/>
                </a:cxn>
                <a:cxn ang="0">
                  <a:pos x="126" y="120"/>
                </a:cxn>
                <a:cxn ang="0">
                  <a:pos x="160" y="90"/>
                </a:cxn>
                <a:cxn ang="0">
                  <a:pos x="194" y="62"/>
                </a:cxn>
                <a:cxn ang="0">
                  <a:pos x="228" y="39"/>
                </a:cxn>
                <a:cxn ang="0">
                  <a:pos x="238" y="30"/>
                </a:cxn>
                <a:cxn ang="0">
                  <a:pos x="254" y="18"/>
                </a:cxn>
                <a:cxn ang="0">
                  <a:pos x="267" y="13"/>
                </a:cxn>
                <a:cxn ang="0">
                  <a:pos x="274" y="11"/>
                </a:cxn>
                <a:cxn ang="0">
                  <a:pos x="277" y="9"/>
                </a:cxn>
                <a:cxn ang="0">
                  <a:pos x="279" y="2"/>
                </a:cxn>
                <a:cxn ang="0">
                  <a:pos x="276" y="0"/>
                </a:cxn>
                <a:cxn ang="0">
                  <a:pos x="274" y="0"/>
                </a:cxn>
              </a:cxnLst>
              <a:rect l="0" t="0" r="r" b="b"/>
              <a:pathLst>
                <a:path w="279" h="210">
                  <a:moveTo>
                    <a:pt x="274" y="0"/>
                  </a:moveTo>
                  <a:lnTo>
                    <a:pt x="274" y="0"/>
                  </a:lnTo>
                  <a:lnTo>
                    <a:pt x="264" y="1"/>
                  </a:lnTo>
                  <a:lnTo>
                    <a:pt x="257" y="3"/>
                  </a:lnTo>
                  <a:lnTo>
                    <a:pt x="249" y="7"/>
                  </a:lnTo>
                  <a:lnTo>
                    <a:pt x="242" y="13"/>
                  </a:lnTo>
                  <a:lnTo>
                    <a:pt x="228" y="23"/>
                  </a:lnTo>
                  <a:lnTo>
                    <a:pt x="213" y="35"/>
                  </a:lnTo>
                  <a:lnTo>
                    <a:pt x="213" y="35"/>
                  </a:lnTo>
                  <a:lnTo>
                    <a:pt x="192" y="49"/>
                  </a:lnTo>
                  <a:lnTo>
                    <a:pt x="172" y="65"/>
                  </a:lnTo>
                  <a:lnTo>
                    <a:pt x="152" y="81"/>
                  </a:lnTo>
                  <a:lnTo>
                    <a:pt x="132" y="98"/>
                  </a:lnTo>
                  <a:lnTo>
                    <a:pt x="132" y="98"/>
                  </a:lnTo>
                  <a:lnTo>
                    <a:pt x="111" y="116"/>
                  </a:lnTo>
                  <a:lnTo>
                    <a:pt x="90" y="134"/>
                  </a:lnTo>
                  <a:lnTo>
                    <a:pt x="68" y="150"/>
                  </a:lnTo>
                  <a:lnTo>
                    <a:pt x="45" y="166"/>
                  </a:lnTo>
                  <a:lnTo>
                    <a:pt x="45" y="166"/>
                  </a:lnTo>
                  <a:lnTo>
                    <a:pt x="33" y="173"/>
                  </a:lnTo>
                  <a:lnTo>
                    <a:pt x="18" y="181"/>
                  </a:lnTo>
                  <a:lnTo>
                    <a:pt x="12" y="187"/>
                  </a:lnTo>
                  <a:lnTo>
                    <a:pt x="7" y="190"/>
                  </a:lnTo>
                  <a:lnTo>
                    <a:pt x="3" y="197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6"/>
                  </a:lnTo>
                  <a:lnTo>
                    <a:pt x="0" y="207"/>
                  </a:lnTo>
                  <a:lnTo>
                    <a:pt x="4" y="210"/>
                  </a:lnTo>
                  <a:lnTo>
                    <a:pt x="8" y="210"/>
                  </a:lnTo>
                  <a:lnTo>
                    <a:pt x="9" y="209"/>
                  </a:lnTo>
                  <a:lnTo>
                    <a:pt x="11" y="206"/>
                  </a:lnTo>
                  <a:lnTo>
                    <a:pt x="11" y="206"/>
                  </a:lnTo>
                  <a:lnTo>
                    <a:pt x="12" y="202"/>
                  </a:lnTo>
                  <a:lnTo>
                    <a:pt x="15" y="200"/>
                  </a:lnTo>
                  <a:lnTo>
                    <a:pt x="22" y="194"/>
                  </a:lnTo>
                  <a:lnTo>
                    <a:pt x="37" y="185"/>
                  </a:lnTo>
                  <a:lnTo>
                    <a:pt x="37" y="185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97" y="142"/>
                  </a:lnTo>
                  <a:lnTo>
                    <a:pt x="126" y="120"/>
                  </a:lnTo>
                  <a:lnTo>
                    <a:pt x="126" y="120"/>
                  </a:lnTo>
                  <a:lnTo>
                    <a:pt x="160" y="90"/>
                  </a:lnTo>
                  <a:lnTo>
                    <a:pt x="177" y="75"/>
                  </a:lnTo>
                  <a:lnTo>
                    <a:pt x="194" y="62"/>
                  </a:lnTo>
                  <a:lnTo>
                    <a:pt x="194" y="62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38" y="30"/>
                  </a:lnTo>
                  <a:lnTo>
                    <a:pt x="249" y="22"/>
                  </a:lnTo>
                  <a:lnTo>
                    <a:pt x="254" y="18"/>
                  </a:lnTo>
                  <a:lnTo>
                    <a:pt x="260" y="14"/>
                  </a:lnTo>
                  <a:lnTo>
                    <a:pt x="267" y="13"/>
                  </a:lnTo>
                  <a:lnTo>
                    <a:pt x="274" y="11"/>
                  </a:lnTo>
                  <a:lnTo>
                    <a:pt x="274" y="11"/>
                  </a:lnTo>
                  <a:lnTo>
                    <a:pt x="276" y="10"/>
                  </a:lnTo>
                  <a:lnTo>
                    <a:pt x="277" y="9"/>
                  </a:lnTo>
                  <a:lnTo>
                    <a:pt x="279" y="5"/>
                  </a:lnTo>
                  <a:lnTo>
                    <a:pt x="279" y="2"/>
                  </a:lnTo>
                  <a:lnTo>
                    <a:pt x="277" y="1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6" name="Freeform 1048"/>
            <p:cNvSpPr/>
            <p:nvPr/>
          </p:nvSpPr>
          <p:spPr bwMode="auto">
            <a:xfrm>
              <a:off x="4597401" y="4083050"/>
              <a:ext cx="109538" cy="74613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267" y="0"/>
                </a:cxn>
                <a:cxn ang="0">
                  <a:pos x="261" y="2"/>
                </a:cxn>
                <a:cxn ang="0">
                  <a:pos x="253" y="5"/>
                </a:cxn>
                <a:cxn ang="0">
                  <a:pos x="240" y="13"/>
                </a:cxn>
                <a:cxn ang="0">
                  <a:pos x="214" y="32"/>
                </a:cxn>
                <a:cxn ang="0">
                  <a:pos x="214" y="32"/>
                </a:cxn>
                <a:cxn ang="0">
                  <a:pos x="195" y="43"/>
                </a:cxn>
                <a:cxn ang="0">
                  <a:pos x="177" y="54"/>
                </a:cxn>
                <a:cxn ang="0">
                  <a:pos x="138" y="75"/>
                </a:cxn>
                <a:cxn ang="0">
                  <a:pos x="138" y="75"/>
                </a:cxn>
                <a:cxn ang="0">
                  <a:pos x="121" y="85"/>
                </a:cxn>
                <a:cxn ang="0">
                  <a:pos x="104" y="95"/>
                </a:cxn>
                <a:cxn ang="0">
                  <a:pos x="71" y="119"/>
                </a:cxn>
                <a:cxn ang="0">
                  <a:pos x="38" y="145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8" y="172"/>
                </a:cxn>
                <a:cxn ang="0">
                  <a:pos x="3" y="177"/>
                </a:cxn>
                <a:cxn ang="0">
                  <a:pos x="3" y="177"/>
                </a:cxn>
                <a:cxn ang="0">
                  <a:pos x="2" y="180"/>
                </a:cxn>
                <a:cxn ang="0">
                  <a:pos x="0" y="183"/>
                </a:cxn>
                <a:cxn ang="0">
                  <a:pos x="3" y="187"/>
                </a:cxn>
                <a:cxn ang="0">
                  <a:pos x="7" y="188"/>
                </a:cxn>
                <a:cxn ang="0">
                  <a:pos x="8" y="188"/>
                </a:cxn>
                <a:cxn ang="0">
                  <a:pos x="11" y="187"/>
                </a:cxn>
                <a:cxn ang="0">
                  <a:pos x="11" y="187"/>
                </a:cxn>
                <a:cxn ang="0">
                  <a:pos x="25" y="172"/>
                </a:cxn>
                <a:cxn ang="0">
                  <a:pos x="41" y="158"/>
                </a:cxn>
                <a:cxn ang="0">
                  <a:pos x="74" y="132"/>
                </a:cxn>
                <a:cxn ang="0">
                  <a:pos x="109" y="107"/>
                </a:cxn>
                <a:cxn ang="0">
                  <a:pos x="143" y="85"/>
                </a:cxn>
                <a:cxn ang="0">
                  <a:pos x="143" y="85"/>
                </a:cxn>
                <a:cxn ang="0">
                  <a:pos x="159" y="75"/>
                </a:cxn>
                <a:cxn ang="0">
                  <a:pos x="174" y="68"/>
                </a:cxn>
                <a:cxn ang="0">
                  <a:pos x="190" y="60"/>
                </a:cxn>
                <a:cxn ang="0">
                  <a:pos x="206" y="51"/>
                </a:cxn>
                <a:cxn ang="0">
                  <a:pos x="206" y="51"/>
                </a:cxn>
                <a:cxn ang="0">
                  <a:pos x="236" y="32"/>
                </a:cxn>
                <a:cxn ang="0">
                  <a:pos x="236" y="32"/>
                </a:cxn>
                <a:cxn ang="0">
                  <a:pos x="252" y="19"/>
                </a:cxn>
                <a:cxn ang="0">
                  <a:pos x="261" y="14"/>
                </a:cxn>
                <a:cxn ang="0">
                  <a:pos x="266" y="11"/>
                </a:cxn>
                <a:cxn ang="0">
                  <a:pos x="271" y="10"/>
                </a:cxn>
                <a:cxn ang="0">
                  <a:pos x="271" y="10"/>
                </a:cxn>
                <a:cxn ang="0">
                  <a:pos x="272" y="10"/>
                </a:cxn>
                <a:cxn ang="0">
                  <a:pos x="274" y="9"/>
                </a:cxn>
                <a:cxn ang="0">
                  <a:pos x="275" y="6"/>
                </a:cxn>
                <a:cxn ang="0">
                  <a:pos x="275" y="3"/>
                </a:cxn>
                <a:cxn ang="0">
                  <a:pos x="272" y="1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7" y="0"/>
                </a:cxn>
              </a:cxnLst>
              <a:rect l="0" t="0" r="r" b="b"/>
              <a:pathLst>
                <a:path w="275" h="188">
                  <a:moveTo>
                    <a:pt x="267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3" y="5"/>
                  </a:lnTo>
                  <a:lnTo>
                    <a:pt x="240" y="13"/>
                  </a:lnTo>
                  <a:lnTo>
                    <a:pt x="214" y="32"/>
                  </a:lnTo>
                  <a:lnTo>
                    <a:pt x="214" y="32"/>
                  </a:lnTo>
                  <a:lnTo>
                    <a:pt x="195" y="43"/>
                  </a:lnTo>
                  <a:lnTo>
                    <a:pt x="177" y="54"/>
                  </a:lnTo>
                  <a:lnTo>
                    <a:pt x="138" y="75"/>
                  </a:lnTo>
                  <a:lnTo>
                    <a:pt x="138" y="75"/>
                  </a:lnTo>
                  <a:lnTo>
                    <a:pt x="121" y="85"/>
                  </a:lnTo>
                  <a:lnTo>
                    <a:pt x="104" y="95"/>
                  </a:lnTo>
                  <a:lnTo>
                    <a:pt x="71" y="119"/>
                  </a:lnTo>
                  <a:lnTo>
                    <a:pt x="38" y="145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8" y="172"/>
                  </a:lnTo>
                  <a:lnTo>
                    <a:pt x="3" y="177"/>
                  </a:lnTo>
                  <a:lnTo>
                    <a:pt x="3" y="177"/>
                  </a:lnTo>
                  <a:lnTo>
                    <a:pt x="2" y="180"/>
                  </a:lnTo>
                  <a:lnTo>
                    <a:pt x="0" y="183"/>
                  </a:lnTo>
                  <a:lnTo>
                    <a:pt x="3" y="187"/>
                  </a:lnTo>
                  <a:lnTo>
                    <a:pt x="7" y="188"/>
                  </a:lnTo>
                  <a:lnTo>
                    <a:pt x="8" y="188"/>
                  </a:lnTo>
                  <a:lnTo>
                    <a:pt x="11" y="187"/>
                  </a:lnTo>
                  <a:lnTo>
                    <a:pt x="11" y="187"/>
                  </a:lnTo>
                  <a:lnTo>
                    <a:pt x="25" y="172"/>
                  </a:lnTo>
                  <a:lnTo>
                    <a:pt x="41" y="158"/>
                  </a:lnTo>
                  <a:lnTo>
                    <a:pt x="74" y="132"/>
                  </a:lnTo>
                  <a:lnTo>
                    <a:pt x="109" y="107"/>
                  </a:lnTo>
                  <a:lnTo>
                    <a:pt x="143" y="85"/>
                  </a:lnTo>
                  <a:lnTo>
                    <a:pt x="143" y="85"/>
                  </a:lnTo>
                  <a:lnTo>
                    <a:pt x="159" y="75"/>
                  </a:lnTo>
                  <a:lnTo>
                    <a:pt x="174" y="68"/>
                  </a:lnTo>
                  <a:lnTo>
                    <a:pt x="190" y="60"/>
                  </a:lnTo>
                  <a:lnTo>
                    <a:pt x="206" y="51"/>
                  </a:lnTo>
                  <a:lnTo>
                    <a:pt x="206" y="51"/>
                  </a:lnTo>
                  <a:lnTo>
                    <a:pt x="236" y="32"/>
                  </a:lnTo>
                  <a:lnTo>
                    <a:pt x="236" y="32"/>
                  </a:lnTo>
                  <a:lnTo>
                    <a:pt x="252" y="19"/>
                  </a:lnTo>
                  <a:lnTo>
                    <a:pt x="261" y="14"/>
                  </a:lnTo>
                  <a:lnTo>
                    <a:pt x="266" y="11"/>
                  </a:lnTo>
                  <a:lnTo>
                    <a:pt x="271" y="10"/>
                  </a:lnTo>
                  <a:lnTo>
                    <a:pt x="271" y="10"/>
                  </a:lnTo>
                  <a:lnTo>
                    <a:pt x="272" y="10"/>
                  </a:lnTo>
                  <a:lnTo>
                    <a:pt x="274" y="9"/>
                  </a:lnTo>
                  <a:lnTo>
                    <a:pt x="275" y="6"/>
                  </a:lnTo>
                  <a:lnTo>
                    <a:pt x="275" y="3"/>
                  </a:lnTo>
                  <a:lnTo>
                    <a:pt x="272" y="1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7" name="Freeform 1049"/>
            <p:cNvSpPr/>
            <p:nvPr/>
          </p:nvSpPr>
          <p:spPr bwMode="auto">
            <a:xfrm>
              <a:off x="4627563" y="4092575"/>
              <a:ext cx="101600" cy="73025"/>
            </a:xfrm>
            <a:custGeom>
              <a:avLst/>
              <a:gdLst/>
              <a:ahLst/>
              <a:cxnLst>
                <a:cxn ang="0">
                  <a:pos x="250" y="0"/>
                </a:cxn>
                <a:cxn ang="0">
                  <a:pos x="235" y="6"/>
                </a:cxn>
                <a:cxn ang="0">
                  <a:pos x="224" y="15"/>
                </a:cxn>
                <a:cxn ang="0">
                  <a:pos x="207" y="30"/>
                </a:cxn>
                <a:cxn ang="0">
                  <a:pos x="200" y="34"/>
                </a:cxn>
                <a:cxn ang="0">
                  <a:pos x="137" y="69"/>
                </a:cxn>
                <a:cxn ang="0">
                  <a:pos x="118" y="82"/>
                </a:cxn>
                <a:cxn ang="0">
                  <a:pos x="63" y="119"/>
                </a:cxn>
                <a:cxn ang="0">
                  <a:pos x="46" y="132"/>
                </a:cxn>
                <a:cxn ang="0">
                  <a:pos x="20" y="150"/>
                </a:cxn>
                <a:cxn ang="0">
                  <a:pos x="7" y="162"/>
                </a:cxn>
                <a:cxn ang="0">
                  <a:pos x="0" y="175"/>
                </a:cxn>
                <a:cxn ang="0">
                  <a:pos x="0" y="178"/>
                </a:cxn>
                <a:cxn ang="0">
                  <a:pos x="5" y="183"/>
                </a:cxn>
                <a:cxn ang="0">
                  <a:pos x="10" y="180"/>
                </a:cxn>
                <a:cxn ang="0">
                  <a:pos x="12" y="179"/>
                </a:cxn>
                <a:cxn ang="0">
                  <a:pos x="16" y="171"/>
                </a:cxn>
                <a:cxn ang="0">
                  <a:pos x="31" y="158"/>
                </a:cxn>
                <a:cxn ang="0">
                  <a:pos x="39" y="151"/>
                </a:cxn>
                <a:cxn ang="0">
                  <a:pos x="58" y="137"/>
                </a:cxn>
                <a:cxn ang="0">
                  <a:pos x="77" y="123"/>
                </a:cxn>
                <a:cxn ang="0">
                  <a:pos x="127" y="89"/>
                </a:cxn>
                <a:cxn ang="0">
                  <a:pos x="144" y="80"/>
                </a:cxn>
                <a:cxn ang="0">
                  <a:pos x="175" y="63"/>
                </a:cxn>
                <a:cxn ang="0">
                  <a:pos x="205" y="44"/>
                </a:cxn>
                <a:cxn ang="0">
                  <a:pos x="212" y="40"/>
                </a:cxn>
                <a:cxn ang="0">
                  <a:pos x="229" y="26"/>
                </a:cxn>
                <a:cxn ang="0">
                  <a:pos x="246" y="13"/>
                </a:cxn>
                <a:cxn ang="0">
                  <a:pos x="252" y="12"/>
                </a:cxn>
                <a:cxn ang="0">
                  <a:pos x="256" y="9"/>
                </a:cxn>
                <a:cxn ang="0">
                  <a:pos x="256" y="5"/>
                </a:cxn>
                <a:cxn ang="0">
                  <a:pos x="252" y="1"/>
                </a:cxn>
                <a:cxn ang="0">
                  <a:pos x="250" y="0"/>
                </a:cxn>
              </a:cxnLst>
              <a:rect l="0" t="0" r="r" b="b"/>
              <a:pathLst>
                <a:path w="256" h="183">
                  <a:moveTo>
                    <a:pt x="250" y="0"/>
                  </a:moveTo>
                  <a:lnTo>
                    <a:pt x="250" y="0"/>
                  </a:lnTo>
                  <a:lnTo>
                    <a:pt x="242" y="2"/>
                  </a:lnTo>
                  <a:lnTo>
                    <a:pt x="235" y="6"/>
                  </a:lnTo>
                  <a:lnTo>
                    <a:pt x="229" y="10"/>
                  </a:lnTo>
                  <a:lnTo>
                    <a:pt x="224" y="15"/>
                  </a:lnTo>
                  <a:lnTo>
                    <a:pt x="212" y="25"/>
                  </a:lnTo>
                  <a:lnTo>
                    <a:pt x="207" y="30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158" y="56"/>
                  </a:lnTo>
                  <a:lnTo>
                    <a:pt x="137" y="69"/>
                  </a:lnTo>
                  <a:lnTo>
                    <a:pt x="118" y="82"/>
                  </a:lnTo>
                  <a:lnTo>
                    <a:pt x="118" y="82"/>
                  </a:lnTo>
                  <a:lnTo>
                    <a:pt x="81" y="106"/>
                  </a:lnTo>
                  <a:lnTo>
                    <a:pt x="63" y="119"/>
                  </a:lnTo>
                  <a:lnTo>
                    <a:pt x="46" y="132"/>
                  </a:lnTo>
                  <a:lnTo>
                    <a:pt x="46" y="132"/>
                  </a:lnTo>
                  <a:lnTo>
                    <a:pt x="33" y="141"/>
                  </a:lnTo>
                  <a:lnTo>
                    <a:pt x="20" y="150"/>
                  </a:lnTo>
                  <a:lnTo>
                    <a:pt x="13" y="155"/>
                  </a:lnTo>
                  <a:lnTo>
                    <a:pt x="7" y="162"/>
                  </a:lnTo>
                  <a:lnTo>
                    <a:pt x="3" y="168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8"/>
                  </a:lnTo>
                  <a:lnTo>
                    <a:pt x="1" y="180"/>
                  </a:lnTo>
                  <a:lnTo>
                    <a:pt x="5" y="183"/>
                  </a:lnTo>
                  <a:lnTo>
                    <a:pt x="9" y="183"/>
                  </a:lnTo>
                  <a:lnTo>
                    <a:pt x="10" y="180"/>
                  </a:lnTo>
                  <a:lnTo>
                    <a:pt x="12" y="179"/>
                  </a:lnTo>
                  <a:lnTo>
                    <a:pt x="12" y="179"/>
                  </a:lnTo>
                  <a:lnTo>
                    <a:pt x="13" y="175"/>
                  </a:lnTo>
                  <a:lnTo>
                    <a:pt x="16" y="171"/>
                  </a:lnTo>
                  <a:lnTo>
                    <a:pt x="24" y="165"/>
                  </a:lnTo>
                  <a:lnTo>
                    <a:pt x="31" y="158"/>
                  </a:lnTo>
                  <a:lnTo>
                    <a:pt x="39" y="151"/>
                  </a:lnTo>
                  <a:lnTo>
                    <a:pt x="39" y="151"/>
                  </a:lnTo>
                  <a:lnTo>
                    <a:pt x="48" y="144"/>
                  </a:lnTo>
                  <a:lnTo>
                    <a:pt x="58" y="137"/>
                  </a:lnTo>
                  <a:lnTo>
                    <a:pt x="77" y="123"/>
                  </a:lnTo>
                  <a:lnTo>
                    <a:pt x="77" y="123"/>
                  </a:lnTo>
                  <a:lnTo>
                    <a:pt x="110" y="100"/>
                  </a:lnTo>
                  <a:lnTo>
                    <a:pt x="127" y="89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60" y="72"/>
                  </a:lnTo>
                  <a:lnTo>
                    <a:pt x="175" y="63"/>
                  </a:lnTo>
                  <a:lnTo>
                    <a:pt x="190" y="52"/>
                  </a:lnTo>
                  <a:lnTo>
                    <a:pt x="205" y="44"/>
                  </a:lnTo>
                  <a:lnTo>
                    <a:pt x="205" y="44"/>
                  </a:lnTo>
                  <a:lnTo>
                    <a:pt x="212" y="40"/>
                  </a:lnTo>
                  <a:lnTo>
                    <a:pt x="217" y="35"/>
                  </a:lnTo>
                  <a:lnTo>
                    <a:pt x="229" y="26"/>
                  </a:lnTo>
                  <a:lnTo>
                    <a:pt x="241" y="17"/>
                  </a:lnTo>
                  <a:lnTo>
                    <a:pt x="246" y="13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5" y="10"/>
                  </a:lnTo>
                  <a:lnTo>
                    <a:pt x="256" y="9"/>
                  </a:lnTo>
                  <a:lnTo>
                    <a:pt x="256" y="8"/>
                  </a:lnTo>
                  <a:lnTo>
                    <a:pt x="256" y="5"/>
                  </a:lnTo>
                  <a:lnTo>
                    <a:pt x="254" y="1"/>
                  </a:lnTo>
                  <a:lnTo>
                    <a:pt x="252" y="1"/>
                  </a:lnTo>
                  <a:lnTo>
                    <a:pt x="250" y="0"/>
                  </a:lnTo>
                  <a:lnTo>
                    <a:pt x="25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8" name="Freeform 1050"/>
            <p:cNvSpPr/>
            <p:nvPr/>
          </p:nvSpPr>
          <p:spPr bwMode="auto">
            <a:xfrm>
              <a:off x="4645026" y="4103688"/>
              <a:ext cx="114300" cy="68263"/>
            </a:xfrm>
            <a:custGeom>
              <a:avLst/>
              <a:gdLst/>
              <a:ahLst/>
              <a:cxnLst>
                <a:cxn ang="0">
                  <a:pos x="278" y="0"/>
                </a:cxn>
                <a:cxn ang="0">
                  <a:pos x="278" y="0"/>
                </a:cxn>
                <a:cxn ang="0">
                  <a:pos x="268" y="5"/>
                </a:cxn>
                <a:cxn ang="0">
                  <a:pos x="259" y="9"/>
                </a:cxn>
                <a:cxn ang="0">
                  <a:pos x="242" y="20"/>
                </a:cxn>
                <a:cxn ang="0">
                  <a:pos x="208" y="44"/>
                </a:cxn>
                <a:cxn ang="0">
                  <a:pos x="208" y="44"/>
                </a:cxn>
                <a:cxn ang="0">
                  <a:pos x="185" y="58"/>
                </a:cxn>
                <a:cxn ang="0">
                  <a:pos x="162" y="73"/>
                </a:cxn>
                <a:cxn ang="0">
                  <a:pos x="140" y="85"/>
                </a:cxn>
                <a:cxn ang="0">
                  <a:pos x="115" y="96"/>
                </a:cxn>
                <a:cxn ang="0">
                  <a:pos x="115" y="96"/>
                </a:cxn>
                <a:cxn ang="0">
                  <a:pos x="97" y="105"/>
                </a:cxn>
                <a:cxn ang="0">
                  <a:pos x="77" y="116"/>
                </a:cxn>
                <a:cxn ang="0">
                  <a:pos x="59" y="126"/>
                </a:cxn>
                <a:cxn ang="0">
                  <a:pos x="39" y="136"/>
                </a:cxn>
                <a:cxn ang="0">
                  <a:pos x="39" y="136"/>
                </a:cxn>
                <a:cxn ang="0">
                  <a:pos x="29" y="141"/>
                </a:cxn>
                <a:cxn ang="0">
                  <a:pos x="17" y="146"/>
                </a:cxn>
                <a:cxn ang="0">
                  <a:pos x="10" y="150"/>
                </a:cxn>
                <a:cxn ang="0">
                  <a:pos x="6" y="154"/>
                </a:cxn>
                <a:cxn ang="0">
                  <a:pos x="2" y="158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1" y="168"/>
                </a:cxn>
                <a:cxn ang="0">
                  <a:pos x="4" y="171"/>
                </a:cxn>
                <a:cxn ang="0">
                  <a:pos x="8" y="171"/>
                </a:cxn>
                <a:cxn ang="0">
                  <a:pos x="10" y="170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13" y="162"/>
                </a:cxn>
                <a:cxn ang="0">
                  <a:pos x="18" y="158"/>
                </a:cxn>
                <a:cxn ang="0">
                  <a:pos x="23" y="154"/>
                </a:cxn>
                <a:cxn ang="0">
                  <a:pos x="30" y="151"/>
                </a:cxn>
                <a:cxn ang="0">
                  <a:pos x="53" y="142"/>
                </a:cxn>
                <a:cxn ang="0">
                  <a:pos x="53" y="142"/>
                </a:cxn>
                <a:cxn ang="0">
                  <a:pos x="73" y="132"/>
                </a:cxn>
                <a:cxn ang="0">
                  <a:pos x="91" y="122"/>
                </a:cxn>
                <a:cxn ang="0">
                  <a:pos x="110" y="112"/>
                </a:cxn>
                <a:cxn ang="0">
                  <a:pos x="129" y="103"/>
                </a:cxn>
                <a:cxn ang="0">
                  <a:pos x="129" y="103"/>
                </a:cxn>
                <a:cxn ang="0">
                  <a:pos x="149" y="94"/>
                </a:cxn>
                <a:cxn ang="0">
                  <a:pos x="168" y="83"/>
                </a:cxn>
                <a:cxn ang="0">
                  <a:pos x="187" y="71"/>
                </a:cxn>
                <a:cxn ang="0">
                  <a:pos x="205" y="60"/>
                </a:cxn>
                <a:cxn ang="0">
                  <a:pos x="205" y="60"/>
                </a:cxn>
                <a:cxn ang="0">
                  <a:pos x="242" y="34"/>
                </a:cxn>
                <a:cxn ang="0">
                  <a:pos x="261" y="20"/>
                </a:cxn>
                <a:cxn ang="0">
                  <a:pos x="271" y="15"/>
                </a:cxn>
                <a:cxn ang="0">
                  <a:pos x="281" y="11"/>
                </a:cxn>
                <a:cxn ang="0">
                  <a:pos x="281" y="11"/>
                </a:cxn>
                <a:cxn ang="0">
                  <a:pos x="284" y="10"/>
                </a:cxn>
                <a:cxn ang="0">
                  <a:pos x="285" y="7"/>
                </a:cxn>
                <a:cxn ang="0">
                  <a:pos x="285" y="3"/>
                </a:cxn>
                <a:cxn ang="0">
                  <a:pos x="284" y="2"/>
                </a:cxn>
                <a:cxn ang="0">
                  <a:pos x="282" y="0"/>
                </a:cxn>
                <a:cxn ang="0">
                  <a:pos x="281" y="0"/>
                </a:cxn>
                <a:cxn ang="0">
                  <a:pos x="278" y="0"/>
                </a:cxn>
                <a:cxn ang="0">
                  <a:pos x="278" y="0"/>
                </a:cxn>
              </a:cxnLst>
              <a:rect l="0" t="0" r="r" b="b"/>
              <a:pathLst>
                <a:path w="285" h="171">
                  <a:moveTo>
                    <a:pt x="278" y="0"/>
                  </a:moveTo>
                  <a:lnTo>
                    <a:pt x="278" y="0"/>
                  </a:lnTo>
                  <a:lnTo>
                    <a:pt x="268" y="5"/>
                  </a:lnTo>
                  <a:lnTo>
                    <a:pt x="259" y="9"/>
                  </a:lnTo>
                  <a:lnTo>
                    <a:pt x="242" y="20"/>
                  </a:lnTo>
                  <a:lnTo>
                    <a:pt x="208" y="44"/>
                  </a:lnTo>
                  <a:lnTo>
                    <a:pt x="208" y="44"/>
                  </a:lnTo>
                  <a:lnTo>
                    <a:pt x="185" y="58"/>
                  </a:lnTo>
                  <a:lnTo>
                    <a:pt x="162" y="73"/>
                  </a:lnTo>
                  <a:lnTo>
                    <a:pt x="140" y="85"/>
                  </a:lnTo>
                  <a:lnTo>
                    <a:pt x="115" y="96"/>
                  </a:lnTo>
                  <a:lnTo>
                    <a:pt x="115" y="96"/>
                  </a:lnTo>
                  <a:lnTo>
                    <a:pt x="97" y="105"/>
                  </a:lnTo>
                  <a:lnTo>
                    <a:pt x="77" y="116"/>
                  </a:lnTo>
                  <a:lnTo>
                    <a:pt x="59" y="126"/>
                  </a:lnTo>
                  <a:lnTo>
                    <a:pt x="39" y="136"/>
                  </a:lnTo>
                  <a:lnTo>
                    <a:pt x="39" y="136"/>
                  </a:lnTo>
                  <a:lnTo>
                    <a:pt x="29" y="141"/>
                  </a:lnTo>
                  <a:lnTo>
                    <a:pt x="17" y="146"/>
                  </a:lnTo>
                  <a:lnTo>
                    <a:pt x="10" y="150"/>
                  </a:lnTo>
                  <a:lnTo>
                    <a:pt x="6" y="154"/>
                  </a:lnTo>
                  <a:lnTo>
                    <a:pt x="2" y="158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1" y="168"/>
                  </a:lnTo>
                  <a:lnTo>
                    <a:pt x="4" y="171"/>
                  </a:lnTo>
                  <a:lnTo>
                    <a:pt x="8" y="171"/>
                  </a:lnTo>
                  <a:lnTo>
                    <a:pt x="10" y="170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13" y="162"/>
                  </a:lnTo>
                  <a:lnTo>
                    <a:pt x="18" y="158"/>
                  </a:lnTo>
                  <a:lnTo>
                    <a:pt x="23" y="154"/>
                  </a:lnTo>
                  <a:lnTo>
                    <a:pt x="30" y="151"/>
                  </a:lnTo>
                  <a:lnTo>
                    <a:pt x="53" y="142"/>
                  </a:lnTo>
                  <a:lnTo>
                    <a:pt x="53" y="142"/>
                  </a:lnTo>
                  <a:lnTo>
                    <a:pt x="73" y="132"/>
                  </a:lnTo>
                  <a:lnTo>
                    <a:pt x="91" y="122"/>
                  </a:lnTo>
                  <a:lnTo>
                    <a:pt x="110" y="112"/>
                  </a:lnTo>
                  <a:lnTo>
                    <a:pt x="129" y="103"/>
                  </a:lnTo>
                  <a:lnTo>
                    <a:pt x="129" y="103"/>
                  </a:lnTo>
                  <a:lnTo>
                    <a:pt x="149" y="94"/>
                  </a:lnTo>
                  <a:lnTo>
                    <a:pt x="168" y="83"/>
                  </a:lnTo>
                  <a:lnTo>
                    <a:pt x="187" y="71"/>
                  </a:lnTo>
                  <a:lnTo>
                    <a:pt x="205" y="60"/>
                  </a:lnTo>
                  <a:lnTo>
                    <a:pt x="205" y="60"/>
                  </a:lnTo>
                  <a:lnTo>
                    <a:pt x="242" y="34"/>
                  </a:lnTo>
                  <a:lnTo>
                    <a:pt x="261" y="20"/>
                  </a:lnTo>
                  <a:lnTo>
                    <a:pt x="271" y="15"/>
                  </a:lnTo>
                  <a:lnTo>
                    <a:pt x="281" y="11"/>
                  </a:lnTo>
                  <a:lnTo>
                    <a:pt x="281" y="11"/>
                  </a:lnTo>
                  <a:lnTo>
                    <a:pt x="284" y="10"/>
                  </a:lnTo>
                  <a:lnTo>
                    <a:pt x="285" y="7"/>
                  </a:lnTo>
                  <a:lnTo>
                    <a:pt x="285" y="3"/>
                  </a:lnTo>
                  <a:lnTo>
                    <a:pt x="284" y="2"/>
                  </a:lnTo>
                  <a:lnTo>
                    <a:pt x="282" y="0"/>
                  </a:lnTo>
                  <a:lnTo>
                    <a:pt x="281" y="0"/>
                  </a:lnTo>
                  <a:lnTo>
                    <a:pt x="278" y="0"/>
                  </a:lnTo>
                  <a:lnTo>
                    <a:pt x="27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9" name="Freeform 1051"/>
            <p:cNvSpPr/>
            <p:nvPr/>
          </p:nvSpPr>
          <p:spPr bwMode="auto">
            <a:xfrm>
              <a:off x="4689476" y="4114800"/>
              <a:ext cx="96838" cy="68263"/>
            </a:xfrm>
            <a:custGeom>
              <a:avLst/>
              <a:gdLst/>
              <a:ahLst/>
              <a:cxnLst>
                <a:cxn ang="0">
                  <a:pos x="234" y="4"/>
                </a:cxn>
                <a:cxn ang="0">
                  <a:pos x="234" y="4"/>
                </a:cxn>
                <a:cxn ang="0">
                  <a:pos x="232" y="11"/>
                </a:cxn>
                <a:cxn ang="0">
                  <a:pos x="225" y="19"/>
                </a:cxn>
                <a:cxn ang="0">
                  <a:pos x="217" y="25"/>
                </a:cxn>
                <a:cxn ang="0">
                  <a:pos x="208" y="30"/>
                </a:cxn>
                <a:cxn ang="0">
                  <a:pos x="189" y="41"/>
                </a:cxn>
                <a:cxn ang="0">
                  <a:pos x="173" y="49"/>
                </a:cxn>
                <a:cxn ang="0">
                  <a:pos x="173" y="49"/>
                </a:cxn>
                <a:cxn ang="0">
                  <a:pos x="112" y="85"/>
                </a:cxn>
                <a:cxn ang="0">
                  <a:pos x="112" y="85"/>
                </a:cxn>
                <a:cxn ang="0">
                  <a:pos x="83" y="102"/>
                </a:cxn>
                <a:cxn ang="0">
                  <a:pos x="55" y="121"/>
                </a:cxn>
                <a:cxn ang="0">
                  <a:pos x="28" y="140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2" y="169"/>
                </a:cxn>
                <a:cxn ang="0">
                  <a:pos x="6" y="172"/>
                </a:cxn>
                <a:cxn ang="0">
                  <a:pos x="8" y="172"/>
                </a:cxn>
                <a:cxn ang="0">
                  <a:pos x="9" y="170"/>
                </a:cxn>
                <a:cxn ang="0">
                  <a:pos x="9" y="170"/>
                </a:cxn>
                <a:cxn ang="0">
                  <a:pos x="26" y="156"/>
                </a:cxn>
                <a:cxn ang="0">
                  <a:pos x="43" y="143"/>
                </a:cxn>
                <a:cxn ang="0">
                  <a:pos x="62" y="131"/>
                </a:cxn>
                <a:cxn ang="0">
                  <a:pos x="80" y="119"/>
                </a:cxn>
                <a:cxn ang="0">
                  <a:pos x="117" y="97"/>
                </a:cxn>
                <a:cxn ang="0">
                  <a:pos x="135" y="87"/>
                </a:cxn>
                <a:cxn ang="0">
                  <a:pos x="153" y="74"/>
                </a:cxn>
                <a:cxn ang="0">
                  <a:pos x="153" y="74"/>
                </a:cxn>
                <a:cxn ang="0">
                  <a:pos x="170" y="63"/>
                </a:cxn>
                <a:cxn ang="0">
                  <a:pos x="187" y="54"/>
                </a:cxn>
                <a:cxn ang="0">
                  <a:pos x="203" y="45"/>
                </a:cxn>
                <a:cxn ang="0">
                  <a:pos x="220" y="34"/>
                </a:cxn>
                <a:cxn ang="0">
                  <a:pos x="220" y="34"/>
                </a:cxn>
                <a:cxn ang="0">
                  <a:pos x="229" y="28"/>
                </a:cxn>
                <a:cxn ang="0">
                  <a:pos x="236" y="24"/>
                </a:cxn>
                <a:cxn ang="0">
                  <a:pos x="240" y="20"/>
                </a:cxn>
                <a:cxn ang="0">
                  <a:pos x="242" y="17"/>
                </a:cxn>
                <a:cxn ang="0">
                  <a:pos x="244" y="13"/>
                </a:cxn>
                <a:cxn ang="0">
                  <a:pos x="245" y="7"/>
                </a:cxn>
                <a:cxn ang="0">
                  <a:pos x="245" y="7"/>
                </a:cxn>
                <a:cxn ang="0">
                  <a:pos x="245" y="6"/>
                </a:cxn>
                <a:cxn ang="0">
                  <a:pos x="245" y="3"/>
                </a:cxn>
                <a:cxn ang="0">
                  <a:pos x="241" y="0"/>
                </a:cxn>
                <a:cxn ang="0">
                  <a:pos x="237" y="0"/>
                </a:cxn>
                <a:cxn ang="0">
                  <a:pos x="236" y="2"/>
                </a:cxn>
                <a:cxn ang="0">
                  <a:pos x="234" y="4"/>
                </a:cxn>
                <a:cxn ang="0">
                  <a:pos x="234" y="4"/>
                </a:cxn>
              </a:cxnLst>
              <a:rect l="0" t="0" r="r" b="b"/>
              <a:pathLst>
                <a:path w="245" h="172">
                  <a:moveTo>
                    <a:pt x="234" y="4"/>
                  </a:moveTo>
                  <a:lnTo>
                    <a:pt x="234" y="4"/>
                  </a:lnTo>
                  <a:lnTo>
                    <a:pt x="232" y="11"/>
                  </a:lnTo>
                  <a:lnTo>
                    <a:pt x="225" y="19"/>
                  </a:lnTo>
                  <a:lnTo>
                    <a:pt x="217" y="25"/>
                  </a:lnTo>
                  <a:lnTo>
                    <a:pt x="208" y="30"/>
                  </a:lnTo>
                  <a:lnTo>
                    <a:pt x="189" y="41"/>
                  </a:lnTo>
                  <a:lnTo>
                    <a:pt x="173" y="49"/>
                  </a:lnTo>
                  <a:lnTo>
                    <a:pt x="173" y="49"/>
                  </a:lnTo>
                  <a:lnTo>
                    <a:pt x="112" y="85"/>
                  </a:lnTo>
                  <a:lnTo>
                    <a:pt x="112" y="85"/>
                  </a:lnTo>
                  <a:lnTo>
                    <a:pt x="83" y="102"/>
                  </a:lnTo>
                  <a:lnTo>
                    <a:pt x="55" y="121"/>
                  </a:lnTo>
                  <a:lnTo>
                    <a:pt x="28" y="140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2" y="169"/>
                  </a:lnTo>
                  <a:lnTo>
                    <a:pt x="6" y="172"/>
                  </a:lnTo>
                  <a:lnTo>
                    <a:pt x="8" y="172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26" y="156"/>
                  </a:lnTo>
                  <a:lnTo>
                    <a:pt x="43" y="143"/>
                  </a:lnTo>
                  <a:lnTo>
                    <a:pt x="62" y="131"/>
                  </a:lnTo>
                  <a:lnTo>
                    <a:pt x="80" y="119"/>
                  </a:lnTo>
                  <a:lnTo>
                    <a:pt x="117" y="97"/>
                  </a:lnTo>
                  <a:lnTo>
                    <a:pt x="135" y="87"/>
                  </a:lnTo>
                  <a:lnTo>
                    <a:pt x="153" y="74"/>
                  </a:lnTo>
                  <a:lnTo>
                    <a:pt x="153" y="74"/>
                  </a:lnTo>
                  <a:lnTo>
                    <a:pt x="170" y="63"/>
                  </a:lnTo>
                  <a:lnTo>
                    <a:pt x="187" y="54"/>
                  </a:lnTo>
                  <a:lnTo>
                    <a:pt x="203" y="45"/>
                  </a:lnTo>
                  <a:lnTo>
                    <a:pt x="220" y="34"/>
                  </a:lnTo>
                  <a:lnTo>
                    <a:pt x="220" y="34"/>
                  </a:lnTo>
                  <a:lnTo>
                    <a:pt x="229" y="28"/>
                  </a:lnTo>
                  <a:lnTo>
                    <a:pt x="236" y="24"/>
                  </a:lnTo>
                  <a:lnTo>
                    <a:pt x="240" y="20"/>
                  </a:lnTo>
                  <a:lnTo>
                    <a:pt x="242" y="17"/>
                  </a:lnTo>
                  <a:lnTo>
                    <a:pt x="244" y="13"/>
                  </a:lnTo>
                  <a:lnTo>
                    <a:pt x="245" y="7"/>
                  </a:lnTo>
                  <a:lnTo>
                    <a:pt x="245" y="7"/>
                  </a:lnTo>
                  <a:lnTo>
                    <a:pt x="245" y="6"/>
                  </a:lnTo>
                  <a:lnTo>
                    <a:pt x="245" y="3"/>
                  </a:lnTo>
                  <a:lnTo>
                    <a:pt x="241" y="0"/>
                  </a:lnTo>
                  <a:lnTo>
                    <a:pt x="237" y="0"/>
                  </a:lnTo>
                  <a:lnTo>
                    <a:pt x="236" y="2"/>
                  </a:lnTo>
                  <a:lnTo>
                    <a:pt x="234" y="4"/>
                  </a:lnTo>
                  <a:lnTo>
                    <a:pt x="2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0" name="Freeform 1052"/>
            <p:cNvSpPr/>
            <p:nvPr/>
          </p:nvSpPr>
          <p:spPr bwMode="auto">
            <a:xfrm>
              <a:off x="4718051" y="4133850"/>
              <a:ext cx="90488" cy="55563"/>
            </a:xfrm>
            <a:custGeom>
              <a:avLst/>
              <a:gdLst/>
              <a:ahLst/>
              <a:cxnLst>
                <a:cxn ang="0">
                  <a:pos x="218" y="1"/>
                </a:cxn>
                <a:cxn ang="0">
                  <a:pos x="218" y="1"/>
                </a:cxn>
                <a:cxn ang="0">
                  <a:pos x="207" y="12"/>
                </a:cxn>
                <a:cxn ang="0">
                  <a:pos x="195" y="21"/>
                </a:cxn>
                <a:cxn ang="0">
                  <a:pos x="182" y="30"/>
                </a:cxn>
                <a:cxn ang="0">
                  <a:pos x="169" y="38"/>
                </a:cxn>
                <a:cxn ang="0">
                  <a:pos x="141" y="52"/>
                </a:cxn>
                <a:cxn ang="0">
                  <a:pos x="114" y="65"/>
                </a:cxn>
                <a:cxn ang="0">
                  <a:pos x="114" y="65"/>
                </a:cxn>
                <a:cxn ang="0">
                  <a:pos x="98" y="73"/>
                </a:cxn>
                <a:cxn ang="0">
                  <a:pos x="85" y="81"/>
                </a:cxn>
                <a:cxn ang="0">
                  <a:pos x="57" y="98"/>
                </a:cxn>
                <a:cxn ang="0">
                  <a:pos x="30" y="116"/>
                </a:cxn>
                <a:cxn ang="0">
                  <a:pos x="17" y="124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3"/>
                </a:cxn>
                <a:cxn ang="0">
                  <a:pos x="0" y="135"/>
                </a:cxn>
                <a:cxn ang="0">
                  <a:pos x="0" y="140"/>
                </a:cxn>
                <a:cxn ang="0">
                  <a:pos x="4" y="143"/>
                </a:cxn>
                <a:cxn ang="0">
                  <a:pos x="5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2" y="135"/>
                </a:cxn>
                <a:cxn ang="0">
                  <a:pos x="37" y="126"/>
                </a:cxn>
                <a:cxn ang="0">
                  <a:pos x="63" y="107"/>
                </a:cxn>
                <a:cxn ang="0">
                  <a:pos x="90" y="90"/>
                </a:cxn>
                <a:cxn ang="0">
                  <a:pos x="105" y="82"/>
                </a:cxn>
                <a:cxn ang="0">
                  <a:pos x="119" y="76"/>
                </a:cxn>
                <a:cxn ang="0">
                  <a:pos x="119" y="76"/>
                </a:cxn>
                <a:cxn ang="0">
                  <a:pos x="148" y="63"/>
                </a:cxn>
                <a:cxn ang="0">
                  <a:pos x="175" y="47"/>
                </a:cxn>
                <a:cxn ang="0">
                  <a:pos x="188" y="39"/>
                </a:cxn>
                <a:cxn ang="0">
                  <a:pos x="201" y="30"/>
                </a:cxn>
                <a:cxn ang="0">
                  <a:pos x="214" y="20"/>
                </a:cxn>
                <a:cxn ang="0">
                  <a:pos x="226" y="9"/>
                </a:cxn>
                <a:cxn ang="0">
                  <a:pos x="226" y="9"/>
                </a:cxn>
                <a:cxn ang="0">
                  <a:pos x="227" y="8"/>
                </a:cxn>
                <a:cxn ang="0">
                  <a:pos x="227" y="5"/>
                </a:cxn>
                <a:cxn ang="0">
                  <a:pos x="226" y="1"/>
                </a:cxn>
                <a:cxn ang="0">
                  <a:pos x="222" y="0"/>
                </a:cxn>
                <a:cxn ang="0">
                  <a:pos x="220" y="0"/>
                </a:cxn>
                <a:cxn ang="0">
                  <a:pos x="218" y="1"/>
                </a:cxn>
                <a:cxn ang="0">
                  <a:pos x="218" y="1"/>
                </a:cxn>
              </a:cxnLst>
              <a:rect l="0" t="0" r="r" b="b"/>
              <a:pathLst>
                <a:path w="227" h="143">
                  <a:moveTo>
                    <a:pt x="218" y="1"/>
                  </a:moveTo>
                  <a:lnTo>
                    <a:pt x="218" y="1"/>
                  </a:lnTo>
                  <a:lnTo>
                    <a:pt x="207" y="12"/>
                  </a:lnTo>
                  <a:lnTo>
                    <a:pt x="195" y="21"/>
                  </a:lnTo>
                  <a:lnTo>
                    <a:pt x="182" y="30"/>
                  </a:lnTo>
                  <a:lnTo>
                    <a:pt x="169" y="38"/>
                  </a:lnTo>
                  <a:lnTo>
                    <a:pt x="141" y="52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98" y="73"/>
                  </a:lnTo>
                  <a:lnTo>
                    <a:pt x="85" y="81"/>
                  </a:lnTo>
                  <a:lnTo>
                    <a:pt x="57" y="98"/>
                  </a:lnTo>
                  <a:lnTo>
                    <a:pt x="30" y="116"/>
                  </a:lnTo>
                  <a:lnTo>
                    <a:pt x="17" y="124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0" y="140"/>
                  </a:lnTo>
                  <a:lnTo>
                    <a:pt x="4" y="143"/>
                  </a:lnTo>
                  <a:lnTo>
                    <a:pt x="5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2" y="135"/>
                  </a:lnTo>
                  <a:lnTo>
                    <a:pt x="37" y="126"/>
                  </a:lnTo>
                  <a:lnTo>
                    <a:pt x="63" y="107"/>
                  </a:lnTo>
                  <a:lnTo>
                    <a:pt x="90" y="90"/>
                  </a:lnTo>
                  <a:lnTo>
                    <a:pt x="105" y="82"/>
                  </a:lnTo>
                  <a:lnTo>
                    <a:pt x="119" y="76"/>
                  </a:lnTo>
                  <a:lnTo>
                    <a:pt x="119" y="76"/>
                  </a:lnTo>
                  <a:lnTo>
                    <a:pt x="148" y="63"/>
                  </a:lnTo>
                  <a:lnTo>
                    <a:pt x="175" y="47"/>
                  </a:lnTo>
                  <a:lnTo>
                    <a:pt x="188" y="39"/>
                  </a:lnTo>
                  <a:lnTo>
                    <a:pt x="201" y="30"/>
                  </a:lnTo>
                  <a:lnTo>
                    <a:pt x="214" y="20"/>
                  </a:lnTo>
                  <a:lnTo>
                    <a:pt x="226" y="9"/>
                  </a:lnTo>
                  <a:lnTo>
                    <a:pt x="226" y="9"/>
                  </a:lnTo>
                  <a:lnTo>
                    <a:pt x="227" y="8"/>
                  </a:lnTo>
                  <a:lnTo>
                    <a:pt x="227" y="5"/>
                  </a:lnTo>
                  <a:lnTo>
                    <a:pt x="226" y="1"/>
                  </a:lnTo>
                  <a:lnTo>
                    <a:pt x="222" y="0"/>
                  </a:lnTo>
                  <a:lnTo>
                    <a:pt x="220" y="0"/>
                  </a:lnTo>
                  <a:lnTo>
                    <a:pt x="218" y="1"/>
                  </a:lnTo>
                  <a:lnTo>
                    <a:pt x="21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1" name="Freeform 1053"/>
            <p:cNvSpPr/>
            <p:nvPr/>
          </p:nvSpPr>
          <p:spPr bwMode="auto">
            <a:xfrm>
              <a:off x="4733926" y="4146550"/>
              <a:ext cx="100013" cy="63500"/>
            </a:xfrm>
            <a:custGeom>
              <a:avLst/>
              <a:gdLst/>
              <a:ahLst/>
              <a:cxnLst>
                <a:cxn ang="0">
                  <a:pos x="241" y="3"/>
                </a:cxn>
                <a:cxn ang="0">
                  <a:pos x="241" y="3"/>
                </a:cxn>
                <a:cxn ang="0">
                  <a:pos x="240" y="5"/>
                </a:cxn>
                <a:cxn ang="0">
                  <a:pos x="237" y="8"/>
                </a:cxn>
                <a:cxn ang="0">
                  <a:pos x="230" y="13"/>
                </a:cxn>
                <a:cxn ang="0">
                  <a:pos x="222" y="16"/>
                </a:cxn>
                <a:cxn ang="0">
                  <a:pos x="216" y="17"/>
                </a:cxn>
                <a:cxn ang="0">
                  <a:pos x="216" y="17"/>
                </a:cxn>
                <a:cxn ang="0">
                  <a:pos x="209" y="20"/>
                </a:cxn>
                <a:cxn ang="0">
                  <a:pos x="203" y="24"/>
                </a:cxn>
                <a:cxn ang="0">
                  <a:pos x="191" y="31"/>
                </a:cxn>
                <a:cxn ang="0">
                  <a:pos x="191" y="31"/>
                </a:cxn>
                <a:cxn ang="0">
                  <a:pos x="174" y="41"/>
                </a:cxn>
                <a:cxn ang="0">
                  <a:pos x="157" y="48"/>
                </a:cxn>
                <a:cxn ang="0">
                  <a:pos x="140" y="56"/>
                </a:cxn>
                <a:cxn ang="0">
                  <a:pos x="123" y="64"/>
                </a:cxn>
                <a:cxn ang="0">
                  <a:pos x="123" y="64"/>
                </a:cxn>
                <a:cxn ang="0">
                  <a:pos x="90" y="82"/>
                </a:cxn>
                <a:cxn ang="0">
                  <a:pos x="59" y="102"/>
                </a:cxn>
                <a:cxn ang="0">
                  <a:pos x="30" y="126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3" y="158"/>
                </a:cxn>
                <a:cxn ang="0">
                  <a:pos x="5" y="160"/>
                </a:cxn>
                <a:cxn ang="0">
                  <a:pos x="8" y="160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26" y="143"/>
                </a:cxn>
                <a:cxn ang="0">
                  <a:pos x="43" y="130"/>
                </a:cxn>
                <a:cxn ang="0">
                  <a:pos x="60" y="116"/>
                </a:cxn>
                <a:cxn ang="0">
                  <a:pos x="79" y="103"/>
                </a:cxn>
                <a:cxn ang="0">
                  <a:pos x="97" y="93"/>
                </a:cxn>
                <a:cxn ang="0">
                  <a:pos x="115" y="82"/>
                </a:cxn>
                <a:cxn ang="0">
                  <a:pos x="135" y="72"/>
                </a:cxn>
                <a:cxn ang="0">
                  <a:pos x="156" y="63"/>
                </a:cxn>
                <a:cxn ang="0">
                  <a:pos x="156" y="63"/>
                </a:cxn>
                <a:cxn ang="0">
                  <a:pos x="171" y="55"/>
                </a:cxn>
                <a:cxn ang="0">
                  <a:pos x="188" y="43"/>
                </a:cxn>
                <a:cxn ang="0">
                  <a:pos x="205" y="34"/>
                </a:cxn>
                <a:cxn ang="0">
                  <a:pos x="213" y="30"/>
                </a:cxn>
                <a:cxn ang="0">
                  <a:pos x="222" y="28"/>
                </a:cxn>
                <a:cxn ang="0">
                  <a:pos x="222" y="28"/>
                </a:cxn>
                <a:cxn ang="0">
                  <a:pos x="230" y="25"/>
                </a:cxn>
                <a:cxn ang="0">
                  <a:pos x="238" y="21"/>
                </a:cxn>
                <a:cxn ang="0">
                  <a:pos x="246" y="16"/>
                </a:cxn>
                <a:cxn ang="0">
                  <a:pos x="251" y="9"/>
                </a:cxn>
                <a:cxn ang="0">
                  <a:pos x="251" y="9"/>
                </a:cxn>
                <a:cxn ang="0">
                  <a:pos x="251" y="7"/>
                </a:cxn>
                <a:cxn ang="0">
                  <a:pos x="251" y="4"/>
                </a:cxn>
                <a:cxn ang="0">
                  <a:pos x="249" y="1"/>
                </a:cxn>
                <a:cxn ang="0">
                  <a:pos x="246" y="0"/>
                </a:cxn>
                <a:cxn ang="0">
                  <a:pos x="245" y="0"/>
                </a:cxn>
                <a:cxn ang="0">
                  <a:pos x="242" y="1"/>
                </a:cxn>
                <a:cxn ang="0">
                  <a:pos x="241" y="3"/>
                </a:cxn>
                <a:cxn ang="0">
                  <a:pos x="241" y="3"/>
                </a:cxn>
              </a:cxnLst>
              <a:rect l="0" t="0" r="r" b="b"/>
              <a:pathLst>
                <a:path w="251" h="160">
                  <a:moveTo>
                    <a:pt x="241" y="3"/>
                  </a:moveTo>
                  <a:lnTo>
                    <a:pt x="241" y="3"/>
                  </a:lnTo>
                  <a:lnTo>
                    <a:pt x="240" y="5"/>
                  </a:lnTo>
                  <a:lnTo>
                    <a:pt x="237" y="8"/>
                  </a:lnTo>
                  <a:lnTo>
                    <a:pt x="230" y="13"/>
                  </a:lnTo>
                  <a:lnTo>
                    <a:pt x="222" y="16"/>
                  </a:lnTo>
                  <a:lnTo>
                    <a:pt x="216" y="17"/>
                  </a:lnTo>
                  <a:lnTo>
                    <a:pt x="216" y="17"/>
                  </a:lnTo>
                  <a:lnTo>
                    <a:pt x="209" y="20"/>
                  </a:lnTo>
                  <a:lnTo>
                    <a:pt x="203" y="24"/>
                  </a:lnTo>
                  <a:lnTo>
                    <a:pt x="191" y="31"/>
                  </a:lnTo>
                  <a:lnTo>
                    <a:pt x="191" y="31"/>
                  </a:lnTo>
                  <a:lnTo>
                    <a:pt x="174" y="41"/>
                  </a:lnTo>
                  <a:lnTo>
                    <a:pt x="157" y="48"/>
                  </a:lnTo>
                  <a:lnTo>
                    <a:pt x="140" y="56"/>
                  </a:lnTo>
                  <a:lnTo>
                    <a:pt x="123" y="64"/>
                  </a:lnTo>
                  <a:lnTo>
                    <a:pt x="123" y="64"/>
                  </a:lnTo>
                  <a:lnTo>
                    <a:pt x="90" y="82"/>
                  </a:lnTo>
                  <a:lnTo>
                    <a:pt x="59" y="102"/>
                  </a:lnTo>
                  <a:lnTo>
                    <a:pt x="30" y="126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3" y="158"/>
                  </a:lnTo>
                  <a:lnTo>
                    <a:pt x="5" y="160"/>
                  </a:lnTo>
                  <a:lnTo>
                    <a:pt x="8" y="160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26" y="143"/>
                  </a:lnTo>
                  <a:lnTo>
                    <a:pt x="43" y="130"/>
                  </a:lnTo>
                  <a:lnTo>
                    <a:pt x="60" y="116"/>
                  </a:lnTo>
                  <a:lnTo>
                    <a:pt x="79" y="103"/>
                  </a:lnTo>
                  <a:lnTo>
                    <a:pt x="97" y="93"/>
                  </a:lnTo>
                  <a:lnTo>
                    <a:pt x="115" y="82"/>
                  </a:lnTo>
                  <a:lnTo>
                    <a:pt x="135" y="72"/>
                  </a:lnTo>
                  <a:lnTo>
                    <a:pt x="156" y="63"/>
                  </a:lnTo>
                  <a:lnTo>
                    <a:pt x="156" y="63"/>
                  </a:lnTo>
                  <a:lnTo>
                    <a:pt x="171" y="55"/>
                  </a:lnTo>
                  <a:lnTo>
                    <a:pt x="188" y="43"/>
                  </a:lnTo>
                  <a:lnTo>
                    <a:pt x="205" y="34"/>
                  </a:lnTo>
                  <a:lnTo>
                    <a:pt x="213" y="30"/>
                  </a:lnTo>
                  <a:lnTo>
                    <a:pt x="222" y="28"/>
                  </a:lnTo>
                  <a:lnTo>
                    <a:pt x="222" y="28"/>
                  </a:lnTo>
                  <a:lnTo>
                    <a:pt x="230" y="25"/>
                  </a:lnTo>
                  <a:lnTo>
                    <a:pt x="238" y="21"/>
                  </a:lnTo>
                  <a:lnTo>
                    <a:pt x="246" y="16"/>
                  </a:lnTo>
                  <a:lnTo>
                    <a:pt x="251" y="9"/>
                  </a:lnTo>
                  <a:lnTo>
                    <a:pt x="251" y="9"/>
                  </a:lnTo>
                  <a:lnTo>
                    <a:pt x="251" y="7"/>
                  </a:lnTo>
                  <a:lnTo>
                    <a:pt x="251" y="4"/>
                  </a:lnTo>
                  <a:lnTo>
                    <a:pt x="249" y="1"/>
                  </a:lnTo>
                  <a:lnTo>
                    <a:pt x="246" y="0"/>
                  </a:lnTo>
                  <a:lnTo>
                    <a:pt x="245" y="0"/>
                  </a:lnTo>
                  <a:lnTo>
                    <a:pt x="242" y="1"/>
                  </a:lnTo>
                  <a:lnTo>
                    <a:pt x="241" y="3"/>
                  </a:lnTo>
                  <a:lnTo>
                    <a:pt x="2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2" name="Freeform 1054"/>
            <p:cNvSpPr/>
            <p:nvPr/>
          </p:nvSpPr>
          <p:spPr bwMode="auto">
            <a:xfrm>
              <a:off x="4759326" y="4181475"/>
              <a:ext cx="79375" cy="47625"/>
            </a:xfrm>
            <a:custGeom>
              <a:avLst/>
              <a:gdLst/>
              <a:ahLst/>
              <a:cxnLst>
                <a:cxn ang="0">
                  <a:pos x="195" y="0"/>
                </a:cxn>
                <a:cxn ang="0">
                  <a:pos x="195" y="0"/>
                </a:cxn>
                <a:cxn ang="0">
                  <a:pos x="180" y="0"/>
                </a:cxn>
                <a:cxn ang="0">
                  <a:pos x="167" y="4"/>
                </a:cxn>
                <a:cxn ang="0">
                  <a:pos x="154" y="10"/>
                </a:cxn>
                <a:cxn ang="0">
                  <a:pos x="142" y="16"/>
                </a:cxn>
                <a:cxn ang="0">
                  <a:pos x="119" y="30"/>
                </a:cxn>
                <a:cxn ang="0">
                  <a:pos x="95" y="46"/>
                </a:cxn>
                <a:cxn ang="0">
                  <a:pos x="95" y="46"/>
                </a:cxn>
                <a:cxn ang="0">
                  <a:pos x="48" y="76"/>
                </a:cxn>
                <a:cxn ang="0">
                  <a:pos x="23" y="92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8"/>
                </a:cxn>
                <a:cxn ang="0">
                  <a:pos x="5" y="119"/>
                </a:cxn>
                <a:cxn ang="0">
                  <a:pos x="8" y="119"/>
                </a:cxn>
                <a:cxn ang="0">
                  <a:pos x="10" y="118"/>
                </a:cxn>
                <a:cxn ang="0">
                  <a:pos x="10" y="118"/>
                </a:cxn>
                <a:cxn ang="0">
                  <a:pos x="30" y="102"/>
                </a:cxn>
                <a:cxn ang="0">
                  <a:pos x="51" y="89"/>
                </a:cxn>
                <a:cxn ang="0">
                  <a:pos x="93" y="62"/>
                </a:cxn>
                <a:cxn ang="0">
                  <a:pos x="93" y="62"/>
                </a:cxn>
                <a:cxn ang="0">
                  <a:pos x="116" y="46"/>
                </a:cxn>
                <a:cxn ang="0">
                  <a:pos x="141" y="29"/>
                </a:cxn>
                <a:cxn ang="0">
                  <a:pos x="154" y="23"/>
                </a:cxn>
                <a:cxn ang="0">
                  <a:pos x="167" y="16"/>
                </a:cxn>
                <a:cxn ang="0">
                  <a:pos x="180" y="12"/>
                </a:cxn>
                <a:cxn ang="0">
                  <a:pos x="195" y="11"/>
                </a:cxn>
                <a:cxn ang="0">
                  <a:pos x="195" y="11"/>
                </a:cxn>
                <a:cxn ang="0">
                  <a:pos x="196" y="11"/>
                </a:cxn>
                <a:cxn ang="0">
                  <a:pos x="199" y="10"/>
                </a:cxn>
                <a:cxn ang="0">
                  <a:pos x="200" y="6"/>
                </a:cxn>
                <a:cxn ang="0">
                  <a:pos x="199" y="2"/>
                </a:cxn>
                <a:cxn ang="0">
                  <a:pos x="196" y="0"/>
                </a:cxn>
                <a:cxn ang="0">
                  <a:pos x="195" y="0"/>
                </a:cxn>
                <a:cxn ang="0">
                  <a:pos x="195" y="0"/>
                </a:cxn>
              </a:cxnLst>
              <a:rect l="0" t="0" r="r" b="b"/>
              <a:pathLst>
                <a:path w="200" h="119">
                  <a:moveTo>
                    <a:pt x="195" y="0"/>
                  </a:moveTo>
                  <a:lnTo>
                    <a:pt x="195" y="0"/>
                  </a:lnTo>
                  <a:lnTo>
                    <a:pt x="180" y="0"/>
                  </a:lnTo>
                  <a:lnTo>
                    <a:pt x="167" y="4"/>
                  </a:lnTo>
                  <a:lnTo>
                    <a:pt x="154" y="10"/>
                  </a:lnTo>
                  <a:lnTo>
                    <a:pt x="142" y="16"/>
                  </a:lnTo>
                  <a:lnTo>
                    <a:pt x="119" y="30"/>
                  </a:lnTo>
                  <a:lnTo>
                    <a:pt x="95" y="46"/>
                  </a:lnTo>
                  <a:lnTo>
                    <a:pt x="95" y="46"/>
                  </a:lnTo>
                  <a:lnTo>
                    <a:pt x="48" y="76"/>
                  </a:lnTo>
                  <a:lnTo>
                    <a:pt x="23" y="92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8"/>
                  </a:lnTo>
                  <a:lnTo>
                    <a:pt x="5" y="119"/>
                  </a:lnTo>
                  <a:lnTo>
                    <a:pt x="8" y="119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30" y="102"/>
                  </a:lnTo>
                  <a:lnTo>
                    <a:pt x="51" y="89"/>
                  </a:lnTo>
                  <a:lnTo>
                    <a:pt x="93" y="62"/>
                  </a:lnTo>
                  <a:lnTo>
                    <a:pt x="93" y="62"/>
                  </a:lnTo>
                  <a:lnTo>
                    <a:pt x="116" y="46"/>
                  </a:lnTo>
                  <a:lnTo>
                    <a:pt x="141" y="29"/>
                  </a:lnTo>
                  <a:lnTo>
                    <a:pt x="154" y="23"/>
                  </a:lnTo>
                  <a:lnTo>
                    <a:pt x="167" y="16"/>
                  </a:lnTo>
                  <a:lnTo>
                    <a:pt x="180" y="12"/>
                  </a:lnTo>
                  <a:lnTo>
                    <a:pt x="195" y="11"/>
                  </a:lnTo>
                  <a:lnTo>
                    <a:pt x="195" y="11"/>
                  </a:lnTo>
                  <a:lnTo>
                    <a:pt x="196" y="11"/>
                  </a:lnTo>
                  <a:lnTo>
                    <a:pt x="199" y="10"/>
                  </a:lnTo>
                  <a:lnTo>
                    <a:pt x="200" y="6"/>
                  </a:lnTo>
                  <a:lnTo>
                    <a:pt x="199" y="2"/>
                  </a:lnTo>
                  <a:lnTo>
                    <a:pt x="196" y="0"/>
                  </a:lnTo>
                  <a:lnTo>
                    <a:pt x="195" y="0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3" name="Freeform 1055"/>
            <p:cNvSpPr/>
            <p:nvPr/>
          </p:nvSpPr>
          <p:spPr bwMode="auto">
            <a:xfrm>
              <a:off x="4786313" y="4189413"/>
              <a:ext cx="90488" cy="57150"/>
            </a:xfrm>
            <a:custGeom>
              <a:avLst/>
              <a:gdLst/>
              <a:ahLst/>
              <a:cxnLst>
                <a:cxn ang="0">
                  <a:pos x="223" y="0"/>
                </a:cxn>
                <a:cxn ang="0">
                  <a:pos x="223" y="0"/>
                </a:cxn>
                <a:cxn ang="0">
                  <a:pos x="210" y="2"/>
                </a:cxn>
                <a:cxn ang="0">
                  <a:pos x="198" y="7"/>
                </a:cxn>
                <a:cxn ang="0">
                  <a:pos x="176" y="21"/>
                </a:cxn>
                <a:cxn ang="0">
                  <a:pos x="176" y="21"/>
                </a:cxn>
                <a:cxn ang="0">
                  <a:pos x="157" y="31"/>
                </a:cxn>
                <a:cxn ang="0">
                  <a:pos x="139" y="41"/>
                </a:cxn>
                <a:cxn ang="0">
                  <a:pos x="121" y="49"/>
                </a:cxn>
                <a:cxn ang="0">
                  <a:pos x="101" y="57"/>
                </a:cxn>
                <a:cxn ang="0">
                  <a:pos x="101" y="57"/>
                </a:cxn>
                <a:cxn ang="0">
                  <a:pos x="87" y="62"/>
                </a:cxn>
                <a:cxn ang="0">
                  <a:pos x="72" y="69"/>
                </a:cxn>
                <a:cxn ang="0">
                  <a:pos x="58" y="78"/>
                </a:cxn>
                <a:cxn ang="0">
                  <a:pos x="45" y="87"/>
                </a:cxn>
                <a:cxn ang="0">
                  <a:pos x="32" y="98"/>
                </a:cxn>
                <a:cxn ang="0">
                  <a:pos x="20" y="109"/>
                </a:cxn>
                <a:cxn ang="0">
                  <a:pos x="9" y="121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9" y="126"/>
                </a:cxn>
                <a:cxn ang="0">
                  <a:pos x="29" y="115"/>
                </a:cxn>
                <a:cxn ang="0">
                  <a:pos x="42" y="104"/>
                </a:cxn>
                <a:cxn ang="0">
                  <a:pos x="55" y="94"/>
                </a:cxn>
                <a:cxn ang="0">
                  <a:pos x="70" y="85"/>
                </a:cxn>
                <a:cxn ang="0">
                  <a:pos x="84" y="77"/>
                </a:cxn>
                <a:cxn ang="0">
                  <a:pos x="98" y="70"/>
                </a:cxn>
                <a:cxn ang="0">
                  <a:pos x="113" y="65"/>
                </a:cxn>
                <a:cxn ang="0">
                  <a:pos x="113" y="65"/>
                </a:cxn>
                <a:cxn ang="0">
                  <a:pos x="135" y="56"/>
                </a:cxn>
                <a:cxn ang="0">
                  <a:pos x="157" y="44"/>
                </a:cxn>
                <a:cxn ang="0">
                  <a:pos x="157" y="44"/>
                </a:cxn>
                <a:cxn ang="0">
                  <a:pos x="173" y="35"/>
                </a:cxn>
                <a:cxn ang="0">
                  <a:pos x="189" y="24"/>
                </a:cxn>
                <a:cxn ang="0">
                  <a:pos x="206" y="17"/>
                </a:cxn>
                <a:cxn ang="0">
                  <a:pos x="213" y="13"/>
                </a:cxn>
                <a:cxn ang="0">
                  <a:pos x="223" y="11"/>
                </a:cxn>
                <a:cxn ang="0">
                  <a:pos x="223" y="11"/>
                </a:cxn>
                <a:cxn ang="0">
                  <a:pos x="225" y="10"/>
                </a:cxn>
                <a:cxn ang="0">
                  <a:pos x="227" y="9"/>
                </a:cxn>
                <a:cxn ang="0">
                  <a:pos x="228" y="5"/>
                </a:cxn>
                <a:cxn ang="0">
                  <a:pos x="228" y="2"/>
                </a:cxn>
                <a:cxn ang="0">
                  <a:pos x="227" y="1"/>
                </a:cxn>
                <a:cxn ang="0">
                  <a:pos x="225" y="0"/>
                </a:cxn>
                <a:cxn ang="0">
                  <a:pos x="223" y="0"/>
                </a:cxn>
                <a:cxn ang="0">
                  <a:pos x="223" y="0"/>
                </a:cxn>
              </a:cxnLst>
              <a:rect l="0" t="0" r="r" b="b"/>
              <a:pathLst>
                <a:path w="228" h="142">
                  <a:moveTo>
                    <a:pt x="223" y="0"/>
                  </a:moveTo>
                  <a:lnTo>
                    <a:pt x="223" y="0"/>
                  </a:lnTo>
                  <a:lnTo>
                    <a:pt x="210" y="2"/>
                  </a:lnTo>
                  <a:lnTo>
                    <a:pt x="198" y="7"/>
                  </a:lnTo>
                  <a:lnTo>
                    <a:pt x="176" y="21"/>
                  </a:lnTo>
                  <a:lnTo>
                    <a:pt x="176" y="21"/>
                  </a:lnTo>
                  <a:lnTo>
                    <a:pt x="157" y="31"/>
                  </a:lnTo>
                  <a:lnTo>
                    <a:pt x="139" y="41"/>
                  </a:lnTo>
                  <a:lnTo>
                    <a:pt x="121" y="49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87" y="62"/>
                  </a:lnTo>
                  <a:lnTo>
                    <a:pt x="72" y="69"/>
                  </a:lnTo>
                  <a:lnTo>
                    <a:pt x="58" y="78"/>
                  </a:lnTo>
                  <a:lnTo>
                    <a:pt x="45" y="87"/>
                  </a:lnTo>
                  <a:lnTo>
                    <a:pt x="32" y="98"/>
                  </a:lnTo>
                  <a:lnTo>
                    <a:pt x="20" y="109"/>
                  </a:lnTo>
                  <a:lnTo>
                    <a:pt x="9" y="121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9" y="126"/>
                  </a:lnTo>
                  <a:lnTo>
                    <a:pt x="29" y="115"/>
                  </a:lnTo>
                  <a:lnTo>
                    <a:pt x="42" y="104"/>
                  </a:lnTo>
                  <a:lnTo>
                    <a:pt x="55" y="94"/>
                  </a:lnTo>
                  <a:lnTo>
                    <a:pt x="70" y="85"/>
                  </a:lnTo>
                  <a:lnTo>
                    <a:pt x="84" y="77"/>
                  </a:lnTo>
                  <a:lnTo>
                    <a:pt x="98" y="70"/>
                  </a:lnTo>
                  <a:lnTo>
                    <a:pt x="113" y="65"/>
                  </a:lnTo>
                  <a:lnTo>
                    <a:pt x="113" y="65"/>
                  </a:lnTo>
                  <a:lnTo>
                    <a:pt x="135" y="56"/>
                  </a:lnTo>
                  <a:lnTo>
                    <a:pt x="157" y="44"/>
                  </a:lnTo>
                  <a:lnTo>
                    <a:pt x="157" y="44"/>
                  </a:lnTo>
                  <a:lnTo>
                    <a:pt x="173" y="35"/>
                  </a:lnTo>
                  <a:lnTo>
                    <a:pt x="189" y="24"/>
                  </a:lnTo>
                  <a:lnTo>
                    <a:pt x="206" y="17"/>
                  </a:lnTo>
                  <a:lnTo>
                    <a:pt x="213" y="13"/>
                  </a:lnTo>
                  <a:lnTo>
                    <a:pt x="223" y="11"/>
                  </a:lnTo>
                  <a:lnTo>
                    <a:pt x="223" y="11"/>
                  </a:lnTo>
                  <a:lnTo>
                    <a:pt x="225" y="10"/>
                  </a:lnTo>
                  <a:lnTo>
                    <a:pt x="227" y="9"/>
                  </a:lnTo>
                  <a:lnTo>
                    <a:pt x="228" y="5"/>
                  </a:lnTo>
                  <a:lnTo>
                    <a:pt x="228" y="2"/>
                  </a:lnTo>
                  <a:lnTo>
                    <a:pt x="227" y="1"/>
                  </a:lnTo>
                  <a:lnTo>
                    <a:pt x="225" y="0"/>
                  </a:lnTo>
                  <a:lnTo>
                    <a:pt x="223" y="0"/>
                  </a:lnTo>
                  <a:lnTo>
                    <a:pt x="22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4" name="Freeform 1056"/>
            <p:cNvSpPr/>
            <p:nvPr/>
          </p:nvSpPr>
          <p:spPr bwMode="auto">
            <a:xfrm>
              <a:off x="4797426" y="4221163"/>
              <a:ext cx="88900" cy="47625"/>
            </a:xfrm>
            <a:custGeom>
              <a:avLst/>
              <a:gdLst/>
              <a:ahLst/>
              <a:cxnLst>
                <a:cxn ang="0">
                  <a:pos x="213" y="2"/>
                </a:cxn>
                <a:cxn ang="0">
                  <a:pos x="213" y="2"/>
                </a:cxn>
                <a:cxn ang="0">
                  <a:pos x="202" y="10"/>
                </a:cxn>
                <a:cxn ang="0">
                  <a:pos x="191" y="15"/>
                </a:cxn>
                <a:cxn ang="0">
                  <a:pos x="167" y="25"/>
                </a:cxn>
                <a:cxn ang="0">
                  <a:pos x="167" y="25"/>
                </a:cxn>
                <a:cxn ang="0">
                  <a:pos x="151" y="33"/>
                </a:cxn>
                <a:cxn ang="0">
                  <a:pos x="134" y="40"/>
                </a:cxn>
                <a:cxn ang="0">
                  <a:pos x="102" y="53"/>
                </a:cxn>
                <a:cxn ang="0">
                  <a:pos x="102" y="53"/>
                </a:cxn>
                <a:cxn ang="0">
                  <a:pos x="90" y="58"/>
                </a:cxn>
                <a:cxn ang="0">
                  <a:pos x="80" y="64"/>
                </a:cxn>
                <a:cxn ang="0">
                  <a:pos x="68" y="72"/>
                </a:cxn>
                <a:cxn ang="0">
                  <a:pos x="57" y="79"/>
                </a:cxn>
                <a:cxn ang="0">
                  <a:pos x="57" y="79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25" y="97"/>
                </a:cxn>
                <a:cxn ang="0">
                  <a:pos x="19" y="102"/>
                </a:cxn>
                <a:cxn ang="0">
                  <a:pos x="13" y="106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2" y="110"/>
                </a:cxn>
                <a:cxn ang="0">
                  <a:pos x="1" y="112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2" y="119"/>
                </a:cxn>
                <a:cxn ang="0">
                  <a:pos x="5" y="121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13" y="118"/>
                </a:cxn>
                <a:cxn ang="0">
                  <a:pos x="18" y="117"/>
                </a:cxn>
                <a:cxn ang="0">
                  <a:pos x="27" y="110"/>
                </a:cxn>
                <a:cxn ang="0">
                  <a:pos x="36" y="104"/>
                </a:cxn>
                <a:cxn ang="0">
                  <a:pos x="45" y="98"/>
                </a:cxn>
                <a:cxn ang="0">
                  <a:pos x="45" y="98"/>
                </a:cxn>
                <a:cxn ang="0">
                  <a:pos x="65" y="88"/>
                </a:cxn>
                <a:cxn ang="0">
                  <a:pos x="83" y="76"/>
                </a:cxn>
                <a:cxn ang="0">
                  <a:pos x="102" y="66"/>
                </a:cxn>
                <a:cxn ang="0">
                  <a:pos x="120" y="57"/>
                </a:cxn>
                <a:cxn ang="0">
                  <a:pos x="120" y="57"/>
                </a:cxn>
                <a:cxn ang="0">
                  <a:pos x="146" y="47"/>
                </a:cxn>
                <a:cxn ang="0">
                  <a:pos x="172" y="37"/>
                </a:cxn>
                <a:cxn ang="0">
                  <a:pos x="185" y="32"/>
                </a:cxn>
                <a:cxn ang="0">
                  <a:pos x="199" y="25"/>
                </a:cxn>
                <a:cxn ang="0">
                  <a:pos x="210" y="19"/>
                </a:cxn>
                <a:cxn ang="0">
                  <a:pos x="221" y="11"/>
                </a:cxn>
                <a:cxn ang="0">
                  <a:pos x="221" y="11"/>
                </a:cxn>
                <a:cxn ang="0">
                  <a:pos x="223" y="8"/>
                </a:cxn>
                <a:cxn ang="0">
                  <a:pos x="223" y="7"/>
                </a:cxn>
                <a:cxn ang="0">
                  <a:pos x="222" y="4"/>
                </a:cxn>
                <a:cxn ang="0">
                  <a:pos x="222" y="3"/>
                </a:cxn>
                <a:cxn ang="0">
                  <a:pos x="218" y="0"/>
                </a:cxn>
                <a:cxn ang="0">
                  <a:pos x="216" y="0"/>
                </a:cxn>
                <a:cxn ang="0">
                  <a:pos x="213" y="2"/>
                </a:cxn>
                <a:cxn ang="0">
                  <a:pos x="213" y="2"/>
                </a:cxn>
              </a:cxnLst>
              <a:rect l="0" t="0" r="r" b="b"/>
              <a:pathLst>
                <a:path w="223" h="121">
                  <a:moveTo>
                    <a:pt x="213" y="2"/>
                  </a:moveTo>
                  <a:lnTo>
                    <a:pt x="213" y="2"/>
                  </a:lnTo>
                  <a:lnTo>
                    <a:pt x="202" y="10"/>
                  </a:lnTo>
                  <a:lnTo>
                    <a:pt x="191" y="15"/>
                  </a:lnTo>
                  <a:lnTo>
                    <a:pt x="167" y="25"/>
                  </a:lnTo>
                  <a:lnTo>
                    <a:pt x="167" y="25"/>
                  </a:lnTo>
                  <a:lnTo>
                    <a:pt x="151" y="33"/>
                  </a:lnTo>
                  <a:lnTo>
                    <a:pt x="134" y="40"/>
                  </a:lnTo>
                  <a:lnTo>
                    <a:pt x="102" y="53"/>
                  </a:lnTo>
                  <a:lnTo>
                    <a:pt x="102" y="53"/>
                  </a:lnTo>
                  <a:lnTo>
                    <a:pt x="90" y="58"/>
                  </a:lnTo>
                  <a:lnTo>
                    <a:pt x="80" y="64"/>
                  </a:lnTo>
                  <a:lnTo>
                    <a:pt x="68" y="72"/>
                  </a:lnTo>
                  <a:lnTo>
                    <a:pt x="57" y="79"/>
                  </a:lnTo>
                  <a:lnTo>
                    <a:pt x="57" y="79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25" y="97"/>
                  </a:lnTo>
                  <a:lnTo>
                    <a:pt x="19" y="102"/>
                  </a:lnTo>
                  <a:lnTo>
                    <a:pt x="13" y="106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2" y="110"/>
                  </a:lnTo>
                  <a:lnTo>
                    <a:pt x="1" y="112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2" y="119"/>
                  </a:lnTo>
                  <a:lnTo>
                    <a:pt x="5" y="121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13" y="118"/>
                  </a:lnTo>
                  <a:lnTo>
                    <a:pt x="18" y="117"/>
                  </a:lnTo>
                  <a:lnTo>
                    <a:pt x="27" y="110"/>
                  </a:lnTo>
                  <a:lnTo>
                    <a:pt x="36" y="104"/>
                  </a:lnTo>
                  <a:lnTo>
                    <a:pt x="45" y="98"/>
                  </a:lnTo>
                  <a:lnTo>
                    <a:pt x="45" y="98"/>
                  </a:lnTo>
                  <a:lnTo>
                    <a:pt x="65" y="88"/>
                  </a:lnTo>
                  <a:lnTo>
                    <a:pt x="83" y="76"/>
                  </a:lnTo>
                  <a:lnTo>
                    <a:pt x="102" y="66"/>
                  </a:lnTo>
                  <a:lnTo>
                    <a:pt x="120" y="57"/>
                  </a:lnTo>
                  <a:lnTo>
                    <a:pt x="120" y="57"/>
                  </a:lnTo>
                  <a:lnTo>
                    <a:pt x="146" y="47"/>
                  </a:lnTo>
                  <a:lnTo>
                    <a:pt x="172" y="37"/>
                  </a:lnTo>
                  <a:lnTo>
                    <a:pt x="185" y="32"/>
                  </a:lnTo>
                  <a:lnTo>
                    <a:pt x="199" y="25"/>
                  </a:lnTo>
                  <a:lnTo>
                    <a:pt x="210" y="19"/>
                  </a:lnTo>
                  <a:lnTo>
                    <a:pt x="221" y="11"/>
                  </a:lnTo>
                  <a:lnTo>
                    <a:pt x="221" y="11"/>
                  </a:lnTo>
                  <a:lnTo>
                    <a:pt x="223" y="8"/>
                  </a:lnTo>
                  <a:lnTo>
                    <a:pt x="223" y="7"/>
                  </a:lnTo>
                  <a:lnTo>
                    <a:pt x="222" y="4"/>
                  </a:lnTo>
                  <a:lnTo>
                    <a:pt x="222" y="3"/>
                  </a:lnTo>
                  <a:lnTo>
                    <a:pt x="218" y="0"/>
                  </a:lnTo>
                  <a:lnTo>
                    <a:pt x="216" y="0"/>
                  </a:lnTo>
                  <a:lnTo>
                    <a:pt x="213" y="2"/>
                  </a:lnTo>
                  <a:lnTo>
                    <a:pt x="21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5" name="Freeform 1057"/>
            <p:cNvSpPr/>
            <p:nvPr/>
          </p:nvSpPr>
          <p:spPr bwMode="auto">
            <a:xfrm>
              <a:off x="4805363" y="4244975"/>
              <a:ext cx="92075" cy="49213"/>
            </a:xfrm>
            <a:custGeom>
              <a:avLst/>
              <a:gdLst/>
              <a:ahLst/>
              <a:cxnLst>
                <a:cxn ang="0">
                  <a:pos x="228" y="0"/>
                </a:cxn>
                <a:cxn ang="0">
                  <a:pos x="228" y="0"/>
                </a:cxn>
                <a:cxn ang="0">
                  <a:pos x="221" y="0"/>
                </a:cxn>
                <a:cxn ang="0">
                  <a:pos x="213" y="3"/>
                </a:cxn>
                <a:cxn ang="0">
                  <a:pos x="199" y="8"/>
                </a:cxn>
                <a:cxn ang="0">
                  <a:pos x="171" y="21"/>
                </a:cxn>
                <a:cxn ang="0">
                  <a:pos x="171" y="21"/>
                </a:cxn>
                <a:cxn ang="0">
                  <a:pos x="105" y="50"/>
                </a:cxn>
                <a:cxn ang="0">
                  <a:pos x="105" y="50"/>
                </a:cxn>
                <a:cxn ang="0">
                  <a:pos x="76" y="61"/>
                </a:cxn>
                <a:cxn ang="0">
                  <a:pos x="63" y="69"/>
                </a:cxn>
                <a:cxn ang="0">
                  <a:pos x="48" y="77"/>
                </a:cxn>
                <a:cxn ang="0">
                  <a:pos x="35" y="85"/>
                </a:cxn>
                <a:cxn ang="0">
                  <a:pos x="24" y="94"/>
                </a:cxn>
                <a:cxn ang="0">
                  <a:pos x="12" y="105"/>
                </a:cxn>
                <a:cxn ang="0">
                  <a:pos x="1" y="115"/>
                </a:cxn>
                <a:cxn ang="0">
                  <a:pos x="1" y="115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4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20" y="112"/>
                </a:cxn>
                <a:cxn ang="0">
                  <a:pos x="33" y="102"/>
                </a:cxn>
                <a:cxn ang="0">
                  <a:pos x="44" y="93"/>
                </a:cxn>
                <a:cxn ang="0">
                  <a:pos x="59" y="84"/>
                </a:cxn>
                <a:cxn ang="0">
                  <a:pos x="72" y="77"/>
                </a:cxn>
                <a:cxn ang="0">
                  <a:pos x="86" y="69"/>
                </a:cxn>
                <a:cxn ang="0">
                  <a:pos x="116" y="57"/>
                </a:cxn>
                <a:cxn ang="0">
                  <a:pos x="116" y="57"/>
                </a:cxn>
                <a:cxn ang="0">
                  <a:pos x="158" y="39"/>
                </a:cxn>
                <a:cxn ang="0">
                  <a:pos x="158" y="39"/>
                </a:cxn>
                <a:cxn ang="0">
                  <a:pos x="192" y="22"/>
                </a:cxn>
                <a:cxn ang="0">
                  <a:pos x="211" y="14"/>
                </a:cxn>
                <a:cxn ang="0">
                  <a:pos x="220" y="12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30" y="10"/>
                </a:cxn>
                <a:cxn ang="0">
                  <a:pos x="232" y="9"/>
                </a:cxn>
                <a:cxn ang="0">
                  <a:pos x="233" y="5"/>
                </a:cxn>
                <a:cxn ang="0">
                  <a:pos x="232" y="1"/>
                </a:cxn>
                <a:cxn ang="0">
                  <a:pos x="230" y="0"/>
                </a:cxn>
                <a:cxn ang="0">
                  <a:pos x="228" y="0"/>
                </a:cxn>
                <a:cxn ang="0">
                  <a:pos x="228" y="0"/>
                </a:cxn>
              </a:cxnLst>
              <a:rect l="0" t="0" r="r" b="b"/>
              <a:pathLst>
                <a:path w="233" h="125">
                  <a:moveTo>
                    <a:pt x="228" y="0"/>
                  </a:moveTo>
                  <a:lnTo>
                    <a:pt x="228" y="0"/>
                  </a:lnTo>
                  <a:lnTo>
                    <a:pt x="221" y="0"/>
                  </a:lnTo>
                  <a:lnTo>
                    <a:pt x="213" y="3"/>
                  </a:lnTo>
                  <a:lnTo>
                    <a:pt x="199" y="8"/>
                  </a:lnTo>
                  <a:lnTo>
                    <a:pt x="171" y="21"/>
                  </a:lnTo>
                  <a:lnTo>
                    <a:pt x="171" y="21"/>
                  </a:lnTo>
                  <a:lnTo>
                    <a:pt x="105" y="50"/>
                  </a:lnTo>
                  <a:lnTo>
                    <a:pt x="105" y="50"/>
                  </a:lnTo>
                  <a:lnTo>
                    <a:pt x="76" y="61"/>
                  </a:lnTo>
                  <a:lnTo>
                    <a:pt x="63" y="69"/>
                  </a:lnTo>
                  <a:lnTo>
                    <a:pt x="48" y="77"/>
                  </a:lnTo>
                  <a:lnTo>
                    <a:pt x="35" y="85"/>
                  </a:lnTo>
                  <a:lnTo>
                    <a:pt x="24" y="94"/>
                  </a:lnTo>
                  <a:lnTo>
                    <a:pt x="12" y="105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4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20" y="112"/>
                  </a:lnTo>
                  <a:lnTo>
                    <a:pt x="33" y="102"/>
                  </a:lnTo>
                  <a:lnTo>
                    <a:pt x="44" y="93"/>
                  </a:lnTo>
                  <a:lnTo>
                    <a:pt x="59" y="84"/>
                  </a:lnTo>
                  <a:lnTo>
                    <a:pt x="72" y="77"/>
                  </a:lnTo>
                  <a:lnTo>
                    <a:pt x="86" y="69"/>
                  </a:lnTo>
                  <a:lnTo>
                    <a:pt x="116" y="57"/>
                  </a:lnTo>
                  <a:lnTo>
                    <a:pt x="116" y="57"/>
                  </a:lnTo>
                  <a:lnTo>
                    <a:pt x="158" y="39"/>
                  </a:lnTo>
                  <a:lnTo>
                    <a:pt x="158" y="39"/>
                  </a:lnTo>
                  <a:lnTo>
                    <a:pt x="192" y="22"/>
                  </a:lnTo>
                  <a:lnTo>
                    <a:pt x="211" y="14"/>
                  </a:lnTo>
                  <a:lnTo>
                    <a:pt x="220" y="12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30" y="10"/>
                  </a:lnTo>
                  <a:lnTo>
                    <a:pt x="232" y="9"/>
                  </a:lnTo>
                  <a:lnTo>
                    <a:pt x="233" y="5"/>
                  </a:lnTo>
                  <a:lnTo>
                    <a:pt x="232" y="1"/>
                  </a:lnTo>
                  <a:lnTo>
                    <a:pt x="230" y="0"/>
                  </a:lnTo>
                  <a:lnTo>
                    <a:pt x="228" y="0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6" name="Freeform 1058"/>
            <p:cNvSpPr/>
            <p:nvPr/>
          </p:nvSpPr>
          <p:spPr bwMode="auto">
            <a:xfrm>
              <a:off x="4822826" y="4260850"/>
              <a:ext cx="85725" cy="53975"/>
            </a:xfrm>
            <a:custGeom>
              <a:avLst/>
              <a:gdLst/>
              <a:ahLst/>
              <a:cxnLst>
                <a:cxn ang="0">
                  <a:pos x="210" y="1"/>
                </a:cxn>
                <a:cxn ang="0">
                  <a:pos x="210" y="1"/>
                </a:cxn>
                <a:cxn ang="0">
                  <a:pos x="182" y="16"/>
                </a:cxn>
                <a:cxn ang="0">
                  <a:pos x="156" y="29"/>
                </a:cxn>
                <a:cxn ang="0">
                  <a:pos x="101" y="58"/>
                </a:cxn>
                <a:cxn ang="0">
                  <a:pos x="75" y="73"/>
                </a:cxn>
                <a:cxn ang="0">
                  <a:pos x="49" y="89"/>
                </a:cxn>
                <a:cxn ang="0">
                  <a:pos x="25" y="107"/>
                </a:cxn>
                <a:cxn ang="0">
                  <a:pos x="3" y="128"/>
                </a:cxn>
                <a:cxn ang="0">
                  <a:pos x="3" y="128"/>
                </a:cxn>
                <a:cxn ang="0">
                  <a:pos x="2" y="130"/>
                </a:cxn>
                <a:cxn ang="0">
                  <a:pos x="0" y="132"/>
                </a:cxn>
                <a:cxn ang="0">
                  <a:pos x="3" y="136"/>
                </a:cxn>
                <a:cxn ang="0">
                  <a:pos x="7" y="137"/>
                </a:cxn>
                <a:cxn ang="0">
                  <a:pos x="8" y="137"/>
                </a:cxn>
                <a:cxn ang="0">
                  <a:pos x="11" y="136"/>
                </a:cxn>
                <a:cxn ang="0">
                  <a:pos x="11" y="136"/>
                </a:cxn>
                <a:cxn ang="0">
                  <a:pos x="33" y="115"/>
                </a:cxn>
                <a:cxn ang="0">
                  <a:pos x="57" y="98"/>
                </a:cxn>
                <a:cxn ang="0">
                  <a:pos x="83" y="81"/>
                </a:cxn>
                <a:cxn ang="0">
                  <a:pos x="109" y="67"/>
                </a:cxn>
                <a:cxn ang="0">
                  <a:pos x="163" y="39"/>
                </a:cxn>
                <a:cxn ang="0">
                  <a:pos x="189" y="25"/>
                </a:cxn>
                <a:cxn ang="0">
                  <a:pos x="215" y="11"/>
                </a:cxn>
                <a:cxn ang="0">
                  <a:pos x="215" y="11"/>
                </a:cxn>
                <a:cxn ang="0">
                  <a:pos x="218" y="9"/>
                </a:cxn>
                <a:cxn ang="0">
                  <a:pos x="218" y="8"/>
                </a:cxn>
                <a:cxn ang="0">
                  <a:pos x="218" y="4"/>
                </a:cxn>
                <a:cxn ang="0">
                  <a:pos x="214" y="1"/>
                </a:cxn>
                <a:cxn ang="0">
                  <a:pos x="212" y="0"/>
                </a:cxn>
                <a:cxn ang="0">
                  <a:pos x="210" y="1"/>
                </a:cxn>
                <a:cxn ang="0">
                  <a:pos x="210" y="1"/>
                </a:cxn>
              </a:cxnLst>
              <a:rect l="0" t="0" r="r" b="b"/>
              <a:pathLst>
                <a:path w="218" h="137">
                  <a:moveTo>
                    <a:pt x="210" y="1"/>
                  </a:moveTo>
                  <a:lnTo>
                    <a:pt x="210" y="1"/>
                  </a:lnTo>
                  <a:lnTo>
                    <a:pt x="182" y="16"/>
                  </a:lnTo>
                  <a:lnTo>
                    <a:pt x="156" y="29"/>
                  </a:lnTo>
                  <a:lnTo>
                    <a:pt x="101" y="58"/>
                  </a:lnTo>
                  <a:lnTo>
                    <a:pt x="75" y="73"/>
                  </a:lnTo>
                  <a:lnTo>
                    <a:pt x="49" y="89"/>
                  </a:lnTo>
                  <a:lnTo>
                    <a:pt x="25" y="107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2" y="130"/>
                  </a:lnTo>
                  <a:lnTo>
                    <a:pt x="0" y="132"/>
                  </a:lnTo>
                  <a:lnTo>
                    <a:pt x="3" y="136"/>
                  </a:lnTo>
                  <a:lnTo>
                    <a:pt x="7" y="137"/>
                  </a:lnTo>
                  <a:lnTo>
                    <a:pt x="8" y="137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33" y="115"/>
                  </a:lnTo>
                  <a:lnTo>
                    <a:pt x="57" y="98"/>
                  </a:lnTo>
                  <a:lnTo>
                    <a:pt x="83" y="81"/>
                  </a:lnTo>
                  <a:lnTo>
                    <a:pt x="109" y="67"/>
                  </a:lnTo>
                  <a:lnTo>
                    <a:pt x="163" y="39"/>
                  </a:lnTo>
                  <a:lnTo>
                    <a:pt x="189" y="25"/>
                  </a:lnTo>
                  <a:lnTo>
                    <a:pt x="215" y="11"/>
                  </a:lnTo>
                  <a:lnTo>
                    <a:pt x="215" y="11"/>
                  </a:lnTo>
                  <a:lnTo>
                    <a:pt x="218" y="9"/>
                  </a:lnTo>
                  <a:lnTo>
                    <a:pt x="218" y="8"/>
                  </a:lnTo>
                  <a:lnTo>
                    <a:pt x="218" y="4"/>
                  </a:lnTo>
                  <a:lnTo>
                    <a:pt x="214" y="1"/>
                  </a:lnTo>
                  <a:lnTo>
                    <a:pt x="212" y="0"/>
                  </a:lnTo>
                  <a:lnTo>
                    <a:pt x="210" y="1"/>
                  </a:lnTo>
                  <a:lnTo>
                    <a:pt x="2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7" name="Freeform 1059"/>
            <p:cNvSpPr/>
            <p:nvPr/>
          </p:nvSpPr>
          <p:spPr bwMode="auto">
            <a:xfrm>
              <a:off x="4814888" y="4289425"/>
              <a:ext cx="93663" cy="69850"/>
            </a:xfrm>
            <a:custGeom>
              <a:avLst/>
              <a:gdLst/>
              <a:ahLst/>
              <a:cxnLst>
                <a:cxn ang="0">
                  <a:pos x="228" y="0"/>
                </a:cxn>
                <a:cxn ang="0">
                  <a:pos x="228" y="0"/>
                </a:cxn>
                <a:cxn ang="0">
                  <a:pos x="214" y="6"/>
                </a:cxn>
                <a:cxn ang="0">
                  <a:pos x="199" y="14"/>
                </a:cxn>
                <a:cxn ang="0">
                  <a:pos x="173" y="31"/>
                </a:cxn>
                <a:cxn ang="0">
                  <a:pos x="122" y="69"/>
                </a:cxn>
                <a:cxn ang="0">
                  <a:pos x="122" y="69"/>
                </a:cxn>
                <a:cxn ang="0">
                  <a:pos x="91" y="91"/>
                </a:cxn>
                <a:cxn ang="0">
                  <a:pos x="61" y="116"/>
                </a:cxn>
                <a:cxn ang="0">
                  <a:pos x="31" y="141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71"/>
                </a:cxn>
                <a:cxn ang="0">
                  <a:pos x="3" y="175"/>
                </a:cxn>
                <a:cxn ang="0">
                  <a:pos x="7" y="176"/>
                </a:cxn>
                <a:cxn ang="0">
                  <a:pos x="8" y="176"/>
                </a:cxn>
                <a:cxn ang="0">
                  <a:pos x="11" y="175"/>
                </a:cxn>
                <a:cxn ang="0">
                  <a:pos x="11" y="175"/>
                </a:cxn>
                <a:cxn ang="0">
                  <a:pos x="36" y="153"/>
                </a:cxn>
                <a:cxn ang="0">
                  <a:pos x="62" y="132"/>
                </a:cxn>
                <a:cxn ang="0">
                  <a:pos x="88" y="111"/>
                </a:cxn>
                <a:cxn ang="0">
                  <a:pos x="114" y="89"/>
                </a:cxn>
                <a:cxn ang="0">
                  <a:pos x="114" y="89"/>
                </a:cxn>
                <a:cxn ang="0">
                  <a:pos x="129" y="77"/>
                </a:cxn>
                <a:cxn ang="0">
                  <a:pos x="144" y="66"/>
                </a:cxn>
                <a:cxn ang="0">
                  <a:pos x="176" y="45"/>
                </a:cxn>
                <a:cxn ang="0">
                  <a:pos x="176" y="45"/>
                </a:cxn>
                <a:cxn ang="0">
                  <a:pos x="202" y="27"/>
                </a:cxn>
                <a:cxn ang="0">
                  <a:pos x="216" y="18"/>
                </a:cxn>
                <a:cxn ang="0">
                  <a:pos x="231" y="11"/>
                </a:cxn>
                <a:cxn ang="0">
                  <a:pos x="231" y="11"/>
                </a:cxn>
                <a:cxn ang="0">
                  <a:pos x="233" y="10"/>
                </a:cxn>
                <a:cxn ang="0">
                  <a:pos x="235" y="8"/>
                </a:cxn>
                <a:cxn ang="0">
                  <a:pos x="235" y="4"/>
                </a:cxn>
                <a:cxn ang="0">
                  <a:pos x="233" y="1"/>
                </a:cxn>
                <a:cxn ang="0">
                  <a:pos x="232" y="0"/>
                </a:cxn>
                <a:cxn ang="0">
                  <a:pos x="231" y="0"/>
                </a:cxn>
                <a:cxn ang="0">
                  <a:pos x="228" y="0"/>
                </a:cxn>
                <a:cxn ang="0">
                  <a:pos x="228" y="0"/>
                </a:cxn>
              </a:cxnLst>
              <a:rect l="0" t="0" r="r" b="b"/>
              <a:pathLst>
                <a:path w="235" h="176">
                  <a:moveTo>
                    <a:pt x="228" y="0"/>
                  </a:moveTo>
                  <a:lnTo>
                    <a:pt x="228" y="0"/>
                  </a:lnTo>
                  <a:lnTo>
                    <a:pt x="214" y="6"/>
                  </a:lnTo>
                  <a:lnTo>
                    <a:pt x="199" y="14"/>
                  </a:lnTo>
                  <a:lnTo>
                    <a:pt x="173" y="31"/>
                  </a:lnTo>
                  <a:lnTo>
                    <a:pt x="122" y="69"/>
                  </a:lnTo>
                  <a:lnTo>
                    <a:pt x="122" y="69"/>
                  </a:lnTo>
                  <a:lnTo>
                    <a:pt x="91" y="91"/>
                  </a:lnTo>
                  <a:lnTo>
                    <a:pt x="61" y="116"/>
                  </a:lnTo>
                  <a:lnTo>
                    <a:pt x="31" y="141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71"/>
                  </a:lnTo>
                  <a:lnTo>
                    <a:pt x="3" y="175"/>
                  </a:lnTo>
                  <a:lnTo>
                    <a:pt x="7" y="176"/>
                  </a:lnTo>
                  <a:lnTo>
                    <a:pt x="8" y="176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36" y="153"/>
                  </a:lnTo>
                  <a:lnTo>
                    <a:pt x="62" y="132"/>
                  </a:lnTo>
                  <a:lnTo>
                    <a:pt x="88" y="111"/>
                  </a:lnTo>
                  <a:lnTo>
                    <a:pt x="114" y="89"/>
                  </a:lnTo>
                  <a:lnTo>
                    <a:pt x="114" y="89"/>
                  </a:lnTo>
                  <a:lnTo>
                    <a:pt x="129" y="77"/>
                  </a:lnTo>
                  <a:lnTo>
                    <a:pt x="144" y="66"/>
                  </a:lnTo>
                  <a:lnTo>
                    <a:pt x="176" y="45"/>
                  </a:lnTo>
                  <a:lnTo>
                    <a:pt x="176" y="45"/>
                  </a:lnTo>
                  <a:lnTo>
                    <a:pt x="202" y="27"/>
                  </a:lnTo>
                  <a:lnTo>
                    <a:pt x="216" y="18"/>
                  </a:lnTo>
                  <a:lnTo>
                    <a:pt x="231" y="11"/>
                  </a:lnTo>
                  <a:lnTo>
                    <a:pt x="231" y="11"/>
                  </a:lnTo>
                  <a:lnTo>
                    <a:pt x="233" y="10"/>
                  </a:lnTo>
                  <a:lnTo>
                    <a:pt x="235" y="8"/>
                  </a:lnTo>
                  <a:lnTo>
                    <a:pt x="235" y="4"/>
                  </a:lnTo>
                  <a:lnTo>
                    <a:pt x="233" y="1"/>
                  </a:lnTo>
                  <a:lnTo>
                    <a:pt x="232" y="0"/>
                  </a:lnTo>
                  <a:lnTo>
                    <a:pt x="231" y="0"/>
                  </a:lnTo>
                  <a:lnTo>
                    <a:pt x="228" y="0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8" name="Freeform 1060"/>
            <p:cNvSpPr/>
            <p:nvPr/>
          </p:nvSpPr>
          <p:spPr bwMode="auto">
            <a:xfrm>
              <a:off x="4819651" y="4319588"/>
              <a:ext cx="98425" cy="66675"/>
            </a:xfrm>
            <a:custGeom>
              <a:avLst/>
              <a:gdLst/>
              <a:ahLst/>
              <a:cxnLst>
                <a:cxn ang="0">
                  <a:pos x="236" y="2"/>
                </a:cxn>
                <a:cxn ang="0">
                  <a:pos x="236" y="2"/>
                </a:cxn>
                <a:cxn ang="0">
                  <a:pos x="221" y="13"/>
                </a:cxn>
                <a:cxn ang="0">
                  <a:pos x="207" y="22"/>
                </a:cxn>
                <a:cxn ang="0">
                  <a:pos x="174" y="41"/>
                </a:cxn>
                <a:cxn ang="0">
                  <a:pos x="174" y="41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75" y="102"/>
                </a:cxn>
                <a:cxn ang="0">
                  <a:pos x="50" y="121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4"/>
                </a:cxn>
                <a:cxn ang="0">
                  <a:pos x="0" y="165"/>
                </a:cxn>
                <a:cxn ang="0">
                  <a:pos x="0" y="168"/>
                </a:cxn>
                <a:cxn ang="0">
                  <a:pos x="2" y="169"/>
                </a:cxn>
                <a:cxn ang="0">
                  <a:pos x="5" y="170"/>
                </a:cxn>
                <a:cxn ang="0">
                  <a:pos x="8" y="170"/>
                </a:cxn>
                <a:cxn ang="0">
                  <a:pos x="11" y="169"/>
                </a:cxn>
                <a:cxn ang="0">
                  <a:pos x="11" y="169"/>
                </a:cxn>
                <a:cxn ang="0">
                  <a:pos x="37" y="147"/>
                </a:cxn>
                <a:cxn ang="0">
                  <a:pos x="64" y="124"/>
                </a:cxn>
                <a:cxn ang="0">
                  <a:pos x="93" y="104"/>
                </a:cxn>
                <a:cxn ang="0">
                  <a:pos x="108" y="93"/>
                </a:cxn>
                <a:cxn ang="0">
                  <a:pos x="123" y="85"/>
                </a:cxn>
                <a:cxn ang="0">
                  <a:pos x="123" y="85"/>
                </a:cxn>
                <a:cxn ang="0">
                  <a:pos x="157" y="66"/>
                </a:cxn>
                <a:cxn ang="0">
                  <a:pos x="190" y="45"/>
                </a:cxn>
                <a:cxn ang="0">
                  <a:pos x="190" y="45"/>
                </a:cxn>
                <a:cxn ang="0">
                  <a:pos x="217" y="29"/>
                </a:cxn>
                <a:cxn ang="0">
                  <a:pos x="232" y="20"/>
                </a:cxn>
                <a:cxn ang="0">
                  <a:pos x="244" y="9"/>
                </a:cxn>
                <a:cxn ang="0">
                  <a:pos x="244" y="9"/>
                </a:cxn>
                <a:cxn ang="0">
                  <a:pos x="246" y="8"/>
                </a:cxn>
                <a:cxn ang="0">
                  <a:pos x="246" y="5"/>
                </a:cxn>
                <a:cxn ang="0">
                  <a:pos x="245" y="2"/>
                </a:cxn>
                <a:cxn ang="0">
                  <a:pos x="241" y="0"/>
                </a:cxn>
                <a:cxn ang="0">
                  <a:pos x="238" y="0"/>
                </a:cxn>
                <a:cxn ang="0">
                  <a:pos x="236" y="2"/>
                </a:cxn>
                <a:cxn ang="0">
                  <a:pos x="236" y="2"/>
                </a:cxn>
              </a:cxnLst>
              <a:rect l="0" t="0" r="r" b="b"/>
              <a:pathLst>
                <a:path w="246" h="170">
                  <a:moveTo>
                    <a:pt x="236" y="2"/>
                  </a:moveTo>
                  <a:lnTo>
                    <a:pt x="236" y="2"/>
                  </a:lnTo>
                  <a:lnTo>
                    <a:pt x="221" y="13"/>
                  </a:lnTo>
                  <a:lnTo>
                    <a:pt x="207" y="22"/>
                  </a:lnTo>
                  <a:lnTo>
                    <a:pt x="174" y="41"/>
                  </a:lnTo>
                  <a:lnTo>
                    <a:pt x="174" y="41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75" y="102"/>
                  </a:lnTo>
                  <a:lnTo>
                    <a:pt x="50" y="121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4"/>
                  </a:lnTo>
                  <a:lnTo>
                    <a:pt x="0" y="165"/>
                  </a:lnTo>
                  <a:lnTo>
                    <a:pt x="0" y="168"/>
                  </a:lnTo>
                  <a:lnTo>
                    <a:pt x="2" y="169"/>
                  </a:lnTo>
                  <a:lnTo>
                    <a:pt x="5" y="170"/>
                  </a:lnTo>
                  <a:lnTo>
                    <a:pt x="8" y="170"/>
                  </a:lnTo>
                  <a:lnTo>
                    <a:pt x="11" y="169"/>
                  </a:lnTo>
                  <a:lnTo>
                    <a:pt x="11" y="169"/>
                  </a:lnTo>
                  <a:lnTo>
                    <a:pt x="37" y="147"/>
                  </a:lnTo>
                  <a:lnTo>
                    <a:pt x="64" y="124"/>
                  </a:lnTo>
                  <a:lnTo>
                    <a:pt x="93" y="104"/>
                  </a:lnTo>
                  <a:lnTo>
                    <a:pt x="108" y="93"/>
                  </a:lnTo>
                  <a:lnTo>
                    <a:pt x="123" y="85"/>
                  </a:lnTo>
                  <a:lnTo>
                    <a:pt x="123" y="85"/>
                  </a:lnTo>
                  <a:lnTo>
                    <a:pt x="157" y="66"/>
                  </a:lnTo>
                  <a:lnTo>
                    <a:pt x="190" y="45"/>
                  </a:lnTo>
                  <a:lnTo>
                    <a:pt x="190" y="45"/>
                  </a:lnTo>
                  <a:lnTo>
                    <a:pt x="217" y="29"/>
                  </a:lnTo>
                  <a:lnTo>
                    <a:pt x="232" y="20"/>
                  </a:lnTo>
                  <a:lnTo>
                    <a:pt x="244" y="9"/>
                  </a:lnTo>
                  <a:lnTo>
                    <a:pt x="244" y="9"/>
                  </a:lnTo>
                  <a:lnTo>
                    <a:pt x="246" y="8"/>
                  </a:lnTo>
                  <a:lnTo>
                    <a:pt x="246" y="5"/>
                  </a:lnTo>
                  <a:lnTo>
                    <a:pt x="245" y="2"/>
                  </a:lnTo>
                  <a:lnTo>
                    <a:pt x="241" y="0"/>
                  </a:lnTo>
                  <a:lnTo>
                    <a:pt x="238" y="0"/>
                  </a:lnTo>
                  <a:lnTo>
                    <a:pt x="236" y="2"/>
                  </a:lnTo>
                  <a:lnTo>
                    <a:pt x="2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9" name="Freeform 1061"/>
            <p:cNvSpPr/>
            <p:nvPr/>
          </p:nvSpPr>
          <p:spPr bwMode="auto">
            <a:xfrm>
              <a:off x="4827588" y="4351338"/>
              <a:ext cx="95250" cy="65088"/>
            </a:xfrm>
            <a:custGeom>
              <a:avLst/>
              <a:gdLst/>
              <a:ahLst/>
              <a:cxnLst>
                <a:cxn ang="0">
                  <a:pos x="230" y="1"/>
                </a:cxn>
                <a:cxn ang="0">
                  <a:pos x="230" y="1"/>
                </a:cxn>
                <a:cxn ang="0">
                  <a:pos x="224" y="7"/>
                </a:cxn>
                <a:cxn ang="0">
                  <a:pos x="217" y="12"/>
                </a:cxn>
                <a:cxn ang="0">
                  <a:pos x="202" y="22"/>
                </a:cxn>
                <a:cxn ang="0">
                  <a:pos x="186" y="31"/>
                </a:cxn>
                <a:cxn ang="0">
                  <a:pos x="170" y="41"/>
                </a:cxn>
                <a:cxn ang="0">
                  <a:pos x="170" y="41"/>
                </a:cxn>
                <a:cxn ang="0">
                  <a:pos x="152" y="52"/>
                </a:cxn>
                <a:cxn ang="0">
                  <a:pos x="132" y="64"/>
                </a:cxn>
                <a:cxn ang="0">
                  <a:pos x="114" y="75"/>
                </a:cxn>
                <a:cxn ang="0">
                  <a:pos x="94" y="86"/>
                </a:cxn>
                <a:cxn ang="0">
                  <a:pos x="94" y="86"/>
                </a:cxn>
                <a:cxn ang="0">
                  <a:pos x="60" y="109"/>
                </a:cxn>
                <a:cxn ang="0">
                  <a:pos x="26" y="132"/>
                </a:cxn>
                <a:cxn ang="0">
                  <a:pos x="26" y="132"/>
                </a:cxn>
                <a:cxn ang="0">
                  <a:pos x="19" y="137"/>
                </a:cxn>
                <a:cxn ang="0">
                  <a:pos x="11" y="143"/>
                </a:cxn>
                <a:cxn ang="0">
                  <a:pos x="4" y="149"/>
                </a:cxn>
                <a:cxn ang="0">
                  <a:pos x="3" y="153"/>
                </a:cxn>
                <a:cxn ang="0">
                  <a:pos x="0" y="158"/>
                </a:cxn>
                <a:cxn ang="0">
                  <a:pos x="0" y="158"/>
                </a:cxn>
                <a:cxn ang="0">
                  <a:pos x="0" y="161"/>
                </a:cxn>
                <a:cxn ang="0">
                  <a:pos x="2" y="162"/>
                </a:cxn>
                <a:cxn ang="0">
                  <a:pos x="6" y="165"/>
                </a:cxn>
                <a:cxn ang="0">
                  <a:pos x="9" y="165"/>
                </a:cxn>
                <a:cxn ang="0">
                  <a:pos x="11" y="164"/>
                </a:cxn>
                <a:cxn ang="0">
                  <a:pos x="12" y="161"/>
                </a:cxn>
                <a:cxn ang="0">
                  <a:pos x="12" y="161"/>
                </a:cxn>
                <a:cxn ang="0">
                  <a:pos x="15" y="154"/>
                </a:cxn>
                <a:cxn ang="0">
                  <a:pos x="20" y="149"/>
                </a:cxn>
                <a:cxn ang="0">
                  <a:pos x="28" y="143"/>
                </a:cxn>
                <a:cxn ang="0">
                  <a:pos x="36" y="137"/>
                </a:cxn>
                <a:cxn ang="0">
                  <a:pos x="53" y="127"/>
                </a:cxn>
                <a:cxn ang="0">
                  <a:pos x="66" y="119"/>
                </a:cxn>
                <a:cxn ang="0">
                  <a:pos x="66" y="119"/>
                </a:cxn>
                <a:cxn ang="0">
                  <a:pos x="100" y="97"/>
                </a:cxn>
                <a:cxn ang="0">
                  <a:pos x="118" y="86"/>
                </a:cxn>
                <a:cxn ang="0">
                  <a:pos x="136" y="76"/>
                </a:cxn>
                <a:cxn ang="0">
                  <a:pos x="136" y="76"/>
                </a:cxn>
                <a:cxn ang="0">
                  <a:pos x="151" y="68"/>
                </a:cxn>
                <a:cxn ang="0">
                  <a:pos x="165" y="59"/>
                </a:cxn>
                <a:cxn ang="0">
                  <a:pos x="191" y="39"/>
                </a:cxn>
                <a:cxn ang="0">
                  <a:pos x="191" y="39"/>
                </a:cxn>
                <a:cxn ang="0">
                  <a:pos x="203" y="31"/>
                </a:cxn>
                <a:cxn ang="0">
                  <a:pos x="216" y="25"/>
                </a:cxn>
                <a:cxn ang="0">
                  <a:pos x="228" y="18"/>
                </a:cxn>
                <a:cxn ang="0">
                  <a:pos x="238" y="9"/>
                </a:cxn>
                <a:cxn ang="0">
                  <a:pos x="238" y="9"/>
                </a:cxn>
                <a:cxn ang="0">
                  <a:pos x="240" y="8"/>
                </a:cxn>
                <a:cxn ang="0">
                  <a:pos x="241" y="5"/>
                </a:cxn>
                <a:cxn ang="0">
                  <a:pos x="238" y="1"/>
                </a:cxn>
                <a:cxn ang="0">
                  <a:pos x="234" y="0"/>
                </a:cxn>
                <a:cxn ang="0">
                  <a:pos x="233" y="0"/>
                </a:cxn>
                <a:cxn ang="0">
                  <a:pos x="230" y="1"/>
                </a:cxn>
                <a:cxn ang="0">
                  <a:pos x="230" y="1"/>
                </a:cxn>
              </a:cxnLst>
              <a:rect l="0" t="0" r="r" b="b"/>
              <a:pathLst>
                <a:path w="241" h="165">
                  <a:moveTo>
                    <a:pt x="230" y="1"/>
                  </a:moveTo>
                  <a:lnTo>
                    <a:pt x="230" y="1"/>
                  </a:lnTo>
                  <a:lnTo>
                    <a:pt x="224" y="7"/>
                  </a:lnTo>
                  <a:lnTo>
                    <a:pt x="217" y="12"/>
                  </a:lnTo>
                  <a:lnTo>
                    <a:pt x="202" y="22"/>
                  </a:lnTo>
                  <a:lnTo>
                    <a:pt x="186" y="31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152" y="52"/>
                  </a:lnTo>
                  <a:lnTo>
                    <a:pt x="132" y="64"/>
                  </a:lnTo>
                  <a:lnTo>
                    <a:pt x="114" y="75"/>
                  </a:lnTo>
                  <a:lnTo>
                    <a:pt x="94" y="86"/>
                  </a:lnTo>
                  <a:lnTo>
                    <a:pt x="94" y="86"/>
                  </a:lnTo>
                  <a:lnTo>
                    <a:pt x="60" y="109"/>
                  </a:lnTo>
                  <a:lnTo>
                    <a:pt x="26" y="132"/>
                  </a:lnTo>
                  <a:lnTo>
                    <a:pt x="26" y="132"/>
                  </a:lnTo>
                  <a:lnTo>
                    <a:pt x="19" y="137"/>
                  </a:lnTo>
                  <a:lnTo>
                    <a:pt x="11" y="143"/>
                  </a:lnTo>
                  <a:lnTo>
                    <a:pt x="4" y="149"/>
                  </a:lnTo>
                  <a:lnTo>
                    <a:pt x="3" y="153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1"/>
                  </a:lnTo>
                  <a:lnTo>
                    <a:pt x="2" y="162"/>
                  </a:lnTo>
                  <a:lnTo>
                    <a:pt x="6" y="165"/>
                  </a:lnTo>
                  <a:lnTo>
                    <a:pt x="9" y="165"/>
                  </a:lnTo>
                  <a:lnTo>
                    <a:pt x="11" y="164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5" y="154"/>
                  </a:lnTo>
                  <a:lnTo>
                    <a:pt x="20" y="149"/>
                  </a:lnTo>
                  <a:lnTo>
                    <a:pt x="28" y="143"/>
                  </a:lnTo>
                  <a:lnTo>
                    <a:pt x="36" y="137"/>
                  </a:lnTo>
                  <a:lnTo>
                    <a:pt x="53" y="127"/>
                  </a:lnTo>
                  <a:lnTo>
                    <a:pt x="66" y="119"/>
                  </a:lnTo>
                  <a:lnTo>
                    <a:pt x="66" y="119"/>
                  </a:lnTo>
                  <a:lnTo>
                    <a:pt x="100" y="97"/>
                  </a:lnTo>
                  <a:lnTo>
                    <a:pt x="118" y="86"/>
                  </a:lnTo>
                  <a:lnTo>
                    <a:pt x="136" y="76"/>
                  </a:lnTo>
                  <a:lnTo>
                    <a:pt x="136" y="76"/>
                  </a:lnTo>
                  <a:lnTo>
                    <a:pt x="151" y="68"/>
                  </a:lnTo>
                  <a:lnTo>
                    <a:pt x="165" y="59"/>
                  </a:lnTo>
                  <a:lnTo>
                    <a:pt x="191" y="39"/>
                  </a:lnTo>
                  <a:lnTo>
                    <a:pt x="191" y="39"/>
                  </a:lnTo>
                  <a:lnTo>
                    <a:pt x="203" y="31"/>
                  </a:lnTo>
                  <a:lnTo>
                    <a:pt x="216" y="25"/>
                  </a:lnTo>
                  <a:lnTo>
                    <a:pt x="228" y="18"/>
                  </a:lnTo>
                  <a:lnTo>
                    <a:pt x="238" y="9"/>
                  </a:lnTo>
                  <a:lnTo>
                    <a:pt x="238" y="9"/>
                  </a:lnTo>
                  <a:lnTo>
                    <a:pt x="240" y="8"/>
                  </a:lnTo>
                  <a:lnTo>
                    <a:pt x="241" y="5"/>
                  </a:lnTo>
                  <a:lnTo>
                    <a:pt x="238" y="1"/>
                  </a:lnTo>
                  <a:lnTo>
                    <a:pt x="234" y="0"/>
                  </a:lnTo>
                  <a:lnTo>
                    <a:pt x="233" y="0"/>
                  </a:lnTo>
                  <a:lnTo>
                    <a:pt x="230" y="1"/>
                  </a:lnTo>
                  <a:lnTo>
                    <a:pt x="2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0" name="Freeform 1062"/>
            <p:cNvSpPr/>
            <p:nvPr/>
          </p:nvSpPr>
          <p:spPr bwMode="auto">
            <a:xfrm>
              <a:off x="4822826" y="4378325"/>
              <a:ext cx="101600" cy="68263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19" y="17"/>
                </a:cxn>
                <a:cxn ang="0">
                  <a:pos x="188" y="33"/>
                </a:cxn>
                <a:cxn ang="0">
                  <a:pos x="157" y="51"/>
                </a:cxn>
                <a:cxn ang="0">
                  <a:pos x="129" y="69"/>
                </a:cxn>
                <a:cxn ang="0">
                  <a:pos x="129" y="69"/>
                </a:cxn>
                <a:cxn ang="0">
                  <a:pos x="99" y="89"/>
                </a:cxn>
                <a:cxn ang="0">
                  <a:pos x="69" y="111"/>
                </a:cxn>
                <a:cxn ang="0">
                  <a:pos x="69" y="111"/>
                </a:cxn>
                <a:cxn ang="0">
                  <a:pos x="54" y="124"/>
                </a:cxn>
                <a:cxn ang="0">
                  <a:pos x="40" y="140"/>
                </a:cxn>
                <a:cxn ang="0">
                  <a:pos x="31" y="147"/>
                </a:cxn>
                <a:cxn ang="0">
                  <a:pos x="23" y="153"/>
                </a:cxn>
                <a:cxn ang="0">
                  <a:pos x="14" y="158"/>
                </a:cxn>
                <a:cxn ang="0">
                  <a:pos x="6" y="161"/>
                </a:cxn>
                <a:cxn ang="0">
                  <a:pos x="6" y="161"/>
                </a:cxn>
                <a:cxn ang="0">
                  <a:pos x="3" y="161"/>
                </a:cxn>
                <a:cxn ang="0">
                  <a:pos x="2" y="164"/>
                </a:cxn>
                <a:cxn ang="0">
                  <a:pos x="0" y="165"/>
                </a:cxn>
                <a:cxn ang="0">
                  <a:pos x="2" y="167"/>
                </a:cxn>
                <a:cxn ang="0">
                  <a:pos x="3" y="170"/>
                </a:cxn>
                <a:cxn ang="0">
                  <a:pos x="6" y="171"/>
                </a:cxn>
                <a:cxn ang="0">
                  <a:pos x="8" y="171"/>
                </a:cxn>
                <a:cxn ang="0">
                  <a:pos x="8" y="171"/>
                </a:cxn>
                <a:cxn ang="0">
                  <a:pos x="14" y="170"/>
                </a:cxn>
                <a:cxn ang="0">
                  <a:pos x="20" y="167"/>
                </a:cxn>
                <a:cxn ang="0">
                  <a:pos x="29" y="162"/>
                </a:cxn>
                <a:cxn ang="0">
                  <a:pos x="38" y="154"/>
                </a:cxn>
                <a:cxn ang="0">
                  <a:pos x="46" y="147"/>
                </a:cxn>
                <a:cxn ang="0">
                  <a:pos x="46" y="147"/>
                </a:cxn>
                <a:cxn ang="0">
                  <a:pos x="66" y="130"/>
                </a:cxn>
                <a:cxn ang="0">
                  <a:pos x="86" y="114"/>
                </a:cxn>
                <a:cxn ang="0">
                  <a:pos x="126" y="85"/>
                </a:cxn>
                <a:cxn ang="0">
                  <a:pos x="126" y="85"/>
                </a:cxn>
                <a:cxn ang="0">
                  <a:pos x="140" y="75"/>
                </a:cxn>
                <a:cxn ang="0">
                  <a:pos x="156" y="64"/>
                </a:cxn>
                <a:cxn ang="0">
                  <a:pos x="189" y="45"/>
                </a:cxn>
                <a:cxn ang="0">
                  <a:pos x="222" y="28"/>
                </a:cxn>
                <a:cxn ang="0">
                  <a:pos x="256" y="11"/>
                </a:cxn>
                <a:cxn ang="0">
                  <a:pos x="256" y="11"/>
                </a:cxn>
                <a:cxn ang="0">
                  <a:pos x="257" y="9"/>
                </a:cxn>
                <a:cxn ang="0">
                  <a:pos x="258" y="8"/>
                </a:cxn>
                <a:cxn ang="0">
                  <a:pos x="257" y="4"/>
                </a:cxn>
                <a:cxn ang="0">
                  <a:pos x="254" y="1"/>
                </a:cxn>
                <a:cxn ang="0">
                  <a:pos x="252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8" h="171">
                  <a:moveTo>
                    <a:pt x="249" y="1"/>
                  </a:moveTo>
                  <a:lnTo>
                    <a:pt x="249" y="1"/>
                  </a:lnTo>
                  <a:lnTo>
                    <a:pt x="219" y="17"/>
                  </a:lnTo>
                  <a:lnTo>
                    <a:pt x="188" y="33"/>
                  </a:lnTo>
                  <a:lnTo>
                    <a:pt x="157" y="51"/>
                  </a:lnTo>
                  <a:lnTo>
                    <a:pt x="129" y="69"/>
                  </a:lnTo>
                  <a:lnTo>
                    <a:pt x="129" y="69"/>
                  </a:lnTo>
                  <a:lnTo>
                    <a:pt x="99" y="89"/>
                  </a:lnTo>
                  <a:lnTo>
                    <a:pt x="69" y="111"/>
                  </a:lnTo>
                  <a:lnTo>
                    <a:pt x="69" y="111"/>
                  </a:lnTo>
                  <a:lnTo>
                    <a:pt x="54" y="124"/>
                  </a:lnTo>
                  <a:lnTo>
                    <a:pt x="40" y="140"/>
                  </a:lnTo>
                  <a:lnTo>
                    <a:pt x="31" y="147"/>
                  </a:lnTo>
                  <a:lnTo>
                    <a:pt x="23" y="153"/>
                  </a:lnTo>
                  <a:lnTo>
                    <a:pt x="14" y="158"/>
                  </a:lnTo>
                  <a:lnTo>
                    <a:pt x="6" y="161"/>
                  </a:lnTo>
                  <a:lnTo>
                    <a:pt x="6" y="161"/>
                  </a:lnTo>
                  <a:lnTo>
                    <a:pt x="3" y="161"/>
                  </a:lnTo>
                  <a:lnTo>
                    <a:pt x="2" y="164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70"/>
                  </a:lnTo>
                  <a:lnTo>
                    <a:pt x="6" y="171"/>
                  </a:lnTo>
                  <a:lnTo>
                    <a:pt x="8" y="171"/>
                  </a:lnTo>
                  <a:lnTo>
                    <a:pt x="8" y="171"/>
                  </a:lnTo>
                  <a:lnTo>
                    <a:pt x="14" y="170"/>
                  </a:lnTo>
                  <a:lnTo>
                    <a:pt x="20" y="167"/>
                  </a:lnTo>
                  <a:lnTo>
                    <a:pt x="29" y="162"/>
                  </a:lnTo>
                  <a:lnTo>
                    <a:pt x="38" y="154"/>
                  </a:lnTo>
                  <a:lnTo>
                    <a:pt x="46" y="147"/>
                  </a:lnTo>
                  <a:lnTo>
                    <a:pt x="46" y="147"/>
                  </a:lnTo>
                  <a:lnTo>
                    <a:pt x="66" y="130"/>
                  </a:lnTo>
                  <a:lnTo>
                    <a:pt x="86" y="114"/>
                  </a:lnTo>
                  <a:lnTo>
                    <a:pt x="126" y="85"/>
                  </a:lnTo>
                  <a:lnTo>
                    <a:pt x="126" y="85"/>
                  </a:lnTo>
                  <a:lnTo>
                    <a:pt x="140" y="75"/>
                  </a:lnTo>
                  <a:lnTo>
                    <a:pt x="156" y="64"/>
                  </a:lnTo>
                  <a:lnTo>
                    <a:pt x="189" y="45"/>
                  </a:lnTo>
                  <a:lnTo>
                    <a:pt x="222" y="28"/>
                  </a:lnTo>
                  <a:lnTo>
                    <a:pt x="256" y="11"/>
                  </a:lnTo>
                  <a:lnTo>
                    <a:pt x="256" y="11"/>
                  </a:lnTo>
                  <a:lnTo>
                    <a:pt x="257" y="9"/>
                  </a:lnTo>
                  <a:lnTo>
                    <a:pt x="258" y="8"/>
                  </a:lnTo>
                  <a:lnTo>
                    <a:pt x="257" y="4"/>
                  </a:lnTo>
                  <a:lnTo>
                    <a:pt x="254" y="1"/>
                  </a:lnTo>
                  <a:lnTo>
                    <a:pt x="252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1" name="Freeform 1063"/>
            <p:cNvSpPr/>
            <p:nvPr/>
          </p:nvSpPr>
          <p:spPr bwMode="auto">
            <a:xfrm>
              <a:off x="4827588" y="4410075"/>
              <a:ext cx="85725" cy="63500"/>
            </a:xfrm>
            <a:custGeom>
              <a:avLst/>
              <a:gdLst/>
              <a:ahLst/>
              <a:cxnLst>
                <a:cxn ang="0">
                  <a:pos x="208" y="1"/>
                </a:cxn>
                <a:cxn ang="0">
                  <a:pos x="208" y="1"/>
                </a:cxn>
                <a:cxn ang="0">
                  <a:pos x="155" y="34"/>
                </a:cxn>
                <a:cxn ang="0">
                  <a:pos x="127" y="52"/>
                </a:cxn>
                <a:cxn ang="0">
                  <a:pos x="101" y="69"/>
                </a:cxn>
                <a:cxn ang="0">
                  <a:pos x="75" y="89"/>
                </a:cxn>
                <a:cxn ang="0">
                  <a:pos x="50" y="108"/>
                </a:cxn>
                <a:cxn ang="0">
                  <a:pos x="25" y="129"/>
                </a:cxn>
                <a:cxn ang="0">
                  <a:pos x="2" y="150"/>
                </a:cxn>
                <a:cxn ang="0">
                  <a:pos x="2" y="150"/>
                </a:cxn>
                <a:cxn ang="0">
                  <a:pos x="0" y="153"/>
                </a:cxn>
                <a:cxn ang="0">
                  <a:pos x="0" y="154"/>
                </a:cxn>
                <a:cxn ang="0">
                  <a:pos x="2" y="158"/>
                </a:cxn>
                <a:cxn ang="0">
                  <a:pos x="6" y="161"/>
                </a:cxn>
                <a:cxn ang="0">
                  <a:pos x="8" y="159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33" y="137"/>
                </a:cxn>
                <a:cxn ang="0">
                  <a:pos x="58" y="116"/>
                </a:cxn>
                <a:cxn ang="0">
                  <a:pos x="83" y="98"/>
                </a:cxn>
                <a:cxn ang="0">
                  <a:pos x="108" y="78"/>
                </a:cxn>
                <a:cxn ang="0">
                  <a:pos x="134" y="61"/>
                </a:cxn>
                <a:cxn ang="0">
                  <a:pos x="161" y="43"/>
                </a:cxn>
                <a:cxn ang="0">
                  <a:pos x="215" y="12"/>
                </a:cxn>
                <a:cxn ang="0">
                  <a:pos x="215" y="12"/>
                </a:cxn>
                <a:cxn ang="0">
                  <a:pos x="216" y="9"/>
                </a:cxn>
                <a:cxn ang="0">
                  <a:pos x="217" y="8"/>
                </a:cxn>
                <a:cxn ang="0">
                  <a:pos x="216" y="4"/>
                </a:cxn>
                <a:cxn ang="0">
                  <a:pos x="213" y="1"/>
                </a:cxn>
                <a:cxn ang="0">
                  <a:pos x="211" y="0"/>
                </a:cxn>
                <a:cxn ang="0">
                  <a:pos x="208" y="1"/>
                </a:cxn>
                <a:cxn ang="0">
                  <a:pos x="208" y="1"/>
                </a:cxn>
              </a:cxnLst>
              <a:rect l="0" t="0" r="r" b="b"/>
              <a:pathLst>
                <a:path w="217" h="161">
                  <a:moveTo>
                    <a:pt x="208" y="1"/>
                  </a:moveTo>
                  <a:lnTo>
                    <a:pt x="208" y="1"/>
                  </a:lnTo>
                  <a:lnTo>
                    <a:pt x="155" y="34"/>
                  </a:lnTo>
                  <a:lnTo>
                    <a:pt x="127" y="52"/>
                  </a:lnTo>
                  <a:lnTo>
                    <a:pt x="101" y="69"/>
                  </a:lnTo>
                  <a:lnTo>
                    <a:pt x="75" y="89"/>
                  </a:lnTo>
                  <a:lnTo>
                    <a:pt x="50" y="108"/>
                  </a:lnTo>
                  <a:lnTo>
                    <a:pt x="25" y="129"/>
                  </a:lnTo>
                  <a:lnTo>
                    <a:pt x="2" y="150"/>
                  </a:lnTo>
                  <a:lnTo>
                    <a:pt x="2" y="150"/>
                  </a:lnTo>
                  <a:lnTo>
                    <a:pt x="0" y="153"/>
                  </a:lnTo>
                  <a:lnTo>
                    <a:pt x="0" y="154"/>
                  </a:lnTo>
                  <a:lnTo>
                    <a:pt x="2" y="158"/>
                  </a:lnTo>
                  <a:lnTo>
                    <a:pt x="6" y="161"/>
                  </a:lnTo>
                  <a:lnTo>
                    <a:pt x="8" y="159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33" y="137"/>
                  </a:lnTo>
                  <a:lnTo>
                    <a:pt x="58" y="116"/>
                  </a:lnTo>
                  <a:lnTo>
                    <a:pt x="83" y="98"/>
                  </a:lnTo>
                  <a:lnTo>
                    <a:pt x="108" y="78"/>
                  </a:lnTo>
                  <a:lnTo>
                    <a:pt x="134" y="61"/>
                  </a:lnTo>
                  <a:lnTo>
                    <a:pt x="161" y="43"/>
                  </a:lnTo>
                  <a:lnTo>
                    <a:pt x="215" y="12"/>
                  </a:lnTo>
                  <a:lnTo>
                    <a:pt x="215" y="12"/>
                  </a:lnTo>
                  <a:lnTo>
                    <a:pt x="216" y="9"/>
                  </a:lnTo>
                  <a:lnTo>
                    <a:pt x="217" y="8"/>
                  </a:lnTo>
                  <a:lnTo>
                    <a:pt x="216" y="4"/>
                  </a:lnTo>
                  <a:lnTo>
                    <a:pt x="213" y="1"/>
                  </a:lnTo>
                  <a:lnTo>
                    <a:pt x="211" y="0"/>
                  </a:lnTo>
                  <a:lnTo>
                    <a:pt x="208" y="1"/>
                  </a:lnTo>
                  <a:lnTo>
                    <a:pt x="20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2" name="Freeform 1064"/>
            <p:cNvSpPr/>
            <p:nvPr/>
          </p:nvSpPr>
          <p:spPr bwMode="auto">
            <a:xfrm>
              <a:off x="4806951" y="4443413"/>
              <a:ext cx="107950" cy="7302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32" y="25"/>
                </a:cxn>
                <a:cxn ang="0">
                  <a:pos x="195" y="49"/>
                </a:cxn>
                <a:cxn ang="0">
                  <a:pos x="123" y="94"/>
                </a:cxn>
                <a:cxn ang="0">
                  <a:pos x="123" y="94"/>
                </a:cxn>
                <a:cxn ang="0">
                  <a:pos x="62" y="131"/>
                </a:cxn>
                <a:cxn ang="0">
                  <a:pos x="30" y="152"/>
                </a:cxn>
                <a:cxn ang="0">
                  <a:pos x="16" y="162"/>
                </a:cxn>
                <a:cxn ang="0">
                  <a:pos x="2" y="173"/>
                </a:cxn>
                <a:cxn ang="0">
                  <a:pos x="2" y="173"/>
                </a:cxn>
                <a:cxn ang="0">
                  <a:pos x="0" y="175"/>
                </a:cxn>
                <a:cxn ang="0">
                  <a:pos x="0" y="179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12" y="183"/>
                </a:cxn>
                <a:cxn ang="0">
                  <a:pos x="12" y="183"/>
                </a:cxn>
                <a:cxn ang="0">
                  <a:pos x="16" y="182"/>
                </a:cxn>
                <a:cxn ang="0">
                  <a:pos x="17" y="179"/>
                </a:cxn>
                <a:cxn ang="0">
                  <a:pos x="19" y="178"/>
                </a:cxn>
                <a:cxn ang="0">
                  <a:pos x="17" y="175"/>
                </a:cxn>
                <a:cxn ang="0">
                  <a:pos x="17" y="175"/>
                </a:cxn>
                <a:cxn ang="0">
                  <a:pos x="46" y="154"/>
                </a:cxn>
                <a:cxn ang="0">
                  <a:pos x="77" y="135"/>
                </a:cxn>
                <a:cxn ang="0">
                  <a:pos x="138" y="98"/>
                </a:cxn>
                <a:cxn ang="0">
                  <a:pos x="138" y="98"/>
                </a:cxn>
                <a:cxn ang="0">
                  <a:pos x="206" y="56"/>
                </a:cxn>
                <a:cxn ang="0">
                  <a:pos x="238" y="34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9"/>
                </a:cxn>
                <a:cxn ang="0">
                  <a:pos x="274" y="7"/>
                </a:cxn>
                <a:cxn ang="0">
                  <a:pos x="272" y="3"/>
                </a:cxn>
                <a:cxn ang="0">
                  <a:pos x="271" y="0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183">
                  <a:moveTo>
                    <a:pt x="266" y="0"/>
                  </a:moveTo>
                  <a:lnTo>
                    <a:pt x="266" y="0"/>
                  </a:lnTo>
                  <a:lnTo>
                    <a:pt x="232" y="25"/>
                  </a:lnTo>
                  <a:lnTo>
                    <a:pt x="195" y="49"/>
                  </a:lnTo>
                  <a:lnTo>
                    <a:pt x="123" y="94"/>
                  </a:lnTo>
                  <a:lnTo>
                    <a:pt x="123" y="94"/>
                  </a:lnTo>
                  <a:lnTo>
                    <a:pt x="62" y="131"/>
                  </a:lnTo>
                  <a:lnTo>
                    <a:pt x="30" y="152"/>
                  </a:lnTo>
                  <a:lnTo>
                    <a:pt x="16" y="162"/>
                  </a:lnTo>
                  <a:lnTo>
                    <a:pt x="2" y="173"/>
                  </a:lnTo>
                  <a:lnTo>
                    <a:pt x="2" y="173"/>
                  </a:lnTo>
                  <a:lnTo>
                    <a:pt x="0" y="175"/>
                  </a:lnTo>
                  <a:lnTo>
                    <a:pt x="0" y="179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12" y="183"/>
                  </a:lnTo>
                  <a:lnTo>
                    <a:pt x="12" y="183"/>
                  </a:lnTo>
                  <a:lnTo>
                    <a:pt x="16" y="182"/>
                  </a:lnTo>
                  <a:lnTo>
                    <a:pt x="17" y="179"/>
                  </a:lnTo>
                  <a:lnTo>
                    <a:pt x="19" y="178"/>
                  </a:lnTo>
                  <a:lnTo>
                    <a:pt x="17" y="175"/>
                  </a:lnTo>
                  <a:lnTo>
                    <a:pt x="17" y="175"/>
                  </a:lnTo>
                  <a:lnTo>
                    <a:pt x="46" y="154"/>
                  </a:lnTo>
                  <a:lnTo>
                    <a:pt x="77" y="135"/>
                  </a:lnTo>
                  <a:lnTo>
                    <a:pt x="138" y="98"/>
                  </a:lnTo>
                  <a:lnTo>
                    <a:pt x="138" y="98"/>
                  </a:lnTo>
                  <a:lnTo>
                    <a:pt x="206" y="56"/>
                  </a:lnTo>
                  <a:lnTo>
                    <a:pt x="238" y="34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9"/>
                  </a:lnTo>
                  <a:lnTo>
                    <a:pt x="274" y="7"/>
                  </a:lnTo>
                  <a:lnTo>
                    <a:pt x="272" y="3"/>
                  </a:lnTo>
                  <a:lnTo>
                    <a:pt x="271" y="0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3" name="Freeform 1065"/>
            <p:cNvSpPr/>
            <p:nvPr/>
          </p:nvSpPr>
          <p:spPr bwMode="auto">
            <a:xfrm>
              <a:off x="4784726" y="4462463"/>
              <a:ext cx="139700" cy="87313"/>
            </a:xfrm>
            <a:custGeom>
              <a:avLst/>
              <a:gdLst/>
              <a:ahLst/>
              <a:cxnLst>
                <a:cxn ang="0">
                  <a:pos x="343" y="3"/>
                </a:cxn>
                <a:cxn ang="0">
                  <a:pos x="339" y="4"/>
                </a:cxn>
                <a:cxn ang="0">
                  <a:pos x="334" y="6"/>
                </a:cxn>
                <a:cxn ang="0">
                  <a:pos x="317" y="17"/>
                </a:cxn>
                <a:cxn ang="0">
                  <a:pos x="301" y="30"/>
                </a:cxn>
                <a:cxn ang="0">
                  <a:pos x="250" y="67"/>
                </a:cxn>
                <a:cxn ang="0">
                  <a:pos x="196" y="98"/>
                </a:cxn>
                <a:cxn ang="0">
                  <a:pos x="147" y="123"/>
                </a:cxn>
                <a:cxn ang="0">
                  <a:pos x="98" y="150"/>
                </a:cxn>
                <a:cxn ang="0">
                  <a:pos x="75" y="167"/>
                </a:cxn>
                <a:cxn ang="0">
                  <a:pos x="29" y="199"/>
                </a:cxn>
                <a:cxn ang="0">
                  <a:pos x="3" y="210"/>
                </a:cxn>
                <a:cxn ang="0">
                  <a:pos x="1" y="212"/>
                </a:cxn>
                <a:cxn ang="0">
                  <a:pos x="0" y="218"/>
                </a:cxn>
                <a:cxn ang="0">
                  <a:pos x="1" y="222"/>
                </a:cxn>
                <a:cxn ang="0">
                  <a:pos x="7" y="222"/>
                </a:cxn>
                <a:cxn ang="0">
                  <a:pos x="18" y="217"/>
                </a:cxn>
                <a:cxn ang="0">
                  <a:pos x="52" y="195"/>
                </a:cxn>
                <a:cxn ang="0">
                  <a:pos x="84" y="173"/>
                </a:cxn>
                <a:cxn ang="0">
                  <a:pos x="95" y="166"/>
                </a:cxn>
                <a:cxn ang="0">
                  <a:pos x="119" y="150"/>
                </a:cxn>
                <a:cxn ang="0">
                  <a:pos x="143" y="135"/>
                </a:cxn>
                <a:cxn ang="0">
                  <a:pos x="171" y="120"/>
                </a:cxn>
                <a:cxn ang="0">
                  <a:pos x="201" y="107"/>
                </a:cxn>
                <a:cxn ang="0">
                  <a:pos x="254" y="78"/>
                </a:cxn>
                <a:cxn ang="0">
                  <a:pos x="301" y="44"/>
                </a:cxn>
                <a:cxn ang="0">
                  <a:pos x="320" y="29"/>
                </a:cxn>
                <a:cxn ang="0">
                  <a:pos x="337" y="17"/>
                </a:cxn>
                <a:cxn ang="0">
                  <a:pos x="340" y="16"/>
                </a:cxn>
                <a:cxn ang="0">
                  <a:pos x="348" y="14"/>
                </a:cxn>
                <a:cxn ang="0">
                  <a:pos x="352" y="8"/>
                </a:cxn>
                <a:cxn ang="0">
                  <a:pos x="353" y="4"/>
                </a:cxn>
                <a:cxn ang="0">
                  <a:pos x="351" y="1"/>
                </a:cxn>
                <a:cxn ang="0">
                  <a:pos x="344" y="1"/>
                </a:cxn>
                <a:cxn ang="0">
                  <a:pos x="343" y="3"/>
                </a:cxn>
              </a:cxnLst>
              <a:rect l="0" t="0" r="r" b="b"/>
              <a:pathLst>
                <a:path w="353" h="222">
                  <a:moveTo>
                    <a:pt x="343" y="3"/>
                  </a:moveTo>
                  <a:lnTo>
                    <a:pt x="343" y="3"/>
                  </a:lnTo>
                  <a:lnTo>
                    <a:pt x="341" y="4"/>
                  </a:lnTo>
                  <a:lnTo>
                    <a:pt x="339" y="4"/>
                  </a:lnTo>
                  <a:lnTo>
                    <a:pt x="334" y="6"/>
                  </a:lnTo>
                  <a:lnTo>
                    <a:pt x="334" y="6"/>
                  </a:lnTo>
                  <a:lnTo>
                    <a:pt x="324" y="10"/>
                  </a:lnTo>
                  <a:lnTo>
                    <a:pt x="317" y="17"/>
                  </a:lnTo>
                  <a:lnTo>
                    <a:pt x="301" y="30"/>
                  </a:lnTo>
                  <a:lnTo>
                    <a:pt x="301" y="30"/>
                  </a:lnTo>
                  <a:lnTo>
                    <a:pt x="276" y="50"/>
                  </a:lnTo>
                  <a:lnTo>
                    <a:pt x="250" y="67"/>
                  </a:lnTo>
                  <a:lnTo>
                    <a:pt x="224" y="82"/>
                  </a:lnTo>
                  <a:lnTo>
                    <a:pt x="196" y="98"/>
                  </a:lnTo>
                  <a:lnTo>
                    <a:pt x="196" y="98"/>
                  </a:lnTo>
                  <a:lnTo>
                    <a:pt x="147" y="123"/>
                  </a:lnTo>
                  <a:lnTo>
                    <a:pt x="122" y="136"/>
                  </a:lnTo>
                  <a:lnTo>
                    <a:pt x="98" y="150"/>
                  </a:lnTo>
                  <a:lnTo>
                    <a:pt x="98" y="150"/>
                  </a:lnTo>
                  <a:lnTo>
                    <a:pt x="75" y="167"/>
                  </a:lnTo>
                  <a:lnTo>
                    <a:pt x="52" y="184"/>
                  </a:lnTo>
                  <a:lnTo>
                    <a:pt x="29" y="199"/>
                  </a:lnTo>
                  <a:lnTo>
                    <a:pt x="16" y="205"/>
                  </a:lnTo>
                  <a:lnTo>
                    <a:pt x="3" y="210"/>
                  </a:lnTo>
                  <a:lnTo>
                    <a:pt x="3" y="210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0" y="218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4" y="222"/>
                  </a:lnTo>
                  <a:lnTo>
                    <a:pt x="7" y="222"/>
                  </a:lnTo>
                  <a:lnTo>
                    <a:pt x="7" y="222"/>
                  </a:lnTo>
                  <a:lnTo>
                    <a:pt x="18" y="217"/>
                  </a:lnTo>
                  <a:lnTo>
                    <a:pt x="30" y="210"/>
                  </a:lnTo>
                  <a:lnTo>
                    <a:pt x="52" y="195"/>
                  </a:lnTo>
                  <a:lnTo>
                    <a:pt x="73" y="180"/>
                  </a:lnTo>
                  <a:lnTo>
                    <a:pt x="84" y="173"/>
                  </a:lnTo>
                  <a:lnTo>
                    <a:pt x="95" y="166"/>
                  </a:lnTo>
                  <a:lnTo>
                    <a:pt x="95" y="166"/>
                  </a:lnTo>
                  <a:lnTo>
                    <a:pt x="107" y="158"/>
                  </a:lnTo>
                  <a:lnTo>
                    <a:pt x="119" y="150"/>
                  </a:lnTo>
                  <a:lnTo>
                    <a:pt x="143" y="135"/>
                  </a:lnTo>
                  <a:lnTo>
                    <a:pt x="143" y="135"/>
                  </a:lnTo>
                  <a:lnTo>
                    <a:pt x="156" y="127"/>
                  </a:lnTo>
                  <a:lnTo>
                    <a:pt x="171" y="120"/>
                  </a:lnTo>
                  <a:lnTo>
                    <a:pt x="201" y="107"/>
                  </a:lnTo>
                  <a:lnTo>
                    <a:pt x="201" y="107"/>
                  </a:lnTo>
                  <a:lnTo>
                    <a:pt x="228" y="94"/>
                  </a:lnTo>
                  <a:lnTo>
                    <a:pt x="254" y="78"/>
                  </a:lnTo>
                  <a:lnTo>
                    <a:pt x="277" y="63"/>
                  </a:lnTo>
                  <a:lnTo>
                    <a:pt x="301" y="44"/>
                  </a:lnTo>
                  <a:lnTo>
                    <a:pt x="301" y="44"/>
                  </a:lnTo>
                  <a:lnTo>
                    <a:pt x="320" y="29"/>
                  </a:lnTo>
                  <a:lnTo>
                    <a:pt x="332" y="20"/>
                  </a:lnTo>
                  <a:lnTo>
                    <a:pt x="337" y="17"/>
                  </a:lnTo>
                  <a:lnTo>
                    <a:pt x="340" y="16"/>
                  </a:lnTo>
                  <a:lnTo>
                    <a:pt x="340" y="16"/>
                  </a:lnTo>
                  <a:lnTo>
                    <a:pt x="344" y="16"/>
                  </a:lnTo>
                  <a:lnTo>
                    <a:pt x="348" y="14"/>
                  </a:lnTo>
                  <a:lnTo>
                    <a:pt x="352" y="8"/>
                  </a:lnTo>
                  <a:lnTo>
                    <a:pt x="352" y="8"/>
                  </a:lnTo>
                  <a:lnTo>
                    <a:pt x="353" y="6"/>
                  </a:lnTo>
                  <a:lnTo>
                    <a:pt x="353" y="4"/>
                  </a:lnTo>
                  <a:lnTo>
                    <a:pt x="352" y="3"/>
                  </a:lnTo>
                  <a:lnTo>
                    <a:pt x="351" y="1"/>
                  </a:lnTo>
                  <a:lnTo>
                    <a:pt x="347" y="0"/>
                  </a:lnTo>
                  <a:lnTo>
                    <a:pt x="344" y="1"/>
                  </a:lnTo>
                  <a:lnTo>
                    <a:pt x="343" y="3"/>
                  </a:lnTo>
                  <a:lnTo>
                    <a:pt x="3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4" name="Freeform 1066"/>
            <p:cNvSpPr/>
            <p:nvPr/>
          </p:nvSpPr>
          <p:spPr bwMode="auto">
            <a:xfrm>
              <a:off x="4519613" y="4484688"/>
              <a:ext cx="400050" cy="227013"/>
            </a:xfrm>
            <a:custGeom>
              <a:avLst/>
              <a:gdLst/>
              <a:ahLst/>
              <a:cxnLst>
                <a:cxn ang="0">
                  <a:pos x="1000" y="3"/>
                </a:cxn>
                <a:cxn ang="0">
                  <a:pos x="973" y="26"/>
                </a:cxn>
                <a:cxn ang="0">
                  <a:pos x="914" y="68"/>
                </a:cxn>
                <a:cxn ang="0">
                  <a:pos x="884" y="86"/>
                </a:cxn>
                <a:cxn ang="0">
                  <a:pos x="791" y="144"/>
                </a:cxn>
                <a:cxn ang="0">
                  <a:pos x="760" y="162"/>
                </a:cxn>
                <a:cxn ang="0">
                  <a:pos x="699" y="192"/>
                </a:cxn>
                <a:cxn ang="0">
                  <a:pos x="638" y="224"/>
                </a:cxn>
                <a:cxn ang="0">
                  <a:pos x="607" y="241"/>
                </a:cxn>
                <a:cxn ang="0">
                  <a:pos x="544" y="273"/>
                </a:cxn>
                <a:cxn ang="0">
                  <a:pos x="510" y="287"/>
                </a:cxn>
                <a:cxn ang="0">
                  <a:pos x="447" y="314"/>
                </a:cxn>
                <a:cxn ang="0">
                  <a:pos x="385" y="348"/>
                </a:cxn>
                <a:cxn ang="0">
                  <a:pos x="327" y="386"/>
                </a:cxn>
                <a:cxn ang="0">
                  <a:pos x="270" y="424"/>
                </a:cxn>
                <a:cxn ang="0">
                  <a:pos x="236" y="442"/>
                </a:cxn>
                <a:cxn ang="0">
                  <a:pos x="201" y="458"/>
                </a:cxn>
                <a:cxn ang="0">
                  <a:pos x="170" y="476"/>
                </a:cxn>
                <a:cxn ang="0">
                  <a:pos x="138" y="494"/>
                </a:cxn>
                <a:cxn ang="0">
                  <a:pos x="74" y="531"/>
                </a:cxn>
                <a:cxn ang="0">
                  <a:pos x="58" y="540"/>
                </a:cxn>
                <a:cxn ang="0">
                  <a:pos x="32" y="553"/>
                </a:cxn>
                <a:cxn ang="0">
                  <a:pos x="14" y="559"/>
                </a:cxn>
                <a:cxn ang="0">
                  <a:pos x="5" y="560"/>
                </a:cxn>
                <a:cxn ang="0">
                  <a:pos x="1" y="562"/>
                </a:cxn>
                <a:cxn ang="0">
                  <a:pos x="1" y="570"/>
                </a:cxn>
                <a:cxn ang="0">
                  <a:pos x="5" y="572"/>
                </a:cxn>
                <a:cxn ang="0">
                  <a:pos x="10" y="572"/>
                </a:cxn>
                <a:cxn ang="0">
                  <a:pos x="14" y="570"/>
                </a:cxn>
                <a:cxn ang="0">
                  <a:pos x="39" y="564"/>
                </a:cxn>
                <a:cxn ang="0">
                  <a:pos x="62" y="552"/>
                </a:cxn>
                <a:cxn ang="0">
                  <a:pos x="108" y="526"/>
                </a:cxn>
                <a:cxn ang="0">
                  <a:pos x="176" y="487"/>
                </a:cxn>
                <a:cxn ang="0">
                  <a:pos x="247" y="449"/>
                </a:cxn>
                <a:cxn ang="0">
                  <a:pos x="264" y="440"/>
                </a:cxn>
                <a:cxn ang="0">
                  <a:pos x="315" y="408"/>
                </a:cxn>
                <a:cxn ang="0">
                  <a:pos x="382" y="366"/>
                </a:cxn>
                <a:cxn ang="0">
                  <a:pos x="416" y="347"/>
                </a:cxn>
                <a:cxn ang="0">
                  <a:pos x="485" y="310"/>
                </a:cxn>
                <a:cxn ang="0">
                  <a:pos x="522" y="294"/>
                </a:cxn>
                <a:cxn ang="0">
                  <a:pos x="552" y="283"/>
                </a:cxn>
                <a:cxn ang="0">
                  <a:pos x="608" y="254"/>
                </a:cxn>
                <a:cxn ang="0">
                  <a:pos x="637" y="238"/>
                </a:cxn>
                <a:cxn ang="0">
                  <a:pos x="701" y="204"/>
                </a:cxn>
                <a:cxn ang="0">
                  <a:pos x="766" y="171"/>
                </a:cxn>
                <a:cxn ang="0">
                  <a:pos x="799" y="153"/>
                </a:cxn>
                <a:cxn ang="0">
                  <a:pos x="898" y="92"/>
                </a:cxn>
                <a:cxn ang="0">
                  <a:pos x="928" y="73"/>
                </a:cxn>
                <a:cxn ang="0">
                  <a:pos x="983" y="33"/>
                </a:cxn>
                <a:cxn ang="0">
                  <a:pos x="1008" y="11"/>
                </a:cxn>
                <a:cxn ang="0">
                  <a:pos x="1009" y="8"/>
                </a:cxn>
                <a:cxn ang="0">
                  <a:pos x="1008" y="3"/>
                </a:cxn>
                <a:cxn ang="0">
                  <a:pos x="1002" y="1"/>
                </a:cxn>
                <a:cxn ang="0">
                  <a:pos x="1000" y="3"/>
                </a:cxn>
              </a:cxnLst>
              <a:rect l="0" t="0" r="r" b="b"/>
              <a:pathLst>
                <a:path w="1009" h="572">
                  <a:moveTo>
                    <a:pt x="1000" y="3"/>
                  </a:moveTo>
                  <a:lnTo>
                    <a:pt x="1000" y="3"/>
                  </a:lnTo>
                  <a:lnTo>
                    <a:pt x="987" y="15"/>
                  </a:lnTo>
                  <a:lnTo>
                    <a:pt x="973" y="26"/>
                  </a:lnTo>
                  <a:lnTo>
                    <a:pt x="944" y="49"/>
                  </a:lnTo>
                  <a:lnTo>
                    <a:pt x="914" y="68"/>
                  </a:lnTo>
                  <a:lnTo>
                    <a:pt x="884" y="86"/>
                  </a:lnTo>
                  <a:lnTo>
                    <a:pt x="884" y="86"/>
                  </a:lnTo>
                  <a:lnTo>
                    <a:pt x="822" y="124"/>
                  </a:lnTo>
                  <a:lnTo>
                    <a:pt x="791" y="144"/>
                  </a:lnTo>
                  <a:lnTo>
                    <a:pt x="760" y="162"/>
                  </a:lnTo>
                  <a:lnTo>
                    <a:pt x="760" y="162"/>
                  </a:lnTo>
                  <a:lnTo>
                    <a:pt x="729" y="178"/>
                  </a:lnTo>
                  <a:lnTo>
                    <a:pt x="699" y="192"/>
                  </a:lnTo>
                  <a:lnTo>
                    <a:pt x="668" y="207"/>
                  </a:lnTo>
                  <a:lnTo>
                    <a:pt x="638" y="224"/>
                  </a:lnTo>
                  <a:lnTo>
                    <a:pt x="638" y="224"/>
                  </a:lnTo>
                  <a:lnTo>
                    <a:pt x="607" y="241"/>
                  </a:lnTo>
                  <a:lnTo>
                    <a:pt x="575" y="258"/>
                  </a:lnTo>
                  <a:lnTo>
                    <a:pt x="544" y="273"/>
                  </a:lnTo>
                  <a:lnTo>
                    <a:pt x="510" y="287"/>
                  </a:lnTo>
                  <a:lnTo>
                    <a:pt x="510" y="287"/>
                  </a:lnTo>
                  <a:lnTo>
                    <a:pt x="478" y="300"/>
                  </a:lnTo>
                  <a:lnTo>
                    <a:pt x="447" y="314"/>
                  </a:lnTo>
                  <a:lnTo>
                    <a:pt x="416" y="330"/>
                  </a:lnTo>
                  <a:lnTo>
                    <a:pt x="385" y="348"/>
                  </a:lnTo>
                  <a:lnTo>
                    <a:pt x="357" y="366"/>
                  </a:lnTo>
                  <a:lnTo>
                    <a:pt x="327" y="386"/>
                  </a:lnTo>
                  <a:lnTo>
                    <a:pt x="270" y="424"/>
                  </a:lnTo>
                  <a:lnTo>
                    <a:pt x="270" y="424"/>
                  </a:lnTo>
                  <a:lnTo>
                    <a:pt x="253" y="433"/>
                  </a:lnTo>
                  <a:lnTo>
                    <a:pt x="236" y="442"/>
                  </a:lnTo>
                  <a:lnTo>
                    <a:pt x="201" y="458"/>
                  </a:lnTo>
                  <a:lnTo>
                    <a:pt x="201" y="458"/>
                  </a:lnTo>
                  <a:lnTo>
                    <a:pt x="185" y="467"/>
                  </a:lnTo>
                  <a:lnTo>
                    <a:pt x="170" y="476"/>
                  </a:lnTo>
                  <a:lnTo>
                    <a:pt x="138" y="494"/>
                  </a:lnTo>
                  <a:lnTo>
                    <a:pt x="138" y="494"/>
                  </a:lnTo>
                  <a:lnTo>
                    <a:pt x="107" y="513"/>
                  </a:lnTo>
                  <a:lnTo>
                    <a:pt x="74" y="531"/>
                  </a:lnTo>
                  <a:lnTo>
                    <a:pt x="74" y="531"/>
                  </a:lnTo>
                  <a:lnTo>
                    <a:pt x="58" y="540"/>
                  </a:lnTo>
                  <a:lnTo>
                    <a:pt x="41" y="549"/>
                  </a:lnTo>
                  <a:lnTo>
                    <a:pt x="32" y="553"/>
                  </a:lnTo>
                  <a:lnTo>
                    <a:pt x="23" y="556"/>
                  </a:lnTo>
                  <a:lnTo>
                    <a:pt x="14" y="559"/>
                  </a:lnTo>
                  <a:lnTo>
                    <a:pt x="5" y="560"/>
                  </a:lnTo>
                  <a:lnTo>
                    <a:pt x="5" y="560"/>
                  </a:lnTo>
                  <a:lnTo>
                    <a:pt x="2" y="561"/>
                  </a:lnTo>
                  <a:lnTo>
                    <a:pt x="1" y="562"/>
                  </a:lnTo>
                  <a:lnTo>
                    <a:pt x="0" y="566"/>
                  </a:lnTo>
                  <a:lnTo>
                    <a:pt x="1" y="570"/>
                  </a:lnTo>
                  <a:lnTo>
                    <a:pt x="2" y="572"/>
                  </a:lnTo>
                  <a:lnTo>
                    <a:pt x="5" y="572"/>
                  </a:lnTo>
                  <a:lnTo>
                    <a:pt x="10" y="572"/>
                  </a:lnTo>
                  <a:lnTo>
                    <a:pt x="10" y="572"/>
                  </a:lnTo>
                  <a:lnTo>
                    <a:pt x="14" y="570"/>
                  </a:lnTo>
                  <a:lnTo>
                    <a:pt x="14" y="570"/>
                  </a:lnTo>
                  <a:lnTo>
                    <a:pt x="26" y="568"/>
                  </a:lnTo>
                  <a:lnTo>
                    <a:pt x="39" y="564"/>
                  </a:lnTo>
                  <a:lnTo>
                    <a:pt x="51" y="559"/>
                  </a:lnTo>
                  <a:lnTo>
                    <a:pt x="62" y="552"/>
                  </a:lnTo>
                  <a:lnTo>
                    <a:pt x="86" y="539"/>
                  </a:lnTo>
                  <a:lnTo>
                    <a:pt x="108" y="526"/>
                  </a:lnTo>
                  <a:lnTo>
                    <a:pt x="108" y="526"/>
                  </a:lnTo>
                  <a:lnTo>
                    <a:pt x="176" y="487"/>
                  </a:lnTo>
                  <a:lnTo>
                    <a:pt x="211" y="467"/>
                  </a:lnTo>
                  <a:lnTo>
                    <a:pt x="247" y="449"/>
                  </a:lnTo>
                  <a:lnTo>
                    <a:pt x="247" y="449"/>
                  </a:lnTo>
                  <a:lnTo>
                    <a:pt x="264" y="440"/>
                  </a:lnTo>
                  <a:lnTo>
                    <a:pt x="281" y="429"/>
                  </a:lnTo>
                  <a:lnTo>
                    <a:pt x="315" y="408"/>
                  </a:lnTo>
                  <a:lnTo>
                    <a:pt x="348" y="386"/>
                  </a:lnTo>
                  <a:lnTo>
                    <a:pt x="382" y="366"/>
                  </a:lnTo>
                  <a:lnTo>
                    <a:pt x="382" y="366"/>
                  </a:lnTo>
                  <a:lnTo>
                    <a:pt x="416" y="347"/>
                  </a:lnTo>
                  <a:lnTo>
                    <a:pt x="451" y="327"/>
                  </a:lnTo>
                  <a:lnTo>
                    <a:pt x="485" y="310"/>
                  </a:lnTo>
                  <a:lnTo>
                    <a:pt x="503" y="302"/>
                  </a:lnTo>
                  <a:lnTo>
                    <a:pt x="522" y="294"/>
                  </a:lnTo>
                  <a:lnTo>
                    <a:pt x="522" y="294"/>
                  </a:lnTo>
                  <a:lnTo>
                    <a:pt x="552" y="283"/>
                  </a:lnTo>
                  <a:lnTo>
                    <a:pt x="580" y="270"/>
                  </a:lnTo>
                  <a:lnTo>
                    <a:pt x="608" y="254"/>
                  </a:lnTo>
                  <a:lnTo>
                    <a:pt x="637" y="238"/>
                  </a:lnTo>
                  <a:lnTo>
                    <a:pt x="637" y="238"/>
                  </a:lnTo>
                  <a:lnTo>
                    <a:pt x="668" y="221"/>
                  </a:lnTo>
                  <a:lnTo>
                    <a:pt x="701" y="204"/>
                  </a:lnTo>
                  <a:lnTo>
                    <a:pt x="733" y="188"/>
                  </a:lnTo>
                  <a:lnTo>
                    <a:pt x="766" y="171"/>
                  </a:lnTo>
                  <a:lnTo>
                    <a:pt x="766" y="171"/>
                  </a:lnTo>
                  <a:lnTo>
                    <a:pt x="799" y="153"/>
                  </a:lnTo>
                  <a:lnTo>
                    <a:pt x="833" y="132"/>
                  </a:lnTo>
                  <a:lnTo>
                    <a:pt x="898" y="92"/>
                  </a:lnTo>
                  <a:lnTo>
                    <a:pt x="898" y="92"/>
                  </a:lnTo>
                  <a:lnTo>
                    <a:pt x="928" y="73"/>
                  </a:lnTo>
                  <a:lnTo>
                    <a:pt x="956" y="54"/>
                  </a:lnTo>
                  <a:lnTo>
                    <a:pt x="983" y="33"/>
                  </a:lnTo>
                  <a:lnTo>
                    <a:pt x="995" y="22"/>
                  </a:lnTo>
                  <a:lnTo>
                    <a:pt x="1008" y="11"/>
                  </a:lnTo>
                  <a:lnTo>
                    <a:pt x="1008" y="11"/>
                  </a:lnTo>
                  <a:lnTo>
                    <a:pt x="1009" y="8"/>
                  </a:lnTo>
                  <a:lnTo>
                    <a:pt x="1009" y="7"/>
                  </a:lnTo>
                  <a:lnTo>
                    <a:pt x="1008" y="3"/>
                  </a:lnTo>
                  <a:lnTo>
                    <a:pt x="1004" y="0"/>
                  </a:lnTo>
                  <a:lnTo>
                    <a:pt x="1002" y="1"/>
                  </a:lnTo>
                  <a:lnTo>
                    <a:pt x="1000" y="3"/>
                  </a:lnTo>
                  <a:lnTo>
                    <a:pt x="10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5" name="Freeform 1067"/>
            <p:cNvSpPr/>
            <p:nvPr/>
          </p:nvSpPr>
          <p:spPr bwMode="auto">
            <a:xfrm>
              <a:off x="4546601" y="4522788"/>
              <a:ext cx="357188" cy="195263"/>
            </a:xfrm>
            <a:custGeom>
              <a:avLst/>
              <a:gdLst/>
              <a:ahLst/>
              <a:cxnLst>
                <a:cxn ang="0">
                  <a:pos x="892" y="3"/>
                </a:cxn>
                <a:cxn ang="0">
                  <a:pos x="883" y="10"/>
                </a:cxn>
                <a:cxn ang="0">
                  <a:pos x="849" y="26"/>
                </a:cxn>
                <a:cxn ang="0">
                  <a:pos x="835" y="33"/>
                </a:cxn>
                <a:cxn ang="0">
                  <a:pos x="798" y="56"/>
                </a:cxn>
                <a:cxn ang="0">
                  <a:pos x="740" y="91"/>
                </a:cxn>
                <a:cxn ang="0">
                  <a:pos x="685" y="131"/>
                </a:cxn>
                <a:cxn ang="0">
                  <a:pos x="659" y="149"/>
                </a:cxn>
                <a:cxn ang="0">
                  <a:pos x="604" y="184"/>
                </a:cxn>
                <a:cxn ang="0">
                  <a:pos x="520" y="231"/>
                </a:cxn>
                <a:cxn ang="0">
                  <a:pos x="463" y="261"/>
                </a:cxn>
                <a:cxn ang="0">
                  <a:pos x="357" y="322"/>
                </a:cxn>
                <a:cxn ang="0">
                  <a:pos x="328" y="337"/>
                </a:cxn>
                <a:cxn ang="0">
                  <a:pos x="242" y="382"/>
                </a:cxn>
                <a:cxn ang="0">
                  <a:pos x="184" y="409"/>
                </a:cxn>
                <a:cxn ang="0">
                  <a:pos x="124" y="433"/>
                </a:cxn>
                <a:cxn ang="0">
                  <a:pos x="100" y="442"/>
                </a:cxn>
                <a:cxn ang="0">
                  <a:pos x="75" y="451"/>
                </a:cxn>
                <a:cxn ang="0">
                  <a:pos x="41" y="468"/>
                </a:cxn>
                <a:cxn ang="0">
                  <a:pos x="14" y="479"/>
                </a:cxn>
                <a:cxn ang="0">
                  <a:pos x="5" y="480"/>
                </a:cxn>
                <a:cxn ang="0">
                  <a:pos x="1" y="482"/>
                </a:cxn>
                <a:cxn ang="0">
                  <a:pos x="0" y="489"/>
                </a:cxn>
                <a:cxn ang="0">
                  <a:pos x="2" y="492"/>
                </a:cxn>
                <a:cxn ang="0">
                  <a:pos x="5" y="492"/>
                </a:cxn>
                <a:cxn ang="0">
                  <a:pos x="32" y="485"/>
                </a:cxn>
                <a:cxn ang="0">
                  <a:pos x="57" y="475"/>
                </a:cxn>
                <a:cxn ang="0">
                  <a:pos x="96" y="455"/>
                </a:cxn>
                <a:cxn ang="0">
                  <a:pos x="108" y="450"/>
                </a:cxn>
                <a:cxn ang="0">
                  <a:pos x="193" y="417"/>
                </a:cxn>
                <a:cxn ang="0">
                  <a:pos x="221" y="404"/>
                </a:cxn>
                <a:cxn ang="0">
                  <a:pos x="308" y="363"/>
                </a:cxn>
                <a:cxn ang="0">
                  <a:pos x="336" y="348"/>
                </a:cxn>
                <a:cxn ang="0">
                  <a:pos x="429" y="293"/>
                </a:cxn>
                <a:cxn ang="0">
                  <a:pos x="460" y="276"/>
                </a:cxn>
                <a:cxn ang="0">
                  <a:pos x="578" y="213"/>
                </a:cxn>
                <a:cxn ang="0">
                  <a:pos x="635" y="179"/>
                </a:cxn>
                <a:cxn ang="0">
                  <a:pos x="690" y="140"/>
                </a:cxn>
                <a:cxn ang="0">
                  <a:pos x="718" y="120"/>
                </a:cxn>
                <a:cxn ang="0">
                  <a:pos x="803" y="67"/>
                </a:cxn>
                <a:cxn ang="0">
                  <a:pos x="834" y="47"/>
                </a:cxn>
                <a:cxn ang="0">
                  <a:pos x="867" y="31"/>
                </a:cxn>
                <a:cxn ang="0">
                  <a:pos x="876" y="27"/>
                </a:cxn>
                <a:cxn ang="0">
                  <a:pos x="893" y="18"/>
                </a:cxn>
                <a:cxn ang="0">
                  <a:pos x="900" y="10"/>
                </a:cxn>
                <a:cxn ang="0">
                  <a:pos x="901" y="6"/>
                </a:cxn>
                <a:cxn ang="0">
                  <a:pos x="898" y="1"/>
                </a:cxn>
                <a:cxn ang="0">
                  <a:pos x="894" y="1"/>
                </a:cxn>
                <a:cxn ang="0">
                  <a:pos x="892" y="3"/>
                </a:cxn>
              </a:cxnLst>
              <a:rect l="0" t="0" r="r" b="b"/>
              <a:pathLst>
                <a:path w="901" h="492">
                  <a:moveTo>
                    <a:pt x="892" y="3"/>
                  </a:moveTo>
                  <a:lnTo>
                    <a:pt x="892" y="3"/>
                  </a:lnTo>
                  <a:lnTo>
                    <a:pt x="888" y="6"/>
                  </a:lnTo>
                  <a:lnTo>
                    <a:pt x="883" y="10"/>
                  </a:lnTo>
                  <a:lnTo>
                    <a:pt x="872" y="17"/>
                  </a:lnTo>
                  <a:lnTo>
                    <a:pt x="849" y="26"/>
                  </a:lnTo>
                  <a:lnTo>
                    <a:pt x="849" y="26"/>
                  </a:lnTo>
                  <a:lnTo>
                    <a:pt x="835" y="33"/>
                  </a:lnTo>
                  <a:lnTo>
                    <a:pt x="822" y="40"/>
                  </a:lnTo>
                  <a:lnTo>
                    <a:pt x="798" y="56"/>
                  </a:lnTo>
                  <a:lnTo>
                    <a:pt x="798" y="56"/>
                  </a:lnTo>
                  <a:lnTo>
                    <a:pt x="740" y="91"/>
                  </a:lnTo>
                  <a:lnTo>
                    <a:pt x="713" y="111"/>
                  </a:lnTo>
                  <a:lnTo>
                    <a:pt x="685" y="131"/>
                  </a:lnTo>
                  <a:lnTo>
                    <a:pt x="685" y="131"/>
                  </a:lnTo>
                  <a:lnTo>
                    <a:pt x="659" y="149"/>
                  </a:lnTo>
                  <a:lnTo>
                    <a:pt x="631" y="167"/>
                  </a:lnTo>
                  <a:lnTo>
                    <a:pt x="604" y="184"/>
                  </a:lnTo>
                  <a:lnTo>
                    <a:pt x="576" y="200"/>
                  </a:lnTo>
                  <a:lnTo>
                    <a:pt x="520" y="231"/>
                  </a:lnTo>
                  <a:lnTo>
                    <a:pt x="463" y="261"/>
                  </a:lnTo>
                  <a:lnTo>
                    <a:pt x="463" y="261"/>
                  </a:lnTo>
                  <a:lnTo>
                    <a:pt x="409" y="290"/>
                  </a:lnTo>
                  <a:lnTo>
                    <a:pt x="357" y="322"/>
                  </a:lnTo>
                  <a:lnTo>
                    <a:pt x="357" y="322"/>
                  </a:lnTo>
                  <a:lnTo>
                    <a:pt x="328" y="337"/>
                  </a:lnTo>
                  <a:lnTo>
                    <a:pt x="300" y="353"/>
                  </a:lnTo>
                  <a:lnTo>
                    <a:pt x="242" y="382"/>
                  </a:lnTo>
                  <a:lnTo>
                    <a:pt x="242" y="382"/>
                  </a:lnTo>
                  <a:lnTo>
                    <a:pt x="184" y="409"/>
                  </a:lnTo>
                  <a:lnTo>
                    <a:pt x="154" y="421"/>
                  </a:lnTo>
                  <a:lnTo>
                    <a:pt x="124" y="433"/>
                  </a:lnTo>
                  <a:lnTo>
                    <a:pt x="124" y="433"/>
                  </a:lnTo>
                  <a:lnTo>
                    <a:pt x="100" y="442"/>
                  </a:lnTo>
                  <a:lnTo>
                    <a:pt x="75" y="451"/>
                  </a:lnTo>
                  <a:lnTo>
                    <a:pt x="75" y="451"/>
                  </a:lnTo>
                  <a:lnTo>
                    <a:pt x="58" y="459"/>
                  </a:lnTo>
                  <a:lnTo>
                    <a:pt x="41" y="468"/>
                  </a:lnTo>
                  <a:lnTo>
                    <a:pt x="23" y="476"/>
                  </a:lnTo>
                  <a:lnTo>
                    <a:pt x="14" y="479"/>
                  </a:lnTo>
                  <a:lnTo>
                    <a:pt x="5" y="480"/>
                  </a:lnTo>
                  <a:lnTo>
                    <a:pt x="5" y="480"/>
                  </a:lnTo>
                  <a:lnTo>
                    <a:pt x="2" y="481"/>
                  </a:lnTo>
                  <a:lnTo>
                    <a:pt x="1" y="482"/>
                  </a:lnTo>
                  <a:lnTo>
                    <a:pt x="0" y="486"/>
                  </a:lnTo>
                  <a:lnTo>
                    <a:pt x="0" y="489"/>
                  </a:lnTo>
                  <a:lnTo>
                    <a:pt x="1" y="490"/>
                  </a:lnTo>
                  <a:lnTo>
                    <a:pt x="2" y="492"/>
                  </a:lnTo>
                  <a:lnTo>
                    <a:pt x="5" y="492"/>
                  </a:lnTo>
                  <a:lnTo>
                    <a:pt x="5" y="492"/>
                  </a:lnTo>
                  <a:lnTo>
                    <a:pt x="19" y="489"/>
                  </a:lnTo>
                  <a:lnTo>
                    <a:pt x="32" y="485"/>
                  </a:lnTo>
                  <a:lnTo>
                    <a:pt x="45" y="480"/>
                  </a:lnTo>
                  <a:lnTo>
                    <a:pt x="57" y="475"/>
                  </a:lnTo>
                  <a:lnTo>
                    <a:pt x="83" y="462"/>
                  </a:lnTo>
                  <a:lnTo>
                    <a:pt x="96" y="455"/>
                  </a:lnTo>
                  <a:lnTo>
                    <a:pt x="108" y="450"/>
                  </a:lnTo>
                  <a:lnTo>
                    <a:pt x="108" y="450"/>
                  </a:lnTo>
                  <a:lnTo>
                    <a:pt x="166" y="429"/>
                  </a:lnTo>
                  <a:lnTo>
                    <a:pt x="193" y="417"/>
                  </a:lnTo>
                  <a:lnTo>
                    <a:pt x="221" y="404"/>
                  </a:lnTo>
                  <a:lnTo>
                    <a:pt x="221" y="404"/>
                  </a:lnTo>
                  <a:lnTo>
                    <a:pt x="280" y="378"/>
                  </a:lnTo>
                  <a:lnTo>
                    <a:pt x="308" y="363"/>
                  </a:lnTo>
                  <a:lnTo>
                    <a:pt x="336" y="348"/>
                  </a:lnTo>
                  <a:lnTo>
                    <a:pt x="336" y="348"/>
                  </a:lnTo>
                  <a:lnTo>
                    <a:pt x="397" y="311"/>
                  </a:lnTo>
                  <a:lnTo>
                    <a:pt x="429" y="293"/>
                  </a:lnTo>
                  <a:lnTo>
                    <a:pt x="460" y="276"/>
                  </a:lnTo>
                  <a:lnTo>
                    <a:pt x="460" y="276"/>
                  </a:lnTo>
                  <a:lnTo>
                    <a:pt x="519" y="246"/>
                  </a:lnTo>
                  <a:lnTo>
                    <a:pt x="578" y="213"/>
                  </a:lnTo>
                  <a:lnTo>
                    <a:pt x="607" y="196"/>
                  </a:lnTo>
                  <a:lnTo>
                    <a:pt x="635" y="179"/>
                  </a:lnTo>
                  <a:lnTo>
                    <a:pt x="663" y="159"/>
                  </a:lnTo>
                  <a:lnTo>
                    <a:pt x="690" y="140"/>
                  </a:lnTo>
                  <a:lnTo>
                    <a:pt x="690" y="140"/>
                  </a:lnTo>
                  <a:lnTo>
                    <a:pt x="718" y="120"/>
                  </a:lnTo>
                  <a:lnTo>
                    <a:pt x="745" y="102"/>
                  </a:lnTo>
                  <a:lnTo>
                    <a:pt x="803" y="67"/>
                  </a:lnTo>
                  <a:lnTo>
                    <a:pt x="803" y="67"/>
                  </a:lnTo>
                  <a:lnTo>
                    <a:pt x="834" y="47"/>
                  </a:lnTo>
                  <a:lnTo>
                    <a:pt x="850" y="38"/>
                  </a:lnTo>
                  <a:lnTo>
                    <a:pt x="867" y="31"/>
                  </a:lnTo>
                  <a:lnTo>
                    <a:pt x="867" y="31"/>
                  </a:lnTo>
                  <a:lnTo>
                    <a:pt x="876" y="27"/>
                  </a:lnTo>
                  <a:lnTo>
                    <a:pt x="885" y="23"/>
                  </a:lnTo>
                  <a:lnTo>
                    <a:pt x="893" y="18"/>
                  </a:lnTo>
                  <a:lnTo>
                    <a:pt x="900" y="10"/>
                  </a:lnTo>
                  <a:lnTo>
                    <a:pt x="900" y="10"/>
                  </a:lnTo>
                  <a:lnTo>
                    <a:pt x="901" y="8"/>
                  </a:lnTo>
                  <a:lnTo>
                    <a:pt x="901" y="6"/>
                  </a:lnTo>
                  <a:lnTo>
                    <a:pt x="900" y="3"/>
                  </a:lnTo>
                  <a:lnTo>
                    <a:pt x="898" y="1"/>
                  </a:lnTo>
                  <a:lnTo>
                    <a:pt x="896" y="0"/>
                  </a:lnTo>
                  <a:lnTo>
                    <a:pt x="894" y="1"/>
                  </a:lnTo>
                  <a:lnTo>
                    <a:pt x="892" y="3"/>
                  </a:lnTo>
                  <a:lnTo>
                    <a:pt x="8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6" name="Freeform 1068"/>
            <p:cNvSpPr/>
            <p:nvPr/>
          </p:nvSpPr>
          <p:spPr bwMode="auto">
            <a:xfrm>
              <a:off x="4610101" y="4557713"/>
              <a:ext cx="282575" cy="153988"/>
            </a:xfrm>
            <a:custGeom>
              <a:avLst/>
              <a:gdLst/>
              <a:ahLst/>
              <a:cxnLst>
                <a:cxn ang="0">
                  <a:pos x="704" y="2"/>
                </a:cxn>
                <a:cxn ang="0">
                  <a:pos x="688" y="9"/>
                </a:cxn>
                <a:cxn ang="0">
                  <a:pos x="673" y="16"/>
                </a:cxn>
                <a:cxn ang="0">
                  <a:pos x="663" y="21"/>
                </a:cxn>
                <a:cxn ang="0">
                  <a:pos x="637" y="41"/>
                </a:cxn>
                <a:cxn ang="0">
                  <a:pos x="616" y="55"/>
                </a:cxn>
                <a:cxn ang="0">
                  <a:pos x="577" y="85"/>
                </a:cxn>
                <a:cxn ang="0">
                  <a:pos x="555" y="98"/>
                </a:cxn>
                <a:cxn ang="0">
                  <a:pos x="462" y="148"/>
                </a:cxn>
                <a:cxn ang="0">
                  <a:pos x="438" y="162"/>
                </a:cxn>
                <a:cxn ang="0">
                  <a:pos x="390" y="192"/>
                </a:cxn>
                <a:cxn ang="0">
                  <a:pos x="365" y="206"/>
                </a:cxn>
                <a:cxn ang="0">
                  <a:pos x="340" y="216"/>
                </a:cxn>
                <a:cxn ang="0">
                  <a:pos x="270" y="253"/>
                </a:cxn>
                <a:cxn ang="0">
                  <a:pos x="174" y="302"/>
                </a:cxn>
                <a:cxn ang="0">
                  <a:pos x="132" y="321"/>
                </a:cxn>
                <a:cxn ang="0">
                  <a:pos x="89" y="340"/>
                </a:cxn>
                <a:cxn ang="0">
                  <a:pos x="70" y="352"/>
                </a:cxn>
                <a:cxn ang="0">
                  <a:pos x="26" y="372"/>
                </a:cxn>
                <a:cxn ang="0">
                  <a:pos x="4" y="377"/>
                </a:cxn>
                <a:cxn ang="0">
                  <a:pos x="3" y="378"/>
                </a:cxn>
                <a:cxn ang="0">
                  <a:pos x="0" y="382"/>
                </a:cxn>
                <a:cxn ang="0">
                  <a:pos x="3" y="387"/>
                </a:cxn>
                <a:cxn ang="0">
                  <a:pos x="8" y="389"/>
                </a:cxn>
                <a:cxn ang="0">
                  <a:pos x="24" y="385"/>
                </a:cxn>
                <a:cxn ang="0">
                  <a:pos x="70" y="364"/>
                </a:cxn>
                <a:cxn ang="0">
                  <a:pos x="115" y="342"/>
                </a:cxn>
                <a:cxn ang="0">
                  <a:pos x="161" y="321"/>
                </a:cxn>
                <a:cxn ang="0">
                  <a:pos x="212" y="297"/>
                </a:cxn>
                <a:cxn ang="0">
                  <a:pos x="312" y="245"/>
                </a:cxn>
                <a:cxn ang="0">
                  <a:pos x="361" y="219"/>
                </a:cxn>
                <a:cxn ang="0">
                  <a:pos x="411" y="192"/>
                </a:cxn>
                <a:cxn ang="0">
                  <a:pos x="459" y="164"/>
                </a:cxn>
                <a:cxn ang="0">
                  <a:pos x="510" y="135"/>
                </a:cxn>
                <a:cxn ang="0">
                  <a:pos x="561" y="107"/>
                </a:cxn>
                <a:cxn ang="0">
                  <a:pos x="607" y="77"/>
                </a:cxn>
                <a:cxn ang="0">
                  <a:pos x="652" y="45"/>
                </a:cxn>
                <a:cxn ang="0">
                  <a:pos x="670" y="32"/>
                </a:cxn>
                <a:cxn ang="0">
                  <a:pos x="691" y="20"/>
                </a:cxn>
                <a:cxn ang="0">
                  <a:pos x="701" y="16"/>
                </a:cxn>
                <a:cxn ang="0">
                  <a:pos x="712" y="11"/>
                </a:cxn>
                <a:cxn ang="0">
                  <a:pos x="714" y="8"/>
                </a:cxn>
                <a:cxn ang="0">
                  <a:pos x="713" y="3"/>
                </a:cxn>
                <a:cxn ang="0">
                  <a:pos x="707" y="0"/>
                </a:cxn>
                <a:cxn ang="0">
                  <a:pos x="704" y="2"/>
                </a:cxn>
              </a:cxnLst>
              <a:rect l="0" t="0" r="r" b="b"/>
              <a:pathLst>
                <a:path w="714" h="389">
                  <a:moveTo>
                    <a:pt x="704" y="2"/>
                  </a:moveTo>
                  <a:lnTo>
                    <a:pt x="704" y="2"/>
                  </a:lnTo>
                  <a:lnTo>
                    <a:pt x="697" y="7"/>
                  </a:lnTo>
                  <a:lnTo>
                    <a:pt x="688" y="9"/>
                  </a:lnTo>
                  <a:lnTo>
                    <a:pt x="680" y="13"/>
                  </a:lnTo>
                  <a:lnTo>
                    <a:pt x="673" y="16"/>
                  </a:lnTo>
                  <a:lnTo>
                    <a:pt x="673" y="16"/>
                  </a:lnTo>
                  <a:lnTo>
                    <a:pt x="663" y="21"/>
                  </a:lnTo>
                  <a:lnTo>
                    <a:pt x="654" y="28"/>
                  </a:lnTo>
                  <a:lnTo>
                    <a:pt x="637" y="41"/>
                  </a:lnTo>
                  <a:lnTo>
                    <a:pt x="637" y="41"/>
                  </a:lnTo>
                  <a:lnTo>
                    <a:pt x="616" y="55"/>
                  </a:lnTo>
                  <a:lnTo>
                    <a:pt x="597" y="70"/>
                  </a:lnTo>
                  <a:lnTo>
                    <a:pt x="577" y="85"/>
                  </a:lnTo>
                  <a:lnTo>
                    <a:pt x="555" y="98"/>
                  </a:lnTo>
                  <a:lnTo>
                    <a:pt x="555" y="98"/>
                  </a:lnTo>
                  <a:lnTo>
                    <a:pt x="509" y="124"/>
                  </a:lnTo>
                  <a:lnTo>
                    <a:pt x="462" y="148"/>
                  </a:lnTo>
                  <a:lnTo>
                    <a:pt x="462" y="148"/>
                  </a:lnTo>
                  <a:lnTo>
                    <a:pt x="438" y="162"/>
                  </a:lnTo>
                  <a:lnTo>
                    <a:pt x="414" y="178"/>
                  </a:lnTo>
                  <a:lnTo>
                    <a:pt x="390" y="192"/>
                  </a:lnTo>
                  <a:lnTo>
                    <a:pt x="377" y="199"/>
                  </a:lnTo>
                  <a:lnTo>
                    <a:pt x="365" y="206"/>
                  </a:lnTo>
                  <a:lnTo>
                    <a:pt x="365" y="206"/>
                  </a:lnTo>
                  <a:lnTo>
                    <a:pt x="340" y="216"/>
                  </a:lnTo>
                  <a:lnTo>
                    <a:pt x="317" y="228"/>
                  </a:lnTo>
                  <a:lnTo>
                    <a:pt x="270" y="253"/>
                  </a:lnTo>
                  <a:lnTo>
                    <a:pt x="223" y="277"/>
                  </a:lnTo>
                  <a:lnTo>
                    <a:pt x="174" y="302"/>
                  </a:lnTo>
                  <a:lnTo>
                    <a:pt x="174" y="302"/>
                  </a:lnTo>
                  <a:lnTo>
                    <a:pt x="132" y="321"/>
                  </a:lnTo>
                  <a:lnTo>
                    <a:pt x="110" y="331"/>
                  </a:lnTo>
                  <a:lnTo>
                    <a:pt x="89" y="340"/>
                  </a:lnTo>
                  <a:lnTo>
                    <a:pt x="89" y="340"/>
                  </a:lnTo>
                  <a:lnTo>
                    <a:pt x="70" y="352"/>
                  </a:lnTo>
                  <a:lnTo>
                    <a:pt x="49" y="362"/>
                  </a:lnTo>
                  <a:lnTo>
                    <a:pt x="26" y="372"/>
                  </a:lnTo>
                  <a:lnTo>
                    <a:pt x="16" y="376"/>
                  </a:lnTo>
                  <a:lnTo>
                    <a:pt x="4" y="377"/>
                  </a:lnTo>
                  <a:lnTo>
                    <a:pt x="4" y="377"/>
                  </a:lnTo>
                  <a:lnTo>
                    <a:pt x="3" y="378"/>
                  </a:lnTo>
                  <a:lnTo>
                    <a:pt x="1" y="379"/>
                  </a:lnTo>
                  <a:lnTo>
                    <a:pt x="0" y="382"/>
                  </a:lnTo>
                  <a:lnTo>
                    <a:pt x="0" y="383"/>
                  </a:lnTo>
                  <a:lnTo>
                    <a:pt x="3" y="387"/>
                  </a:lnTo>
                  <a:lnTo>
                    <a:pt x="5" y="389"/>
                  </a:lnTo>
                  <a:lnTo>
                    <a:pt x="8" y="389"/>
                  </a:lnTo>
                  <a:lnTo>
                    <a:pt x="8" y="389"/>
                  </a:lnTo>
                  <a:lnTo>
                    <a:pt x="24" y="385"/>
                  </a:lnTo>
                  <a:lnTo>
                    <a:pt x="39" y="378"/>
                  </a:lnTo>
                  <a:lnTo>
                    <a:pt x="70" y="364"/>
                  </a:lnTo>
                  <a:lnTo>
                    <a:pt x="70" y="364"/>
                  </a:lnTo>
                  <a:lnTo>
                    <a:pt x="115" y="342"/>
                  </a:lnTo>
                  <a:lnTo>
                    <a:pt x="161" y="321"/>
                  </a:lnTo>
                  <a:lnTo>
                    <a:pt x="161" y="321"/>
                  </a:lnTo>
                  <a:lnTo>
                    <a:pt x="187" y="309"/>
                  </a:lnTo>
                  <a:lnTo>
                    <a:pt x="212" y="297"/>
                  </a:lnTo>
                  <a:lnTo>
                    <a:pt x="262" y="271"/>
                  </a:lnTo>
                  <a:lnTo>
                    <a:pt x="312" y="245"/>
                  </a:lnTo>
                  <a:lnTo>
                    <a:pt x="361" y="219"/>
                  </a:lnTo>
                  <a:lnTo>
                    <a:pt x="361" y="219"/>
                  </a:lnTo>
                  <a:lnTo>
                    <a:pt x="386" y="207"/>
                  </a:lnTo>
                  <a:lnTo>
                    <a:pt x="411" y="192"/>
                  </a:lnTo>
                  <a:lnTo>
                    <a:pt x="459" y="164"/>
                  </a:lnTo>
                  <a:lnTo>
                    <a:pt x="459" y="164"/>
                  </a:lnTo>
                  <a:lnTo>
                    <a:pt x="484" y="149"/>
                  </a:lnTo>
                  <a:lnTo>
                    <a:pt x="510" y="135"/>
                  </a:lnTo>
                  <a:lnTo>
                    <a:pt x="561" y="107"/>
                  </a:lnTo>
                  <a:lnTo>
                    <a:pt x="561" y="107"/>
                  </a:lnTo>
                  <a:lnTo>
                    <a:pt x="585" y="93"/>
                  </a:lnTo>
                  <a:lnTo>
                    <a:pt x="607" y="77"/>
                  </a:lnTo>
                  <a:lnTo>
                    <a:pt x="629" y="60"/>
                  </a:lnTo>
                  <a:lnTo>
                    <a:pt x="652" y="45"/>
                  </a:lnTo>
                  <a:lnTo>
                    <a:pt x="652" y="45"/>
                  </a:lnTo>
                  <a:lnTo>
                    <a:pt x="670" y="32"/>
                  </a:lnTo>
                  <a:lnTo>
                    <a:pt x="680" y="25"/>
                  </a:lnTo>
                  <a:lnTo>
                    <a:pt x="691" y="20"/>
                  </a:lnTo>
                  <a:lnTo>
                    <a:pt x="691" y="20"/>
                  </a:lnTo>
                  <a:lnTo>
                    <a:pt x="701" y="16"/>
                  </a:lnTo>
                  <a:lnTo>
                    <a:pt x="708" y="13"/>
                  </a:lnTo>
                  <a:lnTo>
                    <a:pt x="712" y="11"/>
                  </a:lnTo>
                  <a:lnTo>
                    <a:pt x="712" y="11"/>
                  </a:lnTo>
                  <a:lnTo>
                    <a:pt x="714" y="8"/>
                  </a:lnTo>
                  <a:lnTo>
                    <a:pt x="714" y="5"/>
                  </a:lnTo>
                  <a:lnTo>
                    <a:pt x="713" y="3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4" y="2"/>
                  </a:lnTo>
                  <a:lnTo>
                    <a:pt x="7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7" name="Freeform 1069"/>
            <p:cNvSpPr/>
            <p:nvPr/>
          </p:nvSpPr>
          <p:spPr bwMode="auto">
            <a:xfrm>
              <a:off x="4657726" y="4584700"/>
              <a:ext cx="220663" cy="123825"/>
            </a:xfrm>
            <a:custGeom>
              <a:avLst/>
              <a:gdLst/>
              <a:ahLst/>
              <a:cxnLst>
                <a:cxn ang="0">
                  <a:pos x="552" y="0"/>
                </a:cxn>
                <a:cxn ang="0">
                  <a:pos x="537" y="3"/>
                </a:cxn>
                <a:cxn ang="0">
                  <a:pos x="510" y="19"/>
                </a:cxn>
                <a:cxn ang="0">
                  <a:pos x="497" y="27"/>
                </a:cxn>
                <a:cxn ang="0">
                  <a:pos x="442" y="56"/>
                </a:cxn>
                <a:cxn ang="0">
                  <a:pos x="423" y="66"/>
                </a:cxn>
                <a:cxn ang="0">
                  <a:pos x="362" y="109"/>
                </a:cxn>
                <a:cxn ang="0">
                  <a:pos x="342" y="120"/>
                </a:cxn>
                <a:cxn ang="0">
                  <a:pos x="303" y="141"/>
                </a:cxn>
                <a:cxn ang="0">
                  <a:pos x="283" y="151"/>
                </a:cxn>
                <a:cxn ang="0">
                  <a:pos x="248" y="175"/>
                </a:cxn>
                <a:cxn ang="0">
                  <a:pos x="213" y="200"/>
                </a:cxn>
                <a:cxn ang="0">
                  <a:pos x="175" y="222"/>
                </a:cxn>
                <a:cxn ang="0">
                  <a:pos x="136" y="241"/>
                </a:cxn>
                <a:cxn ang="0">
                  <a:pos x="64" y="274"/>
                </a:cxn>
                <a:cxn ang="0">
                  <a:pos x="31" y="286"/>
                </a:cxn>
                <a:cxn ang="0">
                  <a:pos x="7" y="298"/>
                </a:cxn>
                <a:cxn ang="0">
                  <a:pos x="1" y="303"/>
                </a:cxn>
                <a:cxn ang="0">
                  <a:pos x="0" y="307"/>
                </a:cxn>
                <a:cxn ang="0">
                  <a:pos x="1" y="311"/>
                </a:cxn>
                <a:cxn ang="0">
                  <a:pos x="7" y="312"/>
                </a:cxn>
                <a:cxn ang="0">
                  <a:pos x="9" y="311"/>
                </a:cxn>
                <a:cxn ang="0">
                  <a:pos x="23" y="303"/>
                </a:cxn>
                <a:cxn ang="0">
                  <a:pos x="69" y="283"/>
                </a:cxn>
                <a:cxn ang="0">
                  <a:pos x="105" y="268"/>
                </a:cxn>
                <a:cxn ang="0">
                  <a:pos x="141" y="251"/>
                </a:cxn>
                <a:cxn ang="0">
                  <a:pos x="211" y="211"/>
                </a:cxn>
                <a:cxn ang="0">
                  <a:pos x="281" y="167"/>
                </a:cxn>
                <a:cxn ang="0">
                  <a:pos x="313" y="147"/>
                </a:cxn>
                <a:cxn ang="0">
                  <a:pos x="381" y="108"/>
                </a:cxn>
                <a:cxn ang="0">
                  <a:pos x="414" y="87"/>
                </a:cxn>
                <a:cxn ang="0">
                  <a:pos x="482" y="47"/>
                </a:cxn>
                <a:cxn ang="0">
                  <a:pos x="521" y="27"/>
                </a:cxn>
                <a:cxn ang="0">
                  <a:pos x="537" y="17"/>
                </a:cxn>
                <a:cxn ang="0">
                  <a:pos x="554" y="10"/>
                </a:cxn>
                <a:cxn ang="0">
                  <a:pos x="557" y="9"/>
                </a:cxn>
                <a:cxn ang="0">
                  <a:pos x="558" y="6"/>
                </a:cxn>
                <a:cxn ang="0">
                  <a:pos x="555" y="0"/>
                </a:cxn>
                <a:cxn ang="0">
                  <a:pos x="552" y="0"/>
                </a:cxn>
              </a:cxnLst>
              <a:rect l="0" t="0" r="r" b="b"/>
              <a:pathLst>
                <a:path w="558" h="312">
                  <a:moveTo>
                    <a:pt x="552" y="0"/>
                  </a:moveTo>
                  <a:lnTo>
                    <a:pt x="552" y="0"/>
                  </a:lnTo>
                  <a:lnTo>
                    <a:pt x="544" y="1"/>
                  </a:lnTo>
                  <a:lnTo>
                    <a:pt x="537" y="3"/>
                  </a:lnTo>
                  <a:lnTo>
                    <a:pt x="523" y="11"/>
                  </a:lnTo>
                  <a:lnTo>
                    <a:pt x="510" y="19"/>
                  </a:lnTo>
                  <a:lnTo>
                    <a:pt x="497" y="27"/>
                  </a:lnTo>
                  <a:lnTo>
                    <a:pt x="497" y="27"/>
                  </a:lnTo>
                  <a:lnTo>
                    <a:pt x="460" y="45"/>
                  </a:lnTo>
                  <a:lnTo>
                    <a:pt x="442" y="56"/>
                  </a:lnTo>
                  <a:lnTo>
                    <a:pt x="423" y="66"/>
                  </a:lnTo>
                  <a:lnTo>
                    <a:pt x="423" y="66"/>
                  </a:lnTo>
                  <a:lnTo>
                    <a:pt x="392" y="88"/>
                  </a:lnTo>
                  <a:lnTo>
                    <a:pt x="362" y="109"/>
                  </a:lnTo>
                  <a:lnTo>
                    <a:pt x="362" y="109"/>
                  </a:lnTo>
                  <a:lnTo>
                    <a:pt x="342" y="120"/>
                  </a:lnTo>
                  <a:lnTo>
                    <a:pt x="323" y="130"/>
                  </a:lnTo>
                  <a:lnTo>
                    <a:pt x="303" y="141"/>
                  </a:lnTo>
                  <a:lnTo>
                    <a:pt x="283" y="151"/>
                  </a:lnTo>
                  <a:lnTo>
                    <a:pt x="283" y="151"/>
                  </a:lnTo>
                  <a:lnTo>
                    <a:pt x="265" y="163"/>
                  </a:lnTo>
                  <a:lnTo>
                    <a:pt x="248" y="175"/>
                  </a:lnTo>
                  <a:lnTo>
                    <a:pt x="213" y="200"/>
                  </a:lnTo>
                  <a:lnTo>
                    <a:pt x="213" y="200"/>
                  </a:lnTo>
                  <a:lnTo>
                    <a:pt x="194" y="211"/>
                  </a:lnTo>
                  <a:lnTo>
                    <a:pt x="175" y="222"/>
                  </a:lnTo>
                  <a:lnTo>
                    <a:pt x="136" y="241"/>
                  </a:lnTo>
                  <a:lnTo>
                    <a:pt x="136" y="241"/>
                  </a:lnTo>
                  <a:lnTo>
                    <a:pt x="99" y="258"/>
                  </a:lnTo>
                  <a:lnTo>
                    <a:pt x="64" y="274"/>
                  </a:lnTo>
                  <a:lnTo>
                    <a:pt x="64" y="274"/>
                  </a:lnTo>
                  <a:lnTo>
                    <a:pt x="31" y="286"/>
                  </a:lnTo>
                  <a:lnTo>
                    <a:pt x="15" y="294"/>
                  </a:lnTo>
                  <a:lnTo>
                    <a:pt x="7" y="298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4"/>
                  </a:lnTo>
                  <a:lnTo>
                    <a:pt x="0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5" y="312"/>
                  </a:lnTo>
                  <a:lnTo>
                    <a:pt x="7" y="312"/>
                  </a:lnTo>
                  <a:lnTo>
                    <a:pt x="9" y="311"/>
                  </a:lnTo>
                  <a:lnTo>
                    <a:pt x="9" y="311"/>
                  </a:lnTo>
                  <a:lnTo>
                    <a:pt x="15" y="307"/>
                  </a:lnTo>
                  <a:lnTo>
                    <a:pt x="23" y="303"/>
                  </a:lnTo>
                  <a:lnTo>
                    <a:pt x="37" y="295"/>
                  </a:lnTo>
                  <a:lnTo>
                    <a:pt x="69" y="283"/>
                  </a:lnTo>
                  <a:lnTo>
                    <a:pt x="69" y="283"/>
                  </a:lnTo>
                  <a:lnTo>
                    <a:pt x="105" y="268"/>
                  </a:lnTo>
                  <a:lnTo>
                    <a:pt x="141" y="251"/>
                  </a:lnTo>
                  <a:lnTo>
                    <a:pt x="141" y="251"/>
                  </a:lnTo>
                  <a:lnTo>
                    <a:pt x="177" y="232"/>
                  </a:lnTo>
                  <a:lnTo>
                    <a:pt x="211" y="211"/>
                  </a:lnTo>
                  <a:lnTo>
                    <a:pt x="247" y="189"/>
                  </a:lnTo>
                  <a:lnTo>
                    <a:pt x="281" y="167"/>
                  </a:lnTo>
                  <a:lnTo>
                    <a:pt x="281" y="167"/>
                  </a:lnTo>
                  <a:lnTo>
                    <a:pt x="313" y="147"/>
                  </a:lnTo>
                  <a:lnTo>
                    <a:pt x="347" y="128"/>
                  </a:lnTo>
                  <a:lnTo>
                    <a:pt x="381" y="108"/>
                  </a:lnTo>
                  <a:lnTo>
                    <a:pt x="414" y="87"/>
                  </a:lnTo>
                  <a:lnTo>
                    <a:pt x="414" y="87"/>
                  </a:lnTo>
                  <a:lnTo>
                    <a:pt x="447" y="65"/>
                  </a:lnTo>
                  <a:lnTo>
                    <a:pt x="482" y="47"/>
                  </a:lnTo>
                  <a:lnTo>
                    <a:pt x="482" y="47"/>
                  </a:lnTo>
                  <a:lnTo>
                    <a:pt x="521" y="27"/>
                  </a:lnTo>
                  <a:lnTo>
                    <a:pt x="521" y="27"/>
                  </a:lnTo>
                  <a:lnTo>
                    <a:pt x="537" y="17"/>
                  </a:lnTo>
                  <a:lnTo>
                    <a:pt x="545" y="13"/>
                  </a:lnTo>
                  <a:lnTo>
                    <a:pt x="554" y="10"/>
                  </a:lnTo>
                  <a:lnTo>
                    <a:pt x="554" y="10"/>
                  </a:lnTo>
                  <a:lnTo>
                    <a:pt x="557" y="9"/>
                  </a:lnTo>
                  <a:lnTo>
                    <a:pt x="558" y="7"/>
                  </a:lnTo>
                  <a:lnTo>
                    <a:pt x="558" y="6"/>
                  </a:lnTo>
                  <a:lnTo>
                    <a:pt x="558" y="3"/>
                  </a:lnTo>
                  <a:lnTo>
                    <a:pt x="555" y="0"/>
                  </a:lnTo>
                  <a:lnTo>
                    <a:pt x="554" y="0"/>
                  </a:lnTo>
                  <a:lnTo>
                    <a:pt x="552" y="0"/>
                  </a:lnTo>
                  <a:lnTo>
                    <a:pt x="5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8" name="Freeform 1070"/>
            <p:cNvSpPr/>
            <p:nvPr/>
          </p:nvSpPr>
          <p:spPr bwMode="auto">
            <a:xfrm>
              <a:off x="4524376" y="4616450"/>
              <a:ext cx="53975" cy="33338"/>
            </a:xfrm>
            <a:custGeom>
              <a:avLst/>
              <a:gdLst/>
              <a:ahLst/>
              <a:cxnLst>
                <a:cxn ang="0">
                  <a:pos x="127" y="0"/>
                </a:cxn>
                <a:cxn ang="0">
                  <a:pos x="127" y="0"/>
                </a:cxn>
                <a:cxn ang="0">
                  <a:pos x="91" y="23"/>
                </a:cxn>
                <a:cxn ang="0">
                  <a:pos x="53" y="43"/>
                </a:cxn>
                <a:cxn ang="0">
                  <a:pos x="53" y="43"/>
                </a:cxn>
                <a:cxn ang="0">
                  <a:pos x="41" y="51"/>
                </a:cxn>
                <a:cxn ang="0">
                  <a:pos x="29" y="60"/>
                </a:cxn>
                <a:cxn ang="0">
                  <a:pos x="16" y="68"/>
                </a:cxn>
                <a:cxn ang="0">
                  <a:pos x="10" y="72"/>
                </a:cxn>
                <a:cxn ang="0">
                  <a:pos x="4" y="74"/>
                </a:cxn>
                <a:cxn ang="0">
                  <a:pos x="4" y="74"/>
                </a:cxn>
                <a:cxn ang="0">
                  <a:pos x="2" y="75"/>
                </a:cxn>
                <a:cxn ang="0">
                  <a:pos x="0" y="77"/>
                </a:cxn>
                <a:cxn ang="0">
                  <a:pos x="0" y="81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3" y="83"/>
                </a:cxn>
                <a:cxn ang="0">
                  <a:pos x="19" y="80"/>
                </a:cxn>
                <a:cxn ang="0">
                  <a:pos x="29" y="72"/>
                </a:cxn>
                <a:cxn ang="0">
                  <a:pos x="40" y="64"/>
                </a:cxn>
                <a:cxn ang="0">
                  <a:pos x="51" y="58"/>
                </a:cxn>
                <a:cxn ang="0">
                  <a:pos x="51" y="58"/>
                </a:cxn>
                <a:cxn ang="0">
                  <a:pos x="93" y="34"/>
                </a:cxn>
                <a:cxn ang="0">
                  <a:pos x="134" y="11"/>
                </a:cxn>
                <a:cxn ang="0">
                  <a:pos x="134" y="11"/>
                </a:cxn>
                <a:cxn ang="0">
                  <a:pos x="135" y="8"/>
                </a:cxn>
                <a:cxn ang="0">
                  <a:pos x="136" y="7"/>
                </a:cxn>
                <a:cxn ang="0">
                  <a:pos x="135" y="3"/>
                </a:cxn>
                <a:cxn ang="0">
                  <a:pos x="132" y="0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7" y="0"/>
                </a:cxn>
              </a:cxnLst>
              <a:rect l="0" t="0" r="r" b="b"/>
              <a:pathLst>
                <a:path w="136" h="85">
                  <a:moveTo>
                    <a:pt x="127" y="0"/>
                  </a:moveTo>
                  <a:lnTo>
                    <a:pt x="127" y="0"/>
                  </a:lnTo>
                  <a:lnTo>
                    <a:pt x="91" y="23"/>
                  </a:lnTo>
                  <a:lnTo>
                    <a:pt x="53" y="43"/>
                  </a:lnTo>
                  <a:lnTo>
                    <a:pt x="53" y="43"/>
                  </a:lnTo>
                  <a:lnTo>
                    <a:pt x="41" y="51"/>
                  </a:lnTo>
                  <a:lnTo>
                    <a:pt x="29" y="60"/>
                  </a:lnTo>
                  <a:lnTo>
                    <a:pt x="16" y="68"/>
                  </a:lnTo>
                  <a:lnTo>
                    <a:pt x="10" y="72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2" y="75"/>
                  </a:lnTo>
                  <a:lnTo>
                    <a:pt x="0" y="77"/>
                  </a:lnTo>
                  <a:lnTo>
                    <a:pt x="0" y="81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3" y="83"/>
                  </a:lnTo>
                  <a:lnTo>
                    <a:pt x="19" y="80"/>
                  </a:lnTo>
                  <a:lnTo>
                    <a:pt x="29" y="72"/>
                  </a:lnTo>
                  <a:lnTo>
                    <a:pt x="40" y="64"/>
                  </a:lnTo>
                  <a:lnTo>
                    <a:pt x="51" y="58"/>
                  </a:lnTo>
                  <a:lnTo>
                    <a:pt x="51" y="58"/>
                  </a:lnTo>
                  <a:lnTo>
                    <a:pt x="93" y="34"/>
                  </a:lnTo>
                  <a:lnTo>
                    <a:pt x="134" y="11"/>
                  </a:lnTo>
                  <a:lnTo>
                    <a:pt x="134" y="11"/>
                  </a:lnTo>
                  <a:lnTo>
                    <a:pt x="135" y="8"/>
                  </a:lnTo>
                  <a:lnTo>
                    <a:pt x="136" y="7"/>
                  </a:lnTo>
                  <a:lnTo>
                    <a:pt x="135" y="3"/>
                  </a:lnTo>
                  <a:lnTo>
                    <a:pt x="132" y="0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9" name="Freeform 1071"/>
            <p:cNvSpPr/>
            <p:nvPr/>
          </p:nvSpPr>
          <p:spPr bwMode="auto">
            <a:xfrm>
              <a:off x="4522788" y="4618038"/>
              <a:ext cx="84138" cy="5715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47" y="34"/>
                </a:cxn>
                <a:cxn ang="0">
                  <a:pos x="119" y="51"/>
                </a:cxn>
                <a:cxn ang="0">
                  <a:pos x="93" y="68"/>
                </a:cxn>
                <a:cxn ang="0">
                  <a:pos x="93" y="68"/>
                </a:cxn>
                <a:cxn ang="0">
                  <a:pos x="72" y="82"/>
                </a:cxn>
                <a:cxn ang="0">
                  <a:pos x="52" y="96"/>
                </a:cxn>
                <a:cxn ang="0">
                  <a:pos x="52" y="96"/>
                </a:cxn>
                <a:cxn ang="0">
                  <a:pos x="30" y="116"/>
                </a:cxn>
                <a:cxn ang="0">
                  <a:pos x="17" y="125"/>
                </a:cxn>
                <a:cxn ang="0">
                  <a:pos x="12" y="129"/>
                </a:cxn>
                <a:cxn ang="0">
                  <a:pos x="5" y="130"/>
                </a:cxn>
                <a:cxn ang="0">
                  <a:pos x="5" y="130"/>
                </a:cxn>
                <a:cxn ang="0">
                  <a:pos x="3" y="132"/>
                </a:cxn>
                <a:cxn ang="0">
                  <a:pos x="1" y="133"/>
                </a:cxn>
                <a:cxn ang="0">
                  <a:pos x="0" y="136"/>
                </a:cxn>
                <a:cxn ang="0">
                  <a:pos x="1" y="137"/>
                </a:cxn>
                <a:cxn ang="0">
                  <a:pos x="3" y="141"/>
                </a:cxn>
                <a:cxn ang="0">
                  <a:pos x="5" y="142"/>
                </a:cxn>
                <a:cxn ang="0">
                  <a:pos x="8" y="142"/>
                </a:cxn>
                <a:cxn ang="0">
                  <a:pos x="8" y="142"/>
                </a:cxn>
                <a:cxn ang="0">
                  <a:pos x="16" y="139"/>
                </a:cxn>
                <a:cxn ang="0">
                  <a:pos x="24" y="134"/>
                </a:cxn>
                <a:cxn ang="0">
                  <a:pos x="38" y="124"/>
                </a:cxn>
                <a:cxn ang="0">
                  <a:pos x="38" y="124"/>
                </a:cxn>
                <a:cxn ang="0">
                  <a:pos x="51" y="115"/>
                </a:cxn>
                <a:cxn ang="0">
                  <a:pos x="63" y="104"/>
                </a:cxn>
                <a:cxn ang="0">
                  <a:pos x="76" y="94"/>
                </a:cxn>
                <a:cxn ang="0">
                  <a:pos x="89" y="85"/>
                </a:cxn>
                <a:cxn ang="0">
                  <a:pos x="89" y="85"/>
                </a:cxn>
                <a:cxn ang="0">
                  <a:pos x="148" y="47"/>
                </a:cxn>
                <a:cxn ang="0">
                  <a:pos x="209" y="10"/>
                </a:cxn>
                <a:cxn ang="0">
                  <a:pos x="209" y="10"/>
                </a:cxn>
                <a:cxn ang="0">
                  <a:pos x="211" y="9"/>
                </a:cxn>
                <a:cxn ang="0">
                  <a:pos x="212" y="6"/>
                </a:cxn>
                <a:cxn ang="0">
                  <a:pos x="211" y="2"/>
                </a:cxn>
                <a:cxn ang="0">
                  <a:pos x="208" y="0"/>
                </a:cxn>
                <a:cxn ang="0">
                  <a:pos x="205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12" h="142">
                  <a:moveTo>
                    <a:pt x="203" y="1"/>
                  </a:moveTo>
                  <a:lnTo>
                    <a:pt x="203" y="1"/>
                  </a:lnTo>
                  <a:lnTo>
                    <a:pt x="147" y="34"/>
                  </a:lnTo>
                  <a:lnTo>
                    <a:pt x="119" y="51"/>
                  </a:lnTo>
                  <a:lnTo>
                    <a:pt x="93" y="68"/>
                  </a:lnTo>
                  <a:lnTo>
                    <a:pt x="93" y="68"/>
                  </a:lnTo>
                  <a:lnTo>
                    <a:pt x="72" y="82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30" y="116"/>
                  </a:lnTo>
                  <a:lnTo>
                    <a:pt x="17" y="125"/>
                  </a:lnTo>
                  <a:lnTo>
                    <a:pt x="12" y="129"/>
                  </a:lnTo>
                  <a:lnTo>
                    <a:pt x="5" y="130"/>
                  </a:lnTo>
                  <a:lnTo>
                    <a:pt x="5" y="130"/>
                  </a:lnTo>
                  <a:lnTo>
                    <a:pt x="3" y="132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1" y="137"/>
                  </a:lnTo>
                  <a:lnTo>
                    <a:pt x="3" y="141"/>
                  </a:lnTo>
                  <a:lnTo>
                    <a:pt x="5" y="142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16" y="139"/>
                  </a:lnTo>
                  <a:lnTo>
                    <a:pt x="24" y="134"/>
                  </a:lnTo>
                  <a:lnTo>
                    <a:pt x="38" y="124"/>
                  </a:lnTo>
                  <a:lnTo>
                    <a:pt x="38" y="124"/>
                  </a:lnTo>
                  <a:lnTo>
                    <a:pt x="51" y="115"/>
                  </a:lnTo>
                  <a:lnTo>
                    <a:pt x="63" y="104"/>
                  </a:lnTo>
                  <a:lnTo>
                    <a:pt x="76" y="94"/>
                  </a:lnTo>
                  <a:lnTo>
                    <a:pt x="89" y="85"/>
                  </a:lnTo>
                  <a:lnTo>
                    <a:pt x="89" y="85"/>
                  </a:lnTo>
                  <a:lnTo>
                    <a:pt x="148" y="47"/>
                  </a:lnTo>
                  <a:lnTo>
                    <a:pt x="209" y="10"/>
                  </a:lnTo>
                  <a:lnTo>
                    <a:pt x="209" y="10"/>
                  </a:lnTo>
                  <a:lnTo>
                    <a:pt x="211" y="9"/>
                  </a:lnTo>
                  <a:lnTo>
                    <a:pt x="212" y="6"/>
                  </a:lnTo>
                  <a:lnTo>
                    <a:pt x="211" y="2"/>
                  </a:lnTo>
                  <a:lnTo>
                    <a:pt x="208" y="0"/>
                  </a:lnTo>
                  <a:lnTo>
                    <a:pt x="205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0" name="Freeform 1072"/>
            <p:cNvSpPr/>
            <p:nvPr/>
          </p:nvSpPr>
          <p:spPr bwMode="auto">
            <a:xfrm>
              <a:off x="4506913" y="4606925"/>
              <a:ext cx="138113" cy="92075"/>
            </a:xfrm>
            <a:custGeom>
              <a:avLst/>
              <a:gdLst/>
              <a:ahLst/>
              <a:cxnLst>
                <a:cxn ang="0">
                  <a:pos x="340" y="0"/>
                </a:cxn>
                <a:cxn ang="0">
                  <a:pos x="340" y="0"/>
                </a:cxn>
                <a:cxn ang="0">
                  <a:pos x="331" y="2"/>
                </a:cxn>
                <a:cxn ang="0">
                  <a:pos x="323" y="8"/>
                </a:cxn>
                <a:cxn ang="0">
                  <a:pos x="314" y="13"/>
                </a:cxn>
                <a:cxn ang="0">
                  <a:pos x="306" y="19"/>
                </a:cxn>
                <a:cxn ang="0">
                  <a:pos x="292" y="34"/>
                </a:cxn>
                <a:cxn ang="0">
                  <a:pos x="284" y="40"/>
                </a:cxn>
                <a:cxn ang="0">
                  <a:pos x="276" y="46"/>
                </a:cxn>
                <a:cxn ang="0">
                  <a:pos x="276" y="46"/>
                </a:cxn>
                <a:cxn ang="0">
                  <a:pos x="229" y="77"/>
                </a:cxn>
                <a:cxn ang="0">
                  <a:pos x="182" y="108"/>
                </a:cxn>
                <a:cxn ang="0">
                  <a:pos x="182" y="108"/>
                </a:cxn>
                <a:cxn ang="0">
                  <a:pos x="136" y="137"/>
                </a:cxn>
                <a:cxn ang="0">
                  <a:pos x="90" y="166"/>
                </a:cxn>
                <a:cxn ang="0">
                  <a:pos x="90" y="166"/>
                </a:cxn>
                <a:cxn ang="0">
                  <a:pos x="47" y="197"/>
                </a:cxn>
                <a:cxn ang="0">
                  <a:pos x="26" y="212"/>
                </a:cxn>
                <a:cxn ang="0">
                  <a:pos x="14" y="218"/>
                </a:cxn>
                <a:cxn ang="0">
                  <a:pos x="2" y="223"/>
                </a:cxn>
                <a:cxn ang="0">
                  <a:pos x="2" y="223"/>
                </a:cxn>
                <a:cxn ang="0">
                  <a:pos x="0" y="225"/>
                </a:cxn>
                <a:cxn ang="0">
                  <a:pos x="0" y="226"/>
                </a:cxn>
                <a:cxn ang="0">
                  <a:pos x="0" y="229"/>
                </a:cxn>
                <a:cxn ang="0">
                  <a:pos x="0" y="230"/>
                </a:cxn>
                <a:cxn ang="0">
                  <a:pos x="4" y="234"/>
                </a:cxn>
                <a:cxn ang="0">
                  <a:pos x="5" y="234"/>
                </a:cxn>
                <a:cxn ang="0">
                  <a:pos x="8" y="233"/>
                </a:cxn>
                <a:cxn ang="0">
                  <a:pos x="8" y="233"/>
                </a:cxn>
                <a:cxn ang="0">
                  <a:pos x="19" y="227"/>
                </a:cxn>
                <a:cxn ang="0">
                  <a:pos x="29" y="222"/>
                </a:cxn>
                <a:cxn ang="0">
                  <a:pos x="50" y="209"/>
                </a:cxn>
                <a:cxn ang="0">
                  <a:pos x="68" y="195"/>
                </a:cxn>
                <a:cxn ang="0">
                  <a:pos x="87" y="182"/>
                </a:cxn>
                <a:cxn ang="0">
                  <a:pos x="87" y="182"/>
                </a:cxn>
                <a:cxn ang="0">
                  <a:pos x="133" y="153"/>
                </a:cxn>
                <a:cxn ang="0">
                  <a:pos x="178" y="124"/>
                </a:cxn>
                <a:cxn ang="0">
                  <a:pos x="178" y="124"/>
                </a:cxn>
                <a:cxn ang="0">
                  <a:pos x="222" y="97"/>
                </a:cxn>
                <a:cxn ang="0">
                  <a:pos x="265" y="68"/>
                </a:cxn>
                <a:cxn ang="0">
                  <a:pos x="265" y="68"/>
                </a:cxn>
                <a:cxn ang="0">
                  <a:pos x="284" y="56"/>
                </a:cxn>
                <a:cxn ang="0">
                  <a:pos x="293" y="51"/>
                </a:cxn>
                <a:cxn ang="0">
                  <a:pos x="301" y="44"/>
                </a:cxn>
                <a:cxn ang="0">
                  <a:pos x="301" y="44"/>
                </a:cxn>
                <a:cxn ang="0">
                  <a:pos x="310" y="34"/>
                </a:cxn>
                <a:cxn ang="0">
                  <a:pos x="319" y="23"/>
                </a:cxn>
                <a:cxn ang="0">
                  <a:pos x="324" y="19"/>
                </a:cxn>
                <a:cxn ang="0">
                  <a:pos x="331" y="15"/>
                </a:cxn>
                <a:cxn ang="0">
                  <a:pos x="337" y="13"/>
                </a:cxn>
                <a:cxn ang="0">
                  <a:pos x="344" y="12"/>
                </a:cxn>
                <a:cxn ang="0">
                  <a:pos x="344" y="12"/>
                </a:cxn>
                <a:cxn ang="0">
                  <a:pos x="346" y="10"/>
                </a:cxn>
                <a:cxn ang="0">
                  <a:pos x="348" y="9"/>
                </a:cxn>
                <a:cxn ang="0">
                  <a:pos x="348" y="6"/>
                </a:cxn>
                <a:cxn ang="0">
                  <a:pos x="348" y="5"/>
                </a:cxn>
                <a:cxn ang="0">
                  <a:pos x="345" y="1"/>
                </a:cxn>
                <a:cxn ang="0">
                  <a:pos x="343" y="0"/>
                </a:cxn>
                <a:cxn ang="0">
                  <a:pos x="340" y="0"/>
                </a:cxn>
                <a:cxn ang="0">
                  <a:pos x="340" y="0"/>
                </a:cxn>
              </a:cxnLst>
              <a:rect l="0" t="0" r="r" b="b"/>
              <a:pathLst>
                <a:path w="348" h="234">
                  <a:moveTo>
                    <a:pt x="340" y="0"/>
                  </a:moveTo>
                  <a:lnTo>
                    <a:pt x="340" y="0"/>
                  </a:lnTo>
                  <a:lnTo>
                    <a:pt x="331" y="2"/>
                  </a:lnTo>
                  <a:lnTo>
                    <a:pt x="323" y="8"/>
                  </a:lnTo>
                  <a:lnTo>
                    <a:pt x="314" y="13"/>
                  </a:lnTo>
                  <a:lnTo>
                    <a:pt x="306" y="19"/>
                  </a:lnTo>
                  <a:lnTo>
                    <a:pt x="292" y="34"/>
                  </a:lnTo>
                  <a:lnTo>
                    <a:pt x="284" y="40"/>
                  </a:lnTo>
                  <a:lnTo>
                    <a:pt x="276" y="46"/>
                  </a:lnTo>
                  <a:lnTo>
                    <a:pt x="276" y="46"/>
                  </a:lnTo>
                  <a:lnTo>
                    <a:pt x="229" y="77"/>
                  </a:lnTo>
                  <a:lnTo>
                    <a:pt x="182" y="108"/>
                  </a:lnTo>
                  <a:lnTo>
                    <a:pt x="182" y="108"/>
                  </a:lnTo>
                  <a:lnTo>
                    <a:pt x="136" y="137"/>
                  </a:lnTo>
                  <a:lnTo>
                    <a:pt x="90" y="166"/>
                  </a:lnTo>
                  <a:lnTo>
                    <a:pt x="90" y="166"/>
                  </a:lnTo>
                  <a:lnTo>
                    <a:pt x="47" y="197"/>
                  </a:lnTo>
                  <a:lnTo>
                    <a:pt x="26" y="212"/>
                  </a:lnTo>
                  <a:lnTo>
                    <a:pt x="14" y="218"/>
                  </a:lnTo>
                  <a:lnTo>
                    <a:pt x="2" y="223"/>
                  </a:lnTo>
                  <a:lnTo>
                    <a:pt x="2" y="223"/>
                  </a:lnTo>
                  <a:lnTo>
                    <a:pt x="0" y="225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0" y="230"/>
                  </a:lnTo>
                  <a:lnTo>
                    <a:pt x="4" y="234"/>
                  </a:lnTo>
                  <a:lnTo>
                    <a:pt x="5" y="234"/>
                  </a:lnTo>
                  <a:lnTo>
                    <a:pt x="8" y="233"/>
                  </a:lnTo>
                  <a:lnTo>
                    <a:pt x="8" y="233"/>
                  </a:lnTo>
                  <a:lnTo>
                    <a:pt x="19" y="227"/>
                  </a:lnTo>
                  <a:lnTo>
                    <a:pt x="29" y="222"/>
                  </a:lnTo>
                  <a:lnTo>
                    <a:pt x="50" y="209"/>
                  </a:lnTo>
                  <a:lnTo>
                    <a:pt x="68" y="195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133" y="153"/>
                  </a:lnTo>
                  <a:lnTo>
                    <a:pt x="178" y="124"/>
                  </a:lnTo>
                  <a:lnTo>
                    <a:pt x="178" y="124"/>
                  </a:lnTo>
                  <a:lnTo>
                    <a:pt x="222" y="97"/>
                  </a:lnTo>
                  <a:lnTo>
                    <a:pt x="265" y="68"/>
                  </a:lnTo>
                  <a:lnTo>
                    <a:pt x="265" y="68"/>
                  </a:lnTo>
                  <a:lnTo>
                    <a:pt x="284" y="56"/>
                  </a:lnTo>
                  <a:lnTo>
                    <a:pt x="293" y="51"/>
                  </a:lnTo>
                  <a:lnTo>
                    <a:pt x="301" y="44"/>
                  </a:lnTo>
                  <a:lnTo>
                    <a:pt x="301" y="44"/>
                  </a:lnTo>
                  <a:lnTo>
                    <a:pt x="310" y="34"/>
                  </a:lnTo>
                  <a:lnTo>
                    <a:pt x="319" y="23"/>
                  </a:lnTo>
                  <a:lnTo>
                    <a:pt x="324" y="19"/>
                  </a:lnTo>
                  <a:lnTo>
                    <a:pt x="331" y="15"/>
                  </a:lnTo>
                  <a:lnTo>
                    <a:pt x="337" y="13"/>
                  </a:lnTo>
                  <a:lnTo>
                    <a:pt x="344" y="12"/>
                  </a:lnTo>
                  <a:lnTo>
                    <a:pt x="344" y="12"/>
                  </a:lnTo>
                  <a:lnTo>
                    <a:pt x="346" y="10"/>
                  </a:lnTo>
                  <a:lnTo>
                    <a:pt x="348" y="9"/>
                  </a:lnTo>
                  <a:lnTo>
                    <a:pt x="348" y="6"/>
                  </a:lnTo>
                  <a:lnTo>
                    <a:pt x="348" y="5"/>
                  </a:lnTo>
                  <a:lnTo>
                    <a:pt x="345" y="1"/>
                  </a:lnTo>
                  <a:lnTo>
                    <a:pt x="343" y="0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1" name="Freeform 1073"/>
            <p:cNvSpPr/>
            <p:nvPr/>
          </p:nvSpPr>
          <p:spPr bwMode="auto">
            <a:xfrm>
              <a:off x="4246563" y="4513263"/>
              <a:ext cx="49213" cy="77788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7" y="21"/>
                </a:cxn>
                <a:cxn ang="0">
                  <a:pos x="78" y="41"/>
                </a:cxn>
                <a:cxn ang="0">
                  <a:pos x="61" y="62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39" y="94"/>
                </a:cxn>
                <a:cxn ang="0">
                  <a:pos x="34" y="105"/>
                </a:cxn>
                <a:cxn ang="0">
                  <a:pos x="25" y="127"/>
                </a:cxn>
                <a:cxn ang="0">
                  <a:pos x="25" y="127"/>
                </a:cxn>
                <a:cxn ang="0">
                  <a:pos x="19" y="141"/>
                </a:cxn>
                <a:cxn ang="0">
                  <a:pos x="16" y="158"/>
                </a:cxn>
                <a:cxn ang="0">
                  <a:pos x="9" y="174"/>
                </a:cxn>
                <a:cxn ang="0">
                  <a:pos x="6" y="181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1"/>
                </a:cxn>
                <a:cxn ang="0">
                  <a:pos x="2" y="195"/>
                </a:cxn>
                <a:cxn ang="0">
                  <a:pos x="4" y="196"/>
                </a:cxn>
                <a:cxn ang="0">
                  <a:pos x="5" y="196"/>
                </a:cxn>
                <a:cxn ang="0">
                  <a:pos x="8" y="196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7" y="186"/>
                </a:cxn>
                <a:cxn ang="0">
                  <a:pos x="22" y="175"/>
                </a:cxn>
                <a:cxn ang="0">
                  <a:pos x="26" y="164"/>
                </a:cxn>
                <a:cxn ang="0">
                  <a:pos x="30" y="152"/>
                </a:cxn>
                <a:cxn ang="0">
                  <a:pos x="38" y="128"/>
                </a:cxn>
                <a:cxn ang="0">
                  <a:pos x="42" y="116"/>
                </a:cxn>
                <a:cxn ang="0">
                  <a:pos x="46" y="106"/>
                </a:cxn>
                <a:cxn ang="0">
                  <a:pos x="46" y="106"/>
                </a:cxn>
                <a:cxn ang="0">
                  <a:pos x="53" y="92"/>
                </a:cxn>
                <a:cxn ang="0">
                  <a:pos x="63" y="79"/>
                </a:cxn>
                <a:cxn ang="0">
                  <a:pos x="81" y="55"/>
                </a:cxn>
                <a:cxn ang="0">
                  <a:pos x="102" y="31"/>
                </a:cxn>
                <a:cxn ang="0">
                  <a:pos x="124" y="9"/>
                </a:cxn>
                <a:cxn ang="0">
                  <a:pos x="124" y="9"/>
                </a:cxn>
                <a:cxn ang="0">
                  <a:pos x="125" y="8"/>
                </a:cxn>
                <a:cxn ang="0">
                  <a:pos x="125" y="5"/>
                </a:cxn>
                <a:cxn ang="0">
                  <a:pos x="124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5" h="196">
                  <a:moveTo>
                    <a:pt x="116" y="1"/>
                  </a:moveTo>
                  <a:lnTo>
                    <a:pt x="116" y="1"/>
                  </a:lnTo>
                  <a:lnTo>
                    <a:pt x="97" y="21"/>
                  </a:lnTo>
                  <a:lnTo>
                    <a:pt x="78" y="41"/>
                  </a:lnTo>
                  <a:lnTo>
                    <a:pt x="61" y="62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39" y="94"/>
                  </a:lnTo>
                  <a:lnTo>
                    <a:pt x="34" y="105"/>
                  </a:lnTo>
                  <a:lnTo>
                    <a:pt x="25" y="127"/>
                  </a:lnTo>
                  <a:lnTo>
                    <a:pt x="25" y="127"/>
                  </a:lnTo>
                  <a:lnTo>
                    <a:pt x="19" y="141"/>
                  </a:lnTo>
                  <a:lnTo>
                    <a:pt x="16" y="158"/>
                  </a:lnTo>
                  <a:lnTo>
                    <a:pt x="9" y="174"/>
                  </a:lnTo>
                  <a:lnTo>
                    <a:pt x="6" y="181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1"/>
                  </a:lnTo>
                  <a:lnTo>
                    <a:pt x="2" y="195"/>
                  </a:lnTo>
                  <a:lnTo>
                    <a:pt x="4" y="196"/>
                  </a:lnTo>
                  <a:lnTo>
                    <a:pt x="5" y="196"/>
                  </a:lnTo>
                  <a:lnTo>
                    <a:pt x="8" y="196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7" y="186"/>
                  </a:lnTo>
                  <a:lnTo>
                    <a:pt x="22" y="175"/>
                  </a:lnTo>
                  <a:lnTo>
                    <a:pt x="26" y="164"/>
                  </a:lnTo>
                  <a:lnTo>
                    <a:pt x="30" y="152"/>
                  </a:lnTo>
                  <a:lnTo>
                    <a:pt x="38" y="128"/>
                  </a:lnTo>
                  <a:lnTo>
                    <a:pt x="42" y="116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53" y="92"/>
                  </a:lnTo>
                  <a:lnTo>
                    <a:pt x="63" y="79"/>
                  </a:lnTo>
                  <a:lnTo>
                    <a:pt x="81" y="55"/>
                  </a:lnTo>
                  <a:lnTo>
                    <a:pt x="102" y="31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5" y="8"/>
                  </a:lnTo>
                  <a:lnTo>
                    <a:pt x="125" y="5"/>
                  </a:lnTo>
                  <a:lnTo>
                    <a:pt x="124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2" name="Freeform 1074"/>
            <p:cNvSpPr/>
            <p:nvPr/>
          </p:nvSpPr>
          <p:spPr bwMode="auto">
            <a:xfrm>
              <a:off x="4256088" y="4479925"/>
              <a:ext cx="82550" cy="133350"/>
            </a:xfrm>
            <a:custGeom>
              <a:avLst/>
              <a:gdLst/>
              <a:ahLst/>
              <a:cxnLst>
                <a:cxn ang="0">
                  <a:pos x="198" y="2"/>
                </a:cxn>
                <a:cxn ang="0">
                  <a:pos x="198" y="2"/>
                </a:cxn>
                <a:cxn ang="0">
                  <a:pos x="165" y="44"/>
                </a:cxn>
                <a:cxn ang="0">
                  <a:pos x="149" y="65"/>
                </a:cxn>
                <a:cxn ang="0">
                  <a:pos x="135" y="87"/>
                </a:cxn>
                <a:cxn ang="0">
                  <a:pos x="135" y="87"/>
                </a:cxn>
                <a:cxn ang="0">
                  <a:pos x="110" y="130"/>
                </a:cxn>
                <a:cxn ang="0">
                  <a:pos x="97" y="151"/>
                </a:cxn>
                <a:cxn ang="0">
                  <a:pos x="83" y="172"/>
                </a:cxn>
                <a:cxn ang="0">
                  <a:pos x="83" y="172"/>
                </a:cxn>
                <a:cxn ang="0">
                  <a:pos x="55" y="213"/>
                </a:cxn>
                <a:cxn ang="0">
                  <a:pos x="42" y="234"/>
                </a:cxn>
                <a:cxn ang="0">
                  <a:pos x="29" y="255"/>
                </a:cxn>
                <a:cxn ang="0">
                  <a:pos x="29" y="255"/>
                </a:cxn>
                <a:cxn ang="0">
                  <a:pos x="20" y="273"/>
                </a:cxn>
                <a:cxn ang="0">
                  <a:pos x="12" y="291"/>
                </a:cxn>
                <a:cxn ang="0">
                  <a:pos x="12" y="291"/>
                </a:cxn>
                <a:cxn ang="0">
                  <a:pos x="10" y="299"/>
                </a:cxn>
                <a:cxn ang="0">
                  <a:pos x="7" y="308"/>
                </a:cxn>
                <a:cxn ang="0">
                  <a:pos x="4" y="316"/>
                </a:cxn>
                <a:cxn ang="0">
                  <a:pos x="2" y="323"/>
                </a:cxn>
                <a:cxn ang="0">
                  <a:pos x="2" y="323"/>
                </a:cxn>
                <a:cxn ang="0">
                  <a:pos x="0" y="325"/>
                </a:cxn>
                <a:cxn ang="0">
                  <a:pos x="0" y="328"/>
                </a:cxn>
                <a:cxn ang="0">
                  <a:pos x="2" y="332"/>
                </a:cxn>
                <a:cxn ang="0">
                  <a:pos x="3" y="333"/>
                </a:cxn>
                <a:cxn ang="0">
                  <a:pos x="6" y="333"/>
                </a:cxn>
                <a:cxn ang="0">
                  <a:pos x="7" y="333"/>
                </a:cxn>
                <a:cxn ang="0">
                  <a:pos x="10" y="331"/>
                </a:cxn>
                <a:cxn ang="0">
                  <a:pos x="10" y="331"/>
                </a:cxn>
                <a:cxn ang="0">
                  <a:pos x="13" y="324"/>
                </a:cxn>
                <a:cxn ang="0">
                  <a:pos x="16" y="316"/>
                </a:cxn>
                <a:cxn ang="0">
                  <a:pos x="16" y="316"/>
                </a:cxn>
                <a:cxn ang="0">
                  <a:pos x="24" y="293"/>
                </a:cxn>
                <a:cxn ang="0">
                  <a:pos x="34" y="269"/>
                </a:cxn>
                <a:cxn ang="0">
                  <a:pos x="34" y="269"/>
                </a:cxn>
                <a:cxn ang="0">
                  <a:pos x="46" y="247"/>
                </a:cxn>
                <a:cxn ang="0">
                  <a:pos x="59" y="226"/>
                </a:cxn>
                <a:cxn ang="0">
                  <a:pos x="87" y="185"/>
                </a:cxn>
                <a:cxn ang="0">
                  <a:pos x="87" y="185"/>
                </a:cxn>
                <a:cxn ang="0">
                  <a:pos x="115" y="14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56" y="77"/>
                </a:cxn>
                <a:cxn ang="0">
                  <a:pos x="172" y="53"/>
                </a:cxn>
                <a:cxn ang="0">
                  <a:pos x="207" y="8"/>
                </a:cxn>
                <a:cxn ang="0">
                  <a:pos x="207" y="8"/>
                </a:cxn>
                <a:cxn ang="0">
                  <a:pos x="208" y="5"/>
                </a:cxn>
                <a:cxn ang="0">
                  <a:pos x="208" y="4"/>
                </a:cxn>
                <a:cxn ang="0">
                  <a:pos x="207" y="1"/>
                </a:cxn>
                <a:cxn ang="0">
                  <a:pos x="206" y="0"/>
                </a:cxn>
                <a:cxn ang="0">
                  <a:pos x="202" y="0"/>
                </a:cxn>
                <a:cxn ang="0">
                  <a:pos x="199" y="0"/>
                </a:cxn>
                <a:cxn ang="0">
                  <a:pos x="198" y="2"/>
                </a:cxn>
                <a:cxn ang="0">
                  <a:pos x="198" y="2"/>
                </a:cxn>
              </a:cxnLst>
              <a:rect l="0" t="0" r="r" b="b"/>
              <a:pathLst>
                <a:path w="208" h="333">
                  <a:moveTo>
                    <a:pt x="198" y="2"/>
                  </a:moveTo>
                  <a:lnTo>
                    <a:pt x="198" y="2"/>
                  </a:lnTo>
                  <a:lnTo>
                    <a:pt x="165" y="44"/>
                  </a:lnTo>
                  <a:lnTo>
                    <a:pt x="149" y="65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10" y="130"/>
                  </a:lnTo>
                  <a:lnTo>
                    <a:pt x="97" y="151"/>
                  </a:lnTo>
                  <a:lnTo>
                    <a:pt x="83" y="172"/>
                  </a:lnTo>
                  <a:lnTo>
                    <a:pt x="83" y="172"/>
                  </a:lnTo>
                  <a:lnTo>
                    <a:pt x="55" y="213"/>
                  </a:lnTo>
                  <a:lnTo>
                    <a:pt x="42" y="234"/>
                  </a:lnTo>
                  <a:lnTo>
                    <a:pt x="29" y="255"/>
                  </a:lnTo>
                  <a:lnTo>
                    <a:pt x="29" y="255"/>
                  </a:lnTo>
                  <a:lnTo>
                    <a:pt x="20" y="273"/>
                  </a:lnTo>
                  <a:lnTo>
                    <a:pt x="12" y="291"/>
                  </a:lnTo>
                  <a:lnTo>
                    <a:pt x="12" y="291"/>
                  </a:lnTo>
                  <a:lnTo>
                    <a:pt x="10" y="299"/>
                  </a:lnTo>
                  <a:lnTo>
                    <a:pt x="7" y="308"/>
                  </a:lnTo>
                  <a:lnTo>
                    <a:pt x="4" y="316"/>
                  </a:lnTo>
                  <a:lnTo>
                    <a:pt x="2" y="323"/>
                  </a:lnTo>
                  <a:lnTo>
                    <a:pt x="2" y="323"/>
                  </a:lnTo>
                  <a:lnTo>
                    <a:pt x="0" y="325"/>
                  </a:lnTo>
                  <a:lnTo>
                    <a:pt x="0" y="328"/>
                  </a:lnTo>
                  <a:lnTo>
                    <a:pt x="2" y="332"/>
                  </a:lnTo>
                  <a:lnTo>
                    <a:pt x="3" y="333"/>
                  </a:lnTo>
                  <a:lnTo>
                    <a:pt x="6" y="333"/>
                  </a:lnTo>
                  <a:lnTo>
                    <a:pt x="7" y="333"/>
                  </a:lnTo>
                  <a:lnTo>
                    <a:pt x="10" y="331"/>
                  </a:lnTo>
                  <a:lnTo>
                    <a:pt x="10" y="331"/>
                  </a:lnTo>
                  <a:lnTo>
                    <a:pt x="13" y="324"/>
                  </a:lnTo>
                  <a:lnTo>
                    <a:pt x="16" y="316"/>
                  </a:lnTo>
                  <a:lnTo>
                    <a:pt x="16" y="316"/>
                  </a:lnTo>
                  <a:lnTo>
                    <a:pt x="24" y="293"/>
                  </a:lnTo>
                  <a:lnTo>
                    <a:pt x="34" y="269"/>
                  </a:lnTo>
                  <a:lnTo>
                    <a:pt x="34" y="269"/>
                  </a:lnTo>
                  <a:lnTo>
                    <a:pt x="46" y="247"/>
                  </a:lnTo>
                  <a:lnTo>
                    <a:pt x="59" y="226"/>
                  </a:lnTo>
                  <a:lnTo>
                    <a:pt x="87" y="185"/>
                  </a:lnTo>
                  <a:lnTo>
                    <a:pt x="87" y="185"/>
                  </a:lnTo>
                  <a:lnTo>
                    <a:pt x="115" y="14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56" y="77"/>
                  </a:lnTo>
                  <a:lnTo>
                    <a:pt x="172" y="53"/>
                  </a:lnTo>
                  <a:lnTo>
                    <a:pt x="207" y="8"/>
                  </a:lnTo>
                  <a:lnTo>
                    <a:pt x="207" y="8"/>
                  </a:lnTo>
                  <a:lnTo>
                    <a:pt x="208" y="5"/>
                  </a:lnTo>
                  <a:lnTo>
                    <a:pt x="208" y="4"/>
                  </a:lnTo>
                  <a:lnTo>
                    <a:pt x="207" y="1"/>
                  </a:lnTo>
                  <a:lnTo>
                    <a:pt x="206" y="0"/>
                  </a:lnTo>
                  <a:lnTo>
                    <a:pt x="202" y="0"/>
                  </a:lnTo>
                  <a:lnTo>
                    <a:pt x="199" y="0"/>
                  </a:lnTo>
                  <a:lnTo>
                    <a:pt x="198" y="2"/>
                  </a:lnTo>
                  <a:lnTo>
                    <a:pt x="1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3" name="Freeform 1075"/>
            <p:cNvSpPr/>
            <p:nvPr/>
          </p:nvSpPr>
          <p:spPr bwMode="auto">
            <a:xfrm>
              <a:off x="4267201" y="4479925"/>
              <a:ext cx="92075" cy="133350"/>
            </a:xfrm>
            <a:custGeom>
              <a:avLst/>
              <a:gdLst/>
              <a:ahLst/>
              <a:cxnLst>
                <a:cxn ang="0">
                  <a:pos x="224" y="1"/>
                </a:cxn>
                <a:cxn ang="0">
                  <a:pos x="224" y="1"/>
                </a:cxn>
                <a:cxn ang="0">
                  <a:pos x="216" y="7"/>
                </a:cxn>
                <a:cxn ang="0">
                  <a:pos x="208" y="13"/>
                </a:cxn>
                <a:cxn ang="0">
                  <a:pos x="197" y="26"/>
                </a:cxn>
                <a:cxn ang="0">
                  <a:pos x="186" y="41"/>
                </a:cxn>
                <a:cxn ang="0">
                  <a:pos x="176" y="56"/>
                </a:cxn>
                <a:cxn ang="0">
                  <a:pos x="176" y="56"/>
                </a:cxn>
                <a:cxn ang="0">
                  <a:pos x="146" y="106"/>
                </a:cxn>
                <a:cxn ang="0">
                  <a:pos x="116" y="154"/>
                </a:cxn>
                <a:cxn ang="0">
                  <a:pos x="116" y="154"/>
                </a:cxn>
                <a:cxn ang="0">
                  <a:pos x="88" y="199"/>
                </a:cxn>
                <a:cxn ang="0">
                  <a:pos x="59" y="242"/>
                </a:cxn>
                <a:cxn ang="0">
                  <a:pos x="59" y="242"/>
                </a:cxn>
                <a:cxn ang="0">
                  <a:pos x="45" y="262"/>
                </a:cxn>
                <a:cxn ang="0">
                  <a:pos x="29" y="281"/>
                </a:cxn>
                <a:cxn ang="0">
                  <a:pos x="15" y="302"/>
                </a:cxn>
                <a:cxn ang="0">
                  <a:pos x="2" y="323"/>
                </a:cxn>
                <a:cxn ang="0">
                  <a:pos x="2" y="323"/>
                </a:cxn>
                <a:cxn ang="0">
                  <a:pos x="0" y="327"/>
                </a:cxn>
                <a:cxn ang="0">
                  <a:pos x="2" y="330"/>
                </a:cxn>
                <a:cxn ang="0">
                  <a:pos x="4" y="331"/>
                </a:cxn>
                <a:cxn ang="0">
                  <a:pos x="8" y="332"/>
                </a:cxn>
                <a:cxn ang="0">
                  <a:pos x="8" y="332"/>
                </a:cxn>
                <a:cxn ang="0">
                  <a:pos x="20" y="328"/>
                </a:cxn>
                <a:cxn ang="0">
                  <a:pos x="20" y="328"/>
                </a:cxn>
                <a:cxn ang="0">
                  <a:pos x="21" y="328"/>
                </a:cxn>
                <a:cxn ang="0">
                  <a:pos x="23" y="327"/>
                </a:cxn>
                <a:cxn ang="0">
                  <a:pos x="24" y="323"/>
                </a:cxn>
                <a:cxn ang="0">
                  <a:pos x="23" y="319"/>
                </a:cxn>
                <a:cxn ang="0">
                  <a:pos x="19" y="318"/>
                </a:cxn>
                <a:cxn ang="0">
                  <a:pos x="19" y="318"/>
                </a:cxn>
                <a:cxn ang="0">
                  <a:pos x="28" y="303"/>
                </a:cxn>
                <a:cxn ang="0">
                  <a:pos x="38" y="290"/>
                </a:cxn>
                <a:cxn ang="0">
                  <a:pos x="59" y="263"/>
                </a:cxn>
                <a:cxn ang="0">
                  <a:pos x="59" y="263"/>
                </a:cxn>
                <a:cxn ang="0">
                  <a:pos x="85" y="225"/>
                </a:cxn>
                <a:cxn ang="0">
                  <a:pos x="110" y="186"/>
                </a:cxn>
                <a:cxn ang="0">
                  <a:pos x="110" y="186"/>
                </a:cxn>
                <a:cxn ang="0">
                  <a:pos x="163" y="98"/>
                </a:cxn>
                <a:cxn ang="0">
                  <a:pos x="163" y="98"/>
                </a:cxn>
                <a:cxn ang="0">
                  <a:pos x="177" y="75"/>
                </a:cxn>
                <a:cxn ang="0">
                  <a:pos x="191" y="51"/>
                </a:cxn>
                <a:cxn ang="0">
                  <a:pos x="199" y="39"/>
                </a:cxn>
                <a:cxn ang="0">
                  <a:pos x="208" y="29"/>
                </a:cxn>
                <a:cxn ang="0">
                  <a:pos x="219" y="20"/>
                </a:cxn>
                <a:cxn ang="0">
                  <a:pos x="229" y="12"/>
                </a:cxn>
                <a:cxn ang="0">
                  <a:pos x="229" y="12"/>
                </a:cxn>
                <a:cxn ang="0">
                  <a:pos x="231" y="9"/>
                </a:cxn>
                <a:cxn ang="0">
                  <a:pos x="232" y="8"/>
                </a:cxn>
                <a:cxn ang="0">
                  <a:pos x="231" y="4"/>
                </a:cxn>
                <a:cxn ang="0">
                  <a:pos x="228" y="1"/>
                </a:cxn>
                <a:cxn ang="0">
                  <a:pos x="225" y="0"/>
                </a:cxn>
                <a:cxn ang="0">
                  <a:pos x="224" y="1"/>
                </a:cxn>
                <a:cxn ang="0">
                  <a:pos x="224" y="1"/>
                </a:cxn>
              </a:cxnLst>
              <a:rect l="0" t="0" r="r" b="b"/>
              <a:pathLst>
                <a:path w="232" h="332">
                  <a:moveTo>
                    <a:pt x="224" y="1"/>
                  </a:moveTo>
                  <a:lnTo>
                    <a:pt x="224" y="1"/>
                  </a:lnTo>
                  <a:lnTo>
                    <a:pt x="216" y="7"/>
                  </a:lnTo>
                  <a:lnTo>
                    <a:pt x="208" y="13"/>
                  </a:lnTo>
                  <a:lnTo>
                    <a:pt x="197" y="26"/>
                  </a:lnTo>
                  <a:lnTo>
                    <a:pt x="186" y="41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46" y="106"/>
                  </a:lnTo>
                  <a:lnTo>
                    <a:pt x="116" y="154"/>
                  </a:lnTo>
                  <a:lnTo>
                    <a:pt x="116" y="154"/>
                  </a:lnTo>
                  <a:lnTo>
                    <a:pt x="88" y="199"/>
                  </a:lnTo>
                  <a:lnTo>
                    <a:pt x="59" y="242"/>
                  </a:lnTo>
                  <a:lnTo>
                    <a:pt x="59" y="242"/>
                  </a:lnTo>
                  <a:lnTo>
                    <a:pt x="45" y="262"/>
                  </a:lnTo>
                  <a:lnTo>
                    <a:pt x="29" y="281"/>
                  </a:lnTo>
                  <a:lnTo>
                    <a:pt x="15" y="302"/>
                  </a:lnTo>
                  <a:lnTo>
                    <a:pt x="2" y="323"/>
                  </a:lnTo>
                  <a:lnTo>
                    <a:pt x="2" y="323"/>
                  </a:lnTo>
                  <a:lnTo>
                    <a:pt x="0" y="327"/>
                  </a:lnTo>
                  <a:lnTo>
                    <a:pt x="2" y="330"/>
                  </a:lnTo>
                  <a:lnTo>
                    <a:pt x="4" y="331"/>
                  </a:lnTo>
                  <a:lnTo>
                    <a:pt x="8" y="332"/>
                  </a:lnTo>
                  <a:lnTo>
                    <a:pt x="8" y="332"/>
                  </a:lnTo>
                  <a:lnTo>
                    <a:pt x="20" y="328"/>
                  </a:lnTo>
                  <a:lnTo>
                    <a:pt x="20" y="328"/>
                  </a:lnTo>
                  <a:lnTo>
                    <a:pt x="21" y="328"/>
                  </a:lnTo>
                  <a:lnTo>
                    <a:pt x="23" y="327"/>
                  </a:lnTo>
                  <a:lnTo>
                    <a:pt x="24" y="323"/>
                  </a:lnTo>
                  <a:lnTo>
                    <a:pt x="23" y="319"/>
                  </a:lnTo>
                  <a:lnTo>
                    <a:pt x="19" y="318"/>
                  </a:lnTo>
                  <a:lnTo>
                    <a:pt x="19" y="318"/>
                  </a:lnTo>
                  <a:lnTo>
                    <a:pt x="28" y="303"/>
                  </a:lnTo>
                  <a:lnTo>
                    <a:pt x="38" y="290"/>
                  </a:lnTo>
                  <a:lnTo>
                    <a:pt x="59" y="263"/>
                  </a:lnTo>
                  <a:lnTo>
                    <a:pt x="59" y="263"/>
                  </a:lnTo>
                  <a:lnTo>
                    <a:pt x="85" y="225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63" y="98"/>
                  </a:lnTo>
                  <a:lnTo>
                    <a:pt x="163" y="98"/>
                  </a:lnTo>
                  <a:lnTo>
                    <a:pt x="177" y="75"/>
                  </a:lnTo>
                  <a:lnTo>
                    <a:pt x="191" y="51"/>
                  </a:lnTo>
                  <a:lnTo>
                    <a:pt x="199" y="39"/>
                  </a:lnTo>
                  <a:lnTo>
                    <a:pt x="208" y="29"/>
                  </a:lnTo>
                  <a:lnTo>
                    <a:pt x="219" y="20"/>
                  </a:lnTo>
                  <a:lnTo>
                    <a:pt x="229" y="12"/>
                  </a:lnTo>
                  <a:lnTo>
                    <a:pt x="229" y="12"/>
                  </a:lnTo>
                  <a:lnTo>
                    <a:pt x="231" y="9"/>
                  </a:lnTo>
                  <a:lnTo>
                    <a:pt x="232" y="8"/>
                  </a:lnTo>
                  <a:lnTo>
                    <a:pt x="231" y="4"/>
                  </a:lnTo>
                  <a:lnTo>
                    <a:pt x="228" y="1"/>
                  </a:lnTo>
                  <a:lnTo>
                    <a:pt x="225" y="0"/>
                  </a:lnTo>
                  <a:lnTo>
                    <a:pt x="224" y="1"/>
                  </a:lnTo>
                  <a:lnTo>
                    <a:pt x="2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4" name="Freeform 1076"/>
            <p:cNvSpPr/>
            <p:nvPr/>
          </p:nvSpPr>
          <p:spPr bwMode="auto">
            <a:xfrm>
              <a:off x="4287838" y="4484688"/>
              <a:ext cx="90488" cy="136525"/>
            </a:xfrm>
            <a:custGeom>
              <a:avLst/>
              <a:gdLst/>
              <a:ahLst/>
              <a:cxnLst>
                <a:cxn ang="0">
                  <a:pos x="217" y="2"/>
                </a:cxn>
                <a:cxn ang="0">
                  <a:pos x="217" y="2"/>
                </a:cxn>
                <a:cxn ang="0">
                  <a:pos x="206" y="23"/>
                </a:cxn>
                <a:cxn ang="0">
                  <a:pos x="192" y="43"/>
                </a:cxn>
                <a:cxn ang="0">
                  <a:pos x="179" y="61"/>
                </a:cxn>
                <a:cxn ang="0">
                  <a:pos x="166" y="80"/>
                </a:cxn>
                <a:cxn ang="0">
                  <a:pos x="166" y="80"/>
                </a:cxn>
                <a:cxn ang="0">
                  <a:pos x="136" y="128"/>
                </a:cxn>
                <a:cxn ang="0">
                  <a:pos x="106" y="175"/>
                </a:cxn>
                <a:cxn ang="0">
                  <a:pos x="106" y="175"/>
                </a:cxn>
                <a:cxn ang="0">
                  <a:pos x="80" y="216"/>
                </a:cxn>
                <a:cxn ang="0">
                  <a:pos x="51" y="253"/>
                </a:cxn>
                <a:cxn ang="0">
                  <a:pos x="51" y="253"/>
                </a:cxn>
                <a:cxn ang="0">
                  <a:pos x="39" y="273"/>
                </a:cxn>
                <a:cxn ang="0">
                  <a:pos x="26" y="293"/>
                </a:cxn>
                <a:cxn ang="0">
                  <a:pos x="26" y="293"/>
                </a:cxn>
                <a:cxn ang="0">
                  <a:pos x="21" y="302"/>
                </a:cxn>
                <a:cxn ang="0">
                  <a:pos x="16" y="314"/>
                </a:cxn>
                <a:cxn ang="0">
                  <a:pos x="9" y="325"/>
                </a:cxn>
                <a:cxn ang="0">
                  <a:pos x="5" y="329"/>
                </a:cxn>
                <a:cxn ang="0">
                  <a:pos x="3" y="332"/>
                </a:cxn>
                <a:cxn ang="0">
                  <a:pos x="3" y="332"/>
                </a:cxn>
                <a:cxn ang="0">
                  <a:pos x="0" y="333"/>
                </a:cxn>
                <a:cxn ang="0">
                  <a:pos x="0" y="336"/>
                </a:cxn>
                <a:cxn ang="0">
                  <a:pos x="0" y="340"/>
                </a:cxn>
                <a:cxn ang="0">
                  <a:pos x="4" y="342"/>
                </a:cxn>
                <a:cxn ang="0">
                  <a:pos x="5" y="342"/>
                </a:cxn>
                <a:cxn ang="0">
                  <a:pos x="8" y="342"/>
                </a:cxn>
                <a:cxn ang="0">
                  <a:pos x="8" y="342"/>
                </a:cxn>
                <a:cxn ang="0">
                  <a:pos x="12" y="340"/>
                </a:cxn>
                <a:cxn ang="0">
                  <a:pos x="15" y="336"/>
                </a:cxn>
                <a:cxn ang="0">
                  <a:pos x="20" y="328"/>
                </a:cxn>
                <a:cxn ang="0">
                  <a:pos x="20" y="328"/>
                </a:cxn>
                <a:cxn ang="0">
                  <a:pos x="25" y="316"/>
                </a:cxn>
                <a:cxn ang="0">
                  <a:pos x="33" y="304"/>
                </a:cxn>
                <a:cxn ang="0">
                  <a:pos x="47" y="282"/>
                </a:cxn>
                <a:cxn ang="0">
                  <a:pos x="47" y="282"/>
                </a:cxn>
                <a:cxn ang="0">
                  <a:pos x="76" y="240"/>
                </a:cxn>
                <a:cxn ang="0">
                  <a:pos x="105" y="199"/>
                </a:cxn>
                <a:cxn ang="0">
                  <a:pos x="105" y="199"/>
                </a:cxn>
                <a:cxn ang="0">
                  <a:pos x="121" y="175"/>
                </a:cxn>
                <a:cxn ang="0">
                  <a:pos x="135" y="151"/>
                </a:cxn>
                <a:cxn ang="0">
                  <a:pos x="165" y="103"/>
                </a:cxn>
                <a:cxn ang="0">
                  <a:pos x="165" y="103"/>
                </a:cxn>
                <a:cxn ang="0">
                  <a:pos x="181" y="80"/>
                </a:cxn>
                <a:cxn ang="0">
                  <a:pos x="198" y="57"/>
                </a:cxn>
                <a:cxn ang="0">
                  <a:pos x="213" y="34"/>
                </a:cxn>
                <a:cxn ang="0">
                  <a:pos x="220" y="22"/>
                </a:cxn>
                <a:cxn ang="0">
                  <a:pos x="228" y="9"/>
                </a:cxn>
                <a:cxn ang="0">
                  <a:pos x="228" y="9"/>
                </a:cxn>
                <a:cxn ang="0">
                  <a:pos x="228" y="6"/>
                </a:cxn>
                <a:cxn ang="0">
                  <a:pos x="228" y="4"/>
                </a:cxn>
                <a:cxn ang="0">
                  <a:pos x="225" y="1"/>
                </a:cxn>
                <a:cxn ang="0">
                  <a:pos x="223" y="0"/>
                </a:cxn>
                <a:cxn ang="0">
                  <a:pos x="220" y="0"/>
                </a:cxn>
                <a:cxn ang="0">
                  <a:pos x="219" y="1"/>
                </a:cxn>
                <a:cxn ang="0">
                  <a:pos x="217" y="2"/>
                </a:cxn>
                <a:cxn ang="0">
                  <a:pos x="217" y="2"/>
                </a:cxn>
              </a:cxnLst>
              <a:rect l="0" t="0" r="r" b="b"/>
              <a:pathLst>
                <a:path w="228" h="342">
                  <a:moveTo>
                    <a:pt x="217" y="2"/>
                  </a:moveTo>
                  <a:lnTo>
                    <a:pt x="217" y="2"/>
                  </a:lnTo>
                  <a:lnTo>
                    <a:pt x="206" y="23"/>
                  </a:lnTo>
                  <a:lnTo>
                    <a:pt x="192" y="43"/>
                  </a:lnTo>
                  <a:lnTo>
                    <a:pt x="179" y="61"/>
                  </a:lnTo>
                  <a:lnTo>
                    <a:pt x="166" y="80"/>
                  </a:lnTo>
                  <a:lnTo>
                    <a:pt x="166" y="80"/>
                  </a:lnTo>
                  <a:lnTo>
                    <a:pt x="136" y="128"/>
                  </a:lnTo>
                  <a:lnTo>
                    <a:pt x="106" y="175"/>
                  </a:lnTo>
                  <a:lnTo>
                    <a:pt x="106" y="175"/>
                  </a:lnTo>
                  <a:lnTo>
                    <a:pt x="80" y="216"/>
                  </a:lnTo>
                  <a:lnTo>
                    <a:pt x="51" y="253"/>
                  </a:lnTo>
                  <a:lnTo>
                    <a:pt x="51" y="253"/>
                  </a:lnTo>
                  <a:lnTo>
                    <a:pt x="39" y="273"/>
                  </a:lnTo>
                  <a:lnTo>
                    <a:pt x="26" y="293"/>
                  </a:lnTo>
                  <a:lnTo>
                    <a:pt x="26" y="293"/>
                  </a:lnTo>
                  <a:lnTo>
                    <a:pt x="21" y="302"/>
                  </a:lnTo>
                  <a:lnTo>
                    <a:pt x="16" y="314"/>
                  </a:lnTo>
                  <a:lnTo>
                    <a:pt x="9" y="325"/>
                  </a:lnTo>
                  <a:lnTo>
                    <a:pt x="5" y="329"/>
                  </a:lnTo>
                  <a:lnTo>
                    <a:pt x="3" y="332"/>
                  </a:lnTo>
                  <a:lnTo>
                    <a:pt x="3" y="332"/>
                  </a:lnTo>
                  <a:lnTo>
                    <a:pt x="0" y="333"/>
                  </a:lnTo>
                  <a:lnTo>
                    <a:pt x="0" y="336"/>
                  </a:lnTo>
                  <a:lnTo>
                    <a:pt x="0" y="340"/>
                  </a:lnTo>
                  <a:lnTo>
                    <a:pt x="4" y="342"/>
                  </a:lnTo>
                  <a:lnTo>
                    <a:pt x="5" y="342"/>
                  </a:lnTo>
                  <a:lnTo>
                    <a:pt x="8" y="342"/>
                  </a:lnTo>
                  <a:lnTo>
                    <a:pt x="8" y="342"/>
                  </a:lnTo>
                  <a:lnTo>
                    <a:pt x="12" y="340"/>
                  </a:lnTo>
                  <a:lnTo>
                    <a:pt x="15" y="336"/>
                  </a:lnTo>
                  <a:lnTo>
                    <a:pt x="20" y="328"/>
                  </a:lnTo>
                  <a:lnTo>
                    <a:pt x="20" y="328"/>
                  </a:lnTo>
                  <a:lnTo>
                    <a:pt x="25" y="316"/>
                  </a:lnTo>
                  <a:lnTo>
                    <a:pt x="33" y="304"/>
                  </a:lnTo>
                  <a:lnTo>
                    <a:pt x="47" y="282"/>
                  </a:lnTo>
                  <a:lnTo>
                    <a:pt x="47" y="282"/>
                  </a:lnTo>
                  <a:lnTo>
                    <a:pt x="76" y="240"/>
                  </a:lnTo>
                  <a:lnTo>
                    <a:pt x="105" y="199"/>
                  </a:lnTo>
                  <a:lnTo>
                    <a:pt x="105" y="199"/>
                  </a:lnTo>
                  <a:lnTo>
                    <a:pt x="121" y="175"/>
                  </a:lnTo>
                  <a:lnTo>
                    <a:pt x="135" y="151"/>
                  </a:lnTo>
                  <a:lnTo>
                    <a:pt x="165" y="103"/>
                  </a:lnTo>
                  <a:lnTo>
                    <a:pt x="165" y="103"/>
                  </a:lnTo>
                  <a:lnTo>
                    <a:pt x="181" y="80"/>
                  </a:lnTo>
                  <a:lnTo>
                    <a:pt x="198" y="57"/>
                  </a:lnTo>
                  <a:lnTo>
                    <a:pt x="213" y="34"/>
                  </a:lnTo>
                  <a:lnTo>
                    <a:pt x="220" y="22"/>
                  </a:lnTo>
                  <a:lnTo>
                    <a:pt x="228" y="9"/>
                  </a:lnTo>
                  <a:lnTo>
                    <a:pt x="228" y="9"/>
                  </a:lnTo>
                  <a:lnTo>
                    <a:pt x="228" y="6"/>
                  </a:lnTo>
                  <a:lnTo>
                    <a:pt x="228" y="4"/>
                  </a:lnTo>
                  <a:lnTo>
                    <a:pt x="225" y="1"/>
                  </a:lnTo>
                  <a:lnTo>
                    <a:pt x="223" y="0"/>
                  </a:lnTo>
                  <a:lnTo>
                    <a:pt x="220" y="0"/>
                  </a:lnTo>
                  <a:lnTo>
                    <a:pt x="219" y="1"/>
                  </a:lnTo>
                  <a:lnTo>
                    <a:pt x="217" y="2"/>
                  </a:lnTo>
                  <a:lnTo>
                    <a:pt x="2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5" name="Freeform 1077"/>
            <p:cNvSpPr/>
            <p:nvPr/>
          </p:nvSpPr>
          <p:spPr bwMode="auto">
            <a:xfrm>
              <a:off x="4359276" y="4505325"/>
              <a:ext cx="38100" cy="53975"/>
            </a:xfrm>
            <a:custGeom>
              <a:avLst/>
              <a:gdLst/>
              <a:ahLst/>
              <a:cxnLst>
                <a:cxn ang="0">
                  <a:pos x="88" y="3"/>
                </a:cxn>
                <a:cxn ang="0">
                  <a:pos x="88" y="3"/>
                </a:cxn>
                <a:cxn ang="0">
                  <a:pos x="75" y="18"/>
                </a:cxn>
                <a:cxn ang="0">
                  <a:pos x="62" y="35"/>
                </a:cxn>
                <a:cxn ang="0">
                  <a:pos x="51" y="52"/>
                </a:cxn>
                <a:cxn ang="0">
                  <a:pos x="40" y="69"/>
                </a:cxn>
                <a:cxn ang="0">
                  <a:pos x="40" y="69"/>
                </a:cxn>
                <a:cxn ang="0">
                  <a:pos x="17" y="98"/>
                </a:cxn>
                <a:cxn ang="0">
                  <a:pos x="8" y="114"/>
                </a:cxn>
                <a:cxn ang="0">
                  <a:pos x="0" y="131"/>
                </a:cxn>
                <a:cxn ang="0">
                  <a:pos x="0" y="131"/>
                </a:cxn>
                <a:cxn ang="0">
                  <a:pos x="0" y="132"/>
                </a:cxn>
                <a:cxn ang="0">
                  <a:pos x="0" y="135"/>
                </a:cxn>
                <a:cxn ang="0">
                  <a:pos x="2" y="136"/>
                </a:cxn>
                <a:cxn ang="0">
                  <a:pos x="4" y="137"/>
                </a:cxn>
                <a:cxn ang="0">
                  <a:pos x="8" y="137"/>
                </a:cxn>
                <a:cxn ang="0">
                  <a:pos x="11" y="136"/>
                </a:cxn>
                <a:cxn ang="0">
                  <a:pos x="12" y="134"/>
                </a:cxn>
                <a:cxn ang="0">
                  <a:pos x="12" y="134"/>
                </a:cxn>
                <a:cxn ang="0">
                  <a:pos x="15" y="126"/>
                </a:cxn>
                <a:cxn ang="0">
                  <a:pos x="20" y="117"/>
                </a:cxn>
                <a:cxn ang="0">
                  <a:pos x="30" y="101"/>
                </a:cxn>
                <a:cxn ang="0">
                  <a:pos x="53" y="71"/>
                </a:cxn>
                <a:cxn ang="0">
                  <a:pos x="53" y="71"/>
                </a:cxn>
                <a:cxn ang="0">
                  <a:pos x="63" y="55"/>
                </a:cxn>
                <a:cxn ang="0">
                  <a:pos x="74" y="39"/>
                </a:cxn>
                <a:cxn ang="0">
                  <a:pos x="84" y="25"/>
                </a:cxn>
                <a:cxn ang="0">
                  <a:pos x="96" y="11"/>
                </a:cxn>
                <a:cxn ang="0">
                  <a:pos x="96" y="11"/>
                </a:cxn>
                <a:cxn ang="0">
                  <a:pos x="97" y="8"/>
                </a:cxn>
                <a:cxn ang="0">
                  <a:pos x="97" y="7"/>
                </a:cxn>
                <a:cxn ang="0">
                  <a:pos x="96" y="3"/>
                </a:cxn>
                <a:cxn ang="0">
                  <a:pos x="92" y="0"/>
                </a:cxn>
                <a:cxn ang="0">
                  <a:pos x="89" y="1"/>
                </a:cxn>
                <a:cxn ang="0">
                  <a:pos x="88" y="3"/>
                </a:cxn>
                <a:cxn ang="0">
                  <a:pos x="88" y="3"/>
                </a:cxn>
              </a:cxnLst>
              <a:rect l="0" t="0" r="r" b="b"/>
              <a:pathLst>
                <a:path w="97" h="137">
                  <a:moveTo>
                    <a:pt x="88" y="3"/>
                  </a:moveTo>
                  <a:lnTo>
                    <a:pt x="88" y="3"/>
                  </a:lnTo>
                  <a:lnTo>
                    <a:pt x="75" y="18"/>
                  </a:lnTo>
                  <a:lnTo>
                    <a:pt x="62" y="35"/>
                  </a:lnTo>
                  <a:lnTo>
                    <a:pt x="51" y="52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17" y="98"/>
                  </a:lnTo>
                  <a:lnTo>
                    <a:pt x="8" y="114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2"/>
                  </a:lnTo>
                  <a:lnTo>
                    <a:pt x="0" y="135"/>
                  </a:lnTo>
                  <a:lnTo>
                    <a:pt x="2" y="136"/>
                  </a:lnTo>
                  <a:lnTo>
                    <a:pt x="4" y="137"/>
                  </a:lnTo>
                  <a:lnTo>
                    <a:pt x="8" y="137"/>
                  </a:lnTo>
                  <a:lnTo>
                    <a:pt x="11" y="136"/>
                  </a:lnTo>
                  <a:lnTo>
                    <a:pt x="12" y="134"/>
                  </a:lnTo>
                  <a:lnTo>
                    <a:pt x="12" y="134"/>
                  </a:lnTo>
                  <a:lnTo>
                    <a:pt x="15" y="126"/>
                  </a:lnTo>
                  <a:lnTo>
                    <a:pt x="20" y="117"/>
                  </a:lnTo>
                  <a:lnTo>
                    <a:pt x="30" y="101"/>
                  </a:lnTo>
                  <a:lnTo>
                    <a:pt x="53" y="71"/>
                  </a:lnTo>
                  <a:lnTo>
                    <a:pt x="53" y="71"/>
                  </a:lnTo>
                  <a:lnTo>
                    <a:pt x="63" y="55"/>
                  </a:lnTo>
                  <a:lnTo>
                    <a:pt x="74" y="39"/>
                  </a:lnTo>
                  <a:lnTo>
                    <a:pt x="84" y="25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7" y="8"/>
                  </a:lnTo>
                  <a:lnTo>
                    <a:pt x="97" y="7"/>
                  </a:lnTo>
                  <a:lnTo>
                    <a:pt x="96" y="3"/>
                  </a:lnTo>
                  <a:lnTo>
                    <a:pt x="92" y="0"/>
                  </a:lnTo>
                  <a:lnTo>
                    <a:pt x="89" y="1"/>
                  </a:lnTo>
                  <a:lnTo>
                    <a:pt x="88" y="3"/>
                  </a:lnTo>
                  <a:lnTo>
                    <a:pt x="8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6" name="Freeform 1078"/>
            <p:cNvSpPr/>
            <p:nvPr/>
          </p:nvSpPr>
          <p:spPr bwMode="auto">
            <a:xfrm>
              <a:off x="4375151" y="4513263"/>
              <a:ext cx="39688" cy="50800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74" y="14"/>
                </a:cxn>
                <a:cxn ang="0">
                  <a:pos x="62" y="29"/>
                </a:cxn>
                <a:cxn ang="0">
                  <a:pos x="41" y="59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0" y="126"/>
                </a:cxn>
                <a:cxn ang="0">
                  <a:pos x="2" y="127"/>
                </a:cxn>
                <a:cxn ang="0">
                  <a:pos x="6" y="128"/>
                </a:cxn>
                <a:cxn ang="0">
                  <a:pos x="7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51" y="65"/>
                </a:cxn>
                <a:cxn ang="0">
                  <a:pos x="71" y="37"/>
                </a:cxn>
                <a:cxn ang="0">
                  <a:pos x="82" y="22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5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6" h="128">
                  <a:moveTo>
                    <a:pt x="86" y="1"/>
                  </a:moveTo>
                  <a:lnTo>
                    <a:pt x="86" y="1"/>
                  </a:lnTo>
                  <a:lnTo>
                    <a:pt x="74" y="14"/>
                  </a:lnTo>
                  <a:lnTo>
                    <a:pt x="62" y="29"/>
                  </a:lnTo>
                  <a:lnTo>
                    <a:pt x="41" y="5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2" y="127"/>
                  </a:lnTo>
                  <a:lnTo>
                    <a:pt x="6" y="128"/>
                  </a:lnTo>
                  <a:lnTo>
                    <a:pt x="7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51" y="65"/>
                  </a:lnTo>
                  <a:lnTo>
                    <a:pt x="71" y="37"/>
                  </a:lnTo>
                  <a:lnTo>
                    <a:pt x="82" y="22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5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7" name="Freeform 1079"/>
            <p:cNvSpPr/>
            <p:nvPr/>
          </p:nvSpPr>
          <p:spPr bwMode="auto">
            <a:xfrm>
              <a:off x="4391026" y="4516438"/>
              <a:ext cx="47625" cy="53975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5" y="14"/>
                </a:cxn>
                <a:cxn ang="0">
                  <a:pos x="80" y="28"/>
                </a:cxn>
                <a:cxn ang="0">
                  <a:pos x="65" y="43"/>
                </a:cxn>
                <a:cxn ang="0">
                  <a:pos x="51" y="58"/>
                </a:cxn>
                <a:cxn ang="0">
                  <a:pos x="25" y="91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2" y="133"/>
                </a:cxn>
                <a:cxn ang="0">
                  <a:pos x="6" y="134"/>
                </a:cxn>
                <a:cxn ang="0">
                  <a:pos x="9" y="133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34" y="98"/>
                </a:cxn>
                <a:cxn ang="0">
                  <a:pos x="59" y="66"/>
                </a:cxn>
                <a:cxn ang="0">
                  <a:pos x="72" y="51"/>
                </a:cxn>
                <a:cxn ang="0">
                  <a:pos x="86" y="36"/>
                </a:cxn>
                <a:cxn ang="0">
                  <a:pos x="101" y="23"/>
                </a:cxn>
                <a:cxn ang="0">
                  <a:pos x="118" y="11"/>
                </a:cxn>
                <a:cxn ang="0">
                  <a:pos x="118" y="11"/>
                </a:cxn>
                <a:cxn ang="0">
                  <a:pos x="119" y="9"/>
                </a:cxn>
                <a:cxn ang="0">
                  <a:pos x="120" y="7"/>
                </a:cxn>
                <a:cxn ang="0">
                  <a:pos x="119" y="2"/>
                </a:cxn>
                <a:cxn ang="0">
                  <a:pos x="118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20" h="134">
                  <a:moveTo>
                    <a:pt x="111" y="1"/>
                  </a:moveTo>
                  <a:lnTo>
                    <a:pt x="111" y="1"/>
                  </a:lnTo>
                  <a:lnTo>
                    <a:pt x="95" y="14"/>
                  </a:lnTo>
                  <a:lnTo>
                    <a:pt x="80" y="28"/>
                  </a:lnTo>
                  <a:lnTo>
                    <a:pt x="65" y="43"/>
                  </a:lnTo>
                  <a:lnTo>
                    <a:pt x="51" y="58"/>
                  </a:lnTo>
                  <a:lnTo>
                    <a:pt x="25" y="91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2" y="133"/>
                  </a:lnTo>
                  <a:lnTo>
                    <a:pt x="6" y="134"/>
                  </a:lnTo>
                  <a:lnTo>
                    <a:pt x="9" y="133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34" y="98"/>
                  </a:lnTo>
                  <a:lnTo>
                    <a:pt x="59" y="66"/>
                  </a:lnTo>
                  <a:lnTo>
                    <a:pt x="72" y="51"/>
                  </a:lnTo>
                  <a:lnTo>
                    <a:pt x="86" y="36"/>
                  </a:lnTo>
                  <a:lnTo>
                    <a:pt x="101" y="23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9" y="9"/>
                  </a:lnTo>
                  <a:lnTo>
                    <a:pt x="120" y="7"/>
                  </a:lnTo>
                  <a:lnTo>
                    <a:pt x="119" y="2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8" name="Freeform 1080"/>
            <p:cNvSpPr/>
            <p:nvPr/>
          </p:nvSpPr>
          <p:spPr bwMode="auto">
            <a:xfrm>
              <a:off x="4402138" y="4527550"/>
              <a:ext cx="47625" cy="60325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110" y="4"/>
                </a:cxn>
                <a:cxn ang="0">
                  <a:pos x="106" y="8"/>
                </a:cxn>
                <a:cxn ang="0">
                  <a:pos x="99" y="15"/>
                </a:cxn>
                <a:cxn ang="0">
                  <a:pos x="99" y="15"/>
                </a:cxn>
                <a:cxn ang="0">
                  <a:pos x="82" y="38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50" y="78"/>
                </a:cxn>
                <a:cxn ang="0">
                  <a:pos x="42" y="87"/>
                </a:cxn>
                <a:cxn ang="0">
                  <a:pos x="35" y="96"/>
                </a:cxn>
                <a:cxn ang="0">
                  <a:pos x="35" y="96"/>
                </a:cxn>
                <a:cxn ang="0">
                  <a:pos x="30" y="104"/>
                </a:cxn>
                <a:cxn ang="0">
                  <a:pos x="25" y="110"/>
                </a:cxn>
                <a:cxn ang="0">
                  <a:pos x="13" y="121"/>
                </a:cxn>
                <a:cxn ang="0">
                  <a:pos x="13" y="121"/>
                </a:cxn>
                <a:cxn ang="0">
                  <a:pos x="9" y="127"/>
                </a:cxn>
                <a:cxn ang="0">
                  <a:pos x="4" y="136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1" y="141"/>
                </a:cxn>
                <a:cxn ang="0">
                  <a:pos x="1" y="141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3" y="150"/>
                </a:cxn>
                <a:cxn ang="0">
                  <a:pos x="4" y="150"/>
                </a:cxn>
                <a:cxn ang="0">
                  <a:pos x="5" y="151"/>
                </a:cxn>
                <a:cxn ang="0">
                  <a:pos x="8" y="151"/>
                </a:cxn>
                <a:cxn ang="0">
                  <a:pos x="9" y="149"/>
                </a:cxn>
                <a:cxn ang="0">
                  <a:pos x="9" y="149"/>
                </a:cxn>
                <a:cxn ang="0">
                  <a:pos x="33" y="120"/>
                </a:cxn>
                <a:cxn ang="0">
                  <a:pos x="55" y="90"/>
                </a:cxn>
                <a:cxn ang="0">
                  <a:pos x="55" y="90"/>
                </a:cxn>
                <a:cxn ang="0">
                  <a:pos x="86" y="49"/>
                </a:cxn>
                <a:cxn ang="0">
                  <a:pos x="86" y="49"/>
                </a:cxn>
                <a:cxn ang="0">
                  <a:pos x="102" y="28"/>
                </a:cxn>
                <a:cxn ang="0">
                  <a:pos x="111" y="18"/>
                </a:cxn>
                <a:cxn ang="0">
                  <a:pos x="115" y="14"/>
                </a:cxn>
                <a:cxn ang="0">
                  <a:pos x="120" y="10"/>
                </a:cxn>
                <a:cxn ang="0">
                  <a:pos x="120" y="10"/>
                </a:cxn>
                <a:cxn ang="0">
                  <a:pos x="122" y="9"/>
                </a:cxn>
                <a:cxn ang="0">
                  <a:pos x="123" y="6"/>
                </a:cxn>
                <a:cxn ang="0">
                  <a:pos x="122" y="2"/>
                </a:cxn>
                <a:cxn ang="0">
                  <a:pos x="119" y="0"/>
                </a:cxn>
                <a:cxn ang="0">
                  <a:pos x="116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3" h="151">
                  <a:moveTo>
                    <a:pt x="114" y="1"/>
                  </a:moveTo>
                  <a:lnTo>
                    <a:pt x="114" y="1"/>
                  </a:lnTo>
                  <a:lnTo>
                    <a:pt x="110" y="4"/>
                  </a:lnTo>
                  <a:lnTo>
                    <a:pt x="106" y="8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82" y="38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50" y="78"/>
                  </a:lnTo>
                  <a:lnTo>
                    <a:pt x="42" y="87"/>
                  </a:lnTo>
                  <a:lnTo>
                    <a:pt x="35" y="96"/>
                  </a:lnTo>
                  <a:lnTo>
                    <a:pt x="35" y="96"/>
                  </a:lnTo>
                  <a:lnTo>
                    <a:pt x="30" y="104"/>
                  </a:lnTo>
                  <a:lnTo>
                    <a:pt x="25" y="110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9" y="127"/>
                  </a:lnTo>
                  <a:lnTo>
                    <a:pt x="4" y="136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1" y="141"/>
                  </a:lnTo>
                  <a:lnTo>
                    <a:pt x="1" y="141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3" y="150"/>
                  </a:lnTo>
                  <a:lnTo>
                    <a:pt x="4" y="150"/>
                  </a:lnTo>
                  <a:lnTo>
                    <a:pt x="5" y="151"/>
                  </a:lnTo>
                  <a:lnTo>
                    <a:pt x="8" y="151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33" y="120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102" y="28"/>
                  </a:lnTo>
                  <a:lnTo>
                    <a:pt x="111" y="18"/>
                  </a:lnTo>
                  <a:lnTo>
                    <a:pt x="115" y="14"/>
                  </a:lnTo>
                  <a:lnTo>
                    <a:pt x="120" y="10"/>
                  </a:lnTo>
                  <a:lnTo>
                    <a:pt x="120" y="10"/>
                  </a:lnTo>
                  <a:lnTo>
                    <a:pt x="122" y="9"/>
                  </a:lnTo>
                  <a:lnTo>
                    <a:pt x="123" y="6"/>
                  </a:lnTo>
                  <a:lnTo>
                    <a:pt x="122" y="2"/>
                  </a:lnTo>
                  <a:lnTo>
                    <a:pt x="119" y="0"/>
                  </a:lnTo>
                  <a:lnTo>
                    <a:pt x="116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9" name="Freeform 1081"/>
            <p:cNvSpPr/>
            <p:nvPr/>
          </p:nvSpPr>
          <p:spPr bwMode="auto">
            <a:xfrm>
              <a:off x="4421188" y="4543425"/>
              <a:ext cx="36513" cy="50800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70" y="15"/>
                </a:cxn>
                <a:cxn ang="0">
                  <a:pos x="59" y="29"/>
                </a:cxn>
                <a:cxn ang="0">
                  <a:pos x="49" y="43"/>
                </a:cxn>
                <a:cxn ang="0">
                  <a:pos x="38" y="59"/>
                </a:cxn>
                <a:cxn ang="0">
                  <a:pos x="20" y="89"/>
                </a:cxn>
                <a:cxn ang="0">
                  <a:pos x="2" y="119"/>
                </a:cxn>
                <a:cxn ang="0">
                  <a:pos x="2" y="119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7" y="128"/>
                </a:cxn>
                <a:cxn ang="0">
                  <a:pos x="10" y="127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30" y="96"/>
                </a:cxn>
                <a:cxn ang="0">
                  <a:pos x="47" y="66"/>
                </a:cxn>
                <a:cxn ang="0">
                  <a:pos x="58" y="51"/>
                </a:cxn>
                <a:cxn ang="0">
                  <a:pos x="67" y="37"/>
                </a:cxn>
                <a:cxn ang="0">
                  <a:pos x="79" y="22"/>
                </a:cxn>
                <a:cxn ang="0">
                  <a:pos x="91" y="9"/>
                </a:cxn>
                <a:cxn ang="0">
                  <a:pos x="91" y="9"/>
                </a:cxn>
                <a:cxn ang="0">
                  <a:pos x="92" y="7"/>
                </a:cxn>
                <a:cxn ang="0">
                  <a:pos x="92" y="5"/>
                </a:cxn>
                <a:cxn ang="0">
                  <a:pos x="89" y="2"/>
                </a:cxn>
                <a:cxn ang="0">
                  <a:pos x="87" y="0"/>
                </a:cxn>
                <a:cxn ang="0">
                  <a:pos x="84" y="0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2" h="128">
                  <a:moveTo>
                    <a:pt x="81" y="2"/>
                  </a:moveTo>
                  <a:lnTo>
                    <a:pt x="81" y="2"/>
                  </a:lnTo>
                  <a:lnTo>
                    <a:pt x="70" y="15"/>
                  </a:lnTo>
                  <a:lnTo>
                    <a:pt x="59" y="29"/>
                  </a:lnTo>
                  <a:lnTo>
                    <a:pt x="49" y="43"/>
                  </a:lnTo>
                  <a:lnTo>
                    <a:pt x="38" y="59"/>
                  </a:lnTo>
                  <a:lnTo>
                    <a:pt x="20" y="89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7" y="128"/>
                  </a:lnTo>
                  <a:lnTo>
                    <a:pt x="10" y="127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30" y="96"/>
                  </a:lnTo>
                  <a:lnTo>
                    <a:pt x="47" y="66"/>
                  </a:lnTo>
                  <a:lnTo>
                    <a:pt x="58" y="51"/>
                  </a:lnTo>
                  <a:lnTo>
                    <a:pt x="67" y="37"/>
                  </a:lnTo>
                  <a:lnTo>
                    <a:pt x="79" y="22"/>
                  </a:lnTo>
                  <a:lnTo>
                    <a:pt x="91" y="9"/>
                  </a:lnTo>
                  <a:lnTo>
                    <a:pt x="91" y="9"/>
                  </a:lnTo>
                  <a:lnTo>
                    <a:pt x="92" y="7"/>
                  </a:lnTo>
                  <a:lnTo>
                    <a:pt x="92" y="5"/>
                  </a:lnTo>
                  <a:lnTo>
                    <a:pt x="89" y="2"/>
                  </a:lnTo>
                  <a:lnTo>
                    <a:pt x="87" y="0"/>
                  </a:lnTo>
                  <a:lnTo>
                    <a:pt x="84" y="0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0" name="Freeform 1082"/>
            <p:cNvSpPr/>
            <p:nvPr/>
          </p:nvSpPr>
          <p:spPr bwMode="auto">
            <a:xfrm>
              <a:off x="4308476" y="4591050"/>
              <a:ext cx="20638" cy="39688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0" y="25"/>
                </a:cxn>
                <a:cxn ang="0">
                  <a:pos x="17" y="47"/>
                </a:cxn>
                <a:cxn ang="0">
                  <a:pos x="11" y="58"/>
                </a:cxn>
                <a:cxn ang="0">
                  <a:pos x="7" y="70"/>
                </a:cxn>
                <a:cxn ang="0">
                  <a:pos x="3" y="83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100"/>
                </a:cxn>
                <a:cxn ang="0">
                  <a:pos x="5" y="100"/>
                </a:cxn>
                <a:cxn ang="0">
                  <a:pos x="9" y="98"/>
                </a:cxn>
                <a:cxn ang="0">
                  <a:pos x="11" y="97"/>
                </a:cxn>
                <a:cxn ang="0">
                  <a:pos x="12" y="94"/>
                </a:cxn>
                <a:cxn ang="0">
                  <a:pos x="12" y="94"/>
                </a:cxn>
                <a:cxn ang="0">
                  <a:pos x="13" y="83"/>
                </a:cxn>
                <a:cxn ang="0">
                  <a:pos x="17" y="72"/>
                </a:cxn>
                <a:cxn ang="0">
                  <a:pos x="22" y="60"/>
                </a:cxn>
                <a:cxn ang="0">
                  <a:pos x="28" y="50"/>
                </a:cxn>
                <a:cxn ang="0">
                  <a:pos x="41" y="29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4" y="7"/>
                </a:cxn>
                <a:cxn ang="0">
                  <a:pos x="54" y="4"/>
                </a:cxn>
                <a:cxn ang="0">
                  <a:pos x="51" y="2"/>
                </a:cxn>
                <a:cxn ang="0">
                  <a:pos x="47" y="0"/>
                </a:cxn>
                <a:cxn ang="0">
                  <a:pos x="45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4" h="100">
                  <a:moveTo>
                    <a:pt x="43" y="3"/>
                  </a:moveTo>
                  <a:lnTo>
                    <a:pt x="43" y="3"/>
                  </a:lnTo>
                  <a:lnTo>
                    <a:pt x="30" y="25"/>
                  </a:lnTo>
                  <a:lnTo>
                    <a:pt x="17" y="47"/>
                  </a:lnTo>
                  <a:lnTo>
                    <a:pt x="11" y="58"/>
                  </a:lnTo>
                  <a:lnTo>
                    <a:pt x="7" y="70"/>
                  </a:lnTo>
                  <a:lnTo>
                    <a:pt x="3" y="83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100"/>
                  </a:lnTo>
                  <a:lnTo>
                    <a:pt x="5" y="100"/>
                  </a:lnTo>
                  <a:lnTo>
                    <a:pt x="9" y="98"/>
                  </a:lnTo>
                  <a:lnTo>
                    <a:pt x="11" y="97"/>
                  </a:lnTo>
                  <a:lnTo>
                    <a:pt x="12" y="94"/>
                  </a:lnTo>
                  <a:lnTo>
                    <a:pt x="12" y="94"/>
                  </a:lnTo>
                  <a:lnTo>
                    <a:pt x="13" y="83"/>
                  </a:lnTo>
                  <a:lnTo>
                    <a:pt x="17" y="72"/>
                  </a:lnTo>
                  <a:lnTo>
                    <a:pt x="22" y="60"/>
                  </a:lnTo>
                  <a:lnTo>
                    <a:pt x="28" y="50"/>
                  </a:lnTo>
                  <a:lnTo>
                    <a:pt x="41" y="2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4" y="4"/>
                  </a:lnTo>
                  <a:lnTo>
                    <a:pt x="51" y="2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1" name="Freeform 1083"/>
            <p:cNvSpPr/>
            <p:nvPr/>
          </p:nvSpPr>
          <p:spPr bwMode="auto">
            <a:xfrm>
              <a:off x="4319588" y="4605338"/>
              <a:ext cx="23813" cy="34925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2" y="2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9" y="62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4" y="90"/>
                </a:cxn>
                <a:cxn ang="0">
                  <a:pos x="7" y="90"/>
                </a:cxn>
                <a:cxn ang="0">
                  <a:pos x="9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5"/>
                </a:cxn>
                <a:cxn ang="0">
                  <a:pos x="21" y="64"/>
                </a:cxn>
                <a:cxn ang="0">
                  <a:pos x="32" y="44"/>
                </a:cxn>
                <a:cxn ang="0">
                  <a:pos x="32" y="44"/>
                </a:cxn>
                <a:cxn ang="0">
                  <a:pos x="43" y="26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6" y="1"/>
                </a:cxn>
                <a:cxn ang="0">
                  <a:pos x="53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7" h="90">
                  <a:moveTo>
                    <a:pt x="45" y="2"/>
                  </a:moveTo>
                  <a:lnTo>
                    <a:pt x="45" y="2"/>
                  </a:lnTo>
                  <a:lnTo>
                    <a:pt x="32" y="2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9" y="62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4" y="90"/>
                  </a:lnTo>
                  <a:lnTo>
                    <a:pt x="7" y="90"/>
                  </a:lnTo>
                  <a:lnTo>
                    <a:pt x="9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5"/>
                  </a:lnTo>
                  <a:lnTo>
                    <a:pt x="21" y="6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43" y="26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6" y="1"/>
                  </a:lnTo>
                  <a:lnTo>
                    <a:pt x="53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2" name="Freeform 1084"/>
            <p:cNvSpPr/>
            <p:nvPr/>
          </p:nvSpPr>
          <p:spPr bwMode="auto">
            <a:xfrm>
              <a:off x="4338638" y="4610100"/>
              <a:ext cx="26988" cy="36513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0" y="21"/>
                </a:cxn>
                <a:cxn ang="0">
                  <a:pos x="30" y="30"/>
                </a:cxn>
                <a:cxn ang="0">
                  <a:pos x="23" y="40"/>
                </a:cxn>
                <a:cxn ang="0">
                  <a:pos x="15" y="51"/>
                </a:cxn>
                <a:cxn ang="0">
                  <a:pos x="10" y="61"/>
                </a:cxn>
                <a:cxn ang="0">
                  <a:pos x="4" y="74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4" y="94"/>
                </a:cxn>
                <a:cxn ang="0">
                  <a:pos x="8" y="94"/>
                </a:cxn>
                <a:cxn ang="0">
                  <a:pos x="11" y="92"/>
                </a:cxn>
                <a:cxn ang="0">
                  <a:pos x="11" y="90"/>
                </a:cxn>
                <a:cxn ang="0">
                  <a:pos x="11" y="90"/>
                </a:cxn>
                <a:cxn ang="0">
                  <a:pos x="15" y="78"/>
                </a:cxn>
                <a:cxn ang="0">
                  <a:pos x="20" y="66"/>
                </a:cxn>
                <a:cxn ang="0">
                  <a:pos x="25" y="56"/>
                </a:cxn>
                <a:cxn ang="0">
                  <a:pos x="32" y="45"/>
                </a:cxn>
                <a:cxn ang="0">
                  <a:pos x="40" y="36"/>
                </a:cxn>
                <a:cxn ang="0">
                  <a:pos x="49" y="27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7"/>
                </a:cxn>
                <a:cxn ang="0">
                  <a:pos x="68" y="6"/>
                </a:cxn>
                <a:cxn ang="0">
                  <a:pos x="67" y="2"/>
                </a:cxn>
                <a:cxn ang="0">
                  <a:pos x="63" y="0"/>
                </a:cxn>
                <a:cxn ang="0">
                  <a:pos x="61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94">
                  <a:moveTo>
                    <a:pt x="59" y="2"/>
                  </a:moveTo>
                  <a:lnTo>
                    <a:pt x="59" y="2"/>
                  </a:lnTo>
                  <a:lnTo>
                    <a:pt x="40" y="21"/>
                  </a:lnTo>
                  <a:lnTo>
                    <a:pt x="30" y="30"/>
                  </a:lnTo>
                  <a:lnTo>
                    <a:pt x="23" y="40"/>
                  </a:lnTo>
                  <a:lnTo>
                    <a:pt x="15" y="51"/>
                  </a:lnTo>
                  <a:lnTo>
                    <a:pt x="10" y="61"/>
                  </a:lnTo>
                  <a:lnTo>
                    <a:pt x="4" y="74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4" y="94"/>
                  </a:lnTo>
                  <a:lnTo>
                    <a:pt x="8" y="94"/>
                  </a:lnTo>
                  <a:lnTo>
                    <a:pt x="11" y="92"/>
                  </a:lnTo>
                  <a:lnTo>
                    <a:pt x="11" y="90"/>
                  </a:lnTo>
                  <a:lnTo>
                    <a:pt x="11" y="90"/>
                  </a:lnTo>
                  <a:lnTo>
                    <a:pt x="15" y="78"/>
                  </a:lnTo>
                  <a:lnTo>
                    <a:pt x="20" y="66"/>
                  </a:lnTo>
                  <a:lnTo>
                    <a:pt x="25" y="56"/>
                  </a:lnTo>
                  <a:lnTo>
                    <a:pt x="32" y="45"/>
                  </a:lnTo>
                  <a:lnTo>
                    <a:pt x="40" y="36"/>
                  </a:lnTo>
                  <a:lnTo>
                    <a:pt x="49" y="27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7"/>
                  </a:lnTo>
                  <a:lnTo>
                    <a:pt x="68" y="6"/>
                  </a:lnTo>
                  <a:lnTo>
                    <a:pt x="67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3" name="Freeform 1085"/>
            <p:cNvSpPr/>
            <p:nvPr/>
          </p:nvSpPr>
          <p:spPr bwMode="auto">
            <a:xfrm>
              <a:off x="4359276" y="4614863"/>
              <a:ext cx="26988" cy="365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39" y="21"/>
                </a:cxn>
                <a:cxn ang="0">
                  <a:pos x="25" y="41"/>
                </a:cxn>
                <a:cxn ang="0">
                  <a:pos x="13" y="62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4" y="91"/>
                </a:cxn>
                <a:cxn ang="0">
                  <a:pos x="8" y="92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22" y="68"/>
                </a:cxn>
                <a:cxn ang="0">
                  <a:pos x="34" y="47"/>
                </a:cxn>
                <a:cxn ang="0">
                  <a:pos x="48" y="28"/>
                </a:cxn>
                <a:cxn ang="0">
                  <a:pos x="64" y="11"/>
                </a:cxn>
                <a:cxn ang="0">
                  <a:pos x="64" y="11"/>
                </a:cxn>
                <a:cxn ang="0">
                  <a:pos x="65" y="8"/>
                </a:cxn>
                <a:cxn ang="0">
                  <a:pos x="65" y="6"/>
                </a:cxn>
                <a:cxn ang="0">
                  <a:pos x="64" y="2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5" h="92">
                  <a:moveTo>
                    <a:pt x="56" y="2"/>
                  </a:moveTo>
                  <a:lnTo>
                    <a:pt x="56" y="2"/>
                  </a:lnTo>
                  <a:lnTo>
                    <a:pt x="39" y="21"/>
                  </a:lnTo>
                  <a:lnTo>
                    <a:pt x="25" y="41"/>
                  </a:lnTo>
                  <a:lnTo>
                    <a:pt x="13" y="62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4" y="91"/>
                  </a:lnTo>
                  <a:lnTo>
                    <a:pt x="8" y="92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22" y="68"/>
                  </a:lnTo>
                  <a:lnTo>
                    <a:pt x="34" y="47"/>
                  </a:lnTo>
                  <a:lnTo>
                    <a:pt x="48" y="28"/>
                  </a:lnTo>
                  <a:lnTo>
                    <a:pt x="64" y="11"/>
                  </a:lnTo>
                  <a:lnTo>
                    <a:pt x="64" y="11"/>
                  </a:lnTo>
                  <a:lnTo>
                    <a:pt x="65" y="8"/>
                  </a:lnTo>
                  <a:lnTo>
                    <a:pt x="65" y="6"/>
                  </a:lnTo>
                  <a:lnTo>
                    <a:pt x="64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4" name="Freeform 1086"/>
            <p:cNvSpPr/>
            <p:nvPr/>
          </p:nvSpPr>
          <p:spPr bwMode="auto">
            <a:xfrm>
              <a:off x="4368801" y="4624388"/>
              <a:ext cx="26988" cy="41275"/>
            </a:xfrm>
            <a:custGeom>
              <a:avLst/>
              <a:gdLst/>
              <a:ahLst/>
              <a:cxnLst>
                <a:cxn ang="0">
                  <a:pos x="56" y="5"/>
                </a:cxn>
                <a:cxn ang="0">
                  <a:pos x="56" y="5"/>
                </a:cxn>
                <a:cxn ang="0">
                  <a:pos x="54" y="10"/>
                </a:cxn>
                <a:cxn ang="0">
                  <a:pos x="53" y="16"/>
                </a:cxn>
                <a:cxn ang="0">
                  <a:pos x="47" y="27"/>
                </a:cxn>
                <a:cxn ang="0">
                  <a:pos x="34" y="47"/>
                </a:cxn>
                <a:cxn ang="0">
                  <a:pos x="34" y="47"/>
                </a:cxn>
                <a:cxn ang="0">
                  <a:pos x="18" y="72"/>
                </a:cxn>
                <a:cxn ang="0">
                  <a:pos x="1" y="95"/>
                </a:cxn>
                <a:cxn ang="0">
                  <a:pos x="1" y="95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3"/>
                </a:cxn>
                <a:cxn ang="0">
                  <a:pos x="3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9" y="90"/>
                </a:cxn>
                <a:cxn ang="0">
                  <a:pos x="28" y="76"/>
                </a:cxn>
                <a:cxn ang="0">
                  <a:pos x="47" y="47"/>
                </a:cxn>
                <a:cxn ang="0">
                  <a:pos x="47" y="47"/>
                </a:cxn>
                <a:cxn ang="0">
                  <a:pos x="60" y="27"/>
                </a:cxn>
                <a:cxn ang="0">
                  <a:pos x="65" y="17"/>
                </a:cxn>
                <a:cxn ang="0">
                  <a:pos x="66" y="12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2" y="0"/>
                </a:cxn>
                <a:cxn ang="0">
                  <a:pos x="58" y="1"/>
                </a:cxn>
                <a:cxn ang="0">
                  <a:pos x="57" y="3"/>
                </a:cxn>
                <a:cxn ang="0">
                  <a:pos x="56" y="5"/>
                </a:cxn>
                <a:cxn ang="0">
                  <a:pos x="56" y="5"/>
                </a:cxn>
              </a:cxnLst>
              <a:rect l="0" t="0" r="r" b="b"/>
              <a:pathLst>
                <a:path w="68" h="105">
                  <a:moveTo>
                    <a:pt x="56" y="5"/>
                  </a:moveTo>
                  <a:lnTo>
                    <a:pt x="56" y="5"/>
                  </a:lnTo>
                  <a:lnTo>
                    <a:pt x="54" y="10"/>
                  </a:lnTo>
                  <a:lnTo>
                    <a:pt x="53" y="16"/>
                  </a:lnTo>
                  <a:lnTo>
                    <a:pt x="47" y="2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18" y="72"/>
                  </a:lnTo>
                  <a:lnTo>
                    <a:pt x="1" y="95"/>
                  </a:lnTo>
                  <a:lnTo>
                    <a:pt x="1" y="95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3"/>
                  </a:lnTo>
                  <a:lnTo>
                    <a:pt x="3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9" y="90"/>
                  </a:lnTo>
                  <a:lnTo>
                    <a:pt x="28" y="76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60" y="27"/>
                  </a:lnTo>
                  <a:lnTo>
                    <a:pt x="65" y="17"/>
                  </a:lnTo>
                  <a:lnTo>
                    <a:pt x="66" y="12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58" y="1"/>
                  </a:lnTo>
                  <a:lnTo>
                    <a:pt x="57" y="3"/>
                  </a:lnTo>
                  <a:lnTo>
                    <a:pt x="56" y="5"/>
                  </a:lnTo>
                  <a:lnTo>
                    <a:pt x="5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5" name="Freeform 1087"/>
            <p:cNvSpPr/>
            <p:nvPr/>
          </p:nvSpPr>
          <p:spPr bwMode="auto">
            <a:xfrm>
              <a:off x="4319588" y="4630738"/>
              <a:ext cx="101600" cy="128588"/>
            </a:xfrm>
            <a:custGeom>
              <a:avLst/>
              <a:gdLst/>
              <a:ahLst/>
              <a:cxnLst>
                <a:cxn ang="0">
                  <a:pos x="247" y="1"/>
                </a:cxn>
                <a:cxn ang="0">
                  <a:pos x="247" y="1"/>
                </a:cxn>
                <a:cxn ang="0">
                  <a:pos x="228" y="22"/>
                </a:cxn>
                <a:cxn ang="0">
                  <a:pos x="208" y="43"/>
                </a:cxn>
                <a:cxn ang="0">
                  <a:pos x="171" y="86"/>
                </a:cxn>
                <a:cxn ang="0">
                  <a:pos x="136" y="131"/>
                </a:cxn>
                <a:cxn ang="0">
                  <a:pos x="101" y="175"/>
                </a:cxn>
                <a:cxn ang="0">
                  <a:pos x="101" y="175"/>
                </a:cxn>
                <a:cxn ang="0">
                  <a:pos x="69" y="213"/>
                </a:cxn>
                <a:cxn ang="0">
                  <a:pos x="55" y="233"/>
                </a:cxn>
                <a:cxn ang="0">
                  <a:pos x="41" y="254"/>
                </a:cxn>
                <a:cxn ang="0">
                  <a:pos x="41" y="254"/>
                </a:cxn>
                <a:cxn ang="0">
                  <a:pos x="35" y="261"/>
                </a:cxn>
                <a:cxn ang="0">
                  <a:pos x="30" y="269"/>
                </a:cxn>
                <a:cxn ang="0">
                  <a:pos x="17" y="285"/>
                </a:cxn>
                <a:cxn ang="0">
                  <a:pos x="12" y="293"/>
                </a:cxn>
                <a:cxn ang="0">
                  <a:pos x="7" y="301"/>
                </a:cxn>
                <a:cxn ang="0">
                  <a:pos x="3" y="309"/>
                </a:cxn>
                <a:cxn ang="0">
                  <a:pos x="0" y="318"/>
                </a:cxn>
                <a:cxn ang="0">
                  <a:pos x="0" y="318"/>
                </a:cxn>
                <a:cxn ang="0">
                  <a:pos x="0" y="320"/>
                </a:cxn>
                <a:cxn ang="0">
                  <a:pos x="1" y="322"/>
                </a:cxn>
                <a:cxn ang="0">
                  <a:pos x="4" y="324"/>
                </a:cxn>
                <a:cxn ang="0">
                  <a:pos x="7" y="324"/>
                </a:cxn>
                <a:cxn ang="0">
                  <a:pos x="8" y="324"/>
                </a:cxn>
                <a:cxn ang="0">
                  <a:pos x="10" y="323"/>
                </a:cxn>
                <a:cxn ang="0">
                  <a:pos x="10" y="320"/>
                </a:cxn>
                <a:cxn ang="0">
                  <a:pos x="10" y="320"/>
                </a:cxn>
                <a:cxn ang="0">
                  <a:pos x="12" y="315"/>
                </a:cxn>
                <a:cxn ang="0">
                  <a:pos x="14" y="310"/>
                </a:cxn>
                <a:cxn ang="0">
                  <a:pos x="20" y="302"/>
                </a:cxn>
                <a:cxn ang="0">
                  <a:pos x="26" y="295"/>
                </a:cxn>
                <a:cxn ang="0">
                  <a:pos x="33" y="288"/>
                </a:cxn>
                <a:cxn ang="0">
                  <a:pos x="33" y="288"/>
                </a:cxn>
                <a:cxn ang="0">
                  <a:pos x="44" y="271"/>
                </a:cxn>
                <a:cxn ang="0">
                  <a:pos x="55" y="252"/>
                </a:cxn>
                <a:cxn ang="0">
                  <a:pos x="55" y="252"/>
                </a:cxn>
                <a:cxn ang="0">
                  <a:pos x="71" y="230"/>
                </a:cxn>
                <a:cxn ang="0">
                  <a:pos x="88" y="208"/>
                </a:cxn>
                <a:cxn ang="0">
                  <a:pos x="123" y="166"/>
                </a:cxn>
                <a:cxn ang="0">
                  <a:pos x="123" y="166"/>
                </a:cxn>
                <a:cxn ang="0">
                  <a:pos x="187" y="86"/>
                </a:cxn>
                <a:cxn ang="0">
                  <a:pos x="220" y="47"/>
                </a:cxn>
                <a:cxn ang="0">
                  <a:pos x="237" y="27"/>
                </a:cxn>
                <a:cxn ang="0">
                  <a:pos x="255" y="9"/>
                </a:cxn>
                <a:cxn ang="0">
                  <a:pos x="255" y="9"/>
                </a:cxn>
                <a:cxn ang="0">
                  <a:pos x="256" y="6"/>
                </a:cxn>
                <a:cxn ang="0">
                  <a:pos x="256" y="5"/>
                </a:cxn>
                <a:cxn ang="0">
                  <a:pos x="255" y="1"/>
                </a:cxn>
                <a:cxn ang="0">
                  <a:pos x="251" y="0"/>
                </a:cxn>
                <a:cxn ang="0">
                  <a:pos x="248" y="0"/>
                </a:cxn>
                <a:cxn ang="0">
                  <a:pos x="247" y="1"/>
                </a:cxn>
                <a:cxn ang="0">
                  <a:pos x="247" y="1"/>
                </a:cxn>
              </a:cxnLst>
              <a:rect l="0" t="0" r="r" b="b"/>
              <a:pathLst>
                <a:path w="256" h="324">
                  <a:moveTo>
                    <a:pt x="247" y="1"/>
                  </a:moveTo>
                  <a:lnTo>
                    <a:pt x="247" y="1"/>
                  </a:lnTo>
                  <a:lnTo>
                    <a:pt x="228" y="22"/>
                  </a:lnTo>
                  <a:lnTo>
                    <a:pt x="208" y="43"/>
                  </a:lnTo>
                  <a:lnTo>
                    <a:pt x="171" y="86"/>
                  </a:lnTo>
                  <a:lnTo>
                    <a:pt x="136" y="131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69" y="213"/>
                  </a:lnTo>
                  <a:lnTo>
                    <a:pt x="55" y="233"/>
                  </a:lnTo>
                  <a:lnTo>
                    <a:pt x="41" y="254"/>
                  </a:lnTo>
                  <a:lnTo>
                    <a:pt x="41" y="254"/>
                  </a:lnTo>
                  <a:lnTo>
                    <a:pt x="35" y="261"/>
                  </a:lnTo>
                  <a:lnTo>
                    <a:pt x="30" y="269"/>
                  </a:lnTo>
                  <a:lnTo>
                    <a:pt x="17" y="285"/>
                  </a:lnTo>
                  <a:lnTo>
                    <a:pt x="12" y="293"/>
                  </a:lnTo>
                  <a:lnTo>
                    <a:pt x="7" y="301"/>
                  </a:lnTo>
                  <a:lnTo>
                    <a:pt x="3" y="309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1" y="322"/>
                  </a:lnTo>
                  <a:lnTo>
                    <a:pt x="4" y="324"/>
                  </a:lnTo>
                  <a:lnTo>
                    <a:pt x="7" y="324"/>
                  </a:lnTo>
                  <a:lnTo>
                    <a:pt x="8" y="324"/>
                  </a:lnTo>
                  <a:lnTo>
                    <a:pt x="10" y="323"/>
                  </a:lnTo>
                  <a:lnTo>
                    <a:pt x="10" y="320"/>
                  </a:lnTo>
                  <a:lnTo>
                    <a:pt x="10" y="320"/>
                  </a:lnTo>
                  <a:lnTo>
                    <a:pt x="12" y="315"/>
                  </a:lnTo>
                  <a:lnTo>
                    <a:pt x="14" y="310"/>
                  </a:lnTo>
                  <a:lnTo>
                    <a:pt x="20" y="302"/>
                  </a:lnTo>
                  <a:lnTo>
                    <a:pt x="26" y="295"/>
                  </a:lnTo>
                  <a:lnTo>
                    <a:pt x="33" y="288"/>
                  </a:lnTo>
                  <a:lnTo>
                    <a:pt x="33" y="288"/>
                  </a:lnTo>
                  <a:lnTo>
                    <a:pt x="44" y="271"/>
                  </a:lnTo>
                  <a:lnTo>
                    <a:pt x="55" y="252"/>
                  </a:lnTo>
                  <a:lnTo>
                    <a:pt x="55" y="252"/>
                  </a:lnTo>
                  <a:lnTo>
                    <a:pt x="71" y="230"/>
                  </a:lnTo>
                  <a:lnTo>
                    <a:pt x="88" y="208"/>
                  </a:lnTo>
                  <a:lnTo>
                    <a:pt x="123" y="166"/>
                  </a:lnTo>
                  <a:lnTo>
                    <a:pt x="123" y="166"/>
                  </a:lnTo>
                  <a:lnTo>
                    <a:pt x="187" y="86"/>
                  </a:lnTo>
                  <a:lnTo>
                    <a:pt x="220" y="47"/>
                  </a:lnTo>
                  <a:lnTo>
                    <a:pt x="237" y="27"/>
                  </a:lnTo>
                  <a:lnTo>
                    <a:pt x="255" y="9"/>
                  </a:lnTo>
                  <a:lnTo>
                    <a:pt x="255" y="9"/>
                  </a:lnTo>
                  <a:lnTo>
                    <a:pt x="256" y="6"/>
                  </a:lnTo>
                  <a:lnTo>
                    <a:pt x="256" y="5"/>
                  </a:lnTo>
                  <a:lnTo>
                    <a:pt x="255" y="1"/>
                  </a:lnTo>
                  <a:lnTo>
                    <a:pt x="251" y="0"/>
                  </a:lnTo>
                  <a:lnTo>
                    <a:pt x="248" y="0"/>
                  </a:lnTo>
                  <a:lnTo>
                    <a:pt x="247" y="1"/>
                  </a:lnTo>
                  <a:lnTo>
                    <a:pt x="2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6" name="Freeform 1088"/>
            <p:cNvSpPr/>
            <p:nvPr/>
          </p:nvSpPr>
          <p:spPr bwMode="auto">
            <a:xfrm>
              <a:off x="4338638" y="4643438"/>
              <a:ext cx="96838" cy="127000"/>
            </a:xfrm>
            <a:custGeom>
              <a:avLst/>
              <a:gdLst/>
              <a:ahLst/>
              <a:cxnLst>
                <a:cxn ang="0">
                  <a:pos x="233" y="2"/>
                </a:cxn>
                <a:cxn ang="0">
                  <a:pos x="233" y="2"/>
                </a:cxn>
                <a:cxn ang="0">
                  <a:pos x="230" y="6"/>
                </a:cxn>
                <a:cxn ang="0">
                  <a:pos x="229" y="9"/>
                </a:cxn>
                <a:cxn ang="0">
                  <a:pos x="229" y="9"/>
                </a:cxn>
                <a:cxn ang="0">
                  <a:pos x="222" y="17"/>
                </a:cxn>
                <a:cxn ang="0">
                  <a:pos x="216" y="25"/>
                </a:cxn>
                <a:cxn ang="0">
                  <a:pos x="201" y="38"/>
                </a:cxn>
                <a:cxn ang="0">
                  <a:pos x="201" y="38"/>
                </a:cxn>
                <a:cxn ang="0">
                  <a:pos x="182" y="60"/>
                </a:cxn>
                <a:cxn ang="0">
                  <a:pos x="162" y="83"/>
                </a:cxn>
                <a:cxn ang="0">
                  <a:pos x="162" y="83"/>
                </a:cxn>
                <a:cxn ang="0">
                  <a:pos x="128" y="125"/>
                </a:cxn>
                <a:cxn ang="0">
                  <a:pos x="111" y="147"/>
                </a:cxn>
                <a:cxn ang="0">
                  <a:pos x="94" y="169"/>
                </a:cxn>
                <a:cxn ang="0">
                  <a:pos x="94" y="169"/>
                </a:cxn>
                <a:cxn ang="0">
                  <a:pos x="68" y="208"/>
                </a:cxn>
                <a:cxn ang="0">
                  <a:pos x="43" y="247"/>
                </a:cxn>
                <a:cxn ang="0">
                  <a:pos x="43" y="247"/>
                </a:cxn>
                <a:cxn ang="0">
                  <a:pos x="31" y="264"/>
                </a:cxn>
                <a:cxn ang="0">
                  <a:pos x="20" y="279"/>
                </a:cxn>
                <a:cxn ang="0">
                  <a:pos x="8" y="295"/>
                </a:cxn>
                <a:cxn ang="0">
                  <a:pos x="4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0" y="317"/>
                </a:cxn>
                <a:cxn ang="0">
                  <a:pos x="4" y="319"/>
                </a:cxn>
                <a:cxn ang="0">
                  <a:pos x="8" y="318"/>
                </a:cxn>
                <a:cxn ang="0">
                  <a:pos x="10" y="317"/>
                </a:cxn>
                <a:cxn ang="0">
                  <a:pos x="10" y="315"/>
                </a:cxn>
                <a:cxn ang="0">
                  <a:pos x="10" y="315"/>
                </a:cxn>
                <a:cxn ang="0">
                  <a:pos x="14" y="306"/>
                </a:cxn>
                <a:cxn ang="0">
                  <a:pos x="20" y="297"/>
                </a:cxn>
                <a:cxn ang="0">
                  <a:pos x="33" y="280"/>
                </a:cxn>
                <a:cxn ang="0">
                  <a:pos x="46" y="263"/>
                </a:cxn>
                <a:cxn ang="0">
                  <a:pos x="58" y="246"/>
                </a:cxn>
                <a:cxn ang="0">
                  <a:pos x="58" y="246"/>
                </a:cxn>
                <a:cxn ang="0">
                  <a:pos x="84" y="206"/>
                </a:cxn>
                <a:cxn ang="0">
                  <a:pos x="110" y="166"/>
                </a:cxn>
                <a:cxn ang="0">
                  <a:pos x="110" y="166"/>
                </a:cxn>
                <a:cxn ang="0">
                  <a:pos x="128" y="143"/>
                </a:cxn>
                <a:cxn ang="0">
                  <a:pos x="146" y="121"/>
                </a:cxn>
                <a:cxn ang="0">
                  <a:pos x="183" y="76"/>
                </a:cxn>
                <a:cxn ang="0">
                  <a:pos x="183" y="76"/>
                </a:cxn>
                <a:cxn ang="0">
                  <a:pos x="199" y="59"/>
                </a:cxn>
                <a:cxn ang="0">
                  <a:pos x="216" y="43"/>
                </a:cxn>
                <a:cxn ang="0">
                  <a:pos x="224" y="34"/>
                </a:cxn>
                <a:cxn ang="0">
                  <a:pos x="232" y="26"/>
                </a:cxn>
                <a:cxn ang="0">
                  <a:pos x="237" y="16"/>
                </a:cxn>
                <a:cxn ang="0">
                  <a:pos x="242" y="7"/>
                </a:cxn>
                <a:cxn ang="0">
                  <a:pos x="242" y="7"/>
                </a:cxn>
                <a:cxn ang="0">
                  <a:pos x="243" y="6"/>
                </a:cxn>
                <a:cxn ang="0">
                  <a:pos x="242" y="3"/>
                </a:cxn>
                <a:cxn ang="0">
                  <a:pos x="239" y="0"/>
                </a:cxn>
                <a:cxn ang="0">
                  <a:pos x="235" y="0"/>
                </a:cxn>
                <a:cxn ang="0">
                  <a:pos x="234" y="0"/>
                </a:cxn>
                <a:cxn ang="0">
                  <a:pos x="233" y="2"/>
                </a:cxn>
                <a:cxn ang="0">
                  <a:pos x="233" y="2"/>
                </a:cxn>
              </a:cxnLst>
              <a:rect l="0" t="0" r="r" b="b"/>
              <a:pathLst>
                <a:path w="243" h="319">
                  <a:moveTo>
                    <a:pt x="233" y="2"/>
                  </a:moveTo>
                  <a:lnTo>
                    <a:pt x="233" y="2"/>
                  </a:lnTo>
                  <a:lnTo>
                    <a:pt x="230" y="6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17"/>
                  </a:lnTo>
                  <a:lnTo>
                    <a:pt x="216" y="25"/>
                  </a:lnTo>
                  <a:lnTo>
                    <a:pt x="201" y="38"/>
                  </a:lnTo>
                  <a:lnTo>
                    <a:pt x="201" y="38"/>
                  </a:lnTo>
                  <a:lnTo>
                    <a:pt x="182" y="60"/>
                  </a:lnTo>
                  <a:lnTo>
                    <a:pt x="162" y="83"/>
                  </a:lnTo>
                  <a:lnTo>
                    <a:pt x="162" y="83"/>
                  </a:lnTo>
                  <a:lnTo>
                    <a:pt x="128" y="125"/>
                  </a:lnTo>
                  <a:lnTo>
                    <a:pt x="111" y="147"/>
                  </a:lnTo>
                  <a:lnTo>
                    <a:pt x="94" y="169"/>
                  </a:lnTo>
                  <a:lnTo>
                    <a:pt x="94" y="169"/>
                  </a:lnTo>
                  <a:lnTo>
                    <a:pt x="68" y="208"/>
                  </a:lnTo>
                  <a:lnTo>
                    <a:pt x="43" y="247"/>
                  </a:lnTo>
                  <a:lnTo>
                    <a:pt x="43" y="247"/>
                  </a:lnTo>
                  <a:lnTo>
                    <a:pt x="31" y="264"/>
                  </a:lnTo>
                  <a:lnTo>
                    <a:pt x="20" y="279"/>
                  </a:lnTo>
                  <a:lnTo>
                    <a:pt x="8" y="295"/>
                  </a:lnTo>
                  <a:lnTo>
                    <a:pt x="4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0" y="317"/>
                  </a:lnTo>
                  <a:lnTo>
                    <a:pt x="4" y="319"/>
                  </a:lnTo>
                  <a:lnTo>
                    <a:pt x="8" y="318"/>
                  </a:lnTo>
                  <a:lnTo>
                    <a:pt x="10" y="317"/>
                  </a:lnTo>
                  <a:lnTo>
                    <a:pt x="10" y="315"/>
                  </a:lnTo>
                  <a:lnTo>
                    <a:pt x="10" y="315"/>
                  </a:lnTo>
                  <a:lnTo>
                    <a:pt x="14" y="306"/>
                  </a:lnTo>
                  <a:lnTo>
                    <a:pt x="20" y="297"/>
                  </a:lnTo>
                  <a:lnTo>
                    <a:pt x="33" y="280"/>
                  </a:lnTo>
                  <a:lnTo>
                    <a:pt x="46" y="263"/>
                  </a:lnTo>
                  <a:lnTo>
                    <a:pt x="58" y="246"/>
                  </a:lnTo>
                  <a:lnTo>
                    <a:pt x="58" y="246"/>
                  </a:lnTo>
                  <a:lnTo>
                    <a:pt x="84" y="206"/>
                  </a:lnTo>
                  <a:lnTo>
                    <a:pt x="110" y="166"/>
                  </a:lnTo>
                  <a:lnTo>
                    <a:pt x="110" y="166"/>
                  </a:lnTo>
                  <a:lnTo>
                    <a:pt x="128" y="143"/>
                  </a:lnTo>
                  <a:lnTo>
                    <a:pt x="146" y="121"/>
                  </a:lnTo>
                  <a:lnTo>
                    <a:pt x="183" y="76"/>
                  </a:lnTo>
                  <a:lnTo>
                    <a:pt x="183" y="76"/>
                  </a:lnTo>
                  <a:lnTo>
                    <a:pt x="199" y="59"/>
                  </a:lnTo>
                  <a:lnTo>
                    <a:pt x="216" y="43"/>
                  </a:lnTo>
                  <a:lnTo>
                    <a:pt x="224" y="34"/>
                  </a:lnTo>
                  <a:lnTo>
                    <a:pt x="232" y="26"/>
                  </a:lnTo>
                  <a:lnTo>
                    <a:pt x="237" y="16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3" y="6"/>
                  </a:lnTo>
                  <a:lnTo>
                    <a:pt x="242" y="3"/>
                  </a:lnTo>
                  <a:lnTo>
                    <a:pt x="239" y="0"/>
                  </a:lnTo>
                  <a:lnTo>
                    <a:pt x="235" y="0"/>
                  </a:lnTo>
                  <a:lnTo>
                    <a:pt x="234" y="0"/>
                  </a:lnTo>
                  <a:lnTo>
                    <a:pt x="233" y="2"/>
                  </a:lnTo>
                  <a:lnTo>
                    <a:pt x="2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7" name="Freeform 1089"/>
            <p:cNvSpPr/>
            <p:nvPr/>
          </p:nvSpPr>
          <p:spPr bwMode="auto">
            <a:xfrm>
              <a:off x="4359276" y="4652963"/>
              <a:ext cx="90488" cy="117475"/>
            </a:xfrm>
            <a:custGeom>
              <a:avLst/>
              <a:gdLst/>
              <a:ahLst/>
              <a:cxnLst>
                <a:cxn ang="0">
                  <a:pos x="217" y="2"/>
                </a:cxn>
                <a:cxn ang="0">
                  <a:pos x="217" y="2"/>
                </a:cxn>
                <a:cxn ang="0">
                  <a:pos x="212" y="12"/>
                </a:cxn>
                <a:cxn ang="0">
                  <a:pos x="204" y="21"/>
                </a:cxn>
                <a:cxn ang="0">
                  <a:pos x="190" y="36"/>
                </a:cxn>
                <a:cxn ang="0">
                  <a:pos x="190" y="36"/>
                </a:cxn>
                <a:cxn ang="0">
                  <a:pos x="161" y="73"/>
                </a:cxn>
                <a:cxn ang="0">
                  <a:pos x="161" y="73"/>
                </a:cxn>
                <a:cxn ang="0">
                  <a:pos x="133" y="108"/>
                </a:cxn>
                <a:cxn ang="0">
                  <a:pos x="106" y="144"/>
                </a:cxn>
                <a:cxn ang="0">
                  <a:pos x="106" y="144"/>
                </a:cxn>
                <a:cxn ang="0">
                  <a:pos x="90" y="165"/>
                </a:cxn>
                <a:cxn ang="0">
                  <a:pos x="76" y="186"/>
                </a:cxn>
                <a:cxn ang="0">
                  <a:pos x="47" y="227"/>
                </a:cxn>
                <a:cxn ang="0">
                  <a:pos x="47" y="227"/>
                </a:cxn>
                <a:cxn ang="0">
                  <a:pos x="33" y="250"/>
                </a:cxn>
                <a:cxn ang="0">
                  <a:pos x="25" y="261"/>
                </a:cxn>
                <a:cxn ang="0">
                  <a:pos x="16" y="273"/>
                </a:cxn>
                <a:cxn ang="0">
                  <a:pos x="16" y="273"/>
                </a:cxn>
                <a:cxn ang="0">
                  <a:pos x="12" y="277"/>
                </a:cxn>
                <a:cxn ang="0">
                  <a:pos x="8" y="281"/>
                </a:cxn>
                <a:cxn ang="0">
                  <a:pos x="4" y="285"/>
                </a:cxn>
                <a:cxn ang="0">
                  <a:pos x="0" y="291"/>
                </a:cxn>
                <a:cxn ang="0">
                  <a:pos x="0" y="291"/>
                </a:cxn>
                <a:cxn ang="0">
                  <a:pos x="0" y="294"/>
                </a:cxn>
                <a:cxn ang="0">
                  <a:pos x="1" y="295"/>
                </a:cxn>
                <a:cxn ang="0">
                  <a:pos x="3" y="297"/>
                </a:cxn>
                <a:cxn ang="0">
                  <a:pos x="4" y="298"/>
                </a:cxn>
                <a:cxn ang="0">
                  <a:pos x="8" y="298"/>
                </a:cxn>
                <a:cxn ang="0">
                  <a:pos x="10" y="297"/>
                </a:cxn>
                <a:cxn ang="0">
                  <a:pos x="12" y="294"/>
                </a:cxn>
                <a:cxn ang="0">
                  <a:pos x="12" y="294"/>
                </a:cxn>
                <a:cxn ang="0">
                  <a:pos x="14" y="289"/>
                </a:cxn>
                <a:cxn ang="0">
                  <a:pos x="21" y="284"/>
                </a:cxn>
                <a:cxn ang="0">
                  <a:pos x="26" y="278"/>
                </a:cxn>
                <a:cxn ang="0">
                  <a:pos x="31" y="273"/>
                </a:cxn>
                <a:cxn ang="0">
                  <a:pos x="31" y="273"/>
                </a:cxn>
                <a:cxn ang="0">
                  <a:pos x="44" y="252"/>
                </a:cxn>
                <a:cxn ang="0">
                  <a:pos x="58" y="233"/>
                </a:cxn>
                <a:cxn ang="0">
                  <a:pos x="58" y="233"/>
                </a:cxn>
                <a:cxn ang="0">
                  <a:pos x="72" y="212"/>
                </a:cxn>
                <a:cxn ang="0">
                  <a:pos x="86" y="191"/>
                </a:cxn>
                <a:cxn ang="0">
                  <a:pos x="101" y="170"/>
                </a:cxn>
                <a:cxn ang="0">
                  <a:pos x="115" y="150"/>
                </a:cxn>
                <a:cxn ang="0">
                  <a:pos x="115" y="150"/>
                </a:cxn>
                <a:cxn ang="0">
                  <a:pos x="145" y="111"/>
                </a:cxn>
                <a:cxn ang="0">
                  <a:pos x="177" y="72"/>
                </a:cxn>
                <a:cxn ang="0">
                  <a:pos x="177" y="72"/>
                </a:cxn>
                <a:cxn ang="0">
                  <a:pos x="190" y="56"/>
                </a:cxn>
                <a:cxn ang="0">
                  <a:pos x="204" y="40"/>
                </a:cxn>
                <a:cxn ang="0">
                  <a:pos x="218" y="23"/>
                </a:cxn>
                <a:cxn ang="0">
                  <a:pos x="224" y="14"/>
                </a:cxn>
                <a:cxn ang="0">
                  <a:pos x="229" y="6"/>
                </a:cxn>
                <a:cxn ang="0">
                  <a:pos x="229" y="6"/>
                </a:cxn>
                <a:cxn ang="0">
                  <a:pos x="229" y="4"/>
                </a:cxn>
                <a:cxn ang="0">
                  <a:pos x="229" y="1"/>
                </a:cxn>
                <a:cxn ang="0">
                  <a:pos x="226" y="0"/>
                </a:cxn>
                <a:cxn ang="0">
                  <a:pos x="225" y="0"/>
                </a:cxn>
                <a:cxn ang="0">
                  <a:pos x="221" y="0"/>
                </a:cxn>
                <a:cxn ang="0">
                  <a:pos x="218" y="1"/>
                </a:cxn>
                <a:cxn ang="0">
                  <a:pos x="217" y="2"/>
                </a:cxn>
                <a:cxn ang="0">
                  <a:pos x="217" y="2"/>
                </a:cxn>
              </a:cxnLst>
              <a:rect l="0" t="0" r="r" b="b"/>
              <a:pathLst>
                <a:path w="229" h="298">
                  <a:moveTo>
                    <a:pt x="217" y="2"/>
                  </a:moveTo>
                  <a:lnTo>
                    <a:pt x="217" y="2"/>
                  </a:lnTo>
                  <a:lnTo>
                    <a:pt x="212" y="12"/>
                  </a:lnTo>
                  <a:lnTo>
                    <a:pt x="204" y="21"/>
                  </a:lnTo>
                  <a:lnTo>
                    <a:pt x="190" y="36"/>
                  </a:lnTo>
                  <a:lnTo>
                    <a:pt x="190" y="36"/>
                  </a:lnTo>
                  <a:lnTo>
                    <a:pt x="161" y="73"/>
                  </a:lnTo>
                  <a:lnTo>
                    <a:pt x="161" y="73"/>
                  </a:lnTo>
                  <a:lnTo>
                    <a:pt x="133" y="108"/>
                  </a:lnTo>
                  <a:lnTo>
                    <a:pt x="106" y="144"/>
                  </a:lnTo>
                  <a:lnTo>
                    <a:pt x="106" y="144"/>
                  </a:lnTo>
                  <a:lnTo>
                    <a:pt x="90" y="165"/>
                  </a:lnTo>
                  <a:lnTo>
                    <a:pt x="76" y="186"/>
                  </a:lnTo>
                  <a:lnTo>
                    <a:pt x="47" y="227"/>
                  </a:lnTo>
                  <a:lnTo>
                    <a:pt x="47" y="227"/>
                  </a:lnTo>
                  <a:lnTo>
                    <a:pt x="33" y="250"/>
                  </a:lnTo>
                  <a:lnTo>
                    <a:pt x="25" y="261"/>
                  </a:lnTo>
                  <a:lnTo>
                    <a:pt x="16" y="273"/>
                  </a:lnTo>
                  <a:lnTo>
                    <a:pt x="16" y="273"/>
                  </a:lnTo>
                  <a:lnTo>
                    <a:pt x="12" y="277"/>
                  </a:lnTo>
                  <a:lnTo>
                    <a:pt x="8" y="281"/>
                  </a:lnTo>
                  <a:lnTo>
                    <a:pt x="4" y="285"/>
                  </a:lnTo>
                  <a:lnTo>
                    <a:pt x="0" y="291"/>
                  </a:lnTo>
                  <a:lnTo>
                    <a:pt x="0" y="291"/>
                  </a:lnTo>
                  <a:lnTo>
                    <a:pt x="0" y="294"/>
                  </a:lnTo>
                  <a:lnTo>
                    <a:pt x="1" y="295"/>
                  </a:lnTo>
                  <a:lnTo>
                    <a:pt x="3" y="297"/>
                  </a:lnTo>
                  <a:lnTo>
                    <a:pt x="4" y="298"/>
                  </a:lnTo>
                  <a:lnTo>
                    <a:pt x="8" y="298"/>
                  </a:lnTo>
                  <a:lnTo>
                    <a:pt x="10" y="297"/>
                  </a:lnTo>
                  <a:lnTo>
                    <a:pt x="12" y="294"/>
                  </a:lnTo>
                  <a:lnTo>
                    <a:pt x="12" y="294"/>
                  </a:lnTo>
                  <a:lnTo>
                    <a:pt x="14" y="289"/>
                  </a:lnTo>
                  <a:lnTo>
                    <a:pt x="21" y="284"/>
                  </a:lnTo>
                  <a:lnTo>
                    <a:pt x="26" y="278"/>
                  </a:lnTo>
                  <a:lnTo>
                    <a:pt x="31" y="273"/>
                  </a:lnTo>
                  <a:lnTo>
                    <a:pt x="31" y="273"/>
                  </a:lnTo>
                  <a:lnTo>
                    <a:pt x="44" y="252"/>
                  </a:lnTo>
                  <a:lnTo>
                    <a:pt x="58" y="233"/>
                  </a:lnTo>
                  <a:lnTo>
                    <a:pt x="58" y="233"/>
                  </a:lnTo>
                  <a:lnTo>
                    <a:pt x="72" y="212"/>
                  </a:lnTo>
                  <a:lnTo>
                    <a:pt x="86" y="191"/>
                  </a:lnTo>
                  <a:lnTo>
                    <a:pt x="101" y="170"/>
                  </a:lnTo>
                  <a:lnTo>
                    <a:pt x="115" y="150"/>
                  </a:lnTo>
                  <a:lnTo>
                    <a:pt x="115" y="150"/>
                  </a:lnTo>
                  <a:lnTo>
                    <a:pt x="145" y="111"/>
                  </a:lnTo>
                  <a:lnTo>
                    <a:pt x="177" y="72"/>
                  </a:lnTo>
                  <a:lnTo>
                    <a:pt x="177" y="72"/>
                  </a:lnTo>
                  <a:lnTo>
                    <a:pt x="190" y="56"/>
                  </a:lnTo>
                  <a:lnTo>
                    <a:pt x="204" y="40"/>
                  </a:lnTo>
                  <a:lnTo>
                    <a:pt x="218" y="23"/>
                  </a:lnTo>
                  <a:lnTo>
                    <a:pt x="224" y="14"/>
                  </a:lnTo>
                  <a:lnTo>
                    <a:pt x="229" y="6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29" y="1"/>
                  </a:lnTo>
                  <a:lnTo>
                    <a:pt x="226" y="0"/>
                  </a:lnTo>
                  <a:lnTo>
                    <a:pt x="225" y="0"/>
                  </a:lnTo>
                  <a:lnTo>
                    <a:pt x="221" y="0"/>
                  </a:lnTo>
                  <a:lnTo>
                    <a:pt x="218" y="1"/>
                  </a:lnTo>
                  <a:lnTo>
                    <a:pt x="217" y="2"/>
                  </a:lnTo>
                  <a:lnTo>
                    <a:pt x="2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8" name="Freeform 1090"/>
            <p:cNvSpPr/>
            <p:nvPr/>
          </p:nvSpPr>
          <p:spPr bwMode="auto">
            <a:xfrm>
              <a:off x="4403726" y="4670425"/>
              <a:ext cx="50800" cy="63500"/>
            </a:xfrm>
            <a:custGeom>
              <a:avLst/>
              <a:gdLst/>
              <a:ahLst/>
              <a:cxnLst>
                <a:cxn ang="0">
                  <a:pos x="118" y="4"/>
                </a:cxn>
                <a:cxn ang="0">
                  <a:pos x="118" y="4"/>
                </a:cxn>
                <a:cxn ang="0">
                  <a:pos x="117" y="8"/>
                </a:cxn>
                <a:cxn ang="0">
                  <a:pos x="114" y="13"/>
                </a:cxn>
                <a:cxn ang="0">
                  <a:pos x="107" y="21"/>
                </a:cxn>
                <a:cxn ang="0">
                  <a:pos x="101" y="28"/>
                </a:cxn>
                <a:cxn ang="0">
                  <a:pos x="94" y="36"/>
                </a:cxn>
                <a:cxn ang="0">
                  <a:pos x="94" y="36"/>
                </a:cxn>
                <a:cxn ang="0">
                  <a:pos x="64" y="77"/>
                </a:cxn>
                <a:cxn ang="0">
                  <a:pos x="64" y="77"/>
                </a:cxn>
                <a:cxn ang="0">
                  <a:pos x="49" y="97"/>
                </a:cxn>
                <a:cxn ang="0">
                  <a:pos x="32" y="115"/>
                </a:cxn>
                <a:cxn ang="0">
                  <a:pos x="16" y="135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3" y="162"/>
                </a:cxn>
                <a:cxn ang="0">
                  <a:pos x="7" y="162"/>
                </a:cxn>
                <a:cxn ang="0">
                  <a:pos x="9" y="162"/>
                </a:cxn>
                <a:cxn ang="0">
                  <a:pos x="11" y="160"/>
                </a:cxn>
                <a:cxn ang="0">
                  <a:pos x="11" y="160"/>
                </a:cxn>
                <a:cxn ang="0">
                  <a:pos x="26" y="140"/>
                </a:cxn>
                <a:cxn ang="0">
                  <a:pos x="42" y="121"/>
                </a:cxn>
                <a:cxn ang="0">
                  <a:pos x="58" y="102"/>
                </a:cxn>
                <a:cxn ang="0">
                  <a:pos x="73" y="83"/>
                </a:cxn>
                <a:cxn ang="0">
                  <a:pos x="73" y="83"/>
                </a:cxn>
                <a:cxn ang="0">
                  <a:pos x="94" y="54"/>
                </a:cxn>
                <a:cxn ang="0">
                  <a:pos x="105" y="41"/>
                </a:cxn>
                <a:cxn ang="0">
                  <a:pos x="115" y="28"/>
                </a:cxn>
                <a:cxn ang="0">
                  <a:pos x="115" y="28"/>
                </a:cxn>
                <a:cxn ang="0">
                  <a:pos x="123" y="19"/>
                </a:cxn>
                <a:cxn ang="0">
                  <a:pos x="127" y="13"/>
                </a:cxn>
                <a:cxn ang="0">
                  <a:pos x="128" y="8"/>
                </a:cxn>
                <a:cxn ang="0">
                  <a:pos x="128" y="8"/>
                </a:cxn>
                <a:cxn ang="0">
                  <a:pos x="130" y="6"/>
                </a:cxn>
                <a:cxn ang="0">
                  <a:pos x="128" y="3"/>
                </a:cxn>
                <a:cxn ang="0">
                  <a:pos x="124" y="0"/>
                </a:cxn>
                <a:cxn ang="0">
                  <a:pos x="121" y="2"/>
                </a:cxn>
                <a:cxn ang="0">
                  <a:pos x="119" y="3"/>
                </a:cxn>
                <a:cxn ang="0">
                  <a:pos x="118" y="4"/>
                </a:cxn>
                <a:cxn ang="0">
                  <a:pos x="118" y="4"/>
                </a:cxn>
              </a:cxnLst>
              <a:rect l="0" t="0" r="r" b="b"/>
              <a:pathLst>
                <a:path w="130" h="162">
                  <a:moveTo>
                    <a:pt x="118" y="4"/>
                  </a:moveTo>
                  <a:lnTo>
                    <a:pt x="118" y="4"/>
                  </a:lnTo>
                  <a:lnTo>
                    <a:pt x="117" y="8"/>
                  </a:lnTo>
                  <a:lnTo>
                    <a:pt x="114" y="13"/>
                  </a:lnTo>
                  <a:lnTo>
                    <a:pt x="107" y="21"/>
                  </a:lnTo>
                  <a:lnTo>
                    <a:pt x="101" y="28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64" y="77"/>
                  </a:lnTo>
                  <a:lnTo>
                    <a:pt x="64" y="77"/>
                  </a:lnTo>
                  <a:lnTo>
                    <a:pt x="49" y="97"/>
                  </a:lnTo>
                  <a:lnTo>
                    <a:pt x="32" y="115"/>
                  </a:lnTo>
                  <a:lnTo>
                    <a:pt x="16" y="135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3" y="162"/>
                  </a:lnTo>
                  <a:lnTo>
                    <a:pt x="7" y="162"/>
                  </a:lnTo>
                  <a:lnTo>
                    <a:pt x="9" y="162"/>
                  </a:lnTo>
                  <a:lnTo>
                    <a:pt x="11" y="160"/>
                  </a:lnTo>
                  <a:lnTo>
                    <a:pt x="11" y="160"/>
                  </a:lnTo>
                  <a:lnTo>
                    <a:pt x="26" y="140"/>
                  </a:lnTo>
                  <a:lnTo>
                    <a:pt x="42" y="121"/>
                  </a:lnTo>
                  <a:lnTo>
                    <a:pt x="58" y="102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94" y="54"/>
                  </a:lnTo>
                  <a:lnTo>
                    <a:pt x="105" y="41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23" y="19"/>
                  </a:lnTo>
                  <a:lnTo>
                    <a:pt x="127" y="13"/>
                  </a:lnTo>
                  <a:lnTo>
                    <a:pt x="128" y="8"/>
                  </a:lnTo>
                  <a:lnTo>
                    <a:pt x="128" y="8"/>
                  </a:lnTo>
                  <a:lnTo>
                    <a:pt x="130" y="6"/>
                  </a:lnTo>
                  <a:lnTo>
                    <a:pt x="128" y="3"/>
                  </a:lnTo>
                  <a:lnTo>
                    <a:pt x="124" y="0"/>
                  </a:lnTo>
                  <a:lnTo>
                    <a:pt x="121" y="2"/>
                  </a:lnTo>
                  <a:lnTo>
                    <a:pt x="119" y="3"/>
                  </a:lnTo>
                  <a:lnTo>
                    <a:pt x="118" y="4"/>
                  </a:lnTo>
                  <a:lnTo>
                    <a:pt x="1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9" name="Freeform 1091"/>
            <p:cNvSpPr/>
            <p:nvPr/>
          </p:nvSpPr>
          <p:spPr bwMode="auto">
            <a:xfrm>
              <a:off x="4246563" y="4664075"/>
              <a:ext cx="17463" cy="44450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3" y="32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0" y="71"/>
                </a:cxn>
                <a:cxn ang="0">
                  <a:pos x="8" y="83"/>
                </a:cxn>
                <a:cxn ang="0">
                  <a:pos x="5" y="94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4" y="114"/>
                </a:cxn>
                <a:cxn ang="0">
                  <a:pos x="5" y="114"/>
                </a:cxn>
                <a:cxn ang="0">
                  <a:pos x="8" y="114"/>
                </a:cxn>
                <a:cxn ang="0">
                  <a:pos x="9" y="114"/>
                </a:cxn>
                <a:cxn ang="0">
                  <a:pos x="10" y="111"/>
                </a:cxn>
                <a:cxn ang="0">
                  <a:pos x="10" y="111"/>
                </a:cxn>
                <a:cxn ang="0">
                  <a:pos x="14" y="101"/>
                </a:cxn>
                <a:cxn ang="0">
                  <a:pos x="17" y="91"/>
                </a:cxn>
                <a:cxn ang="0">
                  <a:pos x="22" y="70"/>
                </a:cxn>
                <a:cxn ang="0">
                  <a:pos x="22" y="70"/>
                </a:cxn>
                <a:cxn ang="0">
                  <a:pos x="33" y="38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4" y="2"/>
                </a:cxn>
                <a:cxn ang="0">
                  <a:pos x="42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14">
                  <a:moveTo>
                    <a:pt x="34" y="4"/>
                  </a:moveTo>
                  <a:lnTo>
                    <a:pt x="34" y="4"/>
                  </a:lnTo>
                  <a:lnTo>
                    <a:pt x="23" y="32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0" y="71"/>
                  </a:lnTo>
                  <a:lnTo>
                    <a:pt x="8" y="83"/>
                  </a:lnTo>
                  <a:lnTo>
                    <a:pt x="5" y="94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4" y="114"/>
                  </a:lnTo>
                  <a:lnTo>
                    <a:pt x="5" y="114"/>
                  </a:lnTo>
                  <a:lnTo>
                    <a:pt x="8" y="114"/>
                  </a:lnTo>
                  <a:lnTo>
                    <a:pt x="9" y="114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14" y="101"/>
                  </a:lnTo>
                  <a:lnTo>
                    <a:pt x="17" y="91"/>
                  </a:lnTo>
                  <a:lnTo>
                    <a:pt x="22" y="70"/>
                  </a:lnTo>
                  <a:lnTo>
                    <a:pt x="22" y="70"/>
                  </a:lnTo>
                  <a:lnTo>
                    <a:pt x="33" y="38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0" name="Freeform 1092"/>
            <p:cNvSpPr/>
            <p:nvPr/>
          </p:nvSpPr>
          <p:spPr bwMode="auto">
            <a:xfrm>
              <a:off x="4252913" y="4662488"/>
              <a:ext cx="34925" cy="61913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8" y="9"/>
                </a:cxn>
                <a:cxn ang="0">
                  <a:pos x="61" y="18"/>
                </a:cxn>
                <a:cxn ang="0">
                  <a:pos x="48" y="36"/>
                </a:cxn>
                <a:cxn ang="0">
                  <a:pos x="36" y="56"/>
                </a:cxn>
                <a:cxn ang="0">
                  <a:pos x="26" y="77"/>
                </a:cxn>
                <a:cxn ang="0">
                  <a:pos x="26" y="77"/>
                </a:cxn>
                <a:cxn ang="0">
                  <a:pos x="18" y="94"/>
                </a:cxn>
                <a:cxn ang="0">
                  <a:pos x="10" y="112"/>
                </a:cxn>
                <a:cxn ang="0">
                  <a:pos x="4" y="132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2" y="155"/>
                </a:cxn>
                <a:cxn ang="0">
                  <a:pos x="5" y="157"/>
                </a:cxn>
                <a:cxn ang="0">
                  <a:pos x="9" y="155"/>
                </a:cxn>
                <a:cxn ang="0">
                  <a:pos x="10" y="153"/>
                </a:cxn>
                <a:cxn ang="0">
                  <a:pos x="12" y="150"/>
                </a:cxn>
                <a:cxn ang="0">
                  <a:pos x="12" y="150"/>
                </a:cxn>
                <a:cxn ang="0">
                  <a:pos x="13" y="141"/>
                </a:cxn>
                <a:cxn ang="0">
                  <a:pos x="16" y="132"/>
                </a:cxn>
                <a:cxn ang="0">
                  <a:pos x="23" y="111"/>
                </a:cxn>
                <a:cxn ang="0">
                  <a:pos x="31" y="91"/>
                </a:cxn>
                <a:cxn ang="0">
                  <a:pos x="40" y="74"/>
                </a:cxn>
                <a:cxn ang="0">
                  <a:pos x="40" y="74"/>
                </a:cxn>
                <a:cxn ang="0">
                  <a:pos x="50" y="57"/>
                </a:cxn>
                <a:cxn ang="0">
                  <a:pos x="60" y="40"/>
                </a:cxn>
                <a:cxn ang="0">
                  <a:pos x="70" y="25"/>
                </a:cxn>
                <a:cxn ang="0">
                  <a:pos x="84" y="9"/>
                </a:cxn>
                <a:cxn ang="0">
                  <a:pos x="84" y="9"/>
                </a:cxn>
                <a:cxn ang="0">
                  <a:pos x="85" y="8"/>
                </a:cxn>
                <a:cxn ang="0">
                  <a:pos x="86" y="5"/>
                </a:cxn>
                <a:cxn ang="0">
                  <a:pos x="84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6" h="157">
                  <a:moveTo>
                    <a:pt x="76" y="1"/>
                  </a:moveTo>
                  <a:lnTo>
                    <a:pt x="76" y="1"/>
                  </a:lnTo>
                  <a:lnTo>
                    <a:pt x="68" y="9"/>
                  </a:lnTo>
                  <a:lnTo>
                    <a:pt x="61" y="18"/>
                  </a:lnTo>
                  <a:lnTo>
                    <a:pt x="48" y="36"/>
                  </a:lnTo>
                  <a:lnTo>
                    <a:pt x="36" y="56"/>
                  </a:lnTo>
                  <a:lnTo>
                    <a:pt x="26" y="77"/>
                  </a:lnTo>
                  <a:lnTo>
                    <a:pt x="26" y="77"/>
                  </a:lnTo>
                  <a:lnTo>
                    <a:pt x="18" y="94"/>
                  </a:lnTo>
                  <a:lnTo>
                    <a:pt x="10" y="112"/>
                  </a:lnTo>
                  <a:lnTo>
                    <a:pt x="4" y="132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2" y="155"/>
                  </a:lnTo>
                  <a:lnTo>
                    <a:pt x="5" y="157"/>
                  </a:lnTo>
                  <a:lnTo>
                    <a:pt x="9" y="155"/>
                  </a:lnTo>
                  <a:lnTo>
                    <a:pt x="10" y="153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3" y="141"/>
                  </a:lnTo>
                  <a:lnTo>
                    <a:pt x="16" y="132"/>
                  </a:lnTo>
                  <a:lnTo>
                    <a:pt x="23" y="111"/>
                  </a:lnTo>
                  <a:lnTo>
                    <a:pt x="31" y="91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50" y="57"/>
                  </a:lnTo>
                  <a:lnTo>
                    <a:pt x="60" y="40"/>
                  </a:lnTo>
                  <a:lnTo>
                    <a:pt x="70" y="25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5" y="8"/>
                  </a:lnTo>
                  <a:lnTo>
                    <a:pt x="86" y="5"/>
                  </a:lnTo>
                  <a:lnTo>
                    <a:pt x="84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1" name="Freeform 1093"/>
            <p:cNvSpPr/>
            <p:nvPr/>
          </p:nvSpPr>
          <p:spPr bwMode="auto">
            <a:xfrm>
              <a:off x="4271963" y="4672013"/>
              <a:ext cx="33338" cy="58738"/>
            </a:xfrm>
            <a:custGeom>
              <a:avLst/>
              <a:gdLst/>
              <a:ahLst/>
              <a:cxnLst>
                <a:cxn ang="0">
                  <a:pos x="75" y="2"/>
                </a:cxn>
                <a:cxn ang="0">
                  <a:pos x="75" y="2"/>
                </a:cxn>
                <a:cxn ang="0">
                  <a:pos x="53" y="31"/>
                </a:cxn>
                <a:cxn ang="0">
                  <a:pos x="43" y="47"/>
                </a:cxn>
                <a:cxn ang="0">
                  <a:pos x="32" y="64"/>
                </a:cxn>
                <a:cxn ang="0">
                  <a:pos x="23" y="81"/>
                </a:cxn>
                <a:cxn ang="0">
                  <a:pos x="14" y="98"/>
                </a:cxn>
                <a:cxn ang="0">
                  <a:pos x="7" y="115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2"/>
                </a:cxn>
                <a:cxn ang="0">
                  <a:pos x="1" y="143"/>
                </a:cxn>
                <a:cxn ang="0">
                  <a:pos x="5" y="146"/>
                </a:cxn>
                <a:cxn ang="0">
                  <a:pos x="9" y="145"/>
                </a:cxn>
                <a:cxn ang="0">
                  <a:pos x="10" y="143"/>
                </a:cxn>
                <a:cxn ang="0">
                  <a:pos x="11" y="141"/>
                </a:cxn>
                <a:cxn ang="0">
                  <a:pos x="11" y="141"/>
                </a:cxn>
                <a:cxn ang="0">
                  <a:pos x="17" y="124"/>
                </a:cxn>
                <a:cxn ang="0">
                  <a:pos x="23" y="107"/>
                </a:cxn>
                <a:cxn ang="0">
                  <a:pos x="31" y="88"/>
                </a:cxn>
                <a:cxn ang="0">
                  <a:pos x="40" y="71"/>
                </a:cxn>
                <a:cxn ang="0">
                  <a:pos x="51" y="56"/>
                </a:cxn>
                <a:cxn ang="0">
                  <a:pos x="61" y="39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3" y="1"/>
                </a:cxn>
                <a:cxn ang="0">
                  <a:pos x="81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5" y="2"/>
                </a:cxn>
                <a:cxn ang="0">
                  <a:pos x="75" y="2"/>
                </a:cxn>
              </a:cxnLst>
              <a:rect l="0" t="0" r="r" b="b"/>
              <a:pathLst>
                <a:path w="85" h="146">
                  <a:moveTo>
                    <a:pt x="75" y="2"/>
                  </a:moveTo>
                  <a:lnTo>
                    <a:pt x="75" y="2"/>
                  </a:lnTo>
                  <a:lnTo>
                    <a:pt x="53" y="31"/>
                  </a:lnTo>
                  <a:lnTo>
                    <a:pt x="43" y="47"/>
                  </a:lnTo>
                  <a:lnTo>
                    <a:pt x="32" y="64"/>
                  </a:lnTo>
                  <a:lnTo>
                    <a:pt x="23" y="81"/>
                  </a:lnTo>
                  <a:lnTo>
                    <a:pt x="14" y="98"/>
                  </a:lnTo>
                  <a:lnTo>
                    <a:pt x="7" y="115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1" y="143"/>
                  </a:lnTo>
                  <a:lnTo>
                    <a:pt x="5" y="146"/>
                  </a:lnTo>
                  <a:lnTo>
                    <a:pt x="9" y="145"/>
                  </a:lnTo>
                  <a:lnTo>
                    <a:pt x="10" y="143"/>
                  </a:lnTo>
                  <a:lnTo>
                    <a:pt x="11" y="141"/>
                  </a:lnTo>
                  <a:lnTo>
                    <a:pt x="11" y="141"/>
                  </a:lnTo>
                  <a:lnTo>
                    <a:pt x="17" y="124"/>
                  </a:lnTo>
                  <a:lnTo>
                    <a:pt x="23" y="107"/>
                  </a:lnTo>
                  <a:lnTo>
                    <a:pt x="31" y="88"/>
                  </a:lnTo>
                  <a:lnTo>
                    <a:pt x="40" y="71"/>
                  </a:lnTo>
                  <a:lnTo>
                    <a:pt x="51" y="56"/>
                  </a:lnTo>
                  <a:lnTo>
                    <a:pt x="61" y="39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3" y="1"/>
                  </a:lnTo>
                  <a:lnTo>
                    <a:pt x="81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5" y="2"/>
                  </a:lnTo>
                  <a:lnTo>
                    <a:pt x="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2" name="Freeform 1094"/>
            <p:cNvSpPr/>
            <p:nvPr/>
          </p:nvSpPr>
          <p:spPr bwMode="auto">
            <a:xfrm>
              <a:off x="4287838" y="4687888"/>
              <a:ext cx="30163" cy="50800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3" y="11"/>
                </a:cxn>
                <a:cxn ang="0">
                  <a:pos x="59" y="16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30" y="63"/>
                </a:cxn>
                <a:cxn ang="0">
                  <a:pos x="30" y="63"/>
                </a:cxn>
                <a:cxn ang="0">
                  <a:pos x="13" y="92"/>
                </a:cxn>
                <a:cxn ang="0">
                  <a:pos x="5" y="108"/>
                </a:cxn>
                <a:cxn ang="0">
                  <a:pos x="1" y="116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4" y="131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13" y="118"/>
                </a:cxn>
                <a:cxn ang="0">
                  <a:pos x="17" y="109"/>
                </a:cxn>
                <a:cxn ang="0">
                  <a:pos x="25" y="93"/>
                </a:cxn>
                <a:cxn ang="0">
                  <a:pos x="35" y="76"/>
                </a:cxn>
                <a:cxn ang="0">
                  <a:pos x="45" y="61"/>
                </a:cxn>
                <a:cxn ang="0">
                  <a:pos x="45" y="61"/>
                </a:cxn>
                <a:cxn ang="0">
                  <a:pos x="52" y="48"/>
                </a:cxn>
                <a:cxn ang="0">
                  <a:pos x="62" y="34"/>
                </a:cxn>
                <a:cxn ang="0">
                  <a:pos x="71" y="21"/>
                </a:cxn>
                <a:cxn ang="0">
                  <a:pos x="75" y="15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6" y="4"/>
                </a:cxn>
                <a:cxn ang="0">
                  <a:pos x="76" y="3"/>
                </a:cxn>
                <a:cxn ang="0">
                  <a:pos x="72" y="0"/>
                </a:cxn>
                <a:cxn ang="0">
                  <a:pos x="68" y="0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31">
                  <a:moveTo>
                    <a:pt x="66" y="4"/>
                  </a:moveTo>
                  <a:lnTo>
                    <a:pt x="66" y="4"/>
                  </a:lnTo>
                  <a:lnTo>
                    <a:pt x="63" y="11"/>
                  </a:lnTo>
                  <a:lnTo>
                    <a:pt x="59" y="16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13" y="92"/>
                  </a:lnTo>
                  <a:lnTo>
                    <a:pt x="5" y="108"/>
                  </a:lnTo>
                  <a:lnTo>
                    <a:pt x="1" y="116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4" y="131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13" y="118"/>
                  </a:lnTo>
                  <a:lnTo>
                    <a:pt x="17" y="109"/>
                  </a:lnTo>
                  <a:lnTo>
                    <a:pt x="25" y="93"/>
                  </a:lnTo>
                  <a:lnTo>
                    <a:pt x="35" y="76"/>
                  </a:lnTo>
                  <a:lnTo>
                    <a:pt x="45" y="61"/>
                  </a:lnTo>
                  <a:lnTo>
                    <a:pt x="45" y="61"/>
                  </a:lnTo>
                  <a:lnTo>
                    <a:pt x="52" y="48"/>
                  </a:lnTo>
                  <a:lnTo>
                    <a:pt x="62" y="34"/>
                  </a:lnTo>
                  <a:lnTo>
                    <a:pt x="71" y="21"/>
                  </a:lnTo>
                  <a:lnTo>
                    <a:pt x="75" y="15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4"/>
                  </a:lnTo>
                  <a:lnTo>
                    <a:pt x="76" y="3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3" name="Freeform 1095"/>
            <p:cNvSpPr/>
            <p:nvPr/>
          </p:nvSpPr>
          <p:spPr bwMode="auto">
            <a:xfrm>
              <a:off x="4308476" y="4694238"/>
              <a:ext cx="30163" cy="47625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3" y="10"/>
                </a:cxn>
                <a:cxn ang="0">
                  <a:pos x="59" y="16"/>
                </a:cxn>
                <a:cxn ang="0">
                  <a:pos x="51" y="27"/>
                </a:cxn>
                <a:cxn ang="0">
                  <a:pos x="51" y="27"/>
                </a:cxn>
                <a:cxn ang="0">
                  <a:pos x="42" y="41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24" y="68"/>
                </a:cxn>
                <a:cxn ang="0">
                  <a:pos x="16" y="83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9" y="119"/>
                </a:cxn>
                <a:cxn ang="0">
                  <a:pos x="11" y="117"/>
                </a:cxn>
                <a:cxn ang="0">
                  <a:pos x="11" y="117"/>
                </a:cxn>
                <a:cxn ang="0">
                  <a:pos x="28" y="84"/>
                </a:cxn>
                <a:cxn ang="0">
                  <a:pos x="37" y="68"/>
                </a:cxn>
                <a:cxn ang="0">
                  <a:pos x="47" y="53"/>
                </a:cxn>
                <a:cxn ang="0">
                  <a:pos x="47" y="53"/>
                </a:cxn>
                <a:cxn ang="0">
                  <a:pos x="56" y="40"/>
                </a:cxn>
                <a:cxn ang="0">
                  <a:pos x="64" y="25"/>
                </a:cxn>
                <a:cxn ang="0">
                  <a:pos x="64" y="25"/>
                </a:cxn>
                <a:cxn ang="0">
                  <a:pos x="71" y="17"/>
                </a:cxn>
                <a:cxn ang="0">
                  <a:pos x="75" y="12"/>
                </a:cxn>
                <a:cxn ang="0">
                  <a:pos x="77" y="7"/>
                </a:cxn>
                <a:cxn ang="0">
                  <a:pos x="77" y="7"/>
                </a:cxn>
                <a:cxn ang="0">
                  <a:pos x="77" y="4"/>
                </a:cxn>
                <a:cxn ang="0">
                  <a:pos x="76" y="3"/>
                </a:cxn>
                <a:cxn ang="0">
                  <a:pos x="73" y="0"/>
                </a:cxn>
                <a:cxn ang="0">
                  <a:pos x="68" y="0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7" h="119">
                  <a:moveTo>
                    <a:pt x="66" y="4"/>
                  </a:moveTo>
                  <a:lnTo>
                    <a:pt x="66" y="4"/>
                  </a:lnTo>
                  <a:lnTo>
                    <a:pt x="63" y="10"/>
                  </a:lnTo>
                  <a:lnTo>
                    <a:pt x="59" y="16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42" y="41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24" y="68"/>
                  </a:lnTo>
                  <a:lnTo>
                    <a:pt x="16" y="83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9" y="119"/>
                  </a:lnTo>
                  <a:lnTo>
                    <a:pt x="11" y="117"/>
                  </a:lnTo>
                  <a:lnTo>
                    <a:pt x="11" y="117"/>
                  </a:lnTo>
                  <a:lnTo>
                    <a:pt x="28" y="84"/>
                  </a:lnTo>
                  <a:lnTo>
                    <a:pt x="37" y="68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56" y="40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71" y="17"/>
                  </a:lnTo>
                  <a:lnTo>
                    <a:pt x="75" y="12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4"/>
                  </a:lnTo>
                  <a:lnTo>
                    <a:pt x="76" y="3"/>
                  </a:lnTo>
                  <a:lnTo>
                    <a:pt x="73" y="0"/>
                  </a:lnTo>
                  <a:lnTo>
                    <a:pt x="68" y="0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4" name="Freeform 1096"/>
            <p:cNvSpPr/>
            <p:nvPr/>
          </p:nvSpPr>
          <p:spPr bwMode="auto">
            <a:xfrm>
              <a:off x="4184651" y="4686300"/>
              <a:ext cx="15875" cy="2540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16" y="31"/>
                </a:cxn>
                <a:cxn ang="0">
                  <a:pos x="9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2" y="61"/>
                </a:cxn>
                <a:cxn ang="0">
                  <a:pos x="12" y="61"/>
                </a:cxn>
                <a:cxn ang="0">
                  <a:pos x="20" y="48"/>
                </a:cxn>
                <a:cxn ang="0">
                  <a:pos x="26" y="3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9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2" y="1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9" h="64">
                  <a:moveTo>
                    <a:pt x="28" y="4"/>
                  </a:moveTo>
                  <a:lnTo>
                    <a:pt x="28" y="4"/>
                  </a:lnTo>
                  <a:lnTo>
                    <a:pt x="16" y="31"/>
                  </a:lnTo>
                  <a:lnTo>
                    <a:pt x="9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20" y="48"/>
                  </a:lnTo>
                  <a:lnTo>
                    <a:pt x="26" y="3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9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5" name="Freeform 1097"/>
            <p:cNvSpPr/>
            <p:nvPr/>
          </p:nvSpPr>
          <p:spPr bwMode="auto">
            <a:xfrm>
              <a:off x="4206876" y="4713288"/>
              <a:ext cx="12700" cy="25400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7" y="19"/>
                </a:cxn>
                <a:cxn ang="0">
                  <a:pos x="13" y="33"/>
                </a:cxn>
                <a:cxn ang="0">
                  <a:pos x="6" y="44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8" y="48"/>
                </a:cxn>
                <a:cxn ang="0">
                  <a:pos x="23" y="35"/>
                </a:cxn>
                <a:cxn ang="0">
                  <a:pos x="29" y="21"/>
                </a:cxn>
                <a:cxn ang="0">
                  <a:pos x="30" y="13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4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0" h="65">
                  <a:moveTo>
                    <a:pt x="19" y="6"/>
                  </a:moveTo>
                  <a:lnTo>
                    <a:pt x="19" y="6"/>
                  </a:lnTo>
                  <a:lnTo>
                    <a:pt x="17" y="19"/>
                  </a:lnTo>
                  <a:lnTo>
                    <a:pt x="13" y="33"/>
                  </a:lnTo>
                  <a:lnTo>
                    <a:pt x="6" y="44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8" y="48"/>
                  </a:lnTo>
                  <a:lnTo>
                    <a:pt x="23" y="35"/>
                  </a:lnTo>
                  <a:lnTo>
                    <a:pt x="29" y="21"/>
                  </a:lnTo>
                  <a:lnTo>
                    <a:pt x="30" y="1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6" name="Freeform 1098"/>
            <p:cNvSpPr/>
            <p:nvPr/>
          </p:nvSpPr>
          <p:spPr bwMode="auto">
            <a:xfrm>
              <a:off x="4235451" y="4743450"/>
              <a:ext cx="11113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5" y="13"/>
                </a:cxn>
                <a:cxn ang="0">
                  <a:pos x="13" y="22"/>
                </a:cxn>
                <a:cxn ang="0">
                  <a:pos x="10" y="30"/>
                </a:cxn>
                <a:cxn ang="0">
                  <a:pos x="6" y="37"/>
                </a:cxn>
                <a:cxn ang="0">
                  <a:pos x="6" y="37"/>
                </a:cxn>
                <a:cxn ang="0">
                  <a:pos x="2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26" y="20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6" y="3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64">
                  <a:moveTo>
                    <a:pt x="15" y="5"/>
                  </a:moveTo>
                  <a:lnTo>
                    <a:pt x="15" y="5"/>
                  </a:lnTo>
                  <a:lnTo>
                    <a:pt x="15" y="13"/>
                  </a:lnTo>
                  <a:lnTo>
                    <a:pt x="13" y="22"/>
                  </a:lnTo>
                  <a:lnTo>
                    <a:pt x="10" y="30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2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6" y="20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7" name="Freeform 1099"/>
            <p:cNvSpPr/>
            <p:nvPr/>
          </p:nvSpPr>
          <p:spPr bwMode="auto">
            <a:xfrm>
              <a:off x="4262438" y="4760913"/>
              <a:ext cx="12700" cy="238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2" y="23"/>
                </a:cxn>
                <a:cxn ang="0">
                  <a:pos x="12" y="23"/>
                </a:cxn>
                <a:cxn ang="0">
                  <a:pos x="5" y="36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4" y="57"/>
                </a:cxn>
                <a:cxn ang="0">
                  <a:pos x="5" y="58"/>
                </a:cxn>
                <a:cxn ang="0">
                  <a:pos x="8" y="58"/>
                </a:cxn>
                <a:cxn ang="0">
                  <a:pos x="9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26" y="20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1" y="2"/>
                </a:cxn>
                <a:cxn ang="0">
                  <a:pos x="28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58">
                  <a:moveTo>
                    <a:pt x="24" y="4"/>
                  </a:moveTo>
                  <a:lnTo>
                    <a:pt x="24" y="4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5" y="36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4" y="57"/>
                  </a:lnTo>
                  <a:lnTo>
                    <a:pt x="5" y="58"/>
                  </a:lnTo>
                  <a:lnTo>
                    <a:pt x="8" y="58"/>
                  </a:lnTo>
                  <a:lnTo>
                    <a:pt x="9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6" y="2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1" y="2"/>
                  </a:lnTo>
                  <a:lnTo>
                    <a:pt x="28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8" name="Freeform 1100"/>
            <p:cNvSpPr/>
            <p:nvPr/>
          </p:nvSpPr>
          <p:spPr bwMode="auto">
            <a:xfrm>
              <a:off x="4297363" y="4778375"/>
              <a:ext cx="9525" cy="2381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0"/>
                </a:cxn>
                <a:cxn ang="0">
                  <a:pos x="10" y="15"/>
                </a:cxn>
                <a:cxn ang="0">
                  <a:pos x="8" y="22"/>
                </a:cxn>
                <a:cxn ang="0">
                  <a:pos x="5" y="27"/>
                </a:cxn>
                <a:cxn ang="0">
                  <a:pos x="5" y="27"/>
                </a:cxn>
                <a:cxn ang="0">
                  <a:pos x="2" y="40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4" y="60"/>
                </a:cxn>
                <a:cxn ang="0">
                  <a:pos x="8" y="58"/>
                </a:cxn>
                <a:cxn ang="0">
                  <a:pos x="10" y="57"/>
                </a:cxn>
                <a:cxn ang="0">
                  <a:pos x="10" y="56"/>
                </a:cxn>
                <a:cxn ang="0">
                  <a:pos x="10" y="56"/>
                </a:cxn>
                <a:cxn ang="0">
                  <a:pos x="14" y="40"/>
                </a:cxn>
                <a:cxn ang="0">
                  <a:pos x="15" y="34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23" y="15"/>
                </a:cxn>
                <a:cxn ang="0">
                  <a:pos x="25" y="10"/>
                </a:cxn>
                <a:cxn ang="0">
                  <a:pos x="26" y="5"/>
                </a:cxn>
                <a:cxn ang="0">
                  <a:pos x="26" y="5"/>
                </a:cxn>
                <a:cxn ang="0">
                  <a:pos x="26" y="2"/>
                </a:cxn>
                <a:cxn ang="0">
                  <a:pos x="25" y="1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2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6" h="60">
                  <a:moveTo>
                    <a:pt x="14" y="5"/>
                  </a:moveTo>
                  <a:lnTo>
                    <a:pt x="14" y="5"/>
                  </a:lnTo>
                  <a:lnTo>
                    <a:pt x="13" y="10"/>
                  </a:lnTo>
                  <a:lnTo>
                    <a:pt x="10" y="15"/>
                  </a:lnTo>
                  <a:lnTo>
                    <a:pt x="8" y="22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4" y="60"/>
                  </a:lnTo>
                  <a:lnTo>
                    <a:pt x="8" y="58"/>
                  </a:lnTo>
                  <a:lnTo>
                    <a:pt x="10" y="57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4" y="40"/>
                  </a:lnTo>
                  <a:lnTo>
                    <a:pt x="15" y="34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23" y="15"/>
                  </a:lnTo>
                  <a:lnTo>
                    <a:pt x="25" y="10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2"/>
                  </a:lnTo>
                  <a:lnTo>
                    <a:pt x="25" y="1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2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9" name="Freeform 1101"/>
            <p:cNvSpPr/>
            <p:nvPr/>
          </p:nvSpPr>
          <p:spPr bwMode="auto">
            <a:xfrm>
              <a:off x="4332288" y="4787900"/>
              <a:ext cx="9525" cy="1905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14"/>
                </a:cxn>
                <a:cxn ang="0">
                  <a:pos x="10" y="23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3" y="48"/>
                </a:cxn>
                <a:cxn ang="0">
                  <a:pos x="7" y="50"/>
                </a:cxn>
                <a:cxn ang="0">
                  <a:pos x="10" y="4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21" y="26"/>
                </a:cxn>
                <a:cxn ang="0">
                  <a:pos x="25" y="16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7" y="2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50">
                  <a:moveTo>
                    <a:pt x="15" y="5"/>
                  </a:moveTo>
                  <a:lnTo>
                    <a:pt x="15" y="5"/>
                  </a:lnTo>
                  <a:lnTo>
                    <a:pt x="13" y="14"/>
                  </a:lnTo>
                  <a:lnTo>
                    <a:pt x="10" y="23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3" y="48"/>
                  </a:lnTo>
                  <a:lnTo>
                    <a:pt x="7" y="50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21" y="26"/>
                  </a:lnTo>
                  <a:lnTo>
                    <a:pt x="25" y="16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0" name="Freeform 1102"/>
            <p:cNvSpPr/>
            <p:nvPr/>
          </p:nvSpPr>
          <p:spPr bwMode="auto">
            <a:xfrm>
              <a:off x="4371976" y="4779963"/>
              <a:ext cx="11113" cy="26988"/>
            </a:xfrm>
            <a:custGeom>
              <a:avLst/>
              <a:gdLst/>
              <a:ahLst/>
              <a:cxnLst>
                <a:cxn ang="0">
                  <a:pos x="16" y="7"/>
                </a:cxn>
                <a:cxn ang="0">
                  <a:pos x="16" y="7"/>
                </a:cxn>
                <a:cxn ang="0">
                  <a:pos x="15" y="13"/>
                </a:cxn>
                <a:cxn ang="0">
                  <a:pos x="13" y="21"/>
                </a:cxn>
                <a:cxn ang="0">
                  <a:pos x="8" y="34"/>
                </a:cxn>
                <a:cxn ang="0">
                  <a:pos x="3" y="49"/>
                </a:cxn>
                <a:cxn ang="0">
                  <a:pos x="2" y="56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11" y="67"/>
                </a:cxn>
                <a:cxn ang="0">
                  <a:pos x="12" y="66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6"/>
                </a:cxn>
                <a:cxn ang="0">
                  <a:pos x="15" y="49"/>
                </a:cxn>
                <a:cxn ang="0">
                  <a:pos x="20" y="36"/>
                </a:cxn>
                <a:cxn ang="0">
                  <a:pos x="25" y="21"/>
                </a:cxn>
                <a:cxn ang="0">
                  <a:pos x="27" y="13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7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7"/>
                </a:cxn>
                <a:cxn ang="0">
                  <a:pos x="16" y="7"/>
                </a:cxn>
              </a:cxnLst>
              <a:rect l="0" t="0" r="r" b="b"/>
              <a:pathLst>
                <a:path w="28" h="68">
                  <a:moveTo>
                    <a:pt x="16" y="7"/>
                  </a:moveTo>
                  <a:lnTo>
                    <a:pt x="16" y="7"/>
                  </a:lnTo>
                  <a:lnTo>
                    <a:pt x="15" y="13"/>
                  </a:lnTo>
                  <a:lnTo>
                    <a:pt x="13" y="21"/>
                  </a:lnTo>
                  <a:lnTo>
                    <a:pt x="8" y="34"/>
                  </a:lnTo>
                  <a:lnTo>
                    <a:pt x="3" y="49"/>
                  </a:lnTo>
                  <a:lnTo>
                    <a:pt x="2" y="56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11" y="67"/>
                  </a:lnTo>
                  <a:lnTo>
                    <a:pt x="12" y="66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6"/>
                  </a:lnTo>
                  <a:lnTo>
                    <a:pt x="15" y="49"/>
                  </a:lnTo>
                  <a:lnTo>
                    <a:pt x="20" y="36"/>
                  </a:lnTo>
                  <a:lnTo>
                    <a:pt x="25" y="21"/>
                  </a:lnTo>
                  <a:lnTo>
                    <a:pt x="27" y="13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1" name="Freeform 1103"/>
            <p:cNvSpPr/>
            <p:nvPr/>
          </p:nvSpPr>
          <p:spPr bwMode="auto">
            <a:xfrm>
              <a:off x="4406901" y="4765675"/>
              <a:ext cx="9525" cy="2698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20"/>
                </a:cxn>
                <a:cxn ang="0">
                  <a:pos x="9" y="34"/>
                </a:cxn>
                <a:cxn ang="0">
                  <a:pos x="7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4" y="68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7" y="51"/>
                </a:cxn>
                <a:cxn ang="0">
                  <a:pos x="20" y="37"/>
                </a:cxn>
                <a:cxn ang="0">
                  <a:pos x="22" y="21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4" h="68">
                  <a:moveTo>
                    <a:pt x="12" y="5"/>
                  </a:moveTo>
                  <a:lnTo>
                    <a:pt x="12" y="5"/>
                  </a:lnTo>
                  <a:lnTo>
                    <a:pt x="10" y="20"/>
                  </a:lnTo>
                  <a:lnTo>
                    <a:pt x="9" y="34"/>
                  </a:lnTo>
                  <a:lnTo>
                    <a:pt x="7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4" y="68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7" y="51"/>
                  </a:lnTo>
                  <a:lnTo>
                    <a:pt x="20" y="37"/>
                  </a:lnTo>
                  <a:lnTo>
                    <a:pt x="22" y="21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2" name="Freeform 1104"/>
            <p:cNvSpPr/>
            <p:nvPr/>
          </p:nvSpPr>
          <p:spPr bwMode="auto">
            <a:xfrm>
              <a:off x="4437063" y="4759325"/>
              <a:ext cx="6350" cy="25400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3" y="14"/>
                </a:cxn>
                <a:cxn ang="0">
                  <a:pos x="4" y="19"/>
                </a:cxn>
                <a:cxn ang="0">
                  <a:pos x="3" y="28"/>
                </a:cxn>
                <a:cxn ang="0">
                  <a:pos x="3" y="56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5" y="60"/>
                </a:cxn>
                <a:cxn ang="0">
                  <a:pos x="9" y="61"/>
                </a:cxn>
                <a:cxn ang="0">
                  <a:pos x="13" y="60"/>
                </a:cxn>
                <a:cxn ang="0">
                  <a:pos x="15" y="57"/>
                </a:cxn>
                <a:cxn ang="0">
                  <a:pos x="15" y="56"/>
                </a:cxn>
                <a:cxn ang="0">
                  <a:pos x="15" y="20"/>
                </a:cxn>
                <a:cxn ang="0">
                  <a:pos x="15" y="20"/>
                </a:cxn>
                <a:cxn ang="0">
                  <a:pos x="13" y="11"/>
                </a:cxn>
                <a:cxn ang="0">
                  <a:pos x="12" y="6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5" h="61">
                  <a:moveTo>
                    <a:pt x="9" y="2"/>
                  </a:moveTo>
                  <a:lnTo>
                    <a:pt x="9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14"/>
                  </a:lnTo>
                  <a:lnTo>
                    <a:pt x="4" y="19"/>
                  </a:lnTo>
                  <a:lnTo>
                    <a:pt x="3" y="28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13" y="60"/>
                  </a:lnTo>
                  <a:lnTo>
                    <a:pt x="15" y="57"/>
                  </a:lnTo>
                  <a:lnTo>
                    <a:pt x="15" y="56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3" y="11"/>
                  </a:lnTo>
                  <a:lnTo>
                    <a:pt x="12" y="6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3" name="Freeform 1105"/>
            <p:cNvSpPr/>
            <p:nvPr/>
          </p:nvSpPr>
          <p:spPr bwMode="auto">
            <a:xfrm>
              <a:off x="4471988" y="4741863"/>
              <a:ext cx="7938" cy="19050"/>
            </a:xfrm>
            <a:custGeom>
              <a:avLst/>
              <a:gdLst/>
              <a:ahLst/>
              <a:cxnLst>
                <a:cxn ang="0">
                  <a:pos x="7" y="5"/>
                </a:cxn>
                <a:cxn ang="0">
                  <a:pos x="7" y="5"/>
                </a:cxn>
                <a:cxn ang="0">
                  <a:pos x="6" y="14"/>
                </a:cxn>
                <a:cxn ang="0">
                  <a:pos x="3" y="24"/>
                </a:cxn>
                <a:cxn ang="0">
                  <a:pos x="1" y="34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1" y="46"/>
                </a:cxn>
                <a:cxn ang="0">
                  <a:pos x="2" y="47"/>
                </a:cxn>
                <a:cxn ang="0">
                  <a:pos x="6" y="48"/>
                </a:cxn>
                <a:cxn ang="0">
                  <a:pos x="10" y="47"/>
                </a:cxn>
                <a:cxn ang="0">
                  <a:pos x="11" y="46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13" y="34"/>
                </a:cxn>
                <a:cxn ang="0">
                  <a:pos x="15" y="24"/>
                </a:cxn>
                <a:cxn ang="0">
                  <a:pos x="18" y="14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7" y="5"/>
                </a:cxn>
                <a:cxn ang="0">
                  <a:pos x="7" y="5"/>
                </a:cxn>
              </a:cxnLst>
              <a:rect l="0" t="0" r="r" b="b"/>
              <a:pathLst>
                <a:path w="19" h="48">
                  <a:moveTo>
                    <a:pt x="7" y="5"/>
                  </a:moveTo>
                  <a:lnTo>
                    <a:pt x="7" y="5"/>
                  </a:lnTo>
                  <a:lnTo>
                    <a:pt x="6" y="14"/>
                  </a:lnTo>
                  <a:lnTo>
                    <a:pt x="3" y="24"/>
                  </a:lnTo>
                  <a:lnTo>
                    <a:pt x="1" y="3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" y="46"/>
                  </a:lnTo>
                  <a:lnTo>
                    <a:pt x="2" y="47"/>
                  </a:lnTo>
                  <a:lnTo>
                    <a:pt x="6" y="48"/>
                  </a:lnTo>
                  <a:lnTo>
                    <a:pt x="10" y="47"/>
                  </a:lnTo>
                  <a:lnTo>
                    <a:pt x="11" y="46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3" y="34"/>
                  </a:lnTo>
                  <a:lnTo>
                    <a:pt x="15" y="24"/>
                  </a:lnTo>
                  <a:lnTo>
                    <a:pt x="18" y="1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7" y="5"/>
                  </a:lnTo>
                  <a:lnTo>
                    <a:pt x="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4" name="Freeform 1106"/>
            <p:cNvSpPr/>
            <p:nvPr/>
          </p:nvSpPr>
          <p:spPr bwMode="auto">
            <a:xfrm>
              <a:off x="4457701" y="4371975"/>
              <a:ext cx="25400" cy="34925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39" y="21"/>
                </a:cxn>
                <a:cxn ang="0">
                  <a:pos x="23" y="40"/>
                </a:cxn>
                <a:cxn ang="0">
                  <a:pos x="15" y="49"/>
                </a:cxn>
                <a:cxn ang="0">
                  <a:pos x="10" y="59"/>
                </a:cxn>
                <a:cxn ang="0">
                  <a:pos x="3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1" y="85"/>
                </a:cxn>
                <a:cxn ang="0">
                  <a:pos x="3" y="88"/>
                </a:cxn>
                <a:cxn ang="0">
                  <a:pos x="9" y="88"/>
                </a:cxn>
                <a:cxn ang="0">
                  <a:pos x="10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4"/>
                </a:cxn>
                <a:cxn ang="0">
                  <a:pos x="20" y="63"/>
                </a:cxn>
                <a:cxn ang="0">
                  <a:pos x="26" y="54"/>
                </a:cxn>
                <a:cxn ang="0">
                  <a:pos x="32" y="45"/>
                </a:cxn>
                <a:cxn ang="0">
                  <a:pos x="48" y="28"/>
                </a:cxn>
                <a:cxn ang="0">
                  <a:pos x="62" y="11"/>
                </a:cxn>
                <a:cxn ang="0">
                  <a:pos x="62" y="11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8" y="0"/>
                </a:cxn>
                <a:cxn ang="0">
                  <a:pos x="57" y="2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4" h="88">
                  <a:moveTo>
                    <a:pt x="54" y="3"/>
                  </a:moveTo>
                  <a:lnTo>
                    <a:pt x="54" y="3"/>
                  </a:lnTo>
                  <a:lnTo>
                    <a:pt x="39" y="21"/>
                  </a:lnTo>
                  <a:lnTo>
                    <a:pt x="23" y="40"/>
                  </a:lnTo>
                  <a:lnTo>
                    <a:pt x="15" y="49"/>
                  </a:lnTo>
                  <a:lnTo>
                    <a:pt x="10" y="59"/>
                  </a:lnTo>
                  <a:lnTo>
                    <a:pt x="3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3" y="88"/>
                  </a:lnTo>
                  <a:lnTo>
                    <a:pt x="9" y="88"/>
                  </a:lnTo>
                  <a:lnTo>
                    <a:pt x="10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4"/>
                  </a:lnTo>
                  <a:lnTo>
                    <a:pt x="20" y="63"/>
                  </a:lnTo>
                  <a:lnTo>
                    <a:pt x="26" y="54"/>
                  </a:lnTo>
                  <a:lnTo>
                    <a:pt x="32" y="45"/>
                  </a:lnTo>
                  <a:lnTo>
                    <a:pt x="48" y="28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7" y="2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5" name="Freeform 1107"/>
            <p:cNvSpPr/>
            <p:nvPr/>
          </p:nvSpPr>
          <p:spPr bwMode="auto">
            <a:xfrm>
              <a:off x="4483101" y="4367213"/>
              <a:ext cx="26988" cy="41275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0" y="12"/>
                </a:cxn>
                <a:cxn ang="0">
                  <a:pos x="43" y="22"/>
                </a:cxn>
                <a:cxn ang="0">
                  <a:pos x="29" y="43"/>
                </a:cxn>
                <a:cxn ang="0">
                  <a:pos x="29" y="43"/>
                </a:cxn>
                <a:cxn ang="0">
                  <a:pos x="13" y="68"/>
                </a:cxn>
                <a:cxn ang="0">
                  <a:pos x="5" y="8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4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98"/>
                </a:cxn>
                <a:cxn ang="0">
                  <a:pos x="10" y="98"/>
                </a:cxn>
                <a:cxn ang="0">
                  <a:pos x="16" y="86"/>
                </a:cxn>
                <a:cxn ang="0">
                  <a:pos x="22" y="74"/>
                </a:cxn>
                <a:cxn ang="0">
                  <a:pos x="37" y="54"/>
                </a:cxn>
                <a:cxn ang="0">
                  <a:pos x="37" y="54"/>
                </a:cxn>
                <a:cxn ang="0">
                  <a:pos x="51" y="31"/>
                </a:cxn>
                <a:cxn ang="0">
                  <a:pos x="58" y="20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8" h="102">
                  <a:moveTo>
                    <a:pt x="59" y="1"/>
                  </a:moveTo>
                  <a:lnTo>
                    <a:pt x="59" y="1"/>
                  </a:lnTo>
                  <a:lnTo>
                    <a:pt x="50" y="12"/>
                  </a:lnTo>
                  <a:lnTo>
                    <a:pt x="43" y="22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13" y="68"/>
                  </a:lnTo>
                  <a:lnTo>
                    <a:pt x="5" y="8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16" y="86"/>
                  </a:lnTo>
                  <a:lnTo>
                    <a:pt x="22" y="74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51" y="31"/>
                  </a:lnTo>
                  <a:lnTo>
                    <a:pt x="58" y="20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6" name="Freeform 1108"/>
            <p:cNvSpPr/>
            <p:nvPr/>
          </p:nvSpPr>
          <p:spPr bwMode="auto">
            <a:xfrm>
              <a:off x="4508501" y="4364038"/>
              <a:ext cx="28575" cy="44450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47" y="29"/>
                </a:cxn>
                <a:cxn ang="0">
                  <a:pos x="31" y="52"/>
                </a:cxn>
                <a:cxn ang="0">
                  <a:pos x="16" y="77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5"/>
                </a:cxn>
                <a:cxn ang="0">
                  <a:pos x="1" y="106"/>
                </a:cxn>
                <a:cxn ang="0">
                  <a:pos x="4" y="110"/>
                </a:cxn>
                <a:cxn ang="0">
                  <a:pos x="8" y="110"/>
                </a:cxn>
                <a:cxn ang="0">
                  <a:pos x="9" y="110"/>
                </a:cxn>
                <a:cxn ang="0">
                  <a:pos x="11" y="107"/>
                </a:cxn>
                <a:cxn ang="0">
                  <a:pos x="11" y="107"/>
                </a:cxn>
                <a:cxn ang="0">
                  <a:pos x="25" y="82"/>
                </a:cxn>
                <a:cxn ang="0">
                  <a:pos x="42" y="59"/>
                </a:cxn>
                <a:cxn ang="0">
                  <a:pos x="58" y="34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2" y="7"/>
                </a:cxn>
                <a:cxn ang="0">
                  <a:pos x="72" y="4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2" h="110">
                  <a:moveTo>
                    <a:pt x="62" y="3"/>
                  </a:moveTo>
                  <a:lnTo>
                    <a:pt x="62" y="3"/>
                  </a:lnTo>
                  <a:lnTo>
                    <a:pt x="47" y="29"/>
                  </a:lnTo>
                  <a:lnTo>
                    <a:pt x="31" y="52"/>
                  </a:lnTo>
                  <a:lnTo>
                    <a:pt x="16" y="77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9" y="110"/>
                  </a:lnTo>
                  <a:lnTo>
                    <a:pt x="11" y="107"/>
                  </a:lnTo>
                  <a:lnTo>
                    <a:pt x="11" y="107"/>
                  </a:lnTo>
                  <a:lnTo>
                    <a:pt x="25" y="82"/>
                  </a:lnTo>
                  <a:lnTo>
                    <a:pt x="42" y="59"/>
                  </a:lnTo>
                  <a:lnTo>
                    <a:pt x="58" y="34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2" y="7"/>
                  </a:lnTo>
                  <a:lnTo>
                    <a:pt x="72" y="4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7" name="Freeform 1109"/>
            <p:cNvSpPr/>
            <p:nvPr/>
          </p:nvSpPr>
          <p:spPr bwMode="auto">
            <a:xfrm>
              <a:off x="4533901" y="4365625"/>
              <a:ext cx="23813" cy="42863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0" y="102"/>
                </a:cxn>
                <a:cxn ang="0">
                  <a:pos x="2" y="106"/>
                </a:cxn>
                <a:cxn ang="0">
                  <a:pos x="6" y="106"/>
                </a:cxn>
                <a:cxn ang="0">
                  <a:pos x="9" y="106"/>
                </a:cxn>
                <a:cxn ang="0">
                  <a:pos x="10" y="103"/>
                </a:cxn>
                <a:cxn ang="0">
                  <a:pos x="10" y="10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60" h="106">
                  <a:moveTo>
                    <a:pt x="49" y="3"/>
                  </a:moveTo>
                  <a:lnTo>
                    <a:pt x="49" y="3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2" y="106"/>
                  </a:lnTo>
                  <a:lnTo>
                    <a:pt x="6" y="106"/>
                  </a:lnTo>
                  <a:lnTo>
                    <a:pt x="9" y="106"/>
                  </a:lnTo>
                  <a:lnTo>
                    <a:pt x="10" y="103"/>
                  </a:lnTo>
                  <a:lnTo>
                    <a:pt x="10" y="10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8" name="Freeform 1110"/>
            <p:cNvSpPr/>
            <p:nvPr/>
          </p:nvSpPr>
          <p:spPr bwMode="auto">
            <a:xfrm>
              <a:off x="4557713" y="4368800"/>
              <a:ext cx="22225" cy="38100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8" y="9"/>
                </a:cxn>
                <a:cxn ang="0">
                  <a:pos x="32" y="17"/>
                </a:cxn>
                <a:cxn ang="0">
                  <a:pos x="25" y="34"/>
                </a:cxn>
                <a:cxn ang="0">
                  <a:pos x="25" y="34"/>
                </a:cxn>
                <a:cxn ang="0">
                  <a:pos x="13" y="60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4" y="94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21" y="70"/>
                </a:cxn>
                <a:cxn ang="0">
                  <a:pos x="31" y="48"/>
                </a:cxn>
                <a:cxn ang="0">
                  <a:pos x="31" y="48"/>
                </a:cxn>
                <a:cxn ang="0">
                  <a:pos x="40" y="27"/>
                </a:cxn>
                <a:cxn ang="0">
                  <a:pos x="45" y="18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3" h="95">
                  <a:moveTo>
                    <a:pt x="44" y="1"/>
                  </a:moveTo>
                  <a:lnTo>
                    <a:pt x="44" y="1"/>
                  </a:lnTo>
                  <a:lnTo>
                    <a:pt x="38" y="9"/>
                  </a:lnTo>
                  <a:lnTo>
                    <a:pt x="32" y="17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13" y="60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4" y="94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21" y="70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40" y="27"/>
                  </a:lnTo>
                  <a:lnTo>
                    <a:pt x="45" y="18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9" name="Freeform 1111"/>
            <p:cNvSpPr/>
            <p:nvPr/>
          </p:nvSpPr>
          <p:spPr bwMode="auto">
            <a:xfrm>
              <a:off x="4576763" y="4373563"/>
              <a:ext cx="17463" cy="33338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19" y="38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2" y="79"/>
                </a:cxn>
                <a:cxn ang="0">
                  <a:pos x="4" y="82"/>
                </a:cxn>
                <a:cxn ang="0">
                  <a:pos x="6" y="83"/>
                </a:cxn>
                <a:cxn ang="0">
                  <a:pos x="8" y="83"/>
                </a:cxn>
                <a:cxn ang="0">
                  <a:pos x="10" y="82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28" y="44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5"/>
                </a:cxn>
                <a:cxn ang="0">
                  <a:pos x="46" y="4"/>
                </a:cxn>
                <a:cxn ang="0">
                  <a:pos x="44" y="0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83">
                  <a:moveTo>
                    <a:pt x="36" y="2"/>
                  </a:moveTo>
                  <a:lnTo>
                    <a:pt x="36" y="2"/>
                  </a:lnTo>
                  <a:lnTo>
                    <a:pt x="19" y="38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2" y="79"/>
                  </a:lnTo>
                  <a:lnTo>
                    <a:pt x="4" y="82"/>
                  </a:lnTo>
                  <a:lnTo>
                    <a:pt x="6" y="83"/>
                  </a:lnTo>
                  <a:lnTo>
                    <a:pt x="8" y="83"/>
                  </a:lnTo>
                  <a:lnTo>
                    <a:pt x="10" y="82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28" y="44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5"/>
                  </a:lnTo>
                  <a:lnTo>
                    <a:pt x="46" y="4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0" name="Freeform 1112"/>
            <p:cNvSpPr/>
            <p:nvPr/>
          </p:nvSpPr>
          <p:spPr bwMode="auto">
            <a:xfrm>
              <a:off x="4611688" y="4338638"/>
              <a:ext cx="9525" cy="42863"/>
            </a:xfrm>
            <a:custGeom>
              <a:avLst/>
              <a:gdLst/>
              <a:ahLst/>
              <a:cxnLst>
                <a:cxn ang="0">
                  <a:pos x="26" y="99"/>
                </a:cxn>
                <a:cxn ang="0">
                  <a:pos x="26" y="99"/>
                </a:cxn>
                <a:cxn ang="0">
                  <a:pos x="25" y="89"/>
                </a:cxn>
                <a:cxn ang="0">
                  <a:pos x="25" y="77"/>
                </a:cxn>
                <a:cxn ang="0">
                  <a:pos x="24" y="67"/>
                </a:cxn>
                <a:cxn ang="0">
                  <a:pos x="22" y="57"/>
                </a:cxn>
                <a:cxn ang="0">
                  <a:pos x="22" y="57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5" y="0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2" y="65"/>
                </a:cxn>
                <a:cxn ang="0">
                  <a:pos x="13" y="77"/>
                </a:cxn>
                <a:cxn ang="0">
                  <a:pos x="13" y="90"/>
                </a:cxn>
                <a:cxn ang="0">
                  <a:pos x="16" y="102"/>
                </a:cxn>
                <a:cxn ang="0">
                  <a:pos x="16" y="102"/>
                </a:cxn>
                <a:cxn ang="0">
                  <a:pos x="17" y="105"/>
                </a:cxn>
                <a:cxn ang="0">
                  <a:pos x="18" y="106"/>
                </a:cxn>
                <a:cxn ang="0">
                  <a:pos x="22" y="106"/>
                </a:cxn>
                <a:cxn ang="0">
                  <a:pos x="26" y="103"/>
                </a:cxn>
                <a:cxn ang="0">
                  <a:pos x="26" y="101"/>
                </a:cxn>
                <a:cxn ang="0">
                  <a:pos x="26" y="99"/>
                </a:cxn>
                <a:cxn ang="0">
                  <a:pos x="26" y="99"/>
                </a:cxn>
              </a:cxnLst>
              <a:rect l="0" t="0" r="r" b="b"/>
              <a:pathLst>
                <a:path w="26" h="106">
                  <a:moveTo>
                    <a:pt x="26" y="99"/>
                  </a:moveTo>
                  <a:lnTo>
                    <a:pt x="26" y="99"/>
                  </a:lnTo>
                  <a:lnTo>
                    <a:pt x="25" y="89"/>
                  </a:lnTo>
                  <a:lnTo>
                    <a:pt x="25" y="77"/>
                  </a:lnTo>
                  <a:lnTo>
                    <a:pt x="24" y="67"/>
                  </a:lnTo>
                  <a:lnTo>
                    <a:pt x="22" y="57"/>
                  </a:lnTo>
                  <a:lnTo>
                    <a:pt x="22" y="57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5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2" y="65"/>
                  </a:lnTo>
                  <a:lnTo>
                    <a:pt x="13" y="77"/>
                  </a:lnTo>
                  <a:lnTo>
                    <a:pt x="13" y="90"/>
                  </a:lnTo>
                  <a:lnTo>
                    <a:pt x="16" y="102"/>
                  </a:lnTo>
                  <a:lnTo>
                    <a:pt x="16" y="102"/>
                  </a:lnTo>
                  <a:lnTo>
                    <a:pt x="17" y="105"/>
                  </a:lnTo>
                  <a:lnTo>
                    <a:pt x="18" y="106"/>
                  </a:lnTo>
                  <a:lnTo>
                    <a:pt x="22" y="106"/>
                  </a:lnTo>
                  <a:lnTo>
                    <a:pt x="26" y="103"/>
                  </a:lnTo>
                  <a:lnTo>
                    <a:pt x="26" y="101"/>
                  </a:lnTo>
                  <a:lnTo>
                    <a:pt x="26" y="99"/>
                  </a:lnTo>
                  <a:lnTo>
                    <a:pt x="26" y="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1" name="Freeform 1113"/>
            <p:cNvSpPr/>
            <p:nvPr/>
          </p:nvSpPr>
          <p:spPr bwMode="auto">
            <a:xfrm>
              <a:off x="4622801" y="4319588"/>
              <a:ext cx="17463" cy="50800"/>
            </a:xfrm>
            <a:custGeom>
              <a:avLst/>
              <a:gdLst/>
              <a:ahLst/>
              <a:cxnLst>
                <a:cxn ang="0">
                  <a:pos x="46" y="121"/>
                </a:cxn>
                <a:cxn ang="0">
                  <a:pos x="46" y="121"/>
                </a:cxn>
                <a:cxn ang="0">
                  <a:pos x="39" y="107"/>
                </a:cxn>
                <a:cxn ang="0">
                  <a:pos x="36" y="93"/>
                </a:cxn>
                <a:cxn ang="0">
                  <a:pos x="32" y="80"/>
                </a:cxn>
                <a:cxn ang="0">
                  <a:pos x="29" y="64"/>
                </a:cxn>
                <a:cxn ang="0">
                  <a:pos x="29" y="64"/>
                </a:cxn>
                <a:cxn ang="0">
                  <a:pos x="25" y="50"/>
                </a:cxn>
                <a:cxn ang="0">
                  <a:pos x="20" y="36"/>
                </a:cxn>
                <a:cxn ang="0">
                  <a:pos x="15" y="21"/>
                </a:cxn>
                <a:cxn ang="0">
                  <a:pos x="13" y="13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3"/>
                </a:cxn>
                <a:cxn ang="0">
                  <a:pos x="11" y="2"/>
                </a:cxn>
                <a:cxn ang="0">
                  <a:pos x="5" y="0"/>
                </a:cxn>
                <a:cxn ang="0">
                  <a:pos x="3" y="2"/>
                </a:cxn>
                <a:cxn ang="0">
                  <a:pos x="2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2" y="13"/>
                </a:cxn>
                <a:cxn ang="0">
                  <a:pos x="3" y="22"/>
                </a:cxn>
                <a:cxn ang="0">
                  <a:pos x="8" y="37"/>
                </a:cxn>
                <a:cxn ang="0">
                  <a:pos x="13" y="53"/>
                </a:cxn>
                <a:cxn ang="0">
                  <a:pos x="19" y="68"/>
                </a:cxn>
                <a:cxn ang="0">
                  <a:pos x="19" y="68"/>
                </a:cxn>
                <a:cxn ang="0">
                  <a:pos x="25" y="97"/>
                </a:cxn>
                <a:cxn ang="0">
                  <a:pos x="29" y="111"/>
                </a:cxn>
                <a:cxn ang="0">
                  <a:pos x="36" y="127"/>
                </a:cxn>
                <a:cxn ang="0">
                  <a:pos x="36" y="127"/>
                </a:cxn>
                <a:cxn ang="0">
                  <a:pos x="37" y="128"/>
                </a:cxn>
                <a:cxn ang="0">
                  <a:pos x="39" y="130"/>
                </a:cxn>
                <a:cxn ang="0">
                  <a:pos x="43" y="128"/>
                </a:cxn>
                <a:cxn ang="0">
                  <a:pos x="46" y="126"/>
                </a:cxn>
                <a:cxn ang="0">
                  <a:pos x="46" y="123"/>
                </a:cxn>
                <a:cxn ang="0">
                  <a:pos x="46" y="121"/>
                </a:cxn>
                <a:cxn ang="0">
                  <a:pos x="46" y="121"/>
                </a:cxn>
              </a:cxnLst>
              <a:rect l="0" t="0" r="r" b="b"/>
              <a:pathLst>
                <a:path w="46" h="130">
                  <a:moveTo>
                    <a:pt x="46" y="121"/>
                  </a:moveTo>
                  <a:lnTo>
                    <a:pt x="46" y="121"/>
                  </a:lnTo>
                  <a:lnTo>
                    <a:pt x="39" y="107"/>
                  </a:lnTo>
                  <a:lnTo>
                    <a:pt x="36" y="93"/>
                  </a:lnTo>
                  <a:lnTo>
                    <a:pt x="32" y="80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5" y="50"/>
                  </a:lnTo>
                  <a:lnTo>
                    <a:pt x="20" y="36"/>
                  </a:lnTo>
                  <a:lnTo>
                    <a:pt x="15" y="21"/>
                  </a:lnTo>
                  <a:lnTo>
                    <a:pt x="13" y="13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13"/>
                  </a:lnTo>
                  <a:lnTo>
                    <a:pt x="3" y="22"/>
                  </a:lnTo>
                  <a:lnTo>
                    <a:pt x="8" y="37"/>
                  </a:lnTo>
                  <a:lnTo>
                    <a:pt x="13" y="53"/>
                  </a:lnTo>
                  <a:lnTo>
                    <a:pt x="19" y="68"/>
                  </a:lnTo>
                  <a:lnTo>
                    <a:pt x="19" y="68"/>
                  </a:lnTo>
                  <a:lnTo>
                    <a:pt x="25" y="97"/>
                  </a:lnTo>
                  <a:lnTo>
                    <a:pt x="29" y="111"/>
                  </a:lnTo>
                  <a:lnTo>
                    <a:pt x="36" y="127"/>
                  </a:lnTo>
                  <a:lnTo>
                    <a:pt x="36" y="127"/>
                  </a:lnTo>
                  <a:lnTo>
                    <a:pt x="37" y="128"/>
                  </a:lnTo>
                  <a:lnTo>
                    <a:pt x="39" y="130"/>
                  </a:lnTo>
                  <a:lnTo>
                    <a:pt x="43" y="128"/>
                  </a:lnTo>
                  <a:lnTo>
                    <a:pt x="46" y="126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6" y="1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2" name="Freeform 1114"/>
            <p:cNvSpPr/>
            <p:nvPr/>
          </p:nvSpPr>
          <p:spPr bwMode="auto">
            <a:xfrm>
              <a:off x="4633913" y="4305300"/>
              <a:ext cx="17463" cy="44450"/>
            </a:xfrm>
            <a:custGeom>
              <a:avLst/>
              <a:gdLst/>
              <a:ahLst/>
              <a:cxnLst>
                <a:cxn ang="0">
                  <a:pos x="35" y="53"/>
                </a:cxn>
                <a:cxn ang="0">
                  <a:pos x="35" y="53"/>
                </a:cxn>
                <a:cxn ang="0">
                  <a:pos x="30" y="41"/>
                </a:cxn>
                <a:cxn ang="0">
                  <a:pos x="22" y="29"/>
                </a:cxn>
                <a:cxn ang="0">
                  <a:pos x="22" y="29"/>
                </a:cxn>
                <a:cxn ang="0">
                  <a:pos x="14" y="19"/>
                </a:cxn>
                <a:cxn ang="0">
                  <a:pos x="11" y="13"/>
                </a:cxn>
                <a:cxn ang="0">
                  <a:pos x="10" y="9"/>
                </a:cxn>
                <a:cxn ang="0">
                  <a:pos x="10" y="7"/>
                </a:cxn>
                <a:cxn ang="0">
                  <a:pos x="10" y="7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13"/>
                </a:cxn>
                <a:cxn ang="0">
                  <a:pos x="2" y="21"/>
                </a:cxn>
                <a:cxn ang="0">
                  <a:pos x="8" y="28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18" y="43"/>
                </a:cxn>
                <a:cxn ang="0">
                  <a:pos x="22" y="51"/>
                </a:cxn>
                <a:cxn ang="0">
                  <a:pos x="26" y="59"/>
                </a:cxn>
                <a:cxn ang="0">
                  <a:pos x="28" y="68"/>
                </a:cxn>
                <a:cxn ang="0">
                  <a:pos x="32" y="87"/>
                </a:cxn>
                <a:cxn ang="0">
                  <a:pos x="34" y="105"/>
                </a:cxn>
                <a:cxn ang="0">
                  <a:pos x="34" y="105"/>
                </a:cxn>
                <a:cxn ang="0">
                  <a:pos x="34" y="106"/>
                </a:cxn>
                <a:cxn ang="0">
                  <a:pos x="35" y="109"/>
                </a:cxn>
                <a:cxn ang="0">
                  <a:pos x="39" y="110"/>
                </a:cxn>
                <a:cxn ang="0">
                  <a:pos x="43" y="109"/>
                </a:cxn>
                <a:cxn ang="0">
                  <a:pos x="44" y="106"/>
                </a:cxn>
                <a:cxn ang="0">
                  <a:pos x="45" y="105"/>
                </a:cxn>
                <a:cxn ang="0">
                  <a:pos x="45" y="105"/>
                </a:cxn>
                <a:cxn ang="0">
                  <a:pos x="44" y="90"/>
                </a:cxn>
                <a:cxn ang="0">
                  <a:pos x="43" y="77"/>
                </a:cxn>
                <a:cxn ang="0">
                  <a:pos x="40" y="64"/>
                </a:cxn>
                <a:cxn ang="0">
                  <a:pos x="35" y="53"/>
                </a:cxn>
                <a:cxn ang="0">
                  <a:pos x="35" y="53"/>
                </a:cxn>
              </a:cxnLst>
              <a:rect l="0" t="0" r="r" b="b"/>
              <a:pathLst>
                <a:path w="45" h="110">
                  <a:moveTo>
                    <a:pt x="35" y="53"/>
                  </a:moveTo>
                  <a:lnTo>
                    <a:pt x="35" y="53"/>
                  </a:lnTo>
                  <a:lnTo>
                    <a:pt x="30" y="41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14" y="19"/>
                  </a:lnTo>
                  <a:lnTo>
                    <a:pt x="11" y="13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4"/>
                  </a:lnTo>
                  <a:lnTo>
                    <a:pt x="9" y="3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3"/>
                  </a:lnTo>
                  <a:lnTo>
                    <a:pt x="2" y="21"/>
                  </a:lnTo>
                  <a:lnTo>
                    <a:pt x="8" y="2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8" y="43"/>
                  </a:lnTo>
                  <a:lnTo>
                    <a:pt x="22" y="51"/>
                  </a:lnTo>
                  <a:lnTo>
                    <a:pt x="26" y="59"/>
                  </a:lnTo>
                  <a:lnTo>
                    <a:pt x="28" y="68"/>
                  </a:lnTo>
                  <a:lnTo>
                    <a:pt x="32" y="87"/>
                  </a:lnTo>
                  <a:lnTo>
                    <a:pt x="34" y="105"/>
                  </a:lnTo>
                  <a:lnTo>
                    <a:pt x="34" y="105"/>
                  </a:lnTo>
                  <a:lnTo>
                    <a:pt x="34" y="106"/>
                  </a:lnTo>
                  <a:lnTo>
                    <a:pt x="35" y="109"/>
                  </a:lnTo>
                  <a:lnTo>
                    <a:pt x="39" y="110"/>
                  </a:lnTo>
                  <a:lnTo>
                    <a:pt x="43" y="109"/>
                  </a:lnTo>
                  <a:lnTo>
                    <a:pt x="44" y="106"/>
                  </a:lnTo>
                  <a:lnTo>
                    <a:pt x="45" y="105"/>
                  </a:lnTo>
                  <a:lnTo>
                    <a:pt x="45" y="105"/>
                  </a:lnTo>
                  <a:lnTo>
                    <a:pt x="44" y="90"/>
                  </a:lnTo>
                  <a:lnTo>
                    <a:pt x="43" y="77"/>
                  </a:lnTo>
                  <a:lnTo>
                    <a:pt x="40" y="64"/>
                  </a:lnTo>
                  <a:lnTo>
                    <a:pt x="35" y="53"/>
                  </a:lnTo>
                  <a:lnTo>
                    <a:pt x="35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3" name="Freeform 1115"/>
            <p:cNvSpPr/>
            <p:nvPr/>
          </p:nvSpPr>
          <p:spPr bwMode="auto">
            <a:xfrm>
              <a:off x="4651376" y="4284663"/>
              <a:ext cx="17463" cy="46038"/>
            </a:xfrm>
            <a:custGeom>
              <a:avLst/>
              <a:gdLst/>
              <a:ahLst/>
              <a:cxnLst>
                <a:cxn ang="0">
                  <a:pos x="32" y="51"/>
                </a:cxn>
                <a:cxn ang="0">
                  <a:pos x="32" y="51"/>
                </a:cxn>
                <a:cxn ang="0">
                  <a:pos x="27" y="27"/>
                </a:cxn>
                <a:cxn ang="0">
                  <a:pos x="27" y="27"/>
                </a:cxn>
                <a:cxn ang="0">
                  <a:pos x="24" y="21"/>
                </a:cxn>
                <a:cxn ang="0">
                  <a:pos x="19" y="14"/>
                </a:cxn>
                <a:cxn ang="0">
                  <a:pos x="11" y="2"/>
                </a:cxn>
                <a:cxn ang="0">
                  <a:pos x="11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14" y="30"/>
                </a:cxn>
                <a:cxn ang="0">
                  <a:pos x="17" y="41"/>
                </a:cxn>
                <a:cxn ang="0">
                  <a:pos x="21" y="53"/>
                </a:cxn>
                <a:cxn ang="0">
                  <a:pos x="21" y="53"/>
                </a:cxn>
                <a:cxn ang="0">
                  <a:pos x="27" y="82"/>
                </a:cxn>
                <a:cxn ang="0">
                  <a:pos x="29" y="96"/>
                </a:cxn>
                <a:cxn ang="0">
                  <a:pos x="31" y="112"/>
                </a:cxn>
                <a:cxn ang="0">
                  <a:pos x="31" y="112"/>
                </a:cxn>
                <a:cxn ang="0">
                  <a:pos x="31" y="115"/>
                </a:cxn>
                <a:cxn ang="0">
                  <a:pos x="32" y="116"/>
                </a:cxn>
                <a:cxn ang="0">
                  <a:pos x="36" y="117"/>
                </a:cxn>
                <a:cxn ang="0">
                  <a:pos x="40" y="116"/>
                </a:cxn>
                <a:cxn ang="0">
                  <a:pos x="41" y="115"/>
                </a:cxn>
                <a:cxn ang="0">
                  <a:pos x="42" y="112"/>
                </a:cxn>
                <a:cxn ang="0">
                  <a:pos x="42" y="112"/>
                </a:cxn>
                <a:cxn ang="0">
                  <a:pos x="41" y="96"/>
                </a:cxn>
                <a:cxn ang="0">
                  <a:pos x="38" y="81"/>
                </a:cxn>
                <a:cxn ang="0">
                  <a:pos x="36" y="65"/>
                </a:cxn>
                <a:cxn ang="0">
                  <a:pos x="32" y="51"/>
                </a:cxn>
                <a:cxn ang="0">
                  <a:pos x="32" y="51"/>
                </a:cxn>
              </a:cxnLst>
              <a:rect l="0" t="0" r="r" b="b"/>
              <a:pathLst>
                <a:path w="42" h="117">
                  <a:moveTo>
                    <a:pt x="32" y="51"/>
                  </a:moveTo>
                  <a:lnTo>
                    <a:pt x="32" y="51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4" y="21"/>
                  </a:lnTo>
                  <a:lnTo>
                    <a:pt x="19" y="14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14" y="30"/>
                  </a:lnTo>
                  <a:lnTo>
                    <a:pt x="17" y="41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7" y="82"/>
                  </a:lnTo>
                  <a:lnTo>
                    <a:pt x="29" y="96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1" y="115"/>
                  </a:lnTo>
                  <a:lnTo>
                    <a:pt x="32" y="116"/>
                  </a:lnTo>
                  <a:lnTo>
                    <a:pt x="36" y="117"/>
                  </a:lnTo>
                  <a:lnTo>
                    <a:pt x="40" y="116"/>
                  </a:lnTo>
                  <a:lnTo>
                    <a:pt x="41" y="115"/>
                  </a:lnTo>
                  <a:lnTo>
                    <a:pt x="42" y="112"/>
                  </a:lnTo>
                  <a:lnTo>
                    <a:pt x="42" y="112"/>
                  </a:lnTo>
                  <a:lnTo>
                    <a:pt x="41" y="96"/>
                  </a:lnTo>
                  <a:lnTo>
                    <a:pt x="38" y="81"/>
                  </a:lnTo>
                  <a:lnTo>
                    <a:pt x="36" y="65"/>
                  </a:lnTo>
                  <a:lnTo>
                    <a:pt x="32" y="51"/>
                  </a:lnTo>
                  <a:lnTo>
                    <a:pt x="32" y="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4" name="Freeform 1116"/>
            <p:cNvSpPr/>
            <p:nvPr/>
          </p:nvSpPr>
          <p:spPr bwMode="auto">
            <a:xfrm>
              <a:off x="4673601" y="4270375"/>
              <a:ext cx="14288" cy="47625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3" y="19"/>
                </a:cxn>
                <a:cxn ang="0">
                  <a:pos x="5" y="32"/>
                </a:cxn>
                <a:cxn ang="0">
                  <a:pos x="14" y="58"/>
                </a:cxn>
                <a:cxn ang="0">
                  <a:pos x="22" y="85"/>
                </a:cxn>
                <a:cxn ang="0">
                  <a:pos x="25" y="98"/>
                </a:cxn>
                <a:cxn ang="0">
                  <a:pos x="26" y="112"/>
                </a:cxn>
                <a:cxn ang="0">
                  <a:pos x="26" y="112"/>
                </a:cxn>
                <a:cxn ang="0">
                  <a:pos x="26" y="113"/>
                </a:cxn>
                <a:cxn ang="0">
                  <a:pos x="28" y="116"/>
                </a:cxn>
                <a:cxn ang="0">
                  <a:pos x="31" y="117"/>
                </a:cxn>
                <a:cxn ang="0">
                  <a:pos x="35" y="116"/>
                </a:cxn>
                <a:cxn ang="0">
                  <a:pos x="37" y="113"/>
                </a:cxn>
                <a:cxn ang="0">
                  <a:pos x="37" y="112"/>
                </a:cxn>
                <a:cxn ang="0">
                  <a:pos x="37" y="112"/>
                </a:cxn>
                <a:cxn ang="0">
                  <a:pos x="35" y="98"/>
                </a:cxn>
                <a:cxn ang="0">
                  <a:pos x="33" y="83"/>
                </a:cxn>
                <a:cxn ang="0">
                  <a:pos x="25" y="57"/>
                </a:cxn>
                <a:cxn ang="0">
                  <a:pos x="17" y="31"/>
                </a:cxn>
                <a:cxn ang="0">
                  <a:pos x="13" y="17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37" h="117">
                  <a:moveTo>
                    <a:pt x="11" y="4"/>
                  </a:moveTo>
                  <a:lnTo>
                    <a:pt x="11" y="4"/>
                  </a:lnTo>
                  <a:lnTo>
                    <a:pt x="9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3" y="19"/>
                  </a:lnTo>
                  <a:lnTo>
                    <a:pt x="5" y="32"/>
                  </a:lnTo>
                  <a:lnTo>
                    <a:pt x="14" y="58"/>
                  </a:lnTo>
                  <a:lnTo>
                    <a:pt x="22" y="85"/>
                  </a:lnTo>
                  <a:lnTo>
                    <a:pt x="25" y="98"/>
                  </a:lnTo>
                  <a:lnTo>
                    <a:pt x="26" y="112"/>
                  </a:lnTo>
                  <a:lnTo>
                    <a:pt x="26" y="112"/>
                  </a:lnTo>
                  <a:lnTo>
                    <a:pt x="26" y="113"/>
                  </a:lnTo>
                  <a:lnTo>
                    <a:pt x="28" y="116"/>
                  </a:lnTo>
                  <a:lnTo>
                    <a:pt x="31" y="117"/>
                  </a:lnTo>
                  <a:lnTo>
                    <a:pt x="35" y="116"/>
                  </a:lnTo>
                  <a:lnTo>
                    <a:pt x="37" y="113"/>
                  </a:lnTo>
                  <a:lnTo>
                    <a:pt x="37" y="112"/>
                  </a:lnTo>
                  <a:lnTo>
                    <a:pt x="37" y="112"/>
                  </a:lnTo>
                  <a:lnTo>
                    <a:pt x="35" y="98"/>
                  </a:lnTo>
                  <a:lnTo>
                    <a:pt x="33" y="83"/>
                  </a:lnTo>
                  <a:lnTo>
                    <a:pt x="25" y="57"/>
                  </a:lnTo>
                  <a:lnTo>
                    <a:pt x="17" y="31"/>
                  </a:lnTo>
                  <a:lnTo>
                    <a:pt x="13" y="17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5" name="Freeform 1117"/>
            <p:cNvSpPr/>
            <p:nvPr/>
          </p:nvSpPr>
          <p:spPr bwMode="auto">
            <a:xfrm>
              <a:off x="4687888" y="4262438"/>
              <a:ext cx="11113" cy="36513"/>
            </a:xfrm>
            <a:custGeom>
              <a:avLst/>
              <a:gdLst/>
              <a:ahLst/>
              <a:cxnLst>
                <a:cxn ang="0">
                  <a:pos x="23" y="50"/>
                </a:cxn>
                <a:cxn ang="0">
                  <a:pos x="23" y="50"/>
                </a:cxn>
                <a:cxn ang="0">
                  <a:pos x="21" y="39"/>
                </a:cxn>
                <a:cxn ang="0">
                  <a:pos x="17" y="28"/>
                </a:cxn>
                <a:cxn ang="0">
                  <a:pos x="14" y="17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" y="20"/>
                </a:cxn>
                <a:cxn ang="0">
                  <a:pos x="6" y="31"/>
                </a:cxn>
                <a:cxn ang="0">
                  <a:pos x="6" y="31"/>
                </a:cxn>
                <a:cxn ang="0">
                  <a:pos x="11" y="45"/>
                </a:cxn>
                <a:cxn ang="0">
                  <a:pos x="14" y="60"/>
                </a:cxn>
                <a:cxn ang="0">
                  <a:pos x="15" y="76"/>
                </a:cxn>
                <a:cxn ang="0">
                  <a:pos x="15" y="90"/>
                </a:cxn>
                <a:cxn ang="0">
                  <a:pos x="15" y="90"/>
                </a:cxn>
                <a:cxn ang="0">
                  <a:pos x="17" y="92"/>
                </a:cxn>
                <a:cxn ang="0">
                  <a:pos x="18" y="94"/>
                </a:cxn>
                <a:cxn ang="0">
                  <a:pos x="22" y="96"/>
                </a:cxn>
                <a:cxn ang="0">
                  <a:pos x="26" y="94"/>
                </a:cxn>
                <a:cxn ang="0">
                  <a:pos x="26" y="92"/>
                </a:cxn>
                <a:cxn ang="0">
                  <a:pos x="27" y="90"/>
                </a:cxn>
                <a:cxn ang="0">
                  <a:pos x="27" y="90"/>
                </a:cxn>
                <a:cxn ang="0">
                  <a:pos x="26" y="69"/>
                </a:cxn>
                <a:cxn ang="0">
                  <a:pos x="23" y="50"/>
                </a:cxn>
                <a:cxn ang="0">
                  <a:pos x="23" y="50"/>
                </a:cxn>
              </a:cxnLst>
              <a:rect l="0" t="0" r="r" b="b"/>
              <a:pathLst>
                <a:path w="27" h="96">
                  <a:moveTo>
                    <a:pt x="23" y="50"/>
                  </a:moveTo>
                  <a:lnTo>
                    <a:pt x="23" y="50"/>
                  </a:lnTo>
                  <a:lnTo>
                    <a:pt x="21" y="39"/>
                  </a:lnTo>
                  <a:lnTo>
                    <a:pt x="17" y="28"/>
                  </a:lnTo>
                  <a:lnTo>
                    <a:pt x="14" y="1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20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11" y="45"/>
                  </a:lnTo>
                  <a:lnTo>
                    <a:pt x="14" y="60"/>
                  </a:lnTo>
                  <a:lnTo>
                    <a:pt x="15" y="76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7" y="92"/>
                  </a:lnTo>
                  <a:lnTo>
                    <a:pt x="18" y="94"/>
                  </a:lnTo>
                  <a:lnTo>
                    <a:pt x="22" y="96"/>
                  </a:lnTo>
                  <a:lnTo>
                    <a:pt x="26" y="94"/>
                  </a:lnTo>
                  <a:lnTo>
                    <a:pt x="26" y="92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26" y="69"/>
                  </a:lnTo>
                  <a:lnTo>
                    <a:pt x="23" y="50"/>
                  </a:lnTo>
                  <a:lnTo>
                    <a:pt x="23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6" name="Freeform 1118"/>
            <p:cNvSpPr/>
            <p:nvPr/>
          </p:nvSpPr>
          <p:spPr bwMode="auto">
            <a:xfrm>
              <a:off x="4699001" y="4244975"/>
              <a:ext cx="7938" cy="31750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11" y="3"/>
                </a:cxn>
                <a:cxn ang="0">
                  <a:pos x="9" y="2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7" y="41"/>
                </a:cxn>
                <a:cxn ang="0">
                  <a:pos x="9" y="5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2" y="77"/>
                </a:cxn>
                <a:cxn ang="0">
                  <a:pos x="13" y="79"/>
                </a:cxn>
                <a:cxn ang="0">
                  <a:pos x="17" y="80"/>
                </a:cxn>
                <a:cxn ang="0">
                  <a:pos x="21" y="79"/>
                </a:cxn>
                <a:cxn ang="0">
                  <a:pos x="22" y="77"/>
                </a:cxn>
                <a:cxn ang="0">
                  <a:pos x="22" y="75"/>
                </a:cxn>
                <a:cxn ang="0">
                  <a:pos x="22" y="75"/>
                </a:cxn>
                <a:cxn ang="0">
                  <a:pos x="21" y="56"/>
                </a:cxn>
                <a:cxn ang="0">
                  <a:pos x="18" y="39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22" h="80">
                  <a:moveTo>
                    <a:pt x="11" y="4"/>
                  </a:moveTo>
                  <a:lnTo>
                    <a:pt x="11" y="4"/>
                  </a:lnTo>
                  <a:lnTo>
                    <a:pt x="11" y="3"/>
                  </a:lnTo>
                  <a:lnTo>
                    <a:pt x="9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7" y="41"/>
                  </a:lnTo>
                  <a:lnTo>
                    <a:pt x="9" y="5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2" y="77"/>
                  </a:lnTo>
                  <a:lnTo>
                    <a:pt x="13" y="79"/>
                  </a:lnTo>
                  <a:lnTo>
                    <a:pt x="17" y="80"/>
                  </a:lnTo>
                  <a:lnTo>
                    <a:pt x="21" y="79"/>
                  </a:lnTo>
                  <a:lnTo>
                    <a:pt x="22" y="77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21" y="56"/>
                  </a:lnTo>
                  <a:lnTo>
                    <a:pt x="18" y="39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7" name="Freeform 1119"/>
            <p:cNvSpPr/>
            <p:nvPr/>
          </p:nvSpPr>
          <p:spPr bwMode="auto">
            <a:xfrm>
              <a:off x="4197351" y="4052888"/>
              <a:ext cx="746125" cy="676275"/>
            </a:xfrm>
            <a:custGeom>
              <a:avLst/>
              <a:gdLst/>
              <a:ahLst/>
              <a:cxnLst>
                <a:cxn ang="0">
                  <a:pos x="1865" y="753"/>
                </a:cxn>
                <a:cxn ang="0">
                  <a:pos x="1836" y="535"/>
                </a:cxn>
                <a:cxn ang="0">
                  <a:pos x="1792" y="437"/>
                </a:cxn>
                <a:cxn ang="0">
                  <a:pos x="1652" y="245"/>
                </a:cxn>
                <a:cxn ang="0">
                  <a:pos x="1526" y="145"/>
                </a:cxn>
                <a:cxn ang="0">
                  <a:pos x="1313" y="54"/>
                </a:cxn>
                <a:cxn ang="0">
                  <a:pos x="1153" y="17"/>
                </a:cxn>
                <a:cxn ang="0">
                  <a:pos x="1026" y="5"/>
                </a:cxn>
                <a:cxn ang="0">
                  <a:pos x="954" y="0"/>
                </a:cxn>
                <a:cxn ang="0">
                  <a:pos x="937" y="1"/>
                </a:cxn>
                <a:cxn ang="0">
                  <a:pos x="913" y="4"/>
                </a:cxn>
                <a:cxn ang="0">
                  <a:pos x="782" y="9"/>
                </a:cxn>
                <a:cxn ang="0">
                  <a:pos x="643" y="37"/>
                </a:cxn>
                <a:cxn ang="0">
                  <a:pos x="463" y="88"/>
                </a:cxn>
                <a:cxn ang="0">
                  <a:pos x="281" y="199"/>
                </a:cxn>
                <a:cxn ang="0">
                  <a:pos x="158" y="332"/>
                </a:cxn>
                <a:cxn ang="0">
                  <a:pos x="65" y="485"/>
                </a:cxn>
                <a:cxn ang="0">
                  <a:pos x="26" y="642"/>
                </a:cxn>
                <a:cxn ang="0">
                  <a:pos x="10" y="850"/>
                </a:cxn>
                <a:cxn ang="0">
                  <a:pos x="0" y="984"/>
                </a:cxn>
                <a:cxn ang="0">
                  <a:pos x="34" y="1048"/>
                </a:cxn>
                <a:cxn ang="0">
                  <a:pos x="53" y="931"/>
                </a:cxn>
                <a:cxn ang="0">
                  <a:pos x="66" y="747"/>
                </a:cxn>
                <a:cxn ang="0">
                  <a:pos x="108" y="507"/>
                </a:cxn>
                <a:cxn ang="0">
                  <a:pos x="194" y="362"/>
                </a:cxn>
                <a:cxn ang="0">
                  <a:pos x="344" y="211"/>
                </a:cxn>
                <a:cxn ang="0">
                  <a:pos x="544" y="111"/>
                </a:cxn>
                <a:cxn ang="0">
                  <a:pos x="681" y="77"/>
                </a:cxn>
                <a:cxn ang="0">
                  <a:pos x="838" y="55"/>
                </a:cxn>
                <a:cxn ang="0">
                  <a:pos x="941" y="50"/>
                </a:cxn>
                <a:cxn ang="0">
                  <a:pos x="1075" y="55"/>
                </a:cxn>
                <a:cxn ang="0">
                  <a:pos x="1200" y="77"/>
                </a:cxn>
                <a:cxn ang="0">
                  <a:pos x="1374" y="123"/>
                </a:cxn>
                <a:cxn ang="0">
                  <a:pos x="1538" y="211"/>
                </a:cxn>
                <a:cxn ang="0">
                  <a:pos x="1713" y="399"/>
                </a:cxn>
                <a:cxn ang="0">
                  <a:pos x="1785" y="540"/>
                </a:cxn>
                <a:cxn ang="0">
                  <a:pos x="1815" y="747"/>
                </a:cxn>
                <a:cxn ang="0">
                  <a:pos x="1830" y="955"/>
                </a:cxn>
                <a:cxn ang="0">
                  <a:pos x="1798" y="1155"/>
                </a:cxn>
                <a:cxn ang="0">
                  <a:pos x="1755" y="1280"/>
                </a:cxn>
                <a:cxn ang="0">
                  <a:pos x="1700" y="1364"/>
                </a:cxn>
                <a:cxn ang="0">
                  <a:pos x="1620" y="1454"/>
                </a:cxn>
                <a:cxn ang="0">
                  <a:pos x="1408" y="1576"/>
                </a:cxn>
                <a:cxn ang="0">
                  <a:pos x="1144" y="1645"/>
                </a:cxn>
                <a:cxn ang="0">
                  <a:pos x="940" y="1661"/>
                </a:cxn>
                <a:cxn ang="0">
                  <a:pos x="830" y="1656"/>
                </a:cxn>
                <a:cxn ang="0">
                  <a:pos x="821" y="1701"/>
                </a:cxn>
                <a:cxn ang="0">
                  <a:pos x="941" y="1705"/>
                </a:cxn>
                <a:cxn ang="0">
                  <a:pos x="1152" y="1688"/>
                </a:cxn>
                <a:cxn ang="0">
                  <a:pos x="1284" y="1666"/>
                </a:cxn>
                <a:cxn ang="0">
                  <a:pos x="1393" y="1630"/>
                </a:cxn>
                <a:cxn ang="0">
                  <a:pos x="1624" y="1513"/>
                </a:cxn>
                <a:cxn ang="0">
                  <a:pos x="1705" y="1436"/>
                </a:cxn>
                <a:cxn ang="0">
                  <a:pos x="1799" y="1301"/>
                </a:cxn>
                <a:cxn ang="0">
                  <a:pos x="1837" y="1190"/>
                </a:cxn>
                <a:cxn ang="0">
                  <a:pos x="1874" y="1040"/>
                </a:cxn>
                <a:cxn ang="0">
                  <a:pos x="1879" y="906"/>
                </a:cxn>
              </a:cxnLst>
              <a:rect l="0" t="0" r="r" b="b"/>
              <a:pathLst>
                <a:path w="1882" h="1707">
                  <a:moveTo>
                    <a:pt x="1875" y="876"/>
                  </a:moveTo>
                  <a:lnTo>
                    <a:pt x="1875" y="876"/>
                  </a:lnTo>
                  <a:lnTo>
                    <a:pt x="1871" y="850"/>
                  </a:lnTo>
                  <a:lnTo>
                    <a:pt x="1869" y="825"/>
                  </a:lnTo>
                  <a:lnTo>
                    <a:pt x="1869" y="825"/>
                  </a:lnTo>
                  <a:lnTo>
                    <a:pt x="1865" y="753"/>
                  </a:lnTo>
                  <a:lnTo>
                    <a:pt x="1865" y="753"/>
                  </a:lnTo>
                  <a:lnTo>
                    <a:pt x="1860" y="679"/>
                  </a:lnTo>
                  <a:lnTo>
                    <a:pt x="1856" y="642"/>
                  </a:lnTo>
                  <a:lnTo>
                    <a:pt x="1851" y="606"/>
                  </a:lnTo>
                  <a:lnTo>
                    <a:pt x="1844" y="569"/>
                  </a:lnTo>
                  <a:lnTo>
                    <a:pt x="1836" y="535"/>
                  </a:lnTo>
                  <a:lnTo>
                    <a:pt x="1830" y="518"/>
                  </a:lnTo>
                  <a:lnTo>
                    <a:pt x="1824" y="501"/>
                  </a:lnTo>
                  <a:lnTo>
                    <a:pt x="1816" y="485"/>
                  </a:lnTo>
                  <a:lnTo>
                    <a:pt x="1809" y="470"/>
                  </a:lnTo>
                  <a:lnTo>
                    <a:pt x="1809" y="470"/>
                  </a:lnTo>
                  <a:lnTo>
                    <a:pt x="1792" y="437"/>
                  </a:lnTo>
                  <a:lnTo>
                    <a:pt x="1772" y="403"/>
                  </a:lnTo>
                  <a:lnTo>
                    <a:pt x="1750" y="368"/>
                  </a:lnTo>
                  <a:lnTo>
                    <a:pt x="1725" y="332"/>
                  </a:lnTo>
                  <a:lnTo>
                    <a:pt x="1697" y="296"/>
                  </a:lnTo>
                  <a:lnTo>
                    <a:pt x="1667" y="262"/>
                  </a:lnTo>
                  <a:lnTo>
                    <a:pt x="1652" y="245"/>
                  </a:lnTo>
                  <a:lnTo>
                    <a:pt x="1635" y="229"/>
                  </a:lnTo>
                  <a:lnTo>
                    <a:pt x="1618" y="213"/>
                  </a:lnTo>
                  <a:lnTo>
                    <a:pt x="1601" y="199"/>
                  </a:lnTo>
                  <a:lnTo>
                    <a:pt x="1601" y="199"/>
                  </a:lnTo>
                  <a:lnTo>
                    <a:pt x="1563" y="170"/>
                  </a:lnTo>
                  <a:lnTo>
                    <a:pt x="1526" y="145"/>
                  </a:lnTo>
                  <a:lnTo>
                    <a:pt x="1489" y="123"/>
                  </a:lnTo>
                  <a:lnTo>
                    <a:pt x="1454" y="103"/>
                  </a:lnTo>
                  <a:lnTo>
                    <a:pt x="1419" y="88"/>
                  </a:lnTo>
                  <a:lnTo>
                    <a:pt x="1384" y="73"/>
                  </a:lnTo>
                  <a:lnTo>
                    <a:pt x="1348" y="62"/>
                  </a:lnTo>
                  <a:lnTo>
                    <a:pt x="1313" y="54"/>
                  </a:lnTo>
                  <a:lnTo>
                    <a:pt x="1313" y="54"/>
                  </a:lnTo>
                  <a:lnTo>
                    <a:pt x="1275" y="45"/>
                  </a:lnTo>
                  <a:lnTo>
                    <a:pt x="1238" y="37"/>
                  </a:lnTo>
                  <a:lnTo>
                    <a:pt x="1238" y="37"/>
                  </a:lnTo>
                  <a:lnTo>
                    <a:pt x="1182" y="22"/>
                  </a:lnTo>
                  <a:lnTo>
                    <a:pt x="1153" y="17"/>
                  </a:lnTo>
                  <a:lnTo>
                    <a:pt x="1125" y="12"/>
                  </a:lnTo>
                  <a:lnTo>
                    <a:pt x="1125" y="12"/>
                  </a:lnTo>
                  <a:lnTo>
                    <a:pt x="1100" y="9"/>
                  </a:lnTo>
                  <a:lnTo>
                    <a:pt x="1075" y="7"/>
                  </a:lnTo>
                  <a:lnTo>
                    <a:pt x="1026" y="5"/>
                  </a:lnTo>
                  <a:lnTo>
                    <a:pt x="1026" y="5"/>
                  </a:lnTo>
                  <a:lnTo>
                    <a:pt x="998" y="5"/>
                  </a:lnTo>
                  <a:lnTo>
                    <a:pt x="969" y="4"/>
                  </a:lnTo>
                  <a:lnTo>
                    <a:pt x="969" y="4"/>
                  </a:lnTo>
                  <a:lnTo>
                    <a:pt x="962" y="1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45" y="1"/>
                  </a:lnTo>
                  <a:lnTo>
                    <a:pt x="941" y="1"/>
                  </a:lnTo>
                  <a:lnTo>
                    <a:pt x="937" y="1"/>
                  </a:lnTo>
                  <a:lnTo>
                    <a:pt x="937" y="1"/>
                  </a:lnTo>
                  <a:lnTo>
                    <a:pt x="931" y="0"/>
                  </a:lnTo>
                  <a:lnTo>
                    <a:pt x="931" y="0"/>
                  </a:lnTo>
                  <a:lnTo>
                    <a:pt x="927" y="0"/>
                  </a:lnTo>
                  <a:lnTo>
                    <a:pt x="927" y="0"/>
                  </a:lnTo>
                  <a:lnTo>
                    <a:pt x="920" y="1"/>
                  </a:lnTo>
                  <a:lnTo>
                    <a:pt x="913" y="4"/>
                  </a:lnTo>
                  <a:lnTo>
                    <a:pt x="913" y="4"/>
                  </a:lnTo>
                  <a:lnTo>
                    <a:pt x="884" y="5"/>
                  </a:lnTo>
                  <a:lnTo>
                    <a:pt x="855" y="5"/>
                  </a:lnTo>
                  <a:lnTo>
                    <a:pt x="855" y="5"/>
                  </a:lnTo>
                  <a:lnTo>
                    <a:pt x="807" y="7"/>
                  </a:lnTo>
                  <a:lnTo>
                    <a:pt x="782" y="9"/>
                  </a:lnTo>
                  <a:lnTo>
                    <a:pt x="757" y="12"/>
                  </a:lnTo>
                  <a:lnTo>
                    <a:pt x="757" y="12"/>
                  </a:lnTo>
                  <a:lnTo>
                    <a:pt x="728" y="17"/>
                  </a:lnTo>
                  <a:lnTo>
                    <a:pt x="699" y="22"/>
                  </a:lnTo>
                  <a:lnTo>
                    <a:pt x="643" y="37"/>
                  </a:lnTo>
                  <a:lnTo>
                    <a:pt x="643" y="37"/>
                  </a:lnTo>
                  <a:lnTo>
                    <a:pt x="607" y="45"/>
                  </a:lnTo>
                  <a:lnTo>
                    <a:pt x="569" y="54"/>
                  </a:lnTo>
                  <a:lnTo>
                    <a:pt x="569" y="54"/>
                  </a:lnTo>
                  <a:lnTo>
                    <a:pt x="533" y="62"/>
                  </a:lnTo>
                  <a:lnTo>
                    <a:pt x="498" y="73"/>
                  </a:lnTo>
                  <a:lnTo>
                    <a:pt x="463" y="88"/>
                  </a:lnTo>
                  <a:lnTo>
                    <a:pt x="427" y="103"/>
                  </a:lnTo>
                  <a:lnTo>
                    <a:pt x="392" y="123"/>
                  </a:lnTo>
                  <a:lnTo>
                    <a:pt x="355" y="145"/>
                  </a:lnTo>
                  <a:lnTo>
                    <a:pt x="319" y="170"/>
                  </a:lnTo>
                  <a:lnTo>
                    <a:pt x="281" y="199"/>
                  </a:lnTo>
                  <a:lnTo>
                    <a:pt x="281" y="199"/>
                  </a:lnTo>
                  <a:lnTo>
                    <a:pt x="264" y="213"/>
                  </a:lnTo>
                  <a:lnTo>
                    <a:pt x="247" y="229"/>
                  </a:lnTo>
                  <a:lnTo>
                    <a:pt x="230" y="245"/>
                  </a:lnTo>
                  <a:lnTo>
                    <a:pt x="214" y="262"/>
                  </a:lnTo>
                  <a:lnTo>
                    <a:pt x="185" y="296"/>
                  </a:lnTo>
                  <a:lnTo>
                    <a:pt x="158" y="332"/>
                  </a:lnTo>
                  <a:lnTo>
                    <a:pt x="133" y="368"/>
                  </a:lnTo>
                  <a:lnTo>
                    <a:pt x="109" y="403"/>
                  </a:lnTo>
                  <a:lnTo>
                    <a:pt x="90" y="437"/>
                  </a:lnTo>
                  <a:lnTo>
                    <a:pt x="73" y="470"/>
                  </a:lnTo>
                  <a:lnTo>
                    <a:pt x="73" y="470"/>
                  </a:lnTo>
                  <a:lnTo>
                    <a:pt x="65" y="485"/>
                  </a:lnTo>
                  <a:lnTo>
                    <a:pt x="58" y="501"/>
                  </a:lnTo>
                  <a:lnTo>
                    <a:pt x="52" y="518"/>
                  </a:lnTo>
                  <a:lnTo>
                    <a:pt x="47" y="535"/>
                  </a:lnTo>
                  <a:lnTo>
                    <a:pt x="37" y="569"/>
                  </a:lnTo>
                  <a:lnTo>
                    <a:pt x="31" y="606"/>
                  </a:lnTo>
                  <a:lnTo>
                    <a:pt x="26" y="642"/>
                  </a:lnTo>
                  <a:lnTo>
                    <a:pt x="22" y="679"/>
                  </a:lnTo>
                  <a:lnTo>
                    <a:pt x="18" y="753"/>
                  </a:lnTo>
                  <a:lnTo>
                    <a:pt x="18" y="753"/>
                  </a:lnTo>
                  <a:lnTo>
                    <a:pt x="13" y="825"/>
                  </a:lnTo>
                  <a:lnTo>
                    <a:pt x="13" y="825"/>
                  </a:lnTo>
                  <a:lnTo>
                    <a:pt x="10" y="850"/>
                  </a:lnTo>
                  <a:lnTo>
                    <a:pt x="7" y="876"/>
                  </a:lnTo>
                  <a:lnTo>
                    <a:pt x="7" y="876"/>
                  </a:lnTo>
                  <a:lnTo>
                    <a:pt x="2" y="906"/>
                  </a:lnTo>
                  <a:lnTo>
                    <a:pt x="0" y="938"/>
                  </a:lnTo>
                  <a:lnTo>
                    <a:pt x="0" y="969"/>
                  </a:lnTo>
                  <a:lnTo>
                    <a:pt x="0" y="984"/>
                  </a:lnTo>
                  <a:lnTo>
                    <a:pt x="2" y="999"/>
                  </a:lnTo>
                  <a:lnTo>
                    <a:pt x="2" y="999"/>
                  </a:lnTo>
                  <a:lnTo>
                    <a:pt x="13" y="1069"/>
                  </a:lnTo>
                  <a:lnTo>
                    <a:pt x="13" y="1069"/>
                  </a:lnTo>
                  <a:lnTo>
                    <a:pt x="23" y="1057"/>
                  </a:lnTo>
                  <a:lnTo>
                    <a:pt x="34" y="1048"/>
                  </a:lnTo>
                  <a:lnTo>
                    <a:pt x="45" y="1038"/>
                  </a:lnTo>
                  <a:lnTo>
                    <a:pt x="57" y="1029"/>
                  </a:lnTo>
                  <a:lnTo>
                    <a:pt x="57" y="1029"/>
                  </a:lnTo>
                  <a:lnTo>
                    <a:pt x="55" y="1006"/>
                  </a:lnTo>
                  <a:lnTo>
                    <a:pt x="53" y="981"/>
                  </a:lnTo>
                  <a:lnTo>
                    <a:pt x="53" y="931"/>
                  </a:lnTo>
                  <a:lnTo>
                    <a:pt x="56" y="879"/>
                  </a:lnTo>
                  <a:lnTo>
                    <a:pt x="61" y="824"/>
                  </a:lnTo>
                  <a:lnTo>
                    <a:pt x="61" y="824"/>
                  </a:lnTo>
                  <a:lnTo>
                    <a:pt x="64" y="786"/>
                  </a:lnTo>
                  <a:lnTo>
                    <a:pt x="66" y="747"/>
                  </a:lnTo>
                  <a:lnTo>
                    <a:pt x="66" y="747"/>
                  </a:lnTo>
                  <a:lnTo>
                    <a:pt x="72" y="676"/>
                  </a:lnTo>
                  <a:lnTo>
                    <a:pt x="75" y="642"/>
                  </a:lnTo>
                  <a:lnTo>
                    <a:pt x="81" y="607"/>
                  </a:lnTo>
                  <a:lnTo>
                    <a:pt x="87" y="573"/>
                  </a:lnTo>
                  <a:lnTo>
                    <a:pt x="96" y="540"/>
                  </a:lnTo>
                  <a:lnTo>
                    <a:pt x="108" y="507"/>
                  </a:lnTo>
                  <a:lnTo>
                    <a:pt x="115" y="492"/>
                  </a:lnTo>
                  <a:lnTo>
                    <a:pt x="123" y="476"/>
                  </a:lnTo>
                  <a:lnTo>
                    <a:pt x="123" y="476"/>
                  </a:lnTo>
                  <a:lnTo>
                    <a:pt x="145" y="437"/>
                  </a:lnTo>
                  <a:lnTo>
                    <a:pt x="168" y="399"/>
                  </a:lnTo>
                  <a:lnTo>
                    <a:pt x="194" y="362"/>
                  </a:lnTo>
                  <a:lnTo>
                    <a:pt x="222" y="327"/>
                  </a:lnTo>
                  <a:lnTo>
                    <a:pt x="251" y="294"/>
                  </a:lnTo>
                  <a:lnTo>
                    <a:pt x="281" y="264"/>
                  </a:lnTo>
                  <a:lnTo>
                    <a:pt x="312" y="237"/>
                  </a:lnTo>
                  <a:lnTo>
                    <a:pt x="344" y="211"/>
                  </a:lnTo>
                  <a:lnTo>
                    <a:pt x="344" y="211"/>
                  </a:lnTo>
                  <a:lnTo>
                    <a:pt x="375" y="190"/>
                  </a:lnTo>
                  <a:lnTo>
                    <a:pt x="406" y="170"/>
                  </a:lnTo>
                  <a:lnTo>
                    <a:pt x="439" y="153"/>
                  </a:lnTo>
                  <a:lnTo>
                    <a:pt x="473" y="136"/>
                  </a:lnTo>
                  <a:lnTo>
                    <a:pt x="508" y="123"/>
                  </a:lnTo>
                  <a:lnTo>
                    <a:pt x="544" y="111"/>
                  </a:lnTo>
                  <a:lnTo>
                    <a:pt x="582" y="101"/>
                  </a:lnTo>
                  <a:lnTo>
                    <a:pt x="621" y="92"/>
                  </a:lnTo>
                  <a:lnTo>
                    <a:pt x="621" y="92"/>
                  </a:lnTo>
                  <a:lnTo>
                    <a:pt x="651" y="85"/>
                  </a:lnTo>
                  <a:lnTo>
                    <a:pt x="681" y="77"/>
                  </a:lnTo>
                  <a:lnTo>
                    <a:pt x="681" y="77"/>
                  </a:lnTo>
                  <a:lnTo>
                    <a:pt x="712" y="71"/>
                  </a:lnTo>
                  <a:lnTo>
                    <a:pt x="743" y="63"/>
                  </a:lnTo>
                  <a:lnTo>
                    <a:pt x="775" y="58"/>
                  </a:lnTo>
                  <a:lnTo>
                    <a:pt x="808" y="55"/>
                  </a:lnTo>
                  <a:lnTo>
                    <a:pt x="808" y="55"/>
                  </a:lnTo>
                  <a:lnTo>
                    <a:pt x="838" y="55"/>
                  </a:lnTo>
                  <a:lnTo>
                    <a:pt x="838" y="55"/>
                  </a:lnTo>
                  <a:lnTo>
                    <a:pt x="889" y="52"/>
                  </a:lnTo>
                  <a:lnTo>
                    <a:pt x="915" y="51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66" y="51"/>
                  </a:lnTo>
                  <a:lnTo>
                    <a:pt x="992" y="52"/>
                  </a:lnTo>
                  <a:lnTo>
                    <a:pt x="1043" y="55"/>
                  </a:lnTo>
                  <a:lnTo>
                    <a:pt x="1043" y="55"/>
                  </a:lnTo>
                  <a:lnTo>
                    <a:pt x="1075" y="55"/>
                  </a:lnTo>
                  <a:lnTo>
                    <a:pt x="1075" y="55"/>
                  </a:lnTo>
                  <a:lnTo>
                    <a:pt x="1106" y="58"/>
                  </a:lnTo>
                  <a:lnTo>
                    <a:pt x="1139" y="63"/>
                  </a:lnTo>
                  <a:lnTo>
                    <a:pt x="1170" y="71"/>
                  </a:lnTo>
                  <a:lnTo>
                    <a:pt x="1200" y="77"/>
                  </a:lnTo>
                  <a:lnTo>
                    <a:pt x="1200" y="77"/>
                  </a:lnTo>
                  <a:lnTo>
                    <a:pt x="1230" y="85"/>
                  </a:lnTo>
                  <a:lnTo>
                    <a:pt x="1262" y="92"/>
                  </a:lnTo>
                  <a:lnTo>
                    <a:pt x="1262" y="92"/>
                  </a:lnTo>
                  <a:lnTo>
                    <a:pt x="1300" y="101"/>
                  </a:lnTo>
                  <a:lnTo>
                    <a:pt x="1338" y="111"/>
                  </a:lnTo>
                  <a:lnTo>
                    <a:pt x="1374" y="123"/>
                  </a:lnTo>
                  <a:lnTo>
                    <a:pt x="1408" y="136"/>
                  </a:lnTo>
                  <a:lnTo>
                    <a:pt x="1442" y="153"/>
                  </a:lnTo>
                  <a:lnTo>
                    <a:pt x="1475" y="170"/>
                  </a:lnTo>
                  <a:lnTo>
                    <a:pt x="1506" y="190"/>
                  </a:lnTo>
                  <a:lnTo>
                    <a:pt x="1538" y="211"/>
                  </a:lnTo>
                  <a:lnTo>
                    <a:pt x="1538" y="211"/>
                  </a:lnTo>
                  <a:lnTo>
                    <a:pt x="1569" y="237"/>
                  </a:lnTo>
                  <a:lnTo>
                    <a:pt x="1601" y="264"/>
                  </a:lnTo>
                  <a:lnTo>
                    <a:pt x="1631" y="294"/>
                  </a:lnTo>
                  <a:lnTo>
                    <a:pt x="1660" y="327"/>
                  </a:lnTo>
                  <a:lnTo>
                    <a:pt x="1687" y="362"/>
                  </a:lnTo>
                  <a:lnTo>
                    <a:pt x="1713" y="399"/>
                  </a:lnTo>
                  <a:lnTo>
                    <a:pt x="1737" y="437"/>
                  </a:lnTo>
                  <a:lnTo>
                    <a:pt x="1759" y="476"/>
                  </a:lnTo>
                  <a:lnTo>
                    <a:pt x="1759" y="476"/>
                  </a:lnTo>
                  <a:lnTo>
                    <a:pt x="1767" y="492"/>
                  </a:lnTo>
                  <a:lnTo>
                    <a:pt x="1773" y="507"/>
                  </a:lnTo>
                  <a:lnTo>
                    <a:pt x="1785" y="540"/>
                  </a:lnTo>
                  <a:lnTo>
                    <a:pt x="1794" y="573"/>
                  </a:lnTo>
                  <a:lnTo>
                    <a:pt x="1801" y="607"/>
                  </a:lnTo>
                  <a:lnTo>
                    <a:pt x="1806" y="642"/>
                  </a:lnTo>
                  <a:lnTo>
                    <a:pt x="1810" y="676"/>
                  </a:lnTo>
                  <a:lnTo>
                    <a:pt x="1815" y="747"/>
                  </a:lnTo>
                  <a:lnTo>
                    <a:pt x="1815" y="747"/>
                  </a:lnTo>
                  <a:lnTo>
                    <a:pt x="1818" y="786"/>
                  </a:lnTo>
                  <a:lnTo>
                    <a:pt x="1822" y="824"/>
                  </a:lnTo>
                  <a:lnTo>
                    <a:pt x="1822" y="824"/>
                  </a:lnTo>
                  <a:lnTo>
                    <a:pt x="1826" y="870"/>
                  </a:lnTo>
                  <a:lnTo>
                    <a:pt x="1828" y="913"/>
                  </a:lnTo>
                  <a:lnTo>
                    <a:pt x="1830" y="955"/>
                  </a:lnTo>
                  <a:lnTo>
                    <a:pt x="1828" y="995"/>
                  </a:lnTo>
                  <a:lnTo>
                    <a:pt x="1824" y="1035"/>
                  </a:lnTo>
                  <a:lnTo>
                    <a:pt x="1819" y="1075"/>
                  </a:lnTo>
                  <a:lnTo>
                    <a:pt x="1810" y="1114"/>
                  </a:lnTo>
                  <a:lnTo>
                    <a:pt x="1798" y="1155"/>
                  </a:lnTo>
                  <a:lnTo>
                    <a:pt x="1798" y="1155"/>
                  </a:lnTo>
                  <a:lnTo>
                    <a:pt x="1785" y="1194"/>
                  </a:lnTo>
                  <a:lnTo>
                    <a:pt x="1785" y="1194"/>
                  </a:lnTo>
                  <a:lnTo>
                    <a:pt x="1777" y="1223"/>
                  </a:lnTo>
                  <a:lnTo>
                    <a:pt x="1767" y="1252"/>
                  </a:lnTo>
                  <a:lnTo>
                    <a:pt x="1762" y="1266"/>
                  </a:lnTo>
                  <a:lnTo>
                    <a:pt x="1755" y="1280"/>
                  </a:lnTo>
                  <a:lnTo>
                    <a:pt x="1747" y="1293"/>
                  </a:lnTo>
                  <a:lnTo>
                    <a:pt x="1739" y="1307"/>
                  </a:lnTo>
                  <a:lnTo>
                    <a:pt x="1739" y="1307"/>
                  </a:lnTo>
                  <a:lnTo>
                    <a:pt x="1722" y="1331"/>
                  </a:lnTo>
                  <a:lnTo>
                    <a:pt x="1722" y="1331"/>
                  </a:lnTo>
                  <a:lnTo>
                    <a:pt x="1700" y="1364"/>
                  </a:lnTo>
                  <a:lnTo>
                    <a:pt x="1677" y="1397"/>
                  </a:lnTo>
                  <a:lnTo>
                    <a:pt x="1663" y="1412"/>
                  </a:lnTo>
                  <a:lnTo>
                    <a:pt x="1650" y="1427"/>
                  </a:lnTo>
                  <a:lnTo>
                    <a:pt x="1636" y="1441"/>
                  </a:lnTo>
                  <a:lnTo>
                    <a:pt x="1620" y="1454"/>
                  </a:lnTo>
                  <a:lnTo>
                    <a:pt x="1620" y="1454"/>
                  </a:lnTo>
                  <a:lnTo>
                    <a:pt x="1589" y="1478"/>
                  </a:lnTo>
                  <a:lnTo>
                    <a:pt x="1556" y="1500"/>
                  </a:lnTo>
                  <a:lnTo>
                    <a:pt x="1522" y="1521"/>
                  </a:lnTo>
                  <a:lnTo>
                    <a:pt x="1486" y="1541"/>
                  </a:lnTo>
                  <a:lnTo>
                    <a:pt x="1448" y="1559"/>
                  </a:lnTo>
                  <a:lnTo>
                    <a:pt x="1408" y="1576"/>
                  </a:lnTo>
                  <a:lnTo>
                    <a:pt x="1367" y="1592"/>
                  </a:lnTo>
                  <a:lnTo>
                    <a:pt x="1325" y="1606"/>
                  </a:lnTo>
                  <a:lnTo>
                    <a:pt x="1281" y="1618"/>
                  </a:lnTo>
                  <a:lnTo>
                    <a:pt x="1237" y="1628"/>
                  </a:lnTo>
                  <a:lnTo>
                    <a:pt x="1191" y="1637"/>
                  </a:lnTo>
                  <a:lnTo>
                    <a:pt x="1144" y="1645"/>
                  </a:lnTo>
                  <a:lnTo>
                    <a:pt x="1096" y="1652"/>
                  </a:lnTo>
                  <a:lnTo>
                    <a:pt x="1047" y="1656"/>
                  </a:lnTo>
                  <a:lnTo>
                    <a:pt x="999" y="1658"/>
                  </a:lnTo>
                  <a:lnTo>
                    <a:pt x="949" y="1660"/>
                  </a:lnTo>
                  <a:lnTo>
                    <a:pt x="949" y="1660"/>
                  </a:lnTo>
                  <a:lnTo>
                    <a:pt x="940" y="1661"/>
                  </a:lnTo>
                  <a:lnTo>
                    <a:pt x="940" y="1661"/>
                  </a:lnTo>
                  <a:lnTo>
                    <a:pt x="932" y="1660"/>
                  </a:lnTo>
                  <a:lnTo>
                    <a:pt x="932" y="1660"/>
                  </a:lnTo>
                  <a:lnTo>
                    <a:pt x="898" y="1658"/>
                  </a:lnTo>
                  <a:lnTo>
                    <a:pt x="864" y="1657"/>
                  </a:lnTo>
                  <a:lnTo>
                    <a:pt x="830" y="1656"/>
                  </a:lnTo>
                  <a:lnTo>
                    <a:pt x="797" y="1652"/>
                  </a:lnTo>
                  <a:lnTo>
                    <a:pt x="797" y="1652"/>
                  </a:lnTo>
                  <a:lnTo>
                    <a:pt x="792" y="1675"/>
                  </a:lnTo>
                  <a:lnTo>
                    <a:pt x="787" y="1698"/>
                  </a:lnTo>
                  <a:lnTo>
                    <a:pt x="787" y="1698"/>
                  </a:lnTo>
                  <a:lnTo>
                    <a:pt x="821" y="1701"/>
                  </a:lnTo>
                  <a:lnTo>
                    <a:pt x="856" y="1704"/>
                  </a:lnTo>
                  <a:lnTo>
                    <a:pt x="893" y="1707"/>
                  </a:lnTo>
                  <a:lnTo>
                    <a:pt x="932" y="1707"/>
                  </a:lnTo>
                  <a:lnTo>
                    <a:pt x="932" y="1707"/>
                  </a:lnTo>
                  <a:lnTo>
                    <a:pt x="941" y="1705"/>
                  </a:lnTo>
                  <a:lnTo>
                    <a:pt x="941" y="1705"/>
                  </a:lnTo>
                  <a:lnTo>
                    <a:pt x="949" y="1707"/>
                  </a:lnTo>
                  <a:lnTo>
                    <a:pt x="949" y="1707"/>
                  </a:lnTo>
                  <a:lnTo>
                    <a:pt x="1004" y="1705"/>
                  </a:lnTo>
                  <a:lnTo>
                    <a:pt x="1056" y="1703"/>
                  </a:lnTo>
                  <a:lnTo>
                    <a:pt x="1105" y="1696"/>
                  </a:lnTo>
                  <a:lnTo>
                    <a:pt x="1152" y="1688"/>
                  </a:lnTo>
                  <a:lnTo>
                    <a:pt x="1152" y="1688"/>
                  </a:lnTo>
                  <a:lnTo>
                    <a:pt x="1183" y="1682"/>
                  </a:lnTo>
                  <a:lnTo>
                    <a:pt x="1216" y="1677"/>
                  </a:lnTo>
                  <a:lnTo>
                    <a:pt x="1216" y="1677"/>
                  </a:lnTo>
                  <a:lnTo>
                    <a:pt x="1250" y="1671"/>
                  </a:lnTo>
                  <a:lnTo>
                    <a:pt x="1284" y="1666"/>
                  </a:lnTo>
                  <a:lnTo>
                    <a:pt x="1318" y="1657"/>
                  </a:lnTo>
                  <a:lnTo>
                    <a:pt x="1334" y="1652"/>
                  </a:lnTo>
                  <a:lnTo>
                    <a:pt x="1350" y="1647"/>
                  </a:lnTo>
                  <a:lnTo>
                    <a:pt x="1350" y="1647"/>
                  </a:lnTo>
                  <a:lnTo>
                    <a:pt x="1393" y="1630"/>
                  </a:lnTo>
                  <a:lnTo>
                    <a:pt x="1393" y="1630"/>
                  </a:lnTo>
                  <a:lnTo>
                    <a:pt x="1466" y="1599"/>
                  </a:lnTo>
                  <a:lnTo>
                    <a:pt x="1503" y="1582"/>
                  </a:lnTo>
                  <a:lnTo>
                    <a:pt x="1539" y="1565"/>
                  </a:lnTo>
                  <a:lnTo>
                    <a:pt x="1573" y="1546"/>
                  </a:lnTo>
                  <a:lnTo>
                    <a:pt x="1607" y="1525"/>
                  </a:lnTo>
                  <a:lnTo>
                    <a:pt x="1624" y="1513"/>
                  </a:lnTo>
                  <a:lnTo>
                    <a:pt x="1640" y="1501"/>
                  </a:lnTo>
                  <a:lnTo>
                    <a:pt x="1654" y="1488"/>
                  </a:lnTo>
                  <a:lnTo>
                    <a:pt x="1670" y="1474"/>
                  </a:lnTo>
                  <a:lnTo>
                    <a:pt x="1670" y="1474"/>
                  </a:lnTo>
                  <a:lnTo>
                    <a:pt x="1688" y="1456"/>
                  </a:lnTo>
                  <a:lnTo>
                    <a:pt x="1705" y="1436"/>
                  </a:lnTo>
                  <a:lnTo>
                    <a:pt x="1722" y="1415"/>
                  </a:lnTo>
                  <a:lnTo>
                    <a:pt x="1738" y="1394"/>
                  </a:lnTo>
                  <a:lnTo>
                    <a:pt x="1767" y="1354"/>
                  </a:lnTo>
                  <a:lnTo>
                    <a:pt x="1793" y="1313"/>
                  </a:lnTo>
                  <a:lnTo>
                    <a:pt x="1793" y="1313"/>
                  </a:lnTo>
                  <a:lnTo>
                    <a:pt x="1799" y="1301"/>
                  </a:lnTo>
                  <a:lnTo>
                    <a:pt x="1805" y="1290"/>
                  </a:lnTo>
                  <a:lnTo>
                    <a:pt x="1815" y="1265"/>
                  </a:lnTo>
                  <a:lnTo>
                    <a:pt x="1823" y="1239"/>
                  </a:lnTo>
                  <a:lnTo>
                    <a:pt x="1831" y="1212"/>
                  </a:lnTo>
                  <a:lnTo>
                    <a:pt x="1831" y="1212"/>
                  </a:lnTo>
                  <a:lnTo>
                    <a:pt x="1837" y="1190"/>
                  </a:lnTo>
                  <a:lnTo>
                    <a:pt x="1844" y="1168"/>
                  </a:lnTo>
                  <a:lnTo>
                    <a:pt x="1844" y="1168"/>
                  </a:lnTo>
                  <a:lnTo>
                    <a:pt x="1851" y="1146"/>
                  </a:lnTo>
                  <a:lnTo>
                    <a:pt x="1857" y="1125"/>
                  </a:lnTo>
                  <a:lnTo>
                    <a:pt x="1866" y="1082"/>
                  </a:lnTo>
                  <a:lnTo>
                    <a:pt x="1874" y="1040"/>
                  </a:lnTo>
                  <a:lnTo>
                    <a:pt x="1881" y="999"/>
                  </a:lnTo>
                  <a:lnTo>
                    <a:pt x="1881" y="999"/>
                  </a:lnTo>
                  <a:lnTo>
                    <a:pt x="1882" y="984"/>
                  </a:lnTo>
                  <a:lnTo>
                    <a:pt x="1882" y="969"/>
                  </a:lnTo>
                  <a:lnTo>
                    <a:pt x="1882" y="938"/>
                  </a:lnTo>
                  <a:lnTo>
                    <a:pt x="1879" y="906"/>
                  </a:lnTo>
                  <a:lnTo>
                    <a:pt x="1875" y="876"/>
                  </a:lnTo>
                  <a:lnTo>
                    <a:pt x="1875" y="8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8" name="Freeform 1120"/>
            <p:cNvSpPr/>
            <p:nvPr/>
          </p:nvSpPr>
          <p:spPr bwMode="auto">
            <a:xfrm>
              <a:off x="4311651" y="4149725"/>
              <a:ext cx="523875" cy="473075"/>
            </a:xfrm>
            <a:custGeom>
              <a:avLst/>
              <a:gdLst/>
              <a:ahLst/>
              <a:cxnLst>
                <a:cxn ang="0">
                  <a:pos x="1260" y="339"/>
                </a:cxn>
                <a:cxn ang="0">
                  <a:pos x="1222" y="252"/>
                </a:cxn>
                <a:cxn ang="0">
                  <a:pos x="1166" y="183"/>
                </a:cxn>
                <a:cxn ang="0">
                  <a:pos x="1103" y="141"/>
                </a:cxn>
                <a:cxn ang="0">
                  <a:pos x="1001" y="74"/>
                </a:cxn>
                <a:cxn ang="0">
                  <a:pos x="943" y="46"/>
                </a:cxn>
                <a:cxn ang="0">
                  <a:pos x="840" y="20"/>
                </a:cxn>
                <a:cxn ang="0">
                  <a:pos x="712" y="1"/>
                </a:cxn>
                <a:cxn ang="0">
                  <a:pos x="555" y="6"/>
                </a:cxn>
                <a:cxn ang="0">
                  <a:pos x="394" y="30"/>
                </a:cxn>
                <a:cxn ang="0">
                  <a:pos x="268" y="86"/>
                </a:cxn>
                <a:cxn ang="0">
                  <a:pos x="158" y="170"/>
                </a:cxn>
                <a:cxn ang="0">
                  <a:pos x="69" y="268"/>
                </a:cxn>
                <a:cxn ang="0">
                  <a:pos x="28" y="360"/>
                </a:cxn>
                <a:cxn ang="0">
                  <a:pos x="14" y="412"/>
                </a:cxn>
                <a:cxn ang="0">
                  <a:pos x="3" y="518"/>
                </a:cxn>
                <a:cxn ang="0">
                  <a:pos x="1" y="685"/>
                </a:cxn>
                <a:cxn ang="0">
                  <a:pos x="37" y="732"/>
                </a:cxn>
                <a:cxn ang="0">
                  <a:pos x="47" y="673"/>
                </a:cxn>
                <a:cxn ang="0">
                  <a:pos x="51" y="507"/>
                </a:cxn>
                <a:cxn ang="0">
                  <a:pos x="77" y="371"/>
                </a:cxn>
                <a:cxn ang="0">
                  <a:pos x="141" y="247"/>
                </a:cxn>
                <a:cxn ang="0">
                  <a:pos x="205" y="187"/>
                </a:cxn>
                <a:cxn ang="0">
                  <a:pos x="298" y="120"/>
                </a:cxn>
                <a:cxn ang="0">
                  <a:pos x="381" y="80"/>
                </a:cxn>
                <a:cxn ang="0">
                  <a:pos x="502" y="56"/>
                </a:cxn>
                <a:cxn ang="0">
                  <a:pos x="667" y="47"/>
                </a:cxn>
                <a:cxn ang="0">
                  <a:pos x="777" y="52"/>
                </a:cxn>
                <a:cxn ang="0">
                  <a:pos x="862" y="76"/>
                </a:cxn>
                <a:cxn ang="0">
                  <a:pos x="934" y="94"/>
                </a:cxn>
                <a:cxn ang="0">
                  <a:pos x="986" y="123"/>
                </a:cxn>
                <a:cxn ang="0">
                  <a:pos x="1045" y="162"/>
                </a:cxn>
                <a:cxn ang="0">
                  <a:pos x="1147" y="231"/>
                </a:cxn>
                <a:cxn ang="0">
                  <a:pos x="1203" y="316"/>
                </a:cxn>
                <a:cxn ang="0">
                  <a:pos x="1257" y="509"/>
                </a:cxn>
                <a:cxn ang="0">
                  <a:pos x="1277" y="629"/>
                </a:cxn>
                <a:cxn ang="0">
                  <a:pos x="1269" y="783"/>
                </a:cxn>
                <a:cxn ang="0">
                  <a:pos x="1218" y="926"/>
                </a:cxn>
                <a:cxn ang="0">
                  <a:pos x="1142" y="1019"/>
                </a:cxn>
                <a:cxn ang="0">
                  <a:pos x="1014" y="1091"/>
                </a:cxn>
                <a:cxn ang="0">
                  <a:pos x="866" y="1129"/>
                </a:cxn>
                <a:cxn ang="0">
                  <a:pos x="697" y="1146"/>
                </a:cxn>
                <a:cxn ang="0">
                  <a:pos x="531" y="1131"/>
                </a:cxn>
                <a:cxn ang="0">
                  <a:pos x="597" y="1186"/>
                </a:cxn>
                <a:cxn ang="0">
                  <a:pos x="748" y="1190"/>
                </a:cxn>
                <a:cxn ang="0">
                  <a:pos x="819" y="1180"/>
                </a:cxn>
                <a:cxn ang="0">
                  <a:pos x="916" y="1166"/>
                </a:cxn>
                <a:cxn ang="0">
                  <a:pos x="1039" y="1130"/>
                </a:cxn>
                <a:cxn ang="0">
                  <a:pos x="1154" y="1063"/>
                </a:cxn>
                <a:cxn ang="0">
                  <a:pos x="1231" y="991"/>
                </a:cxn>
                <a:cxn ang="0">
                  <a:pos x="1290" y="880"/>
                </a:cxn>
                <a:cxn ang="0">
                  <a:pos x="1317" y="756"/>
                </a:cxn>
                <a:cxn ang="0">
                  <a:pos x="1321" y="622"/>
                </a:cxn>
                <a:cxn ang="0">
                  <a:pos x="1294" y="462"/>
                </a:cxn>
              </a:cxnLst>
              <a:rect l="0" t="0" r="r" b="b"/>
              <a:pathLst>
                <a:path w="1323" h="1190">
                  <a:moveTo>
                    <a:pt x="1294" y="462"/>
                  </a:moveTo>
                  <a:lnTo>
                    <a:pt x="1294" y="462"/>
                  </a:lnTo>
                  <a:lnTo>
                    <a:pt x="1282" y="413"/>
                  </a:lnTo>
                  <a:lnTo>
                    <a:pt x="1268" y="363"/>
                  </a:lnTo>
                  <a:lnTo>
                    <a:pt x="1260" y="339"/>
                  </a:lnTo>
                  <a:lnTo>
                    <a:pt x="1251" y="314"/>
                  </a:lnTo>
                  <a:lnTo>
                    <a:pt x="1241" y="290"/>
                  </a:lnTo>
                  <a:lnTo>
                    <a:pt x="1231" y="268"/>
                  </a:lnTo>
                  <a:lnTo>
                    <a:pt x="1231" y="268"/>
                  </a:lnTo>
                  <a:lnTo>
                    <a:pt x="1222" y="252"/>
                  </a:lnTo>
                  <a:lnTo>
                    <a:pt x="1213" y="237"/>
                  </a:lnTo>
                  <a:lnTo>
                    <a:pt x="1202" y="222"/>
                  </a:lnTo>
                  <a:lnTo>
                    <a:pt x="1192" y="208"/>
                  </a:lnTo>
                  <a:lnTo>
                    <a:pt x="1179" y="195"/>
                  </a:lnTo>
                  <a:lnTo>
                    <a:pt x="1166" y="183"/>
                  </a:lnTo>
                  <a:lnTo>
                    <a:pt x="1152" y="173"/>
                  </a:lnTo>
                  <a:lnTo>
                    <a:pt x="1137" y="162"/>
                  </a:lnTo>
                  <a:lnTo>
                    <a:pt x="1137" y="162"/>
                  </a:lnTo>
                  <a:lnTo>
                    <a:pt x="1120" y="152"/>
                  </a:lnTo>
                  <a:lnTo>
                    <a:pt x="1103" y="141"/>
                  </a:lnTo>
                  <a:lnTo>
                    <a:pt x="1070" y="116"/>
                  </a:lnTo>
                  <a:lnTo>
                    <a:pt x="1053" y="105"/>
                  </a:lnTo>
                  <a:lnTo>
                    <a:pt x="1036" y="93"/>
                  </a:lnTo>
                  <a:lnTo>
                    <a:pt x="1018" y="84"/>
                  </a:lnTo>
                  <a:lnTo>
                    <a:pt x="1001" y="74"/>
                  </a:lnTo>
                  <a:lnTo>
                    <a:pt x="1001" y="74"/>
                  </a:lnTo>
                  <a:lnTo>
                    <a:pt x="984" y="67"/>
                  </a:lnTo>
                  <a:lnTo>
                    <a:pt x="968" y="57"/>
                  </a:lnTo>
                  <a:lnTo>
                    <a:pt x="952" y="50"/>
                  </a:lnTo>
                  <a:lnTo>
                    <a:pt x="943" y="46"/>
                  </a:lnTo>
                  <a:lnTo>
                    <a:pt x="935" y="43"/>
                  </a:lnTo>
                  <a:lnTo>
                    <a:pt x="935" y="43"/>
                  </a:lnTo>
                  <a:lnTo>
                    <a:pt x="887" y="31"/>
                  </a:lnTo>
                  <a:lnTo>
                    <a:pt x="840" y="20"/>
                  </a:lnTo>
                  <a:lnTo>
                    <a:pt x="840" y="20"/>
                  </a:lnTo>
                  <a:lnTo>
                    <a:pt x="819" y="14"/>
                  </a:lnTo>
                  <a:lnTo>
                    <a:pt x="798" y="10"/>
                  </a:lnTo>
                  <a:lnTo>
                    <a:pt x="776" y="6"/>
                  </a:lnTo>
                  <a:lnTo>
                    <a:pt x="755" y="4"/>
                  </a:lnTo>
                  <a:lnTo>
                    <a:pt x="712" y="1"/>
                  </a:lnTo>
                  <a:lnTo>
                    <a:pt x="668" y="0"/>
                  </a:lnTo>
                  <a:lnTo>
                    <a:pt x="668" y="0"/>
                  </a:lnTo>
                  <a:lnTo>
                    <a:pt x="648" y="0"/>
                  </a:lnTo>
                  <a:lnTo>
                    <a:pt x="620" y="1"/>
                  </a:lnTo>
                  <a:lnTo>
                    <a:pt x="555" y="6"/>
                  </a:lnTo>
                  <a:lnTo>
                    <a:pt x="485" y="14"/>
                  </a:lnTo>
                  <a:lnTo>
                    <a:pt x="453" y="18"/>
                  </a:lnTo>
                  <a:lnTo>
                    <a:pt x="423" y="23"/>
                  </a:lnTo>
                  <a:lnTo>
                    <a:pt x="423" y="23"/>
                  </a:lnTo>
                  <a:lnTo>
                    <a:pt x="394" y="30"/>
                  </a:lnTo>
                  <a:lnTo>
                    <a:pt x="368" y="38"/>
                  </a:lnTo>
                  <a:lnTo>
                    <a:pt x="341" y="47"/>
                  </a:lnTo>
                  <a:lnTo>
                    <a:pt x="317" y="59"/>
                  </a:lnTo>
                  <a:lnTo>
                    <a:pt x="292" y="72"/>
                  </a:lnTo>
                  <a:lnTo>
                    <a:pt x="268" y="86"/>
                  </a:lnTo>
                  <a:lnTo>
                    <a:pt x="245" y="102"/>
                  </a:lnTo>
                  <a:lnTo>
                    <a:pt x="222" y="120"/>
                  </a:lnTo>
                  <a:lnTo>
                    <a:pt x="222" y="120"/>
                  </a:lnTo>
                  <a:lnTo>
                    <a:pt x="179" y="153"/>
                  </a:lnTo>
                  <a:lnTo>
                    <a:pt x="158" y="170"/>
                  </a:lnTo>
                  <a:lnTo>
                    <a:pt x="139" y="187"/>
                  </a:lnTo>
                  <a:lnTo>
                    <a:pt x="119" y="204"/>
                  </a:lnTo>
                  <a:lnTo>
                    <a:pt x="101" y="224"/>
                  </a:lnTo>
                  <a:lnTo>
                    <a:pt x="84" y="244"/>
                  </a:lnTo>
                  <a:lnTo>
                    <a:pt x="69" y="268"/>
                  </a:lnTo>
                  <a:lnTo>
                    <a:pt x="69" y="268"/>
                  </a:lnTo>
                  <a:lnTo>
                    <a:pt x="58" y="290"/>
                  </a:lnTo>
                  <a:lnTo>
                    <a:pt x="47" y="312"/>
                  </a:lnTo>
                  <a:lnTo>
                    <a:pt x="38" y="336"/>
                  </a:lnTo>
                  <a:lnTo>
                    <a:pt x="28" y="360"/>
                  </a:lnTo>
                  <a:lnTo>
                    <a:pt x="28" y="360"/>
                  </a:lnTo>
                  <a:lnTo>
                    <a:pt x="22" y="371"/>
                  </a:lnTo>
                  <a:lnTo>
                    <a:pt x="18" y="384"/>
                  </a:lnTo>
                  <a:lnTo>
                    <a:pt x="16" y="399"/>
                  </a:lnTo>
                  <a:lnTo>
                    <a:pt x="14" y="412"/>
                  </a:lnTo>
                  <a:lnTo>
                    <a:pt x="12" y="441"/>
                  </a:lnTo>
                  <a:lnTo>
                    <a:pt x="9" y="468"/>
                  </a:lnTo>
                  <a:lnTo>
                    <a:pt x="9" y="468"/>
                  </a:lnTo>
                  <a:lnTo>
                    <a:pt x="5" y="492"/>
                  </a:lnTo>
                  <a:lnTo>
                    <a:pt x="3" y="518"/>
                  </a:lnTo>
                  <a:lnTo>
                    <a:pt x="0" y="568"/>
                  </a:lnTo>
                  <a:lnTo>
                    <a:pt x="0" y="617"/>
                  </a:lnTo>
                  <a:lnTo>
                    <a:pt x="0" y="668"/>
                  </a:lnTo>
                  <a:lnTo>
                    <a:pt x="0" y="668"/>
                  </a:lnTo>
                  <a:lnTo>
                    <a:pt x="1" y="685"/>
                  </a:lnTo>
                  <a:lnTo>
                    <a:pt x="3" y="701"/>
                  </a:lnTo>
                  <a:lnTo>
                    <a:pt x="7" y="717"/>
                  </a:lnTo>
                  <a:lnTo>
                    <a:pt x="10" y="731"/>
                  </a:lnTo>
                  <a:lnTo>
                    <a:pt x="10" y="731"/>
                  </a:lnTo>
                  <a:lnTo>
                    <a:pt x="37" y="732"/>
                  </a:lnTo>
                  <a:lnTo>
                    <a:pt x="62" y="735"/>
                  </a:lnTo>
                  <a:lnTo>
                    <a:pt x="62" y="735"/>
                  </a:lnTo>
                  <a:lnTo>
                    <a:pt x="55" y="714"/>
                  </a:lnTo>
                  <a:lnTo>
                    <a:pt x="51" y="694"/>
                  </a:lnTo>
                  <a:lnTo>
                    <a:pt x="47" y="673"/>
                  </a:lnTo>
                  <a:lnTo>
                    <a:pt x="46" y="650"/>
                  </a:lnTo>
                  <a:lnTo>
                    <a:pt x="46" y="650"/>
                  </a:lnTo>
                  <a:lnTo>
                    <a:pt x="47" y="592"/>
                  </a:lnTo>
                  <a:lnTo>
                    <a:pt x="48" y="536"/>
                  </a:lnTo>
                  <a:lnTo>
                    <a:pt x="51" y="507"/>
                  </a:lnTo>
                  <a:lnTo>
                    <a:pt x="54" y="480"/>
                  </a:lnTo>
                  <a:lnTo>
                    <a:pt x="58" y="452"/>
                  </a:lnTo>
                  <a:lnTo>
                    <a:pt x="63" y="425"/>
                  </a:lnTo>
                  <a:lnTo>
                    <a:pt x="69" y="399"/>
                  </a:lnTo>
                  <a:lnTo>
                    <a:pt x="77" y="371"/>
                  </a:lnTo>
                  <a:lnTo>
                    <a:pt x="86" y="346"/>
                  </a:lnTo>
                  <a:lnTo>
                    <a:pt x="97" y="320"/>
                  </a:lnTo>
                  <a:lnTo>
                    <a:pt x="110" y="295"/>
                  </a:lnTo>
                  <a:lnTo>
                    <a:pt x="124" y="272"/>
                  </a:lnTo>
                  <a:lnTo>
                    <a:pt x="141" y="247"/>
                  </a:lnTo>
                  <a:lnTo>
                    <a:pt x="161" y="225"/>
                  </a:lnTo>
                  <a:lnTo>
                    <a:pt x="161" y="225"/>
                  </a:lnTo>
                  <a:lnTo>
                    <a:pt x="170" y="214"/>
                  </a:lnTo>
                  <a:lnTo>
                    <a:pt x="182" y="204"/>
                  </a:lnTo>
                  <a:lnTo>
                    <a:pt x="205" y="187"/>
                  </a:lnTo>
                  <a:lnTo>
                    <a:pt x="230" y="170"/>
                  </a:lnTo>
                  <a:lnTo>
                    <a:pt x="254" y="153"/>
                  </a:lnTo>
                  <a:lnTo>
                    <a:pt x="254" y="153"/>
                  </a:lnTo>
                  <a:lnTo>
                    <a:pt x="284" y="131"/>
                  </a:lnTo>
                  <a:lnTo>
                    <a:pt x="298" y="120"/>
                  </a:lnTo>
                  <a:lnTo>
                    <a:pt x="314" y="111"/>
                  </a:lnTo>
                  <a:lnTo>
                    <a:pt x="330" y="102"/>
                  </a:lnTo>
                  <a:lnTo>
                    <a:pt x="347" y="94"/>
                  </a:lnTo>
                  <a:lnTo>
                    <a:pt x="362" y="86"/>
                  </a:lnTo>
                  <a:lnTo>
                    <a:pt x="381" y="80"/>
                  </a:lnTo>
                  <a:lnTo>
                    <a:pt x="381" y="80"/>
                  </a:lnTo>
                  <a:lnTo>
                    <a:pt x="398" y="74"/>
                  </a:lnTo>
                  <a:lnTo>
                    <a:pt x="417" y="71"/>
                  </a:lnTo>
                  <a:lnTo>
                    <a:pt x="459" y="63"/>
                  </a:lnTo>
                  <a:lnTo>
                    <a:pt x="502" y="56"/>
                  </a:lnTo>
                  <a:lnTo>
                    <a:pt x="546" y="52"/>
                  </a:lnTo>
                  <a:lnTo>
                    <a:pt x="585" y="50"/>
                  </a:lnTo>
                  <a:lnTo>
                    <a:pt x="620" y="47"/>
                  </a:lnTo>
                  <a:lnTo>
                    <a:pt x="649" y="47"/>
                  </a:lnTo>
                  <a:lnTo>
                    <a:pt x="667" y="47"/>
                  </a:lnTo>
                  <a:lnTo>
                    <a:pt x="667" y="47"/>
                  </a:lnTo>
                  <a:lnTo>
                    <a:pt x="723" y="50"/>
                  </a:lnTo>
                  <a:lnTo>
                    <a:pt x="752" y="51"/>
                  </a:lnTo>
                  <a:lnTo>
                    <a:pt x="777" y="52"/>
                  </a:lnTo>
                  <a:lnTo>
                    <a:pt x="777" y="52"/>
                  </a:lnTo>
                  <a:lnTo>
                    <a:pt x="789" y="55"/>
                  </a:lnTo>
                  <a:lnTo>
                    <a:pt x="802" y="57"/>
                  </a:lnTo>
                  <a:lnTo>
                    <a:pt x="825" y="65"/>
                  </a:lnTo>
                  <a:lnTo>
                    <a:pt x="850" y="73"/>
                  </a:lnTo>
                  <a:lnTo>
                    <a:pt x="862" y="76"/>
                  </a:lnTo>
                  <a:lnTo>
                    <a:pt x="874" y="78"/>
                  </a:lnTo>
                  <a:lnTo>
                    <a:pt x="874" y="78"/>
                  </a:lnTo>
                  <a:lnTo>
                    <a:pt x="900" y="84"/>
                  </a:lnTo>
                  <a:lnTo>
                    <a:pt x="922" y="90"/>
                  </a:lnTo>
                  <a:lnTo>
                    <a:pt x="934" y="94"/>
                  </a:lnTo>
                  <a:lnTo>
                    <a:pt x="946" y="98"/>
                  </a:lnTo>
                  <a:lnTo>
                    <a:pt x="956" y="103"/>
                  </a:lnTo>
                  <a:lnTo>
                    <a:pt x="968" y="111"/>
                  </a:lnTo>
                  <a:lnTo>
                    <a:pt x="968" y="111"/>
                  </a:lnTo>
                  <a:lnTo>
                    <a:pt x="986" y="123"/>
                  </a:lnTo>
                  <a:lnTo>
                    <a:pt x="1006" y="137"/>
                  </a:lnTo>
                  <a:lnTo>
                    <a:pt x="1026" y="152"/>
                  </a:lnTo>
                  <a:lnTo>
                    <a:pt x="1036" y="157"/>
                  </a:lnTo>
                  <a:lnTo>
                    <a:pt x="1045" y="162"/>
                  </a:lnTo>
                  <a:lnTo>
                    <a:pt x="1045" y="162"/>
                  </a:lnTo>
                  <a:lnTo>
                    <a:pt x="1067" y="173"/>
                  </a:lnTo>
                  <a:lnTo>
                    <a:pt x="1088" y="186"/>
                  </a:lnTo>
                  <a:lnTo>
                    <a:pt x="1109" y="199"/>
                  </a:lnTo>
                  <a:lnTo>
                    <a:pt x="1129" y="214"/>
                  </a:lnTo>
                  <a:lnTo>
                    <a:pt x="1147" y="231"/>
                  </a:lnTo>
                  <a:lnTo>
                    <a:pt x="1164" y="250"/>
                  </a:lnTo>
                  <a:lnTo>
                    <a:pt x="1179" y="269"/>
                  </a:lnTo>
                  <a:lnTo>
                    <a:pt x="1192" y="292"/>
                  </a:lnTo>
                  <a:lnTo>
                    <a:pt x="1192" y="292"/>
                  </a:lnTo>
                  <a:lnTo>
                    <a:pt x="1203" y="316"/>
                  </a:lnTo>
                  <a:lnTo>
                    <a:pt x="1213" y="343"/>
                  </a:lnTo>
                  <a:lnTo>
                    <a:pt x="1222" y="370"/>
                  </a:lnTo>
                  <a:lnTo>
                    <a:pt x="1231" y="397"/>
                  </a:lnTo>
                  <a:lnTo>
                    <a:pt x="1244" y="454"/>
                  </a:lnTo>
                  <a:lnTo>
                    <a:pt x="1257" y="509"/>
                  </a:lnTo>
                  <a:lnTo>
                    <a:pt x="1257" y="509"/>
                  </a:lnTo>
                  <a:lnTo>
                    <a:pt x="1264" y="539"/>
                  </a:lnTo>
                  <a:lnTo>
                    <a:pt x="1269" y="569"/>
                  </a:lnTo>
                  <a:lnTo>
                    <a:pt x="1273" y="599"/>
                  </a:lnTo>
                  <a:lnTo>
                    <a:pt x="1277" y="629"/>
                  </a:lnTo>
                  <a:lnTo>
                    <a:pt x="1278" y="660"/>
                  </a:lnTo>
                  <a:lnTo>
                    <a:pt x="1278" y="692"/>
                  </a:lnTo>
                  <a:lnTo>
                    <a:pt x="1277" y="722"/>
                  </a:lnTo>
                  <a:lnTo>
                    <a:pt x="1273" y="753"/>
                  </a:lnTo>
                  <a:lnTo>
                    <a:pt x="1269" y="783"/>
                  </a:lnTo>
                  <a:lnTo>
                    <a:pt x="1262" y="813"/>
                  </a:lnTo>
                  <a:lnTo>
                    <a:pt x="1254" y="843"/>
                  </a:lnTo>
                  <a:lnTo>
                    <a:pt x="1244" y="872"/>
                  </a:lnTo>
                  <a:lnTo>
                    <a:pt x="1232" y="900"/>
                  </a:lnTo>
                  <a:lnTo>
                    <a:pt x="1218" y="926"/>
                  </a:lnTo>
                  <a:lnTo>
                    <a:pt x="1202" y="952"/>
                  </a:lnTo>
                  <a:lnTo>
                    <a:pt x="1184" y="977"/>
                  </a:lnTo>
                  <a:lnTo>
                    <a:pt x="1184" y="977"/>
                  </a:lnTo>
                  <a:lnTo>
                    <a:pt x="1164" y="999"/>
                  </a:lnTo>
                  <a:lnTo>
                    <a:pt x="1142" y="1019"/>
                  </a:lnTo>
                  <a:lnTo>
                    <a:pt x="1118" y="1037"/>
                  </a:lnTo>
                  <a:lnTo>
                    <a:pt x="1095" y="1053"/>
                  </a:lnTo>
                  <a:lnTo>
                    <a:pt x="1069" y="1067"/>
                  </a:lnTo>
                  <a:lnTo>
                    <a:pt x="1041" y="1080"/>
                  </a:lnTo>
                  <a:lnTo>
                    <a:pt x="1014" y="1091"/>
                  </a:lnTo>
                  <a:lnTo>
                    <a:pt x="985" y="1101"/>
                  </a:lnTo>
                  <a:lnTo>
                    <a:pt x="956" y="1109"/>
                  </a:lnTo>
                  <a:lnTo>
                    <a:pt x="926" y="1117"/>
                  </a:lnTo>
                  <a:lnTo>
                    <a:pt x="896" y="1123"/>
                  </a:lnTo>
                  <a:lnTo>
                    <a:pt x="866" y="1129"/>
                  </a:lnTo>
                  <a:lnTo>
                    <a:pt x="808" y="1138"/>
                  </a:lnTo>
                  <a:lnTo>
                    <a:pt x="751" y="1143"/>
                  </a:lnTo>
                  <a:lnTo>
                    <a:pt x="751" y="1143"/>
                  </a:lnTo>
                  <a:lnTo>
                    <a:pt x="725" y="1146"/>
                  </a:lnTo>
                  <a:lnTo>
                    <a:pt x="697" y="1146"/>
                  </a:lnTo>
                  <a:lnTo>
                    <a:pt x="670" y="1146"/>
                  </a:lnTo>
                  <a:lnTo>
                    <a:pt x="641" y="1144"/>
                  </a:lnTo>
                  <a:lnTo>
                    <a:pt x="586" y="1138"/>
                  </a:lnTo>
                  <a:lnTo>
                    <a:pt x="531" y="1131"/>
                  </a:lnTo>
                  <a:lnTo>
                    <a:pt x="531" y="1131"/>
                  </a:lnTo>
                  <a:lnTo>
                    <a:pt x="531" y="1177"/>
                  </a:lnTo>
                  <a:lnTo>
                    <a:pt x="531" y="1177"/>
                  </a:lnTo>
                  <a:lnTo>
                    <a:pt x="572" y="1183"/>
                  </a:lnTo>
                  <a:lnTo>
                    <a:pt x="572" y="1183"/>
                  </a:lnTo>
                  <a:lnTo>
                    <a:pt x="597" y="1186"/>
                  </a:lnTo>
                  <a:lnTo>
                    <a:pt x="621" y="1187"/>
                  </a:lnTo>
                  <a:lnTo>
                    <a:pt x="671" y="1187"/>
                  </a:lnTo>
                  <a:lnTo>
                    <a:pt x="671" y="1187"/>
                  </a:lnTo>
                  <a:lnTo>
                    <a:pt x="734" y="1190"/>
                  </a:lnTo>
                  <a:lnTo>
                    <a:pt x="748" y="1190"/>
                  </a:lnTo>
                  <a:lnTo>
                    <a:pt x="764" y="1189"/>
                  </a:lnTo>
                  <a:lnTo>
                    <a:pt x="780" y="1187"/>
                  </a:lnTo>
                  <a:lnTo>
                    <a:pt x="794" y="1185"/>
                  </a:lnTo>
                  <a:lnTo>
                    <a:pt x="794" y="1185"/>
                  </a:lnTo>
                  <a:lnTo>
                    <a:pt x="819" y="1180"/>
                  </a:lnTo>
                  <a:lnTo>
                    <a:pt x="842" y="1177"/>
                  </a:lnTo>
                  <a:lnTo>
                    <a:pt x="867" y="1176"/>
                  </a:lnTo>
                  <a:lnTo>
                    <a:pt x="891" y="1172"/>
                  </a:lnTo>
                  <a:lnTo>
                    <a:pt x="891" y="1172"/>
                  </a:lnTo>
                  <a:lnTo>
                    <a:pt x="916" y="1166"/>
                  </a:lnTo>
                  <a:lnTo>
                    <a:pt x="941" y="1160"/>
                  </a:lnTo>
                  <a:lnTo>
                    <a:pt x="989" y="1147"/>
                  </a:lnTo>
                  <a:lnTo>
                    <a:pt x="989" y="1147"/>
                  </a:lnTo>
                  <a:lnTo>
                    <a:pt x="1014" y="1139"/>
                  </a:lnTo>
                  <a:lnTo>
                    <a:pt x="1039" y="1130"/>
                  </a:lnTo>
                  <a:lnTo>
                    <a:pt x="1064" y="1119"/>
                  </a:lnTo>
                  <a:lnTo>
                    <a:pt x="1087" y="1106"/>
                  </a:lnTo>
                  <a:lnTo>
                    <a:pt x="1111" y="1093"/>
                  </a:lnTo>
                  <a:lnTo>
                    <a:pt x="1133" y="1079"/>
                  </a:lnTo>
                  <a:lnTo>
                    <a:pt x="1154" y="1063"/>
                  </a:lnTo>
                  <a:lnTo>
                    <a:pt x="1175" y="1047"/>
                  </a:lnTo>
                  <a:lnTo>
                    <a:pt x="1175" y="1047"/>
                  </a:lnTo>
                  <a:lnTo>
                    <a:pt x="1196" y="1030"/>
                  </a:lnTo>
                  <a:lnTo>
                    <a:pt x="1214" y="1011"/>
                  </a:lnTo>
                  <a:lnTo>
                    <a:pt x="1231" y="991"/>
                  </a:lnTo>
                  <a:lnTo>
                    <a:pt x="1247" y="970"/>
                  </a:lnTo>
                  <a:lnTo>
                    <a:pt x="1260" y="949"/>
                  </a:lnTo>
                  <a:lnTo>
                    <a:pt x="1271" y="927"/>
                  </a:lnTo>
                  <a:lnTo>
                    <a:pt x="1282" y="904"/>
                  </a:lnTo>
                  <a:lnTo>
                    <a:pt x="1290" y="880"/>
                  </a:lnTo>
                  <a:lnTo>
                    <a:pt x="1298" y="857"/>
                  </a:lnTo>
                  <a:lnTo>
                    <a:pt x="1304" y="832"/>
                  </a:lnTo>
                  <a:lnTo>
                    <a:pt x="1309" y="807"/>
                  </a:lnTo>
                  <a:lnTo>
                    <a:pt x="1313" y="782"/>
                  </a:lnTo>
                  <a:lnTo>
                    <a:pt x="1317" y="756"/>
                  </a:lnTo>
                  <a:lnTo>
                    <a:pt x="1320" y="730"/>
                  </a:lnTo>
                  <a:lnTo>
                    <a:pt x="1323" y="677"/>
                  </a:lnTo>
                  <a:lnTo>
                    <a:pt x="1323" y="677"/>
                  </a:lnTo>
                  <a:lnTo>
                    <a:pt x="1323" y="650"/>
                  </a:lnTo>
                  <a:lnTo>
                    <a:pt x="1321" y="622"/>
                  </a:lnTo>
                  <a:lnTo>
                    <a:pt x="1319" y="596"/>
                  </a:lnTo>
                  <a:lnTo>
                    <a:pt x="1315" y="569"/>
                  </a:lnTo>
                  <a:lnTo>
                    <a:pt x="1306" y="515"/>
                  </a:lnTo>
                  <a:lnTo>
                    <a:pt x="1294" y="462"/>
                  </a:lnTo>
                  <a:lnTo>
                    <a:pt x="1294" y="46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9" name="Freeform 1121"/>
            <p:cNvSpPr>
              <a:spLocks noEditPoints="1"/>
            </p:cNvSpPr>
            <p:nvPr/>
          </p:nvSpPr>
          <p:spPr bwMode="auto">
            <a:xfrm>
              <a:off x="4541838" y="4183063"/>
              <a:ext cx="63500" cy="57150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48" y="7"/>
                </a:cxn>
                <a:cxn ang="0">
                  <a:pos x="21" y="23"/>
                </a:cxn>
                <a:cxn ang="0">
                  <a:pos x="11" y="32"/>
                </a:cxn>
                <a:cxn ang="0">
                  <a:pos x="4" y="45"/>
                </a:cxn>
                <a:cxn ang="0">
                  <a:pos x="0" y="58"/>
                </a:cxn>
                <a:cxn ang="0">
                  <a:pos x="2" y="74"/>
                </a:cxn>
                <a:cxn ang="0">
                  <a:pos x="6" y="87"/>
                </a:cxn>
                <a:cxn ang="0">
                  <a:pos x="17" y="111"/>
                </a:cxn>
                <a:cxn ang="0">
                  <a:pos x="27" y="122"/>
                </a:cxn>
                <a:cxn ang="0">
                  <a:pos x="50" y="140"/>
                </a:cxn>
                <a:cxn ang="0">
                  <a:pos x="78" y="145"/>
                </a:cxn>
                <a:cxn ang="0">
                  <a:pos x="83" y="145"/>
                </a:cxn>
                <a:cxn ang="0">
                  <a:pos x="83" y="145"/>
                </a:cxn>
                <a:cxn ang="0">
                  <a:pos x="85" y="145"/>
                </a:cxn>
                <a:cxn ang="0">
                  <a:pos x="93" y="144"/>
                </a:cxn>
                <a:cxn ang="0">
                  <a:pos x="105" y="142"/>
                </a:cxn>
                <a:cxn ang="0">
                  <a:pos x="127" y="132"/>
                </a:cxn>
                <a:cxn ang="0">
                  <a:pos x="138" y="126"/>
                </a:cxn>
                <a:cxn ang="0">
                  <a:pos x="150" y="113"/>
                </a:cxn>
                <a:cxn ang="0">
                  <a:pos x="155" y="98"/>
                </a:cxn>
                <a:cxn ang="0">
                  <a:pos x="157" y="66"/>
                </a:cxn>
                <a:cxn ang="0">
                  <a:pos x="159" y="59"/>
                </a:cxn>
                <a:cxn ang="0">
                  <a:pos x="155" y="45"/>
                </a:cxn>
                <a:cxn ang="0">
                  <a:pos x="148" y="33"/>
                </a:cxn>
                <a:cxn ang="0">
                  <a:pos x="131" y="17"/>
                </a:cxn>
                <a:cxn ang="0">
                  <a:pos x="104" y="4"/>
                </a:cxn>
                <a:cxn ang="0">
                  <a:pos x="75" y="0"/>
                </a:cxn>
                <a:cxn ang="0">
                  <a:pos x="110" y="89"/>
                </a:cxn>
                <a:cxn ang="0">
                  <a:pos x="105" y="93"/>
                </a:cxn>
                <a:cxn ang="0">
                  <a:pos x="91" y="100"/>
                </a:cxn>
                <a:cxn ang="0">
                  <a:pos x="84" y="100"/>
                </a:cxn>
                <a:cxn ang="0">
                  <a:pos x="71" y="98"/>
                </a:cxn>
                <a:cxn ang="0">
                  <a:pos x="62" y="93"/>
                </a:cxn>
                <a:cxn ang="0">
                  <a:pos x="54" y="84"/>
                </a:cxn>
                <a:cxn ang="0">
                  <a:pos x="49" y="72"/>
                </a:cxn>
                <a:cxn ang="0">
                  <a:pos x="48" y="60"/>
                </a:cxn>
                <a:cxn ang="0">
                  <a:pos x="54" y="54"/>
                </a:cxn>
                <a:cxn ang="0">
                  <a:pos x="76" y="46"/>
                </a:cxn>
                <a:cxn ang="0">
                  <a:pos x="82" y="46"/>
                </a:cxn>
                <a:cxn ang="0">
                  <a:pos x="92" y="47"/>
                </a:cxn>
                <a:cxn ang="0">
                  <a:pos x="104" y="54"/>
                </a:cxn>
                <a:cxn ang="0">
                  <a:pos x="112" y="62"/>
                </a:cxn>
                <a:cxn ang="0">
                  <a:pos x="113" y="66"/>
                </a:cxn>
                <a:cxn ang="0">
                  <a:pos x="112" y="85"/>
                </a:cxn>
                <a:cxn ang="0">
                  <a:pos x="110" y="89"/>
                </a:cxn>
              </a:cxnLst>
              <a:rect l="0" t="0" r="r" b="b"/>
              <a:pathLst>
                <a:path w="159" h="145">
                  <a:moveTo>
                    <a:pt x="75" y="0"/>
                  </a:moveTo>
                  <a:lnTo>
                    <a:pt x="75" y="0"/>
                  </a:lnTo>
                  <a:lnTo>
                    <a:pt x="62" y="3"/>
                  </a:lnTo>
                  <a:lnTo>
                    <a:pt x="48" y="7"/>
                  </a:lnTo>
                  <a:lnTo>
                    <a:pt x="33" y="13"/>
                  </a:lnTo>
                  <a:lnTo>
                    <a:pt x="21" y="23"/>
                  </a:lnTo>
                  <a:lnTo>
                    <a:pt x="16" y="26"/>
                  </a:lnTo>
                  <a:lnTo>
                    <a:pt x="11" y="32"/>
                  </a:lnTo>
                  <a:lnTo>
                    <a:pt x="7" y="38"/>
                  </a:lnTo>
                  <a:lnTo>
                    <a:pt x="4" y="45"/>
                  </a:lnTo>
                  <a:lnTo>
                    <a:pt x="2" y="51"/>
                  </a:lnTo>
                  <a:lnTo>
                    <a:pt x="0" y="58"/>
                  </a:lnTo>
                  <a:lnTo>
                    <a:pt x="0" y="66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6" y="87"/>
                  </a:lnTo>
                  <a:lnTo>
                    <a:pt x="11" y="100"/>
                  </a:lnTo>
                  <a:lnTo>
                    <a:pt x="17" y="111"/>
                  </a:lnTo>
                  <a:lnTo>
                    <a:pt x="27" y="122"/>
                  </a:lnTo>
                  <a:lnTo>
                    <a:pt x="27" y="122"/>
                  </a:lnTo>
                  <a:lnTo>
                    <a:pt x="38" y="132"/>
                  </a:lnTo>
                  <a:lnTo>
                    <a:pt x="50" y="140"/>
                  </a:lnTo>
                  <a:lnTo>
                    <a:pt x="63" y="144"/>
                  </a:lnTo>
                  <a:lnTo>
                    <a:pt x="78" y="145"/>
                  </a:lnTo>
                  <a:lnTo>
                    <a:pt x="78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5" y="145"/>
                  </a:lnTo>
                  <a:lnTo>
                    <a:pt x="85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105" y="142"/>
                  </a:lnTo>
                  <a:lnTo>
                    <a:pt x="117" y="138"/>
                  </a:lnTo>
                  <a:lnTo>
                    <a:pt x="127" y="132"/>
                  </a:lnTo>
                  <a:lnTo>
                    <a:pt x="138" y="126"/>
                  </a:lnTo>
                  <a:lnTo>
                    <a:pt x="138" y="126"/>
                  </a:lnTo>
                  <a:lnTo>
                    <a:pt x="144" y="119"/>
                  </a:lnTo>
                  <a:lnTo>
                    <a:pt x="150" y="113"/>
                  </a:lnTo>
                  <a:lnTo>
                    <a:pt x="152" y="106"/>
                  </a:lnTo>
                  <a:lnTo>
                    <a:pt x="155" y="98"/>
                  </a:lnTo>
                  <a:lnTo>
                    <a:pt x="156" y="83"/>
                  </a:lnTo>
                  <a:lnTo>
                    <a:pt x="157" y="66"/>
                  </a:lnTo>
                  <a:lnTo>
                    <a:pt x="157" y="66"/>
                  </a:lnTo>
                  <a:lnTo>
                    <a:pt x="159" y="59"/>
                  </a:lnTo>
                  <a:lnTo>
                    <a:pt x="157" y="51"/>
                  </a:lnTo>
                  <a:lnTo>
                    <a:pt x="155" y="45"/>
                  </a:lnTo>
                  <a:lnTo>
                    <a:pt x="152" y="38"/>
                  </a:lnTo>
                  <a:lnTo>
                    <a:pt x="148" y="33"/>
                  </a:lnTo>
                  <a:lnTo>
                    <a:pt x="143" y="26"/>
                  </a:lnTo>
                  <a:lnTo>
                    <a:pt x="131" y="17"/>
                  </a:lnTo>
                  <a:lnTo>
                    <a:pt x="118" y="9"/>
                  </a:lnTo>
                  <a:lnTo>
                    <a:pt x="104" y="4"/>
                  </a:lnTo>
                  <a:lnTo>
                    <a:pt x="89" y="2"/>
                  </a:lnTo>
                  <a:lnTo>
                    <a:pt x="75" y="0"/>
                  </a:lnTo>
                  <a:lnTo>
                    <a:pt x="75" y="0"/>
                  </a:lnTo>
                  <a:close/>
                  <a:moveTo>
                    <a:pt x="110" y="89"/>
                  </a:moveTo>
                  <a:lnTo>
                    <a:pt x="110" y="89"/>
                  </a:lnTo>
                  <a:lnTo>
                    <a:pt x="105" y="93"/>
                  </a:lnTo>
                  <a:lnTo>
                    <a:pt x="99" y="97"/>
                  </a:lnTo>
                  <a:lnTo>
                    <a:pt x="91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76" y="100"/>
                  </a:lnTo>
                  <a:lnTo>
                    <a:pt x="71" y="98"/>
                  </a:lnTo>
                  <a:lnTo>
                    <a:pt x="66" y="96"/>
                  </a:lnTo>
                  <a:lnTo>
                    <a:pt x="62" y="93"/>
                  </a:lnTo>
                  <a:lnTo>
                    <a:pt x="58" y="89"/>
                  </a:lnTo>
                  <a:lnTo>
                    <a:pt x="54" y="84"/>
                  </a:lnTo>
                  <a:lnTo>
                    <a:pt x="49" y="72"/>
                  </a:lnTo>
                  <a:lnTo>
                    <a:pt x="49" y="72"/>
                  </a:lnTo>
                  <a:lnTo>
                    <a:pt x="46" y="66"/>
                  </a:lnTo>
                  <a:lnTo>
                    <a:pt x="48" y="60"/>
                  </a:lnTo>
                  <a:lnTo>
                    <a:pt x="50" y="57"/>
                  </a:lnTo>
                  <a:lnTo>
                    <a:pt x="54" y="54"/>
                  </a:lnTo>
                  <a:lnTo>
                    <a:pt x="66" y="50"/>
                  </a:lnTo>
                  <a:lnTo>
                    <a:pt x="76" y="46"/>
                  </a:lnTo>
                  <a:lnTo>
                    <a:pt x="76" y="46"/>
                  </a:lnTo>
                  <a:lnTo>
                    <a:pt x="82" y="46"/>
                  </a:lnTo>
                  <a:lnTo>
                    <a:pt x="87" y="46"/>
                  </a:lnTo>
                  <a:lnTo>
                    <a:pt x="92" y="47"/>
                  </a:lnTo>
                  <a:lnTo>
                    <a:pt x="99" y="50"/>
                  </a:lnTo>
                  <a:lnTo>
                    <a:pt x="104" y="54"/>
                  </a:lnTo>
                  <a:lnTo>
                    <a:pt x="109" y="58"/>
                  </a:lnTo>
                  <a:lnTo>
                    <a:pt x="112" y="62"/>
                  </a:lnTo>
                  <a:lnTo>
                    <a:pt x="113" y="66"/>
                  </a:lnTo>
                  <a:lnTo>
                    <a:pt x="113" y="66"/>
                  </a:lnTo>
                  <a:lnTo>
                    <a:pt x="112" y="79"/>
                  </a:lnTo>
                  <a:lnTo>
                    <a:pt x="112" y="85"/>
                  </a:lnTo>
                  <a:lnTo>
                    <a:pt x="110" y="89"/>
                  </a:lnTo>
                  <a:lnTo>
                    <a:pt x="110" y="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0" name="Freeform 1122"/>
            <p:cNvSpPr>
              <a:spLocks noEditPoints="1"/>
            </p:cNvSpPr>
            <p:nvPr/>
          </p:nvSpPr>
          <p:spPr bwMode="auto">
            <a:xfrm>
              <a:off x="4341813" y="4359275"/>
              <a:ext cx="60325" cy="53975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52" y="3"/>
                </a:cxn>
                <a:cxn ang="0">
                  <a:pos x="27" y="15"/>
                </a:cxn>
                <a:cxn ang="0">
                  <a:pos x="8" y="34"/>
                </a:cxn>
                <a:cxn ang="0">
                  <a:pos x="2" y="46"/>
                </a:cxn>
                <a:cxn ang="0">
                  <a:pos x="0" y="60"/>
                </a:cxn>
                <a:cxn ang="0">
                  <a:pos x="0" y="74"/>
                </a:cxn>
                <a:cxn ang="0">
                  <a:pos x="8" y="101"/>
                </a:cxn>
                <a:cxn ang="0">
                  <a:pos x="16" y="111"/>
                </a:cxn>
                <a:cxn ang="0">
                  <a:pos x="31" y="125"/>
                </a:cxn>
                <a:cxn ang="0">
                  <a:pos x="51" y="130"/>
                </a:cxn>
                <a:cxn ang="0">
                  <a:pos x="53" y="132"/>
                </a:cxn>
                <a:cxn ang="0">
                  <a:pos x="61" y="136"/>
                </a:cxn>
                <a:cxn ang="0">
                  <a:pos x="67" y="136"/>
                </a:cxn>
                <a:cxn ang="0">
                  <a:pos x="97" y="135"/>
                </a:cxn>
                <a:cxn ang="0">
                  <a:pos x="110" y="130"/>
                </a:cxn>
                <a:cxn ang="0">
                  <a:pos x="123" y="121"/>
                </a:cxn>
                <a:cxn ang="0">
                  <a:pos x="133" y="111"/>
                </a:cxn>
                <a:cxn ang="0">
                  <a:pos x="146" y="94"/>
                </a:cxn>
                <a:cxn ang="0">
                  <a:pos x="150" y="81"/>
                </a:cxn>
                <a:cxn ang="0">
                  <a:pos x="152" y="74"/>
                </a:cxn>
                <a:cxn ang="0">
                  <a:pos x="152" y="59"/>
                </a:cxn>
                <a:cxn ang="0">
                  <a:pos x="148" y="46"/>
                </a:cxn>
                <a:cxn ang="0">
                  <a:pos x="132" y="22"/>
                </a:cxn>
                <a:cxn ang="0">
                  <a:pos x="108" y="7"/>
                </a:cxn>
                <a:cxn ang="0">
                  <a:pos x="81" y="0"/>
                </a:cxn>
                <a:cxn ang="0">
                  <a:pos x="90" y="88"/>
                </a:cxn>
                <a:cxn ang="0">
                  <a:pos x="84" y="91"/>
                </a:cxn>
                <a:cxn ang="0">
                  <a:pos x="77" y="87"/>
                </a:cxn>
                <a:cxn ang="0">
                  <a:pos x="69" y="85"/>
                </a:cxn>
                <a:cxn ang="0">
                  <a:pos x="57" y="85"/>
                </a:cxn>
                <a:cxn ang="0">
                  <a:pos x="48" y="80"/>
                </a:cxn>
                <a:cxn ang="0">
                  <a:pos x="47" y="76"/>
                </a:cxn>
                <a:cxn ang="0">
                  <a:pos x="46" y="60"/>
                </a:cxn>
                <a:cxn ang="0">
                  <a:pos x="47" y="57"/>
                </a:cxn>
                <a:cxn ang="0">
                  <a:pos x="55" y="51"/>
                </a:cxn>
                <a:cxn ang="0">
                  <a:pos x="72" y="46"/>
                </a:cxn>
                <a:cxn ang="0">
                  <a:pos x="81" y="46"/>
                </a:cxn>
                <a:cxn ang="0">
                  <a:pos x="90" y="47"/>
                </a:cxn>
                <a:cxn ang="0">
                  <a:pos x="99" y="54"/>
                </a:cxn>
                <a:cxn ang="0">
                  <a:pos x="104" y="63"/>
                </a:cxn>
                <a:cxn ang="0">
                  <a:pos x="106" y="72"/>
                </a:cxn>
                <a:cxn ang="0">
                  <a:pos x="104" y="77"/>
                </a:cxn>
                <a:cxn ang="0">
                  <a:pos x="90" y="88"/>
                </a:cxn>
              </a:cxnLst>
              <a:rect l="0" t="0" r="r" b="b"/>
              <a:pathLst>
                <a:path w="152" h="136">
                  <a:moveTo>
                    <a:pt x="81" y="0"/>
                  </a:moveTo>
                  <a:lnTo>
                    <a:pt x="81" y="0"/>
                  </a:lnTo>
                  <a:lnTo>
                    <a:pt x="67" y="0"/>
                  </a:lnTo>
                  <a:lnTo>
                    <a:pt x="52" y="3"/>
                  </a:lnTo>
                  <a:lnTo>
                    <a:pt x="39" y="8"/>
                  </a:lnTo>
                  <a:lnTo>
                    <a:pt x="27" y="15"/>
                  </a:lnTo>
                  <a:lnTo>
                    <a:pt x="17" y="24"/>
                  </a:lnTo>
                  <a:lnTo>
                    <a:pt x="8" y="34"/>
                  </a:lnTo>
                  <a:lnTo>
                    <a:pt x="5" y="40"/>
                  </a:lnTo>
                  <a:lnTo>
                    <a:pt x="2" y="46"/>
                  </a:lnTo>
                  <a:lnTo>
                    <a:pt x="1" y="53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74"/>
                  </a:lnTo>
                  <a:lnTo>
                    <a:pt x="2" y="88"/>
                  </a:lnTo>
                  <a:lnTo>
                    <a:pt x="8" y="101"/>
                  </a:lnTo>
                  <a:lnTo>
                    <a:pt x="16" y="111"/>
                  </a:lnTo>
                  <a:lnTo>
                    <a:pt x="16" y="111"/>
                  </a:lnTo>
                  <a:lnTo>
                    <a:pt x="23" y="119"/>
                  </a:lnTo>
                  <a:lnTo>
                    <a:pt x="31" y="125"/>
                  </a:lnTo>
                  <a:lnTo>
                    <a:pt x="40" y="128"/>
                  </a:lnTo>
                  <a:lnTo>
                    <a:pt x="51" y="130"/>
                  </a:lnTo>
                  <a:lnTo>
                    <a:pt x="51" y="130"/>
                  </a:lnTo>
                  <a:lnTo>
                    <a:pt x="53" y="132"/>
                  </a:lnTo>
                  <a:lnTo>
                    <a:pt x="57" y="135"/>
                  </a:lnTo>
                  <a:lnTo>
                    <a:pt x="61" y="136"/>
                  </a:lnTo>
                  <a:lnTo>
                    <a:pt x="67" y="136"/>
                  </a:lnTo>
                  <a:lnTo>
                    <a:pt x="67" y="136"/>
                  </a:lnTo>
                  <a:lnTo>
                    <a:pt x="82" y="136"/>
                  </a:lnTo>
                  <a:lnTo>
                    <a:pt x="97" y="135"/>
                  </a:lnTo>
                  <a:lnTo>
                    <a:pt x="103" y="132"/>
                  </a:lnTo>
                  <a:lnTo>
                    <a:pt x="110" y="130"/>
                  </a:lnTo>
                  <a:lnTo>
                    <a:pt x="116" y="126"/>
                  </a:lnTo>
                  <a:lnTo>
                    <a:pt x="123" y="121"/>
                  </a:lnTo>
                  <a:lnTo>
                    <a:pt x="123" y="121"/>
                  </a:lnTo>
                  <a:lnTo>
                    <a:pt x="133" y="111"/>
                  </a:lnTo>
                  <a:lnTo>
                    <a:pt x="142" y="101"/>
                  </a:lnTo>
                  <a:lnTo>
                    <a:pt x="146" y="94"/>
                  </a:lnTo>
                  <a:lnTo>
                    <a:pt x="149" y="88"/>
                  </a:lnTo>
                  <a:lnTo>
                    <a:pt x="150" y="81"/>
                  </a:lnTo>
                  <a:lnTo>
                    <a:pt x="152" y="74"/>
                  </a:lnTo>
                  <a:lnTo>
                    <a:pt x="152" y="74"/>
                  </a:lnTo>
                  <a:lnTo>
                    <a:pt x="152" y="67"/>
                  </a:lnTo>
                  <a:lnTo>
                    <a:pt x="152" y="59"/>
                  </a:lnTo>
                  <a:lnTo>
                    <a:pt x="149" y="53"/>
                  </a:lnTo>
                  <a:lnTo>
                    <a:pt x="148" y="46"/>
                  </a:lnTo>
                  <a:lnTo>
                    <a:pt x="140" y="33"/>
                  </a:lnTo>
                  <a:lnTo>
                    <a:pt x="132" y="22"/>
                  </a:lnTo>
                  <a:lnTo>
                    <a:pt x="120" y="13"/>
                  </a:lnTo>
                  <a:lnTo>
                    <a:pt x="108" y="7"/>
                  </a:lnTo>
                  <a:lnTo>
                    <a:pt x="94" y="2"/>
                  </a:lnTo>
                  <a:lnTo>
                    <a:pt x="81" y="0"/>
                  </a:lnTo>
                  <a:lnTo>
                    <a:pt x="81" y="0"/>
                  </a:lnTo>
                  <a:close/>
                  <a:moveTo>
                    <a:pt x="90" y="88"/>
                  </a:moveTo>
                  <a:lnTo>
                    <a:pt x="90" y="88"/>
                  </a:lnTo>
                  <a:lnTo>
                    <a:pt x="84" y="91"/>
                  </a:lnTo>
                  <a:lnTo>
                    <a:pt x="84" y="91"/>
                  </a:lnTo>
                  <a:lnTo>
                    <a:pt x="77" y="87"/>
                  </a:lnTo>
                  <a:lnTo>
                    <a:pt x="73" y="85"/>
                  </a:lnTo>
                  <a:lnTo>
                    <a:pt x="69" y="85"/>
                  </a:lnTo>
                  <a:lnTo>
                    <a:pt x="69" y="85"/>
                  </a:lnTo>
                  <a:lnTo>
                    <a:pt x="57" y="85"/>
                  </a:lnTo>
                  <a:lnTo>
                    <a:pt x="52" y="84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7" y="76"/>
                  </a:lnTo>
                  <a:lnTo>
                    <a:pt x="46" y="71"/>
                  </a:lnTo>
                  <a:lnTo>
                    <a:pt x="46" y="60"/>
                  </a:lnTo>
                  <a:lnTo>
                    <a:pt x="46" y="60"/>
                  </a:lnTo>
                  <a:lnTo>
                    <a:pt x="47" y="57"/>
                  </a:lnTo>
                  <a:lnTo>
                    <a:pt x="50" y="54"/>
                  </a:lnTo>
                  <a:lnTo>
                    <a:pt x="55" y="51"/>
                  </a:lnTo>
                  <a:lnTo>
                    <a:pt x="60" y="49"/>
                  </a:lnTo>
                  <a:lnTo>
                    <a:pt x="72" y="46"/>
                  </a:lnTo>
                  <a:lnTo>
                    <a:pt x="81" y="46"/>
                  </a:lnTo>
                  <a:lnTo>
                    <a:pt x="81" y="46"/>
                  </a:lnTo>
                  <a:lnTo>
                    <a:pt x="85" y="46"/>
                  </a:lnTo>
                  <a:lnTo>
                    <a:pt x="90" y="47"/>
                  </a:lnTo>
                  <a:lnTo>
                    <a:pt x="94" y="50"/>
                  </a:lnTo>
                  <a:lnTo>
                    <a:pt x="99" y="54"/>
                  </a:lnTo>
                  <a:lnTo>
                    <a:pt x="102" y="58"/>
                  </a:lnTo>
                  <a:lnTo>
                    <a:pt x="104" y="63"/>
                  </a:lnTo>
                  <a:lnTo>
                    <a:pt x="106" y="68"/>
                  </a:lnTo>
                  <a:lnTo>
                    <a:pt x="106" y="72"/>
                  </a:lnTo>
                  <a:lnTo>
                    <a:pt x="106" y="72"/>
                  </a:lnTo>
                  <a:lnTo>
                    <a:pt x="104" y="77"/>
                  </a:lnTo>
                  <a:lnTo>
                    <a:pt x="99" y="81"/>
                  </a:lnTo>
                  <a:lnTo>
                    <a:pt x="90" y="88"/>
                  </a:lnTo>
                  <a:lnTo>
                    <a:pt x="90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1" name="Freeform 1123"/>
            <p:cNvSpPr>
              <a:spLocks noEditPoints="1"/>
            </p:cNvSpPr>
            <p:nvPr/>
          </p:nvSpPr>
          <p:spPr bwMode="auto">
            <a:xfrm>
              <a:off x="4740276" y="4354513"/>
              <a:ext cx="58738" cy="55563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67" y="0"/>
                </a:cxn>
                <a:cxn ang="0">
                  <a:pos x="39" y="10"/>
                </a:cxn>
                <a:cxn ang="0">
                  <a:pos x="17" y="28"/>
                </a:cxn>
                <a:cxn ang="0">
                  <a:pos x="2" y="52"/>
                </a:cxn>
                <a:cxn ang="0">
                  <a:pos x="0" y="65"/>
                </a:cxn>
                <a:cxn ang="0">
                  <a:pos x="0" y="80"/>
                </a:cxn>
                <a:cxn ang="0">
                  <a:pos x="8" y="105"/>
                </a:cxn>
                <a:cxn ang="0">
                  <a:pos x="23" y="125"/>
                </a:cxn>
                <a:cxn ang="0">
                  <a:pos x="48" y="135"/>
                </a:cxn>
                <a:cxn ang="0">
                  <a:pos x="64" y="138"/>
                </a:cxn>
                <a:cxn ang="0">
                  <a:pos x="65" y="138"/>
                </a:cxn>
                <a:cxn ang="0">
                  <a:pos x="67" y="138"/>
                </a:cxn>
                <a:cxn ang="0">
                  <a:pos x="94" y="137"/>
                </a:cxn>
                <a:cxn ang="0">
                  <a:pos x="112" y="129"/>
                </a:cxn>
                <a:cxn ang="0">
                  <a:pos x="118" y="125"/>
                </a:cxn>
                <a:cxn ang="0">
                  <a:pos x="137" y="105"/>
                </a:cxn>
                <a:cxn ang="0">
                  <a:pos x="142" y="93"/>
                </a:cxn>
                <a:cxn ang="0">
                  <a:pos x="146" y="80"/>
                </a:cxn>
                <a:cxn ang="0">
                  <a:pos x="146" y="74"/>
                </a:cxn>
                <a:cxn ang="0">
                  <a:pos x="141" y="53"/>
                </a:cxn>
                <a:cxn ang="0">
                  <a:pos x="127" y="29"/>
                </a:cxn>
                <a:cxn ang="0">
                  <a:pos x="104" y="11"/>
                </a:cxn>
                <a:cxn ang="0">
                  <a:pos x="80" y="0"/>
                </a:cxn>
                <a:cxn ang="0">
                  <a:pos x="67" y="92"/>
                </a:cxn>
                <a:cxn ang="0">
                  <a:pos x="64" y="92"/>
                </a:cxn>
                <a:cxn ang="0">
                  <a:pos x="64" y="92"/>
                </a:cxn>
                <a:cxn ang="0">
                  <a:pos x="57" y="91"/>
                </a:cxn>
                <a:cxn ang="0">
                  <a:pos x="48" y="87"/>
                </a:cxn>
                <a:cxn ang="0">
                  <a:pos x="44" y="79"/>
                </a:cxn>
                <a:cxn ang="0">
                  <a:pos x="46" y="70"/>
                </a:cxn>
                <a:cxn ang="0">
                  <a:pos x="53" y="57"/>
                </a:cxn>
                <a:cxn ang="0">
                  <a:pos x="60" y="50"/>
                </a:cxn>
                <a:cxn ang="0">
                  <a:pos x="69" y="46"/>
                </a:cxn>
                <a:cxn ang="0">
                  <a:pos x="77" y="49"/>
                </a:cxn>
                <a:cxn ang="0">
                  <a:pos x="85" y="53"/>
                </a:cxn>
                <a:cxn ang="0">
                  <a:pos x="98" y="66"/>
                </a:cxn>
                <a:cxn ang="0">
                  <a:pos x="101" y="75"/>
                </a:cxn>
                <a:cxn ang="0">
                  <a:pos x="99" y="80"/>
                </a:cxn>
                <a:cxn ang="0">
                  <a:pos x="93" y="88"/>
                </a:cxn>
                <a:cxn ang="0">
                  <a:pos x="77" y="92"/>
                </a:cxn>
                <a:cxn ang="0">
                  <a:pos x="67" y="92"/>
                </a:cxn>
              </a:cxnLst>
              <a:rect l="0" t="0" r="r" b="b"/>
              <a:pathLst>
                <a:path w="146" h="138">
                  <a:moveTo>
                    <a:pt x="80" y="0"/>
                  </a:move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52" y="4"/>
                  </a:lnTo>
                  <a:lnTo>
                    <a:pt x="39" y="10"/>
                  </a:lnTo>
                  <a:lnTo>
                    <a:pt x="27" y="17"/>
                  </a:lnTo>
                  <a:lnTo>
                    <a:pt x="17" y="28"/>
                  </a:lnTo>
                  <a:lnTo>
                    <a:pt x="8" y="40"/>
                  </a:lnTo>
                  <a:lnTo>
                    <a:pt x="2" y="52"/>
                  </a:lnTo>
                  <a:lnTo>
                    <a:pt x="0" y="5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80"/>
                  </a:lnTo>
                  <a:lnTo>
                    <a:pt x="2" y="93"/>
                  </a:lnTo>
                  <a:lnTo>
                    <a:pt x="8" y="105"/>
                  </a:lnTo>
                  <a:lnTo>
                    <a:pt x="14" y="117"/>
                  </a:lnTo>
                  <a:lnTo>
                    <a:pt x="23" y="125"/>
                  </a:lnTo>
                  <a:lnTo>
                    <a:pt x="35" y="131"/>
                  </a:lnTo>
                  <a:lnTo>
                    <a:pt x="48" y="135"/>
                  </a:lnTo>
                  <a:lnTo>
                    <a:pt x="64" y="138"/>
                  </a:lnTo>
                  <a:lnTo>
                    <a:pt x="64" y="138"/>
                  </a:lnTo>
                  <a:lnTo>
                    <a:pt x="65" y="138"/>
                  </a:lnTo>
                  <a:lnTo>
                    <a:pt x="65" y="138"/>
                  </a:lnTo>
                  <a:lnTo>
                    <a:pt x="67" y="138"/>
                  </a:lnTo>
                  <a:lnTo>
                    <a:pt x="67" y="138"/>
                  </a:lnTo>
                  <a:lnTo>
                    <a:pt x="81" y="138"/>
                  </a:lnTo>
                  <a:lnTo>
                    <a:pt x="94" y="137"/>
                  </a:lnTo>
                  <a:lnTo>
                    <a:pt x="106" y="133"/>
                  </a:lnTo>
                  <a:lnTo>
                    <a:pt x="112" y="129"/>
                  </a:lnTo>
                  <a:lnTo>
                    <a:pt x="118" y="125"/>
                  </a:lnTo>
                  <a:lnTo>
                    <a:pt x="118" y="125"/>
                  </a:lnTo>
                  <a:lnTo>
                    <a:pt x="128" y="116"/>
                  </a:lnTo>
                  <a:lnTo>
                    <a:pt x="137" y="105"/>
                  </a:lnTo>
                  <a:lnTo>
                    <a:pt x="140" y="100"/>
                  </a:lnTo>
                  <a:lnTo>
                    <a:pt x="142" y="93"/>
                  </a:lnTo>
                  <a:lnTo>
                    <a:pt x="145" y="87"/>
                  </a:lnTo>
                  <a:lnTo>
                    <a:pt x="146" y="80"/>
                  </a:lnTo>
                  <a:lnTo>
                    <a:pt x="146" y="80"/>
                  </a:lnTo>
                  <a:lnTo>
                    <a:pt x="146" y="74"/>
                  </a:lnTo>
                  <a:lnTo>
                    <a:pt x="145" y="66"/>
                  </a:lnTo>
                  <a:lnTo>
                    <a:pt x="141" y="53"/>
                  </a:lnTo>
                  <a:lnTo>
                    <a:pt x="136" y="41"/>
                  </a:lnTo>
                  <a:lnTo>
                    <a:pt x="127" y="29"/>
                  </a:lnTo>
                  <a:lnTo>
                    <a:pt x="116" y="19"/>
                  </a:lnTo>
                  <a:lnTo>
                    <a:pt x="104" y="11"/>
                  </a:lnTo>
                  <a:lnTo>
                    <a:pt x="93" y="4"/>
                  </a:lnTo>
                  <a:lnTo>
                    <a:pt x="80" y="0"/>
                  </a:lnTo>
                  <a:lnTo>
                    <a:pt x="80" y="0"/>
                  </a:lnTo>
                  <a:close/>
                  <a:moveTo>
                    <a:pt x="67" y="92"/>
                  </a:moveTo>
                  <a:lnTo>
                    <a:pt x="67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57" y="91"/>
                  </a:lnTo>
                  <a:lnTo>
                    <a:pt x="52" y="89"/>
                  </a:lnTo>
                  <a:lnTo>
                    <a:pt x="48" y="87"/>
                  </a:lnTo>
                  <a:lnTo>
                    <a:pt x="46" y="83"/>
                  </a:lnTo>
                  <a:lnTo>
                    <a:pt x="44" y="79"/>
                  </a:lnTo>
                  <a:lnTo>
                    <a:pt x="44" y="74"/>
                  </a:lnTo>
                  <a:lnTo>
                    <a:pt x="46" y="70"/>
                  </a:lnTo>
                  <a:lnTo>
                    <a:pt x="47" y="65"/>
                  </a:lnTo>
                  <a:lnTo>
                    <a:pt x="53" y="57"/>
                  </a:lnTo>
                  <a:lnTo>
                    <a:pt x="56" y="53"/>
                  </a:lnTo>
                  <a:lnTo>
                    <a:pt x="60" y="50"/>
                  </a:lnTo>
                  <a:lnTo>
                    <a:pt x="65" y="48"/>
                  </a:lnTo>
                  <a:lnTo>
                    <a:pt x="69" y="46"/>
                  </a:lnTo>
                  <a:lnTo>
                    <a:pt x="73" y="48"/>
                  </a:lnTo>
                  <a:lnTo>
                    <a:pt x="77" y="49"/>
                  </a:lnTo>
                  <a:lnTo>
                    <a:pt x="77" y="49"/>
                  </a:lnTo>
                  <a:lnTo>
                    <a:pt x="85" y="53"/>
                  </a:lnTo>
                  <a:lnTo>
                    <a:pt x="93" y="59"/>
                  </a:lnTo>
                  <a:lnTo>
                    <a:pt x="98" y="66"/>
                  </a:lnTo>
                  <a:lnTo>
                    <a:pt x="99" y="70"/>
                  </a:lnTo>
                  <a:lnTo>
                    <a:pt x="101" y="75"/>
                  </a:lnTo>
                  <a:lnTo>
                    <a:pt x="101" y="75"/>
                  </a:lnTo>
                  <a:lnTo>
                    <a:pt x="99" y="80"/>
                  </a:lnTo>
                  <a:lnTo>
                    <a:pt x="97" y="86"/>
                  </a:lnTo>
                  <a:lnTo>
                    <a:pt x="93" y="88"/>
                  </a:lnTo>
                  <a:lnTo>
                    <a:pt x="87" y="89"/>
                  </a:lnTo>
                  <a:lnTo>
                    <a:pt x="77" y="92"/>
                  </a:lnTo>
                  <a:lnTo>
                    <a:pt x="67" y="92"/>
                  </a:lnTo>
                  <a:lnTo>
                    <a:pt x="67" y="9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2" name="Freeform 1124"/>
            <p:cNvSpPr>
              <a:spLocks noEditPoints="1"/>
            </p:cNvSpPr>
            <p:nvPr/>
          </p:nvSpPr>
          <p:spPr bwMode="auto">
            <a:xfrm>
              <a:off x="4543426" y="4533900"/>
              <a:ext cx="63500" cy="55563"/>
            </a:xfrm>
            <a:custGeom>
              <a:avLst/>
              <a:gdLst/>
              <a:ahLst/>
              <a:cxnLst>
                <a:cxn ang="0">
                  <a:pos x="160" y="65"/>
                </a:cxn>
                <a:cxn ang="0">
                  <a:pos x="157" y="47"/>
                </a:cxn>
                <a:cxn ang="0">
                  <a:pos x="152" y="31"/>
                </a:cxn>
                <a:cxn ang="0">
                  <a:pos x="143" y="20"/>
                </a:cxn>
                <a:cxn ang="0">
                  <a:pos x="131" y="11"/>
                </a:cxn>
                <a:cxn ang="0">
                  <a:pos x="118" y="4"/>
                </a:cxn>
                <a:cxn ang="0">
                  <a:pos x="86" y="0"/>
                </a:cxn>
                <a:cxn ang="0">
                  <a:pos x="68" y="1"/>
                </a:cxn>
                <a:cxn ang="0">
                  <a:pos x="38" y="8"/>
                </a:cxn>
                <a:cxn ang="0">
                  <a:pos x="24" y="14"/>
                </a:cxn>
                <a:cxn ang="0">
                  <a:pos x="12" y="24"/>
                </a:cxn>
                <a:cxn ang="0">
                  <a:pos x="7" y="30"/>
                </a:cxn>
                <a:cxn ang="0">
                  <a:pos x="1" y="46"/>
                </a:cxn>
                <a:cxn ang="0">
                  <a:pos x="0" y="62"/>
                </a:cxn>
                <a:cxn ang="0">
                  <a:pos x="5" y="85"/>
                </a:cxn>
                <a:cxn ang="0">
                  <a:pos x="8" y="92"/>
                </a:cxn>
                <a:cxn ang="0">
                  <a:pos x="21" y="113"/>
                </a:cxn>
                <a:cxn ang="0">
                  <a:pos x="46" y="133"/>
                </a:cxn>
                <a:cxn ang="0">
                  <a:pos x="62" y="140"/>
                </a:cxn>
                <a:cxn ang="0">
                  <a:pos x="77" y="144"/>
                </a:cxn>
                <a:cxn ang="0">
                  <a:pos x="93" y="144"/>
                </a:cxn>
                <a:cxn ang="0">
                  <a:pos x="109" y="139"/>
                </a:cxn>
                <a:cxn ang="0">
                  <a:pos x="113" y="136"/>
                </a:cxn>
                <a:cxn ang="0">
                  <a:pos x="116" y="133"/>
                </a:cxn>
                <a:cxn ang="0">
                  <a:pos x="132" y="128"/>
                </a:cxn>
                <a:cxn ang="0">
                  <a:pos x="145" y="119"/>
                </a:cxn>
                <a:cxn ang="0">
                  <a:pos x="150" y="113"/>
                </a:cxn>
                <a:cxn ang="0">
                  <a:pos x="157" y="101"/>
                </a:cxn>
                <a:cxn ang="0">
                  <a:pos x="160" y="80"/>
                </a:cxn>
                <a:cxn ang="0">
                  <a:pos x="160" y="65"/>
                </a:cxn>
                <a:cxn ang="0">
                  <a:pos x="50" y="72"/>
                </a:cxn>
                <a:cxn ang="0">
                  <a:pos x="46" y="62"/>
                </a:cxn>
                <a:cxn ang="0">
                  <a:pos x="47" y="54"/>
                </a:cxn>
                <a:cxn ang="0">
                  <a:pos x="50" y="52"/>
                </a:cxn>
                <a:cxn ang="0">
                  <a:pos x="62" y="48"/>
                </a:cxn>
                <a:cxn ang="0">
                  <a:pos x="75" y="46"/>
                </a:cxn>
                <a:cxn ang="0">
                  <a:pos x="94" y="45"/>
                </a:cxn>
                <a:cxn ang="0">
                  <a:pos x="106" y="48"/>
                </a:cxn>
                <a:cxn ang="0">
                  <a:pos x="113" y="58"/>
                </a:cxn>
                <a:cxn ang="0">
                  <a:pos x="114" y="65"/>
                </a:cxn>
                <a:cxn ang="0">
                  <a:pos x="114" y="85"/>
                </a:cxn>
                <a:cxn ang="0">
                  <a:pos x="113" y="86"/>
                </a:cxn>
                <a:cxn ang="0">
                  <a:pos x="102" y="90"/>
                </a:cxn>
                <a:cxn ang="0">
                  <a:pos x="88" y="90"/>
                </a:cxn>
                <a:cxn ang="0">
                  <a:pos x="79" y="93"/>
                </a:cxn>
                <a:cxn ang="0">
                  <a:pos x="72" y="97"/>
                </a:cxn>
                <a:cxn ang="0">
                  <a:pos x="65" y="92"/>
                </a:cxn>
                <a:cxn ang="0">
                  <a:pos x="50" y="72"/>
                </a:cxn>
              </a:cxnLst>
              <a:rect l="0" t="0" r="r" b="b"/>
              <a:pathLst>
                <a:path w="160" h="144">
                  <a:moveTo>
                    <a:pt x="160" y="65"/>
                  </a:moveTo>
                  <a:lnTo>
                    <a:pt x="160" y="65"/>
                  </a:lnTo>
                  <a:lnTo>
                    <a:pt x="160" y="55"/>
                  </a:lnTo>
                  <a:lnTo>
                    <a:pt x="157" y="47"/>
                  </a:lnTo>
                  <a:lnTo>
                    <a:pt x="154" y="39"/>
                  </a:lnTo>
                  <a:lnTo>
                    <a:pt x="152" y="31"/>
                  </a:lnTo>
                  <a:lnTo>
                    <a:pt x="148" y="25"/>
                  </a:lnTo>
                  <a:lnTo>
                    <a:pt x="143" y="20"/>
                  </a:lnTo>
                  <a:lnTo>
                    <a:pt x="137" y="14"/>
                  </a:lnTo>
                  <a:lnTo>
                    <a:pt x="131" y="11"/>
                  </a:lnTo>
                  <a:lnTo>
                    <a:pt x="124" y="7"/>
                  </a:lnTo>
                  <a:lnTo>
                    <a:pt x="118" y="4"/>
                  </a:lnTo>
                  <a:lnTo>
                    <a:pt x="102" y="0"/>
                  </a:lnTo>
                  <a:lnTo>
                    <a:pt x="86" y="0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52" y="4"/>
                  </a:lnTo>
                  <a:lnTo>
                    <a:pt x="38" y="8"/>
                  </a:lnTo>
                  <a:lnTo>
                    <a:pt x="30" y="11"/>
                  </a:lnTo>
                  <a:lnTo>
                    <a:pt x="24" y="14"/>
                  </a:lnTo>
                  <a:lnTo>
                    <a:pt x="17" y="1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7" y="30"/>
                  </a:lnTo>
                  <a:lnTo>
                    <a:pt x="3" y="38"/>
                  </a:lnTo>
                  <a:lnTo>
                    <a:pt x="1" y="46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1" y="69"/>
                  </a:lnTo>
                  <a:lnTo>
                    <a:pt x="5" y="85"/>
                  </a:lnTo>
                  <a:lnTo>
                    <a:pt x="5" y="85"/>
                  </a:lnTo>
                  <a:lnTo>
                    <a:pt x="8" y="92"/>
                  </a:lnTo>
                  <a:lnTo>
                    <a:pt x="12" y="99"/>
                  </a:lnTo>
                  <a:lnTo>
                    <a:pt x="21" y="113"/>
                  </a:lnTo>
                  <a:lnTo>
                    <a:pt x="33" y="124"/>
                  </a:lnTo>
                  <a:lnTo>
                    <a:pt x="46" y="133"/>
                  </a:lnTo>
                  <a:lnTo>
                    <a:pt x="54" y="137"/>
                  </a:lnTo>
                  <a:lnTo>
                    <a:pt x="62" y="140"/>
                  </a:lnTo>
                  <a:lnTo>
                    <a:pt x="69" y="143"/>
                  </a:lnTo>
                  <a:lnTo>
                    <a:pt x="77" y="144"/>
                  </a:lnTo>
                  <a:lnTo>
                    <a:pt x="85" y="144"/>
                  </a:lnTo>
                  <a:lnTo>
                    <a:pt x="93" y="144"/>
                  </a:lnTo>
                  <a:lnTo>
                    <a:pt x="101" y="141"/>
                  </a:lnTo>
                  <a:lnTo>
                    <a:pt x="109" y="139"/>
                  </a:lnTo>
                  <a:lnTo>
                    <a:pt x="109" y="139"/>
                  </a:lnTo>
                  <a:lnTo>
                    <a:pt x="113" y="136"/>
                  </a:lnTo>
                  <a:lnTo>
                    <a:pt x="116" y="133"/>
                  </a:lnTo>
                  <a:lnTo>
                    <a:pt x="116" y="133"/>
                  </a:lnTo>
                  <a:lnTo>
                    <a:pt x="124" y="131"/>
                  </a:lnTo>
                  <a:lnTo>
                    <a:pt x="132" y="128"/>
                  </a:lnTo>
                  <a:lnTo>
                    <a:pt x="140" y="124"/>
                  </a:lnTo>
                  <a:lnTo>
                    <a:pt x="145" y="119"/>
                  </a:lnTo>
                  <a:lnTo>
                    <a:pt x="145" y="119"/>
                  </a:lnTo>
                  <a:lnTo>
                    <a:pt x="150" y="113"/>
                  </a:lnTo>
                  <a:lnTo>
                    <a:pt x="154" y="106"/>
                  </a:lnTo>
                  <a:lnTo>
                    <a:pt x="157" y="101"/>
                  </a:lnTo>
                  <a:lnTo>
                    <a:pt x="158" y="94"/>
                  </a:lnTo>
                  <a:lnTo>
                    <a:pt x="160" y="80"/>
                  </a:lnTo>
                  <a:lnTo>
                    <a:pt x="160" y="65"/>
                  </a:lnTo>
                  <a:lnTo>
                    <a:pt x="160" y="65"/>
                  </a:lnTo>
                  <a:close/>
                  <a:moveTo>
                    <a:pt x="50" y="72"/>
                  </a:moveTo>
                  <a:lnTo>
                    <a:pt x="50" y="72"/>
                  </a:lnTo>
                  <a:lnTo>
                    <a:pt x="47" y="67"/>
                  </a:lnTo>
                  <a:lnTo>
                    <a:pt x="46" y="62"/>
                  </a:lnTo>
                  <a:lnTo>
                    <a:pt x="46" y="56"/>
                  </a:lnTo>
                  <a:lnTo>
                    <a:pt x="47" y="54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55" y="50"/>
                  </a:lnTo>
                  <a:lnTo>
                    <a:pt x="62" y="48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88" y="45"/>
                  </a:lnTo>
                  <a:lnTo>
                    <a:pt x="94" y="45"/>
                  </a:lnTo>
                  <a:lnTo>
                    <a:pt x="101" y="46"/>
                  </a:lnTo>
                  <a:lnTo>
                    <a:pt x="106" y="48"/>
                  </a:lnTo>
                  <a:lnTo>
                    <a:pt x="110" y="52"/>
                  </a:lnTo>
                  <a:lnTo>
                    <a:pt x="113" y="58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114" y="75"/>
                  </a:lnTo>
                  <a:lnTo>
                    <a:pt x="114" y="85"/>
                  </a:lnTo>
                  <a:lnTo>
                    <a:pt x="114" y="85"/>
                  </a:lnTo>
                  <a:lnTo>
                    <a:pt x="113" y="86"/>
                  </a:lnTo>
                  <a:lnTo>
                    <a:pt x="110" y="89"/>
                  </a:lnTo>
                  <a:lnTo>
                    <a:pt x="102" y="90"/>
                  </a:lnTo>
                  <a:lnTo>
                    <a:pt x="88" y="90"/>
                  </a:lnTo>
                  <a:lnTo>
                    <a:pt x="88" y="90"/>
                  </a:lnTo>
                  <a:lnTo>
                    <a:pt x="84" y="92"/>
                  </a:lnTo>
                  <a:lnTo>
                    <a:pt x="79" y="93"/>
                  </a:lnTo>
                  <a:lnTo>
                    <a:pt x="76" y="94"/>
                  </a:lnTo>
                  <a:lnTo>
                    <a:pt x="72" y="97"/>
                  </a:lnTo>
                  <a:lnTo>
                    <a:pt x="72" y="97"/>
                  </a:lnTo>
                  <a:lnTo>
                    <a:pt x="65" y="92"/>
                  </a:lnTo>
                  <a:lnTo>
                    <a:pt x="59" y="85"/>
                  </a:lnTo>
                  <a:lnTo>
                    <a:pt x="50" y="72"/>
                  </a:lnTo>
                  <a:lnTo>
                    <a:pt x="50" y="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3" name="Freeform 1125"/>
            <p:cNvSpPr>
              <a:spLocks noEditPoints="1"/>
            </p:cNvSpPr>
            <p:nvPr/>
          </p:nvSpPr>
          <p:spPr bwMode="auto">
            <a:xfrm>
              <a:off x="4443413" y="4356100"/>
              <a:ext cx="173038" cy="66675"/>
            </a:xfrm>
            <a:custGeom>
              <a:avLst/>
              <a:gdLst/>
              <a:ahLst/>
              <a:cxnLst>
                <a:cxn ang="0">
                  <a:pos x="404" y="24"/>
                </a:cxn>
                <a:cxn ang="0">
                  <a:pos x="381" y="12"/>
                </a:cxn>
                <a:cxn ang="0">
                  <a:pos x="345" y="9"/>
                </a:cxn>
                <a:cxn ang="0">
                  <a:pos x="333" y="5"/>
                </a:cxn>
                <a:cxn ang="0">
                  <a:pos x="152" y="3"/>
                </a:cxn>
                <a:cxn ang="0">
                  <a:pos x="85" y="1"/>
                </a:cxn>
                <a:cxn ang="0">
                  <a:pos x="61" y="1"/>
                </a:cxn>
                <a:cxn ang="0">
                  <a:pos x="33" y="13"/>
                </a:cxn>
                <a:cxn ang="0">
                  <a:pos x="16" y="29"/>
                </a:cxn>
                <a:cxn ang="0">
                  <a:pos x="1" y="63"/>
                </a:cxn>
                <a:cxn ang="0">
                  <a:pos x="0" y="97"/>
                </a:cxn>
                <a:cxn ang="0">
                  <a:pos x="6" y="127"/>
                </a:cxn>
                <a:cxn ang="0">
                  <a:pos x="17" y="139"/>
                </a:cxn>
                <a:cxn ang="0">
                  <a:pos x="52" y="156"/>
                </a:cxn>
                <a:cxn ang="0">
                  <a:pos x="71" y="160"/>
                </a:cxn>
                <a:cxn ang="0">
                  <a:pos x="272" y="168"/>
                </a:cxn>
                <a:cxn ang="0">
                  <a:pos x="345" y="168"/>
                </a:cxn>
                <a:cxn ang="0">
                  <a:pos x="365" y="166"/>
                </a:cxn>
                <a:cxn ang="0">
                  <a:pos x="392" y="162"/>
                </a:cxn>
                <a:cxn ang="0">
                  <a:pos x="405" y="154"/>
                </a:cxn>
                <a:cxn ang="0">
                  <a:pos x="421" y="135"/>
                </a:cxn>
                <a:cxn ang="0">
                  <a:pos x="432" y="111"/>
                </a:cxn>
                <a:cxn ang="0">
                  <a:pos x="434" y="85"/>
                </a:cxn>
                <a:cxn ang="0">
                  <a:pos x="429" y="60"/>
                </a:cxn>
                <a:cxn ang="0">
                  <a:pos x="411" y="30"/>
                </a:cxn>
                <a:cxn ang="0">
                  <a:pos x="374" y="120"/>
                </a:cxn>
                <a:cxn ang="0">
                  <a:pos x="336" y="120"/>
                </a:cxn>
                <a:cxn ang="0">
                  <a:pos x="326" y="123"/>
                </a:cxn>
                <a:cxn ang="0">
                  <a:pos x="207" y="120"/>
                </a:cxn>
                <a:cxn ang="0">
                  <a:pos x="82" y="114"/>
                </a:cxn>
                <a:cxn ang="0">
                  <a:pos x="61" y="113"/>
                </a:cxn>
                <a:cxn ang="0">
                  <a:pos x="51" y="106"/>
                </a:cxn>
                <a:cxn ang="0">
                  <a:pos x="46" y="97"/>
                </a:cxn>
                <a:cxn ang="0">
                  <a:pos x="46" y="80"/>
                </a:cxn>
                <a:cxn ang="0">
                  <a:pos x="50" y="58"/>
                </a:cxn>
                <a:cxn ang="0">
                  <a:pos x="60" y="50"/>
                </a:cxn>
                <a:cxn ang="0">
                  <a:pos x="74" y="49"/>
                </a:cxn>
                <a:cxn ang="0">
                  <a:pos x="200" y="49"/>
                </a:cxn>
                <a:cxn ang="0">
                  <a:pos x="331" y="54"/>
                </a:cxn>
                <a:cxn ang="0">
                  <a:pos x="356" y="54"/>
                </a:cxn>
                <a:cxn ang="0">
                  <a:pos x="373" y="58"/>
                </a:cxn>
                <a:cxn ang="0">
                  <a:pos x="384" y="71"/>
                </a:cxn>
                <a:cxn ang="0">
                  <a:pos x="388" y="88"/>
                </a:cxn>
                <a:cxn ang="0">
                  <a:pos x="382" y="111"/>
                </a:cxn>
              </a:cxnLst>
              <a:rect l="0" t="0" r="r" b="b"/>
              <a:pathLst>
                <a:path w="434" h="169">
                  <a:moveTo>
                    <a:pt x="411" y="30"/>
                  </a:moveTo>
                  <a:lnTo>
                    <a:pt x="411" y="30"/>
                  </a:lnTo>
                  <a:lnTo>
                    <a:pt x="404" y="24"/>
                  </a:lnTo>
                  <a:lnTo>
                    <a:pt x="396" y="18"/>
                  </a:lnTo>
                  <a:lnTo>
                    <a:pt x="388" y="14"/>
                  </a:lnTo>
                  <a:lnTo>
                    <a:pt x="381" y="12"/>
                  </a:lnTo>
                  <a:lnTo>
                    <a:pt x="371" y="9"/>
                  </a:lnTo>
                  <a:lnTo>
                    <a:pt x="362" y="9"/>
                  </a:lnTo>
                  <a:lnTo>
                    <a:pt x="345" y="9"/>
                  </a:lnTo>
                  <a:lnTo>
                    <a:pt x="345" y="9"/>
                  </a:lnTo>
                  <a:lnTo>
                    <a:pt x="340" y="7"/>
                  </a:lnTo>
                  <a:lnTo>
                    <a:pt x="333" y="5"/>
                  </a:lnTo>
                  <a:lnTo>
                    <a:pt x="333" y="5"/>
                  </a:lnTo>
                  <a:lnTo>
                    <a:pt x="212" y="4"/>
                  </a:lnTo>
                  <a:lnTo>
                    <a:pt x="152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85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61" y="1"/>
                  </a:lnTo>
                  <a:lnTo>
                    <a:pt x="46" y="7"/>
                  </a:lnTo>
                  <a:lnTo>
                    <a:pt x="39" y="9"/>
                  </a:lnTo>
                  <a:lnTo>
                    <a:pt x="33" y="13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6" y="29"/>
                  </a:lnTo>
                  <a:lnTo>
                    <a:pt x="12" y="34"/>
                  </a:lnTo>
                  <a:lnTo>
                    <a:pt x="5" y="47"/>
                  </a:lnTo>
                  <a:lnTo>
                    <a:pt x="1" y="63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97"/>
                  </a:lnTo>
                  <a:lnTo>
                    <a:pt x="1" y="113"/>
                  </a:lnTo>
                  <a:lnTo>
                    <a:pt x="3" y="119"/>
                  </a:lnTo>
                  <a:lnTo>
                    <a:pt x="6" y="127"/>
                  </a:lnTo>
                  <a:lnTo>
                    <a:pt x="10" y="134"/>
                  </a:lnTo>
                  <a:lnTo>
                    <a:pt x="17" y="139"/>
                  </a:lnTo>
                  <a:lnTo>
                    <a:pt x="17" y="139"/>
                  </a:lnTo>
                  <a:lnTo>
                    <a:pt x="29" y="147"/>
                  </a:lnTo>
                  <a:lnTo>
                    <a:pt x="40" y="152"/>
                  </a:lnTo>
                  <a:lnTo>
                    <a:pt x="52" y="156"/>
                  </a:lnTo>
                  <a:lnTo>
                    <a:pt x="65" y="158"/>
                  </a:lnTo>
                  <a:lnTo>
                    <a:pt x="65" y="158"/>
                  </a:lnTo>
                  <a:lnTo>
                    <a:pt x="71" y="160"/>
                  </a:lnTo>
                  <a:lnTo>
                    <a:pt x="71" y="160"/>
                  </a:lnTo>
                  <a:lnTo>
                    <a:pt x="205" y="166"/>
                  </a:lnTo>
                  <a:lnTo>
                    <a:pt x="272" y="168"/>
                  </a:lnTo>
                  <a:lnTo>
                    <a:pt x="339" y="169"/>
                  </a:lnTo>
                  <a:lnTo>
                    <a:pt x="339" y="169"/>
                  </a:lnTo>
                  <a:lnTo>
                    <a:pt x="345" y="168"/>
                  </a:lnTo>
                  <a:lnTo>
                    <a:pt x="349" y="166"/>
                  </a:lnTo>
                  <a:lnTo>
                    <a:pt x="349" y="166"/>
                  </a:lnTo>
                  <a:lnTo>
                    <a:pt x="365" y="166"/>
                  </a:lnTo>
                  <a:lnTo>
                    <a:pt x="379" y="165"/>
                  </a:lnTo>
                  <a:lnTo>
                    <a:pt x="386" y="164"/>
                  </a:lnTo>
                  <a:lnTo>
                    <a:pt x="392" y="162"/>
                  </a:lnTo>
                  <a:lnTo>
                    <a:pt x="399" y="158"/>
                  </a:lnTo>
                  <a:lnTo>
                    <a:pt x="405" y="154"/>
                  </a:lnTo>
                  <a:lnTo>
                    <a:pt x="405" y="154"/>
                  </a:lnTo>
                  <a:lnTo>
                    <a:pt x="412" y="148"/>
                  </a:lnTo>
                  <a:lnTo>
                    <a:pt x="417" y="141"/>
                  </a:lnTo>
                  <a:lnTo>
                    <a:pt x="421" y="135"/>
                  </a:lnTo>
                  <a:lnTo>
                    <a:pt x="425" y="127"/>
                  </a:lnTo>
                  <a:lnTo>
                    <a:pt x="429" y="119"/>
                  </a:lnTo>
                  <a:lnTo>
                    <a:pt x="432" y="111"/>
                  </a:lnTo>
                  <a:lnTo>
                    <a:pt x="434" y="94"/>
                  </a:lnTo>
                  <a:lnTo>
                    <a:pt x="434" y="94"/>
                  </a:lnTo>
                  <a:lnTo>
                    <a:pt x="434" y="85"/>
                  </a:lnTo>
                  <a:lnTo>
                    <a:pt x="433" y="76"/>
                  </a:lnTo>
                  <a:lnTo>
                    <a:pt x="432" y="68"/>
                  </a:lnTo>
                  <a:lnTo>
                    <a:pt x="429" y="60"/>
                  </a:lnTo>
                  <a:lnTo>
                    <a:pt x="421" y="45"/>
                  </a:lnTo>
                  <a:lnTo>
                    <a:pt x="411" y="30"/>
                  </a:lnTo>
                  <a:lnTo>
                    <a:pt x="411" y="30"/>
                  </a:lnTo>
                  <a:close/>
                  <a:moveTo>
                    <a:pt x="378" y="118"/>
                  </a:moveTo>
                  <a:lnTo>
                    <a:pt x="378" y="118"/>
                  </a:lnTo>
                  <a:lnTo>
                    <a:pt x="374" y="120"/>
                  </a:lnTo>
                  <a:lnTo>
                    <a:pt x="369" y="122"/>
                  </a:lnTo>
                  <a:lnTo>
                    <a:pt x="358" y="122"/>
                  </a:lnTo>
                  <a:lnTo>
                    <a:pt x="336" y="120"/>
                  </a:lnTo>
                  <a:lnTo>
                    <a:pt x="336" y="120"/>
                  </a:lnTo>
                  <a:lnTo>
                    <a:pt x="331" y="120"/>
                  </a:lnTo>
                  <a:lnTo>
                    <a:pt x="326" y="123"/>
                  </a:lnTo>
                  <a:lnTo>
                    <a:pt x="326" y="123"/>
                  </a:lnTo>
                  <a:lnTo>
                    <a:pt x="265" y="122"/>
                  </a:lnTo>
                  <a:lnTo>
                    <a:pt x="207" y="120"/>
                  </a:lnTo>
                  <a:lnTo>
                    <a:pt x="89" y="115"/>
                  </a:lnTo>
                  <a:lnTo>
                    <a:pt x="89" y="115"/>
                  </a:lnTo>
                  <a:lnTo>
                    <a:pt x="82" y="114"/>
                  </a:lnTo>
                  <a:lnTo>
                    <a:pt x="82" y="114"/>
                  </a:lnTo>
                  <a:lnTo>
                    <a:pt x="68" y="114"/>
                  </a:lnTo>
                  <a:lnTo>
                    <a:pt x="61" y="113"/>
                  </a:lnTo>
                  <a:lnTo>
                    <a:pt x="55" y="109"/>
                  </a:lnTo>
                  <a:lnTo>
                    <a:pt x="55" y="109"/>
                  </a:lnTo>
                  <a:lnTo>
                    <a:pt x="51" y="106"/>
                  </a:lnTo>
                  <a:lnTo>
                    <a:pt x="48" y="103"/>
                  </a:lnTo>
                  <a:lnTo>
                    <a:pt x="46" y="101"/>
                  </a:lnTo>
                  <a:lnTo>
                    <a:pt x="46" y="97"/>
                  </a:lnTo>
                  <a:lnTo>
                    <a:pt x="44" y="89"/>
                  </a:lnTo>
                  <a:lnTo>
                    <a:pt x="46" y="80"/>
                  </a:lnTo>
                  <a:lnTo>
                    <a:pt x="46" y="80"/>
                  </a:lnTo>
                  <a:lnTo>
                    <a:pt x="47" y="68"/>
                  </a:lnTo>
                  <a:lnTo>
                    <a:pt x="48" y="63"/>
                  </a:lnTo>
                  <a:lnTo>
                    <a:pt x="50" y="58"/>
                  </a:lnTo>
                  <a:lnTo>
                    <a:pt x="52" y="55"/>
                  </a:lnTo>
                  <a:lnTo>
                    <a:pt x="56" y="51"/>
                  </a:lnTo>
                  <a:lnTo>
                    <a:pt x="60" y="50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137" y="49"/>
                  </a:lnTo>
                  <a:lnTo>
                    <a:pt x="200" y="49"/>
                  </a:lnTo>
                  <a:lnTo>
                    <a:pt x="326" y="51"/>
                  </a:lnTo>
                  <a:lnTo>
                    <a:pt x="326" y="51"/>
                  </a:lnTo>
                  <a:lnTo>
                    <a:pt x="331" y="54"/>
                  </a:lnTo>
                  <a:lnTo>
                    <a:pt x="336" y="55"/>
                  </a:lnTo>
                  <a:lnTo>
                    <a:pt x="336" y="55"/>
                  </a:lnTo>
                  <a:lnTo>
                    <a:pt x="356" y="54"/>
                  </a:lnTo>
                  <a:lnTo>
                    <a:pt x="365" y="54"/>
                  </a:lnTo>
                  <a:lnTo>
                    <a:pt x="370" y="55"/>
                  </a:lnTo>
                  <a:lnTo>
                    <a:pt x="373" y="58"/>
                  </a:lnTo>
                  <a:lnTo>
                    <a:pt x="373" y="58"/>
                  </a:lnTo>
                  <a:lnTo>
                    <a:pt x="379" y="64"/>
                  </a:lnTo>
                  <a:lnTo>
                    <a:pt x="384" y="71"/>
                  </a:lnTo>
                  <a:lnTo>
                    <a:pt x="387" y="80"/>
                  </a:lnTo>
                  <a:lnTo>
                    <a:pt x="388" y="88"/>
                  </a:lnTo>
                  <a:lnTo>
                    <a:pt x="388" y="88"/>
                  </a:lnTo>
                  <a:lnTo>
                    <a:pt x="388" y="96"/>
                  </a:lnTo>
                  <a:lnTo>
                    <a:pt x="386" y="105"/>
                  </a:lnTo>
                  <a:lnTo>
                    <a:pt x="382" y="111"/>
                  </a:lnTo>
                  <a:lnTo>
                    <a:pt x="378" y="118"/>
                  </a:lnTo>
                  <a:lnTo>
                    <a:pt x="378" y="11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4" name="Freeform 1126"/>
            <p:cNvSpPr/>
            <p:nvPr/>
          </p:nvSpPr>
          <p:spPr bwMode="auto">
            <a:xfrm>
              <a:off x="4570413" y="4238625"/>
              <a:ext cx="163513" cy="174625"/>
            </a:xfrm>
            <a:custGeom>
              <a:avLst/>
              <a:gdLst/>
              <a:ahLst/>
              <a:cxnLst>
                <a:cxn ang="0">
                  <a:pos x="386" y="25"/>
                </a:cxn>
                <a:cxn ang="0">
                  <a:pos x="373" y="13"/>
                </a:cxn>
                <a:cxn ang="0">
                  <a:pos x="357" y="6"/>
                </a:cxn>
                <a:cxn ang="0">
                  <a:pos x="323" y="0"/>
                </a:cxn>
                <a:cxn ang="0">
                  <a:pos x="314" y="0"/>
                </a:cxn>
                <a:cxn ang="0">
                  <a:pos x="297" y="5"/>
                </a:cxn>
                <a:cxn ang="0">
                  <a:pos x="283" y="14"/>
                </a:cxn>
                <a:cxn ang="0">
                  <a:pos x="263" y="34"/>
                </a:cxn>
                <a:cxn ang="0">
                  <a:pos x="259" y="36"/>
                </a:cxn>
                <a:cxn ang="0">
                  <a:pos x="254" y="40"/>
                </a:cxn>
                <a:cxn ang="0">
                  <a:pos x="59" y="248"/>
                </a:cxn>
                <a:cxn ang="0">
                  <a:pos x="6" y="308"/>
                </a:cxn>
                <a:cxn ang="0">
                  <a:pos x="0" y="311"/>
                </a:cxn>
                <a:cxn ang="0">
                  <a:pos x="29" y="312"/>
                </a:cxn>
                <a:cxn ang="0">
                  <a:pos x="57" y="319"/>
                </a:cxn>
                <a:cxn ang="0">
                  <a:pos x="113" y="257"/>
                </a:cxn>
                <a:cxn ang="0">
                  <a:pos x="282" y="77"/>
                </a:cxn>
                <a:cxn ang="0">
                  <a:pos x="287" y="74"/>
                </a:cxn>
                <a:cxn ang="0">
                  <a:pos x="292" y="70"/>
                </a:cxn>
                <a:cxn ang="0">
                  <a:pos x="312" y="48"/>
                </a:cxn>
                <a:cxn ang="0">
                  <a:pos x="320" y="46"/>
                </a:cxn>
                <a:cxn ang="0">
                  <a:pos x="327" y="44"/>
                </a:cxn>
                <a:cxn ang="0">
                  <a:pos x="344" y="50"/>
                </a:cxn>
                <a:cxn ang="0">
                  <a:pos x="352" y="55"/>
                </a:cxn>
                <a:cxn ang="0">
                  <a:pos x="361" y="68"/>
                </a:cxn>
                <a:cxn ang="0">
                  <a:pos x="367" y="84"/>
                </a:cxn>
                <a:cxn ang="0">
                  <a:pos x="367" y="87"/>
                </a:cxn>
                <a:cxn ang="0">
                  <a:pos x="356" y="101"/>
                </a:cxn>
                <a:cxn ang="0">
                  <a:pos x="340" y="115"/>
                </a:cxn>
                <a:cxn ang="0">
                  <a:pos x="335" y="125"/>
                </a:cxn>
                <a:cxn ang="0">
                  <a:pos x="223" y="244"/>
                </a:cxn>
                <a:cxn ang="0">
                  <a:pos x="101" y="371"/>
                </a:cxn>
                <a:cxn ang="0">
                  <a:pos x="101" y="379"/>
                </a:cxn>
                <a:cxn ang="0">
                  <a:pos x="102" y="392"/>
                </a:cxn>
                <a:cxn ang="0">
                  <a:pos x="100" y="422"/>
                </a:cxn>
                <a:cxn ang="0">
                  <a:pos x="96" y="438"/>
                </a:cxn>
                <a:cxn ang="0">
                  <a:pos x="104" y="431"/>
                </a:cxn>
                <a:cxn ang="0">
                  <a:pos x="109" y="429"/>
                </a:cxn>
                <a:cxn ang="0">
                  <a:pos x="245" y="288"/>
                </a:cxn>
                <a:cxn ang="0">
                  <a:pos x="378" y="145"/>
                </a:cxn>
                <a:cxn ang="0">
                  <a:pos x="381" y="141"/>
                </a:cxn>
                <a:cxn ang="0">
                  <a:pos x="384" y="136"/>
                </a:cxn>
                <a:cxn ang="0">
                  <a:pos x="402" y="114"/>
                </a:cxn>
                <a:cxn ang="0">
                  <a:pos x="409" y="102"/>
                </a:cxn>
                <a:cxn ang="0">
                  <a:pos x="412" y="87"/>
                </a:cxn>
                <a:cxn ang="0">
                  <a:pos x="412" y="78"/>
                </a:cxn>
                <a:cxn ang="0">
                  <a:pos x="409" y="61"/>
                </a:cxn>
                <a:cxn ang="0">
                  <a:pos x="402" y="46"/>
                </a:cxn>
                <a:cxn ang="0">
                  <a:pos x="386" y="25"/>
                </a:cxn>
              </a:cxnLst>
              <a:rect l="0" t="0" r="r" b="b"/>
              <a:pathLst>
                <a:path w="412" h="438">
                  <a:moveTo>
                    <a:pt x="386" y="25"/>
                  </a:moveTo>
                  <a:lnTo>
                    <a:pt x="386" y="25"/>
                  </a:lnTo>
                  <a:lnTo>
                    <a:pt x="380" y="18"/>
                  </a:lnTo>
                  <a:lnTo>
                    <a:pt x="373" y="13"/>
                  </a:lnTo>
                  <a:lnTo>
                    <a:pt x="365" y="9"/>
                  </a:lnTo>
                  <a:lnTo>
                    <a:pt x="357" y="6"/>
                  </a:lnTo>
                  <a:lnTo>
                    <a:pt x="342" y="1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14" y="0"/>
                  </a:lnTo>
                  <a:lnTo>
                    <a:pt x="305" y="1"/>
                  </a:lnTo>
                  <a:lnTo>
                    <a:pt x="297" y="5"/>
                  </a:lnTo>
                  <a:lnTo>
                    <a:pt x="289" y="9"/>
                  </a:lnTo>
                  <a:lnTo>
                    <a:pt x="283" y="14"/>
                  </a:lnTo>
                  <a:lnTo>
                    <a:pt x="276" y="21"/>
                  </a:lnTo>
                  <a:lnTo>
                    <a:pt x="263" y="34"/>
                  </a:lnTo>
                  <a:lnTo>
                    <a:pt x="263" y="34"/>
                  </a:lnTo>
                  <a:lnTo>
                    <a:pt x="259" y="36"/>
                  </a:lnTo>
                  <a:lnTo>
                    <a:pt x="254" y="40"/>
                  </a:lnTo>
                  <a:lnTo>
                    <a:pt x="254" y="40"/>
                  </a:lnTo>
                  <a:lnTo>
                    <a:pt x="130" y="174"/>
                  </a:lnTo>
                  <a:lnTo>
                    <a:pt x="59" y="248"/>
                  </a:lnTo>
                  <a:lnTo>
                    <a:pt x="6" y="308"/>
                  </a:lnTo>
                  <a:lnTo>
                    <a:pt x="6" y="308"/>
                  </a:lnTo>
                  <a:lnTo>
                    <a:pt x="0" y="311"/>
                  </a:lnTo>
                  <a:lnTo>
                    <a:pt x="0" y="311"/>
                  </a:lnTo>
                  <a:lnTo>
                    <a:pt x="15" y="311"/>
                  </a:lnTo>
                  <a:lnTo>
                    <a:pt x="29" y="312"/>
                  </a:lnTo>
                  <a:lnTo>
                    <a:pt x="44" y="315"/>
                  </a:lnTo>
                  <a:lnTo>
                    <a:pt x="57" y="319"/>
                  </a:lnTo>
                  <a:lnTo>
                    <a:pt x="57" y="319"/>
                  </a:lnTo>
                  <a:lnTo>
                    <a:pt x="113" y="257"/>
                  </a:lnTo>
                  <a:lnTo>
                    <a:pt x="176" y="191"/>
                  </a:lnTo>
                  <a:lnTo>
                    <a:pt x="282" y="77"/>
                  </a:lnTo>
                  <a:lnTo>
                    <a:pt x="282" y="77"/>
                  </a:lnTo>
                  <a:lnTo>
                    <a:pt x="287" y="74"/>
                  </a:lnTo>
                  <a:lnTo>
                    <a:pt x="292" y="70"/>
                  </a:lnTo>
                  <a:lnTo>
                    <a:pt x="292" y="70"/>
                  </a:lnTo>
                  <a:lnTo>
                    <a:pt x="304" y="56"/>
                  </a:lnTo>
                  <a:lnTo>
                    <a:pt x="312" y="48"/>
                  </a:lnTo>
                  <a:lnTo>
                    <a:pt x="316" y="47"/>
                  </a:lnTo>
                  <a:lnTo>
                    <a:pt x="320" y="46"/>
                  </a:lnTo>
                  <a:lnTo>
                    <a:pt x="320" y="46"/>
                  </a:lnTo>
                  <a:lnTo>
                    <a:pt x="327" y="44"/>
                  </a:lnTo>
                  <a:lnTo>
                    <a:pt x="337" y="47"/>
                  </a:lnTo>
                  <a:lnTo>
                    <a:pt x="344" y="50"/>
                  </a:lnTo>
                  <a:lnTo>
                    <a:pt x="352" y="55"/>
                  </a:lnTo>
                  <a:lnTo>
                    <a:pt x="352" y="55"/>
                  </a:lnTo>
                  <a:lnTo>
                    <a:pt x="357" y="60"/>
                  </a:lnTo>
                  <a:lnTo>
                    <a:pt x="361" y="68"/>
                  </a:lnTo>
                  <a:lnTo>
                    <a:pt x="365" y="76"/>
                  </a:lnTo>
                  <a:lnTo>
                    <a:pt x="367" y="84"/>
                  </a:lnTo>
                  <a:lnTo>
                    <a:pt x="367" y="84"/>
                  </a:lnTo>
                  <a:lnTo>
                    <a:pt x="367" y="87"/>
                  </a:lnTo>
                  <a:lnTo>
                    <a:pt x="364" y="91"/>
                  </a:lnTo>
                  <a:lnTo>
                    <a:pt x="356" y="101"/>
                  </a:lnTo>
                  <a:lnTo>
                    <a:pt x="340" y="115"/>
                  </a:lnTo>
                  <a:lnTo>
                    <a:pt x="340" y="115"/>
                  </a:lnTo>
                  <a:lnTo>
                    <a:pt x="337" y="120"/>
                  </a:lnTo>
                  <a:lnTo>
                    <a:pt x="335" y="125"/>
                  </a:lnTo>
                  <a:lnTo>
                    <a:pt x="335" y="125"/>
                  </a:lnTo>
                  <a:lnTo>
                    <a:pt x="223" y="244"/>
                  </a:lnTo>
                  <a:lnTo>
                    <a:pt x="156" y="314"/>
                  </a:lnTo>
                  <a:lnTo>
                    <a:pt x="101" y="371"/>
                  </a:lnTo>
                  <a:lnTo>
                    <a:pt x="101" y="371"/>
                  </a:lnTo>
                  <a:lnTo>
                    <a:pt x="101" y="379"/>
                  </a:lnTo>
                  <a:lnTo>
                    <a:pt x="101" y="379"/>
                  </a:lnTo>
                  <a:lnTo>
                    <a:pt x="102" y="392"/>
                  </a:lnTo>
                  <a:lnTo>
                    <a:pt x="101" y="408"/>
                  </a:lnTo>
                  <a:lnTo>
                    <a:pt x="100" y="422"/>
                  </a:lnTo>
                  <a:lnTo>
                    <a:pt x="96" y="438"/>
                  </a:lnTo>
                  <a:lnTo>
                    <a:pt x="96" y="438"/>
                  </a:lnTo>
                  <a:lnTo>
                    <a:pt x="104" y="431"/>
                  </a:lnTo>
                  <a:lnTo>
                    <a:pt x="104" y="431"/>
                  </a:lnTo>
                  <a:lnTo>
                    <a:pt x="109" y="429"/>
                  </a:lnTo>
                  <a:lnTo>
                    <a:pt x="109" y="429"/>
                  </a:lnTo>
                  <a:lnTo>
                    <a:pt x="169" y="367"/>
                  </a:lnTo>
                  <a:lnTo>
                    <a:pt x="245" y="288"/>
                  </a:lnTo>
                  <a:lnTo>
                    <a:pt x="320" y="209"/>
                  </a:lnTo>
                  <a:lnTo>
                    <a:pt x="378" y="145"/>
                  </a:lnTo>
                  <a:lnTo>
                    <a:pt x="378" y="145"/>
                  </a:lnTo>
                  <a:lnTo>
                    <a:pt x="381" y="141"/>
                  </a:lnTo>
                  <a:lnTo>
                    <a:pt x="384" y="136"/>
                  </a:lnTo>
                  <a:lnTo>
                    <a:pt x="384" y="136"/>
                  </a:lnTo>
                  <a:lnTo>
                    <a:pt x="394" y="125"/>
                  </a:lnTo>
                  <a:lnTo>
                    <a:pt x="402" y="114"/>
                  </a:lnTo>
                  <a:lnTo>
                    <a:pt x="406" y="108"/>
                  </a:lnTo>
                  <a:lnTo>
                    <a:pt x="409" y="102"/>
                  </a:lnTo>
                  <a:lnTo>
                    <a:pt x="411" y="94"/>
                  </a:lnTo>
                  <a:lnTo>
                    <a:pt x="412" y="87"/>
                  </a:lnTo>
                  <a:lnTo>
                    <a:pt x="412" y="87"/>
                  </a:lnTo>
                  <a:lnTo>
                    <a:pt x="412" y="78"/>
                  </a:lnTo>
                  <a:lnTo>
                    <a:pt x="411" y="70"/>
                  </a:lnTo>
                  <a:lnTo>
                    <a:pt x="409" y="61"/>
                  </a:lnTo>
                  <a:lnTo>
                    <a:pt x="406" y="53"/>
                  </a:lnTo>
                  <a:lnTo>
                    <a:pt x="402" y="46"/>
                  </a:lnTo>
                  <a:lnTo>
                    <a:pt x="398" y="38"/>
                  </a:lnTo>
                  <a:lnTo>
                    <a:pt x="386" y="25"/>
                  </a:lnTo>
                  <a:lnTo>
                    <a:pt x="386" y="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5" name="Freeform 1127"/>
            <p:cNvSpPr/>
            <p:nvPr/>
          </p:nvSpPr>
          <p:spPr bwMode="auto">
            <a:xfrm>
              <a:off x="4305301" y="4733925"/>
              <a:ext cx="90488" cy="55563"/>
            </a:xfrm>
            <a:custGeom>
              <a:avLst/>
              <a:gdLst/>
              <a:ahLst/>
              <a:cxnLst>
                <a:cxn ang="0">
                  <a:pos x="228" y="29"/>
                </a:cxn>
                <a:cxn ang="0">
                  <a:pos x="226" y="18"/>
                </a:cxn>
                <a:cxn ang="0">
                  <a:pos x="221" y="12"/>
                </a:cxn>
                <a:cxn ang="0">
                  <a:pos x="213" y="8"/>
                </a:cxn>
                <a:cxn ang="0">
                  <a:pos x="196" y="8"/>
                </a:cxn>
                <a:cxn ang="0">
                  <a:pos x="190" y="12"/>
                </a:cxn>
                <a:cxn ang="0">
                  <a:pos x="184" y="18"/>
                </a:cxn>
                <a:cxn ang="0">
                  <a:pos x="182" y="29"/>
                </a:cxn>
                <a:cxn ang="0">
                  <a:pos x="183" y="45"/>
                </a:cxn>
                <a:cxn ang="0">
                  <a:pos x="179" y="67"/>
                </a:cxn>
                <a:cxn ang="0">
                  <a:pos x="173" y="81"/>
                </a:cxn>
                <a:cxn ang="0">
                  <a:pos x="166" y="86"/>
                </a:cxn>
                <a:cxn ang="0">
                  <a:pos x="153" y="92"/>
                </a:cxn>
                <a:cxn ang="0">
                  <a:pos x="126" y="94"/>
                </a:cxn>
                <a:cxn ang="0">
                  <a:pos x="112" y="94"/>
                </a:cxn>
                <a:cxn ang="0">
                  <a:pos x="82" y="89"/>
                </a:cxn>
                <a:cxn ang="0">
                  <a:pos x="61" y="75"/>
                </a:cxn>
                <a:cxn ang="0">
                  <a:pos x="50" y="52"/>
                </a:cxn>
                <a:cxn ang="0">
                  <a:pos x="46" y="22"/>
                </a:cxn>
                <a:cxn ang="0">
                  <a:pos x="44" y="17"/>
                </a:cxn>
                <a:cxn ang="0">
                  <a:pos x="41" y="9"/>
                </a:cxn>
                <a:cxn ang="0">
                  <a:pos x="35" y="4"/>
                </a:cxn>
                <a:cxn ang="0">
                  <a:pos x="22" y="0"/>
                </a:cxn>
                <a:cxn ang="0">
                  <a:pos x="10" y="4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1" y="46"/>
                </a:cxn>
                <a:cxn ang="0">
                  <a:pos x="6" y="67"/>
                </a:cxn>
                <a:cxn ang="0">
                  <a:pos x="14" y="86"/>
                </a:cxn>
                <a:cxn ang="0">
                  <a:pos x="26" y="103"/>
                </a:cxn>
                <a:cxn ang="0">
                  <a:pos x="41" y="119"/>
                </a:cxn>
                <a:cxn ang="0">
                  <a:pos x="58" y="130"/>
                </a:cxn>
                <a:cxn ang="0">
                  <a:pos x="78" y="137"/>
                </a:cxn>
                <a:cxn ang="0">
                  <a:pos x="102" y="140"/>
                </a:cxn>
                <a:cxn ang="0">
                  <a:pos x="127" y="140"/>
                </a:cxn>
                <a:cxn ang="0">
                  <a:pos x="152" y="137"/>
                </a:cxn>
                <a:cxn ang="0">
                  <a:pos x="174" y="132"/>
                </a:cxn>
                <a:cxn ang="0">
                  <a:pos x="196" y="120"/>
                </a:cxn>
                <a:cxn ang="0">
                  <a:pos x="207" y="111"/>
                </a:cxn>
                <a:cxn ang="0">
                  <a:pos x="220" y="90"/>
                </a:cxn>
                <a:cxn ang="0">
                  <a:pos x="226" y="67"/>
                </a:cxn>
                <a:cxn ang="0">
                  <a:pos x="228" y="29"/>
                </a:cxn>
              </a:cxnLst>
              <a:rect l="0" t="0" r="r" b="b"/>
              <a:pathLst>
                <a:path w="228" h="140">
                  <a:moveTo>
                    <a:pt x="228" y="29"/>
                  </a:moveTo>
                  <a:lnTo>
                    <a:pt x="228" y="29"/>
                  </a:lnTo>
                  <a:lnTo>
                    <a:pt x="228" y="24"/>
                  </a:lnTo>
                  <a:lnTo>
                    <a:pt x="226" y="18"/>
                  </a:lnTo>
                  <a:lnTo>
                    <a:pt x="224" y="15"/>
                  </a:lnTo>
                  <a:lnTo>
                    <a:pt x="221" y="12"/>
                  </a:lnTo>
                  <a:lnTo>
                    <a:pt x="217" y="9"/>
                  </a:lnTo>
                  <a:lnTo>
                    <a:pt x="213" y="8"/>
                  </a:lnTo>
                  <a:lnTo>
                    <a:pt x="205" y="7"/>
                  </a:lnTo>
                  <a:lnTo>
                    <a:pt x="196" y="8"/>
                  </a:lnTo>
                  <a:lnTo>
                    <a:pt x="192" y="9"/>
                  </a:lnTo>
                  <a:lnTo>
                    <a:pt x="190" y="12"/>
                  </a:lnTo>
                  <a:lnTo>
                    <a:pt x="187" y="15"/>
                  </a:lnTo>
                  <a:lnTo>
                    <a:pt x="184" y="18"/>
                  </a:lnTo>
                  <a:lnTo>
                    <a:pt x="183" y="24"/>
                  </a:lnTo>
                  <a:lnTo>
                    <a:pt x="182" y="29"/>
                  </a:lnTo>
                  <a:lnTo>
                    <a:pt x="182" y="29"/>
                  </a:lnTo>
                  <a:lnTo>
                    <a:pt x="183" y="45"/>
                  </a:lnTo>
                  <a:lnTo>
                    <a:pt x="182" y="60"/>
                  </a:lnTo>
                  <a:lnTo>
                    <a:pt x="179" y="67"/>
                  </a:lnTo>
                  <a:lnTo>
                    <a:pt x="177" y="75"/>
                  </a:lnTo>
                  <a:lnTo>
                    <a:pt x="173" y="81"/>
                  </a:lnTo>
                  <a:lnTo>
                    <a:pt x="166" y="86"/>
                  </a:lnTo>
                  <a:lnTo>
                    <a:pt x="166" y="86"/>
                  </a:lnTo>
                  <a:lnTo>
                    <a:pt x="160" y="90"/>
                  </a:lnTo>
                  <a:lnTo>
                    <a:pt x="153" y="92"/>
                  </a:lnTo>
                  <a:lnTo>
                    <a:pt x="140" y="94"/>
                  </a:lnTo>
                  <a:lnTo>
                    <a:pt x="126" y="94"/>
                  </a:lnTo>
                  <a:lnTo>
                    <a:pt x="112" y="94"/>
                  </a:lnTo>
                  <a:lnTo>
                    <a:pt x="112" y="94"/>
                  </a:lnTo>
                  <a:lnTo>
                    <a:pt x="97" y="93"/>
                  </a:lnTo>
                  <a:lnTo>
                    <a:pt x="82" y="89"/>
                  </a:lnTo>
                  <a:lnTo>
                    <a:pt x="71" y="83"/>
                  </a:lnTo>
                  <a:lnTo>
                    <a:pt x="61" y="75"/>
                  </a:lnTo>
                  <a:lnTo>
                    <a:pt x="55" y="64"/>
                  </a:lnTo>
                  <a:lnTo>
                    <a:pt x="50" y="52"/>
                  </a:lnTo>
                  <a:lnTo>
                    <a:pt x="46" y="38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7"/>
                  </a:lnTo>
                  <a:lnTo>
                    <a:pt x="43" y="13"/>
                  </a:lnTo>
                  <a:lnTo>
                    <a:pt x="41" y="9"/>
                  </a:lnTo>
                  <a:lnTo>
                    <a:pt x="38" y="7"/>
                  </a:lnTo>
                  <a:lnTo>
                    <a:pt x="35" y="4"/>
                  </a:lnTo>
                  <a:lnTo>
                    <a:pt x="31" y="3"/>
                  </a:lnTo>
                  <a:lnTo>
                    <a:pt x="22" y="0"/>
                  </a:lnTo>
                  <a:lnTo>
                    <a:pt x="14" y="3"/>
                  </a:lnTo>
                  <a:lnTo>
                    <a:pt x="10" y="4"/>
                  </a:lnTo>
                  <a:lnTo>
                    <a:pt x="6" y="7"/>
                  </a:lnTo>
                  <a:lnTo>
                    <a:pt x="4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4"/>
                  </a:lnTo>
                  <a:lnTo>
                    <a:pt x="1" y="46"/>
                  </a:lnTo>
                  <a:lnTo>
                    <a:pt x="4" y="56"/>
                  </a:lnTo>
                  <a:lnTo>
                    <a:pt x="6" y="67"/>
                  </a:lnTo>
                  <a:lnTo>
                    <a:pt x="10" y="77"/>
                  </a:lnTo>
                  <a:lnTo>
                    <a:pt x="14" y="86"/>
                  </a:lnTo>
                  <a:lnTo>
                    <a:pt x="20" y="96"/>
                  </a:lnTo>
                  <a:lnTo>
                    <a:pt x="26" y="103"/>
                  </a:lnTo>
                  <a:lnTo>
                    <a:pt x="33" y="111"/>
                  </a:lnTo>
                  <a:lnTo>
                    <a:pt x="41" y="119"/>
                  </a:lnTo>
                  <a:lnTo>
                    <a:pt x="48" y="124"/>
                  </a:lnTo>
                  <a:lnTo>
                    <a:pt x="58" y="130"/>
                  </a:lnTo>
                  <a:lnTo>
                    <a:pt x="68" y="134"/>
                  </a:lnTo>
                  <a:lnTo>
                    <a:pt x="78" y="137"/>
                  </a:lnTo>
                  <a:lnTo>
                    <a:pt x="90" y="139"/>
                  </a:lnTo>
                  <a:lnTo>
                    <a:pt x="102" y="140"/>
                  </a:lnTo>
                  <a:lnTo>
                    <a:pt x="102" y="140"/>
                  </a:lnTo>
                  <a:lnTo>
                    <a:pt x="127" y="140"/>
                  </a:lnTo>
                  <a:lnTo>
                    <a:pt x="139" y="139"/>
                  </a:lnTo>
                  <a:lnTo>
                    <a:pt x="152" y="137"/>
                  </a:lnTo>
                  <a:lnTo>
                    <a:pt x="163" y="136"/>
                  </a:lnTo>
                  <a:lnTo>
                    <a:pt x="174" y="132"/>
                  </a:lnTo>
                  <a:lnTo>
                    <a:pt x="186" y="127"/>
                  </a:lnTo>
                  <a:lnTo>
                    <a:pt x="196" y="120"/>
                  </a:lnTo>
                  <a:lnTo>
                    <a:pt x="196" y="120"/>
                  </a:lnTo>
                  <a:lnTo>
                    <a:pt x="207" y="111"/>
                  </a:lnTo>
                  <a:lnTo>
                    <a:pt x="213" y="102"/>
                  </a:lnTo>
                  <a:lnTo>
                    <a:pt x="220" y="90"/>
                  </a:lnTo>
                  <a:lnTo>
                    <a:pt x="224" y="79"/>
                  </a:lnTo>
                  <a:lnTo>
                    <a:pt x="226" y="67"/>
                  </a:lnTo>
                  <a:lnTo>
                    <a:pt x="228" y="54"/>
                  </a:lnTo>
                  <a:lnTo>
                    <a:pt x="228" y="29"/>
                  </a:lnTo>
                  <a:lnTo>
                    <a:pt x="228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6" name="Freeform 1128"/>
            <p:cNvSpPr/>
            <p:nvPr/>
          </p:nvSpPr>
          <p:spPr bwMode="auto">
            <a:xfrm>
              <a:off x="4418013" y="4641850"/>
              <a:ext cx="3175" cy="158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8" h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7" name="Freeform 1129"/>
            <p:cNvSpPr/>
            <p:nvPr/>
          </p:nvSpPr>
          <p:spPr bwMode="auto">
            <a:xfrm>
              <a:off x="4316413" y="4500563"/>
              <a:ext cx="153988" cy="254000"/>
            </a:xfrm>
            <a:custGeom>
              <a:avLst/>
              <a:gdLst/>
              <a:ahLst/>
              <a:cxnLst>
                <a:cxn ang="0">
                  <a:pos x="126" y="175"/>
                </a:cxn>
                <a:cxn ang="0">
                  <a:pos x="173" y="200"/>
                </a:cxn>
                <a:cxn ang="0">
                  <a:pos x="180" y="218"/>
                </a:cxn>
                <a:cxn ang="0">
                  <a:pos x="199" y="244"/>
                </a:cxn>
                <a:cxn ang="0">
                  <a:pos x="246" y="265"/>
                </a:cxn>
                <a:cxn ang="0">
                  <a:pos x="334" y="264"/>
                </a:cxn>
                <a:cxn ang="0">
                  <a:pos x="378" y="235"/>
                </a:cxn>
                <a:cxn ang="0">
                  <a:pos x="389" y="184"/>
                </a:cxn>
                <a:cxn ang="0">
                  <a:pos x="369" y="91"/>
                </a:cxn>
                <a:cxn ang="0">
                  <a:pos x="327" y="43"/>
                </a:cxn>
                <a:cxn ang="0">
                  <a:pos x="233" y="8"/>
                </a:cxn>
                <a:cxn ang="0">
                  <a:pos x="156" y="1"/>
                </a:cxn>
                <a:cxn ang="0">
                  <a:pos x="140" y="14"/>
                </a:cxn>
                <a:cxn ang="0">
                  <a:pos x="148" y="42"/>
                </a:cxn>
                <a:cxn ang="0">
                  <a:pos x="185" y="47"/>
                </a:cxn>
                <a:cxn ang="0">
                  <a:pos x="286" y="73"/>
                </a:cxn>
                <a:cxn ang="0">
                  <a:pos x="335" y="117"/>
                </a:cxn>
                <a:cxn ang="0">
                  <a:pos x="344" y="175"/>
                </a:cxn>
                <a:cxn ang="0">
                  <a:pos x="337" y="206"/>
                </a:cxn>
                <a:cxn ang="0">
                  <a:pos x="282" y="222"/>
                </a:cxn>
                <a:cxn ang="0">
                  <a:pos x="232" y="214"/>
                </a:cxn>
                <a:cxn ang="0">
                  <a:pos x="223" y="204"/>
                </a:cxn>
                <a:cxn ang="0">
                  <a:pos x="216" y="184"/>
                </a:cxn>
                <a:cxn ang="0">
                  <a:pos x="181" y="146"/>
                </a:cxn>
                <a:cxn ang="0">
                  <a:pos x="122" y="129"/>
                </a:cxn>
                <a:cxn ang="0">
                  <a:pos x="61" y="134"/>
                </a:cxn>
                <a:cxn ang="0">
                  <a:pos x="17" y="164"/>
                </a:cxn>
                <a:cxn ang="0">
                  <a:pos x="2" y="209"/>
                </a:cxn>
                <a:cxn ang="0">
                  <a:pos x="11" y="244"/>
                </a:cxn>
                <a:cxn ang="0">
                  <a:pos x="83" y="287"/>
                </a:cxn>
                <a:cxn ang="0">
                  <a:pos x="216" y="337"/>
                </a:cxn>
                <a:cxn ang="0">
                  <a:pos x="257" y="355"/>
                </a:cxn>
                <a:cxn ang="0">
                  <a:pos x="267" y="357"/>
                </a:cxn>
                <a:cxn ang="0">
                  <a:pos x="286" y="375"/>
                </a:cxn>
                <a:cxn ang="0">
                  <a:pos x="327" y="418"/>
                </a:cxn>
                <a:cxn ang="0">
                  <a:pos x="338" y="472"/>
                </a:cxn>
                <a:cxn ang="0">
                  <a:pos x="325" y="525"/>
                </a:cxn>
                <a:cxn ang="0">
                  <a:pos x="295" y="561"/>
                </a:cxn>
                <a:cxn ang="0">
                  <a:pos x="223" y="589"/>
                </a:cxn>
                <a:cxn ang="0">
                  <a:pos x="182" y="592"/>
                </a:cxn>
                <a:cxn ang="0">
                  <a:pos x="161" y="608"/>
                </a:cxn>
                <a:cxn ang="0">
                  <a:pos x="163" y="625"/>
                </a:cxn>
                <a:cxn ang="0">
                  <a:pos x="180" y="639"/>
                </a:cxn>
                <a:cxn ang="0">
                  <a:pos x="244" y="633"/>
                </a:cxn>
                <a:cxn ang="0">
                  <a:pos x="330" y="589"/>
                </a:cxn>
                <a:cxn ang="0">
                  <a:pos x="381" y="512"/>
                </a:cxn>
                <a:cxn ang="0">
                  <a:pos x="380" y="436"/>
                </a:cxn>
                <a:cxn ang="0">
                  <a:pos x="354" y="376"/>
                </a:cxn>
                <a:cxn ang="0">
                  <a:pos x="301" y="328"/>
                </a:cxn>
                <a:cxn ang="0">
                  <a:pos x="221" y="290"/>
                </a:cxn>
                <a:cxn ang="0">
                  <a:pos x="108" y="248"/>
                </a:cxn>
                <a:cxn ang="0">
                  <a:pos x="58" y="222"/>
                </a:cxn>
                <a:cxn ang="0">
                  <a:pos x="54" y="198"/>
                </a:cxn>
                <a:cxn ang="0">
                  <a:pos x="72" y="180"/>
                </a:cxn>
              </a:cxnLst>
              <a:rect l="0" t="0" r="r" b="b"/>
              <a:pathLst>
                <a:path w="389" h="639">
                  <a:moveTo>
                    <a:pt x="92" y="174"/>
                  </a:moveTo>
                  <a:lnTo>
                    <a:pt x="92" y="174"/>
                  </a:lnTo>
                  <a:lnTo>
                    <a:pt x="102" y="174"/>
                  </a:lnTo>
                  <a:lnTo>
                    <a:pt x="114" y="174"/>
                  </a:lnTo>
                  <a:lnTo>
                    <a:pt x="126" y="175"/>
                  </a:lnTo>
                  <a:lnTo>
                    <a:pt x="139" y="179"/>
                  </a:lnTo>
                  <a:lnTo>
                    <a:pt x="151" y="183"/>
                  </a:lnTo>
                  <a:lnTo>
                    <a:pt x="161" y="188"/>
                  </a:lnTo>
                  <a:lnTo>
                    <a:pt x="169" y="196"/>
                  </a:lnTo>
                  <a:lnTo>
                    <a:pt x="173" y="200"/>
                  </a:lnTo>
                  <a:lnTo>
                    <a:pt x="176" y="204"/>
                  </a:lnTo>
                  <a:lnTo>
                    <a:pt x="176" y="204"/>
                  </a:lnTo>
                  <a:lnTo>
                    <a:pt x="177" y="212"/>
                  </a:lnTo>
                  <a:lnTo>
                    <a:pt x="180" y="218"/>
                  </a:lnTo>
                  <a:lnTo>
                    <a:pt x="180" y="218"/>
                  </a:lnTo>
                  <a:lnTo>
                    <a:pt x="182" y="225"/>
                  </a:lnTo>
                  <a:lnTo>
                    <a:pt x="187" y="231"/>
                  </a:lnTo>
                  <a:lnTo>
                    <a:pt x="187" y="231"/>
                  </a:lnTo>
                  <a:lnTo>
                    <a:pt x="193" y="238"/>
                  </a:lnTo>
                  <a:lnTo>
                    <a:pt x="199" y="244"/>
                  </a:lnTo>
                  <a:lnTo>
                    <a:pt x="206" y="249"/>
                  </a:lnTo>
                  <a:lnTo>
                    <a:pt x="214" y="253"/>
                  </a:lnTo>
                  <a:lnTo>
                    <a:pt x="229" y="260"/>
                  </a:lnTo>
                  <a:lnTo>
                    <a:pt x="246" y="265"/>
                  </a:lnTo>
                  <a:lnTo>
                    <a:pt x="246" y="265"/>
                  </a:lnTo>
                  <a:lnTo>
                    <a:pt x="266" y="268"/>
                  </a:lnTo>
                  <a:lnTo>
                    <a:pt x="288" y="269"/>
                  </a:lnTo>
                  <a:lnTo>
                    <a:pt x="312" y="268"/>
                  </a:lnTo>
                  <a:lnTo>
                    <a:pt x="322" y="266"/>
                  </a:lnTo>
                  <a:lnTo>
                    <a:pt x="334" y="264"/>
                  </a:lnTo>
                  <a:lnTo>
                    <a:pt x="344" y="260"/>
                  </a:lnTo>
                  <a:lnTo>
                    <a:pt x="355" y="255"/>
                  </a:lnTo>
                  <a:lnTo>
                    <a:pt x="364" y="249"/>
                  </a:lnTo>
                  <a:lnTo>
                    <a:pt x="372" y="243"/>
                  </a:lnTo>
                  <a:lnTo>
                    <a:pt x="378" y="235"/>
                  </a:lnTo>
                  <a:lnTo>
                    <a:pt x="384" y="226"/>
                  </a:lnTo>
                  <a:lnTo>
                    <a:pt x="388" y="215"/>
                  </a:lnTo>
                  <a:lnTo>
                    <a:pt x="389" y="204"/>
                  </a:lnTo>
                  <a:lnTo>
                    <a:pt x="389" y="204"/>
                  </a:lnTo>
                  <a:lnTo>
                    <a:pt x="389" y="184"/>
                  </a:lnTo>
                  <a:lnTo>
                    <a:pt x="388" y="163"/>
                  </a:lnTo>
                  <a:lnTo>
                    <a:pt x="386" y="145"/>
                  </a:lnTo>
                  <a:lnTo>
                    <a:pt x="382" y="127"/>
                  </a:lnTo>
                  <a:lnTo>
                    <a:pt x="377" y="108"/>
                  </a:lnTo>
                  <a:lnTo>
                    <a:pt x="369" y="91"/>
                  </a:lnTo>
                  <a:lnTo>
                    <a:pt x="359" y="74"/>
                  </a:lnTo>
                  <a:lnTo>
                    <a:pt x="344" y="59"/>
                  </a:lnTo>
                  <a:lnTo>
                    <a:pt x="344" y="59"/>
                  </a:lnTo>
                  <a:lnTo>
                    <a:pt x="337" y="51"/>
                  </a:lnTo>
                  <a:lnTo>
                    <a:pt x="327" y="43"/>
                  </a:lnTo>
                  <a:lnTo>
                    <a:pt x="317" y="36"/>
                  </a:lnTo>
                  <a:lnTo>
                    <a:pt x="307" y="31"/>
                  </a:lnTo>
                  <a:lnTo>
                    <a:pt x="283" y="21"/>
                  </a:lnTo>
                  <a:lnTo>
                    <a:pt x="259" y="13"/>
                  </a:lnTo>
                  <a:lnTo>
                    <a:pt x="233" y="8"/>
                  </a:lnTo>
                  <a:lnTo>
                    <a:pt x="208" y="4"/>
                  </a:lnTo>
                  <a:lnTo>
                    <a:pt x="184" y="1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56" y="1"/>
                  </a:lnTo>
                  <a:lnTo>
                    <a:pt x="151" y="2"/>
                  </a:lnTo>
                  <a:lnTo>
                    <a:pt x="148" y="5"/>
                  </a:lnTo>
                  <a:lnTo>
                    <a:pt x="144" y="8"/>
                  </a:lnTo>
                  <a:lnTo>
                    <a:pt x="142" y="10"/>
                  </a:lnTo>
                  <a:lnTo>
                    <a:pt x="140" y="14"/>
                  </a:lnTo>
                  <a:lnTo>
                    <a:pt x="139" y="23"/>
                  </a:lnTo>
                  <a:lnTo>
                    <a:pt x="140" y="31"/>
                  </a:lnTo>
                  <a:lnTo>
                    <a:pt x="142" y="35"/>
                  </a:lnTo>
                  <a:lnTo>
                    <a:pt x="144" y="39"/>
                  </a:lnTo>
                  <a:lnTo>
                    <a:pt x="148" y="42"/>
                  </a:lnTo>
                  <a:lnTo>
                    <a:pt x="151" y="44"/>
                  </a:lnTo>
                  <a:lnTo>
                    <a:pt x="156" y="45"/>
                  </a:lnTo>
                  <a:lnTo>
                    <a:pt x="161" y="45"/>
                  </a:lnTo>
                  <a:lnTo>
                    <a:pt x="161" y="45"/>
                  </a:lnTo>
                  <a:lnTo>
                    <a:pt x="185" y="47"/>
                  </a:lnTo>
                  <a:lnTo>
                    <a:pt x="214" y="51"/>
                  </a:lnTo>
                  <a:lnTo>
                    <a:pt x="242" y="57"/>
                  </a:lnTo>
                  <a:lnTo>
                    <a:pt x="257" y="61"/>
                  </a:lnTo>
                  <a:lnTo>
                    <a:pt x="271" y="66"/>
                  </a:lnTo>
                  <a:lnTo>
                    <a:pt x="286" y="73"/>
                  </a:lnTo>
                  <a:lnTo>
                    <a:pt x="299" y="79"/>
                  </a:lnTo>
                  <a:lnTo>
                    <a:pt x="310" y="87"/>
                  </a:lnTo>
                  <a:lnTo>
                    <a:pt x="320" y="96"/>
                  </a:lnTo>
                  <a:lnTo>
                    <a:pt x="329" y="107"/>
                  </a:lnTo>
                  <a:lnTo>
                    <a:pt x="335" y="117"/>
                  </a:lnTo>
                  <a:lnTo>
                    <a:pt x="339" y="130"/>
                  </a:lnTo>
                  <a:lnTo>
                    <a:pt x="342" y="145"/>
                  </a:lnTo>
                  <a:lnTo>
                    <a:pt x="342" y="145"/>
                  </a:lnTo>
                  <a:lnTo>
                    <a:pt x="343" y="164"/>
                  </a:lnTo>
                  <a:lnTo>
                    <a:pt x="344" y="175"/>
                  </a:lnTo>
                  <a:lnTo>
                    <a:pt x="343" y="185"/>
                  </a:lnTo>
                  <a:lnTo>
                    <a:pt x="343" y="185"/>
                  </a:lnTo>
                  <a:lnTo>
                    <a:pt x="343" y="192"/>
                  </a:lnTo>
                  <a:lnTo>
                    <a:pt x="342" y="197"/>
                  </a:lnTo>
                  <a:lnTo>
                    <a:pt x="337" y="206"/>
                  </a:lnTo>
                  <a:lnTo>
                    <a:pt x="330" y="212"/>
                  </a:lnTo>
                  <a:lnTo>
                    <a:pt x="321" y="217"/>
                  </a:lnTo>
                  <a:lnTo>
                    <a:pt x="312" y="219"/>
                  </a:lnTo>
                  <a:lnTo>
                    <a:pt x="303" y="221"/>
                  </a:lnTo>
                  <a:lnTo>
                    <a:pt x="282" y="222"/>
                  </a:lnTo>
                  <a:lnTo>
                    <a:pt x="282" y="222"/>
                  </a:lnTo>
                  <a:lnTo>
                    <a:pt x="270" y="221"/>
                  </a:lnTo>
                  <a:lnTo>
                    <a:pt x="250" y="219"/>
                  </a:lnTo>
                  <a:lnTo>
                    <a:pt x="241" y="217"/>
                  </a:lnTo>
                  <a:lnTo>
                    <a:pt x="232" y="214"/>
                  </a:lnTo>
                  <a:lnTo>
                    <a:pt x="227" y="212"/>
                  </a:lnTo>
                  <a:lnTo>
                    <a:pt x="224" y="210"/>
                  </a:lnTo>
                  <a:lnTo>
                    <a:pt x="224" y="209"/>
                  </a:lnTo>
                  <a:lnTo>
                    <a:pt x="224" y="209"/>
                  </a:lnTo>
                  <a:lnTo>
                    <a:pt x="223" y="204"/>
                  </a:lnTo>
                  <a:lnTo>
                    <a:pt x="221" y="200"/>
                  </a:lnTo>
                  <a:lnTo>
                    <a:pt x="221" y="200"/>
                  </a:lnTo>
                  <a:lnTo>
                    <a:pt x="220" y="193"/>
                  </a:lnTo>
                  <a:lnTo>
                    <a:pt x="220" y="193"/>
                  </a:lnTo>
                  <a:lnTo>
                    <a:pt x="216" y="184"/>
                  </a:lnTo>
                  <a:lnTo>
                    <a:pt x="211" y="175"/>
                  </a:lnTo>
                  <a:lnTo>
                    <a:pt x="204" y="166"/>
                  </a:lnTo>
                  <a:lnTo>
                    <a:pt x="198" y="159"/>
                  </a:lnTo>
                  <a:lnTo>
                    <a:pt x="190" y="153"/>
                  </a:lnTo>
                  <a:lnTo>
                    <a:pt x="181" y="146"/>
                  </a:lnTo>
                  <a:lnTo>
                    <a:pt x="173" y="142"/>
                  </a:lnTo>
                  <a:lnTo>
                    <a:pt x="163" y="138"/>
                  </a:lnTo>
                  <a:lnTo>
                    <a:pt x="153" y="134"/>
                  </a:lnTo>
                  <a:lnTo>
                    <a:pt x="143" y="132"/>
                  </a:lnTo>
                  <a:lnTo>
                    <a:pt x="122" y="129"/>
                  </a:lnTo>
                  <a:lnTo>
                    <a:pt x="100" y="129"/>
                  </a:lnTo>
                  <a:lnTo>
                    <a:pt x="80" y="130"/>
                  </a:lnTo>
                  <a:lnTo>
                    <a:pt x="80" y="130"/>
                  </a:lnTo>
                  <a:lnTo>
                    <a:pt x="71" y="132"/>
                  </a:lnTo>
                  <a:lnTo>
                    <a:pt x="61" y="134"/>
                  </a:lnTo>
                  <a:lnTo>
                    <a:pt x="51" y="140"/>
                  </a:lnTo>
                  <a:lnTo>
                    <a:pt x="41" y="145"/>
                  </a:lnTo>
                  <a:lnTo>
                    <a:pt x="33" y="150"/>
                  </a:lnTo>
                  <a:lnTo>
                    <a:pt x="25" y="157"/>
                  </a:lnTo>
                  <a:lnTo>
                    <a:pt x="17" y="164"/>
                  </a:lnTo>
                  <a:lnTo>
                    <a:pt x="14" y="172"/>
                  </a:lnTo>
                  <a:lnTo>
                    <a:pt x="14" y="172"/>
                  </a:lnTo>
                  <a:lnTo>
                    <a:pt x="6" y="189"/>
                  </a:lnTo>
                  <a:lnTo>
                    <a:pt x="3" y="198"/>
                  </a:lnTo>
                  <a:lnTo>
                    <a:pt x="2" y="209"/>
                  </a:lnTo>
                  <a:lnTo>
                    <a:pt x="0" y="219"/>
                  </a:lnTo>
                  <a:lnTo>
                    <a:pt x="2" y="229"/>
                  </a:lnTo>
                  <a:lnTo>
                    <a:pt x="4" y="238"/>
                  </a:lnTo>
                  <a:lnTo>
                    <a:pt x="7" y="242"/>
                  </a:lnTo>
                  <a:lnTo>
                    <a:pt x="11" y="244"/>
                  </a:lnTo>
                  <a:lnTo>
                    <a:pt x="11" y="244"/>
                  </a:lnTo>
                  <a:lnTo>
                    <a:pt x="21" y="253"/>
                  </a:lnTo>
                  <a:lnTo>
                    <a:pt x="33" y="261"/>
                  </a:lnTo>
                  <a:lnTo>
                    <a:pt x="58" y="276"/>
                  </a:lnTo>
                  <a:lnTo>
                    <a:pt x="83" y="287"/>
                  </a:lnTo>
                  <a:lnTo>
                    <a:pt x="110" y="298"/>
                  </a:lnTo>
                  <a:lnTo>
                    <a:pt x="164" y="316"/>
                  </a:lnTo>
                  <a:lnTo>
                    <a:pt x="190" y="327"/>
                  </a:lnTo>
                  <a:lnTo>
                    <a:pt x="216" y="337"/>
                  </a:lnTo>
                  <a:lnTo>
                    <a:pt x="216" y="337"/>
                  </a:lnTo>
                  <a:lnTo>
                    <a:pt x="220" y="341"/>
                  </a:lnTo>
                  <a:lnTo>
                    <a:pt x="227" y="345"/>
                  </a:lnTo>
                  <a:lnTo>
                    <a:pt x="227" y="345"/>
                  </a:lnTo>
                  <a:lnTo>
                    <a:pt x="241" y="350"/>
                  </a:lnTo>
                  <a:lnTo>
                    <a:pt x="257" y="355"/>
                  </a:lnTo>
                  <a:lnTo>
                    <a:pt x="257" y="355"/>
                  </a:lnTo>
                  <a:lnTo>
                    <a:pt x="261" y="355"/>
                  </a:lnTo>
                  <a:lnTo>
                    <a:pt x="261" y="355"/>
                  </a:lnTo>
                  <a:lnTo>
                    <a:pt x="267" y="357"/>
                  </a:lnTo>
                  <a:lnTo>
                    <a:pt x="267" y="357"/>
                  </a:lnTo>
                  <a:lnTo>
                    <a:pt x="263" y="357"/>
                  </a:lnTo>
                  <a:lnTo>
                    <a:pt x="263" y="357"/>
                  </a:lnTo>
                  <a:lnTo>
                    <a:pt x="267" y="359"/>
                  </a:lnTo>
                  <a:lnTo>
                    <a:pt x="267" y="359"/>
                  </a:lnTo>
                  <a:lnTo>
                    <a:pt x="286" y="375"/>
                  </a:lnTo>
                  <a:lnTo>
                    <a:pt x="308" y="393"/>
                  </a:lnTo>
                  <a:lnTo>
                    <a:pt x="308" y="393"/>
                  </a:lnTo>
                  <a:lnTo>
                    <a:pt x="316" y="401"/>
                  </a:lnTo>
                  <a:lnTo>
                    <a:pt x="322" y="409"/>
                  </a:lnTo>
                  <a:lnTo>
                    <a:pt x="327" y="418"/>
                  </a:lnTo>
                  <a:lnTo>
                    <a:pt x="333" y="429"/>
                  </a:lnTo>
                  <a:lnTo>
                    <a:pt x="335" y="439"/>
                  </a:lnTo>
                  <a:lnTo>
                    <a:pt x="338" y="450"/>
                  </a:lnTo>
                  <a:lnTo>
                    <a:pt x="339" y="461"/>
                  </a:lnTo>
                  <a:lnTo>
                    <a:pt x="338" y="472"/>
                  </a:lnTo>
                  <a:lnTo>
                    <a:pt x="338" y="484"/>
                  </a:lnTo>
                  <a:lnTo>
                    <a:pt x="335" y="494"/>
                  </a:lnTo>
                  <a:lnTo>
                    <a:pt x="333" y="506"/>
                  </a:lnTo>
                  <a:lnTo>
                    <a:pt x="329" y="516"/>
                  </a:lnTo>
                  <a:lnTo>
                    <a:pt x="325" y="525"/>
                  </a:lnTo>
                  <a:lnTo>
                    <a:pt x="320" y="535"/>
                  </a:lnTo>
                  <a:lnTo>
                    <a:pt x="313" y="544"/>
                  </a:lnTo>
                  <a:lnTo>
                    <a:pt x="307" y="552"/>
                  </a:lnTo>
                  <a:lnTo>
                    <a:pt x="307" y="552"/>
                  </a:lnTo>
                  <a:lnTo>
                    <a:pt x="295" y="561"/>
                  </a:lnTo>
                  <a:lnTo>
                    <a:pt x="283" y="569"/>
                  </a:lnTo>
                  <a:lnTo>
                    <a:pt x="269" y="575"/>
                  </a:lnTo>
                  <a:lnTo>
                    <a:pt x="254" y="582"/>
                  </a:lnTo>
                  <a:lnTo>
                    <a:pt x="238" y="586"/>
                  </a:lnTo>
                  <a:lnTo>
                    <a:pt x="223" y="589"/>
                  </a:lnTo>
                  <a:lnTo>
                    <a:pt x="208" y="592"/>
                  </a:lnTo>
                  <a:lnTo>
                    <a:pt x="193" y="593"/>
                  </a:lnTo>
                  <a:lnTo>
                    <a:pt x="193" y="593"/>
                  </a:lnTo>
                  <a:lnTo>
                    <a:pt x="187" y="592"/>
                  </a:lnTo>
                  <a:lnTo>
                    <a:pt x="182" y="592"/>
                  </a:lnTo>
                  <a:lnTo>
                    <a:pt x="177" y="592"/>
                  </a:lnTo>
                  <a:lnTo>
                    <a:pt x="172" y="595"/>
                  </a:lnTo>
                  <a:lnTo>
                    <a:pt x="168" y="597"/>
                  </a:lnTo>
                  <a:lnTo>
                    <a:pt x="164" y="601"/>
                  </a:lnTo>
                  <a:lnTo>
                    <a:pt x="161" y="608"/>
                  </a:lnTo>
                  <a:lnTo>
                    <a:pt x="161" y="614"/>
                  </a:lnTo>
                  <a:lnTo>
                    <a:pt x="161" y="617"/>
                  </a:lnTo>
                  <a:lnTo>
                    <a:pt x="161" y="617"/>
                  </a:lnTo>
                  <a:lnTo>
                    <a:pt x="161" y="621"/>
                  </a:lnTo>
                  <a:lnTo>
                    <a:pt x="163" y="625"/>
                  </a:lnTo>
                  <a:lnTo>
                    <a:pt x="165" y="629"/>
                  </a:lnTo>
                  <a:lnTo>
                    <a:pt x="168" y="633"/>
                  </a:lnTo>
                  <a:lnTo>
                    <a:pt x="172" y="635"/>
                  </a:lnTo>
                  <a:lnTo>
                    <a:pt x="176" y="638"/>
                  </a:lnTo>
                  <a:lnTo>
                    <a:pt x="180" y="639"/>
                  </a:lnTo>
                  <a:lnTo>
                    <a:pt x="184" y="639"/>
                  </a:lnTo>
                  <a:lnTo>
                    <a:pt x="184" y="639"/>
                  </a:lnTo>
                  <a:lnTo>
                    <a:pt x="204" y="639"/>
                  </a:lnTo>
                  <a:lnTo>
                    <a:pt x="224" y="637"/>
                  </a:lnTo>
                  <a:lnTo>
                    <a:pt x="244" y="633"/>
                  </a:lnTo>
                  <a:lnTo>
                    <a:pt x="262" y="626"/>
                  </a:lnTo>
                  <a:lnTo>
                    <a:pt x="282" y="620"/>
                  </a:lnTo>
                  <a:lnTo>
                    <a:pt x="299" y="610"/>
                  </a:lnTo>
                  <a:lnTo>
                    <a:pt x="316" y="601"/>
                  </a:lnTo>
                  <a:lnTo>
                    <a:pt x="330" y="589"/>
                  </a:lnTo>
                  <a:lnTo>
                    <a:pt x="344" y="576"/>
                  </a:lnTo>
                  <a:lnTo>
                    <a:pt x="356" y="562"/>
                  </a:lnTo>
                  <a:lnTo>
                    <a:pt x="367" y="546"/>
                  </a:lnTo>
                  <a:lnTo>
                    <a:pt x="375" y="529"/>
                  </a:lnTo>
                  <a:lnTo>
                    <a:pt x="381" y="512"/>
                  </a:lnTo>
                  <a:lnTo>
                    <a:pt x="385" y="493"/>
                  </a:lnTo>
                  <a:lnTo>
                    <a:pt x="385" y="472"/>
                  </a:lnTo>
                  <a:lnTo>
                    <a:pt x="382" y="451"/>
                  </a:lnTo>
                  <a:lnTo>
                    <a:pt x="382" y="451"/>
                  </a:lnTo>
                  <a:lnTo>
                    <a:pt x="380" y="436"/>
                  </a:lnTo>
                  <a:lnTo>
                    <a:pt x="376" y="422"/>
                  </a:lnTo>
                  <a:lnTo>
                    <a:pt x="372" y="409"/>
                  </a:lnTo>
                  <a:lnTo>
                    <a:pt x="367" y="397"/>
                  </a:lnTo>
                  <a:lnTo>
                    <a:pt x="360" y="387"/>
                  </a:lnTo>
                  <a:lnTo>
                    <a:pt x="354" y="376"/>
                  </a:lnTo>
                  <a:lnTo>
                    <a:pt x="346" y="366"/>
                  </a:lnTo>
                  <a:lnTo>
                    <a:pt x="338" y="358"/>
                  </a:lnTo>
                  <a:lnTo>
                    <a:pt x="330" y="349"/>
                  </a:lnTo>
                  <a:lnTo>
                    <a:pt x="321" y="342"/>
                  </a:lnTo>
                  <a:lnTo>
                    <a:pt x="301" y="328"/>
                  </a:lnTo>
                  <a:lnTo>
                    <a:pt x="279" y="317"/>
                  </a:lnTo>
                  <a:lnTo>
                    <a:pt x="257" y="307"/>
                  </a:lnTo>
                  <a:lnTo>
                    <a:pt x="257" y="307"/>
                  </a:lnTo>
                  <a:lnTo>
                    <a:pt x="233" y="295"/>
                  </a:lnTo>
                  <a:lnTo>
                    <a:pt x="221" y="290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176" y="276"/>
                  </a:lnTo>
                  <a:lnTo>
                    <a:pt x="142" y="263"/>
                  </a:lnTo>
                  <a:lnTo>
                    <a:pt x="108" y="248"/>
                  </a:lnTo>
                  <a:lnTo>
                    <a:pt x="75" y="234"/>
                  </a:lnTo>
                  <a:lnTo>
                    <a:pt x="75" y="234"/>
                  </a:lnTo>
                  <a:lnTo>
                    <a:pt x="68" y="230"/>
                  </a:lnTo>
                  <a:lnTo>
                    <a:pt x="63" y="226"/>
                  </a:lnTo>
                  <a:lnTo>
                    <a:pt x="58" y="222"/>
                  </a:lnTo>
                  <a:lnTo>
                    <a:pt x="55" y="218"/>
                  </a:lnTo>
                  <a:lnTo>
                    <a:pt x="54" y="213"/>
                  </a:lnTo>
                  <a:lnTo>
                    <a:pt x="53" y="208"/>
                  </a:lnTo>
                  <a:lnTo>
                    <a:pt x="53" y="204"/>
                  </a:lnTo>
                  <a:lnTo>
                    <a:pt x="54" y="198"/>
                  </a:lnTo>
                  <a:lnTo>
                    <a:pt x="55" y="195"/>
                  </a:lnTo>
                  <a:lnTo>
                    <a:pt x="59" y="191"/>
                  </a:lnTo>
                  <a:lnTo>
                    <a:pt x="63" y="187"/>
                  </a:lnTo>
                  <a:lnTo>
                    <a:pt x="67" y="183"/>
                  </a:lnTo>
                  <a:lnTo>
                    <a:pt x="72" y="180"/>
                  </a:lnTo>
                  <a:lnTo>
                    <a:pt x="79" y="178"/>
                  </a:lnTo>
                  <a:lnTo>
                    <a:pt x="85" y="175"/>
                  </a:lnTo>
                  <a:lnTo>
                    <a:pt x="92" y="174"/>
                  </a:lnTo>
                  <a:lnTo>
                    <a:pt x="92" y="1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8" name="Freeform 1130"/>
            <p:cNvSpPr/>
            <p:nvPr/>
          </p:nvSpPr>
          <p:spPr bwMode="auto">
            <a:xfrm>
              <a:off x="4273551" y="4613275"/>
              <a:ext cx="3175" cy="1588"/>
            </a:xfrm>
            <a:custGeom>
              <a:avLst/>
              <a:gdLst/>
              <a:ahLst/>
              <a:cxnLst>
                <a:cxn ang="0">
                  <a:pos x="5" y="2"/>
                </a:cxn>
                <a:cxn ang="0">
                  <a:pos x="5" y="2"/>
                </a:cxn>
                <a:cxn ang="0">
                  <a:pos x="7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5" y="2"/>
                </a:cxn>
                <a:cxn ang="0">
                  <a:pos x="5" y="2"/>
                </a:cxn>
              </a:cxnLst>
              <a:rect l="0" t="0" r="r" b="b"/>
              <a:pathLst>
                <a:path w="7" h="2">
                  <a:moveTo>
                    <a:pt x="5" y="2"/>
                  </a:moveTo>
                  <a:lnTo>
                    <a:pt x="5" y="2"/>
                  </a:lnTo>
                  <a:lnTo>
                    <a:pt x="7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9" name="Freeform 1131"/>
            <p:cNvSpPr/>
            <p:nvPr/>
          </p:nvSpPr>
          <p:spPr bwMode="auto">
            <a:xfrm>
              <a:off x="4224338" y="4500563"/>
              <a:ext cx="153988" cy="254000"/>
            </a:xfrm>
            <a:custGeom>
              <a:avLst/>
              <a:gdLst/>
              <a:ahLst/>
              <a:cxnLst>
                <a:cxn ang="0">
                  <a:pos x="261" y="464"/>
                </a:cxn>
                <a:cxn ang="0">
                  <a:pos x="214" y="440"/>
                </a:cxn>
                <a:cxn ang="0">
                  <a:pos x="209" y="422"/>
                </a:cxn>
                <a:cxn ang="0">
                  <a:pos x="189" y="396"/>
                </a:cxn>
                <a:cxn ang="0">
                  <a:pos x="141" y="375"/>
                </a:cxn>
                <a:cxn ang="0">
                  <a:pos x="53" y="376"/>
                </a:cxn>
                <a:cxn ang="0">
                  <a:pos x="9" y="404"/>
                </a:cxn>
                <a:cxn ang="0">
                  <a:pos x="0" y="456"/>
                </a:cxn>
                <a:cxn ang="0">
                  <a:pos x="18" y="548"/>
                </a:cxn>
                <a:cxn ang="0">
                  <a:pos x="61" y="596"/>
                </a:cxn>
                <a:cxn ang="0">
                  <a:pos x="154" y="633"/>
                </a:cxn>
                <a:cxn ang="0">
                  <a:pos x="232" y="639"/>
                </a:cxn>
                <a:cxn ang="0">
                  <a:pos x="247" y="625"/>
                </a:cxn>
                <a:cxn ang="0">
                  <a:pos x="240" y="599"/>
                </a:cxn>
                <a:cxn ang="0">
                  <a:pos x="202" y="592"/>
                </a:cxn>
                <a:cxn ang="0">
                  <a:pos x="103" y="567"/>
                </a:cxn>
                <a:cxn ang="0">
                  <a:pos x="53" y="521"/>
                </a:cxn>
                <a:cxn ang="0">
                  <a:pos x="44" y="465"/>
                </a:cxn>
                <a:cxn ang="0">
                  <a:pos x="52" y="434"/>
                </a:cxn>
                <a:cxn ang="0">
                  <a:pos x="106" y="418"/>
                </a:cxn>
                <a:cxn ang="0">
                  <a:pos x="155" y="425"/>
                </a:cxn>
                <a:cxn ang="0">
                  <a:pos x="164" y="435"/>
                </a:cxn>
                <a:cxn ang="0">
                  <a:pos x="172" y="456"/>
                </a:cxn>
                <a:cxn ang="0">
                  <a:pos x="206" y="493"/>
                </a:cxn>
                <a:cxn ang="0">
                  <a:pos x="266" y="510"/>
                </a:cxn>
                <a:cxn ang="0">
                  <a:pos x="327" y="504"/>
                </a:cxn>
                <a:cxn ang="0">
                  <a:pos x="370" y="474"/>
                </a:cxn>
                <a:cxn ang="0">
                  <a:pos x="387" y="430"/>
                </a:cxn>
                <a:cxn ang="0">
                  <a:pos x="378" y="395"/>
                </a:cxn>
                <a:cxn ang="0">
                  <a:pos x="304" y="351"/>
                </a:cxn>
                <a:cxn ang="0">
                  <a:pos x="172" y="302"/>
                </a:cxn>
                <a:cxn ang="0">
                  <a:pos x="130" y="285"/>
                </a:cxn>
                <a:cxn ang="0">
                  <a:pos x="121" y="282"/>
                </a:cxn>
                <a:cxn ang="0">
                  <a:pos x="102" y="264"/>
                </a:cxn>
                <a:cxn ang="0">
                  <a:pos x="60" y="221"/>
                </a:cxn>
                <a:cxn ang="0">
                  <a:pos x="49" y="167"/>
                </a:cxn>
                <a:cxn ang="0">
                  <a:pos x="64" y="113"/>
                </a:cxn>
                <a:cxn ang="0">
                  <a:pos x="92" y="79"/>
                </a:cxn>
                <a:cxn ang="0">
                  <a:pos x="164" y="49"/>
                </a:cxn>
                <a:cxn ang="0">
                  <a:pos x="205" y="48"/>
                </a:cxn>
                <a:cxn ang="0">
                  <a:pos x="226" y="32"/>
                </a:cxn>
                <a:cxn ang="0">
                  <a:pos x="225" y="14"/>
                </a:cxn>
                <a:cxn ang="0">
                  <a:pos x="209" y="1"/>
                </a:cxn>
                <a:cxn ang="0">
                  <a:pos x="145" y="8"/>
                </a:cxn>
                <a:cxn ang="0">
                  <a:pos x="57" y="51"/>
                </a:cxn>
                <a:cxn ang="0">
                  <a:pos x="7" y="128"/>
                </a:cxn>
                <a:cxn ang="0">
                  <a:pos x="7" y="204"/>
                </a:cxn>
                <a:cxn ang="0">
                  <a:pos x="35" y="264"/>
                </a:cxn>
                <a:cxn ang="0">
                  <a:pos x="87" y="311"/>
                </a:cxn>
                <a:cxn ang="0">
                  <a:pos x="166" y="349"/>
                </a:cxn>
                <a:cxn ang="0">
                  <a:pos x="280" y="391"/>
                </a:cxn>
                <a:cxn ang="0">
                  <a:pos x="329" y="418"/>
                </a:cxn>
                <a:cxn ang="0">
                  <a:pos x="334" y="440"/>
                </a:cxn>
                <a:cxn ang="0">
                  <a:pos x="315" y="460"/>
                </a:cxn>
              </a:cxnLst>
              <a:rect l="0" t="0" r="r" b="b"/>
              <a:pathLst>
                <a:path w="387" h="639">
                  <a:moveTo>
                    <a:pt x="295" y="465"/>
                  </a:moveTo>
                  <a:lnTo>
                    <a:pt x="295" y="465"/>
                  </a:lnTo>
                  <a:lnTo>
                    <a:pt x="286" y="465"/>
                  </a:lnTo>
                  <a:lnTo>
                    <a:pt x="274" y="465"/>
                  </a:lnTo>
                  <a:lnTo>
                    <a:pt x="261" y="464"/>
                  </a:lnTo>
                  <a:lnTo>
                    <a:pt x="249" y="461"/>
                  </a:lnTo>
                  <a:lnTo>
                    <a:pt x="238" y="457"/>
                  </a:lnTo>
                  <a:lnTo>
                    <a:pt x="226" y="451"/>
                  </a:lnTo>
                  <a:lnTo>
                    <a:pt x="218" y="444"/>
                  </a:lnTo>
                  <a:lnTo>
                    <a:pt x="214" y="440"/>
                  </a:lnTo>
                  <a:lnTo>
                    <a:pt x="213" y="435"/>
                  </a:lnTo>
                  <a:lnTo>
                    <a:pt x="213" y="435"/>
                  </a:lnTo>
                  <a:lnTo>
                    <a:pt x="211" y="427"/>
                  </a:lnTo>
                  <a:lnTo>
                    <a:pt x="209" y="422"/>
                  </a:lnTo>
                  <a:lnTo>
                    <a:pt x="209" y="422"/>
                  </a:lnTo>
                  <a:lnTo>
                    <a:pt x="205" y="414"/>
                  </a:lnTo>
                  <a:lnTo>
                    <a:pt x="201" y="408"/>
                  </a:lnTo>
                  <a:lnTo>
                    <a:pt x="201" y="408"/>
                  </a:lnTo>
                  <a:lnTo>
                    <a:pt x="196" y="401"/>
                  </a:lnTo>
                  <a:lnTo>
                    <a:pt x="189" y="396"/>
                  </a:lnTo>
                  <a:lnTo>
                    <a:pt x="181" y="391"/>
                  </a:lnTo>
                  <a:lnTo>
                    <a:pt x="175" y="387"/>
                  </a:lnTo>
                  <a:lnTo>
                    <a:pt x="158" y="379"/>
                  </a:lnTo>
                  <a:lnTo>
                    <a:pt x="141" y="375"/>
                  </a:lnTo>
                  <a:lnTo>
                    <a:pt x="141" y="375"/>
                  </a:lnTo>
                  <a:lnTo>
                    <a:pt x="123" y="371"/>
                  </a:lnTo>
                  <a:lnTo>
                    <a:pt x="100" y="370"/>
                  </a:lnTo>
                  <a:lnTo>
                    <a:pt x="77" y="371"/>
                  </a:lnTo>
                  <a:lnTo>
                    <a:pt x="65" y="374"/>
                  </a:lnTo>
                  <a:lnTo>
                    <a:pt x="53" y="376"/>
                  </a:lnTo>
                  <a:lnTo>
                    <a:pt x="43" y="380"/>
                  </a:lnTo>
                  <a:lnTo>
                    <a:pt x="32" y="384"/>
                  </a:lnTo>
                  <a:lnTo>
                    <a:pt x="23" y="389"/>
                  </a:lnTo>
                  <a:lnTo>
                    <a:pt x="15" y="396"/>
                  </a:lnTo>
                  <a:lnTo>
                    <a:pt x="9" y="404"/>
                  </a:lnTo>
                  <a:lnTo>
                    <a:pt x="4" y="413"/>
                  </a:lnTo>
                  <a:lnTo>
                    <a:pt x="1" y="423"/>
                  </a:lnTo>
                  <a:lnTo>
                    <a:pt x="0" y="435"/>
                  </a:lnTo>
                  <a:lnTo>
                    <a:pt x="0" y="435"/>
                  </a:lnTo>
                  <a:lnTo>
                    <a:pt x="0" y="456"/>
                  </a:lnTo>
                  <a:lnTo>
                    <a:pt x="0" y="476"/>
                  </a:lnTo>
                  <a:lnTo>
                    <a:pt x="2" y="495"/>
                  </a:lnTo>
                  <a:lnTo>
                    <a:pt x="5" y="514"/>
                  </a:lnTo>
                  <a:lnTo>
                    <a:pt x="10" y="531"/>
                  </a:lnTo>
                  <a:lnTo>
                    <a:pt x="18" y="548"/>
                  </a:lnTo>
                  <a:lnTo>
                    <a:pt x="30" y="565"/>
                  </a:lnTo>
                  <a:lnTo>
                    <a:pt x="43" y="582"/>
                  </a:lnTo>
                  <a:lnTo>
                    <a:pt x="43" y="582"/>
                  </a:lnTo>
                  <a:lnTo>
                    <a:pt x="52" y="589"/>
                  </a:lnTo>
                  <a:lnTo>
                    <a:pt x="61" y="596"/>
                  </a:lnTo>
                  <a:lnTo>
                    <a:pt x="70" y="603"/>
                  </a:lnTo>
                  <a:lnTo>
                    <a:pt x="82" y="609"/>
                  </a:lnTo>
                  <a:lnTo>
                    <a:pt x="104" y="620"/>
                  </a:lnTo>
                  <a:lnTo>
                    <a:pt x="129" y="627"/>
                  </a:lnTo>
                  <a:lnTo>
                    <a:pt x="154" y="633"/>
                  </a:lnTo>
                  <a:lnTo>
                    <a:pt x="179" y="637"/>
                  </a:lnTo>
                  <a:lnTo>
                    <a:pt x="204" y="639"/>
                  </a:lnTo>
                  <a:lnTo>
                    <a:pt x="227" y="639"/>
                  </a:lnTo>
                  <a:lnTo>
                    <a:pt x="227" y="639"/>
                  </a:lnTo>
                  <a:lnTo>
                    <a:pt x="232" y="639"/>
                  </a:lnTo>
                  <a:lnTo>
                    <a:pt x="236" y="638"/>
                  </a:lnTo>
                  <a:lnTo>
                    <a:pt x="240" y="635"/>
                  </a:lnTo>
                  <a:lnTo>
                    <a:pt x="243" y="633"/>
                  </a:lnTo>
                  <a:lnTo>
                    <a:pt x="246" y="629"/>
                  </a:lnTo>
                  <a:lnTo>
                    <a:pt x="247" y="625"/>
                  </a:lnTo>
                  <a:lnTo>
                    <a:pt x="249" y="617"/>
                  </a:lnTo>
                  <a:lnTo>
                    <a:pt x="247" y="608"/>
                  </a:lnTo>
                  <a:lnTo>
                    <a:pt x="246" y="604"/>
                  </a:lnTo>
                  <a:lnTo>
                    <a:pt x="243" y="601"/>
                  </a:lnTo>
                  <a:lnTo>
                    <a:pt x="240" y="599"/>
                  </a:lnTo>
                  <a:lnTo>
                    <a:pt x="236" y="596"/>
                  </a:lnTo>
                  <a:lnTo>
                    <a:pt x="232" y="595"/>
                  </a:lnTo>
                  <a:lnTo>
                    <a:pt x="227" y="593"/>
                  </a:lnTo>
                  <a:lnTo>
                    <a:pt x="227" y="593"/>
                  </a:lnTo>
                  <a:lnTo>
                    <a:pt x="202" y="592"/>
                  </a:lnTo>
                  <a:lnTo>
                    <a:pt x="175" y="589"/>
                  </a:lnTo>
                  <a:lnTo>
                    <a:pt x="145" y="583"/>
                  </a:lnTo>
                  <a:lnTo>
                    <a:pt x="130" y="579"/>
                  </a:lnTo>
                  <a:lnTo>
                    <a:pt x="116" y="574"/>
                  </a:lnTo>
                  <a:lnTo>
                    <a:pt x="103" y="567"/>
                  </a:lnTo>
                  <a:lnTo>
                    <a:pt x="90" y="561"/>
                  </a:lnTo>
                  <a:lnTo>
                    <a:pt x="78" y="552"/>
                  </a:lnTo>
                  <a:lnTo>
                    <a:pt x="68" y="542"/>
                  </a:lnTo>
                  <a:lnTo>
                    <a:pt x="60" y="533"/>
                  </a:lnTo>
                  <a:lnTo>
                    <a:pt x="53" y="521"/>
                  </a:lnTo>
                  <a:lnTo>
                    <a:pt x="48" y="508"/>
                  </a:lnTo>
                  <a:lnTo>
                    <a:pt x="47" y="495"/>
                  </a:lnTo>
                  <a:lnTo>
                    <a:pt x="47" y="495"/>
                  </a:lnTo>
                  <a:lnTo>
                    <a:pt x="44" y="474"/>
                  </a:lnTo>
                  <a:lnTo>
                    <a:pt x="44" y="465"/>
                  </a:lnTo>
                  <a:lnTo>
                    <a:pt x="44" y="453"/>
                  </a:lnTo>
                  <a:lnTo>
                    <a:pt x="44" y="453"/>
                  </a:lnTo>
                  <a:lnTo>
                    <a:pt x="45" y="448"/>
                  </a:lnTo>
                  <a:lnTo>
                    <a:pt x="47" y="443"/>
                  </a:lnTo>
                  <a:lnTo>
                    <a:pt x="52" y="434"/>
                  </a:lnTo>
                  <a:lnTo>
                    <a:pt x="58" y="427"/>
                  </a:lnTo>
                  <a:lnTo>
                    <a:pt x="66" y="423"/>
                  </a:lnTo>
                  <a:lnTo>
                    <a:pt x="75" y="419"/>
                  </a:lnTo>
                  <a:lnTo>
                    <a:pt x="86" y="418"/>
                  </a:lnTo>
                  <a:lnTo>
                    <a:pt x="106" y="418"/>
                  </a:lnTo>
                  <a:lnTo>
                    <a:pt x="106" y="418"/>
                  </a:lnTo>
                  <a:lnTo>
                    <a:pt x="117" y="418"/>
                  </a:lnTo>
                  <a:lnTo>
                    <a:pt x="137" y="421"/>
                  </a:lnTo>
                  <a:lnTo>
                    <a:pt x="147" y="422"/>
                  </a:lnTo>
                  <a:lnTo>
                    <a:pt x="155" y="425"/>
                  </a:lnTo>
                  <a:lnTo>
                    <a:pt x="162" y="427"/>
                  </a:lnTo>
                  <a:lnTo>
                    <a:pt x="163" y="429"/>
                  </a:lnTo>
                  <a:lnTo>
                    <a:pt x="164" y="431"/>
                  </a:lnTo>
                  <a:lnTo>
                    <a:pt x="164" y="431"/>
                  </a:lnTo>
                  <a:lnTo>
                    <a:pt x="164" y="435"/>
                  </a:lnTo>
                  <a:lnTo>
                    <a:pt x="167" y="440"/>
                  </a:lnTo>
                  <a:lnTo>
                    <a:pt x="167" y="440"/>
                  </a:lnTo>
                  <a:lnTo>
                    <a:pt x="167" y="446"/>
                  </a:lnTo>
                  <a:lnTo>
                    <a:pt x="167" y="446"/>
                  </a:lnTo>
                  <a:lnTo>
                    <a:pt x="172" y="456"/>
                  </a:lnTo>
                  <a:lnTo>
                    <a:pt x="177" y="465"/>
                  </a:lnTo>
                  <a:lnTo>
                    <a:pt x="183" y="473"/>
                  </a:lnTo>
                  <a:lnTo>
                    <a:pt x="191" y="481"/>
                  </a:lnTo>
                  <a:lnTo>
                    <a:pt x="198" y="487"/>
                  </a:lnTo>
                  <a:lnTo>
                    <a:pt x="206" y="493"/>
                  </a:lnTo>
                  <a:lnTo>
                    <a:pt x="215" y="498"/>
                  </a:lnTo>
                  <a:lnTo>
                    <a:pt x="225" y="502"/>
                  </a:lnTo>
                  <a:lnTo>
                    <a:pt x="235" y="504"/>
                  </a:lnTo>
                  <a:lnTo>
                    <a:pt x="246" y="507"/>
                  </a:lnTo>
                  <a:lnTo>
                    <a:pt x="266" y="510"/>
                  </a:lnTo>
                  <a:lnTo>
                    <a:pt x="287" y="511"/>
                  </a:lnTo>
                  <a:lnTo>
                    <a:pt x="308" y="510"/>
                  </a:lnTo>
                  <a:lnTo>
                    <a:pt x="308" y="510"/>
                  </a:lnTo>
                  <a:lnTo>
                    <a:pt x="317" y="507"/>
                  </a:lnTo>
                  <a:lnTo>
                    <a:pt x="327" y="504"/>
                  </a:lnTo>
                  <a:lnTo>
                    <a:pt x="337" y="501"/>
                  </a:lnTo>
                  <a:lnTo>
                    <a:pt x="346" y="495"/>
                  </a:lnTo>
                  <a:lnTo>
                    <a:pt x="355" y="489"/>
                  </a:lnTo>
                  <a:lnTo>
                    <a:pt x="363" y="482"/>
                  </a:lnTo>
                  <a:lnTo>
                    <a:pt x="370" y="474"/>
                  </a:lnTo>
                  <a:lnTo>
                    <a:pt x="375" y="467"/>
                  </a:lnTo>
                  <a:lnTo>
                    <a:pt x="375" y="467"/>
                  </a:lnTo>
                  <a:lnTo>
                    <a:pt x="382" y="450"/>
                  </a:lnTo>
                  <a:lnTo>
                    <a:pt x="384" y="440"/>
                  </a:lnTo>
                  <a:lnTo>
                    <a:pt x="387" y="430"/>
                  </a:lnTo>
                  <a:lnTo>
                    <a:pt x="387" y="421"/>
                  </a:lnTo>
                  <a:lnTo>
                    <a:pt x="387" y="410"/>
                  </a:lnTo>
                  <a:lnTo>
                    <a:pt x="383" y="402"/>
                  </a:lnTo>
                  <a:lnTo>
                    <a:pt x="380" y="399"/>
                  </a:lnTo>
                  <a:lnTo>
                    <a:pt x="378" y="395"/>
                  </a:lnTo>
                  <a:lnTo>
                    <a:pt x="378" y="395"/>
                  </a:lnTo>
                  <a:lnTo>
                    <a:pt x="366" y="385"/>
                  </a:lnTo>
                  <a:lnTo>
                    <a:pt x="354" y="378"/>
                  </a:lnTo>
                  <a:lnTo>
                    <a:pt x="329" y="363"/>
                  </a:lnTo>
                  <a:lnTo>
                    <a:pt x="304" y="351"/>
                  </a:lnTo>
                  <a:lnTo>
                    <a:pt x="278" y="342"/>
                  </a:lnTo>
                  <a:lnTo>
                    <a:pt x="225" y="323"/>
                  </a:lnTo>
                  <a:lnTo>
                    <a:pt x="198" y="314"/>
                  </a:lnTo>
                  <a:lnTo>
                    <a:pt x="172" y="302"/>
                  </a:lnTo>
                  <a:lnTo>
                    <a:pt x="172" y="302"/>
                  </a:lnTo>
                  <a:lnTo>
                    <a:pt x="167" y="298"/>
                  </a:lnTo>
                  <a:lnTo>
                    <a:pt x="162" y="295"/>
                  </a:lnTo>
                  <a:lnTo>
                    <a:pt x="162" y="295"/>
                  </a:lnTo>
                  <a:lnTo>
                    <a:pt x="146" y="290"/>
                  </a:lnTo>
                  <a:lnTo>
                    <a:pt x="130" y="285"/>
                  </a:lnTo>
                  <a:lnTo>
                    <a:pt x="130" y="285"/>
                  </a:lnTo>
                  <a:lnTo>
                    <a:pt x="126" y="283"/>
                  </a:lnTo>
                  <a:lnTo>
                    <a:pt x="126" y="283"/>
                  </a:lnTo>
                  <a:lnTo>
                    <a:pt x="121" y="282"/>
                  </a:lnTo>
                  <a:lnTo>
                    <a:pt x="121" y="282"/>
                  </a:lnTo>
                  <a:lnTo>
                    <a:pt x="125" y="283"/>
                  </a:lnTo>
                  <a:lnTo>
                    <a:pt x="125" y="283"/>
                  </a:lnTo>
                  <a:lnTo>
                    <a:pt x="120" y="281"/>
                  </a:lnTo>
                  <a:lnTo>
                    <a:pt x="120" y="281"/>
                  </a:lnTo>
                  <a:lnTo>
                    <a:pt x="102" y="264"/>
                  </a:lnTo>
                  <a:lnTo>
                    <a:pt x="81" y="246"/>
                  </a:lnTo>
                  <a:lnTo>
                    <a:pt x="81" y="246"/>
                  </a:lnTo>
                  <a:lnTo>
                    <a:pt x="73" y="239"/>
                  </a:lnTo>
                  <a:lnTo>
                    <a:pt x="65" y="230"/>
                  </a:lnTo>
                  <a:lnTo>
                    <a:pt x="60" y="221"/>
                  </a:lnTo>
                  <a:lnTo>
                    <a:pt x="56" y="210"/>
                  </a:lnTo>
                  <a:lnTo>
                    <a:pt x="52" y="201"/>
                  </a:lnTo>
                  <a:lnTo>
                    <a:pt x="51" y="189"/>
                  </a:lnTo>
                  <a:lnTo>
                    <a:pt x="49" y="179"/>
                  </a:lnTo>
                  <a:lnTo>
                    <a:pt x="49" y="167"/>
                  </a:lnTo>
                  <a:lnTo>
                    <a:pt x="51" y="157"/>
                  </a:lnTo>
                  <a:lnTo>
                    <a:pt x="52" y="145"/>
                  </a:lnTo>
                  <a:lnTo>
                    <a:pt x="55" y="134"/>
                  </a:lnTo>
                  <a:lnTo>
                    <a:pt x="58" y="124"/>
                  </a:lnTo>
                  <a:lnTo>
                    <a:pt x="64" y="113"/>
                  </a:lnTo>
                  <a:lnTo>
                    <a:pt x="69" y="104"/>
                  </a:lnTo>
                  <a:lnTo>
                    <a:pt x="75" y="96"/>
                  </a:lnTo>
                  <a:lnTo>
                    <a:pt x="82" y="89"/>
                  </a:lnTo>
                  <a:lnTo>
                    <a:pt x="82" y="89"/>
                  </a:lnTo>
                  <a:lnTo>
                    <a:pt x="92" y="79"/>
                  </a:lnTo>
                  <a:lnTo>
                    <a:pt x="106" y="70"/>
                  </a:lnTo>
                  <a:lnTo>
                    <a:pt x="119" y="64"/>
                  </a:lnTo>
                  <a:lnTo>
                    <a:pt x="133" y="59"/>
                  </a:lnTo>
                  <a:lnTo>
                    <a:pt x="149" y="53"/>
                  </a:lnTo>
                  <a:lnTo>
                    <a:pt x="164" y="49"/>
                  </a:lnTo>
                  <a:lnTo>
                    <a:pt x="180" y="48"/>
                  </a:lnTo>
                  <a:lnTo>
                    <a:pt x="194" y="47"/>
                  </a:lnTo>
                  <a:lnTo>
                    <a:pt x="194" y="47"/>
                  </a:lnTo>
                  <a:lnTo>
                    <a:pt x="200" y="48"/>
                  </a:lnTo>
                  <a:lnTo>
                    <a:pt x="205" y="48"/>
                  </a:lnTo>
                  <a:lnTo>
                    <a:pt x="210" y="47"/>
                  </a:lnTo>
                  <a:lnTo>
                    <a:pt x="215" y="45"/>
                  </a:lnTo>
                  <a:lnTo>
                    <a:pt x="221" y="42"/>
                  </a:lnTo>
                  <a:lnTo>
                    <a:pt x="223" y="38"/>
                  </a:lnTo>
                  <a:lnTo>
                    <a:pt x="226" y="32"/>
                  </a:lnTo>
                  <a:lnTo>
                    <a:pt x="227" y="26"/>
                  </a:lnTo>
                  <a:lnTo>
                    <a:pt x="227" y="23"/>
                  </a:lnTo>
                  <a:lnTo>
                    <a:pt x="227" y="23"/>
                  </a:lnTo>
                  <a:lnTo>
                    <a:pt x="226" y="18"/>
                  </a:lnTo>
                  <a:lnTo>
                    <a:pt x="225" y="14"/>
                  </a:lnTo>
                  <a:lnTo>
                    <a:pt x="223" y="10"/>
                  </a:lnTo>
                  <a:lnTo>
                    <a:pt x="219" y="6"/>
                  </a:lnTo>
                  <a:lnTo>
                    <a:pt x="217" y="4"/>
                  </a:lnTo>
                  <a:lnTo>
                    <a:pt x="213" y="2"/>
                  </a:lnTo>
                  <a:lnTo>
                    <a:pt x="209" y="1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184" y="1"/>
                  </a:lnTo>
                  <a:lnTo>
                    <a:pt x="164" y="4"/>
                  </a:lnTo>
                  <a:lnTo>
                    <a:pt x="145" y="8"/>
                  </a:lnTo>
                  <a:lnTo>
                    <a:pt x="125" y="13"/>
                  </a:lnTo>
                  <a:lnTo>
                    <a:pt x="107" y="21"/>
                  </a:lnTo>
                  <a:lnTo>
                    <a:pt x="89" y="28"/>
                  </a:lnTo>
                  <a:lnTo>
                    <a:pt x="73" y="39"/>
                  </a:lnTo>
                  <a:lnTo>
                    <a:pt x="57" y="51"/>
                  </a:lnTo>
                  <a:lnTo>
                    <a:pt x="43" y="62"/>
                  </a:lnTo>
                  <a:lnTo>
                    <a:pt x="31" y="77"/>
                  </a:lnTo>
                  <a:lnTo>
                    <a:pt x="21" y="93"/>
                  </a:lnTo>
                  <a:lnTo>
                    <a:pt x="13" y="110"/>
                  </a:lnTo>
                  <a:lnTo>
                    <a:pt x="7" y="128"/>
                  </a:lnTo>
                  <a:lnTo>
                    <a:pt x="4" y="147"/>
                  </a:lnTo>
                  <a:lnTo>
                    <a:pt x="2" y="167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7" y="204"/>
                  </a:lnTo>
                  <a:lnTo>
                    <a:pt x="11" y="217"/>
                  </a:lnTo>
                  <a:lnTo>
                    <a:pt x="17" y="230"/>
                  </a:lnTo>
                  <a:lnTo>
                    <a:pt x="22" y="242"/>
                  </a:lnTo>
                  <a:lnTo>
                    <a:pt x="27" y="253"/>
                  </a:lnTo>
                  <a:lnTo>
                    <a:pt x="35" y="264"/>
                  </a:lnTo>
                  <a:lnTo>
                    <a:pt x="41" y="273"/>
                  </a:lnTo>
                  <a:lnTo>
                    <a:pt x="49" y="282"/>
                  </a:lnTo>
                  <a:lnTo>
                    <a:pt x="58" y="290"/>
                  </a:lnTo>
                  <a:lnTo>
                    <a:pt x="68" y="298"/>
                  </a:lnTo>
                  <a:lnTo>
                    <a:pt x="87" y="311"/>
                  </a:lnTo>
                  <a:lnTo>
                    <a:pt x="108" y="323"/>
                  </a:lnTo>
                  <a:lnTo>
                    <a:pt x="132" y="332"/>
                  </a:lnTo>
                  <a:lnTo>
                    <a:pt x="132" y="332"/>
                  </a:lnTo>
                  <a:lnTo>
                    <a:pt x="154" y="345"/>
                  </a:lnTo>
                  <a:lnTo>
                    <a:pt x="166" y="349"/>
                  </a:lnTo>
                  <a:lnTo>
                    <a:pt x="177" y="353"/>
                  </a:lnTo>
                  <a:lnTo>
                    <a:pt x="177" y="353"/>
                  </a:lnTo>
                  <a:lnTo>
                    <a:pt x="213" y="365"/>
                  </a:lnTo>
                  <a:lnTo>
                    <a:pt x="247" y="378"/>
                  </a:lnTo>
                  <a:lnTo>
                    <a:pt x="280" y="391"/>
                  </a:lnTo>
                  <a:lnTo>
                    <a:pt x="314" y="406"/>
                  </a:lnTo>
                  <a:lnTo>
                    <a:pt x="314" y="406"/>
                  </a:lnTo>
                  <a:lnTo>
                    <a:pt x="320" y="409"/>
                  </a:lnTo>
                  <a:lnTo>
                    <a:pt x="325" y="413"/>
                  </a:lnTo>
                  <a:lnTo>
                    <a:pt x="329" y="418"/>
                  </a:lnTo>
                  <a:lnTo>
                    <a:pt x="332" y="422"/>
                  </a:lnTo>
                  <a:lnTo>
                    <a:pt x="334" y="426"/>
                  </a:lnTo>
                  <a:lnTo>
                    <a:pt x="336" y="431"/>
                  </a:lnTo>
                  <a:lnTo>
                    <a:pt x="334" y="436"/>
                  </a:lnTo>
                  <a:lnTo>
                    <a:pt x="334" y="440"/>
                  </a:lnTo>
                  <a:lnTo>
                    <a:pt x="332" y="444"/>
                  </a:lnTo>
                  <a:lnTo>
                    <a:pt x="329" y="450"/>
                  </a:lnTo>
                  <a:lnTo>
                    <a:pt x="325" y="453"/>
                  </a:lnTo>
                  <a:lnTo>
                    <a:pt x="320" y="456"/>
                  </a:lnTo>
                  <a:lnTo>
                    <a:pt x="315" y="460"/>
                  </a:lnTo>
                  <a:lnTo>
                    <a:pt x="310" y="463"/>
                  </a:lnTo>
                  <a:lnTo>
                    <a:pt x="303" y="464"/>
                  </a:lnTo>
                  <a:lnTo>
                    <a:pt x="295" y="465"/>
                  </a:lnTo>
                  <a:lnTo>
                    <a:pt x="295" y="4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0" name="Freeform 1132"/>
            <p:cNvSpPr/>
            <p:nvPr/>
          </p:nvSpPr>
          <p:spPr bwMode="auto">
            <a:xfrm>
              <a:off x="4295776" y="4462463"/>
              <a:ext cx="95250" cy="55563"/>
            </a:xfrm>
            <a:custGeom>
              <a:avLst/>
              <a:gdLst/>
              <a:ahLst/>
              <a:cxnLst>
                <a:cxn ang="0">
                  <a:pos x="242" y="113"/>
                </a:cxn>
                <a:cxn ang="0">
                  <a:pos x="238" y="69"/>
                </a:cxn>
                <a:cxn ang="0">
                  <a:pos x="231" y="49"/>
                </a:cxn>
                <a:cxn ang="0">
                  <a:pos x="218" y="31"/>
                </a:cxn>
                <a:cxn ang="0">
                  <a:pos x="208" y="22"/>
                </a:cxn>
                <a:cxn ang="0">
                  <a:pos x="186" y="10"/>
                </a:cxn>
                <a:cxn ang="0">
                  <a:pos x="159" y="3"/>
                </a:cxn>
                <a:cxn ang="0">
                  <a:pos x="133" y="1"/>
                </a:cxn>
                <a:cxn ang="0">
                  <a:pos x="120" y="0"/>
                </a:cxn>
                <a:cxn ang="0">
                  <a:pos x="82" y="3"/>
                </a:cxn>
                <a:cxn ang="0">
                  <a:pos x="56" y="10"/>
                </a:cxn>
                <a:cxn ang="0">
                  <a:pos x="32" y="20"/>
                </a:cxn>
                <a:cxn ang="0">
                  <a:pos x="22" y="28"/>
                </a:cxn>
                <a:cxn ang="0">
                  <a:pos x="10" y="47"/>
                </a:cxn>
                <a:cxn ang="0">
                  <a:pos x="4" y="69"/>
                </a:cxn>
                <a:cxn ang="0">
                  <a:pos x="1" y="94"/>
                </a:cxn>
                <a:cxn ang="0">
                  <a:pos x="0" y="116"/>
                </a:cxn>
                <a:cxn ang="0">
                  <a:pos x="2" y="125"/>
                </a:cxn>
                <a:cxn ang="0">
                  <a:pos x="8" y="132"/>
                </a:cxn>
                <a:cxn ang="0">
                  <a:pos x="14" y="137"/>
                </a:cxn>
                <a:cxn ang="0">
                  <a:pos x="31" y="137"/>
                </a:cxn>
                <a:cxn ang="0">
                  <a:pos x="39" y="132"/>
                </a:cxn>
                <a:cxn ang="0">
                  <a:pos x="44" y="125"/>
                </a:cxn>
                <a:cxn ang="0">
                  <a:pos x="46" y="116"/>
                </a:cxn>
                <a:cxn ang="0">
                  <a:pos x="47" y="99"/>
                </a:cxn>
                <a:cxn ang="0">
                  <a:pos x="53" y="74"/>
                </a:cxn>
                <a:cxn ang="0">
                  <a:pos x="68" y="57"/>
                </a:cxn>
                <a:cxn ang="0">
                  <a:pos x="93" y="48"/>
                </a:cxn>
                <a:cxn ang="0">
                  <a:pos x="110" y="47"/>
                </a:cxn>
                <a:cxn ang="0">
                  <a:pos x="152" y="48"/>
                </a:cxn>
                <a:cxn ang="0">
                  <a:pos x="167" y="52"/>
                </a:cxn>
                <a:cxn ang="0">
                  <a:pos x="183" y="62"/>
                </a:cxn>
                <a:cxn ang="0">
                  <a:pos x="191" y="77"/>
                </a:cxn>
                <a:cxn ang="0">
                  <a:pos x="195" y="94"/>
                </a:cxn>
                <a:cxn ang="0">
                  <a:pos x="196" y="113"/>
                </a:cxn>
                <a:cxn ang="0">
                  <a:pos x="199" y="122"/>
                </a:cxn>
                <a:cxn ang="0">
                  <a:pos x="204" y="129"/>
                </a:cxn>
                <a:cxn ang="0">
                  <a:pos x="221" y="134"/>
                </a:cxn>
                <a:cxn ang="0">
                  <a:pos x="233" y="132"/>
                </a:cxn>
                <a:cxn ang="0">
                  <a:pos x="238" y="126"/>
                </a:cxn>
                <a:cxn ang="0">
                  <a:pos x="242" y="117"/>
                </a:cxn>
                <a:cxn ang="0">
                  <a:pos x="242" y="113"/>
                </a:cxn>
              </a:cxnLst>
              <a:rect l="0" t="0" r="r" b="b"/>
              <a:pathLst>
                <a:path w="242" h="138">
                  <a:moveTo>
                    <a:pt x="242" y="113"/>
                  </a:moveTo>
                  <a:lnTo>
                    <a:pt x="242" y="113"/>
                  </a:lnTo>
                  <a:lnTo>
                    <a:pt x="239" y="91"/>
                  </a:lnTo>
                  <a:lnTo>
                    <a:pt x="238" y="69"/>
                  </a:lnTo>
                  <a:lnTo>
                    <a:pt x="235" y="58"/>
                  </a:lnTo>
                  <a:lnTo>
                    <a:pt x="231" y="49"/>
                  </a:lnTo>
                  <a:lnTo>
                    <a:pt x="226" y="40"/>
                  </a:lnTo>
                  <a:lnTo>
                    <a:pt x="218" y="31"/>
                  </a:lnTo>
                  <a:lnTo>
                    <a:pt x="218" y="31"/>
                  </a:lnTo>
                  <a:lnTo>
                    <a:pt x="208" y="22"/>
                  </a:lnTo>
                  <a:lnTo>
                    <a:pt x="197" y="15"/>
                  </a:lnTo>
                  <a:lnTo>
                    <a:pt x="186" y="10"/>
                  </a:lnTo>
                  <a:lnTo>
                    <a:pt x="172" y="6"/>
                  </a:lnTo>
                  <a:lnTo>
                    <a:pt x="159" y="3"/>
                  </a:lnTo>
                  <a:lnTo>
                    <a:pt x="146" y="1"/>
                  </a:lnTo>
                  <a:lnTo>
                    <a:pt x="133" y="1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95" y="2"/>
                  </a:lnTo>
                  <a:lnTo>
                    <a:pt x="82" y="3"/>
                  </a:lnTo>
                  <a:lnTo>
                    <a:pt x="69" y="6"/>
                  </a:lnTo>
                  <a:lnTo>
                    <a:pt x="56" y="10"/>
                  </a:lnTo>
                  <a:lnTo>
                    <a:pt x="43" y="14"/>
                  </a:lnTo>
                  <a:lnTo>
                    <a:pt x="32" y="20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5" y="36"/>
                  </a:lnTo>
                  <a:lnTo>
                    <a:pt x="10" y="47"/>
                  </a:lnTo>
                  <a:lnTo>
                    <a:pt x="6" y="57"/>
                  </a:lnTo>
                  <a:lnTo>
                    <a:pt x="4" y="69"/>
                  </a:lnTo>
                  <a:lnTo>
                    <a:pt x="1" y="81"/>
                  </a:lnTo>
                  <a:lnTo>
                    <a:pt x="1" y="94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1" y="121"/>
                  </a:lnTo>
                  <a:lnTo>
                    <a:pt x="2" y="125"/>
                  </a:lnTo>
                  <a:lnTo>
                    <a:pt x="4" y="129"/>
                  </a:lnTo>
                  <a:lnTo>
                    <a:pt x="8" y="132"/>
                  </a:lnTo>
                  <a:lnTo>
                    <a:pt x="10" y="134"/>
                  </a:lnTo>
                  <a:lnTo>
                    <a:pt x="14" y="137"/>
                  </a:lnTo>
                  <a:lnTo>
                    <a:pt x="23" y="138"/>
                  </a:lnTo>
                  <a:lnTo>
                    <a:pt x="31" y="137"/>
                  </a:lnTo>
                  <a:lnTo>
                    <a:pt x="35" y="134"/>
                  </a:lnTo>
                  <a:lnTo>
                    <a:pt x="39" y="132"/>
                  </a:lnTo>
                  <a:lnTo>
                    <a:pt x="42" y="129"/>
                  </a:lnTo>
                  <a:lnTo>
                    <a:pt x="44" y="125"/>
                  </a:lnTo>
                  <a:lnTo>
                    <a:pt x="46" y="121"/>
                  </a:lnTo>
                  <a:lnTo>
                    <a:pt x="46" y="116"/>
                  </a:lnTo>
                  <a:lnTo>
                    <a:pt x="46" y="116"/>
                  </a:lnTo>
                  <a:lnTo>
                    <a:pt x="47" y="99"/>
                  </a:lnTo>
                  <a:lnTo>
                    <a:pt x="49" y="86"/>
                  </a:lnTo>
                  <a:lnTo>
                    <a:pt x="53" y="74"/>
                  </a:lnTo>
                  <a:lnTo>
                    <a:pt x="60" y="65"/>
                  </a:lnTo>
                  <a:lnTo>
                    <a:pt x="68" y="57"/>
                  </a:lnTo>
                  <a:lnTo>
                    <a:pt x="80" y="52"/>
                  </a:lnTo>
                  <a:lnTo>
                    <a:pt x="93" y="48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38" y="47"/>
                  </a:lnTo>
                  <a:lnTo>
                    <a:pt x="152" y="48"/>
                  </a:lnTo>
                  <a:lnTo>
                    <a:pt x="167" y="52"/>
                  </a:lnTo>
                  <a:lnTo>
                    <a:pt x="167" y="52"/>
                  </a:lnTo>
                  <a:lnTo>
                    <a:pt x="176" y="56"/>
                  </a:lnTo>
                  <a:lnTo>
                    <a:pt x="183" y="62"/>
                  </a:lnTo>
                  <a:lnTo>
                    <a:pt x="188" y="69"/>
                  </a:lnTo>
                  <a:lnTo>
                    <a:pt x="191" y="77"/>
                  </a:lnTo>
                  <a:lnTo>
                    <a:pt x="193" y="85"/>
                  </a:lnTo>
                  <a:lnTo>
                    <a:pt x="195" y="94"/>
                  </a:lnTo>
                  <a:lnTo>
                    <a:pt x="196" y="113"/>
                  </a:lnTo>
                  <a:lnTo>
                    <a:pt x="196" y="113"/>
                  </a:lnTo>
                  <a:lnTo>
                    <a:pt x="196" y="117"/>
                  </a:lnTo>
                  <a:lnTo>
                    <a:pt x="199" y="122"/>
                  </a:lnTo>
                  <a:lnTo>
                    <a:pt x="201" y="126"/>
                  </a:lnTo>
                  <a:lnTo>
                    <a:pt x="204" y="129"/>
                  </a:lnTo>
                  <a:lnTo>
                    <a:pt x="212" y="133"/>
                  </a:lnTo>
                  <a:lnTo>
                    <a:pt x="221" y="134"/>
                  </a:lnTo>
                  <a:lnTo>
                    <a:pt x="229" y="133"/>
                  </a:lnTo>
                  <a:lnTo>
                    <a:pt x="233" y="132"/>
                  </a:lnTo>
                  <a:lnTo>
                    <a:pt x="235" y="129"/>
                  </a:lnTo>
                  <a:lnTo>
                    <a:pt x="238" y="126"/>
                  </a:lnTo>
                  <a:lnTo>
                    <a:pt x="240" y="122"/>
                  </a:lnTo>
                  <a:lnTo>
                    <a:pt x="242" y="117"/>
                  </a:lnTo>
                  <a:lnTo>
                    <a:pt x="242" y="113"/>
                  </a:lnTo>
                  <a:lnTo>
                    <a:pt x="242" y="1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1" name="Freeform 1133"/>
            <p:cNvSpPr>
              <a:spLocks noEditPoints="1"/>
            </p:cNvSpPr>
            <p:nvPr/>
          </p:nvSpPr>
          <p:spPr bwMode="auto">
            <a:xfrm>
              <a:off x="4151313" y="4432300"/>
              <a:ext cx="385763" cy="382588"/>
            </a:xfrm>
            <a:custGeom>
              <a:avLst/>
              <a:gdLst/>
              <a:ahLst/>
              <a:cxnLst>
                <a:cxn ang="0">
                  <a:pos x="822" y="97"/>
                </a:cxn>
                <a:cxn ang="0">
                  <a:pos x="713" y="47"/>
                </a:cxn>
                <a:cxn ang="0">
                  <a:pos x="508" y="2"/>
                </a:cxn>
                <a:cxn ang="0">
                  <a:pos x="410" y="7"/>
                </a:cxn>
                <a:cxn ang="0">
                  <a:pos x="266" y="28"/>
                </a:cxn>
                <a:cxn ang="0">
                  <a:pos x="160" y="78"/>
                </a:cxn>
                <a:cxn ang="0">
                  <a:pos x="92" y="148"/>
                </a:cxn>
                <a:cxn ang="0">
                  <a:pos x="34" y="259"/>
                </a:cxn>
                <a:cxn ang="0">
                  <a:pos x="7" y="381"/>
                </a:cxn>
                <a:cxn ang="0">
                  <a:pos x="0" y="531"/>
                </a:cxn>
                <a:cxn ang="0">
                  <a:pos x="28" y="650"/>
                </a:cxn>
                <a:cxn ang="0">
                  <a:pos x="88" y="760"/>
                </a:cxn>
                <a:cxn ang="0">
                  <a:pos x="173" y="846"/>
                </a:cxn>
                <a:cxn ang="0">
                  <a:pos x="293" y="918"/>
                </a:cxn>
                <a:cxn ang="0">
                  <a:pos x="389" y="950"/>
                </a:cxn>
                <a:cxn ang="0">
                  <a:pos x="551" y="964"/>
                </a:cxn>
                <a:cxn ang="0">
                  <a:pos x="620" y="955"/>
                </a:cxn>
                <a:cxn ang="0">
                  <a:pos x="731" y="925"/>
                </a:cxn>
                <a:cxn ang="0">
                  <a:pos x="836" y="875"/>
                </a:cxn>
                <a:cxn ang="0">
                  <a:pos x="896" y="807"/>
                </a:cxn>
                <a:cxn ang="0">
                  <a:pos x="938" y="696"/>
                </a:cxn>
                <a:cxn ang="0">
                  <a:pos x="972" y="462"/>
                </a:cxn>
                <a:cxn ang="0">
                  <a:pos x="975" y="377"/>
                </a:cxn>
                <a:cxn ang="0">
                  <a:pos x="955" y="270"/>
                </a:cxn>
                <a:cxn ang="0">
                  <a:pos x="908" y="173"/>
                </a:cxn>
                <a:cxn ang="0">
                  <a:pos x="922" y="475"/>
                </a:cxn>
                <a:cxn ang="0">
                  <a:pos x="914" y="555"/>
                </a:cxn>
                <a:cxn ang="0">
                  <a:pos x="890" y="695"/>
                </a:cxn>
                <a:cxn ang="0">
                  <a:pos x="835" y="810"/>
                </a:cxn>
                <a:cxn ang="0">
                  <a:pos x="754" y="869"/>
                </a:cxn>
                <a:cxn ang="0">
                  <a:pos x="633" y="903"/>
                </a:cxn>
                <a:cxn ang="0">
                  <a:pos x="555" y="920"/>
                </a:cxn>
                <a:cxn ang="0">
                  <a:pos x="428" y="912"/>
                </a:cxn>
                <a:cxn ang="0">
                  <a:pos x="311" y="875"/>
                </a:cxn>
                <a:cxn ang="0">
                  <a:pos x="211" y="811"/>
                </a:cxn>
                <a:cxn ang="0">
                  <a:pos x="126" y="731"/>
                </a:cxn>
                <a:cxn ang="0">
                  <a:pos x="73" y="641"/>
                </a:cxn>
                <a:cxn ang="0">
                  <a:pos x="46" y="540"/>
                </a:cxn>
                <a:cxn ang="0">
                  <a:pos x="50" y="372"/>
                </a:cxn>
                <a:cxn ang="0">
                  <a:pos x="81" y="254"/>
                </a:cxn>
                <a:cxn ang="0">
                  <a:pos x="130" y="174"/>
                </a:cxn>
                <a:cxn ang="0">
                  <a:pos x="219" y="101"/>
                </a:cxn>
                <a:cxn ang="0">
                  <a:pos x="319" y="63"/>
                </a:cxn>
                <a:cxn ang="0">
                  <a:pos x="455" y="51"/>
                </a:cxn>
                <a:cxn ang="0">
                  <a:pos x="475" y="50"/>
                </a:cxn>
                <a:cxn ang="0">
                  <a:pos x="527" y="49"/>
                </a:cxn>
                <a:cxn ang="0">
                  <a:pos x="637" y="70"/>
                </a:cxn>
                <a:cxn ang="0">
                  <a:pos x="768" y="118"/>
                </a:cxn>
                <a:cxn ang="0">
                  <a:pos x="863" y="193"/>
                </a:cxn>
                <a:cxn ang="0">
                  <a:pos x="907" y="271"/>
                </a:cxn>
                <a:cxn ang="0">
                  <a:pos x="930" y="393"/>
                </a:cxn>
                <a:cxn ang="0">
                  <a:pos x="922" y="475"/>
                </a:cxn>
              </a:cxnLst>
              <a:rect l="0" t="0" r="r" b="b"/>
              <a:pathLst>
                <a:path w="975" h="964">
                  <a:moveTo>
                    <a:pt x="879" y="142"/>
                  </a:moveTo>
                  <a:lnTo>
                    <a:pt x="879" y="142"/>
                  </a:lnTo>
                  <a:lnTo>
                    <a:pt x="861" y="125"/>
                  </a:lnTo>
                  <a:lnTo>
                    <a:pt x="843" y="110"/>
                  </a:lnTo>
                  <a:lnTo>
                    <a:pt x="822" y="97"/>
                  </a:lnTo>
                  <a:lnTo>
                    <a:pt x="801" y="84"/>
                  </a:lnTo>
                  <a:lnTo>
                    <a:pt x="780" y="74"/>
                  </a:lnTo>
                  <a:lnTo>
                    <a:pt x="758" y="64"/>
                  </a:lnTo>
                  <a:lnTo>
                    <a:pt x="735" y="55"/>
                  </a:lnTo>
                  <a:lnTo>
                    <a:pt x="713" y="47"/>
                  </a:lnTo>
                  <a:lnTo>
                    <a:pt x="667" y="34"/>
                  </a:lnTo>
                  <a:lnTo>
                    <a:pt x="619" y="23"/>
                  </a:lnTo>
                  <a:lnTo>
                    <a:pt x="525" y="4"/>
                  </a:lnTo>
                  <a:lnTo>
                    <a:pt x="525" y="4"/>
                  </a:lnTo>
                  <a:lnTo>
                    <a:pt x="508" y="2"/>
                  </a:lnTo>
                  <a:lnTo>
                    <a:pt x="491" y="0"/>
                  </a:lnTo>
                  <a:lnTo>
                    <a:pt x="474" y="2"/>
                  </a:lnTo>
                  <a:lnTo>
                    <a:pt x="457" y="6"/>
                  </a:lnTo>
                  <a:lnTo>
                    <a:pt x="457" y="6"/>
                  </a:lnTo>
                  <a:lnTo>
                    <a:pt x="410" y="7"/>
                  </a:lnTo>
                  <a:lnTo>
                    <a:pt x="361" y="10"/>
                  </a:lnTo>
                  <a:lnTo>
                    <a:pt x="336" y="13"/>
                  </a:lnTo>
                  <a:lnTo>
                    <a:pt x="313" y="17"/>
                  </a:lnTo>
                  <a:lnTo>
                    <a:pt x="289" y="21"/>
                  </a:lnTo>
                  <a:lnTo>
                    <a:pt x="266" y="28"/>
                  </a:lnTo>
                  <a:lnTo>
                    <a:pt x="243" y="34"/>
                  </a:lnTo>
                  <a:lnTo>
                    <a:pt x="221" y="44"/>
                  </a:lnTo>
                  <a:lnTo>
                    <a:pt x="200" y="53"/>
                  </a:lnTo>
                  <a:lnTo>
                    <a:pt x="179" y="64"/>
                  </a:lnTo>
                  <a:lnTo>
                    <a:pt x="160" y="78"/>
                  </a:lnTo>
                  <a:lnTo>
                    <a:pt x="140" y="92"/>
                  </a:lnTo>
                  <a:lnTo>
                    <a:pt x="123" y="109"/>
                  </a:lnTo>
                  <a:lnTo>
                    <a:pt x="107" y="127"/>
                  </a:lnTo>
                  <a:lnTo>
                    <a:pt x="107" y="127"/>
                  </a:lnTo>
                  <a:lnTo>
                    <a:pt x="92" y="148"/>
                  </a:lnTo>
                  <a:lnTo>
                    <a:pt x="77" y="169"/>
                  </a:lnTo>
                  <a:lnTo>
                    <a:pt x="64" y="191"/>
                  </a:lnTo>
                  <a:lnTo>
                    <a:pt x="52" y="214"/>
                  </a:lnTo>
                  <a:lnTo>
                    <a:pt x="43" y="237"/>
                  </a:lnTo>
                  <a:lnTo>
                    <a:pt x="34" y="259"/>
                  </a:lnTo>
                  <a:lnTo>
                    <a:pt x="26" y="283"/>
                  </a:lnTo>
                  <a:lnTo>
                    <a:pt x="20" y="306"/>
                  </a:lnTo>
                  <a:lnTo>
                    <a:pt x="15" y="331"/>
                  </a:lnTo>
                  <a:lnTo>
                    <a:pt x="11" y="356"/>
                  </a:lnTo>
                  <a:lnTo>
                    <a:pt x="7" y="381"/>
                  </a:lnTo>
                  <a:lnTo>
                    <a:pt x="4" y="406"/>
                  </a:lnTo>
                  <a:lnTo>
                    <a:pt x="0" y="455"/>
                  </a:lnTo>
                  <a:lnTo>
                    <a:pt x="0" y="508"/>
                  </a:lnTo>
                  <a:lnTo>
                    <a:pt x="0" y="508"/>
                  </a:lnTo>
                  <a:lnTo>
                    <a:pt x="0" y="531"/>
                  </a:lnTo>
                  <a:lnTo>
                    <a:pt x="3" y="555"/>
                  </a:lnTo>
                  <a:lnTo>
                    <a:pt x="7" y="578"/>
                  </a:lnTo>
                  <a:lnTo>
                    <a:pt x="12" y="602"/>
                  </a:lnTo>
                  <a:lnTo>
                    <a:pt x="20" y="627"/>
                  </a:lnTo>
                  <a:lnTo>
                    <a:pt x="28" y="650"/>
                  </a:lnTo>
                  <a:lnTo>
                    <a:pt x="37" y="674"/>
                  </a:lnTo>
                  <a:lnTo>
                    <a:pt x="49" y="696"/>
                  </a:lnTo>
                  <a:lnTo>
                    <a:pt x="60" y="718"/>
                  </a:lnTo>
                  <a:lnTo>
                    <a:pt x="73" y="741"/>
                  </a:lnTo>
                  <a:lnTo>
                    <a:pt x="88" y="760"/>
                  </a:lnTo>
                  <a:lnTo>
                    <a:pt x="103" y="781"/>
                  </a:lnTo>
                  <a:lnTo>
                    <a:pt x="119" y="799"/>
                  </a:lnTo>
                  <a:lnTo>
                    <a:pt x="136" y="816"/>
                  </a:lnTo>
                  <a:lnTo>
                    <a:pt x="154" y="832"/>
                  </a:lnTo>
                  <a:lnTo>
                    <a:pt x="173" y="846"/>
                  </a:lnTo>
                  <a:lnTo>
                    <a:pt x="173" y="846"/>
                  </a:lnTo>
                  <a:lnTo>
                    <a:pt x="211" y="873"/>
                  </a:lnTo>
                  <a:lnTo>
                    <a:pt x="251" y="896"/>
                  </a:lnTo>
                  <a:lnTo>
                    <a:pt x="272" y="908"/>
                  </a:lnTo>
                  <a:lnTo>
                    <a:pt x="293" y="918"/>
                  </a:lnTo>
                  <a:lnTo>
                    <a:pt x="315" y="928"/>
                  </a:lnTo>
                  <a:lnTo>
                    <a:pt x="336" y="935"/>
                  </a:lnTo>
                  <a:lnTo>
                    <a:pt x="336" y="935"/>
                  </a:lnTo>
                  <a:lnTo>
                    <a:pt x="362" y="945"/>
                  </a:lnTo>
                  <a:lnTo>
                    <a:pt x="389" y="950"/>
                  </a:lnTo>
                  <a:lnTo>
                    <a:pt x="416" y="955"/>
                  </a:lnTo>
                  <a:lnTo>
                    <a:pt x="442" y="958"/>
                  </a:lnTo>
                  <a:lnTo>
                    <a:pt x="470" y="960"/>
                  </a:lnTo>
                  <a:lnTo>
                    <a:pt x="497" y="962"/>
                  </a:lnTo>
                  <a:lnTo>
                    <a:pt x="551" y="964"/>
                  </a:lnTo>
                  <a:lnTo>
                    <a:pt x="551" y="964"/>
                  </a:lnTo>
                  <a:lnTo>
                    <a:pt x="564" y="964"/>
                  </a:lnTo>
                  <a:lnTo>
                    <a:pt x="574" y="964"/>
                  </a:lnTo>
                  <a:lnTo>
                    <a:pt x="598" y="960"/>
                  </a:lnTo>
                  <a:lnTo>
                    <a:pt x="620" y="955"/>
                  </a:lnTo>
                  <a:lnTo>
                    <a:pt x="642" y="948"/>
                  </a:lnTo>
                  <a:lnTo>
                    <a:pt x="687" y="934"/>
                  </a:lnTo>
                  <a:lnTo>
                    <a:pt x="709" y="929"/>
                  </a:lnTo>
                  <a:lnTo>
                    <a:pt x="731" y="925"/>
                  </a:lnTo>
                  <a:lnTo>
                    <a:pt x="731" y="925"/>
                  </a:lnTo>
                  <a:lnTo>
                    <a:pt x="752" y="920"/>
                  </a:lnTo>
                  <a:lnTo>
                    <a:pt x="773" y="912"/>
                  </a:lnTo>
                  <a:lnTo>
                    <a:pt x="795" y="903"/>
                  </a:lnTo>
                  <a:lnTo>
                    <a:pt x="816" y="890"/>
                  </a:lnTo>
                  <a:lnTo>
                    <a:pt x="836" y="875"/>
                  </a:lnTo>
                  <a:lnTo>
                    <a:pt x="854" y="861"/>
                  </a:lnTo>
                  <a:lnTo>
                    <a:pt x="870" y="844"/>
                  </a:lnTo>
                  <a:lnTo>
                    <a:pt x="883" y="827"/>
                  </a:lnTo>
                  <a:lnTo>
                    <a:pt x="883" y="827"/>
                  </a:lnTo>
                  <a:lnTo>
                    <a:pt x="896" y="807"/>
                  </a:lnTo>
                  <a:lnTo>
                    <a:pt x="907" y="785"/>
                  </a:lnTo>
                  <a:lnTo>
                    <a:pt x="916" y="764"/>
                  </a:lnTo>
                  <a:lnTo>
                    <a:pt x="925" y="742"/>
                  </a:lnTo>
                  <a:lnTo>
                    <a:pt x="931" y="720"/>
                  </a:lnTo>
                  <a:lnTo>
                    <a:pt x="938" y="696"/>
                  </a:lnTo>
                  <a:lnTo>
                    <a:pt x="943" y="674"/>
                  </a:lnTo>
                  <a:lnTo>
                    <a:pt x="949" y="650"/>
                  </a:lnTo>
                  <a:lnTo>
                    <a:pt x="956" y="603"/>
                  </a:lnTo>
                  <a:lnTo>
                    <a:pt x="962" y="556"/>
                  </a:lnTo>
                  <a:lnTo>
                    <a:pt x="972" y="462"/>
                  </a:lnTo>
                  <a:lnTo>
                    <a:pt x="972" y="462"/>
                  </a:lnTo>
                  <a:lnTo>
                    <a:pt x="973" y="441"/>
                  </a:lnTo>
                  <a:lnTo>
                    <a:pt x="975" y="420"/>
                  </a:lnTo>
                  <a:lnTo>
                    <a:pt x="975" y="399"/>
                  </a:lnTo>
                  <a:lnTo>
                    <a:pt x="975" y="377"/>
                  </a:lnTo>
                  <a:lnTo>
                    <a:pt x="972" y="355"/>
                  </a:lnTo>
                  <a:lnTo>
                    <a:pt x="969" y="334"/>
                  </a:lnTo>
                  <a:lnTo>
                    <a:pt x="966" y="312"/>
                  </a:lnTo>
                  <a:lnTo>
                    <a:pt x="962" y="291"/>
                  </a:lnTo>
                  <a:lnTo>
                    <a:pt x="955" y="270"/>
                  </a:lnTo>
                  <a:lnTo>
                    <a:pt x="949" y="249"/>
                  </a:lnTo>
                  <a:lnTo>
                    <a:pt x="939" y="229"/>
                  </a:lnTo>
                  <a:lnTo>
                    <a:pt x="930" y="210"/>
                  </a:lnTo>
                  <a:lnTo>
                    <a:pt x="920" y="191"/>
                  </a:lnTo>
                  <a:lnTo>
                    <a:pt x="908" y="173"/>
                  </a:lnTo>
                  <a:lnTo>
                    <a:pt x="895" y="157"/>
                  </a:lnTo>
                  <a:lnTo>
                    <a:pt x="879" y="142"/>
                  </a:lnTo>
                  <a:lnTo>
                    <a:pt x="879" y="142"/>
                  </a:lnTo>
                  <a:close/>
                  <a:moveTo>
                    <a:pt x="922" y="475"/>
                  </a:moveTo>
                  <a:lnTo>
                    <a:pt x="922" y="475"/>
                  </a:lnTo>
                  <a:lnTo>
                    <a:pt x="920" y="486"/>
                  </a:lnTo>
                  <a:lnTo>
                    <a:pt x="918" y="495"/>
                  </a:lnTo>
                  <a:lnTo>
                    <a:pt x="918" y="514"/>
                  </a:lnTo>
                  <a:lnTo>
                    <a:pt x="917" y="534"/>
                  </a:lnTo>
                  <a:lnTo>
                    <a:pt x="914" y="555"/>
                  </a:lnTo>
                  <a:lnTo>
                    <a:pt x="914" y="555"/>
                  </a:lnTo>
                  <a:lnTo>
                    <a:pt x="904" y="624"/>
                  </a:lnTo>
                  <a:lnTo>
                    <a:pt x="897" y="659"/>
                  </a:lnTo>
                  <a:lnTo>
                    <a:pt x="890" y="695"/>
                  </a:lnTo>
                  <a:lnTo>
                    <a:pt x="890" y="695"/>
                  </a:lnTo>
                  <a:lnTo>
                    <a:pt x="882" y="721"/>
                  </a:lnTo>
                  <a:lnTo>
                    <a:pt x="873" y="746"/>
                  </a:lnTo>
                  <a:lnTo>
                    <a:pt x="862" y="769"/>
                  </a:lnTo>
                  <a:lnTo>
                    <a:pt x="849" y="790"/>
                  </a:lnTo>
                  <a:lnTo>
                    <a:pt x="835" y="810"/>
                  </a:lnTo>
                  <a:lnTo>
                    <a:pt x="816" y="828"/>
                  </a:lnTo>
                  <a:lnTo>
                    <a:pt x="797" y="845"/>
                  </a:lnTo>
                  <a:lnTo>
                    <a:pt x="772" y="860"/>
                  </a:lnTo>
                  <a:lnTo>
                    <a:pt x="772" y="860"/>
                  </a:lnTo>
                  <a:lnTo>
                    <a:pt x="754" y="869"/>
                  </a:lnTo>
                  <a:lnTo>
                    <a:pt x="735" y="877"/>
                  </a:lnTo>
                  <a:lnTo>
                    <a:pt x="714" y="883"/>
                  </a:lnTo>
                  <a:lnTo>
                    <a:pt x="695" y="888"/>
                  </a:lnTo>
                  <a:lnTo>
                    <a:pt x="654" y="897"/>
                  </a:lnTo>
                  <a:lnTo>
                    <a:pt x="633" y="903"/>
                  </a:lnTo>
                  <a:lnTo>
                    <a:pt x="614" y="909"/>
                  </a:lnTo>
                  <a:lnTo>
                    <a:pt x="614" y="909"/>
                  </a:lnTo>
                  <a:lnTo>
                    <a:pt x="595" y="916"/>
                  </a:lnTo>
                  <a:lnTo>
                    <a:pt x="576" y="918"/>
                  </a:lnTo>
                  <a:lnTo>
                    <a:pt x="555" y="920"/>
                  </a:lnTo>
                  <a:lnTo>
                    <a:pt x="534" y="920"/>
                  </a:lnTo>
                  <a:lnTo>
                    <a:pt x="493" y="917"/>
                  </a:lnTo>
                  <a:lnTo>
                    <a:pt x="453" y="913"/>
                  </a:lnTo>
                  <a:lnTo>
                    <a:pt x="453" y="913"/>
                  </a:lnTo>
                  <a:lnTo>
                    <a:pt x="428" y="912"/>
                  </a:lnTo>
                  <a:lnTo>
                    <a:pt x="404" y="908"/>
                  </a:lnTo>
                  <a:lnTo>
                    <a:pt x="379" y="901"/>
                  </a:lnTo>
                  <a:lnTo>
                    <a:pt x="356" y="895"/>
                  </a:lnTo>
                  <a:lnTo>
                    <a:pt x="334" y="886"/>
                  </a:lnTo>
                  <a:lnTo>
                    <a:pt x="311" y="875"/>
                  </a:lnTo>
                  <a:lnTo>
                    <a:pt x="291" y="863"/>
                  </a:lnTo>
                  <a:lnTo>
                    <a:pt x="268" y="850"/>
                  </a:lnTo>
                  <a:lnTo>
                    <a:pt x="268" y="850"/>
                  </a:lnTo>
                  <a:lnTo>
                    <a:pt x="229" y="824"/>
                  </a:lnTo>
                  <a:lnTo>
                    <a:pt x="211" y="811"/>
                  </a:lnTo>
                  <a:lnTo>
                    <a:pt x="192" y="798"/>
                  </a:lnTo>
                  <a:lnTo>
                    <a:pt x="174" y="784"/>
                  </a:lnTo>
                  <a:lnTo>
                    <a:pt x="157" y="768"/>
                  </a:lnTo>
                  <a:lnTo>
                    <a:pt x="141" y="751"/>
                  </a:lnTo>
                  <a:lnTo>
                    <a:pt x="126" y="731"/>
                  </a:lnTo>
                  <a:lnTo>
                    <a:pt x="126" y="731"/>
                  </a:lnTo>
                  <a:lnTo>
                    <a:pt x="111" y="712"/>
                  </a:lnTo>
                  <a:lnTo>
                    <a:pt x="98" y="690"/>
                  </a:lnTo>
                  <a:lnTo>
                    <a:pt x="85" y="666"/>
                  </a:lnTo>
                  <a:lnTo>
                    <a:pt x="73" y="641"/>
                  </a:lnTo>
                  <a:lnTo>
                    <a:pt x="63" y="615"/>
                  </a:lnTo>
                  <a:lnTo>
                    <a:pt x="55" y="590"/>
                  </a:lnTo>
                  <a:lnTo>
                    <a:pt x="49" y="564"/>
                  </a:lnTo>
                  <a:lnTo>
                    <a:pt x="46" y="540"/>
                  </a:lnTo>
                  <a:lnTo>
                    <a:pt x="46" y="540"/>
                  </a:lnTo>
                  <a:lnTo>
                    <a:pt x="43" y="495"/>
                  </a:lnTo>
                  <a:lnTo>
                    <a:pt x="45" y="446"/>
                  </a:lnTo>
                  <a:lnTo>
                    <a:pt x="46" y="421"/>
                  </a:lnTo>
                  <a:lnTo>
                    <a:pt x="47" y="397"/>
                  </a:lnTo>
                  <a:lnTo>
                    <a:pt x="50" y="372"/>
                  </a:lnTo>
                  <a:lnTo>
                    <a:pt x="55" y="348"/>
                  </a:lnTo>
                  <a:lnTo>
                    <a:pt x="59" y="323"/>
                  </a:lnTo>
                  <a:lnTo>
                    <a:pt x="66" y="300"/>
                  </a:lnTo>
                  <a:lnTo>
                    <a:pt x="73" y="276"/>
                  </a:lnTo>
                  <a:lnTo>
                    <a:pt x="81" y="254"/>
                  </a:lnTo>
                  <a:lnTo>
                    <a:pt x="92" y="232"/>
                  </a:lnTo>
                  <a:lnTo>
                    <a:pt x="103" y="211"/>
                  </a:lnTo>
                  <a:lnTo>
                    <a:pt x="115" y="191"/>
                  </a:lnTo>
                  <a:lnTo>
                    <a:pt x="130" y="174"/>
                  </a:lnTo>
                  <a:lnTo>
                    <a:pt x="130" y="174"/>
                  </a:lnTo>
                  <a:lnTo>
                    <a:pt x="147" y="156"/>
                  </a:lnTo>
                  <a:lnTo>
                    <a:pt x="164" y="139"/>
                  </a:lnTo>
                  <a:lnTo>
                    <a:pt x="182" y="125"/>
                  </a:lnTo>
                  <a:lnTo>
                    <a:pt x="199" y="112"/>
                  </a:lnTo>
                  <a:lnTo>
                    <a:pt x="219" y="101"/>
                  </a:lnTo>
                  <a:lnTo>
                    <a:pt x="238" y="91"/>
                  </a:lnTo>
                  <a:lnTo>
                    <a:pt x="258" y="81"/>
                  </a:lnTo>
                  <a:lnTo>
                    <a:pt x="277" y="75"/>
                  </a:lnTo>
                  <a:lnTo>
                    <a:pt x="298" y="68"/>
                  </a:lnTo>
                  <a:lnTo>
                    <a:pt x="319" y="63"/>
                  </a:lnTo>
                  <a:lnTo>
                    <a:pt x="342" y="59"/>
                  </a:lnTo>
                  <a:lnTo>
                    <a:pt x="362" y="57"/>
                  </a:lnTo>
                  <a:lnTo>
                    <a:pt x="408" y="53"/>
                  </a:lnTo>
                  <a:lnTo>
                    <a:pt x="455" y="51"/>
                  </a:lnTo>
                  <a:lnTo>
                    <a:pt x="455" y="51"/>
                  </a:lnTo>
                  <a:lnTo>
                    <a:pt x="462" y="51"/>
                  </a:lnTo>
                  <a:lnTo>
                    <a:pt x="462" y="51"/>
                  </a:lnTo>
                  <a:lnTo>
                    <a:pt x="467" y="51"/>
                  </a:lnTo>
                  <a:lnTo>
                    <a:pt x="467" y="51"/>
                  </a:lnTo>
                  <a:lnTo>
                    <a:pt x="475" y="50"/>
                  </a:lnTo>
                  <a:lnTo>
                    <a:pt x="480" y="47"/>
                  </a:lnTo>
                  <a:lnTo>
                    <a:pt x="480" y="47"/>
                  </a:lnTo>
                  <a:lnTo>
                    <a:pt x="492" y="46"/>
                  </a:lnTo>
                  <a:lnTo>
                    <a:pt x="504" y="46"/>
                  </a:lnTo>
                  <a:lnTo>
                    <a:pt x="527" y="49"/>
                  </a:lnTo>
                  <a:lnTo>
                    <a:pt x="572" y="55"/>
                  </a:lnTo>
                  <a:lnTo>
                    <a:pt x="572" y="55"/>
                  </a:lnTo>
                  <a:lnTo>
                    <a:pt x="594" y="58"/>
                  </a:lnTo>
                  <a:lnTo>
                    <a:pt x="615" y="63"/>
                  </a:lnTo>
                  <a:lnTo>
                    <a:pt x="637" y="70"/>
                  </a:lnTo>
                  <a:lnTo>
                    <a:pt x="661" y="76"/>
                  </a:lnTo>
                  <a:lnTo>
                    <a:pt x="704" y="91"/>
                  </a:lnTo>
                  <a:lnTo>
                    <a:pt x="746" y="108"/>
                  </a:lnTo>
                  <a:lnTo>
                    <a:pt x="746" y="108"/>
                  </a:lnTo>
                  <a:lnTo>
                    <a:pt x="768" y="118"/>
                  </a:lnTo>
                  <a:lnTo>
                    <a:pt x="789" y="130"/>
                  </a:lnTo>
                  <a:lnTo>
                    <a:pt x="810" y="143"/>
                  </a:lnTo>
                  <a:lnTo>
                    <a:pt x="829" y="159"/>
                  </a:lnTo>
                  <a:lnTo>
                    <a:pt x="848" y="174"/>
                  </a:lnTo>
                  <a:lnTo>
                    <a:pt x="863" y="193"/>
                  </a:lnTo>
                  <a:lnTo>
                    <a:pt x="879" y="212"/>
                  </a:lnTo>
                  <a:lnTo>
                    <a:pt x="891" y="233"/>
                  </a:lnTo>
                  <a:lnTo>
                    <a:pt x="891" y="233"/>
                  </a:lnTo>
                  <a:lnTo>
                    <a:pt x="900" y="251"/>
                  </a:lnTo>
                  <a:lnTo>
                    <a:pt x="907" y="271"/>
                  </a:lnTo>
                  <a:lnTo>
                    <a:pt x="913" y="291"/>
                  </a:lnTo>
                  <a:lnTo>
                    <a:pt x="918" y="312"/>
                  </a:lnTo>
                  <a:lnTo>
                    <a:pt x="922" y="333"/>
                  </a:lnTo>
                  <a:lnTo>
                    <a:pt x="925" y="352"/>
                  </a:lnTo>
                  <a:lnTo>
                    <a:pt x="930" y="393"/>
                  </a:lnTo>
                  <a:lnTo>
                    <a:pt x="930" y="393"/>
                  </a:lnTo>
                  <a:lnTo>
                    <a:pt x="930" y="414"/>
                  </a:lnTo>
                  <a:lnTo>
                    <a:pt x="929" y="435"/>
                  </a:lnTo>
                  <a:lnTo>
                    <a:pt x="926" y="455"/>
                  </a:lnTo>
                  <a:lnTo>
                    <a:pt x="922" y="475"/>
                  </a:lnTo>
                  <a:lnTo>
                    <a:pt x="922" y="4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3" name="组合 1292"/>
          <p:cNvGrpSpPr/>
          <p:nvPr/>
        </p:nvGrpSpPr>
        <p:grpSpPr>
          <a:xfrm>
            <a:off x="8375651" y="5058817"/>
            <a:ext cx="1049867" cy="1005417"/>
            <a:chOff x="6281738" y="4064000"/>
            <a:chExt cx="787400" cy="754063"/>
          </a:xfrm>
          <a:solidFill>
            <a:schemeClr val="tx1"/>
          </a:solidFill>
        </p:grpSpPr>
        <p:sp>
          <p:nvSpPr>
            <p:cNvPr id="13422" name="Freeform 1134"/>
            <p:cNvSpPr/>
            <p:nvPr/>
          </p:nvSpPr>
          <p:spPr bwMode="auto">
            <a:xfrm>
              <a:off x="6778626" y="4521200"/>
              <a:ext cx="50800" cy="79375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97" y="21"/>
                </a:cxn>
                <a:cxn ang="0">
                  <a:pos x="78" y="41"/>
                </a:cxn>
                <a:cxn ang="0">
                  <a:pos x="61" y="62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39" y="94"/>
                </a:cxn>
                <a:cxn ang="0">
                  <a:pos x="34" y="105"/>
                </a:cxn>
                <a:cxn ang="0">
                  <a:pos x="25" y="127"/>
                </a:cxn>
                <a:cxn ang="0">
                  <a:pos x="25" y="127"/>
                </a:cxn>
                <a:cxn ang="0">
                  <a:pos x="20" y="143"/>
                </a:cxn>
                <a:cxn ang="0">
                  <a:pos x="16" y="159"/>
                </a:cxn>
                <a:cxn ang="0">
                  <a:pos x="9" y="174"/>
                </a:cxn>
                <a:cxn ang="0">
                  <a:pos x="5" y="182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90"/>
                </a:cxn>
                <a:cxn ang="0">
                  <a:pos x="0" y="193"/>
                </a:cxn>
                <a:cxn ang="0">
                  <a:pos x="1" y="196"/>
                </a:cxn>
                <a:cxn ang="0">
                  <a:pos x="4" y="198"/>
                </a:cxn>
                <a:cxn ang="0">
                  <a:pos x="5" y="198"/>
                </a:cxn>
                <a:cxn ang="0">
                  <a:pos x="8" y="198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6" y="186"/>
                </a:cxn>
                <a:cxn ang="0">
                  <a:pos x="22" y="176"/>
                </a:cxn>
                <a:cxn ang="0">
                  <a:pos x="26" y="164"/>
                </a:cxn>
                <a:cxn ang="0">
                  <a:pos x="30" y="152"/>
                </a:cxn>
                <a:cxn ang="0">
                  <a:pos x="37" y="128"/>
                </a:cxn>
                <a:cxn ang="0">
                  <a:pos x="42" y="117"/>
                </a:cxn>
                <a:cxn ang="0">
                  <a:pos x="46" y="106"/>
                </a:cxn>
                <a:cxn ang="0">
                  <a:pos x="46" y="106"/>
                </a:cxn>
                <a:cxn ang="0">
                  <a:pos x="54" y="93"/>
                </a:cxn>
                <a:cxn ang="0">
                  <a:pos x="63" y="80"/>
                </a:cxn>
                <a:cxn ang="0">
                  <a:pos x="81" y="55"/>
                </a:cxn>
                <a:cxn ang="0">
                  <a:pos x="102" y="32"/>
                </a:cxn>
                <a:cxn ang="0">
                  <a:pos x="124" y="11"/>
                </a:cxn>
                <a:cxn ang="0">
                  <a:pos x="124" y="11"/>
                </a:cxn>
                <a:cxn ang="0">
                  <a:pos x="126" y="8"/>
                </a:cxn>
                <a:cxn ang="0">
                  <a:pos x="126" y="6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6" h="198">
                  <a:moveTo>
                    <a:pt x="115" y="2"/>
                  </a:moveTo>
                  <a:lnTo>
                    <a:pt x="115" y="2"/>
                  </a:lnTo>
                  <a:lnTo>
                    <a:pt x="97" y="21"/>
                  </a:lnTo>
                  <a:lnTo>
                    <a:pt x="78" y="41"/>
                  </a:lnTo>
                  <a:lnTo>
                    <a:pt x="61" y="62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39" y="94"/>
                  </a:lnTo>
                  <a:lnTo>
                    <a:pt x="34" y="105"/>
                  </a:lnTo>
                  <a:lnTo>
                    <a:pt x="25" y="127"/>
                  </a:lnTo>
                  <a:lnTo>
                    <a:pt x="25" y="127"/>
                  </a:lnTo>
                  <a:lnTo>
                    <a:pt x="20" y="143"/>
                  </a:lnTo>
                  <a:lnTo>
                    <a:pt x="16" y="159"/>
                  </a:lnTo>
                  <a:lnTo>
                    <a:pt x="9" y="174"/>
                  </a:lnTo>
                  <a:lnTo>
                    <a:pt x="5" y="182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90"/>
                  </a:lnTo>
                  <a:lnTo>
                    <a:pt x="0" y="193"/>
                  </a:lnTo>
                  <a:lnTo>
                    <a:pt x="1" y="196"/>
                  </a:lnTo>
                  <a:lnTo>
                    <a:pt x="4" y="198"/>
                  </a:lnTo>
                  <a:lnTo>
                    <a:pt x="5" y="198"/>
                  </a:lnTo>
                  <a:lnTo>
                    <a:pt x="8" y="198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6" y="186"/>
                  </a:lnTo>
                  <a:lnTo>
                    <a:pt x="22" y="176"/>
                  </a:lnTo>
                  <a:lnTo>
                    <a:pt x="26" y="164"/>
                  </a:lnTo>
                  <a:lnTo>
                    <a:pt x="30" y="152"/>
                  </a:lnTo>
                  <a:lnTo>
                    <a:pt x="37" y="128"/>
                  </a:lnTo>
                  <a:lnTo>
                    <a:pt x="42" y="117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54" y="93"/>
                  </a:lnTo>
                  <a:lnTo>
                    <a:pt x="63" y="80"/>
                  </a:lnTo>
                  <a:lnTo>
                    <a:pt x="81" y="55"/>
                  </a:lnTo>
                  <a:lnTo>
                    <a:pt x="102" y="32"/>
                  </a:lnTo>
                  <a:lnTo>
                    <a:pt x="124" y="11"/>
                  </a:lnTo>
                  <a:lnTo>
                    <a:pt x="124" y="11"/>
                  </a:lnTo>
                  <a:lnTo>
                    <a:pt x="126" y="8"/>
                  </a:lnTo>
                  <a:lnTo>
                    <a:pt x="126" y="6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3" name="Freeform 1135"/>
            <p:cNvSpPr/>
            <p:nvPr/>
          </p:nvSpPr>
          <p:spPr bwMode="auto">
            <a:xfrm>
              <a:off x="6788151" y="4489450"/>
              <a:ext cx="82550" cy="131763"/>
            </a:xfrm>
            <a:custGeom>
              <a:avLst/>
              <a:gdLst/>
              <a:ahLst/>
              <a:cxnLst>
                <a:cxn ang="0">
                  <a:pos x="196" y="3"/>
                </a:cxn>
                <a:cxn ang="0">
                  <a:pos x="196" y="3"/>
                </a:cxn>
                <a:cxn ang="0">
                  <a:pos x="164" y="44"/>
                </a:cxn>
                <a:cxn ang="0">
                  <a:pos x="149" y="65"/>
                </a:cxn>
                <a:cxn ang="0">
                  <a:pos x="134" y="88"/>
                </a:cxn>
                <a:cxn ang="0">
                  <a:pos x="134" y="88"/>
                </a:cxn>
                <a:cxn ang="0">
                  <a:pos x="109" y="131"/>
                </a:cxn>
                <a:cxn ang="0">
                  <a:pos x="96" y="152"/>
                </a:cxn>
                <a:cxn ang="0">
                  <a:pos x="82" y="173"/>
                </a:cxn>
                <a:cxn ang="0">
                  <a:pos x="82" y="173"/>
                </a:cxn>
                <a:cxn ang="0">
                  <a:pos x="54" y="213"/>
                </a:cxn>
                <a:cxn ang="0">
                  <a:pos x="41" y="234"/>
                </a:cxn>
                <a:cxn ang="0">
                  <a:pos x="28" y="255"/>
                </a:cxn>
                <a:cxn ang="0">
                  <a:pos x="28" y="255"/>
                </a:cxn>
                <a:cxn ang="0">
                  <a:pos x="19" y="273"/>
                </a:cxn>
                <a:cxn ang="0">
                  <a:pos x="11" y="292"/>
                </a:cxn>
                <a:cxn ang="0">
                  <a:pos x="11" y="292"/>
                </a:cxn>
                <a:cxn ang="0">
                  <a:pos x="9" y="299"/>
                </a:cxn>
                <a:cxn ang="0">
                  <a:pos x="6" y="309"/>
                </a:cxn>
                <a:cxn ang="0">
                  <a:pos x="3" y="316"/>
                </a:cxn>
                <a:cxn ang="0">
                  <a:pos x="1" y="324"/>
                </a:cxn>
                <a:cxn ang="0">
                  <a:pos x="1" y="324"/>
                </a:cxn>
                <a:cxn ang="0">
                  <a:pos x="0" y="326"/>
                </a:cxn>
                <a:cxn ang="0">
                  <a:pos x="0" y="328"/>
                </a:cxn>
                <a:cxn ang="0">
                  <a:pos x="1" y="332"/>
                </a:cxn>
                <a:cxn ang="0">
                  <a:pos x="2" y="333"/>
                </a:cxn>
                <a:cxn ang="0">
                  <a:pos x="5" y="333"/>
                </a:cxn>
                <a:cxn ang="0">
                  <a:pos x="6" y="333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13" y="326"/>
                </a:cxn>
                <a:cxn ang="0">
                  <a:pos x="15" y="318"/>
                </a:cxn>
                <a:cxn ang="0">
                  <a:pos x="15" y="318"/>
                </a:cxn>
                <a:cxn ang="0">
                  <a:pos x="23" y="293"/>
                </a:cxn>
                <a:cxn ang="0">
                  <a:pos x="34" y="271"/>
                </a:cxn>
                <a:cxn ang="0">
                  <a:pos x="34" y="271"/>
                </a:cxn>
                <a:cxn ang="0">
                  <a:pos x="45" y="248"/>
                </a:cxn>
                <a:cxn ang="0">
                  <a:pos x="58" y="227"/>
                </a:cxn>
                <a:cxn ang="0">
                  <a:pos x="86" y="187"/>
                </a:cxn>
                <a:cxn ang="0">
                  <a:pos x="86" y="187"/>
                </a:cxn>
                <a:cxn ang="0">
                  <a:pos x="115" y="14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55" y="78"/>
                </a:cxn>
                <a:cxn ang="0">
                  <a:pos x="171" y="55"/>
                </a:cxn>
                <a:cxn ang="0">
                  <a:pos x="206" y="8"/>
                </a:cxn>
                <a:cxn ang="0">
                  <a:pos x="206" y="8"/>
                </a:cxn>
                <a:cxn ang="0">
                  <a:pos x="208" y="6"/>
                </a:cxn>
                <a:cxn ang="0">
                  <a:pos x="208" y="4"/>
                </a:cxn>
                <a:cxn ang="0">
                  <a:pos x="206" y="3"/>
                </a:cxn>
                <a:cxn ang="0">
                  <a:pos x="205" y="1"/>
                </a:cxn>
                <a:cxn ang="0">
                  <a:pos x="200" y="0"/>
                </a:cxn>
                <a:cxn ang="0">
                  <a:pos x="198" y="1"/>
                </a:cxn>
                <a:cxn ang="0">
                  <a:pos x="196" y="3"/>
                </a:cxn>
                <a:cxn ang="0">
                  <a:pos x="196" y="3"/>
                </a:cxn>
              </a:cxnLst>
              <a:rect l="0" t="0" r="r" b="b"/>
              <a:pathLst>
                <a:path w="208" h="333">
                  <a:moveTo>
                    <a:pt x="196" y="3"/>
                  </a:moveTo>
                  <a:lnTo>
                    <a:pt x="196" y="3"/>
                  </a:lnTo>
                  <a:lnTo>
                    <a:pt x="164" y="44"/>
                  </a:lnTo>
                  <a:lnTo>
                    <a:pt x="149" y="65"/>
                  </a:lnTo>
                  <a:lnTo>
                    <a:pt x="134" y="88"/>
                  </a:lnTo>
                  <a:lnTo>
                    <a:pt x="134" y="88"/>
                  </a:lnTo>
                  <a:lnTo>
                    <a:pt x="109" y="131"/>
                  </a:lnTo>
                  <a:lnTo>
                    <a:pt x="96" y="152"/>
                  </a:lnTo>
                  <a:lnTo>
                    <a:pt x="82" y="173"/>
                  </a:lnTo>
                  <a:lnTo>
                    <a:pt x="82" y="173"/>
                  </a:lnTo>
                  <a:lnTo>
                    <a:pt x="54" y="213"/>
                  </a:lnTo>
                  <a:lnTo>
                    <a:pt x="41" y="234"/>
                  </a:lnTo>
                  <a:lnTo>
                    <a:pt x="28" y="255"/>
                  </a:lnTo>
                  <a:lnTo>
                    <a:pt x="28" y="255"/>
                  </a:lnTo>
                  <a:lnTo>
                    <a:pt x="19" y="273"/>
                  </a:lnTo>
                  <a:lnTo>
                    <a:pt x="11" y="292"/>
                  </a:lnTo>
                  <a:lnTo>
                    <a:pt x="11" y="292"/>
                  </a:lnTo>
                  <a:lnTo>
                    <a:pt x="9" y="299"/>
                  </a:lnTo>
                  <a:lnTo>
                    <a:pt x="6" y="309"/>
                  </a:lnTo>
                  <a:lnTo>
                    <a:pt x="3" y="316"/>
                  </a:lnTo>
                  <a:lnTo>
                    <a:pt x="1" y="324"/>
                  </a:lnTo>
                  <a:lnTo>
                    <a:pt x="1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1" y="332"/>
                  </a:lnTo>
                  <a:lnTo>
                    <a:pt x="2" y="333"/>
                  </a:lnTo>
                  <a:lnTo>
                    <a:pt x="5" y="333"/>
                  </a:lnTo>
                  <a:lnTo>
                    <a:pt x="6" y="333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13" y="326"/>
                  </a:lnTo>
                  <a:lnTo>
                    <a:pt x="15" y="318"/>
                  </a:lnTo>
                  <a:lnTo>
                    <a:pt x="15" y="318"/>
                  </a:lnTo>
                  <a:lnTo>
                    <a:pt x="23" y="293"/>
                  </a:lnTo>
                  <a:lnTo>
                    <a:pt x="34" y="271"/>
                  </a:lnTo>
                  <a:lnTo>
                    <a:pt x="34" y="271"/>
                  </a:lnTo>
                  <a:lnTo>
                    <a:pt x="45" y="248"/>
                  </a:lnTo>
                  <a:lnTo>
                    <a:pt x="58" y="227"/>
                  </a:lnTo>
                  <a:lnTo>
                    <a:pt x="86" y="187"/>
                  </a:lnTo>
                  <a:lnTo>
                    <a:pt x="86" y="187"/>
                  </a:lnTo>
                  <a:lnTo>
                    <a:pt x="115" y="14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55" y="78"/>
                  </a:lnTo>
                  <a:lnTo>
                    <a:pt x="171" y="55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8" y="6"/>
                  </a:lnTo>
                  <a:lnTo>
                    <a:pt x="208" y="4"/>
                  </a:lnTo>
                  <a:lnTo>
                    <a:pt x="206" y="3"/>
                  </a:lnTo>
                  <a:lnTo>
                    <a:pt x="205" y="1"/>
                  </a:lnTo>
                  <a:lnTo>
                    <a:pt x="200" y="0"/>
                  </a:lnTo>
                  <a:lnTo>
                    <a:pt x="198" y="1"/>
                  </a:lnTo>
                  <a:lnTo>
                    <a:pt x="196" y="3"/>
                  </a:lnTo>
                  <a:lnTo>
                    <a:pt x="1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4" name="Freeform 1136"/>
            <p:cNvSpPr/>
            <p:nvPr/>
          </p:nvSpPr>
          <p:spPr bwMode="auto">
            <a:xfrm>
              <a:off x="6800851" y="4489450"/>
              <a:ext cx="92075" cy="131763"/>
            </a:xfrm>
            <a:custGeom>
              <a:avLst/>
              <a:gdLst/>
              <a:ahLst/>
              <a:cxnLst>
                <a:cxn ang="0">
                  <a:pos x="222" y="1"/>
                </a:cxn>
                <a:cxn ang="0">
                  <a:pos x="222" y="1"/>
                </a:cxn>
                <a:cxn ang="0">
                  <a:pos x="215" y="6"/>
                </a:cxn>
                <a:cxn ang="0">
                  <a:pos x="208" y="11"/>
                </a:cxn>
                <a:cxn ang="0">
                  <a:pos x="196" y="24"/>
                </a:cxn>
                <a:cxn ang="0">
                  <a:pos x="184" y="39"/>
                </a:cxn>
                <a:cxn ang="0">
                  <a:pos x="175" y="54"/>
                </a:cxn>
                <a:cxn ang="0">
                  <a:pos x="175" y="54"/>
                </a:cxn>
                <a:cxn ang="0">
                  <a:pos x="145" y="104"/>
                </a:cxn>
                <a:cxn ang="0">
                  <a:pos x="115" y="154"/>
                </a:cxn>
                <a:cxn ang="0">
                  <a:pos x="115" y="154"/>
                </a:cxn>
                <a:cxn ang="0">
                  <a:pos x="87" y="197"/>
                </a:cxn>
                <a:cxn ang="0">
                  <a:pos x="58" y="240"/>
                </a:cxn>
                <a:cxn ang="0">
                  <a:pos x="58" y="240"/>
                </a:cxn>
                <a:cxn ang="0">
                  <a:pos x="44" y="260"/>
                </a:cxn>
                <a:cxn ang="0">
                  <a:pos x="28" y="281"/>
                </a:cxn>
                <a:cxn ang="0">
                  <a:pos x="14" y="300"/>
                </a:cxn>
                <a:cxn ang="0">
                  <a:pos x="1" y="323"/>
                </a:cxn>
                <a:cxn ang="0">
                  <a:pos x="1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30"/>
                </a:cxn>
                <a:cxn ang="0">
                  <a:pos x="7" y="330"/>
                </a:cxn>
                <a:cxn ang="0">
                  <a:pos x="7" y="330"/>
                </a:cxn>
                <a:cxn ang="0">
                  <a:pos x="19" y="328"/>
                </a:cxn>
                <a:cxn ang="0">
                  <a:pos x="19" y="328"/>
                </a:cxn>
                <a:cxn ang="0">
                  <a:pos x="21" y="326"/>
                </a:cxn>
                <a:cxn ang="0">
                  <a:pos x="22" y="325"/>
                </a:cxn>
                <a:cxn ang="0">
                  <a:pos x="23" y="321"/>
                </a:cxn>
                <a:cxn ang="0">
                  <a:pos x="21" y="319"/>
                </a:cxn>
                <a:cxn ang="0">
                  <a:pos x="18" y="316"/>
                </a:cxn>
                <a:cxn ang="0">
                  <a:pos x="18" y="316"/>
                </a:cxn>
                <a:cxn ang="0">
                  <a:pos x="27" y="303"/>
                </a:cxn>
                <a:cxn ang="0">
                  <a:pos x="38" y="289"/>
                </a:cxn>
                <a:cxn ang="0">
                  <a:pos x="58" y="261"/>
                </a:cxn>
                <a:cxn ang="0">
                  <a:pos x="58" y="261"/>
                </a:cxn>
                <a:cxn ang="0">
                  <a:pos x="83" y="223"/>
                </a:cxn>
                <a:cxn ang="0">
                  <a:pos x="108" y="185"/>
                </a:cxn>
                <a:cxn ang="0">
                  <a:pos x="108" y="185"/>
                </a:cxn>
                <a:cxn ang="0">
                  <a:pos x="162" y="98"/>
                </a:cxn>
                <a:cxn ang="0">
                  <a:pos x="162" y="98"/>
                </a:cxn>
                <a:cxn ang="0">
                  <a:pos x="176" y="73"/>
                </a:cxn>
                <a:cxn ang="0">
                  <a:pos x="191" y="49"/>
                </a:cxn>
                <a:cxn ang="0">
                  <a:pos x="198" y="39"/>
                </a:cxn>
                <a:cxn ang="0">
                  <a:pos x="208" y="28"/>
                </a:cxn>
                <a:cxn ang="0">
                  <a:pos x="217" y="18"/>
                </a:cxn>
                <a:cxn ang="0">
                  <a:pos x="229" y="10"/>
                </a:cxn>
                <a:cxn ang="0">
                  <a:pos x="229" y="10"/>
                </a:cxn>
                <a:cxn ang="0">
                  <a:pos x="230" y="9"/>
                </a:cxn>
                <a:cxn ang="0">
                  <a:pos x="231" y="6"/>
                </a:cxn>
                <a:cxn ang="0">
                  <a:pos x="230" y="2"/>
                </a:cxn>
                <a:cxn ang="0">
                  <a:pos x="227" y="0"/>
                </a:cxn>
                <a:cxn ang="0">
                  <a:pos x="225" y="0"/>
                </a:cxn>
                <a:cxn ang="0">
                  <a:pos x="222" y="1"/>
                </a:cxn>
                <a:cxn ang="0">
                  <a:pos x="222" y="1"/>
                </a:cxn>
              </a:cxnLst>
              <a:rect l="0" t="0" r="r" b="b"/>
              <a:pathLst>
                <a:path w="231" h="330">
                  <a:moveTo>
                    <a:pt x="222" y="1"/>
                  </a:moveTo>
                  <a:lnTo>
                    <a:pt x="222" y="1"/>
                  </a:lnTo>
                  <a:lnTo>
                    <a:pt x="215" y="6"/>
                  </a:lnTo>
                  <a:lnTo>
                    <a:pt x="208" y="11"/>
                  </a:lnTo>
                  <a:lnTo>
                    <a:pt x="196" y="24"/>
                  </a:lnTo>
                  <a:lnTo>
                    <a:pt x="184" y="39"/>
                  </a:lnTo>
                  <a:lnTo>
                    <a:pt x="175" y="54"/>
                  </a:lnTo>
                  <a:lnTo>
                    <a:pt x="175" y="54"/>
                  </a:lnTo>
                  <a:lnTo>
                    <a:pt x="145" y="104"/>
                  </a:lnTo>
                  <a:lnTo>
                    <a:pt x="115" y="154"/>
                  </a:lnTo>
                  <a:lnTo>
                    <a:pt x="115" y="154"/>
                  </a:lnTo>
                  <a:lnTo>
                    <a:pt x="87" y="197"/>
                  </a:lnTo>
                  <a:lnTo>
                    <a:pt x="58" y="240"/>
                  </a:lnTo>
                  <a:lnTo>
                    <a:pt x="58" y="240"/>
                  </a:lnTo>
                  <a:lnTo>
                    <a:pt x="44" y="260"/>
                  </a:lnTo>
                  <a:lnTo>
                    <a:pt x="28" y="281"/>
                  </a:lnTo>
                  <a:lnTo>
                    <a:pt x="14" y="300"/>
                  </a:lnTo>
                  <a:lnTo>
                    <a:pt x="1" y="323"/>
                  </a:lnTo>
                  <a:lnTo>
                    <a:pt x="1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30"/>
                  </a:lnTo>
                  <a:lnTo>
                    <a:pt x="7" y="330"/>
                  </a:lnTo>
                  <a:lnTo>
                    <a:pt x="7" y="330"/>
                  </a:lnTo>
                  <a:lnTo>
                    <a:pt x="19" y="328"/>
                  </a:lnTo>
                  <a:lnTo>
                    <a:pt x="19" y="328"/>
                  </a:lnTo>
                  <a:lnTo>
                    <a:pt x="21" y="326"/>
                  </a:lnTo>
                  <a:lnTo>
                    <a:pt x="22" y="325"/>
                  </a:lnTo>
                  <a:lnTo>
                    <a:pt x="23" y="321"/>
                  </a:lnTo>
                  <a:lnTo>
                    <a:pt x="21" y="319"/>
                  </a:lnTo>
                  <a:lnTo>
                    <a:pt x="18" y="316"/>
                  </a:lnTo>
                  <a:lnTo>
                    <a:pt x="18" y="316"/>
                  </a:lnTo>
                  <a:lnTo>
                    <a:pt x="27" y="303"/>
                  </a:lnTo>
                  <a:lnTo>
                    <a:pt x="38" y="289"/>
                  </a:lnTo>
                  <a:lnTo>
                    <a:pt x="58" y="261"/>
                  </a:lnTo>
                  <a:lnTo>
                    <a:pt x="58" y="261"/>
                  </a:lnTo>
                  <a:lnTo>
                    <a:pt x="83" y="223"/>
                  </a:lnTo>
                  <a:lnTo>
                    <a:pt x="108" y="185"/>
                  </a:lnTo>
                  <a:lnTo>
                    <a:pt x="108" y="185"/>
                  </a:lnTo>
                  <a:lnTo>
                    <a:pt x="162" y="98"/>
                  </a:lnTo>
                  <a:lnTo>
                    <a:pt x="162" y="98"/>
                  </a:lnTo>
                  <a:lnTo>
                    <a:pt x="176" y="73"/>
                  </a:lnTo>
                  <a:lnTo>
                    <a:pt x="191" y="49"/>
                  </a:lnTo>
                  <a:lnTo>
                    <a:pt x="198" y="39"/>
                  </a:lnTo>
                  <a:lnTo>
                    <a:pt x="208" y="28"/>
                  </a:lnTo>
                  <a:lnTo>
                    <a:pt x="217" y="18"/>
                  </a:lnTo>
                  <a:lnTo>
                    <a:pt x="229" y="10"/>
                  </a:lnTo>
                  <a:lnTo>
                    <a:pt x="229" y="10"/>
                  </a:lnTo>
                  <a:lnTo>
                    <a:pt x="230" y="9"/>
                  </a:lnTo>
                  <a:lnTo>
                    <a:pt x="231" y="6"/>
                  </a:lnTo>
                  <a:lnTo>
                    <a:pt x="230" y="2"/>
                  </a:lnTo>
                  <a:lnTo>
                    <a:pt x="227" y="0"/>
                  </a:lnTo>
                  <a:lnTo>
                    <a:pt x="225" y="0"/>
                  </a:lnTo>
                  <a:lnTo>
                    <a:pt x="222" y="1"/>
                  </a:lnTo>
                  <a:lnTo>
                    <a:pt x="22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5" name="Freeform 1137"/>
            <p:cNvSpPr/>
            <p:nvPr/>
          </p:nvSpPr>
          <p:spPr bwMode="auto">
            <a:xfrm>
              <a:off x="6819901" y="4494213"/>
              <a:ext cx="90488" cy="136525"/>
            </a:xfrm>
            <a:custGeom>
              <a:avLst/>
              <a:gdLst/>
              <a:ahLst/>
              <a:cxnLst>
                <a:cxn ang="0">
                  <a:pos x="218" y="3"/>
                </a:cxn>
                <a:cxn ang="0">
                  <a:pos x="218" y="3"/>
                </a:cxn>
                <a:cxn ang="0">
                  <a:pos x="207" y="24"/>
                </a:cxn>
                <a:cxn ang="0">
                  <a:pos x="194" y="42"/>
                </a:cxn>
                <a:cxn ang="0">
                  <a:pos x="181" y="60"/>
                </a:cxn>
                <a:cxn ang="0">
                  <a:pos x="167" y="80"/>
                </a:cxn>
                <a:cxn ang="0">
                  <a:pos x="167" y="80"/>
                </a:cxn>
                <a:cxn ang="0">
                  <a:pos x="137" y="127"/>
                </a:cxn>
                <a:cxn ang="0">
                  <a:pos x="107" y="176"/>
                </a:cxn>
                <a:cxn ang="0">
                  <a:pos x="107" y="176"/>
                </a:cxn>
                <a:cxn ang="0">
                  <a:pos x="81" y="215"/>
                </a:cxn>
                <a:cxn ang="0">
                  <a:pos x="52" y="254"/>
                </a:cxn>
                <a:cxn ang="0">
                  <a:pos x="52" y="254"/>
                </a:cxn>
                <a:cxn ang="0">
                  <a:pos x="41" y="274"/>
                </a:cxn>
                <a:cxn ang="0">
                  <a:pos x="27" y="293"/>
                </a:cxn>
                <a:cxn ang="0">
                  <a:pos x="27" y="293"/>
                </a:cxn>
                <a:cxn ang="0">
                  <a:pos x="22" y="302"/>
                </a:cxn>
                <a:cxn ang="0">
                  <a:pos x="17" y="314"/>
                </a:cxn>
                <a:cxn ang="0">
                  <a:pos x="10" y="325"/>
                </a:cxn>
                <a:cxn ang="0">
                  <a:pos x="7" y="329"/>
                </a:cxn>
                <a:cxn ang="0">
                  <a:pos x="4" y="331"/>
                </a:cxn>
                <a:cxn ang="0">
                  <a:pos x="4" y="331"/>
                </a:cxn>
                <a:cxn ang="0">
                  <a:pos x="1" y="334"/>
                </a:cxn>
                <a:cxn ang="0">
                  <a:pos x="0" y="335"/>
                </a:cxn>
                <a:cxn ang="0">
                  <a:pos x="1" y="339"/>
                </a:cxn>
                <a:cxn ang="0">
                  <a:pos x="4" y="342"/>
                </a:cxn>
                <a:cxn ang="0">
                  <a:pos x="7" y="343"/>
                </a:cxn>
                <a:cxn ang="0">
                  <a:pos x="9" y="342"/>
                </a:cxn>
                <a:cxn ang="0">
                  <a:pos x="9" y="342"/>
                </a:cxn>
                <a:cxn ang="0">
                  <a:pos x="13" y="339"/>
                </a:cxn>
                <a:cxn ang="0">
                  <a:pos x="16" y="336"/>
                </a:cxn>
                <a:cxn ang="0">
                  <a:pos x="21" y="327"/>
                </a:cxn>
                <a:cxn ang="0">
                  <a:pos x="21" y="327"/>
                </a:cxn>
                <a:cxn ang="0">
                  <a:pos x="26" y="315"/>
                </a:cxn>
                <a:cxn ang="0">
                  <a:pos x="33" y="305"/>
                </a:cxn>
                <a:cxn ang="0">
                  <a:pos x="48" y="283"/>
                </a:cxn>
                <a:cxn ang="0">
                  <a:pos x="48" y="283"/>
                </a:cxn>
                <a:cxn ang="0">
                  <a:pos x="77" y="240"/>
                </a:cxn>
                <a:cxn ang="0">
                  <a:pos x="106" y="198"/>
                </a:cxn>
                <a:cxn ang="0">
                  <a:pos x="106" y="198"/>
                </a:cxn>
                <a:cxn ang="0">
                  <a:pos x="122" y="174"/>
                </a:cxn>
                <a:cxn ang="0">
                  <a:pos x="136" y="151"/>
                </a:cxn>
                <a:cxn ang="0">
                  <a:pos x="166" y="102"/>
                </a:cxn>
                <a:cxn ang="0">
                  <a:pos x="166" y="102"/>
                </a:cxn>
                <a:cxn ang="0">
                  <a:pos x="182" y="80"/>
                </a:cxn>
                <a:cxn ang="0">
                  <a:pos x="199" y="57"/>
                </a:cxn>
                <a:cxn ang="0">
                  <a:pos x="215" y="33"/>
                </a:cxn>
                <a:cxn ang="0">
                  <a:pos x="221" y="21"/>
                </a:cxn>
                <a:cxn ang="0">
                  <a:pos x="228" y="8"/>
                </a:cxn>
                <a:cxn ang="0">
                  <a:pos x="228" y="8"/>
                </a:cxn>
                <a:cxn ang="0">
                  <a:pos x="229" y="6"/>
                </a:cxn>
                <a:cxn ang="0">
                  <a:pos x="229" y="4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0" y="0"/>
                </a:cxn>
                <a:cxn ang="0">
                  <a:pos x="218" y="3"/>
                </a:cxn>
                <a:cxn ang="0">
                  <a:pos x="218" y="3"/>
                </a:cxn>
              </a:cxnLst>
              <a:rect l="0" t="0" r="r" b="b"/>
              <a:pathLst>
                <a:path w="229" h="343">
                  <a:moveTo>
                    <a:pt x="218" y="3"/>
                  </a:moveTo>
                  <a:lnTo>
                    <a:pt x="218" y="3"/>
                  </a:lnTo>
                  <a:lnTo>
                    <a:pt x="207" y="24"/>
                  </a:lnTo>
                  <a:lnTo>
                    <a:pt x="194" y="42"/>
                  </a:lnTo>
                  <a:lnTo>
                    <a:pt x="181" y="60"/>
                  </a:lnTo>
                  <a:lnTo>
                    <a:pt x="167" y="80"/>
                  </a:lnTo>
                  <a:lnTo>
                    <a:pt x="167" y="80"/>
                  </a:lnTo>
                  <a:lnTo>
                    <a:pt x="137" y="127"/>
                  </a:lnTo>
                  <a:lnTo>
                    <a:pt x="107" y="176"/>
                  </a:lnTo>
                  <a:lnTo>
                    <a:pt x="107" y="176"/>
                  </a:lnTo>
                  <a:lnTo>
                    <a:pt x="81" y="215"/>
                  </a:lnTo>
                  <a:lnTo>
                    <a:pt x="52" y="254"/>
                  </a:lnTo>
                  <a:lnTo>
                    <a:pt x="52" y="254"/>
                  </a:lnTo>
                  <a:lnTo>
                    <a:pt x="41" y="274"/>
                  </a:lnTo>
                  <a:lnTo>
                    <a:pt x="27" y="293"/>
                  </a:lnTo>
                  <a:lnTo>
                    <a:pt x="27" y="293"/>
                  </a:lnTo>
                  <a:lnTo>
                    <a:pt x="22" y="302"/>
                  </a:lnTo>
                  <a:lnTo>
                    <a:pt x="17" y="314"/>
                  </a:lnTo>
                  <a:lnTo>
                    <a:pt x="10" y="325"/>
                  </a:lnTo>
                  <a:lnTo>
                    <a:pt x="7" y="329"/>
                  </a:lnTo>
                  <a:lnTo>
                    <a:pt x="4" y="331"/>
                  </a:lnTo>
                  <a:lnTo>
                    <a:pt x="4" y="331"/>
                  </a:lnTo>
                  <a:lnTo>
                    <a:pt x="1" y="334"/>
                  </a:lnTo>
                  <a:lnTo>
                    <a:pt x="0" y="335"/>
                  </a:lnTo>
                  <a:lnTo>
                    <a:pt x="1" y="339"/>
                  </a:lnTo>
                  <a:lnTo>
                    <a:pt x="4" y="342"/>
                  </a:lnTo>
                  <a:lnTo>
                    <a:pt x="7" y="343"/>
                  </a:lnTo>
                  <a:lnTo>
                    <a:pt x="9" y="342"/>
                  </a:lnTo>
                  <a:lnTo>
                    <a:pt x="9" y="342"/>
                  </a:lnTo>
                  <a:lnTo>
                    <a:pt x="13" y="339"/>
                  </a:lnTo>
                  <a:lnTo>
                    <a:pt x="16" y="336"/>
                  </a:lnTo>
                  <a:lnTo>
                    <a:pt x="21" y="327"/>
                  </a:lnTo>
                  <a:lnTo>
                    <a:pt x="21" y="327"/>
                  </a:lnTo>
                  <a:lnTo>
                    <a:pt x="26" y="315"/>
                  </a:lnTo>
                  <a:lnTo>
                    <a:pt x="33" y="305"/>
                  </a:lnTo>
                  <a:lnTo>
                    <a:pt x="48" y="283"/>
                  </a:lnTo>
                  <a:lnTo>
                    <a:pt x="48" y="283"/>
                  </a:lnTo>
                  <a:lnTo>
                    <a:pt x="77" y="240"/>
                  </a:lnTo>
                  <a:lnTo>
                    <a:pt x="106" y="198"/>
                  </a:lnTo>
                  <a:lnTo>
                    <a:pt x="106" y="198"/>
                  </a:lnTo>
                  <a:lnTo>
                    <a:pt x="122" y="174"/>
                  </a:lnTo>
                  <a:lnTo>
                    <a:pt x="136" y="151"/>
                  </a:lnTo>
                  <a:lnTo>
                    <a:pt x="166" y="102"/>
                  </a:lnTo>
                  <a:lnTo>
                    <a:pt x="166" y="102"/>
                  </a:lnTo>
                  <a:lnTo>
                    <a:pt x="182" y="80"/>
                  </a:lnTo>
                  <a:lnTo>
                    <a:pt x="199" y="57"/>
                  </a:lnTo>
                  <a:lnTo>
                    <a:pt x="215" y="33"/>
                  </a:lnTo>
                  <a:lnTo>
                    <a:pt x="221" y="21"/>
                  </a:lnTo>
                  <a:lnTo>
                    <a:pt x="228" y="8"/>
                  </a:lnTo>
                  <a:lnTo>
                    <a:pt x="228" y="8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0" y="0"/>
                  </a:lnTo>
                  <a:lnTo>
                    <a:pt x="218" y="3"/>
                  </a:lnTo>
                  <a:lnTo>
                    <a:pt x="21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6" name="Freeform 1138"/>
            <p:cNvSpPr/>
            <p:nvPr/>
          </p:nvSpPr>
          <p:spPr bwMode="auto">
            <a:xfrm>
              <a:off x="6891338" y="4513263"/>
              <a:ext cx="38100" cy="53975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73" y="17"/>
                </a:cxn>
                <a:cxn ang="0">
                  <a:pos x="61" y="34"/>
                </a:cxn>
                <a:cxn ang="0">
                  <a:pos x="51" y="52"/>
                </a:cxn>
                <a:cxn ang="0">
                  <a:pos x="37" y="69"/>
                </a:cxn>
                <a:cxn ang="0">
                  <a:pos x="37" y="69"/>
                </a:cxn>
                <a:cxn ang="0">
                  <a:pos x="17" y="98"/>
                </a:cxn>
                <a:cxn ang="0">
                  <a:pos x="7" y="113"/>
                </a:cxn>
                <a:cxn ang="0">
                  <a:pos x="0" y="129"/>
                </a:cxn>
                <a:cxn ang="0">
                  <a:pos x="0" y="129"/>
                </a:cxn>
                <a:cxn ang="0">
                  <a:pos x="0" y="132"/>
                </a:cxn>
                <a:cxn ang="0">
                  <a:pos x="0" y="133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7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4" y="124"/>
                </a:cxn>
                <a:cxn ang="0">
                  <a:pos x="18" y="116"/>
                </a:cxn>
                <a:cxn ang="0">
                  <a:pos x="28" y="99"/>
                </a:cxn>
                <a:cxn ang="0">
                  <a:pos x="52" y="69"/>
                </a:cxn>
                <a:cxn ang="0">
                  <a:pos x="52" y="69"/>
                </a:cxn>
                <a:cxn ang="0">
                  <a:pos x="62" y="55"/>
                </a:cxn>
                <a:cxn ang="0">
                  <a:pos x="73" y="39"/>
                </a:cxn>
                <a:cxn ang="0">
                  <a:pos x="83" y="23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5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6" h="136">
                  <a:moveTo>
                    <a:pt x="87" y="1"/>
                  </a:moveTo>
                  <a:lnTo>
                    <a:pt x="87" y="1"/>
                  </a:lnTo>
                  <a:lnTo>
                    <a:pt x="73" y="17"/>
                  </a:lnTo>
                  <a:lnTo>
                    <a:pt x="61" y="34"/>
                  </a:lnTo>
                  <a:lnTo>
                    <a:pt x="51" y="52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17" y="98"/>
                  </a:lnTo>
                  <a:lnTo>
                    <a:pt x="7" y="113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3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7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4" y="124"/>
                  </a:lnTo>
                  <a:lnTo>
                    <a:pt x="18" y="116"/>
                  </a:lnTo>
                  <a:lnTo>
                    <a:pt x="28" y="99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62" y="55"/>
                  </a:lnTo>
                  <a:lnTo>
                    <a:pt x="73" y="39"/>
                  </a:lnTo>
                  <a:lnTo>
                    <a:pt x="83" y="23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5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7" name="Freeform 1139"/>
            <p:cNvSpPr/>
            <p:nvPr/>
          </p:nvSpPr>
          <p:spPr bwMode="auto">
            <a:xfrm>
              <a:off x="6908801" y="4521200"/>
              <a:ext cx="38100" cy="50800"/>
            </a:xfrm>
            <a:custGeom>
              <a:avLst/>
              <a:gdLst/>
              <a:ahLst/>
              <a:cxnLst>
                <a:cxn ang="0">
                  <a:pos x="88" y="2"/>
                </a:cxn>
                <a:cxn ang="0">
                  <a:pos x="88" y="2"/>
                </a:cxn>
                <a:cxn ang="0">
                  <a:pos x="76" y="16"/>
                </a:cxn>
                <a:cxn ang="0">
                  <a:pos x="64" y="30"/>
                </a:cxn>
                <a:cxn ang="0">
                  <a:pos x="42" y="59"/>
                </a:cxn>
                <a:cxn ang="0">
                  <a:pos x="2" y="121"/>
                </a:cxn>
                <a:cxn ang="0">
                  <a:pos x="2" y="121"/>
                </a:cxn>
                <a:cxn ang="0">
                  <a:pos x="0" y="122"/>
                </a:cxn>
                <a:cxn ang="0">
                  <a:pos x="2" y="125"/>
                </a:cxn>
                <a:cxn ang="0">
                  <a:pos x="2" y="126"/>
                </a:cxn>
                <a:cxn ang="0">
                  <a:pos x="4" y="127"/>
                </a:cxn>
                <a:cxn ang="0">
                  <a:pos x="8" y="128"/>
                </a:cxn>
                <a:cxn ang="0">
                  <a:pos x="10" y="127"/>
                </a:cxn>
                <a:cxn ang="0">
                  <a:pos x="12" y="126"/>
                </a:cxn>
                <a:cxn ang="0">
                  <a:pos x="12" y="126"/>
                </a:cxn>
                <a:cxn ang="0">
                  <a:pos x="51" y="67"/>
                </a:cxn>
                <a:cxn ang="0">
                  <a:pos x="74" y="37"/>
                </a:cxn>
                <a:cxn ang="0">
                  <a:pos x="84" y="24"/>
                </a:cxn>
                <a:cxn ang="0">
                  <a:pos x="97" y="11"/>
                </a:cxn>
                <a:cxn ang="0">
                  <a:pos x="97" y="11"/>
                </a:cxn>
                <a:cxn ang="0">
                  <a:pos x="99" y="8"/>
                </a:cxn>
                <a:cxn ang="0">
                  <a:pos x="99" y="6"/>
                </a:cxn>
                <a:cxn ang="0">
                  <a:pos x="96" y="2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8" y="2"/>
                </a:cxn>
                <a:cxn ang="0">
                  <a:pos x="88" y="2"/>
                </a:cxn>
              </a:cxnLst>
              <a:rect l="0" t="0" r="r" b="b"/>
              <a:pathLst>
                <a:path w="99" h="128">
                  <a:moveTo>
                    <a:pt x="88" y="2"/>
                  </a:moveTo>
                  <a:lnTo>
                    <a:pt x="88" y="2"/>
                  </a:lnTo>
                  <a:lnTo>
                    <a:pt x="76" y="16"/>
                  </a:lnTo>
                  <a:lnTo>
                    <a:pt x="64" y="30"/>
                  </a:lnTo>
                  <a:lnTo>
                    <a:pt x="42" y="59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22"/>
                  </a:lnTo>
                  <a:lnTo>
                    <a:pt x="2" y="125"/>
                  </a:lnTo>
                  <a:lnTo>
                    <a:pt x="2" y="126"/>
                  </a:lnTo>
                  <a:lnTo>
                    <a:pt x="4" y="127"/>
                  </a:lnTo>
                  <a:lnTo>
                    <a:pt x="8" y="128"/>
                  </a:lnTo>
                  <a:lnTo>
                    <a:pt x="10" y="127"/>
                  </a:lnTo>
                  <a:lnTo>
                    <a:pt x="12" y="126"/>
                  </a:lnTo>
                  <a:lnTo>
                    <a:pt x="12" y="126"/>
                  </a:lnTo>
                  <a:lnTo>
                    <a:pt x="51" y="67"/>
                  </a:lnTo>
                  <a:lnTo>
                    <a:pt x="74" y="37"/>
                  </a:lnTo>
                  <a:lnTo>
                    <a:pt x="84" y="24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96" y="2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8" y="2"/>
                  </a:lnTo>
                  <a:lnTo>
                    <a:pt x="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8" name="Freeform 1140"/>
            <p:cNvSpPr/>
            <p:nvPr/>
          </p:nvSpPr>
          <p:spPr bwMode="auto">
            <a:xfrm>
              <a:off x="6924676" y="4525963"/>
              <a:ext cx="47625" cy="53975"/>
            </a:xfrm>
            <a:custGeom>
              <a:avLst/>
              <a:gdLst/>
              <a:ahLst/>
              <a:cxnLst>
                <a:cxn ang="0">
                  <a:pos x="111" y="0"/>
                </a:cxn>
                <a:cxn ang="0">
                  <a:pos x="111" y="0"/>
                </a:cxn>
                <a:cxn ang="0">
                  <a:pos x="94" y="13"/>
                </a:cxn>
                <a:cxn ang="0">
                  <a:pos x="80" y="28"/>
                </a:cxn>
                <a:cxn ang="0">
                  <a:pos x="64" y="42"/>
                </a:cxn>
                <a:cxn ang="0">
                  <a:pos x="51" y="58"/>
                </a:cxn>
                <a:cxn ang="0">
                  <a:pos x="25" y="92"/>
                </a:cxn>
                <a:cxn ang="0">
                  <a:pos x="1" y="126"/>
                </a:cxn>
                <a:cxn ang="0">
                  <a:pos x="1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6" y="133"/>
                </a:cxn>
                <a:cxn ang="0">
                  <a:pos x="9" y="133"/>
                </a:cxn>
                <a:cxn ang="0">
                  <a:pos x="10" y="131"/>
                </a:cxn>
                <a:cxn ang="0">
                  <a:pos x="10" y="131"/>
                </a:cxn>
                <a:cxn ang="0">
                  <a:pos x="34" y="98"/>
                </a:cxn>
                <a:cxn ang="0">
                  <a:pos x="59" y="65"/>
                </a:cxn>
                <a:cxn ang="0">
                  <a:pos x="72" y="51"/>
                </a:cxn>
                <a:cxn ang="0">
                  <a:pos x="86" y="37"/>
                </a:cxn>
                <a:cxn ang="0">
                  <a:pos x="101" y="24"/>
                </a:cxn>
                <a:cxn ang="0">
                  <a:pos x="118" y="11"/>
                </a:cxn>
                <a:cxn ang="0">
                  <a:pos x="118" y="11"/>
                </a:cxn>
                <a:cxn ang="0">
                  <a:pos x="119" y="9"/>
                </a:cxn>
                <a:cxn ang="0">
                  <a:pos x="120" y="7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4" y="0"/>
                </a:cxn>
                <a:cxn ang="0">
                  <a:pos x="111" y="0"/>
                </a:cxn>
                <a:cxn ang="0">
                  <a:pos x="111" y="0"/>
                </a:cxn>
              </a:cxnLst>
              <a:rect l="0" t="0" r="r" b="b"/>
              <a:pathLst>
                <a:path w="120" h="133">
                  <a:moveTo>
                    <a:pt x="111" y="0"/>
                  </a:moveTo>
                  <a:lnTo>
                    <a:pt x="111" y="0"/>
                  </a:lnTo>
                  <a:lnTo>
                    <a:pt x="94" y="13"/>
                  </a:lnTo>
                  <a:lnTo>
                    <a:pt x="80" y="28"/>
                  </a:lnTo>
                  <a:lnTo>
                    <a:pt x="64" y="42"/>
                  </a:lnTo>
                  <a:lnTo>
                    <a:pt x="51" y="58"/>
                  </a:lnTo>
                  <a:lnTo>
                    <a:pt x="25" y="92"/>
                  </a:lnTo>
                  <a:lnTo>
                    <a:pt x="1" y="126"/>
                  </a:lnTo>
                  <a:lnTo>
                    <a:pt x="1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6" y="133"/>
                  </a:lnTo>
                  <a:lnTo>
                    <a:pt x="9" y="133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34" y="98"/>
                  </a:lnTo>
                  <a:lnTo>
                    <a:pt x="59" y="65"/>
                  </a:lnTo>
                  <a:lnTo>
                    <a:pt x="72" y="51"/>
                  </a:lnTo>
                  <a:lnTo>
                    <a:pt x="86" y="37"/>
                  </a:lnTo>
                  <a:lnTo>
                    <a:pt x="101" y="24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9" y="9"/>
                  </a:lnTo>
                  <a:lnTo>
                    <a:pt x="120" y="7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9" name="Freeform 1141"/>
            <p:cNvSpPr/>
            <p:nvPr/>
          </p:nvSpPr>
          <p:spPr bwMode="auto">
            <a:xfrm>
              <a:off x="6934201" y="4535488"/>
              <a:ext cx="49213" cy="60325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110" y="5"/>
                </a:cxn>
                <a:cxn ang="0">
                  <a:pos x="106" y="8"/>
                </a:cxn>
                <a:cxn ang="0">
                  <a:pos x="100" y="17"/>
                </a:cxn>
                <a:cxn ang="0">
                  <a:pos x="100" y="17"/>
                </a:cxn>
                <a:cxn ang="0">
                  <a:pos x="81" y="39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50" y="78"/>
                </a:cxn>
                <a:cxn ang="0">
                  <a:pos x="42" y="88"/>
                </a:cxn>
                <a:cxn ang="0">
                  <a:pos x="35" y="98"/>
                </a:cxn>
                <a:cxn ang="0">
                  <a:pos x="35" y="98"/>
                </a:cxn>
                <a:cxn ang="0">
                  <a:pos x="30" y="105"/>
                </a:cxn>
                <a:cxn ang="0">
                  <a:pos x="25" y="111"/>
                </a:cxn>
                <a:cxn ang="0">
                  <a:pos x="13" y="122"/>
                </a:cxn>
                <a:cxn ang="0">
                  <a:pos x="13" y="122"/>
                </a:cxn>
                <a:cxn ang="0">
                  <a:pos x="9" y="128"/>
                </a:cxn>
                <a:cxn ang="0">
                  <a:pos x="4" y="136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2"/>
                </a:cxn>
                <a:cxn ang="0">
                  <a:pos x="1" y="142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1" y="150"/>
                </a:cxn>
                <a:cxn ang="0">
                  <a:pos x="4" y="152"/>
                </a:cxn>
                <a:cxn ang="0">
                  <a:pos x="5" y="152"/>
                </a:cxn>
                <a:cxn ang="0">
                  <a:pos x="8" y="152"/>
                </a:cxn>
                <a:cxn ang="0">
                  <a:pos x="9" y="150"/>
                </a:cxn>
                <a:cxn ang="0">
                  <a:pos x="9" y="150"/>
                </a:cxn>
                <a:cxn ang="0">
                  <a:pos x="33" y="12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86" y="50"/>
                </a:cxn>
                <a:cxn ang="0">
                  <a:pos x="86" y="50"/>
                </a:cxn>
                <a:cxn ang="0">
                  <a:pos x="102" y="30"/>
                </a:cxn>
                <a:cxn ang="0">
                  <a:pos x="111" y="18"/>
                </a:cxn>
                <a:cxn ang="0">
                  <a:pos x="115" y="14"/>
                </a:cxn>
                <a:cxn ang="0">
                  <a:pos x="119" y="12"/>
                </a:cxn>
                <a:cxn ang="0">
                  <a:pos x="119" y="12"/>
                </a:cxn>
                <a:cxn ang="0">
                  <a:pos x="122" y="9"/>
                </a:cxn>
                <a:cxn ang="0">
                  <a:pos x="122" y="8"/>
                </a:cxn>
                <a:cxn ang="0">
                  <a:pos x="122" y="4"/>
                </a:cxn>
                <a:cxn ang="0">
                  <a:pos x="118" y="1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2" h="152">
                  <a:moveTo>
                    <a:pt x="114" y="1"/>
                  </a:moveTo>
                  <a:lnTo>
                    <a:pt x="114" y="1"/>
                  </a:lnTo>
                  <a:lnTo>
                    <a:pt x="110" y="5"/>
                  </a:lnTo>
                  <a:lnTo>
                    <a:pt x="106" y="8"/>
                  </a:lnTo>
                  <a:lnTo>
                    <a:pt x="100" y="17"/>
                  </a:lnTo>
                  <a:lnTo>
                    <a:pt x="100" y="17"/>
                  </a:lnTo>
                  <a:lnTo>
                    <a:pt x="81" y="39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50" y="78"/>
                  </a:lnTo>
                  <a:lnTo>
                    <a:pt x="42" y="88"/>
                  </a:lnTo>
                  <a:lnTo>
                    <a:pt x="35" y="98"/>
                  </a:lnTo>
                  <a:lnTo>
                    <a:pt x="35" y="98"/>
                  </a:lnTo>
                  <a:lnTo>
                    <a:pt x="30" y="105"/>
                  </a:lnTo>
                  <a:lnTo>
                    <a:pt x="25" y="111"/>
                  </a:lnTo>
                  <a:lnTo>
                    <a:pt x="13" y="122"/>
                  </a:lnTo>
                  <a:lnTo>
                    <a:pt x="13" y="122"/>
                  </a:lnTo>
                  <a:lnTo>
                    <a:pt x="9" y="128"/>
                  </a:lnTo>
                  <a:lnTo>
                    <a:pt x="4" y="136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1" y="150"/>
                  </a:lnTo>
                  <a:lnTo>
                    <a:pt x="4" y="152"/>
                  </a:lnTo>
                  <a:lnTo>
                    <a:pt x="5" y="152"/>
                  </a:lnTo>
                  <a:lnTo>
                    <a:pt x="8" y="152"/>
                  </a:lnTo>
                  <a:lnTo>
                    <a:pt x="9" y="150"/>
                  </a:lnTo>
                  <a:lnTo>
                    <a:pt x="9" y="150"/>
                  </a:lnTo>
                  <a:lnTo>
                    <a:pt x="33" y="12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86" y="50"/>
                  </a:lnTo>
                  <a:lnTo>
                    <a:pt x="86" y="50"/>
                  </a:lnTo>
                  <a:lnTo>
                    <a:pt x="102" y="30"/>
                  </a:lnTo>
                  <a:lnTo>
                    <a:pt x="111" y="18"/>
                  </a:lnTo>
                  <a:lnTo>
                    <a:pt x="115" y="14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22" y="9"/>
                  </a:lnTo>
                  <a:lnTo>
                    <a:pt x="122" y="8"/>
                  </a:lnTo>
                  <a:lnTo>
                    <a:pt x="122" y="4"/>
                  </a:lnTo>
                  <a:lnTo>
                    <a:pt x="118" y="1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0" name="Freeform 1142"/>
            <p:cNvSpPr/>
            <p:nvPr/>
          </p:nvSpPr>
          <p:spPr bwMode="auto">
            <a:xfrm>
              <a:off x="6953251" y="4552950"/>
              <a:ext cx="36513" cy="50800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69" y="15"/>
                </a:cxn>
                <a:cxn ang="0">
                  <a:pos x="58" y="29"/>
                </a:cxn>
                <a:cxn ang="0">
                  <a:pos x="48" y="44"/>
                </a:cxn>
                <a:cxn ang="0">
                  <a:pos x="37" y="59"/>
                </a:cxn>
                <a:cxn ang="0">
                  <a:pos x="19" y="91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6" y="129"/>
                </a:cxn>
                <a:cxn ang="0">
                  <a:pos x="9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28" y="96"/>
                </a:cxn>
                <a:cxn ang="0">
                  <a:pos x="47" y="66"/>
                </a:cxn>
                <a:cxn ang="0">
                  <a:pos x="56" y="51"/>
                </a:cxn>
                <a:cxn ang="0">
                  <a:pos x="66" y="37"/>
                </a:cxn>
                <a:cxn ang="0">
                  <a:pos x="77" y="23"/>
                </a:cxn>
                <a:cxn ang="0">
                  <a:pos x="88" y="10"/>
                </a:cxn>
                <a:cxn ang="0">
                  <a:pos x="88" y="10"/>
                </a:cxn>
                <a:cxn ang="0">
                  <a:pos x="90" y="8"/>
                </a:cxn>
                <a:cxn ang="0">
                  <a:pos x="91" y="6"/>
                </a:cxn>
                <a:cxn ang="0">
                  <a:pos x="88" y="2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1" h="129">
                  <a:moveTo>
                    <a:pt x="81" y="2"/>
                  </a:moveTo>
                  <a:lnTo>
                    <a:pt x="81" y="2"/>
                  </a:lnTo>
                  <a:lnTo>
                    <a:pt x="69" y="15"/>
                  </a:lnTo>
                  <a:lnTo>
                    <a:pt x="58" y="29"/>
                  </a:lnTo>
                  <a:lnTo>
                    <a:pt x="48" y="44"/>
                  </a:lnTo>
                  <a:lnTo>
                    <a:pt x="37" y="59"/>
                  </a:lnTo>
                  <a:lnTo>
                    <a:pt x="19" y="91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28" y="96"/>
                  </a:lnTo>
                  <a:lnTo>
                    <a:pt x="47" y="66"/>
                  </a:lnTo>
                  <a:lnTo>
                    <a:pt x="56" y="51"/>
                  </a:lnTo>
                  <a:lnTo>
                    <a:pt x="66" y="37"/>
                  </a:lnTo>
                  <a:lnTo>
                    <a:pt x="77" y="23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90" y="8"/>
                  </a:lnTo>
                  <a:lnTo>
                    <a:pt x="91" y="6"/>
                  </a:lnTo>
                  <a:lnTo>
                    <a:pt x="88" y="2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1" name="Freeform 1143"/>
            <p:cNvSpPr/>
            <p:nvPr/>
          </p:nvSpPr>
          <p:spPr bwMode="auto">
            <a:xfrm>
              <a:off x="6840538" y="4600575"/>
              <a:ext cx="20638" cy="3968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0" y="25"/>
                </a:cxn>
                <a:cxn ang="0">
                  <a:pos x="17" y="46"/>
                </a:cxn>
                <a:cxn ang="0">
                  <a:pos x="11" y="57"/>
                </a:cxn>
                <a:cxn ang="0">
                  <a:pos x="6" y="69"/>
                </a:cxn>
                <a:cxn ang="0">
                  <a:pos x="3" y="8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2" y="98"/>
                </a:cxn>
                <a:cxn ang="0">
                  <a:pos x="3" y="99"/>
                </a:cxn>
                <a:cxn ang="0">
                  <a:pos x="4" y="99"/>
                </a:cxn>
                <a:cxn ang="0">
                  <a:pos x="10" y="98"/>
                </a:cxn>
                <a:cxn ang="0">
                  <a:pos x="11" y="97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3" y="82"/>
                </a:cxn>
                <a:cxn ang="0">
                  <a:pos x="17" y="70"/>
                </a:cxn>
                <a:cxn ang="0">
                  <a:pos x="23" y="60"/>
                </a:cxn>
                <a:cxn ang="0">
                  <a:pos x="28" y="49"/>
                </a:cxn>
                <a:cxn ang="0">
                  <a:pos x="41" y="29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1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4" h="99">
                  <a:moveTo>
                    <a:pt x="44" y="2"/>
                  </a:moveTo>
                  <a:lnTo>
                    <a:pt x="44" y="2"/>
                  </a:lnTo>
                  <a:lnTo>
                    <a:pt x="30" y="25"/>
                  </a:lnTo>
                  <a:lnTo>
                    <a:pt x="17" y="46"/>
                  </a:lnTo>
                  <a:lnTo>
                    <a:pt x="11" y="57"/>
                  </a:lnTo>
                  <a:lnTo>
                    <a:pt x="6" y="69"/>
                  </a:lnTo>
                  <a:lnTo>
                    <a:pt x="3" y="8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2" y="98"/>
                  </a:lnTo>
                  <a:lnTo>
                    <a:pt x="3" y="99"/>
                  </a:lnTo>
                  <a:lnTo>
                    <a:pt x="4" y="99"/>
                  </a:lnTo>
                  <a:lnTo>
                    <a:pt x="10" y="98"/>
                  </a:lnTo>
                  <a:lnTo>
                    <a:pt x="11" y="97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3" y="82"/>
                  </a:lnTo>
                  <a:lnTo>
                    <a:pt x="17" y="70"/>
                  </a:lnTo>
                  <a:lnTo>
                    <a:pt x="23" y="60"/>
                  </a:lnTo>
                  <a:lnTo>
                    <a:pt x="28" y="49"/>
                  </a:lnTo>
                  <a:lnTo>
                    <a:pt x="41" y="29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2" name="Freeform 1144"/>
            <p:cNvSpPr/>
            <p:nvPr/>
          </p:nvSpPr>
          <p:spPr bwMode="auto">
            <a:xfrm>
              <a:off x="6853238" y="4613275"/>
              <a:ext cx="22225" cy="3651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32" y="2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9" y="63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4" y="90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4" y="76"/>
                </a:cxn>
                <a:cxn ang="0">
                  <a:pos x="21" y="65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43" y="2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6" y="4"/>
                </a:cxn>
                <a:cxn ang="0">
                  <a:pos x="56" y="2"/>
                </a:cxn>
                <a:cxn ang="0">
                  <a:pos x="53" y="1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6" h="90">
                  <a:moveTo>
                    <a:pt x="46" y="2"/>
                  </a:moveTo>
                  <a:lnTo>
                    <a:pt x="46" y="2"/>
                  </a:lnTo>
                  <a:lnTo>
                    <a:pt x="32" y="2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9" y="63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4" y="90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4" y="76"/>
                  </a:lnTo>
                  <a:lnTo>
                    <a:pt x="21" y="65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43" y="2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6" y="2"/>
                  </a:lnTo>
                  <a:lnTo>
                    <a:pt x="53" y="1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3" name="Freeform 1145"/>
            <p:cNvSpPr/>
            <p:nvPr/>
          </p:nvSpPr>
          <p:spPr bwMode="auto">
            <a:xfrm>
              <a:off x="6870701" y="4619625"/>
              <a:ext cx="26988" cy="36513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39" y="20"/>
                </a:cxn>
                <a:cxn ang="0">
                  <a:pos x="30" y="29"/>
                </a:cxn>
                <a:cxn ang="0">
                  <a:pos x="22" y="39"/>
                </a:cxn>
                <a:cxn ang="0">
                  <a:pos x="14" y="50"/>
                </a:cxn>
                <a:cxn ang="0">
                  <a:pos x="7" y="62"/>
                </a:cxn>
                <a:cxn ang="0">
                  <a:pos x="3" y="73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3" y="94"/>
                </a:cxn>
                <a:cxn ang="0">
                  <a:pos x="7" y="93"/>
                </a:cxn>
                <a:cxn ang="0">
                  <a:pos x="9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4" y="77"/>
                </a:cxn>
                <a:cxn ang="0">
                  <a:pos x="19" y="66"/>
                </a:cxn>
                <a:cxn ang="0">
                  <a:pos x="24" y="55"/>
                </a:cxn>
                <a:cxn ang="0">
                  <a:pos x="31" y="46"/>
                </a:cxn>
                <a:cxn ang="0">
                  <a:pos x="39" y="35"/>
                </a:cxn>
                <a:cxn ang="0">
                  <a:pos x="48" y="26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8" h="94">
                  <a:moveTo>
                    <a:pt x="57" y="1"/>
                  </a:moveTo>
                  <a:lnTo>
                    <a:pt x="57" y="1"/>
                  </a:lnTo>
                  <a:lnTo>
                    <a:pt x="39" y="20"/>
                  </a:lnTo>
                  <a:lnTo>
                    <a:pt x="30" y="29"/>
                  </a:lnTo>
                  <a:lnTo>
                    <a:pt x="22" y="39"/>
                  </a:lnTo>
                  <a:lnTo>
                    <a:pt x="14" y="50"/>
                  </a:lnTo>
                  <a:lnTo>
                    <a:pt x="7" y="62"/>
                  </a:lnTo>
                  <a:lnTo>
                    <a:pt x="3" y="73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3" y="94"/>
                  </a:lnTo>
                  <a:lnTo>
                    <a:pt x="7" y="93"/>
                  </a:lnTo>
                  <a:lnTo>
                    <a:pt x="9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4" y="77"/>
                  </a:lnTo>
                  <a:lnTo>
                    <a:pt x="19" y="66"/>
                  </a:lnTo>
                  <a:lnTo>
                    <a:pt x="24" y="55"/>
                  </a:lnTo>
                  <a:lnTo>
                    <a:pt x="31" y="46"/>
                  </a:lnTo>
                  <a:lnTo>
                    <a:pt x="39" y="35"/>
                  </a:lnTo>
                  <a:lnTo>
                    <a:pt x="48" y="2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4" name="Freeform 1146"/>
            <p:cNvSpPr/>
            <p:nvPr/>
          </p:nvSpPr>
          <p:spPr bwMode="auto">
            <a:xfrm>
              <a:off x="6892926" y="4622800"/>
              <a:ext cx="25400" cy="365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39" y="21"/>
                </a:cxn>
                <a:cxn ang="0">
                  <a:pos x="25" y="40"/>
                </a:cxn>
                <a:cxn ang="0">
                  <a:pos x="13" y="61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3" y="91"/>
                </a:cxn>
                <a:cxn ang="0">
                  <a:pos x="8" y="91"/>
                </a:cxn>
                <a:cxn ang="0">
                  <a:pos x="9" y="91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22" y="68"/>
                </a:cxn>
                <a:cxn ang="0">
                  <a:pos x="34" y="48"/>
                </a:cxn>
                <a:cxn ang="0">
                  <a:pos x="49" y="28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6" y="7"/>
                </a:cxn>
                <a:cxn ang="0">
                  <a:pos x="66" y="6"/>
                </a:cxn>
                <a:cxn ang="0">
                  <a:pos x="64" y="2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6" h="91">
                  <a:moveTo>
                    <a:pt x="56" y="2"/>
                  </a:moveTo>
                  <a:lnTo>
                    <a:pt x="56" y="2"/>
                  </a:lnTo>
                  <a:lnTo>
                    <a:pt x="39" y="21"/>
                  </a:lnTo>
                  <a:lnTo>
                    <a:pt x="25" y="40"/>
                  </a:lnTo>
                  <a:lnTo>
                    <a:pt x="13" y="61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3" y="91"/>
                  </a:lnTo>
                  <a:lnTo>
                    <a:pt x="8" y="91"/>
                  </a:lnTo>
                  <a:lnTo>
                    <a:pt x="9" y="91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22" y="68"/>
                  </a:lnTo>
                  <a:lnTo>
                    <a:pt x="34" y="48"/>
                  </a:lnTo>
                  <a:lnTo>
                    <a:pt x="49" y="28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4" y="2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5" name="Freeform 1147"/>
            <p:cNvSpPr/>
            <p:nvPr/>
          </p:nvSpPr>
          <p:spPr bwMode="auto">
            <a:xfrm>
              <a:off x="6902451" y="4632325"/>
              <a:ext cx="26988" cy="42863"/>
            </a:xfrm>
            <a:custGeom>
              <a:avLst/>
              <a:gdLst/>
              <a:ahLst/>
              <a:cxnLst>
                <a:cxn ang="0">
                  <a:pos x="56" y="5"/>
                </a:cxn>
                <a:cxn ang="0">
                  <a:pos x="56" y="5"/>
                </a:cxn>
                <a:cxn ang="0">
                  <a:pos x="55" y="12"/>
                </a:cxn>
                <a:cxn ang="0">
                  <a:pos x="53" y="17"/>
                </a:cxn>
                <a:cxn ang="0">
                  <a:pos x="47" y="28"/>
                </a:cxn>
                <a:cxn ang="0">
                  <a:pos x="34" y="49"/>
                </a:cxn>
                <a:cxn ang="0">
                  <a:pos x="34" y="49"/>
                </a:cxn>
                <a:cxn ang="0">
                  <a:pos x="18" y="73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1" y="105"/>
                </a:cxn>
                <a:cxn ang="0">
                  <a:pos x="4" y="106"/>
                </a:cxn>
                <a:cxn ang="0">
                  <a:pos x="5" y="106"/>
                </a:cxn>
                <a:cxn ang="0">
                  <a:pos x="8" y="106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9" y="90"/>
                </a:cxn>
                <a:cxn ang="0">
                  <a:pos x="28" y="77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60" y="28"/>
                </a:cxn>
                <a:cxn ang="0">
                  <a:pos x="65" y="17"/>
                </a:cxn>
                <a:cxn ang="0">
                  <a:pos x="66" y="12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4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7" y="4"/>
                </a:cxn>
                <a:cxn ang="0">
                  <a:pos x="56" y="5"/>
                </a:cxn>
                <a:cxn ang="0">
                  <a:pos x="56" y="5"/>
                </a:cxn>
              </a:cxnLst>
              <a:rect l="0" t="0" r="r" b="b"/>
              <a:pathLst>
                <a:path w="68" h="106">
                  <a:moveTo>
                    <a:pt x="56" y="5"/>
                  </a:moveTo>
                  <a:lnTo>
                    <a:pt x="56" y="5"/>
                  </a:lnTo>
                  <a:lnTo>
                    <a:pt x="55" y="12"/>
                  </a:lnTo>
                  <a:lnTo>
                    <a:pt x="53" y="17"/>
                  </a:lnTo>
                  <a:lnTo>
                    <a:pt x="47" y="28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18" y="73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1" y="105"/>
                  </a:lnTo>
                  <a:lnTo>
                    <a:pt x="4" y="106"/>
                  </a:lnTo>
                  <a:lnTo>
                    <a:pt x="5" y="106"/>
                  </a:lnTo>
                  <a:lnTo>
                    <a:pt x="8" y="106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9" y="90"/>
                  </a:lnTo>
                  <a:lnTo>
                    <a:pt x="28" y="77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60" y="28"/>
                  </a:lnTo>
                  <a:lnTo>
                    <a:pt x="65" y="17"/>
                  </a:lnTo>
                  <a:lnTo>
                    <a:pt x="66" y="12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7" y="4"/>
                  </a:lnTo>
                  <a:lnTo>
                    <a:pt x="56" y="5"/>
                  </a:lnTo>
                  <a:lnTo>
                    <a:pt x="5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6" name="Freeform 1148"/>
            <p:cNvSpPr/>
            <p:nvPr/>
          </p:nvSpPr>
          <p:spPr bwMode="auto">
            <a:xfrm>
              <a:off x="6851651" y="4640263"/>
              <a:ext cx="101600" cy="128588"/>
            </a:xfrm>
            <a:custGeom>
              <a:avLst/>
              <a:gdLst/>
              <a:ahLst/>
              <a:cxnLst>
                <a:cxn ang="0">
                  <a:pos x="246" y="1"/>
                </a:cxn>
                <a:cxn ang="0">
                  <a:pos x="246" y="1"/>
                </a:cxn>
                <a:cxn ang="0">
                  <a:pos x="226" y="22"/>
                </a:cxn>
                <a:cxn ang="0">
                  <a:pos x="208" y="43"/>
                </a:cxn>
                <a:cxn ang="0">
                  <a:pos x="171" y="88"/>
                </a:cxn>
                <a:cxn ang="0">
                  <a:pos x="101" y="175"/>
                </a:cxn>
                <a:cxn ang="0">
                  <a:pos x="101" y="175"/>
                </a:cxn>
                <a:cxn ang="0">
                  <a:pos x="69" y="215"/>
                </a:cxn>
                <a:cxn ang="0">
                  <a:pos x="55" y="234"/>
                </a:cxn>
                <a:cxn ang="0">
                  <a:pos x="41" y="255"/>
                </a:cxn>
                <a:cxn ang="0">
                  <a:pos x="41" y="255"/>
                </a:cxn>
                <a:cxn ang="0">
                  <a:pos x="35" y="263"/>
                </a:cxn>
                <a:cxn ang="0">
                  <a:pos x="30" y="270"/>
                </a:cxn>
                <a:cxn ang="0">
                  <a:pos x="17" y="285"/>
                </a:cxn>
                <a:cxn ang="0">
                  <a:pos x="11" y="293"/>
                </a:cxn>
                <a:cxn ang="0">
                  <a:pos x="5" y="301"/>
                </a:cxn>
                <a:cxn ang="0">
                  <a:pos x="1" y="310"/>
                </a:cxn>
                <a:cxn ang="0">
                  <a:pos x="0" y="318"/>
                </a:cxn>
                <a:cxn ang="0">
                  <a:pos x="0" y="318"/>
                </a:cxn>
                <a:cxn ang="0">
                  <a:pos x="0" y="321"/>
                </a:cxn>
                <a:cxn ang="0">
                  <a:pos x="0" y="323"/>
                </a:cxn>
                <a:cxn ang="0">
                  <a:pos x="4" y="326"/>
                </a:cxn>
                <a:cxn ang="0">
                  <a:pos x="7" y="326"/>
                </a:cxn>
                <a:cxn ang="0">
                  <a:pos x="8" y="324"/>
                </a:cxn>
                <a:cxn ang="0">
                  <a:pos x="9" y="323"/>
                </a:cxn>
                <a:cxn ang="0">
                  <a:pos x="11" y="322"/>
                </a:cxn>
                <a:cxn ang="0">
                  <a:pos x="11" y="322"/>
                </a:cxn>
                <a:cxn ang="0">
                  <a:pos x="12" y="315"/>
                </a:cxn>
                <a:cxn ang="0">
                  <a:pos x="15" y="311"/>
                </a:cxn>
                <a:cxn ang="0">
                  <a:pos x="20" y="304"/>
                </a:cxn>
                <a:cxn ang="0">
                  <a:pos x="26" y="296"/>
                </a:cxn>
                <a:cxn ang="0">
                  <a:pos x="33" y="289"/>
                </a:cxn>
                <a:cxn ang="0">
                  <a:pos x="33" y="289"/>
                </a:cxn>
                <a:cxn ang="0">
                  <a:pos x="45" y="271"/>
                </a:cxn>
                <a:cxn ang="0">
                  <a:pos x="55" y="254"/>
                </a:cxn>
                <a:cxn ang="0">
                  <a:pos x="55" y="254"/>
                </a:cxn>
                <a:cxn ang="0">
                  <a:pos x="71" y="230"/>
                </a:cxn>
                <a:cxn ang="0">
                  <a:pos x="88" y="209"/>
                </a:cxn>
                <a:cxn ang="0">
                  <a:pos x="123" y="168"/>
                </a:cxn>
                <a:cxn ang="0">
                  <a:pos x="123" y="168"/>
                </a:cxn>
                <a:cxn ang="0">
                  <a:pos x="187" y="86"/>
                </a:cxn>
                <a:cxn ang="0">
                  <a:pos x="220" y="47"/>
                </a:cxn>
                <a:cxn ang="0">
                  <a:pos x="237" y="29"/>
                </a:cxn>
                <a:cxn ang="0">
                  <a:pos x="255" y="11"/>
                </a:cxn>
                <a:cxn ang="0">
                  <a:pos x="255" y="11"/>
                </a:cxn>
                <a:cxn ang="0">
                  <a:pos x="257" y="8"/>
                </a:cxn>
                <a:cxn ang="0">
                  <a:pos x="257" y="5"/>
                </a:cxn>
                <a:cxn ang="0">
                  <a:pos x="254" y="1"/>
                </a:cxn>
                <a:cxn ang="0">
                  <a:pos x="251" y="0"/>
                </a:cxn>
                <a:cxn ang="0">
                  <a:pos x="249" y="0"/>
                </a:cxn>
                <a:cxn ang="0">
                  <a:pos x="246" y="1"/>
                </a:cxn>
                <a:cxn ang="0">
                  <a:pos x="246" y="1"/>
                </a:cxn>
              </a:cxnLst>
              <a:rect l="0" t="0" r="r" b="b"/>
              <a:pathLst>
                <a:path w="257" h="326">
                  <a:moveTo>
                    <a:pt x="246" y="1"/>
                  </a:moveTo>
                  <a:lnTo>
                    <a:pt x="246" y="1"/>
                  </a:lnTo>
                  <a:lnTo>
                    <a:pt x="226" y="22"/>
                  </a:lnTo>
                  <a:lnTo>
                    <a:pt x="208" y="43"/>
                  </a:lnTo>
                  <a:lnTo>
                    <a:pt x="171" y="88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69" y="215"/>
                  </a:lnTo>
                  <a:lnTo>
                    <a:pt x="55" y="234"/>
                  </a:lnTo>
                  <a:lnTo>
                    <a:pt x="41" y="255"/>
                  </a:lnTo>
                  <a:lnTo>
                    <a:pt x="41" y="255"/>
                  </a:lnTo>
                  <a:lnTo>
                    <a:pt x="35" y="263"/>
                  </a:lnTo>
                  <a:lnTo>
                    <a:pt x="30" y="270"/>
                  </a:lnTo>
                  <a:lnTo>
                    <a:pt x="17" y="285"/>
                  </a:lnTo>
                  <a:lnTo>
                    <a:pt x="11" y="293"/>
                  </a:lnTo>
                  <a:lnTo>
                    <a:pt x="5" y="301"/>
                  </a:lnTo>
                  <a:lnTo>
                    <a:pt x="1" y="310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4" y="326"/>
                  </a:lnTo>
                  <a:lnTo>
                    <a:pt x="7" y="326"/>
                  </a:lnTo>
                  <a:lnTo>
                    <a:pt x="8" y="324"/>
                  </a:lnTo>
                  <a:lnTo>
                    <a:pt x="9" y="323"/>
                  </a:lnTo>
                  <a:lnTo>
                    <a:pt x="11" y="322"/>
                  </a:lnTo>
                  <a:lnTo>
                    <a:pt x="11" y="322"/>
                  </a:lnTo>
                  <a:lnTo>
                    <a:pt x="12" y="315"/>
                  </a:lnTo>
                  <a:lnTo>
                    <a:pt x="15" y="311"/>
                  </a:lnTo>
                  <a:lnTo>
                    <a:pt x="20" y="304"/>
                  </a:lnTo>
                  <a:lnTo>
                    <a:pt x="26" y="296"/>
                  </a:lnTo>
                  <a:lnTo>
                    <a:pt x="33" y="289"/>
                  </a:lnTo>
                  <a:lnTo>
                    <a:pt x="33" y="289"/>
                  </a:lnTo>
                  <a:lnTo>
                    <a:pt x="45" y="271"/>
                  </a:lnTo>
                  <a:lnTo>
                    <a:pt x="55" y="254"/>
                  </a:lnTo>
                  <a:lnTo>
                    <a:pt x="55" y="254"/>
                  </a:lnTo>
                  <a:lnTo>
                    <a:pt x="71" y="230"/>
                  </a:lnTo>
                  <a:lnTo>
                    <a:pt x="88" y="209"/>
                  </a:lnTo>
                  <a:lnTo>
                    <a:pt x="123" y="168"/>
                  </a:lnTo>
                  <a:lnTo>
                    <a:pt x="123" y="168"/>
                  </a:lnTo>
                  <a:lnTo>
                    <a:pt x="187" y="86"/>
                  </a:lnTo>
                  <a:lnTo>
                    <a:pt x="220" y="47"/>
                  </a:lnTo>
                  <a:lnTo>
                    <a:pt x="237" y="29"/>
                  </a:lnTo>
                  <a:lnTo>
                    <a:pt x="255" y="11"/>
                  </a:lnTo>
                  <a:lnTo>
                    <a:pt x="255" y="11"/>
                  </a:lnTo>
                  <a:lnTo>
                    <a:pt x="257" y="8"/>
                  </a:lnTo>
                  <a:lnTo>
                    <a:pt x="257" y="5"/>
                  </a:lnTo>
                  <a:lnTo>
                    <a:pt x="254" y="1"/>
                  </a:lnTo>
                  <a:lnTo>
                    <a:pt x="251" y="0"/>
                  </a:lnTo>
                  <a:lnTo>
                    <a:pt x="249" y="0"/>
                  </a:lnTo>
                  <a:lnTo>
                    <a:pt x="246" y="1"/>
                  </a:lnTo>
                  <a:lnTo>
                    <a:pt x="24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7" name="Freeform 1149"/>
            <p:cNvSpPr/>
            <p:nvPr/>
          </p:nvSpPr>
          <p:spPr bwMode="auto">
            <a:xfrm>
              <a:off x="6872288" y="4651375"/>
              <a:ext cx="96838" cy="127000"/>
            </a:xfrm>
            <a:custGeom>
              <a:avLst/>
              <a:gdLst/>
              <a:ahLst/>
              <a:cxnLst>
                <a:cxn ang="0">
                  <a:pos x="233" y="1"/>
                </a:cxn>
                <a:cxn ang="0">
                  <a:pos x="233" y="1"/>
                </a:cxn>
                <a:cxn ang="0">
                  <a:pos x="230" y="5"/>
                </a:cxn>
                <a:cxn ang="0">
                  <a:pos x="229" y="9"/>
                </a:cxn>
                <a:cxn ang="0">
                  <a:pos x="229" y="9"/>
                </a:cxn>
                <a:cxn ang="0">
                  <a:pos x="223" y="17"/>
                </a:cxn>
                <a:cxn ang="0">
                  <a:pos x="216" y="24"/>
                </a:cxn>
                <a:cxn ang="0">
                  <a:pos x="202" y="39"/>
                </a:cxn>
                <a:cxn ang="0">
                  <a:pos x="202" y="39"/>
                </a:cxn>
                <a:cxn ang="0">
                  <a:pos x="182" y="60"/>
                </a:cxn>
                <a:cxn ang="0">
                  <a:pos x="162" y="82"/>
                </a:cxn>
                <a:cxn ang="0">
                  <a:pos x="162" y="82"/>
                </a:cxn>
                <a:cxn ang="0">
                  <a:pos x="128" y="125"/>
                </a:cxn>
                <a:cxn ang="0">
                  <a:pos x="111" y="146"/>
                </a:cxn>
                <a:cxn ang="0">
                  <a:pos x="94" y="168"/>
                </a:cxn>
                <a:cxn ang="0">
                  <a:pos x="94" y="168"/>
                </a:cxn>
                <a:cxn ang="0">
                  <a:pos x="68" y="207"/>
                </a:cxn>
                <a:cxn ang="0">
                  <a:pos x="43" y="248"/>
                </a:cxn>
                <a:cxn ang="0">
                  <a:pos x="43" y="248"/>
                </a:cxn>
                <a:cxn ang="0">
                  <a:pos x="32" y="264"/>
                </a:cxn>
                <a:cxn ang="0">
                  <a:pos x="20" y="279"/>
                </a:cxn>
                <a:cxn ang="0">
                  <a:pos x="8" y="294"/>
                </a:cxn>
                <a:cxn ang="0">
                  <a:pos x="4" y="303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5"/>
                </a:cxn>
                <a:cxn ang="0">
                  <a:pos x="0" y="316"/>
                </a:cxn>
                <a:cxn ang="0">
                  <a:pos x="4" y="319"/>
                </a:cxn>
                <a:cxn ang="0">
                  <a:pos x="8" y="319"/>
                </a:cxn>
                <a:cxn ang="0">
                  <a:pos x="9" y="317"/>
                </a:cxn>
                <a:cxn ang="0">
                  <a:pos x="11" y="315"/>
                </a:cxn>
                <a:cxn ang="0">
                  <a:pos x="11" y="315"/>
                </a:cxn>
                <a:cxn ang="0">
                  <a:pos x="15" y="306"/>
                </a:cxn>
                <a:cxn ang="0">
                  <a:pos x="20" y="296"/>
                </a:cxn>
                <a:cxn ang="0">
                  <a:pos x="32" y="279"/>
                </a:cxn>
                <a:cxn ang="0">
                  <a:pos x="46" y="264"/>
                </a:cxn>
                <a:cxn ang="0">
                  <a:pos x="58" y="247"/>
                </a:cxn>
                <a:cxn ang="0">
                  <a:pos x="58" y="247"/>
                </a:cxn>
                <a:cxn ang="0">
                  <a:pos x="84" y="206"/>
                </a:cxn>
                <a:cxn ang="0">
                  <a:pos x="110" y="166"/>
                </a:cxn>
                <a:cxn ang="0">
                  <a:pos x="110" y="166"/>
                </a:cxn>
                <a:cxn ang="0">
                  <a:pos x="127" y="143"/>
                </a:cxn>
                <a:cxn ang="0">
                  <a:pos x="145" y="120"/>
                </a:cxn>
                <a:cxn ang="0">
                  <a:pos x="183" y="75"/>
                </a:cxn>
                <a:cxn ang="0">
                  <a:pos x="183" y="75"/>
                </a:cxn>
                <a:cxn ang="0">
                  <a:pos x="198" y="60"/>
                </a:cxn>
                <a:cxn ang="0">
                  <a:pos x="215" y="43"/>
                </a:cxn>
                <a:cxn ang="0">
                  <a:pos x="224" y="35"/>
                </a:cxn>
                <a:cxn ang="0">
                  <a:pos x="230" y="26"/>
                </a:cxn>
                <a:cxn ang="0">
                  <a:pos x="237" y="17"/>
                </a:cxn>
                <a:cxn ang="0">
                  <a:pos x="242" y="7"/>
                </a:cxn>
                <a:cxn ang="0">
                  <a:pos x="242" y="7"/>
                </a:cxn>
                <a:cxn ang="0">
                  <a:pos x="242" y="5"/>
                </a:cxn>
                <a:cxn ang="0">
                  <a:pos x="242" y="3"/>
                </a:cxn>
                <a:cxn ang="0">
                  <a:pos x="240" y="1"/>
                </a:cxn>
                <a:cxn ang="0">
                  <a:pos x="236" y="0"/>
                </a:cxn>
                <a:cxn ang="0">
                  <a:pos x="234" y="0"/>
                </a:cxn>
                <a:cxn ang="0">
                  <a:pos x="233" y="1"/>
                </a:cxn>
                <a:cxn ang="0">
                  <a:pos x="233" y="1"/>
                </a:cxn>
              </a:cxnLst>
              <a:rect l="0" t="0" r="r" b="b"/>
              <a:pathLst>
                <a:path w="242" h="319">
                  <a:moveTo>
                    <a:pt x="233" y="1"/>
                  </a:moveTo>
                  <a:lnTo>
                    <a:pt x="233" y="1"/>
                  </a:lnTo>
                  <a:lnTo>
                    <a:pt x="230" y="5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3" y="17"/>
                  </a:lnTo>
                  <a:lnTo>
                    <a:pt x="216" y="24"/>
                  </a:lnTo>
                  <a:lnTo>
                    <a:pt x="202" y="39"/>
                  </a:lnTo>
                  <a:lnTo>
                    <a:pt x="202" y="39"/>
                  </a:lnTo>
                  <a:lnTo>
                    <a:pt x="182" y="60"/>
                  </a:lnTo>
                  <a:lnTo>
                    <a:pt x="162" y="82"/>
                  </a:lnTo>
                  <a:lnTo>
                    <a:pt x="162" y="82"/>
                  </a:lnTo>
                  <a:lnTo>
                    <a:pt x="128" y="125"/>
                  </a:lnTo>
                  <a:lnTo>
                    <a:pt x="111" y="146"/>
                  </a:lnTo>
                  <a:lnTo>
                    <a:pt x="94" y="168"/>
                  </a:lnTo>
                  <a:lnTo>
                    <a:pt x="94" y="168"/>
                  </a:lnTo>
                  <a:lnTo>
                    <a:pt x="68" y="207"/>
                  </a:lnTo>
                  <a:lnTo>
                    <a:pt x="43" y="248"/>
                  </a:lnTo>
                  <a:lnTo>
                    <a:pt x="43" y="248"/>
                  </a:lnTo>
                  <a:lnTo>
                    <a:pt x="32" y="264"/>
                  </a:lnTo>
                  <a:lnTo>
                    <a:pt x="20" y="279"/>
                  </a:lnTo>
                  <a:lnTo>
                    <a:pt x="8" y="294"/>
                  </a:lnTo>
                  <a:lnTo>
                    <a:pt x="4" y="303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5"/>
                  </a:lnTo>
                  <a:lnTo>
                    <a:pt x="0" y="316"/>
                  </a:lnTo>
                  <a:lnTo>
                    <a:pt x="4" y="319"/>
                  </a:lnTo>
                  <a:lnTo>
                    <a:pt x="8" y="319"/>
                  </a:lnTo>
                  <a:lnTo>
                    <a:pt x="9" y="317"/>
                  </a:lnTo>
                  <a:lnTo>
                    <a:pt x="11" y="315"/>
                  </a:lnTo>
                  <a:lnTo>
                    <a:pt x="11" y="315"/>
                  </a:lnTo>
                  <a:lnTo>
                    <a:pt x="15" y="306"/>
                  </a:lnTo>
                  <a:lnTo>
                    <a:pt x="20" y="296"/>
                  </a:lnTo>
                  <a:lnTo>
                    <a:pt x="32" y="279"/>
                  </a:lnTo>
                  <a:lnTo>
                    <a:pt x="46" y="264"/>
                  </a:lnTo>
                  <a:lnTo>
                    <a:pt x="58" y="247"/>
                  </a:lnTo>
                  <a:lnTo>
                    <a:pt x="58" y="247"/>
                  </a:lnTo>
                  <a:lnTo>
                    <a:pt x="84" y="206"/>
                  </a:lnTo>
                  <a:lnTo>
                    <a:pt x="110" y="166"/>
                  </a:lnTo>
                  <a:lnTo>
                    <a:pt x="110" y="166"/>
                  </a:lnTo>
                  <a:lnTo>
                    <a:pt x="127" y="143"/>
                  </a:lnTo>
                  <a:lnTo>
                    <a:pt x="145" y="120"/>
                  </a:lnTo>
                  <a:lnTo>
                    <a:pt x="183" y="75"/>
                  </a:lnTo>
                  <a:lnTo>
                    <a:pt x="183" y="75"/>
                  </a:lnTo>
                  <a:lnTo>
                    <a:pt x="198" y="60"/>
                  </a:lnTo>
                  <a:lnTo>
                    <a:pt x="215" y="43"/>
                  </a:lnTo>
                  <a:lnTo>
                    <a:pt x="224" y="35"/>
                  </a:lnTo>
                  <a:lnTo>
                    <a:pt x="230" y="26"/>
                  </a:lnTo>
                  <a:lnTo>
                    <a:pt x="237" y="17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2" y="5"/>
                  </a:lnTo>
                  <a:lnTo>
                    <a:pt x="242" y="3"/>
                  </a:lnTo>
                  <a:lnTo>
                    <a:pt x="240" y="1"/>
                  </a:lnTo>
                  <a:lnTo>
                    <a:pt x="236" y="0"/>
                  </a:lnTo>
                  <a:lnTo>
                    <a:pt x="234" y="0"/>
                  </a:lnTo>
                  <a:lnTo>
                    <a:pt x="233" y="1"/>
                  </a:lnTo>
                  <a:lnTo>
                    <a:pt x="2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8" name="Freeform 1150"/>
            <p:cNvSpPr/>
            <p:nvPr/>
          </p:nvSpPr>
          <p:spPr bwMode="auto">
            <a:xfrm>
              <a:off x="6892926" y="4660900"/>
              <a:ext cx="90488" cy="119063"/>
            </a:xfrm>
            <a:custGeom>
              <a:avLst/>
              <a:gdLst/>
              <a:ahLst/>
              <a:cxnLst>
                <a:cxn ang="0">
                  <a:pos x="217" y="4"/>
                </a:cxn>
                <a:cxn ang="0">
                  <a:pos x="217" y="4"/>
                </a:cxn>
                <a:cxn ang="0">
                  <a:pos x="212" y="12"/>
                </a:cxn>
                <a:cxn ang="0">
                  <a:pos x="204" y="22"/>
                </a:cxn>
                <a:cxn ang="0">
                  <a:pos x="190" y="38"/>
                </a:cxn>
                <a:cxn ang="0">
                  <a:pos x="190" y="38"/>
                </a:cxn>
                <a:cxn ang="0">
                  <a:pos x="161" y="75"/>
                </a:cxn>
                <a:cxn ang="0">
                  <a:pos x="161" y="75"/>
                </a:cxn>
                <a:cxn ang="0">
                  <a:pos x="134" y="110"/>
                </a:cxn>
                <a:cxn ang="0">
                  <a:pos x="105" y="145"/>
                </a:cxn>
                <a:cxn ang="0">
                  <a:pos x="105" y="145"/>
                </a:cxn>
                <a:cxn ang="0">
                  <a:pos x="90" y="165"/>
                </a:cxn>
                <a:cxn ang="0">
                  <a:pos x="76" y="186"/>
                </a:cxn>
                <a:cxn ang="0">
                  <a:pos x="47" y="228"/>
                </a:cxn>
                <a:cxn ang="0">
                  <a:pos x="47" y="228"/>
                </a:cxn>
                <a:cxn ang="0">
                  <a:pos x="32" y="251"/>
                </a:cxn>
                <a:cxn ang="0">
                  <a:pos x="25" y="263"/>
                </a:cxn>
                <a:cxn ang="0">
                  <a:pos x="16" y="273"/>
                </a:cxn>
                <a:cxn ang="0">
                  <a:pos x="16" y="273"/>
                </a:cxn>
                <a:cxn ang="0">
                  <a:pos x="12" y="279"/>
                </a:cxn>
                <a:cxn ang="0">
                  <a:pos x="7" y="283"/>
                </a:cxn>
                <a:cxn ang="0">
                  <a:pos x="3" y="286"/>
                </a:cxn>
                <a:cxn ang="0">
                  <a:pos x="0" y="292"/>
                </a:cxn>
                <a:cxn ang="0">
                  <a:pos x="0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8"/>
                </a:cxn>
                <a:cxn ang="0">
                  <a:pos x="4" y="298"/>
                </a:cxn>
                <a:cxn ang="0">
                  <a:pos x="8" y="298"/>
                </a:cxn>
                <a:cxn ang="0">
                  <a:pos x="11" y="297"/>
                </a:cxn>
                <a:cxn ang="0">
                  <a:pos x="12" y="294"/>
                </a:cxn>
                <a:cxn ang="0">
                  <a:pos x="12" y="294"/>
                </a:cxn>
                <a:cxn ang="0">
                  <a:pos x="15" y="289"/>
                </a:cxn>
                <a:cxn ang="0">
                  <a:pos x="20" y="284"/>
                </a:cxn>
                <a:cxn ang="0">
                  <a:pos x="26" y="279"/>
                </a:cxn>
                <a:cxn ang="0">
                  <a:pos x="30" y="273"/>
                </a:cxn>
                <a:cxn ang="0">
                  <a:pos x="30" y="273"/>
                </a:cxn>
                <a:cxn ang="0">
                  <a:pos x="43" y="254"/>
                </a:cxn>
                <a:cxn ang="0">
                  <a:pos x="58" y="234"/>
                </a:cxn>
                <a:cxn ang="0">
                  <a:pos x="58" y="234"/>
                </a:cxn>
                <a:cxn ang="0">
                  <a:pos x="72" y="213"/>
                </a:cxn>
                <a:cxn ang="0">
                  <a:pos x="86" y="192"/>
                </a:cxn>
                <a:cxn ang="0">
                  <a:pos x="101" y="171"/>
                </a:cxn>
                <a:cxn ang="0">
                  <a:pos x="115" y="150"/>
                </a:cxn>
                <a:cxn ang="0">
                  <a:pos x="115" y="150"/>
                </a:cxn>
                <a:cxn ang="0">
                  <a:pos x="145" y="111"/>
                </a:cxn>
                <a:cxn ang="0">
                  <a:pos x="175" y="73"/>
                </a:cxn>
                <a:cxn ang="0">
                  <a:pos x="175" y="73"/>
                </a:cxn>
                <a:cxn ang="0">
                  <a:pos x="190" y="58"/>
                </a:cxn>
                <a:cxn ang="0">
                  <a:pos x="204" y="41"/>
                </a:cxn>
                <a:cxn ang="0">
                  <a:pos x="219" y="25"/>
                </a:cxn>
                <a:cxn ang="0">
                  <a:pos x="224" y="16"/>
                </a:cxn>
                <a:cxn ang="0">
                  <a:pos x="228" y="7"/>
                </a:cxn>
                <a:cxn ang="0">
                  <a:pos x="228" y="7"/>
                </a:cxn>
                <a:cxn ang="0">
                  <a:pos x="229" y="4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1" y="0"/>
                </a:cxn>
                <a:cxn ang="0">
                  <a:pos x="219" y="1"/>
                </a:cxn>
                <a:cxn ang="0">
                  <a:pos x="217" y="4"/>
                </a:cxn>
                <a:cxn ang="0">
                  <a:pos x="217" y="4"/>
                </a:cxn>
              </a:cxnLst>
              <a:rect l="0" t="0" r="r" b="b"/>
              <a:pathLst>
                <a:path w="229" h="298">
                  <a:moveTo>
                    <a:pt x="217" y="4"/>
                  </a:moveTo>
                  <a:lnTo>
                    <a:pt x="217" y="4"/>
                  </a:lnTo>
                  <a:lnTo>
                    <a:pt x="212" y="12"/>
                  </a:lnTo>
                  <a:lnTo>
                    <a:pt x="204" y="22"/>
                  </a:lnTo>
                  <a:lnTo>
                    <a:pt x="190" y="38"/>
                  </a:lnTo>
                  <a:lnTo>
                    <a:pt x="190" y="38"/>
                  </a:lnTo>
                  <a:lnTo>
                    <a:pt x="161" y="75"/>
                  </a:lnTo>
                  <a:lnTo>
                    <a:pt x="161" y="75"/>
                  </a:lnTo>
                  <a:lnTo>
                    <a:pt x="134" y="110"/>
                  </a:lnTo>
                  <a:lnTo>
                    <a:pt x="105" y="145"/>
                  </a:lnTo>
                  <a:lnTo>
                    <a:pt x="105" y="145"/>
                  </a:lnTo>
                  <a:lnTo>
                    <a:pt x="90" y="165"/>
                  </a:lnTo>
                  <a:lnTo>
                    <a:pt x="76" y="186"/>
                  </a:lnTo>
                  <a:lnTo>
                    <a:pt x="47" y="228"/>
                  </a:lnTo>
                  <a:lnTo>
                    <a:pt x="47" y="228"/>
                  </a:lnTo>
                  <a:lnTo>
                    <a:pt x="32" y="251"/>
                  </a:lnTo>
                  <a:lnTo>
                    <a:pt x="25" y="263"/>
                  </a:lnTo>
                  <a:lnTo>
                    <a:pt x="16" y="273"/>
                  </a:lnTo>
                  <a:lnTo>
                    <a:pt x="16" y="273"/>
                  </a:lnTo>
                  <a:lnTo>
                    <a:pt x="12" y="279"/>
                  </a:lnTo>
                  <a:lnTo>
                    <a:pt x="7" y="283"/>
                  </a:lnTo>
                  <a:lnTo>
                    <a:pt x="3" y="286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8"/>
                  </a:lnTo>
                  <a:lnTo>
                    <a:pt x="4" y="298"/>
                  </a:lnTo>
                  <a:lnTo>
                    <a:pt x="8" y="298"/>
                  </a:lnTo>
                  <a:lnTo>
                    <a:pt x="11" y="297"/>
                  </a:lnTo>
                  <a:lnTo>
                    <a:pt x="12" y="294"/>
                  </a:lnTo>
                  <a:lnTo>
                    <a:pt x="12" y="294"/>
                  </a:lnTo>
                  <a:lnTo>
                    <a:pt x="15" y="289"/>
                  </a:lnTo>
                  <a:lnTo>
                    <a:pt x="20" y="284"/>
                  </a:lnTo>
                  <a:lnTo>
                    <a:pt x="26" y="279"/>
                  </a:lnTo>
                  <a:lnTo>
                    <a:pt x="30" y="273"/>
                  </a:lnTo>
                  <a:lnTo>
                    <a:pt x="30" y="273"/>
                  </a:lnTo>
                  <a:lnTo>
                    <a:pt x="43" y="254"/>
                  </a:lnTo>
                  <a:lnTo>
                    <a:pt x="58" y="234"/>
                  </a:lnTo>
                  <a:lnTo>
                    <a:pt x="58" y="234"/>
                  </a:lnTo>
                  <a:lnTo>
                    <a:pt x="72" y="213"/>
                  </a:lnTo>
                  <a:lnTo>
                    <a:pt x="86" y="192"/>
                  </a:lnTo>
                  <a:lnTo>
                    <a:pt x="101" y="171"/>
                  </a:lnTo>
                  <a:lnTo>
                    <a:pt x="115" y="150"/>
                  </a:lnTo>
                  <a:lnTo>
                    <a:pt x="115" y="150"/>
                  </a:lnTo>
                  <a:lnTo>
                    <a:pt x="145" y="111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190" y="58"/>
                  </a:lnTo>
                  <a:lnTo>
                    <a:pt x="204" y="41"/>
                  </a:lnTo>
                  <a:lnTo>
                    <a:pt x="219" y="25"/>
                  </a:lnTo>
                  <a:lnTo>
                    <a:pt x="224" y="16"/>
                  </a:lnTo>
                  <a:lnTo>
                    <a:pt x="228" y="7"/>
                  </a:lnTo>
                  <a:lnTo>
                    <a:pt x="228" y="7"/>
                  </a:lnTo>
                  <a:lnTo>
                    <a:pt x="229" y="4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1" y="0"/>
                  </a:lnTo>
                  <a:lnTo>
                    <a:pt x="219" y="1"/>
                  </a:lnTo>
                  <a:lnTo>
                    <a:pt x="217" y="4"/>
                  </a:lnTo>
                  <a:lnTo>
                    <a:pt x="2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9" name="Freeform 1151"/>
            <p:cNvSpPr/>
            <p:nvPr/>
          </p:nvSpPr>
          <p:spPr bwMode="auto">
            <a:xfrm>
              <a:off x="6937376" y="4679950"/>
              <a:ext cx="50800" cy="63500"/>
            </a:xfrm>
            <a:custGeom>
              <a:avLst/>
              <a:gdLst/>
              <a:ahLst/>
              <a:cxnLst>
                <a:cxn ang="0">
                  <a:pos x="118" y="4"/>
                </a:cxn>
                <a:cxn ang="0">
                  <a:pos x="118" y="4"/>
                </a:cxn>
                <a:cxn ang="0">
                  <a:pos x="115" y="8"/>
                </a:cxn>
                <a:cxn ang="0">
                  <a:pos x="114" y="12"/>
                </a:cxn>
                <a:cxn ang="0">
                  <a:pos x="108" y="19"/>
                </a:cxn>
                <a:cxn ang="0">
                  <a:pos x="100" y="27"/>
                </a:cxn>
                <a:cxn ang="0">
                  <a:pos x="95" y="34"/>
                </a:cxn>
                <a:cxn ang="0">
                  <a:pos x="95" y="34"/>
                </a:cxn>
                <a:cxn ang="0">
                  <a:pos x="63" y="76"/>
                </a:cxn>
                <a:cxn ang="0">
                  <a:pos x="63" y="76"/>
                </a:cxn>
                <a:cxn ang="0">
                  <a:pos x="49" y="95"/>
                </a:cxn>
                <a:cxn ang="0">
                  <a:pos x="32" y="115"/>
                </a:cxn>
                <a:cxn ang="0">
                  <a:pos x="16" y="133"/>
                </a:cxn>
                <a:cxn ang="0">
                  <a:pos x="2" y="153"/>
                </a:cxn>
                <a:cxn ang="0">
                  <a:pos x="2" y="153"/>
                </a:cxn>
                <a:cxn ang="0">
                  <a:pos x="0" y="155"/>
                </a:cxn>
                <a:cxn ang="0">
                  <a:pos x="0" y="158"/>
                </a:cxn>
                <a:cxn ang="0">
                  <a:pos x="3" y="161"/>
                </a:cxn>
                <a:cxn ang="0">
                  <a:pos x="7" y="162"/>
                </a:cxn>
                <a:cxn ang="0">
                  <a:pos x="9" y="161"/>
                </a:cxn>
                <a:cxn ang="0">
                  <a:pos x="11" y="159"/>
                </a:cxn>
                <a:cxn ang="0">
                  <a:pos x="11" y="159"/>
                </a:cxn>
                <a:cxn ang="0">
                  <a:pos x="25" y="138"/>
                </a:cxn>
                <a:cxn ang="0">
                  <a:pos x="42" y="120"/>
                </a:cxn>
                <a:cxn ang="0">
                  <a:pos x="58" y="101"/>
                </a:cxn>
                <a:cxn ang="0">
                  <a:pos x="74" y="82"/>
                </a:cxn>
                <a:cxn ang="0">
                  <a:pos x="74" y="82"/>
                </a:cxn>
                <a:cxn ang="0">
                  <a:pos x="95" y="53"/>
                </a:cxn>
                <a:cxn ang="0">
                  <a:pos x="105" y="39"/>
                </a:cxn>
                <a:cxn ang="0">
                  <a:pos x="115" y="26"/>
                </a:cxn>
                <a:cxn ang="0">
                  <a:pos x="115" y="26"/>
                </a:cxn>
                <a:cxn ang="0">
                  <a:pos x="123" y="17"/>
                </a:cxn>
                <a:cxn ang="0">
                  <a:pos x="126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9" y="2"/>
                </a:cxn>
                <a:cxn ang="0">
                  <a:pos x="125" y="0"/>
                </a:cxn>
                <a:cxn ang="0">
                  <a:pos x="121" y="0"/>
                </a:cxn>
                <a:cxn ang="0">
                  <a:pos x="119" y="1"/>
                </a:cxn>
                <a:cxn ang="0">
                  <a:pos x="118" y="4"/>
                </a:cxn>
                <a:cxn ang="0">
                  <a:pos x="118" y="4"/>
                </a:cxn>
              </a:cxnLst>
              <a:rect l="0" t="0" r="r" b="b"/>
              <a:pathLst>
                <a:path w="129" h="162">
                  <a:moveTo>
                    <a:pt x="118" y="4"/>
                  </a:moveTo>
                  <a:lnTo>
                    <a:pt x="118" y="4"/>
                  </a:lnTo>
                  <a:lnTo>
                    <a:pt x="115" y="8"/>
                  </a:lnTo>
                  <a:lnTo>
                    <a:pt x="114" y="12"/>
                  </a:lnTo>
                  <a:lnTo>
                    <a:pt x="108" y="19"/>
                  </a:lnTo>
                  <a:lnTo>
                    <a:pt x="100" y="27"/>
                  </a:lnTo>
                  <a:lnTo>
                    <a:pt x="95" y="34"/>
                  </a:lnTo>
                  <a:lnTo>
                    <a:pt x="95" y="34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49" y="95"/>
                  </a:lnTo>
                  <a:lnTo>
                    <a:pt x="32" y="115"/>
                  </a:lnTo>
                  <a:lnTo>
                    <a:pt x="16" y="133"/>
                  </a:lnTo>
                  <a:lnTo>
                    <a:pt x="2" y="153"/>
                  </a:lnTo>
                  <a:lnTo>
                    <a:pt x="2" y="153"/>
                  </a:lnTo>
                  <a:lnTo>
                    <a:pt x="0" y="155"/>
                  </a:lnTo>
                  <a:lnTo>
                    <a:pt x="0" y="158"/>
                  </a:lnTo>
                  <a:lnTo>
                    <a:pt x="3" y="161"/>
                  </a:lnTo>
                  <a:lnTo>
                    <a:pt x="7" y="162"/>
                  </a:lnTo>
                  <a:lnTo>
                    <a:pt x="9" y="161"/>
                  </a:lnTo>
                  <a:lnTo>
                    <a:pt x="11" y="159"/>
                  </a:lnTo>
                  <a:lnTo>
                    <a:pt x="11" y="159"/>
                  </a:lnTo>
                  <a:lnTo>
                    <a:pt x="25" y="138"/>
                  </a:lnTo>
                  <a:lnTo>
                    <a:pt x="42" y="120"/>
                  </a:lnTo>
                  <a:lnTo>
                    <a:pt x="58" y="101"/>
                  </a:lnTo>
                  <a:lnTo>
                    <a:pt x="74" y="82"/>
                  </a:lnTo>
                  <a:lnTo>
                    <a:pt x="74" y="82"/>
                  </a:lnTo>
                  <a:lnTo>
                    <a:pt x="95" y="53"/>
                  </a:lnTo>
                  <a:lnTo>
                    <a:pt x="105" y="39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23" y="17"/>
                  </a:lnTo>
                  <a:lnTo>
                    <a:pt x="126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5" y="0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8" y="4"/>
                  </a:lnTo>
                  <a:lnTo>
                    <a:pt x="1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0" name="Freeform 1152"/>
            <p:cNvSpPr/>
            <p:nvPr/>
          </p:nvSpPr>
          <p:spPr bwMode="auto">
            <a:xfrm>
              <a:off x="6778626" y="4672013"/>
              <a:ext cx="19050" cy="46038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4" y="31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0" y="70"/>
                </a:cxn>
                <a:cxn ang="0">
                  <a:pos x="8" y="82"/>
                </a:cxn>
                <a:cxn ang="0">
                  <a:pos x="5" y="94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3" y="112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4" y="101"/>
                </a:cxn>
                <a:cxn ang="0">
                  <a:pos x="17" y="90"/>
                </a:cxn>
                <a:cxn ang="0">
                  <a:pos x="22" y="69"/>
                </a:cxn>
                <a:cxn ang="0">
                  <a:pos x="22" y="69"/>
                </a:cxn>
                <a:cxn ang="0">
                  <a:pos x="33" y="38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14">
                  <a:moveTo>
                    <a:pt x="34" y="4"/>
                  </a:moveTo>
                  <a:lnTo>
                    <a:pt x="34" y="4"/>
                  </a:lnTo>
                  <a:lnTo>
                    <a:pt x="24" y="31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0" y="70"/>
                  </a:lnTo>
                  <a:lnTo>
                    <a:pt x="8" y="82"/>
                  </a:lnTo>
                  <a:lnTo>
                    <a:pt x="5" y="9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3" y="112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4" y="101"/>
                  </a:lnTo>
                  <a:lnTo>
                    <a:pt x="17" y="90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33" y="38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1" name="Freeform 1153"/>
            <p:cNvSpPr/>
            <p:nvPr/>
          </p:nvSpPr>
          <p:spPr bwMode="auto">
            <a:xfrm>
              <a:off x="6786563" y="4670425"/>
              <a:ext cx="33338" cy="6350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8" y="10"/>
                </a:cxn>
                <a:cxn ang="0">
                  <a:pos x="60" y="18"/>
                </a:cxn>
                <a:cxn ang="0">
                  <a:pos x="48" y="38"/>
                </a:cxn>
                <a:cxn ang="0">
                  <a:pos x="37" y="57"/>
                </a:cxn>
                <a:cxn ang="0">
                  <a:pos x="26" y="77"/>
                </a:cxn>
                <a:cxn ang="0">
                  <a:pos x="26" y="77"/>
                </a:cxn>
                <a:cxn ang="0">
                  <a:pos x="17" y="94"/>
                </a:cxn>
                <a:cxn ang="0">
                  <a:pos x="9" y="114"/>
                </a:cxn>
                <a:cxn ang="0">
                  <a:pos x="4" y="132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6"/>
                </a:cxn>
                <a:cxn ang="0">
                  <a:pos x="3" y="157"/>
                </a:cxn>
                <a:cxn ang="0">
                  <a:pos x="5" y="157"/>
                </a:cxn>
                <a:cxn ang="0">
                  <a:pos x="9" y="156"/>
                </a:cxn>
                <a:cxn ang="0">
                  <a:pos x="10" y="154"/>
                </a:cxn>
                <a:cxn ang="0">
                  <a:pos x="12" y="152"/>
                </a:cxn>
                <a:cxn ang="0">
                  <a:pos x="12" y="152"/>
                </a:cxn>
                <a:cxn ang="0">
                  <a:pos x="13" y="142"/>
                </a:cxn>
                <a:cxn ang="0">
                  <a:pos x="16" y="132"/>
                </a:cxn>
                <a:cxn ang="0">
                  <a:pos x="22" y="112"/>
                </a:cxn>
                <a:cxn ang="0">
                  <a:pos x="31" y="93"/>
                </a:cxn>
                <a:cxn ang="0">
                  <a:pos x="41" y="76"/>
                </a:cxn>
                <a:cxn ang="0">
                  <a:pos x="41" y="76"/>
                </a:cxn>
                <a:cxn ang="0">
                  <a:pos x="50" y="57"/>
                </a:cxn>
                <a:cxn ang="0">
                  <a:pos x="59" y="40"/>
                </a:cxn>
                <a:cxn ang="0">
                  <a:pos x="71" y="25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4" y="3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57">
                  <a:moveTo>
                    <a:pt x="76" y="1"/>
                  </a:moveTo>
                  <a:lnTo>
                    <a:pt x="76" y="1"/>
                  </a:lnTo>
                  <a:lnTo>
                    <a:pt x="68" y="10"/>
                  </a:lnTo>
                  <a:lnTo>
                    <a:pt x="60" y="18"/>
                  </a:lnTo>
                  <a:lnTo>
                    <a:pt x="48" y="38"/>
                  </a:lnTo>
                  <a:lnTo>
                    <a:pt x="37" y="57"/>
                  </a:lnTo>
                  <a:lnTo>
                    <a:pt x="26" y="77"/>
                  </a:lnTo>
                  <a:lnTo>
                    <a:pt x="26" y="77"/>
                  </a:lnTo>
                  <a:lnTo>
                    <a:pt x="17" y="94"/>
                  </a:lnTo>
                  <a:lnTo>
                    <a:pt x="9" y="114"/>
                  </a:lnTo>
                  <a:lnTo>
                    <a:pt x="4" y="13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6"/>
                  </a:lnTo>
                  <a:lnTo>
                    <a:pt x="3" y="157"/>
                  </a:lnTo>
                  <a:lnTo>
                    <a:pt x="5" y="157"/>
                  </a:lnTo>
                  <a:lnTo>
                    <a:pt x="9" y="156"/>
                  </a:lnTo>
                  <a:lnTo>
                    <a:pt x="10" y="154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3" y="142"/>
                  </a:lnTo>
                  <a:lnTo>
                    <a:pt x="16" y="132"/>
                  </a:lnTo>
                  <a:lnTo>
                    <a:pt x="22" y="112"/>
                  </a:lnTo>
                  <a:lnTo>
                    <a:pt x="31" y="93"/>
                  </a:lnTo>
                  <a:lnTo>
                    <a:pt x="41" y="76"/>
                  </a:lnTo>
                  <a:lnTo>
                    <a:pt x="41" y="76"/>
                  </a:lnTo>
                  <a:lnTo>
                    <a:pt x="50" y="57"/>
                  </a:lnTo>
                  <a:lnTo>
                    <a:pt x="59" y="40"/>
                  </a:lnTo>
                  <a:lnTo>
                    <a:pt x="71" y="25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2" name="Freeform 1154"/>
            <p:cNvSpPr/>
            <p:nvPr/>
          </p:nvSpPr>
          <p:spPr bwMode="auto">
            <a:xfrm>
              <a:off x="6804026" y="4681538"/>
              <a:ext cx="33338" cy="5715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53" y="31"/>
                </a:cxn>
                <a:cxn ang="0">
                  <a:pos x="42" y="47"/>
                </a:cxn>
                <a:cxn ang="0">
                  <a:pos x="32" y="63"/>
                </a:cxn>
                <a:cxn ang="0">
                  <a:pos x="23" y="80"/>
                </a:cxn>
                <a:cxn ang="0">
                  <a:pos x="14" y="98"/>
                </a:cxn>
                <a:cxn ang="0">
                  <a:pos x="8" y="115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0" y="143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5" y="124"/>
                </a:cxn>
                <a:cxn ang="0">
                  <a:pos x="23" y="106"/>
                </a:cxn>
                <a:cxn ang="0">
                  <a:pos x="31" y="89"/>
                </a:cxn>
                <a:cxn ang="0">
                  <a:pos x="40" y="72"/>
                </a:cxn>
                <a:cxn ang="0">
                  <a:pos x="51" y="55"/>
                </a:cxn>
                <a:cxn ang="0">
                  <a:pos x="61" y="39"/>
                </a:cxn>
                <a:cxn ang="0">
                  <a:pos x="83" y="9"/>
                </a:cxn>
                <a:cxn ang="0">
                  <a:pos x="83" y="9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45">
                  <a:moveTo>
                    <a:pt x="76" y="1"/>
                  </a:moveTo>
                  <a:lnTo>
                    <a:pt x="76" y="1"/>
                  </a:lnTo>
                  <a:lnTo>
                    <a:pt x="53" y="31"/>
                  </a:lnTo>
                  <a:lnTo>
                    <a:pt x="42" y="47"/>
                  </a:lnTo>
                  <a:lnTo>
                    <a:pt x="32" y="63"/>
                  </a:lnTo>
                  <a:lnTo>
                    <a:pt x="23" y="80"/>
                  </a:lnTo>
                  <a:lnTo>
                    <a:pt x="14" y="98"/>
                  </a:lnTo>
                  <a:lnTo>
                    <a:pt x="8" y="115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5" y="124"/>
                  </a:lnTo>
                  <a:lnTo>
                    <a:pt x="23" y="106"/>
                  </a:lnTo>
                  <a:lnTo>
                    <a:pt x="31" y="89"/>
                  </a:lnTo>
                  <a:lnTo>
                    <a:pt x="40" y="72"/>
                  </a:lnTo>
                  <a:lnTo>
                    <a:pt x="51" y="55"/>
                  </a:lnTo>
                  <a:lnTo>
                    <a:pt x="61" y="3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3" name="Freeform 1155"/>
            <p:cNvSpPr/>
            <p:nvPr/>
          </p:nvSpPr>
          <p:spPr bwMode="auto">
            <a:xfrm>
              <a:off x="6819901" y="4695825"/>
              <a:ext cx="30163" cy="52388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7" y="4"/>
                </a:cxn>
                <a:cxn ang="0">
                  <a:pos x="64" y="10"/>
                </a:cxn>
                <a:cxn ang="0">
                  <a:pos x="60" y="15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31" y="62"/>
                </a:cxn>
                <a:cxn ang="0">
                  <a:pos x="31" y="62"/>
                </a:cxn>
                <a:cxn ang="0">
                  <a:pos x="13" y="93"/>
                </a:cxn>
                <a:cxn ang="0">
                  <a:pos x="7" y="108"/>
                </a:cxn>
                <a:cxn ang="0">
                  <a:pos x="3" y="116"/>
                </a:cxn>
                <a:cxn ang="0">
                  <a:pos x="1" y="124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0"/>
                </a:cxn>
                <a:cxn ang="0">
                  <a:pos x="9" y="130"/>
                </a:cxn>
                <a:cxn ang="0">
                  <a:pos x="10" y="129"/>
                </a:cxn>
                <a:cxn ang="0">
                  <a:pos x="12" y="127"/>
                </a:cxn>
                <a:cxn ang="0">
                  <a:pos x="12" y="127"/>
                </a:cxn>
                <a:cxn ang="0">
                  <a:pos x="14" y="119"/>
                </a:cxn>
                <a:cxn ang="0">
                  <a:pos x="17" y="110"/>
                </a:cxn>
                <a:cxn ang="0">
                  <a:pos x="26" y="93"/>
                </a:cxn>
                <a:cxn ang="0">
                  <a:pos x="35" y="77"/>
                </a:cxn>
                <a:cxn ang="0">
                  <a:pos x="46" y="61"/>
                </a:cxn>
                <a:cxn ang="0">
                  <a:pos x="46" y="61"/>
                </a:cxn>
                <a:cxn ang="0">
                  <a:pos x="54" y="48"/>
                </a:cxn>
                <a:cxn ang="0">
                  <a:pos x="63" y="35"/>
                </a:cxn>
                <a:cxn ang="0">
                  <a:pos x="72" y="21"/>
                </a:cxn>
                <a:cxn ang="0">
                  <a:pos x="75" y="14"/>
                </a:cxn>
                <a:cxn ang="0">
                  <a:pos x="77" y="8"/>
                </a:cxn>
                <a:cxn ang="0">
                  <a:pos x="77" y="8"/>
                </a:cxn>
                <a:cxn ang="0">
                  <a:pos x="77" y="5"/>
                </a:cxn>
                <a:cxn ang="0">
                  <a:pos x="77" y="2"/>
                </a:cxn>
                <a:cxn ang="0">
                  <a:pos x="73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7" y="4"/>
                </a:cxn>
                <a:cxn ang="0">
                  <a:pos x="67" y="4"/>
                </a:cxn>
              </a:cxnLst>
              <a:rect l="0" t="0" r="r" b="b"/>
              <a:pathLst>
                <a:path w="77" h="130">
                  <a:moveTo>
                    <a:pt x="67" y="4"/>
                  </a:moveTo>
                  <a:lnTo>
                    <a:pt x="67" y="4"/>
                  </a:lnTo>
                  <a:lnTo>
                    <a:pt x="64" y="10"/>
                  </a:lnTo>
                  <a:lnTo>
                    <a:pt x="60" y="15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13" y="93"/>
                  </a:lnTo>
                  <a:lnTo>
                    <a:pt x="7" y="108"/>
                  </a:lnTo>
                  <a:lnTo>
                    <a:pt x="3" y="116"/>
                  </a:lnTo>
                  <a:lnTo>
                    <a:pt x="1" y="124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0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2" y="127"/>
                  </a:lnTo>
                  <a:lnTo>
                    <a:pt x="12" y="127"/>
                  </a:lnTo>
                  <a:lnTo>
                    <a:pt x="14" y="119"/>
                  </a:lnTo>
                  <a:lnTo>
                    <a:pt x="17" y="110"/>
                  </a:lnTo>
                  <a:lnTo>
                    <a:pt x="26" y="93"/>
                  </a:lnTo>
                  <a:lnTo>
                    <a:pt x="35" y="77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54" y="48"/>
                  </a:lnTo>
                  <a:lnTo>
                    <a:pt x="63" y="35"/>
                  </a:lnTo>
                  <a:lnTo>
                    <a:pt x="72" y="21"/>
                  </a:lnTo>
                  <a:lnTo>
                    <a:pt x="75" y="14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5"/>
                  </a:lnTo>
                  <a:lnTo>
                    <a:pt x="77" y="2"/>
                  </a:lnTo>
                  <a:lnTo>
                    <a:pt x="73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4" name="Freeform 1156"/>
            <p:cNvSpPr/>
            <p:nvPr/>
          </p:nvSpPr>
          <p:spPr bwMode="auto">
            <a:xfrm>
              <a:off x="6840538" y="4703763"/>
              <a:ext cx="30163" cy="47625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3" y="8"/>
                </a:cxn>
                <a:cxn ang="0">
                  <a:pos x="59" y="14"/>
                </a:cxn>
                <a:cxn ang="0">
                  <a:pos x="51" y="26"/>
                </a:cxn>
                <a:cxn ang="0">
                  <a:pos x="51" y="26"/>
                </a:cxn>
                <a:cxn ang="0">
                  <a:pos x="42" y="41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24" y="67"/>
                </a:cxn>
                <a:cxn ang="0">
                  <a:pos x="16" y="8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5"/>
                </a:cxn>
                <a:cxn ang="0">
                  <a:pos x="3" y="118"/>
                </a:cxn>
                <a:cxn ang="0">
                  <a:pos x="7" y="119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6"/>
                </a:cxn>
                <a:cxn ang="0">
                  <a:pos x="28" y="84"/>
                </a:cxn>
                <a:cxn ang="0">
                  <a:pos x="37" y="68"/>
                </a:cxn>
                <a:cxn ang="0">
                  <a:pos x="47" y="52"/>
                </a:cxn>
                <a:cxn ang="0">
                  <a:pos x="47" y="52"/>
                </a:cxn>
                <a:cxn ang="0">
                  <a:pos x="57" y="39"/>
                </a:cxn>
                <a:cxn ang="0">
                  <a:pos x="64" y="25"/>
                </a:cxn>
                <a:cxn ang="0">
                  <a:pos x="64" y="25"/>
                </a:cxn>
                <a:cxn ang="0">
                  <a:pos x="71" y="16"/>
                </a:cxn>
                <a:cxn ang="0">
                  <a:pos x="75" y="12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8" y="4"/>
                </a:cxn>
                <a:cxn ang="0">
                  <a:pos x="76" y="1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8" h="119">
                  <a:moveTo>
                    <a:pt x="66" y="3"/>
                  </a:moveTo>
                  <a:lnTo>
                    <a:pt x="66" y="3"/>
                  </a:lnTo>
                  <a:lnTo>
                    <a:pt x="63" y="8"/>
                  </a:lnTo>
                  <a:lnTo>
                    <a:pt x="59" y="14"/>
                  </a:lnTo>
                  <a:lnTo>
                    <a:pt x="51" y="26"/>
                  </a:lnTo>
                  <a:lnTo>
                    <a:pt x="51" y="26"/>
                  </a:lnTo>
                  <a:lnTo>
                    <a:pt x="42" y="41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24" y="67"/>
                  </a:lnTo>
                  <a:lnTo>
                    <a:pt x="16" y="8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3" y="118"/>
                  </a:lnTo>
                  <a:lnTo>
                    <a:pt x="7" y="119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6"/>
                  </a:lnTo>
                  <a:lnTo>
                    <a:pt x="28" y="84"/>
                  </a:lnTo>
                  <a:lnTo>
                    <a:pt x="37" y="68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57" y="39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71" y="16"/>
                  </a:lnTo>
                  <a:lnTo>
                    <a:pt x="75" y="12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8" y="4"/>
                  </a:lnTo>
                  <a:lnTo>
                    <a:pt x="76" y="1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5" name="Freeform 1157"/>
            <p:cNvSpPr/>
            <p:nvPr/>
          </p:nvSpPr>
          <p:spPr bwMode="auto">
            <a:xfrm>
              <a:off x="6723063" y="4686300"/>
              <a:ext cx="14288" cy="2540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16" y="31"/>
                </a:cxn>
                <a:cxn ang="0">
                  <a:pos x="9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20" y="48"/>
                </a:cxn>
                <a:cxn ang="0">
                  <a:pos x="26" y="3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8" h="64">
                  <a:moveTo>
                    <a:pt x="28" y="4"/>
                  </a:moveTo>
                  <a:lnTo>
                    <a:pt x="28" y="4"/>
                  </a:lnTo>
                  <a:lnTo>
                    <a:pt x="16" y="31"/>
                  </a:lnTo>
                  <a:lnTo>
                    <a:pt x="9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20" y="48"/>
                  </a:lnTo>
                  <a:lnTo>
                    <a:pt x="26" y="3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6" name="Freeform 1158"/>
            <p:cNvSpPr/>
            <p:nvPr/>
          </p:nvSpPr>
          <p:spPr bwMode="auto">
            <a:xfrm>
              <a:off x="6745288" y="4713288"/>
              <a:ext cx="11113" cy="25400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8" y="6"/>
                </a:cxn>
                <a:cxn ang="0">
                  <a:pos x="17" y="19"/>
                </a:cxn>
                <a:cxn ang="0">
                  <a:pos x="11" y="33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2" y="64"/>
                </a:cxn>
                <a:cxn ang="0">
                  <a:pos x="6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7" y="48"/>
                </a:cxn>
                <a:cxn ang="0">
                  <a:pos x="23" y="35"/>
                </a:cxn>
                <a:cxn ang="0">
                  <a:pos x="27" y="21"/>
                </a:cxn>
                <a:cxn ang="0">
                  <a:pos x="28" y="13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4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8" y="6"/>
                </a:cxn>
                <a:cxn ang="0">
                  <a:pos x="18" y="6"/>
                </a:cxn>
              </a:cxnLst>
              <a:rect l="0" t="0" r="r" b="b"/>
              <a:pathLst>
                <a:path w="30" h="65">
                  <a:moveTo>
                    <a:pt x="18" y="6"/>
                  </a:moveTo>
                  <a:lnTo>
                    <a:pt x="18" y="6"/>
                  </a:lnTo>
                  <a:lnTo>
                    <a:pt x="17" y="19"/>
                  </a:lnTo>
                  <a:lnTo>
                    <a:pt x="11" y="33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6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7" y="48"/>
                  </a:lnTo>
                  <a:lnTo>
                    <a:pt x="23" y="35"/>
                  </a:lnTo>
                  <a:lnTo>
                    <a:pt x="27" y="21"/>
                  </a:lnTo>
                  <a:lnTo>
                    <a:pt x="28" y="1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7" name="Freeform 1159"/>
            <p:cNvSpPr/>
            <p:nvPr/>
          </p:nvSpPr>
          <p:spPr bwMode="auto">
            <a:xfrm>
              <a:off x="6773863" y="4743450"/>
              <a:ext cx="9525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4" y="13"/>
                </a:cxn>
                <a:cxn ang="0">
                  <a:pos x="13" y="22"/>
                </a:cxn>
                <a:cxn ang="0">
                  <a:pos x="10" y="30"/>
                </a:cxn>
                <a:cxn ang="0">
                  <a:pos x="6" y="37"/>
                </a:cxn>
                <a:cxn ang="0">
                  <a:pos x="6" y="37"/>
                </a:cxn>
                <a:cxn ang="0">
                  <a:pos x="2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0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24" y="20"/>
                </a:cxn>
                <a:cxn ang="0">
                  <a:pos x="26" y="5"/>
                </a:cxn>
                <a:cxn ang="0">
                  <a:pos x="26" y="5"/>
                </a:cxn>
                <a:cxn ang="0">
                  <a:pos x="26" y="3"/>
                </a:cxn>
                <a:cxn ang="0">
                  <a:pos x="24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6" h="64">
                  <a:moveTo>
                    <a:pt x="15" y="5"/>
                  </a:moveTo>
                  <a:lnTo>
                    <a:pt x="15" y="5"/>
                  </a:lnTo>
                  <a:lnTo>
                    <a:pt x="14" y="13"/>
                  </a:lnTo>
                  <a:lnTo>
                    <a:pt x="13" y="22"/>
                  </a:lnTo>
                  <a:lnTo>
                    <a:pt x="10" y="30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2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24" y="20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4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8" name="Freeform 1160"/>
            <p:cNvSpPr/>
            <p:nvPr/>
          </p:nvSpPr>
          <p:spPr bwMode="auto">
            <a:xfrm>
              <a:off x="6799263" y="4760913"/>
              <a:ext cx="14288" cy="238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2" y="23"/>
                </a:cxn>
                <a:cxn ang="0">
                  <a:pos x="12" y="23"/>
                </a:cxn>
                <a:cxn ang="0">
                  <a:pos x="5" y="36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3" y="57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9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26" y="20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3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58">
                  <a:moveTo>
                    <a:pt x="24" y="4"/>
                  </a:moveTo>
                  <a:lnTo>
                    <a:pt x="24" y="4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5" y="3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3" y="57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9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6" y="2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3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9" name="Freeform 1161"/>
            <p:cNvSpPr/>
            <p:nvPr/>
          </p:nvSpPr>
          <p:spPr bwMode="auto">
            <a:xfrm>
              <a:off x="6943726" y="4765675"/>
              <a:ext cx="9525" cy="2698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20"/>
                </a:cxn>
                <a:cxn ang="0">
                  <a:pos x="9" y="34"/>
                </a:cxn>
                <a:cxn ang="0">
                  <a:pos x="5" y="47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6" y="51"/>
                </a:cxn>
                <a:cxn ang="0">
                  <a:pos x="20" y="37"/>
                </a:cxn>
                <a:cxn ang="0">
                  <a:pos x="22" y="21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2" h="68">
                  <a:moveTo>
                    <a:pt x="12" y="5"/>
                  </a:moveTo>
                  <a:lnTo>
                    <a:pt x="12" y="5"/>
                  </a:lnTo>
                  <a:lnTo>
                    <a:pt x="10" y="20"/>
                  </a:lnTo>
                  <a:lnTo>
                    <a:pt x="9" y="34"/>
                  </a:lnTo>
                  <a:lnTo>
                    <a:pt x="5" y="47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6" y="51"/>
                  </a:lnTo>
                  <a:lnTo>
                    <a:pt x="20" y="37"/>
                  </a:lnTo>
                  <a:lnTo>
                    <a:pt x="22" y="21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0" name="Freeform 1162"/>
            <p:cNvSpPr/>
            <p:nvPr/>
          </p:nvSpPr>
          <p:spPr bwMode="auto">
            <a:xfrm>
              <a:off x="6973888" y="4759325"/>
              <a:ext cx="6350" cy="25400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1" y="10"/>
                </a:cxn>
                <a:cxn ang="0">
                  <a:pos x="1" y="10"/>
                </a:cxn>
                <a:cxn ang="0">
                  <a:pos x="4" y="14"/>
                </a:cxn>
                <a:cxn ang="0">
                  <a:pos x="4" y="19"/>
                </a:cxn>
                <a:cxn ang="0">
                  <a:pos x="4" y="28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7"/>
                </a:cxn>
                <a:cxn ang="0">
                  <a:pos x="5" y="60"/>
                </a:cxn>
                <a:cxn ang="0">
                  <a:pos x="9" y="61"/>
                </a:cxn>
                <a:cxn ang="0">
                  <a:pos x="13" y="60"/>
                </a:cxn>
                <a:cxn ang="0">
                  <a:pos x="14" y="57"/>
                </a:cxn>
                <a:cxn ang="0">
                  <a:pos x="16" y="5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4" y="11"/>
                </a:cxn>
                <a:cxn ang="0">
                  <a:pos x="13" y="6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6" h="61">
                  <a:moveTo>
                    <a:pt x="9" y="2"/>
                  </a:moveTo>
                  <a:lnTo>
                    <a:pt x="9" y="2"/>
                  </a:lnTo>
                  <a:lnTo>
                    <a:pt x="8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4" y="14"/>
                  </a:lnTo>
                  <a:lnTo>
                    <a:pt x="4" y="19"/>
                  </a:lnTo>
                  <a:lnTo>
                    <a:pt x="4" y="28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13" y="60"/>
                  </a:lnTo>
                  <a:lnTo>
                    <a:pt x="14" y="57"/>
                  </a:lnTo>
                  <a:lnTo>
                    <a:pt x="16" y="5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4" y="11"/>
                  </a:lnTo>
                  <a:lnTo>
                    <a:pt x="13" y="6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1" name="Freeform 1163"/>
            <p:cNvSpPr/>
            <p:nvPr/>
          </p:nvSpPr>
          <p:spPr bwMode="auto">
            <a:xfrm>
              <a:off x="7008813" y="4741863"/>
              <a:ext cx="7938" cy="19050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7" y="14"/>
                </a:cxn>
                <a:cxn ang="0">
                  <a:pos x="4" y="24"/>
                </a:cxn>
                <a:cxn ang="0">
                  <a:pos x="2" y="34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2" y="47"/>
                </a:cxn>
                <a:cxn ang="0">
                  <a:pos x="6" y="48"/>
                </a:cxn>
                <a:cxn ang="0">
                  <a:pos x="10" y="47"/>
                </a:cxn>
                <a:cxn ang="0">
                  <a:pos x="11" y="46"/>
                </a:cxn>
                <a:cxn ang="0">
                  <a:pos x="12" y="43"/>
                </a:cxn>
                <a:cxn ang="0">
                  <a:pos x="12" y="43"/>
                </a:cxn>
                <a:cxn ang="0">
                  <a:pos x="14" y="34"/>
                </a:cxn>
                <a:cxn ang="0">
                  <a:pos x="16" y="24"/>
                </a:cxn>
                <a:cxn ang="0">
                  <a:pos x="17" y="14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3"/>
                </a:cxn>
                <a:cxn ang="0">
                  <a:pos x="17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8" y="3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9" h="48">
                  <a:moveTo>
                    <a:pt x="8" y="5"/>
                  </a:moveTo>
                  <a:lnTo>
                    <a:pt x="8" y="5"/>
                  </a:lnTo>
                  <a:lnTo>
                    <a:pt x="7" y="14"/>
                  </a:lnTo>
                  <a:lnTo>
                    <a:pt x="4" y="24"/>
                  </a:lnTo>
                  <a:lnTo>
                    <a:pt x="2" y="3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2" y="47"/>
                  </a:lnTo>
                  <a:lnTo>
                    <a:pt x="6" y="48"/>
                  </a:lnTo>
                  <a:lnTo>
                    <a:pt x="10" y="47"/>
                  </a:lnTo>
                  <a:lnTo>
                    <a:pt x="11" y="46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4" y="34"/>
                  </a:lnTo>
                  <a:lnTo>
                    <a:pt x="16" y="24"/>
                  </a:lnTo>
                  <a:lnTo>
                    <a:pt x="17" y="1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2" name="Freeform 1164"/>
            <p:cNvSpPr/>
            <p:nvPr/>
          </p:nvSpPr>
          <p:spPr bwMode="auto">
            <a:xfrm>
              <a:off x="6281738" y="4064000"/>
              <a:ext cx="747713" cy="677863"/>
            </a:xfrm>
            <a:custGeom>
              <a:avLst/>
              <a:gdLst/>
              <a:ahLst/>
              <a:cxnLst>
                <a:cxn ang="0">
                  <a:pos x="18" y="753"/>
                </a:cxn>
                <a:cxn ang="0">
                  <a:pos x="47" y="535"/>
                </a:cxn>
                <a:cxn ang="0">
                  <a:pos x="90" y="437"/>
                </a:cxn>
                <a:cxn ang="0">
                  <a:pos x="231" y="244"/>
                </a:cxn>
                <a:cxn ang="0">
                  <a:pos x="357" y="145"/>
                </a:cxn>
                <a:cxn ang="0">
                  <a:pos x="570" y="53"/>
                </a:cxn>
                <a:cxn ang="0">
                  <a:pos x="728" y="17"/>
                </a:cxn>
                <a:cxn ang="0">
                  <a:pos x="857" y="5"/>
                </a:cxn>
                <a:cxn ang="0">
                  <a:pos x="927" y="0"/>
                </a:cxn>
                <a:cxn ang="0">
                  <a:pos x="946" y="1"/>
                </a:cxn>
                <a:cxn ang="0">
                  <a:pos x="969" y="4"/>
                </a:cxn>
                <a:cxn ang="0">
                  <a:pos x="1101" y="8"/>
                </a:cxn>
                <a:cxn ang="0">
                  <a:pos x="1240" y="36"/>
                </a:cxn>
                <a:cxn ang="0">
                  <a:pos x="1420" y="86"/>
                </a:cxn>
                <a:cxn ang="0">
                  <a:pos x="1601" y="199"/>
                </a:cxn>
                <a:cxn ang="0">
                  <a:pos x="1725" y="331"/>
                </a:cxn>
                <a:cxn ang="0">
                  <a:pos x="1818" y="485"/>
                </a:cxn>
                <a:cxn ang="0">
                  <a:pos x="1856" y="642"/>
                </a:cxn>
                <a:cxn ang="0">
                  <a:pos x="1872" y="850"/>
                </a:cxn>
                <a:cxn ang="0">
                  <a:pos x="1882" y="983"/>
                </a:cxn>
                <a:cxn ang="0">
                  <a:pos x="1849" y="1047"/>
                </a:cxn>
                <a:cxn ang="0">
                  <a:pos x="1830" y="931"/>
                </a:cxn>
                <a:cxn ang="0">
                  <a:pos x="1815" y="747"/>
                </a:cxn>
                <a:cxn ang="0">
                  <a:pos x="1774" y="507"/>
                </a:cxn>
                <a:cxn ang="0">
                  <a:pos x="1687" y="362"/>
                </a:cxn>
                <a:cxn ang="0">
                  <a:pos x="1538" y="210"/>
                </a:cxn>
                <a:cxn ang="0">
                  <a:pos x="1338" y="110"/>
                </a:cxn>
                <a:cxn ang="0">
                  <a:pos x="1201" y="77"/>
                </a:cxn>
                <a:cxn ang="0">
                  <a:pos x="1044" y="55"/>
                </a:cxn>
                <a:cxn ang="0">
                  <a:pos x="942" y="50"/>
                </a:cxn>
                <a:cxn ang="0">
                  <a:pos x="808" y="55"/>
                </a:cxn>
                <a:cxn ang="0">
                  <a:pos x="683" y="77"/>
                </a:cxn>
                <a:cxn ang="0">
                  <a:pos x="509" y="123"/>
                </a:cxn>
                <a:cxn ang="0">
                  <a:pos x="345" y="210"/>
                </a:cxn>
                <a:cxn ang="0">
                  <a:pos x="170" y="397"/>
                </a:cxn>
                <a:cxn ang="0">
                  <a:pos x="98" y="540"/>
                </a:cxn>
                <a:cxn ang="0">
                  <a:pos x="68" y="747"/>
                </a:cxn>
                <a:cxn ang="0">
                  <a:pos x="53" y="955"/>
                </a:cxn>
                <a:cxn ang="0">
                  <a:pos x="85" y="1155"/>
                </a:cxn>
                <a:cxn ang="0">
                  <a:pos x="128" y="1280"/>
                </a:cxn>
                <a:cxn ang="0">
                  <a:pos x="183" y="1364"/>
                </a:cxn>
                <a:cxn ang="0">
                  <a:pos x="263" y="1454"/>
                </a:cxn>
                <a:cxn ang="0">
                  <a:pos x="475" y="1576"/>
                </a:cxn>
                <a:cxn ang="0">
                  <a:pos x="739" y="1645"/>
                </a:cxn>
                <a:cxn ang="0">
                  <a:pos x="942" y="1659"/>
                </a:cxn>
                <a:cxn ang="0">
                  <a:pos x="1052" y="1655"/>
                </a:cxn>
                <a:cxn ang="0">
                  <a:pos x="1062" y="1701"/>
                </a:cxn>
                <a:cxn ang="0">
                  <a:pos x="942" y="1705"/>
                </a:cxn>
                <a:cxn ang="0">
                  <a:pos x="731" y="1688"/>
                </a:cxn>
                <a:cxn ang="0">
                  <a:pos x="598" y="1666"/>
                </a:cxn>
                <a:cxn ang="0">
                  <a:pos x="490" y="1629"/>
                </a:cxn>
                <a:cxn ang="0">
                  <a:pos x="259" y="1513"/>
                </a:cxn>
                <a:cxn ang="0">
                  <a:pos x="176" y="1436"/>
                </a:cxn>
                <a:cxn ang="0">
                  <a:pos x="84" y="1301"/>
                </a:cxn>
                <a:cxn ang="0">
                  <a:pos x="46" y="1190"/>
                </a:cxn>
                <a:cxn ang="0">
                  <a:pos x="9" y="1040"/>
                </a:cxn>
                <a:cxn ang="0">
                  <a:pos x="4" y="906"/>
                </a:cxn>
              </a:cxnLst>
              <a:rect l="0" t="0" r="r" b="b"/>
              <a:pathLst>
                <a:path w="1883" h="1706">
                  <a:moveTo>
                    <a:pt x="8" y="876"/>
                  </a:moveTo>
                  <a:lnTo>
                    <a:pt x="8" y="876"/>
                  </a:lnTo>
                  <a:lnTo>
                    <a:pt x="10" y="850"/>
                  </a:lnTo>
                  <a:lnTo>
                    <a:pt x="13" y="824"/>
                  </a:lnTo>
                  <a:lnTo>
                    <a:pt x="13" y="824"/>
                  </a:lnTo>
                  <a:lnTo>
                    <a:pt x="18" y="753"/>
                  </a:lnTo>
                  <a:lnTo>
                    <a:pt x="18" y="753"/>
                  </a:lnTo>
                  <a:lnTo>
                    <a:pt x="23" y="679"/>
                  </a:lnTo>
                  <a:lnTo>
                    <a:pt x="26" y="642"/>
                  </a:lnTo>
                  <a:lnTo>
                    <a:pt x="31" y="605"/>
                  </a:lnTo>
                  <a:lnTo>
                    <a:pt x="38" y="569"/>
                  </a:lnTo>
                  <a:lnTo>
                    <a:pt x="47" y="535"/>
                  </a:lnTo>
                  <a:lnTo>
                    <a:pt x="52" y="518"/>
                  </a:lnTo>
                  <a:lnTo>
                    <a:pt x="59" y="501"/>
                  </a:lnTo>
                  <a:lnTo>
                    <a:pt x="65" y="485"/>
                  </a:lnTo>
                  <a:lnTo>
                    <a:pt x="73" y="468"/>
                  </a:lnTo>
                  <a:lnTo>
                    <a:pt x="73" y="468"/>
                  </a:lnTo>
                  <a:lnTo>
                    <a:pt x="90" y="437"/>
                  </a:lnTo>
                  <a:lnTo>
                    <a:pt x="111" y="403"/>
                  </a:lnTo>
                  <a:lnTo>
                    <a:pt x="133" y="367"/>
                  </a:lnTo>
                  <a:lnTo>
                    <a:pt x="158" y="331"/>
                  </a:lnTo>
                  <a:lnTo>
                    <a:pt x="186" y="295"/>
                  </a:lnTo>
                  <a:lnTo>
                    <a:pt x="216" y="261"/>
                  </a:lnTo>
                  <a:lnTo>
                    <a:pt x="231" y="244"/>
                  </a:lnTo>
                  <a:lnTo>
                    <a:pt x="247" y="229"/>
                  </a:lnTo>
                  <a:lnTo>
                    <a:pt x="264" y="213"/>
                  </a:lnTo>
                  <a:lnTo>
                    <a:pt x="282" y="199"/>
                  </a:lnTo>
                  <a:lnTo>
                    <a:pt x="282" y="199"/>
                  </a:lnTo>
                  <a:lnTo>
                    <a:pt x="319" y="170"/>
                  </a:lnTo>
                  <a:lnTo>
                    <a:pt x="357" y="145"/>
                  </a:lnTo>
                  <a:lnTo>
                    <a:pt x="392" y="123"/>
                  </a:lnTo>
                  <a:lnTo>
                    <a:pt x="428" y="103"/>
                  </a:lnTo>
                  <a:lnTo>
                    <a:pt x="463" y="86"/>
                  </a:lnTo>
                  <a:lnTo>
                    <a:pt x="498" y="73"/>
                  </a:lnTo>
                  <a:lnTo>
                    <a:pt x="534" y="61"/>
                  </a:lnTo>
                  <a:lnTo>
                    <a:pt x="570" y="53"/>
                  </a:lnTo>
                  <a:lnTo>
                    <a:pt x="570" y="53"/>
                  </a:lnTo>
                  <a:lnTo>
                    <a:pt x="607" y="44"/>
                  </a:lnTo>
                  <a:lnTo>
                    <a:pt x="643" y="36"/>
                  </a:lnTo>
                  <a:lnTo>
                    <a:pt x="643" y="36"/>
                  </a:lnTo>
                  <a:lnTo>
                    <a:pt x="700" y="22"/>
                  </a:lnTo>
                  <a:lnTo>
                    <a:pt x="728" y="17"/>
                  </a:lnTo>
                  <a:lnTo>
                    <a:pt x="759" y="12"/>
                  </a:lnTo>
                  <a:lnTo>
                    <a:pt x="759" y="12"/>
                  </a:lnTo>
                  <a:lnTo>
                    <a:pt x="782" y="8"/>
                  </a:lnTo>
                  <a:lnTo>
                    <a:pt x="807" y="6"/>
                  </a:lnTo>
                  <a:lnTo>
                    <a:pt x="857" y="5"/>
                  </a:lnTo>
                  <a:lnTo>
                    <a:pt x="857" y="5"/>
                  </a:lnTo>
                  <a:lnTo>
                    <a:pt x="885" y="5"/>
                  </a:lnTo>
                  <a:lnTo>
                    <a:pt x="914" y="4"/>
                  </a:lnTo>
                  <a:lnTo>
                    <a:pt x="914" y="4"/>
                  </a:lnTo>
                  <a:lnTo>
                    <a:pt x="921" y="1"/>
                  </a:lnTo>
                  <a:lnTo>
                    <a:pt x="927" y="0"/>
                  </a:lnTo>
                  <a:lnTo>
                    <a:pt x="927" y="0"/>
                  </a:lnTo>
                  <a:lnTo>
                    <a:pt x="931" y="0"/>
                  </a:lnTo>
                  <a:lnTo>
                    <a:pt x="931" y="0"/>
                  </a:lnTo>
                  <a:lnTo>
                    <a:pt x="938" y="1"/>
                  </a:lnTo>
                  <a:lnTo>
                    <a:pt x="942" y="1"/>
                  </a:lnTo>
                  <a:lnTo>
                    <a:pt x="946" y="1"/>
                  </a:lnTo>
                  <a:lnTo>
                    <a:pt x="946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3" y="1"/>
                  </a:lnTo>
                  <a:lnTo>
                    <a:pt x="969" y="4"/>
                  </a:lnTo>
                  <a:lnTo>
                    <a:pt x="969" y="4"/>
                  </a:lnTo>
                  <a:lnTo>
                    <a:pt x="998" y="5"/>
                  </a:lnTo>
                  <a:lnTo>
                    <a:pt x="1027" y="5"/>
                  </a:lnTo>
                  <a:lnTo>
                    <a:pt x="1027" y="5"/>
                  </a:lnTo>
                  <a:lnTo>
                    <a:pt x="1076" y="6"/>
                  </a:lnTo>
                  <a:lnTo>
                    <a:pt x="1101" y="8"/>
                  </a:lnTo>
                  <a:lnTo>
                    <a:pt x="1125" y="12"/>
                  </a:lnTo>
                  <a:lnTo>
                    <a:pt x="1125" y="12"/>
                  </a:lnTo>
                  <a:lnTo>
                    <a:pt x="1154" y="17"/>
                  </a:lnTo>
                  <a:lnTo>
                    <a:pt x="1182" y="22"/>
                  </a:lnTo>
                  <a:lnTo>
                    <a:pt x="1240" y="36"/>
                  </a:lnTo>
                  <a:lnTo>
                    <a:pt x="1240" y="36"/>
                  </a:lnTo>
                  <a:lnTo>
                    <a:pt x="1277" y="44"/>
                  </a:lnTo>
                  <a:lnTo>
                    <a:pt x="1313" y="53"/>
                  </a:lnTo>
                  <a:lnTo>
                    <a:pt x="1313" y="53"/>
                  </a:lnTo>
                  <a:lnTo>
                    <a:pt x="1350" y="61"/>
                  </a:lnTo>
                  <a:lnTo>
                    <a:pt x="1385" y="73"/>
                  </a:lnTo>
                  <a:lnTo>
                    <a:pt x="1420" y="86"/>
                  </a:lnTo>
                  <a:lnTo>
                    <a:pt x="1456" y="103"/>
                  </a:lnTo>
                  <a:lnTo>
                    <a:pt x="1491" y="123"/>
                  </a:lnTo>
                  <a:lnTo>
                    <a:pt x="1526" y="145"/>
                  </a:lnTo>
                  <a:lnTo>
                    <a:pt x="1563" y="170"/>
                  </a:lnTo>
                  <a:lnTo>
                    <a:pt x="1601" y="199"/>
                  </a:lnTo>
                  <a:lnTo>
                    <a:pt x="1601" y="199"/>
                  </a:lnTo>
                  <a:lnTo>
                    <a:pt x="1619" y="213"/>
                  </a:lnTo>
                  <a:lnTo>
                    <a:pt x="1636" y="229"/>
                  </a:lnTo>
                  <a:lnTo>
                    <a:pt x="1652" y="244"/>
                  </a:lnTo>
                  <a:lnTo>
                    <a:pt x="1668" y="261"/>
                  </a:lnTo>
                  <a:lnTo>
                    <a:pt x="1698" y="295"/>
                  </a:lnTo>
                  <a:lnTo>
                    <a:pt x="1725" y="331"/>
                  </a:lnTo>
                  <a:lnTo>
                    <a:pt x="1750" y="367"/>
                  </a:lnTo>
                  <a:lnTo>
                    <a:pt x="1772" y="403"/>
                  </a:lnTo>
                  <a:lnTo>
                    <a:pt x="1792" y="437"/>
                  </a:lnTo>
                  <a:lnTo>
                    <a:pt x="1810" y="468"/>
                  </a:lnTo>
                  <a:lnTo>
                    <a:pt x="1810" y="468"/>
                  </a:lnTo>
                  <a:lnTo>
                    <a:pt x="1818" y="485"/>
                  </a:lnTo>
                  <a:lnTo>
                    <a:pt x="1825" y="501"/>
                  </a:lnTo>
                  <a:lnTo>
                    <a:pt x="1831" y="518"/>
                  </a:lnTo>
                  <a:lnTo>
                    <a:pt x="1836" y="535"/>
                  </a:lnTo>
                  <a:lnTo>
                    <a:pt x="1846" y="569"/>
                  </a:lnTo>
                  <a:lnTo>
                    <a:pt x="1852" y="605"/>
                  </a:lnTo>
                  <a:lnTo>
                    <a:pt x="1856" y="642"/>
                  </a:lnTo>
                  <a:lnTo>
                    <a:pt x="1860" y="679"/>
                  </a:lnTo>
                  <a:lnTo>
                    <a:pt x="1865" y="753"/>
                  </a:lnTo>
                  <a:lnTo>
                    <a:pt x="1865" y="753"/>
                  </a:lnTo>
                  <a:lnTo>
                    <a:pt x="1869" y="824"/>
                  </a:lnTo>
                  <a:lnTo>
                    <a:pt x="1869" y="824"/>
                  </a:lnTo>
                  <a:lnTo>
                    <a:pt x="1872" y="850"/>
                  </a:lnTo>
                  <a:lnTo>
                    <a:pt x="1876" y="876"/>
                  </a:lnTo>
                  <a:lnTo>
                    <a:pt x="1876" y="876"/>
                  </a:lnTo>
                  <a:lnTo>
                    <a:pt x="1880" y="906"/>
                  </a:lnTo>
                  <a:lnTo>
                    <a:pt x="1882" y="938"/>
                  </a:lnTo>
                  <a:lnTo>
                    <a:pt x="1883" y="969"/>
                  </a:lnTo>
                  <a:lnTo>
                    <a:pt x="1882" y="983"/>
                  </a:lnTo>
                  <a:lnTo>
                    <a:pt x="1881" y="999"/>
                  </a:lnTo>
                  <a:lnTo>
                    <a:pt x="1881" y="999"/>
                  </a:lnTo>
                  <a:lnTo>
                    <a:pt x="1869" y="1068"/>
                  </a:lnTo>
                  <a:lnTo>
                    <a:pt x="1869" y="1068"/>
                  </a:lnTo>
                  <a:lnTo>
                    <a:pt x="1860" y="1057"/>
                  </a:lnTo>
                  <a:lnTo>
                    <a:pt x="1849" y="1047"/>
                  </a:lnTo>
                  <a:lnTo>
                    <a:pt x="1838" y="1038"/>
                  </a:lnTo>
                  <a:lnTo>
                    <a:pt x="1826" y="1029"/>
                  </a:lnTo>
                  <a:lnTo>
                    <a:pt x="1826" y="1029"/>
                  </a:lnTo>
                  <a:lnTo>
                    <a:pt x="1827" y="1006"/>
                  </a:lnTo>
                  <a:lnTo>
                    <a:pt x="1829" y="981"/>
                  </a:lnTo>
                  <a:lnTo>
                    <a:pt x="1830" y="931"/>
                  </a:lnTo>
                  <a:lnTo>
                    <a:pt x="1827" y="879"/>
                  </a:lnTo>
                  <a:lnTo>
                    <a:pt x="1822" y="824"/>
                  </a:lnTo>
                  <a:lnTo>
                    <a:pt x="1822" y="824"/>
                  </a:lnTo>
                  <a:lnTo>
                    <a:pt x="1818" y="786"/>
                  </a:lnTo>
                  <a:lnTo>
                    <a:pt x="1815" y="747"/>
                  </a:lnTo>
                  <a:lnTo>
                    <a:pt x="1815" y="747"/>
                  </a:lnTo>
                  <a:lnTo>
                    <a:pt x="1810" y="676"/>
                  </a:lnTo>
                  <a:lnTo>
                    <a:pt x="1806" y="642"/>
                  </a:lnTo>
                  <a:lnTo>
                    <a:pt x="1801" y="607"/>
                  </a:lnTo>
                  <a:lnTo>
                    <a:pt x="1795" y="573"/>
                  </a:lnTo>
                  <a:lnTo>
                    <a:pt x="1785" y="540"/>
                  </a:lnTo>
                  <a:lnTo>
                    <a:pt x="1774" y="507"/>
                  </a:lnTo>
                  <a:lnTo>
                    <a:pt x="1767" y="492"/>
                  </a:lnTo>
                  <a:lnTo>
                    <a:pt x="1759" y="476"/>
                  </a:lnTo>
                  <a:lnTo>
                    <a:pt x="1759" y="476"/>
                  </a:lnTo>
                  <a:lnTo>
                    <a:pt x="1737" y="437"/>
                  </a:lnTo>
                  <a:lnTo>
                    <a:pt x="1713" y="397"/>
                  </a:lnTo>
                  <a:lnTo>
                    <a:pt x="1687" y="362"/>
                  </a:lnTo>
                  <a:lnTo>
                    <a:pt x="1660" y="327"/>
                  </a:lnTo>
                  <a:lnTo>
                    <a:pt x="1631" y="294"/>
                  </a:lnTo>
                  <a:lnTo>
                    <a:pt x="1601" y="264"/>
                  </a:lnTo>
                  <a:lnTo>
                    <a:pt x="1571" y="235"/>
                  </a:lnTo>
                  <a:lnTo>
                    <a:pt x="1538" y="210"/>
                  </a:lnTo>
                  <a:lnTo>
                    <a:pt x="1538" y="210"/>
                  </a:lnTo>
                  <a:lnTo>
                    <a:pt x="1508" y="189"/>
                  </a:lnTo>
                  <a:lnTo>
                    <a:pt x="1475" y="170"/>
                  </a:lnTo>
                  <a:lnTo>
                    <a:pt x="1443" y="152"/>
                  </a:lnTo>
                  <a:lnTo>
                    <a:pt x="1410" y="136"/>
                  </a:lnTo>
                  <a:lnTo>
                    <a:pt x="1375" y="123"/>
                  </a:lnTo>
                  <a:lnTo>
                    <a:pt x="1338" y="110"/>
                  </a:lnTo>
                  <a:lnTo>
                    <a:pt x="1301" y="101"/>
                  </a:lnTo>
                  <a:lnTo>
                    <a:pt x="1262" y="91"/>
                  </a:lnTo>
                  <a:lnTo>
                    <a:pt x="1262" y="91"/>
                  </a:lnTo>
                  <a:lnTo>
                    <a:pt x="1231" y="85"/>
                  </a:lnTo>
                  <a:lnTo>
                    <a:pt x="1201" y="77"/>
                  </a:lnTo>
                  <a:lnTo>
                    <a:pt x="1201" y="77"/>
                  </a:lnTo>
                  <a:lnTo>
                    <a:pt x="1171" y="69"/>
                  </a:lnTo>
                  <a:lnTo>
                    <a:pt x="1139" y="63"/>
                  </a:lnTo>
                  <a:lnTo>
                    <a:pt x="1108" y="57"/>
                  </a:lnTo>
                  <a:lnTo>
                    <a:pt x="1075" y="55"/>
                  </a:lnTo>
                  <a:lnTo>
                    <a:pt x="1075" y="55"/>
                  </a:lnTo>
                  <a:lnTo>
                    <a:pt x="1044" y="55"/>
                  </a:lnTo>
                  <a:lnTo>
                    <a:pt x="1044" y="55"/>
                  </a:lnTo>
                  <a:lnTo>
                    <a:pt x="993" y="52"/>
                  </a:lnTo>
                  <a:lnTo>
                    <a:pt x="968" y="51"/>
                  </a:lnTo>
                  <a:lnTo>
                    <a:pt x="942" y="50"/>
                  </a:lnTo>
                  <a:lnTo>
                    <a:pt x="942" y="48"/>
                  </a:lnTo>
                  <a:lnTo>
                    <a:pt x="942" y="50"/>
                  </a:lnTo>
                  <a:lnTo>
                    <a:pt x="942" y="50"/>
                  </a:lnTo>
                  <a:lnTo>
                    <a:pt x="916" y="51"/>
                  </a:lnTo>
                  <a:lnTo>
                    <a:pt x="889" y="52"/>
                  </a:lnTo>
                  <a:lnTo>
                    <a:pt x="838" y="55"/>
                  </a:lnTo>
                  <a:lnTo>
                    <a:pt x="838" y="55"/>
                  </a:lnTo>
                  <a:lnTo>
                    <a:pt x="808" y="55"/>
                  </a:lnTo>
                  <a:lnTo>
                    <a:pt x="808" y="55"/>
                  </a:lnTo>
                  <a:lnTo>
                    <a:pt x="776" y="57"/>
                  </a:lnTo>
                  <a:lnTo>
                    <a:pt x="744" y="63"/>
                  </a:lnTo>
                  <a:lnTo>
                    <a:pt x="713" y="69"/>
                  </a:lnTo>
                  <a:lnTo>
                    <a:pt x="683" y="77"/>
                  </a:lnTo>
                  <a:lnTo>
                    <a:pt x="683" y="77"/>
                  </a:lnTo>
                  <a:lnTo>
                    <a:pt x="653" y="85"/>
                  </a:lnTo>
                  <a:lnTo>
                    <a:pt x="621" y="91"/>
                  </a:lnTo>
                  <a:lnTo>
                    <a:pt x="621" y="91"/>
                  </a:lnTo>
                  <a:lnTo>
                    <a:pt x="582" y="101"/>
                  </a:lnTo>
                  <a:lnTo>
                    <a:pt x="545" y="110"/>
                  </a:lnTo>
                  <a:lnTo>
                    <a:pt x="509" y="123"/>
                  </a:lnTo>
                  <a:lnTo>
                    <a:pt x="473" y="136"/>
                  </a:lnTo>
                  <a:lnTo>
                    <a:pt x="439" y="152"/>
                  </a:lnTo>
                  <a:lnTo>
                    <a:pt x="407" y="170"/>
                  </a:lnTo>
                  <a:lnTo>
                    <a:pt x="375" y="189"/>
                  </a:lnTo>
                  <a:lnTo>
                    <a:pt x="345" y="210"/>
                  </a:lnTo>
                  <a:lnTo>
                    <a:pt x="345" y="210"/>
                  </a:lnTo>
                  <a:lnTo>
                    <a:pt x="312" y="235"/>
                  </a:lnTo>
                  <a:lnTo>
                    <a:pt x="281" y="264"/>
                  </a:lnTo>
                  <a:lnTo>
                    <a:pt x="251" y="294"/>
                  </a:lnTo>
                  <a:lnTo>
                    <a:pt x="222" y="327"/>
                  </a:lnTo>
                  <a:lnTo>
                    <a:pt x="195" y="362"/>
                  </a:lnTo>
                  <a:lnTo>
                    <a:pt x="170" y="397"/>
                  </a:lnTo>
                  <a:lnTo>
                    <a:pt x="145" y="437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16" y="492"/>
                  </a:lnTo>
                  <a:lnTo>
                    <a:pt x="108" y="507"/>
                  </a:lnTo>
                  <a:lnTo>
                    <a:pt x="98" y="540"/>
                  </a:lnTo>
                  <a:lnTo>
                    <a:pt x="89" y="573"/>
                  </a:lnTo>
                  <a:lnTo>
                    <a:pt x="81" y="607"/>
                  </a:lnTo>
                  <a:lnTo>
                    <a:pt x="77" y="642"/>
                  </a:lnTo>
                  <a:lnTo>
                    <a:pt x="73" y="676"/>
                  </a:lnTo>
                  <a:lnTo>
                    <a:pt x="68" y="747"/>
                  </a:lnTo>
                  <a:lnTo>
                    <a:pt x="68" y="747"/>
                  </a:lnTo>
                  <a:lnTo>
                    <a:pt x="64" y="786"/>
                  </a:lnTo>
                  <a:lnTo>
                    <a:pt x="61" y="824"/>
                  </a:lnTo>
                  <a:lnTo>
                    <a:pt x="61" y="824"/>
                  </a:lnTo>
                  <a:lnTo>
                    <a:pt x="57" y="870"/>
                  </a:lnTo>
                  <a:lnTo>
                    <a:pt x="55" y="913"/>
                  </a:lnTo>
                  <a:lnTo>
                    <a:pt x="53" y="955"/>
                  </a:lnTo>
                  <a:lnTo>
                    <a:pt x="55" y="995"/>
                  </a:lnTo>
                  <a:lnTo>
                    <a:pt x="57" y="1034"/>
                  </a:lnTo>
                  <a:lnTo>
                    <a:pt x="64" y="1075"/>
                  </a:lnTo>
                  <a:lnTo>
                    <a:pt x="73" y="1114"/>
                  </a:lnTo>
                  <a:lnTo>
                    <a:pt x="85" y="1155"/>
                  </a:lnTo>
                  <a:lnTo>
                    <a:pt x="85" y="1155"/>
                  </a:lnTo>
                  <a:lnTo>
                    <a:pt x="97" y="1194"/>
                  </a:lnTo>
                  <a:lnTo>
                    <a:pt x="97" y="1194"/>
                  </a:lnTo>
                  <a:lnTo>
                    <a:pt x="106" y="1223"/>
                  </a:lnTo>
                  <a:lnTo>
                    <a:pt x="115" y="1251"/>
                  </a:lnTo>
                  <a:lnTo>
                    <a:pt x="121" y="1266"/>
                  </a:lnTo>
                  <a:lnTo>
                    <a:pt x="128" y="1280"/>
                  </a:lnTo>
                  <a:lnTo>
                    <a:pt x="135" y="1293"/>
                  </a:lnTo>
                  <a:lnTo>
                    <a:pt x="142" y="1306"/>
                  </a:lnTo>
                  <a:lnTo>
                    <a:pt x="142" y="1306"/>
                  </a:lnTo>
                  <a:lnTo>
                    <a:pt x="159" y="1331"/>
                  </a:lnTo>
                  <a:lnTo>
                    <a:pt x="159" y="1331"/>
                  </a:lnTo>
                  <a:lnTo>
                    <a:pt x="183" y="1364"/>
                  </a:lnTo>
                  <a:lnTo>
                    <a:pt x="207" y="1397"/>
                  </a:lnTo>
                  <a:lnTo>
                    <a:pt x="220" y="1412"/>
                  </a:lnTo>
                  <a:lnTo>
                    <a:pt x="233" y="1427"/>
                  </a:lnTo>
                  <a:lnTo>
                    <a:pt x="247" y="1441"/>
                  </a:lnTo>
                  <a:lnTo>
                    <a:pt x="263" y="1454"/>
                  </a:lnTo>
                  <a:lnTo>
                    <a:pt x="263" y="1454"/>
                  </a:lnTo>
                  <a:lnTo>
                    <a:pt x="293" y="1478"/>
                  </a:lnTo>
                  <a:lnTo>
                    <a:pt x="326" y="1500"/>
                  </a:lnTo>
                  <a:lnTo>
                    <a:pt x="361" y="1521"/>
                  </a:lnTo>
                  <a:lnTo>
                    <a:pt x="398" y="1540"/>
                  </a:lnTo>
                  <a:lnTo>
                    <a:pt x="435" y="1559"/>
                  </a:lnTo>
                  <a:lnTo>
                    <a:pt x="475" y="1576"/>
                  </a:lnTo>
                  <a:lnTo>
                    <a:pt x="515" y="1591"/>
                  </a:lnTo>
                  <a:lnTo>
                    <a:pt x="557" y="1606"/>
                  </a:lnTo>
                  <a:lnTo>
                    <a:pt x="602" y="1618"/>
                  </a:lnTo>
                  <a:lnTo>
                    <a:pt x="646" y="1628"/>
                  </a:lnTo>
                  <a:lnTo>
                    <a:pt x="692" y="1637"/>
                  </a:lnTo>
                  <a:lnTo>
                    <a:pt x="739" y="1645"/>
                  </a:lnTo>
                  <a:lnTo>
                    <a:pt x="786" y="1652"/>
                  </a:lnTo>
                  <a:lnTo>
                    <a:pt x="834" y="1655"/>
                  </a:lnTo>
                  <a:lnTo>
                    <a:pt x="884" y="1658"/>
                  </a:lnTo>
                  <a:lnTo>
                    <a:pt x="934" y="1658"/>
                  </a:lnTo>
                  <a:lnTo>
                    <a:pt x="934" y="1658"/>
                  </a:lnTo>
                  <a:lnTo>
                    <a:pt x="942" y="1659"/>
                  </a:lnTo>
                  <a:lnTo>
                    <a:pt x="942" y="1659"/>
                  </a:lnTo>
                  <a:lnTo>
                    <a:pt x="950" y="1658"/>
                  </a:lnTo>
                  <a:lnTo>
                    <a:pt x="950" y="1658"/>
                  </a:lnTo>
                  <a:lnTo>
                    <a:pt x="984" y="1658"/>
                  </a:lnTo>
                  <a:lnTo>
                    <a:pt x="1018" y="1657"/>
                  </a:lnTo>
                  <a:lnTo>
                    <a:pt x="1052" y="1655"/>
                  </a:lnTo>
                  <a:lnTo>
                    <a:pt x="1086" y="1652"/>
                  </a:lnTo>
                  <a:lnTo>
                    <a:pt x="1086" y="1652"/>
                  </a:lnTo>
                  <a:lnTo>
                    <a:pt x="1089" y="1675"/>
                  </a:lnTo>
                  <a:lnTo>
                    <a:pt x="1096" y="1697"/>
                  </a:lnTo>
                  <a:lnTo>
                    <a:pt x="1096" y="1697"/>
                  </a:lnTo>
                  <a:lnTo>
                    <a:pt x="1062" y="1701"/>
                  </a:lnTo>
                  <a:lnTo>
                    <a:pt x="1027" y="1704"/>
                  </a:lnTo>
                  <a:lnTo>
                    <a:pt x="989" y="1706"/>
                  </a:lnTo>
                  <a:lnTo>
                    <a:pt x="950" y="1706"/>
                  </a:lnTo>
                  <a:lnTo>
                    <a:pt x="950" y="1706"/>
                  </a:lnTo>
                  <a:lnTo>
                    <a:pt x="942" y="1705"/>
                  </a:lnTo>
                  <a:lnTo>
                    <a:pt x="942" y="1705"/>
                  </a:lnTo>
                  <a:lnTo>
                    <a:pt x="934" y="1706"/>
                  </a:lnTo>
                  <a:lnTo>
                    <a:pt x="934" y="1706"/>
                  </a:lnTo>
                  <a:lnTo>
                    <a:pt x="878" y="1705"/>
                  </a:lnTo>
                  <a:lnTo>
                    <a:pt x="827" y="1701"/>
                  </a:lnTo>
                  <a:lnTo>
                    <a:pt x="778" y="1696"/>
                  </a:lnTo>
                  <a:lnTo>
                    <a:pt x="731" y="1688"/>
                  </a:lnTo>
                  <a:lnTo>
                    <a:pt x="731" y="1688"/>
                  </a:lnTo>
                  <a:lnTo>
                    <a:pt x="698" y="1682"/>
                  </a:lnTo>
                  <a:lnTo>
                    <a:pt x="666" y="1676"/>
                  </a:lnTo>
                  <a:lnTo>
                    <a:pt x="666" y="1676"/>
                  </a:lnTo>
                  <a:lnTo>
                    <a:pt x="632" y="1671"/>
                  </a:lnTo>
                  <a:lnTo>
                    <a:pt x="598" y="1666"/>
                  </a:lnTo>
                  <a:lnTo>
                    <a:pt x="565" y="1657"/>
                  </a:lnTo>
                  <a:lnTo>
                    <a:pt x="548" y="1652"/>
                  </a:lnTo>
                  <a:lnTo>
                    <a:pt x="532" y="1646"/>
                  </a:lnTo>
                  <a:lnTo>
                    <a:pt x="532" y="1646"/>
                  </a:lnTo>
                  <a:lnTo>
                    <a:pt x="490" y="1629"/>
                  </a:lnTo>
                  <a:lnTo>
                    <a:pt x="490" y="1629"/>
                  </a:lnTo>
                  <a:lnTo>
                    <a:pt x="416" y="1599"/>
                  </a:lnTo>
                  <a:lnTo>
                    <a:pt x="379" y="1582"/>
                  </a:lnTo>
                  <a:lnTo>
                    <a:pt x="344" y="1565"/>
                  </a:lnTo>
                  <a:lnTo>
                    <a:pt x="309" y="1546"/>
                  </a:lnTo>
                  <a:lnTo>
                    <a:pt x="275" y="1525"/>
                  </a:lnTo>
                  <a:lnTo>
                    <a:pt x="259" y="1513"/>
                  </a:lnTo>
                  <a:lnTo>
                    <a:pt x="243" y="1501"/>
                  </a:lnTo>
                  <a:lnTo>
                    <a:pt x="227" y="1488"/>
                  </a:lnTo>
                  <a:lnTo>
                    <a:pt x="213" y="1474"/>
                  </a:lnTo>
                  <a:lnTo>
                    <a:pt x="213" y="1474"/>
                  </a:lnTo>
                  <a:lnTo>
                    <a:pt x="195" y="1455"/>
                  </a:lnTo>
                  <a:lnTo>
                    <a:pt x="176" y="1436"/>
                  </a:lnTo>
                  <a:lnTo>
                    <a:pt x="161" y="1415"/>
                  </a:lnTo>
                  <a:lnTo>
                    <a:pt x="145" y="1394"/>
                  </a:lnTo>
                  <a:lnTo>
                    <a:pt x="116" y="1352"/>
                  </a:lnTo>
                  <a:lnTo>
                    <a:pt x="90" y="1312"/>
                  </a:lnTo>
                  <a:lnTo>
                    <a:pt x="90" y="1312"/>
                  </a:lnTo>
                  <a:lnTo>
                    <a:pt x="84" y="1301"/>
                  </a:lnTo>
                  <a:lnTo>
                    <a:pt x="77" y="1289"/>
                  </a:lnTo>
                  <a:lnTo>
                    <a:pt x="68" y="1264"/>
                  </a:lnTo>
                  <a:lnTo>
                    <a:pt x="59" y="1238"/>
                  </a:lnTo>
                  <a:lnTo>
                    <a:pt x="52" y="1212"/>
                  </a:lnTo>
                  <a:lnTo>
                    <a:pt x="52" y="1212"/>
                  </a:lnTo>
                  <a:lnTo>
                    <a:pt x="46" y="1190"/>
                  </a:lnTo>
                  <a:lnTo>
                    <a:pt x="39" y="1168"/>
                  </a:lnTo>
                  <a:lnTo>
                    <a:pt x="39" y="1168"/>
                  </a:lnTo>
                  <a:lnTo>
                    <a:pt x="31" y="1145"/>
                  </a:lnTo>
                  <a:lnTo>
                    <a:pt x="26" y="1125"/>
                  </a:lnTo>
                  <a:lnTo>
                    <a:pt x="17" y="1081"/>
                  </a:lnTo>
                  <a:lnTo>
                    <a:pt x="9" y="1040"/>
                  </a:lnTo>
                  <a:lnTo>
                    <a:pt x="2" y="999"/>
                  </a:lnTo>
                  <a:lnTo>
                    <a:pt x="2" y="999"/>
                  </a:lnTo>
                  <a:lnTo>
                    <a:pt x="1" y="983"/>
                  </a:lnTo>
                  <a:lnTo>
                    <a:pt x="0" y="969"/>
                  </a:lnTo>
                  <a:lnTo>
                    <a:pt x="1" y="938"/>
                  </a:lnTo>
                  <a:lnTo>
                    <a:pt x="4" y="906"/>
                  </a:lnTo>
                  <a:lnTo>
                    <a:pt x="8" y="876"/>
                  </a:lnTo>
                  <a:lnTo>
                    <a:pt x="8" y="8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3" name="Freeform 1165"/>
            <p:cNvSpPr/>
            <p:nvPr/>
          </p:nvSpPr>
          <p:spPr bwMode="auto">
            <a:xfrm>
              <a:off x="6837363" y="4737100"/>
              <a:ext cx="90488" cy="53975"/>
            </a:xfrm>
            <a:custGeom>
              <a:avLst/>
              <a:gdLst/>
              <a:ahLst/>
              <a:cxnLst>
                <a:cxn ang="0">
                  <a:pos x="228" y="27"/>
                </a:cxn>
                <a:cxn ang="0">
                  <a:pos x="227" y="18"/>
                </a:cxn>
                <a:cxn ang="0">
                  <a:pos x="222" y="11"/>
                </a:cxn>
                <a:cxn ang="0">
                  <a:pos x="214" y="6"/>
                </a:cxn>
                <a:cxn ang="0">
                  <a:pos x="197" y="6"/>
                </a:cxn>
                <a:cxn ang="0">
                  <a:pos x="190" y="11"/>
                </a:cxn>
                <a:cxn ang="0">
                  <a:pos x="185" y="18"/>
                </a:cxn>
                <a:cxn ang="0">
                  <a:pos x="182" y="27"/>
                </a:cxn>
                <a:cxn ang="0">
                  <a:pos x="182" y="43"/>
                </a:cxn>
                <a:cxn ang="0">
                  <a:pos x="180" y="66"/>
                </a:cxn>
                <a:cxn ang="0">
                  <a:pos x="172" y="79"/>
                </a:cxn>
                <a:cxn ang="0">
                  <a:pos x="165" y="86"/>
                </a:cxn>
                <a:cxn ang="0">
                  <a:pos x="154" y="91"/>
                </a:cxn>
                <a:cxn ang="0">
                  <a:pos x="126" y="94"/>
                </a:cxn>
                <a:cxn ang="0">
                  <a:pos x="112" y="93"/>
                </a:cxn>
                <a:cxn ang="0">
                  <a:pos x="83" y="87"/>
                </a:cxn>
                <a:cxn ang="0">
                  <a:pos x="62" y="73"/>
                </a:cxn>
                <a:cxn ang="0">
                  <a:pos x="50" y="51"/>
                </a:cxn>
                <a:cxn ang="0">
                  <a:pos x="45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5" y="2"/>
                </a:cxn>
                <a:cxn ang="0">
                  <a:pos x="23" y="0"/>
                </a:cxn>
                <a:cxn ang="0">
                  <a:pos x="11" y="2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2" y="44"/>
                </a:cxn>
                <a:cxn ang="0">
                  <a:pos x="7" y="65"/>
                </a:cxn>
                <a:cxn ang="0">
                  <a:pos x="15" y="86"/>
                </a:cxn>
                <a:cxn ang="0">
                  <a:pos x="25" y="103"/>
                </a:cxn>
                <a:cxn ang="0">
                  <a:pos x="41" y="117"/>
                </a:cxn>
                <a:cxn ang="0">
                  <a:pos x="58" y="129"/>
                </a:cxn>
                <a:cxn ang="0">
                  <a:pos x="79" y="136"/>
                </a:cxn>
                <a:cxn ang="0">
                  <a:pos x="103" y="138"/>
                </a:cxn>
                <a:cxn ang="0">
                  <a:pos x="127" y="138"/>
                </a:cxn>
                <a:cxn ang="0">
                  <a:pos x="151" y="137"/>
                </a:cxn>
                <a:cxn ang="0">
                  <a:pos x="174" y="130"/>
                </a:cxn>
                <a:cxn ang="0">
                  <a:pos x="197" y="120"/>
                </a:cxn>
                <a:cxn ang="0">
                  <a:pos x="206" y="111"/>
                </a:cxn>
                <a:cxn ang="0">
                  <a:pos x="220" y="90"/>
                </a:cxn>
                <a:cxn ang="0">
                  <a:pos x="227" y="66"/>
                </a:cxn>
                <a:cxn ang="0">
                  <a:pos x="228" y="27"/>
                </a:cxn>
              </a:cxnLst>
              <a:rect l="0" t="0" r="r" b="b"/>
              <a:pathLst>
                <a:path w="228" h="138">
                  <a:moveTo>
                    <a:pt x="228" y="27"/>
                  </a:moveTo>
                  <a:lnTo>
                    <a:pt x="228" y="27"/>
                  </a:lnTo>
                  <a:lnTo>
                    <a:pt x="228" y="22"/>
                  </a:lnTo>
                  <a:lnTo>
                    <a:pt x="227" y="18"/>
                  </a:lnTo>
                  <a:lnTo>
                    <a:pt x="224" y="14"/>
                  </a:lnTo>
                  <a:lnTo>
                    <a:pt x="222" y="11"/>
                  </a:lnTo>
                  <a:lnTo>
                    <a:pt x="218" y="9"/>
                  </a:lnTo>
                  <a:lnTo>
                    <a:pt x="214" y="6"/>
                  </a:lnTo>
                  <a:lnTo>
                    <a:pt x="206" y="5"/>
                  </a:lnTo>
                  <a:lnTo>
                    <a:pt x="197" y="6"/>
                  </a:lnTo>
                  <a:lnTo>
                    <a:pt x="193" y="9"/>
                  </a:lnTo>
                  <a:lnTo>
                    <a:pt x="190" y="11"/>
                  </a:lnTo>
                  <a:lnTo>
                    <a:pt x="186" y="14"/>
                  </a:lnTo>
                  <a:lnTo>
                    <a:pt x="185" y="18"/>
                  </a:lnTo>
                  <a:lnTo>
                    <a:pt x="184" y="22"/>
                  </a:lnTo>
                  <a:lnTo>
                    <a:pt x="182" y="27"/>
                  </a:lnTo>
                  <a:lnTo>
                    <a:pt x="182" y="27"/>
                  </a:lnTo>
                  <a:lnTo>
                    <a:pt x="182" y="43"/>
                  </a:lnTo>
                  <a:lnTo>
                    <a:pt x="182" y="59"/>
                  </a:lnTo>
                  <a:lnTo>
                    <a:pt x="180" y="66"/>
                  </a:lnTo>
                  <a:lnTo>
                    <a:pt x="177" y="73"/>
                  </a:lnTo>
                  <a:lnTo>
                    <a:pt x="172" y="79"/>
                  </a:lnTo>
                  <a:lnTo>
                    <a:pt x="165" y="86"/>
                  </a:lnTo>
                  <a:lnTo>
                    <a:pt x="165" y="86"/>
                  </a:lnTo>
                  <a:lnTo>
                    <a:pt x="160" y="89"/>
                  </a:lnTo>
                  <a:lnTo>
                    <a:pt x="154" y="91"/>
                  </a:lnTo>
                  <a:lnTo>
                    <a:pt x="140" y="93"/>
                  </a:lnTo>
                  <a:lnTo>
                    <a:pt x="126" y="94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96" y="91"/>
                  </a:lnTo>
                  <a:lnTo>
                    <a:pt x="83" y="87"/>
                  </a:lnTo>
                  <a:lnTo>
                    <a:pt x="71" y="82"/>
                  </a:lnTo>
                  <a:lnTo>
                    <a:pt x="62" y="73"/>
                  </a:lnTo>
                  <a:lnTo>
                    <a:pt x="54" y="62"/>
                  </a:lnTo>
                  <a:lnTo>
                    <a:pt x="50" y="51"/>
                  </a:lnTo>
                  <a:lnTo>
                    <a:pt x="46" y="38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17"/>
                  </a:lnTo>
                  <a:lnTo>
                    <a:pt x="44" y="11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5" y="2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2"/>
                  </a:lnTo>
                  <a:lnTo>
                    <a:pt x="2" y="44"/>
                  </a:lnTo>
                  <a:lnTo>
                    <a:pt x="3" y="55"/>
                  </a:lnTo>
                  <a:lnTo>
                    <a:pt x="7" y="65"/>
                  </a:lnTo>
                  <a:lnTo>
                    <a:pt x="10" y="76"/>
                  </a:lnTo>
                  <a:lnTo>
                    <a:pt x="15" y="86"/>
                  </a:lnTo>
                  <a:lnTo>
                    <a:pt x="20" y="94"/>
                  </a:lnTo>
                  <a:lnTo>
                    <a:pt x="25" y="103"/>
                  </a:lnTo>
                  <a:lnTo>
                    <a:pt x="33" y="111"/>
                  </a:lnTo>
                  <a:lnTo>
                    <a:pt x="41" y="117"/>
                  </a:lnTo>
                  <a:lnTo>
                    <a:pt x="49" y="124"/>
                  </a:lnTo>
                  <a:lnTo>
                    <a:pt x="58" y="129"/>
                  </a:lnTo>
                  <a:lnTo>
                    <a:pt x="69" y="133"/>
                  </a:lnTo>
                  <a:lnTo>
                    <a:pt x="79" y="136"/>
                  </a:lnTo>
                  <a:lnTo>
                    <a:pt x="91" y="138"/>
                  </a:lnTo>
                  <a:lnTo>
                    <a:pt x="103" y="138"/>
                  </a:lnTo>
                  <a:lnTo>
                    <a:pt x="103" y="138"/>
                  </a:lnTo>
                  <a:lnTo>
                    <a:pt x="127" y="138"/>
                  </a:lnTo>
                  <a:lnTo>
                    <a:pt x="139" y="138"/>
                  </a:lnTo>
                  <a:lnTo>
                    <a:pt x="151" y="137"/>
                  </a:lnTo>
                  <a:lnTo>
                    <a:pt x="163" y="134"/>
                  </a:lnTo>
                  <a:lnTo>
                    <a:pt x="174" y="130"/>
                  </a:lnTo>
                  <a:lnTo>
                    <a:pt x="186" y="127"/>
                  </a:lnTo>
                  <a:lnTo>
                    <a:pt x="197" y="120"/>
                  </a:lnTo>
                  <a:lnTo>
                    <a:pt x="197" y="120"/>
                  </a:lnTo>
                  <a:lnTo>
                    <a:pt x="206" y="111"/>
                  </a:lnTo>
                  <a:lnTo>
                    <a:pt x="214" y="100"/>
                  </a:lnTo>
                  <a:lnTo>
                    <a:pt x="220" y="90"/>
                  </a:lnTo>
                  <a:lnTo>
                    <a:pt x="224" y="78"/>
                  </a:lnTo>
                  <a:lnTo>
                    <a:pt x="227" y="66"/>
                  </a:lnTo>
                  <a:lnTo>
                    <a:pt x="228" y="53"/>
                  </a:lnTo>
                  <a:lnTo>
                    <a:pt x="228" y="27"/>
                  </a:lnTo>
                  <a:lnTo>
                    <a:pt x="228" y="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4" name="Freeform 1166"/>
            <p:cNvSpPr/>
            <p:nvPr/>
          </p:nvSpPr>
          <p:spPr bwMode="auto">
            <a:xfrm>
              <a:off x="6950076" y="4643438"/>
              <a:ext cx="3175" cy="158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8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5" name="Freeform 1167"/>
            <p:cNvSpPr/>
            <p:nvPr/>
          </p:nvSpPr>
          <p:spPr bwMode="auto">
            <a:xfrm>
              <a:off x="6848476" y="4503738"/>
              <a:ext cx="153988" cy="252413"/>
            </a:xfrm>
            <a:custGeom>
              <a:avLst/>
              <a:gdLst/>
              <a:ahLst/>
              <a:cxnLst>
                <a:cxn ang="0">
                  <a:pos x="126" y="175"/>
                </a:cxn>
                <a:cxn ang="0">
                  <a:pos x="173" y="199"/>
                </a:cxn>
                <a:cxn ang="0">
                  <a:pos x="179" y="217"/>
                </a:cxn>
                <a:cxn ang="0">
                  <a:pos x="197" y="243"/>
                </a:cxn>
                <a:cxn ang="0">
                  <a:pos x="246" y="264"/>
                </a:cxn>
                <a:cxn ang="0">
                  <a:pos x="334" y="263"/>
                </a:cxn>
                <a:cxn ang="0">
                  <a:pos x="378" y="236"/>
                </a:cxn>
                <a:cxn ang="0">
                  <a:pos x="387" y="183"/>
                </a:cxn>
                <a:cxn ang="0">
                  <a:pos x="369" y="92"/>
                </a:cxn>
                <a:cxn ang="0">
                  <a:pos x="326" y="43"/>
                </a:cxn>
                <a:cxn ang="0">
                  <a:pos x="233" y="7"/>
                </a:cxn>
                <a:cxn ang="0">
                  <a:pos x="156" y="0"/>
                </a:cxn>
                <a:cxn ang="0">
                  <a:pos x="140" y="15"/>
                </a:cxn>
                <a:cxn ang="0">
                  <a:pos x="146" y="41"/>
                </a:cxn>
                <a:cxn ang="0">
                  <a:pos x="184" y="47"/>
                </a:cxn>
                <a:cxn ang="0">
                  <a:pos x="285" y="72"/>
                </a:cxn>
                <a:cxn ang="0">
                  <a:pos x="335" y="118"/>
                </a:cxn>
                <a:cxn ang="0">
                  <a:pos x="343" y="174"/>
                </a:cxn>
                <a:cxn ang="0">
                  <a:pos x="336" y="206"/>
                </a:cxn>
                <a:cxn ang="0">
                  <a:pos x="281" y="221"/>
                </a:cxn>
                <a:cxn ang="0">
                  <a:pos x="231" y="215"/>
                </a:cxn>
                <a:cxn ang="0">
                  <a:pos x="222" y="203"/>
                </a:cxn>
                <a:cxn ang="0">
                  <a:pos x="216" y="183"/>
                </a:cxn>
                <a:cxn ang="0">
                  <a:pos x="180" y="147"/>
                </a:cxn>
                <a:cxn ang="0">
                  <a:pos x="120" y="130"/>
                </a:cxn>
                <a:cxn ang="0">
                  <a:pos x="60" y="135"/>
                </a:cxn>
                <a:cxn ang="0">
                  <a:pos x="17" y="165"/>
                </a:cxn>
                <a:cxn ang="0">
                  <a:pos x="0" y="209"/>
                </a:cxn>
                <a:cxn ang="0">
                  <a:pos x="10" y="245"/>
                </a:cxn>
                <a:cxn ang="0">
                  <a:pos x="82" y="288"/>
                </a:cxn>
                <a:cxn ang="0">
                  <a:pos x="214" y="338"/>
                </a:cxn>
                <a:cxn ang="0">
                  <a:pos x="256" y="355"/>
                </a:cxn>
                <a:cxn ang="0">
                  <a:pos x="266" y="357"/>
                </a:cxn>
                <a:cxn ang="0">
                  <a:pos x="285" y="374"/>
                </a:cxn>
                <a:cxn ang="0">
                  <a:pos x="327" y="419"/>
                </a:cxn>
                <a:cxn ang="0">
                  <a:pos x="337" y="472"/>
                </a:cxn>
                <a:cxn ang="0">
                  <a:pos x="323" y="526"/>
                </a:cxn>
                <a:cxn ang="0">
                  <a:pos x="294" y="560"/>
                </a:cxn>
                <a:cxn ang="0">
                  <a:pos x="222" y="590"/>
                </a:cxn>
                <a:cxn ang="0">
                  <a:pos x="182" y="591"/>
                </a:cxn>
                <a:cxn ang="0">
                  <a:pos x="161" y="607"/>
                </a:cxn>
                <a:cxn ang="0">
                  <a:pos x="162" y="625"/>
                </a:cxn>
                <a:cxn ang="0">
                  <a:pos x="179" y="638"/>
                </a:cxn>
                <a:cxn ang="0">
                  <a:pos x="243" y="632"/>
                </a:cxn>
                <a:cxn ang="0">
                  <a:pos x="330" y="589"/>
                </a:cxn>
                <a:cxn ang="0">
                  <a:pos x="381" y="512"/>
                </a:cxn>
                <a:cxn ang="0">
                  <a:pos x="379" y="436"/>
                </a:cxn>
                <a:cxn ang="0">
                  <a:pos x="353" y="376"/>
                </a:cxn>
                <a:cxn ang="0">
                  <a:pos x="300" y="328"/>
                </a:cxn>
                <a:cxn ang="0">
                  <a:pos x="221" y="291"/>
                </a:cxn>
                <a:cxn ang="0">
                  <a:pos x="107" y="249"/>
                </a:cxn>
                <a:cxn ang="0">
                  <a:pos x="58" y="221"/>
                </a:cxn>
                <a:cxn ang="0">
                  <a:pos x="54" y="199"/>
                </a:cxn>
                <a:cxn ang="0">
                  <a:pos x="72" y="179"/>
                </a:cxn>
              </a:cxnLst>
              <a:rect l="0" t="0" r="r" b="b"/>
              <a:pathLst>
                <a:path w="387" h="640">
                  <a:moveTo>
                    <a:pt x="92" y="174"/>
                  </a:moveTo>
                  <a:lnTo>
                    <a:pt x="92" y="174"/>
                  </a:lnTo>
                  <a:lnTo>
                    <a:pt x="102" y="173"/>
                  </a:lnTo>
                  <a:lnTo>
                    <a:pt x="112" y="174"/>
                  </a:lnTo>
                  <a:lnTo>
                    <a:pt x="126" y="175"/>
                  </a:lnTo>
                  <a:lnTo>
                    <a:pt x="137" y="178"/>
                  </a:lnTo>
                  <a:lnTo>
                    <a:pt x="150" y="182"/>
                  </a:lnTo>
                  <a:lnTo>
                    <a:pt x="161" y="189"/>
                  </a:lnTo>
                  <a:lnTo>
                    <a:pt x="169" y="195"/>
                  </a:lnTo>
                  <a:lnTo>
                    <a:pt x="173" y="199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5" y="211"/>
                  </a:lnTo>
                  <a:lnTo>
                    <a:pt x="179" y="217"/>
                  </a:lnTo>
                  <a:lnTo>
                    <a:pt x="179" y="217"/>
                  </a:lnTo>
                  <a:lnTo>
                    <a:pt x="182" y="225"/>
                  </a:lnTo>
                  <a:lnTo>
                    <a:pt x="186" y="232"/>
                  </a:lnTo>
                  <a:lnTo>
                    <a:pt x="186" y="232"/>
                  </a:lnTo>
                  <a:lnTo>
                    <a:pt x="192" y="238"/>
                  </a:lnTo>
                  <a:lnTo>
                    <a:pt x="197" y="243"/>
                  </a:lnTo>
                  <a:lnTo>
                    <a:pt x="205" y="249"/>
                  </a:lnTo>
                  <a:lnTo>
                    <a:pt x="213" y="253"/>
                  </a:lnTo>
                  <a:lnTo>
                    <a:pt x="229" y="259"/>
                  </a:lnTo>
                  <a:lnTo>
                    <a:pt x="246" y="264"/>
                  </a:lnTo>
                  <a:lnTo>
                    <a:pt x="246" y="264"/>
                  </a:lnTo>
                  <a:lnTo>
                    <a:pt x="264" y="268"/>
                  </a:lnTo>
                  <a:lnTo>
                    <a:pt x="286" y="270"/>
                  </a:lnTo>
                  <a:lnTo>
                    <a:pt x="310" y="268"/>
                  </a:lnTo>
                  <a:lnTo>
                    <a:pt x="322" y="266"/>
                  </a:lnTo>
                  <a:lnTo>
                    <a:pt x="334" y="263"/>
                  </a:lnTo>
                  <a:lnTo>
                    <a:pt x="344" y="259"/>
                  </a:lnTo>
                  <a:lnTo>
                    <a:pt x="354" y="255"/>
                  </a:lnTo>
                  <a:lnTo>
                    <a:pt x="364" y="250"/>
                  </a:lnTo>
                  <a:lnTo>
                    <a:pt x="371" y="243"/>
                  </a:lnTo>
                  <a:lnTo>
                    <a:pt x="378" y="236"/>
                  </a:lnTo>
                  <a:lnTo>
                    <a:pt x="383" y="226"/>
                  </a:lnTo>
                  <a:lnTo>
                    <a:pt x="386" y="216"/>
                  </a:lnTo>
                  <a:lnTo>
                    <a:pt x="387" y="204"/>
                  </a:lnTo>
                  <a:lnTo>
                    <a:pt x="387" y="204"/>
                  </a:lnTo>
                  <a:lnTo>
                    <a:pt x="387" y="183"/>
                  </a:lnTo>
                  <a:lnTo>
                    <a:pt x="387" y="164"/>
                  </a:lnTo>
                  <a:lnTo>
                    <a:pt x="386" y="144"/>
                  </a:lnTo>
                  <a:lnTo>
                    <a:pt x="382" y="126"/>
                  </a:lnTo>
                  <a:lnTo>
                    <a:pt x="377" y="109"/>
                  </a:lnTo>
                  <a:lnTo>
                    <a:pt x="369" y="92"/>
                  </a:lnTo>
                  <a:lnTo>
                    <a:pt x="358" y="75"/>
                  </a:lnTo>
                  <a:lnTo>
                    <a:pt x="344" y="58"/>
                  </a:lnTo>
                  <a:lnTo>
                    <a:pt x="344" y="58"/>
                  </a:lnTo>
                  <a:lnTo>
                    <a:pt x="336" y="50"/>
                  </a:lnTo>
                  <a:lnTo>
                    <a:pt x="326" y="43"/>
                  </a:lnTo>
                  <a:lnTo>
                    <a:pt x="317" y="37"/>
                  </a:lnTo>
                  <a:lnTo>
                    <a:pt x="306" y="30"/>
                  </a:lnTo>
                  <a:lnTo>
                    <a:pt x="283" y="20"/>
                  </a:lnTo>
                  <a:lnTo>
                    <a:pt x="258" y="12"/>
                  </a:lnTo>
                  <a:lnTo>
                    <a:pt x="233" y="7"/>
                  </a:lnTo>
                  <a:lnTo>
                    <a:pt x="208" y="3"/>
                  </a:lnTo>
                  <a:lnTo>
                    <a:pt x="183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56" y="0"/>
                  </a:lnTo>
                  <a:lnTo>
                    <a:pt x="150" y="2"/>
                  </a:lnTo>
                  <a:lnTo>
                    <a:pt x="146" y="4"/>
                  </a:lnTo>
                  <a:lnTo>
                    <a:pt x="144" y="7"/>
                  </a:lnTo>
                  <a:lnTo>
                    <a:pt x="141" y="11"/>
                  </a:lnTo>
                  <a:lnTo>
                    <a:pt x="140" y="15"/>
                  </a:lnTo>
                  <a:lnTo>
                    <a:pt x="139" y="22"/>
                  </a:lnTo>
                  <a:lnTo>
                    <a:pt x="140" y="32"/>
                  </a:lnTo>
                  <a:lnTo>
                    <a:pt x="141" y="36"/>
                  </a:lnTo>
                  <a:lnTo>
                    <a:pt x="144" y="38"/>
                  </a:lnTo>
                  <a:lnTo>
                    <a:pt x="146" y="41"/>
                  </a:lnTo>
                  <a:lnTo>
                    <a:pt x="150" y="43"/>
                  </a:lnTo>
                  <a:lnTo>
                    <a:pt x="156" y="45"/>
                  </a:lnTo>
                  <a:lnTo>
                    <a:pt x="161" y="46"/>
                  </a:lnTo>
                  <a:lnTo>
                    <a:pt x="161" y="46"/>
                  </a:lnTo>
                  <a:lnTo>
                    <a:pt x="184" y="47"/>
                  </a:lnTo>
                  <a:lnTo>
                    <a:pt x="212" y="50"/>
                  </a:lnTo>
                  <a:lnTo>
                    <a:pt x="242" y="56"/>
                  </a:lnTo>
                  <a:lnTo>
                    <a:pt x="256" y="60"/>
                  </a:lnTo>
                  <a:lnTo>
                    <a:pt x="271" y="66"/>
                  </a:lnTo>
                  <a:lnTo>
                    <a:pt x="285" y="72"/>
                  </a:lnTo>
                  <a:lnTo>
                    <a:pt x="297" y="79"/>
                  </a:lnTo>
                  <a:lnTo>
                    <a:pt x="309" y="88"/>
                  </a:lnTo>
                  <a:lnTo>
                    <a:pt x="319" y="97"/>
                  </a:lnTo>
                  <a:lnTo>
                    <a:pt x="328" y="106"/>
                  </a:lnTo>
                  <a:lnTo>
                    <a:pt x="335" y="118"/>
                  </a:lnTo>
                  <a:lnTo>
                    <a:pt x="339" y="130"/>
                  </a:lnTo>
                  <a:lnTo>
                    <a:pt x="340" y="144"/>
                  </a:lnTo>
                  <a:lnTo>
                    <a:pt x="340" y="144"/>
                  </a:lnTo>
                  <a:lnTo>
                    <a:pt x="343" y="165"/>
                  </a:lnTo>
                  <a:lnTo>
                    <a:pt x="343" y="174"/>
                  </a:lnTo>
                  <a:lnTo>
                    <a:pt x="343" y="186"/>
                  </a:lnTo>
                  <a:lnTo>
                    <a:pt x="343" y="186"/>
                  </a:lnTo>
                  <a:lnTo>
                    <a:pt x="343" y="191"/>
                  </a:lnTo>
                  <a:lnTo>
                    <a:pt x="340" y="196"/>
                  </a:lnTo>
                  <a:lnTo>
                    <a:pt x="336" y="206"/>
                  </a:lnTo>
                  <a:lnTo>
                    <a:pt x="330" y="212"/>
                  </a:lnTo>
                  <a:lnTo>
                    <a:pt x="320" y="216"/>
                  </a:lnTo>
                  <a:lnTo>
                    <a:pt x="311" y="220"/>
                  </a:lnTo>
                  <a:lnTo>
                    <a:pt x="302" y="221"/>
                  </a:lnTo>
                  <a:lnTo>
                    <a:pt x="281" y="221"/>
                  </a:lnTo>
                  <a:lnTo>
                    <a:pt x="281" y="221"/>
                  </a:lnTo>
                  <a:lnTo>
                    <a:pt x="269" y="221"/>
                  </a:lnTo>
                  <a:lnTo>
                    <a:pt x="250" y="219"/>
                  </a:lnTo>
                  <a:lnTo>
                    <a:pt x="239" y="217"/>
                  </a:lnTo>
                  <a:lnTo>
                    <a:pt x="231" y="215"/>
                  </a:lnTo>
                  <a:lnTo>
                    <a:pt x="225" y="212"/>
                  </a:lnTo>
                  <a:lnTo>
                    <a:pt x="224" y="209"/>
                  </a:lnTo>
                  <a:lnTo>
                    <a:pt x="222" y="208"/>
                  </a:lnTo>
                  <a:lnTo>
                    <a:pt x="222" y="208"/>
                  </a:lnTo>
                  <a:lnTo>
                    <a:pt x="222" y="203"/>
                  </a:lnTo>
                  <a:lnTo>
                    <a:pt x="221" y="199"/>
                  </a:lnTo>
                  <a:lnTo>
                    <a:pt x="221" y="199"/>
                  </a:lnTo>
                  <a:lnTo>
                    <a:pt x="220" y="194"/>
                  </a:lnTo>
                  <a:lnTo>
                    <a:pt x="220" y="194"/>
                  </a:lnTo>
                  <a:lnTo>
                    <a:pt x="216" y="183"/>
                  </a:lnTo>
                  <a:lnTo>
                    <a:pt x="211" y="174"/>
                  </a:lnTo>
                  <a:lnTo>
                    <a:pt x="204" y="166"/>
                  </a:lnTo>
                  <a:lnTo>
                    <a:pt x="197" y="158"/>
                  </a:lnTo>
                  <a:lnTo>
                    <a:pt x="190" y="152"/>
                  </a:lnTo>
                  <a:lnTo>
                    <a:pt x="180" y="147"/>
                  </a:lnTo>
                  <a:lnTo>
                    <a:pt x="171" y="141"/>
                  </a:lnTo>
                  <a:lnTo>
                    <a:pt x="162" y="138"/>
                  </a:lnTo>
                  <a:lnTo>
                    <a:pt x="152" y="135"/>
                  </a:lnTo>
                  <a:lnTo>
                    <a:pt x="143" y="132"/>
                  </a:lnTo>
                  <a:lnTo>
                    <a:pt x="120" y="130"/>
                  </a:lnTo>
                  <a:lnTo>
                    <a:pt x="99" y="128"/>
                  </a:lnTo>
                  <a:lnTo>
                    <a:pt x="78" y="130"/>
                  </a:lnTo>
                  <a:lnTo>
                    <a:pt x="78" y="130"/>
                  </a:lnTo>
                  <a:lnTo>
                    <a:pt x="69" y="132"/>
                  </a:lnTo>
                  <a:lnTo>
                    <a:pt x="60" y="135"/>
                  </a:lnTo>
                  <a:lnTo>
                    <a:pt x="50" y="139"/>
                  </a:lnTo>
                  <a:lnTo>
                    <a:pt x="41" y="144"/>
                  </a:lnTo>
                  <a:lnTo>
                    <a:pt x="31" y="151"/>
                  </a:lnTo>
                  <a:lnTo>
                    <a:pt x="24" y="157"/>
                  </a:lnTo>
                  <a:lnTo>
                    <a:pt x="17" y="165"/>
                  </a:lnTo>
                  <a:lnTo>
                    <a:pt x="12" y="173"/>
                  </a:lnTo>
                  <a:lnTo>
                    <a:pt x="12" y="173"/>
                  </a:lnTo>
                  <a:lnTo>
                    <a:pt x="5" y="189"/>
                  </a:lnTo>
                  <a:lnTo>
                    <a:pt x="3" y="199"/>
                  </a:lnTo>
                  <a:lnTo>
                    <a:pt x="0" y="209"/>
                  </a:lnTo>
                  <a:lnTo>
                    <a:pt x="0" y="219"/>
                  </a:lnTo>
                  <a:lnTo>
                    <a:pt x="1" y="229"/>
                  </a:lnTo>
                  <a:lnTo>
                    <a:pt x="4" y="237"/>
                  </a:lnTo>
                  <a:lnTo>
                    <a:pt x="7" y="241"/>
                  </a:lnTo>
                  <a:lnTo>
                    <a:pt x="10" y="245"/>
                  </a:lnTo>
                  <a:lnTo>
                    <a:pt x="10" y="245"/>
                  </a:lnTo>
                  <a:lnTo>
                    <a:pt x="21" y="254"/>
                  </a:lnTo>
                  <a:lnTo>
                    <a:pt x="33" y="262"/>
                  </a:lnTo>
                  <a:lnTo>
                    <a:pt x="58" y="276"/>
                  </a:lnTo>
                  <a:lnTo>
                    <a:pt x="82" y="288"/>
                  </a:lnTo>
                  <a:lnTo>
                    <a:pt x="109" y="297"/>
                  </a:lnTo>
                  <a:lnTo>
                    <a:pt x="162" y="317"/>
                  </a:lnTo>
                  <a:lnTo>
                    <a:pt x="190" y="326"/>
                  </a:lnTo>
                  <a:lnTo>
                    <a:pt x="214" y="338"/>
                  </a:lnTo>
                  <a:lnTo>
                    <a:pt x="214" y="338"/>
                  </a:lnTo>
                  <a:lnTo>
                    <a:pt x="220" y="342"/>
                  </a:lnTo>
                  <a:lnTo>
                    <a:pt x="226" y="344"/>
                  </a:lnTo>
                  <a:lnTo>
                    <a:pt x="226" y="344"/>
                  </a:lnTo>
                  <a:lnTo>
                    <a:pt x="241" y="349"/>
                  </a:lnTo>
                  <a:lnTo>
                    <a:pt x="256" y="355"/>
                  </a:lnTo>
                  <a:lnTo>
                    <a:pt x="256" y="355"/>
                  </a:lnTo>
                  <a:lnTo>
                    <a:pt x="260" y="356"/>
                  </a:lnTo>
                  <a:lnTo>
                    <a:pt x="260" y="356"/>
                  </a:lnTo>
                  <a:lnTo>
                    <a:pt x="266" y="357"/>
                  </a:lnTo>
                  <a:lnTo>
                    <a:pt x="266" y="357"/>
                  </a:lnTo>
                  <a:lnTo>
                    <a:pt x="263" y="356"/>
                  </a:lnTo>
                  <a:lnTo>
                    <a:pt x="263" y="356"/>
                  </a:lnTo>
                  <a:lnTo>
                    <a:pt x="267" y="359"/>
                  </a:lnTo>
                  <a:lnTo>
                    <a:pt x="267" y="359"/>
                  </a:lnTo>
                  <a:lnTo>
                    <a:pt x="285" y="374"/>
                  </a:lnTo>
                  <a:lnTo>
                    <a:pt x="306" y="393"/>
                  </a:lnTo>
                  <a:lnTo>
                    <a:pt x="306" y="393"/>
                  </a:lnTo>
                  <a:lnTo>
                    <a:pt x="315" y="400"/>
                  </a:lnTo>
                  <a:lnTo>
                    <a:pt x="322" y="410"/>
                  </a:lnTo>
                  <a:lnTo>
                    <a:pt x="327" y="419"/>
                  </a:lnTo>
                  <a:lnTo>
                    <a:pt x="331" y="428"/>
                  </a:lnTo>
                  <a:lnTo>
                    <a:pt x="335" y="438"/>
                  </a:lnTo>
                  <a:lnTo>
                    <a:pt x="337" y="450"/>
                  </a:lnTo>
                  <a:lnTo>
                    <a:pt x="337" y="461"/>
                  </a:lnTo>
                  <a:lnTo>
                    <a:pt x="337" y="472"/>
                  </a:lnTo>
                  <a:lnTo>
                    <a:pt x="336" y="483"/>
                  </a:lnTo>
                  <a:lnTo>
                    <a:pt x="335" y="495"/>
                  </a:lnTo>
                  <a:lnTo>
                    <a:pt x="332" y="505"/>
                  </a:lnTo>
                  <a:lnTo>
                    <a:pt x="328" y="515"/>
                  </a:lnTo>
                  <a:lnTo>
                    <a:pt x="323" y="526"/>
                  </a:lnTo>
                  <a:lnTo>
                    <a:pt x="318" y="535"/>
                  </a:lnTo>
                  <a:lnTo>
                    <a:pt x="313" y="543"/>
                  </a:lnTo>
                  <a:lnTo>
                    <a:pt x="306" y="551"/>
                  </a:lnTo>
                  <a:lnTo>
                    <a:pt x="306" y="551"/>
                  </a:lnTo>
                  <a:lnTo>
                    <a:pt x="294" y="560"/>
                  </a:lnTo>
                  <a:lnTo>
                    <a:pt x="283" y="569"/>
                  </a:lnTo>
                  <a:lnTo>
                    <a:pt x="268" y="576"/>
                  </a:lnTo>
                  <a:lnTo>
                    <a:pt x="254" y="581"/>
                  </a:lnTo>
                  <a:lnTo>
                    <a:pt x="238" y="586"/>
                  </a:lnTo>
                  <a:lnTo>
                    <a:pt x="222" y="590"/>
                  </a:lnTo>
                  <a:lnTo>
                    <a:pt x="207" y="591"/>
                  </a:lnTo>
                  <a:lnTo>
                    <a:pt x="192" y="593"/>
                  </a:lnTo>
                  <a:lnTo>
                    <a:pt x="192" y="593"/>
                  </a:lnTo>
                  <a:lnTo>
                    <a:pt x="187" y="591"/>
                  </a:lnTo>
                  <a:lnTo>
                    <a:pt x="182" y="591"/>
                  </a:lnTo>
                  <a:lnTo>
                    <a:pt x="177" y="593"/>
                  </a:lnTo>
                  <a:lnTo>
                    <a:pt x="171" y="594"/>
                  </a:lnTo>
                  <a:lnTo>
                    <a:pt x="167" y="598"/>
                  </a:lnTo>
                  <a:lnTo>
                    <a:pt x="163" y="602"/>
                  </a:lnTo>
                  <a:lnTo>
                    <a:pt x="161" y="607"/>
                  </a:lnTo>
                  <a:lnTo>
                    <a:pt x="161" y="614"/>
                  </a:lnTo>
                  <a:lnTo>
                    <a:pt x="161" y="616"/>
                  </a:lnTo>
                  <a:lnTo>
                    <a:pt x="161" y="616"/>
                  </a:lnTo>
                  <a:lnTo>
                    <a:pt x="161" y="621"/>
                  </a:lnTo>
                  <a:lnTo>
                    <a:pt x="162" y="625"/>
                  </a:lnTo>
                  <a:lnTo>
                    <a:pt x="165" y="629"/>
                  </a:lnTo>
                  <a:lnTo>
                    <a:pt x="167" y="632"/>
                  </a:lnTo>
                  <a:lnTo>
                    <a:pt x="170" y="636"/>
                  </a:lnTo>
                  <a:lnTo>
                    <a:pt x="174" y="637"/>
                  </a:lnTo>
                  <a:lnTo>
                    <a:pt x="179" y="638"/>
                  </a:lnTo>
                  <a:lnTo>
                    <a:pt x="183" y="640"/>
                  </a:lnTo>
                  <a:lnTo>
                    <a:pt x="183" y="640"/>
                  </a:lnTo>
                  <a:lnTo>
                    <a:pt x="203" y="638"/>
                  </a:lnTo>
                  <a:lnTo>
                    <a:pt x="224" y="636"/>
                  </a:lnTo>
                  <a:lnTo>
                    <a:pt x="243" y="632"/>
                  </a:lnTo>
                  <a:lnTo>
                    <a:pt x="262" y="627"/>
                  </a:lnTo>
                  <a:lnTo>
                    <a:pt x="280" y="619"/>
                  </a:lnTo>
                  <a:lnTo>
                    <a:pt x="298" y="611"/>
                  </a:lnTo>
                  <a:lnTo>
                    <a:pt x="314" y="600"/>
                  </a:lnTo>
                  <a:lnTo>
                    <a:pt x="330" y="589"/>
                  </a:lnTo>
                  <a:lnTo>
                    <a:pt x="344" y="577"/>
                  </a:lnTo>
                  <a:lnTo>
                    <a:pt x="356" y="563"/>
                  </a:lnTo>
                  <a:lnTo>
                    <a:pt x="366" y="547"/>
                  </a:lnTo>
                  <a:lnTo>
                    <a:pt x="374" y="530"/>
                  </a:lnTo>
                  <a:lnTo>
                    <a:pt x="381" y="512"/>
                  </a:lnTo>
                  <a:lnTo>
                    <a:pt x="383" y="492"/>
                  </a:lnTo>
                  <a:lnTo>
                    <a:pt x="385" y="472"/>
                  </a:lnTo>
                  <a:lnTo>
                    <a:pt x="382" y="450"/>
                  </a:lnTo>
                  <a:lnTo>
                    <a:pt x="382" y="450"/>
                  </a:lnTo>
                  <a:lnTo>
                    <a:pt x="379" y="436"/>
                  </a:lnTo>
                  <a:lnTo>
                    <a:pt x="375" y="423"/>
                  </a:lnTo>
                  <a:lnTo>
                    <a:pt x="371" y="410"/>
                  </a:lnTo>
                  <a:lnTo>
                    <a:pt x="365" y="398"/>
                  </a:lnTo>
                  <a:lnTo>
                    <a:pt x="360" y="386"/>
                  </a:lnTo>
                  <a:lnTo>
                    <a:pt x="353" y="376"/>
                  </a:lnTo>
                  <a:lnTo>
                    <a:pt x="345" y="366"/>
                  </a:lnTo>
                  <a:lnTo>
                    <a:pt x="337" y="357"/>
                  </a:lnTo>
                  <a:lnTo>
                    <a:pt x="328" y="349"/>
                  </a:lnTo>
                  <a:lnTo>
                    <a:pt x="319" y="342"/>
                  </a:lnTo>
                  <a:lnTo>
                    <a:pt x="300" y="328"/>
                  </a:lnTo>
                  <a:lnTo>
                    <a:pt x="279" y="317"/>
                  </a:lnTo>
                  <a:lnTo>
                    <a:pt x="256" y="308"/>
                  </a:lnTo>
                  <a:lnTo>
                    <a:pt x="256" y="308"/>
                  </a:lnTo>
                  <a:lnTo>
                    <a:pt x="233" y="294"/>
                  </a:lnTo>
                  <a:lnTo>
                    <a:pt x="221" y="291"/>
                  </a:lnTo>
                  <a:lnTo>
                    <a:pt x="209" y="287"/>
                  </a:lnTo>
                  <a:lnTo>
                    <a:pt x="209" y="287"/>
                  </a:lnTo>
                  <a:lnTo>
                    <a:pt x="175" y="275"/>
                  </a:lnTo>
                  <a:lnTo>
                    <a:pt x="141" y="262"/>
                  </a:lnTo>
                  <a:lnTo>
                    <a:pt x="107" y="249"/>
                  </a:lnTo>
                  <a:lnTo>
                    <a:pt x="75" y="233"/>
                  </a:lnTo>
                  <a:lnTo>
                    <a:pt x="75" y="233"/>
                  </a:lnTo>
                  <a:lnTo>
                    <a:pt x="68" y="230"/>
                  </a:lnTo>
                  <a:lnTo>
                    <a:pt x="61" y="226"/>
                  </a:lnTo>
                  <a:lnTo>
                    <a:pt x="58" y="221"/>
                  </a:lnTo>
                  <a:lnTo>
                    <a:pt x="55" y="217"/>
                  </a:lnTo>
                  <a:lnTo>
                    <a:pt x="52" y="213"/>
                  </a:lnTo>
                  <a:lnTo>
                    <a:pt x="52" y="208"/>
                  </a:lnTo>
                  <a:lnTo>
                    <a:pt x="52" y="203"/>
                  </a:lnTo>
                  <a:lnTo>
                    <a:pt x="54" y="199"/>
                  </a:lnTo>
                  <a:lnTo>
                    <a:pt x="55" y="195"/>
                  </a:lnTo>
                  <a:lnTo>
                    <a:pt x="58" y="190"/>
                  </a:lnTo>
                  <a:lnTo>
                    <a:pt x="61" y="186"/>
                  </a:lnTo>
                  <a:lnTo>
                    <a:pt x="67" y="183"/>
                  </a:lnTo>
                  <a:lnTo>
                    <a:pt x="72" y="179"/>
                  </a:lnTo>
                  <a:lnTo>
                    <a:pt x="78" y="177"/>
                  </a:lnTo>
                  <a:lnTo>
                    <a:pt x="85" y="175"/>
                  </a:lnTo>
                  <a:lnTo>
                    <a:pt x="92" y="174"/>
                  </a:lnTo>
                  <a:lnTo>
                    <a:pt x="92" y="1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6" name="Freeform 1168"/>
            <p:cNvSpPr/>
            <p:nvPr/>
          </p:nvSpPr>
          <p:spPr bwMode="auto">
            <a:xfrm>
              <a:off x="6805613" y="4614863"/>
              <a:ext cx="3175" cy="1588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7" y="1"/>
                </a:cxn>
                <a:cxn ang="0">
                  <a:pos x="7" y="1"/>
                </a:cxn>
              </a:cxnLst>
              <a:rect l="0" t="0" r="r" b="b"/>
              <a:pathLst>
                <a:path w="8" h="1">
                  <a:moveTo>
                    <a:pt x="7" y="1"/>
                  </a:moveTo>
                  <a:lnTo>
                    <a:pt x="7" y="1"/>
                  </a:lnTo>
                  <a:lnTo>
                    <a:pt x="8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7" name="Freeform 1169"/>
            <p:cNvSpPr/>
            <p:nvPr/>
          </p:nvSpPr>
          <p:spPr bwMode="auto">
            <a:xfrm>
              <a:off x="6756401" y="4503738"/>
              <a:ext cx="153988" cy="252413"/>
            </a:xfrm>
            <a:custGeom>
              <a:avLst/>
              <a:gdLst/>
              <a:ahLst/>
              <a:cxnLst>
                <a:cxn ang="0">
                  <a:pos x="262" y="464"/>
                </a:cxn>
                <a:cxn ang="0">
                  <a:pos x="215" y="440"/>
                </a:cxn>
                <a:cxn ang="0">
                  <a:pos x="208" y="421"/>
                </a:cxn>
                <a:cxn ang="0">
                  <a:pos x="190" y="395"/>
                </a:cxn>
                <a:cxn ang="0">
                  <a:pos x="141" y="374"/>
                </a:cxn>
                <a:cxn ang="0">
                  <a:pos x="54" y="376"/>
                </a:cxn>
                <a:cxn ang="0">
                  <a:pos x="9" y="404"/>
                </a:cxn>
                <a:cxn ang="0">
                  <a:pos x="0" y="455"/>
                </a:cxn>
                <a:cxn ang="0">
                  <a:pos x="18" y="548"/>
                </a:cxn>
                <a:cxn ang="0">
                  <a:pos x="62" y="597"/>
                </a:cxn>
                <a:cxn ang="0">
                  <a:pos x="154" y="632"/>
                </a:cxn>
                <a:cxn ang="0">
                  <a:pos x="232" y="638"/>
                </a:cxn>
                <a:cxn ang="0">
                  <a:pos x="247" y="625"/>
                </a:cxn>
                <a:cxn ang="0">
                  <a:pos x="241" y="598"/>
                </a:cxn>
                <a:cxn ang="0">
                  <a:pos x="203" y="593"/>
                </a:cxn>
                <a:cxn ang="0">
                  <a:pos x="102" y="566"/>
                </a:cxn>
                <a:cxn ang="0">
                  <a:pos x="52" y="522"/>
                </a:cxn>
                <a:cxn ang="0">
                  <a:pos x="45" y="464"/>
                </a:cxn>
                <a:cxn ang="0">
                  <a:pos x="51" y="433"/>
                </a:cxn>
                <a:cxn ang="0">
                  <a:pos x="106" y="417"/>
                </a:cxn>
                <a:cxn ang="0">
                  <a:pos x="156" y="425"/>
                </a:cxn>
                <a:cxn ang="0">
                  <a:pos x="165" y="436"/>
                </a:cxn>
                <a:cxn ang="0">
                  <a:pos x="171" y="455"/>
                </a:cxn>
                <a:cxn ang="0">
                  <a:pos x="207" y="492"/>
                </a:cxn>
                <a:cxn ang="0">
                  <a:pos x="267" y="510"/>
                </a:cxn>
                <a:cxn ang="0">
                  <a:pos x="327" y="505"/>
                </a:cxn>
                <a:cxn ang="0">
                  <a:pos x="370" y="475"/>
                </a:cxn>
                <a:cxn ang="0">
                  <a:pos x="387" y="430"/>
                </a:cxn>
                <a:cxn ang="0">
                  <a:pos x="377" y="395"/>
                </a:cxn>
                <a:cxn ang="0">
                  <a:pos x="305" y="352"/>
                </a:cxn>
                <a:cxn ang="0">
                  <a:pos x="173" y="302"/>
                </a:cxn>
                <a:cxn ang="0">
                  <a:pos x="131" y="284"/>
                </a:cxn>
                <a:cxn ang="0">
                  <a:pos x="122" y="283"/>
                </a:cxn>
                <a:cxn ang="0">
                  <a:pos x="102" y="264"/>
                </a:cxn>
                <a:cxn ang="0">
                  <a:pos x="60" y="221"/>
                </a:cxn>
                <a:cxn ang="0">
                  <a:pos x="50" y="168"/>
                </a:cxn>
                <a:cxn ang="0">
                  <a:pos x="64" y="114"/>
                </a:cxn>
                <a:cxn ang="0">
                  <a:pos x="93" y="79"/>
                </a:cxn>
                <a:cxn ang="0">
                  <a:pos x="165" y="50"/>
                </a:cxn>
                <a:cxn ang="0">
                  <a:pos x="205" y="47"/>
                </a:cxn>
                <a:cxn ang="0">
                  <a:pos x="226" y="32"/>
                </a:cxn>
                <a:cxn ang="0">
                  <a:pos x="225" y="15"/>
                </a:cxn>
                <a:cxn ang="0">
                  <a:pos x="208" y="0"/>
                </a:cxn>
                <a:cxn ang="0">
                  <a:pos x="145" y="7"/>
                </a:cxn>
                <a:cxn ang="0">
                  <a:pos x="58" y="50"/>
                </a:cxn>
                <a:cxn ang="0">
                  <a:pos x="7" y="127"/>
                </a:cxn>
                <a:cxn ang="0">
                  <a:pos x="8" y="203"/>
                </a:cxn>
                <a:cxn ang="0">
                  <a:pos x="34" y="263"/>
                </a:cxn>
                <a:cxn ang="0">
                  <a:pos x="88" y="311"/>
                </a:cxn>
                <a:cxn ang="0">
                  <a:pos x="166" y="349"/>
                </a:cxn>
                <a:cxn ang="0">
                  <a:pos x="280" y="391"/>
                </a:cxn>
                <a:cxn ang="0">
                  <a:pos x="330" y="417"/>
                </a:cxn>
                <a:cxn ang="0">
                  <a:pos x="334" y="441"/>
                </a:cxn>
                <a:cxn ang="0">
                  <a:pos x="315" y="459"/>
                </a:cxn>
              </a:cxnLst>
              <a:rect l="0" t="0" r="r" b="b"/>
              <a:pathLst>
                <a:path w="387" h="640">
                  <a:moveTo>
                    <a:pt x="296" y="466"/>
                  </a:moveTo>
                  <a:lnTo>
                    <a:pt x="296" y="466"/>
                  </a:lnTo>
                  <a:lnTo>
                    <a:pt x="285" y="466"/>
                  </a:lnTo>
                  <a:lnTo>
                    <a:pt x="275" y="466"/>
                  </a:lnTo>
                  <a:lnTo>
                    <a:pt x="262" y="464"/>
                  </a:lnTo>
                  <a:lnTo>
                    <a:pt x="250" y="461"/>
                  </a:lnTo>
                  <a:lnTo>
                    <a:pt x="237" y="457"/>
                  </a:lnTo>
                  <a:lnTo>
                    <a:pt x="226" y="451"/>
                  </a:lnTo>
                  <a:lnTo>
                    <a:pt x="219" y="444"/>
                  </a:lnTo>
                  <a:lnTo>
                    <a:pt x="215" y="440"/>
                  </a:lnTo>
                  <a:lnTo>
                    <a:pt x="212" y="434"/>
                  </a:lnTo>
                  <a:lnTo>
                    <a:pt x="212" y="434"/>
                  </a:lnTo>
                  <a:lnTo>
                    <a:pt x="212" y="428"/>
                  </a:lnTo>
                  <a:lnTo>
                    <a:pt x="208" y="421"/>
                  </a:lnTo>
                  <a:lnTo>
                    <a:pt x="208" y="421"/>
                  </a:lnTo>
                  <a:lnTo>
                    <a:pt x="205" y="415"/>
                  </a:lnTo>
                  <a:lnTo>
                    <a:pt x="202" y="408"/>
                  </a:lnTo>
                  <a:lnTo>
                    <a:pt x="202" y="408"/>
                  </a:lnTo>
                  <a:lnTo>
                    <a:pt x="195" y="402"/>
                  </a:lnTo>
                  <a:lnTo>
                    <a:pt x="190" y="395"/>
                  </a:lnTo>
                  <a:lnTo>
                    <a:pt x="182" y="390"/>
                  </a:lnTo>
                  <a:lnTo>
                    <a:pt x="174" y="386"/>
                  </a:lnTo>
                  <a:lnTo>
                    <a:pt x="158" y="379"/>
                  </a:lnTo>
                  <a:lnTo>
                    <a:pt x="141" y="374"/>
                  </a:lnTo>
                  <a:lnTo>
                    <a:pt x="141" y="374"/>
                  </a:lnTo>
                  <a:lnTo>
                    <a:pt x="123" y="372"/>
                  </a:lnTo>
                  <a:lnTo>
                    <a:pt x="101" y="370"/>
                  </a:lnTo>
                  <a:lnTo>
                    <a:pt x="77" y="372"/>
                  </a:lnTo>
                  <a:lnTo>
                    <a:pt x="66" y="373"/>
                  </a:lnTo>
                  <a:lnTo>
                    <a:pt x="54" y="376"/>
                  </a:lnTo>
                  <a:lnTo>
                    <a:pt x="43" y="379"/>
                  </a:lnTo>
                  <a:lnTo>
                    <a:pt x="33" y="385"/>
                  </a:lnTo>
                  <a:lnTo>
                    <a:pt x="24" y="390"/>
                  </a:lnTo>
                  <a:lnTo>
                    <a:pt x="16" y="396"/>
                  </a:lnTo>
                  <a:lnTo>
                    <a:pt x="9" y="404"/>
                  </a:lnTo>
                  <a:lnTo>
                    <a:pt x="4" y="413"/>
                  </a:lnTo>
                  <a:lnTo>
                    <a:pt x="1" y="424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0" y="455"/>
                  </a:lnTo>
                  <a:lnTo>
                    <a:pt x="0" y="475"/>
                  </a:lnTo>
                  <a:lnTo>
                    <a:pt x="1" y="495"/>
                  </a:lnTo>
                  <a:lnTo>
                    <a:pt x="5" y="513"/>
                  </a:lnTo>
                  <a:lnTo>
                    <a:pt x="11" y="531"/>
                  </a:lnTo>
                  <a:lnTo>
                    <a:pt x="18" y="548"/>
                  </a:lnTo>
                  <a:lnTo>
                    <a:pt x="29" y="564"/>
                  </a:lnTo>
                  <a:lnTo>
                    <a:pt x="43" y="581"/>
                  </a:lnTo>
                  <a:lnTo>
                    <a:pt x="43" y="581"/>
                  </a:lnTo>
                  <a:lnTo>
                    <a:pt x="51" y="589"/>
                  </a:lnTo>
                  <a:lnTo>
                    <a:pt x="62" y="597"/>
                  </a:lnTo>
                  <a:lnTo>
                    <a:pt x="71" y="603"/>
                  </a:lnTo>
                  <a:lnTo>
                    <a:pt x="81" y="608"/>
                  </a:lnTo>
                  <a:lnTo>
                    <a:pt x="105" y="619"/>
                  </a:lnTo>
                  <a:lnTo>
                    <a:pt x="130" y="627"/>
                  </a:lnTo>
                  <a:lnTo>
                    <a:pt x="154" y="632"/>
                  </a:lnTo>
                  <a:lnTo>
                    <a:pt x="179" y="636"/>
                  </a:lnTo>
                  <a:lnTo>
                    <a:pt x="204" y="638"/>
                  </a:lnTo>
                  <a:lnTo>
                    <a:pt x="226" y="640"/>
                  </a:lnTo>
                  <a:lnTo>
                    <a:pt x="226" y="640"/>
                  </a:lnTo>
                  <a:lnTo>
                    <a:pt x="232" y="638"/>
                  </a:lnTo>
                  <a:lnTo>
                    <a:pt x="237" y="637"/>
                  </a:lnTo>
                  <a:lnTo>
                    <a:pt x="241" y="634"/>
                  </a:lnTo>
                  <a:lnTo>
                    <a:pt x="243" y="632"/>
                  </a:lnTo>
                  <a:lnTo>
                    <a:pt x="246" y="629"/>
                  </a:lnTo>
                  <a:lnTo>
                    <a:pt x="247" y="625"/>
                  </a:lnTo>
                  <a:lnTo>
                    <a:pt x="249" y="616"/>
                  </a:lnTo>
                  <a:lnTo>
                    <a:pt x="247" y="608"/>
                  </a:lnTo>
                  <a:lnTo>
                    <a:pt x="246" y="604"/>
                  </a:lnTo>
                  <a:lnTo>
                    <a:pt x="243" y="600"/>
                  </a:lnTo>
                  <a:lnTo>
                    <a:pt x="241" y="598"/>
                  </a:lnTo>
                  <a:lnTo>
                    <a:pt x="237" y="595"/>
                  </a:lnTo>
                  <a:lnTo>
                    <a:pt x="232" y="594"/>
                  </a:lnTo>
                  <a:lnTo>
                    <a:pt x="226" y="594"/>
                  </a:lnTo>
                  <a:lnTo>
                    <a:pt x="226" y="594"/>
                  </a:lnTo>
                  <a:lnTo>
                    <a:pt x="203" y="593"/>
                  </a:lnTo>
                  <a:lnTo>
                    <a:pt x="175" y="589"/>
                  </a:lnTo>
                  <a:lnTo>
                    <a:pt x="145" y="582"/>
                  </a:lnTo>
                  <a:lnTo>
                    <a:pt x="131" y="578"/>
                  </a:lnTo>
                  <a:lnTo>
                    <a:pt x="117" y="573"/>
                  </a:lnTo>
                  <a:lnTo>
                    <a:pt x="102" y="566"/>
                  </a:lnTo>
                  <a:lnTo>
                    <a:pt x="90" y="560"/>
                  </a:lnTo>
                  <a:lnTo>
                    <a:pt x="79" y="552"/>
                  </a:lnTo>
                  <a:lnTo>
                    <a:pt x="68" y="543"/>
                  </a:lnTo>
                  <a:lnTo>
                    <a:pt x="59" y="532"/>
                  </a:lnTo>
                  <a:lnTo>
                    <a:pt x="52" y="522"/>
                  </a:lnTo>
                  <a:lnTo>
                    <a:pt x="49" y="509"/>
                  </a:lnTo>
                  <a:lnTo>
                    <a:pt x="47" y="495"/>
                  </a:lnTo>
                  <a:lnTo>
                    <a:pt x="47" y="495"/>
                  </a:lnTo>
                  <a:lnTo>
                    <a:pt x="45" y="475"/>
                  </a:lnTo>
                  <a:lnTo>
                    <a:pt x="45" y="464"/>
                  </a:lnTo>
                  <a:lnTo>
                    <a:pt x="45" y="454"/>
                  </a:lnTo>
                  <a:lnTo>
                    <a:pt x="45" y="454"/>
                  </a:lnTo>
                  <a:lnTo>
                    <a:pt x="45" y="447"/>
                  </a:lnTo>
                  <a:lnTo>
                    <a:pt x="47" y="442"/>
                  </a:lnTo>
                  <a:lnTo>
                    <a:pt x="51" y="433"/>
                  </a:lnTo>
                  <a:lnTo>
                    <a:pt x="59" y="428"/>
                  </a:lnTo>
                  <a:lnTo>
                    <a:pt x="67" y="423"/>
                  </a:lnTo>
                  <a:lnTo>
                    <a:pt x="76" y="420"/>
                  </a:lnTo>
                  <a:lnTo>
                    <a:pt x="85" y="419"/>
                  </a:lnTo>
                  <a:lnTo>
                    <a:pt x="106" y="417"/>
                  </a:lnTo>
                  <a:lnTo>
                    <a:pt x="106" y="417"/>
                  </a:lnTo>
                  <a:lnTo>
                    <a:pt x="118" y="419"/>
                  </a:lnTo>
                  <a:lnTo>
                    <a:pt x="137" y="420"/>
                  </a:lnTo>
                  <a:lnTo>
                    <a:pt x="148" y="423"/>
                  </a:lnTo>
                  <a:lnTo>
                    <a:pt x="156" y="425"/>
                  </a:lnTo>
                  <a:lnTo>
                    <a:pt x="162" y="428"/>
                  </a:lnTo>
                  <a:lnTo>
                    <a:pt x="164" y="429"/>
                  </a:lnTo>
                  <a:lnTo>
                    <a:pt x="165" y="430"/>
                  </a:lnTo>
                  <a:lnTo>
                    <a:pt x="165" y="430"/>
                  </a:lnTo>
                  <a:lnTo>
                    <a:pt x="165" y="436"/>
                  </a:lnTo>
                  <a:lnTo>
                    <a:pt x="166" y="440"/>
                  </a:lnTo>
                  <a:lnTo>
                    <a:pt x="166" y="440"/>
                  </a:lnTo>
                  <a:lnTo>
                    <a:pt x="168" y="446"/>
                  </a:lnTo>
                  <a:lnTo>
                    <a:pt x="168" y="446"/>
                  </a:lnTo>
                  <a:lnTo>
                    <a:pt x="171" y="455"/>
                  </a:lnTo>
                  <a:lnTo>
                    <a:pt x="177" y="464"/>
                  </a:lnTo>
                  <a:lnTo>
                    <a:pt x="183" y="474"/>
                  </a:lnTo>
                  <a:lnTo>
                    <a:pt x="190" y="480"/>
                  </a:lnTo>
                  <a:lnTo>
                    <a:pt x="198" y="487"/>
                  </a:lnTo>
                  <a:lnTo>
                    <a:pt x="207" y="492"/>
                  </a:lnTo>
                  <a:lnTo>
                    <a:pt x="216" y="497"/>
                  </a:lnTo>
                  <a:lnTo>
                    <a:pt x="225" y="501"/>
                  </a:lnTo>
                  <a:lnTo>
                    <a:pt x="236" y="505"/>
                  </a:lnTo>
                  <a:lnTo>
                    <a:pt x="245" y="508"/>
                  </a:lnTo>
                  <a:lnTo>
                    <a:pt x="267" y="510"/>
                  </a:lnTo>
                  <a:lnTo>
                    <a:pt x="288" y="510"/>
                  </a:lnTo>
                  <a:lnTo>
                    <a:pt x="309" y="509"/>
                  </a:lnTo>
                  <a:lnTo>
                    <a:pt x="309" y="509"/>
                  </a:lnTo>
                  <a:lnTo>
                    <a:pt x="318" y="508"/>
                  </a:lnTo>
                  <a:lnTo>
                    <a:pt x="327" y="505"/>
                  </a:lnTo>
                  <a:lnTo>
                    <a:pt x="338" y="500"/>
                  </a:lnTo>
                  <a:lnTo>
                    <a:pt x="347" y="495"/>
                  </a:lnTo>
                  <a:lnTo>
                    <a:pt x="356" y="489"/>
                  </a:lnTo>
                  <a:lnTo>
                    <a:pt x="364" y="483"/>
                  </a:lnTo>
                  <a:lnTo>
                    <a:pt x="370" y="475"/>
                  </a:lnTo>
                  <a:lnTo>
                    <a:pt x="376" y="466"/>
                  </a:lnTo>
                  <a:lnTo>
                    <a:pt x="376" y="466"/>
                  </a:lnTo>
                  <a:lnTo>
                    <a:pt x="382" y="450"/>
                  </a:lnTo>
                  <a:lnTo>
                    <a:pt x="385" y="441"/>
                  </a:lnTo>
                  <a:lnTo>
                    <a:pt x="387" y="430"/>
                  </a:lnTo>
                  <a:lnTo>
                    <a:pt x="387" y="420"/>
                  </a:lnTo>
                  <a:lnTo>
                    <a:pt x="386" y="411"/>
                  </a:lnTo>
                  <a:lnTo>
                    <a:pt x="383" y="402"/>
                  </a:lnTo>
                  <a:lnTo>
                    <a:pt x="381" y="398"/>
                  </a:lnTo>
                  <a:lnTo>
                    <a:pt x="377" y="395"/>
                  </a:lnTo>
                  <a:lnTo>
                    <a:pt x="377" y="395"/>
                  </a:lnTo>
                  <a:lnTo>
                    <a:pt x="366" y="386"/>
                  </a:lnTo>
                  <a:lnTo>
                    <a:pt x="355" y="378"/>
                  </a:lnTo>
                  <a:lnTo>
                    <a:pt x="330" y="364"/>
                  </a:lnTo>
                  <a:lnTo>
                    <a:pt x="305" y="352"/>
                  </a:lnTo>
                  <a:lnTo>
                    <a:pt x="279" y="342"/>
                  </a:lnTo>
                  <a:lnTo>
                    <a:pt x="225" y="323"/>
                  </a:lnTo>
                  <a:lnTo>
                    <a:pt x="198" y="313"/>
                  </a:lnTo>
                  <a:lnTo>
                    <a:pt x="173" y="302"/>
                  </a:lnTo>
                  <a:lnTo>
                    <a:pt x="173" y="302"/>
                  </a:lnTo>
                  <a:lnTo>
                    <a:pt x="168" y="297"/>
                  </a:lnTo>
                  <a:lnTo>
                    <a:pt x="161" y="294"/>
                  </a:lnTo>
                  <a:lnTo>
                    <a:pt x="161" y="294"/>
                  </a:lnTo>
                  <a:lnTo>
                    <a:pt x="147" y="289"/>
                  </a:lnTo>
                  <a:lnTo>
                    <a:pt x="131" y="284"/>
                  </a:lnTo>
                  <a:lnTo>
                    <a:pt x="131" y="284"/>
                  </a:lnTo>
                  <a:lnTo>
                    <a:pt x="127" y="284"/>
                  </a:lnTo>
                  <a:lnTo>
                    <a:pt x="127" y="284"/>
                  </a:lnTo>
                  <a:lnTo>
                    <a:pt x="122" y="283"/>
                  </a:lnTo>
                  <a:lnTo>
                    <a:pt x="122" y="283"/>
                  </a:lnTo>
                  <a:lnTo>
                    <a:pt x="124" y="283"/>
                  </a:lnTo>
                  <a:lnTo>
                    <a:pt x="124" y="283"/>
                  </a:lnTo>
                  <a:lnTo>
                    <a:pt x="120" y="280"/>
                  </a:lnTo>
                  <a:lnTo>
                    <a:pt x="120" y="280"/>
                  </a:lnTo>
                  <a:lnTo>
                    <a:pt x="102" y="264"/>
                  </a:lnTo>
                  <a:lnTo>
                    <a:pt x="81" y="246"/>
                  </a:lnTo>
                  <a:lnTo>
                    <a:pt x="81" y="246"/>
                  </a:lnTo>
                  <a:lnTo>
                    <a:pt x="72" y="238"/>
                  </a:lnTo>
                  <a:lnTo>
                    <a:pt x="66" y="230"/>
                  </a:lnTo>
                  <a:lnTo>
                    <a:pt x="60" y="221"/>
                  </a:lnTo>
                  <a:lnTo>
                    <a:pt x="56" y="211"/>
                  </a:lnTo>
                  <a:lnTo>
                    <a:pt x="52" y="200"/>
                  </a:lnTo>
                  <a:lnTo>
                    <a:pt x="50" y="190"/>
                  </a:lnTo>
                  <a:lnTo>
                    <a:pt x="50" y="178"/>
                  </a:lnTo>
                  <a:lnTo>
                    <a:pt x="50" y="168"/>
                  </a:lnTo>
                  <a:lnTo>
                    <a:pt x="51" y="156"/>
                  </a:lnTo>
                  <a:lnTo>
                    <a:pt x="52" y="145"/>
                  </a:lnTo>
                  <a:lnTo>
                    <a:pt x="55" y="134"/>
                  </a:lnTo>
                  <a:lnTo>
                    <a:pt x="59" y="123"/>
                  </a:lnTo>
                  <a:lnTo>
                    <a:pt x="64" y="114"/>
                  </a:lnTo>
                  <a:lnTo>
                    <a:pt x="69" y="105"/>
                  </a:lnTo>
                  <a:lnTo>
                    <a:pt x="75" y="96"/>
                  </a:lnTo>
                  <a:lnTo>
                    <a:pt x="81" y="88"/>
                  </a:lnTo>
                  <a:lnTo>
                    <a:pt x="81" y="88"/>
                  </a:lnTo>
                  <a:lnTo>
                    <a:pt x="93" y="79"/>
                  </a:lnTo>
                  <a:lnTo>
                    <a:pt x="105" y="71"/>
                  </a:lnTo>
                  <a:lnTo>
                    <a:pt x="119" y="64"/>
                  </a:lnTo>
                  <a:lnTo>
                    <a:pt x="134" y="58"/>
                  </a:lnTo>
                  <a:lnTo>
                    <a:pt x="149" y="54"/>
                  </a:lnTo>
                  <a:lnTo>
                    <a:pt x="165" y="50"/>
                  </a:lnTo>
                  <a:lnTo>
                    <a:pt x="181" y="47"/>
                  </a:lnTo>
                  <a:lnTo>
                    <a:pt x="195" y="46"/>
                  </a:lnTo>
                  <a:lnTo>
                    <a:pt x="195" y="46"/>
                  </a:lnTo>
                  <a:lnTo>
                    <a:pt x="200" y="47"/>
                  </a:lnTo>
                  <a:lnTo>
                    <a:pt x="205" y="47"/>
                  </a:lnTo>
                  <a:lnTo>
                    <a:pt x="211" y="47"/>
                  </a:lnTo>
                  <a:lnTo>
                    <a:pt x="216" y="45"/>
                  </a:lnTo>
                  <a:lnTo>
                    <a:pt x="220" y="42"/>
                  </a:lnTo>
                  <a:lnTo>
                    <a:pt x="224" y="37"/>
                  </a:lnTo>
                  <a:lnTo>
                    <a:pt x="226" y="32"/>
                  </a:lnTo>
                  <a:lnTo>
                    <a:pt x="226" y="25"/>
                  </a:lnTo>
                  <a:lnTo>
                    <a:pt x="226" y="22"/>
                  </a:lnTo>
                  <a:lnTo>
                    <a:pt x="226" y="22"/>
                  </a:lnTo>
                  <a:lnTo>
                    <a:pt x="226" y="19"/>
                  </a:lnTo>
                  <a:lnTo>
                    <a:pt x="225" y="15"/>
                  </a:lnTo>
                  <a:lnTo>
                    <a:pt x="223" y="11"/>
                  </a:lnTo>
                  <a:lnTo>
                    <a:pt x="220" y="7"/>
                  </a:lnTo>
                  <a:lnTo>
                    <a:pt x="217" y="4"/>
                  </a:lnTo>
                  <a:lnTo>
                    <a:pt x="213" y="2"/>
                  </a:lnTo>
                  <a:lnTo>
                    <a:pt x="20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185" y="0"/>
                  </a:lnTo>
                  <a:lnTo>
                    <a:pt x="165" y="3"/>
                  </a:lnTo>
                  <a:lnTo>
                    <a:pt x="145" y="7"/>
                  </a:lnTo>
                  <a:lnTo>
                    <a:pt x="126" y="13"/>
                  </a:lnTo>
                  <a:lnTo>
                    <a:pt x="107" y="20"/>
                  </a:lnTo>
                  <a:lnTo>
                    <a:pt x="89" y="29"/>
                  </a:lnTo>
                  <a:lnTo>
                    <a:pt x="73" y="38"/>
                  </a:lnTo>
                  <a:lnTo>
                    <a:pt x="58" y="50"/>
                  </a:lnTo>
                  <a:lnTo>
                    <a:pt x="43" y="63"/>
                  </a:lnTo>
                  <a:lnTo>
                    <a:pt x="32" y="77"/>
                  </a:lnTo>
                  <a:lnTo>
                    <a:pt x="21" y="93"/>
                  </a:lnTo>
                  <a:lnTo>
                    <a:pt x="13" y="109"/>
                  </a:lnTo>
                  <a:lnTo>
                    <a:pt x="7" y="127"/>
                  </a:lnTo>
                  <a:lnTo>
                    <a:pt x="4" y="147"/>
                  </a:lnTo>
                  <a:lnTo>
                    <a:pt x="3" y="168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8" y="203"/>
                  </a:lnTo>
                  <a:lnTo>
                    <a:pt x="12" y="217"/>
                  </a:lnTo>
                  <a:lnTo>
                    <a:pt x="16" y="230"/>
                  </a:lnTo>
                  <a:lnTo>
                    <a:pt x="22" y="242"/>
                  </a:lnTo>
                  <a:lnTo>
                    <a:pt x="28" y="253"/>
                  </a:lnTo>
                  <a:lnTo>
                    <a:pt x="34" y="263"/>
                  </a:lnTo>
                  <a:lnTo>
                    <a:pt x="42" y="274"/>
                  </a:lnTo>
                  <a:lnTo>
                    <a:pt x="50" y="281"/>
                  </a:lnTo>
                  <a:lnTo>
                    <a:pt x="59" y="291"/>
                  </a:lnTo>
                  <a:lnTo>
                    <a:pt x="68" y="297"/>
                  </a:lnTo>
                  <a:lnTo>
                    <a:pt x="88" y="311"/>
                  </a:lnTo>
                  <a:lnTo>
                    <a:pt x="109" y="322"/>
                  </a:lnTo>
                  <a:lnTo>
                    <a:pt x="131" y="332"/>
                  </a:lnTo>
                  <a:lnTo>
                    <a:pt x="131" y="332"/>
                  </a:lnTo>
                  <a:lnTo>
                    <a:pt x="154" y="344"/>
                  </a:lnTo>
                  <a:lnTo>
                    <a:pt x="166" y="349"/>
                  </a:lnTo>
                  <a:lnTo>
                    <a:pt x="178" y="353"/>
                  </a:lnTo>
                  <a:lnTo>
                    <a:pt x="178" y="353"/>
                  </a:lnTo>
                  <a:lnTo>
                    <a:pt x="212" y="364"/>
                  </a:lnTo>
                  <a:lnTo>
                    <a:pt x="246" y="377"/>
                  </a:lnTo>
                  <a:lnTo>
                    <a:pt x="280" y="391"/>
                  </a:lnTo>
                  <a:lnTo>
                    <a:pt x="313" y="406"/>
                  </a:lnTo>
                  <a:lnTo>
                    <a:pt x="313" y="406"/>
                  </a:lnTo>
                  <a:lnTo>
                    <a:pt x="319" y="410"/>
                  </a:lnTo>
                  <a:lnTo>
                    <a:pt x="326" y="413"/>
                  </a:lnTo>
                  <a:lnTo>
                    <a:pt x="330" y="417"/>
                  </a:lnTo>
                  <a:lnTo>
                    <a:pt x="332" y="421"/>
                  </a:lnTo>
                  <a:lnTo>
                    <a:pt x="335" y="427"/>
                  </a:lnTo>
                  <a:lnTo>
                    <a:pt x="335" y="430"/>
                  </a:lnTo>
                  <a:lnTo>
                    <a:pt x="335" y="436"/>
                  </a:lnTo>
                  <a:lnTo>
                    <a:pt x="334" y="441"/>
                  </a:lnTo>
                  <a:lnTo>
                    <a:pt x="332" y="445"/>
                  </a:lnTo>
                  <a:lnTo>
                    <a:pt x="330" y="449"/>
                  </a:lnTo>
                  <a:lnTo>
                    <a:pt x="326" y="453"/>
                  </a:lnTo>
                  <a:lnTo>
                    <a:pt x="321" y="457"/>
                  </a:lnTo>
                  <a:lnTo>
                    <a:pt x="315" y="459"/>
                  </a:lnTo>
                  <a:lnTo>
                    <a:pt x="309" y="462"/>
                  </a:lnTo>
                  <a:lnTo>
                    <a:pt x="302" y="464"/>
                  </a:lnTo>
                  <a:lnTo>
                    <a:pt x="296" y="466"/>
                  </a:lnTo>
                  <a:lnTo>
                    <a:pt x="296" y="4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8" name="Freeform 1170"/>
            <p:cNvSpPr/>
            <p:nvPr/>
          </p:nvSpPr>
          <p:spPr bwMode="auto">
            <a:xfrm>
              <a:off x="6827838" y="4465638"/>
              <a:ext cx="95250" cy="53975"/>
            </a:xfrm>
            <a:custGeom>
              <a:avLst/>
              <a:gdLst/>
              <a:ahLst/>
              <a:cxnLst>
                <a:cxn ang="0">
                  <a:pos x="241" y="113"/>
                </a:cxn>
                <a:cxn ang="0">
                  <a:pos x="237" y="69"/>
                </a:cxn>
                <a:cxn ang="0">
                  <a:pos x="232" y="48"/>
                </a:cxn>
                <a:cxn ang="0">
                  <a:pos x="219" y="30"/>
                </a:cxn>
                <a:cxn ang="0">
                  <a:pos x="208" y="22"/>
                </a:cxn>
                <a:cxn ang="0">
                  <a:pos x="186" y="9"/>
                </a:cxn>
                <a:cxn ang="0">
                  <a:pos x="160" y="3"/>
                </a:cxn>
                <a:cxn ang="0">
                  <a:pos x="134" y="0"/>
                </a:cxn>
                <a:cxn ang="0">
                  <a:pos x="121" y="0"/>
                </a:cxn>
                <a:cxn ang="0">
                  <a:pos x="83" y="3"/>
                </a:cxn>
                <a:cxn ang="0">
                  <a:pos x="55" y="9"/>
                </a:cxn>
                <a:cxn ang="0">
                  <a:pos x="32" y="20"/>
                </a:cxn>
                <a:cxn ang="0">
                  <a:pos x="23" y="28"/>
                </a:cxn>
                <a:cxn ang="0">
                  <a:pos x="11" y="47"/>
                </a:cxn>
                <a:cxn ang="0">
                  <a:pos x="3" y="69"/>
                </a:cxn>
                <a:cxn ang="0">
                  <a:pos x="0" y="93"/>
                </a:cxn>
                <a:cxn ang="0">
                  <a:pos x="0" y="115"/>
                </a:cxn>
                <a:cxn ang="0">
                  <a:pos x="2" y="126"/>
                </a:cxn>
                <a:cxn ang="0">
                  <a:pos x="7" y="132"/>
                </a:cxn>
                <a:cxn ang="0">
                  <a:pos x="15" y="136"/>
                </a:cxn>
                <a:cxn ang="0">
                  <a:pos x="32" y="136"/>
                </a:cxn>
                <a:cxn ang="0">
                  <a:pos x="38" y="132"/>
                </a:cxn>
                <a:cxn ang="0">
                  <a:pos x="44" y="126"/>
                </a:cxn>
                <a:cxn ang="0">
                  <a:pos x="46" y="115"/>
                </a:cxn>
                <a:cxn ang="0">
                  <a:pos x="46" y="99"/>
                </a:cxn>
                <a:cxn ang="0">
                  <a:pos x="54" y="73"/>
                </a:cxn>
                <a:cxn ang="0">
                  <a:pos x="68" y="56"/>
                </a:cxn>
                <a:cxn ang="0">
                  <a:pos x="93" y="48"/>
                </a:cxn>
                <a:cxn ang="0">
                  <a:pos x="110" y="47"/>
                </a:cxn>
                <a:cxn ang="0">
                  <a:pos x="152" y="48"/>
                </a:cxn>
                <a:cxn ang="0">
                  <a:pos x="166" y="52"/>
                </a:cxn>
                <a:cxn ang="0">
                  <a:pos x="183" y="62"/>
                </a:cxn>
                <a:cxn ang="0">
                  <a:pos x="191" y="76"/>
                </a:cxn>
                <a:cxn ang="0">
                  <a:pos x="194" y="94"/>
                </a:cxn>
                <a:cxn ang="0">
                  <a:pos x="195" y="113"/>
                </a:cxn>
                <a:cxn ang="0">
                  <a:pos x="199" y="122"/>
                </a:cxn>
                <a:cxn ang="0">
                  <a:pos x="204" y="128"/>
                </a:cxn>
                <a:cxn ang="0">
                  <a:pos x="221" y="135"/>
                </a:cxn>
                <a:cxn ang="0">
                  <a:pos x="233" y="131"/>
                </a:cxn>
                <a:cxn ang="0">
                  <a:pos x="238" y="126"/>
                </a:cxn>
                <a:cxn ang="0">
                  <a:pos x="241" y="118"/>
                </a:cxn>
                <a:cxn ang="0">
                  <a:pos x="241" y="113"/>
                </a:cxn>
              </a:cxnLst>
              <a:rect l="0" t="0" r="r" b="b"/>
              <a:pathLst>
                <a:path w="241" h="137">
                  <a:moveTo>
                    <a:pt x="241" y="113"/>
                  </a:moveTo>
                  <a:lnTo>
                    <a:pt x="241" y="113"/>
                  </a:lnTo>
                  <a:lnTo>
                    <a:pt x="240" y="90"/>
                  </a:lnTo>
                  <a:lnTo>
                    <a:pt x="237" y="69"/>
                  </a:lnTo>
                  <a:lnTo>
                    <a:pt x="236" y="59"/>
                  </a:lnTo>
                  <a:lnTo>
                    <a:pt x="232" y="48"/>
                  </a:lnTo>
                  <a:lnTo>
                    <a:pt x="227" y="39"/>
                  </a:lnTo>
                  <a:lnTo>
                    <a:pt x="219" y="30"/>
                  </a:lnTo>
                  <a:lnTo>
                    <a:pt x="219" y="30"/>
                  </a:lnTo>
                  <a:lnTo>
                    <a:pt x="208" y="22"/>
                  </a:lnTo>
                  <a:lnTo>
                    <a:pt x="198" y="14"/>
                  </a:lnTo>
                  <a:lnTo>
                    <a:pt x="186" y="9"/>
                  </a:lnTo>
                  <a:lnTo>
                    <a:pt x="173" y="5"/>
                  </a:lnTo>
                  <a:lnTo>
                    <a:pt x="160" y="3"/>
                  </a:lnTo>
                  <a:lnTo>
                    <a:pt x="147" y="1"/>
                  </a:lnTo>
                  <a:lnTo>
                    <a:pt x="134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83" y="3"/>
                  </a:lnTo>
                  <a:lnTo>
                    <a:pt x="68" y="5"/>
                  </a:lnTo>
                  <a:lnTo>
                    <a:pt x="55" y="9"/>
                  </a:lnTo>
                  <a:lnTo>
                    <a:pt x="44" y="14"/>
                  </a:lnTo>
                  <a:lnTo>
                    <a:pt x="32" y="20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6" y="37"/>
                  </a:lnTo>
                  <a:lnTo>
                    <a:pt x="11" y="47"/>
                  </a:lnTo>
                  <a:lnTo>
                    <a:pt x="7" y="58"/>
                  </a:lnTo>
                  <a:lnTo>
                    <a:pt x="3" y="69"/>
                  </a:lnTo>
                  <a:lnTo>
                    <a:pt x="2" y="81"/>
                  </a:lnTo>
                  <a:lnTo>
                    <a:pt x="0" y="93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20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7" y="132"/>
                  </a:lnTo>
                  <a:lnTo>
                    <a:pt x="11" y="135"/>
                  </a:lnTo>
                  <a:lnTo>
                    <a:pt x="15" y="136"/>
                  </a:lnTo>
                  <a:lnTo>
                    <a:pt x="23" y="137"/>
                  </a:lnTo>
                  <a:lnTo>
                    <a:pt x="32" y="136"/>
                  </a:lnTo>
                  <a:lnTo>
                    <a:pt x="36" y="135"/>
                  </a:lnTo>
                  <a:lnTo>
                    <a:pt x="38" y="132"/>
                  </a:lnTo>
                  <a:lnTo>
                    <a:pt x="42" y="128"/>
                  </a:lnTo>
                  <a:lnTo>
                    <a:pt x="44" y="126"/>
                  </a:lnTo>
                  <a:lnTo>
                    <a:pt x="45" y="120"/>
                  </a:lnTo>
                  <a:lnTo>
                    <a:pt x="46" y="115"/>
                  </a:lnTo>
                  <a:lnTo>
                    <a:pt x="46" y="115"/>
                  </a:lnTo>
                  <a:lnTo>
                    <a:pt x="46" y="99"/>
                  </a:lnTo>
                  <a:lnTo>
                    <a:pt x="49" y="85"/>
                  </a:lnTo>
                  <a:lnTo>
                    <a:pt x="54" y="73"/>
                  </a:lnTo>
                  <a:lnTo>
                    <a:pt x="61" y="64"/>
                  </a:lnTo>
                  <a:lnTo>
                    <a:pt x="68" y="56"/>
                  </a:lnTo>
                  <a:lnTo>
                    <a:pt x="80" y="51"/>
                  </a:lnTo>
                  <a:lnTo>
                    <a:pt x="93" y="48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39" y="47"/>
                  </a:lnTo>
                  <a:lnTo>
                    <a:pt x="152" y="48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77" y="56"/>
                  </a:lnTo>
                  <a:lnTo>
                    <a:pt x="183" y="62"/>
                  </a:lnTo>
                  <a:lnTo>
                    <a:pt x="189" y="68"/>
                  </a:lnTo>
                  <a:lnTo>
                    <a:pt x="191" y="76"/>
                  </a:lnTo>
                  <a:lnTo>
                    <a:pt x="194" y="85"/>
                  </a:lnTo>
                  <a:lnTo>
                    <a:pt x="194" y="94"/>
                  </a:lnTo>
                  <a:lnTo>
                    <a:pt x="195" y="113"/>
                  </a:lnTo>
                  <a:lnTo>
                    <a:pt x="195" y="113"/>
                  </a:lnTo>
                  <a:lnTo>
                    <a:pt x="197" y="118"/>
                  </a:lnTo>
                  <a:lnTo>
                    <a:pt x="199" y="122"/>
                  </a:lnTo>
                  <a:lnTo>
                    <a:pt x="202" y="126"/>
                  </a:lnTo>
                  <a:lnTo>
                    <a:pt x="204" y="128"/>
                  </a:lnTo>
                  <a:lnTo>
                    <a:pt x="212" y="133"/>
                  </a:lnTo>
                  <a:lnTo>
                    <a:pt x="221" y="135"/>
                  </a:lnTo>
                  <a:lnTo>
                    <a:pt x="229" y="133"/>
                  </a:lnTo>
                  <a:lnTo>
                    <a:pt x="233" y="131"/>
                  </a:lnTo>
                  <a:lnTo>
                    <a:pt x="236" y="130"/>
                  </a:lnTo>
                  <a:lnTo>
                    <a:pt x="238" y="126"/>
                  </a:lnTo>
                  <a:lnTo>
                    <a:pt x="241" y="122"/>
                  </a:lnTo>
                  <a:lnTo>
                    <a:pt x="241" y="118"/>
                  </a:lnTo>
                  <a:lnTo>
                    <a:pt x="241" y="113"/>
                  </a:lnTo>
                  <a:lnTo>
                    <a:pt x="241" y="1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9" name="Freeform 1171"/>
            <p:cNvSpPr>
              <a:spLocks noEditPoints="1"/>
            </p:cNvSpPr>
            <p:nvPr/>
          </p:nvSpPr>
          <p:spPr bwMode="auto">
            <a:xfrm>
              <a:off x="6681788" y="4435475"/>
              <a:ext cx="387350" cy="382588"/>
            </a:xfrm>
            <a:custGeom>
              <a:avLst/>
              <a:gdLst/>
              <a:ahLst/>
              <a:cxnLst>
                <a:cxn ang="0">
                  <a:pos x="823" y="95"/>
                </a:cxn>
                <a:cxn ang="0">
                  <a:pos x="715" y="47"/>
                </a:cxn>
                <a:cxn ang="0">
                  <a:pos x="509" y="0"/>
                </a:cxn>
                <a:cxn ang="0">
                  <a:pos x="410" y="5"/>
                </a:cxn>
                <a:cxn ang="0">
                  <a:pos x="267" y="26"/>
                </a:cxn>
                <a:cxn ang="0">
                  <a:pos x="161" y="76"/>
                </a:cxn>
                <a:cxn ang="0">
                  <a:pos x="92" y="148"/>
                </a:cxn>
                <a:cxn ang="0">
                  <a:pos x="36" y="259"/>
                </a:cxn>
                <a:cxn ang="0">
                  <a:pos x="8" y="379"/>
                </a:cxn>
                <a:cxn ang="0">
                  <a:pos x="2" y="530"/>
                </a:cxn>
                <a:cxn ang="0">
                  <a:pos x="29" y="649"/>
                </a:cxn>
                <a:cxn ang="0">
                  <a:pos x="89" y="760"/>
                </a:cxn>
                <a:cxn ang="0">
                  <a:pos x="174" y="845"/>
                </a:cxn>
                <a:cxn ang="0">
                  <a:pos x="295" y="917"/>
                </a:cxn>
                <a:cxn ang="0">
                  <a:pos x="390" y="949"/>
                </a:cxn>
                <a:cxn ang="0">
                  <a:pos x="552" y="964"/>
                </a:cxn>
                <a:cxn ang="0">
                  <a:pos x="622" y="953"/>
                </a:cxn>
                <a:cxn ang="0">
                  <a:pos x="733" y="923"/>
                </a:cxn>
                <a:cxn ang="0">
                  <a:pos x="838" y="875"/>
                </a:cxn>
                <a:cxn ang="0">
                  <a:pos x="896" y="805"/>
                </a:cxn>
                <a:cxn ang="0">
                  <a:pos x="940" y="696"/>
                </a:cxn>
                <a:cxn ang="0">
                  <a:pos x="974" y="460"/>
                </a:cxn>
                <a:cxn ang="0">
                  <a:pos x="975" y="377"/>
                </a:cxn>
                <a:cxn ang="0">
                  <a:pos x="957" y="268"/>
                </a:cxn>
                <a:cxn ang="0">
                  <a:pos x="910" y="173"/>
                </a:cxn>
                <a:cxn ang="0">
                  <a:pos x="924" y="473"/>
                </a:cxn>
                <a:cxn ang="0">
                  <a:pos x="916" y="553"/>
                </a:cxn>
                <a:cxn ang="0">
                  <a:pos x="891" y="693"/>
                </a:cxn>
                <a:cxn ang="0">
                  <a:pos x="835" y="808"/>
                </a:cxn>
                <a:cxn ang="0">
                  <a:pos x="755" y="868"/>
                </a:cxn>
                <a:cxn ang="0">
                  <a:pos x="635" y="902"/>
                </a:cxn>
                <a:cxn ang="0">
                  <a:pos x="556" y="918"/>
                </a:cxn>
                <a:cxn ang="0">
                  <a:pos x="429" y="910"/>
                </a:cxn>
                <a:cxn ang="0">
                  <a:pos x="313" y="873"/>
                </a:cxn>
                <a:cxn ang="0">
                  <a:pos x="211" y="809"/>
                </a:cxn>
                <a:cxn ang="0">
                  <a:pos x="127" y="731"/>
                </a:cxn>
                <a:cxn ang="0">
                  <a:pos x="75" y="639"/>
                </a:cxn>
                <a:cxn ang="0">
                  <a:pos x="47" y="539"/>
                </a:cxn>
                <a:cxn ang="0">
                  <a:pos x="51" y="371"/>
                </a:cxn>
                <a:cxn ang="0">
                  <a:pos x="83" y="252"/>
                </a:cxn>
                <a:cxn ang="0">
                  <a:pos x="131" y="173"/>
                </a:cxn>
                <a:cxn ang="0">
                  <a:pos x="220" y="99"/>
                </a:cxn>
                <a:cxn ang="0">
                  <a:pos x="321" y="63"/>
                </a:cxn>
                <a:cxn ang="0">
                  <a:pos x="457" y="50"/>
                </a:cxn>
                <a:cxn ang="0">
                  <a:pos x="477" y="48"/>
                </a:cxn>
                <a:cxn ang="0">
                  <a:pos x="529" y="47"/>
                </a:cxn>
                <a:cxn ang="0">
                  <a:pos x="639" y="68"/>
                </a:cxn>
                <a:cxn ang="0">
                  <a:pos x="770" y="118"/>
                </a:cxn>
                <a:cxn ang="0">
                  <a:pos x="865" y="191"/>
                </a:cxn>
                <a:cxn ang="0">
                  <a:pos x="908" y="271"/>
                </a:cxn>
                <a:cxn ang="0">
                  <a:pos x="932" y="392"/>
                </a:cxn>
                <a:cxn ang="0">
                  <a:pos x="924" y="473"/>
                </a:cxn>
              </a:cxnLst>
              <a:rect l="0" t="0" r="r" b="b"/>
              <a:pathLst>
                <a:path w="976" h="964">
                  <a:moveTo>
                    <a:pt x="881" y="140"/>
                  </a:moveTo>
                  <a:lnTo>
                    <a:pt x="881" y="140"/>
                  </a:lnTo>
                  <a:lnTo>
                    <a:pt x="862" y="124"/>
                  </a:lnTo>
                  <a:lnTo>
                    <a:pt x="843" y="108"/>
                  </a:lnTo>
                  <a:lnTo>
                    <a:pt x="823" y="95"/>
                  </a:lnTo>
                  <a:lnTo>
                    <a:pt x="802" y="84"/>
                  </a:lnTo>
                  <a:lnTo>
                    <a:pt x="781" y="73"/>
                  </a:lnTo>
                  <a:lnTo>
                    <a:pt x="759" y="63"/>
                  </a:lnTo>
                  <a:lnTo>
                    <a:pt x="737" y="55"/>
                  </a:lnTo>
                  <a:lnTo>
                    <a:pt x="715" y="47"/>
                  </a:lnTo>
                  <a:lnTo>
                    <a:pt x="668" y="33"/>
                  </a:lnTo>
                  <a:lnTo>
                    <a:pt x="620" y="22"/>
                  </a:lnTo>
                  <a:lnTo>
                    <a:pt x="526" y="3"/>
                  </a:lnTo>
                  <a:lnTo>
                    <a:pt x="526" y="3"/>
                  </a:lnTo>
                  <a:lnTo>
                    <a:pt x="509" y="0"/>
                  </a:lnTo>
                  <a:lnTo>
                    <a:pt x="492" y="0"/>
                  </a:lnTo>
                  <a:lnTo>
                    <a:pt x="475" y="0"/>
                  </a:lnTo>
                  <a:lnTo>
                    <a:pt x="458" y="4"/>
                  </a:lnTo>
                  <a:lnTo>
                    <a:pt x="458" y="4"/>
                  </a:lnTo>
                  <a:lnTo>
                    <a:pt x="410" y="5"/>
                  </a:lnTo>
                  <a:lnTo>
                    <a:pt x="363" y="9"/>
                  </a:lnTo>
                  <a:lnTo>
                    <a:pt x="338" y="12"/>
                  </a:lnTo>
                  <a:lnTo>
                    <a:pt x="314" y="16"/>
                  </a:lnTo>
                  <a:lnTo>
                    <a:pt x="291" y="21"/>
                  </a:lnTo>
                  <a:lnTo>
                    <a:pt x="267" y="26"/>
                  </a:lnTo>
                  <a:lnTo>
                    <a:pt x="245" y="34"/>
                  </a:lnTo>
                  <a:lnTo>
                    <a:pt x="223" y="42"/>
                  </a:lnTo>
                  <a:lnTo>
                    <a:pt x="201" y="52"/>
                  </a:lnTo>
                  <a:lnTo>
                    <a:pt x="181" y="63"/>
                  </a:lnTo>
                  <a:lnTo>
                    <a:pt x="161" y="76"/>
                  </a:lnTo>
                  <a:lnTo>
                    <a:pt x="142" y="91"/>
                  </a:lnTo>
                  <a:lnTo>
                    <a:pt x="125" y="107"/>
                  </a:lnTo>
                  <a:lnTo>
                    <a:pt x="108" y="125"/>
                  </a:lnTo>
                  <a:lnTo>
                    <a:pt x="108" y="125"/>
                  </a:lnTo>
                  <a:lnTo>
                    <a:pt x="92" y="148"/>
                  </a:lnTo>
                  <a:lnTo>
                    <a:pt x="79" y="169"/>
                  </a:lnTo>
                  <a:lnTo>
                    <a:pt x="66" y="191"/>
                  </a:lnTo>
                  <a:lnTo>
                    <a:pt x="54" y="213"/>
                  </a:lnTo>
                  <a:lnTo>
                    <a:pt x="45" y="235"/>
                  </a:lnTo>
                  <a:lnTo>
                    <a:pt x="36" y="259"/>
                  </a:lnTo>
                  <a:lnTo>
                    <a:pt x="28" y="282"/>
                  </a:lnTo>
                  <a:lnTo>
                    <a:pt x="21" y="306"/>
                  </a:lnTo>
                  <a:lnTo>
                    <a:pt x="16" y="329"/>
                  </a:lnTo>
                  <a:lnTo>
                    <a:pt x="12" y="354"/>
                  </a:lnTo>
                  <a:lnTo>
                    <a:pt x="8" y="379"/>
                  </a:lnTo>
                  <a:lnTo>
                    <a:pt x="6" y="404"/>
                  </a:lnTo>
                  <a:lnTo>
                    <a:pt x="2" y="455"/>
                  </a:lnTo>
                  <a:lnTo>
                    <a:pt x="0" y="506"/>
                  </a:lnTo>
                  <a:lnTo>
                    <a:pt x="0" y="506"/>
                  </a:lnTo>
                  <a:lnTo>
                    <a:pt x="2" y="530"/>
                  </a:lnTo>
                  <a:lnTo>
                    <a:pt x="4" y="553"/>
                  </a:lnTo>
                  <a:lnTo>
                    <a:pt x="8" y="577"/>
                  </a:lnTo>
                  <a:lnTo>
                    <a:pt x="13" y="601"/>
                  </a:lnTo>
                  <a:lnTo>
                    <a:pt x="20" y="625"/>
                  </a:lnTo>
                  <a:lnTo>
                    <a:pt x="29" y="649"/>
                  </a:lnTo>
                  <a:lnTo>
                    <a:pt x="38" y="672"/>
                  </a:lnTo>
                  <a:lnTo>
                    <a:pt x="50" y="696"/>
                  </a:lnTo>
                  <a:lnTo>
                    <a:pt x="62" y="718"/>
                  </a:lnTo>
                  <a:lnTo>
                    <a:pt x="75" y="739"/>
                  </a:lnTo>
                  <a:lnTo>
                    <a:pt x="89" y="760"/>
                  </a:lnTo>
                  <a:lnTo>
                    <a:pt x="105" y="779"/>
                  </a:lnTo>
                  <a:lnTo>
                    <a:pt x="121" y="798"/>
                  </a:lnTo>
                  <a:lnTo>
                    <a:pt x="138" y="815"/>
                  </a:lnTo>
                  <a:lnTo>
                    <a:pt x="156" y="830"/>
                  </a:lnTo>
                  <a:lnTo>
                    <a:pt x="174" y="845"/>
                  </a:lnTo>
                  <a:lnTo>
                    <a:pt x="174" y="845"/>
                  </a:lnTo>
                  <a:lnTo>
                    <a:pt x="212" y="871"/>
                  </a:lnTo>
                  <a:lnTo>
                    <a:pt x="253" y="896"/>
                  </a:lnTo>
                  <a:lnTo>
                    <a:pt x="274" y="906"/>
                  </a:lnTo>
                  <a:lnTo>
                    <a:pt x="295" y="917"/>
                  </a:lnTo>
                  <a:lnTo>
                    <a:pt x="316" y="927"/>
                  </a:lnTo>
                  <a:lnTo>
                    <a:pt x="338" y="935"/>
                  </a:lnTo>
                  <a:lnTo>
                    <a:pt x="338" y="935"/>
                  </a:lnTo>
                  <a:lnTo>
                    <a:pt x="364" y="943"/>
                  </a:lnTo>
                  <a:lnTo>
                    <a:pt x="390" y="949"/>
                  </a:lnTo>
                  <a:lnTo>
                    <a:pt x="416" y="953"/>
                  </a:lnTo>
                  <a:lnTo>
                    <a:pt x="444" y="957"/>
                  </a:lnTo>
                  <a:lnTo>
                    <a:pt x="471" y="960"/>
                  </a:lnTo>
                  <a:lnTo>
                    <a:pt x="499" y="961"/>
                  </a:lnTo>
                  <a:lnTo>
                    <a:pt x="552" y="964"/>
                  </a:lnTo>
                  <a:lnTo>
                    <a:pt x="552" y="964"/>
                  </a:lnTo>
                  <a:lnTo>
                    <a:pt x="564" y="964"/>
                  </a:lnTo>
                  <a:lnTo>
                    <a:pt x="576" y="962"/>
                  </a:lnTo>
                  <a:lnTo>
                    <a:pt x="599" y="960"/>
                  </a:lnTo>
                  <a:lnTo>
                    <a:pt x="622" y="953"/>
                  </a:lnTo>
                  <a:lnTo>
                    <a:pt x="644" y="947"/>
                  </a:lnTo>
                  <a:lnTo>
                    <a:pt x="687" y="934"/>
                  </a:lnTo>
                  <a:lnTo>
                    <a:pt x="709" y="927"/>
                  </a:lnTo>
                  <a:lnTo>
                    <a:pt x="733" y="923"/>
                  </a:lnTo>
                  <a:lnTo>
                    <a:pt x="733" y="923"/>
                  </a:lnTo>
                  <a:lnTo>
                    <a:pt x="754" y="919"/>
                  </a:lnTo>
                  <a:lnTo>
                    <a:pt x="775" y="911"/>
                  </a:lnTo>
                  <a:lnTo>
                    <a:pt x="797" y="901"/>
                  </a:lnTo>
                  <a:lnTo>
                    <a:pt x="818" y="889"/>
                  </a:lnTo>
                  <a:lnTo>
                    <a:pt x="838" y="875"/>
                  </a:lnTo>
                  <a:lnTo>
                    <a:pt x="856" y="859"/>
                  </a:lnTo>
                  <a:lnTo>
                    <a:pt x="872" y="843"/>
                  </a:lnTo>
                  <a:lnTo>
                    <a:pt x="885" y="826"/>
                  </a:lnTo>
                  <a:lnTo>
                    <a:pt x="885" y="826"/>
                  </a:lnTo>
                  <a:lnTo>
                    <a:pt x="896" y="805"/>
                  </a:lnTo>
                  <a:lnTo>
                    <a:pt x="908" y="785"/>
                  </a:lnTo>
                  <a:lnTo>
                    <a:pt x="917" y="762"/>
                  </a:lnTo>
                  <a:lnTo>
                    <a:pt x="925" y="740"/>
                  </a:lnTo>
                  <a:lnTo>
                    <a:pt x="933" y="718"/>
                  </a:lnTo>
                  <a:lnTo>
                    <a:pt x="940" y="696"/>
                  </a:lnTo>
                  <a:lnTo>
                    <a:pt x="945" y="672"/>
                  </a:lnTo>
                  <a:lnTo>
                    <a:pt x="950" y="649"/>
                  </a:lnTo>
                  <a:lnTo>
                    <a:pt x="958" y="603"/>
                  </a:lnTo>
                  <a:lnTo>
                    <a:pt x="963" y="554"/>
                  </a:lnTo>
                  <a:lnTo>
                    <a:pt x="974" y="460"/>
                  </a:lnTo>
                  <a:lnTo>
                    <a:pt x="974" y="460"/>
                  </a:lnTo>
                  <a:lnTo>
                    <a:pt x="975" y="441"/>
                  </a:lnTo>
                  <a:lnTo>
                    <a:pt x="976" y="418"/>
                  </a:lnTo>
                  <a:lnTo>
                    <a:pt x="976" y="397"/>
                  </a:lnTo>
                  <a:lnTo>
                    <a:pt x="975" y="377"/>
                  </a:lnTo>
                  <a:lnTo>
                    <a:pt x="974" y="354"/>
                  </a:lnTo>
                  <a:lnTo>
                    <a:pt x="971" y="332"/>
                  </a:lnTo>
                  <a:lnTo>
                    <a:pt x="967" y="311"/>
                  </a:lnTo>
                  <a:lnTo>
                    <a:pt x="962" y="289"/>
                  </a:lnTo>
                  <a:lnTo>
                    <a:pt x="957" y="268"/>
                  </a:lnTo>
                  <a:lnTo>
                    <a:pt x="949" y="247"/>
                  </a:lnTo>
                  <a:lnTo>
                    <a:pt x="941" y="227"/>
                  </a:lnTo>
                  <a:lnTo>
                    <a:pt x="932" y="208"/>
                  </a:lnTo>
                  <a:lnTo>
                    <a:pt x="921" y="190"/>
                  </a:lnTo>
                  <a:lnTo>
                    <a:pt x="910" y="173"/>
                  </a:lnTo>
                  <a:lnTo>
                    <a:pt x="895" y="156"/>
                  </a:lnTo>
                  <a:lnTo>
                    <a:pt x="881" y="140"/>
                  </a:lnTo>
                  <a:lnTo>
                    <a:pt x="881" y="140"/>
                  </a:lnTo>
                  <a:close/>
                  <a:moveTo>
                    <a:pt x="924" y="473"/>
                  </a:moveTo>
                  <a:lnTo>
                    <a:pt x="924" y="473"/>
                  </a:lnTo>
                  <a:lnTo>
                    <a:pt x="921" y="484"/>
                  </a:lnTo>
                  <a:lnTo>
                    <a:pt x="920" y="494"/>
                  </a:lnTo>
                  <a:lnTo>
                    <a:pt x="919" y="514"/>
                  </a:lnTo>
                  <a:lnTo>
                    <a:pt x="919" y="533"/>
                  </a:lnTo>
                  <a:lnTo>
                    <a:pt x="916" y="553"/>
                  </a:lnTo>
                  <a:lnTo>
                    <a:pt x="916" y="553"/>
                  </a:lnTo>
                  <a:lnTo>
                    <a:pt x="906" y="624"/>
                  </a:lnTo>
                  <a:lnTo>
                    <a:pt x="899" y="658"/>
                  </a:lnTo>
                  <a:lnTo>
                    <a:pt x="891" y="693"/>
                  </a:lnTo>
                  <a:lnTo>
                    <a:pt x="891" y="693"/>
                  </a:lnTo>
                  <a:lnTo>
                    <a:pt x="883" y="720"/>
                  </a:lnTo>
                  <a:lnTo>
                    <a:pt x="874" y="745"/>
                  </a:lnTo>
                  <a:lnTo>
                    <a:pt x="862" y="768"/>
                  </a:lnTo>
                  <a:lnTo>
                    <a:pt x="851" y="788"/>
                  </a:lnTo>
                  <a:lnTo>
                    <a:pt x="835" y="808"/>
                  </a:lnTo>
                  <a:lnTo>
                    <a:pt x="818" y="826"/>
                  </a:lnTo>
                  <a:lnTo>
                    <a:pt x="797" y="843"/>
                  </a:lnTo>
                  <a:lnTo>
                    <a:pt x="773" y="859"/>
                  </a:lnTo>
                  <a:lnTo>
                    <a:pt x="773" y="859"/>
                  </a:lnTo>
                  <a:lnTo>
                    <a:pt x="755" y="868"/>
                  </a:lnTo>
                  <a:lnTo>
                    <a:pt x="736" y="875"/>
                  </a:lnTo>
                  <a:lnTo>
                    <a:pt x="716" y="881"/>
                  </a:lnTo>
                  <a:lnTo>
                    <a:pt x="696" y="887"/>
                  </a:lnTo>
                  <a:lnTo>
                    <a:pt x="654" y="897"/>
                  </a:lnTo>
                  <a:lnTo>
                    <a:pt x="635" y="902"/>
                  </a:lnTo>
                  <a:lnTo>
                    <a:pt x="615" y="909"/>
                  </a:lnTo>
                  <a:lnTo>
                    <a:pt x="615" y="909"/>
                  </a:lnTo>
                  <a:lnTo>
                    <a:pt x="597" y="914"/>
                  </a:lnTo>
                  <a:lnTo>
                    <a:pt x="577" y="917"/>
                  </a:lnTo>
                  <a:lnTo>
                    <a:pt x="556" y="918"/>
                  </a:lnTo>
                  <a:lnTo>
                    <a:pt x="535" y="918"/>
                  </a:lnTo>
                  <a:lnTo>
                    <a:pt x="494" y="915"/>
                  </a:lnTo>
                  <a:lnTo>
                    <a:pt x="454" y="913"/>
                  </a:lnTo>
                  <a:lnTo>
                    <a:pt x="454" y="913"/>
                  </a:lnTo>
                  <a:lnTo>
                    <a:pt x="429" y="910"/>
                  </a:lnTo>
                  <a:lnTo>
                    <a:pt x="405" y="906"/>
                  </a:lnTo>
                  <a:lnTo>
                    <a:pt x="381" y="901"/>
                  </a:lnTo>
                  <a:lnTo>
                    <a:pt x="357" y="893"/>
                  </a:lnTo>
                  <a:lnTo>
                    <a:pt x="335" y="884"/>
                  </a:lnTo>
                  <a:lnTo>
                    <a:pt x="313" y="873"/>
                  </a:lnTo>
                  <a:lnTo>
                    <a:pt x="291" y="862"/>
                  </a:lnTo>
                  <a:lnTo>
                    <a:pt x="270" y="849"/>
                  </a:lnTo>
                  <a:lnTo>
                    <a:pt x="270" y="849"/>
                  </a:lnTo>
                  <a:lnTo>
                    <a:pt x="231" y="822"/>
                  </a:lnTo>
                  <a:lnTo>
                    <a:pt x="211" y="809"/>
                  </a:lnTo>
                  <a:lnTo>
                    <a:pt x="193" y="796"/>
                  </a:lnTo>
                  <a:lnTo>
                    <a:pt x="176" y="782"/>
                  </a:lnTo>
                  <a:lnTo>
                    <a:pt x="159" y="768"/>
                  </a:lnTo>
                  <a:lnTo>
                    <a:pt x="143" y="749"/>
                  </a:lnTo>
                  <a:lnTo>
                    <a:pt x="127" y="731"/>
                  </a:lnTo>
                  <a:lnTo>
                    <a:pt x="127" y="731"/>
                  </a:lnTo>
                  <a:lnTo>
                    <a:pt x="113" y="710"/>
                  </a:lnTo>
                  <a:lnTo>
                    <a:pt x="98" y="688"/>
                  </a:lnTo>
                  <a:lnTo>
                    <a:pt x="85" y="664"/>
                  </a:lnTo>
                  <a:lnTo>
                    <a:pt x="75" y="639"/>
                  </a:lnTo>
                  <a:lnTo>
                    <a:pt x="64" y="615"/>
                  </a:lnTo>
                  <a:lnTo>
                    <a:pt x="57" y="588"/>
                  </a:lnTo>
                  <a:lnTo>
                    <a:pt x="50" y="564"/>
                  </a:lnTo>
                  <a:lnTo>
                    <a:pt x="47" y="539"/>
                  </a:lnTo>
                  <a:lnTo>
                    <a:pt x="47" y="539"/>
                  </a:lnTo>
                  <a:lnTo>
                    <a:pt x="45" y="493"/>
                  </a:lnTo>
                  <a:lnTo>
                    <a:pt x="45" y="445"/>
                  </a:lnTo>
                  <a:lnTo>
                    <a:pt x="46" y="420"/>
                  </a:lnTo>
                  <a:lnTo>
                    <a:pt x="49" y="396"/>
                  </a:lnTo>
                  <a:lnTo>
                    <a:pt x="51" y="371"/>
                  </a:lnTo>
                  <a:lnTo>
                    <a:pt x="55" y="346"/>
                  </a:lnTo>
                  <a:lnTo>
                    <a:pt x="61" y="322"/>
                  </a:lnTo>
                  <a:lnTo>
                    <a:pt x="67" y="298"/>
                  </a:lnTo>
                  <a:lnTo>
                    <a:pt x="75" y="275"/>
                  </a:lnTo>
                  <a:lnTo>
                    <a:pt x="83" y="252"/>
                  </a:lnTo>
                  <a:lnTo>
                    <a:pt x="93" y="231"/>
                  </a:lnTo>
                  <a:lnTo>
                    <a:pt x="104" y="210"/>
                  </a:lnTo>
                  <a:lnTo>
                    <a:pt x="117" y="191"/>
                  </a:lnTo>
                  <a:lnTo>
                    <a:pt x="131" y="173"/>
                  </a:lnTo>
                  <a:lnTo>
                    <a:pt x="131" y="173"/>
                  </a:lnTo>
                  <a:lnTo>
                    <a:pt x="148" y="154"/>
                  </a:lnTo>
                  <a:lnTo>
                    <a:pt x="165" y="139"/>
                  </a:lnTo>
                  <a:lnTo>
                    <a:pt x="182" y="124"/>
                  </a:lnTo>
                  <a:lnTo>
                    <a:pt x="201" y="111"/>
                  </a:lnTo>
                  <a:lnTo>
                    <a:pt x="220" y="99"/>
                  </a:lnTo>
                  <a:lnTo>
                    <a:pt x="238" y="89"/>
                  </a:lnTo>
                  <a:lnTo>
                    <a:pt x="258" y="81"/>
                  </a:lnTo>
                  <a:lnTo>
                    <a:pt x="279" y="73"/>
                  </a:lnTo>
                  <a:lnTo>
                    <a:pt x="300" y="68"/>
                  </a:lnTo>
                  <a:lnTo>
                    <a:pt x="321" y="63"/>
                  </a:lnTo>
                  <a:lnTo>
                    <a:pt x="342" y="59"/>
                  </a:lnTo>
                  <a:lnTo>
                    <a:pt x="364" y="55"/>
                  </a:lnTo>
                  <a:lnTo>
                    <a:pt x="410" y="51"/>
                  </a:lnTo>
                  <a:lnTo>
                    <a:pt x="457" y="50"/>
                  </a:lnTo>
                  <a:lnTo>
                    <a:pt x="457" y="50"/>
                  </a:lnTo>
                  <a:lnTo>
                    <a:pt x="463" y="50"/>
                  </a:lnTo>
                  <a:lnTo>
                    <a:pt x="463" y="50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477" y="48"/>
                  </a:lnTo>
                  <a:lnTo>
                    <a:pt x="482" y="46"/>
                  </a:lnTo>
                  <a:lnTo>
                    <a:pt x="482" y="46"/>
                  </a:lnTo>
                  <a:lnTo>
                    <a:pt x="494" y="44"/>
                  </a:lnTo>
                  <a:lnTo>
                    <a:pt x="504" y="46"/>
                  </a:lnTo>
                  <a:lnTo>
                    <a:pt x="529" y="47"/>
                  </a:lnTo>
                  <a:lnTo>
                    <a:pt x="573" y="54"/>
                  </a:lnTo>
                  <a:lnTo>
                    <a:pt x="573" y="54"/>
                  </a:lnTo>
                  <a:lnTo>
                    <a:pt x="594" y="57"/>
                  </a:lnTo>
                  <a:lnTo>
                    <a:pt x="616" y="63"/>
                  </a:lnTo>
                  <a:lnTo>
                    <a:pt x="639" y="68"/>
                  </a:lnTo>
                  <a:lnTo>
                    <a:pt x="661" y="74"/>
                  </a:lnTo>
                  <a:lnTo>
                    <a:pt x="705" y="90"/>
                  </a:lnTo>
                  <a:lnTo>
                    <a:pt x="746" y="107"/>
                  </a:lnTo>
                  <a:lnTo>
                    <a:pt x="746" y="107"/>
                  </a:lnTo>
                  <a:lnTo>
                    <a:pt x="770" y="118"/>
                  </a:lnTo>
                  <a:lnTo>
                    <a:pt x="790" y="129"/>
                  </a:lnTo>
                  <a:lnTo>
                    <a:pt x="811" y="142"/>
                  </a:lnTo>
                  <a:lnTo>
                    <a:pt x="831" y="157"/>
                  </a:lnTo>
                  <a:lnTo>
                    <a:pt x="848" y="173"/>
                  </a:lnTo>
                  <a:lnTo>
                    <a:pt x="865" y="191"/>
                  </a:lnTo>
                  <a:lnTo>
                    <a:pt x="879" y="210"/>
                  </a:lnTo>
                  <a:lnTo>
                    <a:pt x="892" y="233"/>
                  </a:lnTo>
                  <a:lnTo>
                    <a:pt x="892" y="233"/>
                  </a:lnTo>
                  <a:lnTo>
                    <a:pt x="902" y="251"/>
                  </a:lnTo>
                  <a:lnTo>
                    <a:pt x="908" y="271"/>
                  </a:lnTo>
                  <a:lnTo>
                    <a:pt x="915" y="290"/>
                  </a:lnTo>
                  <a:lnTo>
                    <a:pt x="919" y="310"/>
                  </a:lnTo>
                  <a:lnTo>
                    <a:pt x="923" y="331"/>
                  </a:lnTo>
                  <a:lnTo>
                    <a:pt x="927" y="352"/>
                  </a:lnTo>
                  <a:lnTo>
                    <a:pt x="932" y="392"/>
                  </a:lnTo>
                  <a:lnTo>
                    <a:pt x="932" y="392"/>
                  </a:lnTo>
                  <a:lnTo>
                    <a:pt x="932" y="412"/>
                  </a:lnTo>
                  <a:lnTo>
                    <a:pt x="930" y="433"/>
                  </a:lnTo>
                  <a:lnTo>
                    <a:pt x="928" y="454"/>
                  </a:lnTo>
                  <a:lnTo>
                    <a:pt x="924" y="473"/>
                  </a:lnTo>
                  <a:lnTo>
                    <a:pt x="924" y="4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0" name="Freeform 1172"/>
            <p:cNvSpPr/>
            <p:nvPr/>
          </p:nvSpPr>
          <p:spPr bwMode="auto">
            <a:xfrm>
              <a:off x="6380163" y="4154488"/>
              <a:ext cx="563563" cy="60325"/>
            </a:xfrm>
            <a:custGeom>
              <a:avLst/>
              <a:gdLst/>
              <a:ahLst/>
              <a:cxnLst>
                <a:cxn ang="0">
                  <a:pos x="1392" y="35"/>
                </a:cxn>
                <a:cxn ang="0">
                  <a:pos x="1354" y="43"/>
                </a:cxn>
                <a:cxn ang="0">
                  <a:pos x="1281" y="64"/>
                </a:cxn>
                <a:cxn ang="0">
                  <a:pos x="1244" y="72"/>
                </a:cxn>
                <a:cxn ang="0">
                  <a:pos x="1146" y="88"/>
                </a:cxn>
                <a:cxn ang="0">
                  <a:pos x="1048" y="98"/>
                </a:cxn>
                <a:cxn ang="0">
                  <a:pos x="958" y="106"/>
                </a:cxn>
                <a:cxn ang="0">
                  <a:pos x="866" y="110"/>
                </a:cxn>
                <a:cxn ang="0">
                  <a:pos x="774" y="110"/>
                </a:cxn>
                <a:cxn ang="0">
                  <a:pos x="684" y="106"/>
                </a:cxn>
                <a:cxn ang="0">
                  <a:pos x="599" y="101"/>
                </a:cxn>
                <a:cxn ang="0">
                  <a:pos x="430" y="93"/>
                </a:cxn>
                <a:cxn ang="0">
                  <a:pos x="345" y="86"/>
                </a:cxn>
                <a:cxn ang="0">
                  <a:pos x="306" y="81"/>
                </a:cxn>
                <a:cxn ang="0">
                  <a:pos x="266" y="75"/>
                </a:cxn>
                <a:cxn ang="0">
                  <a:pos x="242" y="71"/>
                </a:cxn>
                <a:cxn ang="0">
                  <a:pos x="198" y="58"/>
                </a:cxn>
                <a:cxn ang="0">
                  <a:pos x="174" y="54"/>
                </a:cxn>
                <a:cxn ang="0">
                  <a:pos x="152" y="50"/>
                </a:cxn>
                <a:cxn ang="0">
                  <a:pos x="88" y="34"/>
                </a:cxn>
                <a:cxn ang="0">
                  <a:pos x="80" y="31"/>
                </a:cxn>
                <a:cxn ang="0">
                  <a:pos x="58" y="18"/>
                </a:cxn>
                <a:cxn ang="0">
                  <a:pos x="35" y="4"/>
                </a:cxn>
                <a:cxn ang="0">
                  <a:pos x="28" y="1"/>
                </a:cxn>
                <a:cxn ang="0">
                  <a:pos x="18" y="0"/>
                </a:cxn>
                <a:cxn ang="0">
                  <a:pos x="9" y="3"/>
                </a:cxn>
                <a:cxn ang="0">
                  <a:pos x="4" y="9"/>
                </a:cxn>
                <a:cxn ang="0">
                  <a:pos x="0" y="25"/>
                </a:cxn>
                <a:cxn ang="0">
                  <a:pos x="1" y="34"/>
                </a:cxn>
                <a:cxn ang="0">
                  <a:pos x="7" y="41"/>
                </a:cxn>
                <a:cxn ang="0">
                  <a:pos x="16" y="46"/>
                </a:cxn>
                <a:cxn ang="0">
                  <a:pos x="21" y="47"/>
                </a:cxn>
                <a:cxn ang="0">
                  <a:pos x="38" y="59"/>
                </a:cxn>
                <a:cxn ang="0">
                  <a:pos x="62" y="72"/>
                </a:cxn>
                <a:cxn ang="0">
                  <a:pos x="80" y="79"/>
                </a:cxn>
                <a:cxn ang="0">
                  <a:pos x="136" y="93"/>
                </a:cxn>
                <a:cxn ang="0">
                  <a:pos x="228" y="111"/>
                </a:cxn>
                <a:cxn ang="0">
                  <a:pos x="321" y="128"/>
                </a:cxn>
                <a:cxn ang="0">
                  <a:pos x="365" y="135"/>
                </a:cxn>
                <a:cxn ang="0">
                  <a:pos x="455" y="141"/>
                </a:cxn>
                <a:cxn ang="0">
                  <a:pos x="593" y="147"/>
                </a:cxn>
                <a:cxn ang="0">
                  <a:pos x="684" y="152"/>
                </a:cxn>
                <a:cxn ang="0">
                  <a:pos x="729" y="154"/>
                </a:cxn>
                <a:cxn ang="0">
                  <a:pos x="820" y="156"/>
                </a:cxn>
                <a:cxn ang="0">
                  <a:pos x="912" y="154"/>
                </a:cxn>
                <a:cxn ang="0">
                  <a:pos x="1003" y="148"/>
                </a:cxn>
                <a:cxn ang="0">
                  <a:pos x="1048" y="144"/>
                </a:cxn>
                <a:cxn ang="0">
                  <a:pos x="1236" y="120"/>
                </a:cxn>
                <a:cxn ang="0">
                  <a:pos x="1257" y="116"/>
                </a:cxn>
                <a:cxn ang="0">
                  <a:pos x="1320" y="99"/>
                </a:cxn>
                <a:cxn ang="0">
                  <a:pos x="1383" y="84"/>
                </a:cxn>
                <a:cxn ang="0">
                  <a:pos x="1404" y="80"/>
                </a:cxn>
                <a:cxn ang="0">
                  <a:pos x="1413" y="76"/>
                </a:cxn>
                <a:cxn ang="0">
                  <a:pos x="1418" y="71"/>
                </a:cxn>
                <a:cxn ang="0">
                  <a:pos x="1421" y="63"/>
                </a:cxn>
                <a:cxn ang="0">
                  <a:pos x="1415" y="46"/>
                </a:cxn>
                <a:cxn ang="0">
                  <a:pos x="1406" y="38"/>
                </a:cxn>
                <a:cxn ang="0">
                  <a:pos x="1397" y="35"/>
                </a:cxn>
                <a:cxn ang="0">
                  <a:pos x="1392" y="35"/>
                </a:cxn>
              </a:cxnLst>
              <a:rect l="0" t="0" r="r" b="b"/>
              <a:pathLst>
                <a:path w="1421" h="156">
                  <a:moveTo>
                    <a:pt x="1392" y="35"/>
                  </a:moveTo>
                  <a:lnTo>
                    <a:pt x="1392" y="35"/>
                  </a:lnTo>
                  <a:lnTo>
                    <a:pt x="1372" y="39"/>
                  </a:lnTo>
                  <a:lnTo>
                    <a:pt x="1354" y="43"/>
                  </a:lnTo>
                  <a:lnTo>
                    <a:pt x="1317" y="52"/>
                  </a:lnTo>
                  <a:lnTo>
                    <a:pt x="1281" y="64"/>
                  </a:lnTo>
                  <a:lnTo>
                    <a:pt x="1244" y="72"/>
                  </a:lnTo>
                  <a:lnTo>
                    <a:pt x="1244" y="72"/>
                  </a:lnTo>
                  <a:lnTo>
                    <a:pt x="1196" y="81"/>
                  </a:lnTo>
                  <a:lnTo>
                    <a:pt x="1146" y="88"/>
                  </a:lnTo>
                  <a:lnTo>
                    <a:pt x="1048" y="98"/>
                  </a:lnTo>
                  <a:lnTo>
                    <a:pt x="1048" y="98"/>
                  </a:lnTo>
                  <a:lnTo>
                    <a:pt x="1003" y="102"/>
                  </a:lnTo>
                  <a:lnTo>
                    <a:pt x="958" y="106"/>
                  </a:lnTo>
                  <a:lnTo>
                    <a:pt x="912" y="109"/>
                  </a:lnTo>
                  <a:lnTo>
                    <a:pt x="866" y="110"/>
                  </a:lnTo>
                  <a:lnTo>
                    <a:pt x="820" y="111"/>
                  </a:lnTo>
                  <a:lnTo>
                    <a:pt x="774" y="110"/>
                  </a:lnTo>
                  <a:lnTo>
                    <a:pt x="729" y="109"/>
                  </a:lnTo>
                  <a:lnTo>
                    <a:pt x="684" y="106"/>
                  </a:lnTo>
                  <a:lnTo>
                    <a:pt x="684" y="106"/>
                  </a:lnTo>
                  <a:lnTo>
                    <a:pt x="599" y="101"/>
                  </a:lnTo>
                  <a:lnTo>
                    <a:pt x="514" y="97"/>
                  </a:lnTo>
                  <a:lnTo>
                    <a:pt x="430" y="93"/>
                  </a:lnTo>
                  <a:lnTo>
                    <a:pt x="387" y="90"/>
                  </a:lnTo>
                  <a:lnTo>
                    <a:pt x="345" y="86"/>
                  </a:lnTo>
                  <a:lnTo>
                    <a:pt x="345" y="86"/>
                  </a:lnTo>
                  <a:lnTo>
                    <a:pt x="306" y="81"/>
                  </a:lnTo>
                  <a:lnTo>
                    <a:pt x="266" y="75"/>
                  </a:lnTo>
                  <a:lnTo>
                    <a:pt x="266" y="75"/>
                  </a:lnTo>
                  <a:lnTo>
                    <a:pt x="254" y="73"/>
                  </a:lnTo>
                  <a:lnTo>
                    <a:pt x="242" y="71"/>
                  </a:lnTo>
                  <a:lnTo>
                    <a:pt x="220" y="64"/>
                  </a:lnTo>
                  <a:lnTo>
                    <a:pt x="198" y="58"/>
                  </a:lnTo>
                  <a:lnTo>
                    <a:pt x="186" y="55"/>
                  </a:lnTo>
                  <a:lnTo>
                    <a:pt x="174" y="54"/>
                  </a:lnTo>
                  <a:lnTo>
                    <a:pt x="174" y="54"/>
                  </a:lnTo>
                  <a:lnTo>
                    <a:pt x="152" y="50"/>
                  </a:lnTo>
                  <a:lnTo>
                    <a:pt x="131" y="46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0" y="31"/>
                  </a:lnTo>
                  <a:lnTo>
                    <a:pt x="72" y="28"/>
                  </a:lnTo>
                  <a:lnTo>
                    <a:pt x="58" y="18"/>
                  </a:lnTo>
                  <a:lnTo>
                    <a:pt x="43" y="8"/>
                  </a:lnTo>
                  <a:lnTo>
                    <a:pt x="35" y="4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7" y="5"/>
                  </a:lnTo>
                  <a:lnTo>
                    <a:pt x="4" y="9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1" y="34"/>
                  </a:lnTo>
                  <a:lnTo>
                    <a:pt x="4" y="37"/>
                  </a:lnTo>
                  <a:lnTo>
                    <a:pt x="7" y="41"/>
                  </a:lnTo>
                  <a:lnTo>
                    <a:pt x="11" y="43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21" y="47"/>
                  </a:lnTo>
                  <a:lnTo>
                    <a:pt x="28" y="51"/>
                  </a:lnTo>
                  <a:lnTo>
                    <a:pt x="38" y="59"/>
                  </a:lnTo>
                  <a:lnTo>
                    <a:pt x="50" y="67"/>
                  </a:lnTo>
                  <a:lnTo>
                    <a:pt x="62" y="72"/>
                  </a:lnTo>
                  <a:lnTo>
                    <a:pt x="62" y="72"/>
                  </a:lnTo>
                  <a:lnTo>
                    <a:pt x="80" y="79"/>
                  </a:lnTo>
                  <a:lnTo>
                    <a:pt x="98" y="84"/>
                  </a:lnTo>
                  <a:lnTo>
                    <a:pt x="136" y="93"/>
                  </a:lnTo>
                  <a:lnTo>
                    <a:pt x="136" y="93"/>
                  </a:lnTo>
                  <a:lnTo>
                    <a:pt x="228" y="111"/>
                  </a:lnTo>
                  <a:lnTo>
                    <a:pt x="273" y="120"/>
                  </a:lnTo>
                  <a:lnTo>
                    <a:pt x="321" y="128"/>
                  </a:lnTo>
                  <a:lnTo>
                    <a:pt x="321" y="128"/>
                  </a:lnTo>
                  <a:lnTo>
                    <a:pt x="365" y="135"/>
                  </a:lnTo>
                  <a:lnTo>
                    <a:pt x="411" y="139"/>
                  </a:lnTo>
                  <a:lnTo>
                    <a:pt x="455" y="141"/>
                  </a:lnTo>
                  <a:lnTo>
                    <a:pt x="501" y="144"/>
                  </a:lnTo>
                  <a:lnTo>
                    <a:pt x="593" y="147"/>
                  </a:lnTo>
                  <a:lnTo>
                    <a:pt x="638" y="149"/>
                  </a:lnTo>
                  <a:lnTo>
                    <a:pt x="684" y="152"/>
                  </a:lnTo>
                  <a:lnTo>
                    <a:pt x="684" y="152"/>
                  </a:lnTo>
                  <a:lnTo>
                    <a:pt x="729" y="154"/>
                  </a:lnTo>
                  <a:lnTo>
                    <a:pt x="774" y="156"/>
                  </a:lnTo>
                  <a:lnTo>
                    <a:pt x="820" y="156"/>
                  </a:lnTo>
                  <a:lnTo>
                    <a:pt x="866" y="156"/>
                  </a:lnTo>
                  <a:lnTo>
                    <a:pt x="912" y="154"/>
                  </a:lnTo>
                  <a:lnTo>
                    <a:pt x="958" y="152"/>
                  </a:lnTo>
                  <a:lnTo>
                    <a:pt x="1003" y="148"/>
                  </a:lnTo>
                  <a:lnTo>
                    <a:pt x="1048" y="144"/>
                  </a:lnTo>
                  <a:lnTo>
                    <a:pt x="1048" y="144"/>
                  </a:lnTo>
                  <a:lnTo>
                    <a:pt x="1142" y="133"/>
                  </a:lnTo>
                  <a:lnTo>
                    <a:pt x="1236" y="120"/>
                  </a:lnTo>
                  <a:lnTo>
                    <a:pt x="1236" y="120"/>
                  </a:lnTo>
                  <a:lnTo>
                    <a:pt x="1257" y="116"/>
                  </a:lnTo>
                  <a:lnTo>
                    <a:pt x="1278" y="111"/>
                  </a:lnTo>
                  <a:lnTo>
                    <a:pt x="1320" y="99"/>
                  </a:lnTo>
                  <a:lnTo>
                    <a:pt x="1362" y="88"/>
                  </a:lnTo>
                  <a:lnTo>
                    <a:pt x="1383" y="84"/>
                  </a:lnTo>
                  <a:lnTo>
                    <a:pt x="1404" y="80"/>
                  </a:lnTo>
                  <a:lnTo>
                    <a:pt x="1404" y="80"/>
                  </a:lnTo>
                  <a:lnTo>
                    <a:pt x="1409" y="79"/>
                  </a:lnTo>
                  <a:lnTo>
                    <a:pt x="1413" y="76"/>
                  </a:lnTo>
                  <a:lnTo>
                    <a:pt x="1415" y="73"/>
                  </a:lnTo>
                  <a:lnTo>
                    <a:pt x="1418" y="71"/>
                  </a:lnTo>
                  <a:lnTo>
                    <a:pt x="1419" y="67"/>
                  </a:lnTo>
                  <a:lnTo>
                    <a:pt x="1421" y="63"/>
                  </a:lnTo>
                  <a:lnTo>
                    <a:pt x="1419" y="55"/>
                  </a:lnTo>
                  <a:lnTo>
                    <a:pt x="1415" y="46"/>
                  </a:lnTo>
                  <a:lnTo>
                    <a:pt x="1409" y="41"/>
                  </a:lnTo>
                  <a:lnTo>
                    <a:pt x="1406" y="38"/>
                  </a:lnTo>
                  <a:lnTo>
                    <a:pt x="1401" y="35"/>
                  </a:lnTo>
                  <a:lnTo>
                    <a:pt x="1397" y="35"/>
                  </a:lnTo>
                  <a:lnTo>
                    <a:pt x="1392" y="35"/>
                  </a:lnTo>
                  <a:lnTo>
                    <a:pt x="1392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1" name="Freeform 1173"/>
            <p:cNvSpPr/>
            <p:nvPr/>
          </p:nvSpPr>
          <p:spPr bwMode="auto">
            <a:xfrm>
              <a:off x="6296026" y="4392613"/>
              <a:ext cx="725488" cy="34925"/>
            </a:xfrm>
            <a:custGeom>
              <a:avLst/>
              <a:gdLst/>
              <a:ahLst/>
              <a:cxnLst>
                <a:cxn ang="0">
                  <a:pos x="1805" y="45"/>
                </a:cxn>
                <a:cxn ang="0">
                  <a:pos x="1613" y="40"/>
                </a:cxn>
                <a:cxn ang="0">
                  <a:pos x="1584" y="38"/>
                </a:cxn>
                <a:cxn ang="0">
                  <a:pos x="1498" y="41"/>
                </a:cxn>
                <a:cxn ang="0">
                  <a:pos x="1383" y="45"/>
                </a:cxn>
                <a:cxn ang="0">
                  <a:pos x="1263" y="45"/>
                </a:cxn>
                <a:cxn ang="0">
                  <a:pos x="1025" y="42"/>
                </a:cxn>
                <a:cxn ang="0">
                  <a:pos x="906" y="42"/>
                </a:cxn>
                <a:cxn ang="0">
                  <a:pos x="850" y="40"/>
                </a:cxn>
                <a:cxn ang="0">
                  <a:pos x="736" y="24"/>
                </a:cxn>
                <a:cxn ang="0">
                  <a:pos x="679" y="20"/>
                </a:cxn>
                <a:cxn ang="0">
                  <a:pos x="620" y="17"/>
                </a:cxn>
                <a:cxn ang="0">
                  <a:pos x="442" y="17"/>
                </a:cxn>
                <a:cxn ang="0">
                  <a:pos x="391" y="16"/>
                </a:cxn>
                <a:cxn ang="0">
                  <a:pos x="241" y="12"/>
                </a:cxn>
                <a:cxn ang="0">
                  <a:pos x="38" y="6"/>
                </a:cxn>
                <a:cxn ang="0">
                  <a:pos x="33" y="3"/>
                </a:cxn>
                <a:cxn ang="0">
                  <a:pos x="21" y="0"/>
                </a:cxn>
                <a:cxn ang="0">
                  <a:pos x="9" y="6"/>
                </a:cxn>
                <a:cxn ang="0">
                  <a:pos x="1" y="15"/>
                </a:cxn>
                <a:cxn ang="0">
                  <a:pos x="0" y="28"/>
                </a:cxn>
                <a:cxn ang="0">
                  <a:pos x="1" y="33"/>
                </a:cxn>
                <a:cxn ang="0">
                  <a:pos x="4" y="41"/>
                </a:cxn>
                <a:cxn ang="0">
                  <a:pos x="10" y="47"/>
                </a:cxn>
                <a:cxn ang="0">
                  <a:pos x="18" y="50"/>
                </a:cxn>
                <a:cxn ang="0">
                  <a:pos x="23" y="51"/>
                </a:cxn>
                <a:cxn ang="0">
                  <a:pos x="123" y="53"/>
                </a:cxn>
                <a:cxn ang="0">
                  <a:pos x="322" y="61"/>
                </a:cxn>
                <a:cxn ang="0">
                  <a:pos x="421" y="63"/>
                </a:cxn>
                <a:cxn ang="0">
                  <a:pos x="539" y="63"/>
                </a:cxn>
                <a:cxn ang="0">
                  <a:pos x="657" y="64"/>
                </a:cxn>
                <a:cxn ang="0">
                  <a:pos x="714" y="68"/>
                </a:cxn>
                <a:cxn ang="0">
                  <a:pos x="828" y="81"/>
                </a:cxn>
                <a:cxn ang="0">
                  <a:pos x="884" y="87"/>
                </a:cxn>
                <a:cxn ang="0">
                  <a:pos x="944" y="89"/>
                </a:cxn>
                <a:cxn ang="0">
                  <a:pos x="1063" y="87"/>
                </a:cxn>
                <a:cxn ang="0">
                  <a:pos x="1124" y="85"/>
                </a:cxn>
                <a:cxn ang="0">
                  <a:pos x="1301" y="88"/>
                </a:cxn>
                <a:cxn ang="0">
                  <a:pos x="1362" y="91"/>
                </a:cxn>
                <a:cxn ang="0">
                  <a:pos x="1419" y="92"/>
                </a:cxn>
                <a:cxn ang="0">
                  <a:pos x="1534" y="85"/>
                </a:cxn>
                <a:cxn ang="0">
                  <a:pos x="1592" y="84"/>
                </a:cxn>
                <a:cxn ang="0">
                  <a:pos x="1698" y="87"/>
                </a:cxn>
                <a:cxn ang="0">
                  <a:pos x="1805" y="91"/>
                </a:cxn>
                <a:cxn ang="0">
                  <a:pos x="1814" y="89"/>
                </a:cxn>
                <a:cxn ang="0">
                  <a:pos x="1821" y="84"/>
                </a:cxn>
                <a:cxn ang="0">
                  <a:pos x="1825" y="78"/>
                </a:cxn>
                <a:cxn ang="0">
                  <a:pos x="1825" y="61"/>
                </a:cxn>
                <a:cxn ang="0">
                  <a:pos x="1821" y="53"/>
                </a:cxn>
                <a:cxn ang="0">
                  <a:pos x="1814" y="47"/>
                </a:cxn>
                <a:cxn ang="0">
                  <a:pos x="1805" y="45"/>
                </a:cxn>
              </a:cxnLst>
              <a:rect l="0" t="0" r="r" b="b"/>
              <a:pathLst>
                <a:path w="1827" h="92">
                  <a:moveTo>
                    <a:pt x="1805" y="45"/>
                  </a:moveTo>
                  <a:lnTo>
                    <a:pt x="1805" y="45"/>
                  </a:lnTo>
                  <a:lnTo>
                    <a:pt x="1710" y="42"/>
                  </a:lnTo>
                  <a:lnTo>
                    <a:pt x="1613" y="40"/>
                  </a:lnTo>
                  <a:lnTo>
                    <a:pt x="1613" y="40"/>
                  </a:lnTo>
                  <a:lnTo>
                    <a:pt x="1584" y="38"/>
                  </a:lnTo>
                  <a:lnTo>
                    <a:pt x="1555" y="40"/>
                  </a:lnTo>
                  <a:lnTo>
                    <a:pt x="1498" y="41"/>
                  </a:lnTo>
                  <a:lnTo>
                    <a:pt x="1440" y="44"/>
                  </a:lnTo>
                  <a:lnTo>
                    <a:pt x="1383" y="45"/>
                  </a:lnTo>
                  <a:lnTo>
                    <a:pt x="1383" y="45"/>
                  </a:lnTo>
                  <a:lnTo>
                    <a:pt x="1263" y="45"/>
                  </a:lnTo>
                  <a:lnTo>
                    <a:pt x="1144" y="44"/>
                  </a:lnTo>
                  <a:lnTo>
                    <a:pt x="1025" y="42"/>
                  </a:lnTo>
                  <a:lnTo>
                    <a:pt x="906" y="42"/>
                  </a:lnTo>
                  <a:lnTo>
                    <a:pt x="906" y="42"/>
                  </a:lnTo>
                  <a:lnTo>
                    <a:pt x="878" y="41"/>
                  </a:lnTo>
                  <a:lnTo>
                    <a:pt x="850" y="40"/>
                  </a:lnTo>
                  <a:lnTo>
                    <a:pt x="793" y="32"/>
                  </a:lnTo>
                  <a:lnTo>
                    <a:pt x="736" y="24"/>
                  </a:lnTo>
                  <a:lnTo>
                    <a:pt x="708" y="21"/>
                  </a:lnTo>
                  <a:lnTo>
                    <a:pt x="679" y="20"/>
                  </a:lnTo>
                  <a:lnTo>
                    <a:pt x="679" y="20"/>
                  </a:lnTo>
                  <a:lnTo>
                    <a:pt x="620" y="17"/>
                  </a:lnTo>
                  <a:lnTo>
                    <a:pt x="560" y="17"/>
                  </a:lnTo>
                  <a:lnTo>
                    <a:pt x="442" y="17"/>
                  </a:lnTo>
                  <a:lnTo>
                    <a:pt x="442" y="17"/>
                  </a:lnTo>
                  <a:lnTo>
                    <a:pt x="391" y="16"/>
                  </a:lnTo>
                  <a:lnTo>
                    <a:pt x="341" y="15"/>
                  </a:lnTo>
                  <a:lnTo>
                    <a:pt x="241" y="12"/>
                  </a:lnTo>
                  <a:lnTo>
                    <a:pt x="139" y="8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3" y="3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4" y="2"/>
                  </a:lnTo>
                  <a:lnTo>
                    <a:pt x="9" y="6"/>
                  </a:lnTo>
                  <a:lnTo>
                    <a:pt x="5" y="10"/>
                  </a:lnTo>
                  <a:lnTo>
                    <a:pt x="1" y="15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4" y="41"/>
                  </a:lnTo>
                  <a:lnTo>
                    <a:pt x="8" y="45"/>
                  </a:lnTo>
                  <a:lnTo>
                    <a:pt x="10" y="47"/>
                  </a:lnTo>
                  <a:lnTo>
                    <a:pt x="14" y="49"/>
                  </a:lnTo>
                  <a:lnTo>
                    <a:pt x="18" y="50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73" y="51"/>
                  </a:lnTo>
                  <a:lnTo>
                    <a:pt x="123" y="53"/>
                  </a:lnTo>
                  <a:lnTo>
                    <a:pt x="222" y="57"/>
                  </a:lnTo>
                  <a:lnTo>
                    <a:pt x="322" y="61"/>
                  </a:lnTo>
                  <a:lnTo>
                    <a:pt x="371" y="62"/>
                  </a:lnTo>
                  <a:lnTo>
                    <a:pt x="421" y="63"/>
                  </a:lnTo>
                  <a:lnTo>
                    <a:pt x="421" y="63"/>
                  </a:lnTo>
                  <a:lnTo>
                    <a:pt x="539" y="63"/>
                  </a:lnTo>
                  <a:lnTo>
                    <a:pt x="657" y="64"/>
                  </a:lnTo>
                  <a:lnTo>
                    <a:pt x="657" y="64"/>
                  </a:lnTo>
                  <a:lnTo>
                    <a:pt x="685" y="66"/>
                  </a:lnTo>
                  <a:lnTo>
                    <a:pt x="714" y="68"/>
                  </a:lnTo>
                  <a:lnTo>
                    <a:pt x="772" y="75"/>
                  </a:lnTo>
                  <a:lnTo>
                    <a:pt x="828" y="81"/>
                  </a:lnTo>
                  <a:lnTo>
                    <a:pt x="884" y="87"/>
                  </a:lnTo>
                  <a:lnTo>
                    <a:pt x="884" y="87"/>
                  </a:lnTo>
                  <a:lnTo>
                    <a:pt x="914" y="89"/>
                  </a:lnTo>
                  <a:lnTo>
                    <a:pt x="944" y="89"/>
                  </a:lnTo>
                  <a:lnTo>
                    <a:pt x="1003" y="89"/>
                  </a:lnTo>
                  <a:lnTo>
                    <a:pt x="1063" y="87"/>
                  </a:lnTo>
                  <a:lnTo>
                    <a:pt x="1124" y="85"/>
                  </a:lnTo>
                  <a:lnTo>
                    <a:pt x="1124" y="85"/>
                  </a:lnTo>
                  <a:lnTo>
                    <a:pt x="1243" y="85"/>
                  </a:lnTo>
                  <a:lnTo>
                    <a:pt x="1301" y="88"/>
                  </a:lnTo>
                  <a:lnTo>
                    <a:pt x="1362" y="91"/>
                  </a:lnTo>
                  <a:lnTo>
                    <a:pt x="1362" y="91"/>
                  </a:lnTo>
                  <a:lnTo>
                    <a:pt x="1390" y="92"/>
                  </a:lnTo>
                  <a:lnTo>
                    <a:pt x="1419" y="92"/>
                  </a:lnTo>
                  <a:lnTo>
                    <a:pt x="1477" y="88"/>
                  </a:lnTo>
                  <a:lnTo>
                    <a:pt x="1534" y="85"/>
                  </a:lnTo>
                  <a:lnTo>
                    <a:pt x="1563" y="84"/>
                  </a:lnTo>
                  <a:lnTo>
                    <a:pt x="1592" y="84"/>
                  </a:lnTo>
                  <a:lnTo>
                    <a:pt x="1592" y="84"/>
                  </a:lnTo>
                  <a:lnTo>
                    <a:pt x="1698" y="87"/>
                  </a:lnTo>
                  <a:lnTo>
                    <a:pt x="1805" y="91"/>
                  </a:lnTo>
                  <a:lnTo>
                    <a:pt x="1805" y="91"/>
                  </a:lnTo>
                  <a:lnTo>
                    <a:pt x="1810" y="91"/>
                  </a:lnTo>
                  <a:lnTo>
                    <a:pt x="1814" y="89"/>
                  </a:lnTo>
                  <a:lnTo>
                    <a:pt x="1818" y="88"/>
                  </a:lnTo>
                  <a:lnTo>
                    <a:pt x="1821" y="84"/>
                  </a:lnTo>
                  <a:lnTo>
                    <a:pt x="1823" y="81"/>
                  </a:lnTo>
                  <a:lnTo>
                    <a:pt x="1825" y="78"/>
                  </a:lnTo>
                  <a:lnTo>
                    <a:pt x="1827" y="70"/>
                  </a:lnTo>
                  <a:lnTo>
                    <a:pt x="1825" y="61"/>
                  </a:lnTo>
                  <a:lnTo>
                    <a:pt x="1823" y="57"/>
                  </a:lnTo>
                  <a:lnTo>
                    <a:pt x="1821" y="53"/>
                  </a:lnTo>
                  <a:lnTo>
                    <a:pt x="1818" y="50"/>
                  </a:lnTo>
                  <a:lnTo>
                    <a:pt x="1814" y="47"/>
                  </a:lnTo>
                  <a:lnTo>
                    <a:pt x="1810" y="46"/>
                  </a:lnTo>
                  <a:lnTo>
                    <a:pt x="1805" y="45"/>
                  </a:lnTo>
                  <a:lnTo>
                    <a:pt x="1805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2" name="Freeform 1174"/>
            <p:cNvSpPr/>
            <p:nvPr/>
          </p:nvSpPr>
          <p:spPr bwMode="auto">
            <a:xfrm>
              <a:off x="6384926" y="4608513"/>
              <a:ext cx="309563" cy="47625"/>
            </a:xfrm>
            <a:custGeom>
              <a:avLst/>
              <a:gdLst/>
              <a:ahLst/>
              <a:cxnLst>
                <a:cxn ang="0">
                  <a:pos x="758" y="1"/>
                </a:cxn>
                <a:cxn ang="0">
                  <a:pos x="660" y="0"/>
                </a:cxn>
                <a:cxn ang="0">
                  <a:pos x="627" y="1"/>
                </a:cxn>
                <a:cxn ang="0">
                  <a:pos x="519" y="1"/>
                </a:cxn>
                <a:cxn ang="0">
                  <a:pos x="412" y="1"/>
                </a:cxn>
                <a:cxn ang="0">
                  <a:pos x="389" y="3"/>
                </a:cxn>
                <a:cxn ang="0">
                  <a:pos x="323" y="10"/>
                </a:cxn>
                <a:cxn ang="0">
                  <a:pos x="234" y="26"/>
                </a:cxn>
                <a:cxn ang="0">
                  <a:pos x="181" y="35"/>
                </a:cxn>
                <a:cxn ang="0">
                  <a:pos x="130" y="47"/>
                </a:cxn>
                <a:cxn ang="0">
                  <a:pos x="77" y="64"/>
                </a:cxn>
                <a:cxn ang="0">
                  <a:pos x="35" y="73"/>
                </a:cxn>
                <a:cxn ang="0">
                  <a:pos x="22" y="75"/>
                </a:cxn>
                <a:cxn ang="0">
                  <a:pos x="13" y="77"/>
                </a:cxn>
                <a:cxn ang="0">
                  <a:pos x="5" y="82"/>
                </a:cxn>
                <a:cxn ang="0">
                  <a:pos x="1" y="90"/>
                </a:cxn>
                <a:cxn ang="0">
                  <a:pos x="1" y="107"/>
                </a:cxn>
                <a:cxn ang="0">
                  <a:pos x="5" y="114"/>
                </a:cxn>
                <a:cxn ang="0">
                  <a:pos x="13" y="119"/>
                </a:cxn>
                <a:cxn ang="0">
                  <a:pos x="22" y="120"/>
                </a:cxn>
                <a:cxn ang="0">
                  <a:pos x="43" y="119"/>
                </a:cxn>
                <a:cxn ang="0">
                  <a:pos x="83" y="111"/>
                </a:cxn>
                <a:cxn ang="0">
                  <a:pos x="143" y="92"/>
                </a:cxn>
                <a:cxn ang="0">
                  <a:pos x="183" y="80"/>
                </a:cxn>
                <a:cxn ang="0">
                  <a:pos x="238" y="67"/>
                </a:cxn>
                <a:cxn ang="0">
                  <a:pos x="296" y="58"/>
                </a:cxn>
                <a:cxn ang="0">
                  <a:pos x="412" y="47"/>
                </a:cxn>
                <a:cxn ang="0">
                  <a:pos x="455" y="44"/>
                </a:cxn>
                <a:cxn ang="0">
                  <a:pos x="586" y="44"/>
                </a:cxn>
                <a:cxn ang="0">
                  <a:pos x="758" y="46"/>
                </a:cxn>
                <a:cxn ang="0">
                  <a:pos x="763" y="46"/>
                </a:cxn>
                <a:cxn ang="0">
                  <a:pos x="771" y="42"/>
                </a:cxn>
                <a:cxn ang="0">
                  <a:pos x="778" y="35"/>
                </a:cxn>
                <a:cxn ang="0">
                  <a:pos x="780" y="24"/>
                </a:cxn>
                <a:cxn ang="0">
                  <a:pos x="778" y="12"/>
                </a:cxn>
                <a:cxn ang="0">
                  <a:pos x="771" y="5"/>
                </a:cxn>
                <a:cxn ang="0">
                  <a:pos x="763" y="1"/>
                </a:cxn>
                <a:cxn ang="0">
                  <a:pos x="758" y="1"/>
                </a:cxn>
              </a:cxnLst>
              <a:rect l="0" t="0" r="r" b="b"/>
              <a:pathLst>
                <a:path w="780" h="120">
                  <a:moveTo>
                    <a:pt x="758" y="1"/>
                  </a:moveTo>
                  <a:lnTo>
                    <a:pt x="758" y="1"/>
                  </a:lnTo>
                  <a:lnTo>
                    <a:pt x="693" y="0"/>
                  </a:lnTo>
                  <a:lnTo>
                    <a:pt x="660" y="0"/>
                  </a:lnTo>
                  <a:lnTo>
                    <a:pt x="627" y="1"/>
                  </a:lnTo>
                  <a:lnTo>
                    <a:pt x="627" y="1"/>
                  </a:lnTo>
                  <a:lnTo>
                    <a:pt x="574" y="1"/>
                  </a:lnTo>
                  <a:lnTo>
                    <a:pt x="519" y="1"/>
                  </a:lnTo>
                  <a:lnTo>
                    <a:pt x="465" y="1"/>
                  </a:lnTo>
                  <a:lnTo>
                    <a:pt x="412" y="1"/>
                  </a:lnTo>
                  <a:lnTo>
                    <a:pt x="412" y="1"/>
                  </a:lnTo>
                  <a:lnTo>
                    <a:pt x="389" y="3"/>
                  </a:lnTo>
                  <a:lnTo>
                    <a:pt x="367" y="4"/>
                  </a:lnTo>
                  <a:lnTo>
                    <a:pt x="323" y="10"/>
                  </a:lnTo>
                  <a:lnTo>
                    <a:pt x="278" y="18"/>
                  </a:lnTo>
                  <a:lnTo>
                    <a:pt x="234" y="26"/>
                  </a:lnTo>
                  <a:lnTo>
                    <a:pt x="234" y="26"/>
                  </a:lnTo>
                  <a:lnTo>
                    <a:pt x="181" y="35"/>
                  </a:lnTo>
                  <a:lnTo>
                    <a:pt x="157" y="41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77" y="64"/>
                  </a:lnTo>
                  <a:lnTo>
                    <a:pt x="49" y="72"/>
                  </a:lnTo>
                  <a:lnTo>
                    <a:pt x="35" y="73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17" y="76"/>
                  </a:lnTo>
                  <a:lnTo>
                    <a:pt x="13" y="77"/>
                  </a:lnTo>
                  <a:lnTo>
                    <a:pt x="9" y="80"/>
                  </a:lnTo>
                  <a:lnTo>
                    <a:pt x="5" y="82"/>
                  </a:lnTo>
                  <a:lnTo>
                    <a:pt x="3" y="86"/>
                  </a:lnTo>
                  <a:lnTo>
                    <a:pt x="1" y="90"/>
                  </a:lnTo>
                  <a:lnTo>
                    <a:pt x="0" y="98"/>
                  </a:lnTo>
                  <a:lnTo>
                    <a:pt x="1" y="107"/>
                  </a:lnTo>
                  <a:lnTo>
                    <a:pt x="3" y="111"/>
                  </a:lnTo>
                  <a:lnTo>
                    <a:pt x="5" y="114"/>
                  </a:lnTo>
                  <a:lnTo>
                    <a:pt x="9" y="116"/>
                  </a:lnTo>
                  <a:lnTo>
                    <a:pt x="13" y="119"/>
                  </a:lnTo>
                  <a:lnTo>
                    <a:pt x="17" y="120"/>
                  </a:lnTo>
                  <a:lnTo>
                    <a:pt x="22" y="120"/>
                  </a:lnTo>
                  <a:lnTo>
                    <a:pt x="22" y="120"/>
                  </a:lnTo>
                  <a:lnTo>
                    <a:pt x="43" y="119"/>
                  </a:lnTo>
                  <a:lnTo>
                    <a:pt x="62" y="115"/>
                  </a:lnTo>
                  <a:lnTo>
                    <a:pt x="83" y="111"/>
                  </a:lnTo>
                  <a:lnTo>
                    <a:pt x="103" y="105"/>
                  </a:lnTo>
                  <a:lnTo>
                    <a:pt x="143" y="92"/>
                  </a:lnTo>
                  <a:lnTo>
                    <a:pt x="183" y="80"/>
                  </a:lnTo>
                  <a:lnTo>
                    <a:pt x="183" y="80"/>
                  </a:lnTo>
                  <a:lnTo>
                    <a:pt x="209" y="73"/>
                  </a:lnTo>
                  <a:lnTo>
                    <a:pt x="238" y="67"/>
                  </a:lnTo>
                  <a:lnTo>
                    <a:pt x="266" y="61"/>
                  </a:lnTo>
                  <a:lnTo>
                    <a:pt x="296" y="58"/>
                  </a:lnTo>
                  <a:lnTo>
                    <a:pt x="355" y="51"/>
                  </a:lnTo>
                  <a:lnTo>
                    <a:pt x="412" y="47"/>
                  </a:lnTo>
                  <a:lnTo>
                    <a:pt x="412" y="47"/>
                  </a:lnTo>
                  <a:lnTo>
                    <a:pt x="455" y="44"/>
                  </a:lnTo>
                  <a:lnTo>
                    <a:pt x="498" y="44"/>
                  </a:lnTo>
                  <a:lnTo>
                    <a:pt x="586" y="44"/>
                  </a:lnTo>
                  <a:lnTo>
                    <a:pt x="672" y="46"/>
                  </a:lnTo>
                  <a:lnTo>
                    <a:pt x="758" y="46"/>
                  </a:lnTo>
                  <a:lnTo>
                    <a:pt x="758" y="46"/>
                  </a:lnTo>
                  <a:lnTo>
                    <a:pt x="763" y="46"/>
                  </a:lnTo>
                  <a:lnTo>
                    <a:pt x="769" y="44"/>
                  </a:lnTo>
                  <a:lnTo>
                    <a:pt x="771" y="42"/>
                  </a:lnTo>
                  <a:lnTo>
                    <a:pt x="775" y="39"/>
                  </a:lnTo>
                  <a:lnTo>
                    <a:pt x="778" y="35"/>
                  </a:lnTo>
                  <a:lnTo>
                    <a:pt x="779" y="31"/>
                  </a:lnTo>
                  <a:lnTo>
                    <a:pt x="780" y="24"/>
                  </a:lnTo>
                  <a:lnTo>
                    <a:pt x="779" y="16"/>
                  </a:lnTo>
                  <a:lnTo>
                    <a:pt x="778" y="12"/>
                  </a:lnTo>
                  <a:lnTo>
                    <a:pt x="775" y="8"/>
                  </a:lnTo>
                  <a:lnTo>
                    <a:pt x="771" y="5"/>
                  </a:lnTo>
                  <a:lnTo>
                    <a:pt x="769" y="3"/>
                  </a:lnTo>
                  <a:lnTo>
                    <a:pt x="763" y="1"/>
                  </a:lnTo>
                  <a:lnTo>
                    <a:pt x="758" y="1"/>
                  </a:lnTo>
                  <a:lnTo>
                    <a:pt x="7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3" name="Freeform 1175"/>
            <p:cNvSpPr/>
            <p:nvPr/>
          </p:nvSpPr>
          <p:spPr bwMode="auto">
            <a:xfrm>
              <a:off x="6361113" y="4068763"/>
              <a:ext cx="249238" cy="655638"/>
            </a:xfrm>
            <a:custGeom>
              <a:avLst/>
              <a:gdLst/>
              <a:ahLst/>
              <a:cxnLst>
                <a:cxn ang="0">
                  <a:pos x="568" y="7"/>
                </a:cxn>
                <a:cxn ang="0">
                  <a:pos x="474" y="37"/>
                </a:cxn>
                <a:cxn ang="0">
                  <a:pos x="385" y="76"/>
                </a:cxn>
                <a:cxn ang="0">
                  <a:pos x="328" y="108"/>
                </a:cxn>
                <a:cxn ang="0">
                  <a:pos x="247" y="153"/>
                </a:cxn>
                <a:cxn ang="0">
                  <a:pos x="221" y="173"/>
                </a:cxn>
                <a:cxn ang="0">
                  <a:pos x="178" y="216"/>
                </a:cxn>
                <a:cxn ang="0">
                  <a:pos x="145" y="253"/>
                </a:cxn>
                <a:cxn ang="0">
                  <a:pos x="120" y="291"/>
                </a:cxn>
                <a:cxn ang="0">
                  <a:pos x="75" y="404"/>
                </a:cxn>
                <a:cxn ang="0">
                  <a:pos x="52" y="462"/>
                </a:cxn>
                <a:cxn ang="0">
                  <a:pos x="20" y="557"/>
                </a:cxn>
                <a:cxn ang="0">
                  <a:pos x="5" y="657"/>
                </a:cxn>
                <a:cxn ang="0">
                  <a:pos x="0" y="759"/>
                </a:cxn>
                <a:cxn ang="0">
                  <a:pos x="0" y="863"/>
                </a:cxn>
                <a:cxn ang="0">
                  <a:pos x="5" y="935"/>
                </a:cxn>
                <a:cxn ang="0">
                  <a:pos x="5" y="973"/>
                </a:cxn>
                <a:cxn ang="0">
                  <a:pos x="7" y="1010"/>
                </a:cxn>
                <a:cxn ang="0">
                  <a:pos x="24" y="1084"/>
                </a:cxn>
                <a:cxn ang="0">
                  <a:pos x="67" y="1230"/>
                </a:cxn>
                <a:cxn ang="0">
                  <a:pos x="103" y="1328"/>
                </a:cxn>
                <a:cxn ang="0">
                  <a:pos x="145" y="1401"/>
                </a:cxn>
                <a:cxn ang="0">
                  <a:pos x="166" y="1427"/>
                </a:cxn>
                <a:cxn ang="0">
                  <a:pos x="209" y="1478"/>
                </a:cxn>
                <a:cxn ang="0">
                  <a:pos x="226" y="1507"/>
                </a:cxn>
                <a:cxn ang="0">
                  <a:pos x="255" y="1545"/>
                </a:cxn>
                <a:cxn ang="0">
                  <a:pos x="320" y="1597"/>
                </a:cxn>
                <a:cxn ang="0">
                  <a:pos x="364" y="1630"/>
                </a:cxn>
                <a:cxn ang="0">
                  <a:pos x="411" y="1655"/>
                </a:cxn>
                <a:cxn ang="0">
                  <a:pos x="420" y="1656"/>
                </a:cxn>
                <a:cxn ang="0">
                  <a:pos x="432" y="1651"/>
                </a:cxn>
                <a:cxn ang="0">
                  <a:pos x="438" y="1631"/>
                </a:cxn>
                <a:cxn ang="0">
                  <a:pos x="434" y="1618"/>
                </a:cxn>
                <a:cxn ang="0">
                  <a:pos x="422" y="1610"/>
                </a:cxn>
                <a:cxn ang="0">
                  <a:pos x="398" y="1598"/>
                </a:cxn>
                <a:cxn ang="0">
                  <a:pos x="348" y="1566"/>
                </a:cxn>
                <a:cxn ang="0">
                  <a:pos x="284" y="1500"/>
                </a:cxn>
                <a:cxn ang="0">
                  <a:pos x="250" y="1455"/>
                </a:cxn>
                <a:cxn ang="0">
                  <a:pos x="208" y="1405"/>
                </a:cxn>
                <a:cxn ang="0">
                  <a:pos x="182" y="1372"/>
                </a:cxn>
                <a:cxn ang="0">
                  <a:pos x="153" y="1322"/>
                </a:cxn>
                <a:cxn ang="0">
                  <a:pos x="123" y="1253"/>
                </a:cxn>
                <a:cxn ang="0">
                  <a:pos x="86" y="1135"/>
                </a:cxn>
                <a:cxn ang="0">
                  <a:pos x="51" y="1002"/>
                </a:cxn>
                <a:cxn ang="0">
                  <a:pos x="47" y="917"/>
                </a:cxn>
                <a:cxn ang="0">
                  <a:pos x="44" y="849"/>
                </a:cxn>
                <a:cxn ang="0">
                  <a:pos x="46" y="743"/>
                </a:cxn>
                <a:cxn ang="0">
                  <a:pos x="51" y="644"/>
                </a:cxn>
                <a:cxn ang="0">
                  <a:pos x="71" y="547"/>
                </a:cxn>
                <a:cxn ang="0">
                  <a:pos x="92" y="485"/>
                </a:cxn>
                <a:cxn ang="0">
                  <a:pos x="133" y="376"/>
                </a:cxn>
                <a:cxn ang="0">
                  <a:pos x="171" y="297"/>
                </a:cxn>
                <a:cxn ang="0">
                  <a:pos x="199" y="261"/>
                </a:cxn>
                <a:cxn ang="0">
                  <a:pos x="254" y="210"/>
                </a:cxn>
                <a:cxn ang="0">
                  <a:pos x="327" y="162"/>
                </a:cxn>
                <a:cxn ang="0">
                  <a:pos x="405" y="117"/>
                </a:cxn>
                <a:cxn ang="0">
                  <a:pos x="492" y="79"/>
                </a:cxn>
                <a:cxn ang="0">
                  <a:pos x="582" y="51"/>
                </a:cxn>
                <a:cxn ang="0">
                  <a:pos x="616" y="43"/>
                </a:cxn>
                <a:cxn ang="0">
                  <a:pos x="625" y="34"/>
                </a:cxn>
                <a:cxn ang="0">
                  <a:pos x="627" y="17"/>
                </a:cxn>
                <a:cxn ang="0">
                  <a:pos x="617" y="4"/>
                </a:cxn>
                <a:cxn ang="0">
                  <a:pos x="604" y="0"/>
                </a:cxn>
              </a:cxnLst>
              <a:rect l="0" t="0" r="r" b="b"/>
              <a:pathLst>
                <a:path w="628" h="1656">
                  <a:moveTo>
                    <a:pt x="599" y="0"/>
                  </a:moveTo>
                  <a:lnTo>
                    <a:pt x="599" y="0"/>
                  </a:lnTo>
                  <a:lnTo>
                    <a:pt x="568" y="7"/>
                  </a:lnTo>
                  <a:lnTo>
                    <a:pt x="536" y="16"/>
                  </a:lnTo>
                  <a:lnTo>
                    <a:pt x="505" y="25"/>
                  </a:lnTo>
                  <a:lnTo>
                    <a:pt x="474" y="37"/>
                  </a:lnTo>
                  <a:lnTo>
                    <a:pt x="443" y="49"/>
                  </a:lnTo>
                  <a:lnTo>
                    <a:pt x="413" y="62"/>
                  </a:lnTo>
                  <a:lnTo>
                    <a:pt x="385" y="76"/>
                  </a:lnTo>
                  <a:lnTo>
                    <a:pt x="356" y="92"/>
                  </a:lnTo>
                  <a:lnTo>
                    <a:pt x="356" y="92"/>
                  </a:lnTo>
                  <a:lnTo>
                    <a:pt x="328" y="108"/>
                  </a:lnTo>
                  <a:lnTo>
                    <a:pt x="301" y="123"/>
                  </a:lnTo>
                  <a:lnTo>
                    <a:pt x="273" y="138"/>
                  </a:lnTo>
                  <a:lnTo>
                    <a:pt x="247" y="153"/>
                  </a:lnTo>
                  <a:lnTo>
                    <a:pt x="247" y="153"/>
                  </a:lnTo>
                  <a:lnTo>
                    <a:pt x="233" y="164"/>
                  </a:lnTo>
                  <a:lnTo>
                    <a:pt x="221" y="173"/>
                  </a:lnTo>
                  <a:lnTo>
                    <a:pt x="209" y="183"/>
                  </a:lnTo>
                  <a:lnTo>
                    <a:pt x="199" y="194"/>
                  </a:lnTo>
                  <a:lnTo>
                    <a:pt x="178" y="216"/>
                  </a:lnTo>
                  <a:lnTo>
                    <a:pt x="156" y="241"/>
                  </a:lnTo>
                  <a:lnTo>
                    <a:pt x="156" y="241"/>
                  </a:lnTo>
                  <a:lnTo>
                    <a:pt x="145" y="253"/>
                  </a:lnTo>
                  <a:lnTo>
                    <a:pt x="136" y="264"/>
                  </a:lnTo>
                  <a:lnTo>
                    <a:pt x="128" y="278"/>
                  </a:lnTo>
                  <a:lnTo>
                    <a:pt x="120" y="291"/>
                  </a:lnTo>
                  <a:lnTo>
                    <a:pt x="107" y="318"/>
                  </a:lnTo>
                  <a:lnTo>
                    <a:pt x="95" y="347"/>
                  </a:lnTo>
                  <a:lnTo>
                    <a:pt x="75" y="404"/>
                  </a:lnTo>
                  <a:lnTo>
                    <a:pt x="64" y="433"/>
                  </a:lnTo>
                  <a:lnTo>
                    <a:pt x="52" y="462"/>
                  </a:lnTo>
                  <a:lnTo>
                    <a:pt x="52" y="462"/>
                  </a:lnTo>
                  <a:lnTo>
                    <a:pt x="39" y="493"/>
                  </a:lnTo>
                  <a:lnTo>
                    <a:pt x="29" y="525"/>
                  </a:lnTo>
                  <a:lnTo>
                    <a:pt x="20" y="557"/>
                  </a:lnTo>
                  <a:lnTo>
                    <a:pt x="13" y="590"/>
                  </a:lnTo>
                  <a:lnTo>
                    <a:pt x="9" y="624"/>
                  </a:lnTo>
                  <a:lnTo>
                    <a:pt x="5" y="657"/>
                  </a:lnTo>
                  <a:lnTo>
                    <a:pt x="1" y="725"/>
                  </a:lnTo>
                  <a:lnTo>
                    <a:pt x="1" y="725"/>
                  </a:lnTo>
                  <a:lnTo>
                    <a:pt x="0" y="759"/>
                  </a:lnTo>
                  <a:lnTo>
                    <a:pt x="0" y="794"/>
                  </a:lnTo>
                  <a:lnTo>
                    <a:pt x="0" y="863"/>
                  </a:lnTo>
                  <a:lnTo>
                    <a:pt x="0" y="863"/>
                  </a:lnTo>
                  <a:lnTo>
                    <a:pt x="0" y="882"/>
                  </a:lnTo>
                  <a:lnTo>
                    <a:pt x="3" y="900"/>
                  </a:lnTo>
                  <a:lnTo>
                    <a:pt x="5" y="935"/>
                  </a:lnTo>
                  <a:lnTo>
                    <a:pt x="5" y="935"/>
                  </a:lnTo>
                  <a:lnTo>
                    <a:pt x="7" y="954"/>
                  </a:lnTo>
                  <a:lnTo>
                    <a:pt x="5" y="973"/>
                  </a:lnTo>
                  <a:lnTo>
                    <a:pt x="5" y="992"/>
                  </a:lnTo>
                  <a:lnTo>
                    <a:pt x="5" y="1001"/>
                  </a:lnTo>
                  <a:lnTo>
                    <a:pt x="7" y="1010"/>
                  </a:lnTo>
                  <a:lnTo>
                    <a:pt x="7" y="1010"/>
                  </a:lnTo>
                  <a:lnTo>
                    <a:pt x="14" y="1048"/>
                  </a:lnTo>
                  <a:lnTo>
                    <a:pt x="24" y="1084"/>
                  </a:lnTo>
                  <a:lnTo>
                    <a:pt x="33" y="1121"/>
                  </a:lnTo>
                  <a:lnTo>
                    <a:pt x="43" y="1158"/>
                  </a:lnTo>
                  <a:lnTo>
                    <a:pt x="67" y="1230"/>
                  </a:lnTo>
                  <a:lnTo>
                    <a:pt x="92" y="1302"/>
                  </a:lnTo>
                  <a:lnTo>
                    <a:pt x="92" y="1302"/>
                  </a:lnTo>
                  <a:lnTo>
                    <a:pt x="103" y="1328"/>
                  </a:lnTo>
                  <a:lnTo>
                    <a:pt x="116" y="1353"/>
                  </a:lnTo>
                  <a:lnTo>
                    <a:pt x="129" y="1377"/>
                  </a:lnTo>
                  <a:lnTo>
                    <a:pt x="145" y="1401"/>
                  </a:lnTo>
                  <a:lnTo>
                    <a:pt x="145" y="1401"/>
                  </a:lnTo>
                  <a:lnTo>
                    <a:pt x="156" y="1414"/>
                  </a:lnTo>
                  <a:lnTo>
                    <a:pt x="166" y="1427"/>
                  </a:lnTo>
                  <a:lnTo>
                    <a:pt x="188" y="1452"/>
                  </a:lnTo>
                  <a:lnTo>
                    <a:pt x="199" y="1465"/>
                  </a:lnTo>
                  <a:lnTo>
                    <a:pt x="209" y="1478"/>
                  </a:lnTo>
                  <a:lnTo>
                    <a:pt x="218" y="1492"/>
                  </a:lnTo>
                  <a:lnTo>
                    <a:pt x="226" y="1507"/>
                  </a:lnTo>
                  <a:lnTo>
                    <a:pt x="226" y="1507"/>
                  </a:lnTo>
                  <a:lnTo>
                    <a:pt x="233" y="1520"/>
                  </a:lnTo>
                  <a:lnTo>
                    <a:pt x="243" y="1532"/>
                  </a:lnTo>
                  <a:lnTo>
                    <a:pt x="255" y="1545"/>
                  </a:lnTo>
                  <a:lnTo>
                    <a:pt x="268" y="1555"/>
                  </a:lnTo>
                  <a:lnTo>
                    <a:pt x="296" y="1577"/>
                  </a:lnTo>
                  <a:lnTo>
                    <a:pt x="320" y="1597"/>
                  </a:lnTo>
                  <a:lnTo>
                    <a:pt x="320" y="1597"/>
                  </a:lnTo>
                  <a:lnTo>
                    <a:pt x="341" y="1613"/>
                  </a:lnTo>
                  <a:lnTo>
                    <a:pt x="364" y="1630"/>
                  </a:lnTo>
                  <a:lnTo>
                    <a:pt x="387" y="1643"/>
                  </a:lnTo>
                  <a:lnTo>
                    <a:pt x="399" y="1649"/>
                  </a:lnTo>
                  <a:lnTo>
                    <a:pt x="411" y="1655"/>
                  </a:lnTo>
                  <a:lnTo>
                    <a:pt x="411" y="1655"/>
                  </a:lnTo>
                  <a:lnTo>
                    <a:pt x="416" y="1656"/>
                  </a:lnTo>
                  <a:lnTo>
                    <a:pt x="420" y="1656"/>
                  </a:lnTo>
                  <a:lnTo>
                    <a:pt x="425" y="1655"/>
                  </a:lnTo>
                  <a:lnTo>
                    <a:pt x="428" y="1653"/>
                  </a:lnTo>
                  <a:lnTo>
                    <a:pt x="432" y="1651"/>
                  </a:lnTo>
                  <a:lnTo>
                    <a:pt x="434" y="1647"/>
                  </a:lnTo>
                  <a:lnTo>
                    <a:pt x="437" y="1639"/>
                  </a:lnTo>
                  <a:lnTo>
                    <a:pt x="438" y="1631"/>
                  </a:lnTo>
                  <a:lnTo>
                    <a:pt x="438" y="1627"/>
                  </a:lnTo>
                  <a:lnTo>
                    <a:pt x="437" y="1622"/>
                  </a:lnTo>
                  <a:lnTo>
                    <a:pt x="434" y="1618"/>
                  </a:lnTo>
                  <a:lnTo>
                    <a:pt x="432" y="1615"/>
                  </a:lnTo>
                  <a:lnTo>
                    <a:pt x="428" y="1613"/>
                  </a:lnTo>
                  <a:lnTo>
                    <a:pt x="422" y="1610"/>
                  </a:lnTo>
                  <a:lnTo>
                    <a:pt x="422" y="1610"/>
                  </a:lnTo>
                  <a:lnTo>
                    <a:pt x="411" y="1605"/>
                  </a:lnTo>
                  <a:lnTo>
                    <a:pt x="398" y="1598"/>
                  </a:lnTo>
                  <a:lnTo>
                    <a:pt x="385" y="1592"/>
                  </a:lnTo>
                  <a:lnTo>
                    <a:pt x="373" y="1584"/>
                  </a:lnTo>
                  <a:lnTo>
                    <a:pt x="348" y="1566"/>
                  </a:lnTo>
                  <a:lnTo>
                    <a:pt x="326" y="1546"/>
                  </a:lnTo>
                  <a:lnTo>
                    <a:pt x="303" y="1524"/>
                  </a:lnTo>
                  <a:lnTo>
                    <a:pt x="284" y="1500"/>
                  </a:lnTo>
                  <a:lnTo>
                    <a:pt x="266" y="1478"/>
                  </a:lnTo>
                  <a:lnTo>
                    <a:pt x="250" y="1455"/>
                  </a:lnTo>
                  <a:lnTo>
                    <a:pt x="250" y="1455"/>
                  </a:lnTo>
                  <a:lnTo>
                    <a:pt x="237" y="1438"/>
                  </a:lnTo>
                  <a:lnTo>
                    <a:pt x="222" y="1421"/>
                  </a:lnTo>
                  <a:lnTo>
                    <a:pt x="208" y="1405"/>
                  </a:lnTo>
                  <a:lnTo>
                    <a:pt x="194" y="1388"/>
                  </a:lnTo>
                  <a:lnTo>
                    <a:pt x="194" y="1388"/>
                  </a:lnTo>
                  <a:lnTo>
                    <a:pt x="182" y="1372"/>
                  </a:lnTo>
                  <a:lnTo>
                    <a:pt x="171" y="1356"/>
                  </a:lnTo>
                  <a:lnTo>
                    <a:pt x="161" y="1339"/>
                  </a:lnTo>
                  <a:lnTo>
                    <a:pt x="153" y="1322"/>
                  </a:lnTo>
                  <a:lnTo>
                    <a:pt x="136" y="1288"/>
                  </a:lnTo>
                  <a:lnTo>
                    <a:pt x="123" y="1253"/>
                  </a:lnTo>
                  <a:lnTo>
                    <a:pt x="123" y="1253"/>
                  </a:lnTo>
                  <a:lnTo>
                    <a:pt x="112" y="1223"/>
                  </a:lnTo>
                  <a:lnTo>
                    <a:pt x="103" y="1194"/>
                  </a:lnTo>
                  <a:lnTo>
                    <a:pt x="86" y="1135"/>
                  </a:lnTo>
                  <a:lnTo>
                    <a:pt x="55" y="1018"/>
                  </a:lnTo>
                  <a:lnTo>
                    <a:pt x="55" y="1018"/>
                  </a:lnTo>
                  <a:lnTo>
                    <a:pt x="51" y="1002"/>
                  </a:lnTo>
                  <a:lnTo>
                    <a:pt x="50" y="986"/>
                  </a:lnTo>
                  <a:lnTo>
                    <a:pt x="47" y="952"/>
                  </a:lnTo>
                  <a:lnTo>
                    <a:pt x="47" y="917"/>
                  </a:lnTo>
                  <a:lnTo>
                    <a:pt x="46" y="884"/>
                  </a:lnTo>
                  <a:lnTo>
                    <a:pt x="46" y="884"/>
                  </a:lnTo>
                  <a:lnTo>
                    <a:pt x="44" y="849"/>
                  </a:lnTo>
                  <a:lnTo>
                    <a:pt x="44" y="814"/>
                  </a:lnTo>
                  <a:lnTo>
                    <a:pt x="46" y="743"/>
                  </a:lnTo>
                  <a:lnTo>
                    <a:pt x="46" y="743"/>
                  </a:lnTo>
                  <a:lnTo>
                    <a:pt x="47" y="710"/>
                  </a:lnTo>
                  <a:lnTo>
                    <a:pt x="48" y="678"/>
                  </a:lnTo>
                  <a:lnTo>
                    <a:pt x="51" y="644"/>
                  </a:lnTo>
                  <a:lnTo>
                    <a:pt x="56" y="611"/>
                  </a:lnTo>
                  <a:lnTo>
                    <a:pt x="63" y="578"/>
                  </a:lnTo>
                  <a:lnTo>
                    <a:pt x="71" y="547"/>
                  </a:lnTo>
                  <a:lnTo>
                    <a:pt x="80" y="516"/>
                  </a:lnTo>
                  <a:lnTo>
                    <a:pt x="92" y="485"/>
                  </a:lnTo>
                  <a:lnTo>
                    <a:pt x="92" y="485"/>
                  </a:lnTo>
                  <a:lnTo>
                    <a:pt x="102" y="458"/>
                  </a:lnTo>
                  <a:lnTo>
                    <a:pt x="112" y="431"/>
                  </a:lnTo>
                  <a:lnTo>
                    <a:pt x="133" y="376"/>
                  </a:lnTo>
                  <a:lnTo>
                    <a:pt x="144" y="348"/>
                  </a:lnTo>
                  <a:lnTo>
                    <a:pt x="157" y="322"/>
                  </a:lnTo>
                  <a:lnTo>
                    <a:pt x="171" y="297"/>
                  </a:lnTo>
                  <a:lnTo>
                    <a:pt x="188" y="272"/>
                  </a:lnTo>
                  <a:lnTo>
                    <a:pt x="188" y="272"/>
                  </a:lnTo>
                  <a:lnTo>
                    <a:pt x="199" y="261"/>
                  </a:lnTo>
                  <a:lnTo>
                    <a:pt x="209" y="249"/>
                  </a:lnTo>
                  <a:lnTo>
                    <a:pt x="230" y="228"/>
                  </a:lnTo>
                  <a:lnTo>
                    <a:pt x="254" y="210"/>
                  </a:lnTo>
                  <a:lnTo>
                    <a:pt x="277" y="193"/>
                  </a:lnTo>
                  <a:lnTo>
                    <a:pt x="301" y="177"/>
                  </a:lnTo>
                  <a:lnTo>
                    <a:pt x="327" y="162"/>
                  </a:lnTo>
                  <a:lnTo>
                    <a:pt x="379" y="131"/>
                  </a:lnTo>
                  <a:lnTo>
                    <a:pt x="379" y="131"/>
                  </a:lnTo>
                  <a:lnTo>
                    <a:pt x="405" y="117"/>
                  </a:lnTo>
                  <a:lnTo>
                    <a:pt x="433" y="102"/>
                  </a:lnTo>
                  <a:lnTo>
                    <a:pt x="462" y="89"/>
                  </a:lnTo>
                  <a:lnTo>
                    <a:pt x="492" y="79"/>
                  </a:lnTo>
                  <a:lnTo>
                    <a:pt x="522" y="68"/>
                  </a:lnTo>
                  <a:lnTo>
                    <a:pt x="552" y="59"/>
                  </a:lnTo>
                  <a:lnTo>
                    <a:pt x="582" y="51"/>
                  </a:lnTo>
                  <a:lnTo>
                    <a:pt x="611" y="45"/>
                  </a:lnTo>
                  <a:lnTo>
                    <a:pt x="611" y="45"/>
                  </a:lnTo>
                  <a:lnTo>
                    <a:pt x="616" y="43"/>
                  </a:lnTo>
                  <a:lnTo>
                    <a:pt x="620" y="41"/>
                  </a:lnTo>
                  <a:lnTo>
                    <a:pt x="624" y="38"/>
                  </a:lnTo>
                  <a:lnTo>
                    <a:pt x="625" y="34"/>
                  </a:lnTo>
                  <a:lnTo>
                    <a:pt x="627" y="30"/>
                  </a:lnTo>
                  <a:lnTo>
                    <a:pt x="628" y="26"/>
                  </a:lnTo>
                  <a:lnTo>
                    <a:pt x="627" y="17"/>
                  </a:lnTo>
                  <a:lnTo>
                    <a:pt x="623" y="9"/>
                  </a:lnTo>
                  <a:lnTo>
                    <a:pt x="620" y="7"/>
                  </a:lnTo>
                  <a:lnTo>
                    <a:pt x="617" y="4"/>
                  </a:lnTo>
                  <a:lnTo>
                    <a:pt x="613" y="2"/>
                  </a:lnTo>
                  <a:lnTo>
                    <a:pt x="610" y="0"/>
                  </a:lnTo>
                  <a:lnTo>
                    <a:pt x="604" y="0"/>
                  </a:lnTo>
                  <a:lnTo>
                    <a:pt x="599" y="0"/>
                  </a:lnTo>
                  <a:lnTo>
                    <a:pt x="59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4" name="Freeform 1176"/>
            <p:cNvSpPr/>
            <p:nvPr/>
          </p:nvSpPr>
          <p:spPr bwMode="auto">
            <a:xfrm>
              <a:off x="6497638" y="4068763"/>
              <a:ext cx="158750" cy="666750"/>
            </a:xfrm>
            <a:custGeom>
              <a:avLst/>
              <a:gdLst/>
              <a:ahLst/>
              <a:cxnLst>
                <a:cxn ang="0">
                  <a:pos x="355" y="6"/>
                </a:cxn>
                <a:cxn ang="0">
                  <a:pos x="336" y="13"/>
                </a:cxn>
                <a:cxn ang="0">
                  <a:pos x="290" y="47"/>
                </a:cxn>
                <a:cxn ang="0">
                  <a:pos x="201" y="129"/>
                </a:cxn>
                <a:cxn ang="0">
                  <a:pos x="162" y="174"/>
                </a:cxn>
                <a:cxn ang="0">
                  <a:pos x="114" y="245"/>
                </a:cxn>
                <a:cxn ang="0">
                  <a:pos x="72" y="323"/>
                </a:cxn>
                <a:cxn ang="0">
                  <a:pos x="39" y="402"/>
                </a:cxn>
                <a:cxn ang="0">
                  <a:pos x="18" y="486"/>
                </a:cxn>
                <a:cxn ang="0">
                  <a:pos x="4" y="602"/>
                </a:cxn>
                <a:cxn ang="0">
                  <a:pos x="0" y="775"/>
                </a:cxn>
                <a:cxn ang="0">
                  <a:pos x="1" y="922"/>
                </a:cxn>
                <a:cxn ang="0">
                  <a:pos x="11" y="1020"/>
                </a:cxn>
                <a:cxn ang="0">
                  <a:pos x="19" y="1103"/>
                </a:cxn>
                <a:cxn ang="0">
                  <a:pos x="40" y="1187"/>
                </a:cxn>
                <a:cxn ang="0">
                  <a:pos x="65" y="1237"/>
                </a:cxn>
                <a:cxn ang="0">
                  <a:pos x="81" y="1264"/>
                </a:cxn>
                <a:cxn ang="0">
                  <a:pos x="114" y="1356"/>
                </a:cxn>
                <a:cxn ang="0">
                  <a:pos x="137" y="1415"/>
                </a:cxn>
                <a:cxn ang="0">
                  <a:pos x="163" y="1471"/>
                </a:cxn>
                <a:cxn ang="0">
                  <a:pos x="226" y="1581"/>
                </a:cxn>
                <a:cxn ang="0">
                  <a:pos x="285" y="1653"/>
                </a:cxn>
                <a:cxn ang="0">
                  <a:pos x="314" y="1677"/>
                </a:cxn>
                <a:cxn ang="0">
                  <a:pos x="327" y="1680"/>
                </a:cxn>
                <a:cxn ang="0">
                  <a:pos x="341" y="1674"/>
                </a:cxn>
                <a:cxn ang="0">
                  <a:pos x="349" y="1658"/>
                </a:cxn>
                <a:cxn ang="0">
                  <a:pos x="345" y="1646"/>
                </a:cxn>
                <a:cxn ang="0">
                  <a:pos x="319" y="1623"/>
                </a:cxn>
                <a:cxn ang="0">
                  <a:pos x="264" y="1557"/>
                </a:cxn>
                <a:cxn ang="0">
                  <a:pos x="222" y="1484"/>
                </a:cxn>
                <a:cxn ang="0">
                  <a:pos x="165" y="1353"/>
                </a:cxn>
                <a:cxn ang="0">
                  <a:pos x="123" y="1247"/>
                </a:cxn>
                <a:cxn ang="0">
                  <a:pos x="77" y="1136"/>
                </a:cxn>
                <a:cxn ang="0">
                  <a:pos x="59" y="1050"/>
                </a:cxn>
                <a:cxn ang="0">
                  <a:pos x="56" y="1005"/>
                </a:cxn>
                <a:cxn ang="0">
                  <a:pos x="47" y="936"/>
                </a:cxn>
                <a:cxn ang="0">
                  <a:pos x="45" y="796"/>
                </a:cxn>
                <a:cxn ang="0">
                  <a:pos x="47" y="687"/>
                </a:cxn>
                <a:cxn ang="0">
                  <a:pos x="61" y="527"/>
                </a:cxn>
                <a:cxn ang="0">
                  <a:pos x="85" y="422"/>
                </a:cxn>
                <a:cxn ang="0">
                  <a:pos x="102" y="371"/>
                </a:cxn>
                <a:cxn ang="0">
                  <a:pos x="141" y="286"/>
                </a:cxn>
                <a:cxn ang="0">
                  <a:pos x="193" y="209"/>
                </a:cxn>
                <a:cxn ang="0">
                  <a:pos x="234" y="162"/>
                </a:cxn>
                <a:cxn ang="0">
                  <a:pos x="304" y="94"/>
                </a:cxn>
                <a:cxn ang="0">
                  <a:pos x="345" y="64"/>
                </a:cxn>
                <a:cxn ang="0">
                  <a:pos x="392" y="36"/>
                </a:cxn>
                <a:cxn ang="0">
                  <a:pos x="399" y="30"/>
                </a:cxn>
                <a:cxn ang="0">
                  <a:pos x="400" y="18"/>
                </a:cxn>
                <a:cxn ang="0">
                  <a:pos x="387" y="2"/>
                </a:cxn>
                <a:cxn ang="0">
                  <a:pos x="369" y="0"/>
                </a:cxn>
                <a:cxn ang="0">
                  <a:pos x="361" y="5"/>
                </a:cxn>
              </a:cxnLst>
              <a:rect l="0" t="0" r="r" b="b"/>
              <a:pathLst>
                <a:path w="400" h="1680">
                  <a:moveTo>
                    <a:pt x="361" y="5"/>
                  </a:moveTo>
                  <a:lnTo>
                    <a:pt x="361" y="5"/>
                  </a:lnTo>
                  <a:lnTo>
                    <a:pt x="355" y="6"/>
                  </a:lnTo>
                  <a:lnTo>
                    <a:pt x="349" y="7"/>
                  </a:lnTo>
                  <a:lnTo>
                    <a:pt x="342" y="10"/>
                  </a:lnTo>
                  <a:lnTo>
                    <a:pt x="336" y="13"/>
                  </a:lnTo>
                  <a:lnTo>
                    <a:pt x="336" y="13"/>
                  </a:lnTo>
                  <a:lnTo>
                    <a:pt x="290" y="47"/>
                  </a:lnTo>
                  <a:lnTo>
                    <a:pt x="290" y="47"/>
                  </a:lnTo>
                  <a:lnTo>
                    <a:pt x="267" y="65"/>
                  </a:lnTo>
                  <a:lnTo>
                    <a:pt x="244" y="86"/>
                  </a:lnTo>
                  <a:lnTo>
                    <a:pt x="201" y="129"/>
                  </a:lnTo>
                  <a:lnTo>
                    <a:pt x="201" y="129"/>
                  </a:lnTo>
                  <a:lnTo>
                    <a:pt x="182" y="151"/>
                  </a:lnTo>
                  <a:lnTo>
                    <a:pt x="162" y="174"/>
                  </a:lnTo>
                  <a:lnTo>
                    <a:pt x="145" y="197"/>
                  </a:lnTo>
                  <a:lnTo>
                    <a:pt x="129" y="221"/>
                  </a:lnTo>
                  <a:lnTo>
                    <a:pt x="114" y="245"/>
                  </a:lnTo>
                  <a:lnTo>
                    <a:pt x="99" y="270"/>
                  </a:lnTo>
                  <a:lnTo>
                    <a:pt x="72" y="323"/>
                  </a:lnTo>
                  <a:lnTo>
                    <a:pt x="72" y="323"/>
                  </a:lnTo>
                  <a:lnTo>
                    <a:pt x="59" y="349"/>
                  </a:lnTo>
                  <a:lnTo>
                    <a:pt x="48" y="375"/>
                  </a:lnTo>
                  <a:lnTo>
                    <a:pt x="39" y="402"/>
                  </a:lnTo>
                  <a:lnTo>
                    <a:pt x="31" y="430"/>
                  </a:lnTo>
                  <a:lnTo>
                    <a:pt x="23" y="459"/>
                  </a:lnTo>
                  <a:lnTo>
                    <a:pt x="18" y="486"/>
                  </a:lnTo>
                  <a:lnTo>
                    <a:pt x="13" y="515"/>
                  </a:lnTo>
                  <a:lnTo>
                    <a:pt x="9" y="544"/>
                  </a:lnTo>
                  <a:lnTo>
                    <a:pt x="4" y="602"/>
                  </a:lnTo>
                  <a:lnTo>
                    <a:pt x="1" y="660"/>
                  </a:lnTo>
                  <a:lnTo>
                    <a:pt x="0" y="718"/>
                  </a:lnTo>
                  <a:lnTo>
                    <a:pt x="0" y="775"/>
                  </a:lnTo>
                  <a:lnTo>
                    <a:pt x="0" y="889"/>
                  </a:lnTo>
                  <a:lnTo>
                    <a:pt x="0" y="889"/>
                  </a:lnTo>
                  <a:lnTo>
                    <a:pt x="1" y="922"/>
                  </a:lnTo>
                  <a:lnTo>
                    <a:pt x="4" y="954"/>
                  </a:lnTo>
                  <a:lnTo>
                    <a:pt x="8" y="987"/>
                  </a:lnTo>
                  <a:lnTo>
                    <a:pt x="11" y="1020"/>
                  </a:lnTo>
                  <a:lnTo>
                    <a:pt x="11" y="1020"/>
                  </a:lnTo>
                  <a:lnTo>
                    <a:pt x="15" y="1075"/>
                  </a:lnTo>
                  <a:lnTo>
                    <a:pt x="19" y="1103"/>
                  </a:lnTo>
                  <a:lnTo>
                    <a:pt x="25" y="1132"/>
                  </a:lnTo>
                  <a:lnTo>
                    <a:pt x="31" y="1160"/>
                  </a:lnTo>
                  <a:lnTo>
                    <a:pt x="40" y="1187"/>
                  </a:lnTo>
                  <a:lnTo>
                    <a:pt x="52" y="1212"/>
                  </a:lnTo>
                  <a:lnTo>
                    <a:pt x="59" y="1225"/>
                  </a:lnTo>
                  <a:lnTo>
                    <a:pt x="65" y="1237"/>
                  </a:lnTo>
                  <a:lnTo>
                    <a:pt x="65" y="1237"/>
                  </a:lnTo>
                  <a:lnTo>
                    <a:pt x="73" y="1250"/>
                  </a:lnTo>
                  <a:lnTo>
                    <a:pt x="81" y="1264"/>
                  </a:lnTo>
                  <a:lnTo>
                    <a:pt x="93" y="1294"/>
                  </a:lnTo>
                  <a:lnTo>
                    <a:pt x="103" y="1326"/>
                  </a:lnTo>
                  <a:lnTo>
                    <a:pt x="114" y="1356"/>
                  </a:lnTo>
                  <a:lnTo>
                    <a:pt x="114" y="1356"/>
                  </a:lnTo>
                  <a:lnTo>
                    <a:pt x="124" y="1386"/>
                  </a:lnTo>
                  <a:lnTo>
                    <a:pt x="137" y="1415"/>
                  </a:lnTo>
                  <a:lnTo>
                    <a:pt x="150" y="1442"/>
                  </a:lnTo>
                  <a:lnTo>
                    <a:pt x="163" y="1471"/>
                  </a:lnTo>
                  <a:lnTo>
                    <a:pt x="163" y="1471"/>
                  </a:lnTo>
                  <a:lnTo>
                    <a:pt x="193" y="1527"/>
                  </a:lnTo>
                  <a:lnTo>
                    <a:pt x="209" y="1555"/>
                  </a:lnTo>
                  <a:lnTo>
                    <a:pt x="226" y="1581"/>
                  </a:lnTo>
                  <a:lnTo>
                    <a:pt x="244" y="1606"/>
                  </a:lnTo>
                  <a:lnTo>
                    <a:pt x="264" y="1629"/>
                  </a:lnTo>
                  <a:lnTo>
                    <a:pt x="285" y="1653"/>
                  </a:lnTo>
                  <a:lnTo>
                    <a:pt x="308" y="1675"/>
                  </a:lnTo>
                  <a:lnTo>
                    <a:pt x="308" y="1675"/>
                  </a:lnTo>
                  <a:lnTo>
                    <a:pt x="314" y="1677"/>
                  </a:lnTo>
                  <a:lnTo>
                    <a:pt x="318" y="1680"/>
                  </a:lnTo>
                  <a:lnTo>
                    <a:pt x="321" y="1680"/>
                  </a:lnTo>
                  <a:lnTo>
                    <a:pt x="327" y="1680"/>
                  </a:lnTo>
                  <a:lnTo>
                    <a:pt x="331" y="1680"/>
                  </a:lnTo>
                  <a:lnTo>
                    <a:pt x="335" y="1677"/>
                  </a:lnTo>
                  <a:lnTo>
                    <a:pt x="341" y="1674"/>
                  </a:lnTo>
                  <a:lnTo>
                    <a:pt x="346" y="1666"/>
                  </a:lnTo>
                  <a:lnTo>
                    <a:pt x="348" y="1662"/>
                  </a:lnTo>
                  <a:lnTo>
                    <a:pt x="349" y="1658"/>
                  </a:lnTo>
                  <a:lnTo>
                    <a:pt x="349" y="1654"/>
                  </a:lnTo>
                  <a:lnTo>
                    <a:pt x="348" y="1650"/>
                  </a:lnTo>
                  <a:lnTo>
                    <a:pt x="345" y="1646"/>
                  </a:lnTo>
                  <a:lnTo>
                    <a:pt x="341" y="1642"/>
                  </a:lnTo>
                  <a:lnTo>
                    <a:pt x="341" y="1642"/>
                  </a:lnTo>
                  <a:lnTo>
                    <a:pt x="319" y="1623"/>
                  </a:lnTo>
                  <a:lnTo>
                    <a:pt x="299" y="1602"/>
                  </a:lnTo>
                  <a:lnTo>
                    <a:pt x="281" y="1579"/>
                  </a:lnTo>
                  <a:lnTo>
                    <a:pt x="264" y="1557"/>
                  </a:lnTo>
                  <a:lnTo>
                    <a:pt x="250" y="1534"/>
                  </a:lnTo>
                  <a:lnTo>
                    <a:pt x="235" y="1509"/>
                  </a:lnTo>
                  <a:lnTo>
                    <a:pt x="222" y="1484"/>
                  </a:lnTo>
                  <a:lnTo>
                    <a:pt x="209" y="1459"/>
                  </a:lnTo>
                  <a:lnTo>
                    <a:pt x="185" y="1407"/>
                  </a:lnTo>
                  <a:lnTo>
                    <a:pt x="165" y="1353"/>
                  </a:lnTo>
                  <a:lnTo>
                    <a:pt x="144" y="1301"/>
                  </a:lnTo>
                  <a:lnTo>
                    <a:pt x="123" y="1247"/>
                  </a:lnTo>
                  <a:lnTo>
                    <a:pt x="123" y="1247"/>
                  </a:lnTo>
                  <a:lnTo>
                    <a:pt x="98" y="1192"/>
                  </a:lnTo>
                  <a:lnTo>
                    <a:pt x="87" y="1165"/>
                  </a:lnTo>
                  <a:lnTo>
                    <a:pt x="77" y="1136"/>
                  </a:lnTo>
                  <a:lnTo>
                    <a:pt x="69" y="1109"/>
                  </a:lnTo>
                  <a:lnTo>
                    <a:pt x="62" y="1080"/>
                  </a:lnTo>
                  <a:lnTo>
                    <a:pt x="59" y="1050"/>
                  </a:lnTo>
                  <a:lnTo>
                    <a:pt x="57" y="1020"/>
                  </a:lnTo>
                  <a:lnTo>
                    <a:pt x="57" y="1020"/>
                  </a:lnTo>
                  <a:lnTo>
                    <a:pt x="56" y="1005"/>
                  </a:lnTo>
                  <a:lnTo>
                    <a:pt x="55" y="991"/>
                  </a:lnTo>
                  <a:lnTo>
                    <a:pt x="51" y="963"/>
                  </a:lnTo>
                  <a:lnTo>
                    <a:pt x="47" y="936"/>
                  </a:lnTo>
                  <a:lnTo>
                    <a:pt x="45" y="922"/>
                  </a:lnTo>
                  <a:lnTo>
                    <a:pt x="45" y="909"/>
                  </a:lnTo>
                  <a:lnTo>
                    <a:pt x="45" y="796"/>
                  </a:lnTo>
                  <a:lnTo>
                    <a:pt x="45" y="796"/>
                  </a:lnTo>
                  <a:lnTo>
                    <a:pt x="45" y="741"/>
                  </a:lnTo>
                  <a:lnTo>
                    <a:pt x="47" y="687"/>
                  </a:lnTo>
                  <a:lnTo>
                    <a:pt x="49" y="633"/>
                  </a:lnTo>
                  <a:lnTo>
                    <a:pt x="55" y="580"/>
                  </a:lnTo>
                  <a:lnTo>
                    <a:pt x="61" y="527"/>
                  </a:lnTo>
                  <a:lnTo>
                    <a:pt x="72" y="474"/>
                  </a:lnTo>
                  <a:lnTo>
                    <a:pt x="78" y="448"/>
                  </a:lnTo>
                  <a:lnTo>
                    <a:pt x="85" y="422"/>
                  </a:lnTo>
                  <a:lnTo>
                    <a:pt x="93" y="396"/>
                  </a:lnTo>
                  <a:lnTo>
                    <a:pt x="102" y="371"/>
                  </a:lnTo>
                  <a:lnTo>
                    <a:pt x="102" y="371"/>
                  </a:lnTo>
                  <a:lnTo>
                    <a:pt x="114" y="341"/>
                  </a:lnTo>
                  <a:lnTo>
                    <a:pt x="127" y="313"/>
                  </a:lnTo>
                  <a:lnTo>
                    <a:pt x="141" y="286"/>
                  </a:lnTo>
                  <a:lnTo>
                    <a:pt x="157" y="259"/>
                  </a:lnTo>
                  <a:lnTo>
                    <a:pt x="175" y="234"/>
                  </a:lnTo>
                  <a:lnTo>
                    <a:pt x="193" y="209"/>
                  </a:lnTo>
                  <a:lnTo>
                    <a:pt x="213" y="184"/>
                  </a:lnTo>
                  <a:lnTo>
                    <a:pt x="234" y="162"/>
                  </a:lnTo>
                  <a:lnTo>
                    <a:pt x="234" y="162"/>
                  </a:lnTo>
                  <a:lnTo>
                    <a:pt x="256" y="138"/>
                  </a:lnTo>
                  <a:lnTo>
                    <a:pt x="280" y="116"/>
                  </a:lnTo>
                  <a:lnTo>
                    <a:pt x="304" y="94"/>
                  </a:lnTo>
                  <a:lnTo>
                    <a:pt x="329" y="74"/>
                  </a:lnTo>
                  <a:lnTo>
                    <a:pt x="329" y="74"/>
                  </a:lnTo>
                  <a:lnTo>
                    <a:pt x="345" y="64"/>
                  </a:lnTo>
                  <a:lnTo>
                    <a:pt x="362" y="56"/>
                  </a:lnTo>
                  <a:lnTo>
                    <a:pt x="378" y="47"/>
                  </a:lnTo>
                  <a:lnTo>
                    <a:pt x="392" y="36"/>
                  </a:lnTo>
                  <a:lnTo>
                    <a:pt x="392" y="36"/>
                  </a:lnTo>
                  <a:lnTo>
                    <a:pt x="396" y="34"/>
                  </a:lnTo>
                  <a:lnTo>
                    <a:pt x="399" y="30"/>
                  </a:lnTo>
                  <a:lnTo>
                    <a:pt x="400" y="26"/>
                  </a:lnTo>
                  <a:lnTo>
                    <a:pt x="400" y="22"/>
                  </a:lnTo>
                  <a:lnTo>
                    <a:pt x="400" y="18"/>
                  </a:lnTo>
                  <a:lnTo>
                    <a:pt x="399" y="14"/>
                  </a:lnTo>
                  <a:lnTo>
                    <a:pt x="393" y="7"/>
                  </a:lnTo>
                  <a:lnTo>
                    <a:pt x="387" y="2"/>
                  </a:lnTo>
                  <a:lnTo>
                    <a:pt x="378" y="0"/>
                  </a:lnTo>
                  <a:lnTo>
                    <a:pt x="374" y="0"/>
                  </a:lnTo>
                  <a:lnTo>
                    <a:pt x="369" y="0"/>
                  </a:lnTo>
                  <a:lnTo>
                    <a:pt x="365" y="1"/>
                  </a:lnTo>
                  <a:lnTo>
                    <a:pt x="361" y="5"/>
                  </a:lnTo>
                  <a:lnTo>
                    <a:pt x="3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5" name="Freeform 1177"/>
            <p:cNvSpPr/>
            <p:nvPr/>
          </p:nvSpPr>
          <p:spPr bwMode="auto">
            <a:xfrm>
              <a:off x="6662738" y="4068763"/>
              <a:ext cx="115888" cy="390525"/>
            </a:xfrm>
            <a:custGeom>
              <a:avLst/>
              <a:gdLst/>
              <a:ahLst/>
              <a:cxnLst>
                <a:cxn ang="0">
                  <a:pos x="271" y="709"/>
                </a:cxn>
                <a:cxn ang="0">
                  <a:pos x="271" y="598"/>
                </a:cxn>
                <a:cxn ang="0">
                  <a:pos x="266" y="523"/>
                </a:cxn>
                <a:cxn ang="0">
                  <a:pos x="254" y="451"/>
                </a:cxn>
                <a:cxn ang="0">
                  <a:pos x="243" y="416"/>
                </a:cxn>
                <a:cxn ang="0">
                  <a:pos x="238" y="399"/>
                </a:cxn>
                <a:cxn ang="0">
                  <a:pos x="226" y="351"/>
                </a:cxn>
                <a:cxn ang="0">
                  <a:pos x="215" y="301"/>
                </a:cxn>
                <a:cxn ang="0">
                  <a:pos x="209" y="284"/>
                </a:cxn>
                <a:cxn ang="0">
                  <a:pos x="177" y="198"/>
                </a:cxn>
                <a:cxn ang="0">
                  <a:pos x="162" y="170"/>
                </a:cxn>
                <a:cxn ang="0">
                  <a:pos x="123" y="113"/>
                </a:cxn>
                <a:cxn ang="0">
                  <a:pos x="82" y="57"/>
                </a:cxn>
                <a:cxn ang="0">
                  <a:pos x="55" y="21"/>
                </a:cxn>
                <a:cxn ang="0">
                  <a:pos x="43" y="12"/>
                </a:cxn>
                <a:cxn ang="0">
                  <a:pos x="39" y="7"/>
                </a:cxn>
                <a:cxn ang="0">
                  <a:pos x="25" y="0"/>
                </a:cxn>
                <a:cxn ang="0">
                  <a:pos x="10" y="3"/>
                </a:cxn>
                <a:cxn ang="0">
                  <a:pos x="1" y="13"/>
                </a:cxn>
                <a:cxn ang="0">
                  <a:pos x="0" y="23"/>
                </a:cxn>
                <a:cxn ang="0">
                  <a:pos x="0" y="28"/>
                </a:cxn>
                <a:cxn ang="0">
                  <a:pos x="4" y="42"/>
                </a:cxn>
                <a:cxn ang="0">
                  <a:pos x="16" y="50"/>
                </a:cxn>
                <a:cxn ang="0">
                  <a:pos x="24" y="54"/>
                </a:cxn>
                <a:cxn ang="0">
                  <a:pos x="37" y="67"/>
                </a:cxn>
                <a:cxn ang="0">
                  <a:pos x="55" y="94"/>
                </a:cxn>
                <a:cxn ang="0">
                  <a:pos x="65" y="110"/>
                </a:cxn>
                <a:cxn ang="0">
                  <a:pos x="109" y="169"/>
                </a:cxn>
                <a:cxn ang="0">
                  <a:pos x="128" y="202"/>
                </a:cxn>
                <a:cxn ang="0">
                  <a:pos x="143" y="233"/>
                </a:cxn>
                <a:cxn ang="0">
                  <a:pos x="153" y="262"/>
                </a:cxn>
                <a:cxn ang="0">
                  <a:pos x="178" y="348"/>
                </a:cxn>
                <a:cxn ang="0">
                  <a:pos x="201" y="433"/>
                </a:cxn>
                <a:cxn ang="0">
                  <a:pos x="211" y="462"/>
                </a:cxn>
                <a:cxn ang="0">
                  <a:pos x="217" y="492"/>
                </a:cxn>
                <a:cxn ang="0">
                  <a:pos x="222" y="556"/>
                </a:cxn>
                <a:cxn ang="0">
                  <a:pos x="225" y="586"/>
                </a:cxn>
                <a:cxn ang="0">
                  <a:pos x="228" y="621"/>
                </a:cxn>
                <a:cxn ang="0">
                  <a:pos x="226" y="693"/>
                </a:cxn>
                <a:cxn ang="0">
                  <a:pos x="225" y="730"/>
                </a:cxn>
                <a:cxn ang="0">
                  <a:pos x="229" y="789"/>
                </a:cxn>
                <a:cxn ang="0">
                  <a:pos x="241" y="877"/>
                </a:cxn>
                <a:cxn ang="0">
                  <a:pos x="245" y="935"/>
                </a:cxn>
                <a:cxn ang="0">
                  <a:pos x="245" y="964"/>
                </a:cxn>
                <a:cxn ang="0">
                  <a:pos x="246" y="973"/>
                </a:cxn>
                <a:cxn ang="0">
                  <a:pos x="251" y="981"/>
                </a:cxn>
                <a:cxn ang="0">
                  <a:pos x="258" y="985"/>
                </a:cxn>
                <a:cxn ang="0">
                  <a:pos x="275" y="985"/>
                </a:cxn>
                <a:cxn ang="0">
                  <a:pos x="283" y="981"/>
                </a:cxn>
                <a:cxn ang="0">
                  <a:pos x="288" y="973"/>
                </a:cxn>
                <a:cxn ang="0">
                  <a:pos x="290" y="964"/>
                </a:cxn>
                <a:cxn ang="0">
                  <a:pos x="290" y="933"/>
                </a:cxn>
                <a:cxn ang="0">
                  <a:pos x="286" y="869"/>
                </a:cxn>
                <a:cxn ang="0">
                  <a:pos x="275" y="773"/>
                </a:cxn>
                <a:cxn ang="0">
                  <a:pos x="271" y="709"/>
                </a:cxn>
              </a:cxnLst>
              <a:rect l="0" t="0" r="r" b="b"/>
              <a:pathLst>
                <a:path w="290" h="986">
                  <a:moveTo>
                    <a:pt x="271" y="709"/>
                  </a:moveTo>
                  <a:lnTo>
                    <a:pt x="271" y="709"/>
                  </a:lnTo>
                  <a:lnTo>
                    <a:pt x="271" y="635"/>
                  </a:lnTo>
                  <a:lnTo>
                    <a:pt x="271" y="598"/>
                  </a:lnTo>
                  <a:lnTo>
                    <a:pt x="269" y="561"/>
                  </a:lnTo>
                  <a:lnTo>
                    <a:pt x="266" y="523"/>
                  </a:lnTo>
                  <a:lnTo>
                    <a:pt x="262" y="487"/>
                  </a:lnTo>
                  <a:lnTo>
                    <a:pt x="254" y="451"/>
                  </a:lnTo>
                  <a:lnTo>
                    <a:pt x="249" y="433"/>
                  </a:lnTo>
                  <a:lnTo>
                    <a:pt x="243" y="416"/>
                  </a:lnTo>
                  <a:lnTo>
                    <a:pt x="243" y="416"/>
                  </a:lnTo>
                  <a:lnTo>
                    <a:pt x="238" y="399"/>
                  </a:lnTo>
                  <a:lnTo>
                    <a:pt x="234" y="383"/>
                  </a:lnTo>
                  <a:lnTo>
                    <a:pt x="226" y="351"/>
                  </a:lnTo>
                  <a:lnTo>
                    <a:pt x="218" y="317"/>
                  </a:lnTo>
                  <a:lnTo>
                    <a:pt x="215" y="301"/>
                  </a:lnTo>
                  <a:lnTo>
                    <a:pt x="209" y="284"/>
                  </a:lnTo>
                  <a:lnTo>
                    <a:pt x="209" y="284"/>
                  </a:lnTo>
                  <a:lnTo>
                    <a:pt x="188" y="227"/>
                  </a:lnTo>
                  <a:lnTo>
                    <a:pt x="177" y="198"/>
                  </a:lnTo>
                  <a:lnTo>
                    <a:pt x="170" y="183"/>
                  </a:lnTo>
                  <a:lnTo>
                    <a:pt x="162" y="170"/>
                  </a:lnTo>
                  <a:lnTo>
                    <a:pt x="162" y="170"/>
                  </a:lnTo>
                  <a:lnTo>
                    <a:pt x="123" y="113"/>
                  </a:lnTo>
                  <a:lnTo>
                    <a:pt x="82" y="57"/>
                  </a:lnTo>
                  <a:lnTo>
                    <a:pt x="82" y="57"/>
                  </a:lnTo>
                  <a:lnTo>
                    <a:pt x="64" y="32"/>
                  </a:lnTo>
                  <a:lnTo>
                    <a:pt x="55" y="21"/>
                  </a:lnTo>
                  <a:lnTo>
                    <a:pt x="50" y="17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39" y="7"/>
                  </a:lnTo>
                  <a:lnTo>
                    <a:pt x="33" y="3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0" y="3"/>
                  </a:lnTo>
                  <a:lnTo>
                    <a:pt x="5" y="7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4" y="42"/>
                  </a:lnTo>
                  <a:lnTo>
                    <a:pt x="9" y="47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24" y="54"/>
                  </a:lnTo>
                  <a:lnTo>
                    <a:pt x="30" y="59"/>
                  </a:lnTo>
                  <a:lnTo>
                    <a:pt x="37" y="67"/>
                  </a:lnTo>
                  <a:lnTo>
                    <a:pt x="43" y="76"/>
                  </a:lnTo>
                  <a:lnTo>
                    <a:pt x="55" y="94"/>
                  </a:lnTo>
                  <a:lnTo>
                    <a:pt x="65" y="110"/>
                  </a:lnTo>
                  <a:lnTo>
                    <a:pt x="65" y="110"/>
                  </a:lnTo>
                  <a:lnTo>
                    <a:pt x="88" y="138"/>
                  </a:lnTo>
                  <a:lnTo>
                    <a:pt x="109" y="169"/>
                  </a:lnTo>
                  <a:lnTo>
                    <a:pt x="119" y="185"/>
                  </a:lnTo>
                  <a:lnTo>
                    <a:pt x="128" y="202"/>
                  </a:lnTo>
                  <a:lnTo>
                    <a:pt x="136" y="217"/>
                  </a:lnTo>
                  <a:lnTo>
                    <a:pt x="143" y="233"/>
                  </a:lnTo>
                  <a:lnTo>
                    <a:pt x="143" y="233"/>
                  </a:lnTo>
                  <a:lnTo>
                    <a:pt x="153" y="262"/>
                  </a:lnTo>
                  <a:lnTo>
                    <a:pt x="162" y="291"/>
                  </a:lnTo>
                  <a:lnTo>
                    <a:pt x="178" y="348"/>
                  </a:lnTo>
                  <a:lnTo>
                    <a:pt x="194" y="406"/>
                  </a:lnTo>
                  <a:lnTo>
                    <a:pt x="201" y="433"/>
                  </a:lnTo>
                  <a:lnTo>
                    <a:pt x="211" y="462"/>
                  </a:lnTo>
                  <a:lnTo>
                    <a:pt x="211" y="462"/>
                  </a:lnTo>
                  <a:lnTo>
                    <a:pt x="215" y="476"/>
                  </a:lnTo>
                  <a:lnTo>
                    <a:pt x="217" y="492"/>
                  </a:lnTo>
                  <a:lnTo>
                    <a:pt x="221" y="523"/>
                  </a:lnTo>
                  <a:lnTo>
                    <a:pt x="222" y="556"/>
                  </a:lnTo>
                  <a:lnTo>
                    <a:pt x="225" y="586"/>
                  </a:lnTo>
                  <a:lnTo>
                    <a:pt x="225" y="586"/>
                  </a:lnTo>
                  <a:lnTo>
                    <a:pt x="228" y="604"/>
                  </a:lnTo>
                  <a:lnTo>
                    <a:pt x="228" y="621"/>
                  </a:lnTo>
                  <a:lnTo>
                    <a:pt x="228" y="658"/>
                  </a:lnTo>
                  <a:lnTo>
                    <a:pt x="226" y="693"/>
                  </a:lnTo>
                  <a:lnTo>
                    <a:pt x="225" y="730"/>
                  </a:lnTo>
                  <a:lnTo>
                    <a:pt x="225" y="730"/>
                  </a:lnTo>
                  <a:lnTo>
                    <a:pt x="226" y="759"/>
                  </a:lnTo>
                  <a:lnTo>
                    <a:pt x="229" y="789"/>
                  </a:lnTo>
                  <a:lnTo>
                    <a:pt x="237" y="848"/>
                  </a:lnTo>
                  <a:lnTo>
                    <a:pt x="241" y="877"/>
                  </a:lnTo>
                  <a:lnTo>
                    <a:pt x="243" y="905"/>
                  </a:lnTo>
                  <a:lnTo>
                    <a:pt x="245" y="935"/>
                  </a:lnTo>
                  <a:lnTo>
                    <a:pt x="245" y="964"/>
                  </a:lnTo>
                  <a:lnTo>
                    <a:pt x="245" y="964"/>
                  </a:lnTo>
                  <a:lnTo>
                    <a:pt x="245" y="969"/>
                  </a:lnTo>
                  <a:lnTo>
                    <a:pt x="246" y="973"/>
                  </a:lnTo>
                  <a:lnTo>
                    <a:pt x="249" y="977"/>
                  </a:lnTo>
                  <a:lnTo>
                    <a:pt x="251" y="981"/>
                  </a:lnTo>
                  <a:lnTo>
                    <a:pt x="255" y="984"/>
                  </a:lnTo>
                  <a:lnTo>
                    <a:pt x="258" y="985"/>
                  </a:lnTo>
                  <a:lnTo>
                    <a:pt x="267" y="986"/>
                  </a:lnTo>
                  <a:lnTo>
                    <a:pt x="275" y="985"/>
                  </a:lnTo>
                  <a:lnTo>
                    <a:pt x="279" y="984"/>
                  </a:lnTo>
                  <a:lnTo>
                    <a:pt x="283" y="981"/>
                  </a:lnTo>
                  <a:lnTo>
                    <a:pt x="285" y="977"/>
                  </a:lnTo>
                  <a:lnTo>
                    <a:pt x="288" y="973"/>
                  </a:lnTo>
                  <a:lnTo>
                    <a:pt x="290" y="969"/>
                  </a:lnTo>
                  <a:lnTo>
                    <a:pt x="290" y="964"/>
                  </a:lnTo>
                  <a:lnTo>
                    <a:pt x="290" y="964"/>
                  </a:lnTo>
                  <a:lnTo>
                    <a:pt x="290" y="933"/>
                  </a:lnTo>
                  <a:lnTo>
                    <a:pt x="289" y="900"/>
                  </a:lnTo>
                  <a:lnTo>
                    <a:pt x="286" y="869"/>
                  </a:lnTo>
                  <a:lnTo>
                    <a:pt x="283" y="837"/>
                  </a:lnTo>
                  <a:lnTo>
                    <a:pt x="275" y="773"/>
                  </a:lnTo>
                  <a:lnTo>
                    <a:pt x="272" y="740"/>
                  </a:lnTo>
                  <a:lnTo>
                    <a:pt x="271" y="709"/>
                  </a:lnTo>
                  <a:lnTo>
                    <a:pt x="271" y="7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6" name="Freeform 1178"/>
            <p:cNvSpPr/>
            <p:nvPr/>
          </p:nvSpPr>
          <p:spPr bwMode="auto">
            <a:xfrm>
              <a:off x="6656388" y="4681538"/>
              <a:ext cx="47625" cy="52388"/>
            </a:xfrm>
            <a:custGeom>
              <a:avLst/>
              <a:gdLst/>
              <a:ahLst/>
              <a:cxnLst>
                <a:cxn ang="0">
                  <a:pos x="75" y="16"/>
                </a:cxn>
                <a:cxn ang="0">
                  <a:pos x="69" y="32"/>
                </a:cxn>
                <a:cxn ang="0">
                  <a:pos x="65" y="36"/>
                </a:cxn>
                <a:cxn ang="0">
                  <a:pos x="54" y="46"/>
                </a:cxn>
                <a:cxn ang="0">
                  <a:pos x="42" y="57"/>
                </a:cxn>
                <a:cxn ang="0">
                  <a:pos x="33" y="72"/>
                </a:cxn>
                <a:cxn ang="0">
                  <a:pos x="22" y="85"/>
                </a:cxn>
                <a:cxn ang="0">
                  <a:pos x="17" y="87"/>
                </a:cxn>
                <a:cxn ang="0">
                  <a:pos x="9" y="91"/>
                </a:cxn>
                <a:cxn ang="0">
                  <a:pos x="1" y="101"/>
                </a:cxn>
                <a:cxn ang="0">
                  <a:pos x="1" y="118"/>
                </a:cxn>
                <a:cxn ang="0">
                  <a:pos x="5" y="126"/>
                </a:cxn>
                <a:cxn ang="0">
                  <a:pos x="13" y="130"/>
                </a:cxn>
                <a:cxn ang="0">
                  <a:pos x="22" y="131"/>
                </a:cxn>
                <a:cxn ang="0">
                  <a:pos x="31" y="129"/>
                </a:cxn>
                <a:cxn ang="0">
                  <a:pos x="47" y="122"/>
                </a:cxn>
                <a:cxn ang="0">
                  <a:pos x="60" y="110"/>
                </a:cxn>
                <a:cxn ang="0">
                  <a:pos x="77" y="88"/>
                </a:cxn>
                <a:cxn ang="0">
                  <a:pos x="78" y="84"/>
                </a:cxn>
                <a:cxn ang="0">
                  <a:pos x="82" y="83"/>
                </a:cxn>
                <a:cxn ang="0">
                  <a:pos x="90" y="76"/>
                </a:cxn>
                <a:cxn ang="0">
                  <a:pos x="98" y="68"/>
                </a:cxn>
                <a:cxn ang="0">
                  <a:pos x="111" y="50"/>
                </a:cxn>
                <a:cxn ang="0">
                  <a:pos x="118" y="28"/>
                </a:cxn>
                <a:cxn ang="0">
                  <a:pos x="119" y="23"/>
                </a:cxn>
                <a:cxn ang="0">
                  <a:pos x="116" y="13"/>
                </a:cxn>
                <a:cxn ang="0">
                  <a:pos x="112" y="7"/>
                </a:cxn>
                <a:cxn ang="0">
                  <a:pos x="101" y="0"/>
                </a:cxn>
                <a:cxn ang="0">
                  <a:pos x="89" y="0"/>
                </a:cxn>
                <a:cxn ang="0">
                  <a:pos x="81" y="4"/>
                </a:cxn>
                <a:cxn ang="0">
                  <a:pos x="76" y="11"/>
                </a:cxn>
                <a:cxn ang="0">
                  <a:pos x="75" y="16"/>
                </a:cxn>
              </a:cxnLst>
              <a:rect l="0" t="0" r="r" b="b"/>
              <a:pathLst>
                <a:path w="119" h="131">
                  <a:moveTo>
                    <a:pt x="75" y="16"/>
                  </a:moveTo>
                  <a:lnTo>
                    <a:pt x="75" y="16"/>
                  </a:lnTo>
                  <a:lnTo>
                    <a:pt x="71" y="27"/>
                  </a:lnTo>
                  <a:lnTo>
                    <a:pt x="69" y="32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0" y="41"/>
                  </a:lnTo>
                  <a:lnTo>
                    <a:pt x="54" y="46"/>
                  </a:lnTo>
                  <a:lnTo>
                    <a:pt x="47" y="50"/>
                  </a:lnTo>
                  <a:lnTo>
                    <a:pt x="42" y="57"/>
                  </a:lnTo>
                  <a:lnTo>
                    <a:pt x="42" y="57"/>
                  </a:lnTo>
                  <a:lnTo>
                    <a:pt x="33" y="72"/>
                  </a:lnTo>
                  <a:lnTo>
                    <a:pt x="33" y="72"/>
                  </a:lnTo>
                  <a:lnTo>
                    <a:pt x="22" y="85"/>
                  </a:lnTo>
                  <a:lnTo>
                    <a:pt x="22" y="85"/>
                  </a:lnTo>
                  <a:lnTo>
                    <a:pt x="17" y="87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5" y="95"/>
                  </a:lnTo>
                  <a:lnTo>
                    <a:pt x="1" y="101"/>
                  </a:lnTo>
                  <a:lnTo>
                    <a:pt x="0" y="110"/>
                  </a:lnTo>
                  <a:lnTo>
                    <a:pt x="1" y="118"/>
                  </a:lnTo>
                  <a:lnTo>
                    <a:pt x="3" y="122"/>
                  </a:lnTo>
                  <a:lnTo>
                    <a:pt x="5" y="126"/>
                  </a:lnTo>
                  <a:lnTo>
                    <a:pt x="9" y="129"/>
                  </a:lnTo>
                  <a:lnTo>
                    <a:pt x="13" y="130"/>
                  </a:lnTo>
                  <a:lnTo>
                    <a:pt x="17" y="131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1" y="129"/>
                  </a:lnTo>
                  <a:lnTo>
                    <a:pt x="39" y="126"/>
                  </a:lnTo>
                  <a:lnTo>
                    <a:pt x="47" y="122"/>
                  </a:lnTo>
                  <a:lnTo>
                    <a:pt x="55" y="117"/>
                  </a:lnTo>
                  <a:lnTo>
                    <a:pt x="60" y="110"/>
                  </a:lnTo>
                  <a:lnTo>
                    <a:pt x="67" y="104"/>
                  </a:lnTo>
                  <a:lnTo>
                    <a:pt x="77" y="88"/>
                  </a:lnTo>
                  <a:lnTo>
                    <a:pt x="77" y="88"/>
                  </a:lnTo>
                  <a:lnTo>
                    <a:pt x="78" y="84"/>
                  </a:lnTo>
                  <a:lnTo>
                    <a:pt x="78" y="84"/>
                  </a:lnTo>
                  <a:lnTo>
                    <a:pt x="82" y="83"/>
                  </a:lnTo>
                  <a:lnTo>
                    <a:pt x="82" y="83"/>
                  </a:lnTo>
                  <a:lnTo>
                    <a:pt x="90" y="76"/>
                  </a:lnTo>
                  <a:lnTo>
                    <a:pt x="98" y="68"/>
                  </a:lnTo>
                  <a:lnTo>
                    <a:pt x="98" y="68"/>
                  </a:lnTo>
                  <a:lnTo>
                    <a:pt x="105" y="59"/>
                  </a:lnTo>
                  <a:lnTo>
                    <a:pt x="111" y="50"/>
                  </a:lnTo>
                  <a:lnTo>
                    <a:pt x="115" y="40"/>
                  </a:lnTo>
                  <a:lnTo>
                    <a:pt x="118" y="28"/>
                  </a:lnTo>
                  <a:lnTo>
                    <a:pt x="118" y="28"/>
                  </a:lnTo>
                  <a:lnTo>
                    <a:pt x="119" y="23"/>
                  </a:lnTo>
                  <a:lnTo>
                    <a:pt x="119" y="19"/>
                  </a:lnTo>
                  <a:lnTo>
                    <a:pt x="116" y="13"/>
                  </a:lnTo>
                  <a:lnTo>
                    <a:pt x="115" y="11"/>
                  </a:lnTo>
                  <a:lnTo>
                    <a:pt x="112" y="7"/>
                  </a:lnTo>
                  <a:lnTo>
                    <a:pt x="109" y="4"/>
                  </a:lnTo>
                  <a:lnTo>
                    <a:pt x="101" y="0"/>
                  </a:lnTo>
                  <a:lnTo>
                    <a:pt x="93" y="0"/>
                  </a:lnTo>
                  <a:lnTo>
                    <a:pt x="89" y="0"/>
                  </a:lnTo>
                  <a:lnTo>
                    <a:pt x="85" y="2"/>
                  </a:lnTo>
                  <a:lnTo>
                    <a:pt x="81" y="4"/>
                  </a:lnTo>
                  <a:lnTo>
                    <a:pt x="78" y="7"/>
                  </a:lnTo>
                  <a:lnTo>
                    <a:pt x="76" y="11"/>
                  </a:lnTo>
                  <a:lnTo>
                    <a:pt x="75" y="16"/>
                  </a:lnTo>
                  <a:lnTo>
                    <a:pt x="75" y="1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7" name="Freeform 1179"/>
            <p:cNvSpPr/>
            <p:nvPr/>
          </p:nvSpPr>
          <p:spPr bwMode="auto">
            <a:xfrm>
              <a:off x="6686551" y="4070350"/>
              <a:ext cx="252413" cy="382588"/>
            </a:xfrm>
            <a:custGeom>
              <a:avLst/>
              <a:gdLst/>
              <a:ahLst/>
              <a:cxnLst>
                <a:cxn ang="0">
                  <a:pos x="627" y="889"/>
                </a:cxn>
                <a:cxn ang="0">
                  <a:pos x="618" y="813"/>
                </a:cxn>
                <a:cxn ang="0">
                  <a:pos x="618" y="759"/>
                </a:cxn>
                <a:cxn ang="0">
                  <a:pos x="612" y="704"/>
                </a:cxn>
                <a:cxn ang="0">
                  <a:pos x="596" y="649"/>
                </a:cxn>
                <a:cxn ang="0">
                  <a:pos x="575" y="575"/>
                </a:cxn>
                <a:cxn ang="0">
                  <a:pos x="549" y="502"/>
                </a:cxn>
                <a:cxn ang="0">
                  <a:pos x="511" y="421"/>
                </a:cxn>
                <a:cxn ang="0">
                  <a:pos x="478" y="337"/>
                </a:cxn>
                <a:cxn ang="0">
                  <a:pos x="455" y="285"/>
                </a:cxn>
                <a:cxn ang="0">
                  <a:pos x="401" y="205"/>
                </a:cxn>
                <a:cxn ang="0">
                  <a:pos x="378" y="175"/>
                </a:cxn>
                <a:cxn ang="0">
                  <a:pos x="333" y="134"/>
                </a:cxn>
                <a:cxn ang="0">
                  <a:pos x="285" y="103"/>
                </a:cxn>
                <a:cxn ang="0">
                  <a:pos x="223" y="68"/>
                </a:cxn>
                <a:cxn ang="0">
                  <a:pos x="159" y="40"/>
                </a:cxn>
                <a:cxn ang="0">
                  <a:pos x="91" y="15"/>
                </a:cxn>
                <a:cxn ang="0">
                  <a:pos x="39" y="2"/>
                </a:cxn>
                <a:cxn ang="0">
                  <a:pos x="17" y="0"/>
                </a:cxn>
                <a:cxn ang="0">
                  <a:pos x="5" y="5"/>
                </a:cxn>
                <a:cxn ang="0">
                  <a:pos x="0" y="20"/>
                </a:cxn>
                <a:cxn ang="0">
                  <a:pos x="5" y="36"/>
                </a:cxn>
                <a:cxn ang="0">
                  <a:pos x="17" y="44"/>
                </a:cxn>
                <a:cxn ang="0">
                  <a:pos x="35" y="47"/>
                </a:cxn>
                <a:cxn ang="0">
                  <a:pos x="105" y="70"/>
                </a:cxn>
                <a:cxn ang="0">
                  <a:pos x="150" y="85"/>
                </a:cxn>
                <a:cxn ang="0">
                  <a:pos x="231" y="125"/>
                </a:cxn>
                <a:cxn ang="0">
                  <a:pos x="279" y="151"/>
                </a:cxn>
                <a:cxn ang="0">
                  <a:pos x="327" y="188"/>
                </a:cxn>
                <a:cxn ang="0">
                  <a:pos x="368" y="235"/>
                </a:cxn>
                <a:cxn ang="0">
                  <a:pos x="402" y="287"/>
                </a:cxn>
                <a:cxn ang="0">
                  <a:pos x="438" y="362"/>
                </a:cxn>
                <a:cxn ang="0">
                  <a:pos x="455" y="413"/>
                </a:cxn>
                <a:cxn ang="0">
                  <a:pos x="502" y="508"/>
                </a:cxn>
                <a:cxn ang="0">
                  <a:pos x="518" y="545"/>
                </a:cxn>
                <a:cxn ang="0">
                  <a:pos x="553" y="661"/>
                </a:cxn>
                <a:cxn ang="0">
                  <a:pos x="563" y="700"/>
                </a:cxn>
                <a:cxn ang="0">
                  <a:pos x="571" y="757"/>
                </a:cxn>
                <a:cxn ang="0">
                  <a:pos x="572" y="816"/>
                </a:cxn>
                <a:cxn ang="0">
                  <a:pos x="584" y="867"/>
                </a:cxn>
                <a:cxn ang="0">
                  <a:pos x="587" y="905"/>
                </a:cxn>
                <a:cxn ang="0">
                  <a:pos x="587" y="945"/>
                </a:cxn>
                <a:cxn ang="0">
                  <a:pos x="593" y="957"/>
                </a:cxn>
                <a:cxn ang="0">
                  <a:pos x="605" y="963"/>
                </a:cxn>
                <a:cxn ang="0">
                  <a:pos x="616" y="963"/>
                </a:cxn>
                <a:cxn ang="0">
                  <a:pos x="627" y="959"/>
                </a:cxn>
                <a:cxn ang="0">
                  <a:pos x="637" y="950"/>
                </a:cxn>
                <a:cxn ang="0">
                  <a:pos x="638" y="936"/>
                </a:cxn>
                <a:cxn ang="0">
                  <a:pos x="637" y="925"/>
                </a:cxn>
                <a:cxn ang="0">
                  <a:pos x="631" y="919"/>
                </a:cxn>
              </a:cxnLst>
              <a:rect l="0" t="0" r="r" b="b"/>
              <a:pathLst>
                <a:path w="638" h="963">
                  <a:moveTo>
                    <a:pt x="631" y="919"/>
                  </a:moveTo>
                  <a:lnTo>
                    <a:pt x="631" y="919"/>
                  </a:lnTo>
                  <a:lnTo>
                    <a:pt x="627" y="889"/>
                  </a:lnTo>
                  <a:lnTo>
                    <a:pt x="623" y="859"/>
                  </a:lnTo>
                  <a:lnTo>
                    <a:pt x="620" y="829"/>
                  </a:lnTo>
                  <a:lnTo>
                    <a:pt x="618" y="813"/>
                  </a:lnTo>
                  <a:lnTo>
                    <a:pt x="618" y="799"/>
                  </a:lnTo>
                  <a:lnTo>
                    <a:pt x="618" y="799"/>
                  </a:lnTo>
                  <a:lnTo>
                    <a:pt x="618" y="759"/>
                  </a:lnTo>
                  <a:lnTo>
                    <a:pt x="617" y="741"/>
                  </a:lnTo>
                  <a:lnTo>
                    <a:pt x="614" y="723"/>
                  </a:lnTo>
                  <a:lnTo>
                    <a:pt x="612" y="704"/>
                  </a:lnTo>
                  <a:lnTo>
                    <a:pt x="608" y="687"/>
                  </a:lnTo>
                  <a:lnTo>
                    <a:pt x="603" y="669"/>
                  </a:lnTo>
                  <a:lnTo>
                    <a:pt x="596" y="649"/>
                  </a:lnTo>
                  <a:lnTo>
                    <a:pt x="596" y="649"/>
                  </a:lnTo>
                  <a:lnTo>
                    <a:pt x="586" y="613"/>
                  </a:lnTo>
                  <a:lnTo>
                    <a:pt x="575" y="575"/>
                  </a:lnTo>
                  <a:lnTo>
                    <a:pt x="563" y="537"/>
                  </a:lnTo>
                  <a:lnTo>
                    <a:pt x="557" y="520"/>
                  </a:lnTo>
                  <a:lnTo>
                    <a:pt x="549" y="502"/>
                  </a:lnTo>
                  <a:lnTo>
                    <a:pt x="549" y="502"/>
                  </a:lnTo>
                  <a:lnTo>
                    <a:pt x="529" y="461"/>
                  </a:lnTo>
                  <a:lnTo>
                    <a:pt x="511" y="421"/>
                  </a:lnTo>
                  <a:lnTo>
                    <a:pt x="494" y="379"/>
                  </a:lnTo>
                  <a:lnTo>
                    <a:pt x="478" y="337"/>
                  </a:lnTo>
                  <a:lnTo>
                    <a:pt x="478" y="337"/>
                  </a:lnTo>
                  <a:lnTo>
                    <a:pt x="472" y="319"/>
                  </a:lnTo>
                  <a:lnTo>
                    <a:pt x="464" y="302"/>
                  </a:lnTo>
                  <a:lnTo>
                    <a:pt x="455" y="285"/>
                  </a:lnTo>
                  <a:lnTo>
                    <a:pt x="444" y="269"/>
                  </a:lnTo>
                  <a:lnTo>
                    <a:pt x="422" y="236"/>
                  </a:lnTo>
                  <a:lnTo>
                    <a:pt x="401" y="205"/>
                  </a:lnTo>
                  <a:lnTo>
                    <a:pt x="401" y="205"/>
                  </a:lnTo>
                  <a:lnTo>
                    <a:pt x="389" y="189"/>
                  </a:lnTo>
                  <a:lnTo>
                    <a:pt x="378" y="175"/>
                  </a:lnTo>
                  <a:lnTo>
                    <a:pt x="363" y="160"/>
                  </a:lnTo>
                  <a:lnTo>
                    <a:pt x="349" y="147"/>
                  </a:lnTo>
                  <a:lnTo>
                    <a:pt x="333" y="134"/>
                  </a:lnTo>
                  <a:lnTo>
                    <a:pt x="317" y="122"/>
                  </a:lnTo>
                  <a:lnTo>
                    <a:pt x="300" y="112"/>
                  </a:lnTo>
                  <a:lnTo>
                    <a:pt x="285" y="103"/>
                  </a:lnTo>
                  <a:lnTo>
                    <a:pt x="285" y="103"/>
                  </a:lnTo>
                  <a:lnTo>
                    <a:pt x="255" y="86"/>
                  </a:lnTo>
                  <a:lnTo>
                    <a:pt x="223" y="68"/>
                  </a:lnTo>
                  <a:lnTo>
                    <a:pt x="191" y="52"/>
                  </a:lnTo>
                  <a:lnTo>
                    <a:pt x="175" y="45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25" y="28"/>
                  </a:lnTo>
                  <a:lnTo>
                    <a:pt x="91" y="15"/>
                  </a:lnTo>
                  <a:lnTo>
                    <a:pt x="74" y="10"/>
                  </a:lnTo>
                  <a:lnTo>
                    <a:pt x="56" y="5"/>
                  </a:lnTo>
                  <a:lnTo>
                    <a:pt x="39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8"/>
                  </a:lnTo>
                  <a:lnTo>
                    <a:pt x="2" y="32"/>
                  </a:lnTo>
                  <a:lnTo>
                    <a:pt x="5" y="36"/>
                  </a:lnTo>
                  <a:lnTo>
                    <a:pt x="7" y="40"/>
                  </a:lnTo>
                  <a:lnTo>
                    <a:pt x="11" y="43"/>
                  </a:lnTo>
                  <a:lnTo>
                    <a:pt x="17" y="44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35" y="47"/>
                  </a:lnTo>
                  <a:lnTo>
                    <a:pt x="49" y="51"/>
                  </a:lnTo>
                  <a:lnTo>
                    <a:pt x="77" y="60"/>
                  </a:lnTo>
                  <a:lnTo>
                    <a:pt x="105" y="70"/>
                  </a:lnTo>
                  <a:lnTo>
                    <a:pt x="133" y="79"/>
                  </a:lnTo>
                  <a:lnTo>
                    <a:pt x="133" y="79"/>
                  </a:lnTo>
                  <a:lnTo>
                    <a:pt x="150" y="85"/>
                  </a:lnTo>
                  <a:lnTo>
                    <a:pt x="166" y="92"/>
                  </a:lnTo>
                  <a:lnTo>
                    <a:pt x="198" y="108"/>
                  </a:lnTo>
                  <a:lnTo>
                    <a:pt x="231" y="125"/>
                  </a:lnTo>
                  <a:lnTo>
                    <a:pt x="262" y="142"/>
                  </a:lnTo>
                  <a:lnTo>
                    <a:pt x="262" y="142"/>
                  </a:lnTo>
                  <a:lnTo>
                    <a:pt x="279" y="151"/>
                  </a:lnTo>
                  <a:lnTo>
                    <a:pt x="296" y="163"/>
                  </a:lnTo>
                  <a:lnTo>
                    <a:pt x="312" y="175"/>
                  </a:lnTo>
                  <a:lnTo>
                    <a:pt x="327" y="188"/>
                  </a:lnTo>
                  <a:lnTo>
                    <a:pt x="341" y="204"/>
                  </a:lnTo>
                  <a:lnTo>
                    <a:pt x="355" y="218"/>
                  </a:lnTo>
                  <a:lnTo>
                    <a:pt x="368" y="235"/>
                  </a:lnTo>
                  <a:lnTo>
                    <a:pt x="380" y="252"/>
                  </a:lnTo>
                  <a:lnTo>
                    <a:pt x="392" y="270"/>
                  </a:lnTo>
                  <a:lnTo>
                    <a:pt x="402" y="287"/>
                  </a:lnTo>
                  <a:lnTo>
                    <a:pt x="413" y="306"/>
                  </a:lnTo>
                  <a:lnTo>
                    <a:pt x="422" y="325"/>
                  </a:lnTo>
                  <a:lnTo>
                    <a:pt x="438" y="362"/>
                  </a:lnTo>
                  <a:lnTo>
                    <a:pt x="451" y="400"/>
                  </a:lnTo>
                  <a:lnTo>
                    <a:pt x="451" y="400"/>
                  </a:lnTo>
                  <a:lnTo>
                    <a:pt x="455" y="413"/>
                  </a:lnTo>
                  <a:lnTo>
                    <a:pt x="461" y="427"/>
                  </a:lnTo>
                  <a:lnTo>
                    <a:pt x="474" y="455"/>
                  </a:lnTo>
                  <a:lnTo>
                    <a:pt x="502" y="508"/>
                  </a:lnTo>
                  <a:lnTo>
                    <a:pt x="502" y="508"/>
                  </a:lnTo>
                  <a:lnTo>
                    <a:pt x="511" y="527"/>
                  </a:lnTo>
                  <a:lnTo>
                    <a:pt x="518" y="545"/>
                  </a:lnTo>
                  <a:lnTo>
                    <a:pt x="531" y="584"/>
                  </a:lnTo>
                  <a:lnTo>
                    <a:pt x="541" y="623"/>
                  </a:lnTo>
                  <a:lnTo>
                    <a:pt x="553" y="661"/>
                  </a:lnTo>
                  <a:lnTo>
                    <a:pt x="553" y="661"/>
                  </a:lnTo>
                  <a:lnTo>
                    <a:pt x="558" y="681"/>
                  </a:lnTo>
                  <a:lnTo>
                    <a:pt x="563" y="700"/>
                  </a:lnTo>
                  <a:lnTo>
                    <a:pt x="566" y="719"/>
                  </a:lnTo>
                  <a:lnTo>
                    <a:pt x="570" y="737"/>
                  </a:lnTo>
                  <a:lnTo>
                    <a:pt x="571" y="757"/>
                  </a:lnTo>
                  <a:lnTo>
                    <a:pt x="572" y="775"/>
                  </a:lnTo>
                  <a:lnTo>
                    <a:pt x="572" y="816"/>
                  </a:lnTo>
                  <a:lnTo>
                    <a:pt x="572" y="816"/>
                  </a:lnTo>
                  <a:lnTo>
                    <a:pt x="574" y="829"/>
                  </a:lnTo>
                  <a:lnTo>
                    <a:pt x="576" y="842"/>
                  </a:lnTo>
                  <a:lnTo>
                    <a:pt x="584" y="867"/>
                  </a:lnTo>
                  <a:lnTo>
                    <a:pt x="584" y="867"/>
                  </a:lnTo>
                  <a:lnTo>
                    <a:pt x="587" y="885"/>
                  </a:lnTo>
                  <a:lnTo>
                    <a:pt x="587" y="905"/>
                  </a:lnTo>
                  <a:lnTo>
                    <a:pt x="587" y="941"/>
                  </a:lnTo>
                  <a:lnTo>
                    <a:pt x="587" y="941"/>
                  </a:lnTo>
                  <a:lnTo>
                    <a:pt x="587" y="945"/>
                  </a:lnTo>
                  <a:lnTo>
                    <a:pt x="588" y="950"/>
                  </a:lnTo>
                  <a:lnTo>
                    <a:pt x="591" y="954"/>
                  </a:lnTo>
                  <a:lnTo>
                    <a:pt x="593" y="957"/>
                  </a:lnTo>
                  <a:lnTo>
                    <a:pt x="596" y="959"/>
                  </a:lnTo>
                  <a:lnTo>
                    <a:pt x="600" y="962"/>
                  </a:lnTo>
                  <a:lnTo>
                    <a:pt x="605" y="963"/>
                  </a:lnTo>
                  <a:lnTo>
                    <a:pt x="609" y="963"/>
                  </a:lnTo>
                  <a:lnTo>
                    <a:pt x="616" y="963"/>
                  </a:lnTo>
                  <a:lnTo>
                    <a:pt x="616" y="963"/>
                  </a:lnTo>
                  <a:lnTo>
                    <a:pt x="620" y="963"/>
                  </a:lnTo>
                  <a:lnTo>
                    <a:pt x="623" y="962"/>
                  </a:lnTo>
                  <a:lnTo>
                    <a:pt x="627" y="959"/>
                  </a:lnTo>
                  <a:lnTo>
                    <a:pt x="631" y="957"/>
                  </a:lnTo>
                  <a:lnTo>
                    <a:pt x="634" y="954"/>
                  </a:lnTo>
                  <a:lnTo>
                    <a:pt x="637" y="950"/>
                  </a:lnTo>
                  <a:lnTo>
                    <a:pt x="638" y="945"/>
                  </a:lnTo>
                  <a:lnTo>
                    <a:pt x="638" y="941"/>
                  </a:lnTo>
                  <a:lnTo>
                    <a:pt x="638" y="936"/>
                  </a:lnTo>
                  <a:lnTo>
                    <a:pt x="638" y="936"/>
                  </a:lnTo>
                  <a:lnTo>
                    <a:pt x="638" y="931"/>
                  </a:lnTo>
                  <a:lnTo>
                    <a:pt x="637" y="925"/>
                  </a:lnTo>
                  <a:lnTo>
                    <a:pt x="634" y="923"/>
                  </a:lnTo>
                  <a:lnTo>
                    <a:pt x="631" y="919"/>
                  </a:lnTo>
                  <a:lnTo>
                    <a:pt x="631" y="9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2" name="组合 1281"/>
          <p:cNvGrpSpPr/>
          <p:nvPr/>
        </p:nvGrpSpPr>
        <p:grpSpPr>
          <a:xfrm>
            <a:off x="6982885" y="2315617"/>
            <a:ext cx="999068" cy="946151"/>
            <a:chOff x="5237163" y="2006600"/>
            <a:chExt cx="749301" cy="709613"/>
          </a:xfrm>
          <a:solidFill>
            <a:schemeClr val="tx1"/>
          </a:solidFill>
        </p:grpSpPr>
        <p:sp>
          <p:nvSpPr>
            <p:cNvPr id="13468" name="Freeform 1180"/>
            <p:cNvSpPr/>
            <p:nvPr/>
          </p:nvSpPr>
          <p:spPr bwMode="auto">
            <a:xfrm>
              <a:off x="5256213" y="2009775"/>
              <a:ext cx="107950" cy="100013"/>
            </a:xfrm>
            <a:custGeom>
              <a:avLst/>
              <a:gdLst/>
              <a:ahLst/>
              <a:cxnLst>
                <a:cxn ang="0">
                  <a:pos x="259" y="4"/>
                </a:cxn>
                <a:cxn ang="0">
                  <a:pos x="259" y="4"/>
                </a:cxn>
                <a:cxn ang="0">
                  <a:pos x="258" y="8"/>
                </a:cxn>
                <a:cxn ang="0">
                  <a:pos x="254" y="12"/>
                </a:cxn>
                <a:cxn ang="0">
                  <a:pos x="247" y="20"/>
                </a:cxn>
                <a:cxn ang="0">
                  <a:pos x="239" y="25"/>
                </a:cxn>
                <a:cxn ang="0">
                  <a:pos x="232" y="30"/>
                </a:cxn>
                <a:cxn ang="0">
                  <a:pos x="232" y="30"/>
                </a:cxn>
                <a:cxn ang="0">
                  <a:pos x="222" y="35"/>
                </a:cxn>
                <a:cxn ang="0">
                  <a:pos x="215" y="42"/>
                </a:cxn>
                <a:cxn ang="0">
                  <a:pos x="199" y="56"/>
                </a:cxn>
                <a:cxn ang="0">
                  <a:pos x="199" y="56"/>
                </a:cxn>
                <a:cxn ang="0">
                  <a:pos x="164" y="86"/>
                </a:cxn>
                <a:cxn ang="0">
                  <a:pos x="128" y="118"/>
                </a:cxn>
                <a:cxn ang="0">
                  <a:pos x="128" y="118"/>
                </a:cxn>
                <a:cxn ang="0">
                  <a:pos x="96" y="146"/>
                </a:cxn>
                <a:cxn ang="0">
                  <a:pos x="63" y="177"/>
                </a:cxn>
                <a:cxn ang="0">
                  <a:pos x="31" y="208"/>
                </a:cxn>
                <a:cxn ang="0">
                  <a:pos x="1" y="241"/>
                </a:cxn>
                <a:cxn ang="0">
                  <a:pos x="1" y="241"/>
                </a:cxn>
                <a:cxn ang="0">
                  <a:pos x="0" y="243"/>
                </a:cxn>
                <a:cxn ang="0">
                  <a:pos x="0" y="246"/>
                </a:cxn>
                <a:cxn ang="0">
                  <a:pos x="3" y="250"/>
                </a:cxn>
                <a:cxn ang="0">
                  <a:pos x="4" y="250"/>
                </a:cxn>
                <a:cxn ang="0">
                  <a:pos x="7" y="251"/>
                </a:cxn>
                <a:cxn ang="0">
                  <a:pos x="8" y="251"/>
                </a:cxn>
                <a:cxn ang="0">
                  <a:pos x="11" y="248"/>
                </a:cxn>
                <a:cxn ang="0">
                  <a:pos x="11" y="248"/>
                </a:cxn>
                <a:cxn ang="0">
                  <a:pos x="25" y="231"/>
                </a:cxn>
                <a:cxn ang="0">
                  <a:pos x="41" y="214"/>
                </a:cxn>
                <a:cxn ang="0">
                  <a:pos x="75" y="182"/>
                </a:cxn>
                <a:cxn ang="0">
                  <a:pos x="109" y="150"/>
                </a:cxn>
                <a:cxn ang="0">
                  <a:pos x="143" y="119"/>
                </a:cxn>
                <a:cxn ang="0">
                  <a:pos x="143" y="119"/>
                </a:cxn>
                <a:cxn ang="0">
                  <a:pos x="183" y="84"/>
                </a:cxn>
                <a:cxn ang="0">
                  <a:pos x="222" y="51"/>
                </a:cxn>
                <a:cxn ang="0">
                  <a:pos x="222" y="51"/>
                </a:cxn>
                <a:cxn ang="0">
                  <a:pos x="236" y="41"/>
                </a:cxn>
                <a:cxn ang="0">
                  <a:pos x="250" y="31"/>
                </a:cxn>
                <a:cxn ang="0">
                  <a:pos x="256" y="26"/>
                </a:cxn>
                <a:cxn ang="0">
                  <a:pos x="262" y="21"/>
                </a:cxn>
                <a:cxn ang="0">
                  <a:pos x="267" y="14"/>
                </a:cxn>
                <a:cxn ang="0">
                  <a:pos x="271" y="7"/>
                </a:cxn>
                <a:cxn ang="0">
                  <a:pos x="271" y="7"/>
                </a:cxn>
                <a:cxn ang="0">
                  <a:pos x="271" y="4"/>
                </a:cxn>
                <a:cxn ang="0">
                  <a:pos x="270" y="3"/>
                </a:cxn>
                <a:cxn ang="0">
                  <a:pos x="268" y="1"/>
                </a:cxn>
                <a:cxn ang="0">
                  <a:pos x="267" y="0"/>
                </a:cxn>
                <a:cxn ang="0">
                  <a:pos x="262" y="0"/>
                </a:cxn>
                <a:cxn ang="0">
                  <a:pos x="260" y="1"/>
                </a:cxn>
                <a:cxn ang="0">
                  <a:pos x="259" y="4"/>
                </a:cxn>
                <a:cxn ang="0">
                  <a:pos x="259" y="4"/>
                </a:cxn>
              </a:cxnLst>
              <a:rect l="0" t="0" r="r" b="b"/>
              <a:pathLst>
                <a:path w="271" h="251">
                  <a:moveTo>
                    <a:pt x="259" y="4"/>
                  </a:moveTo>
                  <a:lnTo>
                    <a:pt x="259" y="4"/>
                  </a:lnTo>
                  <a:lnTo>
                    <a:pt x="258" y="8"/>
                  </a:lnTo>
                  <a:lnTo>
                    <a:pt x="254" y="12"/>
                  </a:lnTo>
                  <a:lnTo>
                    <a:pt x="247" y="20"/>
                  </a:lnTo>
                  <a:lnTo>
                    <a:pt x="239" y="25"/>
                  </a:lnTo>
                  <a:lnTo>
                    <a:pt x="232" y="30"/>
                  </a:lnTo>
                  <a:lnTo>
                    <a:pt x="232" y="30"/>
                  </a:lnTo>
                  <a:lnTo>
                    <a:pt x="222" y="35"/>
                  </a:lnTo>
                  <a:lnTo>
                    <a:pt x="215" y="42"/>
                  </a:lnTo>
                  <a:lnTo>
                    <a:pt x="199" y="56"/>
                  </a:lnTo>
                  <a:lnTo>
                    <a:pt x="199" y="56"/>
                  </a:lnTo>
                  <a:lnTo>
                    <a:pt x="164" y="86"/>
                  </a:lnTo>
                  <a:lnTo>
                    <a:pt x="128" y="118"/>
                  </a:lnTo>
                  <a:lnTo>
                    <a:pt x="128" y="118"/>
                  </a:lnTo>
                  <a:lnTo>
                    <a:pt x="96" y="146"/>
                  </a:lnTo>
                  <a:lnTo>
                    <a:pt x="63" y="177"/>
                  </a:lnTo>
                  <a:lnTo>
                    <a:pt x="31" y="208"/>
                  </a:lnTo>
                  <a:lnTo>
                    <a:pt x="1" y="241"/>
                  </a:lnTo>
                  <a:lnTo>
                    <a:pt x="1" y="241"/>
                  </a:lnTo>
                  <a:lnTo>
                    <a:pt x="0" y="243"/>
                  </a:lnTo>
                  <a:lnTo>
                    <a:pt x="0" y="246"/>
                  </a:lnTo>
                  <a:lnTo>
                    <a:pt x="3" y="250"/>
                  </a:lnTo>
                  <a:lnTo>
                    <a:pt x="4" y="250"/>
                  </a:lnTo>
                  <a:lnTo>
                    <a:pt x="7" y="251"/>
                  </a:lnTo>
                  <a:lnTo>
                    <a:pt x="8" y="251"/>
                  </a:lnTo>
                  <a:lnTo>
                    <a:pt x="11" y="248"/>
                  </a:lnTo>
                  <a:lnTo>
                    <a:pt x="11" y="248"/>
                  </a:lnTo>
                  <a:lnTo>
                    <a:pt x="25" y="231"/>
                  </a:lnTo>
                  <a:lnTo>
                    <a:pt x="41" y="214"/>
                  </a:lnTo>
                  <a:lnTo>
                    <a:pt x="75" y="182"/>
                  </a:lnTo>
                  <a:lnTo>
                    <a:pt x="109" y="150"/>
                  </a:lnTo>
                  <a:lnTo>
                    <a:pt x="143" y="119"/>
                  </a:lnTo>
                  <a:lnTo>
                    <a:pt x="143" y="119"/>
                  </a:lnTo>
                  <a:lnTo>
                    <a:pt x="183" y="84"/>
                  </a:lnTo>
                  <a:lnTo>
                    <a:pt x="222" y="51"/>
                  </a:lnTo>
                  <a:lnTo>
                    <a:pt x="222" y="51"/>
                  </a:lnTo>
                  <a:lnTo>
                    <a:pt x="236" y="41"/>
                  </a:lnTo>
                  <a:lnTo>
                    <a:pt x="250" y="31"/>
                  </a:lnTo>
                  <a:lnTo>
                    <a:pt x="256" y="26"/>
                  </a:lnTo>
                  <a:lnTo>
                    <a:pt x="262" y="21"/>
                  </a:lnTo>
                  <a:lnTo>
                    <a:pt x="267" y="14"/>
                  </a:lnTo>
                  <a:lnTo>
                    <a:pt x="271" y="7"/>
                  </a:lnTo>
                  <a:lnTo>
                    <a:pt x="271" y="7"/>
                  </a:lnTo>
                  <a:lnTo>
                    <a:pt x="271" y="4"/>
                  </a:lnTo>
                  <a:lnTo>
                    <a:pt x="270" y="3"/>
                  </a:lnTo>
                  <a:lnTo>
                    <a:pt x="268" y="1"/>
                  </a:lnTo>
                  <a:lnTo>
                    <a:pt x="267" y="0"/>
                  </a:lnTo>
                  <a:lnTo>
                    <a:pt x="262" y="0"/>
                  </a:lnTo>
                  <a:lnTo>
                    <a:pt x="260" y="1"/>
                  </a:lnTo>
                  <a:lnTo>
                    <a:pt x="259" y="4"/>
                  </a:lnTo>
                  <a:lnTo>
                    <a:pt x="25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9" name="Freeform 1181"/>
            <p:cNvSpPr/>
            <p:nvPr/>
          </p:nvSpPr>
          <p:spPr bwMode="auto">
            <a:xfrm>
              <a:off x="5246688" y="2011363"/>
              <a:ext cx="177800" cy="144463"/>
            </a:xfrm>
            <a:custGeom>
              <a:avLst/>
              <a:gdLst/>
              <a:ahLst/>
              <a:cxnLst>
                <a:cxn ang="0">
                  <a:pos x="438" y="0"/>
                </a:cxn>
                <a:cxn ang="0">
                  <a:pos x="426" y="4"/>
                </a:cxn>
                <a:cxn ang="0">
                  <a:pos x="394" y="25"/>
                </a:cxn>
                <a:cxn ang="0">
                  <a:pos x="360" y="50"/>
                </a:cxn>
                <a:cxn ang="0">
                  <a:pos x="324" y="74"/>
                </a:cxn>
                <a:cxn ang="0">
                  <a:pos x="267" y="122"/>
                </a:cxn>
                <a:cxn ang="0">
                  <a:pos x="209" y="170"/>
                </a:cxn>
                <a:cxn ang="0">
                  <a:pos x="180" y="193"/>
                </a:cxn>
                <a:cxn ang="0">
                  <a:pos x="93" y="267"/>
                </a:cxn>
                <a:cxn ang="0">
                  <a:pos x="61" y="293"/>
                </a:cxn>
                <a:cxn ang="0">
                  <a:pos x="30" y="320"/>
                </a:cxn>
                <a:cxn ang="0">
                  <a:pos x="13" y="337"/>
                </a:cxn>
                <a:cxn ang="0">
                  <a:pos x="2" y="352"/>
                </a:cxn>
                <a:cxn ang="0">
                  <a:pos x="0" y="357"/>
                </a:cxn>
                <a:cxn ang="0">
                  <a:pos x="0" y="362"/>
                </a:cxn>
                <a:cxn ang="0">
                  <a:pos x="8" y="363"/>
                </a:cxn>
                <a:cxn ang="0">
                  <a:pos x="10" y="361"/>
                </a:cxn>
                <a:cxn ang="0">
                  <a:pos x="13" y="356"/>
                </a:cxn>
                <a:cxn ang="0">
                  <a:pos x="26" y="340"/>
                </a:cxn>
                <a:cxn ang="0">
                  <a:pos x="44" y="322"/>
                </a:cxn>
                <a:cxn ang="0">
                  <a:pos x="72" y="298"/>
                </a:cxn>
                <a:cxn ang="0">
                  <a:pos x="101" y="275"/>
                </a:cxn>
                <a:cxn ang="0">
                  <a:pos x="192" y="197"/>
                </a:cxn>
                <a:cxn ang="0">
                  <a:pos x="224" y="173"/>
                </a:cxn>
                <a:cxn ang="0">
                  <a:pos x="269" y="135"/>
                </a:cxn>
                <a:cxn ang="0">
                  <a:pos x="315" y="97"/>
                </a:cxn>
                <a:cxn ang="0">
                  <a:pos x="365" y="57"/>
                </a:cxn>
                <a:cxn ang="0">
                  <a:pos x="383" y="46"/>
                </a:cxn>
                <a:cxn ang="0">
                  <a:pos x="411" y="26"/>
                </a:cxn>
                <a:cxn ang="0">
                  <a:pos x="433" y="13"/>
                </a:cxn>
                <a:cxn ang="0">
                  <a:pos x="441" y="10"/>
                </a:cxn>
                <a:cxn ang="0">
                  <a:pos x="445" y="8"/>
                </a:cxn>
                <a:cxn ang="0">
                  <a:pos x="445" y="4"/>
                </a:cxn>
                <a:cxn ang="0">
                  <a:pos x="439" y="0"/>
                </a:cxn>
                <a:cxn ang="0">
                  <a:pos x="438" y="0"/>
                </a:cxn>
              </a:cxnLst>
              <a:rect l="0" t="0" r="r" b="b"/>
              <a:pathLst>
                <a:path w="445" h="365">
                  <a:moveTo>
                    <a:pt x="438" y="0"/>
                  </a:moveTo>
                  <a:lnTo>
                    <a:pt x="438" y="0"/>
                  </a:lnTo>
                  <a:lnTo>
                    <a:pt x="431" y="1"/>
                  </a:lnTo>
                  <a:lnTo>
                    <a:pt x="426" y="4"/>
                  </a:lnTo>
                  <a:lnTo>
                    <a:pt x="414" y="10"/>
                  </a:lnTo>
                  <a:lnTo>
                    <a:pt x="394" y="25"/>
                  </a:lnTo>
                  <a:lnTo>
                    <a:pt x="394" y="25"/>
                  </a:lnTo>
                  <a:lnTo>
                    <a:pt x="360" y="50"/>
                  </a:lnTo>
                  <a:lnTo>
                    <a:pt x="324" y="74"/>
                  </a:lnTo>
                  <a:lnTo>
                    <a:pt x="324" y="74"/>
                  </a:lnTo>
                  <a:lnTo>
                    <a:pt x="295" y="98"/>
                  </a:lnTo>
                  <a:lnTo>
                    <a:pt x="267" y="122"/>
                  </a:lnTo>
                  <a:lnTo>
                    <a:pt x="238" y="146"/>
                  </a:lnTo>
                  <a:lnTo>
                    <a:pt x="209" y="170"/>
                  </a:lnTo>
                  <a:lnTo>
                    <a:pt x="209" y="170"/>
                  </a:lnTo>
                  <a:lnTo>
                    <a:pt x="180" y="193"/>
                  </a:lnTo>
                  <a:lnTo>
                    <a:pt x="150" y="217"/>
                  </a:lnTo>
                  <a:lnTo>
                    <a:pt x="93" y="267"/>
                  </a:lnTo>
                  <a:lnTo>
                    <a:pt x="93" y="267"/>
                  </a:lnTo>
                  <a:lnTo>
                    <a:pt x="61" y="293"/>
                  </a:lnTo>
                  <a:lnTo>
                    <a:pt x="46" y="306"/>
                  </a:lnTo>
                  <a:lnTo>
                    <a:pt x="30" y="320"/>
                  </a:lnTo>
                  <a:lnTo>
                    <a:pt x="30" y="320"/>
                  </a:lnTo>
                  <a:lnTo>
                    <a:pt x="13" y="337"/>
                  </a:lnTo>
                  <a:lnTo>
                    <a:pt x="5" y="346"/>
                  </a:lnTo>
                  <a:lnTo>
                    <a:pt x="2" y="352"/>
                  </a:lnTo>
                  <a:lnTo>
                    <a:pt x="0" y="357"/>
                  </a:lnTo>
                  <a:lnTo>
                    <a:pt x="0" y="357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4" y="365"/>
                  </a:lnTo>
                  <a:lnTo>
                    <a:pt x="8" y="363"/>
                  </a:lnTo>
                  <a:lnTo>
                    <a:pt x="9" y="362"/>
                  </a:lnTo>
                  <a:lnTo>
                    <a:pt x="10" y="361"/>
                  </a:lnTo>
                  <a:lnTo>
                    <a:pt x="10" y="361"/>
                  </a:lnTo>
                  <a:lnTo>
                    <a:pt x="13" y="356"/>
                  </a:lnTo>
                  <a:lnTo>
                    <a:pt x="17" y="350"/>
                  </a:lnTo>
                  <a:lnTo>
                    <a:pt x="26" y="340"/>
                  </a:lnTo>
                  <a:lnTo>
                    <a:pt x="44" y="322"/>
                  </a:lnTo>
                  <a:lnTo>
                    <a:pt x="44" y="322"/>
                  </a:lnTo>
                  <a:lnTo>
                    <a:pt x="57" y="310"/>
                  </a:lnTo>
                  <a:lnTo>
                    <a:pt x="72" y="298"/>
                  </a:lnTo>
                  <a:lnTo>
                    <a:pt x="101" y="275"/>
                  </a:lnTo>
                  <a:lnTo>
                    <a:pt x="101" y="275"/>
                  </a:lnTo>
                  <a:lnTo>
                    <a:pt x="162" y="222"/>
                  </a:lnTo>
                  <a:lnTo>
                    <a:pt x="192" y="197"/>
                  </a:lnTo>
                  <a:lnTo>
                    <a:pt x="224" y="173"/>
                  </a:lnTo>
                  <a:lnTo>
                    <a:pt x="224" y="173"/>
                  </a:lnTo>
                  <a:lnTo>
                    <a:pt x="247" y="154"/>
                  </a:lnTo>
                  <a:lnTo>
                    <a:pt x="269" y="135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48" y="71"/>
                  </a:lnTo>
                  <a:lnTo>
                    <a:pt x="365" y="57"/>
                  </a:lnTo>
                  <a:lnTo>
                    <a:pt x="383" y="46"/>
                  </a:lnTo>
                  <a:lnTo>
                    <a:pt x="383" y="46"/>
                  </a:lnTo>
                  <a:lnTo>
                    <a:pt x="396" y="37"/>
                  </a:lnTo>
                  <a:lnTo>
                    <a:pt x="411" y="26"/>
                  </a:lnTo>
                  <a:lnTo>
                    <a:pt x="425" y="16"/>
                  </a:lnTo>
                  <a:lnTo>
                    <a:pt x="433" y="13"/>
                  </a:lnTo>
                  <a:lnTo>
                    <a:pt x="441" y="10"/>
                  </a:lnTo>
                  <a:lnTo>
                    <a:pt x="441" y="10"/>
                  </a:lnTo>
                  <a:lnTo>
                    <a:pt x="443" y="9"/>
                  </a:lnTo>
                  <a:lnTo>
                    <a:pt x="445" y="8"/>
                  </a:lnTo>
                  <a:lnTo>
                    <a:pt x="445" y="6"/>
                  </a:lnTo>
                  <a:lnTo>
                    <a:pt x="445" y="4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8" y="0"/>
                  </a:lnTo>
                  <a:lnTo>
                    <a:pt x="4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0" name="Freeform 1182"/>
            <p:cNvSpPr/>
            <p:nvPr/>
          </p:nvSpPr>
          <p:spPr bwMode="auto">
            <a:xfrm>
              <a:off x="5240338" y="2033588"/>
              <a:ext cx="198438" cy="161925"/>
            </a:xfrm>
            <a:custGeom>
              <a:avLst/>
              <a:gdLst/>
              <a:ahLst/>
              <a:cxnLst>
                <a:cxn ang="0">
                  <a:pos x="495" y="1"/>
                </a:cxn>
                <a:cxn ang="0">
                  <a:pos x="468" y="18"/>
                </a:cxn>
                <a:cxn ang="0">
                  <a:pos x="442" y="35"/>
                </a:cxn>
                <a:cxn ang="0">
                  <a:pos x="378" y="89"/>
                </a:cxn>
                <a:cxn ang="0">
                  <a:pos x="344" y="117"/>
                </a:cxn>
                <a:cxn ang="0">
                  <a:pos x="238" y="194"/>
                </a:cxn>
                <a:cxn ang="0">
                  <a:pos x="209" y="219"/>
                </a:cxn>
                <a:cxn ang="0">
                  <a:pos x="126" y="296"/>
                </a:cxn>
                <a:cxn ang="0">
                  <a:pos x="97" y="322"/>
                </a:cxn>
                <a:cxn ang="0">
                  <a:pos x="67" y="348"/>
                </a:cxn>
                <a:cxn ang="0">
                  <a:pos x="34" y="373"/>
                </a:cxn>
                <a:cxn ang="0">
                  <a:pos x="2" y="398"/>
                </a:cxn>
                <a:cxn ang="0">
                  <a:pos x="0" y="400"/>
                </a:cxn>
                <a:cxn ang="0">
                  <a:pos x="2" y="406"/>
                </a:cxn>
                <a:cxn ang="0">
                  <a:pos x="8" y="407"/>
                </a:cxn>
                <a:cxn ang="0">
                  <a:pos x="11" y="406"/>
                </a:cxn>
                <a:cxn ang="0">
                  <a:pos x="34" y="387"/>
                </a:cxn>
                <a:cxn ang="0">
                  <a:pos x="59" y="369"/>
                </a:cxn>
                <a:cxn ang="0">
                  <a:pos x="90" y="344"/>
                </a:cxn>
                <a:cxn ang="0">
                  <a:pos x="121" y="317"/>
                </a:cxn>
                <a:cxn ang="0">
                  <a:pos x="178" y="263"/>
                </a:cxn>
                <a:cxn ang="0">
                  <a:pos x="237" y="209"/>
                </a:cxn>
                <a:cxn ang="0">
                  <a:pos x="270" y="185"/>
                </a:cxn>
                <a:cxn ang="0">
                  <a:pos x="336" y="136"/>
                </a:cxn>
                <a:cxn ang="0">
                  <a:pos x="369" y="111"/>
                </a:cxn>
                <a:cxn ang="0">
                  <a:pos x="434" y="58"/>
                </a:cxn>
                <a:cxn ang="0">
                  <a:pos x="450" y="46"/>
                </a:cxn>
                <a:cxn ang="0">
                  <a:pos x="500" y="11"/>
                </a:cxn>
                <a:cxn ang="0">
                  <a:pos x="501" y="9"/>
                </a:cxn>
                <a:cxn ang="0">
                  <a:pos x="501" y="3"/>
                </a:cxn>
                <a:cxn ang="0">
                  <a:pos x="499" y="0"/>
                </a:cxn>
                <a:cxn ang="0">
                  <a:pos x="495" y="1"/>
                </a:cxn>
              </a:cxnLst>
              <a:rect l="0" t="0" r="r" b="b"/>
              <a:pathLst>
                <a:path w="503" h="407">
                  <a:moveTo>
                    <a:pt x="495" y="1"/>
                  </a:moveTo>
                  <a:lnTo>
                    <a:pt x="495" y="1"/>
                  </a:lnTo>
                  <a:lnTo>
                    <a:pt x="482" y="9"/>
                  </a:lnTo>
                  <a:lnTo>
                    <a:pt x="468" y="18"/>
                  </a:lnTo>
                  <a:lnTo>
                    <a:pt x="455" y="26"/>
                  </a:lnTo>
                  <a:lnTo>
                    <a:pt x="442" y="35"/>
                  </a:lnTo>
                  <a:lnTo>
                    <a:pt x="442" y="35"/>
                  </a:lnTo>
                  <a:lnTo>
                    <a:pt x="378" y="89"/>
                  </a:lnTo>
                  <a:lnTo>
                    <a:pt x="378" y="89"/>
                  </a:lnTo>
                  <a:lnTo>
                    <a:pt x="344" y="117"/>
                  </a:lnTo>
                  <a:lnTo>
                    <a:pt x="309" y="143"/>
                  </a:lnTo>
                  <a:lnTo>
                    <a:pt x="238" y="194"/>
                  </a:lnTo>
                  <a:lnTo>
                    <a:pt x="238" y="194"/>
                  </a:lnTo>
                  <a:lnTo>
                    <a:pt x="209" y="219"/>
                  </a:lnTo>
                  <a:lnTo>
                    <a:pt x="181" y="243"/>
                  </a:lnTo>
                  <a:lnTo>
                    <a:pt x="126" y="296"/>
                  </a:lnTo>
                  <a:lnTo>
                    <a:pt x="126" y="296"/>
                  </a:lnTo>
                  <a:lnTo>
                    <a:pt x="97" y="322"/>
                  </a:lnTo>
                  <a:lnTo>
                    <a:pt x="67" y="348"/>
                  </a:lnTo>
                  <a:lnTo>
                    <a:pt x="67" y="348"/>
                  </a:lnTo>
                  <a:lnTo>
                    <a:pt x="51" y="361"/>
                  </a:lnTo>
                  <a:lnTo>
                    <a:pt x="34" y="373"/>
                  </a:lnTo>
                  <a:lnTo>
                    <a:pt x="17" y="385"/>
                  </a:lnTo>
                  <a:lnTo>
                    <a:pt x="2" y="398"/>
                  </a:lnTo>
                  <a:lnTo>
                    <a:pt x="2" y="398"/>
                  </a:lnTo>
                  <a:lnTo>
                    <a:pt x="0" y="400"/>
                  </a:lnTo>
                  <a:lnTo>
                    <a:pt x="0" y="402"/>
                  </a:lnTo>
                  <a:lnTo>
                    <a:pt x="2" y="406"/>
                  </a:lnTo>
                  <a:lnTo>
                    <a:pt x="5" y="407"/>
                  </a:lnTo>
                  <a:lnTo>
                    <a:pt x="8" y="407"/>
                  </a:lnTo>
                  <a:lnTo>
                    <a:pt x="11" y="406"/>
                  </a:lnTo>
                  <a:lnTo>
                    <a:pt x="11" y="406"/>
                  </a:lnTo>
                  <a:lnTo>
                    <a:pt x="22" y="396"/>
                  </a:lnTo>
                  <a:lnTo>
                    <a:pt x="34" y="387"/>
                  </a:lnTo>
                  <a:lnTo>
                    <a:pt x="47" y="379"/>
                  </a:lnTo>
                  <a:lnTo>
                    <a:pt x="59" y="369"/>
                  </a:lnTo>
                  <a:lnTo>
                    <a:pt x="59" y="369"/>
                  </a:lnTo>
                  <a:lnTo>
                    <a:pt x="90" y="344"/>
                  </a:lnTo>
                  <a:lnTo>
                    <a:pt x="121" y="317"/>
                  </a:lnTo>
                  <a:lnTo>
                    <a:pt x="121" y="317"/>
                  </a:lnTo>
                  <a:lnTo>
                    <a:pt x="149" y="290"/>
                  </a:lnTo>
                  <a:lnTo>
                    <a:pt x="178" y="263"/>
                  </a:lnTo>
                  <a:lnTo>
                    <a:pt x="207" y="236"/>
                  </a:lnTo>
                  <a:lnTo>
                    <a:pt x="237" y="209"/>
                  </a:lnTo>
                  <a:lnTo>
                    <a:pt x="237" y="209"/>
                  </a:lnTo>
                  <a:lnTo>
                    <a:pt x="270" y="185"/>
                  </a:lnTo>
                  <a:lnTo>
                    <a:pt x="304" y="160"/>
                  </a:lnTo>
                  <a:lnTo>
                    <a:pt x="336" y="136"/>
                  </a:lnTo>
                  <a:lnTo>
                    <a:pt x="369" y="111"/>
                  </a:lnTo>
                  <a:lnTo>
                    <a:pt x="369" y="111"/>
                  </a:lnTo>
                  <a:lnTo>
                    <a:pt x="402" y="85"/>
                  </a:lnTo>
                  <a:lnTo>
                    <a:pt x="434" y="58"/>
                  </a:lnTo>
                  <a:lnTo>
                    <a:pt x="434" y="58"/>
                  </a:lnTo>
                  <a:lnTo>
                    <a:pt x="450" y="46"/>
                  </a:lnTo>
                  <a:lnTo>
                    <a:pt x="467" y="34"/>
                  </a:lnTo>
                  <a:lnTo>
                    <a:pt x="500" y="11"/>
                  </a:lnTo>
                  <a:lnTo>
                    <a:pt x="500" y="11"/>
                  </a:lnTo>
                  <a:lnTo>
                    <a:pt x="501" y="9"/>
                  </a:lnTo>
                  <a:lnTo>
                    <a:pt x="503" y="7"/>
                  </a:lnTo>
                  <a:lnTo>
                    <a:pt x="501" y="3"/>
                  </a:lnTo>
                  <a:lnTo>
                    <a:pt x="500" y="1"/>
                  </a:lnTo>
                  <a:lnTo>
                    <a:pt x="499" y="0"/>
                  </a:lnTo>
                  <a:lnTo>
                    <a:pt x="496" y="0"/>
                  </a:lnTo>
                  <a:lnTo>
                    <a:pt x="495" y="1"/>
                  </a:lnTo>
                  <a:lnTo>
                    <a:pt x="4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1" name="Freeform 1183"/>
            <p:cNvSpPr/>
            <p:nvPr/>
          </p:nvSpPr>
          <p:spPr bwMode="auto">
            <a:xfrm>
              <a:off x="5386388" y="2011363"/>
              <a:ext cx="142875" cy="98425"/>
            </a:xfrm>
            <a:custGeom>
              <a:avLst/>
              <a:gdLst/>
              <a:ahLst/>
              <a:cxnLst>
                <a:cxn ang="0">
                  <a:pos x="355" y="0"/>
                </a:cxn>
                <a:cxn ang="0">
                  <a:pos x="355" y="0"/>
                </a:cxn>
                <a:cxn ang="0">
                  <a:pos x="344" y="4"/>
                </a:cxn>
                <a:cxn ang="0">
                  <a:pos x="334" y="9"/>
                </a:cxn>
                <a:cxn ang="0">
                  <a:pos x="314" y="21"/>
                </a:cxn>
                <a:cxn ang="0">
                  <a:pos x="275" y="48"/>
                </a:cxn>
                <a:cxn ang="0">
                  <a:pos x="275" y="48"/>
                </a:cxn>
                <a:cxn ang="0">
                  <a:pos x="229" y="80"/>
                </a:cxn>
                <a:cxn ang="0">
                  <a:pos x="183" y="110"/>
                </a:cxn>
                <a:cxn ang="0">
                  <a:pos x="183" y="110"/>
                </a:cxn>
                <a:cxn ang="0">
                  <a:pos x="134" y="144"/>
                </a:cxn>
                <a:cxn ang="0">
                  <a:pos x="85" y="178"/>
                </a:cxn>
                <a:cxn ang="0">
                  <a:pos x="85" y="178"/>
                </a:cxn>
                <a:cxn ang="0">
                  <a:pos x="43" y="207"/>
                </a:cxn>
                <a:cxn ang="0">
                  <a:pos x="22" y="221"/>
                </a:cxn>
                <a:cxn ang="0">
                  <a:pos x="3" y="237"/>
                </a:cxn>
                <a:cxn ang="0">
                  <a:pos x="3" y="237"/>
                </a:cxn>
                <a:cxn ang="0">
                  <a:pos x="1" y="239"/>
                </a:cxn>
                <a:cxn ang="0">
                  <a:pos x="0" y="241"/>
                </a:cxn>
                <a:cxn ang="0">
                  <a:pos x="3" y="244"/>
                </a:cxn>
                <a:cxn ang="0">
                  <a:pos x="5" y="247"/>
                </a:cxn>
                <a:cxn ang="0">
                  <a:pos x="8" y="246"/>
                </a:cxn>
                <a:cxn ang="0">
                  <a:pos x="11" y="244"/>
                </a:cxn>
                <a:cxn ang="0">
                  <a:pos x="11" y="244"/>
                </a:cxn>
                <a:cxn ang="0">
                  <a:pos x="29" y="229"/>
                </a:cxn>
                <a:cxn ang="0">
                  <a:pos x="50" y="216"/>
                </a:cxn>
                <a:cxn ang="0">
                  <a:pos x="71" y="201"/>
                </a:cxn>
                <a:cxn ang="0">
                  <a:pos x="92" y="187"/>
                </a:cxn>
                <a:cxn ang="0">
                  <a:pos x="92" y="187"/>
                </a:cxn>
                <a:cxn ang="0">
                  <a:pos x="140" y="154"/>
                </a:cxn>
                <a:cxn ang="0">
                  <a:pos x="188" y="120"/>
                </a:cxn>
                <a:cxn ang="0">
                  <a:pos x="188" y="120"/>
                </a:cxn>
                <a:cxn ang="0">
                  <a:pos x="230" y="91"/>
                </a:cxn>
                <a:cxn ang="0">
                  <a:pos x="272" y="64"/>
                </a:cxn>
                <a:cxn ang="0">
                  <a:pos x="272" y="64"/>
                </a:cxn>
                <a:cxn ang="0">
                  <a:pos x="314" y="35"/>
                </a:cxn>
                <a:cxn ang="0">
                  <a:pos x="314" y="35"/>
                </a:cxn>
                <a:cxn ang="0">
                  <a:pos x="335" y="22"/>
                </a:cxn>
                <a:cxn ang="0">
                  <a:pos x="347" y="16"/>
                </a:cxn>
                <a:cxn ang="0">
                  <a:pos x="358" y="10"/>
                </a:cxn>
                <a:cxn ang="0">
                  <a:pos x="358" y="10"/>
                </a:cxn>
                <a:cxn ang="0">
                  <a:pos x="360" y="9"/>
                </a:cxn>
                <a:cxn ang="0">
                  <a:pos x="361" y="8"/>
                </a:cxn>
                <a:cxn ang="0">
                  <a:pos x="361" y="4"/>
                </a:cxn>
                <a:cxn ang="0">
                  <a:pos x="360" y="0"/>
                </a:cxn>
                <a:cxn ang="0">
                  <a:pos x="357" y="0"/>
                </a:cxn>
                <a:cxn ang="0">
                  <a:pos x="355" y="0"/>
                </a:cxn>
                <a:cxn ang="0">
                  <a:pos x="355" y="0"/>
                </a:cxn>
              </a:cxnLst>
              <a:rect l="0" t="0" r="r" b="b"/>
              <a:pathLst>
                <a:path w="361" h="247">
                  <a:moveTo>
                    <a:pt x="355" y="0"/>
                  </a:moveTo>
                  <a:lnTo>
                    <a:pt x="355" y="0"/>
                  </a:lnTo>
                  <a:lnTo>
                    <a:pt x="344" y="4"/>
                  </a:lnTo>
                  <a:lnTo>
                    <a:pt x="334" y="9"/>
                  </a:lnTo>
                  <a:lnTo>
                    <a:pt x="314" y="21"/>
                  </a:lnTo>
                  <a:lnTo>
                    <a:pt x="275" y="48"/>
                  </a:lnTo>
                  <a:lnTo>
                    <a:pt x="275" y="48"/>
                  </a:lnTo>
                  <a:lnTo>
                    <a:pt x="229" y="80"/>
                  </a:lnTo>
                  <a:lnTo>
                    <a:pt x="183" y="110"/>
                  </a:lnTo>
                  <a:lnTo>
                    <a:pt x="183" y="110"/>
                  </a:lnTo>
                  <a:lnTo>
                    <a:pt x="134" y="144"/>
                  </a:lnTo>
                  <a:lnTo>
                    <a:pt x="85" y="178"/>
                  </a:lnTo>
                  <a:lnTo>
                    <a:pt x="85" y="178"/>
                  </a:lnTo>
                  <a:lnTo>
                    <a:pt x="43" y="207"/>
                  </a:lnTo>
                  <a:lnTo>
                    <a:pt x="22" y="221"/>
                  </a:lnTo>
                  <a:lnTo>
                    <a:pt x="3" y="237"/>
                  </a:lnTo>
                  <a:lnTo>
                    <a:pt x="3" y="237"/>
                  </a:lnTo>
                  <a:lnTo>
                    <a:pt x="1" y="239"/>
                  </a:lnTo>
                  <a:lnTo>
                    <a:pt x="0" y="241"/>
                  </a:lnTo>
                  <a:lnTo>
                    <a:pt x="3" y="244"/>
                  </a:lnTo>
                  <a:lnTo>
                    <a:pt x="5" y="247"/>
                  </a:lnTo>
                  <a:lnTo>
                    <a:pt x="8" y="246"/>
                  </a:lnTo>
                  <a:lnTo>
                    <a:pt x="11" y="244"/>
                  </a:lnTo>
                  <a:lnTo>
                    <a:pt x="11" y="244"/>
                  </a:lnTo>
                  <a:lnTo>
                    <a:pt x="29" y="229"/>
                  </a:lnTo>
                  <a:lnTo>
                    <a:pt x="50" y="216"/>
                  </a:lnTo>
                  <a:lnTo>
                    <a:pt x="71" y="201"/>
                  </a:lnTo>
                  <a:lnTo>
                    <a:pt x="92" y="187"/>
                  </a:lnTo>
                  <a:lnTo>
                    <a:pt x="92" y="187"/>
                  </a:lnTo>
                  <a:lnTo>
                    <a:pt x="140" y="154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230" y="91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314" y="35"/>
                  </a:lnTo>
                  <a:lnTo>
                    <a:pt x="314" y="35"/>
                  </a:lnTo>
                  <a:lnTo>
                    <a:pt x="335" y="22"/>
                  </a:lnTo>
                  <a:lnTo>
                    <a:pt x="347" y="16"/>
                  </a:lnTo>
                  <a:lnTo>
                    <a:pt x="358" y="10"/>
                  </a:lnTo>
                  <a:lnTo>
                    <a:pt x="358" y="10"/>
                  </a:lnTo>
                  <a:lnTo>
                    <a:pt x="360" y="9"/>
                  </a:lnTo>
                  <a:lnTo>
                    <a:pt x="361" y="8"/>
                  </a:lnTo>
                  <a:lnTo>
                    <a:pt x="361" y="4"/>
                  </a:lnTo>
                  <a:lnTo>
                    <a:pt x="360" y="0"/>
                  </a:lnTo>
                  <a:lnTo>
                    <a:pt x="357" y="0"/>
                  </a:lnTo>
                  <a:lnTo>
                    <a:pt x="355" y="0"/>
                  </a:lnTo>
                  <a:lnTo>
                    <a:pt x="3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2" name="Freeform 1184"/>
            <p:cNvSpPr/>
            <p:nvPr/>
          </p:nvSpPr>
          <p:spPr bwMode="auto">
            <a:xfrm>
              <a:off x="5448301" y="2017713"/>
              <a:ext cx="119063" cy="88900"/>
            </a:xfrm>
            <a:custGeom>
              <a:avLst/>
              <a:gdLst/>
              <a:ahLst/>
              <a:cxnLst>
                <a:cxn ang="0">
                  <a:pos x="292" y="2"/>
                </a:cxn>
                <a:cxn ang="0">
                  <a:pos x="292" y="2"/>
                </a:cxn>
                <a:cxn ang="0">
                  <a:pos x="255" y="23"/>
                </a:cxn>
                <a:cxn ang="0">
                  <a:pos x="219" y="47"/>
                </a:cxn>
                <a:cxn ang="0">
                  <a:pos x="183" y="72"/>
                </a:cxn>
                <a:cxn ang="0">
                  <a:pos x="149" y="98"/>
                </a:cxn>
                <a:cxn ang="0">
                  <a:pos x="149" y="98"/>
                </a:cxn>
                <a:cxn ang="0">
                  <a:pos x="113" y="127"/>
                </a:cxn>
                <a:cxn ang="0">
                  <a:pos x="75" y="156"/>
                </a:cxn>
                <a:cxn ang="0">
                  <a:pos x="37" y="185"/>
                </a:cxn>
                <a:cxn ang="0">
                  <a:pos x="18" y="199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7"/>
                </a:cxn>
                <a:cxn ang="0">
                  <a:pos x="0" y="220"/>
                </a:cxn>
                <a:cxn ang="0">
                  <a:pos x="1" y="223"/>
                </a:cxn>
                <a:cxn ang="0">
                  <a:pos x="5" y="225"/>
                </a:cxn>
                <a:cxn ang="0">
                  <a:pos x="7" y="225"/>
                </a:cxn>
                <a:cxn ang="0">
                  <a:pos x="9" y="224"/>
                </a:cxn>
                <a:cxn ang="0">
                  <a:pos x="9" y="224"/>
                </a:cxn>
                <a:cxn ang="0">
                  <a:pos x="41" y="195"/>
                </a:cxn>
                <a:cxn ang="0">
                  <a:pos x="75" y="169"/>
                </a:cxn>
                <a:cxn ang="0">
                  <a:pos x="143" y="119"/>
                </a:cxn>
                <a:cxn ang="0">
                  <a:pos x="143" y="119"/>
                </a:cxn>
                <a:cxn ang="0">
                  <a:pos x="179" y="91"/>
                </a:cxn>
                <a:cxn ang="0">
                  <a:pos x="219" y="62"/>
                </a:cxn>
                <a:cxn ang="0">
                  <a:pos x="256" y="36"/>
                </a:cxn>
                <a:cxn ang="0">
                  <a:pos x="277" y="23"/>
                </a:cxn>
                <a:cxn ang="0">
                  <a:pos x="297" y="11"/>
                </a:cxn>
                <a:cxn ang="0">
                  <a:pos x="297" y="11"/>
                </a:cxn>
                <a:cxn ang="0">
                  <a:pos x="300" y="9"/>
                </a:cxn>
                <a:cxn ang="0">
                  <a:pos x="300" y="8"/>
                </a:cxn>
                <a:cxn ang="0">
                  <a:pos x="300" y="4"/>
                </a:cxn>
                <a:cxn ang="0">
                  <a:pos x="296" y="0"/>
                </a:cxn>
                <a:cxn ang="0">
                  <a:pos x="294" y="0"/>
                </a:cxn>
                <a:cxn ang="0">
                  <a:pos x="292" y="2"/>
                </a:cxn>
                <a:cxn ang="0">
                  <a:pos x="292" y="2"/>
                </a:cxn>
              </a:cxnLst>
              <a:rect l="0" t="0" r="r" b="b"/>
              <a:pathLst>
                <a:path w="300" h="225">
                  <a:moveTo>
                    <a:pt x="292" y="2"/>
                  </a:moveTo>
                  <a:lnTo>
                    <a:pt x="292" y="2"/>
                  </a:lnTo>
                  <a:lnTo>
                    <a:pt x="255" y="23"/>
                  </a:lnTo>
                  <a:lnTo>
                    <a:pt x="219" y="47"/>
                  </a:lnTo>
                  <a:lnTo>
                    <a:pt x="183" y="72"/>
                  </a:lnTo>
                  <a:lnTo>
                    <a:pt x="149" y="98"/>
                  </a:lnTo>
                  <a:lnTo>
                    <a:pt x="149" y="98"/>
                  </a:lnTo>
                  <a:lnTo>
                    <a:pt x="113" y="127"/>
                  </a:lnTo>
                  <a:lnTo>
                    <a:pt x="75" y="156"/>
                  </a:lnTo>
                  <a:lnTo>
                    <a:pt x="37" y="185"/>
                  </a:lnTo>
                  <a:lnTo>
                    <a:pt x="18" y="199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5" y="225"/>
                  </a:lnTo>
                  <a:lnTo>
                    <a:pt x="7" y="225"/>
                  </a:lnTo>
                  <a:lnTo>
                    <a:pt x="9" y="224"/>
                  </a:lnTo>
                  <a:lnTo>
                    <a:pt x="9" y="224"/>
                  </a:lnTo>
                  <a:lnTo>
                    <a:pt x="41" y="195"/>
                  </a:lnTo>
                  <a:lnTo>
                    <a:pt x="75" y="169"/>
                  </a:lnTo>
                  <a:lnTo>
                    <a:pt x="143" y="119"/>
                  </a:lnTo>
                  <a:lnTo>
                    <a:pt x="143" y="119"/>
                  </a:lnTo>
                  <a:lnTo>
                    <a:pt x="179" y="91"/>
                  </a:lnTo>
                  <a:lnTo>
                    <a:pt x="219" y="62"/>
                  </a:lnTo>
                  <a:lnTo>
                    <a:pt x="256" y="36"/>
                  </a:lnTo>
                  <a:lnTo>
                    <a:pt x="277" y="23"/>
                  </a:lnTo>
                  <a:lnTo>
                    <a:pt x="297" y="11"/>
                  </a:lnTo>
                  <a:lnTo>
                    <a:pt x="297" y="11"/>
                  </a:lnTo>
                  <a:lnTo>
                    <a:pt x="300" y="9"/>
                  </a:lnTo>
                  <a:lnTo>
                    <a:pt x="300" y="8"/>
                  </a:lnTo>
                  <a:lnTo>
                    <a:pt x="300" y="4"/>
                  </a:lnTo>
                  <a:lnTo>
                    <a:pt x="296" y="0"/>
                  </a:lnTo>
                  <a:lnTo>
                    <a:pt x="294" y="0"/>
                  </a:lnTo>
                  <a:lnTo>
                    <a:pt x="292" y="2"/>
                  </a:lnTo>
                  <a:lnTo>
                    <a:pt x="29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3" name="Freeform 1185"/>
            <p:cNvSpPr/>
            <p:nvPr/>
          </p:nvSpPr>
          <p:spPr bwMode="auto">
            <a:xfrm>
              <a:off x="5491163" y="2019300"/>
              <a:ext cx="125413" cy="95250"/>
            </a:xfrm>
            <a:custGeom>
              <a:avLst/>
              <a:gdLst/>
              <a:ahLst/>
              <a:cxnLst>
                <a:cxn ang="0">
                  <a:pos x="307" y="2"/>
                </a:cxn>
                <a:cxn ang="0">
                  <a:pos x="307" y="2"/>
                </a:cxn>
                <a:cxn ang="0">
                  <a:pos x="290" y="12"/>
                </a:cxn>
                <a:cxn ang="0">
                  <a:pos x="275" y="24"/>
                </a:cxn>
                <a:cxn ang="0">
                  <a:pos x="243" y="49"/>
                </a:cxn>
                <a:cxn ang="0">
                  <a:pos x="243" y="49"/>
                </a:cxn>
                <a:cxn ang="0">
                  <a:pos x="224" y="63"/>
                </a:cxn>
                <a:cxn ang="0">
                  <a:pos x="203" y="76"/>
                </a:cxn>
                <a:cxn ang="0">
                  <a:pos x="182" y="89"/>
                </a:cxn>
                <a:cxn ang="0">
                  <a:pos x="162" y="102"/>
                </a:cxn>
                <a:cxn ang="0">
                  <a:pos x="162" y="102"/>
                </a:cxn>
                <a:cxn ang="0">
                  <a:pos x="141" y="118"/>
                </a:cxn>
                <a:cxn ang="0">
                  <a:pos x="122" y="132"/>
                </a:cxn>
                <a:cxn ang="0">
                  <a:pos x="82" y="165"/>
                </a:cxn>
                <a:cxn ang="0">
                  <a:pos x="43" y="198"/>
                </a:cxn>
                <a:cxn ang="0">
                  <a:pos x="3" y="229"/>
                </a:cxn>
                <a:cxn ang="0">
                  <a:pos x="3" y="229"/>
                </a:cxn>
                <a:cxn ang="0">
                  <a:pos x="1" y="232"/>
                </a:cxn>
                <a:cxn ang="0">
                  <a:pos x="0" y="233"/>
                </a:cxn>
                <a:cxn ang="0">
                  <a:pos x="1" y="238"/>
                </a:cxn>
                <a:cxn ang="0">
                  <a:pos x="3" y="240"/>
                </a:cxn>
                <a:cxn ang="0">
                  <a:pos x="4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9" y="240"/>
                </a:cxn>
                <a:cxn ang="0">
                  <a:pos x="47" y="209"/>
                </a:cxn>
                <a:cxn ang="0">
                  <a:pos x="84" y="179"/>
                </a:cxn>
                <a:cxn ang="0">
                  <a:pos x="122" y="148"/>
                </a:cxn>
                <a:cxn ang="0">
                  <a:pos x="160" y="118"/>
                </a:cxn>
                <a:cxn ang="0">
                  <a:pos x="160" y="118"/>
                </a:cxn>
                <a:cxn ang="0">
                  <a:pos x="179" y="104"/>
                </a:cxn>
                <a:cxn ang="0">
                  <a:pos x="200" y="90"/>
                </a:cxn>
                <a:cxn ang="0">
                  <a:pos x="242" y="64"/>
                </a:cxn>
                <a:cxn ang="0">
                  <a:pos x="242" y="64"/>
                </a:cxn>
                <a:cxn ang="0">
                  <a:pos x="259" y="51"/>
                </a:cxn>
                <a:cxn ang="0">
                  <a:pos x="277" y="37"/>
                </a:cxn>
                <a:cxn ang="0">
                  <a:pos x="294" y="22"/>
                </a:cxn>
                <a:cxn ang="0">
                  <a:pos x="313" y="11"/>
                </a:cxn>
                <a:cxn ang="0">
                  <a:pos x="313" y="11"/>
                </a:cxn>
                <a:cxn ang="0">
                  <a:pos x="315" y="9"/>
                </a:cxn>
                <a:cxn ang="0">
                  <a:pos x="317" y="8"/>
                </a:cxn>
                <a:cxn ang="0">
                  <a:pos x="315" y="3"/>
                </a:cxn>
                <a:cxn ang="0">
                  <a:pos x="311" y="0"/>
                </a:cxn>
                <a:cxn ang="0">
                  <a:pos x="310" y="0"/>
                </a:cxn>
                <a:cxn ang="0">
                  <a:pos x="307" y="2"/>
                </a:cxn>
                <a:cxn ang="0">
                  <a:pos x="307" y="2"/>
                </a:cxn>
              </a:cxnLst>
              <a:rect l="0" t="0" r="r" b="b"/>
              <a:pathLst>
                <a:path w="317" h="241">
                  <a:moveTo>
                    <a:pt x="307" y="2"/>
                  </a:moveTo>
                  <a:lnTo>
                    <a:pt x="307" y="2"/>
                  </a:lnTo>
                  <a:lnTo>
                    <a:pt x="290" y="12"/>
                  </a:lnTo>
                  <a:lnTo>
                    <a:pt x="275" y="24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24" y="63"/>
                  </a:lnTo>
                  <a:lnTo>
                    <a:pt x="203" y="76"/>
                  </a:lnTo>
                  <a:lnTo>
                    <a:pt x="182" y="89"/>
                  </a:lnTo>
                  <a:lnTo>
                    <a:pt x="162" y="102"/>
                  </a:lnTo>
                  <a:lnTo>
                    <a:pt x="162" y="102"/>
                  </a:lnTo>
                  <a:lnTo>
                    <a:pt x="141" y="118"/>
                  </a:lnTo>
                  <a:lnTo>
                    <a:pt x="122" y="132"/>
                  </a:lnTo>
                  <a:lnTo>
                    <a:pt x="82" y="165"/>
                  </a:lnTo>
                  <a:lnTo>
                    <a:pt x="43" y="198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1" y="232"/>
                  </a:lnTo>
                  <a:lnTo>
                    <a:pt x="0" y="233"/>
                  </a:lnTo>
                  <a:lnTo>
                    <a:pt x="1" y="238"/>
                  </a:lnTo>
                  <a:lnTo>
                    <a:pt x="3" y="240"/>
                  </a:lnTo>
                  <a:lnTo>
                    <a:pt x="4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9" y="240"/>
                  </a:lnTo>
                  <a:lnTo>
                    <a:pt x="47" y="209"/>
                  </a:lnTo>
                  <a:lnTo>
                    <a:pt x="84" y="179"/>
                  </a:lnTo>
                  <a:lnTo>
                    <a:pt x="122" y="148"/>
                  </a:lnTo>
                  <a:lnTo>
                    <a:pt x="160" y="118"/>
                  </a:lnTo>
                  <a:lnTo>
                    <a:pt x="160" y="118"/>
                  </a:lnTo>
                  <a:lnTo>
                    <a:pt x="179" y="104"/>
                  </a:lnTo>
                  <a:lnTo>
                    <a:pt x="200" y="90"/>
                  </a:lnTo>
                  <a:lnTo>
                    <a:pt x="242" y="64"/>
                  </a:lnTo>
                  <a:lnTo>
                    <a:pt x="242" y="64"/>
                  </a:lnTo>
                  <a:lnTo>
                    <a:pt x="259" y="51"/>
                  </a:lnTo>
                  <a:lnTo>
                    <a:pt x="277" y="37"/>
                  </a:lnTo>
                  <a:lnTo>
                    <a:pt x="294" y="22"/>
                  </a:lnTo>
                  <a:lnTo>
                    <a:pt x="313" y="11"/>
                  </a:lnTo>
                  <a:lnTo>
                    <a:pt x="313" y="11"/>
                  </a:lnTo>
                  <a:lnTo>
                    <a:pt x="315" y="9"/>
                  </a:lnTo>
                  <a:lnTo>
                    <a:pt x="317" y="8"/>
                  </a:lnTo>
                  <a:lnTo>
                    <a:pt x="315" y="3"/>
                  </a:lnTo>
                  <a:lnTo>
                    <a:pt x="311" y="0"/>
                  </a:lnTo>
                  <a:lnTo>
                    <a:pt x="310" y="0"/>
                  </a:lnTo>
                  <a:lnTo>
                    <a:pt x="307" y="2"/>
                  </a:lnTo>
                  <a:lnTo>
                    <a:pt x="30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4" name="Freeform 1186"/>
            <p:cNvSpPr/>
            <p:nvPr/>
          </p:nvSpPr>
          <p:spPr bwMode="auto">
            <a:xfrm>
              <a:off x="5532438" y="2020888"/>
              <a:ext cx="128588" cy="95250"/>
            </a:xfrm>
            <a:custGeom>
              <a:avLst/>
              <a:gdLst/>
              <a:ahLst/>
              <a:cxnLst>
                <a:cxn ang="0">
                  <a:pos x="314" y="1"/>
                </a:cxn>
                <a:cxn ang="0">
                  <a:pos x="314" y="1"/>
                </a:cxn>
                <a:cxn ang="0">
                  <a:pos x="292" y="17"/>
                </a:cxn>
                <a:cxn ang="0">
                  <a:pos x="270" y="33"/>
                </a:cxn>
                <a:cxn ang="0">
                  <a:pos x="224" y="64"/>
                </a:cxn>
                <a:cxn ang="0">
                  <a:pos x="224" y="64"/>
                </a:cxn>
                <a:cxn ang="0">
                  <a:pos x="179" y="97"/>
                </a:cxn>
                <a:cxn ang="0">
                  <a:pos x="157" y="113"/>
                </a:cxn>
                <a:cxn ang="0">
                  <a:pos x="135" y="128"/>
                </a:cxn>
                <a:cxn ang="0">
                  <a:pos x="135" y="128"/>
                </a:cxn>
                <a:cxn ang="0">
                  <a:pos x="87" y="161"/>
                </a:cxn>
                <a:cxn ang="0">
                  <a:pos x="41" y="195"/>
                </a:cxn>
                <a:cxn ang="0">
                  <a:pos x="41" y="195"/>
                </a:cxn>
                <a:cxn ang="0">
                  <a:pos x="29" y="203"/>
                </a:cxn>
                <a:cxn ang="0">
                  <a:pos x="16" y="211"/>
                </a:cxn>
                <a:cxn ang="0">
                  <a:pos x="11" y="215"/>
                </a:cxn>
                <a:cxn ang="0">
                  <a:pos x="6" y="220"/>
                </a:cxn>
                <a:cxn ang="0">
                  <a:pos x="3" y="226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6"/>
                </a:cxn>
                <a:cxn ang="0">
                  <a:pos x="0" y="237"/>
                </a:cxn>
                <a:cxn ang="0">
                  <a:pos x="4" y="239"/>
                </a:cxn>
                <a:cxn ang="0">
                  <a:pos x="8" y="239"/>
                </a:cxn>
                <a:cxn ang="0">
                  <a:pos x="9" y="238"/>
                </a:cxn>
                <a:cxn ang="0">
                  <a:pos x="11" y="236"/>
                </a:cxn>
                <a:cxn ang="0">
                  <a:pos x="11" y="236"/>
                </a:cxn>
                <a:cxn ang="0">
                  <a:pos x="15" y="229"/>
                </a:cxn>
                <a:cxn ang="0">
                  <a:pos x="20" y="222"/>
                </a:cxn>
                <a:cxn ang="0">
                  <a:pos x="28" y="215"/>
                </a:cxn>
                <a:cxn ang="0">
                  <a:pos x="38" y="208"/>
                </a:cxn>
                <a:cxn ang="0">
                  <a:pos x="72" y="186"/>
                </a:cxn>
                <a:cxn ang="0">
                  <a:pos x="72" y="186"/>
                </a:cxn>
                <a:cxn ang="0">
                  <a:pos x="92" y="173"/>
                </a:cxn>
                <a:cxn ang="0">
                  <a:pos x="111" y="160"/>
                </a:cxn>
                <a:cxn ang="0">
                  <a:pos x="131" y="147"/>
                </a:cxn>
                <a:cxn ang="0">
                  <a:pos x="151" y="132"/>
                </a:cxn>
                <a:cxn ang="0">
                  <a:pos x="151" y="132"/>
                </a:cxn>
                <a:cxn ang="0">
                  <a:pos x="170" y="115"/>
                </a:cxn>
                <a:cxn ang="0">
                  <a:pos x="191" y="100"/>
                </a:cxn>
                <a:cxn ang="0">
                  <a:pos x="234" y="71"/>
                </a:cxn>
                <a:cxn ang="0">
                  <a:pos x="278" y="41"/>
                </a:cxn>
                <a:cxn ang="0">
                  <a:pos x="300" y="26"/>
                </a:cxn>
                <a:cxn ang="0">
                  <a:pos x="321" y="11"/>
                </a:cxn>
                <a:cxn ang="0">
                  <a:pos x="321" y="11"/>
                </a:cxn>
                <a:cxn ang="0">
                  <a:pos x="322" y="9"/>
                </a:cxn>
                <a:cxn ang="0">
                  <a:pos x="323" y="7"/>
                </a:cxn>
                <a:cxn ang="0">
                  <a:pos x="322" y="3"/>
                </a:cxn>
                <a:cxn ang="0">
                  <a:pos x="321" y="1"/>
                </a:cxn>
                <a:cxn ang="0">
                  <a:pos x="319" y="0"/>
                </a:cxn>
                <a:cxn ang="0">
                  <a:pos x="317" y="0"/>
                </a:cxn>
                <a:cxn ang="0">
                  <a:pos x="314" y="1"/>
                </a:cxn>
                <a:cxn ang="0">
                  <a:pos x="314" y="1"/>
                </a:cxn>
              </a:cxnLst>
              <a:rect l="0" t="0" r="r" b="b"/>
              <a:pathLst>
                <a:path w="323" h="239">
                  <a:moveTo>
                    <a:pt x="314" y="1"/>
                  </a:moveTo>
                  <a:lnTo>
                    <a:pt x="314" y="1"/>
                  </a:lnTo>
                  <a:lnTo>
                    <a:pt x="292" y="17"/>
                  </a:lnTo>
                  <a:lnTo>
                    <a:pt x="270" y="33"/>
                  </a:lnTo>
                  <a:lnTo>
                    <a:pt x="224" y="64"/>
                  </a:lnTo>
                  <a:lnTo>
                    <a:pt x="224" y="64"/>
                  </a:lnTo>
                  <a:lnTo>
                    <a:pt x="179" y="97"/>
                  </a:lnTo>
                  <a:lnTo>
                    <a:pt x="157" y="113"/>
                  </a:lnTo>
                  <a:lnTo>
                    <a:pt x="135" y="128"/>
                  </a:lnTo>
                  <a:lnTo>
                    <a:pt x="135" y="128"/>
                  </a:lnTo>
                  <a:lnTo>
                    <a:pt x="87" y="161"/>
                  </a:lnTo>
                  <a:lnTo>
                    <a:pt x="41" y="195"/>
                  </a:lnTo>
                  <a:lnTo>
                    <a:pt x="41" y="195"/>
                  </a:lnTo>
                  <a:lnTo>
                    <a:pt x="29" y="203"/>
                  </a:lnTo>
                  <a:lnTo>
                    <a:pt x="16" y="211"/>
                  </a:lnTo>
                  <a:lnTo>
                    <a:pt x="11" y="215"/>
                  </a:lnTo>
                  <a:lnTo>
                    <a:pt x="6" y="220"/>
                  </a:lnTo>
                  <a:lnTo>
                    <a:pt x="3" y="226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0" y="237"/>
                  </a:lnTo>
                  <a:lnTo>
                    <a:pt x="4" y="239"/>
                  </a:lnTo>
                  <a:lnTo>
                    <a:pt x="8" y="239"/>
                  </a:lnTo>
                  <a:lnTo>
                    <a:pt x="9" y="238"/>
                  </a:lnTo>
                  <a:lnTo>
                    <a:pt x="11" y="236"/>
                  </a:lnTo>
                  <a:lnTo>
                    <a:pt x="11" y="236"/>
                  </a:lnTo>
                  <a:lnTo>
                    <a:pt x="15" y="229"/>
                  </a:lnTo>
                  <a:lnTo>
                    <a:pt x="20" y="222"/>
                  </a:lnTo>
                  <a:lnTo>
                    <a:pt x="28" y="215"/>
                  </a:lnTo>
                  <a:lnTo>
                    <a:pt x="38" y="208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92" y="173"/>
                  </a:lnTo>
                  <a:lnTo>
                    <a:pt x="111" y="160"/>
                  </a:lnTo>
                  <a:lnTo>
                    <a:pt x="131" y="147"/>
                  </a:lnTo>
                  <a:lnTo>
                    <a:pt x="151" y="132"/>
                  </a:lnTo>
                  <a:lnTo>
                    <a:pt x="151" y="132"/>
                  </a:lnTo>
                  <a:lnTo>
                    <a:pt x="170" y="115"/>
                  </a:lnTo>
                  <a:lnTo>
                    <a:pt x="191" y="100"/>
                  </a:lnTo>
                  <a:lnTo>
                    <a:pt x="234" y="71"/>
                  </a:lnTo>
                  <a:lnTo>
                    <a:pt x="278" y="41"/>
                  </a:lnTo>
                  <a:lnTo>
                    <a:pt x="300" y="26"/>
                  </a:lnTo>
                  <a:lnTo>
                    <a:pt x="321" y="11"/>
                  </a:lnTo>
                  <a:lnTo>
                    <a:pt x="321" y="11"/>
                  </a:lnTo>
                  <a:lnTo>
                    <a:pt x="322" y="9"/>
                  </a:lnTo>
                  <a:lnTo>
                    <a:pt x="323" y="7"/>
                  </a:lnTo>
                  <a:lnTo>
                    <a:pt x="322" y="3"/>
                  </a:lnTo>
                  <a:lnTo>
                    <a:pt x="321" y="1"/>
                  </a:lnTo>
                  <a:lnTo>
                    <a:pt x="319" y="0"/>
                  </a:lnTo>
                  <a:lnTo>
                    <a:pt x="317" y="0"/>
                  </a:lnTo>
                  <a:lnTo>
                    <a:pt x="314" y="1"/>
                  </a:lnTo>
                  <a:lnTo>
                    <a:pt x="3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5" name="Freeform 1187"/>
            <p:cNvSpPr/>
            <p:nvPr/>
          </p:nvSpPr>
          <p:spPr bwMode="auto">
            <a:xfrm>
              <a:off x="5591176" y="2025650"/>
              <a:ext cx="119063" cy="85725"/>
            </a:xfrm>
            <a:custGeom>
              <a:avLst/>
              <a:gdLst/>
              <a:ahLst/>
              <a:cxnLst>
                <a:cxn ang="0">
                  <a:pos x="288" y="1"/>
                </a:cxn>
                <a:cxn ang="0">
                  <a:pos x="288" y="1"/>
                </a:cxn>
                <a:cxn ang="0">
                  <a:pos x="271" y="17"/>
                </a:cxn>
                <a:cxn ang="0">
                  <a:pos x="253" y="33"/>
                </a:cxn>
                <a:cxn ang="0">
                  <a:pos x="215" y="61"/>
                </a:cxn>
                <a:cxn ang="0">
                  <a:pos x="177" y="89"/>
                </a:cxn>
                <a:cxn ang="0">
                  <a:pos x="137" y="115"/>
                </a:cxn>
                <a:cxn ang="0">
                  <a:pos x="137" y="115"/>
                </a:cxn>
                <a:cxn ang="0">
                  <a:pos x="103" y="137"/>
                </a:cxn>
                <a:cxn ang="0">
                  <a:pos x="68" y="158"/>
                </a:cxn>
                <a:cxn ang="0">
                  <a:pos x="50" y="169"/>
                </a:cxn>
                <a:cxn ang="0">
                  <a:pos x="34" y="180"/>
                </a:cxn>
                <a:cxn ang="0">
                  <a:pos x="17" y="193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9"/>
                </a:cxn>
                <a:cxn ang="0">
                  <a:pos x="0" y="210"/>
                </a:cxn>
                <a:cxn ang="0">
                  <a:pos x="1" y="214"/>
                </a:cxn>
                <a:cxn ang="0">
                  <a:pos x="5" y="217"/>
                </a:cxn>
                <a:cxn ang="0">
                  <a:pos x="8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28" y="200"/>
                </a:cxn>
                <a:cxn ang="0">
                  <a:pos x="45" y="186"/>
                </a:cxn>
                <a:cxn ang="0">
                  <a:pos x="64" y="174"/>
                </a:cxn>
                <a:cxn ang="0">
                  <a:pos x="84" y="161"/>
                </a:cxn>
                <a:cxn ang="0">
                  <a:pos x="123" y="137"/>
                </a:cxn>
                <a:cxn ang="0">
                  <a:pos x="161" y="112"/>
                </a:cxn>
                <a:cxn ang="0">
                  <a:pos x="161" y="112"/>
                </a:cxn>
                <a:cxn ang="0">
                  <a:pos x="196" y="89"/>
                </a:cxn>
                <a:cxn ang="0">
                  <a:pos x="230" y="64"/>
                </a:cxn>
                <a:cxn ang="0">
                  <a:pos x="264" y="38"/>
                </a:cxn>
                <a:cxn ang="0">
                  <a:pos x="280" y="23"/>
                </a:cxn>
                <a:cxn ang="0">
                  <a:pos x="296" y="9"/>
                </a:cxn>
                <a:cxn ang="0">
                  <a:pos x="296" y="9"/>
                </a:cxn>
                <a:cxn ang="0">
                  <a:pos x="297" y="8"/>
                </a:cxn>
                <a:cxn ang="0">
                  <a:pos x="297" y="5"/>
                </a:cxn>
                <a:cxn ang="0">
                  <a:pos x="296" y="1"/>
                </a:cxn>
                <a:cxn ang="0">
                  <a:pos x="292" y="0"/>
                </a:cxn>
                <a:cxn ang="0">
                  <a:pos x="289" y="0"/>
                </a:cxn>
                <a:cxn ang="0">
                  <a:pos x="288" y="1"/>
                </a:cxn>
                <a:cxn ang="0">
                  <a:pos x="288" y="1"/>
                </a:cxn>
              </a:cxnLst>
              <a:rect l="0" t="0" r="r" b="b"/>
              <a:pathLst>
                <a:path w="297" h="217">
                  <a:moveTo>
                    <a:pt x="288" y="1"/>
                  </a:moveTo>
                  <a:lnTo>
                    <a:pt x="288" y="1"/>
                  </a:lnTo>
                  <a:lnTo>
                    <a:pt x="271" y="17"/>
                  </a:lnTo>
                  <a:lnTo>
                    <a:pt x="253" y="33"/>
                  </a:lnTo>
                  <a:lnTo>
                    <a:pt x="215" y="61"/>
                  </a:lnTo>
                  <a:lnTo>
                    <a:pt x="177" y="89"/>
                  </a:lnTo>
                  <a:lnTo>
                    <a:pt x="137" y="115"/>
                  </a:lnTo>
                  <a:lnTo>
                    <a:pt x="137" y="115"/>
                  </a:lnTo>
                  <a:lnTo>
                    <a:pt x="103" y="137"/>
                  </a:lnTo>
                  <a:lnTo>
                    <a:pt x="68" y="158"/>
                  </a:lnTo>
                  <a:lnTo>
                    <a:pt x="50" y="169"/>
                  </a:lnTo>
                  <a:lnTo>
                    <a:pt x="34" y="180"/>
                  </a:lnTo>
                  <a:lnTo>
                    <a:pt x="17" y="193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9"/>
                  </a:lnTo>
                  <a:lnTo>
                    <a:pt x="0" y="210"/>
                  </a:lnTo>
                  <a:lnTo>
                    <a:pt x="1" y="214"/>
                  </a:lnTo>
                  <a:lnTo>
                    <a:pt x="5" y="217"/>
                  </a:lnTo>
                  <a:lnTo>
                    <a:pt x="8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28" y="200"/>
                  </a:lnTo>
                  <a:lnTo>
                    <a:pt x="45" y="186"/>
                  </a:lnTo>
                  <a:lnTo>
                    <a:pt x="64" y="174"/>
                  </a:lnTo>
                  <a:lnTo>
                    <a:pt x="84" y="161"/>
                  </a:lnTo>
                  <a:lnTo>
                    <a:pt x="123" y="137"/>
                  </a:lnTo>
                  <a:lnTo>
                    <a:pt x="161" y="112"/>
                  </a:lnTo>
                  <a:lnTo>
                    <a:pt x="161" y="112"/>
                  </a:lnTo>
                  <a:lnTo>
                    <a:pt x="196" y="89"/>
                  </a:lnTo>
                  <a:lnTo>
                    <a:pt x="230" y="64"/>
                  </a:lnTo>
                  <a:lnTo>
                    <a:pt x="264" y="38"/>
                  </a:lnTo>
                  <a:lnTo>
                    <a:pt x="280" y="23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97" y="8"/>
                  </a:lnTo>
                  <a:lnTo>
                    <a:pt x="297" y="5"/>
                  </a:lnTo>
                  <a:lnTo>
                    <a:pt x="296" y="1"/>
                  </a:lnTo>
                  <a:lnTo>
                    <a:pt x="292" y="0"/>
                  </a:lnTo>
                  <a:lnTo>
                    <a:pt x="289" y="0"/>
                  </a:lnTo>
                  <a:lnTo>
                    <a:pt x="288" y="1"/>
                  </a:lnTo>
                  <a:lnTo>
                    <a:pt x="28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6" name="Freeform 1188"/>
            <p:cNvSpPr/>
            <p:nvPr/>
          </p:nvSpPr>
          <p:spPr bwMode="auto">
            <a:xfrm>
              <a:off x="5635626" y="2027238"/>
              <a:ext cx="131763" cy="88900"/>
            </a:xfrm>
            <a:custGeom>
              <a:avLst/>
              <a:gdLst/>
              <a:ahLst/>
              <a:cxnLst>
                <a:cxn ang="0">
                  <a:pos x="322" y="0"/>
                </a:cxn>
                <a:cxn ang="0">
                  <a:pos x="288" y="21"/>
                </a:cxn>
                <a:cxn ang="0">
                  <a:pos x="254" y="42"/>
                </a:cxn>
                <a:cxn ang="0">
                  <a:pos x="242" y="48"/>
                </a:cxn>
                <a:cxn ang="0">
                  <a:pos x="208" y="73"/>
                </a:cxn>
                <a:cxn ang="0">
                  <a:pos x="165" y="107"/>
                </a:cxn>
                <a:cxn ang="0">
                  <a:pos x="126" y="136"/>
                </a:cxn>
                <a:cxn ang="0">
                  <a:pos x="85" y="163"/>
                </a:cxn>
                <a:cxn ang="0">
                  <a:pos x="54" y="184"/>
                </a:cxn>
                <a:cxn ang="0">
                  <a:pos x="43" y="189"/>
                </a:cxn>
                <a:cxn ang="0">
                  <a:pos x="17" y="201"/>
                </a:cxn>
                <a:cxn ang="0">
                  <a:pos x="13" y="205"/>
                </a:cxn>
                <a:cxn ang="0">
                  <a:pos x="9" y="210"/>
                </a:cxn>
                <a:cxn ang="0">
                  <a:pos x="4" y="213"/>
                </a:cxn>
                <a:cxn ang="0">
                  <a:pos x="0" y="216"/>
                </a:cxn>
                <a:cxn ang="0">
                  <a:pos x="3" y="223"/>
                </a:cxn>
                <a:cxn ang="0">
                  <a:pos x="7" y="223"/>
                </a:cxn>
                <a:cxn ang="0">
                  <a:pos x="13" y="221"/>
                </a:cxn>
                <a:cxn ang="0">
                  <a:pos x="24" y="213"/>
                </a:cxn>
                <a:cxn ang="0">
                  <a:pos x="30" y="209"/>
                </a:cxn>
                <a:cxn ang="0">
                  <a:pos x="58" y="196"/>
                </a:cxn>
                <a:cxn ang="0">
                  <a:pos x="66" y="191"/>
                </a:cxn>
                <a:cxn ang="0">
                  <a:pos x="153" y="129"/>
                </a:cxn>
                <a:cxn ang="0">
                  <a:pos x="202" y="94"/>
                </a:cxn>
                <a:cxn ang="0">
                  <a:pos x="250" y="59"/>
                </a:cxn>
                <a:cxn ang="0">
                  <a:pos x="270" y="47"/>
                </a:cxn>
                <a:cxn ang="0">
                  <a:pos x="288" y="35"/>
                </a:cxn>
                <a:cxn ang="0">
                  <a:pos x="317" y="16"/>
                </a:cxn>
                <a:cxn ang="0">
                  <a:pos x="327" y="10"/>
                </a:cxn>
                <a:cxn ang="0">
                  <a:pos x="331" y="6"/>
                </a:cxn>
                <a:cxn ang="0">
                  <a:pos x="330" y="2"/>
                </a:cxn>
                <a:cxn ang="0">
                  <a:pos x="325" y="0"/>
                </a:cxn>
                <a:cxn ang="0">
                  <a:pos x="322" y="0"/>
                </a:cxn>
              </a:cxnLst>
              <a:rect l="0" t="0" r="r" b="b"/>
              <a:pathLst>
                <a:path w="331" h="223">
                  <a:moveTo>
                    <a:pt x="322" y="0"/>
                  </a:moveTo>
                  <a:lnTo>
                    <a:pt x="322" y="0"/>
                  </a:lnTo>
                  <a:lnTo>
                    <a:pt x="304" y="9"/>
                  </a:lnTo>
                  <a:lnTo>
                    <a:pt x="288" y="21"/>
                  </a:lnTo>
                  <a:lnTo>
                    <a:pt x="271" y="31"/>
                  </a:lnTo>
                  <a:lnTo>
                    <a:pt x="254" y="42"/>
                  </a:lnTo>
                  <a:lnTo>
                    <a:pt x="254" y="42"/>
                  </a:lnTo>
                  <a:lnTo>
                    <a:pt x="242" y="48"/>
                  </a:lnTo>
                  <a:lnTo>
                    <a:pt x="230" y="56"/>
                  </a:lnTo>
                  <a:lnTo>
                    <a:pt x="208" y="73"/>
                  </a:lnTo>
                  <a:lnTo>
                    <a:pt x="187" y="90"/>
                  </a:lnTo>
                  <a:lnTo>
                    <a:pt x="165" y="107"/>
                  </a:lnTo>
                  <a:lnTo>
                    <a:pt x="165" y="107"/>
                  </a:lnTo>
                  <a:lnTo>
                    <a:pt x="126" y="136"/>
                  </a:lnTo>
                  <a:lnTo>
                    <a:pt x="85" y="163"/>
                  </a:lnTo>
                  <a:lnTo>
                    <a:pt x="85" y="163"/>
                  </a:lnTo>
                  <a:lnTo>
                    <a:pt x="64" y="178"/>
                  </a:lnTo>
                  <a:lnTo>
                    <a:pt x="54" y="184"/>
                  </a:lnTo>
                  <a:lnTo>
                    <a:pt x="43" y="189"/>
                  </a:lnTo>
                  <a:lnTo>
                    <a:pt x="43" y="189"/>
                  </a:lnTo>
                  <a:lnTo>
                    <a:pt x="30" y="196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3" y="205"/>
                  </a:lnTo>
                  <a:lnTo>
                    <a:pt x="12" y="208"/>
                  </a:lnTo>
                  <a:lnTo>
                    <a:pt x="9" y="210"/>
                  </a:lnTo>
                  <a:lnTo>
                    <a:pt x="4" y="213"/>
                  </a:lnTo>
                  <a:lnTo>
                    <a:pt x="4" y="213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3" y="223"/>
                  </a:lnTo>
                  <a:lnTo>
                    <a:pt x="4" y="223"/>
                  </a:lnTo>
                  <a:lnTo>
                    <a:pt x="7" y="223"/>
                  </a:lnTo>
                  <a:lnTo>
                    <a:pt x="7" y="223"/>
                  </a:lnTo>
                  <a:lnTo>
                    <a:pt x="13" y="221"/>
                  </a:lnTo>
                  <a:lnTo>
                    <a:pt x="19" y="217"/>
                  </a:lnTo>
                  <a:lnTo>
                    <a:pt x="24" y="213"/>
                  </a:lnTo>
                  <a:lnTo>
                    <a:pt x="30" y="209"/>
                  </a:lnTo>
                  <a:lnTo>
                    <a:pt x="30" y="209"/>
                  </a:lnTo>
                  <a:lnTo>
                    <a:pt x="49" y="201"/>
                  </a:lnTo>
                  <a:lnTo>
                    <a:pt x="58" y="196"/>
                  </a:lnTo>
                  <a:lnTo>
                    <a:pt x="66" y="191"/>
                  </a:lnTo>
                  <a:lnTo>
                    <a:pt x="66" y="191"/>
                  </a:lnTo>
                  <a:lnTo>
                    <a:pt x="110" y="159"/>
                  </a:lnTo>
                  <a:lnTo>
                    <a:pt x="153" y="129"/>
                  </a:lnTo>
                  <a:lnTo>
                    <a:pt x="153" y="129"/>
                  </a:lnTo>
                  <a:lnTo>
                    <a:pt x="202" y="94"/>
                  </a:lnTo>
                  <a:lnTo>
                    <a:pt x="250" y="59"/>
                  </a:lnTo>
                  <a:lnTo>
                    <a:pt x="250" y="59"/>
                  </a:lnTo>
                  <a:lnTo>
                    <a:pt x="259" y="52"/>
                  </a:lnTo>
                  <a:lnTo>
                    <a:pt x="270" y="47"/>
                  </a:lnTo>
                  <a:lnTo>
                    <a:pt x="288" y="35"/>
                  </a:lnTo>
                  <a:lnTo>
                    <a:pt x="288" y="35"/>
                  </a:lnTo>
                  <a:lnTo>
                    <a:pt x="308" y="22"/>
                  </a:lnTo>
                  <a:lnTo>
                    <a:pt x="317" y="16"/>
                  </a:lnTo>
                  <a:lnTo>
                    <a:pt x="327" y="10"/>
                  </a:lnTo>
                  <a:lnTo>
                    <a:pt x="327" y="10"/>
                  </a:lnTo>
                  <a:lnTo>
                    <a:pt x="330" y="9"/>
                  </a:lnTo>
                  <a:lnTo>
                    <a:pt x="331" y="6"/>
                  </a:lnTo>
                  <a:lnTo>
                    <a:pt x="331" y="5"/>
                  </a:lnTo>
                  <a:lnTo>
                    <a:pt x="330" y="2"/>
                  </a:lnTo>
                  <a:lnTo>
                    <a:pt x="327" y="0"/>
                  </a:lnTo>
                  <a:lnTo>
                    <a:pt x="325" y="0"/>
                  </a:lnTo>
                  <a:lnTo>
                    <a:pt x="322" y="0"/>
                  </a:lnTo>
                  <a:lnTo>
                    <a:pt x="3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7" name="Freeform 1189"/>
            <p:cNvSpPr/>
            <p:nvPr/>
          </p:nvSpPr>
          <p:spPr bwMode="auto">
            <a:xfrm>
              <a:off x="5692776" y="2025650"/>
              <a:ext cx="123825" cy="88900"/>
            </a:xfrm>
            <a:custGeom>
              <a:avLst/>
              <a:gdLst/>
              <a:ahLst/>
              <a:cxnLst>
                <a:cxn ang="0">
                  <a:pos x="304" y="0"/>
                </a:cxn>
                <a:cxn ang="0">
                  <a:pos x="304" y="0"/>
                </a:cxn>
                <a:cxn ang="0">
                  <a:pos x="287" y="10"/>
                </a:cxn>
                <a:cxn ang="0">
                  <a:pos x="268" y="20"/>
                </a:cxn>
                <a:cxn ang="0">
                  <a:pos x="251" y="29"/>
                </a:cxn>
                <a:cxn ang="0">
                  <a:pos x="233" y="39"/>
                </a:cxn>
                <a:cxn ang="0">
                  <a:pos x="233" y="39"/>
                </a:cxn>
                <a:cxn ang="0">
                  <a:pos x="190" y="69"/>
                </a:cxn>
                <a:cxn ang="0">
                  <a:pos x="145" y="98"/>
                </a:cxn>
                <a:cxn ang="0">
                  <a:pos x="145" y="98"/>
                </a:cxn>
                <a:cxn ang="0">
                  <a:pos x="107" y="124"/>
                </a:cxn>
                <a:cxn ang="0">
                  <a:pos x="71" y="153"/>
                </a:cxn>
                <a:cxn ang="0">
                  <a:pos x="35" y="182"/>
                </a:cxn>
                <a:cxn ang="0">
                  <a:pos x="18" y="197"/>
                </a:cxn>
                <a:cxn ang="0">
                  <a:pos x="1" y="214"/>
                </a:cxn>
                <a:cxn ang="0">
                  <a:pos x="1" y="214"/>
                </a:cxn>
                <a:cxn ang="0">
                  <a:pos x="0" y="217"/>
                </a:cxn>
                <a:cxn ang="0">
                  <a:pos x="0" y="218"/>
                </a:cxn>
                <a:cxn ang="0">
                  <a:pos x="1" y="222"/>
                </a:cxn>
                <a:cxn ang="0">
                  <a:pos x="5" y="224"/>
                </a:cxn>
                <a:cxn ang="0">
                  <a:pos x="8" y="224"/>
                </a:cxn>
                <a:cxn ang="0">
                  <a:pos x="9" y="222"/>
                </a:cxn>
                <a:cxn ang="0">
                  <a:pos x="9" y="222"/>
                </a:cxn>
                <a:cxn ang="0">
                  <a:pos x="28" y="205"/>
                </a:cxn>
                <a:cxn ang="0">
                  <a:pos x="45" y="190"/>
                </a:cxn>
                <a:cxn ang="0">
                  <a:pos x="83" y="158"/>
                </a:cxn>
                <a:cxn ang="0">
                  <a:pos x="121" y="129"/>
                </a:cxn>
                <a:cxn ang="0">
                  <a:pos x="161" y="102"/>
                </a:cxn>
                <a:cxn ang="0">
                  <a:pos x="161" y="102"/>
                </a:cxn>
                <a:cxn ang="0">
                  <a:pos x="240" y="50"/>
                </a:cxn>
                <a:cxn ang="0">
                  <a:pos x="240" y="50"/>
                </a:cxn>
                <a:cxn ang="0">
                  <a:pos x="257" y="39"/>
                </a:cxn>
                <a:cxn ang="0">
                  <a:pos x="275" y="29"/>
                </a:cxn>
                <a:cxn ang="0">
                  <a:pos x="292" y="21"/>
                </a:cxn>
                <a:cxn ang="0">
                  <a:pos x="309" y="10"/>
                </a:cxn>
                <a:cxn ang="0">
                  <a:pos x="309" y="10"/>
                </a:cxn>
                <a:cxn ang="0">
                  <a:pos x="311" y="9"/>
                </a:cxn>
                <a:cxn ang="0">
                  <a:pos x="311" y="6"/>
                </a:cxn>
                <a:cxn ang="0">
                  <a:pos x="311" y="3"/>
                </a:cxn>
                <a:cxn ang="0">
                  <a:pos x="308" y="0"/>
                </a:cxn>
                <a:cxn ang="0">
                  <a:pos x="306" y="0"/>
                </a:cxn>
                <a:cxn ang="0">
                  <a:pos x="304" y="0"/>
                </a:cxn>
                <a:cxn ang="0">
                  <a:pos x="304" y="0"/>
                </a:cxn>
              </a:cxnLst>
              <a:rect l="0" t="0" r="r" b="b"/>
              <a:pathLst>
                <a:path w="311" h="224">
                  <a:moveTo>
                    <a:pt x="304" y="0"/>
                  </a:moveTo>
                  <a:lnTo>
                    <a:pt x="304" y="0"/>
                  </a:lnTo>
                  <a:lnTo>
                    <a:pt x="287" y="10"/>
                  </a:lnTo>
                  <a:lnTo>
                    <a:pt x="268" y="20"/>
                  </a:lnTo>
                  <a:lnTo>
                    <a:pt x="251" y="29"/>
                  </a:lnTo>
                  <a:lnTo>
                    <a:pt x="233" y="39"/>
                  </a:lnTo>
                  <a:lnTo>
                    <a:pt x="233" y="39"/>
                  </a:lnTo>
                  <a:lnTo>
                    <a:pt x="190" y="69"/>
                  </a:lnTo>
                  <a:lnTo>
                    <a:pt x="145" y="98"/>
                  </a:lnTo>
                  <a:lnTo>
                    <a:pt x="145" y="98"/>
                  </a:lnTo>
                  <a:lnTo>
                    <a:pt x="107" y="124"/>
                  </a:lnTo>
                  <a:lnTo>
                    <a:pt x="71" y="153"/>
                  </a:lnTo>
                  <a:lnTo>
                    <a:pt x="35" y="182"/>
                  </a:lnTo>
                  <a:lnTo>
                    <a:pt x="18" y="197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0" y="217"/>
                  </a:lnTo>
                  <a:lnTo>
                    <a:pt x="0" y="218"/>
                  </a:lnTo>
                  <a:lnTo>
                    <a:pt x="1" y="222"/>
                  </a:lnTo>
                  <a:lnTo>
                    <a:pt x="5" y="224"/>
                  </a:lnTo>
                  <a:lnTo>
                    <a:pt x="8" y="224"/>
                  </a:lnTo>
                  <a:lnTo>
                    <a:pt x="9" y="222"/>
                  </a:lnTo>
                  <a:lnTo>
                    <a:pt x="9" y="222"/>
                  </a:lnTo>
                  <a:lnTo>
                    <a:pt x="28" y="205"/>
                  </a:lnTo>
                  <a:lnTo>
                    <a:pt x="45" y="190"/>
                  </a:lnTo>
                  <a:lnTo>
                    <a:pt x="83" y="158"/>
                  </a:lnTo>
                  <a:lnTo>
                    <a:pt x="121" y="129"/>
                  </a:lnTo>
                  <a:lnTo>
                    <a:pt x="161" y="102"/>
                  </a:lnTo>
                  <a:lnTo>
                    <a:pt x="161" y="102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57" y="39"/>
                  </a:lnTo>
                  <a:lnTo>
                    <a:pt x="275" y="29"/>
                  </a:lnTo>
                  <a:lnTo>
                    <a:pt x="292" y="21"/>
                  </a:lnTo>
                  <a:lnTo>
                    <a:pt x="309" y="10"/>
                  </a:lnTo>
                  <a:lnTo>
                    <a:pt x="309" y="10"/>
                  </a:lnTo>
                  <a:lnTo>
                    <a:pt x="311" y="9"/>
                  </a:lnTo>
                  <a:lnTo>
                    <a:pt x="311" y="6"/>
                  </a:lnTo>
                  <a:lnTo>
                    <a:pt x="311" y="3"/>
                  </a:lnTo>
                  <a:lnTo>
                    <a:pt x="308" y="0"/>
                  </a:lnTo>
                  <a:lnTo>
                    <a:pt x="306" y="0"/>
                  </a:lnTo>
                  <a:lnTo>
                    <a:pt x="304" y="0"/>
                  </a:lnTo>
                  <a:lnTo>
                    <a:pt x="30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8" name="Freeform 1190"/>
            <p:cNvSpPr/>
            <p:nvPr/>
          </p:nvSpPr>
          <p:spPr bwMode="auto">
            <a:xfrm>
              <a:off x="5734051" y="2032000"/>
              <a:ext cx="127000" cy="87313"/>
            </a:xfrm>
            <a:custGeom>
              <a:avLst/>
              <a:gdLst/>
              <a:ahLst/>
              <a:cxnLst>
                <a:cxn ang="0">
                  <a:pos x="312" y="2"/>
                </a:cxn>
                <a:cxn ang="0">
                  <a:pos x="312" y="2"/>
                </a:cxn>
                <a:cxn ang="0">
                  <a:pos x="270" y="29"/>
                </a:cxn>
                <a:cxn ang="0">
                  <a:pos x="226" y="55"/>
                </a:cxn>
                <a:cxn ang="0">
                  <a:pos x="140" y="107"/>
                </a:cxn>
                <a:cxn ang="0">
                  <a:pos x="140" y="107"/>
                </a:cxn>
                <a:cxn ang="0">
                  <a:pos x="123" y="119"/>
                </a:cxn>
                <a:cxn ang="0">
                  <a:pos x="106" y="132"/>
                </a:cxn>
                <a:cxn ang="0">
                  <a:pos x="72" y="158"/>
                </a:cxn>
                <a:cxn ang="0">
                  <a:pos x="72" y="158"/>
                </a:cxn>
                <a:cxn ang="0">
                  <a:pos x="54" y="170"/>
                </a:cxn>
                <a:cxn ang="0">
                  <a:pos x="37" y="182"/>
                </a:cxn>
                <a:cxn ang="0">
                  <a:pos x="19" y="194"/>
                </a:cxn>
                <a:cxn ang="0">
                  <a:pos x="3" y="208"/>
                </a:cxn>
                <a:cxn ang="0">
                  <a:pos x="3" y="208"/>
                </a:cxn>
                <a:cxn ang="0">
                  <a:pos x="2" y="209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7" y="217"/>
                </a:cxn>
                <a:cxn ang="0">
                  <a:pos x="8" y="217"/>
                </a:cxn>
                <a:cxn ang="0">
                  <a:pos x="11" y="216"/>
                </a:cxn>
                <a:cxn ang="0">
                  <a:pos x="11" y="216"/>
                </a:cxn>
                <a:cxn ang="0">
                  <a:pos x="28" y="202"/>
                </a:cxn>
                <a:cxn ang="0">
                  <a:pos x="47" y="189"/>
                </a:cxn>
                <a:cxn ang="0">
                  <a:pos x="66" y="175"/>
                </a:cxn>
                <a:cxn ang="0">
                  <a:pos x="85" y="162"/>
                </a:cxn>
                <a:cxn ang="0">
                  <a:pos x="85" y="162"/>
                </a:cxn>
                <a:cxn ang="0">
                  <a:pos x="119" y="136"/>
                </a:cxn>
                <a:cxn ang="0">
                  <a:pos x="138" y="124"/>
                </a:cxn>
                <a:cxn ang="0">
                  <a:pos x="156" y="113"/>
                </a:cxn>
                <a:cxn ang="0">
                  <a:pos x="156" y="113"/>
                </a:cxn>
                <a:cxn ang="0">
                  <a:pos x="237" y="63"/>
                </a:cxn>
                <a:cxn ang="0">
                  <a:pos x="278" y="37"/>
                </a:cxn>
                <a:cxn ang="0">
                  <a:pos x="318" y="11"/>
                </a:cxn>
                <a:cxn ang="0">
                  <a:pos x="318" y="11"/>
                </a:cxn>
                <a:cxn ang="0">
                  <a:pos x="319" y="9"/>
                </a:cxn>
                <a:cxn ang="0">
                  <a:pos x="321" y="8"/>
                </a:cxn>
                <a:cxn ang="0">
                  <a:pos x="319" y="3"/>
                </a:cxn>
                <a:cxn ang="0">
                  <a:pos x="317" y="0"/>
                </a:cxn>
                <a:cxn ang="0">
                  <a:pos x="314" y="0"/>
                </a:cxn>
                <a:cxn ang="0">
                  <a:pos x="312" y="2"/>
                </a:cxn>
                <a:cxn ang="0">
                  <a:pos x="312" y="2"/>
                </a:cxn>
              </a:cxnLst>
              <a:rect l="0" t="0" r="r" b="b"/>
              <a:pathLst>
                <a:path w="321" h="217">
                  <a:moveTo>
                    <a:pt x="312" y="2"/>
                  </a:moveTo>
                  <a:lnTo>
                    <a:pt x="312" y="2"/>
                  </a:lnTo>
                  <a:lnTo>
                    <a:pt x="270" y="29"/>
                  </a:lnTo>
                  <a:lnTo>
                    <a:pt x="226" y="55"/>
                  </a:lnTo>
                  <a:lnTo>
                    <a:pt x="140" y="107"/>
                  </a:lnTo>
                  <a:lnTo>
                    <a:pt x="140" y="107"/>
                  </a:lnTo>
                  <a:lnTo>
                    <a:pt x="123" y="119"/>
                  </a:lnTo>
                  <a:lnTo>
                    <a:pt x="106" y="132"/>
                  </a:lnTo>
                  <a:lnTo>
                    <a:pt x="72" y="158"/>
                  </a:lnTo>
                  <a:lnTo>
                    <a:pt x="72" y="158"/>
                  </a:lnTo>
                  <a:lnTo>
                    <a:pt x="54" y="170"/>
                  </a:lnTo>
                  <a:lnTo>
                    <a:pt x="37" y="182"/>
                  </a:lnTo>
                  <a:lnTo>
                    <a:pt x="19" y="194"/>
                  </a:lnTo>
                  <a:lnTo>
                    <a:pt x="3" y="208"/>
                  </a:lnTo>
                  <a:lnTo>
                    <a:pt x="3" y="208"/>
                  </a:lnTo>
                  <a:lnTo>
                    <a:pt x="2" y="209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7" y="217"/>
                  </a:lnTo>
                  <a:lnTo>
                    <a:pt x="8" y="217"/>
                  </a:lnTo>
                  <a:lnTo>
                    <a:pt x="11" y="216"/>
                  </a:lnTo>
                  <a:lnTo>
                    <a:pt x="11" y="216"/>
                  </a:lnTo>
                  <a:lnTo>
                    <a:pt x="28" y="202"/>
                  </a:lnTo>
                  <a:lnTo>
                    <a:pt x="47" y="189"/>
                  </a:lnTo>
                  <a:lnTo>
                    <a:pt x="66" y="175"/>
                  </a:lnTo>
                  <a:lnTo>
                    <a:pt x="85" y="162"/>
                  </a:lnTo>
                  <a:lnTo>
                    <a:pt x="85" y="162"/>
                  </a:lnTo>
                  <a:lnTo>
                    <a:pt x="119" y="136"/>
                  </a:lnTo>
                  <a:lnTo>
                    <a:pt x="138" y="124"/>
                  </a:lnTo>
                  <a:lnTo>
                    <a:pt x="156" y="113"/>
                  </a:lnTo>
                  <a:lnTo>
                    <a:pt x="156" y="113"/>
                  </a:lnTo>
                  <a:lnTo>
                    <a:pt x="237" y="63"/>
                  </a:lnTo>
                  <a:lnTo>
                    <a:pt x="278" y="37"/>
                  </a:lnTo>
                  <a:lnTo>
                    <a:pt x="318" y="11"/>
                  </a:lnTo>
                  <a:lnTo>
                    <a:pt x="318" y="11"/>
                  </a:lnTo>
                  <a:lnTo>
                    <a:pt x="319" y="9"/>
                  </a:lnTo>
                  <a:lnTo>
                    <a:pt x="321" y="8"/>
                  </a:lnTo>
                  <a:lnTo>
                    <a:pt x="319" y="3"/>
                  </a:lnTo>
                  <a:lnTo>
                    <a:pt x="317" y="0"/>
                  </a:lnTo>
                  <a:lnTo>
                    <a:pt x="314" y="0"/>
                  </a:lnTo>
                  <a:lnTo>
                    <a:pt x="312" y="2"/>
                  </a:lnTo>
                  <a:lnTo>
                    <a:pt x="3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9" name="Freeform 1191"/>
            <p:cNvSpPr/>
            <p:nvPr/>
          </p:nvSpPr>
          <p:spPr bwMode="auto">
            <a:xfrm>
              <a:off x="5786438" y="2032000"/>
              <a:ext cx="123825" cy="85725"/>
            </a:xfrm>
            <a:custGeom>
              <a:avLst/>
              <a:gdLst/>
              <a:ahLst/>
              <a:cxnLst>
                <a:cxn ang="0">
                  <a:pos x="303" y="3"/>
                </a:cxn>
                <a:cxn ang="0">
                  <a:pos x="303" y="3"/>
                </a:cxn>
                <a:cxn ang="0">
                  <a:pos x="286" y="16"/>
                </a:cxn>
                <a:cxn ang="0">
                  <a:pos x="269" y="28"/>
                </a:cxn>
                <a:cxn ang="0">
                  <a:pos x="234" y="53"/>
                </a:cxn>
                <a:cxn ang="0">
                  <a:pos x="234" y="53"/>
                </a:cxn>
                <a:cxn ang="0">
                  <a:pos x="193" y="81"/>
                </a:cxn>
                <a:cxn ang="0">
                  <a:pos x="151" y="107"/>
                </a:cxn>
                <a:cxn ang="0">
                  <a:pos x="66" y="160"/>
                </a:cxn>
                <a:cxn ang="0">
                  <a:pos x="66" y="160"/>
                </a:cxn>
                <a:cxn ang="0">
                  <a:pos x="31" y="179"/>
                </a:cxn>
                <a:cxn ang="0">
                  <a:pos x="14" y="191"/>
                </a:cxn>
                <a:cxn ang="0">
                  <a:pos x="7" y="198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6" y="213"/>
                </a:cxn>
                <a:cxn ang="0">
                  <a:pos x="9" y="212"/>
                </a:cxn>
                <a:cxn ang="0">
                  <a:pos x="11" y="211"/>
                </a:cxn>
                <a:cxn ang="0">
                  <a:pos x="11" y="211"/>
                </a:cxn>
                <a:cxn ang="0">
                  <a:pos x="18" y="203"/>
                </a:cxn>
                <a:cxn ang="0">
                  <a:pos x="27" y="198"/>
                </a:cxn>
                <a:cxn ang="0">
                  <a:pos x="45" y="186"/>
                </a:cxn>
                <a:cxn ang="0">
                  <a:pos x="45" y="186"/>
                </a:cxn>
                <a:cxn ang="0">
                  <a:pos x="68" y="172"/>
                </a:cxn>
                <a:cxn ang="0">
                  <a:pos x="91" y="157"/>
                </a:cxn>
                <a:cxn ang="0">
                  <a:pos x="91" y="157"/>
                </a:cxn>
                <a:cxn ang="0">
                  <a:pos x="176" y="106"/>
                </a:cxn>
                <a:cxn ang="0">
                  <a:pos x="176" y="106"/>
                </a:cxn>
                <a:cxn ang="0">
                  <a:pos x="195" y="94"/>
                </a:cxn>
                <a:cxn ang="0">
                  <a:pos x="213" y="83"/>
                </a:cxn>
                <a:cxn ang="0">
                  <a:pos x="248" y="56"/>
                </a:cxn>
                <a:cxn ang="0">
                  <a:pos x="248" y="56"/>
                </a:cxn>
                <a:cxn ang="0">
                  <a:pos x="280" y="34"/>
                </a:cxn>
                <a:cxn ang="0">
                  <a:pos x="295" y="22"/>
                </a:cxn>
                <a:cxn ang="0">
                  <a:pos x="311" y="11"/>
                </a:cxn>
                <a:cxn ang="0">
                  <a:pos x="311" y="11"/>
                </a:cxn>
                <a:cxn ang="0">
                  <a:pos x="312" y="8"/>
                </a:cxn>
                <a:cxn ang="0">
                  <a:pos x="312" y="7"/>
                </a:cxn>
                <a:cxn ang="0">
                  <a:pos x="311" y="3"/>
                </a:cxn>
                <a:cxn ang="0">
                  <a:pos x="307" y="0"/>
                </a:cxn>
                <a:cxn ang="0">
                  <a:pos x="304" y="2"/>
                </a:cxn>
                <a:cxn ang="0">
                  <a:pos x="303" y="3"/>
                </a:cxn>
                <a:cxn ang="0">
                  <a:pos x="303" y="3"/>
                </a:cxn>
              </a:cxnLst>
              <a:rect l="0" t="0" r="r" b="b"/>
              <a:pathLst>
                <a:path w="312" h="213">
                  <a:moveTo>
                    <a:pt x="303" y="3"/>
                  </a:moveTo>
                  <a:lnTo>
                    <a:pt x="303" y="3"/>
                  </a:lnTo>
                  <a:lnTo>
                    <a:pt x="286" y="16"/>
                  </a:lnTo>
                  <a:lnTo>
                    <a:pt x="269" y="28"/>
                  </a:lnTo>
                  <a:lnTo>
                    <a:pt x="234" y="53"/>
                  </a:lnTo>
                  <a:lnTo>
                    <a:pt x="234" y="53"/>
                  </a:lnTo>
                  <a:lnTo>
                    <a:pt x="193" y="81"/>
                  </a:lnTo>
                  <a:lnTo>
                    <a:pt x="151" y="107"/>
                  </a:lnTo>
                  <a:lnTo>
                    <a:pt x="66" y="160"/>
                  </a:lnTo>
                  <a:lnTo>
                    <a:pt x="66" y="160"/>
                  </a:lnTo>
                  <a:lnTo>
                    <a:pt x="31" y="179"/>
                  </a:lnTo>
                  <a:lnTo>
                    <a:pt x="14" y="191"/>
                  </a:lnTo>
                  <a:lnTo>
                    <a:pt x="7" y="198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6" y="213"/>
                  </a:lnTo>
                  <a:lnTo>
                    <a:pt x="9" y="212"/>
                  </a:lnTo>
                  <a:lnTo>
                    <a:pt x="11" y="211"/>
                  </a:lnTo>
                  <a:lnTo>
                    <a:pt x="11" y="211"/>
                  </a:lnTo>
                  <a:lnTo>
                    <a:pt x="18" y="203"/>
                  </a:lnTo>
                  <a:lnTo>
                    <a:pt x="27" y="198"/>
                  </a:lnTo>
                  <a:lnTo>
                    <a:pt x="45" y="186"/>
                  </a:lnTo>
                  <a:lnTo>
                    <a:pt x="45" y="186"/>
                  </a:lnTo>
                  <a:lnTo>
                    <a:pt x="68" y="172"/>
                  </a:lnTo>
                  <a:lnTo>
                    <a:pt x="91" y="157"/>
                  </a:lnTo>
                  <a:lnTo>
                    <a:pt x="91" y="157"/>
                  </a:lnTo>
                  <a:lnTo>
                    <a:pt x="176" y="106"/>
                  </a:lnTo>
                  <a:lnTo>
                    <a:pt x="176" y="106"/>
                  </a:lnTo>
                  <a:lnTo>
                    <a:pt x="195" y="94"/>
                  </a:lnTo>
                  <a:lnTo>
                    <a:pt x="213" y="83"/>
                  </a:lnTo>
                  <a:lnTo>
                    <a:pt x="248" y="56"/>
                  </a:lnTo>
                  <a:lnTo>
                    <a:pt x="248" y="56"/>
                  </a:lnTo>
                  <a:lnTo>
                    <a:pt x="280" y="34"/>
                  </a:lnTo>
                  <a:lnTo>
                    <a:pt x="295" y="22"/>
                  </a:lnTo>
                  <a:lnTo>
                    <a:pt x="311" y="11"/>
                  </a:lnTo>
                  <a:lnTo>
                    <a:pt x="311" y="11"/>
                  </a:lnTo>
                  <a:lnTo>
                    <a:pt x="312" y="8"/>
                  </a:lnTo>
                  <a:lnTo>
                    <a:pt x="312" y="7"/>
                  </a:lnTo>
                  <a:lnTo>
                    <a:pt x="311" y="3"/>
                  </a:lnTo>
                  <a:lnTo>
                    <a:pt x="307" y="0"/>
                  </a:lnTo>
                  <a:lnTo>
                    <a:pt x="304" y="2"/>
                  </a:lnTo>
                  <a:lnTo>
                    <a:pt x="303" y="3"/>
                  </a:lnTo>
                  <a:lnTo>
                    <a:pt x="30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0" name="Freeform 1192"/>
            <p:cNvSpPr/>
            <p:nvPr/>
          </p:nvSpPr>
          <p:spPr bwMode="auto">
            <a:xfrm>
              <a:off x="5835651" y="2051050"/>
              <a:ext cx="103188" cy="68263"/>
            </a:xfrm>
            <a:custGeom>
              <a:avLst/>
              <a:gdLst/>
              <a:ahLst/>
              <a:cxnLst>
                <a:cxn ang="0">
                  <a:pos x="250" y="1"/>
                </a:cxn>
                <a:cxn ang="0">
                  <a:pos x="250" y="1"/>
                </a:cxn>
                <a:cxn ang="0">
                  <a:pos x="237" y="12"/>
                </a:cxn>
                <a:cxn ang="0">
                  <a:pos x="223" y="21"/>
                </a:cxn>
                <a:cxn ang="0">
                  <a:pos x="192" y="38"/>
                </a:cxn>
                <a:cxn ang="0">
                  <a:pos x="192" y="38"/>
                </a:cxn>
                <a:cxn ang="0">
                  <a:pos x="123" y="84"/>
                </a:cxn>
                <a:cxn ang="0">
                  <a:pos x="123" y="84"/>
                </a:cxn>
                <a:cxn ang="0">
                  <a:pos x="92" y="103"/>
                </a:cxn>
                <a:cxn ang="0">
                  <a:pos x="62" y="120"/>
                </a:cxn>
                <a:cxn ang="0">
                  <a:pos x="30" y="140"/>
                </a:cxn>
                <a:cxn ang="0">
                  <a:pos x="16" y="150"/>
                </a:cxn>
                <a:cxn ang="0">
                  <a:pos x="3" y="162"/>
                </a:cxn>
                <a:cxn ang="0">
                  <a:pos x="3" y="162"/>
                </a:cxn>
                <a:cxn ang="0">
                  <a:pos x="2" y="163"/>
                </a:cxn>
                <a:cxn ang="0">
                  <a:pos x="0" y="166"/>
                </a:cxn>
                <a:cxn ang="0">
                  <a:pos x="2" y="167"/>
                </a:cxn>
                <a:cxn ang="0">
                  <a:pos x="3" y="170"/>
                </a:cxn>
                <a:cxn ang="0">
                  <a:pos x="7" y="171"/>
                </a:cxn>
                <a:cxn ang="0">
                  <a:pos x="8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25" y="158"/>
                </a:cxn>
                <a:cxn ang="0">
                  <a:pos x="41" y="146"/>
                </a:cxn>
                <a:cxn ang="0">
                  <a:pos x="72" y="127"/>
                </a:cxn>
                <a:cxn ang="0">
                  <a:pos x="105" y="107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207" y="42"/>
                </a:cxn>
                <a:cxn ang="0">
                  <a:pos x="207" y="42"/>
                </a:cxn>
                <a:cxn ang="0">
                  <a:pos x="233" y="27"/>
                </a:cxn>
                <a:cxn ang="0">
                  <a:pos x="246" y="20"/>
                </a:cxn>
                <a:cxn ang="0">
                  <a:pos x="258" y="10"/>
                </a:cxn>
                <a:cxn ang="0">
                  <a:pos x="258" y="10"/>
                </a:cxn>
                <a:cxn ang="0">
                  <a:pos x="259" y="8"/>
                </a:cxn>
                <a:cxn ang="0">
                  <a:pos x="259" y="7"/>
                </a:cxn>
                <a:cxn ang="0">
                  <a:pos x="258" y="3"/>
                </a:cxn>
                <a:cxn ang="0">
                  <a:pos x="254" y="0"/>
                </a:cxn>
                <a:cxn ang="0">
                  <a:pos x="251" y="1"/>
                </a:cxn>
                <a:cxn ang="0">
                  <a:pos x="250" y="1"/>
                </a:cxn>
                <a:cxn ang="0">
                  <a:pos x="250" y="1"/>
                </a:cxn>
              </a:cxnLst>
              <a:rect l="0" t="0" r="r" b="b"/>
              <a:pathLst>
                <a:path w="259" h="171">
                  <a:moveTo>
                    <a:pt x="250" y="1"/>
                  </a:moveTo>
                  <a:lnTo>
                    <a:pt x="250" y="1"/>
                  </a:lnTo>
                  <a:lnTo>
                    <a:pt x="237" y="12"/>
                  </a:lnTo>
                  <a:lnTo>
                    <a:pt x="223" y="21"/>
                  </a:lnTo>
                  <a:lnTo>
                    <a:pt x="192" y="38"/>
                  </a:lnTo>
                  <a:lnTo>
                    <a:pt x="192" y="38"/>
                  </a:lnTo>
                  <a:lnTo>
                    <a:pt x="123" y="84"/>
                  </a:lnTo>
                  <a:lnTo>
                    <a:pt x="123" y="84"/>
                  </a:lnTo>
                  <a:lnTo>
                    <a:pt x="92" y="103"/>
                  </a:lnTo>
                  <a:lnTo>
                    <a:pt x="62" y="120"/>
                  </a:lnTo>
                  <a:lnTo>
                    <a:pt x="30" y="140"/>
                  </a:lnTo>
                  <a:lnTo>
                    <a:pt x="16" y="150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2" y="163"/>
                  </a:lnTo>
                  <a:lnTo>
                    <a:pt x="0" y="166"/>
                  </a:lnTo>
                  <a:lnTo>
                    <a:pt x="2" y="167"/>
                  </a:lnTo>
                  <a:lnTo>
                    <a:pt x="3" y="170"/>
                  </a:lnTo>
                  <a:lnTo>
                    <a:pt x="7" y="171"/>
                  </a:lnTo>
                  <a:lnTo>
                    <a:pt x="8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25" y="158"/>
                  </a:lnTo>
                  <a:lnTo>
                    <a:pt x="41" y="146"/>
                  </a:lnTo>
                  <a:lnTo>
                    <a:pt x="72" y="127"/>
                  </a:lnTo>
                  <a:lnTo>
                    <a:pt x="105" y="107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207" y="42"/>
                  </a:lnTo>
                  <a:lnTo>
                    <a:pt x="207" y="42"/>
                  </a:lnTo>
                  <a:lnTo>
                    <a:pt x="233" y="27"/>
                  </a:lnTo>
                  <a:lnTo>
                    <a:pt x="246" y="20"/>
                  </a:lnTo>
                  <a:lnTo>
                    <a:pt x="258" y="10"/>
                  </a:lnTo>
                  <a:lnTo>
                    <a:pt x="258" y="10"/>
                  </a:lnTo>
                  <a:lnTo>
                    <a:pt x="259" y="8"/>
                  </a:lnTo>
                  <a:lnTo>
                    <a:pt x="259" y="7"/>
                  </a:lnTo>
                  <a:lnTo>
                    <a:pt x="258" y="3"/>
                  </a:lnTo>
                  <a:lnTo>
                    <a:pt x="254" y="0"/>
                  </a:lnTo>
                  <a:lnTo>
                    <a:pt x="251" y="1"/>
                  </a:lnTo>
                  <a:lnTo>
                    <a:pt x="250" y="1"/>
                  </a:lnTo>
                  <a:lnTo>
                    <a:pt x="25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1" name="Freeform 1193"/>
            <p:cNvSpPr/>
            <p:nvPr/>
          </p:nvSpPr>
          <p:spPr bwMode="auto">
            <a:xfrm>
              <a:off x="5853113" y="2078038"/>
              <a:ext cx="101600" cy="65088"/>
            </a:xfrm>
            <a:custGeom>
              <a:avLst/>
              <a:gdLst/>
              <a:ahLst/>
              <a:cxnLst>
                <a:cxn ang="0">
                  <a:pos x="247" y="0"/>
                </a:cxn>
                <a:cxn ang="0">
                  <a:pos x="247" y="0"/>
                </a:cxn>
                <a:cxn ang="0">
                  <a:pos x="229" y="11"/>
                </a:cxn>
                <a:cxn ang="0">
                  <a:pos x="212" y="21"/>
                </a:cxn>
                <a:cxn ang="0">
                  <a:pos x="195" y="33"/>
                </a:cxn>
                <a:cxn ang="0">
                  <a:pos x="177" y="42"/>
                </a:cxn>
                <a:cxn ang="0">
                  <a:pos x="177" y="42"/>
                </a:cxn>
                <a:cxn ang="0">
                  <a:pos x="141" y="60"/>
                </a:cxn>
                <a:cxn ang="0">
                  <a:pos x="106" y="79"/>
                </a:cxn>
                <a:cxn ang="0">
                  <a:pos x="106" y="79"/>
                </a:cxn>
                <a:cxn ang="0">
                  <a:pos x="90" y="89"/>
                </a:cxn>
                <a:cxn ang="0">
                  <a:pos x="73" y="101"/>
                </a:cxn>
                <a:cxn ang="0">
                  <a:pos x="58" y="111"/>
                </a:cxn>
                <a:cxn ang="0">
                  <a:pos x="42" y="122"/>
                </a:cxn>
                <a:cxn ang="0">
                  <a:pos x="42" y="122"/>
                </a:cxn>
                <a:cxn ang="0">
                  <a:pos x="30" y="128"/>
                </a:cxn>
                <a:cxn ang="0">
                  <a:pos x="18" y="135"/>
                </a:cxn>
                <a:cxn ang="0">
                  <a:pos x="9" y="144"/>
                </a:cxn>
                <a:cxn ang="0">
                  <a:pos x="5" y="149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1" y="160"/>
                </a:cxn>
                <a:cxn ang="0">
                  <a:pos x="4" y="162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12" y="161"/>
                </a:cxn>
                <a:cxn ang="0">
                  <a:pos x="12" y="161"/>
                </a:cxn>
                <a:cxn ang="0">
                  <a:pos x="16" y="153"/>
                </a:cxn>
                <a:cxn ang="0">
                  <a:pos x="22" y="147"/>
                </a:cxn>
                <a:cxn ang="0">
                  <a:pos x="29" y="142"/>
                </a:cxn>
                <a:cxn ang="0">
                  <a:pos x="35" y="138"/>
                </a:cxn>
                <a:cxn ang="0">
                  <a:pos x="51" y="128"/>
                </a:cxn>
                <a:cxn ang="0">
                  <a:pos x="67" y="121"/>
                </a:cxn>
                <a:cxn ang="0">
                  <a:pos x="67" y="121"/>
                </a:cxn>
                <a:cxn ang="0">
                  <a:pos x="81" y="111"/>
                </a:cxn>
                <a:cxn ang="0">
                  <a:pos x="97" y="101"/>
                </a:cxn>
                <a:cxn ang="0">
                  <a:pos x="111" y="91"/>
                </a:cxn>
                <a:cxn ang="0">
                  <a:pos x="127" y="81"/>
                </a:cxn>
                <a:cxn ang="0">
                  <a:pos x="127" y="81"/>
                </a:cxn>
                <a:cxn ang="0">
                  <a:pos x="160" y="66"/>
                </a:cxn>
                <a:cxn ang="0">
                  <a:pos x="191" y="49"/>
                </a:cxn>
                <a:cxn ang="0">
                  <a:pos x="191" y="49"/>
                </a:cxn>
                <a:cxn ang="0">
                  <a:pos x="207" y="40"/>
                </a:cxn>
                <a:cxn ang="0">
                  <a:pos x="222" y="29"/>
                </a:cxn>
                <a:cxn ang="0">
                  <a:pos x="237" y="20"/>
                </a:cxn>
                <a:cxn ang="0">
                  <a:pos x="253" y="11"/>
                </a:cxn>
                <a:cxn ang="0">
                  <a:pos x="253" y="11"/>
                </a:cxn>
                <a:cxn ang="0">
                  <a:pos x="255" y="8"/>
                </a:cxn>
                <a:cxn ang="0">
                  <a:pos x="255" y="7"/>
                </a:cxn>
                <a:cxn ang="0">
                  <a:pos x="255" y="3"/>
                </a:cxn>
                <a:cxn ang="0">
                  <a:pos x="251" y="0"/>
                </a:cxn>
                <a:cxn ang="0">
                  <a:pos x="250" y="0"/>
                </a:cxn>
                <a:cxn ang="0">
                  <a:pos x="247" y="0"/>
                </a:cxn>
                <a:cxn ang="0">
                  <a:pos x="247" y="0"/>
                </a:cxn>
              </a:cxnLst>
              <a:rect l="0" t="0" r="r" b="b"/>
              <a:pathLst>
                <a:path w="255" h="164">
                  <a:moveTo>
                    <a:pt x="247" y="0"/>
                  </a:moveTo>
                  <a:lnTo>
                    <a:pt x="247" y="0"/>
                  </a:lnTo>
                  <a:lnTo>
                    <a:pt x="229" y="11"/>
                  </a:lnTo>
                  <a:lnTo>
                    <a:pt x="212" y="21"/>
                  </a:lnTo>
                  <a:lnTo>
                    <a:pt x="195" y="33"/>
                  </a:lnTo>
                  <a:lnTo>
                    <a:pt x="177" y="42"/>
                  </a:lnTo>
                  <a:lnTo>
                    <a:pt x="177" y="42"/>
                  </a:lnTo>
                  <a:lnTo>
                    <a:pt x="141" y="60"/>
                  </a:lnTo>
                  <a:lnTo>
                    <a:pt x="106" y="79"/>
                  </a:lnTo>
                  <a:lnTo>
                    <a:pt x="106" y="79"/>
                  </a:lnTo>
                  <a:lnTo>
                    <a:pt x="90" y="89"/>
                  </a:lnTo>
                  <a:lnTo>
                    <a:pt x="73" y="101"/>
                  </a:lnTo>
                  <a:lnTo>
                    <a:pt x="58" y="111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30" y="128"/>
                  </a:lnTo>
                  <a:lnTo>
                    <a:pt x="18" y="135"/>
                  </a:lnTo>
                  <a:lnTo>
                    <a:pt x="9" y="144"/>
                  </a:lnTo>
                  <a:lnTo>
                    <a:pt x="5" y="149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1" y="160"/>
                  </a:lnTo>
                  <a:lnTo>
                    <a:pt x="4" y="162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6" y="153"/>
                  </a:lnTo>
                  <a:lnTo>
                    <a:pt x="22" y="147"/>
                  </a:lnTo>
                  <a:lnTo>
                    <a:pt x="29" y="142"/>
                  </a:lnTo>
                  <a:lnTo>
                    <a:pt x="35" y="138"/>
                  </a:lnTo>
                  <a:lnTo>
                    <a:pt x="51" y="128"/>
                  </a:lnTo>
                  <a:lnTo>
                    <a:pt x="67" y="121"/>
                  </a:lnTo>
                  <a:lnTo>
                    <a:pt x="67" y="121"/>
                  </a:lnTo>
                  <a:lnTo>
                    <a:pt x="81" y="111"/>
                  </a:lnTo>
                  <a:lnTo>
                    <a:pt x="97" y="101"/>
                  </a:lnTo>
                  <a:lnTo>
                    <a:pt x="111" y="91"/>
                  </a:lnTo>
                  <a:lnTo>
                    <a:pt x="127" y="81"/>
                  </a:lnTo>
                  <a:lnTo>
                    <a:pt x="127" y="81"/>
                  </a:lnTo>
                  <a:lnTo>
                    <a:pt x="160" y="66"/>
                  </a:lnTo>
                  <a:lnTo>
                    <a:pt x="191" y="49"/>
                  </a:lnTo>
                  <a:lnTo>
                    <a:pt x="191" y="49"/>
                  </a:lnTo>
                  <a:lnTo>
                    <a:pt x="207" y="40"/>
                  </a:lnTo>
                  <a:lnTo>
                    <a:pt x="222" y="29"/>
                  </a:lnTo>
                  <a:lnTo>
                    <a:pt x="237" y="20"/>
                  </a:lnTo>
                  <a:lnTo>
                    <a:pt x="253" y="11"/>
                  </a:lnTo>
                  <a:lnTo>
                    <a:pt x="253" y="11"/>
                  </a:lnTo>
                  <a:lnTo>
                    <a:pt x="255" y="8"/>
                  </a:lnTo>
                  <a:lnTo>
                    <a:pt x="255" y="7"/>
                  </a:lnTo>
                  <a:lnTo>
                    <a:pt x="255" y="3"/>
                  </a:lnTo>
                  <a:lnTo>
                    <a:pt x="251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2" name="Freeform 1194"/>
            <p:cNvSpPr/>
            <p:nvPr/>
          </p:nvSpPr>
          <p:spPr bwMode="auto">
            <a:xfrm>
              <a:off x="5859463" y="2103438"/>
              <a:ext cx="103188" cy="69850"/>
            </a:xfrm>
            <a:custGeom>
              <a:avLst/>
              <a:gdLst/>
              <a:ahLst/>
              <a:cxnLst>
                <a:cxn ang="0">
                  <a:pos x="255" y="0"/>
                </a:cxn>
                <a:cxn ang="0">
                  <a:pos x="255" y="0"/>
                </a:cxn>
                <a:cxn ang="0">
                  <a:pos x="238" y="8"/>
                </a:cxn>
                <a:cxn ang="0">
                  <a:pos x="220" y="17"/>
                </a:cxn>
                <a:cxn ang="0">
                  <a:pos x="187" y="38"/>
                </a:cxn>
                <a:cxn ang="0">
                  <a:pos x="187" y="38"/>
                </a:cxn>
                <a:cxn ang="0">
                  <a:pos x="106" y="85"/>
                </a:cxn>
                <a:cxn ang="0">
                  <a:pos x="106" y="85"/>
                </a:cxn>
                <a:cxn ang="0">
                  <a:pos x="87" y="96"/>
                </a:cxn>
                <a:cxn ang="0">
                  <a:pos x="70" y="109"/>
                </a:cxn>
                <a:cxn ang="0">
                  <a:pos x="36" y="134"/>
                </a:cxn>
                <a:cxn ang="0">
                  <a:pos x="36" y="134"/>
                </a:cxn>
                <a:cxn ang="0">
                  <a:pos x="15" y="148"/>
                </a:cxn>
                <a:cxn ang="0">
                  <a:pos x="6" y="157"/>
                </a:cxn>
                <a:cxn ang="0">
                  <a:pos x="2" y="163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3"/>
                </a:cxn>
                <a:cxn ang="0">
                  <a:pos x="2" y="174"/>
                </a:cxn>
                <a:cxn ang="0">
                  <a:pos x="4" y="176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2" y="172"/>
                </a:cxn>
                <a:cxn ang="0">
                  <a:pos x="12" y="172"/>
                </a:cxn>
                <a:cxn ang="0">
                  <a:pos x="14" y="166"/>
                </a:cxn>
                <a:cxn ang="0">
                  <a:pos x="19" y="160"/>
                </a:cxn>
                <a:cxn ang="0">
                  <a:pos x="32" y="149"/>
                </a:cxn>
                <a:cxn ang="0">
                  <a:pos x="57" y="132"/>
                </a:cxn>
                <a:cxn ang="0">
                  <a:pos x="57" y="132"/>
                </a:cxn>
                <a:cxn ang="0">
                  <a:pos x="89" y="110"/>
                </a:cxn>
                <a:cxn ang="0">
                  <a:pos x="120" y="89"/>
                </a:cxn>
                <a:cxn ang="0">
                  <a:pos x="120" y="89"/>
                </a:cxn>
                <a:cxn ang="0">
                  <a:pos x="183" y="53"/>
                </a:cxn>
                <a:cxn ang="0">
                  <a:pos x="183" y="53"/>
                </a:cxn>
                <a:cxn ang="0">
                  <a:pos x="220" y="30"/>
                </a:cxn>
                <a:cxn ang="0">
                  <a:pos x="239" y="20"/>
                </a:cxn>
                <a:cxn ang="0">
                  <a:pos x="248" y="16"/>
                </a:cxn>
                <a:cxn ang="0">
                  <a:pos x="259" y="12"/>
                </a:cxn>
                <a:cxn ang="0">
                  <a:pos x="259" y="12"/>
                </a:cxn>
                <a:cxn ang="0">
                  <a:pos x="260" y="11"/>
                </a:cxn>
                <a:cxn ang="0">
                  <a:pos x="261" y="8"/>
                </a:cxn>
                <a:cxn ang="0">
                  <a:pos x="261" y="4"/>
                </a:cxn>
                <a:cxn ang="0">
                  <a:pos x="260" y="2"/>
                </a:cxn>
                <a:cxn ang="0">
                  <a:pos x="257" y="0"/>
                </a:cxn>
                <a:cxn ang="0">
                  <a:pos x="255" y="0"/>
                </a:cxn>
                <a:cxn ang="0">
                  <a:pos x="255" y="0"/>
                </a:cxn>
              </a:cxnLst>
              <a:rect l="0" t="0" r="r" b="b"/>
              <a:pathLst>
                <a:path w="261" h="176">
                  <a:moveTo>
                    <a:pt x="255" y="0"/>
                  </a:moveTo>
                  <a:lnTo>
                    <a:pt x="255" y="0"/>
                  </a:lnTo>
                  <a:lnTo>
                    <a:pt x="238" y="8"/>
                  </a:lnTo>
                  <a:lnTo>
                    <a:pt x="220" y="17"/>
                  </a:lnTo>
                  <a:lnTo>
                    <a:pt x="187" y="38"/>
                  </a:lnTo>
                  <a:lnTo>
                    <a:pt x="187" y="38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87" y="96"/>
                  </a:lnTo>
                  <a:lnTo>
                    <a:pt x="70" y="109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15" y="148"/>
                  </a:lnTo>
                  <a:lnTo>
                    <a:pt x="6" y="157"/>
                  </a:lnTo>
                  <a:lnTo>
                    <a:pt x="2" y="163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2" y="172"/>
                  </a:lnTo>
                  <a:lnTo>
                    <a:pt x="12" y="172"/>
                  </a:lnTo>
                  <a:lnTo>
                    <a:pt x="14" y="166"/>
                  </a:lnTo>
                  <a:lnTo>
                    <a:pt x="19" y="160"/>
                  </a:lnTo>
                  <a:lnTo>
                    <a:pt x="32" y="149"/>
                  </a:lnTo>
                  <a:lnTo>
                    <a:pt x="57" y="132"/>
                  </a:lnTo>
                  <a:lnTo>
                    <a:pt x="57" y="132"/>
                  </a:lnTo>
                  <a:lnTo>
                    <a:pt x="89" y="110"/>
                  </a:lnTo>
                  <a:lnTo>
                    <a:pt x="120" y="89"/>
                  </a:lnTo>
                  <a:lnTo>
                    <a:pt x="120" y="89"/>
                  </a:lnTo>
                  <a:lnTo>
                    <a:pt x="183" y="53"/>
                  </a:lnTo>
                  <a:lnTo>
                    <a:pt x="183" y="53"/>
                  </a:lnTo>
                  <a:lnTo>
                    <a:pt x="220" y="30"/>
                  </a:lnTo>
                  <a:lnTo>
                    <a:pt x="239" y="20"/>
                  </a:lnTo>
                  <a:lnTo>
                    <a:pt x="248" y="16"/>
                  </a:lnTo>
                  <a:lnTo>
                    <a:pt x="259" y="12"/>
                  </a:lnTo>
                  <a:lnTo>
                    <a:pt x="259" y="12"/>
                  </a:lnTo>
                  <a:lnTo>
                    <a:pt x="260" y="11"/>
                  </a:lnTo>
                  <a:lnTo>
                    <a:pt x="261" y="8"/>
                  </a:lnTo>
                  <a:lnTo>
                    <a:pt x="261" y="4"/>
                  </a:lnTo>
                  <a:lnTo>
                    <a:pt x="260" y="2"/>
                  </a:lnTo>
                  <a:lnTo>
                    <a:pt x="257" y="0"/>
                  </a:lnTo>
                  <a:lnTo>
                    <a:pt x="255" y="0"/>
                  </a:lnTo>
                  <a:lnTo>
                    <a:pt x="2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3" name="Freeform 1195"/>
            <p:cNvSpPr/>
            <p:nvPr/>
          </p:nvSpPr>
          <p:spPr bwMode="auto">
            <a:xfrm>
              <a:off x="5856288" y="2139950"/>
              <a:ext cx="104775" cy="73025"/>
            </a:xfrm>
            <a:custGeom>
              <a:avLst/>
              <a:gdLst/>
              <a:ahLst/>
              <a:cxnLst>
                <a:cxn ang="0">
                  <a:pos x="256" y="1"/>
                </a:cxn>
                <a:cxn ang="0">
                  <a:pos x="256" y="1"/>
                </a:cxn>
                <a:cxn ang="0">
                  <a:pos x="245" y="13"/>
                </a:cxn>
                <a:cxn ang="0">
                  <a:pos x="230" y="22"/>
                </a:cxn>
                <a:cxn ang="0">
                  <a:pos x="216" y="31"/>
                </a:cxn>
                <a:cxn ang="0">
                  <a:pos x="201" y="39"/>
                </a:cxn>
                <a:cxn ang="0">
                  <a:pos x="201" y="39"/>
                </a:cxn>
                <a:cxn ang="0">
                  <a:pos x="179" y="51"/>
                </a:cxn>
                <a:cxn ang="0">
                  <a:pos x="157" y="65"/>
                </a:cxn>
                <a:cxn ang="0">
                  <a:pos x="135" y="81"/>
                </a:cxn>
                <a:cxn ang="0">
                  <a:pos x="114" y="95"/>
                </a:cxn>
                <a:cxn ang="0">
                  <a:pos x="114" y="95"/>
                </a:cxn>
                <a:cxn ang="0">
                  <a:pos x="95" y="107"/>
                </a:cxn>
                <a:cxn ang="0">
                  <a:pos x="77" y="120"/>
                </a:cxn>
                <a:cxn ang="0">
                  <a:pos x="59" y="132"/>
                </a:cxn>
                <a:cxn ang="0">
                  <a:pos x="40" y="144"/>
                </a:cxn>
                <a:cxn ang="0">
                  <a:pos x="40" y="144"/>
                </a:cxn>
                <a:cxn ang="0">
                  <a:pos x="18" y="156"/>
                </a:cxn>
                <a:cxn ang="0">
                  <a:pos x="13" y="159"/>
                </a:cxn>
                <a:cxn ang="0">
                  <a:pos x="8" y="163"/>
                </a:cxn>
                <a:cxn ang="0">
                  <a:pos x="4" y="169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6"/>
                </a:cxn>
                <a:cxn ang="0">
                  <a:pos x="1" y="179"/>
                </a:cxn>
                <a:cxn ang="0">
                  <a:pos x="4" y="182"/>
                </a:cxn>
                <a:cxn ang="0">
                  <a:pos x="5" y="183"/>
                </a:cxn>
                <a:cxn ang="0">
                  <a:pos x="8" y="183"/>
                </a:cxn>
                <a:cxn ang="0">
                  <a:pos x="9" y="182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14" y="174"/>
                </a:cxn>
                <a:cxn ang="0">
                  <a:pos x="21" y="167"/>
                </a:cxn>
                <a:cxn ang="0">
                  <a:pos x="29" y="162"/>
                </a:cxn>
                <a:cxn ang="0">
                  <a:pos x="37" y="157"/>
                </a:cxn>
                <a:cxn ang="0">
                  <a:pos x="54" y="148"/>
                </a:cxn>
                <a:cxn ang="0">
                  <a:pos x="68" y="139"/>
                </a:cxn>
                <a:cxn ang="0">
                  <a:pos x="68" y="139"/>
                </a:cxn>
                <a:cxn ang="0">
                  <a:pos x="86" y="125"/>
                </a:cxn>
                <a:cxn ang="0">
                  <a:pos x="106" y="112"/>
                </a:cxn>
                <a:cxn ang="0">
                  <a:pos x="145" y="89"/>
                </a:cxn>
                <a:cxn ang="0">
                  <a:pos x="145" y="89"/>
                </a:cxn>
                <a:cxn ang="0">
                  <a:pos x="183" y="63"/>
                </a:cxn>
                <a:cxn ang="0">
                  <a:pos x="203" y="51"/>
                </a:cxn>
                <a:cxn ang="0">
                  <a:pos x="224" y="40"/>
                </a:cxn>
                <a:cxn ang="0">
                  <a:pos x="224" y="40"/>
                </a:cxn>
                <a:cxn ang="0">
                  <a:pos x="234" y="34"/>
                </a:cxn>
                <a:cxn ang="0">
                  <a:pos x="246" y="26"/>
                </a:cxn>
                <a:cxn ang="0">
                  <a:pos x="256" y="18"/>
                </a:cxn>
                <a:cxn ang="0">
                  <a:pos x="265" y="9"/>
                </a:cxn>
                <a:cxn ang="0">
                  <a:pos x="265" y="9"/>
                </a:cxn>
                <a:cxn ang="0">
                  <a:pos x="267" y="8"/>
                </a:cxn>
                <a:cxn ang="0">
                  <a:pos x="267" y="5"/>
                </a:cxn>
                <a:cxn ang="0">
                  <a:pos x="265" y="1"/>
                </a:cxn>
                <a:cxn ang="0">
                  <a:pos x="262" y="0"/>
                </a:cxn>
                <a:cxn ang="0">
                  <a:pos x="259" y="0"/>
                </a:cxn>
                <a:cxn ang="0">
                  <a:pos x="256" y="1"/>
                </a:cxn>
                <a:cxn ang="0">
                  <a:pos x="256" y="1"/>
                </a:cxn>
              </a:cxnLst>
              <a:rect l="0" t="0" r="r" b="b"/>
              <a:pathLst>
                <a:path w="267" h="183">
                  <a:moveTo>
                    <a:pt x="256" y="1"/>
                  </a:moveTo>
                  <a:lnTo>
                    <a:pt x="256" y="1"/>
                  </a:lnTo>
                  <a:lnTo>
                    <a:pt x="245" y="13"/>
                  </a:lnTo>
                  <a:lnTo>
                    <a:pt x="230" y="22"/>
                  </a:lnTo>
                  <a:lnTo>
                    <a:pt x="216" y="31"/>
                  </a:lnTo>
                  <a:lnTo>
                    <a:pt x="201" y="39"/>
                  </a:lnTo>
                  <a:lnTo>
                    <a:pt x="201" y="39"/>
                  </a:lnTo>
                  <a:lnTo>
                    <a:pt x="179" y="51"/>
                  </a:lnTo>
                  <a:lnTo>
                    <a:pt x="157" y="65"/>
                  </a:lnTo>
                  <a:lnTo>
                    <a:pt x="135" y="81"/>
                  </a:lnTo>
                  <a:lnTo>
                    <a:pt x="114" y="95"/>
                  </a:lnTo>
                  <a:lnTo>
                    <a:pt x="114" y="95"/>
                  </a:lnTo>
                  <a:lnTo>
                    <a:pt x="95" y="107"/>
                  </a:lnTo>
                  <a:lnTo>
                    <a:pt x="77" y="120"/>
                  </a:lnTo>
                  <a:lnTo>
                    <a:pt x="59" y="132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18" y="156"/>
                  </a:lnTo>
                  <a:lnTo>
                    <a:pt x="13" y="159"/>
                  </a:lnTo>
                  <a:lnTo>
                    <a:pt x="8" y="163"/>
                  </a:lnTo>
                  <a:lnTo>
                    <a:pt x="4" y="169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4" y="182"/>
                  </a:lnTo>
                  <a:lnTo>
                    <a:pt x="5" y="183"/>
                  </a:lnTo>
                  <a:lnTo>
                    <a:pt x="8" y="183"/>
                  </a:lnTo>
                  <a:lnTo>
                    <a:pt x="9" y="182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14" y="174"/>
                  </a:lnTo>
                  <a:lnTo>
                    <a:pt x="21" y="167"/>
                  </a:lnTo>
                  <a:lnTo>
                    <a:pt x="29" y="162"/>
                  </a:lnTo>
                  <a:lnTo>
                    <a:pt x="37" y="157"/>
                  </a:lnTo>
                  <a:lnTo>
                    <a:pt x="54" y="148"/>
                  </a:lnTo>
                  <a:lnTo>
                    <a:pt x="68" y="139"/>
                  </a:lnTo>
                  <a:lnTo>
                    <a:pt x="68" y="139"/>
                  </a:lnTo>
                  <a:lnTo>
                    <a:pt x="86" y="125"/>
                  </a:lnTo>
                  <a:lnTo>
                    <a:pt x="106" y="112"/>
                  </a:lnTo>
                  <a:lnTo>
                    <a:pt x="145" y="89"/>
                  </a:lnTo>
                  <a:lnTo>
                    <a:pt x="145" y="89"/>
                  </a:lnTo>
                  <a:lnTo>
                    <a:pt x="183" y="63"/>
                  </a:lnTo>
                  <a:lnTo>
                    <a:pt x="203" y="51"/>
                  </a:lnTo>
                  <a:lnTo>
                    <a:pt x="224" y="40"/>
                  </a:lnTo>
                  <a:lnTo>
                    <a:pt x="224" y="40"/>
                  </a:lnTo>
                  <a:lnTo>
                    <a:pt x="234" y="34"/>
                  </a:lnTo>
                  <a:lnTo>
                    <a:pt x="246" y="26"/>
                  </a:lnTo>
                  <a:lnTo>
                    <a:pt x="256" y="18"/>
                  </a:lnTo>
                  <a:lnTo>
                    <a:pt x="265" y="9"/>
                  </a:lnTo>
                  <a:lnTo>
                    <a:pt x="265" y="9"/>
                  </a:lnTo>
                  <a:lnTo>
                    <a:pt x="267" y="8"/>
                  </a:lnTo>
                  <a:lnTo>
                    <a:pt x="267" y="5"/>
                  </a:lnTo>
                  <a:lnTo>
                    <a:pt x="265" y="1"/>
                  </a:lnTo>
                  <a:lnTo>
                    <a:pt x="262" y="0"/>
                  </a:lnTo>
                  <a:lnTo>
                    <a:pt x="259" y="0"/>
                  </a:lnTo>
                  <a:lnTo>
                    <a:pt x="256" y="1"/>
                  </a:lnTo>
                  <a:lnTo>
                    <a:pt x="2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4" name="Freeform 1196"/>
            <p:cNvSpPr/>
            <p:nvPr/>
          </p:nvSpPr>
          <p:spPr bwMode="auto">
            <a:xfrm>
              <a:off x="5859463" y="2176463"/>
              <a:ext cx="106363" cy="69850"/>
            </a:xfrm>
            <a:custGeom>
              <a:avLst/>
              <a:gdLst/>
              <a:ahLst/>
              <a:cxnLst>
                <a:cxn ang="0">
                  <a:pos x="260" y="2"/>
                </a:cxn>
                <a:cxn ang="0">
                  <a:pos x="260" y="2"/>
                </a:cxn>
                <a:cxn ang="0">
                  <a:pos x="244" y="15"/>
                </a:cxn>
                <a:cxn ang="0">
                  <a:pos x="226" y="27"/>
                </a:cxn>
                <a:cxn ang="0">
                  <a:pos x="208" y="36"/>
                </a:cxn>
                <a:cxn ang="0">
                  <a:pos x="189" y="46"/>
                </a:cxn>
                <a:cxn ang="0">
                  <a:pos x="151" y="63"/>
                </a:cxn>
                <a:cxn ang="0">
                  <a:pos x="133" y="74"/>
                </a:cxn>
                <a:cxn ang="0">
                  <a:pos x="115" y="84"/>
                </a:cxn>
                <a:cxn ang="0">
                  <a:pos x="115" y="84"/>
                </a:cxn>
                <a:cxn ang="0">
                  <a:pos x="86" y="102"/>
                </a:cxn>
                <a:cxn ang="0">
                  <a:pos x="56" y="122"/>
                </a:cxn>
                <a:cxn ang="0">
                  <a:pos x="29" y="143"/>
                </a:cxn>
                <a:cxn ang="0">
                  <a:pos x="14" y="153"/>
                </a:cxn>
                <a:cxn ang="0">
                  <a:pos x="1" y="165"/>
                </a:cxn>
                <a:cxn ang="0">
                  <a:pos x="1" y="165"/>
                </a:cxn>
                <a:cxn ang="0">
                  <a:pos x="0" y="168"/>
                </a:cxn>
                <a:cxn ang="0">
                  <a:pos x="0" y="169"/>
                </a:cxn>
                <a:cxn ang="0">
                  <a:pos x="1" y="173"/>
                </a:cxn>
                <a:cxn ang="0">
                  <a:pos x="5" y="176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0" y="173"/>
                </a:cxn>
                <a:cxn ang="0">
                  <a:pos x="25" y="160"/>
                </a:cxn>
                <a:cxn ang="0">
                  <a:pos x="39" y="148"/>
                </a:cxn>
                <a:cxn ang="0">
                  <a:pos x="72" y="125"/>
                </a:cxn>
                <a:cxn ang="0">
                  <a:pos x="104" y="104"/>
                </a:cxn>
                <a:cxn ang="0">
                  <a:pos x="138" y="83"/>
                </a:cxn>
                <a:cxn ang="0">
                  <a:pos x="138" y="83"/>
                </a:cxn>
                <a:cxn ang="0">
                  <a:pos x="154" y="74"/>
                </a:cxn>
                <a:cxn ang="0">
                  <a:pos x="171" y="65"/>
                </a:cxn>
                <a:cxn ang="0">
                  <a:pos x="205" y="49"/>
                </a:cxn>
                <a:cxn ang="0">
                  <a:pos x="221" y="41"/>
                </a:cxn>
                <a:cxn ang="0">
                  <a:pos x="238" y="32"/>
                </a:cxn>
                <a:cxn ang="0">
                  <a:pos x="254" y="21"/>
                </a:cxn>
                <a:cxn ang="0">
                  <a:pos x="268" y="10"/>
                </a:cxn>
                <a:cxn ang="0">
                  <a:pos x="268" y="10"/>
                </a:cxn>
                <a:cxn ang="0">
                  <a:pos x="271" y="8"/>
                </a:cxn>
                <a:cxn ang="0">
                  <a:pos x="271" y="6"/>
                </a:cxn>
                <a:cxn ang="0">
                  <a:pos x="268" y="2"/>
                </a:cxn>
                <a:cxn ang="0">
                  <a:pos x="265" y="0"/>
                </a:cxn>
                <a:cxn ang="0">
                  <a:pos x="263" y="0"/>
                </a:cxn>
                <a:cxn ang="0">
                  <a:pos x="260" y="2"/>
                </a:cxn>
                <a:cxn ang="0">
                  <a:pos x="260" y="2"/>
                </a:cxn>
              </a:cxnLst>
              <a:rect l="0" t="0" r="r" b="b"/>
              <a:pathLst>
                <a:path w="271" h="176">
                  <a:moveTo>
                    <a:pt x="260" y="2"/>
                  </a:moveTo>
                  <a:lnTo>
                    <a:pt x="260" y="2"/>
                  </a:lnTo>
                  <a:lnTo>
                    <a:pt x="244" y="15"/>
                  </a:lnTo>
                  <a:lnTo>
                    <a:pt x="226" y="27"/>
                  </a:lnTo>
                  <a:lnTo>
                    <a:pt x="208" y="36"/>
                  </a:lnTo>
                  <a:lnTo>
                    <a:pt x="189" y="46"/>
                  </a:lnTo>
                  <a:lnTo>
                    <a:pt x="151" y="63"/>
                  </a:lnTo>
                  <a:lnTo>
                    <a:pt x="133" y="74"/>
                  </a:lnTo>
                  <a:lnTo>
                    <a:pt x="115" y="84"/>
                  </a:lnTo>
                  <a:lnTo>
                    <a:pt x="115" y="84"/>
                  </a:lnTo>
                  <a:lnTo>
                    <a:pt x="86" y="102"/>
                  </a:lnTo>
                  <a:lnTo>
                    <a:pt x="56" y="122"/>
                  </a:lnTo>
                  <a:lnTo>
                    <a:pt x="29" y="143"/>
                  </a:lnTo>
                  <a:lnTo>
                    <a:pt x="14" y="153"/>
                  </a:lnTo>
                  <a:lnTo>
                    <a:pt x="1" y="165"/>
                  </a:lnTo>
                  <a:lnTo>
                    <a:pt x="1" y="165"/>
                  </a:lnTo>
                  <a:lnTo>
                    <a:pt x="0" y="168"/>
                  </a:lnTo>
                  <a:lnTo>
                    <a:pt x="0" y="169"/>
                  </a:lnTo>
                  <a:lnTo>
                    <a:pt x="1" y="173"/>
                  </a:lnTo>
                  <a:lnTo>
                    <a:pt x="5" y="176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25" y="160"/>
                  </a:lnTo>
                  <a:lnTo>
                    <a:pt x="39" y="148"/>
                  </a:lnTo>
                  <a:lnTo>
                    <a:pt x="72" y="125"/>
                  </a:lnTo>
                  <a:lnTo>
                    <a:pt x="104" y="104"/>
                  </a:lnTo>
                  <a:lnTo>
                    <a:pt x="138" y="83"/>
                  </a:lnTo>
                  <a:lnTo>
                    <a:pt x="138" y="83"/>
                  </a:lnTo>
                  <a:lnTo>
                    <a:pt x="154" y="74"/>
                  </a:lnTo>
                  <a:lnTo>
                    <a:pt x="171" y="65"/>
                  </a:lnTo>
                  <a:lnTo>
                    <a:pt x="205" y="49"/>
                  </a:lnTo>
                  <a:lnTo>
                    <a:pt x="221" y="41"/>
                  </a:lnTo>
                  <a:lnTo>
                    <a:pt x="238" y="32"/>
                  </a:lnTo>
                  <a:lnTo>
                    <a:pt x="254" y="21"/>
                  </a:lnTo>
                  <a:lnTo>
                    <a:pt x="268" y="10"/>
                  </a:lnTo>
                  <a:lnTo>
                    <a:pt x="268" y="10"/>
                  </a:lnTo>
                  <a:lnTo>
                    <a:pt x="271" y="8"/>
                  </a:lnTo>
                  <a:lnTo>
                    <a:pt x="271" y="6"/>
                  </a:lnTo>
                  <a:lnTo>
                    <a:pt x="268" y="2"/>
                  </a:lnTo>
                  <a:lnTo>
                    <a:pt x="265" y="0"/>
                  </a:lnTo>
                  <a:lnTo>
                    <a:pt x="263" y="0"/>
                  </a:lnTo>
                  <a:lnTo>
                    <a:pt x="260" y="2"/>
                  </a:lnTo>
                  <a:lnTo>
                    <a:pt x="26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5" name="Freeform 1197"/>
            <p:cNvSpPr/>
            <p:nvPr/>
          </p:nvSpPr>
          <p:spPr bwMode="auto">
            <a:xfrm>
              <a:off x="5861051" y="2211388"/>
              <a:ext cx="111125" cy="73025"/>
            </a:xfrm>
            <a:custGeom>
              <a:avLst/>
              <a:gdLst/>
              <a:ahLst/>
              <a:cxnLst>
                <a:cxn ang="0">
                  <a:pos x="272" y="1"/>
                </a:cxn>
                <a:cxn ang="0">
                  <a:pos x="272" y="1"/>
                </a:cxn>
                <a:cxn ang="0">
                  <a:pos x="255" y="14"/>
                </a:cxn>
                <a:cxn ang="0">
                  <a:pos x="238" y="26"/>
                </a:cxn>
                <a:cxn ang="0">
                  <a:pos x="221" y="37"/>
                </a:cxn>
                <a:cxn ang="0">
                  <a:pos x="202" y="47"/>
                </a:cxn>
                <a:cxn ang="0">
                  <a:pos x="166" y="67"/>
                </a:cxn>
                <a:cxn ang="0">
                  <a:pos x="147" y="77"/>
                </a:cxn>
                <a:cxn ang="0">
                  <a:pos x="130" y="88"/>
                </a:cxn>
                <a:cxn ang="0">
                  <a:pos x="130" y="88"/>
                </a:cxn>
                <a:cxn ang="0">
                  <a:pos x="99" y="110"/>
                </a:cxn>
                <a:cxn ang="0">
                  <a:pos x="68" y="133"/>
                </a:cxn>
                <a:cxn ang="0">
                  <a:pos x="35" y="156"/>
                </a:cxn>
                <a:cxn ang="0">
                  <a:pos x="19" y="166"/>
                </a:cxn>
                <a:cxn ang="0">
                  <a:pos x="2" y="175"/>
                </a:cxn>
                <a:cxn ang="0">
                  <a:pos x="2" y="175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1" y="183"/>
                </a:cxn>
                <a:cxn ang="0">
                  <a:pos x="4" y="186"/>
                </a:cxn>
                <a:cxn ang="0">
                  <a:pos x="6" y="186"/>
                </a:cxn>
                <a:cxn ang="0">
                  <a:pos x="9" y="186"/>
                </a:cxn>
                <a:cxn ang="0">
                  <a:pos x="9" y="186"/>
                </a:cxn>
                <a:cxn ang="0">
                  <a:pos x="26" y="175"/>
                </a:cxn>
                <a:cxn ang="0">
                  <a:pos x="43" y="164"/>
                </a:cxn>
                <a:cxn ang="0">
                  <a:pos x="77" y="140"/>
                </a:cxn>
                <a:cxn ang="0">
                  <a:pos x="111" y="115"/>
                </a:cxn>
                <a:cxn ang="0">
                  <a:pos x="145" y="92"/>
                </a:cxn>
                <a:cxn ang="0">
                  <a:pos x="145" y="92"/>
                </a:cxn>
                <a:cxn ang="0">
                  <a:pos x="162" y="81"/>
                </a:cxn>
                <a:cxn ang="0">
                  <a:pos x="179" y="72"/>
                </a:cxn>
                <a:cxn ang="0">
                  <a:pos x="213" y="52"/>
                </a:cxn>
                <a:cxn ang="0">
                  <a:pos x="231" y="43"/>
                </a:cxn>
                <a:cxn ang="0">
                  <a:pos x="248" y="33"/>
                </a:cxn>
                <a:cxn ang="0">
                  <a:pos x="264" y="22"/>
                </a:cxn>
                <a:cxn ang="0">
                  <a:pos x="280" y="9"/>
                </a:cxn>
                <a:cxn ang="0">
                  <a:pos x="280" y="9"/>
                </a:cxn>
                <a:cxn ang="0">
                  <a:pos x="281" y="8"/>
                </a:cxn>
                <a:cxn ang="0">
                  <a:pos x="281" y="5"/>
                </a:cxn>
                <a:cxn ang="0">
                  <a:pos x="281" y="4"/>
                </a:cxn>
                <a:cxn ang="0">
                  <a:pos x="280" y="1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1"/>
                </a:cxn>
                <a:cxn ang="0">
                  <a:pos x="272" y="1"/>
                </a:cxn>
              </a:cxnLst>
              <a:rect l="0" t="0" r="r" b="b"/>
              <a:pathLst>
                <a:path w="281" h="186">
                  <a:moveTo>
                    <a:pt x="272" y="1"/>
                  </a:moveTo>
                  <a:lnTo>
                    <a:pt x="272" y="1"/>
                  </a:lnTo>
                  <a:lnTo>
                    <a:pt x="255" y="14"/>
                  </a:lnTo>
                  <a:lnTo>
                    <a:pt x="238" y="26"/>
                  </a:lnTo>
                  <a:lnTo>
                    <a:pt x="221" y="37"/>
                  </a:lnTo>
                  <a:lnTo>
                    <a:pt x="202" y="47"/>
                  </a:lnTo>
                  <a:lnTo>
                    <a:pt x="166" y="67"/>
                  </a:lnTo>
                  <a:lnTo>
                    <a:pt x="147" y="77"/>
                  </a:lnTo>
                  <a:lnTo>
                    <a:pt x="130" y="88"/>
                  </a:lnTo>
                  <a:lnTo>
                    <a:pt x="130" y="88"/>
                  </a:lnTo>
                  <a:lnTo>
                    <a:pt x="99" y="110"/>
                  </a:lnTo>
                  <a:lnTo>
                    <a:pt x="68" y="133"/>
                  </a:lnTo>
                  <a:lnTo>
                    <a:pt x="35" y="156"/>
                  </a:lnTo>
                  <a:lnTo>
                    <a:pt x="19" y="166"/>
                  </a:lnTo>
                  <a:lnTo>
                    <a:pt x="2" y="175"/>
                  </a:lnTo>
                  <a:lnTo>
                    <a:pt x="2" y="175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1" y="183"/>
                  </a:lnTo>
                  <a:lnTo>
                    <a:pt x="4" y="186"/>
                  </a:lnTo>
                  <a:lnTo>
                    <a:pt x="6" y="186"/>
                  </a:lnTo>
                  <a:lnTo>
                    <a:pt x="9" y="186"/>
                  </a:lnTo>
                  <a:lnTo>
                    <a:pt x="9" y="186"/>
                  </a:lnTo>
                  <a:lnTo>
                    <a:pt x="26" y="175"/>
                  </a:lnTo>
                  <a:lnTo>
                    <a:pt x="43" y="164"/>
                  </a:lnTo>
                  <a:lnTo>
                    <a:pt x="77" y="140"/>
                  </a:lnTo>
                  <a:lnTo>
                    <a:pt x="111" y="115"/>
                  </a:lnTo>
                  <a:lnTo>
                    <a:pt x="145" y="92"/>
                  </a:lnTo>
                  <a:lnTo>
                    <a:pt x="145" y="92"/>
                  </a:lnTo>
                  <a:lnTo>
                    <a:pt x="162" y="81"/>
                  </a:lnTo>
                  <a:lnTo>
                    <a:pt x="179" y="72"/>
                  </a:lnTo>
                  <a:lnTo>
                    <a:pt x="213" y="52"/>
                  </a:lnTo>
                  <a:lnTo>
                    <a:pt x="231" y="43"/>
                  </a:lnTo>
                  <a:lnTo>
                    <a:pt x="248" y="33"/>
                  </a:lnTo>
                  <a:lnTo>
                    <a:pt x="264" y="22"/>
                  </a:lnTo>
                  <a:lnTo>
                    <a:pt x="280" y="9"/>
                  </a:lnTo>
                  <a:lnTo>
                    <a:pt x="280" y="9"/>
                  </a:lnTo>
                  <a:lnTo>
                    <a:pt x="281" y="8"/>
                  </a:lnTo>
                  <a:lnTo>
                    <a:pt x="281" y="5"/>
                  </a:lnTo>
                  <a:lnTo>
                    <a:pt x="281" y="4"/>
                  </a:lnTo>
                  <a:lnTo>
                    <a:pt x="280" y="1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1"/>
                  </a:lnTo>
                  <a:lnTo>
                    <a:pt x="2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6" name="Freeform 1198"/>
            <p:cNvSpPr/>
            <p:nvPr/>
          </p:nvSpPr>
          <p:spPr bwMode="auto">
            <a:xfrm>
              <a:off x="5862638" y="2254250"/>
              <a:ext cx="112713" cy="71438"/>
            </a:xfrm>
            <a:custGeom>
              <a:avLst/>
              <a:gdLst/>
              <a:ahLst/>
              <a:cxnLst>
                <a:cxn ang="0">
                  <a:pos x="277" y="1"/>
                </a:cxn>
                <a:cxn ang="0">
                  <a:pos x="277" y="1"/>
                </a:cxn>
                <a:cxn ang="0">
                  <a:pos x="242" y="20"/>
                </a:cxn>
                <a:cxn ang="0">
                  <a:pos x="205" y="39"/>
                </a:cxn>
                <a:cxn ang="0">
                  <a:pos x="170" y="57"/>
                </a:cxn>
                <a:cxn ang="0">
                  <a:pos x="133" y="76"/>
                </a:cxn>
                <a:cxn ang="0">
                  <a:pos x="98" y="97"/>
                </a:cxn>
                <a:cxn ang="0">
                  <a:pos x="64" y="118"/>
                </a:cxn>
                <a:cxn ang="0">
                  <a:pos x="48" y="129"/>
                </a:cxn>
                <a:cxn ang="0">
                  <a:pos x="32" y="142"/>
                </a:cxn>
                <a:cxn ang="0">
                  <a:pos x="17" y="156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0" y="174"/>
                </a:cxn>
                <a:cxn ang="0">
                  <a:pos x="1" y="177"/>
                </a:cxn>
                <a:cxn ang="0">
                  <a:pos x="5" y="179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4" y="163"/>
                </a:cxn>
                <a:cxn ang="0">
                  <a:pos x="40" y="150"/>
                </a:cxn>
                <a:cxn ang="0">
                  <a:pos x="56" y="139"/>
                </a:cxn>
                <a:cxn ang="0">
                  <a:pos x="72" y="127"/>
                </a:cxn>
                <a:cxn ang="0">
                  <a:pos x="106" y="106"/>
                </a:cxn>
                <a:cxn ang="0">
                  <a:pos x="141" y="85"/>
                </a:cxn>
                <a:cxn ang="0">
                  <a:pos x="212" y="48"/>
                </a:cxn>
                <a:cxn ang="0">
                  <a:pos x="247" y="30"/>
                </a:cxn>
                <a:cxn ang="0">
                  <a:pos x="282" y="10"/>
                </a:cxn>
                <a:cxn ang="0">
                  <a:pos x="282" y="10"/>
                </a:cxn>
                <a:cxn ang="0">
                  <a:pos x="283" y="9"/>
                </a:cxn>
                <a:cxn ang="0">
                  <a:pos x="285" y="6"/>
                </a:cxn>
                <a:cxn ang="0">
                  <a:pos x="283" y="3"/>
                </a:cxn>
                <a:cxn ang="0">
                  <a:pos x="281" y="0"/>
                </a:cxn>
                <a:cxn ang="0">
                  <a:pos x="278" y="0"/>
                </a:cxn>
                <a:cxn ang="0">
                  <a:pos x="277" y="1"/>
                </a:cxn>
                <a:cxn ang="0">
                  <a:pos x="277" y="1"/>
                </a:cxn>
              </a:cxnLst>
              <a:rect l="0" t="0" r="r" b="b"/>
              <a:pathLst>
                <a:path w="285" h="179">
                  <a:moveTo>
                    <a:pt x="277" y="1"/>
                  </a:moveTo>
                  <a:lnTo>
                    <a:pt x="277" y="1"/>
                  </a:lnTo>
                  <a:lnTo>
                    <a:pt x="242" y="20"/>
                  </a:lnTo>
                  <a:lnTo>
                    <a:pt x="205" y="39"/>
                  </a:lnTo>
                  <a:lnTo>
                    <a:pt x="170" y="57"/>
                  </a:lnTo>
                  <a:lnTo>
                    <a:pt x="133" y="76"/>
                  </a:lnTo>
                  <a:lnTo>
                    <a:pt x="98" y="97"/>
                  </a:lnTo>
                  <a:lnTo>
                    <a:pt x="64" y="118"/>
                  </a:lnTo>
                  <a:lnTo>
                    <a:pt x="48" y="129"/>
                  </a:lnTo>
                  <a:lnTo>
                    <a:pt x="32" y="142"/>
                  </a:lnTo>
                  <a:lnTo>
                    <a:pt x="17" y="156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0" y="174"/>
                  </a:lnTo>
                  <a:lnTo>
                    <a:pt x="1" y="177"/>
                  </a:lnTo>
                  <a:lnTo>
                    <a:pt x="5" y="179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4" y="163"/>
                  </a:lnTo>
                  <a:lnTo>
                    <a:pt x="40" y="150"/>
                  </a:lnTo>
                  <a:lnTo>
                    <a:pt x="56" y="139"/>
                  </a:lnTo>
                  <a:lnTo>
                    <a:pt x="72" y="127"/>
                  </a:lnTo>
                  <a:lnTo>
                    <a:pt x="106" y="106"/>
                  </a:lnTo>
                  <a:lnTo>
                    <a:pt x="141" y="85"/>
                  </a:lnTo>
                  <a:lnTo>
                    <a:pt x="212" y="48"/>
                  </a:lnTo>
                  <a:lnTo>
                    <a:pt x="247" y="30"/>
                  </a:lnTo>
                  <a:lnTo>
                    <a:pt x="282" y="10"/>
                  </a:lnTo>
                  <a:lnTo>
                    <a:pt x="282" y="10"/>
                  </a:lnTo>
                  <a:lnTo>
                    <a:pt x="283" y="9"/>
                  </a:lnTo>
                  <a:lnTo>
                    <a:pt x="285" y="6"/>
                  </a:lnTo>
                  <a:lnTo>
                    <a:pt x="283" y="3"/>
                  </a:lnTo>
                  <a:lnTo>
                    <a:pt x="281" y="0"/>
                  </a:lnTo>
                  <a:lnTo>
                    <a:pt x="278" y="0"/>
                  </a:lnTo>
                  <a:lnTo>
                    <a:pt x="277" y="1"/>
                  </a:lnTo>
                  <a:lnTo>
                    <a:pt x="2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7" name="Freeform 1199"/>
            <p:cNvSpPr/>
            <p:nvPr/>
          </p:nvSpPr>
          <p:spPr bwMode="auto">
            <a:xfrm>
              <a:off x="5862638" y="2293938"/>
              <a:ext cx="107950" cy="6667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49" y="7"/>
                </a:cxn>
                <a:cxn ang="0">
                  <a:pos x="232" y="15"/>
                </a:cxn>
                <a:cxn ang="0">
                  <a:pos x="215" y="24"/>
                </a:cxn>
                <a:cxn ang="0">
                  <a:pos x="200" y="34"/>
                </a:cxn>
                <a:cxn ang="0">
                  <a:pos x="200" y="34"/>
                </a:cxn>
                <a:cxn ang="0">
                  <a:pos x="180" y="45"/>
                </a:cxn>
                <a:cxn ang="0">
                  <a:pos x="160" y="57"/>
                </a:cxn>
                <a:cxn ang="0">
                  <a:pos x="140" y="67"/>
                </a:cxn>
                <a:cxn ang="0">
                  <a:pos x="120" y="78"/>
                </a:cxn>
                <a:cxn ang="0">
                  <a:pos x="120" y="78"/>
                </a:cxn>
                <a:cxn ang="0">
                  <a:pos x="44" y="122"/>
                </a:cxn>
                <a:cxn ang="0">
                  <a:pos x="44" y="122"/>
                </a:cxn>
                <a:cxn ang="0">
                  <a:pos x="31" y="130"/>
                </a:cxn>
                <a:cxn ang="0">
                  <a:pos x="18" y="138"/>
                </a:cxn>
                <a:cxn ang="0">
                  <a:pos x="13" y="143"/>
                </a:cxn>
                <a:cxn ang="0">
                  <a:pos x="7" y="148"/>
                </a:cxn>
                <a:cxn ang="0">
                  <a:pos x="2" y="153"/>
                </a:cxn>
                <a:cxn ang="0">
                  <a:pos x="0" y="160"/>
                </a:cxn>
                <a:cxn ang="0">
                  <a:pos x="0" y="160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1" y="166"/>
                </a:cxn>
                <a:cxn ang="0">
                  <a:pos x="4" y="166"/>
                </a:cxn>
                <a:cxn ang="0">
                  <a:pos x="7" y="166"/>
                </a:cxn>
                <a:cxn ang="0">
                  <a:pos x="9" y="165"/>
                </a:cxn>
                <a:cxn ang="0">
                  <a:pos x="10" y="164"/>
                </a:cxn>
                <a:cxn ang="0">
                  <a:pos x="10" y="164"/>
                </a:cxn>
                <a:cxn ang="0">
                  <a:pos x="14" y="157"/>
                </a:cxn>
                <a:cxn ang="0">
                  <a:pos x="21" y="151"/>
                </a:cxn>
                <a:cxn ang="0">
                  <a:pos x="27" y="144"/>
                </a:cxn>
                <a:cxn ang="0">
                  <a:pos x="35" y="139"/>
                </a:cxn>
                <a:cxn ang="0">
                  <a:pos x="52" y="130"/>
                </a:cxn>
                <a:cxn ang="0">
                  <a:pos x="65" y="123"/>
                </a:cxn>
                <a:cxn ang="0">
                  <a:pos x="65" y="123"/>
                </a:cxn>
                <a:cxn ang="0">
                  <a:pos x="100" y="102"/>
                </a:cxn>
                <a:cxn ang="0">
                  <a:pos x="134" y="81"/>
                </a:cxn>
                <a:cxn ang="0">
                  <a:pos x="134" y="81"/>
                </a:cxn>
                <a:cxn ang="0">
                  <a:pos x="166" y="64"/>
                </a:cxn>
                <a:cxn ang="0">
                  <a:pos x="198" y="49"/>
                </a:cxn>
                <a:cxn ang="0">
                  <a:pos x="198" y="49"/>
                </a:cxn>
                <a:cxn ang="0">
                  <a:pos x="215" y="38"/>
                </a:cxn>
                <a:cxn ang="0">
                  <a:pos x="232" y="29"/>
                </a:cxn>
                <a:cxn ang="0">
                  <a:pos x="251" y="19"/>
                </a:cxn>
                <a:cxn ang="0">
                  <a:pos x="260" y="15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9"/>
                </a:cxn>
                <a:cxn ang="0">
                  <a:pos x="273" y="8"/>
                </a:cxn>
                <a:cxn ang="0">
                  <a:pos x="273" y="4"/>
                </a:cxn>
                <a:cxn ang="0">
                  <a:pos x="270" y="0"/>
                </a:cxn>
                <a:cxn ang="0">
                  <a:pos x="269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3" h="166">
                  <a:moveTo>
                    <a:pt x="266" y="0"/>
                  </a:moveTo>
                  <a:lnTo>
                    <a:pt x="266" y="0"/>
                  </a:lnTo>
                  <a:lnTo>
                    <a:pt x="249" y="7"/>
                  </a:lnTo>
                  <a:lnTo>
                    <a:pt x="232" y="15"/>
                  </a:lnTo>
                  <a:lnTo>
                    <a:pt x="215" y="24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180" y="45"/>
                  </a:lnTo>
                  <a:lnTo>
                    <a:pt x="160" y="57"/>
                  </a:lnTo>
                  <a:lnTo>
                    <a:pt x="140" y="67"/>
                  </a:lnTo>
                  <a:lnTo>
                    <a:pt x="120" y="78"/>
                  </a:lnTo>
                  <a:lnTo>
                    <a:pt x="120" y="78"/>
                  </a:lnTo>
                  <a:lnTo>
                    <a:pt x="44" y="122"/>
                  </a:lnTo>
                  <a:lnTo>
                    <a:pt x="44" y="122"/>
                  </a:lnTo>
                  <a:lnTo>
                    <a:pt x="31" y="130"/>
                  </a:lnTo>
                  <a:lnTo>
                    <a:pt x="18" y="138"/>
                  </a:lnTo>
                  <a:lnTo>
                    <a:pt x="13" y="143"/>
                  </a:lnTo>
                  <a:lnTo>
                    <a:pt x="7" y="148"/>
                  </a:lnTo>
                  <a:lnTo>
                    <a:pt x="2" y="153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1" y="166"/>
                  </a:lnTo>
                  <a:lnTo>
                    <a:pt x="4" y="166"/>
                  </a:lnTo>
                  <a:lnTo>
                    <a:pt x="7" y="166"/>
                  </a:lnTo>
                  <a:lnTo>
                    <a:pt x="9" y="165"/>
                  </a:lnTo>
                  <a:lnTo>
                    <a:pt x="10" y="164"/>
                  </a:lnTo>
                  <a:lnTo>
                    <a:pt x="10" y="164"/>
                  </a:lnTo>
                  <a:lnTo>
                    <a:pt x="14" y="157"/>
                  </a:lnTo>
                  <a:lnTo>
                    <a:pt x="21" y="151"/>
                  </a:lnTo>
                  <a:lnTo>
                    <a:pt x="27" y="144"/>
                  </a:lnTo>
                  <a:lnTo>
                    <a:pt x="35" y="139"/>
                  </a:lnTo>
                  <a:lnTo>
                    <a:pt x="52" y="130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100" y="102"/>
                  </a:lnTo>
                  <a:lnTo>
                    <a:pt x="134" y="81"/>
                  </a:lnTo>
                  <a:lnTo>
                    <a:pt x="134" y="81"/>
                  </a:lnTo>
                  <a:lnTo>
                    <a:pt x="166" y="64"/>
                  </a:lnTo>
                  <a:lnTo>
                    <a:pt x="198" y="49"/>
                  </a:lnTo>
                  <a:lnTo>
                    <a:pt x="198" y="49"/>
                  </a:lnTo>
                  <a:lnTo>
                    <a:pt x="215" y="38"/>
                  </a:lnTo>
                  <a:lnTo>
                    <a:pt x="232" y="29"/>
                  </a:lnTo>
                  <a:lnTo>
                    <a:pt x="251" y="19"/>
                  </a:lnTo>
                  <a:lnTo>
                    <a:pt x="260" y="15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9"/>
                  </a:lnTo>
                  <a:lnTo>
                    <a:pt x="273" y="8"/>
                  </a:lnTo>
                  <a:lnTo>
                    <a:pt x="273" y="4"/>
                  </a:lnTo>
                  <a:lnTo>
                    <a:pt x="270" y="0"/>
                  </a:lnTo>
                  <a:lnTo>
                    <a:pt x="269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8" name="Freeform 1200"/>
            <p:cNvSpPr/>
            <p:nvPr/>
          </p:nvSpPr>
          <p:spPr bwMode="auto">
            <a:xfrm>
              <a:off x="5867401" y="2327275"/>
              <a:ext cx="107950" cy="6032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195" y="30"/>
                </a:cxn>
                <a:cxn ang="0">
                  <a:pos x="160" y="46"/>
                </a:cxn>
                <a:cxn ang="0">
                  <a:pos x="125" y="63"/>
                </a:cxn>
                <a:cxn ang="0">
                  <a:pos x="125" y="63"/>
                </a:cxn>
                <a:cxn ang="0">
                  <a:pos x="92" y="79"/>
                </a:cxn>
                <a:cxn ang="0">
                  <a:pos x="75" y="86"/>
                </a:cxn>
                <a:cxn ang="0">
                  <a:pos x="57" y="96"/>
                </a:cxn>
                <a:cxn ang="0">
                  <a:pos x="41" y="105"/>
                </a:cxn>
                <a:cxn ang="0">
                  <a:pos x="25" y="116"/>
                </a:cxn>
                <a:cxn ang="0">
                  <a:pos x="12" y="128"/>
                </a:cxn>
                <a:cxn ang="0">
                  <a:pos x="6" y="136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5"/>
                </a:cxn>
                <a:cxn ang="0">
                  <a:pos x="0" y="148"/>
                </a:cxn>
                <a:cxn ang="0">
                  <a:pos x="3" y="150"/>
                </a:cxn>
                <a:cxn ang="0">
                  <a:pos x="7" y="152"/>
                </a:cxn>
                <a:cxn ang="0">
                  <a:pos x="8" y="150"/>
                </a:cxn>
                <a:cxn ang="0">
                  <a:pos x="11" y="149"/>
                </a:cxn>
                <a:cxn ang="0">
                  <a:pos x="11" y="149"/>
                </a:cxn>
                <a:cxn ang="0">
                  <a:pos x="16" y="141"/>
                </a:cxn>
                <a:cxn ang="0">
                  <a:pos x="23" y="135"/>
                </a:cxn>
                <a:cxn ang="0">
                  <a:pos x="36" y="122"/>
                </a:cxn>
                <a:cxn ang="0">
                  <a:pos x="53" y="111"/>
                </a:cxn>
                <a:cxn ang="0">
                  <a:pos x="70" y="101"/>
                </a:cxn>
                <a:cxn ang="0">
                  <a:pos x="106" y="84"/>
                </a:cxn>
                <a:cxn ang="0">
                  <a:pos x="140" y="68"/>
                </a:cxn>
                <a:cxn ang="0">
                  <a:pos x="140" y="68"/>
                </a:cxn>
                <a:cxn ang="0">
                  <a:pos x="173" y="52"/>
                </a:cxn>
                <a:cxn ang="0">
                  <a:pos x="206" y="38"/>
                </a:cxn>
                <a:cxn ang="0">
                  <a:pos x="238" y="25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9"/>
                </a:cxn>
                <a:cxn ang="0">
                  <a:pos x="274" y="7"/>
                </a:cxn>
                <a:cxn ang="0">
                  <a:pos x="274" y="5"/>
                </a:cxn>
                <a:cxn ang="0">
                  <a:pos x="274" y="3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152">
                  <a:moveTo>
                    <a:pt x="266" y="0"/>
                  </a:moveTo>
                  <a:lnTo>
                    <a:pt x="266" y="0"/>
                  </a:lnTo>
                  <a:lnTo>
                    <a:pt x="195" y="30"/>
                  </a:lnTo>
                  <a:lnTo>
                    <a:pt x="160" y="46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92" y="79"/>
                  </a:lnTo>
                  <a:lnTo>
                    <a:pt x="75" y="86"/>
                  </a:lnTo>
                  <a:lnTo>
                    <a:pt x="57" y="96"/>
                  </a:lnTo>
                  <a:lnTo>
                    <a:pt x="41" y="105"/>
                  </a:lnTo>
                  <a:lnTo>
                    <a:pt x="25" y="116"/>
                  </a:lnTo>
                  <a:lnTo>
                    <a:pt x="12" y="128"/>
                  </a:lnTo>
                  <a:lnTo>
                    <a:pt x="6" y="136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5"/>
                  </a:lnTo>
                  <a:lnTo>
                    <a:pt x="0" y="148"/>
                  </a:lnTo>
                  <a:lnTo>
                    <a:pt x="3" y="150"/>
                  </a:lnTo>
                  <a:lnTo>
                    <a:pt x="7" y="152"/>
                  </a:lnTo>
                  <a:lnTo>
                    <a:pt x="8" y="150"/>
                  </a:lnTo>
                  <a:lnTo>
                    <a:pt x="11" y="149"/>
                  </a:lnTo>
                  <a:lnTo>
                    <a:pt x="11" y="149"/>
                  </a:lnTo>
                  <a:lnTo>
                    <a:pt x="16" y="141"/>
                  </a:lnTo>
                  <a:lnTo>
                    <a:pt x="23" y="135"/>
                  </a:lnTo>
                  <a:lnTo>
                    <a:pt x="36" y="122"/>
                  </a:lnTo>
                  <a:lnTo>
                    <a:pt x="53" y="111"/>
                  </a:lnTo>
                  <a:lnTo>
                    <a:pt x="70" y="101"/>
                  </a:lnTo>
                  <a:lnTo>
                    <a:pt x="106" y="84"/>
                  </a:lnTo>
                  <a:lnTo>
                    <a:pt x="140" y="68"/>
                  </a:lnTo>
                  <a:lnTo>
                    <a:pt x="140" y="68"/>
                  </a:lnTo>
                  <a:lnTo>
                    <a:pt x="173" y="52"/>
                  </a:lnTo>
                  <a:lnTo>
                    <a:pt x="206" y="38"/>
                  </a:lnTo>
                  <a:lnTo>
                    <a:pt x="238" y="25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9"/>
                  </a:lnTo>
                  <a:lnTo>
                    <a:pt x="274" y="7"/>
                  </a:lnTo>
                  <a:lnTo>
                    <a:pt x="274" y="5"/>
                  </a:lnTo>
                  <a:lnTo>
                    <a:pt x="274" y="3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9" name="Freeform 1201"/>
            <p:cNvSpPr/>
            <p:nvPr/>
          </p:nvSpPr>
          <p:spPr bwMode="auto">
            <a:xfrm>
              <a:off x="5861051" y="2363788"/>
              <a:ext cx="111125" cy="71438"/>
            </a:xfrm>
            <a:custGeom>
              <a:avLst/>
              <a:gdLst/>
              <a:ahLst/>
              <a:cxnLst>
                <a:cxn ang="0">
                  <a:pos x="273" y="0"/>
                </a:cxn>
                <a:cxn ang="0">
                  <a:pos x="273" y="0"/>
                </a:cxn>
                <a:cxn ang="0">
                  <a:pos x="201" y="36"/>
                </a:cxn>
                <a:cxn ang="0">
                  <a:pos x="166" y="55"/>
                </a:cxn>
                <a:cxn ang="0">
                  <a:pos x="130" y="75"/>
                </a:cxn>
                <a:cxn ang="0">
                  <a:pos x="130" y="75"/>
                </a:cxn>
                <a:cxn ang="0">
                  <a:pos x="64" y="119"/>
                </a:cxn>
                <a:cxn ang="0">
                  <a:pos x="64" y="119"/>
                </a:cxn>
                <a:cxn ang="0">
                  <a:pos x="48" y="132"/>
                </a:cxn>
                <a:cxn ang="0">
                  <a:pos x="34" y="146"/>
                </a:cxn>
                <a:cxn ang="0">
                  <a:pos x="19" y="159"/>
                </a:cxn>
                <a:cxn ang="0">
                  <a:pos x="11" y="166"/>
                </a:cxn>
                <a:cxn ang="0">
                  <a:pos x="2" y="171"/>
                </a:cxn>
                <a:cxn ang="0">
                  <a:pos x="2" y="171"/>
                </a:cxn>
                <a:cxn ang="0">
                  <a:pos x="1" y="172"/>
                </a:cxn>
                <a:cxn ang="0">
                  <a:pos x="0" y="175"/>
                </a:cxn>
                <a:cxn ang="0">
                  <a:pos x="1" y="179"/>
                </a:cxn>
                <a:cxn ang="0">
                  <a:pos x="4" y="181"/>
                </a:cxn>
                <a:cxn ang="0">
                  <a:pos x="6" y="181"/>
                </a:cxn>
                <a:cxn ang="0">
                  <a:pos x="9" y="181"/>
                </a:cxn>
                <a:cxn ang="0">
                  <a:pos x="9" y="181"/>
                </a:cxn>
                <a:cxn ang="0">
                  <a:pos x="15" y="176"/>
                </a:cxn>
                <a:cxn ang="0">
                  <a:pos x="23" y="171"/>
                </a:cxn>
                <a:cxn ang="0">
                  <a:pos x="36" y="158"/>
                </a:cxn>
                <a:cxn ang="0">
                  <a:pos x="48" y="146"/>
                </a:cxn>
                <a:cxn ang="0">
                  <a:pos x="62" y="134"/>
                </a:cxn>
                <a:cxn ang="0">
                  <a:pos x="62" y="134"/>
                </a:cxn>
                <a:cxn ang="0">
                  <a:pos x="78" y="123"/>
                </a:cxn>
                <a:cxn ang="0">
                  <a:pos x="94" y="112"/>
                </a:cxn>
                <a:cxn ang="0">
                  <a:pos x="128" y="91"/>
                </a:cxn>
                <a:cxn ang="0">
                  <a:pos x="128" y="91"/>
                </a:cxn>
                <a:cxn ang="0">
                  <a:pos x="164" y="69"/>
                </a:cxn>
                <a:cxn ang="0">
                  <a:pos x="202" y="48"/>
                </a:cxn>
                <a:cxn ang="0">
                  <a:pos x="240" y="28"/>
                </a:cxn>
                <a:cxn ang="0">
                  <a:pos x="278" y="10"/>
                </a:cxn>
                <a:cxn ang="0">
                  <a:pos x="278" y="10"/>
                </a:cxn>
                <a:cxn ang="0">
                  <a:pos x="281" y="9"/>
                </a:cxn>
                <a:cxn ang="0">
                  <a:pos x="281" y="6"/>
                </a:cxn>
                <a:cxn ang="0">
                  <a:pos x="281" y="2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3" y="0"/>
                </a:cxn>
                <a:cxn ang="0">
                  <a:pos x="273" y="0"/>
                </a:cxn>
              </a:cxnLst>
              <a:rect l="0" t="0" r="r" b="b"/>
              <a:pathLst>
                <a:path w="281" h="181">
                  <a:moveTo>
                    <a:pt x="273" y="0"/>
                  </a:moveTo>
                  <a:lnTo>
                    <a:pt x="273" y="0"/>
                  </a:lnTo>
                  <a:lnTo>
                    <a:pt x="201" y="36"/>
                  </a:lnTo>
                  <a:lnTo>
                    <a:pt x="166" y="55"/>
                  </a:lnTo>
                  <a:lnTo>
                    <a:pt x="130" y="75"/>
                  </a:lnTo>
                  <a:lnTo>
                    <a:pt x="130" y="75"/>
                  </a:lnTo>
                  <a:lnTo>
                    <a:pt x="64" y="119"/>
                  </a:lnTo>
                  <a:lnTo>
                    <a:pt x="64" y="119"/>
                  </a:lnTo>
                  <a:lnTo>
                    <a:pt x="48" y="132"/>
                  </a:lnTo>
                  <a:lnTo>
                    <a:pt x="34" y="146"/>
                  </a:lnTo>
                  <a:lnTo>
                    <a:pt x="19" y="159"/>
                  </a:lnTo>
                  <a:lnTo>
                    <a:pt x="11" y="166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1" y="172"/>
                  </a:lnTo>
                  <a:lnTo>
                    <a:pt x="0" y="175"/>
                  </a:lnTo>
                  <a:lnTo>
                    <a:pt x="1" y="179"/>
                  </a:lnTo>
                  <a:lnTo>
                    <a:pt x="4" y="181"/>
                  </a:lnTo>
                  <a:lnTo>
                    <a:pt x="6" y="181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15" y="176"/>
                  </a:lnTo>
                  <a:lnTo>
                    <a:pt x="23" y="171"/>
                  </a:lnTo>
                  <a:lnTo>
                    <a:pt x="36" y="158"/>
                  </a:lnTo>
                  <a:lnTo>
                    <a:pt x="48" y="146"/>
                  </a:lnTo>
                  <a:lnTo>
                    <a:pt x="62" y="134"/>
                  </a:lnTo>
                  <a:lnTo>
                    <a:pt x="62" y="134"/>
                  </a:lnTo>
                  <a:lnTo>
                    <a:pt x="78" y="123"/>
                  </a:lnTo>
                  <a:lnTo>
                    <a:pt x="94" y="112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64" y="69"/>
                  </a:lnTo>
                  <a:lnTo>
                    <a:pt x="202" y="48"/>
                  </a:lnTo>
                  <a:lnTo>
                    <a:pt x="240" y="28"/>
                  </a:lnTo>
                  <a:lnTo>
                    <a:pt x="278" y="10"/>
                  </a:lnTo>
                  <a:lnTo>
                    <a:pt x="278" y="10"/>
                  </a:lnTo>
                  <a:lnTo>
                    <a:pt x="281" y="9"/>
                  </a:lnTo>
                  <a:lnTo>
                    <a:pt x="281" y="6"/>
                  </a:lnTo>
                  <a:lnTo>
                    <a:pt x="281" y="2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3" y="0"/>
                  </a:lnTo>
                  <a:lnTo>
                    <a:pt x="2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0" name="Freeform 1202"/>
            <p:cNvSpPr/>
            <p:nvPr/>
          </p:nvSpPr>
          <p:spPr bwMode="auto">
            <a:xfrm>
              <a:off x="5853113" y="2405063"/>
              <a:ext cx="122238" cy="71438"/>
            </a:xfrm>
            <a:custGeom>
              <a:avLst/>
              <a:gdLst/>
              <a:ahLst/>
              <a:cxnLst>
                <a:cxn ang="0">
                  <a:pos x="301" y="1"/>
                </a:cxn>
                <a:cxn ang="0">
                  <a:pos x="301" y="1"/>
                </a:cxn>
                <a:cxn ang="0">
                  <a:pos x="262" y="22"/>
                </a:cxn>
                <a:cxn ang="0">
                  <a:pos x="225" y="44"/>
                </a:cxn>
                <a:cxn ang="0">
                  <a:pos x="187" y="65"/>
                </a:cxn>
                <a:cxn ang="0">
                  <a:pos x="169" y="75"/>
                </a:cxn>
                <a:cxn ang="0">
                  <a:pos x="149" y="85"/>
                </a:cxn>
                <a:cxn ang="0">
                  <a:pos x="149" y="85"/>
                </a:cxn>
                <a:cxn ang="0">
                  <a:pos x="110" y="104"/>
                </a:cxn>
                <a:cxn ang="0">
                  <a:pos x="72" y="126"/>
                </a:cxn>
                <a:cxn ang="0">
                  <a:pos x="72" y="126"/>
                </a:cxn>
                <a:cxn ang="0">
                  <a:pos x="38" y="147"/>
                </a:cxn>
                <a:cxn ang="0">
                  <a:pos x="21" y="158"/>
                </a:cxn>
                <a:cxn ang="0">
                  <a:pos x="4" y="168"/>
                </a:cxn>
                <a:cxn ang="0">
                  <a:pos x="4" y="168"/>
                </a:cxn>
                <a:cxn ang="0">
                  <a:pos x="1" y="170"/>
                </a:cxn>
                <a:cxn ang="0">
                  <a:pos x="0" y="171"/>
                </a:cxn>
                <a:cxn ang="0">
                  <a:pos x="0" y="173"/>
                </a:cxn>
                <a:cxn ang="0">
                  <a:pos x="1" y="175"/>
                </a:cxn>
                <a:cxn ang="0">
                  <a:pos x="4" y="177"/>
                </a:cxn>
                <a:cxn ang="0">
                  <a:pos x="7" y="179"/>
                </a:cxn>
                <a:cxn ang="0">
                  <a:pos x="9" y="177"/>
                </a:cxn>
                <a:cxn ang="0">
                  <a:pos x="9" y="177"/>
                </a:cxn>
                <a:cxn ang="0">
                  <a:pos x="25" y="170"/>
                </a:cxn>
                <a:cxn ang="0">
                  <a:pos x="41" y="159"/>
                </a:cxn>
                <a:cxn ang="0">
                  <a:pos x="71" y="139"/>
                </a:cxn>
                <a:cxn ang="0">
                  <a:pos x="71" y="139"/>
                </a:cxn>
                <a:cxn ang="0">
                  <a:pos x="107" y="119"/>
                </a:cxn>
                <a:cxn ang="0">
                  <a:pos x="145" y="99"/>
                </a:cxn>
                <a:cxn ang="0">
                  <a:pos x="145" y="99"/>
                </a:cxn>
                <a:cxn ang="0">
                  <a:pos x="186" y="78"/>
                </a:cxn>
                <a:cxn ang="0">
                  <a:pos x="226" y="54"/>
                </a:cxn>
                <a:cxn ang="0">
                  <a:pos x="266" y="32"/>
                </a:cxn>
                <a:cxn ang="0">
                  <a:pos x="306" y="10"/>
                </a:cxn>
                <a:cxn ang="0">
                  <a:pos x="306" y="10"/>
                </a:cxn>
                <a:cxn ang="0">
                  <a:pos x="307" y="9"/>
                </a:cxn>
                <a:cxn ang="0">
                  <a:pos x="309" y="7"/>
                </a:cxn>
                <a:cxn ang="0">
                  <a:pos x="309" y="2"/>
                </a:cxn>
                <a:cxn ang="0">
                  <a:pos x="305" y="0"/>
                </a:cxn>
                <a:cxn ang="0">
                  <a:pos x="302" y="0"/>
                </a:cxn>
                <a:cxn ang="0">
                  <a:pos x="301" y="1"/>
                </a:cxn>
                <a:cxn ang="0">
                  <a:pos x="301" y="1"/>
                </a:cxn>
              </a:cxnLst>
              <a:rect l="0" t="0" r="r" b="b"/>
              <a:pathLst>
                <a:path w="309" h="179">
                  <a:moveTo>
                    <a:pt x="301" y="1"/>
                  </a:moveTo>
                  <a:lnTo>
                    <a:pt x="301" y="1"/>
                  </a:lnTo>
                  <a:lnTo>
                    <a:pt x="262" y="22"/>
                  </a:lnTo>
                  <a:lnTo>
                    <a:pt x="225" y="44"/>
                  </a:lnTo>
                  <a:lnTo>
                    <a:pt x="187" y="65"/>
                  </a:lnTo>
                  <a:lnTo>
                    <a:pt x="169" y="75"/>
                  </a:lnTo>
                  <a:lnTo>
                    <a:pt x="149" y="85"/>
                  </a:lnTo>
                  <a:lnTo>
                    <a:pt x="149" y="85"/>
                  </a:lnTo>
                  <a:lnTo>
                    <a:pt x="110" y="104"/>
                  </a:lnTo>
                  <a:lnTo>
                    <a:pt x="72" y="126"/>
                  </a:lnTo>
                  <a:lnTo>
                    <a:pt x="72" y="126"/>
                  </a:lnTo>
                  <a:lnTo>
                    <a:pt x="38" y="147"/>
                  </a:lnTo>
                  <a:lnTo>
                    <a:pt x="21" y="158"/>
                  </a:lnTo>
                  <a:lnTo>
                    <a:pt x="4" y="168"/>
                  </a:lnTo>
                  <a:lnTo>
                    <a:pt x="4" y="168"/>
                  </a:lnTo>
                  <a:lnTo>
                    <a:pt x="1" y="170"/>
                  </a:lnTo>
                  <a:lnTo>
                    <a:pt x="0" y="171"/>
                  </a:lnTo>
                  <a:lnTo>
                    <a:pt x="0" y="173"/>
                  </a:lnTo>
                  <a:lnTo>
                    <a:pt x="1" y="175"/>
                  </a:lnTo>
                  <a:lnTo>
                    <a:pt x="4" y="177"/>
                  </a:lnTo>
                  <a:lnTo>
                    <a:pt x="7" y="179"/>
                  </a:lnTo>
                  <a:lnTo>
                    <a:pt x="9" y="177"/>
                  </a:lnTo>
                  <a:lnTo>
                    <a:pt x="9" y="177"/>
                  </a:lnTo>
                  <a:lnTo>
                    <a:pt x="25" y="170"/>
                  </a:lnTo>
                  <a:lnTo>
                    <a:pt x="41" y="159"/>
                  </a:lnTo>
                  <a:lnTo>
                    <a:pt x="71" y="139"/>
                  </a:lnTo>
                  <a:lnTo>
                    <a:pt x="71" y="139"/>
                  </a:lnTo>
                  <a:lnTo>
                    <a:pt x="107" y="119"/>
                  </a:lnTo>
                  <a:lnTo>
                    <a:pt x="145" y="99"/>
                  </a:lnTo>
                  <a:lnTo>
                    <a:pt x="145" y="99"/>
                  </a:lnTo>
                  <a:lnTo>
                    <a:pt x="186" y="78"/>
                  </a:lnTo>
                  <a:lnTo>
                    <a:pt x="226" y="54"/>
                  </a:lnTo>
                  <a:lnTo>
                    <a:pt x="266" y="32"/>
                  </a:lnTo>
                  <a:lnTo>
                    <a:pt x="306" y="10"/>
                  </a:lnTo>
                  <a:lnTo>
                    <a:pt x="306" y="10"/>
                  </a:lnTo>
                  <a:lnTo>
                    <a:pt x="307" y="9"/>
                  </a:lnTo>
                  <a:lnTo>
                    <a:pt x="309" y="7"/>
                  </a:lnTo>
                  <a:lnTo>
                    <a:pt x="309" y="2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301" y="1"/>
                  </a:lnTo>
                  <a:lnTo>
                    <a:pt x="3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1" name="Freeform 1203"/>
            <p:cNvSpPr/>
            <p:nvPr/>
          </p:nvSpPr>
          <p:spPr bwMode="auto">
            <a:xfrm>
              <a:off x="5856288" y="2447925"/>
              <a:ext cx="111125" cy="71438"/>
            </a:xfrm>
            <a:custGeom>
              <a:avLst/>
              <a:gdLst/>
              <a:ahLst/>
              <a:cxnLst>
                <a:cxn ang="0">
                  <a:pos x="275" y="2"/>
                </a:cxn>
                <a:cxn ang="0">
                  <a:pos x="275" y="2"/>
                </a:cxn>
                <a:cxn ang="0">
                  <a:pos x="262" y="8"/>
                </a:cxn>
                <a:cxn ang="0">
                  <a:pos x="248" y="15"/>
                </a:cxn>
                <a:cxn ang="0">
                  <a:pos x="235" y="23"/>
                </a:cxn>
                <a:cxn ang="0">
                  <a:pos x="222" y="29"/>
                </a:cxn>
                <a:cxn ang="0">
                  <a:pos x="222" y="29"/>
                </a:cxn>
                <a:cxn ang="0">
                  <a:pos x="201" y="38"/>
                </a:cxn>
                <a:cxn ang="0">
                  <a:pos x="179" y="50"/>
                </a:cxn>
                <a:cxn ang="0">
                  <a:pos x="159" y="61"/>
                </a:cxn>
                <a:cxn ang="0">
                  <a:pos x="139" y="74"/>
                </a:cxn>
                <a:cxn ang="0">
                  <a:pos x="139" y="74"/>
                </a:cxn>
                <a:cxn ang="0">
                  <a:pos x="103" y="96"/>
                </a:cxn>
                <a:cxn ang="0">
                  <a:pos x="68" y="118"/>
                </a:cxn>
                <a:cxn ang="0">
                  <a:pos x="51" y="130"/>
                </a:cxn>
                <a:cxn ang="0">
                  <a:pos x="34" y="143"/>
                </a:cxn>
                <a:cxn ang="0">
                  <a:pos x="17" y="15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0" y="172"/>
                </a:cxn>
                <a:cxn ang="0">
                  <a:pos x="0" y="174"/>
                </a:cxn>
                <a:cxn ang="0">
                  <a:pos x="3" y="178"/>
                </a:cxn>
                <a:cxn ang="0">
                  <a:pos x="5" y="180"/>
                </a:cxn>
                <a:cxn ang="0">
                  <a:pos x="8" y="180"/>
                </a:cxn>
                <a:cxn ang="0">
                  <a:pos x="10" y="178"/>
                </a:cxn>
                <a:cxn ang="0">
                  <a:pos x="10" y="178"/>
                </a:cxn>
                <a:cxn ang="0">
                  <a:pos x="25" y="165"/>
                </a:cxn>
                <a:cxn ang="0">
                  <a:pos x="39" y="152"/>
                </a:cxn>
                <a:cxn ang="0">
                  <a:pos x="71" y="130"/>
                </a:cxn>
                <a:cxn ang="0">
                  <a:pos x="103" y="109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167" y="70"/>
                </a:cxn>
                <a:cxn ang="0">
                  <a:pos x="199" y="53"/>
                </a:cxn>
                <a:cxn ang="0">
                  <a:pos x="199" y="53"/>
                </a:cxn>
                <a:cxn ang="0">
                  <a:pos x="222" y="41"/>
                </a:cxn>
                <a:cxn ang="0">
                  <a:pos x="247" y="32"/>
                </a:cxn>
                <a:cxn ang="0">
                  <a:pos x="247" y="32"/>
                </a:cxn>
                <a:cxn ang="0">
                  <a:pos x="255" y="27"/>
                </a:cxn>
                <a:cxn ang="0">
                  <a:pos x="263" y="21"/>
                </a:cxn>
                <a:cxn ang="0">
                  <a:pos x="269" y="16"/>
                </a:cxn>
                <a:cxn ang="0">
                  <a:pos x="277" y="12"/>
                </a:cxn>
                <a:cxn ang="0">
                  <a:pos x="277" y="12"/>
                </a:cxn>
                <a:cxn ang="0">
                  <a:pos x="280" y="11"/>
                </a:cxn>
                <a:cxn ang="0">
                  <a:pos x="281" y="10"/>
                </a:cxn>
                <a:cxn ang="0">
                  <a:pos x="281" y="4"/>
                </a:cxn>
                <a:cxn ang="0">
                  <a:pos x="280" y="3"/>
                </a:cxn>
                <a:cxn ang="0">
                  <a:pos x="279" y="2"/>
                </a:cxn>
                <a:cxn ang="0">
                  <a:pos x="277" y="0"/>
                </a:cxn>
                <a:cxn ang="0">
                  <a:pos x="275" y="2"/>
                </a:cxn>
                <a:cxn ang="0">
                  <a:pos x="275" y="2"/>
                </a:cxn>
              </a:cxnLst>
              <a:rect l="0" t="0" r="r" b="b"/>
              <a:pathLst>
                <a:path w="281" h="180">
                  <a:moveTo>
                    <a:pt x="275" y="2"/>
                  </a:moveTo>
                  <a:lnTo>
                    <a:pt x="275" y="2"/>
                  </a:lnTo>
                  <a:lnTo>
                    <a:pt x="262" y="8"/>
                  </a:lnTo>
                  <a:lnTo>
                    <a:pt x="248" y="15"/>
                  </a:lnTo>
                  <a:lnTo>
                    <a:pt x="235" y="23"/>
                  </a:lnTo>
                  <a:lnTo>
                    <a:pt x="222" y="29"/>
                  </a:lnTo>
                  <a:lnTo>
                    <a:pt x="222" y="29"/>
                  </a:lnTo>
                  <a:lnTo>
                    <a:pt x="201" y="38"/>
                  </a:lnTo>
                  <a:lnTo>
                    <a:pt x="179" y="50"/>
                  </a:lnTo>
                  <a:lnTo>
                    <a:pt x="159" y="61"/>
                  </a:lnTo>
                  <a:lnTo>
                    <a:pt x="139" y="74"/>
                  </a:lnTo>
                  <a:lnTo>
                    <a:pt x="139" y="74"/>
                  </a:lnTo>
                  <a:lnTo>
                    <a:pt x="103" y="96"/>
                  </a:lnTo>
                  <a:lnTo>
                    <a:pt x="68" y="118"/>
                  </a:lnTo>
                  <a:lnTo>
                    <a:pt x="51" y="130"/>
                  </a:lnTo>
                  <a:lnTo>
                    <a:pt x="34" y="143"/>
                  </a:lnTo>
                  <a:lnTo>
                    <a:pt x="17" y="15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0" y="172"/>
                  </a:lnTo>
                  <a:lnTo>
                    <a:pt x="0" y="174"/>
                  </a:lnTo>
                  <a:lnTo>
                    <a:pt x="3" y="178"/>
                  </a:lnTo>
                  <a:lnTo>
                    <a:pt x="5" y="180"/>
                  </a:lnTo>
                  <a:lnTo>
                    <a:pt x="8" y="180"/>
                  </a:lnTo>
                  <a:lnTo>
                    <a:pt x="10" y="178"/>
                  </a:lnTo>
                  <a:lnTo>
                    <a:pt x="10" y="178"/>
                  </a:lnTo>
                  <a:lnTo>
                    <a:pt x="25" y="165"/>
                  </a:lnTo>
                  <a:lnTo>
                    <a:pt x="39" y="152"/>
                  </a:lnTo>
                  <a:lnTo>
                    <a:pt x="71" y="130"/>
                  </a:lnTo>
                  <a:lnTo>
                    <a:pt x="103" y="109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67" y="70"/>
                  </a:lnTo>
                  <a:lnTo>
                    <a:pt x="199" y="53"/>
                  </a:lnTo>
                  <a:lnTo>
                    <a:pt x="199" y="53"/>
                  </a:lnTo>
                  <a:lnTo>
                    <a:pt x="222" y="41"/>
                  </a:lnTo>
                  <a:lnTo>
                    <a:pt x="247" y="32"/>
                  </a:lnTo>
                  <a:lnTo>
                    <a:pt x="247" y="32"/>
                  </a:lnTo>
                  <a:lnTo>
                    <a:pt x="255" y="27"/>
                  </a:lnTo>
                  <a:lnTo>
                    <a:pt x="263" y="21"/>
                  </a:lnTo>
                  <a:lnTo>
                    <a:pt x="269" y="16"/>
                  </a:lnTo>
                  <a:lnTo>
                    <a:pt x="277" y="12"/>
                  </a:lnTo>
                  <a:lnTo>
                    <a:pt x="277" y="12"/>
                  </a:lnTo>
                  <a:lnTo>
                    <a:pt x="280" y="11"/>
                  </a:lnTo>
                  <a:lnTo>
                    <a:pt x="281" y="10"/>
                  </a:lnTo>
                  <a:lnTo>
                    <a:pt x="281" y="4"/>
                  </a:lnTo>
                  <a:lnTo>
                    <a:pt x="280" y="3"/>
                  </a:lnTo>
                  <a:lnTo>
                    <a:pt x="279" y="2"/>
                  </a:lnTo>
                  <a:lnTo>
                    <a:pt x="277" y="0"/>
                  </a:lnTo>
                  <a:lnTo>
                    <a:pt x="275" y="2"/>
                  </a:lnTo>
                  <a:lnTo>
                    <a:pt x="2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2" name="Freeform 1204"/>
            <p:cNvSpPr/>
            <p:nvPr/>
          </p:nvSpPr>
          <p:spPr bwMode="auto">
            <a:xfrm>
              <a:off x="5861051" y="2473325"/>
              <a:ext cx="114300" cy="80963"/>
            </a:xfrm>
            <a:custGeom>
              <a:avLst/>
              <a:gdLst/>
              <a:ahLst/>
              <a:cxnLst>
                <a:cxn ang="0">
                  <a:pos x="281" y="1"/>
                </a:cxn>
                <a:cxn ang="0">
                  <a:pos x="281" y="1"/>
                </a:cxn>
                <a:cxn ang="0">
                  <a:pos x="246" y="25"/>
                </a:cxn>
                <a:cxn ang="0">
                  <a:pos x="229" y="36"/>
                </a:cxn>
                <a:cxn ang="0">
                  <a:pos x="210" y="48"/>
                </a:cxn>
                <a:cxn ang="0">
                  <a:pos x="210" y="48"/>
                </a:cxn>
                <a:cxn ang="0">
                  <a:pos x="189" y="60"/>
                </a:cxn>
                <a:cxn ang="0">
                  <a:pos x="168" y="74"/>
                </a:cxn>
                <a:cxn ang="0">
                  <a:pos x="127" y="102"/>
                </a:cxn>
                <a:cxn ang="0">
                  <a:pos x="127" y="102"/>
                </a:cxn>
                <a:cxn ang="0">
                  <a:pos x="48" y="153"/>
                </a:cxn>
                <a:cxn ang="0">
                  <a:pos x="48" y="153"/>
                </a:cxn>
                <a:cxn ang="0">
                  <a:pos x="35" y="161"/>
                </a:cxn>
                <a:cxn ang="0">
                  <a:pos x="22" y="170"/>
                </a:cxn>
                <a:cxn ang="0">
                  <a:pos x="10" y="180"/>
                </a:cxn>
                <a:cxn ang="0">
                  <a:pos x="5" y="186"/>
                </a:cxn>
                <a:cxn ang="0">
                  <a:pos x="1" y="193"/>
                </a:cxn>
                <a:cxn ang="0">
                  <a:pos x="1" y="193"/>
                </a:cxn>
                <a:cxn ang="0">
                  <a:pos x="0" y="195"/>
                </a:cxn>
                <a:cxn ang="0">
                  <a:pos x="0" y="197"/>
                </a:cxn>
                <a:cxn ang="0">
                  <a:pos x="2" y="200"/>
                </a:cxn>
                <a:cxn ang="0">
                  <a:pos x="6" y="201"/>
                </a:cxn>
                <a:cxn ang="0">
                  <a:pos x="9" y="200"/>
                </a:cxn>
                <a:cxn ang="0">
                  <a:pos x="10" y="199"/>
                </a:cxn>
                <a:cxn ang="0">
                  <a:pos x="10" y="199"/>
                </a:cxn>
                <a:cxn ang="0">
                  <a:pos x="17" y="191"/>
                </a:cxn>
                <a:cxn ang="0">
                  <a:pos x="23" y="184"/>
                </a:cxn>
                <a:cxn ang="0">
                  <a:pos x="30" y="178"/>
                </a:cxn>
                <a:cxn ang="0">
                  <a:pos x="38" y="171"/>
                </a:cxn>
                <a:cxn ang="0">
                  <a:pos x="55" y="161"/>
                </a:cxn>
                <a:cxn ang="0">
                  <a:pos x="72" y="152"/>
                </a:cxn>
                <a:cxn ang="0">
                  <a:pos x="72" y="152"/>
                </a:cxn>
                <a:cxn ang="0">
                  <a:pos x="150" y="101"/>
                </a:cxn>
                <a:cxn ang="0">
                  <a:pos x="150" y="101"/>
                </a:cxn>
                <a:cxn ang="0">
                  <a:pos x="218" y="55"/>
                </a:cxn>
                <a:cxn ang="0">
                  <a:pos x="286" y="10"/>
                </a:cxn>
                <a:cxn ang="0">
                  <a:pos x="286" y="10"/>
                </a:cxn>
                <a:cxn ang="0">
                  <a:pos x="287" y="9"/>
                </a:cxn>
                <a:cxn ang="0">
                  <a:pos x="289" y="6"/>
                </a:cxn>
                <a:cxn ang="0">
                  <a:pos x="287" y="2"/>
                </a:cxn>
                <a:cxn ang="0">
                  <a:pos x="285" y="0"/>
                </a:cxn>
                <a:cxn ang="0">
                  <a:pos x="282" y="0"/>
                </a:cxn>
                <a:cxn ang="0">
                  <a:pos x="281" y="1"/>
                </a:cxn>
                <a:cxn ang="0">
                  <a:pos x="281" y="1"/>
                </a:cxn>
              </a:cxnLst>
              <a:rect l="0" t="0" r="r" b="b"/>
              <a:pathLst>
                <a:path w="289" h="201">
                  <a:moveTo>
                    <a:pt x="281" y="1"/>
                  </a:moveTo>
                  <a:lnTo>
                    <a:pt x="281" y="1"/>
                  </a:lnTo>
                  <a:lnTo>
                    <a:pt x="246" y="25"/>
                  </a:lnTo>
                  <a:lnTo>
                    <a:pt x="229" y="36"/>
                  </a:lnTo>
                  <a:lnTo>
                    <a:pt x="210" y="48"/>
                  </a:lnTo>
                  <a:lnTo>
                    <a:pt x="210" y="48"/>
                  </a:lnTo>
                  <a:lnTo>
                    <a:pt x="189" y="60"/>
                  </a:lnTo>
                  <a:lnTo>
                    <a:pt x="168" y="74"/>
                  </a:lnTo>
                  <a:lnTo>
                    <a:pt x="127" y="102"/>
                  </a:lnTo>
                  <a:lnTo>
                    <a:pt x="127" y="102"/>
                  </a:lnTo>
                  <a:lnTo>
                    <a:pt x="48" y="153"/>
                  </a:lnTo>
                  <a:lnTo>
                    <a:pt x="48" y="153"/>
                  </a:lnTo>
                  <a:lnTo>
                    <a:pt x="35" y="161"/>
                  </a:lnTo>
                  <a:lnTo>
                    <a:pt x="22" y="170"/>
                  </a:lnTo>
                  <a:lnTo>
                    <a:pt x="10" y="180"/>
                  </a:lnTo>
                  <a:lnTo>
                    <a:pt x="5" y="186"/>
                  </a:lnTo>
                  <a:lnTo>
                    <a:pt x="1" y="193"/>
                  </a:lnTo>
                  <a:lnTo>
                    <a:pt x="1" y="193"/>
                  </a:lnTo>
                  <a:lnTo>
                    <a:pt x="0" y="195"/>
                  </a:lnTo>
                  <a:lnTo>
                    <a:pt x="0" y="197"/>
                  </a:lnTo>
                  <a:lnTo>
                    <a:pt x="2" y="200"/>
                  </a:lnTo>
                  <a:lnTo>
                    <a:pt x="6" y="201"/>
                  </a:lnTo>
                  <a:lnTo>
                    <a:pt x="9" y="200"/>
                  </a:lnTo>
                  <a:lnTo>
                    <a:pt x="10" y="199"/>
                  </a:lnTo>
                  <a:lnTo>
                    <a:pt x="10" y="199"/>
                  </a:lnTo>
                  <a:lnTo>
                    <a:pt x="17" y="191"/>
                  </a:lnTo>
                  <a:lnTo>
                    <a:pt x="23" y="184"/>
                  </a:lnTo>
                  <a:lnTo>
                    <a:pt x="30" y="178"/>
                  </a:lnTo>
                  <a:lnTo>
                    <a:pt x="38" y="171"/>
                  </a:lnTo>
                  <a:lnTo>
                    <a:pt x="55" y="161"/>
                  </a:lnTo>
                  <a:lnTo>
                    <a:pt x="72" y="152"/>
                  </a:lnTo>
                  <a:lnTo>
                    <a:pt x="72" y="152"/>
                  </a:lnTo>
                  <a:lnTo>
                    <a:pt x="150" y="101"/>
                  </a:lnTo>
                  <a:lnTo>
                    <a:pt x="150" y="101"/>
                  </a:lnTo>
                  <a:lnTo>
                    <a:pt x="218" y="55"/>
                  </a:lnTo>
                  <a:lnTo>
                    <a:pt x="286" y="10"/>
                  </a:lnTo>
                  <a:lnTo>
                    <a:pt x="286" y="10"/>
                  </a:lnTo>
                  <a:lnTo>
                    <a:pt x="287" y="9"/>
                  </a:lnTo>
                  <a:lnTo>
                    <a:pt x="289" y="6"/>
                  </a:lnTo>
                  <a:lnTo>
                    <a:pt x="287" y="2"/>
                  </a:lnTo>
                  <a:lnTo>
                    <a:pt x="285" y="0"/>
                  </a:lnTo>
                  <a:lnTo>
                    <a:pt x="282" y="0"/>
                  </a:lnTo>
                  <a:lnTo>
                    <a:pt x="281" y="1"/>
                  </a:lnTo>
                  <a:lnTo>
                    <a:pt x="2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3" name="Freeform 1205"/>
            <p:cNvSpPr/>
            <p:nvPr/>
          </p:nvSpPr>
          <p:spPr bwMode="auto">
            <a:xfrm>
              <a:off x="5859463" y="2527300"/>
              <a:ext cx="98425" cy="61913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25" y="13"/>
                </a:cxn>
                <a:cxn ang="0">
                  <a:pos x="208" y="24"/>
                </a:cxn>
                <a:cxn ang="0">
                  <a:pos x="171" y="42"/>
                </a:cxn>
                <a:cxn ang="0">
                  <a:pos x="171" y="42"/>
                </a:cxn>
                <a:cxn ang="0">
                  <a:pos x="136" y="62"/>
                </a:cxn>
                <a:cxn ang="0">
                  <a:pos x="102" y="80"/>
                </a:cxn>
                <a:cxn ang="0">
                  <a:pos x="102" y="80"/>
                </a:cxn>
                <a:cxn ang="0">
                  <a:pos x="76" y="94"/>
                </a:cxn>
                <a:cxn ang="0">
                  <a:pos x="47" y="110"/>
                </a:cxn>
                <a:cxn ang="0">
                  <a:pos x="32" y="119"/>
                </a:cxn>
                <a:cxn ang="0">
                  <a:pos x="19" y="128"/>
                </a:cxn>
                <a:cxn ang="0">
                  <a:pos x="9" y="139"/>
                </a:cxn>
                <a:cxn ang="0">
                  <a:pos x="5" y="145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2" y="158"/>
                </a:cxn>
                <a:cxn ang="0">
                  <a:pos x="8" y="160"/>
                </a:cxn>
                <a:cxn ang="0">
                  <a:pos x="9" y="158"/>
                </a:cxn>
                <a:cxn ang="0">
                  <a:pos x="10" y="157"/>
                </a:cxn>
                <a:cxn ang="0">
                  <a:pos x="10" y="157"/>
                </a:cxn>
                <a:cxn ang="0">
                  <a:pos x="14" y="151"/>
                </a:cxn>
                <a:cxn ang="0">
                  <a:pos x="19" y="145"/>
                </a:cxn>
                <a:cxn ang="0">
                  <a:pos x="32" y="135"/>
                </a:cxn>
                <a:cxn ang="0">
                  <a:pos x="46" y="126"/>
                </a:cxn>
                <a:cxn ang="0">
                  <a:pos x="57" y="119"/>
                </a:cxn>
                <a:cxn ang="0">
                  <a:pos x="57" y="119"/>
                </a:cxn>
                <a:cxn ang="0">
                  <a:pos x="91" y="100"/>
                </a:cxn>
                <a:cxn ang="0">
                  <a:pos x="124" y="80"/>
                </a:cxn>
                <a:cxn ang="0">
                  <a:pos x="124" y="80"/>
                </a:cxn>
                <a:cxn ang="0">
                  <a:pos x="159" y="62"/>
                </a:cxn>
                <a:cxn ang="0">
                  <a:pos x="195" y="42"/>
                </a:cxn>
                <a:cxn ang="0">
                  <a:pos x="195" y="42"/>
                </a:cxn>
                <a:cxn ang="0">
                  <a:pos x="222" y="28"/>
                </a:cxn>
                <a:cxn ang="0">
                  <a:pos x="237" y="20"/>
                </a:cxn>
                <a:cxn ang="0">
                  <a:pos x="250" y="9"/>
                </a:cxn>
                <a:cxn ang="0">
                  <a:pos x="250" y="9"/>
                </a:cxn>
                <a:cxn ang="0">
                  <a:pos x="251" y="8"/>
                </a:cxn>
                <a:cxn ang="0">
                  <a:pos x="251" y="5"/>
                </a:cxn>
                <a:cxn ang="0">
                  <a:pos x="251" y="4"/>
                </a:cxn>
                <a:cxn ang="0">
                  <a:pos x="250" y="2"/>
                </a:cxn>
                <a:cxn ang="0">
                  <a:pos x="246" y="0"/>
                </a:cxn>
                <a:cxn ang="0">
                  <a:pos x="243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160">
                  <a:moveTo>
                    <a:pt x="242" y="2"/>
                  </a:moveTo>
                  <a:lnTo>
                    <a:pt x="242" y="2"/>
                  </a:lnTo>
                  <a:lnTo>
                    <a:pt x="225" y="13"/>
                  </a:lnTo>
                  <a:lnTo>
                    <a:pt x="208" y="24"/>
                  </a:lnTo>
                  <a:lnTo>
                    <a:pt x="171" y="42"/>
                  </a:lnTo>
                  <a:lnTo>
                    <a:pt x="171" y="42"/>
                  </a:lnTo>
                  <a:lnTo>
                    <a:pt x="136" y="62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76" y="94"/>
                  </a:lnTo>
                  <a:lnTo>
                    <a:pt x="47" y="110"/>
                  </a:lnTo>
                  <a:lnTo>
                    <a:pt x="32" y="119"/>
                  </a:lnTo>
                  <a:lnTo>
                    <a:pt x="19" y="128"/>
                  </a:lnTo>
                  <a:lnTo>
                    <a:pt x="9" y="139"/>
                  </a:lnTo>
                  <a:lnTo>
                    <a:pt x="5" y="145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2" y="158"/>
                  </a:lnTo>
                  <a:lnTo>
                    <a:pt x="8" y="160"/>
                  </a:lnTo>
                  <a:lnTo>
                    <a:pt x="9" y="158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14" y="151"/>
                  </a:lnTo>
                  <a:lnTo>
                    <a:pt x="19" y="145"/>
                  </a:lnTo>
                  <a:lnTo>
                    <a:pt x="32" y="135"/>
                  </a:lnTo>
                  <a:lnTo>
                    <a:pt x="46" y="126"/>
                  </a:lnTo>
                  <a:lnTo>
                    <a:pt x="57" y="119"/>
                  </a:lnTo>
                  <a:lnTo>
                    <a:pt x="57" y="119"/>
                  </a:lnTo>
                  <a:lnTo>
                    <a:pt x="91" y="100"/>
                  </a:lnTo>
                  <a:lnTo>
                    <a:pt x="124" y="80"/>
                  </a:lnTo>
                  <a:lnTo>
                    <a:pt x="124" y="80"/>
                  </a:lnTo>
                  <a:lnTo>
                    <a:pt x="159" y="62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222" y="28"/>
                  </a:lnTo>
                  <a:lnTo>
                    <a:pt x="237" y="20"/>
                  </a:lnTo>
                  <a:lnTo>
                    <a:pt x="250" y="9"/>
                  </a:lnTo>
                  <a:lnTo>
                    <a:pt x="250" y="9"/>
                  </a:lnTo>
                  <a:lnTo>
                    <a:pt x="251" y="8"/>
                  </a:lnTo>
                  <a:lnTo>
                    <a:pt x="251" y="5"/>
                  </a:lnTo>
                  <a:lnTo>
                    <a:pt x="251" y="4"/>
                  </a:lnTo>
                  <a:lnTo>
                    <a:pt x="250" y="2"/>
                  </a:lnTo>
                  <a:lnTo>
                    <a:pt x="246" y="0"/>
                  </a:lnTo>
                  <a:lnTo>
                    <a:pt x="243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4" name="Freeform 1206"/>
            <p:cNvSpPr/>
            <p:nvPr/>
          </p:nvSpPr>
          <p:spPr bwMode="auto">
            <a:xfrm>
              <a:off x="5721351" y="2543175"/>
              <a:ext cx="255588" cy="165100"/>
            </a:xfrm>
            <a:custGeom>
              <a:avLst/>
              <a:gdLst/>
              <a:ahLst/>
              <a:cxnLst>
                <a:cxn ang="0">
                  <a:pos x="637" y="0"/>
                </a:cxn>
                <a:cxn ang="0">
                  <a:pos x="637" y="0"/>
                </a:cxn>
                <a:cxn ang="0">
                  <a:pos x="618" y="8"/>
                </a:cxn>
                <a:cxn ang="0">
                  <a:pos x="598" y="17"/>
                </a:cxn>
                <a:cxn ang="0">
                  <a:pos x="580" y="28"/>
                </a:cxn>
                <a:cxn ang="0">
                  <a:pos x="563" y="39"/>
                </a:cxn>
                <a:cxn ang="0">
                  <a:pos x="529" y="63"/>
                </a:cxn>
                <a:cxn ang="0">
                  <a:pos x="495" y="89"/>
                </a:cxn>
                <a:cxn ang="0">
                  <a:pos x="495" y="89"/>
                </a:cxn>
                <a:cxn ang="0">
                  <a:pos x="453" y="122"/>
                </a:cxn>
                <a:cxn ang="0">
                  <a:pos x="411" y="152"/>
                </a:cxn>
                <a:cxn ang="0">
                  <a:pos x="366" y="181"/>
                </a:cxn>
                <a:cxn ang="0">
                  <a:pos x="321" y="208"/>
                </a:cxn>
                <a:cxn ang="0">
                  <a:pos x="321" y="208"/>
                </a:cxn>
                <a:cxn ang="0">
                  <a:pos x="238" y="255"/>
                </a:cxn>
                <a:cxn ang="0">
                  <a:pos x="156" y="303"/>
                </a:cxn>
                <a:cxn ang="0">
                  <a:pos x="156" y="303"/>
                </a:cxn>
                <a:cxn ang="0">
                  <a:pos x="117" y="327"/>
                </a:cxn>
                <a:cxn ang="0">
                  <a:pos x="77" y="351"/>
                </a:cxn>
                <a:cxn ang="0">
                  <a:pos x="58" y="364"/>
                </a:cxn>
                <a:cxn ang="0">
                  <a:pos x="38" y="377"/>
                </a:cxn>
                <a:cxn ang="0">
                  <a:pos x="20" y="390"/>
                </a:cxn>
                <a:cxn ang="0">
                  <a:pos x="3" y="405"/>
                </a:cxn>
                <a:cxn ang="0">
                  <a:pos x="3" y="405"/>
                </a:cxn>
                <a:cxn ang="0">
                  <a:pos x="0" y="407"/>
                </a:cxn>
                <a:cxn ang="0">
                  <a:pos x="0" y="409"/>
                </a:cxn>
                <a:cxn ang="0">
                  <a:pos x="3" y="412"/>
                </a:cxn>
                <a:cxn ang="0">
                  <a:pos x="5" y="415"/>
                </a:cxn>
                <a:cxn ang="0">
                  <a:pos x="8" y="415"/>
                </a:cxn>
                <a:cxn ang="0">
                  <a:pos x="11" y="413"/>
                </a:cxn>
                <a:cxn ang="0">
                  <a:pos x="11" y="413"/>
                </a:cxn>
                <a:cxn ang="0">
                  <a:pos x="28" y="399"/>
                </a:cxn>
                <a:cxn ang="0">
                  <a:pos x="46" y="385"/>
                </a:cxn>
                <a:cxn ang="0">
                  <a:pos x="64" y="371"/>
                </a:cxn>
                <a:cxn ang="0">
                  <a:pos x="84" y="360"/>
                </a:cxn>
                <a:cxn ang="0">
                  <a:pos x="162" y="314"/>
                </a:cxn>
                <a:cxn ang="0">
                  <a:pos x="162" y="314"/>
                </a:cxn>
                <a:cxn ang="0">
                  <a:pos x="243" y="264"/>
                </a:cxn>
                <a:cxn ang="0">
                  <a:pos x="327" y="217"/>
                </a:cxn>
                <a:cxn ang="0">
                  <a:pos x="327" y="217"/>
                </a:cxn>
                <a:cxn ang="0">
                  <a:pos x="366" y="195"/>
                </a:cxn>
                <a:cxn ang="0">
                  <a:pos x="404" y="170"/>
                </a:cxn>
                <a:cxn ang="0">
                  <a:pos x="441" y="144"/>
                </a:cxn>
                <a:cxn ang="0">
                  <a:pos x="478" y="116"/>
                </a:cxn>
                <a:cxn ang="0">
                  <a:pos x="478" y="116"/>
                </a:cxn>
                <a:cxn ang="0">
                  <a:pos x="517" y="86"/>
                </a:cxn>
                <a:cxn ang="0">
                  <a:pos x="555" y="58"/>
                </a:cxn>
                <a:cxn ang="0">
                  <a:pos x="576" y="45"/>
                </a:cxn>
                <a:cxn ang="0">
                  <a:pos x="595" y="31"/>
                </a:cxn>
                <a:cxn ang="0">
                  <a:pos x="618" y="21"/>
                </a:cxn>
                <a:cxn ang="0">
                  <a:pos x="640" y="11"/>
                </a:cxn>
                <a:cxn ang="0">
                  <a:pos x="640" y="11"/>
                </a:cxn>
                <a:cxn ang="0">
                  <a:pos x="641" y="9"/>
                </a:cxn>
                <a:cxn ang="0">
                  <a:pos x="642" y="8"/>
                </a:cxn>
                <a:cxn ang="0">
                  <a:pos x="644" y="4"/>
                </a:cxn>
                <a:cxn ang="0">
                  <a:pos x="642" y="1"/>
                </a:cxn>
                <a:cxn ang="0">
                  <a:pos x="641" y="0"/>
                </a:cxn>
                <a:cxn ang="0">
                  <a:pos x="638" y="0"/>
                </a:cxn>
                <a:cxn ang="0">
                  <a:pos x="637" y="0"/>
                </a:cxn>
                <a:cxn ang="0">
                  <a:pos x="637" y="0"/>
                </a:cxn>
              </a:cxnLst>
              <a:rect l="0" t="0" r="r" b="b"/>
              <a:pathLst>
                <a:path w="644" h="415">
                  <a:moveTo>
                    <a:pt x="637" y="0"/>
                  </a:moveTo>
                  <a:lnTo>
                    <a:pt x="637" y="0"/>
                  </a:lnTo>
                  <a:lnTo>
                    <a:pt x="618" y="8"/>
                  </a:lnTo>
                  <a:lnTo>
                    <a:pt x="598" y="17"/>
                  </a:lnTo>
                  <a:lnTo>
                    <a:pt x="580" y="28"/>
                  </a:lnTo>
                  <a:lnTo>
                    <a:pt x="563" y="39"/>
                  </a:lnTo>
                  <a:lnTo>
                    <a:pt x="529" y="63"/>
                  </a:lnTo>
                  <a:lnTo>
                    <a:pt x="495" y="89"/>
                  </a:lnTo>
                  <a:lnTo>
                    <a:pt x="495" y="89"/>
                  </a:lnTo>
                  <a:lnTo>
                    <a:pt x="453" y="122"/>
                  </a:lnTo>
                  <a:lnTo>
                    <a:pt x="411" y="152"/>
                  </a:lnTo>
                  <a:lnTo>
                    <a:pt x="366" y="181"/>
                  </a:lnTo>
                  <a:lnTo>
                    <a:pt x="321" y="208"/>
                  </a:lnTo>
                  <a:lnTo>
                    <a:pt x="321" y="208"/>
                  </a:lnTo>
                  <a:lnTo>
                    <a:pt x="238" y="255"/>
                  </a:lnTo>
                  <a:lnTo>
                    <a:pt x="156" y="303"/>
                  </a:lnTo>
                  <a:lnTo>
                    <a:pt x="156" y="303"/>
                  </a:lnTo>
                  <a:lnTo>
                    <a:pt x="117" y="327"/>
                  </a:lnTo>
                  <a:lnTo>
                    <a:pt x="77" y="351"/>
                  </a:lnTo>
                  <a:lnTo>
                    <a:pt x="58" y="364"/>
                  </a:lnTo>
                  <a:lnTo>
                    <a:pt x="38" y="377"/>
                  </a:lnTo>
                  <a:lnTo>
                    <a:pt x="20" y="390"/>
                  </a:lnTo>
                  <a:lnTo>
                    <a:pt x="3" y="405"/>
                  </a:lnTo>
                  <a:lnTo>
                    <a:pt x="3" y="405"/>
                  </a:lnTo>
                  <a:lnTo>
                    <a:pt x="0" y="407"/>
                  </a:lnTo>
                  <a:lnTo>
                    <a:pt x="0" y="409"/>
                  </a:lnTo>
                  <a:lnTo>
                    <a:pt x="3" y="412"/>
                  </a:lnTo>
                  <a:lnTo>
                    <a:pt x="5" y="415"/>
                  </a:lnTo>
                  <a:lnTo>
                    <a:pt x="8" y="415"/>
                  </a:lnTo>
                  <a:lnTo>
                    <a:pt x="11" y="413"/>
                  </a:lnTo>
                  <a:lnTo>
                    <a:pt x="11" y="413"/>
                  </a:lnTo>
                  <a:lnTo>
                    <a:pt x="28" y="399"/>
                  </a:lnTo>
                  <a:lnTo>
                    <a:pt x="46" y="385"/>
                  </a:lnTo>
                  <a:lnTo>
                    <a:pt x="64" y="371"/>
                  </a:lnTo>
                  <a:lnTo>
                    <a:pt x="84" y="360"/>
                  </a:lnTo>
                  <a:lnTo>
                    <a:pt x="162" y="314"/>
                  </a:lnTo>
                  <a:lnTo>
                    <a:pt x="162" y="314"/>
                  </a:lnTo>
                  <a:lnTo>
                    <a:pt x="243" y="264"/>
                  </a:lnTo>
                  <a:lnTo>
                    <a:pt x="327" y="217"/>
                  </a:lnTo>
                  <a:lnTo>
                    <a:pt x="327" y="217"/>
                  </a:lnTo>
                  <a:lnTo>
                    <a:pt x="366" y="195"/>
                  </a:lnTo>
                  <a:lnTo>
                    <a:pt x="404" y="170"/>
                  </a:lnTo>
                  <a:lnTo>
                    <a:pt x="441" y="144"/>
                  </a:lnTo>
                  <a:lnTo>
                    <a:pt x="478" y="116"/>
                  </a:lnTo>
                  <a:lnTo>
                    <a:pt x="478" y="116"/>
                  </a:lnTo>
                  <a:lnTo>
                    <a:pt x="517" y="86"/>
                  </a:lnTo>
                  <a:lnTo>
                    <a:pt x="555" y="58"/>
                  </a:lnTo>
                  <a:lnTo>
                    <a:pt x="576" y="45"/>
                  </a:lnTo>
                  <a:lnTo>
                    <a:pt x="595" y="31"/>
                  </a:lnTo>
                  <a:lnTo>
                    <a:pt x="618" y="21"/>
                  </a:lnTo>
                  <a:lnTo>
                    <a:pt x="640" y="11"/>
                  </a:lnTo>
                  <a:lnTo>
                    <a:pt x="640" y="11"/>
                  </a:lnTo>
                  <a:lnTo>
                    <a:pt x="641" y="9"/>
                  </a:lnTo>
                  <a:lnTo>
                    <a:pt x="642" y="8"/>
                  </a:lnTo>
                  <a:lnTo>
                    <a:pt x="644" y="4"/>
                  </a:lnTo>
                  <a:lnTo>
                    <a:pt x="642" y="1"/>
                  </a:lnTo>
                  <a:lnTo>
                    <a:pt x="641" y="0"/>
                  </a:lnTo>
                  <a:lnTo>
                    <a:pt x="638" y="0"/>
                  </a:lnTo>
                  <a:lnTo>
                    <a:pt x="637" y="0"/>
                  </a:lnTo>
                  <a:lnTo>
                    <a:pt x="6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5" name="Freeform 1207"/>
            <p:cNvSpPr/>
            <p:nvPr/>
          </p:nvSpPr>
          <p:spPr bwMode="auto">
            <a:xfrm>
              <a:off x="5811838" y="2593975"/>
              <a:ext cx="155575" cy="112713"/>
            </a:xfrm>
            <a:custGeom>
              <a:avLst/>
              <a:gdLst/>
              <a:ahLst/>
              <a:cxnLst>
                <a:cxn ang="0">
                  <a:pos x="383" y="0"/>
                </a:cxn>
                <a:cxn ang="0">
                  <a:pos x="338" y="32"/>
                </a:cxn>
                <a:cxn ang="0">
                  <a:pos x="293" y="68"/>
                </a:cxn>
                <a:cxn ang="0">
                  <a:pos x="249" y="102"/>
                </a:cxn>
                <a:cxn ang="0">
                  <a:pos x="232" y="112"/>
                </a:cxn>
                <a:cxn ang="0">
                  <a:pos x="195" y="132"/>
                </a:cxn>
                <a:cxn ang="0">
                  <a:pos x="183" y="139"/>
                </a:cxn>
                <a:cxn ang="0">
                  <a:pos x="153" y="160"/>
                </a:cxn>
                <a:cxn ang="0">
                  <a:pos x="89" y="200"/>
                </a:cxn>
                <a:cxn ang="0">
                  <a:pos x="59" y="219"/>
                </a:cxn>
                <a:cxn ang="0">
                  <a:pos x="43" y="231"/>
                </a:cxn>
                <a:cxn ang="0">
                  <a:pos x="16" y="249"/>
                </a:cxn>
                <a:cxn ang="0">
                  <a:pos x="3" y="265"/>
                </a:cxn>
                <a:cxn ang="0">
                  <a:pos x="0" y="274"/>
                </a:cxn>
                <a:cxn ang="0">
                  <a:pos x="1" y="278"/>
                </a:cxn>
                <a:cxn ang="0">
                  <a:pos x="8" y="281"/>
                </a:cxn>
                <a:cxn ang="0">
                  <a:pos x="10" y="277"/>
                </a:cxn>
                <a:cxn ang="0">
                  <a:pos x="13" y="270"/>
                </a:cxn>
                <a:cxn ang="0">
                  <a:pos x="21" y="260"/>
                </a:cxn>
                <a:cxn ang="0">
                  <a:pos x="39" y="248"/>
                </a:cxn>
                <a:cxn ang="0">
                  <a:pos x="50" y="241"/>
                </a:cxn>
                <a:cxn ang="0">
                  <a:pos x="73" y="226"/>
                </a:cxn>
                <a:cxn ang="0">
                  <a:pos x="96" y="209"/>
                </a:cxn>
                <a:cxn ang="0">
                  <a:pos x="147" y="177"/>
                </a:cxn>
                <a:cxn ang="0">
                  <a:pos x="198" y="143"/>
                </a:cxn>
                <a:cxn ang="0">
                  <a:pos x="242" y="117"/>
                </a:cxn>
                <a:cxn ang="0">
                  <a:pos x="285" y="88"/>
                </a:cxn>
                <a:cxn ang="0">
                  <a:pos x="336" y="48"/>
                </a:cxn>
                <a:cxn ang="0">
                  <a:pos x="389" y="10"/>
                </a:cxn>
                <a:cxn ang="0">
                  <a:pos x="391" y="9"/>
                </a:cxn>
                <a:cxn ang="0">
                  <a:pos x="391" y="2"/>
                </a:cxn>
                <a:cxn ang="0">
                  <a:pos x="386" y="0"/>
                </a:cxn>
                <a:cxn ang="0">
                  <a:pos x="383" y="0"/>
                </a:cxn>
              </a:cxnLst>
              <a:rect l="0" t="0" r="r" b="b"/>
              <a:pathLst>
                <a:path w="391" h="281">
                  <a:moveTo>
                    <a:pt x="383" y="0"/>
                  </a:moveTo>
                  <a:lnTo>
                    <a:pt x="383" y="0"/>
                  </a:lnTo>
                  <a:lnTo>
                    <a:pt x="360" y="15"/>
                  </a:lnTo>
                  <a:lnTo>
                    <a:pt x="338" y="32"/>
                  </a:lnTo>
                  <a:lnTo>
                    <a:pt x="293" y="68"/>
                  </a:lnTo>
                  <a:lnTo>
                    <a:pt x="293" y="68"/>
                  </a:lnTo>
                  <a:lnTo>
                    <a:pt x="263" y="91"/>
                  </a:lnTo>
                  <a:lnTo>
                    <a:pt x="249" y="102"/>
                  </a:lnTo>
                  <a:lnTo>
                    <a:pt x="232" y="112"/>
                  </a:lnTo>
                  <a:lnTo>
                    <a:pt x="232" y="112"/>
                  </a:lnTo>
                  <a:lnTo>
                    <a:pt x="207" y="125"/>
                  </a:lnTo>
                  <a:lnTo>
                    <a:pt x="195" y="132"/>
                  </a:lnTo>
                  <a:lnTo>
                    <a:pt x="183" y="139"/>
                  </a:lnTo>
                  <a:lnTo>
                    <a:pt x="183" y="139"/>
                  </a:lnTo>
                  <a:lnTo>
                    <a:pt x="169" y="151"/>
                  </a:lnTo>
                  <a:lnTo>
                    <a:pt x="153" y="160"/>
                  </a:lnTo>
                  <a:lnTo>
                    <a:pt x="122" y="180"/>
                  </a:lnTo>
                  <a:lnTo>
                    <a:pt x="89" y="200"/>
                  </a:lnTo>
                  <a:lnTo>
                    <a:pt x="73" y="209"/>
                  </a:lnTo>
                  <a:lnTo>
                    <a:pt x="59" y="219"/>
                  </a:lnTo>
                  <a:lnTo>
                    <a:pt x="59" y="219"/>
                  </a:lnTo>
                  <a:lnTo>
                    <a:pt x="43" y="231"/>
                  </a:lnTo>
                  <a:lnTo>
                    <a:pt x="25" y="243"/>
                  </a:lnTo>
                  <a:lnTo>
                    <a:pt x="16" y="249"/>
                  </a:lnTo>
                  <a:lnTo>
                    <a:pt x="9" y="257"/>
                  </a:lnTo>
                  <a:lnTo>
                    <a:pt x="3" y="265"/>
                  </a:lnTo>
                  <a:lnTo>
                    <a:pt x="0" y="274"/>
                  </a:lnTo>
                  <a:lnTo>
                    <a:pt x="0" y="274"/>
                  </a:lnTo>
                  <a:lnTo>
                    <a:pt x="0" y="275"/>
                  </a:lnTo>
                  <a:lnTo>
                    <a:pt x="1" y="278"/>
                  </a:lnTo>
                  <a:lnTo>
                    <a:pt x="4" y="281"/>
                  </a:lnTo>
                  <a:lnTo>
                    <a:pt x="8" y="281"/>
                  </a:lnTo>
                  <a:lnTo>
                    <a:pt x="10" y="279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3" y="270"/>
                  </a:lnTo>
                  <a:lnTo>
                    <a:pt x="17" y="265"/>
                  </a:lnTo>
                  <a:lnTo>
                    <a:pt x="21" y="260"/>
                  </a:lnTo>
                  <a:lnTo>
                    <a:pt x="27" y="256"/>
                  </a:lnTo>
                  <a:lnTo>
                    <a:pt x="39" y="248"/>
                  </a:lnTo>
                  <a:lnTo>
                    <a:pt x="50" y="241"/>
                  </a:lnTo>
                  <a:lnTo>
                    <a:pt x="50" y="241"/>
                  </a:lnTo>
                  <a:lnTo>
                    <a:pt x="62" y="234"/>
                  </a:lnTo>
                  <a:lnTo>
                    <a:pt x="73" y="226"/>
                  </a:lnTo>
                  <a:lnTo>
                    <a:pt x="84" y="217"/>
                  </a:lnTo>
                  <a:lnTo>
                    <a:pt x="96" y="209"/>
                  </a:lnTo>
                  <a:lnTo>
                    <a:pt x="96" y="209"/>
                  </a:lnTo>
                  <a:lnTo>
                    <a:pt x="147" y="177"/>
                  </a:lnTo>
                  <a:lnTo>
                    <a:pt x="198" y="143"/>
                  </a:lnTo>
                  <a:lnTo>
                    <a:pt x="198" y="143"/>
                  </a:lnTo>
                  <a:lnTo>
                    <a:pt x="220" y="130"/>
                  </a:lnTo>
                  <a:lnTo>
                    <a:pt x="242" y="117"/>
                  </a:lnTo>
                  <a:lnTo>
                    <a:pt x="264" y="104"/>
                  </a:lnTo>
                  <a:lnTo>
                    <a:pt x="285" y="88"/>
                  </a:lnTo>
                  <a:lnTo>
                    <a:pt x="285" y="88"/>
                  </a:lnTo>
                  <a:lnTo>
                    <a:pt x="336" y="48"/>
                  </a:lnTo>
                  <a:lnTo>
                    <a:pt x="362" y="28"/>
                  </a:lnTo>
                  <a:lnTo>
                    <a:pt x="389" y="10"/>
                  </a:lnTo>
                  <a:lnTo>
                    <a:pt x="389" y="10"/>
                  </a:lnTo>
                  <a:lnTo>
                    <a:pt x="391" y="9"/>
                  </a:lnTo>
                  <a:lnTo>
                    <a:pt x="391" y="6"/>
                  </a:lnTo>
                  <a:lnTo>
                    <a:pt x="391" y="2"/>
                  </a:lnTo>
                  <a:lnTo>
                    <a:pt x="387" y="0"/>
                  </a:lnTo>
                  <a:lnTo>
                    <a:pt x="386" y="0"/>
                  </a:lnTo>
                  <a:lnTo>
                    <a:pt x="383" y="0"/>
                  </a:lnTo>
                  <a:lnTo>
                    <a:pt x="3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6" name="Freeform 1208"/>
            <p:cNvSpPr/>
            <p:nvPr/>
          </p:nvSpPr>
          <p:spPr bwMode="auto">
            <a:xfrm>
              <a:off x="5253038" y="2143125"/>
              <a:ext cx="104775" cy="82550"/>
            </a:xfrm>
            <a:custGeom>
              <a:avLst/>
              <a:gdLst/>
              <a:ahLst/>
              <a:cxnLst>
                <a:cxn ang="0">
                  <a:pos x="257" y="0"/>
                </a:cxn>
                <a:cxn ang="0">
                  <a:pos x="257" y="0"/>
                </a:cxn>
                <a:cxn ang="0">
                  <a:pos x="249" y="2"/>
                </a:cxn>
                <a:cxn ang="0">
                  <a:pos x="241" y="5"/>
                </a:cxn>
                <a:cxn ang="0">
                  <a:pos x="227" y="15"/>
                </a:cxn>
                <a:cxn ang="0">
                  <a:pos x="213" y="26"/>
                </a:cxn>
                <a:cxn ang="0">
                  <a:pos x="199" y="36"/>
                </a:cxn>
                <a:cxn ang="0">
                  <a:pos x="199" y="36"/>
                </a:cxn>
                <a:cxn ang="0">
                  <a:pos x="179" y="49"/>
                </a:cxn>
                <a:cxn ang="0">
                  <a:pos x="161" y="64"/>
                </a:cxn>
                <a:cxn ang="0">
                  <a:pos x="122" y="91"/>
                </a:cxn>
                <a:cxn ang="0">
                  <a:pos x="122" y="91"/>
                </a:cxn>
                <a:cxn ang="0">
                  <a:pos x="105" y="106"/>
                </a:cxn>
                <a:cxn ang="0">
                  <a:pos x="87" y="120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38" y="159"/>
                </a:cxn>
                <a:cxn ang="0">
                  <a:pos x="24" y="171"/>
                </a:cxn>
                <a:cxn ang="0">
                  <a:pos x="11" y="185"/>
                </a:cxn>
                <a:cxn ang="0">
                  <a:pos x="5" y="192"/>
                </a:cxn>
                <a:cxn ang="0">
                  <a:pos x="2" y="200"/>
                </a:cxn>
                <a:cxn ang="0">
                  <a:pos x="2" y="200"/>
                </a:cxn>
                <a:cxn ang="0">
                  <a:pos x="0" y="202"/>
                </a:cxn>
                <a:cxn ang="0">
                  <a:pos x="2" y="205"/>
                </a:cxn>
                <a:cxn ang="0">
                  <a:pos x="4" y="208"/>
                </a:cxn>
                <a:cxn ang="0">
                  <a:pos x="5" y="209"/>
                </a:cxn>
                <a:cxn ang="0">
                  <a:pos x="8" y="209"/>
                </a:cxn>
                <a:cxn ang="0">
                  <a:pos x="9" y="208"/>
                </a:cxn>
                <a:cxn ang="0">
                  <a:pos x="11" y="206"/>
                </a:cxn>
                <a:cxn ang="0">
                  <a:pos x="11" y="206"/>
                </a:cxn>
                <a:cxn ang="0">
                  <a:pos x="15" y="199"/>
                </a:cxn>
                <a:cxn ang="0">
                  <a:pos x="20" y="192"/>
                </a:cxn>
                <a:cxn ang="0">
                  <a:pos x="33" y="179"/>
                </a:cxn>
                <a:cxn ang="0">
                  <a:pos x="46" y="167"/>
                </a:cxn>
                <a:cxn ang="0">
                  <a:pos x="59" y="157"/>
                </a:cxn>
                <a:cxn ang="0">
                  <a:pos x="59" y="157"/>
                </a:cxn>
                <a:cxn ang="0">
                  <a:pos x="93" y="128"/>
                </a:cxn>
                <a:cxn ang="0">
                  <a:pos x="128" y="102"/>
                </a:cxn>
                <a:cxn ang="0">
                  <a:pos x="128" y="102"/>
                </a:cxn>
                <a:cxn ang="0">
                  <a:pos x="158" y="78"/>
                </a:cxn>
                <a:cxn ang="0">
                  <a:pos x="190" y="56"/>
                </a:cxn>
                <a:cxn ang="0">
                  <a:pos x="190" y="56"/>
                </a:cxn>
                <a:cxn ang="0">
                  <a:pos x="220" y="36"/>
                </a:cxn>
                <a:cxn ang="0">
                  <a:pos x="220" y="36"/>
                </a:cxn>
                <a:cxn ang="0">
                  <a:pos x="229" y="30"/>
                </a:cxn>
                <a:cxn ang="0">
                  <a:pos x="240" y="22"/>
                </a:cxn>
                <a:cxn ang="0">
                  <a:pos x="250" y="14"/>
                </a:cxn>
                <a:cxn ang="0">
                  <a:pos x="254" y="12"/>
                </a:cxn>
                <a:cxn ang="0">
                  <a:pos x="259" y="10"/>
                </a:cxn>
                <a:cxn ang="0">
                  <a:pos x="259" y="10"/>
                </a:cxn>
                <a:cxn ang="0">
                  <a:pos x="262" y="10"/>
                </a:cxn>
                <a:cxn ang="0">
                  <a:pos x="263" y="8"/>
                </a:cxn>
                <a:cxn ang="0">
                  <a:pos x="263" y="6"/>
                </a:cxn>
                <a:cxn ang="0">
                  <a:pos x="263" y="4"/>
                </a:cxn>
                <a:cxn ang="0">
                  <a:pos x="261" y="1"/>
                </a:cxn>
                <a:cxn ang="0">
                  <a:pos x="258" y="0"/>
                </a:cxn>
                <a:cxn ang="0">
                  <a:pos x="257" y="0"/>
                </a:cxn>
                <a:cxn ang="0">
                  <a:pos x="257" y="0"/>
                </a:cxn>
              </a:cxnLst>
              <a:rect l="0" t="0" r="r" b="b"/>
              <a:pathLst>
                <a:path w="263" h="209">
                  <a:moveTo>
                    <a:pt x="257" y="0"/>
                  </a:moveTo>
                  <a:lnTo>
                    <a:pt x="257" y="0"/>
                  </a:lnTo>
                  <a:lnTo>
                    <a:pt x="249" y="2"/>
                  </a:lnTo>
                  <a:lnTo>
                    <a:pt x="241" y="5"/>
                  </a:lnTo>
                  <a:lnTo>
                    <a:pt x="227" y="15"/>
                  </a:lnTo>
                  <a:lnTo>
                    <a:pt x="213" y="26"/>
                  </a:lnTo>
                  <a:lnTo>
                    <a:pt x="199" y="36"/>
                  </a:lnTo>
                  <a:lnTo>
                    <a:pt x="199" y="36"/>
                  </a:lnTo>
                  <a:lnTo>
                    <a:pt x="179" y="49"/>
                  </a:lnTo>
                  <a:lnTo>
                    <a:pt x="161" y="64"/>
                  </a:lnTo>
                  <a:lnTo>
                    <a:pt x="122" y="91"/>
                  </a:lnTo>
                  <a:lnTo>
                    <a:pt x="122" y="91"/>
                  </a:lnTo>
                  <a:lnTo>
                    <a:pt x="105" y="106"/>
                  </a:lnTo>
                  <a:lnTo>
                    <a:pt x="87" y="120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38" y="159"/>
                  </a:lnTo>
                  <a:lnTo>
                    <a:pt x="24" y="171"/>
                  </a:lnTo>
                  <a:lnTo>
                    <a:pt x="11" y="185"/>
                  </a:lnTo>
                  <a:lnTo>
                    <a:pt x="5" y="192"/>
                  </a:lnTo>
                  <a:lnTo>
                    <a:pt x="2" y="200"/>
                  </a:lnTo>
                  <a:lnTo>
                    <a:pt x="2" y="200"/>
                  </a:lnTo>
                  <a:lnTo>
                    <a:pt x="0" y="202"/>
                  </a:lnTo>
                  <a:lnTo>
                    <a:pt x="2" y="205"/>
                  </a:lnTo>
                  <a:lnTo>
                    <a:pt x="4" y="208"/>
                  </a:lnTo>
                  <a:lnTo>
                    <a:pt x="5" y="209"/>
                  </a:lnTo>
                  <a:lnTo>
                    <a:pt x="8" y="209"/>
                  </a:lnTo>
                  <a:lnTo>
                    <a:pt x="9" y="208"/>
                  </a:lnTo>
                  <a:lnTo>
                    <a:pt x="11" y="206"/>
                  </a:lnTo>
                  <a:lnTo>
                    <a:pt x="11" y="206"/>
                  </a:lnTo>
                  <a:lnTo>
                    <a:pt x="15" y="199"/>
                  </a:lnTo>
                  <a:lnTo>
                    <a:pt x="20" y="192"/>
                  </a:lnTo>
                  <a:lnTo>
                    <a:pt x="33" y="179"/>
                  </a:lnTo>
                  <a:lnTo>
                    <a:pt x="46" y="167"/>
                  </a:lnTo>
                  <a:lnTo>
                    <a:pt x="59" y="157"/>
                  </a:lnTo>
                  <a:lnTo>
                    <a:pt x="59" y="157"/>
                  </a:lnTo>
                  <a:lnTo>
                    <a:pt x="93" y="128"/>
                  </a:lnTo>
                  <a:lnTo>
                    <a:pt x="128" y="102"/>
                  </a:lnTo>
                  <a:lnTo>
                    <a:pt x="128" y="102"/>
                  </a:lnTo>
                  <a:lnTo>
                    <a:pt x="158" y="78"/>
                  </a:lnTo>
                  <a:lnTo>
                    <a:pt x="190" y="56"/>
                  </a:lnTo>
                  <a:lnTo>
                    <a:pt x="190" y="56"/>
                  </a:lnTo>
                  <a:lnTo>
                    <a:pt x="220" y="36"/>
                  </a:lnTo>
                  <a:lnTo>
                    <a:pt x="220" y="36"/>
                  </a:lnTo>
                  <a:lnTo>
                    <a:pt x="229" y="30"/>
                  </a:lnTo>
                  <a:lnTo>
                    <a:pt x="240" y="22"/>
                  </a:lnTo>
                  <a:lnTo>
                    <a:pt x="250" y="14"/>
                  </a:lnTo>
                  <a:lnTo>
                    <a:pt x="254" y="12"/>
                  </a:lnTo>
                  <a:lnTo>
                    <a:pt x="259" y="10"/>
                  </a:lnTo>
                  <a:lnTo>
                    <a:pt x="259" y="10"/>
                  </a:lnTo>
                  <a:lnTo>
                    <a:pt x="262" y="10"/>
                  </a:lnTo>
                  <a:lnTo>
                    <a:pt x="263" y="8"/>
                  </a:lnTo>
                  <a:lnTo>
                    <a:pt x="263" y="6"/>
                  </a:lnTo>
                  <a:lnTo>
                    <a:pt x="263" y="4"/>
                  </a:lnTo>
                  <a:lnTo>
                    <a:pt x="261" y="1"/>
                  </a:lnTo>
                  <a:lnTo>
                    <a:pt x="258" y="0"/>
                  </a:lnTo>
                  <a:lnTo>
                    <a:pt x="257" y="0"/>
                  </a:lnTo>
                  <a:lnTo>
                    <a:pt x="2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7" name="Freeform 1209"/>
            <p:cNvSpPr/>
            <p:nvPr/>
          </p:nvSpPr>
          <p:spPr bwMode="auto">
            <a:xfrm>
              <a:off x="5243513" y="2185988"/>
              <a:ext cx="103188" cy="793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43" y="7"/>
                </a:cxn>
                <a:cxn ang="0">
                  <a:pos x="237" y="13"/>
                </a:cxn>
                <a:cxn ang="0">
                  <a:pos x="221" y="23"/>
                </a:cxn>
                <a:cxn ang="0">
                  <a:pos x="205" y="32"/>
                </a:cxn>
                <a:cxn ang="0">
                  <a:pos x="190" y="40"/>
                </a:cxn>
                <a:cxn ang="0">
                  <a:pos x="190" y="40"/>
                </a:cxn>
                <a:cxn ang="0">
                  <a:pos x="174" y="52"/>
                </a:cxn>
                <a:cxn ang="0">
                  <a:pos x="158" y="62"/>
                </a:cxn>
                <a:cxn ang="0">
                  <a:pos x="127" y="87"/>
                </a:cxn>
                <a:cxn ang="0">
                  <a:pos x="127" y="87"/>
                </a:cxn>
                <a:cxn ang="0">
                  <a:pos x="63" y="136"/>
                </a:cxn>
                <a:cxn ang="0">
                  <a:pos x="31" y="162"/>
                </a:cxn>
                <a:cxn ang="0">
                  <a:pos x="1" y="188"/>
                </a:cxn>
                <a:cxn ang="0">
                  <a:pos x="1" y="188"/>
                </a:cxn>
                <a:cxn ang="0">
                  <a:pos x="0" y="189"/>
                </a:cxn>
                <a:cxn ang="0">
                  <a:pos x="0" y="192"/>
                </a:cxn>
                <a:cxn ang="0">
                  <a:pos x="1" y="196"/>
                </a:cxn>
                <a:cxn ang="0">
                  <a:pos x="5" y="197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9" y="196"/>
                </a:cxn>
                <a:cxn ang="0">
                  <a:pos x="42" y="168"/>
                </a:cxn>
                <a:cxn ang="0">
                  <a:pos x="75" y="142"/>
                </a:cxn>
                <a:cxn ang="0">
                  <a:pos x="141" y="90"/>
                </a:cxn>
                <a:cxn ang="0">
                  <a:pos x="141" y="90"/>
                </a:cxn>
                <a:cxn ang="0">
                  <a:pos x="173" y="68"/>
                </a:cxn>
                <a:cxn ang="0">
                  <a:pos x="204" y="45"/>
                </a:cxn>
                <a:cxn ang="0">
                  <a:pos x="204" y="45"/>
                </a:cxn>
                <a:cxn ang="0">
                  <a:pos x="218" y="38"/>
                </a:cxn>
                <a:cxn ang="0">
                  <a:pos x="233" y="30"/>
                </a:cxn>
                <a:cxn ang="0">
                  <a:pos x="246" y="21"/>
                </a:cxn>
                <a:cxn ang="0">
                  <a:pos x="251" y="15"/>
                </a:cxn>
                <a:cxn ang="0">
                  <a:pos x="256" y="10"/>
                </a:cxn>
                <a:cxn ang="0">
                  <a:pos x="256" y="10"/>
                </a:cxn>
                <a:cxn ang="0">
                  <a:pos x="258" y="7"/>
                </a:cxn>
                <a:cxn ang="0">
                  <a:pos x="258" y="5"/>
                </a:cxn>
                <a:cxn ang="0">
                  <a:pos x="256" y="1"/>
                </a:cxn>
                <a:cxn ang="0">
                  <a:pos x="255" y="0"/>
                </a:cxn>
                <a:cxn ang="0">
                  <a:pos x="252" y="0"/>
                </a:cxn>
                <a:cxn ang="0">
                  <a:pos x="251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8" h="197">
                  <a:moveTo>
                    <a:pt x="249" y="1"/>
                  </a:moveTo>
                  <a:lnTo>
                    <a:pt x="249" y="1"/>
                  </a:lnTo>
                  <a:lnTo>
                    <a:pt x="243" y="7"/>
                  </a:lnTo>
                  <a:lnTo>
                    <a:pt x="237" y="13"/>
                  </a:lnTo>
                  <a:lnTo>
                    <a:pt x="221" y="23"/>
                  </a:lnTo>
                  <a:lnTo>
                    <a:pt x="205" y="32"/>
                  </a:lnTo>
                  <a:lnTo>
                    <a:pt x="190" y="40"/>
                  </a:lnTo>
                  <a:lnTo>
                    <a:pt x="190" y="40"/>
                  </a:lnTo>
                  <a:lnTo>
                    <a:pt x="174" y="52"/>
                  </a:lnTo>
                  <a:lnTo>
                    <a:pt x="158" y="62"/>
                  </a:lnTo>
                  <a:lnTo>
                    <a:pt x="127" y="87"/>
                  </a:lnTo>
                  <a:lnTo>
                    <a:pt x="127" y="87"/>
                  </a:lnTo>
                  <a:lnTo>
                    <a:pt x="63" y="136"/>
                  </a:lnTo>
                  <a:lnTo>
                    <a:pt x="31" y="162"/>
                  </a:lnTo>
                  <a:lnTo>
                    <a:pt x="1" y="188"/>
                  </a:lnTo>
                  <a:lnTo>
                    <a:pt x="1" y="188"/>
                  </a:lnTo>
                  <a:lnTo>
                    <a:pt x="0" y="189"/>
                  </a:lnTo>
                  <a:lnTo>
                    <a:pt x="0" y="192"/>
                  </a:lnTo>
                  <a:lnTo>
                    <a:pt x="1" y="196"/>
                  </a:lnTo>
                  <a:lnTo>
                    <a:pt x="5" y="197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9" y="196"/>
                  </a:lnTo>
                  <a:lnTo>
                    <a:pt x="42" y="168"/>
                  </a:lnTo>
                  <a:lnTo>
                    <a:pt x="75" y="142"/>
                  </a:lnTo>
                  <a:lnTo>
                    <a:pt x="141" y="90"/>
                  </a:lnTo>
                  <a:lnTo>
                    <a:pt x="141" y="90"/>
                  </a:lnTo>
                  <a:lnTo>
                    <a:pt x="173" y="68"/>
                  </a:lnTo>
                  <a:lnTo>
                    <a:pt x="204" y="45"/>
                  </a:lnTo>
                  <a:lnTo>
                    <a:pt x="204" y="45"/>
                  </a:lnTo>
                  <a:lnTo>
                    <a:pt x="218" y="38"/>
                  </a:lnTo>
                  <a:lnTo>
                    <a:pt x="233" y="30"/>
                  </a:lnTo>
                  <a:lnTo>
                    <a:pt x="246" y="21"/>
                  </a:lnTo>
                  <a:lnTo>
                    <a:pt x="251" y="15"/>
                  </a:lnTo>
                  <a:lnTo>
                    <a:pt x="256" y="10"/>
                  </a:lnTo>
                  <a:lnTo>
                    <a:pt x="256" y="10"/>
                  </a:lnTo>
                  <a:lnTo>
                    <a:pt x="258" y="7"/>
                  </a:lnTo>
                  <a:lnTo>
                    <a:pt x="258" y="5"/>
                  </a:lnTo>
                  <a:lnTo>
                    <a:pt x="256" y="1"/>
                  </a:lnTo>
                  <a:lnTo>
                    <a:pt x="255" y="0"/>
                  </a:lnTo>
                  <a:lnTo>
                    <a:pt x="252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9" name="Freeform 1211"/>
            <p:cNvSpPr/>
            <p:nvPr/>
          </p:nvSpPr>
          <p:spPr bwMode="auto">
            <a:xfrm>
              <a:off x="5237163" y="2224088"/>
              <a:ext cx="107950" cy="7937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49" y="12"/>
                </a:cxn>
                <a:cxn ang="0">
                  <a:pos x="232" y="22"/>
                </a:cxn>
                <a:cxn ang="0">
                  <a:pos x="197" y="41"/>
                </a:cxn>
                <a:cxn ang="0">
                  <a:pos x="197" y="41"/>
                </a:cxn>
                <a:cxn ang="0">
                  <a:pos x="178" y="51"/>
                </a:cxn>
                <a:cxn ang="0">
                  <a:pos x="161" y="63"/>
                </a:cxn>
                <a:cxn ang="0">
                  <a:pos x="129" y="88"/>
                </a:cxn>
                <a:cxn ang="0">
                  <a:pos x="129" y="88"/>
                </a:cxn>
                <a:cxn ang="0">
                  <a:pos x="98" y="110"/>
                </a:cxn>
                <a:cxn ang="0">
                  <a:pos x="70" y="133"/>
                </a:cxn>
                <a:cxn ang="0">
                  <a:pos x="70" y="133"/>
                </a:cxn>
                <a:cxn ang="0">
                  <a:pos x="54" y="148"/>
                </a:cxn>
                <a:cxn ang="0">
                  <a:pos x="38" y="164"/>
                </a:cxn>
                <a:cxn ang="0">
                  <a:pos x="30" y="170"/>
                </a:cxn>
                <a:cxn ang="0">
                  <a:pos x="23" y="178"/>
                </a:cxn>
                <a:cxn ang="0">
                  <a:pos x="13" y="183"/>
                </a:cxn>
                <a:cxn ang="0">
                  <a:pos x="4" y="187"/>
                </a:cxn>
                <a:cxn ang="0">
                  <a:pos x="4" y="187"/>
                </a:cxn>
                <a:cxn ang="0">
                  <a:pos x="3" y="187"/>
                </a:cxn>
                <a:cxn ang="0">
                  <a:pos x="2" y="190"/>
                </a:cxn>
                <a:cxn ang="0">
                  <a:pos x="0" y="192"/>
                </a:cxn>
                <a:cxn ang="0">
                  <a:pos x="3" y="196"/>
                </a:cxn>
                <a:cxn ang="0">
                  <a:pos x="4" y="198"/>
                </a:cxn>
                <a:cxn ang="0">
                  <a:pos x="7" y="198"/>
                </a:cxn>
                <a:cxn ang="0">
                  <a:pos x="11" y="198"/>
                </a:cxn>
                <a:cxn ang="0">
                  <a:pos x="11" y="198"/>
                </a:cxn>
                <a:cxn ang="0">
                  <a:pos x="13" y="196"/>
                </a:cxn>
                <a:cxn ang="0">
                  <a:pos x="15" y="195"/>
                </a:cxn>
                <a:cxn ang="0">
                  <a:pos x="15" y="195"/>
                </a:cxn>
                <a:cxn ang="0">
                  <a:pos x="25" y="188"/>
                </a:cxn>
                <a:cxn ang="0">
                  <a:pos x="34" y="181"/>
                </a:cxn>
                <a:cxn ang="0">
                  <a:pos x="53" y="164"/>
                </a:cxn>
                <a:cxn ang="0">
                  <a:pos x="53" y="164"/>
                </a:cxn>
                <a:cxn ang="0">
                  <a:pos x="70" y="148"/>
                </a:cxn>
                <a:cxn ang="0">
                  <a:pos x="88" y="132"/>
                </a:cxn>
                <a:cxn ang="0">
                  <a:pos x="126" y="103"/>
                </a:cxn>
                <a:cxn ang="0">
                  <a:pos x="126" y="103"/>
                </a:cxn>
                <a:cxn ang="0">
                  <a:pos x="159" y="79"/>
                </a:cxn>
                <a:cxn ang="0">
                  <a:pos x="176" y="65"/>
                </a:cxn>
                <a:cxn ang="0">
                  <a:pos x="194" y="55"/>
                </a:cxn>
                <a:cxn ang="0">
                  <a:pos x="194" y="55"/>
                </a:cxn>
                <a:cxn ang="0">
                  <a:pos x="233" y="34"/>
                </a:cxn>
                <a:cxn ang="0">
                  <a:pos x="253" y="22"/>
                </a:cxn>
                <a:cxn ang="0">
                  <a:pos x="272" y="11"/>
                </a:cxn>
                <a:cxn ang="0">
                  <a:pos x="272" y="11"/>
                </a:cxn>
                <a:cxn ang="0">
                  <a:pos x="274" y="9"/>
                </a:cxn>
                <a:cxn ang="0">
                  <a:pos x="275" y="7"/>
                </a:cxn>
                <a:cxn ang="0">
                  <a:pos x="274" y="3"/>
                </a:cxn>
                <a:cxn ang="0">
                  <a:pos x="272" y="1"/>
                </a:cxn>
                <a:cxn ang="0">
                  <a:pos x="270" y="0"/>
                </a:cxn>
                <a:cxn ang="0">
                  <a:pos x="269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5" h="198">
                  <a:moveTo>
                    <a:pt x="266" y="0"/>
                  </a:moveTo>
                  <a:lnTo>
                    <a:pt x="266" y="0"/>
                  </a:lnTo>
                  <a:lnTo>
                    <a:pt x="249" y="12"/>
                  </a:lnTo>
                  <a:lnTo>
                    <a:pt x="232" y="22"/>
                  </a:lnTo>
                  <a:lnTo>
                    <a:pt x="197" y="41"/>
                  </a:lnTo>
                  <a:lnTo>
                    <a:pt x="197" y="41"/>
                  </a:lnTo>
                  <a:lnTo>
                    <a:pt x="178" y="51"/>
                  </a:lnTo>
                  <a:lnTo>
                    <a:pt x="161" y="63"/>
                  </a:lnTo>
                  <a:lnTo>
                    <a:pt x="129" y="88"/>
                  </a:lnTo>
                  <a:lnTo>
                    <a:pt x="129" y="88"/>
                  </a:lnTo>
                  <a:lnTo>
                    <a:pt x="98" y="110"/>
                  </a:lnTo>
                  <a:lnTo>
                    <a:pt x="70" y="133"/>
                  </a:lnTo>
                  <a:lnTo>
                    <a:pt x="70" y="133"/>
                  </a:lnTo>
                  <a:lnTo>
                    <a:pt x="54" y="148"/>
                  </a:lnTo>
                  <a:lnTo>
                    <a:pt x="38" y="164"/>
                  </a:lnTo>
                  <a:lnTo>
                    <a:pt x="30" y="170"/>
                  </a:lnTo>
                  <a:lnTo>
                    <a:pt x="23" y="178"/>
                  </a:lnTo>
                  <a:lnTo>
                    <a:pt x="13" y="183"/>
                  </a:lnTo>
                  <a:lnTo>
                    <a:pt x="4" y="187"/>
                  </a:lnTo>
                  <a:lnTo>
                    <a:pt x="4" y="187"/>
                  </a:lnTo>
                  <a:lnTo>
                    <a:pt x="3" y="187"/>
                  </a:lnTo>
                  <a:lnTo>
                    <a:pt x="2" y="190"/>
                  </a:lnTo>
                  <a:lnTo>
                    <a:pt x="0" y="192"/>
                  </a:lnTo>
                  <a:lnTo>
                    <a:pt x="3" y="196"/>
                  </a:lnTo>
                  <a:lnTo>
                    <a:pt x="4" y="198"/>
                  </a:lnTo>
                  <a:lnTo>
                    <a:pt x="7" y="198"/>
                  </a:lnTo>
                  <a:lnTo>
                    <a:pt x="11" y="198"/>
                  </a:lnTo>
                  <a:lnTo>
                    <a:pt x="11" y="198"/>
                  </a:lnTo>
                  <a:lnTo>
                    <a:pt x="13" y="196"/>
                  </a:lnTo>
                  <a:lnTo>
                    <a:pt x="15" y="195"/>
                  </a:lnTo>
                  <a:lnTo>
                    <a:pt x="15" y="195"/>
                  </a:lnTo>
                  <a:lnTo>
                    <a:pt x="25" y="188"/>
                  </a:lnTo>
                  <a:lnTo>
                    <a:pt x="34" y="181"/>
                  </a:lnTo>
                  <a:lnTo>
                    <a:pt x="53" y="164"/>
                  </a:lnTo>
                  <a:lnTo>
                    <a:pt x="53" y="164"/>
                  </a:lnTo>
                  <a:lnTo>
                    <a:pt x="70" y="148"/>
                  </a:lnTo>
                  <a:lnTo>
                    <a:pt x="88" y="132"/>
                  </a:lnTo>
                  <a:lnTo>
                    <a:pt x="126" y="103"/>
                  </a:lnTo>
                  <a:lnTo>
                    <a:pt x="126" y="103"/>
                  </a:lnTo>
                  <a:lnTo>
                    <a:pt x="159" y="79"/>
                  </a:lnTo>
                  <a:lnTo>
                    <a:pt x="176" y="65"/>
                  </a:lnTo>
                  <a:lnTo>
                    <a:pt x="194" y="55"/>
                  </a:lnTo>
                  <a:lnTo>
                    <a:pt x="194" y="55"/>
                  </a:lnTo>
                  <a:lnTo>
                    <a:pt x="233" y="34"/>
                  </a:lnTo>
                  <a:lnTo>
                    <a:pt x="253" y="22"/>
                  </a:lnTo>
                  <a:lnTo>
                    <a:pt x="272" y="11"/>
                  </a:lnTo>
                  <a:lnTo>
                    <a:pt x="272" y="11"/>
                  </a:lnTo>
                  <a:lnTo>
                    <a:pt x="274" y="9"/>
                  </a:lnTo>
                  <a:lnTo>
                    <a:pt x="275" y="7"/>
                  </a:lnTo>
                  <a:lnTo>
                    <a:pt x="274" y="3"/>
                  </a:lnTo>
                  <a:lnTo>
                    <a:pt x="272" y="1"/>
                  </a:lnTo>
                  <a:lnTo>
                    <a:pt x="270" y="0"/>
                  </a:lnTo>
                  <a:lnTo>
                    <a:pt x="269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0" name="Freeform 1212"/>
            <p:cNvSpPr/>
            <p:nvPr/>
          </p:nvSpPr>
          <p:spPr bwMode="auto">
            <a:xfrm>
              <a:off x="5243513" y="2257425"/>
              <a:ext cx="103188" cy="793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37" y="10"/>
                </a:cxn>
                <a:cxn ang="0">
                  <a:pos x="224" y="15"/>
                </a:cxn>
                <a:cxn ang="0">
                  <a:pos x="211" y="25"/>
                </a:cxn>
                <a:cxn ang="0">
                  <a:pos x="196" y="35"/>
                </a:cxn>
                <a:cxn ang="0">
                  <a:pos x="182" y="43"/>
                </a:cxn>
                <a:cxn ang="0">
                  <a:pos x="141" y="76"/>
                </a:cxn>
                <a:cxn ang="0">
                  <a:pos x="126" y="90"/>
                </a:cxn>
                <a:cxn ang="0">
                  <a:pos x="77" y="132"/>
                </a:cxn>
                <a:cxn ang="0">
                  <a:pos x="60" y="146"/>
                </a:cxn>
                <a:cxn ang="0">
                  <a:pos x="43" y="161"/>
                </a:cxn>
                <a:cxn ang="0">
                  <a:pos x="26" y="176"/>
                </a:cxn>
                <a:cxn ang="0">
                  <a:pos x="16" y="184"/>
                </a:cxn>
                <a:cxn ang="0">
                  <a:pos x="5" y="186"/>
                </a:cxn>
                <a:cxn ang="0">
                  <a:pos x="3" y="187"/>
                </a:cxn>
                <a:cxn ang="0">
                  <a:pos x="0" y="192"/>
                </a:cxn>
                <a:cxn ang="0">
                  <a:pos x="3" y="197"/>
                </a:cxn>
                <a:cxn ang="0">
                  <a:pos x="13" y="197"/>
                </a:cxn>
                <a:cxn ang="0">
                  <a:pos x="16" y="197"/>
                </a:cxn>
                <a:cxn ang="0">
                  <a:pos x="17" y="196"/>
                </a:cxn>
                <a:cxn ang="0">
                  <a:pos x="33" y="186"/>
                </a:cxn>
                <a:cxn ang="0">
                  <a:pos x="47" y="172"/>
                </a:cxn>
                <a:cxn ang="0">
                  <a:pos x="84" y="141"/>
                </a:cxn>
                <a:cxn ang="0">
                  <a:pos x="122" y="108"/>
                </a:cxn>
                <a:cxn ang="0">
                  <a:pos x="140" y="91"/>
                </a:cxn>
                <a:cxn ang="0">
                  <a:pos x="180" y="59"/>
                </a:cxn>
                <a:cxn ang="0">
                  <a:pos x="203" y="44"/>
                </a:cxn>
                <a:cxn ang="0">
                  <a:pos x="230" y="26"/>
                </a:cxn>
                <a:cxn ang="0">
                  <a:pos x="237" y="22"/>
                </a:cxn>
                <a:cxn ang="0">
                  <a:pos x="251" y="14"/>
                </a:cxn>
                <a:cxn ang="0">
                  <a:pos x="256" y="9"/>
                </a:cxn>
                <a:cxn ang="0">
                  <a:pos x="258" y="5"/>
                </a:cxn>
                <a:cxn ang="0">
                  <a:pos x="255" y="0"/>
                </a:cxn>
                <a:cxn ang="0">
                  <a:pos x="251" y="0"/>
                </a:cxn>
                <a:cxn ang="0">
                  <a:pos x="249" y="1"/>
                </a:cxn>
              </a:cxnLst>
              <a:rect l="0" t="0" r="r" b="b"/>
              <a:pathLst>
                <a:path w="258" h="197">
                  <a:moveTo>
                    <a:pt x="249" y="1"/>
                  </a:moveTo>
                  <a:lnTo>
                    <a:pt x="249" y="1"/>
                  </a:lnTo>
                  <a:lnTo>
                    <a:pt x="243" y="6"/>
                  </a:lnTo>
                  <a:lnTo>
                    <a:pt x="237" y="10"/>
                  </a:lnTo>
                  <a:lnTo>
                    <a:pt x="224" y="15"/>
                  </a:lnTo>
                  <a:lnTo>
                    <a:pt x="224" y="15"/>
                  </a:lnTo>
                  <a:lnTo>
                    <a:pt x="217" y="21"/>
                  </a:lnTo>
                  <a:lnTo>
                    <a:pt x="211" y="25"/>
                  </a:lnTo>
                  <a:lnTo>
                    <a:pt x="204" y="30"/>
                  </a:lnTo>
                  <a:lnTo>
                    <a:pt x="196" y="35"/>
                  </a:lnTo>
                  <a:lnTo>
                    <a:pt x="196" y="35"/>
                  </a:lnTo>
                  <a:lnTo>
                    <a:pt x="182" y="43"/>
                  </a:lnTo>
                  <a:lnTo>
                    <a:pt x="169" y="53"/>
                  </a:lnTo>
                  <a:lnTo>
                    <a:pt x="141" y="76"/>
                  </a:lnTo>
                  <a:lnTo>
                    <a:pt x="141" y="76"/>
                  </a:lnTo>
                  <a:lnTo>
                    <a:pt x="126" y="90"/>
                  </a:lnTo>
                  <a:lnTo>
                    <a:pt x="110" y="103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60" y="146"/>
                  </a:lnTo>
                  <a:lnTo>
                    <a:pt x="43" y="161"/>
                  </a:lnTo>
                  <a:lnTo>
                    <a:pt x="43" y="161"/>
                  </a:lnTo>
                  <a:lnTo>
                    <a:pt x="35" y="169"/>
                  </a:lnTo>
                  <a:lnTo>
                    <a:pt x="26" y="176"/>
                  </a:lnTo>
                  <a:lnTo>
                    <a:pt x="21" y="180"/>
                  </a:lnTo>
                  <a:lnTo>
                    <a:pt x="16" y="184"/>
                  </a:lnTo>
                  <a:lnTo>
                    <a:pt x="10" y="186"/>
                  </a:lnTo>
                  <a:lnTo>
                    <a:pt x="5" y="186"/>
                  </a:lnTo>
                  <a:lnTo>
                    <a:pt x="5" y="186"/>
                  </a:lnTo>
                  <a:lnTo>
                    <a:pt x="3" y="187"/>
                  </a:lnTo>
                  <a:lnTo>
                    <a:pt x="1" y="188"/>
                  </a:lnTo>
                  <a:lnTo>
                    <a:pt x="0" y="192"/>
                  </a:lnTo>
                  <a:lnTo>
                    <a:pt x="1" y="196"/>
                  </a:lnTo>
                  <a:lnTo>
                    <a:pt x="3" y="197"/>
                  </a:lnTo>
                  <a:lnTo>
                    <a:pt x="5" y="197"/>
                  </a:lnTo>
                  <a:lnTo>
                    <a:pt x="13" y="197"/>
                  </a:lnTo>
                  <a:lnTo>
                    <a:pt x="13" y="197"/>
                  </a:lnTo>
                  <a:lnTo>
                    <a:pt x="16" y="197"/>
                  </a:lnTo>
                  <a:lnTo>
                    <a:pt x="17" y="196"/>
                  </a:lnTo>
                  <a:lnTo>
                    <a:pt x="17" y="196"/>
                  </a:lnTo>
                  <a:lnTo>
                    <a:pt x="25" y="192"/>
                  </a:lnTo>
                  <a:lnTo>
                    <a:pt x="33" y="186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65" y="157"/>
                  </a:lnTo>
                  <a:lnTo>
                    <a:pt x="84" y="141"/>
                  </a:lnTo>
                  <a:lnTo>
                    <a:pt x="103" y="125"/>
                  </a:lnTo>
                  <a:lnTo>
                    <a:pt x="122" y="108"/>
                  </a:lnTo>
                  <a:lnTo>
                    <a:pt x="122" y="108"/>
                  </a:lnTo>
                  <a:lnTo>
                    <a:pt x="140" y="91"/>
                  </a:lnTo>
                  <a:lnTo>
                    <a:pt x="160" y="74"/>
                  </a:lnTo>
                  <a:lnTo>
                    <a:pt x="180" y="59"/>
                  </a:lnTo>
                  <a:lnTo>
                    <a:pt x="203" y="44"/>
                  </a:lnTo>
                  <a:lnTo>
                    <a:pt x="203" y="44"/>
                  </a:lnTo>
                  <a:lnTo>
                    <a:pt x="217" y="35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7" y="22"/>
                  </a:lnTo>
                  <a:lnTo>
                    <a:pt x="243" y="18"/>
                  </a:lnTo>
                  <a:lnTo>
                    <a:pt x="251" y="14"/>
                  </a:lnTo>
                  <a:lnTo>
                    <a:pt x="256" y="9"/>
                  </a:lnTo>
                  <a:lnTo>
                    <a:pt x="256" y="9"/>
                  </a:lnTo>
                  <a:lnTo>
                    <a:pt x="258" y="8"/>
                  </a:lnTo>
                  <a:lnTo>
                    <a:pt x="258" y="5"/>
                  </a:lnTo>
                  <a:lnTo>
                    <a:pt x="256" y="1"/>
                  </a:lnTo>
                  <a:lnTo>
                    <a:pt x="255" y="0"/>
                  </a:lnTo>
                  <a:lnTo>
                    <a:pt x="252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1" name="Freeform 1213"/>
            <p:cNvSpPr/>
            <p:nvPr/>
          </p:nvSpPr>
          <p:spPr bwMode="auto">
            <a:xfrm>
              <a:off x="5240338" y="2293938"/>
              <a:ext cx="104775" cy="80963"/>
            </a:xfrm>
            <a:custGeom>
              <a:avLst/>
              <a:gdLst/>
              <a:ahLst/>
              <a:cxnLst>
                <a:cxn ang="0">
                  <a:pos x="258" y="0"/>
                </a:cxn>
                <a:cxn ang="0">
                  <a:pos x="258" y="0"/>
                </a:cxn>
                <a:cxn ang="0">
                  <a:pos x="241" y="11"/>
                </a:cxn>
                <a:cxn ang="0">
                  <a:pos x="224" y="21"/>
                </a:cxn>
                <a:cxn ang="0">
                  <a:pos x="208" y="34"/>
                </a:cxn>
                <a:cxn ang="0">
                  <a:pos x="192" y="47"/>
                </a:cxn>
                <a:cxn ang="0">
                  <a:pos x="162" y="74"/>
                </a:cxn>
                <a:cxn ang="0">
                  <a:pos x="147" y="87"/>
                </a:cxn>
                <a:cxn ang="0">
                  <a:pos x="131" y="98"/>
                </a:cxn>
                <a:cxn ang="0">
                  <a:pos x="131" y="98"/>
                </a:cxn>
                <a:cxn ang="0">
                  <a:pos x="97" y="121"/>
                </a:cxn>
                <a:cxn ang="0">
                  <a:pos x="64" y="144"/>
                </a:cxn>
                <a:cxn ang="0">
                  <a:pos x="33" y="169"/>
                </a:cxn>
                <a:cxn ang="0">
                  <a:pos x="2" y="195"/>
                </a:cxn>
                <a:cxn ang="0">
                  <a:pos x="2" y="195"/>
                </a:cxn>
                <a:cxn ang="0">
                  <a:pos x="0" y="198"/>
                </a:cxn>
                <a:cxn ang="0">
                  <a:pos x="0" y="199"/>
                </a:cxn>
                <a:cxn ang="0">
                  <a:pos x="2" y="203"/>
                </a:cxn>
                <a:cxn ang="0">
                  <a:pos x="5" y="206"/>
                </a:cxn>
                <a:cxn ang="0">
                  <a:pos x="8" y="206"/>
                </a:cxn>
                <a:cxn ang="0">
                  <a:pos x="11" y="204"/>
                </a:cxn>
                <a:cxn ang="0">
                  <a:pos x="11" y="204"/>
                </a:cxn>
                <a:cxn ang="0">
                  <a:pos x="42" y="177"/>
                </a:cxn>
                <a:cxn ang="0">
                  <a:pos x="76" y="151"/>
                </a:cxn>
                <a:cxn ang="0">
                  <a:pos x="111" y="126"/>
                </a:cxn>
                <a:cxn ang="0">
                  <a:pos x="145" y="102"/>
                </a:cxn>
                <a:cxn ang="0">
                  <a:pos x="145" y="102"/>
                </a:cxn>
                <a:cxn ang="0">
                  <a:pos x="161" y="91"/>
                </a:cxn>
                <a:cxn ang="0">
                  <a:pos x="175" y="79"/>
                </a:cxn>
                <a:cxn ang="0">
                  <a:pos x="203" y="54"/>
                </a:cxn>
                <a:cxn ang="0">
                  <a:pos x="217" y="42"/>
                </a:cxn>
                <a:cxn ang="0">
                  <a:pos x="232" y="30"/>
                </a:cxn>
                <a:cxn ang="0">
                  <a:pos x="247" y="20"/>
                </a:cxn>
                <a:cxn ang="0">
                  <a:pos x="264" y="11"/>
                </a:cxn>
                <a:cxn ang="0">
                  <a:pos x="264" y="11"/>
                </a:cxn>
                <a:cxn ang="0">
                  <a:pos x="266" y="9"/>
                </a:cxn>
                <a:cxn ang="0">
                  <a:pos x="267" y="7"/>
                </a:cxn>
                <a:cxn ang="0">
                  <a:pos x="267" y="6"/>
                </a:cxn>
                <a:cxn ang="0">
                  <a:pos x="266" y="3"/>
                </a:cxn>
                <a:cxn ang="0">
                  <a:pos x="263" y="0"/>
                </a:cxn>
                <a:cxn ang="0">
                  <a:pos x="261" y="0"/>
                </a:cxn>
                <a:cxn ang="0">
                  <a:pos x="258" y="0"/>
                </a:cxn>
                <a:cxn ang="0">
                  <a:pos x="258" y="0"/>
                </a:cxn>
              </a:cxnLst>
              <a:rect l="0" t="0" r="r" b="b"/>
              <a:pathLst>
                <a:path w="267" h="206">
                  <a:moveTo>
                    <a:pt x="258" y="0"/>
                  </a:moveTo>
                  <a:lnTo>
                    <a:pt x="258" y="0"/>
                  </a:lnTo>
                  <a:lnTo>
                    <a:pt x="241" y="11"/>
                  </a:lnTo>
                  <a:lnTo>
                    <a:pt x="224" y="21"/>
                  </a:lnTo>
                  <a:lnTo>
                    <a:pt x="208" y="34"/>
                  </a:lnTo>
                  <a:lnTo>
                    <a:pt x="192" y="47"/>
                  </a:lnTo>
                  <a:lnTo>
                    <a:pt x="162" y="74"/>
                  </a:lnTo>
                  <a:lnTo>
                    <a:pt x="147" y="87"/>
                  </a:lnTo>
                  <a:lnTo>
                    <a:pt x="131" y="98"/>
                  </a:lnTo>
                  <a:lnTo>
                    <a:pt x="131" y="98"/>
                  </a:lnTo>
                  <a:lnTo>
                    <a:pt x="97" y="121"/>
                  </a:lnTo>
                  <a:lnTo>
                    <a:pt x="64" y="144"/>
                  </a:lnTo>
                  <a:lnTo>
                    <a:pt x="33" y="169"/>
                  </a:lnTo>
                  <a:lnTo>
                    <a:pt x="2" y="195"/>
                  </a:lnTo>
                  <a:lnTo>
                    <a:pt x="2" y="195"/>
                  </a:lnTo>
                  <a:lnTo>
                    <a:pt x="0" y="198"/>
                  </a:lnTo>
                  <a:lnTo>
                    <a:pt x="0" y="199"/>
                  </a:lnTo>
                  <a:lnTo>
                    <a:pt x="2" y="203"/>
                  </a:lnTo>
                  <a:lnTo>
                    <a:pt x="5" y="206"/>
                  </a:lnTo>
                  <a:lnTo>
                    <a:pt x="8" y="206"/>
                  </a:lnTo>
                  <a:lnTo>
                    <a:pt x="11" y="204"/>
                  </a:lnTo>
                  <a:lnTo>
                    <a:pt x="11" y="204"/>
                  </a:lnTo>
                  <a:lnTo>
                    <a:pt x="42" y="177"/>
                  </a:lnTo>
                  <a:lnTo>
                    <a:pt x="76" y="151"/>
                  </a:lnTo>
                  <a:lnTo>
                    <a:pt x="111" y="126"/>
                  </a:lnTo>
                  <a:lnTo>
                    <a:pt x="145" y="102"/>
                  </a:lnTo>
                  <a:lnTo>
                    <a:pt x="145" y="102"/>
                  </a:lnTo>
                  <a:lnTo>
                    <a:pt x="161" y="91"/>
                  </a:lnTo>
                  <a:lnTo>
                    <a:pt x="175" y="79"/>
                  </a:lnTo>
                  <a:lnTo>
                    <a:pt x="203" y="54"/>
                  </a:lnTo>
                  <a:lnTo>
                    <a:pt x="217" y="42"/>
                  </a:lnTo>
                  <a:lnTo>
                    <a:pt x="232" y="30"/>
                  </a:lnTo>
                  <a:lnTo>
                    <a:pt x="247" y="20"/>
                  </a:lnTo>
                  <a:lnTo>
                    <a:pt x="264" y="11"/>
                  </a:lnTo>
                  <a:lnTo>
                    <a:pt x="264" y="11"/>
                  </a:lnTo>
                  <a:lnTo>
                    <a:pt x="266" y="9"/>
                  </a:lnTo>
                  <a:lnTo>
                    <a:pt x="267" y="7"/>
                  </a:lnTo>
                  <a:lnTo>
                    <a:pt x="267" y="6"/>
                  </a:lnTo>
                  <a:lnTo>
                    <a:pt x="266" y="3"/>
                  </a:lnTo>
                  <a:lnTo>
                    <a:pt x="263" y="0"/>
                  </a:lnTo>
                  <a:lnTo>
                    <a:pt x="261" y="0"/>
                  </a:lnTo>
                  <a:lnTo>
                    <a:pt x="258" y="0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2" name="Freeform 1214"/>
            <p:cNvSpPr/>
            <p:nvPr/>
          </p:nvSpPr>
          <p:spPr bwMode="auto">
            <a:xfrm>
              <a:off x="5246688" y="2332038"/>
              <a:ext cx="96838" cy="76200"/>
            </a:xfrm>
            <a:custGeom>
              <a:avLst/>
              <a:gdLst/>
              <a:ahLst/>
              <a:cxnLst>
                <a:cxn ang="0">
                  <a:pos x="235" y="1"/>
                </a:cxn>
                <a:cxn ang="0">
                  <a:pos x="235" y="1"/>
                </a:cxn>
                <a:cxn ang="0">
                  <a:pos x="219" y="11"/>
                </a:cxn>
                <a:cxn ang="0">
                  <a:pos x="205" y="23"/>
                </a:cxn>
                <a:cxn ang="0">
                  <a:pos x="189" y="34"/>
                </a:cxn>
                <a:cxn ang="0">
                  <a:pos x="173" y="45"/>
                </a:cxn>
                <a:cxn ang="0">
                  <a:pos x="173" y="45"/>
                </a:cxn>
                <a:cxn ang="0">
                  <a:pos x="139" y="66"/>
                </a:cxn>
                <a:cxn ang="0">
                  <a:pos x="105" y="88"/>
                </a:cxn>
                <a:cxn ang="0">
                  <a:pos x="105" y="88"/>
                </a:cxn>
                <a:cxn ang="0">
                  <a:pos x="92" y="99"/>
                </a:cxn>
                <a:cxn ang="0">
                  <a:pos x="81" y="112"/>
                </a:cxn>
                <a:cxn ang="0">
                  <a:pos x="68" y="124"/>
                </a:cxn>
                <a:cxn ang="0">
                  <a:pos x="56" y="136"/>
                </a:cxn>
                <a:cxn ang="0">
                  <a:pos x="56" y="136"/>
                </a:cxn>
                <a:cxn ang="0">
                  <a:pos x="30" y="160"/>
                </a:cxn>
                <a:cxn ang="0">
                  <a:pos x="15" y="173"/>
                </a:cxn>
                <a:cxn ang="0">
                  <a:pos x="2" y="184"/>
                </a:cxn>
                <a:cxn ang="0">
                  <a:pos x="2" y="184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1" y="190"/>
                </a:cxn>
                <a:cxn ang="0">
                  <a:pos x="2" y="192"/>
                </a:cxn>
                <a:cxn ang="0">
                  <a:pos x="6" y="194"/>
                </a:cxn>
                <a:cxn ang="0">
                  <a:pos x="7" y="193"/>
                </a:cxn>
                <a:cxn ang="0">
                  <a:pos x="10" y="193"/>
                </a:cxn>
                <a:cxn ang="0">
                  <a:pos x="10" y="193"/>
                </a:cxn>
                <a:cxn ang="0">
                  <a:pos x="24" y="181"/>
                </a:cxn>
                <a:cxn ang="0">
                  <a:pos x="37" y="168"/>
                </a:cxn>
                <a:cxn ang="0">
                  <a:pos x="65" y="142"/>
                </a:cxn>
                <a:cxn ang="0">
                  <a:pos x="91" y="116"/>
                </a:cxn>
                <a:cxn ang="0">
                  <a:pos x="105" y="104"/>
                </a:cxn>
                <a:cxn ang="0">
                  <a:pos x="120" y="92"/>
                </a:cxn>
                <a:cxn ang="0">
                  <a:pos x="120" y="92"/>
                </a:cxn>
                <a:cxn ang="0">
                  <a:pos x="149" y="73"/>
                </a:cxn>
                <a:cxn ang="0">
                  <a:pos x="179" y="54"/>
                </a:cxn>
                <a:cxn ang="0">
                  <a:pos x="179" y="54"/>
                </a:cxn>
                <a:cxn ang="0">
                  <a:pos x="194" y="44"/>
                </a:cxn>
                <a:cxn ang="0">
                  <a:pos x="210" y="32"/>
                </a:cxn>
                <a:cxn ang="0">
                  <a:pos x="226" y="20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9"/>
                </a:cxn>
                <a:cxn ang="0">
                  <a:pos x="244" y="7"/>
                </a:cxn>
                <a:cxn ang="0">
                  <a:pos x="243" y="3"/>
                </a:cxn>
                <a:cxn ang="0">
                  <a:pos x="240" y="1"/>
                </a:cxn>
                <a:cxn ang="0">
                  <a:pos x="238" y="0"/>
                </a:cxn>
                <a:cxn ang="0">
                  <a:pos x="235" y="1"/>
                </a:cxn>
                <a:cxn ang="0">
                  <a:pos x="235" y="1"/>
                </a:cxn>
              </a:cxnLst>
              <a:rect l="0" t="0" r="r" b="b"/>
              <a:pathLst>
                <a:path w="244" h="194">
                  <a:moveTo>
                    <a:pt x="235" y="1"/>
                  </a:moveTo>
                  <a:lnTo>
                    <a:pt x="235" y="1"/>
                  </a:lnTo>
                  <a:lnTo>
                    <a:pt x="219" y="11"/>
                  </a:lnTo>
                  <a:lnTo>
                    <a:pt x="205" y="23"/>
                  </a:lnTo>
                  <a:lnTo>
                    <a:pt x="189" y="34"/>
                  </a:lnTo>
                  <a:lnTo>
                    <a:pt x="173" y="45"/>
                  </a:lnTo>
                  <a:lnTo>
                    <a:pt x="173" y="45"/>
                  </a:lnTo>
                  <a:lnTo>
                    <a:pt x="139" y="66"/>
                  </a:lnTo>
                  <a:lnTo>
                    <a:pt x="105" y="88"/>
                  </a:lnTo>
                  <a:lnTo>
                    <a:pt x="105" y="88"/>
                  </a:lnTo>
                  <a:lnTo>
                    <a:pt x="92" y="99"/>
                  </a:lnTo>
                  <a:lnTo>
                    <a:pt x="81" y="112"/>
                  </a:lnTo>
                  <a:lnTo>
                    <a:pt x="68" y="124"/>
                  </a:lnTo>
                  <a:lnTo>
                    <a:pt x="56" y="136"/>
                  </a:lnTo>
                  <a:lnTo>
                    <a:pt x="56" y="136"/>
                  </a:lnTo>
                  <a:lnTo>
                    <a:pt x="30" y="160"/>
                  </a:lnTo>
                  <a:lnTo>
                    <a:pt x="15" y="173"/>
                  </a:lnTo>
                  <a:lnTo>
                    <a:pt x="2" y="184"/>
                  </a:lnTo>
                  <a:lnTo>
                    <a:pt x="2" y="184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1" y="190"/>
                  </a:lnTo>
                  <a:lnTo>
                    <a:pt x="2" y="192"/>
                  </a:lnTo>
                  <a:lnTo>
                    <a:pt x="6" y="194"/>
                  </a:lnTo>
                  <a:lnTo>
                    <a:pt x="7" y="193"/>
                  </a:lnTo>
                  <a:lnTo>
                    <a:pt x="10" y="193"/>
                  </a:lnTo>
                  <a:lnTo>
                    <a:pt x="10" y="193"/>
                  </a:lnTo>
                  <a:lnTo>
                    <a:pt x="24" y="181"/>
                  </a:lnTo>
                  <a:lnTo>
                    <a:pt x="37" y="168"/>
                  </a:lnTo>
                  <a:lnTo>
                    <a:pt x="65" y="142"/>
                  </a:lnTo>
                  <a:lnTo>
                    <a:pt x="91" y="116"/>
                  </a:lnTo>
                  <a:lnTo>
                    <a:pt x="105" y="104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49" y="73"/>
                  </a:lnTo>
                  <a:lnTo>
                    <a:pt x="179" y="54"/>
                  </a:lnTo>
                  <a:lnTo>
                    <a:pt x="179" y="54"/>
                  </a:lnTo>
                  <a:lnTo>
                    <a:pt x="194" y="44"/>
                  </a:lnTo>
                  <a:lnTo>
                    <a:pt x="210" y="32"/>
                  </a:lnTo>
                  <a:lnTo>
                    <a:pt x="226" y="20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9"/>
                  </a:lnTo>
                  <a:lnTo>
                    <a:pt x="244" y="7"/>
                  </a:lnTo>
                  <a:lnTo>
                    <a:pt x="243" y="3"/>
                  </a:lnTo>
                  <a:lnTo>
                    <a:pt x="240" y="1"/>
                  </a:lnTo>
                  <a:lnTo>
                    <a:pt x="238" y="0"/>
                  </a:lnTo>
                  <a:lnTo>
                    <a:pt x="235" y="1"/>
                  </a:lnTo>
                  <a:lnTo>
                    <a:pt x="2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3" name="Freeform 1215"/>
            <p:cNvSpPr/>
            <p:nvPr/>
          </p:nvSpPr>
          <p:spPr bwMode="auto">
            <a:xfrm>
              <a:off x="5241926" y="2363788"/>
              <a:ext cx="111125" cy="84138"/>
            </a:xfrm>
            <a:custGeom>
              <a:avLst/>
              <a:gdLst/>
              <a:ahLst/>
              <a:cxnLst>
                <a:cxn ang="0">
                  <a:pos x="274" y="0"/>
                </a:cxn>
                <a:cxn ang="0">
                  <a:pos x="274" y="0"/>
                </a:cxn>
                <a:cxn ang="0">
                  <a:pos x="257" y="9"/>
                </a:cxn>
                <a:cxn ang="0">
                  <a:pos x="241" y="21"/>
                </a:cxn>
                <a:cxn ang="0">
                  <a:pos x="209" y="44"/>
                </a:cxn>
                <a:cxn ang="0">
                  <a:pos x="209" y="44"/>
                </a:cxn>
                <a:cxn ang="0">
                  <a:pos x="175" y="69"/>
                </a:cxn>
                <a:cxn ang="0">
                  <a:pos x="160" y="81"/>
                </a:cxn>
                <a:cxn ang="0">
                  <a:pos x="143" y="94"/>
                </a:cxn>
                <a:cxn ang="0">
                  <a:pos x="143" y="94"/>
                </a:cxn>
                <a:cxn ang="0">
                  <a:pos x="110" y="124"/>
                </a:cxn>
                <a:cxn ang="0">
                  <a:pos x="76" y="151"/>
                </a:cxn>
                <a:cxn ang="0">
                  <a:pos x="41" y="177"/>
                </a:cxn>
                <a:cxn ang="0">
                  <a:pos x="22" y="191"/>
                </a:cxn>
                <a:cxn ang="0">
                  <a:pos x="3" y="201"/>
                </a:cxn>
                <a:cxn ang="0">
                  <a:pos x="3" y="201"/>
                </a:cxn>
                <a:cxn ang="0">
                  <a:pos x="1" y="204"/>
                </a:cxn>
                <a:cxn ang="0">
                  <a:pos x="0" y="205"/>
                </a:cxn>
                <a:cxn ang="0">
                  <a:pos x="1" y="209"/>
                </a:cxn>
                <a:cxn ang="0">
                  <a:pos x="4" y="211"/>
                </a:cxn>
                <a:cxn ang="0">
                  <a:pos x="7" y="211"/>
                </a:cxn>
                <a:cxn ang="0">
                  <a:pos x="9" y="211"/>
                </a:cxn>
                <a:cxn ang="0">
                  <a:pos x="9" y="211"/>
                </a:cxn>
                <a:cxn ang="0">
                  <a:pos x="22" y="205"/>
                </a:cxn>
                <a:cxn ang="0">
                  <a:pos x="29" y="202"/>
                </a:cxn>
                <a:cxn ang="0">
                  <a:pos x="34" y="198"/>
                </a:cxn>
                <a:cxn ang="0">
                  <a:pos x="34" y="198"/>
                </a:cxn>
                <a:cxn ang="0">
                  <a:pos x="52" y="185"/>
                </a:cxn>
                <a:cxn ang="0">
                  <a:pos x="69" y="172"/>
                </a:cxn>
                <a:cxn ang="0">
                  <a:pos x="69" y="172"/>
                </a:cxn>
                <a:cxn ang="0">
                  <a:pos x="85" y="160"/>
                </a:cxn>
                <a:cxn ang="0">
                  <a:pos x="101" y="147"/>
                </a:cxn>
                <a:cxn ang="0">
                  <a:pos x="130" y="121"/>
                </a:cxn>
                <a:cxn ang="0">
                  <a:pos x="130" y="121"/>
                </a:cxn>
                <a:cxn ang="0">
                  <a:pos x="149" y="106"/>
                </a:cxn>
                <a:cxn ang="0">
                  <a:pos x="168" y="90"/>
                </a:cxn>
                <a:cxn ang="0">
                  <a:pos x="207" y="60"/>
                </a:cxn>
                <a:cxn ang="0">
                  <a:pos x="207" y="60"/>
                </a:cxn>
                <a:cxn ang="0">
                  <a:pos x="242" y="34"/>
                </a:cxn>
                <a:cxn ang="0">
                  <a:pos x="260" y="21"/>
                </a:cxn>
                <a:cxn ang="0">
                  <a:pos x="279" y="10"/>
                </a:cxn>
                <a:cxn ang="0">
                  <a:pos x="279" y="10"/>
                </a:cxn>
                <a:cxn ang="0">
                  <a:pos x="281" y="9"/>
                </a:cxn>
                <a:cxn ang="0">
                  <a:pos x="281" y="6"/>
                </a:cxn>
                <a:cxn ang="0">
                  <a:pos x="281" y="2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4" y="0"/>
                </a:cxn>
              </a:cxnLst>
              <a:rect l="0" t="0" r="r" b="b"/>
              <a:pathLst>
                <a:path w="281" h="211">
                  <a:moveTo>
                    <a:pt x="274" y="0"/>
                  </a:moveTo>
                  <a:lnTo>
                    <a:pt x="274" y="0"/>
                  </a:lnTo>
                  <a:lnTo>
                    <a:pt x="257" y="9"/>
                  </a:lnTo>
                  <a:lnTo>
                    <a:pt x="241" y="21"/>
                  </a:lnTo>
                  <a:lnTo>
                    <a:pt x="209" y="44"/>
                  </a:lnTo>
                  <a:lnTo>
                    <a:pt x="209" y="44"/>
                  </a:lnTo>
                  <a:lnTo>
                    <a:pt x="175" y="69"/>
                  </a:lnTo>
                  <a:lnTo>
                    <a:pt x="160" y="81"/>
                  </a:lnTo>
                  <a:lnTo>
                    <a:pt x="143" y="94"/>
                  </a:lnTo>
                  <a:lnTo>
                    <a:pt x="143" y="94"/>
                  </a:lnTo>
                  <a:lnTo>
                    <a:pt x="110" y="124"/>
                  </a:lnTo>
                  <a:lnTo>
                    <a:pt x="76" y="151"/>
                  </a:lnTo>
                  <a:lnTo>
                    <a:pt x="41" y="177"/>
                  </a:lnTo>
                  <a:lnTo>
                    <a:pt x="22" y="191"/>
                  </a:lnTo>
                  <a:lnTo>
                    <a:pt x="3" y="201"/>
                  </a:lnTo>
                  <a:lnTo>
                    <a:pt x="3" y="201"/>
                  </a:lnTo>
                  <a:lnTo>
                    <a:pt x="1" y="204"/>
                  </a:lnTo>
                  <a:lnTo>
                    <a:pt x="0" y="205"/>
                  </a:lnTo>
                  <a:lnTo>
                    <a:pt x="1" y="209"/>
                  </a:lnTo>
                  <a:lnTo>
                    <a:pt x="4" y="211"/>
                  </a:lnTo>
                  <a:lnTo>
                    <a:pt x="7" y="211"/>
                  </a:lnTo>
                  <a:lnTo>
                    <a:pt x="9" y="211"/>
                  </a:lnTo>
                  <a:lnTo>
                    <a:pt x="9" y="211"/>
                  </a:lnTo>
                  <a:lnTo>
                    <a:pt x="22" y="205"/>
                  </a:lnTo>
                  <a:lnTo>
                    <a:pt x="29" y="202"/>
                  </a:lnTo>
                  <a:lnTo>
                    <a:pt x="34" y="198"/>
                  </a:lnTo>
                  <a:lnTo>
                    <a:pt x="34" y="198"/>
                  </a:lnTo>
                  <a:lnTo>
                    <a:pt x="52" y="185"/>
                  </a:lnTo>
                  <a:lnTo>
                    <a:pt x="69" y="172"/>
                  </a:lnTo>
                  <a:lnTo>
                    <a:pt x="69" y="172"/>
                  </a:lnTo>
                  <a:lnTo>
                    <a:pt x="85" y="160"/>
                  </a:lnTo>
                  <a:lnTo>
                    <a:pt x="101" y="147"/>
                  </a:lnTo>
                  <a:lnTo>
                    <a:pt x="130" y="121"/>
                  </a:lnTo>
                  <a:lnTo>
                    <a:pt x="130" y="121"/>
                  </a:lnTo>
                  <a:lnTo>
                    <a:pt x="149" y="106"/>
                  </a:lnTo>
                  <a:lnTo>
                    <a:pt x="168" y="90"/>
                  </a:lnTo>
                  <a:lnTo>
                    <a:pt x="207" y="60"/>
                  </a:lnTo>
                  <a:lnTo>
                    <a:pt x="207" y="60"/>
                  </a:lnTo>
                  <a:lnTo>
                    <a:pt x="242" y="34"/>
                  </a:lnTo>
                  <a:lnTo>
                    <a:pt x="260" y="21"/>
                  </a:lnTo>
                  <a:lnTo>
                    <a:pt x="279" y="10"/>
                  </a:lnTo>
                  <a:lnTo>
                    <a:pt x="279" y="10"/>
                  </a:lnTo>
                  <a:lnTo>
                    <a:pt x="281" y="9"/>
                  </a:lnTo>
                  <a:lnTo>
                    <a:pt x="281" y="6"/>
                  </a:lnTo>
                  <a:lnTo>
                    <a:pt x="281" y="2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4" name="Freeform 1216"/>
            <p:cNvSpPr/>
            <p:nvPr/>
          </p:nvSpPr>
          <p:spPr bwMode="auto">
            <a:xfrm>
              <a:off x="5243513" y="2403475"/>
              <a:ext cx="109538" cy="76200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267" y="0"/>
                </a:cxn>
                <a:cxn ang="0">
                  <a:pos x="254" y="5"/>
                </a:cxn>
                <a:cxn ang="0">
                  <a:pos x="241" y="13"/>
                </a:cxn>
                <a:cxn ang="0">
                  <a:pos x="218" y="30"/>
                </a:cxn>
                <a:cxn ang="0">
                  <a:pos x="218" y="30"/>
                </a:cxn>
                <a:cxn ang="0">
                  <a:pos x="200" y="41"/>
                </a:cxn>
                <a:cxn ang="0">
                  <a:pos x="182" y="55"/>
                </a:cxn>
                <a:cxn ang="0">
                  <a:pos x="145" y="78"/>
                </a:cxn>
                <a:cxn ang="0">
                  <a:pos x="145" y="78"/>
                </a:cxn>
                <a:cxn ang="0">
                  <a:pos x="107" y="104"/>
                </a:cxn>
                <a:cxn ang="0">
                  <a:pos x="69" y="130"/>
                </a:cxn>
                <a:cxn ang="0">
                  <a:pos x="69" y="130"/>
                </a:cxn>
                <a:cxn ang="0">
                  <a:pos x="54" y="143"/>
                </a:cxn>
                <a:cxn ang="0">
                  <a:pos x="38" y="158"/>
                </a:cxn>
                <a:cxn ang="0">
                  <a:pos x="30" y="166"/>
                </a:cxn>
                <a:cxn ang="0">
                  <a:pos x="21" y="171"/>
                </a:cxn>
                <a:cxn ang="0">
                  <a:pos x="13" y="176"/>
                </a:cxn>
                <a:cxn ang="0">
                  <a:pos x="4" y="179"/>
                </a:cxn>
                <a:cxn ang="0">
                  <a:pos x="4" y="179"/>
                </a:cxn>
                <a:cxn ang="0">
                  <a:pos x="1" y="180"/>
                </a:cxn>
                <a:cxn ang="0">
                  <a:pos x="0" y="181"/>
                </a:cxn>
                <a:cxn ang="0">
                  <a:pos x="0" y="183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7" y="189"/>
                </a:cxn>
                <a:cxn ang="0">
                  <a:pos x="13" y="188"/>
                </a:cxn>
                <a:cxn ang="0">
                  <a:pos x="20" y="185"/>
                </a:cxn>
                <a:cxn ang="0">
                  <a:pos x="31" y="177"/>
                </a:cxn>
                <a:cxn ang="0">
                  <a:pos x="52" y="159"/>
                </a:cxn>
                <a:cxn ang="0">
                  <a:pos x="52" y="159"/>
                </a:cxn>
                <a:cxn ang="0">
                  <a:pos x="72" y="143"/>
                </a:cxn>
                <a:cxn ang="0">
                  <a:pos x="93" y="128"/>
                </a:cxn>
                <a:cxn ang="0">
                  <a:pos x="135" y="99"/>
                </a:cxn>
                <a:cxn ang="0">
                  <a:pos x="135" y="99"/>
                </a:cxn>
                <a:cxn ang="0">
                  <a:pos x="171" y="74"/>
                </a:cxn>
                <a:cxn ang="0">
                  <a:pos x="209" y="49"/>
                </a:cxn>
                <a:cxn ang="0">
                  <a:pos x="209" y="49"/>
                </a:cxn>
                <a:cxn ang="0">
                  <a:pos x="224" y="40"/>
                </a:cxn>
                <a:cxn ang="0">
                  <a:pos x="238" y="28"/>
                </a:cxn>
                <a:cxn ang="0">
                  <a:pos x="254" y="18"/>
                </a:cxn>
                <a:cxn ang="0">
                  <a:pos x="262" y="14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10"/>
                </a:cxn>
                <a:cxn ang="0">
                  <a:pos x="273" y="7"/>
                </a:cxn>
                <a:cxn ang="0">
                  <a:pos x="273" y="4"/>
                </a:cxn>
                <a:cxn ang="0">
                  <a:pos x="271" y="1"/>
                </a:cxn>
                <a:cxn ang="0">
                  <a:pos x="269" y="0"/>
                </a:cxn>
                <a:cxn ang="0">
                  <a:pos x="267" y="0"/>
                </a:cxn>
                <a:cxn ang="0">
                  <a:pos x="267" y="0"/>
                </a:cxn>
              </a:cxnLst>
              <a:rect l="0" t="0" r="r" b="b"/>
              <a:pathLst>
                <a:path w="273" h="189">
                  <a:moveTo>
                    <a:pt x="267" y="0"/>
                  </a:moveTo>
                  <a:lnTo>
                    <a:pt x="267" y="0"/>
                  </a:lnTo>
                  <a:lnTo>
                    <a:pt x="254" y="5"/>
                  </a:lnTo>
                  <a:lnTo>
                    <a:pt x="241" y="13"/>
                  </a:lnTo>
                  <a:lnTo>
                    <a:pt x="218" y="30"/>
                  </a:lnTo>
                  <a:lnTo>
                    <a:pt x="218" y="30"/>
                  </a:lnTo>
                  <a:lnTo>
                    <a:pt x="200" y="41"/>
                  </a:lnTo>
                  <a:lnTo>
                    <a:pt x="182" y="55"/>
                  </a:lnTo>
                  <a:lnTo>
                    <a:pt x="145" y="78"/>
                  </a:lnTo>
                  <a:lnTo>
                    <a:pt x="145" y="78"/>
                  </a:lnTo>
                  <a:lnTo>
                    <a:pt x="107" y="104"/>
                  </a:lnTo>
                  <a:lnTo>
                    <a:pt x="69" y="130"/>
                  </a:lnTo>
                  <a:lnTo>
                    <a:pt x="69" y="130"/>
                  </a:lnTo>
                  <a:lnTo>
                    <a:pt x="54" y="143"/>
                  </a:lnTo>
                  <a:lnTo>
                    <a:pt x="38" y="158"/>
                  </a:lnTo>
                  <a:lnTo>
                    <a:pt x="30" y="166"/>
                  </a:lnTo>
                  <a:lnTo>
                    <a:pt x="21" y="171"/>
                  </a:lnTo>
                  <a:lnTo>
                    <a:pt x="13" y="176"/>
                  </a:lnTo>
                  <a:lnTo>
                    <a:pt x="4" y="179"/>
                  </a:lnTo>
                  <a:lnTo>
                    <a:pt x="4" y="179"/>
                  </a:lnTo>
                  <a:lnTo>
                    <a:pt x="1" y="180"/>
                  </a:lnTo>
                  <a:lnTo>
                    <a:pt x="0" y="181"/>
                  </a:lnTo>
                  <a:lnTo>
                    <a:pt x="0" y="183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13" y="188"/>
                  </a:lnTo>
                  <a:lnTo>
                    <a:pt x="20" y="185"/>
                  </a:lnTo>
                  <a:lnTo>
                    <a:pt x="31" y="177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72" y="143"/>
                  </a:lnTo>
                  <a:lnTo>
                    <a:pt x="93" y="128"/>
                  </a:lnTo>
                  <a:lnTo>
                    <a:pt x="135" y="99"/>
                  </a:lnTo>
                  <a:lnTo>
                    <a:pt x="135" y="99"/>
                  </a:lnTo>
                  <a:lnTo>
                    <a:pt x="171" y="74"/>
                  </a:lnTo>
                  <a:lnTo>
                    <a:pt x="209" y="49"/>
                  </a:lnTo>
                  <a:lnTo>
                    <a:pt x="209" y="49"/>
                  </a:lnTo>
                  <a:lnTo>
                    <a:pt x="224" y="40"/>
                  </a:lnTo>
                  <a:lnTo>
                    <a:pt x="238" y="28"/>
                  </a:lnTo>
                  <a:lnTo>
                    <a:pt x="254" y="18"/>
                  </a:lnTo>
                  <a:lnTo>
                    <a:pt x="262" y="14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10"/>
                  </a:lnTo>
                  <a:lnTo>
                    <a:pt x="273" y="7"/>
                  </a:lnTo>
                  <a:lnTo>
                    <a:pt x="273" y="4"/>
                  </a:lnTo>
                  <a:lnTo>
                    <a:pt x="271" y="1"/>
                  </a:lnTo>
                  <a:lnTo>
                    <a:pt x="269" y="0"/>
                  </a:lnTo>
                  <a:lnTo>
                    <a:pt x="267" y="0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5" name="Freeform 1217"/>
            <p:cNvSpPr/>
            <p:nvPr/>
          </p:nvSpPr>
          <p:spPr bwMode="auto">
            <a:xfrm>
              <a:off x="5254626" y="2436813"/>
              <a:ext cx="100013" cy="76200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28" y="13"/>
                </a:cxn>
                <a:cxn ang="0">
                  <a:pos x="215" y="25"/>
                </a:cxn>
                <a:cxn ang="0">
                  <a:pos x="183" y="46"/>
                </a:cxn>
                <a:cxn ang="0">
                  <a:pos x="152" y="66"/>
                </a:cxn>
                <a:cxn ang="0">
                  <a:pos x="122" y="85"/>
                </a:cxn>
                <a:cxn ang="0">
                  <a:pos x="122" y="85"/>
                </a:cxn>
                <a:cxn ang="0">
                  <a:pos x="107" y="94"/>
                </a:cxn>
                <a:cxn ang="0">
                  <a:pos x="93" y="105"/>
                </a:cxn>
                <a:cxn ang="0">
                  <a:pos x="67" y="127"/>
                </a:cxn>
                <a:cxn ang="0">
                  <a:pos x="67" y="127"/>
                </a:cxn>
                <a:cxn ang="0">
                  <a:pos x="34" y="153"/>
                </a:cxn>
                <a:cxn ang="0">
                  <a:pos x="17" y="166"/>
                </a:cxn>
                <a:cxn ang="0">
                  <a:pos x="1" y="181"/>
                </a:cxn>
                <a:cxn ang="0">
                  <a:pos x="1" y="181"/>
                </a:cxn>
                <a:cxn ang="0">
                  <a:pos x="0" y="183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5" y="191"/>
                </a:cxn>
                <a:cxn ang="0">
                  <a:pos x="8" y="190"/>
                </a:cxn>
                <a:cxn ang="0">
                  <a:pos x="11" y="189"/>
                </a:cxn>
                <a:cxn ang="0">
                  <a:pos x="11" y="189"/>
                </a:cxn>
                <a:cxn ang="0">
                  <a:pos x="38" y="162"/>
                </a:cxn>
                <a:cxn ang="0">
                  <a:pos x="69" y="135"/>
                </a:cxn>
                <a:cxn ang="0">
                  <a:pos x="102" y="111"/>
                </a:cxn>
                <a:cxn ang="0">
                  <a:pos x="136" y="89"/>
                </a:cxn>
                <a:cxn ang="0">
                  <a:pos x="136" y="89"/>
                </a:cxn>
                <a:cxn ang="0">
                  <a:pos x="165" y="72"/>
                </a:cxn>
                <a:cxn ang="0">
                  <a:pos x="195" y="53"/>
                </a:cxn>
                <a:cxn ang="0">
                  <a:pos x="224" y="32"/>
                </a:cxn>
                <a:cxn ang="0">
                  <a:pos x="237" y="21"/>
                </a:cxn>
                <a:cxn ang="0">
                  <a:pos x="250" y="11"/>
                </a:cxn>
                <a:cxn ang="0">
                  <a:pos x="250" y="11"/>
                </a:cxn>
                <a:cxn ang="0">
                  <a:pos x="251" y="8"/>
                </a:cxn>
                <a:cxn ang="0">
                  <a:pos x="251" y="6"/>
                </a:cxn>
                <a:cxn ang="0">
                  <a:pos x="250" y="3"/>
                </a:cxn>
                <a:cxn ang="0">
                  <a:pos x="246" y="0"/>
                </a:cxn>
                <a:cxn ang="0">
                  <a:pos x="243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191">
                  <a:moveTo>
                    <a:pt x="242" y="2"/>
                  </a:moveTo>
                  <a:lnTo>
                    <a:pt x="242" y="2"/>
                  </a:lnTo>
                  <a:lnTo>
                    <a:pt x="228" y="13"/>
                  </a:lnTo>
                  <a:lnTo>
                    <a:pt x="215" y="25"/>
                  </a:lnTo>
                  <a:lnTo>
                    <a:pt x="183" y="46"/>
                  </a:lnTo>
                  <a:lnTo>
                    <a:pt x="152" y="66"/>
                  </a:lnTo>
                  <a:lnTo>
                    <a:pt x="122" y="85"/>
                  </a:lnTo>
                  <a:lnTo>
                    <a:pt x="122" y="85"/>
                  </a:lnTo>
                  <a:lnTo>
                    <a:pt x="107" y="94"/>
                  </a:lnTo>
                  <a:lnTo>
                    <a:pt x="93" y="105"/>
                  </a:lnTo>
                  <a:lnTo>
                    <a:pt x="67" y="127"/>
                  </a:lnTo>
                  <a:lnTo>
                    <a:pt x="67" y="127"/>
                  </a:lnTo>
                  <a:lnTo>
                    <a:pt x="34" y="153"/>
                  </a:lnTo>
                  <a:lnTo>
                    <a:pt x="17" y="166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0" y="183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5" y="191"/>
                  </a:lnTo>
                  <a:lnTo>
                    <a:pt x="8" y="190"/>
                  </a:lnTo>
                  <a:lnTo>
                    <a:pt x="11" y="189"/>
                  </a:lnTo>
                  <a:lnTo>
                    <a:pt x="11" y="189"/>
                  </a:lnTo>
                  <a:lnTo>
                    <a:pt x="38" y="162"/>
                  </a:lnTo>
                  <a:lnTo>
                    <a:pt x="69" y="135"/>
                  </a:lnTo>
                  <a:lnTo>
                    <a:pt x="102" y="111"/>
                  </a:lnTo>
                  <a:lnTo>
                    <a:pt x="136" y="89"/>
                  </a:lnTo>
                  <a:lnTo>
                    <a:pt x="136" y="89"/>
                  </a:lnTo>
                  <a:lnTo>
                    <a:pt x="165" y="72"/>
                  </a:lnTo>
                  <a:lnTo>
                    <a:pt x="195" y="53"/>
                  </a:lnTo>
                  <a:lnTo>
                    <a:pt x="224" y="32"/>
                  </a:lnTo>
                  <a:lnTo>
                    <a:pt x="237" y="21"/>
                  </a:lnTo>
                  <a:lnTo>
                    <a:pt x="250" y="11"/>
                  </a:lnTo>
                  <a:lnTo>
                    <a:pt x="250" y="11"/>
                  </a:lnTo>
                  <a:lnTo>
                    <a:pt x="251" y="8"/>
                  </a:lnTo>
                  <a:lnTo>
                    <a:pt x="251" y="6"/>
                  </a:lnTo>
                  <a:lnTo>
                    <a:pt x="250" y="3"/>
                  </a:lnTo>
                  <a:lnTo>
                    <a:pt x="246" y="0"/>
                  </a:lnTo>
                  <a:lnTo>
                    <a:pt x="243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6" name="Freeform 1218"/>
            <p:cNvSpPr/>
            <p:nvPr/>
          </p:nvSpPr>
          <p:spPr bwMode="auto">
            <a:xfrm>
              <a:off x="5257801" y="2470150"/>
              <a:ext cx="96838" cy="73025"/>
            </a:xfrm>
            <a:custGeom>
              <a:avLst/>
              <a:gdLst/>
              <a:ahLst/>
              <a:cxnLst>
                <a:cxn ang="0">
                  <a:pos x="234" y="1"/>
                </a:cxn>
                <a:cxn ang="0">
                  <a:pos x="234" y="1"/>
                </a:cxn>
                <a:cxn ang="0">
                  <a:pos x="220" y="16"/>
                </a:cxn>
                <a:cxn ang="0">
                  <a:pos x="204" y="27"/>
                </a:cxn>
                <a:cxn ang="0">
                  <a:pos x="188" y="38"/>
                </a:cxn>
                <a:cxn ang="0">
                  <a:pos x="170" y="47"/>
                </a:cxn>
                <a:cxn ang="0">
                  <a:pos x="170" y="47"/>
                </a:cxn>
                <a:cxn ang="0">
                  <a:pos x="156" y="55"/>
                </a:cxn>
                <a:cxn ang="0">
                  <a:pos x="141" y="64"/>
                </a:cxn>
                <a:cxn ang="0">
                  <a:pos x="116" y="85"/>
                </a:cxn>
                <a:cxn ang="0">
                  <a:pos x="116" y="85"/>
                </a:cxn>
                <a:cxn ang="0">
                  <a:pos x="77" y="118"/>
                </a:cxn>
                <a:cxn ang="0">
                  <a:pos x="58" y="132"/>
                </a:cxn>
                <a:cxn ang="0">
                  <a:pos x="37" y="145"/>
                </a:cxn>
                <a:cxn ang="0">
                  <a:pos x="37" y="145"/>
                </a:cxn>
                <a:cxn ang="0">
                  <a:pos x="30" y="152"/>
                </a:cxn>
                <a:cxn ang="0">
                  <a:pos x="24" y="158"/>
                </a:cxn>
                <a:cxn ang="0">
                  <a:pos x="16" y="165"/>
                </a:cxn>
                <a:cxn ang="0">
                  <a:pos x="12" y="167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5" y="169"/>
                </a:cxn>
                <a:cxn ang="0">
                  <a:pos x="4" y="170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7"/>
                </a:cxn>
                <a:cxn ang="0">
                  <a:pos x="1" y="180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9" y="183"/>
                </a:cxn>
                <a:cxn ang="0">
                  <a:pos x="9" y="183"/>
                </a:cxn>
                <a:cxn ang="0">
                  <a:pos x="12" y="183"/>
                </a:cxn>
                <a:cxn ang="0">
                  <a:pos x="13" y="182"/>
                </a:cxn>
                <a:cxn ang="0">
                  <a:pos x="14" y="178"/>
                </a:cxn>
                <a:cxn ang="0">
                  <a:pos x="14" y="178"/>
                </a:cxn>
                <a:cxn ang="0">
                  <a:pos x="17" y="178"/>
                </a:cxn>
                <a:cxn ang="0">
                  <a:pos x="17" y="178"/>
                </a:cxn>
                <a:cxn ang="0">
                  <a:pos x="38" y="161"/>
                </a:cxn>
                <a:cxn ang="0">
                  <a:pos x="59" y="145"/>
                </a:cxn>
                <a:cxn ang="0">
                  <a:pos x="59" y="145"/>
                </a:cxn>
                <a:cxn ang="0">
                  <a:pos x="77" y="132"/>
                </a:cxn>
                <a:cxn ang="0">
                  <a:pos x="94" y="119"/>
                </a:cxn>
                <a:cxn ang="0">
                  <a:pos x="111" y="105"/>
                </a:cxn>
                <a:cxn ang="0">
                  <a:pos x="128" y="90"/>
                </a:cxn>
                <a:cxn ang="0">
                  <a:pos x="128" y="90"/>
                </a:cxn>
                <a:cxn ang="0">
                  <a:pos x="158" y="68"/>
                </a:cxn>
                <a:cxn ang="0">
                  <a:pos x="174" y="58"/>
                </a:cxn>
                <a:cxn ang="0">
                  <a:pos x="192" y="50"/>
                </a:cxn>
                <a:cxn ang="0">
                  <a:pos x="192" y="50"/>
                </a:cxn>
                <a:cxn ang="0">
                  <a:pos x="205" y="42"/>
                </a:cxn>
                <a:cxn ang="0">
                  <a:pos x="218" y="31"/>
                </a:cxn>
                <a:cxn ang="0">
                  <a:pos x="230" y="21"/>
                </a:cxn>
                <a:cxn ang="0">
                  <a:pos x="242" y="10"/>
                </a:cxn>
                <a:cxn ang="0">
                  <a:pos x="242" y="10"/>
                </a:cxn>
                <a:cxn ang="0">
                  <a:pos x="243" y="8"/>
                </a:cxn>
                <a:cxn ang="0">
                  <a:pos x="243" y="5"/>
                </a:cxn>
                <a:cxn ang="0">
                  <a:pos x="242" y="1"/>
                </a:cxn>
                <a:cxn ang="0">
                  <a:pos x="238" y="0"/>
                </a:cxn>
                <a:cxn ang="0">
                  <a:pos x="235" y="0"/>
                </a:cxn>
                <a:cxn ang="0">
                  <a:pos x="234" y="1"/>
                </a:cxn>
                <a:cxn ang="0">
                  <a:pos x="234" y="1"/>
                </a:cxn>
              </a:cxnLst>
              <a:rect l="0" t="0" r="r" b="b"/>
              <a:pathLst>
                <a:path w="243" h="183">
                  <a:moveTo>
                    <a:pt x="234" y="1"/>
                  </a:moveTo>
                  <a:lnTo>
                    <a:pt x="234" y="1"/>
                  </a:lnTo>
                  <a:lnTo>
                    <a:pt x="220" y="16"/>
                  </a:lnTo>
                  <a:lnTo>
                    <a:pt x="204" y="27"/>
                  </a:lnTo>
                  <a:lnTo>
                    <a:pt x="188" y="38"/>
                  </a:lnTo>
                  <a:lnTo>
                    <a:pt x="170" y="47"/>
                  </a:lnTo>
                  <a:lnTo>
                    <a:pt x="170" y="47"/>
                  </a:lnTo>
                  <a:lnTo>
                    <a:pt x="156" y="55"/>
                  </a:lnTo>
                  <a:lnTo>
                    <a:pt x="141" y="64"/>
                  </a:lnTo>
                  <a:lnTo>
                    <a:pt x="116" y="85"/>
                  </a:lnTo>
                  <a:lnTo>
                    <a:pt x="116" y="85"/>
                  </a:lnTo>
                  <a:lnTo>
                    <a:pt x="77" y="118"/>
                  </a:lnTo>
                  <a:lnTo>
                    <a:pt x="58" y="132"/>
                  </a:lnTo>
                  <a:lnTo>
                    <a:pt x="37" y="145"/>
                  </a:lnTo>
                  <a:lnTo>
                    <a:pt x="37" y="145"/>
                  </a:lnTo>
                  <a:lnTo>
                    <a:pt x="30" y="152"/>
                  </a:lnTo>
                  <a:lnTo>
                    <a:pt x="24" y="158"/>
                  </a:lnTo>
                  <a:lnTo>
                    <a:pt x="16" y="165"/>
                  </a:lnTo>
                  <a:lnTo>
                    <a:pt x="12" y="167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5" y="169"/>
                  </a:lnTo>
                  <a:lnTo>
                    <a:pt x="4" y="170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7"/>
                  </a:lnTo>
                  <a:lnTo>
                    <a:pt x="1" y="180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12" y="183"/>
                  </a:lnTo>
                  <a:lnTo>
                    <a:pt x="13" y="182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7" y="178"/>
                  </a:lnTo>
                  <a:lnTo>
                    <a:pt x="17" y="178"/>
                  </a:lnTo>
                  <a:lnTo>
                    <a:pt x="38" y="161"/>
                  </a:lnTo>
                  <a:lnTo>
                    <a:pt x="59" y="145"/>
                  </a:lnTo>
                  <a:lnTo>
                    <a:pt x="59" y="145"/>
                  </a:lnTo>
                  <a:lnTo>
                    <a:pt x="77" y="132"/>
                  </a:lnTo>
                  <a:lnTo>
                    <a:pt x="94" y="119"/>
                  </a:lnTo>
                  <a:lnTo>
                    <a:pt x="111" y="105"/>
                  </a:lnTo>
                  <a:lnTo>
                    <a:pt x="128" y="90"/>
                  </a:lnTo>
                  <a:lnTo>
                    <a:pt x="128" y="90"/>
                  </a:lnTo>
                  <a:lnTo>
                    <a:pt x="158" y="68"/>
                  </a:lnTo>
                  <a:lnTo>
                    <a:pt x="174" y="58"/>
                  </a:lnTo>
                  <a:lnTo>
                    <a:pt x="192" y="50"/>
                  </a:lnTo>
                  <a:lnTo>
                    <a:pt x="192" y="50"/>
                  </a:lnTo>
                  <a:lnTo>
                    <a:pt x="205" y="42"/>
                  </a:lnTo>
                  <a:lnTo>
                    <a:pt x="218" y="31"/>
                  </a:lnTo>
                  <a:lnTo>
                    <a:pt x="230" y="21"/>
                  </a:lnTo>
                  <a:lnTo>
                    <a:pt x="242" y="10"/>
                  </a:lnTo>
                  <a:lnTo>
                    <a:pt x="242" y="10"/>
                  </a:lnTo>
                  <a:lnTo>
                    <a:pt x="243" y="8"/>
                  </a:lnTo>
                  <a:lnTo>
                    <a:pt x="243" y="5"/>
                  </a:lnTo>
                  <a:lnTo>
                    <a:pt x="242" y="1"/>
                  </a:lnTo>
                  <a:lnTo>
                    <a:pt x="238" y="0"/>
                  </a:lnTo>
                  <a:lnTo>
                    <a:pt x="235" y="0"/>
                  </a:lnTo>
                  <a:lnTo>
                    <a:pt x="234" y="1"/>
                  </a:lnTo>
                  <a:lnTo>
                    <a:pt x="2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7" name="Freeform 1219"/>
            <p:cNvSpPr/>
            <p:nvPr/>
          </p:nvSpPr>
          <p:spPr bwMode="auto">
            <a:xfrm>
              <a:off x="5251451" y="2508250"/>
              <a:ext cx="96838" cy="73025"/>
            </a:xfrm>
            <a:custGeom>
              <a:avLst/>
              <a:gdLst/>
              <a:ahLst/>
              <a:cxnLst>
                <a:cxn ang="0">
                  <a:pos x="233" y="3"/>
                </a:cxn>
                <a:cxn ang="0">
                  <a:pos x="233" y="3"/>
                </a:cxn>
                <a:cxn ang="0">
                  <a:pos x="229" y="8"/>
                </a:cxn>
                <a:cxn ang="0">
                  <a:pos x="224" y="14"/>
                </a:cxn>
                <a:cxn ang="0">
                  <a:pos x="210" y="24"/>
                </a:cxn>
                <a:cxn ang="0">
                  <a:pos x="182" y="41"/>
                </a:cxn>
                <a:cxn ang="0">
                  <a:pos x="182" y="41"/>
                </a:cxn>
                <a:cxn ang="0">
                  <a:pos x="151" y="61"/>
                </a:cxn>
                <a:cxn ang="0">
                  <a:pos x="135" y="71"/>
                </a:cxn>
                <a:cxn ang="0">
                  <a:pos x="121" y="82"/>
                </a:cxn>
                <a:cxn ang="0">
                  <a:pos x="121" y="82"/>
                </a:cxn>
                <a:cxn ang="0">
                  <a:pos x="67" y="122"/>
                </a:cxn>
                <a:cxn ang="0">
                  <a:pos x="67" y="122"/>
                </a:cxn>
                <a:cxn ang="0">
                  <a:pos x="51" y="135"/>
                </a:cxn>
                <a:cxn ang="0">
                  <a:pos x="36" y="148"/>
                </a:cxn>
                <a:cxn ang="0">
                  <a:pos x="20" y="161"/>
                </a:cxn>
                <a:cxn ang="0">
                  <a:pos x="4" y="172"/>
                </a:cxn>
                <a:cxn ang="0">
                  <a:pos x="4" y="172"/>
                </a:cxn>
                <a:cxn ang="0">
                  <a:pos x="2" y="174"/>
                </a:cxn>
                <a:cxn ang="0">
                  <a:pos x="0" y="176"/>
                </a:cxn>
                <a:cxn ang="0">
                  <a:pos x="2" y="180"/>
                </a:cxn>
                <a:cxn ang="0">
                  <a:pos x="4" y="182"/>
                </a:cxn>
                <a:cxn ang="0">
                  <a:pos x="7" y="184"/>
                </a:cxn>
                <a:cxn ang="0">
                  <a:pos x="9" y="182"/>
                </a:cxn>
                <a:cxn ang="0">
                  <a:pos x="9" y="182"/>
                </a:cxn>
                <a:cxn ang="0">
                  <a:pos x="24" y="173"/>
                </a:cxn>
                <a:cxn ang="0">
                  <a:pos x="36" y="164"/>
                </a:cxn>
                <a:cxn ang="0">
                  <a:pos x="60" y="142"/>
                </a:cxn>
                <a:cxn ang="0">
                  <a:pos x="60" y="142"/>
                </a:cxn>
                <a:cxn ang="0">
                  <a:pos x="75" y="130"/>
                </a:cxn>
                <a:cxn ang="0">
                  <a:pos x="91" y="118"/>
                </a:cxn>
                <a:cxn ang="0">
                  <a:pos x="121" y="96"/>
                </a:cxn>
                <a:cxn ang="0">
                  <a:pos x="121" y="96"/>
                </a:cxn>
                <a:cxn ang="0">
                  <a:pos x="139" y="83"/>
                </a:cxn>
                <a:cxn ang="0">
                  <a:pos x="159" y="70"/>
                </a:cxn>
                <a:cxn ang="0">
                  <a:pos x="195" y="45"/>
                </a:cxn>
                <a:cxn ang="0">
                  <a:pos x="195" y="45"/>
                </a:cxn>
                <a:cxn ang="0">
                  <a:pos x="221" y="29"/>
                </a:cxn>
                <a:cxn ang="0">
                  <a:pos x="234" y="20"/>
                </a:cxn>
                <a:cxn ang="0">
                  <a:pos x="240" y="15"/>
                </a:cxn>
                <a:cxn ang="0">
                  <a:pos x="244" y="8"/>
                </a:cxn>
                <a:cxn ang="0">
                  <a:pos x="244" y="8"/>
                </a:cxn>
                <a:cxn ang="0">
                  <a:pos x="245" y="7"/>
                </a:cxn>
                <a:cxn ang="0">
                  <a:pos x="244" y="4"/>
                </a:cxn>
                <a:cxn ang="0">
                  <a:pos x="241" y="2"/>
                </a:cxn>
                <a:cxn ang="0">
                  <a:pos x="237" y="0"/>
                </a:cxn>
                <a:cxn ang="0">
                  <a:pos x="236" y="2"/>
                </a:cxn>
                <a:cxn ang="0">
                  <a:pos x="233" y="3"/>
                </a:cxn>
                <a:cxn ang="0">
                  <a:pos x="233" y="3"/>
                </a:cxn>
              </a:cxnLst>
              <a:rect l="0" t="0" r="r" b="b"/>
              <a:pathLst>
                <a:path w="245" h="184">
                  <a:moveTo>
                    <a:pt x="233" y="3"/>
                  </a:moveTo>
                  <a:lnTo>
                    <a:pt x="233" y="3"/>
                  </a:lnTo>
                  <a:lnTo>
                    <a:pt x="229" y="8"/>
                  </a:lnTo>
                  <a:lnTo>
                    <a:pt x="224" y="14"/>
                  </a:lnTo>
                  <a:lnTo>
                    <a:pt x="210" y="24"/>
                  </a:lnTo>
                  <a:lnTo>
                    <a:pt x="182" y="41"/>
                  </a:lnTo>
                  <a:lnTo>
                    <a:pt x="182" y="41"/>
                  </a:lnTo>
                  <a:lnTo>
                    <a:pt x="151" y="61"/>
                  </a:lnTo>
                  <a:lnTo>
                    <a:pt x="135" y="71"/>
                  </a:lnTo>
                  <a:lnTo>
                    <a:pt x="121" y="82"/>
                  </a:lnTo>
                  <a:lnTo>
                    <a:pt x="121" y="82"/>
                  </a:lnTo>
                  <a:lnTo>
                    <a:pt x="67" y="122"/>
                  </a:lnTo>
                  <a:lnTo>
                    <a:pt x="67" y="122"/>
                  </a:lnTo>
                  <a:lnTo>
                    <a:pt x="51" y="135"/>
                  </a:lnTo>
                  <a:lnTo>
                    <a:pt x="36" y="148"/>
                  </a:lnTo>
                  <a:lnTo>
                    <a:pt x="20" y="161"/>
                  </a:lnTo>
                  <a:lnTo>
                    <a:pt x="4" y="172"/>
                  </a:lnTo>
                  <a:lnTo>
                    <a:pt x="4" y="172"/>
                  </a:lnTo>
                  <a:lnTo>
                    <a:pt x="2" y="174"/>
                  </a:lnTo>
                  <a:lnTo>
                    <a:pt x="0" y="176"/>
                  </a:lnTo>
                  <a:lnTo>
                    <a:pt x="2" y="180"/>
                  </a:lnTo>
                  <a:lnTo>
                    <a:pt x="4" y="182"/>
                  </a:lnTo>
                  <a:lnTo>
                    <a:pt x="7" y="184"/>
                  </a:lnTo>
                  <a:lnTo>
                    <a:pt x="9" y="182"/>
                  </a:lnTo>
                  <a:lnTo>
                    <a:pt x="9" y="182"/>
                  </a:lnTo>
                  <a:lnTo>
                    <a:pt x="24" y="173"/>
                  </a:lnTo>
                  <a:lnTo>
                    <a:pt x="36" y="164"/>
                  </a:lnTo>
                  <a:lnTo>
                    <a:pt x="60" y="142"/>
                  </a:lnTo>
                  <a:lnTo>
                    <a:pt x="60" y="142"/>
                  </a:lnTo>
                  <a:lnTo>
                    <a:pt x="75" y="130"/>
                  </a:lnTo>
                  <a:lnTo>
                    <a:pt x="91" y="118"/>
                  </a:lnTo>
                  <a:lnTo>
                    <a:pt x="121" y="96"/>
                  </a:lnTo>
                  <a:lnTo>
                    <a:pt x="121" y="96"/>
                  </a:lnTo>
                  <a:lnTo>
                    <a:pt x="139" y="83"/>
                  </a:lnTo>
                  <a:lnTo>
                    <a:pt x="159" y="70"/>
                  </a:lnTo>
                  <a:lnTo>
                    <a:pt x="195" y="45"/>
                  </a:lnTo>
                  <a:lnTo>
                    <a:pt x="195" y="45"/>
                  </a:lnTo>
                  <a:lnTo>
                    <a:pt x="221" y="29"/>
                  </a:lnTo>
                  <a:lnTo>
                    <a:pt x="234" y="20"/>
                  </a:lnTo>
                  <a:lnTo>
                    <a:pt x="240" y="15"/>
                  </a:lnTo>
                  <a:lnTo>
                    <a:pt x="244" y="8"/>
                  </a:lnTo>
                  <a:lnTo>
                    <a:pt x="244" y="8"/>
                  </a:lnTo>
                  <a:lnTo>
                    <a:pt x="245" y="7"/>
                  </a:lnTo>
                  <a:lnTo>
                    <a:pt x="244" y="4"/>
                  </a:lnTo>
                  <a:lnTo>
                    <a:pt x="241" y="2"/>
                  </a:lnTo>
                  <a:lnTo>
                    <a:pt x="237" y="0"/>
                  </a:lnTo>
                  <a:lnTo>
                    <a:pt x="236" y="2"/>
                  </a:lnTo>
                  <a:lnTo>
                    <a:pt x="233" y="3"/>
                  </a:lnTo>
                  <a:lnTo>
                    <a:pt x="2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8" name="Freeform 1220"/>
            <p:cNvSpPr/>
            <p:nvPr/>
          </p:nvSpPr>
          <p:spPr bwMode="auto">
            <a:xfrm>
              <a:off x="5256213" y="2546350"/>
              <a:ext cx="82550" cy="63500"/>
            </a:xfrm>
            <a:custGeom>
              <a:avLst/>
              <a:gdLst/>
              <a:ahLst/>
              <a:cxnLst>
                <a:cxn ang="0">
                  <a:pos x="202" y="0"/>
                </a:cxn>
                <a:cxn ang="0">
                  <a:pos x="202" y="0"/>
                </a:cxn>
                <a:cxn ang="0">
                  <a:pos x="147" y="34"/>
                </a:cxn>
                <a:cxn ang="0">
                  <a:pos x="120" y="50"/>
                </a:cxn>
                <a:cxn ang="0">
                  <a:pos x="93" y="68"/>
                </a:cxn>
                <a:cxn ang="0">
                  <a:pos x="93" y="68"/>
                </a:cxn>
                <a:cxn ang="0">
                  <a:pos x="81" y="76"/>
                </a:cxn>
                <a:cxn ang="0">
                  <a:pos x="69" y="86"/>
                </a:cxn>
                <a:cxn ang="0">
                  <a:pos x="46" y="106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7"/>
                </a:cxn>
                <a:cxn ang="0">
                  <a:pos x="5" y="159"/>
                </a:cxn>
                <a:cxn ang="0">
                  <a:pos x="8" y="159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52" y="115"/>
                </a:cxn>
                <a:cxn ang="0">
                  <a:pos x="76" y="95"/>
                </a:cxn>
                <a:cxn ang="0">
                  <a:pos x="99" y="77"/>
                </a:cxn>
                <a:cxn ang="0">
                  <a:pos x="99" y="77"/>
                </a:cxn>
                <a:cxn ang="0">
                  <a:pos x="126" y="60"/>
                </a:cxn>
                <a:cxn ang="0">
                  <a:pos x="153" y="43"/>
                </a:cxn>
                <a:cxn ang="0">
                  <a:pos x="207" y="10"/>
                </a:cxn>
                <a:cxn ang="0">
                  <a:pos x="207" y="10"/>
                </a:cxn>
                <a:cxn ang="0">
                  <a:pos x="208" y="8"/>
                </a:cxn>
                <a:cxn ang="0">
                  <a:pos x="209" y="6"/>
                </a:cxn>
                <a:cxn ang="0">
                  <a:pos x="208" y="3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2" y="0"/>
                </a:cxn>
                <a:cxn ang="0">
                  <a:pos x="202" y="0"/>
                </a:cxn>
              </a:cxnLst>
              <a:rect l="0" t="0" r="r" b="b"/>
              <a:pathLst>
                <a:path w="209" h="159">
                  <a:moveTo>
                    <a:pt x="202" y="0"/>
                  </a:moveTo>
                  <a:lnTo>
                    <a:pt x="202" y="0"/>
                  </a:lnTo>
                  <a:lnTo>
                    <a:pt x="147" y="34"/>
                  </a:lnTo>
                  <a:lnTo>
                    <a:pt x="120" y="50"/>
                  </a:lnTo>
                  <a:lnTo>
                    <a:pt x="93" y="68"/>
                  </a:lnTo>
                  <a:lnTo>
                    <a:pt x="93" y="68"/>
                  </a:lnTo>
                  <a:lnTo>
                    <a:pt x="81" y="76"/>
                  </a:lnTo>
                  <a:lnTo>
                    <a:pt x="69" y="86"/>
                  </a:lnTo>
                  <a:lnTo>
                    <a:pt x="46" y="106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7"/>
                  </a:lnTo>
                  <a:lnTo>
                    <a:pt x="5" y="159"/>
                  </a:lnTo>
                  <a:lnTo>
                    <a:pt x="8" y="159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52" y="115"/>
                  </a:lnTo>
                  <a:lnTo>
                    <a:pt x="76" y="95"/>
                  </a:lnTo>
                  <a:lnTo>
                    <a:pt x="99" y="77"/>
                  </a:lnTo>
                  <a:lnTo>
                    <a:pt x="99" y="77"/>
                  </a:lnTo>
                  <a:lnTo>
                    <a:pt x="126" y="60"/>
                  </a:lnTo>
                  <a:lnTo>
                    <a:pt x="153" y="43"/>
                  </a:lnTo>
                  <a:lnTo>
                    <a:pt x="207" y="10"/>
                  </a:lnTo>
                  <a:lnTo>
                    <a:pt x="207" y="10"/>
                  </a:lnTo>
                  <a:lnTo>
                    <a:pt x="208" y="8"/>
                  </a:lnTo>
                  <a:lnTo>
                    <a:pt x="209" y="6"/>
                  </a:lnTo>
                  <a:lnTo>
                    <a:pt x="208" y="3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2" y="0"/>
                  </a:lnTo>
                  <a:lnTo>
                    <a:pt x="20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9" name="Freeform 1221"/>
            <p:cNvSpPr/>
            <p:nvPr/>
          </p:nvSpPr>
          <p:spPr bwMode="auto">
            <a:xfrm>
              <a:off x="5260976" y="2584450"/>
              <a:ext cx="87313" cy="66675"/>
            </a:xfrm>
            <a:custGeom>
              <a:avLst/>
              <a:gdLst/>
              <a:ahLst/>
              <a:cxnLst>
                <a:cxn ang="0">
                  <a:pos x="212" y="1"/>
                </a:cxn>
                <a:cxn ang="0">
                  <a:pos x="212" y="1"/>
                </a:cxn>
                <a:cxn ang="0">
                  <a:pos x="188" y="16"/>
                </a:cxn>
                <a:cxn ang="0">
                  <a:pos x="163" y="31"/>
                </a:cxn>
                <a:cxn ang="0">
                  <a:pos x="138" y="46"/>
                </a:cxn>
                <a:cxn ang="0">
                  <a:pos x="115" y="63"/>
                </a:cxn>
                <a:cxn ang="0">
                  <a:pos x="115" y="63"/>
                </a:cxn>
                <a:cxn ang="0">
                  <a:pos x="87" y="88"/>
                </a:cxn>
                <a:cxn ang="0">
                  <a:pos x="60" y="111"/>
                </a:cxn>
                <a:cxn ang="0">
                  <a:pos x="33" y="135"/>
                </a:cxn>
                <a:cxn ang="0">
                  <a:pos x="18" y="147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1" y="160"/>
                </a:cxn>
                <a:cxn ang="0">
                  <a:pos x="0" y="161"/>
                </a:cxn>
                <a:cxn ang="0">
                  <a:pos x="1" y="165"/>
                </a:cxn>
                <a:cxn ang="0">
                  <a:pos x="2" y="167"/>
                </a:cxn>
                <a:cxn ang="0">
                  <a:pos x="4" y="167"/>
                </a:cxn>
                <a:cxn ang="0">
                  <a:pos x="6" y="169"/>
                </a:cxn>
                <a:cxn ang="0">
                  <a:pos x="8" y="167"/>
                </a:cxn>
                <a:cxn ang="0">
                  <a:pos x="8" y="167"/>
                </a:cxn>
                <a:cxn ang="0">
                  <a:pos x="35" y="148"/>
                </a:cxn>
                <a:cxn ang="0">
                  <a:pos x="60" y="127"/>
                </a:cxn>
                <a:cxn ang="0">
                  <a:pos x="108" y="84"/>
                </a:cxn>
                <a:cxn ang="0">
                  <a:pos x="108" y="84"/>
                </a:cxn>
                <a:cxn ang="0">
                  <a:pos x="120" y="73"/>
                </a:cxn>
                <a:cxn ang="0">
                  <a:pos x="133" y="64"/>
                </a:cxn>
                <a:cxn ang="0">
                  <a:pos x="161" y="46"/>
                </a:cxn>
                <a:cxn ang="0">
                  <a:pos x="190" y="29"/>
                </a:cxn>
                <a:cxn ang="0">
                  <a:pos x="217" y="11"/>
                </a:cxn>
                <a:cxn ang="0">
                  <a:pos x="217" y="11"/>
                </a:cxn>
                <a:cxn ang="0">
                  <a:pos x="220" y="9"/>
                </a:cxn>
                <a:cxn ang="0">
                  <a:pos x="220" y="8"/>
                </a:cxn>
                <a:cxn ang="0">
                  <a:pos x="220" y="3"/>
                </a:cxn>
                <a:cxn ang="0">
                  <a:pos x="216" y="0"/>
                </a:cxn>
                <a:cxn ang="0">
                  <a:pos x="214" y="0"/>
                </a:cxn>
                <a:cxn ang="0">
                  <a:pos x="212" y="1"/>
                </a:cxn>
                <a:cxn ang="0">
                  <a:pos x="212" y="1"/>
                </a:cxn>
              </a:cxnLst>
              <a:rect l="0" t="0" r="r" b="b"/>
              <a:pathLst>
                <a:path w="220" h="169">
                  <a:moveTo>
                    <a:pt x="212" y="1"/>
                  </a:moveTo>
                  <a:lnTo>
                    <a:pt x="212" y="1"/>
                  </a:lnTo>
                  <a:lnTo>
                    <a:pt x="188" y="16"/>
                  </a:lnTo>
                  <a:lnTo>
                    <a:pt x="163" y="31"/>
                  </a:lnTo>
                  <a:lnTo>
                    <a:pt x="138" y="46"/>
                  </a:lnTo>
                  <a:lnTo>
                    <a:pt x="115" y="63"/>
                  </a:lnTo>
                  <a:lnTo>
                    <a:pt x="115" y="63"/>
                  </a:lnTo>
                  <a:lnTo>
                    <a:pt x="87" y="88"/>
                  </a:lnTo>
                  <a:lnTo>
                    <a:pt x="60" y="111"/>
                  </a:lnTo>
                  <a:lnTo>
                    <a:pt x="33" y="135"/>
                  </a:lnTo>
                  <a:lnTo>
                    <a:pt x="18" y="147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1" y="160"/>
                  </a:lnTo>
                  <a:lnTo>
                    <a:pt x="0" y="161"/>
                  </a:lnTo>
                  <a:lnTo>
                    <a:pt x="1" y="165"/>
                  </a:lnTo>
                  <a:lnTo>
                    <a:pt x="2" y="167"/>
                  </a:lnTo>
                  <a:lnTo>
                    <a:pt x="4" y="167"/>
                  </a:lnTo>
                  <a:lnTo>
                    <a:pt x="6" y="169"/>
                  </a:lnTo>
                  <a:lnTo>
                    <a:pt x="8" y="167"/>
                  </a:lnTo>
                  <a:lnTo>
                    <a:pt x="8" y="167"/>
                  </a:lnTo>
                  <a:lnTo>
                    <a:pt x="35" y="148"/>
                  </a:lnTo>
                  <a:lnTo>
                    <a:pt x="60" y="127"/>
                  </a:lnTo>
                  <a:lnTo>
                    <a:pt x="108" y="84"/>
                  </a:lnTo>
                  <a:lnTo>
                    <a:pt x="108" y="84"/>
                  </a:lnTo>
                  <a:lnTo>
                    <a:pt x="120" y="73"/>
                  </a:lnTo>
                  <a:lnTo>
                    <a:pt x="133" y="64"/>
                  </a:lnTo>
                  <a:lnTo>
                    <a:pt x="161" y="46"/>
                  </a:lnTo>
                  <a:lnTo>
                    <a:pt x="190" y="29"/>
                  </a:lnTo>
                  <a:lnTo>
                    <a:pt x="217" y="11"/>
                  </a:lnTo>
                  <a:lnTo>
                    <a:pt x="217" y="11"/>
                  </a:lnTo>
                  <a:lnTo>
                    <a:pt x="220" y="9"/>
                  </a:lnTo>
                  <a:lnTo>
                    <a:pt x="220" y="8"/>
                  </a:lnTo>
                  <a:lnTo>
                    <a:pt x="220" y="3"/>
                  </a:lnTo>
                  <a:lnTo>
                    <a:pt x="216" y="0"/>
                  </a:lnTo>
                  <a:lnTo>
                    <a:pt x="214" y="0"/>
                  </a:lnTo>
                  <a:lnTo>
                    <a:pt x="212" y="1"/>
                  </a:lnTo>
                  <a:lnTo>
                    <a:pt x="21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0" name="Freeform 1222"/>
            <p:cNvSpPr/>
            <p:nvPr/>
          </p:nvSpPr>
          <p:spPr bwMode="auto">
            <a:xfrm>
              <a:off x="5287963" y="2590800"/>
              <a:ext cx="111125" cy="87313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9" y="8"/>
                </a:cxn>
                <a:cxn ang="0">
                  <a:pos x="250" y="13"/>
                </a:cxn>
                <a:cxn ang="0">
                  <a:pos x="231" y="23"/>
                </a:cxn>
                <a:cxn ang="0">
                  <a:pos x="231" y="23"/>
                </a:cxn>
                <a:cxn ang="0">
                  <a:pos x="224" y="28"/>
                </a:cxn>
                <a:cxn ang="0">
                  <a:pos x="216" y="36"/>
                </a:cxn>
                <a:cxn ang="0">
                  <a:pos x="208" y="43"/>
                </a:cxn>
                <a:cxn ang="0">
                  <a:pos x="201" y="49"/>
                </a:cxn>
                <a:cxn ang="0">
                  <a:pos x="201" y="49"/>
                </a:cxn>
                <a:cxn ang="0">
                  <a:pos x="169" y="74"/>
                </a:cxn>
                <a:cxn ang="0">
                  <a:pos x="136" y="99"/>
                </a:cxn>
                <a:cxn ang="0">
                  <a:pos x="136" y="99"/>
                </a:cxn>
                <a:cxn ang="0">
                  <a:pos x="101" y="127"/>
                </a:cxn>
                <a:cxn ang="0">
                  <a:pos x="65" y="155"/>
                </a:cxn>
                <a:cxn ang="0">
                  <a:pos x="65" y="155"/>
                </a:cxn>
                <a:cxn ang="0">
                  <a:pos x="50" y="167"/>
                </a:cxn>
                <a:cxn ang="0">
                  <a:pos x="33" y="180"/>
                </a:cxn>
                <a:cxn ang="0">
                  <a:pos x="16" y="192"/>
                </a:cxn>
                <a:cxn ang="0">
                  <a:pos x="9" y="200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1" y="209"/>
                </a:cxn>
                <a:cxn ang="0">
                  <a:pos x="0" y="212"/>
                </a:cxn>
                <a:cxn ang="0">
                  <a:pos x="2" y="215"/>
                </a:cxn>
                <a:cxn ang="0">
                  <a:pos x="4" y="217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4"/>
                </a:cxn>
                <a:cxn ang="0">
                  <a:pos x="10" y="214"/>
                </a:cxn>
                <a:cxn ang="0">
                  <a:pos x="16" y="209"/>
                </a:cxn>
                <a:cxn ang="0">
                  <a:pos x="22" y="202"/>
                </a:cxn>
                <a:cxn ang="0">
                  <a:pos x="36" y="191"/>
                </a:cxn>
                <a:cxn ang="0">
                  <a:pos x="52" y="180"/>
                </a:cxn>
                <a:cxn ang="0">
                  <a:pos x="67" y="170"/>
                </a:cxn>
                <a:cxn ang="0">
                  <a:pos x="67" y="170"/>
                </a:cxn>
                <a:cxn ang="0">
                  <a:pos x="101" y="141"/>
                </a:cxn>
                <a:cxn ang="0">
                  <a:pos x="136" y="113"/>
                </a:cxn>
                <a:cxn ang="0">
                  <a:pos x="136" y="113"/>
                </a:cxn>
                <a:cxn ang="0">
                  <a:pos x="154" y="98"/>
                </a:cxn>
                <a:cxn ang="0">
                  <a:pos x="174" y="83"/>
                </a:cxn>
                <a:cxn ang="0">
                  <a:pos x="213" y="55"/>
                </a:cxn>
                <a:cxn ang="0">
                  <a:pos x="213" y="55"/>
                </a:cxn>
                <a:cxn ang="0">
                  <a:pos x="229" y="42"/>
                </a:cxn>
                <a:cxn ang="0">
                  <a:pos x="235" y="35"/>
                </a:cxn>
                <a:cxn ang="0">
                  <a:pos x="244" y="28"/>
                </a:cxn>
                <a:cxn ang="0">
                  <a:pos x="244" y="28"/>
                </a:cxn>
                <a:cxn ang="0">
                  <a:pos x="260" y="19"/>
                </a:cxn>
                <a:cxn ang="0">
                  <a:pos x="268" y="15"/>
                </a:cxn>
                <a:cxn ang="0">
                  <a:pos x="276" y="9"/>
                </a:cxn>
                <a:cxn ang="0">
                  <a:pos x="276" y="9"/>
                </a:cxn>
                <a:cxn ang="0">
                  <a:pos x="277" y="8"/>
                </a:cxn>
                <a:cxn ang="0">
                  <a:pos x="278" y="5"/>
                </a:cxn>
                <a:cxn ang="0">
                  <a:pos x="277" y="4"/>
                </a:cxn>
                <a:cxn ang="0">
                  <a:pos x="276" y="2"/>
                </a:cxn>
                <a:cxn ang="0">
                  <a:pos x="273" y="0"/>
                </a:cxn>
                <a:cxn ang="0">
                  <a:pos x="271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8" h="217">
                  <a:moveTo>
                    <a:pt x="268" y="1"/>
                  </a:moveTo>
                  <a:lnTo>
                    <a:pt x="268" y="1"/>
                  </a:lnTo>
                  <a:lnTo>
                    <a:pt x="259" y="8"/>
                  </a:lnTo>
                  <a:lnTo>
                    <a:pt x="250" y="13"/>
                  </a:lnTo>
                  <a:lnTo>
                    <a:pt x="231" y="23"/>
                  </a:lnTo>
                  <a:lnTo>
                    <a:pt x="231" y="23"/>
                  </a:lnTo>
                  <a:lnTo>
                    <a:pt x="224" y="28"/>
                  </a:lnTo>
                  <a:lnTo>
                    <a:pt x="216" y="36"/>
                  </a:lnTo>
                  <a:lnTo>
                    <a:pt x="208" y="43"/>
                  </a:lnTo>
                  <a:lnTo>
                    <a:pt x="201" y="49"/>
                  </a:lnTo>
                  <a:lnTo>
                    <a:pt x="201" y="49"/>
                  </a:lnTo>
                  <a:lnTo>
                    <a:pt x="169" y="74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01" y="127"/>
                  </a:lnTo>
                  <a:lnTo>
                    <a:pt x="65" y="155"/>
                  </a:lnTo>
                  <a:lnTo>
                    <a:pt x="65" y="155"/>
                  </a:lnTo>
                  <a:lnTo>
                    <a:pt x="50" y="167"/>
                  </a:lnTo>
                  <a:lnTo>
                    <a:pt x="33" y="180"/>
                  </a:lnTo>
                  <a:lnTo>
                    <a:pt x="16" y="192"/>
                  </a:lnTo>
                  <a:lnTo>
                    <a:pt x="9" y="200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1" y="209"/>
                  </a:lnTo>
                  <a:lnTo>
                    <a:pt x="0" y="212"/>
                  </a:lnTo>
                  <a:lnTo>
                    <a:pt x="2" y="215"/>
                  </a:lnTo>
                  <a:lnTo>
                    <a:pt x="4" y="217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4"/>
                  </a:lnTo>
                  <a:lnTo>
                    <a:pt x="10" y="214"/>
                  </a:lnTo>
                  <a:lnTo>
                    <a:pt x="16" y="209"/>
                  </a:lnTo>
                  <a:lnTo>
                    <a:pt x="22" y="202"/>
                  </a:lnTo>
                  <a:lnTo>
                    <a:pt x="36" y="191"/>
                  </a:lnTo>
                  <a:lnTo>
                    <a:pt x="52" y="180"/>
                  </a:lnTo>
                  <a:lnTo>
                    <a:pt x="67" y="170"/>
                  </a:lnTo>
                  <a:lnTo>
                    <a:pt x="67" y="170"/>
                  </a:lnTo>
                  <a:lnTo>
                    <a:pt x="101" y="141"/>
                  </a:lnTo>
                  <a:lnTo>
                    <a:pt x="136" y="113"/>
                  </a:lnTo>
                  <a:lnTo>
                    <a:pt x="136" y="113"/>
                  </a:lnTo>
                  <a:lnTo>
                    <a:pt x="154" y="98"/>
                  </a:lnTo>
                  <a:lnTo>
                    <a:pt x="174" y="83"/>
                  </a:lnTo>
                  <a:lnTo>
                    <a:pt x="213" y="55"/>
                  </a:lnTo>
                  <a:lnTo>
                    <a:pt x="213" y="55"/>
                  </a:lnTo>
                  <a:lnTo>
                    <a:pt x="229" y="42"/>
                  </a:lnTo>
                  <a:lnTo>
                    <a:pt x="235" y="35"/>
                  </a:lnTo>
                  <a:lnTo>
                    <a:pt x="244" y="28"/>
                  </a:lnTo>
                  <a:lnTo>
                    <a:pt x="244" y="28"/>
                  </a:lnTo>
                  <a:lnTo>
                    <a:pt x="260" y="19"/>
                  </a:lnTo>
                  <a:lnTo>
                    <a:pt x="268" y="15"/>
                  </a:lnTo>
                  <a:lnTo>
                    <a:pt x="276" y="9"/>
                  </a:lnTo>
                  <a:lnTo>
                    <a:pt x="276" y="9"/>
                  </a:lnTo>
                  <a:lnTo>
                    <a:pt x="277" y="8"/>
                  </a:lnTo>
                  <a:lnTo>
                    <a:pt x="278" y="5"/>
                  </a:lnTo>
                  <a:lnTo>
                    <a:pt x="277" y="4"/>
                  </a:lnTo>
                  <a:lnTo>
                    <a:pt x="276" y="2"/>
                  </a:lnTo>
                  <a:lnTo>
                    <a:pt x="273" y="0"/>
                  </a:lnTo>
                  <a:lnTo>
                    <a:pt x="271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1" name="Freeform 1223"/>
            <p:cNvSpPr/>
            <p:nvPr/>
          </p:nvSpPr>
          <p:spPr bwMode="auto">
            <a:xfrm>
              <a:off x="5334001" y="2589213"/>
              <a:ext cx="128588" cy="96838"/>
            </a:xfrm>
            <a:custGeom>
              <a:avLst/>
              <a:gdLst/>
              <a:ahLst/>
              <a:cxnLst>
                <a:cxn ang="0">
                  <a:pos x="317" y="1"/>
                </a:cxn>
                <a:cxn ang="0">
                  <a:pos x="317" y="1"/>
                </a:cxn>
                <a:cxn ang="0">
                  <a:pos x="298" y="18"/>
                </a:cxn>
                <a:cxn ang="0">
                  <a:pos x="277" y="34"/>
                </a:cxn>
                <a:cxn ang="0">
                  <a:pos x="237" y="64"/>
                </a:cxn>
                <a:cxn ang="0">
                  <a:pos x="194" y="93"/>
                </a:cxn>
                <a:cxn ang="0">
                  <a:pos x="152" y="120"/>
                </a:cxn>
                <a:cxn ang="0">
                  <a:pos x="152" y="120"/>
                </a:cxn>
                <a:cxn ang="0">
                  <a:pos x="114" y="148"/>
                </a:cxn>
                <a:cxn ang="0">
                  <a:pos x="77" y="176"/>
                </a:cxn>
                <a:cxn ang="0">
                  <a:pos x="39" y="205"/>
                </a:cxn>
                <a:cxn ang="0">
                  <a:pos x="3" y="233"/>
                </a:cxn>
                <a:cxn ang="0">
                  <a:pos x="3" y="233"/>
                </a:cxn>
                <a:cxn ang="0">
                  <a:pos x="0" y="234"/>
                </a:cxn>
                <a:cxn ang="0">
                  <a:pos x="0" y="236"/>
                </a:cxn>
                <a:cxn ang="0">
                  <a:pos x="0" y="240"/>
                </a:cxn>
                <a:cxn ang="0">
                  <a:pos x="1" y="243"/>
                </a:cxn>
                <a:cxn ang="0">
                  <a:pos x="4" y="243"/>
                </a:cxn>
                <a:cxn ang="0">
                  <a:pos x="5" y="243"/>
                </a:cxn>
                <a:cxn ang="0">
                  <a:pos x="8" y="243"/>
                </a:cxn>
                <a:cxn ang="0">
                  <a:pos x="8" y="243"/>
                </a:cxn>
                <a:cxn ang="0">
                  <a:pos x="47" y="213"/>
                </a:cxn>
                <a:cxn ang="0">
                  <a:pos x="86" y="183"/>
                </a:cxn>
                <a:cxn ang="0">
                  <a:pos x="126" y="153"/>
                </a:cxn>
                <a:cxn ang="0">
                  <a:pos x="166" y="124"/>
                </a:cxn>
                <a:cxn ang="0">
                  <a:pos x="166" y="124"/>
                </a:cxn>
                <a:cxn ang="0">
                  <a:pos x="207" y="97"/>
                </a:cxn>
                <a:cxn ang="0">
                  <a:pos x="247" y="70"/>
                </a:cxn>
                <a:cxn ang="0">
                  <a:pos x="288" y="40"/>
                </a:cxn>
                <a:cxn ang="0">
                  <a:pos x="306" y="26"/>
                </a:cxn>
                <a:cxn ang="0">
                  <a:pos x="324" y="9"/>
                </a:cxn>
                <a:cxn ang="0">
                  <a:pos x="324" y="9"/>
                </a:cxn>
                <a:cxn ang="0">
                  <a:pos x="327" y="8"/>
                </a:cxn>
                <a:cxn ang="0">
                  <a:pos x="327" y="5"/>
                </a:cxn>
                <a:cxn ang="0">
                  <a:pos x="324" y="2"/>
                </a:cxn>
                <a:cxn ang="0">
                  <a:pos x="322" y="0"/>
                </a:cxn>
                <a:cxn ang="0">
                  <a:pos x="319" y="0"/>
                </a:cxn>
                <a:cxn ang="0">
                  <a:pos x="317" y="1"/>
                </a:cxn>
                <a:cxn ang="0">
                  <a:pos x="317" y="1"/>
                </a:cxn>
              </a:cxnLst>
              <a:rect l="0" t="0" r="r" b="b"/>
              <a:pathLst>
                <a:path w="327" h="243">
                  <a:moveTo>
                    <a:pt x="317" y="1"/>
                  </a:moveTo>
                  <a:lnTo>
                    <a:pt x="317" y="1"/>
                  </a:lnTo>
                  <a:lnTo>
                    <a:pt x="298" y="18"/>
                  </a:lnTo>
                  <a:lnTo>
                    <a:pt x="277" y="34"/>
                  </a:lnTo>
                  <a:lnTo>
                    <a:pt x="237" y="64"/>
                  </a:lnTo>
                  <a:lnTo>
                    <a:pt x="194" y="93"/>
                  </a:lnTo>
                  <a:lnTo>
                    <a:pt x="152" y="120"/>
                  </a:lnTo>
                  <a:lnTo>
                    <a:pt x="152" y="120"/>
                  </a:lnTo>
                  <a:lnTo>
                    <a:pt x="114" y="148"/>
                  </a:lnTo>
                  <a:lnTo>
                    <a:pt x="77" y="176"/>
                  </a:lnTo>
                  <a:lnTo>
                    <a:pt x="39" y="205"/>
                  </a:lnTo>
                  <a:lnTo>
                    <a:pt x="3" y="233"/>
                  </a:lnTo>
                  <a:lnTo>
                    <a:pt x="3" y="233"/>
                  </a:lnTo>
                  <a:lnTo>
                    <a:pt x="0" y="234"/>
                  </a:lnTo>
                  <a:lnTo>
                    <a:pt x="0" y="236"/>
                  </a:lnTo>
                  <a:lnTo>
                    <a:pt x="0" y="240"/>
                  </a:lnTo>
                  <a:lnTo>
                    <a:pt x="1" y="243"/>
                  </a:lnTo>
                  <a:lnTo>
                    <a:pt x="4" y="243"/>
                  </a:lnTo>
                  <a:lnTo>
                    <a:pt x="5" y="243"/>
                  </a:lnTo>
                  <a:lnTo>
                    <a:pt x="8" y="243"/>
                  </a:lnTo>
                  <a:lnTo>
                    <a:pt x="8" y="243"/>
                  </a:lnTo>
                  <a:lnTo>
                    <a:pt x="47" y="213"/>
                  </a:lnTo>
                  <a:lnTo>
                    <a:pt x="86" y="183"/>
                  </a:lnTo>
                  <a:lnTo>
                    <a:pt x="126" y="153"/>
                  </a:lnTo>
                  <a:lnTo>
                    <a:pt x="166" y="124"/>
                  </a:lnTo>
                  <a:lnTo>
                    <a:pt x="166" y="124"/>
                  </a:lnTo>
                  <a:lnTo>
                    <a:pt x="207" y="97"/>
                  </a:lnTo>
                  <a:lnTo>
                    <a:pt x="247" y="70"/>
                  </a:lnTo>
                  <a:lnTo>
                    <a:pt x="288" y="40"/>
                  </a:lnTo>
                  <a:lnTo>
                    <a:pt x="306" y="26"/>
                  </a:lnTo>
                  <a:lnTo>
                    <a:pt x="324" y="9"/>
                  </a:lnTo>
                  <a:lnTo>
                    <a:pt x="324" y="9"/>
                  </a:lnTo>
                  <a:lnTo>
                    <a:pt x="327" y="8"/>
                  </a:lnTo>
                  <a:lnTo>
                    <a:pt x="327" y="5"/>
                  </a:lnTo>
                  <a:lnTo>
                    <a:pt x="324" y="2"/>
                  </a:lnTo>
                  <a:lnTo>
                    <a:pt x="322" y="0"/>
                  </a:lnTo>
                  <a:lnTo>
                    <a:pt x="319" y="0"/>
                  </a:lnTo>
                  <a:lnTo>
                    <a:pt x="317" y="1"/>
                  </a:lnTo>
                  <a:lnTo>
                    <a:pt x="3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2" name="Freeform 1224"/>
            <p:cNvSpPr/>
            <p:nvPr/>
          </p:nvSpPr>
          <p:spPr bwMode="auto">
            <a:xfrm>
              <a:off x="5372101" y="2603500"/>
              <a:ext cx="123825" cy="93663"/>
            </a:xfrm>
            <a:custGeom>
              <a:avLst/>
              <a:gdLst/>
              <a:ahLst/>
              <a:cxnLst>
                <a:cxn ang="0">
                  <a:pos x="302" y="2"/>
                </a:cxn>
                <a:cxn ang="0">
                  <a:pos x="302" y="2"/>
                </a:cxn>
                <a:cxn ang="0">
                  <a:pos x="294" y="13"/>
                </a:cxn>
                <a:cxn ang="0">
                  <a:pos x="287" y="22"/>
                </a:cxn>
                <a:cxn ang="0">
                  <a:pos x="276" y="31"/>
                </a:cxn>
                <a:cxn ang="0">
                  <a:pos x="266" y="39"/>
                </a:cxn>
                <a:cxn ang="0">
                  <a:pos x="245" y="52"/>
                </a:cxn>
                <a:cxn ang="0">
                  <a:pos x="222" y="66"/>
                </a:cxn>
                <a:cxn ang="0">
                  <a:pos x="222" y="66"/>
                </a:cxn>
                <a:cxn ang="0">
                  <a:pos x="178" y="94"/>
                </a:cxn>
                <a:cxn ang="0">
                  <a:pos x="133" y="121"/>
                </a:cxn>
                <a:cxn ang="0">
                  <a:pos x="133" y="121"/>
                </a:cxn>
                <a:cxn ang="0">
                  <a:pos x="98" y="145"/>
                </a:cxn>
                <a:cxn ang="0">
                  <a:pos x="64" y="170"/>
                </a:cxn>
                <a:cxn ang="0">
                  <a:pos x="33" y="197"/>
                </a:cxn>
                <a:cxn ang="0">
                  <a:pos x="17" y="212"/>
                </a:cxn>
                <a:cxn ang="0">
                  <a:pos x="1" y="226"/>
                </a:cxn>
                <a:cxn ang="0">
                  <a:pos x="1" y="226"/>
                </a:cxn>
                <a:cxn ang="0">
                  <a:pos x="0" y="229"/>
                </a:cxn>
                <a:cxn ang="0">
                  <a:pos x="0" y="230"/>
                </a:cxn>
                <a:cxn ang="0">
                  <a:pos x="3" y="234"/>
                </a:cxn>
                <a:cxn ang="0">
                  <a:pos x="5" y="236"/>
                </a:cxn>
                <a:cxn ang="0">
                  <a:pos x="8" y="235"/>
                </a:cxn>
                <a:cxn ang="0">
                  <a:pos x="11" y="234"/>
                </a:cxn>
                <a:cxn ang="0">
                  <a:pos x="11" y="234"/>
                </a:cxn>
                <a:cxn ang="0">
                  <a:pos x="28" y="217"/>
                </a:cxn>
                <a:cxn ang="0">
                  <a:pos x="46" y="201"/>
                </a:cxn>
                <a:cxn ang="0">
                  <a:pos x="64" y="185"/>
                </a:cxn>
                <a:cxn ang="0">
                  <a:pos x="84" y="171"/>
                </a:cxn>
                <a:cxn ang="0">
                  <a:pos x="123" y="142"/>
                </a:cxn>
                <a:cxn ang="0">
                  <a:pos x="165" y="115"/>
                </a:cxn>
                <a:cxn ang="0">
                  <a:pos x="165" y="115"/>
                </a:cxn>
                <a:cxn ang="0">
                  <a:pos x="211" y="86"/>
                </a:cxn>
                <a:cxn ang="0">
                  <a:pos x="256" y="57"/>
                </a:cxn>
                <a:cxn ang="0">
                  <a:pos x="256" y="57"/>
                </a:cxn>
                <a:cxn ang="0">
                  <a:pos x="272" y="47"/>
                </a:cxn>
                <a:cxn ang="0">
                  <a:pos x="287" y="36"/>
                </a:cxn>
                <a:cxn ang="0">
                  <a:pos x="301" y="23"/>
                </a:cxn>
                <a:cxn ang="0">
                  <a:pos x="306" y="17"/>
                </a:cxn>
                <a:cxn ang="0">
                  <a:pos x="311" y="9"/>
                </a:cxn>
                <a:cxn ang="0">
                  <a:pos x="311" y="9"/>
                </a:cxn>
                <a:cxn ang="0">
                  <a:pos x="313" y="6"/>
                </a:cxn>
                <a:cxn ang="0">
                  <a:pos x="313" y="4"/>
                </a:cxn>
                <a:cxn ang="0">
                  <a:pos x="310" y="1"/>
                </a:cxn>
                <a:cxn ang="0">
                  <a:pos x="305" y="0"/>
                </a:cxn>
                <a:cxn ang="0">
                  <a:pos x="304" y="1"/>
                </a:cxn>
                <a:cxn ang="0">
                  <a:pos x="302" y="2"/>
                </a:cxn>
                <a:cxn ang="0">
                  <a:pos x="302" y="2"/>
                </a:cxn>
              </a:cxnLst>
              <a:rect l="0" t="0" r="r" b="b"/>
              <a:pathLst>
                <a:path w="313" h="236">
                  <a:moveTo>
                    <a:pt x="302" y="2"/>
                  </a:moveTo>
                  <a:lnTo>
                    <a:pt x="302" y="2"/>
                  </a:lnTo>
                  <a:lnTo>
                    <a:pt x="294" y="13"/>
                  </a:lnTo>
                  <a:lnTo>
                    <a:pt x="287" y="22"/>
                  </a:lnTo>
                  <a:lnTo>
                    <a:pt x="276" y="31"/>
                  </a:lnTo>
                  <a:lnTo>
                    <a:pt x="266" y="39"/>
                  </a:lnTo>
                  <a:lnTo>
                    <a:pt x="245" y="52"/>
                  </a:lnTo>
                  <a:lnTo>
                    <a:pt x="222" y="66"/>
                  </a:lnTo>
                  <a:lnTo>
                    <a:pt x="222" y="66"/>
                  </a:lnTo>
                  <a:lnTo>
                    <a:pt x="178" y="94"/>
                  </a:lnTo>
                  <a:lnTo>
                    <a:pt x="133" y="121"/>
                  </a:lnTo>
                  <a:lnTo>
                    <a:pt x="133" y="121"/>
                  </a:lnTo>
                  <a:lnTo>
                    <a:pt x="98" y="145"/>
                  </a:lnTo>
                  <a:lnTo>
                    <a:pt x="64" y="170"/>
                  </a:lnTo>
                  <a:lnTo>
                    <a:pt x="33" y="197"/>
                  </a:lnTo>
                  <a:lnTo>
                    <a:pt x="17" y="212"/>
                  </a:lnTo>
                  <a:lnTo>
                    <a:pt x="1" y="226"/>
                  </a:lnTo>
                  <a:lnTo>
                    <a:pt x="1" y="226"/>
                  </a:lnTo>
                  <a:lnTo>
                    <a:pt x="0" y="229"/>
                  </a:lnTo>
                  <a:lnTo>
                    <a:pt x="0" y="230"/>
                  </a:lnTo>
                  <a:lnTo>
                    <a:pt x="3" y="234"/>
                  </a:lnTo>
                  <a:lnTo>
                    <a:pt x="5" y="236"/>
                  </a:lnTo>
                  <a:lnTo>
                    <a:pt x="8" y="235"/>
                  </a:lnTo>
                  <a:lnTo>
                    <a:pt x="11" y="234"/>
                  </a:lnTo>
                  <a:lnTo>
                    <a:pt x="11" y="234"/>
                  </a:lnTo>
                  <a:lnTo>
                    <a:pt x="28" y="217"/>
                  </a:lnTo>
                  <a:lnTo>
                    <a:pt x="46" y="201"/>
                  </a:lnTo>
                  <a:lnTo>
                    <a:pt x="64" y="185"/>
                  </a:lnTo>
                  <a:lnTo>
                    <a:pt x="84" y="171"/>
                  </a:lnTo>
                  <a:lnTo>
                    <a:pt x="123" y="142"/>
                  </a:lnTo>
                  <a:lnTo>
                    <a:pt x="165" y="115"/>
                  </a:lnTo>
                  <a:lnTo>
                    <a:pt x="165" y="115"/>
                  </a:lnTo>
                  <a:lnTo>
                    <a:pt x="211" y="86"/>
                  </a:lnTo>
                  <a:lnTo>
                    <a:pt x="256" y="57"/>
                  </a:lnTo>
                  <a:lnTo>
                    <a:pt x="256" y="57"/>
                  </a:lnTo>
                  <a:lnTo>
                    <a:pt x="272" y="47"/>
                  </a:lnTo>
                  <a:lnTo>
                    <a:pt x="287" y="36"/>
                  </a:lnTo>
                  <a:lnTo>
                    <a:pt x="301" y="23"/>
                  </a:lnTo>
                  <a:lnTo>
                    <a:pt x="306" y="17"/>
                  </a:lnTo>
                  <a:lnTo>
                    <a:pt x="311" y="9"/>
                  </a:lnTo>
                  <a:lnTo>
                    <a:pt x="311" y="9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0" y="1"/>
                  </a:lnTo>
                  <a:lnTo>
                    <a:pt x="305" y="0"/>
                  </a:lnTo>
                  <a:lnTo>
                    <a:pt x="304" y="1"/>
                  </a:lnTo>
                  <a:lnTo>
                    <a:pt x="302" y="2"/>
                  </a:lnTo>
                  <a:lnTo>
                    <a:pt x="30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3" name="Freeform 1225"/>
            <p:cNvSpPr/>
            <p:nvPr/>
          </p:nvSpPr>
          <p:spPr bwMode="auto">
            <a:xfrm>
              <a:off x="5438776" y="2600325"/>
              <a:ext cx="117475" cy="87313"/>
            </a:xfrm>
            <a:custGeom>
              <a:avLst/>
              <a:gdLst/>
              <a:ahLst/>
              <a:cxnLst>
                <a:cxn ang="0">
                  <a:pos x="286" y="3"/>
                </a:cxn>
                <a:cxn ang="0">
                  <a:pos x="286" y="3"/>
                </a:cxn>
                <a:cxn ang="0">
                  <a:pos x="268" y="17"/>
                </a:cxn>
                <a:cxn ang="0">
                  <a:pos x="251" y="31"/>
                </a:cxn>
                <a:cxn ang="0">
                  <a:pos x="213" y="57"/>
                </a:cxn>
                <a:cxn ang="0">
                  <a:pos x="136" y="106"/>
                </a:cxn>
                <a:cxn ang="0">
                  <a:pos x="136" y="106"/>
                </a:cxn>
                <a:cxn ang="0">
                  <a:pos x="101" y="131"/>
                </a:cxn>
                <a:cxn ang="0">
                  <a:pos x="68" y="157"/>
                </a:cxn>
                <a:cxn ang="0">
                  <a:pos x="35" y="184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8"/>
                </a:cxn>
                <a:cxn ang="0">
                  <a:pos x="1" y="221"/>
                </a:cxn>
                <a:cxn ang="0">
                  <a:pos x="4" y="221"/>
                </a:cxn>
                <a:cxn ang="0">
                  <a:pos x="5" y="221"/>
                </a:cxn>
                <a:cxn ang="0">
                  <a:pos x="8" y="221"/>
                </a:cxn>
                <a:cxn ang="0">
                  <a:pos x="8" y="221"/>
                </a:cxn>
                <a:cxn ang="0">
                  <a:pos x="43" y="192"/>
                </a:cxn>
                <a:cxn ang="0">
                  <a:pos x="77" y="165"/>
                </a:cxn>
                <a:cxn ang="0">
                  <a:pos x="112" y="137"/>
                </a:cxn>
                <a:cxn ang="0">
                  <a:pos x="149" y="111"/>
                </a:cxn>
                <a:cxn ang="0">
                  <a:pos x="149" y="111"/>
                </a:cxn>
                <a:cxn ang="0">
                  <a:pos x="223" y="63"/>
                </a:cxn>
                <a:cxn ang="0">
                  <a:pos x="260" y="38"/>
                </a:cxn>
                <a:cxn ang="0">
                  <a:pos x="277" y="25"/>
                </a:cxn>
                <a:cxn ang="0">
                  <a:pos x="294" y="10"/>
                </a:cxn>
                <a:cxn ang="0">
                  <a:pos x="294" y="10"/>
                </a:cxn>
                <a:cxn ang="0">
                  <a:pos x="295" y="8"/>
                </a:cxn>
                <a:cxn ang="0">
                  <a:pos x="295" y="6"/>
                </a:cxn>
                <a:cxn ang="0">
                  <a:pos x="294" y="3"/>
                </a:cxn>
                <a:cxn ang="0">
                  <a:pos x="290" y="0"/>
                </a:cxn>
                <a:cxn ang="0">
                  <a:pos x="288" y="1"/>
                </a:cxn>
                <a:cxn ang="0">
                  <a:pos x="286" y="3"/>
                </a:cxn>
                <a:cxn ang="0">
                  <a:pos x="286" y="3"/>
                </a:cxn>
              </a:cxnLst>
              <a:rect l="0" t="0" r="r" b="b"/>
              <a:pathLst>
                <a:path w="295" h="221">
                  <a:moveTo>
                    <a:pt x="286" y="3"/>
                  </a:moveTo>
                  <a:lnTo>
                    <a:pt x="286" y="3"/>
                  </a:lnTo>
                  <a:lnTo>
                    <a:pt x="268" y="17"/>
                  </a:lnTo>
                  <a:lnTo>
                    <a:pt x="251" y="31"/>
                  </a:lnTo>
                  <a:lnTo>
                    <a:pt x="213" y="57"/>
                  </a:lnTo>
                  <a:lnTo>
                    <a:pt x="136" y="106"/>
                  </a:lnTo>
                  <a:lnTo>
                    <a:pt x="136" y="106"/>
                  </a:lnTo>
                  <a:lnTo>
                    <a:pt x="101" y="131"/>
                  </a:lnTo>
                  <a:lnTo>
                    <a:pt x="68" y="157"/>
                  </a:lnTo>
                  <a:lnTo>
                    <a:pt x="35" y="184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8"/>
                  </a:lnTo>
                  <a:lnTo>
                    <a:pt x="1" y="221"/>
                  </a:lnTo>
                  <a:lnTo>
                    <a:pt x="4" y="221"/>
                  </a:lnTo>
                  <a:lnTo>
                    <a:pt x="5" y="221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43" y="192"/>
                  </a:lnTo>
                  <a:lnTo>
                    <a:pt x="77" y="165"/>
                  </a:lnTo>
                  <a:lnTo>
                    <a:pt x="112" y="137"/>
                  </a:lnTo>
                  <a:lnTo>
                    <a:pt x="149" y="111"/>
                  </a:lnTo>
                  <a:lnTo>
                    <a:pt x="149" y="111"/>
                  </a:lnTo>
                  <a:lnTo>
                    <a:pt x="223" y="63"/>
                  </a:lnTo>
                  <a:lnTo>
                    <a:pt x="260" y="38"/>
                  </a:lnTo>
                  <a:lnTo>
                    <a:pt x="277" y="25"/>
                  </a:lnTo>
                  <a:lnTo>
                    <a:pt x="294" y="10"/>
                  </a:lnTo>
                  <a:lnTo>
                    <a:pt x="294" y="10"/>
                  </a:lnTo>
                  <a:lnTo>
                    <a:pt x="295" y="8"/>
                  </a:lnTo>
                  <a:lnTo>
                    <a:pt x="295" y="6"/>
                  </a:lnTo>
                  <a:lnTo>
                    <a:pt x="294" y="3"/>
                  </a:lnTo>
                  <a:lnTo>
                    <a:pt x="290" y="0"/>
                  </a:lnTo>
                  <a:lnTo>
                    <a:pt x="288" y="1"/>
                  </a:lnTo>
                  <a:lnTo>
                    <a:pt x="286" y="3"/>
                  </a:lnTo>
                  <a:lnTo>
                    <a:pt x="2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4" name="Freeform 1226"/>
            <p:cNvSpPr/>
            <p:nvPr/>
          </p:nvSpPr>
          <p:spPr bwMode="auto">
            <a:xfrm>
              <a:off x="5484813" y="2597150"/>
              <a:ext cx="131763" cy="95250"/>
            </a:xfrm>
            <a:custGeom>
              <a:avLst/>
              <a:gdLst/>
              <a:ahLst/>
              <a:cxnLst>
                <a:cxn ang="0">
                  <a:pos x="325" y="1"/>
                </a:cxn>
                <a:cxn ang="0">
                  <a:pos x="325" y="1"/>
                </a:cxn>
                <a:cxn ang="0">
                  <a:pos x="286" y="28"/>
                </a:cxn>
                <a:cxn ang="0">
                  <a:pos x="248" y="56"/>
                </a:cxn>
                <a:cxn ang="0">
                  <a:pos x="209" y="84"/>
                </a:cxn>
                <a:cxn ang="0">
                  <a:pos x="170" y="110"/>
                </a:cxn>
                <a:cxn ang="0">
                  <a:pos x="170" y="110"/>
                </a:cxn>
                <a:cxn ang="0">
                  <a:pos x="129" y="137"/>
                </a:cxn>
                <a:cxn ang="0">
                  <a:pos x="87" y="165"/>
                </a:cxn>
                <a:cxn ang="0">
                  <a:pos x="87" y="165"/>
                </a:cxn>
                <a:cxn ang="0">
                  <a:pos x="53" y="188"/>
                </a:cxn>
                <a:cxn ang="0">
                  <a:pos x="53" y="188"/>
                </a:cxn>
                <a:cxn ang="0">
                  <a:pos x="43" y="200"/>
                </a:cxn>
                <a:cxn ang="0">
                  <a:pos x="31" y="212"/>
                </a:cxn>
                <a:cxn ang="0">
                  <a:pos x="24" y="218"/>
                </a:cxn>
                <a:cxn ang="0">
                  <a:pos x="19" y="224"/>
                </a:cxn>
                <a:cxn ang="0">
                  <a:pos x="11" y="228"/>
                </a:cxn>
                <a:cxn ang="0">
                  <a:pos x="5" y="229"/>
                </a:cxn>
                <a:cxn ang="0">
                  <a:pos x="5" y="229"/>
                </a:cxn>
                <a:cxn ang="0">
                  <a:pos x="2" y="230"/>
                </a:cxn>
                <a:cxn ang="0">
                  <a:pos x="1" y="232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1" y="239"/>
                </a:cxn>
                <a:cxn ang="0">
                  <a:pos x="2" y="241"/>
                </a:cxn>
                <a:cxn ang="0">
                  <a:pos x="5" y="241"/>
                </a:cxn>
                <a:cxn ang="0">
                  <a:pos x="5" y="241"/>
                </a:cxn>
                <a:cxn ang="0">
                  <a:pos x="13" y="239"/>
                </a:cxn>
                <a:cxn ang="0">
                  <a:pos x="21" y="235"/>
                </a:cxn>
                <a:cxn ang="0">
                  <a:pos x="27" y="232"/>
                </a:cxn>
                <a:cxn ang="0">
                  <a:pos x="32" y="226"/>
                </a:cxn>
                <a:cxn ang="0">
                  <a:pos x="44" y="215"/>
                </a:cxn>
                <a:cxn ang="0">
                  <a:pos x="56" y="201"/>
                </a:cxn>
                <a:cxn ang="0">
                  <a:pos x="56" y="201"/>
                </a:cxn>
                <a:cxn ang="0">
                  <a:pos x="66" y="192"/>
                </a:cxn>
                <a:cxn ang="0">
                  <a:pos x="79" y="182"/>
                </a:cxn>
                <a:cxn ang="0">
                  <a:pos x="106" y="164"/>
                </a:cxn>
                <a:cxn ang="0">
                  <a:pos x="159" y="131"/>
                </a:cxn>
                <a:cxn ang="0">
                  <a:pos x="159" y="131"/>
                </a:cxn>
                <a:cxn ang="0">
                  <a:pos x="202" y="101"/>
                </a:cxn>
                <a:cxn ang="0">
                  <a:pos x="246" y="71"/>
                </a:cxn>
                <a:cxn ang="0">
                  <a:pos x="287" y="41"/>
                </a:cxn>
                <a:cxn ang="0">
                  <a:pos x="331" y="12"/>
                </a:cxn>
                <a:cxn ang="0">
                  <a:pos x="331" y="12"/>
                </a:cxn>
                <a:cxn ang="0">
                  <a:pos x="333" y="9"/>
                </a:cxn>
                <a:cxn ang="0">
                  <a:pos x="333" y="8"/>
                </a:cxn>
                <a:cxn ang="0">
                  <a:pos x="333" y="4"/>
                </a:cxn>
                <a:cxn ang="0">
                  <a:pos x="329" y="1"/>
                </a:cxn>
                <a:cxn ang="0">
                  <a:pos x="328" y="0"/>
                </a:cxn>
                <a:cxn ang="0">
                  <a:pos x="325" y="1"/>
                </a:cxn>
                <a:cxn ang="0">
                  <a:pos x="325" y="1"/>
                </a:cxn>
              </a:cxnLst>
              <a:rect l="0" t="0" r="r" b="b"/>
              <a:pathLst>
                <a:path w="333" h="241">
                  <a:moveTo>
                    <a:pt x="325" y="1"/>
                  </a:moveTo>
                  <a:lnTo>
                    <a:pt x="325" y="1"/>
                  </a:lnTo>
                  <a:lnTo>
                    <a:pt x="286" y="28"/>
                  </a:lnTo>
                  <a:lnTo>
                    <a:pt x="248" y="56"/>
                  </a:lnTo>
                  <a:lnTo>
                    <a:pt x="209" y="84"/>
                  </a:lnTo>
                  <a:lnTo>
                    <a:pt x="170" y="110"/>
                  </a:lnTo>
                  <a:lnTo>
                    <a:pt x="170" y="110"/>
                  </a:lnTo>
                  <a:lnTo>
                    <a:pt x="129" y="137"/>
                  </a:lnTo>
                  <a:lnTo>
                    <a:pt x="87" y="165"/>
                  </a:lnTo>
                  <a:lnTo>
                    <a:pt x="87" y="165"/>
                  </a:lnTo>
                  <a:lnTo>
                    <a:pt x="53" y="188"/>
                  </a:lnTo>
                  <a:lnTo>
                    <a:pt x="53" y="188"/>
                  </a:lnTo>
                  <a:lnTo>
                    <a:pt x="43" y="200"/>
                  </a:lnTo>
                  <a:lnTo>
                    <a:pt x="31" y="212"/>
                  </a:lnTo>
                  <a:lnTo>
                    <a:pt x="24" y="218"/>
                  </a:lnTo>
                  <a:lnTo>
                    <a:pt x="19" y="224"/>
                  </a:lnTo>
                  <a:lnTo>
                    <a:pt x="11" y="228"/>
                  </a:lnTo>
                  <a:lnTo>
                    <a:pt x="5" y="229"/>
                  </a:lnTo>
                  <a:lnTo>
                    <a:pt x="5" y="229"/>
                  </a:lnTo>
                  <a:lnTo>
                    <a:pt x="2" y="230"/>
                  </a:lnTo>
                  <a:lnTo>
                    <a:pt x="1" y="232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1" y="239"/>
                  </a:lnTo>
                  <a:lnTo>
                    <a:pt x="2" y="241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13" y="239"/>
                  </a:lnTo>
                  <a:lnTo>
                    <a:pt x="21" y="235"/>
                  </a:lnTo>
                  <a:lnTo>
                    <a:pt x="27" y="232"/>
                  </a:lnTo>
                  <a:lnTo>
                    <a:pt x="32" y="226"/>
                  </a:lnTo>
                  <a:lnTo>
                    <a:pt x="44" y="215"/>
                  </a:lnTo>
                  <a:lnTo>
                    <a:pt x="56" y="201"/>
                  </a:lnTo>
                  <a:lnTo>
                    <a:pt x="56" y="201"/>
                  </a:lnTo>
                  <a:lnTo>
                    <a:pt x="66" y="192"/>
                  </a:lnTo>
                  <a:lnTo>
                    <a:pt x="79" y="182"/>
                  </a:lnTo>
                  <a:lnTo>
                    <a:pt x="106" y="164"/>
                  </a:lnTo>
                  <a:lnTo>
                    <a:pt x="159" y="131"/>
                  </a:lnTo>
                  <a:lnTo>
                    <a:pt x="159" y="131"/>
                  </a:lnTo>
                  <a:lnTo>
                    <a:pt x="202" y="101"/>
                  </a:lnTo>
                  <a:lnTo>
                    <a:pt x="246" y="71"/>
                  </a:lnTo>
                  <a:lnTo>
                    <a:pt x="287" y="41"/>
                  </a:lnTo>
                  <a:lnTo>
                    <a:pt x="331" y="12"/>
                  </a:lnTo>
                  <a:lnTo>
                    <a:pt x="331" y="12"/>
                  </a:lnTo>
                  <a:lnTo>
                    <a:pt x="333" y="9"/>
                  </a:lnTo>
                  <a:lnTo>
                    <a:pt x="333" y="8"/>
                  </a:lnTo>
                  <a:lnTo>
                    <a:pt x="333" y="4"/>
                  </a:lnTo>
                  <a:lnTo>
                    <a:pt x="329" y="1"/>
                  </a:lnTo>
                  <a:lnTo>
                    <a:pt x="328" y="0"/>
                  </a:lnTo>
                  <a:lnTo>
                    <a:pt x="325" y="1"/>
                  </a:lnTo>
                  <a:lnTo>
                    <a:pt x="3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5" name="Freeform 1227"/>
            <p:cNvSpPr/>
            <p:nvPr/>
          </p:nvSpPr>
          <p:spPr bwMode="auto">
            <a:xfrm>
              <a:off x="5526088" y="2600325"/>
              <a:ext cx="150813" cy="103188"/>
            </a:xfrm>
            <a:custGeom>
              <a:avLst/>
              <a:gdLst/>
              <a:ahLst/>
              <a:cxnLst>
                <a:cxn ang="0">
                  <a:pos x="367" y="1"/>
                </a:cxn>
                <a:cxn ang="0">
                  <a:pos x="367" y="1"/>
                </a:cxn>
                <a:cxn ang="0">
                  <a:pos x="355" y="8"/>
                </a:cxn>
                <a:cxn ang="0">
                  <a:pos x="344" y="16"/>
                </a:cxn>
                <a:cxn ang="0">
                  <a:pos x="323" y="31"/>
                </a:cxn>
                <a:cxn ang="0">
                  <a:pos x="280" y="67"/>
                </a:cxn>
                <a:cxn ang="0">
                  <a:pos x="280" y="67"/>
                </a:cxn>
                <a:cxn ang="0">
                  <a:pos x="257" y="84"/>
                </a:cxn>
                <a:cxn ang="0">
                  <a:pos x="232" y="99"/>
                </a:cxn>
                <a:cxn ang="0">
                  <a:pos x="209" y="114"/>
                </a:cxn>
                <a:cxn ang="0">
                  <a:pos x="184" y="128"/>
                </a:cxn>
                <a:cxn ang="0">
                  <a:pos x="184" y="128"/>
                </a:cxn>
                <a:cxn ang="0">
                  <a:pos x="157" y="142"/>
                </a:cxn>
                <a:cxn ang="0">
                  <a:pos x="129" y="156"/>
                </a:cxn>
                <a:cxn ang="0">
                  <a:pos x="102" y="170"/>
                </a:cxn>
                <a:cxn ang="0">
                  <a:pos x="89" y="178"/>
                </a:cxn>
                <a:cxn ang="0">
                  <a:pos x="77" y="187"/>
                </a:cxn>
                <a:cxn ang="0">
                  <a:pos x="77" y="187"/>
                </a:cxn>
                <a:cxn ang="0">
                  <a:pos x="36" y="216"/>
                </a:cxn>
                <a:cxn ang="0">
                  <a:pos x="26" y="224"/>
                </a:cxn>
                <a:cxn ang="0">
                  <a:pos x="17" y="233"/>
                </a:cxn>
                <a:cxn ang="0">
                  <a:pos x="7" y="241"/>
                </a:cxn>
                <a:cxn ang="0">
                  <a:pos x="1" y="251"/>
                </a:cxn>
                <a:cxn ang="0">
                  <a:pos x="1" y="251"/>
                </a:cxn>
                <a:cxn ang="0">
                  <a:pos x="0" y="252"/>
                </a:cxn>
                <a:cxn ang="0">
                  <a:pos x="0" y="255"/>
                </a:cxn>
                <a:cxn ang="0">
                  <a:pos x="1" y="256"/>
                </a:cxn>
                <a:cxn ang="0">
                  <a:pos x="2" y="258"/>
                </a:cxn>
                <a:cxn ang="0">
                  <a:pos x="6" y="259"/>
                </a:cxn>
                <a:cxn ang="0">
                  <a:pos x="9" y="258"/>
                </a:cxn>
                <a:cxn ang="0">
                  <a:pos x="10" y="256"/>
                </a:cxn>
                <a:cxn ang="0">
                  <a:pos x="10" y="256"/>
                </a:cxn>
                <a:cxn ang="0">
                  <a:pos x="18" y="246"/>
                </a:cxn>
                <a:cxn ang="0">
                  <a:pos x="28" y="237"/>
                </a:cxn>
                <a:cxn ang="0">
                  <a:pos x="39" y="227"/>
                </a:cxn>
                <a:cxn ang="0">
                  <a:pos x="52" y="218"/>
                </a:cxn>
                <a:cxn ang="0">
                  <a:pos x="75" y="201"/>
                </a:cxn>
                <a:cxn ang="0">
                  <a:pos x="99" y="186"/>
                </a:cxn>
                <a:cxn ang="0">
                  <a:pos x="99" y="186"/>
                </a:cxn>
                <a:cxn ang="0">
                  <a:pos x="109" y="178"/>
                </a:cxn>
                <a:cxn ang="0">
                  <a:pos x="123" y="170"/>
                </a:cxn>
                <a:cxn ang="0">
                  <a:pos x="147" y="158"/>
                </a:cxn>
                <a:cxn ang="0">
                  <a:pos x="174" y="145"/>
                </a:cxn>
                <a:cxn ang="0">
                  <a:pos x="198" y="133"/>
                </a:cxn>
                <a:cxn ang="0">
                  <a:pos x="198" y="133"/>
                </a:cxn>
                <a:cxn ang="0">
                  <a:pos x="221" y="120"/>
                </a:cxn>
                <a:cxn ang="0">
                  <a:pos x="243" y="106"/>
                </a:cxn>
                <a:cxn ang="0">
                  <a:pos x="265" y="91"/>
                </a:cxn>
                <a:cxn ang="0">
                  <a:pos x="286" y="76"/>
                </a:cxn>
                <a:cxn ang="0">
                  <a:pos x="286" y="76"/>
                </a:cxn>
                <a:cxn ang="0">
                  <a:pos x="307" y="59"/>
                </a:cxn>
                <a:cxn ang="0">
                  <a:pos x="328" y="42"/>
                </a:cxn>
                <a:cxn ang="0">
                  <a:pos x="350" y="26"/>
                </a:cxn>
                <a:cxn ang="0">
                  <a:pos x="362" y="18"/>
                </a:cxn>
                <a:cxn ang="0">
                  <a:pos x="374" y="10"/>
                </a:cxn>
                <a:cxn ang="0">
                  <a:pos x="374" y="10"/>
                </a:cxn>
                <a:cxn ang="0">
                  <a:pos x="375" y="9"/>
                </a:cxn>
                <a:cxn ang="0">
                  <a:pos x="376" y="8"/>
                </a:cxn>
                <a:cxn ang="0">
                  <a:pos x="375" y="4"/>
                </a:cxn>
                <a:cxn ang="0">
                  <a:pos x="372" y="1"/>
                </a:cxn>
                <a:cxn ang="0">
                  <a:pos x="370" y="0"/>
                </a:cxn>
                <a:cxn ang="0">
                  <a:pos x="367" y="1"/>
                </a:cxn>
                <a:cxn ang="0">
                  <a:pos x="367" y="1"/>
                </a:cxn>
              </a:cxnLst>
              <a:rect l="0" t="0" r="r" b="b"/>
              <a:pathLst>
                <a:path w="376" h="259">
                  <a:moveTo>
                    <a:pt x="367" y="1"/>
                  </a:moveTo>
                  <a:lnTo>
                    <a:pt x="367" y="1"/>
                  </a:lnTo>
                  <a:lnTo>
                    <a:pt x="355" y="8"/>
                  </a:lnTo>
                  <a:lnTo>
                    <a:pt x="344" y="16"/>
                  </a:lnTo>
                  <a:lnTo>
                    <a:pt x="323" y="31"/>
                  </a:lnTo>
                  <a:lnTo>
                    <a:pt x="280" y="67"/>
                  </a:lnTo>
                  <a:lnTo>
                    <a:pt x="280" y="67"/>
                  </a:lnTo>
                  <a:lnTo>
                    <a:pt x="257" y="84"/>
                  </a:lnTo>
                  <a:lnTo>
                    <a:pt x="232" y="99"/>
                  </a:lnTo>
                  <a:lnTo>
                    <a:pt x="209" y="114"/>
                  </a:lnTo>
                  <a:lnTo>
                    <a:pt x="184" y="128"/>
                  </a:lnTo>
                  <a:lnTo>
                    <a:pt x="184" y="128"/>
                  </a:lnTo>
                  <a:lnTo>
                    <a:pt x="157" y="142"/>
                  </a:lnTo>
                  <a:lnTo>
                    <a:pt x="129" y="156"/>
                  </a:lnTo>
                  <a:lnTo>
                    <a:pt x="102" y="170"/>
                  </a:lnTo>
                  <a:lnTo>
                    <a:pt x="89" y="178"/>
                  </a:lnTo>
                  <a:lnTo>
                    <a:pt x="77" y="187"/>
                  </a:lnTo>
                  <a:lnTo>
                    <a:pt x="77" y="187"/>
                  </a:lnTo>
                  <a:lnTo>
                    <a:pt x="36" y="216"/>
                  </a:lnTo>
                  <a:lnTo>
                    <a:pt x="26" y="224"/>
                  </a:lnTo>
                  <a:lnTo>
                    <a:pt x="17" y="233"/>
                  </a:lnTo>
                  <a:lnTo>
                    <a:pt x="7" y="241"/>
                  </a:lnTo>
                  <a:lnTo>
                    <a:pt x="1" y="251"/>
                  </a:lnTo>
                  <a:lnTo>
                    <a:pt x="1" y="251"/>
                  </a:lnTo>
                  <a:lnTo>
                    <a:pt x="0" y="252"/>
                  </a:lnTo>
                  <a:lnTo>
                    <a:pt x="0" y="255"/>
                  </a:lnTo>
                  <a:lnTo>
                    <a:pt x="1" y="256"/>
                  </a:lnTo>
                  <a:lnTo>
                    <a:pt x="2" y="258"/>
                  </a:lnTo>
                  <a:lnTo>
                    <a:pt x="6" y="259"/>
                  </a:lnTo>
                  <a:lnTo>
                    <a:pt x="9" y="258"/>
                  </a:lnTo>
                  <a:lnTo>
                    <a:pt x="10" y="256"/>
                  </a:lnTo>
                  <a:lnTo>
                    <a:pt x="10" y="256"/>
                  </a:lnTo>
                  <a:lnTo>
                    <a:pt x="18" y="246"/>
                  </a:lnTo>
                  <a:lnTo>
                    <a:pt x="28" y="237"/>
                  </a:lnTo>
                  <a:lnTo>
                    <a:pt x="39" y="227"/>
                  </a:lnTo>
                  <a:lnTo>
                    <a:pt x="52" y="218"/>
                  </a:lnTo>
                  <a:lnTo>
                    <a:pt x="75" y="201"/>
                  </a:lnTo>
                  <a:lnTo>
                    <a:pt x="99" y="186"/>
                  </a:lnTo>
                  <a:lnTo>
                    <a:pt x="99" y="186"/>
                  </a:lnTo>
                  <a:lnTo>
                    <a:pt x="109" y="178"/>
                  </a:lnTo>
                  <a:lnTo>
                    <a:pt x="123" y="170"/>
                  </a:lnTo>
                  <a:lnTo>
                    <a:pt x="147" y="158"/>
                  </a:lnTo>
                  <a:lnTo>
                    <a:pt x="174" y="145"/>
                  </a:lnTo>
                  <a:lnTo>
                    <a:pt x="198" y="133"/>
                  </a:lnTo>
                  <a:lnTo>
                    <a:pt x="198" y="133"/>
                  </a:lnTo>
                  <a:lnTo>
                    <a:pt x="221" y="120"/>
                  </a:lnTo>
                  <a:lnTo>
                    <a:pt x="243" y="106"/>
                  </a:lnTo>
                  <a:lnTo>
                    <a:pt x="265" y="91"/>
                  </a:lnTo>
                  <a:lnTo>
                    <a:pt x="286" y="76"/>
                  </a:lnTo>
                  <a:lnTo>
                    <a:pt x="286" y="76"/>
                  </a:lnTo>
                  <a:lnTo>
                    <a:pt x="307" y="59"/>
                  </a:lnTo>
                  <a:lnTo>
                    <a:pt x="328" y="42"/>
                  </a:lnTo>
                  <a:lnTo>
                    <a:pt x="350" y="26"/>
                  </a:lnTo>
                  <a:lnTo>
                    <a:pt x="362" y="18"/>
                  </a:lnTo>
                  <a:lnTo>
                    <a:pt x="374" y="10"/>
                  </a:lnTo>
                  <a:lnTo>
                    <a:pt x="374" y="10"/>
                  </a:lnTo>
                  <a:lnTo>
                    <a:pt x="375" y="9"/>
                  </a:lnTo>
                  <a:lnTo>
                    <a:pt x="376" y="8"/>
                  </a:lnTo>
                  <a:lnTo>
                    <a:pt x="375" y="4"/>
                  </a:lnTo>
                  <a:lnTo>
                    <a:pt x="372" y="1"/>
                  </a:lnTo>
                  <a:lnTo>
                    <a:pt x="370" y="0"/>
                  </a:lnTo>
                  <a:lnTo>
                    <a:pt x="367" y="1"/>
                  </a:lnTo>
                  <a:lnTo>
                    <a:pt x="3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6" name="Freeform 1228"/>
            <p:cNvSpPr/>
            <p:nvPr/>
          </p:nvSpPr>
          <p:spPr bwMode="auto">
            <a:xfrm>
              <a:off x="5594351" y="2605088"/>
              <a:ext cx="133350" cy="90488"/>
            </a:xfrm>
            <a:custGeom>
              <a:avLst/>
              <a:gdLst/>
              <a:ahLst/>
              <a:cxnLst>
                <a:cxn ang="0">
                  <a:pos x="326" y="1"/>
                </a:cxn>
                <a:cxn ang="0">
                  <a:pos x="326" y="1"/>
                </a:cxn>
                <a:cxn ang="0">
                  <a:pos x="309" y="14"/>
                </a:cxn>
                <a:cxn ang="0">
                  <a:pos x="290" y="27"/>
                </a:cxn>
                <a:cxn ang="0">
                  <a:pos x="273" y="42"/>
                </a:cxn>
                <a:cxn ang="0">
                  <a:pos x="255" y="55"/>
                </a:cxn>
                <a:cxn ang="0">
                  <a:pos x="255" y="55"/>
                </a:cxn>
                <a:cxn ang="0">
                  <a:pos x="208" y="87"/>
                </a:cxn>
                <a:cxn ang="0">
                  <a:pos x="160" y="120"/>
                </a:cxn>
                <a:cxn ang="0">
                  <a:pos x="160" y="120"/>
                </a:cxn>
                <a:cxn ang="0">
                  <a:pos x="119" y="146"/>
                </a:cxn>
                <a:cxn ang="0">
                  <a:pos x="98" y="159"/>
                </a:cxn>
                <a:cxn ang="0">
                  <a:pos x="78" y="174"/>
                </a:cxn>
                <a:cxn ang="0">
                  <a:pos x="78" y="174"/>
                </a:cxn>
                <a:cxn ang="0">
                  <a:pos x="60" y="185"/>
                </a:cxn>
                <a:cxn ang="0">
                  <a:pos x="40" y="196"/>
                </a:cxn>
                <a:cxn ang="0">
                  <a:pos x="21" y="206"/>
                </a:cxn>
                <a:cxn ang="0">
                  <a:pos x="3" y="218"/>
                </a:cxn>
                <a:cxn ang="0">
                  <a:pos x="3" y="218"/>
                </a:cxn>
                <a:cxn ang="0">
                  <a:pos x="1" y="219"/>
                </a:cxn>
                <a:cxn ang="0">
                  <a:pos x="0" y="221"/>
                </a:cxn>
                <a:cxn ang="0">
                  <a:pos x="1" y="226"/>
                </a:cxn>
                <a:cxn ang="0">
                  <a:pos x="3" y="227"/>
                </a:cxn>
                <a:cxn ang="0">
                  <a:pos x="4" y="229"/>
                </a:cxn>
                <a:cxn ang="0">
                  <a:pos x="6" y="229"/>
                </a:cxn>
                <a:cxn ang="0">
                  <a:pos x="8" y="227"/>
                </a:cxn>
                <a:cxn ang="0">
                  <a:pos x="8" y="227"/>
                </a:cxn>
                <a:cxn ang="0">
                  <a:pos x="25" y="217"/>
                </a:cxn>
                <a:cxn ang="0">
                  <a:pos x="43" y="209"/>
                </a:cxn>
                <a:cxn ang="0">
                  <a:pos x="60" y="200"/>
                </a:cxn>
                <a:cxn ang="0">
                  <a:pos x="77" y="189"/>
                </a:cxn>
                <a:cxn ang="0">
                  <a:pos x="77" y="189"/>
                </a:cxn>
                <a:cxn ang="0">
                  <a:pos x="122" y="159"/>
                </a:cxn>
                <a:cxn ang="0">
                  <a:pos x="166" y="130"/>
                </a:cxn>
                <a:cxn ang="0">
                  <a:pos x="166" y="130"/>
                </a:cxn>
                <a:cxn ang="0">
                  <a:pos x="209" y="100"/>
                </a:cxn>
                <a:cxn ang="0">
                  <a:pos x="252" y="70"/>
                </a:cxn>
                <a:cxn ang="0">
                  <a:pos x="252" y="70"/>
                </a:cxn>
                <a:cxn ang="0">
                  <a:pos x="272" y="55"/>
                </a:cxn>
                <a:cxn ang="0">
                  <a:pos x="292" y="40"/>
                </a:cxn>
                <a:cxn ang="0">
                  <a:pos x="311" y="25"/>
                </a:cxn>
                <a:cxn ang="0">
                  <a:pos x="332" y="10"/>
                </a:cxn>
                <a:cxn ang="0">
                  <a:pos x="332" y="10"/>
                </a:cxn>
                <a:cxn ang="0">
                  <a:pos x="333" y="9"/>
                </a:cxn>
                <a:cxn ang="0">
                  <a:pos x="335" y="6"/>
                </a:cxn>
                <a:cxn ang="0">
                  <a:pos x="333" y="2"/>
                </a:cxn>
                <a:cxn ang="0">
                  <a:pos x="331" y="0"/>
                </a:cxn>
                <a:cxn ang="0">
                  <a:pos x="328" y="0"/>
                </a:cxn>
                <a:cxn ang="0">
                  <a:pos x="326" y="1"/>
                </a:cxn>
                <a:cxn ang="0">
                  <a:pos x="326" y="1"/>
                </a:cxn>
              </a:cxnLst>
              <a:rect l="0" t="0" r="r" b="b"/>
              <a:pathLst>
                <a:path w="335" h="229">
                  <a:moveTo>
                    <a:pt x="326" y="1"/>
                  </a:moveTo>
                  <a:lnTo>
                    <a:pt x="326" y="1"/>
                  </a:lnTo>
                  <a:lnTo>
                    <a:pt x="309" y="14"/>
                  </a:lnTo>
                  <a:lnTo>
                    <a:pt x="290" y="27"/>
                  </a:lnTo>
                  <a:lnTo>
                    <a:pt x="273" y="42"/>
                  </a:lnTo>
                  <a:lnTo>
                    <a:pt x="255" y="55"/>
                  </a:lnTo>
                  <a:lnTo>
                    <a:pt x="255" y="55"/>
                  </a:lnTo>
                  <a:lnTo>
                    <a:pt x="208" y="87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19" y="146"/>
                  </a:lnTo>
                  <a:lnTo>
                    <a:pt x="98" y="159"/>
                  </a:lnTo>
                  <a:lnTo>
                    <a:pt x="78" y="174"/>
                  </a:lnTo>
                  <a:lnTo>
                    <a:pt x="78" y="174"/>
                  </a:lnTo>
                  <a:lnTo>
                    <a:pt x="60" y="185"/>
                  </a:lnTo>
                  <a:lnTo>
                    <a:pt x="40" y="196"/>
                  </a:lnTo>
                  <a:lnTo>
                    <a:pt x="21" y="206"/>
                  </a:lnTo>
                  <a:lnTo>
                    <a:pt x="3" y="218"/>
                  </a:lnTo>
                  <a:lnTo>
                    <a:pt x="3" y="218"/>
                  </a:lnTo>
                  <a:lnTo>
                    <a:pt x="1" y="219"/>
                  </a:lnTo>
                  <a:lnTo>
                    <a:pt x="0" y="221"/>
                  </a:lnTo>
                  <a:lnTo>
                    <a:pt x="1" y="226"/>
                  </a:lnTo>
                  <a:lnTo>
                    <a:pt x="3" y="227"/>
                  </a:lnTo>
                  <a:lnTo>
                    <a:pt x="4" y="229"/>
                  </a:lnTo>
                  <a:lnTo>
                    <a:pt x="6" y="229"/>
                  </a:lnTo>
                  <a:lnTo>
                    <a:pt x="8" y="227"/>
                  </a:lnTo>
                  <a:lnTo>
                    <a:pt x="8" y="227"/>
                  </a:lnTo>
                  <a:lnTo>
                    <a:pt x="25" y="217"/>
                  </a:lnTo>
                  <a:lnTo>
                    <a:pt x="43" y="209"/>
                  </a:lnTo>
                  <a:lnTo>
                    <a:pt x="60" y="200"/>
                  </a:lnTo>
                  <a:lnTo>
                    <a:pt x="77" y="189"/>
                  </a:lnTo>
                  <a:lnTo>
                    <a:pt x="77" y="189"/>
                  </a:lnTo>
                  <a:lnTo>
                    <a:pt x="122" y="159"/>
                  </a:lnTo>
                  <a:lnTo>
                    <a:pt x="166" y="130"/>
                  </a:lnTo>
                  <a:lnTo>
                    <a:pt x="166" y="130"/>
                  </a:lnTo>
                  <a:lnTo>
                    <a:pt x="209" y="100"/>
                  </a:lnTo>
                  <a:lnTo>
                    <a:pt x="252" y="70"/>
                  </a:lnTo>
                  <a:lnTo>
                    <a:pt x="252" y="70"/>
                  </a:lnTo>
                  <a:lnTo>
                    <a:pt x="272" y="55"/>
                  </a:lnTo>
                  <a:lnTo>
                    <a:pt x="292" y="40"/>
                  </a:lnTo>
                  <a:lnTo>
                    <a:pt x="311" y="25"/>
                  </a:lnTo>
                  <a:lnTo>
                    <a:pt x="332" y="10"/>
                  </a:lnTo>
                  <a:lnTo>
                    <a:pt x="332" y="10"/>
                  </a:lnTo>
                  <a:lnTo>
                    <a:pt x="333" y="9"/>
                  </a:lnTo>
                  <a:lnTo>
                    <a:pt x="335" y="6"/>
                  </a:lnTo>
                  <a:lnTo>
                    <a:pt x="333" y="2"/>
                  </a:lnTo>
                  <a:lnTo>
                    <a:pt x="331" y="0"/>
                  </a:lnTo>
                  <a:lnTo>
                    <a:pt x="328" y="0"/>
                  </a:lnTo>
                  <a:lnTo>
                    <a:pt x="326" y="1"/>
                  </a:lnTo>
                  <a:lnTo>
                    <a:pt x="3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7" name="Freeform 1229"/>
            <p:cNvSpPr/>
            <p:nvPr/>
          </p:nvSpPr>
          <p:spPr bwMode="auto">
            <a:xfrm>
              <a:off x="5651501" y="2605088"/>
              <a:ext cx="144463" cy="103188"/>
            </a:xfrm>
            <a:custGeom>
              <a:avLst/>
              <a:gdLst/>
              <a:ahLst/>
              <a:cxnLst>
                <a:cxn ang="0">
                  <a:pos x="355" y="1"/>
                </a:cxn>
                <a:cxn ang="0">
                  <a:pos x="355" y="1"/>
                </a:cxn>
                <a:cxn ang="0">
                  <a:pos x="335" y="18"/>
                </a:cxn>
                <a:cxn ang="0">
                  <a:pos x="313" y="34"/>
                </a:cxn>
                <a:cxn ang="0">
                  <a:pos x="270" y="65"/>
                </a:cxn>
                <a:cxn ang="0">
                  <a:pos x="270" y="65"/>
                </a:cxn>
                <a:cxn ang="0">
                  <a:pos x="258" y="73"/>
                </a:cxn>
                <a:cxn ang="0">
                  <a:pos x="247" y="83"/>
                </a:cxn>
                <a:cxn ang="0">
                  <a:pos x="225" y="103"/>
                </a:cxn>
                <a:cxn ang="0">
                  <a:pos x="203" y="123"/>
                </a:cxn>
                <a:cxn ang="0">
                  <a:pos x="192" y="132"/>
                </a:cxn>
                <a:cxn ang="0">
                  <a:pos x="179" y="138"/>
                </a:cxn>
                <a:cxn ang="0">
                  <a:pos x="179" y="138"/>
                </a:cxn>
                <a:cxn ang="0">
                  <a:pos x="131" y="164"/>
                </a:cxn>
                <a:cxn ang="0">
                  <a:pos x="107" y="178"/>
                </a:cxn>
                <a:cxn ang="0">
                  <a:pos x="84" y="192"/>
                </a:cxn>
                <a:cxn ang="0">
                  <a:pos x="84" y="192"/>
                </a:cxn>
                <a:cxn ang="0">
                  <a:pos x="63" y="205"/>
                </a:cxn>
                <a:cxn ang="0">
                  <a:pos x="43" y="221"/>
                </a:cxn>
                <a:cxn ang="0">
                  <a:pos x="24" y="235"/>
                </a:cxn>
                <a:cxn ang="0">
                  <a:pos x="13" y="242"/>
                </a:cxn>
                <a:cxn ang="0">
                  <a:pos x="3" y="248"/>
                </a:cxn>
                <a:cxn ang="0">
                  <a:pos x="3" y="248"/>
                </a:cxn>
                <a:cxn ang="0">
                  <a:pos x="0" y="249"/>
                </a:cxn>
                <a:cxn ang="0">
                  <a:pos x="0" y="251"/>
                </a:cxn>
                <a:cxn ang="0">
                  <a:pos x="0" y="253"/>
                </a:cxn>
                <a:cxn ang="0">
                  <a:pos x="0" y="255"/>
                </a:cxn>
                <a:cxn ang="0">
                  <a:pos x="4" y="259"/>
                </a:cxn>
                <a:cxn ang="0">
                  <a:pos x="5" y="259"/>
                </a:cxn>
                <a:cxn ang="0">
                  <a:pos x="8" y="257"/>
                </a:cxn>
                <a:cxn ang="0">
                  <a:pos x="8" y="257"/>
                </a:cxn>
                <a:cxn ang="0">
                  <a:pos x="19" y="252"/>
                </a:cxn>
                <a:cxn ang="0">
                  <a:pos x="29" y="246"/>
                </a:cxn>
                <a:cxn ang="0">
                  <a:pos x="50" y="231"/>
                </a:cxn>
                <a:cxn ang="0">
                  <a:pos x="70" y="215"/>
                </a:cxn>
                <a:cxn ang="0">
                  <a:pos x="89" y="201"/>
                </a:cxn>
                <a:cxn ang="0">
                  <a:pos x="89" y="201"/>
                </a:cxn>
                <a:cxn ang="0">
                  <a:pos x="115" y="185"/>
                </a:cxn>
                <a:cxn ang="0">
                  <a:pos x="141" y="171"/>
                </a:cxn>
                <a:cxn ang="0">
                  <a:pos x="195" y="144"/>
                </a:cxn>
                <a:cxn ang="0">
                  <a:pos x="195" y="144"/>
                </a:cxn>
                <a:cxn ang="0">
                  <a:pos x="204" y="137"/>
                </a:cxn>
                <a:cxn ang="0">
                  <a:pos x="213" y="129"/>
                </a:cxn>
                <a:cxn ang="0">
                  <a:pos x="230" y="112"/>
                </a:cxn>
                <a:cxn ang="0">
                  <a:pos x="230" y="112"/>
                </a:cxn>
                <a:cxn ang="0">
                  <a:pos x="255" y="90"/>
                </a:cxn>
                <a:cxn ang="0">
                  <a:pos x="283" y="69"/>
                </a:cxn>
                <a:cxn ang="0">
                  <a:pos x="283" y="69"/>
                </a:cxn>
                <a:cxn ang="0">
                  <a:pos x="323" y="40"/>
                </a:cxn>
                <a:cxn ang="0">
                  <a:pos x="344" y="26"/>
                </a:cxn>
                <a:cxn ang="0">
                  <a:pos x="364" y="10"/>
                </a:cxn>
                <a:cxn ang="0">
                  <a:pos x="364" y="10"/>
                </a:cxn>
                <a:cxn ang="0">
                  <a:pos x="365" y="8"/>
                </a:cxn>
                <a:cxn ang="0">
                  <a:pos x="365" y="5"/>
                </a:cxn>
                <a:cxn ang="0">
                  <a:pos x="364" y="2"/>
                </a:cxn>
                <a:cxn ang="0">
                  <a:pos x="360" y="0"/>
                </a:cxn>
                <a:cxn ang="0">
                  <a:pos x="357" y="0"/>
                </a:cxn>
                <a:cxn ang="0">
                  <a:pos x="355" y="1"/>
                </a:cxn>
                <a:cxn ang="0">
                  <a:pos x="355" y="1"/>
                </a:cxn>
              </a:cxnLst>
              <a:rect l="0" t="0" r="r" b="b"/>
              <a:pathLst>
                <a:path w="365" h="259">
                  <a:moveTo>
                    <a:pt x="355" y="1"/>
                  </a:moveTo>
                  <a:lnTo>
                    <a:pt x="355" y="1"/>
                  </a:lnTo>
                  <a:lnTo>
                    <a:pt x="335" y="18"/>
                  </a:lnTo>
                  <a:lnTo>
                    <a:pt x="313" y="34"/>
                  </a:lnTo>
                  <a:lnTo>
                    <a:pt x="270" y="65"/>
                  </a:lnTo>
                  <a:lnTo>
                    <a:pt x="270" y="65"/>
                  </a:lnTo>
                  <a:lnTo>
                    <a:pt x="258" y="73"/>
                  </a:lnTo>
                  <a:lnTo>
                    <a:pt x="247" y="83"/>
                  </a:lnTo>
                  <a:lnTo>
                    <a:pt x="225" y="103"/>
                  </a:lnTo>
                  <a:lnTo>
                    <a:pt x="203" y="123"/>
                  </a:lnTo>
                  <a:lnTo>
                    <a:pt x="192" y="132"/>
                  </a:lnTo>
                  <a:lnTo>
                    <a:pt x="179" y="138"/>
                  </a:lnTo>
                  <a:lnTo>
                    <a:pt x="179" y="138"/>
                  </a:lnTo>
                  <a:lnTo>
                    <a:pt x="131" y="164"/>
                  </a:lnTo>
                  <a:lnTo>
                    <a:pt x="107" y="178"/>
                  </a:lnTo>
                  <a:lnTo>
                    <a:pt x="84" y="192"/>
                  </a:lnTo>
                  <a:lnTo>
                    <a:pt x="84" y="192"/>
                  </a:lnTo>
                  <a:lnTo>
                    <a:pt x="63" y="205"/>
                  </a:lnTo>
                  <a:lnTo>
                    <a:pt x="43" y="221"/>
                  </a:lnTo>
                  <a:lnTo>
                    <a:pt x="24" y="235"/>
                  </a:lnTo>
                  <a:lnTo>
                    <a:pt x="13" y="242"/>
                  </a:lnTo>
                  <a:lnTo>
                    <a:pt x="3" y="248"/>
                  </a:lnTo>
                  <a:lnTo>
                    <a:pt x="3" y="248"/>
                  </a:lnTo>
                  <a:lnTo>
                    <a:pt x="0" y="249"/>
                  </a:lnTo>
                  <a:lnTo>
                    <a:pt x="0" y="251"/>
                  </a:lnTo>
                  <a:lnTo>
                    <a:pt x="0" y="253"/>
                  </a:lnTo>
                  <a:lnTo>
                    <a:pt x="0" y="255"/>
                  </a:lnTo>
                  <a:lnTo>
                    <a:pt x="4" y="259"/>
                  </a:lnTo>
                  <a:lnTo>
                    <a:pt x="5" y="259"/>
                  </a:lnTo>
                  <a:lnTo>
                    <a:pt x="8" y="257"/>
                  </a:lnTo>
                  <a:lnTo>
                    <a:pt x="8" y="257"/>
                  </a:lnTo>
                  <a:lnTo>
                    <a:pt x="19" y="252"/>
                  </a:lnTo>
                  <a:lnTo>
                    <a:pt x="29" y="246"/>
                  </a:lnTo>
                  <a:lnTo>
                    <a:pt x="50" y="231"/>
                  </a:lnTo>
                  <a:lnTo>
                    <a:pt x="70" y="215"/>
                  </a:lnTo>
                  <a:lnTo>
                    <a:pt x="89" y="201"/>
                  </a:lnTo>
                  <a:lnTo>
                    <a:pt x="89" y="201"/>
                  </a:lnTo>
                  <a:lnTo>
                    <a:pt x="115" y="185"/>
                  </a:lnTo>
                  <a:lnTo>
                    <a:pt x="141" y="171"/>
                  </a:lnTo>
                  <a:lnTo>
                    <a:pt x="195" y="144"/>
                  </a:lnTo>
                  <a:lnTo>
                    <a:pt x="195" y="144"/>
                  </a:lnTo>
                  <a:lnTo>
                    <a:pt x="204" y="137"/>
                  </a:lnTo>
                  <a:lnTo>
                    <a:pt x="213" y="129"/>
                  </a:lnTo>
                  <a:lnTo>
                    <a:pt x="230" y="112"/>
                  </a:lnTo>
                  <a:lnTo>
                    <a:pt x="230" y="112"/>
                  </a:lnTo>
                  <a:lnTo>
                    <a:pt x="255" y="90"/>
                  </a:lnTo>
                  <a:lnTo>
                    <a:pt x="283" y="69"/>
                  </a:lnTo>
                  <a:lnTo>
                    <a:pt x="283" y="69"/>
                  </a:lnTo>
                  <a:lnTo>
                    <a:pt x="323" y="40"/>
                  </a:lnTo>
                  <a:lnTo>
                    <a:pt x="344" y="26"/>
                  </a:lnTo>
                  <a:lnTo>
                    <a:pt x="364" y="10"/>
                  </a:lnTo>
                  <a:lnTo>
                    <a:pt x="364" y="10"/>
                  </a:lnTo>
                  <a:lnTo>
                    <a:pt x="365" y="8"/>
                  </a:lnTo>
                  <a:lnTo>
                    <a:pt x="365" y="5"/>
                  </a:lnTo>
                  <a:lnTo>
                    <a:pt x="364" y="2"/>
                  </a:lnTo>
                  <a:lnTo>
                    <a:pt x="360" y="0"/>
                  </a:lnTo>
                  <a:lnTo>
                    <a:pt x="357" y="0"/>
                  </a:lnTo>
                  <a:lnTo>
                    <a:pt x="355" y="1"/>
                  </a:lnTo>
                  <a:lnTo>
                    <a:pt x="3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8" name="Freeform 1230"/>
            <p:cNvSpPr/>
            <p:nvPr/>
          </p:nvSpPr>
          <p:spPr bwMode="auto">
            <a:xfrm>
              <a:off x="5364163" y="2400300"/>
              <a:ext cx="42863" cy="101600"/>
            </a:xfrm>
            <a:custGeom>
              <a:avLst/>
              <a:gdLst/>
              <a:ahLst/>
              <a:cxnLst>
                <a:cxn ang="0">
                  <a:pos x="101" y="2"/>
                </a:cxn>
                <a:cxn ang="0">
                  <a:pos x="101" y="2"/>
                </a:cxn>
                <a:cxn ang="0">
                  <a:pos x="90" y="14"/>
                </a:cxn>
                <a:cxn ang="0">
                  <a:pos x="80" y="29"/>
                </a:cxn>
                <a:cxn ang="0">
                  <a:pos x="72" y="43"/>
                </a:cxn>
                <a:cxn ang="0">
                  <a:pos x="63" y="57"/>
                </a:cxn>
                <a:cxn ang="0">
                  <a:pos x="48" y="89"/>
                </a:cxn>
                <a:cxn ang="0">
                  <a:pos x="35" y="119"/>
                </a:cxn>
                <a:cxn ang="0">
                  <a:pos x="35" y="119"/>
                </a:cxn>
                <a:cxn ang="0">
                  <a:pos x="21" y="150"/>
                </a:cxn>
                <a:cxn ang="0">
                  <a:pos x="10" y="183"/>
                </a:cxn>
                <a:cxn ang="0">
                  <a:pos x="6" y="199"/>
                </a:cxn>
                <a:cxn ang="0">
                  <a:pos x="2" y="214"/>
                </a:cxn>
                <a:cxn ang="0">
                  <a:pos x="0" y="231"/>
                </a:cxn>
                <a:cxn ang="0">
                  <a:pos x="0" y="250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1" y="253"/>
                </a:cxn>
                <a:cxn ang="0">
                  <a:pos x="5" y="255"/>
                </a:cxn>
                <a:cxn ang="0">
                  <a:pos x="9" y="253"/>
                </a:cxn>
                <a:cxn ang="0">
                  <a:pos x="10" y="252"/>
                </a:cxn>
                <a:cxn ang="0">
                  <a:pos x="10" y="250"/>
                </a:cxn>
                <a:cxn ang="0">
                  <a:pos x="10" y="250"/>
                </a:cxn>
                <a:cxn ang="0">
                  <a:pos x="12" y="234"/>
                </a:cxn>
                <a:cxn ang="0">
                  <a:pos x="14" y="218"/>
                </a:cxn>
                <a:cxn ang="0">
                  <a:pos x="17" y="204"/>
                </a:cxn>
                <a:cxn ang="0">
                  <a:pos x="21" y="189"/>
                </a:cxn>
                <a:cxn ang="0">
                  <a:pos x="30" y="162"/>
                </a:cxn>
                <a:cxn ang="0">
                  <a:pos x="42" y="133"/>
                </a:cxn>
                <a:cxn ang="0">
                  <a:pos x="42" y="133"/>
                </a:cxn>
                <a:cxn ang="0">
                  <a:pos x="55" y="102"/>
                </a:cxn>
                <a:cxn ang="0">
                  <a:pos x="69" y="69"/>
                </a:cxn>
                <a:cxn ang="0">
                  <a:pos x="78" y="52"/>
                </a:cxn>
                <a:cxn ang="0">
                  <a:pos x="87" y="38"/>
                </a:cxn>
                <a:cxn ang="0">
                  <a:pos x="98" y="23"/>
                </a:cxn>
                <a:cxn ang="0">
                  <a:pos x="108" y="10"/>
                </a:cxn>
                <a:cxn ang="0">
                  <a:pos x="108" y="10"/>
                </a:cxn>
                <a:cxn ang="0">
                  <a:pos x="110" y="8"/>
                </a:cxn>
                <a:cxn ang="0">
                  <a:pos x="110" y="5"/>
                </a:cxn>
                <a:cxn ang="0">
                  <a:pos x="108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2"/>
                </a:cxn>
                <a:cxn ang="0">
                  <a:pos x="101" y="2"/>
                </a:cxn>
              </a:cxnLst>
              <a:rect l="0" t="0" r="r" b="b"/>
              <a:pathLst>
                <a:path w="110" h="255">
                  <a:moveTo>
                    <a:pt x="101" y="2"/>
                  </a:moveTo>
                  <a:lnTo>
                    <a:pt x="101" y="2"/>
                  </a:lnTo>
                  <a:lnTo>
                    <a:pt x="90" y="14"/>
                  </a:lnTo>
                  <a:lnTo>
                    <a:pt x="80" y="29"/>
                  </a:lnTo>
                  <a:lnTo>
                    <a:pt x="72" y="43"/>
                  </a:lnTo>
                  <a:lnTo>
                    <a:pt x="63" y="57"/>
                  </a:lnTo>
                  <a:lnTo>
                    <a:pt x="48" y="89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21" y="150"/>
                  </a:lnTo>
                  <a:lnTo>
                    <a:pt x="10" y="183"/>
                  </a:lnTo>
                  <a:lnTo>
                    <a:pt x="6" y="199"/>
                  </a:lnTo>
                  <a:lnTo>
                    <a:pt x="2" y="214"/>
                  </a:lnTo>
                  <a:lnTo>
                    <a:pt x="0" y="231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1" y="253"/>
                  </a:lnTo>
                  <a:lnTo>
                    <a:pt x="5" y="255"/>
                  </a:lnTo>
                  <a:lnTo>
                    <a:pt x="9" y="253"/>
                  </a:lnTo>
                  <a:lnTo>
                    <a:pt x="10" y="252"/>
                  </a:lnTo>
                  <a:lnTo>
                    <a:pt x="10" y="250"/>
                  </a:lnTo>
                  <a:lnTo>
                    <a:pt x="10" y="250"/>
                  </a:lnTo>
                  <a:lnTo>
                    <a:pt x="12" y="234"/>
                  </a:lnTo>
                  <a:lnTo>
                    <a:pt x="14" y="218"/>
                  </a:lnTo>
                  <a:lnTo>
                    <a:pt x="17" y="204"/>
                  </a:lnTo>
                  <a:lnTo>
                    <a:pt x="21" y="189"/>
                  </a:lnTo>
                  <a:lnTo>
                    <a:pt x="30" y="162"/>
                  </a:lnTo>
                  <a:lnTo>
                    <a:pt x="42" y="133"/>
                  </a:lnTo>
                  <a:lnTo>
                    <a:pt x="42" y="133"/>
                  </a:lnTo>
                  <a:lnTo>
                    <a:pt x="55" y="102"/>
                  </a:lnTo>
                  <a:lnTo>
                    <a:pt x="69" y="69"/>
                  </a:lnTo>
                  <a:lnTo>
                    <a:pt x="78" y="52"/>
                  </a:lnTo>
                  <a:lnTo>
                    <a:pt x="87" y="38"/>
                  </a:lnTo>
                  <a:lnTo>
                    <a:pt x="98" y="23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10" y="8"/>
                  </a:lnTo>
                  <a:lnTo>
                    <a:pt x="110" y="5"/>
                  </a:lnTo>
                  <a:lnTo>
                    <a:pt x="108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2"/>
                  </a:lnTo>
                  <a:lnTo>
                    <a:pt x="10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9" name="Freeform 1231"/>
            <p:cNvSpPr/>
            <p:nvPr/>
          </p:nvSpPr>
          <p:spPr bwMode="auto">
            <a:xfrm>
              <a:off x="5375276" y="2370138"/>
              <a:ext cx="61913" cy="128588"/>
            </a:xfrm>
            <a:custGeom>
              <a:avLst/>
              <a:gdLst/>
              <a:ahLst/>
              <a:cxnLst>
                <a:cxn ang="0">
                  <a:pos x="145" y="3"/>
                </a:cxn>
                <a:cxn ang="0">
                  <a:pos x="145" y="3"/>
                </a:cxn>
                <a:cxn ang="0">
                  <a:pos x="110" y="86"/>
                </a:cxn>
                <a:cxn ang="0">
                  <a:pos x="90" y="127"/>
                </a:cxn>
                <a:cxn ang="0">
                  <a:pos x="69" y="166"/>
                </a:cxn>
                <a:cxn ang="0">
                  <a:pos x="69" y="166"/>
                </a:cxn>
                <a:cxn ang="0">
                  <a:pos x="50" y="203"/>
                </a:cxn>
                <a:cxn ang="0">
                  <a:pos x="30" y="239"/>
                </a:cxn>
                <a:cxn ang="0">
                  <a:pos x="21" y="259"/>
                </a:cxn>
                <a:cxn ang="0">
                  <a:pos x="13" y="277"/>
                </a:cxn>
                <a:cxn ang="0">
                  <a:pos x="6" y="297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0" y="319"/>
                </a:cxn>
                <a:cxn ang="0">
                  <a:pos x="1" y="320"/>
                </a:cxn>
                <a:cxn ang="0">
                  <a:pos x="4" y="323"/>
                </a:cxn>
                <a:cxn ang="0">
                  <a:pos x="8" y="323"/>
                </a:cxn>
                <a:cxn ang="0">
                  <a:pos x="10" y="322"/>
                </a:cxn>
                <a:cxn ang="0">
                  <a:pos x="12" y="319"/>
                </a:cxn>
                <a:cxn ang="0">
                  <a:pos x="12" y="319"/>
                </a:cxn>
                <a:cxn ang="0">
                  <a:pos x="17" y="299"/>
                </a:cxn>
                <a:cxn ang="0">
                  <a:pos x="25" y="280"/>
                </a:cxn>
                <a:cxn ang="0">
                  <a:pos x="33" y="259"/>
                </a:cxn>
                <a:cxn ang="0">
                  <a:pos x="43" y="239"/>
                </a:cxn>
                <a:cxn ang="0">
                  <a:pos x="63" y="201"/>
                </a:cxn>
                <a:cxn ang="0">
                  <a:pos x="84" y="163"/>
                </a:cxn>
                <a:cxn ang="0">
                  <a:pos x="84" y="163"/>
                </a:cxn>
                <a:cxn ang="0">
                  <a:pos x="103" y="125"/>
                </a:cxn>
                <a:cxn ang="0">
                  <a:pos x="122" y="88"/>
                </a:cxn>
                <a:cxn ang="0">
                  <a:pos x="156" y="9"/>
                </a:cxn>
                <a:cxn ang="0">
                  <a:pos x="156" y="9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3" y="1"/>
                </a:cxn>
                <a:cxn ang="0">
                  <a:pos x="150" y="0"/>
                </a:cxn>
                <a:cxn ang="0">
                  <a:pos x="149" y="0"/>
                </a:cxn>
                <a:cxn ang="0">
                  <a:pos x="146" y="1"/>
                </a:cxn>
                <a:cxn ang="0">
                  <a:pos x="145" y="3"/>
                </a:cxn>
                <a:cxn ang="0">
                  <a:pos x="145" y="3"/>
                </a:cxn>
              </a:cxnLst>
              <a:rect l="0" t="0" r="r" b="b"/>
              <a:pathLst>
                <a:path w="156" h="323">
                  <a:moveTo>
                    <a:pt x="145" y="3"/>
                  </a:moveTo>
                  <a:lnTo>
                    <a:pt x="145" y="3"/>
                  </a:lnTo>
                  <a:lnTo>
                    <a:pt x="110" y="86"/>
                  </a:lnTo>
                  <a:lnTo>
                    <a:pt x="90" y="127"/>
                  </a:lnTo>
                  <a:lnTo>
                    <a:pt x="69" y="166"/>
                  </a:lnTo>
                  <a:lnTo>
                    <a:pt x="69" y="166"/>
                  </a:lnTo>
                  <a:lnTo>
                    <a:pt x="50" y="203"/>
                  </a:lnTo>
                  <a:lnTo>
                    <a:pt x="30" y="239"/>
                  </a:lnTo>
                  <a:lnTo>
                    <a:pt x="21" y="259"/>
                  </a:lnTo>
                  <a:lnTo>
                    <a:pt x="13" y="277"/>
                  </a:lnTo>
                  <a:lnTo>
                    <a:pt x="6" y="297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9"/>
                  </a:lnTo>
                  <a:lnTo>
                    <a:pt x="1" y="320"/>
                  </a:lnTo>
                  <a:lnTo>
                    <a:pt x="4" y="323"/>
                  </a:lnTo>
                  <a:lnTo>
                    <a:pt x="8" y="323"/>
                  </a:lnTo>
                  <a:lnTo>
                    <a:pt x="10" y="322"/>
                  </a:lnTo>
                  <a:lnTo>
                    <a:pt x="12" y="319"/>
                  </a:lnTo>
                  <a:lnTo>
                    <a:pt x="12" y="319"/>
                  </a:lnTo>
                  <a:lnTo>
                    <a:pt x="17" y="299"/>
                  </a:lnTo>
                  <a:lnTo>
                    <a:pt x="25" y="280"/>
                  </a:lnTo>
                  <a:lnTo>
                    <a:pt x="33" y="259"/>
                  </a:lnTo>
                  <a:lnTo>
                    <a:pt x="43" y="239"/>
                  </a:lnTo>
                  <a:lnTo>
                    <a:pt x="63" y="201"/>
                  </a:lnTo>
                  <a:lnTo>
                    <a:pt x="84" y="163"/>
                  </a:lnTo>
                  <a:lnTo>
                    <a:pt x="84" y="163"/>
                  </a:lnTo>
                  <a:lnTo>
                    <a:pt x="103" y="125"/>
                  </a:lnTo>
                  <a:lnTo>
                    <a:pt x="122" y="88"/>
                  </a:lnTo>
                  <a:lnTo>
                    <a:pt x="156" y="9"/>
                  </a:lnTo>
                  <a:lnTo>
                    <a:pt x="156" y="9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3" y="1"/>
                  </a:lnTo>
                  <a:lnTo>
                    <a:pt x="150" y="0"/>
                  </a:lnTo>
                  <a:lnTo>
                    <a:pt x="149" y="0"/>
                  </a:lnTo>
                  <a:lnTo>
                    <a:pt x="146" y="1"/>
                  </a:lnTo>
                  <a:lnTo>
                    <a:pt x="145" y="3"/>
                  </a:lnTo>
                  <a:lnTo>
                    <a:pt x="1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0" name="Freeform 1232"/>
            <p:cNvSpPr/>
            <p:nvPr/>
          </p:nvSpPr>
          <p:spPr bwMode="auto">
            <a:xfrm>
              <a:off x="5416551" y="2376488"/>
              <a:ext cx="33338" cy="74613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63" y="24"/>
                </a:cxn>
                <a:cxn ang="0">
                  <a:pos x="58" y="35"/>
                </a:cxn>
                <a:cxn ang="0">
                  <a:pos x="55" y="47"/>
                </a:cxn>
                <a:cxn ang="0">
                  <a:pos x="55" y="47"/>
                </a:cxn>
                <a:cxn ang="0">
                  <a:pos x="50" y="73"/>
                </a:cxn>
                <a:cxn ang="0">
                  <a:pos x="46" y="87"/>
                </a:cxn>
                <a:cxn ang="0">
                  <a:pos x="42" y="99"/>
                </a:cxn>
                <a:cxn ang="0">
                  <a:pos x="42" y="99"/>
                </a:cxn>
                <a:cxn ang="0">
                  <a:pos x="32" y="120"/>
                </a:cxn>
                <a:cxn ang="0">
                  <a:pos x="21" y="138"/>
                </a:cxn>
                <a:cxn ang="0">
                  <a:pos x="9" y="158"/>
                </a:cxn>
                <a:cxn ang="0">
                  <a:pos x="0" y="179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0" y="184"/>
                </a:cxn>
                <a:cxn ang="0">
                  <a:pos x="3" y="185"/>
                </a:cxn>
                <a:cxn ang="0">
                  <a:pos x="5" y="185"/>
                </a:cxn>
                <a:cxn ang="0">
                  <a:pos x="9" y="185"/>
                </a:cxn>
                <a:cxn ang="0">
                  <a:pos x="9" y="185"/>
                </a:cxn>
                <a:cxn ang="0">
                  <a:pos x="12" y="185"/>
                </a:cxn>
                <a:cxn ang="0">
                  <a:pos x="15" y="183"/>
                </a:cxn>
                <a:cxn ang="0">
                  <a:pos x="15" y="179"/>
                </a:cxn>
                <a:cxn ang="0">
                  <a:pos x="13" y="176"/>
                </a:cxn>
                <a:cxn ang="0">
                  <a:pos x="13" y="176"/>
                </a:cxn>
                <a:cxn ang="0">
                  <a:pos x="25" y="157"/>
                </a:cxn>
                <a:cxn ang="0">
                  <a:pos x="37" y="136"/>
                </a:cxn>
                <a:cxn ang="0">
                  <a:pos x="43" y="126"/>
                </a:cxn>
                <a:cxn ang="0">
                  <a:pos x="49" y="116"/>
                </a:cxn>
                <a:cxn ang="0">
                  <a:pos x="54" y="106"/>
                </a:cxn>
                <a:cxn ang="0">
                  <a:pos x="57" y="94"/>
                </a:cxn>
                <a:cxn ang="0">
                  <a:pos x="57" y="94"/>
                </a:cxn>
                <a:cxn ang="0">
                  <a:pos x="62" y="72"/>
                </a:cxn>
                <a:cxn ang="0">
                  <a:pos x="68" y="49"/>
                </a:cxn>
                <a:cxn ang="0">
                  <a:pos x="75" y="28"/>
                </a:cxn>
                <a:cxn ang="0">
                  <a:pos x="83" y="6"/>
                </a:cxn>
                <a:cxn ang="0">
                  <a:pos x="83" y="6"/>
                </a:cxn>
                <a:cxn ang="0">
                  <a:pos x="84" y="4"/>
                </a:cxn>
                <a:cxn ang="0">
                  <a:pos x="83" y="2"/>
                </a:cxn>
                <a:cxn ang="0">
                  <a:pos x="81" y="1"/>
                </a:cxn>
                <a:cxn ang="0">
                  <a:pos x="80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4" h="185">
                  <a:moveTo>
                    <a:pt x="72" y="4"/>
                  </a:moveTo>
                  <a:lnTo>
                    <a:pt x="72" y="4"/>
                  </a:lnTo>
                  <a:lnTo>
                    <a:pt x="63" y="24"/>
                  </a:lnTo>
                  <a:lnTo>
                    <a:pt x="58" y="35"/>
                  </a:lnTo>
                  <a:lnTo>
                    <a:pt x="55" y="47"/>
                  </a:lnTo>
                  <a:lnTo>
                    <a:pt x="55" y="47"/>
                  </a:lnTo>
                  <a:lnTo>
                    <a:pt x="50" y="73"/>
                  </a:lnTo>
                  <a:lnTo>
                    <a:pt x="46" y="87"/>
                  </a:lnTo>
                  <a:lnTo>
                    <a:pt x="42" y="99"/>
                  </a:lnTo>
                  <a:lnTo>
                    <a:pt x="42" y="99"/>
                  </a:lnTo>
                  <a:lnTo>
                    <a:pt x="32" y="120"/>
                  </a:lnTo>
                  <a:lnTo>
                    <a:pt x="21" y="138"/>
                  </a:lnTo>
                  <a:lnTo>
                    <a:pt x="9" y="158"/>
                  </a:lnTo>
                  <a:lnTo>
                    <a:pt x="0" y="179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84"/>
                  </a:lnTo>
                  <a:lnTo>
                    <a:pt x="3" y="185"/>
                  </a:lnTo>
                  <a:lnTo>
                    <a:pt x="5" y="185"/>
                  </a:lnTo>
                  <a:lnTo>
                    <a:pt x="9" y="185"/>
                  </a:lnTo>
                  <a:lnTo>
                    <a:pt x="9" y="185"/>
                  </a:lnTo>
                  <a:lnTo>
                    <a:pt x="12" y="185"/>
                  </a:lnTo>
                  <a:lnTo>
                    <a:pt x="15" y="183"/>
                  </a:lnTo>
                  <a:lnTo>
                    <a:pt x="15" y="179"/>
                  </a:lnTo>
                  <a:lnTo>
                    <a:pt x="13" y="176"/>
                  </a:lnTo>
                  <a:lnTo>
                    <a:pt x="13" y="176"/>
                  </a:lnTo>
                  <a:lnTo>
                    <a:pt x="25" y="157"/>
                  </a:lnTo>
                  <a:lnTo>
                    <a:pt x="37" y="136"/>
                  </a:lnTo>
                  <a:lnTo>
                    <a:pt x="43" y="126"/>
                  </a:lnTo>
                  <a:lnTo>
                    <a:pt x="49" y="116"/>
                  </a:lnTo>
                  <a:lnTo>
                    <a:pt x="54" y="106"/>
                  </a:lnTo>
                  <a:lnTo>
                    <a:pt x="57" y="94"/>
                  </a:lnTo>
                  <a:lnTo>
                    <a:pt x="57" y="94"/>
                  </a:lnTo>
                  <a:lnTo>
                    <a:pt x="62" y="72"/>
                  </a:lnTo>
                  <a:lnTo>
                    <a:pt x="68" y="49"/>
                  </a:lnTo>
                  <a:lnTo>
                    <a:pt x="75" y="28"/>
                  </a:lnTo>
                  <a:lnTo>
                    <a:pt x="83" y="6"/>
                  </a:lnTo>
                  <a:lnTo>
                    <a:pt x="83" y="6"/>
                  </a:lnTo>
                  <a:lnTo>
                    <a:pt x="84" y="4"/>
                  </a:lnTo>
                  <a:lnTo>
                    <a:pt x="83" y="2"/>
                  </a:lnTo>
                  <a:lnTo>
                    <a:pt x="81" y="1"/>
                  </a:lnTo>
                  <a:lnTo>
                    <a:pt x="80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1" name="Freeform 1233"/>
            <p:cNvSpPr/>
            <p:nvPr/>
          </p:nvSpPr>
          <p:spPr bwMode="auto">
            <a:xfrm>
              <a:off x="5445126" y="2393950"/>
              <a:ext cx="23813" cy="55563"/>
            </a:xfrm>
            <a:custGeom>
              <a:avLst/>
              <a:gdLst/>
              <a:ahLst/>
              <a:cxnLst>
                <a:cxn ang="0">
                  <a:pos x="50" y="3"/>
                </a:cxn>
                <a:cxn ang="0">
                  <a:pos x="50" y="3"/>
                </a:cxn>
                <a:cxn ang="0">
                  <a:pos x="37" y="33"/>
                </a:cxn>
                <a:cxn ang="0">
                  <a:pos x="26" y="65"/>
                </a:cxn>
                <a:cxn ang="0">
                  <a:pos x="26" y="65"/>
                </a:cxn>
                <a:cxn ang="0">
                  <a:pos x="20" y="82"/>
                </a:cxn>
                <a:cxn ang="0">
                  <a:pos x="12" y="99"/>
                </a:cxn>
                <a:cxn ang="0">
                  <a:pos x="5" y="116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2" y="138"/>
                </a:cxn>
                <a:cxn ang="0">
                  <a:pos x="4" y="140"/>
                </a:cxn>
                <a:cxn ang="0">
                  <a:pos x="8" y="140"/>
                </a:cxn>
                <a:cxn ang="0">
                  <a:pos x="11" y="139"/>
                </a:cxn>
                <a:cxn ang="0">
                  <a:pos x="11" y="136"/>
                </a:cxn>
                <a:cxn ang="0">
                  <a:pos x="11" y="136"/>
                </a:cxn>
                <a:cxn ang="0">
                  <a:pos x="15" y="123"/>
                </a:cxn>
                <a:cxn ang="0">
                  <a:pos x="20" y="110"/>
                </a:cxn>
                <a:cxn ang="0">
                  <a:pos x="32" y="84"/>
                </a:cxn>
                <a:cxn ang="0">
                  <a:pos x="32" y="84"/>
                </a:cxn>
                <a:cxn ang="0">
                  <a:pos x="38" y="66"/>
                </a:cxn>
                <a:cxn ang="0">
                  <a:pos x="45" y="46"/>
                </a:cxn>
                <a:cxn ang="0">
                  <a:pos x="53" y="28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3"/>
                </a:cxn>
                <a:cxn ang="0">
                  <a:pos x="50" y="3"/>
                </a:cxn>
              </a:cxnLst>
              <a:rect l="0" t="0" r="r" b="b"/>
              <a:pathLst>
                <a:path w="60" h="140">
                  <a:moveTo>
                    <a:pt x="50" y="3"/>
                  </a:moveTo>
                  <a:lnTo>
                    <a:pt x="50" y="3"/>
                  </a:lnTo>
                  <a:lnTo>
                    <a:pt x="37" y="33"/>
                  </a:lnTo>
                  <a:lnTo>
                    <a:pt x="26" y="65"/>
                  </a:lnTo>
                  <a:lnTo>
                    <a:pt x="26" y="65"/>
                  </a:lnTo>
                  <a:lnTo>
                    <a:pt x="20" y="82"/>
                  </a:lnTo>
                  <a:lnTo>
                    <a:pt x="12" y="99"/>
                  </a:lnTo>
                  <a:lnTo>
                    <a:pt x="5" y="116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2" y="138"/>
                  </a:lnTo>
                  <a:lnTo>
                    <a:pt x="4" y="140"/>
                  </a:lnTo>
                  <a:lnTo>
                    <a:pt x="8" y="140"/>
                  </a:lnTo>
                  <a:lnTo>
                    <a:pt x="11" y="139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15" y="123"/>
                  </a:lnTo>
                  <a:lnTo>
                    <a:pt x="20" y="110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8" y="66"/>
                  </a:lnTo>
                  <a:lnTo>
                    <a:pt x="45" y="46"/>
                  </a:lnTo>
                  <a:lnTo>
                    <a:pt x="53" y="2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3"/>
                  </a:lnTo>
                  <a:lnTo>
                    <a:pt x="5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2" name="Freeform 1234"/>
            <p:cNvSpPr/>
            <p:nvPr/>
          </p:nvSpPr>
          <p:spPr bwMode="auto">
            <a:xfrm>
              <a:off x="5462588" y="2401888"/>
              <a:ext cx="22225" cy="61913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4" y="37"/>
                </a:cxn>
                <a:cxn ang="0">
                  <a:pos x="24" y="69"/>
                </a:cxn>
                <a:cxn ang="0">
                  <a:pos x="24" y="69"/>
                </a:cxn>
                <a:cxn ang="0">
                  <a:pos x="11" y="109"/>
                </a:cxn>
                <a:cxn ang="0">
                  <a:pos x="4" y="128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0"/>
                </a:cxn>
                <a:cxn ang="0">
                  <a:pos x="1" y="153"/>
                </a:cxn>
                <a:cxn ang="0">
                  <a:pos x="4" y="154"/>
                </a:cxn>
                <a:cxn ang="0">
                  <a:pos x="7" y="156"/>
                </a:cxn>
                <a:cxn ang="0">
                  <a:pos x="9" y="154"/>
                </a:cxn>
                <a:cxn ang="0">
                  <a:pos x="11" y="153"/>
                </a:cxn>
                <a:cxn ang="0">
                  <a:pos x="11" y="150"/>
                </a:cxn>
                <a:cxn ang="0">
                  <a:pos x="11" y="150"/>
                </a:cxn>
                <a:cxn ang="0">
                  <a:pos x="14" y="133"/>
                </a:cxn>
                <a:cxn ang="0">
                  <a:pos x="20" y="116"/>
                </a:cxn>
                <a:cxn ang="0">
                  <a:pos x="31" y="81"/>
                </a:cxn>
                <a:cxn ang="0">
                  <a:pos x="31" y="81"/>
                </a:cxn>
                <a:cxn ang="0">
                  <a:pos x="45" y="45"/>
                </a:cxn>
                <a:cxn ang="0">
                  <a:pos x="50" y="25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8" y="4"/>
                </a:cxn>
                <a:cxn ang="0">
                  <a:pos x="56" y="3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8" h="156">
                  <a:moveTo>
                    <a:pt x="46" y="3"/>
                  </a:moveTo>
                  <a:lnTo>
                    <a:pt x="46" y="3"/>
                  </a:lnTo>
                  <a:lnTo>
                    <a:pt x="34" y="37"/>
                  </a:lnTo>
                  <a:lnTo>
                    <a:pt x="24" y="69"/>
                  </a:lnTo>
                  <a:lnTo>
                    <a:pt x="24" y="69"/>
                  </a:lnTo>
                  <a:lnTo>
                    <a:pt x="11" y="109"/>
                  </a:lnTo>
                  <a:lnTo>
                    <a:pt x="4" y="128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1" y="153"/>
                  </a:lnTo>
                  <a:lnTo>
                    <a:pt x="4" y="154"/>
                  </a:lnTo>
                  <a:lnTo>
                    <a:pt x="7" y="156"/>
                  </a:lnTo>
                  <a:lnTo>
                    <a:pt x="9" y="154"/>
                  </a:lnTo>
                  <a:lnTo>
                    <a:pt x="11" y="153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4" y="133"/>
                  </a:lnTo>
                  <a:lnTo>
                    <a:pt x="20" y="116"/>
                  </a:lnTo>
                  <a:lnTo>
                    <a:pt x="31" y="81"/>
                  </a:lnTo>
                  <a:lnTo>
                    <a:pt x="31" y="81"/>
                  </a:lnTo>
                  <a:lnTo>
                    <a:pt x="45" y="45"/>
                  </a:lnTo>
                  <a:lnTo>
                    <a:pt x="50" y="25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8" y="4"/>
                  </a:lnTo>
                  <a:lnTo>
                    <a:pt x="56" y="3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3" name="Freeform 1235"/>
            <p:cNvSpPr/>
            <p:nvPr/>
          </p:nvSpPr>
          <p:spPr bwMode="auto">
            <a:xfrm>
              <a:off x="5483226" y="2393950"/>
              <a:ext cx="31750" cy="87313"/>
            </a:xfrm>
            <a:custGeom>
              <a:avLst/>
              <a:gdLst/>
              <a:ahLst/>
              <a:cxnLst>
                <a:cxn ang="0">
                  <a:pos x="68" y="4"/>
                </a:cxn>
                <a:cxn ang="0">
                  <a:pos x="68" y="4"/>
                </a:cxn>
                <a:cxn ang="0">
                  <a:pos x="57" y="31"/>
                </a:cxn>
                <a:cxn ang="0">
                  <a:pos x="45" y="55"/>
                </a:cxn>
                <a:cxn ang="0">
                  <a:pos x="35" y="82"/>
                </a:cxn>
                <a:cxn ang="0">
                  <a:pos x="25" y="106"/>
                </a:cxn>
                <a:cxn ang="0">
                  <a:pos x="14" y="133"/>
                </a:cxn>
                <a:cxn ang="0">
                  <a:pos x="6" y="160"/>
                </a:cxn>
                <a:cxn ang="0">
                  <a:pos x="1" y="186"/>
                </a:cxn>
                <a:cxn ang="0">
                  <a:pos x="0" y="201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8"/>
                </a:cxn>
                <a:cxn ang="0">
                  <a:pos x="1" y="219"/>
                </a:cxn>
                <a:cxn ang="0">
                  <a:pos x="5" y="220"/>
                </a:cxn>
                <a:cxn ang="0">
                  <a:pos x="9" y="219"/>
                </a:cxn>
                <a:cxn ang="0">
                  <a:pos x="10" y="218"/>
                </a:cxn>
                <a:cxn ang="0">
                  <a:pos x="10" y="215"/>
                </a:cxn>
                <a:cxn ang="0">
                  <a:pos x="10" y="215"/>
                </a:cxn>
                <a:cxn ang="0">
                  <a:pos x="11" y="201"/>
                </a:cxn>
                <a:cxn ang="0">
                  <a:pos x="13" y="187"/>
                </a:cxn>
                <a:cxn ang="0">
                  <a:pos x="18" y="160"/>
                </a:cxn>
                <a:cxn ang="0">
                  <a:pos x="26" y="134"/>
                </a:cxn>
                <a:cxn ang="0">
                  <a:pos x="35" y="109"/>
                </a:cxn>
                <a:cxn ang="0">
                  <a:pos x="45" y="83"/>
                </a:cxn>
                <a:cxn ang="0">
                  <a:pos x="57" y="58"/>
                </a:cxn>
                <a:cxn ang="0">
                  <a:pos x="68" y="33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4"/>
                </a:cxn>
                <a:cxn ang="0">
                  <a:pos x="78" y="3"/>
                </a:cxn>
                <a:cxn ang="0">
                  <a:pos x="77" y="2"/>
                </a:cxn>
                <a:cxn ang="0">
                  <a:pos x="76" y="0"/>
                </a:cxn>
                <a:cxn ang="0">
                  <a:pos x="72" y="0"/>
                </a:cxn>
                <a:cxn ang="0">
                  <a:pos x="69" y="2"/>
                </a:cxn>
                <a:cxn ang="0">
                  <a:pos x="68" y="4"/>
                </a:cxn>
                <a:cxn ang="0">
                  <a:pos x="68" y="4"/>
                </a:cxn>
              </a:cxnLst>
              <a:rect l="0" t="0" r="r" b="b"/>
              <a:pathLst>
                <a:path w="79" h="220">
                  <a:moveTo>
                    <a:pt x="68" y="4"/>
                  </a:moveTo>
                  <a:lnTo>
                    <a:pt x="68" y="4"/>
                  </a:lnTo>
                  <a:lnTo>
                    <a:pt x="57" y="31"/>
                  </a:lnTo>
                  <a:lnTo>
                    <a:pt x="45" y="55"/>
                  </a:lnTo>
                  <a:lnTo>
                    <a:pt x="35" y="82"/>
                  </a:lnTo>
                  <a:lnTo>
                    <a:pt x="25" y="106"/>
                  </a:lnTo>
                  <a:lnTo>
                    <a:pt x="14" y="133"/>
                  </a:lnTo>
                  <a:lnTo>
                    <a:pt x="6" y="160"/>
                  </a:lnTo>
                  <a:lnTo>
                    <a:pt x="1" y="186"/>
                  </a:lnTo>
                  <a:lnTo>
                    <a:pt x="0" y="201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8"/>
                  </a:lnTo>
                  <a:lnTo>
                    <a:pt x="1" y="219"/>
                  </a:lnTo>
                  <a:lnTo>
                    <a:pt x="5" y="220"/>
                  </a:lnTo>
                  <a:lnTo>
                    <a:pt x="9" y="219"/>
                  </a:lnTo>
                  <a:lnTo>
                    <a:pt x="10" y="218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11" y="201"/>
                  </a:lnTo>
                  <a:lnTo>
                    <a:pt x="13" y="187"/>
                  </a:lnTo>
                  <a:lnTo>
                    <a:pt x="18" y="160"/>
                  </a:lnTo>
                  <a:lnTo>
                    <a:pt x="26" y="134"/>
                  </a:lnTo>
                  <a:lnTo>
                    <a:pt x="35" y="109"/>
                  </a:lnTo>
                  <a:lnTo>
                    <a:pt x="45" y="83"/>
                  </a:lnTo>
                  <a:lnTo>
                    <a:pt x="57" y="58"/>
                  </a:lnTo>
                  <a:lnTo>
                    <a:pt x="68" y="33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7" y="2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9" y="2"/>
                  </a:lnTo>
                  <a:lnTo>
                    <a:pt x="68" y="4"/>
                  </a:lnTo>
                  <a:lnTo>
                    <a:pt x="6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4" name="Freeform 1236"/>
            <p:cNvSpPr/>
            <p:nvPr/>
          </p:nvSpPr>
          <p:spPr bwMode="auto">
            <a:xfrm>
              <a:off x="5511801" y="2351088"/>
              <a:ext cx="36513" cy="106363"/>
            </a:xfrm>
            <a:custGeom>
              <a:avLst/>
              <a:gdLst/>
              <a:ahLst/>
              <a:cxnLst>
                <a:cxn ang="0">
                  <a:pos x="79" y="2"/>
                </a:cxn>
                <a:cxn ang="0">
                  <a:pos x="79" y="2"/>
                </a:cxn>
                <a:cxn ang="0">
                  <a:pos x="68" y="37"/>
                </a:cxn>
                <a:cxn ang="0">
                  <a:pos x="57" y="71"/>
                </a:cxn>
                <a:cxn ang="0">
                  <a:pos x="47" y="107"/>
                </a:cxn>
                <a:cxn ang="0">
                  <a:pos x="36" y="142"/>
                </a:cxn>
                <a:cxn ang="0">
                  <a:pos x="36" y="142"/>
                </a:cxn>
                <a:cxn ang="0">
                  <a:pos x="26" y="177"/>
                </a:cxn>
                <a:cxn ang="0">
                  <a:pos x="19" y="194"/>
                </a:cxn>
                <a:cxn ang="0">
                  <a:pos x="13" y="211"/>
                </a:cxn>
                <a:cxn ang="0">
                  <a:pos x="13" y="211"/>
                </a:cxn>
                <a:cxn ang="0">
                  <a:pos x="7" y="223"/>
                </a:cxn>
                <a:cxn ang="0">
                  <a:pos x="4" y="235"/>
                </a:cxn>
                <a:cxn ang="0">
                  <a:pos x="1" y="247"/>
                </a:cxn>
                <a:cxn ang="0">
                  <a:pos x="0" y="260"/>
                </a:cxn>
                <a:cxn ang="0">
                  <a:pos x="0" y="260"/>
                </a:cxn>
                <a:cxn ang="0">
                  <a:pos x="0" y="261"/>
                </a:cxn>
                <a:cxn ang="0">
                  <a:pos x="1" y="264"/>
                </a:cxn>
                <a:cxn ang="0">
                  <a:pos x="2" y="265"/>
                </a:cxn>
                <a:cxn ang="0">
                  <a:pos x="5" y="265"/>
                </a:cxn>
                <a:cxn ang="0">
                  <a:pos x="9" y="264"/>
                </a:cxn>
                <a:cxn ang="0">
                  <a:pos x="10" y="261"/>
                </a:cxn>
                <a:cxn ang="0">
                  <a:pos x="11" y="260"/>
                </a:cxn>
                <a:cxn ang="0">
                  <a:pos x="11" y="260"/>
                </a:cxn>
                <a:cxn ang="0">
                  <a:pos x="11" y="251"/>
                </a:cxn>
                <a:cxn ang="0">
                  <a:pos x="14" y="243"/>
                </a:cxn>
                <a:cxn ang="0">
                  <a:pos x="19" y="228"/>
                </a:cxn>
                <a:cxn ang="0">
                  <a:pos x="24" y="215"/>
                </a:cxn>
                <a:cxn ang="0">
                  <a:pos x="30" y="200"/>
                </a:cxn>
                <a:cxn ang="0">
                  <a:pos x="30" y="200"/>
                </a:cxn>
                <a:cxn ang="0">
                  <a:pos x="40" y="167"/>
                </a:cxn>
                <a:cxn ang="0">
                  <a:pos x="51" y="136"/>
                </a:cxn>
                <a:cxn ang="0">
                  <a:pos x="51" y="136"/>
                </a:cxn>
                <a:cxn ang="0">
                  <a:pos x="61" y="103"/>
                </a:cxn>
                <a:cxn ang="0">
                  <a:pos x="70" y="70"/>
                </a:cxn>
                <a:cxn ang="0">
                  <a:pos x="79" y="37"/>
                </a:cxn>
                <a:cxn ang="0">
                  <a:pos x="91" y="6"/>
                </a:cxn>
                <a:cxn ang="0">
                  <a:pos x="91" y="6"/>
                </a:cxn>
                <a:cxn ang="0">
                  <a:pos x="91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1" y="1"/>
                </a:cxn>
                <a:cxn ang="0">
                  <a:pos x="79" y="2"/>
                </a:cxn>
                <a:cxn ang="0">
                  <a:pos x="79" y="2"/>
                </a:cxn>
              </a:cxnLst>
              <a:rect l="0" t="0" r="r" b="b"/>
              <a:pathLst>
                <a:path w="91" h="265">
                  <a:moveTo>
                    <a:pt x="79" y="2"/>
                  </a:moveTo>
                  <a:lnTo>
                    <a:pt x="79" y="2"/>
                  </a:lnTo>
                  <a:lnTo>
                    <a:pt x="68" y="37"/>
                  </a:lnTo>
                  <a:lnTo>
                    <a:pt x="57" y="71"/>
                  </a:lnTo>
                  <a:lnTo>
                    <a:pt x="47" y="107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26" y="177"/>
                  </a:lnTo>
                  <a:lnTo>
                    <a:pt x="19" y="194"/>
                  </a:lnTo>
                  <a:lnTo>
                    <a:pt x="13" y="211"/>
                  </a:lnTo>
                  <a:lnTo>
                    <a:pt x="13" y="211"/>
                  </a:lnTo>
                  <a:lnTo>
                    <a:pt x="7" y="223"/>
                  </a:lnTo>
                  <a:lnTo>
                    <a:pt x="4" y="235"/>
                  </a:lnTo>
                  <a:lnTo>
                    <a:pt x="1" y="247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1"/>
                  </a:lnTo>
                  <a:lnTo>
                    <a:pt x="1" y="264"/>
                  </a:lnTo>
                  <a:lnTo>
                    <a:pt x="2" y="265"/>
                  </a:lnTo>
                  <a:lnTo>
                    <a:pt x="5" y="265"/>
                  </a:lnTo>
                  <a:lnTo>
                    <a:pt x="9" y="264"/>
                  </a:lnTo>
                  <a:lnTo>
                    <a:pt x="10" y="261"/>
                  </a:lnTo>
                  <a:lnTo>
                    <a:pt x="11" y="260"/>
                  </a:lnTo>
                  <a:lnTo>
                    <a:pt x="11" y="260"/>
                  </a:lnTo>
                  <a:lnTo>
                    <a:pt x="11" y="251"/>
                  </a:lnTo>
                  <a:lnTo>
                    <a:pt x="14" y="243"/>
                  </a:lnTo>
                  <a:lnTo>
                    <a:pt x="19" y="228"/>
                  </a:lnTo>
                  <a:lnTo>
                    <a:pt x="24" y="215"/>
                  </a:lnTo>
                  <a:lnTo>
                    <a:pt x="30" y="200"/>
                  </a:lnTo>
                  <a:lnTo>
                    <a:pt x="30" y="200"/>
                  </a:lnTo>
                  <a:lnTo>
                    <a:pt x="40" y="167"/>
                  </a:lnTo>
                  <a:lnTo>
                    <a:pt x="51" y="136"/>
                  </a:lnTo>
                  <a:lnTo>
                    <a:pt x="51" y="136"/>
                  </a:lnTo>
                  <a:lnTo>
                    <a:pt x="61" y="103"/>
                  </a:lnTo>
                  <a:lnTo>
                    <a:pt x="70" y="70"/>
                  </a:lnTo>
                  <a:lnTo>
                    <a:pt x="79" y="37"/>
                  </a:lnTo>
                  <a:lnTo>
                    <a:pt x="91" y="6"/>
                  </a:lnTo>
                  <a:lnTo>
                    <a:pt x="91" y="6"/>
                  </a:lnTo>
                  <a:lnTo>
                    <a:pt x="91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1"/>
                  </a:lnTo>
                  <a:lnTo>
                    <a:pt x="79" y="2"/>
                  </a:lnTo>
                  <a:lnTo>
                    <a:pt x="7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5" name="Freeform 1237"/>
            <p:cNvSpPr/>
            <p:nvPr/>
          </p:nvSpPr>
          <p:spPr bwMode="auto">
            <a:xfrm>
              <a:off x="5543551" y="2314575"/>
              <a:ext cx="33338" cy="10318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55" y="65"/>
                </a:cxn>
                <a:cxn ang="0">
                  <a:pos x="45" y="95"/>
                </a:cxn>
                <a:cxn ang="0">
                  <a:pos x="34" y="126"/>
                </a:cxn>
                <a:cxn ang="0">
                  <a:pos x="34" y="126"/>
                </a:cxn>
                <a:cxn ang="0">
                  <a:pos x="23" y="156"/>
                </a:cxn>
                <a:cxn ang="0">
                  <a:pos x="12" y="187"/>
                </a:cxn>
                <a:cxn ang="0">
                  <a:pos x="8" y="203"/>
                </a:cxn>
                <a:cxn ang="0">
                  <a:pos x="4" y="220"/>
                </a:cxn>
                <a:cxn ang="0">
                  <a:pos x="2" y="235"/>
                </a:cxn>
                <a:cxn ang="0">
                  <a:pos x="0" y="252"/>
                </a:cxn>
                <a:cxn ang="0">
                  <a:pos x="0" y="252"/>
                </a:cxn>
                <a:cxn ang="0">
                  <a:pos x="0" y="255"/>
                </a:cxn>
                <a:cxn ang="0">
                  <a:pos x="2" y="256"/>
                </a:cxn>
                <a:cxn ang="0">
                  <a:pos x="6" y="258"/>
                </a:cxn>
                <a:cxn ang="0">
                  <a:pos x="10" y="256"/>
                </a:cxn>
                <a:cxn ang="0">
                  <a:pos x="11" y="255"/>
                </a:cxn>
                <a:cxn ang="0">
                  <a:pos x="12" y="252"/>
                </a:cxn>
                <a:cxn ang="0">
                  <a:pos x="12" y="252"/>
                </a:cxn>
                <a:cxn ang="0">
                  <a:pos x="14" y="235"/>
                </a:cxn>
                <a:cxn ang="0">
                  <a:pos x="16" y="218"/>
                </a:cxn>
                <a:cxn ang="0">
                  <a:pos x="20" y="201"/>
                </a:cxn>
                <a:cxn ang="0">
                  <a:pos x="24" y="184"/>
                </a:cxn>
                <a:cxn ang="0">
                  <a:pos x="36" y="152"/>
                </a:cxn>
                <a:cxn ang="0">
                  <a:pos x="50" y="119"/>
                </a:cxn>
                <a:cxn ang="0">
                  <a:pos x="50" y="119"/>
                </a:cxn>
                <a:cxn ang="0">
                  <a:pos x="61" y="92"/>
                </a:cxn>
                <a:cxn ang="0">
                  <a:pos x="68" y="64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4"/>
                </a:cxn>
                <a:cxn ang="0">
                  <a:pos x="83" y="3"/>
                </a:cxn>
                <a:cxn ang="0">
                  <a:pos x="80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4" h="258">
                  <a:moveTo>
                    <a:pt x="72" y="4"/>
                  </a:moveTo>
                  <a:lnTo>
                    <a:pt x="72" y="4"/>
                  </a:lnTo>
                  <a:lnTo>
                    <a:pt x="55" y="65"/>
                  </a:lnTo>
                  <a:lnTo>
                    <a:pt x="45" y="95"/>
                  </a:lnTo>
                  <a:lnTo>
                    <a:pt x="34" y="126"/>
                  </a:lnTo>
                  <a:lnTo>
                    <a:pt x="34" y="126"/>
                  </a:lnTo>
                  <a:lnTo>
                    <a:pt x="23" y="156"/>
                  </a:lnTo>
                  <a:lnTo>
                    <a:pt x="12" y="187"/>
                  </a:lnTo>
                  <a:lnTo>
                    <a:pt x="8" y="203"/>
                  </a:lnTo>
                  <a:lnTo>
                    <a:pt x="4" y="220"/>
                  </a:lnTo>
                  <a:lnTo>
                    <a:pt x="2" y="235"/>
                  </a:lnTo>
                  <a:lnTo>
                    <a:pt x="0" y="252"/>
                  </a:lnTo>
                  <a:lnTo>
                    <a:pt x="0" y="252"/>
                  </a:lnTo>
                  <a:lnTo>
                    <a:pt x="0" y="255"/>
                  </a:lnTo>
                  <a:lnTo>
                    <a:pt x="2" y="256"/>
                  </a:lnTo>
                  <a:lnTo>
                    <a:pt x="6" y="258"/>
                  </a:lnTo>
                  <a:lnTo>
                    <a:pt x="10" y="256"/>
                  </a:lnTo>
                  <a:lnTo>
                    <a:pt x="11" y="255"/>
                  </a:lnTo>
                  <a:lnTo>
                    <a:pt x="12" y="252"/>
                  </a:lnTo>
                  <a:lnTo>
                    <a:pt x="12" y="252"/>
                  </a:lnTo>
                  <a:lnTo>
                    <a:pt x="14" y="235"/>
                  </a:lnTo>
                  <a:lnTo>
                    <a:pt x="16" y="218"/>
                  </a:lnTo>
                  <a:lnTo>
                    <a:pt x="20" y="201"/>
                  </a:lnTo>
                  <a:lnTo>
                    <a:pt x="24" y="184"/>
                  </a:lnTo>
                  <a:lnTo>
                    <a:pt x="36" y="152"/>
                  </a:lnTo>
                  <a:lnTo>
                    <a:pt x="50" y="119"/>
                  </a:lnTo>
                  <a:lnTo>
                    <a:pt x="50" y="119"/>
                  </a:lnTo>
                  <a:lnTo>
                    <a:pt x="61" y="92"/>
                  </a:lnTo>
                  <a:lnTo>
                    <a:pt x="68" y="64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4"/>
                  </a:lnTo>
                  <a:lnTo>
                    <a:pt x="83" y="3"/>
                  </a:lnTo>
                  <a:lnTo>
                    <a:pt x="80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6" name="Freeform 1238"/>
            <p:cNvSpPr/>
            <p:nvPr/>
          </p:nvSpPr>
          <p:spPr bwMode="auto">
            <a:xfrm>
              <a:off x="5575301" y="2312988"/>
              <a:ext cx="30163" cy="8255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6" y="25"/>
                </a:cxn>
                <a:cxn ang="0">
                  <a:pos x="49" y="49"/>
                </a:cxn>
                <a:cxn ang="0">
                  <a:pos x="36" y="97"/>
                </a:cxn>
                <a:cxn ang="0">
                  <a:pos x="36" y="97"/>
                </a:cxn>
                <a:cxn ang="0">
                  <a:pos x="26" y="123"/>
                </a:cxn>
                <a:cxn ang="0">
                  <a:pos x="19" y="149"/>
                </a:cxn>
                <a:cxn ang="0">
                  <a:pos x="19" y="149"/>
                </a:cxn>
                <a:cxn ang="0">
                  <a:pos x="12" y="177"/>
                </a:cxn>
                <a:cxn ang="0">
                  <a:pos x="8" y="191"/>
                </a:cxn>
                <a:cxn ang="0">
                  <a:pos x="2" y="204"/>
                </a:cxn>
                <a:cxn ang="0">
                  <a:pos x="2" y="204"/>
                </a:cxn>
                <a:cxn ang="0">
                  <a:pos x="0" y="207"/>
                </a:cxn>
                <a:cxn ang="0">
                  <a:pos x="0" y="208"/>
                </a:cxn>
                <a:cxn ang="0">
                  <a:pos x="3" y="212"/>
                </a:cxn>
                <a:cxn ang="0">
                  <a:pos x="7" y="212"/>
                </a:cxn>
                <a:cxn ang="0">
                  <a:pos x="9" y="212"/>
                </a:cxn>
                <a:cxn ang="0">
                  <a:pos x="11" y="209"/>
                </a:cxn>
                <a:cxn ang="0">
                  <a:pos x="11" y="209"/>
                </a:cxn>
                <a:cxn ang="0">
                  <a:pos x="16" y="200"/>
                </a:cxn>
                <a:cxn ang="0">
                  <a:pos x="20" y="190"/>
                </a:cxn>
                <a:cxn ang="0">
                  <a:pos x="26" y="169"/>
                </a:cxn>
                <a:cxn ang="0">
                  <a:pos x="32" y="148"/>
                </a:cxn>
                <a:cxn ang="0">
                  <a:pos x="37" y="127"/>
                </a:cxn>
                <a:cxn ang="0">
                  <a:pos x="37" y="127"/>
                </a:cxn>
                <a:cxn ang="0">
                  <a:pos x="47" y="97"/>
                </a:cxn>
                <a:cxn ang="0">
                  <a:pos x="55" y="67"/>
                </a:cxn>
                <a:cxn ang="0">
                  <a:pos x="64" y="38"/>
                </a:cxn>
                <a:cxn ang="0">
                  <a:pos x="76" y="8"/>
                </a:cxn>
                <a:cxn ang="0">
                  <a:pos x="76" y="8"/>
                </a:cxn>
                <a:cxn ang="0">
                  <a:pos x="76" y="5"/>
                </a:cxn>
                <a:cxn ang="0">
                  <a:pos x="76" y="4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212">
                  <a:moveTo>
                    <a:pt x="66" y="3"/>
                  </a:moveTo>
                  <a:lnTo>
                    <a:pt x="66" y="3"/>
                  </a:lnTo>
                  <a:lnTo>
                    <a:pt x="56" y="25"/>
                  </a:lnTo>
                  <a:lnTo>
                    <a:pt x="49" y="49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26" y="123"/>
                  </a:lnTo>
                  <a:lnTo>
                    <a:pt x="19" y="149"/>
                  </a:lnTo>
                  <a:lnTo>
                    <a:pt x="19" y="149"/>
                  </a:lnTo>
                  <a:lnTo>
                    <a:pt x="12" y="177"/>
                  </a:lnTo>
                  <a:lnTo>
                    <a:pt x="8" y="191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0" y="207"/>
                  </a:lnTo>
                  <a:lnTo>
                    <a:pt x="0" y="208"/>
                  </a:lnTo>
                  <a:lnTo>
                    <a:pt x="3" y="212"/>
                  </a:lnTo>
                  <a:lnTo>
                    <a:pt x="7" y="212"/>
                  </a:lnTo>
                  <a:lnTo>
                    <a:pt x="9" y="212"/>
                  </a:lnTo>
                  <a:lnTo>
                    <a:pt x="11" y="209"/>
                  </a:lnTo>
                  <a:lnTo>
                    <a:pt x="11" y="209"/>
                  </a:lnTo>
                  <a:lnTo>
                    <a:pt x="16" y="200"/>
                  </a:lnTo>
                  <a:lnTo>
                    <a:pt x="20" y="190"/>
                  </a:lnTo>
                  <a:lnTo>
                    <a:pt x="26" y="169"/>
                  </a:lnTo>
                  <a:lnTo>
                    <a:pt x="32" y="148"/>
                  </a:lnTo>
                  <a:lnTo>
                    <a:pt x="37" y="127"/>
                  </a:lnTo>
                  <a:lnTo>
                    <a:pt x="37" y="127"/>
                  </a:lnTo>
                  <a:lnTo>
                    <a:pt x="47" y="97"/>
                  </a:lnTo>
                  <a:lnTo>
                    <a:pt x="55" y="67"/>
                  </a:lnTo>
                  <a:lnTo>
                    <a:pt x="64" y="3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5"/>
                  </a:lnTo>
                  <a:lnTo>
                    <a:pt x="76" y="4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7" name="Freeform 1239"/>
            <p:cNvSpPr/>
            <p:nvPr/>
          </p:nvSpPr>
          <p:spPr bwMode="auto">
            <a:xfrm>
              <a:off x="5608638" y="2317750"/>
              <a:ext cx="22225" cy="71438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33" y="44"/>
                </a:cxn>
                <a:cxn ang="0">
                  <a:pos x="20" y="86"/>
                </a:cxn>
                <a:cxn ang="0">
                  <a:pos x="8" y="128"/>
                </a:cxn>
                <a:cxn ang="0">
                  <a:pos x="4" y="149"/>
                </a:cxn>
                <a:cxn ang="0">
                  <a:pos x="0" y="170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5"/>
                </a:cxn>
                <a:cxn ang="0">
                  <a:pos x="5" y="178"/>
                </a:cxn>
                <a:cxn ang="0">
                  <a:pos x="6" y="178"/>
                </a:cxn>
                <a:cxn ang="0">
                  <a:pos x="9" y="178"/>
                </a:cxn>
                <a:cxn ang="0">
                  <a:pos x="10" y="176"/>
                </a:cxn>
                <a:cxn ang="0">
                  <a:pos x="12" y="174"/>
                </a:cxn>
                <a:cxn ang="0">
                  <a:pos x="12" y="174"/>
                </a:cxn>
                <a:cxn ang="0">
                  <a:pos x="14" y="152"/>
                </a:cxn>
                <a:cxn ang="0">
                  <a:pos x="20" y="131"/>
                </a:cxn>
                <a:cxn ang="0">
                  <a:pos x="30" y="89"/>
                </a:cxn>
                <a:cxn ang="0">
                  <a:pos x="43" y="47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178">
                  <a:moveTo>
                    <a:pt x="46" y="2"/>
                  </a:moveTo>
                  <a:lnTo>
                    <a:pt x="46" y="2"/>
                  </a:lnTo>
                  <a:lnTo>
                    <a:pt x="33" y="44"/>
                  </a:lnTo>
                  <a:lnTo>
                    <a:pt x="20" y="86"/>
                  </a:lnTo>
                  <a:lnTo>
                    <a:pt x="8" y="128"/>
                  </a:lnTo>
                  <a:lnTo>
                    <a:pt x="4" y="149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5"/>
                  </a:lnTo>
                  <a:lnTo>
                    <a:pt x="5" y="178"/>
                  </a:lnTo>
                  <a:lnTo>
                    <a:pt x="6" y="178"/>
                  </a:lnTo>
                  <a:lnTo>
                    <a:pt x="9" y="178"/>
                  </a:lnTo>
                  <a:lnTo>
                    <a:pt x="10" y="176"/>
                  </a:lnTo>
                  <a:lnTo>
                    <a:pt x="12" y="174"/>
                  </a:lnTo>
                  <a:lnTo>
                    <a:pt x="12" y="174"/>
                  </a:lnTo>
                  <a:lnTo>
                    <a:pt x="14" y="152"/>
                  </a:lnTo>
                  <a:lnTo>
                    <a:pt x="20" y="131"/>
                  </a:lnTo>
                  <a:lnTo>
                    <a:pt x="30" y="89"/>
                  </a:lnTo>
                  <a:lnTo>
                    <a:pt x="43" y="47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8" name="Freeform 1240"/>
            <p:cNvSpPr/>
            <p:nvPr/>
          </p:nvSpPr>
          <p:spPr bwMode="auto">
            <a:xfrm>
              <a:off x="5632451" y="2319338"/>
              <a:ext cx="26988" cy="80963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3" y="12"/>
                </a:cxn>
                <a:cxn ang="0">
                  <a:pos x="48" y="23"/>
                </a:cxn>
                <a:cxn ang="0">
                  <a:pos x="42" y="42"/>
                </a:cxn>
                <a:cxn ang="0">
                  <a:pos x="37" y="65"/>
                </a:cxn>
                <a:cxn ang="0">
                  <a:pos x="31" y="84"/>
                </a:cxn>
                <a:cxn ang="0">
                  <a:pos x="31" y="84"/>
                </a:cxn>
                <a:cxn ang="0">
                  <a:pos x="21" y="113"/>
                </a:cxn>
                <a:cxn ang="0">
                  <a:pos x="15" y="142"/>
                </a:cxn>
                <a:cxn ang="0">
                  <a:pos x="7" y="170"/>
                </a:cxn>
                <a:cxn ang="0">
                  <a:pos x="0" y="199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4" y="206"/>
                </a:cxn>
                <a:cxn ang="0">
                  <a:pos x="8" y="206"/>
                </a:cxn>
                <a:cxn ang="0">
                  <a:pos x="10" y="204"/>
                </a:cxn>
                <a:cxn ang="0">
                  <a:pos x="11" y="202"/>
                </a:cxn>
                <a:cxn ang="0">
                  <a:pos x="11" y="202"/>
                </a:cxn>
                <a:cxn ang="0">
                  <a:pos x="25" y="150"/>
                </a:cxn>
                <a:cxn ang="0">
                  <a:pos x="38" y="99"/>
                </a:cxn>
                <a:cxn ang="0">
                  <a:pos x="38" y="99"/>
                </a:cxn>
                <a:cxn ang="0">
                  <a:pos x="46" y="75"/>
                </a:cxn>
                <a:cxn ang="0">
                  <a:pos x="53" y="53"/>
                </a:cxn>
                <a:cxn ang="0">
                  <a:pos x="53" y="53"/>
                </a:cxn>
                <a:cxn ang="0">
                  <a:pos x="58" y="31"/>
                </a:cxn>
                <a:cxn ang="0">
                  <a:pos x="62" y="19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206">
                  <a:moveTo>
                    <a:pt x="58" y="3"/>
                  </a:moveTo>
                  <a:lnTo>
                    <a:pt x="58" y="3"/>
                  </a:lnTo>
                  <a:lnTo>
                    <a:pt x="53" y="12"/>
                  </a:lnTo>
                  <a:lnTo>
                    <a:pt x="48" y="23"/>
                  </a:lnTo>
                  <a:lnTo>
                    <a:pt x="42" y="42"/>
                  </a:lnTo>
                  <a:lnTo>
                    <a:pt x="37" y="65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21" y="113"/>
                  </a:lnTo>
                  <a:lnTo>
                    <a:pt x="15" y="142"/>
                  </a:lnTo>
                  <a:lnTo>
                    <a:pt x="7" y="170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4" y="206"/>
                  </a:lnTo>
                  <a:lnTo>
                    <a:pt x="8" y="206"/>
                  </a:lnTo>
                  <a:lnTo>
                    <a:pt x="10" y="204"/>
                  </a:lnTo>
                  <a:lnTo>
                    <a:pt x="11" y="202"/>
                  </a:lnTo>
                  <a:lnTo>
                    <a:pt x="11" y="202"/>
                  </a:lnTo>
                  <a:lnTo>
                    <a:pt x="25" y="150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46" y="75"/>
                  </a:lnTo>
                  <a:lnTo>
                    <a:pt x="53" y="53"/>
                  </a:lnTo>
                  <a:lnTo>
                    <a:pt x="53" y="53"/>
                  </a:lnTo>
                  <a:lnTo>
                    <a:pt x="58" y="31"/>
                  </a:lnTo>
                  <a:lnTo>
                    <a:pt x="62" y="19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9" name="Freeform 1241"/>
            <p:cNvSpPr/>
            <p:nvPr/>
          </p:nvSpPr>
          <p:spPr bwMode="auto">
            <a:xfrm>
              <a:off x="5661026" y="2282825"/>
              <a:ext cx="31750" cy="127000"/>
            </a:xfrm>
            <a:custGeom>
              <a:avLst/>
              <a:gdLst/>
              <a:ahLst/>
              <a:cxnLst>
                <a:cxn ang="0">
                  <a:pos x="68" y="5"/>
                </a:cxn>
                <a:cxn ang="0">
                  <a:pos x="68" y="5"/>
                </a:cxn>
                <a:cxn ang="0">
                  <a:pos x="67" y="24"/>
                </a:cxn>
                <a:cxn ang="0">
                  <a:pos x="66" y="42"/>
                </a:cxn>
                <a:cxn ang="0">
                  <a:pos x="62" y="60"/>
                </a:cxn>
                <a:cxn ang="0">
                  <a:pos x="58" y="79"/>
                </a:cxn>
                <a:cxn ang="0">
                  <a:pos x="47" y="114"/>
                </a:cxn>
                <a:cxn ang="0">
                  <a:pos x="37" y="151"/>
                </a:cxn>
                <a:cxn ang="0">
                  <a:pos x="37" y="151"/>
                </a:cxn>
                <a:cxn ang="0">
                  <a:pos x="27" y="191"/>
                </a:cxn>
                <a:cxn ang="0">
                  <a:pos x="16" y="233"/>
                </a:cxn>
                <a:cxn ang="0">
                  <a:pos x="7" y="274"/>
                </a:cxn>
                <a:cxn ang="0">
                  <a:pos x="0" y="315"/>
                </a:cxn>
                <a:cxn ang="0">
                  <a:pos x="0" y="315"/>
                </a:cxn>
                <a:cxn ang="0">
                  <a:pos x="0" y="318"/>
                </a:cxn>
                <a:cxn ang="0">
                  <a:pos x="2" y="321"/>
                </a:cxn>
                <a:cxn ang="0">
                  <a:pos x="6" y="323"/>
                </a:cxn>
                <a:cxn ang="0">
                  <a:pos x="7" y="323"/>
                </a:cxn>
                <a:cxn ang="0">
                  <a:pos x="10" y="322"/>
                </a:cxn>
                <a:cxn ang="0">
                  <a:pos x="11" y="321"/>
                </a:cxn>
                <a:cxn ang="0">
                  <a:pos x="11" y="319"/>
                </a:cxn>
                <a:cxn ang="0">
                  <a:pos x="11" y="319"/>
                </a:cxn>
                <a:cxn ang="0">
                  <a:pos x="19" y="278"/>
                </a:cxn>
                <a:cxn ang="0">
                  <a:pos x="28" y="236"/>
                </a:cxn>
                <a:cxn ang="0">
                  <a:pos x="37" y="195"/>
                </a:cxn>
                <a:cxn ang="0">
                  <a:pos x="47" y="153"/>
                </a:cxn>
                <a:cxn ang="0">
                  <a:pos x="47" y="153"/>
                </a:cxn>
                <a:cxn ang="0">
                  <a:pos x="58" y="117"/>
                </a:cxn>
                <a:cxn ang="0">
                  <a:pos x="68" y="80"/>
                </a:cxn>
                <a:cxn ang="0">
                  <a:pos x="72" y="62"/>
                </a:cxn>
                <a:cxn ang="0">
                  <a:pos x="76" y="43"/>
                </a:cxn>
                <a:cxn ang="0">
                  <a:pos x="79" y="24"/>
                </a:cxn>
                <a:cxn ang="0">
                  <a:pos x="80" y="5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5" y="0"/>
                </a:cxn>
                <a:cxn ang="0">
                  <a:pos x="71" y="2"/>
                </a:cxn>
                <a:cxn ang="0">
                  <a:pos x="70" y="3"/>
                </a:cxn>
                <a:cxn ang="0">
                  <a:pos x="68" y="5"/>
                </a:cxn>
                <a:cxn ang="0">
                  <a:pos x="68" y="5"/>
                </a:cxn>
              </a:cxnLst>
              <a:rect l="0" t="0" r="r" b="b"/>
              <a:pathLst>
                <a:path w="80" h="323">
                  <a:moveTo>
                    <a:pt x="68" y="5"/>
                  </a:moveTo>
                  <a:lnTo>
                    <a:pt x="68" y="5"/>
                  </a:lnTo>
                  <a:lnTo>
                    <a:pt x="67" y="24"/>
                  </a:lnTo>
                  <a:lnTo>
                    <a:pt x="66" y="42"/>
                  </a:lnTo>
                  <a:lnTo>
                    <a:pt x="62" y="60"/>
                  </a:lnTo>
                  <a:lnTo>
                    <a:pt x="58" y="79"/>
                  </a:lnTo>
                  <a:lnTo>
                    <a:pt x="47" y="114"/>
                  </a:lnTo>
                  <a:lnTo>
                    <a:pt x="37" y="151"/>
                  </a:lnTo>
                  <a:lnTo>
                    <a:pt x="37" y="151"/>
                  </a:lnTo>
                  <a:lnTo>
                    <a:pt x="27" y="191"/>
                  </a:lnTo>
                  <a:lnTo>
                    <a:pt x="16" y="233"/>
                  </a:lnTo>
                  <a:lnTo>
                    <a:pt x="7" y="274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8"/>
                  </a:lnTo>
                  <a:lnTo>
                    <a:pt x="2" y="321"/>
                  </a:lnTo>
                  <a:lnTo>
                    <a:pt x="6" y="323"/>
                  </a:lnTo>
                  <a:lnTo>
                    <a:pt x="7" y="323"/>
                  </a:lnTo>
                  <a:lnTo>
                    <a:pt x="10" y="322"/>
                  </a:lnTo>
                  <a:lnTo>
                    <a:pt x="11" y="321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9" y="278"/>
                  </a:lnTo>
                  <a:lnTo>
                    <a:pt x="28" y="236"/>
                  </a:lnTo>
                  <a:lnTo>
                    <a:pt x="37" y="195"/>
                  </a:lnTo>
                  <a:lnTo>
                    <a:pt x="47" y="153"/>
                  </a:lnTo>
                  <a:lnTo>
                    <a:pt x="47" y="153"/>
                  </a:lnTo>
                  <a:lnTo>
                    <a:pt x="58" y="117"/>
                  </a:lnTo>
                  <a:lnTo>
                    <a:pt x="68" y="80"/>
                  </a:lnTo>
                  <a:lnTo>
                    <a:pt x="72" y="62"/>
                  </a:lnTo>
                  <a:lnTo>
                    <a:pt x="76" y="43"/>
                  </a:lnTo>
                  <a:lnTo>
                    <a:pt x="79" y="24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5" y="0"/>
                  </a:lnTo>
                  <a:lnTo>
                    <a:pt x="71" y="2"/>
                  </a:lnTo>
                  <a:lnTo>
                    <a:pt x="70" y="3"/>
                  </a:lnTo>
                  <a:lnTo>
                    <a:pt x="68" y="5"/>
                  </a:lnTo>
                  <a:lnTo>
                    <a:pt x="6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0" name="Freeform 1242"/>
            <p:cNvSpPr/>
            <p:nvPr/>
          </p:nvSpPr>
          <p:spPr bwMode="auto">
            <a:xfrm>
              <a:off x="5707063" y="2260600"/>
              <a:ext cx="19050" cy="1143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3" y="36"/>
                </a:cxn>
                <a:cxn ang="0">
                  <a:pos x="29" y="68"/>
                </a:cxn>
                <a:cxn ang="0">
                  <a:pos x="22" y="133"/>
                </a:cxn>
                <a:cxn ang="0">
                  <a:pos x="22" y="133"/>
                </a:cxn>
                <a:cxn ang="0">
                  <a:pos x="17" y="171"/>
                </a:cxn>
                <a:cxn ang="0">
                  <a:pos x="12" y="208"/>
                </a:cxn>
                <a:cxn ang="0">
                  <a:pos x="5" y="246"/>
                </a:cxn>
                <a:cxn ang="0">
                  <a:pos x="0" y="282"/>
                </a:cxn>
                <a:cxn ang="0">
                  <a:pos x="0" y="282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4" y="287"/>
                </a:cxn>
                <a:cxn ang="0">
                  <a:pos x="5" y="289"/>
                </a:cxn>
                <a:cxn ang="0">
                  <a:pos x="9" y="287"/>
                </a:cxn>
                <a:cxn ang="0">
                  <a:pos x="11" y="285"/>
                </a:cxn>
                <a:cxn ang="0">
                  <a:pos x="12" y="282"/>
                </a:cxn>
                <a:cxn ang="0">
                  <a:pos x="12" y="282"/>
                </a:cxn>
                <a:cxn ang="0">
                  <a:pos x="16" y="248"/>
                </a:cxn>
                <a:cxn ang="0">
                  <a:pos x="21" y="213"/>
                </a:cxn>
                <a:cxn ang="0">
                  <a:pos x="28" y="179"/>
                </a:cxn>
                <a:cxn ang="0">
                  <a:pos x="33" y="145"/>
                </a:cxn>
                <a:cxn ang="0">
                  <a:pos x="33" y="145"/>
                </a:cxn>
                <a:cxn ang="0">
                  <a:pos x="41" y="75"/>
                </a:cxn>
                <a:cxn ang="0">
                  <a:pos x="45" y="40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49" y="2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289">
                  <a:moveTo>
                    <a:pt x="38" y="4"/>
                  </a:moveTo>
                  <a:lnTo>
                    <a:pt x="38" y="4"/>
                  </a:lnTo>
                  <a:lnTo>
                    <a:pt x="33" y="36"/>
                  </a:lnTo>
                  <a:lnTo>
                    <a:pt x="29" y="68"/>
                  </a:lnTo>
                  <a:lnTo>
                    <a:pt x="22" y="133"/>
                  </a:lnTo>
                  <a:lnTo>
                    <a:pt x="22" y="133"/>
                  </a:lnTo>
                  <a:lnTo>
                    <a:pt x="17" y="171"/>
                  </a:lnTo>
                  <a:lnTo>
                    <a:pt x="12" y="208"/>
                  </a:lnTo>
                  <a:lnTo>
                    <a:pt x="5" y="246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4" y="287"/>
                  </a:lnTo>
                  <a:lnTo>
                    <a:pt x="5" y="289"/>
                  </a:lnTo>
                  <a:lnTo>
                    <a:pt x="9" y="287"/>
                  </a:lnTo>
                  <a:lnTo>
                    <a:pt x="11" y="285"/>
                  </a:lnTo>
                  <a:lnTo>
                    <a:pt x="12" y="282"/>
                  </a:lnTo>
                  <a:lnTo>
                    <a:pt x="12" y="282"/>
                  </a:lnTo>
                  <a:lnTo>
                    <a:pt x="16" y="248"/>
                  </a:lnTo>
                  <a:lnTo>
                    <a:pt x="21" y="213"/>
                  </a:lnTo>
                  <a:lnTo>
                    <a:pt x="28" y="179"/>
                  </a:lnTo>
                  <a:lnTo>
                    <a:pt x="33" y="145"/>
                  </a:lnTo>
                  <a:lnTo>
                    <a:pt x="33" y="145"/>
                  </a:lnTo>
                  <a:lnTo>
                    <a:pt x="41" y="75"/>
                  </a:lnTo>
                  <a:lnTo>
                    <a:pt x="45" y="40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1" name="Freeform 1243"/>
            <p:cNvSpPr/>
            <p:nvPr/>
          </p:nvSpPr>
          <p:spPr bwMode="auto">
            <a:xfrm>
              <a:off x="5729288" y="2193925"/>
              <a:ext cx="7938" cy="25400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8" y="19"/>
                </a:cxn>
                <a:cxn ang="0">
                  <a:pos x="8" y="26"/>
                </a:cxn>
                <a:cxn ang="0">
                  <a:pos x="6" y="32"/>
                </a:cxn>
                <a:cxn ang="0">
                  <a:pos x="6" y="32"/>
                </a:cxn>
                <a:cxn ang="0">
                  <a:pos x="2" y="4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2" y="53"/>
                </a:cxn>
                <a:cxn ang="0">
                  <a:pos x="14" y="46"/>
                </a:cxn>
                <a:cxn ang="0">
                  <a:pos x="14" y="46"/>
                </a:cxn>
                <a:cxn ang="0">
                  <a:pos x="17" y="39"/>
                </a:cxn>
                <a:cxn ang="0">
                  <a:pos x="18" y="36"/>
                </a:cxn>
                <a:cxn ang="0">
                  <a:pos x="18" y="32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8" y="3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3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8" h="64">
                  <a:moveTo>
                    <a:pt x="8" y="5"/>
                  </a:moveTo>
                  <a:lnTo>
                    <a:pt x="8" y="5"/>
                  </a:lnTo>
                  <a:lnTo>
                    <a:pt x="8" y="19"/>
                  </a:lnTo>
                  <a:lnTo>
                    <a:pt x="8" y="26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2" y="45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3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7" y="39"/>
                  </a:lnTo>
                  <a:lnTo>
                    <a:pt x="18" y="36"/>
                  </a:lnTo>
                  <a:lnTo>
                    <a:pt x="18" y="32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2" name="Freeform 1244"/>
            <p:cNvSpPr/>
            <p:nvPr/>
          </p:nvSpPr>
          <p:spPr bwMode="auto">
            <a:xfrm>
              <a:off x="5741988" y="2182813"/>
              <a:ext cx="26988" cy="149225"/>
            </a:xfrm>
            <a:custGeom>
              <a:avLst/>
              <a:gdLst/>
              <a:ahLst/>
              <a:cxnLst>
                <a:cxn ang="0">
                  <a:pos x="59" y="5"/>
                </a:cxn>
                <a:cxn ang="0">
                  <a:pos x="59" y="5"/>
                </a:cxn>
                <a:cxn ang="0">
                  <a:pos x="58" y="34"/>
                </a:cxn>
                <a:cxn ang="0">
                  <a:pos x="54" y="62"/>
                </a:cxn>
                <a:cxn ang="0">
                  <a:pos x="49" y="89"/>
                </a:cxn>
                <a:cxn ang="0">
                  <a:pos x="44" y="117"/>
                </a:cxn>
                <a:cxn ang="0">
                  <a:pos x="31" y="170"/>
                </a:cxn>
                <a:cxn ang="0">
                  <a:pos x="17" y="225"/>
                </a:cxn>
                <a:cxn ang="0">
                  <a:pos x="17" y="225"/>
                </a:cxn>
                <a:cxn ang="0">
                  <a:pos x="7" y="272"/>
                </a:cxn>
                <a:cxn ang="0">
                  <a:pos x="4" y="297"/>
                </a:cxn>
                <a:cxn ang="0">
                  <a:pos x="2" y="321"/>
                </a:cxn>
                <a:cxn ang="0">
                  <a:pos x="2" y="321"/>
                </a:cxn>
                <a:cxn ang="0">
                  <a:pos x="0" y="348"/>
                </a:cxn>
                <a:cxn ang="0">
                  <a:pos x="2" y="361"/>
                </a:cxn>
                <a:cxn ang="0">
                  <a:pos x="4" y="366"/>
                </a:cxn>
                <a:cxn ang="0">
                  <a:pos x="7" y="373"/>
                </a:cxn>
                <a:cxn ang="0">
                  <a:pos x="7" y="373"/>
                </a:cxn>
                <a:cxn ang="0">
                  <a:pos x="8" y="376"/>
                </a:cxn>
                <a:cxn ang="0">
                  <a:pos x="10" y="376"/>
                </a:cxn>
                <a:cxn ang="0">
                  <a:pos x="12" y="376"/>
                </a:cxn>
                <a:cxn ang="0">
                  <a:pos x="14" y="376"/>
                </a:cxn>
                <a:cxn ang="0">
                  <a:pos x="16" y="372"/>
                </a:cxn>
                <a:cxn ang="0">
                  <a:pos x="17" y="370"/>
                </a:cxn>
                <a:cxn ang="0">
                  <a:pos x="16" y="368"/>
                </a:cxn>
                <a:cxn ang="0">
                  <a:pos x="16" y="368"/>
                </a:cxn>
                <a:cxn ang="0">
                  <a:pos x="12" y="357"/>
                </a:cxn>
                <a:cxn ang="0">
                  <a:pos x="11" y="347"/>
                </a:cxn>
                <a:cxn ang="0">
                  <a:pos x="11" y="336"/>
                </a:cxn>
                <a:cxn ang="0">
                  <a:pos x="12" y="324"/>
                </a:cxn>
                <a:cxn ang="0">
                  <a:pos x="16" y="301"/>
                </a:cxn>
                <a:cxn ang="0">
                  <a:pos x="20" y="280"/>
                </a:cxn>
                <a:cxn ang="0">
                  <a:pos x="20" y="280"/>
                </a:cxn>
                <a:cxn ang="0">
                  <a:pos x="28" y="233"/>
                </a:cxn>
                <a:cxn ang="0">
                  <a:pos x="33" y="209"/>
                </a:cxn>
                <a:cxn ang="0">
                  <a:pos x="38" y="187"/>
                </a:cxn>
                <a:cxn ang="0">
                  <a:pos x="38" y="187"/>
                </a:cxn>
                <a:cxn ang="0">
                  <a:pos x="51" y="143"/>
                </a:cxn>
                <a:cxn ang="0">
                  <a:pos x="61" y="97"/>
                </a:cxn>
                <a:cxn ang="0">
                  <a:pos x="65" y="75"/>
                </a:cxn>
                <a:cxn ang="0">
                  <a:pos x="67" y="51"/>
                </a:cxn>
                <a:cxn ang="0">
                  <a:pos x="70" y="28"/>
                </a:cxn>
                <a:cxn ang="0">
                  <a:pos x="70" y="5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8" y="1"/>
                </a:cxn>
                <a:cxn ang="0">
                  <a:pos x="65" y="0"/>
                </a:cxn>
                <a:cxn ang="0">
                  <a:pos x="61" y="1"/>
                </a:cxn>
                <a:cxn ang="0">
                  <a:pos x="59" y="3"/>
                </a:cxn>
                <a:cxn ang="0">
                  <a:pos x="59" y="5"/>
                </a:cxn>
                <a:cxn ang="0">
                  <a:pos x="59" y="5"/>
                </a:cxn>
              </a:cxnLst>
              <a:rect l="0" t="0" r="r" b="b"/>
              <a:pathLst>
                <a:path w="70" h="376">
                  <a:moveTo>
                    <a:pt x="59" y="5"/>
                  </a:moveTo>
                  <a:lnTo>
                    <a:pt x="59" y="5"/>
                  </a:lnTo>
                  <a:lnTo>
                    <a:pt x="58" y="34"/>
                  </a:lnTo>
                  <a:lnTo>
                    <a:pt x="54" y="62"/>
                  </a:lnTo>
                  <a:lnTo>
                    <a:pt x="49" y="89"/>
                  </a:lnTo>
                  <a:lnTo>
                    <a:pt x="44" y="117"/>
                  </a:lnTo>
                  <a:lnTo>
                    <a:pt x="31" y="170"/>
                  </a:lnTo>
                  <a:lnTo>
                    <a:pt x="17" y="225"/>
                  </a:lnTo>
                  <a:lnTo>
                    <a:pt x="17" y="225"/>
                  </a:lnTo>
                  <a:lnTo>
                    <a:pt x="7" y="272"/>
                  </a:lnTo>
                  <a:lnTo>
                    <a:pt x="4" y="297"/>
                  </a:lnTo>
                  <a:lnTo>
                    <a:pt x="2" y="321"/>
                  </a:lnTo>
                  <a:lnTo>
                    <a:pt x="2" y="321"/>
                  </a:lnTo>
                  <a:lnTo>
                    <a:pt x="0" y="348"/>
                  </a:lnTo>
                  <a:lnTo>
                    <a:pt x="2" y="361"/>
                  </a:lnTo>
                  <a:lnTo>
                    <a:pt x="4" y="366"/>
                  </a:lnTo>
                  <a:lnTo>
                    <a:pt x="7" y="373"/>
                  </a:lnTo>
                  <a:lnTo>
                    <a:pt x="7" y="373"/>
                  </a:lnTo>
                  <a:lnTo>
                    <a:pt x="8" y="376"/>
                  </a:lnTo>
                  <a:lnTo>
                    <a:pt x="10" y="376"/>
                  </a:lnTo>
                  <a:lnTo>
                    <a:pt x="12" y="376"/>
                  </a:lnTo>
                  <a:lnTo>
                    <a:pt x="14" y="376"/>
                  </a:lnTo>
                  <a:lnTo>
                    <a:pt x="16" y="372"/>
                  </a:lnTo>
                  <a:lnTo>
                    <a:pt x="17" y="370"/>
                  </a:lnTo>
                  <a:lnTo>
                    <a:pt x="16" y="368"/>
                  </a:lnTo>
                  <a:lnTo>
                    <a:pt x="16" y="368"/>
                  </a:lnTo>
                  <a:lnTo>
                    <a:pt x="12" y="357"/>
                  </a:lnTo>
                  <a:lnTo>
                    <a:pt x="11" y="347"/>
                  </a:lnTo>
                  <a:lnTo>
                    <a:pt x="11" y="336"/>
                  </a:lnTo>
                  <a:lnTo>
                    <a:pt x="12" y="324"/>
                  </a:lnTo>
                  <a:lnTo>
                    <a:pt x="16" y="301"/>
                  </a:lnTo>
                  <a:lnTo>
                    <a:pt x="20" y="280"/>
                  </a:lnTo>
                  <a:lnTo>
                    <a:pt x="20" y="280"/>
                  </a:lnTo>
                  <a:lnTo>
                    <a:pt x="28" y="233"/>
                  </a:lnTo>
                  <a:lnTo>
                    <a:pt x="33" y="209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51" y="143"/>
                  </a:lnTo>
                  <a:lnTo>
                    <a:pt x="61" y="97"/>
                  </a:lnTo>
                  <a:lnTo>
                    <a:pt x="65" y="75"/>
                  </a:lnTo>
                  <a:lnTo>
                    <a:pt x="67" y="51"/>
                  </a:lnTo>
                  <a:lnTo>
                    <a:pt x="70" y="28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8" y="1"/>
                  </a:lnTo>
                  <a:lnTo>
                    <a:pt x="65" y="0"/>
                  </a:lnTo>
                  <a:lnTo>
                    <a:pt x="61" y="1"/>
                  </a:lnTo>
                  <a:lnTo>
                    <a:pt x="59" y="3"/>
                  </a:lnTo>
                  <a:lnTo>
                    <a:pt x="59" y="5"/>
                  </a:lnTo>
                  <a:lnTo>
                    <a:pt x="5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3" name="Freeform 1245"/>
            <p:cNvSpPr/>
            <p:nvPr/>
          </p:nvSpPr>
          <p:spPr bwMode="auto">
            <a:xfrm>
              <a:off x="5778501" y="2181225"/>
              <a:ext cx="26988" cy="115888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5" y="11"/>
                </a:cxn>
                <a:cxn ang="0">
                  <a:pos x="51" y="17"/>
                </a:cxn>
                <a:cxn ang="0">
                  <a:pos x="49" y="24"/>
                </a:cxn>
                <a:cxn ang="0">
                  <a:pos x="46" y="30"/>
                </a:cxn>
                <a:cxn ang="0">
                  <a:pos x="46" y="30"/>
                </a:cxn>
                <a:cxn ang="0">
                  <a:pos x="45" y="37"/>
                </a:cxn>
                <a:cxn ang="0">
                  <a:pos x="43" y="45"/>
                </a:cxn>
                <a:cxn ang="0">
                  <a:pos x="43" y="59"/>
                </a:cxn>
                <a:cxn ang="0">
                  <a:pos x="43" y="59"/>
                </a:cxn>
                <a:cxn ang="0">
                  <a:pos x="40" y="101"/>
                </a:cxn>
                <a:cxn ang="0">
                  <a:pos x="36" y="122"/>
                </a:cxn>
                <a:cxn ang="0">
                  <a:pos x="32" y="143"/>
                </a:cxn>
                <a:cxn ang="0">
                  <a:pos x="32" y="143"/>
                </a:cxn>
                <a:cxn ang="0">
                  <a:pos x="16" y="221"/>
                </a:cxn>
                <a:cxn ang="0">
                  <a:pos x="16" y="221"/>
                </a:cxn>
                <a:cxn ang="0">
                  <a:pos x="11" y="237"/>
                </a:cxn>
                <a:cxn ang="0">
                  <a:pos x="7" y="254"/>
                </a:cxn>
                <a:cxn ang="0">
                  <a:pos x="3" y="270"/>
                </a:cxn>
                <a:cxn ang="0">
                  <a:pos x="0" y="287"/>
                </a:cxn>
                <a:cxn ang="0">
                  <a:pos x="0" y="287"/>
                </a:cxn>
                <a:cxn ang="0">
                  <a:pos x="0" y="289"/>
                </a:cxn>
                <a:cxn ang="0">
                  <a:pos x="2" y="291"/>
                </a:cxn>
                <a:cxn ang="0">
                  <a:pos x="6" y="292"/>
                </a:cxn>
                <a:cxn ang="0">
                  <a:pos x="9" y="291"/>
                </a:cxn>
                <a:cxn ang="0">
                  <a:pos x="11" y="289"/>
                </a:cxn>
                <a:cxn ang="0">
                  <a:pos x="12" y="287"/>
                </a:cxn>
                <a:cxn ang="0">
                  <a:pos x="12" y="287"/>
                </a:cxn>
                <a:cxn ang="0">
                  <a:pos x="12" y="277"/>
                </a:cxn>
                <a:cxn ang="0">
                  <a:pos x="13" y="268"/>
                </a:cxn>
                <a:cxn ang="0">
                  <a:pos x="19" y="250"/>
                </a:cxn>
                <a:cxn ang="0">
                  <a:pos x="24" y="232"/>
                </a:cxn>
                <a:cxn ang="0">
                  <a:pos x="29" y="213"/>
                </a:cxn>
                <a:cxn ang="0">
                  <a:pos x="29" y="213"/>
                </a:cxn>
                <a:cxn ang="0">
                  <a:pos x="45" y="136"/>
                </a:cxn>
                <a:cxn ang="0">
                  <a:pos x="45" y="136"/>
                </a:cxn>
                <a:cxn ang="0">
                  <a:pos x="49" y="119"/>
                </a:cxn>
                <a:cxn ang="0">
                  <a:pos x="51" y="102"/>
                </a:cxn>
                <a:cxn ang="0">
                  <a:pos x="54" y="70"/>
                </a:cxn>
                <a:cxn ang="0">
                  <a:pos x="54" y="70"/>
                </a:cxn>
                <a:cxn ang="0">
                  <a:pos x="55" y="49"/>
                </a:cxn>
                <a:cxn ang="0">
                  <a:pos x="57" y="38"/>
                </a:cxn>
                <a:cxn ang="0">
                  <a:pos x="60" y="29"/>
                </a:cxn>
                <a:cxn ang="0">
                  <a:pos x="60" y="29"/>
                </a:cxn>
                <a:cxn ang="0">
                  <a:pos x="64" y="17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8" h="292">
                  <a:moveTo>
                    <a:pt x="58" y="4"/>
                  </a:moveTo>
                  <a:lnTo>
                    <a:pt x="58" y="4"/>
                  </a:lnTo>
                  <a:lnTo>
                    <a:pt x="55" y="11"/>
                  </a:lnTo>
                  <a:lnTo>
                    <a:pt x="51" y="17"/>
                  </a:lnTo>
                  <a:lnTo>
                    <a:pt x="49" y="24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45" y="37"/>
                  </a:lnTo>
                  <a:lnTo>
                    <a:pt x="43" y="45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0" y="101"/>
                  </a:lnTo>
                  <a:lnTo>
                    <a:pt x="36" y="122"/>
                  </a:lnTo>
                  <a:lnTo>
                    <a:pt x="32" y="143"/>
                  </a:lnTo>
                  <a:lnTo>
                    <a:pt x="32" y="143"/>
                  </a:lnTo>
                  <a:lnTo>
                    <a:pt x="16" y="221"/>
                  </a:lnTo>
                  <a:lnTo>
                    <a:pt x="16" y="221"/>
                  </a:lnTo>
                  <a:lnTo>
                    <a:pt x="11" y="237"/>
                  </a:lnTo>
                  <a:lnTo>
                    <a:pt x="7" y="254"/>
                  </a:lnTo>
                  <a:lnTo>
                    <a:pt x="3" y="270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2" y="291"/>
                  </a:lnTo>
                  <a:lnTo>
                    <a:pt x="6" y="292"/>
                  </a:lnTo>
                  <a:lnTo>
                    <a:pt x="9" y="291"/>
                  </a:lnTo>
                  <a:lnTo>
                    <a:pt x="11" y="289"/>
                  </a:lnTo>
                  <a:lnTo>
                    <a:pt x="12" y="287"/>
                  </a:lnTo>
                  <a:lnTo>
                    <a:pt x="12" y="287"/>
                  </a:lnTo>
                  <a:lnTo>
                    <a:pt x="12" y="277"/>
                  </a:lnTo>
                  <a:lnTo>
                    <a:pt x="13" y="268"/>
                  </a:lnTo>
                  <a:lnTo>
                    <a:pt x="19" y="250"/>
                  </a:lnTo>
                  <a:lnTo>
                    <a:pt x="24" y="232"/>
                  </a:lnTo>
                  <a:lnTo>
                    <a:pt x="29" y="213"/>
                  </a:lnTo>
                  <a:lnTo>
                    <a:pt x="29" y="213"/>
                  </a:lnTo>
                  <a:lnTo>
                    <a:pt x="45" y="136"/>
                  </a:lnTo>
                  <a:lnTo>
                    <a:pt x="45" y="136"/>
                  </a:lnTo>
                  <a:lnTo>
                    <a:pt x="49" y="119"/>
                  </a:lnTo>
                  <a:lnTo>
                    <a:pt x="51" y="102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55" y="49"/>
                  </a:lnTo>
                  <a:lnTo>
                    <a:pt x="57" y="38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4" y="17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4" name="Freeform 1246"/>
            <p:cNvSpPr/>
            <p:nvPr/>
          </p:nvSpPr>
          <p:spPr bwMode="auto">
            <a:xfrm>
              <a:off x="5808663" y="2216150"/>
              <a:ext cx="11113" cy="63500"/>
            </a:xfrm>
            <a:custGeom>
              <a:avLst/>
              <a:gdLst/>
              <a:ahLst/>
              <a:cxnLst>
                <a:cxn ang="0">
                  <a:pos x="26" y="7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5" y="24"/>
                </a:cxn>
                <a:cxn ang="0">
                  <a:pos x="12" y="41"/>
                </a:cxn>
                <a:cxn ang="0">
                  <a:pos x="9" y="58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7" y="85"/>
                </a:cxn>
                <a:cxn ang="0">
                  <a:pos x="5" y="96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25"/>
                </a:cxn>
                <a:cxn ang="0">
                  <a:pos x="0" y="134"/>
                </a:cxn>
                <a:cxn ang="0">
                  <a:pos x="1" y="144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1" y="159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3" y="148"/>
                </a:cxn>
                <a:cxn ang="0">
                  <a:pos x="13" y="140"/>
                </a:cxn>
                <a:cxn ang="0">
                  <a:pos x="12" y="125"/>
                </a:cxn>
                <a:cxn ang="0">
                  <a:pos x="12" y="125"/>
                </a:cxn>
                <a:cxn ang="0">
                  <a:pos x="12" y="114"/>
                </a:cxn>
                <a:cxn ang="0">
                  <a:pos x="15" y="104"/>
                </a:cxn>
                <a:cxn ang="0">
                  <a:pos x="16" y="93"/>
                </a:cxn>
                <a:cxn ang="0">
                  <a:pos x="18" y="84"/>
                </a:cxn>
                <a:cxn ang="0">
                  <a:pos x="18" y="84"/>
                </a:cxn>
                <a:cxn ang="0">
                  <a:pos x="24" y="45"/>
                </a:cxn>
                <a:cxn ang="0">
                  <a:pos x="25" y="25"/>
                </a:cxn>
                <a:cxn ang="0">
                  <a:pos x="26" y="7"/>
                </a:cxn>
                <a:cxn ang="0">
                  <a:pos x="26" y="7"/>
                </a:cxn>
              </a:cxnLst>
              <a:rect l="0" t="0" r="r" b="b"/>
              <a:pathLst>
                <a:path w="26" h="160">
                  <a:moveTo>
                    <a:pt x="26" y="7"/>
                  </a:moveTo>
                  <a:lnTo>
                    <a:pt x="26" y="7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5" y="24"/>
                  </a:lnTo>
                  <a:lnTo>
                    <a:pt x="12" y="41"/>
                  </a:lnTo>
                  <a:lnTo>
                    <a:pt x="9" y="58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7" y="85"/>
                  </a:lnTo>
                  <a:lnTo>
                    <a:pt x="5" y="9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25"/>
                  </a:lnTo>
                  <a:lnTo>
                    <a:pt x="0" y="134"/>
                  </a:lnTo>
                  <a:lnTo>
                    <a:pt x="1" y="144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1" y="159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3" y="148"/>
                  </a:lnTo>
                  <a:lnTo>
                    <a:pt x="13" y="140"/>
                  </a:lnTo>
                  <a:lnTo>
                    <a:pt x="12" y="125"/>
                  </a:lnTo>
                  <a:lnTo>
                    <a:pt x="12" y="125"/>
                  </a:lnTo>
                  <a:lnTo>
                    <a:pt x="12" y="114"/>
                  </a:lnTo>
                  <a:lnTo>
                    <a:pt x="15" y="104"/>
                  </a:lnTo>
                  <a:lnTo>
                    <a:pt x="16" y="93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24" y="45"/>
                  </a:lnTo>
                  <a:lnTo>
                    <a:pt x="25" y="25"/>
                  </a:lnTo>
                  <a:lnTo>
                    <a:pt x="26" y="7"/>
                  </a:lnTo>
                  <a:lnTo>
                    <a:pt x="2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5" name="Freeform 1247"/>
            <p:cNvSpPr/>
            <p:nvPr/>
          </p:nvSpPr>
          <p:spPr bwMode="auto">
            <a:xfrm>
              <a:off x="5238751" y="2006600"/>
              <a:ext cx="746125" cy="147638"/>
            </a:xfrm>
            <a:custGeom>
              <a:avLst/>
              <a:gdLst/>
              <a:ahLst/>
              <a:cxnLst>
                <a:cxn ang="0">
                  <a:pos x="1873" y="303"/>
                </a:cxn>
                <a:cxn ang="0">
                  <a:pos x="1865" y="211"/>
                </a:cxn>
                <a:cxn ang="0">
                  <a:pos x="1848" y="155"/>
                </a:cxn>
                <a:cxn ang="0">
                  <a:pos x="1826" y="115"/>
                </a:cxn>
                <a:cxn ang="0">
                  <a:pos x="1807" y="91"/>
                </a:cxn>
                <a:cxn ang="0">
                  <a:pos x="1773" y="62"/>
                </a:cxn>
                <a:cxn ang="0">
                  <a:pos x="1735" y="41"/>
                </a:cxn>
                <a:cxn ang="0">
                  <a:pos x="1665" y="20"/>
                </a:cxn>
                <a:cxn ang="0">
                  <a:pos x="1607" y="15"/>
                </a:cxn>
                <a:cxn ang="0">
                  <a:pos x="1087" y="7"/>
                </a:cxn>
                <a:cxn ang="0">
                  <a:pos x="832" y="7"/>
                </a:cxn>
                <a:cxn ang="0">
                  <a:pos x="502" y="0"/>
                </a:cxn>
                <a:cxn ang="0">
                  <a:pos x="255" y="1"/>
                </a:cxn>
                <a:cxn ang="0">
                  <a:pos x="198" y="5"/>
                </a:cxn>
                <a:cxn ang="0">
                  <a:pos x="132" y="22"/>
                </a:cxn>
                <a:cxn ang="0">
                  <a:pos x="95" y="40"/>
                </a:cxn>
                <a:cxn ang="0">
                  <a:pos x="62" y="65"/>
                </a:cxn>
                <a:cxn ang="0">
                  <a:pos x="41" y="90"/>
                </a:cxn>
                <a:cxn ang="0">
                  <a:pos x="17" y="134"/>
                </a:cxn>
                <a:cxn ang="0">
                  <a:pos x="4" y="181"/>
                </a:cxn>
                <a:cxn ang="0">
                  <a:pos x="0" y="265"/>
                </a:cxn>
                <a:cxn ang="0">
                  <a:pos x="1" y="340"/>
                </a:cxn>
                <a:cxn ang="0">
                  <a:pos x="7" y="351"/>
                </a:cxn>
                <a:cxn ang="0">
                  <a:pos x="23" y="357"/>
                </a:cxn>
                <a:cxn ang="0">
                  <a:pos x="39" y="351"/>
                </a:cxn>
                <a:cxn ang="0">
                  <a:pos x="45" y="340"/>
                </a:cxn>
                <a:cxn ang="0">
                  <a:pos x="45" y="265"/>
                </a:cxn>
                <a:cxn ang="0">
                  <a:pos x="48" y="197"/>
                </a:cxn>
                <a:cxn ang="0">
                  <a:pos x="61" y="149"/>
                </a:cxn>
                <a:cxn ang="0">
                  <a:pos x="86" y="105"/>
                </a:cxn>
                <a:cxn ang="0">
                  <a:pos x="113" y="81"/>
                </a:cxn>
                <a:cxn ang="0">
                  <a:pos x="154" y="60"/>
                </a:cxn>
                <a:cxn ang="0">
                  <a:pos x="201" y="48"/>
                </a:cxn>
                <a:cxn ang="0">
                  <a:pos x="300" y="44"/>
                </a:cxn>
                <a:cxn ang="0">
                  <a:pos x="501" y="47"/>
                </a:cxn>
                <a:cxn ang="0">
                  <a:pos x="914" y="53"/>
                </a:cxn>
                <a:cxn ang="0">
                  <a:pos x="1200" y="57"/>
                </a:cxn>
                <a:cxn ang="0">
                  <a:pos x="1487" y="61"/>
                </a:cxn>
                <a:cxn ang="0">
                  <a:pos x="1609" y="61"/>
                </a:cxn>
                <a:cxn ang="0">
                  <a:pos x="1684" y="73"/>
                </a:cxn>
                <a:cxn ang="0">
                  <a:pos x="1728" y="90"/>
                </a:cxn>
                <a:cxn ang="0">
                  <a:pos x="1760" y="111"/>
                </a:cxn>
                <a:cxn ang="0">
                  <a:pos x="1796" y="153"/>
                </a:cxn>
                <a:cxn ang="0">
                  <a:pos x="1815" y="202"/>
                </a:cxn>
                <a:cxn ang="0">
                  <a:pos x="1824" y="256"/>
                </a:cxn>
                <a:cxn ang="0">
                  <a:pos x="1827" y="350"/>
                </a:cxn>
                <a:cxn ang="0">
                  <a:pos x="1830" y="359"/>
                </a:cxn>
                <a:cxn ang="0">
                  <a:pos x="1837" y="370"/>
                </a:cxn>
                <a:cxn ang="0">
                  <a:pos x="1851" y="374"/>
                </a:cxn>
                <a:cxn ang="0">
                  <a:pos x="1866" y="372"/>
                </a:cxn>
                <a:cxn ang="0">
                  <a:pos x="1879" y="358"/>
                </a:cxn>
                <a:cxn ang="0">
                  <a:pos x="1877" y="338"/>
                </a:cxn>
              </a:cxnLst>
              <a:rect l="0" t="0" r="r" b="b"/>
              <a:pathLst>
                <a:path w="1879" h="374">
                  <a:moveTo>
                    <a:pt x="1873" y="333"/>
                  </a:moveTo>
                  <a:lnTo>
                    <a:pt x="1873" y="333"/>
                  </a:lnTo>
                  <a:lnTo>
                    <a:pt x="1873" y="303"/>
                  </a:lnTo>
                  <a:lnTo>
                    <a:pt x="1871" y="272"/>
                  </a:lnTo>
                  <a:lnTo>
                    <a:pt x="1869" y="241"/>
                  </a:lnTo>
                  <a:lnTo>
                    <a:pt x="1865" y="211"/>
                  </a:lnTo>
                  <a:lnTo>
                    <a:pt x="1857" y="183"/>
                  </a:lnTo>
                  <a:lnTo>
                    <a:pt x="1853" y="168"/>
                  </a:lnTo>
                  <a:lnTo>
                    <a:pt x="1848" y="155"/>
                  </a:lnTo>
                  <a:lnTo>
                    <a:pt x="1841" y="141"/>
                  </a:lnTo>
                  <a:lnTo>
                    <a:pt x="1835" y="128"/>
                  </a:lnTo>
                  <a:lnTo>
                    <a:pt x="1826" y="115"/>
                  </a:lnTo>
                  <a:lnTo>
                    <a:pt x="1817" y="102"/>
                  </a:lnTo>
                  <a:lnTo>
                    <a:pt x="1817" y="102"/>
                  </a:lnTo>
                  <a:lnTo>
                    <a:pt x="1807" y="91"/>
                  </a:lnTo>
                  <a:lnTo>
                    <a:pt x="1797" y="81"/>
                  </a:lnTo>
                  <a:lnTo>
                    <a:pt x="1785" y="71"/>
                  </a:lnTo>
                  <a:lnTo>
                    <a:pt x="1773" y="62"/>
                  </a:lnTo>
                  <a:lnTo>
                    <a:pt x="1762" y="54"/>
                  </a:lnTo>
                  <a:lnTo>
                    <a:pt x="1748" y="48"/>
                  </a:lnTo>
                  <a:lnTo>
                    <a:pt x="1735" y="41"/>
                  </a:lnTo>
                  <a:lnTo>
                    <a:pt x="1721" y="36"/>
                  </a:lnTo>
                  <a:lnTo>
                    <a:pt x="1694" y="27"/>
                  </a:lnTo>
                  <a:lnTo>
                    <a:pt x="1665" y="20"/>
                  </a:lnTo>
                  <a:lnTo>
                    <a:pt x="1635" y="17"/>
                  </a:lnTo>
                  <a:lnTo>
                    <a:pt x="1607" y="15"/>
                  </a:lnTo>
                  <a:lnTo>
                    <a:pt x="1607" y="15"/>
                  </a:lnTo>
                  <a:lnTo>
                    <a:pt x="1433" y="11"/>
                  </a:lnTo>
                  <a:lnTo>
                    <a:pt x="1261" y="9"/>
                  </a:lnTo>
                  <a:lnTo>
                    <a:pt x="1087" y="7"/>
                  </a:lnTo>
                  <a:lnTo>
                    <a:pt x="914" y="7"/>
                  </a:lnTo>
                  <a:lnTo>
                    <a:pt x="914" y="7"/>
                  </a:lnTo>
                  <a:lnTo>
                    <a:pt x="832" y="7"/>
                  </a:lnTo>
                  <a:lnTo>
                    <a:pt x="749" y="6"/>
                  </a:lnTo>
                  <a:lnTo>
                    <a:pt x="584" y="2"/>
                  </a:lnTo>
                  <a:lnTo>
                    <a:pt x="502" y="0"/>
                  </a:lnTo>
                  <a:lnTo>
                    <a:pt x="419" y="0"/>
                  </a:lnTo>
                  <a:lnTo>
                    <a:pt x="337" y="0"/>
                  </a:lnTo>
                  <a:lnTo>
                    <a:pt x="255" y="1"/>
                  </a:lnTo>
                  <a:lnTo>
                    <a:pt x="255" y="1"/>
                  </a:lnTo>
                  <a:lnTo>
                    <a:pt x="226" y="2"/>
                  </a:lnTo>
                  <a:lnTo>
                    <a:pt x="198" y="5"/>
                  </a:lnTo>
                  <a:lnTo>
                    <a:pt x="171" y="10"/>
                  </a:lnTo>
                  <a:lnTo>
                    <a:pt x="145" y="17"/>
                  </a:lnTo>
                  <a:lnTo>
                    <a:pt x="132" y="22"/>
                  </a:lnTo>
                  <a:lnTo>
                    <a:pt x="119" y="27"/>
                  </a:lnTo>
                  <a:lnTo>
                    <a:pt x="107" y="32"/>
                  </a:lnTo>
                  <a:lnTo>
                    <a:pt x="95" y="40"/>
                  </a:lnTo>
                  <a:lnTo>
                    <a:pt x="83" y="47"/>
                  </a:lnTo>
                  <a:lnTo>
                    <a:pt x="73" y="56"/>
                  </a:lnTo>
                  <a:lnTo>
                    <a:pt x="62" y="65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41" y="90"/>
                  </a:lnTo>
                  <a:lnTo>
                    <a:pt x="31" y="104"/>
                  </a:lnTo>
                  <a:lnTo>
                    <a:pt x="23" y="120"/>
                  </a:lnTo>
                  <a:lnTo>
                    <a:pt x="17" y="134"/>
                  </a:lnTo>
                  <a:lnTo>
                    <a:pt x="11" y="150"/>
                  </a:lnTo>
                  <a:lnTo>
                    <a:pt x="7" y="166"/>
                  </a:lnTo>
                  <a:lnTo>
                    <a:pt x="4" y="181"/>
                  </a:lnTo>
                  <a:lnTo>
                    <a:pt x="2" y="198"/>
                  </a:lnTo>
                  <a:lnTo>
                    <a:pt x="0" y="231"/>
                  </a:lnTo>
                  <a:lnTo>
                    <a:pt x="0" y="265"/>
                  </a:lnTo>
                  <a:lnTo>
                    <a:pt x="1" y="334"/>
                  </a:lnTo>
                  <a:lnTo>
                    <a:pt x="1" y="334"/>
                  </a:lnTo>
                  <a:lnTo>
                    <a:pt x="1" y="340"/>
                  </a:lnTo>
                  <a:lnTo>
                    <a:pt x="2" y="345"/>
                  </a:lnTo>
                  <a:lnTo>
                    <a:pt x="5" y="349"/>
                  </a:lnTo>
                  <a:lnTo>
                    <a:pt x="7" y="351"/>
                  </a:lnTo>
                  <a:lnTo>
                    <a:pt x="11" y="354"/>
                  </a:lnTo>
                  <a:lnTo>
                    <a:pt x="15" y="355"/>
                  </a:lnTo>
                  <a:lnTo>
                    <a:pt x="23" y="357"/>
                  </a:lnTo>
                  <a:lnTo>
                    <a:pt x="31" y="355"/>
                  </a:lnTo>
                  <a:lnTo>
                    <a:pt x="35" y="354"/>
                  </a:lnTo>
                  <a:lnTo>
                    <a:pt x="39" y="351"/>
                  </a:lnTo>
                  <a:lnTo>
                    <a:pt x="41" y="349"/>
                  </a:lnTo>
                  <a:lnTo>
                    <a:pt x="44" y="345"/>
                  </a:lnTo>
                  <a:lnTo>
                    <a:pt x="45" y="340"/>
                  </a:lnTo>
                  <a:lnTo>
                    <a:pt x="47" y="334"/>
                  </a:lnTo>
                  <a:lnTo>
                    <a:pt x="47" y="334"/>
                  </a:lnTo>
                  <a:lnTo>
                    <a:pt x="45" y="265"/>
                  </a:lnTo>
                  <a:lnTo>
                    <a:pt x="45" y="231"/>
                  </a:lnTo>
                  <a:lnTo>
                    <a:pt x="47" y="214"/>
                  </a:lnTo>
                  <a:lnTo>
                    <a:pt x="48" y="197"/>
                  </a:lnTo>
                  <a:lnTo>
                    <a:pt x="51" y="180"/>
                  </a:lnTo>
                  <a:lnTo>
                    <a:pt x="56" y="164"/>
                  </a:lnTo>
                  <a:lnTo>
                    <a:pt x="61" y="149"/>
                  </a:lnTo>
                  <a:lnTo>
                    <a:pt x="68" y="134"/>
                  </a:lnTo>
                  <a:lnTo>
                    <a:pt x="75" y="120"/>
                  </a:lnTo>
                  <a:lnTo>
                    <a:pt x="86" y="105"/>
                  </a:lnTo>
                  <a:lnTo>
                    <a:pt x="99" y="92"/>
                  </a:lnTo>
                  <a:lnTo>
                    <a:pt x="113" y="81"/>
                  </a:lnTo>
                  <a:lnTo>
                    <a:pt x="113" y="81"/>
                  </a:lnTo>
                  <a:lnTo>
                    <a:pt x="126" y="73"/>
                  </a:lnTo>
                  <a:lnTo>
                    <a:pt x="140" y="65"/>
                  </a:lnTo>
                  <a:lnTo>
                    <a:pt x="154" y="60"/>
                  </a:lnTo>
                  <a:lnTo>
                    <a:pt x="170" y="54"/>
                  </a:lnTo>
                  <a:lnTo>
                    <a:pt x="185" y="51"/>
                  </a:lnTo>
                  <a:lnTo>
                    <a:pt x="201" y="48"/>
                  </a:lnTo>
                  <a:lnTo>
                    <a:pt x="234" y="45"/>
                  </a:lnTo>
                  <a:lnTo>
                    <a:pt x="268" y="44"/>
                  </a:lnTo>
                  <a:lnTo>
                    <a:pt x="300" y="44"/>
                  </a:lnTo>
                  <a:lnTo>
                    <a:pt x="362" y="45"/>
                  </a:lnTo>
                  <a:lnTo>
                    <a:pt x="362" y="45"/>
                  </a:lnTo>
                  <a:lnTo>
                    <a:pt x="501" y="47"/>
                  </a:lnTo>
                  <a:lnTo>
                    <a:pt x="638" y="49"/>
                  </a:lnTo>
                  <a:lnTo>
                    <a:pt x="777" y="52"/>
                  </a:lnTo>
                  <a:lnTo>
                    <a:pt x="914" y="53"/>
                  </a:lnTo>
                  <a:lnTo>
                    <a:pt x="914" y="53"/>
                  </a:lnTo>
                  <a:lnTo>
                    <a:pt x="1057" y="54"/>
                  </a:lnTo>
                  <a:lnTo>
                    <a:pt x="1200" y="57"/>
                  </a:lnTo>
                  <a:lnTo>
                    <a:pt x="1343" y="60"/>
                  </a:lnTo>
                  <a:lnTo>
                    <a:pt x="1487" y="61"/>
                  </a:lnTo>
                  <a:lnTo>
                    <a:pt x="1487" y="61"/>
                  </a:lnTo>
                  <a:lnTo>
                    <a:pt x="1548" y="60"/>
                  </a:lnTo>
                  <a:lnTo>
                    <a:pt x="1578" y="60"/>
                  </a:lnTo>
                  <a:lnTo>
                    <a:pt x="1609" y="61"/>
                  </a:lnTo>
                  <a:lnTo>
                    <a:pt x="1640" y="64"/>
                  </a:lnTo>
                  <a:lnTo>
                    <a:pt x="1669" y="69"/>
                  </a:lnTo>
                  <a:lnTo>
                    <a:pt x="1684" y="73"/>
                  </a:lnTo>
                  <a:lnTo>
                    <a:pt x="1699" y="78"/>
                  </a:lnTo>
                  <a:lnTo>
                    <a:pt x="1713" y="83"/>
                  </a:lnTo>
                  <a:lnTo>
                    <a:pt x="1728" y="90"/>
                  </a:lnTo>
                  <a:lnTo>
                    <a:pt x="1728" y="90"/>
                  </a:lnTo>
                  <a:lnTo>
                    <a:pt x="1745" y="99"/>
                  </a:lnTo>
                  <a:lnTo>
                    <a:pt x="1760" y="111"/>
                  </a:lnTo>
                  <a:lnTo>
                    <a:pt x="1773" y="124"/>
                  </a:lnTo>
                  <a:lnTo>
                    <a:pt x="1785" y="137"/>
                  </a:lnTo>
                  <a:lnTo>
                    <a:pt x="1796" y="153"/>
                  </a:lnTo>
                  <a:lnTo>
                    <a:pt x="1803" y="168"/>
                  </a:lnTo>
                  <a:lnTo>
                    <a:pt x="1810" y="184"/>
                  </a:lnTo>
                  <a:lnTo>
                    <a:pt x="1815" y="202"/>
                  </a:lnTo>
                  <a:lnTo>
                    <a:pt x="1819" y="219"/>
                  </a:lnTo>
                  <a:lnTo>
                    <a:pt x="1822" y="238"/>
                  </a:lnTo>
                  <a:lnTo>
                    <a:pt x="1824" y="256"/>
                  </a:lnTo>
                  <a:lnTo>
                    <a:pt x="1826" y="275"/>
                  </a:lnTo>
                  <a:lnTo>
                    <a:pt x="1827" y="313"/>
                  </a:lnTo>
                  <a:lnTo>
                    <a:pt x="1827" y="350"/>
                  </a:lnTo>
                  <a:lnTo>
                    <a:pt x="1827" y="350"/>
                  </a:lnTo>
                  <a:lnTo>
                    <a:pt x="1828" y="355"/>
                  </a:lnTo>
                  <a:lnTo>
                    <a:pt x="1830" y="359"/>
                  </a:lnTo>
                  <a:lnTo>
                    <a:pt x="1831" y="363"/>
                  </a:lnTo>
                  <a:lnTo>
                    <a:pt x="1834" y="366"/>
                  </a:lnTo>
                  <a:lnTo>
                    <a:pt x="1837" y="370"/>
                  </a:lnTo>
                  <a:lnTo>
                    <a:pt x="1841" y="371"/>
                  </a:lnTo>
                  <a:lnTo>
                    <a:pt x="1845" y="372"/>
                  </a:lnTo>
                  <a:lnTo>
                    <a:pt x="1851" y="374"/>
                  </a:lnTo>
                  <a:lnTo>
                    <a:pt x="1858" y="374"/>
                  </a:lnTo>
                  <a:lnTo>
                    <a:pt x="1858" y="374"/>
                  </a:lnTo>
                  <a:lnTo>
                    <a:pt x="1866" y="372"/>
                  </a:lnTo>
                  <a:lnTo>
                    <a:pt x="1871" y="368"/>
                  </a:lnTo>
                  <a:lnTo>
                    <a:pt x="1877" y="363"/>
                  </a:lnTo>
                  <a:lnTo>
                    <a:pt x="1879" y="358"/>
                  </a:lnTo>
                  <a:lnTo>
                    <a:pt x="1879" y="351"/>
                  </a:lnTo>
                  <a:lnTo>
                    <a:pt x="1879" y="345"/>
                  </a:lnTo>
                  <a:lnTo>
                    <a:pt x="1877" y="338"/>
                  </a:lnTo>
                  <a:lnTo>
                    <a:pt x="1873" y="333"/>
                  </a:lnTo>
                  <a:lnTo>
                    <a:pt x="1873" y="3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6" name="Freeform 1248"/>
            <p:cNvSpPr/>
            <p:nvPr/>
          </p:nvSpPr>
          <p:spPr bwMode="auto">
            <a:xfrm>
              <a:off x="5240338" y="2549525"/>
              <a:ext cx="742950" cy="166688"/>
            </a:xfrm>
            <a:custGeom>
              <a:avLst/>
              <a:gdLst/>
              <a:ahLst/>
              <a:cxnLst>
                <a:cxn ang="0">
                  <a:pos x="1861" y="22"/>
                </a:cxn>
                <a:cxn ang="0">
                  <a:pos x="1860" y="17"/>
                </a:cxn>
                <a:cxn ang="0">
                  <a:pos x="1849" y="4"/>
                </a:cxn>
                <a:cxn ang="0">
                  <a:pos x="1826" y="4"/>
                </a:cxn>
                <a:cxn ang="0">
                  <a:pos x="1815" y="17"/>
                </a:cxn>
                <a:cxn ang="0">
                  <a:pos x="1817" y="35"/>
                </a:cxn>
                <a:cxn ang="0">
                  <a:pos x="1823" y="71"/>
                </a:cxn>
                <a:cxn ang="0">
                  <a:pos x="1812" y="156"/>
                </a:cxn>
                <a:cxn ang="0">
                  <a:pos x="1788" y="224"/>
                </a:cxn>
                <a:cxn ang="0">
                  <a:pos x="1743" y="288"/>
                </a:cxn>
                <a:cxn ang="0">
                  <a:pos x="1682" y="331"/>
                </a:cxn>
                <a:cxn ang="0">
                  <a:pos x="1607" y="354"/>
                </a:cxn>
                <a:cxn ang="0">
                  <a:pos x="1496" y="360"/>
                </a:cxn>
                <a:cxn ang="0">
                  <a:pos x="1161" y="373"/>
                </a:cxn>
                <a:cxn ang="0">
                  <a:pos x="1027" y="366"/>
                </a:cxn>
                <a:cxn ang="0">
                  <a:pos x="727" y="354"/>
                </a:cxn>
                <a:cxn ang="0">
                  <a:pos x="363" y="357"/>
                </a:cxn>
                <a:cxn ang="0">
                  <a:pos x="280" y="353"/>
                </a:cxn>
                <a:cxn ang="0">
                  <a:pos x="146" y="317"/>
                </a:cxn>
                <a:cxn ang="0">
                  <a:pos x="95" y="289"/>
                </a:cxn>
                <a:cxn ang="0">
                  <a:pos x="59" y="230"/>
                </a:cxn>
                <a:cxn ang="0">
                  <a:pos x="48" y="160"/>
                </a:cxn>
                <a:cxn ang="0">
                  <a:pos x="48" y="68"/>
                </a:cxn>
                <a:cxn ang="0">
                  <a:pos x="42" y="52"/>
                </a:cxn>
                <a:cxn ang="0">
                  <a:pos x="18" y="47"/>
                </a:cxn>
                <a:cxn ang="0">
                  <a:pos x="5" y="59"/>
                </a:cxn>
                <a:cxn ang="0">
                  <a:pos x="0" y="141"/>
                </a:cxn>
                <a:cxn ang="0">
                  <a:pos x="2" y="213"/>
                </a:cxn>
                <a:cxn ang="0">
                  <a:pos x="22" y="263"/>
                </a:cxn>
                <a:cxn ang="0">
                  <a:pos x="60" y="319"/>
                </a:cxn>
                <a:cxn ang="0">
                  <a:pos x="110" y="351"/>
                </a:cxn>
                <a:cxn ang="0">
                  <a:pos x="187" y="375"/>
                </a:cxn>
                <a:cxn ang="0">
                  <a:pos x="299" y="400"/>
                </a:cxn>
                <a:cxn ang="0">
                  <a:pos x="437" y="407"/>
                </a:cxn>
                <a:cxn ang="0">
                  <a:pos x="668" y="403"/>
                </a:cxn>
                <a:cxn ang="0">
                  <a:pos x="897" y="400"/>
                </a:cxn>
                <a:cxn ang="0">
                  <a:pos x="1033" y="413"/>
                </a:cxn>
                <a:cxn ang="0">
                  <a:pos x="1089" y="420"/>
                </a:cxn>
                <a:cxn ang="0">
                  <a:pos x="1274" y="417"/>
                </a:cxn>
                <a:cxn ang="0">
                  <a:pos x="1402" y="411"/>
                </a:cxn>
                <a:cxn ang="0">
                  <a:pos x="1587" y="403"/>
                </a:cxn>
                <a:cxn ang="0">
                  <a:pos x="1677" y="385"/>
                </a:cxn>
                <a:cxn ang="0">
                  <a:pos x="1737" y="356"/>
                </a:cxn>
                <a:cxn ang="0">
                  <a:pos x="1785" y="313"/>
                </a:cxn>
                <a:cxn ang="0">
                  <a:pos x="1822" y="259"/>
                </a:cxn>
                <a:cxn ang="0">
                  <a:pos x="1843" y="212"/>
                </a:cxn>
                <a:cxn ang="0">
                  <a:pos x="1869" y="82"/>
                </a:cxn>
                <a:cxn ang="0">
                  <a:pos x="1868" y="41"/>
                </a:cxn>
              </a:cxnLst>
              <a:rect l="0" t="0" r="r" b="b"/>
              <a:pathLst>
                <a:path w="1870" h="420">
                  <a:moveTo>
                    <a:pt x="1868" y="41"/>
                  </a:moveTo>
                  <a:lnTo>
                    <a:pt x="1868" y="41"/>
                  </a:lnTo>
                  <a:lnTo>
                    <a:pt x="1864" y="28"/>
                  </a:lnTo>
                  <a:lnTo>
                    <a:pt x="1861" y="22"/>
                  </a:lnTo>
                  <a:lnTo>
                    <a:pt x="1861" y="21"/>
                  </a:lnTo>
                  <a:lnTo>
                    <a:pt x="1860" y="22"/>
                  </a:lnTo>
                  <a:lnTo>
                    <a:pt x="1860" y="22"/>
                  </a:lnTo>
                  <a:lnTo>
                    <a:pt x="1860" y="17"/>
                  </a:lnTo>
                  <a:lnTo>
                    <a:pt x="1859" y="13"/>
                  </a:lnTo>
                  <a:lnTo>
                    <a:pt x="1856" y="9"/>
                  </a:lnTo>
                  <a:lnTo>
                    <a:pt x="1853" y="7"/>
                  </a:lnTo>
                  <a:lnTo>
                    <a:pt x="1849" y="4"/>
                  </a:lnTo>
                  <a:lnTo>
                    <a:pt x="1846" y="3"/>
                  </a:lnTo>
                  <a:lnTo>
                    <a:pt x="1838" y="0"/>
                  </a:lnTo>
                  <a:lnTo>
                    <a:pt x="1830" y="3"/>
                  </a:lnTo>
                  <a:lnTo>
                    <a:pt x="1826" y="4"/>
                  </a:lnTo>
                  <a:lnTo>
                    <a:pt x="1822" y="7"/>
                  </a:lnTo>
                  <a:lnTo>
                    <a:pt x="1819" y="9"/>
                  </a:lnTo>
                  <a:lnTo>
                    <a:pt x="1817" y="13"/>
                  </a:lnTo>
                  <a:lnTo>
                    <a:pt x="1815" y="17"/>
                  </a:lnTo>
                  <a:lnTo>
                    <a:pt x="1814" y="22"/>
                  </a:lnTo>
                  <a:lnTo>
                    <a:pt x="1814" y="22"/>
                  </a:lnTo>
                  <a:lnTo>
                    <a:pt x="1815" y="29"/>
                  </a:lnTo>
                  <a:lnTo>
                    <a:pt x="1817" y="35"/>
                  </a:lnTo>
                  <a:lnTo>
                    <a:pt x="1819" y="46"/>
                  </a:lnTo>
                  <a:lnTo>
                    <a:pt x="1823" y="58"/>
                  </a:lnTo>
                  <a:lnTo>
                    <a:pt x="1823" y="64"/>
                  </a:lnTo>
                  <a:lnTo>
                    <a:pt x="1823" y="71"/>
                  </a:lnTo>
                  <a:lnTo>
                    <a:pt x="1823" y="71"/>
                  </a:lnTo>
                  <a:lnTo>
                    <a:pt x="1822" y="99"/>
                  </a:lnTo>
                  <a:lnTo>
                    <a:pt x="1818" y="128"/>
                  </a:lnTo>
                  <a:lnTo>
                    <a:pt x="1812" y="156"/>
                  </a:lnTo>
                  <a:lnTo>
                    <a:pt x="1804" y="183"/>
                  </a:lnTo>
                  <a:lnTo>
                    <a:pt x="1804" y="183"/>
                  </a:lnTo>
                  <a:lnTo>
                    <a:pt x="1796" y="204"/>
                  </a:lnTo>
                  <a:lnTo>
                    <a:pt x="1788" y="224"/>
                  </a:lnTo>
                  <a:lnTo>
                    <a:pt x="1778" y="242"/>
                  </a:lnTo>
                  <a:lnTo>
                    <a:pt x="1767" y="259"/>
                  </a:lnTo>
                  <a:lnTo>
                    <a:pt x="1755" y="273"/>
                  </a:lnTo>
                  <a:lnTo>
                    <a:pt x="1743" y="288"/>
                  </a:lnTo>
                  <a:lnTo>
                    <a:pt x="1729" y="301"/>
                  </a:lnTo>
                  <a:lnTo>
                    <a:pt x="1715" y="313"/>
                  </a:lnTo>
                  <a:lnTo>
                    <a:pt x="1699" y="322"/>
                  </a:lnTo>
                  <a:lnTo>
                    <a:pt x="1682" y="331"/>
                  </a:lnTo>
                  <a:lnTo>
                    <a:pt x="1665" y="339"/>
                  </a:lnTo>
                  <a:lnTo>
                    <a:pt x="1647" y="345"/>
                  </a:lnTo>
                  <a:lnTo>
                    <a:pt x="1627" y="351"/>
                  </a:lnTo>
                  <a:lnTo>
                    <a:pt x="1607" y="354"/>
                  </a:lnTo>
                  <a:lnTo>
                    <a:pt x="1585" y="356"/>
                  </a:lnTo>
                  <a:lnTo>
                    <a:pt x="1563" y="357"/>
                  </a:lnTo>
                  <a:lnTo>
                    <a:pt x="1563" y="357"/>
                  </a:lnTo>
                  <a:lnTo>
                    <a:pt x="1496" y="360"/>
                  </a:lnTo>
                  <a:lnTo>
                    <a:pt x="1430" y="364"/>
                  </a:lnTo>
                  <a:lnTo>
                    <a:pt x="1295" y="370"/>
                  </a:lnTo>
                  <a:lnTo>
                    <a:pt x="1228" y="373"/>
                  </a:lnTo>
                  <a:lnTo>
                    <a:pt x="1161" y="373"/>
                  </a:lnTo>
                  <a:lnTo>
                    <a:pt x="1093" y="371"/>
                  </a:lnTo>
                  <a:lnTo>
                    <a:pt x="1061" y="369"/>
                  </a:lnTo>
                  <a:lnTo>
                    <a:pt x="1027" y="366"/>
                  </a:lnTo>
                  <a:lnTo>
                    <a:pt x="1027" y="366"/>
                  </a:lnTo>
                  <a:lnTo>
                    <a:pt x="952" y="360"/>
                  </a:lnTo>
                  <a:lnTo>
                    <a:pt x="878" y="357"/>
                  </a:lnTo>
                  <a:lnTo>
                    <a:pt x="803" y="354"/>
                  </a:lnTo>
                  <a:lnTo>
                    <a:pt x="727" y="354"/>
                  </a:lnTo>
                  <a:lnTo>
                    <a:pt x="577" y="356"/>
                  </a:lnTo>
                  <a:lnTo>
                    <a:pt x="428" y="357"/>
                  </a:lnTo>
                  <a:lnTo>
                    <a:pt x="428" y="357"/>
                  </a:lnTo>
                  <a:lnTo>
                    <a:pt x="363" y="357"/>
                  </a:lnTo>
                  <a:lnTo>
                    <a:pt x="331" y="357"/>
                  </a:lnTo>
                  <a:lnTo>
                    <a:pt x="299" y="354"/>
                  </a:lnTo>
                  <a:lnTo>
                    <a:pt x="299" y="354"/>
                  </a:lnTo>
                  <a:lnTo>
                    <a:pt x="280" y="353"/>
                  </a:lnTo>
                  <a:lnTo>
                    <a:pt x="260" y="349"/>
                  </a:lnTo>
                  <a:lnTo>
                    <a:pt x="241" y="344"/>
                  </a:lnTo>
                  <a:lnTo>
                    <a:pt x="222" y="339"/>
                  </a:lnTo>
                  <a:lnTo>
                    <a:pt x="146" y="317"/>
                  </a:lnTo>
                  <a:lnTo>
                    <a:pt x="146" y="317"/>
                  </a:lnTo>
                  <a:lnTo>
                    <a:pt x="127" y="309"/>
                  </a:lnTo>
                  <a:lnTo>
                    <a:pt x="110" y="300"/>
                  </a:lnTo>
                  <a:lnTo>
                    <a:pt x="95" y="289"/>
                  </a:lnTo>
                  <a:lnTo>
                    <a:pt x="84" y="276"/>
                  </a:lnTo>
                  <a:lnTo>
                    <a:pt x="73" y="262"/>
                  </a:lnTo>
                  <a:lnTo>
                    <a:pt x="65" y="247"/>
                  </a:lnTo>
                  <a:lnTo>
                    <a:pt x="59" y="230"/>
                  </a:lnTo>
                  <a:lnTo>
                    <a:pt x="55" y="213"/>
                  </a:lnTo>
                  <a:lnTo>
                    <a:pt x="51" y="196"/>
                  </a:lnTo>
                  <a:lnTo>
                    <a:pt x="50" y="178"/>
                  </a:lnTo>
                  <a:lnTo>
                    <a:pt x="48" y="160"/>
                  </a:lnTo>
                  <a:lnTo>
                    <a:pt x="47" y="140"/>
                  </a:lnTo>
                  <a:lnTo>
                    <a:pt x="48" y="103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3"/>
                  </a:lnTo>
                  <a:lnTo>
                    <a:pt x="47" y="59"/>
                  </a:lnTo>
                  <a:lnTo>
                    <a:pt x="44" y="55"/>
                  </a:lnTo>
                  <a:lnTo>
                    <a:pt x="42" y="52"/>
                  </a:lnTo>
                  <a:lnTo>
                    <a:pt x="39" y="50"/>
                  </a:lnTo>
                  <a:lnTo>
                    <a:pt x="35" y="47"/>
                  </a:lnTo>
                  <a:lnTo>
                    <a:pt x="26" y="46"/>
                  </a:lnTo>
                  <a:lnTo>
                    <a:pt x="18" y="47"/>
                  </a:lnTo>
                  <a:lnTo>
                    <a:pt x="14" y="50"/>
                  </a:lnTo>
                  <a:lnTo>
                    <a:pt x="10" y="52"/>
                  </a:lnTo>
                  <a:lnTo>
                    <a:pt x="8" y="55"/>
                  </a:lnTo>
                  <a:lnTo>
                    <a:pt x="5" y="59"/>
                  </a:lnTo>
                  <a:lnTo>
                    <a:pt x="4" y="63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1" y="195"/>
                  </a:lnTo>
                  <a:lnTo>
                    <a:pt x="2" y="213"/>
                  </a:lnTo>
                  <a:lnTo>
                    <a:pt x="2" y="213"/>
                  </a:lnTo>
                  <a:lnTo>
                    <a:pt x="6" y="226"/>
                  </a:lnTo>
                  <a:lnTo>
                    <a:pt x="10" y="239"/>
                  </a:lnTo>
                  <a:lnTo>
                    <a:pt x="16" y="251"/>
                  </a:lnTo>
                  <a:lnTo>
                    <a:pt x="22" y="263"/>
                  </a:lnTo>
                  <a:lnTo>
                    <a:pt x="38" y="285"/>
                  </a:lnTo>
                  <a:lnTo>
                    <a:pt x="52" y="309"/>
                  </a:lnTo>
                  <a:lnTo>
                    <a:pt x="52" y="309"/>
                  </a:lnTo>
                  <a:lnTo>
                    <a:pt x="60" y="319"/>
                  </a:lnTo>
                  <a:lnTo>
                    <a:pt x="69" y="328"/>
                  </a:lnTo>
                  <a:lnTo>
                    <a:pt x="82" y="337"/>
                  </a:lnTo>
                  <a:lnTo>
                    <a:pt x="95" y="344"/>
                  </a:lnTo>
                  <a:lnTo>
                    <a:pt x="110" y="351"/>
                  </a:lnTo>
                  <a:lnTo>
                    <a:pt x="123" y="356"/>
                  </a:lnTo>
                  <a:lnTo>
                    <a:pt x="149" y="365"/>
                  </a:lnTo>
                  <a:lnTo>
                    <a:pt x="149" y="365"/>
                  </a:lnTo>
                  <a:lnTo>
                    <a:pt x="187" y="375"/>
                  </a:lnTo>
                  <a:lnTo>
                    <a:pt x="224" y="386"/>
                  </a:lnTo>
                  <a:lnTo>
                    <a:pt x="261" y="395"/>
                  </a:lnTo>
                  <a:lnTo>
                    <a:pt x="280" y="398"/>
                  </a:lnTo>
                  <a:lnTo>
                    <a:pt x="299" y="400"/>
                  </a:lnTo>
                  <a:lnTo>
                    <a:pt x="299" y="400"/>
                  </a:lnTo>
                  <a:lnTo>
                    <a:pt x="345" y="404"/>
                  </a:lnTo>
                  <a:lnTo>
                    <a:pt x="391" y="407"/>
                  </a:lnTo>
                  <a:lnTo>
                    <a:pt x="437" y="407"/>
                  </a:lnTo>
                  <a:lnTo>
                    <a:pt x="484" y="407"/>
                  </a:lnTo>
                  <a:lnTo>
                    <a:pt x="575" y="404"/>
                  </a:lnTo>
                  <a:lnTo>
                    <a:pt x="668" y="403"/>
                  </a:lnTo>
                  <a:lnTo>
                    <a:pt x="668" y="403"/>
                  </a:lnTo>
                  <a:lnTo>
                    <a:pt x="713" y="403"/>
                  </a:lnTo>
                  <a:lnTo>
                    <a:pt x="759" y="402"/>
                  </a:lnTo>
                  <a:lnTo>
                    <a:pt x="851" y="399"/>
                  </a:lnTo>
                  <a:lnTo>
                    <a:pt x="897" y="400"/>
                  </a:lnTo>
                  <a:lnTo>
                    <a:pt x="944" y="402"/>
                  </a:lnTo>
                  <a:lnTo>
                    <a:pt x="989" y="407"/>
                  </a:lnTo>
                  <a:lnTo>
                    <a:pt x="1011" y="409"/>
                  </a:lnTo>
                  <a:lnTo>
                    <a:pt x="1033" y="413"/>
                  </a:lnTo>
                  <a:lnTo>
                    <a:pt x="1033" y="413"/>
                  </a:lnTo>
                  <a:lnTo>
                    <a:pt x="1052" y="417"/>
                  </a:lnTo>
                  <a:lnTo>
                    <a:pt x="1070" y="419"/>
                  </a:lnTo>
                  <a:lnTo>
                    <a:pt x="1089" y="420"/>
                  </a:lnTo>
                  <a:lnTo>
                    <a:pt x="1108" y="420"/>
                  </a:lnTo>
                  <a:lnTo>
                    <a:pt x="1182" y="419"/>
                  </a:lnTo>
                  <a:lnTo>
                    <a:pt x="1182" y="419"/>
                  </a:lnTo>
                  <a:lnTo>
                    <a:pt x="1274" y="417"/>
                  </a:lnTo>
                  <a:lnTo>
                    <a:pt x="1320" y="416"/>
                  </a:lnTo>
                  <a:lnTo>
                    <a:pt x="1364" y="412"/>
                  </a:lnTo>
                  <a:lnTo>
                    <a:pt x="1364" y="412"/>
                  </a:lnTo>
                  <a:lnTo>
                    <a:pt x="1402" y="411"/>
                  </a:lnTo>
                  <a:lnTo>
                    <a:pt x="1439" y="409"/>
                  </a:lnTo>
                  <a:lnTo>
                    <a:pt x="1513" y="408"/>
                  </a:lnTo>
                  <a:lnTo>
                    <a:pt x="1550" y="405"/>
                  </a:lnTo>
                  <a:lnTo>
                    <a:pt x="1587" y="403"/>
                  </a:lnTo>
                  <a:lnTo>
                    <a:pt x="1623" y="398"/>
                  </a:lnTo>
                  <a:lnTo>
                    <a:pt x="1660" y="390"/>
                  </a:lnTo>
                  <a:lnTo>
                    <a:pt x="1660" y="390"/>
                  </a:lnTo>
                  <a:lnTo>
                    <a:pt x="1677" y="385"/>
                  </a:lnTo>
                  <a:lnTo>
                    <a:pt x="1692" y="379"/>
                  </a:lnTo>
                  <a:lnTo>
                    <a:pt x="1708" y="373"/>
                  </a:lnTo>
                  <a:lnTo>
                    <a:pt x="1723" y="365"/>
                  </a:lnTo>
                  <a:lnTo>
                    <a:pt x="1737" y="356"/>
                  </a:lnTo>
                  <a:lnTo>
                    <a:pt x="1750" y="347"/>
                  </a:lnTo>
                  <a:lnTo>
                    <a:pt x="1763" y="336"/>
                  </a:lnTo>
                  <a:lnTo>
                    <a:pt x="1775" y="324"/>
                  </a:lnTo>
                  <a:lnTo>
                    <a:pt x="1785" y="313"/>
                  </a:lnTo>
                  <a:lnTo>
                    <a:pt x="1796" y="300"/>
                  </a:lnTo>
                  <a:lnTo>
                    <a:pt x="1806" y="286"/>
                  </a:lnTo>
                  <a:lnTo>
                    <a:pt x="1814" y="273"/>
                  </a:lnTo>
                  <a:lnTo>
                    <a:pt x="1822" y="259"/>
                  </a:lnTo>
                  <a:lnTo>
                    <a:pt x="1830" y="243"/>
                  </a:lnTo>
                  <a:lnTo>
                    <a:pt x="1836" y="228"/>
                  </a:lnTo>
                  <a:lnTo>
                    <a:pt x="1843" y="212"/>
                  </a:lnTo>
                  <a:lnTo>
                    <a:pt x="1843" y="212"/>
                  </a:lnTo>
                  <a:lnTo>
                    <a:pt x="1852" y="179"/>
                  </a:lnTo>
                  <a:lnTo>
                    <a:pt x="1860" y="148"/>
                  </a:lnTo>
                  <a:lnTo>
                    <a:pt x="1865" y="115"/>
                  </a:lnTo>
                  <a:lnTo>
                    <a:pt x="1869" y="82"/>
                  </a:lnTo>
                  <a:lnTo>
                    <a:pt x="1869" y="82"/>
                  </a:lnTo>
                  <a:lnTo>
                    <a:pt x="1870" y="62"/>
                  </a:lnTo>
                  <a:lnTo>
                    <a:pt x="1870" y="50"/>
                  </a:lnTo>
                  <a:lnTo>
                    <a:pt x="1868" y="41"/>
                  </a:lnTo>
                  <a:lnTo>
                    <a:pt x="1868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7" name="Freeform 1249"/>
            <p:cNvSpPr/>
            <p:nvPr/>
          </p:nvSpPr>
          <p:spPr bwMode="auto">
            <a:xfrm>
              <a:off x="5237163" y="2127250"/>
              <a:ext cx="23813" cy="455613"/>
            </a:xfrm>
            <a:custGeom>
              <a:avLst/>
              <a:gdLst/>
              <a:ahLst/>
              <a:cxnLst>
                <a:cxn ang="0">
                  <a:pos x="49" y="290"/>
                </a:cxn>
                <a:cxn ang="0">
                  <a:pos x="51" y="256"/>
                </a:cxn>
                <a:cxn ang="0">
                  <a:pos x="57" y="185"/>
                </a:cxn>
                <a:cxn ang="0">
                  <a:pos x="59" y="150"/>
                </a:cxn>
                <a:cxn ang="0">
                  <a:pos x="55" y="86"/>
                </a:cxn>
                <a:cxn ang="0">
                  <a:pos x="52" y="22"/>
                </a:cxn>
                <a:cxn ang="0">
                  <a:pos x="49" y="11"/>
                </a:cxn>
                <a:cxn ang="0">
                  <a:pos x="44" y="5"/>
                </a:cxn>
                <a:cxn ang="0">
                  <a:pos x="38" y="1"/>
                </a:cxn>
                <a:cxn ang="0">
                  <a:pos x="21" y="1"/>
                </a:cxn>
                <a:cxn ang="0">
                  <a:pos x="13" y="5"/>
                </a:cxn>
                <a:cxn ang="0">
                  <a:pos x="8" y="11"/>
                </a:cxn>
                <a:cxn ang="0">
                  <a:pos x="6" y="22"/>
                </a:cxn>
                <a:cxn ang="0">
                  <a:pos x="9" y="88"/>
                </a:cxn>
                <a:cxn ang="0">
                  <a:pos x="10" y="189"/>
                </a:cxn>
                <a:cxn ang="0">
                  <a:pos x="8" y="256"/>
                </a:cxn>
                <a:cxn ang="0">
                  <a:pos x="4" y="290"/>
                </a:cxn>
                <a:cxn ang="0">
                  <a:pos x="1" y="323"/>
                </a:cxn>
                <a:cxn ang="0">
                  <a:pos x="2" y="391"/>
                </a:cxn>
                <a:cxn ang="0">
                  <a:pos x="1" y="423"/>
                </a:cxn>
                <a:cxn ang="0">
                  <a:pos x="0" y="494"/>
                </a:cxn>
                <a:cxn ang="0">
                  <a:pos x="1" y="565"/>
                </a:cxn>
                <a:cxn ang="0">
                  <a:pos x="2" y="704"/>
                </a:cxn>
                <a:cxn ang="0">
                  <a:pos x="10" y="983"/>
                </a:cxn>
                <a:cxn ang="0">
                  <a:pos x="11" y="1123"/>
                </a:cxn>
                <a:cxn ang="0">
                  <a:pos x="13" y="1128"/>
                </a:cxn>
                <a:cxn ang="0">
                  <a:pos x="17" y="1136"/>
                </a:cxn>
                <a:cxn ang="0">
                  <a:pos x="23" y="1141"/>
                </a:cxn>
                <a:cxn ang="0">
                  <a:pos x="35" y="1145"/>
                </a:cxn>
                <a:cxn ang="0">
                  <a:pos x="47" y="1141"/>
                </a:cxn>
                <a:cxn ang="0">
                  <a:pos x="53" y="1136"/>
                </a:cxn>
                <a:cxn ang="0">
                  <a:pos x="57" y="1128"/>
                </a:cxn>
                <a:cxn ang="0">
                  <a:pos x="57" y="1123"/>
                </a:cxn>
                <a:cxn ang="0">
                  <a:pos x="56" y="983"/>
                </a:cxn>
                <a:cxn ang="0">
                  <a:pos x="48" y="704"/>
                </a:cxn>
                <a:cxn ang="0">
                  <a:pos x="47" y="565"/>
                </a:cxn>
                <a:cxn ang="0">
                  <a:pos x="47" y="495"/>
                </a:cxn>
                <a:cxn ang="0">
                  <a:pos x="49" y="359"/>
                </a:cxn>
                <a:cxn ang="0">
                  <a:pos x="49" y="290"/>
                </a:cxn>
              </a:cxnLst>
              <a:rect l="0" t="0" r="r" b="b"/>
              <a:pathLst>
                <a:path w="59" h="1145">
                  <a:moveTo>
                    <a:pt x="49" y="290"/>
                  </a:moveTo>
                  <a:lnTo>
                    <a:pt x="49" y="290"/>
                  </a:lnTo>
                  <a:lnTo>
                    <a:pt x="49" y="273"/>
                  </a:lnTo>
                  <a:lnTo>
                    <a:pt x="51" y="256"/>
                  </a:lnTo>
                  <a:lnTo>
                    <a:pt x="55" y="221"/>
                  </a:lnTo>
                  <a:lnTo>
                    <a:pt x="57" y="185"/>
                  </a:lnTo>
                  <a:lnTo>
                    <a:pt x="59" y="167"/>
                  </a:lnTo>
                  <a:lnTo>
                    <a:pt x="59" y="150"/>
                  </a:lnTo>
                  <a:lnTo>
                    <a:pt x="59" y="150"/>
                  </a:lnTo>
                  <a:lnTo>
                    <a:pt x="55" y="86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17"/>
                  </a:lnTo>
                  <a:lnTo>
                    <a:pt x="49" y="11"/>
                  </a:lnTo>
                  <a:lnTo>
                    <a:pt x="48" y="7"/>
                  </a:lnTo>
                  <a:lnTo>
                    <a:pt x="44" y="5"/>
                  </a:lnTo>
                  <a:lnTo>
                    <a:pt x="42" y="2"/>
                  </a:lnTo>
                  <a:lnTo>
                    <a:pt x="38" y="1"/>
                  </a:lnTo>
                  <a:lnTo>
                    <a:pt x="28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3" y="5"/>
                  </a:lnTo>
                  <a:lnTo>
                    <a:pt x="10" y="7"/>
                  </a:lnTo>
                  <a:lnTo>
                    <a:pt x="8" y="11"/>
                  </a:lnTo>
                  <a:lnTo>
                    <a:pt x="6" y="17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9" y="88"/>
                  </a:lnTo>
                  <a:lnTo>
                    <a:pt x="10" y="156"/>
                  </a:lnTo>
                  <a:lnTo>
                    <a:pt x="10" y="189"/>
                  </a:lnTo>
                  <a:lnTo>
                    <a:pt x="10" y="223"/>
                  </a:lnTo>
                  <a:lnTo>
                    <a:pt x="8" y="256"/>
                  </a:lnTo>
                  <a:lnTo>
                    <a:pt x="4" y="290"/>
                  </a:lnTo>
                  <a:lnTo>
                    <a:pt x="4" y="290"/>
                  </a:lnTo>
                  <a:lnTo>
                    <a:pt x="2" y="307"/>
                  </a:lnTo>
                  <a:lnTo>
                    <a:pt x="1" y="323"/>
                  </a:lnTo>
                  <a:lnTo>
                    <a:pt x="2" y="357"/>
                  </a:lnTo>
                  <a:lnTo>
                    <a:pt x="2" y="391"/>
                  </a:lnTo>
                  <a:lnTo>
                    <a:pt x="1" y="423"/>
                  </a:lnTo>
                  <a:lnTo>
                    <a:pt x="1" y="423"/>
                  </a:lnTo>
                  <a:lnTo>
                    <a:pt x="0" y="459"/>
                  </a:lnTo>
                  <a:lnTo>
                    <a:pt x="0" y="494"/>
                  </a:lnTo>
                  <a:lnTo>
                    <a:pt x="1" y="565"/>
                  </a:lnTo>
                  <a:lnTo>
                    <a:pt x="1" y="565"/>
                  </a:lnTo>
                  <a:lnTo>
                    <a:pt x="1" y="634"/>
                  </a:lnTo>
                  <a:lnTo>
                    <a:pt x="2" y="704"/>
                  </a:lnTo>
                  <a:lnTo>
                    <a:pt x="6" y="843"/>
                  </a:lnTo>
                  <a:lnTo>
                    <a:pt x="10" y="983"/>
                  </a:lnTo>
                  <a:lnTo>
                    <a:pt x="11" y="1054"/>
                  </a:lnTo>
                  <a:lnTo>
                    <a:pt x="11" y="1123"/>
                  </a:lnTo>
                  <a:lnTo>
                    <a:pt x="11" y="1123"/>
                  </a:lnTo>
                  <a:lnTo>
                    <a:pt x="13" y="1128"/>
                  </a:lnTo>
                  <a:lnTo>
                    <a:pt x="14" y="1132"/>
                  </a:lnTo>
                  <a:lnTo>
                    <a:pt x="17" y="1136"/>
                  </a:lnTo>
                  <a:lnTo>
                    <a:pt x="19" y="1140"/>
                  </a:lnTo>
                  <a:lnTo>
                    <a:pt x="23" y="1141"/>
                  </a:lnTo>
                  <a:lnTo>
                    <a:pt x="26" y="1144"/>
                  </a:lnTo>
                  <a:lnTo>
                    <a:pt x="35" y="1145"/>
                  </a:lnTo>
                  <a:lnTo>
                    <a:pt x="43" y="1144"/>
                  </a:lnTo>
                  <a:lnTo>
                    <a:pt x="47" y="1141"/>
                  </a:lnTo>
                  <a:lnTo>
                    <a:pt x="51" y="1140"/>
                  </a:lnTo>
                  <a:lnTo>
                    <a:pt x="53" y="1136"/>
                  </a:lnTo>
                  <a:lnTo>
                    <a:pt x="56" y="1132"/>
                  </a:lnTo>
                  <a:lnTo>
                    <a:pt x="57" y="1128"/>
                  </a:lnTo>
                  <a:lnTo>
                    <a:pt x="57" y="1123"/>
                  </a:lnTo>
                  <a:lnTo>
                    <a:pt x="57" y="1123"/>
                  </a:lnTo>
                  <a:lnTo>
                    <a:pt x="57" y="1054"/>
                  </a:lnTo>
                  <a:lnTo>
                    <a:pt x="56" y="983"/>
                  </a:lnTo>
                  <a:lnTo>
                    <a:pt x="52" y="843"/>
                  </a:lnTo>
                  <a:lnTo>
                    <a:pt x="48" y="704"/>
                  </a:lnTo>
                  <a:lnTo>
                    <a:pt x="47" y="634"/>
                  </a:lnTo>
                  <a:lnTo>
                    <a:pt x="47" y="565"/>
                  </a:lnTo>
                  <a:lnTo>
                    <a:pt x="47" y="565"/>
                  </a:lnTo>
                  <a:lnTo>
                    <a:pt x="47" y="495"/>
                  </a:lnTo>
                  <a:lnTo>
                    <a:pt x="48" y="427"/>
                  </a:lnTo>
                  <a:lnTo>
                    <a:pt x="49" y="359"/>
                  </a:lnTo>
                  <a:lnTo>
                    <a:pt x="49" y="290"/>
                  </a:lnTo>
                  <a:lnTo>
                    <a:pt x="49" y="2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8" name="Freeform 1250"/>
            <p:cNvSpPr/>
            <p:nvPr/>
          </p:nvSpPr>
          <p:spPr bwMode="auto">
            <a:xfrm>
              <a:off x="5959476" y="2141538"/>
              <a:ext cx="26988" cy="444500"/>
            </a:xfrm>
            <a:custGeom>
              <a:avLst/>
              <a:gdLst/>
              <a:ahLst/>
              <a:cxnLst>
                <a:cxn ang="0">
                  <a:pos x="51" y="457"/>
                </a:cxn>
                <a:cxn ang="0">
                  <a:pos x="53" y="422"/>
                </a:cxn>
                <a:cxn ang="0">
                  <a:pos x="57" y="387"/>
                </a:cxn>
                <a:cxn ang="0">
                  <a:pos x="57" y="343"/>
                </a:cxn>
                <a:cxn ang="0">
                  <a:pos x="60" y="312"/>
                </a:cxn>
                <a:cxn ang="0">
                  <a:pos x="61" y="302"/>
                </a:cxn>
                <a:cxn ang="0">
                  <a:pos x="67" y="273"/>
                </a:cxn>
                <a:cxn ang="0">
                  <a:pos x="67" y="241"/>
                </a:cxn>
                <a:cxn ang="0">
                  <a:pos x="63" y="181"/>
                </a:cxn>
                <a:cxn ang="0">
                  <a:pos x="63" y="141"/>
                </a:cxn>
                <a:cxn ang="0">
                  <a:pos x="57" y="22"/>
                </a:cxn>
                <a:cxn ang="0">
                  <a:pos x="56" y="17"/>
                </a:cxn>
                <a:cxn ang="0">
                  <a:pos x="52" y="9"/>
                </a:cxn>
                <a:cxn ang="0">
                  <a:pos x="46" y="2"/>
                </a:cxn>
                <a:cxn ang="0">
                  <a:pos x="33" y="0"/>
                </a:cxn>
                <a:cxn ang="0">
                  <a:pos x="21" y="2"/>
                </a:cxn>
                <a:cxn ang="0">
                  <a:pos x="14" y="9"/>
                </a:cxn>
                <a:cxn ang="0">
                  <a:pos x="12" y="17"/>
                </a:cxn>
                <a:cxn ang="0">
                  <a:pos x="12" y="22"/>
                </a:cxn>
                <a:cxn ang="0">
                  <a:pos x="17" y="115"/>
                </a:cxn>
                <a:cxn ang="0">
                  <a:pos x="17" y="145"/>
                </a:cxn>
                <a:cxn ang="0">
                  <a:pos x="21" y="218"/>
                </a:cxn>
                <a:cxn ang="0">
                  <a:pos x="22" y="255"/>
                </a:cxn>
                <a:cxn ang="0">
                  <a:pos x="18" y="290"/>
                </a:cxn>
                <a:cxn ang="0">
                  <a:pos x="14" y="306"/>
                </a:cxn>
                <a:cxn ang="0">
                  <a:pos x="10" y="355"/>
                </a:cxn>
                <a:cxn ang="0">
                  <a:pos x="8" y="421"/>
                </a:cxn>
                <a:cxn ang="0">
                  <a:pos x="5" y="459"/>
                </a:cxn>
                <a:cxn ang="0">
                  <a:pos x="5" y="570"/>
                </a:cxn>
                <a:cxn ang="0">
                  <a:pos x="6" y="601"/>
                </a:cxn>
                <a:cxn ang="0">
                  <a:pos x="9" y="664"/>
                </a:cxn>
                <a:cxn ang="0">
                  <a:pos x="14" y="694"/>
                </a:cxn>
                <a:cxn ang="0">
                  <a:pos x="18" y="735"/>
                </a:cxn>
                <a:cxn ang="0">
                  <a:pos x="19" y="774"/>
                </a:cxn>
                <a:cxn ang="0">
                  <a:pos x="17" y="854"/>
                </a:cxn>
                <a:cxn ang="0">
                  <a:pos x="17" y="869"/>
                </a:cxn>
                <a:cxn ang="0">
                  <a:pos x="12" y="918"/>
                </a:cxn>
                <a:cxn ang="0">
                  <a:pos x="6" y="965"/>
                </a:cxn>
                <a:cxn ang="0">
                  <a:pos x="5" y="980"/>
                </a:cxn>
                <a:cxn ang="0">
                  <a:pos x="9" y="1035"/>
                </a:cxn>
                <a:cxn ang="0">
                  <a:pos x="9" y="1064"/>
                </a:cxn>
                <a:cxn ang="0">
                  <a:pos x="2" y="1089"/>
                </a:cxn>
                <a:cxn ang="0">
                  <a:pos x="1" y="1094"/>
                </a:cxn>
                <a:cxn ang="0">
                  <a:pos x="1" y="1103"/>
                </a:cxn>
                <a:cxn ang="0">
                  <a:pos x="4" y="1111"/>
                </a:cxn>
                <a:cxn ang="0">
                  <a:pos x="13" y="1120"/>
                </a:cxn>
                <a:cxn ang="0">
                  <a:pos x="25" y="1123"/>
                </a:cxn>
                <a:cxn ang="0">
                  <a:pos x="33" y="1122"/>
                </a:cxn>
                <a:cxn ang="0">
                  <a:pos x="39" y="1116"/>
                </a:cxn>
                <a:cxn ang="0">
                  <a:pos x="43" y="1112"/>
                </a:cxn>
                <a:cxn ang="0">
                  <a:pos x="51" y="1090"/>
                </a:cxn>
                <a:cxn ang="0">
                  <a:pos x="53" y="1067"/>
                </a:cxn>
                <a:cxn ang="0">
                  <a:pos x="51" y="1021"/>
                </a:cxn>
                <a:cxn ang="0">
                  <a:pos x="51" y="990"/>
                </a:cxn>
                <a:cxn ang="0">
                  <a:pos x="55" y="925"/>
                </a:cxn>
                <a:cxn ang="0">
                  <a:pos x="59" y="895"/>
                </a:cxn>
                <a:cxn ang="0">
                  <a:pos x="63" y="861"/>
                </a:cxn>
                <a:cxn ang="0">
                  <a:pos x="64" y="795"/>
                </a:cxn>
                <a:cxn ang="0">
                  <a:pos x="64" y="762"/>
                </a:cxn>
                <a:cxn ang="0">
                  <a:pos x="64" y="723"/>
                </a:cxn>
                <a:cxn ang="0">
                  <a:pos x="53" y="647"/>
                </a:cxn>
                <a:cxn ang="0">
                  <a:pos x="51" y="609"/>
                </a:cxn>
              </a:cxnLst>
              <a:rect l="0" t="0" r="r" b="b"/>
              <a:pathLst>
                <a:path w="67" h="1123">
                  <a:moveTo>
                    <a:pt x="51" y="457"/>
                  </a:moveTo>
                  <a:lnTo>
                    <a:pt x="51" y="457"/>
                  </a:lnTo>
                  <a:lnTo>
                    <a:pt x="52" y="440"/>
                  </a:lnTo>
                  <a:lnTo>
                    <a:pt x="53" y="422"/>
                  </a:lnTo>
                  <a:lnTo>
                    <a:pt x="57" y="387"/>
                  </a:lnTo>
                  <a:lnTo>
                    <a:pt x="57" y="387"/>
                  </a:lnTo>
                  <a:lnTo>
                    <a:pt x="57" y="366"/>
                  </a:lnTo>
                  <a:lnTo>
                    <a:pt x="57" y="343"/>
                  </a:lnTo>
                  <a:lnTo>
                    <a:pt x="57" y="323"/>
                  </a:lnTo>
                  <a:lnTo>
                    <a:pt x="60" y="312"/>
                  </a:lnTo>
                  <a:lnTo>
                    <a:pt x="61" y="302"/>
                  </a:lnTo>
                  <a:lnTo>
                    <a:pt x="61" y="302"/>
                  </a:lnTo>
                  <a:lnTo>
                    <a:pt x="65" y="287"/>
                  </a:lnTo>
                  <a:lnTo>
                    <a:pt x="67" y="273"/>
                  </a:lnTo>
                  <a:lnTo>
                    <a:pt x="67" y="257"/>
                  </a:lnTo>
                  <a:lnTo>
                    <a:pt x="67" y="241"/>
                  </a:lnTo>
                  <a:lnTo>
                    <a:pt x="64" y="210"/>
                  </a:lnTo>
                  <a:lnTo>
                    <a:pt x="63" y="181"/>
                  </a:lnTo>
                  <a:lnTo>
                    <a:pt x="63" y="181"/>
                  </a:lnTo>
                  <a:lnTo>
                    <a:pt x="63" y="141"/>
                  </a:lnTo>
                  <a:lnTo>
                    <a:pt x="61" y="102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6" y="17"/>
                  </a:lnTo>
                  <a:lnTo>
                    <a:pt x="55" y="11"/>
                  </a:lnTo>
                  <a:lnTo>
                    <a:pt x="52" y="9"/>
                  </a:lnTo>
                  <a:lnTo>
                    <a:pt x="50" y="5"/>
                  </a:lnTo>
                  <a:lnTo>
                    <a:pt x="46" y="2"/>
                  </a:lnTo>
                  <a:lnTo>
                    <a:pt x="42" y="1"/>
                  </a:lnTo>
                  <a:lnTo>
                    <a:pt x="33" y="0"/>
                  </a:lnTo>
                  <a:lnTo>
                    <a:pt x="25" y="1"/>
                  </a:lnTo>
                  <a:lnTo>
                    <a:pt x="21" y="2"/>
                  </a:lnTo>
                  <a:lnTo>
                    <a:pt x="18" y="5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2" y="17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83"/>
                  </a:lnTo>
                  <a:lnTo>
                    <a:pt x="17" y="115"/>
                  </a:lnTo>
                  <a:lnTo>
                    <a:pt x="17" y="145"/>
                  </a:lnTo>
                  <a:lnTo>
                    <a:pt x="17" y="145"/>
                  </a:lnTo>
                  <a:lnTo>
                    <a:pt x="18" y="180"/>
                  </a:lnTo>
                  <a:lnTo>
                    <a:pt x="21" y="218"/>
                  </a:lnTo>
                  <a:lnTo>
                    <a:pt x="22" y="236"/>
                  </a:lnTo>
                  <a:lnTo>
                    <a:pt x="22" y="255"/>
                  </a:lnTo>
                  <a:lnTo>
                    <a:pt x="21" y="273"/>
                  </a:lnTo>
                  <a:lnTo>
                    <a:pt x="18" y="290"/>
                  </a:lnTo>
                  <a:lnTo>
                    <a:pt x="18" y="290"/>
                  </a:lnTo>
                  <a:lnTo>
                    <a:pt x="14" y="306"/>
                  </a:lnTo>
                  <a:lnTo>
                    <a:pt x="13" y="321"/>
                  </a:lnTo>
                  <a:lnTo>
                    <a:pt x="10" y="355"/>
                  </a:lnTo>
                  <a:lnTo>
                    <a:pt x="9" y="388"/>
                  </a:lnTo>
                  <a:lnTo>
                    <a:pt x="8" y="421"/>
                  </a:lnTo>
                  <a:lnTo>
                    <a:pt x="8" y="421"/>
                  </a:lnTo>
                  <a:lnTo>
                    <a:pt x="5" y="459"/>
                  </a:lnTo>
                  <a:lnTo>
                    <a:pt x="5" y="495"/>
                  </a:lnTo>
                  <a:lnTo>
                    <a:pt x="5" y="570"/>
                  </a:lnTo>
                  <a:lnTo>
                    <a:pt x="5" y="570"/>
                  </a:lnTo>
                  <a:lnTo>
                    <a:pt x="6" y="601"/>
                  </a:lnTo>
                  <a:lnTo>
                    <a:pt x="6" y="633"/>
                  </a:lnTo>
                  <a:lnTo>
                    <a:pt x="9" y="664"/>
                  </a:lnTo>
                  <a:lnTo>
                    <a:pt x="14" y="694"/>
                  </a:lnTo>
                  <a:lnTo>
                    <a:pt x="14" y="694"/>
                  </a:lnTo>
                  <a:lnTo>
                    <a:pt x="17" y="714"/>
                  </a:lnTo>
                  <a:lnTo>
                    <a:pt x="18" y="735"/>
                  </a:lnTo>
                  <a:lnTo>
                    <a:pt x="19" y="754"/>
                  </a:lnTo>
                  <a:lnTo>
                    <a:pt x="19" y="774"/>
                  </a:lnTo>
                  <a:lnTo>
                    <a:pt x="18" y="814"/>
                  </a:lnTo>
                  <a:lnTo>
                    <a:pt x="17" y="854"/>
                  </a:lnTo>
                  <a:lnTo>
                    <a:pt x="17" y="854"/>
                  </a:lnTo>
                  <a:lnTo>
                    <a:pt x="17" y="869"/>
                  </a:lnTo>
                  <a:lnTo>
                    <a:pt x="16" y="886"/>
                  </a:lnTo>
                  <a:lnTo>
                    <a:pt x="12" y="918"/>
                  </a:lnTo>
                  <a:lnTo>
                    <a:pt x="8" y="949"/>
                  </a:lnTo>
                  <a:lnTo>
                    <a:pt x="6" y="965"/>
                  </a:lnTo>
                  <a:lnTo>
                    <a:pt x="5" y="980"/>
                  </a:lnTo>
                  <a:lnTo>
                    <a:pt x="5" y="980"/>
                  </a:lnTo>
                  <a:lnTo>
                    <a:pt x="8" y="1007"/>
                  </a:lnTo>
                  <a:lnTo>
                    <a:pt x="9" y="1035"/>
                  </a:lnTo>
                  <a:lnTo>
                    <a:pt x="10" y="1051"/>
                  </a:lnTo>
                  <a:lnTo>
                    <a:pt x="9" y="1064"/>
                  </a:lnTo>
                  <a:lnTo>
                    <a:pt x="8" y="1077"/>
                  </a:lnTo>
                  <a:lnTo>
                    <a:pt x="2" y="1089"/>
                  </a:lnTo>
                  <a:lnTo>
                    <a:pt x="2" y="1089"/>
                  </a:lnTo>
                  <a:lnTo>
                    <a:pt x="1" y="1094"/>
                  </a:lnTo>
                  <a:lnTo>
                    <a:pt x="0" y="1098"/>
                  </a:lnTo>
                  <a:lnTo>
                    <a:pt x="1" y="1103"/>
                  </a:lnTo>
                  <a:lnTo>
                    <a:pt x="1" y="1107"/>
                  </a:lnTo>
                  <a:lnTo>
                    <a:pt x="4" y="1111"/>
                  </a:lnTo>
                  <a:lnTo>
                    <a:pt x="6" y="1115"/>
                  </a:lnTo>
                  <a:lnTo>
                    <a:pt x="13" y="1120"/>
                  </a:lnTo>
                  <a:lnTo>
                    <a:pt x="21" y="1123"/>
                  </a:lnTo>
                  <a:lnTo>
                    <a:pt x="25" y="1123"/>
                  </a:lnTo>
                  <a:lnTo>
                    <a:pt x="29" y="1123"/>
                  </a:lnTo>
                  <a:lnTo>
                    <a:pt x="33" y="1122"/>
                  </a:lnTo>
                  <a:lnTo>
                    <a:pt x="36" y="1119"/>
                  </a:lnTo>
                  <a:lnTo>
                    <a:pt x="39" y="1116"/>
                  </a:lnTo>
                  <a:lnTo>
                    <a:pt x="43" y="1112"/>
                  </a:lnTo>
                  <a:lnTo>
                    <a:pt x="43" y="1112"/>
                  </a:lnTo>
                  <a:lnTo>
                    <a:pt x="47" y="1101"/>
                  </a:lnTo>
                  <a:lnTo>
                    <a:pt x="51" y="1090"/>
                  </a:lnTo>
                  <a:lnTo>
                    <a:pt x="52" y="1078"/>
                  </a:lnTo>
                  <a:lnTo>
                    <a:pt x="53" y="1067"/>
                  </a:lnTo>
                  <a:lnTo>
                    <a:pt x="52" y="1044"/>
                  </a:lnTo>
                  <a:lnTo>
                    <a:pt x="51" y="1021"/>
                  </a:lnTo>
                  <a:lnTo>
                    <a:pt x="51" y="1021"/>
                  </a:lnTo>
                  <a:lnTo>
                    <a:pt x="51" y="990"/>
                  </a:lnTo>
                  <a:lnTo>
                    <a:pt x="52" y="958"/>
                  </a:lnTo>
                  <a:lnTo>
                    <a:pt x="55" y="925"/>
                  </a:lnTo>
                  <a:lnTo>
                    <a:pt x="59" y="895"/>
                  </a:lnTo>
                  <a:lnTo>
                    <a:pt x="59" y="895"/>
                  </a:lnTo>
                  <a:lnTo>
                    <a:pt x="61" y="878"/>
                  </a:lnTo>
                  <a:lnTo>
                    <a:pt x="63" y="861"/>
                  </a:lnTo>
                  <a:lnTo>
                    <a:pt x="64" y="829"/>
                  </a:lnTo>
                  <a:lnTo>
                    <a:pt x="64" y="795"/>
                  </a:lnTo>
                  <a:lnTo>
                    <a:pt x="64" y="762"/>
                  </a:lnTo>
                  <a:lnTo>
                    <a:pt x="64" y="762"/>
                  </a:lnTo>
                  <a:lnTo>
                    <a:pt x="65" y="742"/>
                  </a:lnTo>
                  <a:lnTo>
                    <a:pt x="64" y="723"/>
                  </a:lnTo>
                  <a:lnTo>
                    <a:pt x="59" y="685"/>
                  </a:lnTo>
                  <a:lnTo>
                    <a:pt x="53" y="647"/>
                  </a:lnTo>
                  <a:lnTo>
                    <a:pt x="52" y="627"/>
                  </a:lnTo>
                  <a:lnTo>
                    <a:pt x="51" y="609"/>
                  </a:lnTo>
                  <a:lnTo>
                    <a:pt x="51" y="4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9" name="Freeform 1251"/>
            <p:cNvSpPr>
              <a:spLocks noEditPoints="1"/>
            </p:cNvSpPr>
            <p:nvPr/>
          </p:nvSpPr>
          <p:spPr bwMode="auto">
            <a:xfrm>
              <a:off x="5338763" y="2098675"/>
              <a:ext cx="531813" cy="517525"/>
            </a:xfrm>
            <a:custGeom>
              <a:avLst/>
              <a:gdLst/>
              <a:ahLst/>
              <a:cxnLst>
                <a:cxn ang="0">
                  <a:pos x="1333" y="548"/>
                </a:cxn>
                <a:cxn ang="0">
                  <a:pos x="1328" y="423"/>
                </a:cxn>
                <a:cxn ang="0">
                  <a:pos x="1319" y="340"/>
                </a:cxn>
                <a:cxn ang="0">
                  <a:pos x="1323" y="206"/>
                </a:cxn>
                <a:cxn ang="0">
                  <a:pos x="1309" y="68"/>
                </a:cxn>
                <a:cxn ang="0">
                  <a:pos x="1303" y="32"/>
                </a:cxn>
                <a:cxn ang="0">
                  <a:pos x="1287" y="19"/>
                </a:cxn>
                <a:cxn ang="0">
                  <a:pos x="1227" y="19"/>
                </a:cxn>
                <a:cxn ang="0">
                  <a:pos x="833" y="19"/>
                </a:cxn>
                <a:cxn ang="0">
                  <a:pos x="348" y="11"/>
                </a:cxn>
                <a:cxn ang="0">
                  <a:pos x="209" y="0"/>
                </a:cxn>
                <a:cxn ang="0">
                  <a:pos x="30" y="7"/>
                </a:cxn>
                <a:cxn ang="0">
                  <a:pos x="14" y="14"/>
                </a:cxn>
                <a:cxn ang="0">
                  <a:pos x="7" y="111"/>
                </a:cxn>
                <a:cxn ang="0">
                  <a:pos x="3" y="514"/>
                </a:cxn>
                <a:cxn ang="0">
                  <a:pos x="17" y="673"/>
                </a:cxn>
                <a:cxn ang="0">
                  <a:pos x="28" y="933"/>
                </a:cxn>
                <a:cxn ang="0">
                  <a:pos x="20" y="1120"/>
                </a:cxn>
                <a:cxn ang="0">
                  <a:pos x="18" y="1204"/>
                </a:cxn>
                <a:cxn ang="0">
                  <a:pos x="39" y="1245"/>
                </a:cxn>
                <a:cxn ang="0">
                  <a:pos x="99" y="1264"/>
                </a:cxn>
                <a:cxn ang="0">
                  <a:pos x="135" y="1271"/>
                </a:cxn>
                <a:cxn ang="0">
                  <a:pos x="217" y="1273"/>
                </a:cxn>
                <a:cxn ang="0">
                  <a:pos x="437" y="1284"/>
                </a:cxn>
                <a:cxn ang="0">
                  <a:pos x="617" y="1277"/>
                </a:cxn>
                <a:cxn ang="0">
                  <a:pos x="861" y="1275"/>
                </a:cxn>
                <a:cxn ang="0">
                  <a:pos x="1266" y="1297"/>
                </a:cxn>
                <a:cxn ang="0">
                  <a:pos x="1282" y="1302"/>
                </a:cxn>
                <a:cxn ang="0">
                  <a:pos x="1306" y="1293"/>
                </a:cxn>
                <a:cxn ang="0">
                  <a:pos x="1324" y="1216"/>
                </a:cxn>
                <a:cxn ang="0">
                  <a:pos x="1326" y="844"/>
                </a:cxn>
                <a:cxn ang="0">
                  <a:pos x="1336" y="722"/>
                </a:cxn>
                <a:cxn ang="0">
                  <a:pos x="697" y="1229"/>
                </a:cxn>
                <a:cxn ang="0">
                  <a:pos x="381" y="1235"/>
                </a:cxn>
                <a:cxn ang="0">
                  <a:pos x="92" y="1218"/>
                </a:cxn>
                <a:cxn ang="0">
                  <a:pos x="69" y="1201"/>
                </a:cxn>
                <a:cxn ang="0">
                  <a:pos x="65" y="1124"/>
                </a:cxn>
                <a:cxn ang="0">
                  <a:pos x="72" y="978"/>
                </a:cxn>
                <a:cxn ang="0">
                  <a:pos x="68" y="765"/>
                </a:cxn>
                <a:cxn ang="0">
                  <a:pos x="58" y="631"/>
                </a:cxn>
                <a:cxn ang="0">
                  <a:pos x="50" y="544"/>
                </a:cxn>
                <a:cxn ang="0">
                  <a:pos x="46" y="413"/>
                </a:cxn>
                <a:cxn ang="0">
                  <a:pos x="52" y="52"/>
                </a:cxn>
                <a:cxn ang="0">
                  <a:pos x="276" y="49"/>
                </a:cxn>
                <a:cxn ang="0">
                  <a:pos x="424" y="61"/>
                </a:cxn>
                <a:cxn ang="0">
                  <a:pos x="700" y="65"/>
                </a:cxn>
                <a:cxn ang="0">
                  <a:pos x="1198" y="64"/>
                </a:cxn>
                <a:cxn ang="0">
                  <a:pos x="1232" y="65"/>
                </a:cxn>
                <a:cxn ang="0">
                  <a:pos x="1253" y="69"/>
                </a:cxn>
                <a:cxn ang="0">
                  <a:pos x="1272" y="125"/>
                </a:cxn>
                <a:cxn ang="0">
                  <a:pos x="1277" y="225"/>
                </a:cxn>
                <a:cxn ang="0">
                  <a:pos x="1277" y="417"/>
                </a:cxn>
                <a:cxn ang="0">
                  <a:pos x="1292" y="644"/>
                </a:cxn>
                <a:cxn ang="0">
                  <a:pos x="1281" y="790"/>
                </a:cxn>
                <a:cxn ang="0">
                  <a:pos x="1281" y="1127"/>
                </a:cxn>
                <a:cxn ang="0">
                  <a:pos x="1269" y="1251"/>
                </a:cxn>
                <a:cxn ang="0">
                  <a:pos x="769" y="1230"/>
                </a:cxn>
              </a:cxnLst>
              <a:rect l="0" t="0" r="r" b="b"/>
              <a:pathLst>
                <a:path w="1338" h="1302">
                  <a:moveTo>
                    <a:pt x="1337" y="681"/>
                  </a:moveTo>
                  <a:lnTo>
                    <a:pt x="1337" y="681"/>
                  </a:lnTo>
                  <a:lnTo>
                    <a:pt x="1338" y="614"/>
                  </a:lnTo>
                  <a:lnTo>
                    <a:pt x="1336" y="580"/>
                  </a:lnTo>
                  <a:lnTo>
                    <a:pt x="1333" y="548"/>
                  </a:lnTo>
                  <a:lnTo>
                    <a:pt x="1333" y="548"/>
                  </a:lnTo>
                  <a:lnTo>
                    <a:pt x="1330" y="527"/>
                  </a:lnTo>
                  <a:lnTo>
                    <a:pt x="1329" y="506"/>
                  </a:lnTo>
                  <a:lnTo>
                    <a:pt x="1329" y="464"/>
                  </a:lnTo>
                  <a:lnTo>
                    <a:pt x="1328" y="423"/>
                  </a:lnTo>
                  <a:lnTo>
                    <a:pt x="1326" y="402"/>
                  </a:lnTo>
                  <a:lnTo>
                    <a:pt x="1324" y="383"/>
                  </a:lnTo>
                  <a:lnTo>
                    <a:pt x="1324" y="383"/>
                  </a:lnTo>
                  <a:lnTo>
                    <a:pt x="1320" y="361"/>
                  </a:lnTo>
                  <a:lnTo>
                    <a:pt x="1319" y="340"/>
                  </a:lnTo>
                  <a:lnTo>
                    <a:pt x="1319" y="317"/>
                  </a:lnTo>
                  <a:lnTo>
                    <a:pt x="1319" y="295"/>
                  </a:lnTo>
                  <a:lnTo>
                    <a:pt x="1321" y="249"/>
                  </a:lnTo>
                  <a:lnTo>
                    <a:pt x="1323" y="206"/>
                  </a:lnTo>
                  <a:lnTo>
                    <a:pt x="1323" y="206"/>
                  </a:lnTo>
                  <a:lnTo>
                    <a:pt x="1323" y="185"/>
                  </a:lnTo>
                  <a:lnTo>
                    <a:pt x="1321" y="166"/>
                  </a:lnTo>
                  <a:lnTo>
                    <a:pt x="1316" y="126"/>
                  </a:lnTo>
                  <a:lnTo>
                    <a:pt x="1311" y="87"/>
                  </a:lnTo>
                  <a:lnTo>
                    <a:pt x="1309" y="68"/>
                  </a:lnTo>
                  <a:lnTo>
                    <a:pt x="1309" y="48"/>
                  </a:lnTo>
                  <a:lnTo>
                    <a:pt x="1309" y="48"/>
                  </a:lnTo>
                  <a:lnTo>
                    <a:pt x="1308" y="41"/>
                  </a:lnTo>
                  <a:lnTo>
                    <a:pt x="1306" y="36"/>
                  </a:lnTo>
                  <a:lnTo>
                    <a:pt x="1303" y="32"/>
                  </a:lnTo>
                  <a:lnTo>
                    <a:pt x="1299" y="30"/>
                  </a:lnTo>
                  <a:lnTo>
                    <a:pt x="1299" y="30"/>
                  </a:lnTo>
                  <a:lnTo>
                    <a:pt x="1296" y="24"/>
                  </a:lnTo>
                  <a:lnTo>
                    <a:pt x="1291" y="22"/>
                  </a:lnTo>
                  <a:lnTo>
                    <a:pt x="1287" y="19"/>
                  </a:lnTo>
                  <a:lnTo>
                    <a:pt x="1281" y="19"/>
                  </a:lnTo>
                  <a:lnTo>
                    <a:pt x="1230" y="19"/>
                  </a:lnTo>
                  <a:lnTo>
                    <a:pt x="1230" y="19"/>
                  </a:lnTo>
                  <a:lnTo>
                    <a:pt x="1227" y="19"/>
                  </a:lnTo>
                  <a:lnTo>
                    <a:pt x="1227" y="19"/>
                  </a:lnTo>
                  <a:lnTo>
                    <a:pt x="1202" y="19"/>
                  </a:lnTo>
                  <a:lnTo>
                    <a:pt x="1177" y="19"/>
                  </a:lnTo>
                  <a:lnTo>
                    <a:pt x="1006" y="19"/>
                  </a:lnTo>
                  <a:lnTo>
                    <a:pt x="1006" y="19"/>
                  </a:lnTo>
                  <a:lnTo>
                    <a:pt x="833" y="19"/>
                  </a:lnTo>
                  <a:lnTo>
                    <a:pt x="661" y="19"/>
                  </a:lnTo>
                  <a:lnTo>
                    <a:pt x="661" y="19"/>
                  </a:lnTo>
                  <a:lnTo>
                    <a:pt x="504" y="17"/>
                  </a:lnTo>
                  <a:lnTo>
                    <a:pt x="425" y="14"/>
                  </a:lnTo>
                  <a:lnTo>
                    <a:pt x="348" y="11"/>
                  </a:lnTo>
                  <a:lnTo>
                    <a:pt x="348" y="11"/>
                  </a:lnTo>
                  <a:lnTo>
                    <a:pt x="307" y="7"/>
                  </a:lnTo>
                  <a:lnTo>
                    <a:pt x="268" y="4"/>
                  </a:lnTo>
                  <a:lnTo>
                    <a:pt x="229" y="1"/>
                  </a:lnTo>
                  <a:lnTo>
                    <a:pt x="209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49" y="1"/>
                  </a:lnTo>
                  <a:lnTo>
                    <a:pt x="110" y="4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24" y="9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4" y="14"/>
                  </a:lnTo>
                  <a:lnTo>
                    <a:pt x="11" y="18"/>
                  </a:lnTo>
                  <a:lnTo>
                    <a:pt x="8" y="24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7" y="111"/>
                  </a:lnTo>
                  <a:lnTo>
                    <a:pt x="4" y="192"/>
                  </a:lnTo>
                  <a:lnTo>
                    <a:pt x="3" y="272"/>
                  </a:lnTo>
                  <a:lnTo>
                    <a:pt x="0" y="353"/>
                  </a:lnTo>
                  <a:lnTo>
                    <a:pt x="0" y="434"/>
                  </a:lnTo>
                  <a:lnTo>
                    <a:pt x="3" y="514"/>
                  </a:lnTo>
                  <a:lnTo>
                    <a:pt x="4" y="554"/>
                  </a:lnTo>
                  <a:lnTo>
                    <a:pt x="8" y="595"/>
                  </a:lnTo>
                  <a:lnTo>
                    <a:pt x="12" y="634"/>
                  </a:lnTo>
                  <a:lnTo>
                    <a:pt x="17" y="673"/>
                  </a:lnTo>
                  <a:lnTo>
                    <a:pt x="17" y="673"/>
                  </a:lnTo>
                  <a:lnTo>
                    <a:pt x="22" y="716"/>
                  </a:lnTo>
                  <a:lnTo>
                    <a:pt x="25" y="759"/>
                  </a:lnTo>
                  <a:lnTo>
                    <a:pt x="28" y="803"/>
                  </a:lnTo>
                  <a:lnTo>
                    <a:pt x="28" y="846"/>
                  </a:lnTo>
                  <a:lnTo>
                    <a:pt x="28" y="933"/>
                  </a:lnTo>
                  <a:lnTo>
                    <a:pt x="28" y="1020"/>
                  </a:lnTo>
                  <a:lnTo>
                    <a:pt x="28" y="1020"/>
                  </a:lnTo>
                  <a:lnTo>
                    <a:pt x="26" y="1054"/>
                  </a:lnTo>
                  <a:lnTo>
                    <a:pt x="22" y="1086"/>
                  </a:lnTo>
                  <a:lnTo>
                    <a:pt x="20" y="1120"/>
                  </a:lnTo>
                  <a:lnTo>
                    <a:pt x="18" y="1154"/>
                  </a:lnTo>
                  <a:lnTo>
                    <a:pt x="18" y="1154"/>
                  </a:lnTo>
                  <a:lnTo>
                    <a:pt x="17" y="1179"/>
                  </a:lnTo>
                  <a:lnTo>
                    <a:pt x="17" y="1192"/>
                  </a:lnTo>
                  <a:lnTo>
                    <a:pt x="18" y="1204"/>
                  </a:lnTo>
                  <a:lnTo>
                    <a:pt x="20" y="1215"/>
                  </a:lnTo>
                  <a:lnTo>
                    <a:pt x="24" y="1225"/>
                  </a:lnTo>
                  <a:lnTo>
                    <a:pt x="30" y="1235"/>
                  </a:lnTo>
                  <a:lnTo>
                    <a:pt x="39" y="1245"/>
                  </a:lnTo>
                  <a:lnTo>
                    <a:pt x="39" y="1245"/>
                  </a:lnTo>
                  <a:lnTo>
                    <a:pt x="48" y="1251"/>
                  </a:lnTo>
                  <a:lnTo>
                    <a:pt x="59" y="1256"/>
                  </a:lnTo>
                  <a:lnTo>
                    <a:pt x="68" y="1259"/>
                  </a:lnTo>
                  <a:lnTo>
                    <a:pt x="79" y="1260"/>
                  </a:lnTo>
                  <a:lnTo>
                    <a:pt x="99" y="1264"/>
                  </a:lnTo>
                  <a:lnTo>
                    <a:pt x="110" y="1266"/>
                  </a:lnTo>
                  <a:lnTo>
                    <a:pt x="122" y="1268"/>
                  </a:lnTo>
                  <a:lnTo>
                    <a:pt x="122" y="1268"/>
                  </a:lnTo>
                  <a:lnTo>
                    <a:pt x="127" y="1269"/>
                  </a:lnTo>
                  <a:lnTo>
                    <a:pt x="135" y="1271"/>
                  </a:lnTo>
                  <a:lnTo>
                    <a:pt x="149" y="1271"/>
                  </a:lnTo>
                  <a:lnTo>
                    <a:pt x="178" y="1269"/>
                  </a:lnTo>
                  <a:lnTo>
                    <a:pt x="178" y="1269"/>
                  </a:lnTo>
                  <a:lnTo>
                    <a:pt x="198" y="1271"/>
                  </a:lnTo>
                  <a:lnTo>
                    <a:pt x="217" y="1273"/>
                  </a:lnTo>
                  <a:lnTo>
                    <a:pt x="237" y="1277"/>
                  </a:lnTo>
                  <a:lnTo>
                    <a:pt x="255" y="1280"/>
                  </a:lnTo>
                  <a:lnTo>
                    <a:pt x="255" y="1280"/>
                  </a:lnTo>
                  <a:lnTo>
                    <a:pt x="345" y="1284"/>
                  </a:lnTo>
                  <a:lnTo>
                    <a:pt x="437" y="1284"/>
                  </a:lnTo>
                  <a:lnTo>
                    <a:pt x="481" y="1284"/>
                  </a:lnTo>
                  <a:lnTo>
                    <a:pt x="527" y="1283"/>
                  </a:lnTo>
                  <a:lnTo>
                    <a:pt x="573" y="1280"/>
                  </a:lnTo>
                  <a:lnTo>
                    <a:pt x="617" y="1277"/>
                  </a:lnTo>
                  <a:lnTo>
                    <a:pt x="617" y="1277"/>
                  </a:lnTo>
                  <a:lnTo>
                    <a:pt x="658" y="1275"/>
                  </a:lnTo>
                  <a:lnTo>
                    <a:pt x="699" y="1272"/>
                  </a:lnTo>
                  <a:lnTo>
                    <a:pt x="739" y="1272"/>
                  </a:lnTo>
                  <a:lnTo>
                    <a:pt x="780" y="1272"/>
                  </a:lnTo>
                  <a:lnTo>
                    <a:pt x="861" y="1275"/>
                  </a:lnTo>
                  <a:lnTo>
                    <a:pt x="942" y="1279"/>
                  </a:lnTo>
                  <a:lnTo>
                    <a:pt x="1104" y="1290"/>
                  </a:lnTo>
                  <a:lnTo>
                    <a:pt x="1185" y="1294"/>
                  </a:lnTo>
                  <a:lnTo>
                    <a:pt x="1266" y="1297"/>
                  </a:lnTo>
                  <a:lnTo>
                    <a:pt x="1266" y="1297"/>
                  </a:lnTo>
                  <a:lnTo>
                    <a:pt x="1269" y="1298"/>
                  </a:lnTo>
                  <a:lnTo>
                    <a:pt x="1272" y="1298"/>
                  </a:lnTo>
                  <a:lnTo>
                    <a:pt x="1272" y="1298"/>
                  </a:lnTo>
                  <a:lnTo>
                    <a:pt x="1277" y="1301"/>
                  </a:lnTo>
                  <a:lnTo>
                    <a:pt x="1282" y="1302"/>
                  </a:lnTo>
                  <a:lnTo>
                    <a:pt x="1287" y="1302"/>
                  </a:lnTo>
                  <a:lnTo>
                    <a:pt x="1292" y="1302"/>
                  </a:lnTo>
                  <a:lnTo>
                    <a:pt x="1298" y="1301"/>
                  </a:lnTo>
                  <a:lnTo>
                    <a:pt x="1302" y="1297"/>
                  </a:lnTo>
                  <a:lnTo>
                    <a:pt x="1306" y="1293"/>
                  </a:lnTo>
                  <a:lnTo>
                    <a:pt x="1308" y="1286"/>
                  </a:lnTo>
                  <a:lnTo>
                    <a:pt x="1308" y="1286"/>
                  </a:lnTo>
                  <a:lnTo>
                    <a:pt x="1315" y="1262"/>
                  </a:lnTo>
                  <a:lnTo>
                    <a:pt x="1320" y="1239"/>
                  </a:lnTo>
                  <a:lnTo>
                    <a:pt x="1324" y="1216"/>
                  </a:lnTo>
                  <a:lnTo>
                    <a:pt x="1325" y="1203"/>
                  </a:lnTo>
                  <a:lnTo>
                    <a:pt x="1326" y="1190"/>
                  </a:lnTo>
                  <a:lnTo>
                    <a:pt x="1326" y="1190"/>
                  </a:lnTo>
                  <a:lnTo>
                    <a:pt x="1326" y="1000"/>
                  </a:lnTo>
                  <a:lnTo>
                    <a:pt x="1326" y="844"/>
                  </a:lnTo>
                  <a:lnTo>
                    <a:pt x="1326" y="844"/>
                  </a:lnTo>
                  <a:lnTo>
                    <a:pt x="1326" y="824"/>
                  </a:lnTo>
                  <a:lnTo>
                    <a:pt x="1328" y="803"/>
                  </a:lnTo>
                  <a:lnTo>
                    <a:pt x="1332" y="762"/>
                  </a:lnTo>
                  <a:lnTo>
                    <a:pt x="1336" y="722"/>
                  </a:lnTo>
                  <a:lnTo>
                    <a:pt x="1337" y="702"/>
                  </a:lnTo>
                  <a:lnTo>
                    <a:pt x="1337" y="681"/>
                  </a:lnTo>
                  <a:lnTo>
                    <a:pt x="1337" y="681"/>
                  </a:lnTo>
                  <a:close/>
                  <a:moveTo>
                    <a:pt x="697" y="1229"/>
                  </a:moveTo>
                  <a:lnTo>
                    <a:pt x="697" y="1229"/>
                  </a:lnTo>
                  <a:lnTo>
                    <a:pt x="619" y="1230"/>
                  </a:lnTo>
                  <a:lnTo>
                    <a:pt x="539" y="1232"/>
                  </a:lnTo>
                  <a:lnTo>
                    <a:pt x="460" y="1234"/>
                  </a:lnTo>
                  <a:lnTo>
                    <a:pt x="381" y="1235"/>
                  </a:lnTo>
                  <a:lnTo>
                    <a:pt x="381" y="1235"/>
                  </a:lnTo>
                  <a:lnTo>
                    <a:pt x="345" y="1234"/>
                  </a:lnTo>
                  <a:lnTo>
                    <a:pt x="309" y="1233"/>
                  </a:lnTo>
                  <a:lnTo>
                    <a:pt x="237" y="1228"/>
                  </a:lnTo>
                  <a:lnTo>
                    <a:pt x="165" y="1222"/>
                  </a:lnTo>
                  <a:lnTo>
                    <a:pt x="92" y="1218"/>
                  </a:lnTo>
                  <a:lnTo>
                    <a:pt x="92" y="1218"/>
                  </a:lnTo>
                  <a:lnTo>
                    <a:pt x="84" y="1216"/>
                  </a:lnTo>
                  <a:lnTo>
                    <a:pt x="79" y="1213"/>
                  </a:lnTo>
                  <a:lnTo>
                    <a:pt x="73" y="1208"/>
                  </a:lnTo>
                  <a:lnTo>
                    <a:pt x="69" y="1201"/>
                  </a:lnTo>
                  <a:lnTo>
                    <a:pt x="67" y="1194"/>
                  </a:lnTo>
                  <a:lnTo>
                    <a:pt x="64" y="1184"/>
                  </a:lnTo>
                  <a:lnTo>
                    <a:pt x="63" y="1165"/>
                  </a:lnTo>
                  <a:lnTo>
                    <a:pt x="63" y="1144"/>
                  </a:lnTo>
                  <a:lnTo>
                    <a:pt x="65" y="1124"/>
                  </a:lnTo>
                  <a:lnTo>
                    <a:pt x="68" y="1097"/>
                  </a:lnTo>
                  <a:lnTo>
                    <a:pt x="68" y="1097"/>
                  </a:lnTo>
                  <a:lnTo>
                    <a:pt x="71" y="1058"/>
                  </a:lnTo>
                  <a:lnTo>
                    <a:pt x="72" y="1017"/>
                  </a:lnTo>
                  <a:lnTo>
                    <a:pt x="72" y="978"/>
                  </a:lnTo>
                  <a:lnTo>
                    <a:pt x="71" y="939"/>
                  </a:lnTo>
                  <a:lnTo>
                    <a:pt x="71" y="939"/>
                  </a:lnTo>
                  <a:lnTo>
                    <a:pt x="71" y="869"/>
                  </a:lnTo>
                  <a:lnTo>
                    <a:pt x="69" y="800"/>
                  </a:lnTo>
                  <a:lnTo>
                    <a:pt x="68" y="765"/>
                  </a:lnTo>
                  <a:lnTo>
                    <a:pt x="67" y="731"/>
                  </a:lnTo>
                  <a:lnTo>
                    <a:pt x="64" y="697"/>
                  </a:lnTo>
                  <a:lnTo>
                    <a:pt x="60" y="661"/>
                  </a:lnTo>
                  <a:lnTo>
                    <a:pt x="60" y="661"/>
                  </a:lnTo>
                  <a:lnTo>
                    <a:pt x="58" y="631"/>
                  </a:lnTo>
                  <a:lnTo>
                    <a:pt x="56" y="603"/>
                  </a:lnTo>
                  <a:lnTo>
                    <a:pt x="55" y="574"/>
                  </a:lnTo>
                  <a:lnTo>
                    <a:pt x="52" y="558"/>
                  </a:lnTo>
                  <a:lnTo>
                    <a:pt x="50" y="544"/>
                  </a:lnTo>
                  <a:lnTo>
                    <a:pt x="50" y="544"/>
                  </a:lnTo>
                  <a:lnTo>
                    <a:pt x="46" y="524"/>
                  </a:lnTo>
                  <a:lnTo>
                    <a:pt x="45" y="502"/>
                  </a:lnTo>
                  <a:lnTo>
                    <a:pt x="43" y="480"/>
                  </a:lnTo>
                  <a:lnTo>
                    <a:pt x="43" y="457"/>
                  </a:lnTo>
                  <a:lnTo>
                    <a:pt x="46" y="413"/>
                  </a:lnTo>
                  <a:lnTo>
                    <a:pt x="48" y="370"/>
                  </a:lnTo>
                  <a:lnTo>
                    <a:pt x="48" y="370"/>
                  </a:lnTo>
                  <a:lnTo>
                    <a:pt x="51" y="211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116" y="49"/>
                  </a:lnTo>
                  <a:lnTo>
                    <a:pt x="181" y="47"/>
                  </a:lnTo>
                  <a:lnTo>
                    <a:pt x="212" y="47"/>
                  </a:lnTo>
                  <a:lnTo>
                    <a:pt x="245" y="48"/>
                  </a:lnTo>
                  <a:lnTo>
                    <a:pt x="276" y="49"/>
                  </a:lnTo>
                  <a:lnTo>
                    <a:pt x="309" y="53"/>
                  </a:lnTo>
                  <a:lnTo>
                    <a:pt x="309" y="53"/>
                  </a:lnTo>
                  <a:lnTo>
                    <a:pt x="347" y="57"/>
                  </a:lnTo>
                  <a:lnTo>
                    <a:pt x="386" y="60"/>
                  </a:lnTo>
                  <a:lnTo>
                    <a:pt x="424" y="61"/>
                  </a:lnTo>
                  <a:lnTo>
                    <a:pt x="463" y="62"/>
                  </a:lnTo>
                  <a:lnTo>
                    <a:pt x="542" y="62"/>
                  </a:lnTo>
                  <a:lnTo>
                    <a:pt x="619" y="64"/>
                  </a:lnTo>
                  <a:lnTo>
                    <a:pt x="619" y="64"/>
                  </a:lnTo>
                  <a:lnTo>
                    <a:pt x="700" y="65"/>
                  </a:lnTo>
                  <a:lnTo>
                    <a:pt x="780" y="65"/>
                  </a:lnTo>
                  <a:lnTo>
                    <a:pt x="942" y="65"/>
                  </a:lnTo>
                  <a:lnTo>
                    <a:pt x="1177" y="65"/>
                  </a:lnTo>
                  <a:lnTo>
                    <a:pt x="1177" y="65"/>
                  </a:lnTo>
                  <a:lnTo>
                    <a:pt x="1198" y="64"/>
                  </a:lnTo>
                  <a:lnTo>
                    <a:pt x="1210" y="64"/>
                  </a:lnTo>
                  <a:lnTo>
                    <a:pt x="1220" y="64"/>
                  </a:lnTo>
                  <a:lnTo>
                    <a:pt x="1220" y="64"/>
                  </a:lnTo>
                  <a:lnTo>
                    <a:pt x="1230" y="65"/>
                  </a:lnTo>
                  <a:lnTo>
                    <a:pt x="1232" y="65"/>
                  </a:lnTo>
                  <a:lnTo>
                    <a:pt x="1232" y="65"/>
                  </a:lnTo>
                  <a:lnTo>
                    <a:pt x="1240" y="68"/>
                  </a:lnTo>
                  <a:lnTo>
                    <a:pt x="1240" y="68"/>
                  </a:lnTo>
                  <a:lnTo>
                    <a:pt x="1247" y="69"/>
                  </a:lnTo>
                  <a:lnTo>
                    <a:pt x="1253" y="69"/>
                  </a:lnTo>
                  <a:lnTo>
                    <a:pt x="1258" y="68"/>
                  </a:lnTo>
                  <a:lnTo>
                    <a:pt x="1264" y="65"/>
                  </a:lnTo>
                  <a:lnTo>
                    <a:pt x="1264" y="65"/>
                  </a:lnTo>
                  <a:lnTo>
                    <a:pt x="1268" y="95"/>
                  </a:lnTo>
                  <a:lnTo>
                    <a:pt x="1272" y="125"/>
                  </a:lnTo>
                  <a:lnTo>
                    <a:pt x="1275" y="155"/>
                  </a:lnTo>
                  <a:lnTo>
                    <a:pt x="1277" y="171"/>
                  </a:lnTo>
                  <a:lnTo>
                    <a:pt x="1277" y="187"/>
                  </a:lnTo>
                  <a:lnTo>
                    <a:pt x="1277" y="187"/>
                  </a:lnTo>
                  <a:lnTo>
                    <a:pt x="1277" y="225"/>
                  </a:lnTo>
                  <a:lnTo>
                    <a:pt x="1277" y="264"/>
                  </a:lnTo>
                  <a:lnTo>
                    <a:pt x="1274" y="341"/>
                  </a:lnTo>
                  <a:lnTo>
                    <a:pt x="1274" y="341"/>
                  </a:lnTo>
                  <a:lnTo>
                    <a:pt x="1275" y="379"/>
                  </a:lnTo>
                  <a:lnTo>
                    <a:pt x="1277" y="417"/>
                  </a:lnTo>
                  <a:lnTo>
                    <a:pt x="1283" y="493"/>
                  </a:lnTo>
                  <a:lnTo>
                    <a:pt x="1289" y="569"/>
                  </a:lnTo>
                  <a:lnTo>
                    <a:pt x="1291" y="606"/>
                  </a:lnTo>
                  <a:lnTo>
                    <a:pt x="1292" y="644"/>
                  </a:lnTo>
                  <a:lnTo>
                    <a:pt x="1292" y="644"/>
                  </a:lnTo>
                  <a:lnTo>
                    <a:pt x="1291" y="681"/>
                  </a:lnTo>
                  <a:lnTo>
                    <a:pt x="1287" y="718"/>
                  </a:lnTo>
                  <a:lnTo>
                    <a:pt x="1283" y="753"/>
                  </a:lnTo>
                  <a:lnTo>
                    <a:pt x="1281" y="790"/>
                  </a:lnTo>
                  <a:lnTo>
                    <a:pt x="1281" y="790"/>
                  </a:lnTo>
                  <a:lnTo>
                    <a:pt x="1279" y="831"/>
                  </a:lnTo>
                  <a:lnTo>
                    <a:pt x="1279" y="873"/>
                  </a:lnTo>
                  <a:lnTo>
                    <a:pt x="1281" y="958"/>
                  </a:lnTo>
                  <a:lnTo>
                    <a:pt x="1281" y="1127"/>
                  </a:lnTo>
                  <a:lnTo>
                    <a:pt x="1281" y="1127"/>
                  </a:lnTo>
                  <a:lnTo>
                    <a:pt x="1279" y="1160"/>
                  </a:lnTo>
                  <a:lnTo>
                    <a:pt x="1278" y="1191"/>
                  </a:lnTo>
                  <a:lnTo>
                    <a:pt x="1275" y="1221"/>
                  </a:lnTo>
                  <a:lnTo>
                    <a:pt x="1269" y="1251"/>
                  </a:lnTo>
                  <a:lnTo>
                    <a:pt x="1269" y="1251"/>
                  </a:lnTo>
                  <a:lnTo>
                    <a:pt x="1198" y="1250"/>
                  </a:lnTo>
                  <a:lnTo>
                    <a:pt x="1126" y="1247"/>
                  </a:lnTo>
                  <a:lnTo>
                    <a:pt x="984" y="1239"/>
                  </a:lnTo>
                  <a:lnTo>
                    <a:pt x="841" y="1233"/>
                  </a:lnTo>
                  <a:lnTo>
                    <a:pt x="769" y="1230"/>
                  </a:lnTo>
                  <a:lnTo>
                    <a:pt x="697" y="1229"/>
                  </a:lnTo>
                  <a:lnTo>
                    <a:pt x="697" y="1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0" name="Freeform 1252"/>
            <p:cNvSpPr/>
            <p:nvPr/>
          </p:nvSpPr>
          <p:spPr bwMode="auto">
            <a:xfrm>
              <a:off x="5348288" y="2224088"/>
              <a:ext cx="396875" cy="234950"/>
            </a:xfrm>
            <a:custGeom>
              <a:avLst/>
              <a:gdLst/>
              <a:ahLst/>
              <a:cxnLst>
                <a:cxn ang="0">
                  <a:pos x="929" y="38"/>
                </a:cxn>
                <a:cxn ang="0">
                  <a:pos x="840" y="137"/>
                </a:cxn>
                <a:cxn ang="0">
                  <a:pos x="777" y="200"/>
                </a:cxn>
                <a:cxn ang="0">
                  <a:pos x="748" y="222"/>
                </a:cxn>
                <a:cxn ang="0">
                  <a:pos x="722" y="213"/>
                </a:cxn>
                <a:cxn ang="0">
                  <a:pos x="659" y="173"/>
                </a:cxn>
                <a:cxn ang="0">
                  <a:pos x="609" y="156"/>
                </a:cxn>
                <a:cxn ang="0">
                  <a:pos x="583" y="166"/>
                </a:cxn>
                <a:cxn ang="0">
                  <a:pos x="568" y="188"/>
                </a:cxn>
                <a:cxn ang="0">
                  <a:pos x="540" y="215"/>
                </a:cxn>
                <a:cxn ang="0">
                  <a:pos x="489" y="285"/>
                </a:cxn>
                <a:cxn ang="0">
                  <a:pos x="432" y="353"/>
                </a:cxn>
                <a:cxn ang="0">
                  <a:pos x="395" y="408"/>
                </a:cxn>
                <a:cxn ang="0">
                  <a:pos x="369" y="426"/>
                </a:cxn>
                <a:cxn ang="0">
                  <a:pos x="344" y="421"/>
                </a:cxn>
                <a:cxn ang="0">
                  <a:pos x="279" y="369"/>
                </a:cxn>
                <a:cxn ang="0">
                  <a:pos x="235" y="335"/>
                </a:cxn>
                <a:cxn ang="0">
                  <a:pos x="211" y="332"/>
                </a:cxn>
                <a:cxn ang="0">
                  <a:pos x="171" y="360"/>
                </a:cxn>
                <a:cxn ang="0">
                  <a:pos x="119" y="424"/>
                </a:cxn>
                <a:cxn ang="0">
                  <a:pos x="47" y="497"/>
                </a:cxn>
                <a:cxn ang="0">
                  <a:pos x="9" y="547"/>
                </a:cxn>
                <a:cxn ang="0">
                  <a:pos x="0" y="565"/>
                </a:cxn>
                <a:cxn ang="0">
                  <a:pos x="1" y="579"/>
                </a:cxn>
                <a:cxn ang="0">
                  <a:pos x="18" y="593"/>
                </a:cxn>
                <a:cxn ang="0">
                  <a:pos x="44" y="577"/>
                </a:cxn>
                <a:cxn ang="0">
                  <a:pos x="69" y="543"/>
                </a:cxn>
                <a:cxn ang="0">
                  <a:pos x="137" y="471"/>
                </a:cxn>
                <a:cxn ang="0">
                  <a:pos x="218" y="379"/>
                </a:cxn>
                <a:cxn ang="0">
                  <a:pos x="264" y="417"/>
                </a:cxn>
                <a:cxn ang="0">
                  <a:pos x="335" y="471"/>
                </a:cxn>
                <a:cxn ang="0">
                  <a:pos x="378" y="476"/>
                </a:cxn>
                <a:cxn ang="0">
                  <a:pos x="422" y="442"/>
                </a:cxn>
                <a:cxn ang="0">
                  <a:pos x="504" y="341"/>
                </a:cxn>
                <a:cxn ang="0">
                  <a:pos x="560" y="270"/>
                </a:cxn>
                <a:cxn ang="0">
                  <a:pos x="594" y="229"/>
                </a:cxn>
                <a:cxn ang="0">
                  <a:pos x="607" y="217"/>
                </a:cxn>
                <a:cxn ang="0">
                  <a:pos x="616" y="207"/>
                </a:cxn>
                <a:cxn ang="0">
                  <a:pos x="657" y="229"/>
                </a:cxn>
                <a:cxn ang="0">
                  <a:pos x="734" y="275"/>
                </a:cxn>
                <a:cxn ang="0">
                  <a:pos x="757" y="275"/>
                </a:cxn>
                <a:cxn ang="0">
                  <a:pos x="800" y="247"/>
                </a:cxn>
                <a:cxn ang="0">
                  <a:pos x="861" y="182"/>
                </a:cxn>
                <a:cxn ang="0">
                  <a:pos x="974" y="56"/>
                </a:cxn>
                <a:cxn ang="0">
                  <a:pos x="998" y="30"/>
                </a:cxn>
                <a:cxn ang="0">
                  <a:pos x="997" y="14"/>
                </a:cxn>
                <a:cxn ang="0">
                  <a:pos x="977" y="0"/>
                </a:cxn>
                <a:cxn ang="0">
                  <a:pos x="960" y="7"/>
                </a:cxn>
              </a:cxnLst>
              <a:rect l="0" t="0" r="r" b="b"/>
              <a:pathLst>
                <a:path w="999" h="593">
                  <a:moveTo>
                    <a:pt x="960" y="7"/>
                  </a:moveTo>
                  <a:lnTo>
                    <a:pt x="960" y="7"/>
                  </a:lnTo>
                  <a:lnTo>
                    <a:pt x="943" y="22"/>
                  </a:lnTo>
                  <a:lnTo>
                    <a:pt x="929" y="38"/>
                  </a:lnTo>
                  <a:lnTo>
                    <a:pt x="899" y="72"/>
                  </a:lnTo>
                  <a:lnTo>
                    <a:pt x="870" y="105"/>
                  </a:lnTo>
                  <a:lnTo>
                    <a:pt x="840" y="137"/>
                  </a:lnTo>
                  <a:lnTo>
                    <a:pt x="840" y="137"/>
                  </a:lnTo>
                  <a:lnTo>
                    <a:pt x="807" y="169"/>
                  </a:lnTo>
                  <a:lnTo>
                    <a:pt x="791" y="184"/>
                  </a:lnTo>
                  <a:lnTo>
                    <a:pt x="777" y="200"/>
                  </a:lnTo>
                  <a:lnTo>
                    <a:pt x="777" y="200"/>
                  </a:lnTo>
                  <a:lnTo>
                    <a:pt x="766" y="212"/>
                  </a:lnTo>
                  <a:lnTo>
                    <a:pt x="757" y="220"/>
                  </a:lnTo>
                  <a:lnTo>
                    <a:pt x="752" y="221"/>
                  </a:lnTo>
                  <a:lnTo>
                    <a:pt x="748" y="222"/>
                  </a:lnTo>
                  <a:lnTo>
                    <a:pt x="744" y="222"/>
                  </a:lnTo>
                  <a:lnTo>
                    <a:pt x="739" y="222"/>
                  </a:lnTo>
                  <a:lnTo>
                    <a:pt x="731" y="218"/>
                  </a:lnTo>
                  <a:lnTo>
                    <a:pt x="722" y="213"/>
                  </a:lnTo>
                  <a:lnTo>
                    <a:pt x="700" y="198"/>
                  </a:lnTo>
                  <a:lnTo>
                    <a:pt x="700" y="198"/>
                  </a:lnTo>
                  <a:lnTo>
                    <a:pt x="675" y="182"/>
                  </a:lnTo>
                  <a:lnTo>
                    <a:pt x="659" y="173"/>
                  </a:lnTo>
                  <a:lnTo>
                    <a:pt x="643" y="165"/>
                  </a:lnTo>
                  <a:lnTo>
                    <a:pt x="626" y="158"/>
                  </a:lnTo>
                  <a:lnTo>
                    <a:pt x="619" y="157"/>
                  </a:lnTo>
                  <a:lnTo>
                    <a:pt x="609" y="156"/>
                  </a:lnTo>
                  <a:lnTo>
                    <a:pt x="603" y="157"/>
                  </a:lnTo>
                  <a:lnTo>
                    <a:pt x="595" y="158"/>
                  </a:lnTo>
                  <a:lnTo>
                    <a:pt x="589" y="161"/>
                  </a:lnTo>
                  <a:lnTo>
                    <a:pt x="583" y="166"/>
                  </a:lnTo>
                  <a:lnTo>
                    <a:pt x="583" y="166"/>
                  </a:lnTo>
                  <a:lnTo>
                    <a:pt x="577" y="174"/>
                  </a:lnTo>
                  <a:lnTo>
                    <a:pt x="572" y="181"/>
                  </a:lnTo>
                  <a:lnTo>
                    <a:pt x="568" y="188"/>
                  </a:lnTo>
                  <a:lnTo>
                    <a:pt x="560" y="195"/>
                  </a:lnTo>
                  <a:lnTo>
                    <a:pt x="560" y="195"/>
                  </a:lnTo>
                  <a:lnTo>
                    <a:pt x="549" y="204"/>
                  </a:lnTo>
                  <a:lnTo>
                    <a:pt x="540" y="215"/>
                  </a:lnTo>
                  <a:lnTo>
                    <a:pt x="523" y="238"/>
                  </a:lnTo>
                  <a:lnTo>
                    <a:pt x="506" y="263"/>
                  </a:lnTo>
                  <a:lnTo>
                    <a:pt x="497" y="275"/>
                  </a:lnTo>
                  <a:lnTo>
                    <a:pt x="489" y="285"/>
                  </a:lnTo>
                  <a:lnTo>
                    <a:pt x="489" y="285"/>
                  </a:lnTo>
                  <a:lnTo>
                    <a:pt x="459" y="318"/>
                  </a:lnTo>
                  <a:lnTo>
                    <a:pt x="445" y="335"/>
                  </a:lnTo>
                  <a:lnTo>
                    <a:pt x="432" y="353"/>
                  </a:lnTo>
                  <a:lnTo>
                    <a:pt x="432" y="353"/>
                  </a:lnTo>
                  <a:lnTo>
                    <a:pt x="416" y="378"/>
                  </a:lnTo>
                  <a:lnTo>
                    <a:pt x="405" y="394"/>
                  </a:lnTo>
                  <a:lnTo>
                    <a:pt x="395" y="408"/>
                  </a:lnTo>
                  <a:lnTo>
                    <a:pt x="388" y="415"/>
                  </a:lnTo>
                  <a:lnTo>
                    <a:pt x="382" y="420"/>
                  </a:lnTo>
                  <a:lnTo>
                    <a:pt x="375" y="424"/>
                  </a:lnTo>
                  <a:lnTo>
                    <a:pt x="369" y="426"/>
                  </a:lnTo>
                  <a:lnTo>
                    <a:pt x="364" y="429"/>
                  </a:lnTo>
                  <a:lnTo>
                    <a:pt x="357" y="428"/>
                  </a:lnTo>
                  <a:lnTo>
                    <a:pt x="350" y="426"/>
                  </a:lnTo>
                  <a:lnTo>
                    <a:pt x="344" y="421"/>
                  </a:lnTo>
                  <a:lnTo>
                    <a:pt x="344" y="421"/>
                  </a:lnTo>
                  <a:lnTo>
                    <a:pt x="322" y="404"/>
                  </a:lnTo>
                  <a:lnTo>
                    <a:pt x="301" y="387"/>
                  </a:lnTo>
                  <a:lnTo>
                    <a:pt x="279" y="369"/>
                  </a:lnTo>
                  <a:lnTo>
                    <a:pt x="258" y="351"/>
                  </a:lnTo>
                  <a:lnTo>
                    <a:pt x="258" y="351"/>
                  </a:lnTo>
                  <a:lnTo>
                    <a:pt x="248" y="343"/>
                  </a:lnTo>
                  <a:lnTo>
                    <a:pt x="235" y="335"/>
                  </a:lnTo>
                  <a:lnTo>
                    <a:pt x="229" y="332"/>
                  </a:lnTo>
                  <a:lnTo>
                    <a:pt x="222" y="331"/>
                  </a:lnTo>
                  <a:lnTo>
                    <a:pt x="216" y="331"/>
                  </a:lnTo>
                  <a:lnTo>
                    <a:pt x="211" y="332"/>
                  </a:lnTo>
                  <a:lnTo>
                    <a:pt x="211" y="332"/>
                  </a:lnTo>
                  <a:lnTo>
                    <a:pt x="196" y="339"/>
                  </a:lnTo>
                  <a:lnTo>
                    <a:pt x="183" y="348"/>
                  </a:lnTo>
                  <a:lnTo>
                    <a:pt x="171" y="360"/>
                  </a:lnTo>
                  <a:lnTo>
                    <a:pt x="161" y="373"/>
                  </a:lnTo>
                  <a:lnTo>
                    <a:pt x="139" y="400"/>
                  </a:lnTo>
                  <a:lnTo>
                    <a:pt x="129" y="412"/>
                  </a:lnTo>
                  <a:lnTo>
                    <a:pt x="119" y="424"/>
                  </a:lnTo>
                  <a:lnTo>
                    <a:pt x="119" y="424"/>
                  </a:lnTo>
                  <a:lnTo>
                    <a:pt x="91" y="453"/>
                  </a:lnTo>
                  <a:lnTo>
                    <a:pt x="61" y="483"/>
                  </a:lnTo>
                  <a:lnTo>
                    <a:pt x="47" y="497"/>
                  </a:lnTo>
                  <a:lnTo>
                    <a:pt x="33" y="514"/>
                  </a:lnTo>
                  <a:lnTo>
                    <a:pt x="20" y="530"/>
                  </a:lnTo>
                  <a:lnTo>
                    <a:pt x="9" y="547"/>
                  </a:lnTo>
                  <a:lnTo>
                    <a:pt x="9" y="547"/>
                  </a:lnTo>
                  <a:lnTo>
                    <a:pt x="5" y="549"/>
                  </a:lnTo>
                  <a:lnTo>
                    <a:pt x="3" y="553"/>
                  </a:lnTo>
                  <a:lnTo>
                    <a:pt x="0" y="559"/>
                  </a:lnTo>
                  <a:lnTo>
                    <a:pt x="0" y="565"/>
                  </a:lnTo>
                  <a:lnTo>
                    <a:pt x="0" y="570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1" y="579"/>
                  </a:lnTo>
                  <a:lnTo>
                    <a:pt x="3" y="583"/>
                  </a:lnTo>
                  <a:lnTo>
                    <a:pt x="5" y="586"/>
                  </a:lnTo>
                  <a:lnTo>
                    <a:pt x="12" y="591"/>
                  </a:lnTo>
                  <a:lnTo>
                    <a:pt x="18" y="593"/>
                  </a:lnTo>
                  <a:lnTo>
                    <a:pt x="26" y="593"/>
                  </a:lnTo>
                  <a:lnTo>
                    <a:pt x="33" y="589"/>
                  </a:lnTo>
                  <a:lnTo>
                    <a:pt x="39" y="585"/>
                  </a:lnTo>
                  <a:lnTo>
                    <a:pt x="44" y="577"/>
                  </a:lnTo>
                  <a:lnTo>
                    <a:pt x="44" y="577"/>
                  </a:lnTo>
                  <a:lnTo>
                    <a:pt x="48" y="568"/>
                  </a:lnTo>
                  <a:lnTo>
                    <a:pt x="55" y="560"/>
                  </a:lnTo>
                  <a:lnTo>
                    <a:pt x="69" y="543"/>
                  </a:lnTo>
                  <a:lnTo>
                    <a:pt x="85" y="527"/>
                  </a:lnTo>
                  <a:lnTo>
                    <a:pt x="99" y="513"/>
                  </a:lnTo>
                  <a:lnTo>
                    <a:pt x="99" y="513"/>
                  </a:lnTo>
                  <a:lnTo>
                    <a:pt x="137" y="471"/>
                  </a:lnTo>
                  <a:lnTo>
                    <a:pt x="176" y="429"/>
                  </a:lnTo>
                  <a:lnTo>
                    <a:pt x="176" y="429"/>
                  </a:lnTo>
                  <a:lnTo>
                    <a:pt x="197" y="404"/>
                  </a:lnTo>
                  <a:lnTo>
                    <a:pt x="218" y="379"/>
                  </a:lnTo>
                  <a:lnTo>
                    <a:pt x="218" y="379"/>
                  </a:lnTo>
                  <a:lnTo>
                    <a:pt x="221" y="383"/>
                  </a:lnTo>
                  <a:lnTo>
                    <a:pt x="231" y="391"/>
                  </a:lnTo>
                  <a:lnTo>
                    <a:pt x="264" y="417"/>
                  </a:lnTo>
                  <a:lnTo>
                    <a:pt x="311" y="454"/>
                  </a:lnTo>
                  <a:lnTo>
                    <a:pt x="311" y="454"/>
                  </a:lnTo>
                  <a:lnTo>
                    <a:pt x="324" y="463"/>
                  </a:lnTo>
                  <a:lnTo>
                    <a:pt x="335" y="471"/>
                  </a:lnTo>
                  <a:lnTo>
                    <a:pt x="345" y="476"/>
                  </a:lnTo>
                  <a:lnTo>
                    <a:pt x="357" y="479"/>
                  </a:lnTo>
                  <a:lnTo>
                    <a:pt x="367" y="479"/>
                  </a:lnTo>
                  <a:lnTo>
                    <a:pt x="378" y="476"/>
                  </a:lnTo>
                  <a:lnTo>
                    <a:pt x="391" y="470"/>
                  </a:lnTo>
                  <a:lnTo>
                    <a:pt x="404" y="459"/>
                  </a:lnTo>
                  <a:lnTo>
                    <a:pt x="404" y="459"/>
                  </a:lnTo>
                  <a:lnTo>
                    <a:pt x="422" y="442"/>
                  </a:lnTo>
                  <a:lnTo>
                    <a:pt x="439" y="424"/>
                  </a:lnTo>
                  <a:lnTo>
                    <a:pt x="456" y="403"/>
                  </a:lnTo>
                  <a:lnTo>
                    <a:pt x="472" y="383"/>
                  </a:lnTo>
                  <a:lnTo>
                    <a:pt x="504" y="341"/>
                  </a:lnTo>
                  <a:lnTo>
                    <a:pt x="519" y="321"/>
                  </a:lnTo>
                  <a:lnTo>
                    <a:pt x="535" y="301"/>
                  </a:lnTo>
                  <a:lnTo>
                    <a:pt x="535" y="301"/>
                  </a:lnTo>
                  <a:lnTo>
                    <a:pt x="560" y="270"/>
                  </a:lnTo>
                  <a:lnTo>
                    <a:pt x="585" y="238"/>
                  </a:lnTo>
                  <a:lnTo>
                    <a:pt x="585" y="238"/>
                  </a:lnTo>
                  <a:lnTo>
                    <a:pt x="590" y="232"/>
                  </a:lnTo>
                  <a:lnTo>
                    <a:pt x="594" y="229"/>
                  </a:lnTo>
                  <a:lnTo>
                    <a:pt x="599" y="226"/>
                  </a:lnTo>
                  <a:lnTo>
                    <a:pt x="603" y="221"/>
                  </a:lnTo>
                  <a:lnTo>
                    <a:pt x="603" y="221"/>
                  </a:lnTo>
                  <a:lnTo>
                    <a:pt x="607" y="217"/>
                  </a:lnTo>
                  <a:lnTo>
                    <a:pt x="609" y="213"/>
                  </a:lnTo>
                  <a:lnTo>
                    <a:pt x="612" y="208"/>
                  </a:lnTo>
                  <a:lnTo>
                    <a:pt x="613" y="207"/>
                  </a:lnTo>
                  <a:lnTo>
                    <a:pt x="616" y="207"/>
                  </a:lnTo>
                  <a:lnTo>
                    <a:pt x="628" y="211"/>
                  </a:lnTo>
                  <a:lnTo>
                    <a:pt x="628" y="211"/>
                  </a:lnTo>
                  <a:lnTo>
                    <a:pt x="641" y="218"/>
                  </a:lnTo>
                  <a:lnTo>
                    <a:pt x="657" y="229"/>
                  </a:lnTo>
                  <a:lnTo>
                    <a:pt x="691" y="253"/>
                  </a:lnTo>
                  <a:lnTo>
                    <a:pt x="708" y="264"/>
                  </a:lnTo>
                  <a:lnTo>
                    <a:pt x="726" y="272"/>
                  </a:lnTo>
                  <a:lnTo>
                    <a:pt x="734" y="275"/>
                  </a:lnTo>
                  <a:lnTo>
                    <a:pt x="743" y="276"/>
                  </a:lnTo>
                  <a:lnTo>
                    <a:pt x="751" y="276"/>
                  </a:lnTo>
                  <a:lnTo>
                    <a:pt x="757" y="275"/>
                  </a:lnTo>
                  <a:lnTo>
                    <a:pt x="757" y="275"/>
                  </a:lnTo>
                  <a:lnTo>
                    <a:pt x="765" y="272"/>
                  </a:lnTo>
                  <a:lnTo>
                    <a:pt x="772" y="270"/>
                  </a:lnTo>
                  <a:lnTo>
                    <a:pt x="786" y="259"/>
                  </a:lnTo>
                  <a:lnTo>
                    <a:pt x="800" y="247"/>
                  </a:lnTo>
                  <a:lnTo>
                    <a:pt x="814" y="234"/>
                  </a:lnTo>
                  <a:lnTo>
                    <a:pt x="838" y="207"/>
                  </a:lnTo>
                  <a:lnTo>
                    <a:pt x="861" y="182"/>
                  </a:lnTo>
                  <a:lnTo>
                    <a:pt x="861" y="182"/>
                  </a:lnTo>
                  <a:lnTo>
                    <a:pt x="893" y="147"/>
                  </a:lnTo>
                  <a:lnTo>
                    <a:pt x="926" y="110"/>
                  </a:lnTo>
                  <a:lnTo>
                    <a:pt x="957" y="73"/>
                  </a:lnTo>
                  <a:lnTo>
                    <a:pt x="974" y="56"/>
                  </a:lnTo>
                  <a:lnTo>
                    <a:pt x="991" y="39"/>
                  </a:lnTo>
                  <a:lnTo>
                    <a:pt x="991" y="39"/>
                  </a:lnTo>
                  <a:lnTo>
                    <a:pt x="995" y="35"/>
                  </a:lnTo>
                  <a:lnTo>
                    <a:pt x="998" y="30"/>
                  </a:lnTo>
                  <a:lnTo>
                    <a:pt x="998" y="26"/>
                  </a:lnTo>
                  <a:lnTo>
                    <a:pt x="999" y="22"/>
                  </a:lnTo>
                  <a:lnTo>
                    <a:pt x="998" y="18"/>
                  </a:lnTo>
                  <a:lnTo>
                    <a:pt x="997" y="14"/>
                  </a:lnTo>
                  <a:lnTo>
                    <a:pt x="991" y="8"/>
                  </a:lnTo>
                  <a:lnTo>
                    <a:pt x="985" y="3"/>
                  </a:lnTo>
                  <a:lnTo>
                    <a:pt x="981" y="1"/>
                  </a:lnTo>
                  <a:lnTo>
                    <a:pt x="977" y="0"/>
                  </a:lnTo>
                  <a:lnTo>
                    <a:pt x="972" y="0"/>
                  </a:lnTo>
                  <a:lnTo>
                    <a:pt x="968" y="1"/>
                  </a:lnTo>
                  <a:lnTo>
                    <a:pt x="964" y="3"/>
                  </a:lnTo>
                  <a:lnTo>
                    <a:pt x="960" y="7"/>
                  </a:lnTo>
                  <a:lnTo>
                    <a:pt x="96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1" name="Freeform 1253"/>
            <p:cNvSpPr/>
            <p:nvPr/>
          </p:nvSpPr>
          <p:spPr bwMode="auto">
            <a:xfrm>
              <a:off x="5360988" y="2268538"/>
              <a:ext cx="438150" cy="261938"/>
            </a:xfrm>
            <a:custGeom>
              <a:avLst/>
              <a:gdLst/>
              <a:ahLst/>
              <a:cxnLst>
                <a:cxn ang="0">
                  <a:pos x="980" y="112"/>
                </a:cxn>
                <a:cxn ang="0">
                  <a:pos x="884" y="208"/>
                </a:cxn>
                <a:cxn ang="0">
                  <a:pos x="812" y="278"/>
                </a:cxn>
                <a:cxn ang="0">
                  <a:pos x="777" y="327"/>
                </a:cxn>
                <a:cxn ang="0">
                  <a:pos x="764" y="338"/>
                </a:cxn>
                <a:cxn ang="0">
                  <a:pos x="722" y="329"/>
                </a:cxn>
                <a:cxn ang="0">
                  <a:pos x="651" y="282"/>
                </a:cxn>
                <a:cxn ang="0">
                  <a:pos x="619" y="261"/>
                </a:cxn>
                <a:cxn ang="0">
                  <a:pos x="594" y="260"/>
                </a:cxn>
                <a:cxn ang="0">
                  <a:pos x="560" y="286"/>
                </a:cxn>
                <a:cxn ang="0">
                  <a:pos x="447" y="402"/>
                </a:cxn>
                <a:cxn ang="0">
                  <a:pos x="388" y="472"/>
                </a:cxn>
                <a:cxn ang="0">
                  <a:pos x="344" y="540"/>
                </a:cxn>
                <a:cxn ang="0">
                  <a:pos x="254" y="476"/>
                </a:cxn>
                <a:cxn ang="0">
                  <a:pos x="212" y="429"/>
                </a:cxn>
                <a:cxn ang="0">
                  <a:pos x="192" y="418"/>
                </a:cxn>
                <a:cxn ang="0">
                  <a:pos x="173" y="429"/>
                </a:cxn>
                <a:cxn ang="0">
                  <a:pos x="161" y="438"/>
                </a:cxn>
                <a:cxn ang="0">
                  <a:pos x="149" y="446"/>
                </a:cxn>
                <a:cxn ang="0">
                  <a:pos x="112" y="499"/>
                </a:cxn>
                <a:cxn ang="0">
                  <a:pos x="52" y="575"/>
                </a:cxn>
                <a:cxn ang="0">
                  <a:pos x="9" y="616"/>
                </a:cxn>
                <a:cxn ang="0">
                  <a:pos x="0" y="630"/>
                </a:cxn>
                <a:cxn ang="0">
                  <a:pos x="12" y="656"/>
                </a:cxn>
                <a:cxn ang="0">
                  <a:pos x="27" y="657"/>
                </a:cxn>
                <a:cxn ang="0">
                  <a:pos x="63" y="630"/>
                </a:cxn>
                <a:cxn ang="0">
                  <a:pos x="140" y="540"/>
                </a:cxn>
                <a:cxn ang="0">
                  <a:pos x="174" y="497"/>
                </a:cxn>
                <a:cxn ang="0">
                  <a:pos x="190" y="473"/>
                </a:cxn>
                <a:cxn ang="0">
                  <a:pos x="268" y="544"/>
                </a:cxn>
                <a:cxn ang="0">
                  <a:pos x="319" y="583"/>
                </a:cxn>
                <a:cxn ang="0">
                  <a:pos x="354" y="595"/>
                </a:cxn>
                <a:cxn ang="0">
                  <a:pos x="368" y="588"/>
                </a:cxn>
                <a:cxn ang="0">
                  <a:pos x="404" y="533"/>
                </a:cxn>
                <a:cxn ang="0">
                  <a:pos x="455" y="461"/>
                </a:cxn>
                <a:cxn ang="0">
                  <a:pos x="515" y="395"/>
                </a:cxn>
                <a:cxn ang="0">
                  <a:pos x="566" y="347"/>
                </a:cxn>
                <a:cxn ang="0">
                  <a:pos x="591" y="319"/>
                </a:cxn>
                <a:cxn ang="0">
                  <a:pos x="613" y="312"/>
                </a:cxn>
                <a:cxn ang="0">
                  <a:pos x="654" y="341"/>
                </a:cxn>
                <a:cxn ang="0">
                  <a:pos x="726" y="381"/>
                </a:cxn>
                <a:cxn ang="0">
                  <a:pos x="764" y="389"/>
                </a:cxn>
                <a:cxn ang="0">
                  <a:pos x="794" y="378"/>
                </a:cxn>
                <a:cxn ang="0">
                  <a:pos x="833" y="333"/>
                </a:cxn>
                <a:cxn ang="0">
                  <a:pos x="865" y="291"/>
                </a:cxn>
                <a:cxn ang="0">
                  <a:pos x="965" y="196"/>
                </a:cxn>
                <a:cxn ang="0">
                  <a:pos x="1011" y="147"/>
                </a:cxn>
                <a:cxn ang="0">
                  <a:pos x="1060" y="96"/>
                </a:cxn>
                <a:cxn ang="0">
                  <a:pos x="1099" y="40"/>
                </a:cxn>
                <a:cxn ang="0">
                  <a:pos x="1104" y="22"/>
                </a:cxn>
                <a:cxn ang="0">
                  <a:pos x="1086" y="1"/>
                </a:cxn>
                <a:cxn ang="0">
                  <a:pos x="1070" y="3"/>
                </a:cxn>
              </a:cxnLst>
              <a:rect l="0" t="0" r="r" b="b"/>
              <a:pathLst>
                <a:path w="1104" h="659">
                  <a:moveTo>
                    <a:pt x="1066" y="7"/>
                  </a:moveTo>
                  <a:lnTo>
                    <a:pt x="1066" y="7"/>
                  </a:lnTo>
                  <a:lnTo>
                    <a:pt x="1024" y="61"/>
                  </a:lnTo>
                  <a:lnTo>
                    <a:pt x="980" y="112"/>
                  </a:lnTo>
                  <a:lnTo>
                    <a:pt x="958" y="137"/>
                  </a:lnTo>
                  <a:lnTo>
                    <a:pt x="934" y="162"/>
                  </a:lnTo>
                  <a:lnTo>
                    <a:pt x="909" y="185"/>
                  </a:lnTo>
                  <a:lnTo>
                    <a:pt x="884" y="208"/>
                  </a:lnTo>
                  <a:lnTo>
                    <a:pt x="884" y="208"/>
                  </a:lnTo>
                  <a:lnTo>
                    <a:pt x="854" y="234"/>
                  </a:lnTo>
                  <a:lnTo>
                    <a:pt x="825" y="262"/>
                  </a:lnTo>
                  <a:lnTo>
                    <a:pt x="812" y="278"/>
                  </a:lnTo>
                  <a:lnTo>
                    <a:pt x="799" y="294"/>
                  </a:lnTo>
                  <a:lnTo>
                    <a:pt x="787" y="310"/>
                  </a:lnTo>
                  <a:lnTo>
                    <a:pt x="777" y="327"/>
                  </a:lnTo>
                  <a:lnTo>
                    <a:pt x="777" y="327"/>
                  </a:lnTo>
                  <a:lnTo>
                    <a:pt x="774" y="330"/>
                  </a:lnTo>
                  <a:lnTo>
                    <a:pt x="772" y="333"/>
                  </a:lnTo>
                  <a:lnTo>
                    <a:pt x="768" y="336"/>
                  </a:lnTo>
                  <a:lnTo>
                    <a:pt x="764" y="338"/>
                  </a:lnTo>
                  <a:lnTo>
                    <a:pt x="755" y="340"/>
                  </a:lnTo>
                  <a:lnTo>
                    <a:pt x="744" y="338"/>
                  </a:lnTo>
                  <a:lnTo>
                    <a:pt x="734" y="334"/>
                  </a:lnTo>
                  <a:lnTo>
                    <a:pt x="722" y="329"/>
                  </a:lnTo>
                  <a:lnTo>
                    <a:pt x="710" y="323"/>
                  </a:lnTo>
                  <a:lnTo>
                    <a:pt x="699" y="315"/>
                  </a:lnTo>
                  <a:lnTo>
                    <a:pt x="674" y="298"/>
                  </a:lnTo>
                  <a:lnTo>
                    <a:pt x="651" y="282"/>
                  </a:lnTo>
                  <a:lnTo>
                    <a:pt x="632" y="269"/>
                  </a:lnTo>
                  <a:lnTo>
                    <a:pt x="625" y="264"/>
                  </a:lnTo>
                  <a:lnTo>
                    <a:pt x="619" y="261"/>
                  </a:lnTo>
                  <a:lnTo>
                    <a:pt x="619" y="261"/>
                  </a:lnTo>
                  <a:lnTo>
                    <a:pt x="612" y="260"/>
                  </a:lnTo>
                  <a:lnTo>
                    <a:pt x="606" y="259"/>
                  </a:lnTo>
                  <a:lnTo>
                    <a:pt x="599" y="259"/>
                  </a:lnTo>
                  <a:lnTo>
                    <a:pt x="594" y="260"/>
                  </a:lnTo>
                  <a:lnTo>
                    <a:pt x="585" y="264"/>
                  </a:lnTo>
                  <a:lnTo>
                    <a:pt x="576" y="269"/>
                  </a:lnTo>
                  <a:lnTo>
                    <a:pt x="568" y="277"/>
                  </a:lnTo>
                  <a:lnTo>
                    <a:pt x="560" y="286"/>
                  </a:lnTo>
                  <a:lnTo>
                    <a:pt x="544" y="304"/>
                  </a:lnTo>
                  <a:lnTo>
                    <a:pt x="544" y="304"/>
                  </a:lnTo>
                  <a:lnTo>
                    <a:pt x="480" y="370"/>
                  </a:lnTo>
                  <a:lnTo>
                    <a:pt x="447" y="402"/>
                  </a:lnTo>
                  <a:lnTo>
                    <a:pt x="416" y="436"/>
                  </a:lnTo>
                  <a:lnTo>
                    <a:pt x="416" y="436"/>
                  </a:lnTo>
                  <a:lnTo>
                    <a:pt x="402" y="453"/>
                  </a:lnTo>
                  <a:lnTo>
                    <a:pt x="388" y="472"/>
                  </a:lnTo>
                  <a:lnTo>
                    <a:pt x="364" y="508"/>
                  </a:lnTo>
                  <a:lnTo>
                    <a:pt x="364" y="508"/>
                  </a:lnTo>
                  <a:lnTo>
                    <a:pt x="344" y="540"/>
                  </a:lnTo>
                  <a:lnTo>
                    <a:pt x="344" y="540"/>
                  </a:lnTo>
                  <a:lnTo>
                    <a:pt x="309" y="517"/>
                  </a:lnTo>
                  <a:lnTo>
                    <a:pt x="290" y="504"/>
                  </a:lnTo>
                  <a:lnTo>
                    <a:pt x="272" y="490"/>
                  </a:lnTo>
                  <a:lnTo>
                    <a:pt x="254" y="476"/>
                  </a:lnTo>
                  <a:lnTo>
                    <a:pt x="238" y="460"/>
                  </a:lnTo>
                  <a:lnTo>
                    <a:pt x="224" y="444"/>
                  </a:lnTo>
                  <a:lnTo>
                    <a:pt x="212" y="429"/>
                  </a:lnTo>
                  <a:lnTo>
                    <a:pt x="212" y="429"/>
                  </a:lnTo>
                  <a:lnTo>
                    <a:pt x="208" y="425"/>
                  </a:lnTo>
                  <a:lnTo>
                    <a:pt x="203" y="421"/>
                  </a:lnTo>
                  <a:lnTo>
                    <a:pt x="198" y="418"/>
                  </a:lnTo>
                  <a:lnTo>
                    <a:pt x="192" y="418"/>
                  </a:lnTo>
                  <a:lnTo>
                    <a:pt x="187" y="419"/>
                  </a:lnTo>
                  <a:lnTo>
                    <a:pt x="182" y="421"/>
                  </a:lnTo>
                  <a:lnTo>
                    <a:pt x="177" y="425"/>
                  </a:lnTo>
                  <a:lnTo>
                    <a:pt x="173" y="429"/>
                  </a:lnTo>
                  <a:lnTo>
                    <a:pt x="173" y="429"/>
                  </a:lnTo>
                  <a:lnTo>
                    <a:pt x="170" y="431"/>
                  </a:lnTo>
                  <a:lnTo>
                    <a:pt x="167" y="434"/>
                  </a:lnTo>
                  <a:lnTo>
                    <a:pt x="161" y="438"/>
                  </a:lnTo>
                  <a:lnTo>
                    <a:pt x="154" y="440"/>
                  </a:lnTo>
                  <a:lnTo>
                    <a:pt x="152" y="443"/>
                  </a:lnTo>
                  <a:lnTo>
                    <a:pt x="149" y="446"/>
                  </a:lnTo>
                  <a:lnTo>
                    <a:pt x="149" y="446"/>
                  </a:lnTo>
                  <a:lnTo>
                    <a:pt x="141" y="460"/>
                  </a:lnTo>
                  <a:lnTo>
                    <a:pt x="133" y="473"/>
                  </a:lnTo>
                  <a:lnTo>
                    <a:pt x="123" y="486"/>
                  </a:lnTo>
                  <a:lnTo>
                    <a:pt x="112" y="499"/>
                  </a:lnTo>
                  <a:lnTo>
                    <a:pt x="112" y="499"/>
                  </a:lnTo>
                  <a:lnTo>
                    <a:pt x="89" y="529"/>
                  </a:lnTo>
                  <a:lnTo>
                    <a:pt x="64" y="561"/>
                  </a:lnTo>
                  <a:lnTo>
                    <a:pt x="52" y="575"/>
                  </a:lnTo>
                  <a:lnTo>
                    <a:pt x="39" y="589"/>
                  </a:lnTo>
                  <a:lnTo>
                    <a:pt x="25" y="602"/>
                  </a:lnTo>
                  <a:lnTo>
                    <a:pt x="9" y="616"/>
                  </a:lnTo>
                  <a:lnTo>
                    <a:pt x="9" y="616"/>
                  </a:lnTo>
                  <a:lnTo>
                    <a:pt x="5" y="618"/>
                  </a:lnTo>
                  <a:lnTo>
                    <a:pt x="3" y="622"/>
                  </a:lnTo>
                  <a:lnTo>
                    <a:pt x="0" y="626"/>
                  </a:lnTo>
                  <a:lnTo>
                    <a:pt x="0" y="630"/>
                  </a:lnTo>
                  <a:lnTo>
                    <a:pt x="0" y="639"/>
                  </a:lnTo>
                  <a:lnTo>
                    <a:pt x="3" y="647"/>
                  </a:lnTo>
                  <a:lnTo>
                    <a:pt x="8" y="653"/>
                  </a:lnTo>
                  <a:lnTo>
                    <a:pt x="12" y="656"/>
                  </a:lnTo>
                  <a:lnTo>
                    <a:pt x="16" y="657"/>
                  </a:lnTo>
                  <a:lnTo>
                    <a:pt x="20" y="659"/>
                  </a:lnTo>
                  <a:lnTo>
                    <a:pt x="24" y="659"/>
                  </a:lnTo>
                  <a:lnTo>
                    <a:pt x="27" y="657"/>
                  </a:lnTo>
                  <a:lnTo>
                    <a:pt x="33" y="655"/>
                  </a:lnTo>
                  <a:lnTo>
                    <a:pt x="33" y="655"/>
                  </a:lnTo>
                  <a:lnTo>
                    <a:pt x="48" y="643"/>
                  </a:lnTo>
                  <a:lnTo>
                    <a:pt x="63" y="630"/>
                  </a:lnTo>
                  <a:lnTo>
                    <a:pt x="77" y="616"/>
                  </a:lnTo>
                  <a:lnTo>
                    <a:pt x="90" y="601"/>
                  </a:lnTo>
                  <a:lnTo>
                    <a:pt x="116" y="570"/>
                  </a:lnTo>
                  <a:lnTo>
                    <a:pt x="140" y="540"/>
                  </a:lnTo>
                  <a:lnTo>
                    <a:pt x="140" y="540"/>
                  </a:lnTo>
                  <a:lnTo>
                    <a:pt x="150" y="525"/>
                  </a:lnTo>
                  <a:lnTo>
                    <a:pt x="162" y="511"/>
                  </a:lnTo>
                  <a:lnTo>
                    <a:pt x="174" y="497"/>
                  </a:lnTo>
                  <a:lnTo>
                    <a:pt x="183" y="481"/>
                  </a:lnTo>
                  <a:lnTo>
                    <a:pt x="183" y="481"/>
                  </a:lnTo>
                  <a:lnTo>
                    <a:pt x="190" y="473"/>
                  </a:lnTo>
                  <a:lnTo>
                    <a:pt x="190" y="473"/>
                  </a:lnTo>
                  <a:lnTo>
                    <a:pt x="201" y="486"/>
                  </a:lnTo>
                  <a:lnTo>
                    <a:pt x="213" y="499"/>
                  </a:lnTo>
                  <a:lnTo>
                    <a:pt x="241" y="521"/>
                  </a:lnTo>
                  <a:lnTo>
                    <a:pt x="268" y="544"/>
                  </a:lnTo>
                  <a:lnTo>
                    <a:pt x="296" y="565"/>
                  </a:lnTo>
                  <a:lnTo>
                    <a:pt x="296" y="565"/>
                  </a:lnTo>
                  <a:lnTo>
                    <a:pt x="310" y="576"/>
                  </a:lnTo>
                  <a:lnTo>
                    <a:pt x="319" y="583"/>
                  </a:lnTo>
                  <a:lnTo>
                    <a:pt x="330" y="589"/>
                  </a:lnTo>
                  <a:lnTo>
                    <a:pt x="340" y="593"/>
                  </a:lnTo>
                  <a:lnTo>
                    <a:pt x="349" y="595"/>
                  </a:lnTo>
                  <a:lnTo>
                    <a:pt x="354" y="595"/>
                  </a:lnTo>
                  <a:lnTo>
                    <a:pt x="360" y="593"/>
                  </a:lnTo>
                  <a:lnTo>
                    <a:pt x="364" y="592"/>
                  </a:lnTo>
                  <a:lnTo>
                    <a:pt x="368" y="588"/>
                  </a:lnTo>
                  <a:lnTo>
                    <a:pt x="368" y="588"/>
                  </a:lnTo>
                  <a:lnTo>
                    <a:pt x="375" y="580"/>
                  </a:lnTo>
                  <a:lnTo>
                    <a:pt x="381" y="571"/>
                  </a:lnTo>
                  <a:lnTo>
                    <a:pt x="392" y="553"/>
                  </a:lnTo>
                  <a:lnTo>
                    <a:pt x="404" y="533"/>
                  </a:lnTo>
                  <a:lnTo>
                    <a:pt x="415" y="515"/>
                  </a:lnTo>
                  <a:lnTo>
                    <a:pt x="415" y="515"/>
                  </a:lnTo>
                  <a:lnTo>
                    <a:pt x="434" y="487"/>
                  </a:lnTo>
                  <a:lnTo>
                    <a:pt x="455" y="461"/>
                  </a:lnTo>
                  <a:lnTo>
                    <a:pt x="477" y="436"/>
                  </a:lnTo>
                  <a:lnTo>
                    <a:pt x="500" y="412"/>
                  </a:lnTo>
                  <a:lnTo>
                    <a:pt x="500" y="412"/>
                  </a:lnTo>
                  <a:lnTo>
                    <a:pt x="515" y="395"/>
                  </a:lnTo>
                  <a:lnTo>
                    <a:pt x="534" y="380"/>
                  </a:lnTo>
                  <a:lnTo>
                    <a:pt x="551" y="364"/>
                  </a:lnTo>
                  <a:lnTo>
                    <a:pt x="559" y="357"/>
                  </a:lnTo>
                  <a:lnTo>
                    <a:pt x="566" y="347"/>
                  </a:lnTo>
                  <a:lnTo>
                    <a:pt x="566" y="347"/>
                  </a:lnTo>
                  <a:lnTo>
                    <a:pt x="578" y="332"/>
                  </a:lnTo>
                  <a:lnTo>
                    <a:pt x="585" y="324"/>
                  </a:lnTo>
                  <a:lnTo>
                    <a:pt x="591" y="319"/>
                  </a:lnTo>
                  <a:lnTo>
                    <a:pt x="598" y="313"/>
                  </a:lnTo>
                  <a:lnTo>
                    <a:pt x="606" y="312"/>
                  </a:lnTo>
                  <a:lnTo>
                    <a:pt x="610" y="312"/>
                  </a:lnTo>
                  <a:lnTo>
                    <a:pt x="613" y="312"/>
                  </a:lnTo>
                  <a:lnTo>
                    <a:pt x="617" y="315"/>
                  </a:lnTo>
                  <a:lnTo>
                    <a:pt x="623" y="317"/>
                  </a:lnTo>
                  <a:lnTo>
                    <a:pt x="623" y="317"/>
                  </a:lnTo>
                  <a:lnTo>
                    <a:pt x="654" y="341"/>
                  </a:lnTo>
                  <a:lnTo>
                    <a:pt x="671" y="353"/>
                  </a:lnTo>
                  <a:lnTo>
                    <a:pt x="689" y="364"/>
                  </a:lnTo>
                  <a:lnTo>
                    <a:pt x="708" y="374"/>
                  </a:lnTo>
                  <a:lnTo>
                    <a:pt x="726" y="381"/>
                  </a:lnTo>
                  <a:lnTo>
                    <a:pt x="744" y="387"/>
                  </a:lnTo>
                  <a:lnTo>
                    <a:pt x="755" y="389"/>
                  </a:lnTo>
                  <a:lnTo>
                    <a:pt x="764" y="389"/>
                  </a:lnTo>
                  <a:lnTo>
                    <a:pt x="764" y="389"/>
                  </a:lnTo>
                  <a:lnTo>
                    <a:pt x="772" y="389"/>
                  </a:lnTo>
                  <a:lnTo>
                    <a:pt x="780" y="387"/>
                  </a:lnTo>
                  <a:lnTo>
                    <a:pt x="786" y="383"/>
                  </a:lnTo>
                  <a:lnTo>
                    <a:pt x="794" y="378"/>
                  </a:lnTo>
                  <a:lnTo>
                    <a:pt x="801" y="372"/>
                  </a:lnTo>
                  <a:lnTo>
                    <a:pt x="808" y="366"/>
                  </a:lnTo>
                  <a:lnTo>
                    <a:pt x="821" y="350"/>
                  </a:lnTo>
                  <a:lnTo>
                    <a:pt x="833" y="333"/>
                  </a:lnTo>
                  <a:lnTo>
                    <a:pt x="845" y="316"/>
                  </a:lnTo>
                  <a:lnTo>
                    <a:pt x="855" y="302"/>
                  </a:lnTo>
                  <a:lnTo>
                    <a:pt x="865" y="291"/>
                  </a:lnTo>
                  <a:lnTo>
                    <a:pt x="865" y="291"/>
                  </a:lnTo>
                  <a:lnTo>
                    <a:pt x="893" y="264"/>
                  </a:lnTo>
                  <a:lnTo>
                    <a:pt x="923" y="238"/>
                  </a:lnTo>
                  <a:lnTo>
                    <a:pt x="951" y="210"/>
                  </a:lnTo>
                  <a:lnTo>
                    <a:pt x="965" y="196"/>
                  </a:lnTo>
                  <a:lnTo>
                    <a:pt x="978" y="181"/>
                  </a:lnTo>
                  <a:lnTo>
                    <a:pt x="978" y="181"/>
                  </a:lnTo>
                  <a:lnTo>
                    <a:pt x="994" y="163"/>
                  </a:lnTo>
                  <a:lnTo>
                    <a:pt x="1011" y="147"/>
                  </a:lnTo>
                  <a:lnTo>
                    <a:pt x="1028" y="130"/>
                  </a:lnTo>
                  <a:lnTo>
                    <a:pt x="1045" y="113"/>
                  </a:lnTo>
                  <a:lnTo>
                    <a:pt x="1045" y="113"/>
                  </a:lnTo>
                  <a:lnTo>
                    <a:pt x="1060" y="96"/>
                  </a:lnTo>
                  <a:lnTo>
                    <a:pt x="1073" y="77"/>
                  </a:lnTo>
                  <a:lnTo>
                    <a:pt x="1086" y="58"/>
                  </a:lnTo>
                  <a:lnTo>
                    <a:pt x="1099" y="40"/>
                  </a:lnTo>
                  <a:lnTo>
                    <a:pt x="1099" y="40"/>
                  </a:lnTo>
                  <a:lnTo>
                    <a:pt x="1101" y="36"/>
                  </a:lnTo>
                  <a:lnTo>
                    <a:pt x="1103" y="31"/>
                  </a:lnTo>
                  <a:lnTo>
                    <a:pt x="1104" y="27"/>
                  </a:lnTo>
                  <a:lnTo>
                    <a:pt x="1104" y="22"/>
                  </a:lnTo>
                  <a:lnTo>
                    <a:pt x="1101" y="14"/>
                  </a:lnTo>
                  <a:lnTo>
                    <a:pt x="1096" y="6"/>
                  </a:lnTo>
                  <a:lnTo>
                    <a:pt x="1090" y="2"/>
                  </a:lnTo>
                  <a:lnTo>
                    <a:pt x="1086" y="1"/>
                  </a:lnTo>
                  <a:lnTo>
                    <a:pt x="1082" y="0"/>
                  </a:lnTo>
                  <a:lnTo>
                    <a:pt x="1078" y="0"/>
                  </a:lnTo>
                  <a:lnTo>
                    <a:pt x="1074" y="1"/>
                  </a:lnTo>
                  <a:lnTo>
                    <a:pt x="1070" y="3"/>
                  </a:lnTo>
                  <a:lnTo>
                    <a:pt x="1066" y="7"/>
                  </a:lnTo>
                  <a:lnTo>
                    <a:pt x="106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2" name="Freeform 1254"/>
            <p:cNvSpPr/>
            <p:nvPr/>
          </p:nvSpPr>
          <p:spPr bwMode="auto">
            <a:xfrm>
              <a:off x="5692776" y="2171700"/>
              <a:ext cx="147638" cy="136525"/>
            </a:xfrm>
            <a:custGeom>
              <a:avLst/>
              <a:gdLst/>
              <a:ahLst/>
              <a:cxnLst>
                <a:cxn ang="0">
                  <a:pos x="332" y="17"/>
                </a:cxn>
                <a:cxn ang="0">
                  <a:pos x="325" y="4"/>
                </a:cxn>
                <a:cxn ang="0">
                  <a:pos x="310" y="0"/>
                </a:cxn>
                <a:cxn ang="0">
                  <a:pos x="298" y="0"/>
                </a:cxn>
                <a:cxn ang="0">
                  <a:pos x="233" y="3"/>
                </a:cxn>
                <a:cxn ang="0">
                  <a:pos x="130" y="17"/>
                </a:cxn>
                <a:cxn ang="0">
                  <a:pos x="34" y="46"/>
                </a:cxn>
                <a:cxn ang="0">
                  <a:pos x="9" y="62"/>
                </a:cxn>
                <a:cxn ang="0">
                  <a:pos x="1" y="75"/>
                </a:cxn>
                <a:cxn ang="0">
                  <a:pos x="4" y="97"/>
                </a:cxn>
                <a:cxn ang="0">
                  <a:pos x="28" y="123"/>
                </a:cxn>
                <a:cxn ang="0">
                  <a:pos x="81" y="161"/>
                </a:cxn>
                <a:cxn ang="0">
                  <a:pos x="102" y="174"/>
                </a:cxn>
                <a:cxn ang="0">
                  <a:pos x="119" y="172"/>
                </a:cxn>
                <a:cxn ang="0">
                  <a:pos x="131" y="157"/>
                </a:cxn>
                <a:cxn ang="0">
                  <a:pos x="131" y="148"/>
                </a:cxn>
                <a:cxn ang="0">
                  <a:pos x="128" y="135"/>
                </a:cxn>
                <a:cxn ang="0">
                  <a:pos x="111" y="126"/>
                </a:cxn>
                <a:cxn ang="0">
                  <a:pos x="67" y="98"/>
                </a:cxn>
                <a:cxn ang="0">
                  <a:pos x="62" y="93"/>
                </a:cxn>
                <a:cxn ang="0">
                  <a:pos x="69" y="83"/>
                </a:cxn>
                <a:cxn ang="0">
                  <a:pos x="121" y="70"/>
                </a:cxn>
                <a:cxn ang="0">
                  <a:pos x="161" y="59"/>
                </a:cxn>
                <a:cxn ang="0">
                  <a:pos x="288" y="46"/>
                </a:cxn>
                <a:cxn ang="0">
                  <a:pos x="296" y="93"/>
                </a:cxn>
                <a:cxn ang="0">
                  <a:pos x="314" y="187"/>
                </a:cxn>
                <a:cxn ang="0">
                  <a:pos x="318" y="233"/>
                </a:cxn>
                <a:cxn ang="0">
                  <a:pos x="323" y="282"/>
                </a:cxn>
                <a:cxn ang="0">
                  <a:pos x="318" y="289"/>
                </a:cxn>
                <a:cxn ang="0">
                  <a:pos x="311" y="287"/>
                </a:cxn>
                <a:cxn ang="0">
                  <a:pos x="263" y="248"/>
                </a:cxn>
                <a:cxn ang="0">
                  <a:pos x="250" y="242"/>
                </a:cxn>
                <a:cxn ang="0">
                  <a:pos x="238" y="245"/>
                </a:cxn>
                <a:cxn ang="0">
                  <a:pos x="229" y="258"/>
                </a:cxn>
                <a:cxn ang="0">
                  <a:pos x="232" y="279"/>
                </a:cxn>
                <a:cxn ang="0">
                  <a:pos x="243" y="288"/>
                </a:cxn>
                <a:cxn ang="0">
                  <a:pos x="257" y="296"/>
                </a:cxn>
                <a:cxn ang="0">
                  <a:pos x="311" y="336"/>
                </a:cxn>
                <a:cxn ang="0">
                  <a:pos x="339" y="346"/>
                </a:cxn>
                <a:cxn ang="0">
                  <a:pos x="355" y="342"/>
                </a:cxn>
                <a:cxn ang="0">
                  <a:pos x="365" y="325"/>
                </a:cxn>
                <a:cxn ang="0">
                  <a:pos x="370" y="292"/>
                </a:cxn>
                <a:cxn ang="0">
                  <a:pos x="369" y="238"/>
                </a:cxn>
                <a:cxn ang="0">
                  <a:pos x="348" y="130"/>
                </a:cxn>
                <a:cxn ang="0">
                  <a:pos x="334" y="41"/>
                </a:cxn>
              </a:cxnLst>
              <a:rect l="0" t="0" r="r" b="b"/>
              <a:pathLst>
                <a:path w="370" h="346">
                  <a:moveTo>
                    <a:pt x="334" y="23"/>
                  </a:moveTo>
                  <a:lnTo>
                    <a:pt x="334" y="23"/>
                  </a:lnTo>
                  <a:lnTo>
                    <a:pt x="332" y="17"/>
                  </a:lnTo>
                  <a:lnTo>
                    <a:pt x="331" y="12"/>
                  </a:lnTo>
                  <a:lnTo>
                    <a:pt x="328" y="8"/>
                  </a:lnTo>
                  <a:lnTo>
                    <a:pt x="325" y="4"/>
                  </a:lnTo>
                  <a:lnTo>
                    <a:pt x="321" y="3"/>
                  </a:lnTo>
                  <a:lnTo>
                    <a:pt x="315" y="2"/>
                  </a:lnTo>
                  <a:lnTo>
                    <a:pt x="31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298" y="0"/>
                  </a:lnTo>
                  <a:lnTo>
                    <a:pt x="298" y="0"/>
                  </a:lnTo>
                  <a:lnTo>
                    <a:pt x="267" y="0"/>
                  </a:lnTo>
                  <a:lnTo>
                    <a:pt x="233" y="3"/>
                  </a:lnTo>
                  <a:lnTo>
                    <a:pt x="199" y="6"/>
                  </a:lnTo>
                  <a:lnTo>
                    <a:pt x="164" y="11"/>
                  </a:lnTo>
                  <a:lnTo>
                    <a:pt x="130" y="17"/>
                  </a:lnTo>
                  <a:lnTo>
                    <a:pt x="97" y="25"/>
                  </a:lnTo>
                  <a:lnTo>
                    <a:pt x="64" y="34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20" y="54"/>
                  </a:lnTo>
                  <a:lnTo>
                    <a:pt x="9" y="62"/>
                  </a:lnTo>
                  <a:lnTo>
                    <a:pt x="5" y="66"/>
                  </a:lnTo>
                  <a:lnTo>
                    <a:pt x="3" y="71"/>
                  </a:lnTo>
                  <a:lnTo>
                    <a:pt x="1" y="75"/>
                  </a:lnTo>
                  <a:lnTo>
                    <a:pt x="0" y="79"/>
                  </a:lnTo>
                  <a:lnTo>
                    <a:pt x="1" y="88"/>
                  </a:lnTo>
                  <a:lnTo>
                    <a:pt x="4" y="97"/>
                  </a:lnTo>
                  <a:lnTo>
                    <a:pt x="11" y="106"/>
                  </a:lnTo>
                  <a:lnTo>
                    <a:pt x="18" y="114"/>
                  </a:lnTo>
                  <a:lnTo>
                    <a:pt x="28" y="123"/>
                  </a:lnTo>
                  <a:lnTo>
                    <a:pt x="38" y="132"/>
                  </a:lnTo>
                  <a:lnTo>
                    <a:pt x="60" y="147"/>
                  </a:lnTo>
                  <a:lnTo>
                    <a:pt x="81" y="161"/>
                  </a:lnTo>
                  <a:lnTo>
                    <a:pt x="97" y="172"/>
                  </a:lnTo>
                  <a:lnTo>
                    <a:pt x="97" y="172"/>
                  </a:lnTo>
                  <a:lnTo>
                    <a:pt x="102" y="174"/>
                  </a:lnTo>
                  <a:lnTo>
                    <a:pt x="109" y="176"/>
                  </a:lnTo>
                  <a:lnTo>
                    <a:pt x="114" y="174"/>
                  </a:lnTo>
                  <a:lnTo>
                    <a:pt x="119" y="172"/>
                  </a:lnTo>
                  <a:lnTo>
                    <a:pt x="124" y="168"/>
                  </a:lnTo>
                  <a:lnTo>
                    <a:pt x="128" y="164"/>
                  </a:lnTo>
                  <a:lnTo>
                    <a:pt x="131" y="157"/>
                  </a:lnTo>
                  <a:lnTo>
                    <a:pt x="131" y="152"/>
                  </a:lnTo>
                  <a:lnTo>
                    <a:pt x="131" y="148"/>
                  </a:lnTo>
                  <a:lnTo>
                    <a:pt x="131" y="148"/>
                  </a:lnTo>
                  <a:lnTo>
                    <a:pt x="131" y="143"/>
                  </a:lnTo>
                  <a:lnTo>
                    <a:pt x="130" y="139"/>
                  </a:lnTo>
                  <a:lnTo>
                    <a:pt x="128" y="135"/>
                  </a:lnTo>
                  <a:lnTo>
                    <a:pt x="126" y="132"/>
                  </a:lnTo>
                  <a:lnTo>
                    <a:pt x="119" y="129"/>
                  </a:lnTo>
                  <a:lnTo>
                    <a:pt x="111" y="126"/>
                  </a:lnTo>
                  <a:lnTo>
                    <a:pt x="111" y="126"/>
                  </a:lnTo>
                  <a:lnTo>
                    <a:pt x="89" y="112"/>
                  </a:lnTo>
                  <a:lnTo>
                    <a:pt x="67" y="98"/>
                  </a:lnTo>
                  <a:lnTo>
                    <a:pt x="67" y="98"/>
                  </a:lnTo>
                  <a:lnTo>
                    <a:pt x="63" y="96"/>
                  </a:lnTo>
                  <a:lnTo>
                    <a:pt x="62" y="93"/>
                  </a:lnTo>
                  <a:lnTo>
                    <a:pt x="62" y="91"/>
                  </a:lnTo>
                  <a:lnTo>
                    <a:pt x="63" y="88"/>
                  </a:lnTo>
                  <a:lnTo>
                    <a:pt x="69" y="83"/>
                  </a:lnTo>
                  <a:lnTo>
                    <a:pt x="80" y="79"/>
                  </a:lnTo>
                  <a:lnTo>
                    <a:pt x="105" y="74"/>
                  </a:lnTo>
                  <a:lnTo>
                    <a:pt x="121" y="70"/>
                  </a:lnTo>
                  <a:lnTo>
                    <a:pt x="121" y="70"/>
                  </a:lnTo>
                  <a:lnTo>
                    <a:pt x="140" y="64"/>
                  </a:lnTo>
                  <a:lnTo>
                    <a:pt x="161" y="59"/>
                  </a:lnTo>
                  <a:lnTo>
                    <a:pt x="204" y="53"/>
                  </a:lnTo>
                  <a:lnTo>
                    <a:pt x="246" y="47"/>
                  </a:lnTo>
                  <a:lnTo>
                    <a:pt x="288" y="46"/>
                  </a:lnTo>
                  <a:lnTo>
                    <a:pt x="288" y="46"/>
                  </a:lnTo>
                  <a:lnTo>
                    <a:pt x="292" y="70"/>
                  </a:lnTo>
                  <a:lnTo>
                    <a:pt x="296" y="93"/>
                  </a:lnTo>
                  <a:lnTo>
                    <a:pt x="305" y="140"/>
                  </a:lnTo>
                  <a:lnTo>
                    <a:pt x="310" y="164"/>
                  </a:lnTo>
                  <a:lnTo>
                    <a:pt x="314" y="187"/>
                  </a:lnTo>
                  <a:lnTo>
                    <a:pt x="317" y="210"/>
                  </a:lnTo>
                  <a:lnTo>
                    <a:pt x="318" y="233"/>
                  </a:lnTo>
                  <a:lnTo>
                    <a:pt x="318" y="233"/>
                  </a:lnTo>
                  <a:lnTo>
                    <a:pt x="321" y="251"/>
                  </a:lnTo>
                  <a:lnTo>
                    <a:pt x="323" y="272"/>
                  </a:lnTo>
                  <a:lnTo>
                    <a:pt x="323" y="282"/>
                  </a:lnTo>
                  <a:lnTo>
                    <a:pt x="322" y="288"/>
                  </a:lnTo>
                  <a:lnTo>
                    <a:pt x="321" y="289"/>
                  </a:lnTo>
                  <a:lnTo>
                    <a:pt x="318" y="289"/>
                  </a:lnTo>
                  <a:lnTo>
                    <a:pt x="315" y="289"/>
                  </a:lnTo>
                  <a:lnTo>
                    <a:pt x="311" y="287"/>
                  </a:lnTo>
                  <a:lnTo>
                    <a:pt x="311" y="287"/>
                  </a:lnTo>
                  <a:lnTo>
                    <a:pt x="285" y="263"/>
                  </a:lnTo>
                  <a:lnTo>
                    <a:pt x="271" y="253"/>
                  </a:lnTo>
                  <a:lnTo>
                    <a:pt x="263" y="248"/>
                  </a:lnTo>
                  <a:lnTo>
                    <a:pt x="255" y="244"/>
                  </a:lnTo>
                  <a:lnTo>
                    <a:pt x="255" y="244"/>
                  </a:lnTo>
                  <a:lnTo>
                    <a:pt x="250" y="242"/>
                  </a:lnTo>
                  <a:lnTo>
                    <a:pt x="246" y="242"/>
                  </a:lnTo>
                  <a:lnTo>
                    <a:pt x="242" y="244"/>
                  </a:lnTo>
                  <a:lnTo>
                    <a:pt x="238" y="245"/>
                  </a:lnTo>
                  <a:lnTo>
                    <a:pt x="236" y="248"/>
                  </a:lnTo>
                  <a:lnTo>
                    <a:pt x="233" y="250"/>
                  </a:lnTo>
                  <a:lnTo>
                    <a:pt x="229" y="258"/>
                  </a:lnTo>
                  <a:lnTo>
                    <a:pt x="228" y="267"/>
                  </a:lnTo>
                  <a:lnTo>
                    <a:pt x="230" y="275"/>
                  </a:lnTo>
                  <a:lnTo>
                    <a:pt x="232" y="279"/>
                  </a:lnTo>
                  <a:lnTo>
                    <a:pt x="236" y="283"/>
                  </a:lnTo>
                  <a:lnTo>
                    <a:pt x="238" y="285"/>
                  </a:lnTo>
                  <a:lnTo>
                    <a:pt x="243" y="288"/>
                  </a:lnTo>
                  <a:lnTo>
                    <a:pt x="243" y="288"/>
                  </a:lnTo>
                  <a:lnTo>
                    <a:pt x="250" y="291"/>
                  </a:lnTo>
                  <a:lnTo>
                    <a:pt x="257" y="296"/>
                  </a:lnTo>
                  <a:lnTo>
                    <a:pt x="274" y="309"/>
                  </a:lnTo>
                  <a:lnTo>
                    <a:pt x="292" y="323"/>
                  </a:lnTo>
                  <a:lnTo>
                    <a:pt x="311" y="336"/>
                  </a:lnTo>
                  <a:lnTo>
                    <a:pt x="321" y="342"/>
                  </a:lnTo>
                  <a:lnTo>
                    <a:pt x="331" y="344"/>
                  </a:lnTo>
                  <a:lnTo>
                    <a:pt x="339" y="346"/>
                  </a:lnTo>
                  <a:lnTo>
                    <a:pt x="347" y="346"/>
                  </a:lnTo>
                  <a:lnTo>
                    <a:pt x="351" y="344"/>
                  </a:lnTo>
                  <a:lnTo>
                    <a:pt x="355" y="342"/>
                  </a:lnTo>
                  <a:lnTo>
                    <a:pt x="357" y="339"/>
                  </a:lnTo>
                  <a:lnTo>
                    <a:pt x="360" y="335"/>
                  </a:lnTo>
                  <a:lnTo>
                    <a:pt x="365" y="325"/>
                  </a:lnTo>
                  <a:lnTo>
                    <a:pt x="368" y="310"/>
                  </a:lnTo>
                  <a:lnTo>
                    <a:pt x="368" y="310"/>
                  </a:lnTo>
                  <a:lnTo>
                    <a:pt x="370" y="292"/>
                  </a:lnTo>
                  <a:lnTo>
                    <a:pt x="370" y="275"/>
                  </a:lnTo>
                  <a:lnTo>
                    <a:pt x="370" y="257"/>
                  </a:lnTo>
                  <a:lnTo>
                    <a:pt x="369" y="238"/>
                  </a:lnTo>
                  <a:lnTo>
                    <a:pt x="364" y="202"/>
                  </a:lnTo>
                  <a:lnTo>
                    <a:pt x="356" y="166"/>
                  </a:lnTo>
                  <a:lnTo>
                    <a:pt x="348" y="130"/>
                  </a:lnTo>
                  <a:lnTo>
                    <a:pt x="340" y="95"/>
                  </a:lnTo>
                  <a:lnTo>
                    <a:pt x="335" y="58"/>
                  </a:lnTo>
                  <a:lnTo>
                    <a:pt x="334" y="41"/>
                  </a:lnTo>
                  <a:lnTo>
                    <a:pt x="334" y="23"/>
                  </a:lnTo>
                  <a:lnTo>
                    <a:pt x="334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3" name="Freeform 1255"/>
            <p:cNvSpPr/>
            <p:nvPr/>
          </p:nvSpPr>
          <p:spPr bwMode="auto">
            <a:xfrm>
              <a:off x="5359401" y="2195513"/>
              <a:ext cx="342900" cy="25400"/>
            </a:xfrm>
            <a:custGeom>
              <a:avLst/>
              <a:gdLst/>
              <a:ahLst/>
              <a:cxnLst>
                <a:cxn ang="0">
                  <a:pos x="846" y="31"/>
                </a:cxn>
                <a:cxn ang="0">
                  <a:pos x="846" y="31"/>
                </a:cxn>
                <a:cxn ang="0">
                  <a:pos x="798" y="30"/>
                </a:cxn>
                <a:cxn ang="0">
                  <a:pos x="748" y="29"/>
                </a:cxn>
                <a:cxn ang="0">
                  <a:pos x="649" y="25"/>
                </a:cxn>
                <a:cxn ang="0">
                  <a:pos x="549" y="19"/>
                </a:cxn>
                <a:cxn ang="0">
                  <a:pos x="451" y="16"/>
                </a:cxn>
                <a:cxn ang="0">
                  <a:pos x="451" y="16"/>
                </a:cxn>
                <a:cxn ang="0">
                  <a:pos x="242" y="10"/>
                </a:cxn>
                <a:cxn ang="0">
                  <a:pos x="137" y="9"/>
                </a:cxn>
                <a:cxn ang="0">
                  <a:pos x="33" y="8"/>
                </a:cxn>
                <a:cxn ang="0">
                  <a:pos x="33" y="8"/>
                </a:cxn>
                <a:cxn ang="0">
                  <a:pos x="29" y="4"/>
                </a:cxn>
                <a:cxn ang="0">
                  <a:pos x="24" y="1"/>
                </a:cxn>
                <a:cxn ang="0">
                  <a:pos x="18" y="0"/>
                </a:cxn>
                <a:cxn ang="0">
                  <a:pos x="13" y="0"/>
                </a:cxn>
                <a:cxn ang="0">
                  <a:pos x="8" y="2"/>
                </a:cxn>
                <a:cxn ang="0">
                  <a:pos x="4" y="5"/>
                </a:cxn>
                <a:cxn ang="0">
                  <a:pos x="1" y="10"/>
                </a:cxn>
                <a:cxn ang="0">
                  <a:pos x="0" y="17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1" y="33"/>
                </a:cxn>
                <a:cxn ang="0">
                  <a:pos x="5" y="38"/>
                </a:cxn>
                <a:cxn ang="0">
                  <a:pos x="11" y="42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126" y="43"/>
                </a:cxn>
                <a:cxn ang="0">
                  <a:pos x="234" y="46"/>
                </a:cxn>
                <a:cxn ang="0">
                  <a:pos x="451" y="50"/>
                </a:cxn>
                <a:cxn ang="0">
                  <a:pos x="451" y="50"/>
                </a:cxn>
                <a:cxn ang="0">
                  <a:pos x="549" y="53"/>
                </a:cxn>
                <a:cxn ang="0">
                  <a:pos x="649" y="59"/>
                </a:cxn>
                <a:cxn ang="0">
                  <a:pos x="748" y="64"/>
                </a:cxn>
                <a:cxn ang="0">
                  <a:pos x="798" y="65"/>
                </a:cxn>
                <a:cxn ang="0">
                  <a:pos x="846" y="65"/>
                </a:cxn>
                <a:cxn ang="0">
                  <a:pos x="846" y="65"/>
                </a:cxn>
                <a:cxn ang="0">
                  <a:pos x="850" y="65"/>
                </a:cxn>
                <a:cxn ang="0">
                  <a:pos x="854" y="64"/>
                </a:cxn>
                <a:cxn ang="0">
                  <a:pos x="859" y="60"/>
                </a:cxn>
                <a:cxn ang="0">
                  <a:pos x="862" y="55"/>
                </a:cxn>
                <a:cxn ang="0">
                  <a:pos x="863" y="48"/>
                </a:cxn>
                <a:cxn ang="0">
                  <a:pos x="862" y="42"/>
                </a:cxn>
                <a:cxn ang="0">
                  <a:pos x="859" y="36"/>
                </a:cxn>
                <a:cxn ang="0">
                  <a:pos x="854" y="33"/>
                </a:cxn>
                <a:cxn ang="0">
                  <a:pos x="850" y="31"/>
                </a:cxn>
                <a:cxn ang="0">
                  <a:pos x="846" y="31"/>
                </a:cxn>
                <a:cxn ang="0">
                  <a:pos x="846" y="31"/>
                </a:cxn>
              </a:cxnLst>
              <a:rect l="0" t="0" r="r" b="b"/>
              <a:pathLst>
                <a:path w="863" h="65">
                  <a:moveTo>
                    <a:pt x="846" y="31"/>
                  </a:moveTo>
                  <a:lnTo>
                    <a:pt x="846" y="31"/>
                  </a:lnTo>
                  <a:lnTo>
                    <a:pt x="798" y="30"/>
                  </a:lnTo>
                  <a:lnTo>
                    <a:pt x="748" y="29"/>
                  </a:lnTo>
                  <a:lnTo>
                    <a:pt x="649" y="25"/>
                  </a:lnTo>
                  <a:lnTo>
                    <a:pt x="549" y="19"/>
                  </a:lnTo>
                  <a:lnTo>
                    <a:pt x="451" y="16"/>
                  </a:lnTo>
                  <a:lnTo>
                    <a:pt x="451" y="16"/>
                  </a:lnTo>
                  <a:lnTo>
                    <a:pt x="242" y="10"/>
                  </a:lnTo>
                  <a:lnTo>
                    <a:pt x="137" y="9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29" y="4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8" y="2"/>
                  </a:lnTo>
                  <a:lnTo>
                    <a:pt x="4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" y="33"/>
                  </a:lnTo>
                  <a:lnTo>
                    <a:pt x="5" y="38"/>
                  </a:lnTo>
                  <a:lnTo>
                    <a:pt x="11" y="42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26" y="43"/>
                  </a:lnTo>
                  <a:lnTo>
                    <a:pt x="234" y="46"/>
                  </a:lnTo>
                  <a:lnTo>
                    <a:pt x="451" y="50"/>
                  </a:lnTo>
                  <a:lnTo>
                    <a:pt x="451" y="50"/>
                  </a:lnTo>
                  <a:lnTo>
                    <a:pt x="549" y="53"/>
                  </a:lnTo>
                  <a:lnTo>
                    <a:pt x="649" y="59"/>
                  </a:lnTo>
                  <a:lnTo>
                    <a:pt x="748" y="64"/>
                  </a:lnTo>
                  <a:lnTo>
                    <a:pt x="798" y="65"/>
                  </a:lnTo>
                  <a:lnTo>
                    <a:pt x="846" y="65"/>
                  </a:lnTo>
                  <a:lnTo>
                    <a:pt x="846" y="65"/>
                  </a:lnTo>
                  <a:lnTo>
                    <a:pt x="850" y="65"/>
                  </a:lnTo>
                  <a:lnTo>
                    <a:pt x="854" y="64"/>
                  </a:lnTo>
                  <a:lnTo>
                    <a:pt x="859" y="60"/>
                  </a:lnTo>
                  <a:lnTo>
                    <a:pt x="862" y="55"/>
                  </a:lnTo>
                  <a:lnTo>
                    <a:pt x="863" y="48"/>
                  </a:lnTo>
                  <a:lnTo>
                    <a:pt x="862" y="42"/>
                  </a:lnTo>
                  <a:lnTo>
                    <a:pt x="859" y="36"/>
                  </a:lnTo>
                  <a:lnTo>
                    <a:pt x="854" y="33"/>
                  </a:lnTo>
                  <a:lnTo>
                    <a:pt x="850" y="31"/>
                  </a:lnTo>
                  <a:lnTo>
                    <a:pt x="846" y="31"/>
                  </a:lnTo>
                  <a:lnTo>
                    <a:pt x="846" y="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4" name="Freeform 1256"/>
            <p:cNvSpPr/>
            <p:nvPr/>
          </p:nvSpPr>
          <p:spPr bwMode="auto">
            <a:xfrm>
              <a:off x="5349876" y="2282825"/>
              <a:ext cx="327025" cy="17463"/>
            </a:xfrm>
            <a:custGeom>
              <a:avLst/>
              <a:gdLst/>
              <a:ahLst/>
              <a:cxnLst>
                <a:cxn ang="0">
                  <a:pos x="808" y="8"/>
                </a:cxn>
                <a:cxn ang="0">
                  <a:pos x="808" y="8"/>
                </a:cxn>
                <a:cxn ang="0">
                  <a:pos x="715" y="6"/>
                </a:cxn>
                <a:cxn ang="0">
                  <a:pos x="624" y="4"/>
                </a:cxn>
                <a:cxn ang="0">
                  <a:pos x="531" y="1"/>
                </a:cxn>
                <a:cxn ang="0">
                  <a:pos x="439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439" y="34"/>
                </a:cxn>
                <a:cxn ang="0">
                  <a:pos x="439" y="34"/>
                </a:cxn>
                <a:cxn ang="0">
                  <a:pos x="531" y="35"/>
                </a:cxn>
                <a:cxn ang="0">
                  <a:pos x="624" y="38"/>
                </a:cxn>
                <a:cxn ang="0">
                  <a:pos x="715" y="40"/>
                </a:cxn>
                <a:cxn ang="0">
                  <a:pos x="808" y="42"/>
                </a:cxn>
                <a:cxn ang="0">
                  <a:pos x="808" y="42"/>
                </a:cxn>
                <a:cxn ang="0">
                  <a:pos x="812" y="42"/>
                </a:cxn>
                <a:cxn ang="0">
                  <a:pos x="815" y="40"/>
                </a:cxn>
                <a:cxn ang="0">
                  <a:pos x="820" y="36"/>
                </a:cxn>
                <a:cxn ang="0">
                  <a:pos x="824" y="31"/>
                </a:cxn>
                <a:cxn ang="0">
                  <a:pos x="824" y="25"/>
                </a:cxn>
                <a:cxn ang="0">
                  <a:pos x="824" y="18"/>
                </a:cxn>
                <a:cxn ang="0">
                  <a:pos x="820" y="13"/>
                </a:cxn>
                <a:cxn ang="0">
                  <a:pos x="815" y="9"/>
                </a:cxn>
                <a:cxn ang="0">
                  <a:pos x="812" y="8"/>
                </a:cxn>
                <a:cxn ang="0">
                  <a:pos x="808" y="8"/>
                </a:cxn>
                <a:cxn ang="0">
                  <a:pos x="808" y="8"/>
                </a:cxn>
              </a:cxnLst>
              <a:rect l="0" t="0" r="r" b="b"/>
              <a:pathLst>
                <a:path w="824" h="42">
                  <a:moveTo>
                    <a:pt x="808" y="8"/>
                  </a:moveTo>
                  <a:lnTo>
                    <a:pt x="808" y="8"/>
                  </a:lnTo>
                  <a:lnTo>
                    <a:pt x="715" y="6"/>
                  </a:lnTo>
                  <a:lnTo>
                    <a:pt x="624" y="4"/>
                  </a:lnTo>
                  <a:lnTo>
                    <a:pt x="531" y="1"/>
                  </a:lnTo>
                  <a:lnTo>
                    <a:pt x="43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439" y="34"/>
                  </a:lnTo>
                  <a:lnTo>
                    <a:pt x="439" y="34"/>
                  </a:lnTo>
                  <a:lnTo>
                    <a:pt x="531" y="35"/>
                  </a:lnTo>
                  <a:lnTo>
                    <a:pt x="624" y="38"/>
                  </a:lnTo>
                  <a:lnTo>
                    <a:pt x="715" y="40"/>
                  </a:lnTo>
                  <a:lnTo>
                    <a:pt x="808" y="42"/>
                  </a:lnTo>
                  <a:lnTo>
                    <a:pt x="808" y="42"/>
                  </a:lnTo>
                  <a:lnTo>
                    <a:pt x="812" y="42"/>
                  </a:lnTo>
                  <a:lnTo>
                    <a:pt x="815" y="40"/>
                  </a:lnTo>
                  <a:lnTo>
                    <a:pt x="820" y="36"/>
                  </a:lnTo>
                  <a:lnTo>
                    <a:pt x="824" y="31"/>
                  </a:lnTo>
                  <a:lnTo>
                    <a:pt x="824" y="25"/>
                  </a:lnTo>
                  <a:lnTo>
                    <a:pt x="824" y="18"/>
                  </a:lnTo>
                  <a:lnTo>
                    <a:pt x="820" y="13"/>
                  </a:lnTo>
                  <a:lnTo>
                    <a:pt x="815" y="9"/>
                  </a:lnTo>
                  <a:lnTo>
                    <a:pt x="812" y="8"/>
                  </a:lnTo>
                  <a:lnTo>
                    <a:pt x="808" y="8"/>
                  </a:lnTo>
                  <a:lnTo>
                    <a:pt x="808" y="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5" name="Freeform 1257"/>
            <p:cNvSpPr/>
            <p:nvPr/>
          </p:nvSpPr>
          <p:spPr bwMode="auto">
            <a:xfrm>
              <a:off x="5343526" y="2359025"/>
              <a:ext cx="182563" cy="12700"/>
            </a:xfrm>
            <a:custGeom>
              <a:avLst/>
              <a:gdLst/>
              <a:ahLst/>
              <a:cxnLst>
                <a:cxn ang="0">
                  <a:pos x="444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0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444" y="34"/>
                </a:cxn>
                <a:cxn ang="0">
                  <a:pos x="444" y="34"/>
                </a:cxn>
                <a:cxn ang="0">
                  <a:pos x="447" y="34"/>
                </a:cxn>
                <a:cxn ang="0">
                  <a:pos x="450" y="33"/>
                </a:cxn>
                <a:cxn ang="0">
                  <a:pos x="455" y="29"/>
                </a:cxn>
                <a:cxn ang="0">
                  <a:pos x="459" y="23"/>
                </a:cxn>
                <a:cxn ang="0">
                  <a:pos x="461" y="17"/>
                </a:cxn>
                <a:cxn ang="0">
                  <a:pos x="459" y="10"/>
                </a:cxn>
                <a:cxn ang="0">
                  <a:pos x="455" y="5"/>
                </a:cxn>
                <a:cxn ang="0">
                  <a:pos x="450" y="1"/>
                </a:cxn>
                <a:cxn ang="0">
                  <a:pos x="447" y="0"/>
                </a:cxn>
                <a:cxn ang="0">
                  <a:pos x="444" y="0"/>
                </a:cxn>
                <a:cxn ang="0">
                  <a:pos x="444" y="0"/>
                </a:cxn>
              </a:cxnLst>
              <a:rect l="0" t="0" r="r" b="b"/>
              <a:pathLst>
                <a:path w="461" h="34">
                  <a:moveTo>
                    <a:pt x="444" y="0"/>
                  </a:moveTo>
                  <a:lnTo>
                    <a:pt x="17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444" y="34"/>
                  </a:lnTo>
                  <a:lnTo>
                    <a:pt x="444" y="34"/>
                  </a:lnTo>
                  <a:lnTo>
                    <a:pt x="447" y="34"/>
                  </a:lnTo>
                  <a:lnTo>
                    <a:pt x="450" y="33"/>
                  </a:lnTo>
                  <a:lnTo>
                    <a:pt x="455" y="29"/>
                  </a:lnTo>
                  <a:lnTo>
                    <a:pt x="459" y="23"/>
                  </a:lnTo>
                  <a:lnTo>
                    <a:pt x="461" y="17"/>
                  </a:lnTo>
                  <a:lnTo>
                    <a:pt x="459" y="10"/>
                  </a:lnTo>
                  <a:lnTo>
                    <a:pt x="455" y="5"/>
                  </a:lnTo>
                  <a:lnTo>
                    <a:pt x="450" y="1"/>
                  </a:lnTo>
                  <a:lnTo>
                    <a:pt x="447" y="0"/>
                  </a:lnTo>
                  <a:lnTo>
                    <a:pt x="444" y="0"/>
                  </a:lnTo>
                  <a:lnTo>
                    <a:pt x="4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6" name="Freeform 1258"/>
            <p:cNvSpPr/>
            <p:nvPr/>
          </p:nvSpPr>
          <p:spPr bwMode="auto">
            <a:xfrm>
              <a:off x="5703888" y="2362200"/>
              <a:ext cx="139700" cy="19050"/>
            </a:xfrm>
            <a:custGeom>
              <a:avLst/>
              <a:gdLst/>
              <a:ahLst/>
              <a:cxnLst>
                <a:cxn ang="0">
                  <a:pos x="338" y="0"/>
                </a:cxn>
                <a:cxn ang="0">
                  <a:pos x="338" y="0"/>
                </a:cxn>
                <a:cxn ang="0">
                  <a:pos x="299" y="1"/>
                </a:cxn>
                <a:cxn ang="0">
                  <a:pos x="261" y="4"/>
                </a:cxn>
                <a:cxn ang="0">
                  <a:pos x="223" y="6"/>
                </a:cxn>
                <a:cxn ang="0">
                  <a:pos x="183" y="6"/>
                </a:cxn>
                <a:cxn ang="0">
                  <a:pos x="183" y="6"/>
                </a:cxn>
                <a:cxn ang="0">
                  <a:pos x="143" y="6"/>
                </a:cxn>
                <a:cxn ang="0">
                  <a:pos x="101" y="5"/>
                </a:cxn>
                <a:cxn ang="0">
                  <a:pos x="59" y="4"/>
                </a:cxn>
                <a:cxn ang="0">
                  <a:pos x="38" y="5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1" y="9"/>
                </a:cxn>
                <a:cxn ang="0">
                  <a:pos x="6" y="11"/>
                </a:cxn>
                <a:cxn ang="0">
                  <a:pos x="2" y="17"/>
                </a:cxn>
                <a:cxn ang="0">
                  <a:pos x="0" y="2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2" y="38"/>
                </a:cxn>
                <a:cxn ang="0">
                  <a:pos x="4" y="43"/>
                </a:cxn>
                <a:cxn ang="0">
                  <a:pos x="9" y="45"/>
                </a:cxn>
                <a:cxn ang="0">
                  <a:pos x="15" y="48"/>
                </a:cxn>
                <a:cxn ang="0">
                  <a:pos x="20" y="48"/>
                </a:cxn>
                <a:cxn ang="0">
                  <a:pos x="25" y="47"/>
                </a:cxn>
                <a:cxn ang="0">
                  <a:pos x="29" y="44"/>
                </a:cxn>
                <a:cxn ang="0">
                  <a:pos x="33" y="40"/>
                </a:cxn>
                <a:cxn ang="0">
                  <a:pos x="33" y="40"/>
                </a:cxn>
                <a:cxn ang="0">
                  <a:pos x="71" y="38"/>
                </a:cxn>
                <a:cxn ang="0">
                  <a:pos x="109" y="39"/>
                </a:cxn>
                <a:cxn ang="0">
                  <a:pos x="147" y="40"/>
                </a:cxn>
                <a:cxn ang="0">
                  <a:pos x="183" y="42"/>
                </a:cxn>
                <a:cxn ang="0">
                  <a:pos x="183" y="42"/>
                </a:cxn>
                <a:cxn ang="0">
                  <a:pos x="223" y="40"/>
                </a:cxn>
                <a:cxn ang="0">
                  <a:pos x="261" y="38"/>
                </a:cxn>
                <a:cxn ang="0">
                  <a:pos x="299" y="35"/>
                </a:cxn>
                <a:cxn ang="0">
                  <a:pos x="338" y="34"/>
                </a:cxn>
                <a:cxn ang="0">
                  <a:pos x="338" y="34"/>
                </a:cxn>
                <a:cxn ang="0">
                  <a:pos x="342" y="32"/>
                </a:cxn>
                <a:cxn ang="0">
                  <a:pos x="344" y="31"/>
                </a:cxn>
                <a:cxn ang="0">
                  <a:pos x="350" y="27"/>
                </a:cxn>
                <a:cxn ang="0">
                  <a:pos x="354" y="22"/>
                </a:cxn>
                <a:cxn ang="0">
                  <a:pos x="355" y="15"/>
                </a:cxn>
                <a:cxn ang="0">
                  <a:pos x="354" y="9"/>
                </a:cxn>
                <a:cxn ang="0">
                  <a:pos x="350" y="4"/>
                </a:cxn>
                <a:cxn ang="0">
                  <a:pos x="344" y="1"/>
                </a:cxn>
                <a:cxn ang="0">
                  <a:pos x="342" y="0"/>
                </a:cxn>
                <a:cxn ang="0">
                  <a:pos x="338" y="0"/>
                </a:cxn>
                <a:cxn ang="0">
                  <a:pos x="338" y="0"/>
                </a:cxn>
              </a:cxnLst>
              <a:rect l="0" t="0" r="r" b="b"/>
              <a:pathLst>
                <a:path w="355" h="48">
                  <a:moveTo>
                    <a:pt x="338" y="0"/>
                  </a:moveTo>
                  <a:lnTo>
                    <a:pt x="338" y="0"/>
                  </a:lnTo>
                  <a:lnTo>
                    <a:pt x="299" y="1"/>
                  </a:lnTo>
                  <a:lnTo>
                    <a:pt x="261" y="4"/>
                  </a:lnTo>
                  <a:lnTo>
                    <a:pt x="223" y="6"/>
                  </a:lnTo>
                  <a:lnTo>
                    <a:pt x="183" y="6"/>
                  </a:lnTo>
                  <a:lnTo>
                    <a:pt x="183" y="6"/>
                  </a:lnTo>
                  <a:lnTo>
                    <a:pt x="143" y="6"/>
                  </a:lnTo>
                  <a:lnTo>
                    <a:pt x="101" y="5"/>
                  </a:lnTo>
                  <a:lnTo>
                    <a:pt x="59" y="4"/>
                  </a:lnTo>
                  <a:lnTo>
                    <a:pt x="38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6" y="11"/>
                  </a:lnTo>
                  <a:lnTo>
                    <a:pt x="2" y="17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2" y="38"/>
                  </a:lnTo>
                  <a:lnTo>
                    <a:pt x="4" y="43"/>
                  </a:lnTo>
                  <a:lnTo>
                    <a:pt x="9" y="45"/>
                  </a:lnTo>
                  <a:lnTo>
                    <a:pt x="15" y="48"/>
                  </a:lnTo>
                  <a:lnTo>
                    <a:pt x="20" y="48"/>
                  </a:lnTo>
                  <a:lnTo>
                    <a:pt x="25" y="47"/>
                  </a:lnTo>
                  <a:lnTo>
                    <a:pt x="29" y="44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71" y="38"/>
                  </a:lnTo>
                  <a:lnTo>
                    <a:pt x="109" y="39"/>
                  </a:lnTo>
                  <a:lnTo>
                    <a:pt x="147" y="40"/>
                  </a:lnTo>
                  <a:lnTo>
                    <a:pt x="183" y="42"/>
                  </a:lnTo>
                  <a:lnTo>
                    <a:pt x="183" y="42"/>
                  </a:lnTo>
                  <a:lnTo>
                    <a:pt x="223" y="40"/>
                  </a:lnTo>
                  <a:lnTo>
                    <a:pt x="261" y="38"/>
                  </a:lnTo>
                  <a:lnTo>
                    <a:pt x="299" y="35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42" y="32"/>
                  </a:lnTo>
                  <a:lnTo>
                    <a:pt x="344" y="31"/>
                  </a:lnTo>
                  <a:lnTo>
                    <a:pt x="350" y="27"/>
                  </a:lnTo>
                  <a:lnTo>
                    <a:pt x="354" y="22"/>
                  </a:lnTo>
                  <a:lnTo>
                    <a:pt x="355" y="15"/>
                  </a:lnTo>
                  <a:lnTo>
                    <a:pt x="354" y="9"/>
                  </a:lnTo>
                  <a:lnTo>
                    <a:pt x="350" y="4"/>
                  </a:lnTo>
                  <a:lnTo>
                    <a:pt x="344" y="1"/>
                  </a:lnTo>
                  <a:lnTo>
                    <a:pt x="342" y="0"/>
                  </a:lnTo>
                  <a:lnTo>
                    <a:pt x="338" y="0"/>
                  </a:lnTo>
                  <a:lnTo>
                    <a:pt x="3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7" name="Freeform 1259"/>
            <p:cNvSpPr/>
            <p:nvPr/>
          </p:nvSpPr>
          <p:spPr bwMode="auto">
            <a:xfrm>
              <a:off x="5527676" y="2443163"/>
              <a:ext cx="331788" cy="17463"/>
            </a:xfrm>
            <a:custGeom>
              <a:avLst/>
              <a:gdLst/>
              <a:ahLst/>
              <a:cxnLst>
                <a:cxn ang="0">
                  <a:pos x="815" y="0"/>
                </a:cxn>
                <a:cxn ang="0">
                  <a:pos x="729" y="0"/>
                </a:cxn>
                <a:cxn ang="0">
                  <a:pos x="729" y="0"/>
                </a:cxn>
                <a:cxn ang="0">
                  <a:pos x="703" y="1"/>
                </a:cxn>
                <a:cxn ang="0">
                  <a:pos x="677" y="4"/>
                </a:cxn>
                <a:cxn ang="0">
                  <a:pos x="652" y="7"/>
                </a:cxn>
                <a:cxn ang="0">
                  <a:pos x="624" y="9"/>
                </a:cxn>
                <a:cxn ang="0">
                  <a:pos x="624" y="9"/>
                </a:cxn>
                <a:cxn ang="0">
                  <a:pos x="579" y="10"/>
                </a:cxn>
                <a:cxn ang="0">
                  <a:pos x="533" y="9"/>
                </a:cxn>
                <a:cxn ang="0">
                  <a:pos x="487" y="8"/>
                </a:cxn>
                <a:cxn ang="0">
                  <a:pos x="441" y="8"/>
                </a:cxn>
                <a:cxn ang="0">
                  <a:pos x="19" y="8"/>
                </a:cxn>
                <a:cxn ang="0">
                  <a:pos x="19" y="8"/>
                </a:cxn>
                <a:cxn ang="0">
                  <a:pos x="15" y="8"/>
                </a:cxn>
                <a:cxn ang="0">
                  <a:pos x="11" y="9"/>
                </a:cxn>
                <a:cxn ang="0">
                  <a:pos x="6" y="13"/>
                </a:cxn>
                <a:cxn ang="0">
                  <a:pos x="2" y="18"/>
                </a:cxn>
                <a:cxn ang="0">
                  <a:pos x="0" y="25"/>
                </a:cxn>
                <a:cxn ang="0">
                  <a:pos x="2" y="30"/>
                </a:cxn>
                <a:cxn ang="0">
                  <a:pos x="6" y="37"/>
                </a:cxn>
                <a:cxn ang="0">
                  <a:pos x="11" y="41"/>
                </a:cxn>
                <a:cxn ang="0">
                  <a:pos x="15" y="41"/>
                </a:cxn>
                <a:cxn ang="0">
                  <a:pos x="19" y="42"/>
                </a:cxn>
                <a:cxn ang="0">
                  <a:pos x="441" y="42"/>
                </a:cxn>
                <a:cxn ang="0">
                  <a:pos x="441" y="42"/>
                </a:cxn>
                <a:cxn ang="0">
                  <a:pos x="533" y="42"/>
                </a:cxn>
                <a:cxn ang="0">
                  <a:pos x="624" y="43"/>
                </a:cxn>
                <a:cxn ang="0">
                  <a:pos x="624" y="43"/>
                </a:cxn>
                <a:cxn ang="0">
                  <a:pos x="645" y="42"/>
                </a:cxn>
                <a:cxn ang="0">
                  <a:pos x="666" y="39"/>
                </a:cxn>
                <a:cxn ang="0">
                  <a:pos x="687" y="35"/>
                </a:cxn>
                <a:cxn ang="0">
                  <a:pos x="708" y="34"/>
                </a:cxn>
                <a:cxn ang="0">
                  <a:pos x="815" y="34"/>
                </a:cxn>
                <a:cxn ang="0">
                  <a:pos x="815" y="34"/>
                </a:cxn>
                <a:cxn ang="0">
                  <a:pos x="819" y="34"/>
                </a:cxn>
                <a:cxn ang="0">
                  <a:pos x="823" y="33"/>
                </a:cxn>
                <a:cxn ang="0">
                  <a:pos x="829" y="29"/>
                </a:cxn>
                <a:cxn ang="0">
                  <a:pos x="832" y="24"/>
                </a:cxn>
                <a:cxn ang="0">
                  <a:pos x="834" y="17"/>
                </a:cxn>
                <a:cxn ang="0">
                  <a:pos x="832" y="10"/>
                </a:cxn>
                <a:cxn ang="0">
                  <a:pos x="829" y="5"/>
                </a:cxn>
                <a:cxn ang="0">
                  <a:pos x="823" y="1"/>
                </a:cxn>
                <a:cxn ang="0">
                  <a:pos x="819" y="0"/>
                </a:cxn>
                <a:cxn ang="0">
                  <a:pos x="815" y="0"/>
                </a:cxn>
                <a:cxn ang="0">
                  <a:pos x="815" y="0"/>
                </a:cxn>
              </a:cxnLst>
              <a:rect l="0" t="0" r="r" b="b"/>
              <a:pathLst>
                <a:path w="834" h="43">
                  <a:moveTo>
                    <a:pt x="815" y="0"/>
                  </a:moveTo>
                  <a:lnTo>
                    <a:pt x="729" y="0"/>
                  </a:lnTo>
                  <a:lnTo>
                    <a:pt x="729" y="0"/>
                  </a:lnTo>
                  <a:lnTo>
                    <a:pt x="703" y="1"/>
                  </a:lnTo>
                  <a:lnTo>
                    <a:pt x="677" y="4"/>
                  </a:lnTo>
                  <a:lnTo>
                    <a:pt x="652" y="7"/>
                  </a:lnTo>
                  <a:lnTo>
                    <a:pt x="624" y="9"/>
                  </a:lnTo>
                  <a:lnTo>
                    <a:pt x="624" y="9"/>
                  </a:lnTo>
                  <a:lnTo>
                    <a:pt x="579" y="10"/>
                  </a:lnTo>
                  <a:lnTo>
                    <a:pt x="533" y="9"/>
                  </a:lnTo>
                  <a:lnTo>
                    <a:pt x="487" y="8"/>
                  </a:lnTo>
                  <a:lnTo>
                    <a:pt x="441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5" y="8"/>
                  </a:lnTo>
                  <a:lnTo>
                    <a:pt x="11" y="9"/>
                  </a:lnTo>
                  <a:lnTo>
                    <a:pt x="6" y="13"/>
                  </a:lnTo>
                  <a:lnTo>
                    <a:pt x="2" y="18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6" y="37"/>
                  </a:lnTo>
                  <a:lnTo>
                    <a:pt x="11" y="41"/>
                  </a:lnTo>
                  <a:lnTo>
                    <a:pt x="15" y="41"/>
                  </a:lnTo>
                  <a:lnTo>
                    <a:pt x="19" y="42"/>
                  </a:lnTo>
                  <a:lnTo>
                    <a:pt x="441" y="42"/>
                  </a:lnTo>
                  <a:lnTo>
                    <a:pt x="441" y="42"/>
                  </a:lnTo>
                  <a:lnTo>
                    <a:pt x="533" y="42"/>
                  </a:lnTo>
                  <a:lnTo>
                    <a:pt x="624" y="43"/>
                  </a:lnTo>
                  <a:lnTo>
                    <a:pt x="624" y="43"/>
                  </a:lnTo>
                  <a:lnTo>
                    <a:pt x="645" y="42"/>
                  </a:lnTo>
                  <a:lnTo>
                    <a:pt x="666" y="39"/>
                  </a:lnTo>
                  <a:lnTo>
                    <a:pt x="687" y="35"/>
                  </a:lnTo>
                  <a:lnTo>
                    <a:pt x="708" y="34"/>
                  </a:lnTo>
                  <a:lnTo>
                    <a:pt x="815" y="34"/>
                  </a:lnTo>
                  <a:lnTo>
                    <a:pt x="815" y="34"/>
                  </a:lnTo>
                  <a:lnTo>
                    <a:pt x="819" y="34"/>
                  </a:lnTo>
                  <a:lnTo>
                    <a:pt x="823" y="33"/>
                  </a:lnTo>
                  <a:lnTo>
                    <a:pt x="829" y="29"/>
                  </a:lnTo>
                  <a:lnTo>
                    <a:pt x="832" y="24"/>
                  </a:lnTo>
                  <a:lnTo>
                    <a:pt x="834" y="17"/>
                  </a:lnTo>
                  <a:lnTo>
                    <a:pt x="832" y="10"/>
                  </a:lnTo>
                  <a:lnTo>
                    <a:pt x="829" y="5"/>
                  </a:lnTo>
                  <a:lnTo>
                    <a:pt x="823" y="1"/>
                  </a:lnTo>
                  <a:lnTo>
                    <a:pt x="819" y="0"/>
                  </a:lnTo>
                  <a:lnTo>
                    <a:pt x="815" y="0"/>
                  </a:lnTo>
                  <a:lnTo>
                    <a:pt x="8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8" name="Freeform 1260"/>
            <p:cNvSpPr/>
            <p:nvPr/>
          </p:nvSpPr>
          <p:spPr bwMode="auto">
            <a:xfrm>
              <a:off x="5362576" y="2519363"/>
              <a:ext cx="487363" cy="19050"/>
            </a:xfrm>
            <a:custGeom>
              <a:avLst/>
              <a:gdLst/>
              <a:ahLst/>
              <a:cxnLst>
                <a:cxn ang="0">
                  <a:pos x="1211" y="15"/>
                </a:cxn>
                <a:cxn ang="0">
                  <a:pos x="1211" y="15"/>
                </a:cxn>
                <a:cxn ang="0">
                  <a:pos x="1062" y="14"/>
                </a:cxn>
                <a:cxn ang="0">
                  <a:pos x="913" y="13"/>
                </a:cxn>
                <a:cxn ang="0">
                  <a:pos x="615" y="7"/>
                </a:cxn>
                <a:cxn ang="0">
                  <a:pos x="315" y="2"/>
                </a:cxn>
                <a:cxn ang="0">
                  <a:pos x="166" y="1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8"/>
                </a:cxn>
                <a:cxn ang="0">
                  <a:pos x="9" y="32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17" y="34"/>
                </a:cxn>
                <a:cxn ang="0">
                  <a:pos x="166" y="35"/>
                </a:cxn>
                <a:cxn ang="0">
                  <a:pos x="315" y="36"/>
                </a:cxn>
                <a:cxn ang="0">
                  <a:pos x="615" y="41"/>
                </a:cxn>
                <a:cxn ang="0">
                  <a:pos x="913" y="47"/>
                </a:cxn>
                <a:cxn ang="0">
                  <a:pos x="1062" y="49"/>
                </a:cxn>
                <a:cxn ang="0">
                  <a:pos x="1211" y="49"/>
                </a:cxn>
                <a:cxn ang="0">
                  <a:pos x="1211" y="49"/>
                </a:cxn>
                <a:cxn ang="0">
                  <a:pos x="1215" y="49"/>
                </a:cxn>
                <a:cxn ang="0">
                  <a:pos x="1219" y="48"/>
                </a:cxn>
                <a:cxn ang="0">
                  <a:pos x="1224" y="44"/>
                </a:cxn>
                <a:cxn ang="0">
                  <a:pos x="1227" y="39"/>
                </a:cxn>
                <a:cxn ang="0">
                  <a:pos x="1228" y="32"/>
                </a:cxn>
                <a:cxn ang="0">
                  <a:pos x="1227" y="26"/>
                </a:cxn>
                <a:cxn ang="0">
                  <a:pos x="1224" y="21"/>
                </a:cxn>
                <a:cxn ang="0">
                  <a:pos x="1219" y="17"/>
                </a:cxn>
                <a:cxn ang="0">
                  <a:pos x="1215" y="15"/>
                </a:cxn>
                <a:cxn ang="0">
                  <a:pos x="1211" y="15"/>
                </a:cxn>
                <a:cxn ang="0">
                  <a:pos x="1211" y="15"/>
                </a:cxn>
              </a:cxnLst>
              <a:rect l="0" t="0" r="r" b="b"/>
              <a:pathLst>
                <a:path w="1228" h="49">
                  <a:moveTo>
                    <a:pt x="1211" y="15"/>
                  </a:moveTo>
                  <a:lnTo>
                    <a:pt x="1211" y="15"/>
                  </a:lnTo>
                  <a:lnTo>
                    <a:pt x="1062" y="14"/>
                  </a:lnTo>
                  <a:lnTo>
                    <a:pt x="913" y="13"/>
                  </a:lnTo>
                  <a:lnTo>
                    <a:pt x="615" y="7"/>
                  </a:lnTo>
                  <a:lnTo>
                    <a:pt x="315" y="2"/>
                  </a:lnTo>
                  <a:lnTo>
                    <a:pt x="166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8"/>
                  </a:lnTo>
                  <a:lnTo>
                    <a:pt x="9" y="32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66" y="35"/>
                  </a:lnTo>
                  <a:lnTo>
                    <a:pt x="315" y="36"/>
                  </a:lnTo>
                  <a:lnTo>
                    <a:pt x="615" y="41"/>
                  </a:lnTo>
                  <a:lnTo>
                    <a:pt x="913" y="47"/>
                  </a:lnTo>
                  <a:lnTo>
                    <a:pt x="1062" y="49"/>
                  </a:lnTo>
                  <a:lnTo>
                    <a:pt x="1211" y="49"/>
                  </a:lnTo>
                  <a:lnTo>
                    <a:pt x="1211" y="49"/>
                  </a:lnTo>
                  <a:lnTo>
                    <a:pt x="1215" y="49"/>
                  </a:lnTo>
                  <a:lnTo>
                    <a:pt x="1219" y="48"/>
                  </a:lnTo>
                  <a:lnTo>
                    <a:pt x="1224" y="44"/>
                  </a:lnTo>
                  <a:lnTo>
                    <a:pt x="1227" y="39"/>
                  </a:lnTo>
                  <a:lnTo>
                    <a:pt x="1228" y="32"/>
                  </a:lnTo>
                  <a:lnTo>
                    <a:pt x="1227" y="26"/>
                  </a:lnTo>
                  <a:lnTo>
                    <a:pt x="1224" y="21"/>
                  </a:lnTo>
                  <a:lnTo>
                    <a:pt x="1219" y="17"/>
                  </a:lnTo>
                  <a:lnTo>
                    <a:pt x="1215" y="15"/>
                  </a:lnTo>
                  <a:lnTo>
                    <a:pt x="1211" y="15"/>
                  </a:lnTo>
                  <a:lnTo>
                    <a:pt x="1211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9" name="Freeform 1261"/>
            <p:cNvSpPr/>
            <p:nvPr/>
          </p:nvSpPr>
          <p:spPr bwMode="auto">
            <a:xfrm>
              <a:off x="5429251" y="2111375"/>
              <a:ext cx="22225" cy="257175"/>
            </a:xfrm>
            <a:custGeom>
              <a:avLst/>
              <a:gdLst/>
              <a:ahLst/>
              <a:cxnLst>
                <a:cxn ang="0">
                  <a:pos x="52" y="524"/>
                </a:cxn>
                <a:cxn ang="0">
                  <a:pos x="52" y="341"/>
                </a:cxn>
                <a:cxn ang="0">
                  <a:pos x="50" y="298"/>
                </a:cxn>
                <a:cxn ang="0">
                  <a:pos x="38" y="211"/>
                </a:cxn>
                <a:cxn ang="0">
                  <a:pos x="35" y="167"/>
                </a:cxn>
                <a:cxn ang="0">
                  <a:pos x="33" y="135"/>
                </a:cxn>
                <a:cxn ang="0">
                  <a:pos x="30" y="75"/>
                </a:cxn>
                <a:cxn ang="0">
                  <a:pos x="34" y="39"/>
                </a:cxn>
                <a:cxn ang="0">
                  <a:pos x="38" y="25"/>
                </a:cxn>
                <a:cxn ang="0">
                  <a:pos x="41" y="22"/>
                </a:cxn>
                <a:cxn ang="0">
                  <a:pos x="39" y="12"/>
                </a:cxn>
                <a:cxn ang="0">
                  <a:pos x="31" y="3"/>
                </a:cxn>
                <a:cxn ang="0">
                  <a:pos x="20" y="0"/>
                </a:cxn>
                <a:cxn ang="0">
                  <a:pos x="12" y="5"/>
                </a:cxn>
                <a:cxn ang="0">
                  <a:pos x="9" y="8"/>
                </a:cxn>
                <a:cxn ang="0">
                  <a:pos x="1" y="29"/>
                </a:cxn>
                <a:cxn ang="0">
                  <a:pos x="0" y="50"/>
                </a:cxn>
                <a:cxn ang="0">
                  <a:pos x="1" y="93"/>
                </a:cxn>
                <a:cxn ang="0">
                  <a:pos x="1" y="132"/>
                </a:cxn>
                <a:cxn ang="0">
                  <a:pos x="4" y="212"/>
                </a:cxn>
                <a:cxn ang="0">
                  <a:pos x="9" y="252"/>
                </a:cxn>
                <a:cxn ang="0">
                  <a:pos x="13" y="276"/>
                </a:cxn>
                <a:cxn ang="0">
                  <a:pos x="17" y="323"/>
                </a:cxn>
                <a:cxn ang="0">
                  <a:pos x="18" y="394"/>
                </a:cxn>
                <a:cxn ang="0">
                  <a:pos x="18" y="524"/>
                </a:cxn>
                <a:cxn ang="0">
                  <a:pos x="20" y="548"/>
                </a:cxn>
                <a:cxn ang="0">
                  <a:pos x="21" y="589"/>
                </a:cxn>
                <a:cxn ang="0">
                  <a:pos x="18" y="613"/>
                </a:cxn>
                <a:cxn ang="0">
                  <a:pos x="14" y="624"/>
                </a:cxn>
                <a:cxn ang="0">
                  <a:pos x="13" y="632"/>
                </a:cxn>
                <a:cxn ang="0">
                  <a:pos x="17" y="643"/>
                </a:cxn>
                <a:cxn ang="0">
                  <a:pos x="27" y="650"/>
                </a:cxn>
                <a:cxn ang="0">
                  <a:pos x="39" y="647"/>
                </a:cxn>
                <a:cxn ang="0">
                  <a:pos x="44" y="642"/>
                </a:cxn>
                <a:cxn ang="0">
                  <a:pos x="50" y="628"/>
                </a:cxn>
                <a:cxn ang="0">
                  <a:pos x="55" y="599"/>
                </a:cxn>
                <a:cxn ang="0">
                  <a:pos x="54" y="555"/>
                </a:cxn>
                <a:cxn ang="0">
                  <a:pos x="52" y="524"/>
                </a:cxn>
              </a:cxnLst>
              <a:rect l="0" t="0" r="r" b="b"/>
              <a:pathLst>
                <a:path w="55" h="650">
                  <a:moveTo>
                    <a:pt x="52" y="524"/>
                  </a:moveTo>
                  <a:lnTo>
                    <a:pt x="52" y="524"/>
                  </a:lnTo>
                  <a:lnTo>
                    <a:pt x="52" y="341"/>
                  </a:lnTo>
                  <a:lnTo>
                    <a:pt x="52" y="341"/>
                  </a:lnTo>
                  <a:lnTo>
                    <a:pt x="51" y="319"/>
                  </a:lnTo>
                  <a:lnTo>
                    <a:pt x="50" y="298"/>
                  </a:lnTo>
                  <a:lnTo>
                    <a:pt x="43" y="254"/>
                  </a:lnTo>
                  <a:lnTo>
                    <a:pt x="38" y="211"/>
                  </a:lnTo>
                  <a:lnTo>
                    <a:pt x="35" y="190"/>
                  </a:lnTo>
                  <a:lnTo>
                    <a:pt x="35" y="167"/>
                  </a:lnTo>
                  <a:lnTo>
                    <a:pt x="35" y="167"/>
                  </a:lnTo>
                  <a:lnTo>
                    <a:pt x="33" y="135"/>
                  </a:lnTo>
                  <a:lnTo>
                    <a:pt x="30" y="95"/>
                  </a:lnTo>
                  <a:lnTo>
                    <a:pt x="30" y="75"/>
                  </a:lnTo>
                  <a:lnTo>
                    <a:pt x="30" y="56"/>
                  </a:lnTo>
                  <a:lnTo>
                    <a:pt x="34" y="39"/>
                  </a:lnTo>
                  <a:lnTo>
                    <a:pt x="35" y="31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1" y="22"/>
                  </a:lnTo>
                  <a:lnTo>
                    <a:pt x="41" y="18"/>
                  </a:lnTo>
                  <a:lnTo>
                    <a:pt x="39" y="12"/>
                  </a:lnTo>
                  <a:lnTo>
                    <a:pt x="37" y="7"/>
                  </a:lnTo>
                  <a:lnTo>
                    <a:pt x="31" y="3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9" y="8"/>
                  </a:lnTo>
                  <a:lnTo>
                    <a:pt x="9" y="8"/>
                  </a:lnTo>
                  <a:lnTo>
                    <a:pt x="4" y="18"/>
                  </a:lnTo>
                  <a:lnTo>
                    <a:pt x="1" y="29"/>
                  </a:lnTo>
                  <a:lnTo>
                    <a:pt x="0" y="38"/>
                  </a:lnTo>
                  <a:lnTo>
                    <a:pt x="0" y="50"/>
                  </a:lnTo>
                  <a:lnTo>
                    <a:pt x="0" y="7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1" y="132"/>
                  </a:lnTo>
                  <a:lnTo>
                    <a:pt x="1" y="173"/>
                  </a:lnTo>
                  <a:lnTo>
                    <a:pt x="4" y="212"/>
                  </a:lnTo>
                  <a:lnTo>
                    <a:pt x="5" y="231"/>
                  </a:lnTo>
                  <a:lnTo>
                    <a:pt x="9" y="252"/>
                  </a:lnTo>
                  <a:lnTo>
                    <a:pt x="9" y="252"/>
                  </a:lnTo>
                  <a:lnTo>
                    <a:pt x="13" y="276"/>
                  </a:lnTo>
                  <a:lnTo>
                    <a:pt x="16" y="299"/>
                  </a:lnTo>
                  <a:lnTo>
                    <a:pt x="17" y="323"/>
                  </a:lnTo>
                  <a:lnTo>
                    <a:pt x="18" y="347"/>
                  </a:lnTo>
                  <a:lnTo>
                    <a:pt x="18" y="394"/>
                  </a:lnTo>
                  <a:lnTo>
                    <a:pt x="18" y="442"/>
                  </a:lnTo>
                  <a:lnTo>
                    <a:pt x="18" y="524"/>
                  </a:lnTo>
                  <a:lnTo>
                    <a:pt x="18" y="524"/>
                  </a:lnTo>
                  <a:lnTo>
                    <a:pt x="20" y="548"/>
                  </a:lnTo>
                  <a:lnTo>
                    <a:pt x="21" y="575"/>
                  </a:lnTo>
                  <a:lnTo>
                    <a:pt x="21" y="589"/>
                  </a:lnTo>
                  <a:lnTo>
                    <a:pt x="21" y="602"/>
                  </a:lnTo>
                  <a:lnTo>
                    <a:pt x="18" y="613"/>
                  </a:lnTo>
                  <a:lnTo>
                    <a:pt x="14" y="624"/>
                  </a:lnTo>
                  <a:lnTo>
                    <a:pt x="14" y="624"/>
                  </a:lnTo>
                  <a:lnTo>
                    <a:pt x="13" y="628"/>
                  </a:lnTo>
                  <a:lnTo>
                    <a:pt x="13" y="632"/>
                  </a:lnTo>
                  <a:lnTo>
                    <a:pt x="13" y="638"/>
                  </a:lnTo>
                  <a:lnTo>
                    <a:pt x="17" y="643"/>
                  </a:lnTo>
                  <a:lnTo>
                    <a:pt x="22" y="647"/>
                  </a:lnTo>
                  <a:lnTo>
                    <a:pt x="27" y="650"/>
                  </a:lnTo>
                  <a:lnTo>
                    <a:pt x="34" y="650"/>
                  </a:lnTo>
                  <a:lnTo>
                    <a:pt x="39" y="647"/>
                  </a:lnTo>
                  <a:lnTo>
                    <a:pt x="42" y="645"/>
                  </a:lnTo>
                  <a:lnTo>
                    <a:pt x="44" y="642"/>
                  </a:lnTo>
                  <a:lnTo>
                    <a:pt x="44" y="642"/>
                  </a:lnTo>
                  <a:lnTo>
                    <a:pt x="50" y="628"/>
                  </a:lnTo>
                  <a:lnTo>
                    <a:pt x="52" y="615"/>
                  </a:lnTo>
                  <a:lnTo>
                    <a:pt x="55" y="599"/>
                  </a:lnTo>
                  <a:lnTo>
                    <a:pt x="55" y="585"/>
                  </a:lnTo>
                  <a:lnTo>
                    <a:pt x="54" y="555"/>
                  </a:lnTo>
                  <a:lnTo>
                    <a:pt x="52" y="524"/>
                  </a:lnTo>
                  <a:lnTo>
                    <a:pt x="52" y="5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0" name="Freeform 1262"/>
            <p:cNvSpPr/>
            <p:nvPr/>
          </p:nvSpPr>
          <p:spPr bwMode="auto">
            <a:xfrm>
              <a:off x="5519738" y="2112963"/>
              <a:ext cx="17463" cy="258763"/>
            </a:xfrm>
            <a:custGeom>
              <a:avLst/>
              <a:gdLst/>
              <a:ahLst/>
              <a:cxnLst>
                <a:cxn ang="0">
                  <a:pos x="42" y="629"/>
                </a:cxn>
                <a:cxn ang="0">
                  <a:pos x="42" y="629"/>
                </a:cxn>
                <a:cxn ang="0">
                  <a:pos x="38" y="594"/>
                </a:cxn>
                <a:cxn ang="0">
                  <a:pos x="36" y="557"/>
                </a:cxn>
                <a:cxn ang="0">
                  <a:pos x="34" y="521"/>
                </a:cxn>
                <a:cxn ang="0">
                  <a:pos x="34" y="484"/>
                </a:cxn>
                <a:cxn ang="0">
                  <a:pos x="36" y="410"/>
                </a:cxn>
                <a:cxn ang="0">
                  <a:pos x="37" y="336"/>
                </a:cxn>
                <a:cxn ang="0">
                  <a:pos x="37" y="17"/>
                </a:cxn>
                <a:cxn ang="0">
                  <a:pos x="37" y="17"/>
                </a:cxn>
                <a:cxn ang="0">
                  <a:pos x="37" y="13"/>
                </a:cxn>
                <a:cxn ang="0">
                  <a:pos x="36" y="11"/>
                </a:cxn>
                <a:cxn ang="0">
                  <a:pos x="32" y="5"/>
                </a:cxn>
                <a:cxn ang="0">
                  <a:pos x="26" y="2"/>
                </a:cxn>
                <a:cxn ang="0">
                  <a:pos x="20" y="0"/>
                </a:cxn>
                <a:cxn ang="0">
                  <a:pos x="15" y="2"/>
                </a:cxn>
                <a:cxn ang="0">
                  <a:pos x="8" y="5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3" y="17"/>
                </a:cxn>
                <a:cxn ang="0">
                  <a:pos x="3" y="336"/>
                </a:cxn>
                <a:cxn ang="0">
                  <a:pos x="3" y="336"/>
                </a:cxn>
                <a:cxn ang="0">
                  <a:pos x="2" y="412"/>
                </a:cxn>
                <a:cxn ang="0">
                  <a:pos x="0" y="488"/>
                </a:cxn>
                <a:cxn ang="0">
                  <a:pos x="0" y="526"/>
                </a:cxn>
                <a:cxn ang="0">
                  <a:pos x="2" y="564"/>
                </a:cxn>
                <a:cxn ang="0">
                  <a:pos x="4" y="602"/>
                </a:cxn>
                <a:cxn ang="0">
                  <a:pos x="9" y="638"/>
                </a:cxn>
                <a:cxn ang="0">
                  <a:pos x="9" y="638"/>
                </a:cxn>
                <a:cxn ang="0">
                  <a:pos x="11" y="642"/>
                </a:cxn>
                <a:cxn ang="0">
                  <a:pos x="12" y="645"/>
                </a:cxn>
                <a:cxn ang="0">
                  <a:pos x="17" y="649"/>
                </a:cxn>
                <a:cxn ang="0">
                  <a:pos x="22" y="650"/>
                </a:cxn>
                <a:cxn ang="0">
                  <a:pos x="29" y="650"/>
                </a:cxn>
                <a:cxn ang="0">
                  <a:pos x="34" y="648"/>
                </a:cxn>
                <a:cxn ang="0">
                  <a:pos x="40" y="642"/>
                </a:cxn>
                <a:cxn ang="0">
                  <a:pos x="42" y="637"/>
                </a:cxn>
                <a:cxn ang="0">
                  <a:pos x="43" y="633"/>
                </a:cxn>
                <a:cxn ang="0">
                  <a:pos x="42" y="629"/>
                </a:cxn>
                <a:cxn ang="0">
                  <a:pos x="42" y="629"/>
                </a:cxn>
              </a:cxnLst>
              <a:rect l="0" t="0" r="r" b="b"/>
              <a:pathLst>
                <a:path w="43" h="650">
                  <a:moveTo>
                    <a:pt x="42" y="629"/>
                  </a:moveTo>
                  <a:lnTo>
                    <a:pt x="42" y="629"/>
                  </a:lnTo>
                  <a:lnTo>
                    <a:pt x="38" y="594"/>
                  </a:lnTo>
                  <a:lnTo>
                    <a:pt x="36" y="557"/>
                  </a:lnTo>
                  <a:lnTo>
                    <a:pt x="34" y="521"/>
                  </a:lnTo>
                  <a:lnTo>
                    <a:pt x="34" y="484"/>
                  </a:lnTo>
                  <a:lnTo>
                    <a:pt x="36" y="410"/>
                  </a:lnTo>
                  <a:lnTo>
                    <a:pt x="37" y="336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7" y="13"/>
                  </a:lnTo>
                  <a:lnTo>
                    <a:pt x="36" y="11"/>
                  </a:lnTo>
                  <a:lnTo>
                    <a:pt x="32" y="5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5" y="2"/>
                  </a:lnTo>
                  <a:lnTo>
                    <a:pt x="8" y="5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3" y="17"/>
                  </a:lnTo>
                  <a:lnTo>
                    <a:pt x="3" y="336"/>
                  </a:lnTo>
                  <a:lnTo>
                    <a:pt x="3" y="336"/>
                  </a:lnTo>
                  <a:lnTo>
                    <a:pt x="2" y="412"/>
                  </a:lnTo>
                  <a:lnTo>
                    <a:pt x="0" y="488"/>
                  </a:lnTo>
                  <a:lnTo>
                    <a:pt x="0" y="526"/>
                  </a:lnTo>
                  <a:lnTo>
                    <a:pt x="2" y="564"/>
                  </a:lnTo>
                  <a:lnTo>
                    <a:pt x="4" y="602"/>
                  </a:lnTo>
                  <a:lnTo>
                    <a:pt x="9" y="638"/>
                  </a:lnTo>
                  <a:lnTo>
                    <a:pt x="9" y="638"/>
                  </a:lnTo>
                  <a:lnTo>
                    <a:pt x="11" y="642"/>
                  </a:lnTo>
                  <a:lnTo>
                    <a:pt x="12" y="645"/>
                  </a:lnTo>
                  <a:lnTo>
                    <a:pt x="17" y="649"/>
                  </a:lnTo>
                  <a:lnTo>
                    <a:pt x="22" y="650"/>
                  </a:lnTo>
                  <a:lnTo>
                    <a:pt x="29" y="650"/>
                  </a:lnTo>
                  <a:lnTo>
                    <a:pt x="34" y="648"/>
                  </a:lnTo>
                  <a:lnTo>
                    <a:pt x="40" y="642"/>
                  </a:lnTo>
                  <a:lnTo>
                    <a:pt x="42" y="637"/>
                  </a:lnTo>
                  <a:lnTo>
                    <a:pt x="43" y="633"/>
                  </a:lnTo>
                  <a:lnTo>
                    <a:pt x="42" y="629"/>
                  </a:lnTo>
                  <a:lnTo>
                    <a:pt x="42" y="6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1" name="Freeform 1263"/>
            <p:cNvSpPr/>
            <p:nvPr/>
          </p:nvSpPr>
          <p:spPr bwMode="auto">
            <a:xfrm>
              <a:off x="5602288" y="2112963"/>
              <a:ext cx="22225" cy="193675"/>
            </a:xfrm>
            <a:custGeom>
              <a:avLst/>
              <a:gdLst/>
              <a:ahLst/>
              <a:cxnLst>
                <a:cxn ang="0">
                  <a:pos x="56" y="17"/>
                </a:cxn>
                <a:cxn ang="0">
                  <a:pos x="56" y="17"/>
                </a:cxn>
                <a:cxn ang="0">
                  <a:pos x="56" y="13"/>
                </a:cxn>
                <a:cxn ang="0">
                  <a:pos x="54" y="11"/>
                </a:cxn>
                <a:cxn ang="0">
                  <a:pos x="51" y="5"/>
                </a:cxn>
                <a:cxn ang="0">
                  <a:pos x="45" y="2"/>
                </a:cxn>
                <a:cxn ang="0">
                  <a:pos x="39" y="0"/>
                </a:cxn>
                <a:cxn ang="0">
                  <a:pos x="32" y="2"/>
                </a:cxn>
                <a:cxn ang="0">
                  <a:pos x="27" y="5"/>
                </a:cxn>
                <a:cxn ang="0">
                  <a:pos x="23" y="11"/>
                </a:cxn>
                <a:cxn ang="0">
                  <a:pos x="22" y="13"/>
                </a:cxn>
                <a:cxn ang="0">
                  <a:pos x="22" y="17"/>
                </a:cxn>
                <a:cxn ang="0">
                  <a:pos x="22" y="17"/>
                </a:cxn>
                <a:cxn ang="0">
                  <a:pos x="22" y="128"/>
                </a:cxn>
                <a:cxn ang="0">
                  <a:pos x="22" y="185"/>
                </a:cxn>
                <a:cxn ang="0">
                  <a:pos x="20" y="241"/>
                </a:cxn>
                <a:cxn ang="0">
                  <a:pos x="19" y="298"/>
                </a:cxn>
                <a:cxn ang="0">
                  <a:pos x="15" y="355"/>
                </a:cxn>
                <a:cxn ang="0">
                  <a:pos x="9" y="410"/>
                </a:cxn>
                <a:cxn ang="0">
                  <a:pos x="5" y="437"/>
                </a:cxn>
                <a:cxn ang="0">
                  <a:pos x="0" y="463"/>
                </a:cxn>
                <a:cxn ang="0">
                  <a:pos x="0" y="463"/>
                </a:cxn>
                <a:cxn ang="0">
                  <a:pos x="0" y="467"/>
                </a:cxn>
                <a:cxn ang="0">
                  <a:pos x="0" y="471"/>
                </a:cxn>
                <a:cxn ang="0">
                  <a:pos x="2" y="478"/>
                </a:cxn>
                <a:cxn ang="0">
                  <a:pos x="7" y="481"/>
                </a:cxn>
                <a:cxn ang="0">
                  <a:pos x="13" y="484"/>
                </a:cxn>
                <a:cxn ang="0">
                  <a:pos x="19" y="485"/>
                </a:cxn>
                <a:cxn ang="0">
                  <a:pos x="24" y="484"/>
                </a:cxn>
                <a:cxn ang="0">
                  <a:pos x="30" y="479"/>
                </a:cxn>
                <a:cxn ang="0">
                  <a:pos x="31" y="476"/>
                </a:cxn>
                <a:cxn ang="0">
                  <a:pos x="32" y="472"/>
                </a:cxn>
                <a:cxn ang="0">
                  <a:pos x="32" y="472"/>
                </a:cxn>
                <a:cxn ang="0">
                  <a:pos x="37" y="445"/>
                </a:cxn>
                <a:cxn ang="0">
                  <a:pos x="41" y="417"/>
                </a:cxn>
                <a:cxn ang="0">
                  <a:pos x="48" y="361"/>
                </a:cxn>
                <a:cxn ang="0">
                  <a:pos x="52" y="304"/>
                </a:cxn>
                <a:cxn ang="0">
                  <a:pos x="54" y="246"/>
                </a:cxn>
                <a:cxn ang="0">
                  <a:pos x="56" y="189"/>
                </a:cxn>
                <a:cxn ang="0">
                  <a:pos x="56" y="131"/>
                </a:cxn>
                <a:cxn ang="0">
                  <a:pos x="56" y="17"/>
                </a:cxn>
                <a:cxn ang="0">
                  <a:pos x="56" y="17"/>
                </a:cxn>
              </a:cxnLst>
              <a:rect l="0" t="0" r="r" b="b"/>
              <a:pathLst>
                <a:path w="56" h="485">
                  <a:moveTo>
                    <a:pt x="56" y="17"/>
                  </a:moveTo>
                  <a:lnTo>
                    <a:pt x="56" y="17"/>
                  </a:lnTo>
                  <a:lnTo>
                    <a:pt x="56" y="13"/>
                  </a:lnTo>
                  <a:lnTo>
                    <a:pt x="54" y="11"/>
                  </a:lnTo>
                  <a:lnTo>
                    <a:pt x="51" y="5"/>
                  </a:lnTo>
                  <a:lnTo>
                    <a:pt x="45" y="2"/>
                  </a:lnTo>
                  <a:lnTo>
                    <a:pt x="39" y="0"/>
                  </a:lnTo>
                  <a:lnTo>
                    <a:pt x="32" y="2"/>
                  </a:lnTo>
                  <a:lnTo>
                    <a:pt x="27" y="5"/>
                  </a:lnTo>
                  <a:lnTo>
                    <a:pt x="23" y="11"/>
                  </a:lnTo>
                  <a:lnTo>
                    <a:pt x="22" y="13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28"/>
                  </a:lnTo>
                  <a:lnTo>
                    <a:pt x="22" y="185"/>
                  </a:lnTo>
                  <a:lnTo>
                    <a:pt x="20" y="241"/>
                  </a:lnTo>
                  <a:lnTo>
                    <a:pt x="19" y="298"/>
                  </a:lnTo>
                  <a:lnTo>
                    <a:pt x="15" y="355"/>
                  </a:lnTo>
                  <a:lnTo>
                    <a:pt x="9" y="410"/>
                  </a:lnTo>
                  <a:lnTo>
                    <a:pt x="5" y="437"/>
                  </a:lnTo>
                  <a:lnTo>
                    <a:pt x="0" y="463"/>
                  </a:lnTo>
                  <a:lnTo>
                    <a:pt x="0" y="463"/>
                  </a:lnTo>
                  <a:lnTo>
                    <a:pt x="0" y="467"/>
                  </a:lnTo>
                  <a:lnTo>
                    <a:pt x="0" y="471"/>
                  </a:lnTo>
                  <a:lnTo>
                    <a:pt x="2" y="478"/>
                  </a:lnTo>
                  <a:lnTo>
                    <a:pt x="7" y="481"/>
                  </a:lnTo>
                  <a:lnTo>
                    <a:pt x="13" y="484"/>
                  </a:lnTo>
                  <a:lnTo>
                    <a:pt x="19" y="485"/>
                  </a:lnTo>
                  <a:lnTo>
                    <a:pt x="24" y="484"/>
                  </a:lnTo>
                  <a:lnTo>
                    <a:pt x="30" y="479"/>
                  </a:lnTo>
                  <a:lnTo>
                    <a:pt x="31" y="476"/>
                  </a:lnTo>
                  <a:lnTo>
                    <a:pt x="32" y="472"/>
                  </a:lnTo>
                  <a:lnTo>
                    <a:pt x="32" y="472"/>
                  </a:lnTo>
                  <a:lnTo>
                    <a:pt x="37" y="445"/>
                  </a:lnTo>
                  <a:lnTo>
                    <a:pt x="41" y="417"/>
                  </a:lnTo>
                  <a:lnTo>
                    <a:pt x="48" y="361"/>
                  </a:lnTo>
                  <a:lnTo>
                    <a:pt x="52" y="304"/>
                  </a:lnTo>
                  <a:lnTo>
                    <a:pt x="54" y="246"/>
                  </a:lnTo>
                  <a:lnTo>
                    <a:pt x="56" y="189"/>
                  </a:lnTo>
                  <a:lnTo>
                    <a:pt x="56" y="131"/>
                  </a:lnTo>
                  <a:lnTo>
                    <a:pt x="56" y="17"/>
                  </a:lnTo>
                  <a:lnTo>
                    <a:pt x="56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2" name="Freeform 1264"/>
            <p:cNvSpPr/>
            <p:nvPr/>
          </p:nvSpPr>
          <p:spPr bwMode="auto">
            <a:xfrm>
              <a:off x="5707063" y="2112963"/>
              <a:ext cx="12700" cy="93663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21"/>
                </a:cxn>
                <a:cxn ang="0">
                  <a:pos x="1" y="224"/>
                </a:cxn>
                <a:cxn ang="0">
                  <a:pos x="5" y="229"/>
                </a:cxn>
                <a:cxn ang="0">
                  <a:pos x="11" y="233"/>
                </a:cxn>
                <a:cxn ang="0">
                  <a:pos x="17" y="233"/>
                </a:cxn>
                <a:cxn ang="0">
                  <a:pos x="24" y="233"/>
                </a:cxn>
                <a:cxn ang="0">
                  <a:pos x="29" y="229"/>
                </a:cxn>
                <a:cxn ang="0">
                  <a:pos x="33" y="224"/>
                </a:cxn>
                <a:cxn ang="0">
                  <a:pos x="34" y="221"/>
                </a:cxn>
                <a:cxn ang="0">
                  <a:pos x="34" y="217"/>
                </a:cxn>
                <a:cxn ang="0">
                  <a:pos x="34" y="17"/>
                </a:cxn>
                <a:cxn ang="0">
                  <a:pos x="34" y="17"/>
                </a:cxn>
                <a:cxn ang="0">
                  <a:pos x="34" y="13"/>
                </a:cxn>
                <a:cxn ang="0">
                  <a:pos x="33" y="11"/>
                </a:cxn>
                <a:cxn ang="0">
                  <a:pos x="29" y="5"/>
                </a:cxn>
                <a:cxn ang="0">
                  <a:pos x="24" y="2"/>
                </a:cxn>
                <a:cxn ang="0">
                  <a:pos x="17" y="0"/>
                </a:cxn>
                <a:cxn ang="0">
                  <a:pos x="11" y="2"/>
                </a:cxn>
                <a:cxn ang="0">
                  <a:pos x="5" y="5"/>
                </a:cxn>
                <a:cxn ang="0">
                  <a:pos x="1" y="11"/>
                </a:cxn>
                <a:cxn ang="0">
                  <a:pos x="0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4" h="233">
                  <a:moveTo>
                    <a:pt x="0" y="17"/>
                  </a:moveTo>
                  <a:lnTo>
                    <a:pt x="0" y="217"/>
                  </a:lnTo>
                  <a:lnTo>
                    <a:pt x="0" y="217"/>
                  </a:lnTo>
                  <a:lnTo>
                    <a:pt x="0" y="221"/>
                  </a:lnTo>
                  <a:lnTo>
                    <a:pt x="1" y="224"/>
                  </a:lnTo>
                  <a:lnTo>
                    <a:pt x="5" y="229"/>
                  </a:lnTo>
                  <a:lnTo>
                    <a:pt x="11" y="233"/>
                  </a:lnTo>
                  <a:lnTo>
                    <a:pt x="17" y="233"/>
                  </a:lnTo>
                  <a:lnTo>
                    <a:pt x="24" y="233"/>
                  </a:lnTo>
                  <a:lnTo>
                    <a:pt x="29" y="229"/>
                  </a:lnTo>
                  <a:lnTo>
                    <a:pt x="33" y="224"/>
                  </a:lnTo>
                  <a:lnTo>
                    <a:pt x="34" y="221"/>
                  </a:lnTo>
                  <a:lnTo>
                    <a:pt x="34" y="217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3"/>
                  </a:lnTo>
                  <a:lnTo>
                    <a:pt x="33" y="11"/>
                  </a:lnTo>
                  <a:lnTo>
                    <a:pt x="29" y="5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5"/>
                  </a:lnTo>
                  <a:lnTo>
                    <a:pt x="1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3" name="Freeform 1265"/>
            <p:cNvSpPr/>
            <p:nvPr/>
          </p:nvSpPr>
          <p:spPr bwMode="auto">
            <a:xfrm>
              <a:off x="5776913" y="2111375"/>
              <a:ext cx="14288" cy="68263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1" y="157"/>
                </a:cxn>
                <a:cxn ang="0">
                  <a:pos x="2" y="161"/>
                </a:cxn>
                <a:cxn ang="0">
                  <a:pos x="6" y="166"/>
                </a:cxn>
                <a:cxn ang="0">
                  <a:pos x="12" y="169"/>
                </a:cxn>
                <a:cxn ang="0">
                  <a:pos x="18" y="170"/>
                </a:cxn>
                <a:cxn ang="0">
                  <a:pos x="23" y="169"/>
                </a:cxn>
                <a:cxn ang="0">
                  <a:pos x="30" y="166"/>
                </a:cxn>
                <a:cxn ang="0">
                  <a:pos x="34" y="161"/>
                </a:cxn>
                <a:cxn ang="0">
                  <a:pos x="34" y="157"/>
                </a:cxn>
                <a:cxn ang="0">
                  <a:pos x="35" y="153"/>
                </a:cxn>
                <a:cxn ang="0">
                  <a:pos x="35" y="17"/>
                </a:cxn>
                <a:cxn ang="0">
                  <a:pos x="35" y="17"/>
                </a:cxn>
                <a:cxn ang="0">
                  <a:pos x="34" y="13"/>
                </a:cxn>
                <a:cxn ang="0">
                  <a:pos x="34" y="9"/>
                </a:cxn>
                <a:cxn ang="0">
                  <a:pos x="30" y="4"/>
                </a:cxn>
                <a:cxn ang="0">
                  <a:pos x="23" y="1"/>
                </a:cxn>
                <a:cxn ang="0">
                  <a:pos x="18" y="0"/>
                </a:cxn>
                <a:cxn ang="0">
                  <a:pos x="12" y="1"/>
                </a:cxn>
                <a:cxn ang="0">
                  <a:pos x="6" y="4"/>
                </a:cxn>
                <a:cxn ang="0">
                  <a:pos x="2" y="9"/>
                </a:cxn>
                <a:cxn ang="0">
                  <a:pos x="1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5" h="170">
                  <a:moveTo>
                    <a:pt x="0" y="17"/>
                  </a:moveTo>
                  <a:lnTo>
                    <a:pt x="0" y="153"/>
                  </a:lnTo>
                  <a:lnTo>
                    <a:pt x="0" y="153"/>
                  </a:lnTo>
                  <a:lnTo>
                    <a:pt x="1" y="157"/>
                  </a:lnTo>
                  <a:lnTo>
                    <a:pt x="2" y="161"/>
                  </a:lnTo>
                  <a:lnTo>
                    <a:pt x="6" y="166"/>
                  </a:lnTo>
                  <a:lnTo>
                    <a:pt x="12" y="169"/>
                  </a:lnTo>
                  <a:lnTo>
                    <a:pt x="18" y="170"/>
                  </a:lnTo>
                  <a:lnTo>
                    <a:pt x="23" y="169"/>
                  </a:lnTo>
                  <a:lnTo>
                    <a:pt x="30" y="166"/>
                  </a:lnTo>
                  <a:lnTo>
                    <a:pt x="34" y="161"/>
                  </a:lnTo>
                  <a:lnTo>
                    <a:pt x="34" y="157"/>
                  </a:lnTo>
                  <a:lnTo>
                    <a:pt x="35" y="153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4" y="13"/>
                  </a:lnTo>
                  <a:lnTo>
                    <a:pt x="34" y="9"/>
                  </a:lnTo>
                  <a:lnTo>
                    <a:pt x="30" y="4"/>
                  </a:lnTo>
                  <a:lnTo>
                    <a:pt x="23" y="1"/>
                  </a:lnTo>
                  <a:lnTo>
                    <a:pt x="18" y="0"/>
                  </a:lnTo>
                  <a:lnTo>
                    <a:pt x="12" y="1"/>
                  </a:lnTo>
                  <a:lnTo>
                    <a:pt x="6" y="4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4" name="Freeform 1266"/>
            <p:cNvSpPr/>
            <p:nvPr/>
          </p:nvSpPr>
          <p:spPr bwMode="auto">
            <a:xfrm>
              <a:off x="5427663" y="2451100"/>
              <a:ext cx="20638" cy="149225"/>
            </a:xfrm>
            <a:custGeom>
              <a:avLst/>
              <a:gdLst/>
              <a:ahLst/>
              <a:cxnLst>
                <a:cxn ang="0">
                  <a:pos x="54" y="15"/>
                </a:cxn>
                <a:cxn ang="0">
                  <a:pos x="54" y="15"/>
                </a:cxn>
                <a:cxn ang="0">
                  <a:pos x="54" y="11"/>
                </a:cxn>
                <a:cxn ang="0">
                  <a:pos x="53" y="9"/>
                </a:cxn>
                <a:cxn ang="0">
                  <a:pos x="49" y="4"/>
                </a:cxn>
                <a:cxn ang="0">
                  <a:pos x="44" y="1"/>
                </a:cxn>
                <a:cxn ang="0">
                  <a:pos x="37" y="0"/>
                </a:cxn>
                <a:cxn ang="0">
                  <a:pos x="31" y="1"/>
                </a:cxn>
                <a:cxn ang="0">
                  <a:pos x="25" y="4"/>
                </a:cxn>
                <a:cxn ang="0">
                  <a:pos x="21" y="9"/>
                </a:cxn>
                <a:cxn ang="0">
                  <a:pos x="20" y="11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6" y="56"/>
                </a:cxn>
                <a:cxn ang="0">
                  <a:pos x="11" y="96"/>
                </a:cxn>
                <a:cxn ang="0">
                  <a:pos x="6" y="136"/>
                </a:cxn>
                <a:cxn ang="0">
                  <a:pos x="2" y="176"/>
                </a:cxn>
                <a:cxn ang="0">
                  <a:pos x="2" y="176"/>
                </a:cxn>
                <a:cxn ang="0">
                  <a:pos x="0" y="222"/>
                </a:cxn>
                <a:cxn ang="0">
                  <a:pos x="0" y="266"/>
                </a:cxn>
                <a:cxn ang="0">
                  <a:pos x="2" y="358"/>
                </a:cxn>
                <a:cxn ang="0">
                  <a:pos x="2" y="358"/>
                </a:cxn>
                <a:cxn ang="0">
                  <a:pos x="3" y="362"/>
                </a:cxn>
                <a:cxn ang="0">
                  <a:pos x="4" y="366"/>
                </a:cxn>
                <a:cxn ang="0">
                  <a:pos x="8" y="371"/>
                </a:cxn>
                <a:cxn ang="0">
                  <a:pos x="14" y="374"/>
                </a:cxn>
                <a:cxn ang="0">
                  <a:pos x="20" y="375"/>
                </a:cxn>
                <a:cxn ang="0">
                  <a:pos x="25" y="374"/>
                </a:cxn>
                <a:cxn ang="0">
                  <a:pos x="32" y="371"/>
                </a:cxn>
                <a:cxn ang="0">
                  <a:pos x="34" y="366"/>
                </a:cxn>
                <a:cxn ang="0">
                  <a:pos x="36" y="362"/>
                </a:cxn>
                <a:cxn ang="0">
                  <a:pos x="37" y="358"/>
                </a:cxn>
                <a:cxn ang="0">
                  <a:pos x="37" y="358"/>
                </a:cxn>
                <a:cxn ang="0">
                  <a:pos x="34" y="308"/>
                </a:cxn>
                <a:cxn ang="0">
                  <a:pos x="33" y="259"/>
                </a:cxn>
                <a:cxn ang="0">
                  <a:pos x="33" y="234"/>
                </a:cxn>
                <a:cxn ang="0">
                  <a:pos x="34" y="209"/>
                </a:cxn>
                <a:cxn ang="0">
                  <a:pos x="36" y="184"/>
                </a:cxn>
                <a:cxn ang="0">
                  <a:pos x="40" y="159"/>
                </a:cxn>
                <a:cxn ang="0">
                  <a:pos x="40" y="159"/>
                </a:cxn>
                <a:cxn ang="0">
                  <a:pos x="45" y="124"/>
                </a:cxn>
                <a:cxn ang="0">
                  <a:pos x="49" y="89"/>
                </a:cxn>
                <a:cxn ang="0">
                  <a:pos x="54" y="15"/>
                </a:cxn>
                <a:cxn ang="0">
                  <a:pos x="54" y="15"/>
                </a:cxn>
              </a:cxnLst>
              <a:rect l="0" t="0" r="r" b="b"/>
              <a:pathLst>
                <a:path w="54" h="375">
                  <a:moveTo>
                    <a:pt x="54" y="15"/>
                  </a:moveTo>
                  <a:lnTo>
                    <a:pt x="54" y="15"/>
                  </a:lnTo>
                  <a:lnTo>
                    <a:pt x="54" y="11"/>
                  </a:lnTo>
                  <a:lnTo>
                    <a:pt x="53" y="9"/>
                  </a:lnTo>
                  <a:lnTo>
                    <a:pt x="49" y="4"/>
                  </a:lnTo>
                  <a:lnTo>
                    <a:pt x="44" y="1"/>
                  </a:lnTo>
                  <a:lnTo>
                    <a:pt x="37" y="0"/>
                  </a:lnTo>
                  <a:lnTo>
                    <a:pt x="31" y="1"/>
                  </a:lnTo>
                  <a:lnTo>
                    <a:pt x="25" y="4"/>
                  </a:lnTo>
                  <a:lnTo>
                    <a:pt x="21" y="9"/>
                  </a:lnTo>
                  <a:lnTo>
                    <a:pt x="20" y="11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56"/>
                  </a:lnTo>
                  <a:lnTo>
                    <a:pt x="11" y="96"/>
                  </a:lnTo>
                  <a:lnTo>
                    <a:pt x="6" y="136"/>
                  </a:lnTo>
                  <a:lnTo>
                    <a:pt x="2" y="176"/>
                  </a:lnTo>
                  <a:lnTo>
                    <a:pt x="2" y="176"/>
                  </a:lnTo>
                  <a:lnTo>
                    <a:pt x="0" y="222"/>
                  </a:lnTo>
                  <a:lnTo>
                    <a:pt x="0" y="266"/>
                  </a:lnTo>
                  <a:lnTo>
                    <a:pt x="2" y="358"/>
                  </a:lnTo>
                  <a:lnTo>
                    <a:pt x="2" y="358"/>
                  </a:lnTo>
                  <a:lnTo>
                    <a:pt x="3" y="362"/>
                  </a:lnTo>
                  <a:lnTo>
                    <a:pt x="4" y="366"/>
                  </a:lnTo>
                  <a:lnTo>
                    <a:pt x="8" y="371"/>
                  </a:lnTo>
                  <a:lnTo>
                    <a:pt x="14" y="374"/>
                  </a:lnTo>
                  <a:lnTo>
                    <a:pt x="20" y="375"/>
                  </a:lnTo>
                  <a:lnTo>
                    <a:pt x="25" y="374"/>
                  </a:lnTo>
                  <a:lnTo>
                    <a:pt x="32" y="371"/>
                  </a:lnTo>
                  <a:lnTo>
                    <a:pt x="34" y="366"/>
                  </a:lnTo>
                  <a:lnTo>
                    <a:pt x="36" y="362"/>
                  </a:lnTo>
                  <a:lnTo>
                    <a:pt x="37" y="358"/>
                  </a:lnTo>
                  <a:lnTo>
                    <a:pt x="37" y="358"/>
                  </a:lnTo>
                  <a:lnTo>
                    <a:pt x="34" y="308"/>
                  </a:lnTo>
                  <a:lnTo>
                    <a:pt x="33" y="259"/>
                  </a:lnTo>
                  <a:lnTo>
                    <a:pt x="33" y="234"/>
                  </a:lnTo>
                  <a:lnTo>
                    <a:pt x="34" y="209"/>
                  </a:lnTo>
                  <a:lnTo>
                    <a:pt x="36" y="184"/>
                  </a:lnTo>
                  <a:lnTo>
                    <a:pt x="40" y="159"/>
                  </a:lnTo>
                  <a:lnTo>
                    <a:pt x="40" y="159"/>
                  </a:lnTo>
                  <a:lnTo>
                    <a:pt x="45" y="124"/>
                  </a:lnTo>
                  <a:lnTo>
                    <a:pt x="49" y="89"/>
                  </a:lnTo>
                  <a:lnTo>
                    <a:pt x="54" y="15"/>
                  </a:lnTo>
                  <a:lnTo>
                    <a:pt x="54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5" name="Freeform 1267"/>
            <p:cNvSpPr/>
            <p:nvPr/>
          </p:nvSpPr>
          <p:spPr bwMode="auto">
            <a:xfrm>
              <a:off x="5519738" y="2439988"/>
              <a:ext cx="23813" cy="161925"/>
            </a:xfrm>
            <a:custGeom>
              <a:avLst/>
              <a:gdLst/>
              <a:ahLst/>
              <a:cxnLst>
                <a:cxn ang="0">
                  <a:pos x="23" y="12"/>
                </a:cxn>
                <a:cxn ang="0">
                  <a:pos x="23" y="12"/>
                </a:cxn>
                <a:cxn ang="0">
                  <a:pos x="19" y="27"/>
                </a:cxn>
                <a:cxn ang="0">
                  <a:pos x="17" y="42"/>
                </a:cxn>
                <a:cxn ang="0">
                  <a:pos x="17" y="57"/>
                </a:cxn>
                <a:cxn ang="0">
                  <a:pos x="17" y="73"/>
                </a:cxn>
                <a:cxn ang="0">
                  <a:pos x="17" y="73"/>
                </a:cxn>
                <a:cxn ang="0">
                  <a:pos x="17" y="103"/>
                </a:cxn>
                <a:cxn ang="0">
                  <a:pos x="16" y="133"/>
                </a:cxn>
                <a:cxn ang="0">
                  <a:pos x="13" y="163"/>
                </a:cxn>
                <a:cxn ang="0">
                  <a:pos x="9" y="193"/>
                </a:cxn>
                <a:cxn ang="0">
                  <a:pos x="9" y="193"/>
                </a:cxn>
                <a:cxn ang="0">
                  <a:pos x="4" y="243"/>
                </a:cxn>
                <a:cxn ang="0">
                  <a:pos x="1" y="293"/>
                </a:cxn>
                <a:cxn ang="0">
                  <a:pos x="0" y="344"/>
                </a:cxn>
                <a:cxn ang="0">
                  <a:pos x="0" y="393"/>
                </a:cxn>
                <a:cxn ang="0">
                  <a:pos x="0" y="393"/>
                </a:cxn>
                <a:cxn ang="0">
                  <a:pos x="1" y="397"/>
                </a:cxn>
                <a:cxn ang="0">
                  <a:pos x="1" y="400"/>
                </a:cxn>
                <a:cxn ang="0">
                  <a:pos x="5" y="405"/>
                </a:cxn>
                <a:cxn ang="0">
                  <a:pos x="12" y="409"/>
                </a:cxn>
                <a:cxn ang="0">
                  <a:pos x="17" y="409"/>
                </a:cxn>
                <a:cxn ang="0">
                  <a:pos x="23" y="409"/>
                </a:cxn>
                <a:cxn ang="0">
                  <a:pos x="29" y="405"/>
                </a:cxn>
                <a:cxn ang="0">
                  <a:pos x="33" y="400"/>
                </a:cxn>
                <a:cxn ang="0">
                  <a:pos x="34" y="397"/>
                </a:cxn>
                <a:cxn ang="0">
                  <a:pos x="34" y="393"/>
                </a:cxn>
                <a:cxn ang="0">
                  <a:pos x="34" y="393"/>
                </a:cxn>
                <a:cxn ang="0">
                  <a:pos x="35" y="348"/>
                </a:cxn>
                <a:cxn ang="0">
                  <a:pos x="37" y="303"/>
                </a:cxn>
                <a:cxn ang="0">
                  <a:pos x="42" y="213"/>
                </a:cxn>
                <a:cxn ang="0">
                  <a:pos x="42" y="213"/>
                </a:cxn>
                <a:cxn ang="0">
                  <a:pos x="43" y="186"/>
                </a:cxn>
                <a:cxn ang="0">
                  <a:pos x="47" y="161"/>
                </a:cxn>
                <a:cxn ang="0">
                  <a:pos x="51" y="135"/>
                </a:cxn>
                <a:cxn ang="0">
                  <a:pos x="52" y="107"/>
                </a:cxn>
                <a:cxn ang="0">
                  <a:pos x="52" y="107"/>
                </a:cxn>
                <a:cxn ang="0">
                  <a:pos x="50" y="64"/>
                </a:cxn>
                <a:cxn ang="0">
                  <a:pos x="51" y="52"/>
                </a:cxn>
                <a:cxn ang="0">
                  <a:pos x="51" y="42"/>
                </a:cxn>
                <a:cxn ang="0">
                  <a:pos x="54" y="31"/>
                </a:cxn>
                <a:cxn ang="0">
                  <a:pos x="56" y="21"/>
                </a:cxn>
                <a:cxn ang="0">
                  <a:pos x="56" y="21"/>
                </a:cxn>
                <a:cxn ang="0">
                  <a:pos x="57" y="17"/>
                </a:cxn>
                <a:cxn ang="0">
                  <a:pos x="57" y="14"/>
                </a:cxn>
                <a:cxn ang="0">
                  <a:pos x="56" y="8"/>
                </a:cxn>
                <a:cxn ang="0">
                  <a:pos x="52" y="4"/>
                </a:cxn>
                <a:cxn ang="0">
                  <a:pos x="47" y="1"/>
                </a:cxn>
                <a:cxn ang="0">
                  <a:pos x="40" y="0"/>
                </a:cxn>
                <a:cxn ang="0">
                  <a:pos x="34" y="1"/>
                </a:cxn>
                <a:cxn ang="0">
                  <a:pos x="27" y="5"/>
                </a:cxn>
                <a:cxn ang="0">
                  <a:pos x="26" y="8"/>
                </a:cxn>
                <a:cxn ang="0">
                  <a:pos x="23" y="12"/>
                </a:cxn>
                <a:cxn ang="0">
                  <a:pos x="23" y="12"/>
                </a:cxn>
              </a:cxnLst>
              <a:rect l="0" t="0" r="r" b="b"/>
              <a:pathLst>
                <a:path w="57" h="409">
                  <a:moveTo>
                    <a:pt x="23" y="12"/>
                  </a:moveTo>
                  <a:lnTo>
                    <a:pt x="23" y="12"/>
                  </a:lnTo>
                  <a:lnTo>
                    <a:pt x="19" y="27"/>
                  </a:lnTo>
                  <a:lnTo>
                    <a:pt x="17" y="42"/>
                  </a:lnTo>
                  <a:lnTo>
                    <a:pt x="17" y="57"/>
                  </a:lnTo>
                  <a:lnTo>
                    <a:pt x="17" y="73"/>
                  </a:lnTo>
                  <a:lnTo>
                    <a:pt x="17" y="73"/>
                  </a:lnTo>
                  <a:lnTo>
                    <a:pt x="17" y="103"/>
                  </a:lnTo>
                  <a:lnTo>
                    <a:pt x="16" y="133"/>
                  </a:lnTo>
                  <a:lnTo>
                    <a:pt x="13" y="163"/>
                  </a:lnTo>
                  <a:lnTo>
                    <a:pt x="9" y="193"/>
                  </a:lnTo>
                  <a:lnTo>
                    <a:pt x="9" y="193"/>
                  </a:lnTo>
                  <a:lnTo>
                    <a:pt x="4" y="243"/>
                  </a:lnTo>
                  <a:lnTo>
                    <a:pt x="1" y="293"/>
                  </a:lnTo>
                  <a:lnTo>
                    <a:pt x="0" y="344"/>
                  </a:lnTo>
                  <a:lnTo>
                    <a:pt x="0" y="393"/>
                  </a:lnTo>
                  <a:lnTo>
                    <a:pt x="0" y="393"/>
                  </a:lnTo>
                  <a:lnTo>
                    <a:pt x="1" y="397"/>
                  </a:lnTo>
                  <a:lnTo>
                    <a:pt x="1" y="400"/>
                  </a:lnTo>
                  <a:lnTo>
                    <a:pt x="5" y="405"/>
                  </a:lnTo>
                  <a:lnTo>
                    <a:pt x="12" y="409"/>
                  </a:lnTo>
                  <a:lnTo>
                    <a:pt x="17" y="409"/>
                  </a:lnTo>
                  <a:lnTo>
                    <a:pt x="23" y="409"/>
                  </a:lnTo>
                  <a:lnTo>
                    <a:pt x="29" y="405"/>
                  </a:lnTo>
                  <a:lnTo>
                    <a:pt x="33" y="400"/>
                  </a:lnTo>
                  <a:lnTo>
                    <a:pt x="34" y="397"/>
                  </a:lnTo>
                  <a:lnTo>
                    <a:pt x="34" y="393"/>
                  </a:lnTo>
                  <a:lnTo>
                    <a:pt x="34" y="393"/>
                  </a:lnTo>
                  <a:lnTo>
                    <a:pt x="35" y="348"/>
                  </a:lnTo>
                  <a:lnTo>
                    <a:pt x="37" y="303"/>
                  </a:lnTo>
                  <a:lnTo>
                    <a:pt x="42" y="213"/>
                  </a:lnTo>
                  <a:lnTo>
                    <a:pt x="42" y="213"/>
                  </a:lnTo>
                  <a:lnTo>
                    <a:pt x="43" y="186"/>
                  </a:lnTo>
                  <a:lnTo>
                    <a:pt x="47" y="161"/>
                  </a:lnTo>
                  <a:lnTo>
                    <a:pt x="51" y="135"/>
                  </a:lnTo>
                  <a:lnTo>
                    <a:pt x="52" y="107"/>
                  </a:lnTo>
                  <a:lnTo>
                    <a:pt x="52" y="107"/>
                  </a:lnTo>
                  <a:lnTo>
                    <a:pt x="50" y="64"/>
                  </a:lnTo>
                  <a:lnTo>
                    <a:pt x="51" y="52"/>
                  </a:lnTo>
                  <a:lnTo>
                    <a:pt x="51" y="42"/>
                  </a:lnTo>
                  <a:lnTo>
                    <a:pt x="54" y="31"/>
                  </a:lnTo>
                  <a:lnTo>
                    <a:pt x="56" y="21"/>
                  </a:lnTo>
                  <a:lnTo>
                    <a:pt x="56" y="21"/>
                  </a:lnTo>
                  <a:lnTo>
                    <a:pt x="57" y="17"/>
                  </a:lnTo>
                  <a:lnTo>
                    <a:pt x="57" y="14"/>
                  </a:lnTo>
                  <a:lnTo>
                    <a:pt x="56" y="8"/>
                  </a:lnTo>
                  <a:lnTo>
                    <a:pt x="52" y="4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5"/>
                  </a:lnTo>
                  <a:lnTo>
                    <a:pt x="26" y="8"/>
                  </a:lnTo>
                  <a:lnTo>
                    <a:pt x="23" y="12"/>
                  </a:lnTo>
                  <a:lnTo>
                    <a:pt x="23" y="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6" name="Freeform 1268"/>
            <p:cNvSpPr/>
            <p:nvPr/>
          </p:nvSpPr>
          <p:spPr bwMode="auto">
            <a:xfrm>
              <a:off x="5592763" y="2381250"/>
              <a:ext cx="25400" cy="212725"/>
            </a:xfrm>
            <a:custGeom>
              <a:avLst/>
              <a:gdLst/>
              <a:ahLst/>
              <a:cxnLst>
                <a:cxn ang="0">
                  <a:pos x="52" y="250"/>
                </a:cxn>
                <a:cxn ang="0">
                  <a:pos x="52" y="250"/>
                </a:cxn>
                <a:cxn ang="0">
                  <a:pos x="51" y="219"/>
                </a:cxn>
                <a:cxn ang="0">
                  <a:pos x="50" y="189"/>
                </a:cxn>
                <a:cxn ang="0">
                  <a:pos x="48" y="131"/>
                </a:cxn>
                <a:cxn ang="0">
                  <a:pos x="46" y="100"/>
                </a:cxn>
                <a:cxn ang="0">
                  <a:pos x="43" y="70"/>
                </a:cxn>
                <a:cxn ang="0">
                  <a:pos x="39" y="42"/>
                </a:cxn>
                <a:cxn ang="0">
                  <a:pos x="34" y="13"/>
                </a:cxn>
                <a:cxn ang="0">
                  <a:pos x="34" y="13"/>
                </a:cxn>
                <a:cxn ang="0">
                  <a:pos x="33" y="9"/>
                </a:cxn>
                <a:cxn ang="0">
                  <a:pos x="30" y="6"/>
                </a:cxn>
                <a:cxn ang="0">
                  <a:pos x="25" y="1"/>
                </a:cxn>
                <a:cxn ang="0">
                  <a:pos x="20" y="0"/>
                </a:cxn>
                <a:cxn ang="0">
                  <a:pos x="13" y="1"/>
                </a:cxn>
                <a:cxn ang="0">
                  <a:pos x="8" y="4"/>
                </a:cxn>
                <a:cxn ang="0">
                  <a:pos x="3" y="8"/>
                </a:cxn>
                <a:cxn ang="0">
                  <a:pos x="0" y="14"/>
                </a:cxn>
                <a:cxn ang="0">
                  <a:pos x="0" y="1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7" y="49"/>
                </a:cxn>
                <a:cxn ang="0">
                  <a:pos x="10" y="77"/>
                </a:cxn>
                <a:cxn ang="0">
                  <a:pos x="13" y="106"/>
                </a:cxn>
                <a:cxn ang="0">
                  <a:pos x="16" y="134"/>
                </a:cxn>
                <a:cxn ang="0">
                  <a:pos x="17" y="192"/>
                </a:cxn>
                <a:cxn ang="0">
                  <a:pos x="18" y="250"/>
                </a:cxn>
                <a:cxn ang="0">
                  <a:pos x="18" y="250"/>
                </a:cxn>
                <a:cxn ang="0">
                  <a:pos x="25" y="384"/>
                </a:cxn>
                <a:cxn ang="0">
                  <a:pos x="27" y="452"/>
                </a:cxn>
                <a:cxn ang="0">
                  <a:pos x="29" y="519"/>
                </a:cxn>
                <a:cxn ang="0">
                  <a:pos x="29" y="519"/>
                </a:cxn>
                <a:cxn ang="0">
                  <a:pos x="29" y="523"/>
                </a:cxn>
                <a:cxn ang="0">
                  <a:pos x="30" y="527"/>
                </a:cxn>
                <a:cxn ang="0">
                  <a:pos x="34" y="532"/>
                </a:cxn>
                <a:cxn ang="0">
                  <a:pos x="39" y="535"/>
                </a:cxn>
                <a:cxn ang="0">
                  <a:pos x="46" y="536"/>
                </a:cxn>
                <a:cxn ang="0">
                  <a:pos x="52" y="535"/>
                </a:cxn>
                <a:cxn ang="0">
                  <a:pos x="58" y="532"/>
                </a:cxn>
                <a:cxn ang="0">
                  <a:pos x="61" y="527"/>
                </a:cxn>
                <a:cxn ang="0">
                  <a:pos x="63" y="523"/>
                </a:cxn>
                <a:cxn ang="0">
                  <a:pos x="63" y="519"/>
                </a:cxn>
                <a:cxn ang="0">
                  <a:pos x="63" y="519"/>
                </a:cxn>
                <a:cxn ang="0">
                  <a:pos x="63" y="452"/>
                </a:cxn>
                <a:cxn ang="0">
                  <a:pos x="60" y="384"/>
                </a:cxn>
                <a:cxn ang="0">
                  <a:pos x="58" y="318"/>
                </a:cxn>
                <a:cxn ang="0">
                  <a:pos x="52" y="250"/>
                </a:cxn>
                <a:cxn ang="0">
                  <a:pos x="52" y="250"/>
                </a:cxn>
              </a:cxnLst>
              <a:rect l="0" t="0" r="r" b="b"/>
              <a:pathLst>
                <a:path w="63" h="536">
                  <a:moveTo>
                    <a:pt x="52" y="250"/>
                  </a:moveTo>
                  <a:lnTo>
                    <a:pt x="52" y="250"/>
                  </a:lnTo>
                  <a:lnTo>
                    <a:pt x="51" y="219"/>
                  </a:lnTo>
                  <a:lnTo>
                    <a:pt x="50" y="189"/>
                  </a:lnTo>
                  <a:lnTo>
                    <a:pt x="48" y="131"/>
                  </a:lnTo>
                  <a:lnTo>
                    <a:pt x="46" y="100"/>
                  </a:lnTo>
                  <a:lnTo>
                    <a:pt x="43" y="70"/>
                  </a:lnTo>
                  <a:lnTo>
                    <a:pt x="39" y="42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3" y="9"/>
                  </a:lnTo>
                  <a:lnTo>
                    <a:pt x="30" y="6"/>
                  </a:lnTo>
                  <a:lnTo>
                    <a:pt x="25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4"/>
                  </a:lnTo>
                  <a:lnTo>
                    <a:pt x="3" y="8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7" y="49"/>
                  </a:lnTo>
                  <a:lnTo>
                    <a:pt x="10" y="77"/>
                  </a:lnTo>
                  <a:lnTo>
                    <a:pt x="13" y="106"/>
                  </a:lnTo>
                  <a:lnTo>
                    <a:pt x="16" y="134"/>
                  </a:lnTo>
                  <a:lnTo>
                    <a:pt x="17" y="192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25" y="384"/>
                  </a:lnTo>
                  <a:lnTo>
                    <a:pt x="27" y="452"/>
                  </a:lnTo>
                  <a:lnTo>
                    <a:pt x="29" y="519"/>
                  </a:lnTo>
                  <a:lnTo>
                    <a:pt x="29" y="519"/>
                  </a:lnTo>
                  <a:lnTo>
                    <a:pt x="29" y="523"/>
                  </a:lnTo>
                  <a:lnTo>
                    <a:pt x="30" y="527"/>
                  </a:lnTo>
                  <a:lnTo>
                    <a:pt x="34" y="532"/>
                  </a:lnTo>
                  <a:lnTo>
                    <a:pt x="39" y="535"/>
                  </a:lnTo>
                  <a:lnTo>
                    <a:pt x="46" y="536"/>
                  </a:lnTo>
                  <a:lnTo>
                    <a:pt x="52" y="535"/>
                  </a:lnTo>
                  <a:lnTo>
                    <a:pt x="58" y="532"/>
                  </a:lnTo>
                  <a:lnTo>
                    <a:pt x="61" y="527"/>
                  </a:lnTo>
                  <a:lnTo>
                    <a:pt x="63" y="523"/>
                  </a:lnTo>
                  <a:lnTo>
                    <a:pt x="63" y="519"/>
                  </a:lnTo>
                  <a:lnTo>
                    <a:pt x="63" y="519"/>
                  </a:lnTo>
                  <a:lnTo>
                    <a:pt x="63" y="452"/>
                  </a:lnTo>
                  <a:lnTo>
                    <a:pt x="60" y="384"/>
                  </a:lnTo>
                  <a:lnTo>
                    <a:pt x="58" y="318"/>
                  </a:lnTo>
                  <a:lnTo>
                    <a:pt x="52" y="250"/>
                  </a:lnTo>
                  <a:lnTo>
                    <a:pt x="52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7" name="Freeform 1269"/>
            <p:cNvSpPr/>
            <p:nvPr/>
          </p:nvSpPr>
          <p:spPr bwMode="auto">
            <a:xfrm>
              <a:off x="5700713" y="2366963"/>
              <a:ext cx="17463" cy="228600"/>
            </a:xfrm>
            <a:custGeom>
              <a:avLst/>
              <a:gdLst/>
              <a:ahLst/>
              <a:cxnLst>
                <a:cxn ang="0">
                  <a:pos x="42" y="17"/>
                </a:cxn>
                <a:cxn ang="0">
                  <a:pos x="42" y="17"/>
                </a:cxn>
                <a:cxn ang="0">
                  <a:pos x="42" y="13"/>
                </a:cxn>
                <a:cxn ang="0">
                  <a:pos x="41" y="9"/>
                </a:cxn>
                <a:cxn ang="0">
                  <a:pos x="37" y="4"/>
                </a:cxn>
                <a:cxn ang="0">
                  <a:pos x="31" y="1"/>
                </a:cxn>
                <a:cxn ang="0">
                  <a:pos x="25" y="0"/>
                </a:cxn>
                <a:cxn ang="0">
                  <a:pos x="18" y="1"/>
                </a:cxn>
                <a:cxn ang="0">
                  <a:pos x="13" y="4"/>
                </a:cxn>
                <a:cxn ang="0">
                  <a:pos x="9" y="9"/>
                </a:cxn>
                <a:cxn ang="0">
                  <a:pos x="8" y="13"/>
                </a:cxn>
                <a:cxn ang="0">
                  <a:pos x="8" y="17"/>
                </a:cxn>
                <a:cxn ang="0">
                  <a:pos x="8" y="17"/>
                </a:cxn>
                <a:cxn ang="0">
                  <a:pos x="7" y="85"/>
                </a:cxn>
                <a:cxn ang="0">
                  <a:pos x="5" y="153"/>
                </a:cxn>
                <a:cxn ang="0">
                  <a:pos x="1" y="287"/>
                </a:cxn>
                <a:cxn ang="0">
                  <a:pos x="0" y="355"/>
                </a:cxn>
                <a:cxn ang="0">
                  <a:pos x="0" y="423"/>
                </a:cxn>
                <a:cxn ang="0">
                  <a:pos x="0" y="490"/>
                </a:cxn>
                <a:cxn ang="0">
                  <a:pos x="1" y="559"/>
                </a:cxn>
                <a:cxn ang="0">
                  <a:pos x="1" y="559"/>
                </a:cxn>
                <a:cxn ang="0">
                  <a:pos x="3" y="562"/>
                </a:cxn>
                <a:cxn ang="0">
                  <a:pos x="4" y="566"/>
                </a:cxn>
                <a:cxn ang="0">
                  <a:pos x="8" y="571"/>
                </a:cxn>
                <a:cxn ang="0">
                  <a:pos x="13" y="574"/>
                </a:cxn>
                <a:cxn ang="0">
                  <a:pos x="20" y="575"/>
                </a:cxn>
                <a:cxn ang="0">
                  <a:pos x="26" y="574"/>
                </a:cxn>
                <a:cxn ang="0">
                  <a:pos x="31" y="571"/>
                </a:cxn>
                <a:cxn ang="0">
                  <a:pos x="35" y="566"/>
                </a:cxn>
                <a:cxn ang="0">
                  <a:pos x="35" y="562"/>
                </a:cxn>
                <a:cxn ang="0">
                  <a:pos x="37" y="559"/>
                </a:cxn>
                <a:cxn ang="0">
                  <a:pos x="37" y="559"/>
                </a:cxn>
                <a:cxn ang="0">
                  <a:pos x="34" y="490"/>
                </a:cxn>
                <a:cxn ang="0">
                  <a:pos x="34" y="423"/>
                </a:cxn>
                <a:cxn ang="0">
                  <a:pos x="34" y="355"/>
                </a:cxn>
                <a:cxn ang="0">
                  <a:pos x="37" y="287"/>
                </a:cxn>
                <a:cxn ang="0">
                  <a:pos x="39" y="153"/>
                </a:cxn>
                <a:cxn ang="0">
                  <a:pos x="42" y="85"/>
                </a:cxn>
                <a:cxn ang="0">
                  <a:pos x="42" y="17"/>
                </a:cxn>
                <a:cxn ang="0">
                  <a:pos x="42" y="17"/>
                </a:cxn>
              </a:cxnLst>
              <a:rect l="0" t="0" r="r" b="b"/>
              <a:pathLst>
                <a:path w="42" h="575">
                  <a:moveTo>
                    <a:pt x="42" y="17"/>
                  </a:moveTo>
                  <a:lnTo>
                    <a:pt x="42" y="17"/>
                  </a:lnTo>
                  <a:lnTo>
                    <a:pt x="42" y="13"/>
                  </a:lnTo>
                  <a:lnTo>
                    <a:pt x="41" y="9"/>
                  </a:lnTo>
                  <a:lnTo>
                    <a:pt x="37" y="4"/>
                  </a:lnTo>
                  <a:lnTo>
                    <a:pt x="31" y="1"/>
                  </a:lnTo>
                  <a:lnTo>
                    <a:pt x="25" y="0"/>
                  </a:lnTo>
                  <a:lnTo>
                    <a:pt x="18" y="1"/>
                  </a:lnTo>
                  <a:lnTo>
                    <a:pt x="13" y="4"/>
                  </a:lnTo>
                  <a:lnTo>
                    <a:pt x="9" y="9"/>
                  </a:lnTo>
                  <a:lnTo>
                    <a:pt x="8" y="13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85"/>
                  </a:lnTo>
                  <a:lnTo>
                    <a:pt x="5" y="153"/>
                  </a:lnTo>
                  <a:lnTo>
                    <a:pt x="1" y="287"/>
                  </a:lnTo>
                  <a:lnTo>
                    <a:pt x="0" y="355"/>
                  </a:lnTo>
                  <a:lnTo>
                    <a:pt x="0" y="423"/>
                  </a:lnTo>
                  <a:lnTo>
                    <a:pt x="0" y="490"/>
                  </a:lnTo>
                  <a:lnTo>
                    <a:pt x="1" y="559"/>
                  </a:lnTo>
                  <a:lnTo>
                    <a:pt x="1" y="559"/>
                  </a:lnTo>
                  <a:lnTo>
                    <a:pt x="3" y="562"/>
                  </a:lnTo>
                  <a:lnTo>
                    <a:pt x="4" y="566"/>
                  </a:lnTo>
                  <a:lnTo>
                    <a:pt x="8" y="571"/>
                  </a:lnTo>
                  <a:lnTo>
                    <a:pt x="13" y="574"/>
                  </a:lnTo>
                  <a:lnTo>
                    <a:pt x="20" y="575"/>
                  </a:lnTo>
                  <a:lnTo>
                    <a:pt x="26" y="574"/>
                  </a:lnTo>
                  <a:lnTo>
                    <a:pt x="31" y="571"/>
                  </a:lnTo>
                  <a:lnTo>
                    <a:pt x="35" y="566"/>
                  </a:lnTo>
                  <a:lnTo>
                    <a:pt x="35" y="562"/>
                  </a:lnTo>
                  <a:lnTo>
                    <a:pt x="37" y="559"/>
                  </a:lnTo>
                  <a:lnTo>
                    <a:pt x="37" y="559"/>
                  </a:lnTo>
                  <a:lnTo>
                    <a:pt x="34" y="490"/>
                  </a:lnTo>
                  <a:lnTo>
                    <a:pt x="34" y="423"/>
                  </a:lnTo>
                  <a:lnTo>
                    <a:pt x="34" y="355"/>
                  </a:lnTo>
                  <a:lnTo>
                    <a:pt x="37" y="287"/>
                  </a:lnTo>
                  <a:lnTo>
                    <a:pt x="39" y="153"/>
                  </a:lnTo>
                  <a:lnTo>
                    <a:pt x="42" y="85"/>
                  </a:lnTo>
                  <a:lnTo>
                    <a:pt x="42" y="17"/>
                  </a:lnTo>
                  <a:lnTo>
                    <a:pt x="42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8" name="Freeform 1270"/>
            <p:cNvSpPr/>
            <p:nvPr/>
          </p:nvSpPr>
          <p:spPr bwMode="auto">
            <a:xfrm>
              <a:off x="5765801" y="2274888"/>
              <a:ext cx="33338" cy="330200"/>
            </a:xfrm>
            <a:custGeom>
              <a:avLst/>
              <a:gdLst/>
              <a:ahLst/>
              <a:cxnLst>
                <a:cxn ang="0">
                  <a:pos x="51" y="17"/>
                </a:cxn>
                <a:cxn ang="0">
                  <a:pos x="45" y="117"/>
                </a:cxn>
                <a:cxn ang="0">
                  <a:pos x="37" y="268"/>
                </a:cxn>
                <a:cxn ang="0">
                  <a:pos x="26" y="368"/>
                </a:cxn>
                <a:cxn ang="0">
                  <a:pos x="19" y="418"/>
                </a:cxn>
                <a:cxn ang="0">
                  <a:pos x="13" y="465"/>
                </a:cxn>
                <a:cxn ang="0">
                  <a:pos x="13" y="514"/>
                </a:cxn>
                <a:cxn ang="0">
                  <a:pos x="17" y="610"/>
                </a:cxn>
                <a:cxn ang="0">
                  <a:pos x="17" y="712"/>
                </a:cxn>
                <a:cxn ang="0">
                  <a:pos x="15" y="740"/>
                </a:cxn>
                <a:cxn ang="0">
                  <a:pos x="3" y="790"/>
                </a:cxn>
                <a:cxn ang="0">
                  <a:pos x="0" y="816"/>
                </a:cxn>
                <a:cxn ang="0">
                  <a:pos x="0" y="820"/>
                </a:cxn>
                <a:cxn ang="0">
                  <a:pos x="6" y="827"/>
                </a:cxn>
                <a:cxn ang="0">
                  <a:pos x="17" y="833"/>
                </a:cxn>
                <a:cxn ang="0">
                  <a:pos x="29" y="827"/>
                </a:cxn>
                <a:cxn ang="0">
                  <a:pos x="34" y="820"/>
                </a:cxn>
                <a:cxn ang="0">
                  <a:pos x="34" y="816"/>
                </a:cxn>
                <a:cxn ang="0">
                  <a:pos x="37" y="793"/>
                </a:cxn>
                <a:cxn ang="0">
                  <a:pos x="49" y="752"/>
                </a:cxn>
                <a:cxn ang="0">
                  <a:pos x="51" y="731"/>
                </a:cxn>
                <a:cxn ang="0">
                  <a:pos x="51" y="631"/>
                </a:cxn>
                <a:cxn ang="0">
                  <a:pos x="49" y="514"/>
                </a:cxn>
                <a:cxn ang="0">
                  <a:pos x="50" y="455"/>
                </a:cxn>
                <a:cxn ang="0">
                  <a:pos x="58" y="397"/>
                </a:cxn>
                <a:cxn ang="0">
                  <a:pos x="62" y="375"/>
                </a:cxn>
                <a:cxn ang="0">
                  <a:pos x="67" y="331"/>
                </a:cxn>
                <a:cxn ang="0">
                  <a:pos x="68" y="264"/>
                </a:cxn>
                <a:cxn ang="0">
                  <a:pos x="70" y="219"/>
                </a:cxn>
                <a:cxn ang="0">
                  <a:pos x="76" y="117"/>
                </a:cxn>
                <a:cxn ang="0">
                  <a:pos x="85" y="17"/>
                </a:cxn>
                <a:cxn ang="0">
                  <a:pos x="85" y="9"/>
                </a:cxn>
                <a:cxn ang="0">
                  <a:pos x="76" y="1"/>
                </a:cxn>
                <a:cxn ang="0">
                  <a:pos x="63" y="1"/>
                </a:cxn>
                <a:cxn ang="0">
                  <a:pos x="54" y="9"/>
                </a:cxn>
                <a:cxn ang="0">
                  <a:pos x="51" y="17"/>
                </a:cxn>
              </a:cxnLst>
              <a:rect l="0" t="0" r="r" b="b"/>
              <a:pathLst>
                <a:path w="85" h="833">
                  <a:moveTo>
                    <a:pt x="51" y="17"/>
                  </a:moveTo>
                  <a:lnTo>
                    <a:pt x="51" y="17"/>
                  </a:lnTo>
                  <a:lnTo>
                    <a:pt x="47" y="66"/>
                  </a:lnTo>
                  <a:lnTo>
                    <a:pt x="45" y="117"/>
                  </a:lnTo>
                  <a:lnTo>
                    <a:pt x="40" y="218"/>
                  </a:lnTo>
                  <a:lnTo>
                    <a:pt x="37" y="268"/>
                  </a:lnTo>
                  <a:lnTo>
                    <a:pt x="32" y="319"/>
                  </a:lnTo>
                  <a:lnTo>
                    <a:pt x="26" y="368"/>
                  </a:lnTo>
                  <a:lnTo>
                    <a:pt x="19" y="418"/>
                  </a:lnTo>
                  <a:lnTo>
                    <a:pt x="19" y="418"/>
                  </a:lnTo>
                  <a:lnTo>
                    <a:pt x="16" y="442"/>
                  </a:lnTo>
                  <a:lnTo>
                    <a:pt x="13" y="465"/>
                  </a:lnTo>
                  <a:lnTo>
                    <a:pt x="13" y="489"/>
                  </a:lnTo>
                  <a:lnTo>
                    <a:pt x="13" y="514"/>
                  </a:lnTo>
                  <a:lnTo>
                    <a:pt x="16" y="563"/>
                  </a:lnTo>
                  <a:lnTo>
                    <a:pt x="17" y="610"/>
                  </a:lnTo>
                  <a:lnTo>
                    <a:pt x="17" y="712"/>
                  </a:lnTo>
                  <a:lnTo>
                    <a:pt x="17" y="712"/>
                  </a:lnTo>
                  <a:lnTo>
                    <a:pt x="16" y="727"/>
                  </a:lnTo>
                  <a:lnTo>
                    <a:pt x="15" y="740"/>
                  </a:lnTo>
                  <a:lnTo>
                    <a:pt x="8" y="765"/>
                  </a:lnTo>
                  <a:lnTo>
                    <a:pt x="3" y="790"/>
                  </a:lnTo>
                  <a:lnTo>
                    <a:pt x="0" y="803"/>
                  </a:lnTo>
                  <a:lnTo>
                    <a:pt x="0" y="816"/>
                  </a:lnTo>
                  <a:lnTo>
                    <a:pt x="0" y="816"/>
                  </a:lnTo>
                  <a:lnTo>
                    <a:pt x="0" y="820"/>
                  </a:lnTo>
                  <a:lnTo>
                    <a:pt x="2" y="824"/>
                  </a:lnTo>
                  <a:lnTo>
                    <a:pt x="6" y="827"/>
                  </a:lnTo>
                  <a:lnTo>
                    <a:pt x="11" y="831"/>
                  </a:lnTo>
                  <a:lnTo>
                    <a:pt x="17" y="833"/>
                  </a:lnTo>
                  <a:lnTo>
                    <a:pt x="24" y="831"/>
                  </a:lnTo>
                  <a:lnTo>
                    <a:pt x="29" y="827"/>
                  </a:lnTo>
                  <a:lnTo>
                    <a:pt x="33" y="824"/>
                  </a:lnTo>
                  <a:lnTo>
                    <a:pt x="34" y="820"/>
                  </a:lnTo>
                  <a:lnTo>
                    <a:pt x="34" y="816"/>
                  </a:lnTo>
                  <a:lnTo>
                    <a:pt x="34" y="816"/>
                  </a:lnTo>
                  <a:lnTo>
                    <a:pt x="34" y="804"/>
                  </a:lnTo>
                  <a:lnTo>
                    <a:pt x="37" y="793"/>
                  </a:lnTo>
                  <a:lnTo>
                    <a:pt x="42" y="773"/>
                  </a:lnTo>
                  <a:lnTo>
                    <a:pt x="49" y="752"/>
                  </a:lnTo>
                  <a:lnTo>
                    <a:pt x="50" y="741"/>
                  </a:lnTo>
                  <a:lnTo>
                    <a:pt x="51" y="731"/>
                  </a:lnTo>
                  <a:lnTo>
                    <a:pt x="51" y="631"/>
                  </a:lnTo>
                  <a:lnTo>
                    <a:pt x="51" y="631"/>
                  </a:lnTo>
                  <a:lnTo>
                    <a:pt x="50" y="574"/>
                  </a:lnTo>
                  <a:lnTo>
                    <a:pt x="49" y="514"/>
                  </a:lnTo>
                  <a:lnTo>
                    <a:pt x="49" y="484"/>
                  </a:lnTo>
                  <a:lnTo>
                    <a:pt x="50" y="455"/>
                  </a:lnTo>
                  <a:lnTo>
                    <a:pt x="53" y="425"/>
                  </a:lnTo>
                  <a:lnTo>
                    <a:pt x="58" y="397"/>
                  </a:lnTo>
                  <a:lnTo>
                    <a:pt x="58" y="397"/>
                  </a:lnTo>
                  <a:lnTo>
                    <a:pt x="62" y="375"/>
                  </a:lnTo>
                  <a:lnTo>
                    <a:pt x="66" y="353"/>
                  </a:lnTo>
                  <a:lnTo>
                    <a:pt x="67" y="331"/>
                  </a:lnTo>
                  <a:lnTo>
                    <a:pt x="68" y="308"/>
                  </a:lnTo>
                  <a:lnTo>
                    <a:pt x="68" y="264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71" y="168"/>
                  </a:lnTo>
                  <a:lnTo>
                    <a:pt x="76" y="117"/>
                  </a:lnTo>
                  <a:lnTo>
                    <a:pt x="85" y="17"/>
                  </a:lnTo>
                  <a:lnTo>
                    <a:pt x="85" y="17"/>
                  </a:lnTo>
                  <a:lnTo>
                    <a:pt x="85" y="13"/>
                  </a:lnTo>
                  <a:lnTo>
                    <a:pt x="85" y="9"/>
                  </a:lnTo>
                  <a:lnTo>
                    <a:pt x="81" y="5"/>
                  </a:lnTo>
                  <a:lnTo>
                    <a:pt x="76" y="1"/>
                  </a:lnTo>
                  <a:lnTo>
                    <a:pt x="70" y="0"/>
                  </a:lnTo>
                  <a:lnTo>
                    <a:pt x="63" y="1"/>
                  </a:lnTo>
                  <a:lnTo>
                    <a:pt x="58" y="5"/>
                  </a:lnTo>
                  <a:lnTo>
                    <a:pt x="54" y="9"/>
                  </a:lnTo>
                  <a:lnTo>
                    <a:pt x="53" y="13"/>
                  </a:lnTo>
                  <a:lnTo>
                    <a:pt x="51" y="17"/>
                  </a:lnTo>
                  <a:lnTo>
                    <a:pt x="51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9" name="Freeform 1271"/>
            <p:cNvSpPr/>
            <p:nvPr/>
          </p:nvSpPr>
          <p:spPr bwMode="auto">
            <a:xfrm>
              <a:off x="5819776" y="2200275"/>
              <a:ext cx="38100" cy="12700"/>
            </a:xfrm>
            <a:custGeom>
              <a:avLst/>
              <a:gdLst/>
              <a:ahLst/>
              <a:cxnLst>
                <a:cxn ang="0">
                  <a:pos x="79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4" y="6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79" y="34"/>
                </a:cxn>
                <a:cxn ang="0">
                  <a:pos x="79" y="34"/>
                </a:cxn>
                <a:cxn ang="0">
                  <a:pos x="82" y="34"/>
                </a:cxn>
                <a:cxn ang="0">
                  <a:pos x="86" y="33"/>
                </a:cxn>
                <a:cxn ang="0">
                  <a:pos x="91" y="29"/>
                </a:cxn>
                <a:cxn ang="0">
                  <a:pos x="94" y="24"/>
                </a:cxn>
                <a:cxn ang="0">
                  <a:pos x="95" y="17"/>
                </a:cxn>
                <a:cxn ang="0">
                  <a:pos x="94" y="11"/>
                </a:cxn>
                <a:cxn ang="0">
                  <a:pos x="91" y="6"/>
                </a:cxn>
                <a:cxn ang="0">
                  <a:pos x="86" y="2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9" y="0"/>
                </a:cxn>
              </a:cxnLst>
              <a:rect l="0" t="0" r="r" b="b"/>
              <a:pathLst>
                <a:path w="95" h="34">
                  <a:moveTo>
                    <a:pt x="79" y="0"/>
                  </a:moveTo>
                  <a:lnTo>
                    <a:pt x="17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4" y="6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82" y="34"/>
                  </a:lnTo>
                  <a:lnTo>
                    <a:pt x="86" y="33"/>
                  </a:lnTo>
                  <a:lnTo>
                    <a:pt x="91" y="29"/>
                  </a:lnTo>
                  <a:lnTo>
                    <a:pt x="94" y="24"/>
                  </a:lnTo>
                  <a:lnTo>
                    <a:pt x="95" y="17"/>
                  </a:lnTo>
                  <a:lnTo>
                    <a:pt x="94" y="11"/>
                  </a:lnTo>
                  <a:lnTo>
                    <a:pt x="91" y="6"/>
                  </a:lnTo>
                  <a:lnTo>
                    <a:pt x="86" y="2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5" name="组合 1294"/>
          <p:cNvGrpSpPr/>
          <p:nvPr/>
        </p:nvGrpSpPr>
        <p:grpSpPr>
          <a:xfrm>
            <a:off x="9944128" y="3581383"/>
            <a:ext cx="1024467" cy="1018117"/>
            <a:chOff x="6137276" y="2995613"/>
            <a:chExt cx="768350" cy="763588"/>
          </a:xfrm>
          <a:solidFill>
            <a:schemeClr val="tx1"/>
          </a:solidFill>
        </p:grpSpPr>
        <p:sp>
          <p:nvSpPr>
            <p:cNvPr id="1296" name="Freeform 276"/>
            <p:cNvSpPr/>
            <p:nvPr/>
          </p:nvSpPr>
          <p:spPr bwMode="auto">
            <a:xfrm>
              <a:off x="6154738" y="3495676"/>
              <a:ext cx="23813" cy="39688"/>
            </a:xfrm>
            <a:custGeom>
              <a:avLst/>
              <a:gdLst/>
              <a:ahLst/>
              <a:cxnLst>
                <a:cxn ang="0">
                  <a:pos x="43" y="6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2" y="9"/>
                </a:cxn>
                <a:cxn ang="0">
                  <a:pos x="30" y="13"/>
                </a:cxn>
                <a:cxn ang="0">
                  <a:pos x="25" y="22"/>
                </a:cxn>
                <a:cxn ang="0">
                  <a:pos x="13" y="39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4" y="53"/>
                </a:cxn>
                <a:cxn ang="0">
                  <a:pos x="1" y="6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4" y="74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2" y="62"/>
                </a:cxn>
                <a:cxn ang="0">
                  <a:pos x="15" y="53"/>
                </a:cxn>
                <a:cxn ang="0">
                  <a:pos x="19" y="46"/>
                </a:cxn>
                <a:cxn ang="0">
                  <a:pos x="24" y="39"/>
                </a:cxn>
                <a:cxn ang="0">
                  <a:pos x="34" y="25"/>
                </a:cxn>
                <a:cxn ang="0">
                  <a:pos x="38" y="18"/>
                </a:cxn>
                <a:cxn ang="0">
                  <a:pos x="42" y="11"/>
                </a:cxn>
                <a:cxn ang="0">
                  <a:pos x="42" y="11"/>
                </a:cxn>
                <a:cxn ang="0">
                  <a:pos x="43" y="8"/>
                </a:cxn>
                <a:cxn ang="0">
                  <a:pos x="43" y="6"/>
                </a:cxn>
              </a:cxnLst>
              <a:rect l="0" t="0" r="r" b="b"/>
              <a:pathLst>
                <a:path w="43" h="74">
                  <a:moveTo>
                    <a:pt x="43" y="6"/>
                  </a:move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2" y="9"/>
                  </a:lnTo>
                  <a:lnTo>
                    <a:pt x="30" y="13"/>
                  </a:lnTo>
                  <a:lnTo>
                    <a:pt x="25" y="22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4" y="53"/>
                  </a:lnTo>
                  <a:lnTo>
                    <a:pt x="1" y="6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2" y="62"/>
                  </a:lnTo>
                  <a:lnTo>
                    <a:pt x="15" y="53"/>
                  </a:lnTo>
                  <a:lnTo>
                    <a:pt x="19" y="46"/>
                  </a:lnTo>
                  <a:lnTo>
                    <a:pt x="24" y="39"/>
                  </a:lnTo>
                  <a:lnTo>
                    <a:pt x="34" y="25"/>
                  </a:lnTo>
                  <a:lnTo>
                    <a:pt x="38" y="18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3" y="8"/>
                  </a:lnTo>
                  <a:lnTo>
                    <a:pt x="4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" name="Freeform 277"/>
            <p:cNvSpPr/>
            <p:nvPr/>
          </p:nvSpPr>
          <p:spPr bwMode="auto">
            <a:xfrm>
              <a:off x="6159501" y="3525838"/>
              <a:ext cx="30163" cy="38100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33" y="18"/>
                </a:cxn>
                <a:cxn ang="0">
                  <a:pos x="25" y="2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3" y="43"/>
                </a:cxn>
                <a:cxn ang="0">
                  <a:pos x="8" y="50"/>
                </a:cxn>
                <a:cxn ang="0">
                  <a:pos x="4" y="58"/>
                </a:cxn>
                <a:cxn ang="0">
                  <a:pos x="1" y="63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2" y="63"/>
                </a:cxn>
                <a:cxn ang="0">
                  <a:pos x="14" y="60"/>
                </a:cxn>
                <a:cxn ang="0">
                  <a:pos x="19" y="53"/>
                </a:cxn>
                <a:cxn ang="0">
                  <a:pos x="19" y="53"/>
                </a:cxn>
                <a:cxn ang="0">
                  <a:pos x="28" y="38"/>
                </a:cxn>
                <a:cxn ang="0">
                  <a:pos x="28" y="38"/>
                </a:cxn>
                <a:cxn ang="0">
                  <a:pos x="35" y="29"/>
                </a:cxn>
                <a:cxn ang="0">
                  <a:pos x="42" y="22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72">
                  <a:moveTo>
                    <a:pt x="49" y="3"/>
                  </a:moveTo>
                  <a:lnTo>
                    <a:pt x="49" y="3"/>
                  </a:lnTo>
                  <a:lnTo>
                    <a:pt x="33" y="18"/>
                  </a:lnTo>
                  <a:lnTo>
                    <a:pt x="25" y="2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3" y="43"/>
                  </a:lnTo>
                  <a:lnTo>
                    <a:pt x="8" y="50"/>
                  </a:lnTo>
                  <a:lnTo>
                    <a:pt x="4" y="58"/>
                  </a:lnTo>
                  <a:lnTo>
                    <a:pt x="1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2" y="63"/>
                  </a:lnTo>
                  <a:lnTo>
                    <a:pt x="14" y="60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35" y="29"/>
                  </a:lnTo>
                  <a:lnTo>
                    <a:pt x="42" y="22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" name="Freeform 278"/>
            <p:cNvSpPr/>
            <p:nvPr/>
          </p:nvSpPr>
          <p:spPr bwMode="auto">
            <a:xfrm>
              <a:off x="6164263" y="3563938"/>
              <a:ext cx="25400" cy="3810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8"/>
                </a:cxn>
                <a:cxn ang="0">
                  <a:pos x="37" y="10"/>
                </a:cxn>
                <a:cxn ang="0">
                  <a:pos x="33" y="17"/>
                </a:cxn>
                <a:cxn ang="0">
                  <a:pos x="24" y="27"/>
                </a:cxn>
                <a:cxn ang="0">
                  <a:pos x="24" y="27"/>
                </a:cxn>
                <a:cxn ang="0">
                  <a:pos x="11" y="46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5" y="58"/>
                </a:cxn>
                <a:cxn ang="0">
                  <a:pos x="21" y="48"/>
                </a:cxn>
                <a:cxn ang="0">
                  <a:pos x="29" y="37"/>
                </a:cxn>
                <a:cxn ang="0">
                  <a:pos x="36" y="27"/>
                </a:cxn>
                <a:cxn ang="0">
                  <a:pos x="36" y="27"/>
                </a:cxn>
                <a:cxn ang="0">
                  <a:pos x="39" y="22"/>
                </a:cxn>
                <a:cxn ang="0">
                  <a:pos x="44" y="17"/>
                </a:cxn>
                <a:cxn ang="0">
                  <a:pos x="46" y="10"/>
                </a:cxn>
                <a:cxn ang="0">
                  <a:pos x="47" y="7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47" h="71">
                  <a:moveTo>
                    <a:pt x="47" y="3"/>
                  </a:move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37" y="10"/>
                  </a:lnTo>
                  <a:lnTo>
                    <a:pt x="33" y="1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11" y="46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5" y="58"/>
                  </a:lnTo>
                  <a:lnTo>
                    <a:pt x="21" y="48"/>
                  </a:lnTo>
                  <a:lnTo>
                    <a:pt x="29" y="3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9" y="22"/>
                  </a:lnTo>
                  <a:lnTo>
                    <a:pt x="44" y="17"/>
                  </a:lnTo>
                  <a:lnTo>
                    <a:pt x="46" y="10"/>
                  </a:lnTo>
                  <a:lnTo>
                    <a:pt x="47" y="7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" name="Freeform 279"/>
            <p:cNvSpPr/>
            <p:nvPr/>
          </p:nvSpPr>
          <p:spPr bwMode="auto">
            <a:xfrm>
              <a:off x="6162676" y="3609976"/>
              <a:ext cx="30163" cy="34925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6" y="15"/>
                </a:cxn>
                <a:cxn ang="0">
                  <a:pos x="25" y="29"/>
                </a:cxn>
                <a:cxn ang="0">
                  <a:pos x="13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9" y="50"/>
                </a:cxn>
                <a:cxn ang="0">
                  <a:pos x="32" y="35"/>
                </a:cxn>
                <a:cxn ang="0">
                  <a:pos x="43" y="22"/>
                </a:cxn>
                <a:cxn ang="0">
                  <a:pos x="55" y="8"/>
                </a:cxn>
                <a:cxn ang="0">
                  <a:pos x="55" y="8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7" h="64">
                  <a:moveTo>
                    <a:pt x="48" y="1"/>
                  </a:moveTo>
                  <a:lnTo>
                    <a:pt x="48" y="1"/>
                  </a:lnTo>
                  <a:lnTo>
                    <a:pt x="36" y="15"/>
                  </a:lnTo>
                  <a:lnTo>
                    <a:pt x="25" y="29"/>
                  </a:lnTo>
                  <a:lnTo>
                    <a:pt x="13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9" y="50"/>
                  </a:lnTo>
                  <a:lnTo>
                    <a:pt x="32" y="35"/>
                  </a:lnTo>
                  <a:lnTo>
                    <a:pt x="43" y="22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" name="Freeform 280"/>
            <p:cNvSpPr/>
            <p:nvPr/>
          </p:nvSpPr>
          <p:spPr bwMode="auto">
            <a:xfrm>
              <a:off x="6167438" y="3644901"/>
              <a:ext cx="28575" cy="36513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9" y="7"/>
                </a:cxn>
                <a:cxn ang="0">
                  <a:pos x="32" y="13"/>
                </a:cxn>
                <a:cxn ang="0">
                  <a:pos x="26" y="20"/>
                </a:cxn>
                <a:cxn ang="0">
                  <a:pos x="20" y="27"/>
                </a:cxn>
                <a:cxn ang="0">
                  <a:pos x="9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5" y="67"/>
                </a:cxn>
                <a:cxn ang="0">
                  <a:pos x="7" y="67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8" y="49"/>
                </a:cxn>
                <a:cxn ang="0">
                  <a:pos x="27" y="35"/>
                </a:cxn>
                <a:cxn ang="0">
                  <a:pos x="32" y="27"/>
                </a:cxn>
                <a:cxn ang="0">
                  <a:pos x="37" y="20"/>
                </a:cxn>
                <a:cxn ang="0">
                  <a:pos x="44" y="15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4" y="8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4" h="67">
                  <a:moveTo>
                    <a:pt x="48" y="1"/>
                  </a:moveTo>
                  <a:lnTo>
                    <a:pt x="48" y="1"/>
                  </a:lnTo>
                  <a:lnTo>
                    <a:pt x="39" y="7"/>
                  </a:lnTo>
                  <a:lnTo>
                    <a:pt x="32" y="13"/>
                  </a:lnTo>
                  <a:lnTo>
                    <a:pt x="26" y="20"/>
                  </a:lnTo>
                  <a:lnTo>
                    <a:pt x="20" y="27"/>
                  </a:lnTo>
                  <a:lnTo>
                    <a:pt x="9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8" y="49"/>
                  </a:lnTo>
                  <a:lnTo>
                    <a:pt x="27" y="35"/>
                  </a:lnTo>
                  <a:lnTo>
                    <a:pt x="32" y="27"/>
                  </a:lnTo>
                  <a:lnTo>
                    <a:pt x="37" y="20"/>
                  </a:lnTo>
                  <a:lnTo>
                    <a:pt x="44" y="1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4" y="8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" name="Freeform 281"/>
            <p:cNvSpPr/>
            <p:nvPr/>
          </p:nvSpPr>
          <p:spPr bwMode="auto">
            <a:xfrm>
              <a:off x="6169026" y="3675063"/>
              <a:ext cx="28575" cy="38100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2" y="32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9" y="53"/>
                </a:cxn>
                <a:cxn ang="0">
                  <a:pos x="29" y="38"/>
                </a:cxn>
                <a:cxn ang="0">
                  <a:pos x="40" y="23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5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4" y="2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5" h="72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2" y="32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9" y="53"/>
                  </a:lnTo>
                  <a:lnTo>
                    <a:pt x="29" y="38"/>
                  </a:lnTo>
                  <a:lnTo>
                    <a:pt x="40" y="23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5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4" y="2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" name="Freeform 282"/>
            <p:cNvSpPr/>
            <p:nvPr/>
          </p:nvSpPr>
          <p:spPr bwMode="auto">
            <a:xfrm>
              <a:off x="6181726" y="3694113"/>
              <a:ext cx="28575" cy="39688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39" y="7"/>
                </a:cxn>
                <a:cxn ang="0">
                  <a:pos x="32" y="14"/>
                </a:cxn>
                <a:cxn ang="0">
                  <a:pos x="25" y="22"/>
                </a:cxn>
                <a:cxn ang="0">
                  <a:pos x="19" y="32"/>
                </a:cxn>
                <a:cxn ang="0">
                  <a:pos x="12" y="40"/>
                </a:cxn>
                <a:cxn ang="0">
                  <a:pos x="7" y="49"/>
                </a:cxn>
                <a:cxn ang="0">
                  <a:pos x="3" y="60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4" y="75"/>
                </a:cxn>
                <a:cxn ang="0">
                  <a:pos x="5" y="75"/>
                </a:cxn>
                <a:cxn ang="0">
                  <a:pos x="7" y="74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3"/>
                </a:cxn>
                <a:cxn ang="0">
                  <a:pos x="16" y="54"/>
                </a:cxn>
                <a:cxn ang="0">
                  <a:pos x="21" y="45"/>
                </a:cxn>
                <a:cxn ang="0">
                  <a:pos x="27" y="36"/>
                </a:cxn>
                <a:cxn ang="0">
                  <a:pos x="33" y="28"/>
                </a:cxn>
                <a:cxn ang="0">
                  <a:pos x="39" y="20"/>
                </a:cxn>
                <a:cxn ang="0">
                  <a:pos x="54" y="7"/>
                </a:cxn>
                <a:cxn ang="0">
                  <a:pos x="54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5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5" h="75">
                  <a:moveTo>
                    <a:pt x="47" y="1"/>
                  </a:moveTo>
                  <a:lnTo>
                    <a:pt x="47" y="1"/>
                  </a:lnTo>
                  <a:lnTo>
                    <a:pt x="39" y="7"/>
                  </a:lnTo>
                  <a:lnTo>
                    <a:pt x="32" y="14"/>
                  </a:lnTo>
                  <a:lnTo>
                    <a:pt x="25" y="22"/>
                  </a:lnTo>
                  <a:lnTo>
                    <a:pt x="19" y="32"/>
                  </a:lnTo>
                  <a:lnTo>
                    <a:pt x="12" y="40"/>
                  </a:lnTo>
                  <a:lnTo>
                    <a:pt x="7" y="49"/>
                  </a:lnTo>
                  <a:lnTo>
                    <a:pt x="3" y="6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4" y="75"/>
                  </a:lnTo>
                  <a:lnTo>
                    <a:pt x="5" y="75"/>
                  </a:lnTo>
                  <a:lnTo>
                    <a:pt x="7" y="74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3"/>
                  </a:lnTo>
                  <a:lnTo>
                    <a:pt x="16" y="54"/>
                  </a:lnTo>
                  <a:lnTo>
                    <a:pt x="21" y="45"/>
                  </a:lnTo>
                  <a:lnTo>
                    <a:pt x="27" y="36"/>
                  </a:lnTo>
                  <a:lnTo>
                    <a:pt x="33" y="28"/>
                  </a:lnTo>
                  <a:lnTo>
                    <a:pt x="39" y="2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" name="Freeform 283"/>
            <p:cNvSpPr/>
            <p:nvPr/>
          </p:nvSpPr>
          <p:spPr bwMode="auto">
            <a:xfrm>
              <a:off x="6210301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4" y="11"/>
                </a:cxn>
                <a:cxn ang="0">
                  <a:pos x="13" y="23"/>
                </a:cxn>
                <a:cxn ang="0">
                  <a:pos x="9" y="30"/>
                </a:cxn>
                <a:cxn ang="0">
                  <a:pos x="5" y="36"/>
                </a:cxn>
                <a:cxn ang="0">
                  <a:pos x="2" y="43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6"/>
                </a:cxn>
                <a:cxn ang="0">
                  <a:pos x="14" y="40"/>
                </a:cxn>
                <a:cxn ang="0">
                  <a:pos x="22" y="28"/>
                </a:cxn>
                <a:cxn ang="0">
                  <a:pos x="31" y="17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2" h="57">
                  <a:moveTo>
                    <a:pt x="34" y="1"/>
                  </a:moveTo>
                  <a:lnTo>
                    <a:pt x="34" y="1"/>
                  </a:lnTo>
                  <a:lnTo>
                    <a:pt x="24" y="11"/>
                  </a:lnTo>
                  <a:lnTo>
                    <a:pt x="13" y="23"/>
                  </a:lnTo>
                  <a:lnTo>
                    <a:pt x="9" y="30"/>
                  </a:lnTo>
                  <a:lnTo>
                    <a:pt x="5" y="36"/>
                  </a:lnTo>
                  <a:lnTo>
                    <a:pt x="2" y="43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6"/>
                  </a:lnTo>
                  <a:lnTo>
                    <a:pt x="14" y="40"/>
                  </a:lnTo>
                  <a:lnTo>
                    <a:pt x="22" y="28"/>
                  </a:lnTo>
                  <a:lnTo>
                    <a:pt x="31" y="17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" name="Freeform 284"/>
            <p:cNvSpPr/>
            <p:nvPr/>
          </p:nvSpPr>
          <p:spPr bwMode="auto">
            <a:xfrm>
              <a:off x="6245226" y="3708401"/>
              <a:ext cx="25400" cy="36513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7" y="11"/>
                </a:cxn>
                <a:cxn ang="0">
                  <a:pos x="32" y="18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4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20" y="51"/>
                </a:cxn>
                <a:cxn ang="0">
                  <a:pos x="31" y="37"/>
                </a:cxn>
                <a:cxn ang="0">
                  <a:pos x="42" y="21"/>
                </a:cxn>
                <a:cxn ang="0">
                  <a:pos x="46" y="14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2" y="2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0" h="68">
                  <a:moveTo>
                    <a:pt x="40" y="3"/>
                  </a:moveTo>
                  <a:lnTo>
                    <a:pt x="40" y="3"/>
                  </a:lnTo>
                  <a:lnTo>
                    <a:pt x="37" y="11"/>
                  </a:lnTo>
                  <a:lnTo>
                    <a:pt x="32" y="18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4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20" y="51"/>
                  </a:lnTo>
                  <a:lnTo>
                    <a:pt x="31" y="37"/>
                  </a:lnTo>
                  <a:lnTo>
                    <a:pt x="42" y="21"/>
                  </a:lnTo>
                  <a:lnTo>
                    <a:pt x="46" y="14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2" y="2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" name="Freeform 285"/>
            <p:cNvSpPr/>
            <p:nvPr/>
          </p:nvSpPr>
          <p:spPr bwMode="auto">
            <a:xfrm>
              <a:off x="6278563" y="3711576"/>
              <a:ext cx="20638" cy="3175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8"/>
                </a:cxn>
                <a:cxn ang="0">
                  <a:pos x="26" y="12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4"/>
                </a:cxn>
                <a:cxn ang="0">
                  <a:pos x="15" y="26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2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3" y="50"/>
                </a:cxn>
                <a:cxn ang="0">
                  <a:pos x="16" y="42"/>
                </a:cxn>
                <a:cxn ang="0">
                  <a:pos x="21" y="35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30" y="23"/>
                </a:cxn>
                <a:cxn ang="0">
                  <a:pos x="35" y="17"/>
                </a:cxn>
                <a:cxn ang="0">
                  <a:pos x="37" y="11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9" h="61">
                  <a:moveTo>
                    <a:pt x="28" y="4"/>
                  </a:moveTo>
                  <a:lnTo>
                    <a:pt x="28" y="4"/>
                  </a:lnTo>
                  <a:lnTo>
                    <a:pt x="28" y="8"/>
                  </a:lnTo>
                  <a:lnTo>
                    <a:pt x="26" y="1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4"/>
                  </a:lnTo>
                  <a:lnTo>
                    <a:pt x="15" y="26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2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3" y="50"/>
                  </a:lnTo>
                  <a:lnTo>
                    <a:pt x="16" y="42"/>
                  </a:lnTo>
                  <a:lnTo>
                    <a:pt x="21" y="35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30" y="23"/>
                  </a:lnTo>
                  <a:lnTo>
                    <a:pt x="35" y="17"/>
                  </a:lnTo>
                  <a:lnTo>
                    <a:pt x="37" y="11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" name="Freeform 286"/>
            <p:cNvSpPr/>
            <p:nvPr/>
          </p:nvSpPr>
          <p:spPr bwMode="auto">
            <a:xfrm>
              <a:off x="6307138" y="3713163"/>
              <a:ext cx="11113" cy="25400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14"/>
                </a:cxn>
                <a:cxn ang="0">
                  <a:pos x="9" y="25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2" y="49"/>
                </a:cxn>
                <a:cxn ang="0">
                  <a:pos x="4" y="50"/>
                </a:cxn>
                <a:cxn ang="0">
                  <a:pos x="7" y="49"/>
                </a:cxn>
                <a:cxn ang="0">
                  <a:pos x="10" y="4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8" y="26"/>
                </a:cxn>
                <a:cxn ang="0">
                  <a:pos x="21" y="15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50">
                  <a:moveTo>
                    <a:pt x="13" y="4"/>
                  </a:moveTo>
                  <a:lnTo>
                    <a:pt x="13" y="4"/>
                  </a:lnTo>
                  <a:lnTo>
                    <a:pt x="12" y="14"/>
                  </a:lnTo>
                  <a:lnTo>
                    <a:pt x="9" y="25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2" y="49"/>
                  </a:lnTo>
                  <a:lnTo>
                    <a:pt x="4" y="50"/>
                  </a:lnTo>
                  <a:lnTo>
                    <a:pt x="7" y="49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8" y="26"/>
                  </a:lnTo>
                  <a:lnTo>
                    <a:pt x="21" y="1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" name="Freeform 287"/>
            <p:cNvSpPr/>
            <p:nvPr/>
          </p:nvSpPr>
          <p:spPr bwMode="auto">
            <a:xfrm>
              <a:off x="6424613" y="3367088"/>
              <a:ext cx="34925" cy="30163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5"/>
                </a:cxn>
                <a:cxn ang="0">
                  <a:pos x="51" y="7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39" y="20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15" y="39"/>
                </a:cxn>
                <a:cxn ang="0">
                  <a:pos x="7" y="44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59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15" y="51"/>
                </a:cxn>
                <a:cxn ang="0">
                  <a:pos x="22" y="45"/>
                </a:cxn>
                <a:cxn ang="0">
                  <a:pos x="30" y="40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51" y="21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6" h="59">
                  <a:moveTo>
                    <a:pt x="59" y="1"/>
                  </a:moveTo>
                  <a:lnTo>
                    <a:pt x="59" y="1"/>
                  </a:lnTo>
                  <a:lnTo>
                    <a:pt x="53" y="5"/>
                  </a:lnTo>
                  <a:lnTo>
                    <a:pt x="51" y="7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39" y="2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15" y="39"/>
                  </a:lnTo>
                  <a:lnTo>
                    <a:pt x="7" y="44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59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15" y="51"/>
                  </a:lnTo>
                  <a:lnTo>
                    <a:pt x="22" y="45"/>
                  </a:lnTo>
                  <a:lnTo>
                    <a:pt x="30" y="40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51" y="21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" name="Freeform 288"/>
            <p:cNvSpPr/>
            <p:nvPr/>
          </p:nvSpPr>
          <p:spPr bwMode="auto">
            <a:xfrm>
              <a:off x="6427788" y="3405188"/>
              <a:ext cx="34925" cy="3016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6"/>
                </a:cxn>
                <a:cxn ang="0">
                  <a:pos x="42" y="11"/>
                </a:cxn>
                <a:cxn ang="0">
                  <a:pos x="28" y="23"/>
                </a:cxn>
                <a:cxn ang="0">
                  <a:pos x="15" y="36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33" y="30"/>
                </a:cxn>
                <a:cxn ang="0">
                  <a:pos x="47" y="19"/>
                </a:cxn>
                <a:cxn ang="0">
                  <a:pos x="54" y="14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7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57">
                  <a:moveTo>
                    <a:pt x="57" y="0"/>
                  </a:moveTo>
                  <a:lnTo>
                    <a:pt x="57" y="0"/>
                  </a:lnTo>
                  <a:lnTo>
                    <a:pt x="49" y="6"/>
                  </a:lnTo>
                  <a:lnTo>
                    <a:pt x="42" y="11"/>
                  </a:lnTo>
                  <a:lnTo>
                    <a:pt x="28" y="23"/>
                  </a:lnTo>
                  <a:lnTo>
                    <a:pt x="15" y="36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33" y="30"/>
                  </a:lnTo>
                  <a:lnTo>
                    <a:pt x="47" y="19"/>
                  </a:lnTo>
                  <a:lnTo>
                    <a:pt x="54" y="14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7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" name="Freeform 289"/>
            <p:cNvSpPr/>
            <p:nvPr/>
          </p:nvSpPr>
          <p:spPr bwMode="auto">
            <a:xfrm>
              <a:off x="6423026" y="3452813"/>
              <a:ext cx="28575" cy="30163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8"/>
                </a:cxn>
                <a:cxn ang="0">
                  <a:pos x="40" y="11"/>
                </a:cxn>
                <a:cxn ang="0">
                  <a:pos x="34" y="16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18" y="32"/>
                </a:cxn>
                <a:cxn ang="0">
                  <a:pos x="14" y="35"/>
                </a:cxn>
                <a:cxn ang="0">
                  <a:pos x="11" y="37"/>
                </a:cxn>
                <a:cxn ang="0">
                  <a:pos x="11" y="37"/>
                </a:cxn>
                <a:cxn ang="0">
                  <a:pos x="8" y="39"/>
                </a:cxn>
                <a:cxn ang="0">
                  <a:pos x="5" y="42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1" y="50"/>
                </a:cxn>
                <a:cxn ang="0">
                  <a:pos x="15" y="46"/>
                </a:cxn>
                <a:cxn ang="0">
                  <a:pos x="19" y="43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6" y="36"/>
                </a:cxn>
                <a:cxn ang="0">
                  <a:pos x="30" y="32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43" y="20"/>
                </a:cxn>
                <a:cxn ang="0">
                  <a:pos x="49" y="15"/>
                </a:cxn>
                <a:cxn ang="0">
                  <a:pos x="50" y="13"/>
                </a:cxn>
                <a:cxn ang="0">
                  <a:pos x="52" y="10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52" h="57">
                  <a:moveTo>
                    <a:pt x="52" y="3"/>
                  </a:move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8"/>
                  </a:lnTo>
                  <a:lnTo>
                    <a:pt x="40" y="11"/>
                  </a:lnTo>
                  <a:lnTo>
                    <a:pt x="34" y="16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18" y="32"/>
                  </a:lnTo>
                  <a:lnTo>
                    <a:pt x="14" y="35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8" y="39"/>
                  </a:lnTo>
                  <a:lnTo>
                    <a:pt x="5" y="4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1" y="50"/>
                  </a:lnTo>
                  <a:lnTo>
                    <a:pt x="15" y="46"/>
                  </a:lnTo>
                  <a:lnTo>
                    <a:pt x="19" y="43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6" y="36"/>
                  </a:lnTo>
                  <a:lnTo>
                    <a:pt x="30" y="32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3" y="20"/>
                  </a:lnTo>
                  <a:lnTo>
                    <a:pt x="49" y="15"/>
                  </a:lnTo>
                  <a:lnTo>
                    <a:pt x="50" y="13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" name="Freeform 290"/>
            <p:cNvSpPr/>
            <p:nvPr/>
          </p:nvSpPr>
          <p:spPr bwMode="auto">
            <a:xfrm>
              <a:off x="6423026" y="3487738"/>
              <a:ext cx="34925" cy="33338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60" y="0"/>
                </a:cxn>
                <a:cxn ang="0">
                  <a:pos x="52" y="4"/>
                </a:cxn>
                <a:cxn ang="0">
                  <a:pos x="45" y="9"/>
                </a:cxn>
                <a:cxn ang="0">
                  <a:pos x="30" y="23"/>
                </a:cxn>
                <a:cxn ang="0">
                  <a:pos x="30" y="23"/>
                </a:cxn>
                <a:cxn ang="0">
                  <a:pos x="14" y="37"/>
                </a:cxn>
                <a:cxn ang="0">
                  <a:pos x="6" y="46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2"/>
                </a:cxn>
                <a:cxn ang="0">
                  <a:pos x="6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8" y="60"/>
                </a:cxn>
                <a:cxn ang="0">
                  <a:pos x="13" y="52"/>
                </a:cxn>
                <a:cxn ang="0">
                  <a:pos x="20" y="46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47" y="20"/>
                </a:cxn>
                <a:cxn ang="0">
                  <a:pos x="55" y="13"/>
                </a:cxn>
                <a:cxn ang="0">
                  <a:pos x="59" y="11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5" y="7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60" y="0"/>
                </a:cxn>
              </a:cxnLst>
              <a:rect l="0" t="0" r="r" b="b"/>
              <a:pathLst>
                <a:path w="66" h="62">
                  <a:moveTo>
                    <a:pt x="60" y="0"/>
                  </a:moveTo>
                  <a:lnTo>
                    <a:pt x="60" y="0"/>
                  </a:lnTo>
                  <a:lnTo>
                    <a:pt x="52" y="4"/>
                  </a:lnTo>
                  <a:lnTo>
                    <a:pt x="45" y="9"/>
                  </a:lnTo>
                  <a:lnTo>
                    <a:pt x="30" y="23"/>
                  </a:lnTo>
                  <a:lnTo>
                    <a:pt x="30" y="23"/>
                  </a:lnTo>
                  <a:lnTo>
                    <a:pt x="14" y="37"/>
                  </a:lnTo>
                  <a:lnTo>
                    <a:pt x="6" y="4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3" y="52"/>
                  </a:lnTo>
                  <a:lnTo>
                    <a:pt x="20" y="46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47" y="20"/>
                  </a:lnTo>
                  <a:lnTo>
                    <a:pt x="55" y="13"/>
                  </a:lnTo>
                  <a:lnTo>
                    <a:pt x="59" y="11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" name="Freeform 291"/>
            <p:cNvSpPr/>
            <p:nvPr/>
          </p:nvSpPr>
          <p:spPr bwMode="auto">
            <a:xfrm>
              <a:off x="6423026" y="3544888"/>
              <a:ext cx="30163" cy="2698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47" y="5"/>
                </a:cxn>
                <a:cxn ang="0">
                  <a:pos x="43" y="8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2" y="30"/>
                </a:cxn>
                <a:cxn ang="0">
                  <a:pos x="6" y="35"/>
                </a:cxn>
                <a:cxn ang="0">
                  <a:pos x="1" y="41"/>
                </a:cxn>
                <a:cxn ang="0">
                  <a:pos x="1" y="41"/>
                </a:cxn>
                <a:cxn ang="0">
                  <a:pos x="0" y="43"/>
                </a:cxn>
                <a:cxn ang="0">
                  <a:pos x="0" y="44"/>
                </a:cxn>
                <a:cxn ang="0">
                  <a:pos x="2" y="48"/>
                </a:cxn>
                <a:cxn ang="0">
                  <a:pos x="3" y="49"/>
                </a:cxn>
                <a:cxn ang="0">
                  <a:pos x="4" y="49"/>
                </a:cxn>
                <a:cxn ang="0">
                  <a:pos x="6" y="49"/>
                </a:cxn>
                <a:cxn ang="0">
                  <a:pos x="8" y="47"/>
                </a:cxn>
                <a:cxn ang="0">
                  <a:pos x="8" y="47"/>
                </a:cxn>
                <a:cxn ang="0">
                  <a:pos x="15" y="40"/>
                </a:cxn>
                <a:cxn ang="0">
                  <a:pos x="23" y="34"/>
                </a:cxn>
                <a:cxn ang="0">
                  <a:pos x="40" y="21"/>
                </a:cxn>
                <a:cxn ang="0">
                  <a:pos x="40" y="21"/>
                </a:cxn>
                <a:cxn ang="0">
                  <a:pos x="50" y="15"/>
                </a:cxn>
                <a:cxn ang="0">
                  <a:pos x="54" y="10"/>
                </a:cxn>
                <a:cxn ang="0">
                  <a:pos x="56" y="8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49">
                  <a:moveTo>
                    <a:pt x="48" y="3"/>
                  </a:moveTo>
                  <a:lnTo>
                    <a:pt x="48" y="3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2" y="30"/>
                  </a:lnTo>
                  <a:lnTo>
                    <a:pt x="6" y="35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4" y="49"/>
                  </a:lnTo>
                  <a:lnTo>
                    <a:pt x="6" y="49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15" y="40"/>
                  </a:lnTo>
                  <a:lnTo>
                    <a:pt x="23" y="34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50" y="15"/>
                  </a:lnTo>
                  <a:lnTo>
                    <a:pt x="54" y="10"/>
                  </a:lnTo>
                  <a:lnTo>
                    <a:pt x="56" y="8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" name="Freeform 292"/>
            <p:cNvSpPr/>
            <p:nvPr/>
          </p:nvSpPr>
          <p:spPr bwMode="auto">
            <a:xfrm>
              <a:off x="6427788" y="3571876"/>
              <a:ext cx="34925" cy="3651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7"/>
                </a:cxn>
                <a:cxn ang="0">
                  <a:pos x="43" y="1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3" y="38"/>
                </a:cxn>
                <a:cxn ang="0">
                  <a:pos x="16" y="45"/>
                </a:cxn>
                <a:cxn ang="0">
                  <a:pos x="8" y="53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9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37" y="36"/>
                </a:cxn>
                <a:cxn ang="0">
                  <a:pos x="37" y="36"/>
                </a:cxn>
                <a:cxn ang="0">
                  <a:pos x="48" y="21"/>
                </a:cxn>
                <a:cxn ang="0">
                  <a:pos x="54" y="15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6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2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69">
                  <a:moveTo>
                    <a:pt x="57" y="0"/>
                  </a:moveTo>
                  <a:lnTo>
                    <a:pt x="57" y="0"/>
                  </a:lnTo>
                  <a:lnTo>
                    <a:pt x="49" y="7"/>
                  </a:lnTo>
                  <a:lnTo>
                    <a:pt x="43" y="1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3" y="38"/>
                  </a:lnTo>
                  <a:lnTo>
                    <a:pt x="16" y="45"/>
                  </a:lnTo>
                  <a:lnTo>
                    <a:pt x="8" y="5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9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48" y="21"/>
                  </a:lnTo>
                  <a:lnTo>
                    <a:pt x="54" y="15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2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" name="Freeform 293"/>
            <p:cNvSpPr/>
            <p:nvPr/>
          </p:nvSpPr>
          <p:spPr bwMode="auto">
            <a:xfrm>
              <a:off x="6427788" y="3619501"/>
              <a:ext cx="36513" cy="3333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9"/>
                </a:cxn>
                <a:cxn ang="0">
                  <a:pos x="47" y="16"/>
                </a:cxn>
                <a:cxn ang="0">
                  <a:pos x="32" y="30"/>
                </a:cxn>
                <a:cxn ang="0">
                  <a:pos x="17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23" y="49"/>
                </a:cxn>
                <a:cxn ang="0">
                  <a:pos x="39" y="36"/>
                </a:cxn>
                <a:cxn ang="0">
                  <a:pos x="54" y="22"/>
                </a:cxn>
                <a:cxn ang="0">
                  <a:pos x="61" y="15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4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9" h="64">
                  <a:moveTo>
                    <a:pt x="60" y="1"/>
                  </a:moveTo>
                  <a:lnTo>
                    <a:pt x="60" y="1"/>
                  </a:lnTo>
                  <a:lnTo>
                    <a:pt x="54" y="9"/>
                  </a:lnTo>
                  <a:lnTo>
                    <a:pt x="47" y="16"/>
                  </a:lnTo>
                  <a:lnTo>
                    <a:pt x="32" y="30"/>
                  </a:lnTo>
                  <a:lnTo>
                    <a:pt x="17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23" y="49"/>
                  </a:lnTo>
                  <a:lnTo>
                    <a:pt x="39" y="36"/>
                  </a:lnTo>
                  <a:lnTo>
                    <a:pt x="54" y="22"/>
                  </a:lnTo>
                  <a:lnTo>
                    <a:pt x="61" y="15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4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" name="Freeform 294"/>
            <p:cNvSpPr/>
            <p:nvPr/>
          </p:nvSpPr>
          <p:spPr bwMode="auto">
            <a:xfrm>
              <a:off x="6427788" y="3656013"/>
              <a:ext cx="38100" cy="38100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6" y="11"/>
                </a:cxn>
                <a:cxn ang="0">
                  <a:pos x="49" y="20"/>
                </a:cxn>
                <a:cxn ang="0">
                  <a:pos x="41" y="27"/>
                </a:cxn>
                <a:cxn ang="0">
                  <a:pos x="32" y="35"/>
                </a:cxn>
                <a:cxn ang="0">
                  <a:pos x="16" y="50"/>
                </a:cxn>
                <a:cxn ang="0">
                  <a:pos x="9" y="57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9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2" y="73"/>
                </a:cxn>
                <a:cxn ang="0">
                  <a:pos x="5" y="73"/>
                </a:cxn>
                <a:cxn ang="0">
                  <a:pos x="8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6" y="62"/>
                </a:cxn>
                <a:cxn ang="0">
                  <a:pos x="24" y="54"/>
                </a:cxn>
                <a:cxn ang="0">
                  <a:pos x="41" y="39"/>
                </a:cxn>
                <a:cxn ang="0">
                  <a:pos x="49" y="32"/>
                </a:cxn>
                <a:cxn ang="0">
                  <a:pos x="57" y="25"/>
                </a:cxn>
                <a:cxn ang="0">
                  <a:pos x="65" y="16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73">
                  <a:moveTo>
                    <a:pt x="62" y="2"/>
                  </a:moveTo>
                  <a:lnTo>
                    <a:pt x="62" y="2"/>
                  </a:lnTo>
                  <a:lnTo>
                    <a:pt x="56" y="11"/>
                  </a:lnTo>
                  <a:lnTo>
                    <a:pt x="49" y="20"/>
                  </a:lnTo>
                  <a:lnTo>
                    <a:pt x="41" y="27"/>
                  </a:lnTo>
                  <a:lnTo>
                    <a:pt x="32" y="35"/>
                  </a:lnTo>
                  <a:lnTo>
                    <a:pt x="16" y="50"/>
                  </a:lnTo>
                  <a:lnTo>
                    <a:pt x="9" y="57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9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2" y="73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6" y="62"/>
                  </a:lnTo>
                  <a:lnTo>
                    <a:pt x="24" y="54"/>
                  </a:lnTo>
                  <a:lnTo>
                    <a:pt x="41" y="39"/>
                  </a:lnTo>
                  <a:lnTo>
                    <a:pt x="49" y="32"/>
                  </a:lnTo>
                  <a:lnTo>
                    <a:pt x="57" y="25"/>
                  </a:lnTo>
                  <a:lnTo>
                    <a:pt x="65" y="16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" name="Freeform 295"/>
            <p:cNvSpPr/>
            <p:nvPr/>
          </p:nvSpPr>
          <p:spPr bwMode="auto">
            <a:xfrm>
              <a:off x="6437313" y="3690938"/>
              <a:ext cx="33338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0" y="16"/>
                </a:cxn>
                <a:cxn ang="0">
                  <a:pos x="29" y="32"/>
                </a:cxn>
                <a:cxn ang="0">
                  <a:pos x="15" y="46"/>
                </a:cxn>
                <a:cxn ang="0">
                  <a:pos x="9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15" y="60"/>
                </a:cxn>
                <a:cxn ang="0">
                  <a:pos x="23" y="52"/>
                </a:cxn>
                <a:cxn ang="0">
                  <a:pos x="35" y="38"/>
                </a:cxn>
                <a:cxn ang="0">
                  <a:pos x="48" y="2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4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67">
                  <a:moveTo>
                    <a:pt x="54" y="1"/>
                  </a:moveTo>
                  <a:lnTo>
                    <a:pt x="54" y="1"/>
                  </a:lnTo>
                  <a:lnTo>
                    <a:pt x="40" y="16"/>
                  </a:lnTo>
                  <a:lnTo>
                    <a:pt x="29" y="32"/>
                  </a:lnTo>
                  <a:lnTo>
                    <a:pt x="15" y="46"/>
                  </a:lnTo>
                  <a:lnTo>
                    <a:pt x="9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15" y="60"/>
                  </a:lnTo>
                  <a:lnTo>
                    <a:pt x="23" y="52"/>
                  </a:lnTo>
                  <a:lnTo>
                    <a:pt x="35" y="38"/>
                  </a:lnTo>
                  <a:lnTo>
                    <a:pt x="48" y="2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4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" name="Freeform 296"/>
            <p:cNvSpPr/>
            <p:nvPr/>
          </p:nvSpPr>
          <p:spPr bwMode="auto">
            <a:xfrm>
              <a:off x="6473826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6" y="11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6" y="29"/>
                </a:cxn>
                <a:cxn ang="0">
                  <a:pos x="12" y="35"/>
                </a:cxn>
                <a:cxn ang="0">
                  <a:pos x="8" y="41"/>
                </a:cxn>
                <a:cxn ang="0">
                  <a:pos x="5" y="43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3" y="53"/>
                </a:cxn>
                <a:cxn ang="0">
                  <a:pos x="5" y="55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2" y="50"/>
                </a:cxn>
                <a:cxn ang="0">
                  <a:pos x="16" y="47"/>
                </a:cxn>
                <a:cxn ang="0">
                  <a:pos x="19" y="4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30"/>
                </a:cxn>
                <a:cxn ang="0">
                  <a:pos x="30" y="21"/>
                </a:cxn>
                <a:cxn ang="0">
                  <a:pos x="36" y="14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3" h="55">
                  <a:moveTo>
                    <a:pt x="34" y="1"/>
                  </a:moveTo>
                  <a:lnTo>
                    <a:pt x="34" y="1"/>
                  </a:lnTo>
                  <a:lnTo>
                    <a:pt x="26" y="11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6" y="29"/>
                  </a:lnTo>
                  <a:lnTo>
                    <a:pt x="12" y="35"/>
                  </a:lnTo>
                  <a:lnTo>
                    <a:pt x="8" y="41"/>
                  </a:lnTo>
                  <a:lnTo>
                    <a:pt x="5" y="43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3" y="53"/>
                  </a:lnTo>
                  <a:lnTo>
                    <a:pt x="5" y="55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2" y="50"/>
                  </a:lnTo>
                  <a:lnTo>
                    <a:pt x="16" y="47"/>
                  </a:lnTo>
                  <a:lnTo>
                    <a:pt x="19" y="4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30"/>
                  </a:lnTo>
                  <a:lnTo>
                    <a:pt x="30" y="21"/>
                  </a:lnTo>
                  <a:lnTo>
                    <a:pt x="36" y="14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" name="Freeform 297"/>
            <p:cNvSpPr/>
            <p:nvPr/>
          </p:nvSpPr>
          <p:spPr bwMode="auto">
            <a:xfrm>
              <a:off x="6518276" y="3708401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2" y="31"/>
                </a:cxn>
                <a:cxn ang="0">
                  <a:pos x="7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7" y="41"/>
                </a:cxn>
                <a:cxn ang="0">
                  <a:pos x="20" y="3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3" h="57">
                  <a:moveTo>
                    <a:pt x="34" y="2"/>
                  </a:moveTo>
                  <a:lnTo>
                    <a:pt x="34" y="2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31"/>
                  </a:lnTo>
                  <a:lnTo>
                    <a:pt x="7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7" y="41"/>
                  </a:lnTo>
                  <a:lnTo>
                    <a:pt x="20" y="3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" name="Freeform 298"/>
            <p:cNvSpPr/>
            <p:nvPr/>
          </p:nvSpPr>
          <p:spPr bwMode="auto">
            <a:xfrm>
              <a:off x="6556376" y="3709988"/>
              <a:ext cx="19050" cy="31750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4" y="9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8"/>
                </a:cxn>
                <a:cxn ang="0">
                  <a:pos x="3" y="58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8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2" y="48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21" y="37"/>
                </a:cxn>
                <a:cxn ang="0">
                  <a:pos x="23" y="34"/>
                </a:cxn>
                <a:cxn ang="0">
                  <a:pos x="24" y="31"/>
                </a:cxn>
                <a:cxn ang="0">
                  <a:pos x="24" y="31"/>
                </a:cxn>
                <a:cxn ang="0">
                  <a:pos x="26" y="25"/>
                </a:cxn>
                <a:cxn ang="0">
                  <a:pos x="29" y="18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6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58">
                  <a:moveTo>
                    <a:pt x="27" y="3"/>
                  </a:moveTo>
                  <a:lnTo>
                    <a:pt x="27" y="3"/>
                  </a:lnTo>
                  <a:lnTo>
                    <a:pt x="24" y="9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8"/>
                  </a:lnTo>
                  <a:lnTo>
                    <a:pt x="3" y="58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8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2" y="48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21" y="37"/>
                  </a:lnTo>
                  <a:lnTo>
                    <a:pt x="23" y="34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6" y="25"/>
                  </a:lnTo>
                  <a:lnTo>
                    <a:pt x="29" y="18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" name="Freeform 299"/>
            <p:cNvSpPr/>
            <p:nvPr/>
          </p:nvSpPr>
          <p:spPr bwMode="auto">
            <a:xfrm>
              <a:off x="6583363" y="3716338"/>
              <a:ext cx="15875" cy="22225"/>
            </a:xfrm>
            <a:custGeom>
              <a:avLst/>
              <a:gdLst/>
              <a:ahLst/>
              <a:cxnLst>
                <a:cxn ang="0">
                  <a:pos x="21" y="2"/>
                </a:cxn>
                <a:cxn ang="0">
                  <a:pos x="21" y="2"/>
                </a:cxn>
                <a:cxn ang="0">
                  <a:pos x="10" y="19"/>
                </a:cxn>
                <a:cxn ang="0">
                  <a:pos x="4" y="27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3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8" y="41"/>
                </a:cxn>
                <a:cxn ang="0">
                  <a:pos x="12" y="31"/>
                </a:cxn>
                <a:cxn ang="0">
                  <a:pos x="18" y="2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5"/>
                </a:cxn>
                <a:cxn ang="0">
                  <a:pos x="30" y="3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1" y="2"/>
                </a:cxn>
              </a:cxnLst>
              <a:rect l="0" t="0" r="r" b="b"/>
              <a:pathLst>
                <a:path w="30" h="43">
                  <a:moveTo>
                    <a:pt x="21" y="2"/>
                  </a:moveTo>
                  <a:lnTo>
                    <a:pt x="21" y="2"/>
                  </a:lnTo>
                  <a:lnTo>
                    <a:pt x="10" y="19"/>
                  </a:lnTo>
                  <a:lnTo>
                    <a:pt x="4" y="27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3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12" y="31"/>
                  </a:lnTo>
                  <a:lnTo>
                    <a:pt x="18" y="2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" name="Freeform 300"/>
            <p:cNvSpPr/>
            <p:nvPr/>
          </p:nvSpPr>
          <p:spPr bwMode="auto">
            <a:xfrm>
              <a:off x="6699251" y="3224213"/>
              <a:ext cx="38100" cy="3651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6" y="11"/>
                </a:cxn>
                <a:cxn ang="0">
                  <a:pos x="50" y="18"/>
                </a:cxn>
                <a:cxn ang="0">
                  <a:pos x="34" y="33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42" y="39"/>
                </a:cxn>
                <a:cxn ang="0">
                  <a:pos x="57" y="23"/>
                </a:cxn>
                <a:cxn ang="0">
                  <a:pos x="64" y="16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2" y="4"/>
                </a:cxn>
                <a:cxn ang="0">
                  <a:pos x="72" y="1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2" h="69">
                  <a:moveTo>
                    <a:pt x="63" y="2"/>
                  </a:moveTo>
                  <a:lnTo>
                    <a:pt x="63" y="2"/>
                  </a:lnTo>
                  <a:lnTo>
                    <a:pt x="56" y="11"/>
                  </a:lnTo>
                  <a:lnTo>
                    <a:pt x="50" y="18"/>
                  </a:lnTo>
                  <a:lnTo>
                    <a:pt x="34" y="33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42" y="39"/>
                  </a:lnTo>
                  <a:lnTo>
                    <a:pt x="57" y="23"/>
                  </a:lnTo>
                  <a:lnTo>
                    <a:pt x="64" y="16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2" y="4"/>
                  </a:lnTo>
                  <a:lnTo>
                    <a:pt x="72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" name="Freeform 301"/>
            <p:cNvSpPr/>
            <p:nvPr/>
          </p:nvSpPr>
          <p:spPr bwMode="auto">
            <a:xfrm>
              <a:off x="6694488" y="3271838"/>
              <a:ext cx="39688" cy="39688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3" y="7"/>
                </a:cxn>
                <a:cxn ang="0">
                  <a:pos x="61" y="11"/>
                </a:cxn>
                <a:cxn ang="0">
                  <a:pos x="53" y="18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18" y="48"/>
                </a:cxn>
                <a:cxn ang="0">
                  <a:pos x="9" y="58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9" y="62"/>
                </a:cxn>
                <a:cxn ang="0">
                  <a:pos x="29" y="51"/>
                </a:cxn>
                <a:cxn ang="0">
                  <a:pos x="51" y="32"/>
                </a:cxn>
                <a:cxn ang="0">
                  <a:pos x="51" y="32"/>
                </a:cxn>
                <a:cxn ang="0">
                  <a:pos x="65" y="20"/>
                </a:cxn>
                <a:cxn ang="0">
                  <a:pos x="68" y="17"/>
                </a:cxn>
                <a:cxn ang="0">
                  <a:pos x="70" y="13"/>
                </a:cxn>
                <a:cxn ang="0">
                  <a:pos x="73" y="10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4" y="3"/>
                </a:cxn>
                <a:cxn ang="0">
                  <a:pos x="74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75">
                  <a:moveTo>
                    <a:pt x="65" y="3"/>
                  </a:moveTo>
                  <a:lnTo>
                    <a:pt x="65" y="3"/>
                  </a:lnTo>
                  <a:lnTo>
                    <a:pt x="63" y="7"/>
                  </a:lnTo>
                  <a:lnTo>
                    <a:pt x="61" y="11"/>
                  </a:lnTo>
                  <a:lnTo>
                    <a:pt x="53" y="18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18" y="48"/>
                  </a:lnTo>
                  <a:lnTo>
                    <a:pt x="9" y="58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9" y="62"/>
                  </a:lnTo>
                  <a:lnTo>
                    <a:pt x="29" y="51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65" y="20"/>
                  </a:lnTo>
                  <a:lnTo>
                    <a:pt x="68" y="17"/>
                  </a:lnTo>
                  <a:lnTo>
                    <a:pt x="70" y="13"/>
                  </a:lnTo>
                  <a:lnTo>
                    <a:pt x="73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4" y="3"/>
                  </a:lnTo>
                  <a:lnTo>
                    <a:pt x="74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" name="Freeform 302"/>
            <p:cNvSpPr/>
            <p:nvPr/>
          </p:nvSpPr>
          <p:spPr bwMode="auto">
            <a:xfrm>
              <a:off x="6697663" y="3328988"/>
              <a:ext cx="33338" cy="33338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43" y="13"/>
                </a:cxn>
                <a:cxn ang="0">
                  <a:pos x="29" y="25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61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34" y="34"/>
                </a:cxn>
                <a:cxn ang="0">
                  <a:pos x="48" y="21"/>
                </a:cxn>
                <a:cxn ang="0">
                  <a:pos x="62" y="10"/>
                </a:cxn>
                <a:cxn ang="0">
                  <a:pos x="62" y="10"/>
                </a:cxn>
                <a:cxn ang="0">
                  <a:pos x="63" y="8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4" h="61">
                  <a:moveTo>
                    <a:pt x="57" y="1"/>
                  </a:moveTo>
                  <a:lnTo>
                    <a:pt x="57" y="1"/>
                  </a:lnTo>
                  <a:lnTo>
                    <a:pt x="43" y="13"/>
                  </a:lnTo>
                  <a:lnTo>
                    <a:pt x="29" y="25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1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34" y="34"/>
                  </a:lnTo>
                  <a:lnTo>
                    <a:pt x="48" y="21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3" y="8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" name="Freeform 303"/>
            <p:cNvSpPr/>
            <p:nvPr/>
          </p:nvSpPr>
          <p:spPr bwMode="auto">
            <a:xfrm>
              <a:off x="6697663" y="3379788"/>
              <a:ext cx="33338" cy="34925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7" y="6"/>
                </a:cxn>
                <a:cxn ang="0">
                  <a:pos x="38" y="13"/>
                </a:cxn>
                <a:cxn ang="0">
                  <a:pos x="31" y="20"/>
                </a:cxn>
                <a:cxn ang="0">
                  <a:pos x="25" y="28"/>
                </a:cxn>
                <a:cxn ang="0">
                  <a:pos x="13" y="44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49"/>
                </a:cxn>
                <a:cxn ang="0">
                  <a:pos x="31" y="34"/>
                </a:cxn>
                <a:cxn ang="0">
                  <a:pos x="45" y="20"/>
                </a:cxn>
                <a:cxn ang="0">
                  <a:pos x="52" y="14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68">
                  <a:moveTo>
                    <a:pt x="55" y="0"/>
                  </a:moveTo>
                  <a:lnTo>
                    <a:pt x="55" y="0"/>
                  </a:lnTo>
                  <a:lnTo>
                    <a:pt x="47" y="6"/>
                  </a:lnTo>
                  <a:lnTo>
                    <a:pt x="38" y="13"/>
                  </a:lnTo>
                  <a:lnTo>
                    <a:pt x="31" y="20"/>
                  </a:lnTo>
                  <a:lnTo>
                    <a:pt x="25" y="28"/>
                  </a:lnTo>
                  <a:lnTo>
                    <a:pt x="13" y="44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49"/>
                  </a:lnTo>
                  <a:lnTo>
                    <a:pt x="31" y="34"/>
                  </a:lnTo>
                  <a:lnTo>
                    <a:pt x="45" y="20"/>
                  </a:lnTo>
                  <a:lnTo>
                    <a:pt x="52" y="14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" name="Freeform 304"/>
            <p:cNvSpPr/>
            <p:nvPr/>
          </p:nvSpPr>
          <p:spPr bwMode="auto">
            <a:xfrm>
              <a:off x="6699251" y="3429001"/>
              <a:ext cx="31750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50" y="5"/>
                </a:cxn>
                <a:cxn ang="0">
                  <a:pos x="49" y="7"/>
                </a:cxn>
                <a:cxn ang="0">
                  <a:pos x="45" y="11"/>
                </a:cxn>
                <a:cxn ang="0">
                  <a:pos x="35" y="18"/>
                </a:cxn>
                <a:cxn ang="0">
                  <a:pos x="35" y="18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15" y="37"/>
                </a:cxn>
                <a:cxn ang="0">
                  <a:pos x="9" y="45"/>
                </a:cxn>
                <a:cxn ang="0">
                  <a:pos x="4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10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2" y="57"/>
                </a:cxn>
                <a:cxn ang="0">
                  <a:pos x="15" y="53"/>
                </a:cxn>
                <a:cxn ang="0">
                  <a:pos x="21" y="45"/>
                </a:cxn>
                <a:cxn ang="0">
                  <a:pos x="38" y="29"/>
                </a:cxn>
                <a:cxn ang="0">
                  <a:pos x="38" y="29"/>
                </a:cxn>
                <a:cxn ang="0">
                  <a:pos x="44" y="24"/>
                </a:cxn>
                <a:cxn ang="0">
                  <a:pos x="51" y="19"/>
                </a:cxn>
                <a:cxn ang="0">
                  <a:pos x="56" y="12"/>
                </a:cxn>
                <a:cxn ang="0">
                  <a:pos x="58" y="9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2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66">
                  <a:moveTo>
                    <a:pt x="51" y="3"/>
                  </a:moveTo>
                  <a:lnTo>
                    <a:pt x="51" y="3"/>
                  </a:lnTo>
                  <a:lnTo>
                    <a:pt x="50" y="5"/>
                  </a:lnTo>
                  <a:lnTo>
                    <a:pt x="49" y="7"/>
                  </a:lnTo>
                  <a:lnTo>
                    <a:pt x="45" y="11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5" y="37"/>
                  </a:lnTo>
                  <a:lnTo>
                    <a:pt x="9" y="45"/>
                  </a:lnTo>
                  <a:lnTo>
                    <a:pt x="4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2" y="57"/>
                  </a:lnTo>
                  <a:lnTo>
                    <a:pt x="15" y="53"/>
                  </a:lnTo>
                  <a:lnTo>
                    <a:pt x="21" y="45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44" y="24"/>
                  </a:lnTo>
                  <a:lnTo>
                    <a:pt x="51" y="19"/>
                  </a:lnTo>
                  <a:lnTo>
                    <a:pt x="56" y="12"/>
                  </a:lnTo>
                  <a:lnTo>
                    <a:pt x="58" y="9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2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" name="Freeform 305"/>
            <p:cNvSpPr/>
            <p:nvPr/>
          </p:nvSpPr>
          <p:spPr bwMode="auto">
            <a:xfrm>
              <a:off x="6704013" y="3460751"/>
              <a:ext cx="30163" cy="36513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24" y="31"/>
                </a:cxn>
                <a:cxn ang="0">
                  <a:pos x="12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9"/>
                </a:cxn>
                <a:cxn ang="0">
                  <a:pos x="6" y="69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51"/>
                </a:cxn>
                <a:cxn ang="0">
                  <a:pos x="32" y="3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8" h="69">
                  <a:moveTo>
                    <a:pt x="49" y="1"/>
                  </a:moveTo>
                  <a:lnTo>
                    <a:pt x="49" y="1"/>
                  </a:lnTo>
                  <a:lnTo>
                    <a:pt x="24" y="31"/>
                  </a:lnTo>
                  <a:lnTo>
                    <a:pt x="12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9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51"/>
                  </a:lnTo>
                  <a:lnTo>
                    <a:pt x="32" y="3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" name="Freeform 306"/>
            <p:cNvSpPr/>
            <p:nvPr/>
          </p:nvSpPr>
          <p:spPr bwMode="auto">
            <a:xfrm>
              <a:off x="6704013" y="3514726"/>
              <a:ext cx="34925" cy="36513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43" y="14"/>
                </a:cxn>
                <a:cxn ang="0">
                  <a:pos x="29" y="29"/>
                </a:cxn>
                <a:cxn ang="0">
                  <a:pos x="14" y="44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7" y="67"/>
                </a:cxn>
                <a:cxn ang="0">
                  <a:pos x="20" y="51"/>
                </a:cxn>
                <a:cxn ang="0">
                  <a:pos x="35" y="35"/>
                </a:cxn>
                <a:cxn ang="0">
                  <a:pos x="50" y="20"/>
                </a:cxn>
                <a:cxn ang="0">
                  <a:pos x="67" y="7"/>
                </a:cxn>
                <a:cxn ang="0">
                  <a:pos x="67" y="7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68">
                  <a:moveTo>
                    <a:pt x="60" y="1"/>
                  </a:moveTo>
                  <a:lnTo>
                    <a:pt x="60" y="1"/>
                  </a:lnTo>
                  <a:lnTo>
                    <a:pt x="43" y="14"/>
                  </a:lnTo>
                  <a:lnTo>
                    <a:pt x="29" y="29"/>
                  </a:lnTo>
                  <a:lnTo>
                    <a:pt x="14" y="44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7" y="67"/>
                  </a:lnTo>
                  <a:lnTo>
                    <a:pt x="20" y="51"/>
                  </a:lnTo>
                  <a:lnTo>
                    <a:pt x="35" y="35"/>
                  </a:lnTo>
                  <a:lnTo>
                    <a:pt x="50" y="20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" name="Freeform 307"/>
            <p:cNvSpPr/>
            <p:nvPr/>
          </p:nvSpPr>
          <p:spPr bwMode="auto">
            <a:xfrm>
              <a:off x="6704013" y="3554413"/>
              <a:ext cx="26988" cy="38100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9"/>
                </a:cxn>
                <a:cxn ang="0">
                  <a:pos x="39" y="13"/>
                </a:cxn>
                <a:cxn ang="0">
                  <a:pos x="34" y="20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8"/>
                </a:cxn>
                <a:cxn ang="0">
                  <a:pos x="3" y="69"/>
                </a:cxn>
                <a:cxn ang="0">
                  <a:pos x="4" y="70"/>
                </a:cxn>
                <a:cxn ang="0">
                  <a:pos x="6" y="69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20" y="50"/>
                </a:cxn>
                <a:cxn ang="0">
                  <a:pos x="35" y="33"/>
                </a:cxn>
                <a:cxn ang="0">
                  <a:pos x="35" y="33"/>
                </a:cxn>
                <a:cxn ang="0">
                  <a:pos x="41" y="26"/>
                </a:cxn>
                <a:cxn ang="0">
                  <a:pos x="45" y="20"/>
                </a:cxn>
                <a:cxn ang="0">
                  <a:pos x="49" y="13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1" y="3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1" h="70">
                  <a:moveTo>
                    <a:pt x="42" y="6"/>
                  </a:moveTo>
                  <a:lnTo>
                    <a:pt x="42" y="6"/>
                  </a:lnTo>
                  <a:lnTo>
                    <a:pt x="41" y="9"/>
                  </a:lnTo>
                  <a:lnTo>
                    <a:pt x="39" y="13"/>
                  </a:lnTo>
                  <a:lnTo>
                    <a:pt x="34" y="20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3" y="69"/>
                  </a:lnTo>
                  <a:lnTo>
                    <a:pt x="4" y="70"/>
                  </a:lnTo>
                  <a:lnTo>
                    <a:pt x="6" y="69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20" y="50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41" y="26"/>
                  </a:lnTo>
                  <a:lnTo>
                    <a:pt x="45" y="20"/>
                  </a:lnTo>
                  <a:lnTo>
                    <a:pt x="49" y="13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3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" name="Freeform 308"/>
            <p:cNvSpPr/>
            <p:nvPr/>
          </p:nvSpPr>
          <p:spPr bwMode="auto">
            <a:xfrm>
              <a:off x="6704013" y="3603626"/>
              <a:ext cx="28575" cy="3016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22" y="24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30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6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3" h="57">
                  <a:moveTo>
                    <a:pt x="46" y="2"/>
                  </a:moveTo>
                  <a:lnTo>
                    <a:pt x="46" y="2"/>
                  </a:lnTo>
                  <a:lnTo>
                    <a:pt x="22" y="24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30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6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" name="Freeform 309"/>
            <p:cNvSpPr/>
            <p:nvPr/>
          </p:nvSpPr>
          <p:spPr bwMode="auto">
            <a:xfrm>
              <a:off x="6704013" y="3644901"/>
              <a:ext cx="34925" cy="444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3" y="11"/>
                </a:cxn>
                <a:cxn ang="0">
                  <a:pos x="47" y="18"/>
                </a:cxn>
                <a:cxn ang="0">
                  <a:pos x="41" y="24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18" y="5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6" y="83"/>
                </a:cxn>
                <a:cxn ang="0">
                  <a:pos x="7" y="82"/>
                </a:cxn>
                <a:cxn ang="0">
                  <a:pos x="7" y="82"/>
                </a:cxn>
                <a:cxn ang="0">
                  <a:pos x="22" y="64"/>
                </a:cxn>
                <a:cxn ang="0">
                  <a:pos x="37" y="45"/>
                </a:cxn>
                <a:cxn ang="0">
                  <a:pos x="37" y="45"/>
                </a:cxn>
                <a:cxn ang="0">
                  <a:pos x="45" y="36"/>
                </a:cxn>
                <a:cxn ang="0">
                  <a:pos x="53" y="27"/>
                </a:cxn>
                <a:cxn ang="0">
                  <a:pos x="61" y="18"/>
                </a:cxn>
                <a:cxn ang="0">
                  <a:pos x="64" y="13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8" y="6"/>
                </a:cxn>
                <a:cxn ang="0">
                  <a:pos x="67" y="4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84">
                  <a:moveTo>
                    <a:pt x="59" y="2"/>
                  </a:moveTo>
                  <a:lnTo>
                    <a:pt x="59" y="2"/>
                  </a:lnTo>
                  <a:lnTo>
                    <a:pt x="53" y="11"/>
                  </a:lnTo>
                  <a:lnTo>
                    <a:pt x="47" y="18"/>
                  </a:lnTo>
                  <a:lnTo>
                    <a:pt x="41" y="24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18" y="5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3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22" y="64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45" y="36"/>
                  </a:lnTo>
                  <a:lnTo>
                    <a:pt x="53" y="27"/>
                  </a:lnTo>
                  <a:lnTo>
                    <a:pt x="61" y="18"/>
                  </a:lnTo>
                  <a:lnTo>
                    <a:pt x="64" y="13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8" y="6"/>
                  </a:lnTo>
                  <a:lnTo>
                    <a:pt x="67" y="4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" name="Freeform 310"/>
            <p:cNvSpPr/>
            <p:nvPr/>
          </p:nvSpPr>
          <p:spPr bwMode="auto">
            <a:xfrm>
              <a:off x="6699251" y="3689351"/>
              <a:ext cx="41275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2" y="13"/>
                </a:cxn>
                <a:cxn ang="0">
                  <a:pos x="53" y="22"/>
                </a:cxn>
                <a:cxn ang="0">
                  <a:pos x="34" y="41"/>
                </a:cxn>
                <a:cxn ang="0">
                  <a:pos x="25" y="50"/>
                </a:cxn>
                <a:cxn ang="0">
                  <a:pos x="17" y="59"/>
                </a:cxn>
                <a:cxn ang="0">
                  <a:pos x="9" y="70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6"/>
                </a:cxn>
                <a:cxn ang="0">
                  <a:pos x="3" y="87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9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7" y="74"/>
                </a:cxn>
                <a:cxn ang="0">
                  <a:pos x="25" y="65"/>
                </a:cxn>
                <a:cxn ang="0">
                  <a:pos x="33" y="54"/>
                </a:cxn>
                <a:cxn ang="0">
                  <a:pos x="43" y="45"/>
                </a:cxn>
                <a:cxn ang="0">
                  <a:pos x="61" y="27"/>
                </a:cxn>
                <a:cxn ang="0">
                  <a:pos x="71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6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7">
                  <a:moveTo>
                    <a:pt x="71" y="2"/>
                  </a:moveTo>
                  <a:lnTo>
                    <a:pt x="71" y="2"/>
                  </a:lnTo>
                  <a:lnTo>
                    <a:pt x="62" y="13"/>
                  </a:lnTo>
                  <a:lnTo>
                    <a:pt x="53" y="22"/>
                  </a:lnTo>
                  <a:lnTo>
                    <a:pt x="34" y="41"/>
                  </a:lnTo>
                  <a:lnTo>
                    <a:pt x="25" y="50"/>
                  </a:lnTo>
                  <a:lnTo>
                    <a:pt x="17" y="59"/>
                  </a:lnTo>
                  <a:lnTo>
                    <a:pt x="9" y="70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6"/>
                  </a:lnTo>
                  <a:lnTo>
                    <a:pt x="3" y="87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9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7" y="74"/>
                  </a:lnTo>
                  <a:lnTo>
                    <a:pt x="25" y="65"/>
                  </a:lnTo>
                  <a:lnTo>
                    <a:pt x="33" y="54"/>
                  </a:lnTo>
                  <a:lnTo>
                    <a:pt x="43" y="45"/>
                  </a:lnTo>
                  <a:lnTo>
                    <a:pt x="61" y="27"/>
                  </a:lnTo>
                  <a:lnTo>
                    <a:pt x="71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6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" name="Freeform 311"/>
            <p:cNvSpPr/>
            <p:nvPr/>
          </p:nvSpPr>
          <p:spPr bwMode="auto">
            <a:xfrm>
              <a:off x="6732588" y="3716338"/>
              <a:ext cx="23813" cy="33338"/>
            </a:xfrm>
            <a:custGeom>
              <a:avLst/>
              <a:gdLst/>
              <a:ahLst/>
              <a:cxnLst>
                <a:cxn ang="0">
                  <a:pos x="37" y="2"/>
                </a:cxn>
                <a:cxn ang="0">
                  <a:pos x="37" y="2"/>
                </a:cxn>
                <a:cxn ang="0">
                  <a:pos x="26" y="18"/>
                </a:cxn>
                <a:cxn ang="0">
                  <a:pos x="17" y="33"/>
                </a:cxn>
                <a:cxn ang="0">
                  <a:pos x="17" y="33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5" y="51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9" y="62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3" y="54"/>
                </a:cxn>
                <a:cxn ang="0">
                  <a:pos x="18" y="48"/>
                </a:cxn>
                <a:cxn ang="0">
                  <a:pos x="22" y="42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36" y="21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7" y="2"/>
                </a:cxn>
                <a:cxn ang="0">
                  <a:pos x="37" y="2"/>
                </a:cxn>
              </a:cxnLst>
              <a:rect l="0" t="0" r="r" b="b"/>
              <a:pathLst>
                <a:path w="46" h="63">
                  <a:moveTo>
                    <a:pt x="37" y="2"/>
                  </a:moveTo>
                  <a:lnTo>
                    <a:pt x="37" y="2"/>
                  </a:lnTo>
                  <a:lnTo>
                    <a:pt x="26" y="18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5" y="51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9" y="62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3" y="54"/>
                  </a:lnTo>
                  <a:lnTo>
                    <a:pt x="18" y="48"/>
                  </a:lnTo>
                  <a:lnTo>
                    <a:pt x="22" y="42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36" y="21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7" y="2"/>
                  </a:lnTo>
                  <a:lnTo>
                    <a:pt x="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" name="Freeform 312"/>
            <p:cNvSpPr/>
            <p:nvPr/>
          </p:nvSpPr>
          <p:spPr bwMode="auto">
            <a:xfrm>
              <a:off x="6786563" y="3716338"/>
              <a:ext cx="25400" cy="3333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36" y="7"/>
                </a:cxn>
                <a:cxn ang="0">
                  <a:pos x="31" y="15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5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9" y="47"/>
                </a:cxn>
                <a:cxn ang="0">
                  <a:pos x="6" y="50"/>
                </a:cxn>
                <a:cxn ang="0">
                  <a:pos x="3" y="5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7" y="63"/>
                </a:cxn>
                <a:cxn ang="0">
                  <a:pos x="8" y="61"/>
                </a:cxn>
                <a:cxn ang="0">
                  <a:pos x="8" y="61"/>
                </a:cxn>
                <a:cxn ang="0">
                  <a:pos x="10" y="59"/>
                </a:cxn>
                <a:cxn ang="0">
                  <a:pos x="12" y="58"/>
                </a:cxn>
                <a:cxn ang="0">
                  <a:pos x="15" y="56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21" y="46"/>
                </a:cxn>
                <a:cxn ang="0">
                  <a:pos x="24" y="41"/>
                </a:cxn>
                <a:cxn ang="0">
                  <a:pos x="27" y="36"/>
                </a:cxn>
                <a:cxn ang="0">
                  <a:pos x="27" y="36"/>
                </a:cxn>
                <a:cxn ang="0">
                  <a:pos x="32" y="29"/>
                </a:cxn>
                <a:cxn ang="0">
                  <a:pos x="37" y="22"/>
                </a:cxn>
                <a:cxn ang="0">
                  <a:pos x="43" y="15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49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41" y="1"/>
                </a:cxn>
              </a:cxnLst>
              <a:rect l="0" t="0" r="r" b="b"/>
              <a:pathLst>
                <a:path w="50" h="64">
                  <a:moveTo>
                    <a:pt x="41" y="1"/>
                  </a:moveTo>
                  <a:lnTo>
                    <a:pt x="41" y="1"/>
                  </a:lnTo>
                  <a:lnTo>
                    <a:pt x="36" y="7"/>
                  </a:lnTo>
                  <a:lnTo>
                    <a:pt x="31" y="15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5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9" y="47"/>
                  </a:lnTo>
                  <a:lnTo>
                    <a:pt x="6" y="50"/>
                  </a:lnTo>
                  <a:lnTo>
                    <a:pt x="3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5" y="56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21" y="46"/>
                  </a:lnTo>
                  <a:lnTo>
                    <a:pt x="24" y="41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32" y="29"/>
                  </a:lnTo>
                  <a:lnTo>
                    <a:pt x="37" y="22"/>
                  </a:lnTo>
                  <a:lnTo>
                    <a:pt x="43" y="15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4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" name="Freeform 313"/>
            <p:cNvSpPr/>
            <p:nvPr/>
          </p:nvSpPr>
          <p:spPr bwMode="auto">
            <a:xfrm>
              <a:off x="6829426" y="3713163"/>
              <a:ext cx="20638" cy="34925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8" y="10"/>
                </a:cxn>
                <a:cxn ang="0">
                  <a:pos x="24" y="17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6" y="48"/>
                </a:cxn>
                <a:cxn ang="0">
                  <a:pos x="21" y="39"/>
                </a:cxn>
                <a:cxn ang="0">
                  <a:pos x="26" y="31"/>
                </a:cxn>
                <a:cxn ang="0">
                  <a:pos x="26" y="31"/>
                </a:cxn>
                <a:cxn ang="0">
                  <a:pos x="34" y="20"/>
                </a:cxn>
                <a:cxn ang="0">
                  <a:pos x="37" y="12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0" y="4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0" h="66">
                  <a:moveTo>
                    <a:pt x="31" y="3"/>
                  </a:moveTo>
                  <a:lnTo>
                    <a:pt x="31" y="3"/>
                  </a:lnTo>
                  <a:lnTo>
                    <a:pt x="28" y="10"/>
                  </a:lnTo>
                  <a:lnTo>
                    <a:pt x="24" y="17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6" y="48"/>
                  </a:lnTo>
                  <a:lnTo>
                    <a:pt x="21" y="39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4" y="20"/>
                  </a:lnTo>
                  <a:lnTo>
                    <a:pt x="37" y="12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" name="Freeform 314"/>
            <p:cNvSpPr/>
            <p:nvPr/>
          </p:nvSpPr>
          <p:spPr bwMode="auto">
            <a:xfrm>
              <a:off x="6859588" y="3713163"/>
              <a:ext cx="17463" cy="22225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13" y="17"/>
                </a:cxn>
                <a:cxn ang="0">
                  <a:pos x="6" y="26"/>
                </a:cxn>
                <a:cxn ang="0">
                  <a:pos x="1" y="35"/>
                </a:cxn>
                <a:cxn ang="0">
                  <a:pos x="1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2" y="41"/>
                </a:cxn>
                <a:cxn ang="0">
                  <a:pos x="4" y="42"/>
                </a:cxn>
                <a:cxn ang="0">
                  <a:pos x="5" y="42"/>
                </a:cxn>
                <a:cxn ang="0">
                  <a:pos x="7" y="41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5" h="42">
                  <a:moveTo>
                    <a:pt x="28" y="1"/>
                  </a:moveTo>
                  <a:lnTo>
                    <a:pt x="28" y="1"/>
                  </a:lnTo>
                  <a:lnTo>
                    <a:pt x="13" y="17"/>
                  </a:lnTo>
                  <a:lnTo>
                    <a:pt x="6" y="26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2" y="41"/>
                  </a:lnTo>
                  <a:lnTo>
                    <a:pt x="4" y="42"/>
                  </a:lnTo>
                  <a:lnTo>
                    <a:pt x="5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" name="Freeform 315"/>
            <p:cNvSpPr/>
            <p:nvPr/>
          </p:nvSpPr>
          <p:spPr bwMode="auto">
            <a:xfrm>
              <a:off x="6310313" y="3257551"/>
              <a:ext cx="19050" cy="317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1"/>
                </a:cxn>
                <a:cxn ang="0">
                  <a:pos x="6" y="62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5" y="44"/>
                </a:cxn>
                <a:cxn ang="0">
                  <a:pos x="21" y="32"/>
                </a:cxn>
                <a:cxn ang="0">
                  <a:pos x="36" y="7"/>
                </a:cxn>
                <a:cxn ang="0">
                  <a:pos x="36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7" h="62">
                  <a:moveTo>
                    <a:pt x="27" y="2"/>
                  </a:moveTo>
                  <a:lnTo>
                    <a:pt x="27" y="2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6" y="62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5" y="44"/>
                  </a:lnTo>
                  <a:lnTo>
                    <a:pt x="21" y="32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" name="Freeform 316"/>
            <p:cNvSpPr/>
            <p:nvPr/>
          </p:nvSpPr>
          <p:spPr bwMode="auto">
            <a:xfrm>
              <a:off x="6348413" y="3241676"/>
              <a:ext cx="26988" cy="349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4" y="6"/>
                </a:cxn>
                <a:cxn ang="0">
                  <a:pos x="30" y="11"/>
                </a:cxn>
                <a:cxn ang="0">
                  <a:pos x="22" y="23"/>
                </a:cxn>
                <a:cxn ang="0">
                  <a:pos x="22" y="23"/>
                </a:cxn>
                <a:cxn ang="0">
                  <a:pos x="11" y="4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9" y="47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36" y="18"/>
                </a:cxn>
                <a:cxn ang="0">
                  <a:pos x="40" y="13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9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66">
                  <a:moveTo>
                    <a:pt x="39" y="1"/>
                  </a:moveTo>
                  <a:lnTo>
                    <a:pt x="39" y="1"/>
                  </a:lnTo>
                  <a:lnTo>
                    <a:pt x="34" y="6"/>
                  </a:lnTo>
                  <a:lnTo>
                    <a:pt x="30" y="11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11" y="4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9" y="47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6" y="18"/>
                  </a:lnTo>
                  <a:lnTo>
                    <a:pt x="40" y="13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9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" name="Freeform 317"/>
            <p:cNvSpPr/>
            <p:nvPr/>
          </p:nvSpPr>
          <p:spPr bwMode="auto">
            <a:xfrm>
              <a:off x="6388101" y="3217863"/>
              <a:ext cx="19050" cy="42863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2"/>
                </a:cxn>
                <a:cxn ang="0">
                  <a:pos x="15" y="39"/>
                </a:cxn>
                <a:cxn ang="0">
                  <a:pos x="8" y="57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1"/>
                </a:cxn>
                <a:cxn ang="0">
                  <a:pos x="5" y="81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8" y="79"/>
                </a:cxn>
                <a:cxn ang="0">
                  <a:pos x="16" y="61"/>
                </a:cxn>
                <a:cxn ang="0">
                  <a:pos x="23" y="43"/>
                </a:cxn>
                <a:cxn ang="0">
                  <a:pos x="30" y="25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1">
                  <a:moveTo>
                    <a:pt x="26" y="3"/>
                  </a:moveTo>
                  <a:lnTo>
                    <a:pt x="26" y="3"/>
                  </a:lnTo>
                  <a:lnTo>
                    <a:pt x="20" y="22"/>
                  </a:lnTo>
                  <a:lnTo>
                    <a:pt x="15" y="39"/>
                  </a:lnTo>
                  <a:lnTo>
                    <a:pt x="8" y="57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4" y="81"/>
                  </a:lnTo>
                  <a:lnTo>
                    <a:pt x="5" y="81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16" y="61"/>
                  </a:lnTo>
                  <a:lnTo>
                    <a:pt x="23" y="43"/>
                  </a:lnTo>
                  <a:lnTo>
                    <a:pt x="30" y="25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" name="Freeform 318"/>
            <p:cNvSpPr/>
            <p:nvPr/>
          </p:nvSpPr>
          <p:spPr bwMode="auto">
            <a:xfrm>
              <a:off x="6411913" y="3201988"/>
              <a:ext cx="23813" cy="476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10"/>
                </a:cxn>
                <a:cxn ang="0">
                  <a:pos x="26" y="19"/>
                </a:cxn>
                <a:cxn ang="0">
                  <a:pos x="24" y="28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19" y="50"/>
                </a:cxn>
                <a:cxn ang="0">
                  <a:pos x="14" y="62"/>
                </a:cxn>
                <a:cxn ang="0">
                  <a:pos x="7" y="7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2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9" y="70"/>
                </a:cxn>
                <a:cxn ang="0">
                  <a:pos x="27" y="51"/>
                </a:cxn>
                <a:cxn ang="0">
                  <a:pos x="27" y="51"/>
                </a:cxn>
                <a:cxn ang="0">
                  <a:pos x="31" y="39"/>
                </a:cxn>
                <a:cxn ang="0">
                  <a:pos x="33" y="28"/>
                </a:cxn>
                <a:cxn ang="0">
                  <a:pos x="37" y="17"/>
                </a:cxn>
                <a:cxn ang="0">
                  <a:pos x="40" y="12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92">
                  <a:moveTo>
                    <a:pt x="34" y="2"/>
                  </a:moveTo>
                  <a:lnTo>
                    <a:pt x="34" y="2"/>
                  </a:lnTo>
                  <a:lnTo>
                    <a:pt x="30" y="10"/>
                  </a:lnTo>
                  <a:lnTo>
                    <a:pt x="26" y="19"/>
                  </a:lnTo>
                  <a:lnTo>
                    <a:pt x="24" y="28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19" y="50"/>
                  </a:lnTo>
                  <a:lnTo>
                    <a:pt x="14" y="62"/>
                  </a:lnTo>
                  <a:lnTo>
                    <a:pt x="7" y="7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2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9" y="70"/>
                  </a:lnTo>
                  <a:lnTo>
                    <a:pt x="27" y="51"/>
                  </a:lnTo>
                  <a:lnTo>
                    <a:pt x="27" y="51"/>
                  </a:lnTo>
                  <a:lnTo>
                    <a:pt x="31" y="39"/>
                  </a:lnTo>
                  <a:lnTo>
                    <a:pt x="33" y="28"/>
                  </a:lnTo>
                  <a:lnTo>
                    <a:pt x="37" y="17"/>
                  </a:lnTo>
                  <a:lnTo>
                    <a:pt x="40" y="12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" name="Freeform 319"/>
            <p:cNvSpPr/>
            <p:nvPr/>
          </p:nvSpPr>
          <p:spPr bwMode="auto">
            <a:xfrm>
              <a:off x="6442076" y="3187701"/>
              <a:ext cx="17463" cy="492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2" y="26"/>
                </a:cxn>
                <a:cxn ang="0">
                  <a:pos x="19" y="37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0" y="67"/>
                </a:cxn>
                <a:cxn ang="0">
                  <a:pos x="6" y="77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5" y="82"/>
                </a:cxn>
                <a:cxn ang="0">
                  <a:pos x="18" y="73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30" y="30"/>
                </a:cxn>
                <a:cxn ang="0">
                  <a:pos x="32" y="18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92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2" y="26"/>
                  </a:lnTo>
                  <a:lnTo>
                    <a:pt x="19" y="3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0" y="67"/>
                  </a:lnTo>
                  <a:lnTo>
                    <a:pt x="6" y="77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5" y="82"/>
                  </a:lnTo>
                  <a:lnTo>
                    <a:pt x="18" y="73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30" y="30"/>
                  </a:lnTo>
                  <a:lnTo>
                    <a:pt x="32" y="18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" name="Freeform 320"/>
            <p:cNvSpPr/>
            <p:nvPr/>
          </p:nvSpPr>
          <p:spPr bwMode="auto">
            <a:xfrm>
              <a:off x="6475413" y="3162301"/>
              <a:ext cx="15875" cy="42863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2" y="40"/>
                </a:cxn>
                <a:cxn ang="0">
                  <a:pos x="7" y="57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6" y="60"/>
                </a:cxn>
                <a:cxn ang="0">
                  <a:pos x="21" y="4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1" h="81">
                  <a:moveTo>
                    <a:pt x="22" y="3"/>
                  </a:moveTo>
                  <a:lnTo>
                    <a:pt x="22" y="3"/>
                  </a:lnTo>
                  <a:lnTo>
                    <a:pt x="12" y="40"/>
                  </a:lnTo>
                  <a:lnTo>
                    <a:pt x="7" y="5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21" y="4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" name="Freeform 321"/>
            <p:cNvSpPr/>
            <p:nvPr/>
          </p:nvSpPr>
          <p:spPr bwMode="auto">
            <a:xfrm>
              <a:off x="6500813" y="3133726"/>
              <a:ext cx="12700" cy="46038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0" y="13"/>
                </a:cxn>
                <a:cxn ang="0">
                  <a:pos x="9" y="20"/>
                </a:cxn>
                <a:cxn ang="0">
                  <a:pos x="8" y="27"/>
                </a:cxn>
                <a:cxn ang="0">
                  <a:pos x="7" y="36"/>
                </a:cxn>
                <a:cxn ang="0">
                  <a:pos x="7" y="36"/>
                </a:cxn>
                <a:cxn ang="0">
                  <a:pos x="6" y="48"/>
                </a:cxn>
                <a:cxn ang="0">
                  <a:pos x="5" y="59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0" y="84"/>
                </a:cxn>
                <a:cxn ang="0">
                  <a:pos x="1" y="86"/>
                </a:cxn>
                <a:cxn ang="0">
                  <a:pos x="2" y="87"/>
                </a:cxn>
                <a:cxn ang="0">
                  <a:pos x="4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6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5" y="64"/>
                </a:cxn>
                <a:cxn ang="0">
                  <a:pos x="17" y="52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8" y="32"/>
                </a:cxn>
                <a:cxn ang="0">
                  <a:pos x="19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88">
                  <a:moveTo>
                    <a:pt x="13" y="6"/>
                  </a:moveTo>
                  <a:lnTo>
                    <a:pt x="13" y="6"/>
                  </a:lnTo>
                  <a:lnTo>
                    <a:pt x="10" y="13"/>
                  </a:lnTo>
                  <a:lnTo>
                    <a:pt x="9" y="20"/>
                  </a:lnTo>
                  <a:lnTo>
                    <a:pt x="8" y="27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6" y="48"/>
                  </a:lnTo>
                  <a:lnTo>
                    <a:pt x="5" y="59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2" y="87"/>
                  </a:lnTo>
                  <a:lnTo>
                    <a:pt x="4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6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5" y="64"/>
                  </a:lnTo>
                  <a:lnTo>
                    <a:pt x="17" y="5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8" y="32"/>
                  </a:lnTo>
                  <a:lnTo>
                    <a:pt x="19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" name="Freeform 322"/>
            <p:cNvSpPr/>
            <p:nvPr/>
          </p:nvSpPr>
          <p:spPr bwMode="auto">
            <a:xfrm>
              <a:off x="6370638" y="3087688"/>
              <a:ext cx="14288" cy="19050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9" y="15"/>
                </a:cxn>
                <a:cxn ang="0">
                  <a:pos x="5" y="22"/>
                </a:cxn>
                <a:cxn ang="0">
                  <a:pos x="1" y="29"/>
                </a:cxn>
                <a:cxn ang="0">
                  <a:pos x="1" y="29"/>
                </a:cxn>
                <a:cxn ang="0">
                  <a:pos x="0" y="31"/>
                </a:cxn>
                <a:cxn ang="0">
                  <a:pos x="1" y="34"/>
                </a:cxn>
                <a:cxn ang="0">
                  <a:pos x="2" y="35"/>
                </a:cxn>
                <a:cxn ang="0">
                  <a:pos x="5" y="36"/>
                </a:cxn>
                <a:cxn ang="0">
                  <a:pos x="7" y="36"/>
                </a:cxn>
                <a:cxn ang="0">
                  <a:pos x="8" y="35"/>
                </a:cxn>
                <a:cxn ang="0">
                  <a:pos x="10" y="34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3" y="25"/>
                </a:cxn>
                <a:cxn ang="0">
                  <a:pos x="17" y="19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7" y="6"/>
                </a:cxn>
                <a:cxn ang="0">
                  <a:pos x="27" y="3"/>
                </a:cxn>
                <a:cxn ang="0">
                  <a:pos x="26" y="2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7" h="36">
                  <a:moveTo>
                    <a:pt x="18" y="2"/>
                  </a:moveTo>
                  <a:lnTo>
                    <a:pt x="18" y="2"/>
                  </a:lnTo>
                  <a:lnTo>
                    <a:pt x="9" y="15"/>
                  </a:lnTo>
                  <a:lnTo>
                    <a:pt x="5" y="22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31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8" y="35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3" y="25"/>
                  </a:lnTo>
                  <a:lnTo>
                    <a:pt x="17" y="1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6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" name="Freeform 323"/>
            <p:cNvSpPr/>
            <p:nvPr/>
          </p:nvSpPr>
          <p:spPr bwMode="auto">
            <a:xfrm>
              <a:off x="6396038" y="3084513"/>
              <a:ext cx="9525" cy="22225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6" y="19"/>
                </a:cxn>
                <a:cxn ang="0">
                  <a:pos x="4" y="26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3" y="39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8" y="39"/>
                </a:cxn>
                <a:cxn ang="0">
                  <a:pos x="9" y="37"/>
                </a:cxn>
                <a:cxn ang="0">
                  <a:pos x="9" y="37"/>
                </a:cxn>
                <a:cxn ang="0">
                  <a:pos x="13" y="30"/>
                </a:cxn>
                <a:cxn ang="0">
                  <a:pos x="16" y="22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3"/>
                </a:cxn>
                <a:cxn ang="0">
                  <a:pos x="19" y="2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0" y="1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20" h="41">
                  <a:moveTo>
                    <a:pt x="10" y="3"/>
                  </a:moveTo>
                  <a:lnTo>
                    <a:pt x="10" y="3"/>
                  </a:lnTo>
                  <a:lnTo>
                    <a:pt x="6" y="19"/>
                  </a:lnTo>
                  <a:lnTo>
                    <a:pt x="4" y="26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13" y="30"/>
                  </a:lnTo>
                  <a:lnTo>
                    <a:pt x="16" y="22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" name="Freeform 324"/>
            <p:cNvSpPr/>
            <p:nvPr/>
          </p:nvSpPr>
          <p:spPr bwMode="auto">
            <a:xfrm>
              <a:off x="6527801" y="3087688"/>
              <a:ext cx="22225" cy="22225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9"/>
                </a:cxn>
                <a:cxn ang="0">
                  <a:pos x="27" y="13"/>
                </a:cxn>
                <a:cxn ang="0">
                  <a:pos x="17" y="21"/>
                </a:cxn>
                <a:cxn ang="0">
                  <a:pos x="7" y="28"/>
                </a:cxn>
                <a:cxn ang="0">
                  <a:pos x="3" y="33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4"/>
                </a:cxn>
                <a:cxn ang="0">
                  <a:pos x="3" y="44"/>
                </a:cxn>
                <a:cxn ang="0">
                  <a:pos x="7" y="44"/>
                </a:cxn>
                <a:cxn ang="0">
                  <a:pos x="8" y="43"/>
                </a:cxn>
                <a:cxn ang="0">
                  <a:pos x="9" y="41"/>
                </a:cxn>
                <a:cxn ang="0">
                  <a:pos x="9" y="41"/>
                </a:cxn>
                <a:cxn ang="0">
                  <a:pos x="11" y="38"/>
                </a:cxn>
                <a:cxn ang="0">
                  <a:pos x="13" y="36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4" y="28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36" y="16"/>
                </a:cxn>
                <a:cxn ang="0">
                  <a:pos x="40" y="11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44">
                  <a:moveTo>
                    <a:pt x="34" y="3"/>
                  </a:moveTo>
                  <a:lnTo>
                    <a:pt x="34" y="3"/>
                  </a:lnTo>
                  <a:lnTo>
                    <a:pt x="31" y="9"/>
                  </a:lnTo>
                  <a:lnTo>
                    <a:pt x="27" y="13"/>
                  </a:lnTo>
                  <a:lnTo>
                    <a:pt x="17" y="21"/>
                  </a:lnTo>
                  <a:lnTo>
                    <a:pt x="7" y="28"/>
                  </a:lnTo>
                  <a:lnTo>
                    <a:pt x="3" y="33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4"/>
                  </a:lnTo>
                  <a:lnTo>
                    <a:pt x="3" y="44"/>
                  </a:lnTo>
                  <a:lnTo>
                    <a:pt x="7" y="44"/>
                  </a:lnTo>
                  <a:lnTo>
                    <a:pt x="8" y="43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1" y="38"/>
                  </a:lnTo>
                  <a:lnTo>
                    <a:pt x="13" y="36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4" y="28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6" y="16"/>
                  </a:lnTo>
                  <a:lnTo>
                    <a:pt x="40" y="11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" name="Freeform 325"/>
            <p:cNvSpPr/>
            <p:nvPr/>
          </p:nvSpPr>
          <p:spPr bwMode="auto">
            <a:xfrm>
              <a:off x="6550026" y="3089276"/>
              <a:ext cx="19050" cy="20638"/>
            </a:xfrm>
            <a:custGeom>
              <a:avLst/>
              <a:gdLst/>
              <a:ahLst/>
              <a:cxnLst>
                <a:cxn ang="0">
                  <a:pos x="25" y="1"/>
                </a:cxn>
                <a:cxn ang="0">
                  <a:pos x="25" y="1"/>
                </a:cxn>
                <a:cxn ang="0">
                  <a:pos x="12" y="15"/>
                </a:cxn>
                <a:cxn ang="0">
                  <a:pos x="12" y="15"/>
                </a:cxn>
                <a:cxn ang="0">
                  <a:pos x="10" y="18"/>
                </a:cxn>
                <a:cxn ang="0">
                  <a:pos x="7" y="22"/>
                </a:cxn>
                <a:cxn ang="0">
                  <a:pos x="5" y="26"/>
                </a:cxn>
                <a:cxn ang="0">
                  <a:pos x="1" y="30"/>
                </a:cxn>
                <a:cxn ang="0">
                  <a:pos x="1" y="30"/>
                </a:cxn>
                <a:cxn ang="0">
                  <a:pos x="0" y="32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7"/>
                </a:cxn>
                <a:cxn ang="0">
                  <a:pos x="4" y="38"/>
                </a:cxn>
                <a:cxn ang="0">
                  <a:pos x="5" y="39"/>
                </a:cxn>
                <a:cxn ang="0">
                  <a:pos x="7" y="38"/>
                </a:cxn>
                <a:cxn ang="0">
                  <a:pos x="8" y="37"/>
                </a:cxn>
                <a:cxn ang="0">
                  <a:pos x="8" y="37"/>
                </a:cxn>
                <a:cxn ang="0">
                  <a:pos x="13" y="30"/>
                </a:cxn>
                <a:cxn ang="0">
                  <a:pos x="18" y="23"/>
                </a:cxn>
                <a:cxn ang="0">
                  <a:pos x="18" y="23"/>
                </a:cxn>
                <a:cxn ang="0">
                  <a:pos x="21" y="19"/>
                </a:cxn>
                <a:cxn ang="0">
                  <a:pos x="24" y="15"/>
                </a:cxn>
                <a:cxn ang="0">
                  <a:pos x="31" y="9"/>
                </a:cxn>
                <a:cxn ang="0">
                  <a:pos x="31" y="9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3" y="4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5" y="1"/>
                </a:cxn>
              </a:cxnLst>
              <a:rect l="0" t="0" r="r" b="b"/>
              <a:pathLst>
                <a:path w="34" h="39">
                  <a:moveTo>
                    <a:pt x="25" y="1"/>
                  </a:moveTo>
                  <a:lnTo>
                    <a:pt x="25" y="1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0" y="18"/>
                  </a:lnTo>
                  <a:lnTo>
                    <a:pt x="7" y="22"/>
                  </a:lnTo>
                  <a:lnTo>
                    <a:pt x="5" y="26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7"/>
                  </a:lnTo>
                  <a:lnTo>
                    <a:pt x="4" y="38"/>
                  </a:lnTo>
                  <a:lnTo>
                    <a:pt x="5" y="39"/>
                  </a:lnTo>
                  <a:lnTo>
                    <a:pt x="7" y="38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13" y="30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1" y="19"/>
                  </a:lnTo>
                  <a:lnTo>
                    <a:pt x="24" y="15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" name="Freeform 326"/>
            <p:cNvSpPr/>
            <p:nvPr/>
          </p:nvSpPr>
          <p:spPr bwMode="auto">
            <a:xfrm>
              <a:off x="6246813" y="3517901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9" y="19"/>
                </a:cxn>
                <a:cxn ang="0">
                  <a:pos x="21" y="34"/>
                </a:cxn>
                <a:cxn ang="0">
                  <a:pos x="13" y="50"/>
                </a:cxn>
                <a:cxn ang="0">
                  <a:pos x="7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5" y="64"/>
                </a:cxn>
                <a:cxn ang="0">
                  <a:pos x="20" y="56"/>
                </a:cxn>
                <a:cxn ang="0">
                  <a:pos x="29" y="40"/>
                </a:cxn>
                <a:cxn ang="0">
                  <a:pos x="38" y="24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2">
                  <a:moveTo>
                    <a:pt x="39" y="2"/>
                  </a:moveTo>
                  <a:lnTo>
                    <a:pt x="39" y="2"/>
                  </a:lnTo>
                  <a:lnTo>
                    <a:pt x="29" y="19"/>
                  </a:lnTo>
                  <a:lnTo>
                    <a:pt x="21" y="34"/>
                  </a:lnTo>
                  <a:lnTo>
                    <a:pt x="13" y="50"/>
                  </a:lnTo>
                  <a:lnTo>
                    <a:pt x="7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5" y="64"/>
                  </a:lnTo>
                  <a:lnTo>
                    <a:pt x="20" y="56"/>
                  </a:lnTo>
                  <a:lnTo>
                    <a:pt x="29" y="40"/>
                  </a:lnTo>
                  <a:lnTo>
                    <a:pt x="38" y="24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" name="Freeform 327"/>
            <p:cNvSpPr/>
            <p:nvPr/>
          </p:nvSpPr>
          <p:spPr bwMode="auto">
            <a:xfrm>
              <a:off x="6259513" y="3559176"/>
              <a:ext cx="22225" cy="381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8"/>
                </a:cxn>
                <a:cxn ang="0">
                  <a:pos x="29" y="12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5" y="48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1" y="58"/>
                </a:cxn>
                <a:cxn ang="0">
                  <a:pos x="16" y="47"/>
                </a:cxn>
                <a:cxn ang="0">
                  <a:pos x="21" y="38"/>
                </a:cxn>
                <a:cxn ang="0">
                  <a:pos x="27" y="30"/>
                </a:cxn>
                <a:cxn ang="0">
                  <a:pos x="27" y="30"/>
                </a:cxn>
                <a:cxn ang="0">
                  <a:pos x="31" y="23"/>
                </a:cxn>
                <a:cxn ang="0">
                  <a:pos x="36" y="18"/>
                </a:cxn>
                <a:cxn ang="0">
                  <a:pos x="39" y="11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2" h="72">
                  <a:moveTo>
                    <a:pt x="32" y="4"/>
                  </a:moveTo>
                  <a:lnTo>
                    <a:pt x="32" y="4"/>
                  </a:lnTo>
                  <a:lnTo>
                    <a:pt x="31" y="8"/>
                  </a:lnTo>
                  <a:lnTo>
                    <a:pt x="29" y="12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5" y="48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1" y="58"/>
                  </a:lnTo>
                  <a:lnTo>
                    <a:pt x="16" y="47"/>
                  </a:lnTo>
                  <a:lnTo>
                    <a:pt x="21" y="38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31" y="23"/>
                  </a:lnTo>
                  <a:lnTo>
                    <a:pt x="36" y="18"/>
                  </a:lnTo>
                  <a:lnTo>
                    <a:pt x="39" y="11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" name="Freeform 328"/>
            <p:cNvSpPr/>
            <p:nvPr/>
          </p:nvSpPr>
          <p:spPr bwMode="auto">
            <a:xfrm>
              <a:off x="6259513" y="3611563"/>
              <a:ext cx="22225" cy="4286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15" y="37"/>
                </a:cxn>
                <a:cxn ang="0">
                  <a:pos x="6" y="5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5" y="80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6" y="58"/>
                </a:cxn>
                <a:cxn ang="0">
                  <a:pos x="24" y="4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80">
                  <a:moveTo>
                    <a:pt x="32" y="3"/>
                  </a:moveTo>
                  <a:lnTo>
                    <a:pt x="32" y="3"/>
                  </a:lnTo>
                  <a:lnTo>
                    <a:pt x="15" y="37"/>
                  </a:lnTo>
                  <a:lnTo>
                    <a:pt x="6" y="5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5" y="80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6" y="58"/>
                  </a:lnTo>
                  <a:lnTo>
                    <a:pt x="24" y="4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" name="Freeform 329"/>
            <p:cNvSpPr/>
            <p:nvPr/>
          </p:nvSpPr>
          <p:spPr bwMode="auto">
            <a:xfrm>
              <a:off x="6499226" y="3406776"/>
              <a:ext cx="28575" cy="38100"/>
            </a:xfrm>
            <a:custGeom>
              <a:avLst/>
              <a:gdLst/>
              <a:ahLst/>
              <a:cxnLst>
                <a:cxn ang="0">
                  <a:pos x="44" y="5"/>
                </a:cxn>
                <a:cxn ang="0">
                  <a:pos x="44" y="5"/>
                </a:cxn>
                <a:cxn ang="0">
                  <a:pos x="43" y="7"/>
                </a:cxn>
                <a:cxn ang="0">
                  <a:pos x="42" y="9"/>
                </a:cxn>
                <a:cxn ang="0">
                  <a:pos x="38" y="13"/>
                </a:cxn>
                <a:cxn ang="0">
                  <a:pos x="29" y="17"/>
                </a:cxn>
                <a:cxn ang="0">
                  <a:pos x="29" y="17"/>
                </a:cxn>
                <a:cxn ang="0">
                  <a:pos x="26" y="20"/>
                </a:cxn>
                <a:cxn ang="0">
                  <a:pos x="24" y="22"/>
                </a:cxn>
                <a:cxn ang="0">
                  <a:pos x="20" y="29"/>
                </a:cxn>
                <a:cxn ang="0">
                  <a:pos x="20" y="29"/>
                </a:cxn>
                <a:cxn ang="0">
                  <a:pos x="13" y="38"/>
                </a:cxn>
                <a:cxn ang="0">
                  <a:pos x="7" y="46"/>
                </a:cxn>
                <a:cxn ang="0">
                  <a:pos x="3" y="56"/>
                </a:cxn>
                <a:cxn ang="0">
                  <a:pos x="1" y="6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64"/>
                </a:cxn>
                <a:cxn ang="0">
                  <a:pos x="12" y="58"/>
                </a:cxn>
                <a:cxn ang="0">
                  <a:pos x="19" y="46"/>
                </a:cxn>
                <a:cxn ang="0">
                  <a:pos x="26" y="36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6" y="24"/>
                </a:cxn>
                <a:cxn ang="0">
                  <a:pos x="40" y="22"/>
                </a:cxn>
                <a:cxn ang="0">
                  <a:pos x="44" y="20"/>
                </a:cxn>
                <a:cxn ang="0">
                  <a:pos x="48" y="1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2" y="11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6" y="1"/>
                </a:cxn>
                <a:cxn ang="0">
                  <a:pos x="44" y="3"/>
                </a:cxn>
                <a:cxn ang="0">
                  <a:pos x="44" y="5"/>
                </a:cxn>
                <a:cxn ang="0">
                  <a:pos x="44" y="5"/>
                </a:cxn>
              </a:cxnLst>
              <a:rect l="0" t="0" r="r" b="b"/>
              <a:pathLst>
                <a:path w="54" h="72">
                  <a:moveTo>
                    <a:pt x="44" y="5"/>
                  </a:moveTo>
                  <a:lnTo>
                    <a:pt x="44" y="5"/>
                  </a:lnTo>
                  <a:lnTo>
                    <a:pt x="43" y="7"/>
                  </a:lnTo>
                  <a:lnTo>
                    <a:pt x="42" y="9"/>
                  </a:lnTo>
                  <a:lnTo>
                    <a:pt x="38" y="13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6" y="20"/>
                  </a:lnTo>
                  <a:lnTo>
                    <a:pt x="24" y="22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13" y="38"/>
                  </a:lnTo>
                  <a:lnTo>
                    <a:pt x="7" y="46"/>
                  </a:lnTo>
                  <a:lnTo>
                    <a:pt x="3" y="56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64"/>
                  </a:lnTo>
                  <a:lnTo>
                    <a:pt x="12" y="58"/>
                  </a:lnTo>
                  <a:lnTo>
                    <a:pt x="19" y="46"/>
                  </a:lnTo>
                  <a:lnTo>
                    <a:pt x="26" y="3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6" y="24"/>
                  </a:lnTo>
                  <a:lnTo>
                    <a:pt x="40" y="22"/>
                  </a:lnTo>
                  <a:lnTo>
                    <a:pt x="44" y="20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2" y="11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6" y="1"/>
                  </a:lnTo>
                  <a:lnTo>
                    <a:pt x="44" y="3"/>
                  </a:lnTo>
                  <a:lnTo>
                    <a:pt x="44" y="5"/>
                  </a:lnTo>
                  <a:lnTo>
                    <a:pt x="4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" name="Freeform 330"/>
            <p:cNvSpPr/>
            <p:nvPr/>
          </p:nvSpPr>
          <p:spPr bwMode="auto">
            <a:xfrm>
              <a:off x="6518276" y="3443288"/>
              <a:ext cx="22225" cy="222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5" y="9"/>
                </a:cxn>
                <a:cxn ang="0">
                  <a:pos x="16" y="17"/>
                </a:cxn>
                <a:cxn ang="0">
                  <a:pos x="7" y="25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2" y="39"/>
                </a:cxn>
                <a:cxn ang="0">
                  <a:pos x="3" y="40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3" y="34"/>
                </a:cxn>
                <a:cxn ang="0">
                  <a:pos x="16" y="30"/>
                </a:cxn>
                <a:cxn ang="0">
                  <a:pos x="24" y="23"/>
                </a:cxn>
                <a:cxn ang="0">
                  <a:pos x="32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41">
                  <a:moveTo>
                    <a:pt x="33" y="2"/>
                  </a:moveTo>
                  <a:lnTo>
                    <a:pt x="33" y="2"/>
                  </a:lnTo>
                  <a:lnTo>
                    <a:pt x="25" y="9"/>
                  </a:lnTo>
                  <a:lnTo>
                    <a:pt x="16" y="17"/>
                  </a:lnTo>
                  <a:lnTo>
                    <a:pt x="7" y="25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3" y="34"/>
                  </a:lnTo>
                  <a:lnTo>
                    <a:pt x="16" y="30"/>
                  </a:lnTo>
                  <a:lnTo>
                    <a:pt x="24" y="23"/>
                  </a:lnTo>
                  <a:lnTo>
                    <a:pt x="32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" name="Freeform 331"/>
            <p:cNvSpPr/>
            <p:nvPr/>
          </p:nvSpPr>
          <p:spPr bwMode="auto">
            <a:xfrm>
              <a:off x="6511926" y="3560763"/>
              <a:ext cx="42863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55" y="19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34" y="43"/>
                </a:cxn>
                <a:cxn ang="0">
                  <a:pos x="29" y="49"/>
                </a:cxn>
                <a:cxn ang="0">
                  <a:pos x="18" y="58"/>
                </a:cxn>
                <a:cxn ang="0">
                  <a:pos x="9" y="67"/>
                </a:cxn>
                <a:cxn ang="0">
                  <a:pos x="5" y="72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13" y="76"/>
                </a:cxn>
                <a:cxn ang="0">
                  <a:pos x="18" y="70"/>
                </a:cxn>
                <a:cxn ang="0">
                  <a:pos x="24" y="64"/>
                </a:cxn>
                <a:cxn ang="0">
                  <a:pos x="31" y="59"/>
                </a:cxn>
                <a:cxn ang="0">
                  <a:pos x="31" y="59"/>
                </a:cxn>
                <a:cxn ang="0">
                  <a:pos x="38" y="54"/>
                </a:cxn>
                <a:cxn ang="0">
                  <a:pos x="40" y="51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52" y="37"/>
                </a:cxn>
                <a:cxn ang="0">
                  <a:pos x="60" y="27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0" h="86">
                  <a:moveTo>
                    <a:pt x="71" y="2"/>
                  </a:moveTo>
                  <a:lnTo>
                    <a:pt x="71" y="2"/>
                  </a:lnTo>
                  <a:lnTo>
                    <a:pt x="55" y="19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4" y="43"/>
                  </a:lnTo>
                  <a:lnTo>
                    <a:pt x="29" y="49"/>
                  </a:lnTo>
                  <a:lnTo>
                    <a:pt x="18" y="58"/>
                  </a:lnTo>
                  <a:lnTo>
                    <a:pt x="9" y="67"/>
                  </a:lnTo>
                  <a:lnTo>
                    <a:pt x="5" y="72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3" y="76"/>
                  </a:lnTo>
                  <a:lnTo>
                    <a:pt x="18" y="70"/>
                  </a:lnTo>
                  <a:lnTo>
                    <a:pt x="24" y="64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38" y="54"/>
                  </a:lnTo>
                  <a:lnTo>
                    <a:pt x="40" y="51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2" y="37"/>
                  </a:lnTo>
                  <a:lnTo>
                    <a:pt x="60" y="27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" name="Freeform 332"/>
            <p:cNvSpPr/>
            <p:nvPr/>
          </p:nvSpPr>
          <p:spPr bwMode="auto">
            <a:xfrm>
              <a:off x="6532563" y="3602038"/>
              <a:ext cx="25400" cy="28575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5" y="11"/>
                </a:cxn>
                <a:cxn ang="0">
                  <a:pos x="31" y="16"/>
                </a:cxn>
                <a:cxn ang="0">
                  <a:pos x="26" y="21"/>
                </a:cxn>
                <a:cxn ang="0">
                  <a:pos x="21" y="26"/>
                </a:cxn>
                <a:cxn ang="0">
                  <a:pos x="9" y="36"/>
                </a:cxn>
                <a:cxn ang="0">
                  <a:pos x="4" y="41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0" y="31"/>
                </a:cxn>
                <a:cxn ang="0">
                  <a:pos x="30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5" y="13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0"/>
                </a:cxn>
                <a:cxn ang="0">
                  <a:pos x="41" y="2"/>
                </a:cxn>
                <a:cxn ang="0">
                  <a:pos x="40" y="3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54">
                  <a:moveTo>
                    <a:pt x="39" y="4"/>
                  </a:moveTo>
                  <a:lnTo>
                    <a:pt x="39" y="4"/>
                  </a:lnTo>
                  <a:lnTo>
                    <a:pt x="35" y="11"/>
                  </a:lnTo>
                  <a:lnTo>
                    <a:pt x="31" y="16"/>
                  </a:lnTo>
                  <a:lnTo>
                    <a:pt x="26" y="21"/>
                  </a:lnTo>
                  <a:lnTo>
                    <a:pt x="21" y="26"/>
                  </a:lnTo>
                  <a:lnTo>
                    <a:pt x="9" y="36"/>
                  </a:lnTo>
                  <a:lnTo>
                    <a:pt x="4" y="41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5" y="13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0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" name="Freeform 333"/>
            <p:cNvSpPr/>
            <p:nvPr/>
          </p:nvSpPr>
          <p:spPr bwMode="auto">
            <a:xfrm>
              <a:off x="6542088" y="3638551"/>
              <a:ext cx="28575" cy="39688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9" y="9"/>
                </a:cxn>
                <a:cxn ang="0">
                  <a:pos x="34" y="17"/>
                </a:cxn>
                <a:cxn ang="0">
                  <a:pos x="24" y="33"/>
                </a:cxn>
                <a:cxn ang="0">
                  <a:pos x="13" y="50"/>
                </a:cxn>
                <a:cxn ang="0">
                  <a:pos x="8" y="58"/>
                </a:cxn>
                <a:cxn ang="0">
                  <a:pos x="2" y="65"/>
                </a:cxn>
                <a:cxn ang="0">
                  <a:pos x="2" y="65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14" y="64"/>
                </a:cxn>
                <a:cxn ang="0">
                  <a:pos x="21" y="57"/>
                </a:cxn>
                <a:cxn ang="0">
                  <a:pos x="31" y="40"/>
                </a:cxn>
                <a:cxn ang="0">
                  <a:pos x="40" y="24"/>
                </a:cxn>
                <a:cxn ang="0">
                  <a:pos x="46" y="15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4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74">
                  <a:moveTo>
                    <a:pt x="45" y="2"/>
                  </a:moveTo>
                  <a:lnTo>
                    <a:pt x="45" y="2"/>
                  </a:lnTo>
                  <a:lnTo>
                    <a:pt x="39" y="9"/>
                  </a:lnTo>
                  <a:lnTo>
                    <a:pt x="34" y="17"/>
                  </a:lnTo>
                  <a:lnTo>
                    <a:pt x="24" y="33"/>
                  </a:lnTo>
                  <a:lnTo>
                    <a:pt x="13" y="50"/>
                  </a:lnTo>
                  <a:lnTo>
                    <a:pt x="8" y="58"/>
                  </a:lnTo>
                  <a:lnTo>
                    <a:pt x="2" y="65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4" y="64"/>
                  </a:lnTo>
                  <a:lnTo>
                    <a:pt x="21" y="57"/>
                  </a:lnTo>
                  <a:lnTo>
                    <a:pt x="31" y="40"/>
                  </a:lnTo>
                  <a:lnTo>
                    <a:pt x="40" y="24"/>
                  </a:lnTo>
                  <a:lnTo>
                    <a:pt x="46" y="1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4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" name="Freeform 334"/>
            <p:cNvSpPr/>
            <p:nvPr/>
          </p:nvSpPr>
          <p:spPr bwMode="auto">
            <a:xfrm>
              <a:off x="6804026" y="3252788"/>
              <a:ext cx="34925" cy="28575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3" y="4"/>
                </a:cxn>
                <a:cxn ang="0">
                  <a:pos x="46" y="9"/>
                </a:cxn>
                <a:cxn ang="0">
                  <a:pos x="40" y="13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26" y="23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3"/>
                </a:cxn>
                <a:cxn ang="0">
                  <a:pos x="2" y="54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7" y="53"/>
                </a:cxn>
                <a:cxn ang="0">
                  <a:pos x="21" y="41"/>
                </a:cxn>
                <a:cxn ang="0">
                  <a:pos x="35" y="28"/>
                </a:cxn>
                <a:cxn ang="0">
                  <a:pos x="35" y="28"/>
                </a:cxn>
                <a:cxn ang="0">
                  <a:pos x="49" y="18"/>
                </a:cxn>
                <a:cxn ang="0">
                  <a:pos x="55" y="14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3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54">
                  <a:moveTo>
                    <a:pt x="60" y="1"/>
                  </a:moveTo>
                  <a:lnTo>
                    <a:pt x="60" y="1"/>
                  </a:lnTo>
                  <a:lnTo>
                    <a:pt x="53" y="4"/>
                  </a:lnTo>
                  <a:lnTo>
                    <a:pt x="46" y="9"/>
                  </a:lnTo>
                  <a:lnTo>
                    <a:pt x="40" y="13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6" y="23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3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21" y="41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49" y="18"/>
                  </a:lnTo>
                  <a:lnTo>
                    <a:pt x="55" y="14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" name="Freeform 335"/>
            <p:cNvSpPr/>
            <p:nvPr/>
          </p:nvSpPr>
          <p:spPr bwMode="auto">
            <a:xfrm>
              <a:off x="6824663" y="3282951"/>
              <a:ext cx="23813" cy="28575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30" y="13"/>
                </a:cxn>
                <a:cxn ang="0">
                  <a:pos x="20" y="24"/>
                </a:cxn>
                <a:cxn ang="0">
                  <a:pos x="11" y="36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3" y="54"/>
                </a:cxn>
                <a:cxn ang="0">
                  <a:pos x="5" y="55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8" y="43"/>
                </a:cxn>
                <a:cxn ang="0">
                  <a:pos x="28" y="31"/>
                </a:cxn>
                <a:cxn ang="0">
                  <a:pos x="36" y="2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8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5">
                  <a:moveTo>
                    <a:pt x="39" y="2"/>
                  </a:moveTo>
                  <a:lnTo>
                    <a:pt x="39" y="2"/>
                  </a:lnTo>
                  <a:lnTo>
                    <a:pt x="30" y="13"/>
                  </a:lnTo>
                  <a:lnTo>
                    <a:pt x="20" y="24"/>
                  </a:lnTo>
                  <a:lnTo>
                    <a:pt x="11" y="36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3" y="54"/>
                  </a:lnTo>
                  <a:lnTo>
                    <a:pt x="5" y="55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8" y="43"/>
                  </a:lnTo>
                  <a:lnTo>
                    <a:pt x="28" y="31"/>
                  </a:lnTo>
                  <a:lnTo>
                    <a:pt x="36" y="2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8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6" name="Freeform 336"/>
            <p:cNvSpPr/>
            <p:nvPr/>
          </p:nvSpPr>
          <p:spPr bwMode="auto">
            <a:xfrm>
              <a:off x="6746876" y="3535363"/>
              <a:ext cx="41275" cy="41275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4" y="18"/>
                </a:cxn>
                <a:cxn ang="0">
                  <a:pos x="36" y="35"/>
                </a:cxn>
                <a:cxn ang="0">
                  <a:pos x="18" y="53"/>
                </a:cxn>
                <a:cxn ang="0">
                  <a:pos x="10" y="62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7" y="79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8" y="67"/>
                </a:cxn>
                <a:cxn ang="0">
                  <a:pos x="26" y="58"/>
                </a:cxn>
                <a:cxn ang="0">
                  <a:pos x="43" y="40"/>
                </a:cxn>
                <a:cxn ang="0">
                  <a:pos x="62" y="24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0" h="79">
                  <a:moveTo>
                    <a:pt x="72" y="1"/>
                  </a:moveTo>
                  <a:lnTo>
                    <a:pt x="72" y="1"/>
                  </a:lnTo>
                  <a:lnTo>
                    <a:pt x="54" y="18"/>
                  </a:lnTo>
                  <a:lnTo>
                    <a:pt x="36" y="35"/>
                  </a:lnTo>
                  <a:lnTo>
                    <a:pt x="18" y="53"/>
                  </a:lnTo>
                  <a:lnTo>
                    <a:pt x="10" y="62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7" y="79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8" y="67"/>
                  </a:lnTo>
                  <a:lnTo>
                    <a:pt x="26" y="58"/>
                  </a:lnTo>
                  <a:lnTo>
                    <a:pt x="43" y="40"/>
                  </a:lnTo>
                  <a:lnTo>
                    <a:pt x="62" y="24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7" name="Freeform 337"/>
            <p:cNvSpPr/>
            <p:nvPr/>
          </p:nvSpPr>
          <p:spPr bwMode="auto">
            <a:xfrm>
              <a:off x="6786563" y="3578226"/>
              <a:ext cx="25400" cy="25400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5" y="1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7" y="14"/>
                </a:cxn>
                <a:cxn ang="0">
                  <a:pos x="13" y="21"/>
                </a:cxn>
                <a:cxn ang="0">
                  <a:pos x="8" y="27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1" y="46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8"/>
                </a:cxn>
                <a:cxn ang="0">
                  <a:pos x="7" y="47"/>
                </a:cxn>
                <a:cxn ang="0">
                  <a:pos x="9" y="46"/>
                </a:cxn>
                <a:cxn ang="0">
                  <a:pos x="9" y="46"/>
                </a:cxn>
                <a:cxn ang="0">
                  <a:pos x="15" y="34"/>
                </a:cxn>
                <a:cxn ang="0">
                  <a:pos x="22" y="23"/>
                </a:cxn>
                <a:cxn ang="0">
                  <a:pos x="26" y="18"/>
                </a:cxn>
                <a:cxn ang="0">
                  <a:pos x="31" y="13"/>
                </a:cxn>
                <a:cxn ang="0">
                  <a:pos x="36" y="10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9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8">
                  <a:moveTo>
                    <a:pt x="43" y="0"/>
                  </a:moveTo>
                  <a:lnTo>
                    <a:pt x="43" y="0"/>
                  </a:lnTo>
                  <a:lnTo>
                    <a:pt x="35" y="1"/>
                  </a:lnTo>
                  <a:lnTo>
                    <a:pt x="28" y="4"/>
                  </a:lnTo>
                  <a:lnTo>
                    <a:pt x="22" y="8"/>
                  </a:lnTo>
                  <a:lnTo>
                    <a:pt x="17" y="14"/>
                  </a:lnTo>
                  <a:lnTo>
                    <a:pt x="13" y="21"/>
                  </a:lnTo>
                  <a:lnTo>
                    <a:pt x="8" y="27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7" y="47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15" y="34"/>
                  </a:lnTo>
                  <a:lnTo>
                    <a:pt x="22" y="23"/>
                  </a:lnTo>
                  <a:lnTo>
                    <a:pt x="26" y="18"/>
                  </a:lnTo>
                  <a:lnTo>
                    <a:pt x="31" y="13"/>
                  </a:lnTo>
                  <a:lnTo>
                    <a:pt x="36" y="10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9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8" name="Freeform 338"/>
            <p:cNvSpPr/>
            <p:nvPr/>
          </p:nvSpPr>
          <p:spPr bwMode="auto">
            <a:xfrm>
              <a:off x="6786563" y="3635376"/>
              <a:ext cx="42863" cy="4286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7" y="8"/>
                </a:cxn>
                <a:cxn ang="0">
                  <a:pos x="64" y="12"/>
                </a:cxn>
                <a:cxn ang="0">
                  <a:pos x="60" y="16"/>
                </a:cxn>
                <a:cxn ang="0">
                  <a:pos x="54" y="19"/>
                </a:cxn>
                <a:cxn ang="0">
                  <a:pos x="54" y="19"/>
                </a:cxn>
                <a:cxn ang="0">
                  <a:pos x="51" y="21"/>
                </a:cxn>
                <a:cxn ang="0">
                  <a:pos x="47" y="26"/>
                </a:cxn>
                <a:cxn ang="0">
                  <a:pos x="41" y="34"/>
                </a:cxn>
                <a:cxn ang="0">
                  <a:pos x="41" y="34"/>
                </a:cxn>
                <a:cxn ang="0">
                  <a:pos x="31" y="44"/>
                </a:cxn>
                <a:cxn ang="0">
                  <a:pos x="22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3" y="78"/>
                </a:cxn>
                <a:cxn ang="0">
                  <a:pos x="4" y="80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31" y="57"/>
                </a:cxn>
                <a:cxn ang="0">
                  <a:pos x="43" y="45"/>
                </a:cxn>
                <a:cxn ang="0">
                  <a:pos x="54" y="34"/>
                </a:cxn>
                <a:cxn ang="0">
                  <a:pos x="54" y="34"/>
                </a:cxn>
                <a:cxn ang="0">
                  <a:pos x="59" y="29"/>
                </a:cxn>
                <a:cxn ang="0">
                  <a:pos x="65" y="25"/>
                </a:cxn>
                <a:cxn ang="0">
                  <a:pos x="65" y="25"/>
                </a:cxn>
                <a:cxn ang="0">
                  <a:pos x="70" y="21"/>
                </a:cxn>
                <a:cxn ang="0">
                  <a:pos x="73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0">
                  <a:moveTo>
                    <a:pt x="71" y="2"/>
                  </a:moveTo>
                  <a:lnTo>
                    <a:pt x="71" y="2"/>
                  </a:lnTo>
                  <a:lnTo>
                    <a:pt x="67" y="8"/>
                  </a:lnTo>
                  <a:lnTo>
                    <a:pt x="64" y="12"/>
                  </a:lnTo>
                  <a:lnTo>
                    <a:pt x="60" y="16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1" y="21"/>
                  </a:lnTo>
                  <a:lnTo>
                    <a:pt x="47" y="26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31" y="44"/>
                  </a:lnTo>
                  <a:lnTo>
                    <a:pt x="22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3" y="78"/>
                  </a:lnTo>
                  <a:lnTo>
                    <a:pt x="4" y="80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31" y="57"/>
                  </a:lnTo>
                  <a:lnTo>
                    <a:pt x="43" y="45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9" y="29"/>
                  </a:lnTo>
                  <a:lnTo>
                    <a:pt x="65" y="25"/>
                  </a:lnTo>
                  <a:lnTo>
                    <a:pt x="65" y="25"/>
                  </a:lnTo>
                  <a:lnTo>
                    <a:pt x="70" y="21"/>
                  </a:lnTo>
                  <a:lnTo>
                    <a:pt x="73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9" name="Freeform 339"/>
            <p:cNvSpPr>
              <a:spLocks noEditPoints="1"/>
            </p:cNvSpPr>
            <p:nvPr/>
          </p:nvSpPr>
          <p:spPr bwMode="auto">
            <a:xfrm>
              <a:off x="6137276" y="3425826"/>
              <a:ext cx="227013" cy="333375"/>
            </a:xfrm>
            <a:custGeom>
              <a:avLst/>
              <a:gdLst/>
              <a:ahLst/>
              <a:cxnLst>
                <a:cxn ang="0">
                  <a:pos x="94" y="625"/>
                </a:cxn>
                <a:cxn ang="0">
                  <a:pos x="51" y="599"/>
                </a:cxn>
                <a:cxn ang="0">
                  <a:pos x="13" y="539"/>
                </a:cxn>
                <a:cxn ang="0">
                  <a:pos x="8" y="497"/>
                </a:cxn>
                <a:cxn ang="0">
                  <a:pos x="9" y="435"/>
                </a:cxn>
                <a:cxn ang="0">
                  <a:pos x="10" y="394"/>
                </a:cxn>
                <a:cxn ang="0">
                  <a:pos x="8" y="349"/>
                </a:cxn>
                <a:cxn ang="0">
                  <a:pos x="2" y="283"/>
                </a:cxn>
                <a:cxn ang="0">
                  <a:pos x="3" y="229"/>
                </a:cxn>
                <a:cxn ang="0">
                  <a:pos x="0" y="165"/>
                </a:cxn>
                <a:cxn ang="0">
                  <a:pos x="3" y="122"/>
                </a:cxn>
                <a:cxn ang="0">
                  <a:pos x="3" y="84"/>
                </a:cxn>
                <a:cxn ang="0">
                  <a:pos x="37" y="23"/>
                </a:cxn>
                <a:cxn ang="0">
                  <a:pos x="75" y="4"/>
                </a:cxn>
                <a:cxn ang="0">
                  <a:pos x="114" y="3"/>
                </a:cxn>
                <a:cxn ang="0">
                  <a:pos x="221" y="2"/>
                </a:cxn>
                <a:cxn ang="0">
                  <a:pos x="270" y="1"/>
                </a:cxn>
                <a:cxn ang="0">
                  <a:pos x="306" y="10"/>
                </a:cxn>
                <a:cxn ang="0">
                  <a:pos x="354" y="13"/>
                </a:cxn>
                <a:cxn ang="0">
                  <a:pos x="388" y="29"/>
                </a:cxn>
                <a:cxn ang="0">
                  <a:pos x="410" y="63"/>
                </a:cxn>
                <a:cxn ang="0">
                  <a:pos x="419" y="132"/>
                </a:cxn>
                <a:cxn ang="0">
                  <a:pos x="427" y="206"/>
                </a:cxn>
                <a:cxn ang="0">
                  <a:pos x="426" y="266"/>
                </a:cxn>
                <a:cxn ang="0">
                  <a:pos x="426" y="324"/>
                </a:cxn>
                <a:cxn ang="0">
                  <a:pos x="430" y="408"/>
                </a:cxn>
                <a:cxn ang="0">
                  <a:pos x="430" y="483"/>
                </a:cxn>
                <a:cxn ang="0">
                  <a:pos x="428" y="571"/>
                </a:cxn>
                <a:cxn ang="0">
                  <a:pos x="405" y="603"/>
                </a:cxn>
                <a:cxn ang="0">
                  <a:pos x="383" y="614"/>
                </a:cxn>
                <a:cxn ang="0">
                  <a:pos x="343" y="623"/>
                </a:cxn>
                <a:cxn ang="0">
                  <a:pos x="179" y="629"/>
                </a:cxn>
                <a:cxn ang="0">
                  <a:pos x="38" y="100"/>
                </a:cxn>
                <a:cxn ang="0">
                  <a:pos x="36" y="133"/>
                </a:cxn>
                <a:cxn ang="0">
                  <a:pos x="38" y="209"/>
                </a:cxn>
                <a:cxn ang="0">
                  <a:pos x="40" y="358"/>
                </a:cxn>
                <a:cxn ang="0">
                  <a:pos x="43" y="481"/>
                </a:cxn>
                <a:cxn ang="0">
                  <a:pos x="44" y="485"/>
                </a:cxn>
                <a:cxn ang="0">
                  <a:pos x="52" y="539"/>
                </a:cxn>
                <a:cxn ang="0">
                  <a:pos x="77" y="574"/>
                </a:cxn>
                <a:cxn ang="0">
                  <a:pos x="132" y="589"/>
                </a:cxn>
                <a:cxn ang="0">
                  <a:pos x="231" y="594"/>
                </a:cxn>
                <a:cxn ang="0">
                  <a:pos x="303" y="587"/>
                </a:cxn>
                <a:cxn ang="0">
                  <a:pos x="346" y="586"/>
                </a:cxn>
                <a:cxn ang="0">
                  <a:pos x="378" y="570"/>
                </a:cxn>
                <a:cxn ang="0">
                  <a:pos x="388" y="552"/>
                </a:cxn>
                <a:cxn ang="0">
                  <a:pos x="389" y="511"/>
                </a:cxn>
                <a:cxn ang="0">
                  <a:pos x="390" y="475"/>
                </a:cxn>
                <a:cxn ang="0">
                  <a:pos x="394" y="417"/>
                </a:cxn>
                <a:cxn ang="0">
                  <a:pos x="389" y="306"/>
                </a:cxn>
                <a:cxn ang="0">
                  <a:pos x="392" y="237"/>
                </a:cxn>
                <a:cxn ang="0">
                  <a:pos x="387" y="162"/>
                </a:cxn>
                <a:cxn ang="0">
                  <a:pos x="382" y="116"/>
                </a:cxn>
                <a:cxn ang="0">
                  <a:pos x="371" y="70"/>
                </a:cxn>
                <a:cxn ang="0">
                  <a:pos x="343" y="51"/>
                </a:cxn>
                <a:cxn ang="0">
                  <a:pos x="292" y="45"/>
                </a:cxn>
                <a:cxn ang="0">
                  <a:pos x="245" y="39"/>
                </a:cxn>
                <a:cxn ang="0">
                  <a:pos x="140" y="39"/>
                </a:cxn>
                <a:cxn ang="0">
                  <a:pos x="80" y="43"/>
                </a:cxn>
                <a:cxn ang="0">
                  <a:pos x="52" y="63"/>
                </a:cxn>
                <a:cxn ang="0">
                  <a:pos x="38" y="100"/>
                </a:cxn>
              </a:cxnLst>
              <a:rect l="0" t="0" r="r" b="b"/>
              <a:pathLst>
                <a:path w="430" h="630">
                  <a:moveTo>
                    <a:pt x="143" y="630"/>
                  </a:moveTo>
                  <a:lnTo>
                    <a:pt x="143" y="630"/>
                  </a:lnTo>
                  <a:lnTo>
                    <a:pt x="118" y="629"/>
                  </a:lnTo>
                  <a:lnTo>
                    <a:pt x="107" y="627"/>
                  </a:lnTo>
                  <a:lnTo>
                    <a:pt x="94" y="625"/>
                  </a:lnTo>
                  <a:lnTo>
                    <a:pt x="83" y="621"/>
                  </a:lnTo>
                  <a:lnTo>
                    <a:pt x="71" y="615"/>
                  </a:lnTo>
                  <a:lnTo>
                    <a:pt x="61" y="608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39" y="586"/>
                  </a:lnTo>
                  <a:lnTo>
                    <a:pt x="30" y="575"/>
                  </a:lnTo>
                  <a:lnTo>
                    <a:pt x="23" y="563"/>
                  </a:lnTo>
                  <a:lnTo>
                    <a:pt x="18" y="551"/>
                  </a:lnTo>
                  <a:lnTo>
                    <a:pt x="13" y="539"/>
                  </a:lnTo>
                  <a:lnTo>
                    <a:pt x="10" y="526"/>
                  </a:lnTo>
                  <a:lnTo>
                    <a:pt x="9" y="513"/>
                  </a:lnTo>
                  <a:lnTo>
                    <a:pt x="8" y="498"/>
                  </a:lnTo>
                  <a:lnTo>
                    <a:pt x="8" y="498"/>
                  </a:lnTo>
                  <a:lnTo>
                    <a:pt x="8" y="497"/>
                  </a:lnTo>
                  <a:lnTo>
                    <a:pt x="7" y="489"/>
                  </a:lnTo>
                  <a:lnTo>
                    <a:pt x="7" y="489"/>
                  </a:lnTo>
                  <a:lnTo>
                    <a:pt x="7" y="462"/>
                  </a:lnTo>
                  <a:lnTo>
                    <a:pt x="7" y="449"/>
                  </a:lnTo>
                  <a:lnTo>
                    <a:pt x="9" y="435"/>
                  </a:lnTo>
                  <a:lnTo>
                    <a:pt x="9" y="435"/>
                  </a:lnTo>
                  <a:lnTo>
                    <a:pt x="10" y="422"/>
                  </a:lnTo>
                  <a:lnTo>
                    <a:pt x="11" y="411"/>
                  </a:lnTo>
                  <a:lnTo>
                    <a:pt x="10" y="402"/>
                  </a:lnTo>
                  <a:lnTo>
                    <a:pt x="10" y="394"/>
                  </a:lnTo>
                  <a:lnTo>
                    <a:pt x="10" y="394"/>
                  </a:lnTo>
                  <a:lnTo>
                    <a:pt x="8" y="382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8" y="349"/>
                  </a:lnTo>
                  <a:lnTo>
                    <a:pt x="7" y="336"/>
                  </a:lnTo>
                  <a:lnTo>
                    <a:pt x="5" y="316"/>
                  </a:lnTo>
                  <a:lnTo>
                    <a:pt x="5" y="316"/>
                  </a:lnTo>
                  <a:lnTo>
                    <a:pt x="3" y="296"/>
                  </a:lnTo>
                  <a:lnTo>
                    <a:pt x="2" y="283"/>
                  </a:lnTo>
                  <a:lnTo>
                    <a:pt x="2" y="266"/>
                  </a:lnTo>
                  <a:lnTo>
                    <a:pt x="2" y="266"/>
                  </a:lnTo>
                  <a:lnTo>
                    <a:pt x="2" y="239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3" y="217"/>
                  </a:lnTo>
                  <a:lnTo>
                    <a:pt x="2" y="186"/>
                  </a:lnTo>
                  <a:lnTo>
                    <a:pt x="1" y="178"/>
                  </a:lnTo>
                  <a:lnTo>
                    <a:pt x="1" y="178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2" y="99"/>
                  </a:lnTo>
                  <a:lnTo>
                    <a:pt x="3" y="84"/>
                  </a:lnTo>
                  <a:lnTo>
                    <a:pt x="6" y="69"/>
                  </a:lnTo>
                  <a:lnTo>
                    <a:pt x="10" y="57"/>
                  </a:lnTo>
                  <a:lnTo>
                    <a:pt x="18" y="44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6" y="9"/>
                  </a:lnTo>
                  <a:lnTo>
                    <a:pt x="62" y="7"/>
                  </a:lnTo>
                  <a:lnTo>
                    <a:pt x="75" y="4"/>
                  </a:lnTo>
                  <a:lnTo>
                    <a:pt x="88" y="3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14" y="3"/>
                  </a:lnTo>
                  <a:lnTo>
                    <a:pt x="114" y="3"/>
                  </a:lnTo>
                  <a:lnTo>
                    <a:pt x="125" y="3"/>
                  </a:lnTo>
                  <a:lnTo>
                    <a:pt x="194" y="3"/>
                  </a:lnTo>
                  <a:lnTo>
                    <a:pt x="194" y="3"/>
                  </a:lnTo>
                  <a:lnTo>
                    <a:pt x="221" y="2"/>
                  </a:lnTo>
                  <a:lnTo>
                    <a:pt x="221" y="2"/>
                  </a:lnTo>
                  <a:lnTo>
                    <a:pt x="236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1" y="0"/>
                  </a:lnTo>
                  <a:lnTo>
                    <a:pt x="270" y="1"/>
                  </a:lnTo>
                  <a:lnTo>
                    <a:pt x="279" y="3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5" y="8"/>
                  </a:lnTo>
                  <a:lnTo>
                    <a:pt x="306" y="10"/>
                  </a:lnTo>
                  <a:lnTo>
                    <a:pt x="316" y="10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1"/>
                  </a:lnTo>
                  <a:lnTo>
                    <a:pt x="354" y="13"/>
                  </a:lnTo>
                  <a:lnTo>
                    <a:pt x="363" y="15"/>
                  </a:lnTo>
                  <a:lnTo>
                    <a:pt x="363" y="15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8" y="29"/>
                  </a:lnTo>
                  <a:lnTo>
                    <a:pt x="393" y="33"/>
                  </a:lnTo>
                  <a:lnTo>
                    <a:pt x="397" y="38"/>
                  </a:lnTo>
                  <a:lnTo>
                    <a:pt x="401" y="43"/>
                  </a:lnTo>
                  <a:lnTo>
                    <a:pt x="405" y="49"/>
                  </a:lnTo>
                  <a:lnTo>
                    <a:pt x="410" y="63"/>
                  </a:lnTo>
                  <a:lnTo>
                    <a:pt x="415" y="79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2"/>
                  </a:lnTo>
                  <a:lnTo>
                    <a:pt x="420" y="147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6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48"/>
                  </a:lnTo>
                  <a:lnTo>
                    <a:pt x="426" y="266"/>
                  </a:lnTo>
                  <a:lnTo>
                    <a:pt x="426" y="266"/>
                  </a:lnTo>
                  <a:lnTo>
                    <a:pt x="425" y="276"/>
                  </a:lnTo>
                  <a:lnTo>
                    <a:pt x="425" y="288"/>
                  </a:lnTo>
                  <a:lnTo>
                    <a:pt x="425" y="302"/>
                  </a:lnTo>
                  <a:lnTo>
                    <a:pt x="426" y="323"/>
                  </a:lnTo>
                  <a:lnTo>
                    <a:pt x="426" y="324"/>
                  </a:lnTo>
                  <a:lnTo>
                    <a:pt x="426" y="324"/>
                  </a:lnTo>
                  <a:lnTo>
                    <a:pt x="429" y="359"/>
                  </a:lnTo>
                  <a:lnTo>
                    <a:pt x="429" y="382"/>
                  </a:lnTo>
                  <a:lnTo>
                    <a:pt x="429" y="382"/>
                  </a:lnTo>
                  <a:lnTo>
                    <a:pt x="430" y="408"/>
                  </a:lnTo>
                  <a:lnTo>
                    <a:pt x="430" y="408"/>
                  </a:lnTo>
                  <a:lnTo>
                    <a:pt x="430" y="438"/>
                  </a:lnTo>
                  <a:lnTo>
                    <a:pt x="430" y="438"/>
                  </a:lnTo>
                  <a:lnTo>
                    <a:pt x="430" y="483"/>
                  </a:lnTo>
                  <a:lnTo>
                    <a:pt x="430" y="483"/>
                  </a:lnTo>
                  <a:lnTo>
                    <a:pt x="430" y="527"/>
                  </a:lnTo>
                  <a:lnTo>
                    <a:pt x="430" y="549"/>
                  </a:lnTo>
                  <a:lnTo>
                    <a:pt x="430" y="549"/>
                  </a:lnTo>
                  <a:lnTo>
                    <a:pt x="429" y="562"/>
                  </a:lnTo>
                  <a:lnTo>
                    <a:pt x="428" y="571"/>
                  </a:lnTo>
                  <a:lnTo>
                    <a:pt x="425" y="579"/>
                  </a:lnTo>
                  <a:lnTo>
                    <a:pt x="422" y="586"/>
                  </a:lnTo>
                  <a:lnTo>
                    <a:pt x="418" y="592"/>
                  </a:lnTo>
                  <a:lnTo>
                    <a:pt x="413" y="596"/>
                  </a:lnTo>
                  <a:lnTo>
                    <a:pt x="405" y="603"/>
                  </a:lnTo>
                  <a:lnTo>
                    <a:pt x="404" y="604"/>
                  </a:lnTo>
                  <a:lnTo>
                    <a:pt x="404" y="604"/>
                  </a:lnTo>
                  <a:lnTo>
                    <a:pt x="398" y="608"/>
                  </a:lnTo>
                  <a:lnTo>
                    <a:pt x="391" y="611"/>
                  </a:lnTo>
                  <a:lnTo>
                    <a:pt x="383" y="614"/>
                  </a:lnTo>
                  <a:lnTo>
                    <a:pt x="376" y="617"/>
                  </a:lnTo>
                  <a:lnTo>
                    <a:pt x="360" y="622"/>
                  </a:lnTo>
                  <a:lnTo>
                    <a:pt x="351" y="623"/>
                  </a:lnTo>
                  <a:lnTo>
                    <a:pt x="343" y="623"/>
                  </a:lnTo>
                  <a:lnTo>
                    <a:pt x="343" y="623"/>
                  </a:lnTo>
                  <a:lnTo>
                    <a:pt x="303" y="624"/>
                  </a:lnTo>
                  <a:lnTo>
                    <a:pt x="261" y="626"/>
                  </a:lnTo>
                  <a:lnTo>
                    <a:pt x="261" y="626"/>
                  </a:lnTo>
                  <a:lnTo>
                    <a:pt x="221" y="628"/>
                  </a:lnTo>
                  <a:lnTo>
                    <a:pt x="179" y="629"/>
                  </a:lnTo>
                  <a:lnTo>
                    <a:pt x="170" y="629"/>
                  </a:lnTo>
                  <a:lnTo>
                    <a:pt x="170" y="629"/>
                  </a:lnTo>
                  <a:lnTo>
                    <a:pt x="143" y="630"/>
                  </a:lnTo>
                  <a:lnTo>
                    <a:pt x="143" y="630"/>
                  </a:lnTo>
                  <a:close/>
                  <a:moveTo>
                    <a:pt x="38" y="100"/>
                  </a:moveTo>
                  <a:lnTo>
                    <a:pt x="38" y="100"/>
                  </a:lnTo>
                  <a:lnTo>
                    <a:pt x="37" y="107"/>
                  </a:lnTo>
                  <a:lnTo>
                    <a:pt x="36" y="115"/>
                  </a:lnTo>
                  <a:lnTo>
                    <a:pt x="36" y="130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55"/>
                  </a:lnTo>
                  <a:lnTo>
                    <a:pt x="37" y="175"/>
                  </a:lnTo>
                  <a:lnTo>
                    <a:pt x="37" y="175"/>
                  </a:lnTo>
                  <a:lnTo>
                    <a:pt x="38" y="209"/>
                  </a:lnTo>
                  <a:lnTo>
                    <a:pt x="38" y="312"/>
                  </a:lnTo>
                  <a:lnTo>
                    <a:pt x="38" y="312"/>
                  </a:lnTo>
                  <a:lnTo>
                    <a:pt x="38" y="341"/>
                  </a:lnTo>
                  <a:lnTo>
                    <a:pt x="40" y="358"/>
                  </a:lnTo>
                  <a:lnTo>
                    <a:pt x="40" y="358"/>
                  </a:lnTo>
                  <a:lnTo>
                    <a:pt x="41" y="374"/>
                  </a:lnTo>
                  <a:lnTo>
                    <a:pt x="42" y="399"/>
                  </a:lnTo>
                  <a:lnTo>
                    <a:pt x="42" y="399"/>
                  </a:lnTo>
                  <a:lnTo>
                    <a:pt x="43" y="439"/>
                  </a:lnTo>
                  <a:lnTo>
                    <a:pt x="43" y="481"/>
                  </a:lnTo>
                  <a:lnTo>
                    <a:pt x="43" y="482"/>
                  </a:lnTo>
                  <a:lnTo>
                    <a:pt x="44" y="483"/>
                  </a:lnTo>
                  <a:lnTo>
                    <a:pt x="44" y="483"/>
                  </a:lnTo>
                  <a:lnTo>
                    <a:pt x="44" y="485"/>
                  </a:lnTo>
                  <a:lnTo>
                    <a:pt x="44" y="485"/>
                  </a:lnTo>
                  <a:lnTo>
                    <a:pt x="44" y="494"/>
                  </a:lnTo>
                  <a:lnTo>
                    <a:pt x="46" y="508"/>
                  </a:lnTo>
                  <a:lnTo>
                    <a:pt x="48" y="523"/>
                  </a:lnTo>
                  <a:lnTo>
                    <a:pt x="50" y="531"/>
                  </a:lnTo>
                  <a:lnTo>
                    <a:pt x="52" y="539"/>
                  </a:lnTo>
                  <a:lnTo>
                    <a:pt x="55" y="547"/>
                  </a:lnTo>
                  <a:lnTo>
                    <a:pt x="59" y="554"/>
                  </a:lnTo>
                  <a:lnTo>
                    <a:pt x="64" y="562"/>
                  </a:lnTo>
                  <a:lnTo>
                    <a:pt x="70" y="568"/>
                  </a:lnTo>
                  <a:lnTo>
                    <a:pt x="77" y="574"/>
                  </a:lnTo>
                  <a:lnTo>
                    <a:pt x="85" y="578"/>
                  </a:lnTo>
                  <a:lnTo>
                    <a:pt x="94" y="582"/>
                  </a:lnTo>
                  <a:lnTo>
                    <a:pt x="106" y="585"/>
                  </a:lnTo>
                  <a:lnTo>
                    <a:pt x="106" y="585"/>
                  </a:lnTo>
                  <a:lnTo>
                    <a:pt x="132" y="589"/>
                  </a:lnTo>
                  <a:lnTo>
                    <a:pt x="153" y="592"/>
                  </a:lnTo>
                  <a:lnTo>
                    <a:pt x="174" y="593"/>
                  </a:lnTo>
                  <a:lnTo>
                    <a:pt x="196" y="594"/>
                  </a:lnTo>
                  <a:lnTo>
                    <a:pt x="231" y="594"/>
                  </a:lnTo>
                  <a:lnTo>
                    <a:pt x="231" y="594"/>
                  </a:lnTo>
                  <a:lnTo>
                    <a:pt x="247" y="593"/>
                  </a:lnTo>
                  <a:lnTo>
                    <a:pt x="262" y="592"/>
                  </a:lnTo>
                  <a:lnTo>
                    <a:pt x="293" y="588"/>
                  </a:lnTo>
                  <a:lnTo>
                    <a:pt x="293" y="588"/>
                  </a:lnTo>
                  <a:lnTo>
                    <a:pt x="303" y="587"/>
                  </a:lnTo>
                  <a:lnTo>
                    <a:pt x="311" y="587"/>
                  </a:lnTo>
                  <a:lnTo>
                    <a:pt x="322" y="587"/>
                  </a:lnTo>
                  <a:lnTo>
                    <a:pt x="322" y="587"/>
                  </a:lnTo>
                  <a:lnTo>
                    <a:pt x="335" y="587"/>
                  </a:lnTo>
                  <a:lnTo>
                    <a:pt x="346" y="586"/>
                  </a:lnTo>
                  <a:lnTo>
                    <a:pt x="357" y="583"/>
                  </a:lnTo>
                  <a:lnTo>
                    <a:pt x="363" y="580"/>
                  </a:lnTo>
                  <a:lnTo>
                    <a:pt x="369" y="577"/>
                  </a:lnTo>
                  <a:lnTo>
                    <a:pt x="369" y="577"/>
                  </a:lnTo>
                  <a:lnTo>
                    <a:pt x="378" y="570"/>
                  </a:lnTo>
                  <a:lnTo>
                    <a:pt x="384" y="565"/>
                  </a:lnTo>
                  <a:lnTo>
                    <a:pt x="385" y="563"/>
                  </a:lnTo>
                  <a:lnTo>
                    <a:pt x="387" y="559"/>
                  </a:lnTo>
                  <a:lnTo>
                    <a:pt x="388" y="552"/>
                  </a:lnTo>
                  <a:lnTo>
                    <a:pt x="388" y="552"/>
                  </a:lnTo>
                  <a:lnTo>
                    <a:pt x="389" y="547"/>
                  </a:lnTo>
                  <a:lnTo>
                    <a:pt x="390" y="540"/>
                  </a:lnTo>
                  <a:lnTo>
                    <a:pt x="390" y="540"/>
                  </a:lnTo>
                  <a:lnTo>
                    <a:pt x="390" y="530"/>
                  </a:lnTo>
                  <a:lnTo>
                    <a:pt x="389" y="511"/>
                  </a:lnTo>
                  <a:lnTo>
                    <a:pt x="389" y="511"/>
                  </a:lnTo>
                  <a:lnTo>
                    <a:pt x="389" y="498"/>
                  </a:lnTo>
                  <a:lnTo>
                    <a:pt x="389" y="497"/>
                  </a:lnTo>
                  <a:lnTo>
                    <a:pt x="389" y="497"/>
                  </a:lnTo>
                  <a:lnTo>
                    <a:pt x="390" y="475"/>
                  </a:lnTo>
                  <a:lnTo>
                    <a:pt x="392" y="459"/>
                  </a:lnTo>
                  <a:lnTo>
                    <a:pt x="392" y="459"/>
                  </a:lnTo>
                  <a:lnTo>
                    <a:pt x="393" y="441"/>
                  </a:lnTo>
                  <a:lnTo>
                    <a:pt x="394" y="417"/>
                  </a:lnTo>
                  <a:lnTo>
                    <a:pt x="394" y="417"/>
                  </a:lnTo>
                  <a:lnTo>
                    <a:pt x="393" y="382"/>
                  </a:lnTo>
                  <a:lnTo>
                    <a:pt x="392" y="359"/>
                  </a:lnTo>
                  <a:lnTo>
                    <a:pt x="392" y="359"/>
                  </a:lnTo>
                  <a:lnTo>
                    <a:pt x="390" y="338"/>
                  </a:lnTo>
                  <a:lnTo>
                    <a:pt x="389" y="306"/>
                  </a:lnTo>
                  <a:lnTo>
                    <a:pt x="389" y="306"/>
                  </a:lnTo>
                  <a:lnTo>
                    <a:pt x="390" y="276"/>
                  </a:lnTo>
                  <a:lnTo>
                    <a:pt x="391" y="258"/>
                  </a:lnTo>
                  <a:lnTo>
                    <a:pt x="391" y="258"/>
                  </a:lnTo>
                  <a:lnTo>
                    <a:pt x="392" y="237"/>
                  </a:lnTo>
                  <a:lnTo>
                    <a:pt x="392" y="224"/>
                  </a:lnTo>
                  <a:lnTo>
                    <a:pt x="391" y="204"/>
                  </a:lnTo>
                  <a:lnTo>
                    <a:pt x="391" y="204"/>
                  </a:lnTo>
                  <a:lnTo>
                    <a:pt x="389" y="180"/>
                  </a:lnTo>
                  <a:lnTo>
                    <a:pt x="387" y="162"/>
                  </a:lnTo>
                  <a:lnTo>
                    <a:pt x="387" y="162"/>
                  </a:lnTo>
                  <a:lnTo>
                    <a:pt x="383" y="143"/>
                  </a:lnTo>
                  <a:lnTo>
                    <a:pt x="382" y="130"/>
                  </a:lnTo>
                  <a:lnTo>
                    <a:pt x="382" y="116"/>
                  </a:lnTo>
                  <a:lnTo>
                    <a:pt x="382" y="116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1" y="70"/>
                  </a:lnTo>
                  <a:lnTo>
                    <a:pt x="367" y="65"/>
                  </a:lnTo>
                  <a:lnTo>
                    <a:pt x="362" y="60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5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5" y="39"/>
                  </a:lnTo>
                  <a:lnTo>
                    <a:pt x="194" y="39"/>
                  </a:lnTo>
                  <a:lnTo>
                    <a:pt x="194" y="39"/>
                  </a:lnTo>
                  <a:lnTo>
                    <a:pt x="160" y="39"/>
                  </a:lnTo>
                  <a:lnTo>
                    <a:pt x="160" y="39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7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59"/>
                  </a:lnTo>
                  <a:lnTo>
                    <a:pt x="52" y="63"/>
                  </a:lnTo>
                  <a:lnTo>
                    <a:pt x="49" y="68"/>
                  </a:lnTo>
                  <a:lnTo>
                    <a:pt x="46" y="73"/>
                  </a:lnTo>
                  <a:lnTo>
                    <a:pt x="41" y="86"/>
                  </a:lnTo>
                  <a:lnTo>
                    <a:pt x="38" y="100"/>
                  </a:lnTo>
                  <a:lnTo>
                    <a:pt x="38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0" name="Freeform 340"/>
            <p:cNvSpPr>
              <a:spLocks noEditPoints="1"/>
            </p:cNvSpPr>
            <p:nvPr/>
          </p:nvSpPr>
          <p:spPr bwMode="auto">
            <a:xfrm>
              <a:off x="6407151" y="3316288"/>
              <a:ext cx="227013" cy="442913"/>
            </a:xfrm>
            <a:custGeom>
              <a:avLst/>
              <a:gdLst/>
              <a:ahLst/>
              <a:cxnLst>
                <a:cxn ang="0">
                  <a:pos x="94" y="832"/>
                </a:cxn>
                <a:cxn ang="0">
                  <a:pos x="51" y="806"/>
                </a:cxn>
                <a:cxn ang="0">
                  <a:pos x="13" y="746"/>
                </a:cxn>
                <a:cxn ang="0">
                  <a:pos x="8" y="704"/>
                </a:cxn>
                <a:cxn ang="0">
                  <a:pos x="8" y="589"/>
                </a:cxn>
                <a:cxn ang="0">
                  <a:pos x="10" y="546"/>
                </a:cxn>
                <a:cxn ang="0">
                  <a:pos x="8" y="511"/>
                </a:cxn>
                <a:cxn ang="0">
                  <a:pos x="2" y="330"/>
                </a:cxn>
                <a:cxn ang="0">
                  <a:pos x="3" y="214"/>
                </a:cxn>
                <a:cxn ang="0">
                  <a:pos x="0" y="152"/>
                </a:cxn>
                <a:cxn ang="0">
                  <a:pos x="3" y="123"/>
                </a:cxn>
                <a:cxn ang="0">
                  <a:pos x="6" y="71"/>
                </a:cxn>
                <a:cxn ang="0">
                  <a:pos x="51" y="14"/>
                </a:cxn>
                <a:cxn ang="0">
                  <a:pos x="88" y="4"/>
                </a:cxn>
                <a:cxn ang="0">
                  <a:pos x="125" y="4"/>
                </a:cxn>
                <a:cxn ang="0">
                  <a:pos x="236" y="2"/>
                </a:cxn>
                <a:cxn ang="0">
                  <a:pos x="279" y="4"/>
                </a:cxn>
                <a:cxn ang="0">
                  <a:pos x="317" y="12"/>
                </a:cxn>
                <a:cxn ang="0">
                  <a:pos x="364" y="16"/>
                </a:cxn>
                <a:cxn ang="0">
                  <a:pos x="393" y="35"/>
                </a:cxn>
                <a:cxn ang="0">
                  <a:pos x="415" y="79"/>
                </a:cxn>
                <a:cxn ang="0">
                  <a:pos x="420" y="148"/>
                </a:cxn>
                <a:cxn ang="0">
                  <a:pos x="428" y="222"/>
                </a:cxn>
                <a:cxn ang="0">
                  <a:pos x="425" y="335"/>
                </a:cxn>
                <a:cxn ang="0">
                  <a:pos x="429" y="449"/>
                </a:cxn>
                <a:cxn ang="0">
                  <a:pos x="430" y="608"/>
                </a:cxn>
                <a:cxn ang="0">
                  <a:pos x="430" y="756"/>
                </a:cxn>
                <a:cxn ang="0">
                  <a:pos x="422" y="793"/>
                </a:cxn>
                <a:cxn ang="0">
                  <a:pos x="404" y="811"/>
                </a:cxn>
                <a:cxn ang="0">
                  <a:pos x="359" y="829"/>
                </a:cxn>
                <a:cxn ang="0">
                  <a:pos x="261" y="833"/>
                </a:cxn>
                <a:cxn ang="0">
                  <a:pos x="170" y="836"/>
                </a:cxn>
                <a:cxn ang="0">
                  <a:pos x="37" y="108"/>
                </a:cxn>
                <a:cxn ang="0">
                  <a:pos x="36" y="156"/>
                </a:cxn>
                <a:cxn ang="0">
                  <a:pos x="38" y="376"/>
                </a:cxn>
                <a:cxn ang="0">
                  <a:pos x="42" y="544"/>
                </a:cxn>
                <a:cxn ang="0">
                  <a:pos x="44" y="690"/>
                </a:cxn>
                <a:cxn ang="0">
                  <a:pos x="47" y="730"/>
                </a:cxn>
                <a:cxn ang="0">
                  <a:pos x="64" y="769"/>
                </a:cxn>
                <a:cxn ang="0">
                  <a:pos x="106" y="792"/>
                </a:cxn>
                <a:cxn ang="0">
                  <a:pos x="196" y="801"/>
                </a:cxn>
                <a:cxn ang="0">
                  <a:pos x="293" y="795"/>
                </a:cxn>
                <a:cxn ang="0">
                  <a:pos x="322" y="794"/>
                </a:cxn>
                <a:cxn ang="0">
                  <a:pos x="369" y="784"/>
                </a:cxn>
                <a:cxn ang="0">
                  <a:pos x="387" y="759"/>
                </a:cxn>
                <a:cxn ang="0">
                  <a:pos x="390" y="737"/>
                </a:cxn>
                <a:cxn ang="0">
                  <a:pos x="388" y="704"/>
                </a:cxn>
                <a:cxn ang="0">
                  <a:pos x="394" y="562"/>
                </a:cxn>
                <a:cxn ang="0">
                  <a:pos x="390" y="371"/>
                </a:cxn>
                <a:cxn ang="0">
                  <a:pos x="392" y="251"/>
                </a:cxn>
                <a:cxn ang="0">
                  <a:pos x="386" y="163"/>
                </a:cxn>
                <a:cxn ang="0">
                  <a:pos x="382" y="117"/>
                </a:cxn>
                <a:cxn ang="0">
                  <a:pos x="372" y="71"/>
                </a:cxn>
                <a:cxn ang="0">
                  <a:pos x="343" y="51"/>
                </a:cxn>
                <a:cxn ang="0">
                  <a:pos x="292" y="46"/>
                </a:cxn>
                <a:cxn ang="0">
                  <a:pos x="245" y="40"/>
                </a:cxn>
                <a:cxn ang="0">
                  <a:pos x="140" y="40"/>
                </a:cxn>
                <a:cxn ang="0">
                  <a:pos x="81" y="44"/>
                </a:cxn>
                <a:cxn ang="0">
                  <a:pos x="52" y="64"/>
                </a:cxn>
                <a:cxn ang="0">
                  <a:pos x="39" y="101"/>
                </a:cxn>
              </a:cxnLst>
              <a:rect l="0" t="0" r="r" b="b"/>
              <a:pathLst>
                <a:path w="430" h="837">
                  <a:moveTo>
                    <a:pt x="143" y="837"/>
                  </a:moveTo>
                  <a:lnTo>
                    <a:pt x="143" y="837"/>
                  </a:lnTo>
                  <a:lnTo>
                    <a:pt x="118" y="836"/>
                  </a:lnTo>
                  <a:lnTo>
                    <a:pt x="107" y="834"/>
                  </a:lnTo>
                  <a:lnTo>
                    <a:pt x="94" y="832"/>
                  </a:lnTo>
                  <a:lnTo>
                    <a:pt x="83" y="828"/>
                  </a:lnTo>
                  <a:lnTo>
                    <a:pt x="72" y="822"/>
                  </a:lnTo>
                  <a:lnTo>
                    <a:pt x="61" y="815"/>
                  </a:lnTo>
                  <a:lnTo>
                    <a:pt x="51" y="806"/>
                  </a:lnTo>
                  <a:lnTo>
                    <a:pt x="51" y="806"/>
                  </a:lnTo>
                  <a:lnTo>
                    <a:pt x="39" y="793"/>
                  </a:lnTo>
                  <a:lnTo>
                    <a:pt x="30" y="782"/>
                  </a:lnTo>
                  <a:lnTo>
                    <a:pt x="23" y="770"/>
                  </a:lnTo>
                  <a:lnTo>
                    <a:pt x="17" y="758"/>
                  </a:lnTo>
                  <a:lnTo>
                    <a:pt x="13" y="746"/>
                  </a:lnTo>
                  <a:lnTo>
                    <a:pt x="11" y="733"/>
                  </a:lnTo>
                  <a:lnTo>
                    <a:pt x="9" y="720"/>
                  </a:lnTo>
                  <a:lnTo>
                    <a:pt x="8" y="705"/>
                  </a:lnTo>
                  <a:lnTo>
                    <a:pt x="8" y="705"/>
                  </a:lnTo>
                  <a:lnTo>
                    <a:pt x="8" y="704"/>
                  </a:lnTo>
                  <a:lnTo>
                    <a:pt x="8" y="704"/>
                  </a:lnTo>
                  <a:lnTo>
                    <a:pt x="7" y="677"/>
                  </a:lnTo>
                  <a:lnTo>
                    <a:pt x="7" y="640"/>
                  </a:lnTo>
                  <a:lnTo>
                    <a:pt x="7" y="604"/>
                  </a:lnTo>
                  <a:lnTo>
                    <a:pt x="8" y="589"/>
                  </a:lnTo>
                  <a:lnTo>
                    <a:pt x="9" y="579"/>
                  </a:lnTo>
                  <a:lnTo>
                    <a:pt x="9" y="579"/>
                  </a:lnTo>
                  <a:lnTo>
                    <a:pt x="10" y="565"/>
                  </a:lnTo>
                  <a:lnTo>
                    <a:pt x="11" y="555"/>
                  </a:lnTo>
                  <a:lnTo>
                    <a:pt x="10" y="546"/>
                  </a:lnTo>
                  <a:lnTo>
                    <a:pt x="10" y="537"/>
                  </a:lnTo>
                  <a:lnTo>
                    <a:pt x="10" y="537"/>
                  </a:lnTo>
                  <a:lnTo>
                    <a:pt x="9" y="526"/>
                  </a:lnTo>
                  <a:lnTo>
                    <a:pt x="8" y="511"/>
                  </a:lnTo>
                  <a:lnTo>
                    <a:pt x="8" y="511"/>
                  </a:lnTo>
                  <a:lnTo>
                    <a:pt x="7" y="467"/>
                  </a:lnTo>
                  <a:lnTo>
                    <a:pt x="5" y="420"/>
                  </a:lnTo>
                  <a:lnTo>
                    <a:pt x="5" y="420"/>
                  </a:lnTo>
                  <a:lnTo>
                    <a:pt x="3" y="374"/>
                  </a:lnTo>
                  <a:lnTo>
                    <a:pt x="2" y="330"/>
                  </a:lnTo>
                  <a:lnTo>
                    <a:pt x="2" y="330"/>
                  </a:lnTo>
                  <a:lnTo>
                    <a:pt x="3" y="277"/>
                  </a:lnTo>
                  <a:lnTo>
                    <a:pt x="3" y="277"/>
                  </a:lnTo>
                  <a:lnTo>
                    <a:pt x="3" y="237"/>
                  </a:lnTo>
                  <a:lnTo>
                    <a:pt x="3" y="214"/>
                  </a:lnTo>
                  <a:lnTo>
                    <a:pt x="2" y="187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2"/>
                  </a:lnTo>
                  <a:lnTo>
                    <a:pt x="1" y="138"/>
                  </a:lnTo>
                  <a:lnTo>
                    <a:pt x="3" y="126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00"/>
                  </a:lnTo>
                  <a:lnTo>
                    <a:pt x="4" y="84"/>
                  </a:lnTo>
                  <a:lnTo>
                    <a:pt x="6" y="71"/>
                  </a:lnTo>
                  <a:lnTo>
                    <a:pt x="11" y="57"/>
                  </a:lnTo>
                  <a:lnTo>
                    <a:pt x="17" y="46"/>
                  </a:lnTo>
                  <a:lnTo>
                    <a:pt x="26" y="35"/>
                  </a:lnTo>
                  <a:lnTo>
                    <a:pt x="37" y="2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6" y="11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4"/>
                  </a:lnTo>
                  <a:lnTo>
                    <a:pt x="101" y="4"/>
                  </a:lnTo>
                  <a:lnTo>
                    <a:pt x="101" y="4"/>
                  </a:lnTo>
                  <a:lnTo>
                    <a:pt x="114" y="4"/>
                  </a:lnTo>
                  <a:lnTo>
                    <a:pt x="114" y="4"/>
                  </a:lnTo>
                  <a:lnTo>
                    <a:pt x="125" y="4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1" y="3"/>
                  </a:lnTo>
                  <a:lnTo>
                    <a:pt x="221" y="3"/>
                  </a:lnTo>
                  <a:lnTo>
                    <a:pt x="236" y="2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62" y="2"/>
                  </a:lnTo>
                  <a:lnTo>
                    <a:pt x="270" y="3"/>
                  </a:lnTo>
                  <a:lnTo>
                    <a:pt x="279" y="4"/>
                  </a:lnTo>
                  <a:lnTo>
                    <a:pt x="286" y="6"/>
                  </a:lnTo>
                  <a:lnTo>
                    <a:pt x="286" y="6"/>
                  </a:lnTo>
                  <a:lnTo>
                    <a:pt x="296" y="9"/>
                  </a:lnTo>
                  <a:lnTo>
                    <a:pt x="307" y="11"/>
                  </a:lnTo>
                  <a:lnTo>
                    <a:pt x="317" y="12"/>
                  </a:lnTo>
                  <a:lnTo>
                    <a:pt x="327" y="12"/>
                  </a:lnTo>
                  <a:lnTo>
                    <a:pt x="327" y="12"/>
                  </a:lnTo>
                  <a:lnTo>
                    <a:pt x="346" y="13"/>
                  </a:lnTo>
                  <a:lnTo>
                    <a:pt x="354" y="14"/>
                  </a:lnTo>
                  <a:lnTo>
                    <a:pt x="364" y="16"/>
                  </a:lnTo>
                  <a:lnTo>
                    <a:pt x="364" y="16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7" y="30"/>
                  </a:lnTo>
                  <a:lnTo>
                    <a:pt x="393" y="35"/>
                  </a:lnTo>
                  <a:lnTo>
                    <a:pt x="397" y="39"/>
                  </a:lnTo>
                  <a:lnTo>
                    <a:pt x="401" y="45"/>
                  </a:lnTo>
                  <a:lnTo>
                    <a:pt x="405" y="50"/>
                  </a:lnTo>
                  <a:lnTo>
                    <a:pt x="411" y="64"/>
                  </a:lnTo>
                  <a:lnTo>
                    <a:pt x="415" y="79"/>
                  </a:lnTo>
                  <a:lnTo>
                    <a:pt x="417" y="97"/>
                  </a:lnTo>
                  <a:lnTo>
                    <a:pt x="419" y="117"/>
                  </a:lnTo>
                  <a:lnTo>
                    <a:pt x="419" y="117"/>
                  </a:lnTo>
                  <a:lnTo>
                    <a:pt x="419" y="133"/>
                  </a:lnTo>
                  <a:lnTo>
                    <a:pt x="420" y="148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7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53"/>
                  </a:lnTo>
                  <a:lnTo>
                    <a:pt x="426" y="283"/>
                  </a:lnTo>
                  <a:lnTo>
                    <a:pt x="426" y="283"/>
                  </a:lnTo>
                  <a:lnTo>
                    <a:pt x="425" y="335"/>
                  </a:lnTo>
                  <a:lnTo>
                    <a:pt x="425" y="361"/>
                  </a:lnTo>
                  <a:lnTo>
                    <a:pt x="426" y="388"/>
                  </a:lnTo>
                  <a:lnTo>
                    <a:pt x="426" y="388"/>
                  </a:lnTo>
                  <a:lnTo>
                    <a:pt x="428" y="417"/>
                  </a:lnTo>
                  <a:lnTo>
                    <a:pt x="429" y="449"/>
                  </a:lnTo>
                  <a:lnTo>
                    <a:pt x="429" y="514"/>
                  </a:lnTo>
                  <a:lnTo>
                    <a:pt x="429" y="514"/>
                  </a:lnTo>
                  <a:lnTo>
                    <a:pt x="430" y="553"/>
                  </a:lnTo>
                  <a:lnTo>
                    <a:pt x="430" y="553"/>
                  </a:lnTo>
                  <a:lnTo>
                    <a:pt x="430" y="608"/>
                  </a:lnTo>
                  <a:lnTo>
                    <a:pt x="430" y="608"/>
                  </a:lnTo>
                  <a:lnTo>
                    <a:pt x="430" y="690"/>
                  </a:lnTo>
                  <a:lnTo>
                    <a:pt x="430" y="690"/>
                  </a:lnTo>
                  <a:lnTo>
                    <a:pt x="430" y="734"/>
                  </a:lnTo>
                  <a:lnTo>
                    <a:pt x="430" y="756"/>
                  </a:lnTo>
                  <a:lnTo>
                    <a:pt x="430" y="756"/>
                  </a:lnTo>
                  <a:lnTo>
                    <a:pt x="430" y="769"/>
                  </a:lnTo>
                  <a:lnTo>
                    <a:pt x="428" y="778"/>
                  </a:lnTo>
                  <a:lnTo>
                    <a:pt x="425" y="786"/>
                  </a:lnTo>
                  <a:lnTo>
                    <a:pt x="422" y="793"/>
                  </a:lnTo>
                  <a:lnTo>
                    <a:pt x="417" y="799"/>
                  </a:lnTo>
                  <a:lnTo>
                    <a:pt x="413" y="803"/>
                  </a:lnTo>
                  <a:lnTo>
                    <a:pt x="405" y="810"/>
                  </a:lnTo>
                  <a:lnTo>
                    <a:pt x="404" y="811"/>
                  </a:lnTo>
                  <a:lnTo>
                    <a:pt x="404" y="811"/>
                  </a:lnTo>
                  <a:lnTo>
                    <a:pt x="398" y="815"/>
                  </a:lnTo>
                  <a:lnTo>
                    <a:pt x="392" y="818"/>
                  </a:lnTo>
                  <a:lnTo>
                    <a:pt x="383" y="821"/>
                  </a:lnTo>
                  <a:lnTo>
                    <a:pt x="376" y="824"/>
                  </a:lnTo>
                  <a:lnTo>
                    <a:pt x="359" y="829"/>
                  </a:lnTo>
                  <a:lnTo>
                    <a:pt x="351" y="830"/>
                  </a:lnTo>
                  <a:lnTo>
                    <a:pt x="343" y="830"/>
                  </a:lnTo>
                  <a:lnTo>
                    <a:pt x="343" y="830"/>
                  </a:lnTo>
                  <a:lnTo>
                    <a:pt x="302" y="831"/>
                  </a:lnTo>
                  <a:lnTo>
                    <a:pt x="261" y="833"/>
                  </a:lnTo>
                  <a:lnTo>
                    <a:pt x="261" y="833"/>
                  </a:lnTo>
                  <a:lnTo>
                    <a:pt x="221" y="835"/>
                  </a:lnTo>
                  <a:lnTo>
                    <a:pt x="179" y="836"/>
                  </a:lnTo>
                  <a:lnTo>
                    <a:pt x="170" y="836"/>
                  </a:lnTo>
                  <a:lnTo>
                    <a:pt x="170" y="836"/>
                  </a:lnTo>
                  <a:lnTo>
                    <a:pt x="143" y="837"/>
                  </a:lnTo>
                  <a:lnTo>
                    <a:pt x="143" y="837"/>
                  </a:lnTo>
                  <a:close/>
                  <a:moveTo>
                    <a:pt x="39" y="101"/>
                  </a:moveTo>
                  <a:lnTo>
                    <a:pt x="39" y="101"/>
                  </a:lnTo>
                  <a:lnTo>
                    <a:pt x="37" y="108"/>
                  </a:lnTo>
                  <a:lnTo>
                    <a:pt x="37" y="116"/>
                  </a:lnTo>
                  <a:lnTo>
                    <a:pt x="36" y="132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36" y="156"/>
                  </a:lnTo>
                  <a:lnTo>
                    <a:pt x="37" y="176"/>
                  </a:lnTo>
                  <a:lnTo>
                    <a:pt x="37" y="176"/>
                  </a:lnTo>
                  <a:lnTo>
                    <a:pt x="38" y="211"/>
                  </a:lnTo>
                  <a:lnTo>
                    <a:pt x="38" y="376"/>
                  </a:lnTo>
                  <a:lnTo>
                    <a:pt x="38" y="376"/>
                  </a:lnTo>
                  <a:lnTo>
                    <a:pt x="39" y="438"/>
                  </a:lnTo>
                  <a:lnTo>
                    <a:pt x="41" y="505"/>
                  </a:lnTo>
                  <a:lnTo>
                    <a:pt x="41" y="505"/>
                  </a:lnTo>
                  <a:lnTo>
                    <a:pt x="42" y="544"/>
                  </a:lnTo>
                  <a:lnTo>
                    <a:pt x="42" y="544"/>
                  </a:lnTo>
                  <a:lnTo>
                    <a:pt x="43" y="614"/>
                  </a:lnTo>
                  <a:lnTo>
                    <a:pt x="44" y="688"/>
                  </a:lnTo>
                  <a:lnTo>
                    <a:pt x="44" y="689"/>
                  </a:lnTo>
                  <a:lnTo>
                    <a:pt x="44" y="690"/>
                  </a:lnTo>
                  <a:lnTo>
                    <a:pt x="44" y="690"/>
                  </a:lnTo>
                  <a:lnTo>
                    <a:pt x="44" y="692"/>
                  </a:lnTo>
                  <a:lnTo>
                    <a:pt x="44" y="692"/>
                  </a:lnTo>
                  <a:lnTo>
                    <a:pt x="44" y="701"/>
                  </a:lnTo>
                  <a:lnTo>
                    <a:pt x="45" y="715"/>
                  </a:lnTo>
                  <a:lnTo>
                    <a:pt x="47" y="730"/>
                  </a:lnTo>
                  <a:lnTo>
                    <a:pt x="50" y="738"/>
                  </a:lnTo>
                  <a:lnTo>
                    <a:pt x="52" y="746"/>
                  </a:lnTo>
                  <a:lnTo>
                    <a:pt x="55" y="754"/>
                  </a:lnTo>
                  <a:lnTo>
                    <a:pt x="59" y="761"/>
                  </a:lnTo>
                  <a:lnTo>
                    <a:pt x="64" y="769"/>
                  </a:lnTo>
                  <a:lnTo>
                    <a:pt x="70" y="775"/>
                  </a:lnTo>
                  <a:lnTo>
                    <a:pt x="77" y="781"/>
                  </a:lnTo>
                  <a:lnTo>
                    <a:pt x="85" y="785"/>
                  </a:lnTo>
                  <a:lnTo>
                    <a:pt x="94" y="789"/>
                  </a:lnTo>
                  <a:lnTo>
                    <a:pt x="106" y="792"/>
                  </a:lnTo>
                  <a:lnTo>
                    <a:pt x="106" y="792"/>
                  </a:lnTo>
                  <a:lnTo>
                    <a:pt x="131" y="796"/>
                  </a:lnTo>
                  <a:lnTo>
                    <a:pt x="153" y="799"/>
                  </a:lnTo>
                  <a:lnTo>
                    <a:pt x="174" y="800"/>
                  </a:lnTo>
                  <a:lnTo>
                    <a:pt x="196" y="801"/>
                  </a:lnTo>
                  <a:lnTo>
                    <a:pt x="232" y="801"/>
                  </a:lnTo>
                  <a:lnTo>
                    <a:pt x="232" y="801"/>
                  </a:lnTo>
                  <a:lnTo>
                    <a:pt x="246" y="800"/>
                  </a:lnTo>
                  <a:lnTo>
                    <a:pt x="262" y="799"/>
                  </a:lnTo>
                  <a:lnTo>
                    <a:pt x="293" y="795"/>
                  </a:lnTo>
                  <a:lnTo>
                    <a:pt x="293" y="795"/>
                  </a:lnTo>
                  <a:lnTo>
                    <a:pt x="302" y="794"/>
                  </a:lnTo>
                  <a:lnTo>
                    <a:pt x="311" y="794"/>
                  </a:lnTo>
                  <a:lnTo>
                    <a:pt x="322" y="794"/>
                  </a:lnTo>
                  <a:lnTo>
                    <a:pt x="322" y="794"/>
                  </a:lnTo>
                  <a:lnTo>
                    <a:pt x="335" y="794"/>
                  </a:lnTo>
                  <a:lnTo>
                    <a:pt x="346" y="793"/>
                  </a:lnTo>
                  <a:lnTo>
                    <a:pt x="357" y="790"/>
                  </a:lnTo>
                  <a:lnTo>
                    <a:pt x="364" y="787"/>
                  </a:lnTo>
                  <a:lnTo>
                    <a:pt x="369" y="784"/>
                  </a:lnTo>
                  <a:lnTo>
                    <a:pt x="369" y="784"/>
                  </a:lnTo>
                  <a:lnTo>
                    <a:pt x="378" y="777"/>
                  </a:lnTo>
                  <a:lnTo>
                    <a:pt x="384" y="772"/>
                  </a:lnTo>
                  <a:lnTo>
                    <a:pt x="386" y="766"/>
                  </a:lnTo>
                  <a:lnTo>
                    <a:pt x="387" y="759"/>
                  </a:lnTo>
                  <a:lnTo>
                    <a:pt x="387" y="759"/>
                  </a:lnTo>
                  <a:lnTo>
                    <a:pt x="388" y="754"/>
                  </a:lnTo>
                  <a:lnTo>
                    <a:pt x="390" y="747"/>
                  </a:lnTo>
                  <a:lnTo>
                    <a:pt x="390" y="747"/>
                  </a:lnTo>
                  <a:lnTo>
                    <a:pt x="390" y="737"/>
                  </a:lnTo>
                  <a:lnTo>
                    <a:pt x="390" y="718"/>
                  </a:lnTo>
                  <a:lnTo>
                    <a:pt x="390" y="718"/>
                  </a:lnTo>
                  <a:lnTo>
                    <a:pt x="388" y="705"/>
                  </a:lnTo>
                  <a:lnTo>
                    <a:pt x="388" y="704"/>
                  </a:lnTo>
                  <a:lnTo>
                    <a:pt x="388" y="704"/>
                  </a:lnTo>
                  <a:lnTo>
                    <a:pt x="390" y="674"/>
                  </a:lnTo>
                  <a:lnTo>
                    <a:pt x="392" y="638"/>
                  </a:lnTo>
                  <a:lnTo>
                    <a:pt x="392" y="638"/>
                  </a:lnTo>
                  <a:lnTo>
                    <a:pt x="393" y="596"/>
                  </a:lnTo>
                  <a:lnTo>
                    <a:pt x="394" y="562"/>
                  </a:lnTo>
                  <a:lnTo>
                    <a:pt x="394" y="562"/>
                  </a:lnTo>
                  <a:lnTo>
                    <a:pt x="393" y="505"/>
                  </a:lnTo>
                  <a:lnTo>
                    <a:pt x="391" y="444"/>
                  </a:lnTo>
                  <a:lnTo>
                    <a:pt x="391" y="444"/>
                  </a:lnTo>
                  <a:lnTo>
                    <a:pt x="390" y="371"/>
                  </a:lnTo>
                  <a:lnTo>
                    <a:pt x="390" y="371"/>
                  </a:lnTo>
                  <a:lnTo>
                    <a:pt x="390" y="333"/>
                  </a:lnTo>
                  <a:lnTo>
                    <a:pt x="391" y="297"/>
                  </a:lnTo>
                  <a:lnTo>
                    <a:pt x="391" y="297"/>
                  </a:lnTo>
                  <a:lnTo>
                    <a:pt x="392" y="251"/>
                  </a:lnTo>
                  <a:lnTo>
                    <a:pt x="392" y="229"/>
                  </a:lnTo>
                  <a:lnTo>
                    <a:pt x="391" y="205"/>
                  </a:lnTo>
                  <a:lnTo>
                    <a:pt x="391" y="205"/>
                  </a:lnTo>
                  <a:lnTo>
                    <a:pt x="388" y="181"/>
                  </a:lnTo>
                  <a:lnTo>
                    <a:pt x="386" y="163"/>
                  </a:lnTo>
                  <a:lnTo>
                    <a:pt x="386" y="163"/>
                  </a:lnTo>
                  <a:lnTo>
                    <a:pt x="383" y="144"/>
                  </a:lnTo>
                  <a:lnTo>
                    <a:pt x="382" y="132"/>
                  </a:lnTo>
                  <a:lnTo>
                    <a:pt x="382" y="117"/>
                  </a:lnTo>
                  <a:lnTo>
                    <a:pt x="382" y="117"/>
                  </a:lnTo>
                  <a:lnTo>
                    <a:pt x="382" y="105"/>
                  </a:lnTo>
                  <a:lnTo>
                    <a:pt x="380" y="95"/>
                  </a:lnTo>
                  <a:lnTo>
                    <a:pt x="378" y="87"/>
                  </a:lnTo>
                  <a:lnTo>
                    <a:pt x="375" y="78"/>
                  </a:lnTo>
                  <a:lnTo>
                    <a:pt x="372" y="71"/>
                  </a:lnTo>
                  <a:lnTo>
                    <a:pt x="367" y="66"/>
                  </a:lnTo>
                  <a:lnTo>
                    <a:pt x="362" y="61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9"/>
                  </a:lnTo>
                  <a:lnTo>
                    <a:pt x="328" y="48"/>
                  </a:lnTo>
                  <a:lnTo>
                    <a:pt x="311" y="46"/>
                  </a:lnTo>
                  <a:lnTo>
                    <a:pt x="292" y="46"/>
                  </a:lnTo>
                  <a:lnTo>
                    <a:pt x="292" y="46"/>
                  </a:lnTo>
                  <a:lnTo>
                    <a:pt x="282" y="45"/>
                  </a:lnTo>
                  <a:lnTo>
                    <a:pt x="270" y="43"/>
                  </a:lnTo>
                  <a:lnTo>
                    <a:pt x="270" y="43"/>
                  </a:lnTo>
                  <a:lnTo>
                    <a:pt x="258" y="41"/>
                  </a:lnTo>
                  <a:lnTo>
                    <a:pt x="245" y="40"/>
                  </a:lnTo>
                  <a:lnTo>
                    <a:pt x="195" y="40"/>
                  </a:lnTo>
                  <a:lnTo>
                    <a:pt x="195" y="40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09" y="40"/>
                  </a:lnTo>
                  <a:lnTo>
                    <a:pt x="109" y="40"/>
                  </a:lnTo>
                  <a:lnTo>
                    <a:pt x="93" y="41"/>
                  </a:lnTo>
                  <a:lnTo>
                    <a:pt x="81" y="44"/>
                  </a:lnTo>
                  <a:lnTo>
                    <a:pt x="69" y="48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60"/>
                  </a:lnTo>
                  <a:lnTo>
                    <a:pt x="52" y="64"/>
                  </a:lnTo>
                  <a:lnTo>
                    <a:pt x="49" y="69"/>
                  </a:lnTo>
                  <a:lnTo>
                    <a:pt x="45" y="74"/>
                  </a:lnTo>
                  <a:lnTo>
                    <a:pt x="41" y="87"/>
                  </a:lnTo>
                  <a:lnTo>
                    <a:pt x="39" y="101"/>
                  </a:lnTo>
                  <a:lnTo>
                    <a:pt x="39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1" name="Freeform 341"/>
            <p:cNvSpPr>
              <a:spLocks noEditPoints="1"/>
            </p:cNvSpPr>
            <p:nvPr/>
          </p:nvSpPr>
          <p:spPr bwMode="auto">
            <a:xfrm>
              <a:off x="6678613" y="3179763"/>
              <a:ext cx="227013" cy="579438"/>
            </a:xfrm>
            <a:custGeom>
              <a:avLst/>
              <a:gdLst/>
              <a:ahLst/>
              <a:cxnLst>
                <a:cxn ang="0">
                  <a:pos x="94" y="1092"/>
                </a:cxn>
                <a:cxn ang="0">
                  <a:pos x="51" y="1066"/>
                </a:cxn>
                <a:cxn ang="0">
                  <a:pos x="13" y="1006"/>
                </a:cxn>
                <a:cxn ang="0">
                  <a:pos x="8" y="964"/>
                </a:cxn>
                <a:cxn ang="0">
                  <a:pos x="9" y="902"/>
                </a:cxn>
                <a:cxn ang="0">
                  <a:pos x="9" y="843"/>
                </a:cxn>
                <a:cxn ang="0">
                  <a:pos x="7" y="746"/>
                </a:cxn>
                <a:cxn ang="0">
                  <a:pos x="2" y="490"/>
                </a:cxn>
                <a:cxn ang="0">
                  <a:pos x="2" y="186"/>
                </a:cxn>
                <a:cxn ang="0">
                  <a:pos x="1" y="138"/>
                </a:cxn>
                <a:cxn ang="0">
                  <a:pos x="2" y="115"/>
                </a:cxn>
                <a:cxn ang="0">
                  <a:pos x="10" y="56"/>
                </a:cxn>
                <a:cxn ang="0">
                  <a:pos x="51" y="13"/>
                </a:cxn>
                <a:cxn ang="0">
                  <a:pos x="101" y="2"/>
                </a:cxn>
                <a:cxn ang="0">
                  <a:pos x="195" y="2"/>
                </a:cxn>
                <a:cxn ang="0">
                  <a:pos x="251" y="0"/>
                </a:cxn>
                <a:cxn ang="0">
                  <a:pos x="286" y="5"/>
                </a:cxn>
                <a:cxn ang="0">
                  <a:pos x="326" y="11"/>
                </a:cxn>
                <a:cxn ang="0">
                  <a:pos x="364" y="15"/>
                </a:cxn>
                <a:cxn ang="0">
                  <a:pos x="397" y="39"/>
                </a:cxn>
                <a:cxn ang="0">
                  <a:pos x="418" y="96"/>
                </a:cxn>
                <a:cxn ang="0">
                  <a:pos x="423" y="187"/>
                </a:cxn>
                <a:cxn ang="0">
                  <a:pos x="428" y="256"/>
                </a:cxn>
                <a:cxn ang="0">
                  <a:pos x="426" y="547"/>
                </a:cxn>
                <a:cxn ang="0">
                  <a:pos x="429" y="790"/>
                </a:cxn>
                <a:cxn ang="0">
                  <a:pos x="430" y="950"/>
                </a:cxn>
                <a:cxn ang="0">
                  <a:pos x="429" y="1029"/>
                </a:cxn>
                <a:cxn ang="0">
                  <a:pos x="413" y="1063"/>
                </a:cxn>
                <a:cxn ang="0">
                  <a:pos x="391" y="1078"/>
                </a:cxn>
                <a:cxn ang="0">
                  <a:pos x="343" y="1090"/>
                </a:cxn>
                <a:cxn ang="0">
                  <a:pos x="221" y="1095"/>
                </a:cxn>
                <a:cxn ang="0">
                  <a:pos x="143" y="1097"/>
                </a:cxn>
                <a:cxn ang="0">
                  <a:pos x="93" y="40"/>
                </a:cxn>
                <a:cxn ang="0">
                  <a:pos x="55" y="58"/>
                </a:cxn>
                <a:cxn ang="0">
                  <a:pos x="38" y="101"/>
                </a:cxn>
                <a:cxn ang="0">
                  <a:pos x="44" y="112"/>
                </a:cxn>
                <a:cxn ang="0">
                  <a:pos x="42" y="125"/>
                </a:cxn>
                <a:cxn ang="0">
                  <a:pos x="34" y="191"/>
                </a:cxn>
                <a:cxn ang="0">
                  <a:pos x="38" y="535"/>
                </a:cxn>
                <a:cxn ang="0">
                  <a:pos x="45" y="774"/>
                </a:cxn>
                <a:cxn ang="0">
                  <a:pos x="46" y="901"/>
                </a:cxn>
                <a:cxn ang="0">
                  <a:pos x="44" y="950"/>
                </a:cxn>
                <a:cxn ang="0">
                  <a:pos x="45" y="975"/>
                </a:cxn>
                <a:cxn ang="0">
                  <a:pos x="59" y="1021"/>
                </a:cxn>
                <a:cxn ang="0">
                  <a:pos x="94" y="1049"/>
                </a:cxn>
                <a:cxn ang="0">
                  <a:pos x="174" y="1060"/>
                </a:cxn>
                <a:cxn ang="0">
                  <a:pos x="262" y="1059"/>
                </a:cxn>
                <a:cxn ang="0">
                  <a:pos x="322" y="1054"/>
                </a:cxn>
                <a:cxn ang="0">
                  <a:pos x="364" y="1047"/>
                </a:cxn>
                <a:cxn ang="0">
                  <a:pos x="386" y="1027"/>
                </a:cxn>
                <a:cxn ang="0">
                  <a:pos x="390" y="1007"/>
                </a:cxn>
                <a:cxn ang="0">
                  <a:pos x="388" y="964"/>
                </a:cxn>
                <a:cxn ang="0">
                  <a:pos x="393" y="890"/>
                </a:cxn>
                <a:cxn ang="0">
                  <a:pos x="390" y="479"/>
                </a:cxn>
                <a:cxn ang="0">
                  <a:pos x="391" y="239"/>
                </a:cxn>
                <a:cxn ang="0">
                  <a:pos x="383" y="153"/>
                </a:cxn>
                <a:cxn ang="0">
                  <a:pos x="380" y="94"/>
                </a:cxn>
                <a:cxn ang="0">
                  <a:pos x="362" y="59"/>
                </a:cxn>
                <a:cxn ang="0">
                  <a:pos x="327" y="47"/>
                </a:cxn>
                <a:cxn ang="0">
                  <a:pos x="270" y="42"/>
                </a:cxn>
                <a:cxn ang="0">
                  <a:pos x="195" y="39"/>
                </a:cxn>
              </a:cxnLst>
              <a:rect l="0" t="0" r="r" b="b"/>
              <a:pathLst>
                <a:path w="430" h="1097">
                  <a:moveTo>
                    <a:pt x="143" y="1097"/>
                  </a:moveTo>
                  <a:lnTo>
                    <a:pt x="143" y="1097"/>
                  </a:lnTo>
                  <a:lnTo>
                    <a:pt x="118" y="1096"/>
                  </a:lnTo>
                  <a:lnTo>
                    <a:pt x="107" y="1094"/>
                  </a:lnTo>
                  <a:lnTo>
                    <a:pt x="94" y="1092"/>
                  </a:lnTo>
                  <a:lnTo>
                    <a:pt x="83" y="1088"/>
                  </a:lnTo>
                  <a:lnTo>
                    <a:pt x="72" y="1082"/>
                  </a:lnTo>
                  <a:lnTo>
                    <a:pt x="61" y="1075"/>
                  </a:lnTo>
                  <a:lnTo>
                    <a:pt x="51" y="1066"/>
                  </a:lnTo>
                  <a:lnTo>
                    <a:pt x="51" y="1066"/>
                  </a:lnTo>
                  <a:lnTo>
                    <a:pt x="39" y="1053"/>
                  </a:lnTo>
                  <a:lnTo>
                    <a:pt x="30" y="1042"/>
                  </a:lnTo>
                  <a:lnTo>
                    <a:pt x="23" y="1030"/>
                  </a:lnTo>
                  <a:lnTo>
                    <a:pt x="17" y="1018"/>
                  </a:lnTo>
                  <a:lnTo>
                    <a:pt x="13" y="1006"/>
                  </a:lnTo>
                  <a:lnTo>
                    <a:pt x="10" y="993"/>
                  </a:lnTo>
                  <a:lnTo>
                    <a:pt x="9" y="980"/>
                  </a:lnTo>
                  <a:lnTo>
                    <a:pt x="8" y="965"/>
                  </a:lnTo>
                  <a:lnTo>
                    <a:pt x="8" y="965"/>
                  </a:lnTo>
                  <a:lnTo>
                    <a:pt x="8" y="964"/>
                  </a:lnTo>
                  <a:lnTo>
                    <a:pt x="7" y="956"/>
                  </a:lnTo>
                  <a:lnTo>
                    <a:pt x="7" y="956"/>
                  </a:lnTo>
                  <a:lnTo>
                    <a:pt x="7" y="929"/>
                  </a:lnTo>
                  <a:lnTo>
                    <a:pt x="7" y="916"/>
                  </a:lnTo>
                  <a:lnTo>
                    <a:pt x="9" y="902"/>
                  </a:lnTo>
                  <a:lnTo>
                    <a:pt x="9" y="902"/>
                  </a:lnTo>
                  <a:lnTo>
                    <a:pt x="10" y="887"/>
                  </a:lnTo>
                  <a:lnTo>
                    <a:pt x="11" y="872"/>
                  </a:lnTo>
                  <a:lnTo>
                    <a:pt x="10" y="858"/>
                  </a:lnTo>
                  <a:lnTo>
                    <a:pt x="9" y="843"/>
                  </a:lnTo>
                  <a:lnTo>
                    <a:pt x="9" y="843"/>
                  </a:lnTo>
                  <a:lnTo>
                    <a:pt x="8" y="828"/>
                  </a:lnTo>
                  <a:lnTo>
                    <a:pt x="8" y="812"/>
                  </a:lnTo>
                  <a:lnTo>
                    <a:pt x="8" y="812"/>
                  </a:lnTo>
                  <a:lnTo>
                    <a:pt x="7" y="746"/>
                  </a:lnTo>
                  <a:lnTo>
                    <a:pt x="5" y="650"/>
                  </a:lnTo>
                  <a:lnTo>
                    <a:pt x="5" y="650"/>
                  </a:lnTo>
                  <a:lnTo>
                    <a:pt x="3" y="555"/>
                  </a:lnTo>
                  <a:lnTo>
                    <a:pt x="2" y="490"/>
                  </a:lnTo>
                  <a:lnTo>
                    <a:pt x="2" y="490"/>
                  </a:lnTo>
                  <a:lnTo>
                    <a:pt x="2" y="418"/>
                  </a:lnTo>
                  <a:lnTo>
                    <a:pt x="2" y="418"/>
                  </a:lnTo>
                  <a:lnTo>
                    <a:pt x="3" y="289"/>
                  </a:lnTo>
                  <a:lnTo>
                    <a:pt x="3" y="229"/>
                  </a:lnTo>
                  <a:lnTo>
                    <a:pt x="2" y="186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4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2" y="99"/>
                  </a:lnTo>
                  <a:lnTo>
                    <a:pt x="4" y="83"/>
                  </a:lnTo>
                  <a:lnTo>
                    <a:pt x="6" y="70"/>
                  </a:lnTo>
                  <a:lnTo>
                    <a:pt x="10" y="56"/>
                  </a:lnTo>
                  <a:lnTo>
                    <a:pt x="17" y="45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6" y="10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2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25" y="2"/>
                  </a:lnTo>
                  <a:lnTo>
                    <a:pt x="195" y="2"/>
                  </a:lnTo>
                  <a:lnTo>
                    <a:pt x="195" y="2"/>
                  </a:lnTo>
                  <a:lnTo>
                    <a:pt x="221" y="1"/>
                  </a:lnTo>
                  <a:lnTo>
                    <a:pt x="221" y="1"/>
                  </a:lnTo>
                  <a:lnTo>
                    <a:pt x="236" y="0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2" y="0"/>
                  </a:lnTo>
                  <a:lnTo>
                    <a:pt x="270" y="1"/>
                  </a:lnTo>
                  <a:lnTo>
                    <a:pt x="279" y="2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6" y="9"/>
                  </a:lnTo>
                  <a:lnTo>
                    <a:pt x="307" y="10"/>
                  </a:lnTo>
                  <a:lnTo>
                    <a:pt x="317" y="11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2"/>
                  </a:lnTo>
                  <a:lnTo>
                    <a:pt x="354" y="13"/>
                  </a:lnTo>
                  <a:lnTo>
                    <a:pt x="364" y="15"/>
                  </a:lnTo>
                  <a:lnTo>
                    <a:pt x="364" y="15"/>
                  </a:lnTo>
                  <a:lnTo>
                    <a:pt x="376" y="21"/>
                  </a:lnTo>
                  <a:lnTo>
                    <a:pt x="382" y="25"/>
                  </a:lnTo>
                  <a:lnTo>
                    <a:pt x="387" y="28"/>
                  </a:lnTo>
                  <a:lnTo>
                    <a:pt x="393" y="34"/>
                  </a:lnTo>
                  <a:lnTo>
                    <a:pt x="397" y="39"/>
                  </a:lnTo>
                  <a:lnTo>
                    <a:pt x="401" y="44"/>
                  </a:lnTo>
                  <a:lnTo>
                    <a:pt x="405" y="50"/>
                  </a:lnTo>
                  <a:lnTo>
                    <a:pt x="410" y="63"/>
                  </a:lnTo>
                  <a:lnTo>
                    <a:pt x="414" y="78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4"/>
                  </a:lnTo>
                  <a:lnTo>
                    <a:pt x="420" y="152"/>
                  </a:lnTo>
                  <a:lnTo>
                    <a:pt x="423" y="187"/>
                  </a:lnTo>
                  <a:lnTo>
                    <a:pt x="423" y="187"/>
                  </a:lnTo>
                  <a:lnTo>
                    <a:pt x="426" y="222"/>
                  </a:lnTo>
                  <a:lnTo>
                    <a:pt x="427" y="239"/>
                  </a:lnTo>
                  <a:lnTo>
                    <a:pt x="428" y="256"/>
                  </a:lnTo>
                  <a:lnTo>
                    <a:pt x="428" y="256"/>
                  </a:lnTo>
                  <a:lnTo>
                    <a:pt x="426" y="340"/>
                  </a:lnTo>
                  <a:lnTo>
                    <a:pt x="426" y="340"/>
                  </a:lnTo>
                  <a:lnTo>
                    <a:pt x="425" y="457"/>
                  </a:lnTo>
                  <a:lnTo>
                    <a:pt x="425" y="509"/>
                  </a:lnTo>
                  <a:lnTo>
                    <a:pt x="426" y="547"/>
                  </a:lnTo>
                  <a:lnTo>
                    <a:pt x="426" y="547"/>
                  </a:lnTo>
                  <a:lnTo>
                    <a:pt x="428" y="589"/>
                  </a:lnTo>
                  <a:lnTo>
                    <a:pt x="429" y="651"/>
                  </a:lnTo>
                  <a:lnTo>
                    <a:pt x="429" y="790"/>
                  </a:lnTo>
                  <a:lnTo>
                    <a:pt x="429" y="790"/>
                  </a:lnTo>
                  <a:lnTo>
                    <a:pt x="430" y="853"/>
                  </a:lnTo>
                  <a:lnTo>
                    <a:pt x="430" y="853"/>
                  </a:lnTo>
                  <a:lnTo>
                    <a:pt x="430" y="892"/>
                  </a:lnTo>
                  <a:lnTo>
                    <a:pt x="430" y="892"/>
                  </a:lnTo>
                  <a:lnTo>
                    <a:pt x="430" y="950"/>
                  </a:lnTo>
                  <a:lnTo>
                    <a:pt x="430" y="950"/>
                  </a:lnTo>
                  <a:lnTo>
                    <a:pt x="430" y="994"/>
                  </a:lnTo>
                  <a:lnTo>
                    <a:pt x="430" y="1016"/>
                  </a:lnTo>
                  <a:lnTo>
                    <a:pt x="430" y="1016"/>
                  </a:lnTo>
                  <a:lnTo>
                    <a:pt x="429" y="1029"/>
                  </a:lnTo>
                  <a:lnTo>
                    <a:pt x="428" y="1038"/>
                  </a:lnTo>
                  <a:lnTo>
                    <a:pt x="425" y="1046"/>
                  </a:lnTo>
                  <a:lnTo>
                    <a:pt x="422" y="1053"/>
                  </a:lnTo>
                  <a:lnTo>
                    <a:pt x="418" y="1059"/>
                  </a:lnTo>
                  <a:lnTo>
                    <a:pt x="413" y="1063"/>
                  </a:lnTo>
                  <a:lnTo>
                    <a:pt x="405" y="1070"/>
                  </a:lnTo>
                  <a:lnTo>
                    <a:pt x="404" y="1071"/>
                  </a:lnTo>
                  <a:lnTo>
                    <a:pt x="404" y="1071"/>
                  </a:lnTo>
                  <a:lnTo>
                    <a:pt x="398" y="1075"/>
                  </a:lnTo>
                  <a:lnTo>
                    <a:pt x="391" y="1078"/>
                  </a:lnTo>
                  <a:lnTo>
                    <a:pt x="383" y="1081"/>
                  </a:lnTo>
                  <a:lnTo>
                    <a:pt x="376" y="1085"/>
                  </a:lnTo>
                  <a:lnTo>
                    <a:pt x="359" y="1089"/>
                  </a:lnTo>
                  <a:lnTo>
                    <a:pt x="351" y="1090"/>
                  </a:lnTo>
                  <a:lnTo>
                    <a:pt x="343" y="1090"/>
                  </a:lnTo>
                  <a:lnTo>
                    <a:pt x="343" y="1090"/>
                  </a:lnTo>
                  <a:lnTo>
                    <a:pt x="302" y="1091"/>
                  </a:lnTo>
                  <a:lnTo>
                    <a:pt x="261" y="1093"/>
                  </a:lnTo>
                  <a:lnTo>
                    <a:pt x="261" y="1093"/>
                  </a:lnTo>
                  <a:lnTo>
                    <a:pt x="221" y="1095"/>
                  </a:lnTo>
                  <a:lnTo>
                    <a:pt x="179" y="1096"/>
                  </a:lnTo>
                  <a:lnTo>
                    <a:pt x="170" y="1096"/>
                  </a:lnTo>
                  <a:lnTo>
                    <a:pt x="170" y="1096"/>
                  </a:lnTo>
                  <a:lnTo>
                    <a:pt x="143" y="1097"/>
                  </a:lnTo>
                  <a:lnTo>
                    <a:pt x="143" y="1097"/>
                  </a:lnTo>
                  <a:close/>
                  <a:moveTo>
                    <a:pt x="140" y="39"/>
                  </a:move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8"/>
                  </a:lnTo>
                  <a:lnTo>
                    <a:pt x="63" y="51"/>
                  </a:lnTo>
                  <a:lnTo>
                    <a:pt x="59" y="54"/>
                  </a:lnTo>
                  <a:lnTo>
                    <a:pt x="55" y="58"/>
                  </a:lnTo>
                  <a:lnTo>
                    <a:pt x="52" y="63"/>
                  </a:lnTo>
                  <a:lnTo>
                    <a:pt x="48" y="68"/>
                  </a:lnTo>
                  <a:lnTo>
                    <a:pt x="45" y="74"/>
                  </a:lnTo>
                  <a:lnTo>
                    <a:pt x="41" y="86"/>
                  </a:lnTo>
                  <a:lnTo>
                    <a:pt x="38" y="101"/>
                  </a:lnTo>
                  <a:lnTo>
                    <a:pt x="38" y="103"/>
                  </a:lnTo>
                  <a:lnTo>
                    <a:pt x="40" y="105"/>
                  </a:lnTo>
                  <a:lnTo>
                    <a:pt x="40" y="105"/>
                  </a:lnTo>
                  <a:lnTo>
                    <a:pt x="42" y="108"/>
                  </a:lnTo>
                  <a:lnTo>
                    <a:pt x="44" y="112"/>
                  </a:lnTo>
                  <a:lnTo>
                    <a:pt x="44" y="115"/>
                  </a:lnTo>
                  <a:lnTo>
                    <a:pt x="44" y="119"/>
                  </a:lnTo>
                  <a:lnTo>
                    <a:pt x="43" y="122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38" y="133"/>
                  </a:lnTo>
                  <a:lnTo>
                    <a:pt x="35" y="142"/>
                  </a:lnTo>
                  <a:lnTo>
                    <a:pt x="34" y="154"/>
                  </a:lnTo>
                  <a:lnTo>
                    <a:pt x="33" y="166"/>
                  </a:lnTo>
                  <a:lnTo>
                    <a:pt x="34" y="191"/>
                  </a:lnTo>
                  <a:lnTo>
                    <a:pt x="36" y="217"/>
                  </a:lnTo>
                  <a:lnTo>
                    <a:pt x="36" y="217"/>
                  </a:lnTo>
                  <a:lnTo>
                    <a:pt x="37" y="233"/>
                  </a:lnTo>
                  <a:lnTo>
                    <a:pt x="38" y="244"/>
                  </a:lnTo>
                  <a:lnTo>
                    <a:pt x="38" y="535"/>
                  </a:lnTo>
                  <a:lnTo>
                    <a:pt x="38" y="535"/>
                  </a:lnTo>
                  <a:lnTo>
                    <a:pt x="38" y="576"/>
                  </a:lnTo>
                  <a:lnTo>
                    <a:pt x="40" y="637"/>
                  </a:lnTo>
                  <a:lnTo>
                    <a:pt x="45" y="774"/>
                  </a:lnTo>
                  <a:lnTo>
                    <a:pt x="45" y="774"/>
                  </a:lnTo>
                  <a:lnTo>
                    <a:pt x="49" y="844"/>
                  </a:lnTo>
                  <a:lnTo>
                    <a:pt x="49" y="844"/>
                  </a:lnTo>
                  <a:lnTo>
                    <a:pt x="49" y="859"/>
                  </a:lnTo>
                  <a:lnTo>
                    <a:pt x="49" y="873"/>
                  </a:lnTo>
                  <a:lnTo>
                    <a:pt x="46" y="901"/>
                  </a:lnTo>
                  <a:lnTo>
                    <a:pt x="46" y="901"/>
                  </a:lnTo>
                  <a:lnTo>
                    <a:pt x="44" y="924"/>
                  </a:lnTo>
                  <a:lnTo>
                    <a:pt x="43" y="948"/>
                  </a:lnTo>
                  <a:lnTo>
                    <a:pt x="43" y="949"/>
                  </a:lnTo>
                  <a:lnTo>
                    <a:pt x="44" y="950"/>
                  </a:lnTo>
                  <a:lnTo>
                    <a:pt x="44" y="950"/>
                  </a:lnTo>
                  <a:lnTo>
                    <a:pt x="44" y="952"/>
                  </a:lnTo>
                  <a:lnTo>
                    <a:pt x="44" y="952"/>
                  </a:lnTo>
                  <a:lnTo>
                    <a:pt x="44" y="961"/>
                  </a:lnTo>
                  <a:lnTo>
                    <a:pt x="45" y="975"/>
                  </a:lnTo>
                  <a:lnTo>
                    <a:pt x="48" y="990"/>
                  </a:lnTo>
                  <a:lnTo>
                    <a:pt x="50" y="999"/>
                  </a:lnTo>
                  <a:lnTo>
                    <a:pt x="52" y="1006"/>
                  </a:lnTo>
                  <a:lnTo>
                    <a:pt x="55" y="1014"/>
                  </a:lnTo>
                  <a:lnTo>
                    <a:pt x="59" y="1021"/>
                  </a:lnTo>
                  <a:lnTo>
                    <a:pt x="64" y="1029"/>
                  </a:lnTo>
                  <a:lnTo>
                    <a:pt x="70" y="1035"/>
                  </a:lnTo>
                  <a:lnTo>
                    <a:pt x="77" y="1041"/>
                  </a:lnTo>
                  <a:lnTo>
                    <a:pt x="85" y="1045"/>
                  </a:lnTo>
                  <a:lnTo>
                    <a:pt x="94" y="1049"/>
                  </a:lnTo>
                  <a:lnTo>
                    <a:pt x="106" y="1052"/>
                  </a:lnTo>
                  <a:lnTo>
                    <a:pt x="106" y="1052"/>
                  </a:lnTo>
                  <a:lnTo>
                    <a:pt x="131" y="1057"/>
                  </a:lnTo>
                  <a:lnTo>
                    <a:pt x="153" y="1059"/>
                  </a:lnTo>
                  <a:lnTo>
                    <a:pt x="174" y="1060"/>
                  </a:lnTo>
                  <a:lnTo>
                    <a:pt x="196" y="1061"/>
                  </a:lnTo>
                  <a:lnTo>
                    <a:pt x="231" y="1061"/>
                  </a:lnTo>
                  <a:lnTo>
                    <a:pt x="231" y="1061"/>
                  </a:lnTo>
                  <a:lnTo>
                    <a:pt x="247" y="1060"/>
                  </a:lnTo>
                  <a:lnTo>
                    <a:pt x="262" y="1059"/>
                  </a:lnTo>
                  <a:lnTo>
                    <a:pt x="293" y="1056"/>
                  </a:lnTo>
                  <a:lnTo>
                    <a:pt x="293" y="1056"/>
                  </a:lnTo>
                  <a:lnTo>
                    <a:pt x="302" y="1054"/>
                  </a:lnTo>
                  <a:lnTo>
                    <a:pt x="311" y="1054"/>
                  </a:lnTo>
                  <a:lnTo>
                    <a:pt x="322" y="1054"/>
                  </a:lnTo>
                  <a:lnTo>
                    <a:pt x="322" y="1054"/>
                  </a:lnTo>
                  <a:lnTo>
                    <a:pt x="335" y="1054"/>
                  </a:lnTo>
                  <a:lnTo>
                    <a:pt x="346" y="1053"/>
                  </a:lnTo>
                  <a:lnTo>
                    <a:pt x="357" y="1050"/>
                  </a:lnTo>
                  <a:lnTo>
                    <a:pt x="364" y="1047"/>
                  </a:lnTo>
                  <a:lnTo>
                    <a:pt x="369" y="1044"/>
                  </a:lnTo>
                  <a:lnTo>
                    <a:pt x="369" y="1044"/>
                  </a:lnTo>
                  <a:lnTo>
                    <a:pt x="378" y="1037"/>
                  </a:lnTo>
                  <a:lnTo>
                    <a:pt x="384" y="1032"/>
                  </a:lnTo>
                  <a:lnTo>
                    <a:pt x="386" y="1027"/>
                  </a:lnTo>
                  <a:lnTo>
                    <a:pt x="387" y="1019"/>
                  </a:lnTo>
                  <a:lnTo>
                    <a:pt x="387" y="1019"/>
                  </a:lnTo>
                  <a:lnTo>
                    <a:pt x="388" y="1014"/>
                  </a:lnTo>
                  <a:lnTo>
                    <a:pt x="390" y="1007"/>
                  </a:lnTo>
                  <a:lnTo>
                    <a:pt x="390" y="1007"/>
                  </a:lnTo>
                  <a:lnTo>
                    <a:pt x="390" y="997"/>
                  </a:lnTo>
                  <a:lnTo>
                    <a:pt x="390" y="978"/>
                  </a:lnTo>
                  <a:lnTo>
                    <a:pt x="390" y="978"/>
                  </a:lnTo>
                  <a:lnTo>
                    <a:pt x="388" y="965"/>
                  </a:lnTo>
                  <a:lnTo>
                    <a:pt x="388" y="964"/>
                  </a:lnTo>
                  <a:lnTo>
                    <a:pt x="388" y="964"/>
                  </a:lnTo>
                  <a:lnTo>
                    <a:pt x="390" y="939"/>
                  </a:lnTo>
                  <a:lnTo>
                    <a:pt x="392" y="916"/>
                  </a:lnTo>
                  <a:lnTo>
                    <a:pt x="392" y="916"/>
                  </a:lnTo>
                  <a:lnTo>
                    <a:pt x="393" y="890"/>
                  </a:lnTo>
                  <a:lnTo>
                    <a:pt x="394" y="863"/>
                  </a:lnTo>
                  <a:lnTo>
                    <a:pt x="394" y="863"/>
                  </a:lnTo>
                  <a:lnTo>
                    <a:pt x="388" y="529"/>
                  </a:lnTo>
                  <a:lnTo>
                    <a:pt x="388" y="529"/>
                  </a:lnTo>
                  <a:lnTo>
                    <a:pt x="390" y="479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392" y="312"/>
                  </a:lnTo>
                  <a:lnTo>
                    <a:pt x="392" y="270"/>
                  </a:lnTo>
                  <a:lnTo>
                    <a:pt x="391" y="239"/>
                  </a:lnTo>
                  <a:lnTo>
                    <a:pt x="391" y="239"/>
                  </a:lnTo>
                  <a:lnTo>
                    <a:pt x="390" y="214"/>
                  </a:lnTo>
                  <a:lnTo>
                    <a:pt x="386" y="189"/>
                  </a:lnTo>
                  <a:lnTo>
                    <a:pt x="386" y="189"/>
                  </a:lnTo>
                  <a:lnTo>
                    <a:pt x="383" y="153"/>
                  </a:lnTo>
                  <a:lnTo>
                    <a:pt x="382" y="134"/>
                  </a:lnTo>
                  <a:lnTo>
                    <a:pt x="382" y="115"/>
                  </a:lnTo>
                  <a:lnTo>
                    <a:pt x="382" y="115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2" y="71"/>
                  </a:lnTo>
                  <a:lnTo>
                    <a:pt x="367" y="65"/>
                  </a:lnTo>
                  <a:lnTo>
                    <a:pt x="362" y="59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0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6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4" y="39"/>
                  </a:lnTo>
                  <a:lnTo>
                    <a:pt x="195" y="39"/>
                  </a:lnTo>
                  <a:lnTo>
                    <a:pt x="195" y="39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40" y="39"/>
                  </a:lnTo>
                  <a:lnTo>
                    <a:pt x="140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2" name="Freeform 342"/>
            <p:cNvSpPr>
              <a:spLocks noEditPoints="1"/>
            </p:cNvSpPr>
            <p:nvPr/>
          </p:nvSpPr>
          <p:spPr bwMode="auto">
            <a:xfrm>
              <a:off x="6242051" y="2995613"/>
              <a:ext cx="368300" cy="307975"/>
            </a:xfrm>
            <a:custGeom>
              <a:avLst/>
              <a:gdLst/>
              <a:ahLst/>
              <a:cxnLst>
                <a:cxn ang="0">
                  <a:pos x="22" y="571"/>
                </a:cxn>
                <a:cxn ang="0">
                  <a:pos x="1" y="548"/>
                </a:cxn>
                <a:cxn ang="0">
                  <a:pos x="19" y="511"/>
                </a:cxn>
                <a:cxn ang="0">
                  <a:pos x="57" y="496"/>
                </a:cxn>
                <a:cxn ang="0">
                  <a:pos x="80" y="477"/>
                </a:cxn>
                <a:cxn ang="0">
                  <a:pos x="154" y="422"/>
                </a:cxn>
                <a:cxn ang="0">
                  <a:pos x="211" y="365"/>
                </a:cxn>
                <a:cxn ang="0">
                  <a:pos x="262" y="274"/>
                </a:cxn>
                <a:cxn ang="0">
                  <a:pos x="252" y="240"/>
                </a:cxn>
                <a:cxn ang="0">
                  <a:pos x="181" y="224"/>
                </a:cxn>
                <a:cxn ang="0">
                  <a:pos x="150" y="186"/>
                </a:cxn>
                <a:cxn ang="0">
                  <a:pos x="184" y="142"/>
                </a:cxn>
                <a:cxn ang="0">
                  <a:pos x="230" y="100"/>
                </a:cxn>
                <a:cxn ang="0">
                  <a:pos x="272" y="76"/>
                </a:cxn>
                <a:cxn ang="0">
                  <a:pos x="399" y="5"/>
                </a:cxn>
                <a:cxn ang="0">
                  <a:pos x="469" y="11"/>
                </a:cxn>
                <a:cxn ang="0">
                  <a:pos x="553" y="63"/>
                </a:cxn>
                <a:cxn ang="0">
                  <a:pos x="670" y="145"/>
                </a:cxn>
                <a:cxn ang="0">
                  <a:pos x="694" y="187"/>
                </a:cxn>
                <a:cxn ang="0">
                  <a:pos x="681" y="225"/>
                </a:cxn>
                <a:cxn ang="0">
                  <a:pos x="632" y="242"/>
                </a:cxn>
                <a:cxn ang="0">
                  <a:pos x="574" y="241"/>
                </a:cxn>
                <a:cxn ang="0">
                  <a:pos x="545" y="271"/>
                </a:cxn>
                <a:cxn ang="0">
                  <a:pos x="529" y="323"/>
                </a:cxn>
                <a:cxn ang="0">
                  <a:pos x="457" y="422"/>
                </a:cxn>
                <a:cxn ang="0">
                  <a:pos x="309" y="522"/>
                </a:cxn>
                <a:cxn ang="0">
                  <a:pos x="200" y="561"/>
                </a:cxn>
                <a:cxn ang="0">
                  <a:pos x="89" y="583"/>
                </a:cxn>
                <a:cxn ang="0">
                  <a:pos x="318" y="201"/>
                </a:cxn>
                <a:cxn ang="0">
                  <a:pos x="321" y="218"/>
                </a:cxn>
                <a:cxn ang="0">
                  <a:pos x="314" y="239"/>
                </a:cxn>
                <a:cxn ang="0">
                  <a:pos x="292" y="296"/>
                </a:cxn>
                <a:cxn ang="0">
                  <a:pos x="256" y="360"/>
                </a:cxn>
                <a:cxn ang="0">
                  <a:pos x="187" y="443"/>
                </a:cxn>
                <a:cxn ang="0">
                  <a:pos x="99" y="509"/>
                </a:cxn>
                <a:cxn ang="0">
                  <a:pos x="78" y="546"/>
                </a:cxn>
                <a:cxn ang="0">
                  <a:pos x="141" y="539"/>
                </a:cxn>
                <a:cxn ang="0">
                  <a:pos x="265" y="502"/>
                </a:cxn>
                <a:cxn ang="0">
                  <a:pos x="396" y="426"/>
                </a:cxn>
                <a:cxn ang="0">
                  <a:pos x="472" y="344"/>
                </a:cxn>
                <a:cxn ang="0">
                  <a:pos x="509" y="272"/>
                </a:cxn>
                <a:cxn ang="0">
                  <a:pos x="533" y="219"/>
                </a:cxn>
                <a:cxn ang="0">
                  <a:pos x="547" y="204"/>
                </a:cxn>
                <a:cxn ang="0">
                  <a:pos x="609" y="207"/>
                </a:cxn>
                <a:cxn ang="0">
                  <a:pos x="657" y="193"/>
                </a:cxn>
                <a:cxn ang="0">
                  <a:pos x="635" y="164"/>
                </a:cxn>
                <a:cxn ang="0">
                  <a:pos x="587" y="130"/>
                </a:cxn>
                <a:cxn ang="0">
                  <a:pos x="495" y="65"/>
                </a:cxn>
                <a:cxn ang="0">
                  <a:pos x="417" y="41"/>
                </a:cxn>
                <a:cxn ang="0">
                  <a:pos x="339" y="74"/>
                </a:cxn>
                <a:cxn ang="0">
                  <a:pos x="281" y="117"/>
                </a:cxn>
                <a:cxn ang="0">
                  <a:pos x="253" y="130"/>
                </a:cxn>
                <a:cxn ang="0">
                  <a:pos x="219" y="163"/>
                </a:cxn>
                <a:cxn ang="0">
                  <a:pos x="203" y="197"/>
                </a:cxn>
                <a:cxn ang="0">
                  <a:pos x="240" y="205"/>
                </a:cxn>
                <a:cxn ang="0">
                  <a:pos x="308" y="197"/>
                </a:cxn>
              </a:cxnLst>
              <a:rect l="0" t="0" r="r" b="b"/>
              <a:pathLst>
                <a:path w="695" h="583">
                  <a:moveTo>
                    <a:pt x="83" y="583"/>
                  </a:moveTo>
                  <a:lnTo>
                    <a:pt x="83" y="583"/>
                  </a:lnTo>
                  <a:lnTo>
                    <a:pt x="67" y="582"/>
                  </a:lnTo>
                  <a:lnTo>
                    <a:pt x="52" y="580"/>
                  </a:lnTo>
                  <a:lnTo>
                    <a:pt x="36" y="576"/>
                  </a:lnTo>
                  <a:lnTo>
                    <a:pt x="29" y="574"/>
                  </a:lnTo>
                  <a:lnTo>
                    <a:pt x="22" y="571"/>
                  </a:lnTo>
                  <a:lnTo>
                    <a:pt x="22" y="571"/>
                  </a:lnTo>
                  <a:lnTo>
                    <a:pt x="16" y="568"/>
                  </a:lnTo>
                  <a:lnTo>
                    <a:pt x="11" y="564"/>
                  </a:lnTo>
                  <a:lnTo>
                    <a:pt x="7" y="561"/>
                  </a:lnTo>
                  <a:lnTo>
                    <a:pt x="4" y="557"/>
                  </a:lnTo>
                  <a:lnTo>
                    <a:pt x="2" y="553"/>
                  </a:lnTo>
                  <a:lnTo>
                    <a:pt x="1" y="548"/>
                  </a:lnTo>
                  <a:lnTo>
                    <a:pt x="0" y="543"/>
                  </a:lnTo>
                  <a:lnTo>
                    <a:pt x="1" y="539"/>
                  </a:lnTo>
                  <a:lnTo>
                    <a:pt x="1" y="539"/>
                  </a:lnTo>
                  <a:lnTo>
                    <a:pt x="3" y="532"/>
                  </a:lnTo>
                  <a:lnTo>
                    <a:pt x="6" y="525"/>
                  </a:lnTo>
                  <a:lnTo>
                    <a:pt x="11" y="517"/>
                  </a:lnTo>
                  <a:lnTo>
                    <a:pt x="19" y="511"/>
                  </a:lnTo>
                  <a:lnTo>
                    <a:pt x="26" y="506"/>
                  </a:lnTo>
                  <a:lnTo>
                    <a:pt x="34" y="502"/>
                  </a:lnTo>
                  <a:lnTo>
                    <a:pt x="42" y="499"/>
                  </a:lnTo>
                  <a:lnTo>
                    <a:pt x="52" y="496"/>
                  </a:lnTo>
                  <a:lnTo>
                    <a:pt x="52" y="496"/>
                  </a:lnTo>
                  <a:lnTo>
                    <a:pt x="55" y="496"/>
                  </a:lnTo>
                  <a:lnTo>
                    <a:pt x="57" y="496"/>
                  </a:lnTo>
                  <a:lnTo>
                    <a:pt x="58" y="495"/>
                  </a:lnTo>
                  <a:lnTo>
                    <a:pt x="58" y="495"/>
                  </a:lnTo>
                  <a:lnTo>
                    <a:pt x="67" y="487"/>
                  </a:lnTo>
                  <a:lnTo>
                    <a:pt x="67" y="487"/>
                  </a:lnTo>
                  <a:lnTo>
                    <a:pt x="73" y="482"/>
                  </a:lnTo>
                  <a:lnTo>
                    <a:pt x="80" y="477"/>
                  </a:lnTo>
                  <a:lnTo>
                    <a:pt x="80" y="477"/>
                  </a:lnTo>
                  <a:lnTo>
                    <a:pt x="104" y="462"/>
                  </a:lnTo>
                  <a:lnTo>
                    <a:pt x="115" y="453"/>
                  </a:lnTo>
                  <a:lnTo>
                    <a:pt x="126" y="444"/>
                  </a:lnTo>
                  <a:lnTo>
                    <a:pt x="126" y="444"/>
                  </a:lnTo>
                  <a:lnTo>
                    <a:pt x="140" y="432"/>
                  </a:lnTo>
                  <a:lnTo>
                    <a:pt x="154" y="422"/>
                  </a:lnTo>
                  <a:lnTo>
                    <a:pt x="154" y="422"/>
                  </a:lnTo>
                  <a:lnTo>
                    <a:pt x="170" y="410"/>
                  </a:lnTo>
                  <a:lnTo>
                    <a:pt x="184" y="397"/>
                  </a:lnTo>
                  <a:lnTo>
                    <a:pt x="192" y="390"/>
                  </a:lnTo>
                  <a:lnTo>
                    <a:pt x="199" y="383"/>
                  </a:lnTo>
                  <a:lnTo>
                    <a:pt x="205" y="374"/>
                  </a:lnTo>
                  <a:lnTo>
                    <a:pt x="211" y="365"/>
                  </a:lnTo>
                  <a:lnTo>
                    <a:pt x="211" y="365"/>
                  </a:lnTo>
                  <a:lnTo>
                    <a:pt x="223" y="347"/>
                  </a:lnTo>
                  <a:lnTo>
                    <a:pt x="223" y="347"/>
                  </a:lnTo>
                  <a:lnTo>
                    <a:pt x="234" y="330"/>
                  </a:lnTo>
                  <a:lnTo>
                    <a:pt x="244" y="311"/>
                  </a:lnTo>
                  <a:lnTo>
                    <a:pt x="254" y="292"/>
                  </a:lnTo>
                  <a:lnTo>
                    <a:pt x="262" y="274"/>
                  </a:lnTo>
                  <a:lnTo>
                    <a:pt x="262" y="274"/>
                  </a:lnTo>
                  <a:lnTo>
                    <a:pt x="266" y="260"/>
                  </a:lnTo>
                  <a:lnTo>
                    <a:pt x="266" y="260"/>
                  </a:lnTo>
                  <a:lnTo>
                    <a:pt x="270" y="246"/>
                  </a:lnTo>
                  <a:lnTo>
                    <a:pt x="274" y="238"/>
                  </a:lnTo>
                  <a:lnTo>
                    <a:pt x="265" y="239"/>
                  </a:lnTo>
                  <a:lnTo>
                    <a:pt x="265" y="239"/>
                  </a:lnTo>
                  <a:lnTo>
                    <a:pt x="252" y="240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24" y="239"/>
                  </a:lnTo>
                  <a:lnTo>
                    <a:pt x="209" y="237"/>
                  </a:lnTo>
                  <a:lnTo>
                    <a:pt x="195" y="231"/>
                  </a:lnTo>
                  <a:lnTo>
                    <a:pt x="181" y="224"/>
                  </a:lnTo>
                  <a:lnTo>
                    <a:pt x="181" y="224"/>
                  </a:lnTo>
                  <a:lnTo>
                    <a:pt x="171" y="218"/>
                  </a:lnTo>
                  <a:lnTo>
                    <a:pt x="162" y="209"/>
                  </a:lnTo>
                  <a:lnTo>
                    <a:pt x="157" y="203"/>
                  </a:lnTo>
                  <a:lnTo>
                    <a:pt x="153" y="197"/>
                  </a:lnTo>
                  <a:lnTo>
                    <a:pt x="151" y="192"/>
                  </a:lnTo>
                  <a:lnTo>
                    <a:pt x="150" y="186"/>
                  </a:lnTo>
                  <a:lnTo>
                    <a:pt x="150" y="186"/>
                  </a:lnTo>
                  <a:lnTo>
                    <a:pt x="150" y="179"/>
                  </a:lnTo>
                  <a:lnTo>
                    <a:pt x="152" y="172"/>
                  </a:lnTo>
                  <a:lnTo>
                    <a:pt x="155" y="167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72" y="152"/>
                  </a:lnTo>
                  <a:lnTo>
                    <a:pt x="184" y="142"/>
                  </a:lnTo>
                  <a:lnTo>
                    <a:pt x="184" y="142"/>
                  </a:lnTo>
                  <a:lnTo>
                    <a:pt x="195" y="134"/>
                  </a:lnTo>
                  <a:lnTo>
                    <a:pt x="206" y="126"/>
                  </a:lnTo>
                  <a:lnTo>
                    <a:pt x="215" y="116"/>
                  </a:lnTo>
                  <a:lnTo>
                    <a:pt x="225" y="105"/>
                  </a:lnTo>
                  <a:lnTo>
                    <a:pt x="225" y="105"/>
                  </a:lnTo>
                  <a:lnTo>
                    <a:pt x="230" y="100"/>
                  </a:lnTo>
                  <a:lnTo>
                    <a:pt x="236" y="96"/>
                  </a:lnTo>
                  <a:lnTo>
                    <a:pt x="250" y="89"/>
                  </a:lnTo>
                  <a:lnTo>
                    <a:pt x="250" y="89"/>
                  </a:lnTo>
                  <a:lnTo>
                    <a:pt x="261" y="84"/>
                  </a:lnTo>
                  <a:lnTo>
                    <a:pt x="267" y="80"/>
                  </a:lnTo>
                  <a:lnTo>
                    <a:pt x="272" y="76"/>
                  </a:lnTo>
                  <a:lnTo>
                    <a:pt x="272" y="76"/>
                  </a:lnTo>
                  <a:lnTo>
                    <a:pt x="287" y="64"/>
                  </a:lnTo>
                  <a:lnTo>
                    <a:pt x="303" y="52"/>
                  </a:lnTo>
                  <a:lnTo>
                    <a:pt x="320" y="41"/>
                  </a:lnTo>
                  <a:lnTo>
                    <a:pt x="339" y="30"/>
                  </a:lnTo>
                  <a:lnTo>
                    <a:pt x="358" y="20"/>
                  </a:lnTo>
                  <a:lnTo>
                    <a:pt x="379" y="12"/>
                  </a:lnTo>
                  <a:lnTo>
                    <a:pt x="399" y="5"/>
                  </a:lnTo>
                  <a:lnTo>
                    <a:pt x="420" y="1"/>
                  </a:lnTo>
                  <a:lnTo>
                    <a:pt x="420" y="1"/>
                  </a:lnTo>
                  <a:lnTo>
                    <a:pt x="429" y="0"/>
                  </a:lnTo>
                  <a:lnTo>
                    <a:pt x="429" y="0"/>
                  </a:lnTo>
                  <a:lnTo>
                    <a:pt x="442" y="2"/>
                  </a:lnTo>
                  <a:lnTo>
                    <a:pt x="456" y="5"/>
                  </a:lnTo>
                  <a:lnTo>
                    <a:pt x="469" y="11"/>
                  </a:lnTo>
                  <a:lnTo>
                    <a:pt x="483" y="17"/>
                  </a:lnTo>
                  <a:lnTo>
                    <a:pt x="496" y="24"/>
                  </a:lnTo>
                  <a:lnTo>
                    <a:pt x="509" y="32"/>
                  </a:lnTo>
                  <a:lnTo>
                    <a:pt x="533" y="49"/>
                  </a:lnTo>
                  <a:lnTo>
                    <a:pt x="533" y="49"/>
                  </a:lnTo>
                  <a:lnTo>
                    <a:pt x="553" y="63"/>
                  </a:lnTo>
                  <a:lnTo>
                    <a:pt x="553" y="63"/>
                  </a:lnTo>
                  <a:lnTo>
                    <a:pt x="588" y="85"/>
                  </a:lnTo>
                  <a:lnTo>
                    <a:pt x="588" y="85"/>
                  </a:lnTo>
                  <a:lnTo>
                    <a:pt x="610" y="99"/>
                  </a:lnTo>
                  <a:lnTo>
                    <a:pt x="631" y="113"/>
                  </a:lnTo>
                  <a:lnTo>
                    <a:pt x="652" y="129"/>
                  </a:lnTo>
                  <a:lnTo>
                    <a:pt x="661" y="137"/>
                  </a:lnTo>
                  <a:lnTo>
                    <a:pt x="670" y="145"/>
                  </a:lnTo>
                  <a:lnTo>
                    <a:pt x="670" y="145"/>
                  </a:lnTo>
                  <a:lnTo>
                    <a:pt x="676" y="152"/>
                  </a:lnTo>
                  <a:lnTo>
                    <a:pt x="681" y="157"/>
                  </a:lnTo>
                  <a:lnTo>
                    <a:pt x="685" y="164"/>
                  </a:lnTo>
                  <a:lnTo>
                    <a:pt x="689" y="171"/>
                  </a:lnTo>
                  <a:lnTo>
                    <a:pt x="692" y="178"/>
                  </a:lnTo>
                  <a:lnTo>
                    <a:pt x="694" y="187"/>
                  </a:lnTo>
                  <a:lnTo>
                    <a:pt x="695" y="194"/>
                  </a:lnTo>
                  <a:lnTo>
                    <a:pt x="695" y="201"/>
                  </a:lnTo>
                  <a:lnTo>
                    <a:pt x="695" y="201"/>
                  </a:lnTo>
                  <a:lnTo>
                    <a:pt x="694" y="209"/>
                  </a:lnTo>
                  <a:lnTo>
                    <a:pt x="691" y="215"/>
                  </a:lnTo>
                  <a:lnTo>
                    <a:pt x="687" y="220"/>
                  </a:lnTo>
                  <a:lnTo>
                    <a:pt x="681" y="225"/>
                  </a:lnTo>
                  <a:lnTo>
                    <a:pt x="681" y="225"/>
                  </a:lnTo>
                  <a:lnTo>
                    <a:pt x="675" y="229"/>
                  </a:lnTo>
                  <a:lnTo>
                    <a:pt x="667" y="232"/>
                  </a:lnTo>
                  <a:lnTo>
                    <a:pt x="659" y="235"/>
                  </a:lnTo>
                  <a:lnTo>
                    <a:pt x="651" y="238"/>
                  </a:lnTo>
                  <a:lnTo>
                    <a:pt x="641" y="240"/>
                  </a:lnTo>
                  <a:lnTo>
                    <a:pt x="632" y="242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592" y="242"/>
                  </a:lnTo>
                  <a:lnTo>
                    <a:pt x="574" y="241"/>
                  </a:lnTo>
                  <a:lnTo>
                    <a:pt x="574" y="241"/>
                  </a:lnTo>
                  <a:lnTo>
                    <a:pt x="557" y="240"/>
                  </a:lnTo>
                  <a:lnTo>
                    <a:pt x="555" y="243"/>
                  </a:lnTo>
                  <a:lnTo>
                    <a:pt x="554" y="244"/>
                  </a:lnTo>
                  <a:lnTo>
                    <a:pt x="554" y="244"/>
                  </a:lnTo>
                  <a:lnTo>
                    <a:pt x="550" y="252"/>
                  </a:lnTo>
                  <a:lnTo>
                    <a:pt x="547" y="261"/>
                  </a:lnTo>
                  <a:lnTo>
                    <a:pt x="545" y="271"/>
                  </a:lnTo>
                  <a:lnTo>
                    <a:pt x="544" y="280"/>
                  </a:lnTo>
                  <a:lnTo>
                    <a:pt x="544" y="280"/>
                  </a:lnTo>
                  <a:lnTo>
                    <a:pt x="541" y="295"/>
                  </a:lnTo>
                  <a:lnTo>
                    <a:pt x="540" y="302"/>
                  </a:lnTo>
                  <a:lnTo>
                    <a:pt x="537" y="308"/>
                  </a:lnTo>
                  <a:lnTo>
                    <a:pt x="537" y="308"/>
                  </a:lnTo>
                  <a:lnTo>
                    <a:pt x="529" y="323"/>
                  </a:lnTo>
                  <a:lnTo>
                    <a:pt x="521" y="335"/>
                  </a:lnTo>
                  <a:lnTo>
                    <a:pt x="504" y="362"/>
                  </a:lnTo>
                  <a:lnTo>
                    <a:pt x="500" y="366"/>
                  </a:lnTo>
                  <a:lnTo>
                    <a:pt x="500" y="366"/>
                  </a:lnTo>
                  <a:lnTo>
                    <a:pt x="483" y="390"/>
                  </a:lnTo>
                  <a:lnTo>
                    <a:pt x="466" y="412"/>
                  </a:lnTo>
                  <a:lnTo>
                    <a:pt x="457" y="422"/>
                  </a:lnTo>
                  <a:lnTo>
                    <a:pt x="448" y="431"/>
                  </a:lnTo>
                  <a:lnTo>
                    <a:pt x="437" y="440"/>
                  </a:lnTo>
                  <a:lnTo>
                    <a:pt x="427" y="448"/>
                  </a:lnTo>
                  <a:lnTo>
                    <a:pt x="427" y="448"/>
                  </a:lnTo>
                  <a:lnTo>
                    <a:pt x="396" y="469"/>
                  </a:lnTo>
                  <a:lnTo>
                    <a:pt x="366" y="487"/>
                  </a:lnTo>
                  <a:lnTo>
                    <a:pt x="309" y="522"/>
                  </a:lnTo>
                  <a:lnTo>
                    <a:pt x="309" y="522"/>
                  </a:lnTo>
                  <a:lnTo>
                    <a:pt x="289" y="531"/>
                  </a:lnTo>
                  <a:lnTo>
                    <a:pt x="268" y="539"/>
                  </a:lnTo>
                  <a:lnTo>
                    <a:pt x="247" y="546"/>
                  </a:lnTo>
                  <a:lnTo>
                    <a:pt x="225" y="553"/>
                  </a:lnTo>
                  <a:lnTo>
                    <a:pt x="225" y="553"/>
                  </a:lnTo>
                  <a:lnTo>
                    <a:pt x="200" y="561"/>
                  </a:lnTo>
                  <a:lnTo>
                    <a:pt x="176" y="569"/>
                  </a:lnTo>
                  <a:lnTo>
                    <a:pt x="176" y="569"/>
                  </a:lnTo>
                  <a:lnTo>
                    <a:pt x="166" y="572"/>
                  </a:lnTo>
                  <a:lnTo>
                    <a:pt x="155" y="575"/>
                  </a:lnTo>
                  <a:lnTo>
                    <a:pt x="133" y="580"/>
                  </a:lnTo>
                  <a:lnTo>
                    <a:pt x="110" y="582"/>
                  </a:lnTo>
                  <a:lnTo>
                    <a:pt x="89" y="583"/>
                  </a:lnTo>
                  <a:lnTo>
                    <a:pt x="89" y="583"/>
                  </a:lnTo>
                  <a:lnTo>
                    <a:pt x="83" y="583"/>
                  </a:lnTo>
                  <a:lnTo>
                    <a:pt x="83" y="583"/>
                  </a:lnTo>
                  <a:close/>
                  <a:moveTo>
                    <a:pt x="308" y="197"/>
                  </a:moveTo>
                  <a:lnTo>
                    <a:pt x="308" y="197"/>
                  </a:lnTo>
                  <a:lnTo>
                    <a:pt x="313" y="198"/>
                  </a:lnTo>
                  <a:lnTo>
                    <a:pt x="318" y="201"/>
                  </a:lnTo>
                  <a:lnTo>
                    <a:pt x="318" y="201"/>
                  </a:lnTo>
                  <a:lnTo>
                    <a:pt x="319" y="203"/>
                  </a:lnTo>
                  <a:lnTo>
                    <a:pt x="321" y="207"/>
                  </a:lnTo>
                  <a:lnTo>
                    <a:pt x="321" y="211"/>
                  </a:lnTo>
                  <a:lnTo>
                    <a:pt x="321" y="215"/>
                  </a:lnTo>
                  <a:lnTo>
                    <a:pt x="321" y="216"/>
                  </a:lnTo>
                  <a:lnTo>
                    <a:pt x="321" y="218"/>
                  </a:lnTo>
                  <a:lnTo>
                    <a:pt x="321" y="218"/>
                  </a:lnTo>
                  <a:lnTo>
                    <a:pt x="322" y="221"/>
                  </a:lnTo>
                  <a:lnTo>
                    <a:pt x="322" y="225"/>
                  </a:lnTo>
                  <a:lnTo>
                    <a:pt x="321" y="229"/>
                  </a:lnTo>
                  <a:lnTo>
                    <a:pt x="317" y="234"/>
                  </a:lnTo>
                  <a:lnTo>
                    <a:pt x="317" y="234"/>
                  </a:lnTo>
                  <a:lnTo>
                    <a:pt x="314" y="239"/>
                  </a:lnTo>
                  <a:lnTo>
                    <a:pt x="312" y="243"/>
                  </a:lnTo>
                  <a:lnTo>
                    <a:pt x="307" y="254"/>
                  </a:lnTo>
                  <a:lnTo>
                    <a:pt x="301" y="269"/>
                  </a:lnTo>
                  <a:lnTo>
                    <a:pt x="296" y="285"/>
                  </a:lnTo>
                  <a:lnTo>
                    <a:pt x="296" y="285"/>
                  </a:lnTo>
                  <a:lnTo>
                    <a:pt x="292" y="296"/>
                  </a:lnTo>
                  <a:lnTo>
                    <a:pt x="292" y="296"/>
                  </a:lnTo>
                  <a:lnTo>
                    <a:pt x="289" y="304"/>
                  </a:lnTo>
                  <a:lnTo>
                    <a:pt x="285" y="311"/>
                  </a:lnTo>
                  <a:lnTo>
                    <a:pt x="276" y="327"/>
                  </a:lnTo>
                  <a:lnTo>
                    <a:pt x="276" y="327"/>
                  </a:lnTo>
                  <a:lnTo>
                    <a:pt x="271" y="334"/>
                  </a:lnTo>
                  <a:lnTo>
                    <a:pt x="271" y="334"/>
                  </a:lnTo>
                  <a:lnTo>
                    <a:pt x="256" y="360"/>
                  </a:lnTo>
                  <a:lnTo>
                    <a:pt x="256" y="360"/>
                  </a:lnTo>
                  <a:lnTo>
                    <a:pt x="246" y="376"/>
                  </a:lnTo>
                  <a:lnTo>
                    <a:pt x="235" y="392"/>
                  </a:lnTo>
                  <a:lnTo>
                    <a:pt x="224" y="408"/>
                  </a:lnTo>
                  <a:lnTo>
                    <a:pt x="210" y="422"/>
                  </a:lnTo>
                  <a:lnTo>
                    <a:pt x="210" y="422"/>
                  </a:lnTo>
                  <a:lnTo>
                    <a:pt x="187" y="443"/>
                  </a:lnTo>
                  <a:lnTo>
                    <a:pt x="166" y="461"/>
                  </a:lnTo>
                  <a:lnTo>
                    <a:pt x="144" y="478"/>
                  </a:lnTo>
                  <a:lnTo>
                    <a:pt x="123" y="493"/>
                  </a:lnTo>
                  <a:lnTo>
                    <a:pt x="123" y="493"/>
                  </a:lnTo>
                  <a:lnTo>
                    <a:pt x="112" y="501"/>
                  </a:lnTo>
                  <a:lnTo>
                    <a:pt x="99" y="509"/>
                  </a:lnTo>
                  <a:lnTo>
                    <a:pt x="99" y="509"/>
                  </a:lnTo>
                  <a:lnTo>
                    <a:pt x="82" y="523"/>
                  </a:lnTo>
                  <a:lnTo>
                    <a:pt x="72" y="529"/>
                  </a:lnTo>
                  <a:lnTo>
                    <a:pt x="62" y="534"/>
                  </a:lnTo>
                  <a:lnTo>
                    <a:pt x="45" y="542"/>
                  </a:lnTo>
                  <a:lnTo>
                    <a:pt x="64" y="545"/>
                  </a:lnTo>
                  <a:lnTo>
                    <a:pt x="64" y="545"/>
                  </a:lnTo>
                  <a:lnTo>
                    <a:pt x="78" y="546"/>
                  </a:lnTo>
                  <a:lnTo>
                    <a:pt x="80" y="546"/>
                  </a:lnTo>
                  <a:lnTo>
                    <a:pt x="80" y="546"/>
                  </a:lnTo>
                  <a:lnTo>
                    <a:pt x="97" y="545"/>
                  </a:lnTo>
                  <a:lnTo>
                    <a:pt x="115" y="542"/>
                  </a:lnTo>
                  <a:lnTo>
                    <a:pt x="115" y="542"/>
                  </a:lnTo>
                  <a:lnTo>
                    <a:pt x="127" y="541"/>
                  </a:lnTo>
                  <a:lnTo>
                    <a:pt x="141" y="539"/>
                  </a:lnTo>
                  <a:lnTo>
                    <a:pt x="141" y="539"/>
                  </a:lnTo>
                  <a:lnTo>
                    <a:pt x="158" y="538"/>
                  </a:lnTo>
                  <a:lnTo>
                    <a:pt x="177" y="534"/>
                  </a:lnTo>
                  <a:lnTo>
                    <a:pt x="197" y="529"/>
                  </a:lnTo>
                  <a:lnTo>
                    <a:pt x="219" y="522"/>
                  </a:lnTo>
                  <a:lnTo>
                    <a:pt x="241" y="512"/>
                  </a:lnTo>
                  <a:lnTo>
                    <a:pt x="265" y="502"/>
                  </a:lnTo>
                  <a:lnTo>
                    <a:pt x="290" y="489"/>
                  </a:lnTo>
                  <a:lnTo>
                    <a:pt x="317" y="476"/>
                  </a:lnTo>
                  <a:lnTo>
                    <a:pt x="317" y="476"/>
                  </a:lnTo>
                  <a:lnTo>
                    <a:pt x="338" y="465"/>
                  </a:lnTo>
                  <a:lnTo>
                    <a:pt x="357" y="452"/>
                  </a:lnTo>
                  <a:lnTo>
                    <a:pt x="377" y="440"/>
                  </a:lnTo>
                  <a:lnTo>
                    <a:pt x="396" y="426"/>
                  </a:lnTo>
                  <a:lnTo>
                    <a:pt x="414" y="412"/>
                  </a:lnTo>
                  <a:lnTo>
                    <a:pt x="431" y="395"/>
                  </a:lnTo>
                  <a:lnTo>
                    <a:pt x="447" y="379"/>
                  </a:lnTo>
                  <a:lnTo>
                    <a:pt x="461" y="360"/>
                  </a:lnTo>
                  <a:lnTo>
                    <a:pt x="461" y="360"/>
                  </a:lnTo>
                  <a:lnTo>
                    <a:pt x="472" y="344"/>
                  </a:lnTo>
                  <a:lnTo>
                    <a:pt x="472" y="344"/>
                  </a:lnTo>
                  <a:lnTo>
                    <a:pt x="484" y="328"/>
                  </a:lnTo>
                  <a:lnTo>
                    <a:pt x="495" y="310"/>
                  </a:lnTo>
                  <a:lnTo>
                    <a:pt x="500" y="301"/>
                  </a:lnTo>
                  <a:lnTo>
                    <a:pt x="504" y="291"/>
                  </a:lnTo>
                  <a:lnTo>
                    <a:pt x="507" y="282"/>
                  </a:lnTo>
                  <a:lnTo>
                    <a:pt x="509" y="272"/>
                  </a:lnTo>
                  <a:lnTo>
                    <a:pt x="509" y="272"/>
                  </a:lnTo>
                  <a:lnTo>
                    <a:pt x="511" y="258"/>
                  </a:lnTo>
                  <a:lnTo>
                    <a:pt x="513" y="247"/>
                  </a:lnTo>
                  <a:lnTo>
                    <a:pt x="517" y="237"/>
                  </a:lnTo>
                  <a:lnTo>
                    <a:pt x="523" y="225"/>
                  </a:lnTo>
                  <a:lnTo>
                    <a:pt x="523" y="225"/>
                  </a:lnTo>
                  <a:lnTo>
                    <a:pt x="527" y="221"/>
                  </a:lnTo>
                  <a:lnTo>
                    <a:pt x="533" y="219"/>
                  </a:lnTo>
                  <a:lnTo>
                    <a:pt x="535" y="218"/>
                  </a:lnTo>
                  <a:lnTo>
                    <a:pt x="536" y="215"/>
                  </a:lnTo>
                  <a:lnTo>
                    <a:pt x="536" y="215"/>
                  </a:lnTo>
                  <a:lnTo>
                    <a:pt x="537" y="212"/>
                  </a:lnTo>
                  <a:lnTo>
                    <a:pt x="540" y="207"/>
                  </a:lnTo>
                  <a:lnTo>
                    <a:pt x="544" y="204"/>
                  </a:lnTo>
                  <a:lnTo>
                    <a:pt x="547" y="204"/>
                  </a:lnTo>
                  <a:lnTo>
                    <a:pt x="551" y="203"/>
                  </a:lnTo>
                  <a:lnTo>
                    <a:pt x="551" y="203"/>
                  </a:lnTo>
                  <a:lnTo>
                    <a:pt x="575" y="205"/>
                  </a:lnTo>
                  <a:lnTo>
                    <a:pt x="575" y="205"/>
                  </a:lnTo>
                  <a:lnTo>
                    <a:pt x="592" y="206"/>
                  </a:lnTo>
                  <a:lnTo>
                    <a:pt x="609" y="207"/>
                  </a:lnTo>
                  <a:lnTo>
                    <a:pt x="609" y="207"/>
                  </a:lnTo>
                  <a:lnTo>
                    <a:pt x="622" y="206"/>
                  </a:lnTo>
                  <a:lnTo>
                    <a:pt x="632" y="205"/>
                  </a:lnTo>
                  <a:lnTo>
                    <a:pt x="642" y="203"/>
                  </a:lnTo>
                  <a:lnTo>
                    <a:pt x="652" y="200"/>
                  </a:lnTo>
                  <a:lnTo>
                    <a:pt x="652" y="200"/>
                  </a:lnTo>
                  <a:lnTo>
                    <a:pt x="656" y="197"/>
                  </a:lnTo>
                  <a:lnTo>
                    <a:pt x="657" y="193"/>
                  </a:lnTo>
                  <a:lnTo>
                    <a:pt x="657" y="193"/>
                  </a:lnTo>
                  <a:lnTo>
                    <a:pt x="657" y="190"/>
                  </a:lnTo>
                  <a:lnTo>
                    <a:pt x="657" y="187"/>
                  </a:lnTo>
                  <a:lnTo>
                    <a:pt x="652" y="181"/>
                  </a:lnTo>
                  <a:lnTo>
                    <a:pt x="645" y="172"/>
                  </a:lnTo>
                  <a:lnTo>
                    <a:pt x="635" y="164"/>
                  </a:lnTo>
                  <a:lnTo>
                    <a:pt x="635" y="164"/>
                  </a:lnTo>
                  <a:lnTo>
                    <a:pt x="628" y="157"/>
                  </a:lnTo>
                  <a:lnTo>
                    <a:pt x="628" y="157"/>
                  </a:lnTo>
                  <a:lnTo>
                    <a:pt x="620" y="148"/>
                  </a:lnTo>
                  <a:lnTo>
                    <a:pt x="611" y="142"/>
                  </a:lnTo>
                  <a:lnTo>
                    <a:pt x="602" y="137"/>
                  </a:lnTo>
                  <a:lnTo>
                    <a:pt x="593" y="132"/>
                  </a:lnTo>
                  <a:lnTo>
                    <a:pt x="587" y="130"/>
                  </a:lnTo>
                  <a:lnTo>
                    <a:pt x="587" y="130"/>
                  </a:lnTo>
                  <a:lnTo>
                    <a:pt x="574" y="122"/>
                  </a:lnTo>
                  <a:lnTo>
                    <a:pt x="562" y="113"/>
                  </a:lnTo>
                  <a:lnTo>
                    <a:pt x="535" y="93"/>
                  </a:lnTo>
                  <a:lnTo>
                    <a:pt x="535" y="93"/>
                  </a:lnTo>
                  <a:lnTo>
                    <a:pt x="509" y="75"/>
                  </a:lnTo>
                  <a:lnTo>
                    <a:pt x="495" y="65"/>
                  </a:lnTo>
                  <a:lnTo>
                    <a:pt x="482" y="57"/>
                  </a:lnTo>
                  <a:lnTo>
                    <a:pt x="468" y="50"/>
                  </a:lnTo>
                  <a:lnTo>
                    <a:pt x="454" y="45"/>
                  </a:lnTo>
                  <a:lnTo>
                    <a:pt x="439" y="42"/>
                  </a:lnTo>
                  <a:lnTo>
                    <a:pt x="425" y="41"/>
                  </a:lnTo>
                  <a:lnTo>
                    <a:pt x="425" y="41"/>
                  </a:lnTo>
                  <a:lnTo>
                    <a:pt x="417" y="41"/>
                  </a:lnTo>
                  <a:lnTo>
                    <a:pt x="408" y="42"/>
                  </a:lnTo>
                  <a:lnTo>
                    <a:pt x="400" y="45"/>
                  </a:lnTo>
                  <a:lnTo>
                    <a:pt x="392" y="47"/>
                  </a:lnTo>
                  <a:lnTo>
                    <a:pt x="392" y="47"/>
                  </a:lnTo>
                  <a:lnTo>
                    <a:pt x="367" y="59"/>
                  </a:lnTo>
                  <a:lnTo>
                    <a:pt x="352" y="67"/>
                  </a:lnTo>
                  <a:lnTo>
                    <a:pt x="339" y="74"/>
                  </a:lnTo>
                  <a:lnTo>
                    <a:pt x="325" y="82"/>
                  </a:lnTo>
                  <a:lnTo>
                    <a:pt x="312" y="92"/>
                  </a:lnTo>
                  <a:lnTo>
                    <a:pt x="298" y="103"/>
                  </a:lnTo>
                  <a:lnTo>
                    <a:pt x="286" y="114"/>
                  </a:lnTo>
                  <a:lnTo>
                    <a:pt x="286" y="114"/>
                  </a:lnTo>
                  <a:lnTo>
                    <a:pt x="283" y="116"/>
                  </a:lnTo>
                  <a:lnTo>
                    <a:pt x="281" y="117"/>
                  </a:lnTo>
                  <a:lnTo>
                    <a:pt x="275" y="119"/>
                  </a:lnTo>
                  <a:lnTo>
                    <a:pt x="275" y="119"/>
                  </a:lnTo>
                  <a:lnTo>
                    <a:pt x="268" y="120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57" y="127"/>
                  </a:lnTo>
                  <a:lnTo>
                    <a:pt x="253" y="130"/>
                  </a:lnTo>
                  <a:lnTo>
                    <a:pt x="246" y="137"/>
                  </a:lnTo>
                  <a:lnTo>
                    <a:pt x="246" y="137"/>
                  </a:lnTo>
                  <a:lnTo>
                    <a:pt x="238" y="145"/>
                  </a:lnTo>
                  <a:lnTo>
                    <a:pt x="238" y="145"/>
                  </a:lnTo>
                  <a:lnTo>
                    <a:pt x="231" y="152"/>
                  </a:lnTo>
                  <a:lnTo>
                    <a:pt x="231" y="152"/>
                  </a:lnTo>
                  <a:lnTo>
                    <a:pt x="219" y="163"/>
                  </a:lnTo>
                  <a:lnTo>
                    <a:pt x="208" y="173"/>
                  </a:lnTo>
                  <a:lnTo>
                    <a:pt x="204" y="178"/>
                  </a:lnTo>
                  <a:lnTo>
                    <a:pt x="202" y="184"/>
                  </a:lnTo>
                  <a:lnTo>
                    <a:pt x="201" y="189"/>
                  </a:lnTo>
                  <a:lnTo>
                    <a:pt x="201" y="194"/>
                  </a:lnTo>
                  <a:lnTo>
                    <a:pt x="201" y="194"/>
                  </a:lnTo>
                  <a:lnTo>
                    <a:pt x="203" y="197"/>
                  </a:lnTo>
                  <a:lnTo>
                    <a:pt x="205" y="199"/>
                  </a:lnTo>
                  <a:lnTo>
                    <a:pt x="208" y="201"/>
                  </a:lnTo>
                  <a:lnTo>
                    <a:pt x="212" y="203"/>
                  </a:lnTo>
                  <a:lnTo>
                    <a:pt x="223" y="205"/>
                  </a:lnTo>
                  <a:lnTo>
                    <a:pt x="237" y="206"/>
                  </a:lnTo>
                  <a:lnTo>
                    <a:pt x="240" y="205"/>
                  </a:lnTo>
                  <a:lnTo>
                    <a:pt x="240" y="205"/>
                  </a:lnTo>
                  <a:lnTo>
                    <a:pt x="251" y="205"/>
                  </a:lnTo>
                  <a:lnTo>
                    <a:pt x="261" y="204"/>
                  </a:lnTo>
                  <a:lnTo>
                    <a:pt x="281" y="201"/>
                  </a:lnTo>
                  <a:lnTo>
                    <a:pt x="281" y="201"/>
                  </a:lnTo>
                  <a:lnTo>
                    <a:pt x="306" y="197"/>
                  </a:lnTo>
                  <a:lnTo>
                    <a:pt x="306" y="197"/>
                  </a:lnTo>
                  <a:lnTo>
                    <a:pt x="308" y="197"/>
                  </a:lnTo>
                  <a:lnTo>
                    <a:pt x="308" y="1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363" name="组合 1362"/>
          <p:cNvGrpSpPr/>
          <p:nvPr/>
        </p:nvGrpSpPr>
        <p:grpSpPr>
          <a:xfrm>
            <a:off x="10102878" y="5008017"/>
            <a:ext cx="726017" cy="929217"/>
            <a:chOff x="6256338" y="4065588"/>
            <a:chExt cx="544513" cy="696913"/>
          </a:xfrm>
          <a:solidFill>
            <a:schemeClr val="tx1"/>
          </a:solidFill>
        </p:grpSpPr>
        <p:sp>
          <p:nvSpPr>
            <p:cNvPr id="1364" name="Freeform 576"/>
            <p:cNvSpPr/>
            <p:nvPr/>
          </p:nvSpPr>
          <p:spPr bwMode="auto">
            <a:xfrm>
              <a:off x="6296026" y="4081463"/>
              <a:ext cx="69850" cy="96838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1" y="7"/>
                </a:cxn>
                <a:cxn ang="0">
                  <a:pos x="121" y="7"/>
                </a:cxn>
                <a:cxn ang="0">
                  <a:pos x="120" y="9"/>
                </a:cxn>
                <a:cxn ang="0">
                  <a:pos x="120" y="9"/>
                </a:cxn>
                <a:cxn ang="0">
                  <a:pos x="111" y="19"/>
                </a:cxn>
                <a:cxn ang="0">
                  <a:pos x="104" y="29"/>
                </a:cxn>
                <a:cxn ang="0">
                  <a:pos x="90" y="51"/>
                </a:cxn>
                <a:cxn ang="0">
                  <a:pos x="75" y="73"/>
                </a:cxn>
                <a:cxn ang="0">
                  <a:pos x="67" y="83"/>
                </a:cxn>
                <a:cxn ang="0">
                  <a:pos x="59" y="94"/>
                </a:cxn>
                <a:cxn ang="0">
                  <a:pos x="59" y="94"/>
                </a:cxn>
                <a:cxn ang="0">
                  <a:pos x="42" y="113"/>
                </a:cxn>
                <a:cxn ang="0">
                  <a:pos x="25" y="132"/>
                </a:cxn>
                <a:cxn ang="0">
                  <a:pos x="18" y="142"/>
                </a:cxn>
                <a:cxn ang="0">
                  <a:pos x="11" y="153"/>
                </a:cxn>
                <a:cxn ang="0">
                  <a:pos x="5" y="163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2" y="179"/>
                </a:cxn>
                <a:cxn ang="0">
                  <a:pos x="3" y="181"/>
                </a:cxn>
                <a:cxn ang="0">
                  <a:pos x="4" y="181"/>
                </a:cxn>
                <a:cxn ang="0">
                  <a:pos x="6" y="181"/>
                </a:cxn>
                <a:cxn ang="0">
                  <a:pos x="8" y="181"/>
                </a:cxn>
                <a:cxn ang="0">
                  <a:pos x="9" y="180"/>
                </a:cxn>
                <a:cxn ang="0">
                  <a:pos x="10" y="178"/>
                </a:cxn>
                <a:cxn ang="0">
                  <a:pos x="10" y="178"/>
                </a:cxn>
                <a:cxn ang="0">
                  <a:pos x="15" y="165"/>
                </a:cxn>
                <a:cxn ang="0">
                  <a:pos x="20" y="154"/>
                </a:cxn>
                <a:cxn ang="0">
                  <a:pos x="28" y="143"/>
                </a:cxn>
                <a:cxn ang="0">
                  <a:pos x="37" y="133"/>
                </a:cxn>
                <a:cxn ang="0">
                  <a:pos x="54" y="113"/>
                </a:cxn>
                <a:cxn ang="0">
                  <a:pos x="71" y="94"/>
                </a:cxn>
                <a:cxn ang="0">
                  <a:pos x="71" y="94"/>
                </a:cxn>
                <a:cxn ang="0">
                  <a:pos x="79" y="83"/>
                </a:cxn>
                <a:cxn ang="0">
                  <a:pos x="88" y="73"/>
                </a:cxn>
                <a:cxn ang="0">
                  <a:pos x="101" y="51"/>
                </a:cxn>
                <a:cxn ang="0">
                  <a:pos x="116" y="29"/>
                </a:cxn>
                <a:cxn ang="0">
                  <a:pos x="124" y="19"/>
                </a:cxn>
                <a:cxn ang="0">
                  <a:pos x="132" y="9"/>
                </a:cxn>
                <a:cxn ang="0">
                  <a:pos x="132" y="9"/>
                </a:cxn>
                <a:cxn ang="0">
                  <a:pos x="133" y="7"/>
                </a:cxn>
                <a:cxn ang="0">
                  <a:pos x="133" y="6"/>
                </a:cxn>
                <a:cxn ang="0">
                  <a:pos x="133" y="4"/>
                </a:cxn>
                <a:cxn ang="0">
                  <a:pos x="132" y="3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3" h="181">
                  <a:moveTo>
                    <a:pt x="126" y="1"/>
                  </a:moveTo>
                  <a:lnTo>
                    <a:pt x="121" y="7"/>
                  </a:lnTo>
                  <a:lnTo>
                    <a:pt x="121" y="7"/>
                  </a:lnTo>
                  <a:lnTo>
                    <a:pt x="120" y="9"/>
                  </a:lnTo>
                  <a:lnTo>
                    <a:pt x="120" y="9"/>
                  </a:lnTo>
                  <a:lnTo>
                    <a:pt x="111" y="19"/>
                  </a:lnTo>
                  <a:lnTo>
                    <a:pt x="104" y="29"/>
                  </a:lnTo>
                  <a:lnTo>
                    <a:pt x="90" y="51"/>
                  </a:lnTo>
                  <a:lnTo>
                    <a:pt x="75" y="73"/>
                  </a:lnTo>
                  <a:lnTo>
                    <a:pt x="67" y="83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42" y="113"/>
                  </a:lnTo>
                  <a:lnTo>
                    <a:pt x="25" y="132"/>
                  </a:lnTo>
                  <a:lnTo>
                    <a:pt x="18" y="142"/>
                  </a:lnTo>
                  <a:lnTo>
                    <a:pt x="11" y="153"/>
                  </a:lnTo>
                  <a:lnTo>
                    <a:pt x="5" y="163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2" y="179"/>
                  </a:lnTo>
                  <a:lnTo>
                    <a:pt x="3" y="181"/>
                  </a:lnTo>
                  <a:lnTo>
                    <a:pt x="4" y="181"/>
                  </a:lnTo>
                  <a:lnTo>
                    <a:pt x="6" y="181"/>
                  </a:lnTo>
                  <a:lnTo>
                    <a:pt x="8" y="181"/>
                  </a:lnTo>
                  <a:lnTo>
                    <a:pt x="9" y="180"/>
                  </a:lnTo>
                  <a:lnTo>
                    <a:pt x="10" y="178"/>
                  </a:lnTo>
                  <a:lnTo>
                    <a:pt x="10" y="178"/>
                  </a:lnTo>
                  <a:lnTo>
                    <a:pt x="15" y="165"/>
                  </a:lnTo>
                  <a:lnTo>
                    <a:pt x="20" y="154"/>
                  </a:lnTo>
                  <a:lnTo>
                    <a:pt x="28" y="143"/>
                  </a:lnTo>
                  <a:lnTo>
                    <a:pt x="37" y="133"/>
                  </a:lnTo>
                  <a:lnTo>
                    <a:pt x="54" y="113"/>
                  </a:lnTo>
                  <a:lnTo>
                    <a:pt x="71" y="94"/>
                  </a:lnTo>
                  <a:lnTo>
                    <a:pt x="71" y="94"/>
                  </a:lnTo>
                  <a:lnTo>
                    <a:pt x="79" y="83"/>
                  </a:lnTo>
                  <a:lnTo>
                    <a:pt x="88" y="73"/>
                  </a:lnTo>
                  <a:lnTo>
                    <a:pt x="101" y="51"/>
                  </a:lnTo>
                  <a:lnTo>
                    <a:pt x="116" y="29"/>
                  </a:lnTo>
                  <a:lnTo>
                    <a:pt x="124" y="19"/>
                  </a:lnTo>
                  <a:lnTo>
                    <a:pt x="132" y="9"/>
                  </a:lnTo>
                  <a:lnTo>
                    <a:pt x="132" y="9"/>
                  </a:lnTo>
                  <a:lnTo>
                    <a:pt x="133" y="7"/>
                  </a:lnTo>
                  <a:lnTo>
                    <a:pt x="133" y="6"/>
                  </a:lnTo>
                  <a:lnTo>
                    <a:pt x="133" y="4"/>
                  </a:lnTo>
                  <a:lnTo>
                    <a:pt x="132" y="3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5" name="Freeform 577"/>
            <p:cNvSpPr/>
            <p:nvPr/>
          </p:nvSpPr>
          <p:spPr bwMode="auto">
            <a:xfrm>
              <a:off x="6296026" y="4162425"/>
              <a:ext cx="42863" cy="7620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64" y="18"/>
                </a:cxn>
                <a:cxn ang="0">
                  <a:pos x="53" y="35"/>
                </a:cxn>
                <a:cxn ang="0">
                  <a:pos x="34" y="68"/>
                </a:cxn>
                <a:cxn ang="0">
                  <a:pos x="24" y="85"/>
                </a:cxn>
                <a:cxn ang="0">
                  <a:pos x="15" y="101"/>
                </a:cxn>
                <a:cxn ang="0">
                  <a:pos x="7" y="119"/>
                </a:cxn>
                <a:cxn ang="0">
                  <a:pos x="0" y="137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2" y="140"/>
                </a:cxn>
                <a:cxn ang="0">
                  <a:pos x="3" y="142"/>
                </a:cxn>
                <a:cxn ang="0">
                  <a:pos x="4" y="142"/>
                </a:cxn>
                <a:cxn ang="0">
                  <a:pos x="6" y="143"/>
                </a:cxn>
                <a:cxn ang="0">
                  <a:pos x="8" y="142"/>
                </a:cxn>
                <a:cxn ang="0">
                  <a:pos x="9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3" y="130"/>
                </a:cxn>
                <a:cxn ang="0">
                  <a:pos x="17" y="121"/>
                </a:cxn>
                <a:cxn ang="0">
                  <a:pos x="25" y="104"/>
                </a:cxn>
                <a:cxn ang="0">
                  <a:pos x="35" y="87"/>
                </a:cxn>
                <a:cxn ang="0">
                  <a:pos x="44" y="70"/>
                </a:cxn>
                <a:cxn ang="0">
                  <a:pos x="44" y="70"/>
                </a:cxn>
                <a:cxn ang="0">
                  <a:pos x="52" y="54"/>
                </a:cxn>
                <a:cxn ang="0">
                  <a:pos x="63" y="38"/>
                </a:cxn>
                <a:cxn ang="0">
                  <a:pos x="72" y="23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43">
                  <a:moveTo>
                    <a:pt x="73" y="2"/>
                  </a:moveTo>
                  <a:lnTo>
                    <a:pt x="73" y="2"/>
                  </a:lnTo>
                  <a:lnTo>
                    <a:pt x="64" y="18"/>
                  </a:lnTo>
                  <a:lnTo>
                    <a:pt x="53" y="35"/>
                  </a:lnTo>
                  <a:lnTo>
                    <a:pt x="34" y="68"/>
                  </a:lnTo>
                  <a:lnTo>
                    <a:pt x="24" y="85"/>
                  </a:lnTo>
                  <a:lnTo>
                    <a:pt x="15" y="101"/>
                  </a:lnTo>
                  <a:lnTo>
                    <a:pt x="7" y="119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2" y="140"/>
                  </a:lnTo>
                  <a:lnTo>
                    <a:pt x="3" y="142"/>
                  </a:lnTo>
                  <a:lnTo>
                    <a:pt x="4" y="142"/>
                  </a:lnTo>
                  <a:lnTo>
                    <a:pt x="6" y="143"/>
                  </a:lnTo>
                  <a:lnTo>
                    <a:pt x="8" y="142"/>
                  </a:lnTo>
                  <a:lnTo>
                    <a:pt x="9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3" y="130"/>
                  </a:lnTo>
                  <a:lnTo>
                    <a:pt x="17" y="121"/>
                  </a:lnTo>
                  <a:lnTo>
                    <a:pt x="25" y="104"/>
                  </a:lnTo>
                  <a:lnTo>
                    <a:pt x="35" y="87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52" y="54"/>
                  </a:lnTo>
                  <a:lnTo>
                    <a:pt x="63" y="38"/>
                  </a:lnTo>
                  <a:lnTo>
                    <a:pt x="72" y="23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6" name="Freeform 578"/>
            <p:cNvSpPr/>
            <p:nvPr/>
          </p:nvSpPr>
          <p:spPr bwMode="auto">
            <a:xfrm>
              <a:off x="6296026" y="4216400"/>
              <a:ext cx="42863" cy="6985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54" y="32"/>
                </a:cxn>
                <a:cxn ang="0">
                  <a:pos x="36" y="64"/>
                </a:cxn>
                <a:cxn ang="0">
                  <a:pos x="17" y="94"/>
                </a:cxn>
                <a:cxn ang="0">
                  <a:pos x="9" y="110"/>
                </a:cxn>
                <a:cxn ang="0">
                  <a:pos x="2" y="126"/>
                </a:cxn>
                <a:cxn ang="0">
                  <a:pos x="2" y="126"/>
                </a:cxn>
                <a:cxn ang="0">
                  <a:pos x="0" y="128"/>
                </a:cxn>
                <a:cxn ang="0">
                  <a:pos x="2" y="130"/>
                </a:cxn>
                <a:cxn ang="0">
                  <a:pos x="4" y="132"/>
                </a:cxn>
                <a:cxn ang="0">
                  <a:pos x="5" y="133"/>
                </a:cxn>
                <a:cxn ang="0">
                  <a:pos x="7" y="133"/>
                </a:cxn>
                <a:cxn ang="0">
                  <a:pos x="8" y="132"/>
                </a:cxn>
                <a:cxn ang="0">
                  <a:pos x="10" y="131"/>
                </a:cxn>
                <a:cxn ang="0">
                  <a:pos x="10" y="131"/>
                </a:cxn>
                <a:cxn ang="0">
                  <a:pos x="17" y="114"/>
                </a:cxn>
                <a:cxn ang="0">
                  <a:pos x="25" y="99"/>
                </a:cxn>
                <a:cxn ang="0">
                  <a:pos x="44" y="68"/>
                </a:cxn>
                <a:cxn ang="0">
                  <a:pos x="63" y="38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4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33">
                  <a:moveTo>
                    <a:pt x="73" y="2"/>
                  </a:moveTo>
                  <a:lnTo>
                    <a:pt x="73" y="2"/>
                  </a:lnTo>
                  <a:lnTo>
                    <a:pt x="54" y="32"/>
                  </a:lnTo>
                  <a:lnTo>
                    <a:pt x="36" y="64"/>
                  </a:lnTo>
                  <a:lnTo>
                    <a:pt x="17" y="94"/>
                  </a:lnTo>
                  <a:lnTo>
                    <a:pt x="9" y="110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0" y="128"/>
                  </a:lnTo>
                  <a:lnTo>
                    <a:pt x="2" y="130"/>
                  </a:lnTo>
                  <a:lnTo>
                    <a:pt x="4" y="132"/>
                  </a:lnTo>
                  <a:lnTo>
                    <a:pt x="5" y="133"/>
                  </a:lnTo>
                  <a:lnTo>
                    <a:pt x="7" y="133"/>
                  </a:lnTo>
                  <a:lnTo>
                    <a:pt x="8" y="132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17" y="114"/>
                  </a:lnTo>
                  <a:lnTo>
                    <a:pt x="25" y="99"/>
                  </a:lnTo>
                  <a:lnTo>
                    <a:pt x="44" y="68"/>
                  </a:lnTo>
                  <a:lnTo>
                    <a:pt x="63" y="38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4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7" name="Freeform 579"/>
            <p:cNvSpPr/>
            <p:nvPr/>
          </p:nvSpPr>
          <p:spPr bwMode="auto">
            <a:xfrm>
              <a:off x="6288088" y="4273550"/>
              <a:ext cx="41275" cy="60325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53" y="30"/>
                </a:cxn>
                <a:cxn ang="0">
                  <a:pos x="36" y="56"/>
                </a:cxn>
                <a:cxn ang="0">
                  <a:pos x="19" y="82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27" y="86"/>
                </a:cxn>
                <a:cxn ang="0">
                  <a:pos x="45" y="61"/>
                </a:cxn>
                <a:cxn ang="0">
                  <a:pos x="61" y="34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7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7" h="114">
                  <a:moveTo>
                    <a:pt x="67" y="2"/>
                  </a:moveTo>
                  <a:lnTo>
                    <a:pt x="67" y="2"/>
                  </a:lnTo>
                  <a:lnTo>
                    <a:pt x="53" y="30"/>
                  </a:lnTo>
                  <a:lnTo>
                    <a:pt x="36" y="56"/>
                  </a:lnTo>
                  <a:lnTo>
                    <a:pt x="19" y="82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27" y="86"/>
                  </a:lnTo>
                  <a:lnTo>
                    <a:pt x="45" y="61"/>
                  </a:lnTo>
                  <a:lnTo>
                    <a:pt x="61" y="34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7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8" name="Freeform 580"/>
            <p:cNvSpPr/>
            <p:nvPr/>
          </p:nvSpPr>
          <p:spPr bwMode="auto">
            <a:xfrm>
              <a:off x="6281738" y="4319588"/>
              <a:ext cx="49213" cy="69850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78" y="10"/>
                </a:cxn>
                <a:cxn ang="0">
                  <a:pos x="72" y="18"/>
                </a:cxn>
                <a:cxn ang="0">
                  <a:pos x="60" y="34"/>
                </a:cxn>
                <a:cxn ang="0">
                  <a:pos x="47" y="52"/>
                </a:cxn>
                <a:cxn ang="0">
                  <a:pos x="35" y="69"/>
                </a:cxn>
                <a:cxn ang="0">
                  <a:pos x="35" y="69"/>
                </a:cxn>
                <a:cxn ang="0">
                  <a:pos x="23" y="82"/>
                </a:cxn>
                <a:cxn ang="0">
                  <a:pos x="14" y="97"/>
                </a:cxn>
                <a:cxn ang="0">
                  <a:pos x="6" y="111"/>
                </a:cxn>
                <a:cxn ang="0">
                  <a:pos x="2" y="118"/>
                </a:cxn>
                <a:cxn ang="0">
                  <a:pos x="0" y="127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0" y="131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5" y="133"/>
                </a:cxn>
                <a:cxn ang="0">
                  <a:pos x="6" y="133"/>
                </a:cxn>
                <a:cxn ang="0">
                  <a:pos x="8" y="132"/>
                </a:cxn>
                <a:cxn ang="0">
                  <a:pos x="9" y="130"/>
                </a:cxn>
                <a:cxn ang="0">
                  <a:pos x="9" y="130"/>
                </a:cxn>
                <a:cxn ang="0">
                  <a:pos x="12" y="120"/>
                </a:cxn>
                <a:cxn ang="0">
                  <a:pos x="15" y="111"/>
                </a:cxn>
                <a:cxn ang="0">
                  <a:pos x="20" y="103"/>
                </a:cxn>
                <a:cxn ang="0">
                  <a:pos x="25" y="96"/>
                </a:cxn>
                <a:cxn ang="0">
                  <a:pos x="38" y="80"/>
                </a:cxn>
                <a:cxn ang="0">
                  <a:pos x="50" y="65"/>
                </a:cxn>
                <a:cxn ang="0">
                  <a:pos x="50" y="65"/>
                </a:cxn>
                <a:cxn ang="0">
                  <a:pos x="61" y="51"/>
                </a:cxn>
                <a:cxn ang="0">
                  <a:pos x="70" y="35"/>
                </a:cxn>
                <a:cxn ang="0">
                  <a:pos x="80" y="22"/>
                </a:cxn>
                <a:cxn ang="0">
                  <a:pos x="93" y="7"/>
                </a:cxn>
                <a:cxn ang="0">
                  <a:pos x="93" y="7"/>
                </a:cxn>
                <a:cxn ang="0">
                  <a:pos x="94" y="6"/>
                </a:cxn>
                <a:cxn ang="0">
                  <a:pos x="94" y="4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90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4" h="133">
                  <a:moveTo>
                    <a:pt x="86" y="1"/>
                  </a:moveTo>
                  <a:lnTo>
                    <a:pt x="86" y="1"/>
                  </a:lnTo>
                  <a:lnTo>
                    <a:pt x="78" y="10"/>
                  </a:lnTo>
                  <a:lnTo>
                    <a:pt x="72" y="18"/>
                  </a:lnTo>
                  <a:lnTo>
                    <a:pt x="60" y="34"/>
                  </a:lnTo>
                  <a:lnTo>
                    <a:pt x="47" y="52"/>
                  </a:lnTo>
                  <a:lnTo>
                    <a:pt x="35" y="69"/>
                  </a:lnTo>
                  <a:lnTo>
                    <a:pt x="35" y="69"/>
                  </a:lnTo>
                  <a:lnTo>
                    <a:pt x="23" y="82"/>
                  </a:lnTo>
                  <a:lnTo>
                    <a:pt x="14" y="97"/>
                  </a:lnTo>
                  <a:lnTo>
                    <a:pt x="6" y="111"/>
                  </a:lnTo>
                  <a:lnTo>
                    <a:pt x="2" y="11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5" y="133"/>
                  </a:lnTo>
                  <a:lnTo>
                    <a:pt x="6" y="133"/>
                  </a:lnTo>
                  <a:lnTo>
                    <a:pt x="8" y="132"/>
                  </a:lnTo>
                  <a:lnTo>
                    <a:pt x="9" y="130"/>
                  </a:lnTo>
                  <a:lnTo>
                    <a:pt x="9" y="130"/>
                  </a:lnTo>
                  <a:lnTo>
                    <a:pt x="12" y="120"/>
                  </a:lnTo>
                  <a:lnTo>
                    <a:pt x="15" y="111"/>
                  </a:lnTo>
                  <a:lnTo>
                    <a:pt x="20" y="103"/>
                  </a:lnTo>
                  <a:lnTo>
                    <a:pt x="25" y="96"/>
                  </a:lnTo>
                  <a:lnTo>
                    <a:pt x="38" y="80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61" y="51"/>
                  </a:lnTo>
                  <a:lnTo>
                    <a:pt x="70" y="35"/>
                  </a:lnTo>
                  <a:lnTo>
                    <a:pt x="80" y="22"/>
                  </a:lnTo>
                  <a:lnTo>
                    <a:pt x="93" y="7"/>
                  </a:lnTo>
                  <a:lnTo>
                    <a:pt x="93" y="7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9" name="Freeform 581"/>
            <p:cNvSpPr/>
            <p:nvPr/>
          </p:nvSpPr>
          <p:spPr bwMode="auto">
            <a:xfrm>
              <a:off x="6280151" y="4367213"/>
              <a:ext cx="39688" cy="65088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4" y="3"/>
                </a:cxn>
                <a:cxn ang="0">
                  <a:pos x="63" y="6"/>
                </a:cxn>
                <a:cxn ang="0">
                  <a:pos x="64" y="8"/>
                </a:cxn>
                <a:cxn ang="0">
                  <a:pos x="64" y="8"/>
                </a:cxn>
                <a:cxn ang="0">
                  <a:pos x="64" y="11"/>
                </a:cxn>
                <a:cxn ang="0">
                  <a:pos x="62" y="17"/>
                </a:cxn>
                <a:cxn ang="0">
                  <a:pos x="59" y="23"/>
                </a:cxn>
                <a:cxn ang="0">
                  <a:pos x="54" y="29"/>
                </a:cxn>
                <a:cxn ang="0">
                  <a:pos x="45" y="43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29" y="68"/>
                </a:cxn>
                <a:cxn ang="0">
                  <a:pos x="19" y="84"/>
                </a:cxn>
                <a:cxn ang="0">
                  <a:pos x="9" y="101"/>
                </a:cxn>
                <a:cxn ang="0">
                  <a:pos x="5" y="109"/>
                </a:cxn>
                <a:cxn ang="0">
                  <a:pos x="2" y="117"/>
                </a:cxn>
                <a:cxn ang="0">
                  <a:pos x="2" y="117"/>
                </a:cxn>
                <a:cxn ang="0">
                  <a:pos x="0" y="120"/>
                </a:cxn>
                <a:cxn ang="0">
                  <a:pos x="2" y="122"/>
                </a:cxn>
                <a:cxn ang="0">
                  <a:pos x="3" y="123"/>
                </a:cxn>
                <a:cxn ang="0">
                  <a:pos x="5" y="124"/>
                </a:cxn>
                <a:cxn ang="0">
                  <a:pos x="8" y="124"/>
                </a:cxn>
                <a:cxn ang="0">
                  <a:pos x="9" y="122"/>
                </a:cxn>
                <a:cxn ang="0">
                  <a:pos x="11" y="121"/>
                </a:cxn>
                <a:cxn ang="0">
                  <a:pos x="11" y="121"/>
                </a:cxn>
                <a:cxn ang="0">
                  <a:pos x="15" y="110"/>
                </a:cxn>
                <a:cxn ang="0">
                  <a:pos x="19" y="100"/>
                </a:cxn>
                <a:cxn ang="0">
                  <a:pos x="31" y="79"/>
                </a:cxn>
                <a:cxn ang="0">
                  <a:pos x="43" y="59"/>
                </a:cxn>
                <a:cxn ang="0">
                  <a:pos x="56" y="41"/>
                </a:cxn>
                <a:cxn ang="0">
                  <a:pos x="56" y="41"/>
                </a:cxn>
                <a:cxn ang="0">
                  <a:pos x="62" y="34"/>
                </a:cxn>
                <a:cxn ang="0">
                  <a:pos x="69" y="23"/>
                </a:cxn>
                <a:cxn ang="0">
                  <a:pos x="71" y="18"/>
                </a:cxn>
                <a:cxn ang="0">
                  <a:pos x="72" y="13"/>
                </a:cxn>
                <a:cxn ang="0">
                  <a:pos x="73" y="8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73" h="124">
                  <a:moveTo>
                    <a:pt x="72" y="2"/>
                  </a:move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4" y="3"/>
                  </a:lnTo>
                  <a:lnTo>
                    <a:pt x="63" y="6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11"/>
                  </a:lnTo>
                  <a:lnTo>
                    <a:pt x="62" y="17"/>
                  </a:lnTo>
                  <a:lnTo>
                    <a:pt x="59" y="23"/>
                  </a:lnTo>
                  <a:lnTo>
                    <a:pt x="54" y="29"/>
                  </a:lnTo>
                  <a:lnTo>
                    <a:pt x="45" y="43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29" y="68"/>
                  </a:lnTo>
                  <a:lnTo>
                    <a:pt x="19" y="84"/>
                  </a:lnTo>
                  <a:lnTo>
                    <a:pt x="9" y="101"/>
                  </a:lnTo>
                  <a:lnTo>
                    <a:pt x="5" y="109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5" y="124"/>
                  </a:lnTo>
                  <a:lnTo>
                    <a:pt x="8" y="124"/>
                  </a:lnTo>
                  <a:lnTo>
                    <a:pt x="9" y="122"/>
                  </a:lnTo>
                  <a:lnTo>
                    <a:pt x="11" y="121"/>
                  </a:lnTo>
                  <a:lnTo>
                    <a:pt x="11" y="121"/>
                  </a:lnTo>
                  <a:lnTo>
                    <a:pt x="15" y="110"/>
                  </a:lnTo>
                  <a:lnTo>
                    <a:pt x="19" y="100"/>
                  </a:lnTo>
                  <a:lnTo>
                    <a:pt x="31" y="79"/>
                  </a:lnTo>
                  <a:lnTo>
                    <a:pt x="43" y="59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62" y="34"/>
                  </a:lnTo>
                  <a:lnTo>
                    <a:pt x="69" y="23"/>
                  </a:lnTo>
                  <a:lnTo>
                    <a:pt x="71" y="18"/>
                  </a:lnTo>
                  <a:lnTo>
                    <a:pt x="72" y="13"/>
                  </a:lnTo>
                  <a:lnTo>
                    <a:pt x="73" y="8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0" name="Freeform 582"/>
            <p:cNvSpPr/>
            <p:nvPr/>
          </p:nvSpPr>
          <p:spPr bwMode="auto">
            <a:xfrm>
              <a:off x="6292851" y="4405313"/>
              <a:ext cx="36513" cy="650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7"/>
                </a:cxn>
                <a:cxn ang="0">
                  <a:pos x="49" y="13"/>
                </a:cxn>
                <a:cxn ang="0">
                  <a:pos x="40" y="27"/>
                </a:cxn>
                <a:cxn ang="0">
                  <a:pos x="32" y="41"/>
                </a:cxn>
                <a:cxn ang="0">
                  <a:pos x="27" y="56"/>
                </a:cxn>
                <a:cxn ang="0">
                  <a:pos x="16" y="87"/>
                </a:cxn>
                <a:cxn ang="0">
                  <a:pos x="9" y="101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8"/>
                </a:cxn>
                <a:cxn ang="0">
                  <a:pos x="1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7" y="123"/>
                </a:cxn>
                <a:cxn ang="0">
                  <a:pos x="9" y="122"/>
                </a:cxn>
                <a:cxn ang="0">
                  <a:pos x="10" y="121"/>
                </a:cxn>
                <a:cxn ang="0">
                  <a:pos x="10" y="121"/>
                </a:cxn>
                <a:cxn ang="0">
                  <a:pos x="17" y="107"/>
                </a:cxn>
                <a:cxn ang="0">
                  <a:pos x="23" y="92"/>
                </a:cxn>
                <a:cxn ang="0">
                  <a:pos x="35" y="62"/>
                </a:cxn>
                <a:cxn ang="0">
                  <a:pos x="41" y="48"/>
                </a:cxn>
                <a:cxn ang="0">
                  <a:pos x="47" y="33"/>
                </a:cxn>
                <a:cxn ang="0">
                  <a:pos x="55" y="20"/>
                </a:cxn>
                <a:cxn ang="0">
                  <a:pos x="60" y="13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8" h="123">
                  <a:moveTo>
                    <a:pt x="59" y="1"/>
                  </a:moveTo>
                  <a:lnTo>
                    <a:pt x="59" y="1"/>
                  </a:lnTo>
                  <a:lnTo>
                    <a:pt x="53" y="7"/>
                  </a:lnTo>
                  <a:lnTo>
                    <a:pt x="49" y="13"/>
                  </a:lnTo>
                  <a:lnTo>
                    <a:pt x="40" y="27"/>
                  </a:lnTo>
                  <a:lnTo>
                    <a:pt x="32" y="41"/>
                  </a:lnTo>
                  <a:lnTo>
                    <a:pt x="27" y="56"/>
                  </a:lnTo>
                  <a:lnTo>
                    <a:pt x="16" y="87"/>
                  </a:lnTo>
                  <a:lnTo>
                    <a:pt x="9" y="101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8"/>
                  </a:lnTo>
                  <a:lnTo>
                    <a:pt x="1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7" y="123"/>
                  </a:lnTo>
                  <a:lnTo>
                    <a:pt x="9" y="122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17" y="107"/>
                  </a:lnTo>
                  <a:lnTo>
                    <a:pt x="23" y="92"/>
                  </a:lnTo>
                  <a:lnTo>
                    <a:pt x="35" y="62"/>
                  </a:lnTo>
                  <a:lnTo>
                    <a:pt x="41" y="48"/>
                  </a:lnTo>
                  <a:lnTo>
                    <a:pt x="47" y="33"/>
                  </a:lnTo>
                  <a:lnTo>
                    <a:pt x="55" y="20"/>
                  </a:lnTo>
                  <a:lnTo>
                    <a:pt x="60" y="13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1" name="Freeform 583"/>
            <p:cNvSpPr/>
            <p:nvPr/>
          </p:nvSpPr>
          <p:spPr bwMode="auto">
            <a:xfrm>
              <a:off x="6291263" y="4448175"/>
              <a:ext cx="47625" cy="77788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6" y="7"/>
                </a:cxn>
                <a:cxn ang="0">
                  <a:pos x="71" y="13"/>
                </a:cxn>
                <a:cxn ang="0">
                  <a:pos x="65" y="20"/>
                </a:cxn>
                <a:cxn ang="0">
                  <a:pos x="61" y="28"/>
                </a:cxn>
                <a:cxn ang="0">
                  <a:pos x="53" y="42"/>
                </a:cxn>
                <a:cxn ang="0">
                  <a:pos x="46" y="58"/>
                </a:cxn>
                <a:cxn ang="0">
                  <a:pos x="46" y="58"/>
                </a:cxn>
                <a:cxn ang="0">
                  <a:pos x="35" y="78"/>
                </a:cxn>
                <a:cxn ang="0">
                  <a:pos x="24" y="99"/>
                </a:cxn>
                <a:cxn ang="0">
                  <a:pos x="12" y="119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4" y="147"/>
                </a:cxn>
                <a:cxn ang="0">
                  <a:pos x="6" y="147"/>
                </a:cxn>
                <a:cxn ang="0">
                  <a:pos x="7" y="146"/>
                </a:cxn>
                <a:cxn ang="0">
                  <a:pos x="8" y="145"/>
                </a:cxn>
                <a:cxn ang="0">
                  <a:pos x="8" y="145"/>
                </a:cxn>
                <a:cxn ang="0">
                  <a:pos x="18" y="127"/>
                </a:cxn>
                <a:cxn ang="0">
                  <a:pos x="28" y="111"/>
                </a:cxn>
                <a:cxn ang="0">
                  <a:pos x="48" y="76"/>
                </a:cxn>
                <a:cxn ang="0">
                  <a:pos x="48" y="76"/>
                </a:cxn>
                <a:cxn ang="0">
                  <a:pos x="56" y="58"/>
                </a:cxn>
                <a:cxn ang="0">
                  <a:pos x="65" y="40"/>
                </a:cxn>
                <a:cxn ang="0">
                  <a:pos x="70" y="31"/>
                </a:cxn>
                <a:cxn ang="0">
                  <a:pos x="76" y="23"/>
                </a:cxn>
                <a:cxn ang="0">
                  <a:pos x="82" y="14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47">
                  <a:moveTo>
                    <a:pt x="82" y="1"/>
                  </a:moveTo>
                  <a:lnTo>
                    <a:pt x="82" y="1"/>
                  </a:lnTo>
                  <a:lnTo>
                    <a:pt x="76" y="7"/>
                  </a:lnTo>
                  <a:lnTo>
                    <a:pt x="71" y="13"/>
                  </a:lnTo>
                  <a:lnTo>
                    <a:pt x="65" y="20"/>
                  </a:lnTo>
                  <a:lnTo>
                    <a:pt x="61" y="28"/>
                  </a:lnTo>
                  <a:lnTo>
                    <a:pt x="53" y="42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35" y="78"/>
                  </a:lnTo>
                  <a:lnTo>
                    <a:pt x="24" y="99"/>
                  </a:lnTo>
                  <a:lnTo>
                    <a:pt x="12" y="119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7" y="146"/>
                  </a:lnTo>
                  <a:lnTo>
                    <a:pt x="8" y="145"/>
                  </a:lnTo>
                  <a:lnTo>
                    <a:pt x="8" y="145"/>
                  </a:lnTo>
                  <a:lnTo>
                    <a:pt x="18" y="127"/>
                  </a:lnTo>
                  <a:lnTo>
                    <a:pt x="28" y="111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56" y="58"/>
                  </a:lnTo>
                  <a:lnTo>
                    <a:pt x="65" y="40"/>
                  </a:lnTo>
                  <a:lnTo>
                    <a:pt x="70" y="31"/>
                  </a:lnTo>
                  <a:lnTo>
                    <a:pt x="76" y="23"/>
                  </a:lnTo>
                  <a:lnTo>
                    <a:pt x="82" y="14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2" name="Freeform 584"/>
            <p:cNvSpPr/>
            <p:nvPr/>
          </p:nvSpPr>
          <p:spPr bwMode="auto">
            <a:xfrm>
              <a:off x="6286501" y="4502150"/>
              <a:ext cx="39688" cy="71438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62" y="7"/>
                </a:cxn>
                <a:cxn ang="0">
                  <a:pos x="58" y="12"/>
                </a:cxn>
                <a:cxn ang="0">
                  <a:pos x="55" y="18"/>
                </a:cxn>
                <a:cxn ang="0">
                  <a:pos x="52" y="24"/>
                </a:cxn>
                <a:cxn ang="0">
                  <a:pos x="48" y="38"/>
                </a:cxn>
                <a:cxn ang="0">
                  <a:pos x="43" y="51"/>
                </a:cxn>
                <a:cxn ang="0">
                  <a:pos x="43" y="51"/>
                </a:cxn>
                <a:cxn ang="0">
                  <a:pos x="40" y="62"/>
                </a:cxn>
                <a:cxn ang="0">
                  <a:pos x="36" y="71"/>
                </a:cxn>
                <a:cxn ang="0">
                  <a:pos x="31" y="81"/>
                </a:cxn>
                <a:cxn ang="0">
                  <a:pos x="25" y="90"/>
                </a:cxn>
                <a:cxn ang="0">
                  <a:pos x="12" y="108"/>
                </a:cxn>
                <a:cxn ang="0">
                  <a:pos x="6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2" y="132"/>
                </a:cxn>
                <a:cxn ang="0">
                  <a:pos x="4" y="133"/>
                </a:cxn>
                <a:cxn ang="0">
                  <a:pos x="5" y="133"/>
                </a:cxn>
                <a:cxn ang="0">
                  <a:pos x="7" y="132"/>
                </a:cxn>
                <a:cxn ang="0">
                  <a:pos x="8" y="131"/>
                </a:cxn>
                <a:cxn ang="0">
                  <a:pos x="8" y="131"/>
                </a:cxn>
                <a:cxn ang="0">
                  <a:pos x="13" y="124"/>
                </a:cxn>
                <a:cxn ang="0">
                  <a:pos x="17" y="118"/>
                </a:cxn>
                <a:cxn ang="0">
                  <a:pos x="23" y="111"/>
                </a:cxn>
                <a:cxn ang="0">
                  <a:pos x="27" y="104"/>
                </a:cxn>
                <a:cxn ang="0">
                  <a:pos x="27" y="104"/>
                </a:cxn>
                <a:cxn ang="0">
                  <a:pos x="37" y="85"/>
                </a:cxn>
                <a:cxn ang="0">
                  <a:pos x="48" y="68"/>
                </a:cxn>
                <a:cxn ang="0">
                  <a:pos x="48" y="68"/>
                </a:cxn>
                <a:cxn ang="0">
                  <a:pos x="51" y="59"/>
                </a:cxn>
                <a:cxn ang="0">
                  <a:pos x="54" y="52"/>
                </a:cxn>
                <a:cxn ang="0">
                  <a:pos x="58" y="37"/>
                </a:cxn>
                <a:cxn ang="0">
                  <a:pos x="60" y="28"/>
                </a:cxn>
                <a:cxn ang="0">
                  <a:pos x="64" y="21"/>
                </a:cxn>
                <a:cxn ang="0">
                  <a:pos x="68" y="15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5" y="7"/>
                </a:cxn>
                <a:cxn ang="0">
                  <a:pos x="75" y="5"/>
                </a:cxn>
                <a:cxn ang="0">
                  <a:pos x="75" y="4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5" h="133">
                  <a:moveTo>
                    <a:pt x="67" y="1"/>
                  </a:moveTo>
                  <a:lnTo>
                    <a:pt x="67" y="1"/>
                  </a:lnTo>
                  <a:lnTo>
                    <a:pt x="62" y="7"/>
                  </a:lnTo>
                  <a:lnTo>
                    <a:pt x="58" y="12"/>
                  </a:lnTo>
                  <a:lnTo>
                    <a:pt x="55" y="18"/>
                  </a:lnTo>
                  <a:lnTo>
                    <a:pt x="52" y="24"/>
                  </a:lnTo>
                  <a:lnTo>
                    <a:pt x="48" y="38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40" y="62"/>
                  </a:lnTo>
                  <a:lnTo>
                    <a:pt x="36" y="71"/>
                  </a:lnTo>
                  <a:lnTo>
                    <a:pt x="31" y="81"/>
                  </a:lnTo>
                  <a:lnTo>
                    <a:pt x="25" y="90"/>
                  </a:lnTo>
                  <a:lnTo>
                    <a:pt x="12" y="108"/>
                  </a:lnTo>
                  <a:lnTo>
                    <a:pt x="6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2" y="132"/>
                  </a:lnTo>
                  <a:lnTo>
                    <a:pt x="4" y="133"/>
                  </a:lnTo>
                  <a:lnTo>
                    <a:pt x="5" y="133"/>
                  </a:lnTo>
                  <a:lnTo>
                    <a:pt x="7" y="132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13" y="124"/>
                  </a:lnTo>
                  <a:lnTo>
                    <a:pt x="17" y="118"/>
                  </a:lnTo>
                  <a:lnTo>
                    <a:pt x="23" y="111"/>
                  </a:lnTo>
                  <a:lnTo>
                    <a:pt x="27" y="104"/>
                  </a:lnTo>
                  <a:lnTo>
                    <a:pt x="27" y="104"/>
                  </a:lnTo>
                  <a:lnTo>
                    <a:pt x="37" y="85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51" y="59"/>
                  </a:lnTo>
                  <a:lnTo>
                    <a:pt x="54" y="52"/>
                  </a:lnTo>
                  <a:lnTo>
                    <a:pt x="58" y="37"/>
                  </a:lnTo>
                  <a:lnTo>
                    <a:pt x="60" y="28"/>
                  </a:lnTo>
                  <a:lnTo>
                    <a:pt x="64" y="21"/>
                  </a:lnTo>
                  <a:lnTo>
                    <a:pt x="68" y="15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5" y="7"/>
                  </a:lnTo>
                  <a:lnTo>
                    <a:pt x="75" y="5"/>
                  </a:lnTo>
                  <a:lnTo>
                    <a:pt x="75" y="4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3" name="Freeform 585"/>
            <p:cNvSpPr/>
            <p:nvPr/>
          </p:nvSpPr>
          <p:spPr bwMode="auto">
            <a:xfrm>
              <a:off x="6273801" y="4562475"/>
              <a:ext cx="61913" cy="84138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79" y="35"/>
                </a:cxn>
                <a:cxn ang="0">
                  <a:pos x="62" y="52"/>
                </a:cxn>
                <a:cxn ang="0">
                  <a:pos x="48" y="71"/>
                </a:cxn>
                <a:cxn ang="0">
                  <a:pos x="33" y="91"/>
                </a:cxn>
                <a:cxn ang="0">
                  <a:pos x="21" y="110"/>
                </a:cxn>
                <a:cxn ang="0">
                  <a:pos x="9" y="130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6"/>
                </a:cxn>
                <a:cxn ang="0">
                  <a:pos x="3" y="157"/>
                </a:cxn>
                <a:cxn ang="0">
                  <a:pos x="6" y="157"/>
                </a:cxn>
                <a:cxn ang="0">
                  <a:pos x="8" y="156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3" y="143"/>
                </a:cxn>
                <a:cxn ang="0">
                  <a:pos x="18" y="134"/>
                </a:cxn>
                <a:cxn ang="0">
                  <a:pos x="29" y="115"/>
                </a:cxn>
                <a:cxn ang="0">
                  <a:pos x="41" y="99"/>
                </a:cxn>
                <a:cxn ang="0">
                  <a:pos x="54" y="81"/>
                </a:cxn>
                <a:cxn ang="0">
                  <a:pos x="54" y="81"/>
                </a:cxn>
                <a:cxn ang="0">
                  <a:pos x="69" y="62"/>
                </a:cxn>
                <a:cxn ang="0">
                  <a:pos x="85" y="44"/>
                </a:cxn>
                <a:cxn ang="0">
                  <a:pos x="101" y="25"/>
                </a:cxn>
                <a:cxn ang="0">
                  <a:pos x="117" y="9"/>
                </a:cxn>
                <a:cxn ang="0">
                  <a:pos x="117" y="9"/>
                </a:cxn>
                <a:cxn ang="0">
                  <a:pos x="118" y="7"/>
                </a:cxn>
                <a:cxn ang="0">
                  <a:pos x="118" y="5"/>
                </a:cxn>
                <a:cxn ang="0">
                  <a:pos x="118" y="4"/>
                </a:cxn>
                <a:cxn ang="0">
                  <a:pos x="117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8" h="157">
                  <a:moveTo>
                    <a:pt x="111" y="1"/>
                  </a:moveTo>
                  <a:lnTo>
                    <a:pt x="111" y="1"/>
                  </a:lnTo>
                  <a:lnTo>
                    <a:pt x="79" y="35"/>
                  </a:lnTo>
                  <a:lnTo>
                    <a:pt x="62" y="52"/>
                  </a:lnTo>
                  <a:lnTo>
                    <a:pt x="48" y="71"/>
                  </a:lnTo>
                  <a:lnTo>
                    <a:pt x="33" y="91"/>
                  </a:lnTo>
                  <a:lnTo>
                    <a:pt x="21" y="110"/>
                  </a:lnTo>
                  <a:lnTo>
                    <a:pt x="9" y="13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6"/>
                  </a:lnTo>
                  <a:lnTo>
                    <a:pt x="3" y="157"/>
                  </a:lnTo>
                  <a:lnTo>
                    <a:pt x="6" y="157"/>
                  </a:lnTo>
                  <a:lnTo>
                    <a:pt x="8" y="156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3" y="143"/>
                  </a:lnTo>
                  <a:lnTo>
                    <a:pt x="18" y="134"/>
                  </a:lnTo>
                  <a:lnTo>
                    <a:pt x="29" y="115"/>
                  </a:lnTo>
                  <a:lnTo>
                    <a:pt x="41" y="99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69" y="62"/>
                  </a:lnTo>
                  <a:lnTo>
                    <a:pt x="85" y="44"/>
                  </a:lnTo>
                  <a:lnTo>
                    <a:pt x="101" y="25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8" y="7"/>
                  </a:lnTo>
                  <a:lnTo>
                    <a:pt x="118" y="5"/>
                  </a:lnTo>
                  <a:lnTo>
                    <a:pt x="118" y="4"/>
                  </a:lnTo>
                  <a:lnTo>
                    <a:pt x="117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4" name="Freeform 586"/>
            <p:cNvSpPr/>
            <p:nvPr/>
          </p:nvSpPr>
          <p:spPr bwMode="auto">
            <a:xfrm>
              <a:off x="6280151" y="4586288"/>
              <a:ext cx="65088" cy="103188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14" y="0"/>
                </a:cxn>
                <a:cxn ang="0">
                  <a:pos x="112" y="1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10" y="5"/>
                </a:cxn>
                <a:cxn ang="0">
                  <a:pos x="111" y="7"/>
                </a:cxn>
                <a:cxn ang="0">
                  <a:pos x="112" y="8"/>
                </a:cxn>
                <a:cxn ang="0">
                  <a:pos x="113" y="9"/>
                </a:cxn>
                <a:cxn ang="0">
                  <a:pos x="113" y="9"/>
                </a:cxn>
                <a:cxn ang="0">
                  <a:pos x="92" y="43"/>
                </a:cxn>
                <a:cxn ang="0">
                  <a:pos x="69" y="80"/>
                </a:cxn>
                <a:cxn ang="0">
                  <a:pos x="69" y="80"/>
                </a:cxn>
                <a:cxn ang="0">
                  <a:pos x="31" y="136"/>
                </a:cxn>
                <a:cxn ang="0">
                  <a:pos x="31" y="136"/>
                </a:cxn>
                <a:cxn ang="0">
                  <a:pos x="23" y="147"/>
                </a:cxn>
                <a:cxn ang="0">
                  <a:pos x="17" y="160"/>
                </a:cxn>
                <a:cxn ang="0">
                  <a:pos x="12" y="171"/>
                </a:cxn>
                <a:cxn ang="0">
                  <a:pos x="5" y="182"/>
                </a:cxn>
                <a:cxn ang="0">
                  <a:pos x="5" y="182"/>
                </a:cxn>
                <a:cxn ang="0">
                  <a:pos x="3" y="185"/>
                </a:cxn>
                <a:cxn ang="0">
                  <a:pos x="2" y="190"/>
                </a:cxn>
                <a:cxn ang="0">
                  <a:pos x="2" y="190"/>
                </a:cxn>
                <a:cxn ang="0">
                  <a:pos x="0" y="191"/>
                </a:cxn>
                <a:cxn ang="0">
                  <a:pos x="2" y="193"/>
                </a:cxn>
                <a:cxn ang="0">
                  <a:pos x="4" y="195"/>
                </a:cxn>
                <a:cxn ang="0">
                  <a:pos x="7" y="195"/>
                </a:cxn>
                <a:cxn ang="0">
                  <a:pos x="9" y="194"/>
                </a:cxn>
                <a:cxn ang="0">
                  <a:pos x="10" y="193"/>
                </a:cxn>
                <a:cxn ang="0">
                  <a:pos x="10" y="193"/>
                </a:cxn>
                <a:cxn ang="0">
                  <a:pos x="11" y="191"/>
                </a:cxn>
                <a:cxn ang="0">
                  <a:pos x="12" y="191"/>
                </a:cxn>
                <a:cxn ang="0">
                  <a:pos x="12" y="191"/>
                </a:cxn>
                <a:cxn ang="0">
                  <a:pos x="14" y="190"/>
                </a:cxn>
                <a:cxn ang="0">
                  <a:pos x="15" y="189"/>
                </a:cxn>
                <a:cxn ang="0">
                  <a:pos x="15" y="186"/>
                </a:cxn>
                <a:cxn ang="0">
                  <a:pos x="15" y="185"/>
                </a:cxn>
                <a:cxn ang="0">
                  <a:pos x="15" y="185"/>
                </a:cxn>
                <a:cxn ang="0">
                  <a:pos x="23" y="171"/>
                </a:cxn>
                <a:cxn ang="0">
                  <a:pos x="31" y="155"/>
                </a:cxn>
                <a:cxn ang="0">
                  <a:pos x="39" y="141"/>
                </a:cxn>
                <a:cxn ang="0">
                  <a:pos x="47" y="127"/>
                </a:cxn>
                <a:cxn ang="0">
                  <a:pos x="47" y="127"/>
                </a:cxn>
                <a:cxn ang="0">
                  <a:pos x="73" y="87"/>
                </a:cxn>
                <a:cxn ang="0">
                  <a:pos x="86" y="68"/>
                </a:cxn>
                <a:cxn ang="0">
                  <a:pos x="101" y="50"/>
                </a:cxn>
                <a:cxn ang="0">
                  <a:pos x="101" y="50"/>
                </a:cxn>
                <a:cxn ang="0">
                  <a:pos x="108" y="40"/>
                </a:cxn>
                <a:cxn ang="0">
                  <a:pos x="112" y="33"/>
                </a:cxn>
                <a:cxn ang="0">
                  <a:pos x="118" y="25"/>
                </a:cxn>
                <a:cxn ang="0">
                  <a:pos x="121" y="16"/>
                </a:cxn>
                <a:cxn ang="0">
                  <a:pos x="122" y="9"/>
                </a:cxn>
                <a:cxn ang="0">
                  <a:pos x="122" y="6"/>
                </a:cxn>
                <a:cxn ang="0">
                  <a:pos x="121" y="4"/>
                </a:cxn>
                <a:cxn ang="0">
                  <a:pos x="120" y="2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2" h="195">
                  <a:moveTo>
                    <a:pt x="117" y="0"/>
                  </a:moveTo>
                  <a:lnTo>
                    <a:pt x="117" y="0"/>
                  </a:lnTo>
                  <a:lnTo>
                    <a:pt x="114" y="0"/>
                  </a:lnTo>
                  <a:lnTo>
                    <a:pt x="112" y="1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10" y="5"/>
                  </a:lnTo>
                  <a:lnTo>
                    <a:pt x="111" y="7"/>
                  </a:lnTo>
                  <a:lnTo>
                    <a:pt x="112" y="8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92" y="43"/>
                  </a:lnTo>
                  <a:lnTo>
                    <a:pt x="69" y="80"/>
                  </a:lnTo>
                  <a:lnTo>
                    <a:pt x="69" y="80"/>
                  </a:lnTo>
                  <a:lnTo>
                    <a:pt x="31" y="136"/>
                  </a:lnTo>
                  <a:lnTo>
                    <a:pt x="31" y="136"/>
                  </a:lnTo>
                  <a:lnTo>
                    <a:pt x="23" y="147"/>
                  </a:lnTo>
                  <a:lnTo>
                    <a:pt x="17" y="160"/>
                  </a:lnTo>
                  <a:lnTo>
                    <a:pt x="12" y="171"/>
                  </a:lnTo>
                  <a:lnTo>
                    <a:pt x="5" y="182"/>
                  </a:lnTo>
                  <a:lnTo>
                    <a:pt x="5" y="182"/>
                  </a:lnTo>
                  <a:lnTo>
                    <a:pt x="3" y="185"/>
                  </a:lnTo>
                  <a:lnTo>
                    <a:pt x="2" y="190"/>
                  </a:lnTo>
                  <a:lnTo>
                    <a:pt x="2" y="190"/>
                  </a:lnTo>
                  <a:lnTo>
                    <a:pt x="0" y="191"/>
                  </a:lnTo>
                  <a:lnTo>
                    <a:pt x="2" y="193"/>
                  </a:lnTo>
                  <a:lnTo>
                    <a:pt x="4" y="195"/>
                  </a:lnTo>
                  <a:lnTo>
                    <a:pt x="7" y="195"/>
                  </a:lnTo>
                  <a:lnTo>
                    <a:pt x="9" y="194"/>
                  </a:lnTo>
                  <a:lnTo>
                    <a:pt x="10" y="193"/>
                  </a:lnTo>
                  <a:lnTo>
                    <a:pt x="10" y="193"/>
                  </a:lnTo>
                  <a:lnTo>
                    <a:pt x="11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4" y="190"/>
                  </a:lnTo>
                  <a:lnTo>
                    <a:pt x="15" y="189"/>
                  </a:lnTo>
                  <a:lnTo>
                    <a:pt x="15" y="186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23" y="171"/>
                  </a:lnTo>
                  <a:lnTo>
                    <a:pt x="31" y="155"/>
                  </a:lnTo>
                  <a:lnTo>
                    <a:pt x="39" y="141"/>
                  </a:lnTo>
                  <a:lnTo>
                    <a:pt x="47" y="127"/>
                  </a:lnTo>
                  <a:lnTo>
                    <a:pt x="47" y="127"/>
                  </a:lnTo>
                  <a:lnTo>
                    <a:pt x="73" y="87"/>
                  </a:lnTo>
                  <a:lnTo>
                    <a:pt x="86" y="68"/>
                  </a:lnTo>
                  <a:lnTo>
                    <a:pt x="101" y="50"/>
                  </a:lnTo>
                  <a:lnTo>
                    <a:pt x="101" y="50"/>
                  </a:lnTo>
                  <a:lnTo>
                    <a:pt x="108" y="40"/>
                  </a:lnTo>
                  <a:lnTo>
                    <a:pt x="112" y="33"/>
                  </a:lnTo>
                  <a:lnTo>
                    <a:pt x="118" y="25"/>
                  </a:lnTo>
                  <a:lnTo>
                    <a:pt x="121" y="16"/>
                  </a:lnTo>
                  <a:lnTo>
                    <a:pt x="122" y="9"/>
                  </a:lnTo>
                  <a:lnTo>
                    <a:pt x="122" y="6"/>
                  </a:lnTo>
                  <a:lnTo>
                    <a:pt x="121" y="4"/>
                  </a:lnTo>
                  <a:lnTo>
                    <a:pt x="120" y="2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5" name="Freeform 587"/>
            <p:cNvSpPr/>
            <p:nvPr/>
          </p:nvSpPr>
          <p:spPr bwMode="auto">
            <a:xfrm>
              <a:off x="6299201" y="4586288"/>
              <a:ext cx="87313" cy="122238"/>
            </a:xfrm>
            <a:custGeom>
              <a:avLst/>
              <a:gdLst/>
              <a:ahLst/>
              <a:cxnLst>
                <a:cxn ang="0">
                  <a:pos x="157" y="2"/>
                </a:cxn>
                <a:cxn ang="0">
                  <a:pos x="157" y="2"/>
                </a:cxn>
                <a:cxn ang="0">
                  <a:pos x="147" y="12"/>
                </a:cxn>
                <a:cxn ang="0">
                  <a:pos x="136" y="24"/>
                </a:cxn>
                <a:cxn ang="0">
                  <a:pos x="118" y="48"/>
                </a:cxn>
                <a:cxn ang="0">
                  <a:pos x="83" y="97"/>
                </a:cxn>
                <a:cxn ang="0">
                  <a:pos x="83" y="97"/>
                </a:cxn>
                <a:cxn ang="0">
                  <a:pos x="61" y="127"/>
                </a:cxn>
                <a:cxn ang="0">
                  <a:pos x="41" y="158"/>
                </a:cxn>
                <a:cxn ang="0">
                  <a:pos x="41" y="158"/>
                </a:cxn>
                <a:cxn ang="0">
                  <a:pos x="32" y="174"/>
                </a:cxn>
                <a:cxn ang="0">
                  <a:pos x="22" y="190"/>
                </a:cxn>
                <a:cxn ang="0">
                  <a:pos x="22" y="190"/>
                </a:cxn>
                <a:cxn ang="0">
                  <a:pos x="14" y="208"/>
                </a:cxn>
                <a:cxn ang="0">
                  <a:pos x="9" y="218"/>
                </a:cxn>
                <a:cxn ang="0">
                  <a:pos x="6" y="221"/>
                </a:cxn>
                <a:cxn ang="0">
                  <a:pos x="2" y="225"/>
                </a:cxn>
                <a:cxn ang="0">
                  <a:pos x="2" y="225"/>
                </a:cxn>
                <a:cxn ang="0">
                  <a:pos x="1" y="226"/>
                </a:cxn>
                <a:cxn ang="0">
                  <a:pos x="0" y="228"/>
                </a:cxn>
                <a:cxn ang="0">
                  <a:pos x="1" y="231"/>
                </a:cxn>
                <a:cxn ang="0">
                  <a:pos x="2" y="232"/>
                </a:cxn>
                <a:cxn ang="0">
                  <a:pos x="3" y="233"/>
                </a:cxn>
                <a:cxn ang="0">
                  <a:pos x="5" y="233"/>
                </a:cxn>
                <a:cxn ang="0">
                  <a:pos x="7" y="232"/>
                </a:cxn>
                <a:cxn ang="0">
                  <a:pos x="7" y="232"/>
                </a:cxn>
                <a:cxn ang="0">
                  <a:pos x="13" y="226"/>
                </a:cxn>
                <a:cxn ang="0">
                  <a:pos x="18" y="219"/>
                </a:cxn>
                <a:cxn ang="0">
                  <a:pos x="24" y="211"/>
                </a:cxn>
                <a:cxn ang="0">
                  <a:pos x="28" y="202"/>
                </a:cxn>
                <a:cxn ang="0">
                  <a:pos x="28" y="202"/>
                </a:cxn>
                <a:cxn ang="0">
                  <a:pos x="37" y="184"/>
                </a:cxn>
                <a:cxn ang="0">
                  <a:pos x="47" y="167"/>
                </a:cxn>
                <a:cxn ang="0">
                  <a:pos x="69" y="133"/>
                </a:cxn>
                <a:cxn ang="0">
                  <a:pos x="69" y="133"/>
                </a:cxn>
                <a:cxn ang="0">
                  <a:pos x="91" y="99"/>
                </a:cxn>
                <a:cxn ang="0">
                  <a:pos x="114" y="67"/>
                </a:cxn>
                <a:cxn ang="0">
                  <a:pos x="126" y="52"/>
                </a:cxn>
                <a:cxn ang="0">
                  <a:pos x="139" y="37"/>
                </a:cxn>
                <a:cxn ang="0">
                  <a:pos x="151" y="23"/>
                </a:cxn>
                <a:cxn ang="0">
                  <a:pos x="164" y="8"/>
                </a:cxn>
                <a:cxn ang="0">
                  <a:pos x="164" y="8"/>
                </a:cxn>
                <a:cxn ang="0">
                  <a:pos x="166" y="6"/>
                </a:cxn>
                <a:cxn ang="0">
                  <a:pos x="166" y="5"/>
                </a:cxn>
                <a:cxn ang="0">
                  <a:pos x="166" y="3"/>
                </a:cxn>
                <a:cxn ang="0">
                  <a:pos x="164" y="2"/>
                </a:cxn>
                <a:cxn ang="0">
                  <a:pos x="162" y="1"/>
                </a:cxn>
                <a:cxn ang="0">
                  <a:pos x="161" y="0"/>
                </a:cxn>
                <a:cxn ang="0">
                  <a:pos x="159" y="0"/>
                </a:cxn>
                <a:cxn ang="0">
                  <a:pos x="157" y="2"/>
                </a:cxn>
                <a:cxn ang="0">
                  <a:pos x="157" y="2"/>
                </a:cxn>
              </a:cxnLst>
              <a:rect l="0" t="0" r="r" b="b"/>
              <a:pathLst>
                <a:path w="166" h="233">
                  <a:moveTo>
                    <a:pt x="157" y="2"/>
                  </a:moveTo>
                  <a:lnTo>
                    <a:pt x="157" y="2"/>
                  </a:lnTo>
                  <a:lnTo>
                    <a:pt x="147" y="12"/>
                  </a:lnTo>
                  <a:lnTo>
                    <a:pt x="136" y="24"/>
                  </a:lnTo>
                  <a:lnTo>
                    <a:pt x="118" y="48"/>
                  </a:lnTo>
                  <a:lnTo>
                    <a:pt x="83" y="97"/>
                  </a:lnTo>
                  <a:lnTo>
                    <a:pt x="83" y="97"/>
                  </a:lnTo>
                  <a:lnTo>
                    <a:pt x="61" y="127"/>
                  </a:lnTo>
                  <a:lnTo>
                    <a:pt x="41" y="158"/>
                  </a:lnTo>
                  <a:lnTo>
                    <a:pt x="41" y="158"/>
                  </a:lnTo>
                  <a:lnTo>
                    <a:pt x="32" y="174"/>
                  </a:lnTo>
                  <a:lnTo>
                    <a:pt x="22" y="190"/>
                  </a:lnTo>
                  <a:lnTo>
                    <a:pt x="22" y="190"/>
                  </a:lnTo>
                  <a:lnTo>
                    <a:pt x="14" y="208"/>
                  </a:lnTo>
                  <a:lnTo>
                    <a:pt x="9" y="218"/>
                  </a:lnTo>
                  <a:lnTo>
                    <a:pt x="6" y="221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1" y="226"/>
                  </a:lnTo>
                  <a:lnTo>
                    <a:pt x="0" y="228"/>
                  </a:lnTo>
                  <a:lnTo>
                    <a:pt x="1" y="231"/>
                  </a:lnTo>
                  <a:lnTo>
                    <a:pt x="2" y="232"/>
                  </a:lnTo>
                  <a:lnTo>
                    <a:pt x="3" y="233"/>
                  </a:lnTo>
                  <a:lnTo>
                    <a:pt x="5" y="233"/>
                  </a:lnTo>
                  <a:lnTo>
                    <a:pt x="7" y="232"/>
                  </a:lnTo>
                  <a:lnTo>
                    <a:pt x="7" y="232"/>
                  </a:lnTo>
                  <a:lnTo>
                    <a:pt x="13" y="226"/>
                  </a:lnTo>
                  <a:lnTo>
                    <a:pt x="18" y="219"/>
                  </a:lnTo>
                  <a:lnTo>
                    <a:pt x="24" y="211"/>
                  </a:lnTo>
                  <a:lnTo>
                    <a:pt x="28" y="202"/>
                  </a:lnTo>
                  <a:lnTo>
                    <a:pt x="28" y="202"/>
                  </a:lnTo>
                  <a:lnTo>
                    <a:pt x="37" y="184"/>
                  </a:lnTo>
                  <a:lnTo>
                    <a:pt x="47" y="167"/>
                  </a:lnTo>
                  <a:lnTo>
                    <a:pt x="69" y="133"/>
                  </a:lnTo>
                  <a:lnTo>
                    <a:pt x="69" y="133"/>
                  </a:lnTo>
                  <a:lnTo>
                    <a:pt x="91" y="99"/>
                  </a:lnTo>
                  <a:lnTo>
                    <a:pt x="114" y="67"/>
                  </a:lnTo>
                  <a:lnTo>
                    <a:pt x="126" y="52"/>
                  </a:lnTo>
                  <a:lnTo>
                    <a:pt x="139" y="37"/>
                  </a:lnTo>
                  <a:lnTo>
                    <a:pt x="151" y="23"/>
                  </a:lnTo>
                  <a:lnTo>
                    <a:pt x="164" y="8"/>
                  </a:lnTo>
                  <a:lnTo>
                    <a:pt x="164" y="8"/>
                  </a:lnTo>
                  <a:lnTo>
                    <a:pt x="166" y="6"/>
                  </a:lnTo>
                  <a:lnTo>
                    <a:pt x="166" y="5"/>
                  </a:lnTo>
                  <a:lnTo>
                    <a:pt x="166" y="3"/>
                  </a:lnTo>
                  <a:lnTo>
                    <a:pt x="164" y="2"/>
                  </a:lnTo>
                  <a:lnTo>
                    <a:pt x="162" y="1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7" y="2"/>
                  </a:lnTo>
                  <a:lnTo>
                    <a:pt x="1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6" name="Freeform 588"/>
            <p:cNvSpPr/>
            <p:nvPr/>
          </p:nvSpPr>
          <p:spPr bwMode="auto">
            <a:xfrm>
              <a:off x="6329363" y="4578350"/>
              <a:ext cx="98425" cy="141288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3" y="17"/>
                </a:cxn>
                <a:cxn ang="0">
                  <a:pos x="150" y="31"/>
                </a:cxn>
                <a:cxn ang="0">
                  <a:pos x="126" y="63"/>
                </a:cxn>
                <a:cxn ang="0">
                  <a:pos x="102" y="94"/>
                </a:cxn>
                <a:cxn ang="0">
                  <a:pos x="81" y="126"/>
                </a:cxn>
                <a:cxn ang="0">
                  <a:pos x="81" y="126"/>
                </a:cxn>
                <a:cxn ang="0">
                  <a:pos x="69" y="143"/>
                </a:cxn>
                <a:cxn ang="0">
                  <a:pos x="58" y="161"/>
                </a:cxn>
                <a:cxn ang="0">
                  <a:pos x="36" y="197"/>
                </a:cxn>
                <a:cxn ang="0">
                  <a:pos x="36" y="197"/>
                </a:cxn>
                <a:cxn ang="0">
                  <a:pos x="16" y="228"/>
                </a:cxn>
                <a:cxn ang="0">
                  <a:pos x="7" y="245"/>
                </a:cxn>
                <a:cxn ang="0">
                  <a:pos x="0" y="262"/>
                </a:cxn>
                <a:cxn ang="0">
                  <a:pos x="0" y="262"/>
                </a:cxn>
                <a:cxn ang="0">
                  <a:pos x="0" y="264"/>
                </a:cxn>
                <a:cxn ang="0">
                  <a:pos x="0" y="265"/>
                </a:cxn>
                <a:cxn ang="0">
                  <a:pos x="1" y="266"/>
                </a:cxn>
                <a:cxn ang="0">
                  <a:pos x="3" y="267"/>
                </a:cxn>
                <a:cxn ang="0">
                  <a:pos x="6" y="267"/>
                </a:cxn>
                <a:cxn ang="0">
                  <a:pos x="8" y="266"/>
                </a:cxn>
                <a:cxn ang="0">
                  <a:pos x="9" y="264"/>
                </a:cxn>
                <a:cxn ang="0">
                  <a:pos x="9" y="264"/>
                </a:cxn>
                <a:cxn ang="0">
                  <a:pos x="16" y="248"/>
                </a:cxn>
                <a:cxn ang="0">
                  <a:pos x="26" y="233"/>
                </a:cxn>
                <a:cxn ang="0">
                  <a:pos x="44" y="201"/>
                </a:cxn>
                <a:cxn ang="0">
                  <a:pos x="44" y="201"/>
                </a:cxn>
                <a:cxn ang="0">
                  <a:pos x="64" y="169"/>
                </a:cxn>
                <a:cxn ang="0">
                  <a:pos x="73" y="154"/>
                </a:cxn>
                <a:cxn ang="0">
                  <a:pos x="84" y="137"/>
                </a:cxn>
                <a:cxn ang="0">
                  <a:pos x="84" y="137"/>
                </a:cxn>
                <a:cxn ang="0">
                  <a:pos x="107" y="104"/>
                </a:cxn>
                <a:cxn ang="0">
                  <a:pos x="131" y="71"/>
                </a:cxn>
                <a:cxn ang="0">
                  <a:pos x="156" y="39"/>
                </a:cxn>
                <a:cxn ang="0">
                  <a:pos x="170" y="24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4" y="8"/>
                </a:cxn>
                <a:cxn ang="0">
                  <a:pos x="185" y="6"/>
                </a:cxn>
                <a:cxn ang="0">
                  <a:pos x="184" y="4"/>
                </a:cxn>
                <a:cxn ang="0">
                  <a:pos x="183" y="2"/>
                </a:cxn>
                <a:cxn ang="0">
                  <a:pos x="182" y="1"/>
                </a:cxn>
                <a:cxn ang="0">
                  <a:pos x="180" y="0"/>
                </a:cxn>
                <a:cxn ang="0">
                  <a:pos x="179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67">
                  <a:moveTo>
                    <a:pt x="177" y="2"/>
                  </a:moveTo>
                  <a:lnTo>
                    <a:pt x="177" y="2"/>
                  </a:lnTo>
                  <a:lnTo>
                    <a:pt x="163" y="17"/>
                  </a:lnTo>
                  <a:lnTo>
                    <a:pt x="150" y="31"/>
                  </a:lnTo>
                  <a:lnTo>
                    <a:pt x="126" y="63"/>
                  </a:lnTo>
                  <a:lnTo>
                    <a:pt x="102" y="94"/>
                  </a:lnTo>
                  <a:lnTo>
                    <a:pt x="81" y="126"/>
                  </a:lnTo>
                  <a:lnTo>
                    <a:pt x="81" y="126"/>
                  </a:lnTo>
                  <a:lnTo>
                    <a:pt x="69" y="143"/>
                  </a:lnTo>
                  <a:lnTo>
                    <a:pt x="58" y="161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16" y="228"/>
                  </a:lnTo>
                  <a:lnTo>
                    <a:pt x="7" y="245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64"/>
                  </a:lnTo>
                  <a:lnTo>
                    <a:pt x="0" y="265"/>
                  </a:lnTo>
                  <a:lnTo>
                    <a:pt x="1" y="266"/>
                  </a:lnTo>
                  <a:lnTo>
                    <a:pt x="3" y="267"/>
                  </a:lnTo>
                  <a:lnTo>
                    <a:pt x="6" y="267"/>
                  </a:lnTo>
                  <a:lnTo>
                    <a:pt x="8" y="266"/>
                  </a:lnTo>
                  <a:lnTo>
                    <a:pt x="9" y="264"/>
                  </a:lnTo>
                  <a:lnTo>
                    <a:pt x="9" y="264"/>
                  </a:lnTo>
                  <a:lnTo>
                    <a:pt x="16" y="248"/>
                  </a:lnTo>
                  <a:lnTo>
                    <a:pt x="26" y="233"/>
                  </a:lnTo>
                  <a:lnTo>
                    <a:pt x="44" y="201"/>
                  </a:lnTo>
                  <a:lnTo>
                    <a:pt x="44" y="201"/>
                  </a:lnTo>
                  <a:lnTo>
                    <a:pt x="64" y="169"/>
                  </a:lnTo>
                  <a:lnTo>
                    <a:pt x="73" y="154"/>
                  </a:lnTo>
                  <a:lnTo>
                    <a:pt x="84" y="137"/>
                  </a:lnTo>
                  <a:lnTo>
                    <a:pt x="84" y="137"/>
                  </a:lnTo>
                  <a:lnTo>
                    <a:pt x="107" y="104"/>
                  </a:lnTo>
                  <a:lnTo>
                    <a:pt x="131" y="71"/>
                  </a:lnTo>
                  <a:lnTo>
                    <a:pt x="156" y="39"/>
                  </a:lnTo>
                  <a:lnTo>
                    <a:pt x="170" y="24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4" y="8"/>
                  </a:lnTo>
                  <a:lnTo>
                    <a:pt x="185" y="6"/>
                  </a:lnTo>
                  <a:lnTo>
                    <a:pt x="184" y="4"/>
                  </a:lnTo>
                  <a:lnTo>
                    <a:pt x="183" y="2"/>
                  </a:lnTo>
                  <a:lnTo>
                    <a:pt x="182" y="1"/>
                  </a:lnTo>
                  <a:lnTo>
                    <a:pt x="180" y="0"/>
                  </a:lnTo>
                  <a:lnTo>
                    <a:pt x="179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7" name="Freeform 589"/>
            <p:cNvSpPr/>
            <p:nvPr/>
          </p:nvSpPr>
          <p:spPr bwMode="auto">
            <a:xfrm>
              <a:off x="6346826" y="4591050"/>
              <a:ext cx="119063" cy="160338"/>
            </a:xfrm>
            <a:custGeom>
              <a:avLst/>
              <a:gdLst/>
              <a:ahLst/>
              <a:cxnLst>
                <a:cxn ang="0">
                  <a:pos x="216" y="0"/>
                </a:cxn>
                <a:cxn ang="0">
                  <a:pos x="216" y="0"/>
                </a:cxn>
                <a:cxn ang="0">
                  <a:pos x="208" y="4"/>
                </a:cxn>
                <a:cxn ang="0">
                  <a:pos x="201" y="10"/>
                </a:cxn>
                <a:cxn ang="0">
                  <a:pos x="195" y="16"/>
                </a:cxn>
                <a:cxn ang="0">
                  <a:pos x="188" y="23"/>
                </a:cxn>
                <a:cxn ang="0">
                  <a:pos x="177" y="39"/>
                </a:cxn>
                <a:cxn ang="0">
                  <a:pos x="168" y="53"/>
                </a:cxn>
                <a:cxn ang="0">
                  <a:pos x="168" y="53"/>
                </a:cxn>
                <a:cxn ang="0">
                  <a:pos x="142" y="96"/>
                </a:cxn>
                <a:cxn ang="0">
                  <a:pos x="128" y="116"/>
                </a:cxn>
                <a:cxn ang="0">
                  <a:pos x="114" y="137"/>
                </a:cxn>
                <a:cxn ang="0">
                  <a:pos x="114" y="137"/>
                </a:cxn>
                <a:cxn ang="0">
                  <a:pos x="84" y="180"/>
                </a:cxn>
                <a:cxn ang="0">
                  <a:pos x="54" y="222"/>
                </a:cxn>
                <a:cxn ang="0">
                  <a:pos x="54" y="222"/>
                </a:cxn>
                <a:cxn ang="0">
                  <a:pos x="40" y="240"/>
                </a:cxn>
                <a:cxn ang="0">
                  <a:pos x="25" y="258"/>
                </a:cxn>
                <a:cxn ang="0">
                  <a:pos x="11" y="277"/>
                </a:cxn>
                <a:cxn ang="0">
                  <a:pos x="5" y="286"/>
                </a:cxn>
                <a:cxn ang="0">
                  <a:pos x="0" y="297"/>
                </a:cxn>
                <a:cxn ang="0">
                  <a:pos x="0" y="297"/>
                </a:cxn>
                <a:cxn ang="0">
                  <a:pos x="0" y="300"/>
                </a:cxn>
                <a:cxn ang="0">
                  <a:pos x="1" y="302"/>
                </a:cxn>
                <a:cxn ang="0">
                  <a:pos x="2" y="303"/>
                </a:cxn>
                <a:cxn ang="0">
                  <a:pos x="4" y="304"/>
                </a:cxn>
                <a:cxn ang="0">
                  <a:pos x="9" y="304"/>
                </a:cxn>
                <a:cxn ang="0">
                  <a:pos x="9" y="304"/>
                </a:cxn>
                <a:cxn ang="0">
                  <a:pos x="11" y="304"/>
                </a:cxn>
                <a:cxn ang="0">
                  <a:pos x="12" y="303"/>
                </a:cxn>
                <a:cxn ang="0">
                  <a:pos x="13" y="301"/>
                </a:cxn>
                <a:cxn ang="0">
                  <a:pos x="13" y="298"/>
                </a:cxn>
                <a:cxn ang="0">
                  <a:pos x="11" y="296"/>
                </a:cxn>
                <a:cxn ang="0">
                  <a:pos x="11" y="296"/>
                </a:cxn>
                <a:cxn ang="0">
                  <a:pos x="21" y="281"/>
                </a:cxn>
                <a:cxn ang="0">
                  <a:pos x="31" y="267"/>
                </a:cxn>
                <a:cxn ang="0">
                  <a:pos x="52" y="241"/>
                </a:cxn>
                <a:cxn ang="0">
                  <a:pos x="52" y="241"/>
                </a:cxn>
                <a:cxn ang="0">
                  <a:pos x="80" y="201"/>
                </a:cxn>
                <a:cxn ang="0">
                  <a:pos x="108" y="163"/>
                </a:cxn>
                <a:cxn ang="0">
                  <a:pos x="108" y="163"/>
                </a:cxn>
                <a:cxn ang="0">
                  <a:pos x="134" y="125"/>
                </a:cxn>
                <a:cxn ang="0">
                  <a:pos x="158" y="86"/>
                </a:cxn>
                <a:cxn ang="0">
                  <a:pos x="158" y="86"/>
                </a:cxn>
                <a:cxn ang="0">
                  <a:pos x="171" y="65"/>
                </a:cxn>
                <a:cxn ang="0">
                  <a:pos x="184" y="43"/>
                </a:cxn>
                <a:cxn ang="0">
                  <a:pos x="193" y="32"/>
                </a:cxn>
                <a:cxn ang="0">
                  <a:pos x="201" y="22"/>
                </a:cxn>
                <a:cxn ang="0">
                  <a:pos x="210" y="15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4" y="5"/>
                </a:cxn>
                <a:cxn ang="0">
                  <a:pos x="224" y="4"/>
                </a:cxn>
                <a:cxn ang="0">
                  <a:pos x="223" y="2"/>
                </a:cxn>
                <a:cxn ang="0">
                  <a:pos x="220" y="0"/>
                </a:cxn>
                <a:cxn ang="0">
                  <a:pos x="219" y="0"/>
                </a:cxn>
                <a:cxn ang="0">
                  <a:pos x="216" y="0"/>
                </a:cxn>
                <a:cxn ang="0">
                  <a:pos x="216" y="0"/>
                </a:cxn>
              </a:cxnLst>
              <a:rect l="0" t="0" r="r" b="b"/>
              <a:pathLst>
                <a:path w="224" h="304">
                  <a:moveTo>
                    <a:pt x="216" y="0"/>
                  </a:moveTo>
                  <a:lnTo>
                    <a:pt x="216" y="0"/>
                  </a:lnTo>
                  <a:lnTo>
                    <a:pt x="208" y="4"/>
                  </a:lnTo>
                  <a:lnTo>
                    <a:pt x="201" y="10"/>
                  </a:lnTo>
                  <a:lnTo>
                    <a:pt x="195" y="16"/>
                  </a:lnTo>
                  <a:lnTo>
                    <a:pt x="188" y="23"/>
                  </a:lnTo>
                  <a:lnTo>
                    <a:pt x="177" y="39"/>
                  </a:lnTo>
                  <a:lnTo>
                    <a:pt x="168" y="53"/>
                  </a:lnTo>
                  <a:lnTo>
                    <a:pt x="168" y="53"/>
                  </a:lnTo>
                  <a:lnTo>
                    <a:pt x="142" y="96"/>
                  </a:lnTo>
                  <a:lnTo>
                    <a:pt x="128" y="116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84" y="180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40" y="240"/>
                  </a:lnTo>
                  <a:lnTo>
                    <a:pt x="25" y="258"/>
                  </a:lnTo>
                  <a:lnTo>
                    <a:pt x="11" y="277"/>
                  </a:lnTo>
                  <a:lnTo>
                    <a:pt x="5" y="286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300"/>
                  </a:lnTo>
                  <a:lnTo>
                    <a:pt x="1" y="302"/>
                  </a:lnTo>
                  <a:lnTo>
                    <a:pt x="2" y="303"/>
                  </a:lnTo>
                  <a:lnTo>
                    <a:pt x="4" y="304"/>
                  </a:lnTo>
                  <a:lnTo>
                    <a:pt x="9" y="304"/>
                  </a:lnTo>
                  <a:lnTo>
                    <a:pt x="9" y="304"/>
                  </a:lnTo>
                  <a:lnTo>
                    <a:pt x="11" y="304"/>
                  </a:lnTo>
                  <a:lnTo>
                    <a:pt x="12" y="303"/>
                  </a:lnTo>
                  <a:lnTo>
                    <a:pt x="13" y="301"/>
                  </a:lnTo>
                  <a:lnTo>
                    <a:pt x="13" y="298"/>
                  </a:lnTo>
                  <a:lnTo>
                    <a:pt x="11" y="296"/>
                  </a:lnTo>
                  <a:lnTo>
                    <a:pt x="11" y="296"/>
                  </a:lnTo>
                  <a:lnTo>
                    <a:pt x="21" y="281"/>
                  </a:lnTo>
                  <a:lnTo>
                    <a:pt x="31" y="267"/>
                  </a:lnTo>
                  <a:lnTo>
                    <a:pt x="52" y="241"/>
                  </a:lnTo>
                  <a:lnTo>
                    <a:pt x="52" y="241"/>
                  </a:lnTo>
                  <a:lnTo>
                    <a:pt x="80" y="201"/>
                  </a:lnTo>
                  <a:lnTo>
                    <a:pt x="108" y="163"/>
                  </a:lnTo>
                  <a:lnTo>
                    <a:pt x="108" y="163"/>
                  </a:lnTo>
                  <a:lnTo>
                    <a:pt x="134" y="125"/>
                  </a:lnTo>
                  <a:lnTo>
                    <a:pt x="158" y="86"/>
                  </a:lnTo>
                  <a:lnTo>
                    <a:pt x="158" y="86"/>
                  </a:lnTo>
                  <a:lnTo>
                    <a:pt x="171" y="65"/>
                  </a:lnTo>
                  <a:lnTo>
                    <a:pt x="184" y="43"/>
                  </a:lnTo>
                  <a:lnTo>
                    <a:pt x="193" y="32"/>
                  </a:lnTo>
                  <a:lnTo>
                    <a:pt x="201" y="22"/>
                  </a:lnTo>
                  <a:lnTo>
                    <a:pt x="210" y="15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4" y="5"/>
                  </a:lnTo>
                  <a:lnTo>
                    <a:pt x="224" y="4"/>
                  </a:lnTo>
                  <a:lnTo>
                    <a:pt x="223" y="2"/>
                  </a:lnTo>
                  <a:lnTo>
                    <a:pt x="220" y="0"/>
                  </a:lnTo>
                  <a:lnTo>
                    <a:pt x="219" y="0"/>
                  </a:lnTo>
                  <a:lnTo>
                    <a:pt x="216" y="0"/>
                  </a:lnTo>
                  <a:lnTo>
                    <a:pt x="21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8" name="Freeform 590"/>
            <p:cNvSpPr/>
            <p:nvPr/>
          </p:nvSpPr>
          <p:spPr bwMode="auto">
            <a:xfrm>
              <a:off x="6391276" y="4581525"/>
              <a:ext cx="119063" cy="157163"/>
            </a:xfrm>
            <a:custGeom>
              <a:avLst/>
              <a:gdLst/>
              <a:ahLst/>
              <a:cxnLst>
                <a:cxn ang="0">
                  <a:pos x="217" y="0"/>
                </a:cxn>
                <a:cxn ang="0">
                  <a:pos x="205" y="7"/>
                </a:cxn>
                <a:cxn ang="0">
                  <a:pos x="194" y="16"/>
                </a:cxn>
                <a:cxn ang="0">
                  <a:pos x="177" y="40"/>
                </a:cxn>
                <a:cxn ang="0">
                  <a:pos x="145" y="90"/>
                </a:cxn>
                <a:cxn ang="0">
                  <a:pos x="115" y="140"/>
                </a:cxn>
                <a:cxn ang="0">
                  <a:pos x="99" y="163"/>
                </a:cxn>
                <a:cxn ang="0">
                  <a:pos x="45" y="230"/>
                </a:cxn>
                <a:cxn ang="0">
                  <a:pos x="33" y="244"/>
                </a:cxn>
                <a:cxn ang="0">
                  <a:pos x="14" y="268"/>
                </a:cxn>
                <a:cxn ang="0">
                  <a:pos x="4" y="285"/>
                </a:cxn>
                <a:cxn ang="0">
                  <a:pos x="1" y="293"/>
                </a:cxn>
                <a:cxn ang="0">
                  <a:pos x="1" y="297"/>
                </a:cxn>
                <a:cxn ang="0">
                  <a:pos x="4" y="299"/>
                </a:cxn>
                <a:cxn ang="0">
                  <a:pos x="7" y="299"/>
                </a:cxn>
                <a:cxn ang="0">
                  <a:pos x="9" y="296"/>
                </a:cxn>
                <a:cxn ang="0">
                  <a:pos x="13" y="287"/>
                </a:cxn>
                <a:cxn ang="0">
                  <a:pos x="24" y="270"/>
                </a:cxn>
                <a:cxn ang="0">
                  <a:pos x="44" y="245"/>
                </a:cxn>
                <a:cxn ang="0">
                  <a:pos x="58" y="231"/>
                </a:cxn>
                <a:cxn ang="0">
                  <a:pos x="109" y="164"/>
                </a:cxn>
                <a:cxn ang="0">
                  <a:pos x="122" y="145"/>
                </a:cxn>
                <a:cxn ang="0">
                  <a:pos x="159" y="84"/>
                </a:cxn>
                <a:cxn ang="0">
                  <a:pos x="171" y="63"/>
                </a:cxn>
                <a:cxn ang="0">
                  <a:pos x="193" y="31"/>
                </a:cxn>
                <a:cxn ang="0">
                  <a:pos x="210" y="14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4" y="5"/>
                </a:cxn>
                <a:cxn ang="0">
                  <a:pos x="223" y="2"/>
                </a:cxn>
                <a:cxn ang="0">
                  <a:pos x="220" y="0"/>
                </a:cxn>
                <a:cxn ang="0">
                  <a:pos x="217" y="0"/>
                </a:cxn>
              </a:cxnLst>
              <a:rect l="0" t="0" r="r" b="b"/>
              <a:pathLst>
                <a:path w="224" h="299">
                  <a:moveTo>
                    <a:pt x="217" y="0"/>
                  </a:moveTo>
                  <a:lnTo>
                    <a:pt x="217" y="0"/>
                  </a:lnTo>
                  <a:lnTo>
                    <a:pt x="211" y="3"/>
                  </a:lnTo>
                  <a:lnTo>
                    <a:pt x="205" y="7"/>
                  </a:lnTo>
                  <a:lnTo>
                    <a:pt x="199" y="11"/>
                  </a:lnTo>
                  <a:lnTo>
                    <a:pt x="194" y="16"/>
                  </a:lnTo>
                  <a:lnTo>
                    <a:pt x="185" y="28"/>
                  </a:lnTo>
                  <a:lnTo>
                    <a:pt x="177" y="40"/>
                  </a:lnTo>
                  <a:lnTo>
                    <a:pt x="177" y="40"/>
                  </a:lnTo>
                  <a:lnTo>
                    <a:pt x="145" y="90"/>
                  </a:lnTo>
                  <a:lnTo>
                    <a:pt x="115" y="140"/>
                  </a:lnTo>
                  <a:lnTo>
                    <a:pt x="115" y="140"/>
                  </a:lnTo>
                  <a:lnTo>
                    <a:pt x="108" y="152"/>
                  </a:lnTo>
                  <a:lnTo>
                    <a:pt x="99" y="163"/>
                  </a:lnTo>
                  <a:lnTo>
                    <a:pt x="83" y="186"/>
                  </a:lnTo>
                  <a:lnTo>
                    <a:pt x="45" y="230"/>
                  </a:lnTo>
                  <a:lnTo>
                    <a:pt x="45" y="230"/>
                  </a:lnTo>
                  <a:lnTo>
                    <a:pt x="33" y="244"/>
                  </a:lnTo>
                  <a:lnTo>
                    <a:pt x="21" y="260"/>
                  </a:lnTo>
                  <a:lnTo>
                    <a:pt x="14" y="268"/>
                  </a:lnTo>
                  <a:lnTo>
                    <a:pt x="9" y="276"/>
                  </a:lnTo>
                  <a:lnTo>
                    <a:pt x="4" y="28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13" y="287"/>
                  </a:lnTo>
                  <a:lnTo>
                    <a:pt x="18" y="278"/>
                  </a:lnTo>
                  <a:lnTo>
                    <a:pt x="24" y="270"/>
                  </a:lnTo>
                  <a:lnTo>
                    <a:pt x="31" y="262"/>
                  </a:lnTo>
                  <a:lnTo>
                    <a:pt x="44" y="245"/>
                  </a:lnTo>
                  <a:lnTo>
                    <a:pt x="58" y="231"/>
                  </a:lnTo>
                  <a:lnTo>
                    <a:pt x="58" y="231"/>
                  </a:lnTo>
                  <a:lnTo>
                    <a:pt x="84" y="198"/>
                  </a:lnTo>
                  <a:lnTo>
                    <a:pt x="109" y="164"/>
                  </a:lnTo>
                  <a:lnTo>
                    <a:pt x="109" y="164"/>
                  </a:lnTo>
                  <a:lnTo>
                    <a:pt x="122" y="145"/>
                  </a:lnTo>
                  <a:lnTo>
                    <a:pt x="135" y="124"/>
                  </a:lnTo>
                  <a:lnTo>
                    <a:pt x="159" y="84"/>
                  </a:lnTo>
                  <a:lnTo>
                    <a:pt x="159" y="84"/>
                  </a:lnTo>
                  <a:lnTo>
                    <a:pt x="171" y="63"/>
                  </a:lnTo>
                  <a:lnTo>
                    <a:pt x="185" y="41"/>
                  </a:lnTo>
                  <a:lnTo>
                    <a:pt x="193" y="31"/>
                  </a:lnTo>
                  <a:lnTo>
                    <a:pt x="202" y="21"/>
                  </a:lnTo>
                  <a:lnTo>
                    <a:pt x="210" y="14"/>
                  </a:lnTo>
                  <a:lnTo>
                    <a:pt x="215" y="11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4" y="7"/>
                  </a:lnTo>
                  <a:lnTo>
                    <a:pt x="224" y="5"/>
                  </a:lnTo>
                  <a:lnTo>
                    <a:pt x="224" y="3"/>
                  </a:lnTo>
                  <a:lnTo>
                    <a:pt x="223" y="2"/>
                  </a:lnTo>
                  <a:lnTo>
                    <a:pt x="222" y="0"/>
                  </a:lnTo>
                  <a:lnTo>
                    <a:pt x="220" y="0"/>
                  </a:lnTo>
                  <a:lnTo>
                    <a:pt x="217" y="0"/>
                  </a:lnTo>
                  <a:lnTo>
                    <a:pt x="2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9" name="Freeform 591"/>
            <p:cNvSpPr/>
            <p:nvPr/>
          </p:nvSpPr>
          <p:spPr bwMode="auto">
            <a:xfrm>
              <a:off x="6423026" y="4586288"/>
              <a:ext cx="109538" cy="157163"/>
            </a:xfrm>
            <a:custGeom>
              <a:avLst/>
              <a:gdLst/>
              <a:ahLst/>
              <a:cxnLst>
                <a:cxn ang="0">
                  <a:pos x="201" y="2"/>
                </a:cxn>
                <a:cxn ang="0">
                  <a:pos x="167" y="40"/>
                </a:cxn>
                <a:cxn ang="0">
                  <a:pos x="137" y="83"/>
                </a:cxn>
                <a:cxn ang="0">
                  <a:pos x="81" y="171"/>
                </a:cxn>
                <a:cxn ang="0">
                  <a:pos x="51" y="217"/>
                </a:cxn>
                <a:cxn ang="0">
                  <a:pos x="43" y="228"/>
                </a:cxn>
                <a:cxn ang="0">
                  <a:pos x="27" y="250"/>
                </a:cxn>
                <a:cxn ang="0">
                  <a:pos x="21" y="262"/>
                </a:cxn>
                <a:cxn ang="0">
                  <a:pos x="19" y="266"/>
                </a:cxn>
                <a:cxn ang="0">
                  <a:pos x="8" y="279"/>
                </a:cxn>
                <a:cxn ang="0">
                  <a:pos x="0" y="291"/>
                </a:cxn>
                <a:cxn ang="0">
                  <a:pos x="0" y="295"/>
                </a:cxn>
                <a:cxn ang="0">
                  <a:pos x="1" y="298"/>
                </a:cxn>
                <a:cxn ang="0">
                  <a:pos x="4" y="299"/>
                </a:cxn>
                <a:cxn ang="0">
                  <a:pos x="7" y="298"/>
                </a:cxn>
                <a:cxn ang="0">
                  <a:pos x="9" y="295"/>
                </a:cxn>
                <a:cxn ang="0">
                  <a:pos x="11" y="294"/>
                </a:cxn>
                <a:cxn ang="0">
                  <a:pos x="13" y="291"/>
                </a:cxn>
                <a:cxn ang="0">
                  <a:pos x="21" y="281"/>
                </a:cxn>
                <a:cxn ang="0">
                  <a:pos x="28" y="269"/>
                </a:cxn>
                <a:cxn ang="0">
                  <a:pos x="33" y="259"/>
                </a:cxn>
                <a:cxn ang="0">
                  <a:pos x="54" y="229"/>
                </a:cxn>
                <a:cxn ang="0">
                  <a:pos x="79" y="192"/>
                </a:cxn>
                <a:cxn ang="0">
                  <a:pos x="104" y="153"/>
                </a:cxn>
                <a:cxn ang="0">
                  <a:pos x="151" y="78"/>
                </a:cxn>
                <a:cxn ang="0">
                  <a:pos x="178" y="41"/>
                </a:cxn>
                <a:cxn ang="0">
                  <a:pos x="207" y="8"/>
                </a:cxn>
                <a:cxn ang="0">
                  <a:pos x="208" y="6"/>
                </a:cxn>
                <a:cxn ang="0">
                  <a:pos x="208" y="3"/>
                </a:cxn>
                <a:cxn ang="0">
                  <a:pos x="206" y="1"/>
                </a:cxn>
                <a:cxn ang="0">
                  <a:pos x="202" y="0"/>
                </a:cxn>
                <a:cxn ang="0">
                  <a:pos x="201" y="2"/>
                </a:cxn>
              </a:cxnLst>
              <a:rect l="0" t="0" r="r" b="b"/>
              <a:pathLst>
                <a:path w="208" h="299">
                  <a:moveTo>
                    <a:pt x="201" y="2"/>
                  </a:moveTo>
                  <a:lnTo>
                    <a:pt x="201" y="2"/>
                  </a:lnTo>
                  <a:lnTo>
                    <a:pt x="183" y="21"/>
                  </a:lnTo>
                  <a:lnTo>
                    <a:pt x="167" y="40"/>
                  </a:lnTo>
                  <a:lnTo>
                    <a:pt x="151" y="61"/>
                  </a:lnTo>
                  <a:lnTo>
                    <a:pt x="137" y="83"/>
                  </a:lnTo>
                  <a:lnTo>
                    <a:pt x="109" y="126"/>
                  </a:lnTo>
                  <a:lnTo>
                    <a:pt x="81" y="171"/>
                  </a:lnTo>
                  <a:lnTo>
                    <a:pt x="81" y="171"/>
                  </a:lnTo>
                  <a:lnTo>
                    <a:pt x="51" y="217"/>
                  </a:lnTo>
                  <a:lnTo>
                    <a:pt x="51" y="217"/>
                  </a:lnTo>
                  <a:lnTo>
                    <a:pt x="43" y="228"/>
                  </a:lnTo>
                  <a:lnTo>
                    <a:pt x="34" y="238"/>
                  </a:lnTo>
                  <a:lnTo>
                    <a:pt x="27" y="250"/>
                  </a:lnTo>
                  <a:lnTo>
                    <a:pt x="24" y="256"/>
                  </a:lnTo>
                  <a:lnTo>
                    <a:pt x="21" y="262"/>
                  </a:lnTo>
                  <a:lnTo>
                    <a:pt x="21" y="262"/>
                  </a:lnTo>
                  <a:lnTo>
                    <a:pt x="19" y="266"/>
                  </a:lnTo>
                  <a:lnTo>
                    <a:pt x="15" y="270"/>
                  </a:lnTo>
                  <a:lnTo>
                    <a:pt x="8" y="279"/>
                  </a:lnTo>
                  <a:lnTo>
                    <a:pt x="2" y="287"/>
                  </a:lnTo>
                  <a:lnTo>
                    <a:pt x="0" y="291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2" y="299"/>
                  </a:lnTo>
                  <a:lnTo>
                    <a:pt x="4" y="299"/>
                  </a:lnTo>
                  <a:lnTo>
                    <a:pt x="6" y="299"/>
                  </a:lnTo>
                  <a:lnTo>
                    <a:pt x="7" y="298"/>
                  </a:lnTo>
                  <a:lnTo>
                    <a:pt x="8" y="297"/>
                  </a:lnTo>
                  <a:lnTo>
                    <a:pt x="9" y="295"/>
                  </a:lnTo>
                  <a:lnTo>
                    <a:pt x="9" y="295"/>
                  </a:lnTo>
                  <a:lnTo>
                    <a:pt x="11" y="294"/>
                  </a:lnTo>
                  <a:lnTo>
                    <a:pt x="13" y="291"/>
                  </a:lnTo>
                  <a:lnTo>
                    <a:pt x="13" y="291"/>
                  </a:lnTo>
                  <a:lnTo>
                    <a:pt x="16" y="286"/>
                  </a:lnTo>
                  <a:lnTo>
                    <a:pt x="21" y="281"/>
                  </a:lnTo>
                  <a:lnTo>
                    <a:pt x="25" y="276"/>
                  </a:lnTo>
                  <a:lnTo>
                    <a:pt x="28" y="269"/>
                  </a:lnTo>
                  <a:lnTo>
                    <a:pt x="28" y="269"/>
                  </a:lnTo>
                  <a:lnTo>
                    <a:pt x="33" y="259"/>
                  </a:lnTo>
                  <a:lnTo>
                    <a:pt x="39" y="24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79" y="192"/>
                  </a:lnTo>
                  <a:lnTo>
                    <a:pt x="104" y="153"/>
                  </a:lnTo>
                  <a:lnTo>
                    <a:pt x="104" y="153"/>
                  </a:lnTo>
                  <a:lnTo>
                    <a:pt x="127" y="115"/>
                  </a:lnTo>
                  <a:lnTo>
                    <a:pt x="151" y="78"/>
                  </a:lnTo>
                  <a:lnTo>
                    <a:pt x="165" y="59"/>
                  </a:lnTo>
                  <a:lnTo>
                    <a:pt x="178" y="41"/>
                  </a:lnTo>
                  <a:lnTo>
                    <a:pt x="192" y="25"/>
                  </a:lnTo>
                  <a:lnTo>
                    <a:pt x="207" y="8"/>
                  </a:lnTo>
                  <a:lnTo>
                    <a:pt x="207" y="8"/>
                  </a:lnTo>
                  <a:lnTo>
                    <a:pt x="208" y="6"/>
                  </a:lnTo>
                  <a:lnTo>
                    <a:pt x="208" y="5"/>
                  </a:lnTo>
                  <a:lnTo>
                    <a:pt x="208" y="3"/>
                  </a:lnTo>
                  <a:lnTo>
                    <a:pt x="207" y="2"/>
                  </a:lnTo>
                  <a:lnTo>
                    <a:pt x="206" y="1"/>
                  </a:lnTo>
                  <a:lnTo>
                    <a:pt x="204" y="0"/>
                  </a:lnTo>
                  <a:lnTo>
                    <a:pt x="202" y="0"/>
                  </a:lnTo>
                  <a:lnTo>
                    <a:pt x="201" y="2"/>
                  </a:lnTo>
                  <a:lnTo>
                    <a:pt x="20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0" name="Freeform 592"/>
            <p:cNvSpPr/>
            <p:nvPr/>
          </p:nvSpPr>
          <p:spPr bwMode="auto">
            <a:xfrm>
              <a:off x="6462713" y="4678363"/>
              <a:ext cx="46038" cy="71438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32"/>
                </a:cxn>
                <a:cxn ang="0">
                  <a:pos x="36" y="63"/>
                </a:cxn>
                <a:cxn ang="0">
                  <a:pos x="17" y="94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4" y="133"/>
                </a:cxn>
                <a:cxn ang="0">
                  <a:pos x="6" y="133"/>
                </a:cxn>
                <a:cxn ang="0">
                  <a:pos x="7" y="133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25" y="99"/>
                </a:cxn>
                <a:cxn ang="0">
                  <a:pos x="44" y="67"/>
                </a:cxn>
                <a:cxn ang="0">
                  <a:pos x="64" y="37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6" h="133">
                  <a:moveTo>
                    <a:pt x="76" y="2"/>
                  </a:moveTo>
                  <a:lnTo>
                    <a:pt x="76" y="2"/>
                  </a:lnTo>
                  <a:lnTo>
                    <a:pt x="55" y="32"/>
                  </a:lnTo>
                  <a:lnTo>
                    <a:pt x="36" y="63"/>
                  </a:lnTo>
                  <a:lnTo>
                    <a:pt x="17" y="94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4" y="133"/>
                  </a:lnTo>
                  <a:lnTo>
                    <a:pt x="6" y="133"/>
                  </a:lnTo>
                  <a:lnTo>
                    <a:pt x="7" y="133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25" y="99"/>
                  </a:lnTo>
                  <a:lnTo>
                    <a:pt x="44" y="67"/>
                  </a:lnTo>
                  <a:lnTo>
                    <a:pt x="64" y="3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1" name="Freeform 593"/>
            <p:cNvSpPr/>
            <p:nvPr/>
          </p:nvSpPr>
          <p:spPr bwMode="auto">
            <a:xfrm>
              <a:off x="6505576" y="4681538"/>
              <a:ext cx="47625" cy="6985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1" y="17"/>
                </a:cxn>
                <a:cxn ang="0">
                  <a:pos x="59" y="31"/>
                </a:cxn>
                <a:cxn ang="0">
                  <a:pos x="49" y="47"/>
                </a:cxn>
                <a:cxn ang="0">
                  <a:pos x="39" y="62"/>
                </a:cxn>
                <a:cxn ang="0">
                  <a:pos x="20" y="95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0" y="131"/>
                </a:cxn>
                <a:cxn ang="0">
                  <a:pos x="1" y="132"/>
                </a:cxn>
                <a:cxn ang="0">
                  <a:pos x="2" y="133"/>
                </a:cxn>
                <a:cxn ang="0">
                  <a:pos x="5" y="134"/>
                </a:cxn>
                <a:cxn ang="0">
                  <a:pos x="7" y="134"/>
                </a:cxn>
                <a:cxn ang="0">
                  <a:pos x="8" y="133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27" y="101"/>
                </a:cxn>
                <a:cxn ang="0">
                  <a:pos x="46" y="69"/>
                </a:cxn>
                <a:cxn ang="0">
                  <a:pos x="56" y="53"/>
                </a:cxn>
                <a:cxn ang="0">
                  <a:pos x="67" y="38"/>
                </a:cxn>
                <a:cxn ang="0">
                  <a:pos x="78" y="23"/>
                </a:cxn>
                <a:cxn ang="0">
                  <a:pos x="90" y="9"/>
                </a:cxn>
                <a:cxn ang="0">
                  <a:pos x="90" y="9"/>
                </a:cxn>
                <a:cxn ang="0">
                  <a:pos x="91" y="8"/>
                </a:cxn>
                <a:cxn ang="0">
                  <a:pos x="91" y="5"/>
                </a:cxn>
                <a:cxn ang="0">
                  <a:pos x="91" y="3"/>
                </a:cxn>
                <a:cxn ang="0">
                  <a:pos x="90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1" h="134">
                  <a:moveTo>
                    <a:pt x="82" y="2"/>
                  </a:moveTo>
                  <a:lnTo>
                    <a:pt x="82" y="2"/>
                  </a:lnTo>
                  <a:lnTo>
                    <a:pt x="71" y="17"/>
                  </a:lnTo>
                  <a:lnTo>
                    <a:pt x="59" y="31"/>
                  </a:lnTo>
                  <a:lnTo>
                    <a:pt x="49" y="47"/>
                  </a:lnTo>
                  <a:lnTo>
                    <a:pt x="39" y="62"/>
                  </a:lnTo>
                  <a:lnTo>
                    <a:pt x="20" y="95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2" y="133"/>
                  </a:lnTo>
                  <a:lnTo>
                    <a:pt x="5" y="134"/>
                  </a:lnTo>
                  <a:lnTo>
                    <a:pt x="7" y="134"/>
                  </a:lnTo>
                  <a:lnTo>
                    <a:pt x="8" y="133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27" y="101"/>
                  </a:lnTo>
                  <a:lnTo>
                    <a:pt x="46" y="69"/>
                  </a:lnTo>
                  <a:lnTo>
                    <a:pt x="56" y="53"/>
                  </a:lnTo>
                  <a:lnTo>
                    <a:pt x="67" y="38"/>
                  </a:lnTo>
                  <a:lnTo>
                    <a:pt x="78" y="23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1" y="8"/>
                  </a:lnTo>
                  <a:lnTo>
                    <a:pt x="91" y="5"/>
                  </a:lnTo>
                  <a:lnTo>
                    <a:pt x="91" y="3"/>
                  </a:lnTo>
                  <a:lnTo>
                    <a:pt x="90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2" name="Freeform 594"/>
            <p:cNvSpPr/>
            <p:nvPr/>
          </p:nvSpPr>
          <p:spPr bwMode="auto">
            <a:xfrm>
              <a:off x="6532563" y="4587875"/>
              <a:ext cx="28575" cy="34925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8" y="9"/>
                </a:cxn>
                <a:cxn ang="0">
                  <a:pos x="31" y="17"/>
                </a:cxn>
                <a:cxn ang="0">
                  <a:pos x="19" y="30"/>
                </a:cxn>
                <a:cxn ang="0">
                  <a:pos x="13" y="36"/>
                </a:cxn>
                <a:cxn ang="0">
                  <a:pos x="7" y="44"/>
                </a:cxn>
                <a:cxn ang="0">
                  <a:pos x="3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2" y="55"/>
                </a:cxn>
                <a:cxn ang="0">
                  <a:pos x="16" y="47"/>
                </a:cxn>
                <a:cxn ang="0">
                  <a:pos x="22" y="41"/>
                </a:cxn>
                <a:cxn ang="0">
                  <a:pos x="27" y="33"/>
                </a:cxn>
                <a:cxn ang="0">
                  <a:pos x="41" y="21"/>
                </a:cxn>
                <a:cxn ang="0">
                  <a:pos x="46" y="14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2" h="66">
                  <a:moveTo>
                    <a:pt x="43" y="2"/>
                  </a:moveTo>
                  <a:lnTo>
                    <a:pt x="43" y="2"/>
                  </a:lnTo>
                  <a:lnTo>
                    <a:pt x="38" y="9"/>
                  </a:lnTo>
                  <a:lnTo>
                    <a:pt x="31" y="17"/>
                  </a:lnTo>
                  <a:lnTo>
                    <a:pt x="19" y="30"/>
                  </a:lnTo>
                  <a:lnTo>
                    <a:pt x="13" y="36"/>
                  </a:lnTo>
                  <a:lnTo>
                    <a:pt x="7" y="44"/>
                  </a:lnTo>
                  <a:lnTo>
                    <a:pt x="3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2" y="55"/>
                  </a:lnTo>
                  <a:lnTo>
                    <a:pt x="16" y="47"/>
                  </a:lnTo>
                  <a:lnTo>
                    <a:pt x="22" y="41"/>
                  </a:lnTo>
                  <a:lnTo>
                    <a:pt x="27" y="33"/>
                  </a:lnTo>
                  <a:lnTo>
                    <a:pt x="41" y="21"/>
                  </a:lnTo>
                  <a:lnTo>
                    <a:pt x="46" y="1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3" name="Freeform 595"/>
            <p:cNvSpPr/>
            <p:nvPr/>
          </p:nvSpPr>
          <p:spPr bwMode="auto">
            <a:xfrm>
              <a:off x="6553201" y="4595813"/>
              <a:ext cx="34925" cy="523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4"/>
                </a:cxn>
                <a:cxn ang="0">
                  <a:pos x="50" y="8"/>
                </a:cxn>
                <a:cxn ang="0">
                  <a:pos x="46" y="12"/>
                </a:cxn>
                <a:cxn ang="0">
                  <a:pos x="43" y="16"/>
                </a:cxn>
                <a:cxn ang="0">
                  <a:pos x="38" y="27"/>
                </a:cxn>
                <a:cxn ang="0">
                  <a:pos x="34" y="38"/>
                </a:cxn>
                <a:cxn ang="0">
                  <a:pos x="34" y="38"/>
                </a:cxn>
                <a:cxn ang="0">
                  <a:pos x="30" y="47"/>
                </a:cxn>
                <a:cxn ang="0">
                  <a:pos x="26" y="56"/>
                </a:cxn>
                <a:cxn ang="0">
                  <a:pos x="21" y="63"/>
                </a:cxn>
                <a:cxn ang="0">
                  <a:pos x="15" y="71"/>
                </a:cxn>
                <a:cxn ang="0">
                  <a:pos x="15" y="71"/>
                </a:cxn>
                <a:cxn ang="0">
                  <a:pos x="7" y="81"/>
                </a:cxn>
                <a:cxn ang="0">
                  <a:pos x="3" y="8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2" y="99"/>
                </a:cxn>
                <a:cxn ang="0">
                  <a:pos x="3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2" y="92"/>
                </a:cxn>
                <a:cxn ang="0">
                  <a:pos x="15" y="87"/>
                </a:cxn>
                <a:cxn ang="0">
                  <a:pos x="24" y="77"/>
                </a:cxn>
                <a:cxn ang="0">
                  <a:pos x="33" y="68"/>
                </a:cxn>
                <a:cxn ang="0">
                  <a:pos x="36" y="64"/>
                </a:cxn>
                <a:cxn ang="0">
                  <a:pos x="38" y="59"/>
                </a:cxn>
                <a:cxn ang="0">
                  <a:pos x="38" y="59"/>
                </a:cxn>
                <a:cxn ang="0">
                  <a:pos x="41" y="44"/>
                </a:cxn>
                <a:cxn ang="0">
                  <a:pos x="46" y="31"/>
                </a:cxn>
                <a:cxn ang="0">
                  <a:pos x="49" y="24"/>
                </a:cxn>
                <a:cxn ang="0">
                  <a:pos x="53" y="18"/>
                </a:cxn>
                <a:cxn ang="0">
                  <a:pos x="58" y="13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99">
                  <a:moveTo>
                    <a:pt x="60" y="1"/>
                  </a:moveTo>
                  <a:lnTo>
                    <a:pt x="60" y="1"/>
                  </a:lnTo>
                  <a:lnTo>
                    <a:pt x="54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3" y="16"/>
                  </a:lnTo>
                  <a:lnTo>
                    <a:pt x="38" y="27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0" y="47"/>
                  </a:lnTo>
                  <a:lnTo>
                    <a:pt x="26" y="56"/>
                  </a:lnTo>
                  <a:lnTo>
                    <a:pt x="21" y="63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7" y="81"/>
                  </a:lnTo>
                  <a:lnTo>
                    <a:pt x="3" y="8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2" y="99"/>
                  </a:lnTo>
                  <a:lnTo>
                    <a:pt x="3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2" y="92"/>
                  </a:lnTo>
                  <a:lnTo>
                    <a:pt x="15" y="87"/>
                  </a:lnTo>
                  <a:lnTo>
                    <a:pt x="24" y="77"/>
                  </a:lnTo>
                  <a:lnTo>
                    <a:pt x="33" y="68"/>
                  </a:lnTo>
                  <a:lnTo>
                    <a:pt x="36" y="64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41" y="44"/>
                  </a:lnTo>
                  <a:lnTo>
                    <a:pt x="46" y="31"/>
                  </a:lnTo>
                  <a:lnTo>
                    <a:pt x="49" y="24"/>
                  </a:lnTo>
                  <a:lnTo>
                    <a:pt x="53" y="18"/>
                  </a:lnTo>
                  <a:lnTo>
                    <a:pt x="58" y="13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4" name="Freeform 596"/>
            <p:cNvSpPr/>
            <p:nvPr/>
          </p:nvSpPr>
          <p:spPr bwMode="auto">
            <a:xfrm>
              <a:off x="6548438" y="4591050"/>
              <a:ext cx="85725" cy="146050"/>
            </a:xfrm>
            <a:custGeom>
              <a:avLst/>
              <a:gdLst/>
              <a:ahLst/>
              <a:cxnLst>
                <a:cxn ang="0">
                  <a:pos x="153" y="3"/>
                </a:cxn>
                <a:cxn ang="0">
                  <a:pos x="147" y="10"/>
                </a:cxn>
                <a:cxn ang="0">
                  <a:pos x="141" y="17"/>
                </a:cxn>
                <a:cxn ang="0">
                  <a:pos x="137" y="25"/>
                </a:cxn>
                <a:cxn ang="0">
                  <a:pos x="119" y="49"/>
                </a:cxn>
                <a:cxn ang="0">
                  <a:pos x="106" y="69"/>
                </a:cxn>
                <a:cxn ang="0">
                  <a:pos x="69" y="129"/>
                </a:cxn>
                <a:cxn ang="0">
                  <a:pos x="57" y="148"/>
                </a:cxn>
                <a:cxn ang="0">
                  <a:pos x="28" y="209"/>
                </a:cxn>
                <a:cxn ang="0">
                  <a:pos x="20" y="224"/>
                </a:cxn>
                <a:cxn ang="0">
                  <a:pos x="7" y="246"/>
                </a:cxn>
                <a:cxn ang="0">
                  <a:pos x="1" y="261"/>
                </a:cxn>
                <a:cxn ang="0">
                  <a:pos x="0" y="271"/>
                </a:cxn>
                <a:cxn ang="0">
                  <a:pos x="1" y="274"/>
                </a:cxn>
                <a:cxn ang="0">
                  <a:pos x="4" y="275"/>
                </a:cxn>
                <a:cxn ang="0">
                  <a:pos x="10" y="273"/>
                </a:cxn>
                <a:cxn ang="0">
                  <a:pos x="10" y="271"/>
                </a:cxn>
                <a:cxn ang="0">
                  <a:pos x="13" y="258"/>
                </a:cxn>
                <a:cxn ang="0">
                  <a:pos x="22" y="237"/>
                </a:cxn>
                <a:cxn ang="0">
                  <a:pos x="29" y="226"/>
                </a:cxn>
                <a:cxn ang="0">
                  <a:pos x="39" y="210"/>
                </a:cxn>
                <a:cxn ang="0">
                  <a:pos x="46" y="191"/>
                </a:cxn>
                <a:cxn ang="0">
                  <a:pos x="64" y="156"/>
                </a:cxn>
                <a:cxn ang="0">
                  <a:pos x="85" y="121"/>
                </a:cxn>
                <a:cxn ang="0">
                  <a:pos x="108" y="83"/>
                </a:cxn>
                <a:cxn ang="0">
                  <a:pos x="133" y="47"/>
                </a:cxn>
                <a:cxn ang="0">
                  <a:pos x="142" y="34"/>
                </a:cxn>
                <a:cxn ang="0">
                  <a:pos x="149" y="21"/>
                </a:cxn>
                <a:cxn ang="0">
                  <a:pos x="153" y="17"/>
                </a:cxn>
                <a:cxn ang="0">
                  <a:pos x="159" y="10"/>
                </a:cxn>
                <a:cxn ang="0">
                  <a:pos x="162" y="5"/>
                </a:cxn>
                <a:cxn ang="0">
                  <a:pos x="162" y="2"/>
                </a:cxn>
                <a:cxn ang="0">
                  <a:pos x="159" y="0"/>
                </a:cxn>
                <a:cxn ang="0">
                  <a:pos x="154" y="1"/>
                </a:cxn>
                <a:cxn ang="0">
                  <a:pos x="153" y="3"/>
                </a:cxn>
              </a:cxnLst>
              <a:rect l="0" t="0" r="r" b="b"/>
              <a:pathLst>
                <a:path w="162" h="275">
                  <a:moveTo>
                    <a:pt x="153" y="3"/>
                  </a:moveTo>
                  <a:lnTo>
                    <a:pt x="153" y="3"/>
                  </a:lnTo>
                  <a:lnTo>
                    <a:pt x="150" y="6"/>
                  </a:lnTo>
                  <a:lnTo>
                    <a:pt x="147" y="10"/>
                  </a:lnTo>
                  <a:lnTo>
                    <a:pt x="144" y="13"/>
                  </a:lnTo>
                  <a:lnTo>
                    <a:pt x="141" y="17"/>
                  </a:lnTo>
                  <a:lnTo>
                    <a:pt x="141" y="17"/>
                  </a:lnTo>
                  <a:lnTo>
                    <a:pt x="137" y="25"/>
                  </a:lnTo>
                  <a:lnTo>
                    <a:pt x="131" y="33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06" y="69"/>
                  </a:lnTo>
                  <a:lnTo>
                    <a:pt x="93" y="88"/>
                  </a:lnTo>
                  <a:lnTo>
                    <a:pt x="69" y="129"/>
                  </a:lnTo>
                  <a:lnTo>
                    <a:pt x="69" y="129"/>
                  </a:lnTo>
                  <a:lnTo>
                    <a:pt x="57" y="148"/>
                  </a:lnTo>
                  <a:lnTo>
                    <a:pt x="47" y="168"/>
                  </a:lnTo>
                  <a:lnTo>
                    <a:pt x="28" y="209"/>
                  </a:lnTo>
                  <a:lnTo>
                    <a:pt x="28" y="209"/>
                  </a:lnTo>
                  <a:lnTo>
                    <a:pt x="20" y="224"/>
                  </a:lnTo>
                  <a:lnTo>
                    <a:pt x="12" y="239"/>
                  </a:lnTo>
                  <a:lnTo>
                    <a:pt x="7" y="246"/>
                  </a:lnTo>
                  <a:lnTo>
                    <a:pt x="4" y="254"/>
                  </a:lnTo>
                  <a:lnTo>
                    <a:pt x="1" y="261"/>
                  </a:lnTo>
                  <a:lnTo>
                    <a:pt x="0" y="271"/>
                  </a:lnTo>
                  <a:lnTo>
                    <a:pt x="0" y="271"/>
                  </a:lnTo>
                  <a:lnTo>
                    <a:pt x="0" y="273"/>
                  </a:lnTo>
                  <a:lnTo>
                    <a:pt x="1" y="274"/>
                  </a:lnTo>
                  <a:lnTo>
                    <a:pt x="3" y="275"/>
                  </a:lnTo>
                  <a:lnTo>
                    <a:pt x="4" y="275"/>
                  </a:lnTo>
                  <a:lnTo>
                    <a:pt x="7" y="274"/>
                  </a:lnTo>
                  <a:lnTo>
                    <a:pt x="10" y="273"/>
                  </a:lnTo>
                  <a:lnTo>
                    <a:pt x="10" y="271"/>
                  </a:lnTo>
                  <a:lnTo>
                    <a:pt x="10" y="271"/>
                  </a:lnTo>
                  <a:lnTo>
                    <a:pt x="11" y="265"/>
                  </a:lnTo>
                  <a:lnTo>
                    <a:pt x="13" y="258"/>
                  </a:lnTo>
                  <a:lnTo>
                    <a:pt x="17" y="247"/>
                  </a:lnTo>
                  <a:lnTo>
                    <a:pt x="22" y="237"/>
                  </a:lnTo>
                  <a:lnTo>
                    <a:pt x="29" y="226"/>
                  </a:lnTo>
                  <a:lnTo>
                    <a:pt x="29" y="226"/>
                  </a:lnTo>
                  <a:lnTo>
                    <a:pt x="34" y="218"/>
                  </a:lnTo>
                  <a:lnTo>
                    <a:pt x="39" y="210"/>
                  </a:lnTo>
                  <a:lnTo>
                    <a:pt x="46" y="191"/>
                  </a:lnTo>
                  <a:lnTo>
                    <a:pt x="46" y="191"/>
                  </a:lnTo>
                  <a:lnTo>
                    <a:pt x="55" y="173"/>
                  </a:lnTo>
                  <a:lnTo>
                    <a:pt x="64" y="156"/>
                  </a:lnTo>
                  <a:lnTo>
                    <a:pt x="75" y="138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108" y="83"/>
                  </a:lnTo>
                  <a:lnTo>
                    <a:pt x="120" y="65"/>
                  </a:lnTo>
                  <a:lnTo>
                    <a:pt x="133" y="47"/>
                  </a:lnTo>
                  <a:lnTo>
                    <a:pt x="133" y="47"/>
                  </a:lnTo>
                  <a:lnTo>
                    <a:pt x="142" y="34"/>
                  </a:lnTo>
                  <a:lnTo>
                    <a:pt x="146" y="28"/>
                  </a:lnTo>
                  <a:lnTo>
                    <a:pt x="149" y="21"/>
                  </a:lnTo>
                  <a:lnTo>
                    <a:pt x="149" y="21"/>
                  </a:lnTo>
                  <a:lnTo>
                    <a:pt x="153" y="17"/>
                  </a:lnTo>
                  <a:lnTo>
                    <a:pt x="156" y="14"/>
                  </a:lnTo>
                  <a:lnTo>
                    <a:pt x="159" y="10"/>
                  </a:lnTo>
                  <a:lnTo>
                    <a:pt x="162" y="5"/>
                  </a:lnTo>
                  <a:lnTo>
                    <a:pt x="162" y="5"/>
                  </a:lnTo>
                  <a:lnTo>
                    <a:pt x="162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9" y="0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3"/>
                  </a:lnTo>
                  <a:lnTo>
                    <a:pt x="1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5" name="Freeform 597"/>
            <p:cNvSpPr/>
            <p:nvPr/>
          </p:nvSpPr>
          <p:spPr bwMode="auto">
            <a:xfrm>
              <a:off x="6573838" y="4587875"/>
              <a:ext cx="95250" cy="158750"/>
            </a:xfrm>
            <a:custGeom>
              <a:avLst/>
              <a:gdLst/>
              <a:ahLst/>
              <a:cxnLst>
                <a:cxn ang="0">
                  <a:pos x="171" y="3"/>
                </a:cxn>
                <a:cxn ang="0">
                  <a:pos x="171" y="3"/>
                </a:cxn>
                <a:cxn ang="0">
                  <a:pos x="168" y="13"/>
                </a:cxn>
                <a:cxn ang="0">
                  <a:pos x="164" y="22"/>
                </a:cxn>
                <a:cxn ang="0">
                  <a:pos x="152" y="38"/>
                </a:cxn>
                <a:cxn ang="0">
                  <a:pos x="141" y="56"/>
                </a:cxn>
                <a:cxn ang="0">
                  <a:pos x="130" y="73"/>
                </a:cxn>
                <a:cxn ang="0">
                  <a:pos x="130" y="73"/>
                </a:cxn>
                <a:cxn ang="0">
                  <a:pos x="111" y="111"/>
                </a:cxn>
                <a:cxn ang="0">
                  <a:pos x="91" y="149"/>
                </a:cxn>
                <a:cxn ang="0">
                  <a:pos x="91" y="149"/>
                </a:cxn>
                <a:cxn ang="0">
                  <a:pos x="81" y="167"/>
                </a:cxn>
                <a:cxn ang="0">
                  <a:pos x="69" y="185"/>
                </a:cxn>
                <a:cxn ang="0">
                  <a:pos x="47" y="219"/>
                </a:cxn>
                <a:cxn ang="0">
                  <a:pos x="47" y="219"/>
                </a:cxn>
                <a:cxn ang="0">
                  <a:pos x="35" y="234"/>
                </a:cxn>
                <a:cxn ang="0">
                  <a:pos x="30" y="242"/>
                </a:cxn>
                <a:cxn ang="0">
                  <a:pos x="25" y="250"/>
                </a:cxn>
                <a:cxn ang="0">
                  <a:pos x="25" y="250"/>
                </a:cxn>
                <a:cxn ang="0">
                  <a:pos x="12" y="27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2" y="299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8" y="298"/>
                </a:cxn>
                <a:cxn ang="0">
                  <a:pos x="53" y="225"/>
                </a:cxn>
                <a:cxn ang="0">
                  <a:pos x="76" y="190"/>
                </a:cxn>
                <a:cxn ang="0">
                  <a:pos x="99" y="155"/>
                </a:cxn>
                <a:cxn ang="0">
                  <a:pos x="99" y="155"/>
                </a:cxn>
                <a:cxn ang="0">
                  <a:pos x="106" y="144"/>
                </a:cxn>
                <a:cxn ang="0">
                  <a:pos x="112" y="135"/>
                </a:cxn>
                <a:cxn ang="0">
                  <a:pos x="122" y="113"/>
                </a:cxn>
                <a:cxn ang="0">
                  <a:pos x="133" y="91"/>
                </a:cxn>
                <a:cxn ang="0">
                  <a:pos x="143" y="70"/>
                </a:cxn>
                <a:cxn ang="0">
                  <a:pos x="143" y="70"/>
                </a:cxn>
                <a:cxn ang="0">
                  <a:pos x="152" y="54"/>
                </a:cxn>
                <a:cxn ang="0">
                  <a:pos x="164" y="38"/>
                </a:cxn>
                <a:cxn ang="0">
                  <a:pos x="173" y="23"/>
                </a:cxn>
                <a:cxn ang="0">
                  <a:pos x="177" y="15"/>
                </a:cxn>
                <a:cxn ang="0">
                  <a:pos x="180" y="6"/>
                </a:cxn>
                <a:cxn ang="0">
                  <a:pos x="180" y="6"/>
                </a:cxn>
                <a:cxn ang="0">
                  <a:pos x="180" y="4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0"/>
                </a:cxn>
                <a:cxn ang="0">
                  <a:pos x="175" y="0"/>
                </a:cxn>
                <a:cxn ang="0">
                  <a:pos x="174" y="0"/>
                </a:cxn>
                <a:cxn ang="0">
                  <a:pos x="172" y="1"/>
                </a:cxn>
                <a:cxn ang="0">
                  <a:pos x="171" y="3"/>
                </a:cxn>
                <a:cxn ang="0">
                  <a:pos x="171" y="3"/>
                </a:cxn>
              </a:cxnLst>
              <a:rect l="0" t="0" r="r" b="b"/>
              <a:pathLst>
                <a:path w="180" h="300">
                  <a:moveTo>
                    <a:pt x="171" y="3"/>
                  </a:moveTo>
                  <a:lnTo>
                    <a:pt x="171" y="3"/>
                  </a:lnTo>
                  <a:lnTo>
                    <a:pt x="168" y="13"/>
                  </a:lnTo>
                  <a:lnTo>
                    <a:pt x="164" y="22"/>
                  </a:lnTo>
                  <a:lnTo>
                    <a:pt x="152" y="38"/>
                  </a:lnTo>
                  <a:lnTo>
                    <a:pt x="141" y="56"/>
                  </a:lnTo>
                  <a:lnTo>
                    <a:pt x="130" y="73"/>
                  </a:lnTo>
                  <a:lnTo>
                    <a:pt x="130" y="73"/>
                  </a:lnTo>
                  <a:lnTo>
                    <a:pt x="111" y="111"/>
                  </a:lnTo>
                  <a:lnTo>
                    <a:pt x="91" y="149"/>
                  </a:lnTo>
                  <a:lnTo>
                    <a:pt x="91" y="149"/>
                  </a:lnTo>
                  <a:lnTo>
                    <a:pt x="81" y="167"/>
                  </a:lnTo>
                  <a:lnTo>
                    <a:pt x="69" y="185"/>
                  </a:lnTo>
                  <a:lnTo>
                    <a:pt x="47" y="219"/>
                  </a:lnTo>
                  <a:lnTo>
                    <a:pt x="47" y="219"/>
                  </a:lnTo>
                  <a:lnTo>
                    <a:pt x="35" y="234"/>
                  </a:lnTo>
                  <a:lnTo>
                    <a:pt x="30" y="242"/>
                  </a:lnTo>
                  <a:lnTo>
                    <a:pt x="25" y="250"/>
                  </a:lnTo>
                  <a:lnTo>
                    <a:pt x="25" y="250"/>
                  </a:lnTo>
                  <a:lnTo>
                    <a:pt x="12" y="27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2" y="299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53" y="225"/>
                  </a:lnTo>
                  <a:lnTo>
                    <a:pt x="76" y="190"/>
                  </a:lnTo>
                  <a:lnTo>
                    <a:pt x="99" y="155"/>
                  </a:lnTo>
                  <a:lnTo>
                    <a:pt x="99" y="155"/>
                  </a:lnTo>
                  <a:lnTo>
                    <a:pt x="106" y="144"/>
                  </a:lnTo>
                  <a:lnTo>
                    <a:pt x="112" y="135"/>
                  </a:lnTo>
                  <a:lnTo>
                    <a:pt x="122" y="113"/>
                  </a:lnTo>
                  <a:lnTo>
                    <a:pt x="133" y="91"/>
                  </a:lnTo>
                  <a:lnTo>
                    <a:pt x="143" y="70"/>
                  </a:lnTo>
                  <a:lnTo>
                    <a:pt x="143" y="70"/>
                  </a:lnTo>
                  <a:lnTo>
                    <a:pt x="152" y="54"/>
                  </a:lnTo>
                  <a:lnTo>
                    <a:pt x="164" y="38"/>
                  </a:lnTo>
                  <a:lnTo>
                    <a:pt x="173" y="23"/>
                  </a:lnTo>
                  <a:lnTo>
                    <a:pt x="177" y="15"/>
                  </a:lnTo>
                  <a:lnTo>
                    <a:pt x="180" y="6"/>
                  </a:lnTo>
                  <a:lnTo>
                    <a:pt x="180" y="6"/>
                  </a:lnTo>
                  <a:lnTo>
                    <a:pt x="180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1" y="3"/>
                  </a:lnTo>
                  <a:lnTo>
                    <a:pt x="1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6" name="Freeform 598"/>
            <p:cNvSpPr/>
            <p:nvPr/>
          </p:nvSpPr>
          <p:spPr bwMode="auto">
            <a:xfrm>
              <a:off x="6618288" y="4578350"/>
              <a:ext cx="93663" cy="158750"/>
            </a:xfrm>
            <a:custGeom>
              <a:avLst/>
              <a:gdLst/>
              <a:ahLst/>
              <a:cxnLst>
                <a:cxn ang="0">
                  <a:pos x="167" y="4"/>
                </a:cxn>
                <a:cxn ang="0">
                  <a:pos x="156" y="20"/>
                </a:cxn>
                <a:cxn ang="0">
                  <a:pos x="143" y="36"/>
                </a:cxn>
                <a:cxn ang="0">
                  <a:pos x="138" y="43"/>
                </a:cxn>
                <a:cxn ang="0">
                  <a:pos x="125" y="65"/>
                </a:cxn>
                <a:cxn ang="0">
                  <a:pos x="105" y="102"/>
                </a:cxn>
                <a:cxn ang="0">
                  <a:pos x="86" y="141"/>
                </a:cxn>
                <a:cxn ang="0">
                  <a:pos x="69" y="179"/>
                </a:cxn>
                <a:cxn ang="0">
                  <a:pos x="50" y="215"/>
                </a:cxn>
                <a:cxn ang="0">
                  <a:pos x="39" y="232"/>
                </a:cxn>
                <a:cxn ang="0">
                  <a:pos x="28" y="249"/>
                </a:cxn>
                <a:cxn ang="0">
                  <a:pos x="15" y="271"/>
                </a:cxn>
                <a:cxn ang="0">
                  <a:pos x="1" y="293"/>
                </a:cxn>
                <a:cxn ang="0">
                  <a:pos x="0" y="294"/>
                </a:cxn>
                <a:cxn ang="0">
                  <a:pos x="0" y="298"/>
                </a:cxn>
                <a:cxn ang="0">
                  <a:pos x="3" y="300"/>
                </a:cxn>
                <a:cxn ang="0">
                  <a:pos x="6" y="300"/>
                </a:cxn>
                <a:cxn ang="0">
                  <a:pos x="7" y="299"/>
                </a:cxn>
                <a:cxn ang="0">
                  <a:pos x="19" y="285"/>
                </a:cxn>
                <a:cxn ang="0">
                  <a:pos x="36" y="255"/>
                </a:cxn>
                <a:cxn ang="0">
                  <a:pos x="46" y="241"/>
                </a:cxn>
                <a:cxn ang="0">
                  <a:pos x="68" y="201"/>
                </a:cxn>
                <a:cxn ang="0">
                  <a:pos x="88" y="160"/>
                </a:cxn>
                <a:cxn ang="0">
                  <a:pos x="108" y="119"/>
                </a:cxn>
                <a:cxn ang="0">
                  <a:pos x="128" y="77"/>
                </a:cxn>
                <a:cxn ang="0">
                  <a:pos x="141" y="56"/>
                </a:cxn>
                <a:cxn ang="0">
                  <a:pos x="154" y="38"/>
                </a:cxn>
                <a:cxn ang="0">
                  <a:pos x="161" y="30"/>
                </a:cxn>
                <a:cxn ang="0">
                  <a:pos x="171" y="16"/>
                </a:cxn>
                <a:cxn ang="0">
                  <a:pos x="175" y="8"/>
                </a:cxn>
                <a:cxn ang="0">
                  <a:pos x="175" y="5"/>
                </a:cxn>
                <a:cxn ang="0">
                  <a:pos x="171" y="0"/>
                </a:cxn>
                <a:cxn ang="0">
                  <a:pos x="168" y="1"/>
                </a:cxn>
                <a:cxn ang="0">
                  <a:pos x="167" y="4"/>
                </a:cxn>
              </a:cxnLst>
              <a:rect l="0" t="0" r="r" b="b"/>
              <a:pathLst>
                <a:path w="175" h="301">
                  <a:moveTo>
                    <a:pt x="167" y="4"/>
                  </a:moveTo>
                  <a:lnTo>
                    <a:pt x="167" y="4"/>
                  </a:lnTo>
                  <a:lnTo>
                    <a:pt x="162" y="12"/>
                  </a:lnTo>
                  <a:lnTo>
                    <a:pt x="156" y="20"/>
                  </a:lnTo>
                  <a:lnTo>
                    <a:pt x="150" y="28"/>
                  </a:lnTo>
                  <a:lnTo>
                    <a:pt x="143" y="36"/>
                  </a:lnTo>
                  <a:lnTo>
                    <a:pt x="143" y="36"/>
                  </a:lnTo>
                  <a:lnTo>
                    <a:pt x="138" y="43"/>
                  </a:lnTo>
                  <a:lnTo>
                    <a:pt x="134" y="49"/>
                  </a:lnTo>
                  <a:lnTo>
                    <a:pt x="125" y="65"/>
                  </a:lnTo>
                  <a:lnTo>
                    <a:pt x="125" y="65"/>
                  </a:lnTo>
                  <a:lnTo>
                    <a:pt x="105" y="102"/>
                  </a:lnTo>
                  <a:lnTo>
                    <a:pt x="95" y="122"/>
                  </a:lnTo>
                  <a:lnTo>
                    <a:pt x="86" y="141"/>
                  </a:lnTo>
                  <a:lnTo>
                    <a:pt x="86" y="141"/>
                  </a:lnTo>
                  <a:lnTo>
                    <a:pt x="69" y="179"/>
                  </a:lnTo>
                  <a:lnTo>
                    <a:pt x="60" y="196"/>
                  </a:lnTo>
                  <a:lnTo>
                    <a:pt x="50" y="215"/>
                  </a:lnTo>
                  <a:lnTo>
                    <a:pt x="50" y="215"/>
                  </a:lnTo>
                  <a:lnTo>
                    <a:pt x="39" y="232"/>
                  </a:lnTo>
                  <a:lnTo>
                    <a:pt x="28" y="249"/>
                  </a:lnTo>
                  <a:lnTo>
                    <a:pt x="28" y="249"/>
                  </a:lnTo>
                  <a:lnTo>
                    <a:pt x="22" y="260"/>
                  </a:lnTo>
                  <a:lnTo>
                    <a:pt x="15" y="271"/>
                  </a:lnTo>
                  <a:lnTo>
                    <a:pt x="9" y="282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1" y="299"/>
                  </a:lnTo>
                  <a:lnTo>
                    <a:pt x="3" y="300"/>
                  </a:lnTo>
                  <a:lnTo>
                    <a:pt x="4" y="301"/>
                  </a:lnTo>
                  <a:lnTo>
                    <a:pt x="6" y="300"/>
                  </a:lnTo>
                  <a:lnTo>
                    <a:pt x="7" y="299"/>
                  </a:lnTo>
                  <a:lnTo>
                    <a:pt x="7" y="299"/>
                  </a:lnTo>
                  <a:lnTo>
                    <a:pt x="13" y="293"/>
                  </a:lnTo>
                  <a:lnTo>
                    <a:pt x="19" y="285"/>
                  </a:lnTo>
                  <a:lnTo>
                    <a:pt x="28" y="271"/>
                  </a:lnTo>
                  <a:lnTo>
                    <a:pt x="36" y="255"/>
                  </a:lnTo>
                  <a:lnTo>
                    <a:pt x="46" y="241"/>
                  </a:lnTo>
                  <a:lnTo>
                    <a:pt x="46" y="241"/>
                  </a:lnTo>
                  <a:lnTo>
                    <a:pt x="57" y="221"/>
                  </a:lnTo>
                  <a:lnTo>
                    <a:pt x="68" y="201"/>
                  </a:lnTo>
                  <a:lnTo>
                    <a:pt x="79" y="181"/>
                  </a:lnTo>
                  <a:lnTo>
                    <a:pt x="88" y="160"/>
                  </a:lnTo>
                  <a:lnTo>
                    <a:pt x="88" y="160"/>
                  </a:lnTo>
                  <a:lnTo>
                    <a:pt x="108" y="119"/>
                  </a:lnTo>
                  <a:lnTo>
                    <a:pt x="118" y="98"/>
                  </a:lnTo>
                  <a:lnTo>
                    <a:pt x="128" y="77"/>
                  </a:lnTo>
                  <a:lnTo>
                    <a:pt x="128" y="77"/>
                  </a:lnTo>
                  <a:lnTo>
                    <a:pt x="141" y="56"/>
                  </a:lnTo>
                  <a:lnTo>
                    <a:pt x="147" y="47"/>
                  </a:lnTo>
                  <a:lnTo>
                    <a:pt x="154" y="38"/>
                  </a:lnTo>
                  <a:lnTo>
                    <a:pt x="154" y="38"/>
                  </a:lnTo>
                  <a:lnTo>
                    <a:pt x="161" y="30"/>
                  </a:lnTo>
                  <a:lnTo>
                    <a:pt x="166" y="24"/>
                  </a:lnTo>
                  <a:lnTo>
                    <a:pt x="171" y="16"/>
                  </a:lnTo>
                  <a:lnTo>
                    <a:pt x="175" y="8"/>
                  </a:lnTo>
                  <a:lnTo>
                    <a:pt x="175" y="8"/>
                  </a:lnTo>
                  <a:lnTo>
                    <a:pt x="175" y="6"/>
                  </a:lnTo>
                  <a:lnTo>
                    <a:pt x="175" y="5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7" y="4"/>
                  </a:lnTo>
                  <a:lnTo>
                    <a:pt x="1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7" name="Freeform 599"/>
            <p:cNvSpPr/>
            <p:nvPr/>
          </p:nvSpPr>
          <p:spPr bwMode="auto">
            <a:xfrm>
              <a:off x="6648451" y="4540250"/>
              <a:ext cx="128588" cy="206375"/>
            </a:xfrm>
            <a:custGeom>
              <a:avLst/>
              <a:gdLst/>
              <a:ahLst/>
              <a:cxnLst>
                <a:cxn ang="0">
                  <a:pos x="233" y="4"/>
                </a:cxn>
                <a:cxn ang="0">
                  <a:pos x="233" y="4"/>
                </a:cxn>
                <a:cxn ang="0">
                  <a:pos x="231" y="11"/>
                </a:cxn>
                <a:cxn ang="0">
                  <a:pos x="229" y="18"/>
                </a:cxn>
                <a:cxn ang="0">
                  <a:pos x="227" y="23"/>
                </a:cxn>
                <a:cxn ang="0">
                  <a:pos x="223" y="29"/>
                </a:cxn>
                <a:cxn ang="0">
                  <a:pos x="214" y="39"/>
                </a:cxn>
                <a:cxn ang="0">
                  <a:pos x="205" y="49"/>
                </a:cxn>
                <a:cxn ang="0">
                  <a:pos x="205" y="49"/>
                </a:cxn>
                <a:cxn ang="0">
                  <a:pos x="199" y="57"/>
                </a:cxn>
                <a:cxn ang="0">
                  <a:pos x="193" y="68"/>
                </a:cxn>
                <a:cxn ang="0">
                  <a:pos x="181" y="89"/>
                </a:cxn>
                <a:cxn ang="0">
                  <a:pos x="181" y="89"/>
                </a:cxn>
                <a:cxn ang="0">
                  <a:pos x="119" y="192"/>
                </a:cxn>
                <a:cxn ang="0">
                  <a:pos x="119" y="192"/>
                </a:cxn>
                <a:cxn ang="0">
                  <a:pos x="90" y="239"/>
                </a:cxn>
                <a:cxn ang="0">
                  <a:pos x="62" y="288"/>
                </a:cxn>
                <a:cxn ang="0">
                  <a:pos x="62" y="288"/>
                </a:cxn>
                <a:cxn ang="0">
                  <a:pos x="49" y="313"/>
                </a:cxn>
                <a:cxn ang="0">
                  <a:pos x="35" y="337"/>
                </a:cxn>
                <a:cxn ang="0">
                  <a:pos x="27" y="348"/>
                </a:cxn>
                <a:cxn ang="0">
                  <a:pos x="20" y="360"/>
                </a:cxn>
                <a:cxn ang="0">
                  <a:pos x="10" y="371"/>
                </a:cxn>
                <a:cxn ang="0">
                  <a:pos x="1" y="381"/>
                </a:cxn>
                <a:cxn ang="0">
                  <a:pos x="1" y="381"/>
                </a:cxn>
                <a:cxn ang="0">
                  <a:pos x="0" y="383"/>
                </a:cxn>
                <a:cxn ang="0">
                  <a:pos x="0" y="385"/>
                </a:cxn>
                <a:cxn ang="0">
                  <a:pos x="0" y="387"/>
                </a:cxn>
                <a:cxn ang="0">
                  <a:pos x="1" y="389"/>
                </a:cxn>
                <a:cxn ang="0">
                  <a:pos x="3" y="390"/>
                </a:cxn>
                <a:cxn ang="0">
                  <a:pos x="4" y="390"/>
                </a:cxn>
                <a:cxn ang="0">
                  <a:pos x="6" y="390"/>
                </a:cxn>
                <a:cxn ang="0">
                  <a:pos x="7" y="389"/>
                </a:cxn>
                <a:cxn ang="0">
                  <a:pos x="7" y="389"/>
                </a:cxn>
                <a:cxn ang="0">
                  <a:pos x="16" y="378"/>
                </a:cxn>
                <a:cxn ang="0">
                  <a:pos x="25" y="368"/>
                </a:cxn>
                <a:cxn ang="0">
                  <a:pos x="40" y="346"/>
                </a:cxn>
                <a:cxn ang="0">
                  <a:pos x="54" y="323"/>
                </a:cxn>
                <a:cxn ang="0">
                  <a:pos x="66" y="300"/>
                </a:cxn>
                <a:cxn ang="0">
                  <a:pos x="66" y="300"/>
                </a:cxn>
                <a:cxn ang="0">
                  <a:pos x="81" y="274"/>
                </a:cxn>
                <a:cxn ang="0">
                  <a:pos x="96" y="248"/>
                </a:cxn>
                <a:cxn ang="0">
                  <a:pos x="127" y="197"/>
                </a:cxn>
                <a:cxn ang="0">
                  <a:pos x="127" y="197"/>
                </a:cxn>
                <a:cxn ang="0">
                  <a:pos x="194" y="86"/>
                </a:cxn>
                <a:cxn ang="0">
                  <a:pos x="194" y="86"/>
                </a:cxn>
                <a:cxn ang="0">
                  <a:pos x="210" y="61"/>
                </a:cxn>
                <a:cxn ang="0">
                  <a:pos x="228" y="37"/>
                </a:cxn>
                <a:cxn ang="0">
                  <a:pos x="228" y="37"/>
                </a:cxn>
                <a:cxn ang="0">
                  <a:pos x="233" y="30"/>
                </a:cxn>
                <a:cxn ang="0">
                  <a:pos x="237" y="22"/>
                </a:cxn>
                <a:cxn ang="0">
                  <a:pos x="240" y="13"/>
                </a:cxn>
                <a:cxn ang="0">
                  <a:pos x="242" y="4"/>
                </a:cxn>
                <a:cxn ang="0">
                  <a:pos x="242" y="4"/>
                </a:cxn>
                <a:cxn ang="0">
                  <a:pos x="242" y="2"/>
                </a:cxn>
                <a:cxn ang="0">
                  <a:pos x="241" y="1"/>
                </a:cxn>
                <a:cxn ang="0">
                  <a:pos x="239" y="0"/>
                </a:cxn>
                <a:cxn ang="0">
                  <a:pos x="238" y="0"/>
                </a:cxn>
                <a:cxn ang="0">
                  <a:pos x="234" y="1"/>
                </a:cxn>
                <a:cxn ang="0">
                  <a:pos x="233" y="2"/>
                </a:cxn>
                <a:cxn ang="0">
                  <a:pos x="233" y="4"/>
                </a:cxn>
                <a:cxn ang="0">
                  <a:pos x="233" y="4"/>
                </a:cxn>
              </a:cxnLst>
              <a:rect l="0" t="0" r="r" b="b"/>
              <a:pathLst>
                <a:path w="242" h="390">
                  <a:moveTo>
                    <a:pt x="233" y="4"/>
                  </a:moveTo>
                  <a:lnTo>
                    <a:pt x="233" y="4"/>
                  </a:lnTo>
                  <a:lnTo>
                    <a:pt x="231" y="11"/>
                  </a:lnTo>
                  <a:lnTo>
                    <a:pt x="229" y="18"/>
                  </a:lnTo>
                  <a:lnTo>
                    <a:pt x="227" y="23"/>
                  </a:lnTo>
                  <a:lnTo>
                    <a:pt x="223" y="29"/>
                  </a:lnTo>
                  <a:lnTo>
                    <a:pt x="214" y="39"/>
                  </a:lnTo>
                  <a:lnTo>
                    <a:pt x="205" y="49"/>
                  </a:lnTo>
                  <a:lnTo>
                    <a:pt x="205" y="49"/>
                  </a:lnTo>
                  <a:lnTo>
                    <a:pt x="199" y="57"/>
                  </a:lnTo>
                  <a:lnTo>
                    <a:pt x="193" y="68"/>
                  </a:lnTo>
                  <a:lnTo>
                    <a:pt x="181" y="89"/>
                  </a:lnTo>
                  <a:lnTo>
                    <a:pt x="181" y="89"/>
                  </a:lnTo>
                  <a:lnTo>
                    <a:pt x="119" y="192"/>
                  </a:lnTo>
                  <a:lnTo>
                    <a:pt x="119" y="192"/>
                  </a:lnTo>
                  <a:lnTo>
                    <a:pt x="90" y="239"/>
                  </a:lnTo>
                  <a:lnTo>
                    <a:pt x="62" y="288"/>
                  </a:lnTo>
                  <a:lnTo>
                    <a:pt x="62" y="288"/>
                  </a:lnTo>
                  <a:lnTo>
                    <a:pt x="49" y="313"/>
                  </a:lnTo>
                  <a:lnTo>
                    <a:pt x="35" y="337"/>
                  </a:lnTo>
                  <a:lnTo>
                    <a:pt x="27" y="348"/>
                  </a:lnTo>
                  <a:lnTo>
                    <a:pt x="20" y="360"/>
                  </a:lnTo>
                  <a:lnTo>
                    <a:pt x="10" y="371"/>
                  </a:lnTo>
                  <a:lnTo>
                    <a:pt x="1" y="381"/>
                  </a:lnTo>
                  <a:lnTo>
                    <a:pt x="1" y="381"/>
                  </a:lnTo>
                  <a:lnTo>
                    <a:pt x="0" y="383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1" y="389"/>
                  </a:lnTo>
                  <a:lnTo>
                    <a:pt x="3" y="390"/>
                  </a:lnTo>
                  <a:lnTo>
                    <a:pt x="4" y="390"/>
                  </a:lnTo>
                  <a:lnTo>
                    <a:pt x="6" y="390"/>
                  </a:lnTo>
                  <a:lnTo>
                    <a:pt x="7" y="389"/>
                  </a:lnTo>
                  <a:lnTo>
                    <a:pt x="7" y="389"/>
                  </a:lnTo>
                  <a:lnTo>
                    <a:pt x="16" y="378"/>
                  </a:lnTo>
                  <a:lnTo>
                    <a:pt x="25" y="368"/>
                  </a:lnTo>
                  <a:lnTo>
                    <a:pt x="40" y="346"/>
                  </a:lnTo>
                  <a:lnTo>
                    <a:pt x="54" y="323"/>
                  </a:lnTo>
                  <a:lnTo>
                    <a:pt x="66" y="300"/>
                  </a:lnTo>
                  <a:lnTo>
                    <a:pt x="66" y="300"/>
                  </a:lnTo>
                  <a:lnTo>
                    <a:pt x="81" y="274"/>
                  </a:lnTo>
                  <a:lnTo>
                    <a:pt x="96" y="248"/>
                  </a:lnTo>
                  <a:lnTo>
                    <a:pt x="127" y="197"/>
                  </a:lnTo>
                  <a:lnTo>
                    <a:pt x="127" y="197"/>
                  </a:lnTo>
                  <a:lnTo>
                    <a:pt x="194" y="86"/>
                  </a:lnTo>
                  <a:lnTo>
                    <a:pt x="194" y="86"/>
                  </a:lnTo>
                  <a:lnTo>
                    <a:pt x="210" y="61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33" y="30"/>
                  </a:lnTo>
                  <a:lnTo>
                    <a:pt x="237" y="22"/>
                  </a:lnTo>
                  <a:lnTo>
                    <a:pt x="240" y="13"/>
                  </a:lnTo>
                  <a:lnTo>
                    <a:pt x="242" y="4"/>
                  </a:lnTo>
                  <a:lnTo>
                    <a:pt x="242" y="4"/>
                  </a:lnTo>
                  <a:lnTo>
                    <a:pt x="242" y="2"/>
                  </a:lnTo>
                  <a:lnTo>
                    <a:pt x="241" y="1"/>
                  </a:lnTo>
                  <a:lnTo>
                    <a:pt x="239" y="0"/>
                  </a:lnTo>
                  <a:lnTo>
                    <a:pt x="238" y="0"/>
                  </a:lnTo>
                  <a:lnTo>
                    <a:pt x="234" y="1"/>
                  </a:lnTo>
                  <a:lnTo>
                    <a:pt x="233" y="2"/>
                  </a:lnTo>
                  <a:lnTo>
                    <a:pt x="233" y="4"/>
                  </a:lnTo>
                  <a:lnTo>
                    <a:pt x="2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8" name="Freeform 600"/>
            <p:cNvSpPr/>
            <p:nvPr/>
          </p:nvSpPr>
          <p:spPr bwMode="auto">
            <a:xfrm>
              <a:off x="6696076" y="4583113"/>
              <a:ext cx="93663" cy="158750"/>
            </a:xfrm>
            <a:custGeom>
              <a:avLst/>
              <a:gdLst/>
              <a:ahLst/>
              <a:cxnLst>
                <a:cxn ang="0">
                  <a:pos x="168" y="2"/>
                </a:cxn>
                <a:cxn ang="0">
                  <a:pos x="168" y="2"/>
                </a:cxn>
                <a:cxn ang="0">
                  <a:pos x="156" y="17"/>
                </a:cxn>
                <a:cxn ang="0">
                  <a:pos x="145" y="35"/>
                </a:cxn>
                <a:cxn ang="0">
                  <a:pos x="135" y="53"/>
                </a:cxn>
                <a:cxn ang="0">
                  <a:pos x="127" y="70"/>
                </a:cxn>
                <a:cxn ang="0">
                  <a:pos x="109" y="108"/>
                </a:cxn>
                <a:cxn ang="0">
                  <a:pos x="101" y="125"/>
                </a:cxn>
                <a:cxn ang="0">
                  <a:pos x="92" y="144"/>
                </a:cxn>
                <a:cxn ang="0">
                  <a:pos x="92" y="144"/>
                </a:cxn>
                <a:cxn ang="0">
                  <a:pos x="81" y="162"/>
                </a:cxn>
                <a:cxn ang="0">
                  <a:pos x="70" y="180"/>
                </a:cxn>
                <a:cxn ang="0">
                  <a:pos x="46" y="216"/>
                </a:cxn>
                <a:cxn ang="0">
                  <a:pos x="46" y="216"/>
                </a:cxn>
                <a:cxn ang="0">
                  <a:pos x="40" y="226"/>
                </a:cxn>
                <a:cxn ang="0">
                  <a:pos x="35" y="235"/>
                </a:cxn>
                <a:cxn ang="0">
                  <a:pos x="25" y="255"/>
                </a:cxn>
                <a:cxn ang="0">
                  <a:pos x="15" y="274"/>
                </a:cxn>
                <a:cxn ang="0">
                  <a:pos x="8" y="284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3" y="299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8" y="298"/>
                </a:cxn>
                <a:cxn ang="0">
                  <a:pos x="8" y="298"/>
                </a:cxn>
                <a:cxn ang="0">
                  <a:pos x="15" y="291"/>
                </a:cxn>
                <a:cxn ang="0">
                  <a:pos x="20" y="284"/>
                </a:cxn>
                <a:cxn ang="0">
                  <a:pos x="29" y="267"/>
                </a:cxn>
                <a:cxn ang="0">
                  <a:pos x="37" y="251"/>
                </a:cxn>
                <a:cxn ang="0">
                  <a:pos x="46" y="234"/>
                </a:cxn>
                <a:cxn ang="0">
                  <a:pos x="46" y="234"/>
                </a:cxn>
                <a:cxn ang="0">
                  <a:pos x="57" y="216"/>
                </a:cxn>
                <a:cxn ang="0">
                  <a:pos x="68" y="198"/>
                </a:cxn>
                <a:cxn ang="0">
                  <a:pos x="81" y="180"/>
                </a:cxn>
                <a:cxn ang="0">
                  <a:pos x="92" y="162"/>
                </a:cxn>
                <a:cxn ang="0">
                  <a:pos x="92" y="162"/>
                </a:cxn>
                <a:cxn ang="0">
                  <a:pos x="103" y="144"/>
                </a:cxn>
                <a:cxn ang="0">
                  <a:pos x="112" y="124"/>
                </a:cxn>
                <a:cxn ang="0">
                  <a:pos x="131" y="84"/>
                </a:cxn>
                <a:cxn ang="0">
                  <a:pos x="140" y="64"/>
                </a:cxn>
                <a:cxn ang="0">
                  <a:pos x="150" y="44"/>
                </a:cxn>
                <a:cxn ang="0">
                  <a:pos x="162" y="26"/>
                </a:cxn>
                <a:cxn ang="0">
                  <a:pos x="174" y="8"/>
                </a:cxn>
                <a:cxn ang="0">
                  <a:pos x="174" y="8"/>
                </a:cxn>
                <a:cxn ang="0">
                  <a:pos x="175" y="7"/>
                </a:cxn>
                <a:cxn ang="0">
                  <a:pos x="175" y="5"/>
                </a:cxn>
                <a:cxn ang="0">
                  <a:pos x="174" y="2"/>
                </a:cxn>
                <a:cxn ang="0">
                  <a:pos x="173" y="1"/>
                </a:cxn>
                <a:cxn ang="0">
                  <a:pos x="171" y="0"/>
                </a:cxn>
                <a:cxn ang="0">
                  <a:pos x="169" y="1"/>
                </a:cxn>
                <a:cxn ang="0">
                  <a:pos x="168" y="2"/>
                </a:cxn>
                <a:cxn ang="0">
                  <a:pos x="168" y="2"/>
                </a:cxn>
              </a:cxnLst>
              <a:rect l="0" t="0" r="r" b="b"/>
              <a:pathLst>
                <a:path w="175" h="300">
                  <a:moveTo>
                    <a:pt x="168" y="2"/>
                  </a:moveTo>
                  <a:lnTo>
                    <a:pt x="168" y="2"/>
                  </a:lnTo>
                  <a:lnTo>
                    <a:pt x="156" y="17"/>
                  </a:lnTo>
                  <a:lnTo>
                    <a:pt x="145" y="35"/>
                  </a:lnTo>
                  <a:lnTo>
                    <a:pt x="135" y="53"/>
                  </a:lnTo>
                  <a:lnTo>
                    <a:pt x="127" y="70"/>
                  </a:lnTo>
                  <a:lnTo>
                    <a:pt x="109" y="108"/>
                  </a:lnTo>
                  <a:lnTo>
                    <a:pt x="101" y="125"/>
                  </a:lnTo>
                  <a:lnTo>
                    <a:pt x="92" y="144"/>
                  </a:lnTo>
                  <a:lnTo>
                    <a:pt x="92" y="144"/>
                  </a:lnTo>
                  <a:lnTo>
                    <a:pt x="81" y="162"/>
                  </a:lnTo>
                  <a:lnTo>
                    <a:pt x="70" y="180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0" y="226"/>
                  </a:lnTo>
                  <a:lnTo>
                    <a:pt x="35" y="235"/>
                  </a:lnTo>
                  <a:lnTo>
                    <a:pt x="25" y="255"/>
                  </a:lnTo>
                  <a:lnTo>
                    <a:pt x="15" y="274"/>
                  </a:lnTo>
                  <a:lnTo>
                    <a:pt x="8" y="284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3" y="299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15" y="291"/>
                  </a:lnTo>
                  <a:lnTo>
                    <a:pt x="20" y="284"/>
                  </a:lnTo>
                  <a:lnTo>
                    <a:pt x="29" y="267"/>
                  </a:lnTo>
                  <a:lnTo>
                    <a:pt x="37" y="251"/>
                  </a:lnTo>
                  <a:lnTo>
                    <a:pt x="46" y="234"/>
                  </a:lnTo>
                  <a:lnTo>
                    <a:pt x="46" y="234"/>
                  </a:lnTo>
                  <a:lnTo>
                    <a:pt x="57" y="216"/>
                  </a:lnTo>
                  <a:lnTo>
                    <a:pt x="68" y="198"/>
                  </a:lnTo>
                  <a:lnTo>
                    <a:pt x="81" y="180"/>
                  </a:lnTo>
                  <a:lnTo>
                    <a:pt x="92" y="162"/>
                  </a:lnTo>
                  <a:lnTo>
                    <a:pt x="92" y="162"/>
                  </a:lnTo>
                  <a:lnTo>
                    <a:pt x="103" y="144"/>
                  </a:lnTo>
                  <a:lnTo>
                    <a:pt x="112" y="124"/>
                  </a:lnTo>
                  <a:lnTo>
                    <a:pt x="131" y="84"/>
                  </a:lnTo>
                  <a:lnTo>
                    <a:pt x="140" y="64"/>
                  </a:lnTo>
                  <a:lnTo>
                    <a:pt x="150" y="44"/>
                  </a:lnTo>
                  <a:lnTo>
                    <a:pt x="162" y="26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5" y="7"/>
                  </a:lnTo>
                  <a:lnTo>
                    <a:pt x="175" y="5"/>
                  </a:lnTo>
                  <a:lnTo>
                    <a:pt x="174" y="2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1"/>
                  </a:lnTo>
                  <a:lnTo>
                    <a:pt x="168" y="2"/>
                  </a:lnTo>
                  <a:lnTo>
                    <a:pt x="1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9" name="Freeform 601"/>
            <p:cNvSpPr/>
            <p:nvPr/>
          </p:nvSpPr>
          <p:spPr bwMode="auto">
            <a:xfrm>
              <a:off x="6726238" y="4641850"/>
              <a:ext cx="60325" cy="96838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93" y="24"/>
                </a:cxn>
                <a:cxn ang="0">
                  <a:pos x="82" y="47"/>
                </a:cxn>
                <a:cxn ang="0">
                  <a:pos x="58" y="93"/>
                </a:cxn>
                <a:cxn ang="0">
                  <a:pos x="46" y="116"/>
                </a:cxn>
                <a:cxn ang="0">
                  <a:pos x="32" y="137"/>
                </a:cxn>
                <a:cxn ang="0">
                  <a:pos x="18" y="158"/>
                </a:cxn>
                <a:cxn ang="0">
                  <a:pos x="9" y="168"/>
                </a:cxn>
                <a:cxn ang="0">
                  <a:pos x="1" y="177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0" y="182"/>
                </a:cxn>
                <a:cxn ang="0">
                  <a:pos x="1" y="184"/>
                </a:cxn>
                <a:cxn ang="0">
                  <a:pos x="3" y="185"/>
                </a:cxn>
                <a:cxn ang="0">
                  <a:pos x="4" y="185"/>
                </a:cxn>
                <a:cxn ang="0">
                  <a:pos x="6" y="185"/>
                </a:cxn>
                <a:cxn ang="0">
                  <a:pos x="8" y="184"/>
                </a:cxn>
                <a:cxn ang="0">
                  <a:pos x="8" y="184"/>
                </a:cxn>
                <a:cxn ang="0">
                  <a:pos x="17" y="175"/>
                </a:cxn>
                <a:cxn ang="0">
                  <a:pos x="25" y="164"/>
                </a:cxn>
                <a:cxn ang="0">
                  <a:pos x="39" y="144"/>
                </a:cxn>
                <a:cxn ang="0">
                  <a:pos x="53" y="122"/>
                </a:cxn>
                <a:cxn ang="0">
                  <a:pos x="65" y="99"/>
                </a:cxn>
                <a:cxn ang="0">
                  <a:pos x="89" y="52"/>
                </a:cxn>
                <a:cxn ang="0">
                  <a:pos x="102" y="30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7" y="1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185">
                  <a:moveTo>
                    <a:pt x="106" y="2"/>
                  </a:moveTo>
                  <a:lnTo>
                    <a:pt x="106" y="2"/>
                  </a:lnTo>
                  <a:lnTo>
                    <a:pt x="93" y="24"/>
                  </a:lnTo>
                  <a:lnTo>
                    <a:pt x="82" y="47"/>
                  </a:lnTo>
                  <a:lnTo>
                    <a:pt x="58" y="93"/>
                  </a:lnTo>
                  <a:lnTo>
                    <a:pt x="46" y="116"/>
                  </a:lnTo>
                  <a:lnTo>
                    <a:pt x="32" y="137"/>
                  </a:lnTo>
                  <a:lnTo>
                    <a:pt x="18" y="158"/>
                  </a:lnTo>
                  <a:lnTo>
                    <a:pt x="9" y="168"/>
                  </a:lnTo>
                  <a:lnTo>
                    <a:pt x="1" y="177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82"/>
                  </a:lnTo>
                  <a:lnTo>
                    <a:pt x="1" y="184"/>
                  </a:lnTo>
                  <a:lnTo>
                    <a:pt x="3" y="185"/>
                  </a:lnTo>
                  <a:lnTo>
                    <a:pt x="4" y="185"/>
                  </a:lnTo>
                  <a:lnTo>
                    <a:pt x="6" y="185"/>
                  </a:lnTo>
                  <a:lnTo>
                    <a:pt x="8" y="184"/>
                  </a:lnTo>
                  <a:lnTo>
                    <a:pt x="8" y="184"/>
                  </a:lnTo>
                  <a:lnTo>
                    <a:pt x="17" y="175"/>
                  </a:lnTo>
                  <a:lnTo>
                    <a:pt x="25" y="164"/>
                  </a:lnTo>
                  <a:lnTo>
                    <a:pt x="39" y="144"/>
                  </a:lnTo>
                  <a:lnTo>
                    <a:pt x="53" y="122"/>
                  </a:lnTo>
                  <a:lnTo>
                    <a:pt x="65" y="99"/>
                  </a:lnTo>
                  <a:lnTo>
                    <a:pt x="89" y="52"/>
                  </a:lnTo>
                  <a:lnTo>
                    <a:pt x="102" y="30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7" y="1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0" name="Freeform 602"/>
            <p:cNvSpPr/>
            <p:nvPr/>
          </p:nvSpPr>
          <p:spPr bwMode="auto">
            <a:xfrm>
              <a:off x="6364288" y="4087813"/>
              <a:ext cx="30163" cy="44450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37" y="22"/>
                </a:cxn>
                <a:cxn ang="0">
                  <a:pos x="27" y="41"/>
                </a:cxn>
                <a:cxn ang="0">
                  <a:pos x="16" y="60"/>
                </a:cxn>
                <a:cxn ang="0">
                  <a:pos x="8" y="69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8" y="85"/>
                </a:cxn>
                <a:cxn ang="0">
                  <a:pos x="8" y="85"/>
                </a:cxn>
                <a:cxn ang="0">
                  <a:pos x="16" y="75"/>
                </a:cxn>
                <a:cxn ang="0">
                  <a:pos x="23" y="66"/>
                </a:cxn>
                <a:cxn ang="0">
                  <a:pos x="34" y="47"/>
                </a:cxn>
                <a:cxn ang="0">
                  <a:pos x="46" y="27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5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86">
                  <a:moveTo>
                    <a:pt x="48" y="3"/>
                  </a:moveTo>
                  <a:lnTo>
                    <a:pt x="48" y="3"/>
                  </a:lnTo>
                  <a:lnTo>
                    <a:pt x="37" y="22"/>
                  </a:lnTo>
                  <a:lnTo>
                    <a:pt x="27" y="41"/>
                  </a:lnTo>
                  <a:lnTo>
                    <a:pt x="16" y="60"/>
                  </a:lnTo>
                  <a:lnTo>
                    <a:pt x="8" y="69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16" y="75"/>
                  </a:lnTo>
                  <a:lnTo>
                    <a:pt x="23" y="66"/>
                  </a:lnTo>
                  <a:lnTo>
                    <a:pt x="34" y="47"/>
                  </a:lnTo>
                  <a:lnTo>
                    <a:pt x="46" y="2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1" name="Freeform 603"/>
            <p:cNvSpPr/>
            <p:nvPr/>
          </p:nvSpPr>
          <p:spPr bwMode="auto">
            <a:xfrm>
              <a:off x="6400801" y="4079875"/>
              <a:ext cx="39688" cy="50800"/>
            </a:xfrm>
            <a:custGeom>
              <a:avLst/>
              <a:gdLst/>
              <a:ahLst/>
              <a:cxnLst>
                <a:cxn ang="0">
                  <a:pos x="64" y="3"/>
                </a:cxn>
                <a:cxn ang="0">
                  <a:pos x="64" y="3"/>
                </a:cxn>
                <a:cxn ang="0">
                  <a:pos x="61" y="9"/>
                </a:cxn>
                <a:cxn ang="0">
                  <a:pos x="59" y="13"/>
                </a:cxn>
                <a:cxn ang="0">
                  <a:pos x="52" y="21"/>
                </a:cxn>
                <a:cxn ang="0">
                  <a:pos x="45" y="28"/>
                </a:cxn>
                <a:cxn ang="0">
                  <a:pos x="39" y="37"/>
                </a:cxn>
                <a:cxn ang="0">
                  <a:pos x="39" y="37"/>
                </a:cxn>
                <a:cxn ang="0">
                  <a:pos x="36" y="43"/>
                </a:cxn>
                <a:cxn ang="0">
                  <a:pos x="32" y="48"/>
                </a:cxn>
                <a:cxn ang="0">
                  <a:pos x="22" y="58"/>
                </a:cxn>
                <a:cxn ang="0">
                  <a:pos x="22" y="58"/>
                </a:cxn>
                <a:cxn ang="0">
                  <a:pos x="10" y="73"/>
                </a:cxn>
                <a:cxn ang="0">
                  <a:pos x="4" y="82"/>
                </a:cxn>
                <a:cxn ang="0">
                  <a:pos x="2" y="86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2" y="93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3"/>
                </a:cxn>
                <a:cxn ang="0">
                  <a:pos x="11" y="90"/>
                </a:cxn>
                <a:cxn ang="0">
                  <a:pos x="11" y="89"/>
                </a:cxn>
                <a:cxn ang="0">
                  <a:pos x="10" y="87"/>
                </a:cxn>
                <a:cxn ang="0">
                  <a:pos x="9" y="86"/>
                </a:cxn>
                <a:cxn ang="0">
                  <a:pos x="9" y="86"/>
                </a:cxn>
                <a:cxn ang="0">
                  <a:pos x="11" y="87"/>
                </a:cxn>
                <a:cxn ang="0">
                  <a:pos x="12" y="88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2" y="74"/>
                </a:cxn>
                <a:cxn ang="0">
                  <a:pos x="22" y="74"/>
                </a:cxn>
                <a:cxn ang="0">
                  <a:pos x="40" y="52"/>
                </a:cxn>
                <a:cxn ang="0">
                  <a:pos x="40" y="52"/>
                </a:cxn>
                <a:cxn ang="0">
                  <a:pos x="57" y="30"/>
                </a:cxn>
                <a:cxn ang="0">
                  <a:pos x="66" y="19"/>
                </a:cxn>
                <a:cxn ang="0">
                  <a:pos x="70" y="13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4" y="3"/>
                </a:cxn>
                <a:cxn ang="0">
                  <a:pos x="64" y="3"/>
                </a:cxn>
              </a:cxnLst>
              <a:rect l="0" t="0" r="r" b="b"/>
              <a:pathLst>
                <a:path w="73" h="95">
                  <a:moveTo>
                    <a:pt x="64" y="3"/>
                  </a:moveTo>
                  <a:lnTo>
                    <a:pt x="64" y="3"/>
                  </a:lnTo>
                  <a:lnTo>
                    <a:pt x="61" y="9"/>
                  </a:lnTo>
                  <a:lnTo>
                    <a:pt x="59" y="13"/>
                  </a:lnTo>
                  <a:lnTo>
                    <a:pt x="52" y="21"/>
                  </a:lnTo>
                  <a:lnTo>
                    <a:pt x="45" y="28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36" y="43"/>
                  </a:lnTo>
                  <a:lnTo>
                    <a:pt x="32" y="48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10" y="73"/>
                  </a:lnTo>
                  <a:lnTo>
                    <a:pt x="4" y="82"/>
                  </a:lnTo>
                  <a:lnTo>
                    <a:pt x="2" y="86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2" y="93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3"/>
                  </a:lnTo>
                  <a:lnTo>
                    <a:pt x="11" y="90"/>
                  </a:lnTo>
                  <a:lnTo>
                    <a:pt x="11" y="89"/>
                  </a:lnTo>
                  <a:lnTo>
                    <a:pt x="10" y="87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11" y="87"/>
                  </a:lnTo>
                  <a:lnTo>
                    <a:pt x="12" y="88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57" y="30"/>
                  </a:lnTo>
                  <a:lnTo>
                    <a:pt x="66" y="19"/>
                  </a:lnTo>
                  <a:lnTo>
                    <a:pt x="70" y="13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4" y="3"/>
                  </a:lnTo>
                  <a:lnTo>
                    <a:pt x="6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2" name="Freeform 604"/>
            <p:cNvSpPr/>
            <p:nvPr/>
          </p:nvSpPr>
          <p:spPr bwMode="auto">
            <a:xfrm>
              <a:off x="6442076" y="4076700"/>
              <a:ext cx="42863" cy="46038"/>
            </a:xfrm>
            <a:custGeom>
              <a:avLst/>
              <a:gdLst/>
              <a:ahLst/>
              <a:cxnLst>
                <a:cxn ang="0">
                  <a:pos x="72" y="5"/>
                </a:cxn>
                <a:cxn ang="0">
                  <a:pos x="72" y="5"/>
                </a:cxn>
                <a:cxn ang="0">
                  <a:pos x="71" y="9"/>
                </a:cxn>
                <a:cxn ang="0">
                  <a:pos x="69" y="14"/>
                </a:cxn>
                <a:cxn ang="0">
                  <a:pos x="65" y="18"/>
                </a:cxn>
                <a:cxn ang="0">
                  <a:pos x="61" y="21"/>
                </a:cxn>
                <a:cxn ang="0">
                  <a:pos x="53" y="28"/>
                </a:cxn>
                <a:cxn ang="0">
                  <a:pos x="46" y="34"/>
                </a:cxn>
                <a:cxn ang="0">
                  <a:pos x="46" y="34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18" y="66"/>
                </a:cxn>
                <a:cxn ang="0">
                  <a:pos x="12" y="73"/>
                </a:cxn>
                <a:cxn ang="0">
                  <a:pos x="7" y="75"/>
                </a:cxn>
                <a:cxn ang="0">
                  <a:pos x="4" y="77"/>
                </a:cxn>
                <a:cxn ang="0">
                  <a:pos x="4" y="77"/>
                </a:cxn>
                <a:cxn ang="0">
                  <a:pos x="2" y="77"/>
                </a:cxn>
                <a:cxn ang="0">
                  <a:pos x="1" y="79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6" y="85"/>
                </a:cxn>
                <a:cxn ang="0">
                  <a:pos x="12" y="84"/>
                </a:cxn>
                <a:cxn ang="0">
                  <a:pos x="16" y="81"/>
                </a:cxn>
                <a:cxn ang="0">
                  <a:pos x="20" y="78"/>
                </a:cxn>
                <a:cxn ang="0">
                  <a:pos x="24" y="74"/>
                </a:cxn>
                <a:cxn ang="0">
                  <a:pos x="24" y="74"/>
                </a:cxn>
                <a:cxn ang="0">
                  <a:pos x="30" y="65"/>
                </a:cxn>
                <a:cxn ang="0">
                  <a:pos x="37" y="57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61" y="33"/>
                </a:cxn>
                <a:cxn ang="0">
                  <a:pos x="71" y="25"/>
                </a:cxn>
                <a:cxn ang="0">
                  <a:pos x="74" y="21"/>
                </a:cxn>
                <a:cxn ang="0">
                  <a:pos x="78" y="17"/>
                </a:cxn>
                <a:cxn ang="0">
                  <a:pos x="80" y="12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4" y="1"/>
                </a:cxn>
                <a:cxn ang="0">
                  <a:pos x="73" y="3"/>
                </a:cxn>
                <a:cxn ang="0">
                  <a:pos x="72" y="5"/>
                </a:cxn>
                <a:cxn ang="0">
                  <a:pos x="72" y="5"/>
                </a:cxn>
              </a:cxnLst>
              <a:rect l="0" t="0" r="r" b="b"/>
              <a:pathLst>
                <a:path w="81" h="85">
                  <a:moveTo>
                    <a:pt x="72" y="5"/>
                  </a:moveTo>
                  <a:lnTo>
                    <a:pt x="72" y="5"/>
                  </a:lnTo>
                  <a:lnTo>
                    <a:pt x="71" y="9"/>
                  </a:lnTo>
                  <a:lnTo>
                    <a:pt x="69" y="14"/>
                  </a:lnTo>
                  <a:lnTo>
                    <a:pt x="65" y="18"/>
                  </a:lnTo>
                  <a:lnTo>
                    <a:pt x="61" y="21"/>
                  </a:lnTo>
                  <a:lnTo>
                    <a:pt x="53" y="28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18" y="66"/>
                  </a:lnTo>
                  <a:lnTo>
                    <a:pt x="12" y="73"/>
                  </a:lnTo>
                  <a:lnTo>
                    <a:pt x="7" y="75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2" y="77"/>
                  </a:lnTo>
                  <a:lnTo>
                    <a:pt x="1" y="79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6" y="85"/>
                  </a:lnTo>
                  <a:lnTo>
                    <a:pt x="12" y="84"/>
                  </a:lnTo>
                  <a:lnTo>
                    <a:pt x="16" y="81"/>
                  </a:lnTo>
                  <a:lnTo>
                    <a:pt x="20" y="78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30" y="65"/>
                  </a:lnTo>
                  <a:lnTo>
                    <a:pt x="37" y="57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61" y="33"/>
                  </a:lnTo>
                  <a:lnTo>
                    <a:pt x="71" y="25"/>
                  </a:lnTo>
                  <a:lnTo>
                    <a:pt x="74" y="21"/>
                  </a:lnTo>
                  <a:lnTo>
                    <a:pt x="78" y="17"/>
                  </a:lnTo>
                  <a:lnTo>
                    <a:pt x="80" y="12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4" y="1"/>
                  </a:lnTo>
                  <a:lnTo>
                    <a:pt x="73" y="3"/>
                  </a:lnTo>
                  <a:lnTo>
                    <a:pt x="72" y="5"/>
                  </a:lnTo>
                  <a:lnTo>
                    <a:pt x="7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3" name="Freeform 605"/>
            <p:cNvSpPr/>
            <p:nvPr/>
          </p:nvSpPr>
          <p:spPr bwMode="auto">
            <a:xfrm>
              <a:off x="6483351" y="4075113"/>
              <a:ext cx="42863" cy="492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8" y="10"/>
                </a:cxn>
                <a:cxn ang="0">
                  <a:pos x="64" y="17"/>
                </a:cxn>
                <a:cxn ang="0">
                  <a:pos x="56" y="30"/>
                </a:cxn>
                <a:cxn ang="0">
                  <a:pos x="47" y="41"/>
                </a:cxn>
                <a:cxn ang="0">
                  <a:pos x="36" y="54"/>
                </a:cxn>
                <a:cxn ang="0">
                  <a:pos x="36" y="54"/>
                </a:cxn>
                <a:cxn ang="0">
                  <a:pos x="30" y="62"/>
                </a:cxn>
                <a:cxn ang="0">
                  <a:pos x="22" y="71"/>
                </a:cxn>
                <a:cxn ang="0">
                  <a:pos x="12" y="80"/>
                </a:cxn>
                <a:cxn ang="0">
                  <a:pos x="7" y="83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1" y="86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6" y="94"/>
                </a:cxn>
                <a:cxn ang="0">
                  <a:pos x="6" y="94"/>
                </a:cxn>
                <a:cxn ang="0">
                  <a:pos x="11" y="92"/>
                </a:cxn>
                <a:cxn ang="0">
                  <a:pos x="16" y="89"/>
                </a:cxn>
                <a:cxn ang="0">
                  <a:pos x="22" y="85"/>
                </a:cxn>
                <a:cxn ang="0">
                  <a:pos x="26" y="80"/>
                </a:cxn>
                <a:cxn ang="0">
                  <a:pos x="35" y="69"/>
                </a:cxn>
                <a:cxn ang="0">
                  <a:pos x="43" y="60"/>
                </a:cxn>
                <a:cxn ang="0">
                  <a:pos x="43" y="60"/>
                </a:cxn>
                <a:cxn ang="0">
                  <a:pos x="54" y="48"/>
                </a:cxn>
                <a:cxn ang="0">
                  <a:pos x="64" y="34"/>
                </a:cxn>
                <a:cxn ang="0">
                  <a:pos x="73" y="21"/>
                </a:cxn>
                <a:cxn ang="0">
                  <a:pos x="77" y="13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1" h="94">
                  <a:moveTo>
                    <a:pt x="71" y="3"/>
                  </a:moveTo>
                  <a:lnTo>
                    <a:pt x="71" y="3"/>
                  </a:lnTo>
                  <a:lnTo>
                    <a:pt x="68" y="10"/>
                  </a:lnTo>
                  <a:lnTo>
                    <a:pt x="64" y="17"/>
                  </a:lnTo>
                  <a:lnTo>
                    <a:pt x="56" y="30"/>
                  </a:lnTo>
                  <a:lnTo>
                    <a:pt x="47" y="41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0" y="62"/>
                  </a:lnTo>
                  <a:lnTo>
                    <a:pt x="22" y="71"/>
                  </a:lnTo>
                  <a:lnTo>
                    <a:pt x="12" y="80"/>
                  </a:lnTo>
                  <a:lnTo>
                    <a:pt x="7" y="83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1" y="86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6" y="94"/>
                  </a:lnTo>
                  <a:lnTo>
                    <a:pt x="6" y="94"/>
                  </a:lnTo>
                  <a:lnTo>
                    <a:pt x="11" y="92"/>
                  </a:lnTo>
                  <a:lnTo>
                    <a:pt x="16" y="89"/>
                  </a:lnTo>
                  <a:lnTo>
                    <a:pt x="22" y="85"/>
                  </a:lnTo>
                  <a:lnTo>
                    <a:pt x="26" y="80"/>
                  </a:lnTo>
                  <a:lnTo>
                    <a:pt x="35" y="69"/>
                  </a:lnTo>
                  <a:lnTo>
                    <a:pt x="43" y="60"/>
                  </a:lnTo>
                  <a:lnTo>
                    <a:pt x="43" y="60"/>
                  </a:lnTo>
                  <a:lnTo>
                    <a:pt x="54" y="48"/>
                  </a:lnTo>
                  <a:lnTo>
                    <a:pt x="64" y="34"/>
                  </a:lnTo>
                  <a:lnTo>
                    <a:pt x="73" y="21"/>
                  </a:lnTo>
                  <a:lnTo>
                    <a:pt x="77" y="13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4" name="Freeform 606"/>
            <p:cNvSpPr/>
            <p:nvPr/>
          </p:nvSpPr>
          <p:spPr bwMode="auto">
            <a:xfrm>
              <a:off x="6523038" y="4079875"/>
              <a:ext cx="38100" cy="50800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4" y="13"/>
                </a:cxn>
                <a:cxn ang="0">
                  <a:pos x="46" y="24"/>
                </a:cxn>
                <a:cxn ang="0">
                  <a:pos x="33" y="48"/>
                </a:cxn>
                <a:cxn ang="0">
                  <a:pos x="33" y="48"/>
                </a:cxn>
                <a:cxn ang="0">
                  <a:pos x="18" y="71"/>
                </a:cxn>
                <a:cxn ang="0">
                  <a:pos x="18" y="71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7" y="86"/>
                </a:cxn>
                <a:cxn ang="0">
                  <a:pos x="7" y="87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7" y="87"/>
                </a:cxn>
                <a:cxn ang="0">
                  <a:pos x="5" y="87"/>
                </a:cxn>
                <a:cxn ang="0">
                  <a:pos x="2" y="87"/>
                </a:cxn>
                <a:cxn ang="0">
                  <a:pos x="1" y="88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1" y="94"/>
                </a:cxn>
                <a:cxn ang="0">
                  <a:pos x="1" y="94"/>
                </a:cxn>
                <a:cxn ang="0">
                  <a:pos x="2" y="96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12" y="95"/>
                </a:cxn>
                <a:cxn ang="0">
                  <a:pos x="15" y="91"/>
                </a:cxn>
                <a:cxn ang="0">
                  <a:pos x="22" y="83"/>
                </a:cxn>
                <a:cxn ang="0">
                  <a:pos x="26" y="76"/>
                </a:cxn>
                <a:cxn ang="0">
                  <a:pos x="26" y="76"/>
                </a:cxn>
                <a:cxn ang="0">
                  <a:pos x="37" y="59"/>
                </a:cxn>
                <a:cxn ang="0">
                  <a:pos x="47" y="42"/>
                </a:cxn>
                <a:cxn ang="0">
                  <a:pos x="58" y="24"/>
                </a:cxn>
                <a:cxn ang="0">
                  <a:pos x="63" y="17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1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1" h="97">
                  <a:moveTo>
                    <a:pt x="63" y="2"/>
                  </a:moveTo>
                  <a:lnTo>
                    <a:pt x="63" y="2"/>
                  </a:lnTo>
                  <a:lnTo>
                    <a:pt x="54" y="13"/>
                  </a:lnTo>
                  <a:lnTo>
                    <a:pt x="46" y="24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18" y="71"/>
                  </a:lnTo>
                  <a:lnTo>
                    <a:pt x="18" y="71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7" y="86"/>
                  </a:lnTo>
                  <a:lnTo>
                    <a:pt x="7" y="87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7" y="87"/>
                  </a:lnTo>
                  <a:lnTo>
                    <a:pt x="5" y="87"/>
                  </a:lnTo>
                  <a:lnTo>
                    <a:pt x="2" y="87"/>
                  </a:lnTo>
                  <a:lnTo>
                    <a:pt x="1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1" y="94"/>
                  </a:lnTo>
                  <a:lnTo>
                    <a:pt x="1" y="94"/>
                  </a:lnTo>
                  <a:lnTo>
                    <a:pt x="2" y="96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12" y="95"/>
                  </a:lnTo>
                  <a:lnTo>
                    <a:pt x="15" y="91"/>
                  </a:lnTo>
                  <a:lnTo>
                    <a:pt x="22" y="83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7" y="59"/>
                  </a:lnTo>
                  <a:lnTo>
                    <a:pt x="47" y="42"/>
                  </a:lnTo>
                  <a:lnTo>
                    <a:pt x="58" y="24"/>
                  </a:lnTo>
                  <a:lnTo>
                    <a:pt x="63" y="17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1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5" name="Freeform 608"/>
            <p:cNvSpPr/>
            <p:nvPr/>
          </p:nvSpPr>
          <p:spPr bwMode="auto">
            <a:xfrm>
              <a:off x="6553200" y="4079875"/>
              <a:ext cx="39688" cy="52388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5" y="11"/>
                </a:cxn>
                <a:cxn ang="0">
                  <a:pos x="61" y="17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44" y="41"/>
                </a:cxn>
                <a:cxn ang="0">
                  <a:pos x="36" y="53"/>
                </a:cxn>
                <a:cxn ang="0">
                  <a:pos x="36" y="53"/>
                </a:cxn>
                <a:cxn ang="0">
                  <a:pos x="20" y="70"/>
                </a:cxn>
                <a:cxn ang="0">
                  <a:pos x="15" y="75"/>
                </a:cxn>
                <a:cxn ang="0">
                  <a:pos x="12" y="80"/>
                </a:cxn>
                <a:cxn ang="0">
                  <a:pos x="10" y="85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9" y="87"/>
                </a:cxn>
                <a:cxn ang="0">
                  <a:pos x="7" y="86"/>
                </a:cxn>
                <a:cxn ang="0">
                  <a:pos x="6" y="85"/>
                </a:cxn>
                <a:cxn ang="0">
                  <a:pos x="4" y="85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5" y="99"/>
                </a:cxn>
                <a:cxn ang="0">
                  <a:pos x="8" y="100"/>
                </a:cxn>
                <a:cxn ang="0">
                  <a:pos x="8" y="100"/>
                </a:cxn>
                <a:cxn ang="0">
                  <a:pos x="11" y="100"/>
                </a:cxn>
                <a:cxn ang="0">
                  <a:pos x="13" y="99"/>
                </a:cxn>
                <a:cxn ang="0">
                  <a:pos x="13" y="99"/>
                </a:cxn>
                <a:cxn ang="0">
                  <a:pos x="30" y="77"/>
                </a:cxn>
                <a:cxn ang="0">
                  <a:pos x="46" y="55"/>
                </a:cxn>
                <a:cxn ang="0">
                  <a:pos x="46" y="55"/>
                </a:cxn>
                <a:cxn ang="0">
                  <a:pos x="54" y="43"/>
                </a:cxn>
                <a:cxn ang="0">
                  <a:pos x="63" y="29"/>
                </a:cxn>
                <a:cxn ang="0">
                  <a:pos x="63" y="29"/>
                </a:cxn>
                <a:cxn ang="0">
                  <a:pos x="71" y="18"/>
                </a:cxn>
                <a:cxn ang="0">
                  <a:pos x="74" y="13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3"/>
                </a:cxn>
                <a:cxn ang="0">
                  <a:pos x="75" y="2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5" h="100">
                  <a:moveTo>
                    <a:pt x="67" y="3"/>
                  </a:moveTo>
                  <a:lnTo>
                    <a:pt x="67" y="3"/>
                  </a:lnTo>
                  <a:lnTo>
                    <a:pt x="65" y="11"/>
                  </a:lnTo>
                  <a:lnTo>
                    <a:pt x="61" y="17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4" y="41"/>
                  </a:lnTo>
                  <a:lnTo>
                    <a:pt x="36" y="53"/>
                  </a:lnTo>
                  <a:lnTo>
                    <a:pt x="36" y="53"/>
                  </a:lnTo>
                  <a:lnTo>
                    <a:pt x="20" y="70"/>
                  </a:lnTo>
                  <a:lnTo>
                    <a:pt x="15" y="75"/>
                  </a:lnTo>
                  <a:lnTo>
                    <a:pt x="12" y="80"/>
                  </a:lnTo>
                  <a:lnTo>
                    <a:pt x="10" y="85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9" y="87"/>
                  </a:lnTo>
                  <a:lnTo>
                    <a:pt x="7" y="86"/>
                  </a:lnTo>
                  <a:lnTo>
                    <a:pt x="6" y="85"/>
                  </a:lnTo>
                  <a:lnTo>
                    <a:pt x="4" y="85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5" y="99"/>
                  </a:lnTo>
                  <a:lnTo>
                    <a:pt x="8" y="100"/>
                  </a:lnTo>
                  <a:lnTo>
                    <a:pt x="8" y="100"/>
                  </a:lnTo>
                  <a:lnTo>
                    <a:pt x="11" y="100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30" y="77"/>
                  </a:lnTo>
                  <a:lnTo>
                    <a:pt x="46" y="55"/>
                  </a:lnTo>
                  <a:lnTo>
                    <a:pt x="46" y="55"/>
                  </a:lnTo>
                  <a:lnTo>
                    <a:pt x="54" y="43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71" y="18"/>
                  </a:lnTo>
                  <a:lnTo>
                    <a:pt x="74" y="13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3"/>
                  </a:lnTo>
                  <a:lnTo>
                    <a:pt x="75" y="2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6" name="Freeform 609"/>
            <p:cNvSpPr/>
            <p:nvPr/>
          </p:nvSpPr>
          <p:spPr bwMode="auto">
            <a:xfrm>
              <a:off x="6588125" y="4081463"/>
              <a:ext cx="46038" cy="4603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69" y="13"/>
                </a:cxn>
                <a:cxn ang="0">
                  <a:pos x="62" y="22"/>
                </a:cxn>
                <a:cxn ang="0">
                  <a:pos x="54" y="32"/>
                </a:cxn>
                <a:cxn ang="0">
                  <a:pos x="44" y="40"/>
                </a:cxn>
                <a:cxn ang="0">
                  <a:pos x="25" y="56"/>
                </a:cxn>
                <a:cxn ang="0">
                  <a:pos x="6" y="73"/>
                </a:cxn>
                <a:cxn ang="0">
                  <a:pos x="6" y="73"/>
                </a:cxn>
                <a:cxn ang="0">
                  <a:pos x="5" y="74"/>
                </a:cxn>
                <a:cxn ang="0">
                  <a:pos x="5" y="74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2" y="82"/>
                </a:cxn>
                <a:cxn ang="0">
                  <a:pos x="13" y="79"/>
                </a:cxn>
                <a:cxn ang="0">
                  <a:pos x="13" y="79"/>
                </a:cxn>
                <a:cxn ang="0">
                  <a:pos x="32" y="63"/>
                </a:cxn>
                <a:cxn ang="0">
                  <a:pos x="52" y="46"/>
                </a:cxn>
                <a:cxn ang="0">
                  <a:pos x="61" y="37"/>
                </a:cxn>
                <a:cxn ang="0">
                  <a:pos x="69" y="28"/>
                </a:cxn>
                <a:cxn ang="0">
                  <a:pos x="78" y="18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3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5" h="86">
                  <a:moveTo>
                    <a:pt x="77" y="3"/>
                  </a:moveTo>
                  <a:lnTo>
                    <a:pt x="77" y="3"/>
                  </a:lnTo>
                  <a:lnTo>
                    <a:pt x="69" y="13"/>
                  </a:lnTo>
                  <a:lnTo>
                    <a:pt x="62" y="22"/>
                  </a:lnTo>
                  <a:lnTo>
                    <a:pt x="54" y="32"/>
                  </a:lnTo>
                  <a:lnTo>
                    <a:pt x="44" y="40"/>
                  </a:lnTo>
                  <a:lnTo>
                    <a:pt x="25" y="56"/>
                  </a:lnTo>
                  <a:lnTo>
                    <a:pt x="6" y="73"/>
                  </a:lnTo>
                  <a:lnTo>
                    <a:pt x="6" y="73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2" y="82"/>
                  </a:lnTo>
                  <a:lnTo>
                    <a:pt x="13" y="79"/>
                  </a:lnTo>
                  <a:lnTo>
                    <a:pt x="13" y="79"/>
                  </a:lnTo>
                  <a:lnTo>
                    <a:pt x="32" y="63"/>
                  </a:lnTo>
                  <a:lnTo>
                    <a:pt x="52" y="46"/>
                  </a:lnTo>
                  <a:lnTo>
                    <a:pt x="61" y="37"/>
                  </a:lnTo>
                  <a:lnTo>
                    <a:pt x="69" y="28"/>
                  </a:lnTo>
                  <a:lnTo>
                    <a:pt x="78" y="1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3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7" name="Freeform 610"/>
            <p:cNvSpPr/>
            <p:nvPr/>
          </p:nvSpPr>
          <p:spPr bwMode="auto">
            <a:xfrm>
              <a:off x="6634163" y="4084638"/>
              <a:ext cx="36513" cy="39688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3" y="14"/>
                </a:cxn>
                <a:cxn ang="0">
                  <a:pos x="41" y="26"/>
                </a:cxn>
                <a:cxn ang="0">
                  <a:pos x="20" y="47"/>
                </a:cxn>
                <a:cxn ang="0">
                  <a:pos x="20" y="47"/>
                </a:cxn>
                <a:cxn ang="0">
                  <a:pos x="13" y="52"/>
                </a:cxn>
                <a:cxn ang="0">
                  <a:pos x="5" y="61"/>
                </a:cxn>
                <a:cxn ang="0">
                  <a:pos x="2" y="65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3" y="75"/>
                </a:cxn>
                <a:cxn ang="0">
                  <a:pos x="3" y="75"/>
                </a:cxn>
                <a:cxn ang="0">
                  <a:pos x="6" y="75"/>
                </a:cxn>
                <a:cxn ang="0">
                  <a:pos x="7" y="75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9" y="61"/>
                </a:cxn>
                <a:cxn ang="0">
                  <a:pos x="19" y="61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55" y="24"/>
                </a:cxn>
                <a:cxn ang="0">
                  <a:pos x="63" y="16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75">
                  <a:moveTo>
                    <a:pt x="62" y="2"/>
                  </a:moveTo>
                  <a:lnTo>
                    <a:pt x="62" y="2"/>
                  </a:lnTo>
                  <a:lnTo>
                    <a:pt x="53" y="14"/>
                  </a:lnTo>
                  <a:lnTo>
                    <a:pt x="41" y="26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13" y="52"/>
                  </a:lnTo>
                  <a:lnTo>
                    <a:pt x="5" y="61"/>
                  </a:lnTo>
                  <a:lnTo>
                    <a:pt x="2" y="65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6" y="75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55" y="24"/>
                  </a:lnTo>
                  <a:lnTo>
                    <a:pt x="63" y="16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8" name="Freeform 611"/>
            <p:cNvSpPr/>
            <p:nvPr/>
          </p:nvSpPr>
          <p:spPr bwMode="auto">
            <a:xfrm>
              <a:off x="6665913" y="4081463"/>
              <a:ext cx="38100" cy="42863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6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19" y="46"/>
                </a:cxn>
                <a:cxn ang="0">
                  <a:pos x="11" y="54"/>
                </a:cxn>
                <a:cxn ang="0">
                  <a:pos x="4" y="65"/>
                </a:cxn>
                <a:cxn ang="0">
                  <a:pos x="2" y="70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2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1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1" y="72"/>
                </a:cxn>
                <a:cxn ang="0">
                  <a:pos x="14" y="67"/>
                </a:cxn>
                <a:cxn ang="0">
                  <a:pos x="21" y="57"/>
                </a:cxn>
                <a:cxn ang="0">
                  <a:pos x="28" y="49"/>
                </a:cxn>
                <a:cxn ang="0">
                  <a:pos x="37" y="41"/>
                </a:cxn>
                <a:cxn ang="0">
                  <a:pos x="37" y="41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2" y="7"/>
                </a:cxn>
                <a:cxn ang="0">
                  <a:pos x="71" y="4"/>
                </a:cxn>
                <a:cxn ang="0">
                  <a:pos x="70" y="1"/>
                </a:cxn>
                <a:cxn ang="0">
                  <a:pos x="66" y="0"/>
                </a:cxn>
                <a:cxn ang="0">
                  <a:pos x="66" y="0"/>
                </a:cxn>
              </a:cxnLst>
              <a:rect l="0" t="0" r="r" b="b"/>
              <a:pathLst>
                <a:path w="72" h="81">
                  <a:moveTo>
                    <a:pt x="66" y="0"/>
                  </a:moveTo>
                  <a:lnTo>
                    <a:pt x="61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6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19" y="46"/>
                  </a:lnTo>
                  <a:lnTo>
                    <a:pt x="11" y="54"/>
                  </a:lnTo>
                  <a:lnTo>
                    <a:pt x="4" y="65"/>
                  </a:lnTo>
                  <a:lnTo>
                    <a:pt x="2" y="70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2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1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1" y="72"/>
                  </a:lnTo>
                  <a:lnTo>
                    <a:pt x="14" y="67"/>
                  </a:lnTo>
                  <a:lnTo>
                    <a:pt x="21" y="57"/>
                  </a:lnTo>
                  <a:lnTo>
                    <a:pt x="28" y="49"/>
                  </a:lnTo>
                  <a:lnTo>
                    <a:pt x="37" y="41"/>
                  </a:lnTo>
                  <a:lnTo>
                    <a:pt x="37" y="41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2" y="7"/>
                  </a:lnTo>
                  <a:lnTo>
                    <a:pt x="71" y="4"/>
                  </a:lnTo>
                  <a:lnTo>
                    <a:pt x="70" y="1"/>
                  </a:lnTo>
                  <a:lnTo>
                    <a:pt x="66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9" name="Freeform 612"/>
            <p:cNvSpPr/>
            <p:nvPr/>
          </p:nvSpPr>
          <p:spPr bwMode="auto">
            <a:xfrm>
              <a:off x="6689725" y="4089400"/>
              <a:ext cx="34925" cy="46038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6" y="9"/>
                </a:cxn>
                <a:cxn ang="0">
                  <a:pos x="54" y="12"/>
                </a:cxn>
                <a:cxn ang="0">
                  <a:pos x="50" y="19"/>
                </a:cxn>
                <a:cxn ang="0">
                  <a:pos x="45" y="25"/>
                </a:cxn>
                <a:cxn ang="0">
                  <a:pos x="39" y="30"/>
                </a:cxn>
                <a:cxn ang="0">
                  <a:pos x="39" y="30"/>
                </a:cxn>
                <a:cxn ang="0">
                  <a:pos x="33" y="37"/>
                </a:cxn>
                <a:cxn ang="0">
                  <a:pos x="25" y="43"/>
                </a:cxn>
                <a:cxn ang="0">
                  <a:pos x="25" y="43"/>
                </a:cxn>
                <a:cxn ang="0">
                  <a:pos x="17" y="52"/>
                </a:cxn>
                <a:cxn ang="0">
                  <a:pos x="10" y="60"/>
                </a:cxn>
                <a:cxn ang="0">
                  <a:pos x="4" y="69"/>
                </a:cxn>
                <a:cxn ang="0">
                  <a:pos x="2" y="74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1" y="76"/>
                </a:cxn>
                <a:cxn ang="0">
                  <a:pos x="14" y="70"/>
                </a:cxn>
                <a:cxn ang="0">
                  <a:pos x="17" y="65"/>
                </a:cxn>
                <a:cxn ang="0">
                  <a:pos x="21" y="61"/>
                </a:cxn>
                <a:cxn ang="0">
                  <a:pos x="30" y="53"/>
                </a:cxn>
                <a:cxn ang="0">
                  <a:pos x="39" y="45"/>
                </a:cxn>
                <a:cxn ang="0">
                  <a:pos x="48" y="36"/>
                </a:cxn>
                <a:cxn ang="0">
                  <a:pos x="57" y="27"/>
                </a:cxn>
                <a:cxn ang="0">
                  <a:pos x="61" y="22"/>
                </a:cxn>
                <a:cxn ang="0">
                  <a:pos x="63" y="17"/>
                </a:cxn>
                <a:cxn ang="0">
                  <a:pos x="65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85">
                  <a:moveTo>
                    <a:pt x="57" y="5"/>
                  </a:moveTo>
                  <a:lnTo>
                    <a:pt x="57" y="5"/>
                  </a:lnTo>
                  <a:lnTo>
                    <a:pt x="56" y="9"/>
                  </a:lnTo>
                  <a:lnTo>
                    <a:pt x="54" y="12"/>
                  </a:lnTo>
                  <a:lnTo>
                    <a:pt x="50" y="19"/>
                  </a:lnTo>
                  <a:lnTo>
                    <a:pt x="45" y="25"/>
                  </a:lnTo>
                  <a:lnTo>
                    <a:pt x="39" y="30"/>
                  </a:lnTo>
                  <a:lnTo>
                    <a:pt x="39" y="30"/>
                  </a:lnTo>
                  <a:lnTo>
                    <a:pt x="33" y="37"/>
                  </a:lnTo>
                  <a:lnTo>
                    <a:pt x="25" y="43"/>
                  </a:lnTo>
                  <a:lnTo>
                    <a:pt x="25" y="43"/>
                  </a:lnTo>
                  <a:lnTo>
                    <a:pt x="17" y="52"/>
                  </a:lnTo>
                  <a:lnTo>
                    <a:pt x="10" y="60"/>
                  </a:lnTo>
                  <a:lnTo>
                    <a:pt x="4" y="69"/>
                  </a:lnTo>
                  <a:lnTo>
                    <a:pt x="2" y="7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1" y="76"/>
                  </a:lnTo>
                  <a:lnTo>
                    <a:pt x="14" y="70"/>
                  </a:lnTo>
                  <a:lnTo>
                    <a:pt x="17" y="65"/>
                  </a:lnTo>
                  <a:lnTo>
                    <a:pt x="21" y="61"/>
                  </a:lnTo>
                  <a:lnTo>
                    <a:pt x="30" y="53"/>
                  </a:lnTo>
                  <a:lnTo>
                    <a:pt x="39" y="45"/>
                  </a:lnTo>
                  <a:lnTo>
                    <a:pt x="48" y="36"/>
                  </a:lnTo>
                  <a:lnTo>
                    <a:pt x="57" y="27"/>
                  </a:lnTo>
                  <a:lnTo>
                    <a:pt x="61" y="22"/>
                  </a:lnTo>
                  <a:lnTo>
                    <a:pt x="63" y="17"/>
                  </a:lnTo>
                  <a:lnTo>
                    <a:pt x="65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0" name="Freeform 613"/>
            <p:cNvSpPr/>
            <p:nvPr/>
          </p:nvSpPr>
          <p:spPr bwMode="auto">
            <a:xfrm>
              <a:off x="6707188" y="4097338"/>
              <a:ext cx="39688" cy="50800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7" y="5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12"/>
                </a:cxn>
                <a:cxn ang="0">
                  <a:pos x="65" y="17"/>
                </a:cxn>
                <a:cxn ang="0">
                  <a:pos x="61" y="22"/>
                </a:cxn>
                <a:cxn ang="0">
                  <a:pos x="57" y="28"/>
                </a:cxn>
                <a:cxn ang="0">
                  <a:pos x="46" y="38"/>
                </a:cxn>
                <a:cxn ang="0">
                  <a:pos x="38" y="46"/>
                </a:cxn>
                <a:cxn ang="0">
                  <a:pos x="38" y="46"/>
                </a:cxn>
                <a:cxn ang="0">
                  <a:pos x="20" y="67"/>
                </a:cxn>
                <a:cxn ang="0">
                  <a:pos x="2" y="88"/>
                </a:cxn>
                <a:cxn ang="0">
                  <a:pos x="2" y="88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2" y="94"/>
                </a:cxn>
                <a:cxn ang="0">
                  <a:pos x="3" y="95"/>
                </a:cxn>
                <a:cxn ang="0">
                  <a:pos x="5" y="96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20" y="81"/>
                </a:cxn>
                <a:cxn ang="0">
                  <a:pos x="32" y="68"/>
                </a:cxn>
                <a:cxn ang="0">
                  <a:pos x="43" y="54"/>
                </a:cxn>
                <a:cxn ang="0">
                  <a:pos x="56" y="42"/>
                </a:cxn>
                <a:cxn ang="0">
                  <a:pos x="56" y="42"/>
                </a:cxn>
                <a:cxn ang="0">
                  <a:pos x="64" y="34"/>
                </a:cxn>
                <a:cxn ang="0">
                  <a:pos x="71" y="24"/>
                </a:cxn>
                <a:cxn ang="0">
                  <a:pos x="74" y="20"/>
                </a:cxn>
                <a:cxn ang="0">
                  <a:pos x="75" y="15"/>
                </a:cxn>
                <a:cxn ang="0">
                  <a:pos x="76" y="10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76" h="96">
                  <a:moveTo>
                    <a:pt x="75" y="4"/>
                  </a:moveTo>
                  <a:lnTo>
                    <a:pt x="75" y="4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7" y="5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12"/>
                  </a:lnTo>
                  <a:lnTo>
                    <a:pt x="65" y="17"/>
                  </a:lnTo>
                  <a:lnTo>
                    <a:pt x="61" y="22"/>
                  </a:lnTo>
                  <a:lnTo>
                    <a:pt x="57" y="28"/>
                  </a:lnTo>
                  <a:lnTo>
                    <a:pt x="46" y="38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20" y="67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2" y="94"/>
                  </a:lnTo>
                  <a:lnTo>
                    <a:pt x="3" y="95"/>
                  </a:lnTo>
                  <a:lnTo>
                    <a:pt x="5" y="96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20" y="81"/>
                  </a:lnTo>
                  <a:lnTo>
                    <a:pt x="32" y="68"/>
                  </a:lnTo>
                  <a:lnTo>
                    <a:pt x="43" y="54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64" y="34"/>
                  </a:lnTo>
                  <a:lnTo>
                    <a:pt x="71" y="24"/>
                  </a:lnTo>
                  <a:lnTo>
                    <a:pt x="74" y="20"/>
                  </a:lnTo>
                  <a:lnTo>
                    <a:pt x="75" y="15"/>
                  </a:lnTo>
                  <a:lnTo>
                    <a:pt x="76" y="10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1" name="Freeform 614"/>
            <p:cNvSpPr/>
            <p:nvPr/>
          </p:nvSpPr>
          <p:spPr bwMode="auto">
            <a:xfrm>
              <a:off x="6711950" y="4110038"/>
              <a:ext cx="57150" cy="76200"/>
            </a:xfrm>
            <a:custGeom>
              <a:avLst/>
              <a:gdLst/>
              <a:ahLst/>
              <a:cxnLst>
                <a:cxn ang="0">
                  <a:pos x="104" y="0"/>
                </a:cxn>
                <a:cxn ang="0">
                  <a:pos x="100" y="0"/>
                </a:cxn>
                <a:cxn ang="0">
                  <a:pos x="100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7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86" y="25"/>
                </a:cxn>
                <a:cxn ang="0">
                  <a:pos x="75" y="42"/>
                </a:cxn>
                <a:cxn ang="0">
                  <a:pos x="51" y="74"/>
                </a:cxn>
                <a:cxn ang="0">
                  <a:pos x="25" y="109"/>
                </a:cxn>
                <a:cxn ang="0">
                  <a:pos x="25" y="109"/>
                </a:cxn>
                <a:cxn ang="0">
                  <a:pos x="15" y="123"/>
                </a:cxn>
                <a:cxn ang="0">
                  <a:pos x="9" y="129"/>
                </a:cxn>
                <a:cxn ang="0">
                  <a:pos x="6" y="132"/>
                </a:cxn>
                <a:cxn ang="0">
                  <a:pos x="3" y="133"/>
                </a:cxn>
                <a:cxn ang="0">
                  <a:pos x="3" y="133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1"/>
                </a:cxn>
                <a:cxn ang="0">
                  <a:pos x="2" y="142"/>
                </a:cxn>
                <a:cxn ang="0">
                  <a:pos x="3" y="143"/>
                </a:cxn>
                <a:cxn ang="0">
                  <a:pos x="5" y="142"/>
                </a:cxn>
                <a:cxn ang="0">
                  <a:pos x="5" y="142"/>
                </a:cxn>
                <a:cxn ang="0">
                  <a:pos x="11" y="139"/>
                </a:cxn>
                <a:cxn ang="0">
                  <a:pos x="17" y="135"/>
                </a:cxn>
                <a:cxn ang="0">
                  <a:pos x="22" y="130"/>
                </a:cxn>
                <a:cxn ang="0">
                  <a:pos x="27" y="124"/>
                </a:cxn>
                <a:cxn ang="0">
                  <a:pos x="35" y="111"/>
                </a:cxn>
                <a:cxn ang="0">
                  <a:pos x="44" y="100"/>
                </a:cxn>
                <a:cxn ang="0">
                  <a:pos x="44" y="100"/>
                </a:cxn>
                <a:cxn ang="0">
                  <a:pos x="78" y="54"/>
                </a:cxn>
                <a:cxn ang="0">
                  <a:pos x="93" y="31"/>
                </a:cxn>
                <a:cxn ang="0">
                  <a:pos x="102" y="19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0"/>
                </a:cxn>
                <a:cxn ang="0">
                  <a:pos x="104" y="0"/>
                </a:cxn>
                <a:cxn ang="0">
                  <a:pos x="104" y="0"/>
                </a:cxn>
              </a:cxnLst>
              <a:rect l="0" t="0" r="r" b="b"/>
              <a:pathLst>
                <a:path w="109" h="143">
                  <a:moveTo>
                    <a:pt x="104" y="0"/>
                  </a:moveTo>
                  <a:lnTo>
                    <a:pt x="100" y="0"/>
                  </a:lnTo>
                  <a:lnTo>
                    <a:pt x="100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7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86" y="25"/>
                  </a:lnTo>
                  <a:lnTo>
                    <a:pt x="75" y="42"/>
                  </a:lnTo>
                  <a:lnTo>
                    <a:pt x="51" y="74"/>
                  </a:lnTo>
                  <a:lnTo>
                    <a:pt x="25" y="109"/>
                  </a:lnTo>
                  <a:lnTo>
                    <a:pt x="25" y="109"/>
                  </a:lnTo>
                  <a:lnTo>
                    <a:pt x="15" y="123"/>
                  </a:lnTo>
                  <a:lnTo>
                    <a:pt x="9" y="129"/>
                  </a:lnTo>
                  <a:lnTo>
                    <a:pt x="6" y="132"/>
                  </a:lnTo>
                  <a:lnTo>
                    <a:pt x="3" y="133"/>
                  </a:lnTo>
                  <a:lnTo>
                    <a:pt x="3" y="133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1"/>
                  </a:lnTo>
                  <a:lnTo>
                    <a:pt x="2" y="142"/>
                  </a:lnTo>
                  <a:lnTo>
                    <a:pt x="3" y="143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11" y="139"/>
                  </a:lnTo>
                  <a:lnTo>
                    <a:pt x="17" y="135"/>
                  </a:lnTo>
                  <a:lnTo>
                    <a:pt x="22" y="130"/>
                  </a:lnTo>
                  <a:lnTo>
                    <a:pt x="27" y="124"/>
                  </a:lnTo>
                  <a:lnTo>
                    <a:pt x="35" y="111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78" y="54"/>
                  </a:lnTo>
                  <a:lnTo>
                    <a:pt x="93" y="31"/>
                  </a:lnTo>
                  <a:lnTo>
                    <a:pt x="102" y="19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0"/>
                  </a:lnTo>
                  <a:lnTo>
                    <a:pt x="104" y="0"/>
                  </a:lnTo>
                  <a:lnTo>
                    <a:pt x="10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2" name="Freeform 615"/>
            <p:cNvSpPr/>
            <p:nvPr/>
          </p:nvSpPr>
          <p:spPr bwMode="auto">
            <a:xfrm>
              <a:off x="6724650" y="4137025"/>
              <a:ext cx="57150" cy="80963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76" y="43"/>
                </a:cxn>
                <a:cxn ang="0">
                  <a:pos x="50" y="83"/>
                </a:cxn>
                <a:cxn ang="0">
                  <a:pos x="50" y="83"/>
                </a:cxn>
                <a:cxn ang="0">
                  <a:pos x="43" y="93"/>
                </a:cxn>
                <a:cxn ang="0">
                  <a:pos x="36" y="103"/>
                </a:cxn>
                <a:cxn ang="0">
                  <a:pos x="21" y="120"/>
                </a:cxn>
                <a:cxn ang="0">
                  <a:pos x="21" y="120"/>
                </a:cxn>
                <a:cxn ang="0">
                  <a:pos x="16" y="127"/>
                </a:cxn>
                <a:cxn ang="0">
                  <a:pos x="12" y="133"/>
                </a:cxn>
                <a:cxn ang="0">
                  <a:pos x="8" y="139"/>
                </a:cxn>
                <a:cxn ang="0">
                  <a:pos x="5" y="142"/>
                </a:cxn>
                <a:cxn ang="0">
                  <a:pos x="3" y="143"/>
                </a:cxn>
                <a:cxn ang="0">
                  <a:pos x="3" y="143"/>
                </a:cxn>
                <a:cxn ang="0">
                  <a:pos x="1" y="145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4" y="152"/>
                </a:cxn>
                <a:cxn ang="0">
                  <a:pos x="5" y="152"/>
                </a:cxn>
                <a:cxn ang="0">
                  <a:pos x="7" y="151"/>
                </a:cxn>
                <a:cxn ang="0">
                  <a:pos x="7" y="151"/>
                </a:cxn>
                <a:cxn ang="0">
                  <a:pos x="11" y="149"/>
                </a:cxn>
                <a:cxn ang="0">
                  <a:pos x="14" y="145"/>
                </a:cxn>
                <a:cxn ang="0">
                  <a:pos x="21" y="138"/>
                </a:cxn>
                <a:cxn ang="0">
                  <a:pos x="21" y="138"/>
                </a:cxn>
                <a:cxn ang="0">
                  <a:pos x="27" y="129"/>
                </a:cxn>
                <a:cxn ang="0">
                  <a:pos x="34" y="119"/>
                </a:cxn>
                <a:cxn ang="0">
                  <a:pos x="49" y="102"/>
                </a:cxn>
                <a:cxn ang="0">
                  <a:pos x="49" y="102"/>
                </a:cxn>
                <a:cxn ang="0">
                  <a:pos x="65" y="79"/>
                </a:cxn>
                <a:cxn ang="0">
                  <a:pos x="80" y="55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8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10" h="152">
                  <a:moveTo>
                    <a:pt x="100" y="2"/>
                  </a:moveTo>
                  <a:lnTo>
                    <a:pt x="100" y="2"/>
                  </a:lnTo>
                  <a:lnTo>
                    <a:pt x="76" y="43"/>
                  </a:lnTo>
                  <a:lnTo>
                    <a:pt x="50" y="83"/>
                  </a:lnTo>
                  <a:lnTo>
                    <a:pt x="50" y="83"/>
                  </a:lnTo>
                  <a:lnTo>
                    <a:pt x="43" y="93"/>
                  </a:lnTo>
                  <a:lnTo>
                    <a:pt x="36" y="103"/>
                  </a:lnTo>
                  <a:lnTo>
                    <a:pt x="21" y="120"/>
                  </a:lnTo>
                  <a:lnTo>
                    <a:pt x="21" y="120"/>
                  </a:lnTo>
                  <a:lnTo>
                    <a:pt x="16" y="127"/>
                  </a:lnTo>
                  <a:lnTo>
                    <a:pt x="12" y="133"/>
                  </a:lnTo>
                  <a:lnTo>
                    <a:pt x="8" y="139"/>
                  </a:lnTo>
                  <a:lnTo>
                    <a:pt x="5" y="142"/>
                  </a:lnTo>
                  <a:lnTo>
                    <a:pt x="3" y="143"/>
                  </a:lnTo>
                  <a:lnTo>
                    <a:pt x="3" y="143"/>
                  </a:lnTo>
                  <a:lnTo>
                    <a:pt x="1" y="145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4" y="152"/>
                  </a:lnTo>
                  <a:lnTo>
                    <a:pt x="5" y="152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11" y="149"/>
                  </a:lnTo>
                  <a:lnTo>
                    <a:pt x="14" y="145"/>
                  </a:lnTo>
                  <a:lnTo>
                    <a:pt x="21" y="138"/>
                  </a:lnTo>
                  <a:lnTo>
                    <a:pt x="21" y="138"/>
                  </a:lnTo>
                  <a:lnTo>
                    <a:pt x="27" y="129"/>
                  </a:lnTo>
                  <a:lnTo>
                    <a:pt x="34" y="119"/>
                  </a:lnTo>
                  <a:lnTo>
                    <a:pt x="49" y="102"/>
                  </a:lnTo>
                  <a:lnTo>
                    <a:pt x="49" y="102"/>
                  </a:lnTo>
                  <a:lnTo>
                    <a:pt x="65" y="79"/>
                  </a:lnTo>
                  <a:lnTo>
                    <a:pt x="80" y="55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3" name="Freeform 616"/>
            <p:cNvSpPr/>
            <p:nvPr/>
          </p:nvSpPr>
          <p:spPr bwMode="auto">
            <a:xfrm>
              <a:off x="6726238" y="4184650"/>
              <a:ext cx="58738" cy="80963"/>
            </a:xfrm>
            <a:custGeom>
              <a:avLst/>
              <a:gdLst/>
              <a:ahLst/>
              <a:cxnLst>
                <a:cxn ang="0">
                  <a:pos x="102" y="2"/>
                </a:cxn>
                <a:cxn ang="0">
                  <a:pos x="102" y="2"/>
                </a:cxn>
                <a:cxn ang="0">
                  <a:pos x="88" y="16"/>
                </a:cxn>
                <a:cxn ang="0">
                  <a:pos x="82" y="23"/>
                </a:cxn>
                <a:cxn ang="0">
                  <a:pos x="77" y="31"/>
                </a:cxn>
                <a:cxn ang="0">
                  <a:pos x="77" y="31"/>
                </a:cxn>
                <a:cxn ang="0">
                  <a:pos x="61" y="58"/>
                </a:cxn>
                <a:cxn ang="0">
                  <a:pos x="53" y="72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6" y="94"/>
                </a:cxn>
                <a:cxn ang="0">
                  <a:pos x="30" y="105"/>
                </a:cxn>
                <a:cxn ang="0">
                  <a:pos x="23" y="115"/>
                </a:cxn>
                <a:cxn ang="0">
                  <a:pos x="16" y="126"/>
                </a:cxn>
                <a:cxn ang="0">
                  <a:pos x="16" y="126"/>
                </a:cxn>
                <a:cxn ang="0">
                  <a:pos x="7" y="135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1" y="151"/>
                </a:cxn>
                <a:cxn ang="0">
                  <a:pos x="2" y="152"/>
                </a:cxn>
                <a:cxn ang="0">
                  <a:pos x="4" y="153"/>
                </a:cxn>
                <a:cxn ang="0">
                  <a:pos x="5" y="153"/>
                </a:cxn>
                <a:cxn ang="0">
                  <a:pos x="7" y="152"/>
                </a:cxn>
                <a:cxn ang="0">
                  <a:pos x="8" y="151"/>
                </a:cxn>
                <a:cxn ang="0">
                  <a:pos x="8" y="151"/>
                </a:cxn>
                <a:cxn ang="0">
                  <a:pos x="28" y="124"/>
                </a:cxn>
                <a:cxn ang="0">
                  <a:pos x="38" y="109"/>
                </a:cxn>
                <a:cxn ang="0">
                  <a:pos x="47" y="96"/>
                </a:cxn>
                <a:cxn ang="0">
                  <a:pos x="47" y="96"/>
                </a:cxn>
                <a:cxn ang="0">
                  <a:pos x="61" y="73"/>
                </a:cxn>
                <a:cxn ang="0">
                  <a:pos x="76" y="50"/>
                </a:cxn>
                <a:cxn ang="0">
                  <a:pos x="90" y="28"/>
                </a:cxn>
                <a:cxn ang="0">
                  <a:pos x="100" y="18"/>
                </a:cxn>
                <a:cxn ang="0">
                  <a:pos x="108" y="9"/>
                </a:cxn>
                <a:cxn ang="0">
                  <a:pos x="108" y="9"/>
                </a:cxn>
                <a:cxn ang="0">
                  <a:pos x="109" y="8"/>
                </a:cxn>
                <a:cxn ang="0">
                  <a:pos x="109" y="5"/>
                </a:cxn>
                <a:cxn ang="0">
                  <a:pos x="109" y="3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3" y="1"/>
                </a:cxn>
                <a:cxn ang="0">
                  <a:pos x="102" y="2"/>
                </a:cxn>
                <a:cxn ang="0">
                  <a:pos x="102" y="2"/>
                </a:cxn>
              </a:cxnLst>
              <a:rect l="0" t="0" r="r" b="b"/>
              <a:pathLst>
                <a:path w="109" h="153">
                  <a:moveTo>
                    <a:pt x="102" y="2"/>
                  </a:moveTo>
                  <a:lnTo>
                    <a:pt x="102" y="2"/>
                  </a:lnTo>
                  <a:lnTo>
                    <a:pt x="88" y="16"/>
                  </a:lnTo>
                  <a:lnTo>
                    <a:pt x="82" y="23"/>
                  </a:lnTo>
                  <a:lnTo>
                    <a:pt x="77" y="31"/>
                  </a:lnTo>
                  <a:lnTo>
                    <a:pt x="77" y="31"/>
                  </a:lnTo>
                  <a:lnTo>
                    <a:pt x="61" y="58"/>
                  </a:lnTo>
                  <a:lnTo>
                    <a:pt x="53" y="72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6" y="94"/>
                  </a:lnTo>
                  <a:lnTo>
                    <a:pt x="30" y="105"/>
                  </a:lnTo>
                  <a:lnTo>
                    <a:pt x="23" y="115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7" y="135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1" y="151"/>
                  </a:lnTo>
                  <a:lnTo>
                    <a:pt x="2" y="152"/>
                  </a:lnTo>
                  <a:lnTo>
                    <a:pt x="4" y="153"/>
                  </a:lnTo>
                  <a:lnTo>
                    <a:pt x="5" y="153"/>
                  </a:lnTo>
                  <a:lnTo>
                    <a:pt x="7" y="152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28" y="124"/>
                  </a:lnTo>
                  <a:lnTo>
                    <a:pt x="38" y="109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61" y="73"/>
                  </a:lnTo>
                  <a:lnTo>
                    <a:pt x="76" y="50"/>
                  </a:lnTo>
                  <a:lnTo>
                    <a:pt x="90" y="28"/>
                  </a:lnTo>
                  <a:lnTo>
                    <a:pt x="100" y="18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9" y="8"/>
                  </a:lnTo>
                  <a:lnTo>
                    <a:pt x="109" y="5"/>
                  </a:lnTo>
                  <a:lnTo>
                    <a:pt x="109" y="3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3" y="1"/>
                  </a:lnTo>
                  <a:lnTo>
                    <a:pt x="102" y="2"/>
                  </a:lnTo>
                  <a:lnTo>
                    <a:pt x="10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4" name="Freeform 617"/>
            <p:cNvSpPr/>
            <p:nvPr/>
          </p:nvSpPr>
          <p:spPr bwMode="auto">
            <a:xfrm>
              <a:off x="6726238" y="4238625"/>
              <a:ext cx="50800" cy="73025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75" y="20"/>
                </a:cxn>
                <a:cxn ang="0">
                  <a:pos x="63" y="37"/>
                </a:cxn>
                <a:cxn ang="0">
                  <a:pos x="38" y="71"/>
                </a:cxn>
                <a:cxn ang="0">
                  <a:pos x="38" y="71"/>
                </a:cxn>
                <a:cxn ang="0">
                  <a:pos x="28" y="85"/>
                </a:cxn>
                <a:cxn ang="0">
                  <a:pos x="16" y="100"/>
                </a:cxn>
                <a:cxn ang="0">
                  <a:pos x="10" y="108"/>
                </a:cxn>
                <a:cxn ang="0">
                  <a:pos x="5" y="116"/>
                </a:cxn>
                <a:cxn ang="0">
                  <a:pos x="2" y="12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5"/>
                </a:cxn>
                <a:cxn ang="0">
                  <a:pos x="1" y="137"/>
                </a:cxn>
                <a:cxn ang="0">
                  <a:pos x="2" y="137"/>
                </a:cxn>
                <a:cxn ang="0">
                  <a:pos x="4" y="138"/>
                </a:cxn>
                <a:cxn ang="0">
                  <a:pos x="7" y="137"/>
                </a:cxn>
                <a:cxn ang="0">
                  <a:pos x="8" y="135"/>
                </a:cxn>
                <a:cxn ang="0">
                  <a:pos x="9" y="132"/>
                </a:cxn>
                <a:cxn ang="0">
                  <a:pos x="9" y="132"/>
                </a:cxn>
                <a:cxn ang="0">
                  <a:pos x="11" y="124"/>
                </a:cxn>
                <a:cxn ang="0">
                  <a:pos x="16" y="116"/>
                </a:cxn>
                <a:cxn ang="0">
                  <a:pos x="21" y="108"/>
                </a:cxn>
                <a:cxn ang="0">
                  <a:pos x="27" y="99"/>
                </a:cxn>
                <a:cxn ang="0">
                  <a:pos x="41" y="83"/>
                </a:cxn>
                <a:cxn ang="0">
                  <a:pos x="52" y="68"/>
                </a:cxn>
                <a:cxn ang="0">
                  <a:pos x="52" y="68"/>
                </a:cxn>
                <a:cxn ang="0">
                  <a:pos x="74" y="38"/>
                </a:cxn>
                <a:cxn ang="0">
                  <a:pos x="84" y="23"/>
                </a:cxn>
                <a:cxn ang="0">
                  <a:pos x="94" y="7"/>
                </a:cxn>
                <a:cxn ang="0">
                  <a:pos x="94" y="7"/>
                </a:cxn>
                <a:cxn ang="0">
                  <a:pos x="95" y="5"/>
                </a:cxn>
                <a:cxn ang="0">
                  <a:pos x="95" y="3"/>
                </a:cxn>
                <a:cxn ang="0">
                  <a:pos x="94" y="2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5" h="138">
                  <a:moveTo>
                    <a:pt x="86" y="2"/>
                  </a:moveTo>
                  <a:lnTo>
                    <a:pt x="86" y="2"/>
                  </a:lnTo>
                  <a:lnTo>
                    <a:pt x="75" y="20"/>
                  </a:lnTo>
                  <a:lnTo>
                    <a:pt x="63" y="37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28" y="85"/>
                  </a:lnTo>
                  <a:lnTo>
                    <a:pt x="16" y="100"/>
                  </a:lnTo>
                  <a:lnTo>
                    <a:pt x="10" y="108"/>
                  </a:lnTo>
                  <a:lnTo>
                    <a:pt x="5" y="116"/>
                  </a:lnTo>
                  <a:lnTo>
                    <a:pt x="2" y="124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5"/>
                  </a:lnTo>
                  <a:lnTo>
                    <a:pt x="1" y="137"/>
                  </a:lnTo>
                  <a:lnTo>
                    <a:pt x="2" y="137"/>
                  </a:lnTo>
                  <a:lnTo>
                    <a:pt x="4" y="138"/>
                  </a:lnTo>
                  <a:lnTo>
                    <a:pt x="7" y="137"/>
                  </a:lnTo>
                  <a:lnTo>
                    <a:pt x="8" y="135"/>
                  </a:lnTo>
                  <a:lnTo>
                    <a:pt x="9" y="132"/>
                  </a:lnTo>
                  <a:lnTo>
                    <a:pt x="9" y="132"/>
                  </a:lnTo>
                  <a:lnTo>
                    <a:pt x="11" y="124"/>
                  </a:lnTo>
                  <a:lnTo>
                    <a:pt x="16" y="116"/>
                  </a:lnTo>
                  <a:lnTo>
                    <a:pt x="21" y="108"/>
                  </a:lnTo>
                  <a:lnTo>
                    <a:pt x="27" y="99"/>
                  </a:lnTo>
                  <a:lnTo>
                    <a:pt x="41" y="83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74" y="38"/>
                  </a:lnTo>
                  <a:lnTo>
                    <a:pt x="84" y="23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5" y="5"/>
                  </a:lnTo>
                  <a:lnTo>
                    <a:pt x="95" y="3"/>
                  </a:lnTo>
                  <a:lnTo>
                    <a:pt x="94" y="2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5" name="Freeform 618"/>
            <p:cNvSpPr/>
            <p:nvPr/>
          </p:nvSpPr>
          <p:spPr bwMode="auto">
            <a:xfrm>
              <a:off x="6721475" y="4275138"/>
              <a:ext cx="58738" cy="8413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1"/>
                </a:cxn>
                <a:cxn ang="0">
                  <a:pos x="88" y="19"/>
                </a:cxn>
                <a:cxn ang="0">
                  <a:pos x="75" y="38"/>
                </a:cxn>
                <a:cxn ang="0">
                  <a:pos x="65" y="56"/>
                </a:cxn>
                <a:cxn ang="0">
                  <a:pos x="53" y="75"/>
                </a:cxn>
                <a:cxn ang="0">
                  <a:pos x="53" y="75"/>
                </a:cxn>
                <a:cxn ang="0">
                  <a:pos x="39" y="94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20" y="123"/>
                </a:cxn>
                <a:cxn ang="0">
                  <a:pos x="13" y="132"/>
                </a:cxn>
                <a:cxn ang="0">
                  <a:pos x="6" y="141"/>
                </a:cxn>
                <a:cxn ang="0">
                  <a:pos x="0" y="151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6"/>
                </a:cxn>
                <a:cxn ang="0">
                  <a:pos x="2" y="157"/>
                </a:cxn>
                <a:cxn ang="0">
                  <a:pos x="4" y="158"/>
                </a:cxn>
                <a:cxn ang="0">
                  <a:pos x="5" y="158"/>
                </a:cxn>
                <a:cxn ang="0">
                  <a:pos x="7" y="157"/>
                </a:cxn>
                <a:cxn ang="0">
                  <a:pos x="8" y="156"/>
                </a:cxn>
                <a:cxn ang="0">
                  <a:pos x="8" y="156"/>
                </a:cxn>
                <a:cxn ang="0">
                  <a:pos x="13" y="150"/>
                </a:cxn>
                <a:cxn ang="0">
                  <a:pos x="18" y="143"/>
                </a:cxn>
                <a:cxn ang="0">
                  <a:pos x="24" y="138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39" y="111"/>
                </a:cxn>
                <a:cxn ang="0">
                  <a:pos x="53" y="90"/>
                </a:cxn>
                <a:cxn ang="0">
                  <a:pos x="53" y="90"/>
                </a:cxn>
                <a:cxn ang="0">
                  <a:pos x="66" y="71"/>
                </a:cxn>
                <a:cxn ang="0">
                  <a:pos x="79" y="49"/>
                </a:cxn>
                <a:cxn ang="0">
                  <a:pos x="92" y="28"/>
                </a:cxn>
                <a:cxn ang="0">
                  <a:pos x="99" y="18"/>
                </a:cxn>
                <a:cxn ang="0">
                  <a:pos x="108" y="9"/>
                </a:cxn>
                <a:cxn ang="0">
                  <a:pos x="108" y="9"/>
                </a:cxn>
                <a:cxn ang="0">
                  <a:pos x="109" y="8"/>
                </a:cxn>
                <a:cxn ang="0">
                  <a:pos x="109" y="5"/>
                </a:cxn>
                <a:cxn ang="0">
                  <a:pos x="109" y="3"/>
                </a:cxn>
                <a:cxn ang="0">
                  <a:pos x="108" y="2"/>
                </a:cxn>
                <a:cxn ang="0">
                  <a:pos x="105" y="1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9" h="158">
                  <a:moveTo>
                    <a:pt x="100" y="2"/>
                  </a:moveTo>
                  <a:lnTo>
                    <a:pt x="100" y="2"/>
                  </a:lnTo>
                  <a:lnTo>
                    <a:pt x="94" y="11"/>
                  </a:lnTo>
                  <a:lnTo>
                    <a:pt x="88" y="19"/>
                  </a:lnTo>
                  <a:lnTo>
                    <a:pt x="75" y="38"/>
                  </a:lnTo>
                  <a:lnTo>
                    <a:pt x="65" y="56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39" y="94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20" y="123"/>
                  </a:lnTo>
                  <a:lnTo>
                    <a:pt x="13" y="132"/>
                  </a:lnTo>
                  <a:lnTo>
                    <a:pt x="6" y="141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6"/>
                  </a:lnTo>
                  <a:lnTo>
                    <a:pt x="2" y="157"/>
                  </a:lnTo>
                  <a:lnTo>
                    <a:pt x="4" y="158"/>
                  </a:lnTo>
                  <a:lnTo>
                    <a:pt x="5" y="158"/>
                  </a:lnTo>
                  <a:lnTo>
                    <a:pt x="7" y="157"/>
                  </a:lnTo>
                  <a:lnTo>
                    <a:pt x="8" y="156"/>
                  </a:lnTo>
                  <a:lnTo>
                    <a:pt x="8" y="156"/>
                  </a:lnTo>
                  <a:lnTo>
                    <a:pt x="13" y="150"/>
                  </a:lnTo>
                  <a:lnTo>
                    <a:pt x="18" y="143"/>
                  </a:lnTo>
                  <a:lnTo>
                    <a:pt x="24" y="138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39" y="111"/>
                  </a:lnTo>
                  <a:lnTo>
                    <a:pt x="53" y="90"/>
                  </a:lnTo>
                  <a:lnTo>
                    <a:pt x="53" y="90"/>
                  </a:lnTo>
                  <a:lnTo>
                    <a:pt x="66" y="71"/>
                  </a:lnTo>
                  <a:lnTo>
                    <a:pt x="79" y="49"/>
                  </a:lnTo>
                  <a:lnTo>
                    <a:pt x="92" y="28"/>
                  </a:lnTo>
                  <a:lnTo>
                    <a:pt x="99" y="18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9" y="8"/>
                  </a:lnTo>
                  <a:lnTo>
                    <a:pt x="109" y="5"/>
                  </a:lnTo>
                  <a:lnTo>
                    <a:pt x="109" y="3"/>
                  </a:lnTo>
                  <a:lnTo>
                    <a:pt x="108" y="2"/>
                  </a:lnTo>
                  <a:lnTo>
                    <a:pt x="105" y="1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6" name="Freeform 619"/>
            <p:cNvSpPr/>
            <p:nvPr/>
          </p:nvSpPr>
          <p:spPr bwMode="auto">
            <a:xfrm>
              <a:off x="6726238" y="4329113"/>
              <a:ext cx="47625" cy="8890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7" y="11"/>
                </a:cxn>
                <a:cxn ang="0">
                  <a:pos x="72" y="21"/>
                </a:cxn>
                <a:cxn ang="0">
                  <a:pos x="60" y="39"/>
                </a:cxn>
                <a:cxn ang="0">
                  <a:pos x="50" y="58"/>
                </a:cxn>
                <a:cxn ang="0">
                  <a:pos x="45" y="67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32" y="97"/>
                </a:cxn>
                <a:cxn ang="0">
                  <a:pos x="22" y="118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2"/>
                </a:cxn>
                <a:cxn ang="0">
                  <a:pos x="0" y="163"/>
                </a:cxn>
                <a:cxn ang="0">
                  <a:pos x="1" y="165"/>
                </a:cxn>
                <a:cxn ang="0">
                  <a:pos x="3" y="166"/>
                </a:cxn>
                <a:cxn ang="0">
                  <a:pos x="4" y="167"/>
                </a:cxn>
                <a:cxn ang="0">
                  <a:pos x="6" y="167"/>
                </a:cxn>
                <a:cxn ang="0">
                  <a:pos x="7" y="166"/>
                </a:cxn>
                <a:cxn ang="0">
                  <a:pos x="8" y="164"/>
                </a:cxn>
                <a:cxn ang="0">
                  <a:pos x="8" y="164"/>
                </a:cxn>
                <a:cxn ang="0">
                  <a:pos x="27" y="128"/>
                </a:cxn>
                <a:cxn ang="0">
                  <a:pos x="36" y="111"/>
                </a:cxn>
                <a:cxn ang="0">
                  <a:pos x="45" y="93"/>
                </a:cxn>
                <a:cxn ang="0">
                  <a:pos x="45" y="93"/>
                </a:cxn>
                <a:cxn ang="0">
                  <a:pos x="49" y="82"/>
                </a:cxn>
                <a:cxn ang="0">
                  <a:pos x="55" y="71"/>
                </a:cxn>
                <a:cxn ang="0">
                  <a:pos x="66" y="50"/>
                </a:cxn>
                <a:cxn ang="0">
                  <a:pos x="79" y="29"/>
                </a:cxn>
                <a:cxn ang="0">
                  <a:pos x="85" y="19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67">
                  <a:moveTo>
                    <a:pt x="82" y="2"/>
                  </a:moveTo>
                  <a:lnTo>
                    <a:pt x="82" y="2"/>
                  </a:lnTo>
                  <a:lnTo>
                    <a:pt x="77" y="11"/>
                  </a:lnTo>
                  <a:lnTo>
                    <a:pt x="72" y="21"/>
                  </a:lnTo>
                  <a:lnTo>
                    <a:pt x="60" y="39"/>
                  </a:lnTo>
                  <a:lnTo>
                    <a:pt x="50" y="58"/>
                  </a:lnTo>
                  <a:lnTo>
                    <a:pt x="45" y="67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32" y="97"/>
                  </a:lnTo>
                  <a:lnTo>
                    <a:pt x="22" y="118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2"/>
                  </a:lnTo>
                  <a:lnTo>
                    <a:pt x="0" y="163"/>
                  </a:lnTo>
                  <a:lnTo>
                    <a:pt x="1" y="165"/>
                  </a:lnTo>
                  <a:lnTo>
                    <a:pt x="3" y="166"/>
                  </a:lnTo>
                  <a:lnTo>
                    <a:pt x="4" y="167"/>
                  </a:lnTo>
                  <a:lnTo>
                    <a:pt x="6" y="167"/>
                  </a:lnTo>
                  <a:lnTo>
                    <a:pt x="7" y="166"/>
                  </a:lnTo>
                  <a:lnTo>
                    <a:pt x="8" y="164"/>
                  </a:lnTo>
                  <a:lnTo>
                    <a:pt x="8" y="164"/>
                  </a:lnTo>
                  <a:lnTo>
                    <a:pt x="27" y="128"/>
                  </a:lnTo>
                  <a:lnTo>
                    <a:pt x="36" y="111"/>
                  </a:lnTo>
                  <a:lnTo>
                    <a:pt x="45" y="93"/>
                  </a:lnTo>
                  <a:lnTo>
                    <a:pt x="45" y="93"/>
                  </a:lnTo>
                  <a:lnTo>
                    <a:pt x="49" y="82"/>
                  </a:lnTo>
                  <a:lnTo>
                    <a:pt x="55" y="71"/>
                  </a:lnTo>
                  <a:lnTo>
                    <a:pt x="66" y="50"/>
                  </a:lnTo>
                  <a:lnTo>
                    <a:pt x="79" y="29"/>
                  </a:lnTo>
                  <a:lnTo>
                    <a:pt x="85" y="19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7" name="Freeform 620"/>
            <p:cNvSpPr/>
            <p:nvPr/>
          </p:nvSpPr>
          <p:spPr bwMode="auto">
            <a:xfrm>
              <a:off x="6731000" y="4384675"/>
              <a:ext cx="41275" cy="68263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1" y="14"/>
                </a:cxn>
                <a:cxn ang="0">
                  <a:pos x="52" y="26"/>
                </a:cxn>
                <a:cxn ang="0">
                  <a:pos x="45" y="38"/>
                </a:cxn>
                <a:cxn ang="0">
                  <a:pos x="39" y="50"/>
                </a:cxn>
                <a:cxn ang="0">
                  <a:pos x="39" y="50"/>
                </a:cxn>
                <a:cxn ang="0">
                  <a:pos x="30" y="69"/>
                </a:cxn>
                <a:cxn ang="0">
                  <a:pos x="21" y="87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44" y="67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1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6" h="128">
                  <a:moveTo>
                    <a:pt x="68" y="2"/>
                  </a:moveTo>
                  <a:lnTo>
                    <a:pt x="68" y="2"/>
                  </a:lnTo>
                  <a:lnTo>
                    <a:pt x="61" y="14"/>
                  </a:lnTo>
                  <a:lnTo>
                    <a:pt x="52" y="26"/>
                  </a:lnTo>
                  <a:lnTo>
                    <a:pt x="45" y="38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0" y="69"/>
                  </a:lnTo>
                  <a:lnTo>
                    <a:pt x="21" y="87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44" y="6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1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8" name="Freeform 621"/>
            <p:cNvSpPr/>
            <p:nvPr/>
          </p:nvSpPr>
          <p:spPr bwMode="auto">
            <a:xfrm>
              <a:off x="6737350" y="4427538"/>
              <a:ext cx="42863" cy="69850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68" y="8"/>
                </a:cxn>
                <a:cxn ang="0">
                  <a:pos x="64" y="14"/>
                </a:cxn>
                <a:cxn ang="0">
                  <a:pos x="57" y="26"/>
                </a:cxn>
                <a:cxn ang="0">
                  <a:pos x="52" y="40"/>
                </a:cxn>
                <a:cxn ang="0">
                  <a:pos x="46" y="53"/>
                </a:cxn>
                <a:cxn ang="0">
                  <a:pos x="46" y="53"/>
                </a:cxn>
                <a:cxn ang="0">
                  <a:pos x="38" y="72"/>
                </a:cxn>
                <a:cxn ang="0">
                  <a:pos x="27" y="92"/>
                </a:cxn>
                <a:cxn ang="0">
                  <a:pos x="14" y="109"/>
                </a:cxn>
                <a:cxn ang="0">
                  <a:pos x="2" y="126"/>
                </a:cxn>
                <a:cxn ang="0">
                  <a:pos x="2" y="126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1" y="131"/>
                </a:cxn>
                <a:cxn ang="0">
                  <a:pos x="2" y="132"/>
                </a:cxn>
                <a:cxn ang="0">
                  <a:pos x="3" y="133"/>
                </a:cxn>
                <a:cxn ang="0">
                  <a:pos x="5" y="134"/>
                </a:cxn>
                <a:cxn ang="0">
                  <a:pos x="7" y="133"/>
                </a:cxn>
                <a:cxn ang="0">
                  <a:pos x="8" y="132"/>
                </a:cxn>
                <a:cxn ang="0">
                  <a:pos x="8" y="132"/>
                </a:cxn>
                <a:cxn ang="0">
                  <a:pos x="18" y="120"/>
                </a:cxn>
                <a:cxn ang="0">
                  <a:pos x="28" y="105"/>
                </a:cxn>
                <a:cxn ang="0">
                  <a:pos x="44" y="76"/>
                </a:cxn>
                <a:cxn ang="0">
                  <a:pos x="44" y="76"/>
                </a:cxn>
                <a:cxn ang="0">
                  <a:pos x="53" y="58"/>
                </a:cxn>
                <a:cxn ang="0">
                  <a:pos x="60" y="41"/>
                </a:cxn>
                <a:cxn ang="0">
                  <a:pos x="68" y="24"/>
                </a:cxn>
                <a:cxn ang="0">
                  <a:pos x="73" y="16"/>
                </a:cxn>
                <a:cxn ang="0">
                  <a:pos x="80" y="9"/>
                </a:cxn>
                <a:cxn ang="0">
                  <a:pos x="80" y="9"/>
                </a:cxn>
                <a:cxn ang="0">
                  <a:pos x="81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1" h="134">
                  <a:moveTo>
                    <a:pt x="72" y="1"/>
                  </a:moveTo>
                  <a:lnTo>
                    <a:pt x="72" y="1"/>
                  </a:lnTo>
                  <a:lnTo>
                    <a:pt x="68" y="8"/>
                  </a:lnTo>
                  <a:lnTo>
                    <a:pt x="64" y="14"/>
                  </a:lnTo>
                  <a:lnTo>
                    <a:pt x="57" y="26"/>
                  </a:lnTo>
                  <a:lnTo>
                    <a:pt x="52" y="40"/>
                  </a:lnTo>
                  <a:lnTo>
                    <a:pt x="46" y="53"/>
                  </a:lnTo>
                  <a:lnTo>
                    <a:pt x="46" y="53"/>
                  </a:lnTo>
                  <a:lnTo>
                    <a:pt x="38" y="72"/>
                  </a:lnTo>
                  <a:lnTo>
                    <a:pt x="27" y="92"/>
                  </a:lnTo>
                  <a:lnTo>
                    <a:pt x="14" y="109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1" y="131"/>
                  </a:lnTo>
                  <a:lnTo>
                    <a:pt x="2" y="132"/>
                  </a:lnTo>
                  <a:lnTo>
                    <a:pt x="3" y="133"/>
                  </a:lnTo>
                  <a:lnTo>
                    <a:pt x="5" y="134"/>
                  </a:lnTo>
                  <a:lnTo>
                    <a:pt x="7" y="133"/>
                  </a:lnTo>
                  <a:lnTo>
                    <a:pt x="8" y="132"/>
                  </a:lnTo>
                  <a:lnTo>
                    <a:pt x="8" y="132"/>
                  </a:lnTo>
                  <a:lnTo>
                    <a:pt x="18" y="120"/>
                  </a:lnTo>
                  <a:lnTo>
                    <a:pt x="28" y="105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53" y="58"/>
                  </a:lnTo>
                  <a:lnTo>
                    <a:pt x="60" y="41"/>
                  </a:lnTo>
                  <a:lnTo>
                    <a:pt x="68" y="24"/>
                  </a:lnTo>
                  <a:lnTo>
                    <a:pt x="73" y="16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9" name="Freeform 622"/>
            <p:cNvSpPr/>
            <p:nvPr/>
          </p:nvSpPr>
          <p:spPr bwMode="auto">
            <a:xfrm>
              <a:off x="6742113" y="4470400"/>
              <a:ext cx="39688" cy="68263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58" y="17"/>
                </a:cxn>
                <a:cxn ang="0">
                  <a:pos x="51" y="32"/>
                </a:cxn>
                <a:cxn ang="0">
                  <a:pos x="44" y="47"/>
                </a:cxn>
                <a:cxn ang="0">
                  <a:pos x="35" y="62"/>
                </a:cxn>
                <a:cxn ang="0">
                  <a:pos x="35" y="62"/>
                </a:cxn>
                <a:cxn ang="0">
                  <a:pos x="18" y="91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4" y="129"/>
                </a:cxn>
                <a:cxn ang="0">
                  <a:pos x="6" y="129"/>
                </a:cxn>
                <a:cxn ang="0">
                  <a:pos x="8" y="128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43" y="67"/>
                </a:cxn>
                <a:cxn ang="0">
                  <a:pos x="43" y="67"/>
                </a:cxn>
                <a:cxn ang="0">
                  <a:pos x="58" y="36"/>
                </a:cxn>
                <a:cxn ang="0">
                  <a:pos x="66" y="22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7" y="5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7" h="129">
                  <a:moveTo>
                    <a:pt x="67" y="2"/>
                  </a:moveTo>
                  <a:lnTo>
                    <a:pt x="67" y="2"/>
                  </a:lnTo>
                  <a:lnTo>
                    <a:pt x="58" y="17"/>
                  </a:lnTo>
                  <a:lnTo>
                    <a:pt x="51" y="32"/>
                  </a:lnTo>
                  <a:lnTo>
                    <a:pt x="44" y="47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18" y="9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4" y="129"/>
                  </a:lnTo>
                  <a:lnTo>
                    <a:pt x="6" y="129"/>
                  </a:lnTo>
                  <a:lnTo>
                    <a:pt x="8" y="128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43" y="67"/>
                  </a:lnTo>
                  <a:lnTo>
                    <a:pt x="43" y="67"/>
                  </a:lnTo>
                  <a:lnTo>
                    <a:pt x="58" y="36"/>
                  </a:lnTo>
                  <a:lnTo>
                    <a:pt x="66" y="22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7" y="5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0" name="Freeform 623"/>
            <p:cNvSpPr>
              <a:spLocks noEditPoints="1"/>
            </p:cNvSpPr>
            <p:nvPr/>
          </p:nvSpPr>
          <p:spPr bwMode="auto">
            <a:xfrm>
              <a:off x="6256338" y="4065588"/>
              <a:ext cx="544513" cy="696913"/>
            </a:xfrm>
            <a:custGeom>
              <a:avLst/>
              <a:gdLst/>
              <a:ahLst/>
              <a:cxnLst>
                <a:cxn ang="0">
                  <a:pos x="117" y="1301"/>
                </a:cxn>
                <a:cxn ang="0">
                  <a:pos x="41" y="1242"/>
                </a:cxn>
                <a:cxn ang="0">
                  <a:pos x="6" y="1151"/>
                </a:cxn>
                <a:cxn ang="0">
                  <a:pos x="3" y="1060"/>
                </a:cxn>
                <a:cxn ang="0">
                  <a:pos x="8" y="908"/>
                </a:cxn>
                <a:cxn ang="0">
                  <a:pos x="17" y="676"/>
                </a:cxn>
                <a:cxn ang="0">
                  <a:pos x="20" y="219"/>
                </a:cxn>
                <a:cxn ang="0">
                  <a:pos x="27" y="195"/>
                </a:cxn>
                <a:cxn ang="0">
                  <a:pos x="44" y="84"/>
                </a:cxn>
                <a:cxn ang="0">
                  <a:pos x="130" y="15"/>
                </a:cxn>
                <a:cxn ang="0">
                  <a:pos x="297" y="1"/>
                </a:cxn>
                <a:cxn ang="0">
                  <a:pos x="482" y="2"/>
                </a:cxn>
                <a:cxn ang="0">
                  <a:pos x="620" y="6"/>
                </a:cxn>
                <a:cxn ang="0">
                  <a:pos x="794" y="9"/>
                </a:cxn>
                <a:cxn ang="0">
                  <a:pos x="923" y="31"/>
                </a:cxn>
                <a:cxn ang="0">
                  <a:pos x="1003" y="106"/>
                </a:cxn>
                <a:cxn ang="0">
                  <a:pos x="1014" y="195"/>
                </a:cxn>
                <a:cxn ang="0">
                  <a:pos x="1019" y="237"/>
                </a:cxn>
                <a:cxn ang="0">
                  <a:pos x="1016" y="335"/>
                </a:cxn>
                <a:cxn ang="0">
                  <a:pos x="1016" y="426"/>
                </a:cxn>
                <a:cxn ang="0">
                  <a:pos x="1019" y="541"/>
                </a:cxn>
                <a:cxn ang="0">
                  <a:pos x="1020" y="650"/>
                </a:cxn>
                <a:cxn ang="0">
                  <a:pos x="1014" y="735"/>
                </a:cxn>
                <a:cxn ang="0">
                  <a:pos x="1020" y="897"/>
                </a:cxn>
                <a:cxn ang="0">
                  <a:pos x="1026" y="1044"/>
                </a:cxn>
                <a:cxn ang="0">
                  <a:pos x="1026" y="1132"/>
                </a:cxn>
                <a:cxn ang="0">
                  <a:pos x="1017" y="1204"/>
                </a:cxn>
                <a:cxn ang="0">
                  <a:pos x="946" y="1287"/>
                </a:cxn>
                <a:cxn ang="0">
                  <a:pos x="847" y="1313"/>
                </a:cxn>
                <a:cxn ang="0">
                  <a:pos x="837" y="1313"/>
                </a:cxn>
                <a:cxn ang="0">
                  <a:pos x="803" y="1309"/>
                </a:cxn>
                <a:cxn ang="0">
                  <a:pos x="719" y="1311"/>
                </a:cxn>
                <a:cxn ang="0">
                  <a:pos x="267" y="1318"/>
                </a:cxn>
                <a:cxn ang="0">
                  <a:pos x="457" y="1282"/>
                </a:cxn>
                <a:cxn ang="0">
                  <a:pos x="675" y="1278"/>
                </a:cxn>
                <a:cxn ang="0">
                  <a:pos x="822" y="1274"/>
                </a:cxn>
                <a:cxn ang="0">
                  <a:pos x="881" y="1273"/>
                </a:cxn>
                <a:cxn ang="0">
                  <a:pos x="949" y="1240"/>
                </a:cxn>
                <a:cxn ang="0">
                  <a:pos x="988" y="1178"/>
                </a:cxn>
                <a:cxn ang="0">
                  <a:pos x="993" y="1096"/>
                </a:cxn>
                <a:cxn ang="0">
                  <a:pos x="978" y="963"/>
                </a:cxn>
                <a:cxn ang="0">
                  <a:pos x="981" y="753"/>
                </a:cxn>
                <a:cxn ang="0">
                  <a:pos x="978" y="509"/>
                </a:cxn>
                <a:cxn ang="0">
                  <a:pos x="982" y="371"/>
                </a:cxn>
                <a:cxn ang="0">
                  <a:pos x="975" y="291"/>
                </a:cxn>
                <a:cxn ang="0">
                  <a:pos x="980" y="198"/>
                </a:cxn>
                <a:cxn ang="0">
                  <a:pos x="965" y="115"/>
                </a:cxn>
                <a:cxn ang="0">
                  <a:pos x="909" y="64"/>
                </a:cxn>
                <a:cxn ang="0">
                  <a:pos x="764" y="47"/>
                </a:cxn>
                <a:cxn ang="0">
                  <a:pos x="428" y="37"/>
                </a:cxn>
                <a:cxn ang="0">
                  <a:pos x="260" y="38"/>
                </a:cxn>
                <a:cxn ang="0">
                  <a:pos x="123" y="53"/>
                </a:cxn>
                <a:cxn ang="0">
                  <a:pos x="78" y="97"/>
                </a:cxn>
                <a:cxn ang="0">
                  <a:pos x="63" y="189"/>
                </a:cxn>
                <a:cxn ang="0">
                  <a:pos x="54" y="283"/>
                </a:cxn>
                <a:cxn ang="0">
                  <a:pos x="52" y="699"/>
                </a:cxn>
                <a:cxn ang="0">
                  <a:pos x="43" y="895"/>
                </a:cxn>
                <a:cxn ang="0">
                  <a:pos x="36" y="1076"/>
                </a:cxn>
                <a:cxn ang="0">
                  <a:pos x="41" y="1123"/>
                </a:cxn>
                <a:cxn ang="0">
                  <a:pos x="68" y="1214"/>
                </a:cxn>
                <a:cxn ang="0">
                  <a:pos x="159" y="1274"/>
                </a:cxn>
                <a:cxn ang="0">
                  <a:pos x="316" y="1281"/>
                </a:cxn>
              </a:cxnLst>
              <a:rect l="0" t="0" r="r" b="b"/>
              <a:pathLst>
                <a:path w="1029" h="1318">
                  <a:moveTo>
                    <a:pt x="249" y="1318"/>
                  </a:moveTo>
                  <a:lnTo>
                    <a:pt x="249" y="1318"/>
                  </a:lnTo>
                  <a:lnTo>
                    <a:pt x="226" y="1318"/>
                  </a:lnTo>
                  <a:lnTo>
                    <a:pt x="203" y="1317"/>
                  </a:lnTo>
                  <a:lnTo>
                    <a:pt x="180" y="1315"/>
                  </a:lnTo>
                  <a:lnTo>
                    <a:pt x="158" y="1311"/>
                  </a:lnTo>
                  <a:lnTo>
                    <a:pt x="137" y="1307"/>
                  </a:lnTo>
                  <a:lnTo>
                    <a:pt x="117" y="1301"/>
                  </a:lnTo>
                  <a:lnTo>
                    <a:pt x="107" y="1297"/>
                  </a:lnTo>
                  <a:lnTo>
                    <a:pt x="98" y="1292"/>
                  </a:lnTo>
                  <a:lnTo>
                    <a:pt x="89" y="1288"/>
                  </a:lnTo>
                  <a:lnTo>
                    <a:pt x="81" y="1281"/>
                  </a:lnTo>
                  <a:lnTo>
                    <a:pt x="81" y="1281"/>
                  </a:lnTo>
                  <a:lnTo>
                    <a:pt x="66" y="1270"/>
                  </a:lnTo>
                  <a:lnTo>
                    <a:pt x="54" y="1257"/>
                  </a:lnTo>
                  <a:lnTo>
                    <a:pt x="41" y="1242"/>
                  </a:lnTo>
                  <a:lnTo>
                    <a:pt x="31" y="1225"/>
                  </a:lnTo>
                  <a:lnTo>
                    <a:pt x="23" y="1209"/>
                  </a:lnTo>
                  <a:lnTo>
                    <a:pt x="15" y="1190"/>
                  </a:lnTo>
                  <a:lnTo>
                    <a:pt x="10" y="1172"/>
                  </a:lnTo>
                  <a:lnTo>
                    <a:pt x="7" y="1153"/>
                  </a:lnTo>
                  <a:lnTo>
                    <a:pt x="7" y="1152"/>
                  </a:lnTo>
                  <a:lnTo>
                    <a:pt x="6" y="1151"/>
                  </a:lnTo>
                  <a:lnTo>
                    <a:pt x="6" y="1151"/>
                  </a:lnTo>
                  <a:lnTo>
                    <a:pt x="5" y="1147"/>
                  </a:lnTo>
                  <a:lnTo>
                    <a:pt x="5" y="1147"/>
                  </a:lnTo>
                  <a:lnTo>
                    <a:pt x="3" y="1136"/>
                  </a:lnTo>
                  <a:lnTo>
                    <a:pt x="1" y="1126"/>
                  </a:lnTo>
                  <a:lnTo>
                    <a:pt x="0" y="1104"/>
                  </a:lnTo>
                  <a:lnTo>
                    <a:pt x="1" y="1082"/>
                  </a:lnTo>
                  <a:lnTo>
                    <a:pt x="3" y="1060"/>
                  </a:lnTo>
                  <a:lnTo>
                    <a:pt x="3" y="1060"/>
                  </a:lnTo>
                  <a:lnTo>
                    <a:pt x="5" y="1031"/>
                  </a:lnTo>
                  <a:lnTo>
                    <a:pt x="5" y="1031"/>
                  </a:lnTo>
                  <a:lnTo>
                    <a:pt x="6" y="1001"/>
                  </a:lnTo>
                  <a:lnTo>
                    <a:pt x="6" y="1001"/>
                  </a:lnTo>
                  <a:lnTo>
                    <a:pt x="9" y="955"/>
                  </a:lnTo>
                  <a:lnTo>
                    <a:pt x="9" y="932"/>
                  </a:lnTo>
                  <a:lnTo>
                    <a:pt x="8" y="908"/>
                  </a:lnTo>
                  <a:lnTo>
                    <a:pt x="8" y="908"/>
                  </a:lnTo>
                  <a:lnTo>
                    <a:pt x="7" y="889"/>
                  </a:lnTo>
                  <a:lnTo>
                    <a:pt x="7" y="868"/>
                  </a:lnTo>
                  <a:lnTo>
                    <a:pt x="8" y="827"/>
                  </a:lnTo>
                  <a:lnTo>
                    <a:pt x="10" y="786"/>
                  </a:lnTo>
                  <a:lnTo>
                    <a:pt x="12" y="745"/>
                  </a:lnTo>
                  <a:lnTo>
                    <a:pt x="12" y="745"/>
                  </a:lnTo>
                  <a:lnTo>
                    <a:pt x="17" y="676"/>
                  </a:lnTo>
                  <a:lnTo>
                    <a:pt x="17" y="676"/>
                  </a:lnTo>
                  <a:lnTo>
                    <a:pt x="18" y="619"/>
                  </a:lnTo>
                  <a:lnTo>
                    <a:pt x="20" y="561"/>
                  </a:lnTo>
                  <a:lnTo>
                    <a:pt x="18" y="448"/>
                  </a:lnTo>
                  <a:lnTo>
                    <a:pt x="18" y="448"/>
                  </a:lnTo>
                  <a:lnTo>
                    <a:pt x="17" y="334"/>
                  </a:lnTo>
                  <a:lnTo>
                    <a:pt x="17" y="277"/>
                  </a:lnTo>
                  <a:lnTo>
                    <a:pt x="20" y="219"/>
                  </a:lnTo>
                  <a:lnTo>
                    <a:pt x="20" y="219"/>
                  </a:lnTo>
                  <a:lnTo>
                    <a:pt x="21" y="214"/>
                  </a:lnTo>
                  <a:lnTo>
                    <a:pt x="24" y="209"/>
                  </a:lnTo>
                  <a:lnTo>
                    <a:pt x="25" y="208"/>
                  </a:lnTo>
                  <a:lnTo>
                    <a:pt x="25" y="207"/>
                  </a:lnTo>
                  <a:lnTo>
                    <a:pt x="25" y="207"/>
                  </a:lnTo>
                  <a:lnTo>
                    <a:pt x="26" y="201"/>
                  </a:lnTo>
                  <a:lnTo>
                    <a:pt x="27" y="195"/>
                  </a:lnTo>
                  <a:lnTo>
                    <a:pt x="27" y="195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9" y="143"/>
                  </a:lnTo>
                  <a:lnTo>
                    <a:pt x="30" y="13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38" y="101"/>
                  </a:lnTo>
                  <a:lnTo>
                    <a:pt x="44" y="84"/>
                  </a:lnTo>
                  <a:lnTo>
                    <a:pt x="53" y="70"/>
                  </a:lnTo>
                  <a:lnTo>
                    <a:pt x="61" y="56"/>
                  </a:lnTo>
                  <a:lnTo>
                    <a:pt x="72" y="45"/>
                  </a:lnTo>
                  <a:lnTo>
                    <a:pt x="84" y="36"/>
                  </a:lnTo>
                  <a:lnTo>
                    <a:pt x="96" y="27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30" y="15"/>
                  </a:lnTo>
                  <a:lnTo>
                    <a:pt x="151" y="11"/>
                  </a:lnTo>
                  <a:lnTo>
                    <a:pt x="171" y="7"/>
                  </a:lnTo>
                  <a:lnTo>
                    <a:pt x="192" y="4"/>
                  </a:lnTo>
                  <a:lnTo>
                    <a:pt x="213" y="3"/>
                  </a:lnTo>
                  <a:lnTo>
                    <a:pt x="234" y="2"/>
                  </a:lnTo>
                  <a:lnTo>
                    <a:pt x="277" y="1"/>
                  </a:lnTo>
                  <a:lnTo>
                    <a:pt x="277" y="1"/>
                  </a:lnTo>
                  <a:lnTo>
                    <a:pt x="297" y="1"/>
                  </a:lnTo>
                  <a:lnTo>
                    <a:pt x="297" y="1"/>
                  </a:lnTo>
                  <a:lnTo>
                    <a:pt x="322" y="1"/>
                  </a:lnTo>
                  <a:lnTo>
                    <a:pt x="322" y="1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448" y="2"/>
                  </a:lnTo>
                  <a:lnTo>
                    <a:pt x="448" y="2"/>
                  </a:lnTo>
                  <a:lnTo>
                    <a:pt x="482" y="2"/>
                  </a:lnTo>
                  <a:lnTo>
                    <a:pt x="513" y="0"/>
                  </a:lnTo>
                  <a:lnTo>
                    <a:pt x="513" y="0"/>
                  </a:lnTo>
                  <a:lnTo>
                    <a:pt x="536" y="0"/>
                  </a:lnTo>
                  <a:lnTo>
                    <a:pt x="536" y="0"/>
                  </a:lnTo>
                  <a:lnTo>
                    <a:pt x="556" y="0"/>
                  </a:lnTo>
                  <a:lnTo>
                    <a:pt x="577" y="1"/>
                  </a:lnTo>
                  <a:lnTo>
                    <a:pt x="620" y="6"/>
                  </a:lnTo>
                  <a:lnTo>
                    <a:pt x="620" y="6"/>
                  </a:lnTo>
                  <a:lnTo>
                    <a:pt x="661" y="9"/>
                  </a:lnTo>
                  <a:lnTo>
                    <a:pt x="683" y="11"/>
                  </a:lnTo>
                  <a:lnTo>
                    <a:pt x="705" y="11"/>
                  </a:lnTo>
                  <a:lnTo>
                    <a:pt x="705" y="11"/>
                  </a:lnTo>
                  <a:lnTo>
                    <a:pt x="748" y="10"/>
                  </a:lnTo>
                  <a:lnTo>
                    <a:pt x="748" y="10"/>
                  </a:lnTo>
                  <a:lnTo>
                    <a:pt x="794" y="9"/>
                  </a:lnTo>
                  <a:lnTo>
                    <a:pt x="794" y="9"/>
                  </a:lnTo>
                  <a:lnTo>
                    <a:pt x="815" y="10"/>
                  </a:lnTo>
                  <a:lnTo>
                    <a:pt x="839" y="11"/>
                  </a:lnTo>
                  <a:lnTo>
                    <a:pt x="865" y="14"/>
                  </a:lnTo>
                  <a:lnTo>
                    <a:pt x="878" y="17"/>
                  </a:lnTo>
                  <a:lnTo>
                    <a:pt x="890" y="20"/>
                  </a:lnTo>
                  <a:lnTo>
                    <a:pt x="890" y="20"/>
                  </a:lnTo>
                  <a:lnTo>
                    <a:pt x="908" y="25"/>
                  </a:lnTo>
                  <a:lnTo>
                    <a:pt x="923" y="31"/>
                  </a:lnTo>
                  <a:lnTo>
                    <a:pt x="937" y="39"/>
                  </a:lnTo>
                  <a:lnTo>
                    <a:pt x="950" y="47"/>
                  </a:lnTo>
                  <a:lnTo>
                    <a:pt x="963" y="57"/>
                  </a:lnTo>
                  <a:lnTo>
                    <a:pt x="975" y="69"/>
                  </a:lnTo>
                  <a:lnTo>
                    <a:pt x="987" y="82"/>
                  </a:lnTo>
                  <a:lnTo>
                    <a:pt x="997" y="97"/>
                  </a:lnTo>
                  <a:lnTo>
                    <a:pt x="997" y="97"/>
                  </a:lnTo>
                  <a:lnTo>
                    <a:pt x="1003" y="106"/>
                  </a:lnTo>
                  <a:lnTo>
                    <a:pt x="1007" y="115"/>
                  </a:lnTo>
                  <a:lnTo>
                    <a:pt x="1010" y="125"/>
                  </a:lnTo>
                  <a:lnTo>
                    <a:pt x="1012" y="134"/>
                  </a:lnTo>
                  <a:lnTo>
                    <a:pt x="1013" y="143"/>
                  </a:lnTo>
                  <a:lnTo>
                    <a:pt x="1014" y="153"/>
                  </a:lnTo>
                  <a:lnTo>
                    <a:pt x="1014" y="172"/>
                  </a:lnTo>
                  <a:lnTo>
                    <a:pt x="1014" y="172"/>
                  </a:lnTo>
                  <a:lnTo>
                    <a:pt x="1014" y="195"/>
                  </a:lnTo>
                  <a:lnTo>
                    <a:pt x="1016" y="207"/>
                  </a:lnTo>
                  <a:lnTo>
                    <a:pt x="1018" y="218"/>
                  </a:lnTo>
                  <a:lnTo>
                    <a:pt x="1018" y="219"/>
                  </a:lnTo>
                  <a:lnTo>
                    <a:pt x="1018" y="220"/>
                  </a:lnTo>
                  <a:lnTo>
                    <a:pt x="1018" y="220"/>
                  </a:lnTo>
                  <a:lnTo>
                    <a:pt x="1020" y="225"/>
                  </a:lnTo>
                  <a:lnTo>
                    <a:pt x="1020" y="231"/>
                  </a:lnTo>
                  <a:lnTo>
                    <a:pt x="1019" y="237"/>
                  </a:lnTo>
                  <a:lnTo>
                    <a:pt x="1017" y="242"/>
                  </a:lnTo>
                  <a:lnTo>
                    <a:pt x="1016" y="243"/>
                  </a:lnTo>
                  <a:lnTo>
                    <a:pt x="1016" y="245"/>
                  </a:lnTo>
                  <a:lnTo>
                    <a:pt x="1016" y="245"/>
                  </a:lnTo>
                  <a:lnTo>
                    <a:pt x="1013" y="268"/>
                  </a:lnTo>
                  <a:lnTo>
                    <a:pt x="1012" y="291"/>
                  </a:lnTo>
                  <a:lnTo>
                    <a:pt x="1013" y="312"/>
                  </a:lnTo>
                  <a:lnTo>
                    <a:pt x="1016" y="335"/>
                  </a:lnTo>
                  <a:lnTo>
                    <a:pt x="1016" y="335"/>
                  </a:lnTo>
                  <a:lnTo>
                    <a:pt x="1018" y="353"/>
                  </a:lnTo>
                  <a:lnTo>
                    <a:pt x="1019" y="370"/>
                  </a:lnTo>
                  <a:lnTo>
                    <a:pt x="1019" y="387"/>
                  </a:lnTo>
                  <a:lnTo>
                    <a:pt x="1018" y="405"/>
                  </a:lnTo>
                  <a:lnTo>
                    <a:pt x="1018" y="405"/>
                  </a:lnTo>
                  <a:lnTo>
                    <a:pt x="1016" y="426"/>
                  </a:lnTo>
                  <a:lnTo>
                    <a:pt x="1016" y="426"/>
                  </a:lnTo>
                  <a:lnTo>
                    <a:pt x="1013" y="461"/>
                  </a:lnTo>
                  <a:lnTo>
                    <a:pt x="1012" y="478"/>
                  </a:lnTo>
                  <a:lnTo>
                    <a:pt x="1013" y="496"/>
                  </a:lnTo>
                  <a:lnTo>
                    <a:pt x="1013" y="496"/>
                  </a:lnTo>
                  <a:lnTo>
                    <a:pt x="1014" y="510"/>
                  </a:lnTo>
                  <a:lnTo>
                    <a:pt x="1017" y="524"/>
                  </a:lnTo>
                  <a:lnTo>
                    <a:pt x="1017" y="524"/>
                  </a:lnTo>
                  <a:lnTo>
                    <a:pt x="1019" y="541"/>
                  </a:lnTo>
                  <a:lnTo>
                    <a:pt x="1020" y="552"/>
                  </a:lnTo>
                  <a:lnTo>
                    <a:pt x="1020" y="561"/>
                  </a:lnTo>
                  <a:lnTo>
                    <a:pt x="1020" y="561"/>
                  </a:lnTo>
                  <a:lnTo>
                    <a:pt x="1019" y="586"/>
                  </a:lnTo>
                  <a:lnTo>
                    <a:pt x="1020" y="610"/>
                  </a:lnTo>
                  <a:lnTo>
                    <a:pt x="1020" y="610"/>
                  </a:lnTo>
                  <a:lnTo>
                    <a:pt x="1020" y="629"/>
                  </a:lnTo>
                  <a:lnTo>
                    <a:pt x="1020" y="650"/>
                  </a:lnTo>
                  <a:lnTo>
                    <a:pt x="1020" y="650"/>
                  </a:lnTo>
                  <a:lnTo>
                    <a:pt x="1019" y="667"/>
                  </a:lnTo>
                  <a:lnTo>
                    <a:pt x="1017" y="684"/>
                  </a:lnTo>
                  <a:lnTo>
                    <a:pt x="1017" y="684"/>
                  </a:lnTo>
                  <a:lnTo>
                    <a:pt x="1014" y="709"/>
                  </a:lnTo>
                  <a:lnTo>
                    <a:pt x="1014" y="723"/>
                  </a:lnTo>
                  <a:lnTo>
                    <a:pt x="1014" y="735"/>
                  </a:lnTo>
                  <a:lnTo>
                    <a:pt x="1014" y="735"/>
                  </a:lnTo>
                  <a:lnTo>
                    <a:pt x="1017" y="775"/>
                  </a:lnTo>
                  <a:lnTo>
                    <a:pt x="1017" y="775"/>
                  </a:lnTo>
                  <a:lnTo>
                    <a:pt x="1020" y="805"/>
                  </a:lnTo>
                  <a:lnTo>
                    <a:pt x="1021" y="836"/>
                  </a:lnTo>
                  <a:lnTo>
                    <a:pt x="1021" y="867"/>
                  </a:lnTo>
                  <a:lnTo>
                    <a:pt x="1021" y="881"/>
                  </a:lnTo>
                  <a:lnTo>
                    <a:pt x="1020" y="897"/>
                  </a:lnTo>
                  <a:lnTo>
                    <a:pt x="1020" y="897"/>
                  </a:lnTo>
                  <a:lnTo>
                    <a:pt x="1018" y="918"/>
                  </a:lnTo>
                  <a:lnTo>
                    <a:pt x="1017" y="937"/>
                  </a:lnTo>
                  <a:lnTo>
                    <a:pt x="1016" y="956"/>
                  </a:lnTo>
                  <a:lnTo>
                    <a:pt x="1017" y="975"/>
                  </a:lnTo>
                  <a:lnTo>
                    <a:pt x="1018" y="992"/>
                  </a:lnTo>
                  <a:lnTo>
                    <a:pt x="1020" y="1010"/>
                  </a:lnTo>
                  <a:lnTo>
                    <a:pt x="1023" y="1027"/>
                  </a:lnTo>
                  <a:lnTo>
                    <a:pt x="1026" y="1044"/>
                  </a:lnTo>
                  <a:lnTo>
                    <a:pt x="1026" y="1044"/>
                  </a:lnTo>
                  <a:lnTo>
                    <a:pt x="1028" y="1059"/>
                  </a:lnTo>
                  <a:lnTo>
                    <a:pt x="1029" y="1073"/>
                  </a:lnTo>
                  <a:lnTo>
                    <a:pt x="1028" y="1089"/>
                  </a:lnTo>
                  <a:lnTo>
                    <a:pt x="1027" y="1103"/>
                  </a:lnTo>
                  <a:lnTo>
                    <a:pt x="1027" y="1103"/>
                  </a:lnTo>
                  <a:lnTo>
                    <a:pt x="1026" y="1118"/>
                  </a:lnTo>
                  <a:lnTo>
                    <a:pt x="1026" y="1132"/>
                  </a:lnTo>
                  <a:lnTo>
                    <a:pt x="1026" y="1132"/>
                  </a:lnTo>
                  <a:lnTo>
                    <a:pt x="1026" y="1146"/>
                  </a:lnTo>
                  <a:lnTo>
                    <a:pt x="1026" y="1146"/>
                  </a:lnTo>
                  <a:lnTo>
                    <a:pt x="1026" y="1168"/>
                  </a:lnTo>
                  <a:lnTo>
                    <a:pt x="1024" y="1179"/>
                  </a:lnTo>
                  <a:lnTo>
                    <a:pt x="1022" y="1189"/>
                  </a:lnTo>
                  <a:lnTo>
                    <a:pt x="1022" y="1189"/>
                  </a:lnTo>
                  <a:lnTo>
                    <a:pt x="1017" y="1204"/>
                  </a:lnTo>
                  <a:lnTo>
                    <a:pt x="1010" y="1217"/>
                  </a:lnTo>
                  <a:lnTo>
                    <a:pt x="1003" y="1230"/>
                  </a:lnTo>
                  <a:lnTo>
                    <a:pt x="996" y="1241"/>
                  </a:lnTo>
                  <a:lnTo>
                    <a:pt x="988" y="1252"/>
                  </a:lnTo>
                  <a:lnTo>
                    <a:pt x="978" y="1262"/>
                  </a:lnTo>
                  <a:lnTo>
                    <a:pt x="968" y="1271"/>
                  </a:lnTo>
                  <a:lnTo>
                    <a:pt x="957" y="1279"/>
                  </a:lnTo>
                  <a:lnTo>
                    <a:pt x="946" y="1287"/>
                  </a:lnTo>
                  <a:lnTo>
                    <a:pt x="935" y="1293"/>
                  </a:lnTo>
                  <a:lnTo>
                    <a:pt x="921" y="1298"/>
                  </a:lnTo>
                  <a:lnTo>
                    <a:pt x="908" y="1303"/>
                  </a:lnTo>
                  <a:lnTo>
                    <a:pt x="894" y="1306"/>
                  </a:lnTo>
                  <a:lnTo>
                    <a:pt x="879" y="1309"/>
                  </a:lnTo>
                  <a:lnTo>
                    <a:pt x="863" y="1311"/>
                  </a:lnTo>
                  <a:lnTo>
                    <a:pt x="847" y="1313"/>
                  </a:lnTo>
                  <a:lnTo>
                    <a:pt x="847" y="1313"/>
                  </a:lnTo>
                  <a:lnTo>
                    <a:pt x="846" y="1313"/>
                  </a:lnTo>
                  <a:lnTo>
                    <a:pt x="846" y="1313"/>
                  </a:lnTo>
                  <a:lnTo>
                    <a:pt x="842" y="1313"/>
                  </a:lnTo>
                  <a:lnTo>
                    <a:pt x="842" y="1313"/>
                  </a:lnTo>
                  <a:lnTo>
                    <a:pt x="840" y="1313"/>
                  </a:lnTo>
                  <a:lnTo>
                    <a:pt x="838" y="1313"/>
                  </a:lnTo>
                  <a:lnTo>
                    <a:pt x="837" y="1313"/>
                  </a:lnTo>
                  <a:lnTo>
                    <a:pt x="837" y="1313"/>
                  </a:lnTo>
                  <a:lnTo>
                    <a:pt x="833" y="1311"/>
                  </a:lnTo>
                  <a:lnTo>
                    <a:pt x="829" y="1310"/>
                  </a:lnTo>
                  <a:lnTo>
                    <a:pt x="828" y="1310"/>
                  </a:lnTo>
                  <a:lnTo>
                    <a:pt x="827" y="1309"/>
                  </a:lnTo>
                  <a:lnTo>
                    <a:pt x="827" y="1309"/>
                  </a:lnTo>
                  <a:lnTo>
                    <a:pt x="817" y="1309"/>
                  </a:lnTo>
                  <a:lnTo>
                    <a:pt x="817" y="1309"/>
                  </a:lnTo>
                  <a:lnTo>
                    <a:pt x="803" y="1309"/>
                  </a:lnTo>
                  <a:lnTo>
                    <a:pt x="790" y="1311"/>
                  </a:lnTo>
                  <a:lnTo>
                    <a:pt x="790" y="1311"/>
                  </a:lnTo>
                  <a:lnTo>
                    <a:pt x="769" y="1313"/>
                  </a:lnTo>
                  <a:lnTo>
                    <a:pt x="769" y="1313"/>
                  </a:lnTo>
                  <a:lnTo>
                    <a:pt x="744" y="1313"/>
                  </a:lnTo>
                  <a:lnTo>
                    <a:pt x="744" y="1313"/>
                  </a:lnTo>
                  <a:lnTo>
                    <a:pt x="719" y="1311"/>
                  </a:lnTo>
                  <a:lnTo>
                    <a:pt x="719" y="1311"/>
                  </a:lnTo>
                  <a:lnTo>
                    <a:pt x="694" y="1313"/>
                  </a:lnTo>
                  <a:lnTo>
                    <a:pt x="666" y="1314"/>
                  </a:lnTo>
                  <a:lnTo>
                    <a:pt x="666" y="1314"/>
                  </a:lnTo>
                  <a:lnTo>
                    <a:pt x="609" y="1316"/>
                  </a:lnTo>
                  <a:lnTo>
                    <a:pt x="552" y="1317"/>
                  </a:lnTo>
                  <a:lnTo>
                    <a:pt x="552" y="1317"/>
                  </a:lnTo>
                  <a:lnTo>
                    <a:pt x="413" y="1318"/>
                  </a:lnTo>
                  <a:lnTo>
                    <a:pt x="267" y="1318"/>
                  </a:lnTo>
                  <a:lnTo>
                    <a:pt x="267" y="1318"/>
                  </a:lnTo>
                  <a:lnTo>
                    <a:pt x="249" y="1318"/>
                  </a:lnTo>
                  <a:lnTo>
                    <a:pt x="249" y="1318"/>
                  </a:lnTo>
                  <a:close/>
                  <a:moveTo>
                    <a:pt x="368" y="1281"/>
                  </a:moveTo>
                  <a:lnTo>
                    <a:pt x="368" y="1281"/>
                  </a:lnTo>
                  <a:lnTo>
                    <a:pt x="412" y="1281"/>
                  </a:lnTo>
                  <a:lnTo>
                    <a:pt x="457" y="1282"/>
                  </a:lnTo>
                  <a:lnTo>
                    <a:pt x="457" y="1282"/>
                  </a:lnTo>
                  <a:lnTo>
                    <a:pt x="502" y="1283"/>
                  </a:lnTo>
                  <a:lnTo>
                    <a:pt x="549" y="1285"/>
                  </a:lnTo>
                  <a:lnTo>
                    <a:pt x="549" y="1285"/>
                  </a:lnTo>
                  <a:lnTo>
                    <a:pt x="601" y="1283"/>
                  </a:lnTo>
                  <a:lnTo>
                    <a:pt x="625" y="1282"/>
                  </a:lnTo>
                  <a:lnTo>
                    <a:pt x="648" y="1280"/>
                  </a:lnTo>
                  <a:lnTo>
                    <a:pt x="648" y="1280"/>
                  </a:lnTo>
                  <a:lnTo>
                    <a:pt x="675" y="1278"/>
                  </a:lnTo>
                  <a:lnTo>
                    <a:pt x="703" y="1277"/>
                  </a:lnTo>
                  <a:lnTo>
                    <a:pt x="762" y="1276"/>
                  </a:lnTo>
                  <a:lnTo>
                    <a:pt x="771" y="1276"/>
                  </a:lnTo>
                  <a:lnTo>
                    <a:pt x="771" y="1276"/>
                  </a:lnTo>
                  <a:lnTo>
                    <a:pt x="796" y="1275"/>
                  </a:lnTo>
                  <a:lnTo>
                    <a:pt x="796" y="1275"/>
                  </a:lnTo>
                  <a:lnTo>
                    <a:pt x="809" y="1274"/>
                  </a:lnTo>
                  <a:lnTo>
                    <a:pt x="822" y="1274"/>
                  </a:lnTo>
                  <a:lnTo>
                    <a:pt x="822" y="1274"/>
                  </a:lnTo>
                  <a:lnTo>
                    <a:pt x="834" y="1274"/>
                  </a:lnTo>
                  <a:lnTo>
                    <a:pt x="845" y="1276"/>
                  </a:lnTo>
                  <a:lnTo>
                    <a:pt x="846" y="1276"/>
                  </a:lnTo>
                  <a:lnTo>
                    <a:pt x="847" y="1276"/>
                  </a:lnTo>
                  <a:lnTo>
                    <a:pt x="847" y="1276"/>
                  </a:lnTo>
                  <a:lnTo>
                    <a:pt x="869" y="1274"/>
                  </a:lnTo>
                  <a:lnTo>
                    <a:pt x="881" y="1273"/>
                  </a:lnTo>
                  <a:lnTo>
                    <a:pt x="890" y="1271"/>
                  </a:lnTo>
                  <a:lnTo>
                    <a:pt x="900" y="1268"/>
                  </a:lnTo>
                  <a:lnTo>
                    <a:pt x="910" y="1265"/>
                  </a:lnTo>
                  <a:lnTo>
                    <a:pt x="918" y="1262"/>
                  </a:lnTo>
                  <a:lnTo>
                    <a:pt x="926" y="1257"/>
                  </a:lnTo>
                  <a:lnTo>
                    <a:pt x="935" y="1252"/>
                  </a:lnTo>
                  <a:lnTo>
                    <a:pt x="942" y="1246"/>
                  </a:lnTo>
                  <a:lnTo>
                    <a:pt x="949" y="1240"/>
                  </a:lnTo>
                  <a:lnTo>
                    <a:pt x="955" y="1234"/>
                  </a:lnTo>
                  <a:lnTo>
                    <a:pt x="963" y="1225"/>
                  </a:lnTo>
                  <a:lnTo>
                    <a:pt x="968" y="1218"/>
                  </a:lnTo>
                  <a:lnTo>
                    <a:pt x="979" y="1200"/>
                  </a:lnTo>
                  <a:lnTo>
                    <a:pt x="979" y="1200"/>
                  </a:lnTo>
                  <a:lnTo>
                    <a:pt x="982" y="1192"/>
                  </a:lnTo>
                  <a:lnTo>
                    <a:pt x="985" y="1185"/>
                  </a:lnTo>
                  <a:lnTo>
                    <a:pt x="988" y="1178"/>
                  </a:lnTo>
                  <a:lnTo>
                    <a:pt x="989" y="1171"/>
                  </a:lnTo>
                  <a:lnTo>
                    <a:pt x="990" y="1156"/>
                  </a:lnTo>
                  <a:lnTo>
                    <a:pt x="990" y="1140"/>
                  </a:lnTo>
                  <a:lnTo>
                    <a:pt x="990" y="1140"/>
                  </a:lnTo>
                  <a:lnTo>
                    <a:pt x="990" y="1128"/>
                  </a:lnTo>
                  <a:lnTo>
                    <a:pt x="991" y="1116"/>
                  </a:lnTo>
                  <a:lnTo>
                    <a:pt x="991" y="1116"/>
                  </a:lnTo>
                  <a:lnTo>
                    <a:pt x="993" y="1096"/>
                  </a:lnTo>
                  <a:lnTo>
                    <a:pt x="993" y="1077"/>
                  </a:lnTo>
                  <a:lnTo>
                    <a:pt x="991" y="1060"/>
                  </a:lnTo>
                  <a:lnTo>
                    <a:pt x="988" y="1042"/>
                  </a:lnTo>
                  <a:lnTo>
                    <a:pt x="988" y="1042"/>
                  </a:lnTo>
                  <a:lnTo>
                    <a:pt x="983" y="1022"/>
                  </a:lnTo>
                  <a:lnTo>
                    <a:pt x="981" y="1003"/>
                  </a:lnTo>
                  <a:lnTo>
                    <a:pt x="979" y="983"/>
                  </a:lnTo>
                  <a:lnTo>
                    <a:pt x="978" y="963"/>
                  </a:lnTo>
                  <a:lnTo>
                    <a:pt x="979" y="924"/>
                  </a:lnTo>
                  <a:lnTo>
                    <a:pt x="980" y="883"/>
                  </a:lnTo>
                  <a:lnTo>
                    <a:pt x="980" y="883"/>
                  </a:lnTo>
                  <a:lnTo>
                    <a:pt x="982" y="839"/>
                  </a:lnTo>
                  <a:lnTo>
                    <a:pt x="982" y="817"/>
                  </a:lnTo>
                  <a:lnTo>
                    <a:pt x="981" y="794"/>
                  </a:lnTo>
                  <a:lnTo>
                    <a:pt x="981" y="794"/>
                  </a:lnTo>
                  <a:lnTo>
                    <a:pt x="981" y="753"/>
                  </a:lnTo>
                  <a:lnTo>
                    <a:pt x="982" y="711"/>
                  </a:lnTo>
                  <a:lnTo>
                    <a:pt x="982" y="711"/>
                  </a:lnTo>
                  <a:lnTo>
                    <a:pt x="983" y="673"/>
                  </a:lnTo>
                  <a:lnTo>
                    <a:pt x="983" y="635"/>
                  </a:lnTo>
                  <a:lnTo>
                    <a:pt x="983" y="635"/>
                  </a:lnTo>
                  <a:lnTo>
                    <a:pt x="981" y="577"/>
                  </a:lnTo>
                  <a:lnTo>
                    <a:pt x="978" y="521"/>
                  </a:lnTo>
                  <a:lnTo>
                    <a:pt x="978" y="509"/>
                  </a:lnTo>
                  <a:lnTo>
                    <a:pt x="978" y="509"/>
                  </a:lnTo>
                  <a:lnTo>
                    <a:pt x="977" y="492"/>
                  </a:lnTo>
                  <a:lnTo>
                    <a:pt x="978" y="474"/>
                  </a:lnTo>
                  <a:lnTo>
                    <a:pt x="980" y="440"/>
                  </a:lnTo>
                  <a:lnTo>
                    <a:pt x="980" y="440"/>
                  </a:lnTo>
                  <a:lnTo>
                    <a:pt x="982" y="406"/>
                  </a:lnTo>
                  <a:lnTo>
                    <a:pt x="982" y="389"/>
                  </a:lnTo>
                  <a:lnTo>
                    <a:pt x="982" y="371"/>
                  </a:lnTo>
                  <a:lnTo>
                    <a:pt x="982" y="371"/>
                  </a:lnTo>
                  <a:lnTo>
                    <a:pt x="981" y="355"/>
                  </a:lnTo>
                  <a:lnTo>
                    <a:pt x="978" y="338"/>
                  </a:lnTo>
                  <a:lnTo>
                    <a:pt x="978" y="338"/>
                  </a:lnTo>
                  <a:lnTo>
                    <a:pt x="976" y="314"/>
                  </a:lnTo>
                  <a:lnTo>
                    <a:pt x="975" y="303"/>
                  </a:lnTo>
                  <a:lnTo>
                    <a:pt x="975" y="291"/>
                  </a:lnTo>
                  <a:lnTo>
                    <a:pt x="975" y="291"/>
                  </a:lnTo>
                  <a:lnTo>
                    <a:pt x="978" y="257"/>
                  </a:lnTo>
                  <a:lnTo>
                    <a:pt x="978" y="257"/>
                  </a:lnTo>
                  <a:lnTo>
                    <a:pt x="980" y="224"/>
                  </a:lnTo>
                  <a:lnTo>
                    <a:pt x="981" y="222"/>
                  </a:lnTo>
                  <a:lnTo>
                    <a:pt x="981" y="221"/>
                  </a:lnTo>
                  <a:lnTo>
                    <a:pt x="981" y="221"/>
                  </a:lnTo>
                  <a:lnTo>
                    <a:pt x="980" y="210"/>
                  </a:lnTo>
                  <a:lnTo>
                    <a:pt x="980" y="198"/>
                  </a:lnTo>
                  <a:lnTo>
                    <a:pt x="980" y="180"/>
                  </a:lnTo>
                  <a:lnTo>
                    <a:pt x="980" y="180"/>
                  </a:lnTo>
                  <a:lnTo>
                    <a:pt x="980" y="161"/>
                  </a:lnTo>
                  <a:lnTo>
                    <a:pt x="979" y="154"/>
                  </a:lnTo>
                  <a:lnTo>
                    <a:pt x="978" y="146"/>
                  </a:lnTo>
                  <a:lnTo>
                    <a:pt x="973" y="134"/>
                  </a:lnTo>
                  <a:lnTo>
                    <a:pt x="967" y="120"/>
                  </a:lnTo>
                  <a:lnTo>
                    <a:pt x="965" y="115"/>
                  </a:lnTo>
                  <a:lnTo>
                    <a:pt x="965" y="115"/>
                  </a:lnTo>
                  <a:lnTo>
                    <a:pt x="960" y="105"/>
                  </a:lnTo>
                  <a:lnTo>
                    <a:pt x="953" y="96"/>
                  </a:lnTo>
                  <a:lnTo>
                    <a:pt x="946" y="87"/>
                  </a:lnTo>
                  <a:lnTo>
                    <a:pt x="938" y="80"/>
                  </a:lnTo>
                  <a:lnTo>
                    <a:pt x="928" y="74"/>
                  </a:lnTo>
                  <a:lnTo>
                    <a:pt x="919" y="69"/>
                  </a:lnTo>
                  <a:lnTo>
                    <a:pt x="909" y="64"/>
                  </a:lnTo>
                  <a:lnTo>
                    <a:pt x="897" y="59"/>
                  </a:lnTo>
                  <a:lnTo>
                    <a:pt x="887" y="56"/>
                  </a:lnTo>
                  <a:lnTo>
                    <a:pt x="876" y="53"/>
                  </a:lnTo>
                  <a:lnTo>
                    <a:pt x="853" y="50"/>
                  </a:lnTo>
                  <a:lnTo>
                    <a:pt x="829" y="48"/>
                  </a:lnTo>
                  <a:lnTo>
                    <a:pt x="807" y="47"/>
                  </a:lnTo>
                  <a:lnTo>
                    <a:pt x="807" y="47"/>
                  </a:lnTo>
                  <a:lnTo>
                    <a:pt x="764" y="47"/>
                  </a:lnTo>
                  <a:lnTo>
                    <a:pt x="721" y="45"/>
                  </a:lnTo>
                  <a:lnTo>
                    <a:pt x="635" y="42"/>
                  </a:lnTo>
                  <a:lnTo>
                    <a:pt x="635" y="42"/>
                  </a:lnTo>
                  <a:lnTo>
                    <a:pt x="556" y="39"/>
                  </a:lnTo>
                  <a:lnTo>
                    <a:pt x="476" y="38"/>
                  </a:lnTo>
                  <a:lnTo>
                    <a:pt x="476" y="38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358" y="37"/>
                  </a:lnTo>
                  <a:lnTo>
                    <a:pt x="358" y="37"/>
                  </a:lnTo>
                  <a:lnTo>
                    <a:pt x="295" y="38"/>
                  </a:lnTo>
                  <a:lnTo>
                    <a:pt x="295" y="38"/>
                  </a:lnTo>
                  <a:lnTo>
                    <a:pt x="282" y="38"/>
                  </a:lnTo>
                  <a:lnTo>
                    <a:pt x="282" y="38"/>
                  </a:lnTo>
                  <a:lnTo>
                    <a:pt x="260" y="38"/>
                  </a:lnTo>
                  <a:lnTo>
                    <a:pt x="260" y="38"/>
                  </a:lnTo>
                  <a:lnTo>
                    <a:pt x="236" y="37"/>
                  </a:lnTo>
                  <a:lnTo>
                    <a:pt x="236" y="37"/>
                  </a:lnTo>
                  <a:lnTo>
                    <a:pt x="202" y="38"/>
                  </a:lnTo>
                  <a:lnTo>
                    <a:pt x="185" y="39"/>
                  </a:lnTo>
                  <a:lnTo>
                    <a:pt x="169" y="41"/>
                  </a:lnTo>
                  <a:lnTo>
                    <a:pt x="153" y="44"/>
                  </a:lnTo>
                  <a:lnTo>
                    <a:pt x="138" y="48"/>
                  </a:lnTo>
                  <a:lnTo>
                    <a:pt x="123" y="53"/>
                  </a:lnTo>
                  <a:lnTo>
                    <a:pt x="111" y="60"/>
                  </a:lnTo>
                  <a:lnTo>
                    <a:pt x="111" y="60"/>
                  </a:lnTo>
                  <a:lnTo>
                    <a:pt x="103" y="66"/>
                  </a:lnTo>
                  <a:lnTo>
                    <a:pt x="96" y="71"/>
                  </a:lnTo>
                  <a:lnTo>
                    <a:pt x="90" y="77"/>
                  </a:lnTo>
                  <a:lnTo>
                    <a:pt x="85" y="83"/>
                  </a:lnTo>
                  <a:lnTo>
                    <a:pt x="81" y="89"/>
                  </a:lnTo>
                  <a:lnTo>
                    <a:pt x="78" y="97"/>
                  </a:lnTo>
                  <a:lnTo>
                    <a:pt x="71" y="110"/>
                  </a:lnTo>
                  <a:lnTo>
                    <a:pt x="68" y="126"/>
                  </a:lnTo>
                  <a:lnTo>
                    <a:pt x="66" y="141"/>
                  </a:lnTo>
                  <a:lnTo>
                    <a:pt x="65" y="157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3" y="189"/>
                  </a:lnTo>
                  <a:lnTo>
                    <a:pt x="63" y="189"/>
                  </a:lnTo>
                  <a:lnTo>
                    <a:pt x="63" y="199"/>
                  </a:lnTo>
                  <a:lnTo>
                    <a:pt x="62" y="210"/>
                  </a:lnTo>
                  <a:lnTo>
                    <a:pt x="60" y="219"/>
                  </a:lnTo>
                  <a:lnTo>
                    <a:pt x="56" y="227"/>
                  </a:lnTo>
                  <a:lnTo>
                    <a:pt x="56" y="228"/>
                  </a:lnTo>
                  <a:lnTo>
                    <a:pt x="56" y="230"/>
                  </a:lnTo>
                  <a:lnTo>
                    <a:pt x="56" y="230"/>
                  </a:lnTo>
                  <a:lnTo>
                    <a:pt x="54" y="283"/>
                  </a:lnTo>
                  <a:lnTo>
                    <a:pt x="54" y="336"/>
                  </a:lnTo>
                  <a:lnTo>
                    <a:pt x="55" y="441"/>
                  </a:lnTo>
                  <a:lnTo>
                    <a:pt x="55" y="441"/>
                  </a:lnTo>
                  <a:lnTo>
                    <a:pt x="56" y="551"/>
                  </a:lnTo>
                  <a:lnTo>
                    <a:pt x="56" y="606"/>
                  </a:lnTo>
                  <a:lnTo>
                    <a:pt x="54" y="662"/>
                  </a:lnTo>
                  <a:lnTo>
                    <a:pt x="54" y="662"/>
                  </a:lnTo>
                  <a:lnTo>
                    <a:pt x="52" y="699"/>
                  </a:lnTo>
                  <a:lnTo>
                    <a:pt x="49" y="736"/>
                  </a:lnTo>
                  <a:lnTo>
                    <a:pt x="49" y="736"/>
                  </a:lnTo>
                  <a:lnTo>
                    <a:pt x="45" y="776"/>
                  </a:lnTo>
                  <a:lnTo>
                    <a:pt x="43" y="816"/>
                  </a:lnTo>
                  <a:lnTo>
                    <a:pt x="42" y="855"/>
                  </a:lnTo>
                  <a:lnTo>
                    <a:pt x="42" y="875"/>
                  </a:lnTo>
                  <a:lnTo>
                    <a:pt x="43" y="895"/>
                  </a:lnTo>
                  <a:lnTo>
                    <a:pt x="43" y="895"/>
                  </a:lnTo>
                  <a:lnTo>
                    <a:pt x="44" y="922"/>
                  </a:lnTo>
                  <a:lnTo>
                    <a:pt x="44" y="948"/>
                  </a:lnTo>
                  <a:lnTo>
                    <a:pt x="42" y="1002"/>
                  </a:lnTo>
                  <a:lnTo>
                    <a:pt x="42" y="1012"/>
                  </a:lnTo>
                  <a:lnTo>
                    <a:pt x="42" y="1012"/>
                  </a:lnTo>
                  <a:lnTo>
                    <a:pt x="39" y="1045"/>
                  </a:lnTo>
                  <a:lnTo>
                    <a:pt x="39" y="1045"/>
                  </a:lnTo>
                  <a:lnTo>
                    <a:pt x="36" y="1076"/>
                  </a:lnTo>
                  <a:lnTo>
                    <a:pt x="36" y="1093"/>
                  </a:lnTo>
                  <a:lnTo>
                    <a:pt x="36" y="1107"/>
                  </a:lnTo>
                  <a:lnTo>
                    <a:pt x="36" y="1109"/>
                  </a:lnTo>
                  <a:lnTo>
                    <a:pt x="37" y="1111"/>
                  </a:lnTo>
                  <a:lnTo>
                    <a:pt x="37" y="1111"/>
                  </a:lnTo>
                  <a:lnTo>
                    <a:pt x="39" y="1114"/>
                  </a:lnTo>
                  <a:lnTo>
                    <a:pt x="40" y="1117"/>
                  </a:lnTo>
                  <a:lnTo>
                    <a:pt x="41" y="1123"/>
                  </a:lnTo>
                  <a:lnTo>
                    <a:pt x="41" y="1123"/>
                  </a:lnTo>
                  <a:lnTo>
                    <a:pt x="41" y="1137"/>
                  </a:lnTo>
                  <a:lnTo>
                    <a:pt x="43" y="1152"/>
                  </a:lnTo>
                  <a:lnTo>
                    <a:pt x="45" y="1165"/>
                  </a:lnTo>
                  <a:lnTo>
                    <a:pt x="50" y="1179"/>
                  </a:lnTo>
                  <a:lnTo>
                    <a:pt x="55" y="1191"/>
                  </a:lnTo>
                  <a:lnTo>
                    <a:pt x="61" y="1203"/>
                  </a:lnTo>
                  <a:lnTo>
                    <a:pt x="68" y="1214"/>
                  </a:lnTo>
                  <a:lnTo>
                    <a:pt x="77" y="1224"/>
                  </a:lnTo>
                  <a:lnTo>
                    <a:pt x="86" y="1235"/>
                  </a:lnTo>
                  <a:lnTo>
                    <a:pt x="96" y="1243"/>
                  </a:lnTo>
                  <a:lnTo>
                    <a:pt x="108" y="1251"/>
                  </a:lnTo>
                  <a:lnTo>
                    <a:pt x="119" y="1259"/>
                  </a:lnTo>
                  <a:lnTo>
                    <a:pt x="131" y="1265"/>
                  </a:lnTo>
                  <a:lnTo>
                    <a:pt x="145" y="1270"/>
                  </a:lnTo>
                  <a:lnTo>
                    <a:pt x="159" y="1274"/>
                  </a:lnTo>
                  <a:lnTo>
                    <a:pt x="175" y="1277"/>
                  </a:lnTo>
                  <a:lnTo>
                    <a:pt x="175" y="1277"/>
                  </a:lnTo>
                  <a:lnTo>
                    <a:pt x="195" y="1279"/>
                  </a:lnTo>
                  <a:lnTo>
                    <a:pt x="215" y="1281"/>
                  </a:lnTo>
                  <a:lnTo>
                    <a:pt x="238" y="1282"/>
                  </a:lnTo>
                  <a:lnTo>
                    <a:pt x="264" y="1282"/>
                  </a:lnTo>
                  <a:lnTo>
                    <a:pt x="264" y="1282"/>
                  </a:lnTo>
                  <a:lnTo>
                    <a:pt x="316" y="1281"/>
                  </a:lnTo>
                  <a:lnTo>
                    <a:pt x="316" y="1281"/>
                  </a:lnTo>
                  <a:lnTo>
                    <a:pt x="368" y="1281"/>
                  </a:lnTo>
                  <a:lnTo>
                    <a:pt x="368" y="12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1" name="Freeform 624"/>
            <p:cNvSpPr>
              <a:spLocks noEditPoints="1"/>
            </p:cNvSpPr>
            <p:nvPr/>
          </p:nvSpPr>
          <p:spPr bwMode="auto">
            <a:xfrm>
              <a:off x="6318250" y="4124325"/>
              <a:ext cx="425450" cy="479425"/>
            </a:xfrm>
            <a:custGeom>
              <a:avLst/>
              <a:gdLst/>
              <a:ahLst/>
              <a:cxnLst>
                <a:cxn ang="0">
                  <a:pos x="516" y="903"/>
                </a:cxn>
                <a:cxn ang="0">
                  <a:pos x="391" y="894"/>
                </a:cxn>
                <a:cxn ang="0">
                  <a:pos x="317" y="888"/>
                </a:cxn>
                <a:cxn ang="0">
                  <a:pos x="228" y="887"/>
                </a:cxn>
                <a:cxn ang="0">
                  <a:pos x="130" y="884"/>
                </a:cxn>
                <a:cxn ang="0">
                  <a:pos x="77" y="878"/>
                </a:cxn>
                <a:cxn ang="0">
                  <a:pos x="31" y="862"/>
                </a:cxn>
                <a:cxn ang="0">
                  <a:pos x="5" y="825"/>
                </a:cxn>
                <a:cxn ang="0">
                  <a:pos x="0" y="758"/>
                </a:cxn>
                <a:cxn ang="0">
                  <a:pos x="9" y="579"/>
                </a:cxn>
                <a:cxn ang="0">
                  <a:pos x="7" y="239"/>
                </a:cxn>
                <a:cxn ang="0">
                  <a:pos x="14" y="76"/>
                </a:cxn>
                <a:cxn ang="0">
                  <a:pos x="34" y="29"/>
                </a:cxn>
                <a:cxn ang="0">
                  <a:pos x="78" y="6"/>
                </a:cxn>
                <a:cxn ang="0">
                  <a:pos x="126" y="3"/>
                </a:cxn>
                <a:cxn ang="0">
                  <a:pos x="249" y="2"/>
                </a:cxn>
                <a:cxn ang="0">
                  <a:pos x="586" y="11"/>
                </a:cxn>
                <a:cxn ang="0">
                  <a:pos x="665" y="11"/>
                </a:cxn>
                <a:cxn ang="0">
                  <a:pos x="704" y="24"/>
                </a:cxn>
                <a:cxn ang="0">
                  <a:pos x="739" y="45"/>
                </a:cxn>
                <a:cxn ang="0">
                  <a:pos x="761" y="102"/>
                </a:cxn>
                <a:cxn ang="0">
                  <a:pos x="766" y="166"/>
                </a:cxn>
                <a:cxn ang="0">
                  <a:pos x="775" y="262"/>
                </a:cxn>
                <a:cxn ang="0">
                  <a:pos x="774" y="472"/>
                </a:cxn>
                <a:cxn ang="0">
                  <a:pos x="777" y="519"/>
                </a:cxn>
                <a:cxn ang="0">
                  <a:pos x="781" y="581"/>
                </a:cxn>
                <a:cxn ang="0">
                  <a:pos x="797" y="684"/>
                </a:cxn>
                <a:cxn ang="0">
                  <a:pos x="798" y="782"/>
                </a:cxn>
                <a:cxn ang="0">
                  <a:pos x="801" y="842"/>
                </a:cxn>
                <a:cxn ang="0">
                  <a:pos x="778" y="875"/>
                </a:cxn>
                <a:cxn ang="0">
                  <a:pos x="708" y="904"/>
                </a:cxn>
                <a:cxn ang="0">
                  <a:pos x="656" y="908"/>
                </a:cxn>
                <a:cxn ang="0">
                  <a:pos x="322" y="852"/>
                </a:cxn>
                <a:cxn ang="0">
                  <a:pos x="500" y="867"/>
                </a:cxn>
                <a:cxn ang="0">
                  <a:pos x="714" y="867"/>
                </a:cxn>
                <a:cxn ang="0">
                  <a:pos x="757" y="840"/>
                </a:cxn>
                <a:cxn ang="0">
                  <a:pos x="766" y="807"/>
                </a:cxn>
                <a:cxn ang="0">
                  <a:pos x="761" y="746"/>
                </a:cxn>
                <a:cxn ang="0">
                  <a:pos x="748" y="616"/>
                </a:cxn>
                <a:cxn ang="0">
                  <a:pos x="740" y="524"/>
                </a:cxn>
                <a:cxn ang="0">
                  <a:pos x="737" y="453"/>
                </a:cxn>
                <a:cxn ang="0">
                  <a:pos x="738" y="355"/>
                </a:cxn>
                <a:cxn ang="0">
                  <a:pos x="733" y="191"/>
                </a:cxn>
                <a:cxn ang="0">
                  <a:pos x="723" y="95"/>
                </a:cxn>
                <a:cxn ang="0">
                  <a:pos x="699" y="62"/>
                </a:cxn>
                <a:cxn ang="0">
                  <a:pos x="625" y="45"/>
                </a:cxn>
                <a:cxn ang="0">
                  <a:pos x="526" y="45"/>
                </a:cxn>
                <a:cxn ang="0">
                  <a:pos x="306" y="42"/>
                </a:cxn>
                <a:cxn ang="0">
                  <a:pos x="162" y="39"/>
                </a:cxn>
                <a:cxn ang="0">
                  <a:pos x="112" y="43"/>
                </a:cxn>
                <a:cxn ang="0">
                  <a:pos x="63" y="63"/>
                </a:cxn>
                <a:cxn ang="0">
                  <a:pos x="48" y="119"/>
                </a:cxn>
                <a:cxn ang="0">
                  <a:pos x="46" y="425"/>
                </a:cxn>
                <a:cxn ang="0">
                  <a:pos x="36" y="731"/>
                </a:cxn>
                <a:cxn ang="0">
                  <a:pos x="41" y="819"/>
                </a:cxn>
                <a:cxn ang="0">
                  <a:pos x="66" y="841"/>
                </a:cxn>
                <a:cxn ang="0">
                  <a:pos x="122" y="845"/>
                </a:cxn>
                <a:cxn ang="0">
                  <a:pos x="211" y="850"/>
                </a:cxn>
                <a:cxn ang="0">
                  <a:pos x="306" y="851"/>
                </a:cxn>
              </a:cxnLst>
              <a:rect l="0" t="0" r="r" b="b"/>
              <a:pathLst>
                <a:path w="803" h="908">
                  <a:moveTo>
                    <a:pt x="614" y="908"/>
                  </a:moveTo>
                  <a:lnTo>
                    <a:pt x="614" y="908"/>
                  </a:lnTo>
                  <a:lnTo>
                    <a:pt x="564" y="907"/>
                  </a:lnTo>
                  <a:lnTo>
                    <a:pt x="564" y="907"/>
                  </a:lnTo>
                  <a:lnTo>
                    <a:pt x="540" y="905"/>
                  </a:lnTo>
                  <a:lnTo>
                    <a:pt x="516" y="903"/>
                  </a:lnTo>
                  <a:lnTo>
                    <a:pt x="516" y="903"/>
                  </a:lnTo>
                  <a:lnTo>
                    <a:pt x="488" y="900"/>
                  </a:lnTo>
                  <a:lnTo>
                    <a:pt x="459" y="898"/>
                  </a:lnTo>
                  <a:lnTo>
                    <a:pt x="459" y="898"/>
                  </a:lnTo>
                  <a:lnTo>
                    <a:pt x="425" y="897"/>
                  </a:lnTo>
                  <a:lnTo>
                    <a:pt x="391" y="894"/>
                  </a:lnTo>
                  <a:lnTo>
                    <a:pt x="391" y="894"/>
                  </a:lnTo>
                  <a:lnTo>
                    <a:pt x="365" y="891"/>
                  </a:lnTo>
                  <a:lnTo>
                    <a:pt x="337" y="889"/>
                  </a:lnTo>
                  <a:lnTo>
                    <a:pt x="337" y="889"/>
                  </a:lnTo>
                  <a:lnTo>
                    <a:pt x="317" y="888"/>
                  </a:lnTo>
                  <a:lnTo>
                    <a:pt x="317" y="888"/>
                  </a:lnTo>
                  <a:lnTo>
                    <a:pt x="291" y="889"/>
                  </a:lnTo>
                  <a:lnTo>
                    <a:pt x="291" y="889"/>
                  </a:lnTo>
                  <a:lnTo>
                    <a:pt x="264" y="889"/>
                  </a:lnTo>
                  <a:lnTo>
                    <a:pt x="264" y="889"/>
                  </a:lnTo>
                  <a:lnTo>
                    <a:pt x="245" y="889"/>
                  </a:lnTo>
                  <a:lnTo>
                    <a:pt x="228" y="887"/>
                  </a:lnTo>
                  <a:lnTo>
                    <a:pt x="228" y="887"/>
                  </a:lnTo>
                  <a:lnTo>
                    <a:pt x="202" y="886"/>
                  </a:lnTo>
                  <a:lnTo>
                    <a:pt x="177" y="885"/>
                  </a:lnTo>
                  <a:lnTo>
                    <a:pt x="177" y="885"/>
                  </a:lnTo>
                  <a:lnTo>
                    <a:pt x="145" y="885"/>
                  </a:lnTo>
                  <a:lnTo>
                    <a:pt x="130" y="884"/>
                  </a:lnTo>
                  <a:lnTo>
                    <a:pt x="114" y="881"/>
                  </a:lnTo>
                  <a:lnTo>
                    <a:pt x="114" y="881"/>
                  </a:lnTo>
                  <a:lnTo>
                    <a:pt x="101" y="880"/>
                  </a:lnTo>
                  <a:lnTo>
                    <a:pt x="87" y="879"/>
                  </a:lnTo>
                  <a:lnTo>
                    <a:pt x="87" y="879"/>
                  </a:lnTo>
                  <a:lnTo>
                    <a:pt x="77" y="878"/>
                  </a:lnTo>
                  <a:lnTo>
                    <a:pt x="66" y="877"/>
                  </a:lnTo>
                  <a:lnTo>
                    <a:pt x="56" y="875"/>
                  </a:lnTo>
                  <a:lnTo>
                    <a:pt x="47" y="872"/>
                  </a:lnTo>
                  <a:lnTo>
                    <a:pt x="47" y="872"/>
                  </a:lnTo>
                  <a:lnTo>
                    <a:pt x="38" y="867"/>
                  </a:lnTo>
                  <a:lnTo>
                    <a:pt x="31" y="862"/>
                  </a:lnTo>
                  <a:lnTo>
                    <a:pt x="25" y="856"/>
                  </a:lnTo>
                  <a:lnTo>
                    <a:pt x="20" y="851"/>
                  </a:lnTo>
                  <a:lnTo>
                    <a:pt x="14" y="845"/>
                  </a:lnTo>
                  <a:lnTo>
                    <a:pt x="11" y="839"/>
                  </a:lnTo>
                  <a:lnTo>
                    <a:pt x="8" y="832"/>
                  </a:lnTo>
                  <a:lnTo>
                    <a:pt x="5" y="825"/>
                  </a:lnTo>
                  <a:lnTo>
                    <a:pt x="2" y="811"/>
                  </a:lnTo>
                  <a:lnTo>
                    <a:pt x="0" y="795"/>
                  </a:lnTo>
                  <a:lnTo>
                    <a:pt x="0" y="778"/>
                  </a:lnTo>
                  <a:lnTo>
                    <a:pt x="0" y="760"/>
                  </a:lnTo>
                  <a:lnTo>
                    <a:pt x="0" y="758"/>
                  </a:lnTo>
                  <a:lnTo>
                    <a:pt x="0" y="758"/>
                  </a:lnTo>
                  <a:lnTo>
                    <a:pt x="0" y="732"/>
                  </a:lnTo>
                  <a:lnTo>
                    <a:pt x="1" y="706"/>
                  </a:lnTo>
                  <a:lnTo>
                    <a:pt x="4" y="655"/>
                  </a:lnTo>
                  <a:lnTo>
                    <a:pt x="4" y="655"/>
                  </a:lnTo>
                  <a:lnTo>
                    <a:pt x="7" y="604"/>
                  </a:lnTo>
                  <a:lnTo>
                    <a:pt x="9" y="579"/>
                  </a:lnTo>
                  <a:lnTo>
                    <a:pt x="9" y="553"/>
                  </a:lnTo>
                  <a:lnTo>
                    <a:pt x="9" y="299"/>
                  </a:lnTo>
                  <a:lnTo>
                    <a:pt x="9" y="299"/>
                  </a:lnTo>
                  <a:lnTo>
                    <a:pt x="8" y="270"/>
                  </a:lnTo>
                  <a:lnTo>
                    <a:pt x="7" y="239"/>
                  </a:lnTo>
                  <a:lnTo>
                    <a:pt x="7" y="239"/>
                  </a:lnTo>
                  <a:lnTo>
                    <a:pt x="6" y="191"/>
                  </a:lnTo>
                  <a:lnTo>
                    <a:pt x="6" y="167"/>
                  </a:lnTo>
                  <a:lnTo>
                    <a:pt x="6" y="143"/>
                  </a:lnTo>
                  <a:lnTo>
                    <a:pt x="8" y="120"/>
                  </a:lnTo>
                  <a:lnTo>
                    <a:pt x="10" y="98"/>
                  </a:lnTo>
                  <a:lnTo>
                    <a:pt x="14" y="76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6" y="41"/>
                  </a:lnTo>
                  <a:lnTo>
                    <a:pt x="30" y="34"/>
                  </a:lnTo>
                  <a:lnTo>
                    <a:pt x="34" y="29"/>
                  </a:lnTo>
                  <a:lnTo>
                    <a:pt x="38" y="25"/>
                  </a:lnTo>
                  <a:lnTo>
                    <a:pt x="42" y="21"/>
                  </a:lnTo>
                  <a:lnTo>
                    <a:pt x="48" y="17"/>
                  </a:lnTo>
                  <a:lnTo>
                    <a:pt x="53" y="14"/>
                  </a:lnTo>
                  <a:lnTo>
                    <a:pt x="65" y="10"/>
                  </a:lnTo>
                  <a:lnTo>
                    <a:pt x="78" y="6"/>
                  </a:lnTo>
                  <a:lnTo>
                    <a:pt x="93" y="5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22" y="5"/>
                  </a:lnTo>
                  <a:lnTo>
                    <a:pt x="124" y="5"/>
                  </a:lnTo>
                  <a:lnTo>
                    <a:pt x="126" y="3"/>
                  </a:lnTo>
                  <a:lnTo>
                    <a:pt x="126" y="3"/>
                  </a:lnTo>
                  <a:lnTo>
                    <a:pt x="131" y="1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93" y="1"/>
                  </a:lnTo>
                  <a:lnTo>
                    <a:pt x="249" y="2"/>
                  </a:lnTo>
                  <a:lnTo>
                    <a:pt x="361" y="5"/>
                  </a:lnTo>
                  <a:lnTo>
                    <a:pt x="361" y="5"/>
                  </a:lnTo>
                  <a:lnTo>
                    <a:pt x="473" y="8"/>
                  </a:lnTo>
                  <a:lnTo>
                    <a:pt x="529" y="10"/>
                  </a:lnTo>
                  <a:lnTo>
                    <a:pt x="586" y="11"/>
                  </a:lnTo>
                  <a:lnTo>
                    <a:pt x="586" y="11"/>
                  </a:lnTo>
                  <a:lnTo>
                    <a:pt x="607" y="10"/>
                  </a:lnTo>
                  <a:lnTo>
                    <a:pt x="607" y="10"/>
                  </a:lnTo>
                  <a:lnTo>
                    <a:pt x="634" y="8"/>
                  </a:lnTo>
                  <a:lnTo>
                    <a:pt x="634" y="8"/>
                  </a:lnTo>
                  <a:lnTo>
                    <a:pt x="650" y="10"/>
                  </a:lnTo>
                  <a:lnTo>
                    <a:pt x="665" y="11"/>
                  </a:lnTo>
                  <a:lnTo>
                    <a:pt x="674" y="13"/>
                  </a:lnTo>
                  <a:lnTo>
                    <a:pt x="681" y="14"/>
                  </a:lnTo>
                  <a:lnTo>
                    <a:pt x="688" y="17"/>
                  </a:lnTo>
                  <a:lnTo>
                    <a:pt x="695" y="20"/>
                  </a:lnTo>
                  <a:lnTo>
                    <a:pt x="695" y="20"/>
                  </a:lnTo>
                  <a:lnTo>
                    <a:pt x="704" y="24"/>
                  </a:lnTo>
                  <a:lnTo>
                    <a:pt x="712" y="28"/>
                  </a:lnTo>
                  <a:lnTo>
                    <a:pt x="712" y="28"/>
                  </a:lnTo>
                  <a:lnTo>
                    <a:pt x="722" y="33"/>
                  </a:lnTo>
                  <a:lnTo>
                    <a:pt x="732" y="39"/>
                  </a:lnTo>
                  <a:lnTo>
                    <a:pt x="736" y="42"/>
                  </a:lnTo>
                  <a:lnTo>
                    <a:pt x="739" y="45"/>
                  </a:lnTo>
                  <a:lnTo>
                    <a:pt x="742" y="48"/>
                  </a:lnTo>
                  <a:lnTo>
                    <a:pt x="744" y="53"/>
                  </a:lnTo>
                  <a:lnTo>
                    <a:pt x="744" y="53"/>
                  </a:lnTo>
                  <a:lnTo>
                    <a:pt x="752" y="74"/>
                  </a:lnTo>
                  <a:lnTo>
                    <a:pt x="759" y="92"/>
                  </a:lnTo>
                  <a:lnTo>
                    <a:pt x="761" y="102"/>
                  </a:lnTo>
                  <a:lnTo>
                    <a:pt x="763" y="112"/>
                  </a:lnTo>
                  <a:lnTo>
                    <a:pt x="764" y="123"/>
                  </a:lnTo>
                  <a:lnTo>
                    <a:pt x="764" y="134"/>
                  </a:lnTo>
                  <a:lnTo>
                    <a:pt x="764" y="134"/>
                  </a:lnTo>
                  <a:lnTo>
                    <a:pt x="764" y="150"/>
                  </a:lnTo>
                  <a:lnTo>
                    <a:pt x="766" y="166"/>
                  </a:lnTo>
                  <a:lnTo>
                    <a:pt x="770" y="198"/>
                  </a:lnTo>
                  <a:lnTo>
                    <a:pt x="770" y="198"/>
                  </a:lnTo>
                  <a:lnTo>
                    <a:pt x="773" y="219"/>
                  </a:lnTo>
                  <a:lnTo>
                    <a:pt x="773" y="219"/>
                  </a:lnTo>
                  <a:lnTo>
                    <a:pt x="775" y="241"/>
                  </a:lnTo>
                  <a:lnTo>
                    <a:pt x="775" y="262"/>
                  </a:lnTo>
                  <a:lnTo>
                    <a:pt x="774" y="306"/>
                  </a:lnTo>
                  <a:lnTo>
                    <a:pt x="774" y="306"/>
                  </a:lnTo>
                  <a:lnTo>
                    <a:pt x="773" y="348"/>
                  </a:lnTo>
                  <a:lnTo>
                    <a:pt x="773" y="460"/>
                  </a:lnTo>
                  <a:lnTo>
                    <a:pt x="773" y="460"/>
                  </a:lnTo>
                  <a:lnTo>
                    <a:pt x="774" y="472"/>
                  </a:lnTo>
                  <a:lnTo>
                    <a:pt x="775" y="484"/>
                  </a:lnTo>
                  <a:lnTo>
                    <a:pt x="775" y="484"/>
                  </a:lnTo>
                  <a:lnTo>
                    <a:pt x="777" y="497"/>
                  </a:lnTo>
                  <a:lnTo>
                    <a:pt x="778" y="508"/>
                  </a:lnTo>
                  <a:lnTo>
                    <a:pt x="778" y="508"/>
                  </a:lnTo>
                  <a:lnTo>
                    <a:pt x="777" y="519"/>
                  </a:lnTo>
                  <a:lnTo>
                    <a:pt x="777" y="519"/>
                  </a:lnTo>
                  <a:lnTo>
                    <a:pt x="776" y="534"/>
                  </a:lnTo>
                  <a:lnTo>
                    <a:pt x="776" y="550"/>
                  </a:lnTo>
                  <a:lnTo>
                    <a:pt x="778" y="564"/>
                  </a:lnTo>
                  <a:lnTo>
                    <a:pt x="781" y="581"/>
                  </a:lnTo>
                  <a:lnTo>
                    <a:pt x="781" y="581"/>
                  </a:lnTo>
                  <a:lnTo>
                    <a:pt x="786" y="598"/>
                  </a:lnTo>
                  <a:lnTo>
                    <a:pt x="790" y="618"/>
                  </a:lnTo>
                  <a:lnTo>
                    <a:pt x="793" y="641"/>
                  </a:lnTo>
                  <a:lnTo>
                    <a:pt x="796" y="667"/>
                  </a:lnTo>
                  <a:lnTo>
                    <a:pt x="796" y="667"/>
                  </a:lnTo>
                  <a:lnTo>
                    <a:pt x="797" y="684"/>
                  </a:lnTo>
                  <a:lnTo>
                    <a:pt x="797" y="703"/>
                  </a:lnTo>
                  <a:lnTo>
                    <a:pt x="797" y="739"/>
                  </a:lnTo>
                  <a:lnTo>
                    <a:pt x="797" y="739"/>
                  </a:lnTo>
                  <a:lnTo>
                    <a:pt x="797" y="766"/>
                  </a:lnTo>
                  <a:lnTo>
                    <a:pt x="797" y="766"/>
                  </a:lnTo>
                  <a:lnTo>
                    <a:pt x="798" y="782"/>
                  </a:lnTo>
                  <a:lnTo>
                    <a:pt x="800" y="796"/>
                  </a:lnTo>
                  <a:lnTo>
                    <a:pt x="800" y="796"/>
                  </a:lnTo>
                  <a:lnTo>
                    <a:pt x="802" y="808"/>
                  </a:lnTo>
                  <a:lnTo>
                    <a:pt x="803" y="819"/>
                  </a:lnTo>
                  <a:lnTo>
                    <a:pt x="803" y="830"/>
                  </a:lnTo>
                  <a:lnTo>
                    <a:pt x="801" y="842"/>
                  </a:lnTo>
                  <a:lnTo>
                    <a:pt x="801" y="842"/>
                  </a:lnTo>
                  <a:lnTo>
                    <a:pt x="799" y="848"/>
                  </a:lnTo>
                  <a:lnTo>
                    <a:pt x="796" y="854"/>
                  </a:lnTo>
                  <a:lnTo>
                    <a:pt x="793" y="859"/>
                  </a:lnTo>
                  <a:lnTo>
                    <a:pt x="788" y="865"/>
                  </a:lnTo>
                  <a:lnTo>
                    <a:pt x="778" y="875"/>
                  </a:lnTo>
                  <a:lnTo>
                    <a:pt x="766" y="883"/>
                  </a:lnTo>
                  <a:lnTo>
                    <a:pt x="752" y="891"/>
                  </a:lnTo>
                  <a:lnTo>
                    <a:pt x="738" y="896"/>
                  </a:lnTo>
                  <a:lnTo>
                    <a:pt x="723" y="901"/>
                  </a:lnTo>
                  <a:lnTo>
                    <a:pt x="709" y="904"/>
                  </a:lnTo>
                  <a:lnTo>
                    <a:pt x="708" y="904"/>
                  </a:lnTo>
                  <a:lnTo>
                    <a:pt x="708" y="905"/>
                  </a:lnTo>
                  <a:lnTo>
                    <a:pt x="708" y="905"/>
                  </a:lnTo>
                  <a:lnTo>
                    <a:pt x="703" y="907"/>
                  </a:lnTo>
                  <a:lnTo>
                    <a:pt x="699" y="907"/>
                  </a:lnTo>
                  <a:lnTo>
                    <a:pt x="699" y="907"/>
                  </a:lnTo>
                  <a:lnTo>
                    <a:pt x="656" y="908"/>
                  </a:lnTo>
                  <a:lnTo>
                    <a:pt x="656" y="908"/>
                  </a:lnTo>
                  <a:lnTo>
                    <a:pt x="614" y="908"/>
                  </a:lnTo>
                  <a:lnTo>
                    <a:pt x="614" y="908"/>
                  </a:lnTo>
                  <a:close/>
                  <a:moveTo>
                    <a:pt x="306" y="851"/>
                  </a:moveTo>
                  <a:lnTo>
                    <a:pt x="306" y="851"/>
                  </a:lnTo>
                  <a:lnTo>
                    <a:pt x="322" y="852"/>
                  </a:lnTo>
                  <a:lnTo>
                    <a:pt x="336" y="853"/>
                  </a:lnTo>
                  <a:lnTo>
                    <a:pt x="336" y="853"/>
                  </a:lnTo>
                  <a:lnTo>
                    <a:pt x="375" y="857"/>
                  </a:lnTo>
                  <a:lnTo>
                    <a:pt x="416" y="860"/>
                  </a:lnTo>
                  <a:lnTo>
                    <a:pt x="457" y="864"/>
                  </a:lnTo>
                  <a:lnTo>
                    <a:pt x="500" y="867"/>
                  </a:lnTo>
                  <a:lnTo>
                    <a:pt x="589" y="870"/>
                  </a:lnTo>
                  <a:lnTo>
                    <a:pt x="685" y="871"/>
                  </a:lnTo>
                  <a:lnTo>
                    <a:pt x="685" y="871"/>
                  </a:lnTo>
                  <a:lnTo>
                    <a:pt x="694" y="871"/>
                  </a:lnTo>
                  <a:lnTo>
                    <a:pt x="704" y="869"/>
                  </a:lnTo>
                  <a:lnTo>
                    <a:pt x="714" y="867"/>
                  </a:lnTo>
                  <a:lnTo>
                    <a:pt x="723" y="863"/>
                  </a:lnTo>
                  <a:lnTo>
                    <a:pt x="733" y="858"/>
                  </a:lnTo>
                  <a:lnTo>
                    <a:pt x="742" y="853"/>
                  </a:lnTo>
                  <a:lnTo>
                    <a:pt x="749" y="847"/>
                  </a:lnTo>
                  <a:lnTo>
                    <a:pt x="757" y="840"/>
                  </a:lnTo>
                  <a:lnTo>
                    <a:pt x="757" y="840"/>
                  </a:lnTo>
                  <a:lnTo>
                    <a:pt x="760" y="835"/>
                  </a:lnTo>
                  <a:lnTo>
                    <a:pt x="762" y="829"/>
                  </a:lnTo>
                  <a:lnTo>
                    <a:pt x="764" y="824"/>
                  </a:lnTo>
                  <a:lnTo>
                    <a:pt x="765" y="819"/>
                  </a:lnTo>
                  <a:lnTo>
                    <a:pt x="766" y="813"/>
                  </a:lnTo>
                  <a:lnTo>
                    <a:pt x="766" y="807"/>
                  </a:lnTo>
                  <a:lnTo>
                    <a:pt x="764" y="794"/>
                  </a:lnTo>
                  <a:lnTo>
                    <a:pt x="764" y="794"/>
                  </a:lnTo>
                  <a:lnTo>
                    <a:pt x="762" y="783"/>
                  </a:lnTo>
                  <a:lnTo>
                    <a:pt x="761" y="770"/>
                  </a:lnTo>
                  <a:lnTo>
                    <a:pt x="761" y="746"/>
                  </a:lnTo>
                  <a:lnTo>
                    <a:pt x="761" y="746"/>
                  </a:lnTo>
                  <a:lnTo>
                    <a:pt x="761" y="733"/>
                  </a:lnTo>
                  <a:lnTo>
                    <a:pt x="761" y="733"/>
                  </a:lnTo>
                  <a:lnTo>
                    <a:pt x="760" y="703"/>
                  </a:lnTo>
                  <a:lnTo>
                    <a:pt x="758" y="674"/>
                  </a:lnTo>
                  <a:lnTo>
                    <a:pt x="753" y="645"/>
                  </a:lnTo>
                  <a:lnTo>
                    <a:pt x="748" y="616"/>
                  </a:lnTo>
                  <a:lnTo>
                    <a:pt x="748" y="616"/>
                  </a:lnTo>
                  <a:lnTo>
                    <a:pt x="742" y="570"/>
                  </a:lnTo>
                  <a:lnTo>
                    <a:pt x="742" y="570"/>
                  </a:lnTo>
                  <a:lnTo>
                    <a:pt x="741" y="558"/>
                  </a:lnTo>
                  <a:lnTo>
                    <a:pt x="740" y="546"/>
                  </a:lnTo>
                  <a:lnTo>
                    <a:pt x="740" y="524"/>
                  </a:lnTo>
                  <a:lnTo>
                    <a:pt x="740" y="524"/>
                  </a:lnTo>
                  <a:lnTo>
                    <a:pt x="739" y="504"/>
                  </a:lnTo>
                  <a:lnTo>
                    <a:pt x="738" y="483"/>
                  </a:lnTo>
                  <a:lnTo>
                    <a:pt x="738" y="483"/>
                  </a:lnTo>
                  <a:lnTo>
                    <a:pt x="737" y="468"/>
                  </a:lnTo>
                  <a:lnTo>
                    <a:pt x="737" y="453"/>
                  </a:lnTo>
                  <a:lnTo>
                    <a:pt x="737" y="423"/>
                  </a:lnTo>
                  <a:lnTo>
                    <a:pt x="737" y="423"/>
                  </a:lnTo>
                  <a:lnTo>
                    <a:pt x="737" y="401"/>
                  </a:lnTo>
                  <a:lnTo>
                    <a:pt x="737" y="401"/>
                  </a:lnTo>
                  <a:lnTo>
                    <a:pt x="738" y="355"/>
                  </a:lnTo>
                  <a:lnTo>
                    <a:pt x="738" y="355"/>
                  </a:lnTo>
                  <a:lnTo>
                    <a:pt x="738" y="317"/>
                  </a:lnTo>
                  <a:lnTo>
                    <a:pt x="738" y="279"/>
                  </a:lnTo>
                  <a:lnTo>
                    <a:pt x="736" y="242"/>
                  </a:lnTo>
                  <a:lnTo>
                    <a:pt x="734" y="204"/>
                  </a:lnTo>
                  <a:lnTo>
                    <a:pt x="734" y="204"/>
                  </a:lnTo>
                  <a:lnTo>
                    <a:pt x="733" y="191"/>
                  </a:lnTo>
                  <a:lnTo>
                    <a:pt x="733" y="174"/>
                  </a:lnTo>
                  <a:lnTo>
                    <a:pt x="733" y="174"/>
                  </a:lnTo>
                  <a:lnTo>
                    <a:pt x="732" y="141"/>
                  </a:lnTo>
                  <a:lnTo>
                    <a:pt x="731" y="125"/>
                  </a:lnTo>
                  <a:lnTo>
                    <a:pt x="728" y="109"/>
                  </a:lnTo>
                  <a:lnTo>
                    <a:pt x="723" y="95"/>
                  </a:lnTo>
                  <a:lnTo>
                    <a:pt x="720" y="87"/>
                  </a:lnTo>
                  <a:lnTo>
                    <a:pt x="717" y="81"/>
                  </a:lnTo>
                  <a:lnTo>
                    <a:pt x="713" y="76"/>
                  </a:lnTo>
                  <a:lnTo>
                    <a:pt x="709" y="71"/>
                  </a:lnTo>
                  <a:lnTo>
                    <a:pt x="704" y="67"/>
                  </a:lnTo>
                  <a:lnTo>
                    <a:pt x="699" y="62"/>
                  </a:lnTo>
                  <a:lnTo>
                    <a:pt x="699" y="62"/>
                  </a:lnTo>
                  <a:lnTo>
                    <a:pt x="684" y="56"/>
                  </a:lnTo>
                  <a:lnTo>
                    <a:pt x="670" y="52"/>
                  </a:lnTo>
                  <a:lnTo>
                    <a:pt x="655" y="49"/>
                  </a:lnTo>
                  <a:lnTo>
                    <a:pt x="639" y="46"/>
                  </a:lnTo>
                  <a:lnTo>
                    <a:pt x="625" y="45"/>
                  </a:lnTo>
                  <a:lnTo>
                    <a:pt x="611" y="44"/>
                  </a:lnTo>
                  <a:lnTo>
                    <a:pt x="586" y="43"/>
                  </a:lnTo>
                  <a:lnTo>
                    <a:pt x="586" y="43"/>
                  </a:lnTo>
                  <a:lnTo>
                    <a:pt x="556" y="44"/>
                  </a:lnTo>
                  <a:lnTo>
                    <a:pt x="526" y="45"/>
                  </a:lnTo>
                  <a:lnTo>
                    <a:pt x="526" y="45"/>
                  </a:lnTo>
                  <a:lnTo>
                    <a:pt x="500" y="46"/>
                  </a:lnTo>
                  <a:lnTo>
                    <a:pt x="475" y="47"/>
                  </a:lnTo>
                  <a:lnTo>
                    <a:pt x="475" y="47"/>
                  </a:lnTo>
                  <a:lnTo>
                    <a:pt x="432" y="46"/>
                  </a:lnTo>
                  <a:lnTo>
                    <a:pt x="390" y="45"/>
                  </a:lnTo>
                  <a:lnTo>
                    <a:pt x="306" y="42"/>
                  </a:lnTo>
                  <a:lnTo>
                    <a:pt x="306" y="42"/>
                  </a:lnTo>
                  <a:lnTo>
                    <a:pt x="236" y="39"/>
                  </a:lnTo>
                  <a:lnTo>
                    <a:pt x="165" y="38"/>
                  </a:lnTo>
                  <a:lnTo>
                    <a:pt x="164" y="38"/>
                  </a:lnTo>
                  <a:lnTo>
                    <a:pt x="162" y="39"/>
                  </a:lnTo>
                  <a:lnTo>
                    <a:pt x="162" y="39"/>
                  </a:lnTo>
                  <a:lnTo>
                    <a:pt x="156" y="41"/>
                  </a:lnTo>
                  <a:lnTo>
                    <a:pt x="151" y="42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24" y="42"/>
                  </a:lnTo>
                  <a:lnTo>
                    <a:pt x="112" y="43"/>
                  </a:lnTo>
                  <a:lnTo>
                    <a:pt x="98" y="45"/>
                  </a:lnTo>
                  <a:lnTo>
                    <a:pt x="85" y="48"/>
                  </a:lnTo>
                  <a:lnTo>
                    <a:pt x="79" y="51"/>
                  </a:lnTo>
                  <a:lnTo>
                    <a:pt x="74" y="54"/>
                  </a:lnTo>
                  <a:lnTo>
                    <a:pt x="68" y="58"/>
                  </a:lnTo>
                  <a:lnTo>
                    <a:pt x="63" y="63"/>
                  </a:lnTo>
                  <a:lnTo>
                    <a:pt x="59" y="70"/>
                  </a:lnTo>
                  <a:lnTo>
                    <a:pt x="56" y="77"/>
                  </a:lnTo>
                  <a:lnTo>
                    <a:pt x="53" y="85"/>
                  </a:lnTo>
                  <a:lnTo>
                    <a:pt x="51" y="95"/>
                  </a:lnTo>
                  <a:lnTo>
                    <a:pt x="51" y="95"/>
                  </a:lnTo>
                  <a:lnTo>
                    <a:pt x="48" y="119"/>
                  </a:lnTo>
                  <a:lnTo>
                    <a:pt x="46" y="143"/>
                  </a:lnTo>
                  <a:lnTo>
                    <a:pt x="46" y="168"/>
                  </a:lnTo>
                  <a:lnTo>
                    <a:pt x="46" y="192"/>
                  </a:lnTo>
                  <a:lnTo>
                    <a:pt x="46" y="209"/>
                  </a:lnTo>
                  <a:lnTo>
                    <a:pt x="46" y="425"/>
                  </a:lnTo>
                  <a:lnTo>
                    <a:pt x="46" y="425"/>
                  </a:lnTo>
                  <a:lnTo>
                    <a:pt x="45" y="470"/>
                  </a:lnTo>
                  <a:lnTo>
                    <a:pt x="44" y="513"/>
                  </a:lnTo>
                  <a:lnTo>
                    <a:pt x="40" y="600"/>
                  </a:lnTo>
                  <a:lnTo>
                    <a:pt x="40" y="600"/>
                  </a:lnTo>
                  <a:lnTo>
                    <a:pt x="37" y="686"/>
                  </a:lnTo>
                  <a:lnTo>
                    <a:pt x="36" y="731"/>
                  </a:lnTo>
                  <a:lnTo>
                    <a:pt x="36" y="774"/>
                  </a:lnTo>
                  <a:lnTo>
                    <a:pt x="36" y="774"/>
                  </a:lnTo>
                  <a:lnTo>
                    <a:pt x="36" y="785"/>
                  </a:lnTo>
                  <a:lnTo>
                    <a:pt x="36" y="796"/>
                  </a:lnTo>
                  <a:lnTo>
                    <a:pt x="38" y="808"/>
                  </a:lnTo>
                  <a:lnTo>
                    <a:pt x="41" y="819"/>
                  </a:lnTo>
                  <a:lnTo>
                    <a:pt x="44" y="823"/>
                  </a:lnTo>
                  <a:lnTo>
                    <a:pt x="47" y="828"/>
                  </a:lnTo>
                  <a:lnTo>
                    <a:pt x="51" y="832"/>
                  </a:lnTo>
                  <a:lnTo>
                    <a:pt x="55" y="836"/>
                  </a:lnTo>
                  <a:lnTo>
                    <a:pt x="60" y="839"/>
                  </a:lnTo>
                  <a:lnTo>
                    <a:pt x="66" y="841"/>
                  </a:lnTo>
                  <a:lnTo>
                    <a:pt x="74" y="842"/>
                  </a:lnTo>
                  <a:lnTo>
                    <a:pt x="81" y="843"/>
                  </a:lnTo>
                  <a:lnTo>
                    <a:pt x="81" y="843"/>
                  </a:lnTo>
                  <a:lnTo>
                    <a:pt x="102" y="844"/>
                  </a:lnTo>
                  <a:lnTo>
                    <a:pt x="122" y="845"/>
                  </a:lnTo>
                  <a:lnTo>
                    <a:pt x="122" y="845"/>
                  </a:lnTo>
                  <a:lnTo>
                    <a:pt x="144" y="847"/>
                  </a:lnTo>
                  <a:lnTo>
                    <a:pt x="167" y="847"/>
                  </a:lnTo>
                  <a:lnTo>
                    <a:pt x="167" y="847"/>
                  </a:lnTo>
                  <a:lnTo>
                    <a:pt x="190" y="848"/>
                  </a:lnTo>
                  <a:lnTo>
                    <a:pt x="211" y="850"/>
                  </a:lnTo>
                  <a:lnTo>
                    <a:pt x="211" y="850"/>
                  </a:lnTo>
                  <a:lnTo>
                    <a:pt x="234" y="851"/>
                  </a:lnTo>
                  <a:lnTo>
                    <a:pt x="258" y="852"/>
                  </a:lnTo>
                  <a:lnTo>
                    <a:pt x="258" y="852"/>
                  </a:lnTo>
                  <a:lnTo>
                    <a:pt x="282" y="852"/>
                  </a:lnTo>
                  <a:lnTo>
                    <a:pt x="282" y="852"/>
                  </a:lnTo>
                  <a:lnTo>
                    <a:pt x="306" y="851"/>
                  </a:lnTo>
                  <a:lnTo>
                    <a:pt x="306" y="8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2" name="Freeform 625"/>
            <p:cNvSpPr>
              <a:spLocks noEditPoints="1"/>
            </p:cNvSpPr>
            <p:nvPr/>
          </p:nvSpPr>
          <p:spPr bwMode="auto">
            <a:xfrm>
              <a:off x="6481763" y="4614863"/>
              <a:ext cx="82550" cy="74613"/>
            </a:xfrm>
            <a:custGeom>
              <a:avLst/>
              <a:gdLst/>
              <a:ahLst/>
              <a:cxnLst>
                <a:cxn ang="0">
                  <a:pos x="61" y="141"/>
                </a:cxn>
                <a:cxn ang="0">
                  <a:pos x="56" y="141"/>
                </a:cxn>
                <a:cxn ang="0">
                  <a:pos x="35" y="135"/>
                </a:cxn>
                <a:cxn ang="0">
                  <a:pos x="20" y="126"/>
                </a:cxn>
                <a:cxn ang="0">
                  <a:pos x="15" y="122"/>
                </a:cxn>
                <a:cxn ang="0">
                  <a:pos x="6" y="109"/>
                </a:cxn>
                <a:cxn ang="0">
                  <a:pos x="2" y="94"/>
                </a:cxn>
                <a:cxn ang="0">
                  <a:pos x="0" y="79"/>
                </a:cxn>
                <a:cxn ang="0">
                  <a:pos x="0" y="61"/>
                </a:cxn>
                <a:cxn ang="0">
                  <a:pos x="2" y="46"/>
                </a:cxn>
                <a:cxn ang="0">
                  <a:pos x="6" y="35"/>
                </a:cxn>
                <a:cxn ang="0">
                  <a:pos x="12" y="26"/>
                </a:cxn>
                <a:cxn ang="0">
                  <a:pos x="22" y="19"/>
                </a:cxn>
                <a:cxn ang="0">
                  <a:pos x="37" y="10"/>
                </a:cxn>
                <a:cxn ang="0">
                  <a:pos x="65" y="1"/>
                </a:cxn>
                <a:cxn ang="0">
                  <a:pos x="77" y="0"/>
                </a:cxn>
                <a:cxn ang="0">
                  <a:pos x="83" y="0"/>
                </a:cxn>
                <a:cxn ang="0">
                  <a:pos x="100" y="4"/>
                </a:cxn>
                <a:cxn ang="0">
                  <a:pos x="116" y="12"/>
                </a:cxn>
                <a:cxn ang="0">
                  <a:pos x="130" y="23"/>
                </a:cxn>
                <a:cxn ang="0">
                  <a:pos x="143" y="37"/>
                </a:cxn>
                <a:cxn ang="0">
                  <a:pos x="147" y="43"/>
                </a:cxn>
                <a:cxn ang="0">
                  <a:pos x="152" y="57"/>
                </a:cxn>
                <a:cxn ang="0">
                  <a:pos x="155" y="70"/>
                </a:cxn>
                <a:cxn ang="0">
                  <a:pos x="155" y="85"/>
                </a:cxn>
                <a:cxn ang="0">
                  <a:pos x="154" y="92"/>
                </a:cxn>
                <a:cxn ang="0">
                  <a:pos x="149" y="106"/>
                </a:cxn>
                <a:cxn ang="0">
                  <a:pos x="142" y="117"/>
                </a:cxn>
                <a:cxn ang="0">
                  <a:pos x="134" y="125"/>
                </a:cxn>
                <a:cxn ang="0">
                  <a:pos x="123" y="131"/>
                </a:cxn>
                <a:cxn ang="0">
                  <a:pos x="97" y="140"/>
                </a:cxn>
                <a:cxn ang="0">
                  <a:pos x="66" y="141"/>
                </a:cxn>
                <a:cxn ang="0">
                  <a:pos x="61" y="101"/>
                </a:cxn>
                <a:cxn ang="0">
                  <a:pos x="67" y="102"/>
                </a:cxn>
                <a:cxn ang="0">
                  <a:pos x="73" y="106"/>
                </a:cxn>
                <a:cxn ang="0">
                  <a:pos x="75" y="106"/>
                </a:cxn>
                <a:cxn ang="0">
                  <a:pos x="83" y="106"/>
                </a:cxn>
                <a:cxn ang="0">
                  <a:pos x="96" y="106"/>
                </a:cxn>
                <a:cxn ang="0">
                  <a:pos x="107" y="101"/>
                </a:cxn>
                <a:cxn ang="0">
                  <a:pos x="115" y="94"/>
                </a:cxn>
                <a:cxn ang="0">
                  <a:pos x="117" y="88"/>
                </a:cxn>
                <a:cxn ang="0">
                  <a:pos x="118" y="79"/>
                </a:cxn>
                <a:cxn ang="0">
                  <a:pos x="114" y="58"/>
                </a:cxn>
                <a:cxn ang="0">
                  <a:pos x="108" y="50"/>
                </a:cxn>
                <a:cxn ang="0">
                  <a:pos x="96" y="39"/>
                </a:cxn>
                <a:cxn ang="0">
                  <a:pos x="84" y="36"/>
                </a:cxn>
                <a:cxn ang="0">
                  <a:pos x="73" y="37"/>
                </a:cxn>
                <a:cxn ang="0">
                  <a:pos x="54" y="42"/>
                </a:cxn>
                <a:cxn ang="0">
                  <a:pos x="45" y="46"/>
                </a:cxn>
                <a:cxn ang="0">
                  <a:pos x="37" y="54"/>
                </a:cxn>
                <a:cxn ang="0">
                  <a:pos x="36" y="63"/>
                </a:cxn>
                <a:cxn ang="0">
                  <a:pos x="36" y="68"/>
                </a:cxn>
                <a:cxn ang="0">
                  <a:pos x="36" y="79"/>
                </a:cxn>
                <a:cxn ang="0">
                  <a:pos x="40" y="92"/>
                </a:cxn>
                <a:cxn ang="0">
                  <a:pos x="45" y="99"/>
                </a:cxn>
                <a:cxn ang="0">
                  <a:pos x="53" y="102"/>
                </a:cxn>
                <a:cxn ang="0">
                  <a:pos x="55" y="102"/>
                </a:cxn>
                <a:cxn ang="0">
                  <a:pos x="61" y="101"/>
                </a:cxn>
              </a:cxnLst>
              <a:rect l="0" t="0" r="r" b="b"/>
              <a:pathLst>
                <a:path w="155" h="141">
                  <a:moveTo>
                    <a:pt x="61" y="141"/>
                  </a:moveTo>
                  <a:lnTo>
                    <a:pt x="61" y="141"/>
                  </a:lnTo>
                  <a:lnTo>
                    <a:pt x="56" y="141"/>
                  </a:lnTo>
                  <a:lnTo>
                    <a:pt x="56" y="141"/>
                  </a:lnTo>
                  <a:lnTo>
                    <a:pt x="45" y="139"/>
                  </a:lnTo>
                  <a:lnTo>
                    <a:pt x="35" y="135"/>
                  </a:lnTo>
                  <a:lnTo>
                    <a:pt x="25" y="129"/>
                  </a:lnTo>
                  <a:lnTo>
                    <a:pt x="20" y="126"/>
                  </a:lnTo>
                  <a:lnTo>
                    <a:pt x="15" y="122"/>
                  </a:lnTo>
                  <a:lnTo>
                    <a:pt x="15" y="122"/>
                  </a:lnTo>
                  <a:lnTo>
                    <a:pt x="10" y="115"/>
                  </a:lnTo>
                  <a:lnTo>
                    <a:pt x="6" y="109"/>
                  </a:lnTo>
                  <a:lnTo>
                    <a:pt x="4" y="101"/>
                  </a:lnTo>
                  <a:lnTo>
                    <a:pt x="2" y="94"/>
                  </a:lnTo>
                  <a:lnTo>
                    <a:pt x="1" y="86"/>
                  </a:lnTo>
                  <a:lnTo>
                    <a:pt x="0" y="7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54"/>
                  </a:lnTo>
                  <a:lnTo>
                    <a:pt x="2" y="46"/>
                  </a:lnTo>
                  <a:lnTo>
                    <a:pt x="3" y="40"/>
                  </a:lnTo>
                  <a:lnTo>
                    <a:pt x="6" y="35"/>
                  </a:lnTo>
                  <a:lnTo>
                    <a:pt x="9" y="30"/>
                  </a:lnTo>
                  <a:lnTo>
                    <a:pt x="12" y="26"/>
                  </a:lnTo>
                  <a:lnTo>
                    <a:pt x="17" y="2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37" y="10"/>
                  </a:lnTo>
                  <a:lnTo>
                    <a:pt x="52" y="4"/>
                  </a:lnTo>
                  <a:lnTo>
                    <a:pt x="65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1" y="2"/>
                  </a:lnTo>
                  <a:lnTo>
                    <a:pt x="100" y="4"/>
                  </a:lnTo>
                  <a:lnTo>
                    <a:pt x="109" y="7"/>
                  </a:lnTo>
                  <a:lnTo>
                    <a:pt x="116" y="12"/>
                  </a:lnTo>
                  <a:lnTo>
                    <a:pt x="124" y="16"/>
                  </a:lnTo>
                  <a:lnTo>
                    <a:pt x="130" y="23"/>
                  </a:lnTo>
                  <a:lnTo>
                    <a:pt x="138" y="30"/>
                  </a:lnTo>
                  <a:lnTo>
                    <a:pt x="143" y="37"/>
                  </a:lnTo>
                  <a:lnTo>
                    <a:pt x="143" y="37"/>
                  </a:lnTo>
                  <a:lnTo>
                    <a:pt x="147" y="43"/>
                  </a:lnTo>
                  <a:lnTo>
                    <a:pt x="150" y="50"/>
                  </a:lnTo>
                  <a:lnTo>
                    <a:pt x="152" y="57"/>
                  </a:lnTo>
                  <a:lnTo>
                    <a:pt x="154" y="64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85"/>
                  </a:lnTo>
                  <a:lnTo>
                    <a:pt x="154" y="92"/>
                  </a:lnTo>
                  <a:lnTo>
                    <a:pt x="154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2"/>
                  </a:lnTo>
                  <a:lnTo>
                    <a:pt x="142" y="117"/>
                  </a:lnTo>
                  <a:lnTo>
                    <a:pt x="138" y="121"/>
                  </a:lnTo>
                  <a:lnTo>
                    <a:pt x="134" y="125"/>
                  </a:lnTo>
                  <a:lnTo>
                    <a:pt x="128" y="129"/>
                  </a:lnTo>
                  <a:lnTo>
                    <a:pt x="123" y="131"/>
                  </a:lnTo>
                  <a:lnTo>
                    <a:pt x="111" y="137"/>
                  </a:lnTo>
                  <a:lnTo>
                    <a:pt x="97" y="140"/>
                  </a:lnTo>
                  <a:lnTo>
                    <a:pt x="83" y="141"/>
                  </a:lnTo>
                  <a:lnTo>
                    <a:pt x="66" y="141"/>
                  </a:lnTo>
                  <a:lnTo>
                    <a:pt x="61" y="141"/>
                  </a:lnTo>
                  <a:close/>
                  <a:moveTo>
                    <a:pt x="61" y="101"/>
                  </a:moveTo>
                  <a:lnTo>
                    <a:pt x="61" y="101"/>
                  </a:lnTo>
                  <a:lnTo>
                    <a:pt x="67" y="102"/>
                  </a:lnTo>
                  <a:lnTo>
                    <a:pt x="72" y="105"/>
                  </a:lnTo>
                  <a:lnTo>
                    <a:pt x="73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91" y="106"/>
                  </a:lnTo>
                  <a:lnTo>
                    <a:pt x="96" y="106"/>
                  </a:lnTo>
                  <a:lnTo>
                    <a:pt x="101" y="103"/>
                  </a:lnTo>
                  <a:lnTo>
                    <a:pt x="107" y="101"/>
                  </a:lnTo>
                  <a:lnTo>
                    <a:pt x="111" y="98"/>
                  </a:lnTo>
                  <a:lnTo>
                    <a:pt x="115" y="94"/>
                  </a:lnTo>
                  <a:lnTo>
                    <a:pt x="117" y="88"/>
                  </a:lnTo>
                  <a:lnTo>
                    <a:pt x="117" y="88"/>
                  </a:lnTo>
                  <a:lnTo>
                    <a:pt x="118" y="84"/>
                  </a:lnTo>
                  <a:lnTo>
                    <a:pt x="118" y="79"/>
                  </a:lnTo>
                  <a:lnTo>
                    <a:pt x="117" y="68"/>
                  </a:lnTo>
                  <a:lnTo>
                    <a:pt x="114" y="58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02" y="43"/>
                  </a:lnTo>
                  <a:lnTo>
                    <a:pt x="96" y="39"/>
                  </a:lnTo>
                  <a:lnTo>
                    <a:pt x="90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73" y="37"/>
                  </a:lnTo>
                  <a:lnTo>
                    <a:pt x="63" y="39"/>
                  </a:lnTo>
                  <a:lnTo>
                    <a:pt x="54" y="42"/>
                  </a:lnTo>
                  <a:lnTo>
                    <a:pt x="45" y="46"/>
                  </a:lnTo>
                  <a:lnTo>
                    <a:pt x="45" y="46"/>
                  </a:lnTo>
                  <a:lnTo>
                    <a:pt x="40" y="51"/>
                  </a:lnTo>
                  <a:lnTo>
                    <a:pt x="37" y="54"/>
                  </a:lnTo>
                  <a:lnTo>
                    <a:pt x="36" y="58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6" y="79"/>
                  </a:lnTo>
                  <a:lnTo>
                    <a:pt x="38" y="88"/>
                  </a:lnTo>
                  <a:lnTo>
                    <a:pt x="40" y="92"/>
                  </a:lnTo>
                  <a:lnTo>
                    <a:pt x="42" y="96"/>
                  </a:lnTo>
                  <a:lnTo>
                    <a:pt x="45" y="99"/>
                  </a:lnTo>
                  <a:lnTo>
                    <a:pt x="51" y="101"/>
                  </a:lnTo>
                  <a:lnTo>
                    <a:pt x="53" y="102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61" y="101"/>
                  </a:lnTo>
                  <a:lnTo>
                    <a:pt x="61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3" name="Freeform 626"/>
            <p:cNvSpPr>
              <a:spLocks noEditPoints="1"/>
            </p:cNvSpPr>
            <p:nvPr/>
          </p:nvSpPr>
          <p:spPr bwMode="auto">
            <a:xfrm>
              <a:off x="6372225" y="4175125"/>
              <a:ext cx="85725" cy="77788"/>
            </a:xfrm>
            <a:custGeom>
              <a:avLst/>
              <a:gdLst/>
              <a:ahLst/>
              <a:cxnLst>
                <a:cxn ang="0">
                  <a:pos x="53" y="146"/>
                </a:cxn>
                <a:cxn ang="0">
                  <a:pos x="32" y="143"/>
                </a:cxn>
                <a:cxn ang="0">
                  <a:pos x="17" y="134"/>
                </a:cxn>
                <a:cxn ang="0">
                  <a:pos x="14" y="130"/>
                </a:cxn>
                <a:cxn ang="0">
                  <a:pos x="6" y="116"/>
                </a:cxn>
                <a:cxn ang="0">
                  <a:pos x="1" y="93"/>
                </a:cxn>
                <a:cxn ang="0">
                  <a:pos x="0" y="68"/>
                </a:cxn>
                <a:cxn ang="0">
                  <a:pos x="2" y="44"/>
                </a:cxn>
                <a:cxn ang="0">
                  <a:pos x="3" y="21"/>
                </a:cxn>
                <a:cxn ang="0">
                  <a:pos x="3" y="17"/>
                </a:cxn>
                <a:cxn ang="0">
                  <a:pos x="4" y="15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6" y="11"/>
                </a:cxn>
                <a:cxn ang="0">
                  <a:pos x="16" y="4"/>
                </a:cxn>
                <a:cxn ang="0">
                  <a:pos x="24" y="2"/>
                </a:cxn>
                <a:cxn ang="0">
                  <a:pos x="44" y="0"/>
                </a:cxn>
                <a:cxn ang="0">
                  <a:pos x="57" y="0"/>
                </a:cxn>
                <a:cxn ang="0">
                  <a:pos x="80" y="0"/>
                </a:cxn>
                <a:cxn ang="0">
                  <a:pos x="110" y="1"/>
                </a:cxn>
                <a:cxn ang="0">
                  <a:pos x="124" y="1"/>
                </a:cxn>
                <a:cxn ang="0">
                  <a:pos x="135" y="3"/>
                </a:cxn>
                <a:cxn ang="0">
                  <a:pos x="145" y="9"/>
                </a:cxn>
                <a:cxn ang="0">
                  <a:pos x="152" y="18"/>
                </a:cxn>
                <a:cxn ang="0">
                  <a:pos x="155" y="26"/>
                </a:cxn>
                <a:cxn ang="0">
                  <a:pos x="159" y="51"/>
                </a:cxn>
                <a:cxn ang="0">
                  <a:pos x="160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3" y="130"/>
                </a:cxn>
                <a:cxn ang="0">
                  <a:pos x="143" y="141"/>
                </a:cxn>
                <a:cxn ang="0">
                  <a:pos x="141" y="142"/>
                </a:cxn>
                <a:cxn ang="0">
                  <a:pos x="138" y="142"/>
                </a:cxn>
                <a:cxn ang="0">
                  <a:pos x="130" y="145"/>
                </a:cxn>
                <a:cxn ang="0">
                  <a:pos x="111" y="145"/>
                </a:cxn>
                <a:cxn ang="0">
                  <a:pos x="93" y="144"/>
                </a:cxn>
                <a:cxn ang="0">
                  <a:pos x="64" y="145"/>
                </a:cxn>
                <a:cxn ang="0">
                  <a:pos x="53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69" y="108"/>
                </a:cxn>
                <a:cxn ang="0">
                  <a:pos x="81" y="108"/>
                </a:cxn>
                <a:cxn ang="0">
                  <a:pos x="119" y="107"/>
                </a:cxn>
                <a:cxn ang="0">
                  <a:pos x="123" y="105"/>
                </a:cxn>
                <a:cxn ang="0">
                  <a:pos x="126" y="100"/>
                </a:cxn>
                <a:cxn ang="0">
                  <a:pos x="123" y="61"/>
                </a:cxn>
                <a:cxn ang="0">
                  <a:pos x="121" y="44"/>
                </a:cxn>
                <a:cxn ang="0">
                  <a:pos x="116" y="36"/>
                </a:cxn>
                <a:cxn ang="0">
                  <a:pos x="105" y="37"/>
                </a:cxn>
                <a:cxn ang="0">
                  <a:pos x="84" y="36"/>
                </a:cxn>
                <a:cxn ang="0">
                  <a:pos x="60" y="35"/>
                </a:cxn>
                <a:cxn ang="0">
                  <a:pos x="42" y="36"/>
                </a:cxn>
                <a:cxn ang="0">
                  <a:pos x="38" y="41"/>
                </a:cxn>
                <a:cxn ang="0">
                  <a:pos x="36" y="60"/>
                </a:cxn>
                <a:cxn ang="0">
                  <a:pos x="37" y="81"/>
                </a:cxn>
                <a:cxn ang="0">
                  <a:pos x="38" y="90"/>
                </a:cxn>
                <a:cxn ang="0">
                  <a:pos x="39" y="99"/>
                </a:cxn>
                <a:cxn ang="0">
                  <a:pos x="43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3" y="146"/>
                  </a:moveTo>
                  <a:lnTo>
                    <a:pt x="53" y="146"/>
                  </a:lnTo>
                  <a:lnTo>
                    <a:pt x="42" y="145"/>
                  </a:lnTo>
                  <a:lnTo>
                    <a:pt x="32" y="143"/>
                  </a:lnTo>
                  <a:lnTo>
                    <a:pt x="23" y="140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6" y="116"/>
                  </a:lnTo>
                  <a:lnTo>
                    <a:pt x="3" y="104"/>
                  </a:lnTo>
                  <a:lnTo>
                    <a:pt x="1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10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4" y="1"/>
                  </a:lnTo>
                  <a:lnTo>
                    <a:pt x="44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4" y="1"/>
                  </a:lnTo>
                  <a:lnTo>
                    <a:pt x="130" y="2"/>
                  </a:lnTo>
                  <a:lnTo>
                    <a:pt x="135" y="3"/>
                  </a:lnTo>
                  <a:lnTo>
                    <a:pt x="141" y="6"/>
                  </a:lnTo>
                  <a:lnTo>
                    <a:pt x="145" y="9"/>
                  </a:lnTo>
                  <a:lnTo>
                    <a:pt x="149" y="13"/>
                  </a:lnTo>
                  <a:lnTo>
                    <a:pt x="152" y="18"/>
                  </a:lnTo>
                  <a:lnTo>
                    <a:pt x="152" y="18"/>
                  </a:lnTo>
                  <a:lnTo>
                    <a:pt x="155" y="26"/>
                  </a:lnTo>
                  <a:lnTo>
                    <a:pt x="157" y="34"/>
                  </a:lnTo>
                  <a:lnTo>
                    <a:pt x="159" y="51"/>
                  </a:lnTo>
                  <a:lnTo>
                    <a:pt x="160" y="67"/>
                  </a:lnTo>
                  <a:lnTo>
                    <a:pt x="160" y="78"/>
                  </a:lnTo>
                  <a:lnTo>
                    <a:pt x="160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0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3" y="130"/>
                  </a:lnTo>
                  <a:lnTo>
                    <a:pt x="149" y="135"/>
                  </a:lnTo>
                  <a:lnTo>
                    <a:pt x="143" y="141"/>
                  </a:lnTo>
                  <a:lnTo>
                    <a:pt x="143" y="141"/>
                  </a:lnTo>
                  <a:lnTo>
                    <a:pt x="141" y="142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34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53" y="146"/>
                  </a:lnTo>
                  <a:lnTo>
                    <a:pt x="53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81" y="108"/>
                  </a:lnTo>
                  <a:lnTo>
                    <a:pt x="118" y="108"/>
                  </a:lnTo>
                  <a:lnTo>
                    <a:pt x="119" y="107"/>
                  </a:lnTo>
                  <a:lnTo>
                    <a:pt x="119" y="107"/>
                  </a:lnTo>
                  <a:lnTo>
                    <a:pt x="123" y="105"/>
                  </a:lnTo>
                  <a:lnTo>
                    <a:pt x="127" y="104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1" y="44"/>
                  </a:lnTo>
                  <a:lnTo>
                    <a:pt x="123" y="37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05" y="37"/>
                  </a:lnTo>
                  <a:lnTo>
                    <a:pt x="105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42" y="36"/>
                  </a:lnTo>
                  <a:lnTo>
                    <a:pt x="38" y="36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6" y="60"/>
                  </a:lnTo>
                  <a:lnTo>
                    <a:pt x="37" y="77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38" y="90"/>
                  </a:lnTo>
                  <a:lnTo>
                    <a:pt x="39" y="99"/>
                  </a:lnTo>
                  <a:lnTo>
                    <a:pt x="39" y="99"/>
                  </a:lnTo>
                  <a:lnTo>
                    <a:pt x="41" y="104"/>
                  </a:lnTo>
                  <a:lnTo>
                    <a:pt x="43" y="109"/>
                  </a:lnTo>
                  <a:lnTo>
                    <a:pt x="48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4" name="Freeform 627"/>
            <p:cNvSpPr>
              <a:spLocks noEditPoints="1"/>
            </p:cNvSpPr>
            <p:nvPr/>
          </p:nvSpPr>
          <p:spPr bwMode="auto">
            <a:xfrm>
              <a:off x="6477000" y="4175125"/>
              <a:ext cx="84138" cy="77788"/>
            </a:xfrm>
            <a:custGeom>
              <a:avLst/>
              <a:gdLst/>
              <a:ahLst/>
              <a:cxnLst>
                <a:cxn ang="0">
                  <a:pos x="54" y="146"/>
                </a:cxn>
                <a:cxn ang="0">
                  <a:pos x="33" y="143"/>
                </a:cxn>
                <a:cxn ang="0">
                  <a:pos x="18" y="134"/>
                </a:cxn>
                <a:cxn ang="0">
                  <a:pos x="14" y="130"/>
                </a:cxn>
                <a:cxn ang="0">
                  <a:pos x="7" y="116"/>
                </a:cxn>
                <a:cxn ang="0">
                  <a:pos x="2" y="93"/>
                </a:cxn>
                <a:cxn ang="0">
                  <a:pos x="0" y="68"/>
                </a:cxn>
                <a:cxn ang="0">
                  <a:pos x="2" y="44"/>
                </a:cxn>
                <a:cxn ang="0">
                  <a:pos x="3" y="21"/>
                </a:cxn>
                <a:cxn ang="0">
                  <a:pos x="4" y="18"/>
                </a:cxn>
                <a:cxn ang="0">
                  <a:pos x="4" y="17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7" y="11"/>
                </a:cxn>
                <a:cxn ang="0">
                  <a:pos x="16" y="4"/>
                </a:cxn>
                <a:cxn ang="0">
                  <a:pos x="25" y="2"/>
                </a:cxn>
                <a:cxn ang="0">
                  <a:pos x="45" y="0"/>
                </a:cxn>
                <a:cxn ang="0">
                  <a:pos x="57" y="0"/>
                </a:cxn>
                <a:cxn ang="0">
                  <a:pos x="81" y="0"/>
                </a:cxn>
                <a:cxn ang="0">
                  <a:pos x="110" y="1"/>
                </a:cxn>
                <a:cxn ang="0">
                  <a:pos x="125" y="1"/>
                </a:cxn>
                <a:cxn ang="0">
                  <a:pos x="136" y="3"/>
                </a:cxn>
                <a:cxn ang="0">
                  <a:pos x="146" y="9"/>
                </a:cxn>
                <a:cxn ang="0">
                  <a:pos x="153" y="18"/>
                </a:cxn>
                <a:cxn ang="0">
                  <a:pos x="155" y="26"/>
                </a:cxn>
                <a:cxn ang="0">
                  <a:pos x="160" y="51"/>
                </a:cxn>
                <a:cxn ang="0">
                  <a:pos x="161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4" y="130"/>
                </a:cxn>
                <a:cxn ang="0">
                  <a:pos x="142" y="141"/>
                </a:cxn>
                <a:cxn ang="0">
                  <a:pos x="141" y="142"/>
                </a:cxn>
                <a:cxn ang="0">
                  <a:pos x="139" y="142"/>
                </a:cxn>
                <a:cxn ang="0">
                  <a:pos x="130" y="145"/>
                </a:cxn>
                <a:cxn ang="0">
                  <a:pos x="112" y="145"/>
                </a:cxn>
                <a:cxn ang="0">
                  <a:pos x="94" y="144"/>
                </a:cxn>
                <a:cxn ang="0">
                  <a:pos x="65" y="145"/>
                </a:cxn>
                <a:cxn ang="0">
                  <a:pos x="54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70" y="108"/>
                </a:cxn>
                <a:cxn ang="0">
                  <a:pos x="81" y="108"/>
                </a:cxn>
                <a:cxn ang="0">
                  <a:pos x="120" y="107"/>
                </a:cxn>
                <a:cxn ang="0">
                  <a:pos x="124" y="105"/>
                </a:cxn>
                <a:cxn ang="0">
                  <a:pos x="127" y="100"/>
                </a:cxn>
                <a:cxn ang="0">
                  <a:pos x="124" y="61"/>
                </a:cxn>
                <a:cxn ang="0">
                  <a:pos x="122" y="44"/>
                </a:cxn>
                <a:cxn ang="0">
                  <a:pos x="116" y="36"/>
                </a:cxn>
                <a:cxn ang="0">
                  <a:pos x="106" y="37"/>
                </a:cxn>
                <a:cxn ang="0">
                  <a:pos x="84" y="36"/>
                </a:cxn>
                <a:cxn ang="0">
                  <a:pos x="61" y="35"/>
                </a:cxn>
                <a:cxn ang="0">
                  <a:pos x="43" y="36"/>
                </a:cxn>
                <a:cxn ang="0">
                  <a:pos x="38" y="42"/>
                </a:cxn>
                <a:cxn ang="0">
                  <a:pos x="37" y="60"/>
                </a:cxn>
                <a:cxn ang="0">
                  <a:pos x="38" y="81"/>
                </a:cxn>
                <a:cxn ang="0">
                  <a:pos x="39" y="90"/>
                </a:cxn>
                <a:cxn ang="0">
                  <a:pos x="40" y="99"/>
                </a:cxn>
                <a:cxn ang="0">
                  <a:pos x="44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4" y="146"/>
                  </a:moveTo>
                  <a:lnTo>
                    <a:pt x="54" y="146"/>
                  </a:lnTo>
                  <a:lnTo>
                    <a:pt x="42" y="145"/>
                  </a:lnTo>
                  <a:lnTo>
                    <a:pt x="33" y="143"/>
                  </a:lnTo>
                  <a:lnTo>
                    <a:pt x="24" y="140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7" y="116"/>
                  </a:lnTo>
                  <a:lnTo>
                    <a:pt x="4" y="104"/>
                  </a:lnTo>
                  <a:lnTo>
                    <a:pt x="2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1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5" y="2"/>
                  </a:lnTo>
                  <a:lnTo>
                    <a:pt x="35" y="1"/>
                  </a:lnTo>
                  <a:lnTo>
                    <a:pt x="45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5" y="1"/>
                  </a:lnTo>
                  <a:lnTo>
                    <a:pt x="130" y="2"/>
                  </a:lnTo>
                  <a:lnTo>
                    <a:pt x="136" y="3"/>
                  </a:lnTo>
                  <a:lnTo>
                    <a:pt x="140" y="6"/>
                  </a:lnTo>
                  <a:lnTo>
                    <a:pt x="146" y="9"/>
                  </a:lnTo>
                  <a:lnTo>
                    <a:pt x="149" y="13"/>
                  </a:lnTo>
                  <a:lnTo>
                    <a:pt x="153" y="18"/>
                  </a:lnTo>
                  <a:lnTo>
                    <a:pt x="153" y="18"/>
                  </a:lnTo>
                  <a:lnTo>
                    <a:pt x="155" y="26"/>
                  </a:lnTo>
                  <a:lnTo>
                    <a:pt x="158" y="34"/>
                  </a:lnTo>
                  <a:lnTo>
                    <a:pt x="160" y="51"/>
                  </a:lnTo>
                  <a:lnTo>
                    <a:pt x="161" y="67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1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4" y="130"/>
                  </a:lnTo>
                  <a:lnTo>
                    <a:pt x="150" y="135"/>
                  </a:lnTo>
                  <a:lnTo>
                    <a:pt x="142" y="141"/>
                  </a:lnTo>
                  <a:lnTo>
                    <a:pt x="142" y="141"/>
                  </a:lnTo>
                  <a:lnTo>
                    <a:pt x="141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5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2" y="145"/>
                  </a:lnTo>
                  <a:lnTo>
                    <a:pt x="112" y="145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65" y="145"/>
                  </a:lnTo>
                  <a:lnTo>
                    <a:pt x="65" y="145"/>
                  </a:lnTo>
                  <a:lnTo>
                    <a:pt x="54" y="146"/>
                  </a:lnTo>
                  <a:lnTo>
                    <a:pt x="54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81" y="108"/>
                  </a:lnTo>
                  <a:lnTo>
                    <a:pt x="119" y="108"/>
                  </a:lnTo>
                  <a:lnTo>
                    <a:pt x="120" y="107"/>
                  </a:lnTo>
                  <a:lnTo>
                    <a:pt x="120" y="107"/>
                  </a:lnTo>
                  <a:lnTo>
                    <a:pt x="124" y="105"/>
                  </a:lnTo>
                  <a:lnTo>
                    <a:pt x="128" y="104"/>
                  </a:lnTo>
                  <a:lnTo>
                    <a:pt x="127" y="100"/>
                  </a:lnTo>
                  <a:lnTo>
                    <a:pt x="127" y="100"/>
                  </a:lnTo>
                  <a:lnTo>
                    <a:pt x="124" y="61"/>
                  </a:lnTo>
                  <a:lnTo>
                    <a:pt x="124" y="61"/>
                  </a:lnTo>
                  <a:lnTo>
                    <a:pt x="122" y="44"/>
                  </a:lnTo>
                  <a:lnTo>
                    <a:pt x="124" y="37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61" y="35"/>
                  </a:lnTo>
                  <a:lnTo>
                    <a:pt x="61" y="35"/>
                  </a:lnTo>
                  <a:lnTo>
                    <a:pt x="43" y="36"/>
                  </a:lnTo>
                  <a:lnTo>
                    <a:pt x="39" y="36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7" y="60"/>
                  </a:lnTo>
                  <a:lnTo>
                    <a:pt x="38" y="77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90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1" y="104"/>
                  </a:lnTo>
                  <a:lnTo>
                    <a:pt x="44" y="109"/>
                  </a:lnTo>
                  <a:lnTo>
                    <a:pt x="49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5" name="Freeform 628"/>
            <p:cNvSpPr>
              <a:spLocks noEditPoints="1"/>
            </p:cNvSpPr>
            <p:nvPr/>
          </p:nvSpPr>
          <p:spPr bwMode="auto">
            <a:xfrm>
              <a:off x="6580188" y="4175125"/>
              <a:ext cx="85725" cy="77788"/>
            </a:xfrm>
            <a:custGeom>
              <a:avLst/>
              <a:gdLst/>
              <a:ahLst/>
              <a:cxnLst>
                <a:cxn ang="0">
                  <a:pos x="53" y="146"/>
                </a:cxn>
                <a:cxn ang="0">
                  <a:pos x="33" y="143"/>
                </a:cxn>
                <a:cxn ang="0">
                  <a:pos x="17" y="134"/>
                </a:cxn>
                <a:cxn ang="0">
                  <a:pos x="14" y="130"/>
                </a:cxn>
                <a:cxn ang="0">
                  <a:pos x="6" y="116"/>
                </a:cxn>
                <a:cxn ang="0">
                  <a:pos x="0" y="93"/>
                </a:cxn>
                <a:cxn ang="0">
                  <a:pos x="0" y="68"/>
                </a:cxn>
                <a:cxn ang="0">
                  <a:pos x="1" y="44"/>
                </a:cxn>
                <a:cxn ang="0">
                  <a:pos x="2" y="21"/>
                </a:cxn>
                <a:cxn ang="0">
                  <a:pos x="4" y="17"/>
                </a:cxn>
                <a:cxn ang="0">
                  <a:pos x="5" y="15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7" y="11"/>
                </a:cxn>
                <a:cxn ang="0">
                  <a:pos x="16" y="4"/>
                </a:cxn>
                <a:cxn ang="0">
                  <a:pos x="24" y="2"/>
                </a:cxn>
                <a:cxn ang="0">
                  <a:pos x="45" y="0"/>
                </a:cxn>
                <a:cxn ang="0">
                  <a:pos x="56" y="0"/>
                </a:cxn>
                <a:cxn ang="0">
                  <a:pos x="81" y="0"/>
                </a:cxn>
                <a:cxn ang="0">
                  <a:pos x="110" y="1"/>
                </a:cxn>
                <a:cxn ang="0">
                  <a:pos x="124" y="1"/>
                </a:cxn>
                <a:cxn ang="0">
                  <a:pos x="135" y="3"/>
                </a:cxn>
                <a:cxn ang="0">
                  <a:pos x="144" y="9"/>
                </a:cxn>
                <a:cxn ang="0">
                  <a:pos x="152" y="18"/>
                </a:cxn>
                <a:cxn ang="0">
                  <a:pos x="155" y="26"/>
                </a:cxn>
                <a:cxn ang="0">
                  <a:pos x="160" y="51"/>
                </a:cxn>
                <a:cxn ang="0">
                  <a:pos x="161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4" y="130"/>
                </a:cxn>
                <a:cxn ang="0">
                  <a:pos x="142" y="141"/>
                </a:cxn>
                <a:cxn ang="0">
                  <a:pos x="140" y="142"/>
                </a:cxn>
                <a:cxn ang="0">
                  <a:pos x="139" y="142"/>
                </a:cxn>
                <a:cxn ang="0">
                  <a:pos x="130" y="145"/>
                </a:cxn>
                <a:cxn ang="0">
                  <a:pos x="111" y="145"/>
                </a:cxn>
                <a:cxn ang="0">
                  <a:pos x="93" y="144"/>
                </a:cxn>
                <a:cxn ang="0">
                  <a:pos x="64" y="145"/>
                </a:cxn>
                <a:cxn ang="0">
                  <a:pos x="53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69" y="108"/>
                </a:cxn>
                <a:cxn ang="0">
                  <a:pos x="81" y="108"/>
                </a:cxn>
                <a:cxn ang="0">
                  <a:pos x="120" y="107"/>
                </a:cxn>
                <a:cxn ang="0">
                  <a:pos x="123" y="105"/>
                </a:cxn>
                <a:cxn ang="0">
                  <a:pos x="127" y="100"/>
                </a:cxn>
                <a:cxn ang="0">
                  <a:pos x="123" y="61"/>
                </a:cxn>
                <a:cxn ang="0">
                  <a:pos x="122" y="44"/>
                </a:cxn>
                <a:cxn ang="0">
                  <a:pos x="115" y="36"/>
                </a:cxn>
                <a:cxn ang="0">
                  <a:pos x="106" y="37"/>
                </a:cxn>
                <a:cxn ang="0">
                  <a:pos x="83" y="36"/>
                </a:cxn>
                <a:cxn ang="0">
                  <a:pos x="59" y="35"/>
                </a:cxn>
                <a:cxn ang="0">
                  <a:pos x="43" y="36"/>
                </a:cxn>
                <a:cxn ang="0">
                  <a:pos x="38" y="41"/>
                </a:cxn>
                <a:cxn ang="0">
                  <a:pos x="37" y="60"/>
                </a:cxn>
                <a:cxn ang="0">
                  <a:pos x="37" y="81"/>
                </a:cxn>
                <a:cxn ang="0">
                  <a:pos x="38" y="90"/>
                </a:cxn>
                <a:cxn ang="0">
                  <a:pos x="40" y="99"/>
                </a:cxn>
                <a:cxn ang="0">
                  <a:pos x="44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3" y="146"/>
                  </a:moveTo>
                  <a:lnTo>
                    <a:pt x="53" y="146"/>
                  </a:lnTo>
                  <a:lnTo>
                    <a:pt x="42" y="145"/>
                  </a:lnTo>
                  <a:lnTo>
                    <a:pt x="33" y="143"/>
                  </a:lnTo>
                  <a:lnTo>
                    <a:pt x="24" y="140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6" y="116"/>
                  </a:lnTo>
                  <a:lnTo>
                    <a:pt x="2" y="104"/>
                  </a:lnTo>
                  <a:lnTo>
                    <a:pt x="0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1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5" y="1"/>
                  </a:lnTo>
                  <a:lnTo>
                    <a:pt x="4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4" y="1"/>
                  </a:lnTo>
                  <a:lnTo>
                    <a:pt x="130" y="2"/>
                  </a:lnTo>
                  <a:lnTo>
                    <a:pt x="135" y="3"/>
                  </a:lnTo>
                  <a:lnTo>
                    <a:pt x="140" y="6"/>
                  </a:lnTo>
                  <a:lnTo>
                    <a:pt x="144" y="9"/>
                  </a:lnTo>
                  <a:lnTo>
                    <a:pt x="149" y="13"/>
                  </a:lnTo>
                  <a:lnTo>
                    <a:pt x="152" y="18"/>
                  </a:lnTo>
                  <a:lnTo>
                    <a:pt x="152" y="18"/>
                  </a:lnTo>
                  <a:lnTo>
                    <a:pt x="155" y="26"/>
                  </a:lnTo>
                  <a:lnTo>
                    <a:pt x="157" y="34"/>
                  </a:lnTo>
                  <a:lnTo>
                    <a:pt x="160" y="51"/>
                  </a:lnTo>
                  <a:lnTo>
                    <a:pt x="161" y="67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0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4" y="130"/>
                  </a:lnTo>
                  <a:lnTo>
                    <a:pt x="149" y="135"/>
                  </a:lnTo>
                  <a:lnTo>
                    <a:pt x="142" y="141"/>
                  </a:lnTo>
                  <a:lnTo>
                    <a:pt x="142" y="141"/>
                  </a:lnTo>
                  <a:lnTo>
                    <a:pt x="140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5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53" y="146"/>
                  </a:lnTo>
                  <a:lnTo>
                    <a:pt x="53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81" y="108"/>
                  </a:lnTo>
                  <a:lnTo>
                    <a:pt x="118" y="108"/>
                  </a:lnTo>
                  <a:lnTo>
                    <a:pt x="120" y="107"/>
                  </a:lnTo>
                  <a:lnTo>
                    <a:pt x="120" y="107"/>
                  </a:lnTo>
                  <a:lnTo>
                    <a:pt x="123" y="105"/>
                  </a:lnTo>
                  <a:lnTo>
                    <a:pt x="127" y="104"/>
                  </a:lnTo>
                  <a:lnTo>
                    <a:pt x="127" y="100"/>
                  </a:lnTo>
                  <a:lnTo>
                    <a:pt x="127" y="100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2" y="44"/>
                  </a:lnTo>
                  <a:lnTo>
                    <a:pt x="123" y="37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43" y="36"/>
                  </a:lnTo>
                  <a:lnTo>
                    <a:pt x="38" y="36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7" y="60"/>
                  </a:lnTo>
                  <a:lnTo>
                    <a:pt x="37" y="77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38" y="90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1" y="104"/>
                  </a:lnTo>
                  <a:lnTo>
                    <a:pt x="44" y="109"/>
                  </a:lnTo>
                  <a:lnTo>
                    <a:pt x="49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6" name="Freeform 629"/>
            <p:cNvSpPr>
              <a:spLocks noEditPoints="1"/>
            </p:cNvSpPr>
            <p:nvPr/>
          </p:nvSpPr>
          <p:spPr bwMode="auto">
            <a:xfrm>
              <a:off x="6375400" y="4271963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7"/>
                </a:cxn>
                <a:cxn ang="0">
                  <a:pos x="28" y="132"/>
                </a:cxn>
                <a:cxn ang="0">
                  <a:pos x="20" y="129"/>
                </a:cxn>
                <a:cxn ang="0">
                  <a:pos x="10" y="118"/>
                </a:cxn>
                <a:cxn ang="0">
                  <a:pos x="4" y="105"/>
                </a:cxn>
                <a:cxn ang="0">
                  <a:pos x="1" y="80"/>
                </a:cxn>
                <a:cxn ang="0">
                  <a:pos x="1" y="76"/>
                </a:cxn>
                <a:cxn ang="0">
                  <a:pos x="0" y="49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8"/>
                </a:cxn>
                <a:cxn ang="0">
                  <a:pos x="22" y="3"/>
                </a:cxn>
                <a:cxn ang="0">
                  <a:pos x="35" y="1"/>
                </a:cxn>
                <a:cxn ang="0">
                  <a:pos x="43" y="0"/>
                </a:cxn>
                <a:cxn ang="0">
                  <a:pos x="74" y="3"/>
                </a:cxn>
                <a:cxn ang="0">
                  <a:pos x="88" y="4"/>
                </a:cxn>
                <a:cxn ang="0">
                  <a:pos x="99" y="5"/>
                </a:cxn>
                <a:cxn ang="0">
                  <a:pos x="109" y="7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1"/>
                </a:cxn>
                <a:cxn ang="0">
                  <a:pos x="134" y="18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2"/>
                </a:cxn>
                <a:cxn ang="0">
                  <a:pos x="147" y="89"/>
                </a:cxn>
                <a:cxn ang="0">
                  <a:pos x="143" y="114"/>
                </a:cxn>
                <a:cxn ang="0">
                  <a:pos x="140" y="121"/>
                </a:cxn>
                <a:cxn ang="0">
                  <a:pos x="129" y="132"/>
                </a:cxn>
                <a:cxn ang="0">
                  <a:pos x="115" y="136"/>
                </a:cxn>
                <a:cxn ang="0">
                  <a:pos x="90" y="138"/>
                </a:cxn>
                <a:cxn ang="0">
                  <a:pos x="71" y="138"/>
                </a:cxn>
                <a:cxn ang="0">
                  <a:pos x="37" y="64"/>
                </a:cxn>
                <a:cxn ang="0">
                  <a:pos x="37" y="80"/>
                </a:cxn>
                <a:cxn ang="0">
                  <a:pos x="39" y="94"/>
                </a:cxn>
                <a:cxn ang="0">
                  <a:pos x="40" y="96"/>
                </a:cxn>
                <a:cxn ang="0">
                  <a:pos x="47" y="102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2"/>
                </a:cxn>
                <a:cxn ang="0">
                  <a:pos x="99" y="101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2"/>
                </a:cxn>
                <a:cxn ang="0">
                  <a:pos x="69" y="41"/>
                </a:cxn>
                <a:cxn ang="0">
                  <a:pos x="37" y="37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8"/>
                  </a:lnTo>
                  <a:lnTo>
                    <a:pt x="48" y="137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9"/>
                  </a:lnTo>
                  <a:lnTo>
                    <a:pt x="14" y="123"/>
                  </a:lnTo>
                  <a:lnTo>
                    <a:pt x="10" y="118"/>
                  </a:lnTo>
                  <a:lnTo>
                    <a:pt x="7" y="112"/>
                  </a:lnTo>
                  <a:lnTo>
                    <a:pt x="4" y="105"/>
                  </a:lnTo>
                  <a:lnTo>
                    <a:pt x="3" y="96"/>
                  </a:lnTo>
                  <a:lnTo>
                    <a:pt x="1" y="80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49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3"/>
                  </a:lnTo>
                  <a:lnTo>
                    <a:pt x="12" y="8"/>
                  </a:lnTo>
                  <a:lnTo>
                    <a:pt x="16" y="5"/>
                  </a:lnTo>
                  <a:lnTo>
                    <a:pt x="22" y="3"/>
                  </a:lnTo>
                  <a:lnTo>
                    <a:pt x="28" y="2"/>
                  </a:lnTo>
                  <a:lnTo>
                    <a:pt x="35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1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88" y="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04" y="5"/>
                  </a:lnTo>
                  <a:lnTo>
                    <a:pt x="109" y="7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1"/>
                  </a:lnTo>
                  <a:lnTo>
                    <a:pt x="129" y="15"/>
                  </a:lnTo>
                  <a:lnTo>
                    <a:pt x="134" y="18"/>
                  </a:lnTo>
                  <a:lnTo>
                    <a:pt x="139" y="22"/>
                  </a:lnTo>
                  <a:lnTo>
                    <a:pt x="142" y="26"/>
                  </a:lnTo>
                  <a:lnTo>
                    <a:pt x="145" y="31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2"/>
                  </a:lnTo>
                  <a:lnTo>
                    <a:pt x="147" y="62"/>
                  </a:lnTo>
                  <a:lnTo>
                    <a:pt x="147" y="76"/>
                  </a:lnTo>
                  <a:lnTo>
                    <a:pt x="147" y="89"/>
                  </a:lnTo>
                  <a:lnTo>
                    <a:pt x="146" y="103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1"/>
                  </a:lnTo>
                  <a:lnTo>
                    <a:pt x="134" y="128"/>
                  </a:lnTo>
                  <a:lnTo>
                    <a:pt x="129" y="132"/>
                  </a:lnTo>
                  <a:lnTo>
                    <a:pt x="123" y="135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4"/>
                  </a:moveTo>
                  <a:lnTo>
                    <a:pt x="37" y="64"/>
                  </a:lnTo>
                  <a:lnTo>
                    <a:pt x="37" y="80"/>
                  </a:lnTo>
                  <a:lnTo>
                    <a:pt x="38" y="87"/>
                  </a:lnTo>
                  <a:lnTo>
                    <a:pt x="39" y="94"/>
                  </a:lnTo>
                  <a:lnTo>
                    <a:pt x="39" y="94"/>
                  </a:lnTo>
                  <a:lnTo>
                    <a:pt x="40" y="96"/>
                  </a:lnTo>
                  <a:lnTo>
                    <a:pt x="42" y="99"/>
                  </a:lnTo>
                  <a:lnTo>
                    <a:pt x="47" y="102"/>
                  </a:lnTo>
                  <a:lnTo>
                    <a:pt x="54" y="103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2"/>
                  </a:lnTo>
                  <a:lnTo>
                    <a:pt x="100" y="102"/>
                  </a:lnTo>
                  <a:lnTo>
                    <a:pt x="99" y="101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2"/>
                  </a:lnTo>
                  <a:lnTo>
                    <a:pt x="99" y="42"/>
                  </a:lnTo>
                  <a:lnTo>
                    <a:pt x="99" y="42"/>
                  </a:lnTo>
                  <a:lnTo>
                    <a:pt x="69" y="41"/>
                  </a:lnTo>
                  <a:lnTo>
                    <a:pt x="43" y="38"/>
                  </a:lnTo>
                  <a:lnTo>
                    <a:pt x="37" y="37"/>
                  </a:lnTo>
                  <a:lnTo>
                    <a:pt x="37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7" name="Freeform 630"/>
            <p:cNvSpPr>
              <a:spLocks noEditPoints="1"/>
            </p:cNvSpPr>
            <p:nvPr/>
          </p:nvSpPr>
          <p:spPr bwMode="auto">
            <a:xfrm>
              <a:off x="6477000" y="4275138"/>
              <a:ext cx="80963" cy="71438"/>
            </a:xfrm>
            <a:custGeom>
              <a:avLst/>
              <a:gdLst/>
              <a:ahLst/>
              <a:cxnLst>
                <a:cxn ang="0">
                  <a:pos x="89" y="136"/>
                </a:cxn>
                <a:cxn ang="0">
                  <a:pos x="76" y="136"/>
                </a:cxn>
                <a:cxn ang="0">
                  <a:pos x="65" y="136"/>
                </a:cxn>
                <a:cxn ang="0">
                  <a:pos x="45" y="135"/>
                </a:cxn>
                <a:cxn ang="0">
                  <a:pos x="29" y="131"/>
                </a:cxn>
                <a:cxn ang="0">
                  <a:pos x="17" y="125"/>
                </a:cxn>
                <a:cxn ang="0">
                  <a:pos x="9" y="116"/>
                </a:cxn>
                <a:cxn ang="0">
                  <a:pos x="5" y="109"/>
                </a:cxn>
                <a:cxn ang="0">
                  <a:pos x="0" y="93"/>
                </a:cxn>
                <a:cxn ang="0">
                  <a:pos x="0" y="67"/>
                </a:cxn>
                <a:cxn ang="0">
                  <a:pos x="2" y="48"/>
                </a:cxn>
                <a:cxn ang="0">
                  <a:pos x="3" y="38"/>
                </a:cxn>
                <a:cxn ang="0">
                  <a:pos x="7" y="25"/>
                </a:cxn>
                <a:cxn ang="0">
                  <a:pos x="15" y="12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9" y="5"/>
                </a:cxn>
                <a:cxn ang="0">
                  <a:pos x="135" y="10"/>
                </a:cxn>
                <a:cxn ang="0">
                  <a:pos x="144" y="15"/>
                </a:cxn>
                <a:cxn ang="0">
                  <a:pos x="146" y="18"/>
                </a:cxn>
                <a:cxn ang="0">
                  <a:pos x="151" y="31"/>
                </a:cxn>
                <a:cxn ang="0">
                  <a:pos x="155" y="60"/>
                </a:cxn>
                <a:cxn ang="0">
                  <a:pos x="155" y="76"/>
                </a:cxn>
                <a:cxn ang="0">
                  <a:pos x="153" y="101"/>
                </a:cxn>
                <a:cxn ang="0">
                  <a:pos x="149" y="115"/>
                </a:cxn>
                <a:cxn ang="0">
                  <a:pos x="139" y="127"/>
                </a:cxn>
                <a:cxn ang="0">
                  <a:pos x="132" y="131"/>
                </a:cxn>
                <a:cxn ang="0">
                  <a:pos x="110" y="135"/>
                </a:cxn>
                <a:cxn ang="0">
                  <a:pos x="89" y="136"/>
                </a:cxn>
                <a:cxn ang="0">
                  <a:pos x="85" y="38"/>
                </a:cxn>
                <a:cxn ang="0">
                  <a:pos x="61" y="39"/>
                </a:cxn>
                <a:cxn ang="0">
                  <a:pos x="41" y="39"/>
                </a:cxn>
                <a:cxn ang="0">
                  <a:pos x="39" y="43"/>
                </a:cxn>
                <a:cxn ang="0">
                  <a:pos x="38" y="46"/>
                </a:cxn>
                <a:cxn ang="0">
                  <a:pos x="37" y="54"/>
                </a:cxn>
                <a:cxn ang="0">
                  <a:pos x="37" y="62"/>
                </a:cxn>
                <a:cxn ang="0">
                  <a:pos x="37" y="69"/>
                </a:cxn>
                <a:cxn ang="0">
                  <a:pos x="38" y="83"/>
                </a:cxn>
                <a:cxn ang="0">
                  <a:pos x="42" y="93"/>
                </a:cxn>
                <a:cxn ang="0">
                  <a:pos x="45" y="96"/>
                </a:cxn>
                <a:cxn ang="0">
                  <a:pos x="59" y="100"/>
                </a:cxn>
                <a:cxn ang="0">
                  <a:pos x="79" y="102"/>
                </a:cxn>
                <a:cxn ang="0">
                  <a:pos x="98" y="101"/>
                </a:cxn>
                <a:cxn ang="0">
                  <a:pos x="118" y="97"/>
                </a:cxn>
                <a:cxn ang="0">
                  <a:pos x="118" y="94"/>
                </a:cxn>
                <a:cxn ang="0">
                  <a:pos x="120" y="72"/>
                </a:cxn>
                <a:cxn ang="0">
                  <a:pos x="118" y="48"/>
                </a:cxn>
                <a:cxn ang="0">
                  <a:pos x="112" y="43"/>
                </a:cxn>
                <a:cxn ang="0">
                  <a:pos x="100" y="42"/>
                </a:cxn>
                <a:cxn ang="0">
                  <a:pos x="96" y="41"/>
                </a:cxn>
                <a:cxn ang="0">
                  <a:pos x="89" y="39"/>
                </a:cxn>
                <a:cxn ang="0">
                  <a:pos x="85" y="38"/>
                </a:cxn>
              </a:cxnLst>
              <a:rect l="0" t="0" r="r" b="b"/>
              <a:pathLst>
                <a:path w="155" h="136">
                  <a:moveTo>
                    <a:pt x="89" y="136"/>
                  </a:moveTo>
                  <a:lnTo>
                    <a:pt x="89" y="136"/>
                  </a:lnTo>
                  <a:lnTo>
                    <a:pt x="76" y="136"/>
                  </a:lnTo>
                  <a:lnTo>
                    <a:pt x="76" y="136"/>
                  </a:lnTo>
                  <a:lnTo>
                    <a:pt x="65" y="136"/>
                  </a:lnTo>
                  <a:lnTo>
                    <a:pt x="65" y="136"/>
                  </a:lnTo>
                  <a:lnTo>
                    <a:pt x="54" y="136"/>
                  </a:lnTo>
                  <a:lnTo>
                    <a:pt x="45" y="135"/>
                  </a:lnTo>
                  <a:lnTo>
                    <a:pt x="37" y="133"/>
                  </a:lnTo>
                  <a:lnTo>
                    <a:pt x="29" y="131"/>
                  </a:lnTo>
                  <a:lnTo>
                    <a:pt x="22" y="128"/>
                  </a:lnTo>
                  <a:lnTo>
                    <a:pt x="17" y="125"/>
                  </a:lnTo>
                  <a:lnTo>
                    <a:pt x="12" y="121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5" y="109"/>
                  </a:lnTo>
                  <a:lnTo>
                    <a:pt x="3" y="101"/>
                  </a:lnTo>
                  <a:lnTo>
                    <a:pt x="0" y="93"/>
                  </a:lnTo>
                  <a:lnTo>
                    <a:pt x="0" y="84"/>
                  </a:lnTo>
                  <a:lnTo>
                    <a:pt x="0" y="67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3" y="38"/>
                  </a:lnTo>
                  <a:lnTo>
                    <a:pt x="4" y="31"/>
                  </a:lnTo>
                  <a:lnTo>
                    <a:pt x="7" y="25"/>
                  </a:lnTo>
                  <a:lnTo>
                    <a:pt x="10" y="18"/>
                  </a:lnTo>
                  <a:lnTo>
                    <a:pt x="15" y="12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3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9" y="5"/>
                  </a:lnTo>
                  <a:lnTo>
                    <a:pt x="130" y="8"/>
                  </a:lnTo>
                  <a:lnTo>
                    <a:pt x="135" y="10"/>
                  </a:lnTo>
                  <a:lnTo>
                    <a:pt x="139" y="12"/>
                  </a:lnTo>
                  <a:lnTo>
                    <a:pt x="144" y="15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9" y="24"/>
                  </a:lnTo>
                  <a:lnTo>
                    <a:pt x="151" y="31"/>
                  </a:lnTo>
                  <a:lnTo>
                    <a:pt x="154" y="46"/>
                  </a:lnTo>
                  <a:lnTo>
                    <a:pt x="155" y="60"/>
                  </a:lnTo>
                  <a:lnTo>
                    <a:pt x="155" y="76"/>
                  </a:lnTo>
                  <a:lnTo>
                    <a:pt x="155" y="76"/>
                  </a:lnTo>
                  <a:lnTo>
                    <a:pt x="154" y="93"/>
                  </a:lnTo>
                  <a:lnTo>
                    <a:pt x="153" y="101"/>
                  </a:lnTo>
                  <a:lnTo>
                    <a:pt x="152" y="109"/>
                  </a:lnTo>
                  <a:lnTo>
                    <a:pt x="149" y="115"/>
                  </a:lnTo>
                  <a:lnTo>
                    <a:pt x="145" y="122"/>
                  </a:lnTo>
                  <a:lnTo>
                    <a:pt x="139" y="127"/>
                  </a:lnTo>
                  <a:lnTo>
                    <a:pt x="132" y="131"/>
                  </a:lnTo>
                  <a:lnTo>
                    <a:pt x="132" y="131"/>
                  </a:lnTo>
                  <a:lnTo>
                    <a:pt x="121" y="134"/>
                  </a:lnTo>
                  <a:lnTo>
                    <a:pt x="110" y="135"/>
                  </a:lnTo>
                  <a:lnTo>
                    <a:pt x="99" y="136"/>
                  </a:lnTo>
                  <a:lnTo>
                    <a:pt x="89" y="136"/>
                  </a:lnTo>
                  <a:lnTo>
                    <a:pt x="89" y="136"/>
                  </a:lnTo>
                  <a:close/>
                  <a:moveTo>
                    <a:pt x="85" y="38"/>
                  </a:moveTo>
                  <a:lnTo>
                    <a:pt x="85" y="38"/>
                  </a:lnTo>
                  <a:lnTo>
                    <a:pt x="61" y="39"/>
                  </a:lnTo>
                  <a:lnTo>
                    <a:pt x="61" y="39"/>
                  </a:lnTo>
                  <a:lnTo>
                    <a:pt x="41" y="39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38" y="45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7" y="54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8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5" y="96"/>
                  </a:lnTo>
                  <a:lnTo>
                    <a:pt x="48" y="98"/>
                  </a:lnTo>
                  <a:lnTo>
                    <a:pt x="59" y="100"/>
                  </a:lnTo>
                  <a:lnTo>
                    <a:pt x="69" y="102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98" y="101"/>
                  </a:lnTo>
                  <a:lnTo>
                    <a:pt x="113" y="98"/>
                  </a:lnTo>
                  <a:lnTo>
                    <a:pt x="118" y="97"/>
                  </a:lnTo>
                  <a:lnTo>
                    <a:pt x="118" y="94"/>
                  </a:lnTo>
                  <a:lnTo>
                    <a:pt x="118" y="94"/>
                  </a:lnTo>
                  <a:lnTo>
                    <a:pt x="120" y="83"/>
                  </a:lnTo>
                  <a:lnTo>
                    <a:pt x="120" y="72"/>
                  </a:lnTo>
                  <a:lnTo>
                    <a:pt x="120" y="59"/>
                  </a:lnTo>
                  <a:lnTo>
                    <a:pt x="118" y="48"/>
                  </a:lnTo>
                  <a:lnTo>
                    <a:pt x="118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00" y="42"/>
                  </a:lnTo>
                  <a:lnTo>
                    <a:pt x="96" y="41"/>
                  </a:lnTo>
                  <a:lnTo>
                    <a:pt x="96" y="41"/>
                  </a:lnTo>
                  <a:lnTo>
                    <a:pt x="92" y="41"/>
                  </a:lnTo>
                  <a:lnTo>
                    <a:pt x="89" y="39"/>
                  </a:lnTo>
                  <a:lnTo>
                    <a:pt x="88" y="38"/>
                  </a:lnTo>
                  <a:lnTo>
                    <a:pt x="85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8" name="Freeform 631"/>
            <p:cNvSpPr>
              <a:spLocks noEditPoints="1"/>
            </p:cNvSpPr>
            <p:nvPr/>
          </p:nvSpPr>
          <p:spPr bwMode="auto">
            <a:xfrm>
              <a:off x="6580188" y="4275138"/>
              <a:ext cx="80963" cy="71438"/>
            </a:xfrm>
            <a:custGeom>
              <a:avLst/>
              <a:gdLst/>
              <a:ahLst/>
              <a:cxnLst>
                <a:cxn ang="0">
                  <a:pos x="88" y="136"/>
                </a:cxn>
                <a:cxn ang="0">
                  <a:pos x="77" y="136"/>
                </a:cxn>
                <a:cxn ang="0">
                  <a:pos x="65" y="136"/>
                </a:cxn>
                <a:cxn ang="0">
                  <a:pos x="45" y="135"/>
                </a:cxn>
                <a:cxn ang="0">
                  <a:pos x="29" y="131"/>
                </a:cxn>
                <a:cxn ang="0">
                  <a:pos x="17" y="125"/>
                </a:cxn>
                <a:cxn ang="0">
                  <a:pos x="9" y="116"/>
                </a:cxn>
                <a:cxn ang="0">
                  <a:pos x="6" y="109"/>
                </a:cxn>
                <a:cxn ang="0">
                  <a:pos x="1" y="93"/>
                </a:cxn>
                <a:cxn ang="0">
                  <a:pos x="0" y="67"/>
                </a:cxn>
                <a:cxn ang="0">
                  <a:pos x="1" y="48"/>
                </a:cxn>
                <a:cxn ang="0">
                  <a:pos x="2" y="38"/>
                </a:cxn>
                <a:cxn ang="0">
                  <a:pos x="7" y="25"/>
                </a:cxn>
                <a:cxn ang="0">
                  <a:pos x="15" y="12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8" y="5"/>
                </a:cxn>
                <a:cxn ang="0">
                  <a:pos x="135" y="10"/>
                </a:cxn>
                <a:cxn ang="0">
                  <a:pos x="143" y="15"/>
                </a:cxn>
                <a:cxn ang="0">
                  <a:pos x="146" y="18"/>
                </a:cxn>
                <a:cxn ang="0">
                  <a:pos x="152" y="31"/>
                </a:cxn>
                <a:cxn ang="0">
                  <a:pos x="155" y="60"/>
                </a:cxn>
                <a:cxn ang="0">
                  <a:pos x="155" y="76"/>
                </a:cxn>
                <a:cxn ang="0">
                  <a:pos x="154" y="101"/>
                </a:cxn>
                <a:cxn ang="0">
                  <a:pos x="149" y="115"/>
                </a:cxn>
                <a:cxn ang="0">
                  <a:pos x="139" y="127"/>
                </a:cxn>
                <a:cxn ang="0">
                  <a:pos x="132" y="131"/>
                </a:cxn>
                <a:cxn ang="0">
                  <a:pos x="110" y="135"/>
                </a:cxn>
                <a:cxn ang="0">
                  <a:pos x="88" y="136"/>
                </a:cxn>
                <a:cxn ang="0">
                  <a:pos x="85" y="38"/>
                </a:cxn>
                <a:cxn ang="0">
                  <a:pos x="60" y="39"/>
                </a:cxn>
                <a:cxn ang="0">
                  <a:pos x="41" y="39"/>
                </a:cxn>
                <a:cxn ang="0">
                  <a:pos x="40" y="43"/>
                </a:cxn>
                <a:cxn ang="0">
                  <a:pos x="38" y="46"/>
                </a:cxn>
                <a:cxn ang="0">
                  <a:pos x="37" y="54"/>
                </a:cxn>
                <a:cxn ang="0">
                  <a:pos x="37" y="62"/>
                </a:cxn>
                <a:cxn ang="0">
                  <a:pos x="38" y="69"/>
                </a:cxn>
                <a:cxn ang="0">
                  <a:pos x="38" y="83"/>
                </a:cxn>
                <a:cxn ang="0">
                  <a:pos x="42" y="93"/>
                </a:cxn>
                <a:cxn ang="0">
                  <a:pos x="45" y="96"/>
                </a:cxn>
                <a:cxn ang="0">
                  <a:pos x="58" y="100"/>
                </a:cxn>
                <a:cxn ang="0">
                  <a:pos x="79" y="102"/>
                </a:cxn>
                <a:cxn ang="0">
                  <a:pos x="98" y="101"/>
                </a:cxn>
                <a:cxn ang="0">
                  <a:pos x="117" y="97"/>
                </a:cxn>
                <a:cxn ang="0">
                  <a:pos x="117" y="94"/>
                </a:cxn>
                <a:cxn ang="0">
                  <a:pos x="120" y="72"/>
                </a:cxn>
                <a:cxn ang="0">
                  <a:pos x="118" y="48"/>
                </a:cxn>
                <a:cxn ang="0">
                  <a:pos x="112" y="43"/>
                </a:cxn>
                <a:cxn ang="0">
                  <a:pos x="100" y="42"/>
                </a:cxn>
                <a:cxn ang="0">
                  <a:pos x="97" y="41"/>
                </a:cxn>
                <a:cxn ang="0">
                  <a:pos x="88" y="39"/>
                </a:cxn>
                <a:cxn ang="0">
                  <a:pos x="85" y="38"/>
                </a:cxn>
              </a:cxnLst>
              <a:rect l="0" t="0" r="r" b="b"/>
              <a:pathLst>
                <a:path w="155" h="136">
                  <a:moveTo>
                    <a:pt x="88" y="136"/>
                  </a:moveTo>
                  <a:lnTo>
                    <a:pt x="88" y="136"/>
                  </a:lnTo>
                  <a:lnTo>
                    <a:pt x="77" y="136"/>
                  </a:lnTo>
                  <a:lnTo>
                    <a:pt x="77" y="136"/>
                  </a:lnTo>
                  <a:lnTo>
                    <a:pt x="65" y="136"/>
                  </a:lnTo>
                  <a:lnTo>
                    <a:pt x="65" y="136"/>
                  </a:lnTo>
                  <a:lnTo>
                    <a:pt x="54" y="136"/>
                  </a:lnTo>
                  <a:lnTo>
                    <a:pt x="45" y="135"/>
                  </a:lnTo>
                  <a:lnTo>
                    <a:pt x="37" y="133"/>
                  </a:lnTo>
                  <a:lnTo>
                    <a:pt x="29" y="131"/>
                  </a:lnTo>
                  <a:lnTo>
                    <a:pt x="23" y="128"/>
                  </a:lnTo>
                  <a:lnTo>
                    <a:pt x="17" y="125"/>
                  </a:lnTo>
                  <a:lnTo>
                    <a:pt x="13" y="121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6" y="109"/>
                  </a:lnTo>
                  <a:lnTo>
                    <a:pt x="2" y="101"/>
                  </a:lnTo>
                  <a:lnTo>
                    <a:pt x="1" y="93"/>
                  </a:lnTo>
                  <a:lnTo>
                    <a:pt x="0" y="84"/>
                  </a:lnTo>
                  <a:lnTo>
                    <a:pt x="0" y="67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2" y="38"/>
                  </a:lnTo>
                  <a:lnTo>
                    <a:pt x="4" y="31"/>
                  </a:lnTo>
                  <a:lnTo>
                    <a:pt x="7" y="25"/>
                  </a:lnTo>
                  <a:lnTo>
                    <a:pt x="10" y="18"/>
                  </a:lnTo>
                  <a:lnTo>
                    <a:pt x="15" y="12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4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8" y="5"/>
                  </a:lnTo>
                  <a:lnTo>
                    <a:pt x="130" y="8"/>
                  </a:lnTo>
                  <a:lnTo>
                    <a:pt x="135" y="10"/>
                  </a:lnTo>
                  <a:lnTo>
                    <a:pt x="139" y="12"/>
                  </a:lnTo>
                  <a:lnTo>
                    <a:pt x="143" y="15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9" y="24"/>
                  </a:lnTo>
                  <a:lnTo>
                    <a:pt x="152" y="31"/>
                  </a:lnTo>
                  <a:lnTo>
                    <a:pt x="154" y="46"/>
                  </a:lnTo>
                  <a:lnTo>
                    <a:pt x="155" y="60"/>
                  </a:lnTo>
                  <a:lnTo>
                    <a:pt x="155" y="76"/>
                  </a:lnTo>
                  <a:lnTo>
                    <a:pt x="155" y="76"/>
                  </a:lnTo>
                  <a:lnTo>
                    <a:pt x="155" y="93"/>
                  </a:lnTo>
                  <a:lnTo>
                    <a:pt x="154" y="101"/>
                  </a:lnTo>
                  <a:lnTo>
                    <a:pt x="152" y="109"/>
                  </a:lnTo>
                  <a:lnTo>
                    <a:pt x="149" y="115"/>
                  </a:lnTo>
                  <a:lnTo>
                    <a:pt x="144" y="122"/>
                  </a:lnTo>
                  <a:lnTo>
                    <a:pt x="139" y="127"/>
                  </a:lnTo>
                  <a:lnTo>
                    <a:pt x="132" y="131"/>
                  </a:lnTo>
                  <a:lnTo>
                    <a:pt x="132" y="131"/>
                  </a:lnTo>
                  <a:lnTo>
                    <a:pt x="122" y="134"/>
                  </a:lnTo>
                  <a:lnTo>
                    <a:pt x="110" y="135"/>
                  </a:lnTo>
                  <a:lnTo>
                    <a:pt x="99" y="136"/>
                  </a:lnTo>
                  <a:lnTo>
                    <a:pt x="88" y="136"/>
                  </a:lnTo>
                  <a:lnTo>
                    <a:pt x="88" y="136"/>
                  </a:lnTo>
                  <a:close/>
                  <a:moveTo>
                    <a:pt x="85" y="38"/>
                  </a:moveTo>
                  <a:lnTo>
                    <a:pt x="85" y="38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41" y="39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38" y="45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7" y="54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8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5" y="96"/>
                  </a:lnTo>
                  <a:lnTo>
                    <a:pt x="49" y="98"/>
                  </a:lnTo>
                  <a:lnTo>
                    <a:pt x="58" y="100"/>
                  </a:lnTo>
                  <a:lnTo>
                    <a:pt x="69" y="102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98" y="101"/>
                  </a:lnTo>
                  <a:lnTo>
                    <a:pt x="113" y="98"/>
                  </a:lnTo>
                  <a:lnTo>
                    <a:pt x="117" y="97"/>
                  </a:lnTo>
                  <a:lnTo>
                    <a:pt x="117" y="94"/>
                  </a:lnTo>
                  <a:lnTo>
                    <a:pt x="117" y="94"/>
                  </a:lnTo>
                  <a:lnTo>
                    <a:pt x="120" y="83"/>
                  </a:lnTo>
                  <a:lnTo>
                    <a:pt x="120" y="72"/>
                  </a:lnTo>
                  <a:lnTo>
                    <a:pt x="120" y="59"/>
                  </a:lnTo>
                  <a:lnTo>
                    <a:pt x="118" y="48"/>
                  </a:lnTo>
                  <a:lnTo>
                    <a:pt x="117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00" y="42"/>
                  </a:lnTo>
                  <a:lnTo>
                    <a:pt x="97" y="41"/>
                  </a:lnTo>
                  <a:lnTo>
                    <a:pt x="97" y="41"/>
                  </a:lnTo>
                  <a:lnTo>
                    <a:pt x="93" y="41"/>
                  </a:lnTo>
                  <a:lnTo>
                    <a:pt x="88" y="39"/>
                  </a:lnTo>
                  <a:lnTo>
                    <a:pt x="87" y="38"/>
                  </a:lnTo>
                  <a:lnTo>
                    <a:pt x="85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9" name="Freeform 632"/>
            <p:cNvSpPr>
              <a:spLocks noEditPoints="1"/>
            </p:cNvSpPr>
            <p:nvPr/>
          </p:nvSpPr>
          <p:spPr bwMode="auto">
            <a:xfrm>
              <a:off x="6375400" y="4367213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6"/>
                </a:cxn>
                <a:cxn ang="0">
                  <a:pos x="28" y="132"/>
                </a:cxn>
                <a:cxn ang="0">
                  <a:pos x="20" y="128"/>
                </a:cxn>
                <a:cxn ang="0">
                  <a:pos x="10" y="117"/>
                </a:cxn>
                <a:cxn ang="0">
                  <a:pos x="4" y="104"/>
                </a:cxn>
                <a:cxn ang="0">
                  <a:pos x="1" y="79"/>
                </a:cxn>
                <a:cxn ang="0">
                  <a:pos x="1" y="75"/>
                </a:cxn>
                <a:cxn ang="0">
                  <a:pos x="0" y="48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9"/>
                </a:cxn>
                <a:cxn ang="0">
                  <a:pos x="22" y="3"/>
                </a:cxn>
                <a:cxn ang="0">
                  <a:pos x="35" y="0"/>
                </a:cxn>
                <a:cxn ang="0">
                  <a:pos x="43" y="0"/>
                </a:cxn>
                <a:cxn ang="0">
                  <a:pos x="74" y="2"/>
                </a:cxn>
                <a:cxn ang="0">
                  <a:pos x="88" y="5"/>
                </a:cxn>
                <a:cxn ang="0">
                  <a:pos x="99" y="5"/>
                </a:cxn>
                <a:cxn ang="0">
                  <a:pos x="109" y="7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1"/>
                </a:cxn>
                <a:cxn ang="0">
                  <a:pos x="134" y="17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2"/>
                </a:cxn>
                <a:cxn ang="0">
                  <a:pos x="147" y="88"/>
                </a:cxn>
                <a:cxn ang="0">
                  <a:pos x="143" y="114"/>
                </a:cxn>
                <a:cxn ang="0">
                  <a:pos x="140" y="122"/>
                </a:cxn>
                <a:cxn ang="0">
                  <a:pos x="129" y="131"/>
                </a:cxn>
                <a:cxn ang="0">
                  <a:pos x="115" y="136"/>
                </a:cxn>
                <a:cxn ang="0">
                  <a:pos x="90" y="137"/>
                </a:cxn>
                <a:cxn ang="0">
                  <a:pos x="71" y="138"/>
                </a:cxn>
                <a:cxn ang="0">
                  <a:pos x="37" y="64"/>
                </a:cxn>
                <a:cxn ang="0">
                  <a:pos x="37" y="79"/>
                </a:cxn>
                <a:cxn ang="0">
                  <a:pos x="39" y="94"/>
                </a:cxn>
                <a:cxn ang="0">
                  <a:pos x="40" y="97"/>
                </a:cxn>
                <a:cxn ang="0">
                  <a:pos x="47" y="101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1"/>
                </a:cxn>
                <a:cxn ang="0">
                  <a:pos x="99" y="100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1"/>
                </a:cxn>
                <a:cxn ang="0">
                  <a:pos x="69" y="40"/>
                </a:cxn>
                <a:cxn ang="0">
                  <a:pos x="37" y="38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7"/>
                  </a:lnTo>
                  <a:lnTo>
                    <a:pt x="48" y="136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8"/>
                  </a:lnTo>
                  <a:lnTo>
                    <a:pt x="14" y="124"/>
                  </a:lnTo>
                  <a:lnTo>
                    <a:pt x="10" y="117"/>
                  </a:lnTo>
                  <a:lnTo>
                    <a:pt x="7" y="111"/>
                  </a:lnTo>
                  <a:lnTo>
                    <a:pt x="4" y="104"/>
                  </a:lnTo>
                  <a:lnTo>
                    <a:pt x="3" y="96"/>
                  </a:lnTo>
                  <a:lnTo>
                    <a:pt x="1" y="79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62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2" y="9"/>
                  </a:lnTo>
                  <a:lnTo>
                    <a:pt x="16" y="6"/>
                  </a:lnTo>
                  <a:lnTo>
                    <a:pt x="22" y="3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1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88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04" y="6"/>
                  </a:lnTo>
                  <a:lnTo>
                    <a:pt x="109" y="7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1"/>
                  </a:lnTo>
                  <a:lnTo>
                    <a:pt x="129" y="14"/>
                  </a:lnTo>
                  <a:lnTo>
                    <a:pt x="134" y="17"/>
                  </a:lnTo>
                  <a:lnTo>
                    <a:pt x="139" y="21"/>
                  </a:lnTo>
                  <a:lnTo>
                    <a:pt x="142" y="26"/>
                  </a:lnTo>
                  <a:lnTo>
                    <a:pt x="145" y="30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2"/>
                  </a:lnTo>
                  <a:lnTo>
                    <a:pt x="147" y="62"/>
                  </a:lnTo>
                  <a:lnTo>
                    <a:pt x="147" y="75"/>
                  </a:lnTo>
                  <a:lnTo>
                    <a:pt x="147" y="88"/>
                  </a:lnTo>
                  <a:lnTo>
                    <a:pt x="146" y="102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2"/>
                  </a:lnTo>
                  <a:lnTo>
                    <a:pt x="134" y="127"/>
                  </a:lnTo>
                  <a:lnTo>
                    <a:pt x="129" y="131"/>
                  </a:lnTo>
                  <a:lnTo>
                    <a:pt x="123" y="134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7"/>
                  </a:lnTo>
                  <a:lnTo>
                    <a:pt x="90" y="137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4"/>
                  </a:moveTo>
                  <a:lnTo>
                    <a:pt x="37" y="64"/>
                  </a:lnTo>
                  <a:lnTo>
                    <a:pt x="37" y="79"/>
                  </a:lnTo>
                  <a:lnTo>
                    <a:pt x="38" y="86"/>
                  </a:lnTo>
                  <a:lnTo>
                    <a:pt x="39" y="94"/>
                  </a:lnTo>
                  <a:lnTo>
                    <a:pt x="39" y="94"/>
                  </a:lnTo>
                  <a:lnTo>
                    <a:pt x="40" y="97"/>
                  </a:lnTo>
                  <a:lnTo>
                    <a:pt x="42" y="99"/>
                  </a:lnTo>
                  <a:lnTo>
                    <a:pt x="47" y="101"/>
                  </a:lnTo>
                  <a:lnTo>
                    <a:pt x="54" y="102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1"/>
                  </a:lnTo>
                  <a:lnTo>
                    <a:pt x="100" y="101"/>
                  </a:lnTo>
                  <a:lnTo>
                    <a:pt x="99" y="100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1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69" y="40"/>
                  </a:lnTo>
                  <a:lnTo>
                    <a:pt x="43" y="38"/>
                  </a:lnTo>
                  <a:lnTo>
                    <a:pt x="37" y="38"/>
                  </a:lnTo>
                  <a:lnTo>
                    <a:pt x="37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0" name="Freeform 633"/>
            <p:cNvSpPr>
              <a:spLocks noEditPoints="1"/>
            </p:cNvSpPr>
            <p:nvPr/>
          </p:nvSpPr>
          <p:spPr bwMode="auto">
            <a:xfrm>
              <a:off x="6477000" y="4370388"/>
              <a:ext cx="80963" cy="71438"/>
            </a:xfrm>
            <a:custGeom>
              <a:avLst/>
              <a:gdLst/>
              <a:ahLst/>
              <a:cxnLst>
                <a:cxn ang="0">
                  <a:pos x="89" y="135"/>
                </a:cxn>
                <a:cxn ang="0">
                  <a:pos x="76" y="135"/>
                </a:cxn>
                <a:cxn ang="0">
                  <a:pos x="65" y="134"/>
                </a:cxn>
                <a:cxn ang="0">
                  <a:pos x="45" y="133"/>
                </a:cxn>
                <a:cxn ang="0">
                  <a:pos x="29" y="130"/>
                </a:cxn>
                <a:cxn ang="0">
                  <a:pos x="17" y="123"/>
                </a:cxn>
                <a:cxn ang="0">
                  <a:pos x="9" y="115"/>
                </a:cxn>
                <a:cxn ang="0">
                  <a:pos x="5" y="107"/>
                </a:cxn>
                <a:cxn ang="0">
                  <a:pos x="0" y="92"/>
                </a:cxn>
                <a:cxn ang="0">
                  <a:pos x="0" y="65"/>
                </a:cxn>
                <a:cxn ang="0">
                  <a:pos x="2" y="46"/>
                </a:cxn>
                <a:cxn ang="0">
                  <a:pos x="3" y="37"/>
                </a:cxn>
                <a:cxn ang="0">
                  <a:pos x="7" y="23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0"/>
                </a:cxn>
                <a:cxn ang="0">
                  <a:pos x="93" y="1"/>
                </a:cxn>
                <a:cxn ang="0">
                  <a:pos x="102" y="3"/>
                </a:cxn>
                <a:cxn ang="0">
                  <a:pos x="107" y="4"/>
                </a:cxn>
                <a:cxn ang="0">
                  <a:pos x="119" y="5"/>
                </a:cxn>
                <a:cxn ang="0">
                  <a:pos x="135" y="8"/>
                </a:cxn>
                <a:cxn ang="0">
                  <a:pos x="144" y="13"/>
                </a:cxn>
                <a:cxn ang="0">
                  <a:pos x="146" y="17"/>
                </a:cxn>
                <a:cxn ang="0">
                  <a:pos x="151" y="30"/>
                </a:cxn>
                <a:cxn ang="0">
                  <a:pos x="155" y="59"/>
                </a:cxn>
                <a:cxn ang="0">
                  <a:pos x="155" y="74"/>
                </a:cxn>
                <a:cxn ang="0">
                  <a:pos x="153" y="100"/>
                </a:cxn>
                <a:cxn ang="0">
                  <a:pos x="149" y="115"/>
                </a:cxn>
                <a:cxn ang="0">
                  <a:pos x="139" y="125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9" y="135"/>
                </a:cxn>
                <a:cxn ang="0">
                  <a:pos x="85" y="37"/>
                </a:cxn>
                <a:cxn ang="0">
                  <a:pos x="61" y="37"/>
                </a:cxn>
                <a:cxn ang="0">
                  <a:pos x="41" y="38"/>
                </a:cxn>
                <a:cxn ang="0">
                  <a:pos x="39" y="41"/>
                </a:cxn>
                <a:cxn ang="0">
                  <a:pos x="38" y="44"/>
                </a:cxn>
                <a:cxn ang="0">
                  <a:pos x="37" y="52"/>
                </a:cxn>
                <a:cxn ang="0">
                  <a:pos x="37" y="61"/>
                </a:cxn>
                <a:cxn ang="0">
                  <a:pos x="37" y="68"/>
                </a:cxn>
                <a:cxn ang="0">
                  <a:pos x="38" y="81"/>
                </a:cxn>
                <a:cxn ang="0">
                  <a:pos x="42" y="91"/>
                </a:cxn>
                <a:cxn ang="0">
                  <a:pos x="45" y="94"/>
                </a:cxn>
                <a:cxn ang="0">
                  <a:pos x="59" y="99"/>
                </a:cxn>
                <a:cxn ang="0">
                  <a:pos x="79" y="100"/>
                </a:cxn>
                <a:cxn ang="0">
                  <a:pos x="98" y="99"/>
                </a:cxn>
                <a:cxn ang="0">
                  <a:pos x="118" y="96"/>
                </a:cxn>
                <a:cxn ang="0">
                  <a:pos x="118" y="92"/>
                </a:cxn>
                <a:cxn ang="0">
                  <a:pos x="120" y="70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6" y="40"/>
                </a:cxn>
                <a:cxn ang="0">
                  <a:pos x="89" y="37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9" y="135"/>
                  </a:moveTo>
                  <a:lnTo>
                    <a:pt x="89" y="135"/>
                  </a:lnTo>
                  <a:lnTo>
                    <a:pt x="76" y="135"/>
                  </a:lnTo>
                  <a:lnTo>
                    <a:pt x="76" y="135"/>
                  </a:lnTo>
                  <a:lnTo>
                    <a:pt x="65" y="134"/>
                  </a:lnTo>
                  <a:lnTo>
                    <a:pt x="65" y="134"/>
                  </a:lnTo>
                  <a:lnTo>
                    <a:pt x="54" y="134"/>
                  </a:lnTo>
                  <a:lnTo>
                    <a:pt x="45" y="133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2" y="127"/>
                  </a:lnTo>
                  <a:lnTo>
                    <a:pt x="17" y="123"/>
                  </a:lnTo>
                  <a:lnTo>
                    <a:pt x="12" y="119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0" y="92"/>
                  </a:lnTo>
                  <a:lnTo>
                    <a:pt x="0" y="82"/>
                  </a:lnTo>
                  <a:lnTo>
                    <a:pt x="0" y="65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3" y="37"/>
                  </a:lnTo>
                  <a:lnTo>
                    <a:pt x="4" y="31"/>
                  </a:lnTo>
                  <a:lnTo>
                    <a:pt x="7" y="23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1"/>
                  </a:lnTo>
                  <a:lnTo>
                    <a:pt x="102" y="3"/>
                  </a:lnTo>
                  <a:lnTo>
                    <a:pt x="103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9" y="5"/>
                  </a:lnTo>
                  <a:lnTo>
                    <a:pt x="130" y="6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4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3"/>
                  </a:lnTo>
                  <a:lnTo>
                    <a:pt x="151" y="30"/>
                  </a:lnTo>
                  <a:lnTo>
                    <a:pt x="154" y="44"/>
                  </a:lnTo>
                  <a:lnTo>
                    <a:pt x="155" y="59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4" y="92"/>
                  </a:lnTo>
                  <a:lnTo>
                    <a:pt x="153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5" y="121"/>
                  </a:lnTo>
                  <a:lnTo>
                    <a:pt x="139" y="12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1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9" y="135"/>
                  </a:lnTo>
                  <a:lnTo>
                    <a:pt x="89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1" y="37"/>
                  </a:lnTo>
                  <a:lnTo>
                    <a:pt x="61" y="37"/>
                  </a:lnTo>
                  <a:lnTo>
                    <a:pt x="41" y="38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8" y="43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37" y="52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87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45" y="94"/>
                  </a:lnTo>
                  <a:lnTo>
                    <a:pt x="48" y="96"/>
                  </a:lnTo>
                  <a:lnTo>
                    <a:pt x="59" y="99"/>
                  </a:lnTo>
                  <a:lnTo>
                    <a:pt x="69" y="100"/>
                  </a:lnTo>
                  <a:lnTo>
                    <a:pt x="79" y="100"/>
                  </a:lnTo>
                  <a:lnTo>
                    <a:pt x="79" y="100"/>
                  </a:lnTo>
                  <a:lnTo>
                    <a:pt x="98" y="99"/>
                  </a:lnTo>
                  <a:lnTo>
                    <a:pt x="113" y="97"/>
                  </a:lnTo>
                  <a:lnTo>
                    <a:pt x="118" y="96"/>
                  </a:lnTo>
                  <a:lnTo>
                    <a:pt x="118" y="92"/>
                  </a:lnTo>
                  <a:lnTo>
                    <a:pt x="118" y="92"/>
                  </a:lnTo>
                  <a:lnTo>
                    <a:pt x="120" y="81"/>
                  </a:lnTo>
                  <a:lnTo>
                    <a:pt x="120" y="70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8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2" y="39"/>
                  </a:lnTo>
                  <a:lnTo>
                    <a:pt x="89" y="37"/>
                  </a:lnTo>
                  <a:lnTo>
                    <a:pt x="88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1" name="Freeform 634"/>
            <p:cNvSpPr>
              <a:spLocks noEditPoints="1"/>
            </p:cNvSpPr>
            <p:nvPr/>
          </p:nvSpPr>
          <p:spPr bwMode="auto">
            <a:xfrm>
              <a:off x="6580188" y="4370388"/>
              <a:ext cx="80963" cy="71438"/>
            </a:xfrm>
            <a:custGeom>
              <a:avLst/>
              <a:gdLst/>
              <a:ahLst/>
              <a:cxnLst>
                <a:cxn ang="0">
                  <a:pos x="88" y="135"/>
                </a:cxn>
                <a:cxn ang="0">
                  <a:pos x="77" y="135"/>
                </a:cxn>
                <a:cxn ang="0">
                  <a:pos x="65" y="134"/>
                </a:cxn>
                <a:cxn ang="0">
                  <a:pos x="45" y="133"/>
                </a:cxn>
                <a:cxn ang="0">
                  <a:pos x="29" y="130"/>
                </a:cxn>
                <a:cxn ang="0">
                  <a:pos x="17" y="123"/>
                </a:cxn>
                <a:cxn ang="0">
                  <a:pos x="9" y="115"/>
                </a:cxn>
                <a:cxn ang="0">
                  <a:pos x="6" y="107"/>
                </a:cxn>
                <a:cxn ang="0">
                  <a:pos x="1" y="92"/>
                </a:cxn>
                <a:cxn ang="0">
                  <a:pos x="0" y="65"/>
                </a:cxn>
                <a:cxn ang="0">
                  <a:pos x="1" y="46"/>
                </a:cxn>
                <a:cxn ang="0">
                  <a:pos x="2" y="37"/>
                </a:cxn>
                <a:cxn ang="0">
                  <a:pos x="7" y="23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0"/>
                </a:cxn>
                <a:cxn ang="0">
                  <a:pos x="93" y="1"/>
                </a:cxn>
                <a:cxn ang="0">
                  <a:pos x="102" y="3"/>
                </a:cxn>
                <a:cxn ang="0">
                  <a:pos x="107" y="4"/>
                </a:cxn>
                <a:cxn ang="0">
                  <a:pos x="118" y="5"/>
                </a:cxn>
                <a:cxn ang="0">
                  <a:pos x="135" y="8"/>
                </a:cxn>
                <a:cxn ang="0">
                  <a:pos x="143" y="13"/>
                </a:cxn>
                <a:cxn ang="0">
                  <a:pos x="146" y="17"/>
                </a:cxn>
                <a:cxn ang="0">
                  <a:pos x="152" y="30"/>
                </a:cxn>
                <a:cxn ang="0">
                  <a:pos x="155" y="59"/>
                </a:cxn>
                <a:cxn ang="0">
                  <a:pos x="155" y="74"/>
                </a:cxn>
                <a:cxn ang="0">
                  <a:pos x="154" y="100"/>
                </a:cxn>
                <a:cxn ang="0">
                  <a:pos x="149" y="115"/>
                </a:cxn>
                <a:cxn ang="0">
                  <a:pos x="139" y="125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8" y="135"/>
                </a:cxn>
                <a:cxn ang="0">
                  <a:pos x="85" y="37"/>
                </a:cxn>
                <a:cxn ang="0">
                  <a:pos x="60" y="37"/>
                </a:cxn>
                <a:cxn ang="0">
                  <a:pos x="41" y="38"/>
                </a:cxn>
                <a:cxn ang="0">
                  <a:pos x="40" y="41"/>
                </a:cxn>
                <a:cxn ang="0">
                  <a:pos x="38" y="44"/>
                </a:cxn>
                <a:cxn ang="0">
                  <a:pos x="37" y="52"/>
                </a:cxn>
                <a:cxn ang="0">
                  <a:pos x="37" y="61"/>
                </a:cxn>
                <a:cxn ang="0">
                  <a:pos x="38" y="68"/>
                </a:cxn>
                <a:cxn ang="0">
                  <a:pos x="38" y="81"/>
                </a:cxn>
                <a:cxn ang="0">
                  <a:pos x="42" y="91"/>
                </a:cxn>
                <a:cxn ang="0">
                  <a:pos x="45" y="94"/>
                </a:cxn>
                <a:cxn ang="0">
                  <a:pos x="58" y="99"/>
                </a:cxn>
                <a:cxn ang="0">
                  <a:pos x="79" y="100"/>
                </a:cxn>
                <a:cxn ang="0">
                  <a:pos x="98" y="99"/>
                </a:cxn>
                <a:cxn ang="0">
                  <a:pos x="117" y="96"/>
                </a:cxn>
                <a:cxn ang="0">
                  <a:pos x="117" y="92"/>
                </a:cxn>
                <a:cxn ang="0">
                  <a:pos x="120" y="70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7" y="40"/>
                </a:cxn>
                <a:cxn ang="0">
                  <a:pos x="88" y="37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8" y="135"/>
                  </a:moveTo>
                  <a:lnTo>
                    <a:pt x="88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65" y="134"/>
                  </a:lnTo>
                  <a:lnTo>
                    <a:pt x="65" y="134"/>
                  </a:lnTo>
                  <a:lnTo>
                    <a:pt x="54" y="134"/>
                  </a:lnTo>
                  <a:lnTo>
                    <a:pt x="45" y="133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3" y="127"/>
                  </a:lnTo>
                  <a:lnTo>
                    <a:pt x="17" y="123"/>
                  </a:lnTo>
                  <a:lnTo>
                    <a:pt x="13" y="119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6" y="107"/>
                  </a:lnTo>
                  <a:lnTo>
                    <a:pt x="2" y="100"/>
                  </a:lnTo>
                  <a:lnTo>
                    <a:pt x="1" y="92"/>
                  </a:lnTo>
                  <a:lnTo>
                    <a:pt x="0" y="82"/>
                  </a:lnTo>
                  <a:lnTo>
                    <a:pt x="0" y="65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37"/>
                  </a:lnTo>
                  <a:lnTo>
                    <a:pt x="4" y="31"/>
                  </a:lnTo>
                  <a:lnTo>
                    <a:pt x="7" y="23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8" y="5"/>
                  </a:lnTo>
                  <a:lnTo>
                    <a:pt x="130" y="6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3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3"/>
                  </a:lnTo>
                  <a:lnTo>
                    <a:pt x="152" y="30"/>
                  </a:lnTo>
                  <a:lnTo>
                    <a:pt x="154" y="44"/>
                  </a:lnTo>
                  <a:lnTo>
                    <a:pt x="155" y="59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92"/>
                  </a:lnTo>
                  <a:lnTo>
                    <a:pt x="154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4" y="121"/>
                  </a:lnTo>
                  <a:lnTo>
                    <a:pt x="139" y="12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2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8" y="135"/>
                  </a:lnTo>
                  <a:lnTo>
                    <a:pt x="88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41" y="38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38" y="43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37" y="52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87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45" y="94"/>
                  </a:lnTo>
                  <a:lnTo>
                    <a:pt x="49" y="96"/>
                  </a:lnTo>
                  <a:lnTo>
                    <a:pt x="58" y="99"/>
                  </a:lnTo>
                  <a:lnTo>
                    <a:pt x="69" y="100"/>
                  </a:lnTo>
                  <a:lnTo>
                    <a:pt x="79" y="100"/>
                  </a:lnTo>
                  <a:lnTo>
                    <a:pt x="79" y="100"/>
                  </a:lnTo>
                  <a:lnTo>
                    <a:pt x="98" y="99"/>
                  </a:lnTo>
                  <a:lnTo>
                    <a:pt x="113" y="97"/>
                  </a:lnTo>
                  <a:lnTo>
                    <a:pt x="117" y="96"/>
                  </a:lnTo>
                  <a:lnTo>
                    <a:pt x="117" y="92"/>
                  </a:lnTo>
                  <a:lnTo>
                    <a:pt x="117" y="92"/>
                  </a:lnTo>
                  <a:lnTo>
                    <a:pt x="120" y="81"/>
                  </a:lnTo>
                  <a:lnTo>
                    <a:pt x="120" y="70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7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3" y="39"/>
                  </a:lnTo>
                  <a:lnTo>
                    <a:pt x="88" y="37"/>
                  </a:lnTo>
                  <a:lnTo>
                    <a:pt x="87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2" name="Freeform 635"/>
            <p:cNvSpPr>
              <a:spLocks noEditPoints="1"/>
            </p:cNvSpPr>
            <p:nvPr/>
          </p:nvSpPr>
          <p:spPr bwMode="auto">
            <a:xfrm>
              <a:off x="6375400" y="4459288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7"/>
                </a:cxn>
                <a:cxn ang="0">
                  <a:pos x="28" y="132"/>
                </a:cxn>
                <a:cxn ang="0">
                  <a:pos x="20" y="129"/>
                </a:cxn>
                <a:cxn ang="0">
                  <a:pos x="10" y="119"/>
                </a:cxn>
                <a:cxn ang="0">
                  <a:pos x="4" y="104"/>
                </a:cxn>
                <a:cxn ang="0">
                  <a:pos x="1" y="80"/>
                </a:cxn>
                <a:cxn ang="0">
                  <a:pos x="1" y="75"/>
                </a:cxn>
                <a:cxn ang="0">
                  <a:pos x="0" y="48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9"/>
                </a:cxn>
                <a:cxn ang="0">
                  <a:pos x="22" y="4"/>
                </a:cxn>
                <a:cxn ang="0">
                  <a:pos x="35" y="0"/>
                </a:cxn>
                <a:cxn ang="0">
                  <a:pos x="43" y="0"/>
                </a:cxn>
                <a:cxn ang="0">
                  <a:pos x="74" y="3"/>
                </a:cxn>
                <a:cxn ang="0">
                  <a:pos x="88" y="5"/>
                </a:cxn>
                <a:cxn ang="0">
                  <a:pos x="99" y="6"/>
                </a:cxn>
                <a:cxn ang="0">
                  <a:pos x="109" y="8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2"/>
                </a:cxn>
                <a:cxn ang="0">
                  <a:pos x="134" y="18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3"/>
                </a:cxn>
                <a:cxn ang="0">
                  <a:pos x="147" y="90"/>
                </a:cxn>
                <a:cxn ang="0">
                  <a:pos x="143" y="114"/>
                </a:cxn>
                <a:cxn ang="0">
                  <a:pos x="140" y="122"/>
                </a:cxn>
                <a:cxn ang="0">
                  <a:pos x="129" y="131"/>
                </a:cxn>
                <a:cxn ang="0">
                  <a:pos x="115" y="136"/>
                </a:cxn>
                <a:cxn ang="0">
                  <a:pos x="90" y="138"/>
                </a:cxn>
                <a:cxn ang="0">
                  <a:pos x="71" y="138"/>
                </a:cxn>
                <a:cxn ang="0">
                  <a:pos x="37" y="65"/>
                </a:cxn>
                <a:cxn ang="0">
                  <a:pos x="37" y="79"/>
                </a:cxn>
                <a:cxn ang="0">
                  <a:pos x="39" y="95"/>
                </a:cxn>
                <a:cxn ang="0">
                  <a:pos x="40" y="97"/>
                </a:cxn>
                <a:cxn ang="0">
                  <a:pos x="47" y="101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1"/>
                </a:cxn>
                <a:cxn ang="0">
                  <a:pos x="99" y="100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1"/>
                </a:cxn>
                <a:cxn ang="0">
                  <a:pos x="69" y="40"/>
                </a:cxn>
                <a:cxn ang="0">
                  <a:pos x="37" y="38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8"/>
                  </a:lnTo>
                  <a:lnTo>
                    <a:pt x="48" y="137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9"/>
                  </a:lnTo>
                  <a:lnTo>
                    <a:pt x="14" y="124"/>
                  </a:lnTo>
                  <a:lnTo>
                    <a:pt x="10" y="119"/>
                  </a:lnTo>
                  <a:lnTo>
                    <a:pt x="7" y="111"/>
                  </a:lnTo>
                  <a:lnTo>
                    <a:pt x="4" y="104"/>
                  </a:lnTo>
                  <a:lnTo>
                    <a:pt x="3" y="97"/>
                  </a:lnTo>
                  <a:lnTo>
                    <a:pt x="1" y="80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62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3"/>
                  </a:lnTo>
                  <a:lnTo>
                    <a:pt x="12" y="9"/>
                  </a:lnTo>
                  <a:lnTo>
                    <a:pt x="16" y="6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2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88" y="5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104" y="6"/>
                  </a:lnTo>
                  <a:lnTo>
                    <a:pt x="109" y="8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2"/>
                  </a:lnTo>
                  <a:lnTo>
                    <a:pt x="129" y="14"/>
                  </a:lnTo>
                  <a:lnTo>
                    <a:pt x="134" y="18"/>
                  </a:lnTo>
                  <a:lnTo>
                    <a:pt x="139" y="22"/>
                  </a:lnTo>
                  <a:lnTo>
                    <a:pt x="142" y="26"/>
                  </a:lnTo>
                  <a:lnTo>
                    <a:pt x="145" y="32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3"/>
                  </a:lnTo>
                  <a:lnTo>
                    <a:pt x="147" y="63"/>
                  </a:lnTo>
                  <a:lnTo>
                    <a:pt x="147" y="76"/>
                  </a:lnTo>
                  <a:lnTo>
                    <a:pt x="147" y="90"/>
                  </a:lnTo>
                  <a:lnTo>
                    <a:pt x="146" y="102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2"/>
                  </a:lnTo>
                  <a:lnTo>
                    <a:pt x="134" y="127"/>
                  </a:lnTo>
                  <a:lnTo>
                    <a:pt x="129" y="131"/>
                  </a:lnTo>
                  <a:lnTo>
                    <a:pt x="123" y="134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5"/>
                  </a:moveTo>
                  <a:lnTo>
                    <a:pt x="37" y="65"/>
                  </a:lnTo>
                  <a:lnTo>
                    <a:pt x="37" y="79"/>
                  </a:lnTo>
                  <a:lnTo>
                    <a:pt x="38" y="88"/>
                  </a:lnTo>
                  <a:lnTo>
                    <a:pt x="39" y="95"/>
                  </a:lnTo>
                  <a:lnTo>
                    <a:pt x="39" y="95"/>
                  </a:lnTo>
                  <a:lnTo>
                    <a:pt x="40" y="97"/>
                  </a:lnTo>
                  <a:lnTo>
                    <a:pt x="42" y="99"/>
                  </a:lnTo>
                  <a:lnTo>
                    <a:pt x="47" y="101"/>
                  </a:lnTo>
                  <a:lnTo>
                    <a:pt x="54" y="103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1"/>
                  </a:lnTo>
                  <a:lnTo>
                    <a:pt x="100" y="101"/>
                  </a:lnTo>
                  <a:lnTo>
                    <a:pt x="99" y="100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1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69" y="40"/>
                  </a:lnTo>
                  <a:lnTo>
                    <a:pt x="43" y="39"/>
                  </a:lnTo>
                  <a:lnTo>
                    <a:pt x="37" y="38"/>
                  </a:lnTo>
                  <a:lnTo>
                    <a:pt x="37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3" name="Freeform 636"/>
            <p:cNvSpPr>
              <a:spLocks noEditPoints="1"/>
            </p:cNvSpPr>
            <p:nvPr/>
          </p:nvSpPr>
          <p:spPr bwMode="auto">
            <a:xfrm>
              <a:off x="6477000" y="4462463"/>
              <a:ext cx="80963" cy="71438"/>
            </a:xfrm>
            <a:custGeom>
              <a:avLst/>
              <a:gdLst/>
              <a:ahLst/>
              <a:cxnLst>
                <a:cxn ang="0">
                  <a:pos x="89" y="135"/>
                </a:cxn>
                <a:cxn ang="0">
                  <a:pos x="76" y="135"/>
                </a:cxn>
                <a:cxn ang="0">
                  <a:pos x="65" y="135"/>
                </a:cxn>
                <a:cxn ang="0">
                  <a:pos x="45" y="134"/>
                </a:cxn>
                <a:cxn ang="0">
                  <a:pos x="29" y="130"/>
                </a:cxn>
                <a:cxn ang="0">
                  <a:pos x="17" y="124"/>
                </a:cxn>
                <a:cxn ang="0">
                  <a:pos x="9" y="115"/>
                </a:cxn>
                <a:cxn ang="0">
                  <a:pos x="5" y="108"/>
                </a:cxn>
                <a:cxn ang="0">
                  <a:pos x="0" y="92"/>
                </a:cxn>
                <a:cxn ang="0">
                  <a:pos x="0" y="65"/>
                </a:cxn>
                <a:cxn ang="0">
                  <a:pos x="2" y="46"/>
                </a:cxn>
                <a:cxn ang="0">
                  <a:pos x="3" y="37"/>
                </a:cxn>
                <a:cxn ang="0">
                  <a:pos x="7" y="24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9" y="5"/>
                </a:cxn>
                <a:cxn ang="0">
                  <a:pos x="135" y="8"/>
                </a:cxn>
                <a:cxn ang="0">
                  <a:pos x="144" y="13"/>
                </a:cxn>
                <a:cxn ang="0">
                  <a:pos x="146" y="17"/>
                </a:cxn>
                <a:cxn ang="0">
                  <a:pos x="151" y="31"/>
                </a:cxn>
                <a:cxn ang="0">
                  <a:pos x="155" y="60"/>
                </a:cxn>
                <a:cxn ang="0">
                  <a:pos x="155" y="74"/>
                </a:cxn>
                <a:cxn ang="0">
                  <a:pos x="153" y="100"/>
                </a:cxn>
                <a:cxn ang="0">
                  <a:pos x="149" y="115"/>
                </a:cxn>
                <a:cxn ang="0">
                  <a:pos x="139" y="126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9" y="135"/>
                </a:cxn>
                <a:cxn ang="0">
                  <a:pos x="85" y="37"/>
                </a:cxn>
                <a:cxn ang="0">
                  <a:pos x="61" y="38"/>
                </a:cxn>
                <a:cxn ang="0">
                  <a:pos x="41" y="38"/>
                </a:cxn>
                <a:cxn ang="0">
                  <a:pos x="39" y="41"/>
                </a:cxn>
                <a:cxn ang="0">
                  <a:pos x="38" y="45"/>
                </a:cxn>
                <a:cxn ang="0">
                  <a:pos x="37" y="53"/>
                </a:cxn>
                <a:cxn ang="0">
                  <a:pos x="37" y="61"/>
                </a:cxn>
                <a:cxn ang="0">
                  <a:pos x="37" y="68"/>
                </a:cxn>
                <a:cxn ang="0">
                  <a:pos x="38" y="83"/>
                </a:cxn>
                <a:cxn ang="0">
                  <a:pos x="42" y="92"/>
                </a:cxn>
                <a:cxn ang="0">
                  <a:pos x="45" y="94"/>
                </a:cxn>
                <a:cxn ang="0">
                  <a:pos x="59" y="99"/>
                </a:cxn>
                <a:cxn ang="0">
                  <a:pos x="79" y="101"/>
                </a:cxn>
                <a:cxn ang="0">
                  <a:pos x="98" y="100"/>
                </a:cxn>
                <a:cxn ang="0">
                  <a:pos x="118" y="96"/>
                </a:cxn>
                <a:cxn ang="0">
                  <a:pos x="118" y="93"/>
                </a:cxn>
                <a:cxn ang="0">
                  <a:pos x="120" y="71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6" y="40"/>
                </a:cxn>
                <a:cxn ang="0">
                  <a:pos x="89" y="38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9" y="135"/>
                  </a:moveTo>
                  <a:lnTo>
                    <a:pt x="89" y="135"/>
                  </a:lnTo>
                  <a:lnTo>
                    <a:pt x="76" y="135"/>
                  </a:lnTo>
                  <a:lnTo>
                    <a:pt x="76" y="135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54" y="134"/>
                  </a:lnTo>
                  <a:lnTo>
                    <a:pt x="45" y="134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2" y="127"/>
                  </a:lnTo>
                  <a:lnTo>
                    <a:pt x="17" y="124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0" y="92"/>
                  </a:lnTo>
                  <a:lnTo>
                    <a:pt x="0" y="84"/>
                  </a:lnTo>
                  <a:lnTo>
                    <a:pt x="0" y="65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3" y="37"/>
                  </a:lnTo>
                  <a:lnTo>
                    <a:pt x="4" y="31"/>
                  </a:lnTo>
                  <a:lnTo>
                    <a:pt x="7" y="24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3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9" y="5"/>
                  </a:lnTo>
                  <a:lnTo>
                    <a:pt x="130" y="7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4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4"/>
                  </a:lnTo>
                  <a:lnTo>
                    <a:pt x="151" y="31"/>
                  </a:lnTo>
                  <a:lnTo>
                    <a:pt x="154" y="44"/>
                  </a:lnTo>
                  <a:lnTo>
                    <a:pt x="155" y="60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4" y="92"/>
                  </a:lnTo>
                  <a:lnTo>
                    <a:pt x="153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5" y="121"/>
                  </a:lnTo>
                  <a:lnTo>
                    <a:pt x="139" y="126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1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9" y="135"/>
                  </a:lnTo>
                  <a:lnTo>
                    <a:pt x="89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1" y="38"/>
                  </a:lnTo>
                  <a:lnTo>
                    <a:pt x="61" y="38"/>
                  </a:lnTo>
                  <a:lnTo>
                    <a:pt x="41" y="38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53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7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5" y="94"/>
                  </a:lnTo>
                  <a:lnTo>
                    <a:pt x="48" y="96"/>
                  </a:lnTo>
                  <a:lnTo>
                    <a:pt x="59" y="99"/>
                  </a:lnTo>
                  <a:lnTo>
                    <a:pt x="69" y="100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98" y="100"/>
                  </a:lnTo>
                  <a:lnTo>
                    <a:pt x="113" y="97"/>
                  </a:lnTo>
                  <a:lnTo>
                    <a:pt x="118" y="96"/>
                  </a:lnTo>
                  <a:lnTo>
                    <a:pt x="118" y="93"/>
                  </a:lnTo>
                  <a:lnTo>
                    <a:pt x="118" y="93"/>
                  </a:lnTo>
                  <a:lnTo>
                    <a:pt x="120" y="83"/>
                  </a:lnTo>
                  <a:lnTo>
                    <a:pt x="120" y="71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8" y="42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2" y="39"/>
                  </a:lnTo>
                  <a:lnTo>
                    <a:pt x="89" y="38"/>
                  </a:lnTo>
                  <a:lnTo>
                    <a:pt x="88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4" name="Freeform 637"/>
            <p:cNvSpPr>
              <a:spLocks noEditPoints="1"/>
            </p:cNvSpPr>
            <p:nvPr/>
          </p:nvSpPr>
          <p:spPr bwMode="auto">
            <a:xfrm>
              <a:off x="6580188" y="4462463"/>
              <a:ext cx="80963" cy="71438"/>
            </a:xfrm>
            <a:custGeom>
              <a:avLst/>
              <a:gdLst/>
              <a:ahLst/>
              <a:cxnLst>
                <a:cxn ang="0">
                  <a:pos x="88" y="135"/>
                </a:cxn>
                <a:cxn ang="0">
                  <a:pos x="77" y="135"/>
                </a:cxn>
                <a:cxn ang="0">
                  <a:pos x="65" y="135"/>
                </a:cxn>
                <a:cxn ang="0">
                  <a:pos x="45" y="134"/>
                </a:cxn>
                <a:cxn ang="0">
                  <a:pos x="29" y="130"/>
                </a:cxn>
                <a:cxn ang="0">
                  <a:pos x="17" y="124"/>
                </a:cxn>
                <a:cxn ang="0">
                  <a:pos x="9" y="115"/>
                </a:cxn>
                <a:cxn ang="0">
                  <a:pos x="6" y="108"/>
                </a:cxn>
                <a:cxn ang="0">
                  <a:pos x="1" y="92"/>
                </a:cxn>
                <a:cxn ang="0">
                  <a:pos x="0" y="65"/>
                </a:cxn>
                <a:cxn ang="0">
                  <a:pos x="1" y="46"/>
                </a:cxn>
                <a:cxn ang="0">
                  <a:pos x="2" y="37"/>
                </a:cxn>
                <a:cxn ang="0">
                  <a:pos x="7" y="24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8" y="5"/>
                </a:cxn>
                <a:cxn ang="0">
                  <a:pos x="135" y="8"/>
                </a:cxn>
                <a:cxn ang="0">
                  <a:pos x="143" y="13"/>
                </a:cxn>
                <a:cxn ang="0">
                  <a:pos x="146" y="17"/>
                </a:cxn>
                <a:cxn ang="0">
                  <a:pos x="152" y="31"/>
                </a:cxn>
                <a:cxn ang="0">
                  <a:pos x="155" y="60"/>
                </a:cxn>
                <a:cxn ang="0">
                  <a:pos x="155" y="74"/>
                </a:cxn>
                <a:cxn ang="0">
                  <a:pos x="154" y="100"/>
                </a:cxn>
                <a:cxn ang="0">
                  <a:pos x="149" y="115"/>
                </a:cxn>
                <a:cxn ang="0">
                  <a:pos x="139" y="126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8" y="135"/>
                </a:cxn>
                <a:cxn ang="0">
                  <a:pos x="85" y="37"/>
                </a:cxn>
                <a:cxn ang="0">
                  <a:pos x="60" y="38"/>
                </a:cxn>
                <a:cxn ang="0">
                  <a:pos x="41" y="38"/>
                </a:cxn>
                <a:cxn ang="0">
                  <a:pos x="40" y="41"/>
                </a:cxn>
                <a:cxn ang="0">
                  <a:pos x="38" y="45"/>
                </a:cxn>
                <a:cxn ang="0">
                  <a:pos x="37" y="53"/>
                </a:cxn>
                <a:cxn ang="0">
                  <a:pos x="37" y="61"/>
                </a:cxn>
                <a:cxn ang="0">
                  <a:pos x="38" y="68"/>
                </a:cxn>
                <a:cxn ang="0">
                  <a:pos x="38" y="83"/>
                </a:cxn>
                <a:cxn ang="0">
                  <a:pos x="42" y="92"/>
                </a:cxn>
                <a:cxn ang="0">
                  <a:pos x="45" y="94"/>
                </a:cxn>
                <a:cxn ang="0">
                  <a:pos x="58" y="99"/>
                </a:cxn>
                <a:cxn ang="0">
                  <a:pos x="79" y="101"/>
                </a:cxn>
                <a:cxn ang="0">
                  <a:pos x="98" y="100"/>
                </a:cxn>
                <a:cxn ang="0">
                  <a:pos x="117" y="96"/>
                </a:cxn>
                <a:cxn ang="0">
                  <a:pos x="117" y="93"/>
                </a:cxn>
                <a:cxn ang="0">
                  <a:pos x="120" y="71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7" y="40"/>
                </a:cxn>
                <a:cxn ang="0">
                  <a:pos x="88" y="38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8" y="135"/>
                  </a:moveTo>
                  <a:lnTo>
                    <a:pt x="88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54" y="134"/>
                  </a:lnTo>
                  <a:lnTo>
                    <a:pt x="45" y="134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3" y="127"/>
                  </a:lnTo>
                  <a:lnTo>
                    <a:pt x="17" y="124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2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65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37"/>
                  </a:lnTo>
                  <a:lnTo>
                    <a:pt x="4" y="31"/>
                  </a:lnTo>
                  <a:lnTo>
                    <a:pt x="7" y="24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4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8" y="5"/>
                  </a:lnTo>
                  <a:lnTo>
                    <a:pt x="130" y="7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3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4"/>
                  </a:lnTo>
                  <a:lnTo>
                    <a:pt x="152" y="31"/>
                  </a:lnTo>
                  <a:lnTo>
                    <a:pt x="154" y="44"/>
                  </a:lnTo>
                  <a:lnTo>
                    <a:pt x="155" y="60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92"/>
                  </a:lnTo>
                  <a:lnTo>
                    <a:pt x="154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4" y="121"/>
                  </a:lnTo>
                  <a:lnTo>
                    <a:pt x="139" y="126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2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8" y="135"/>
                  </a:lnTo>
                  <a:lnTo>
                    <a:pt x="88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41" y="38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53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7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5" y="94"/>
                  </a:lnTo>
                  <a:lnTo>
                    <a:pt x="49" y="96"/>
                  </a:lnTo>
                  <a:lnTo>
                    <a:pt x="58" y="99"/>
                  </a:lnTo>
                  <a:lnTo>
                    <a:pt x="69" y="100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98" y="100"/>
                  </a:lnTo>
                  <a:lnTo>
                    <a:pt x="113" y="97"/>
                  </a:lnTo>
                  <a:lnTo>
                    <a:pt x="117" y="96"/>
                  </a:lnTo>
                  <a:lnTo>
                    <a:pt x="117" y="93"/>
                  </a:lnTo>
                  <a:lnTo>
                    <a:pt x="117" y="93"/>
                  </a:lnTo>
                  <a:lnTo>
                    <a:pt x="120" y="83"/>
                  </a:lnTo>
                  <a:lnTo>
                    <a:pt x="120" y="71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7" y="42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3" y="39"/>
                  </a:lnTo>
                  <a:lnTo>
                    <a:pt x="88" y="38"/>
                  </a:lnTo>
                  <a:lnTo>
                    <a:pt x="87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425" name="组合 1424"/>
          <p:cNvGrpSpPr/>
          <p:nvPr/>
        </p:nvGrpSpPr>
        <p:grpSpPr>
          <a:xfrm>
            <a:off x="9906027" y="2305033"/>
            <a:ext cx="1049867" cy="1073151"/>
            <a:chOff x="6108700" y="2038350"/>
            <a:chExt cx="787400" cy="804863"/>
          </a:xfrm>
          <a:solidFill>
            <a:schemeClr val="tx1"/>
          </a:solidFill>
        </p:grpSpPr>
        <p:sp>
          <p:nvSpPr>
            <p:cNvPr id="1426" name="Freeform 757"/>
            <p:cNvSpPr/>
            <p:nvPr/>
          </p:nvSpPr>
          <p:spPr bwMode="auto">
            <a:xfrm>
              <a:off x="6137275" y="2403475"/>
              <a:ext cx="25400" cy="4603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9"/>
                </a:cxn>
                <a:cxn ang="0">
                  <a:pos x="35" y="14"/>
                </a:cxn>
                <a:cxn ang="0">
                  <a:pos x="31" y="24"/>
                </a:cxn>
                <a:cxn ang="0">
                  <a:pos x="20" y="43"/>
                </a:cxn>
                <a:cxn ang="0">
                  <a:pos x="20" y="43"/>
                </a:cxn>
                <a:cxn ang="0">
                  <a:pos x="9" y="60"/>
                </a:cxn>
                <a:cxn ang="0">
                  <a:pos x="5" y="68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4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4" y="71"/>
                </a:cxn>
                <a:cxn ang="0">
                  <a:pos x="20" y="61"/>
                </a:cxn>
                <a:cxn ang="0">
                  <a:pos x="26" y="50"/>
                </a:cxn>
                <a:cxn ang="0">
                  <a:pos x="32" y="39"/>
                </a:cxn>
                <a:cxn ang="0">
                  <a:pos x="32" y="39"/>
                </a:cxn>
                <a:cxn ang="0">
                  <a:pos x="41" y="23"/>
                </a:cxn>
                <a:cxn ang="0">
                  <a:pos x="46" y="13"/>
                </a:cxn>
                <a:cxn ang="0">
                  <a:pos x="47" y="9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8" h="85">
                  <a:moveTo>
                    <a:pt x="38" y="4"/>
                  </a:moveTo>
                  <a:lnTo>
                    <a:pt x="38" y="4"/>
                  </a:lnTo>
                  <a:lnTo>
                    <a:pt x="37" y="9"/>
                  </a:lnTo>
                  <a:lnTo>
                    <a:pt x="35" y="14"/>
                  </a:lnTo>
                  <a:lnTo>
                    <a:pt x="31" y="24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9" y="60"/>
                  </a:lnTo>
                  <a:lnTo>
                    <a:pt x="5" y="6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4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4" y="71"/>
                  </a:lnTo>
                  <a:lnTo>
                    <a:pt x="20" y="61"/>
                  </a:lnTo>
                  <a:lnTo>
                    <a:pt x="26" y="50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41" y="23"/>
                  </a:lnTo>
                  <a:lnTo>
                    <a:pt x="46" y="13"/>
                  </a:lnTo>
                  <a:lnTo>
                    <a:pt x="47" y="9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7" name="Freeform 758"/>
            <p:cNvSpPr/>
            <p:nvPr/>
          </p:nvSpPr>
          <p:spPr bwMode="auto">
            <a:xfrm>
              <a:off x="6156325" y="2433638"/>
              <a:ext cx="25400" cy="571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7" y="27"/>
                </a:cxn>
                <a:cxn ang="0">
                  <a:pos x="17" y="51"/>
                </a:cxn>
                <a:cxn ang="0">
                  <a:pos x="7" y="76"/>
                </a:cxn>
                <a:cxn ang="0">
                  <a:pos x="3" y="88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2" y="106"/>
                </a:cxn>
                <a:cxn ang="0">
                  <a:pos x="3" y="107"/>
                </a:cxn>
                <a:cxn ang="0">
                  <a:pos x="5" y="107"/>
                </a:cxn>
                <a:cxn ang="0">
                  <a:pos x="6" y="107"/>
                </a:cxn>
                <a:cxn ang="0">
                  <a:pos x="8" y="106"/>
                </a:cxn>
                <a:cxn ang="0">
                  <a:pos x="10" y="103"/>
                </a:cxn>
                <a:cxn ang="0">
                  <a:pos x="10" y="103"/>
                </a:cxn>
                <a:cxn ang="0">
                  <a:pos x="13" y="91"/>
                </a:cxn>
                <a:cxn ang="0">
                  <a:pos x="16" y="79"/>
                </a:cxn>
                <a:cxn ang="0">
                  <a:pos x="26" y="54"/>
                </a:cxn>
                <a:cxn ang="0">
                  <a:pos x="36" y="30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107">
                  <a:moveTo>
                    <a:pt x="38" y="3"/>
                  </a:moveTo>
                  <a:lnTo>
                    <a:pt x="38" y="3"/>
                  </a:lnTo>
                  <a:lnTo>
                    <a:pt x="27" y="27"/>
                  </a:lnTo>
                  <a:lnTo>
                    <a:pt x="17" y="51"/>
                  </a:lnTo>
                  <a:lnTo>
                    <a:pt x="7" y="76"/>
                  </a:lnTo>
                  <a:lnTo>
                    <a:pt x="3" y="88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2" y="106"/>
                  </a:lnTo>
                  <a:lnTo>
                    <a:pt x="3" y="107"/>
                  </a:lnTo>
                  <a:lnTo>
                    <a:pt x="5" y="107"/>
                  </a:lnTo>
                  <a:lnTo>
                    <a:pt x="6" y="107"/>
                  </a:lnTo>
                  <a:lnTo>
                    <a:pt x="8" y="106"/>
                  </a:lnTo>
                  <a:lnTo>
                    <a:pt x="10" y="103"/>
                  </a:lnTo>
                  <a:lnTo>
                    <a:pt x="10" y="103"/>
                  </a:lnTo>
                  <a:lnTo>
                    <a:pt x="13" y="91"/>
                  </a:lnTo>
                  <a:lnTo>
                    <a:pt x="16" y="79"/>
                  </a:lnTo>
                  <a:lnTo>
                    <a:pt x="26" y="54"/>
                  </a:lnTo>
                  <a:lnTo>
                    <a:pt x="36" y="30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8" name="Freeform 759"/>
            <p:cNvSpPr/>
            <p:nvPr/>
          </p:nvSpPr>
          <p:spPr bwMode="auto">
            <a:xfrm>
              <a:off x="6183313" y="2476500"/>
              <a:ext cx="17463" cy="42863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10" y="38"/>
                </a:cxn>
                <a:cxn ang="0">
                  <a:pos x="5" y="57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1"/>
                </a:cxn>
                <a:cxn ang="0">
                  <a:pos x="8" y="80"/>
                </a:cxn>
                <a:cxn ang="0">
                  <a:pos x="8" y="78"/>
                </a:cxn>
                <a:cxn ang="0">
                  <a:pos x="8" y="78"/>
                </a:cxn>
                <a:cxn ang="0">
                  <a:pos x="13" y="60"/>
                </a:cxn>
                <a:cxn ang="0">
                  <a:pos x="20" y="42"/>
                </a:cxn>
                <a:cxn ang="0">
                  <a:pos x="26" y="2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81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10" y="38"/>
                  </a:lnTo>
                  <a:lnTo>
                    <a:pt x="5" y="57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1"/>
                  </a:lnTo>
                  <a:lnTo>
                    <a:pt x="8" y="80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13" y="60"/>
                  </a:lnTo>
                  <a:lnTo>
                    <a:pt x="20" y="42"/>
                  </a:lnTo>
                  <a:lnTo>
                    <a:pt x="26" y="2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9" name="Freeform 760"/>
            <p:cNvSpPr/>
            <p:nvPr/>
          </p:nvSpPr>
          <p:spPr bwMode="auto">
            <a:xfrm>
              <a:off x="6203950" y="2500313"/>
              <a:ext cx="20638" cy="41275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3" y="20"/>
                </a:cxn>
                <a:cxn ang="0">
                  <a:pos x="17" y="37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25" y="41"/>
                </a:cxn>
                <a:cxn ang="0">
                  <a:pos x="33" y="23"/>
                </a:cxn>
                <a:cxn ang="0">
                  <a:pos x="39" y="7"/>
                </a:cxn>
                <a:cxn ang="0">
                  <a:pos x="39" y="7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9" h="76">
                  <a:moveTo>
                    <a:pt x="29" y="3"/>
                  </a:moveTo>
                  <a:lnTo>
                    <a:pt x="29" y="3"/>
                  </a:lnTo>
                  <a:lnTo>
                    <a:pt x="23" y="20"/>
                  </a:lnTo>
                  <a:lnTo>
                    <a:pt x="17" y="37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25" y="41"/>
                  </a:lnTo>
                  <a:lnTo>
                    <a:pt x="33" y="23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0" name="Freeform 761"/>
            <p:cNvSpPr/>
            <p:nvPr/>
          </p:nvSpPr>
          <p:spPr bwMode="auto">
            <a:xfrm>
              <a:off x="6373813" y="2681288"/>
              <a:ext cx="12700" cy="38100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2" y="13"/>
                </a:cxn>
                <a:cxn ang="0">
                  <a:pos x="10" y="21"/>
                </a:cxn>
                <a:cxn ang="0">
                  <a:pos x="6" y="36"/>
                </a:cxn>
                <a:cxn ang="0">
                  <a:pos x="2" y="50"/>
                </a:cxn>
                <a:cxn ang="0">
                  <a:pos x="1" y="58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0" y="58"/>
                </a:cxn>
                <a:cxn ang="0">
                  <a:pos x="12" y="50"/>
                </a:cxn>
                <a:cxn ang="0">
                  <a:pos x="16" y="36"/>
                </a:cxn>
                <a:cxn ang="0">
                  <a:pos x="20" y="21"/>
                </a:cxn>
                <a:cxn ang="0">
                  <a:pos x="21" y="1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6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70">
                  <a:moveTo>
                    <a:pt x="13" y="6"/>
                  </a:moveTo>
                  <a:lnTo>
                    <a:pt x="13" y="6"/>
                  </a:lnTo>
                  <a:lnTo>
                    <a:pt x="12" y="13"/>
                  </a:lnTo>
                  <a:lnTo>
                    <a:pt x="10" y="21"/>
                  </a:lnTo>
                  <a:lnTo>
                    <a:pt x="6" y="36"/>
                  </a:lnTo>
                  <a:lnTo>
                    <a:pt x="2" y="50"/>
                  </a:lnTo>
                  <a:lnTo>
                    <a:pt x="1" y="58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0" y="58"/>
                  </a:lnTo>
                  <a:lnTo>
                    <a:pt x="12" y="50"/>
                  </a:lnTo>
                  <a:lnTo>
                    <a:pt x="16" y="36"/>
                  </a:lnTo>
                  <a:lnTo>
                    <a:pt x="20" y="21"/>
                  </a:lnTo>
                  <a:lnTo>
                    <a:pt x="21" y="1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6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1" name="Freeform 762"/>
            <p:cNvSpPr/>
            <p:nvPr/>
          </p:nvSpPr>
          <p:spPr bwMode="auto">
            <a:xfrm>
              <a:off x="6407150" y="2698750"/>
              <a:ext cx="30163" cy="42863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6" y="26"/>
                </a:cxn>
                <a:cxn ang="0">
                  <a:pos x="19" y="35"/>
                </a:cxn>
                <a:cxn ang="0">
                  <a:pos x="19" y="35"/>
                </a:cxn>
                <a:cxn ang="0">
                  <a:pos x="16" y="39"/>
                </a:cxn>
                <a:cxn ang="0">
                  <a:pos x="14" y="4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5" y="66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4" y="82"/>
                </a:cxn>
                <a:cxn ang="0">
                  <a:pos x="6" y="82"/>
                </a:cxn>
                <a:cxn ang="0">
                  <a:pos x="7" y="82"/>
                </a:cxn>
                <a:cxn ang="0">
                  <a:pos x="9" y="81"/>
                </a:cxn>
                <a:cxn ang="0">
                  <a:pos x="10" y="79"/>
                </a:cxn>
                <a:cxn ang="0">
                  <a:pos x="10" y="79"/>
                </a:cxn>
                <a:cxn ang="0">
                  <a:pos x="18" y="59"/>
                </a:cxn>
                <a:cxn ang="0">
                  <a:pos x="22" y="48"/>
                </a:cxn>
                <a:cxn ang="0">
                  <a:pos x="27" y="39"/>
                </a:cxn>
                <a:cxn ang="0">
                  <a:pos x="27" y="39"/>
                </a:cxn>
                <a:cxn ang="0">
                  <a:pos x="33" y="31"/>
                </a:cxn>
                <a:cxn ang="0">
                  <a:pos x="40" y="23"/>
                </a:cxn>
                <a:cxn ang="0">
                  <a:pos x="48" y="16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5" y="6"/>
                </a:cxn>
                <a:cxn ang="0">
                  <a:pos x="54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5" h="82">
                  <a:moveTo>
                    <a:pt x="45" y="3"/>
                  </a:moveTo>
                  <a:lnTo>
                    <a:pt x="45" y="3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6" y="26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6" y="39"/>
                  </a:lnTo>
                  <a:lnTo>
                    <a:pt x="14" y="4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5" y="66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4" y="82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9" y="81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8" y="59"/>
                  </a:lnTo>
                  <a:lnTo>
                    <a:pt x="22" y="48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33" y="31"/>
                  </a:lnTo>
                  <a:lnTo>
                    <a:pt x="40" y="23"/>
                  </a:lnTo>
                  <a:lnTo>
                    <a:pt x="48" y="16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5" y="6"/>
                  </a:lnTo>
                  <a:lnTo>
                    <a:pt x="54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2" name="Freeform 763"/>
            <p:cNvSpPr/>
            <p:nvPr/>
          </p:nvSpPr>
          <p:spPr bwMode="auto">
            <a:xfrm>
              <a:off x="6430963" y="2728913"/>
              <a:ext cx="26988" cy="50800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2" y="22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17" y="54"/>
                </a:cxn>
                <a:cxn ang="0">
                  <a:pos x="11" y="66"/>
                </a:cxn>
                <a:cxn ang="0">
                  <a:pos x="6" y="77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3" y="95"/>
                </a:cxn>
                <a:cxn ang="0">
                  <a:pos x="5" y="95"/>
                </a:cxn>
                <a:cxn ang="0">
                  <a:pos x="6" y="96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2"/>
                </a:cxn>
                <a:cxn ang="0">
                  <a:pos x="10" y="92"/>
                </a:cxn>
                <a:cxn ang="0">
                  <a:pos x="14" y="81"/>
                </a:cxn>
                <a:cxn ang="0">
                  <a:pos x="18" y="71"/>
                </a:cxn>
                <a:cxn ang="0">
                  <a:pos x="22" y="62"/>
                </a:cxn>
                <a:cxn ang="0">
                  <a:pos x="28" y="52"/>
                </a:cxn>
                <a:cxn ang="0">
                  <a:pos x="28" y="52"/>
                </a:cxn>
                <a:cxn ang="0">
                  <a:pos x="32" y="47"/>
                </a:cxn>
                <a:cxn ang="0">
                  <a:pos x="34" y="42"/>
                </a:cxn>
                <a:cxn ang="0">
                  <a:pos x="38" y="33"/>
                </a:cxn>
                <a:cxn ang="0">
                  <a:pos x="38" y="33"/>
                </a:cxn>
                <a:cxn ang="0">
                  <a:pos x="44" y="20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1" h="96">
                  <a:moveTo>
                    <a:pt x="43" y="3"/>
                  </a:moveTo>
                  <a:lnTo>
                    <a:pt x="43" y="3"/>
                  </a:lnTo>
                  <a:lnTo>
                    <a:pt x="32" y="22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17" y="54"/>
                  </a:lnTo>
                  <a:lnTo>
                    <a:pt x="11" y="66"/>
                  </a:lnTo>
                  <a:lnTo>
                    <a:pt x="6" y="77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6" y="96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4" y="81"/>
                  </a:lnTo>
                  <a:lnTo>
                    <a:pt x="18" y="71"/>
                  </a:lnTo>
                  <a:lnTo>
                    <a:pt x="22" y="6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32" y="47"/>
                  </a:lnTo>
                  <a:lnTo>
                    <a:pt x="34" y="42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44" y="20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3" name="Freeform 764"/>
            <p:cNvSpPr/>
            <p:nvPr/>
          </p:nvSpPr>
          <p:spPr bwMode="auto">
            <a:xfrm>
              <a:off x="6461125" y="2754313"/>
              <a:ext cx="25400" cy="49213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6" y="22"/>
                </a:cxn>
                <a:cxn ang="0">
                  <a:pos x="15" y="43"/>
                </a:cxn>
                <a:cxn ang="0">
                  <a:pos x="7" y="64"/>
                </a:cxn>
                <a:cxn ang="0">
                  <a:pos x="3" y="75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9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2" y="78"/>
                </a:cxn>
                <a:cxn ang="0">
                  <a:pos x="15" y="66"/>
                </a:cxn>
                <a:cxn ang="0">
                  <a:pos x="24" y="46"/>
                </a:cxn>
                <a:cxn ang="0">
                  <a:pos x="35" y="26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92">
                  <a:moveTo>
                    <a:pt x="39" y="2"/>
                  </a:moveTo>
                  <a:lnTo>
                    <a:pt x="39" y="2"/>
                  </a:lnTo>
                  <a:lnTo>
                    <a:pt x="26" y="22"/>
                  </a:lnTo>
                  <a:lnTo>
                    <a:pt x="15" y="43"/>
                  </a:lnTo>
                  <a:lnTo>
                    <a:pt x="7" y="64"/>
                  </a:lnTo>
                  <a:lnTo>
                    <a:pt x="3" y="75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9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2" y="78"/>
                  </a:lnTo>
                  <a:lnTo>
                    <a:pt x="15" y="66"/>
                  </a:lnTo>
                  <a:lnTo>
                    <a:pt x="24" y="46"/>
                  </a:lnTo>
                  <a:lnTo>
                    <a:pt x="35" y="26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4" name="Freeform 765"/>
            <p:cNvSpPr/>
            <p:nvPr/>
          </p:nvSpPr>
          <p:spPr bwMode="auto">
            <a:xfrm>
              <a:off x="6499225" y="2765425"/>
              <a:ext cx="22225" cy="53975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9" y="13"/>
                </a:cxn>
                <a:cxn ang="0">
                  <a:pos x="24" y="25"/>
                </a:cxn>
                <a:cxn ang="0">
                  <a:pos x="20" y="36"/>
                </a:cxn>
                <a:cxn ang="0">
                  <a:pos x="15" y="49"/>
                </a:cxn>
                <a:cxn ang="0">
                  <a:pos x="8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1" y="100"/>
                </a:cxn>
                <a:cxn ang="0">
                  <a:pos x="3" y="101"/>
                </a:cxn>
                <a:cxn ang="0">
                  <a:pos x="6" y="101"/>
                </a:cxn>
                <a:cxn ang="0">
                  <a:pos x="8" y="100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7" y="76"/>
                </a:cxn>
                <a:cxn ang="0">
                  <a:pos x="24" y="52"/>
                </a:cxn>
                <a:cxn ang="0">
                  <a:pos x="32" y="29"/>
                </a:cxn>
                <a:cxn ang="0">
                  <a:pos x="37" y="1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4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4" h="101">
                  <a:moveTo>
                    <a:pt x="35" y="3"/>
                  </a:moveTo>
                  <a:lnTo>
                    <a:pt x="35" y="3"/>
                  </a:lnTo>
                  <a:lnTo>
                    <a:pt x="29" y="13"/>
                  </a:lnTo>
                  <a:lnTo>
                    <a:pt x="24" y="25"/>
                  </a:lnTo>
                  <a:lnTo>
                    <a:pt x="20" y="36"/>
                  </a:lnTo>
                  <a:lnTo>
                    <a:pt x="15" y="49"/>
                  </a:lnTo>
                  <a:lnTo>
                    <a:pt x="8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1" y="100"/>
                  </a:lnTo>
                  <a:lnTo>
                    <a:pt x="3" y="101"/>
                  </a:lnTo>
                  <a:lnTo>
                    <a:pt x="6" y="101"/>
                  </a:lnTo>
                  <a:lnTo>
                    <a:pt x="8" y="100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7" y="76"/>
                  </a:lnTo>
                  <a:lnTo>
                    <a:pt x="24" y="52"/>
                  </a:lnTo>
                  <a:lnTo>
                    <a:pt x="32" y="29"/>
                  </a:lnTo>
                  <a:lnTo>
                    <a:pt x="37" y="1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5" name="Freeform 766"/>
            <p:cNvSpPr/>
            <p:nvPr/>
          </p:nvSpPr>
          <p:spPr bwMode="auto">
            <a:xfrm>
              <a:off x="6540500" y="2767013"/>
              <a:ext cx="23813" cy="53975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29" y="27"/>
                </a:cxn>
                <a:cxn ang="0">
                  <a:pos x="20" y="50"/>
                </a:cxn>
                <a:cxn ang="0">
                  <a:pos x="11" y="73"/>
                </a:cxn>
                <a:cxn ang="0">
                  <a:pos x="1" y="94"/>
                </a:cxn>
                <a:cxn ang="0">
                  <a:pos x="1" y="94"/>
                </a:cxn>
                <a:cxn ang="0">
                  <a:pos x="0" y="96"/>
                </a:cxn>
                <a:cxn ang="0">
                  <a:pos x="1" y="98"/>
                </a:cxn>
                <a:cxn ang="0">
                  <a:pos x="2" y="101"/>
                </a:cxn>
                <a:cxn ang="0">
                  <a:pos x="3" y="102"/>
                </a:cxn>
                <a:cxn ang="0">
                  <a:pos x="4" y="102"/>
                </a:cxn>
                <a:cxn ang="0">
                  <a:pos x="6" y="102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9" y="77"/>
                </a:cxn>
                <a:cxn ang="0">
                  <a:pos x="29" y="54"/>
                </a:cxn>
                <a:cxn ang="0">
                  <a:pos x="37" y="30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3" y="3"/>
                </a:cxn>
                <a:cxn ang="0">
                  <a:pos x="42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4" h="102">
                  <a:moveTo>
                    <a:pt x="35" y="4"/>
                  </a:moveTo>
                  <a:lnTo>
                    <a:pt x="35" y="4"/>
                  </a:lnTo>
                  <a:lnTo>
                    <a:pt x="29" y="27"/>
                  </a:lnTo>
                  <a:lnTo>
                    <a:pt x="20" y="50"/>
                  </a:lnTo>
                  <a:lnTo>
                    <a:pt x="11" y="73"/>
                  </a:lnTo>
                  <a:lnTo>
                    <a:pt x="1" y="94"/>
                  </a:lnTo>
                  <a:lnTo>
                    <a:pt x="1" y="94"/>
                  </a:lnTo>
                  <a:lnTo>
                    <a:pt x="0" y="96"/>
                  </a:lnTo>
                  <a:lnTo>
                    <a:pt x="1" y="98"/>
                  </a:lnTo>
                  <a:lnTo>
                    <a:pt x="2" y="101"/>
                  </a:lnTo>
                  <a:lnTo>
                    <a:pt x="3" y="102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9" y="77"/>
                  </a:lnTo>
                  <a:lnTo>
                    <a:pt x="29" y="54"/>
                  </a:lnTo>
                  <a:lnTo>
                    <a:pt x="37" y="30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6" name="Freeform 767"/>
            <p:cNvSpPr/>
            <p:nvPr/>
          </p:nvSpPr>
          <p:spPr bwMode="auto">
            <a:xfrm>
              <a:off x="6386513" y="2139950"/>
              <a:ext cx="15875" cy="36513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22" y="4"/>
                </a:cxn>
                <a:cxn ang="0">
                  <a:pos x="21" y="12"/>
                </a:cxn>
                <a:cxn ang="0">
                  <a:pos x="19" y="19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9" y="48"/>
                </a:cxn>
                <a:cxn ang="0">
                  <a:pos x="5" y="5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2" y="68"/>
                </a:cxn>
                <a:cxn ang="0">
                  <a:pos x="3" y="69"/>
                </a:cxn>
                <a:cxn ang="0">
                  <a:pos x="5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3" y="60"/>
                </a:cxn>
                <a:cxn ang="0">
                  <a:pos x="16" y="53"/>
                </a:cxn>
                <a:cxn ang="0">
                  <a:pos x="22" y="38"/>
                </a:cxn>
                <a:cxn ang="0">
                  <a:pos x="22" y="38"/>
                </a:cxn>
                <a:cxn ang="0">
                  <a:pos x="28" y="22"/>
                </a:cxn>
                <a:cxn ang="0">
                  <a:pos x="31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4"/>
                </a:cxn>
                <a:cxn ang="0">
                  <a:pos x="22" y="4"/>
                </a:cxn>
              </a:cxnLst>
              <a:rect l="0" t="0" r="r" b="b"/>
              <a:pathLst>
                <a:path w="32" h="70">
                  <a:moveTo>
                    <a:pt x="22" y="4"/>
                  </a:moveTo>
                  <a:lnTo>
                    <a:pt x="22" y="4"/>
                  </a:lnTo>
                  <a:lnTo>
                    <a:pt x="21" y="12"/>
                  </a:lnTo>
                  <a:lnTo>
                    <a:pt x="19" y="19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9" y="48"/>
                  </a:lnTo>
                  <a:lnTo>
                    <a:pt x="5" y="5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2" y="68"/>
                  </a:lnTo>
                  <a:lnTo>
                    <a:pt x="3" y="69"/>
                  </a:lnTo>
                  <a:lnTo>
                    <a:pt x="5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3" y="60"/>
                  </a:lnTo>
                  <a:lnTo>
                    <a:pt x="16" y="53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8" y="22"/>
                  </a:lnTo>
                  <a:lnTo>
                    <a:pt x="31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4"/>
                  </a:lnTo>
                  <a:lnTo>
                    <a:pt x="2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7" name="Freeform 768"/>
            <p:cNvSpPr/>
            <p:nvPr/>
          </p:nvSpPr>
          <p:spPr bwMode="auto">
            <a:xfrm>
              <a:off x="6429375" y="2155825"/>
              <a:ext cx="9525" cy="33338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6" y="18"/>
                </a:cxn>
                <a:cxn ang="0">
                  <a:pos x="3" y="31"/>
                </a:cxn>
                <a:cxn ang="0">
                  <a:pos x="1" y="45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2" y="45"/>
                </a:cxn>
                <a:cxn ang="0">
                  <a:pos x="14" y="31"/>
                </a:cxn>
                <a:cxn ang="0">
                  <a:pos x="16" y="18"/>
                </a:cxn>
                <a:cxn ang="0">
                  <a:pos x="17" y="4"/>
                </a:cxn>
                <a:cxn ang="0">
                  <a:pos x="17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7" h="63">
                  <a:moveTo>
                    <a:pt x="7" y="4"/>
                  </a:moveTo>
                  <a:lnTo>
                    <a:pt x="7" y="4"/>
                  </a:lnTo>
                  <a:lnTo>
                    <a:pt x="6" y="18"/>
                  </a:lnTo>
                  <a:lnTo>
                    <a:pt x="3" y="31"/>
                  </a:lnTo>
                  <a:lnTo>
                    <a:pt x="1" y="45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2" y="45"/>
                  </a:lnTo>
                  <a:lnTo>
                    <a:pt x="14" y="31"/>
                  </a:lnTo>
                  <a:lnTo>
                    <a:pt x="16" y="18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8" name="Freeform 769"/>
            <p:cNvSpPr/>
            <p:nvPr/>
          </p:nvSpPr>
          <p:spPr bwMode="auto">
            <a:xfrm>
              <a:off x="6461125" y="2173288"/>
              <a:ext cx="14288" cy="36513"/>
            </a:xfrm>
            <a:custGeom>
              <a:avLst/>
              <a:gdLst/>
              <a:ahLst/>
              <a:cxnLst>
                <a:cxn ang="0">
                  <a:pos x="17" y="2"/>
                </a:cxn>
                <a:cxn ang="0">
                  <a:pos x="17" y="2"/>
                </a:cxn>
                <a:cxn ang="0">
                  <a:pos x="14" y="9"/>
                </a:cxn>
                <a:cxn ang="0">
                  <a:pos x="11" y="17"/>
                </a:cxn>
                <a:cxn ang="0">
                  <a:pos x="7" y="32"/>
                </a:cxn>
                <a:cxn ang="0">
                  <a:pos x="5" y="4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8" y="69"/>
                </a:cxn>
                <a:cxn ang="0">
                  <a:pos x="10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4" y="51"/>
                </a:cxn>
                <a:cxn ang="0">
                  <a:pos x="16" y="36"/>
                </a:cxn>
                <a:cxn ang="0">
                  <a:pos x="19" y="21"/>
                </a:cxn>
                <a:cxn ang="0">
                  <a:pos x="22" y="14"/>
                </a:cxn>
                <a:cxn ang="0">
                  <a:pos x="25" y="7"/>
                </a:cxn>
                <a:cxn ang="0">
                  <a:pos x="25" y="7"/>
                </a:cxn>
                <a:cxn ang="0">
                  <a:pos x="26" y="5"/>
                </a:cxn>
                <a:cxn ang="0">
                  <a:pos x="26" y="3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7" y="2"/>
                </a:cxn>
              </a:cxnLst>
              <a:rect l="0" t="0" r="r" b="b"/>
              <a:pathLst>
                <a:path w="26" h="69">
                  <a:moveTo>
                    <a:pt x="17" y="2"/>
                  </a:moveTo>
                  <a:lnTo>
                    <a:pt x="17" y="2"/>
                  </a:lnTo>
                  <a:lnTo>
                    <a:pt x="14" y="9"/>
                  </a:lnTo>
                  <a:lnTo>
                    <a:pt x="11" y="17"/>
                  </a:lnTo>
                  <a:lnTo>
                    <a:pt x="7" y="32"/>
                  </a:lnTo>
                  <a:lnTo>
                    <a:pt x="5" y="4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8" y="69"/>
                  </a:lnTo>
                  <a:lnTo>
                    <a:pt x="10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4" y="51"/>
                  </a:lnTo>
                  <a:lnTo>
                    <a:pt x="16" y="36"/>
                  </a:lnTo>
                  <a:lnTo>
                    <a:pt x="19" y="21"/>
                  </a:lnTo>
                  <a:lnTo>
                    <a:pt x="22" y="14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9" name="Freeform 770"/>
            <p:cNvSpPr/>
            <p:nvPr/>
          </p:nvSpPr>
          <p:spPr bwMode="auto">
            <a:xfrm>
              <a:off x="6475413" y="2203450"/>
              <a:ext cx="19050" cy="5080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3" y="11"/>
                </a:cxn>
                <a:cxn ang="0">
                  <a:pos x="18" y="21"/>
                </a:cxn>
                <a:cxn ang="0">
                  <a:pos x="13" y="32"/>
                </a:cxn>
                <a:cxn ang="0">
                  <a:pos x="9" y="43"/>
                </a:cxn>
                <a:cxn ang="0">
                  <a:pos x="6" y="54"/>
                </a:cxn>
                <a:cxn ang="0">
                  <a:pos x="3" y="67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2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9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3" y="68"/>
                </a:cxn>
                <a:cxn ang="0">
                  <a:pos x="15" y="58"/>
                </a:cxn>
                <a:cxn ang="0">
                  <a:pos x="18" y="47"/>
                </a:cxn>
                <a:cxn ang="0">
                  <a:pos x="21" y="37"/>
                </a:cxn>
                <a:cxn ang="0">
                  <a:pos x="25" y="26"/>
                </a:cxn>
                <a:cxn ang="0">
                  <a:pos x="30" y="17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4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95">
                  <a:moveTo>
                    <a:pt x="30" y="2"/>
                  </a:moveTo>
                  <a:lnTo>
                    <a:pt x="30" y="2"/>
                  </a:lnTo>
                  <a:lnTo>
                    <a:pt x="23" y="11"/>
                  </a:lnTo>
                  <a:lnTo>
                    <a:pt x="18" y="21"/>
                  </a:lnTo>
                  <a:lnTo>
                    <a:pt x="13" y="32"/>
                  </a:lnTo>
                  <a:lnTo>
                    <a:pt x="9" y="43"/>
                  </a:lnTo>
                  <a:lnTo>
                    <a:pt x="6" y="54"/>
                  </a:lnTo>
                  <a:lnTo>
                    <a:pt x="3" y="6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2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9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3" y="68"/>
                  </a:lnTo>
                  <a:lnTo>
                    <a:pt x="15" y="58"/>
                  </a:lnTo>
                  <a:lnTo>
                    <a:pt x="18" y="47"/>
                  </a:lnTo>
                  <a:lnTo>
                    <a:pt x="21" y="37"/>
                  </a:lnTo>
                  <a:lnTo>
                    <a:pt x="25" y="26"/>
                  </a:lnTo>
                  <a:lnTo>
                    <a:pt x="30" y="17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0" name="Freeform 771"/>
            <p:cNvSpPr/>
            <p:nvPr/>
          </p:nvSpPr>
          <p:spPr bwMode="auto">
            <a:xfrm>
              <a:off x="6481763" y="2241550"/>
              <a:ext cx="26988" cy="55563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4" y="13"/>
                </a:cxn>
                <a:cxn ang="0">
                  <a:pos x="28" y="25"/>
                </a:cxn>
                <a:cxn ang="0">
                  <a:pos x="23" y="37"/>
                </a:cxn>
                <a:cxn ang="0">
                  <a:pos x="17" y="50"/>
                </a:cxn>
                <a:cxn ang="0">
                  <a:pos x="8" y="76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6"/>
                </a:cxn>
                <a:cxn ang="0">
                  <a:pos x="3" y="107"/>
                </a:cxn>
                <a:cxn ang="0">
                  <a:pos x="5" y="107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7" y="79"/>
                </a:cxn>
                <a:cxn ang="0">
                  <a:pos x="26" y="54"/>
                </a:cxn>
                <a:cxn ang="0">
                  <a:pos x="31" y="41"/>
                </a:cxn>
                <a:cxn ang="0">
                  <a:pos x="36" y="29"/>
                </a:cxn>
                <a:cxn ang="0">
                  <a:pos x="42" y="18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1" h="107">
                  <a:moveTo>
                    <a:pt x="42" y="2"/>
                  </a:moveTo>
                  <a:lnTo>
                    <a:pt x="42" y="2"/>
                  </a:lnTo>
                  <a:lnTo>
                    <a:pt x="34" y="13"/>
                  </a:lnTo>
                  <a:lnTo>
                    <a:pt x="28" y="25"/>
                  </a:lnTo>
                  <a:lnTo>
                    <a:pt x="23" y="37"/>
                  </a:lnTo>
                  <a:lnTo>
                    <a:pt x="17" y="50"/>
                  </a:lnTo>
                  <a:lnTo>
                    <a:pt x="8" y="76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6"/>
                  </a:lnTo>
                  <a:lnTo>
                    <a:pt x="3" y="107"/>
                  </a:lnTo>
                  <a:lnTo>
                    <a:pt x="5" y="107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7" y="79"/>
                  </a:lnTo>
                  <a:lnTo>
                    <a:pt x="26" y="54"/>
                  </a:lnTo>
                  <a:lnTo>
                    <a:pt x="31" y="41"/>
                  </a:lnTo>
                  <a:lnTo>
                    <a:pt x="36" y="29"/>
                  </a:lnTo>
                  <a:lnTo>
                    <a:pt x="42" y="18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1" name="Freeform 772"/>
            <p:cNvSpPr/>
            <p:nvPr/>
          </p:nvSpPr>
          <p:spPr bwMode="auto">
            <a:xfrm>
              <a:off x="6770688" y="2238375"/>
              <a:ext cx="12700" cy="47625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12" y="25"/>
                </a:cxn>
                <a:cxn ang="0">
                  <a:pos x="7" y="45"/>
                </a:cxn>
                <a:cxn ang="0">
                  <a:pos x="3" y="65"/>
                </a:cxn>
                <a:cxn ang="0">
                  <a:pos x="1" y="7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90"/>
                </a:cxn>
                <a:cxn ang="0">
                  <a:pos x="3" y="91"/>
                </a:cxn>
                <a:cxn ang="0">
                  <a:pos x="5" y="91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0" y="75"/>
                </a:cxn>
                <a:cxn ang="0">
                  <a:pos x="12" y="65"/>
                </a:cxn>
                <a:cxn ang="0">
                  <a:pos x="17" y="45"/>
                </a:cxn>
                <a:cxn ang="0">
                  <a:pos x="22" y="25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6" y="2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6" h="91">
                  <a:moveTo>
                    <a:pt x="17" y="4"/>
                  </a:moveTo>
                  <a:lnTo>
                    <a:pt x="17" y="4"/>
                  </a:lnTo>
                  <a:lnTo>
                    <a:pt x="12" y="25"/>
                  </a:lnTo>
                  <a:lnTo>
                    <a:pt x="7" y="45"/>
                  </a:lnTo>
                  <a:lnTo>
                    <a:pt x="3" y="65"/>
                  </a:lnTo>
                  <a:lnTo>
                    <a:pt x="1" y="7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90"/>
                  </a:lnTo>
                  <a:lnTo>
                    <a:pt x="3" y="91"/>
                  </a:lnTo>
                  <a:lnTo>
                    <a:pt x="5" y="91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0" y="75"/>
                  </a:lnTo>
                  <a:lnTo>
                    <a:pt x="12" y="65"/>
                  </a:lnTo>
                  <a:lnTo>
                    <a:pt x="17" y="45"/>
                  </a:lnTo>
                  <a:lnTo>
                    <a:pt x="22" y="25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2" name="Freeform 773"/>
            <p:cNvSpPr/>
            <p:nvPr/>
          </p:nvSpPr>
          <p:spPr bwMode="auto">
            <a:xfrm>
              <a:off x="6811963" y="2214563"/>
              <a:ext cx="17463" cy="5080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4" y="25"/>
                </a:cxn>
                <a:cxn ang="0">
                  <a:pos x="9" y="47"/>
                </a:cxn>
                <a:cxn ang="0">
                  <a:pos x="4" y="7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3" y="98"/>
                </a:cxn>
                <a:cxn ang="0">
                  <a:pos x="6" y="98"/>
                </a:cxn>
                <a:cxn ang="0">
                  <a:pos x="7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94"/>
                </a:cxn>
                <a:cxn ang="0">
                  <a:pos x="12" y="91"/>
                </a:cxn>
                <a:cxn ang="0">
                  <a:pos x="12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4" y="66"/>
                </a:cxn>
                <a:cxn ang="0">
                  <a:pos x="18" y="46"/>
                </a:cxn>
                <a:cxn ang="0">
                  <a:pos x="25" y="25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2" y="3"/>
                </a:cxn>
                <a:cxn ang="0">
                  <a:pos x="31" y="2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2" h="98">
                  <a:moveTo>
                    <a:pt x="23" y="3"/>
                  </a:moveTo>
                  <a:lnTo>
                    <a:pt x="23" y="3"/>
                  </a:lnTo>
                  <a:lnTo>
                    <a:pt x="14" y="25"/>
                  </a:lnTo>
                  <a:lnTo>
                    <a:pt x="9" y="47"/>
                  </a:lnTo>
                  <a:lnTo>
                    <a:pt x="4" y="7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3" y="98"/>
                  </a:lnTo>
                  <a:lnTo>
                    <a:pt x="6" y="98"/>
                  </a:lnTo>
                  <a:lnTo>
                    <a:pt x="7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94"/>
                  </a:lnTo>
                  <a:lnTo>
                    <a:pt x="12" y="91"/>
                  </a:lnTo>
                  <a:lnTo>
                    <a:pt x="12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4" y="66"/>
                  </a:lnTo>
                  <a:lnTo>
                    <a:pt x="18" y="46"/>
                  </a:lnTo>
                  <a:lnTo>
                    <a:pt x="25" y="2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2" y="3"/>
                  </a:lnTo>
                  <a:lnTo>
                    <a:pt x="31" y="2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3" name="Freeform 774"/>
            <p:cNvSpPr/>
            <p:nvPr/>
          </p:nvSpPr>
          <p:spPr bwMode="auto">
            <a:xfrm>
              <a:off x="6848475" y="2211388"/>
              <a:ext cx="19050" cy="46038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2" y="23"/>
                </a:cxn>
                <a:cxn ang="0">
                  <a:pos x="17" y="44"/>
                </a:cxn>
                <a:cxn ang="0">
                  <a:pos x="11" y="62"/>
                </a:cxn>
                <a:cxn ang="0">
                  <a:pos x="6" y="72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3" y="87"/>
                </a:cxn>
                <a:cxn ang="0">
                  <a:pos x="4" y="88"/>
                </a:cxn>
                <a:cxn ang="0">
                  <a:pos x="6" y="88"/>
                </a:cxn>
                <a:cxn ang="0">
                  <a:pos x="8" y="87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19" y="66"/>
                </a:cxn>
                <a:cxn ang="0">
                  <a:pos x="25" y="47"/>
                </a:cxn>
                <a:cxn ang="0">
                  <a:pos x="30" y="26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8">
                  <a:moveTo>
                    <a:pt x="26" y="3"/>
                  </a:moveTo>
                  <a:lnTo>
                    <a:pt x="26" y="3"/>
                  </a:lnTo>
                  <a:lnTo>
                    <a:pt x="22" y="23"/>
                  </a:lnTo>
                  <a:lnTo>
                    <a:pt x="17" y="44"/>
                  </a:lnTo>
                  <a:lnTo>
                    <a:pt x="11" y="62"/>
                  </a:lnTo>
                  <a:lnTo>
                    <a:pt x="6" y="72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3" y="87"/>
                  </a:lnTo>
                  <a:lnTo>
                    <a:pt x="4" y="88"/>
                  </a:lnTo>
                  <a:lnTo>
                    <a:pt x="6" y="88"/>
                  </a:lnTo>
                  <a:lnTo>
                    <a:pt x="8" y="87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19" y="66"/>
                  </a:lnTo>
                  <a:lnTo>
                    <a:pt x="25" y="47"/>
                  </a:lnTo>
                  <a:lnTo>
                    <a:pt x="30" y="26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4" name="Freeform 775"/>
            <p:cNvSpPr/>
            <p:nvPr/>
          </p:nvSpPr>
          <p:spPr bwMode="auto">
            <a:xfrm>
              <a:off x="6586538" y="2754313"/>
              <a:ext cx="7938" cy="460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6" y="24"/>
                </a:cxn>
                <a:cxn ang="0">
                  <a:pos x="5" y="44"/>
                </a:cxn>
                <a:cxn ang="0">
                  <a:pos x="3" y="6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3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2" y="65"/>
                </a:cxn>
                <a:cxn ang="0">
                  <a:pos x="14" y="46"/>
                </a:cxn>
                <a:cxn ang="0">
                  <a:pos x="15" y="25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88">
                  <a:moveTo>
                    <a:pt x="6" y="4"/>
                  </a:moveTo>
                  <a:lnTo>
                    <a:pt x="6" y="4"/>
                  </a:lnTo>
                  <a:lnTo>
                    <a:pt x="6" y="24"/>
                  </a:lnTo>
                  <a:lnTo>
                    <a:pt x="5" y="44"/>
                  </a:lnTo>
                  <a:lnTo>
                    <a:pt x="3" y="6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2" y="65"/>
                  </a:lnTo>
                  <a:lnTo>
                    <a:pt x="14" y="46"/>
                  </a:lnTo>
                  <a:lnTo>
                    <a:pt x="15" y="2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5" name="Freeform 776"/>
            <p:cNvSpPr/>
            <p:nvPr/>
          </p:nvSpPr>
          <p:spPr bwMode="auto">
            <a:xfrm>
              <a:off x="6623050" y="2711450"/>
              <a:ext cx="12700" cy="47625"/>
            </a:xfrm>
            <a:custGeom>
              <a:avLst/>
              <a:gdLst/>
              <a:ahLst/>
              <a:cxnLst>
                <a:cxn ang="0">
                  <a:pos x="20" y="1"/>
                </a:cxn>
                <a:cxn ang="0">
                  <a:pos x="20" y="1"/>
                </a:cxn>
                <a:cxn ang="0">
                  <a:pos x="16" y="2"/>
                </a:cxn>
                <a:cxn ang="0">
                  <a:pos x="13" y="4"/>
                </a:cxn>
                <a:cxn ang="0">
                  <a:pos x="9" y="8"/>
                </a:cxn>
                <a:cxn ang="0">
                  <a:pos x="8" y="11"/>
                </a:cxn>
                <a:cxn ang="0">
                  <a:pos x="6" y="19"/>
                </a:cxn>
                <a:cxn ang="0">
                  <a:pos x="5" y="27"/>
                </a:cxn>
                <a:cxn ang="0">
                  <a:pos x="5" y="27"/>
                </a:cxn>
                <a:cxn ang="0">
                  <a:pos x="6" y="55"/>
                </a:cxn>
                <a:cxn ang="0">
                  <a:pos x="6" y="63"/>
                </a:cxn>
                <a:cxn ang="0">
                  <a:pos x="5" y="69"/>
                </a:cxn>
                <a:cxn ang="0">
                  <a:pos x="4" y="76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87"/>
                </a:cxn>
                <a:cxn ang="0">
                  <a:pos x="3" y="88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3" y="78"/>
                </a:cxn>
                <a:cxn ang="0">
                  <a:pos x="15" y="68"/>
                </a:cxn>
                <a:cxn ang="0">
                  <a:pos x="16" y="5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16" y="39"/>
                </a:cxn>
                <a:cxn ang="0">
                  <a:pos x="15" y="26"/>
                </a:cxn>
                <a:cxn ang="0">
                  <a:pos x="15" y="21"/>
                </a:cxn>
                <a:cxn ang="0">
                  <a:pos x="16" y="16"/>
                </a:cxn>
                <a:cxn ang="0">
                  <a:pos x="19" y="13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4" y="9"/>
                </a:cxn>
                <a:cxn ang="0">
                  <a:pos x="25" y="8"/>
                </a:cxn>
                <a:cxn ang="0">
                  <a:pos x="26" y="6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1"/>
                </a:cxn>
              </a:cxnLst>
              <a:rect l="0" t="0" r="r" b="b"/>
              <a:pathLst>
                <a:path w="26" h="89">
                  <a:moveTo>
                    <a:pt x="20" y="1"/>
                  </a:moveTo>
                  <a:lnTo>
                    <a:pt x="20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9" y="8"/>
                  </a:lnTo>
                  <a:lnTo>
                    <a:pt x="8" y="11"/>
                  </a:lnTo>
                  <a:lnTo>
                    <a:pt x="6" y="19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6" y="55"/>
                  </a:lnTo>
                  <a:lnTo>
                    <a:pt x="6" y="63"/>
                  </a:lnTo>
                  <a:lnTo>
                    <a:pt x="5" y="69"/>
                  </a:lnTo>
                  <a:lnTo>
                    <a:pt x="4" y="76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7"/>
                  </a:lnTo>
                  <a:lnTo>
                    <a:pt x="3" y="88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3" y="78"/>
                  </a:lnTo>
                  <a:lnTo>
                    <a:pt x="15" y="68"/>
                  </a:lnTo>
                  <a:lnTo>
                    <a:pt x="16" y="5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6" y="39"/>
                  </a:lnTo>
                  <a:lnTo>
                    <a:pt x="15" y="26"/>
                  </a:lnTo>
                  <a:lnTo>
                    <a:pt x="15" y="21"/>
                  </a:lnTo>
                  <a:lnTo>
                    <a:pt x="16" y="16"/>
                  </a:lnTo>
                  <a:lnTo>
                    <a:pt x="19" y="13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4" y="9"/>
                  </a:lnTo>
                  <a:lnTo>
                    <a:pt x="25" y="8"/>
                  </a:lnTo>
                  <a:lnTo>
                    <a:pt x="26" y="6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6" name="Freeform 777"/>
            <p:cNvSpPr/>
            <p:nvPr/>
          </p:nvSpPr>
          <p:spPr bwMode="auto">
            <a:xfrm>
              <a:off x="6661150" y="2678113"/>
              <a:ext cx="23813" cy="50800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9" y="13"/>
                </a:cxn>
                <a:cxn ang="0">
                  <a:pos x="23" y="23"/>
                </a:cxn>
                <a:cxn ang="0">
                  <a:pos x="18" y="33"/>
                </a:cxn>
                <a:cxn ang="0">
                  <a:pos x="13" y="45"/>
                </a:cxn>
                <a:cxn ang="0">
                  <a:pos x="6" y="6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1" y="94"/>
                </a:cxn>
                <a:cxn ang="0">
                  <a:pos x="3" y="95"/>
                </a:cxn>
                <a:cxn ang="0">
                  <a:pos x="5" y="95"/>
                </a:cxn>
                <a:cxn ang="0">
                  <a:pos x="6" y="94"/>
                </a:cxn>
                <a:cxn ang="0">
                  <a:pos x="8" y="93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15" y="70"/>
                </a:cxn>
                <a:cxn ang="0">
                  <a:pos x="23" y="48"/>
                </a:cxn>
                <a:cxn ang="0">
                  <a:pos x="27" y="37"/>
                </a:cxn>
                <a:cxn ang="0">
                  <a:pos x="32" y="27"/>
                </a:cxn>
                <a:cxn ang="0">
                  <a:pos x="37" y="17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4" h="95">
                  <a:moveTo>
                    <a:pt x="35" y="2"/>
                  </a:moveTo>
                  <a:lnTo>
                    <a:pt x="35" y="2"/>
                  </a:lnTo>
                  <a:lnTo>
                    <a:pt x="29" y="13"/>
                  </a:lnTo>
                  <a:lnTo>
                    <a:pt x="23" y="23"/>
                  </a:lnTo>
                  <a:lnTo>
                    <a:pt x="18" y="33"/>
                  </a:lnTo>
                  <a:lnTo>
                    <a:pt x="13" y="45"/>
                  </a:lnTo>
                  <a:lnTo>
                    <a:pt x="6" y="6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1" y="94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6" y="94"/>
                  </a:lnTo>
                  <a:lnTo>
                    <a:pt x="8" y="93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15" y="70"/>
                  </a:lnTo>
                  <a:lnTo>
                    <a:pt x="23" y="48"/>
                  </a:lnTo>
                  <a:lnTo>
                    <a:pt x="27" y="37"/>
                  </a:lnTo>
                  <a:lnTo>
                    <a:pt x="32" y="27"/>
                  </a:lnTo>
                  <a:lnTo>
                    <a:pt x="37" y="1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7" name="Freeform 778"/>
            <p:cNvSpPr/>
            <p:nvPr/>
          </p:nvSpPr>
          <p:spPr bwMode="auto">
            <a:xfrm>
              <a:off x="6719888" y="2638425"/>
              <a:ext cx="15875" cy="53975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5" y="14"/>
                </a:cxn>
                <a:cxn ang="0">
                  <a:pos x="12" y="25"/>
                </a:cxn>
                <a:cxn ang="0">
                  <a:pos x="9" y="49"/>
                </a:cxn>
                <a:cxn ang="0">
                  <a:pos x="6" y="73"/>
                </a:cxn>
                <a:cxn ang="0">
                  <a:pos x="3" y="84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1"/>
                </a:cxn>
                <a:cxn ang="0">
                  <a:pos x="6" y="101"/>
                </a:cxn>
                <a:cxn ang="0">
                  <a:pos x="8" y="100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2" y="88"/>
                </a:cxn>
                <a:cxn ang="0">
                  <a:pos x="14" y="76"/>
                </a:cxn>
                <a:cxn ang="0">
                  <a:pos x="17" y="52"/>
                </a:cxn>
                <a:cxn ang="0">
                  <a:pos x="20" y="29"/>
                </a:cxn>
                <a:cxn ang="0">
                  <a:pos x="23" y="1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8" h="101">
                  <a:moveTo>
                    <a:pt x="19" y="3"/>
                  </a:moveTo>
                  <a:lnTo>
                    <a:pt x="19" y="3"/>
                  </a:lnTo>
                  <a:lnTo>
                    <a:pt x="15" y="14"/>
                  </a:lnTo>
                  <a:lnTo>
                    <a:pt x="12" y="25"/>
                  </a:lnTo>
                  <a:lnTo>
                    <a:pt x="9" y="49"/>
                  </a:lnTo>
                  <a:lnTo>
                    <a:pt x="6" y="73"/>
                  </a:lnTo>
                  <a:lnTo>
                    <a:pt x="3" y="84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1"/>
                  </a:lnTo>
                  <a:lnTo>
                    <a:pt x="6" y="101"/>
                  </a:lnTo>
                  <a:lnTo>
                    <a:pt x="8" y="100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2" y="88"/>
                  </a:lnTo>
                  <a:lnTo>
                    <a:pt x="14" y="76"/>
                  </a:lnTo>
                  <a:lnTo>
                    <a:pt x="17" y="52"/>
                  </a:lnTo>
                  <a:lnTo>
                    <a:pt x="20" y="29"/>
                  </a:lnTo>
                  <a:lnTo>
                    <a:pt x="23" y="1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8" name="Freeform 779"/>
            <p:cNvSpPr/>
            <p:nvPr/>
          </p:nvSpPr>
          <p:spPr bwMode="auto">
            <a:xfrm>
              <a:off x="6767513" y="2584450"/>
              <a:ext cx="15875" cy="5715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31"/>
                </a:cxn>
                <a:cxn ang="0">
                  <a:pos x="18" y="44"/>
                </a:cxn>
                <a:cxn ang="0">
                  <a:pos x="16" y="57"/>
                </a:cxn>
                <a:cxn ang="0">
                  <a:pos x="16" y="57"/>
                </a:cxn>
                <a:cxn ang="0">
                  <a:pos x="9" y="8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7"/>
                </a:cxn>
                <a:cxn ang="0">
                  <a:pos x="3" y="107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9" y="79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30" y="40"/>
                </a:cxn>
                <a:cxn ang="0">
                  <a:pos x="30" y="29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0" h="107">
                  <a:moveTo>
                    <a:pt x="29" y="4"/>
                  </a:move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31"/>
                  </a:lnTo>
                  <a:lnTo>
                    <a:pt x="18" y="44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9" y="8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7"/>
                  </a:lnTo>
                  <a:lnTo>
                    <a:pt x="3" y="107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9" y="79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30" y="40"/>
                  </a:lnTo>
                  <a:lnTo>
                    <a:pt x="30" y="29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9" name="Freeform 780"/>
            <p:cNvSpPr/>
            <p:nvPr/>
          </p:nvSpPr>
          <p:spPr bwMode="auto">
            <a:xfrm>
              <a:off x="6805613" y="2538413"/>
              <a:ext cx="15875" cy="6350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9"/>
                </a:cxn>
                <a:cxn ang="0">
                  <a:pos x="20" y="33"/>
                </a:cxn>
                <a:cxn ang="0">
                  <a:pos x="15" y="62"/>
                </a:cxn>
                <a:cxn ang="0">
                  <a:pos x="15" y="62"/>
                </a:cxn>
                <a:cxn ang="0">
                  <a:pos x="14" y="75"/>
                </a:cxn>
                <a:cxn ang="0">
                  <a:pos x="12" y="88"/>
                </a:cxn>
                <a:cxn ang="0">
                  <a:pos x="11" y="95"/>
                </a:cxn>
                <a:cxn ang="0">
                  <a:pos x="9" y="101"/>
                </a:cxn>
                <a:cxn ang="0">
                  <a:pos x="6" y="106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2" y="119"/>
                </a:cxn>
                <a:cxn ang="0">
                  <a:pos x="3" y="120"/>
                </a:cxn>
                <a:cxn ang="0">
                  <a:pos x="4" y="121"/>
                </a:cxn>
                <a:cxn ang="0">
                  <a:pos x="7" y="120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4" y="110"/>
                </a:cxn>
                <a:cxn ang="0">
                  <a:pos x="18" y="100"/>
                </a:cxn>
                <a:cxn ang="0">
                  <a:pos x="21" y="90"/>
                </a:cxn>
                <a:cxn ang="0">
                  <a:pos x="22" y="80"/>
                </a:cxn>
                <a:cxn ang="0">
                  <a:pos x="22" y="80"/>
                </a:cxn>
                <a:cxn ang="0">
                  <a:pos x="28" y="42"/>
                </a:cxn>
                <a:cxn ang="0">
                  <a:pos x="30" y="24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1" h="121">
                  <a:moveTo>
                    <a:pt x="22" y="5"/>
                  </a:moveTo>
                  <a:lnTo>
                    <a:pt x="22" y="5"/>
                  </a:lnTo>
                  <a:lnTo>
                    <a:pt x="21" y="19"/>
                  </a:lnTo>
                  <a:lnTo>
                    <a:pt x="20" y="33"/>
                  </a:lnTo>
                  <a:lnTo>
                    <a:pt x="15" y="62"/>
                  </a:lnTo>
                  <a:lnTo>
                    <a:pt x="15" y="62"/>
                  </a:lnTo>
                  <a:lnTo>
                    <a:pt x="14" y="75"/>
                  </a:lnTo>
                  <a:lnTo>
                    <a:pt x="12" y="88"/>
                  </a:lnTo>
                  <a:lnTo>
                    <a:pt x="11" y="95"/>
                  </a:lnTo>
                  <a:lnTo>
                    <a:pt x="9" y="101"/>
                  </a:lnTo>
                  <a:lnTo>
                    <a:pt x="6" y="106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2" y="119"/>
                  </a:lnTo>
                  <a:lnTo>
                    <a:pt x="3" y="120"/>
                  </a:lnTo>
                  <a:lnTo>
                    <a:pt x="4" y="121"/>
                  </a:lnTo>
                  <a:lnTo>
                    <a:pt x="7" y="120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4" y="110"/>
                  </a:lnTo>
                  <a:lnTo>
                    <a:pt x="18" y="100"/>
                  </a:lnTo>
                  <a:lnTo>
                    <a:pt x="21" y="90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8" y="42"/>
                  </a:lnTo>
                  <a:lnTo>
                    <a:pt x="30" y="24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0" name="Freeform 781"/>
            <p:cNvSpPr/>
            <p:nvPr/>
          </p:nvSpPr>
          <p:spPr bwMode="auto">
            <a:xfrm>
              <a:off x="6854825" y="2497138"/>
              <a:ext cx="6350" cy="4445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3" y="23"/>
                </a:cxn>
                <a:cxn ang="0">
                  <a:pos x="2" y="40"/>
                </a:cxn>
                <a:cxn ang="0">
                  <a:pos x="1" y="59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5" y="82"/>
                </a:cxn>
                <a:cxn ang="0">
                  <a:pos x="7" y="82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0" y="59"/>
                </a:cxn>
                <a:cxn ang="0">
                  <a:pos x="11" y="40"/>
                </a:cxn>
                <a:cxn ang="0">
                  <a:pos x="12" y="23"/>
                </a:cxn>
                <a:cxn ang="0">
                  <a:pos x="13" y="4"/>
                </a:cxn>
                <a:cxn ang="0">
                  <a:pos x="13" y="4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1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3" h="82">
                  <a:moveTo>
                    <a:pt x="4" y="4"/>
                  </a:moveTo>
                  <a:lnTo>
                    <a:pt x="4" y="4"/>
                  </a:lnTo>
                  <a:lnTo>
                    <a:pt x="3" y="23"/>
                  </a:lnTo>
                  <a:lnTo>
                    <a:pt x="2" y="40"/>
                  </a:lnTo>
                  <a:lnTo>
                    <a:pt x="1" y="5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5" y="82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0" y="59"/>
                  </a:lnTo>
                  <a:lnTo>
                    <a:pt x="11" y="40"/>
                  </a:lnTo>
                  <a:lnTo>
                    <a:pt x="12" y="2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1" name="Freeform 782"/>
            <p:cNvSpPr/>
            <p:nvPr/>
          </p:nvSpPr>
          <p:spPr bwMode="auto">
            <a:xfrm>
              <a:off x="6578600" y="2328863"/>
              <a:ext cx="12700" cy="523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2" y="17"/>
                </a:cxn>
                <a:cxn ang="0">
                  <a:pos x="8" y="31"/>
                </a:cxn>
                <a:cxn ang="0">
                  <a:pos x="8" y="31"/>
                </a:cxn>
                <a:cxn ang="0">
                  <a:pos x="3" y="39"/>
                </a:cxn>
                <a:cxn ang="0">
                  <a:pos x="1" y="44"/>
                </a:cxn>
                <a:cxn ang="0">
                  <a:pos x="0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8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10" y="93"/>
                </a:cxn>
                <a:cxn ang="0">
                  <a:pos x="10" y="93"/>
                </a:cxn>
                <a:cxn ang="0">
                  <a:pos x="8" y="70"/>
                </a:cxn>
                <a:cxn ang="0">
                  <a:pos x="9" y="58"/>
                </a:cxn>
                <a:cxn ang="0">
                  <a:pos x="10" y="52"/>
                </a:cxn>
                <a:cxn ang="0">
                  <a:pos x="11" y="48"/>
                </a:cxn>
                <a:cxn ang="0">
                  <a:pos x="11" y="48"/>
                </a:cxn>
                <a:cxn ang="0">
                  <a:pos x="16" y="37"/>
                </a:cxn>
                <a:cxn ang="0">
                  <a:pos x="19" y="27"/>
                </a:cxn>
                <a:cxn ang="0">
                  <a:pos x="21" y="16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22" h="98">
                  <a:moveTo>
                    <a:pt x="22" y="5"/>
                  </a:moveTo>
                  <a:lnTo>
                    <a:pt x="22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2" y="17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3" y="39"/>
                  </a:lnTo>
                  <a:lnTo>
                    <a:pt x="1" y="44"/>
                  </a:lnTo>
                  <a:lnTo>
                    <a:pt x="0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8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8" y="70"/>
                  </a:lnTo>
                  <a:lnTo>
                    <a:pt x="9" y="58"/>
                  </a:lnTo>
                  <a:lnTo>
                    <a:pt x="10" y="52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6" y="37"/>
                  </a:lnTo>
                  <a:lnTo>
                    <a:pt x="19" y="27"/>
                  </a:lnTo>
                  <a:lnTo>
                    <a:pt x="21" y="16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2" name="Freeform 783"/>
            <p:cNvSpPr/>
            <p:nvPr/>
          </p:nvSpPr>
          <p:spPr bwMode="auto">
            <a:xfrm>
              <a:off x="6613525" y="2352675"/>
              <a:ext cx="14288" cy="44450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8" y="6"/>
                </a:cxn>
                <a:cxn ang="0">
                  <a:pos x="17" y="15"/>
                </a:cxn>
                <a:cxn ang="0">
                  <a:pos x="16" y="24"/>
                </a:cxn>
                <a:cxn ang="0">
                  <a:pos x="11" y="43"/>
                </a:cxn>
                <a:cxn ang="0">
                  <a:pos x="5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5"/>
                </a:cxn>
                <a:cxn ang="0">
                  <a:pos x="3" y="85"/>
                </a:cxn>
                <a:cxn ang="0">
                  <a:pos x="5" y="86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4" y="64"/>
                </a:cxn>
                <a:cxn ang="0">
                  <a:pos x="20" y="44"/>
                </a:cxn>
                <a:cxn ang="0">
                  <a:pos x="25" y="25"/>
                </a:cxn>
                <a:cxn ang="0">
                  <a:pos x="27" y="15"/>
                </a:cxn>
                <a:cxn ang="0">
                  <a:pos x="27" y="6"/>
                </a:cxn>
                <a:cxn ang="0">
                  <a:pos x="27" y="6"/>
                </a:cxn>
                <a:cxn ang="0">
                  <a:pos x="27" y="4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4"/>
                </a:cxn>
                <a:cxn ang="0">
                  <a:pos x="18" y="6"/>
                </a:cxn>
                <a:cxn ang="0">
                  <a:pos x="18" y="6"/>
                </a:cxn>
              </a:cxnLst>
              <a:rect l="0" t="0" r="r" b="b"/>
              <a:pathLst>
                <a:path w="27" h="86">
                  <a:moveTo>
                    <a:pt x="18" y="6"/>
                  </a:moveTo>
                  <a:lnTo>
                    <a:pt x="18" y="6"/>
                  </a:lnTo>
                  <a:lnTo>
                    <a:pt x="17" y="15"/>
                  </a:lnTo>
                  <a:lnTo>
                    <a:pt x="16" y="24"/>
                  </a:lnTo>
                  <a:lnTo>
                    <a:pt x="11" y="43"/>
                  </a:lnTo>
                  <a:lnTo>
                    <a:pt x="5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5" y="86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4" y="64"/>
                  </a:lnTo>
                  <a:lnTo>
                    <a:pt x="20" y="44"/>
                  </a:lnTo>
                  <a:lnTo>
                    <a:pt x="25" y="25"/>
                  </a:lnTo>
                  <a:lnTo>
                    <a:pt x="27" y="15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3" name="Freeform 784"/>
            <p:cNvSpPr/>
            <p:nvPr/>
          </p:nvSpPr>
          <p:spPr bwMode="auto">
            <a:xfrm>
              <a:off x="6656388" y="2373313"/>
              <a:ext cx="38100" cy="58738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56" y="14"/>
                </a:cxn>
                <a:cxn ang="0">
                  <a:pos x="48" y="26"/>
                </a:cxn>
                <a:cxn ang="0">
                  <a:pos x="32" y="48"/>
                </a:cxn>
                <a:cxn ang="0">
                  <a:pos x="32" y="48"/>
                </a:cxn>
                <a:cxn ang="0">
                  <a:pos x="23" y="62"/>
                </a:cxn>
                <a:cxn ang="0">
                  <a:pos x="15" y="7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8"/>
                </a:cxn>
                <a:cxn ang="0">
                  <a:pos x="1" y="109"/>
                </a:cxn>
                <a:cxn ang="0">
                  <a:pos x="2" y="110"/>
                </a:cxn>
                <a:cxn ang="0">
                  <a:pos x="5" y="111"/>
                </a:cxn>
                <a:cxn ang="0">
                  <a:pos x="6" y="111"/>
                </a:cxn>
                <a:cxn ang="0">
                  <a:pos x="8" y="110"/>
                </a:cxn>
                <a:cxn ang="0">
                  <a:pos x="9" y="109"/>
                </a:cxn>
                <a:cxn ang="0">
                  <a:pos x="9" y="109"/>
                </a:cxn>
                <a:cxn ang="0">
                  <a:pos x="24" y="77"/>
                </a:cxn>
                <a:cxn ang="0">
                  <a:pos x="34" y="63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8" y="29"/>
                </a:cxn>
                <a:cxn ang="0">
                  <a:pos x="66" y="18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111">
                  <a:moveTo>
                    <a:pt x="64" y="2"/>
                  </a:moveTo>
                  <a:lnTo>
                    <a:pt x="64" y="2"/>
                  </a:lnTo>
                  <a:lnTo>
                    <a:pt x="56" y="14"/>
                  </a:lnTo>
                  <a:lnTo>
                    <a:pt x="48" y="26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23" y="62"/>
                  </a:lnTo>
                  <a:lnTo>
                    <a:pt x="15" y="7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8"/>
                  </a:lnTo>
                  <a:lnTo>
                    <a:pt x="1" y="109"/>
                  </a:lnTo>
                  <a:lnTo>
                    <a:pt x="2" y="110"/>
                  </a:lnTo>
                  <a:lnTo>
                    <a:pt x="5" y="111"/>
                  </a:lnTo>
                  <a:lnTo>
                    <a:pt x="6" y="111"/>
                  </a:lnTo>
                  <a:lnTo>
                    <a:pt x="8" y="110"/>
                  </a:lnTo>
                  <a:lnTo>
                    <a:pt x="9" y="109"/>
                  </a:lnTo>
                  <a:lnTo>
                    <a:pt x="9" y="109"/>
                  </a:lnTo>
                  <a:lnTo>
                    <a:pt x="24" y="77"/>
                  </a:lnTo>
                  <a:lnTo>
                    <a:pt x="34" y="63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8" y="29"/>
                  </a:lnTo>
                  <a:lnTo>
                    <a:pt x="66" y="18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4" name="Freeform 785"/>
            <p:cNvSpPr/>
            <p:nvPr/>
          </p:nvSpPr>
          <p:spPr bwMode="auto">
            <a:xfrm>
              <a:off x="6532563" y="2520950"/>
              <a:ext cx="17463" cy="476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3"/>
                </a:cxn>
                <a:cxn ang="0">
                  <a:pos x="13" y="44"/>
                </a:cxn>
                <a:cxn ang="0">
                  <a:pos x="5" y="65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5" y="67"/>
                </a:cxn>
                <a:cxn ang="0">
                  <a:pos x="22" y="46"/>
                </a:cxn>
                <a:cxn ang="0">
                  <a:pos x="28" y="27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92">
                  <a:moveTo>
                    <a:pt x="26" y="3"/>
                  </a:moveTo>
                  <a:lnTo>
                    <a:pt x="26" y="3"/>
                  </a:lnTo>
                  <a:lnTo>
                    <a:pt x="20" y="23"/>
                  </a:lnTo>
                  <a:lnTo>
                    <a:pt x="13" y="44"/>
                  </a:lnTo>
                  <a:lnTo>
                    <a:pt x="5" y="65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5" y="67"/>
                  </a:lnTo>
                  <a:lnTo>
                    <a:pt x="22" y="46"/>
                  </a:lnTo>
                  <a:lnTo>
                    <a:pt x="28" y="27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5" name="Freeform 786"/>
            <p:cNvSpPr/>
            <p:nvPr/>
          </p:nvSpPr>
          <p:spPr bwMode="auto">
            <a:xfrm>
              <a:off x="6569075" y="2543175"/>
              <a:ext cx="11113" cy="25400"/>
            </a:xfrm>
            <a:custGeom>
              <a:avLst/>
              <a:gdLst/>
              <a:ahLst/>
              <a:cxnLst>
                <a:cxn ang="0">
                  <a:pos x="14" y="1"/>
                </a:cxn>
                <a:cxn ang="0">
                  <a:pos x="14" y="1"/>
                </a:cxn>
                <a:cxn ang="0">
                  <a:pos x="11" y="5"/>
                </a:cxn>
                <a:cxn ang="0">
                  <a:pos x="8" y="11"/>
                </a:cxn>
                <a:cxn ang="0">
                  <a:pos x="4" y="21"/>
                </a:cxn>
                <a:cxn ang="0">
                  <a:pos x="1" y="32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7"/>
                </a:cxn>
                <a:cxn ang="0">
                  <a:pos x="3" y="47"/>
                </a:cxn>
                <a:cxn ang="0">
                  <a:pos x="5" y="48"/>
                </a:cxn>
                <a:cxn ang="0">
                  <a:pos x="6" y="47"/>
                </a:cxn>
                <a:cxn ang="0">
                  <a:pos x="8" y="47"/>
                </a:cxn>
                <a:cxn ang="0">
                  <a:pos x="9" y="45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10" y="34"/>
                </a:cxn>
                <a:cxn ang="0">
                  <a:pos x="12" y="24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1" y="6"/>
                </a:cxn>
                <a:cxn ang="0">
                  <a:pos x="22" y="4"/>
                </a:cxn>
                <a:cxn ang="0">
                  <a:pos x="21" y="3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4" y="1"/>
                </a:cxn>
              </a:cxnLst>
              <a:rect l="0" t="0" r="r" b="b"/>
              <a:pathLst>
                <a:path w="22" h="48">
                  <a:moveTo>
                    <a:pt x="14" y="1"/>
                  </a:moveTo>
                  <a:lnTo>
                    <a:pt x="14" y="1"/>
                  </a:lnTo>
                  <a:lnTo>
                    <a:pt x="11" y="5"/>
                  </a:lnTo>
                  <a:lnTo>
                    <a:pt x="8" y="11"/>
                  </a:lnTo>
                  <a:lnTo>
                    <a:pt x="4" y="21"/>
                  </a:lnTo>
                  <a:lnTo>
                    <a:pt x="1" y="32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34"/>
                  </a:lnTo>
                  <a:lnTo>
                    <a:pt x="12" y="24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1" y="6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6" name="Freeform 787"/>
            <p:cNvSpPr/>
            <p:nvPr/>
          </p:nvSpPr>
          <p:spPr bwMode="auto">
            <a:xfrm>
              <a:off x="6665913" y="2536825"/>
              <a:ext cx="9525" cy="34925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4" y="9"/>
                </a:cxn>
                <a:cxn ang="0">
                  <a:pos x="2" y="16"/>
                </a:cxn>
                <a:cxn ang="0">
                  <a:pos x="0" y="24"/>
                </a:cxn>
                <a:cxn ang="0">
                  <a:pos x="0" y="31"/>
                </a:cxn>
                <a:cxn ang="0">
                  <a:pos x="0" y="45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9" y="47"/>
                </a:cxn>
                <a:cxn ang="0">
                  <a:pos x="9" y="33"/>
                </a:cxn>
                <a:cxn ang="0">
                  <a:pos x="9" y="27"/>
                </a:cxn>
                <a:cxn ang="0">
                  <a:pos x="10" y="19"/>
                </a:cxn>
                <a:cxn ang="0">
                  <a:pos x="12" y="13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6" y="2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7" h="66">
                  <a:moveTo>
                    <a:pt x="8" y="2"/>
                  </a:moveTo>
                  <a:lnTo>
                    <a:pt x="8" y="2"/>
                  </a:lnTo>
                  <a:lnTo>
                    <a:pt x="4" y="9"/>
                  </a:lnTo>
                  <a:lnTo>
                    <a:pt x="2" y="16"/>
                  </a:lnTo>
                  <a:lnTo>
                    <a:pt x="0" y="24"/>
                  </a:lnTo>
                  <a:lnTo>
                    <a:pt x="0" y="31"/>
                  </a:lnTo>
                  <a:lnTo>
                    <a:pt x="0" y="45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9" y="47"/>
                  </a:lnTo>
                  <a:lnTo>
                    <a:pt x="9" y="33"/>
                  </a:lnTo>
                  <a:lnTo>
                    <a:pt x="9" y="27"/>
                  </a:lnTo>
                  <a:lnTo>
                    <a:pt x="10" y="19"/>
                  </a:lnTo>
                  <a:lnTo>
                    <a:pt x="12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7" name="Freeform 788"/>
            <p:cNvSpPr/>
            <p:nvPr/>
          </p:nvSpPr>
          <p:spPr bwMode="auto">
            <a:xfrm>
              <a:off x="6735763" y="2103438"/>
              <a:ext cx="9525" cy="49213"/>
            </a:xfrm>
            <a:custGeom>
              <a:avLst/>
              <a:gdLst/>
              <a:ahLst/>
              <a:cxnLst>
                <a:cxn ang="0">
                  <a:pos x="16" y="85"/>
                </a:cxn>
                <a:cxn ang="0">
                  <a:pos x="16" y="85"/>
                </a:cxn>
                <a:cxn ang="0">
                  <a:pos x="13" y="76"/>
                </a:cxn>
                <a:cxn ang="0">
                  <a:pos x="10" y="65"/>
                </a:cxn>
                <a:cxn ang="0">
                  <a:pos x="9" y="56"/>
                </a:cxn>
                <a:cxn ang="0">
                  <a:pos x="9" y="45"/>
                </a:cxn>
                <a:cxn ang="0">
                  <a:pos x="10" y="2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27"/>
                </a:cxn>
                <a:cxn ang="0">
                  <a:pos x="0" y="48"/>
                </a:cxn>
                <a:cxn ang="0">
                  <a:pos x="1" y="58"/>
                </a:cxn>
                <a:cxn ang="0">
                  <a:pos x="2" y="69"/>
                </a:cxn>
                <a:cxn ang="0">
                  <a:pos x="4" y="80"/>
                </a:cxn>
                <a:cxn ang="0">
                  <a:pos x="8" y="90"/>
                </a:cxn>
                <a:cxn ang="0">
                  <a:pos x="8" y="90"/>
                </a:cxn>
                <a:cxn ang="0">
                  <a:pos x="9" y="91"/>
                </a:cxn>
                <a:cxn ang="0">
                  <a:pos x="11" y="92"/>
                </a:cxn>
                <a:cxn ang="0">
                  <a:pos x="12" y="92"/>
                </a:cxn>
                <a:cxn ang="0">
                  <a:pos x="14" y="91"/>
                </a:cxn>
                <a:cxn ang="0">
                  <a:pos x="16" y="89"/>
                </a:cxn>
                <a:cxn ang="0">
                  <a:pos x="16" y="87"/>
                </a:cxn>
                <a:cxn ang="0">
                  <a:pos x="16" y="85"/>
                </a:cxn>
                <a:cxn ang="0">
                  <a:pos x="16" y="85"/>
                </a:cxn>
              </a:cxnLst>
              <a:rect l="0" t="0" r="r" b="b"/>
              <a:pathLst>
                <a:path w="16" h="92">
                  <a:moveTo>
                    <a:pt x="16" y="85"/>
                  </a:moveTo>
                  <a:lnTo>
                    <a:pt x="16" y="85"/>
                  </a:lnTo>
                  <a:lnTo>
                    <a:pt x="13" y="76"/>
                  </a:lnTo>
                  <a:lnTo>
                    <a:pt x="10" y="65"/>
                  </a:lnTo>
                  <a:lnTo>
                    <a:pt x="9" y="56"/>
                  </a:lnTo>
                  <a:lnTo>
                    <a:pt x="9" y="45"/>
                  </a:lnTo>
                  <a:lnTo>
                    <a:pt x="10" y="2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27"/>
                  </a:lnTo>
                  <a:lnTo>
                    <a:pt x="0" y="48"/>
                  </a:lnTo>
                  <a:lnTo>
                    <a:pt x="1" y="58"/>
                  </a:lnTo>
                  <a:lnTo>
                    <a:pt x="2" y="69"/>
                  </a:lnTo>
                  <a:lnTo>
                    <a:pt x="4" y="80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9" y="91"/>
                  </a:lnTo>
                  <a:lnTo>
                    <a:pt x="11" y="92"/>
                  </a:lnTo>
                  <a:lnTo>
                    <a:pt x="12" y="92"/>
                  </a:lnTo>
                  <a:lnTo>
                    <a:pt x="14" y="91"/>
                  </a:lnTo>
                  <a:lnTo>
                    <a:pt x="16" y="89"/>
                  </a:lnTo>
                  <a:lnTo>
                    <a:pt x="16" y="87"/>
                  </a:lnTo>
                  <a:lnTo>
                    <a:pt x="16" y="85"/>
                  </a:lnTo>
                  <a:lnTo>
                    <a:pt x="16" y="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8" name="Freeform 789"/>
            <p:cNvSpPr/>
            <p:nvPr/>
          </p:nvSpPr>
          <p:spPr bwMode="auto">
            <a:xfrm>
              <a:off x="6777038" y="2109788"/>
              <a:ext cx="14288" cy="36513"/>
            </a:xfrm>
            <a:custGeom>
              <a:avLst/>
              <a:gdLst/>
              <a:ahLst/>
              <a:cxnLst>
                <a:cxn ang="0">
                  <a:pos x="20" y="1"/>
                </a:cxn>
                <a:cxn ang="0">
                  <a:pos x="20" y="1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4" y="9"/>
                </a:cxn>
                <a:cxn ang="0">
                  <a:pos x="15" y="10"/>
                </a:cxn>
                <a:cxn ang="0">
                  <a:pos x="15" y="10"/>
                </a:cxn>
                <a:cxn ang="0">
                  <a:pos x="17" y="11"/>
                </a:cxn>
                <a:cxn ang="0">
                  <a:pos x="18" y="14"/>
                </a:cxn>
                <a:cxn ang="0">
                  <a:pos x="18" y="19"/>
                </a:cxn>
                <a:cxn ang="0">
                  <a:pos x="16" y="26"/>
                </a:cxn>
                <a:cxn ang="0">
                  <a:pos x="13" y="35"/>
                </a:cxn>
                <a:cxn ang="0">
                  <a:pos x="6" y="50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16" y="51"/>
                </a:cxn>
                <a:cxn ang="0">
                  <a:pos x="20" y="42"/>
                </a:cxn>
                <a:cxn ang="0">
                  <a:pos x="24" y="32"/>
                </a:cxn>
                <a:cxn ang="0">
                  <a:pos x="26" y="23"/>
                </a:cxn>
                <a:cxn ang="0">
                  <a:pos x="27" y="15"/>
                </a:cxn>
                <a:cxn ang="0">
                  <a:pos x="26" y="11"/>
                </a:cxn>
                <a:cxn ang="0">
                  <a:pos x="25" y="7"/>
                </a:cxn>
                <a:cxn ang="0">
                  <a:pos x="23" y="3"/>
                </a:cxn>
                <a:cxn ang="0">
                  <a:pos x="20" y="1"/>
                </a:cxn>
                <a:cxn ang="0">
                  <a:pos x="20" y="1"/>
                </a:cxn>
              </a:cxnLst>
              <a:rect l="0" t="0" r="r" b="b"/>
              <a:pathLst>
                <a:path w="27" h="68">
                  <a:moveTo>
                    <a:pt x="20" y="1"/>
                  </a:moveTo>
                  <a:lnTo>
                    <a:pt x="20" y="1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3" y="7"/>
                  </a:lnTo>
                  <a:lnTo>
                    <a:pt x="14" y="9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11"/>
                  </a:lnTo>
                  <a:lnTo>
                    <a:pt x="18" y="14"/>
                  </a:lnTo>
                  <a:lnTo>
                    <a:pt x="18" y="19"/>
                  </a:lnTo>
                  <a:lnTo>
                    <a:pt x="16" y="26"/>
                  </a:lnTo>
                  <a:lnTo>
                    <a:pt x="13" y="35"/>
                  </a:lnTo>
                  <a:lnTo>
                    <a:pt x="6" y="5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16" y="51"/>
                  </a:lnTo>
                  <a:lnTo>
                    <a:pt x="20" y="42"/>
                  </a:lnTo>
                  <a:lnTo>
                    <a:pt x="24" y="32"/>
                  </a:lnTo>
                  <a:lnTo>
                    <a:pt x="26" y="23"/>
                  </a:lnTo>
                  <a:lnTo>
                    <a:pt x="27" y="15"/>
                  </a:lnTo>
                  <a:lnTo>
                    <a:pt x="26" y="11"/>
                  </a:lnTo>
                  <a:lnTo>
                    <a:pt x="25" y="7"/>
                  </a:lnTo>
                  <a:lnTo>
                    <a:pt x="23" y="3"/>
                  </a:lnTo>
                  <a:lnTo>
                    <a:pt x="20" y="1"/>
                  </a:lnTo>
                  <a:lnTo>
                    <a:pt x="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9" name="Freeform 790"/>
            <p:cNvSpPr>
              <a:spLocks noEditPoints="1"/>
            </p:cNvSpPr>
            <p:nvPr/>
          </p:nvSpPr>
          <p:spPr bwMode="auto">
            <a:xfrm>
              <a:off x="6108700" y="2038350"/>
              <a:ext cx="787400" cy="804863"/>
            </a:xfrm>
            <a:custGeom>
              <a:avLst/>
              <a:gdLst/>
              <a:ahLst/>
              <a:cxnLst>
                <a:cxn ang="0">
                  <a:pos x="578" y="1404"/>
                </a:cxn>
                <a:cxn ang="0">
                  <a:pos x="407" y="1195"/>
                </a:cxn>
                <a:cxn ang="0">
                  <a:pos x="531" y="1138"/>
                </a:cxn>
                <a:cxn ang="0">
                  <a:pos x="680" y="1150"/>
                </a:cxn>
                <a:cxn ang="0">
                  <a:pos x="645" y="932"/>
                </a:cxn>
                <a:cxn ang="0">
                  <a:pos x="408" y="748"/>
                </a:cxn>
                <a:cxn ang="0">
                  <a:pos x="309" y="884"/>
                </a:cxn>
                <a:cxn ang="0">
                  <a:pos x="256" y="1027"/>
                </a:cxn>
                <a:cxn ang="0">
                  <a:pos x="27" y="808"/>
                </a:cxn>
                <a:cxn ang="0">
                  <a:pos x="28" y="580"/>
                </a:cxn>
                <a:cxn ang="0">
                  <a:pos x="237" y="380"/>
                </a:cxn>
                <a:cxn ang="0">
                  <a:pos x="342" y="519"/>
                </a:cxn>
                <a:cxn ang="0">
                  <a:pos x="488" y="635"/>
                </a:cxn>
                <a:cxn ang="0">
                  <a:pos x="644" y="548"/>
                </a:cxn>
                <a:cxn ang="0">
                  <a:pos x="628" y="366"/>
                </a:cxn>
                <a:cxn ang="0">
                  <a:pos x="492" y="300"/>
                </a:cxn>
                <a:cxn ang="0">
                  <a:pos x="415" y="290"/>
                </a:cxn>
                <a:cxn ang="0">
                  <a:pos x="435" y="200"/>
                </a:cxn>
                <a:cxn ang="0">
                  <a:pos x="676" y="5"/>
                </a:cxn>
                <a:cxn ang="0">
                  <a:pos x="880" y="97"/>
                </a:cxn>
                <a:cxn ang="0">
                  <a:pos x="996" y="212"/>
                </a:cxn>
                <a:cxn ang="0">
                  <a:pos x="1057" y="40"/>
                </a:cxn>
                <a:cxn ang="0">
                  <a:pos x="1286" y="30"/>
                </a:cxn>
                <a:cxn ang="0">
                  <a:pos x="1459" y="212"/>
                </a:cxn>
                <a:cxn ang="0">
                  <a:pos x="1441" y="427"/>
                </a:cxn>
                <a:cxn ang="0">
                  <a:pos x="1284" y="473"/>
                </a:cxn>
                <a:cxn ang="0">
                  <a:pos x="1353" y="601"/>
                </a:cxn>
                <a:cxn ang="0">
                  <a:pos x="1487" y="856"/>
                </a:cxn>
                <a:cxn ang="0">
                  <a:pos x="1299" y="1117"/>
                </a:cxn>
                <a:cxn ang="0">
                  <a:pos x="1017" y="1376"/>
                </a:cxn>
                <a:cxn ang="0">
                  <a:pos x="789" y="1521"/>
                </a:cxn>
                <a:cxn ang="0">
                  <a:pos x="453" y="1210"/>
                </a:cxn>
                <a:cxn ang="0">
                  <a:pos x="633" y="1401"/>
                </a:cxn>
                <a:cxn ang="0">
                  <a:pos x="800" y="1483"/>
                </a:cxn>
                <a:cxn ang="0">
                  <a:pos x="1004" y="1338"/>
                </a:cxn>
                <a:cxn ang="0">
                  <a:pos x="1270" y="1096"/>
                </a:cxn>
                <a:cxn ang="0">
                  <a:pos x="1454" y="851"/>
                </a:cxn>
                <a:cxn ang="0">
                  <a:pos x="1336" y="635"/>
                </a:cxn>
                <a:cxn ang="0">
                  <a:pos x="1274" y="564"/>
                </a:cxn>
                <a:cxn ang="0">
                  <a:pos x="1278" y="427"/>
                </a:cxn>
                <a:cxn ang="0">
                  <a:pos x="1442" y="370"/>
                </a:cxn>
                <a:cxn ang="0">
                  <a:pos x="1397" y="175"/>
                </a:cxn>
                <a:cxn ang="0">
                  <a:pos x="1211" y="37"/>
                </a:cxn>
                <a:cxn ang="0">
                  <a:pos x="1064" y="102"/>
                </a:cxn>
                <a:cxn ang="0">
                  <a:pos x="999" y="246"/>
                </a:cxn>
                <a:cxn ang="0">
                  <a:pos x="939" y="213"/>
                </a:cxn>
                <a:cxn ang="0">
                  <a:pos x="716" y="34"/>
                </a:cxn>
                <a:cxn ang="0">
                  <a:pos x="480" y="208"/>
                </a:cxn>
                <a:cxn ang="0">
                  <a:pos x="502" y="262"/>
                </a:cxn>
                <a:cxn ang="0">
                  <a:pos x="695" y="412"/>
                </a:cxn>
                <a:cxn ang="0">
                  <a:pos x="640" y="610"/>
                </a:cxn>
                <a:cxn ang="0">
                  <a:pos x="420" y="655"/>
                </a:cxn>
                <a:cxn ang="0">
                  <a:pos x="277" y="462"/>
                </a:cxn>
                <a:cxn ang="0">
                  <a:pos x="213" y="447"/>
                </a:cxn>
                <a:cxn ang="0">
                  <a:pos x="43" y="639"/>
                </a:cxn>
                <a:cxn ang="0">
                  <a:pos x="210" y="963"/>
                </a:cxn>
                <a:cxn ang="0">
                  <a:pos x="265" y="982"/>
                </a:cxn>
                <a:cxn ang="0">
                  <a:pos x="280" y="792"/>
                </a:cxn>
                <a:cxn ang="0">
                  <a:pos x="469" y="724"/>
                </a:cxn>
                <a:cxn ang="0">
                  <a:pos x="730" y="1027"/>
                </a:cxn>
                <a:cxn ang="0">
                  <a:pos x="672" y="1200"/>
                </a:cxn>
                <a:cxn ang="0">
                  <a:pos x="499" y="1166"/>
                </a:cxn>
              </a:cxnLst>
              <a:rect l="0" t="0" r="r" b="b"/>
              <a:pathLst>
                <a:path w="1489" h="1521">
                  <a:moveTo>
                    <a:pt x="789" y="1521"/>
                  </a:moveTo>
                  <a:lnTo>
                    <a:pt x="789" y="1521"/>
                  </a:lnTo>
                  <a:lnTo>
                    <a:pt x="778" y="1521"/>
                  </a:lnTo>
                  <a:lnTo>
                    <a:pt x="778" y="1521"/>
                  </a:lnTo>
                  <a:lnTo>
                    <a:pt x="762" y="1519"/>
                  </a:lnTo>
                  <a:lnTo>
                    <a:pt x="747" y="1516"/>
                  </a:lnTo>
                  <a:lnTo>
                    <a:pt x="733" y="1512"/>
                  </a:lnTo>
                  <a:lnTo>
                    <a:pt x="718" y="1507"/>
                  </a:lnTo>
                  <a:lnTo>
                    <a:pt x="705" y="1501"/>
                  </a:lnTo>
                  <a:lnTo>
                    <a:pt x="691" y="1494"/>
                  </a:lnTo>
                  <a:lnTo>
                    <a:pt x="678" y="1486"/>
                  </a:lnTo>
                  <a:lnTo>
                    <a:pt x="663" y="1476"/>
                  </a:lnTo>
                  <a:lnTo>
                    <a:pt x="663" y="1476"/>
                  </a:lnTo>
                  <a:lnTo>
                    <a:pt x="643" y="1461"/>
                  </a:lnTo>
                  <a:lnTo>
                    <a:pt x="621" y="1444"/>
                  </a:lnTo>
                  <a:lnTo>
                    <a:pt x="599" y="1425"/>
                  </a:lnTo>
                  <a:lnTo>
                    <a:pt x="578" y="1404"/>
                  </a:lnTo>
                  <a:lnTo>
                    <a:pt x="578" y="1404"/>
                  </a:lnTo>
                  <a:lnTo>
                    <a:pt x="552" y="1378"/>
                  </a:lnTo>
                  <a:lnTo>
                    <a:pt x="529" y="1352"/>
                  </a:lnTo>
                  <a:lnTo>
                    <a:pt x="505" y="1326"/>
                  </a:lnTo>
                  <a:lnTo>
                    <a:pt x="484" y="1300"/>
                  </a:lnTo>
                  <a:lnTo>
                    <a:pt x="484" y="1300"/>
                  </a:lnTo>
                  <a:lnTo>
                    <a:pt x="475" y="1289"/>
                  </a:lnTo>
                  <a:lnTo>
                    <a:pt x="463" y="1277"/>
                  </a:lnTo>
                  <a:lnTo>
                    <a:pt x="442" y="1256"/>
                  </a:lnTo>
                  <a:lnTo>
                    <a:pt x="442" y="1256"/>
                  </a:lnTo>
                  <a:lnTo>
                    <a:pt x="436" y="1251"/>
                  </a:lnTo>
                  <a:lnTo>
                    <a:pt x="439" y="1249"/>
                  </a:lnTo>
                  <a:lnTo>
                    <a:pt x="434" y="1244"/>
                  </a:lnTo>
                  <a:lnTo>
                    <a:pt x="434" y="1244"/>
                  </a:lnTo>
                  <a:lnTo>
                    <a:pt x="426" y="1233"/>
                  </a:lnTo>
                  <a:lnTo>
                    <a:pt x="419" y="1223"/>
                  </a:lnTo>
                  <a:lnTo>
                    <a:pt x="414" y="1213"/>
                  </a:lnTo>
                  <a:lnTo>
                    <a:pt x="409" y="1204"/>
                  </a:lnTo>
                  <a:lnTo>
                    <a:pt x="407" y="1195"/>
                  </a:lnTo>
                  <a:lnTo>
                    <a:pt x="407" y="1186"/>
                  </a:lnTo>
                  <a:lnTo>
                    <a:pt x="409" y="1178"/>
                  </a:lnTo>
                  <a:lnTo>
                    <a:pt x="413" y="1171"/>
                  </a:lnTo>
                  <a:lnTo>
                    <a:pt x="413" y="1171"/>
                  </a:lnTo>
                  <a:lnTo>
                    <a:pt x="419" y="1161"/>
                  </a:lnTo>
                  <a:lnTo>
                    <a:pt x="426" y="1153"/>
                  </a:lnTo>
                  <a:lnTo>
                    <a:pt x="434" y="1147"/>
                  </a:lnTo>
                  <a:lnTo>
                    <a:pt x="444" y="1141"/>
                  </a:lnTo>
                  <a:lnTo>
                    <a:pt x="454" y="1135"/>
                  </a:lnTo>
                  <a:lnTo>
                    <a:pt x="465" y="1132"/>
                  </a:lnTo>
                  <a:lnTo>
                    <a:pt x="477" y="1130"/>
                  </a:lnTo>
                  <a:lnTo>
                    <a:pt x="489" y="1129"/>
                  </a:lnTo>
                  <a:lnTo>
                    <a:pt x="489" y="1129"/>
                  </a:lnTo>
                  <a:lnTo>
                    <a:pt x="501" y="1130"/>
                  </a:lnTo>
                  <a:lnTo>
                    <a:pt x="511" y="1131"/>
                  </a:lnTo>
                  <a:lnTo>
                    <a:pt x="521" y="1134"/>
                  </a:lnTo>
                  <a:lnTo>
                    <a:pt x="531" y="1138"/>
                  </a:lnTo>
                  <a:lnTo>
                    <a:pt x="531" y="1138"/>
                  </a:lnTo>
                  <a:lnTo>
                    <a:pt x="553" y="1148"/>
                  </a:lnTo>
                  <a:lnTo>
                    <a:pt x="553" y="1148"/>
                  </a:lnTo>
                  <a:lnTo>
                    <a:pt x="571" y="1156"/>
                  </a:lnTo>
                  <a:lnTo>
                    <a:pt x="591" y="1165"/>
                  </a:lnTo>
                  <a:lnTo>
                    <a:pt x="600" y="1168"/>
                  </a:lnTo>
                  <a:lnTo>
                    <a:pt x="609" y="1170"/>
                  </a:lnTo>
                  <a:lnTo>
                    <a:pt x="619" y="1171"/>
                  </a:lnTo>
                  <a:lnTo>
                    <a:pt x="629" y="1172"/>
                  </a:lnTo>
                  <a:lnTo>
                    <a:pt x="631" y="1172"/>
                  </a:lnTo>
                  <a:lnTo>
                    <a:pt x="631" y="1172"/>
                  </a:lnTo>
                  <a:lnTo>
                    <a:pt x="638" y="1171"/>
                  </a:lnTo>
                  <a:lnTo>
                    <a:pt x="646" y="1170"/>
                  </a:lnTo>
                  <a:lnTo>
                    <a:pt x="652" y="1168"/>
                  </a:lnTo>
                  <a:lnTo>
                    <a:pt x="658" y="1166"/>
                  </a:lnTo>
                  <a:lnTo>
                    <a:pt x="664" y="1162"/>
                  </a:lnTo>
                  <a:lnTo>
                    <a:pt x="671" y="1158"/>
                  </a:lnTo>
                  <a:lnTo>
                    <a:pt x="676" y="1154"/>
                  </a:lnTo>
                  <a:lnTo>
                    <a:pt x="680" y="1150"/>
                  </a:lnTo>
                  <a:lnTo>
                    <a:pt x="680" y="1150"/>
                  </a:lnTo>
                  <a:lnTo>
                    <a:pt x="686" y="1143"/>
                  </a:lnTo>
                  <a:lnTo>
                    <a:pt x="690" y="1134"/>
                  </a:lnTo>
                  <a:lnTo>
                    <a:pt x="694" y="1125"/>
                  </a:lnTo>
                  <a:lnTo>
                    <a:pt x="698" y="1116"/>
                  </a:lnTo>
                  <a:lnTo>
                    <a:pt x="700" y="1105"/>
                  </a:lnTo>
                  <a:lnTo>
                    <a:pt x="702" y="1095"/>
                  </a:lnTo>
                  <a:lnTo>
                    <a:pt x="702" y="1085"/>
                  </a:lnTo>
                  <a:lnTo>
                    <a:pt x="702" y="1073"/>
                  </a:lnTo>
                  <a:lnTo>
                    <a:pt x="702" y="1073"/>
                  </a:lnTo>
                  <a:lnTo>
                    <a:pt x="700" y="1061"/>
                  </a:lnTo>
                  <a:lnTo>
                    <a:pt x="698" y="1048"/>
                  </a:lnTo>
                  <a:lnTo>
                    <a:pt x="694" y="1036"/>
                  </a:lnTo>
                  <a:lnTo>
                    <a:pt x="690" y="1024"/>
                  </a:lnTo>
                  <a:lnTo>
                    <a:pt x="682" y="1000"/>
                  </a:lnTo>
                  <a:lnTo>
                    <a:pt x="671" y="976"/>
                  </a:lnTo>
                  <a:lnTo>
                    <a:pt x="658" y="954"/>
                  </a:lnTo>
                  <a:lnTo>
                    <a:pt x="645" y="932"/>
                  </a:lnTo>
                  <a:lnTo>
                    <a:pt x="630" y="911"/>
                  </a:lnTo>
                  <a:lnTo>
                    <a:pt x="616" y="891"/>
                  </a:lnTo>
                  <a:lnTo>
                    <a:pt x="616" y="891"/>
                  </a:lnTo>
                  <a:lnTo>
                    <a:pt x="596" y="865"/>
                  </a:lnTo>
                  <a:lnTo>
                    <a:pt x="574" y="840"/>
                  </a:lnTo>
                  <a:lnTo>
                    <a:pt x="562" y="828"/>
                  </a:lnTo>
                  <a:lnTo>
                    <a:pt x="549" y="816"/>
                  </a:lnTo>
                  <a:lnTo>
                    <a:pt x="537" y="805"/>
                  </a:lnTo>
                  <a:lnTo>
                    <a:pt x="523" y="794"/>
                  </a:lnTo>
                  <a:lnTo>
                    <a:pt x="510" y="785"/>
                  </a:lnTo>
                  <a:lnTo>
                    <a:pt x="495" y="776"/>
                  </a:lnTo>
                  <a:lnTo>
                    <a:pt x="481" y="768"/>
                  </a:lnTo>
                  <a:lnTo>
                    <a:pt x="467" y="761"/>
                  </a:lnTo>
                  <a:lnTo>
                    <a:pt x="453" y="755"/>
                  </a:lnTo>
                  <a:lnTo>
                    <a:pt x="438" y="751"/>
                  </a:lnTo>
                  <a:lnTo>
                    <a:pt x="423" y="749"/>
                  </a:lnTo>
                  <a:lnTo>
                    <a:pt x="408" y="748"/>
                  </a:lnTo>
                  <a:lnTo>
                    <a:pt x="408" y="748"/>
                  </a:lnTo>
                  <a:lnTo>
                    <a:pt x="404" y="748"/>
                  </a:lnTo>
                  <a:lnTo>
                    <a:pt x="404" y="748"/>
                  </a:lnTo>
                  <a:lnTo>
                    <a:pt x="393" y="748"/>
                  </a:lnTo>
                  <a:lnTo>
                    <a:pt x="382" y="749"/>
                  </a:lnTo>
                  <a:lnTo>
                    <a:pt x="372" y="751"/>
                  </a:lnTo>
                  <a:lnTo>
                    <a:pt x="363" y="754"/>
                  </a:lnTo>
                  <a:lnTo>
                    <a:pt x="354" y="758"/>
                  </a:lnTo>
                  <a:lnTo>
                    <a:pt x="346" y="763"/>
                  </a:lnTo>
                  <a:lnTo>
                    <a:pt x="339" y="770"/>
                  </a:lnTo>
                  <a:lnTo>
                    <a:pt x="333" y="776"/>
                  </a:lnTo>
                  <a:lnTo>
                    <a:pt x="333" y="776"/>
                  </a:lnTo>
                  <a:lnTo>
                    <a:pt x="324" y="786"/>
                  </a:lnTo>
                  <a:lnTo>
                    <a:pt x="318" y="799"/>
                  </a:lnTo>
                  <a:lnTo>
                    <a:pt x="313" y="813"/>
                  </a:lnTo>
                  <a:lnTo>
                    <a:pt x="310" y="829"/>
                  </a:lnTo>
                  <a:lnTo>
                    <a:pt x="308" y="845"/>
                  </a:lnTo>
                  <a:lnTo>
                    <a:pt x="308" y="864"/>
                  </a:lnTo>
                  <a:lnTo>
                    <a:pt x="309" y="884"/>
                  </a:lnTo>
                  <a:lnTo>
                    <a:pt x="311" y="905"/>
                  </a:lnTo>
                  <a:lnTo>
                    <a:pt x="311" y="905"/>
                  </a:lnTo>
                  <a:lnTo>
                    <a:pt x="313" y="922"/>
                  </a:lnTo>
                  <a:lnTo>
                    <a:pt x="315" y="938"/>
                  </a:lnTo>
                  <a:lnTo>
                    <a:pt x="315" y="952"/>
                  </a:lnTo>
                  <a:lnTo>
                    <a:pt x="313" y="966"/>
                  </a:lnTo>
                  <a:lnTo>
                    <a:pt x="312" y="972"/>
                  </a:lnTo>
                  <a:lnTo>
                    <a:pt x="310" y="978"/>
                  </a:lnTo>
                  <a:lnTo>
                    <a:pt x="307" y="984"/>
                  </a:lnTo>
                  <a:lnTo>
                    <a:pt x="303" y="990"/>
                  </a:lnTo>
                  <a:lnTo>
                    <a:pt x="299" y="997"/>
                  </a:lnTo>
                  <a:lnTo>
                    <a:pt x="294" y="1002"/>
                  </a:lnTo>
                  <a:lnTo>
                    <a:pt x="288" y="1008"/>
                  </a:lnTo>
                  <a:lnTo>
                    <a:pt x="281" y="1013"/>
                  </a:lnTo>
                  <a:lnTo>
                    <a:pt x="281" y="1013"/>
                  </a:lnTo>
                  <a:lnTo>
                    <a:pt x="273" y="1019"/>
                  </a:lnTo>
                  <a:lnTo>
                    <a:pt x="264" y="1024"/>
                  </a:lnTo>
                  <a:lnTo>
                    <a:pt x="256" y="1027"/>
                  </a:lnTo>
                  <a:lnTo>
                    <a:pt x="248" y="1028"/>
                  </a:lnTo>
                  <a:lnTo>
                    <a:pt x="248" y="1028"/>
                  </a:lnTo>
                  <a:lnTo>
                    <a:pt x="239" y="1027"/>
                  </a:lnTo>
                  <a:lnTo>
                    <a:pt x="232" y="1024"/>
                  </a:lnTo>
                  <a:lnTo>
                    <a:pt x="224" y="1019"/>
                  </a:lnTo>
                  <a:lnTo>
                    <a:pt x="216" y="1014"/>
                  </a:lnTo>
                  <a:lnTo>
                    <a:pt x="213" y="1010"/>
                  </a:lnTo>
                  <a:lnTo>
                    <a:pt x="209" y="1013"/>
                  </a:lnTo>
                  <a:lnTo>
                    <a:pt x="164" y="968"/>
                  </a:lnTo>
                  <a:lnTo>
                    <a:pt x="164" y="968"/>
                  </a:lnTo>
                  <a:lnTo>
                    <a:pt x="125" y="929"/>
                  </a:lnTo>
                  <a:lnTo>
                    <a:pt x="108" y="911"/>
                  </a:lnTo>
                  <a:lnTo>
                    <a:pt x="90" y="891"/>
                  </a:lnTo>
                  <a:lnTo>
                    <a:pt x="73" y="871"/>
                  </a:lnTo>
                  <a:lnTo>
                    <a:pt x="57" y="851"/>
                  </a:lnTo>
                  <a:lnTo>
                    <a:pt x="41" y="830"/>
                  </a:lnTo>
                  <a:lnTo>
                    <a:pt x="27" y="808"/>
                  </a:lnTo>
                  <a:lnTo>
                    <a:pt x="27" y="808"/>
                  </a:lnTo>
                  <a:lnTo>
                    <a:pt x="22" y="798"/>
                  </a:lnTo>
                  <a:lnTo>
                    <a:pt x="17" y="786"/>
                  </a:lnTo>
                  <a:lnTo>
                    <a:pt x="11" y="776"/>
                  </a:lnTo>
                  <a:lnTo>
                    <a:pt x="8" y="764"/>
                  </a:lnTo>
                  <a:lnTo>
                    <a:pt x="5" y="752"/>
                  </a:lnTo>
                  <a:lnTo>
                    <a:pt x="2" y="741"/>
                  </a:lnTo>
                  <a:lnTo>
                    <a:pt x="1" y="728"/>
                  </a:lnTo>
                  <a:lnTo>
                    <a:pt x="0" y="716"/>
                  </a:lnTo>
                  <a:lnTo>
                    <a:pt x="0" y="702"/>
                  </a:lnTo>
                  <a:lnTo>
                    <a:pt x="0" y="689"/>
                  </a:lnTo>
                  <a:lnTo>
                    <a:pt x="2" y="675"/>
                  </a:lnTo>
                  <a:lnTo>
                    <a:pt x="4" y="662"/>
                  </a:lnTo>
                  <a:lnTo>
                    <a:pt x="6" y="647"/>
                  </a:lnTo>
                  <a:lnTo>
                    <a:pt x="9" y="633"/>
                  </a:lnTo>
                  <a:lnTo>
                    <a:pt x="19" y="602"/>
                  </a:lnTo>
                  <a:lnTo>
                    <a:pt x="19" y="602"/>
                  </a:lnTo>
                  <a:lnTo>
                    <a:pt x="23" y="590"/>
                  </a:lnTo>
                  <a:lnTo>
                    <a:pt x="28" y="580"/>
                  </a:lnTo>
                  <a:lnTo>
                    <a:pt x="33" y="570"/>
                  </a:lnTo>
                  <a:lnTo>
                    <a:pt x="39" y="560"/>
                  </a:lnTo>
                  <a:lnTo>
                    <a:pt x="53" y="541"/>
                  </a:lnTo>
                  <a:lnTo>
                    <a:pt x="68" y="523"/>
                  </a:lnTo>
                  <a:lnTo>
                    <a:pt x="85" y="506"/>
                  </a:lnTo>
                  <a:lnTo>
                    <a:pt x="104" y="490"/>
                  </a:lnTo>
                  <a:lnTo>
                    <a:pt x="141" y="459"/>
                  </a:lnTo>
                  <a:lnTo>
                    <a:pt x="141" y="459"/>
                  </a:lnTo>
                  <a:lnTo>
                    <a:pt x="156" y="446"/>
                  </a:lnTo>
                  <a:lnTo>
                    <a:pt x="156" y="446"/>
                  </a:lnTo>
                  <a:lnTo>
                    <a:pt x="178" y="428"/>
                  </a:lnTo>
                  <a:lnTo>
                    <a:pt x="202" y="405"/>
                  </a:lnTo>
                  <a:lnTo>
                    <a:pt x="205" y="408"/>
                  </a:lnTo>
                  <a:lnTo>
                    <a:pt x="209" y="404"/>
                  </a:lnTo>
                  <a:lnTo>
                    <a:pt x="209" y="404"/>
                  </a:lnTo>
                  <a:lnTo>
                    <a:pt x="220" y="393"/>
                  </a:lnTo>
                  <a:lnTo>
                    <a:pt x="231" y="384"/>
                  </a:lnTo>
                  <a:lnTo>
                    <a:pt x="237" y="380"/>
                  </a:lnTo>
                  <a:lnTo>
                    <a:pt x="244" y="377"/>
                  </a:lnTo>
                  <a:lnTo>
                    <a:pt x="249" y="375"/>
                  </a:lnTo>
                  <a:lnTo>
                    <a:pt x="255" y="375"/>
                  </a:lnTo>
                  <a:lnTo>
                    <a:pt x="255" y="375"/>
                  </a:lnTo>
                  <a:lnTo>
                    <a:pt x="261" y="376"/>
                  </a:lnTo>
                  <a:lnTo>
                    <a:pt x="267" y="378"/>
                  </a:lnTo>
                  <a:lnTo>
                    <a:pt x="274" y="381"/>
                  </a:lnTo>
                  <a:lnTo>
                    <a:pt x="280" y="386"/>
                  </a:lnTo>
                  <a:lnTo>
                    <a:pt x="280" y="386"/>
                  </a:lnTo>
                  <a:lnTo>
                    <a:pt x="290" y="399"/>
                  </a:lnTo>
                  <a:lnTo>
                    <a:pt x="300" y="411"/>
                  </a:lnTo>
                  <a:lnTo>
                    <a:pt x="307" y="422"/>
                  </a:lnTo>
                  <a:lnTo>
                    <a:pt x="314" y="435"/>
                  </a:lnTo>
                  <a:lnTo>
                    <a:pt x="319" y="447"/>
                  </a:lnTo>
                  <a:lnTo>
                    <a:pt x="324" y="461"/>
                  </a:lnTo>
                  <a:lnTo>
                    <a:pt x="333" y="489"/>
                  </a:lnTo>
                  <a:lnTo>
                    <a:pt x="333" y="489"/>
                  </a:lnTo>
                  <a:lnTo>
                    <a:pt x="342" y="519"/>
                  </a:lnTo>
                  <a:lnTo>
                    <a:pt x="345" y="527"/>
                  </a:lnTo>
                  <a:lnTo>
                    <a:pt x="345" y="527"/>
                  </a:lnTo>
                  <a:lnTo>
                    <a:pt x="352" y="549"/>
                  </a:lnTo>
                  <a:lnTo>
                    <a:pt x="357" y="559"/>
                  </a:lnTo>
                  <a:lnTo>
                    <a:pt x="362" y="570"/>
                  </a:lnTo>
                  <a:lnTo>
                    <a:pt x="368" y="580"/>
                  </a:lnTo>
                  <a:lnTo>
                    <a:pt x="375" y="588"/>
                  </a:lnTo>
                  <a:lnTo>
                    <a:pt x="385" y="595"/>
                  </a:lnTo>
                  <a:lnTo>
                    <a:pt x="395" y="602"/>
                  </a:lnTo>
                  <a:lnTo>
                    <a:pt x="395" y="602"/>
                  </a:lnTo>
                  <a:lnTo>
                    <a:pt x="411" y="610"/>
                  </a:lnTo>
                  <a:lnTo>
                    <a:pt x="411" y="610"/>
                  </a:lnTo>
                  <a:lnTo>
                    <a:pt x="428" y="617"/>
                  </a:lnTo>
                  <a:lnTo>
                    <a:pt x="446" y="625"/>
                  </a:lnTo>
                  <a:lnTo>
                    <a:pt x="462" y="631"/>
                  </a:lnTo>
                  <a:lnTo>
                    <a:pt x="480" y="635"/>
                  </a:lnTo>
                  <a:lnTo>
                    <a:pt x="480" y="635"/>
                  </a:lnTo>
                  <a:lnTo>
                    <a:pt x="488" y="635"/>
                  </a:lnTo>
                  <a:lnTo>
                    <a:pt x="488" y="635"/>
                  </a:lnTo>
                  <a:lnTo>
                    <a:pt x="498" y="635"/>
                  </a:lnTo>
                  <a:lnTo>
                    <a:pt x="507" y="633"/>
                  </a:lnTo>
                  <a:lnTo>
                    <a:pt x="517" y="631"/>
                  </a:lnTo>
                  <a:lnTo>
                    <a:pt x="528" y="627"/>
                  </a:lnTo>
                  <a:lnTo>
                    <a:pt x="547" y="619"/>
                  </a:lnTo>
                  <a:lnTo>
                    <a:pt x="566" y="611"/>
                  </a:lnTo>
                  <a:lnTo>
                    <a:pt x="574" y="607"/>
                  </a:lnTo>
                  <a:lnTo>
                    <a:pt x="574" y="607"/>
                  </a:lnTo>
                  <a:lnTo>
                    <a:pt x="584" y="603"/>
                  </a:lnTo>
                  <a:lnTo>
                    <a:pt x="592" y="598"/>
                  </a:lnTo>
                  <a:lnTo>
                    <a:pt x="599" y="593"/>
                  </a:lnTo>
                  <a:lnTo>
                    <a:pt x="605" y="588"/>
                  </a:lnTo>
                  <a:lnTo>
                    <a:pt x="618" y="577"/>
                  </a:lnTo>
                  <a:lnTo>
                    <a:pt x="629" y="564"/>
                  </a:lnTo>
                  <a:lnTo>
                    <a:pt x="629" y="564"/>
                  </a:lnTo>
                  <a:lnTo>
                    <a:pt x="644" y="548"/>
                  </a:lnTo>
                  <a:lnTo>
                    <a:pt x="644" y="548"/>
                  </a:lnTo>
                  <a:lnTo>
                    <a:pt x="652" y="538"/>
                  </a:lnTo>
                  <a:lnTo>
                    <a:pt x="659" y="529"/>
                  </a:lnTo>
                  <a:lnTo>
                    <a:pt x="664" y="519"/>
                  </a:lnTo>
                  <a:lnTo>
                    <a:pt x="667" y="508"/>
                  </a:lnTo>
                  <a:lnTo>
                    <a:pt x="671" y="497"/>
                  </a:lnTo>
                  <a:lnTo>
                    <a:pt x="673" y="486"/>
                  </a:lnTo>
                  <a:lnTo>
                    <a:pt x="673" y="474"/>
                  </a:lnTo>
                  <a:lnTo>
                    <a:pt x="673" y="463"/>
                  </a:lnTo>
                  <a:lnTo>
                    <a:pt x="671" y="451"/>
                  </a:lnTo>
                  <a:lnTo>
                    <a:pt x="669" y="440"/>
                  </a:lnTo>
                  <a:lnTo>
                    <a:pt x="665" y="430"/>
                  </a:lnTo>
                  <a:lnTo>
                    <a:pt x="661" y="418"/>
                  </a:lnTo>
                  <a:lnTo>
                    <a:pt x="656" y="408"/>
                  </a:lnTo>
                  <a:lnTo>
                    <a:pt x="651" y="398"/>
                  </a:lnTo>
                  <a:lnTo>
                    <a:pt x="645" y="388"/>
                  </a:lnTo>
                  <a:lnTo>
                    <a:pt x="637" y="379"/>
                  </a:lnTo>
                  <a:lnTo>
                    <a:pt x="637" y="379"/>
                  </a:lnTo>
                  <a:lnTo>
                    <a:pt x="628" y="366"/>
                  </a:lnTo>
                  <a:lnTo>
                    <a:pt x="628" y="366"/>
                  </a:lnTo>
                  <a:lnTo>
                    <a:pt x="619" y="355"/>
                  </a:lnTo>
                  <a:lnTo>
                    <a:pt x="609" y="344"/>
                  </a:lnTo>
                  <a:lnTo>
                    <a:pt x="597" y="332"/>
                  </a:lnTo>
                  <a:lnTo>
                    <a:pt x="591" y="328"/>
                  </a:lnTo>
                  <a:lnTo>
                    <a:pt x="584" y="324"/>
                  </a:lnTo>
                  <a:lnTo>
                    <a:pt x="584" y="324"/>
                  </a:lnTo>
                  <a:lnTo>
                    <a:pt x="570" y="316"/>
                  </a:lnTo>
                  <a:lnTo>
                    <a:pt x="570" y="316"/>
                  </a:lnTo>
                  <a:lnTo>
                    <a:pt x="563" y="311"/>
                  </a:lnTo>
                  <a:lnTo>
                    <a:pt x="555" y="307"/>
                  </a:lnTo>
                  <a:lnTo>
                    <a:pt x="546" y="304"/>
                  </a:lnTo>
                  <a:lnTo>
                    <a:pt x="537" y="301"/>
                  </a:lnTo>
                  <a:lnTo>
                    <a:pt x="537" y="301"/>
                  </a:lnTo>
                  <a:lnTo>
                    <a:pt x="520" y="300"/>
                  </a:lnTo>
                  <a:lnTo>
                    <a:pt x="506" y="300"/>
                  </a:lnTo>
                  <a:lnTo>
                    <a:pt x="492" y="300"/>
                  </a:lnTo>
                  <a:lnTo>
                    <a:pt x="492" y="300"/>
                  </a:lnTo>
                  <a:lnTo>
                    <a:pt x="483" y="298"/>
                  </a:lnTo>
                  <a:lnTo>
                    <a:pt x="483" y="298"/>
                  </a:lnTo>
                  <a:lnTo>
                    <a:pt x="473" y="296"/>
                  </a:lnTo>
                  <a:lnTo>
                    <a:pt x="471" y="296"/>
                  </a:lnTo>
                  <a:lnTo>
                    <a:pt x="469" y="297"/>
                  </a:lnTo>
                  <a:lnTo>
                    <a:pt x="469" y="297"/>
                  </a:lnTo>
                  <a:lnTo>
                    <a:pt x="464" y="300"/>
                  </a:lnTo>
                  <a:lnTo>
                    <a:pt x="460" y="302"/>
                  </a:lnTo>
                  <a:lnTo>
                    <a:pt x="451" y="303"/>
                  </a:lnTo>
                  <a:lnTo>
                    <a:pt x="450" y="303"/>
                  </a:lnTo>
                  <a:lnTo>
                    <a:pt x="450" y="303"/>
                  </a:lnTo>
                  <a:lnTo>
                    <a:pt x="445" y="304"/>
                  </a:lnTo>
                  <a:lnTo>
                    <a:pt x="445" y="304"/>
                  </a:lnTo>
                  <a:lnTo>
                    <a:pt x="437" y="303"/>
                  </a:lnTo>
                  <a:lnTo>
                    <a:pt x="429" y="300"/>
                  </a:lnTo>
                  <a:lnTo>
                    <a:pt x="422" y="296"/>
                  </a:lnTo>
                  <a:lnTo>
                    <a:pt x="415" y="290"/>
                  </a:lnTo>
                  <a:lnTo>
                    <a:pt x="415" y="290"/>
                  </a:lnTo>
                  <a:lnTo>
                    <a:pt x="408" y="282"/>
                  </a:lnTo>
                  <a:lnTo>
                    <a:pt x="403" y="275"/>
                  </a:lnTo>
                  <a:lnTo>
                    <a:pt x="400" y="268"/>
                  </a:lnTo>
                  <a:lnTo>
                    <a:pt x="400" y="261"/>
                  </a:lnTo>
                  <a:lnTo>
                    <a:pt x="400" y="252"/>
                  </a:lnTo>
                  <a:lnTo>
                    <a:pt x="402" y="244"/>
                  </a:lnTo>
                  <a:lnTo>
                    <a:pt x="406" y="235"/>
                  </a:lnTo>
                  <a:lnTo>
                    <a:pt x="410" y="225"/>
                  </a:lnTo>
                  <a:lnTo>
                    <a:pt x="413" y="220"/>
                  </a:lnTo>
                  <a:lnTo>
                    <a:pt x="411" y="220"/>
                  </a:lnTo>
                  <a:lnTo>
                    <a:pt x="415" y="218"/>
                  </a:lnTo>
                  <a:lnTo>
                    <a:pt x="419" y="209"/>
                  </a:lnTo>
                  <a:lnTo>
                    <a:pt x="419" y="209"/>
                  </a:lnTo>
                  <a:lnTo>
                    <a:pt x="423" y="204"/>
                  </a:lnTo>
                  <a:lnTo>
                    <a:pt x="426" y="202"/>
                  </a:lnTo>
                  <a:lnTo>
                    <a:pt x="430" y="200"/>
                  </a:lnTo>
                  <a:lnTo>
                    <a:pt x="433" y="200"/>
                  </a:lnTo>
                  <a:lnTo>
                    <a:pt x="435" y="200"/>
                  </a:lnTo>
                  <a:lnTo>
                    <a:pt x="438" y="199"/>
                  </a:lnTo>
                  <a:lnTo>
                    <a:pt x="438" y="199"/>
                  </a:lnTo>
                  <a:lnTo>
                    <a:pt x="459" y="180"/>
                  </a:lnTo>
                  <a:lnTo>
                    <a:pt x="479" y="163"/>
                  </a:lnTo>
                  <a:lnTo>
                    <a:pt x="495" y="147"/>
                  </a:lnTo>
                  <a:lnTo>
                    <a:pt x="511" y="131"/>
                  </a:lnTo>
                  <a:lnTo>
                    <a:pt x="522" y="119"/>
                  </a:lnTo>
                  <a:lnTo>
                    <a:pt x="522" y="119"/>
                  </a:lnTo>
                  <a:lnTo>
                    <a:pt x="541" y="99"/>
                  </a:lnTo>
                  <a:lnTo>
                    <a:pt x="560" y="80"/>
                  </a:lnTo>
                  <a:lnTo>
                    <a:pt x="578" y="63"/>
                  </a:lnTo>
                  <a:lnTo>
                    <a:pt x="597" y="47"/>
                  </a:lnTo>
                  <a:lnTo>
                    <a:pt x="618" y="32"/>
                  </a:lnTo>
                  <a:lnTo>
                    <a:pt x="629" y="25"/>
                  </a:lnTo>
                  <a:lnTo>
                    <a:pt x="640" y="19"/>
                  </a:lnTo>
                  <a:lnTo>
                    <a:pt x="651" y="14"/>
                  </a:lnTo>
                  <a:lnTo>
                    <a:pt x="663" y="9"/>
                  </a:lnTo>
                  <a:lnTo>
                    <a:pt x="676" y="5"/>
                  </a:lnTo>
                  <a:lnTo>
                    <a:pt x="689" y="2"/>
                  </a:lnTo>
                  <a:lnTo>
                    <a:pt x="689" y="2"/>
                  </a:lnTo>
                  <a:lnTo>
                    <a:pt x="701" y="0"/>
                  </a:lnTo>
                  <a:lnTo>
                    <a:pt x="713" y="0"/>
                  </a:lnTo>
                  <a:lnTo>
                    <a:pt x="713" y="0"/>
                  </a:lnTo>
                  <a:lnTo>
                    <a:pt x="723" y="0"/>
                  </a:lnTo>
                  <a:lnTo>
                    <a:pt x="734" y="1"/>
                  </a:lnTo>
                  <a:lnTo>
                    <a:pt x="744" y="3"/>
                  </a:lnTo>
                  <a:lnTo>
                    <a:pt x="755" y="6"/>
                  </a:lnTo>
                  <a:lnTo>
                    <a:pt x="765" y="10"/>
                  </a:lnTo>
                  <a:lnTo>
                    <a:pt x="775" y="14"/>
                  </a:lnTo>
                  <a:lnTo>
                    <a:pt x="795" y="23"/>
                  </a:lnTo>
                  <a:lnTo>
                    <a:pt x="813" y="35"/>
                  </a:lnTo>
                  <a:lnTo>
                    <a:pt x="829" y="47"/>
                  </a:lnTo>
                  <a:lnTo>
                    <a:pt x="845" y="61"/>
                  </a:lnTo>
                  <a:lnTo>
                    <a:pt x="857" y="73"/>
                  </a:lnTo>
                  <a:lnTo>
                    <a:pt x="857" y="73"/>
                  </a:lnTo>
                  <a:lnTo>
                    <a:pt x="880" y="97"/>
                  </a:lnTo>
                  <a:lnTo>
                    <a:pt x="903" y="120"/>
                  </a:lnTo>
                  <a:lnTo>
                    <a:pt x="903" y="120"/>
                  </a:lnTo>
                  <a:lnTo>
                    <a:pt x="923" y="142"/>
                  </a:lnTo>
                  <a:lnTo>
                    <a:pt x="945" y="164"/>
                  </a:lnTo>
                  <a:lnTo>
                    <a:pt x="945" y="164"/>
                  </a:lnTo>
                  <a:lnTo>
                    <a:pt x="956" y="177"/>
                  </a:lnTo>
                  <a:lnTo>
                    <a:pt x="966" y="188"/>
                  </a:lnTo>
                  <a:lnTo>
                    <a:pt x="966" y="188"/>
                  </a:lnTo>
                  <a:lnTo>
                    <a:pt x="978" y="204"/>
                  </a:lnTo>
                  <a:lnTo>
                    <a:pt x="978" y="205"/>
                  </a:lnTo>
                  <a:lnTo>
                    <a:pt x="979" y="205"/>
                  </a:lnTo>
                  <a:lnTo>
                    <a:pt x="979" y="205"/>
                  </a:lnTo>
                  <a:lnTo>
                    <a:pt x="983" y="208"/>
                  </a:lnTo>
                  <a:lnTo>
                    <a:pt x="986" y="210"/>
                  </a:lnTo>
                  <a:lnTo>
                    <a:pt x="990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6" y="212"/>
                  </a:lnTo>
                  <a:lnTo>
                    <a:pt x="999" y="210"/>
                  </a:lnTo>
                  <a:lnTo>
                    <a:pt x="1002" y="209"/>
                  </a:lnTo>
                  <a:lnTo>
                    <a:pt x="1004" y="206"/>
                  </a:lnTo>
                  <a:lnTo>
                    <a:pt x="1008" y="200"/>
                  </a:lnTo>
                  <a:lnTo>
                    <a:pt x="1013" y="190"/>
                  </a:lnTo>
                  <a:lnTo>
                    <a:pt x="1015" y="181"/>
                  </a:lnTo>
                  <a:lnTo>
                    <a:pt x="1017" y="169"/>
                  </a:lnTo>
                  <a:lnTo>
                    <a:pt x="1019" y="147"/>
                  </a:lnTo>
                  <a:lnTo>
                    <a:pt x="1019" y="147"/>
                  </a:lnTo>
                  <a:lnTo>
                    <a:pt x="1021" y="130"/>
                  </a:lnTo>
                  <a:lnTo>
                    <a:pt x="1023" y="114"/>
                  </a:lnTo>
                  <a:lnTo>
                    <a:pt x="1027" y="97"/>
                  </a:lnTo>
                  <a:lnTo>
                    <a:pt x="1032" y="80"/>
                  </a:lnTo>
                  <a:lnTo>
                    <a:pt x="1032" y="80"/>
                  </a:lnTo>
                  <a:lnTo>
                    <a:pt x="1034" y="73"/>
                  </a:lnTo>
                  <a:lnTo>
                    <a:pt x="1037" y="66"/>
                  </a:lnTo>
                  <a:lnTo>
                    <a:pt x="1047" y="52"/>
                  </a:lnTo>
                  <a:lnTo>
                    <a:pt x="1057" y="40"/>
                  </a:lnTo>
                  <a:lnTo>
                    <a:pt x="1069" y="30"/>
                  </a:lnTo>
                  <a:lnTo>
                    <a:pt x="1082" y="20"/>
                  </a:lnTo>
                  <a:lnTo>
                    <a:pt x="1097" y="12"/>
                  </a:lnTo>
                  <a:lnTo>
                    <a:pt x="1112" y="7"/>
                  </a:lnTo>
                  <a:lnTo>
                    <a:pt x="1128" y="4"/>
                  </a:lnTo>
                  <a:lnTo>
                    <a:pt x="1128" y="4"/>
                  </a:lnTo>
                  <a:lnTo>
                    <a:pt x="1153" y="1"/>
                  </a:lnTo>
                  <a:lnTo>
                    <a:pt x="1176" y="1"/>
                  </a:lnTo>
                  <a:lnTo>
                    <a:pt x="1176" y="1"/>
                  </a:lnTo>
                  <a:lnTo>
                    <a:pt x="1192" y="1"/>
                  </a:lnTo>
                  <a:lnTo>
                    <a:pt x="1207" y="2"/>
                  </a:lnTo>
                  <a:lnTo>
                    <a:pt x="1222" y="5"/>
                  </a:lnTo>
                  <a:lnTo>
                    <a:pt x="1235" y="8"/>
                  </a:lnTo>
                  <a:lnTo>
                    <a:pt x="1249" y="12"/>
                  </a:lnTo>
                  <a:lnTo>
                    <a:pt x="1262" y="17"/>
                  </a:lnTo>
                  <a:lnTo>
                    <a:pt x="1274" y="22"/>
                  </a:lnTo>
                  <a:lnTo>
                    <a:pt x="1286" y="30"/>
                  </a:lnTo>
                  <a:lnTo>
                    <a:pt x="1286" y="30"/>
                  </a:lnTo>
                  <a:lnTo>
                    <a:pt x="1298" y="38"/>
                  </a:lnTo>
                  <a:lnTo>
                    <a:pt x="1309" y="47"/>
                  </a:lnTo>
                  <a:lnTo>
                    <a:pt x="1331" y="67"/>
                  </a:lnTo>
                  <a:lnTo>
                    <a:pt x="1331" y="67"/>
                  </a:lnTo>
                  <a:lnTo>
                    <a:pt x="1343" y="79"/>
                  </a:lnTo>
                  <a:lnTo>
                    <a:pt x="1357" y="91"/>
                  </a:lnTo>
                  <a:lnTo>
                    <a:pt x="1357" y="91"/>
                  </a:lnTo>
                  <a:lnTo>
                    <a:pt x="1373" y="104"/>
                  </a:lnTo>
                  <a:lnTo>
                    <a:pt x="1373" y="104"/>
                  </a:lnTo>
                  <a:lnTo>
                    <a:pt x="1387" y="116"/>
                  </a:lnTo>
                  <a:lnTo>
                    <a:pt x="1400" y="128"/>
                  </a:lnTo>
                  <a:lnTo>
                    <a:pt x="1413" y="140"/>
                  </a:lnTo>
                  <a:lnTo>
                    <a:pt x="1425" y="154"/>
                  </a:lnTo>
                  <a:lnTo>
                    <a:pt x="1425" y="154"/>
                  </a:lnTo>
                  <a:lnTo>
                    <a:pt x="1433" y="166"/>
                  </a:lnTo>
                  <a:lnTo>
                    <a:pt x="1443" y="180"/>
                  </a:lnTo>
                  <a:lnTo>
                    <a:pt x="1451" y="195"/>
                  </a:lnTo>
                  <a:lnTo>
                    <a:pt x="1459" y="212"/>
                  </a:lnTo>
                  <a:lnTo>
                    <a:pt x="1468" y="230"/>
                  </a:lnTo>
                  <a:lnTo>
                    <a:pt x="1474" y="248"/>
                  </a:lnTo>
                  <a:lnTo>
                    <a:pt x="1480" y="267"/>
                  </a:lnTo>
                  <a:lnTo>
                    <a:pt x="1484" y="286"/>
                  </a:lnTo>
                  <a:lnTo>
                    <a:pt x="1487" y="305"/>
                  </a:lnTo>
                  <a:lnTo>
                    <a:pt x="1488" y="324"/>
                  </a:lnTo>
                  <a:lnTo>
                    <a:pt x="1487" y="343"/>
                  </a:lnTo>
                  <a:lnTo>
                    <a:pt x="1484" y="360"/>
                  </a:lnTo>
                  <a:lnTo>
                    <a:pt x="1482" y="368"/>
                  </a:lnTo>
                  <a:lnTo>
                    <a:pt x="1479" y="378"/>
                  </a:lnTo>
                  <a:lnTo>
                    <a:pt x="1476" y="386"/>
                  </a:lnTo>
                  <a:lnTo>
                    <a:pt x="1472" y="393"/>
                  </a:lnTo>
                  <a:lnTo>
                    <a:pt x="1467" y="401"/>
                  </a:lnTo>
                  <a:lnTo>
                    <a:pt x="1461" y="408"/>
                  </a:lnTo>
                  <a:lnTo>
                    <a:pt x="1455" y="415"/>
                  </a:lnTo>
                  <a:lnTo>
                    <a:pt x="1448" y="421"/>
                  </a:lnTo>
                  <a:lnTo>
                    <a:pt x="1448" y="421"/>
                  </a:lnTo>
                  <a:lnTo>
                    <a:pt x="1441" y="427"/>
                  </a:lnTo>
                  <a:lnTo>
                    <a:pt x="1432" y="431"/>
                  </a:lnTo>
                  <a:lnTo>
                    <a:pt x="1424" y="433"/>
                  </a:lnTo>
                  <a:lnTo>
                    <a:pt x="1416" y="435"/>
                  </a:lnTo>
                  <a:lnTo>
                    <a:pt x="1406" y="436"/>
                  </a:lnTo>
                  <a:lnTo>
                    <a:pt x="1397" y="437"/>
                  </a:lnTo>
                  <a:lnTo>
                    <a:pt x="1377" y="437"/>
                  </a:lnTo>
                  <a:lnTo>
                    <a:pt x="1377" y="437"/>
                  </a:lnTo>
                  <a:lnTo>
                    <a:pt x="1359" y="437"/>
                  </a:lnTo>
                  <a:lnTo>
                    <a:pt x="1339" y="439"/>
                  </a:lnTo>
                  <a:lnTo>
                    <a:pt x="1331" y="441"/>
                  </a:lnTo>
                  <a:lnTo>
                    <a:pt x="1321" y="443"/>
                  </a:lnTo>
                  <a:lnTo>
                    <a:pt x="1313" y="447"/>
                  </a:lnTo>
                  <a:lnTo>
                    <a:pt x="1305" y="452"/>
                  </a:lnTo>
                  <a:lnTo>
                    <a:pt x="1305" y="452"/>
                  </a:lnTo>
                  <a:lnTo>
                    <a:pt x="1298" y="458"/>
                  </a:lnTo>
                  <a:lnTo>
                    <a:pt x="1292" y="463"/>
                  </a:lnTo>
                  <a:lnTo>
                    <a:pt x="1287" y="468"/>
                  </a:lnTo>
                  <a:lnTo>
                    <a:pt x="1284" y="473"/>
                  </a:lnTo>
                  <a:lnTo>
                    <a:pt x="1281" y="478"/>
                  </a:lnTo>
                  <a:lnTo>
                    <a:pt x="1280" y="484"/>
                  </a:lnTo>
                  <a:lnTo>
                    <a:pt x="1279" y="488"/>
                  </a:lnTo>
                  <a:lnTo>
                    <a:pt x="1279" y="493"/>
                  </a:lnTo>
                  <a:lnTo>
                    <a:pt x="1281" y="501"/>
                  </a:lnTo>
                  <a:lnTo>
                    <a:pt x="1284" y="510"/>
                  </a:lnTo>
                  <a:lnTo>
                    <a:pt x="1289" y="518"/>
                  </a:lnTo>
                  <a:lnTo>
                    <a:pt x="1295" y="526"/>
                  </a:lnTo>
                  <a:lnTo>
                    <a:pt x="1295" y="526"/>
                  </a:lnTo>
                  <a:lnTo>
                    <a:pt x="1302" y="537"/>
                  </a:lnTo>
                  <a:lnTo>
                    <a:pt x="1308" y="549"/>
                  </a:lnTo>
                  <a:lnTo>
                    <a:pt x="1308" y="549"/>
                  </a:lnTo>
                  <a:lnTo>
                    <a:pt x="1308" y="549"/>
                  </a:lnTo>
                  <a:lnTo>
                    <a:pt x="1316" y="559"/>
                  </a:lnTo>
                  <a:lnTo>
                    <a:pt x="1316" y="559"/>
                  </a:lnTo>
                  <a:lnTo>
                    <a:pt x="1333" y="581"/>
                  </a:lnTo>
                  <a:lnTo>
                    <a:pt x="1342" y="591"/>
                  </a:lnTo>
                  <a:lnTo>
                    <a:pt x="1353" y="601"/>
                  </a:lnTo>
                  <a:lnTo>
                    <a:pt x="1353" y="601"/>
                  </a:lnTo>
                  <a:lnTo>
                    <a:pt x="1367" y="614"/>
                  </a:lnTo>
                  <a:lnTo>
                    <a:pt x="1367" y="614"/>
                  </a:lnTo>
                  <a:lnTo>
                    <a:pt x="1400" y="644"/>
                  </a:lnTo>
                  <a:lnTo>
                    <a:pt x="1416" y="660"/>
                  </a:lnTo>
                  <a:lnTo>
                    <a:pt x="1431" y="677"/>
                  </a:lnTo>
                  <a:lnTo>
                    <a:pt x="1446" y="694"/>
                  </a:lnTo>
                  <a:lnTo>
                    <a:pt x="1459" y="713"/>
                  </a:lnTo>
                  <a:lnTo>
                    <a:pt x="1464" y="721"/>
                  </a:lnTo>
                  <a:lnTo>
                    <a:pt x="1470" y="730"/>
                  </a:lnTo>
                  <a:lnTo>
                    <a:pt x="1474" y="741"/>
                  </a:lnTo>
                  <a:lnTo>
                    <a:pt x="1477" y="750"/>
                  </a:lnTo>
                  <a:lnTo>
                    <a:pt x="1477" y="750"/>
                  </a:lnTo>
                  <a:lnTo>
                    <a:pt x="1483" y="773"/>
                  </a:lnTo>
                  <a:lnTo>
                    <a:pt x="1487" y="794"/>
                  </a:lnTo>
                  <a:lnTo>
                    <a:pt x="1489" y="816"/>
                  </a:lnTo>
                  <a:lnTo>
                    <a:pt x="1489" y="836"/>
                  </a:lnTo>
                  <a:lnTo>
                    <a:pt x="1487" y="856"/>
                  </a:lnTo>
                  <a:lnTo>
                    <a:pt x="1483" y="876"/>
                  </a:lnTo>
                  <a:lnTo>
                    <a:pt x="1476" y="896"/>
                  </a:lnTo>
                  <a:lnTo>
                    <a:pt x="1467" y="918"/>
                  </a:lnTo>
                  <a:lnTo>
                    <a:pt x="1467" y="918"/>
                  </a:lnTo>
                  <a:lnTo>
                    <a:pt x="1458" y="933"/>
                  </a:lnTo>
                  <a:lnTo>
                    <a:pt x="1448" y="949"/>
                  </a:lnTo>
                  <a:lnTo>
                    <a:pt x="1437" y="963"/>
                  </a:lnTo>
                  <a:lnTo>
                    <a:pt x="1425" y="978"/>
                  </a:lnTo>
                  <a:lnTo>
                    <a:pt x="1425" y="978"/>
                  </a:lnTo>
                  <a:lnTo>
                    <a:pt x="1404" y="1004"/>
                  </a:lnTo>
                  <a:lnTo>
                    <a:pt x="1404" y="1004"/>
                  </a:lnTo>
                  <a:lnTo>
                    <a:pt x="1389" y="1024"/>
                  </a:lnTo>
                  <a:lnTo>
                    <a:pt x="1373" y="1041"/>
                  </a:lnTo>
                  <a:lnTo>
                    <a:pt x="1340" y="1075"/>
                  </a:lnTo>
                  <a:lnTo>
                    <a:pt x="1340" y="1075"/>
                  </a:lnTo>
                  <a:lnTo>
                    <a:pt x="1320" y="1096"/>
                  </a:lnTo>
                  <a:lnTo>
                    <a:pt x="1320" y="1096"/>
                  </a:lnTo>
                  <a:lnTo>
                    <a:pt x="1299" y="1117"/>
                  </a:lnTo>
                  <a:lnTo>
                    <a:pt x="1278" y="1137"/>
                  </a:lnTo>
                  <a:lnTo>
                    <a:pt x="1233" y="1175"/>
                  </a:lnTo>
                  <a:lnTo>
                    <a:pt x="1233" y="1175"/>
                  </a:lnTo>
                  <a:lnTo>
                    <a:pt x="1194" y="1209"/>
                  </a:lnTo>
                  <a:lnTo>
                    <a:pt x="1174" y="1227"/>
                  </a:lnTo>
                  <a:lnTo>
                    <a:pt x="1155" y="1245"/>
                  </a:lnTo>
                  <a:lnTo>
                    <a:pt x="1155" y="1245"/>
                  </a:lnTo>
                  <a:lnTo>
                    <a:pt x="1134" y="1266"/>
                  </a:lnTo>
                  <a:lnTo>
                    <a:pt x="1112" y="1286"/>
                  </a:lnTo>
                  <a:lnTo>
                    <a:pt x="1112" y="1286"/>
                  </a:lnTo>
                  <a:lnTo>
                    <a:pt x="1089" y="1305"/>
                  </a:lnTo>
                  <a:lnTo>
                    <a:pt x="1068" y="1326"/>
                  </a:lnTo>
                  <a:lnTo>
                    <a:pt x="1063" y="1330"/>
                  </a:lnTo>
                  <a:lnTo>
                    <a:pt x="1063" y="1330"/>
                  </a:lnTo>
                  <a:lnTo>
                    <a:pt x="1041" y="1352"/>
                  </a:lnTo>
                  <a:lnTo>
                    <a:pt x="1018" y="1374"/>
                  </a:lnTo>
                  <a:lnTo>
                    <a:pt x="1017" y="1375"/>
                  </a:lnTo>
                  <a:lnTo>
                    <a:pt x="1017" y="1376"/>
                  </a:lnTo>
                  <a:lnTo>
                    <a:pt x="1017" y="1376"/>
                  </a:lnTo>
                  <a:lnTo>
                    <a:pt x="1013" y="1381"/>
                  </a:lnTo>
                  <a:lnTo>
                    <a:pt x="1013" y="1381"/>
                  </a:lnTo>
                  <a:lnTo>
                    <a:pt x="988" y="1404"/>
                  </a:lnTo>
                  <a:lnTo>
                    <a:pt x="962" y="1427"/>
                  </a:lnTo>
                  <a:lnTo>
                    <a:pt x="935" y="1447"/>
                  </a:lnTo>
                  <a:lnTo>
                    <a:pt x="909" y="1468"/>
                  </a:lnTo>
                  <a:lnTo>
                    <a:pt x="909" y="1468"/>
                  </a:lnTo>
                  <a:lnTo>
                    <a:pt x="883" y="1489"/>
                  </a:lnTo>
                  <a:lnTo>
                    <a:pt x="883" y="1489"/>
                  </a:lnTo>
                  <a:lnTo>
                    <a:pt x="873" y="1496"/>
                  </a:lnTo>
                  <a:lnTo>
                    <a:pt x="861" y="1502"/>
                  </a:lnTo>
                  <a:lnTo>
                    <a:pt x="850" y="1509"/>
                  </a:lnTo>
                  <a:lnTo>
                    <a:pt x="839" y="1513"/>
                  </a:lnTo>
                  <a:lnTo>
                    <a:pt x="826" y="1517"/>
                  </a:lnTo>
                  <a:lnTo>
                    <a:pt x="814" y="1519"/>
                  </a:lnTo>
                  <a:lnTo>
                    <a:pt x="801" y="1521"/>
                  </a:lnTo>
                  <a:lnTo>
                    <a:pt x="789" y="1521"/>
                  </a:lnTo>
                  <a:lnTo>
                    <a:pt x="789" y="1521"/>
                  </a:lnTo>
                  <a:lnTo>
                    <a:pt x="789" y="1521"/>
                  </a:lnTo>
                  <a:lnTo>
                    <a:pt x="789" y="1521"/>
                  </a:lnTo>
                  <a:close/>
                  <a:moveTo>
                    <a:pt x="490" y="1165"/>
                  </a:moveTo>
                  <a:lnTo>
                    <a:pt x="490" y="1165"/>
                  </a:lnTo>
                  <a:lnTo>
                    <a:pt x="484" y="1165"/>
                  </a:lnTo>
                  <a:lnTo>
                    <a:pt x="478" y="1166"/>
                  </a:lnTo>
                  <a:lnTo>
                    <a:pt x="473" y="1168"/>
                  </a:lnTo>
                  <a:lnTo>
                    <a:pt x="467" y="1171"/>
                  </a:lnTo>
                  <a:lnTo>
                    <a:pt x="467" y="1171"/>
                  </a:lnTo>
                  <a:lnTo>
                    <a:pt x="460" y="1176"/>
                  </a:lnTo>
                  <a:lnTo>
                    <a:pt x="454" y="1181"/>
                  </a:lnTo>
                  <a:lnTo>
                    <a:pt x="450" y="1187"/>
                  </a:lnTo>
                  <a:lnTo>
                    <a:pt x="449" y="1194"/>
                  </a:lnTo>
                  <a:lnTo>
                    <a:pt x="449" y="1194"/>
                  </a:lnTo>
                  <a:lnTo>
                    <a:pt x="449" y="1200"/>
                  </a:lnTo>
                  <a:lnTo>
                    <a:pt x="450" y="1205"/>
                  </a:lnTo>
                  <a:lnTo>
                    <a:pt x="453" y="1210"/>
                  </a:lnTo>
                  <a:lnTo>
                    <a:pt x="456" y="1215"/>
                  </a:lnTo>
                  <a:lnTo>
                    <a:pt x="465" y="1226"/>
                  </a:lnTo>
                  <a:lnTo>
                    <a:pt x="476" y="1236"/>
                  </a:lnTo>
                  <a:lnTo>
                    <a:pt x="476" y="1236"/>
                  </a:lnTo>
                  <a:lnTo>
                    <a:pt x="485" y="1244"/>
                  </a:lnTo>
                  <a:lnTo>
                    <a:pt x="485" y="1244"/>
                  </a:lnTo>
                  <a:lnTo>
                    <a:pt x="487" y="1247"/>
                  </a:lnTo>
                  <a:lnTo>
                    <a:pt x="489" y="1252"/>
                  </a:lnTo>
                  <a:lnTo>
                    <a:pt x="489" y="1253"/>
                  </a:lnTo>
                  <a:lnTo>
                    <a:pt x="504" y="1268"/>
                  </a:lnTo>
                  <a:lnTo>
                    <a:pt x="504" y="1268"/>
                  </a:lnTo>
                  <a:lnTo>
                    <a:pt x="545" y="1312"/>
                  </a:lnTo>
                  <a:lnTo>
                    <a:pt x="545" y="1312"/>
                  </a:lnTo>
                  <a:lnTo>
                    <a:pt x="567" y="1334"/>
                  </a:lnTo>
                  <a:lnTo>
                    <a:pt x="567" y="1334"/>
                  </a:lnTo>
                  <a:lnTo>
                    <a:pt x="598" y="1369"/>
                  </a:lnTo>
                  <a:lnTo>
                    <a:pt x="615" y="1385"/>
                  </a:lnTo>
                  <a:lnTo>
                    <a:pt x="633" y="1401"/>
                  </a:lnTo>
                  <a:lnTo>
                    <a:pt x="633" y="1401"/>
                  </a:lnTo>
                  <a:lnTo>
                    <a:pt x="646" y="1412"/>
                  </a:lnTo>
                  <a:lnTo>
                    <a:pt x="658" y="1424"/>
                  </a:lnTo>
                  <a:lnTo>
                    <a:pt x="658" y="1424"/>
                  </a:lnTo>
                  <a:lnTo>
                    <a:pt x="676" y="1440"/>
                  </a:lnTo>
                  <a:lnTo>
                    <a:pt x="685" y="1447"/>
                  </a:lnTo>
                  <a:lnTo>
                    <a:pt x="694" y="1455"/>
                  </a:lnTo>
                  <a:lnTo>
                    <a:pt x="705" y="1462"/>
                  </a:lnTo>
                  <a:lnTo>
                    <a:pt x="715" y="1468"/>
                  </a:lnTo>
                  <a:lnTo>
                    <a:pt x="727" y="1472"/>
                  </a:lnTo>
                  <a:lnTo>
                    <a:pt x="739" y="1476"/>
                  </a:lnTo>
                  <a:lnTo>
                    <a:pt x="739" y="1476"/>
                  </a:lnTo>
                  <a:lnTo>
                    <a:pt x="752" y="1480"/>
                  </a:lnTo>
                  <a:lnTo>
                    <a:pt x="765" y="1482"/>
                  </a:lnTo>
                  <a:lnTo>
                    <a:pt x="776" y="1483"/>
                  </a:lnTo>
                  <a:lnTo>
                    <a:pt x="787" y="1483"/>
                  </a:lnTo>
                  <a:lnTo>
                    <a:pt x="787" y="1483"/>
                  </a:lnTo>
                  <a:lnTo>
                    <a:pt x="800" y="1483"/>
                  </a:lnTo>
                  <a:lnTo>
                    <a:pt x="813" y="1481"/>
                  </a:lnTo>
                  <a:lnTo>
                    <a:pt x="824" y="1478"/>
                  </a:lnTo>
                  <a:lnTo>
                    <a:pt x="836" y="1473"/>
                  </a:lnTo>
                  <a:lnTo>
                    <a:pt x="848" y="1467"/>
                  </a:lnTo>
                  <a:lnTo>
                    <a:pt x="859" y="1460"/>
                  </a:lnTo>
                  <a:lnTo>
                    <a:pt x="872" y="1452"/>
                  </a:lnTo>
                  <a:lnTo>
                    <a:pt x="883" y="1442"/>
                  </a:lnTo>
                  <a:lnTo>
                    <a:pt x="883" y="1442"/>
                  </a:lnTo>
                  <a:lnTo>
                    <a:pt x="905" y="1424"/>
                  </a:lnTo>
                  <a:lnTo>
                    <a:pt x="928" y="1405"/>
                  </a:lnTo>
                  <a:lnTo>
                    <a:pt x="928" y="1405"/>
                  </a:lnTo>
                  <a:lnTo>
                    <a:pt x="945" y="1391"/>
                  </a:lnTo>
                  <a:lnTo>
                    <a:pt x="949" y="1388"/>
                  </a:lnTo>
                  <a:lnTo>
                    <a:pt x="946" y="1384"/>
                  </a:lnTo>
                  <a:lnTo>
                    <a:pt x="959" y="1376"/>
                  </a:lnTo>
                  <a:lnTo>
                    <a:pt x="959" y="1376"/>
                  </a:lnTo>
                  <a:lnTo>
                    <a:pt x="982" y="1357"/>
                  </a:lnTo>
                  <a:lnTo>
                    <a:pt x="1004" y="1338"/>
                  </a:lnTo>
                  <a:lnTo>
                    <a:pt x="1025" y="1317"/>
                  </a:lnTo>
                  <a:lnTo>
                    <a:pt x="1047" y="1296"/>
                  </a:lnTo>
                  <a:lnTo>
                    <a:pt x="1053" y="1289"/>
                  </a:lnTo>
                  <a:lnTo>
                    <a:pt x="1053" y="1289"/>
                  </a:lnTo>
                  <a:lnTo>
                    <a:pt x="1070" y="1274"/>
                  </a:lnTo>
                  <a:lnTo>
                    <a:pt x="1086" y="1260"/>
                  </a:lnTo>
                  <a:lnTo>
                    <a:pt x="1086" y="1260"/>
                  </a:lnTo>
                  <a:lnTo>
                    <a:pt x="1102" y="1246"/>
                  </a:lnTo>
                  <a:lnTo>
                    <a:pt x="1118" y="1231"/>
                  </a:lnTo>
                  <a:lnTo>
                    <a:pt x="1118" y="1231"/>
                  </a:lnTo>
                  <a:lnTo>
                    <a:pt x="1136" y="1214"/>
                  </a:lnTo>
                  <a:lnTo>
                    <a:pt x="1155" y="1198"/>
                  </a:lnTo>
                  <a:lnTo>
                    <a:pt x="1192" y="1166"/>
                  </a:lnTo>
                  <a:lnTo>
                    <a:pt x="1192" y="1166"/>
                  </a:lnTo>
                  <a:lnTo>
                    <a:pt x="1231" y="1132"/>
                  </a:lnTo>
                  <a:lnTo>
                    <a:pt x="1251" y="1115"/>
                  </a:lnTo>
                  <a:lnTo>
                    <a:pt x="1270" y="1096"/>
                  </a:lnTo>
                  <a:lnTo>
                    <a:pt x="1270" y="1096"/>
                  </a:lnTo>
                  <a:lnTo>
                    <a:pt x="1307" y="1057"/>
                  </a:lnTo>
                  <a:lnTo>
                    <a:pt x="1343" y="1017"/>
                  </a:lnTo>
                  <a:lnTo>
                    <a:pt x="1377" y="977"/>
                  </a:lnTo>
                  <a:lnTo>
                    <a:pt x="1410" y="936"/>
                  </a:lnTo>
                  <a:lnTo>
                    <a:pt x="1410" y="936"/>
                  </a:lnTo>
                  <a:lnTo>
                    <a:pt x="1419" y="924"/>
                  </a:lnTo>
                  <a:lnTo>
                    <a:pt x="1427" y="911"/>
                  </a:lnTo>
                  <a:lnTo>
                    <a:pt x="1431" y="903"/>
                  </a:lnTo>
                  <a:lnTo>
                    <a:pt x="1434" y="896"/>
                  </a:lnTo>
                  <a:lnTo>
                    <a:pt x="1438" y="888"/>
                  </a:lnTo>
                  <a:lnTo>
                    <a:pt x="1440" y="878"/>
                  </a:lnTo>
                  <a:lnTo>
                    <a:pt x="1440" y="878"/>
                  </a:lnTo>
                  <a:lnTo>
                    <a:pt x="1442" y="874"/>
                  </a:lnTo>
                  <a:lnTo>
                    <a:pt x="1443" y="871"/>
                  </a:lnTo>
                  <a:lnTo>
                    <a:pt x="1448" y="864"/>
                  </a:lnTo>
                  <a:lnTo>
                    <a:pt x="1448" y="864"/>
                  </a:lnTo>
                  <a:lnTo>
                    <a:pt x="1451" y="858"/>
                  </a:lnTo>
                  <a:lnTo>
                    <a:pt x="1454" y="851"/>
                  </a:lnTo>
                  <a:lnTo>
                    <a:pt x="1456" y="843"/>
                  </a:lnTo>
                  <a:lnTo>
                    <a:pt x="1457" y="834"/>
                  </a:lnTo>
                  <a:lnTo>
                    <a:pt x="1457" y="834"/>
                  </a:lnTo>
                  <a:lnTo>
                    <a:pt x="1455" y="816"/>
                  </a:lnTo>
                  <a:lnTo>
                    <a:pt x="1452" y="800"/>
                  </a:lnTo>
                  <a:lnTo>
                    <a:pt x="1449" y="783"/>
                  </a:lnTo>
                  <a:lnTo>
                    <a:pt x="1444" y="769"/>
                  </a:lnTo>
                  <a:lnTo>
                    <a:pt x="1439" y="755"/>
                  </a:lnTo>
                  <a:lnTo>
                    <a:pt x="1431" y="743"/>
                  </a:lnTo>
                  <a:lnTo>
                    <a:pt x="1424" y="730"/>
                  </a:lnTo>
                  <a:lnTo>
                    <a:pt x="1415" y="719"/>
                  </a:lnTo>
                  <a:lnTo>
                    <a:pt x="1410" y="713"/>
                  </a:lnTo>
                  <a:lnTo>
                    <a:pt x="1410" y="713"/>
                  </a:lnTo>
                  <a:lnTo>
                    <a:pt x="1381" y="678"/>
                  </a:lnTo>
                  <a:lnTo>
                    <a:pt x="1366" y="663"/>
                  </a:lnTo>
                  <a:lnTo>
                    <a:pt x="1349" y="647"/>
                  </a:lnTo>
                  <a:lnTo>
                    <a:pt x="1349" y="647"/>
                  </a:lnTo>
                  <a:lnTo>
                    <a:pt x="1336" y="635"/>
                  </a:lnTo>
                  <a:lnTo>
                    <a:pt x="1336" y="635"/>
                  </a:lnTo>
                  <a:lnTo>
                    <a:pt x="1323" y="623"/>
                  </a:lnTo>
                  <a:lnTo>
                    <a:pt x="1310" y="612"/>
                  </a:lnTo>
                  <a:lnTo>
                    <a:pt x="1300" y="600"/>
                  </a:lnTo>
                  <a:lnTo>
                    <a:pt x="1295" y="593"/>
                  </a:lnTo>
                  <a:lnTo>
                    <a:pt x="1290" y="586"/>
                  </a:lnTo>
                  <a:lnTo>
                    <a:pt x="1290" y="586"/>
                  </a:lnTo>
                  <a:lnTo>
                    <a:pt x="1288" y="582"/>
                  </a:lnTo>
                  <a:lnTo>
                    <a:pt x="1286" y="580"/>
                  </a:lnTo>
                  <a:lnTo>
                    <a:pt x="1285" y="579"/>
                  </a:lnTo>
                  <a:lnTo>
                    <a:pt x="1285" y="579"/>
                  </a:lnTo>
                  <a:lnTo>
                    <a:pt x="1281" y="577"/>
                  </a:lnTo>
                  <a:lnTo>
                    <a:pt x="1279" y="574"/>
                  </a:lnTo>
                  <a:lnTo>
                    <a:pt x="1277" y="571"/>
                  </a:lnTo>
                  <a:lnTo>
                    <a:pt x="1276" y="566"/>
                  </a:lnTo>
                  <a:lnTo>
                    <a:pt x="1275" y="565"/>
                  </a:lnTo>
                  <a:lnTo>
                    <a:pt x="1274" y="564"/>
                  </a:lnTo>
                  <a:lnTo>
                    <a:pt x="1274" y="564"/>
                  </a:lnTo>
                  <a:lnTo>
                    <a:pt x="1263" y="552"/>
                  </a:lnTo>
                  <a:lnTo>
                    <a:pt x="1263" y="552"/>
                  </a:lnTo>
                  <a:lnTo>
                    <a:pt x="1259" y="547"/>
                  </a:lnTo>
                  <a:lnTo>
                    <a:pt x="1257" y="543"/>
                  </a:lnTo>
                  <a:lnTo>
                    <a:pt x="1257" y="543"/>
                  </a:lnTo>
                  <a:lnTo>
                    <a:pt x="1248" y="527"/>
                  </a:lnTo>
                  <a:lnTo>
                    <a:pt x="1244" y="520"/>
                  </a:lnTo>
                  <a:lnTo>
                    <a:pt x="1242" y="514"/>
                  </a:lnTo>
                  <a:lnTo>
                    <a:pt x="1240" y="506"/>
                  </a:lnTo>
                  <a:lnTo>
                    <a:pt x="1239" y="500"/>
                  </a:lnTo>
                  <a:lnTo>
                    <a:pt x="1239" y="493"/>
                  </a:lnTo>
                  <a:lnTo>
                    <a:pt x="1240" y="487"/>
                  </a:lnTo>
                  <a:lnTo>
                    <a:pt x="1240" y="487"/>
                  </a:lnTo>
                  <a:lnTo>
                    <a:pt x="1244" y="473"/>
                  </a:lnTo>
                  <a:lnTo>
                    <a:pt x="1250" y="460"/>
                  </a:lnTo>
                  <a:lnTo>
                    <a:pt x="1257" y="447"/>
                  </a:lnTo>
                  <a:lnTo>
                    <a:pt x="1267" y="436"/>
                  </a:lnTo>
                  <a:lnTo>
                    <a:pt x="1278" y="427"/>
                  </a:lnTo>
                  <a:lnTo>
                    <a:pt x="1289" y="418"/>
                  </a:lnTo>
                  <a:lnTo>
                    <a:pt x="1302" y="412"/>
                  </a:lnTo>
                  <a:lnTo>
                    <a:pt x="1315" y="408"/>
                  </a:lnTo>
                  <a:lnTo>
                    <a:pt x="1315" y="408"/>
                  </a:lnTo>
                  <a:lnTo>
                    <a:pt x="1324" y="407"/>
                  </a:lnTo>
                  <a:lnTo>
                    <a:pt x="1333" y="406"/>
                  </a:lnTo>
                  <a:lnTo>
                    <a:pt x="1353" y="405"/>
                  </a:lnTo>
                  <a:lnTo>
                    <a:pt x="1353" y="405"/>
                  </a:lnTo>
                  <a:lnTo>
                    <a:pt x="1368" y="404"/>
                  </a:lnTo>
                  <a:lnTo>
                    <a:pt x="1383" y="403"/>
                  </a:lnTo>
                  <a:lnTo>
                    <a:pt x="1397" y="401"/>
                  </a:lnTo>
                  <a:lnTo>
                    <a:pt x="1412" y="396"/>
                  </a:lnTo>
                  <a:lnTo>
                    <a:pt x="1418" y="393"/>
                  </a:lnTo>
                  <a:lnTo>
                    <a:pt x="1423" y="390"/>
                  </a:lnTo>
                  <a:lnTo>
                    <a:pt x="1429" y="386"/>
                  </a:lnTo>
                  <a:lnTo>
                    <a:pt x="1433" y="382"/>
                  </a:lnTo>
                  <a:lnTo>
                    <a:pt x="1439" y="376"/>
                  </a:lnTo>
                  <a:lnTo>
                    <a:pt x="1442" y="370"/>
                  </a:lnTo>
                  <a:lnTo>
                    <a:pt x="1445" y="362"/>
                  </a:lnTo>
                  <a:lnTo>
                    <a:pt x="1447" y="354"/>
                  </a:lnTo>
                  <a:lnTo>
                    <a:pt x="1447" y="354"/>
                  </a:lnTo>
                  <a:lnTo>
                    <a:pt x="1449" y="343"/>
                  </a:lnTo>
                  <a:lnTo>
                    <a:pt x="1449" y="331"/>
                  </a:lnTo>
                  <a:lnTo>
                    <a:pt x="1449" y="319"/>
                  </a:lnTo>
                  <a:lnTo>
                    <a:pt x="1449" y="306"/>
                  </a:lnTo>
                  <a:lnTo>
                    <a:pt x="1447" y="294"/>
                  </a:lnTo>
                  <a:lnTo>
                    <a:pt x="1445" y="280"/>
                  </a:lnTo>
                  <a:lnTo>
                    <a:pt x="1442" y="268"/>
                  </a:lnTo>
                  <a:lnTo>
                    <a:pt x="1438" y="254"/>
                  </a:lnTo>
                  <a:lnTo>
                    <a:pt x="1433" y="242"/>
                  </a:lnTo>
                  <a:lnTo>
                    <a:pt x="1429" y="230"/>
                  </a:lnTo>
                  <a:lnTo>
                    <a:pt x="1424" y="217"/>
                  </a:lnTo>
                  <a:lnTo>
                    <a:pt x="1418" y="206"/>
                  </a:lnTo>
                  <a:lnTo>
                    <a:pt x="1412" y="194"/>
                  </a:lnTo>
                  <a:lnTo>
                    <a:pt x="1404" y="184"/>
                  </a:lnTo>
                  <a:lnTo>
                    <a:pt x="1397" y="175"/>
                  </a:lnTo>
                  <a:lnTo>
                    <a:pt x="1389" y="166"/>
                  </a:lnTo>
                  <a:lnTo>
                    <a:pt x="1389" y="166"/>
                  </a:lnTo>
                  <a:lnTo>
                    <a:pt x="1381" y="158"/>
                  </a:lnTo>
                  <a:lnTo>
                    <a:pt x="1371" y="150"/>
                  </a:lnTo>
                  <a:lnTo>
                    <a:pt x="1354" y="134"/>
                  </a:lnTo>
                  <a:lnTo>
                    <a:pt x="1354" y="134"/>
                  </a:lnTo>
                  <a:lnTo>
                    <a:pt x="1336" y="121"/>
                  </a:lnTo>
                  <a:lnTo>
                    <a:pt x="1320" y="106"/>
                  </a:lnTo>
                  <a:lnTo>
                    <a:pt x="1320" y="106"/>
                  </a:lnTo>
                  <a:lnTo>
                    <a:pt x="1302" y="88"/>
                  </a:lnTo>
                  <a:lnTo>
                    <a:pt x="1282" y="72"/>
                  </a:lnTo>
                  <a:lnTo>
                    <a:pt x="1273" y="65"/>
                  </a:lnTo>
                  <a:lnTo>
                    <a:pt x="1263" y="59"/>
                  </a:lnTo>
                  <a:lnTo>
                    <a:pt x="1253" y="52"/>
                  </a:lnTo>
                  <a:lnTo>
                    <a:pt x="1242" y="47"/>
                  </a:lnTo>
                  <a:lnTo>
                    <a:pt x="1242" y="47"/>
                  </a:lnTo>
                  <a:lnTo>
                    <a:pt x="1227" y="41"/>
                  </a:lnTo>
                  <a:lnTo>
                    <a:pt x="1211" y="37"/>
                  </a:lnTo>
                  <a:lnTo>
                    <a:pt x="1195" y="35"/>
                  </a:lnTo>
                  <a:lnTo>
                    <a:pt x="1177" y="34"/>
                  </a:lnTo>
                  <a:lnTo>
                    <a:pt x="1177" y="34"/>
                  </a:lnTo>
                  <a:lnTo>
                    <a:pt x="1167" y="34"/>
                  </a:lnTo>
                  <a:lnTo>
                    <a:pt x="1157" y="35"/>
                  </a:lnTo>
                  <a:lnTo>
                    <a:pt x="1146" y="37"/>
                  </a:lnTo>
                  <a:lnTo>
                    <a:pt x="1137" y="39"/>
                  </a:lnTo>
                  <a:lnTo>
                    <a:pt x="1128" y="42"/>
                  </a:lnTo>
                  <a:lnTo>
                    <a:pt x="1119" y="45"/>
                  </a:lnTo>
                  <a:lnTo>
                    <a:pt x="1111" y="49"/>
                  </a:lnTo>
                  <a:lnTo>
                    <a:pt x="1103" y="54"/>
                  </a:lnTo>
                  <a:lnTo>
                    <a:pt x="1096" y="60"/>
                  </a:lnTo>
                  <a:lnTo>
                    <a:pt x="1088" y="66"/>
                  </a:lnTo>
                  <a:lnTo>
                    <a:pt x="1082" y="72"/>
                  </a:lnTo>
                  <a:lnTo>
                    <a:pt x="1077" y="79"/>
                  </a:lnTo>
                  <a:lnTo>
                    <a:pt x="1072" y="87"/>
                  </a:lnTo>
                  <a:lnTo>
                    <a:pt x="1068" y="94"/>
                  </a:lnTo>
                  <a:lnTo>
                    <a:pt x="1064" y="102"/>
                  </a:lnTo>
                  <a:lnTo>
                    <a:pt x="1061" y="111"/>
                  </a:lnTo>
                  <a:lnTo>
                    <a:pt x="1061" y="111"/>
                  </a:lnTo>
                  <a:lnTo>
                    <a:pt x="1058" y="123"/>
                  </a:lnTo>
                  <a:lnTo>
                    <a:pt x="1057" y="134"/>
                  </a:lnTo>
                  <a:lnTo>
                    <a:pt x="1055" y="157"/>
                  </a:lnTo>
                  <a:lnTo>
                    <a:pt x="1055" y="157"/>
                  </a:lnTo>
                  <a:lnTo>
                    <a:pt x="1054" y="175"/>
                  </a:lnTo>
                  <a:lnTo>
                    <a:pt x="1053" y="184"/>
                  </a:lnTo>
                  <a:lnTo>
                    <a:pt x="1051" y="192"/>
                  </a:lnTo>
                  <a:lnTo>
                    <a:pt x="1049" y="201"/>
                  </a:lnTo>
                  <a:lnTo>
                    <a:pt x="1045" y="209"/>
                  </a:lnTo>
                  <a:lnTo>
                    <a:pt x="1040" y="216"/>
                  </a:lnTo>
                  <a:lnTo>
                    <a:pt x="1032" y="224"/>
                  </a:lnTo>
                  <a:lnTo>
                    <a:pt x="1032" y="224"/>
                  </a:lnTo>
                  <a:lnTo>
                    <a:pt x="1021" y="235"/>
                  </a:lnTo>
                  <a:lnTo>
                    <a:pt x="1011" y="242"/>
                  </a:lnTo>
                  <a:lnTo>
                    <a:pt x="1004" y="244"/>
                  </a:lnTo>
                  <a:lnTo>
                    <a:pt x="999" y="246"/>
                  </a:lnTo>
                  <a:lnTo>
                    <a:pt x="994" y="247"/>
                  </a:lnTo>
                  <a:lnTo>
                    <a:pt x="989" y="248"/>
                  </a:lnTo>
                  <a:lnTo>
                    <a:pt x="989" y="248"/>
                  </a:lnTo>
                  <a:lnTo>
                    <a:pt x="984" y="247"/>
                  </a:lnTo>
                  <a:lnTo>
                    <a:pt x="978" y="246"/>
                  </a:lnTo>
                  <a:lnTo>
                    <a:pt x="973" y="244"/>
                  </a:lnTo>
                  <a:lnTo>
                    <a:pt x="968" y="242"/>
                  </a:lnTo>
                  <a:lnTo>
                    <a:pt x="964" y="239"/>
                  </a:lnTo>
                  <a:lnTo>
                    <a:pt x="963" y="240"/>
                  </a:lnTo>
                  <a:lnTo>
                    <a:pt x="963" y="240"/>
                  </a:lnTo>
                  <a:lnTo>
                    <a:pt x="959" y="235"/>
                  </a:lnTo>
                  <a:lnTo>
                    <a:pt x="959" y="235"/>
                  </a:lnTo>
                  <a:lnTo>
                    <a:pt x="954" y="231"/>
                  </a:lnTo>
                  <a:lnTo>
                    <a:pt x="954" y="231"/>
                  </a:lnTo>
                  <a:lnTo>
                    <a:pt x="950" y="225"/>
                  </a:lnTo>
                  <a:lnTo>
                    <a:pt x="949" y="224"/>
                  </a:lnTo>
                  <a:lnTo>
                    <a:pt x="939" y="213"/>
                  </a:lnTo>
                  <a:lnTo>
                    <a:pt x="939" y="213"/>
                  </a:lnTo>
                  <a:lnTo>
                    <a:pt x="927" y="199"/>
                  </a:lnTo>
                  <a:lnTo>
                    <a:pt x="914" y="184"/>
                  </a:lnTo>
                  <a:lnTo>
                    <a:pt x="887" y="157"/>
                  </a:lnTo>
                  <a:lnTo>
                    <a:pt x="887" y="157"/>
                  </a:lnTo>
                  <a:lnTo>
                    <a:pt x="875" y="145"/>
                  </a:lnTo>
                  <a:lnTo>
                    <a:pt x="875" y="145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25" y="93"/>
                  </a:lnTo>
                  <a:lnTo>
                    <a:pt x="808" y="78"/>
                  </a:lnTo>
                  <a:lnTo>
                    <a:pt x="792" y="64"/>
                  </a:lnTo>
                  <a:lnTo>
                    <a:pt x="774" y="52"/>
                  </a:lnTo>
                  <a:lnTo>
                    <a:pt x="765" y="47"/>
                  </a:lnTo>
                  <a:lnTo>
                    <a:pt x="756" y="43"/>
                  </a:lnTo>
                  <a:lnTo>
                    <a:pt x="745" y="39"/>
                  </a:lnTo>
                  <a:lnTo>
                    <a:pt x="736" y="37"/>
                  </a:lnTo>
                  <a:lnTo>
                    <a:pt x="726" y="35"/>
                  </a:lnTo>
                  <a:lnTo>
                    <a:pt x="716" y="34"/>
                  </a:lnTo>
                  <a:lnTo>
                    <a:pt x="716" y="34"/>
                  </a:lnTo>
                  <a:lnTo>
                    <a:pt x="708" y="35"/>
                  </a:lnTo>
                  <a:lnTo>
                    <a:pt x="700" y="36"/>
                  </a:lnTo>
                  <a:lnTo>
                    <a:pt x="692" y="38"/>
                  </a:lnTo>
                  <a:lnTo>
                    <a:pt x="684" y="40"/>
                  </a:lnTo>
                  <a:lnTo>
                    <a:pt x="684" y="40"/>
                  </a:lnTo>
                  <a:lnTo>
                    <a:pt x="664" y="48"/>
                  </a:lnTo>
                  <a:lnTo>
                    <a:pt x="646" y="59"/>
                  </a:lnTo>
                  <a:lnTo>
                    <a:pt x="628" y="70"/>
                  </a:lnTo>
                  <a:lnTo>
                    <a:pt x="612" y="82"/>
                  </a:lnTo>
                  <a:lnTo>
                    <a:pt x="597" y="95"/>
                  </a:lnTo>
                  <a:lnTo>
                    <a:pt x="581" y="109"/>
                  </a:lnTo>
                  <a:lnTo>
                    <a:pt x="552" y="138"/>
                  </a:lnTo>
                  <a:lnTo>
                    <a:pt x="552" y="138"/>
                  </a:lnTo>
                  <a:lnTo>
                    <a:pt x="535" y="158"/>
                  </a:lnTo>
                  <a:lnTo>
                    <a:pt x="515" y="177"/>
                  </a:lnTo>
                  <a:lnTo>
                    <a:pt x="515" y="177"/>
                  </a:lnTo>
                  <a:lnTo>
                    <a:pt x="480" y="208"/>
                  </a:lnTo>
                  <a:lnTo>
                    <a:pt x="448" y="235"/>
                  </a:lnTo>
                  <a:lnTo>
                    <a:pt x="447" y="236"/>
                  </a:lnTo>
                  <a:lnTo>
                    <a:pt x="447" y="236"/>
                  </a:lnTo>
                  <a:lnTo>
                    <a:pt x="444" y="247"/>
                  </a:lnTo>
                  <a:lnTo>
                    <a:pt x="444" y="247"/>
                  </a:lnTo>
                  <a:lnTo>
                    <a:pt x="438" y="261"/>
                  </a:lnTo>
                  <a:lnTo>
                    <a:pt x="439" y="259"/>
                  </a:lnTo>
                  <a:lnTo>
                    <a:pt x="448" y="268"/>
                  </a:lnTo>
                  <a:lnTo>
                    <a:pt x="448" y="268"/>
                  </a:lnTo>
                  <a:lnTo>
                    <a:pt x="451" y="265"/>
                  </a:lnTo>
                  <a:lnTo>
                    <a:pt x="455" y="264"/>
                  </a:lnTo>
                  <a:lnTo>
                    <a:pt x="463" y="261"/>
                  </a:lnTo>
                  <a:lnTo>
                    <a:pt x="463" y="261"/>
                  </a:lnTo>
                  <a:lnTo>
                    <a:pt x="470" y="260"/>
                  </a:lnTo>
                  <a:lnTo>
                    <a:pt x="477" y="260"/>
                  </a:lnTo>
                  <a:lnTo>
                    <a:pt x="477" y="260"/>
                  </a:lnTo>
                  <a:lnTo>
                    <a:pt x="489" y="260"/>
                  </a:lnTo>
                  <a:lnTo>
                    <a:pt x="502" y="262"/>
                  </a:lnTo>
                  <a:lnTo>
                    <a:pt x="502" y="262"/>
                  </a:lnTo>
                  <a:lnTo>
                    <a:pt x="514" y="263"/>
                  </a:lnTo>
                  <a:lnTo>
                    <a:pt x="526" y="264"/>
                  </a:lnTo>
                  <a:lnTo>
                    <a:pt x="526" y="264"/>
                  </a:lnTo>
                  <a:lnTo>
                    <a:pt x="541" y="265"/>
                  </a:lnTo>
                  <a:lnTo>
                    <a:pt x="557" y="268"/>
                  </a:lnTo>
                  <a:lnTo>
                    <a:pt x="572" y="273"/>
                  </a:lnTo>
                  <a:lnTo>
                    <a:pt x="588" y="280"/>
                  </a:lnTo>
                  <a:lnTo>
                    <a:pt x="603" y="291"/>
                  </a:lnTo>
                  <a:lnTo>
                    <a:pt x="618" y="301"/>
                  </a:lnTo>
                  <a:lnTo>
                    <a:pt x="632" y="315"/>
                  </a:lnTo>
                  <a:lnTo>
                    <a:pt x="646" y="329"/>
                  </a:lnTo>
                  <a:lnTo>
                    <a:pt x="646" y="329"/>
                  </a:lnTo>
                  <a:lnTo>
                    <a:pt x="658" y="345"/>
                  </a:lnTo>
                  <a:lnTo>
                    <a:pt x="670" y="361"/>
                  </a:lnTo>
                  <a:lnTo>
                    <a:pt x="679" y="378"/>
                  </a:lnTo>
                  <a:lnTo>
                    <a:pt x="687" y="394"/>
                  </a:lnTo>
                  <a:lnTo>
                    <a:pt x="695" y="412"/>
                  </a:lnTo>
                  <a:lnTo>
                    <a:pt x="702" y="431"/>
                  </a:lnTo>
                  <a:lnTo>
                    <a:pt x="706" y="449"/>
                  </a:lnTo>
                  <a:lnTo>
                    <a:pt x="710" y="469"/>
                  </a:lnTo>
                  <a:lnTo>
                    <a:pt x="710" y="469"/>
                  </a:lnTo>
                  <a:lnTo>
                    <a:pt x="711" y="484"/>
                  </a:lnTo>
                  <a:lnTo>
                    <a:pt x="710" y="497"/>
                  </a:lnTo>
                  <a:lnTo>
                    <a:pt x="708" y="508"/>
                  </a:lnTo>
                  <a:lnTo>
                    <a:pt x="704" y="521"/>
                  </a:lnTo>
                  <a:lnTo>
                    <a:pt x="698" y="532"/>
                  </a:lnTo>
                  <a:lnTo>
                    <a:pt x="691" y="543"/>
                  </a:lnTo>
                  <a:lnTo>
                    <a:pt x="676" y="565"/>
                  </a:lnTo>
                  <a:lnTo>
                    <a:pt x="676" y="565"/>
                  </a:lnTo>
                  <a:lnTo>
                    <a:pt x="664" y="581"/>
                  </a:lnTo>
                  <a:lnTo>
                    <a:pt x="664" y="581"/>
                  </a:lnTo>
                  <a:lnTo>
                    <a:pt x="659" y="589"/>
                  </a:lnTo>
                  <a:lnTo>
                    <a:pt x="653" y="597"/>
                  </a:lnTo>
                  <a:lnTo>
                    <a:pt x="646" y="604"/>
                  </a:lnTo>
                  <a:lnTo>
                    <a:pt x="640" y="610"/>
                  </a:lnTo>
                  <a:lnTo>
                    <a:pt x="624" y="621"/>
                  </a:lnTo>
                  <a:lnTo>
                    <a:pt x="608" y="631"/>
                  </a:lnTo>
                  <a:lnTo>
                    <a:pt x="592" y="639"/>
                  </a:lnTo>
                  <a:lnTo>
                    <a:pt x="574" y="645"/>
                  </a:lnTo>
                  <a:lnTo>
                    <a:pt x="538" y="659"/>
                  </a:lnTo>
                  <a:lnTo>
                    <a:pt x="535" y="660"/>
                  </a:lnTo>
                  <a:lnTo>
                    <a:pt x="535" y="660"/>
                  </a:lnTo>
                  <a:lnTo>
                    <a:pt x="521" y="663"/>
                  </a:lnTo>
                  <a:lnTo>
                    <a:pt x="508" y="666"/>
                  </a:lnTo>
                  <a:lnTo>
                    <a:pt x="495" y="668"/>
                  </a:lnTo>
                  <a:lnTo>
                    <a:pt x="482" y="668"/>
                  </a:lnTo>
                  <a:lnTo>
                    <a:pt x="482" y="668"/>
                  </a:lnTo>
                  <a:lnTo>
                    <a:pt x="472" y="668"/>
                  </a:lnTo>
                  <a:lnTo>
                    <a:pt x="461" y="667"/>
                  </a:lnTo>
                  <a:lnTo>
                    <a:pt x="451" y="665"/>
                  </a:lnTo>
                  <a:lnTo>
                    <a:pt x="441" y="663"/>
                  </a:lnTo>
                  <a:lnTo>
                    <a:pt x="430" y="659"/>
                  </a:lnTo>
                  <a:lnTo>
                    <a:pt x="420" y="655"/>
                  </a:lnTo>
                  <a:lnTo>
                    <a:pt x="409" y="649"/>
                  </a:lnTo>
                  <a:lnTo>
                    <a:pt x="398" y="644"/>
                  </a:lnTo>
                  <a:lnTo>
                    <a:pt x="398" y="644"/>
                  </a:lnTo>
                  <a:lnTo>
                    <a:pt x="381" y="634"/>
                  </a:lnTo>
                  <a:lnTo>
                    <a:pt x="367" y="623"/>
                  </a:lnTo>
                  <a:lnTo>
                    <a:pt x="354" y="613"/>
                  </a:lnTo>
                  <a:lnTo>
                    <a:pt x="343" y="602"/>
                  </a:lnTo>
                  <a:lnTo>
                    <a:pt x="334" y="589"/>
                  </a:lnTo>
                  <a:lnTo>
                    <a:pt x="325" y="575"/>
                  </a:lnTo>
                  <a:lnTo>
                    <a:pt x="318" y="559"/>
                  </a:lnTo>
                  <a:lnTo>
                    <a:pt x="312" y="543"/>
                  </a:lnTo>
                  <a:lnTo>
                    <a:pt x="312" y="543"/>
                  </a:lnTo>
                  <a:lnTo>
                    <a:pt x="306" y="521"/>
                  </a:lnTo>
                  <a:lnTo>
                    <a:pt x="300" y="499"/>
                  </a:lnTo>
                  <a:lnTo>
                    <a:pt x="300" y="499"/>
                  </a:lnTo>
                  <a:lnTo>
                    <a:pt x="294" y="478"/>
                  </a:lnTo>
                  <a:lnTo>
                    <a:pt x="288" y="459"/>
                  </a:lnTo>
                  <a:lnTo>
                    <a:pt x="277" y="462"/>
                  </a:lnTo>
                  <a:lnTo>
                    <a:pt x="278" y="457"/>
                  </a:lnTo>
                  <a:lnTo>
                    <a:pt x="282" y="455"/>
                  </a:lnTo>
                  <a:lnTo>
                    <a:pt x="287" y="457"/>
                  </a:lnTo>
                  <a:lnTo>
                    <a:pt x="287" y="457"/>
                  </a:lnTo>
                  <a:lnTo>
                    <a:pt x="283" y="450"/>
                  </a:lnTo>
                  <a:lnTo>
                    <a:pt x="283" y="450"/>
                  </a:lnTo>
                  <a:lnTo>
                    <a:pt x="273" y="433"/>
                  </a:lnTo>
                  <a:lnTo>
                    <a:pt x="265" y="421"/>
                  </a:lnTo>
                  <a:lnTo>
                    <a:pt x="259" y="415"/>
                  </a:lnTo>
                  <a:lnTo>
                    <a:pt x="256" y="414"/>
                  </a:lnTo>
                  <a:lnTo>
                    <a:pt x="254" y="413"/>
                  </a:lnTo>
                  <a:lnTo>
                    <a:pt x="254" y="413"/>
                  </a:lnTo>
                  <a:lnTo>
                    <a:pt x="252" y="414"/>
                  </a:lnTo>
                  <a:lnTo>
                    <a:pt x="249" y="415"/>
                  </a:lnTo>
                  <a:lnTo>
                    <a:pt x="222" y="442"/>
                  </a:lnTo>
                  <a:lnTo>
                    <a:pt x="222" y="442"/>
                  </a:lnTo>
                  <a:lnTo>
                    <a:pt x="218" y="446"/>
                  </a:lnTo>
                  <a:lnTo>
                    <a:pt x="213" y="447"/>
                  </a:lnTo>
                  <a:lnTo>
                    <a:pt x="210" y="447"/>
                  </a:lnTo>
                  <a:lnTo>
                    <a:pt x="208" y="449"/>
                  </a:lnTo>
                  <a:lnTo>
                    <a:pt x="208" y="449"/>
                  </a:lnTo>
                  <a:lnTo>
                    <a:pt x="196" y="461"/>
                  </a:lnTo>
                  <a:lnTo>
                    <a:pt x="182" y="472"/>
                  </a:lnTo>
                  <a:lnTo>
                    <a:pt x="157" y="494"/>
                  </a:lnTo>
                  <a:lnTo>
                    <a:pt x="157" y="494"/>
                  </a:lnTo>
                  <a:lnTo>
                    <a:pt x="136" y="510"/>
                  </a:lnTo>
                  <a:lnTo>
                    <a:pt x="115" y="528"/>
                  </a:lnTo>
                  <a:lnTo>
                    <a:pt x="95" y="548"/>
                  </a:lnTo>
                  <a:lnTo>
                    <a:pt x="86" y="558"/>
                  </a:lnTo>
                  <a:lnTo>
                    <a:pt x="77" y="569"/>
                  </a:lnTo>
                  <a:lnTo>
                    <a:pt x="77" y="569"/>
                  </a:lnTo>
                  <a:lnTo>
                    <a:pt x="68" y="581"/>
                  </a:lnTo>
                  <a:lnTo>
                    <a:pt x="60" y="594"/>
                  </a:lnTo>
                  <a:lnTo>
                    <a:pt x="53" y="609"/>
                  </a:lnTo>
                  <a:lnTo>
                    <a:pt x="48" y="623"/>
                  </a:lnTo>
                  <a:lnTo>
                    <a:pt x="43" y="639"/>
                  </a:lnTo>
                  <a:lnTo>
                    <a:pt x="39" y="655"/>
                  </a:lnTo>
                  <a:lnTo>
                    <a:pt x="36" y="670"/>
                  </a:lnTo>
                  <a:lnTo>
                    <a:pt x="35" y="687"/>
                  </a:lnTo>
                  <a:lnTo>
                    <a:pt x="35" y="702"/>
                  </a:lnTo>
                  <a:lnTo>
                    <a:pt x="36" y="718"/>
                  </a:lnTo>
                  <a:lnTo>
                    <a:pt x="38" y="733"/>
                  </a:lnTo>
                  <a:lnTo>
                    <a:pt x="41" y="748"/>
                  </a:lnTo>
                  <a:lnTo>
                    <a:pt x="47" y="762"/>
                  </a:lnTo>
                  <a:lnTo>
                    <a:pt x="52" y="776"/>
                  </a:lnTo>
                  <a:lnTo>
                    <a:pt x="59" y="789"/>
                  </a:lnTo>
                  <a:lnTo>
                    <a:pt x="66" y="801"/>
                  </a:lnTo>
                  <a:lnTo>
                    <a:pt x="66" y="801"/>
                  </a:lnTo>
                  <a:lnTo>
                    <a:pt x="94" y="837"/>
                  </a:lnTo>
                  <a:lnTo>
                    <a:pt x="124" y="873"/>
                  </a:lnTo>
                  <a:lnTo>
                    <a:pt x="159" y="911"/>
                  </a:lnTo>
                  <a:lnTo>
                    <a:pt x="199" y="952"/>
                  </a:lnTo>
                  <a:lnTo>
                    <a:pt x="199" y="952"/>
                  </a:lnTo>
                  <a:lnTo>
                    <a:pt x="210" y="963"/>
                  </a:lnTo>
                  <a:lnTo>
                    <a:pt x="216" y="969"/>
                  </a:lnTo>
                  <a:lnTo>
                    <a:pt x="218" y="969"/>
                  </a:lnTo>
                  <a:lnTo>
                    <a:pt x="218" y="969"/>
                  </a:lnTo>
                  <a:lnTo>
                    <a:pt x="221" y="970"/>
                  </a:lnTo>
                  <a:lnTo>
                    <a:pt x="224" y="971"/>
                  </a:lnTo>
                  <a:lnTo>
                    <a:pt x="226" y="973"/>
                  </a:lnTo>
                  <a:lnTo>
                    <a:pt x="229" y="975"/>
                  </a:lnTo>
                  <a:lnTo>
                    <a:pt x="229" y="975"/>
                  </a:lnTo>
                  <a:lnTo>
                    <a:pt x="234" y="981"/>
                  </a:lnTo>
                  <a:lnTo>
                    <a:pt x="240" y="985"/>
                  </a:lnTo>
                  <a:lnTo>
                    <a:pt x="246" y="988"/>
                  </a:lnTo>
                  <a:lnTo>
                    <a:pt x="251" y="989"/>
                  </a:lnTo>
                  <a:lnTo>
                    <a:pt x="251" y="989"/>
                  </a:lnTo>
                  <a:lnTo>
                    <a:pt x="254" y="988"/>
                  </a:lnTo>
                  <a:lnTo>
                    <a:pt x="257" y="987"/>
                  </a:lnTo>
                  <a:lnTo>
                    <a:pt x="261" y="985"/>
                  </a:lnTo>
                  <a:lnTo>
                    <a:pt x="265" y="982"/>
                  </a:lnTo>
                  <a:lnTo>
                    <a:pt x="265" y="982"/>
                  </a:lnTo>
                  <a:lnTo>
                    <a:pt x="268" y="977"/>
                  </a:lnTo>
                  <a:lnTo>
                    <a:pt x="272" y="971"/>
                  </a:lnTo>
                  <a:lnTo>
                    <a:pt x="275" y="963"/>
                  </a:lnTo>
                  <a:lnTo>
                    <a:pt x="276" y="956"/>
                  </a:lnTo>
                  <a:lnTo>
                    <a:pt x="278" y="942"/>
                  </a:lnTo>
                  <a:lnTo>
                    <a:pt x="277" y="928"/>
                  </a:lnTo>
                  <a:lnTo>
                    <a:pt x="277" y="928"/>
                  </a:lnTo>
                  <a:lnTo>
                    <a:pt x="275" y="915"/>
                  </a:lnTo>
                  <a:lnTo>
                    <a:pt x="275" y="915"/>
                  </a:lnTo>
                  <a:lnTo>
                    <a:pt x="271" y="882"/>
                  </a:lnTo>
                  <a:lnTo>
                    <a:pt x="270" y="865"/>
                  </a:lnTo>
                  <a:lnTo>
                    <a:pt x="268" y="848"/>
                  </a:lnTo>
                  <a:lnTo>
                    <a:pt x="268" y="848"/>
                  </a:lnTo>
                  <a:lnTo>
                    <a:pt x="270" y="838"/>
                  </a:lnTo>
                  <a:lnTo>
                    <a:pt x="271" y="828"/>
                  </a:lnTo>
                  <a:lnTo>
                    <a:pt x="273" y="818"/>
                  </a:lnTo>
                  <a:lnTo>
                    <a:pt x="275" y="809"/>
                  </a:lnTo>
                  <a:lnTo>
                    <a:pt x="280" y="792"/>
                  </a:lnTo>
                  <a:lnTo>
                    <a:pt x="288" y="777"/>
                  </a:lnTo>
                  <a:lnTo>
                    <a:pt x="297" y="762"/>
                  </a:lnTo>
                  <a:lnTo>
                    <a:pt x="309" y="748"/>
                  </a:lnTo>
                  <a:lnTo>
                    <a:pt x="322" y="735"/>
                  </a:lnTo>
                  <a:lnTo>
                    <a:pt x="337" y="722"/>
                  </a:lnTo>
                  <a:lnTo>
                    <a:pt x="337" y="722"/>
                  </a:lnTo>
                  <a:lnTo>
                    <a:pt x="341" y="719"/>
                  </a:lnTo>
                  <a:lnTo>
                    <a:pt x="346" y="716"/>
                  </a:lnTo>
                  <a:lnTo>
                    <a:pt x="352" y="714"/>
                  </a:lnTo>
                  <a:lnTo>
                    <a:pt x="359" y="712"/>
                  </a:lnTo>
                  <a:lnTo>
                    <a:pt x="373" y="708"/>
                  </a:lnTo>
                  <a:lnTo>
                    <a:pt x="391" y="707"/>
                  </a:lnTo>
                  <a:lnTo>
                    <a:pt x="391" y="707"/>
                  </a:lnTo>
                  <a:lnTo>
                    <a:pt x="402" y="708"/>
                  </a:lnTo>
                  <a:lnTo>
                    <a:pt x="414" y="709"/>
                  </a:lnTo>
                  <a:lnTo>
                    <a:pt x="434" y="713"/>
                  </a:lnTo>
                  <a:lnTo>
                    <a:pt x="453" y="718"/>
                  </a:lnTo>
                  <a:lnTo>
                    <a:pt x="469" y="724"/>
                  </a:lnTo>
                  <a:lnTo>
                    <a:pt x="469" y="724"/>
                  </a:lnTo>
                  <a:lnTo>
                    <a:pt x="495" y="737"/>
                  </a:lnTo>
                  <a:lnTo>
                    <a:pt x="520" y="752"/>
                  </a:lnTo>
                  <a:lnTo>
                    <a:pt x="543" y="767"/>
                  </a:lnTo>
                  <a:lnTo>
                    <a:pt x="564" y="782"/>
                  </a:lnTo>
                  <a:lnTo>
                    <a:pt x="584" y="799"/>
                  </a:lnTo>
                  <a:lnTo>
                    <a:pt x="601" y="815"/>
                  </a:lnTo>
                  <a:lnTo>
                    <a:pt x="617" y="833"/>
                  </a:lnTo>
                  <a:lnTo>
                    <a:pt x="631" y="850"/>
                  </a:lnTo>
                  <a:lnTo>
                    <a:pt x="642" y="865"/>
                  </a:lnTo>
                  <a:lnTo>
                    <a:pt x="642" y="865"/>
                  </a:lnTo>
                  <a:lnTo>
                    <a:pt x="669" y="902"/>
                  </a:lnTo>
                  <a:lnTo>
                    <a:pt x="681" y="922"/>
                  </a:lnTo>
                  <a:lnTo>
                    <a:pt x="693" y="942"/>
                  </a:lnTo>
                  <a:lnTo>
                    <a:pt x="705" y="962"/>
                  </a:lnTo>
                  <a:lnTo>
                    <a:pt x="715" y="983"/>
                  </a:lnTo>
                  <a:lnTo>
                    <a:pt x="723" y="1005"/>
                  </a:lnTo>
                  <a:lnTo>
                    <a:pt x="730" y="1027"/>
                  </a:lnTo>
                  <a:lnTo>
                    <a:pt x="730" y="1027"/>
                  </a:lnTo>
                  <a:lnTo>
                    <a:pt x="733" y="1040"/>
                  </a:lnTo>
                  <a:lnTo>
                    <a:pt x="735" y="1057"/>
                  </a:lnTo>
                  <a:lnTo>
                    <a:pt x="737" y="1076"/>
                  </a:lnTo>
                  <a:lnTo>
                    <a:pt x="737" y="1097"/>
                  </a:lnTo>
                  <a:lnTo>
                    <a:pt x="736" y="1108"/>
                  </a:lnTo>
                  <a:lnTo>
                    <a:pt x="735" y="1118"/>
                  </a:lnTo>
                  <a:lnTo>
                    <a:pt x="733" y="1129"/>
                  </a:lnTo>
                  <a:lnTo>
                    <a:pt x="730" y="1140"/>
                  </a:lnTo>
                  <a:lnTo>
                    <a:pt x="726" y="1149"/>
                  </a:lnTo>
                  <a:lnTo>
                    <a:pt x="720" y="1158"/>
                  </a:lnTo>
                  <a:lnTo>
                    <a:pt x="714" y="1168"/>
                  </a:lnTo>
                  <a:lnTo>
                    <a:pt x="707" y="1176"/>
                  </a:lnTo>
                  <a:lnTo>
                    <a:pt x="707" y="1176"/>
                  </a:lnTo>
                  <a:lnTo>
                    <a:pt x="699" y="1183"/>
                  </a:lnTo>
                  <a:lnTo>
                    <a:pt x="689" y="1189"/>
                  </a:lnTo>
                  <a:lnTo>
                    <a:pt x="681" y="1196"/>
                  </a:lnTo>
                  <a:lnTo>
                    <a:pt x="672" y="1200"/>
                  </a:lnTo>
                  <a:lnTo>
                    <a:pt x="662" y="1203"/>
                  </a:lnTo>
                  <a:lnTo>
                    <a:pt x="653" y="1206"/>
                  </a:lnTo>
                  <a:lnTo>
                    <a:pt x="643" y="1207"/>
                  </a:lnTo>
                  <a:lnTo>
                    <a:pt x="633" y="1208"/>
                  </a:lnTo>
                  <a:lnTo>
                    <a:pt x="633" y="1208"/>
                  </a:lnTo>
                  <a:lnTo>
                    <a:pt x="620" y="1207"/>
                  </a:lnTo>
                  <a:lnTo>
                    <a:pt x="607" y="1205"/>
                  </a:lnTo>
                  <a:lnTo>
                    <a:pt x="593" y="1202"/>
                  </a:lnTo>
                  <a:lnTo>
                    <a:pt x="578" y="1197"/>
                  </a:lnTo>
                  <a:lnTo>
                    <a:pt x="578" y="1197"/>
                  </a:lnTo>
                  <a:lnTo>
                    <a:pt x="568" y="1192"/>
                  </a:lnTo>
                  <a:lnTo>
                    <a:pt x="557" y="1186"/>
                  </a:lnTo>
                  <a:lnTo>
                    <a:pt x="557" y="1186"/>
                  </a:lnTo>
                  <a:lnTo>
                    <a:pt x="540" y="1179"/>
                  </a:lnTo>
                  <a:lnTo>
                    <a:pt x="523" y="1172"/>
                  </a:lnTo>
                  <a:lnTo>
                    <a:pt x="515" y="1169"/>
                  </a:lnTo>
                  <a:lnTo>
                    <a:pt x="507" y="1167"/>
                  </a:lnTo>
                  <a:lnTo>
                    <a:pt x="499" y="1166"/>
                  </a:lnTo>
                  <a:lnTo>
                    <a:pt x="490" y="1165"/>
                  </a:lnTo>
                  <a:lnTo>
                    <a:pt x="490" y="11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460" name="组合 1459"/>
          <p:cNvGrpSpPr/>
          <p:nvPr/>
        </p:nvGrpSpPr>
        <p:grpSpPr>
          <a:xfrm>
            <a:off x="9920844" y="952483"/>
            <a:ext cx="1051984" cy="1081616"/>
            <a:chOff x="6119813" y="1023938"/>
            <a:chExt cx="788988" cy="811212"/>
          </a:xfrm>
          <a:solidFill>
            <a:schemeClr val="tx1"/>
          </a:solidFill>
        </p:grpSpPr>
        <p:sp>
          <p:nvSpPr>
            <p:cNvPr id="1461" name="Freeform 1049"/>
            <p:cNvSpPr/>
            <p:nvPr/>
          </p:nvSpPr>
          <p:spPr bwMode="auto">
            <a:xfrm>
              <a:off x="6213475" y="1209675"/>
              <a:ext cx="39688" cy="65088"/>
            </a:xfrm>
            <a:custGeom>
              <a:avLst/>
              <a:gdLst/>
              <a:ahLst/>
              <a:cxnLst>
                <a:cxn ang="0">
                  <a:pos x="76" y="6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4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5" y="9"/>
                </a:cxn>
                <a:cxn ang="0">
                  <a:pos x="63" y="14"/>
                </a:cxn>
                <a:cxn ang="0">
                  <a:pos x="57" y="23"/>
                </a:cxn>
                <a:cxn ang="0">
                  <a:pos x="50" y="32"/>
                </a:cxn>
                <a:cxn ang="0">
                  <a:pos x="44" y="38"/>
                </a:cxn>
                <a:cxn ang="0">
                  <a:pos x="44" y="38"/>
                </a:cxn>
                <a:cxn ang="0">
                  <a:pos x="32" y="52"/>
                </a:cxn>
                <a:cxn ang="0">
                  <a:pos x="22" y="67"/>
                </a:cxn>
                <a:cxn ang="0">
                  <a:pos x="22" y="67"/>
                </a:cxn>
                <a:cxn ang="0">
                  <a:pos x="15" y="78"/>
                </a:cxn>
                <a:cxn ang="0">
                  <a:pos x="8" y="91"/>
                </a:cxn>
                <a:cxn ang="0">
                  <a:pos x="3" y="104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1" y="121"/>
                </a:cxn>
                <a:cxn ang="0">
                  <a:pos x="2" y="121"/>
                </a:cxn>
                <a:cxn ang="0">
                  <a:pos x="4" y="122"/>
                </a:cxn>
                <a:cxn ang="0">
                  <a:pos x="7" y="121"/>
                </a:cxn>
                <a:cxn ang="0">
                  <a:pos x="8" y="119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3" y="102"/>
                </a:cxn>
                <a:cxn ang="0">
                  <a:pos x="21" y="89"/>
                </a:cxn>
                <a:cxn ang="0">
                  <a:pos x="21" y="89"/>
                </a:cxn>
                <a:cxn ang="0">
                  <a:pos x="26" y="78"/>
                </a:cxn>
                <a:cxn ang="0">
                  <a:pos x="32" y="69"/>
                </a:cxn>
                <a:cxn ang="0">
                  <a:pos x="38" y="60"/>
                </a:cxn>
                <a:cxn ang="0">
                  <a:pos x="46" y="50"/>
                </a:cxn>
                <a:cxn ang="0">
                  <a:pos x="46" y="50"/>
                </a:cxn>
                <a:cxn ang="0">
                  <a:pos x="62" y="32"/>
                </a:cxn>
                <a:cxn ang="0">
                  <a:pos x="70" y="21"/>
                </a:cxn>
                <a:cxn ang="0">
                  <a:pos x="74" y="15"/>
                </a:cxn>
                <a:cxn ang="0">
                  <a:pos x="75" y="10"/>
                </a:cxn>
                <a:cxn ang="0">
                  <a:pos x="75" y="10"/>
                </a:cxn>
                <a:cxn ang="0">
                  <a:pos x="76" y="8"/>
                </a:cxn>
                <a:cxn ang="0">
                  <a:pos x="76" y="6"/>
                </a:cxn>
              </a:cxnLst>
              <a:rect l="0" t="0" r="r" b="b"/>
              <a:pathLst>
                <a:path w="76" h="122">
                  <a:moveTo>
                    <a:pt x="76" y="6"/>
                  </a:moveTo>
                  <a:lnTo>
                    <a:pt x="76" y="6"/>
                  </a:lnTo>
                  <a:lnTo>
                    <a:pt x="76" y="4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4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5" y="9"/>
                  </a:lnTo>
                  <a:lnTo>
                    <a:pt x="63" y="14"/>
                  </a:lnTo>
                  <a:lnTo>
                    <a:pt x="57" y="23"/>
                  </a:lnTo>
                  <a:lnTo>
                    <a:pt x="50" y="32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32" y="52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5" y="78"/>
                  </a:lnTo>
                  <a:lnTo>
                    <a:pt x="8" y="91"/>
                  </a:lnTo>
                  <a:lnTo>
                    <a:pt x="3" y="104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1" y="121"/>
                  </a:lnTo>
                  <a:lnTo>
                    <a:pt x="2" y="121"/>
                  </a:lnTo>
                  <a:lnTo>
                    <a:pt x="4" y="122"/>
                  </a:lnTo>
                  <a:lnTo>
                    <a:pt x="7" y="121"/>
                  </a:lnTo>
                  <a:lnTo>
                    <a:pt x="8" y="119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3" y="102"/>
                  </a:lnTo>
                  <a:lnTo>
                    <a:pt x="21" y="89"/>
                  </a:lnTo>
                  <a:lnTo>
                    <a:pt x="21" y="89"/>
                  </a:lnTo>
                  <a:lnTo>
                    <a:pt x="26" y="78"/>
                  </a:lnTo>
                  <a:lnTo>
                    <a:pt x="32" y="69"/>
                  </a:lnTo>
                  <a:lnTo>
                    <a:pt x="38" y="60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62" y="32"/>
                  </a:lnTo>
                  <a:lnTo>
                    <a:pt x="70" y="21"/>
                  </a:lnTo>
                  <a:lnTo>
                    <a:pt x="74" y="15"/>
                  </a:lnTo>
                  <a:lnTo>
                    <a:pt x="75" y="10"/>
                  </a:lnTo>
                  <a:lnTo>
                    <a:pt x="75" y="10"/>
                  </a:lnTo>
                  <a:lnTo>
                    <a:pt x="76" y="8"/>
                  </a:lnTo>
                  <a:lnTo>
                    <a:pt x="7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2" name="Freeform 1050"/>
            <p:cNvSpPr/>
            <p:nvPr/>
          </p:nvSpPr>
          <p:spPr bwMode="auto">
            <a:xfrm>
              <a:off x="6227763" y="1220788"/>
              <a:ext cx="55563" cy="85725"/>
            </a:xfrm>
            <a:custGeom>
              <a:avLst/>
              <a:gdLst/>
              <a:ahLst/>
              <a:cxnLst>
                <a:cxn ang="0">
                  <a:pos x="105" y="5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3"/>
                </a:cxn>
                <a:cxn ang="0">
                  <a:pos x="105" y="3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99" y="0"/>
                </a:cxn>
                <a:cxn ang="0">
                  <a:pos x="96" y="1"/>
                </a:cxn>
                <a:cxn ang="0">
                  <a:pos x="95" y="2"/>
                </a:cxn>
                <a:cxn ang="0">
                  <a:pos x="95" y="4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4" y="15"/>
                </a:cxn>
                <a:cxn ang="0">
                  <a:pos x="92" y="19"/>
                </a:cxn>
                <a:cxn ang="0">
                  <a:pos x="86" y="28"/>
                </a:cxn>
                <a:cxn ang="0">
                  <a:pos x="79" y="38"/>
                </a:cxn>
                <a:cxn ang="0">
                  <a:pos x="73" y="44"/>
                </a:cxn>
                <a:cxn ang="0">
                  <a:pos x="73" y="44"/>
                </a:cxn>
                <a:cxn ang="0">
                  <a:pos x="62" y="56"/>
                </a:cxn>
                <a:cxn ang="0">
                  <a:pos x="53" y="70"/>
                </a:cxn>
                <a:cxn ang="0">
                  <a:pos x="53" y="70"/>
                </a:cxn>
                <a:cxn ang="0">
                  <a:pos x="25" y="113"/>
                </a:cxn>
                <a:cxn ang="0">
                  <a:pos x="25" y="113"/>
                </a:cxn>
                <a:cxn ang="0">
                  <a:pos x="19" y="124"/>
                </a:cxn>
                <a:cxn ang="0">
                  <a:pos x="13" y="134"/>
                </a:cxn>
                <a:cxn ang="0">
                  <a:pos x="8" y="143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3" y="161"/>
                </a:cxn>
                <a:cxn ang="0">
                  <a:pos x="5" y="162"/>
                </a:cxn>
                <a:cxn ang="0">
                  <a:pos x="6" y="161"/>
                </a:cxn>
                <a:cxn ang="0">
                  <a:pos x="8" y="160"/>
                </a:cxn>
                <a:cxn ang="0">
                  <a:pos x="8" y="160"/>
                </a:cxn>
                <a:cxn ang="0">
                  <a:pos x="18" y="148"/>
                </a:cxn>
                <a:cxn ang="0">
                  <a:pos x="25" y="135"/>
                </a:cxn>
                <a:cxn ang="0">
                  <a:pos x="39" y="108"/>
                </a:cxn>
                <a:cxn ang="0">
                  <a:pos x="47" y="95"/>
                </a:cxn>
                <a:cxn ang="0">
                  <a:pos x="54" y="81"/>
                </a:cxn>
                <a:cxn ang="0">
                  <a:pos x="62" y="69"/>
                </a:cxn>
                <a:cxn ang="0">
                  <a:pos x="73" y="57"/>
                </a:cxn>
                <a:cxn ang="0">
                  <a:pos x="73" y="57"/>
                </a:cxn>
                <a:cxn ang="0">
                  <a:pos x="83" y="47"/>
                </a:cxn>
                <a:cxn ang="0">
                  <a:pos x="94" y="34"/>
                </a:cxn>
                <a:cxn ang="0">
                  <a:pos x="98" y="27"/>
                </a:cxn>
                <a:cxn ang="0">
                  <a:pos x="103" y="20"/>
                </a:cxn>
                <a:cxn ang="0">
                  <a:pos x="105" y="13"/>
                </a:cxn>
                <a:cxn ang="0">
                  <a:pos x="105" y="5"/>
                </a:cxn>
                <a:cxn ang="0">
                  <a:pos x="105" y="5"/>
                </a:cxn>
              </a:cxnLst>
              <a:rect l="0" t="0" r="r" b="b"/>
              <a:pathLst>
                <a:path w="105" h="162">
                  <a:moveTo>
                    <a:pt x="105" y="5"/>
                  </a:move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99" y="0"/>
                  </a:lnTo>
                  <a:lnTo>
                    <a:pt x="96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4" y="15"/>
                  </a:lnTo>
                  <a:lnTo>
                    <a:pt x="92" y="19"/>
                  </a:lnTo>
                  <a:lnTo>
                    <a:pt x="86" y="28"/>
                  </a:lnTo>
                  <a:lnTo>
                    <a:pt x="79" y="38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62" y="56"/>
                  </a:lnTo>
                  <a:lnTo>
                    <a:pt x="53" y="70"/>
                  </a:lnTo>
                  <a:lnTo>
                    <a:pt x="53" y="70"/>
                  </a:lnTo>
                  <a:lnTo>
                    <a:pt x="25" y="113"/>
                  </a:lnTo>
                  <a:lnTo>
                    <a:pt x="25" y="113"/>
                  </a:lnTo>
                  <a:lnTo>
                    <a:pt x="19" y="124"/>
                  </a:lnTo>
                  <a:lnTo>
                    <a:pt x="13" y="134"/>
                  </a:lnTo>
                  <a:lnTo>
                    <a:pt x="8" y="143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3" y="161"/>
                  </a:lnTo>
                  <a:lnTo>
                    <a:pt x="5" y="162"/>
                  </a:lnTo>
                  <a:lnTo>
                    <a:pt x="6" y="161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18" y="148"/>
                  </a:lnTo>
                  <a:lnTo>
                    <a:pt x="25" y="135"/>
                  </a:lnTo>
                  <a:lnTo>
                    <a:pt x="39" y="108"/>
                  </a:lnTo>
                  <a:lnTo>
                    <a:pt x="47" y="95"/>
                  </a:lnTo>
                  <a:lnTo>
                    <a:pt x="54" y="81"/>
                  </a:lnTo>
                  <a:lnTo>
                    <a:pt x="62" y="69"/>
                  </a:lnTo>
                  <a:lnTo>
                    <a:pt x="73" y="57"/>
                  </a:lnTo>
                  <a:lnTo>
                    <a:pt x="73" y="57"/>
                  </a:lnTo>
                  <a:lnTo>
                    <a:pt x="83" y="47"/>
                  </a:lnTo>
                  <a:lnTo>
                    <a:pt x="94" y="34"/>
                  </a:lnTo>
                  <a:lnTo>
                    <a:pt x="98" y="27"/>
                  </a:lnTo>
                  <a:lnTo>
                    <a:pt x="103" y="20"/>
                  </a:lnTo>
                  <a:lnTo>
                    <a:pt x="105" y="13"/>
                  </a:lnTo>
                  <a:lnTo>
                    <a:pt x="105" y="5"/>
                  </a:lnTo>
                  <a:lnTo>
                    <a:pt x="10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3" name="Freeform 1051"/>
            <p:cNvSpPr/>
            <p:nvPr/>
          </p:nvSpPr>
          <p:spPr bwMode="auto">
            <a:xfrm>
              <a:off x="6227763" y="1250950"/>
              <a:ext cx="66675" cy="88900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9" y="16"/>
                </a:cxn>
                <a:cxn ang="0">
                  <a:pos x="82" y="29"/>
                </a:cxn>
                <a:cxn ang="0">
                  <a:pos x="82" y="29"/>
                </a:cxn>
                <a:cxn ang="0">
                  <a:pos x="76" y="38"/>
                </a:cxn>
                <a:cxn ang="0">
                  <a:pos x="69" y="47"/>
                </a:cxn>
                <a:cxn ang="0">
                  <a:pos x="58" y="67"/>
                </a:cxn>
                <a:cxn ang="0">
                  <a:pos x="58" y="67"/>
                </a:cxn>
                <a:cxn ang="0">
                  <a:pos x="51" y="78"/>
                </a:cxn>
                <a:cxn ang="0">
                  <a:pos x="45" y="89"/>
                </a:cxn>
                <a:cxn ang="0">
                  <a:pos x="32" y="113"/>
                </a:cxn>
                <a:cxn ang="0">
                  <a:pos x="25" y="125"/>
                </a:cxn>
                <a:cxn ang="0">
                  <a:pos x="19" y="137"/>
                </a:cxn>
                <a:cxn ang="0">
                  <a:pos x="10" y="14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3"/>
                </a:cxn>
                <a:cxn ang="0">
                  <a:pos x="2" y="165"/>
                </a:cxn>
                <a:cxn ang="0">
                  <a:pos x="3" y="166"/>
                </a:cxn>
                <a:cxn ang="0">
                  <a:pos x="5" y="166"/>
                </a:cxn>
                <a:cxn ang="0">
                  <a:pos x="6" y="166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16" y="157"/>
                </a:cxn>
                <a:cxn ang="0">
                  <a:pos x="22" y="148"/>
                </a:cxn>
                <a:cxn ang="0">
                  <a:pos x="34" y="130"/>
                </a:cxn>
                <a:cxn ang="0">
                  <a:pos x="45" y="111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0" y="81"/>
                </a:cxn>
                <a:cxn ang="0">
                  <a:pos x="66" y="71"/>
                </a:cxn>
                <a:cxn ang="0">
                  <a:pos x="81" y="50"/>
                </a:cxn>
                <a:cxn ang="0">
                  <a:pos x="81" y="50"/>
                </a:cxn>
                <a:cxn ang="0">
                  <a:pos x="90" y="38"/>
                </a:cxn>
                <a:cxn ang="0">
                  <a:pos x="101" y="27"/>
                </a:cxn>
                <a:cxn ang="0">
                  <a:pos x="122" y="7"/>
                </a:cxn>
                <a:cxn ang="0">
                  <a:pos x="122" y="7"/>
                </a:cxn>
                <a:cxn ang="0">
                  <a:pos x="123" y="6"/>
                </a:cxn>
                <a:cxn ang="0">
                  <a:pos x="124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1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4" h="166">
                  <a:moveTo>
                    <a:pt x="116" y="1"/>
                  </a:moveTo>
                  <a:lnTo>
                    <a:pt x="116" y="1"/>
                  </a:lnTo>
                  <a:lnTo>
                    <a:pt x="99" y="16"/>
                  </a:lnTo>
                  <a:lnTo>
                    <a:pt x="82" y="29"/>
                  </a:lnTo>
                  <a:lnTo>
                    <a:pt x="82" y="29"/>
                  </a:lnTo>
                  <a:lnTo>
                    <a:pt x="76" y="38"/>
                  </a:lnTo>
                  <a:lnTo>
                    <a:pt x="69" y="47"/>
                  </a:lnTo>
                  <a:lnTo>
                    <a:pt x="58" y="67"/>
                  </a:lnTo>
                  <a:lnTo>
                    <a:pt x="58" y="67"/>
                  </a:lnTo>
                  <a:lnTo>
                    <a:pt x="51" y="78"/>
                  </a:lnTo>
                  <a:lnTo>
                    <a:pt x="45" y="89"/>
                  </a:lnTo>
                  <a:lnTo>
                    <a:pt x="32" y="113"/>
                  </a:lnTo>
                  <a:lnTo>
                    <a:pt x="25" y="125"/>
                  </a:lnTo>
                  <a:lnTo>
                    <a:pt x="19" y="137"/>
                  </a:lnTo>
                  <a:lnTo>
                    <a:pt x="10" y="14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3"/>
                  </a:lnTo>
                  <a:lnTo>
                    <a:pt x="2" y="165"/>
                  </a:lnTo>
                  <a:lnTo>
                    <a:pt x="3" y="166"/>
                  </a:lnTo>
                  <a:lnTo>
                    <a:pt x="5" y="166"/>
                  </a:lnTo>
                  <a:lnTo>
                    <a:pt x="6" y="166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16" y="157"/>
                  </a:lnTo>
                  <a:lnTo>
                    <a:pt x="22" y="148"/>
                  </a:lnTo>
                  <a:lnTo>
                    <a:pt x="34" y="130"/>
                  </a:lnTo>
                  <a:lnTo>
                    <a:pt x="45" y="111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0" y="81"/>
                  </a:lnTo>
                  <a:lnTo>
                    <a:pt x="66" y="71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90" y="38"/>
                  </a:lnTo>
                  <a:lnTo>
                    <a:pt x="101" y="27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23" y="6"/>
                  </a:lnTo>
                  <a:lnTo>
                    <a:pt x="124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4" name="Freeform 1052"/>
            <p:cNvSpPr/>
            <p:nvPr/>
          </p:nvSpPr>
          <p:spPr bwMode="auto">
            <a:xfrm>
              <a:off x="6218238" y="1208088"/>
              <a:ext cx="57150" cy="682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87" y="14"/>
                </a:cxn>
                <a:cxn ang="0">
                  <a:pos x="74" y="27"/>
                </a:cxn>
                <a:cxn ang="0">
                  <a:pos x="60" y="43"/>
                </a:cxn>
                <a:cxn ang="0">
                  <a:pos x="49" y="58"/>
                </a:cxn>
                <a:cxn ang="0">
                  <a:pos x="25" y="89"/>
                </a:cxn>
                <a:cxn ang="0">
                  <a:pos x="14" y="106"/>
                </a:cxn>
                <a:cxn ang="0">
                  <a:pos x="1" y="122"/>
                </a:cxn>
                <a:cxn ang="0">
                  <a:pos x="1" y="122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7" y="129"/>
                </a:cxn>
                <a:cxn ang="0">
                  <a:pos x="9" y="128"/>
                </a:cxn>
                <a:cxn ang="0">
                  <a:pos x="9" y="128"/>
                </a:cxn>
                <a:cxn ang="0">
                  <a:pos x="20" y="113"/>
                </a:cxn>
                <a:cxn ang="0">
                  <a:pos x="31" y="97"/>
                </a:cxn>
                <a:cxn ang="0">
                  <a:pos x="54" y="66"/>
                </a:cxn>
                <a:cxn ang="0">
                  <a:pos x="67" y="50"/>
                </a:cxn>
                <a:cxn ang="0">
                  <a:pos x="79" y="36"/>
                </a:cxn>
                <a:cxn ang="0">
                  <a:pos x="93" y="22"/>
                </a:cxn>
                <a:cxn ang="0">
                  <a:pos x="107" y="10"/>
                </a:cxn>
                <a:cxn ang="0">
                  <a:pos x="107" y="10"/>
                </a:cxn>
                <a:cxn ang="0">
                  <a:pos x="108" y="9"/>
                </a:cxn>
                <a:cxn ang="0">
                  <a:pos x="109" y="7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09" h="130">
                  <a:moveTo>
                    <a:pt x="102" y="1"/>
                  </a:moveTo>
                  <a:lnTo>
                    <a:pt x="102" y="1"/>
                  </a:lnTo>
                  <a:lnTo>
                    <a:pt x="87" y="14"/>
                  </a:lnTo>
                  <a:lnTo>
                    <a:pt x="74" y="27"/>
                  </a:lnTo>
                  <a:lnTo>
                    <a:pt x="60" y="43"/>
                  </a:lnTo>
                  <a:lnTo>
                    <a:pt x="49" y="58"/>
                  </a:lnTo>
                  <a:lnTo>
                    <a:pt x="25" y="89"/>
                  </a:lnTo>
                  <a:lnTo>
                    <a:pt x="14" y="106"/>
                  </a:lnTo>
                  <a:lnTo>
                    <a:pt x="1" y="122"/>
                  </a:lnTo>
                  <a:lnTo>
                    <a:pt x="1" y="122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7" y="129"/>
                  </a:lnTo>
                  <a:lnTo>
                    <a:pt x="9" y="128"/>
                  </a:lnTo>
                  <a:lnTo>
                    <a:pt x="9" y="128"/>
                  </a:lnTo>
                  <a:lnTo>
                    <a:pt x="20" y="113"/>
                  </a:lnTo>
                  <a:lnTo>
                    <a:pt x="31" y="97"/>
                  </a:lnTo>
                  <a:lnTo>
                    <a:pt x="54" y="66"/>
                  </a:lnTo>
                  <a:lnTo>
                    <a:pt x="67" y="50"/>
                  </a:lnTo>
                  <a:lnTo>
                    <a:pt x="79" y="36"/>
                  </a:lnTo>
                  <a:lnTo>
                    <a:pt x="93" y="22"/>
                  </a:lnTo>
                  <a:lnTo>
                    <a:pt x="107" y="10"/>
                  </a:lnTo>
                  <a:lnTo>
                    <a:pt x="107" y="10"/>
                  </a:lnTo>
                  <a:lnTo>
                    <a:pt x="108" y="9"/>
                  </a:lnTo>
                  <a:lnTo>
                    <a:pt x="109" y="7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5" name="Freeform 1053"/>
            <p:cNvSpPr/>
            <p:nvPr/>
          </p:nvSpPr>
          <p:spPr bwMode="auto">
            <a:xfrm>
              <a:off x="6743700" y="1198563"/>
              <a:ext cx="42863" cy="60325"/>
            </a:xfrm>
            <a:custGeom>
              <a:avLst/>
              <a:gdLst/>
              <a:ahLst/>
              <a:cxnLst>
                <a:cxn ang="0">
                  <a:pos x="72" y="5"/>
                </a:cxn>
                <a:cxn ang="0">
                  <a:pos x="72" y="5"/>
                </a:cxn>
                <a:cxn ang="0">
                  <a:pos x="71" y="12"/>
                </a:cxn>
                <a:cxn ang="0">
                  <a:pos x="68" y="19"/>
                </a:cxn>
                <a:cxn ang="0">
                  <a:pos x="65" y="27"/>
                </a:cxn>
                <a:cxn ang="0">
                  <a:pos x="60" y="34"/>
                </a:cxn>
                <a:cxn ang="0">
                  <a:pos x="51" y="47"/>
                </a:cxn>
                <a:cxn ang="0">
                  <a:pos x="41" y="59"/>
                </a:cxn>
                <a:cxn ang="0">
                  <a:pos x="41" y="59"/>
                </a:cxn>
                <a:cxn ang="0">
                  <a:pos x="20" y="83"/>
                </a:cxn>
                <a:cxn ang="0">
                  <a:pos x="11" y="94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5" y="114"/>
                </a:cxn>
                <a:cxn ang="0">
                  <a:pos x="8" y="113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9" y="99"/>
                </a:cxn>
                <a:cxn ang="0">
                  <a:pos x="29" y="87"/>
                </a:cxn>
                <a:cxn ang="0">
                  <a:pos x="52" y="62"/>
                </a:cxn>
                <a:cxn ang="0">
                  <a:pos x="63" y="48"/>
                </a:cxn>
                <a:cxn ang="0">
                  <a:pos x="72" y="35"/>
                </a:cxn>
                <a:cxn ang="0">
                  <a:pos x="76" y="28"/>
                </a:cxn>
                <a:cxn ang="0">
                  <a:pos x="78" y="20"/>
                </a:cxn>
                <a:cxn ang="0">
                  <a:pos x="80" y="12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1"/>
                </a:cxn>
                <a:cxn ang="0">
                  <a:pos x="74" y="1"/>
                </a:cxn>
                <a:cxn ang="0">
                  <a:pos x="72" y="3"/>
                </a:cxn>
                <a:cxn ang="0">
                  <a:pos x="72" y="5"/>
                </a:cxn>
                <a:cxn ang="0">
                  <a:pos x="72" y="5"/>
                </a:cxn>
              </a:cxnLst>
              <a:rect l="0" t="0" r="r" b="b"/>
              <a:pathLst>
                <a:path w="81" h="114">
                  <a:moveTo>
                    <a:pt x="72" y="5"/>
                  </a:moveTo>
                  <a:lnTo>
                    <a:pt x="72" y="5"/>
                  </a:lnTo>
                  <a:lnTo>
                    <a:pt x="71" y="12"/>
                  </a:lnTo>
                  <a:lnTo>
                    <a:pt x="68" y="19"/>
                  </a:lnTo>
                  <a:lnTo>
                    <a:pt x="65" y="27"/>
                  </a:lnTo>
                  <a:lnTo>
                    <a:pt x="60" y="34"/>
                  </a:lnTo>
                  <a:lnTo>
                    <a:pt x="51" y="47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20" y="83"/>
                  </a:lnTo>
                  <a:lnTo>
                    <a:pt x="11" y="94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5" y="114"/>
                  </a:lnTo>
                  <a:lnTo>
                    <a:pt x="8" y="113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9" y="99"/>
                  </a:lnTo>
                  <a:lnTo>
                    <a:pt x="29" y="87"/>
                  </a:lnTo>
                  <a:lnTo>
                    <a:pt x="52" y="62"/>
                  </a:lnTo>
                  <a:lnTo>
                    <a:pt x="63" y="48"/>
                  </a:lnTo>
                  <a:lnTo>
                    <a:pt x="72" y="35"/>
                  </a:lnTo>
                  <a:lnTo>
                    <a:pt x="76" y="28"/>
                  </a:lnTo>
                  <a:lnTo>
                    <a:pt x="78" y="20"/>
                  </a:lnTo>
                  <a:lnTo>
                    <a:pt x="80" y="12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4" y="1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6" name="Freeform 1054"/>
            <p:cNvSpPr/>
            <p:nvPr/>
          </p:nvSpPr>
          <p:spPr bwMode="auto">
            <a:xfrm>
              <a:off x="6751638" y="1206500"/>
              <a:ext cx="60325" cy="74613"/>
            </a:xfrm>
            <a:custGeom>
              <a:avLst/>
              <a:gdLst/>
              <a:ahLst/>
              <a:cxnLst>
                <a:cxn ang="0">
                  <a:pos x="105" y="1"/>
                </a:cxn>
                <a:cxn ang="0">
                  <a:pos x="105" y="1"/>
                </a:cxn>
                <a:cxn ang="0">
                  <a:pos x="91" y="17"/>
                </a:cxn>
                <a:cxn ang="0">
                  <a:pos x="77" y="33"/>
                </a:cxn>
                <a:cxn ang="0">
                  <a:pos x="52" y="67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0" y="140"/>
                </a:cxn>
                <a:cxn ang="0">
                  <a:pos x="2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0"/>
                </a:cxn>
                <a:cxn ang="0">
                  <a:pos x="8" y="140"/>
                </a:cxn>
                <a:cxn ang="0">
                  <a:pos x="59" y="73"/>
                </a:cxn>
                <a:cxn ang="0">
                  <a:pos x="85" y="40"/>
                </a:cxn>
                <a:cxn ang="0">
                  <a:pos x="98" y="24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8" y="0"/>
                </a:cxn>
                <a:cxn ang="0">
                  <a:pos x="105" y="1"/>
                </a:cxn>
                <a:cxn ang="0">
                  <a:pos x="105" y="1"/>
                </a:cxn>
              </a:cxnLst>
              <a:rect l="0" t="0" r="r" b="b"/>
              <a:pathLst>
                <a:path w="114" h="142">
                  <a:moveTo>
                    <a:pt x="105" y="1"/>
                  </a:moveTo>
                  <a:lnTo>
                    <a:pt x="105" y="1"/>
                  </a:lnTo>
                  <a:lnTo>
                    <a:pt x="91" y="17"/>
                  </a:lnTo>
                  <a:lnTo>
                    <a:pt x="77" y="33"/>
                  </a:lnTo>
                  <a:lnTo>
                    <a:pt x="52" y="67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0" y="140"/>
                  </a:lnTo>
                  <a:lnTo>
                    <a:pt x="2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0"/>
                  </a:lnTo>
                  <a:lnTo>
                    <a:pt x="8" y="140"/>
                  </a:lnTo>
                  <a:lnTo>
                    <a:pt x="59" y="73"/>
                  </a:lnTo>
                  <a:lnTo>
                    <a:pt x="85" y="40"/>
                  </a:lnTo>
                  <a:lnTo>
                    <a:pt x="98" y="24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8" y="0"/>
                  </a:ln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7" name="Freeform 1055"/>
            <p:cNvSpPr/>
            <p:nvPr/>
          </p:nvSpPr>
          <p:spPr bwMode="auto">
            <a:xfrm>
              <a:off x="6750050" y="1228725"/>
              <a:ext cx="66675" cy="85725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03" y="18"/>
                </a:cxn>
                <a:cxn ang="0">
                  <a:pos x="88" y="36"/>
                </a:cxn>
                <a:cxn ang="0">
                  <a:pos x="72" y="55"/>
                </a:cxn>
                <a:cxn ang="0">
                  <a:pos x="58" y="73"/>
                </a:cxn>
                <a:cxn ang="0">
                  <a:pos x="58" y="73"/>
                </a:cxn>
                <a:cxn ang="0">
                  <a:pos x="42" y="97"/>
                </a:cxn>
                <a:cxn ang="0">
                  <a:pos x="35" y="109"/>
                </a:cxn>
                <a:cxn ang="0">
                  <a:pos x="25" y="120"/>
                </a:cxn>
                <a:cxn ang="0">
                  <a:pos x="25" y="120"/>
                </a:cxn>
                <a:cxn ang="0">
                  <a:pos x="12" y="137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3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9" y="159"/>
                </a:cxn>
                <a:cxn ang="0">
                  <a:pos x="9" y="159"/>
                </a:cxn>
                <a:cxn ang="0">
                  <a:pos x="15" y="150"/>
                </a:cxn>
                <a:cxn ang="0">
                  <a:pos x="21" y="141"/>
                </a:cxn>
                <a:cxn ang="0">
                  <a:pos x="35" y="122"/>
                </a:cxn>
                <a:cxn ang="0">
                  <a:pos x="49" y="104"/>
                </a:cxn>
                <a:cxn ang="0">
                  <a:pos x="56" y="95"/>
                </a:cxn>
                <a:cxn ang="0">
                  <a:pos x="62" y="86"/>
                </a:cxn>
                <a:cxn ang="0">
                  <a:pos x="62" y="86"/>
                </a:cxn>
                <a:cxn ang="0">
                  <a:pos x="69" y="74"/>
                </a:cxn>
                <a:cxn ang="0">
                  <a:pos x="76" y="64"/>
                </a:cxn>
                <a:cxn ang="0">
                  <a:pos x="92" y="44"/>
                </a:cxn>
                <a:cxn ang="0">
                  <a:pos x="109" y="27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8" y="3"/>
                </a:cxn>
                <a:cxn ang="0">
                  <a:pos x="127" y="2"/>
                </a:cxn>
                <a:cxn ang="0">
                  <a:pos x="125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61">
                  <a:moveTo>
                    <a:pt x="120" y="2"/>
                  </a:moveTo>
                  <a:lnTo>
                    <a:pt x="120" y="2"/>
                  </a:lnTo>
                  <a:lnTo>
                    <a:pt x="103" y="18"/>
                  </a:lnTo>
                  <a:lnTo>
                    <a:pt x="88" y="36"/>
                  </a:lnTo>
                  <a:lnTo>
                    <a:pt x="72" y="55"/>
                  </a:lnTo>
                  <a:lnTo>
                    <a:pt x="58" y="73"/>
                  </a:lnTo>
                  <a:lnTo>
                    <a:pt x="58" y="73"/>
                  </a:lnTo>
                  <a:lnTo>
                    <a:pt x="42" y="97"/>
                  </a:lnTo>
                  <a:lnTo>
                    <a:pt x="35" y="109"/>
                  </a:lnTo>
                  <a:lnTo>
                    <a:pt x="25" y="120"/>
                  </a:lnTo>
                  <a:lnTo>
                    <a:pt x="25" y="120"/>
                  </a:lnTo>
                  <a:lnTo>
                    <a:pt x="12" y="137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3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9" y="159"/>
                  </a:lnTo>
                  <a:lnTo>
                    <a:pt x="9" y="159"/>
                  </a:lnTo>
                  <a:lnTo>
                    <a:pt x="15" y="150"/>
                  </a:lnTo>
                  <a:lnTo>
                    <a:pt x="21" y="141"/>
                  </a:lnTo>
                  <a:lnTo>
                    <a:pt x="35" y="122"/>
                  </a:lnTo>
                  <a:lnTo>
                    <a:pt x="49" y="104"/>
                  </a:lnTo>
                  <a:lnTo>
                    <a:pt x="56" y="95"/>
                  </a:lnTo>
                  <a:lnTo>
                    <a:pt x="62" y="86"/>
                  </a:lnTo>
                  <a:lnTo>
                    <a:pt x="62" y="86"/>
                  </a:lnTo>
                  <a:lnTo>
                    <a:pt x="69" y="74"/>
                  </a:lnTo>
                  <a:lnTo>
                    <a:pt x="76" y="64"/>
                  </a:lnTo>
                  <a:lnTo>
                    <a:pt x="92" y="44"/>
                  </a:lnTo>
                  <a:lnTo>
                    <a:pt x="109" y="27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8" y="3"/>
                  </a:lnTo>
                  <a:lnTo>
                    <a:pt x="127" y="2"/>
                  </a:lnTo>
                  <a:lnTo>
                    <a:pt x="125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8" name="Freeform 1056"/>
            <p:cNvSpPr/>
            <p:nvPr/>
          </p:nvSpPr>
          <p:spPr bwMode="auto">
            <a:xfrm>
              <a:off x="6751638" y="1262063"/>
              <a:ext cx="65088" cy="77788"/>
            </a:xfrm>
            <a:custGeom>
              <a:avLst/>
              <a:gdLst/>
              <a:ahLst/>
              <a:cxnLst>
                <a:cxn ang="0">
                  <a:pos x="115" y="1"/>
                </a:cxn>
                <a:cxn ang="0">
                  <a:pos x="115" y="1"/>
                </a:cxn>
                <a:cxn ang="0">
                  <a:pos x="99" y="19"/>
                </a:cxn>
                <a:cxn ang="0">
                  <a:pos x="84" y="37"/>
                </a:cxn>
                <a:cxn ang="0">
                  <a:pos x="53" y="75"/>
                </a:cxn>
                <a:cxn ang="0">
                  <a:pos x="53" y="75"/>
                </a:cxn>
                <a:cxn ang="0">
                  <a:pos x="26" y="107"/>
                </a:cxn>
                <a:cxn ang="0">
                  <a:pos x="12" y="123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5" y="147"/>
                </a:cxn>
                <a:cxn ang="0">
                  <a:pos x="7" y="146"/>
                </a:cxn>
                <a:cxn ang="0">
                  <a:pos x="8" y="145"/>
                </a:cxn>
                <a:cxn ang="0">
                  <a:pos x="8" y="145"/>
                </a:cxn>
                <a:cxn ang="0">
                  <a:pos x="22" y="126"/>
                </a:cxn>
                <a:cxn ang="0">
                  <a:pos x="36" y="109"/>
                </a:cxn>
                <a:cxn ang="0">
                  <a:pos x="65" y="75"/>
                </a:cxn>
                <a:cxn ang="0">
                  <a:pos x="65" y="75"/>
                </a:cxn>
                <a:cxn ang="0">
                  <a:pos x="93" y="40"/>
                </a:cxn>
                <a:cxn ang="0">
                  <a:pos x="107" y="24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5" y="1"/>
                </a:cxn>
                <a:cxn ang="0">
                  <a:pos x="115" y="1"/>
                </a:cxn>
              </a:cxnLst>
              <a:rect l="0" t="0" r="r" b="b"/>
              <a:pathLst>
                <a:path w="123" h="147">
                  <a:moveTo>
                    <a:pt x="115" y="1"/>
                  </a:moveTo>
                  <a:lnTo>
                    <a:pt x="115" y="1"/>
                  </a:lnTo>
                  <a:lnTo>
                    <a:pt x="99" y="19"/>
                  </a:lnTo>
                  <a:lnTo>
                    <a:pt x="84" y="37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26" y="107"/>
                  </a:lnTo>
                  <a:lnTo>
                    <a:pt x="12" y="123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5" y="147"/>
                  </a:lnTo>
                  <a:lnTo>
                    <a:pt x="7" y="146"/>
                  </a:lnTo>
                  <a:lnTo>
                    <a:pt x="8" y="145"/>
                  </a:lnTo>
                  <a:lnTo>
                    <a:pt x="8" y="145"/>
                  </a:lnTo>
                  <a:lnTo>
                    <a:pt x="22" y="126"/>
                  </a:lnTo>
                  <a:lnTo>
                    <a:pt x="36" y="109"/>
                  </a:lnTo>
                  <a:lnTo>
                    <a:pt x="65" y="75"/>
                  </a:lnTo>
                  <a:lnTo>
                    <a:pt x="65" y="75"/>
                  </a:lnTo>
                  <a:lnTo>
                    <a:pt x="93" y="40"/>
                  </a:lnTo>
                  <a:lnTo>
                    <a:pt x="107" y="24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5" y="1"/>
                  </a:lnTo>
                  <a:lnTo>
                    <a:pt x="1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9" name="Freeform 1057"/>
            <p:cNvSpPr/>
            <p:nvPr/>
          </p:nvSpPr>
          <p:spPr bwMode="auto">
            <a:xfrm>
              <a:off x="6777038" y="1298575"/>
              <a:ext cx="34925" cy="381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1" y="11"/>
                </a:cxn>
                <a:cxn ang="0">
                  <a:pos x="44" y="18"/>
                </a:cxn>
                <a:cxn ang="0">
                  <a:pos x="36" y="25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14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40" y="35"/>
                </a:cxn>
                <a:cxn ang="0">
                  <a:pos x="40" y="35"/>
                </a:cxn>
                <a:cxn ang="0">
                  <a:pos x="53" y="21"/>
                </a:cxn>
                <a:cxn ang="0">
                  <a:pos x="61" y="15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7" h="71">
                  <a:moveTo>
                    <a:pt x="57" y="2"/>
                  </a:moveTo>
                  <a:lnTo>
                    <a:pt x="57" y="2"/>
                  </a:lnTo>
                  <a:lnTo>
                    <a:pt x="51" y="11"/>
                  </a:lnTo>
                  <a:lnTo>
                    <a:pt x="44" y="18"/>
                  </a:lnTo>
                  <a:lnTo>
                    <a:pt x="36" y="2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14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53" y="21"/>
                  </a:lnTo>
                  <a:lnTo>
                    <a:pt x="61" y="15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0" name="Freeform 1058"/>
            <p:cNvSpPr/>
            <p:nvPr/>
          </p:nvSpPr>
          <p:spPr bwMode="auto">
            <a:xfrm>
              <a:off x="6148388" y="1654175"/>
              <a:ext cx="41275" cy="77788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70" y="7"/>
                </a:cxn>
                <a:cxn ang="0">
                  <a:pos x="68" y="10"/>
                </a:cxn>
                <a:cxn ang="0">
                  <a:pos x="64" y="17"/>
                </a:cxn>
                <a:cxn ang="0">
                  <a:pos x="58" y="23"/>
                </a:cxn>
                <a:cxn ang="0">
                  <a:pos x="54" y="29"/>
                </a:cxn>
                <a:cxn ang="0">
                  <a:pos x="54" y="29"/>
                </a:cxn>
                <a:cxn ang="0">
                  <a:pos x="33" y="70"/>
                </a:cxn>
                <a:cxn ang="0">
                  <a:pos x="33" y="70"/>
                </a:cxn>
                <a:cxn ang="0">
                  <a:pos x="23" y="88"/>
                </a:cxn>
                <a:cxn ang="0">
                  <a:pos x="14" y="105"/>
                </a:cxn>
                <a:cxn ang="0">
                  <a:pos x="6" y="122"/>
                </a:cxn>
                <a:cxn ang="0">
                  <a:pos x="3" y="132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4" y="147"/>
                </a:cxn>
                <a:cxn ang="0">
                  <a:pos x="6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4"/>
                </a:cxn>
                <a:cxn ang="0">
                  <a:pos x="9" y="144"/>
                </a:cxn>
                <a:cxn ang="0">
                  <a:pos x="12" y="134"/>
                </a:cxn>
                <a:cxn ang="0">
                  <a:pos x="16" y="123"/>
                </a:cxn>
                <a:cxn ang="0">
                  <a:pos x="24" y="105"/>
                </a:cxn>
                <a:cxn ang="0">
                  <a:pos x="35" y="86"/>
                </a:cxn>
                <a:cxn ang="0">
                  <a:pos x="45" y="67"/>
                </a:cxn>
                <a:cxn ang="0">
                  <a:pos x="45" y="67"/>
                </a:cxn>
                <a:cxn ang="0">
                  <a:pos x="56" y="45"/>
                </a:cxn>
                <a:cxn ang="0">
                  <a:pos x="61" y="33"/>
                </a:cxn>
                <a:cxn ang="0">
                  <a:pos x="65" y="28"/>
                </a:cxn>
                <a:cxn ang="0">
                  <a:pos x="68" y="24"/>
                </a:cxn>
                <a:cxn ang="0">
                  <a:pos x="68" y="24"/>
                </a:cxn>
                <a:cxn ang="0">
                  <a:pos x="73" y="20"/>
                </a:cxn>
                <a:cxn ang="0">
                  <a:pos x="76" y="17"/>
                </a:cxn>
                <a:cxn ang="0">
                  <a:pos x="78" y="1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47">
                  <a:moveTo>
                    <a:pt x="71" y="3"/>
                  </a:moveTo>
                  <a:lnTo>
                    <a:pt x="71" y="3"/>
                  </a:lnTo>
                  <a:lnTo>
                    <a:pt x="70" y="7"/>
                  </a:lnTo>
                  <a:lnTo>
                    <a:pt x="68" y="10"/>
                  </a:lnTo>
                  <a:lnTo>
                    <a:pt x="64" y="17"/>
                  </a:lnTo>
                  <a:lnTo>
                    <a:pt x="58" y="23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33" y="70"/>
                  </a:lnTo>
                  <a:lnTo>
                    <a:pt x="33" y="70"/>
                  </a:lnTo>
                  <a:lnTo>
                    <a:pt x="23" y="88"/>
                  </a:lnTo>
                  <a:lnTo>
                    <a:pt x="14" y="105"/>
                  </a:lnTo>
                  <a:lnTo>
                    <a:pt x="6" y="122"/>
                  </a:lnTo>
                  <a:lnTo>
                    <a:pt x="3" y="132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12" y="134"/>
                  </a:lnTo>
                  <a:lnTo>
                    <a:pt x="16" y="123"/>
                  </a:lnTo>
                  <a:lnTo>
                    <a:pt x="24" y="105"/>
                  </a:lnTo>
                  <a:lnTo>
                    <a:pt x="35" y="86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56" y="45"/>
                  </a:lnTo>
                  <a:lnTo>
                    <a:pt x="61" y="33"/>
                  </a:lnTo>
                  <a:lnTo>
                    <a:pt x="65" y="28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73" y="20"/>
                  </a:lnTo>
                  <a:lnTo>
                    <a:pt x="76" y="17"/>
                  </a:lnTo>
                  <a:lnTo>
                    <a:pt x="78" y="1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1" name="Freeform 1059"/>
            <p:cNvSpPr/>
            <p:nvPr/>
          </p:nvSpPr>
          <p:spPr bwMode="auto">
            <a:xfrm>
              <a:off x="6172200" y="1663700"/>
              <a:ext cx="42863" cy="7620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60" y="16"/>
                </a:cxn>
                <a:cxn ang="0">
                  <a:pos x="50" y="32"/>
                </a:cxn>
                <a:cxn ang="0">
                  <a:pos x="41" y="48"/>
                </a:cxn>
                <a:cxn ang="0">
                  <a:pos x="32" y="65"/>
                </a:cxn>
                <a:cxn ang="0">
                  <a:pos x="17" y="100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1" y="141"/>
                </a:cxn>
                <a:cxn ang="0">
                  <a:pos x="3" y="142"/>
                </a:cxn>
                <a:cxn ang="0">
                  <a:pos x="4" y="143"/>
                </a:cxn>
                <a:cxn ang="0">
                  <a:pos x="7" y="143"/>
                </a:cxn>
                <a:cxn ang="0">
                  <a:pos x="8" y="142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7" y="123"/>
                </a:cxn>
                <a:cxn ang="0">
                  <a:pos x="24" y="106"/>
                </a:cxn>
                <a:cxn ang="0">
                  <a:pos x="40" y="71"/>
                </a:cxn>
                <a:cxn ang="0">
                  <a:pos x="48" y="55"/>
                </a:cxn>
                <a:cxn ang="0">
                  <a:pos x="57" y="38"/>
                </a:cxn>
                <a:cxn ang="0">
                  <a:pos x="68" y="22"/>
                </a:cxn>
                <a:cxn ang="0">
                  <a:pos x="80" y="8"/>
                </a:cxn>
                <a:cxn ang="0">
                  <a:pos x="80" y="8"/>
                </a:cxn>
                <a:cxn ang="0">
                  <a:pos x="81" y="6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43">
                  <a:moveTo>
                    <a:pt x="73" y="2"/>
                  </a:moveTo>
                  <a:lnTo>
                    <a:pt x="73" y="2"/>
                  </a:lnTo>
                  <a:lnTo>
                    <a:pt x="60" y="16"/>
                  </a:lnTo>
                  <a:lnTo>
                    <a:pt x="50" y="32"/>
                  </a:lnTo>
                  <a:lnTo>
                    <a:pt x="41" y="48"/>
                  </a:lnTo>
                  <a:lnTo>
                    <a:pt x="32" y="65"/>
                  </a:lnTo>
                  <a:lnTo>
                    <a:pt x="17" y="10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1" y="141"/>
                  </a:lnTo>
                  <a:lnTo>
                    <a:pt x="3" y="142"/>
                  </a:lnTo>
                  <a:lnTo>
                    <a:pt x="4" y="143"/>
                  </a:lnTo>
                  <a:lnTo>
                    <a:pt x="7" y="143"/>
                  </a:lnTo>
                  <a:lnTo>
                    <a:pt x="8" y="142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7" y="123"/>
                  </a:lnTo>
                  <a:lnTo>
                    <a:pt x="24" y="106"/>
                  </a:lnTo>
                  <a:lnTo>
                    <a:pt x="40" y="71"/>
                  </a:lnTo>
                  <a:lnTo>
                    <a:pt x="48" y="55"/>
                  </a:lnTo>
                  <a:lnTo>
                    <a:pt x="57" y="38"/>
                  </a:lnTo>
                  <a:lnTo>
                    <a:pt x="68" y="22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1" y="6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2" name="Freeform 1060"/>
            <p:cNvSpPr/>
            <p:nvPr/>
          </p:nvSpPr>
          <p:spPr bwMode="auto">
            <a:xfrm>
              <a:off x="6196013" y="1663700"/>
              <a:ext cx="52388" cy="77788"/>
            </a:xfrm>
            <a:custGeom>
              <a:avLst/>
              <a:gdLst/>
              <a:ahLst/>
              <a:cxnLst>
                <a:cxn ang="0">
                  <a:pos x="92" y="2"/>
                </a:cxn>
                <a:cxn ang="0">
                  <a:pos x="92" y="2"/>
                </a:cxn>
                <a:cxn ang="0">
                  <a:pos x="64" y="34"/>
                </a:cxn>
                <a:cxn ang="0">
                  <a:pos x="51" y="51"/>
                </a:cxn>
                <a:cxn ang="0">
                  <a:pos x="39" y="69"/>
                </a:cxn>
                <a:cxn ang="0">
                  <a:pos x="39" y="69"/>
                </a:cxn>
                <a:cxn ang="0">
                  <a:pos x="30" y="86"/>
                </a:cxn>
                <a:cxn ang="0">
                  <a:pos x="23" y="103"/>
                </a:cxn>
                <a:cxn ang="0">
                  <a:pos x="23" y="103"/>
                </a:cxn>
                <a:cxn ang="0">
                  <a:pos x="18" y="111"/>
                </a:cxn>
                <a:cxn ang="0">
                  <a:pos x="14" y="119"/>
                </a:cxn>
                <a:cxn ang="0">
                  <a:pos x="5" y="133"/>
                </a:cxn>
                <a:cxn ang="0">
                  <a:pos x="5" y="133"/>
                </a:cxn>
                <a:cxn ang="0">
                  <a:pos x="2" y="134"/>
                </a:cxn>
                <a:cxn ang="0">
                  <a:pos x="1" y="136"/>
                </a:cxn>
                <a:cxn ang="0">
                  <a:pos x="0" y="137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1" y="146"/>
                </a:cxn>
                <a:cxn ang="0">
                  <a:pos x="4" y="147"/>
                </a:cxn>
                <a:cxn ang="0">
                  <a:pos x="7" y="147"/>
                </a:cxn>
                <a:cxn ang="0">
                  <a:pos x="8" y="147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27" y="113"/>
                </a:cxn>
                <a:cxn ang="0">
                  <a:pos x="43" y="80"/>
                </a:cxn>
                <a:cxn ang="0">
                  <a:pos x="43" y="80"/>
                </a:cxn>
                <a:cxn ang="0">
                  <a:pos x="49" y="70"/>
                </a:cxn>
                <a:cxn ang="0">
                  <a:pos x="55" y="61"/>
                </a:cxn>
                <a:cxn ang="0">
                  <a:pos x="69" y="43"/>
                </a:cxn>
                <a:cxn ang="0">
                  <a:pos x="85" y="26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100" y="5"/>
                </a:cxn>
                <a:cxn ang="0">
                  <a:pos x="98" y="1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2"/>
                </a:cxn>
                <a:cxn ang="0">
                  <a:pos x="92" y="2"/>
                </a:cxn>
              </a:cxnLst>
              <a:rect l="0" t="0" r="r" b="b"/>
              <a:pathLst>
                <a:path w="100" h="147">
                  <a:moveTo>
                    <a:pt x="92" y="2"/>
                  </a:moveTo>
                  <a:lnTo>
                    <a:pt x="92" y="2"/>
                  </a:lnTo>
                  <a:lnTo>
                    <a:pt x="64" y="34"/>
                  </a:lnTo>
                  <a:lnTo>
                    <a:pt x="51" y="51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30" y="86"/>
                  </a:lnTo>
                  <a:lnTo>
                    <a:pt x="23" y="103"/>
                  </a:lnTo>
                  <a:lnTo>
                    <a:pt x="23" y="103"/>
                  </a:lnTo>
                  <a:lnTo>
                    <a:pt x="18" y="111"/>
                  </a:lnTo>
                  <a:lnTo>
                    <a:pt x="14" y="119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2" y="134"/>
                  </a:lnTo>
                  <a:lnTo>
                    <a:pt x="1" y="136"/>
                  </a:lnTo>
                  <a:lnTo>
                    <a:pt x="0" y="137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1" y="146"/>
                  </a:lnTo>
                  <a:lnTo>
                    <a:pt x="4" y="147"/>
                  </a:lnTo>
                  <a:lnTo>
                    <a:pt x="7" y="147"/>
                  </a:lnTo>
                  <a:lnTo>
                    <a:pt x="8" y="147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27" y="113"/>
                  </a:lnTo>
                  <a:lnTo>
                    <a:pt x="43" y="80"/>
                  </a:lnTo>
                  <a:lnTo>
                    <a:pt x="43" y="80"/>
                  </a:lnTo>
                  <a:lnTo>
                    <a:pt x="49" y="70"/>
                  </a:lnTo>
                  <a:lnTo>
                    <a:pt x="55" y="61"/>
                  </a:lnTo>
                  <a:lnTo>
                    <a:pt x="69" y="43"/>
                  </a:lnTo>
                  <a:lnTo>
                    <a:pt x="85" y="26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100" y="5"/>
                  </a:lnTo>
                  <a:lnTo>
                    <a:pt x="98" y="1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2"/>
                  </a:lnTo>
                  <a:lnTo>
                    <a:pt x="9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3" name="Freeform 1061"/>
            <p:cNvSpPr/>
            <p:nvPr/>
          </p:nvSpPr>
          <p:spPr bwMode="auto">
            <a:xfrm>
              <a:off x="6215063" y="1673225"/>
              <a:ext cx="55563" cy="69850"/>
            </a:xfrm>
            <a:custGeom>
              <a:avLst/>
              <a:gdLst/>
              <a:ahLst/>
              <a:cxnLst>
                <a:cxn ang="0">
                  <a:pos x="98" y="1"/>
                </a:cxn>
                <a:cxn ang="0">
                  <a:pos x="98" y="1"/>
                </a:cxn>
                <a:cxn ang="0">
                  <a:pos x="83" y="13"/>
                </a:cxn>
                <a:cxn ang="0">
                  <a:pos x="69" y="24"/>
                </a:cxn>
                <a:cxn ang="0">
                  <a:pos x="55" y="37"/>
                </a:cxn>
                <a:cxn ang="0">
                  <a:pos x="49" y="44"/>
                </a:cxn>
                <a:cxn ang="0">
                  <a:pos x="44" y="51"/>
                </a:cxn>
                <a:cxn ang="0">
                  <a:pos x="44" y="51"/>
                </a:cxn>
                <a:cxn ang="0">
                  <a:pos x="33" y="69"/>
                </a:cxn>
                <a:cxn ang="0">
                  <a:pos x="24" y="86"/>
                </a:cxn>
                <a:cxn ang="0">
                  <a:pos x="24" y="86"/>
                </a:cxn>
                <a:cxn ang="0">
                  <a:pos x="19" y="96"/>
                </a:cxn>
                <a:cxn ang="0">
                  <a:pos x="13" y="104"/>
                </a:cxn>
                <a:cxn ang="0">
                  <a:pos x="6" y="113"/>
                </a:cxn>
                <a:cxn ang="0">
                  <a:pos x="1" y="123"/>
                </a:cxn>
                <a:cxn ang="0">
                  <a:pos x="1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30"/>
                </a:cxn>
                <a:cxn ang="0">
                  <a:pos x="7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18" y="112"/>
                </a:cxn>
                <a:cxn ang="0">
                  <a:pos x="26" y="99"/>
                </a:cxn>
                <a:cxn ang="0">
                  <a:pos x="35" y="84"/>
                </a:cxn>
                <a:cxn ang="0">
                  <a:pos x="44" y="70"/>
                </a:cxn>
                <a:cxn ang="0">
                  <a:pos x="44" y="70"/>
                </a:cxn>
                <a:cxn ang="0">
                  <a:pos x="49" y="60"/>
                </a:cxn>
                <a:cxn ang="0">
                  <a:pos x="55" y="52"/>
                </a:cxn>
                <a:cxn ang="0">
                  <a:pos x="62" y="44"/>
                </a:cxn>
                <a:cxn ang="0">
                  <a:pos x="70" y="37"/>
                </a:cxn>
                <a:cxn ang="0">
                  <a:pos x="86" y="23"/>
                </a:cxn>
                <a:cxn ang="0">
                  <a:pos x="103" y="10"/>
                </a:cxn>
                <a:cxn ang="0">
                  <a:pos x="103" y="10"/>
                </a:cxn>
                <a:cxn ang="0">
                  <a:pos x="104" y="9"/>
                </a:cxn>
                <a:cxn ang="0">
                  <a:pos x="105" y="7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1"/>
                </a:cxn>
                <a:cxn ang="0">
                  <a:pos x="98" y="1"/>
                </a:cxn>
              </a:cxnLst>
              <a:rect l="0" t="0" r="r" b="b"/>
              <a:pathLst>
                <a:path w="105" h="130">
                  <a:moveTo>
                    <a:pt x="98" y="1"/>
                  </a:moveTo>
                  <a:lnTo>
                    <a:pt x="98" y="1"/>
                  </a:lnTo>
                  <a:lnTo>
                    <a:pt x="83" y="13"/>
                  </a:lnTo>
                  <a:lnTo>
                    <a:pt x="69" y="24"/>
                  </a:lnTo>
                  <a:lnTo>
                    <a:pt x="55" y="37"/>
                  </a:lnTo>
                  <a:lnTo>
                    <a:pt x="49" y="44"/>
                  </a:lnTo>
                  <a:lnTo>
                    <a:pt x="44" y="51"/>
                  </a:lnTo>
                  <a:lnTo>
                    <a:pt x="44" y="51"/>
                  </a:lnTo>
                  <a:lnTo>
                    <a:pt x="33" y="69"/>
                  </a:lnTo>
                  <a:lnTo>
                    <a:pt x="24" y="86"/>
                  </a:lnTo>
                  <a:lnTo>
                    <a:pt x="24" y="86"/>
                  </a:lnTo>
                  <a:lnTo>
                    <a:pt x="19" y="96"/>
                  </a:lnTo>
                  <a:lnTo>
                    <a:pt x="13" y="104"/>
                  </a:lnTo>
                  <a:lnTo>
                    <a:pt x="6" y="113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30"/>
                  </a:lnTo>
                  <a:lnTo>
                    <a:pt x="7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18" y="112"/>
                  </a:lnTo>
                  <a:lnTo>
                    <a:pt x="26" y="99"/>
                  </a:lnTo>
                  <a:lnTo>
                    <a:pt x="35" y="84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49" y="60"/>
                  </a:lnTo>
                  <a:lnTo>
                    <a:pt x="55" y="52"/>
                  </a:lnTo>
                  <a:lnTo>
                    <a:pt x="62" y="44"/>
                  </a:lnTo>
                  <a:lnTo>
                    <a:pt x="70" y="37"/>
                  </a:lnTo>
                  <a:lnTo>
                    <a:pt x="86" y="23"/>
                  </a:lnTo>
                  <a:lnTo>
                    <a:pt x="103" y="10"/>
                  </a:lnTo>
                  <a:lnTo>
                    <a:pt x="103" y="10"/>
                  </a:lnTo>
                  <a:lnTo>
                    <a:pt x="104" y="9"/>
                  </a:lnTo>
                  <a:lnTo>
                    <a:pt x="105" y="7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1"/>
                  </a:lnTo>
                  <a:lnTo>
                    <a:pt x="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4" name="Freeform 1062"/>
            <p:cNvSpPr/>
            <p:nvPr/>
          </p:nvSpPr>
          <p:spPr bwMode="auto">
            <a:xfrm>
              <a:off x="6238875" y="1698625"/>
              <a:ext cx="34925" cy="38100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2" y="13"/>
                </a:cxn>
                <a:cxn ang="0">
                  <a:pos x="27" y="28"/>
                </a:cxn>
                <a:cxn ang="0">
                  <a:pos x="27" y="28"/>
                </a:cxn>
                <a:cxn ang="0">
                  <a:pos x="19" y="36"/>
                </a:cxn>
                <a:cxn ang="0">
                  <a:pos x="13" y="46"/>
                </a:cxn>
                <a:cxn ang="0">
                  <a:pos x="8" y="55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7" y="70"/>
                </a:cxn>
                <a:cxn ang="0">
                  <a:pos x="13" y="64"/>
                </a:cxn>
                <a:cxn ang="0">
                  <a:pos x="17" y="58"/>
                </a:cxn>
                <a:cxn ang="0">
                  <a:pos x="27" y="44"/>
                </a:cxn>
                <a:cxn ang="0">
                  <a:pos x="27" y="44"/>
                </a:cxn>
                <a:cxn ang="0">
                  <a:pos x="35" y="34"/>
                </a:cxn>
                <a:cxn ang="0">
                  <a:pos x="43" y="25"/>
                </a:cxn>
                <a:cxn ang="0">
                  <a:pos x="54" y="17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5" y="8"/>
                </a:cxn>
                <a:cxn ang="0">
                  <a:pos x="65" y="6"/>
                </a:cxn>
                <a:cxn ang="0">
                  <a:pos x="65" y="4"/>
                </a:cxn>
                <a:cxn ang="0">
                  <a:pos x="65" y="3"/>
                </a:cxn>
                <a:cxn ang="0">
                  <a:pos x="64" y="1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5" h="71">
                  <a:moveTo>
                    <a:pt x="59" y="1"/>
                  </a:moveTo>
                  <a:lnTo>
                    <a:pt x="59" y="1"/>
                  </a:lnTo>
                  <a:lnTo>
                    <a:pt x="42" y="13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19" y="36"/>
                  </a:lnTo>
                  <a:lnTo>
                    <a:pt x="13" y="46"/>
                  </a:lnTo>
                  <a:lnTo>
                    <a:pt x="8" y="55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13" y="64"/>
                  </a:lnTo>
                  <a:lnTo>
                    <a:pt x="17" y="58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35" y="34"/>
                  </a:lnTo>
                  <a:lnTo>
                    <a:pt x="43" y="25"/>
                  </a:lnTo>
                  <a:lnTo>
                    <a:pt x="54" y="17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5" y="8"/>
                  </a:lnTo>
                  <a:lnTo>
                    <a:pt x="65" y="6"/>
                  </a:lnTo>
                  <a:lnTo>
                    <a:pt x="65" y="4"/>
                  </a:lnTo>
                  <a:lnTo>
                    <a:pt x="65" y="3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5" name="Freeform 1063"/>
            <p:cNvSpPr/>
            <p:nvPr/>
          </p:nvSpPr>
          <p:spPr bwMode="auto">
            <a:xfrm>
              <a:off x="6754813" y="1679575"/>
              <a:ext cx="36513" cy="61913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59" y="9"/>
                </a:cxn>
                <a:cxn ang="0">
                  <a:pos x="54" y="17"/>
                </a:cxn>
                <a:cxn ang="0">
                  <a:pos x="43" y="31"/>
                </a:cxn>
                <a:cxn ang="0">
                  <a:pos x="43" y="31"/>
                </a:cxn>
                <a:cxn ang="0">
                  <a:pos x="25" y="59"/>
                </a:cxn>
                <a:cxn ang="0">
                  <a:pos x="25" y="59"/>
                </a:cxn>
                <a:cxn ang="0">
                  <a:pos x="18" y="71"/>
                </a:cxn>
                <a:cxn ang="0">
                  <a:pos x="10" y="85"/>
                </a:cxn>
                <a:cxn ang="0">
                  <a:pos x="5" y="98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4" y="99"/>
                </a:cxn>
                <a:cxn ang="0">
                  <a:pos x="22" y="85"/>
                </a:cxn>
                <a:cxn ang="0">
                  <a:pos x="29" y="70"/>
                </a:cxn>
                <a:cxn ang="0">
                  <a:pos x="38" y="57"/>
                </a:cxn>
                <a:cxn ang="0">
                  <a:pos x="38" y="57"/>
                </a:cxn>
                <a:cxn ang="0">
                  <a:pos x="47" y="44"/>
                </a:cxn>
                <a:cxn ang="0">
                  <a:pos x="57" y="32"/>
                </a:cxn>
                <a:cxn ang="0">
                  <a:pos x="65" y="19"/>
                </a:cxn>
                <a:cxn ang="0">
                  <a:pos x="69" y="12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1" h="118">
                  <a:moveTo>
                    <a:pt x="62" y="3"/>
                  </a:moveTo>
                  <a:lnTo>
                    <a:pt x="62" y="3"/>
                  </a:lnTo>
                  <a:lnTo>
                    <a:pt x="59" y="9"/>
                  </a:lnTo>
                  <a:lnTo>
                    <a:pt x="54" y="17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18" y="71"/>
                  </a:lnTo>
                  <a:lnTo>
                    <a:pt x="10" y="85"/>
                  </a:lnTo>
                  <a:lnTo>
                    <a:pt x="5" y="98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4" y="99"/>
                  </a:lnTo>
                  <a:lnTo>
                    <a:pt x="22" y="85"/>
                  </a:lnTo>
                  <a:lnTo>
                    <a:pt x="29" y="70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47" y="44"/>
                  </a:lnTo>
                  <a:lnTo>
                    <a:pt x="57" y="32"/>
                  </a:lnTo>
                  <a:lnTo>
                    <a:pt x="65" y="19"/>
                  </a:lnTo>
                  <a:lnTo>
                    <a:pt x="69" y="12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6" name="Freeform 1064"/>
            <p:cNvSpPr/>
            <p:nvPr/>
          </p:nvSpPr>
          <p:spPr bwMode="auto">
            <a:xfrm>
              <a:off x="6769100" y="1676400"/>
              <a:ext cx="60325" cy="8413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90" y="18"/>
                </a:cxn>
                <a:cxn ang="0">
                  <a:pos x="75" y="35"/>
                </a:cxn>
                <a:cxn ang="0">
                  <a:pos x="59" y="52"/>
                </a:cxn>
                <a:cxn ang="0">
                  <a:pos x="46" y="71"/>
                </a:cxn>
                <a:cxn ang="0">
                  <a:pos x="33" y="90"/>
                </a:cxn>
                <a:cxn ang="0">
                  <a:pos x="21" y="109"/>
                </a:cxn>
                <a:cxn ang="0">
                  <a:pos x="10" y="130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3" y="157"/>
                </a:cxn>
                <a:cxn ang="0">
                  <a:pos x="4" y="158"/>
                </a:cxn>
                <a:cxn ang="0">
                  <a:pos x="6" y="158"/>
                </a:cxn>
                <a:cxn ang="0">
                  <a:pos x="7" y="157"/>
                </a:cxn>
                <a:cxn ang="0">
                  <a:pos x="9" y="155"/>
                </a:cxn>
                <a:cxn ang="0">
                  <a:pos x="9" y="155"/>
                </a:cxn>
                <a:cxn ang="0">
                  <a:pos x="19" y="135"/>
                </a:cxn>
                <a:cxn ang="0">
                  <a:pos x="29" y="116"/>
                </a:cxn>
                <a:cxn ang="0">
                  <a:pos x="40" y="96"/>
                </a:cxn>
                <a:cxn ang="0">
                  <a:pos x="54" y="77"/>
                </a:cxn>
                <a:cxn ang="0">
                  <a:pos x="67" y="59"/>
                </a:cxn>
                <a:cxn ang="0">
                  <a:pos x="82" y="41"/>
                </a:cxn>
                <a:cxn ang="0">
                  <a:pos x="96" y="24"/>
                </a:cxn>
                <a:cxn ang="0">
                  <a:pos x="113" y="9"/>
                </a:cxn>
                <a:cxn ang="0">
                  <a:pos x="113" y="9"/>
                </a:cxn>
                <a:cxn ang="0">
                  <a:pos x="114" y="7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3" y="3"/>
                </a:cxn>
                <a:cxn ang="0">
                  <a:pos x="111" y="2"/>
                </a:cxn>
                <a:cxn ang="0">
                  <a:pos x="110" y="0"/>
                </a:cxn>
                <a:cxn ang="0">
                  <a:pos x="108" y="2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58">
                  <a:moveTo>
                    <a:pt x="106" y="3"/>
                  </a:moveTo>
                  <a:lnTo>
                    <a:pt x="106" y="3"/>
                  </a:lnTo>
                  <a:lnTo>
                    <a:pt x="90" y="18"/>
                  </a:lnTo>
                  <a:lnTo>
                    <a:pt x="75" y="35"/>
                  </a:lnTo>
                  <a:lnTo>
                    <a:pt x="59" y="52"/>
                  </a:lnTo>
                  <a:lnTo>
                    <a:pt x="46" y="71"/>
                  </a:lnTo>
                  <a:lnTo>
                    <a:pt x="33" y="90"/>
                  </a:lnTo>
                  <a:lnTo>
                    <a:pt x="21" y="109"/>
                  </a:lnTo>
                  <a:lnTo>
                    <a:pt x="10" y="130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3" y="157"/>
                  </a:lnTo>
                  <a:lnTo>
                    <a:pt x="4" y="158"/>
                  </a:lnTo>
                  <a:lnTo>
                    <a:pt x="6" y="158"/>
                  </a:lnTo>
                  <a:lnTo>
                    <a:pt x="7" y="157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19" y="135"/>
                  </a:lnTo>
                  <a:lnTo>
                    <a:pt x="29" y="116"/>
                  </a:lnTo>
                  <a:lnTo>
                    <a:pt x="40" y="96"/>
                  </a:lnTo>
                  <a:lnTo>
                    <a:pt x="54" y="77"/>
                  </a:lnTo>
                  <a:lnTo>
                    <a:pt x="67" y="59"/>
                  </a:lnTo>
                  <a:lnTo>
                    <a:pt x="82" y="41"/>
                  </a:lnTo>
                  <a:lnTo>
                    <a:pt x="96" y="24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14" y="7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3" y="3"/>
                  </a:lnTo>
                  <a:lnTo>
                    <a:pt x="111" y="2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7" name="Freeform 1065"/>
            <p:cNvSpPr/>
            <p:nvPr/>
          </p:nvSpPr>
          <p:spPr bwMode="auto">
            <a:xfrm>
              <a:off x="6797675" y="1681163"/>
              <a:ext cx="52388" cy="63500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8" y="3"/>
                </a:cxn>
                <a:cxn ang="0">
                  <a:pos x="83" y="6"/>
                </a:cxn>
                <a:cxn ang="0">
                  <a:pos x="79" y="10"/>
                </a:cxn>
                <a:cxn ang="0">
                  <a:pos x="74" y="15"/>
                </a:cxn>
                <a:cxn ang="0">
                  <a:pos x="68" y="27"/>
                </a:cxn>
                <a:cxn ang="0">
                  <a:pos x="63" y="37"/>
                </a:cxn>
                <a:cxn ang="0">
                  <a:pos x="63" y="37"/>
                </a:cxn>
                <a:cxn ang="0">
                  <a:pos x="56" y="49"/>
                </a:cxn>
                <a:cxn ang="0">
                  <a:pos x="47" y="60"/>
                </a:cxn>
                <a:cxn ang="0">
                  <a:pos x="29" y="80"/>
                </a:cxn>
                <a:cxn ang="0">
                  <a:pos x="29" y="80"/>
                </a:cxn>
                <a:cxn ang="0">
                  <a:pos x="21" y="92"/>
                </a:cxn>
                <a:cxn ang="0">
                  <a:pos x="15" y="99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7" y="106"/>
                </a:cxn>
                <a:cxn ang="0">
                  <a:pos x="5" y="107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4"/>
                </a:cxn>
                <a:cxn ang="0">
                  <a:pos x="0" y="117"/>
                </a:cxn>
                <a:cxn ang="0">
                  <a:pos x="2" y="119"/>
                </a:cxn>
                <a:cxn ang="0">
                  <a:pos x="4" y="119"/>
                </a:cxn>
                <a:cxn ang="0">
                  <a:pos x="5" y="119"/>
                </a:cxn>
                <a:cxn ang="0">
                  <a:pos x="5" y="119"/>
                </a:cxn>
                <a:cxn ang="0">
                  <a:pos x="12" y="116"/>
                </a:cxn>
                <a:cxn ang="0">
                  <a:pos x="18" y="111"/>
                </a:cxn>
                <a:cxn ang="0">
                  <a:pos x="25" y="104"/>
                </a:cxn>
                <a:cxn ang="0">
                  <a:pos x="30" y="97"/>
                </a:cxn>
                <a:cxn ang="0">
                  <a:pos x="40" y="83"/>
                </a:cxn>
                <a:cxn ang="0">
                  <a:pos x="51" y="70"/>
                </a:cxn>
                <a:cxn ang="0">
                  <a:pos x="51" y="70"/>
                </a:cxn>
                <a:cxn ang="0">
                  <a:pos x="62" y="57"/>
                </a:cxn>
                <a:cxn ang="0">
                  <a:pos x="67" y="50"/>
                </a:cxn>
                <a:cxn ang="0">
                  <a:pos x="71" y="42"/>
                </a:cxn>
                <a:cxn ang="0">
                  <a:pos x="71" y="42"/>
                </a:cxn>
                <a:cxn ang="0">
                  <a:pos x="75" y="34"/>
                </a:cxn>
                <a:cxn ang="0">
                  <a:pos x="81" y="24"/>
                </a:cxn>
                <a:cxn ang="0">
                  <a:pos x="85" y="18"/>
                </a:cxn>
                <a:cxn ang="0">
                  <a:pos x="88" y="14"/>
                </a:cxn>
                <a:cxn ang="0">
                  <a:pos x="92" y="11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9"/>
                </a:cxn>
                <a:cxn ang="0">
                  <a:pos x="98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99" h="119">
                  <a:moveTo>
                    <a:pt x="93" y="1"/>
                  </a:moveTo>
                  <a:lnTo>
                    <a:pt x="93" y="1"/>
                  </a:lnTo>
                  <a:lnTo>
                    <a:pt x="88" y="3"/>
                  </a:lnTo>
                  <a:lnTo>
                    <a:pt x="83" y="6"/>
                  </a:lnTo>
                  <a:lnTo>
                    <a:pt x="79" y="10"/>
                  </a:lnTo>
                  <a:lnTo>
                    <a:pt x="74" y="15"/>
                  </a:lnTo>
                  <a:lnTo>
                    <a:pt x="68" y="27"/>
                  </a:lnTo>
                  <a:lnTo>
                    <a:pt x="63" y="37"/>
                  </a:lnTo>
                  <a:lnTo>
                    <a:pt x="63" y="37"/>
                  </a:lnTo>
                  <a:lnTo>
                    <a:pt x="56" y="49"/>
                  </a:lnTo>
                  <a:lnTo>
                    <a:pt x="47" y="60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21" y="92"/>
                  </a:lnTo>
                  <a:lnTo>
                    <a:pt x="15" y="99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7" y="106"/>
                  </a:lnTo>
                  <a:lnTo>
                    <a:pt x="5" y="107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4"/>
                  </a:lnTo>
                  <a:lnTo>
                    <a:pt x="0" y="117"/>
                  </a:lnTo>
                  <a:lnTo>
                    <a:pt x="2" y="119"/>
                  </a:lnTo>
                  <a:lnTo>
                    <a:pt x="4" y="119"/>
                  </a:lnTo>
                  <a:lnTo>
                    <a:pt x="5" y="119"/>
                  </a:lnTo>
                  <a:lnTo>
                    <a:pt x="5" y="119"/>
                  </a:lnTo>
                  <a:lnTo>
                    <a:pt x="12" y="116"/>
                  </a:lnTo>
                  <a:lnTo>
                    <a:pt x="18" y="111"/>
                  </a:lnTo>
                  <a:lnTo>
                    <a:pt x="25" y="104"/>
                  </a:lnTo>
                  <a:lnTo>
                    <a:pt x="30" y="97"/>
                  </a:lnTo>
                  <a:lnTo>
                    <a:pt x="40" y="83"/>
                  </a:lnTo>
                  <a:lnTo>
                    <a:pt x="51" y="70"/>
                  </a:lnTo>
                  <a:lnTo>
                    <a:pt x="51" y="70"/>
                  </a:lnTo>
                  <a:lnTo>
                    <a:pt x="62" y="57"/>
                  </a:lnTo>
                  <a:lnTo>
                    <a:pt x="67" y="50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75" y="34"/>
                  </a:lnTo>
                  <a:lnTo>
                    <a:pt x="81" y="24"/>
                  </a:lnTo>
                  <a:lnTo>
                    <a:pt x="85" y="18"/>
                  </a:lnTo>
                  <a:lnTo>
                    <a:pt x="88" y="14"/>
                  </a:lnTo>
                  <a:lnTo>
                    <a:pt x="92" y="11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9"/>
                  </a:lnTo>
                  <a:lnTo>
                    <a:pt x="98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8" name="Freeform 1066"/>
            <p:cNvSpPr/>
            <p:nvPr/>
          </p:nvSpPr>
          <p:spPr bwMode="auto">
            <a:xfrm>
              <a:off x="6827838" y="1679575"/>
              <a:ext cx="44450" cy="65088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4" y="13"/>
                </a:cxn>
                <a:cxn ang="0">
                  <a:pos x="53" y="26"/>
                </a:cxn>
                <a:cxn ang="0">
                  <a:pos x="42" y="39"/>
                </a:cxn>
                <a:cxn ang="0">
                  <a:pos x="37" y="46"/>
                </a:cxn>
                <a:cxn ang="0">
                  <a:pos x="33" y="55"/>
                </a:cxn>
                <a:cxn ang="0">
                  <a:pos x="33" y="55"/>
                </a:cxn>
                <a:cxn ang="0">
                  <a:pos x="29" y="62"/>
                </a:cxn>
                <a:cxn ang="0">
                  <a:pos x="25" y="70"/>
                </a:cxn>
                <a:cxn ang="0">
                  <a:pos x="15" y="85"/>
                </a:cxn>
                <a:cxn ang="0">
                  <a:pos x="6" y="100"/>
                </a:cxn>
                <a:cxn ang="0">
                  <a:pos x="2" y="10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20"/>
                </a:cxn>
                <a:cxn ang="0">
                  <a:pos x="11" y="112"/>
                </a:cxn>
                <a:cxn ang="0">
                  <a:pos x="14" y="103"/>
                </a:cxn>
                <a:cxn ang="0">
                  <a:pos x="24" y="89"/>
                </a:cxn>
                <a:cxn ang="0">
                  <a:pos x="33" y="74"/>
                </a:cxn>
                <a:cxn ang="0">
                  <a:pos x="41" y="59"/>
                </a:cxn>
                <a:cxn ang="0">
                  <a:pos x="41" y="59"/>
                </a:cxn>
                <a:cxn ang="0">
                  <a:pos x="51" y="44"/>
                </a:cxn>
                <a:cxn ang="0">
                  <a:pos x="61" y="32"/>
                </a:cxn>
                <a:cxn ang="0">
                  <a:pos x="71" y="19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23">
                  <a:moveTo>
                    <a:pt x="76" y="1"/>
                  </a:moveTo>
                  <a:lnTo>
                    <a:pt x="76" y="1"/>
                  </a:lnTo>
                  <a:lnTo>
                    <a:pt x="64" y="13"/>
                  </a:lnTo>
                  <a:lnTo>
                    <a:pt x="53" y="26"/>
                  </a:lnTo>
                  <a:lnTo>
                    <a:pt x="42" y="39"/>
                  </a:lnTo>
                  <a:lnTo>
                    <a:pt x="37" y="46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29" y="62"/>
                  </a:lnTo>
                  <a:lnTo>
                    <a:pt x="25" y="70"/>
                  </a:lnTo>
                  <a:lnTo>
                    <a:pt x="15" y="85"/>
                  </a:lnTo>
                  <a:lnTo>
                    <a:pt x="6" y="100"/>
                  </a:lnTo>
                  <a:lnTo>
                    <a:pt x="2" y="10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11" y="112"/>
                  </a:lnTo>
                  <a:lnTo>
                    <a:pt x="14" y="103"/>
                  </a:lnTo>
                  <a:lnTo>
                    <a:pt x="24" y="89"/>
                  </a:lnTo>
                  <a:lnTo>
                    <a:pt x="33" y="74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51" y="44"/>
                  </a:lnTo>
                  <a:lnTo>
                    <a:pt x="61" y="32"/>
                  </a:lnTo>
                  <a:lnTo>
                    <a:pt x="71" y="19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9" name="Freeform 1067"/>
            <p:cNvSpPr/>
            <p:nvPr/>
          </p:nvSpPr>
          <p:spPr bwMode="auto">
            <a:xfrm>
              <a:off x="6842125" y="1681163"/>
              <a:ext cx="47625" cy="6350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0" y="14"/>
                </a:cxn>
                <a:cxn ang="0">
                  <a:pos x="59" y="28"/>
                </a:cxn>
                <a:cxn ang="0">
                  <a:pos x="38" y="55"/>
                </a:cxn>
                <a:cxn ang="0">
                  <a:pos x="19" y="83"/>
                </a:cxn>
                <a:cxn ang="0">
                  <a:pos x="1" y="112"/>
                </a:cxn>
                <a:cxn ang="0">
                  <a:pos x="1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27" y="88"/>
                </a:cxn>
                <a:cxn ang="0">
                  <a:pos x="45" y="60"/>
                </a:cxn>
                <a:cxn ang="0">
                  <a:pos x="66" y="34"/>
                </a:cxn>
                <a:cxn ang="0">
                  <a:pos x="77" y="21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19">
                  <a:moveTo>
                    <a:pt x="82" y="2"/>
                  </a:moveTo>
                  <a:lnTo>
                    <a:pt x="82" y="2"/>
                  </a:lnTo>
                  <a:lnTo>
                    <a:pt x="70" y="14"/>
                  </a:lnTo>
                  <a:lnTo>
                    <a:pt x="59" y="28"/>
                  </a:lnTo>
                  <a:lnTo>
                    <a:pt x="38" y="55"/>
                  </a:lnTo>
                  <a:lnTo>
                    <a:pt x="19" y="83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27" y="88"/>
                  </a:lnTo>
                  <a:lnTo>
                    <a:pt x="45" y="60"/>
                  </a:lnTo>
                  <a:lnTo>
                    <a:pt x="66" y="34"/>
                  </a:lnTo>
                  <a:lnTo>
                    <a:pt x="77" y="21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0" name="Freeform 1068"/>
            <p:cNvSpPr/>
            <p:nvPr/>
          </p:nvSpPr>
          <p:spPr bwMode="auto">
            <a:xfrm>
              <a:off x="6283325" y="1727200"/>
              <a:ext cx="33338" cy="3968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5" y="8"/>
                </a:cxn>
                <a:cxn ang="0">
                  <a:pos x="38" y="16"/>
                </a:cxn>
                <a:cxn ang="0">
                  <a:pos x="25" y="3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33" y="39"/>
                </a:cxn>
                <a:cxn ang="0">
                  <a:pos x="45" y="23"/>
                </a:cxn>
                <a:cxn ang="0">
                  <a:pos x="53" y="15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6">
                  <a:moveTo>
                    <a:pt x="54" y="1"/>
                  </a:moveTo>
                  <a:lnTo>
                    <a:pt x="54" y="1"/>
                  </a:lnTo>
                  <a:lnTo>
                    <a:pt x="45" y="8"/>
                  </a:lnTo>
                  <a:lnTo>
                    <a:pt x="38" y="16"/>
                  </a:lnTo>
                  <a:lnTo>
                    <a:pt x="25" y="3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33" y="39"/>
                  </a:lnTo>
                  <a:lnTo>
                    <a:pt x="45" y="23"/>
                  </a:lnTo>
                  <a:lnTo>
                    <a:pt x="53" y="15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1" name="Freeform 1069"/>
            <p:cNvSpPr/>
            <p:nvPr/>
          </p:nvSpPr>
          <p:spPr bwMode="auto">
            <a:xfrm>
              <a:off x="6281738" y="1757363"/>
              <a:ext cx="36513" cy="46038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3" y="19"/>
                </a:cxn>
                <a:cxn ang="0">
                  <a:pos x="35" y="27"/>
                </a:cxn>
                <a:cxn ang="0">
                  <a:pos x="26" y="36"/>
                </a:cxn>
                <a:cxn ang="0">
                  <a:pos x="26" y="36"/>
                </a:cxn>
                <a:cxn ang="0">
                  <a:pos x="20" y="46"/>
                </a:cxn>
                <a:cxn ang="0">
                  <a:pos x="14" y="58"/>
                </a:cxn>
                <a:cxn ang="0">
                  <a:pos x="8" y="68"/>
                </a:cxn>
                <a:cxn ang="0">
                  <a:pos x="5" y="73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4"/>
                </a:cxn>
                <a:cxn ang="0">
                  <a:pos x="7" y="84"/>
                </a:cxn>
                <a:cxn ang="0">
                  <a:pos x="13" y="78"/>
                </a:cxn>
                <a:cxn ang="0">
                  <a:pos x="18" y="70"/>
                </a:cxn>
                <a:cxn ang="0">
                  <a:pos x="26" y="55"/>
                </a:cxn>
                <a:cxn ang="0">
                  <a:pos x="26" y="55"/>
                </a:cxn>
                <a:cxn ang="0">
                  <a:pos x="31" y="48"/>
                </a:cxn>
                <a:cxn ang="0">
                  <a:pos x="36" y="41"/>
                </a:cxn>
                <a:cxn ang="0">
                  <a:pos x="46" y="30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6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0" h="86">
                  <a:moveTo>
                    <a:pt x="63" y="1"/>
                  </a:moveTo>
                  <a:lnTo>
                    <a:pt x="63" y="1"/>
                  </a:lnTo>
                  <a:lnTo>
                    <a:pt x="43" y="19"/>
                  </a:lnTo>
                  <a:lnTo>
                    <a:pt x="35" y="27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0" y="46"/>
                  </a:lnTo>
                  <a:lnTo>
                    <a:pt x="14" y="58"/>
                  </a:lnTo>
                  <a:lnTo>
                    <a:pt x="8" y="68"/>
                  </a:lnTo>
                  <a:lnTo>
                    <a:pt x="5" y="73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4"/>
                  </a:lnTo>
                  <a:lnTo>
                    <a:pt x="7" y="84"/>
                  </a:lnTo>
                  <a:lnTo>
                    <a:pt x="13" y="78"/>
                  </a:lnTo>
                  <a:lnTo>
                    <a:pt x="18" y="70"/>
                  </a:lnTo>
                  <a:lnTo>
                    <a:pt x="26" y="55"/>
                  </a:lnTo>
                  <a:lnTo>
                    <a:pt x="26" y="55"/>
                  </a:lnTo>
                  <a:lnTo>
                    <a:pt x="31" y="48"/>
                  </a:lnTo>
                  <a:lnTo>
                    <a:pt x="36" y="41"/>
                  </a:lnTo>
                  <a:lnTo>
                    <a:pt x="46" y="30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6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2" name="Freeform 1070"/>
            <p:cNvSpPr/>
            <p:nvPr/>
          </p:nvSpPr>
          <p:spPr bwMode="auto">
            <a:xfrm>
              <a:off x="6305550" y="1778000"/>
              <a:ext cx="26988" cy="3175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3" y="7"/>
                </a:cxn>
                <a:cxn ang="0">
                  <a:pos x="28" y="14"/>
                </a:cxn>
                <a:cxn ang="0">
                  <a:pos x="19" y="26"/>
                </a:cxn>
                <a:cxn ang="0">
                  <a:pos x="11" y="41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8" y="46"/>
                </a:cxn>
                <a:cxn ang="0">
                  <a:pos x="26" y="32"/>
                </a:cxn>
                <a:cxn ang="0">
                  <a:pos x="35" y="20"/>
                </a:cxn>
                <a:cxn ang="0">
                  <a:pos x="41" y="14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9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9" h="61">
                  <a:moveTo>
                    <a:pt x="40" y="1"/>
                  </a:moveTo>
                  <a:lnTo>
                    <a:pt x="40" y="1"/>
                  </a:lnTo>
                  <a:lnTo>
                    <a:pt x="33" y="7"/>
                  </a:lnTo>
                  <a:lnTo>
                    <a:pt x="28" y="14"/>
                  </a:lnTo>
                  <a:lnTo>
                    <a:pt x="19" y="26"/>
                  </a:lnTo>
                  <a:lnTo>
                    <a:pt x="11" y="41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8" y="46"/>
                  </a:lnTo>
                  <a:lnTo>
                    <a:pt x="26" y="32"/>
                  </a:lnTo>
                  <a:lnTo>
                    <a:pt x="35" y="20"/>
                  </a:lnTo>
                  <a:lnTo>
                    <a:pt x="41" y="14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9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3" name="Freeform 1071"/>
            <p:cNvSpPr/>
            <p:nvPr/>
          </p:nvSpPr>
          <p:spPr bwMode="auto">
            <a:xfrm>
              <a:off x="6348413" y="1778000"/>
              <a:ext cx="33338" cy="3968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7" y="10"/>
                </a:cxn>
                <a:cxn ang="0">
                  <a:pos x="40" y="18"/>
                </a:cxn>
                <a:cxn ang="0">
                  <a:pos x="28" y="34"/>
                </a:cxn>
                <a:cxn ang="0">
                  <a:pos x="16" y="52"/>
                </a:cxn>
                <a:cxn ang="0">
                  <a:pos x="9" y="60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1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2" y="75"/>
                </a:cxn>
                <a:cxn ang="0">
                  <a:pos x="3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16" y="67"/>
                </a:cxn>
                <a:cxn ang="0">
                  <a:pos x="22" y="58"/>
                </a:cxn>
                <a:cxn ang="0">
                  <a:pos x="35" y="42"/>
                </a:cxn>
                <a:cxn ang="0">
                  <a:pos x="48" y="24"/>
                </a:cxn>
                <a:cxn ang="0">
                  <a:pos x="54" y="16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2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6">
                  <a:moveTo>
                    <a:pt x="54" y="1"/>
                  </a:moveTo>
                  <a:lnTo>
                    <a:pt x="54" y="1"/>
                  </a:lnTo>
                  <a:lnTo>
                    <a:pt x="47" y="10"/>
                  </a:lnTo>
                  <a:lnTo>
                    <a:pt x="40" y="18"/>
                  </a:lnTo>
                  <a:lnTo>
                    <a:pt x="28" y="34"/>
                  </a:lnTo>
                  <a:lnTo>
                    <a:pt x="16" y="52"/>
                  </a:lnTo>
                  <a:lnTo>
                    <a:pt x="9" y="60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2" y="75"/>
                  </a:lnTo>
                  <a:lnTo>
                    <a:pt x="3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16" y="67"/>
                  </a:lnTo>
                  <a:lnTo>
                    <a:pt x="22" y="58"/>
                  </a:lnTo>
                  <a:lnTo>
                    <a:pt x="35" y="42"/>
                  </a:lnTo>
                  <a:lnTo>
                    <a:pt x="48" y="24"/>
                  </a:lnTo>
                  <a:lnTo>
                    <a:pt x="54" y="16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2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4" name="Freeform 1072"/>
            <p:cNvSpPr/>
            <p:nvPr/>
          </p:nvSpPr>
          <p:spPr bwMode="auto">
            <a:xfrm>
              <a:off x="6392863" y="1778000"/>
              <a:ext cx="23813" cy="428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5" y="18"/>
                </a:cxn>
                <a:cxn ang="0">
                  <a:pos x="19" y="26"/>
                </a:cxn>
                <a:cxn ang="0">
                  <a:pos x="13" y="35"/>
                </a:cxn>
                <a:cxn ang="0">
                  <a:pos x="9" y="45"/>
                </a:cxn>
                <a:cxn ang="0">
                  <a:pos x="5" y="54"/>
                </a:cxn>
                <a:cxn ang="0">
                  <a:pos x="2" y="64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1" y="68"/>
                </a:cxn>
                <a:cxn ang="0">
                  <a:pos x="13" y="58"/>
                </a:cxn>
                <a:cxn ang="0">
                  <a:pos x="17" y="49"/>
                </a:cxn>
                <a:cxn ang="0">
                  <a:pos x="22" y="40"/>
                </a:cxn>
                <a:cxn ang="0">
                  <a:pos x="27" y="31"/>
                </a:cxn>
                <a:cxn ang="0">
                  <a:pos x="32" y="23"/>
                </a:cxn>
                <a:cxn ang="0">
                  <a:pos x="38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7" y="3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7" h="81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5" y="18"/>
                  </a:lnTo>
                  <a:lnTo>
                    <a:pt x="19" y="26"/>
                  </a:lnTo>
                  <a:lnTo>
                    <a:pt x="13" y="35"/>
                  </a:lnTo>
                  <a:lnTo>
                    <a:pt x="9" y="45"/>
                  </a:lnTo>
                  <a:lnTo>
                    <a:pt x="5" y="54"/>
                  </a:lnTo>
                  <a:lnTo>
                    <a:pt x="2" y="6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1" y="68"/>
                  </a:lnTo>
                  <a:lnTo>
                    <a:pt x="13" y="58"/>
                  </a:lnTo>
                  <a:lnTo>
                    <a:pt x="17" y="49"/>
                  </a:lnTo>
                  <a:lnTo>
                    <a:pt x="22" y="40"/>
                  </a:lnTo>
                  <a:lnTo>
                    <a:pt x="27" y="31"/>
                  </a:lnTo>
                  <a:lnTo>
                    <a:pt x="32" y="23"/>
                  </a:lnTo>
                  <a:lnTo>
                    <a:pt x="38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5" name="Freeform 1073"/>
            <p:cNvSpPr/>
            <p:nvPr/>
          </p:nvSpPr>
          <p:spPr bwMode="auto">
            <a:xfrm>
              <a:off x="6423025" y="1782763"/>
              <a:ext cx="25400" cy="301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9" y="9"/>
                </a:cxn>
                <a:cxn ang="0">
                  <a:pos x="25" y="13"/>
                </a:cxn>
                <a:cxn ang="0">
                  <a:pos x="21" y="18"/>
                </a:cxn>
                <a:cxn ang="0">
                  <a:pos x="21" y="18"/>
                </a:cxn>
                <a:cxn ang="0">
                  <a:pos x="9" y="34"/>
                </a:cxn>
                <a:cxn ang="0">
                  <a:pos x="5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6" y="40"/>
                </a:cxn>
                <a:cxn ang="0">
                  <a:pos x="21" y="33"/>
                </a:cxn>
                <a:cxn ang="0">
                  <a:pos x="27" y="26"/>
                </a:cxn>
                <a:cxn ang="0">
                  <a:pos x="27" y="26"/>
                </a:cxn>
                <a:cxn ang="0">
                  <a:pos x="31" y="21"/>
                </a:cxn>
                <a:cxn ang="0">
                  <a:pos x="35" y="16"/>
                </a:cxn>
                <a:cxn ang="0">
                  <a:pos x="35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7" y="6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8" h="57">
                  <a:moveTo>
                    <a:pt x="39" y="1"/>
                  </a:moveTo>
                  <a:lnTo>
                    <a:pt x="39" y="1"/>
                  </a:lnTo>
                  <a:lnTo>
                    <a:pt x="29" y="9"/>
                  </a:lnTo>
                  <a:lnTo>
                    <a:pt x="25" y="13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9" y="34"/>
                  </a:lnTo>
                  <a:lnTo>
                    <a:pt x="5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6" y="40"/>
                  </a:lnTo>
                  <a:lnTo>
                    <a:pt x="21" y="33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31" y="21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7" y="6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6" name="Freeform 1074"/>
            <p:cNvSpPr/>
            <p:nvPr/>
          </p:nvSpPr>
          <p:spPr bwMode="auto">
            <a:xfrm>
              <a:off x="6475413" y="1778000"/>
              <a:ext cx="26988" cy="3492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4" y="1"/>
                </a:cxn>
                <a:cxn ang="0">
                  <a:pos x="40" y="3"/>
                </a:cxn>
                <a:cxn ang="0">
                  <a:pos x="37" y="5"/>
                </a:cxn>
                <a:cxn ang="0">
                  <a:pos x="34" y="8"/>
                </a:cxn>
                <a:cxn ang="0">
                  <a:pos x="29" y="16"/>
                </a:cxn>
                <a:cxn ang="0">
                  <a:pos x="26" y="24"/>
                </a:cxn>
                <a:cxn ang="0">
                  <a:pos x="26" y="24"/>
                </a:cxn>
                <a:cxn ang="0">
                  <a:pos x="23" y="28"/>
                </a:cxn>
                <a:cxn ang="0">
                  <a:pos x="20" y="33"/>
                </a:cxn>
                <a:cxn ang="0">
                  <a:pos x="13" y="42"/>
                </a:cxn>
                <a:cxn ang="0">
                  <a:pos x="6" y="51"/>
                </a:cxn>
                <a:cxn ang="0">
                  <a:pos x="2" y="55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4" y="55"/>
                </a:cxn>
                <a:cxn ang="0">
                  <a:pos x="19" y="49"/>
                </a:cxn>
                <a:cxn ang="0">
                  <a:pos x="29" y="36"/>
                </a:cxn>
                <a:cxn ang="0">
                  <a:pos x="29" y="36"/>
                </a:cxn>
                <a:cxn ang="0">
                  <a:pos x="34" y="29"/>
                </a:cxn>
                <a:cxn ang="0">
                  <a:pos x="37" y="21"/>
                </a:cxn>
                <a:cxn ang="0">
                  <a:pos x="40" y="17"/>
                </a:cxn>
                <a:cxn ang="0">
                  <a:pos x="42" y="14"/>
                </a:cxn>
                <a:cxn ang="0">
                  <a:pos x="45" y="11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50" y="8"/>
                </a:cxn>
                <a:cxn ang="0">
                  <a:pos x="51" y="7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2" h="67">
                  <a:moveTo>
                    <a:pt x="48" y="0"/>
                  </a:moveTo>
                  <a:lnTo>
                    <a:pt x="48" y="0"/>
                  </a:lnTo>
                  <a:lnTo>
                    <a:pt x="44" y="1"/>
                  </a:lnTo>
                  <a:lnTo>
                    <a:pt x="40" y="3"/>
                  </a:lnTo>
                  <a:lnTo>
                    <a:pt x="37" y="5"/>
                  </a:lnTo>
                  <a:lnTo>
                    <a:pt x="34" y="8"/>
                  </a:lnTo>
                  <a:lnTo>
                    <a:pt x="29" y="16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3" y="28"/>
                  </a:lnTo>
                  <a:lnTo>
                    <a:pt x="20" y="33"/>
                  </a:lnTo>
                  <a:lnTo>
                    <a:pt x="13" y="42"/>
                  </a:lnTo>
                  <a:lnTo>
                    <a:pt x="6" y="51"/>
                  </a:lnTo>
                  <a:lnTo>
                    <a:pt x="2" y="55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4" y="55"/>
                  </a:lnTo>
                  <a:lnTo>
                    <a:pt x="19" y="49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34" y="29"/>
                  </a:lnTo>
                  <a:lnTo>
                    <a:pt x="37" y="21"/>
                  </a:lnTo>
                  <a:lnTo>
                    <a:pt x="40" y="17"/>
                  </a:lnTo>
                  <a:lnTo>
                    <a:pt x="42" y="14"/>
                  </a:lnTo>
                  <a:lnTo>
                    <a:pt x="45" y="11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50" y="8"/>
                  </a:lnTo>
                  <a:lnTo>
                    <a:pt x="51" y="7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7" name="Freeform 1075"/>
            <p:cNvSpPr/>
            <p:nvPr/>
          </p:nvSpPr>
          <p:spPr bwMode="auto">
            <a:xfrm>
              <a:off x="6519863" y="1770063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7" y="19"/>
                </a:cxn>
                <a:cxn ang="0">
                  <a:pos x="18" y="37"/>
                </a:cxn>
                <a:cxn ang="0">
                  <a:pos x="18" y="37"/>
                </a:cxn>
                <a:cxn ang="0">
                  <a:pos x="11" y="50"/>
                </a:cxn>
                <a:cxn ang="0">
                  <a:pos x="7" y="57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7" y="71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14" y="63"/>
                </a:cxn>
                <a:cxn ang="0">
                  <a:pos x="19" y="55"/>
                </a:cxn>
                <a:cxn ang="0">
                  <a:pos x="28" y="39"/>
                </a:cxn>
                <a:cxn ang="0">
                  <a:pos x="38" y="22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1">
                  <a:moveTo>
                    <a:pt x="39" y="2"/>
                  </a:moveTo>
                  <a:lnTo>
                    <a:pt x="39" y="2"/>
                  </a:lnTo>
                  <a:lnTo>
                    <a:pt x="27" y="19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1" y="50"/>
                  </a:lnTo>
                  <a:lnTo>
                    <a:pt x="7" y="57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7" y="71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4" y="63"/>
                  </a:lnTo>
                  <a:lnTo>
                    <a:pt x="19" y="55"/>
                  </a:lnTo>
                  <a:lnTo>
                    <a:pt x="28" y="39"/>
                  </a:lnTo>
                  <a:lnTo>
                    <a:pt x="38" y="22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8" name="Freeform 1076"/>
            <p:cNvSpPr/>
            <p:nvPr/>
          </p:nvSpPr>
          <p:spPr bwMode="auto">
            <a:xfrm>
              <a:off x="6557963" y="1774825"/>
              <a:ext cx="28575" cy="301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2" y="10"/>
                </a:cxn>
                <a:cxn ang="0">
                  <a:pos x="19" y="23"/>
                </a:cxn>
                <a:cxn ang="0">
                  <a:pos x="12" y="29"/>
                </a:cxn>
                <a:cxn ang="0">
                  <a:pos x="7" y="36"/>
                </a:cxn>
                <a:cxn ang="0">
                  <a:pos x="3" y="44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2" y="47"/>
                </a:cxn>
                <a:cxn ang="0">
                  <a:pos x="16" y="40"/>
                </a:cxn>
                <a:cxn ang="0">
                  <a:pos x="21" y="34"/>
                </a:cxn>
                <a:cxn ang="0">
                  <a:pos x="26" y="28"/>
                </a:cxn>
                <a:cxn ang="0">
                  <a:pos x="38" y="18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2" y="7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3" h="57">
                  <a:moveTo>
                    <a:pt x="45" y="1"/>
                  </a:moveTo>
                  <a:lnTo>
                    <a:pt x="45" y="1"/>
                  </a:lnTo>
                  <a:lnTo>
                    <a:pt x="32" y="10"/>
                  </a:lnTo>
                  <a:lnTo>
                    <a:pt x="19" y="23"/>
                  </a:lnTo>
                  <a:lnTo>
                    <a:pt x="12" y="29"/>
                  </a:lnTo>
                  <a:lnTo>
                    <a:pt x="7" y="36"/>
                  </a:lnTo>
                  <a:lnTo>
                    <a:pt x="3" y="44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2" y="47"/>
                  </a:lnTo>
                  <a:lnTo>
                    <a:pt x="16" y="40"/>
                  </a:lnTo>
                  <a:lnTo>
                    <a:pt x="21" y="34"/>
                  </a:lnTo>
                  <a:lnTo>
                    <a:pt x="26" y="28"/>
                  </a:lnTo>
                  <a:lnTo>
                    <a:pt x="38" y="1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7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9" name="Freeform 1077"/>
            <p:cNvSpPr/>
            <p:nvPr/>
          </p:nvSpPr>
          <p:spPr bwMode="auto">
            <a:xfrm>
              <a:off x="6600825" y="1774825"/>
              <a:ext cx="20638" cy="30163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5" y="7"/>
                </a:cxn>
                <a:cxn ang="0">
                  <a:pos x="20" y="12"/>
                </a:cxn>
                <a:cxn ang="0">
                  <a:pos x="16" y="17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9" y="28"/>
                </a:cxn>
                <a:cxn ang="0">
                  <a:pos x="7" y="35"/>
                </a:cxn>
                <a:cxn ang="0">
                  <a:pos x="4" y="43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8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1" y="50"/>
                </a:cxn>
                <a:cxn ang="0">
                  <a:pos x="13" y="44"/>
                </a:cxn>
                <a:cxn ang="0">
                  <a:pos x="15" y="37"/>
                </a:cxn>
                <a:cxn ang="0">
                  <a:pos x="17" y="31"/>
                </a:cxn>
                <a:cxn ang="0">
                  <a:pos x="17" y="31"/>
                </a:cxn>
                <a:cxn ang="0">
                  <a:pos x="22" y="25"/>
                </a:cxn>
                <a:cxn ang="0">
                  <a:pos x="27" y="19"/>
                </a:cxn>
                <a:cxn ang="0">
                  <a:pos x="32" y="13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7" h="58">
                  <a:moveTo>
                    <a:pt x="29" y="3"/>
                  </a:moveTo>
                  <a:lnTo>
                    <a:pt x="29" y="3"/>
                  </a:lnTo>
                  <a:lnTo>
                    <a:pt x="25" y="7"/>
                  </a:lnTo>
                  <a:lnTo>
                    <a:pt x="20" y="12"/>
                  </a:lnTo>
                  <a:lnTo>
                    <a:pt x="16" y="17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9" y="28"/>
                  </a:lnTo>
                  <a:lnTo>
                    <a:pt x="7" y="35"/>
                  </a:lnTo>
                  <a:lnTo>
                    <a:pt x="4" y="43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8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1" y="50"/>
                  </a:lnTo>
                  <a:lnTo>
                    <a:pt x="13" y="44"/>
                  </a:lnTo>
                  <a:lnTo>
                    <a:pt x="15" y="37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22" y="25"/>
                  </a:lnTo>
                  <a:lnTo>
                    <a:pt x="27" y="19"/>
                  </a:lnTo>
                  <a:lnTo>
                    <a:pt x="32" y="13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0" name="Freeform 1078"/>
            <p:cNvSpPr/>
            <p:nvPr/>
          </p:nvSpPr>
          <p:spPr bwMode="auto">
            <a:xfrm>
              <a:off x="6638925" y="1774825"/>
              <a:ext cx="17463" cy="33338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5" y="10"/>
                </a:cxn>
                <a:cxn ang="0">
                  <a:pos x="25" y="13"/>
                </a:cxn>
                <a:cxn ang="0">
                  <a:pos x="23" y="17"/>
                </a:cxn>
                <a:cxn ang="0">
                  <a:pos x="22" y="21"/>
                </a:cxn>
                <a:cxn ang="0">
                  <a:pos x="18" y="26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2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5"/>
                </a:cxn>
                <a:cxn ang="0">
                  <a:pos x="22" y="37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30" y="24"/>
                </a:cxn>
                <a:cxn ang="0">
                  <a:pos x="33" y="18"/>
                </a:cxn>
                <a:cxn ang="0">
                  <a:pos x="34" y="11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34" h="62">
                  <a:moveTo>
                    <a:pt x="33" y="4"/>
                  </a:move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5" y="10"/>
                  </a:lnTo>
                  <a:lnTo>
                    <a:pt x="25" y="13"/>
                  </a:lnTo>
                  <a:lnTo>
                    <a:pt x="23" y="17"/>
                  </a:lnTo>
                  <a:lnTo>
                    <a:pt x="22" y="21"/>
                  </a:lnTo>
                  <a:lnTo>
                    <a:pt x="18" y="26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5"/>
                  </a:lnTo>
                  <a:lnTo>
                    <a:pt x="22" y="37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30" y="24"/>
                  </a:lnTo>
                  <a:lnTo>
                    <a:pt x="33" y="18"/>
                  </a:lnTo>
                  <a:lnTo>
                    <a:pt x="34" y="11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1" name="Freeform 1079"/>
            <p:cNvSpPr/>
            <p:nvPr/>
          </p:nvSpPr>
          <p:spPr bwMode="auto">
            <a:xfrm>
              <a:off x="6681788" y="1774825"/>
              <a:ext cx="22225" cy="381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26" y="19"/>
                </a:cxn>
                <a:cxn ang="0">
                  <a:pos x="18" y="33"/>
                </a:cxn>
                <a:cxn ang="0">
                  <a:pos x="9" y="49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3" y="69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8" y="53"/>
                </a:cxn>
                <a:cxn ang="0">
                  <a:pos x="27" y="37"/>
                </a:cxn>
                <a:cxn ang="0">
                  <a:pos x="35" y="22"/>
                </a:cxn>
                <a:cxn ang="0">
                  <a:pos x="43" y="5"/>
                </a:cxn>
                <a:cxn ang="0">
                  <a:pos x="43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4" h="71">
                  <a:moveTo>
                    <a:pt x="34" y="3"/>
                  </a:moveTo>
                  <a:lnTo>
                    <a:pt x="34" y="3"/>
                  </a:lnTo>
                  <a:lnTo>
                    <a:pt x="26" y="19"/>
                  </a:lnTo>
                  <a:lnTo>
                    <a:pt x="18" y="33"/>
                  </a:lnTo>
                  <a:lnTo>
                    <a:pt x="9" y="49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69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8" y="53"/>
                  </a:lnTo>
                  <a:lnTo>
                    <a:pt x="27" y="37"/>
                  </a:lnTo>
                  <a:lnTo>
                    <a:pt x="35" y="22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2" name="Freeform 1080"/>
            <p:cNvSpPr/>
            <p:nvPr/>
          </p:nvSpPr>
          <p:spPr bwMode="auto">
            <a:xfrm>
              <a:off x="6291263" y="1112838"/>
              <a:ext cx="22225" cy="28575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30" y="5"/>
                </a:cxn>
                <a:cxn ang="0">
                  <a:pos x="26" y="10"/>
                </a:cxn>
                <a:cxn ang="0">
                  <a:pos x="18" y="22"/>
                </a:cxn>
                <a:cxn ang="0">
                  <a:pos x="11" y="33"/>
                </a:cxn>
                <a:cxn ang="0">
                  <a:pos x="6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13" y="46"/>
                </a:cxn>
                <a:cxn ang="0">
                  <a:pos x="17" y="40"/>
                </a:cxn>
                <a:cxn ang="0">
                  <a:pos x="23" y="29"/>
                </a:cxn>
                <a:cxn ang="0">
                  <a:pos x="31" y="18"/>
                </a:cxn>
                <a:cxn ang="0">
                  <a:pos x="35" y="13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3" h="53">
                  <a:moveTo>
                    <a:pt x="35" y="1"/>
                  </a:moveTo>
                  <a:lnTo>
                    <a:pt x="35" y="1"/>
                  </a:lnTo>
                  <a:lnTo>
                    <a:pt x="30" y="5"/>
                  </a:lnTo>
                  <a:lnTo>
                    <a:pt x="26" y="10"/>
                  </a:lnTo>
                  <a:lnTo>
                    <a:pt x="18" y="22"/>
                  </a:lnTo>
                  <a:lnTo>
                    <a:pt x="11" y="33"/>
                  </a:lnTo>
                  <a:lnTo>
                    <a:pt x="6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13" y="46"/>
                  </a:lnTo>
                  <a:lnTo>
                    <a:pt x="17" y="40"/>
                  </a:lnTo>
                  <a:lnTo>
                    <a:pt x="23" y="29"/>
                  </a:lnTo>
                  <a:lnTo>
                    <a:pt x="31" y="18"/>
                  </a:lnTo>
                  <a:lnTo>
                    <a:pt x="35" y="13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3" name="Freeform 1081"/>
            <p:cNvSpPr/>
            <p:nvPr/>
          </p:nvSpPr>
          <p:spPr bwMode="auto">
            <a:xfrm>
              <a:off x="6291263" y="1147763"/>
              <a:ext cx="34925" cy="3651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65" y="9"/>
                </a:cxn>
                <a:cxn ang="0">
                  <a:pos x="65" y="9"/>
                </a:cxn>
                <a:cxn ang="0">
                  <a:pos x="66" y="7"/>
                </a:cxn>
                <a:cxn ang="0">
                  <a:pos x="66" y="6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3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6" h="68">
                  <a:moveTo>
                    <a:pt x="58" y="2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4" name="Freeform 1082"/>
            <p:cNvSpPr/>
            <p:nvPr/>
          </p:nvSpPr>
          <p:spPr bwMode="auto">
            <a:xfrm>
              <a:off x="6286500" y="1211263"/>
              <a:ext cx="23813" cy="30163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1" y="0"/>
                </a:cxn>
                <a:cxn ang="0">
                  <a:pos x="35" y="3"/>
                </a:cxn>
                <a:cxn ang="0">
                  <a:pos x="31" y="6"/>
                </a:cxn>
                <a:cxn ang="0">
                  <a:pos x="27" y="10"/>
                </a:cxn>
                <a:cxn ang="0">
                  <a:pos x="24" y="15"/>
                </a:cxn>
                <a:cxn ang="0">
                  <a:pos x="24" y="15"/>
                </a:cxn>
                <a:cxn ang="0">
                  <a:pos x="17" y="24"/>
                </a:cxn>
                <a:cxn ang="0">
                  <a:pos x="11" y="33"/>
                </a:cxn>
                <a:cxn ang="0">
                  <a:pos x="6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2" y="47"/>
                </a:cxn>
                <a:cxn ang="0">
                  <a:pos x="16" y="41"/>
                </a:cxn>
                <a:cxn ang="0">
                  <a:pos x="16" y="41"/>
                </a:cxn>
                <a:cxn ang="0">
                  <a:pos x="23" y="33"/>
                </a:cxn>
                <a:cxn ang="0">
                  <a:pos x="29" y="24"/>
                </a:cxn>
                <a:cxn ang="0">
                  <a:pos x="29" y="24"/>
                </a:cxn>
                <a:cxn ang="0">
                  <a:pos x="32" y="20"/>
                </a:cxn>
                <a:cxn ang="0">
                  <a:pos x="35" y="16"/>
                </a:cxn>
                <a:cxn ang="0">
                  <a:pos x="38" y="12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1" y="0"/>
                </a:cxn>
              </a:cxnLst>
              <a:rect l="0" t="0" r="r" b="b"/>
              <a:pathLst>
                <a:path w="46" h="57">
                  <a:moveTo>
                    <a:pt x="41" y="0"/>
                  </a:moveTo>
                  <a:lnTo>
                    <a:pt x="41" y="0"/>
                  </a:lnTo>
                  <a:lnTo>
                    <a:pt x="35" y="3"/>
                  </a:lnTo>
                  <a:lnTo>
                    <a:pt x="31" y="6"/>
                  </a:lnTo>
                  <a:lnTo>
                    <a:pt x="27" y="10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17" y="24"/>
                  </a:lnTo>
                  <a:lnTo>
                    <a:pt x="11" y="33"/>
                  </a:lnTo>
                  <a:lnTo>
                    <a:pt x="6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2" y="47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23" y="33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32" y="20"/>
                  </a:lnTo>
                  <a:lnTo>
                    <a:pt x="35" y="16"/>
                  </a:lnTo>
                  <a:lnTo>
                    <a:pt x="38" y="12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5" name="Freeform 1083"/>
            <p:cNvSpPr/>
            <p:nvPr/>
          </p:nvSpPr>
          <p:spPr bwMode="auto">
            <a:xfrm>
              <a:off x="6288088" y="1258888"/>
              <a:ext cx="28575" cy="39688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4" y="1"/>
                </a:cxn>
                <a:cxn ang="0">
                  <a:pos x="39" y="3"/>
                </a:cxn>
                <a:cxn ang="0">
                  <a:pos x="36" y="5"/>
                </a:cxn>
                <a:cxn ang="0">
                  <a:pos x="33" y="7"/>
                </a:cxn>
                <a:cxn ang="0">
                  <a:pos x="29" y="14"/>
                </a:cxn>
                <a:cxn ang="0">
                  <a:pos x="25" y="21"/>
                </a:cxn>
                <a:cxn ang="0">
                  <a:pos x="25" y="21"/>
                </a:cxn>
                <a:cxn ang="0">
                  <a:pos x="18" y="34"/>
                </a:cxn>
                <a:cxn ang="0">
                  <a:pos x="11" y="45"/>
                </a:cxn>
                <a:cxn ang="0">
                  <a:pos x="5" y="57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2" y="75"/>
                </a:cxn>
                <a:cxn ang="0">
                  <a:pos x="4" y="75"/>
                </a:cxn>
                <a:cxn ang="0">
                  <a:pos x="5" y="76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24" y="40"/>
                </a:cxn>
                <a:cxn ang="0">
                  <a:pos x="24" y="40"/>
                </a:cxn>
                <a:cxn ang="0">
                  <a:pos x="28" y="33"/>
                </a:cxn>
                <a:cxn ang="0">
                  <a:pos x="33" y="22"/>
                </a:cxn>
                <a:cxn ang="0">
                  <a:pos x="37" y="17"/>
                </a:cxn>
                <a:cxn ang="0">
                  <a:pos x="40" y="14"/>
                </a:cxn>
                <a:cxn ang="0">
                  <a:pos x="45" y="11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50" y="9"/>
                </a:cxn>
                <a:cxn ang="0">
                  <a:pos x="51" y="8"/>
                </a:cxn>
                <a:cxn ang="0">
                  <a:pos x="53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3" h="76">
                  <a:moveTo>
                    <a:pt x="48" y="0"/>
                  </a:moveTo>
                  <a:lnTo>
                    <a:pt x="48" y="0"/>
                  </a:lnTo>
                  <a:lnTo>
                    <a:pt x="44" y="1"/>
                  </a:lnTo>
                  <a:lnTo>
                    <a:pt x="39" y="3"/>
                  </a:lnTo>
                  <a:lnTo>
                    <a:pt x="36" y="5"/>
                  </a:lnTo>
                  <a:lnTo>
                    <a:pt x="33" y="7"/>
                  </a:lnTo>
                  <a:lnTo>
                    <a:pt x="29" y="14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18" y="34"/>
                  </a:lnTo>
                  <a:lnTo>
                    <a:pt x="11" y="45"/>
                  </a:lnTo>
                  <a:lnTo>
                    <a:pt x="5" y="57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5" y="76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8" y="33"/>
                  </a:lnTo>
                  <a:lnTo>
                    <a:pt x="33" y="22"/>
                  </a:lnTo>
                  <a:lnTo>
                    <a:pt x="37" y="17"/>
                  </a:lnTo>
                  <a:lnTo>
                    <a:pt x="40" y="14"/>
                  </a:lnTo>
                  <a:lnTo>
                    <a:pt x="45" y="11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9"/>
                  </a:lnTo>
                  <a:lnTo>
                    <a:pt x="51" y="8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6" name="Freeform 1084"/>
            <p:cNvSpPr/>
            <p:nvPr/>
          </p:nvSpPr>
          <p:spPr bwMode="auto">
            <a:xfrm>
              <a:off x="6288088" y="1304925"/>
              <a:ext cx="28575" cy="3651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8"/>
                </a:cxn>
                <a:cxn ang="0">
                  <a:pos x="32" y="15"/>
                </a:cxn>
                <a:cxn ang="0">
                  <a:pos x="21" y="31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29" y="37"/>
                </a:cxn>
                <a:cxn ang="0">
                  <a:pos x="39" y="21"/>
                </a:cxn>
                <a:cxn ang="0">
                  <a:pos x="45" y="14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6"/>
                </a:cxn>
                <a:cxn ang="0">
                  <a:pos x="53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3" h="71">
                  <a:moveTo>
                    <a:pt x="45" y="1"/>
                  </a:moveTo>
                  <a:lnTo>
                    <a:pt x="45" y="1"/>
                  </a:lnTo>
                  <a:lnTo>
                    <a:pt x="38" y="8"/>
                  </a:lnTo>
                  <a:lnTo>
                    <a:pt x="32" y="15"/>
                  </a:lnTo>
                  <a:lnTo>
                    <a:pt x="21" y="31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29" y="37"/>
                  </a:lnTo>
                  <a:lnTo>
                    <a:pt x="39" y="21"/>
                  </a:lnTo>
                  <a:lnTo>
                    <a:pt x="45" y="14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6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7" name="Freeform 1085"/>
            <p:cNvSpPr/>
            <p:nvPr/>
          </p:nvSpPr>
          <p:spPr bwMode="auto">
            <a:xfrm>
              <a:off x="6338888" y="1304925"/>
              <a:ext cx="28575" cy="38100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1"/>
                </a:cxn>
                <a:cxn ang="0">
                  <a:pos x="30" y="19"/>
                </a:cxn>
                <a:cxn ang="0">
                  <a:pos x="23" y="28"/>
                </a:cxn>
                <a:cxn ang="0">
                  <a:pos x="17" y="36"/>
                </a:cxn>
                <a:cxn ang="0">
                  <a:pos x="17" y="36"/>
                </a:cxn>
                <a:cxn ang="0">
                  <a:pos x="9" y="49"/>
                </a:cxn>
                <a:cxn ang="0">
                  <a:pos x="4" y="57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3" y="73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1" y="65"/>
                </a:cxn>
                <a:cxn ang="0">
                  <a:pos x="13" y="61"/>
                </a:cxn>
                <a:cxn ang="0">
                  <a:pos x="18" y="54"/>
                </a:cxn>
                <a:cxn ang="0">
                  <a:pos x="18" y="54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32" y="30"/>
                </a:cxn>
                <a:cxn ang="0">
                  <a:pos x="40" y="23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74">
                  <a:moveTo>
                    <a:pt x="44" y="2"/>
                  </a:moveTo>
                  <a:lnTo>
                    <a:pt x="44" y="2"/>
                  </a:lnTo>
                  <a:lnTo>
                    <a:pt x="38" y="11"/>
                  </a:lnTo>
                  <a:lnTo>
                    <a:pt x="30" y="19"/>
                  </a:lnTo>
                  <a:lnTo>
                    <a:pt x="23" y="28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9" y="49"/>
                  </a:lnTo>
                  <a:lnTo>
                    <a:pt x="4" y="57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3" y="73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1" y="65"/>
                  </a:lnTo>
                  <a:lnTo>
                    <a:pt x="13" y="61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32" y="30"/>
                  </a:lnTo>
                  <a:lnTo>
                    <a:pt x="40" y="23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8" name="Freeform 1086"/>
            <p:cNvSpPr/>
            <p:nvPr/>
          </p:nvSpPr>
          <p:spPr bwMode="auto">
            <a:xfrm>
              <a:off x="6380163" y="1311275"/>
              <a:ext cx="19050" cy="33338"/>
            </a:xfrm>
            <a:custGeom>
              <a:avLst/>
              <a:gdLst/>
              <a:ahLst/>
              <a:cxnLst>
                <a:cxn ang="0">
                  <a:pos x="28" y="3"/>
                </a:cxn>
                <a:cxn ang="0">
                  <a:pos x="28" y="3"/>
                </a:cxn>
                <a:cxn ang="0">
                  <a:pos x="27" y="7"/>
                </a:cxn>
                <a:cxn ang="0">
                  <a:pos x="24" y="11"/>
                </a:cxn>
                <a:cxn ang="0">
                  <a:pos x="22" y="14"/>
                </a:cxn>
                <a:cxn ang="0">
                  <a:pos x="19" y="17"/>
                </a:cxn>
                <a:cxn ang="0">
                  <a:pos x="19" y="17"/>
                </a:cxn>
                <a:cxn ang="0">
                  <a:pos x="16" y="26"/>
                </a:cxn>
                <a:cxn ang="0">
                  <a:pos x="16" y="26"/>
                </a:cxn>
                <a:cxn ang="0">
                  <a:pos x="9" y="41"/>
                </a:cxn>
                <a:cxn ang="0">
                  <a:pos x="5" y="48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0"/>
                </a:cxn>
                <a:cxn ang="0">
                  <a:pos x="7" y="60"/>
                </a:cxn>
                <a:cxn ang="0">
                  <a:pos x="11" y="55"/>
                </a:cxn>
                <a:cxn ang="0">
                  <a:pos x="16" y="49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27"/>
                </a:cxn>
                <a:cxn ang="0">
                  <a:pos x="27" y="23"/>
                </a:cxn>
                <a:cxn ang="0">
                  <a:pos x="29" y="20"/>
                </a:cxn>
                <a:cxn ang="0">
                  <a:pos x="29" y="20"/>
                </a:cxn>
                <a:cxn ang="0">
                  <a:pos x="34" y="14"/>
                </a:cxn>
                <a:cxn ang="0">
                  <a:pos x="36" y="10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3"/>
                </a:cxn>
              </a:cxnLst>
              <a:rect l="0" t="0" r="r" b="b"/>
              <a:pathLst>
                <a:path w="37" h="61">
                  <a:moveTo>
                    <a:pt x="28" y="3"/>
                  </a:moveTo>
                  <a:lnTo>
                    <a:pt x="28" y="3"/>
                  </a:lnTo>
                  <a:lnTo>
                    <a:pt x="27" y="7"/>
                  </a:lnTo>
                  <a:lnTo>
                    <a:pt x="24" y="11"/>
                  </a:lnTo>
                  <a:lnTo>
                    <a:pt x="22" y="14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9" y="41"/>
                  </a:lnTo>
                  <a:lnTo>
                    <a:pt x="5" y="48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49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27"/>
                  </a:lnTo>
                  <a:lnTo>
                    <a:pt x="27" y="23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34" y="14"/>
                  </a:lnTo>
                  <a:lnTo>
                    <a:pt x="36" y="10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9" name="Freeform 1087"/>
            <p:cNvSpPr/>
            <p:nvPr/>
          </p:nvSpPr>
          <p:spPr bwMode="auto">
            <a:xfrm>
              <a:off x="6423025" y="1314450"/>
              <a:ext cx="23813" cy="30163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8" y="13"/>
                </a:cxn>
                <a:cxn ang="0">
                  <a:pos x="17" y="25"/>
                </a:cxn>
                <a:cxn ang="0">
                  <a:pos x="8" y="38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6" y="43"/>
                </a:cxn>
                <a:cxn ang="0">
                  <a:pos x="25" y="30"/>
                </a:cxn>
                <a:cxn ang="0">
                  <a:pos x="35" y="19"/>
                </a:cxn>
                <a:cxn ang="0">
                  <a:pos x="45" y="9"/>
                </a:cxn>
                <a:cxn ang="0">
                  <a:pos x="45" y="9"/>
                </a:cxn>
                <a:cxn ang="0">
                  <a:pos x="47" y="7"/>
                </a:cxn>
                <a:cxn ang="0">
                  <a:pos x="47" y="6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7">
                  <a:moveTo>
                    <a:pt x="39" y="2"/>
                  </a:moveTo>
                  <a:lnTo>
                    <a:pt x="39" y="2"/>
                  </a:lnTo>
                  <a:lnTo>
                    <a:pt x="28" y="13"/>
                  </a:lnTo>
                  <a:lnTo>
                    <a:pt x="17" y="25"/>
                  </a:lnTo>
                  <a:lnTo>
                    <a:pt x="8" y="3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6" y="43"/>
                  </a:lnTo>
                  <a:lnTo>
                    <a:pt x="25" y="30"/>
                  </a:lnTo>
                  <a:lnTo>
                    <a:pt x="35" y="1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7" y="7"/>
                  </a:lnTo>
                  <a:lnTo>
                    <a:pt x="47" y="6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0" name="Freeform 1088"/>
            <p:cNvSpPr/>
            <p:nvPr/>
          </p:nvSpPr>
          <p:spPr bwMode="auto">
            <a:xfrm>
              <a:off x="6472238" y="1319213"/>
              <a:ext cx="17463" cy="3016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16"/>
                </a:cxn>
                <a:cxn ang="0">
                  <a:pos x="22" y="23"/>
                </a:cxn>
                <a:cxn ang="0">
                  <a:pos x="20" y="28"/>
                </a:cxn>
                <a:cxn ang="0">
                  <a:pos x="20" y="28"/>
                </a:cxn>
                <a:cxn ang="0">
                  <a:pos x="16" y="34"/>
                </a:cxn>
                <a:cxn ang="0">
                  <a:pos x="12" y="38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1" y="49"/>
                </a:cxn>
                <a:cxn ang="0">
                  <a:pos x="0" y="52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0" y="43"/>
                </a:cxn>
                <a:cxn ang="0">
                  <a:pos x="25" y="38"/>
                </a:cxn>
                <a:cxn ang="0">
                  <a:pos x="29" y="31"/>
                </a:cxn>
                <a:cxn ang="0">
                  <a:pos x="29" y="31"/>
                </a:cxn>
                <a:cxn ang="0">
                  <a:pos x="31" y="25"/>
                </a:cxn>
                <a:cxn ang="0">
                  <a:pos x="33" y="17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57">
                  <a:moveTo>
                    <a:pt x="24" y="4"/>
                  </a:moveTo>
                  <a:lnTo>
                    <a:pt x="24" y="4"/>
                  </a:lnTo>
                  <a:lnTo>
                    <a:pt x="24" y="16"/>
                  </a:lnTo>
                  <a:lnTo>
                    <a:pt x="22" y="23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34"/>
                  </a:lnTo>
                  <a:lnTo>
                    <a:pt x="12" y="3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1" y="49"/>
                  </a:lnTo>
                  <a:lnTo>
                    <a:pt x="0" y="52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0" y="43"/>
                  </a:lnTo>
                  <a:lnTo>
                    <a:pt x="25" y="38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31" y="25"/>
                  </a:lnTo>
                  <a:lnTo>
                    <a:pt x="33" y="17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1" name="Freeform 1089"/>
            <p:cNvSpPr/>
            <p:nvPr/>
          </p:nvSpPr>
          <p:spPr bwMode="auto">
            <a:xfrm>
              <a:off x="6526213" y="1311275"/>
              <a:ext cx="23813" cy="30163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7" y="7"/>
                </a:cxn>
                <a:cxn ang="0">
                  <a:pos x="36" y="11"/>
                </a:cxn>
                <a:cxn ang="0">
                  <a:pos x="32" y="14"/>
                </a:cxn>
                <a:cxn ang="0">
                  <a:pos x="28" y="17"/>
                </a:cxn>
                <a:cxn ang="0">
                  <a:pos x="24" y="21"/>
                </a:cxn>
                <a:cxn ang="0">
                  <a:pos x="24" y="21"/>
                </a:cxn>
                <a:cxn ang="0">
                  <a:pos x="19" y="29"/>
                </a:cxn>
                <a:cxn ang="0">
                  <a:pos x="13" y="35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8" y="32"/>
                </a:cxn>
                <a:cxn ang="0">
                  <a:pos x="30" y="29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8" y="21"/>
                </a:cxn>
                <a:cxn ang="0">
                  <a:pos x="42" y="17"/>
                </a:cxn>
                <a:cxn ang="0">
                  <a:pos x="45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57">
                  <a:moveTo>
                    <a:pt x="37" y="4"/>
                  </a:moveTo>
                  <a:lnTo>
                    <a:pt x="37" y="4"/>
                  </a:lnTo>
                  <a:lnTo>
                    <a:pt x="37" y="7"/>
                  </a:lnTo>
                  <a:lnTo>
                    <a:pt x="36" y="11"/>
                  </a:lnTo>
                  <a:lnTo>
                    <a:pt x="32" y="14"/>
                  </a:lnTo>
                  <a:lnTo>
                    <a:pt x="28" y="17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19" y="29"/>
                  </a:lnTo>
                  <a:lnTo>
                    <a:pt x="13" y="35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0" y="29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8" y="21"/>
                  </a:lnTo>
                  <a:lnTo>
                    <a:pt x="42" y="17"/>
                  </a:lnTo>
                  <a:lnTo>
                    <a:pt x="45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2" name="Freeform 1090"/>
            <p:cNvSpPr/>
            <p:nvPr/>
          </p:nvSpPr>
          <p:spPr bwMode="auto">
            <a:xfrm>
              <a:off x="6578600" y="1309688"/>
              <a:ext cx="20638" cy="31750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8" y="12"/>
                </a:cxn>
                <a:cxn ang="0">
                  <a:pos x="26" y="20"/>
                </a:cxn>
                <a:cxn ang="0">
                  <a:pos x="24" y="26"/>
                </a:cxn>
                <a:cxn ang="0">
                  <a:pos x="20" y="32"/>
                </a:cxn>
                <a:cxn ang="0">
                  <a:pos x="12" y="44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20" y="49"/>
                </a:cxn>
                <a:cxn ang="0">
                  <a:pos x="25" y="43"/>
                </a:cxn>
                <a:cxn ang="0">
                  <a:pos x="29" y="35"/>
                </a:cxn>
                <a:cxn ang="0">
                  <a:pos x="32" y="29"/>
                </a:cxn>
                <a:cxn ang="0">
                  <a:pos x="35" y="21"/>
                </a:cxn>
                <a:cxn ang="0">
                  <a:pos x="38" y="14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8" y="3"/>
                </a:cxn>
                <a:cxn ang="0">
                  <a:pos x="38" y="1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39" h="62">
                  <a:moveTo>
                    <a:pt x="29" y="5"/>
                  </a:moveTo>
                  <a:lnTo>
                    <a:pt x="29" y="5"/>
                  </a:lnTo>
                  <a:lnTo>
                    <a:pt x="28" y="12"/>
                  </a:lnTo>
                  <a:lnTo>
                    <a:pt x="26" y="20"/>
                  </a:lnTo>
                  <a:lnTo>
                    <a:pt x="24" y="26"/>
                  </a:lnTo>
                  <a:lnTo>
                    <a:pt x="20" y="32"/>
                  </a:lnTo>
                  <a:lnTo>
                    <a:pt x="12" y="44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20" y="49"/>
                  </a:lnTo>
                  <a:lnTo>
                    <a:pt x="25" y="43"/>
                  </a:lnTo>
                  <a:lnTo>
                    <a:pt x="29" y="35"/>
                  </a:lnTo>
                  <a:lnTo>
                    <a:pt x="32" y="29"/>
                  </a:lnTo>
                  <a:lnTo>
                    <a:pt x="35" y="21"/>
                  </a:lnTo>
                  <a:lnTo>
                    <a:pt x="38" y="14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8" y="3"/>
                  </a:lnTo>
                  <a:lnTo>
                    <a:pt x="38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3" name="Freeform 1091"/>
            <p:cNvSpPr/>
            <p:nvPr/>
          </p:nvSpPr>
          <p:spPr bwMode="auto">
            <a:xfrm>
              <a:off x="6626225" y="1314450"/>
              <a:ext cx="22225" cy="30163"/>
            </a:xfrm>
            <a:custGeom>
              <a:avLst/>
              <a:gdLst/>
              <a:ahLst/>
              <a:cxnLst>
                <a:cxn ang="0">
                  <a:pos x="34" y="6"/>
                </a:cxn>
                <a:cxn ang="0">
                  <a:pos x="34" y="6"/>
                </a:cxn>
                <a:cxn ang="0">
                  <a:pos x="33" y="13"/>
                </a:cxn>
                <a:cxn ang="0">
                  <a:pos x="29" y="19"/>
                </a:cxn>
                <a:cxn ang="0">
                  <a:pos x="24" y="25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11" y="41"/>
                </a:cxn>
                <a:cxn ang="0">
                  <a:pos x="2" y="50"/>
                </a:cxn>
                <a:cxn ang="0">
                  <a:pos x="2" y="50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6" y="57"/>
                </a:cxn>
                <a:cxn ang="0">
                  <a:pos x="8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20" y="46"/>
                </a:cxn>
                <a:cxn ang="0">
                  <a:pos x="30" y="34"/>
                </a:cxn>
                <a:cxn ang="0">
                  <a:pos x="36" y="27"/>
                </a:cxn>
                <a:cxn ang="0">
                  <a:pos x="40" y="20"/>
                </a:cxn>
                <a:cxn ang="0">
                  <a:pos x="42" y="13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4" y="6"/>
                </a:cxn>
                <a:cxn ang="0">
                  <a:pos x="34" y="6"/>
                </a:cxn>
              </a:cxnLst>
              <a:rect l="0" t="0" r="r" b="b"/>
              <a:pathLst>
                <a:path w="44" h="57">
                  <a:moveTo>
                    <a:pt x="34" y="6"/>
                  </a:moveTo>
                  <a:lnTo>
                    <a:pt x="34" y="6"/>
                  </a:lnTo>
                  <a:lnTo>
                    <a:pt x="33" y="13"/>
                  </a:lnTo>
                  <a:lnTo>
                    <a:pt x="29" y="19"/>
                  </a:lnTo>
                  <a:lnTo>
                    <a:pt x="24" y="25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1" y="41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6" y="57"/>
                  </a:lnTo>
                  <a:lnTo>
                    <a:pt x="8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20" y="46"/>
                  </a:lnTo>
                  <a:lnTo>
                    <a:pt x="30" y="34"/>
                  </a:lnTo>
                  <a:lnTo>
                    <a:pt x="36" y="27"/>
                  </a:lnTo>
                  <a:lnTo>
                    <a:pt x="40" y="20"/>
                  </a:lnTo>
                  <a:lnTo>
                    <a:pt x="42" y="13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4" y="6"/>
                  </a:lnTo>
                  <a:lnTo>
                    <a:pt x="3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4" name="Freeform 1092"/>
            <p:cNvSpPr/>
            <p:nvPr/>
          </p:nvSpPr>
          <p:spPr bwMode="auto">
            <a:xfrm>
              <a:off x="6665913" y="1317625"/>
              <a:ext cx="20638" cy="26988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7"/>
                </a:cxn>
                <a:cxn ang="0">
                  <a:pos x="27" y="8"/>
                </a:cxn>
                <a:cxn ang="0">
                  <a:pos x="24" y="11"/>
                </a:cxn>
                <a:cxn ang="0">
                  <a:pos x="24" y="11"/>
                </a:cxn>
                <a:cxn ang="0">
                  <a:pos x="19" y="23"/>
                </a:cxn>
                <a:cxn ang="0">
                  <a:pos x="19" y="23"/>
                </a:cxn>
                <a:cxn ang="0">
                  <a:pos x="15" y="29"/>
                </a:cxn>
                <a:cxn ang="0">
                  <a:pos x="10" y="34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8" y="50"/>
                </a:cxn>
                <a:cxn ang="0">
                  <a:pos x="15" y="43"/>
                </a:cxn>
                <a:cxn ang="0">
                  <a:pos x="22" y="35"/>
                </a:cxn>
                <a:cxn ang="0">
                  <a:pos x="27" y="27"/>
                </a:cxn>
                <a:cxn ang="0">
                  <a:pos x="32" y="17"/>
                </a:cxn>
                <a:cxn ang="0">
                  <a:pos x="32" y="17"/>
                </a:cxn>
                <a:cxn ang="0">
                  <a:pos x="35" y="15"/>
                </a:cxn>
                <a:cxn ang="0">
                  <a:pos x="36" y="12"/>
                </a:cxn>
                <a:cxn ang="0">
                  <a:pos x="37" y="9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37" h="51">
                  <a:moveTo>
                    <a:pt x="37" y="4"/>
                  </a:move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7"/>
                  </a:lnTo>
                  <a:lnTo>
                    <a:pt x="27" y="8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5" y="29"/>
                  </a:lnTo>
                  <a:lnTo>
                    <a:pt x="10" y="34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15" y="43"/>
                  </a:lnTo>
                  <a:lnTo>
                    <a:pt x="22" y="35"/>
                  </a:lnTo>
                  <a:lnTo>
                    <a:pt x="27" y="2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5" y="15"/>
                  </a:lnTo>
                  <a:lnTo>
                    <a:pt x="36" y="12"/>
                  </a:lnTo>
                  <a:lnTo>
                    <a:pt x="37" y="9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5" name="Freeform 1093"/>
            <p:cNvSpPr/>
            <p:nvPr/>
          </p:nvSpPr>
          <p:spPr bwMode="auto">
            <a:xfrm>
              <a:off x="6708775" y="1319213"/>
              <a:ext cx="12700" cy="22225"/>
            </a:xfrm>
            <a:custGeom>
              <a:avLst/>
              <a:gdLst/>
              <a:ahLst/>
              <a:cxnLst>
                <a:cxn ang="0">
                  <a:pos x="14" y="3"/>
                </a:cxn>
                <a:cxn ang="0">
                  <a:pos x="14" y="3"/>
                </a:cxn>
                <a:cxn ang="0">
                  <a:pos x="7" y="19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1" y="41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6" y="43"/>
                </a:cxn>
                <a:cxn ang="0">
                  <a:pos x="7" y="42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5" y="24"/>
                </a:cxn>
                <a:cxn ang="0">
                  <a:pos x="23" y="7"/>
                </a:cxn>
                <a:cxn ang="0">
                  <a:pos x="23" y="7"/>
                </a:cxn>
                <a:cxn ang="0">
                  <a:pos x="24" y="5"/>
                </a:cxn>
                <a:cxn ang="0">
                  <a:pos x="23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3"/>
                </a:cxn>
              </a:cxnLst>
              <a:rect l="0" t="0" r="r" b="b"/>
              <a:pathLst>
                <a:path w="24" h="43">
                  <a:moveTo>
                    <a:pt x="14" y="3"/>
                  </a:moveTo>
                  <a:lnTo>
                    <a:pt x="14" y="3"/>
                  </a:lnTo>
                  <a:lnTo>
                    <a:pt x="7" y="19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1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6" y="43"/>
                  </a:lnTo>
                  <a:lnTo>
                    <a:pt x="7" y="42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5" y="24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4" y="5"/>
                  </a:lnTo>
                  <a:lnTo>
                    <a:pt x="23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6" name="Freeform 1094"/>
            <p:cNvSpPr/>
            <p:nvPr/>
          </p:nvSpPr>
          <p:spPr bwMode="auto">
            <a:xfrm>
              <a:off x="6178550" y="1379538"/>
              <a:ext cx="30163" cy="34925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35" y="14"/>
                </a:cxn>
                <a:cxn ang="0">
                  <a:pos x="20" y="27"/>
                </a:cxn>
                <a:cxn ang="0">
                  <a:pos x="13" y="34"/>
                </a:cxn>
                <a:cxn ang="0">
                  <a:pos x="8" y="42"/>
                </a:cxn>
                <a:cxn ang="0">
                  <a:pos x="4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2" y="54"/>
                </a:cxn>
                <a:cxn ang="0">
                  <a:pos x="16" y="46"/>
                </a:cxn>
                <a:cxn ang="0">
                  <a:pos x="22" y="39"/>
                </a:cxn>
                <a:cxn ang="0">
                  <a:pos x="29" y="32"/>
                </a:cxn>
                <a:cxn ang="0">
                  <a:pos x="42" y="19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66">
                  <a:moveTo>
                    <a:pt x="49" y="1"/>
                  </a:moveTo>
                  <a:lnTo>
                    <a:pt x="49" y="1"/>
                  </a:lnTo>
                  <a:lnTo>
                    <a:pt x="35" y="14"/>
                  </a:lnTo>
                  <a:lnTo>
                    <a:pt x="20" y="27"/>
                  </a:lnTo>
                  <a:lnTo>
                    <a:pt x="13" y="34"/>
                  </a:lnTo>
                  <a:lnTo>
                    <a:pt x="8" y="42"/>
                  </a:lnTo>
                  <a:lnTo>
                    <a:pt x="4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2" y="54"/>
                  </a:lnTo>
                  <a:lnTo>
                    <a:pt x="16" y="46"/>
                  </a:lnTo>
                  <a:lnTo>
                    <a:pt x="22" y="39"/>
                  </a:lnTo>
                  <a:lnTo>
                    <a:pt x="29" y="32"/>
                  </a:lnTo>
                  <a:lnTo>
                    <a:pt x="42" y="19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7" name="Freeform 1095"/>
            <p:cNvSpPr/>
            <p:nvPr/>
          </p:nvSpPr>
          <p:spPr bwMode="auto">
            <a:xfrm>
              <a:off x="6175375" y="1414463"/>
              <a:ext cx="39688" cy="50800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4" y="10"/>
                </a:cxn>
                <a:cxn ang="0">
                  <a:pos x="60" y="16"/>
                </a:cxn>
                <a:cxn ang="0">
                  <a:pos x="51" y="27"/>
                </a:cxn>
                <a:cxn ang="0">
                  <a:pos x="41" y="38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16" y="68"/>
                </a:cxn>
                <a:cxn ang="0">
                  <a:pos x="8" y="78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3" y="94"/>
                </a:cxn>
                <a:cxn ang="0">
                  <a:pos x="6" y="94"/>
                </a:cxn>
                <a:cxn ang="0">
                  <a:pos x="8" y="94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17" y="82"/>
                </a:cxn>
                <a:cxn ang="0">
                  <a:pos x="26" y="72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2" y="39"/>
                </a:cxn>
                <a:cxn ang="0">
                  <a:pos x="62" y="29"/>
                </a:cxn>
                <a:cxn ang="0">
                  <a:pos x="70" y="19"/>
                </a:cxn>
                <a:cxn ang="0">
                  <a:pos x="73" y="13"/>
                </a:cxn>
                <a:cxn ang="0">
                  <a:pos x="76" y="6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0" y="1"/>
                </a:cxn>
                <a:cxn ang="0">
                  <a:pos x="68" y="2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6" h="94">
                  <a:moveTo>
                    <a:pt x="67" y="3"/>
                  </a:moveTo>
                  <a:lnTo>
                    <a:pt x="67" y="3"/>
                  </a:lnTo>
                  <a:lnTo>
                    <a:pt x="64" y="10"/>
                  </a:lnTo>
                  <a:lnTo>
                    <a:pt x="60" y="16"/>
                  </a:lnTo>
                  <a:lnTo>
                    <a:pt x="51" y="27"/>
                  </a:lnTo>
                  <a:lnTo>
                    <a:pt x="41" y="38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16" y="68"/>
                  </a:lnTo>
                  <a:lnTo>
                    <a:pt x="8" y="7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3" y="94"/>
                  </a:lnTo>
                  <a:lnTo>
                    <a:pt x="6" y="94"/>
                  </a:lnTo>
                  <a:lnTo>
                    <a:pt x="8" y="94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17" y="82"/>
                  </a:lnTo>
                  <a:lnTo>
                    <a:pt x="26" y="72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2" y="39"/>
                  </a:lnTo>
                  <a:lnTo>
                    <a:pt x="62" y="29"/>
                  </a:lnTo>
                  <a:lnTo>
                    <a:pt x="70" y="19"/>
                  </a:lnTo>
                  <a:lnTo>
                    <a:pt x="73" y="13"/>
                  </a:lnTo>
                  <a:lnTo>
                    <a:pt x="76" y="6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0" y="1"/>
                  </a:lnTo>
                  <a:lnTo>
                    <a:pt x="68" y="2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8" name="Freeform 1096"/>
            <p:cNvSpPr/>
            <p:nvPr/>
          </p:nvSpPr>
          <p:spPr bwMode="auto">
            <a:xfrm>
              <a:off x="6175375" y="1485900"/>
              <a:ext cx="33338" cy="39688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5" y="5"/>
                </a:cxn>
                <a:cxn ang="0">
                  <a:pos x="37" y="12"/>
                </a:cxn>
                <a:cxn ang="0">
                  <a:pos x="30" y="21"/>
                </a:cxn>
                <a:cxn ang="0">
                  <a:pos x="22" y="29"/>
                </a:cxn>
                <a:cxn ang="0">
                  <a:pos x="16" y="39"/>
                </a:cxn>
                <a:cxn ang="0">
                  <a:pos x="11" y="49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3"/>
                </a:cxn>
                <a:cxn ang="0">
                  <a:pos x="3" y="74"/>
                </a:cxn>
                <a:cxn ang="0">
                  <a:pos x="5" y="75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8" y="55"/>
                </a:cxn>
                <a:cxn ang="0">
                  <a:pos x="23" y="45"/>
                </a:cxn>
                <a:cxn ang="0">
                  <a:pos x="30" y="36"/>
                </a:cxn>
                <a:cxn ang="0">
                  <a:pos x="36" y="28"/>
                </a:cxn>
                <a:cxn ang="0">
                  <a:pos x="43" y="19"/>
                </a:cxn>
                <a:cxn ang="0">
                  <a:pos x="50" y="13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4"/>
                </a:cxn>
                <a:cxn ang="0">
                  <a:pos x="62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62" h="75">
                  <a:moveTo>
                    <a:pt x="54" y="0"/>
                  </a:moveTo>
                  <a:lnTo>
                    <a:pt x="54" y="0"/>
                  </a:lnTo>
                  <a:lnTo>
                    <a:pt x="45" y="5"/>
                  </a:lnTo>
                  <a:lnTo>
                    <a:pt x="37" y="12"/>
                  </a:lnTo>
                  <a:lnTo>
                    <a:pt x="30" y="21"/>
                  </a:lnTo>
                  <a:lnTo>
                    <a:pt x="22" y="29"/>
                  </a:lnTo>
                  <a:lnTo>
                    <a:pt x="16" y="39"/>
                  </a:lnTo>
                  <a:lnTo>
                    <a:pt x="11" y="49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3"/>
                  </a:lnTo>
                  <a:lnTo>
                    <a:pt x="3" y="74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8" y="55"/>
                  </a:lnTo>
                  <a:lnTo>
                    <a:pt x="23" y="45"/>
                  </a:lnTo>
                  <a:lnTo>
                    <a:pt x="30" y="36"/>
                  </a:lnTo>
                  <a:lnTo>
                    <a:pt x="36" y="28"/>
                  </a:lnTo>
                  <a:lnTo>
                    <a:pt x="43" y="19"/>
                  </a:lnTo>
                  <a:lnTo>
                    <a:pt x="50" y="13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4"/>
                  </a:lnTo>
                  <a:lnTo>
                    <a:pt x="62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9" name="Freeform 1097"/>
            <p:cNvSpPr/>
            <p:nvPr/>
          </p:nvSpPr>
          <p:spPr bwMode="auto">
            <a:xfrm>
              <a:off x="6189663" y="1533525"/>
              <a:ext cx="25400" cy="3175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29" y="12"/>
                </a:cxn>
                <a:cxn ang="0">
                  <a:pos x="19" y="25"/>
                </a:cxn>
                <a:cxn ang="0">
                  <a:pos x="19" y="25"/>
                </a:cxn>
                <a:cxn ang="0">
                  <a:pos x="15" y="32"/>
                </a:cxn>
                <a:cxn ang="0">
                  <a:pos x="11" y="39"/>
                </a:cxn>
                <a:cxn ang="0">
                  <a:pos x="7" y="47"/>
                </a:cxn>
                <a:cxn ang="0">
                  <a:pos x="3" y="53"/>
                </a:cxn>
                <a:cxn ang="0">
                  <a:pos x="3" y="53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2" y="59"/>
                </a:cxn>
                <a:cxn ang="0">
                  <a:pos x="3" y="60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8"/>
                </a:cxn>
                <a:cxn ang="0">
                  <a:pos x="35" y="21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8" h="61">
                  <a:moveTo>
                    <a:pt x="40" y="1"/>
                  </a:moveTo>
                  <a:lnTo>
                    <a:pt x="40" y="1"/>
                  </a:lnTo>
                  <a:lnTo>
                    <a:pt x="29" y="12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5" y="32"/>
                  </a:lnTo>
                  <a:lnTo>
                    <a:pt x="11" y="39"/>
                  </a:lnTo>
                  <a:lnTo>
                    <a:pt x="7" y="47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3" y="60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8"/>
                  </a:lnTo>
                  <a:lnTo>
                    <a:pt x="35" y="21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0" name="Freeform 1098"/>
            <p:cNvSpPr/>
            <p:nvPr/>
          </p:nvSpPr>
          <p:spPr bwMode="auto">
            <a:xfrm>
              <a:off x="6192838" y="1573213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6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5" y="3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57">
                  <a:moveTo>
                    <a:pt x="34" y="2"/>
                  </a:moveTo>
                  <a:lnTo>
                    <a:pt x="34" y="2"/>
                  </a:lnTo>
                  <a:lnTo>
                    <a:pt x="16" y="2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5" y="3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1" name="Freeform 1099"/>
            <p:cNvSpPr/>
            <p:nvPr/>
          </p:nvSpPr>
          <p:spPr bwMode="auto">
            <a:xfrm>
              <a:off x="6257925" y="1624013"/>
              <a:ext cx="15875" cy="26988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0"/>
                </a:cxn>
                <a:cxn ang="0">
                  <a:pos x="17" y="16"/>
                </a:cxn>
                <a:cxn ang="0">
                  <a:pos x="11" y="26"/>
                </a:cxn>
                <a:cxn ang="0">
                  <a:pos x="5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49"/>
                </a:cxn>
                <a:cxn ang="0">
                  <a:pos x="9" y="49"/>
                </a:cxn>
                <a:cxn ang="0">
                  <a:pos x="14" y="37"/>
                </a:cxn>
                <a:cxn ang="0">
                  <a:pos x="21" y="27"/>
                </a:cxn>
                <a:cxn ang="0">
                  <a:pos x="26" y="17"/>
                </a:cxn>
                <a:cxn ang="0">
                  <a:pos x="28" y="10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52">
                  <a:moveTo>
                    <a:pt x="20" y="4"/>
                  </a:moveTo>
                  <a:lnTo>
                    <a:pt x="20" y="4"/>
                  </a:lnTo>
                  <a:lnTo>
                    <a:pt x="19" y="10"/>
                  </a:lnTo>
                  <a:lnTo>
                    <a:pt x="17" y="16"/>
                  </a:lnTo>
                  <a:lnTo>
                    <a:pt x="11" y="26"/>
                  </a:lnTo>
                  <a:lnTo>
                    <a:pt x="5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14" y="37"/>
                  </a:lnTo>
                  <a:lnTo>
                    <a:pt x="21" y="27"/>
                  </a:lnTo>
                  <a:lnTo>
                    <a:pt x="26" y="17"/>
                  </a:lnTo>
                  <a:lnTo>
                    <a:pt x="28" y="10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2" name="Freeform 1100"/>
            <p:cNvSpPr/>
            <p:nvPr/>
          </p:nvSpPr>
          <p:spPr bwMode="auto">
            <a:xfrm>
              <a:off x="6308725" y="1628775"/>
              <a:ext cx="20638" cy="26988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19" y="10"/>
                </a:cxn>
                <a:cxn ang="0">
                  <a:pos x="14" y="15"/>
                </a:cxn>
                <a:cxn ang="0">
                  <a:pos x="10" y="20"/>
                </a:cxn>
                <a:cxn ang="0">
                  <a:pos x="6" y="26"/>
                </a:cxn>
                <a:cxn ang="0">
                  <a:pos x="2" y="32"/>
                </a:cxn>
                <a:cxn ang="0">
                  <a:pos x="1" y="40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2"/>
                </a:cxn>
                <a:cxn ang="0">
                  <a:pos x="7" y="52"/>
                </a:cxn>
                <a:cxn ang="0">
                  <a:pos x="9" y="51"/>
                </a:cxn>
                <a:cxn ang="0">
                  <a:pos x="10" y="50"/>
                </a:cxn>
                <a:cxn ang="0">
                  <a:pos x="10" y="48"/>
                </a:cxn>
                <a:cxn ang="0">
                  <a:pos x="10" y="48"/>
                </a:cxn>
                <a:cxn ang="0">
                  <a:pos x="11" y="41"/>
                </a:cxn>
                <a:cxn ang="0">
                  <a:pos x="12" y="36"/>
                </a:cxn>
                <a:cxn ang="0">
                  <a:pos x="15" y="30"/>
                </a:cxn>
                <a:cxn ang="0">
                  <a:pos x="18" y="25"/>
                </a:cxn>
                <a:cxn ang="0">
                  <a:pos x="21" y="21"/>
                </a:cxn>
                <a:cxn ang="0">
                  <a:pos x="26" y="17"/>
                </a:cxn>
                <a:cxn ang="0">
                  <a:pos x="36" y="10"/>
                </a:cxn>
                <a:cxn ang="0">
                  <a:pos x="36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38" h="52">
                  <a:moveTo>
                    <a:pt x="31" y="1"/>
                  </a:moveTo>
                  <a:lnTo>
                    <a:pt x="31" y="1"/>
                  </a:lnTo>
                  <a:lnTo>
                    <a:pt x="19" y="10"/>
                  </a:lnTo>
                  <a:lnTo>
                    <a:pt x="14" y="15"/>
                  </a:lnTo>
                  <a:lnTo>
                    <a:pt x="10" y="20"/>
                  </a:lnTo>
                  <a:lnTo>
                    <a:pt x="6" y="26"/>
                  </a:lnTo>
                  <a:lnTo>
                    <a:pt x="2" y="32"/>
                  </a:lnTo>
                  <a:lnTo>
                    <a:pt x="1" y="40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2"/>
                  </a:lnTo>
                  <a:lnTo>
                    <a:pt x="7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1" y="41"/>
                  </a:lnTo>
                  <a:lnTo>
                    <a:pt x="12" y="36"/>
                  </a:lnTo>
                  <a:lnTo>
                    <a:pt x="15" y="30"/>
                  </a:lnTo>
                  <a:lnTo>
                    <a:pt x="18" y="25"/>
                  </a:lnTo>
                  <a:lnTo>
                    <a:pt x="21" y="21"/>
                  </a:lnTo>
                  <a:lnTo>
                    <a:pt x="26" y="17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3" name="Freeform 1101"/>
            <p:cNvSpPr/>
            <p:nvPr/>
          </p:nvSpPr>
          <p:spPr bwMode="auto">
            <a:xfrm>
              <a:off x="6372225" y="1633538"/>
              <a:ext cx="20638" cy="28575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13" y="23"/>
                </a:cxn>
                <a:cxn ang="0">
                  <a:pos x="7" y="34"/>
                </a:cxn>
                <a:cxn ang="0">
                  <a:pos x="0" y="45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14" y="39"/>
                </a:cxn>
                <a:cxn ang="0">
                  <a:pos x="21" y="2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5" y="1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8" h="52">
                  <a:moveTo>
                    <a:pt x="29" y="2"/>
                  </a:moveTo>
                  <a:lnTo>
                    <a:pt x="29" y="2"/>
                  </a:lnTo>
                  <a:lnTo>
                    <a:pt x="13" y="23"/>
                  </a:lnTo>
                  <a:lnTo>
                    <a:pt x="7" y="34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14" y="39"/>
                  </a:lnTo>
                  <a:lnTo>
                    <a:pt x="21" y="2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5" y="1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4" name="Freeform 1102"/>
            <p:cNvSpPr/>
            <p:nvPr/>
          </p:nvSpPr>
          <p:spPr bwMode="auto">
            <a:xfrm>
              <a:off x="6440488" y="1639888"/>
              <a:ext cx="17463" cy="28575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8" y="15"/>
                </a:cxn>
                <a:cxn ang="0">
                  <a:pos x="11" y="26"/>
                </a:cxn>
                <a:cxn ang="0">
                  <a:pos x="5" y="38"/>
                </a:cxn>
                <a:cxn ang="0">
                  <a:pos x="2" y="4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7"/>
                </a:cxn>
                <a:cxn ang="0">
                  <a:pos x="14" y="40"/>
                </a:cxn>
                <a:cxn ang="0">
                  <a:pos x="21" y="29"/>
                </a:cxn>
                <a:cxn ang="0">
                  <a:pos x="27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3" h="56">
                  <a:moveTo>
                    <a:pt x="24" y="3"/>
                  </a:moveTo>
                  <a:lnTo>
                    <a:pt x="24" y="3"/>
                  </a:lnTo>
                  <a:lnTo>
                    <a:pt x="18" y="15"/>
                  </a:lnTo>
                  <a:lnTo>
                    <a:pt x="11" y="26"/>
                  </a:lnTo>
                  <a:lnTo>
                    <a:pt x="5" y="38"/>
                  </a:lnTo>
                  <a:lnTo>
                    <a:pt x="2" y="44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7"/>
                  </a:lnTo>
                  <a:lnTo>
                    <a:pt x="14" y="40"/>
                  </a:lnTo>
                  <a:lnTo>
                    <a:pt x="21" y="29"/>
                  </a:lnTo>
                  <a:lnTo>
                    <a:pt x="27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5" name="Freeform 1103"/>
            <p:cNvSpPr/>
            <p:nvPr/>
          </p:nvSpPr>
          <p:spPr bwMode="auto">
            <a:xfrm>
              <a:off x="6515100" y="1639888"/>
              <a:ext cx="23813" cy="349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4" y="16"/>
                </a:cxn>
                <a:cxn ang="0">
                  <a:pos x="15" y="29"/>
                </a:cxn>
                <a:cxn ang="0">
                  <a:pos x="10" y="36"/>
                </a:cxn>
                <a:cxn ang="0">
                  <a:pos x="6" y="44"/>
                </a:cxn>
                <a:cxn ang="0">
                  <a:pos x="3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2" y="55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3" y="33"/>
                </a:cxn>
                <a:cxn ang="0">
                  <a:pos x="32" y="20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66">
                  <a:moveTo>
                    <a:pt x="34" y="2"/>
                  </a:moveTo>
                  <a:lnTo>
                    <a:pt x="34" y="2"/>
                  </a:lnTo>
                  <a:lnTo>
                    <a:pt x="24" y="16"/>
                  </a:lnTo>
                  <a:lnTo>
                    <a:pt x="15" y="29"/>
                  </a:lnTo>
                  <a:lnTo>
                    <a:pt x="10" y="36"/>
                  </a:lnTo>
                  <a:lnTo>
                    <a:pt x="6" y="44"/>
                  </a:lnTo>
                  <a:lnTo>
                    <a:pt x="3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2" y="55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3" y="33"/>
                  </a:lnTo>
                  <a:lnTo>
                    <a:pt x="32" y="20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6" name="Freeform 1104"/>
            <p:cNvSpPr/>
            <p:nvPr/>
          </p:nvSpPr>
          <p:spPr bwMode="auto">
            <a:xfrm>
              <a:off x="6573838" y="1639888"/>
              <a:ext cx="12700" cy="28575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0"/>
                </a:cxn>
                <a:cxn ang="0">
                  <a:pos x="12" y="17"/>
                </a:cxn>
                <a:cxn ang="0">
                  <a:pos x="9" y="28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9" y="29"/>
                </a:cxn>
                <a:cxn ang="0">
                  <a:pos x="22" y="17"/>
                </a:cxn>
                <a:cxn ang="0">
                  <a:pos x="23" y="1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4" h="56">
                  <a:moveTo>
                    <a:pt x="14" y="4"/>
                  </a:moveTo>
                  <a:lnTo>
                    <a:pt x="14" y="4"/>
                  </a:lnTo>
                  <a:lnTo>
                    <a:pt x="13" y="10"/>
                  </a:lnTo>
                  <a:lnTo>
                    <a:pt x="12" y="17"/>
                  </a:lnTo>
                  <a:lnTo>
                    <a:pt x="9" y="28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9" y="29"/>
                  </a:lnTo>
                  <a:lnTo>
                    <a:pt x="22" y="17"/>
                  </a:lnTo>
                  <a:lnTo>
                    <a:pt x="23" y="1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7" name="Freeform 1105"/>
            <p:cNvSpPr/>
            <p:nvPr/>
          </p:nvSpPr>
          <p:spPr bwMode="auto">
            <a:xfrm>
              <a:off x="6634163" y="1636713"/>
              <a:ext cx="22225" cy="31750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9"/>
                </a:cxn>
                <a:cxn ang="0">
                  <a:pos x="25" y="14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0" y="33"/>
                </a:cxn>
                <a:cxn ang="0">
                  <a:pos x="7" y="40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4" y="44"/>
                </a:cxn>
                <a:cxn ang="0">
                  <a:pos x="19" y="38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33" y="20"/>
                </a:cxn>
                <a:cxn ang="0">
                  <a:pos x="38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61">
                  <a:moveTo>
                    <a:pt x="34" y="2"/>
                  </a:moveTo>
                  <a:lnTo>
                    <a:pt x="34" y="2"/>
                  </a:lnTo>
                  <a:lnTo>
                    <a:pt x="30" y="9"/>
                  </a:lnTo>
                  <a:lnTo>
                    <a:pt x="25" y="14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0" y="33"/>
                  </a:lnTo>
                  <a:lnTo>
                    <a:pt x="7" y="40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4" y="44"/>
                  </a:lnTo>
                  <a:lnTo>
                    <a:pt x="19" y="38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38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8" name="Freeform 1106"/>
            <p:cNvSpPr/>
            <p:nvPr/>
          </p:nvSpPr>
          <p:spPr bwMode="auto">
            <a:xfrm>
              <a:off x="6681788" y="1641475"/>
              <a:ext cx="14288" cy="31750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1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6" y="46"/>
                </a:cxn>
                <a:cxn ang="0">
                  <a:pos x="22" y="32"/>
                </a:cxn>
                <a:cxn ang="0">
                  <a:pos x="27" y="19"/>
                </a:cxn>
                <a:cxn ang="0">
                  <a:pos x="28" y="13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9" h="61">
                  <a:moveTo>
                    <a:pt x="20" y="5"/>
                  </a:moveTo>
                  <a:lnTo>
                    <a:pt x="20" y="5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1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6" y="46"/>
                  </a:lnTo>
                  <a:lnTo>
                    <a:pt x="22" y="32"/>
                  </a:lnTo>
                  <a:lnTo>
                    <a:pt x="27" y="19"/>
                  </a:lnTo>
                  <a:lnTo>
                    <a:pt x="28" y="13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9" name="Freeform 1107"/>
            <p:cNvSpPr/>
            <p:nvPr/>
          </p:nvSpPr>
          <p:spPr bwMode="auto">
            <a:xfrm>
              <a:off x="6743700" y="1641475"/>
              <a:ext cx="19050" cy="3016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5" y="9"/>
                </a:cxn>
                <a:cxn ang="0">
                  <a:pos x="24" y="13"/>
                </a:cxn>
                <a:cxn ang="0">
                  <a:pos x="22" y="19"/>
                </a:cxn>
                <a:cxn ang="0">
                  <a:pos x="18" y="24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3" y="48"/>
                </a:cxn>
                <a:cxn ang="0">
                  <a:pos x="17" y="42"/>
                </a:cxn>
                <a:cxn ang="0">
                  <a:pos x="26" y="30"/>
                </a:cxn>
                <a:cxn ang="0">
                  <a:pos x="29" y="24"/>
                </a:cxn>
                <a:cxn ang="0">
                  <a:pos x="32" y="18"/>
                </a:cxn>
                <a:cxn ang="0">
                  <a:pos x="34" y="1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34" h="57">
                  <a:moveTo>
                    <a:pt x="33" y="3"/>
                  </a:moveTo>
                  <a:lnTo>
                    <a:pt x="33" y="3"/>
                  </a:lnTo>
                  <a:lnTo>
                    <a:pt x="32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4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3" y="48"/>
                  </a:lnTo>
                  <a:lnTo>
                    <a:pt x="17" y="42"/>
                  </a:lnTo>
                  <a:lnTo>
                    <a:pt x="26" y="30"/>
                  </a:lnTo>
                  <a:lnTo>
                    <a:pt x="29" y="24"/>
                  </a:lnTo>
                  <a:lnTo>
                    <a:pt x="32" y="18"/>
                  </a:lnTo>
                  <a:lnTo>
                    <a:pt x="34" y="1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0" name="Freeform 1108"/>
            <p:cNvSpPr/>
            <p:nvPr/>
          </p:nvSpPr>
          <p:spPr bwMode="auto">
            <a:xfrm>
              <a:off x="6789738" y="1649413"/>
              <a:ext cx="7938" cy="17463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15"/>
                </a:cxn>
                <a:cxn ang="0">
                  <a:pos x="3" y="20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7"/>
                </a:cxn>
                <a:cxn ang="0">
                  <a:pos x="0" y="29"/>
                </a:cxn>
                <a:cxn ang="0">
                  <a:pos x="0" y="30"/>
                </a:cxn>
                <a:cxn ang="0">
                  <a:pos x="1" y="32"/>
                </a:cxn>
                <a:cxn ang="0">
                  <a:pos x="3" y="33"/>
                </a:cxn>
                <a:cxn ang="0">
                  <a:pos x="4" y="33"/>
                </a:cxn>
                <a:cxn ang="0">
                  <a:pos x="6" y="33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11" y="29"/>
                </a:cxn>
                <a:cxn ang="0">
                  <a:pos x="12" y="26"/>
                </a:cxn>
                <a:cxn ang="0">
                  <a:pos x="14" y="18"/>
                </a:cxn>
                <a:cxn ang="0">
                  <a:pos x="14" y="1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33">
                  <a:moveTo>
                    <a:pt x="4" y="4"/>
                  </a:moveTo>
                  <a:lnTo>
                    <a:pt x="4" y="4"/>
                  </a:lnTo>
                  <a:lnTo>
                    <a:pt x="4" y="15"/>
                  </a:lnTo>
                  <a:lnTo>
                    <a:pt x="3" y="20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1" y="32"/>
                  </a:lnTo>
                  <a:lnTo>
                    <a:pt x="3" y="33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1" y="29"/>
                  </a:lnTo>
                  <a:lnTo>
                    <a:pt x="12" y="26"/>
                  </a:lnTo>
                  <a:lnTo>
                    <a:pt x="14" y="18"/>
                  </a:lnTo>
                  <a:lnTo>
                    <a:pt x="14" y="1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1" name="Freeform 1109"/>
            <p:cNvSpPr/>
            <p:nvPr/>
          </p:nvSpPr>
          <p:spPr bwMode="auto">
            <a:xfrm>
              <a:off x="6834188" y="1651000"/>
              <a:ext cx="12700" cy="19050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16" y="3"/>
                </a:cxn>
                <a:cxn ang="0">
                  <a:pos x="10" y="14"/>
                </a:cxn>
                <a:cxn ang="0">
                  <a:pos x="6" y="21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1" y="27"/>
                </a:cxn>
                <a:cxn ang="0">
                  <a:pos x="0" y="29"/>
                </a:cxn>
                <a:cxn ang="0">
                  <a:pos x="1" y="31"/>
                </a:cxn>
                <a:cxn ang="0">
                  <a:pos x="2" y="32"/>
                </a:cxn>
                <a:cxn ang="0">
                  <a:pos x="3" y="33"/>
                </a:cxn>
                <a:cxn ang="0">
                  <a:pos x="5" y="34"/>
                </a:cxn>
                <a:cxn ang="0">
                  <a:pos x="8" y="33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14" y="27"/>
                </a:cxn>
                <a:cxn ang="0">
                  <a:pos x="17" y="21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6" y="3"/>
                </a:cxn>
              </a:cxnLst>
              <a:rect l="0" t="0" r="r" b="b"/>
              <a:pathLst>
                <a:path w="24" h="34">
                  <a:moveTo>
                    <a:pt x="16" y="3"/>
                  </a:moveTo>
                  <a:lnTo>
                    <a:pt x="16" y="3"/>
                  </a:lnTo>
                  <a:lnTo>
                    <a:pt x="10" y="14"/>
                  </a:lnTo>
                  <a:lnTo>
                    <a:pt x="6" y="21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1" y="27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3" y="33"/>
                  </a:lnTo>
                  <a:lnTo>
                    <a:pt x="5" y="34"/>
                  </a:lnTo>
                  <a:lnTo>
                    <a:pt x="8" y="33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4" y="27"/>
                  </a:lnTo>
                  <a:lnTo>
                    <a:pt x="17" y="21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2" name="Freeform 1110"/>
            <p:cNvSpPr/>
            <p:nvPr/>
          </p:nvSpPr>
          <p:spPr bwMode="auto">
            <a:xfrm>
              <a:off x="6205538" y="1625600"/>
              <a:ext cx="25400" cy="23813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7" y="2"/>
                </a:cxn>
                <a:cxn ang="0">
                  <a:pos x="31" y="4"/>
                </a:cxn>
                <a:cxn ang="0">
                  <a:pos x="24" y="8"/>
                </a:cxn>
                <a:cxn ang="0">
                  <a:pos x="19" y="14"/>
                </a:cxn>
                <a:cxn ang="0">
                  <a:pos x="11" y="25"/>
                </a:cxn>
                <a:cxn ang="0">
                  <a:pos x="2" y="35"/>
                </a:cxn>
                <a:cxn ang="0">
                  <a:pos x="2" y="35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0" y="41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4"/>
                </a:cxn>
                <a:cxn ang="0">
                  <a:pos x="7" y="44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16" y="33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27" y="20"/>
                </a:cxn>
                <a:cxn ang="0">
                  <a:pos x="32" y="16"/>
                </a:cxn>
                <a:cxn ang="0">
                  <a:pos x="37" y="12"/>
                </a:cxn>
                <a:cxn ang="0">
                  <a:pos x="40" y="10"/>
                </a:cxn>
                <a:cxn ang="0">
                  <a:pos x="43" y="10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4">
                  <a:moveTo>
                    <a:pt x="43" y="0"/>
                  </a:moveTo>
                  <a:lnTo>
                    <a:pt x="43" y="0"/>
                  </a:lnTo>
                  <a:lnTo>
                    <a:pt x="37" y="2"/>
                  </a:lnTo>
                  <a:lnTo>
                    <a:pt x="31" y="4"/>
                  </a:lnTo>
                  <a:lnTo>
                    <a:pt x="24" y="8"/>
                  </a:lnTo>
                  <a:lnTo>
                    <a:pt x="19" y="14"/>
                  </a:lnTo>
                  <a:lnTo>
                    <a:pt x="11" y="2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7" y="44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6" y="33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7" y="20"/>
                  </a:lnTo>
                  <a:lnTo>
                    <a:pt x="32" y="16"/>
                  </a:lnTo>
                  <a:lnTo>
                    <a:pt x="37" y="12"/>
                  </a:lnTo>
                  <a:lnTo>
                    <a:pt x="40" y="10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3" name="Freeform 1111"/>
            <p:cNvSpPr/>
            <p:nvPr/>
          </p:nvSpPr>
          <p:spPr bwMode="auto">
            <a:xfrm>
              <a:off x="6478588" y="1447800"/>
              <a:ext cx="28575" cy="396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1" y="13"/>
                </a:cxn>
                <a:cxn ang="0">
                  <a:pos x="37" y="21"/>
                </a:cxn>
                <a:cxn ang="0">
                  <a:pos x="32" y="29"/>
                </a:cxn>
                <a:cxn ang="0">
                  <a:pos x="27" y="38"/>
                </a:cxn>
                <a:cxn ang="0">
                  <a:pos x="14" y="51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2" y="72"/>
                </a:cxn>
                <a:cxn ang="0">
                  <a:pos x="3" y="73"/>
                </a:cxn>
                <a:cxn ang="0">
                  <a:pos x="5" y="73"/>
                </a:cxn>
                <a:cxn ang="0">
                  <a:pos x="6" y="73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22" y="57"/>
                </a:cxn>
                <a:cxn ang="0">
                  <a:pos x="35" y="42"/>
                </a:cxn>
                <a:cxn ang="0">
                  <a:pos x="41" y="33"/>
                </a:cxn>
                <a:cxn ang="0">
                  <a:pos x="46" y="25"/>
                </a:cxn>
                <a:cxn ang="0">
                  <a:pos x="50" y="16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73">
                  <a:moveTo>
                    <a:pt x="44" y="3"/>
                  </a:moveTo>
                  <a:lnTo>
                    <a:pt x="44" y="3"/>
                  </a:lnTo>
                  <a:lnTo>
                    <a:pt x="41" y="13"/>
                  </a:lnTo>
                  <a:lnTo>
                    <a:pt x="37" y="21"/>
                  </a:lnTo>
                  <a:lnTo>
                    <a:pt x="32" y="29"/>
                  </a:lnTo>
                  <a:lnTo>
                    <a:pt x="27" y="38"/>
                  </a:lnTo>
                  <a:lnTo>
                    <a:pt x="14" y="51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2" y="72"/>
                  </a:lnTo>
                  <a:lnTo>
                    <a:pt x="3" y="73"/>
                  </a:lnTo>
                  <a:lnTo>
                    <a:pt x="5" y="73"/>
                  </a:lnTo>
                  <a:lnTo>
                    <a:pt x="6" y="73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22" y="57"/>
                  </a:lnTo>
                  <a:lnTo>
                    <a:pt x="35" y="42"/>
                  </a:lnTo>
                  <a:lnTo>
                    <a:pt x="41" y="33"/>
                  </a:lnTo>
                  <a:lnTo>
                    <a:pt x="46" y="25"/>
                  </a:lnTo>
                  <a:lnTo>
                    <a:pt x="50" y="16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4" name="Freeform 1112"/>
            <p:cNvSpPr/>
            <p:nvPr/>
          </p:nvSpPr>
          <p:spPr bwMode="auto">
            <a:xfrm>
              <a:off x="6535738" y="1462088"/>
              <a:ext cx="31750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5" y="5"/>
                </a:cxn>
                <a:cxn ang="0">
                  <a:pos x="37" y="11"/>
                </a:cxn>
                <a:cxn ang="0">
                  <a:pos x="28" y="18"/>
                </a:cxn>
                <a:cxn ang="0">
                  <a:pos x="21" y="25"/>
                </a:cxn>
                <a:cxn ang="0">
                  <a:pos x="14" y="33"/>
                </a:cxn>
                <a:cxn ang="0">
                  <a:pos x="9" y="43"/>
                </a:cxn>
                <a:cxn ang="0">
                  <a:pos x="5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5"/>
                </a:cxn>
                <a:cxn ang="0">
                  <a:pos x="17" y="47"/>
                </a:cxn>
                <a:cxn ang="0">
                  <a:pos x="22" y="40"/>
                </a:cxn>
                <a:cxn ang="0">
                  <a:pos x="27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9" y="14"/>
                </a:cxn>
                <a:cxn ang="0">
                  <a:pos x="57" y="11"/>
                </a:cxn>
                <a:cxn ang="0">
                  <a:pos x="57" y="11"/>
                </a:cxn>
                <a:cxn ang="0">
                  <a:pos x="59" y="10"/>
                </a:cxn>
                <a:cxn ang="0">
                  <a:pos x="60" y="7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0" h="68">
                  <a:moveTo>
                    <a:pt x="54" y="1"/>
                  </a:moveTo>
                  <a:lnTo>
                    <a:pt x="54" y="1"/>
                  </a:lnTo>
                  <a:lnTo>
                    <a:pt x="45" y="5"/>
                  </a:lnTo>
                  <a:lnTo>
                    <a:pt x="37" y="11"/>
                  </a:lnTo>
                  <a:lnTo>
                    <a:pt x="28" y="18"/>
                  </a:lnTo>
                  <a:lnTo>
                    <a:pt x="21" y="25"/>
                  </a:lnTo>
                  <a:lnTo>
                    <a:pt x="14" y="33"/>
                  </a:lnTo>
                  <a:lnTo>
                    <a:pt x="9" y="43"/>
                  </a:lnTo>
                  <a:lnTo>
                    <a:pt x="5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5"/>
                  </a:lnTo>
                  <a:lnTo>
                    <a:pt x="17" y="47"/>
                  </a:lnTo>
                  <a:lnTo>
                    <a:pt x="22" y="40"/>
                  </a:lnTo>
                  <a:lnTo>
                    <a:pt x="27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9" y="14"/>
                  </a:lnTo>
                  <a:lnTo>
                    <a:pt x="57" y="11"/>
                  </a:lnTo>
                  <a:lnTo>
                    <a:pt x="57" y="11"/>
                  </a:lnTo>
                  <a:lnTo>
                    <a:pt x="59" y="10"/>
                  </a:lnTo>
                  <a:lnTo>
                    <a:pt x="60" y="7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5" name="Freeform 1113"/>
            <p:cNvSpPr/>
            <p:nvPr/>
          </p:nvSpPr>
          <p:spPr bwMode="auto">
            <a:xfrm>
              <a:off x="6602413" y="1468438"/>
              <a:ext cx="19050" cy="349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17"/>
                </a:cxn>
                <a:cxn ang="0">
                  <a:pos x="13" y="32"/>
                </a:cxn>
                <a:cxn ang="0">
                  <a:pos x="6" y="45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5" y="48"/>
                </a:cxn>
                <a:cxn ang="0">
                  <a:pos x="23" y="34"/>
                </a:cxn>
                <a:cxn ang="0">
                  <a:pos x="29" y="20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66">
                  <a:moveTo>
                    <a:pt x="26" y="3"/>
                  </a:moveTo>
                  <a:lnTo>
                    <a:pt x="26" y="3"/>
                  </a:lnTo>
                  <a:lnTo>
                    <a:pt x="20" y="17"/>
                  </a:lnTo>
                  <a:lnTo>
                    <a:pt x="13" y="32"/>
                  </a:lnTo>
                  <a:lnTo>
                    <a:pt x="6" y="45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5" y="48"/>
                  </a:lnTo>
                  <a:lnTo>
                    <a:pt x="23" y="34"/>
                  </a:lnTo>
                  <a:lnTo>
                    <a:pt x="29" y="20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6" name="Freeform 1114"/>
            <p:cNvSpPr/>
            <p:nvPr/>
          </p:nvSpPr>
          <p:spPr bwMode="auto">
            <a:xfrm>
              <a:off x="6119813" y="1331913"/>
              <a:ext cx="788988" cy="425450"/>
            </a:xfrm>
            <a:custGeom>
              <a:avLst/>
              <a:gdLst/>
              <a:ahLst/>
              <a:cxnLst>
                <a:cxn ang="0">
                  <a:pos x="1188" y="803"/>
                </a:cxn>
                <a:cxn ang="0">
                  <a:pos x="1171" y="793"/>
                </a:cxn>
                <a:cxn ang="0">
                  <a:pos x="1173" y="773"/>
                </a:cxn>
                <a:cxn ang="0">
                  <a:pos x="1232" y="767"/>
                </a:cxn>
                <a:cxn ang="0">
                  <a:pos x="1381" y="767"/>
                </a:cxn>
                <a:cxn ang="0">
                  <a:pos x="1417" y="753"/>
                </a:cxn>
                <a:cxn ang="0">
                  <a:pos x="1451" y="693"/>
                </a:cxn>
                <a:cxn ang="0">
                  <a:pos x="1449" y="459"/>
                </a:cxn>
                <a:cxn ang="0">
                  <a:pos x="1450" y="293"/>
                </a:cxn>
                <a:cxn ang="0">
                  <a:pos x="1442" y="200"/>
                </a:cxn>
                <a:cxn ang="0">
                  <a:pos x="1413" y="105"/>
                </a:cxn>
                <a:cxn ang="0">
                  <a:pos x="1383" y="76"/>
                </a:cxn>
                <a:cxn ang="0">
                  <a:pos x="1309" y="56"/>
                </a:cxn>
                <a:cxn ang="0">
                  <a:pos x="822" y="52"/>
                </a:cxn>
                <a:cxn ang="0">
                  <a:pos x="546" y="48"/>
                </a:cxn>
                <a:cxn ang="0">
                  <a:pos x="364" y="39"/>
                </a:cxn>
                <a:cxn ang="0">
                  <a:pos x="197" y="39"/>
                </a:cxn>
                <a:cxn ang="0">
                  <a:pos x="89" y="50"/>
                </a:cxn>
                <a:cxn ang="0">
                  <a:pos x="51" y="73"/>
                </a:cxn>
                <a:cxn ang="0">
                  <a:pos x="50" y="129"/>
                </a:cxn>
                <a:cxn ang="0">
                  <a:pos x="54" y="239"/>
                </a:cxn>
                <a:cxn ang="0">
                  <a:pos x="46" y="333"/>
                </a:cxn>
                <a:cxn ang="0">
                  <a:pos x="38" y="442"/>
                </a:cxn>
                <a:cxn ang="0">
                  <a:pos x="44" y="504"/>
                </a:cxn>
                <a:cxn ang="0">
                  <a:pos x="51" y="570"/>
                </a:cxn>
                <a:cxn ang="0">
                  <a:pos x="50" y="659"/>
                </a:cxn>
                <a:cxn ang="0">
                  <a:pos x="43" y="693"/>
                </a:cxn>
                <a:cxn ang="0">
                  <a:pos x="71" y="750"/>
                </a:cxn>
                <a:cxn ang="0">
                  <a:pos x="188" y="760"/>
                </a:cxn>
                <a:cxn ang="0">
                  <a:pos x="292" y="767"/>
                </a:cxn>
                <a:cxn ang="0">
                  <a:pos x="306" y="785"/>
                </a:cxn>
                <a:cxn ang="0">
                  <a:pos x="295" y="802"/>
                </a:cxn>
                <a:cxn ang="0">
                  <a:pos x="157" y="799"/>
                </a:cxn>
                <a:cxn ang="0">
                  <a:pos x="79" y="790"/>
                </a:cxn>
                <a:cxn ang="0">
                  <a:pos x="26" y="765"/>
                </a:cxn>
                <a:cxn ang="0">
                  <a:pos x="11" y="716"/>
                </a:cxn>
                <a:cxn ang="0">
                  <a:pos x="1" y="701"/>
                </a:cxn>
                <a:cxn ang="0">
                  <a:pos x="7" y="684"/>
                </a:cxn>
                <a:cxn ang="0">
                  <a:pos x="9" y="650"/>
                </a:cxn>
                <a:cxn ang="0">
                  <a:pos x="13" y="631"/>
                </a:cxn>
                <a:cxn ang="0">
                  <a:pos x="13" y="555"/>
                </a:cxn>
                <a:cxn ang="0">
                  <a:pos x="1" y="458"/>
                </a:cxn>
                <a:cxn ang="0">
                  <a:pos x="8" y="326"/>
                </a:cxn>
                <a:cxn ang="0">
                  <a:pos x="13" y="177"/>
                </a:cxn>
                <a:cxn ang="0">
                  <a:pos x="10" y="94"/>
                </a:cxn>
                <a:cxn ang="0">
                  <a:pos x="28" y="42"/>
                </a:cxn>
                <a:cxn ang="0">
                  <a:pos x="88" y="13"/>
                </a:cxn>
                <a:cxn ang="0">
                  <a:pos x="158" y="3"/>
                </a:cxn>
                <a:cxn ang="0">
                  <a:pos x="336" y="1"/>
                </a:cxn>
                <a:cxn ang="0">
                  <a:pos x="713" y="12"/>
                </a:cxn>
                <a:cxn ang="0">
                  <a:pos x="1090" y="18"/>
                </a:cxn>
                <a:cxn ang="0">
                  <a:pos x="1265" y="15"/>
                </a:cxn>
                <a:cxn ang="0">
                  <a:pos x="1343" y="21"/>
                </a:cxn>
                <a:cxn ang="0">
                  <a:pos x="1416" y="54"/>
                </a:cxn>
                <a:cxn ang="0">
                  <a:pos x="1456" y="110"/>
                </a:cxn>
                <a:cxn ang="0">
                  <a:pos x="1479" y="190"/>
                </a:cxn>
                <a:cxn ang="0">
                  <a:pos x="1485" y="306"/>
                </a:cxn>
                <a:cxn ang="0">
                  <a:pos x="1487" y="524"/>
                </a:cxn>
                <a:cxn ang="0">
                  <a:pos x="1490" y="675"/>
                </a:cxn>
                <a:cxn ang="0">
                  <a:pos x="1489" y="717"/>
                </a:cxn>
                <a:cxn ang="0">
                  <a:pos x="1477" y="731"/>
                </a:cxn>
                <a:cxn ang="0">
                  <a:pos x="1435" y="789"/>
                </a:cxn>
                <a:cxn ang="0">
                  <a:pos x="1390" y="803"/>
                </a:cxn>
              </a:cxnLst>
              <a:rect l="0" t="0" r="r" b="b"/>
              <a:pathLst>
                <a:path w="1490" h="804">
                  <a:moveTo>
                    <a:pt x="1377" y="804"/>
                  </a:moveTo>
                  <a:lnTo>
                    <a:pt x="1377" y="804"/>
                  </a:lnTo>
                  <a:lnTo>
                    <a:pt x="1364" y="804"/>
                  </a:lnTo>
                  <a:lnTo>
                    <a:pt x="1364" y="804"/>
                  </a:lnTo>
                  <a:lnTo>
                    <a:pt x="1352" y="803"/>
                  </a:lnTo>
                  <a:lnTo>
                    <a:pt x="1188" y="803"/>
                  </a:lnTo>
                  <a:lnTo>
                    <a:pt x="1188" y="803"/>
                  </a:lnTo>
                  <a:lnTo>
                    <a:pt x="1182" y="803"/>
                  </a:lnTo>
                  <a:lnTo>
                    <a:pt x="1179" y="802"/>
                  </a:lnTo>
                  <a:lnTo>
                    <a:pt x="1176" y="800"/>
                  </a:lnTo>
                  <a:lnTo>
                    <a:pt x="1173" y="797"/>
                  </a:lnTo>
                  <a:lnTo>
                    <a:pt x="1171" y="793"/>
                  </a:lnTo>
                  <a:lnTo>
                    <a:pt x="1170" y="790"/>
                  </a:lnTo>
                  <a:lnTo>
                    <a:pt x="1169" y="785"/>
                  </a:lnTo>
                  <a:lnTo>
                    <a:pt x="1169" y="785"/>
                  </a:lnTo>
                  <a:lnTo>
                    <a:pt x="1170" y="779"/>
                  </a:lnTo>
                  <a:lnTo>
                    <a:pt x="1171" y="776"/>
                  </a:lnTo>
                  <a:lnTo>
                    <a:pt x="1173" y="773"/>
                  </a:lnTo>
                  <a:lnTo>
                    <a:pt x="1176" y="771"/>
                  </a:lnTo>
                  <a:lnTo>
                    <a:pt x="1179" y="769"/>
                  </a:lnTo>
                  <a:lnTo>
                    <a:pt x="1182" y="767"/>
                  </a:lnTo>
                  <a:lnTo>
                    <a:pt x="1188" y="767"/>
                  </a:lnTo>
                  <a:lnTo>
                    <a:pt x="1188" y="767"/>
                  </a:lnTo>
                  <a:lnTo>
                    <a:pt x="1232" y="767"/>
                  </a:lnTo>
                  <a:lnTo>
                    <a:pt x="1235" y="767"/>
                  </a:lnTo>
                  <a:lnTo>
                    <a:pt x="1235" y="767"/>
                  </a:lnTo>
                  <a:lnTo>
                    <a:pt x="1320" y="768"/>
                  </a:lnTo>
                  <a:lnTo>
                    <a:pt x="1320" y="768"/>
                  </a:lnTo>
                  <a:lnTo>
                    <a:pt x="1356" y="767"/>
                  </a:lnTo>
                  <a:lnTo>
                    <a:pt x="1381" y="767"/>
                  </a:lnTo>
                  <a:lnTo>
                    <a:pt x="1381" y="767"/>
                  </a:lnTo>
                  <a:lnTo>
                    <a:pt x="1389" y="765"/>
                  </a:lnTo>
                  <a:lnTo>
                    <a:pt x="1396" y="763"/>
                  </a:lnTo>
                  <a:lnTo>
                    <a:pt x="1403" y="760"/>
                  </a:lnTo>
                  <a:lnTo>
                    <a:pt x="1410" y="757"/>
                  </a:lnTo>
                  <a:lnTo>
                    <a:pt x="1417" y="753"/>
                  </a:lnTo>
                  <a:lnTo>
                    <a:pt x="1422" y="748"/>
                  </a:lnTo>
                  <a:lnTo>
                    <a:pt x="1427" y="743"/>
                  </a:lnTo>
                  <a:lnTo>
                    <a:pt x="1432" y="736"/>
                  </a:lnTo>
                  <a:lnTo>
                    <a:pt x="1439" y="723"/>
                  </a:lnTo>
                  <a:lnTo>
                    <a:pt x="1446" y="708"/>
                  </a:lnTo>
                  <a:lnTo>
                    <a:pt x="1451" y="693"/>
                  </a:lnTo>
                  <a:lnTo>
                    <a:pt x="1453" y="676"/>
                  </a:lnTo>
                  <a:lnTo>
                    <a:pt x="1453" y="676"/>
                  </a:lnTo>
                  <a:lnTo>
                    <a:pt x="1452" y="610"/>
                  </a:lnTo>
                  <a:lnTo>
                    <a:pt x="1451" y="543"/>
                  </a:lnTo>
                  <a:lnTo>
                    <a:pt x="1451" y="543"/>
                  </a:lnTo>
                  <a:lnTo>
                    <a:pt x="1449" y="459"/>
                  </a:lnTo>
                  <a:lnTo>
                    <a:pt x="1448" y="374"/>
                  </a:lnTo>
                  <a:lnTo>
                    <a:pt x="1448" y="374"/>
                  </a:lnTo>
                  <a:lnTo>
                    <a:pt x="1448" y="350"/>
                  </a:lnTo>
                  <a:lnTo>
                    <a:pt x="1449" y="325"/>
                  </a:lnTo>
                  <a:lnTo>
                    <a:pt x="1449" y="325"/>
                  </a:lnTo>
                  <a:lnTo>
                    <a:pt x="1450" y="293"/>
                  </a:lnTo>
                  <a:lnTo>
                    <a:pt x="1451" y="261"/>
                  </a:lnTo>
                  <a:lnTo>
                    <a:pt x="1450" y="244"/>
                  </a:lnTo>
                  <a:lnTo>
                    <a:pt x="1448" y="229"/>
                  </a:lnTo>
                  <a:lnTo>
                    <a:pt x="1446" y="214"/>
                  </a:lnTo>
                  <a:lnTo>
                    <a:pt x="1442" y="200"/>
                  </a:lnTo>
                  <a:lnTo>
                    <a:pt x="1442" y="200"/>
                  </a:lnTo>
                  <a:lnTo>
                    <a:pt x="1437" y="179"/>
                  </a:lnTo>
                  <a:lnTo>
                    <a:pt x="1437" y="179"/>
                  </a:lnTo>
                  <a:lnTo>
                    <a:pt x="1430" y="149"/>
                  </a:lnTo>
                  <a:lnTo>
                    <a:pt x="1426" y="133"/>
                  </a:lnTo>
                  <a:lnTo>
                    <a:pt x="1420" y="119"/>
                  </a:lnTo>
                  <a:lnTo>
                    <a:pt x="1413" y="105"/>
                  </a:lnTo>
                  <a:lnTo>
                    <a:pt x="1405" y="93"/>
                  </a:lnTo>
                  <a:lnTo>
                    <a:pt x="1400" y="88"/>
                  </a:lnTo>
                  <a:lnTo>
                    <a:pt x="1395" y="83"/>
                  </a:lnTo>
                  <a:lnTo>
                    <a:pt x="1390" y="79"/>
                  </a:lnTo>
                  <a:lnTo>
                    <a:pt x="1383" y="76"/>
                  </a:lnTo>
                  <a:lnTo>
                    <a:pt x="1383" y="76"/>
                  </a:lnTo>
                  <a:lnTo>
                    <a:pt x="1361" y="67"/>
                  </a:lnTo>
                  <a:lnTo>
                    <a:pt x="1350" y="63"/>
                  </a:lnTo>
                  <a:lnTo>
                    <a:pt x="1341" y="60"/>
                  </a:lnTo>
                  <a:lnTo>
                    <a:pt x="1331" y="58"/>
                  </a:lnTo>
                  <a:lnTo>
                    <a:pt x="1320" y="57"/>
                  </a:lnTo>
                  <a:lnTo>
                    <a:pt x="1309" y="56"/>
                  </a:lnTo>
                  <a:lnTo>
                    <a:pt x="1297" y="56"/>
                  </a:lnTo>
                  <a:lnTo>
                    <a:pt x="989" y="56"/>
                  </a:lnTo>
                  <a:lnTo>
                    <a:pt x="989" y="56"/>
                  </a:lnTo>
                  <a:lnTo>
                    <a:pt x="906" y="54"/>
                  </a:lnTo>
                  <a:lnTo>
                    <a:pt x="824" y="52"/>
                  </a:lnTo>
                  <a:lnTo>
                    <a:pt x="822" y="52"/>
                  </a:lnTo>
                  <a:lnTo>
                    <a:pt x="822" y="52"/>
                  </a:lnTo>
                  <a:lnTo>
                    <a:pt x="740" y="50"/>
                  </a:lnTo>
                  <a:lnTo>
                    <a:pt x="658" y="49"/>
                  </a:lnTo>
                  <a:lnTo>
                    <a:pt x="610" y="49"/>
                  </a:lnTo>
                  <a:lnTo>
                    <a:pt x="610" y="49"/>
                  </a:lnTo>
                  <a:lnTo>
                    <a:pt x="546" y="48"/>
                  </a:lnTo>
                  <a:lnTo>
                    <a:pt x="477" y="47"/>
                  </a:lnTo>
                  <a:lnTo>
                    <a:pt x="477" y="47"/>
                  </a:lnTo>
                  <a:lnTo>
                    <a:pt x="440" y="45"/>
                  </a:lnTo>
                  <a:lnTo>
                    <a:pt x="406" y="42"/>
                  </a:lnTo>
                  <a:lnTo>
                    <a:pt x="406" y="42"/>
                  </a:lnTo>
                  <a:lnTo>
                    <a:pt x="364" y="39"/>
                  </a:lnTo>
                  <a:lnTo>
                    <a:pt x="321" y="37"/>
                  </a:lnTo>
                  <a:lnTo>
                    <a:pt x="321" y="37"/>
                  </a:lnTo>
                  <a:lnTo>
                    <a:pt x="284" y="37"/>
                  </a:lnTo>
                  <a:lnTo>
                    <a:pt x="284" y="37"/>
                  </a:lnTo>
                  <a:lnTo>
                    <a:pt x="243" y="37"/>
                  </a:lnTo>
                  <a:lnTo>
                    <a:pt x="197" y="39"/>
                  </a:lnTo>
                  <a:lnTo>
                    <a:pt x="150" y="41"/>
                  </a:lnTo>
                  <a:lnTo>
                    <a:pt x="130" y="43"/>
                  </a:lnTo>
                  <a:lnTo>
                    <a:pt x="113" y="46"/>
                  </a:lnTo>
                  <a:lnTo>
                    <a:pt x="107" y="47"/>
                  </a:lnTo>
                  <a:lnTo>
                    <a:pt x="107" y="47"/>
                  </a:lnTo>
                  <a:lnTo>
                    <a:pt x="89" y="50"/>
                  </a:lnTo>
                  <a:lnTo>
                    <a:pt x="80" y="52"/>
                  </a:lnTo>
                  <a:lnTo>
                    <a:pt x="71" y="56"/>
                  </a:lnTo>
                  <a:lnTo>
                    <a:pt x="63" y="60"/>
                  </a:lnTo>
                  <a:lnTo>
                    <a:pt x="57" y="64"/>
                  </a:lnTo>
                  <a:lnTo>
                    <a:pt x="53" y="70"/>
                  </a:lnTo>
                  <a:lnTo>
                    <a:pt x="51" y="73"/>
                  </a:lnTo>
                  <a:lnTo>
                    <a:pt x="50" y="77"/>
                  </a:lnTo>
                  <a:lnTo>
                    <a:pt x="50" y="77"/>
                  </a:lnTo>
                  <a:lnTo>
                    <a:pt x="49" y="91"/>
                  </a:lnTo>
                  <a:lnTo>
                    <a:pt x="49" y="103"/>
                  </a:lnTo>
                  <a:lnTo>
                    <a:pt x="50" y="129"/>
                  </a:lnTo>
                  <a:lnTo>
                    <a:pt x="50" y="129"/>
                  </a:lnTo>
                  <a:lnTo>
                    <a:pt x="51" y="158"/>
                  </a:lnTo>
                  <a:lnTo>
                    <a:pt x="51" y="158"/>
                  </a:lnTo>
                  <a:lnTo>
                    <a:pt x="51" y="182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4" y="239"/>
                  </a:lnTo>
                  <a:lnTo>
                    <a:pt x="54" y="271"/>
                  </a:lnTo>
                  <a:lnTo>
                    <a:pt x="53" y="288"/>
                  </a:lnTo>
                  <a:lnTo>
                    <a:pt x="52" y="303"/>
                  </a:lnTo>
                  <a:lnTo>
                    <a:pt x="50" y="318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43" y="346"/>
                  </a:lnTo>
                  <a:lnTo>
                    <a:pt x="41" y="359"/>
                  </a:lnTo>
                  <a:lnTo>
                    <a:pt x="39" y="374"/>
                  </a:lnTo>
                  <a:lnTo>
                    <a:pt x="38" y="387"/>
                  </a:lnTo>
                  <a:lnTo>
                    <a:pt x="38" y="414"/>
                  </a:lnTo>
                  <a:lnTo>
                    <a:pt x="38" y="442"/>
                  </a:lnTo>
                  <a:lnTo>
                    <a:pt x="38" y="442"/>
                  </a:lnTo>
                  <a:lnTo>
                    <a:pt x="38" y="469"/>
                  </a:lnTo>
                  <a:lnTo>
                    <a:pt x="38" y="469"/>
                  </a:lnTo>
                  <a:lnTo>
                    <a:pt x="39" y="477"/>
                  </a:lnTo>
                  <a:lnTo>
                    <a:pt x="40" y="487"/>
                  </a:lnTo>
                  <a:lnTo>
                    <a:pt x="44" y="504"/>
                  </a:lnTo>
                  <a:lnTo>
                    <a:pt x="44" y="504"/>
                  </a:lnTo>
                  <a:lnTo>
                    <a:pt x="47" y="522"/>
                  </a:lnTo>
                  <a:lnTo>
                    <a:pt x="49" y="530"/>
                  </a:lnTo>
                  <a:lnTo>
                    <a:pt x="50" y="539"/>
                  </a:lnTo>
                  <a:lnTo>
                    <a:pt x="50" y="539"/>
                  </a:lnTo>
                  <a:lnTo>
                    <a:pt x="51" y="570"/>
                  </a:lnTo>
                  <a:lnTo>
                    <a:pt x="51" y="600"/>
                  </a:lnTo>
                  <a:lnTo>
                    <a:pt x="51" y="619"/>
                  </a:lnTo>
                  <a:lnTo>
                    <a:pt x="51" y="627"/>
                  </a:lnTo>
                  <a:lnTo>
                    <a:pt x="51" y="627"/>
                  </a:lnTo>
                  <a:lnTo>
                    <a:pt x="51" y="642"/>
                  </a:lnTo>
                  <a:lnTo>
                    <a:pt x="50" y="659"/>
                  </a:lnTo>
                  <a:lnTo>
                    <a:pt x="47" y="675"/>
                  </a:lnTo>
                  <a:lnTo>
                    <a:pt x="46" y="683"/>
                  </a:lnTo>
                  <a:lnTo>
                    <a:pt x="43" y="691"/>
                  </a:lnTo>
                  <a:lnTo>
                    <a:pt x="43" y="692"/>
                  </a:lnTo>
                  <a:lnTo>
                    <a:pt x="43" y="693"/>
                  </a:lnTo>
                  <a:lnTo>
                    <a:pt x="43" y="693"/>
                  </a:lnTo>
                  <a:lnTo>
                    <a:pt x="45" y="707"/>
                  </a:lnTo>
                  <a:lnTo>
                    <a:pt x="47" y="720"/>
                  </a:lnTo>
                  <a:lnTo>
                    <a:pt x="52" y="730"/>
                  </a:lnTo>
                  <a:lnTo>
                    <a:pt x="57" y="739"/>
                  </a:lnTo>
                  <a:lnTo>
                    <a:pt x="64" y="746"/>
                  </a:lnTo>
                  <a:lnTo>
                    <a:pt x="71" y="750"/>
                  </a:lnTo>
                  <a:lnTo>
                    <a:pt x="81" y="753"/>
                  </a:lnTo>
                  <a:lnTo>
                    <a:pt x="91" y="754"/>
                  </a:lnTo>
                  <a:lnTo>
                    <a:pt x="91" y="754"/>
                  </a:lnTo>
                  <a:lnTo>
                    <a:pt x="111" y="755"/>
                  </a:lnTo>
                  <a:lnTo>
                    <a:pt x="135" y="756"/>
                  </a:lnTo>
                  <a:lnTo>
                    <a:pt x="188" y="760"/>
                  </a:lnTo>
                  <a:lnTo>
                    <a:pt x="188" y="760"/>
                  </a:lnTo>
                  <a:lnTo>
                    <a:pt x="243" y="764"/>
                  </a:lnTo>
                  <a:lnTo>
                    <a:pt x="267" y="765"/>
                  </a:lnTo>
                  <a:lnTo>
                    <a:pt x="287" y="767"/>
                  </a:lnTo>
                  <a:lnTo>
                    <a:pt x="287" y="767"/>
                  </a:lnTo>
                  <a:lnTo>
                    <a:pt x="292" y="767"/>
                  </a:lnTo>
                  <a:lnTo>
                    <a:pt x="295" y="769"/>
                  </a:lnTo>
                  <a:lnTo>
                    <a:pt x="298" y="771"/>
                  </a:lnTo>
                  <a:lnTo>
                    <a:pt x="301" y="773"/>
                  </a:lnTo>
                  <a:lnTo>
                    <a:pt x="302" y="776"/>
                  </a:lnTo>
                  <a:lnTo>
                    <a:pt x="305" y="779"/>
                  </a:lnTo>
                  <a:lnTo>
                    <a:pt x="306" y="785"/>
                  </a:lnTo>
                  <a:lnTo>
                    <a:pt x="306" y="785"/>
                  </a:lnTo>
                  <a:lnTo>
                    <a:pt x="305" y="790"/>
                  </a:lnTo>
                  <a:lnTo>
                    <a:pt x="302" y="793"/>
                  </a:lnTo>
                  <a:lnTo>
                    <a:pt x="301" y="797"/>
                  </a:lnTo>
                  <a:lnTo>
                    <a:pt x="298" y="800"/>
                  </a:lnTo>
                  <a:lnTo>
                    <a:pt x="295" y="802"/>
                  </a:lnTo>
                  <a:lnTo>
                    <a:pt x="292" y="803"/>
                  </a:lnTo>
                  <a:lnTo>
                    <a:pt x="287" y="803"/>
                  </a:lnTo>
                  <a:lnTo>
                    <a:pt x="287" y="803"/>
                  </a:lnTo>
                  <a:lnTo>
                    <a:pt x="251" y="803"/>
                  </a:lnTo>
                  <a:lnTo>
                    <a:pt x="204" y="801"/>
                  </a:lnTo>
                  <a:lnTo>
                    <a:pt x="157" y="799"/>
                  </a:lnTo>
                  <a:lnTo>
                    <a:pt x="122" y="796"/>
                  </a:lnTo>
                  <a:lnTo>
                    <a:pt x="122" y="796"/>
                  </a:lnTo>
                  <a:lnTo>
                    <a:pt x="106" y="793"/>
                  </a:lnTo>
                  <a:lnTo>
                    <a:pt x="106" y="793"/>
                  </a:lnTo>
                  <a:lnTo>
                    <a:pt x="92" y="792"/>
                  </a:lnTo>
                  <a:lnTo>
                    <a:pt x="79" y="790"/>
                  </a:lnTo>
                  <a:lnTo>
                    <a:pt x="66" y="787"/>
                  </a:lnTo>
                  <a:lnTo>
                    <a:pt x="54" y="783"/>
                  </a:lnTo>
                  <a:lnTo>
                    <a:pt x="54" y="783"/>
                  </a:lnTo>
                  <a:lnTo>
                    <a:pt x="37" y="774"/>
                  </a:lnTo>
                  <a:lnTo>
                    <a:pt x="31" y="770"/>
                  </a:lnTo>
                  <a:lnTo>
                    <a:pt x="26" y="765"/>
                  </a:lnTo>
                  <a:lnTo>
                    <a:pt x="22" y="760"/>
                  </a:lnTo>
                  <a:lnTo>
                    <a:pt x="18" y="753"/>
                  </a:lnTo>
                  <a:lnTo>
                    <a:pt x="16" y="745"/>
                  </a:lnTo>
                  <a:lnTo>
                    <a:pt x="14" y="734"/>
                  </a:lnTo>
                  <a:lnTo>
                    <a:pt x="14" y="734"/>
                  </a:lnTo>
                  <a:lnTo>
                    <a:pt x="11" y="716"/>
                  </a:lnTo>
                  <a:lnTo>
                    <a:pt x="9" y="714"/>
                  </a:lnTo>
                  <a:lnTo>
                    <a:pt x="9" y="714"/>
                  </a:lnTo>
                  <a:lnTo>
                    <a:pt x="5" y="711"/>
                  </a:lnTo>
                  <a:lnTo>
                    <a:pt x="2" y="705"/>
                  </a:lnTo>
                  <a:lnTo>
                    <a:pt x="2" y="705"/>
                  </a:lnTo>
                  <a:lnTo>
                    <a:pt x="1" y="701"/>
                  </a:lnTo>
                  <a:lnTo>
                    <a:pt x="1" y="697"/>
                  </a:lnTo>
                  <a:lnTo>
                    <a:pt x="2" y="694"/>
                  </a:lnTo>
                  <a:lnTo>
                    <a:pt x="4" y="690"/>
                  </a:lnTo>
                  <a:lnTo>
                    <a:pt x="4" y="690"/>
                  </a:lnTo>
                  <a:lnTo>
                    <a:pt x="7" y="686"/>
                  </a:lnTo>
                  <a:lnTo>
                    <a:pt x="7" y="684"/>
                  </a:lnTo>
                  <a:lnTo>
                    <a:pt x="7" y="683"/>
                  </a:lnTo>
                  <a:lnTo>
                    <a:pt x="7" y="683"/>
                  </a:lnTo>
                  <a:lnTo>
                    <a:pt x="7" y="669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9" y="650"/>
                  </a:lnTo>
                  <a:lnTo>
                    <a:pt x="12" y="645"/>
                  </a:lnTo>
                  <a:lnTo>
                    <a:pt x="14" y="644"/>
                  </a:lnTo>
                  <a:lnTo>
                    <a:pt x="14" y="641"/>
                  </a:lnTo>
                  <a:lnTo>
                    <a:pt x="14" y="641"/>
                  </a:lnTo>
                  <a:lnTo>
                    <a:pt x="13" y="631"/>
                  </a:lnTo>
                  <a:lnTo>
                    <a:pt x="13" y="631"/>
                  </a:lnTo>
                  <a:lnTo>
                    <a:pt x="13" y="619"/>
                  </a:lnTo>
                  <a:lnTo>
                    <a:pt x="13" y="619"/>
                  </a:lnTo>
                  <a:lnTo>
                    <a:pt x="14" y="597"/>
                  </a:lnTo>
                  <a:lnTo>
                    <a:pt x="14" y="597"/>
                  </a:lnTo>
                  <a:lnTo>
                    <a:pt x="14" y="576"/>
                  </a:lnTo>
                  <a:lnTo>
                    <a:pt x="13" y="555"/>
                  </a:lnTo>
                  <a:lnTo>
                    <a:pt x="12" y="534"/>
                  </a:lnTo>
                  <a:lnTo>
                    <a:pt x="9" y="515"/>
                  </a:lnTo>
                  <a:lnTo>
                    <a:pt x="9" y="515"/>
                  </a:lnTo>
                  <a:lnTo>
                    <a:pt x="5" y="496"/>
                  </a:lnTo>
                  <a:lnTo>
                    <a:pt x="3" y="476"/>
                  </a:lnTo>
                  <a:lnTo>
                    <a:pt x="1" y="458"/>
                  </a:lnTo>
                  <a:lnTo>
                    <a:pt x="0" y="438"/>
                  </a:lnTo>
                  <a:lnTo>
                    <a:pt x="1" y="401"/>
                  </a:lnTo>
                  <a:lnTo>
                    <a:pt x="2" y="365"/>
                  </a:lnTo>
                  <a:lnTo>
                    <a:pt x="2" y="365"/>
                  </a:lnTo>
                  <a:lnTo>
                    <a:pt x="4" y="346"/>
                  </a:lnTo>
                  <a:lnTo>
                    <a:pt x="8" y="326"/>
                  </a:lnTo>
                  <a:lnTo>
                    <a:pt x="8" y="326"/>
                  </a:lnTo>
                  <a:lnTo>
                    <a:pt x="12" y="303"/>
                  </a:lnTo>
                  <a:lnTo>
                    <a:pt x="13" y="292"/>
                  </a:lnTo>
                  <a:lnTo>
                    <a:pt x="13" y="280"/>
                  </a:lnTo>
                  <a:lnTo>
                    <a:pt x="13" y="177"/>
                  </a:lnTo>
                  <a:lnTo>
                    <a:pt x="13" y="177"/>
                  </a:lnTo>
                  <a:lnTo>
                    <a:pt x="13" y="160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10" y="119"/>
                  </a:lnTo>
                  <a:lnTo>
                    <a:pt x="10" y="106"/>
                  </a:lnTo>
                  <a:lnTo>
                    <a:pt x="10" y="94"/>
                  </a:lnTo>
                  <a:lnTo>
                    <a:pt x="11" y="81"/>
                  </a:lnTo>
                  <a:lnTo>
                    <a:pt x="14" y="69"/>
                  </a:lnTo>
                  <a:lnTo>
                    <a:pt x="18" y="58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8" y="42"/>
                  </a:lnTo>
                  <a:lnTo>
                    <a:pt x="31" y="37"/>
                  </a:lnTo>
                  <a:lnTo>
                    <a:pt x="40" y="30"/>
                  </a:lnTo>
                  <a:lnTo>
                    <a:pt x="52" y="23"/>
                  </a:lnTo>
                  <a:lnTo>
                    <a:pt x="63" y="19"/>
                  </a:lnTo>
                  <a:lnTo>
                    <a:pt x="75" y="15"/>
                  </a:lnTo>
                  <a:lnTo>
                    <a:pt x="88" y="13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25" y="7"/>
                  </a:lnTo>
                  <a:lnTo>
                    <a:pt x="125" y="7"/>
                  </a:lnTo>
                  <a:lnTo>
                    <a:pt x="141" y="5"/>
                  </a:lnTo>
                  <a:lnTo>
                    <a:pt x="158" y="3"/>
                  </a:lnTo>
                  <a:lnTo>
                    <a:pt x="198" y="1"/>
                  </a:lnTo>
                  <a:lnTo>
                    <a:pt x="235" y="0"/>
                  </a:lnTo>
                  <a:lnTo>
                    <a:pt x="263" y="0"/>
                  </a:lnTo>
                  <a:lnTo>
                    <a:pt x="263" y="0"/>
                  </a:lnTo>
                  <a:lnTo>
                    <a:pt x="302" y="0"/>
                  </a:lnTo>
                  <a:lnTo>
                    <a:pt x="336" y="1"/>
                  </a:lnTo>
                  <a:lnTo>
                    <a:pt x="336" y="1"/>
                  </a:lnTo>
                  <a:lnTo>
                    <a:pt x="424" y="5"/>
                  </a:lnTo>
                  <a:lnTo>
                    <a:pt x="517" y="9"/>
                  </a:lnTo>
                  <a:lnTo>
                    <a:pt x="614" y="11"/>
                  </a:lnTo>
                  <a:lnTo>
                    <a:pt x="713" y="12"/>
                  </a:lnTo>
                  <a:lnTo>
                    <a:pt x="713" y="12"/>
                  </a:lnTo>
                  <a:lnTo>
                    <a:pt x="807" y="13"/>
                  </a:lnTo>
                  <a:lnTo>
                    <a:pt x="901" y="15"/>
                  </a:lnTo>
                  <a:lnTo>
                    <a:pt x="904" y="15"/>
                  </a:lnTo>
                  <a:lnTo>
                    <a:pt x="904" y="15"/>
                  </a:lnTo>
                  <a:lnTo>
                    <a:pt x="997" y="17"/>
                  </a:lnTo>
                  <a:lnTo>
                    <a:pt x="1090" y="18"/>
                  </a:lnTo>
                  <a:lnTo>
                    <a:pt x="1090" y="18"/>
                  </a:lnTo>
                  <a:lnTo>
                    <a:pt x="1159" y="17"/>
                  </a:lnTo>
                  <a:lnTo>
                    <a:pt x="1160" y="17"/>
                  </a:lnTo>
                  <a:lnTo>
                    <a:pt x="1160" y="17"/>
                  </a:lnTo>
                  <a:lnTo>
                    <a:pt x="1214" y="15"/>
                  </a:lnTo>
                  <a:lnTo>
                    <a:pt x="1265" y="15"/>
                  </a:lnTo>
                  <a:lnTo>
                    <a:pt x="1265" y="15"/>
                  </a:lnTo>
                  <a:lnTo>
                    <a:pt x="1292" y="15"/>
                  </a:lnTo>
                  <a:lnTo>
                    <a:pt x="1292" y="15"/>
                  </a:lnTo>
                  <a:lnTo>
                    <a:pt x="1309" y="16"/>
                  </a:lnTo>
                  <a:lnTo>
                    <a:pt x="1325" y="18"/>
                  </a:lnTo>
                  <a:lnTo>
                    <a:pt x="1343" y="21"/>
                  </a:lnTo>
                  <a:lnTo>
                    <a:pt x="1362" y="26"/>
                  </a:lnTo>
                  <a:lnTo>
                    <a:pt x="1380" y="33"/>
                  </a:lnTo>
                  <a:lnTo>
                    <a:pt x="1390" y="37"/>
                  </a:lnTo>
                  <a:lnTo>
                    <a:pt x="1398" y="42"/>
                  </a:lnTo>
                  <a:lnTo>
                    <a:pt x="1407" y="48"/>
                  </a:lnTo>
                  <a:lnTo>
                    <a:pt x="1416" y="54"/>
                  </a:lnTo>
                  <a:lnTo>
                    <a:pt x="1424" y="62"/>
                  </a:lnTo>
                  <a:lnTo>
                    <a:pt x="1432" y="69"/>
                  </a:lnTo>
                  <a:lnTo>
                    <a:pt x="1432" y="69"/>
                  </a:lnTo>
                  <a:lnTo>
                    <a:pt x="1441" y="81"/>
                  </a:lnTo>
                  <a:lnTo>
                    <a:pt x="1450" y="95"/>
                  </a:lnTo>
                  <a:lnTo>
                    <a:pt x="1456" y="110"/>
                  </a:lnTo>
                  <a:lnTo>
                    <a:pt x="1462" y="126"/>
                  </a:lnTo>
                  <a:lnTo>
                    <a:pt x="1467" y="142"/>
                  </a:lnTo>
                  <a:lnTo>
                    <a:pt x="1472" y="157"/>
                  </a:lnTo>
                  <a:lnTo>
                    <a:pt x="1478" y="187"/>
                  </a:lnTo>
                  <a:lnTo>
                    <a:pt x="1479" y="190"/>
                  </a:lnTo>
                  <a:lnTo>
                    <a:pt x="1479" y="190"/>
                  </a:lnTo>
                  <a:lnTo>
                    <a:pt x="1481" y="204"/>
                  </a:lnTo>
                  <a:lnTo>
                    <a:pt x="1483" y="218"/>
                  </a:lnTo>
                  <a:lnTo>
                    <a:pt x="1485" y="247"/>
                  </a:lnTo>
                  <a:lnTo>
                    <a:pt x="1485" y="276"/>
                  </a:lnTo>
                  <a:lnTo>
                    <a:pt x="1485" y="304"/>
                  </a:lnTo>
                  <a:lnTo>
                    <a:pt x="1485" y="306"/>
                  </a:lnTo>
                  <a:lnTo>
                    <a:pt x="1485" y="306"/>
                  </a:lnTo>
                  <a:lnTo>
                    <a:pt x="1484" y="340"/>
                  </a:lnTo>
                  <a:lnTo>
                    <a:pt x="1484" y="340"/>
                  </a:lnTo>
                  <a:lnTo>
                    <a:pt x="1485" y="433"/>
                  </a:lnTo>
                  <a:lnTo>
                    <a:pt x="1487" y="524"/>
                  </a:lnTo>
                  <a:lnTo>
                    <a:pt x="1487" y="524"/>
                  </a:lnTo>
                  <a:lnTo>
                    <a:pt x="1489" y="598"/>
                  </a:lnTo>
                  <a:lnTo>
                    <a:pt x="1490" y="671"/>
                  </a:lnTo>
                  <a:lnTo>
                    <a:pt x="1490" y="671"/>
                  </a:lnTo>
                  <a:lnTo>
                    <a:pt x="1490" y="672"/>
                  </a:lnTo>
                  <a:lnTo>
                    <a:pt x="1490" y="672"/>
                  </a:lnTo>
                  <a:lnTo>
                    <a:pt x="1490" y="675"/>
                  </a:lnTo>
                  <a:lnTo>
                    <a:pt x="1490" y="676"/>
                  </a:lnTo>
                  <a:lnTo>
                    <a:pt x="1490" y="687"/>
                  </a:lnTo>
                  <a:lnTo>
                    <a:pt x="1490" y="687"/>
                  </a:lnTo>
                  <a:lnTo>
                    <a:pt x="1490" y="712"/>
                  </a:lnTo>
                  <a:lnTo>
                    <a:pt x="1490" y="712"/>
                  </a:lnTo>
                  <a:lnTo>
                    <a:pt x="1489" y="717"/>
                  </a:lnTo>
                  <a:lnTo>
                    <a:pt x="1487" y="722"/>
                  </a:lnTo>
                  <a:lnTo>
                    <a:pt x="1484" y="725"/>
                  </a:lnTo>
                  <a:lnTo>
                    <a:pt x="1480" y="728"/>
                  </a:lnTo>
                  <a:lnTo>
                    <a:pt x="1478" y="729"/>
                  </a:lnTo>
                  <a:lnTo>
                    <a:pt x="1477" y="731"/>
                  </a:lnTo>
                  <a:lnTo>
                    <a:pt x="1477" y="731"/>
                  </a:lnTo>
                  <a:lnTo>
                    <a:pt x="1469" y="748"/>
                  </a:lnTo>
                  <a:lnTo>
                    <a:pt x="1464" y="757"/>
                  </a:lnTo>
                  <a:lnTo>
                    <a:pt x="1458" y="765"/>
                  </a:lnTo>
                  <a:lnTo>
                    <a:pt x="1452" y="774"/>
                  </a:lnTo>
                  <a:lnTo>
                    <a:pt x="1445" y="782"/>
                  </a:lnTo>
                  <a:lnTo>
                    <a:pt x="1435" y="789"/>
                  </a:lnTo>
                  <a:lnTo>
                    <a:pt x="1426" y="795"/>
                  </a:lnTo>
                  <a:lnTo>
                    <a:pt x="1426" y="795"/>
                  </a:lnTo>
                  <a:lnTo>
                    <a:pt x="1421" y="798"/>
                  </a:lnTo>
                  <a:lnTo>
                    <a:pt x="1415" y="800"/>
                  </a:lnTo>
                  <a:lnTo>
                    <a:pt x="1402" y="802"/>
                  </a:lnTo>
                  <a:lnTo>
                    <a:pt x="1390" y="803"/>
                  </a:lnTo>
                  <a:lnTo>
                    <a:pt x="1377" y="804"/>
                  </a:lnTo>
                  <a:lnTo>
                    <a:pt x="1377" y="80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7" name="Freeform 1115"/>
            <p:cNvSpPr>
              <a:spLocks noEditPoints="1"/>
            </p:cNvSpPr>
            <p:nvPr/>
          </p:nvSpPr>
          <p:spPr bwMode="auto">
            <a:xfrm>
              <a:off x="6162675" y="1647825"/>
              <a:ext cx="695325" cy="187325"/>
            </a:xfrm>
            <a:custGeom>
              <a:avLst/>
              <a:gdLst/>
              <a:ahLst/>
              <a:cxnLst>
                <a:cxn ang="0">
                  <a:pos x="852" y="351"/>
                </a:cxn>
                <a:cxn ang="0">
                  <a:pos x="747" y="346"/>
                </a:cxn>
                <a:cxn ang="0">
                  <a:pos x="552" y="348"/>
                </a:cxn>
                <a:cxn ang="0">
                  <a:pos x="401" y="347"/>
                </a:cxn>
                <a:cxn ang="0">
                  <a:pos x="275" y="337"/>
                </a:cxn>
                <a:cxn ang="0">
                  <a:pos x="217" y="333"/>
                </a:cxn>
                <a:cxn ang="0">
                  <a:pos x="206" y="320"/>
                </a:cxn>
                <a:cxn ang="0">
                  <a:pos x="206" y="293"/>
                </a:cxn>
                <a:cxn ang="0">
                  <a:pos x="202" y="246"/>
                </a:cxn>
                <a:cxn ang="0">
                  <a:pos x="200" y="60"/>
                </a:cxn>
                <a:cxn ang="0">
                  <a:pos x="187" y="53"/>
                </a:cxn>
                <a:cxn ang="0">
                  <a:pos x="102" y="47"/>
                </a:cxn>
                <a:cxn ang="0">
                  <a:pos x="65" y="37"/>
                </a:cxn>
                <a:cxn ang="0">
                  <a:pos x="6" y="33"/>
                </a:cxn>
                <a:cxn ang="0">
                  <a:pos x="0" y="18"/>
                </a:cxn>
                <a:cxn ang="0">
                  <a:pos x="9" y="2"/>
                </a:cxn>
                <a:cxn ang="0">
                  <a:pos x="37" y="0"/>
                </a:cxn>
                <a:cxn ang="0">
                  <a:pos x="85" y="2"/>
                </a:cxn>
                <a:cxn ang="0">
                  <a:pos x="122" y="12"/>
                </a:cxn>
                <a:cxn ang="0">
                  <a:pos x="156" y="12"/>
                </a:cxn>
                <a:cxn ang="0">
                  <a:pos x="179" y="15"/>
                </a:cxn>
                <a:cxn ang="0">
                  <a:pos x="238" y="16"/>
                </a:cxn>
                <a:cxn ang="0">
                  <a:pos x="287" y="18"/>
                </a:cxn>
                <a:cxn ang="0">
                  <a:pos x="352" y="25"/>
                </a:cxn>
                <a:cxn ang="0">
                  <a:pos x="427" y="24"/>
                </a:cxn>
                <a:cxn ang="0">
                  <a:pos x="510" y="27"/>
                </a:cxn>
                <a:cxn ang="0">
                  <a:pos x="626" y="32"/>
                </a:cxn>
                <a:cxn ang="0">
                  <a:pos x="749" y="39"/>
                </a:cxn>
                <a:cxn ang="0">
                  <a:pos x="941" y="38"/>
                </a:cxn>
                <a:cxn ang="0">
                  <a:pos x="1138" y="40"/>
                </a:cxn>
                <a:cxn ang="0">
                  <a:pos x="1295" y="43"/>
                </a:cxn>
                <a:cxn ang="0">
                  <a:pos x="1311" y="52"/>
                </a:cxn>
                <a:cxn ang="0">
                  <a:pos x="1311" y="70"/>
                </a:cxn>
                <a:cxn ang="0">
                  <a:pos x="1295" y="79"/>
                </a:cxn>
                <a:cxn ang="0">
                  <a:pos x="1139" y="77"/>
                </a:cxn>
                <a:cxn ang="0">
                  <a:pos x="1107" y="92"/>
                </a:cxn>
                <a:cxn ang="0">
                  <a:pos x="1103" y="190"/>
                </a:cxn>
                <a:cxn ang="0">
                  <a:pos x="1110" y="299"/>
                </a:cxn>
                <a:cxn ang="0">
                  <a:pos x="1109" y="323"/>
                </a:cxn>
                <a:cxn ang="0">
                  <a:pos x="1092" y="338"/>
                </a:cxn>
                <a:cxn ang="0">
                  <a:pos x="1081" y="347"/>
                </a:cxn>
                <a:cxn ang="0">
                  <a:pos x="994" y="351"/>
                </a:cxn>
                <a:cxn ang="0">
                  <a:pos x="253" y="53"/>
                </a:cxn>
                <a:cxn ang="0">
                  <a:pos x="236" y="107"/>
                </a:cxn>
                <a:cxn ang="0">
                  <a:pos x="239" y="258"/>
                </a:cxn>
                <a:cxn ang="0">
                  <a:pos x="248" y="270"/>
                </a:cxn>
                <a:cxn ang="0">
                  <a:pos x="245" y="299"/>
                </a:cxn>
                <a:cxn ang="0">
                  <a:pos x="321" y="304"/>
                </a:cxn>
                <a:cxn ang="0">
                  <a:pos x="642" y="310"/>
                </a:cxn>
                <a:cxn ang="0">
                  <a:pos x="898" y="317"/>
                </a:cxn>
                <a:cxn ang="0">
                  <a:pos x="1053" y="310"/>
                </a:cxn>
                <a:cxn ang="0">
                  <a:pos x="1065" y="304"/>
                </a:cxn>
                <a:cxn ang="0">
                  <a:pos x="1071" y="276"/>
                </a:cxn>
                <a:cxn ang="0">
                  <a:pos x="1069" y="118"/>
                </a:cxn>
                <a:cxn ang="0">
                  <a:pos x="1063" y="103"/>
                </a:cxn>
                <a:cxn ang="0">
                  <a:pos x="983" y="74"/>
                </a:cxn>
                <a:cxn ang="0">
                  <a:pos x="794" y="76"/>
                </a:cxn>
                <a:cxn ang="0">
                  <a:pos x="670" y="72"/>
                </a:cxn>
                <a:cxn ang="0">
                  <a:pos x="581" y="67"/>
                </a:cxn>
                <a:cxn ang="0">
                  <a:pos x="440" y="62"/>
                </a:cxn>
                <a:cxn ang="0">
                  <a:pos x="382" y="63"/>
                </a:cxn>
                <a:cxn ang="0">
                  <a:pos x="274" y="54"/>
                </a:cxn>
              </a:cxnLst>
              <a:rect l="0" t="0" r="r" b="b"/>
              <a:pathLst>
                <a:path w="1313" h="354">
                  <a:moveTo>
                    <a:pt x="910" y="354"/>
                  </a:moveTo>
                  <a:lnTo>
                    <a:pt x="910" y="354"/>
                  </a:lnTo>
                  <a:lnTo>
                    <a:pt x="880" y="354"/>
                  </a:lnTo>
                  <a:lnTo>
                    <a:pt x="852" y="351"/>
                  </a:lnTo>
                  <a:lnTo>
                    <a:pt x="852" y="351"/>
                  </a:lnTo>
                  <a:lnTo>
                    <a:pt x="829" y="349"/>
                  </a:lnTo>
                  <a:lnTo>
                    <a:pt x="804" y="347"/>
                  </a:lnTo>
                  <a:lnTo>
                    <a:pt x="777" y="346"/>
                  </a:lnTo>
                  <a:lnTo>
                    <a:pt x="747" y="346"/>
                  </a:lnTo>
                  <a:lnTo>
                    <a:pt x="747" y="346"/>
                  </a:lnTo>
                  <a:lnTo>
                    <a:pt x="687" y="347"/>
                  </a:lnTo>
                  <a:lnTo>
                    <a:pt x="687" y="347"/>
                  </a:lnTo>
                  <a:lnTo>
                    <a:pt x="627" y="347"/>
                  </a:lnTo>
                  <a:lnTo>
                    <a:pt x="627" y="347"/>
                  </a:lnTo>
                  <a:lnTo>
                    <a:pt x="552" y="348"/>
                  </a:lnTo>
                  <a:lnTo>
                    <a:pt x="552" y="348"/>
                  </a:lnTo>
                  <a:lnTo>
                    <a:pt x="476" y="349"/>
                  </a:lnTo>
                  <a:lnTo>
                    <a:pt x="476" y="349"/>
                  </a:lnTo>
                  <a:lnTo>
                    <a:pt x="436" y="348"/>
                  </a:lnTo>
                  <a:lnTo>
                    <a:pt x="401" y="347"/>
                  </a:lnTo>
                  <a:lnTo>
                    <a:pt x="401" y="347"/>
                  </a:lnTo>
                  <a:lnTo>
                    <a:pt x="363" y="345"/>
                  </a:lnTo>
                  <a:lnTo>
                    <a:pt x="326" y="342"/>
                  </a:lnTo>
                  <a:lnTo>
                    <a:pt x="326" y="342"/>
                  </a:lnTo>
                  <a:lnTo>
                    <a:pt x="275" y="337"/>
                  </a:lnTo>
                  <a:lnTo>
                    <a:pt x="249" y="335"/>
                  </a:lnTo>
                  <a:lnTo>
                    <a:pt x="225" y="335"/>
                  </a:lnTo>
                  <a:lnTo>
                    <a:pt x="225" y="335"/>
                  </a:lnTo>
                  <a:lnTo>
                    <a:pt x="220" y="334"/>
                  </a:lnTo>
                  <a:lnTo>
                    <a:pt x="217" y="333"/>
                  </a:lnTo>
                  <a:lnTo>
                    <a:pt x="214" y="332"/>
                  </a:lnTo>
                  <a:lnTo>
                    <a:pt x="211" y="329"/>
                  </a:lnTo>
                  <a:lnTo>
                    <a:pt x="209" y="327"/>
                  </a:lnTo>
                  <a:lnTo>
                    <a:pt x="207" y="324"/>
                  </a:lnTo>
                  <a:lnTo>
                    <a:pt x="206" y="320"/>
                  </a:lnTo>
                  <a:lnTo>
                    <a:pt x="206" y="317"/>
                  </a:lnTo>
                  <a:lnTo>
                    <a:pt x="206" y="317"/>
                  </a:lnTo>
                  <a:lnTo>
                    <a:pt x="206" y="310"/>
                  </a:lnTo>
                  <a:lnTo>
                    <a:pt x="206" y="310"/>
                  </a:lnTo>
                  <a:lnTo>
                    <a:pt x="206" y="293"/>
                  </a:lnTo>
                  <a:lnTo>
                    <a:pt x="206" y="293"/>
                  </a:lnTo>
                  <a:lnTo>
                    <a:pt x="206" y="292"/>
                  </a:lnTo>
                  <a:lnTo>
                    <a:pt x="206" y="292"/>
                  </a:lnTo>
                  <a:lnTo>
                    <a:pt x="203" y="269"/>
                  </a:lnTo>
                  <a:lnTo>
                    <a:pt x="202" y="246"/>
                  </a:lnTo>
                  <a:lnTo>
                    <a:pt x="200" y="200"/>
                  </a:lnTo>
                  <a:lnTo>
                    <a:pt x="199" y="154"/>
                  </a:lnTo>
                  <a:lnTo>
                    <a:pt x="200" y="107"/>
                  </a:lnTo>
                  <a:lnTo>
                    <a:pt x="200" y="107"/>
                  </a:lnTo>
                  <a:lnTo>
                    <a:pt x="200" y="60"/>
                  </a:lnTo>
                  <a:lnTo>
                    <a:pt x="200" y="54"/>
                  </a:lnTo>
                  <a:lnTo>
                    <a:pt x="194" y="54"/>
                  </a:lnTo>
                  <a:lnTo>
                    <a:pt x="194" y="54"/>
                  </a:lnTo>
                  <a:lnTo>
                    <a:pt x="187" y="53"/>
                  </a:lnTo>
                  <a:lnTo>
                    <a:pt x="187" y="53"/>
                  </a:lnTo>
                  <a:lnTo>
                    <a:pt x="152" y="50"/>
                  </a:lnTo>
                  <a:lnTo>
                    <a:pt x="115" y="49"/>
                  </a:lnTo>
                  <a:lnTo>
                    <a:pt x="115" y="49"/>
                  </a:lnTo>
                  <a:lnTo>
                    <a:pt x="108" y="48"/>
                  </a:lnTo>
                  <a:lnTo>
                    <a:pt x="102" y="47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77" y="39"/>
                  </a:lnTo>
                  <a:lnTo>
                    <a:pt x="71" y="38"/>
                  </a:lnTo>
                  <a:lnTo>
                    <a:pt x="65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3" y="37"/>
                  </a:lnTo>
                  <a:lnTo>
                    <a:pt x="9" y="35"/>
                  </a:lnTo>
                  <a:lnTo>
                    <a:pt x="6" y="33"/>
                  </a:lnTo>
                  <a:lnTo>
                    <a:pt x="4" y="31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6" y="4"/>
                  </a:lnTo>
                  <a:lnTo>
                    <a:pt x="9" y="2"/>
                  </a:lnTo>
                  <a:lnTo>
                    <a:pt x="13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9" y="0"/>
                  </a:lnTo>
                  <a:lnTo>
                    <a:pt x="85" y="2"/>
                  </a:lnTo>
                  <a:lnTo>
                    <a:pt x="99" y="5"/>
                  </a:lnTo>
                  <a:lnTo>
                    <a:pt x="107" y="7"/>
                  </a:lnTo>
                  <a:lnTo>
                    <a:pt x="115" y="10"/>
                  </a:lnTo>
                  <a:lnTo>
                    <a:pt x="115" y="10"/>
                  </a:lnTo>
                  <a:lnTo>
                    <a:pt x="122" y="12"/>
                  </a:lnTo>
                  <a:lnTo>
                    <a:pt x="131" y="13"/>
                  </a:lnTo>
                  <a:lnTo>
                    <a:pt x="131" y="13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64" y="12"/>
                  </a:lnTo>
                  <a:lnTo>
                    <a:pt x="164" y="12"/>
                  </a:lnTo>
                  <a:lnTo>
                    <a:pt x="179" y="15"/>
                  </a:lnTo>
                  <a:lnTo>
                    <a:pt x="179" y="15"/>
                  </a:lnTo>
                  <a:lnTo>
                    <a:pt x="200" y="18"/>
                  </a:lnTo>
                  <a:lnTo>
                    <a:pt x="200" y="18"/>
                  </a:lnTo>
                  <a:lnTo>
                    <a:pt x="221" y="17"/>
                  </a:lnTo>
                  <a:lnTo>
                    <a:pt x="221" y="17"/>
                  </a:lnTo>
                  <a:lnTo>
                    <a:pt x="238" y="16"/>
                  </a:lnTo>
                  <a:lnTo>
                    <a:pt x="256" y="16"/>
                  </a:lnTo>
                  <a:lnTo>
                    <a:pt x="256" y="16"/>
                  </a:lnTo>
                  <a:lnTo>
                    <a:pt x="267" y="16"/>
                  </a:lnTo>
                  <a:lnTo>
                    <a:pt x="267" y="16"/>
                  </a:lnTo>
                  <a:lnTo>
                    <a:pt x="287" y="18"/>
                  </a:lnTo>
                  <a:lnTo>
                    <a:pt x="306" y="21"/>
                  </a:lnTo>
                  <a:lnTo>
                    <a:pt x="306" y="21"/>
                  </a:lnTo>
                  <a:lnTo>
                    <a:pt x="329" y="24"/>
                  </a:lnTo>
                  <a:lnTo>
                    <a:pt x="341" y="25"/>
                  </a:lnTo>
                  <a:lnTo>
                    <a:pt x="352" y="25"/>
                  </a:lnTo>
                  <a:lnTo>
                    <a:pt x="362" y="25"/>
                  </a:lnTo>
                  <a:lnTo>
                    <a:pt x="362" y="25"/>
                  </a:lnTo>
                  <a:lnTo>
                    <a:pt x="411" y="25"/>
                  </a:lnTo>
                  <a:lnTo>
                    <a:pt x="427" y="24"/>
                  </a:lnTo>
                  <a:lnTo>
                    <a:pt x="427" y="24"/>
                  </a:lnTo>
                  <a:lnTo>
                    <a:pt x="438" y="24"/>
                  </a:lnTo>
                  <a:lnTo>
                    <a:pt x="438" y="24"/>
                  </a:lnTo>
                  <a:lnTo>
                    <a:pt x="474" y="25"/>
                  </a:lnTo>
                  <a:lnTo>
                    <a:pt x="510" y="27"/>
                  </a:lnTo>
                  <a:lnTo>
                    <a:pt x="510" y="27"/>
                  </a:lnTo>
                  <a:lnTo>
                    <a:pt x="546" y="30"/>
                  </a:lnTo>
                  <a:lnTo>
                    <a:pt x="581" y="31"/>
                  </a:lnTo>
                  <a:lnTo>
                    <a:pt x="581" y="31"/>
                  </a:lnTo>
                  <a:lnTo>
                    <a:pt x="604" y="31"/>
                  </a:lnTo>
                  <a:lnTo>
                    <a:pt x="626" y="32"/>
                  </a:lnTo>
                  <a:lnTo>
                    <a:pt x="668" y="35"/>
                  </a:lnTo>
                  <a:lnTo>
                    <a:pt x="668" y="35"/>
                  </a:lnTo>
                  <a:lnTo>
                    <a:pt x="709" y="38"/>
                  </a:lnTo>
                  <a:lnTo>
                    <a:pt x="749" y="39"/>
                  </a:lnTo>
                  <a:lnTo>
                    <a:pt x="749" y="39"/>
                  </a:lnTo>
                  <a:lnTo>
                    <a:pt x="785" y="39"/>
                  </a:lnTo>
                  <a:lnTo>
                    <a:pt x="785" y="39"/>
                  </a:lnTo>
                  <a:lnTo>
                    <a:pt x="854" y="39"/>
                  </a:lnTo>
                  <a:lnTo>
                    <a:pt x="921" y="38"/>
                  </a:lnTo>
                  <a:lnTo>
                    <a:pt x="941" y="38"/>
                  </a:lnTo>
                  <a:lnTo>
                    <a:pt x="941" y="38"/>
                  </a:lnTo>
                  <a:lnTo>
                    <a:pt x="981" y="37"/>
                  </a:lnTo>
                  <a:lnTo>
                    <a:pt x="981" y="37"/>
                  </a:lnTo>
                  <a:lnTo>
                    <a:pt x="1060" y="38"/>
                  </a:lnTo>
                  <a:lnTo>
                    <a:pt x="1138" y="40"/>
                  </a:lnTo>
                  <a:lnTo>
                    <a:pt x="1139" y="40"/>
                  </a:lnTo>
                  <a:lnTo>
                    <a:pt x="1139" y="40"/>
                  </a:lnTo>
                  <a:lnTo>
                    <a:pt x="1216" y="42"/>
                  </a:lnTo>
                  <a:lnTo>
                    <a:pt x="1295" y="43"/>
                  </a:lnTo>
                  <a:lnTo>
                    <a:pt x="1295" y="43"/>
                  </a:lnTo>
                  <a:lnTo>
                    <a:pt x="1299" y="43"/>
                  </a:lnTo>
                  <a:lnTo>
                    <a:pt x="1303" y="44"/>
                  </a:lnTo>
                  <a:lnTo>
                    <a:pt x="1307" y="46"/>
                  </a:lnTo>
                  <a:lnTo>
                    <a:pt x="1309" y="49"/>
                  </a:lnTo>
                  <a:lnTo>
                    <a:pt x="1311" y="52"/>
                  </a:lnTo>
                  <a:lnTo>
                    <a:pt x="1312" y="55"/>
                  </a:lnTo>
                  <a:lnTo>
                    <a:pt x="1313" y="61"/>
                  </a:lnTo>
                  <a:lnTo>
                    <a:pt x="1313" y="61"/>
                  </a:lnTo>
                  <a:lnTo>
                    <a:pt x="1312" y="67"/>
                  </a:lnTo>
                  <a:lnTo>
                    <a:pt x="1311" y="70"/>
                  </a:lnTo>
                  <a:lnTo>
                    <a:pt x="1309" y="73"/>
                  </a:lnTo>
                  <a:lnTo>
                    <a:pt x="1307" y="75"/>
                  </a:lnTo>
                  <a:lnTo>
                    <a:pt x="1303" y="77"/>
                  </a:lnTo>
                  <a:lnTo>
                    <a:pt x="1299" y="79"/>
                  </a:lnTo>
                  <a:lnTo>
                    <a:pt x="1295" y="79"/>
                  </a:lnTo>
                  <a:lnTo>
                    <a:pt x="1288" y="79"/>
                  </a:lnTo>
                  <a:lnTo>
                    <a:pt x="1288" y="79"/>
                  </a:lnTo>
                  <a:lnTo>
                    <a:pt x="1288" y="79"/>
                  </a:lnTo>
                  <a:lnTo>
                    <a:pt x="1212" y="78"/>
                  </a:lnTo>
                  <a:lnTo>
                    <a:pt x="1139" y="77"/>
                  </a:lnTo>
                  <a:lnTo>
                    <a:pt x="1101" y="76"/>
                  </a:lnTo>
                  <a:lnTo>
                    <a:pt x="1104" y="85"/>
                  </a:lnTo>
                  <a:lnTo>
                    <a:pt x="1104" y="85"/>
                  </a:lnTo>
                  <a:lnTo>
                    <a:pt x="1107" y="88"/>
                  </a:lnTo>
                  <a:lnTo>
                    <a:pt x="1107" y="92"/>
                  </a:lnTo>
                  <a:lnTo>
                    <a:pt x="1107" y="92"/>
                  </a:lnTo>
                  <a:lnTo>
                    <a:pt x="1106" y="122"/>
                  </a:lnTo>
                  <a:lnTo>
                    <a:pt x="1104" y="153"/>
                  </a:lnTo>
                  <a:lnTo>
                    <a:pt x="1104" y="153"/>
                  </a:lnTo>
                  <a:lnTo>
                    <a:pt x="1103" y="190"/>
                  </a:lnTo>
                  <a:lnTo>
                    <a:pt x="1103" y="227"/>
                  </a:lnTo>
                  <a:lnTo>
                    <a:pt x="1103" y="245"/>
                  </a:lnTo>
                  <a:lnTo>
                    <a:pt x="1104" y="264"/>
                  </a:lnTo>
                  <a:lnTo>
                    <a:pt x="1107" y="281"/>
                  </a:lnTo>
                  <a:lnTo>
                    <a:pt x="1110" y="299"/>
                  </a:lnTo>
                  <a:lnTo>
                    <a:pt x="1110" y="299"/>
                  </a:lnTo>
                  <a:lnTo>
                    <a:pt x="1111" y="305"/>
                  </a:lnTo>
                  <a:lnTo>
                    <a:pt x="1111" y="311"/>
                  </a:lnTo>
                  <a:lnTo>
                    <a:pt x="1110" y="318"/>
                  </a:lnTo>
                  <a:lnTo>
                    <a:pt x="1109" y="323"/>
                  </a:lnTo>
                  <a:lnTo>
                    <a:pt x="1106" y="327"/>
                  </a:lnTo>
                  <a:lnTo>
                    <a:pt x="1102" y="331"/>
                  </a:lnTo>
                  <a:lnTo>
                    <a:pt x="1098" y="334"/>
                  </a:lnTo>
                  <a:lnTo>
                    <a:pt x="1093" y="337"/>
                  </a:lnTo>
                  <a:lnTo>
                    <a:pt x="1092" y="338"/>
                  </a:lnTo>
                  <a:lnTo>
                    <a:pt x="1091" y="339"/>
                  </a:lnTo>
                  <a:lnTo>
                    <a:pt x="1091" y="339"/>
                  </a:lnTo>
                  <a:lnTo>
                    <a:pt x="1088" y="343"/>
                  </a:lnTo>
                  <a:lnTo>
                    <a:pt x="1085" y="346"/>
                  </a:lnTo>
                  <a:lnTo>
                    <a:pt x="1081" y="347"/>
                  </a:lnTo>
                  <a:lnTo>
                    <a:pt x="1075" y="347"/>
                  </a:lnTo>
                  <a:lnTo>
                    <a:pt x="1075" y="347"/>
                  </a:lnTo>
                  <a:lnTo>
                    <a:pt x="1035" y="348"/>
                  </a:lnTo>
                  <a:lnTo>
                    <a:pt x="994" y="351"/>
                  </a:lnTo>
                  <a:lnTo>
                    <a:pt x="994" y="351"/>
                  </a:lnTo>
                  <a:lnTo>
                    <a:pt x="952" y="353"/>
                  </a:lnTo>
                  <a:lnTo>
                    <a:pt x="910" y="354"/>
                  </a:lnTo>
                  <a:lnTo>
                    <a:pt x="910" y="354"/>
                  </a:lnTo>
                  <a:close/>
                  <a:moveTo>
                    <a:pt x="253" y="53"/>
                  </a:moveTo>
                  <a:lnTo>
                    <a:pt x="253" y="53"/>
                  </a:lnTo>
                  <a:lnTo>
                    <a:pt x="242" y="53"/>
                  </a:lnTo>
                  <a:lnTo>
                    <a:pt x="237" y="53"/>
                  </a:lnTo>
                  <a:lnTo>
                    <a:pt x="237" y="59"/>
                  </a:lnTo>
                  <a:lnTo>
                    <a:pt x="237" y="59"/>
                  </a:lnTo>
                  <a:lnTo>
                    <a:pt x="236" y="107"/>
                  </a:lnTo>
                  <a:lnTo>
                    <a:pt x="236" y="107"/>
                  </a:lnTo>
                  <a:lnTo>
                    <a:pt x="236" y="181"/>
                  </a:lnTo>
                  <a:lnTo>
                    <a:pt x="237" y="218"/>
                  </a:lnTo>
                  <a:lnTo>
                    <a:pt x="239" y="256"/>
                  </a:lnTo>
                  <a:lnTo>
                    <a:pt x="239" y="258"/>
                  </a:lnTo>
                  <a:lnTo>
                    <a:pt x="241" y="260"/>
                  </a:lnTo>
                  <a:lnTo>
                    <a:pt x="241" y="260"/>
                  </a:lnTo>
                  <a:lnTo>
                    <a:pt x="244" y="262"/>
                  </a:lnTo>
                  <a:lnTo>
                    <a:pt x="247" y="266"/>
                  </a:lnTo>
                  <a:lnTo>
                    <a:pt x="248" y="270"/>
                  </a:lnTo>
                  <a:lnTo>
                    <a:pt x="248" y="274"/>
                  </a:lnTo>
                  <a:lnTo>
                    <a:pt x="248" y="274"/>
                  </a:lnTo>
                  <a:lnTo>
                    <a:pt x="248" y="284"/>
                  </a:lnTo>
                  <a:lnTo>
                    <a:pt x="246" y="292"/>
                  </a:lnTo>
                  <a:lnTo>
                    <a:pt x="245" y="299"/>
                  </a:lnTo>
                  <a:lnTo>
                    <a:pt x="251" y="299"/>
                  </a:lnTo>
                  <a:lnTo>
                    <a:pt x="251" y="299"/>
                  </a:lnTo>
                  <a:lnTo>
                    <a:pt x="287" y="301"/>
                  </a:lnTo>
                  <a:lnTo>
                    <a:pt x="321" y="304"/>
                  </a:lnTo>
                  <a:lnTo>
                    <a:pt x="321" y="304"/>
                  </a:lnTo>
                  <a:lnTo>
                    <a:pt x="369" y="308"/>
                  </a:lnTo>
                  <a:lnTo>
                    <a:pt x="392" y="309"/>
                  </a:lnTo>
                  <a:lnTo>
                    <a:pt x="417" y="310"/>
                  </a:lnTo>
                  <a:lnTo>
                    <a:pt x="642" y="310"/>
                  </a:lnTo>
                  <a:lnTo>
                    <a:pt x="642" y="310"/>
                  </a:lnTo>
                  <a:lnTo>
                    <a:pt x="694" y="310"/>
                  </a:lnTo>
                  <a:lnTo>
                    <a:pt x="748" y="311"/>
                  </a:lnTo>
                  <a:lnTo>
                    <a:pt x="867" y="316"/>
                  </a:lnTo>
                  <a:lnTo>
                    <a:pt x="867" y="316"/>
                  </a:lnTo>
                  <a:lnTo>
                    <a:pt x="898" y="317"/>
                  </a:lnTo>
                  <a:lnTo>
                    <a:pt x="898" y="317"/>
                  </a:lnTo>
                  <a:lnTo>
                    <a:pt x="943" y="316"/>
                  </a:lnTo>
                  <a:lnTo>
                    <a:pt x="986" y="314"/>
                  </a:lnTo>
                  <a:lnTo>
                    <a:pt x="986" y="314"/>
                  </a:lnTo>
                  <a:lnTo>
                    <a:pt x="1053" y="310"/>
                  </a:lnTo>
                  <a:lnTo>
                    <a:pt x="1055" y="310"/>
                  </a:lnTo>
                  <a:lnTo>
                    <a:pt x="1057" y="308"/>
                  </a:lnTo>
                  <a:lnTo>
                    <a:pt x="1057" y="308"/>
                  </a:lnTo>
                  <a:lnTo>
                    <a:pt x="1061" y="306"/>
                  </a:lnTo>
                  <a:lnTo>
                    <a:pt x="1065" y="304"/>
                  </a:lnTo>
                  <a:lnTo>
                    <a:pt x="1068" y="304"/>
                  </a:lnTo>
                  <a:lnTo>
                    <a:pt x="1069" y="300"/>
                  </a:lnTo>
                  <a:lnTo>
                    <a:pt x="1069" y="300"/>
                  </a:lnTo>
                  <a:lnTo>
                    <a:pt x="1070" y="292"/>
                  </a:lnTo>
                  <a:lnTo>
                    <a:pt x="1071" y="276"/>
                  </a:lnTo>
                  <a:lnTo>
                    <a:pt x="1071" y="253"/>
                  </a:lnTo>
                  <a:lnTo>
                    <a:pt x="1070" y="220"/>
                  </a:lnTo>
                  <a:lnTo>
                    <a:pt x="1070" y="220"/>
                  </a:lnTo>
                  <a:lnTo>
                    <a:pt x="1069" y="212"/>
                  </a:lnTo>
                  <a:lnTo>
                    <a:pt x="1069" y="118"/>
                  </a:lnTo>
                  <a:lnTo>
                    <a:pt x="1068" y="116"/>
                  </a:lnTo>
                  <a:lnTo>
                    <a:pt x="1068" y="116"/>
                  </a:lnTo>
                  <a:lnTo>
                    <a:pt x="1066" y="114"/>
                  </a:lnTo>
                  <a:lnTo>
                    <a:pt x="1065" y="110"/>
                  </a:lnTo>
                  <a:lnTo>
                    <a:pt x="1063" y="103"/>
                  </a:lnTo>
                  <a:lnTo>
                    <a:pt x="1063" y="75"/>
                  </a:lnTo>
                  <a:lnTo>
                    <a:pt x="1058" y="75"/>
                  </a:lnTo>
                  <a:lnTo>
                    <a:pt x="1058" y="75"/>
                  </a:lnTo>
                  <a:lnTo>
                    <a:pt x="983" y="74"/>
                  </a:lnTo>
                  <a:lnTo>
                    <a:pt x="983" y="74"/>
                  </a:lnTo>
                  <a:lnTo>
                    <a:pt x="941" y="74"/>
                  </a:lnTo>
                  <a:lnTo>
                    <a:pt x="910" y="75"/>
                  </a:lnTo>
                  <a:lnTo>
                    <a:pt x="910" y="75"/>
                  </a:lnTo>
                  <a:lnTo>
                    <a:pt x="852" y="76"/>
                  </a:lnTo>
                  <a:lnTo>
                    <a:pt x="794" y="76"/>
                  </a:lnTo>
                  <a:lnTo>
                    <a:pt x="794" y="76"/>
                  </a:lnTo>
                  <a:lnTo>
                    <a:pt x="749" y="76"/>
                  </a:lnTo>
                  <a:lnTo>
                    <a:pt x="749" y="76"/>
                  </a:lnTo>
                  <a:lnTo>
                    <a:pt x="710" y="74"/>
                  </a:lnTo>
                  <a:lnTo>
                    <a:pt x="670" y="72"/>
                  </a:lnTo>
                  <a:lnTo>
                    <a:pt x="670" y="72"/>
                  </a:lnTo>
                  <a:lnTo>
                    <a:pt x="626" y="69"/>
                  </a:lnTo>
                  <a:lnTo>
                    <a:pt x="604" y="68"/>
                  </a:lnTo>
                  <a:lnTo>
                    <a:pt x="581" y="67"/>
                  </a:lnTo>
                  <a:lnTo>
                    <a:pt x="581" y="67"/>
                  </a:lnTo>
                  <a:lnTo>
                    <a:pt x="546" y="67"/>
                  </a:lnTo>
                  <a:lnTo>
                    <a:pt x="511" y="65"/>
                  </a:lnTo>
                  <a:lnTo>
                    <a:pt x="511" y="65"/>
                  </a:lnTo>
                  <a:lnTo>
                    <a:pt x="475" y="63"/>
                  </a:lnTo>
                  <a:lnTo>
                    <a:pt x="440" y="62"/>
                  </a:lnTo>
                  <a:lnTo>
                    <a:pt x="440" y="62"/>
                  </a:lnTo>
                  <a:lnTo>
                    <a:pt x="428" y="62"/>
                  </a:lnTo>
                  <a:lnTo>
                    <a:pt x="428" y="62"/>
                  </a:lnTo>
                  <a:lnTo>
                    <a:pt x="382" y="63"/>
                  </a:lnTo>
                  <a:lnTo>
                    <a:pt x="382" y="63"/>
                  </a:lnTo>
                  <a:lnTo>
                    <a:pt x="352" y="62"/>
                  </a:lnTo>
                  <a:lnTo>
                    <a:pt x="324" y="61"/>
                  </a:lnTo>
                  <a:lnTo>
                    <a:pt x="299" y="58"/>
                  </a:lnTo>
                  <a:lnTo>
                    <a:pt x="274" y="54"/>
                  </a:lnTo>
                  <a:lnTo>
                    <a:pt x="274" y="54"/>
                  </a:lnTo>
                  <a:lnTo>
                    <a:pt x="264" y="53"/>
                  </a:lnTo>
                  <a:lnTo>
                    <a:pt x="253" y="53"/>
                  </a:lnTo>
                  <a:lnTo>
                    <a:pt x="253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8" name="Freeform 1116"/>
            <p:cNvSpPr/>
            <p:nvPr/>
          </p:nvSpPr>
          <p:spPr bwMode="auto">
            <a:xfrm>
              <a:off x="6265863" y="1023938"/>
              <a:ext cx="487363" cy="323850"/>
            </a:xfrm>
            <a:custGeom>
              <a:avLst/>
              <a:gdLst/>
              <a:ahLst/>
              <a:cxnLst>
                <a:cxn ang="0">
                  <a:pos x="881" y="605"/>
                </a:cxn>
                <a:cxn ang="0">
                  <a:pos x="878" y="586"/>
                </a:cxn>
                <a:cxn ang="0">
                  <a:pos x="886" y="572"/>
                </a:cxn>
                <a:cxn ang="0">
                  <a:pos x="883" y="499"/>
                </a:cxn>
                <a:cxn ang="0">
                  <a:pos x="882" y="380"/>
                </a:cxn>
                <a:cxn ang="0">
                  <a:pos x="872" y="238"/>
                </a:cxn>
                <a:cxn ang="0">
                  <a:pos x="870" y="150"/>
                </a:cxn>
                <a:cxn ang="0">
                  <a:pos x="869" y="111"/>
                </a:cxn>
                <a:cxn ang="0">
                  <a:pos x="851" y="76"/>
                </a:cxn>
                <a:cxn ang="0">
                  <a:pos x="807" y="66"/>
                </a:cxn>
                <a:cxn ang="0">
                  <a:pos x="743" y="62"/>
                </a:cxn>
                <a:cxn ang="0">
                  <a:pos x="657" y="60"/>
                </a:cxn>
                <a:cxn ang="0">
                  <a:pos x="621" y="62"/>
                </a:cxn>
                <a:cxn ang="0">
                  <a:pos x="586" y="58"/>
                </a:cxn>
                <a:cxn ang="0">
                  <a:pos x="525" y="52"/>
                </a:cxn>
                <a:cxn ang="0">
                  <a:pos x="519" y="52"/>
                </a:cxn>
                <a:cxn ang="0">
                  <a:pos x="450" y="47"/>
                </a:cxn>
                <a:cxn ang="0">
                  <a:pos x="191" y="41"/>
                </a:cxn>
                <a:cxn ang="0">
                  <a:pos x="81" y="51"/>
                </a:cxn>
                <a:cxn ang="0">
                  <a:pos x="55" y="71"/>
                </a:cxn>
                <a:cxn ang="0">
                  <a:pos x="47" y="104"/>
                </a:cxn>
                <a:cxn ang="0">
                  <a:pos x="50" y="404"/>
                </a:cxn>
                <a:cxn ang="0">
                  <a:pos x="53" y="471"/>
                </a:cxn>
                <a:cxn ang="0">
                  <a:pos x="40" y="568"/>
                </a:cxn>
                <a:cxn ang="0">
                  <a:pos x="34" y="599"/>
                </a:cxn>
                <a:cxn ang="0">
                  <a:pos x="18" y="606"/>
                </a:cxn>
                <a:cxn ang="0">
                  <a:pos x="5" y="600"/>
                </a:cxn>
                <a:cxn ang="0">
                  <a:pos x="0" y="588"/>
                </a:cxn>
                <a:cxn ang="0">
                  <a:pos x="16" y="486"/>
                </a:cxn>
                <a:cxn ang="0">
                  <a:pos x="13" y="408"/>
                </a:cxn>
                <a:cxn ang="0">
                  <a:pos x="10" y="130"/>
                </a:cxn>
                <a:cxn ang="0">
                  <a:pos x="10" y="88"/>
                </a:cxn>
                <a:cxn ang="0">
                  <a:pos x="28" y="38"/>
                </a:cxn>
                <a:cxn ang="0">
                  <a:pos x="58" y="19"/>
                </a:cxn>
                <a:cxn ang="0">
                  <a:pos x="110" y="9"/>
                </a:cxn>
                <a:cxn ang="0">
                  <a:pos x="209" y="0"/>
                </a:cxn>
                <a:cxn ang="0">
                  <a:pos x="378" y="6"/>
                </a:cxn>
                <a:cxn ang="0">
                  <a:pos x="489" y="14"/>
                </a:cxn>
                <a:cxn ang="0">
                  <a:pos x="551" y="18"/>
                </a:cxn>
                <a:cxn ang="0">
                  <a:pos x="609" y="25"/>
                </a:cxn>
                <a:cxn ang="0">
                  <a:pos x="660" y="24"/>
                </a:cxn>
                <a:cxn ang="0">
                  <a:pos x="772" y="28"/>
                </a:cxn>
                <a:cxn ang="0">
                  <a:pos x="825" y="29"/>
                </a:cxn>
                <a:cxn ang="0">
                  <a:pos x="878" y="51"/>
                </a:cxn>
                <a:cxn ang="0">
                  <a:pos x="903" y="102"/>
                </a:cxn>
                <a:cxn ang="0">
                  <a:pos x="910" y="110"/>
                </a:cxn>
                <a:cxn ang="0">
                  <a:pos x="913" y="124"/>
                </a:cxn>
                <a:cxn ang="0">
                  <a:pos x="907" y="136"/>
                </a:cxn>
                <a:cxn ang="0">
                  <a:pos x="914" y="284"/>
                </a:cxn>
                <a:cxn ang="0">
                  <a:pos x="920" y="343"/>
                </a:cxn>
                <a:cxn ang="0">
                  <a:pos x="920" y="431"/>
                </a:cxn>
                <a:cxn ang="0">
                  <a:pos x="921" y="542"/>
                </a:cxn>
                <a:cxn ang="0">
                  <a:pos x="921" y="565"/>
                </a:cxn>
                <a:cxn ang="0">
                  <a:pos x="908" y="607"/>
                </a:cxn>
                <a:cxn ang="0">
                  <a:pos x="896" y="613"/>
                </a:cxn>
              </a:cxnLst>
              <a:rect l="0" t="0" r="r" b="b"/>
              <a:pathLst>
                <a:path w="921" h="613">
                  <a:moveTo>
                    <a:pt x="896" y="613"/>
                  </a:moveTo>
                  <a:lnTo>
                    <a:pt x="896" y="613"/>
                  </a:lnTo>
                  <a:lnTo>
                    <a:pt x="890" y="612"/>
                  </a:lnTo>
                  <a:lnTo>
                    <a:pt x="886" y="610"/>
                  </a:lnTo>
                  <a:lnTo>
                    <a:pt x="881" y="605"/>
                  </a:lnTo>
                  <a:lnTo>
                    <a:pt x="878" y="600"/>
                  </a:lnTo>
                  <a:lnTo>
                    <a:pt x="878" y="600"/>
                  </a:lnTo>
                  <a:lnTo>
                    <a:pt x="876" y="595"/>
                  </a:lnTo>
                  <a:lnTo>
                    <a:pt x="877" y="591"/>
                  </a:lnTo>
                  <a:lnTo>
                    <a:pt x="878" y="586"/>
                  </a:lnTo>
                  <a:lnTo>
                    <a:pt x="882" y="582"/>
                  </a:lnTo>
                  <a:lnTo>
                    <a:pt x="882" y="582"/>
                  </a:lnTo>
                  <a:lnTo>
                    <a:pt x="883" y="579"/>
                  </a:lnTo>
                  <a:lnTo>
                    <a:pt x="885" y="576"/>
                  </a:lnTo>
                  <a:lnTo>
                    <a:pt x="886" y="572"/>
                  </a:lnTo>
                  <a:lnTo>
                    <a:pt x="887" y="566"/>
                  </a:lnTo>
                  <a:lnTo>
                    <a:pt x="887" y="546"/>
                  </a:lnTo>
                  <a:lnTo>
                    <a:pt x="885" y="515"/>
                  </a:lnTo>
                  <a:lnTo>
                    <a:pt x="885" y="515"/>
                  </a:lnTo>
                  <a:lnTo>
                    <a:pt x="883" y="499"/>
                  </a:lnTo>
                  <a:lnTo>
                    <a:pt x="883" y="499"/>
                  </a:lnTo>
                  <a:lnTo>
                    <a:pt x="881" y="436"/>
                  </a:lnTo>
                  <a:lnTo>
                    <a:pt x="882" y="407"/>
                  </a:lnTo>
                  <a:lnTo>
                    <a:pt x="882" y="380"/>
                  </a:lnTo>
                  <a:lnTo>
                    <a:pt x="882" y="380"/>
                  </a:lnTo>
                  <a:lnTo>
                    <a:pt x="883" y="362"/>
                  </a:lnTo>
                  <a:lnTo>
                    <a:pt x="883" y="343"/>
                  </a:lnTo>
                  <a:lnTo>
                    <a:pt x="880" y="306"/>
                  </a:lnTo>
                  <a:lnTo>
                    <a:pt x="877" y="271"/>
                  </a:lnTo>
                  <a:lnTo>
                    <a:pt x="872" y="238"/>
                  </a:lnTo>
                  <a:lnTo>
                    <a:pt x="872" y="238"/>
                  </a:lnTo>
                  <a:lnTo>
                    <a:pt x="870" y="217"/>
                  </a:lnTo>
                  <a:lnTo>
                    <a:pt x="869" y="196"/>
                  </a:lnTo>
                  <a:lnTo>
                    <a:pt x="870" y="152"/>
                  </a:lnTo>
                  <a:lnTo>
                    <a:pt x="870" y="150"/>
                  </a:lnTo>
                  <a:lnTo>
                    <a:pt x="870" y="150"/>
                  </a:lnTo>
                  <a:lnTo>
                    <a:pt x="870" y="133"/>
                  </a:lnTo>
                  <a:lnTo>
                    <a:pt x="870" y="133"/>
                  </a:lnTo>
                  <a:lnTo>
                    <a:pt x="870" y="119"/>
                  </a:lnTo>
                  <a:lnTo>
                    <a:pt x="869" y="111"/>
                  </a:lnTo>
                  <a:lnTo>
                    <a:pt x="867" y="102"/>
                  </a:lnTo>
                  <a:lnTo>
                    <a:pt x="864" y="93"/>
                  </a:lnTo>
                  <a:lnTo>
                    <a:pt x="860" y="85"/>
                  </a:lnTo>
                  <a:lnTo>
                    <a:pt x="854" y="79"/>
                  </a:lnTo>
                  <a:lnTo>
                    <a:pt x="851" y="76"/>
                  </a:lnTo>
                  <a:lnTo>
                    <a:pt x="847" y="74"/>
                  </a:lnTo>
                  <a:lnTo>
                    <a:pt x="847" y="74"/>
                  </a:lnTo>
                  <a:lnTo>
                    <a:pt x="837" y="71"/>
                  </a:lnTo>
                  <a:lnTo>
                    <a:pt x="822" y="68"/>
                  </a:lnTo>
                  <a:lnTo>
                    <a:pt x="807" y="66"/>
                  </a:lnTo>
                  <a:lnTo>
                    <a:pt x="795" y="65"/>
                  </a:lnTo>
                  <a:lnTo>
                    <a:pt x="795" y="65"/>
                  </a:lnTo>
                  <a:lnTo>
                    <a:pt x="768" y="64"/>
                  </a:lnTo>
                  <a:lnTo>
                    <a:pt x="743" y="62"/>
                  </a:lnTo>
                  <a:lnTo>
                    <a:pt x="743" y="62"/>
                  </a:lnTo>
                  <a:lnTo>
                    <a:pt x="717" y="60"/>
                  </a:lnTo>
                  <a:lnTo>
                    <a:pt x="691" y="59"/>
                  </a:lnTo>
                  <a:lnTo>
                    <a:pt x="691" y="59"/>
                  </a:lnTo>
                  <a:lnTo>
                    <a:pt x="673" y="59"/>
                  </a:lnTo>
                  <a:lnTo>
                    <a:pt x="657" y="60"/>
                  </a:lnTo>
                  <a:lnTo>
                    <a:pt x="655" y="60"/>
                  </a:lnTo>
                  <a:lnTo>
                    <a:pt x="655" y="60"/>
                  </a:lnTo>
                  <a:lnTo>
                    <a:pt x="639" y="61"/>
                  </a:lnTo>
                  <a:lnTo>
                    <a:pt x="621" y="62"/>
                  </a:lnTo>
                  <a:lnTo>
                    <a:pt x="621" y="62"/>
                  </a:lnTo>
                  <a:lnTo>
                    <a:pt x="615" y="62"/>
                  </a:lnTo>
                  <a:lnTo>
                    <a:pt x="615" y="62"/>
                  </a:lnTo>
                  <a:lnTo>
                    <a:pt x="601" y="60"/>
                  </a:lnTo>
                  <a:lnTo>
                    <a:pt x="586" y="58"/>
                  </a:lnTo>
                  <a:lnTo>
                    <a:pt x="586" y="58"/>
                  </a:lnTo>
                  <a:lnTo>
                    <a:pt x="574" y="56"/>
                  </a:lnTo>
                  <a:lnTo>
                    <a:pt x="561" y="54"/>
                  </a:lnTo>
                  <a:lnTo>
                    <a:pt x="561" y="54"/>
                  </a:lnTo>
                  <a:lnTo>
                    <a:pt x="525" y="52"/>
                  </a:lnTo>
                  <a:lnTo>
                    <a:pt x="525" y="52"/>
                  </a:lnTo>
                  <a:lnTo>
                    <a:pt x="522" y="52"/>
                  </a:lnTo>
                  <a:lnTo>
                    <a:pt x="522" y="52"/>
                  </a:lnTo>
                  <a:lnTo>
                    <a:pt x="520" y="52"/>
                  </a:lnTo>
                  <a:lnTo>
                    <a:pt x="521" y="52"/>
                  </a:lnTo>
                  <a:lnTo>
                    <a:pt x="519" y="52"/>
                  </a:lnTo>
                  <a:lnTo>
                    <a:pt x="519" y="52"/>
                  </a:lnTo>
                  <a:lnTo>
                    <a:pt x="519" y="52"/>
                  </a:lnTo>
                  <a:lnTo>
                    <a:pt x="485" y="49"/>
                  </a:lnTo>
                  <a:lnTo>
                    <a:pt x="450" y="47"/>
                  </a:lnTo>
                  <a:lnTo>
                    <a:pt x="450" y="47"/>
                  </a:lnTo>
                  <a:lnTo>
                    <a:pt x="382" y="45"/>
                  </a:lnTo>
                  <a:lnTo>
                    <a:pt x="316" y="43"/>
                  </a:lnTo>
                  <a:lnTo>
                    <a:pt x="252" y="42"/>
                  </a:lnTo>
                  <a:lnTo>
                    <a:pt x="191" y="41"/>
                  </a:lnTo>
                  <a:lnTo>
                    <a:pt x="191" y="41"/>
                  </a:lnTo>
                  <a:lnTo>
                    <a:pt x="164" y="42"/>
                  </a:lnTo>
                  <a:lnTo>
                    <a:pt x="136" y="43"/>
                  </a:lnTo>
                  <a:lnTo>
                    <a:pt x="108" y="46"/>
                  </a:lnTo>
                  <a:lnTo>
                    <a:pt x="95" y="48"/>
                  </a:lnTo>
                  <a:lnTo>
                    <a:pt x="81" y="51"/>
                  </a:lnTo>
                  <a:lnTo>
                    <a:pt x="81" y="51"/>
                  </a:lnTo>
                  <a:lnTo>
                    <a:pt x="73" y="53"/>
                  </a:lnTo>
                  <a:lnTo>
                    <a:pt x="67" y="58"/>
                  </a:lnTo>
                  <a:lnTo>
                    <a:pt x="61" y="64"/>
                  </a:lnTo>
                  <a:lnTo>
                    <a:pt x="55" y="71"/>
                  </a:lnTo>
                  <a:lnTo>
                    <a:pt x="52" y="78"/>
                  </a:lnTo>
                  <a:lnTo>
                    <a:pt x="49" y="85"/>
                  </a:lnTo>
                  <a:lnTo>
                    <a:pt x="46" y="99"/>
                  </a:lnTo>
                  <a:lnTo>
                    <a:pt x="45" y="102"/>
                  </a:lnTo>
                  <a:lnTo>
                    <a:pt x="47" y="104"/>
                  </a:lnTo>
                  <a:lnTo>
                    <a:pt x="47" y="104"/>
                  </a:lnTo>
                  <a:lnTo>
                    <a:pt x="49" y="108"/>
                  </a:lnTo>
                  <a:lnTo>
                    <a:pt x="50" y="114"/>
                  </a:lnTo>
                  <a:lnTo>
                    <a:pt x="50" y="404"/>
                  </a:lnTo>
                  <a:lnTo>
                    <a:pt x="50" y="404"/>
                  </a:lnTo>
                  <a:lnTo>
                    <a:pt x="50" y="421"/>
                  </a:lnTo>
                  <a:lnTo>
                    <a:pt x="51" y="439"/>
                  </a:lnTo>
                  <a:lnTo>
                    <a:pt x="51" y="439"/>
                  </a:lnTo>
                  <a:lnTo>
                    <a:pt x="53" y="455"/>
                  </a:lnTo>
                  <a:lnTo>
                    <a:pt x="53" y="471"/>
                  </a:lnTo>
                  <a:lnTo>
                    <a:pt x="53" y="487"/>
                  </a:lnTo>
                  <a:lnTo>
                    <a:pt x="51" y="502"/>
                  </a:lnTo>
                  <a:lnTo>
                    <a:pt x="51" y="502"/>
                  </a:lnTo>
                  <a:lnTo>
                    <a:pt x="43" y="546"/>
                  </a:lnTo>
                  <a:lnTo>
                    <a:pt x="40" y="568"/>
                  </a:lnTo>
                  <a:lnTo>
                    <a:pt x="38" y="589"/>
                  </a:lnTo>
                  <a:lnTo>
                    <a:pt x="38" y="589"/>
                  </a:lnTo>
                  <a:lnTo>
                    <a:pt x="37" y="593"/>
                  </a:lnTo>
                  <a:lnTo>
                    <a:pt x="36" y="596"/>
                  </a:lnTo>
                  <a:lnTo>
                    <a:pt x="34" y="599"/>
                  </a:lnTo>
                  <a:lnTo>
                    <a:pt x="31" y="601"/>
                  </a:lnTo>
                  <a:lnTo>
                    <a:pt x="27" y="603"/>
                  </a:lnTo>
                  <a:lnTo>
                    <a:pt x="24" y="605"/>
                  </a:lnTo>
                  <a:lnTo>
                    <a:pt x="18" y="606"/>
                  </a:lnTo>
                  <a:lnTo>
                    <a:pt x="18" y="606"/>
                  </a:lnTo>
                  <a:lnTo>
                    <a:pt x="14" y="605"/>
                  </a:lnTo>
                  <a:lnTo>
                    <a:pt x="11" y="604"/>
                  </a:lnTo>
                  <a:lnTo>
                    <a:pt x="8" y="603"/>
                  </a:lnTo>
                  <a:lnTo>
                    <a:pt x="5" y="600"/>
                  </a:lnTo>
                  <a:lnTo>
                    <a:pt x="5" y="600"/>
                  </a:lnTo>
                  <a:lnTo>
                    <a:pt x="3" y="598"/>
                  </a:lnTo>
                  <a:lnTo>
                    <a:pt x="1" y="595"/>
                  </a:lnTo>
                  <a:lnTo>
                    <a:pt x="0" y="592"/>
                  </a:lnTo>
                  <a:lnTo>
                    <a:pt x="0" y="588"/>
                  </a:lnTo>
                  <a:lnTo>
                    <a:pt x="0" y="588"/>
                  </a:lnTo>
                  <a:lnTo>
                    <a:pt x="4" y="565"/>
                  </a:lnTo>
                  <a:lnTo>
                    <a:pt x="7" y="543"/>
                  </a:lnTo>
                  <a:lnTo>
                    <a:pt x="14" y="505"/>
                  </a:lnTo>
                  <a:lnTo>
                    <a:pt x="14" y="505"/>
                  </a:lnTo>
                  <a:lnTo>
                    <a:pt x="16" y="486"/>
                  </a:lnTo>
                  <a:lnTo>
                    <a:pt x="16" y="468"/>
                  </a:lnTo>
                  <a:lnTo>
                    <a:pt x="16" y="448"/>
                  </a:lnTo>
                  <a:lnTo>
                    <a:pt x="15" y="428"/>
                  </a:lnTo>
                  <a:lnTo>
                    <a:pt x="15" y="428"/>
                  </a:lnTo>
                  <a:lnTo>
                    <a:pt x="13" y="408"/>
                  </a:lnTo>
                  <a:lnTo>
                    <a:pt x="13" y="390"/>
                  </a:lnTo>
                  <a:lnTo>
                    <a:pt x="13" y="134"/>
                  </a:lnTo>
                  <a:lnTo>
                    <a:pt x="11" y="132"/>
                  </a:lnTo>
                  <a:lnTo>
                    <a:pt x="11" y="132"/>
                  </a:lnTo>
                  <a:lnTo>
                    <a:pt x="10" y="130"/>
                  </a:lnTo>
                  <a:lnTo>
                    <a:pt x="8" y="127"/>
                  </a:lnTo>
                  <a:lnTo>
                    <a:pt x="7" y="120"/>
                  </a:lnTo>
                  <a:lnTo>
                    <a:pt x="7" y="120"/>
                  </a:lnTo>
                  <a:lnTo>
                    <a:pt x="8" y="100"/>
                  </a:lnTo>
                  <a:lnTo>
                    <a:pt x="10" y="88"/>
                  </a:lnTo>
                  <a:lnTo>
                    <a:pt x="12" y="76"/>
                  </a:lnTo>
                  <a:lnTo>
                    <a:pt x="15" y="63"/>
                  </a:lnTo>
                  <a:lnTo>
                    <a:pt x="20" y="53"/>
                  </a:lnTo>
                  <a:lnTo>
                    <a:pt x="25" y="43"/>
                  </a:lnTo>
                  <a:lnTo>
                    <a:pt x="28" y="38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41" y="28"/>
                  </a:lnTo>
                  <a:lnTo>
                    <a:pt x="49" y="22"/>
                  </a:lnTo>
                  <a:lnTo>
                    <a:pt x="58" y="19"/>
                  </a:lnTo>
                  <a:lnTo>
                    <a:pt x="69" y="16"/>
                  </a:lnTo>
                  <a:lnTo>
                    <a:pt x="79" y="13"/>
                  </a:lnTo>
                  <a:lnTo>
                    <a:pt x="90" y="11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31" y="6"/>
                  </a:lnTo>
                  <a:lnTo>
                    <a:pt x="131" y="6"/>
                  </a:lnTo>
                  <a:lnTo>
                    <a:pt x="155" y="4"/>
                  </a:lnTo>
                  <a:lnTo>
                    <a:pt x="181" y="2"/>
                  </a:lnTo>
                  <a:lnTo>
                    <a:pt x="209" y="0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73" y="0"/>
                  </a:lnTo>
                  <a:lnTo>
                    <a:pt x="308" y="2"/>
                  </a:lnTo>
                  <a:lnTo>
                    <a:pt x="378" y="6"/>
                  </a:lnTo>
                  <a:lnTo>
                    <a:pt x="378" y="6"/>
                  </a:lnTo>
                  <a:lnTo>
                    <a:pt x="451" y="10"/>
                  </a:lnTo>
                  <a:lnTo>
                    <a:pt x="451" y="10"/>
                  </a:lnTo>
                  <a:lnTo>
                    <a:pt x="470" y="11"/>
                  </a:lnTo>
                  <a:lnTo>
                    <a:pt x="489" y="14"/>
                  </a:lnTo>
                  <a:lnTo>
                    <a:pt x="489" y="14"/>
                  </a:lnTo>
                  <a:lnTo>
                    <a:pt x="510" y="15"/>
                  </a:lnTo>
                  <a:lnTo>
                    <a:pt x="532" y="17"/>
                  </a:lnTo>
                  <a:lnTo>
                    <a:pt x="532" y="17"/>
                  </a:lnTo>
                  <a:lnTo>
                    <a:pt x="551" y="18"/>
                  </a:lnTo>
                  <a:lnTo>
                    <a:pt x="569" y="21"/>
                  </a:lnTo>
                  <a:lnTo>
                    <a:pt x="569" y="21"/>
                  </a:lnTo>
                  <a:lnTo>
                    <a:pt x="590" y="24"/>
                  </a:lnTo>
                  <a:lnTo>
                    <a:pt x="600" y="25"/>
                  </a:lnTo>
                  <a:lnTo>
                    <a:pt x="609" y="25"/>
                  </a:lnTo>
                  <a:lnTo>
                    <a:pt x="609" y="25"/>
                  </a:lnTo>
                  <a:lnTo>
                    <a:pt x="615" y="25"/>
                  </a:lnTo>
                  <a:lnTo>
                    <a:pt x="615" y="25"/>
                  </a:lnTo>
                  <a:lnTo>
                    <a:pt x="637" y="24"/>
                  </a:lnTo>
                  <a:lnTo>
                    <a:pt x="660" y="24"/>
                  </a:lnTo>
                  <a:lnTo>
                    <a:pt x="660" y="24"/>
                  </a:lnTo>
                  <a:lnTo>
                    <a:pt x="701" y="25"/>
                  </a:lnTo>
                  <a:lnTo>
                    <a:pt x="744" y="26"/>
                  </a:lnTo>
                  <a:lnTo>
                    <a:pt x="744" y="26"/>
                  </a:lnTo>
                  <a:lnTo>
                    <a:pt x="772" y="28"/>
                  </a:lnTo>
                  <a:lnTo>
                    <a:pt x="772" y="28"/>
                  </a:lnTo>
                  <a:lnTo>
                    <a:pt x="790" y="28"/>
                  </a:lnTo>
                  <a:lnTo>
                    <a:pt x="790" y="28"/>
                  </a:lnTo>
                  <a:lnTo>
                    <a:pt x="813" y="28"/>
                  </a:lnTo>
                  <a:lnTo>
                    <a:pt x="825" y="29"/>
                  </a:lnTo>
                  <a:lnTo>
                    <a:pt x="838" y="31"/>
                  </a:lnTo>
                  <a:lnTo>
                    <a:pt x="849" y="33"/>
                  </a:lnTo>
                  <a:lnTo>
                    <a:pt x="860" y="37"/>
                  </a:lnTo>
                  <a:lnTo>
                    <a:pt x="869" y="44"/>
                  </a:lnTo>
                  <a:lnTo>
                    <a:pt x="878" y="51"/>
                  </a:lnTo>
                  <a:lnTo>
                    <a:pt x="878" y="51"/>
                  </a:lnTo>
                  <a:lnTo>
                    <a:pt x="887" y="61"/>
                  </a:lnTo>
                  <a:lnTo>
                    <a:pt x="894" y="74"/>
                  </a:lnTo>
                  <a:lnTo>
                    <a:pt x="899" y="87"/>
                  </a:lnTo>
                  <a:lnTo>
                    <a:pt x="903" y="102"/>
                  </a:lnTo>
                  <a:lnTo>
                    <a:pt x="904" y="104"/>
                  </a:lnTo>
                  <a:lnTo>
                    <a:pt x="905" y="105"/>
                  </a:lnTo>
                  <a:lnTo>
                    <a:pt x="905" y="105"/>
                  </a:lnTo>
                  <a:lnTo>
                    <a:pt x="908" y="107"/>
                  </a:lnTo>
                  <a:lnTo>
                    <a:pt x="910" y="110"/>
                  </a:lnTo>
                  <a:lnTo>
                    <a:pt x="911" y="113"/>
                  </a:lnTo>
                  <a:lnTo>
                    <a:pt x="913" y="117"/>
                  </a:lnTo>
                  <a:lnTo>
                    <a:pt x="913" y="117"/>
                  </a:lnTo>
                  <a:lnTo>
                    <a:pt x="913" y="121"/>
                  </a:lnTo>
                  <a:lnTo>
                    <a:pt x="913" y="124"/>
                  </a:lnTo>
                  <a:lnTo>
                    <a:pt x="910" y="129"/>
                  </a:lnTo>
                  <a:lnTo>
                    <a:pt x="908" y="132"/>
                  </a:lnTo>
                  <a:lnTo>
                    <a:pt x="907" y="134"/>
                  </a:lnTo>
                  <a:lnTo>
                    <a:pt x="907" y="136"/>
                  </a:lnTo>
                  <a:lnTo>
                    <a:pt x="907" y="136"/>
                  </a:lnTo>
                  <a:lnTo>
                    <a:pt x="908" y="169"/>
                  </a:lnTo>
                  <a:lnTo>
                    <a:pt x="910" y="202"/>
                  </a:lnTo>
                  <a:lnTo>
                    <a:pt x="910" y="202"/>
                  </a:lnTo>
                  <a:lnTo>
                    <a:pt x="913" y="243"/>
                  </a:lnTo>
                  <a:lnTo>
                    <a:pt x="914" y="284"/>
                  </a:lnTo>
                  <a:lnTo>
                    <a:pt x="914" y="284"/>
                  </a:lnTo>
                  <a:lnTo>
                    <a:pt x="915" y="303"/>
                  </a:lnTo>
                  <a:lnTo>
                    <a:pt x="917" y="321"/>
                  </a:lnTo>
                  <a:lnTo>
                    <a:pt x="917" y="321"/>
                  </a:lnTo>
                  <a:lnTo>
                    <a:pt x="920" y="343"/>
                  </a:lnTo>
                  <a:lnTo>
                    <a:pt x="921" y="355"/>
                  </a:lnTo>
                  <a:lnTo>
                    <a:pt x="921" y="367"/>
                  </a:lnTo>
                  <a:lnTo>
                    <a:pt x="921" y="367"/>
                  </a:lnTo>
                  <a:lnTo>
                    <a:pt x="920" y="399"/>
                  </a:lnTo>
                  <a:lnTo>
                    <a:pt x="920" y="431"/>
                  </a:lnTo>
                  <a:lnTo>
                    <a:pt x="920" y="440"/>
                  </a:lnTo>
                  <a:lnTo>
                    <a:pt x="920" y="440"/>
                  </a:lnTo>
                  <a:lnTo>
                    <a:pt x="921" y="486"/>
                  </a:lnTo>
                  <a:lnTo>
                    <a:pt x="921" y="486"/>
                  </a:lnTo>
                  <a:lnTo>
                    <a:pt x="921" y="542"/>
                  </a:lnTo>
                  <a:lnTo>
                    <a:pt x="921" y="542"/>
                  </a:lnTo>
                  <a:lnTo>
                    <a:pt x="921" y="548"/>
                  </a:lnTo>
                  <a:lnTo>
                    <a:pt x="921" y="550"/>
                  </a:lnTo>
                  <a:lnTo>
                    <a:pt x="921" y="550"/>
                  </a:lnTo>
                  <a:lnTo>
                    <a:pt x="921" y="565"/>
                  </a:lnTo>
                  <a:lnTo>
                    <a:pt x="920" y="581"/>
                  </a:lnTo>
                  <a:lnTo>
                    <a:pt x="919" y="588"/>
                  </a:lnTo>
                  <a:lnTo>
                    <a:pt x="916" y="595"/>
                  </a:lnTo>
                  <a:lnTo>
                    <a:pt x="913" y="601"/>
                  </a:lnTo>
                  <a:lnTo>
                    <a:pt x="908" y="607"/>
                  </a:lnTo>
                  <a:lnTo>
                    <a:pt x="908" y="607"/>
                  </a:lnTo>
                  <a:lnTo>
                    <a:pt x="905" y="610"/>
                  </a:lnTo>
                  <a:lnTo>
                    <a:pt x="902" y="612"/>
                  </a:lnTo>
                  <a:lnTo>
                    <a:pt x="899" y="613"/>
                  </a:lnTo>
                  <a:lnTo>
                    <a:pt x="896" y="613"/>
                  </a:lnTo>
                  <a:lnTo>
                    <a:pt x="896" y="6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9" name="Freeform 1117"/>
            <p:cNvSpPr/>
            <p:nvPr/>
          </p:nvSpPr>
          <p:spPr bwMode="auto">
            <a:xfrm>
              <a:off x="6199188" y="1189038"/>
              <a:ext cx="85725" cy="161925"/>
            </a:xfrm>
            <a:custGeom>
              <a:avLst/>
              <a:gdLst/>
              <a:ahLst/>
              <a:cxnLst>
                <a:cxn ang="0">
                  <a:pos x="29" y="307"/>
                </a:cxn>
                <a:cxn ang="0">
                  <a:pos x="20" y="304"/>
                </a:cxn>
                <a:cxn ang="0">
                  <a:pos x="14" y="300"/>
                </a:cxn>
                <a:cxn ang="0">
                  <a:pos x="10" y="293"/>
                </a:cxn>
                <a:cxn ang="0">
                  <a:pos x="10" y="288"/>
                </a:cxn>
                <a:cxn ang="0">
                  <a:pos x="10" y="264"/>
                </a:cxn>
                <a:cxn ang="0">
                  <a:pos x="8" y="182"/>
                </a:cxn>
                <a:cxn ang="0">
                  <a:pos x="6" y="153"/>
                </a:cxn>
                <a:cxn ang="0">
                  <a:pos x="3" y="127"/>
                </a:cxn>
                <a:cxn ang="0">
                  <a:pos x="0" y="83"/>
                </a:cxn>
                <a:cxn ang="0">
                  <a:pos x="1" y="54"/>
                </a:cxn>
                <a:cxn ang="0">
                  <a:pos x="3" y="42"/>
                </a:cxn>
                <a:cxn ang="0">
                  <a:pos x="10" y="23"/>
                </a:cxn>
                <a:cxn ang="0">
                  <a:pos x="23" y="9"/>
                </a:cxn>
                <a:cxn ang="0">
                  <a:pos x="42" y="2"/>
                </a:cxn>
                <a:cxn ang="0">
                  <a:pos x="66" y="0"/>
                </a:cxn>
                <a:cxn ang="0">
                  <a:pos x="79" y="0"/>
                </a:cxn>
                <a:cxn ang="0">
                  <a:pos x="117" y="5"/>
                </a:cxn>
                <a:cxn ang="0">
                  <a:pos x="132" y="7"/>
                </a:cxn>
                <a:cxn ang="0">
                  <a:pos x="144" y="8"/>
                </a:cxn>
                <a:cxn ang="0">
                  <a:pos x="152" y="10"/>
                </a:cxn>
                <a:cxn ang="0">
                  <a:pos x="158" y="16"/>
                </a:cxn>
                <a:cxn ang="0">
                  <a:pos x="161" y="22"/>
                </a:cxn>
                <a:cxn ang="0">
                  <a:pos x="162" y="29"/>
                </a:cxn>
                <a:cxn ang="0">
                  <a:pos x="161" y="35"/>
                </a:cxn>
                <a:cxn ang="0">
                  <a:pos x="158" y="40"/>
                </a:cxn>
                <a:cxn ang="0">
                  <a:pos x="152" y="44"/>
                </a:cxn>
                <a:cxn ang="0">
                  <a:pos x="145" y="46"/>
                </a:cxn>
                <a:cxn ang="0">
                  <a:pos x="143" y="46"/>
                </a:cxn>
                <a:cxn ang="0">
                  <a:pos x="114" y="42"/>
                </a:cxn>
                <a:cxn ang="0">
                  <a:pos x="74" y="38"/>
                </a:cxn>
                <a:cxn ang="0">
                  <a:pos x="72" y="38"/>
                </a:cxn>
                <a:cxn ang="0">
                  <a:pos x="64" y="38"/>
                </a:cxn>
                <a:cxn ang="0">
                  <a:pos x="53" y="43"/>
                </a:cxn>
                <a:cxn ang="0">
                  <a:pos x="49" y="46"/>
                </a:cxn>
                <a:cxn ang="0">
                  <a:pos x="43" y="56"/>
                </a:cxn>
                <a:cxn ang="0">
                  <a:pos x="40" y="68"/>
                </a:cxn>
                <a:cxn ang="0">
                  <a:pos x="40" y="96"/>
                </a:cxn>
                <a:cxn ang="0">
                  <a:pos x="40" y="112"/>
                </a:cxn>
                <a:cxn ang="0">
                  <a:pos x="42" y="156"/>
                </a:cxn>
                <a:cxn ang="0">
                  <a:pos x="44" y="199"/>
                </a:cxn>
                <a:cxn ang="0">
                  <a:pos x="47" y="288"/>
                </a:cxn>
                <a:cxn ang="0">
                  <a:pos x="47" y="293"/>
                </a:cxn>
                <a:cxn ang="0">
                  <a:pos x="44" y="300"/>
                </a:cxn>
                <a:cxn ang="0">
                  <a:pos x="37" y="304"/>
                </a:cxn>
                <a:cxn ang="0">
                  <a:pos x="29" y="307"/>
                </a:cxn>
              </a:cxnLst>
              <a:rect l="0" t="0" r="r" b="b"/>
              <a:pathLst>
                <a:path w="162" h="307">
                  <a:moveTo>
                    <a:pt x="29" y="307"/>
                  </a:moveTo>
                  <a:lnTo>
                    <a:pt x="29" y="307"/>
                  </a:lnTo>
                  <a:lnTo>
                    <a:pt x="23" y="306"/>
                  </a:lnTo>
                  <a:lnTo>
                    <a:pt x="20" y="304"/>
                  </a:lnTo>
                  <a:lnTo>
                    <a:pt x="17" y="303"/>
                  </a:lnTo>
                  <a:lnTo>
                    <a:pt x="14" y="300"/>
                  </a:lnTo>
                  <a:lnTo>
                    <a:pt x="11" y="296"/>
                  </a:lnTo>
                  <a:lnTo>
                    <a:pt x="10" y="293"/>
                  </a:lnTo>
                  <a:lnTo>
                    <a:pt x="10" y="288"/>
                  </a:lnTo>
                  <a:lnTo>
                    <a:pt x="10" y="288"/>
                  </a:lnTo>
                  <a:lnTo>
                    <a:pt x="10" y="264"/>
                  </a:lnTo>
                  <a:lnTo>
                    <a:pt x="10" y="264"/>
                  </a:lnTo>
                  <a:lnTo>
                    <a:pt x="10" y="209"/>
                  </a:lnTo>
                  <a:lnTo>
                    <a:pt x="8" y="182"/>
                  </a:lnTo>
                  <a:lnTo>
                    <a:pt x="6" y="154"/>
                  </a:lnTo>
                  <a:lnTo>
                    <a:pt x="6" y="153"/>
                  </a:lnTo>
                  <a:lnTo>
                    <a:pt x="6" y="153"/>
                  </a:lnTo>
                  <a:lnTo>
                    <a:pt x="3" y="127"/>
                  </a:lnTo>
                  <a:lnTo>
                    <a:pt x="1" y="97"/>
                  </a:lnTo>
                  <a:lnTo>
                    <a:pt x="0" y="83"/>
                  </a:lnTo>
                  <a:lnTo>
                    <a:pt x="0" y="68"/>
                  </a:lnTo>
                  <a:lnTo>
                    <a:pt x="1" y="54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6" y="31"/>
                  </a:lnTo>
                  <a:lnTo>
                    <a:pt x="10" y="23"/>
                  </a:lnTo>
                  <a:lnTo>
                    <a:pt x="16" y="16"/>
                  </a:lnTo>
                  <a:lnTo>
                    <a:pt x="23" y="9"/>
                  </a:lnTo>
                  <a:lnTo>
                    <a:pt x="32" y="5"/>
                  </a:lnTo>
                  <a:lnTo>
                    <a:pt x="42" y="2"/>
                  </a:lnTo>
                  <a:lnTo>
                    <a:pt x="53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9" y="0"/>
                  </a:lnTo>
                  <a:lnTo>
                    <a:pt x="92" y="1"/>
                  </a:lnTo>
                  <a:lnTo>
                    <a:pt x="117" y="5"/>
                  </a:lnTo>
                  <a:lnTo>
                    <a:pt x="117" y="5"/>
                  </a:lnTo>
                  <a:lnTo>
                    <a:pt x="132" y="7"/>
                  </a:lnTo>
                  <a:lnTo>
                    <a:pt x="144" y="8"/>
                  </a:lnTo>
                  <a:lnTo>
                    <a:pt x="144" y="8"/>
                  </a:lnTo>
                  <a:lnTo>
                    <a:pt x="148" y="9"/>
                  </a:lnTo>
                  <a:lnTo>
                    <a:pt x="152" y="10"/>
                  </a:lnTo>
                  <a:lnTo>
                    <a:pt x="156" y="13"/>
                  </a:lnTo>
                  <a:lnTo>
                    <a:pt x="158" y="16"/>
                  </a:lnTo>
                  <a:lnTo>
                    <a:pt x="160" y="19"/>
                  </a:lnTo>
                  <a:lnTo>
                    <a:pt x="161" y="22"/>
                  </a:lnTo>
                  <a:lnTo>
                    <a:pt x="162" y="29"/>
                  </a:lnTo>
                  <a:lnTo>
                    <a:pt x="162" y="29"/>
                  </a:lnTo>
                  <a:lnTo>
                    <a:pt x="162" y="32"/>
                  </a:lnTo>
                  <a:lnTo>
                    <a:pt x="161" y="35"/>
                  </a:lnTo>
                  <a:lnTo>
                    <a:pt x="159" y="38"/>
                  </a:lnTo>
                  <a:lnTo>
                    <a:pt x="158" y="40"/>
                  </a:lnTo>
                  <a:lnTo>
                    <a:pt x="154" y="43"/>
                  </a:lnTo>
                  <a:lnTo>
                    <a:pt x="152" y="44"/>
                  </a:lnTo>
                  <a:lnTo>
                    <a:pt x="148" y="45"/>
                  </a:lnTo>
                  <a:lnTo>
                    <a:pt x="145" y="46"/>
                  </a:lnTo>
                  <a:lnTo>
                    <a:pt x="143" y="46"/>
                  </a:lnTo>
                  <a:lnTo>
                    <a:pt x="143" y="46"/>
                  </a:lnTo>
                  <a:lnTo>
                    <a:pt x="114" y="42"/>
                  </a:lnTo>
                  <a:lnTo>
                    <a:pt x="114" y="42"/>
                  </a:lnTo>
                  <a:lnTo>
                    <a:pt x="94" y="39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2" y="38"/>
                  </a:lnTo>
                  <a:lnTo>
                    <a:pt x="72" y="38"/>
                  </a:lnTo>
                  <a:lnTo>
                    <a:pt x="64" y="38"/>
                  </a:lnTo>
                  <a:lnTo>
                    <a:pt x="58" y="40"/>
                  </a:lnTo>
                  <a:lnTo>
                    <a:pt x="53" y="43"/>
                  </a:lnTo>
                  <a:lnTo>
                    <a:pt x="49" y="46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3" y="56"/>
                  </a:lnTo>
                  <a:lnTo>
                    <a:pt x="42" y="61"/>
                  </a:lnTo>
                  <a:lnTo>
                    <a:pt x="40" y="68"/>
                  </a:lnTo>
                  <a:lnTo>
                    <a:pt x="39" y="82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2" y="156"/>
                  </a:lnTo>
                  <a:lnTo>
                    <a:pt x="44" y="199"/>
                  </a:lnTo>
                  <a:lnTo>
                    <a:pt x="44" y="199"/>
                  </a:lnTo>
                  <a:lnTo>
                    <a:pt x="46" y="244"/>
                  </a:lnTo>
                  <a:lnTo>
                    <a:pt x="47" y="288"/>
                  </a:lnTo>
                  <a:lnTo>
                    <a:pt x="47" y="288"/>
                  </a:lnTo>
                  <a:lnTo>
                    <a:pt x="47" y="293"/>
                  </a:lnTo>
                  <a:lnTo>
                    <a:pt x="46" y="296"/>
                  </a:lnTo>
                  <a:lnTo>
                    <a:pt x="44" y="300"/>
                  </a:lnTo>
                  <a:lnTo>
                    <a:pt x="40" y="303"/>
                  </a:lnTo>
                  <a:lnTo>
                    <a:pt x="37" y="304"/>
                  </a:lnTo>
                  <a:lnTo>
                    <a:pt x="34" y="306"/>
                  </a:lnTo>
                  <a:lnTo>
                    <a:pt x="29" y="307"/>
                  </a:lnTo>
                  <a:lnTo>
                    <a:pt x="29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0" name="Freeform 1118"/>
            <p:cNvSpPr/>
            <p:nvPr/>
          </p:nvSpPr>
          <p:spPr bwMode="auto">
            <a:xfrm>
              <a:off x="6742113" y="1189038"/>
              <a:ext cx="84138" cy="168275"/>
            </a:xfrm>
            <a:custGeom>
              <a:avLst/>
              <a:gdLst/>
              <a:ahLst/>
              <a:cxnLst>
                <a:cxn ang="0">
                  <a:pos x="127" y="317"/>
                </a:cxn>
                <a:cxn ang="0">
                  <a:pos x="118" y="316"/>
                </a:cxn>
                <a:cxn ang="0">
                  <a:pos x="113" y="312"/>
                </a:cxn>
                <a:cxn ang="0">
                  <a:pos x="111" y="309"/>
                </a:cxn>
                <a:cxn ang="0">
                  <a:pos x="109" y="303"/>
                </a:cxn>
                <a:cxn ang="0">
                  <a:pos x="109" y="299"/>
                </a:cxn>
                <a:cxn ang="0">
                  <a:pos x="118" y="209"/>
                </a:cxn>
                <a:cxn ang="0">
                  <a:pos x="121" y="130"/>
                </a:cxn>
                <a:cxn ang="0">
                  <a:pos x="121" y="122"/>
                </a:cxn>
                <a:cxn ang="0">
                  <a:pos x="120" y="85"/>
                </a:cxn>
                <a:cxn ang="0">
                  <a:pos x="115" y="60"/>
                </a:cxn>
                <a:cxn ang="0">
                  <a:pos x="110" y="49"/>
                </a:cxn>
                <a:cxn ang="0">
                  <a:pos x="103" y="42"/>
                </a:cxn>
                <a:cxn ang="0">
                  <a:pos x="93" y="37"/>
                </a:cxn>
                <a:cxn ang="0">
                  <a:pos x="81" y="36"/>
                </a:cxn>
                <a:cxn ang="0">
                  <a:pos x="69" y="35"/>
                </a:cxn>
                <a:cxn ang="0">
                  <a:pos x="39" y="37"/>
                </a:cxn>
                <a:cxn ang="0">
                  <a:pos x="19" y="38"/>
                </a:cxn>
                <a:cxn ang="0">
                  <a:pos x="15" y="37"/>
                </a:cxn>
                <a:cxn ang="0">
                  <a:pos x="7" y="35"/>
                </a:cxn>
                <a:cxn ang="0">
                  <a:pos x="3" y="30"/>
                </a:cxn>
                <a:cxn ang="0">
                  <a:pos x="0" y="21"/>
                </a:cxn>
                <a:cxn ang="0">
                  <a:pos x="1" y="14"/>
                </a:cxn>
                <a:cxn ang="0">
                  <a:pos x="4" y="7"/>
                </a:cxn>
                <a:cxn ang="0">
                  <a:pos x="10" y="3"/>
                </a:cxn>
                <a:cxn ang="0">
                  <a:pos x="18" y="1"/>
                </a:cxn>
                <a:cxn ang="0">
                  <a:pos x="30" y="1"/>
                </a:cxn>
                <a:cxn ang="0">
                  <a:pos x="59" y="0"/>
                </a:cxn>
                <a:cxn ang="0">
                  <a:pos x="91" y="2"/>
                </a:cxn>
                <a:cxn ang="0">
                  <a:pos x="113" y="8"/>
                </a:cxn>
                <a:cxn ang="0">
                  <a:pos x="127" y="17"/>
                </a:cxn>
                <a:cxn ang="0">
                  <a:pos x="138" y="27"/>
                </a:cxn>
                <a:cxn ang="0">
                  <a:pos x="146" y="42"/>
                </a:cxn>
                <a:cxn ang="0">
                  <a:pos x="153" y="59"/>
                </a:cxn>
                <a:cxn ang="0">
                  <a:pos x="156" y="71"/>
                </a:cxn>
                <a:cxn ang="0">
                  <a:pos x="160" y="127"/>
                </a:cxn>
                <a:cxn ang="0">
                  <a:pos x="159" y="184"/>
                </a:cxn>
                <a:cxn ang="0">
                  <a:pos x="153" y="241"/>
                </a:cxn>
                <a:cxn ang="0">
                  <a:pos x="146" y="301"/>
                </a:cxn>
                <a:cxn ang="0">
                  <a:pos x="145" y="304"/>
                </a:cxn>
                <a:cxn ang="0">
                  <a:pos x="141" y="311"/>
                </a:cxn>
                <a:cxn ang="0">
                  <a:pos x="133" y="316"/>
                </a:cxn>
                <a:cxn ang="0">
                  <a:pos x="127" y="317"/>
                </a:cxn>
              </a:cxnLst>
              <a:rect l="0" t="0" r="r" b="b"/>
              <a:pathLst>
                <a:path w="160" h="317">
                  <a:moveTo>
                    <a:pt x="127" y="317"/>
                  </a:moveTo>
                  <a:lnTo>
                    <a:pt x="127" y="317"/>
                  </a:lnTo>
                  <a:lnTo>
                    <a:pt x="122" y="317"/>
                  </a:lnTo>
                  <a:lnTo>
                    <a:pt x="118" y="316"/>
                  </a:lnTo>
                  <a:lnTo>
                    <a:pt x="115" y="314"/>
                  </a:lnTo>
                  <a:lnTo>
                    <a:pt x="113" y="312"/>
                  </a:lnTo>
                  <a:lnTo>
                    <a:pt x="113" y="312"/>
                  </a:lnTo>
                  <a:lnTo>
                    <a:pt x="111" y="309"/>
                  </a:lnTo>
                  <a:lnTo>
                    <a:pt x="110" y="306"/>
                  </a:lnTo>
                  <a:lnTo>
                    <a:pt x="109" y="303"/>
                  </a:lnTo>
                  <a:lnTo>
                    <a:pt x="109" y="299"/>
                  </a:lnTo>
                  <a:lnTo>
                    <a:pt x="109" y="299"/>
                  </a:lnTo>
                  <a:lnTo>
                    <a:pt x="115" y="253"/>
                  </a:lnTo>
                  <a:lnTo>
                    <a:pt x="118" y="209"/>
                  </a:lnTo>
                  <a:lnTo>
                    <a:pt x="120" y="168"/>
                  </a:lnTo>
                  <a:lnTo>
                    <a:pt x="121" y="130"/>
                  </a:lnTo>
                  <a:lnTo>
                    <a:pt x="121" y="122"/>
                  </a:lnTo>
                  <a:lnTo>
                    <a:pt x="121" y="122"/>
                  </a:lnTo>
                  <a:lnTo>
                    <a:pt x="121" y="99"/>
                  </a:lnTo>
                  <a:lnTo>
                    <a:pt x="120" y="85"/>
                  </a:lnTo>
                  <a:lnTo>
                    <a:pt x="118" y="72"/>
                  </a:lnTo>
                  <a:lnTo>
                    <a:pt x="115" y="60"/>
                  </a:lnTo>
                  <a:lnTo>
                    <a:pt x="113" y="54"/>
                  </a:lnTo>
                  <a:lnTo>
                    <a:pt x="110" y="49"/>
                  </a:lnTo>
                  <a:lnTo>
                    <a:pt x="107" y="45"/>
                  </a:lnTo>
                  <a:lnTo>
                    <a:pt x="103" y="42"/>
                  </a:lnTo>
                  <a:lnTo>
                    <a:pt x="99" y="39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81" y="36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54" y="36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5" y="37"/>
                  </a:lnTo>
                  <a:lnTo>
                    <a:pt x="10" y="36"/>
                  </a:lnTo>
                  <a:lnTo>
                    <a:pt x="7" y="35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4" y="7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4" y="2"/>
                  </a:lnTo>
                  <a:lnTo>
                    <a:pt x="18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76" y="0"/>
                  </a:lnTo>
                  <a:lnTo>
                    <a:pt x="91" y="2"/>
                  </a:lnTo>
                  <a:lnTo>
                    <a:pt x="107" y="6"/>
                  </a:lnTo>
                  <a:lnTo>
                    <a:pt x="113" y="8"/>
                  </a:lnTo>
                  <a:lnTo>
                    <a:pt x="120" y="13"/>
                  </a:lnTo>
                  <a:lnTo>
                    <a:pt x="127" y="17"/>
                  </a:lnTo>
                  <a:lnTo>
                    <a:pt x="133" y="21"/>
                  </a:lnTo>
                  <a:lnTo>
                    <a:pt x="138" y="27"/>
                  </a:lnTo>
                  <a:lnTo>
                    <a:pt x="142" y="33"/>
                  </a:lnTo>
                  <a:lnTo>
                    <a:pt x="146" y="42"/>
                  </a:lnTo>
                  <a:lnTo>
                    <a:pt x="150" y="50"/>
                  </a:lnTo>
                  <a:lnTo>
                    <a:pt x="153" y="59"/>
                  </a:lnTo>
                  <a:lnTo>
                    <a:pt x="156" y="71"/>
                  </a:lnTo>
                  <a:lnTo>
                    <a:pt x="156" y="71"/>
                  </a:lnTo>
                  <a:lnTo>
                    <a:pt x="159" y="99"/>
                  </a:lnTo>
                  <a:lnTo>
                    <a:pt x="160" y="127"/>
                  </a:lnTo>
                  <a:lnTo>
                    <a:pt x="160" y="155"/>
                  </a:lnTo>
                  <a:lnTo>
                    <a:pt x="159" y="184"/>
                  </a:lnTo>
                  <a:lnTo>
                    <a:pt x="157" y="213"/>
                  </a:lnTo>
                  <a:lnTo>
                    <a:pt x="153" y="241"/>
                  </a:lnTo>
                  <a:lnTo>
                    <a:pt x="147" y="295"/>
                  </a:lnTo>
                  <a:lnTo>
                    <a:pt x="146" y="301"/>
                  </a:lnTo>
                  <a:lnTo>
                    <a:pt x="146" y="301"/>
                  </a:lnTo>
                  <a:lnTo>
                    <a:pt x="145" y="304"/>
                  </a:lnTo>
                  <a:lnTo>
                    <a:pt x="144" y="308"/>
                  </a:lnTo>
                  <a:lnTo>
                    <a:pt x="141" y="311"/>
                  </a:lnTo>
                  <a:lnTo>
                    <a:pt x="139" y="313"/>
                  </a:lnTo>
                  <a:lnTo>
                    <a:pt x="133" y="316"/>
                  </a:lnTo>
                  <a:lnTo>
                    <a:pt x="127" y="317"/>
                  </a:lnTo>
                  <a:lnTo>
                    <a:pt x="127" y="3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1" name="Freeform 1119"/>
            <p:cNvSpPr>
              <a:spLocks noEditPoints="1"/>
            </p:cNvSpPr>
            <p:nvPr/>
          </p:nvSpPr>
          <p:spPr bwMode="auto">
            <a:xfrm>
              <a:off x="6586538" y="1546225"/>
              <a:ext cx="61913" cy="57150"/>
            </a:xfrm>
            <a:custGeom>
              <a:avLst/>
              <a:gdLst/>
              <a:ahLst/>
              <a:cxnLst>
                <a:cxn ang="0">
                  <a:pos x="52" y="108"/>
                </a:cxn>
                <a:cxn ang="0">
                  <a:pos x="29" y="102"/>
                </a:cxn>
                <a:cxn ang="0">
                  <a:pos x="11" y="89"/>
                </a:cxn>
                <a:cxn ang="0">
                  <a:pos x="6" y="81"/>
                </a:cxn>
                <a:cxn ang="0">
                  <a:pos x="0" y="64"/>
                </a:cxn>
                <a:cxn ang="0">
                  <a:pos x="0" y="55"/>
                </a:cxn>
                <a:cxn ang="0">
                  <a:pos x="3" y="39"/>
                </a:cxn>
                <a:cxn ang="0">
                  <a:pos x="11" y="25"/>
                </a:cxn>
                <a:cxn ang="0">
                  <a:pos x="23" y="13"/>
                </a:cxn>
                <a:cxn ang="0">
                  <a:pos x="38" y="6"/>
                </a:cxn>
                <a:cxn ang="0">
                  <a:pos x="40" y="6"/>
                </a:cxn>
                <a:cxn ang="0">
                  <a:pos x="44" y="3"/>
                </a:cxn>
                <a:cxn ang="0">
                  <a:pos x="56" y="1"/>
                </a:cxn>
                <a:cxn ang="0">
                  <a:pos x="61" y="0"/>
                </a:cxn>
                <a:cxn ang="0">
                  <a:pos x="78" y="3"/>
                </a:cxn>
                <a:cxn ang="0">
                  <a:pos x="94" y="11"/>
                </a:cxn>
                <a:cxn ang="0">
                  <a:pos x="106" y="24"/>
                </a:cxn>
                <a:cxn ang="0">
                  <a:pos x="115" y="39"/>
                </a:cxn>
                <a:cxn ang="0">
                  <a:pos x="117" y="51"/>
                </a:cxn>
                <a:cxn ang="0">
                  <a:pos x="117" y="61"/>
                </a:cxn>
                <a:cxn ang="0">
                  <a:pos x="115" y="71"/>
                </a:cxn>
                <a:cxn ang="0">
                  <a:pos x="110" y="82"/>
                </a:cxn>
                <a:cxn ang="0">
                  <a:pos x="105" y="86"/>
                </a:cxn>
                <a:cxn ang="0">
                  <a:pos x="96" y="95"/>
                </a:cxn>
                <a:cxn ang="0">
                  <a:pos x="85" y="101"/>
                </a:cxn>
                <a:cxn ang="0">
                  <a:pos x="71" y="104"/>
                </a:cxn>
                <a:cxn ang="0">
                  <a:pos x="64" y="106"/>
                </a:cxn>
                <a:cxn ang="0">
                  <a:pos x="63" y="106"/>
                </a:cxn>
                <a:cxn ang="0">
                  <a:pos x="54" y="108"/>
                </a:cxn>
                <a:cxn ang="0">
                  <a:pos x="59" y="46"/>
                </a:cxn>
                <a:cxn ang="0">
                  <a:pos x="52" y="50"/>
                </a:cxn>
                <a:cxn ang="0">
                  <a:pos x="48" y="51"/>
                </a:cxn>
                <a:cxn ang="0">
                  <a:pos x="47" y="53"/>
                </a:cxn>
                <a:cxn ang="0">
                  <a:pos x="54" y="62"/>
                </a:cxn>
                <a:cxn ang="0">
                  <a:pos x="55" y="62"/>
                </a:cxn>
                <a:cxn ang="0">
                  <a:pos x="64" y="60"/>
                </a:cxn>
                <a:cxn ang="0">
                  <a:pos x="68" y="51"/>
                </a:cxn>
                <a:cxn ang="0">
                  <a:pos x="67" y="50"/>
                </a:cxn>
                <a:cxn ang="0">
                  <a:pos x="65" y="46"/>
                </a:cxn>
                <a:cxn ang="0">
                  <a:pos x="59" y="46"/>
                </a:cxn>
              </a:cxnLst>
              <a:rect l="0" t="0" r="r" b="b"/>
              <a:pathLst>
                <a:path w="117" h="108">
                  <a:moveTo>
                    <a:pt x="52" y="108"/>
                  </a:moveTo>
                  <a:lnTo>
                    <a:pt x="52" y="108"/>
                  </a:lnTo>
                  <a:lnTo>
                    <a:pt x="40" y="106"/>
                  </a:lnTo>
                  <a:lnTo>
                    <a:pt x="29" y="102"/>
                  </a:lnTo>
                  <a:lnTo>
                    <a:pt x="19" y="96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6" y="81"/>
                  </a:lnTo>
                  <a:lnTo>
                    <a:pt x="2" y="73"/>
                  </a:lnTo>
                  <a:lnTo>
                    <a:pt x="0" y="64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47"/>
                  </a:lnTo>
                  <a:lnTo>
                    <a:pt x="3" y="39"/>
                  </a:lnTo>
                  <a:lnTo>
                    <a:pt x="7" y="32"/>
                  </a:lnTo>
                  <a:lnTo>
                    <a:pt x="11" y="25"/>
                  </a:lnTo>
                  <a:lnTo>
                    <a:pt x="16" y="18"/>
                  </a:lnTo>
                  <a:lnTo>
                    <a:pt x="23" y="13"/>
                  </a:lnTo>
                  <a:lnTo>
                    <a:pt x="30" y="9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4" y="3"/>
                  </a:lnTo>
                  <a:lnTo>
                    <a:pt x="49" y="2"/>
                  </a:lnTo>
                  <a:lnTo>
                    <a:pt x="56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9" y="1"/>
                  </a:lnTo>
                  <a:lnTo>
                    <a:pt x="78" y="3"/>
                  </a:lnTo>
                  <a:lnTo>
                    <a:pt x="86" y="7"/>
                  </a:lnTo>
                  <a:lnTo>
                    <a:pt x="94" y="11"/>
                  </a:lnTo>
                  <a:lnTo>
                    <a:pt x="100" y="17"/>
                  </a:lnTo>
                  <a:lnTo>
                    <a:pt x="106" y="24"/>
                  </a:lnTo>
                  <a:lnTo>
                    <a:pt x="111" y="31"/>
                  </a:lnTo>
                  <a:lnTo>
                    <a:pt x="115" y="39"/>
                  </a:lnTo>
                  <a:lnTo>
                    <a:pt x="115" y="39"/>
                  </a:lnTo>
                  <a:lnTo>
                    <a:pt x="117" y="51"/>
                  </a:lnTo>
                  <a:lnTo>
                    <a:pt x="117" y="56"/>
                  </a:lnTo>
                  <a:lnTo>
                    <a:pt x="117" y="61"/>
                  </a:lnTo>
                  <a:lnTo>
                    <a:pt x="116" y="66"/>
                  </a:lnTo>
                  <a:lnTo>
                    <a:pt x="115" y="71"/>
                  </a:lnTo>
                  <a:lnTo>
                    <a:pt x="113" y="77"/>
                  </a:lnTo>
                  <a:lnTo>
                    <a:pt x="110" y="82"/>
                  </a:lnTo>
                  <a:lnTo>
                    <a:pt x="110" y="82"/>
                  </a:lnTo>
                  <a:lnTo>
                    <a:pt x="105" y="86"/>
                  </a:lnTo>
                  <a:lnTo>
                    <a:pt x="101" y="91"/>
                  </a:lnTo>
                  <a:lnTo>
                    <a:pt x="96" y="95"/>
                  </a:lnTo>
                  <a:lnTo>
                    <a:pt x="91" y="98"/>
                  </a:lnTo>
                  <a:lnTo>
                    <a:pt x="85" y="101"/>
                  </a:lnTo>
                  <a:lnTo>
                    <a:pt x="78" y="103"/>
                  </a:lnTo>
                  <a:lnTo>
                    <a:pt x="71" y="104"/>
                  </a:lnTo>
                  <a:lnTo>
                    <a:pt x="65" y="106"/>
                  </a:lnTo>
                  <a:lnTo>
                    <a:pt x="64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58" y="108"/>
                  </a:lnTo>
                  <a:lnTo>
                    <a:pt x="54" y="108"/>
                  </a:lnTo>
                  <a:lnTo>
                    <a:pt x="52" y="108"/>
                  </a:lnTo>
                  <a:close/>
                  <a:moveTo>
                    <a:pt x="59" y="46"/>
                  </a:moveTo>
                  <a:lnTo>
                    <a:pt x="59" y="46"/>
                  </a:lnTo>
                  <a:lnTo>
                    <a:pt x="52" y="50"/>
                  </a:lnTo>
                  <a:lnTo>
                    <a:pt x="49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7" y="53"/>
                  </a:lnTo>
                  <a:lnTo>
                    <a:pt x="40" y="61"/>
                  </a:lnTo>
                  <a:lnTo>
                    <a:pt x="54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9" y="60"/>
                  </a:lnTo>
                  <a:lnTo>
                    <a:pt x="64" y="60"/>
                  </a:lnTo>
                  <a:lnTo>
                    <a:pt x="72" y="59"/>
                  </a:lnTo>
                  <a:lnTo>
                    <a:pt x="68" y="51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6" y="49"/>
                  </a:lnTo>
                  <a:lnTo>
                    <a:pt x="65" y="46"/>
                  </a:lnTo>
                  <a:lnTo>
                    <a:pt x="61" y="45"/>
                  </a:lnTo>
                  <a:lnTo>
                    <a:pt x="59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2" name="Freeform 1120"/>
            <p:cNvSpPr>
              <a:spLocks noEditPoints="1"/>
            </p:cNvSpPr>
            <p:nvPr/>
          </p:nvSpPr>
          <p:spPr bwMode="auto">
            <a:xfrm>
              <a:off x="6664325" y="1544638"/>
              <a:ext cx="66675" cy="57150"/>
            </a:xfrm>
            <a:custGeom>
              <a:avLst/>
              <a:gdLst/>
              <a:ahLst/>
              <a:cxnLst>
                <a:cxn ang="0">
                  <a:pos x="75" y="109"/>
                </a:cxn>
                <a:cxn ang="0">
                  <a:pos x="65" y="106"/>
                </a:cxn>
                <a:cxn ang="0">
                  <a:pos x="63" y="106"/>
                </a:cxn>
                <a:cxn ang="0">
                  <a:pos x="51" y="105"/>
                </a:cxn>
                <a:cxn ang="0">
                  <a:pos x="32" y="101"/>
                </a:cxn>
                <a:cxn ang="0">
                  <a:pos x="22" y="96"/>
                </a:cxn>
                <a:cxn ang="0">
                  <a:pos x="18" y="92"/>
                </a:cxn>
                <a:cxn ang="0">
                  <a:pos x="7" y="76"/>
                </a:cxn>
                <a:cxn ang="0">
                  <a:pos x="1" y="56"/>
                </a:cxn>
                <a:cxn ang="0">
                  <a:pos x="0" y="47"/>
                </a:cxn>
                <a:cxn ang="0">
                  <a:pos x="3" y="32"/>
                </a:cxn>
                <a:cxn ang="0">
                  <a:pos x="7" y="25"/>
                </a:cxn>
                <a:cxn ang="0">
                  <a:pos x="17" y="15"/>
                </a:cxn>
                <a:cxn ang="0">
                  <a:pos x="28" y="8"/>
                </a:cxn>
                <a:cxn ang="0">
                  <a:pos x="40" y="3"/>
                </a:cxn>
                <a:cxn ang="0">
                  <a:pos x="54" y="1"/>
                </a:cxn>
                <a:cxn ang="0">
                  <a:pos x="55" y="1"/>
                </a:cxn>
                <a:cxn ang="0">
                  <a:pos x="69" y="0"/>
                </a:cxn>
                <a:cxn ang="0">
                  <a:pos x="85" y="2"/>
                </a:cxn>
                <a:cxn ang="0">
                  <a:pos x="101" y="8"/>
                </a:cxn>
                <a:cxn ang="0">
                  <a:pos x="110" y="15"/>
                </a:cxn>
                <a:cxn ang="0">
                  <a:pos x="121" y="34"/>
                </a:cxn>
                <a:cxn ang="0">
                  <a:pos x="125" y="44"/>
                </a:cxn>
                <a:cxn ang="0">
                  <a:pos x="126" y="56"/>
                </a:cxn>
                <a:cxn ang="0">
                  <a:pos x="125" y="66"/>
                </a:cxn>
                <a:cxn ang="0">
                  <a:pos x="116" y="85"/>
                </a:cxn>
                <a:cxn ang="0">
                  <a:pos x="100" y="99"/>
                </a:cxn>
                <a:cxn ang="0">
                  <a:pos x="81" y="107"/>
                </a:cxn>
                <a:cxn ang="0">
                  <a:pos x="75" y="109"/>
                </a:cxn>
                <a:cxn ang="0">
                  <a:pos x="68" y="61"/>
                </a:cxn>
                <a:cxn ang="0">
                  <a:pos x="74" y="61"/>
                </a:cxn>
                <a:cxn ang="0">
                  <a:pos x="80" y="59"/>
                </a:cxn>
                <a:cxn ang="0">
                  <a:pos x="81" y="54"/>
                </a:cxn>
                <a:cxn ang="0">
                  <a:pos x="81" y="53"/>
                </a:cxn>
                <a:cxn ang="0">
                  <a:pos x="76" y="47"/>
                </a:cxn>
                <a:cxn ang="0">
                  <a:pos x="69" y="45"/>
                </a:cxn>
                <a:cxn ang="0">
                  <a:pos x="62" y="45"/>
                </a:cxn>
                <a:cxn ang="0">
                  <a:pos x="58" y="46"/>
                </a:cxn>
                <a:cxn ang="0">
                  <a:pos x="54" y="46"/>
                </a:cxn>
                <a:cxn ang="0">
                  <a:pos x="47" y="49"/>
                </a:cxn>
                <a:cxn ang="0">
                  <a:pos x="52" y="60"/>
                </a:cxn>
                <a:cxn ang="0">
                  <a:pos x="54" y="60"/>
                </a:cxn>
                <a:cxn ang="0">
                  <a:pos x="67" y="61"/>
                </a:cxn>
              </a:cxnLst>
              <a:rect l="0" t="0" r="r" b="b"/>
              <a:pathLst>
                <a:path w="126" h="109">
                  <a:moveTo>
                    <a:pt x="75" y="109"/>
                  </a:moveTo>
                  <a:lnTo>
                    <a:pt x="75" y="109"/>
                  </a:lnTo>
                  <a:lnTo>
                    <a:pt x="69" y="109"/>
                  </a:lnTo>
                  <a:lnTo>
                    <a:pt x="65" y="106"/>
                  </a:lnTo>
                  <a:lnTo>
                    <a:pt x="64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51" y="105"/>
                  </a:lnTo>
                  <a:lnTo>
                    <a:pt x="38" y="103"/>
                  </a:lnTo>
                  <a:lnTo>
                    <a:pt x="32" y="101"/>
                  </a:lnTo>
                  <a:lnTo>
                    <a:pt x="27" y="99"/>
                  </a:lnTo>
                  <a:lnTo>
                    <a:pt x="22" y="96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1" y="85"/>
                  </a:lnTo>
                  <a:lnTo>
                    <a:pt x="7" y="76"/>
                  </a:lnTo>
                  <a:lnTo>
                    <a:pt x="4" y="66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47"/>
                  </a:lnTo>
                  <a:lnTo>
                    <a:pt x="1" y="40"/>
                  </a:lnTo>
                  <a:lnTo>
                    <a:pt x="3" y="32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11" y="20"/>
                  </a:lnTo>
                  <a:lnTo>
                    <a:pt x="17" y="15"/>
                  </a:lnTo>
                  <a:lnTo>
                    <a:pt x="22" y="12"/>
                  </a:lnTo>
                  <a:lnTo>
                    <a:pt x="28" y="8"/>
                  </a:lnTo>
                  <a:lnTo>
                    <a:pt x="34" y="5"/>
                  </a:lnTo>
                  <a:lnTo>
                    <a:pt x="40" y="3"/>
                  </a:lnTo>
                  <a:lnTo>
                    <a:pt x="47" y="2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77" y="1"/>
                  </a:lnTo>
                  <a:lnTo>
                    <a:pt x="85" y="2"/>
                  </a:lnTo>
                  <a:lnTo>
                    <a:pt x="93" y="4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10" y="15"/>
                  </a:lnTo>
                  <a:lnTo>
                    <a:pt x="116" y="24"/>
                  </a:lnTo>
                  <a:lnTo>
                    <a:pt x="121" y="34"/>
                  </a:lnTo>
                  <a:lnTo>
                    <a:pt x="125" y="44"/>
                  </a:lnTo>
                  <a:lnTo>
                    <a:pt x="125" y="44"/>
                  </a:lnTo>
                  <a:lnTo>
                    <a:pt x="126" y="50"/>
                  </a:lnTo>
                  <a:lnTo>
                    <a:pt x="126" y="56"/>
                  </a:lnTo>
                  <a:lnTo>
                    <a:pt x="126" y="61"/>
                  </a:lnTo>
                  <a:lnTo>
                    <a:pt x="125" y="66"/>
                  </a:lnTo>
                  <a:lnTo>
                    <a:pt x="121" y="75"/>
                  </a:lnTo>
                  <a:lnTo>
                    <a:pt x="116" y="85"/>
                  </a:lnTo>
                  <a:lnTo>
                    <a:pt x="109" y="92"/>
                  </a:lnTo>
                  <a:lnTo>
                    <a:pt x="100" y="99"/>
                  </a:lnTo>
                  <a:lnTo>
                    <a:pt x="91" y="104"/>
                  </a:lnTo>
                  <a:lnTo>
                    <a:pt x="81" y="107"/>
                  </a:lnTo>
                  <a:lnTo>
                    <a:pt x="81" y="107"/>
                  </a:lnTo>
                  <a:lnTo>
                    <a:pt x="75" y="109"/>
                  </a:lnTo>
                  <a:lnTo>
                    <a:pt x="75" y="109"/>
                  </a:lnTo>
                  <a:close/>
                  <a:moveTo>
                    <a:pt x="68" y="61"/>
                  </a:moveTo>
                  <a:lnTo>
                    <a:pt x="68" y="61"/>
                  </a:lnTo>
                  <a:lnTo>
                    <a:pt x="74" y="61"/>
                  </a:lnTo>
                  <a:lnTo>
                    <a:pt x="76" y="62"/>
                  </a:lnTo>
                  <a:lnTo>
                    <a:pt x="80" y="59"/>
                  </a:lnTo>
                  <a:lnTo>
                    <a:pt x="81" y="55"/>
                  </a:lnTo>
                  <a:lnTo>
                    <a:pt x="81" y="54"/>
                  </a:lnTo>
                  <a:lnTo>
                    <a:pt x="81" y="53"/>
                  </a:lnTo>
                  <a:lnTo>
                    <a:pt x="81" y="53"/>
                  </a:lnTo>
                  <a:lnTo>
                    <a:pt x="79" y="49"/>
                  </a:lnTo>
                  <a:lnTo>
                    <a:pt x="76" y="47"/>
                  </a:lnTo>
                  <a:lnTo>
                    <a:pt x="72" y="45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2" y="45"/>
                  </a:lnTo>
                  <a:lnTo>
                    <a:pt x="62" y="45"/>
                  </a:lnTo>
                  <a:lnTo>
                    <a:pt x="58" y="46"/>
                  </a:lnTo>
                  <a:lnTo>
                    <a:pt x="58" y="46"/>
                  </a:lnTo>
                  <a:lnTo>
                    <a:pt x="54" y="46"/>
                  </a:lnTo>
                  <a:lnTo>
                    <a:pt x="51" y="47"/>
                  </a:lnTo>
                  <a:lnTo>
                    <a:pt x="47" y="49"/>
                  </a:lnTo>
                  <a:lnTo>
                    <a:pt x="48" y="58"/>
                  </a:lnTo>
                  <a:lnTo>
                    <a:pt x="52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63" y="61"/>
                  </a:lnTo>
                  <a:lnTo>
                    <a:pt x="67" y="61"/>
                  </a:lnTo>
                  <a:lnTo>
                    <a:pt x="68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3" name="Freeform 1121"/>
            <p:cNvSpPr>
              <a:spLocks noEditPoints="1"/>
            </p:cNvSpPr>
            <p:nvPr/>
          </p:nvSpPr>
          <p:spPr bwMode="auto">
            <a:xfrm>
              <a:off x="6759575" y="1531938"/>
              <a:ext cx="92075" cy="90488"/>
            </a:xfrm>
            <a:custGeom>
              <a:avLst/>
              <a:gdLst/>
              <a:ahLst/>
              <a:cxnLst>
                <a:cxn ang="0">
                  <a:pos x="100" y="171"/>
                </a:cxn>
                <a:cxn ang="0">
                  <a:pos x="87" y="168"/>
                </a:cxn>
                <a:cxn ang="0">
                  <a:pos x="86" y="168"/>
                </a:cxn>
                <a:cxn ang="0">
                  <a:pos x="69" y="164"/>
                </a:cxn>
                <a:cxn ang="0">
                  <a:pos x="41" y="152"/>
                </a:cxn>
                <a:cxn ang="0">
                  <a:pos x="20" y="135"/>
                </a:cxn>
                <a:cxn ang="0">
                  <a:pos x="6" y="111"/>
                </a:cxn>
                <a:cxn ang="0">
                  <a:pos x="2" y="96"/>
                </a:cxn>
                <a:cxn ang="0">
                  <a:pos x="0" y="78"/>
                </a:cxn>
                <a:cxn ang="0">
                  <a:pos x="2" y="60"/>
                </a:cxn>
                <a:cxn ang="0">
                  <a:pos x="8" y="43"/>
                </a:cxn>
                <a:cxn ang="0">
                  <a:pos x="16" y="29"/>
                </a:cxn>
                <a:cxn ang="0">
                  <a:pos x="22" y="23"/>
                </a:cxn>
                <a:cxn ang="0">
                  <a:pos x="36" y="12"/>
                </a:cxn>
                <a:cxn ang="0">
                  <a:pos x="51" y="5"/>
                </a:cxn>
                <a:cxn ang="0">
                  <a:pos x="69" y="1"/>
                </a:cxn>
                <a:cxn ang="0">
                  <a:pos x="78" y="0"/>
                </a:cxn>
                <a:cxn ang="0">
                  <a:pos x="86" y="0"/>
                </a:cxn>
                <a:cxn ang="0">
                  <a:pos x="111" y="2"/>
                </a:cxn>
                <a:cxn ang="0">
                  <a:pos x="126" y="7"/>
                </a:cxn>
                <a:cxn ang="0">
                  <a:pos x="140" y="16"/>
                </a:cxn>
                <a:cxn ang="0">
                  <a:pos x="146" y="23"/>
                </a:cxn>
                <a:cxn ang="0">
                  <a:pos x="162" y="43"/>
                </a:cxn>
                <a:cxn ang="0">
                  <a:pos x="168" y="57"/>
                </a:cxn>
                <a:cxn ang="0">
                  <a:pos x="172" y="82"/>
                </a:cxn>
                <a:cxn ang="0">
                  <a:pos x="173" y="98"/>
                </a:cxn>
                <a:cxn ang="0">
                  <a:pos x="172" y="113"/>
                </a:cxn>
                <a:cxn ang="0">
                  <a:pos x="168" y="125"/>
                </a:cxn>
                <a:cxn ang="0">
                  <a:pos x="159" y="139"/>
                </a:cxn>
                <a:cxn ang="0">
                  <a:pos x="151" y="147"/>
                </a:cxn>
                <a:cxn ang="0">
                  <a:pos x="136" y="158"/>
                </a:cxn>
                <a:cxn ang="0">
                  <a:pos x="128" y="163"/>
                </a:cxn>
                <a:cxn ang="0">
                  <a:pos x="127" y="164"/>
                </a:cxn>
                <a:cxn ang="0">
                  <a:pos x="120" y="168"/>
                </a:cxn>
                <a:cxn ang="0">
                  <a:pos x="112" y="169"/>
                </a:cxn>
                <a:cxn ang="0">
                  <a:pos x="108" y="170"/>
                </a:cxn>
                <a:cxn ang="0">
                  <a:pos x="104" y="171"/>
                </a:cxn>
                <a:cxn ang="0">
                  <a:pos x="100" y="171"/>
                </a:cxn>
                <a:cxn ang="0">
                  <a:pos x="84" y="45"/>
                </a:cxn>
                <a:cxn ang="0">
                  <a:pos x="68" y="47"/>
                </a:cxn>
                <a:cxn ang="0">
                  <a:pos x="57" y="52"/>
                </a:cxn>
                <a:cxn ang="0">
                  <a:pos x="50" y="61"/>
                </a:cxn>
                <a:cxn ang="0">
                  <a:pos x="48" y="65"/>
                </a:cxn>
                <a:cxn ang="0">
                  <a:pos x="46" y="77"/>
                </a:cxn>
                <a:cxn ang="0">
                  <a:pos x="47" y="88"/>
                </a:cxn>
                <a:cxn ang="0">
                  <a:pos x="50" y="98"/>
                </a:cxn>
                <a:cxn ang="0">
                  <a:pos x="52" y="103"/>
                </a:cxn>
                <a:cxn ang="0">
                  <a:pos x="61" y="113"/>
                </a:cxn>
                <a:cxn ang="0">
                  <a:pos x="73" y="119"/>
                </a:cxn>
                <a:cxn ang="0">
                  <a:pos x="86" y="122"/>
                </a:cxn>
                <a:cxn ang="0">
                  <a:pos x="102" y="123"/>
                </a:cxn>
                <a:cxn ang="0">
                  <a:pos x="103" y="123"/>
                </a:cxn>
                <a:cxn ang="0">
                  <a:pos x="119" y="115"/>
                </a:cxn>
                <a:cxn ang="0">
                  <a:pos x="127" y="109"/>
                </a:cxn>
                <a:cxn ang="0">
                  <a:pos x="129" y="101"/>
                </a:cxn>
                <a:cxn ang="0">
                  <a:pos x="128" y="91"/>
                </a:cxn>
                <a:cxn ang="0">
                  <a:pos x="127" y="75"/>
                </a:cxn>
                <a:cxn ang="0">
                  <a:pos x="124" y="63"/>
                </a:cxn>
                <a:cxn ang="0">
                  <a:pos x="115" y="54"/>
                </a:cxn>
                <a:cxn ang="0">
                  <a:pos x="102" y="47"/>
                </a:cxn>
                <a:cxn ang="0">
                  <a:pos x="84" y="45"/>
                </a:cxn>
              </a:cxnLst>
              <a:rect l="0" t="0" r="r" b="b"/>
              <a:pathLst>
                <a:path w="173" h="171">
                  <a:moveTo>
                    <a:pt x="100" y="171"/>
                  </a:moveTo>
                  <a:lnTo>
                    <a:pt x="100" y="171"/>
                  </a:lnTo>
                  <a:lnTo>
                    <a:pt x="94" y="170"/>
                  </a:lnTo>
                  <a:lnTo>
                    <a:pt x="87" y="168"/>
                  </a:lnTo>
                  <a:lnTo>
                    <a:pt x="87" y="168"/>
                  </a:lnTo>
                  <a:lnTo>
                    <a:pt x="86" y="168"/>
                  </a:lnTo>
                  <a:lnTo>
                    <a:pt x="86" y="168"/>
                  </a:lnTo>
                  <a:lnTo>
                    <a:pt x="69" y="164"/>
                  </a:lnTo>
                  <a:lnTo>
                    <a:pt x="54" y="159"/>
                  </a:lnTo>
                  <a:lnTo>
                    <a:pt x="41" y="152"/>
                  </a:lnTo>
                  <a:lnTo>
                    <a:pt x="29" y="145"/>
                  </a:lnTo>
                  <a:lnTo>
                    <a:pt x="20" y="135"/>
                  </a:lnTo>
                  <a:lnTo>
                    <a:pt x="12" y="123"/>
                  </a:lnTo>
                  <a:lnTo>
                    <a:pt x="6" y="111"/>
                  </a:lnTo>
                  <a:lnTo>
                    <a:pt x="2" y="96"/>
                  </a:lnTo>
                  <a:lnTo>
                    <a:pt x="2" y="96"/>
                  </a:lnTo>
                  <a:lnTo>
                    <a:pt x="0" y="87"/>
                  </a:lnTo>
                  <a:lnTo>
                    <a:pt x="0" y="78"/>
                  </a:lnTo>
                  <a:lnTo>
                    <a:pt x="0" y="68"/>
                  </a:lnTo>
                  <a:lnTo>
                    <a:pt x="2" y="60"/>
                  </a:lnTo>
                  <a:lnTo>
                    <a:pt x="4" y="52"/>
                  </a:lnTo>
                  <a:lnTo>
                    <a:pt x="8" y="43"/>
                  </a:lnTo>
                  <a:lnTo>
                    <a:pt x="12" y="36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6" y="12"/>
                  </a:lnTo>
                  <a:lnTo>
                    <a:pt x="43" y="8"/>
                  </a:lnTo>
                  <a:lnTo>
                    <a:pt x="51" y="5"/>
                  </a:lnTo>
                  <a:lnTo>
                    <a:pt x="59" y="3"/>
                  </a:lnTo>
                  <a:lnTo>
                    <a:pt x="69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3" y="1"/>
                  </a:lnTo>
                  <a:lnTo>
                    <a:pt x="111" y="2"/>
                  </a:lnTo>
                  <a:lnTo>
                    <a:pt x="118" y="4"/>
                  </a:lnTo>
                  <a:lnTo>
                    <a:pt x="126" y="7"/>
                  </a:lnTo>
                  <a:lnTo>
                    <a:pt x="133" y="11"/>
                  </a:lnTo>
                  <a:lnTo>
                    <a:pt x="140" y="16"/>
                  </a:lnTo>
                  <a:lnTo>
                    <a:pt x="146" y="23"/>
                  </a:lnTo>
                  <a:lnTo>
                    <a:pt x="146" y="23"/>
                  </a:lnTo>
                  <a:lnTo>
                    <a:pt x="158" y="36"/>
                  </a:lnTo>
                  <a:lnTo>
                    <a:pt x="162" y="43"/>
                  </a:lnTo>
                  <a:lnTo>
                    <a:pt x="165" y="50"/>
                  </a:lnTo>
                  <a:lnTo>
                    <a:pt x="168" y="57"/>
                  </a:lnTo>
                  <a:lnTo>
                    <a:pt x="170" y="64"/>
                  </a:lnTo>
                  <a:lnTo>
                    <a:pt x="172" y="82"/>
                  </a:lnTo>
                  <a:lnTo>
                    <a:pt x="172" y="82"/>
                  </a:lnTo>
                  <a:lnTo>
                    <a:pt x="173" y="98"/>
                  </a:lnTo>
                  <a:lnTo>
                    <a:pt x="173" y="106"/>
                  </a:lnTo>
                  <a:lnTo>
                    <a:pt x="172" y="113"/>
                  </a:lnTo>
                  <a:lnTo>
                    <a:pt x="170" y="119"/>
                  </a:lnTo>
                  <a:lnTo>
                    <a:pt x="168" y="125"/>
                  </a:lnTo>
                  <a:lnTo>
                    <a:pt x="164" y="132"/>
                  </a:lnTo>
                  <a:lnTo>
                    <a:pt x="159" y="139"/>
                  </a:lnTo>
                  <a:lnTo>
                    <a:pt x="159" y="139"/>
                  </a:lnTo>
                  <a:lnTo>
                    <a:pt x="151" y="147"/>
                  </a:lnTo>
                  <a:lnTo>
                    <a:pt x="143" y="153"/>
                  </a:lnTo>
                  <a:lnTo>
                    <a:pt x="136" y="158"/>
                  </a:lnTo>
                  <a:lnTo>
                    <a:pt x="129" y="163"/>
                  </a:lnTo>
                  <a:lnTo>
                    <a:pt x="128" y="163"/>
                  </a:lnTo>
                  <a:lnTo>
                    <a:pt x="127" y="164"/>
                  </a:lnTo>
                  <a:lnTo>
                    <a:pt x="127" y="164"/>
                  </a:lnTo>
                  <a:lnTo>
                    <a:pt x="124" y="166"/>
                  </a:lnTo>
                  <a:lnTo>
                    <a:pt x="120" y="168"/>
                  </a:lnTo>
                  <a:lnTo>
                    <a:pt x="116" y="169"/>
                  </a:lnTo>
                  <a:lnTo>
                    <a:pt x="112" y="169"/>
                  </a:lnTo>
                  <a:lnTo>
                    <a:pt x="109" y="169"/>
                  </a:lnTo>
                  <a:lnTo>
                    <a:pt x="108" y="170"/>
                  </a:lnTo>
                  <a:lnTo>
                    <a:pt x="108" y="170"/>
                  </a:lnTo>
                  <a:lnTo>
                    <a:pt x="104" y="171"/>
                  </a:lnTo>
                  <a:lnTo>
                    <a:pt x="100" y="171"/>
                  </a:lnTo>
                  <a:lnTo>
                    <a:pt x="100" y="171"/>
                  </a:lnTo>
                  <a:close/>
                  <a:moveTo>
                    <a:pt x="84" y="45"/>
                  </a:moveTo>
                  <a:lnTo>
                    <a:pt x="84" y="45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2" y="49"/>
                  </a:lnTo>
                  <a:lnTo>
                    <a:pt x="57" y="52"/>
                  </a:lnTo>
                  <a:lnTo>
                    <a:pt x="53" y="56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48" y="65"/>
                  </a:lnTo>
                  <a:lnTo>
                    <a:pt x="47" y="70"/>
                  </a:lnTo>
                  <a:lnTo>
                    <a:pt x="46" y="77"/>
                  </a:lnTo>
                  <a:lnTo>
                    <a:pt x="46" y="82"/>
                  </a:lnTo>
                  <a:lnTo>
                    <a:pt x="47" y="88"/>
                  </a:lnTo>
                  <a:lnTo>
                    <a:pt x="48" y="93"/>
                  </a:lnTo>
                  <a:lnTo>
                    <a:pt x="50" y="98"/>
                  </a:lnTo>
                  <a:lnTo>
                    <a:pt x="52" y="103"/>
                  </a:lnTo>
                  <a:lnTo>
                    <a:pt x="52" y="103"/>
                  </a:lnTo>
                  <a:lnTo>
                    <a:pt x="56" y="109"/>
                  </a:lnTo>
                  <a:lnTo>
                    <a:pt x="61" y="113"/>
                  </a:lnTo>
                  <a:lnTo>
                    <a:pt x="67" y="117"/>
                  </a:lnTo>
                  <a:lnTo>
                    <a:pt x="73" y="119"/>
                  </a:lnTo>
                  <a:lnTo>
                    <a:pt x="80" y="121"/>
                  </a:lnTo>
                  <a:lnTo>
                    <a:pt x="86" y="122"/>
                  </a:lnTo>
                  <a:lnTo>
                    <a:pt x="101" y="123"/>
                  </a:lnTo>
                  <a:lnTo>
                    <a:pt x="102" y="123"/>
                  </a:lnTo>
                  <a:lnTo>
                    <a:pt x="103" y="123"/>
                  </a:lnTo>
                  <a:lnTo>
                    <a:pt x="103" y="123"/>
                  </a:lnTo>
                  <a:lnTo>
                    <a:pt x="110" y="120"/>
                  </a:lnTo>
                  <a:lnTo>
                    <a:pt x="119" y="115"/>
                  </a:lnTo>
                  <a:lnTo>
                    <a:pt x="124" y="112"/>
                  </a:lnTo>
                  <a:lnTo>
                    <a:pt x="127" y="109"/>
                  </a:lnTo>
                  <a:lnTo>
                    <a:pt x="129" y="105"/>
                  </a:lnTo>
                  <a:lnTo>
                    <a:pt x="129" y="101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27" y="75"/>
                  </a:lnTo>
                  <a:lnTo>
                    <a:pt x="127" y="75"/>
                  </a:lnTo>
                  <a:lnTo>
                    <a:pt x="126" y="68"/>
                  </a:lnTo>
                  <a:lnTo>
                    <a:pt x="124" y="63"/>
                  </a:lnTo>
                  <a:lnTo>
                    <a:pt x="119" y="58"/>
                  </a:lnTo>
                  <a:lnTo>
                    <a:pt x="115" y="54"/>
                  </a:lnTo>
                  <a:lnTo>
                    <a:pt x="109" y="50"/>
                  </a:lnTo>
                  <a:lnTo>
                    <a:pt x="102" y="47"/>
                  </a:lnTo>
                  <a:lnTo>
                    <a:pt x="94" y="46"/>
                  </a:lnTo>
                  <a:lnTo>
                    <a:pt x="84" y="45"/>
                  </a:lnTo>
                  <a:lnTo>
                    <a:pt x="8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1535" name="TextBox 1534"/>
          <p:cNvSpPr txBox="1"/>
          <p:nvPr/>
        </p:nvSpPr>
        <p:spPr>
          <a:xfrm>
            <a:off x="1142964" y="1365794"/>
            <a:ext cx="762005" cy="46879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3600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赠送精美手绘图标</a:t>
            </a:r>
            <a:endParaRPr lang="zh-CN" altLang="en-US" sz="3600" dirty="0">
              <a:solidFill>
                <a:schemeClr val="bg1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" name="文本框 218"/>
          <p:cNvSpPr txBox="1"/>
          <p:nvPr/>
        </p:nvSpPr>
        <p:spPr>
          <a:xfrm>
            <a:off x="5350321" y="2735228"/>
            <a:ext cx="4752528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4400" smtClean="0">
                <a:solidFill>
                  <a:srgbClr val="005790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在此添加本章</a:t>
            </a:r>
            <a:r>
              <a:rPr lang="zh-CN" altLang="en-US" sz="4400" smtClean="0">
                <a:solidFill>
                  <a:srgbClr val="C00000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标题</a:t>
            </a:r>
            <a:endParaRPr lang="zh-CN" altLang="en-US" sz="4400">
              <a:solidFill>
                <a:srgbClr val="C00000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220" name="文本框 16"/>
          <p:cNvSpPr txBox="1">
            <a:spLocks noChangeArrowheads="1"/>
          </p:cNvSpPr>
          <p:nvPr/>
        </p:nvSpPr>
        <p:spPr bwMode="auto">
          <a:xfrm>
            <a:off x="5438950" y="3458202"/>
            <a:ext cx="4735907" cy="7986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buNone/>
            </a:pPr>
            <a:r>
              <a:rPr lang="en-US" altLang="zh-CN" sz="1700" dirty="0">
                <a:solidFill>
                  <a:srgbClr val="005790"/>
                </a:solidFill>
                <a:latin typeface="方正静蕾简体" pitchFamily="2" charset="-122"/>
                <a:ea typeface="方正静蕾简体" pitchFamily="2" charset="-122"/>
              </a:rPr>
              <a:t>A designer can use default text to simulate what text would look like</a:t>
            </a:r>
            <a:r>
              <a:rPr lang="en-US" altLang="zh-CN" sz="1700">
                <a:solidFill>
                  <a:srgbClr val="005790"/>
                </a:solidFill>
                <a:latin typeface="方正静蕾简体" pitchFamily="2" charset="-122"/>
                <a:ea typeface="方正静蕾简体" pitchFamily="2" charset="-122"/>
              </a:rPr>
              <a:t>. </a:t>
            </a:r>
            <a:r>
              <a:rPr lang="en-US" altLang="zh-CN" sz="1700" smtClean="0">
                <a:solidFill>
                  <a:srgbClr val="005790"/>
                </a:solidFill>
                <a:latin typeface="方正静蕾简体" pitchFamily="2" charset="-122"/>
                <a:ea typeface="方正静蕾简体" pitchFamily="2" charset="-122"/>
              </a:rPr>
              <a:t>A </a:t>
            </a:r>
            <a:r>
              <a:rPr lang="en-US" altLang="zh-CN" sz="1700">
                <a:solidFill>
                  <a:srgbClr val="005790"/>
                </a:solidFill>
                <a:latin typeface="方正静蕾简体" pitchFamily="2" charset="-122"/>
                <a:ea typeface="方正静蕾简体" pitchFamily="2" charset="-122"/>
              </a:rPr>
              <a:t>designer can use default text to simulate what text would look like. </a:t>
            </a:r>
            <a:endParaRPr lang="en-US" altLang="zh-CN" sz="1700" dirty="0" smtClean="0">
              <a:solidFill>
                <a:srgbClr val="005790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grpSp>
        <p:nvGrpSpPr>
          <p:cNvPr id="258" name="组合 257"/>
          <p:cNvGrpSpPr/>
          <p:nvPr/>
        </p:nvGrpSpPr>
        <p:grpSpPr>
          <a:xfrm>
            <a:off x="1790886" y="2481905"/>
            <a:ext cx="3123159" cy="2208487"/>
            <a:chOff x="1917632" y="2436639"/>
            <a:chExt cx="3123159" cy="2208487"/>
          </a:xfrm>
        </p:grpSpPr>
        <p:sp>
          <p:nvSpPr>
            <p:cNvPr id="218" name="文本框 217"/>
            <p:cNvSpPr txBox="1"/>
            <p:nvPr/>
          </p:nvSpPr>
          <p:spPr>
            <a:xfrm>
              <a:off x="2646043" y="2653685"/>
              <a:ext cx="1511414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7200" smtClean="0">
                  <a:solidFill>
                    <a:srgbClr val="414042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01</a:t>
              </a:r>
              <a:endParaRPr lang="zh-CN" altLang="en-US" sz="7200" dirty="0">
                <a:solidFill>
                  <a:srgbClr val="414042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243" name="组合 242"/>
            <p:cNvGrpSpPr/>
            <p:nvPr/>
          </p:nvGrpSpPr>
          <p:grpSpPr>
            <a:xfrm>
              <a:off x="1917632" y="2436639"/>
              <a:ext cx="3123159" cy="2208487"/>
              <a:chOff x="4410075" y="3001645"/>
              <a:chExt cx="3138487" cy="2219326"/>
            </a:xfrm>
          </p:grpSpPr>
          <p:sp>
            <p:nvSpPr>
              <p:cNvPr id="244" name="Freeform 121"/>
              <p:cNvSpPr>
                <a:spLocks noEditPoints="1"/>
              </p:cNvSpPr>
              <p:nvPr/>
            </p:nvSpPr>
            <p:spPr bwMode="auto">
              <a:xfrm>
                <a:off x="5330825" y="4558983"/>
                <a:ext cx="1296987" cy="661988"/>
              </a:xfrm>
              <a:custGeom>
                <a:avLst/>
                <a:gdLst>
                  <a:gd name="T0" fmla="*/ 817 w 817"/>
                  <a:gd name="T1" fmla="*/ 417 h 417"/>
                  <a:gd name="T2" fmla="*/ 0 w 817"/>
                  <a:gd name="T3" fmla="*/ 417 h 417"/>
                  <a:gd name="T4" fmla="*/ 108 w 817"/>
                  <a:gd name="T5" fmla="*/ 0 h 417"/>
                  <a:gd name="T6" fmla="*/ 716 w 817"/>
                  <a:gd name="T7" fmla="*/ 0 h 417"/>
                  <a:gd name="T8" fmla="*/ 817 w 817"/>
                  <a:gd name="T9" fmla="*/ 417 h 417"/>
                  <a:gd name="T10" fmla="*/ 18 w 817"/>
                  <a:gd name="T11" fmla="*/ 403 h 417"/>
                  <a:gd name="T12" fmla="*/ 799 w 817"/>
                  <a:gd name="T13" fmla="*/ 403 h 417"/>
                  <a:gd name="T14" fmla="*/ 705 w 817"/>
                  <a:gd name="T15" fmla="*/ 14 h 417"/>
                  <a:gd name="T16" fmla="*/ 118 w 817"/>
                  <a:gd name="T17" fmla="*/ 14 h 417"/>
                  <a:gd name="T18" fmla="*/ 18 w 817"/>
                  <a:gd name="T19" fmla="*/ 403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17" h="417">
                    <a:moveTo>
                      <a:pt x="817" y="417"/>
                    </a:moveTo>
                    <a:lnTo>
                      <a:pt x="0" y="417"/>
                    </a:lnTo>
                    <a:lnTo>
                      <a:pt x="108" y="0"/>
                    </a:lnTo>
                    <a:lnTo>
                      <a:pt x="716" y="0"/>
                    </a:lnTo>
                    <a:lnTo>
                      <a:pt x="817" y="417"/>
                    </a:lnTo>
                    <a:close/>
                    <a:moveTo>
                      <a:pt x="18" y="403"/>
                    </a:moveTo>
                    <a:lnTo>
                      <a:pt x="799" y="403"/>
                    </a:lnTo>
                    <a:lnTo>
                      <a:pt x="705" y="14"/>
                    </a:lnTo>
                    <a:lnTo>
                      <a:pt x="118" y="14"/>
                    </a:lnTo>
                    <a:lnTo>
                      <a:pt x="18" y="403"/>
                    </a:ln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123"/>
              <p:cNvSpPr>
                <a:spLocks noEditPoints="1"/>
              </p:cNvSpPr>
              <p:nvPr/>
            </p:nvSpPr>
            <p:spPr bwMode="auto">
              <a:xfrm>
                <a:off x="4410075" y="3001645"/>
                <a:ext cx="3138487" cy="1601788"/>
              </a:xfrm>
              <a:custGeom>
                <a:avLst/>
                <a:gdLst>
                  <a:gd name="T0" fmla="*/ 559 w 569"/>
                  <a:gd name="T1" fmla="*/ 290 h 290"/>
                  <a:gd name="T2" fmla="*/ 11 w 569"/>
                  <a:gd name="T3" fmla="*/ 290 h 290"/>
                  <a:gd name="T4" fmla="*/ 0 w 569"/>
                  <a:gd name="T5" fmla="*/ 280 h 290"/>
                  <a:gd name="T6" fmla="*/ 0 w 569"/>
                  <a:gd name="T7" fmla="*/ 11 h 290"/>
                  <a:gd name="T8" fmla="*/ 11 w 569"/>
                  <a:gd name="T9" fmla="*/ 0 h 290"/>
                  <a:gd name="T10" fmla="*/ 559 w 569"/>
                  <a:gd name="T11" fmla="*/ 0 h 290"/>
                  <a:gd name="T12" fmla="*/ 569 w 569"/>
                  <a:gd name="T13" fmla="*/ 11 h 290"/>
                  <a:gd name="T14" fmla="*/ 569 w 569"/>
                  <a:gd name="T15" fmla="*/ 280 h 290"/>
                  <a:gd name="T16" fmla="*/ 559 w 569"/>
                  <a:gd name="T17" fmla="*/ 290 h 290"/>
                  <a:gd name="T18" fmla="*/ 11 w 569"/>
                  <a:gd name="T19" fmla="*/ 4 h 290"/>
                  <a:gd name="T20" fmla="*/ 4 w 569"/>
                  <a:gd name="T21" fmla="*/ 11 h 290"/>
                  <a:gd name="T22" fmla="*/ 4 w 569"/>
                  <a:gd name="T23" fmla="*/ 280 h 290"/>
                  <a:gd name="T24" fmla="*/ 11 w 569"/>
                  <a:gd name="T25" fmla="*/ 286 h 290"/>
                  <a:gd name="T26" fmla="*/ 559 w 569"/>
                  <a:gd name="T27" fmla="*/ 286 h 290"/>
                  <a:gd name="T28" fmla="*/ 565 w 569"/>
                  <a:gd name="T29" fmla="*/ 280 h 290"/>
                  <a:gd name="T30" fmla="*/ 565 w 569"/>
                  <a:gd name="T31" fmla="*/ 11 h 290"/>
                  <a:gd name="T32" fmla="*/ 559 w 569"/>
                  <a:gd name="T33" fmla="*/ 4 h 290"/>
                  <a:gd name="T34" fmla="*/ 11 w 569"/>
                  <a:gd name="T35" fmla="*/ 4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9" h="290">
                    <a:moveTo>
                      <a:pt x="559" y="290"/>
                    </a:moveTo>
                    <a:cubicBezTo>
                      <a:pt x="11" y="290"/>
                      <a:pt x="11" y="290"/>
                      <a:pt x="11" y="290"/>
                    </a:cubicBezTo>
                    <a:cubicBezTo>
                      <a:pt x="5" y="290"/>
                      <a:pt x="0" y="286"/>
                      <a:pt x="0" y="28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5" y="0"/>
                      <a:pt x="11" y="0"/>
                    </a:cubicBezTo>
                    <a:cubicBezTo>
                      <a:pt x="559" y="0"/>
                      <a:pt x="559" y="0"/>
                      <a:pt x="559" y="0"/>
                    </a:cubicBezTo>
                    <a:cubicBezTo>
                      <a:pt x="564" y="0"/>
                      <a:pt x="569" y="5"/>
                      <a:pt x="569" y="11"/>
                    </a:cubicBezTo>
                    <a:cubicBezTo>
                      <a:pt x="569" y="280"/>
                      <a:pt x="569" y="280"/>
                      <a:pt x="569" y="280"/>
                    </a:cubicBezTo>
                    <a:cubicBezTo>
                      <a:pt x="569" y="286"/>
                      <a:pt x="564" y="290"/>
                      <a:pt x="559" y="290"/>
                    </a:cubicBezTo>
                    <a:close/>
                    <a:moveTo>
                      <a:pt x="11" y="4"/>
                    </a:moveTo>
                    <a:cubicBezTo>
                      <a:pt x="7" y="4"/>
                      <a:pt x="4" y="7"/>
                      <a:pt x="4" y="11"/>
                    </a:cubicBezTo>
                    <a:cubicBezTo>
                      <a:pt x="4" y="280"/>
                      <a:pt x="4" y="280"/>
                      <a:pt x="4" y="280"/>
                    </a:cubicBezTo>
                    <a:cubicBezTo>
                      <a:pt x="4" y="283"/>
                      <a:pt x="7" y="286"/>
                      <a:pt x="11" y="286"/>
                    </a:cubicBezTo>
                    <a:cubicBezTo>
                      <a:pt x="559" y="286"/>
                      <a:pt x="559" y="286"/>
                      <a:pt x="559" y="286"/>
                    </a:cubicBezTo>
                    <a:cubicBezTo>
                      <a:pt x="562" y="286"/>
                      <a:pt x="565" y="283"/>
                      <a:pt x="565" y="280"/>
                    </a:cubicBezTo>
                    <a:cubicBezTo>
                      <a:pt x="565" y="11"/>
                      <a:pt x="565" y="11"/>
                      <a:pt x="565" y="11"/>
                    </a:cubicBezTo>
                    <a:cubicBezTo>
                      <a:pt x="565" y="7"/>
                      <a:pt x="562" y="4"/>
                      <a:pt x="559" y="4"/>
                    </a:cubicBez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124"/>
              <p:cNvSpPr/>
              <p:nvPr/>
            </p:nvSpPr>
            <p:spPr bwMode="auto">
              <a:xfrm>
                <a:off x="4421188" y="4509770"/>
                <a:ext cx="3116262" cy="319088"/>
              </a:xfrm>
              <a:custGeom>
                <a:avLst/>
                <a:gdLst>
                  <a:gd name="T0" fmla="*/ 565 w 565"/>
                  <a:gd name="T1" fmla="*/ 0 h 58"/>
                  <a:gd name="T2" fmla="*/ 565 w 565"/>
                  <a:gd name="T3" fmla="*/ 35 h 58"/>
                  <a:gd name="T4" fmla="*/ 543 w 565"/>
                  <a:gd name="T5" fmla="*/ 58 h 58"/>
                  <a:gd name="T6" fmla="*/ 23 w 565"/>
                  <a:gd name="T7" fmla="*/ 58 h 58"/>
                  <a:gd name="T8" fmla="*/ 0 w 565"/>
                  <a:gd name="T9" fmla="*/ 35 h 58"/>
                  <a:gd name="T10" fmla="*/ 0 w 565"/>
                  <a:gd name="T11" fmla="*/ 0 h 58"/>
                  <a:gd name="T12" fmla="*/ 565 w 565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5" h="58">
                    <a:moveTo>
                      <a:pt x="565" y="0"/>
                    </a:moveTo>
                    <a:cubicBezTo>
                      <a:pt x="565" y="35"/>
                      <a:pt x="565" y="35"/>
                      <a:pt x="565" y="35"/>
                    </a:cubicBezTo>
                    <a:cubicBezTo>
                      <a:pt x="565" y="48"/>
                      <a:pt x="555" y="58"/>
                      <a:pt x="543" y="58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10" y="58"/>
                      <a:pt x="0" y="48"/>
                      <a:pt x="0" y="3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56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125"/>
              <p:cNvSpPr/>
              <p:nvPr/>
            </p:nvSpPr>
            <p:spPr bwMode="auto">
              <a:xfrm>
                <a:off x="4410075" y="4509770"/>
                <a:ext cx="3138487" cy="330200"/>
              </a:xfrm>
              <a:custGeom>
                <a:avLst/>
                <a:gdLst>
                  <a:gd name="T0" fmla="*/ 545 w 569"/>
                  <a:gd name="T1" fmla="*/ 60 h 60"/>
                  <a:gd name="T2" fmla="*/ 25 w 569"/>
                  <a:gd name="T3" fmla="*/ 60 h 60"/>
                  <a:gd name="T4" fmla="*/ 0 w 569"/>
                  <a:gd name="T5" fmla="*/ 35 h 60"/>
                  <a:gd name="T6" fmla="*/ 0 w 569"/>
                  <a:gd name="T7" fmla="*/ 0 h 60"/>
                  <a:gd name="T8" fmla="*/ 4 w 569"/>
                  <a:gd name="T9" fmla="*/ 0 h 60"/>
                  <a:gd name="T10" fmla="*/ 4 w 569"/>
                  <a:gd name="T11" fmla="*/ 35 h 60"/>
                  <a:gd name="T12" fmla="*/ 25 w 569"/>
                  <a:gd name="T13" fmla="*/ 56 h 60"/>
                  <a:gd name="T14" fmla="*/ 545 w 569"/>
                  <a:gd name="T15" fmla="*/ 56 h 60"/>
                  <a:gd name="T16" fmla="*/ 565 w 569"/>
                  <a:gd name="T17" fmla="*/ 35 h 60"/>
                  <a:gd name="T18" fmla="*/ 565 w 569"/>
                  <a:gd name="T19" fmla="*/ 0 h 60"/>
                  <a:gd name="T20" fmla="*/ 569 w 569"/>
                  <a:gd name="T21" fmla="*/ 0 h 60"/>
                  <a:gd name="T22" fmla="*/ 569 w 569"/>
                  <a:gd name="T23" fmla="*/ 35 h 60"/>
                  <a:gd name="T24" fmla="*/ 545 w 569"/>
                  <a:gd name="T25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69" h="60">
                    <a:moveTo>
                      <a:pt x="545" y="60"/>
                    </a:moveTo>
                    <a:cubicBezTo>
                      <a:pt x="25" y="60"/>
                      <a:pt x="25" y="60"/>
                      <a:pt x="25" y="60"/>
                    </a:cubicBezTo>
                    <a:cubicBezTo>
                      <a:pt x="11" y="60"/>
                      <a:pt x="0" y="49"/>
                      <a:pt x="0" y="3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47"/>
                      <a:pt x="13" y="56"/>
                      <a:pt x="25" y="56"/>
                    </a:cubicBezTo>
                    <a:cubicBezTo>
                      <a:pt x="545" y="56"/>
                      <a:pt x="545" y="56"/>
                      <a:pt x="545" y="56"/>
                    </a:cubicBezTo>
                    <a:cubicBezTo>
                      <a:pt x="556" y="56"/>
                      <a:pt x="565" y="47"/>
                      <a:pt x="565" y="35"/>
                    </a:cubicBezTo>
                    <a:cubicBezTo>
                      <a:pt x="565" y="0"/>
                      <a:pt x="565" y="0"/>
                      <a:pt x="565" y="0"/>
                    </a:cubicBezTo>
                    <a:cubicBezTo>
                      <a:pt x="569" y="0"/>
                      <a:pt x="569" y="0"/>
                      <a:pt x="569" y="0"/>
                    </a:cubicBezTo>
                    <a:cubicBezTo>
                      <a:pt x="569" y="35"/>
                      <a:pt x="569" y="35"/>
                      <a:pt x="569" y="35"/>
                    </a:cubicBezTo>
                    <a:cubicBezTo>
                      <a:pt x="569" y="49"/>
                      <a:pt x="558" y="60"/>
                      <a:pt x="545" y="60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127"/>
              <p:cNvSpPr>
                <a:spLocks noEditPoints="1"/>
              </p:cNvSpPr>
              <p:nvPr/>
            </p:nvSpPr>
            <p:spPr bwMode="auto">
              <a:xfrm>
                <a:off x="4492625" y="3112770"/>
                <a:ext cx="2962275" cy="1495425"/>
              </a:xfrm>
              <a:custGeom>
                <a:avLst/>
                <a:gdLst>
                  <a:gd name="T0" fmla="*/ 1866 w 1866"/>
                  <a:gd name="T1" fmla="*/ 942 h 942"/>
                  <a:gd name="T2" fmla="*/ 0 w 1866"/>
                  <a:gd name="T3" fmla="*/ 942 h 942"/>
                  <a:gd name="T4" fmla="*/ 0 w 1866"/>
                  <a:gd name="T5" fmla="*/ 0 h 942"/>
                  <a:gd name="T6" fmla="*/ 1866 w 1866"/>
                  <a:gd name="T7" fmla="*/ 0 h 942"/>
                  <a:gd name="T8" fmla="*/ 1866 w 1866"/>
                  <a:gd name="T9" fmla="*/ 942 h 942"/>
                  <a:gd name="T10" fmla="*/ 14 w 1866"/>
                  <a:gd name="T11" fmla="*/ 928 h 942"/>
                  <a:gd name="T12" fmla="*/ 1852 w 1866"/>
                  <a:gd name="T13" fmla="*/ 928 h 942"/>
                  <a:gd name="T14" fmla="*/ 1852 w 1866"/>
                  <a:gd name="T15" fmla="*/ 14 h 942"/>
                  <a:gd name="T16" fmla="*/ 14 w 1866"/>
                  <a:gd name="T17" fmla="*/ 14 h 942"/>
                  <a:gd name="T18" fmla="*/ 14 w 1866"/>
                  <a:gd name="T19" fmla="*/ 928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66" h="942">
                    <a:moveTo>
                      <a:pt x="1866" y="942"/>
                    </a:moveTo>
                    <a:lnTo>
                      <a:pt x="0" y="942"/>
                    </a:lnTo>
                    <a:lnTo>
                      <a:pt x="0" y="0"/>
                    </a:lnTo>
                    <a:lnTo>
                      <a:pt x="1866" y="0"/>
                    </a:lnTo>
                    <a:lnTo>
                      <a:pt x="1866" y="942"/>
                    </a:lnTo>
                    <a:close/>
                    <a:moveTo>
                      <a:pt x="14" y="928"/>
                    </a:moveTo>
                    <a:lnTo>
                      <a:pt x="1852" y="928"/>
                    </a:lnTo>
                    <a:lnTo>
                      <a:pt x="1852" y="14"/>
                    </a:lnTo>
                    <a:lnTo>
                      <a:pt x="14" y="14"/>
                    </a:lnTo>
                    <a:lnTo>
                      <a:pt x="14" y="928"/>
                    </a:ln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54" name="Rectangle 128"/>
            <p:cNvSpPr>
              <a:spLocks noChangeArrowheads="1"/>
            </p:cNvSpPr>
            <p:nvPr/>
          </p:nvSpPr>
          <p:spPr bwMode="auto">
            <a:xfrm>
              <a:off x="2076158" y="2600428"/>
              <a:ext cx="462263" cy="1354734"/>
            </a:xfrm>
            <a:prstGeom prst="rect">
              <a:avLst/>
            </a:pr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Rectangle 132"/>
            <p:cNvSpPr>
              <a:spLocks noChangeArrowheads="1"/>
            </p:cNvSpPr>
            <p:nvPr/>
          </p:nvSpPr>
          <p:spPr bwMode="auto">
            <a:xfrm>
              <a:off x="4127616" y="3127035"/>
              <a:ext cx="738946" cy="816552"/>
            </a:xfrm>
            <a:prstGeom prst="rect">
              <a:avLst/>
            </a:pr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Rectangle 132"/>
            <p:cNvSpPr>
              <a:spLocks noChangeArrowheads="1"/>
            </p:cNvSpPr>
            <p:nvPr/>
          </p:nvSpPr>
          <p:spPr bwMode="auto">
            <a:xfrm>
              <a:off x="4127616" y="2639362"/>
              <a:ext cx="738946" cy="408276"/>
            </a:xfrm>
            <a:prstGeom prst="rect">
              <a:avLst/>
            </a:pr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Rectangle 132"/>
            <p:cNvSpPr>
              <a:spLocks noChangeArrowheads="1"/>
            </p:cNvSpPr>
            <p:nvPr/>
          </p:nvSpPr>
          <p:spPr bwMode="auto">
            <a:xfrm>
              <a:off x="2574035" y="2600428"/>
              <a:ext cx="138685" cy="1354734"/>
            </a:xfrm>
            <a:prstGeom prst="rect">
              <a:avLst/>
            </a:pr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59" name="组合 258"/>
          <p:cNvGrpSpPr/>
          <p:nvPr/>
        </p:nvGrpSpPr>
        <p:grpSpPr>
          <a:xfrm>
            <a:off x="7984390" y="1552390"/>
            <a:ext cx="795208" cy="712316"/>
            <a:chOff x="6946900" y="1965008"/>
            <a:chExt cx="898525" cy="804863"/>
          </a:xfrm>
        </p:grpSpPr>
        <p:sp>
          <p:nvSpPr>
            <p:cNvPr id="260" name="Freeform 31"/>
            <p:cNvSpPr>
              <a:spLocks noEditPoints="1"/>
            </p:cNvSpPr>
            <p:nvPr/>
          </p:nvSpPr>
          <p:spPr bwMode="auto">
            <a:xfrm>
              <a:off x="7156450" y="2263458"/>
              <a:ext cx="508000" cy="506413"/>
            </a:xfrm>
            <a:custGeom>
              <a:avLst/>
              <a:gdLst>
                <a:gd name="T0" fmla="*/ 36 w 92"/>
                <a:gd name="T1" fmla="*/ 86 h 92"/>
                <a:gd name="T2" fmla="*/ 24 w 92"/>
                <a:gd name="T3" fmla="*/ 81 h 92"/>
                <a:gd name="T4" fmla="*/ 9 w 92"/>
                <a:gd name="T5" fmla="*/ 72 h 92"/>
                <a:gd name="T6" fmla="*/ 12 w 92"/>
                <a:gd name="T7" fmla="*/ 55 h 92"/>
                <a:gd name="T8" fmla="*/ 0 w 92"/>
                <a:gd name="T9" fmla="*/ 49 h 92"/>
                <a:gd name="T10" fmla="*/ 12 w 92"/>
                <a:gd name="T11" fmla="*/ 37 h 92"/>
                <a:gd name="T12" fmla="*/ 11 w 92"/>
                <a:gd name="T13" fmla="*/ 15 h 92"/>
                <a:gd name="T14" fmla="*/ 29 w 92"/>
                <a:gd name="T15" fmla="*/ 15 h 92"/>
                <a:gd name="T16" fmla="*/ 43 w 92"/>
                <a:gd name="T17" fmla="*/ 0 h 92"/>
                <a:gd name="T18" fmla="*/ 55 w 92"/>
                <a:gd name="T19" fmla="*/ 12 h 92"/>
                <a:gd name="T20" fmla="*/ 77 w 92"/>
                <a:gd name="T21" fmla="*/ 11 h 92"/>
                <a:gd name="T22" fmla="*/ 80 w 92"/>
                <a:gd name="T23" fmla="*/ 25 h 92"/>
                <a:gd name="T24" fmla="*/ 85 w 92"/>
                <a:gd name="T25" fmla="*/ 37 h 92"/>
                <a:gd name="T26" fmla="*/ 85 w 92"/>
                <a:gd name="T27" fmla="*/ 55 h 92"/>
                <a:gd name="T28" fmla="*/ 76 w 92"/>
                <a:gd name="T29" fmla="*/ 63 h 92"/>
                <a:gd name="T30" fmla="*/ 80 w 92"/>
                <a:gd name="T31" fmla="*/ 77 h 92"/>
                <a:gd name="T32" fmla="*/ 63 w 92"/>
                <a:gd name="T33" fmla="*/ 77 h 92"/>
                <a:gd name="T34" fmla="*/ 48 w 92"/>
                <a:gd name="T35" fmla="*/ 92 h 92"/>
                <a:gd name="T36" fmla="*/ 39 w 92"/>
                <a:gd name="T37" fmla="*/ 76 h 92"/>
                <a:gd name="T38" fmla="*/ 43 w 92"/>
                <a:gd name="T39" fmla="*/ 88 h 92"/>
                <a:gd name="T40" fmla="*/ 48 w 92"/>
                <a:gd name="T41" fmla="*/ 88 h 92"/>
                <a:gd name="T42" fmla="*/ 53 w 92"/>
                <a:gd name="T43" fmla="*/ 76 h 92"/>
                <a:gd name="T44" fmla="*/ 70 w 92"/>
                <a:gd name="T45" fmla="*/ 78 h 92"/>
                <a:gd name="T46" fmla="*/ 78 w 92"/>
                <a:gd name="T47" fmla="*/ 72 h 92"/>
                <a:gd name="T48" fmla="*/ 72 w 92"/>
                <a:gd name="T49" fmla="*/ 63 h 92"/>
                <a:gd name="T50" fmla="*/ 85 w 92"/>
                <a:gd name="T51" fmla="*/ 51 h 92"/>
                <a:gd name="T52" fmla="*/ 85 w 92"/>
                <a:gd name="T53" fmla="*/ 41 h 92"/>
                <a:gd name="T54" fmla="*/ 72 w 92"/>
                <a:gd name="T55" fmla="*/ 29 h 92"/>
                <a:gd name="T56" fmla="*/ 78 w 92"/>
                <a:gd name="T57" fmla="*/ 20 h 92"/>
                <a:gd name="T58" fmla="*/ 70 w 92"/>
                <a:gd name="T59" fmla="*/ 14 h 92"/>
                <a:gd name="T60" fmla="*/ 53 w 92"/>
                <a:gd name="T61" fmla="*/ 16 h 92"/>
                <a:gd name="T62" fmla="*/ 48 w 92"/>
                <a:gd name="T63" fmla="*/ 4 h 92"/>
                <a:gd name="T64" fmla="*/ 40 w 92"/>
                <a:gd name="T65" fmla="*/ 15 h 92"/>
                <a:gd name="T66" fmla="*/ 28 w 92"/>
                <a:gd name="T67" fmla="*/ 20 h 92"/>
                <a:gd name="T68" fmla="*/ 14 w 92"/>
                <a:gd name="T69" fmla="*/ 18 h 92"/>
                <a:gd name="T70" fmla="*/ 20 w 92"/>
                <a:gd name="T71" fmla="*/ 29 h 92"/>
                <a:gd name="T72" fmla="*/ 6 w 92"/>
                <a:gd name="T73" fmla="*/ 41 h 92"/>
                <a:gd name="T74" fmla="*/ 4 w 92"/>
                <a:gd name="T75" fmla="*/ 50 h 92"/>
                <a:gd name="T76" fmla="*/ 15 w 92"/>
                <a:gd name="T77" fmla="*/ 53 h 92"/>
                <a:gd name="T78" fmla="*/ 14 w 92"/>
                <a:gd name="T79" fmla="*/ 70 h 92"/>
                <a:gd name="T80" fmla="*/ 18 w 92"/>
                <a:gd name="T81" fmla="*/ 78 h 92"/>
                <a:gd name="T82" fmla="*/ 46 w 92"/>
                <a:gd name="T83" fmla="*/ 63 h 92"/>
                <a:gd name="T84" fmla="*/ 63 w 92"/>
                <a:gd name="T85" fmla="*/ 46 h 92"/>
                <a:gd name="T86" fmla="*/ 33 w 92"/>
                <a:gd name="T87" fmla="*/ 46 h 92"/>
                <a:gd name="T88" fmla="*/ 46 w 92"/>
                <a:gd name="T89" fmla="*/ 33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2" h="92">
                  <a:moveTo>
                    <a:pt x="48" y="92"/>
                  </a:moveTo>
                  <a:cubicBezTo>
                    <a:pt x="43" y="92"/>
                    <a:pt x="43" y="92"/>
                    <a:pt x="43" y="92"/>
                  </a:cubicBezTo>
                  <a:cubicBezTo>
                    <a:pt x="39" y="92"/>
                    <a:pt x="36" y="89"/>
                    <a:pt x="36" y="86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34" y="79"/>
                    <a:pt x="31" y="78"/>
                    <a:pt x="28" y="77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22" y="83"/>
                    <a:pt x="17" y="83"/>
                    <a:pt x="15" y="80"/>
                  </a:cubicBezTo>
                  <a:cubicBezTo>
                    <a:pt x="11" y="77"/>
                    <a:pt x="11" y="77"/>
                    <a:pt x="11" y="77"/>
                  </a:cubicBezTo>
                  <a:cubicBezTo>
                    <a:pt x="10" y="75"/>
                    <a:pt x="9" y="74"/>
                    <a:pt x="9" y="72"/>
                  </a:cubicBezTo>
                  <a:cubicBezTo>
                    <a:pt x="9" y="70"/>
                    <a:pt x="10" y="69"/>
                    <a:pt x="11" y="67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4" y="61"/>
                    <a:pt x="13" y="58"/>
                    <a:pt x="12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4" y="55"/>
                    <a:pt x="3" y="55"/>
                    <a:pt x="2" y="53"/>
                  </a:cubicBezTo>
                  <a:cubicBezTo>
                    <a:pt x="0" y="52"/>
                    <a:pt x="0" y="50"/>
                    <a:pt x="0" y="4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0"/>
                    <a:pt x="3" y="37"/>
                    <a:pt x="6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3" y="34"/>
                    <a:pt x="14" y="31"/>
                    <a:pt x="15" y="29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2"/>
                    <a:pt x="9" y="18"/>
                    <a:pt x="11" y="15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8" y="9"/>
                    <a:pt x="22" y="9"/>
                    <a:pt x="25" y="11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1" y="14"/>
                    <a:pt x="34" y="13"/>
                    <a:pt x="36" y="12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3"/>
                    <a:pt x="39" y="0"/>
                    <a:pt x="43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2" y="0"/>
                    <a:pt x="55" y="3"/>
                    <a:pt x="55" y="7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8" y="13"/>
                    <a:pt x="61" y="14"/>
                    <a:pt x="63" y="15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70" y="9"/>
                    <a:pt x="74" y="9"/>
                    <a:pt x="77" y="11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2" y="17"/>
                    <a:pt x="82" y="18"/>
                    <a:pt x="82" y="20"/>
                  </a:cubicBezTo>
                  <a:cubicBezTo>
                    <a:pt x="82" y="22"/>
                    <a:pt x="82" y="23"/>
                    <a:pt x="80" y="25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8" y="31"/>
                    <a:pt x="79" y="34"/>
                    <a:pt x="80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9" y="37"/>
                    <a:pt x="92" y="40"/>
                    <a:pt x="92" y="43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52"/>
                    <a:pt x="89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79" y="58"/>
                    <a:pt x="78" y="61"/>
                    <a:pt x="76" y="63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82" y="69"/>
                    <a:pt x="82" y="70"/>
                    <a:pt x="82" y="72"/>
                  </a:cubicBezTo>
                  <a:cubicBezTo>
                    <a:pt x="82" y="74"/>
                    <a:pt x="82" y="76"/>
                    <a:pt x="80" y="77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4" y="83"/>
                    <a:pt x="70" y="83"/>
                    <a:pt x="67" y="81"/>
                  </a:cubicBezTo>
                  <a:cubicBezTo>
                    <a:pt x="63" y="77"/>
                    <a:pt x="63" y="77"/>
                    <a:pt x="63" y="77"/>
                  </a:cubicBezTo>
                  <a:cubicBezTo>
                    <a:pt x="61" y="78"/>
                    <a:pt x="58" y="79"/>
                    <a:pt x="55" y="80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5" y="89"/>
                    <a:pt x="52" y="92"/>
                    <a:pt x="48" y="92"/>
                  </a:cubicBezTo>
                  <a:close/>
                  <a:moveTo>
                    <a:pt x="28" y="71"/>
                  </a:moveTo>
                  <a:cubicBezTo>
                    <a:pt x="29" y="72"/>
                    <a:pt x="29" y="72"/>
                    <a:pt x="29" y="72"/>
                  </a:cubicBezTo>
                  <a:cubicBezTo>
                    <a:pt x="32" y="74"/>
                    <a:pt x="35" y="76"/>
                    <a:pt x="39" y="76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0" y="87"/>
                    <a:pt x="42" y="88"/>
                    <a:pt x="43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8" y="90"/>
                    <a:pt x="48" y="90"/>
                    <a:pt x="48" y="90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50" y="88"/>
                    <a:pt x="51" y="87"/>
                    <a:pt x="51" y="86"/>
                  </a:cubicBezTo>
                  <a:cubicBezTo>
                    <a:pt x="51" y="77"/>
                    <a:pt x="51" y="77"/>
                    <a:pt x="51" y="77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56" y="76"/>
                    <a:pt x="59" y="74"/>
                    <a:pt x="62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1" y="79"/>
                    <a:pt x="73" y="79"/>
                    <a:pt x="74" y="78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8" y="74"/>
                    <a:pt x="78" y="73"/>
                    <a:pt x="78" y="72"/>
                  </a:cubicBezTo>
                  <a:cubicBezTo>
                    <a:pt x="78" y="71"/>
                    <a:pt x="78" y="71"/>
                    <a:pt x="77" y="70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4" y="60"/>
                    <a:pt x="75" y="56"/>
                    <a:pt x="76" y="53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85" y="51"/>
                    <a:pt x="85" y="51"/>
                    <a:pt x="85" y="51"/>
                  </a:cubicBezTo>
                  <a:cubicBezTo>
                    <a:pt x="87" y="51"/>
                    <a:pt x="88" y="50"/>
                    <a:pt x="88" y="49"/>
                  </a:cubicBezTo>
                  <a:cubicBezTo>
                    <a:pt x="88" y="43"/>
                    <a:pt x="88" y="43"/>
                    <a:pt x="88" y="43"/>
                  </a:cubicBezTo>
                  <a:cubicBezTo>
                    <a:pt x="88" y="42"/>
                    <a:pt x="87" y="41"/>
                    <a:pt x="85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5" y="36"/>
                    <a:pt x="74" y="32"/>
                    <a:pt x="72" y="29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8" y="21"/>
                    <a:pt x="78" y="21"/>
                    <a:pt x="78" y="20"/>
                  </a:cubicBezTo>
                  <a:cubicBezTo>
                    <a:pt x="78" y="19"/>
                    <a:pt x="78" y="19"/>
                    <a:pt x="78" y="18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3" y="13"/>
                    <a:pt x="71" y="13"/>
                    <a:pt x="70" y="14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59" y="18"/>
                    <a:pt x="56" y="16"/>
                    <a:pt x="53" y="1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5"/>
                    <a:pt x="50" y="4"/>
                    <a:pt x="48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0" y="5"/>
                    <a:pt x="40" y="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6" y="16"/>
                    <a:pt x="32" y="18"/>
                    <a:pt x="29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3"/>
                    <a:pt x="19" y="13"/>
                    <a:pt x="18" y="14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9"/>
                    <a:pt x="13" y="21"/>
                    <a:pt x="14" y="22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18" y="32"/>
                    <a:pt x="16" y="36"/>
                    <a:pt x="15" y="39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1"/>
                    <a:pt x="4" y="42"/>
                    <a:pt x="4" y="43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49"/>
                    <a:pt x="4" y="50"/>
                    <a:pt x="4" y="50"/>
                  </a:cubicBezTo>
                  <a:cubicBezTo>
                    <a:pt x="5" y="51"/>
                    <a:pt x="6" y="51"/>
                    <a:pt x="6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6" y="56"/>
                    <a:pt x="17" y="60"/>
                    <a:pt x="19" y="63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3" y="71"/>
                    <a:pt x="13" y="71"/>
                    <a:pt x="13" y="72"/>
                  </a:cubicBezTo>
                  <a:cubicBezTo>
                    <a:pt x="13" y="73"/>
                    <a:pt x="13" y="73"/>
                    <a:pt x="14" y="74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9" y="79"/>
                    <a:pt x="21" y="79"/>
                    <a:pt x="22" y="78"/>
                  </a:cubicBezTo>
                  <a:lnTo>
                    <a:pt x="28" y="71"/>
                  </a:lnTo>
                  <a:close/>
                  <a:moveTo>
                    <a:pt x="46" y="63"/>
                  </a:moveTo>
                  <a:cubicBezTo>
                    <a:pt x="37" y="63"/>
                    <a:pt x="29" y="55"/>
                    <a:pt x="29" y="46"/>
                  </a:cubicBezTo>
                  <a:cubicBezTo>
                    <a:pt x="29" y="37"/>
                    <a:pt x="37" y="29"/>
                    <a:pt x="46" y="29"/>
                  </a:cubicBezTo>
                  <a:cubicBezTo>
                    <a:pt x="55" y="29"/>
                    <a:pt x="63" y="37"/>
                    <a:pt x="63" y="46"/>
                  </a:cubicBezTo>
                  <a:cubicBezTo>
                    <a:pt x="63" y="55"/>
                    <a:pt x="55" y="63"/>
                    <a:pt x="46" y="63"/>
                  </a:cubicBezTo>
                  <a:close/>
                  <a:moveTo>
                    <a:pt x="46" y="33"/>
                  </a:moveTo>
                  <a:cubicBezTo>
                    <a:pt x="39" y="33"/>
                    <a:pt x="33" y="39"/>
                    <a:pt x="33" y="46"/>
                  </a:cubicBezTo>
                  <a:cubicBezTo>
                    <a:pt x="33" y="53"/>
                    <a:pt x="39" y="59"/>
                    <a:pt x="46" y="59"/>
                  </a:cubicBezTo>
                  <a:cubicBezTo>
                    <a:pt x="53" y="59"/>
                    <a:pt x="59" y="53"/>
                    <a:pt x="59" y="46"/>
                  </a:cubicBezTo>
                  <a:cubicBezTo>
                    <a:pt x="59" y="39"/>
                    <a:pt x="53" y="33"/>
                    <a:pt x="46" y="33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61" name="组合 260"/>
            <p:cNvGrpSpPr/>
            <p:nvPr/>
          </p:nvGrpSpPr>
          <p:grpSpPr>
            <a:xfrm>
              <a:off x="6946900" y="1965008"/>
              <a:ext cx="898525" cy="684212"/>
              <a:chOff x="6946900" y="1965008"/>
              <a:chExt cx="898525" cy="684212"/>
            </a:xfrm>
          </p:grpSpPr>
          <p:sp>
            <p:nvSpPr>
              <p:cNvPr id="262" name="Freeform 28"/>
              <p:cNvSpPr/>
              <p:nvPr/>
            </p:nvSpPr>
            <p:spPr bwMode="auto">
              <a:xfrm>
                <a:off x="6946900" y="1965008"/>
                <a:ext cx="898525" cy="601663"/>
              </a:xfrm>
              <a:custGeom>
                <a:avLst/>
                <a:gdLst>
                  <a:gd name="T0" fmla="*/ 0 w 163"/>
                  <a:gd name="T1" fmla="*/ 70 h 109"/>
                  <a:gd name="T2" fmla="*/ 1 w 163"/>
                  <a:gd name="T3" fmla="*/ 61 h 109"/>
                  <a:gd name="T4" fmla="*/ 2 w 163"/>
                  <a:gd name="T5" fmla="*/ 58 h 109"/>
                  <a:gd name="T6" fmla="*/ 4 w 163"/>
                  <a:gd name="T7" fmla="*/ 53 h 109"/>
                  <a:gd name="T8" fmla="*/ 7 w 163"/>
                  <a:gd name="T9" fmla="*/ 49 h 109"/>
                  <a:gd name="T10" fmla="*/ 9 w 163"/>
                  <a:gd name="T11" fmla="*/ 46 h 109"/>
                  <a:gd name="T12" fmla="*/ 13 w 163"/>
                  <a:gd name="T13" fmla="*/ 42 h 109"/>
                  <a:gd name="T14" fmla="*/ 16 w 163"/>
                  <a:gd name="T15" fmla="*/ 40 h 109"/>
                  <a:gd name="T16" fmla="*/ 20 w 163"/>
                  <a:gd name="T17" fmla="*/ 37 h 109"/>
                  <a:gd name="T18" fmla="*/ 25 w 163"/>
                  <a:gd name="T19" fmla="*/ 35 h 109"/>
                  <a:gd name="T20" fmla="*/ 28 w 163"/>
                  <a:gd name="T21" fmla="*/ 36 h 109"/>
                  <a:gd name="T22" fmla="*/ 31 w 163"/>
                  <a:gd name="T23" fmla="*/ 34 h 109"/>
                  <a:gd name="T24" fmla="*/ 76 w 163"/>
                  <a:gd name="T25" fmla="*/ 0 h 109"/>
                  <a:gd name="T26" fmla="*/ 81 w 163"/>
                  <a:gd name="T27" fmla="*/ 1 h 109"/>
                  <a:gd name="T28" fmla="*/ 86 w 163"/>
                  <a:gd name="T29" fmla="*/ 3 h 109"/>
                  <a:gd name="T30" fmla="*/ 94 w 163"/>
                  <a:gd name="T31" fmla="*/ 7 h 109"/>
                  <a:gd name="T32" fmla="*/ 101 w 163"/>
                  <a:gd name="T33" fmla="*/ 13 h 109"/>
                  <a:gd name="T34" fmla="*/ 110 w 163"/>
                  <a:gd name="T35" fmla="*/ 31 h 109"/>
                  <a:gd name="T36" fmla="*/ 146 w 163"/>
                  <a:gd name="T37" fmla="*/ 52 h 109"/>
                  <a:gd name="T38" fmla="*/ 160 w 163"/>
                  <a:gd name="T39" fmla="*/ 65 h 109"/>
                  <a:gd name="T40" fmla="*/ 137 w 163"/>
                  <a:gd name="T41" fmla="*/ 109 h 109"/>
                  <a:gd name="T42" fmla="*/ 137 w 163"/>
                  <a:gd name="T43" fmla="*/ 105 h 109"/>
                  <a:gd name="T44" fmla="*/ 157 w 163"/>
                  <a:gd name="T45" fmla="*/ 67 h 109"/>
                  <a:gd name="T46" fmla="*/ 145 w 163"/>
                  <a:gd name="T47" fmla="*/ 55 h 109"/>
                  <a:gd name="T48" fmla="*/ 132 w 163"/>
                  <a:gd name="T49" fmla="*/ 53 h 109"/>
                  <a:gd name="T50" fmla="*/ 106 w 163"/>
                  <a:gd name="T51" fmla="*/ 35 h 109"/>
                  <a:gd name="T52" fmla="*/ 98 w 163"/>
                  <a:gd name="T53" fmla="*/ 16 h 109"/>
                  <a:gd name="T54" fmla="*/ 95 w 163"/>
                  <a:gd name="T55" fmla="*/ 13 h 109"/>
                  <a:gd name="T56" fmla="*/ 92 w 163"/>
                  <a:gd name="T57" fmla="*/ 10 h 109"/>
                  <a:gd name="T58" fmla="*/ 84 w 163"/>
                  <a:gd name="T59" fmla="*/ 6 h 109"/>
                  <a:gd name="T60" fmla="*/ 77 w 163"/>
                  <a:gd name="T61" fmla="*/ 4 h 109"/>
                  <a:gd name="T62" fmla="*/ 38 w 163"/>
                  <a:gd name="T63" fmla="*/ 36 h 109"/>
                  <a:gd name="T64" fmla="*/ 32 w 163"/>
                  <a:gd name="T65" fmla="*/ 38 h 109"/>
                  <a:gd name="T66" fmla="*/ 28 w 163"/>
                  <a:gd name="T67" fmla="*/ 38 h 109"/>
                  <a:gd name="T68" fmla="*/ 25 w 163"/>
                  <a:gd name="T69" fmla="*/ 40 h 109"/>
                  <a:gd name="T70" fmla="*/ 21 w 163"/>
                  <a:gd name="T71" fmla="*/ 42 h 109"/>
                  <a:gd name="T72" fmla="*/ 17 w 163"/>
                  <a:gd name="T73" fmla="*/ 44 h 109"/>
                  <a:gd name="T74" fmla="*/ 15 w 163"/>
                  <a:gd name="T75" fmla="*/ 46 h 109"/>
                  <a:gd name="T76" fmla="*/ 11 w 163"/>
                  <a:gd name="T77" fmla="*/ 50 h 109"/>
                  <a:gd name="T78" fmla="*/ 9 w 163"/>
                  <a:gd name="T79" fmla="*/ 52 h 109"/>
                  <a:gd name="T80" fmla="*/ 7 w 163"/>
                  <a:gd name="T81" fmla="*/ 56 h 109"/>
                  <a:gd name="T82" fmla="*/ 6 w 163"/>
                  <a:gd name="T83" fmla="*/ 60 h 109"/>
                  <a:gd name="T84" fmla="*/ 5 w 163"/>
                  <a:gd name="T85" fmla="*/ 63 h 109"/>
                  <a:gd name="T86" fmla="*/ 26 w 163"/>
                  <a:gd name="T87" fmla="*/ 104 h 109"/>
                  <a:gd name="T88" fmla="*/ 36 w 163"/>
                  <a:gd name="T89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3" h="109">
                    <a:moveTo>
                      <a:pt x="36" y="109"/>
                    </a:moveTo>
                    <a:cubicBezTo>
                      <a:pt x="31" y="109"/>
                      <a:pt x="27" y="109"/>
                      <a:pt x="25" y="108"/>
                    </a:cubicBezTo>
                    <a:cubicBezTo>
                      <a:pt x="9" y="104"/>
                      <a:pt x="0" y="85"/>
                      <a:pt x="0" y="70"/>
                    </a:cubicBezTo>
                    <a:cubicBezTo>
                      <a:pt x="0" y="68"/>
                      <a:pt x="0" y="67"/>
                      <a:pt x="1" y="65"/>
                    </a:cubicBezTo>
                    <a:cubicBezTo>
                      <a:pt x="1" y="64"/>
                      <a:pt x="1" y="63"/>
                      <a:pt x="1" y="63"/>
                    </a:cubicBezTo>
                    <a:cubicBezTo>
                      <a:pt x="1" y="62"/>
                      <a:pt x="1" y="62"/>
                      <a:pt x="1" y="61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2" y="60"/>
                      <a:pt x="2" y="60"/>
                      <a:pt x="2" y="59"/>
                    </a:cubicBezTo>
                    <a:cubicBezTo>
                      <a:pt x="2" y="59"/>
                      <a:pt x="2" y="58"/>
                      <a:pt x="2" y="58"/>
                    </a:cubicBezTo>
                    <a:cubicBezTo>
                      <a:pt x="3" y="57"/>
                      <a:pt x="3" y="57"/>
                      <a:pt x="3" y="56"/>
                    </a:cubicBezTo>
                    <a:cubicBezTo>
                      <a:pt x="3" y="56"/>
                      <a:pt x="3" y="55"/>
                      <a:pt x="4" y="55"/>
                    </a:cubicBezTo>
                    <a:cubicBezTo>
                      <a:pt x="4" y="54"/>
                      <a:pt x="4" y="54"/>
                      <a:pt x="4" y="53"/>
                    </a:cubicBezTo>
                    <a:cubicBezTo>
                      <a:pt x="5" y="53"/>
                      <a:pt x="5" y="52"/>
                      <a:pt x="5" y="52"/>
                    </a:cubicBezTo>
                    <a:cubicBezTo>
                      <a:pt x="5" y="51"/>
                      <a:pt x="6" y="51"/>
                      <a:pt x="6" y="50"/>
                    </a:cubicBezTo>
                    <a:cubicBezTo>
                      <a:pt x="6" y="50"/>
                      <a:pt x="7" y="49"/>
                      <a:pt x="7" y="49"/>
                    </a:cubicBezTo>
                    <a:cubicBezTo>
                      <a:pt x="7" y="48"/>
                      <a:pt x="8" y="48"/>
                      <a:pt x="8" y="48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9" y="47"/>
                      <a:pt x="9" y="46"/>
                    </a:cubicBezTo>
                    <a:cubicBezTo>
                      <a:pt x="9" y="46"/>
                      <a:pt x="10" y="45"/>
                      <a:pt x="10" y="45"/>
                    </a:cubicBezTo>
                    <a:cubicBezTo>
                      <a:pt x="11" y="44"/>
                      <a:pt x="11" y="44"/>
                      <a:pt x="12" y="43"/>
                    </a:cubicBezTo>
                    <a:cubicBezTo>
                      <a:pt x="12" y="43"/>
                      <a:pt x="13" y="42"/>
                      <a:pt x="13" y="42"/>
                    </a:cubicBezTo>
                    <a:cubicBezTo>
                      <a:pt x="14" y="42"/>
                      <a:pt x="14" y="41"/>
                      <a:pt x="14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0"/>
                      <a:pt x="16" y="40"/>
                      <a:pt x="16" y="40"/>
                    </a:cubicBezTo>
                    <a:cubicBezTo>
                      <a:pt x="16" y="40"/>
                      <a:pt x="17" y="39"/>
                      <a:pt x="17" y="39"/>
                    </a:cubicBezTo>
                    <a:cubicBezTo>
                      <a:pt x="18" y="39"/>
                      <a:pt x="18" y="38"/>
                      <a:pt x="19" y="38"/>
                    </a:cubicBezTo>
                    <a:cubicBezTo>
                      <a:pt x="19" y="38"/>
                      <a:pt x="20" y="38"/>
                      <a:pt x="20" y="37"/>
                    </a:cubicBezTo>
                    <a:cubicBezTo>
                      <a:pt x="21" y="37"/>
                      <a:pt x="21" y="37"/>
                      <a:pt x="22" y="37"/>
                    </a:cubicBezTo>
                    <a:cubicBezTo>
                      <a:pt x="22" y="36"/>
                      <a:pt x="23" y="36"/>
                      <a:pt x="23" y="36"/>
                    </a:cubicBezTo>
                    <a:cubicBezTo>
                      <a:pt x="24" y="36"/>
                      <a:pt x="24" y="36"/>
                      <a:pt x="25" y="35"/>
                    </a:cubicBezTo>
                    <a:cubicBezTo>
                      <a:pt x="25" y="35"/>
                      <a:pt x="26" y="35"/>
                      <a:pt x="26" y="35"/>
                    </a:cubicBezTo>
                    <a:cubicBezTo>
                      <a:pt x="27" y="35"/>
                      <a:pt x="27" y="35"/>
                      <a:pt x="28" y="35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9" y="34"/>
                      <a:pt x="29" y="34"/>
                      <a:pt x="30" y="34"/>
                    </a:cubicBezTo>
                    <a:cubicBezTo>
                      <a:pt x="30" y="34"/>
                      <a:pt x="30" y="34"/>
                      <a:pt x="31" y="34"/>
                    </a:cubicBezTo>
                    <a:cubicBezTo>
                      <a:pt x="32" y="34"/>
                      <a:pt x="33" y="34"/>
                      <a:pt x="34" y="33"/>
                    </a:cubicBezTo>
                    <a:cubicBezTo>
                      <a:pt x="36" y="15"/>
                      <a:pt x="53" y="0"/>
                      <a:pt x="72" y="0"/>
                    </a:cubicBezTo>
                    <a:cubicBezTo>
                      <a:pt x="73" y="0"/>
                      <a:pt x="75" y="0"/>
                      <a:pt x="76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9" y="1"/>
                      <a:pt x="80" y="1"/>
                      <a:pt x="81" y="1"/>
                    </a:cubicBezTo>
                    <a:cubicBezTo>
                      <a:pt x="81" y="1"/>
                      <a:pt x="82" y="1"/>
                      <a:pt x="82" y="1"/>
                    </a:cubicBezTo>
                    <a:cubicBezTo>
                      <a:pt x="83" y="2"/>
                      <a:pt x="84" y="2"/>
                      <a:pt x="85" y="2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88" y="3"/>
                      <a:pt x="89" y="4"/>
                      <a:pt x="90" y="4"/>
                    </a:cubicBezTo>
                    <a:cubicBezTo>
                      <a:pt x="91" y="5"/>
                      <a:pt x="93" y="6"/>
                      <a:pt x="94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5" y="8"/>
                      <a:pt x="96" y="9"/>
                      <a:pt x="97" y="10"/>
                    </a:cubicBezTo>
                    <a:cubicBezTo>
                      <a:pt x="98" y="10"/>
                      <a:pt x="98" y="10"/>
                      <a:pt x="98" y="10"/>
                    </a:cubicBezTo>
                    <a:cubicBezTo>
                      <a:pt x="99" y="11"/>
                      <a:pt x="100" y="12"/>
                      <a:pt x="101" y="13"/>
                    </a:cubicBezTo>
                    <a:cubicBezTo>
                      <a:pt x="101" y="13"/>
                      <a:pt x="101" y="13"/>
                      <a:pt x="101" y="13"/>
                    </a:cubicBezTo>
                    <a:cubicBezTo>
                      <a:pt x="102" y="14"/>
                      <a:pt x="103" y="15"/>
                      <a:pt x="104" y="17"/>
                    </a:cubicBezTo>
                    <a:cubicBezTo>
                      <a:pt x="107" y="21"/>
                      <a:pt x="109" y="26"/>
                      <a:pt x="110" y="31"/>
                    </a:cubicBezTo>
                    <a:cubicBezTo>
                      <a:pt x="121" y="32"/>
                      <a:pt x="130" y="39"/>
                      <a:pt x="135" y="49"/>
                    </a:cubicBezTo>
                    <a:cubicBezTo>
                      <a:pt x="137" y="49"/>
                      <a:pt x="139" y="49"/>
                      <a:pt x="142" y="50"/>
                    </a:cubicBezTo>
                    <a:cubicBezTo>
                      <a:pt x="143" y="50"/>
                      <a:pt x="145" y="51"/>
                      <a:pt x="146" y="52"/>
                    </a:cubicBezTo>
                    <a:cubicBezTo>
                      <a:pt x="148" y="52"/>
                      <a:pt x="149" y="53"/>
                      <a:pt x="151" y="54"/>
                    </a:cubicBezTo>
                    <a:cubicBezTo>
                      <a:pt x="153" y="56"/>
                      <a:pt x="156" y="58"/>
                      <a:pt x="158" y="61"/>
                    </a:cubicBezTo>
                    <a:cubicBezTo>
                      <a:pt x="159" y="62"/>
                      <a:pt x="159" y="64"/>
                      <a:pt x="160" y="65"/>
                    </a:cubicBezTo>
                    <a:cubicBezTo>
                      <a:pt x="161" y="67"/>
                      <a:pt x="161" y="68"/>
                      <a:pt x="162" y="70"/>
                    </a:cubicBezTo>
                    <a:cubicBezTo>
                      <a:pt x="163" y="72"/>
                      <a:pt x="163" y="75"/>
                      <a:pt x="163" y="78"/>
                    </a:cubicBezTo>
                    <a:cubicBezTo>
                      <a:pt x="163" y="93"/>
                      <a:pt x="153" y="109"/>
                      <a:pt x="137" y="109"/>
                    </a:cubicBezTo>
                    <a:cubicBezTo>
                      <a:pt x="132" y="109"/>
                      <a:pt x="132" y="109"/>
                      <a:pt x="132" y="109"/>
                    </a:cubicBezTo>
                    <a:cubicBezTo>
                      <a:pt x="132" y="105"/>
                      <a:pt x="132" y="105"/>
                      <a:pt x="132" y="105"/>
                    </a:cubicBezTo>
                    <a:cubicBezTo>
                      <a:pt x="137" y="105"/>
                      <a:pt x="137" y="105"/>
                      <a:pt x="137" y="105"/>
                    </a:cubicBezTo>
                    <a:cubicBezTo>
                      <a:pt x="151" y="105"/>
                      <a:pt x="159" y="91"/>
                      <a:pt x="159" y="78"/>
                    </a:cubicBezTo>
                    <a:cubicBezTo>
                      <a:pt x="159" y="76"/>
                      <a:pt x="159" y="73"/>
                      <a:pt x="158" y="71"/>
                    </a:cubicBezTo>
                    <a:cubicBezTo>
                      <a:pt x="158" y="70"/>
                      <a:pt x="157" y="68"/>
                      <a:pt x="157" y="67"/>
                    </a:cubicBezTo>
                    <a:cubicBezTo>
                      <a:pt x="156" y="66"/>
                      <a:pt x="155" y="64"/>
                      <a:pt x="154" y="63"/>
                    </a:cubicBezTo>
                    <a:cubicBezTo>
                      <a:pt x="153" y="61"/>
                      <a:pt x="151" y="59"/>
                      <a:pt x="148" y="57"/>
                    </a:cubicBezTo>
                    <a:cubicBezTo>
                      <a:pt x="147" y="57"/>
                      <a:pt x="146" y="56"/>
                      <a:pt x="145" y="55"/>
                    </a:cubicBezTo>
                    <a:cubicBezTo>
                      <a:pt x="143" y="55"/>
                      <a:pt x="142" y="54"/>
                      <a:pt x="141" y="54"/>
                    </a:cubicBezTo>
                    <a:cubicBezTo>
                      <a:pt x="139" y="53"/>
                      <a:pt x="136" y="53"/>
                      <a:pt x="134" y="53"/>
                    </a:cubicBezTo>
                    <a:cubicBezTo>
                      <a:pt x="132" y="53"/>
                      <a:pt x="132" y="53"/>
                      <a:pt x="132" y="53"/>
                    </a:cubicBezTo>
                    <a:cubicBezTo>
                      <a:pt x="132" y="52"/>
                      <a:pt x="132" y="52"/>
                      <a:pt x="132" y="52"/>
                    </a:cubicBezTo>
                    <a:cubicBezTo>
                      <a:pt x="128" y="42"/>
                      <a:pt x="119" y="35"/>
                      <a:pt x="108" y="35"/>
                    </a:cubicBezTo>
                    <a:cubicBezTo>
                      <a:pt x="106" y="35"/>
                      <a:pt x="106" y="35"/>
                      <a:pt x="106" y="35"/>
                    </a:cubicBezTo>
                    <a:cubicBezTo>
                      <a:pt x="106" y="33"/>
                      <a:pt x="106" y="33"/>
                      <a:pt x="106" y="33"/>
                    </a:cubicBezTo>
                    <a:cubicBezTo>
                      <a:pt x="105" y="28"/>
                      <a:pt x="103" y="23"/>
                      <a:pt x="100" y="19"/>
                    </a:cubicBezTo>
                    <a:cubicBezTo>
                      <a:pt x="100" y="18"/>
                      <a:pt x="99" y="17"/>
                      <a:pt x="98" y="16"/>
                    </a:cubicBezTo>
                    <a:cubicBezTo>
                      <a:pt x="98" y="16"/>
                      <a:pt x="98" y="16"/>
                      <a:pt x="98" y="16"/>
                    </a:cubicBezTo>
                    <a:cubicBezTo>
                      <a:pt x="97" y="15"/>
                      <a:pt x="96" y="14"/>
                      <a:pt x="95" y="13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94" y="12"/>
                      <a:pt x="93" y="11"/>
                      <a:pt x="92" y="10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1" y="9"/>
                      <a:pt x="89" y="9"/>
                      <a:pt x="88" y="8"/>
                    </a:cubicBezTo>
                    <a:cubicBezTo>
                      <a:pt x="87" y="7"/>
                      <a:pt x="86" y="7"/>
                      <a:pt x="85" y="6"/>
                    </a:cubicBezTo>
                    <a:cubicBezTo>
                      <a:pt x="84" y="6"/>
                      <a:pt x="84" y="6"/>
                      <a:pt x="84" y="6"/>
                    </a:cubicBezTo>
                    <a:cubicBezTo>
                      <a:pt x="83" y="6"/>
                      <a:pt x="82" y="6"/>
                      <a:pt x="81" y="5"/>
                    </a:cubicBezTo>
                    <a:cubicBezTo>
                      <a:pt x="81" y="5"/>
                      <a:pt x="80" y="5"/>
                      <a:pt x="80" y="5"/>
                    </a:cubicBezTo>
                    <a:cubicBezTo>
                      <a:pt x="79" y="5"/>
                      <a:pt x="78" y="5"/>
                      <a:pt x="77" y="4"/>
                    </a:cubicBezTo>
                    <a:cubicBezTo>
                      <a:pt x="76" y="4"/>
                      <a:pt x="76" y="4"/>
                      <a:pt x="76" y="4"/>
                    </a:cubicBezTo>
                    <a:cubicBezTo>
                      <a:pt x="75" y="4"/>
                      <a:pt x="73" y="4"/>
                      <a:pt x="72" y="4"/>
                    </a:cubicBezTo>
                    <a:cubicBezTo>
                      <a:pt x="54" y="4"/>
                      <a:pt x="39" y="18"/>
                      <a:pt x="38" y="36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4" y="37"/>
                      <a:pt x="33" y="38"/>
                      <a:pt x="32" y="38"/>
                    </a:cubicBezTo>
                    <a:cubicBezTo>
                      <a:pt x="31" y="38"/>
                      <a:pt x="31" y="38"/>
                      <a:pt x="30" y="38"/>
                    </a:cubicBezTo>
                    <a:cubicBezTo>
                      <a:pt x="30" y="38"/>
                      <a:pt x="30" y="38"/>
                      <a:pt x="29" y="38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8" y="38"/>
                      <a:pt x="28" y="39"/>
                      <a:pt x="28" y="39"/>
                    </a:cubicBezTo>
                    <a:cubicBezTo>
                      <a:pt x="27" y="39"/>
                      <a:pt x="27" y="39"/>
                      <a:pt x="26" y="39"/>
                    </a:cubicBezTo>
                    <a:cubicBezTo>
                      <a:pt x="26" y="39"/>
                      <a:pt x="25" y="39"/>
                      <a:pt x="25" y="40"/>
                    </a:cubicBezTo>
                    <a:cubicBezTo>
                      <a:pt x="24" y="40"/>
                      <a:pt x="24" y="40"/>
                      <a:pt x="23" y="40"/>
                    </a:cubicBezTo>
                    <a:cubicBezTo>
                      <a:pt x="23" y="40"/>
                      <a:pt x="22" y="41"/>
                      <a:pt x="22" y="41"/>
                    </a:cubicBezTo>
                    <a:cubicBezTo>
                      <a:pt x="22" y="41"/>
                      <a:pt x="21" y="41"/>
                      <a:pt x="21" y="42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19" y="43"/>
                      <a:pt x="19" y="43"/>
                      <a:pt x="18" y="43"/>
                    </a:cubicBezTo>
                    <a:cubicBezTo>
                      <a:pt x="18" y="43"/>
                      <a:pt x="18" y="44"/>
                      <a:pt x="17" y="44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5"/>
                      <a:pt x="15" y="46"/>
                      <a:pt x="15" y="46"/>
                    </a:cubicBezTo>
                    <a:cubicBezTo>
                      <a:pt x="14" y="47"/>
                      <a:pt x="14" y="47"/>
                      <a:pt x="13" y="48"/>
                    </a:cubicBezTo>
                    <a:cubicBezTo>
                      <a:pt x="13" y="48"/>
                      <a:pt x="12" y="48"/>
                      <a:pt x="12" y="49"/>
                    </a:cubicBezTo>
                    <a:cubicBezTo>
                      <a:pt x="12" y="49"/>
                      <a:pt x="12" y="49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10" y="52"/>
                      <a:pt x="10" y="52"/>
                      <a:pt x="9" y="52"/>
                    </a:cubicBezTo>
                    <a:cubicBezTo>
                      <a:pt x="9" y="53"/>
                      <a:pt x="9" y="53"/>
                      <a:pt x="9" y="54"/>
                    </a:cubicBezTo>
                    <a:cubicBezTo>
                      <a:pt x="8" y="54"/>
                      <a:pt x="8" y="55"/>
                      <a:pt x="8" y="55"/>
                    </a:cubicBezTo>
                    <a:cubicBezTo>
                      <a:pt x="8" y="55"/>
                      <a:pt x="7" y="56"/>
                      <a:pt x="7" y="56"/>
                    </a:cubicBezTo>
                    <a:cubicBezTo>
                      <a:pt x="7" y="57"/>
                      <a:pt x="7" y="57"/>
                      <a:pt x="7" y="58"/>
                    </a:cubicBezTo>
                    <a:cubicBezTo>
                      <a:pt x="6" y="58"/>
                      <a:pt x="6" y="59"/>
                      <a:pt x="6" y="59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1"/>
                      <a:pt x="5" y="61"/>
                      <a:pt x="5" y="62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4"/>
                      <a:pt x="5" y="65"/>
                      <a:pt x="5" y="65"/>
                    </a:cubicBezTo>
                    <a:cubicBezTo>
                      <a:pt x="4" y="67"/>
                      <a:pt x="4" y="68"/>
                      <a:pt x="4" y="70"/>
                    </a:cubicBezTo>
                    <a:cubicBezTo>
                      <a:pt x="4" y="83"/>
                      <a:pt x="12" y="100"/>
                      <a:pt x="26" y="104"/>
                    </a:cubicBezTo>
                    <a:cubicBezTo>
                      <a:pt x="27" y="105"/>
                      <a:pt x="30" y="105"/>
                      <a:pt x="36" y="105"/>
                    </a:cubicBezTo>
                    <a:cubicBezTo>
                      <a:pt x="36" y="105"/>
                      <a:pt x="36" y="105"/>
                      <a:pt x="36" y="105"/>
                    </a:cubicBezTo>
                    <a:cubicBezTo>
                      <a:pt x="36" y="109"/>
                      <a:pt x="36" y="109"/>
                      <a:pt x="36" y="109"/>
                    </a:cubicBezTo>
                    <a:cubicBezTo>
                      <a:pt x="36" y="109"/>
                      <a:pt x="36" y="109"/>
                      <a:pt x="36" y="109"/>
                    </a:cubicBezTo>
                    <a:cubicBezTo>
                      <a:pt x="36" y="109"/>
                      <a:pt x="36" y="109"/>
                      <a:pt x="36" y="10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29"/>
              <p:cNvSpPr/>
              <p:nvPr/>
            </p:nvSpPr>
            <p:spPr bwMode="auto">
              <a:xfrm>
                <a:off x="7486650" y="2130108"/>
                <a:ext cx="66675" cy="149225"/>
              </a:xfrm>
              <a:custGeom>
                <a:avLst/>
                <a:gdLst>
                  <a:gd name="T0" fmla="*/ 3 w 12"/>
                  <a:gd name="T1" fmla="*/ 27 h 27"/>
                  <a:gd name="T2" fmla="*/ 1 w 12"/>
                  <a:gd name="T3" fmla="*/ 26 h 27"/>
                  <a:gd name="T4" fmla="*/ 1 w 12"/>
                  <a:gd name="T5" fmla="*/ 23 h 27"/>
                  <a:gd name="T6" fmla="*/ 8 w 12"/>
                  <a:gd name="T7" fmla="*/ 2 h 27"/>
                  <a:gd name="T8" fmla="*/ 10 w 12"/>
                  <a:gd name="T9" fmla="*/ 0 h 27"/>
                  <a:gd name="T10" fmla="*/ 12 w 12"/>
                  <a:gd name="T11" fmla="*/ 2 h 27"/>
                  <a:gd name="T12" fmla="*/ 4 w 12"/>
                  <a:gd name="T13" fmla="*/ 26 h 27"/>
                  <a:gd name="T14" fmla="*/ 3 w 12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27">
                    <a:moveTo>
                      <a:pt x="3" y="27"/>
                    </a:moveTo>
                    <a:cubicBezTo>
                      <a:pt x="2" y="27"/>
                      <a:pt x="2" y="26"/>
                      <a:pt x="1" y="26"/>
                    </a:cubicBezTo>
                    <a:cubicBezTo>
                      <a:pt x="0" y="25"/>
                      <a:pt x="0" y="24"/>
                      <a:pt x="1" y="23"/>
                    </a:cubicBezTo>
                    <a:cubicBezTo>
                      <a:pt x="6" y="17"/>
                      <a:pt x="8" y="10"/>
                      <a:pt x="8" y="2"/>
                    </a:cubicBezTo>
                    <a:cubicBezTo>
                      <a:pt x="8" y="1"/>
                      <a:pt x="9" y="0"/>
                      <a:pt x="10" y="0"/>
                    </a:cubicBezTo>
                    <a:cubicBezTo>
                      <a:pt x="11" y="0"/>
                      <a:pt x="12" y="1"/>
                      <a:pt x="12" y="2"/>
                    </a:cubicBezTo>
                    <a:cubicBezTo>
                      <a:pt x="12" y="10"/>
                      <a:pt x="10" y="19"/>
                      <a:pt x="4" y="26"/>
                    </a:cubicBezTo>
                    <a:cubicBezTo>
                      <a:pt x="4" y="26"/>
                      <a:pt x="3" y="27"/>
                      <a:pt x="3" y="27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30"/>
              <p:cNvSpPr/>
              <p:nvPr/>
            </p:nvSpPr>
            <p:spPr bwMode="auto">
              <a:xfrm>
                <a:off x="7586663" y="2234883"/>
                <a:ext cx="115887" cy="60325"/>
              </a:xfrm>
              <a:custGeom>
                <a:avLst/>
                <a:gdLst>
                  <a:gd name="T0" fmla="*/ 3 w 21"/>
                  <a:gd name="T1" fmla="*/ 11 h 11"/>
                  <a:gd name="T2" fmla="*/ 1 w 21"/>
                  <a:gd name="T3" fmla="*/ 10 h 11"/>
                  <a:gd name="T4" fmla="*/ 1 w 21"/>
                  <a:gd name="T5" fmla="*/ 7 h 11"/>
                  <a:gd name="T6" fmla="*/ 19 w 21"/>
                  <a:gd name="T7" fmla="*/ 0 h 11"/>
                  <a:gd name="T8" fmla="*/ 21 w 21"/>
                  <a:gd name="T9" fmla="*/ 2 h 11"/>
                  <a:gd name="T10" fmla="*/ 19 w 21"/>
                  <a:gd name="T11" fmla="*/ 4 h 11"/>
                  <a:gd name="T12" fmla="*/ 4 w 21"/>
                  <a:gd name="T13" fmla="*/ 10 h 11"/>
                  <a:gd name="T14" fmla="*/ 3 w 21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1">
                    <a:moveTo>
                      <a:pt x="3" y="11"/>
                    </a:moveTo>
                    <a:cubicBezTo>
                      <a:pt x="2" y="11"/>
                      <a:pt x="1" y="10"/>
                      <a:pt x="1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6" y="3"/>
                      <a:pt x="13" y="0"/>
                      <a:pt x="19" y="0"/>
                    </a:cubicBezTo>
                    <a:cubicBezTo>
                      <a:pt x="21" y="0"/>
                      <a:pt x="21" y="1"/>
                      <a:pt x="21" y="2"/>
                    </a:cubicBezTo>
                    <a:cubicBezTo>
                      <a:pt x="21" y="3"/>
                      <a:pt x="21" y="4"/>
                      <a:pt x="19" y="4"/>
                    </a:cubicBezTo>
                    <a:cubicBezTo>
                      <a:pt x="14" y="4"/>
                      <a:pt x="8" y="6"/>
                      <a:pt x="4" y="10"/>
                    </a:cubicBezTo>
                    <a:cubicBezTo>
                      <a:pt x="3" y="10"/>
                      <a:pt x="3" y="11"/>
                      <a:pt x="3" y="1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32"/>
              <p:cNvSpPr/>
              <p:nvPr/>
            </p:nvSpPr>
            <p:spPr bwMode="auto">
              <a:xfrm>
                <a:off x="7426325" y="2566670"/>
                <a:ext cx="100012" cy="82550"/>
              </a:xfrm>
              <a:custGeom>
                <a:avLst/>
                <a:gdLst>
                  <a:gd name="T0" fmla="*/ 2 w 18"/>
                  <a:gd name="T1" fmla="*/ 15 h 15"/>
                  <a:gd name="T2" fmla="*/ 0 w 18"/>
                  <a:gd name="T3" fmla="*/ 14 h 15"/>
                  <a:gd name="T4" fmla="*/ 2 w 18"/>
                  <a:gd name="T5" fmla="*/ 12 h 15"/>
                  <a:gd name="T6" fmla="*/ 14 w 18"/>
                  <a:gd name="T7" fmla="*/ 2 h 15"/>
                  <a:gd name="T8" fmla="*/ 17 w 18"/>
                  <a:gd name="T9" fmla="*/ 1 h 15"/>
                  <a:gd name="T10" fmla="*/ 17 w 18"/>
                  <a:gd name="T11" fmla="*/ 4 h 15"/>
                  <a:gd name="T12" fmla="*/ 3 w 18"/>
                  <a:gd name="T13" fmla="*/ 15 h 15"/>
                  <a:gd name="T14" fmla="*/ 2 w 1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5">
                    <a:moveTo>
                      <a:pt x="2" y="15"/>
                    </a:moveTo>
                    <a:cubicBezTo>
                      <a:pt x="1" y="15"/>
                      <a:pt x="1" y="15"/>
                      <a:pt x="0" y="14"/>
                    </a:cubicBezTo>
                    <a:cubicBezTo>
                      <a:pt x="0" y="13"/>
                      <a:pt x="1" y="12"/>
                      <a:pt x="2" y="12"/>
                    </a:cubicBezTo>
                    <a:cubicBezTo>
                      <a:pt x="7" y="10"/>
                      <a:pt x="11" y="6"/>
                      <a:pt x="14" y="2"/>
                    </a:cubicBezTo>
                    <a:cubicBezTo>
                      <a:pt x="14" y="1"/>
                      <a:pt x="16" y="0"/>
                      <a:pt x="17" y="1"/>
                    </a:cubicBezTo>
                    <a:cubicBezTo>
                      <a:pt x="18" y="1"/>
                      <a:pt x="18" y="3"/>
                      <a:pt x="17" y="4"/>
                    </a:cubicBezTo>
                    <a:cubicBezTo>
                      <a:pt x="14" y="9"/>
                      <a:pt x="9" y="14"/>
                      <a:pt x="3" y="15"/>
                    </a:cubicBezTo>
                    <a:cubicBezTo>
                      <a:pt x="3" y="15"/>
                      <a:pt x="2" y="15"/>
                      <a:pt x="2" y="15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33"/>
              <p:cNvSpPr/>
              <p:nvPr/>
            </p:nvSpPr>
            <p:spPr bwMode="auto">
              <a:xfrm>
                <a:off x="7272338" y="2379345"/>
                <a:ext cx="120650" cy="109538"/>
              </a:xfrm>
              <a:custGeom>
                <a:avLst/>
                <a:gdLst>
                  <a:gd name="T0" fmla="*/ 3 w 22"/>
                  <a:gd name="T1" fmla="*/ 20 h 20"/>
                  <a:gd name="T2" fmla="*/ 2 w 22"/>
                  <a:gd name="T3" fmla="*/ 20 h 20"/>
                  <a:gd name="T4" fmla="*/ 1 w 22"/>
                  <a:gd name="T5" fmla="*/ 17 h 20"/>
                  <a:gd name="T6" fmla="*/ 19 w 22"/>
                  <a:gd name="T7" fmla="*/ 0 h 20"/>
                  <a:gd name="T8" fmla="*/ 22 w 22"/>
                  <a:gd name="T9" fmla="*/ 2 h 20"/>
                  <a:gd name="T10" fmla="*/ 20 w 22"/>
                  <a:gd name="T11" fmla="*/ 4 h 20"/>
                  <a:gd name="T12" fmla="*/ 4 w 22"/>
                  <a:gd name="T13" fmla="*/ 19 h 20"/>
                  <a:gd name="T14" fmla="*/ 3 w 22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0">
                    <a:moveTo>
                      <a:pt x="3" y="20"/>
                    </a:move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0" y="18"/>
                      <a:pt x="1" y="17"/>
                    </a:cubicBezTo>
                    <a:cubicBezTo>
                      <a:pt x="4" y="9"/>
                      <a:pt x="11" y="3"/>
                      <a:pt x="19" y="0"/>
                    </a:cubicBezTo>
                    <a:cubicBezTo>
                      <a:pt x="21" y="0"/>
                      <a:pt x="22" y="1"/>
                      <a:pt x="22" y="2"/>
                    </a:cubicBezTo>
                    <a:cubicBezTo>
                      <a:pt x="22" y="3"/>
                      <a:pt x="21" y="4"/>
                      <a:pt x="20" y="4"/>
                    </a:cubicBezTo>
                    <a:cubicBezTo>
                      <a:pt x="13" y="6"/>
                      <a:pt x="7" y="12"/>
                      <a:pt x="4" y="19"/>
                    </a:cubicBezTo>
                    <a:cubicBezTo>
                      <a:pt x="4" y="20"/>
                      <a:pt x="3" y="20"/>
                      <a:pt x="3" y="20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267" name="Freeform 84"/>
          <p:cNvSpPr/>
          <p:nvPr/>
        </p:nvSpPr>
        <p:spPr bwMode="auto">
          <a:xfrm>
            <a:off x="9513871" y="2028804"/>
            <a:ext cx="679897" cy="23619"/>
          </a:xfrm>
          <a:custGeom>
            <a:avLst/>
            <a:gdLst>
              <a:gd name="T0" fmla="*/ 114 w 116"/>
              <a:gd name="T1" fmla="*/ 4 h 4"/>
              <a:gd name="T2" fmla="*/ 2 w 116"/>
              <a:gd name="T3" fmla="*/ 4 h 4"/>
              <a:gd name="T4" fmla="*/ 0 w 116"/>
              <a:gd name="T5" fmla="*/ 2 h 4"/>
              <a:gd name="T6" fmla="*/ 2 w 116"/>
              <a:gd name="T7" fmla="*/ 0 h 4"/>
              <a:gd name="T8" fmla="*/ 114 w 116"/>
              <a:gd name="T9" fmla="*/ 0 h 4"/>
              <a:gd name="T10" fmla="*/ 116 w 116"/>
              <a:gd name="T11" fmla="*/ 2 h 4"/>
              <a:gd name="T12" fmla="*/ 114 w 116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6" h="4">
                <a:moveTo>
                  <a:pt x="114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14" y="0"/>
                  <a:pt x="114" y="0"/>
                  <a:pt x="114" y="0"/>
                </a:cubicBezTo>
                <a:cubicBezTo>
                  <a:pt x="115" y="0"/>
                  <a:pt x="116" y="1"/>
                  <a:pt x="116" y="2"/>
                </a:cubicBezTo>
                <a:cubicBezTo>
                  <a:pt x="116" y="3"/>
                  <a:pt x="115" y="4"/>
                  <a:pt x="114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8" name="Freeform 178"/>
          <p:cNvSpPr/>
          <p:nvPr/>
        </p:nvSpPr>
        <p:spPr bwMode="auto">
          <a:xfrm>
            <a:off x="10122538" y="1276374"/>
            <a:ext cx="128219" cy="129907"/>
          </a:xfrm>
          <a:custGeom>
            <a:avLst/>
            <a:gdLst>
              <a:gd name="T0" fmla="*/ 21 w 22"/>
              <a:gd name="T1" fmla="*/ 4 h 22"/>
              <a:gd name="T2" fmla="*/ 4 w 22"/>
              <a:gd name="T3" fmla="*/ 22 h 22"/>
              <a:gd name="T4" fmla="*/ 0 w 22"/>
              <a:gd name="T5" fmla="*/ 22 h 22"/>
              <a:gd name="T6" fmla="*/ 0 w 22"/>
              <a:gd name="T7" fmla="*/ 18 h 22"/>
              <a:gd name="T8" fmla="*/ 18 w 22"/>
              <a:gd name="T9" fmla="*/ 1 h 22"/>
              <a:gd name="T10" fmla="*/ 21 w 22"/>
              <a:gd name="T11" fmla="*/ 1 h 22"/>
              <a:gd name="T12" fmla="*/ 21 w 22"/>
              <a:gd name="T13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" h="22">
                <a:moveTo>
                  <a:pt x="21" y="4"/>
                </a:moveTo>
                <a:cubicBezTo>
                  <a:pt x="4" y="22"/>
                  <a:pt x="4" y="22"/>
                  <a:pt x="4" y="22"/>
                </a:cubicBezTo>
                <a:cubicBezTo>
                  <a:pt x="3" y="22"/>
                  <a:pt x="1" y="22"/>
                  <a:pt x="0" y="22"/>
                </a:cubicBezTo>
                <a:cubicBezTo>
                  <a:pt x="0" y="21"/>
                  <a:pt x="0" y="19"/>
                  <a:pt x="0" y="18"/>
                </a:cubicBezTo>
                <a:cubicBezTo>
                  <a:pt x="18" y="1"/>
                  <a:pt x="18" y="1"/>
                  <a:pt x="18" y="1"/>
                </a:cubicBezTo>
                <a:cubicBezTo>
                  <a:pt x="19" y="0"/>
                  <a:pt x="20" y="0"/>
                  <a:pt x="21" y="1"/>
                </a:cubicBezTo>
                <a:cubicBezTo>
                  <a:pt x="22" y="2"/>
                  <a:pt x="22" y="3"/>
                  <a:pt x="21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9" name="Freeform 179"/>
          <p:cNvSpPr/>
          <p:nvPr/>
        </p:nvSpPr>
        <p:spPr bwMode="auto">
          <a:xfrm>
            <a:off x="10122538" y="1276374"/>
            <a:ext cx="128219" cy="129907"/>
          </a:xfrm>
          <a:custGeom>
            <a:avLst/>
            <a:gdLst>
              <a:gd name="T0" fmla="*/ 21 w 22"/>
              <a:gd name="T1" fmla="*/ 22 h 22"/>
              <a:gd name="T2" fmla="*/ 18 w 22"/>
              <a:gd name="T3" fmla="*/ 22 h 22"/>
              <a:gd name="T4" fmla="*/ 0 w 22"/>
              <a:gd name="T5" fmla="*/ 4 h 22"/>
              <a:gd name="T6" fmla="*/ 0 w 22"/>
              <a:gd name="T7" fmla="*/ 1 h 22"/>
              <a:gd name="T8" fmla="*/ 4 w 22"/>
              <a:gd name="T9" fmla="*/ 1 h 22"/>
              <a:gd name="T10" fmla="*/ 21 w 22"/>
              <a:gd name="T11" fmla="*/ 18 h 22"/>
              <a:gd name="T12" fmla="*/ 21 w 22"/>
              <a:gd name="T13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" h="22">
                <a:moveTo>
                  <a:pt x="21" y="22"/>
                </a:moveTo>
                <a:cubicBezTo>
                  <a:pt x="20" y="22"/>
                  <a:pt x="19" y="22"/>
                  <a:pt x="18" y="22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0" y="2"/>
                  <a:pt x="0" y="1"/>
                </a:cubicBezTo>
                <a:cubicBezTo>
                  <a:pt x="1" y="0"/>
                  <a:pt x="3" y="0"/>
                  <a:pt x="4" y="1"/>
                </a:cubicBezTo>
                <a:cubicBezTo>
                  <a:pt x="21" y="18"/>
                  <a:pt x="21" y="18"/>
                  <a:pt x="21" y="18"/>
                </a:cubicBezTo>
                <a:cubicBezTo>
                  <a:pt x="22" y="19"/>
                  <a:pt x="22" y="21"/>
                  <a:pt x="21" y="22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0" name="Freeform 183"/>
          <p:cNvSpPr>
            <a:spLocks noEditPoints="1"/>
          </p:cNvSpPr>
          <p:nvPr/>
        </p:nvSpPr>
        <p:spPr bwMode="auto">
          <a:xfrm>
            <a:off x="11166880" y="2841527"/>
            <a:ext cx="89415" cy="94477"/>
          </a:xfrm>
          <a:custGeom>
            <a:avLst/>
            <a:gdLst>
              <a:gd name="T0" fmla="*/ 8 w 15"/>
              <a:gd name="T1" fmla="*/ 16 h 16"/>
              <a:gd name="T2" fmla="*/ 0 w 15"/>
              <a:gd name="T3" fmla="*/ 8 h 16"/>
              <a:gd name="T4" fmla="*/ 8 w 15"/>
              <a:gd name="T5" fmla="*/ 0 h 16"/>
              <a:gd name="T6" fmla="*/ 15 w 15"/>
              <a:gd name="T7" fmla="*/ 8 h 16"/>
              <a:gd name="T8" fmla="*/ 8 w 15"/>
              <a:gd name="T9" fmla="*/ 16 h 16"/>
              <a:gd name="T10" fmla="*/ 8 w 15"/>
              <a:gd name="T11" fmla="*/ 3 h 16"/>
              <a:gd name="T12" fmla="*/ 3 w 15"/>
              <a:gd name="T13" fmla="*/ 8 h 16"/>
              <a:gd name="T14" fmla="*/ 8 w 15"/>
              <a:gd name="T15" fmla="*/ 13 h 16"/>
              <a:gd name="T16" fmla="*/ 12 w 15"/>
              <a:gd name="T17" fmla="*/ 8 h 16"/>
              <a:gd name="T18" fmla="*/ 8 w 15"/>
              <a:gd name="T19" fmla="*/ 3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" h="16">
                <a:moveTo>
                  <a:pt x="8" y="16"/>
                </a:moveTo>
                <a:cubicBezTo>
                  <a:pt x="3" y="16"/>
                  <a:pt x="0" y="12"/>
                  <a:pt x="0" y="8"/>
                </a:cubicBezTo>
                <a:cubicBezTo>
                  <a:pt x="0" y="4"/>
                  <a:pt x="3" y="0"/>
                  <a:pt x="8" y="0"/>
                </a:cubicBezTo>
                <a:cubicBezTo>
                  <a:pt x="12" y="0"/>
                  <a:pt x="15" y="4"/>
                  <a:pt x="15" y="8"/>
                </a:cubicBezTo>
                <a:cubicBezTo>
                  <a:pt x="15" y="12"/>
                  <a:pt x="12" y="16"/>
                  <a:pt x="8" y="16"/>
                </a:cubicBezTo>
                <a:close/>
                <a:moveTo>
                  <a:pt x="8" y="3"/>
                </a:moveTo>
                <a:cubicBezTo>
                  <a:pt x="5" y="3"/>
                  <a:pt x="3" y="6"/>
                  <a:pt x="3" y="8"/>
                </a:cubicBezTo>
                <a:cubicBezTo>
                  <a:pt x="3" y="11"/>
                  <a:pt x="5" y="13"/>
                  <a:pt x="8" y="13"/>
                </a:cubicBezTo>
                <a:cubicBezTo>
                  <a:pt x="10" y="13"/>
                  <a:pt x="12" y="11"/>
                  <a:pt x="12" y="8"/>
                </a:cubicBezTo>
                <a:cubicBezTo>
                  <a:pt x="12" y="6"/>
                  <a:pt x="10" y="3"/>
                  <a:pt x="8" y="3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71" name="组合 270"/>
          <p:cNvGrpSpPr/>
          <p:nvPr/>
        </p:nvGrpSpPr>
        <p:grpSpPr>
          <a:xfrm>
            <a:off x="1028617" y="5354410"/>
            <a:ext cx="1288937" cy="293554"/>
            <a:chOff x="4046538" y="2588895"/>
            <a:chExt cx="1212850" cy="276225"/>
          </a:xfrm>
        </p:grpSpPr>
        <p:sp>
          <p:nvSpPr>
            <p:cNvPr id="272" name="Freeform 5"/>
            <p:cNvSpPr/>
            <p:nvPr/>
          </p:nvSpPr>
          <p:spPr bwMode="auto">
            <a:xfrm>
              <a:off x="4057650" y="2600008"/>
              <a:ext cx="247650" cy="254000"/>
            </a:xfrm>
            <a:custGeom>
              <a:avLst/>
              <a:gdLst>
                <a:gd name="T0" fmla="*/ 45 w 45"/>
                <a:gd name="T1" fmla="*/ 40 h 46"/>
                <a:gd name="T2" fmla="*/ 40 w 45"/>
                <a:gd name="T3" fmla="*/ 46 h 46"/>
                <a:gd name="T4" fmla="*/ 5 w 45"/>
                <a:gd name="T5" fmla="*/ 46 h 46"/>
                <a:gd name="T6" fmla="*/ 0 w 45"/>
                <a:gd name="T7" fmla="*/ 40 h 46"/>
                <a:gd name="T8" fmla="*/ 0 w 45"/>
                <a:gd name="T9" fmla="*/ 5 h 46"/>
                <a:gd name="T10" fmla="*/ 5 w 45"/>
                <a:gd name="T11" fmla="*/ 0 h 46"/>
                <a:gd name="T12" fmla="*/ 40 w 45"/>
                <a:gd name="T13" fmla="*/ 0 h 46"/>
                <a:gd name="T14" fmla="*/ 45 w 45"/>
                <a:gd name="T15" fmla="*/ 5 h 46"/>
                <a:gd name="T16" fmla="*/ 45 w 45"/>
                <a:gd name="T17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6">
                  <a:moveTo>
                    <a:pt x="45" y="40"/>
                  </a:moveTo>
                  <a:cubicBezTo>
                    <a:pt x="45" y="43"/>
                    <a:pt x="43" y="46"/>
                    <a:pt x="40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0" y="43"/>
                    <a:pt x="0" y="4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5" y="3"/>
                    <a:pt x="45" y="5"/>
                  </a:cubicBezTo>
                  <a:lnTo>
                    <a:pt x="45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6"/>
            <p:cNvSpPr/>
            <p:nvPr/>
          </p:nvSpPr>
          <p:spPr bwMode="auto">
            <a:xfrm>
              <a:off x="4371975" y="2600008"/>
              <a:ext cx="247650" cy="254000"/>
            </a:xfrm>
            <a:custGeom>
              <a:avLst/>
              <a:gdLst>
                <a:gd name="T0" fmla="*/ 45 w 45"/>
                <a:gd name="T1" fmla="*/ 40 h 46"/>
                <a:gd name="T2" fmla="*/ 40 w 45"/>
                <a:gd name="T3" fmla="*/ 46 h 46"/>
                <a:gd name="T4" fmla="*/ 5 w 45"/>
                <a:gd name="T5" fmla="*/ 46 h 46"/>
                <a:gd name="T6" fmla="*/ 0 w 45"/>
                <a:gd name="T7" fmla="*/ 40 h 46"/>
                <a:gd name="T8" fmla="*/ 0 w 45"/>
                <a:gd name="T9" fmla="*/ 5 h 46"/>
                <a:gd name="T10" fmla="*/ 5 w 45"/>
                <a:gd name="T11" fmla="*/ 0 h 46"/>
                <a:gd name="T12" fmla="*/ 40 w 45"/>
                <a:gd name="T13" fmla="*/ 0 h 46"/>
                <a:gd name="T14" fmla="*/ 45 w 45"/>
                <a:gd name="T15" fmla="*/ 5 h 46"/>
                <a:gd name="T16" fmla="*/ 45 w 45"/>
                <a:gd name="T17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6">
                  <a:moveTo>
                    <a:pt x="45" y="40"/>
                  </a:moveTo>
                  <a:cubicBezTo>
                    <a:pt x="45" y="43"/>
                    <a:pt x="43" y="46"/>
                    <a:pt x="40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0" y="43"/>
                    <a:pt x="0" y="4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5" y="3"/>
                    <a:pt x="45" y="5"/>
                  </a:cubicBezTo>
                  <a:lnTo>
                    <a:pt x="45" y="40"/>
                  </a:ln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7"/>
            <p:cNvSpPr/>
            <p:nvPr/>
          </p:nvSpPr>
          <p:spPr bwMode="auto">
            <a:xfrm>
              <a:off x="4686300" y="2600008"/>
              <a:ext cx="247650" cy="254000"/>
            </a:xfrm>
            <a:custGeom>
              <a:avLst/>
              <a:gdLst>
                <a:gd name="T0" fmla="*/ 45 w 45"/>
                <a:gd name="T1" fmla="*/ 40 h 46"/>
                <a:gd name="T2" fmla="*/ 40 w 45"/>
                <a:gd name="T3" fmla="*/ 46 h 46"/>
                <a:gd name="T4" fmla="*/ 5 w 45"/>
                <a:gd name="T5" fmla="*/ 46 h 46"/>
                <a:gd name="T6" fmla="*/ 0 w 45"/>
                <a:gd name="T7" fmla="*/ 40 h 46"/>
                <a:gd name="T8" fmla="*/ 0 w 45"/>
                <a:gd name="T9" fmla="*/ 5 h 46"/>
                <a:gd name="T10" fmla="*/ 5 w 45"/>
                <a:gd name="T11" fmla="*/ 0 h 46"/>
                <a:gd name="T12" fmla="*/ 40 w 45"/>
                <a:gd name="T13" fmla="*/ 0 h 46"/>
                <a:gd name="T14" fmla="*/ 45 w 45"/>
                <a:gd name="T15" fmla="*/ 5 h 46"/>
                <a:gd name="T16" fmla="*/ 45 w 45"/>
                <a:gd name="T17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6">
                  <a:moveTo>
                    <a:pt x="45" y="40"/>
                  </a:moveTo>
                  <a:cubicBezTo>
                    <a:pt x="45" y="43"/>
                    <a:pt x="43" y="46"/>
                    <a:pt x="40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0" y="43"/>
                    <a:pt x="0" y="4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5" y="3"/>
                    <a:pt x="45" y="5"/>
                  </a:cubicBezTo>
                  <a:lnTo>
                    <a:pt x="45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8"/>
            <p:cNvSpPr/>
            <p:nvPr/>
          </p:nvSpPr>
          <p:spPr bwMode="auto">
            <a:xfrm>
              <a:off x="5000625" y="2600008"/>
              <a:ext cx="247650" cy="254000"/>
            </a:xfrm>
            <a:custGeom>
              <a:avLst/>
              <a:gdLst>
                <a:gd name="T0" fmla="*/ 45 w 45"/>
                <a:gd name="T1" fmla="*/ 40 h 46"/>
                <a:gd name="T2" fmla="*/ 40 w 45"/>
                <a:gd name="T3" fmla="*/ 46 h 46"/>
                <a:gd name="T4" fmla="*/ 5 w 45"/>
                <a:gd name="T5" fmla="*/ 46 h 46"/>
                <a:gd name="T6" fmla="*/ 0 w 45"/>
                <a:gd name="T7" fmla="*/ 40 h 46"/>
                <a:gd name="T8" fmla="*/ 0 w 45"/>
                <a:gd name="T9" fmla="*/ 5 h 46"/>
                <a:gd name="T10" fmla="*/ 5 w 45"/>
                <a:gd name="T11" fmla="*/ 0 h 46"/>
                <a:gd name="T12" fmla="*/ 40 w 45"/>
                <a:gd name="T13" fmla="*/ 0 h 46"/>
                <a:gd name="T14" fmla="*/ 45 w 45"/>
                <a:gd name="T15" fmla="*/ 5 h 46"/>
                <a:gd name="T16" fmla="*/ 45 w 45"/>
                <a:gd name="T17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6">
                  <a:moveTo>
                    <a:pt x="45" y="40"/>
                  </a:moveTo>
                  <a:cubicBezTo>
                    <a:pt x="45" y="43"/>
                    <a:pt x="43" y="46"/>
                    <a:pt x="40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0" y="43"/>
                    <a:pt x="0" y="4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5" y="3"/>
                    <a:pt x="45" y="5"/>
                  </a:cubicBezTo>
                  <a:lnTo>
                    <a:pt x="45" y="4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9"/>
            <p:cNvSpPr>
              <a:spLocks noEditPoints="1"/>
            </p:cNvSpPr>
            <p:nvPr/>
          </p:nvSpPr>
          <p:spPr bwMode="auto">
            <a:xfrm>
              <a:off x="4046538" y="2588895"/>
              <a:ext cx="269875" cy="276225"/>
            </a:xfrm>
            <a:custGeom>
              <a:avLst/>
              <a:gdLst>
                <a:gd name="T0" fmla="*/ 42 w 49"/>
                <a:gd name="T1" fmla="*/ 50 h 50"/>
                <a:gd name="T2" fmla="*/ 7 w 49"/>
                <a:gd name="T3" fmla="*/ 50 h 50"/>
                <a:gd name="T4" fmla="*/ 0 w 49"/>
                <a:gd name="T5" fmla="*/ 42 h 50"/>
                <a:gd name="T6" fmla="*/ 0 w 49"/>
                <a:gd name="T7" fmla="*/ 7 h 50"/>
                <a:gd name="T8" fmla="*/ 7 w 49"/>
                <a:gd name="T9" fmla="*/ 0 h 50"/>
                <a:gd name="T10" fmla="*/ 42 w 49"/>
                <a:gd name="T11" fmla="*/ 0 h 50"/>
                <a:gd name="T12" fmla="*/ 49 w 49"/>
                <a:gd name="T13" fmla="*/ 7 h 50"/>
                <a:gd name="T14" fmla="*/ 49 w 49"/>
                <a:gd name="T15" fmla="*/ 42 h 50"/>
                <a:gd name="T16" fmla="*/ 42 w 49"/>
                <a:gd name="T17" fmla="*/ 50 h 50"/>
                <a:gd name="T18" fmla="*/ 7 w 49"/>
                <a:gd name="T19" fmla="*/ 4 h 50"/>
                <a:gd name="T20" fmla="*/ 4 w 49"/>
                <a:gd name="T21" fmla="*/ 7 h 50"/>
                <a:gd name="T22" fmla="*/ 4 w 49"/>
                <a:gd name="T23" fmla="*/ 42 h 50"/>
                <a:gd name="T24" fmla="*/ 7 w 49"/>
                <a:gd name="T25" fmla="*/ 46 h 50"/>
                <a:gd name="T26" fmla="*/ 42 w 49"/>
                <a:gd name="T27" fmla="*/ 46 h 50"/>
                <a:gd name="T28" fmla="*/ 45 w 49"/>
                <a:gd name="T29" fmla="*/ 42 h 50"/>
                <a:gd name="T30" fmla="*/ 45 w 49"/>
                <a:gd name="T31" fmla="*/ 7 h 50"/>
                <a:gd name="T32" fmla="*/ 42 w 49"/>
                <a:gd name="T33" fmla="*/ 4 h 50"/>
                <a:gd name="T34" fmla="*/ 7 w 49"/>
                <a:gd name="T35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50">
                  <a:moveTo>
                    <a:pt x="42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3" y="50"/>
                    <a:pt x="0" y="46"/>
                    <a:pt x="0" y="4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6" y="0"/>
                    <a:pt x="49" y="3"/>
                    <a:pt x="49" y="7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6"/>
                    <a:pt x="46" y="50"/>
                    <a:pt x="42" y="50"/>
                  </a:cubicBezTo>
                  <a:close/>
                  <a:moveTo>
                    <a:pt x="7" y="4"/>
                  </a:moveTo>
                  <a:cubicBezTo>
                    <a:pt x="5" y="4"/>
                    <a:pt x="4" y="6"/>
                    <a:pt x="4" y="7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4"/>
                    <a:pt x="5" y="46"/>
                    <a:pt x="7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4" y="46"/>
                    <a:pt x="45" y="44"/>
                    <a:pt x="45" y="42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6"/>
                    <a:pt x="44" y="4"/>
                    <a:pt x="42" y="4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10"/>
            <p:cNvSpPr>
              <a:spLocks noEditPoints="1"/>
            </p:cNvSpPr>
            <p:nvPr/>
          </p:nvSpPr>
          <p:spPr bwMode="auto">
            <a:xfrm>
              <a:off x="4360863" y="2588895"/>
              <a:ext cx="269875" cy="276225"/>
            </a:xfrm>
            <a:custGeom>
              <a:avLst/>
              <a:gdLst>
                <a:gd name="T0" fmla="*/ 42 w 49"/>
                <a:gd name="T1" fmla="*/ 50 h 50"/>
                <a:gd name="T2" fmla="*/ 7 w 49"/>
                <a:gd name="T3" fmla="*/ 50 h 50"/>
                <a:gd name="T4" fmla="*/ 0 w 49"/>
                <a:gd name="T5" fmla="*/ 42 h 50"/>
                <a:gd name="T6" fmla="*/ 0 w 49"/>
                <a:gd name="T7" fmla="*/ 7 h 50"/>
                <a:gd name="T8" fmla="*/ 7 w 49"/>
                <a:gd name="T9" fmla="*/ 0 h 50"/>
                <a:gd name="T10" fmla="*/ 42 w 49"/>
                <a:gd name="T11" fmla="*/ 0 h 50"/>
                <a:gd name="T12" fmla="*/ 49 w 49"/>
                <a:gd name="T13" fmla="*/ 7 h 50"/>
                <a:gd name="T14" fmla="*/ 49 w 49"/>
                <a:gd name="T15" fmla="*/ 42 h 50"/>
                <a:gd name="T16" fmla="*/ 42 w 49"/>
                <a:gd name="T17" fmla="*/ 50 h 50"/>
                <a:gd name="T18" fmla="*/ 7 w 49"/>
                <a:gd name="T19" fmla="*/ 4 h 50"/>
                <a:gd name="T20" fmla="*/ 4 w 49"/>
                <a:gd name="T21" fmla="*/ 7 h 50"/>
                <a:gd name="T22" fmla="*/ 4 w 49"/>
                <a:gd name="T23" fmla="*/ 42 h 50"/>
                <a:gd name="T24" fmla="*/ 7 w 49"/>
                <a:gd name="T25" fmla="*/ 46 h 50"/>
                <a:gd name="T26" fmla="*/ 42 w 49"/>
                <a:gd name="T27" fmla="*/ 46 h 50"/>
                <a:gd name="T28" fmla="*/ 45 w 49"/>
                <a:gd name="T29" fmla="*/ 42 h 50"/>
                <a:gd name="T30" fmla="*/ 45 w 49"/>
                <a:gd name="T31" fmla="*/ 7 h 50"/>
                <a:gd name="T32" fmla="*/ 42 w 49"/>
                <a:gd name="T33" fmla="*/ 4 h 50"/>
                <a:gd name="T34" fmla="*/ 7 w 49"/>
                <a:gd name="T35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50">
                  <a:moveTo>
                    <a:pt x="42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3" y="50"/>
                    <a:pt x="0" y="46"/>
                    <a:pt x="0" y="4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6" y="0"/>
                    <a:pt x="49" y="3"/>
                    <a:pt x="49" y="7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6"/>
                    <a:pt x="46" y="50"/>
                    <a:pt x="42" y="50"/>
                  </a:cubicBezTo>
                  <a:close/>
                  <a:moveTo>
                    <a:pt x="7" y="4"/>
                  </a:moveTo>
                  <a:cubicBezTo>
                    <a:pt x="5" y="4"/>
                    <a:pt x="4" y="6"/>
                    <a:pt x="4" y="7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4"/>
                    <a:pt x="5" y="46"/>
                    <a:pt x="7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4" y="46"/>
                    <a:pt x="45" y="44"/>
                    <a:pt x="45" y="42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6"/>
                    <a:pt x="44" y="4"/>
                    <a:pt x="42" y="4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11"/>
            <p:cNvSpPr>
              <a:spLocks noEditPoints="1"/>
            </p:cNvSpPr>
            <p:nvPr/>
          </p:nvSpPr>
          <p:spPr bwMode="auto">
            <a:xfrm>
              <a:off x="4675188" y="2588895"/>
              <a:ext cx="269875" cy="276225"/>
            </a:xfrm>
            <a:custGeom>
              <a:avLst/>
              <a:gdLst>
                <a:gd name="T0" fmla="*/ 42 w 49"/>
                <a:gd name="T1" fmla="*/ 50 h 50"/>
                <a:gd name="T2" fmla="*/ 7 w 49"/>
                <a:gd name="T3" fmla="*/ 50 h 50"/>
                <a:gd name="T4" fmla="*/ 0 w 49"/>
                <a:gd name="T5" fmla="*/ 42 h 50"/>
                <a:gd name="T6" fmla="*/ 0 w 49"/>
                <a:gd name="T7" fmla="*/ 7 h 50"/>
                <a:gd name="T8" fmla="*/ 7 w 49"/>
                <a:gd name="T9" fmla="*/ 0 h 50"/>
                <a:gd name="T10" fmla="*/ 42 w 49"/>
                <a:gd name="T11" fmla="*/ 0 h 50"/>
                <a:gd name="T12" fmla="*/ 49 w 49"/>
                <a:gd name="T13" fmla="*/ 7 h 50"/>
                <a:gd name="T14" fmla="*/ 49 w 49"/>
                <a:gd name="T15" fmla="*/ 42 h 50"/>
                <a:gd name="T16" fmla="*/ 42 w 49"/>
                <a:gd name="T17" fmla="*/ 50 h 50"/>
                <a:gd name="T18" fmla="*/ 7 w 49"/>
                <a:gd name="T19" fmla="*/ 4 h 50"/>
                <a:gd name="T20" fmla="*/ 4 w 49"/>
                <a:gd name="T21" fmla="*/ 7 h 50"/>
                <a:gd name="T22" fmla="*/ 4 w 49"/>
                <a:gd name="T23" fmla="*/ 42 h 50"/>
                <a:gd name="T24" fmla="*/ 7 w 49"/>
                <a:gd name="T25" fmla="*/ 46 h 50"/>
                <a:gd name="T26" fmla="*/ 42 w 49"/>
                <a:gd name="T27" fmla="*/ 46 h 50"/>
                <a:gd name="T28" fmla="*/ 45 w 49"/>
                <a:gd name="T29" fmla="*/ 42 h 50"/>
                <a:gd name="T30" fmla="*/ 45 w 49"/>
                <a:gd name="T31" fmla="*/ 7 h 50"/>
                <a:gd name="T32" fmla="*/ 42 w 49"/>
                <a:gd name="T33" fmla="*/ 4 h 50"/>
                <a:gd name="T34" fmla="*/ 7 w 49"/>
                <a:gd name="T35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50">
                  <a:moveTo>
                    <a:pt x="42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3" y="50"/>
                    <a:pt x="0" y="46"/>
                    <a:pt x="0" y="4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6" y="0"/>
                    <a:pt x="49" y="3"/>
                    <a:pt x="49" y="7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6"/>
                    <a:pt x="46" y="50"/>
                    <a:pt x="42" y="50"/>
                  </a:cubicBezTo>
                  <a:close/>
                  <a:moveTo>
                    <a:pt x="7" y="4"/>
                  </a:moveTo>
                  <a:cubicBezTo>
                    <a:pt x="5" y="4"/>
                    <a:pt x="4" y="6"/>
                    <a:pt x="4" y="7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4"/>
                    <a:pt x="5" y="46"/>
                    <a:pt x="7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4" y="46"/>
                    <a:pt x="45" y="44"/>
                    <a:pt x="45" y="42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6"/>
                    <a:pt x="44" y="4"/>
                    <a:pt x="42" y="4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12"/>
            <p:cNvSpPr>
              <a:spLocks noEditPoints="1"/>
            </p:cNvSpPr>
            <p:nvPr/>
          </p:nvSpPr>
          <p:spPr bwMode="auto">
            <a:xfrm>
              <a:off x="4989513" y="2588895"/>
              <a:ext cx="269875" cy="276225"/>
            </a:xfrm>
            <a:custGeom>
              <a:avLst/>
              <a:gdLst>
                <a:gd name="T0" fmla="*/ 42 w 49"/>
                <a:gd name="T1" fmla="*/ 50 h 50"/>
                <a:gd name="T2" fmla="*/ 7 w 49"/>
                <a:gd name="T3" fmla="*/ 50 h 50"/>
                <a:gd name="T4" fmla="*/ 0 w 49"/>
                <a:gd name="T5" fmla="*/ 42 h 50"/>
                <a:gd name="T6" fmla="*/ 0 w 49"/>
                <a:gd name="T7" fmla="*/ 7 h 50"/>
                <a:gd name="T8" fmla="*/ 7 w 49"/>
                <a:gd name="T9" fmla="*/ 0 h 50"/>
                <a:gd name="T10" fmla="*/ 42 w 49"/>
                <a:gd name="T11" fmla="*/ 0 h 50"/>
                <a:gd name="T12" fmla="*/ 49 w 49"/>
                <a:gd name="T13" fmla="*/ 7 h 50"/>
                <a:gd name="T14" fmla="*/ 49 w 49"/>
                <a:gd name="T15" fmla="*/ 42 h 50"/>
                <a:gd name="T16" fmla="*/ 42 w 49"/>
                <a:gd name="T17" fmla="*/ 50 h 50"/>
                <a:gd name="T18" fmla="*/ 7 w 49"/>
                <a:gd name="T19" fmla="*/ 4 h 50"/>
                <a:gd name="T20" fmla="*/ 4 w 49"/>
                <a:gd name="T21" fmla="*/ 7 h 50"/>
                <a:gd name="T22" fmla="*/ 4 w 49"/>
                <a:gd name="T23" fmla="*/ 42 h 50"/>
                <a:gd name="T24" fmla="*/ 7 w 49"/>
                <a:gd name="T25" fmla="*/ 46 h 50"/>
                <a:gd name="T26" fmla="*/ 42 w 49"/>
                <a:gd name="T27" fmla="*/ 46 h 50"/>
                <a:gd name="T28" fmla="*/ 45 w 49"/>
                <a:gd name="T29" fmla="*/ 42 h 50"/>
                <a:gd name="T30" fmla="*/ 45 w 49"/>
                <a:gd name="T31" fmla="*/ 7 h 50"/>
                <a:gd name="T32" fmla="*/ 42 w 49"/>
                <a:gd name="T33" fmla="*/ 4 h 50"/>
                <a:gd name="T34" fmla="*/ 7 w 49"/>
                <a:gd name="T35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50">
                  <a:moveTo>
                    <a:pt x="42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3" y="50"/>
                    <a:pt x="0" y="46"/>
                    <a:pt x="0" y="4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6" y="0"/>
                    <a:pt x="49" y="3"/>
                    <a:pt x="49" y="7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6"/>
                    <a:pt x="46" y="50"/>
                    <a:pt x="42" y="50"/>
                  </a:cubicBezTo>
                  <a:close/>
                  <a:moveTo>
                    <a:pt x="7" y="4"/>
                  </a:moveTo>
                  <a:cubicBezTo>
                    <a:pt x="5" y="4"/>
                    <a:pt x="4" y="6"/>
                    <a:pt x="4" y="7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4"/>
                    <a:pt x="5" y="46"/>
                    <a:pt x="7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4" y="46"/>
                    <a:pt x="45" y="44"/>
                    <a:pt x="45" y="42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6"/>
                    <a:pt x="44" y="4"/>
                    <a:pt x="42" y="4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13"/>
            <p:cNvSpPr/>
            <p:nvPr/>
          </p:nvSpPr>
          <p:spPr bwMode="auto">
            <a:xfrm>
              <a:off x="4244975" y="2649220"/>
              <a:ext cx="22225" cy="149225"/>
            </a:xfrm>
            <a:custGeom>
              <a:avLst/>
              <a:gdLst>
                <a:gd name="T0" fmla="*/ 2 w 4"/>
                <a:gd name="T1" fmla="*/ 27 h 27"/>
                <a:gd name="T2" fmla="*/ 0 w 4"/>
                <a:gd name="T3" fmla="*/ 25 h 27"/>
                <a:gd name="T4" fmla="*/ 0 w 4"/>
                <a:gd name="T5" fmla="*/ 2 h 27"/>
                <a:gd name="T6" fmla="*/ 2 w 4"/>
                <a:gd name="T7" fmla="*/ 0 h 27"/>
                <a:gd name="T8" fmla="*/ 4 w 4"/>
                <a:gd name="T9" fmla="*/ 2 h 27"/>
                <a:gd name="T10" fmla="*/ 4 w 4"/>
                <a:gd name="T11" fmla="*/ 25 h 27"/>
                <a:gd name="T12" fmla="*/ 2 w 4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3" y="27"/>
                    <a:pt x="2" y="27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14"/>
            <p:cNvSpPr/>
            <p:nvPr/>
          </p:nvSpPr>
          <p:spPr bwMode="auto">
            <a:xfrm>
              <a:off x="4559300" y="2649220"/>
              <a:ext cx="22225" cy="149225"/>
            </a:xfrm>
            <a:custGeom>
              <a:avLst/>
              <a:gdLst>
                <a:gd name="T0" fmla="*/ 2 w 4"/>
                <a:gd name="T1" fmla="*/ 27 h 27"/>
                <a:gd name="T2" fmla="*/ 0 w 4"/>
                <a:gd name="T3" fmla="*/ 25 h 27"/>
                <a:gd name="T4" fmla="*/ 0 w 4"/>
                <a:gd name="T5" fmla="*/ 2 h 27"/>
                <a:gd name="T6" fmla="*/ 2 w 4"/>
                <a:gd name="T7" fmla="*/ 0 h 27"/>
                <a:gd name="T8" fmla="*/ 4 w 4"/>
                <a:gd name="T9" fmla="*/ 2 h 27"/>
                <a:gd name="T10" fmla="*/ 4 w 4"/>
                <a:gd name="T11" fmla="*/ 25 h 27"/>
                <a:gd name="T12" fmla="*/ 2 w 4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3" y="27"/>
                    <a:pt x="2" y="27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15"/>
            <p:cNvSpPr/>
            <p:nvPr/>
          </p:nvSpPr>
          <p:spPr bwMode="auto">
            <a:xfrm>
              <a:off x="4873625" y="2649220"/>
              <a:ext cx="22225" cy="149225"/>
            </a:xfrm>
            <a:custGeom>
              <a:avLst/>
              <a:gdLst>
                <a:gd name="T0" fmla="*/ 2 w 4"/>
                <a:gd name="T1" fmla="*/ 27 h 27"/>
                <a:gd name="T2" fmla="*/ 0 w 4"/>
                <a:gd name="T3" fmla="*/ 25 h 27"/>
                <a:gd name="T4" fmla="*/ 0 w 4"/>
                <a:gd name="T5" fmla="*/ 2 h 27"/>
                <a:gd name="T6" fmla="*/ 2 w 4"/>
                <a:gd name="T7" fmla="*/ 0 h 27"/>
                <a:gd name="T8" fmla="*/ 4 w 4"/>
                <a:gd name="T9" fmla="*/ 2 h 27"/>
                <a:gd name="T10" fmla="*/ 4 w 4"/>
                <a:gd name="T11" fmla="*/ 25 h 27"/>
                <a:gd name="T12" fmla="*/ 2 w 4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3" y="27"/>
                    <a:pt x="2" y="27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16"/>
            <p:cNvSpPr/>
            <p:nvPr/>
          </p:nvSpPr>
          <p:spPr bwMode="auto">
            <a:xfrm>
              <a:off x="5187950" y="2649220"/>
              <a:ext cx="22225" cy="149225"/>
            </a:xfrm>
            <a:custGeom>
              <a:avLst/>
              <a:gdLst>
                <a:gd name="T0" fmla="*/ 2 w 4"/>
                <a:gd name="T1" fmla="*/ 27 h 27"/>
                <a:gd name="T2" fmla="*/ 0 w 4"/>
                <a:gd name="T3" fmla="*/ 25 h 27"/>
                <a:gd name="T4" fmla="*/ 0 w 4"/>
                <a:gd name="T5" fmla="*/ 2 h 27"/>
                <a:gd name="T6" fmla="*/ 2 w 4"/>
                <a:gd name="T7" fmla="*/ 0 h 27"/>
                <a:gd name="T8" fmla="*/ 4 w 4"/>
                <a:gd name="T9" fmla="*/ 2 h 27"/>
                <a:gd name="T10" fmla="*/ 4 w 4"/>
                <a:gd name="T11" fmla="*/ 25 h 27"/>
                <a:gd name="T12" fmla="*/ 2 w 4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4" y="27"/>
                    <a:pt x="2" y="27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84" name="Freeform 87"/>
          <p:cNvSpPr/>
          <p:nvPr/>
        </p:nvSpPr>
        <p:spPr bwMode="auto">
          <a:xfrm>
            <a:off x="-116640" y="3010097"/>
            <a:ext cx="492630" cy="23619"/>
          </a:xfrm>
          <a:custGeom>
            <a:avLst/>
            <a:gdLst>
              <a:gd name="T0" fmla="*/ 82 w 84"/>
              <a:gd name="T1" fmla="*/ 4 h 4"/>
              <a:gd name="T2" fmla="*/ 2 w 84"/>
              <a:gd name="T3" fmla="*/ 4 h 4"/>
              <a:gd name="T4" fmla="*/ 0 w 84"/>
              <a:gd name="T5" fmla="*/ 2 h 4"/>
              <a:gd name="T6" fmla="*/ 2 w 84"/>
              <a:gd name="T7" fmla="*/ 0 h 4"/>
              <a:gd name="T8" fmla="*/ 82 w 84"/>
              <a:gd name="T9" fmla="*/ 0 h 4"/>
              <a:gd name="T10" fmla="*/ 84 w 84"/>
              <a:gd name="T11" fmla="*/ 2 h 4"/>
              <a:gd name="T12" fmla="*/ 82 w 84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4" h="4">
                <a:moveTo>
                  <a:pt x="82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3" y="0"/>
                  <a:pt x="84" y="1"/>
                  <a:pt x="84" y="2"/>
                </a:cubicBezTo>
                <a:cubicBezTo>
                  <a:pt x="84" y="3"/>
                  <a:pt x="83" y="4"/>
                  <a:pt x="82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85" name="Freeform 185"/>
          <p:cNvSpPr>
            <a:spLocks noEditPoints="1"/>
          </p:cNvSpPr>
          <p:nvPr/>
        </p:nvSpPr>
        <p:spPr bwMode="auto">
          <a:xfrm>
            <a:off x="979963" y="2586637"/>
            <a:ext cx="87729" cy="94477"/>
          </a:xfrm>
          <a:custGeom>
            <a:avLst/>
            <a:gdLst>
              <a:gd name="T0" fmla="*/ 8 w 15"/>
              <a:gd name="T1" fmla="*/ 16 h 16"/>
              <a:gd name="T2" fmla="*/ 0 w 15"/>
              <a:gd name="T3" fmla="*/ 8 h 16"/>
              <a:gd name="T4" fmla="*/ 8 w 15"/>
              <a:gd name="T5" fmla="*/ 0 h 16"/>
              <a:gd name="T6" fmla="*/ 15 w 15"/>
              <a:gd name="T7" fmla="*/ 8 h 16"/>
              <a:gd name="T8" fmla="*/ 8 w 15"/>
              <a:gd name="T9" fmla="*/ 16 h 16"/>
              <a:gd name="T10" fmla="*/ 8 w 15"/>
              <a:gd name="T11" fmla="*/ 3 h 16"/>
              <a:gd name="T12" fmla="*/ 3 w 15"/>
              <a:gd name="T13" fmla="*/ 8 h 16"/>
              <a:gd name="T14" fmla="*/ 8 w 15"/>
              <a:gd name="T15" fmla="*/ 13 h 16"/>
              <a:gd name="T16" fmla="*/ 12 w 15"/>
              <a:gd name="T17" fmla="*/ 8 h 16"/>
              <a:gd name="T18" fmla="*/ 8 w 15"/>
              <a:gd name="T19" fmla="*/ 3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" h="16">
                <a:moveTo>
                  <a:pt x="8" y="16"/>
                </a:moveTo>
                <a:cubicBezTo>
                  <a:pt x="3" y="16"/>
                  <a:pt x="0" y="12"/>
                  <a:pt x="0" y="8"/>
                </a:cubicBezTo>
                <a:cubicBezTo>
                  <a:pt x="0" y="4"/>
                  <a:pt x="3" y="0"/>
                  <a:pt x="8" y="0"/>
                </a:cubicBezTo>
                <a:cubicBezTo>
                  <a:pt x="12" y="0"/>
                  <a:pt x="15" y="4"/>
                  <a:pt x="15" y="8"/>
                </a:cubicBezTo>
                <a:cubicBezTo>
                  <a:pt x="15" y="12"/>
                  <a:pt x="12" y="16"/>
                  <a:pt x="8" y="16"/>
                </a:cubicBezTo>
                <a:close/>
                <a:moveTo>
                  <a:pt x="8" y="3"/>
                </a:moveTo>
                <a:cubicBezTo>
                  <a:pt x="5" y="3"/>
                  <a:pt x="3" y="5"/>
                  <a:pt x="3" y="8"/>
                </a:cubicBezTo>
                <a:cubicBezTo>
                  <a:pt x="3" y="11"/>
                  <a:pt x="5" y="13"/>
                  <a:pt x="8" y="13"/>
                </a:cubicBezTo>
                <a:cubicBezTo>
                  <a:pt x="10" y="13"/>
                  <a:pt x="12" y="11"/>
                  <a:pt x="12" y="8"/>
                </a:cubicBezTo>
                <a:cubicBezTo>
                  <a:pt x="12" y="5"/>
                  <a:pt x="10" y="3"/>
                  <a:pt x="8" y="3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86" name="Freeform 98"/>
          <p:cNvSpPr/>
          <p:nvPr/>
        </p:nvSpPr>
        <p:spPr bwMode="auto">
          <a:xfrm>
            <a:off x="2118478" y="1420140"/>
            <a:ext cx="398153" cy="23619"/>
          </a:xfrm>
          <a:custGeom>
            <a:avLst/>
            <a:gdLst>
              <a:gd name="T0" fmla="*/ 66 w 68"/>
              <a:gd name="T1" fmla="*/ 4 h 4"/>
              <a:gd name="T2" fmla="*/ 2 w 68"/>
              <a:gd name="T3" fmla="*/ 4 h 4"/>
              <a:gd name="T4" fmla="*/ 0 w 68"/>
              <a:gd name="T5" fmla="*/ 2 h 4"/>
              <a:gd name="T6" fmla="*/ 2 w 68"/>
              <a:gd name="T7" fmla="*/ 0 h 4"/>
              <a:gd name="T8" fmla="*/ 66 w 68"/>
              <a:gd name="T9" fmla="*/ 0 h 4"/>
              <a:gd name="T10" fmla="*/ 68 w 68"/>
              <a:gd name="T11" fmla="*/ 2 h 4"/>
              <a:gd name="T12" fmla="*/ 66 w 68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8" h="4">
                <a:moveTo>
                  <a:pt x="66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7" y="0"/>
                  <a:pt x="68" y="1"/>
                  <a:pt x="68" y="2"/>
                </a:cubicBezTo>
                <a:cubicBezTo>
                  <a:pt x="68" y="3"/>
                  <a:pt x="67" y="4"/>
                  <a:pt x="66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87" name="组合 286"/>
          <p:cNvGrpSpPr/>
          <p:nvPr/>
        </p:nvGrpSpPr>
        <p:grpSpPr>
          <a:xfrm>
            <a:off x="1802175" y="1656333"/>
            <a:ext cx="350914" cy="92791"/>
            <a:chOff x="4421188" y="1661795"/>
            <a:chExt cx="330199" cy="87313"/>
          </a:xfrm>
        </p:grpSpPr>
        <p:sp>
          <p:nvSpPr>
            <p:cNvPr id="288" name="Freeform 107"/>
            <p:cNvSpPr/>
            <p:nvPr/>
          </p:nvSpPr>
          <p:spPr bwMode="auto">
            <a:xfrm>
              <a:off x="4421188" y="1661795"/>
              <a:ext cx="198437" cy="20638"/>
            </a:xfrm>
            <a:custGeom>
              <a:avLst/>
              <a:gdLst>
                <a:gd name="T0" fmla="*/ 34 w 36"/>
                <a:gd name="T1" fmla="*/ 4 h 4"/>
                <a:gd name="T2" fmla="*/ 2 w 36"/>
                <a:gd name="T3" fmla="*/ 4 h 4"/>
                <a:gd name="T4" fmla="*/ 0 w 36"/>
                <a:gd name="T5" fmla="*/ 2 h 4"/>
                <a:gd name="T6" fmla="*/ 2 w 36"/>
                <a:gd name="T7" fmla="*/ 0 h 4"/>
                <a:gd name="T8" fmla="*/ 34 w 36"/>
                <a:gd name="T9" fmla="*/ 0 h 4"/>
                <a:gd name="T10" fmla="*/ 36 w 36"/>
                <a:gd name="T11" fmla="*/ 2 h 4"/>
                <a:gd name="T12" fmla="*/ 34 w 3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">
                  <a:moveTo>
                    <a:pt x="3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5" y="0"/>
                    <a:pt x="36" y="1"/>
                    <a:pt x="36" y="2"/>
                  </a:cubicBezTo>
                  <a:cubicBezTo>
                    <a:pt x="36" y="3"/>
                    <a:pt x="35" y="4"/>
                    <a:pt x="34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108"/>
            <p:cNvSpPr/>
            <p:nvPr/>
          </p:nvSpPr>
          <p:spPr bwMode="auto">
            <a:xfrm>
              <a:off x="4510088" y="1726883"/>
              <a:ext cx="198437" cy="22225"/>
            </a:xfrm>
            <a:custGeom>
              <a:avLst/>
              <a:gdLst>
                <a:gd name="T0" fmla="*/ 34 w 36"/>
                <a:gd name="T1" fmla="*/ 4 h 4"/>
                <a:gd name="T2" fmla="*/ 2 w 36"/>
                <a:gd name="T3" fmla="*/ 4 h 4"/>
                <a:gd name="T4" fmla="*/ 0 w 36"/>
                <a:gd name="T5" fmla="*/ 2 h 4"/>
                <a:gd name="T6" fmla="*/ 2 w 36"/>
                <a:gd name="T7" fmla="*/ 0 h 4"/>
                <a:gd name="T8" fmla="*/ 34 w 36"/>
                <a:gd name="T9" fmla="*/ 0 h 4"/>
                <a:gd name="T10" fmla="*/ 36 w 36"/>
                <a:gd name="T11" fmla="*/ 2 h 4"/>
                <a:gd name="T12" fmla="*/ 34 w 3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">
                  <a:moveTo>
                    <a:pt x="3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5" y="0"/>
                    <a:pt x="36" y="1"/>
                    <a:pt x="36" y="2"/>
                  </a:cubicBezTo>
                  <a:cubicBezTo>
                    <a:pt x="36" y="3"/>
                    <a:pt x="35" y="4"/>
                    <a:pt x="34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109"/>
            <p:cNvSpPr/>
            <p:nvPr/>
          </p:nvSpPr>
          <p:spPr bwMode="auto">
            <a:xfrm>
              <a:off x="4641850" y="1661795"/>
              <a:ext cx="109537" cy="20638"/>
            </a:xfrm>
            <a:custGeom>
              <a:avLst/>
              <a:gdLst>
                <a:gd name="T0" fmla="*/ 18 w 20"/>
                <a:gd name="T1" fmla="*/ 4 h 4"/>
                <a:gd name="T2" fmla="*/ 2 w 20"/>
                <a:gd name="T3" fmla="*/ 4 h 4"/>
                <a:gd name="T4" fmla="*/ 0 w 20"/>
                <a:gd name="T5" fmla="*/ 2 h 4"/>
                <a:gd name="T6" fmla="*/ 2 w 20"/>
                <a:gd name="T7" fmla="*/ 0 h 4"/>
                <a:gd name="T8" fmla="*/ 18 w 20"/>
                <a:gd name="T9" fmla="*/ 0 h 4"/>
                <a:gd name="T10" fmla="*/ 20 w 20"/>
                <a:gd name="T11" fmla="*/ 2 h 4"/>
                <a:gd name="T12" fmla="*/ 18 w 20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">
                  <a:moveTo>
                    <a:pt x="1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3"/>
                    <a:pt x="19" y="4"/>
                    <a:pt x="18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91" name="Freeform 93"/>
          <p:cNvSpPr/>
          <p:nvPr/>
        </p:nvSpPr>
        <p:spPr bwMode="auto">
          <a:xfrm>
            <a:off x="9665337" y="4839255"/>
            <a:ext cx="563488" cy="21933"/>
          </a:xfrm>
          <a:custGeom>
            <a:avLst/>
            <a:gdLst>
              <a:gd name="T0" fmla="*/ 94 w 96"/>
              <a:gd name="T1" fmla="*/ 4 h 4"/>
              <a:gd name="T2" fmla="*/ 2 w 96"/>
              <a:gd name="T3" fmla="*/ 4 h 4"/>
              <a:gd name="T4" fmla="*/ 0 w 96"/>
              <a:gd name="T5" fmla="*/ 2 h 4"/>
              <a:gd name="T6" fmla="*/ 2 w 96"/>
              <a:gd name="T7" fmla="*/ 0 h 4"/>
              <a:gd name="T8" fmla="*/ 94 w 96"/>
              <a:gd name="T9" fmla="*/ 0 h 4"/>
              <a:gd name="T10" fmla="*/ 96 w 96"/>
              <a:gd name="T11" fmla="*/ 2 h 4"/>
              <a:gd name="T12" fmla="*/ 94 w 96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6" h="4">
                <a:moveTo>
                  <a:pt x="94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94" y="0"/>
                  <a:pt x="94" y="0"/>
                  <a:pt x="94" y="0"/>
                </a:cubicBezTo>
                <a:cubicBezTo>
                  <a:pt x="95" y="0"/>
                  <a:pt x="96" y="1"/>
                  <a:pt x="96" y="2"/>
                </a:cubicBezTo>
                <a:cubicBezTo>
                  <a:pt x="96" y="3"/>
                  <a:pt x="95" y="4"/>
                  <a:pt x="94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92" name="Freeform 94"/>
          <p:cNvSpPr/>
          <p:nvPr/>
        </p:nvSpPr>
        <p:spPr bwMode="auto">
          <a:xfrm>
            <a:off x="9430831" y="4839255"/>
            <a:ext cx="165335" cy="21933"/>
          </a:xfrm>
          <a:custGeom>
            <a:avLst/>
            <a:gdLst>
              <a:gd name="T0" fmla="*/ 26 w 28"/>
              <a:gd name="T1" fmla="*/ 4 h 4"/>
              <a:gd name="T2" fmla="*/ 2 w 28"/>
              <a:gd name="T3" fmla="*/ 4 h 4"/>
              <a:gd name="T4" fmla="*/ 0 w 28"/>
              <a:gd name="T5" fmla="*/ 2 h 4"/>
              <a:gd name="T6" fmla="*/ 2 w 28"/>
              <a:gd name="T7" fmla="*/ 0 h 4"/>
              <a:gd name="T8" fmla="*/ 26 w 28"/>
              <a:gd name="T9" fmla="*/ 0 h 4"/>
              <a:gd name="T10" fmla="*/ 28 w 28"/>
              <a:gd name="T11" fmla="*/ 2 h 4"/>
              <a:gd name="T12" fmla="*/ 26 w 28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8" h="4">
                <a:moveTo>
                  <a:pt x="26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8" y="1"/>
                  <a:pt x="28" y="2"/>
                </a:cubicBezTo>
                <a:cubicBezTo>
                  <a:pt x="28" y="3"/>
                  <a:pt x="27" y="4"/>
                  <a:pt x="26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93" name="组合 292"/>
          <p:cNvGrpSpPr/>
          <p:nvPr/>
        </p:nvGrpSpPr>
        <p:grpSpPr>
          <a:xfrm>
            <a:off x="10012805" y="5155006"/>
            <a:ext cx="827590" cy="685611"/>
            <a:chOff x="3770313" y="4289108"/>
            <a:chExt cx="882650" cy="728663"/>
          </a:xfrm>
        </p:grpSpPr>
        <p:sp>
          <p:nvSpPr>
            <p:cNvPr id="294" name="Rectangle 34"/>
            <p:cNvSpPr>
              <a:spLocks noChangeArrowheads="1"/>
            </p:cNvSpPr>
            <p:nvPr/>
          </p:nvSpPr>
          <p:spPr bwMode="auto">
            <a:xfrm>
              <a:off x="3792538" y="4289108"/>
              <a:ext cx="860425" cy="7064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Rectangle 35"/>
            <p:cNvSpPr>
              <a:spLocks noChangeArrowheads="1"/>
            </p:cNvSpPr>
            <p:nvPr/>
          </p:nvSpPr>
          <p:spPr bwMode="auto">
            <a:xfrm>
              <a:off x="3787458" y="4289108"/>
              <a:ext cx="860425" cy="153988"/>
            </a:xfrm>
            <a:prstGeom prst="rect">
              <a:avLst/>
            </a:pr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36"/>
            <p:cNvSpPr>
              <a:spLocks noEditPoints="1"/>
            </p:cNvSpPr>
            <p:nvPr/>
          </p:nvSpPr>
          <p:spPr bwMode="auto">
            <a:xfrm>
              <a:off x="3770313" y="4289108"/>
              <a:ext cx="882650" cy="728663"/>
            </a:xfrm>
            <a:custGeom>
              <a:avLst/>
              <a:gdLst>
                <a:gd name="T0" fmla="*/ 556 w 556"/>
                <a:gd name="T1" fmla="*/ 459 h 459"/>
                <a:gd name="T2" fmla="*/ 0 w 556"/>
                <a:gd name="T3" fmla="*/ 459 h 459"/>
                <a:gd name="T4" fmla="*/ 0 w 556"/>
                <a:gd name="T5" fmla="*/ 0 h 459"/>
                <a:gd name="T6" fmla="*/ 556 w 556"/>
                <a:gd name="T7" fmla="*/ 0 h 459"/>
                <a:gd name="T8" fmla="*/ 556 w 556"/>
                <a:gd name="T9" fmla="*/ 459 h 459"/>
                <a:gd name="T10" fmla="*/ 14 w 556"/>
                <a:gd name="T11" fmla="*/ 445 h 459"/>
                <a:gd name="T12" fmla="*/ 542 w 556"/>
                <a:gd name="T13" fmla="*/ 445 h 459"/>
                <a:gd name="T14" fmla="*/ 542 w 556"/>
                <a:gd name="T15" fmla="*/ 13 h 459"/>
                <a:gd name="T16" fmla="*/ 14 w 556"/>
                <a:gd name="T17" fmla="*/ 13 h 459"/>
                <a:gd name="T18" fmla="*/ 14 w 556"/>
                <a:gd name="T19" fmla="*/ 445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6" h="459">
                  <a:moveTo>
                    <a:pt x="556" y="459"/>
                  </a:moveTo>
                  <a:lnTo>
                    <a:pt x="0" y="459"/>
                  </a:lnTo>
                  <a:lnTo>
                    <a:pt x="0" y="0"/>
                  </a:lnTo>
                  <a:lnTo>
                    <a:pt x="556" y="0"/>
                  </a:lnTo>
                  <a:lnTo>
                    <a:pt x="556" y="459"/>
                  </a:lnTo>
                  <a:close/>
                  <a:moveTo>
                    <a:pt x="14" y="445"/>
                  </a:moveTo>
                  <a:lnTo>
                    <a:pt x="542" y="445"/>
                  </a:lnTo>
                  <a:lnTo>
                    <a:pt x="542" y="13"/>
                  </a:lnTo>
                  <a:lnTo>
                    <a:pt x="14" y="13"/>
                  </a:lnTo>
                  <a:lnTo>
                    <a:pt x="14" y="445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Rectangle 37"/>
            <p:cNvSpPr>
              <a:spLocks noChangeArrowheads="1"/>
            </p:cNvSpPr>
            <p:nvPr/>
          </p:nvSpPr>
          <p:spPr bwMode="auto">
            <a:xfrm>
              <a:off x="3770313" y="4420870"/>
              <a:ext cx="882650" cy="22225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Oval 38"/>
            <p:cNvSpPr>
              <a:spLocks noChangeArrowheads="1"/>
            </p:cNvSpPr>
            <p:nvPr/>
          </p:nvSpPr>
          <p:spPr bwMode="auto">
            <a:xfrm>
              <a:off x="3848100" y="4343083"/>
              <a:ext cx="38100" cy="44450"/>
            </a:xfrm>
            <a:prstGeom prst="ellipse">
              <a:avLst/>
            </a:pr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Oval 39"/>
            <p:cNvSpPr>
              <a:spLocks noChangeArrowheads="1"/>
            </p:cNvSpPr>
            <p:nvPr/>
          </p:nvSpPr>
          <p:spPr bwMode="auto">
            <a:xfrm>
              <a:off x="3913188" y="4343083"/>
              <a:ext cx="39687" cy="44450"/>
            </a:xfrm>
            <a:prstGeom prst="ellipse">
              <a:avLst/>
            </a:pr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Oval 40"/>
            <p:cNvSpPr>
              <a:spLocks noChangeArrowheads="1"/>
            </p:cNvSpPr>
            <p:nvPr/>
          </p:nvSpPr>
          <p:spPr bwMode="auto">
            <a:xfrm>
              <a:off x="3979863" y="4343083"/>
              <a:ext cx="38100" cy="44450"/>
            </a:xfrm>
            <a:prstGeom prst="ellipse">
              <a:avLst/>
            </a:pr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41"/>
            <p:cNvSpPr>
              <a:spLocks noEditPoints="1"/>
            </p:cNvSpPr>
            <p:nvPr/>
          </p:nvSpPr>
          <p:spPr bwMode="auto">
            <a:xfrm>
              <a:off x="4013200" y="4525645"/>
              <a:ext cx="392112" cy="396875"/>
            </a:xfrm>
            <a:custGeom>
              <a:avLst/>
              <a:gdLst>
                <a:gd name="T0" fmla="*/ 68 w 71"/>
                <a:gd name="T1" fmla="*/ 30 h 72"/>
                <a:gd name="T2" fmla="*/ 62 w 71"/>
                <a:gd name="T3" fmla="*/ 30 h 72"/>
                <a:gd name="T4" fmla="*/ 58 w 71"/>
                <a:gd name="T5" fmla="*/ 21 h 72"/>
                <a:gd name="T6" fmla="*/ 63 w 71"/>
                <a:gd name="T7" fmla="*/ 17 h 72"/>
                <a:gd name="T8" fmla="*/ 63 w 71"/>
                <a:gd name="T9" fmla="*/ 12 h 72"/>
                <a:gd name="T10" fmla="*/ 59 w 71"/>
                <a:gd name="T11" fmla="*/ 9 h 72"/>
                <a:gd name="T12" fmla="*/ 54 w 71"/>
                <a:gd name="T13" fmla="*/ 9 h 72"/>
                <a:gd name="T14" fmla="*/ 50 w 71"/>
                <a:gd name="T15" fmla="*/ 13 h 72"/>
                <a:gd name="T16" fmla="*/ 42 w 71"/>
                <a:gd name="T17" fmla="*/ 9 h 72"/>
                <a:gd name="T18" fmla="*/ 42 w 71"/>
                <a:gd name="T19" fmla="*/ 4 h 72"/>
                <a:gd name="T20" fmla="*/ 38 w 71"/>
                <a:gd name="T21" fmla="*/ 0 h 72"/>
                <a:gd name="T22" fmla="*/ 33 w 71"/>
                <a:gd name="T23" fmla="*/ 0 h 72"/>
                <a:gd name="T24" fmla="*/ 30 w 71"/>
                <a:gd name="T25" fmla="*/ 4 h 72"/>
                <a:gd name="T26" fmla="*/ 30 w 71"/>
                <a:gd name="T27" fmla="*/ 9 h 72"/>
                <a:gd name="T28" fmla="*/ 21 w 71"/>
                <a:gd name="T29" fmla="*/ 13 h 72"/>
                <a:gd name="T30" fmla="*/ 17 w 71"/>
                <a:gd name="T31" fmla="*/ 9 h 72"/>
                <a:gd name="T32" fmla="*/ 12 w 71"/>
                <a:gd name="T33" fmla="*/ 9 h 72"/>
                <a:gd name="T34" fmla="*/ 9 w 71"/>
                <a:gd name="T35" fmla="*/ 12 h 72"/>
                <a:gd name="T36" fmla="*/ 9 w 71"/>
                <a:gd name="T37" fmla="*/ 17 h 72"/>
                <a:gd name="T38" fmla="*/ 13 w 71"/>
                <a:gd name="T39" fmla="*/ 21 h 72"/>
                <a:gd name="T40" fmla="*/ 9 w 71"/>
                <a:gd name="T41" fmla="*/ 30 h 72"/>
                <a:gd name="T42" fmla="*/ 3 w 71"/>
                <a:gd name="T43" fmla="*/ 30 h 72"/>
                <a:gd name="T44" fmla="*/ 0 w 71"/>
                <a:gd name="T45" fmla="*/ 33 h 72"/>
                <a:gd name="T46" fmla="*/ 0 w 71"/>
                <a:gd name="T47" fmla="*/ 38 h 72"/>
                <a:gd name="T48" fmla="*/ 3 w 71"/>
                <a:gd name="T49" fmla="*/ 42 h 72"/>
                <a:gd name="T50" fmla="*/ 9 w 71"/>
                <a:gd name="T51" fmla="*/ 42 h 72"/>
                <a:gd name="T52" fmla="*/ 13 w 71"/>
                <a:gd name="T53" fmla="*/ 50 h 72"/>
                <a:gd name="T54" fmla="*/ 9 w 71"/>
                <a:gd name="T55" fmla="*/ 54 h 72"/>
                <a:gd name="T56" fmla="*/ 9 w 71"/>
                <a:gd name="T57" fmla="*/ 60 h 72"/>
                <a:gd name="T58" fmla="*/ 12 w 71"/>
                <a:gd name="T59" fmla="*/ 63 h 72"/>
                <a:gd name="T60" fmla="*/ 17 w 71"/>
                <a:gd name="T61" fmla="*/ 63 h 72"/>
                <a:gd name="T62" fmla="*/ 21 w 71"/>
                <a:gd name="T63" fmla="*/ 59 h 72"/>
                <a:gd name="T64" fmla="*/ 30 w 71"/>
                <a:gd name="T65" fmla="*/ 62 h 72"/>
                <a:gd name="T66" fmla="*/ 29 w 71"/>
                <a:gd name="T67" fmla="*/ 68 h 72"/>
                <a:gd name="T68" fmla="*/ 33 w 71"/>
                <a:gd name="T69" fmla="*/ 72 h 72"/>
                <a:gd name="T70" fmla="*/ 38 w 71"/>
                <a:gd name="T71" fmla="*/ 72 h 72"/>
                <a:gd name="T72" fmla="*/ 41 w 71"/>
                <a:gd name="T73" fmla="*/ 68 h 72"/>
                <a:gd name="T74" fmla="*/ 41 w 71"/>
                <a:gd name="T75" fmla="*/ 62 h 72"/>
                <a:gd name="T76" fmla="*/ 50 w 71"/>
                <a:gd name="T77" fmla="*/ 59 h 72"/>
                <a:gd name="T78" fmla="*/ 54 w 71"/>
                <a:gd name="T79" fmla="*/ 63 h 72"/>
                <a:gd name="T80" fmla="*/ 59 w 71"/>
                <a:gd name="T81" fmla="*/ 63 h 72"/>
                <a:gd name="T82" fmla="*/ 62 w 71"/>
                <a:gd name="T83" fmla="*/ 60 h 72"/>
                <a:gd name="T84" fmla="*/ 62 w 71"/>
                <a:gd name="T85" fmla="*/ 54 h 72"/>
                <a:gd name="T86" fmla="*/ 58 w 71"/>
                <a:gd name="T87" fmla="*/ 50 h 72"/>
                <a:gd name="T88" fmla="*/ 62 w 71"/>
                <a:gd name="T89" fmla="*/ 42 h 72"/>
                <a:gd name="T90" fmla="*/ 68 w 71"/>
                <a:gd name="T91" fmla="*/ 42 h 72"/>
                <a:gd name="T92" fmla="*/ 71 w 71"/>
                <a:gd name="T93" fmla="*/ 38 h 72"/>
                <a:gd name="T94" fmla="*/ 71 w 71"/>
                <a:gd name="T95" fmla="*/ 34 h 72"/>
                <a:gd name="T96" fmla="*/ 68 w 71"/>
                <a:gd name="T97" fmla="*/ 30 h 72"/>
                <a:gd name="T98" fmla="*/ 36 w 71"/>
                <a:gd name="T99" fmla="*/ 48 h 72"/>
                <a:gd name="T100" fmla="*/ 24 w 71"/>
                <a:gd name="T101" fmla="*/ 36 h 72"/>
                <a:gd name="T102" fmla="*/ 36 w 71"/>
                <a:gd name="T103" fmla="*/ 24 h 72"/>
                <a:gd name="T104" fmla="*/ 48 w 71"/>
                <a:gd name="T105" fmla="*/ 36 h 72"/>
                <a:gd name="T106" fmla="*/ 36 w 71"/>
                <a:gd name="T107" fmla="*/ 4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1" h="72">
                  <a:moveTo>
                    <a:pt x="68" y="30"/>
                  </a:moveTo>
                  <a:cubicBezTo>
                    <a:pt x="62" y="30"/>
                    <a:pt x="62" y="30"/>
                    <a:pt x="62" y="30"/>
                  </a:cubicBezTo>
                  <a:cubicBezTo>
                    <a:pt x="61" y="27"/>
                    <a:pt x="60" y="24"/>
                    <a:pt x="58" y="21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4" y="16"/>
                    <a:pt x="64" y="13"/>
                    <a:pt x="63" y="12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58" y="7"/>
                    <a:pt x="56" y="7"/>
                    <a:pt x="54" y="9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47" y="11"/>
                    <a:pt x="45" y="10"/>
                    <a:pt x="42" y="9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2"/>
                    <a:pt x="40" y="0"/>
                    <a:pt x="38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1" y="0"/>
                    <a:pt x="30" y="2"/>
                    <a:pt x="30" y="4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7" y="10"/>
                    <a:pt x="24" y="11"/>
                    <a:pt x="21" y="13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7"/>
                    <a:pt x="13" y="7"/>
                    <a:pt x="12" y="9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7" y="13"/>
                    <a:pt x="7" y="16"/>
                    <a:pt x="9" y="17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1" y="24"/>
                    <a:pt x="10" y="27"/>
                    <a:pt x="9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1" y="30"/>
                    <a:pt x="0" y="31"/>
                    <a:pt x="0" y="3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0"/>
                    <a:pt x="1" y="42"/>
                    <a:pt x="3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10" y="45"/>
                    <a:pt x="11" y="48"/>
                    <a:pt x="13" y="50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7" y="56"/>
                    <a:pt x="7" y="58"/>
                    <a:pt x="9" y="60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3" y="64"/>
                    <a:pt x="15" y="64"/>
                    <a:pt x="17" y="63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4" y="60"/>
                    <a:pt x="26" y="61"/>
                    <a:pt x="30" y="62"/>
                  </a:cubicBezTo>
                  <a:cubicBezTo>
                    <a:pt x="29" y="68"/>
                    <a:pt x="29" y="68"/>
                    <a:pt x="29" y="68"/>
                  </a:cubicBezTo>
                  <a:cubicBezTo>
                    <a:pt x="29" y="70"/>
                    <a:pt x="31" y="72"/>
                    <a:pt x="33" y="72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40" y="72"/>
                    <a:pt x="41" y="70"/>
                    <a:pt x="41" y="68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4" y="61"/>
                    <a:pt x="47" y="60"/>
                    <a:pt x="50" y="59"/>
                  </a:cubicBezTo>
                  <a:cubicBezTo>
                    <a:pt x="54" y="63"/>
                    <a:pt x="54" y="63"/>
                    <a:pt x="54" y="63"/>
                  </a:cubicBezTo>
                  <a:cubicBezTo>
                    <a:pt x="55" y="64"/>
                    <a:pt x="58" y="64"/>
                    <a:pt x="59" y="63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4" y="58"/>
                    <a:pt x="64" y="56"/>
                    <a:pt x="62" y="54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60" y="48"/>
                    <a:pt x="61" y="45"/>
                    <a:pt x="62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2"/>
                    <a:pt x="71" y="40"/>
                    <a:pt x="71" y="38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2"/>
                    <a:pt x="70" y="30"/>
                    <a:pt x="68" y="30"/>
                  </a:cubicBezTo>
                  <a:close/>
                  <a:moveTo>
                    <a:pt x="36" y="48"/>
                  </a:moveTo>
                  <a:cubicBezTo>
                    <a:pt x="29" y="48"/>
                    <a:pt x="24" y="42"/>
                    <a:pt x="24" y="36"/>
                  </a:cubicBezTo>
                  <a:cubicBezTo>
                    <a:pt x="24" y="29"/>
                    <a:pt x="29" y="24"/>
                    <a:pt x="36" y="24"/>
                  </a:cubicBezTo>
                  <a:cubicBezTo>
                    <a:pt x="42" y="24"/>
                    <a:pt x="48" y="29"/>
                    <a:pt x="48" y="36"/>
                  </a:cubicBezTo>
                  <a:cubicBezTo>
                    <a:pt x="48" y="42"/>
                    <a:pt x="42" y="48"/>
                    <a:pt x="36" y="48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42"/>
            <p:cNvSpPr>
              <a:spLocks noEditPoints="1"/>
            </p:cNvSpPr>
            <p:nvPr/>
          </p:nvSpPr>
          <p:spPr bwMode="auto">
            <a:xfrm>
              <a:off x="4002088" y="4514533"/>
              <a:ext cx="414337" cy="419100"/>
            </a:xfrm>
            <a:custGeom>
              <a:avLst/>
              <a:gdLst>
                <a:gd name="T0" fmla="*/ 29 w 75"/>
                <a:gd name="T1" fmla="*/ 70 h 76"/>
                <a:gd name="T2" fmla="*/ 20 w 75"/>
                <a:gd name="T3" fmla="*/ 66 h 76"/>
                <a:gd name="T4" fmla="*/ 7 w 75"/>
                <a:gd name="T5" fmla="*/ 59 h 76"/>
                <a:gd name="T6" fmla="*/ 10 w 75"/>
                <a:gd name="T7" fmla="*/ 46 h 76"/>
                <a:gd name="T8" fmla="*/ 0 w 75"/>
                <a:gd name="T9" fmla="*/ 40 h 76"/>
                <a:gd name="T10" fmla="*/ 10 w 75"/>
                <a:gd name="T11" fmla="*/ 30 h 76"/>
                <a:gd name="T12" fmla="*/ 8 w 75"/>
                <a:gd name="T13" fmla="*/ 16 h 76"/>
                <a:gd name="T14" fmla="*/ 21 w 75"/>
                <a:gd name="T15" fmla="*/ 9 h 76"/>
                <a:gd name="T16" fmla="*/ 30 w 75"/>
                <a:gd name="T17" fmla="*/ 6 h 76"/>
                <a:gd name="T18" fmla="*/ 46 w 75"/>
                <a:gd name="T19" fmla="*/ 6 h 76"/>
                <a:gd name="T20" fmla="*/ 55 w 75"/>
                <a:gd name="T21" fmla="*/ 9 h 76"/>
                <a:gd name="T22" fmla="*/ 68 w 75"/>
                <a:gd name="T23" fmla="*/ 17 h 76"/>
                <a:gd name="T24" fmla="*/ 65 w 75"/>
                <a:gd name="T25" fmla="*/ 30 h 76"/>
                <a:gd name="T26" fmla="*/ 75 w 75"/>
                <a:gd name="T27" fmla="*/ 40 h 76"/>
                <a:gd name="T28" fmla="*/ 65 w 75"/>
                <a:gd name="T29" fmla="*/ 46 h 76"/>
                <a:gd name="T30" fmla="*/ 66 w 75"/>
                <a:gd name="T31" fmla="*/ 63 h 76"/>
                <a:gd name="T32" fmla="*/ 52 w 75"/>
                <a:gd name="T33" fmla="*/ 63 h 76"/>
                <a:gd name="T34" fmla="*/ 40 w 75"/>
                <a:gd name="T35" fmla="*/ 76 h 76"/>
                <a:gd name="T36" fmla="*/ 32 w 75"/>
                <a:gd name="T37" fmla="*/ 62 h 76"/>
                <a:gd name="T38" fmla="*/ 35 w 75"/>
                <a:gd name="T39" fmla="*/ 72 h 76"/>
                <a:gd name="T40" fmla="*/ 40 w 75"/>
                <a:gd name="T41" fmla="*/ 72 h 76"/>
                <a:gd name="T42" fmla="*/ 43 w 75"/>
                <a:gd name="T43" fmla="*/ 62 h 76"/>
                <a:gd name="T44" fmla="*/ 57 w 75"/>
                <a:gd name="T45" fmla="*/ 63 h 76"/>
                <a:gd name="T46" fmla="*/ 63 w 75"/>
                <a:gd name="T47" fmla="*/ 58 h 76"/>
                <a:gd name="T48" fmla="*/ 62 w 75"/>
                <a:gd name="T49" fmla="*/ 43 h 76"/>
                <a:gd name="T50" fmla="*/ 71 w 75"/>
                <a:gd name="T51" fmla="*/ 40 h 76"/>
                <a:gd name="T52" fmla="*/ 62 w 75"/>
                <a:gd name="T53" fmla="*/ 34 h 76"/>
                <a:gd name="T54" fmla="*/ 58 w 75"/>
                <a:gd name="T55" fmla="*/ 23 h 76"/>
                <a:gd name="T56" fmla="*/ 63 w 75"/>
                <a:gd name="T57" fmla="*/ 15 h 76"/>
                <a:gd name="T58" fmla="*/ 52 w 75"/>
                <a:gd name="T59" fmla="*/ 18 h 76"/>
                <a:gd name="T60" fmla="*/ 42 w 75"/>
                <a:gd name="T61" fmla="*/ 13 h 76"/>
                <a:gd name="T62" fmla="*/ 35 w 75"/>
                <a:gd name="T63" fmla="*/ 4 h 76"/>
                <a:gd name="T64" fmla="*/ 32 w 75"/>
                <a:gd name="T65" fmla="*/ 13 h 76"/>
                <a:gd name="T66" fmla="*/ 18 w 75"/>
                <a:gd name="T67" fmla="*/ 12 h 76"/>
                <a:gd name="T68" fmla="*/ 12 w 75"/>
                <a:gd name="T69" fmla="*/ 16 h 76"/>
                <a:gd name="T70" fmla="*/ 16 w 75"/>
                <a:gd name="T71" fmla="*/ 24 h 76"/>
                <a:gd name="T72" fmla="*/ 5 w 75"/>
                <a:gd name="T73" fmla="*/ 34 h 76"/>
                <a:gd name="T74" fmla="*/ 4 w 75"/>
                <a:gd name="T75" fmla="*/ 41 h 76"/>
                <a:gd name="T76" fmla="*/ 13 w 75"/>
                <a:gd name="T77" fmla="*/ 43 h 76"/>
                <a:gd name="T78" fmla="*/ 12 w 75"/>
                <a:gd name="T79" fmla="*/ 58 h 76"/>
                <a:gd name="T80" fmla="*/ 15 w 75"/>
                <a:gd name="T81" fmla="*/ 63 h 76"/>
                <a:gd name="T82" fmla="*/ 38 w 75"/>
                <a:gd name="T83" fmla="*/ 52 h 76"/>
                <a:gd name="T84" fmla="*/ 52 w 75"/>
                <a:gd name="T85" fmla="*/ 38 h 76"/>
                <a:gd name="T86" fmla="*/ 28 w 75"/>
                <a:gd name="T87" fmla="*/ 38 h 76"/>
                <a:gd name="T88" fmla="*/ 38 w 75"/>
                <a:gd name="T89" fmla="*/ 2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5" h="76">
                  <a:moveTo>
                    <a:pt x="40" y="76"/>
                  </a:moveTo>
                  <a:cubicBezTo>
                    <a:pt x="35" y="76"/>
                    <a:pt x="35" y="76"/>
                    <a:pt x="35" y="76"/>
                  </a:cubicBezTo>
                  <a:cubicBezTo>
                    <a:pt x="32" y="76"/>
                    <a:pt x="29" y="73"/>
                    <a:pt x="29" y="70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7" y="65"/>
                    <a:pt x="25" y="64"/>
                    <a:pt x="23" y="63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18" y="68"/>
                    <a:pt x="14" y="68"/>
                    <a:pt x="12" y="66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8" y="62"/>
                    <a:pt x="7" y="60"/>
                    <a:pt x="7" y="59"/>
                  </a:cubicBezTo>
                  <a:cubicBezTo>
                    <a:pt x="7" y="57"/>
                    <a:pt x="8" y="56"/>
                    <a:pt x="9" y="55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1" y="50"/>
                    <a:pt x="10" y="48"/>
                    <a:pt x="10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4" y="46"/>
                    <a:pt x="2" y="45"/>
                    <a:pt x="1" y="44"/>
                  </a:cubicBezTo>
                  <a:cubicBezTo>
                    <a:pt x="0" y="43"/>
                    <a:pt x="0" y="41"/>
                    <a:pt x="0" y="4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2"/>
                    <a:pt x="2" y="30"/>
                    <a:pt x="5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8"/>
                    <a:pt x="11" y="26"/>
                    <a:pt x="12" y="24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19"/>
                    <a:pt x="8" y="18"/>
                    <a:pt x="8" y="16"/>
                  </a:cubicBezTo>
                  <a:cubicBezTo>
                    <a:pt x="8" y="15"/>
                    <a:pt x="8" y="13"/>
                    <a:pt x="9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5" y="7"/>
                    <a:pt x="18" y="7"/>
                    <a:pt x="21" y="9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6" y="11"/>
                    <a:pt x="28" y="11"/>
                    <a:pt x="30" y="10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2"/>
                    <a:pt x="32" y="0"/>
                    <a:pt x="35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6" y="2"/>
                    <a:pt x="46" y="6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8" y="11"/>
                    <a:pt x="50" y="11"/>
                    <a:pt x="52" y="12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7" y="7"/>
                    <a:pt x="61" y="7"/>
                    <a:pt x="63" y="9"/>
                  </a:cubicBezTo>
                  <a:cubicBezTo>
                    <a:pt x="66" y="13"/>
                    <a:pt x="66" y="13"/>
                    <a:pt x="66" y="13"/>
                  </a:cubicBezTo>
                  <a:cubicBezTo>
                    <a:pt x="67" y="14"/>
                    <a:pt x="68" y="15"/>
                    <a:pt x="68" y="17"/>
                  </a:cubicBezTo>
                  <a:cubicBezTo>
                    <a:pt x="68" y="18"/>
                    <a:pt x="67" y="20"/>
                    <a:pt x="66" y="21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64" y="26"/>
                    <a:pt x="65" y="28"/>
                    <a:pt x="65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3" y="30"/>
                    <a:pt x="75" y="32"/>
                    <a:pt x="75" y="36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75" y="43"/>
                    <a:pt x="73" y="46"/>
                    <a:pt x="70" y="46"/>
                  </a:cubicBezTo>
                  <a:cubicBezTo>
                    <a:pt x="70" y="46"/>
                    <a:pt x="70" y="46"/>
                    <a:pt x="70" y="46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5" y="48"/>
                    <a:pt x="64" y="50"/>
                    <a:pt x="63" y="52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8" y="57"/>
                    <a:pt x="68" y="61"/>
                    <a:pt x="66" y="63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1" y="68"/>
                    <a:pt x="57" y="68"/>
                    <a:pt x="55" y="66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0" y="64"/>
                    <a:pt x="48" y="65"/>
                    <a:pt x="45" y="66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5" y="73"/>
                    <a:pt x="43" y="76"/>
                    <a:pt x="40" y="76"/>
                  </a:cubicBezTo>
                  <a:close/>
                  <a:moveTo>
                    <a:pt x="23" y="58"/>
                  </a:moveTo>
                  <a:cubicBezTo>
                    <a:pt x="24" y="59"/>
                    <a:pt x="24" y="59"/>
                    <a:pt x="24" y="59"/>
                  </a:cubicBezTo>
                  <a:cubicBezTo>
                    <a:pt x="27" y="60"/>
                    <a:pt x="29" y="62"/>
                    <a:pt x="32" y="62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3" y="71"/>
                    <a:pt x="34" y="72"/>
                    <a:pt x="35" y="72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41" y="72"/>
                    <a:pt x="41" y="71"/>
                    <a:pt x="41" y="70"/>
                  </a:cubicBezTo>
                  <a:cubicBezTo>
                    <a:pt x="41" y="63"/>
                    <a:pt x="41" y="63"/>
                    <a:pt x="41" y="63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46" y="62"/>
                    <a:pt x="48" y="60"/>
                    <a:pt x="51" y="59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7" y="63"/>
                    <a:pt x="57" y="63"/>
                    <a:pt x="57" y="63"/>
                  </a:cubicBezTo>
                  <a:cubicBezTo>
                    <a:pt x="58" y="64"/>
                    <a:pt x="59" y="64"/>
                    <a:pt x="60" y="63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4" y="60"/>
                    <a:pt x="64" y="58"/>
                    <a:pt x="63" y="58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60" y="49"/>
                    <a:pt x="61" y="46"/>
                    <a:pt x="62" y="43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42"/>
                    <a:pt x="71" y="41"/>
                    <a:pt x="71" y="40"/>
                  </a:cubicBezTo>
                  <a:cubicBezTo>
                    <a:pt x="71" y="36"/>
                    <a:pt x="71" y="36"/>
                    <a:pt x="71" y="36"/>
                  </a:cubicBezTo>
                  <a:cubicBezTo>
                    <a:pt x="71" y="35"/>
                    <a:pt x="71" y="34"/>
                    <a:pt x="70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61" y="30"/>
                    <a:pt x="60" y="27"/>
                    <a:pt x="59" y="25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4" y="17"/>
                    <a:pt x="64" y="17"/>
                  </a:cubicBezTo>
                  <a:cubicBezTo>
                    <a:pt x="64" y="16"/>
                    <a:pt x="63" y="16"/>
                    <a:pt x="63" y="15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59" y="12"/>
                    <a:pt x="58" y="12"/>
                    <a:pt x="57" y="12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48" y="15"/>
                    <a:pt x="46" y="14"/>
                    <a:pt x="43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5"/>
                    <a:pt x="41" y="4"/>
                    <a:pt x="40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5"/>
                    <a:pt x="34" y="6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29" y="14"/>
                    <a:pt x="27" y="15"/>
                    <a:pt x="24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1"/>
                    <a:pt x="16" y="11"/>
                    <a:pt x="15" y="12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7"/>
                    <a:pt x="12" y="17"/>
                    <a:pt x="12" y="18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7"/>
                    <a:pt x="14" y="29"/>
                    <a:pt x="13" y="32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4" y="34"/>
                    <a:pt x="4" y="34"/>
                    <a:pt x="4" y="35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0"/>
                    <a:pt x="4" y="41"/>
                    <a:pt x="4" y="41"/>
                  </a:cubicBezTo>
                  <a:cubicBezTo>
                    <a:pt x="4" y="41"/>
                    <a:pt x="5" y="42"/>
                    <a:pt x="5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4" y="46"/>
                    <a:pt x="15" y="49"/>
                    <a:pt x="16" y="51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12" y="58"/>
                    <a:pt x="11" y="58"/>
                    <a:pt x="11" y="59"/>
                  </a:cubicBezTo>
                  <a:cubicBezTo>
                    <a:pt x="11" y="59"/>
                    <a:pt x="12" y="60"/>
                    <a:pt x="12" y="60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6" y="64"/>
                    <a:pt x="17" y="64"/>
                    <a:pt x="18" y="63"/>
                  </a:cubicBezTo>
                  <a:lnTo>
                    <a:pt x="23" y="58"/>
                  </a:lnTo>
                  <a:close/>
                  <a:moveTo>
                    <a:pt x="38" y="52"/>
                  </a:moveTo>
                  <a:cubicBezTo>
                    <a:pt x="30" y="52"/>
                    <a:pt x="24" y="46"/>
                    <a:pt x="24" y="38"/>
                  </a:cubicBezTo>
                  <a:cubicBezTo>
                    <a:pt x="24" y="30"/>
                    <a:pt x="30" y="24"/>
                    <a:pt x="38" y="24"/>
                  </a:cubicBezTo>
                  <a:cubicBezTo>
                    <a:pt x="45" y="24"/>
                    <a:pt x="52" y="30"/>
                    <a:pt x="52" y="38"/>
                  </a:cubicBezTo>
                  <a:cubicBezTo>
                    <a:pt x="52" y="46"/>
                    <a:pt x="45" y="52"/>
                    <a:pt x="38" y="52"/>
                  </a:cubicBezTo>
                  <a:close/>
                  <a:moveTo>
                    <a:pt x="38" y="28"/>
                  </a:moveTo>
                  <a:cubicBezTo>
                    <a:pt x="32" y="28"/>
                    <a:pt x="28" y="32"/>
                    <a:pt x="28" y="38"/>
                  </a:cubicBezTo>
                  <a:cubicBezTo>
                    <a:pt x="28" y="43"/>
                    <a:pt x="32" y="48"/>
                    <a:pt x="38" y="48"/>
                  </a:cubicBezTo>
                  <a:cubicBezTo>
                    <a:pt x="43" y="48"/>
                    <a:pt x="48" y="43"/>
                    <a:pt x="48" y="38"/>
                  </a:cubicBezTo>
                  <a:cubicBezTo>
                    <a:pt x="48" y="32"/>
                    <a:pt x="43" y="28"/>
                    <a:pt x="38" y="28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43"/>
            <p:cNvSpPr/>
            <p:nvPr/>
          </p:nvSpPr>
          <p:spPr bwMode="auto">
            <a:xfrm>
              <a:off x="4222750" y="4768533"/>
              <a:ext cx="82550" cy="66675"/>
            </a:xfrm>
            <a:custGeom>
              <a:avLst/>
              <a:gdLst>
                <a:gd name="T0" fmla="*/ 2 w 15"/>
                <a:gd name="T1" fmla="*/ 12 h 12"/>
                <a:gd name="T2" fmla="*/ 1 w 15"/>
                <a:gd name="T3" fmla="*/ 10 h 12"/>
                <a:gd name="T4" fmla="*/ 2 w 15"/>
                <a:gd name="T5" fmla="*/ 9 h 12"/>
                <a:gd name="T6" fmla="*/ 12 w 15"/>
                <a:gd name="T7" fmla="*/ 1 h 12"/>
                <a:gd name="T8" fmla="*/ 14 w 15"/>
                <a:gd name="T9" fmla="*/ 0 h 12"/>
                <a:gd name="T10" fmla="*/ 14 w 15"/>
                <a:gd name="T11" fmla="*/ 2 h 12"/>
                <a:gd name="T12" fmla="*/ 2 w 15"/>
                <a:gd name="T13" fmla="*/ 11 h 12"/>
                <a:gd name="T14" fmla="*/ 2 w 15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2">
                  <a:moveTo>
                    <a:pt x="2" y="12"/>
                  </a:moveTo>
                  <a:cubicBezTo>
                    <a:pt x="1" y="12"/>
                    <a:pt x="1" y="11"/>
                    <a:pt x="1" y="10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6" y="7"/>
                    <a:pt x="9" y="4"/>
                    <a:pt x="12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4" y="0"/>
                    <a:pt x="15" y="1"/>
                    <a:pt x="14" y="2"/>
                  </a:cubicBezTo>
                  <a:cubicBezTo>
                    <a:pt x="12" y="7"/>
                    <a:pt x="7" y="10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44"/>
            <p:cNvSpPr/>
            <p:nvPr/>
          </p:nvSpPr>
          <p:spPr bwMode="auto">
            <a:xfrm>
              <a:off x="4102100" y="4614545"/>
              <a:ext cx="93662" cy="87313"/>
            </a:xfrm>
            <a:custGeom>
              <a:avLst/>
              <a:gdLst>
                <a:gd name="T0" fmla="*/ 1 w 17"/>
                <a:gd name="T1" fmla="*/ 16 h 16"/>
                <a:gd name="T2" fmla="*/ 1 w 17"/>
                <a:gd name="T3" fmla="*/ 16 h 16"/>
                <a:gd name="T4" fmla="*/ 0 w 17"/>
                <a:gd name="T5" fmla="*/ 14 h 16"/>
                <a:gd name="T6" fmla="*/ 15 w 17"/>
                <a:gd name="T7" fmla="*/ 0 h 16"/>
                <a:gd name="T8" fmla="*/ 17 w 17"/>
                <a:gd name="T9" fmla="*/ 1 h 16"/>
                <a:gd name="T10" fmla="*/ 16 w 17"/>
                <a:gd name="T11" fmla="*/ 3 h 16"/>
                <a:gd name="T12" fmla="*/ 3 w 17"/>
                <a:gd name="T13" fmla="*/ 15 h 16"/>
                <a:gd name="T14" fmla="*/ 1 w 17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6"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2" y="7"/>
                    <a:pt x="8" y="2"/>
                    <a:pt x="15" y="0"/>
                  </a:cubicBezTo>
                  <a:cubicBezTo>
                    <a:pt x="16" y="0"/>
                    <a:pt x="17" y="0"/>
                    <a:pt x="17" y="1"/>
                  </a:cubicBezTo>
                  <a:cubicBezTo>
                    <a:pt x="17" y="2"/>
                    <a:pt x="17" y="3"/>
                    <a:pt x="16" y="3"/>
                  </a:cubicBezTo>
                  <a:cubicBezTo>
                    <a:pt x="10" y="4"/>
                    <a:pt x="5" y="9"/>
                    <a:pt x="3" y="15"/>
                  </a:cubicBezTo>
                  <a:cubicBezTo>
                    <a:pt x="3" y="15"/>
                    <a:pt x="2" y="16"/>
                    <a:pt x="1" y="16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3" name="组合 952"/>
          <p:cNvGrpSpPr/>
          <p:nvPr/>
        </p:nvGrpSpPr>
        <p:grpSpPr>
          <a:xfrm>
            <a:off x="8081411" y="2766537"/>
            <a:ext cx="1104900" cy="588433"/>
            <a:chOff x="6148388" y="2366963"/>
            <a:chExt cx="828675" cy="441325"/>
          </a:xfrm>
          <a:solidFill>
            <a:schemeClr val="tx1"/>
          </a:solidFill>
        </p:grpSpPr>
        <p:sp>
          <p:nvSpPr>
            <p:cNvPr id="16485" name="Freeform 101"/>
            <p:cNvSpPr/>
            <p:nvPr/>
          </p:nvSpPr>
          <p:spPr bwMode="auto">
            <a:xfrm>
              <a:off x="6172200" y="2527300"/>
              <a:ext cx="65088" cy="107950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104" y="9"/>
                </a:cxn>
                <a:cxn ang="0">
                  <a:pos x="92" y="17"/>
                </a:cxn>
                <a:cxn ang="0">
                  <a:pos x="82" y="27"/>
                </a:cxn>
                <a:cxn ang="0">
                  <a:pos x="73" y="40"/>
                </a:cxn>
                <a:cxn ang="0">
                  <a:pos x="64" y="52"/>
                </a:cxn>
                <a:cxn ang="0">
                  <a:pos x="57" y="64"/>
                </a:cxn>
                <a:cxn ang="0">
                  <a:pos x="44" y="89"/>
                </a:cxn>
                <a:cxn ang="0">
                  <a:pos x="44" y="89"/>
                </a:cxn>
                <a:cxn ang="0">
                  <a:pos x="29" y="116"/>
                </a:cxn>
                <a:cxn ang="0">
                  <a:pos x="16" y="143"/>
                </a:cxn>
                <a:cxn ang="0">
                  <a:pos x="10" y="156"/>
                </a:cxn>
                <a:cxn ang="0">
                  <a:pos x="6" y="171"/>
                </a:cxn>
                <a:cxn ang="0">
                  <a:pos x="1" y="185"/>
                </a:cxn>
                <a:cxn ang="0">
                  <a:pos x="0" y="200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4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10" y="200"/>
                </a:cxn>
                <a:cxn ang="0">
                  <a:pos x="10" y="200"/>
                </a:cxn>
                <a:cxn ang="0">
                  <a:pos x="11" y="185"/>
                </a:cxn>
                <a:cxn ang="0">
                  <a:pos x="15" y="172"/>
                </a:cxn>
                <a:cxn ang="0">
                  <a:pos x="19" y="158"/>
                </a:cxn>
                <a:cxn ang="0">
                  <a:pos x="25" y="145"/>
                </a:cxn>
                <a:cxn ang="0">
                  <a:pos x="39" y="120"/>
                </a:cxn>
                <a:cxn ang="0">
                  <a:pos x="52" y="94"/>
                </a:cxn>
                <a:cxn ang="0">
                  <a:pos x="52" y="94"/>
                </a:cxn>
                <a:cxn ang="0">
                  <a:pos x="57" y="83"/>
                </a:cxn>
                <a:cxn ang="0">
                  <a:pos x="64" y="71"/>
                </a:cxn>
                <a:cxn ang="0">
                  <a:pos x="72" y="58"/>
                </a:cxn>
                <a:cxn ang="0">
                  <a:pos x="80" y="46"/>
                </a:cxn>
                <a:cxn ang="0">
                  <a:pos x="89" y="34"/>
                </a:cxn>
                <a:cxn ang="0">
                  <a:pos x="98" y="24"/>
                </a:cxn>
                <a:cxn ang="0">
                  <a:pos x="110" y="16"/>
                </a:cxn>
                <a:cxn ang="0">
                  <a:pos x="121" y="10"/>
                </a:cxn>
                <a:cxn ang="0">
                  <a:pos x="121" y="10"/>
                </a:cxn>
                <a:cxn ang="0">
                  <a:pos x="122" y="9"/>
                </a:cxn>
                <a:cxn ang="0">
                  <a:pos x="123" y="6"/>
                </a:cxn>
                <a:cxn ang="0">
                  <a:pos x="123" y="5"/>
                </a:cxn>
                <a:cxn ang="0">
                  <a:pos x="122" y="3"/>
                </a:cxn>
                <a:cxn ang="0">
                  <a:pos x="120" y="1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3" h="204">
                  <a:moveTo>
                    <a:pt x="116" y="1"/>
                  </a:moveTo>
                  <a:lnTo>
                    <a:pt x="116" y="1"/>
                  </a:lnTo>
                  <a:lnTo>
                    <a:pt x="104" y="9"/>
                  </a:lnTo>
                  <a:lnTo>
                    <a:pt x="92" y="17"/>
                  </a:lnTo>
                  <a:lnTo>
                    <a:pt x="82" y="27"/>
                  </a:lnTo>
                  <a:lnTo>
                    <a:pt x="73" y="40"/>
                  </a:lnTo>
                  <a:lnTo>
                    <a:pt x="64" y="52"/>
                  </a:lnTo>
                  <a:lnTo>
                    <a:pt x="57" y="64"/>
                  </a:lnTo>
                  <a:lnTo>
                    <a:pt x="44" y="89"/>
                  </a:lnTo>
                  <a:lnTo>
                    <a:pt x="44" y="89"/>
                  </a:lnTo>
                  <a:lnTo>
                    <a:pt x="29" y="116"/>
                  </a:lnTo>
                  <a:lnTo>
                    <a:pt x="16" y="143"/>
                  </a:lnTo>
                  <a:lnTo>
                    <a:pt x="10" y="156"/>
                  </a:lnTo>
                  <a:lnTo>
                    <a:pt x="6" y="171"/>
                  </a:lnTo>
                  <a:lnTo>
                    <a:pt x="1" y="185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4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10" y="200"/>
                  </a:lnTo>
                  <a:lnTo>
                    <a:pt x="10" y="200"/>
                  </a:lnTo>
                  <a:lnTo>
                    <a:pt x="11" y="185"/>
                  </a:lnTo>
                  <a:lnTo>
                    <a:pt x="15" y="172"/>
                  </a:lnTo>
                  <a:lnTo>
                    <a:pt x="19" y="158"/>
                  </a:lnTo>
                  <a:lnTo>
                    <a:pt x="25" y="145"/>
                  </a:lnTo>
                  <a:lnTo>
                    <a:pt x="39" y="120"/>
                  </a:lnTo>
                  <a:lnTo>
                    <a:pt x="52" y="94"/>
                  </a:lnTo>
                  <a:lnTo>
                    <a:pt x="52" y="94"/>
                  </a:lnTo>
                  <a:lnTo>
                    <a:pt x="57" y="83"/>
                  </a:lnTo>
                  <a:lnTo>
                    <a:pt x="64" y="71"/>
                  </a:lnTo>
                  <a:lnTo>
                    <a:pt x="72" y="58"/>
                  </a:lnTo>
                  <a:lnTo>
                    <a:pt x="80" y="46"/>
                  </a:lnTo>
                  <a:lnTo>
                    <a:pt x="89" y="34"/>
                  </a:lnTo>
                  <a:lnTo>
                    <a:pt x="98" y="24"/>
                  </a:lnTo>
                  <a:lnTo>
                    <a:pt x="110" y="16"/>
                  </a:lnTo>
                  <a:lnTo>
                    <a:pt x="121" y="10"/>
                  </a:lnTo>
                  <a:lnTo>
                    <a:pt x="121" y="10"/>
                  </a:lnTo>
                  <a:lnTo>
                    <a:pt x="122" y="9"/>
                  </a:lnTo>
                  <a:lnTo>
                    <a:pt x="123" y="6"/>
                  </a:lnTo>
                  <a:lnTo>
                    <a:pt x="123" y="5"/>
                  </a:lnTo>
                  <a:lnTo>
                    <a:pt x="122" y="3"/>
                  </a:lnTo>
                  <a:lnTo>
                    <a:pt x="120" y="1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6" name="Freeform 102"/>
            <p:cNvSpPr/>
            <p:nvPr/>
          </p:nvSpPr>
          <p:spPr bwMode="auto">
            <a:xfrm>
              <a:off x="6173788" y="2527300"/>
              <a:ext cx="103188" cy="157163"/>
            </a:xfrm>
            <a:custGeom>
              <a:avLst/>
              <a:gdLst/>
              <a:ahLst/>
              <a:cxnLst>
                <a:cxn ang="0">
                  <a:pos x="187" y="1"/>
                </a:cxn>
                <a:cxn ang="0">
                  <a:pos x="187" y="1"/>
                </a:cxn>
                <a:cxn ang="0">
                  <a:pos x="170" y="16"/>
                </a:cxn>
                <a:cxn ang="0">
                  <a:pos x="153" y="31"/>
                </a:cxn>
                <a:cxn ang="0">
                  <a:pos x="138" y="48"/>
                </a:cxn>
                <a:cxn ang="0">
                  <a:pos x="123" y="65"/>
                </a:cxn>
                <a:cxn ang="0">
                  <a:pos x="110" y="84"/>
                </a:cxn>
                <a:cxn ang="0">
                  <a:pos x="97" y="103"/>
                </a:cxn>
                <a:cxn ang="0">
                  <a:pos x="72" y="142"/>
                </a:cxn>
                <a:cxn ang="0">
                  <a:pos x="72" y="142"/>
                </a:cxn>
                <a:cxn ang="0">
                  <a:pos x="60" y="161"/>
                </a:cxn>
                <a:cxn ang="0">
                  <a:pos x="50" y="181"/>
                </a:cxn>
                <a:cxn ang="0">
                  <a:pos x="40" y="202"/>
                </a:cxn>
                <a:cxn ang="0">
                  <a:pos x="30" y="221"/>
                </a:cxn>
                <a:cxn ang="0">
                  <a:pos x="30" y="221"/>
                </a:cxn>
                <a:cxn ang="0">
                  <a:pos x="21" y="240"/>
                </a:cxn>
                <a:cxn ang="0">
                  <a:pos x="12" y="258"/>
                </a:cxn>
                <a:cxn ang="0">
                  <a:pos x="8" y="266"/>
                </a:cxn>
                <a:cxn ang="0">
                  <a:pos x="5" y="275"/>
                </a:cxn>
                <a:cxn ang="0">
                  <a:pos x="3" y="284"/>
                </a:cxn>
                <a:cxn ang="0">
                  <a:pos x="0" y="295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2" y="298"/>
                </a:cxn>
                <a:cxn ang="0">
                  <a:pos x="4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9" y="298"/>
                </a:cxn>
                <a:cxn ang="0">
                  <a:pos x="10" y="297"/>
                </a:cxn>
                <a:cxn ang="0">
                  <a:pos x="10" y="295"/>
                </a:cxn>
                <a:cxn ang="0">
                  <a:pos x="10" y="295"/>
                </a:cxn>
                <a:cxn ang="0">
                  <a:pos x="12" y="284"/>
                </a:cxn>
                <a:cxn ang="0">
                  <a:pos x="14" y="275"/>
                </a:cxn>
                <a:cxn ang="0">
                  <a:pos x="18" y="266"/>
                </a:cxn>
                <a:cxn ang="0">
                  <a:pos x="22" y="255"/>
                </a:cxn>
                <a:cxn ang="0">
                  <a:pos x="33" y="237"/>
                </a:cxn>
                <a:cxn ang="0">
                  <a:pos x="42" y="219"/>
                </a:cxn>
                <a:cxn ang="0">
                  <a:pos x="42" y="219"/>
                </a:cxn>
                <a:cxn ang="0">
                  <a:pos x="50" y="201"/>
                </a:cxn>
                <a:cxn ang="0">
                  <a:pos x="60" y="182"/>
                </a:cxn>
                <a:cxn ang="0">
                  <a:pos x="80" y="147"/>
                </a:cxn>
                <a:cxn ang="0">
                  <a:pos x="80" y="147"/>
                </a:cxn>
                <a:cxn ang="0">
                  <a:pos x="91" y="127"/>
                </a:cxn>
                <a:cxn ang="0">
                  <a:pos x="104" y="109"/>
                </a:cxn>
                <a:cxn ang="0">
                  <a:pos x="116" y="90"/>
                </a:cxn>
                <a:cxn ang="0">
                  <a:pos x="130" y="73"/>
                </a:cxn>
                <a:cxn ang="0">
                  <a:pos x="144" y="55"/>
                </a:cxn>
                <a:cxn ang="0">
                  <a:pos x="160" y="39"/>
                </a:cxn>
                <a:cxn ang="0">
                  <a:pos x="175" y="24"/>
                </a:cxn>
                <a:cxn ang="0">
                  <a:pos x="193" y="10"/>
                </a:cxn>
                <a:cxn ang="0">
                  <a:pos x="193" y="10"/>
                </a:cxn>
                <a:cxn ang="0">
                  <a:pos x="194" y="8"/>
                </a:cxn>
                <a:cxn ang="0">
                  <a:pos x="195" y="6"/>
                </a:cxn>
                <a:cxn ang="0">
                  <a:pos x="194" y="2"/>
                </a:cxn>
                <a:cxn ang="0">
                  <a:pos x="193" y="1"/>
                </a:cxn>
                <a:cxn ang="0">
                  <a:pos x="192" y="0"/>
                </a:cxn>
                <a:cxn ang="0">
                  <a:pos x="190" y="0"/>
                </a:cxn>
                <a:cxn ang="0">
                  <a:pos x="187" y="1"/>
                </a:cxn>
                <a:cxn ang="0">
                  <a:pos x="187" y="1"/>
                </a:cxn>
              </a:cxnLst>
              <a:rect l="0" t="0" r="r" b="b"/>
              <a:pathLst>
                <a:path w="195" h="299">
                  <a:moveTo>
                    <a:pt x="187" y="1"/>
                  </a:moveTo>
                  <a:lnTo>
                    <a:pt x="187" y="1"/>
                  </a:lnTo>
                  <a:lnTo>
                    <a:pt x="170" y="16"/>
                  </a:lnTo>
                  <a:lnTo>
                    <a:pt x="153" y="31"/>
                  </a:lnTo>
                  <a:lnTo>
                    <a:pt x="138" y="48"/>
                  </a:lnTo>
                  <a:lnTo>
                    <a:pt x="123" y="65"/>
                  </a:lnTo>
                  <a:lnTo>
                    <a:pt x="110" y="84"/>
                  </a:lnTo>
                  <a:lnTo>
                    <a:pt x="97" y="103"/>
                  </a:lnTo>
                  <a:lnTo>
                    <a:pt x="72" y="142"/>
                  </a:lnTo>
                  <a:lnTo>
                    <a:pt x="72" y="142"/>
                  </a:lnTo>
                  <a:lnTo>
                    <a:pt x="60" y="161"/>
                  </a:lnTo>
                  <a:lnTo>
                    <a:pt x="50" y="181"/>
                  </a:lnTo>
                  <a:lnTo>
                    <a:pt x="40" y="202"/>
                  </a:lnTo>
                  <a:lnTo>
                    <a:pt x="30" y="221"/>
                  </a:lnTo>
                  <a:lnTo>
                    <a:pt x="30" y="221"/>
                  </a:lnTo>
                  <a:lnTo>
                    <a:pt x="21" y="240"/>
                  </a:lnTo>
                  <a:lnTo>
                    <a:pt x="12" y="258"/>
                  </a:lnTo>
                  <a:lnTo>
                    <a:pt x="8" y="266"/>
                  </a:lnTo>
                  <a:lnTo>
                    <a:pt x="5" y="275"/>
                  </a:lnTo>
                  <a:lnTo>
                    <a:pt x="3" y="284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9" y="298"/>
                  </a:lnTo>
                  <a:lnTo>
                    <a:pt x="10" y="297"/>
                  </a:lnTo>
                  <a:lnTo>
                    <a:pt x="10" y="295"/>
                  </a:lnTo>
                  <a:lnTo>
                    <a:pt x="10" y="295"/>
                  </a:lnTo>
                  <a:lnTo>
                    <a:pt x="12" y="284"/>
                  </a:lnTo>
                  <a:lnTo>
                    <a:pt x="14" y="275"/>
                  </a:lnTo>
                  <a:lnTo>
                    <a:pt x="18" y="266"/>
                  </a:lnTo>
                  <a:lnTo>
                    <a:pt x="22" y="255"/>
                  </a:lnTo>
                  <a:lnTo>
                    <a:pt x="33" y="237"/>
                  </a:lnTo>
                  <a:lnTo>
                    <a:pt x="42" y="219"/>
                  </a:lnTo>
                  <a:lnTo>
                    <a:pt x="42" y="219"/>
                  </a:lnTo>
                  <a:lnTo>
                    <a:pt x="50" y="201"/>
                  </a:lnTo>
                  <a:lnTo>
                    <a:pt x="60" y="182"/>
                  </a:lnTo>
                  <a:lnTo>
                    <a:pt x="80" y="147"/>
                  </a:lnTo>
                  <a:lnTo>
                    <a:pt x="80" y="147"/>
                  </a:lnTo>
                  <a:lnTo>
                    <a:pt x="91" y="127"/>
                  </a:lnTo>
                  <a:lnTo>
                    <a:pt x="104" y="109"/>
                  </a:lnTo>
                  <a:lnTo>
                    <a:pt x="116" y="90"/>
                  </a:lnTo>
                  <a:lnTo>
                    <a:pt x="130" y="73"/>
                  </a:lnTo>
                  <a:lnTo>
                    <a:pt x="144" y="55"/>
                  </a:lnTo>
                  <a:lnTo>
                    <a:pt x="160" y="39"/>
                  </a:lnTo>
                  <a:lnTo>
                    <a:pt x="175" y="24"/>
                  </a:lnTo>
                  <a:lnTo>
                    <a:pt x="193" y="10"/>
                  </a:lnTo>
                  <a:lnTo>
                    <a:pt x="193" y="10"/>
                  </a:lnTo>
                  <a:lnTo>
                    <a:pt x="194" y="8"/>
                  </a:lnTo>
                  <a:lnTo>
                    <a:pt x="195" y="6"/>
                  </a:lnTo>
                  <a:lnTo>
                    <a:pt x="194" y="2"/>
                  </a:lnTo>
                  <a:lnTo>
                    <a:pt x="193" y="1"/>
                  </a:lnTo>
                  <a:lnTo>
                    <a:pt x="192" y="0"/>
                  </a:lnTo>
                  <a:lnTo>
                    <a:pt x="190" y="0"/>
                  </a:lnTo>
                  <a:lnTo>
                    <a:pt x="187" y="1"/>
                  </a:lnTo>
                  <a:lnTo>
                    <a:pt x="1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7" name="Freeform 103"/>
            <p:cNvSpPr/>
            <p:nvPr/>
          </p:nvSpPr>
          <p:spPr bwMode="auto">
            <a:xfrm>
              <a:off x="6181725" y="2536825"/>
              <a:ext cx="115888" cy="185738"/>
            </a:xfrm>
            <a:custGeom>
              <a:avLst/>
              <a:gdLst/>
              <a:ahLst/>
              <a:cxnLst>
                <a:cxn ang="0">
                  <a:pos x="210" y="1"/>
                </a:cxn>
                <a:cxn ang="0">
                  <a:pos x="193" y="19"/>
                </a:cxn>
                <a:cxn ang="0">
                  <a:pos x="179" y="38"/>
                </a:cxn>
                <a:cxn ang="0">
                  <a:pos x="159" y="69"/>
                </a:cxn>
                <a:cxn ang="0">
                  <a:pos x="152" y="78"/>
                </a:cxn>
                <a:cxn ang="0">
                  <a:pos x="118" y="119"/>
                </a:cxn>
                <a:cxn ang="0">
                  <a:pos x="93" y="150"/>
                </a:cxn>
                <a:cxn ang="0">
                  <a:pos x="87" y="161"/>
                </a:cxn>
                <a:cxn ang="0">
                  <a:pos x="60" y="204"/>
                </a:cxn>
                <a:cxn ang="0">
                  <a:pos x="32" y="249"/>
                </a:cxn>
                <a:cxn ang="0">
                  <a:pos x="14" y="284"/>
                </a:cxn>
                <a:cxn ang="0">
                  <a:pos x="6" y="308"/>
                </a:cxn>
                <a:cxn ang="0">
                  <a:pos x="1" y="333"/>
                </a:cxn>
                <a:cxn ang="0">
                  <a:pos x="0" y="346"/>
                </a:cxn>
                <a:cxn ang="0">
                  <a:pos x="1" y="349"/>
                </a:cxn>
                <a:cxn ang="0">
                  <a:pos x="4" y="350"/>
                </a:cxn>
                <a:cxn ang="0">
                  <a:pos x="8" y="349"/>
                </a:cxn>
                <a:cxn ang="0">
                  <a:pos x="9" y="346"/>
                </a:cxn>
                <a:cxn ang="0">
                  <a:pos x="10" y="334"/>
                </a:cxn>
                <a:cxn ang="0">
                  <a:pos x="15" y="310"/>
                </a:cxn>
                <a:cxn ang="0">
                  <a:pos x="24" y="286"/>
                </a:cxn>
                <a:cxn ang="0">
                  <a:pos x="41" y="252"/>
                </a:cxn>
                <a:cxn ang="0">
                  <a:pos x="68" y="208"/>
                </a:cxn>
                <a:cxn ang="0">
                  <a:pos x="95" y="166"/>
                </a:cxn>
                <a:cxn ang="0">
                  <a:pos x="102" y="154"/>
                </a:cxn>
                <a:cxn ang="0">
                  <a:pos x="127" y="121"/>
                </a:cxn>
                <a:cxn ang="0">
                  <a:pos x="163" y="78"/>
                </a:cxn>
                <a:cxn ang="0">
                  <a:pos x="170" y="69"/>
                </a:cxn>
                <a:cxn ang="0">
                  <a:pos x="188" y="41"/>
                </a:cxn>
                <a:cxn ang="0">
                  <a:pos x="200" y="24"/>
                </a:cxn>
                <a:cxn ang="0">
                  <a:pos x="217" y="7"/>
                </a:cxn>
                <a:cxn ang="0">
                  <a:pos x="218" y="6"/>
                </a:cxn>
                <a:cxn ang="0">
                  <a:pos x="218" y="3"/>
                </a:cxn>
                <a:cxn ang="0">
                  <a:pos x="214" y="0"/>
                </a:cxn>
                <a:cxn ang="0">
                  <a:pos x="210" y="1"/>
                </a:cxn>
              </a:cxnLst>
              <a:rect l="0" t="0" r="r" b="b"/>
              <a:pathLst>
                <a:path w="218" h="350">
                  <a:moveTo>
                    <a:pt x="210" y="1"/>
                  </a:moveTo>
                  <a:lnTo>
                    <a:pt x="210" y="1"/>
                  </a:lnTo>
                  <a:lnTo>
                    <a:pt x="200" y="9"/>
                  </a:lnTo>
                  <a:lnTo>
                    <a:pt x="193" y="19"/>
                  </a:lnTo>
                  <a:lnTo>
                    <a:pt x="185" y="28"/>
                  </a:lnTo>
                  <a:lnTo>
                    <a:pt x="179" y="38"/>
                  </a:lnTo>
                  <a:lnTo>
                    <a:pt x="165" y="59"/>
                  </a:lnTo>
                  <a:lnTo>
                    <a:pt x="159" y="69"/>
                  </a:lnTo>
                  <a:lnTo>
                    <a:pt x="152" y="78"/>
                  </a:lnTo>
                  <a:lnTo>
                    <a:pt x="152" y="78"/>
                  </a:lnTo>
                  <a:lnTo>
                    <a:pt x="134" y="99"/>
                  </a:lnTo>
                  <a:lnTo>
                    <a:pt x="118" y="119"/>
                  </a:lnTo>
                  <a:lnTo>
                    <a:pt x="101" y="139"/>
                  </a:lnTo>
                  <a:lnTo>
                    <a:pt x="93" y="150"/>
                  </a:lnTo>
                  <a:lnTo>
                    <a:pt x="87" y="161"/>
                  </a:lnTo>
                  <a:lnTo>
                    <a:pt x="87" y="161"/>
                  </a:lnTo>
                  <a:lnTo>
                    <a:pt x="73" y="183"/>
                  </a:lnTo>
                  <a:lnTo>
                    <a:pt x="60" y="204"/>
                  </a:lnTo>
                  <a:lnTo>
                    <a:pt x="45" y="226"/>
                  </a:lnTo>
                  <a:lnTo>
                    <a:pt x="32" y="249"/>
                  </a:lnTo>
                  <a:lnTo>
                    <a:pt x="21" y="273"/>
                  </a:lnTo>
                  <a:lnTo>
                    <a:pt x="14" y="284"/>
                  </a:lnTo>
                  <a:lnTo>
                    <a:pt x="10" y="296"/>
                  </a:lnTo>
                  <a:lnTo>
                    <a:pt x="6" y="308"/>
                  </a:lnTo>
                  <a:lnTo>
                    <a:pt x="3" y="320"/>
                  </a:lnTo>
                  <a:lnTo>
                    <a:pt x="1" y="333"/>
                  </a:lnTo>
                  <a:lnTo>
                    <a:pt x="0" y="346"/>
                  </a:lnTo>
                  <a:lnTo>
                    <a:pt x="0" y="346"/>
                  </a:lnTo>
                  <a:lnTo>
                    <a:pt x="0" y="348"/>
                  </a:lnTo>
                  <a:lnTo>
                    <a:pt x="1" y="349"/>
                  </a:lnTo>
                  <a:lnTo>
                    <a:pt x="3" y="350"/>
                  </a:lnTo>
                  <a:lnTo>
                    <a:pt x="4" y="350"/>
                  </a:lnTo>
                  <a:lnTo>
                    <a:pt x="6" y="350"/>
                  </a:lnTo>
                  <a:lnTo>
                    <a:pt x="8" y="349"/>
                  </a:lnTo>
                  <a:lnTo>
                    <a:pt x="9" y="348"/>
                  </a:lnTo>
                  <a:lnTo>
                    <a:pt x="9" y="346"/>
                  </a:lnTo>
                  <a:lnTo>
                    <a:pt x="9" y="346"/>
                  </a:lnTo>
                  <a:lnTo>
                    <a:pt x="10" y="334"/>
                  </a:lnTo>
                  <a:lnTo>
                    <a:pt x="12" y="321"/>
                  </a:lnTo>
                  <a:lnTo>
                    <a:pt x="15" y="310"/>
                  </a:lnTo>
                  <a:lnTo>
                    <a:pt x="20" y="297"/>
                  </a:lnTo>
                  <a:lnTo>
                    <a:pt x="24" y="286"/>
                  </a:lnTo>
                  <a:lnTo>
                    <a:pt x="29" y="275"/>
                  </a:lnTo>
                  <a:lnTo>
                    <a:pt x="41" y="252"/>
                  </a:lnTo>
                  <a:lnTo>
                    <a:pt x="55" y="229"/>
                  </a:lnTo>
                  <a:lnTo>
                    <a:pt x="68" y="208"/>
                  </a:lnTo>
                  <a:lnTo>
                    <a:pt x="82" y="187"/>
                  </a:lnTo>
                  <a:lnTo>
                    <a:pt x="95" y="166"/>
                  </a:lnTo>
                  <a:lnTo>
                    <a:pt x="95" y="166"/>
                  </a:lnTo>
                  <a:lnTo>
                    <a:pt x="102" y="154"/>
                  </a:lnTo>
                  <a:lnTo>
                    <a:pt x="110" y="142"/>
                  </a:lnTo>
                  <a:lnTo>
                    <a:pt x="127" y="121"/>
                  </a:lnTo>
                  <a:lnTo>
                    <a:pt x="146" y="100"/>
                  </a:lnTo>
                  <a:lnTo>
                    <a:pt x="163" y="78"/>
                  </a:lnTo>
                  <a:lnTo>
                    <a:pt x="163" y="78"/>
                  </a:lnTo>
                  <a:lnTo>
                    <a:pt x="170" y="69"/>
                  </a:lnTo>
                  <a:lnTo>
                    <a:pt x="177" y="60"/>
                  </a:lnTo>
                  <a:lnTo>
                    <a:pt x="188" y="41"/>
                  </a:lnTo>
                  <a:lnTo>
                    <a:pt x="194" y="32"/>
                  </a:lnTo>
                  <a:lnTo>
                    <a:pt x="200" y="24"/>
                  </a:lnTo>
                  <a:lnTo>
                    <a:pt x="209" y="15"/>
                  </a:lnTo>
                  <a:lnTo>
                    <a:pt x="217" y="7"/>
                  </a:lnTo>
                  <a:lnTo>
                    <a:pt x="217" y="7"/>
                  </a:lnTo>
                  <a:lnTo>
                    <a:pt x="218" y="6"/>
                  </a:lnTo>
                  <a:lnTo>
                    <a:pt x="218" y="4"/>
                  </a:lnTo>
                  <a:lnTo>
                    <a:pt x="218" y="3"/>
                  </a:lnTo>
                  <a:lnTo>
                    <a:pt x="217" y="1"/>
                  </a:lnTo>
                  <a:lnTo>
                    <a:pt x="214" y="0"/>
                  </a:lnTo>
                  <a:lnTo>
                    <a:pt x="212" y="0"/>
                  </a:lnTo>
                  <a:lnTo>
                    <a:pt x="210" y="1"/>
                  </a:lnTo>
                  <a:lnTo>
                    <a:pt x="2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8" name="Freeform 104"/>
            <p:cNvSpPr/>
            <p:nvPr/>
          </p:nvSpPr>
          <p:spPr bwMode="auto">
            <a:xfrm>
              <a:off x="6189663" y="2667000"/>
              <a:ext cx="47625" cy="85725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4" y="9"/>
                </a:cxn>
                <a:cxn ang="0">
                  <a:pos x="67" y="17"/>
                </a:cxn>
                <a:cxn ang="0">
                  <a:pos x="59" y="26"/>
                </a:cxn>
                <a:cxn ang="0">
                  <a:pos x="53" y="35"/>
                </a:cxn>
                <a:cxn ang="0">
                  <a:pos x="42" y="53"/>
                </a:cxn>
                <a:cxn ang="0">
                  <a:pos x="32" y="73"/>
                </a:cxn>
                <a:cxn ang="0">
                  <a:pos x="24" y="93"/>
                </a:cxn>
                <a:cxn ang="0">
                  <a:pos x="16" y="113"/>
                </a:cxn>
                <a:cxn ang="0">
                  <a:pos x="9" y="134"/>
                </a:cxn>
                <a:cxn ang="0">
                  <a:pos x="0" y="156"/>
                </a:cxn>
                <a:cxn ang="0">
                  <a:pos x="0" y="156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4" y="161"/>
                </a:cxn>
                <a:cxn ang="0">
                  <a:pos x="7" y="161"/>
                </a:cxn>
                <a:cxn ang="0">
                  <a:pos x="9" y="160"/>
                </a:cxn>
                <a:cxn ang="0">
                  <a:pos x="10" y="158"/>
                </a:cxn>
                <a:cxn ang="0">
                  <a:pos x="10" y="158"/>
                </a:cxn>
                <a:cxn ang="0">
                  <a:pos x="17" y="138"/>
                </a:cxn>
                <a:cxn ang="0">
                  <a:pos x="25" y="118"/>
                </a:cxn>
                <a:cxn ang="0">
                  <a:pos x="32" y="98"/>
                </a:cxn>
                <a:cxn ang="0">
                  <a:pos x="41" y="77"/>
                </a:cxn>
                <a:cxn ang="0">
                  <a:pos x="50" y="59"/>
                </a:cxn>
                <a:cxn ang="0">
                  <a:pos x="60" y="40"/>
                </a:cxn>
                <a:cxn ang="0">
                  <a:pos x="67" y="32"/>
                </a:cxn>
                <a:cxn ang="0">
                  <a:pos x="74" y="24"/>
                </a:cxn>
                <a:cxn ang="0">
                  <a:pos x="81" y="15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61">
                  <a:moveTo>
                    <a:pt x="82" y="2"/>
                  </a:moveTo>
                  <a:lnTo>
                    <a:pt x="82" y="2"/>
                  </a:lnTo>
                  <a:lnTo>
                    <a:pt x="74" y="9"/>
                  </a:lnTo>
                  <a:lnTo>
                    <a:pt x="67" y="17"/>
                  </a:lnTo>
                  <a:lnTo>
                    <a:pt x="59" y="26"/>
                  </a:lnTo>
                  <a:lnTo>
                    <a:pt x="53" y="35"/>
                  </a:lnTo>
                  <a:lnTo>
                    <a:pt x="42" y="53"/>
                  </a:lnTo>
                  <a:lnTo>
                    <a:pt x="32" y="73"/>
                  </a:lnTo>
                  <a:lnTo>
                    <a:pt x="24" y="93"/>
                  </a:lnTo>
                  <a:lnTo>
                    <a:pt x="16" y="113"/>
                  </a:lnTo>
                  <a:lnTo>
                    <a:pt x="9" y="134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4" y="161"/>
                  </a:lnTo>
                  <a:lnTo>
                    <a:pt x="7" y="161"/>
                  </a:lnTo>
                  <a:lnTo>
                    <a:pt x="9" y="160"/>
                  </a:lnTo>
                  <a:lnTo>
                    <a:pt x="10" y="158"/>
                  </a:lnTo>
                  <a:lnTo>
                    <a:pt x="10" y="158"/>
                  </a:lnTo>
                  <a:lnTo>
                    <a:pt x="17" y="138"/>
                  </a:lnTo>
                  <a:lnTo>
                    <a:pt x="25" y="118"/>
                  </a:lnTo>
                  <a:lnTo>
                    <a:pt x="32" y="98"/>
                  </a:lnTo>
                  <a:lnTo>
                    <a:pt x="41" y="77"/>
                  </a:lnTo>
                  <a:lnTo>
                    <a:pt x="50" y="59"/>
                  </a:lnTo>
                  <a:lnTo>
                    <a:pt x="60" y="40"/>
                  </a:lnTo>
                  <a:lnTo>
                    <a:pt x="67" y="32"/>
                  </a:lnTo>
                  <a:lnTo>
                    <a:pt x="74" y="24"/>
                  </a:lnTo>
                  <a:lnTo>
                    <a:pt x="81" y="15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9" name="Freeform 105"/>
            <p:cNvSpPr/>
            <p:nvPr/>
          </p:nvSpPr>
          <p:spPr bwMode="auto">
            <a:xfrm>
              <a:off x="6210300" y="2705100"/>
              <a:ext cx="34925" cy="68263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4" y="12"/>
                </a:cxn>
                <a:cxn ang="0">
                  <a:pos x="50" y="21"/>
                </a:cxn>
                <a:cxn ang="0">
                  <a:pos x="40" y="35"/>
                </a:cxn>
                <a:cxn ang="0">
                  <a:pos x="31" y="50"/>
                </a:cxn>
                <a:cxn ang="0">
                  <a:pos x="25" y="58"/>
                </a:cxn>
                <a:cxn ang="0">
                  <a:pos x="21" y="66"/>
                </a:cxn>
                <a:cxn ang="0">
                  <a:pos x="21" y="66"/>
                </a:cxn>
                <a:cxn ang="0">
                  <a:pos x="15" y="80"/>
                </a:cxn>
                <a:cxn ang="0">
                  <a:pos x="10" y="94"/>
                </a:cxn>
                <a:cxn ang="0">
                  <a:pos x="1" y="122"/>
                </a:cxn>
                <a:cxn ang="0">
                  <a:pos x="1" y="122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20" y="94"/>
                </a:cxn>
                <a:cxn ang="0">
                  <a:pos x="26" y="79"/>
                </a:cxn>
                <a:cxn ang="0">
                  <a:pos x="33" y="64"/>
                </a:cxn>
                <a:cxn ang="0">
                  <a:pos x="33" y="64"/>
                </a:cxn>
                <a:cxn ang="0">
                  <a:pos x="37" y="57"/>
                </a:cxn>
                <a:cxn ang="0">
                  <a:pos x="41" y="50"/>
                </a:cxn>
                <a:cxn ang="0">
                  <a:pos x="50" y="36"/>
                </a:cxn>
                <a:cxn ang="0">
                  <a:pos x="60" y="22"/>
                </a:cxn>
                <a:cxn ang="0">
                  <a:pos x="64" y="14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7" h="128">
                  <a:moveTo>
                    <a:pt x="57" y="3"/>
                  </a:moveTo>
                  <a:lnTo>
                    <a:pt x="57" y="3"/>
                  </a:lnTo>
                  <a:lnTo>
                    <a:pt x="54" y="12"/>
                  </a:lnTo>
                  <a:lnTo>
                    <a:pt x="50" y="21"/>
                  </a:lnTo>
                  <a:lnTo>
                    <a:pt x="40" y="35"/>
                  </a:lnTo>
                  <a:lnTo>
                    <a:pt x="31" y="50"/>
                  </a:lnTo>
                  <a:lnTo>
                    <a:pt x="25" y="58"/>
                  </a:lnTo>
                  <a:lnTo>
                    <a:pt x="21" y="66"/>
                  </a:lnTo>
                  <a:lnTo>
                    <a:pt x="21" y="66"/>
                  </a:lnTo>
                  <a:lnTo>
                    <a:pt x="15" y="80"/>
                  </a:lnTo>
                  <a:lnTo>
                    <a:pt x="10" y="94"/>
                  </a:lnTo>
                  <a:lnTo>
                    <a:pt x="1" y="122"/>
                  </a:lnTo>
                  <a:lnTo>
                    <a:pt x="1" y="122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20" y="94"/>
                  </a:lnTo>
                  <a:lnTo>
                    <a:pt x="26" y="79"/>
                  </a:lnTo>
                  <a:lnTo>
                    <a:pt x="33" y="64"/>
                  </a:lnTo>
                  <a:lnTo>
                    <a:pt x="33" y="64"/>
                  </a:lnTo>
                  <a:lnTo>
                    <a:pt x="37" y="57"/>
                  </a:lnTo>
                  <a:lnTo>
                    <a:pt x="41" y="50"/>
                  </a:lnTo>
                  <a:lnTo>
                    <a:pt x="50" y="36"/>
                  </a:lnTo>
                  <a:lnTo>
                    <a:pt x="60" y="22"/>
                  </a:lnTo>
                  <a:lnTo>
                    <a:pt x="64" y="14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0" name="Freeform 106"/>
            <p:cNvSpPr/>
            <p:nvPr/>
          </p:nvSpPr>
          <p:spPr bwMode="auto">
            <a:xfrm>
              <a:off x="6240463" y="2722563"/>
              <a:ext cx="30163" cy="60325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47" y="5"/>
                </a:cxn>
                <a:cxn ang="0">
                  <a:pos x="46" y="11"/>
                </a:cxn>
                <a:cxn ang="0">
                  <a:pos x="45" y="18"/>
                </a:cxn>
                <a:cxn ang="0">
                  <a:pos x="40" y="30"/>
                </a:cxn>
                <a:cxn ang="0">
                  <a:pos x="27" y="55"/>
                </a:cxn>
                <a:cxn ang="0">
                  <a:pos x="27" y="55"/>
                </a:cxn>
                <a:cxn ang="0">
                  <a:pos x="14" y="81"/>
                </a:cxn>
                <a:cxn ang="0">
                  <a:pos x="7" y="94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3" y="114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6" y="97"/>
                </a:cxn>
                <a:cxn ang="0">
                  <a:pos x="23" y="82"/>
                </a:cxn>
                <a:cxn ang="0">
                  <a:pos x="31" y="67"/>
                </a:cxn>
                <a:cxn ang="0">
                  <a:pos x="39" y="53"/>
                </a:cxn>
                <a:cxn ang="0">
                  <a:pos x="39" y="53"/>
                </a:cxn>
                <a:cxn ang="0">
                  <a:pos x="50" y="29"/>
                </a:cxn>
                <a:cxn ang="0">
                  <a:pos x="54" y="18"/>
                </a:cxn>
                <a:cxn ang="0">
                  <a:pos x="56" y="11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5" y="2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49" y="2"/>
                </a:cxn>
                <a:cxn ang="0">
                  <a:pos x="48" y="3"/>
                </a:cxn>
                <a:cxn ang="0">
                  <a:pos x="47" y="5"/>
                </a:cxn>
                <a:cxn ang="0">
                  <a:pos x="47" y="5"/>
                </a:cxn>
              </a:cxnLst>
              <a:rect l="0" t="0" r="r" b="b"/>
              <a:pathLst>
                <a:path w="57" h="114">
                  <a:moveTo>
                    <a:pt x="47" y="5"/>
                  </a:moveTo>
                  <a:lnTo>
                    <a:pt x="47" y="5"/>
                  </a:lnTo>
                  <a:lnTo>
                    <a:pt x="46" y="11"/>
                  </a:lnTo>
                  <a:lnTo>
                    <a:pt x="45" y="18"/>
                  </a:lnTo>
                  <a:lnTo>
                    <a:pt x="40" y="30"/>
                  </a:lnTo>
                  <a:lnTo>
                    <a:pt x="27" y="55"/>
                  </a:lnTo>
                  <a:lnTo>
                    <a:pt x="27" y="55"/>
                  </a:lnTo>
                  <a:lnTo>
                    <a:pt x="14" y="81"/>
                  </a:lnTo>
                  <a:lnTo>
                    <a:pt x="7" y="94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3" y="114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6" y="97"/>
                  </a:lnTo>
                  <a:lnTo>
                    <a:pt x="23" y="82"/>
                  </a:lnTo>
                  <a:lnTo>
                    <a:pt x="31" y="67"/>
                  </a:lnTo>
                  <a:lnTo>
                    <a:pt x="39" y="53"/>
                  </a:lnTo>
                  <a:lnTo>
                    <a:pt x="39" y="53"/>
                  </a:lnTo>
                  <a:lnTo>
                    <a:pt x="50" y="29"/>
                  </a:lnTo>
                  <a:lnTo>
                    <a:pt x="54" y="18"/>
                  </a:lnTo>
                  <a:lnTo>
                    <a:pt x="56" y="11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5" y="2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49" y="2"/>
                  </a:lnTo>
                  <a:lnTo>
                    <a:pt x="48" y="3"/>
                  </a:lnTo>
                  <a:lnTo>
                    <a:pt x="47" y="5"/>
                  </a:lnTo>
                  <a:lnTo>
                    <a:pt x="4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1" name="Freeform 107"/>
            <p:cNvSpPr/>
            <p:nvPr/>
          </p:nvSpPr>
          <p:spPr bwMode="auto">
            <a:xfrm>
              <a:off x="6275388" y="2730500"/>
              <a:ext cx="31750" cy="55563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50" y="9"/>
                </a:cxn>
                <a:cxn ang="0">
                  <a:pos x="47" y="15"/>
                </a:cxn>
                <a:cxn ang="0">
                  <a:pos x="43" y="20"/>
                </a:cxn>
                <a:cxn ang="0">
                  <a:pos x="39" y="25"/>
                </a:cxn>
                <a:cxn ang="0">
                  <a:pos x="31" y="36"/>
                </a:cxn>
                <a:cxn ang="0">
                  <a:pos x="26" y="41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10" y="71"/>
                </a:cxn>
                <a:cxn ang="0">
                  <a:pos x="4" y="84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4" y="86"/>
                </a:cxn>
                <a:cxn ang="0">
                  <a:pos x="20" y="72"/>
                </a:cxn>
                <a:cxn ang="0">
                  <a:pos x="34" y="45"/>
                </a:cxn>
                <a:cxn ang="0">
                  <a:pos x="34" y="45"/>
                </a:cxn>
                <a:cxn ang="0">
                  <a:pos x="37" y="40"/>
                </a:cxn>
                <a:cxn ang="0">
                  <a:pos x="41" y="36"/>
                </a:cxn>
                <a:cxn ang="0">
                  <a:pos x="49" y="26"/>
                </a:cxn>
                <a:cxn ang="0">
                  <a:pos x="53" y="22"/>
                </a:cxn>
                <a:cxn ang="0">
                  <a:pos x="56" y="17"/>
                </a:cxn>
                <a:cxn ang="0">
                  <a:pos x="59" y="12"/>
                </a:cxn>
                <a:cxn ang="0">
                  <a:pos x="60" y="6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104">
                  <a:moveTo>
                    <a:pt x="51" y="3"/>
                  </a:moveTo>
                  <a:lnTo>
                    <a:pt x="51" y="3"/>
                  </a:lnTo>
                  <a:lnTo>
                    <a:pt x="50" y="9"/>
                  </a:lnTo>
                  <a:lnTo>
                    <a:pt x="47" y="15"/>
                  </a:lnTo>
                  <a:lnTo>
                    <a:pt x="43" y="20"/>
                  </a:lnTo>
                  <a:lnTo>
                    <a:pt x="39" y="25"/>
                  </a:lnTo>
                  <a:lnTo>
                    <a:pt x="31" y="36"/>
                  </a:lnTo>
                  <a:lnTo>
                    <a:pt x="26" y="41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0" y="71"/>
                  </a:lnTo>
                  <a:lnTo>
                    <a:pt x="4" y="84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4" y="86"/>
                  </a:lnTo>
                  <a:lnTo>
                    <a:pt x="20" y="72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7" y="40"/>
                  </a:lnTo>
                  <a:lnTo>
                    <a:pt x="41" y="36"/>
                  </a:lnTo>
                  <a:lnTo>
                    <a:pt x="49" y="26"/>
                  </a:lnTo>
                  <a:lnTo>
                    <a:pt x="53" y="22"/>
                  </a:lnTo>
                  <a:lnTo>
                    <a:pt x="56" y="17"/>
                  </a:lnTo>
                  <a:lnTo>
                    <a:pt x="59" y="12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2" name="Freeform 108"/>
            <p:cNvSpPr/>
            <p:nvPr/>
          </p:nvSpPr>
          <p:spPr bwMode="auto">
            <a:xfrm>
              <a:off x="6300788" y="2730500"/>
              <a:ext cx="36513" cy="60325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60" y="10"/>
                </a:cxn>
                <a:cxn ang="0">
                  <a:pos x="57" y="16"/>
                </a:cxn>
                <a:cxn ang="0">
                  <a:pos x="53" y="23"/>
                </a:cxn>
                <a:cxn ang="0">
                  <a:pos x="48" y="30"/>
                </a:cxn>
                <a:cxn ang="0">
                  <a:pos x="37" y="42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19" y="66"/>
                </a:cxn>
                <a:cxn ang="0">
                  <a:pos x="11" y="79"/>
                </a:cxn>
                <a:cxn ang="0">
                  <a:pos x="5" y="93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2"/>
                </a:cxn>
                <a:cxn ang="0">
                  <a:pos x="3" y="113"/>
                </a:cxn>
                <a:cxn ang="0">
                  <a:pos x="5" y="113"/>
                </a:cxn>
                <a:cxn ang="0">
                  <a:pos x="6" y="113"/>
                </a:cxn>
                <a:cxn ang="0">
                  <a:pos x="8" y="112"/>
                </a:cxn>
                <a:cxn ang="0">
                  <a:pos x="9" y="110"/>
                </a:cxn>
                <a:cxn ang="0">
                  <a:pos x="9" y="110"/>
                </a:cxn>
                <a:cxn ang="0">
                  <a:pos x="11" y="102"/>
                </a:cxn>
                <a:cxn ang="0">
                  <a:pos x="15" y="94"/>
                </a:cxn>
                <a:cxn ang="0">
                  <a:pos x="23" y="78"/>
                </a:cxn>
                <a:cxn ang="0">
                  <a:pos x="32" y="64"/>
                </a:cxn>
                <a:cxn ang="0">
                  <a:pos x="41" y="49"/>
                </a:cxn>
                <a:cxn ang="0">
                  <a:pos x="41" y="49"/>
                </a:cxn>
                <a:cxn ang="0">
                  <a:pos x="50" y="39"/>
                </a:cxn>
                <a:cxn ang="0">
                  <a:pos x="59" y="28"/>
                </a:cxn>
                <a:cxn ang="0">
                  <a:pos x="63" y="23"/>
                </a:cxn>
                <a:cxn ang="0">
                  <a:pos x="66" y="18"/>
                </a:cxn>
                <a:cxn ang="0">
                  <a:pos x="69" y="12"/>
                </a:cxn>
                <a:cxn ang="0">
                  <a:pos x="70" y="6"/>
                </a:cxn>
                <a:cxn ang="0">
                  <a:pos x="70" y="6"/>
                </a:cxn>
                <a:cxn ang="0">
                  <a:pos x="70" y="4"/>
                </a:cxn>
                <a:cxn ang="0">
                  <a:pos x="69" y="2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2" y="2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0" h="113">
                  <a:moveTo>
                    <a:pt x="62" y="3"/>
                  </a:moveTo>
                  <a:lnTo>
                    <a:pt x="62" y="3"/>
                  </a:lnTo>
                  <a:lnTo>
                    <a:pt x="60" y="10"/>
                  </a:lnTo>
                  <a:lnTo>
                    <a:pt x="57" y="16"/>
                  </a:lnTo>
                  <a:lnTo>
                    <a:pt x="53" y="23"/>
                  </a:lnTo>
                  <a:lnTo>
                    <a:pt x="48" y="30"/>
                  </a:lnTo>
                  <a:lnTo>
                    <a:pt x="37" y="42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19" y="66"/>
                  </a:lnTo>
                  <a:lnTo>
                    <a:pt x="11" y="79"/>
                  </a:lnTo>
                  <a:lnTo>
                    <a:pt x="5" y="93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2"/>
                  </a:lnTo>
                  <a:lnTo>
                    <a:pt x="3" y="113"/>
                  </a:lnTo>
                  <a:lnTo>
                    <a:pt x="5" y="113"/>
                  </a:lnTo>
                  <a:lnTo>
                    <a:pt x="6" y="113"/>
                  </a:lnTo>
                  <a:lnTo>
                    <a:pt x="8" y="112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11" y="102"/>
                  </a:lnTo>
                  <a:lnTo>
                    <a:pt x="15" y="94"/>
                  </a:lnTo>
                  <a:lnTo>
                    <a:pt x="23" y="78"/>
                  </a:lnTo>
                  <a:lnTo>
                    <a:pt x="32" y="64"/>
                  </a:lnTo>
                  <a:lnTo>
                    <a:pt x="41" y="49"/>
                  </a:lnTo>
                  <a:lnTo>
                    <a:pt x="41" y="49"/>
                  </a:lnTo>
                  <a:lnTo>
                    <a:pt x="50" y="39"/>
                  </a:lnTo>
                  <a:lnTo>
                    <a:pt x="59" y="28"/>
                  </a:lnTo>
                  <a:lnTo>
                    <a:pt x="63" y="23"/>
                  </a:lnTo>
                  <a:lnTo>
                    <a:pt x="66" y="18"/>
                  </a:lnTo>
                  <a:lnTo>
                    <a:pt x="69" y="12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70" y="4"/>
                  </a:lnTo>
                  <a:lnTo>
                    <a:pt x="69" y="2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2" y="2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3" name="Freeform 109"/>
            <p:cNvSpPr/>
            <p:nvPr/>
          </p:nvSpPr>
          <p:spPr bwMode="auto">
            <a:xfrm>
              <a:off x="6326188" y="2735263"/>
              <a:ext cx="44450" cy="6350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54" y="27"/>
                </a:cxn>
                <a:cxn ang="0">
                  <a:pos x="33" y="54"/>
                </a:cxn>
                <a:cxn ang="0">
                  <a:pos x="22" y="67"/>
                </a:cxn>
                <a:cxn ang="0">
                  <a:pos x="13" y="81"/>
                </a:cxn>
                <a:cxn ang="0">
                  <a:pos x="6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4" y="118"/>
                </a:cxn>
                <a:cxn ang="0">
                  <a:pos x="9" y="118"/>
                </a:cxn>
                <a:cxn ang="0">
                  <a:pos x="9" y="118"/>
                </a:cxn>
                <a:cxn ang="0">
                  <a:pos x="11" y="118"/>
                </a:cxn>
                <a:cxn ang="0">
                  <a:pos x="12" y="117"/>
                </a:cxn>
                <a:cxn ang="0">
                  <a:pos x="13" y="114"/>
                </a:cxn>
                <a:cxn ang="0">
                  <a:pos x="13" y="110"/>
                </a:cxn>
                <a:cxn ang="0">
                  <a:pos x="12" y="109"/>
                </a:cxn>
                <a:cxn ang="0">
                  <a:pos x="11" y="108"/>
                </a:cxn>
                <a:cxn ang="0">
                  <a:pos x="11" y="108"/>
                </a:cxn>
                <a:cxn ang="0">
                  <a:pos x="17" y="94"/>
                </a:cxn>
                <a:cxn ang="0">
                  <a:pos x="24" y="80"/>
                </a:cxn>
                <a:cxn ang="0">
                  <a:pos x="34" y="67"/>
                </a:cxn>
                <a:cxn ang="0">
                  <a:pos x="43" y="55"/>
                </a:cxn>
                <a:cxn ang="0">
                  <a:pos x="64" y="30"/>
                </a:cxn>
                <a:cxn ang="0">
                  <a:pos x="84" y="6"/>
                </a:cxn>
                <a:cxn ang="0">
                  <a:pos x="84" y="6"/>
                </a:cxn>
                <a:cxn ang="0">
                  <a:pos x="84" y="4"/>
                </a:cxn>
                <a:cxn ang="0">
                  <a:pos x="84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4" h="118">
                  <a:moveTo>
                    <a:pt x="76" y="1"/>
                  </a:moveTo>
                  <a:lnTo>
                    <a:pt x="76" y="1"/>
                  </a:lnTo>
                  <a:lnTo>
                    <a:pt x="54" y="27"/>
                  </a:lnTo>
                  <a:lnTo>
                    <a:pt x="33" y="54"/>
                  </a:lnTo>
                  <a:lnTo>
                    <a:pt x="22" y="67"/>
                  </a:lnTo>
                  <a:lnTo>
                    <a:pt x="13" y="81"/>
                  </a:lnTo>
                  <a:lnTo>
                    <a:pt x="6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4" y="118"/>
                  </a:lnTo>
                  <a:lnTo>
                    <a:pt x="9" y="118"/>
                  </a:lnTo>
                  <a:lnTo>
                    <a:pt x="9" y="118"/>
                  </a:lnTo>
                  <a:lnTo>
                    <a:pt x="11" y="118"/>
                  </a:lnTo>
                  <a:lnTo>
                    <a:pt x="12" y="117"/>
                  </a:lnTo>
                  <a:lnTo>
                    <a:pt x="13" y="114"/>
                  </a:lnTo>
                  <a:lnTo>
                    <a:pt x="13" y="110"/>
                  </a:lnTo>
                  <a:lnTo>
                    <a:pt x="12" y="109"/>
                  </a:lnTo>
                  <a:lnTo>
                    <a:pt x="11" y="108"/>
                  </a:lnTo>
                  <a:lnTo>
                    <a:pt x="11" y="108"/>
                  </a:lnTo>
                  <a:lnTo>
                    <a:pt x="17" y="94"/>
                  </a:lnTo>
                  <a:lnTo>
                    <a:pt x="24" y="80"/>
                  </a:lnTo>
                  <a:lnTo>
                    <a:pt x="34" y="67"/>
                  </a:lnTo>
                  <a:lnTo>
                    <a:pt x="43" y="55"/>
                  </a:lnTo>
                  <a:lnTo>
                    <a:pt x="64" y="3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4" name="Freeform 110"/>
            <p:cNvSpPr/>
            <p:nvPr/>
          </p:nvSpPr>
          <p:spPr bwMode="auto">
            <a:xfrm>
              <a:off x="6361113" y="2738438"/>
              <a:ext cx="31750" cy="5238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9"/>
                </a:cxn>
                <a:cxn ang="0">
                  <a:pos x="48" y="14"/>
                </a:cxn>
                <a:cxn ang="0">
                  <a:pos x="43" y="25"/>
                </a:cxn>
                <a:cxn ang="0">
                  <a:pos x="31" y="43"/>
                </a:cxn>
                <a:cxn ang="0">
                  <a:pos x="31" y="43"/>
                </a:cxn>
                <a:cxn ang="0">
                  <a:pos x="14" y="67"/>
                </a:cxn>
                <a:cxn ang="0">
                  <a:pos x="7" y="8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3" y="99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8" y="97"/>
                </a:cxn>
                <a:cxn ang="0">
                  <a:pos x="15" y="83"/>
                </a:cxn>
                <a:cxn ang="0">
                  <a:pos x="23" y="70"/>
                </a:cxn>
                <a:cxn ang="0">
                  <a:pos x="41" y="44"/>
                </a:cxn>
                <a:cxn ang="0">
                  <a:pos x="41" y="44"/>
                </a:cxn>
                <a:cxn ang="0">
                  <a:pos x="53" y="26"/>
                </a:cxn>
                <a:cxn ang="0">
                  <a:pos x="59" y="16"/>
                </a:cxn>
                <a:cxn ang="0">
                  <a:pos x="61" y="10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2" h="99">
                  <a:moveTo>
                    <a:pt x="51" y="4"/>
                  </a:moveTo>
                  <a:lnTo>
                    <a:pt x="51" y="4"/>
                  </a:lnTo>
                  <a:lnTo>
                    <a:pt x="50" y="9"/>
                  </a:lnTo>
                  <a:lnTo>
                    <a:pt x="48" y="14"/>
                  </a:lnTo>
                  <a:lnTo>
                    <a:pt x="43" y="25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14" y="67"/>
                  </a:lnTo>
                  <a:lnTo>
                    <a:pt x="7" y="8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3" y="99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15" y="83"/>
                  </a:lnTo>
                  <a:lnTo>
                    <a:pt x="23" y="70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53" y="26"/>
                  </a:lnTo>
                  <a:lnTo>
                    <a:pt x="59" y="16"/>
                  </a:lnTo>
                  <a:lnTo>
                    <a:pt x="61" y="10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5" name="Freeform 111"/>
            <p:cNvSpPr/>
            <p:nvPr/>
          </p:nvSpPr>
          <p:spPr bwMode="auto">
            <a:xfrm>
              <a:off x="6392863" y="2614613"/>
              <a:ext cx="120650" cy="173038"/>
            </a:xfrm>
            <a:custGeom>
              <a:avLst/>
              <a:gdLst/>
              <a:ahLst/>
              <a:cxnLst>
                <a:cxn ang="0">
                  <a:pos x="218" y="2"/>
                </a:cxn>
                <a:cxn ang="0">
                  <a:pos x="202" y="22"/>
                </a:cxn>
                <a:cxn ang="0">
                  <a:pos x="186" y="41"/>
                </a:cxn>
                <a:cxn ang="0">
                  <a:pos x="178" y="49"/>
                </a:cxn>
                <a:cxn ang="0">
                  <a:pos x="161" y="78"/>
                </a:cxn>
                <a:cxn ang="0">
                  <a:pos x="131" y="121"/>
                </a:cxn>
                <a:cxn ang="0">
                  <a:pos x="102" y="167"/>
                </a:cxn>
                <a:cxn ang="0">
                  <a:pos x="75" y="213"/>
                </a:cxn>
                <a:cxn ang="0">
                  <a:pos x="46" y="259"/>
                </a:cxn>
                <a:cxn ang="0">
                  <a:pos x="40" y="266"/>
                </a:cxn>
                <a:cxn ang="0">
                  <a:pos x="19" y="288"/>
                </a:cxn>
                <a:cxn ang="0">
                  <a:pos x="7" y="303"/>
                </a:cxn>
                <a:cxn ang="0">
                  <a:pos x="0" y="321"/>
                </a:cxn>
                <a:cxn ang="0">
                  <a:pos x="0" y="323"/>
                </a:cxn>
                <a:cxn ang="0">
                  <a:pos x="3" y="326"/>
                </a:cxn>
                <a:cxn ang="0">
                  <a:pos x="7" y="326"/>
                </a:cxn>
                <a:cxn ang="0">
                  <a:pos x="9" y="323"/>
                </a:cxn>
                <a:cxn ang="0">
                  <a:pos x="10" y="319"/>
                </a:cxn>
                <a:cxn ang="0">
                  <a:pos x="18" y="305"/>
                </a:cxn>
                <a:cxn ang="0">
                  <a:pos x="32" y="291"/>
                </a:cxn>
                <a:cxn ang="0">
                  <a:pos x="46" y="274"/>
                </a:cxn>
                <a:cxn ang="0">
                  <a:pos x="60" y="257"/>
                </a:cxn>
                <a:cxn ang="0">
                  <a:pos x="87" y="211"/>
                </a:cxn>
                <a:cxn ang="0">
                  <a:pos x="114" y="165"/>
                </a:cxn>
                <a:cxn ang="0">
                  <a:pos x="141" y="123"/>
                </a:cxn>
                <a:cxn ang="0">
                  <a:pos x="169" y="82"/>
                </a:cxn>
                <a:cxn ang="0">
                  <a:pos x="182" y="62"/>
                </a:cxn>
                <a:cxn ang="0">
                  <a:pos x="197" y="42"/>
                </a:cxn>
                <a:cxn ang="0">
                  <a:pos x="204" y="33"/>
                </a:cxn>
                <a:cxn ang="0">
                  <a:pos x="220" y="16"/>
                </a:cxn>
                <a:cxn ang="0">
                  <a:pos x="226" y="7"/>
                </a:cxn>
                <a:cxn ang="0">
                  <a:pos x="227" y="3"/>
                </a:cxn>
                <a:cxn ang="0">
                  <a:pos x="225" y="1"/>
                </a:cxn>
                <a:cxn ang="0">
                  <a:pos x="221" y="0"/>
                </a:cxn>
                <a:cxn ang="0">
                  <a:pos x="218" y="2"/>
                </a:cxn>
              </a:cxnLst>
              <a:rect l="0" t="0" r="r" b="b"/>
              <a:pathLst>
                <a:path w="227" h="327">
                  <a:moveTo>
                    <a:pt x="218" y="2"/>
                  </a:moveTo>
                  <a:lnTo>
                    <a:pt x="218" y="2"/>
                  </a:lnTo>
                  <a:lnTo>
                    <a:pt x="210" y="12"/>
                  </a:lnTo>
                  <a:lnTo>
                    <a:pt x="202" y="22"/>
                  </a:lnTo>
                  <a:lnTo>
                    <a:pt x="194" y="32"/>
                  </a:lnTo>
                  <a:lnTo>
                    <a:pt x="186" y="41"/>
                  </a:lnTo>
                  <a:lnTo>
                    <a:pt x="186" y="41"/>
                  </a:lnTo>
                  <a:lnTo>
                    <a:pt x="178" y="49"/>
                  </a:lnTo>
                  <a:lnTo>
                    <a:pt x="172" y="58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31" y="121"/>
                  </a:lnTo>
                  <a:lnTo>
                    <a:pt x="116" y="144"/>
                  </a:lnTo>
                  <a:lnTo>
                    <a:pt x="102" y="167"/>
                  </a:lnTo>
                  <a:lnTo>
                    <a:pt x="102" y="167"/>
                  </a:lnTo>
                  <a:lnTo>
                    <a:pt x="75" y="213"/>
                  </a:lnTo>
                  <a:lnTo>
                    <a:pt x="61" y="236"/>
                  </a:lnTo>
                  <a:lnTo>
                    <a:pt x="46" y="259"/>
                  </a:lnTo>
                  <a:lnTo>
                    <a:pt x="46" y="259"/>
                  </a:lnTo>
                  <a:lnTo>
                    <a:pt x="40" y="266"/>
                  </a:lnTo>
                  <a:lnTo>
                    <a:pt x="34" y="273"/>
                  </a:lnTo>
                  <a:lnTo>
                    <a:pt x="19" y="288"/>
                  </a:lnTo>
                  <a:lnTo>
                    <a:pt x="12" y="296"/>
                  </a:lnTo>
                  <a:lnTo>
                    <a:pt x="7" y="303"/>
                  </a:lnTo>
                  <a:lnTo>
                    <a:pt x="2" y="312"/>
                  </a:lnTo>
                  <a:lnTo>
                    <a:pt x="0" y="321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3" y="326"/>
                  </a:lnTo>
                  <a:lnTo>
                    <a:pt x="5" y="327"/>
                  </a:lnTo>
                  <a:lnTo>
                    <a:pt x="7" y="326"/>
                  </a:lnTo>
                  <a:lnTo>
                    <a:pt x="8" y="325"/>
                  </a:lnTo>
                  <a:lnTo>
                    <a:pt x="9" y="323"/>
                  </a:lnTo>
                  <a:lnTo>
                    <a:pt x="9" y="323"/>
                  </a:lnTo>
                  <a:lnTo>
                    <a:pt x="10" y="319"/>
                  </a:lnTo>
                  <a:lnTo>
                    <a:pt x="12" y="314"/>
                  </a:lnTo>
                  <a:lnTo>
                    <a:pt x="18" y="305"/>
                  </a:lnTo>
                  <a:lnTo>
                    <a:pt x="25" y="298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46" y="274"/>
                  </a:lnTo>
                  <a:lnTo>
                    <a:pt x="60" y="257"/>
                  </a:lnTo>
                  <a:lnTo>
                    <a:pt x="60" y="257"/>
                  </a:lnTo>
                  <a:lnTo>
                    <a:pt x="74" y="234"/>
                  </a:lnTo>
                  <a:lnTo>
                    <a:pt x="87" y="211"/>
                  </a:lnTo>
                  <a:lnTo>
                    <a:pt x="114" y="165"/>
                  </a:lnTo>
                  <a:lnTo>
                    <a:pt x="114" y="165"/>
                  </a:lnTo>
                  <a:lnTo>
                    <a:pt x="128" y="143"/>
                  </a:lnTo>
                  <a:lnTo>
                    <a:pt x="141" y="123"/>
                  </a:lnTo>
                  <a:lnTo>
                    <a:pt x="169" y="82"/>
                  </a:lnTo>
                  <a:lnTo>
                    <a:pt x="169" y="82"/>
                  </a:lnTo>
                  <a:lnTo>
                    <a:pt x="176" y="72"/>
                  </a:lnTo>
                  <a:lnTo>
                    <a:pt x="182" y="62"/>
                  </a:lnTo>
                  <a:lnTo>
                    <a:pt x="190" y="51"/>
                  </a:lnTo>
                  <a:lnTo>
                    <a:pt x="197" y="42"/>
                  </a:lnTo>
                  <a:lnTo>
                    <a:pt x="197" y="42"/>
                  </a:lnTo>
                  <a:lnTo>
                    <a:pt x="204" y="33"/>
                  </a:lnTo>
                  <a:lnTo>
                    <a:pt x="212" y="24"/>
                  </a:lnTo>
                  <a:lnTo>
                    <a:pt x="220" y="16"/>
                  </a:lnTo>
                  <a:lnTo>
                    <a:pt x="226" y="7"/>
                  </a:lnTo>
                  <a:lnTo>
                    <a:pt x="226" y="7"/>
                  </a:lnTo>
                  <a:lnTo>
                    <a:pt x="227" y="5"/>
                  </a:lnTo>
                  <a:lnTo>
                    <a:pt x="227" y="3"/>
                  </a:lnTo>
                  <a:lnTo>
                    <a:pt x="226" y="2"/>
                  </a:lnTo>
                  <a:lnTo>
                    <a:pt x="225" y="1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18" y="2"/>
                  </a:lnTo>
                  <a:lnTo>
                    <a:pt x="2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6" name="Freeform 112"/>
            <p:cNvSpPr/>
            <p:nvPr/>
          </p:nvSpPr>
          <p:spPr bwMode="auto">
            <a:xfrm>
              <a:off x="6426200" y="2662238"/>
              <a:ext cx="76200" cy="125413"/>
            </a:xfrm>
            <a:custGeom>
              <a:avLst/>
              <a:gdLst/>
              <a:ahLst/>
              <a:cxnLst>
                <a:cxn ang="0">
                  <a:pos x="137" y="4"/>
                </a:cxn>
                <a:cxn ang="0">
                  <a:pos x="137" y="4"/>
                </a:cxn>
                <a:cxn ang="0">
                  <a:pos x="135" y="12"/>
                </a:cxn>
                <a:cxn ang="0">
                  <a:pos x="132" y="19"/>
                </a:cxn>
                <a:cxn ang="0">
                  <a:pos x="127" y="26"/>
                </a:cxn>
                <a:cxn ang="0">
                  <a:pos x="120" y="35"/>
                </a:cxn>
                <a:cxn ang="0">
                  <a:pos x="108" y="49"/>
                </a:cxn>
                <a:cxn ang="0">
                  <a:pos x="98" y="62"/>
                </a:cxn>
                <a:cxn ang="0">
                  <a:pos x="98" y="62"/>
                </a:cxn>
                <a:cxn ang="0">
                  <a:pos x="78" y="93"/>
                </a:cxn>
                <a:cxn ang="0">
                  <a:pos x="58" y="125"/>
                </a:cxn>
                <a:cxn ang="0">
                  <a:pos x="58" y="125"/>
                </a:cxn>
                <a:cxn ang="0">
                  <a:pos x="41" y="156"/>
                </a:cxn>
                <a:cxn ang="0">
                  <a:pos x="24" y="187"/>
                </a:cxn>
                <a:cxn ang="0">
                  <a:pos x="24" y="187"/>
                </a:cxn>
                <a:cxn ang="0">
                  <a:pos x="17" y="199"/>
                </a:cxn>
                <a:cxn ang="0">
                  <a:pos x="10" y="209"/>
                </a:cxn>
                <a:cxn ang="0">
                  <a:pos x="7" y="214"/>
                </a:cxn>
                <a:cxn ang="0">
                  <a:pos x="4" y="220"/>
                </a:cxn>
                <a:cxn ang="0">
                  <a:pos x="2" y="227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1" y="236"/>
                </a:cxn>
                <a:cxn ang="0">
                  <a:pos x="3" y="237"/>
                </a:cxn>
                <a:cxn ang="0">
                  <a:pos x="4" y="237"/>
                </a:cxn>
                <a:cxn ang="0">
                  <a:pos x="7" y="236"/>
                </a:cxn>
                <a:cxn ang="0">
                  <a:pos x="9" y="235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11" y="225"/>
                </a:cxn>
                <a:cxn ang="0">
                  <a:pos x="14" y="217"/>
                </a:cxn>
                <a:cxn ang="0">
                  <a:pos x="18" y="209"/>
                </a:cxn>
                <a:cxn ang="0">
                  <a:pos x="23" y="202"/>
                </a:cxn>
                <a:cxn ang="0">
                  <a:pos x="34" y="186"/>
                </a:cxn>
                <a:cxn ang="0">
                  <a:pos x="43" y="172"/>
                </a:cxn>
                <a:cxn ang="0">
                  <a:pos x="43" y="172"/>
                </a:cxn>
                <a:cxn ang="0">
                  <a:pos x="61" y="140"/>
                </a:cxn>
                <a:cxn ang="0">
                  <a:pos x="80" y="109"/>
                </a:cxn>
                <a:cxn ang="0">
                  <a:pos x="80" y="109"/>
                </a:cxn>
                <a:cxn ang="0">
                  <a:pos x="98" y="81"/>
                </a:cxn>
                <a:cxn ang="0">
                  <a:pos x="116" y="53"/>
                </a:cxn>
                <a:cxn ang="0">
                  <a:pos x="116" y="53"/>
                </a:cxn>
                <a:cxn ang="0">
                  <a:pos x="125" y="42"/>
                </a:cxn>
                <a:cxn ang="0">
                  <a:pos x="134" y="31"/>
                </a:cxn>
                <a:cxn ang="0">
                  <a:pos x="138" y="25"/>
                </a:cxn>
                <a:cxn ang="0">
                  <a:pos x="142" y="19"/>
                </a:cxn>
                <a:cxn ang="0">
                  <a:pos x="145" y="13"/>
                </a:cxn>
                <a:cxn ang="0">
                  <a:pos x="146" y="7"/>
                </a:cxn>
                <a:cxn ang="0">
                  <a:pos x="146" y="7"/>
                </a:cxn>
                <a:cxn ang="0">
                  <a:pos x="146" y="5"/>
                </a:cxn>
                <a:cxn ang="0">
                  <a:pos x="146" y="3"/>
                </a:cxn>
                <a:cxn ang="0">
                  <a:pos x="143" y="0"/>
                </a:cxn>
                <a:cxn ang="0">
                  <a:pos x="141" y="0"/>
                </a:cxn>
                <a:cxn ang="0">
                  <a:pos x="139" y="2"/>
                </a:cxn>
                <a:cxn ang="0">
                  <a:pos x="138" y="3"/>
                </a:cxn>
                <a:cxn ang="0">
                  <a:pos x="137" y="4"/>
                </a:cxn>
                <a:cxn ang="0">
                  <a:pos x="137" y="4"/>
                </a:cxn>
              </a:cxnLst>
              <a:rect l="0" t="0" r="r" b="b"/>
              <a:pathLst>
                <a:path w="146" h="237">
                  <a:moveTo>
                    <a:pt x="137" y="4"/>
                  </a:moveTo>
                  <a:lnTo>
                    <a:pt x="137" y="4"/>
                  </a:lnTo>
                  <a:lnTo>
                    <a:pt x="135" y="12"/>
                  </a:lnTo>
                  <a:lnTo>
                    <a:pt x="132" y="19"/>
                  </a:lnTo>
                  <a:lnTo>
                    <a:pt x="127" y="26"/>
                  </a:lnTo>
                  <a:lnTo>
                    <a:pt x="120" y="35"/>
                  </a:lnTo>
                  <a:lnTo>
                    <a:pt x="108" y="49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78" y="93"/>
                  </a:lnTo>
                  <a:lnTo>
                    <a:pt x="58" y="125"/>
                  </a:lnTo>
                  <a:lnTo>
                    <a:pt x="58" y="125"/>
                  </a:lnTo>
                  <a:lnTo>
                    <a:pt x="41" y="156"/>
                  </a:lnTo>
                  <a:lnTo>
                    <a:pt x="24" y="187"/>
                  </a:lnTo>
                  <a:lnTo>
                    <a:pt x="24" y="187"/>
                  </a:lnTo>
                  <a:lnTo>
                    <a:pt x="17" y="199"/>
                  </a:lnTo>
                  <a:lnTo>
                    <a:pt x="10" y="209"/>
                  </a:lnTo>
                  <a:lnTo>
                    <a:pt x="7" y="214"/>
                  </a:lnTo>
                  <a:lnTo>
                    <a:pt x="4" y="220"/>
                  </a:lnTo>
                  <a:lnTo>
                    <a:pt x="2" y="227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1" y="236"/>
                  </a:lnTo>
                  <a:lnTo>
                    <a:pt x="3" y="237"/>
                  </a:lnTo>
                  <a:lnTo>
                    <a:pt x="4" y="237"/>
                  </a:lnTo>
                  <a:lnTo>
                    <a:pt x="7" y="236"/>
                  </a:lnTo>
                  <a:lnTo>
                    <a:pt x="9" y="235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11" y="225"/>
                  </a:lnTo>
                  <a:lnTo>
                    <a:pt x="14" y="217"/>
                  </a:lnTo>
                  <a:lnTo>
                    <a:pt x="18" y="209"/>
                  </a:lnTo>
                  <a:lnTo>
                    <a:pt x="23" y="202"/>
                  </a:lnTo>
                  <a:lnTo>
                    <a:pt x="34" y="186"/>
                  </a:lnTo>
                  <a:lnTo>
                    <a:pt x="43" y="172"/>
                  </a:lnTo>
                  <a:lnTo>
                    <a:pt x="43" y="172"/>
                  </a:lnTo>
                  <a:lnTo>
                    <a:pt x="61" y="140"/>
                  </a:lnTo>
                  <a:lnTo>
                    <a:pt x="80" y="109"/>
                  </a:lnTo>
                  <a:lnTo>
                    <a:pt x="80" y="109"/>
                  </a:lnTo>
                  <a:lnTo>
                    <a:pt x="98" y="81"/>
                  </a:lnTo>
                  <a:lnTo>
                    <a:pt x="116" y="53"/>
                  </a:lnTo>
                  <a:lnTo>
                    <a:pt x="116" y="53"/>
                  </a:lnTo>
                  <a:lnTo>
                    <a:pt x="125" y="42"/>
                  </a:lnTo>
                  <a:lnTo>
                    <a:pt x="134" y="31"/>
                  </a:lnTo>
                  <a:lnTo>
                    <a:pt x="138" y="25"/>
                  </a:lnTo>
                  <a:lnTo>
                    <a:pt x="142" y="19"/>
                  </a:lnTo>
                  <a:lnTo>
                    <a:pt x="145" y="13"/>
                  </a:lnTo>
                  <a:lnTo>
                    <a:pt x="146" y="7"/>
                  </a:lnTo>
                  <a:lnTo>
                    <a:pt x="146" y="7"/>
                  </a:lnTo>
                  <a:lnTo>
                    <a:pt x="146" y="5"/>
                  </a:lnTo>
                  <a:lnTo>
                    <a:pt x="146" y="3"/>
                  </a:lnTo>
                  <a:lnTo>
                    <a:pt x="143" y="0"/>
                  </a:lnTo>
                  <a:lnTo>
                    <a:pt x="141" y="0"/>
                  </a:lnTo>
                  <a:lnTo>
                    <a:pt x="139" y="2"/>
                  </a:lnTo>
                  <a:lnTo>
                    <a:pt x="138" y="3"/>
                  </a:lnTo>
                  <a:lnTo>
                    <a:pt x="137" y="4"/>
                  </a:lnTo>
                  <a:lnTo>
                    <a:pt x="1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7" name="Freeform 113"/>
            <p:cNvSpPr/>
            <p:nvPr/>
          </p:nvSpPr>
          <p:spPr bwMode="auto">
            <a:xfrm>
              <a:off x="6453188" y="2716213"/>
              <a:ext cx="47625" cy="5715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7" y="11"/>
                </a:cxn>
                <a:cxn ang="0">
                  <a:pos x="72" y="18"/>
                </a:cxn>
                <a:cxn ang="0">
                  <a:pos x="66" y="25"/>
                </a:cxn>
                <a:cxn ang="0">
                  <a:pos x="60" y="32"/>
                </a:cxn>
                <a:cxn ang="0">
                  <a:pos x="48" y="45"/>
                </a:cxn>
                <a:cxn ang="0">
                  <a:pos x="35" y="59"/>
                </a:cxn>
                <a:cxn ang="0">
                  <a:pos x="35" y="59"/>
                </a:cxn>
                <a:cxn ang="0">
                  <a:pos x="27" y="69"/>
                </a:cxn>
                <a:cxn ang="0">
                  <a:pos x="20" y="80"/>
                </a:cxn>
                <a:cxn ang="0">
                  <a:pos x="12" y="91"/>
                </a:cxn>
                <a:cxn ang="0">
                  <a:pos x="8" y="96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5" y="108"/>
                </a:cxn>
                <a:cxn ang="0">
                  <a:pos x="8" y="107"/>
                </a:cxn>
                <a:cxn ang="0">
                  <a:pos x="8" y="107"/>
                </a:cxn>
                <a:cxn ang="0">
                  <a:pos x="14" y="103"/>
                </a:cxn>
                <a:cxn ang="0">
                  <a:pos x="19" y="98"/>
                </a:cxn>
                <a:cxn ang="0">
                  <a:pos x="28" y="85"/>
                </a:cxn>
                <a:cxn ang="0">
                  <a:pos x="37" y="72"/>
                </a:cxn>
                <a:cxn ang="0">
                  <a:pos x="47" y="60"/>
                </a:cxn>
                <a:cxn ang="0">
                  <a:pos x="47" y="60"/>
                </a:cxn>
                <a:cxn ang="0">
                  <a:pos x="58" y="47"/>
                </a:cxn>
                <a:cxn ang="0">
                  <a:pos x="71" y="34"/>
                </a:cxn>
                <a:cxn ang="0">
                  <a:pos x="76" y="28"/>
                </a:cxn>
                <a:cxn ang="0">
                  <a:pos x="82" y="20"/>
                </a:cxn>
                <a:cxn ang="0">
                  <a:pos x="86" y="13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90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08">
                  <a:moveTo>
                    <a:pt x="81" y="3"/>
                  </a:moveTo>
                  <a:lnTo>
                    <a:pt x="81" y="3"/>
                  </a:lnTo>
                  <a:lnTo>
                    <a:pt x="77" y="11"/>
                  </a:lnTo>
                  <a:lnTo>
                    <a:pt x="72" y="18"/>
                  </a:lnTo>
                  <a:lnTo>
                    <a:pt x="66" y="25"/>
                  </a:lnTo>
                  <a:lnTo>
                    <a:pt x="60" y="32"/>
                  </a:lnTo>
                  <a:lnTo>
                    <a:pt x="48" y="45"/>
                  </a:lnTo>
                  <a:lnTo>
                    <a:pt x="35" y="59"/>
                  </a:lnTo>
                  <a:lnTo>
                    <a:pt x="35" y="59"/>
                  </a:lnTo>
                  <a:lnTo>
                    <a:pt x="27" y="69"/>
                  </a:lnTo>
                  <a:lnTo>
                    <a:pt x="20" y="80"/>
                  </a:lnTo>
                  <a:lnTo>
                    <a:pt x="12" y="91"/>
                  </a:lnTo>
                  <a:lnTo>
                    <a:pt x="8" y="96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5" y="108"/>
                  </a:lnTo>
                  <a:lnTo>
                    <a:pt x="8" y="107"/>
                  </a:lnTo>
                  <a:lnTo>
                    <a:pt x="8" y="107"/>
                  </a:lnTo>
                  <a:lnTo>
                    <a:pt x="14" y="103"/>
                  </a:lnTo>
                  <a:lnTo>
                    <a:pt x="19" y="98"/>
                  </a:lnTo>
                  <a:lnTo>
                    <a:pt x="28" y="85"/>
                  </a:lnTo>
                  <a:lnTo>
                    <a:pt x="37" y="72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58" y="47"/>
                  </a:lnTo>
                  <a:lnTo>
                    <a:pt x="71" y="34"/>
                  </a:lnTo>
                  <a:lnTo>
                    <a:pt x="76" y="28"/>
                  </a:lnTo>
                  <a:lnTo>
                    <a:pt x="82" y="20"/>
                  </a:lnTo>
                  <a:lnTo>
                    <a:pt x="86" y="13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90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8" name="Freeform 114"/>
            <p:cNvSpPr/>
            <p:nvPr/>
          </p:nvSpPr>
          <p:spPr bwMode="auto">
            <a:xfrm>
              <a:off x="6289675" y="2527300"/>
              <a:ext cx="42863" cy="69850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70" y="8"/>
                </a:cxn>
                <a:cxn ang="0">
                  <a:pos x="66" y="13"/>
                </a:cxn>
                <a:cxn ang="0">
                  <a:pos x="59" y="23"/>
                </a:cxn>
                <a:cxn ang="0">
                  <a:pos x="59" y="23"/>
                </a:cxn>
                <a:cxn ang="0">
                  <a:pos x="49" y="43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32" y="71"/>
                </a:cxn>
                <a:cxn ang="0">
                  <a:pos x="27" y="78"/>
                </a:cxn>
                <a:cxn ang="0">
                  <a:pos x="16" y="93"/>
                </a:cxn>
                <a:cxn ang="0">
                  <a:pos x="11" y="102"/>
                </a:cxn>
                <a:cxn ang="0">
                  <a:pos x="7" y="110"/>
                </a:cxn>
                <a:cxn ang="0">
                  <a:pos x="3" y="118"/>
                </a:cxn>
                <a:cxn ang="0">
                  <a:pos x="0" y="127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1" y="130"/>
                </a:cxn>
                <a:cxn ang="0">
                  <a:pos x="4" y="132"/>
                </a:cxn>
                <a:cxn ang="0">
                  <a:pos x="5" y="133"/>
                </a:cxn>
                <a:cxn ang="0">
                  <a:pos x="9" y="130"/>
                </a:cxn>
                <a:cxn ang="0">
                  <a:pos x="10" y="129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12" y="122"/>
                </a:cxn>
                <a:cxn ang="0">
                  <a:pos x="14" y="116"/>
                </a:cxn>
                <a:cxn ang="0">
                  <a:pos x="19" y="106"/>
                </a:cxn>
                <a:cxn ang="0">
                  <a:pos x="26" y="96"/>
                </a:cxn>
                <a:cxn ang="0">
                  <a:pos x="33" y="87"/>
                </a:cxn>
                <a:cxn ang="0">
                  <a:pos x="33" y="87"/>
                </a:cxn>
                <a:cxn ang="0">
                  <a:pos x="44" y="71"/>
                </a:cxn>
                <a:cxn ang="0">
                  <a:pos x="54" y="52"/>
                </a:cxn>
                <a:cxn ang="0">
                  <a:pos x="54" y="52"/>
                </a:cxn>
                <a:cxn ang="0">
                  <a:pos x="60" y="41"/>
                </a:cxn>
                <a:cxn ang="0">
                  <a:pos x="68" y="29"/>
                </a:cxn>
                <a:cxn ang="0">
                  <a:pos x="75" y="18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2" y="3"/>
                </a:cxn>
                <a:cxn ang="0">
                  <a:pos x="81" y="2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2" h="133">
                  <a:moveTo>
                    <a:pt x="72" y="3"/>
                  </a:moveTo>
                  <a:lnTo>
                    <a:pt x="72" y="3"/>
                  </a:lnTo>
                  <a:lnTo>
                    <a:pt x="70" y="8"/>
                  </a:lnTo>
                  <a:lnTo>
                    <a:pt x="66" y="13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49" y="43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32" y="71"/>
                  </a:lnTo>
                  <a:lnTo>
                    <a:pt x="27" y="78"/>
                  </a:lnTo>
                  <a:lnTo>
                    <a:pt x="16" y="93"/>
                  </a:lnTo>
                  <a:lnTo>
                    <a:pt x="11" y="102"/>
                  </a:lnTo>
                  <a:lnTo>
                    <a:pt x="7" y="110"/>
                  </a:lnTo>
                  <a:lnTo>
                    <a:pt x="3" y="11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1" y="130"/>
                  </a:lnTo>
                  <a:lnTo>
                    <a:pt x="4" y="132"/>
                  </a:lnTo>
                  <a:lnTo>
                    <a:pt x="5" y="133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12" y="122"/>
                  </a:lnTo>
                  <a:lnTo>
                    <a:pt x="14" y="116"/>
                  </a:lnTo>
                  <a:lnTo>
                    <a:pt x="19" y="106"/>
                  </a:lnTo>
                  <a:lnTo>
                    <a:pt x="26" y="96"/>
                  </a:lnTo>
                  <a:lnTo>
                    <a:pt x="33" y="87"/>
                  </a:lnTo>
                  <a:lnTo>
                    <a:pt x="33" y="87"/>
                  </a:lnTo>
                  <a:lnTo>
                    <a:pt x="44" y="71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60" y="41"/>
                  </a:lnTo>
                  <a:lnTo>
                    <a:pt x="68" y="29"/>
                  </a:lnTo>
                  <a:lnTo>
                    <a:pt x="75" y="18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2" y="3"/>
                  </a:lnTo>
                  <a:lnTo>
                    <a:pt x="81" y="2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9" name="Freeform 115"/>
            <p:cNvSpPr/>
            <p:nvPr/>
          </p:nvSpPr>
          <p:spPr bwMode="auto">
            <a:xfrm>
              <a:off x="6327775" y="2540000"/>
              <a:ext cx="44450" cy="65088"/>
            </a:xfrm>
            <a:custGeom>
              <a:avLst/>
              <a:gdLst/>
              <a:ahLst/>
              <a:cxnLst>
                <a:cxn ang="0">
                  <a:pos x="78" y="1"/>
                </a:cxn>
                <a:cxn ang="0">
                  <a:pos x="78" y="1"/>
                </a:cxn>
                <a:cxn ang="0">
                  <a:pos x="70" y="7"/>
                </a:cxn>
                <a:cxn ang="0">
                  <a:pos x="63" y="13"/>
                </a:cxn>
                <a:cxn ang="0">
                  <a:pos x="55" y="22"/>
                </a:cxn>
                <a:cxn ang="0">
                  <a:pos x="49" y="29"/>
                </a:cxn>
                <a:cxn ang="0">
                  <a:pos x="38" y="46"/>
                </a:cxn>
                <a:cxn ang="0">
                  <a:pos x="28" y="63"/>
                </a:cxn>
                <a:cxn ang="0">
                  <a:pos x="28" y="63"/>
                </a:cxn>
                <a:cxn ang="0">
                  <a:pos x="23" y="70"/>
                </a:cxn>
                <a:cxn ang="0">
                  <a:pos x="18" y="76"/>
                </a:cxn>
                <a:cxn ang="0">
                  <a:pos x="8" y="90"/>
                </a:cxn>
                <a:cxn ang="0">
                  <a:pos x="4" y="96"/>
                </a:cxn>
                <a:cxn ang="0">
                  <a:pos x="1" y="103"/>
                </a:cxn>
                <a:cxn ang="0">
                  <a:pos x="0" y="112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9" y="120"/>
                </a:cxn>
                <a:cxn ang="0">
                  <a:pos x="9" y="118"/>
                </a:cxn>
                <a:cxn ang="0">
                  <a:pos x="9" y="118"/>
                </a:cxn>
                <a:cxn ang="0">
                  <a:pos x="9" y="111"/>
                </a:cxn>
                <a:cxn ang="0">
                  <a:pos x="11" y="103"/>
                </a:cxn>
                <a:cxn ang="0">
                  <a:pos x="14" y="97"/>
                </a:cxn>
                <a:cxn ang="0">
                  <a:pos x="18" y="91"/>
                </a:cxn>
                <a:cxn ang="0">
                  <a:pos x="28" y="80"/>
                </a:cxn>
                <a:cxn ang="0">
                  <a:pos x="32" y="73"/>
                </a:cxn>
                <a:cxn ang="0">
                  <a:pos x="36" y="68"/>
                </a:cxn>
                <a:cxn ang="0">
                  <a:pos x="36" y="68"/>
                </a:cxn>
                <a:cxn ang="0">
                  <a:pos x="45" y="52"/>
                </a:cxn>
                <a:cxn ang="0">
                  <a:pos x="55" y="36"/>
                </a:cxn>
                <a:cxn ang="0">
                  <a:pos x="62" y="28"/>
                </a:cxn>
                <a:cxn ang="0">
                  <a:pos x="68" y="22"/>
                </a:cxn>
                <a:cxn ang="0">
                  <a:pos x="75" y="15"/>
                </a:cxn>
                <a:cxn ang="0">
                  <a:pos x="83" y="9"/>
                </a:cxn>
                <a:cxn ang="0">
                  <a:pos x="83" y="9"/>
                </a:cxn>
                <a:cxn ang="0">
                  <a:pos x="84" y="7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8" y="1"/>
                </a:cxn>
              </a:cxnLst>
              <a:rect l="0" t="0" r="r" b="b"/>
              <a:pathLst>
                <a:path w="85" h="123">
                  <a:moveTo>
                    <a:pt x="78" y="1"/>
                  </a:moveTo>
                  <a:lnTo>
                    <a:pt x="78" y="1"/>
                  </a:lnTo>
                  <a:lnTo>
                    <a:pt x="70" y="7"/>
                  </a:lnTo>
                  <a:lnTo>
                    <a:pt x="63" y="13"/>
                  </a:lnTo>
                  <a:lnTo>
                    <a:pt x="55" y="22"/>
                  </a:lnTo>
                  <a:lnTo>
                    <a:pt x="49" y="29"/>
                  </a:lnTo>
                  <a:lnTo>
                    <a:pt x="38" y="46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3" y="70"/>
                  </a:lnTo>
                  <a:lnTo>
                    <a:pt x="18" y="76"/>
                  </a:lnTo>
                  <a:lnTo>
                    <a:pt x="8" y="90"/>
                  </a:lnTo>
                  <a:lnTo>
                    <a:pt x="4" y="96"/>
                  </a:lnTo>
                  <a:lnTo>
                    <a:pt x="1" y="103"/>
                  </a:lnTo>
                  <a:lnTo>
                    <a:pt x="0" y="112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9" y="120"/>
                  </a:lnTo>
                  <a:lnTo>
                    <a:pt x="9" y="118"/>
                  </a:lnTo>
                  <a:lnTo>
                    <a:pt x="9" y="118"/>
                  </a:lnTo>
                  <a:lnTo>
                    <a:pt x="9" y="111"/>
                  </a:lnTo>
                  <a:lnTo>
                    <a:pt x="11" y="103"/>
                  </a:lnTo>
                  <a:lnTo>
                    <a:pt x="14" y="97"/>
                  </a:lnTo>
                  <a:lnTo>
                    <a:pt x="18" y="91"/>
                  </a:lnTo>
                  <a:lnTo>
                    <a:pt x="28" y="80"/>
                  </a:lnTo>
                  <a:lnTo>
                    <a:pt x="32" y="73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45" y="52"/>
                  </a:lnTo>
                  <a:lnTo>
                    <a:pt x="55" y="36"/>
                  </a:lnTo>
                  <a:lnTo>
                    <a:pt x="62" y="28"/>
                  </a:lnTo>
                  <a:lnTo>
                    <a:pt x="68" y="22"/>
                  </a:lnTo>
                  <a:lnTo>
                    <a:pt x="75" y="15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4" y="7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0" name="Freeform 116"/>
            <p:cNvSpPr/>
            <p:nvPr/>
          </p:nvSpPr>
          <p:spPr bwMode="auto">
            <a:xfrm>
              <a:off x="6357938" y="2549525"/>
              <a:ext cx="34925" cy="52388"/>
            </a:xfrm>
            <a:custGeom>
              <a:avLst/>
              <a:gdLst/>
              <a:ahLst/>
              <a:cxnLst>
                <a:cxn ang="0">
                  <a:pos x="56" y="3"/>
                </a:cxn>
                <a:cxn ang="0">
                  <a:pos x="56" y="3"/>
                </a:cxn>
                <a:cxn ang="0">
                  <a:pos x="52" y="15"/>
                </a:cxn>
                <a:cxn ang="0">
                  <a:pos x="45" y="27"/>
                </a:cxn>
                <a:cxn ang="0">
                  <a:pos x="37" y="38"/>
                </a:cxn>
                <a:cxn ang="0">
                  <a:pos x="28" y="48"/>
                </a:cxn>
                <a:cxn ang="0">
                  <a:pos x="20" y="59"/>
                </a:cxn>
                <a:cxn ang="0">
                  <a:pos x="12" y="69"/>
                </a:cxn>
                <a:cxn ang="0">
                  <a:pos x="5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5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2" y="89"/>
                </a:cxn>
                <a:cxn ang="0">
                  <a:pos x="15" y="82"/>
                </a:cxn>
                <a:cxn ang="0">
                  <a:pos x="22" y="71"/>
                </a:cxn>
                <a:cxn ang="0">
                  <a:pos x="32" y="61"/>
                </a:cxn>
                <a:cxn ang="0">
                  <a:pos x="40" y="49"/>
                </a:cxn>
                <a:cxn ang="0">
                  <a:pos x="40" y="49"/>
                </a:cxn>
                <a:cxn ang="0">
                  <a:pos x="55" y="29"/>
                </a:cxn>
                <a:cxn ang="0">
                  <a:pos x="61" y="17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6" y="3"/>
                </a:cxn>
                <a:cxn ang="0">
                  <a:pos x="56" y="3"/>
                </a:cxn>
              </a:cxnLst>
              <a:rect l="0" t="0" r="r" b="b"/>
              <a:pathLst>
                <a:path w="67" h="99">
                  <a:moveTo>
                    <a:pt x="56" y="3"/>
                  </a:moveTo>
                  <a:lnTo>
                    <a:pt x="56" y="3"/>
                  </a:lnTo>
                  <a:lnTo>
                    <a:pt x="52" y="15"/>
                  </a:lnTo>
                  <a:lnTo>
                    <a:pt x="45" y="27"/>
                  </a:lnTo>
                  <a:lnTo>
                    <a:pt x="37" y="38"/>
                  </a:lnTo>
                  <a:lnTo>
                    <a:pt x="28" y="48"/>
                  </a:lnTo>
                  <a:lnTo>
                    <a:pt x="20" y="59"/>
                  </a:lnTo>
                  <a:lnTo>
                    <a:pt x="12" y="69"/>
                  </a:lnTo>
                  <a:lnTo>
                    <a:pt x="5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2" y="89"/>
                  </a:lnTo>
                  <a:lnTo>
                    <a:pt x="15" y="82"/>
                  </a:lnTo>
                  <a:lnTo>
                    <a:pt x="22" y="71"/>
                  </a:lnTo>
                  <a:lnTo>
                    <a:pt x="32" y="61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55" y="29"/>
                  </a:lnTo>
                  <a:lnTo>
                    <a:pt x="61" y="17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6" y="3"/>
                  </a:lnTo>
                  <a:lnTo>
                    <a:pt x="5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1" name="Freeform 117"/>
            <p:cNvSpPr/>
            <p:nvPr/>
          </p:nvSpPr>
          <p:spPr bwMode="auto">
            <a:xfrm>
              <a:off x="6392863" y="2549525"/>
              <a:ext cx="34925" cy="52388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48" y="15"/>
                </a:cxn>
                <a:cxn ang="0">
                  <a:pos x="39" y="28"/>
                </a:cxn>
                <a:cxn ang="0">
                  <a:pos x="30" y="40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7" y="59"/>
                </a:cxn>
                <a:cxn ang="0">
                  <a:pos x="12" y="64"/>
                </a:cxn>
                <a:cxn ang="0">
                  <a:pos x="7" y="69"/>
                </a:cxn>
                <a:cxn ang="0">
                  <a:pos x="5" y="71"/>
                </a:cxn>
                <a:cxn ang="0">
                  <a:pos x="4" y="74"/>
                </a:cxn>
                <a:cxn ang="0">
                  <a:pos x="4" y="74"/>
                </a:cxn>
                <a:cxn ang="0">
                  <a:pos x="2" y="83"/>
                </a:cxn>
                <a:cxn ang="0">
                  <a:pos x="0" y="89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8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7" y="98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10" y="89"/>
                </a:cxn>
                <a:cxn ang="0">
                  <a:pos x="12" y="82"/>
                </a:cxn>
                <a:cxn ang="0">
                  <a:pos x="14" y="76"/>
                </a:cxn>
                <a:cxn ang="0">
                  <a:pos x="18" y="71"/>
                </a:cxn>
                <a:cxn ang="0">
                  <a:pos x="25" y="61"/>
                </a:cxn>
                <a:cxn ang="0">
                  <a:pos x="34" y="51"/>
                </a:cxn>
                <a:cxn ang="0">
                  <a:pos x="34" y="51"/>
                </a:cxn>
                <a:cxn ang="0">
                  <a:pos x="42" y="41"/>
                </a:cxn>
                <a:cxn ang="0">
                  <a:pos x="50" y="30"/>
                </a:cxn>
                <a:cxn ang="0">
                  <a:pos x="65" y="6"/>
                </a:cxn>
                <a:cxn ang="0">
                  <a:pos x="65" y="6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6" h="99">
                  <a:moveTo>
                    <a:pt x="56" y="2"/>
                  </a:moveTo>
                  <a:lnTo>
                    <a:pt x="56" y="2"/>
                  </a:lnTo>
                  <a:lnTo>
                    <a:pt x="48" y="15"/>
                  </a:lnTo>
                  <a:lnTo>
                    <a:pt x="39" y="28"/>
                  </a:lnTo>
                  <a:lnTo>
                    <a:pt x="30" y="40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7" y="59"/>
                  </a:lnTo>
                  <a:lnTo>
                    <a:pt x="12" y="64"/>
                  </a:lnTo>
                  <a:lnTo>
                    <a:pt x="7" y="69"/>
                  </a:lnTo>
                  <a:lnTo>
                    <a:pt x="5" y="71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2" y="83"/>
                  </a:lnTo>
                  <a:lnTo>
                    <a:pt x="0" y="89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8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7" y="98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10" y="89"/>
                  </a:lnTo>
                  <a:lnTo>
                    <a:pt x="12" y="82"/>
                  </a:lnTo>
                  <a:lnTo>
                    <a:pt x="14" y="76"/>
                  </a:lnTo>
                  <a:lnTo>
                    <a:pt x="18" y="71"/>
                  </a:lnTo>
                  <a:lnTo>
                    <a:pt x="25" y="61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42" y="41"/>
                  </a:lnTo>
                  <a:lnTo>
                    <a:pt x="50" y="30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2" name="Freeform 118"/>
            <p:cNvSpPr/>
            <p:nvPr/>
          </p:nvSpPr>
          <p:spPr bwMode="auto">
            <a:xfrm>
              <a:off x="6418263" y="2547938"/>
              <a:ext cx="49213" cy="57150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63" y="22"/>
                </a:cxn>
                <a:cxn ang="0">
                  <a:pos x="39" y="44"/>
                </a:cxn>
                <a:cxn ang="0">
                  <a:pos x="39" y="44"/>
                </a:cxn>
                <a:cxn ang="0">
                  <a:pos x="34" y="49"/>
                </a:cxn>
                <a:cxn ang="0">
                  <a:pos x="29" y="56"/>
                </a:cxn>
                <a:cxn ang="0">
                  <a:pos x="19" y="71"/>
                </a:cxn>
                <a:cxn ang="0">
                  <a:pos x="9" y="86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5" y="108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6"/>
                </a:cxn>
                <a:cxn ang="0">
                  <a:pos x="17" y="92"/>
                </a:cxn>
                <a:cxn ang="0">
                  <a:pos x="25" y="80"/>
                </a:cxn>
                <a:cxn ang="0">
                  <a:pos x="42" y="55"/>
                </a:cxn>
                <a:cxn ang="0">
                  <a:pos x="42" y="55"/>
                </a:cxn>
                <a:cxn ang="0">
                  <a:pos x="48" y="49"/>
                </a:cxn>
                <a:cxn ang="0">
                  <a:pos x="54" y="43"/>
                </a:cxn>
                <a:cxn ang="0">
                  <a:pos x="67" y="31"/>
                </a:cxn>
                <a:cxn ang="0">
                  <a:pos x="81" y="19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5" h="108">
                  <a:moveTo>
                    <a:pt x="87" y="1"/>
                  </a:moveTo>
                  <a:lnTo>
                    <a:pt x="87" y="1"/>
                  </a:lnTo>
                  <a:lnTo>
                    <a:pt x="63" y="22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4" y="49"/>
                  </a:lnTo>
                  <a:lnTo>
                    <a:pt x="29" y="56"/>
                  </a:lnTo>
                  <a:lnTo>
                    <a:pt x="19" y="71"/>
                  </a:lnTo>
                  <a:lnTo>
                    <a:pt x="9" y="86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5" y="108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6"/>
                  </a:lnTo>
                  <a:lnTo>
                    <a:pt x="17" y="92"/>
                  </a:lnTo>
                  <a:lnTo>
                    <a:pt x="25" y="80"/>
                  </a:lnTo>
                  <a:lnTo>
                    <a:pt x="42" y="55"/>
                  </a:lnTo>
                  <a:lnTo>
                    <a:pt x="42" y="55"/>
                  </a:lnTo>
                  <a:lnTo>
                    <a:pt x="48" y="49"/>
                  </a:lnTo>
                  <a:lnTo>
                    <a:pt x="54" y="43"/>
                  </a:lnTo>
                  <a:lnTo>
                    <a:pt x="67" y="31"/>
                  </a:lnTo>
                  <a:lnTo>
                    <a:pt x="81" y="19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3" name="Freeform 119"/>
            <p:cNvSpPr/>
            <p:nvPr/>
          </p:nvSpPr>
          <p:spPr bwMode="auto">
            <a:xfrm>
              <a:off x="6435725" y="2552700"/>
              <a:ext cx="52388" cy="66675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79" y="17"/>
                </a:cxn>
                <a:cxn ang="0">
                  <a:pos x="67" y="33"/>
                </a:cxn>
                <a:cxn ang="0">
                  <a:pos x="55" y="49"/>
                </a:cxn>
                <a:cxn ang="0">
                  <a:pos x="43" y="66"/>
                </a:cxn>
                <a:cxn ang="0">
                  <a:pos x="43" y="66"/>
                </a:cxn>
                <a:cxn ang="0">
                  <a:pos x="20" y="92"/>
                </a:cxn>
                <a:cxn ang="0">
                  <a:pos x="10" y="106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4" y="128"/>
                </a:cxn>
                <a:cxn ang="0">
                  <a:pos x="5" y="128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8" y="126"/>
                </a:cxn>
                <a:cxn ang="0">
                  <a:pos x="19" y="109"/>
                </a:cxn>
                <a:cxn ang="0">
                  <a:pos x="30" y="95"/>
                </a:cxn>
                <a:cxn ang="0">
                  <a:pos x="55" y="67"/>
                </a:cxn>
                <a:cxn ang="0">
                  <a:pos x="55" y="67"/>
                </a:cxn>
                <a:cxn ang="0">
                  <a:pos x="66" y="52"/>
                </a:cxn>
                <a:cxn ang="0">
                  <a:pos x="77" y="37"/>
                </a:cxn>
                <a:cxn ang="0">
                  <a:pos x="86" y="23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99" y="5"/>
                </a:cxn>
                <a:cxn ang="0">
                  <a:pos x="98" y="3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28">
                  <a:moveTo>
                    <a:pt x="91" y="1"/>
                  </a:moveTo>
                  <a:lnTo>
                    <a:pt x="91" y="1"/>
                  </a:lnTo>
                  <a:lnTo>
                    <a:pt x="79" y="17"/>
                  </a:lnTo>
                  <a:lnTo>
                    <a:pt x="67" y="33"/>
                  </a:lnTo>
                  <a:lnTo>
                    <a:pt x="55" y="49"/>
                  </a:lnTo>
                  <a:lnTo>
                    <a:pt x="43" y="66"/>
                  </a:lnTo>
                  <a:lnTo>
                    <a:pt x="43" y="66"/>
                  </a:lnTo>
                  <a:lnTo>
                    <a:pt x="20" y="92"/>
                  </a:lnTo>
                  <a:lnTo>
                    <a:pt x="10" y="106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4" y="128"/>
                  </a:lnTo>
                  <a:lnTo>
                    <a:pt x="5" y="128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8" y="126"/>
                  </a:lnTo>
                  <a:lnTo>
                    <a:pt x="19" y="109"/>
                  </a:lnTo>
                  <a:lnTo>
                    <a:pt x="30" y="95"/>
                  </a:lnTo>
                  <a:lnTo>
                    <a:pt x="55" y="67"/>
                  </a:lnTo>
                  <a:lnTo>
                    <a:pt x="55" y="67"/>
                  </a:lnTo>
                  <a:lnTo>
                    <a:pt x="66" y="52"/>
                  </a:lnTo>
                  <a:lnTo>
                    <a:pt x="77" y="37"/>
                  </a:lnTo>
                  <a:lnTo>
                    <a:pt x="86" y="23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99" y="5"/>
                  </a:lnTo>
                  <a:lnTo>
                    <a:pt x="98" y="3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4" name="Freeform 120"/>
            <p:cNvSpPr/>
            <p:nvPr/>
          </p:nvSpPr>
          <p:spPr bwMode="auto">
            <a:xfrm>
              <a:off x="6448425" y="2579688"/>
              <a:ext cx="44450" cy="61913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6" y="14"/>
                </a:cxn>
                <a:cxn ang="0">
                  <a:pos x="55" y="27"/>
                </a:cxn>
                <a:cxn ang="0">
                  <a:pos x="44" y="41"/>
                </a:cxn>
                <a:cxn ang="0">
                  <a:pos x="34" y="55"/>
                </a:cxn>
                <a:cxn ang="0">
                  <a:pos x="34" y="55"/>
                </a:cxn>
                <a:cxn ang="0">
                  <a:pos x="24" y="69"/>
                </a:cxn>
                <a:cxn ang="0">
                  <a:pos x="13" y="83"/>
                </a:cxn>
                <a:cxn ang="0">
                  <a:pos x="9" y="90"/>
                </a:cxn>
                <a:cxn ang="0">
                  <a:pos x="5" y="98"/>
                </a:cxn>
                <a:cxn ang="0">
                  <a:pos x="2" y="10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10" y="114"/>
                </a:cxn>
                <a:cxn ang="0">
                  <a:pos x="10" y="114"/>
                </a:cxn>
                <a:cxn ang="0">
                  <a:pos x="11" y="107"/>
                </a:cxn>
                <a:cxn ang="0">
                  <a:pos x="14" y="100"/>
                </a:cxn>
                <a:cxn ang="0">
                  <a:pos x="19" y="92"/>
                </a:cxn>
                <a:cxn ang="0">
                  <a:pos x="23" y="85"/>
                </a:cxn>
                <a:cxn ang="0">
                  <a:pos x="33" y="72"/>
                </a:cxn>
                <a:cxn ang="0">
                  <a:pos x="42" y="59"/>
                </a:cxn>
                <a:cxn ang="0">
                  <a:pos x="42" y="59"/>
                </a:cxn>
                <a:cxn ang="0">
                  <a:pos x="52" y="46"/>
                </a:cxn>
                <a:cxn ang="0">
                  <a:pos x="62" y="34"/>
                </a:cxn>
                <a:cxn ang="0">
                  <a:pos x="73" y="20"/>
                </a:cxn>
                <a:cxn ang="0">
                  <a:pos x="85" y="8"/>
                </a:cxn>
                <a:cxn ang="0">
                  <a:pos x="85" y="8"/>
                </a:cxn>
                <a:cxn ang="0">
                  <a:pos x="86" y="7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5" y="2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18">
                  <a:moveTo>
                    <a:pt x="77" y="2"/>
                  </a:moveTo>
                  <a:lnTo>
                    <a:pt x="77" y="2"/>
                  </a:lnTo>
                  <a:lnTo>
                    <a:pt x="66" y="14"/>
                  </a:lnTo>
                  <a:lnTo>
                    <a:pt x="55" y="27"/>
                  </a:lnTo>
                  <a:lnTo>
                    <a:pt x="44" y="41"/>
                  </a:lnTo>
                  <a:lnTo>
                    <a:pt x="34" y="55"/>
                  </a:lnTo>
                  <a:lnTo>
                    <a:pt x="34" y="55"/>
                  </a:lnTo>
                  <a:lnTo>
                    <a:pt x="24" y="69"/>
                  </a:lnTo>
                  <a:lnTo>
                    <a:pt x="13" y="83"/>
                  </a:lnTo>
                  <a:lnTo>
                    <a:pt x="9" y="90"/>
                  </a:lnTo>
                  <a:lnTo>
                    <a:pt x="5" y="98"/>
                  </a:lnTo>
                  <a:lnTo>
                    <a:pt x="2" y="10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10" y="114"/>
                  </a:lnTo>
                  <a:lnTo>
                    <a:pt x="10" y="114"/>
                  </a:lnTo>
                  <a:lnTo>
                    <a:pt x="11" y="107"/>
                  </a:lnTo>
                  <a:lnTo>
                    <a:pt x="14" y="100"/>
                  </a:lnTo>
                  <a:lnTo>
                    <a:pt x="19" y="92"/>
                  </a:lnTo>
                  <a:lnTo>
                    <a:pt x="23" y="85"/>
                  </a:lnTo>
                  <a:lnTo>
                    <a:pt x="33" y="72"/>
                  </a:lnTo>
                  <a:lnTo>
                    <a:pt x="42" y="59"/>
                  </a:lnTo>
                  <a:lnTo>
                    <a:pt x="42" y="59"/>
                  </a:lnTo>
                  <a:lnTo>
                    <a:pt x="52" y="46"/>
                  </a:lnTo>
                  <a:lnTo>
                    <a:pt x="62" y="34"/>
                  </a:lnTo>
                  <a:lnTo>
                    <a:pt x="73" y="20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6" y="7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5" y="2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5" name="Freeform 121"/>
            <p:cNvSpPr/>
            <p:nvPr/>
          </p:nvSpPr>
          <p:spPr bwMode="auto">
            <a:xfrm>
              <a:off x="6448425" y="2593975"/>
              <a:ext cx="52388" cy="65088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8" y="5"/>
                </a:cxn>
                <a:cxn ang="0">
                  <a:pos x="85" y="8"/>
                </a:cxn>
                <a:cxn ang="0">
                  <a:pos x="77" y="16"/>
                </a:cxn>
                <a:cxn ang="0">
                  <a:pos x="77" y="16"/>
                </a:cxn>
                <a:cxn ang="0">
                  <a:pos x="65" y="29"/>
                </a:cxn>
                <a:cxn ang="0">
                  <a:pos x="59" y="37"/>
                </a:cxn>
                <a:cxn ang="0">
                  <a:pos x="54" y="44"/>
                </a:cxn>
                <a:cxn ang="0">
                  <a:pos x="54" y="44"/>
                </a:cxn>
                <a:cxn ang="0">
                  <a:pos x="27" y="80"/>
                </a:cxn>
                <a:cxn ang="0">
                  <a:pos x="13" y="97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8"/>
                </a:cxn>
                <a:cxn ang="0">
                  <a:pos x="1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3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29" y="90"/>
                </a:cxn>
                <a:cxn ang="0">
                  <a:pos x="39" y="76"/>
                </a:cxn>
                <a:cxn ang="0">
                  <a:pos x="51" y="61"/>
                </a:cxn>
                <a:cxn ang="0">
                  <a:pos x="51" y="61"/>
                </a:cxn>
                <a:cxn ang="0">
                  <a:pos x="63" y="47"/>
                </a:cxn>
                <a:cxn ang="0">
                  <a:pos x="75" y="32"/>
                </a:cxn>
                <a:cxn ang="0">
                  <a:pos x="75" y="32"/>
                </a:cxn>
                <a:cxn ang="0">
                  <a:pos x="86" y="20"/>
                </a:cxn>
                <a:cxn ang="0">
                  <a:pos x="92" y="14"/>
                </a:cxn>
                <a:cxn ang="0">
                  <a:pos x="98" y="10"/>
                </a:cxn>
                <a:cxn ang="0">
                  <a:pos x="98" y="10"/>
                </a:cxn>
                <a:cxn ang="0">
                  <a:pos x="99" y="9"/>
                </a:cxn>
                <a:cxn ang="0">
                  <a:pos x="100" y="7"/>
                </a:cxn>
                <a:cxn ang="0">
                  <a:pos x="100" y="6"/>
                </a:cxn>
                <a:cxn ang="0">
                  <a:pos x="99" y="3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100" h="123">
                  <a:moveTo>
                    <a:pt x="93" y="1"/>
                  </a:moveTo>
                  <a:lnTo>
                    <a:pt x="93" y="1"/>
                  </a:lnTo>
                  <a:lnTo>
                    <a:pt x="88" y="5"/>
                  </a:lnTo>
                  <a:lnTo>
                    <a:pt x="85" y="8"/>
                  </a:lnTo>
                  <a:lnTo>
                    <a:pt x="77" y="16"/>
                  </a:lnTo>
                  <a:lnTo>
                    <a:pt x="77" y="16"/>
                  </a:lnTo>
                  <a:lnTo>
                    <a:pt x="65" y="29"/>
                  </a:lnTo>
                  <a:lnTo>
                    <a:pt x="59" y="37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27" y="80"/>
                  </a:lnTo>
                  <a:lnTo>
                    <a:pt x="13" y="97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8"/>
                  </a:lnTo>
                  <a:lnTo>
                    <a:pt x="1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3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29" y="90"/>
                  </a:lnTo>
                  <a:lnTo>
                    <a:pt x="39" y="76"/>
                  </a:lnTo>
                  <a:lnTo>
                    <a:pt x="51" y="61"/>
                  </a:lnTo>
                  <a:lnTo>
                    <a:pt x="51" y="61"/>
                  </a:lnTo>
                  <a:lnTo>
                    <a:pt x="63" y="47"/>
                  </a:lnTo>
                  <a:lnTo>
                    <a:pt x="75" y="32"/>
                  </a:lnTo>
                  <a:lnTo>
                    <a:pt x="75" y="32"/>
                  </a:lnTo>
                  <a:lnTo>
                    <a:pt x="86" y="20"/>
                  </a:lnTo>
                  <a:lnTo>
                    <a:pt x="92" y="14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9" y="9"/>
                  </a:lnTo>
                  <a:lnTo>
                    <a:pt x="100" y="7"/>
                  </a:lnTo>
                  <a:lnTo>
                    <a:pt x="100" y="6"/>
                  </a:lnTo>
                  <a:lnTo>
                    <a:pt x="99" y="3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6" name="Freeform 122"/>
            <p:cNvSpPr/>
            <p:nvPr/>
          </p:nvSpPr>
          <p:spPr bwMode="auto">
            <a:xfrm>
              <a:off x="6604000" y="2535238"/>
              <a:ext cx="73025" cy="100013"/>
            </a:xfrm>
            <a:custGeom>
              <a:avLst/>
              <a:gdLst/>
              <a:ahLst/>
              <a:cxnLst>
                <a:cxn ang="0">
                  <a:pos x="129" y="1"/>
                </a:cxn>
                <a:cxn ang="0">
                  <a:pos x="129" y="1"/>
                </a:cxn>
                <a:cxn ang="0">
                  <a:pos x="121" y="11"/>
                </a:cxn>
                <a:cxn ang="0">
                  <a:pos x="113" y="20"/>
                </a:cxn>
                <a:cxn ang="0">
                  <a:pos x="97" y="42"/>
                </a:cxn>
                <a:cxn ang="0">
                  <a:pos x="83" y="64"/>
                </a:cxn>
                <a:cxn ang="0">
                  <a:pos x="71" y="87"/>
                </a:cxn>
                <a:cxn ang="0">
                  <a:pos x="71" y="87"/>
                </a:cxn>
                <a:cxn ang="0">
                  <a:pos x="63" y="100"/>
                </a:cxn>
                <a:cxn ang="0">
                  <a:pos x="55" y="112"/>
                </a:cxn>
                <a:cxn ang="0">
                  <a:pos x="38" y="135"/>
                </a:cxn>
                <a:cxn ang="0">
                  <a:pos x="19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8" y="189"/>
                </a:cxn>
                <a:cxn ang="0">
                  <a:pos x="10" y="187"/>
                </a:cxn>
                <a:cxn ang="0">
                  <a:pos x="10" y="187"/>
                </a:cxn>
                <a:cxn ang="0">
                  <a:pos x="17" y="176"/>
                </a:cxn>
                <a:cxn ang="0">
                  <a:pos x="26" y="165"/>
                </a:cxn>
                <a:cxn ang="0">
                  <a:pos x="44" y="144"/>
                </a:cxn>
                <a:cxn ang="0">
                  <a:pos x="60" y="123"/>
                </a:cxn>
                <a:cxn ang="0">
                  <a:pos x="69" y="110"/>
                </a:cxn>
                <a:cxn ang="0">
                  <a:pos x="75" y="99"/>
                </a:cxn>
                <a:cxn ang="0">
                  <a:pos x="75" y="99"/>
                </a:cxn>
                <a:cxn ang="0">
                  <a:pos x="88" y="74"/>
                </a:cxn>
                <a:cxn ang="0">
                  <a:pos x="103" y="51"/>
                </a:cxn>
                <a:cxn ang="0">
                  <a:pos x="118" y="29"/>
                </a:cxn>
                <a:cxn ang="0">
                  <a:pos x="127" y="18"/>
                </a:cxn>
                <a:cxn ang="0">
                  <a:pos x="137" y="8"/>
                </a:cxn>
                <a:cxn ang="0">
                  <a:pos x="137" y="8"/>
                </a:cxn>
                <a:cxn ang="0">
                  <a:pos x="138" y="6"/>
                </a:cxn>
                <a:cxn ang="0">
                  <a:pos x="138" y="4"/>
                </a:cxn>
                <a:cxn ang="0">
                  <a:pos x="138" y="3"/>
                </a:cxn>
                <a:cxn ang="0">
                  <a:pos x="137" y="1"/>
                </a:cxn>
                <a:cxn ang="0">
                  <a:pos x="135" y="0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29" y="1"/>
                </a:cxn>
                <a:cxn ang="0">
                  <a:pos x="129" y="1"/>
                </a:cxn>
              </a:cxnLst>
              <a:rect l="0" t="0" r="r" b="b"/>
              <a:pathLst>
                <a:path w="138" h="189">
                  <a:moveTo>
                    <a:pt x="129" y="1"/>
                  </a:moveTo>
                  <a:lnTo>
                    <a:pt x="129" y="1"/>
                  </a:lnTo>
                  <a:lnTo>
                    <a:pt x="121" y="11"/>
                  </a:lnTo>
                  <a:lnTo>
                    <a:pt x="113" y="20"/>
                  </a:lnTo>
                  <a:lnTo>
                    <a:pt x="97" y="42"/>
                  </a:lnTo>
                  <a:lnTo>
                    <a:pt x="83" y="64"/>
                  </a:lnTo>
                  <a:lnTo>
                    <a:pt x="71" y="87"/>
                  </a:lnTo>
                  <a:lnTo>
                    <a:pt x="71" y="87"/>
                  </a:lnTo>
                  <a:lnTo>
                    <a:pt x="63" y="100"/>
                  </a:lnTo>
                  <a:lnTo>
                    <a:pt x="55" y="112"/>
                  </a:lnTo>
                  <a:lnTo>
                    <a:pt x="38" y="135"/>
                  </a:lnTo>
                  <a:lnTo>
                    <a:pt x="19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8" y="189"/>
                  </a:lnTo>
                  <a:lnTo>
                    <a:pt x="10" y="187"/>
                  </a:lnTo>
                  <a:lnTo>
                    <a:pt x="10" y="187"/>
                  </a:lnTo>
                  <a:lnTo>
                    <a:pt x="17" y="176"/>
                  </a:lnTo>
                  <a:lnTo>
                    <a:pt x="26" y="165"/>
                  </a:lnTo>
                  <a:lnTo>
                    <a:pt x="44" y="144"/>
                  </a:lnTo>
                  <a:lnTo>
                    <a:pt x="60" y="123"/>
                  </a:lnTo>
                  <a:lnTo>
                    <a:pt x="69" y="110"/>
                  </a:lnTo>
                  <a:lnTo>
                    <a:pt x="75" y="99"/>
                  </a:lnTo>
                  <a:lnTo>
                    <a:pt x="75" y="99"/>
                  </a:lnTo>
                  <a:lnTo>
                    <a:pt x="88" y="74"/>
                  </a:lnTo>
                  <a:lnTo>
                    <a:pt x="103" y="51"/>
                  </a:lnTo>
                  <a:lnTo>
                    <a:pt x="118" y="29"/>
                  </a:lnTo>
                  <a:lnTo>
                    <a:pt x="127" y="18"/>
                  </a:lnTo>
                  <a:lnTo>
                    <a:pt x="137" y="8"/>
                  </a:lnTo>
                  <a:lnTo>
                    <a:pt x="137" y="8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38" y="3"/>
                  </a:lnTo>
                  <a:lnTo>
                    <a:pt x="137" y="1"/>
                  </a:lnTo>
                  <a:lnTo>
                    <a:pt x="135" y="0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29" y="1"/>
                  </a:lnTo>
                  <a:lnTo>
                    <a:pt x="1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7" name="Freeform 123"/>
            <p:cNvSpPr/>
            <p:nvPr/>
          </p:nvSpPr>
          <p:spPr bwMode="auto">
            <a:xfrm>
              <a:off x="6604000" y="2532063"/>
              <a:ext cx="103188" cy="139700"/>
            </a:xfrm>
            <a:custGeom>
              <a:avLst/>
              <a:gdLst/>
              <a:ahLst/>
              <a:cxnLst>
                <a:cxn ang="0">
                  <a:pos x="185" y="3"/>
                </a:cxn>
                <a:cxn ang="0">
                  <a:pos x="185" y="3"/>
                </a:cxn>
                <a:cxn ang="0">
                  <a:pos x="184" y="6"/>
                </a:cxn>
                <a:cxn ang="0">
                  <a:pos x="181" y="9"/>
                </a:cxn>
                <a:cxn ang="0">
                  <a:pos x="175" y="15"/>
                </a:cxn>
                <a:cxn ang="0">
                  <a:pos x="161" y="28"/>
                </a:cxn>
                <a:cxn ang="0">
                  <a:pos x="161" y="28"/>
                </a:cxn>
                <a:cxn ang="0">
                  <a:pos x="156" y="34"/>
                </a:cxn>
                <a:cxn ang="0">
                  <a:pos x="151" y="40"/>
                </a:cxn>
                <a:cxn ang="0">
                  <a:pos x="143" y="54"/>
                </a:cxn>
                <a:cxn ang="0">
                  <a:pos x="143" y="54"/>
                </a:cxn>
                <a:cxn ang="0">
                  <a:pos x="130" y="74"/>
                </a:cxn>
                <a:cxn ang="0">
                  <a:pos x="117" y="93"/>
                </a:cxn>
                <a:cxn ang="0">
                  <a:pos x="104" y="111"/>
                </a:cxn>
                <a:cxn ang="0">
                  <a:pos x="89" y="130"/>
                </a:cxn>
                <a:cxn ang="0">
                  <a:pos x="89" y="130"/>
                </a:cxn>
                <a:cxn ang="0">
                  <a:pos x="64" y="160"/>
                </a:cxn>
                <a:cxn ang="0">
                  <a:pos x="42" y="191"/>
                </a:cxn>
                <a:cxn ang="0">
                  <a:pos x="30" y="207"/>
                </a:cxn>
                <a:cxn ang="0">
                  <a:pos x="20" y="224"/>
                </a:cxn>
                <a:cxn ang="0">
                  <a:pos x="10" y="240"/>
                </a:cxn>
                <a:cxn ang="0">
                  <a:pos x="1" y="258"/>
                </a:cxn>
                <a:cxn ang="0">
                  <a:pos x="1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1" y="263"/>
                </a:cxn>
                <a:cxn ang="0">
                  <a:pos x="3" y="264"/>
                </a:cxn>
                <a:cxn ang="0">
                  <a:pos x="4" y="264"/>
                </a:cxn>
                <a:cxn ang="0">
                  <a:pos x="7" y="264"/>
                </a:cxn>
                <a:cxn ang="0">
                  <a:pos x="8" y="264"/>
                </a:cxn>
                <a:cxn ang="0">
                  <a:pos x="10" y="262"/>
                </a:cxn>
                <a:cxn ang="0">
                  <a:pos x="10" y="262"/>
                </a:cxn>
                <a:cxn ang="0">
                  <a:pos x="20" y="242"/>
                </a:cxn>
                <a:cxn ang="0">
                  <a:pos x="31" y="224"/>
                </a:cxn>
                <a:cxn ang="0">
                  <a:pos x="44" y="205"/>
                </a:cxn>
                <a:cxn ang="0">
                  <a:pos x="57" y="187"/>
                </a:cxn>
                <a:cxn ang="0">
                  <a:pos x="84" y="151"/>
                </a:cxn>
                <a:cxn ang="0">
                  <a:pos x="112" y="116"/>
                </a:cxn>
                <a:cxn ang="0">
                  <a:pos x="112" y="116"/>
                </a:cxn>
                <a:cxn ang="0">
                  <a:pos x="135" y="84"/>
                </a:cxn>
                <a:cxn ang="0">
                  <a:pos x="156" y="51"/>
                </a:cxn>
                <a:cxn ang="0">
                  <a:pos x="156" y="51"/>
                </a:cxn>
                <a:cxn ang="0">
                  <a:pos x="168" y="34"/>
                </a:cxn>
                <a:cxn ang="0">
                  <a:pos x="168" y="34"/>
                </a:cxn>
                <a:cxn ang="0">
                  <a:pos x="172" y="31"/>
                </a:cxn>
                <a:cxn ang="0">
                  <a:pos x="176" y="28"/>
                </a:cxn>
                <a:cxn ang="0">
                  <a:pos x="180" y="24"/>
                </a:cxn>
                <a:cxn ang="0">
                  <a:pos x="184" y="21"/>
                </a:cxn>
                <a:cxn ang="0">
                  <a:pos x="184" y="21"/>
                </a:cxn>
                <a:cxn ang="0">
                  <a:pos x="190" y="14"/>
                </a:cxn>
                <a:cxn ang="0">
                  <a:pos x="192" y="10"/>
                </a:cxn>
                <a:cxn ang="0">
                  <a:pos x="195" y="5"/>
                </a:cxn>
                <a:cxn ang="0">
                  <a:pos x="195" y="5"/>
                </a:cxn>
                <a:cxn ang="0">
                  <a:pos x="195" y="3"/>
                </a:cxn>
                <a:cxn ang="0">
                  <a:pos x="195" y="2"/>
                </a:cxn>
                <a:cxn ang="0">
                  <a:pos x="192" y="0"/>
                </a:cxn>
                <a:cxn ang="0">
                  <a:pos x="191" y="0"/>
                </a:cxn>
                <a:cxn ang="0">
                  <a:pos x="189" y="0"/>
                </a:cxn>
                <a:cxn ang="0">
                  <a:pos x="188" y="0"/>
                </a:cxn>
                <a:cxn ang="0">
                  <a:pos x="186" y="1"/>
                </a:cxn>
                <a:cxn ang="0">
                  <a:pos x="185" y="3"/>
                </a:cxn>
                <a:cxn ang="0">
                  <a:pos x="185" y="3"/>
                </a:cxn>
              </a:cxnLst>
              <a:rect l="0" t="0" r="r" b="b"/>
              <a:pathLst>
                <a:path w="195" h="264">
                  <a:moveTo>
                    <a:pt x="185" y="3"/>
                  </a:moveTo>
                  <a:lnTo>
                    <a:pt x="185" y="3"/>
                  </a:lnTo>
                  <a:lnTo>
                    <a:pt x="184" y="6"/>
                  </a:lnTo>
                  <a:lnTo>
                    <a:pt x="181" y="9"/>
                  </a:lnTo>
                  <a:lnTo>
                    <a:pt x="175" y="15"/>
                  </a:lnTo>
                  <a:lnTo>
                    <a:pt x="161" y="28"/>
                  </a:lnTo>
                  <a:lnTo>
                    <a:pt x="161" y="28"/>
                  </a:lnTo>
                  <a:lnTo>
                    <a:pt x="156" y="34"/>
                  </a:lnTo>
                  <a:lnTo>
                    <a:pt x="151" y="40"/>
                  </a:lnTo>
                  <a:lnTo>
                    <a:pt x="143" y="54"/>
                  </a:lnTo>
                  <a:lnTo>
                    <a:pt x="143" y="54"/>
                  </a:lnTo>
                  <a:lnTo>
                    <a:pt x="130" y="74"/>
                  </a:lnTo>
                  <a:lnTo>
                    <a:pt x="117" y="93"/>
                  </a:lnTo>
                  <a:lnTo>
                    <a:pt x="104" y="111"/>
                  </a:lnTo>
                  <a:lnTo>
                    <a:pt x="89" y="130"/>
                  </a:lnTo>
                  <a:lnTo>
                    <a:pt x="89" y="130"/>
                  </a:lnTo>
                  <a:lnTo>
                    <a:pt x="64" y="160"/>
                  </a:lnTo>
                  <a:lnTo>
                    <a:pt x="42" y="191"/>
                  </a:lnTo>
                  <a:lnTo>
                    <a:pt x="30" y="207"/>
                  </a:lnTo>
                  <a:lnTo>
                    <a:pt x="20" y="224"/>
                  </a:lnTo>
                  <a:lnTo>
                    <a:pt x="10" y="240"/>
                  </a:lnTo>
                  <a:lnTo>
                    <a:pt x="1" y="258"/>
                  </a:lnTo>
                  <a:lnTo>
                    <a:pt x="1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1" y="263"/>
                  </a:lnTo>
                  <a:lnTo>
                    <a:pt x="3" y="264"/>
                  </a:lnTo>
                  <a:lnTo>
                    <a:pt x="4" y="264"/>
                  </a:lnTo>
                  <a:lnTo>
                    <a:pt x="7" y="264"/>
                  </a:lnTo>
                  <a:lnTo>
                    <a:pt x="8" y="264"/>
                  </a:lnTo>
                  <a:lnTo>
                    <a:pt x="10" y="262"/>
                  </a:lnTo>
                  <a:lnTo>
                    <a:pt x="10" y="262"/>
                  </a:lnTo>
                  <a:lnTo>
                    <a:pt x="20" y="242"/>
                  </a:lnTo>
                  <a:lnTo>
                    <a:pt x="31" y="224"/>
                  </a:lnTo>
                  <a:lnTo>
                    <a:pt x="44" y="205"/>
                  </a:lnTo>
                  <a:lnTo>
                    <a:pt x="57" y="187"/>
                  </a:lnTo>
                  <a:lnTo>
                    <a:pt x="84" y="151"/>
                  </a:lnTo>
                  <a:lnTo>
                    <a:pt x="112" y="116"/>
                  </a:lnTo>
                  <a:lnTo>
                    <a:pt x="112" y="116"/>
                  </a:lnTo>
                  <a:lnTo>
                    <a:pt x="135" y="84"/>
                  </a:lnTo>
                  <a:lnTo>
                    <a:pt x="156" y="51"/>
                  </a:lnTo>
                  <a:lnTo>
                    <a:pt x="156" y="51"/>
                  </a:lnTo>
                  <a:lnTo>
                    <a:pt x="168" y="34"/>
                  </a:lnTo>
                  <a:lnTo>
                    <a:pt x="168" y="34"/>
                  </a:lnTo>
                  <a:lnTo>
                    <a:pt x="172" y="31"/>
                  </a:lnTo>
                  <a:lnTo>
                    <a:pt x="176" y="28"/>
                  </a:lnTo>
                  <a:lnTo>
                    <a:pt x="180" y="24"/>
                  </a:lnTo>
                  <a:lnTo>
                    <a:pt x="184" y="21"/>
                  </a:lnTo>
                  <a:lnTo>
                    <a:pt x="184" y="21"/>
                  </a:lnTo>
                  <a:lnTo>
                    <a:pt x="190" y="14"/>
                  </a:lnTo>
                  <a:lnTo>
                    <a:pt x="192" y="10"/>
                  </a:lnTo>
                  <a:lnTo>
                    <a:pt x="195" y="5"/>
                  </a:lnTo>
                  <a:lnTo>
                    <a:pt x="195" y="5"/>
                  </a:lnTo>
                  <a:lnTo>
                    <a:pt x="195" y="3"/>
                  </a:lnTo>
                  <a:lnTo>
                    <a:pt x="195" y="2"/>
                  </a:lnTo>
                  <a:lnTo>
                    <a:pt x="192" y="0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8" y="0"/>
                  </a:lnTo>
                  <a:lnTo>
                    <a:pt x="186" y="1"/>
                  </a:lnTo>
                  <a:lnTo>
                    <a:pt x="185" y="3"/>
                  </a:lnTo>
                  <a:lnTo>
                    <a:pt x="1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8" name="Freeform 124"/>
            <p:cNvSpPr/>
            <p:nvPr/>
          </p:nvSpPr>
          <p:spPr bwMode="auto">
            <a:xfrm>
              <a:off x="6616700" y="2541588"/>
              <a:ext cx="107950" cy="150813"/>
            </a:xfrm>
            <a:custGeom>
              <a:avLst/>
              <a:gdLst/>
              <a:ahLst/>
              <a:cxnLst>
                <a:cxn ang="0">
                  <a:pos x="196" y="1"/>
                </a:cxn>
                <a:cxn ang="0">
                  <a:pos x="196" y="1"/>
                </a:cxn>
                <a:cxn ang="0">
                  <a:pos x="165" y="31"/>
                </a:cxn>
                <a:cxn ang="0">
                  <a:pos x="151" y="48"/>
                </a:cxn>
                <a:cxn ang="0">
                  <a:pos x="137" y="64"/>
                </a:cxn>
                <a:cxn ang="0">
                  <a:pos x="137" y="64"/>
                </a:cxn>
                <a:cxn ang="0">
                  <a:pos x="123" y="84"/>
                </a:cxn>
                <a:cxn ang="0">
                  <a:pos x="110" y="105"/>
                </a:cxn>
                <a:cxn ang="0">
                  <a:pos x="96" y="125"/>
                </a:cxn>
                <a:cxn ang="0">
                  <a:pos x="90" y="135"/>
                </a:cxn>
                <a:cxn ang="0">
                  <a:pos x="82" y="145"/>
                </a:cxn>
                <a:cxn ang="0">
                  <a:pos x="82" y="145"/>
                </a:cxn>
                <a:cxn ang="0">
                  <a:pos x="69" y="160"/>
                </a:cxn>
                <a:cxn ang="0">
                  <a:pos x="57" y="177"/>
                </a:cxn>
                <a:cxn ang="0">
                  <a:pos x="34" y="210"/>
                </a:cxn>
                <a:cxn ang="0">
                  <a:pos x="34" y="210"/>
                </a:cxn>
                <a:cxn ang="0">
                  <a:pos x="23" y="226"/>
                </a:cxn>
                <a:cxn ang="0">
                  <a:pos x="12" y="243"/>
                </a:cxn>
                <a:cxn ang="0">
                  <a:pos x="8" y="252"/>
                </a:cxn>
                <a:cxn ang="0">
                  <a:pos x="4" y="261"/>
                </a:cxn>
                <a:cxn ang="0">
                  <a:pos x="2" y="270"/>
                </a:cxn>
                <a:cxn ang="0">
                  <a:pos x="0" y="280"/>
                </a:cxn>
                <a:cxn ang="0">
                  <a:pos x="0" y="280"/>
                </a:cxn>
                <a:cxn ang="0">
                  <a:pos x="0" y="282"/>
                </a:cxn>
                <a:cxn ang="0">
                  <a:pos x="1" y="283"/>
                </a:cxn>
                <a:cxn ang="0">
                  <a:pos x="3" y="284"/>
                </a:cxn>
                <a:cxn ang="0">
                  <a:pos x="4" y="284"/>
                </a:cxn>
                <a:cxn ang="0">
                  <a:pos x="7" y="283"/>
                </a:cxn>
                <a:cxn ang="0">
                  <a:pos x="9" y="281"/>
                </a:cxn>
                <a:cxn ang="0">
                  <a:pos x="9" y="280"/>
                </a:cxn>
                <a:cxn ang="0">
                  <a:pos x="9" y="280"/>
                </a:cxn>
                <a:cxn ang="0">
                  <a:pos x="11" y="269"/>
                </a:cxn>
                <a:cxn ang="0">
                  <a:pos x="16" y="258"/>
                </a:cxn>
                <a:cxn ang="0">
                  <a:pos x="20" y="248"/>
                </a:cxn>
                <a:cxn ang="0">
                  <a:pos x="26" y="238"/>
                </a:cxn>
                <a:cxn ang="0">
                  <a:pos x="38" y="219"/>
                </a:cxn>
                <a:cxn ang="0">
                  <a:pos x="52" y="201"/>
                </a:cxn>
                <a:cxn ang="0">
                  <a:pos x="52" y="201"/>
                </a:cxn>
                <a:cxn ang="0">
                  <a:pos x="63" y="185"/>
                </a:cxn>
                <a:cxn ang="0">
                  <a:pos x="75" y="170"/>
                </a:cxn>
                <a:cxn ang="0">
                  <a:pos x="87" y="154"/>
                </a:cxn>
                <a:cxn ang="0">
                  <a:pos x="99" y="138"/>
                </a:cxn>
                <a:cxn ang="0">
                  <a:pos x="99" y="138"/>
                </a:cxn>
                <a:cxn ang="0">
                  <a:pos x="112" y="119"/>
                </a:cxn>
                <a:cxn ang="0">
                  <a:pos x="123" y="100"/>
                </a:cxn>
                <a:cxn ang="0">
                  <a:pos x="135" y="82"/>
                </a:cxn>
                <a:cxn ang="0">
                  <a:pos x="149" y="64"/>
                </a:cxn>
                <a:cxn ang="0">
                  <a:pos x="149" y="64"/>
                </a:cxn>
                <a:cxn ang="0">
                  <a:pos x="161" y="50"/>
                </a:cxn>
                <a:cxn ang="0">
                  <a:pos x="175" y="35"/>
                </a:cxn>
                <a:cxn ang="0">
                  <a:pos x="203" y="8"/>
                </a:cxn>
                <a:cxn ang="0">
                  <a:pos x="203" y="8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2" y="0"/>
                </a:cxn>
                <a:cxn ang="0">
                  <a:pos x="199" y="0"/>
                </a:cxn>
                <a:cxn ang="0">
                  <a:pos x="197" y="0"/>
                </a:cxn>
                <a:cxn ang="0">
                  <a:pos x="196" y="1"/>
                </a:cxn>
                <a:cxn ang="0">
                  <a:pos x="196" y="1"/>
                </a:cxn>
              </a:cxnLst>
              <a:rect l="0" t="0" r="r" b="b"/>
              <a:pathLst>
                <a:path w="204" h="284">
                  <a:moveTo>
                    <a:pt x="196" y="1"/>
                  </a:moveTo>
                  <a:lnTo>
                    <a:pt x="196" y="1"/>
                  </a:lnTo>
                  <a:lnTo>
                    <a:pt x="165" y="31"/>
                  </a:lnTo>
                  <a:lnTo>
                    <a:pt x="151" y="48"/>
                  </a:lnTo>
                  <a:lnTo>
                    <a:pt x="137" y="64"/>
                  </a:lnTo>
                  <a:lnTo>
                    <a:pt x="137" y="64"/>
                  </a:lnTo>
                  <a:lnTo>
                    <a:pt x="123" y="84"/>
                  </a:lnTo>
                  <a:lnTo>
                    <a:pt x="110" y="105"/>
                  </a:lnTo>
                  <a:lnTo>
                    <a:pt x="96" y="125"/>
                  </a:lnTo>
                  <a:lnTo>
                    <a:pt x="90" y="135"/>
                  </a:lnTo>
                  <a:lnTo>
                    <a:pt x="82" y="145"/>
                  </a:lnTo>
                  <a:lnTo>
                    <a:pt x="82" y="145"/>
                  </a:lnTo>
                  <a:lnTo>
                    <a:pt x="69" y="160"/>
                  </a:lnTo>
                  <a:lnTo>
                    <a:pt x="57" y="177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23" y="226"/>
                  </a:lnTo>
                  <a:lnTo>
                    <a:pt x="12" y="243"/>
                  </a:lnTo>
                  <a:lnTo>
                    <a:pt x="8" y="252"/>
                  </a:lnTo>
                  <a:lnTo>
                    <a:pt x="4" y="261"/>
                  </a:lnTo>
                  <a:lnTo>
                    <a:pt x="2" y="270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82"/>
                  </a:lnTo>
                  <a:lnTo>
                    <a:pt x="1" y="283"/>
                  </a:lnTo>
                  <a:lnTo>
                    <a:pt x="3" y="284"/>
                  </a:lnTo>
                  <a:lnTo>
                    <a:pt x="4" y="284"/>
                  </a:lnTo>
                  <a:lnTo>
                    <a:pt x="7" y="283"/>
                  </a:lnTo>
                  <a:lnTo>
                    <a:pt x="9" y="281"/>
                  </a:lnTo>
                  <a:lnTo>
                    <a:pt x="9" y="280"/>
                  </a:lnTo>
                  <a:lnTo>
                    <a:pt x="9" y="280"/>
                  </a:lnTo>
                  <a:lnTo>
                    <a:pt x="11" y="269"/>
                  </a:lnTo>
                  <a:lnTo>
                    <a:pt x="16" y="258"/>
                  </a:lnTo>
                  <a:lnTo>
                    <a:pt x="20" y="248"/>
                  </a:lnTo>
                  <a:lnTo>
                    <a:pt x="26" y="238"/>
                  </a:lnTo>
                  <a:lnTo>
                    <a:pt x="38" y="219"/>
                  </a:lnTo>
                  <a:lnTo>
                    <a:pt x="52" y="201"/>
                  </a:lnTo>
                  <a:lnTo>
                    <a:pt x="52" y="201"/>
                  </a:lnTo>
                  <a:lnTo>
                    <a:pt x="63" y="185"/>
                  </a:lnTo>
                  <a:lnTo>
                    <a:pt x="75" y="170"/>
                  </a:lnTo>
                  <a:lnTo>
                    <a:pt x="87" y="154"/>
                  </a:lnTo>
                  <a:lnTo>
                    <a:pt x="99" y="138"/>
                  </a:lnTo>
                  <a:lnTo>
                    <a:pt x="99" y="138"/>
                  </a:lnTo>
                  <a:lnTo>
                    <a:pt x="112" y="119"/>
                  </a:lnTo>
                  <a:lnTo>
                    <a:pt x="123" y="100"/>
                  </a:lnTo>
                  <a:lnTo>
                    <a:pt x="135" y="82"/>
                  </a:lnTo>
                  <a:lnTo>
                    <a:pt x="149" y="64"/>
                  </a:lnTo>
                  <a:lnTo>
                    <a:pt x="149" y="64"/>
                  </a:lnTo>
                  <a:lnTo>
                    <a:pt x="161" y="50"/>
                  </a:lnTo>
                  <a:lnTo>
                    <a:pt x="175" y="35"/>
                  </a:lnTo>
                  <a:lnTo>
                    <a:pt x="203" y="8"/>
                  </a:lnTo>
                  <a:lnTo>
                    <a:pt x="203" y="8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2" y="0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6" y="1"/>
                  </a:lnTo>
                  <a:lnTo>
                    <a:pt x="1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9" name="Freeform 125"/>
            <p:cNvSpPr/>
            <p:nvPr/>
          </p:nvSpPr>
          <p:spPr bwMode="auto">
            <a:xfrm>
              <a:off x="6613525" y="2652713"/>
              <a:ext cx="52388" cy="80963"/>
            </a:xfrm>
            <a:custGeom>
              <a:avLst/>
              <a:gdLst/>
              <a:ahLst/>
              <a:cxnLst>
                <a:cxn ang="0">
                  <a:pos x="90" y="2"/>
                </a:cxn>
                <a:cxn ang="0">
                  <a:pos x="90" y="2"/>
                </a:cxn>
                <a:cxn ang="0">
                  <a:pos x="86" y="8"/>
                </a:cxn>
                <a:cxn ang="0">
                  <a:pos x="81" y="13"/>
                </a:cxn>
                <a:cxn ang="0">
                  <a:pos x="75" y="20"/>
                </a:cxn>
                <a:cxn ang="0">
                  <a:pos x="71" y="26"/>
                </a:cxn>
                <a:cxn ang="0">
                  <a:pos x="71" y="26"/>
                </a:cxn>
                <a:cxn ang="0">
                  <a:pos x="65" y="36"/>
                </a:cxn>
                <a:cxn ang="0">
                  <a:pos x="59" y="47"/>
                </a:cxn>
                <a:cxn ang="0">
                  <a:pos x="47" y="68"/>
                </a:cxn>
                <a:cxn ang="0">
                  <a:pos x="47" y="68"/>
                </a:cxn>
                <a:cxn ang="0">
                  <a:pos x="41" y="77"/>
                </a:cxn>
                <a:cxn ang="0">
                  <a:pos x="35" y="87"/>
                </a:cxn>
                <a:cxn ang="0">
                  <a:pos x="22" y="104"/>
                </a:cxn>
                <a:cxn ang="0">
                  <a:pos x="22" y="104"/>
                </a:cxn>
                <a:cxn ang="0">
                  <a:pos x="16" y="113"/>
                </a:cxn>
                <a:cxn ang="0">
                  <a:pos x="11" y="124"/>
                </a:cxn>
                <a:cxn ang="0">
                  <a:pos x="7" y="134"/>
                </a:cxn>
                <a:cxn ang="0">
                  <a:pos x="1" y="143"/>
                </a:cxn>
                <a:cxn ang="0">
                  <a:pos x="1" y="143"/>
                </a:cxn>
                <a:cxn ang="0">
                  <a:pos x="0" y="146"/>
                </a:cxn>
                <a:cxn ang="0">
                  <a:pos x="0" y="147"/>
                </a:cxn>
                <a:cxn ang="0">
                  <a:pos x="1" y="150"/>
                </a:cxn>
                <a:cxn ang="0">
                  <a:pos x="3" y="151"/>
                </a:cxn>
                <a:cxn ang="0">
                  <a:pos x="4" y="152"/>
                </a:cxn>
                <a:cxn ang="0">
                  <a:pos x="6" y="151"/>
                </a:cxn>
                <a:cxn ang="0">
                  <a:pos x="7" y="150"/>
                </a:cxn>
                <a:cxn ang="0">
                  <a:pos x="7" y="150"/>
                </a:cxn>
                <a:cxn ang="0">
                  <a:pos x="12" y="143"/>
                </a:cxn>
                <a:cxn ang="0">
                  <a:pos x="15" y="137"/>
                </a:cxn>
                <a:cxn ang="0">
                  <a:pos x="22" y="123"/>
                </a:cxn>
                <a:cxn ang="0">
                  <a:pos x="22" y="123"/>
                </a:cxn>
                <a:cxn ang="0">
                  <a:pos x="28" y="111"/>
                </a:cxn>
                <a:cxn ang="0">
                  <a:pos x="35" y="101"/>
                </a:cxn>
                <a:cxn ang="0">
                  <a:pos x="51" y="80"/>
                </a:cxn>
                <a:cxn ang="0">
                  <a:pos x="51" y="80"/>
                </a:cxn>
                <a:cxn ang="0">
                  <a:pos x="57" y="70"/>
                </a:cxn>
                <a:cxn ang="0">
                  <a:pos x="63" y="60"/>
                </a:cxn>
                <a:cxn ang="0">
                  <a:pos x="75" y="37"/>
                </a:cxn>
                <a:cxn ang="0">
                  <a:pos x="75" y="37"/>
                </a:cxn>
                <a:cxn ang="0">
                  <a:pos x="81" y="30"/>
                </a:cxn>
                <a:cxn ang="0">
                  <a:pos x="87" y="22"/>
                </a:cxn>
                <a:cxn ang="0">
                  <a:pos x="93" y="14"/>
                </a:cxn>
                <a:cxn ang="0">
                  <a:pos x="98" y="7"/>
                </a:cxn>
                <a:cxn ang="0">
                  <a:pos x="98" y="7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0" y="2"/>
                </a:cxn>
                <a:cxn ang="0">
                  <a:pos x="90" y="2"/>
                </a:cxn>
              </a:cxnLst>
              <a:rect l="0" t="0" r="r" b="b"/>
              <a:pathLst>
                <a:path w="99" h="152">
                  <a:moveTo>
                    <a:pt x="90" y="2"/>
                  </a:moveTo>
                  <a:lnTo>
                    <a:pt x="90" y="2"/>
                  </a:lnTo>
                  <a:lnTo>
                    <a:pt x="86" y="8"/>
                  </a:lnTo>
                  <a:lnTo>
                    <a:pt x="81" y="13"/>
                  </a:lnTo>
                  <a:lnTo>
                    <a:pt x="75" y="20"/>
                  </a:lnTo>
                  <a:lnTo>
                    <a:pt x="71" y="26"/>
                  </a:lnTo>
                  <a:lnTo>
                    <a:pt x="71" y="26"/>
                  </a:lnTo>
                  <a:lnTo>
                    <a:pt x="65" y="36"/>
                  </a:lnTo>
                  <a:lnTo>
                    <a:pt x="59" y="47"/>
                  </a:lnTo>
                  <a:lnTo>
                    <a:pt x="47" y="68"/>
                  </a:lnTo>
                  <a:lnTo>
                    <a:pt x="47" y="68"/>
                  </a:lnTo>
                  <a:lnTo>
                    <a:pt x="41" y="77"/>
                  </a:lnTo>
                  <a:lnTo>
                    <a:pt x="35" y="87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16" y="113"/>
                  </a:lnTo>
                  <a:lnTo>
                    <a:pt x="11" y="124"/>
                  </a:lnTo>
                  <a:lnTo>
                    <a:pt x="7" y="134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0" y="146"/>
                  </a:lnTo>
                  <a:lnTo>
                    <a:pt x="0" y="147"/>
                  </a:lnTo>
                  <a:lnTo>
                    <a:pt x="1" y="150"/>
                  </a:lnTo>
                  <a:lnTo>
                    <a:pt x="3" y="151"/>
                  </a:lnTo>
                  <a:lnTo>
                    <a:pt x="4" y="152"/>
                  </a:lnTo>
                  <a:lnTo>
                    <a:pt x="6" y="151"/>
                  </a:lnTo>
                  <a:lnTo>
                    <a:pt x="7" y="150"/>
                  </a:lnTo>
                  <a:lnTo>
                    <a:pt x="7" y="150"/>
                  </a:lnTo>
                  <a:lnTo>
                    <a:pt x="12" y="143"/>
                  </a:lnTo>
                  <a:lnTo>
                    <a:pt x="15" y="137"/>
                  </a:lnTo>
                  <a:lnTo>
                    <a:pt x="22" y="123"/>
                  </a:lnTo>
                  <a:lnTo>
                    <a:pt x="22" y="123"/>
                  </a:lnTo>
                  <a:lnTo>
                    <a:pt x="28" y="111"/>
                  </a:lnTo>
                  <a:lnTo>
                    <a:pt x="35" y="101"/>
                  </a:lnTo>
                  <a:lnTo>
                    <a:pt x="51" y="80"/>
                  </a:lnTo>
                  <a:lnTo>
                    <a:pt x="51" y="80"/>
                  </a:lnTo>
                  <a:lnTo>
                    <a:pt x="57" y="70"/>
                  </a:lnTo>
                  <a:lnTo>
                    <a:pt x="63" y="60"/>
                  </a:lnTo>
                  <a:lnTo>
                    <a:pt x="75" y="37"/>
                  </a:lnTo>
                  <a:lnTo>
                    <a:pt x="75" y="37"/>
                  </a:lnTo>
                  <a:lnTo>
                    <a:pt x="81" y="30"/>
                  </a:lnTo>
                  <a:lnTo>
                    <a:pt x="87" y="22"/>
                  </a:lnTo>
                  <a:lnTo>
                    <a:pt x="93" y="14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0" y="2"/>
                  </a:lnTo>
                  <a:lnTo>
                    <a:pt x="9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0" name="Freeform 126"/>
            <p:cNvSpPr/>
            <p:nvPr/>
          </p:nvSpPr>
          <p:spPr bwMode="auto">
            <a:xfrm>
              <a:off x="6624638" y="2689225"/>
              <a:ext cx="46038" cy="76200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8" y="4"/>
                </a:cxn>
                <a:cxn ang="0">
                  <a:pos x="75" y="7"/>
                </a:cxn>
                <a:cxn ang="0">
                  <a:pos x="73" y="11"/>
                </a:cxn>
                <a:cxn ang="0">
                  <a:pos x="71" y="16"/>
                </a:cxn>
                <a:cxn ang="0">
                  <a:pos x="71" y="16"/>
                </a:cxn>
                <a:cxn ang="0">
                  <a:pos x="66" y="27"/>
                </a:cxn>
                <a:cxn ang="0">
                  <a:pos x="59" y="36"/>
                </a:cxn>
                <a:cxn ang="0">
                  <a:pos x="52" y="46"/>
                </a:cxn>
                <a:cxn ang="0">
                  <a:pos x="43" y="54"/>
                </a:cxn>
                <a:cxn ang="0">
                  <a:pos x="43" y="54"/>
                </a:cxn>
                <a:cxn ang="0">
                  <a:pos x="38" y="62"/>
                </a:cxn>
                <a:cxn ang="0">
                  <a:pos x="33" y="71"/>
                </a:cxn>
                <a:cxn ang="0">
                  <a:pos x="23" y="90"/>
                </a:cxn>
                <a:cxn ang="0">
                  <a:pos x="23" y="90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1" y="142"/>
                </a:cxn>
                <a:cxn ang="0">
                  <a:pos x="2" y="143"/>
                </a:cxn>
                <a:cxn ang="0">
                  <a:pos x="4" y="143"/>
                </a:cxn>
                <a:cxn ang="0">
                  <a:pos x="6" y="143"/>
                </a:cxn>
                <a:cxn ang="0">
                  <a:pos x="7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7" y="103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2" y="59"/>
                </a:cxn>
                <a:cxn ang="0">
                  <a:pos x="58" y="52"/>
                </a:cxn>
                <a:cxn ang="0">
                  <a:pos x="65" y="45"/>
                </a:cxn>
                <a:cxn ang="0">
                  <a:pos x="71" y="37"/>
                </a:cxn>
                <a:cxn ang="0">
                  <a:pos x="71" y="37"/>
                </a:cxn>
                <a:cxn ang="0">
                  <a:pos x="75" y="30"/>
                </a:cxn>
                <a:cxn ang="0">
                  <a:pos x="78" y="23"/>
                </a:cxn>
                <a:cxn ang="0">
                  <a:pos x="81" y="16"/>
                </a:cxn>
                <a:cxn ang="0">
                  <a:pos x="84" y="13"/>
                </a:cxn>
                <a:cxn ang="0">
                  <a:pos x="87" y="9"/>
                </a:cxn>
                <a:cxn ang="0">
                  <a:pos x="87" y="9"/>
                </a:cxn>
                <a:cxn ang="0">
                  <a:pos x="88" y="8"/>
                </a:cxn>
                <a:cxn ang="0">
                  <a:pos x="89" y="6"/>
                </a:cxn>
                <a:cxn ang="0">
                  <a:pos x="88" y="3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89" h="143">
                  <a:moveTo>
                    <a:pt x="82" y="1"/>
                  </a:moveTo>
                  <a:lnTo>
                    <a:pt x="82" y="1"/>
                  </a:lnTo>
                  <a:lnTo>
                    <a:pt x="78" y="4"/>
                  </a:lnTo>
                  <a:lnTo>
                    <a:pt x="75" y="7"/>
                  </a:lnTo>
                  <a:lnTo>
                    <a:pt x="73" y="11"/>
                  </a:lnTo>
                  <a:lnTo>
                    <a:pt x="71" y="16"/>
                  </a:lnTo>
                  <a:lnTo>
                    <a:pt x="71" y="16"/>
                  </a:lnTo>
                  <a:lnTo>
                    <a:pt x="66" y="27"/>
                  </a:lnTo>
                  <a:lnTo>
                    <a:pt x="59" y="36"/>
                  </a:lnTo>
                  <a:lnTo>
                    <a:pt x="52" y="46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38" y="62"/>
                  </a:lnTo>
                  <a:lnTo>
                    <a:pt x="33" y="71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1" y="142"/>
                  </a:lnTo>
                  <a:lnTo>
                    <a:pt x="2" y="143"/>
                  </a:lnTo>
                  <a:lnTo>
                    <a:pt x="4" y="143"/>
                  </a:lnTo>
                  <a:lnTo>
                    <a:pt x="6" y="143"/>
                  </a:lnTo>
                  <a:lnTo>
                    <a:pt x="7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7" y="103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2" y="59"/>
                  </a:lnTo>
                  <a:lnTo>
                    <a:pt x="58" y="52"/>
                  </a:lnTo>
                  <a:lnTo>
                    <a:pt x="65" y="45"/>
                  </a:lnTo>
                  <a:lnTo>
                    <a:pt x="71" y="37"/>
                  </a:lnTo>
                  <a:lnTo>
                    <a:pt x="71" y="37"/>
                  </a:lnTo>
                  <a:lnTo>
                    <a:pt x="75" y="30"/>
                  </a:lnTo>
                  <a:lnTo>
                    <a:pt x="78" y="23"/>
                  </a:lnTo>
                  <a:lnTo>
                    <a:pt x="81" y="16"/>
                  </a:lnTo>
                  <a:lnTo>
                    <a:pt x="84" y="13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8" y="8"/>
                  </a:lnTo>
                  <a:lnTo>
                    <a:pt x="89" y="6"/>
                  </a:lnTo>
                  <a:lnTo>
                    <a:pt x="88" y="3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1" name="Freeform 127"/>
            <p:cNvSpPr/>
            <p:nvPr/>
          </p:nvSpPr>
          <p:spPr bwMode="auto">
            <a:xfrm>
              <a:off x="6648450" y="2714625"/>
              <a:ext cx="42863" cy="6826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3" y="18"/>
                </a:cxn>
                <a:cxn ang="0">
                  <a:pos x="53" y="33"/>
                </a:cxn>
                <a:cxn ang="0">
                  <a:pos x="31" y="60"/>
                </a:cxn>
                <a:cxn ang="0">
                  <a:pos x="21" y="74"/>
                </a:cxn>
                <a:cxn ang="0">
                  <a:pos x="11" y="88"/>
                </a:cxn>
                <a:cxn ang="0">
                  <a:pos x="7" y="97"/>
                </a:cxn>
                <a:cxn ang="0">
                  <a:pos x="4" y="105"/>
                </a:cxn>
                <a:cxn ang="0">
                  <a:pos x="2" y="113"/>
                </a:cxn>
                <a:cxn ang="0">
                  <a:pos x="0" y="123"/>
                </a:cxn>
                <a:cxn ang="0">
                  <a:pos x="0" y="123"/>
                </a:cxn>
                <a:cxn ang="0">
                  <a:pos x="0" y="126"/>
                </a:cxn>
                <a:cxn ang="0">
                  <a:pos x="2" y="128"/>
                </a:cxn>
                <a:cxn ang="0">
                  <a:pos x="5" y="128"/>
                </a:cxn>
                <a:cxn ang="0">
                  <a:pos x="8" y="127"/>
                </a:cxn>
                <a:cxn ang="0">
                  <a:pos x="12" y="122"/>
                </a:cxn>
                <a:cxn ang="0">
                  <a:pos x="12" y="122"/>
                </a:cxn>
                <a:cxn ang="0">
                  <a:pos x="13" y="119"/>
                </a:cxn>
                <a:cxn ang="0">
                  <a:pos x="13" y="117"/>
                </a:cxn>
                <a:cxn ang="0">
                  <a:pos x="12" y="116"/>
                </a:cxn>
                <a:cxn ang="0">
                  <a:pos x="11" y="114"/>
                </a:cxn>
                <a:cxn ang="0">
                  <a:pos x="11" y="114"/>
                </a:cxn>
                <a:cxn ang="0">
                  <a:pos x="13" y="107"/>
                </a:cxn>
                <a:cxn ang="0">
                  <a:pos x="17" y="100"/>
                </a:cxn>
                <a:cxn ang="0">
                  <a:pos x="24" y="85"/>
                </a:cxn>
                <a:cxn ang="0">
                  <a:pos x="33" y="72"/>
                </a:cxn>
                <a:cxn ang="0">
                  <a:pos x="42" y="60"/>
                </a:cxn>
                <a:cxn ang="0">
                  <a:pos x="63" y="35"/>
                </a:cxn>
                <a:cxn ang="0">
                  <a:pos x="72" y="21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5"/>
                </a:cxn>
                <a:cxn ang="0">
                  <a:pos x="80" y="4"/>
                </a:cxn>
                <a:cxn ang="0">
                  <a:pos x="78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1" h="128">
                  <a:moveTo>
                    <a:pt x="71" y="3"/>
                  </a:moveTo>
                  <a:lnTo>
                    <a:pt x="71" y="3"/>
                  </a:lnTo>
                  <a:lnTo>
                    <a:pt x="63" y="18"/>
                  </a:lnTo>
                  <a:lnTo>
                    <a:pt x="53" y="33"/>
                  </a:lnTo>
                  <a:lnTo>
                    <a:pt x="31" y="60"/>
                  </a:lnTo>
                  <a:lnTo>
                    <a:pt x="21" y="74"/>
                  </a:lnTo>
                  <a:lnTo>
                    <a:pt x="11" y="88"/>
                  </a:lnTo>
                  <a:lnTo>
                    <a:pt x="7" y="97"/>
                  </a:lnTo>
                  <a:lnTo>
                    <a:pt x="4" y="105"/>
                  </a:lnTo>
                  <a:lnTo>
                    <a:pt x="2" y="113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6"/>
                  </a:lnTo>
                  <a:lnTo>
                    <a:pt x="2" y="128"/>
                  </a:lnTo>
                  <a:lnTo>
                    <a:pt x="5" y="128"/>
                  </a:lnTo>
                  <a:lnTo>
                    <a:pt x="8" y="127"/>
                  </a:lnTo>
                  <a:lnTo>
                    <a:pt x="12" y="122"/>
                  </a:lnTo>
                  <a:lnTo>
                    <a:pt x="12" y="122"/>
                  </a:lnTo>
                  <a:lnTo>
                    <a:pt x="13" y="119"/>
                  </a:lnTo>
                  <a:lnTo>
                    <a:pt x="13" y="117"/>
                  </a:lnTo>
                  <a:lnTo>
                    <a:pt x="12" y="116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13" y="107"/>
                  </a:lnTo>
                  <a:lnTo>
                    <a:pt x="17" y="100"/>
                  </a:lnTo>
                  <a:lnTo>
                    <a:pt x="24" y="85"/>
                  </a:lnTo>
                  <a:lnTo>
                    <a:pt x="33" y="72"/>
                  </a:lnTo>
                  <a:lnTo>
                    <a:pt x="42" y="60"/>
                  </a:lnTo>
                  <a:lnTo>
                    <a:pt x="63" y="35"/>
                  </a:lnTo>
                  <a:lnTo>
                    <a:pt x="72" y="21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5"/>
                  </a:lnTo>
                  <a:lnTo>
                    <a:pt x="80" y="4"/>
                  </a:lnTo>
                  <a:lnTo>
                    <a:pt x="78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2" name="Freeform 128"/>
            <p:cNvSpPr/>
            <p:nvPr/>
          </p:nvSpPr>
          <p:spPr bwMode="auto">
            <a:xfrm>
              <a:off x="6681788" y="2725738"/>
              <a:ext cx="42863" cy="60325"/>
            </a:xfrm>
            <a:custGeom>
              <a:avLst/>
              <a:gdLst/>
              <a:ahLst/>
              <a:cxnLst>
                <a:cxn ang="0">
                  <a:pos x="73" y="1"/>
                </a:cxn>
                <a:cxn ang="0">
                  <a:pos x="73" y="1"/>
                </a:cxn>
                <a:cxn ang="0">
                  <a:pos x="60" y="13"/>
                </a:cxn>
                <a:cxn ang="0">
                  <a:pos x="49" y="23"/>
                </a:cxn>
                <a:cxn ang="0">
                  <a:pos x="38" y="35"/>
                </a:cxn>
                <a:cxn ang="0">
                  <a:pos x="34" y="43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13" y="78"/>
                </a:cxn>
                <a:cxn ang="0">
                  <a:pos x="6" y="92"/>
                </a:cxn>
                <a:cxn ang="0">
                  <a:pos x="3" y="100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4" y="94"/>
                </a:cxn>
                <a:cxn ang="0">
                  <a:pos x="23" y="79"/>
                </a:cxn>
                <a:cxn ang="0">
                  <a:pos x="32" y="63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9" y="42"/>
                </a:cxn>
                <a:cxn ang="0">
                  <a:pos x="54" y="32"/>
                </a:cxn>
                <a:cxn ang="0">
                  <a:pos x="54" y="32"/>
                </a:cxn>
                <a:cxn ang="0">
                  <a:pos x="59" y="25"/>
                </a:cxn>
                <a:cxn ang="0">
                  <a:pos x="65" y="19"/>
                </a:cxn>
                <a:cxn ang="0">
                  <a:pos x="80" y="9"/>
                </a:cxn>
                <a:cxn ang="0">
                  <a:pos x="80" y="9"/>
                </a:cxn>
                <a:cxn ang="0">
                  <a:pos x="81" y="6"/>
                </a:cxn>
                <a:cxn ang="0">
                  <a:pos x="82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3" y="1"/>
                </a:cxn>
              </a:cxnLst>
              <a:rect l="0" t="0" r="r" b="b"/>
              <a:pathLst>
                <a:path w="82" h="114">
                  <a:moveTo>
                    <a:pt x="73" y="1"/>
                  </a:moveTo>
                  <a:lnTo>
                    <a:pt x="73" y="1"/>
                  </a:lnTo>
                  <a:lnTo>
                    <a:pt x="60" y="13"/>
                  </a:lnTo>
                  <a:lnTo>
                    <a:pt x="49" y="23"/>
                  </a:lnTo>
                  <a:lnTo>
                    <a:pt x="38" y="35"/>
                  </a:lnTo>
                  <a:lnTo>
                    <a:pt x="34" y="43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13" y="78"/>
                  </a:lnTo>
                  <a:lnTo>
                    <a:pt x="6" y="92"/>
                  </a:lnTo>
                  <a:lnTo>
                    <a:pt x="3" y="100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4" y="94"/>
                  </a:lnTo>
                  <a:lnTo>
                    <a:pt x="23" y="79"/>
                  </a:lnTo>
                  <a:lnTo>
                    <a:pt x="32" y="63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9" y="4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9" y="25"/>
                  </a:lnTo>
                  <a:lnTo>
                    <a:pt x="65" y="19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1" y="6"/>
                  </a:lnTo>
                  <a:lnTo>
                    <a:pt x="82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3" name="Freeform 129"/>
            <p:cNvSpPr/>
            <p:nvPr/>
          </p:nvSpPr>
          <p:spPr bwMode="auto">
            <a:xfrm>
              <a:off x="6700838" y="2732088"/>
              <a:ext cx="52388" cy="60325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78" y="13"/>
                </a:cxn>
                <a:cxn ang="0">
                  <a:pos x="63" y="26"/>
                </a:cxn>
                <a:cxn ang="0">
                  <a:pos x="50" y="39"/>
                </a:cxn>
                <a:cxn ang="0">
                  <a:pos x="37" y="53"/>
                </a:cxn>
                <a:cxn ang="0">
                  <a:pos x="37" y="53"/>
                </a:cxn>
                <a:cxn ang="0">
                  <a:pos x="26" y="66"/>
                </a:cxn>
                <a:cxn ang="0">
                  <a:pos x="16" y="78"/>
                </a:cxn>
                <a:cxn ang="0">
                  <a:pos x="11" y="85"/>
                </a:cxn>
                <a:cxn ang="0">
                  <a:pos x="6" y="93"/>
                </a:cxn>
                <a:cxn ang="0">
                  <a:pos x="3" y="100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4" y="113"/>
                </a:cxn>
                <a:cxn ang="0">
                  <a:pos x="5" y="114"/>
                </a:cxn>
                <a:cxn ang="0">
                  <a:pos x="7" y="113"/>
                </a:cxn>
                <a:cxn ang="0">
                  <a:pos x="8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2" y="103"/>
                </a:cxn>
                <a:cxn ang="0">
                  <a:pos x="16" y="96"/>
                </a:cxn>
                <a:cxn ang="0">
                  <a:pos x="19" y="90"/>
                </a:cxn>
                <a:cxn ang="0">
                  <a:pos x="24" y="83"/>
                </a:cxn>
                <a:cxn ang="0">
                  <a:pos x="33" y="71"/>
                </a:cxn>
                <a:cxn ang="0">
                  <a:pos x="44" y="60"/>
                </a:cxn>
                <a:cxn ang="0">
                  <a:pos x="44" y="60"/>
                </a:cxn>
                <a:cxn ang="0">
                  <a:pos x="56" y="46"/>
                </a:cxn>
                <a:cxn ang="0">
                  <a:pos x="69" y="33"/>
                </a:cxn>
                <a:cxn ang="0">
                  <a:pos x="83" y="20"/>
                </a:cxn>
                <a:cxn ang="0">
                  <a:pos x="97" y="9"/>
                </a:cxn>
                <a:cxn ang="0">
                  <a:pos x="97" y="9"/>
                </a:cxn>
                <a:cxn ang="0">
                  <a:pos x="99" y="8"/>
                </a:cxn>
                <a:cxn ang="0">
                  <a:pos x="99" y="6"/>
                </a:cxn>
                <a:cxn ang="0">
                  <a:pos x="98" y="3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99" h="114">
                  <a:moveTo>
                    <a:pt x="93" y="1"/>
                  </a:moveTo>
                  <a:lnTo>
                    <a:pt x="93" y="1"/>
                  </a:lnTo>
                  <a:lnTo>
                    <a:pt x="78" y="13"/>
                  </a:lnTo>
                  <a:lnTo>
                    <a:pt x="63" y="26"/>
                  </a:lnTo>
                  <a:lnTo>
                    <a:pt x="50" y="39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26" y="66"/>
                  </a:lnTo>
                  <a:lnTo>
                    <a:pt x="16" y="78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3" y="100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4" y="113"/>
                  </a:lnTo>
                  <a:lnTo>
                    <a:pt x="5" y="114"/>
                  </a:lnTo>
                  <a:lnTo>
                    <a:pt x="7" y="113"/>
                  </a:lnTo>
                  <a:lnTo>
                    <a:pt x="8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2" y="103"/>
                  </a:lnTo>
                  <a:lnTo>
                    <a:pt x="16" y="96"/>
                  </a:lnTo>
                  <a:lnTo>
                    <a:pt x="19" y="90"/>
                  </a:lnTo>
                  <a:lnTo>
                    <a:pt x="24" y="83"/>
                  </a:lnTo>
                  <a:lnTo>
                    <a:pt x="33" y="71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56" y="46"/>
                  </a:lnTo>
                  <a:lnTo>
                    <a:pt x="69" y="33"/>
                  </a:lnTo>
                  <a:lnTo>
                    <a:pt x="83" y="20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98" y="3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4" name="Freeform 130"/>
            <p:cNvSpPr/>
            <p:nvPr/>
          </p:nvSpPr>
          <p:spPr bwMode="auto">
            <a:xfrm>
              <a:off x="6738938" y="2738438"/>
              <a:ext cx="58738" cy="6191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70" y="33"/>
                </a:cxn>
                <a:cxn ang="0">
                  <a:pos x="53" y="49"/>
                </a:cxn>
                <a:cxn ang="0">
                  <a:pos x="36" y="64"/>
                </a:cxn>
                <a:cxn ang="0">
                  <a:pos x="36" y="64"/>
                </a:cxn>
                <a:cxn ang="0">
                  <a:pos x="24" y="73"/>
                </a:cxn>
                <a:cxn ang="0">
                  <a:pos x="13" y="86"/>
                </a:cxn>
                <a:cxn ang="0">
                  <a:pos x="9" y="92"/>
                </a:cxn>
                <a:cxn ang="0">
                  <a:pos x="5" y="99"/>
                </a:cxn>
                <a:cxn ang="0">
                  <a:pos x="2" y="10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2" y="117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10" y="119"/>
                </a:cxn>
                <a:cxn ang="0">
                  <a:pos x="10" y="119"/>
                </a:cxn>
                <a:cxn ang="0">
                  <a:pos x="12" y="118"/>
                </a:cxn>
                <a:cxn ang="0">
                  <a:pos x="13" y="117"/>
                </a:cxn>
                <a:cxn ang="0">
                  <a:pos x="15" y="114"/>
                </a:cxn>
                <a:cxn ang="0">
                  <a:pos x="14" y="111"/>
                </a:cxn>
                <a:cxn ang="0">
                  <a:pos x="13" y="110"/>
                </a:cxn>
                <a:cxn ang="0">
                  <a:pos x="11" y="110"/>
                </a:cxn>
                <a:cxn ang="0">
                  <a:pos x="11" y="110"/>
                </a:cxn>
                <a:cxn ang="0">
                  <a:pos x="14" y="102"/>
                </a:cxn>
                <a:cxn ang="0">
                  <a:pos x="17" y="95"/>
                </a:cxn>
                <a:cxn ang="0">
                  <a:pos x="22" y="89"/>
                </a:cxn>
                <a:cxn ang="0">
                  <a:pos x="28" y="83"/>
                </a:cxn>
                <a:cxn ang="0">
                  <a:pos x="40" y="72"/>
                </a:cxn>
                <a:cxn ang="0">
                  <a:pos x="52" y="63"/>
                </a:cxn>
                <a:cxn ang="0">
                  <a:pos x="52" y="63"/>
                </a:cxn>
                <a:cxn ang="0">
                  <a:pos x="67" y="51"/>
                </a:cxn>
                <a:cxn ang="0">
                  <a:pos x="81" y="36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9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119">
                  <a:moveTo>
                    <a:pt x="102" y="1"/>
                  </a:moveTo>
                  <a:lnTo>
                    <a:pt x="102" y="1"/>
                  </a:lnTo>
                  <a:lnTo>
                    <a:pt x="70" y="33"/>
                  </a:lnTo>
                  <a:lnTo>
                    <a:pt x="53" y="49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24" y="73"/>
                  </a:lnTo>
                  <a:lnTo>
                    <a:pt x="13" y="86"/>
                  </a:lnTo>
                  <a:lnTo>
                    <a:pt x="9" y="92"/>
                  </a:lnTo>
                  <a:lnTo>
                    <a:pt x="5" y="99"/>
                  </a:lnTo>
                  <a:lnTo>
                    <a:pt x="2" y="10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2" y="117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2" y="118"/>
                  </a:lnTo>
                  <a:lnTo>
                    <a:pt x="13" y="117"/>
                  </a:lnTo>
                  <a:lnTo>
                    <a:pt x="15" y="114"/>
                  </a:lnTo>
                  <a:lnTo>
                    <a:pt x="14" y="111"/>
                  </a:lnTo>
                  <a:lnTo>
                    <a:pt x="13" y="110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14" y="102"/>
                  </a:lnTo>
                  <a:lnTo>
                    <a:pt x="17" y="95"/>
                  </a:lnTo>
                  <a:lnTo>
                    <a:pt x="22" y="89"/>
                  </a:lnTo>
                  <a:lnTo>
                    <a:pt x="28" y="83"/>
                  </a:lnTo>
                  <a:lnTo>
                    <a:pt x="40" y="72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67" y="51"/>
                  </a:lnTo>
                  <a:lnTo>
                    <a:pt x="81" y="36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9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5" name="Freeform 131"/>
            <p:cNvSpPr/>
            <p:nvPr/>
          </p:nvSpPr>
          <p:spPr bwMode="auto">
            <a:xfrm>
              <a:off x="6773863" y="2738438"/>
              <a:ext cx="58738" cy="65088"/>
            </a:xfrm>
            <a:custGeom>
              <a:avLst/>
              <a:gdLst/>
              <a:ahLst/>
              <a:cxnLst>
                <a:cxn ang="0">
                  <a:pos x="101" y="1"/>
                </a:cxn>
                <a:cxn ang="0">
                  <a:pos x="101" y="1"/>
                </a:cxn>
                <a:cxn ang="0">
                  <a:pos x="74" y="28"/>
                </a:cxn>
                <a:cxn ang="0">
                  <a:pos x="48" y="56"/>
                </a:cxn>
                <a:cxn ang="0">
                  <a:pos x="23" y="86"/>
                </a:cxn>
                <a:cxn ang="0">
                  <a:pos x="12" y="100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19" y="105"/>
                </a:cxn>
                <a:cxn ang="0">
                  <a:pos x="31" y="91"/>
                </a:cxn>
                <a:cxn ang="0">
                  <a:pos x="55" y="62"/>
                </a:cxn>
                <a:cxn ang="0">
                  <a:pos x="81" y="35"/>
                </a:cxn>
                <a:cxn ang="0">
                  <a:pos x="107" y="8"/>
                </a:cxn>
                <a:cxn ang="0">
                  <a:pos x="107" y="8"/>
                </a:cxn>
                <a:cxn ang="0">
                  <a:pos x="109" y="6"/>
                </a:cxn>
                <a:cxn ang="0">
                  <a:pos x="109" y="4"/>
                </a:cxn>
                <a:cxn ang="0">
                  <a:pos x="108" y="3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1" y="1"/>
                </a:cxn>
              </a:cxnLst>
              <a:rect l="0" t="0" r="r" b="b"/>
              <a:pathLst>
                <a:path w="109" h="123">
                  <a:moveTo>
                    <a:pt x="101" y="1"/>
                  </a:moveTo>
                  <a:lnTo>
                    <a:pt x="101" y="1"/>
                  </a:lnTo>
                  <a:lnTo>
                    <a:pt x="74" y="28"/>
                  </a:lnTo>
                  <a:lnTo>
                    <a:pt x="48" y="56"/>
                  </a:lnTo>
                  <a:lnTo>
                    <a:pt x="23" y="86"/>
                  </a:lnTo>
                  <a:lnTo>
                    <a:pt x="12" y="100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19" y="105"/>
                  </a:lnTo>
                  <a:lnTo>
                    <a:pt x="31" y="91"/>
                  </a:lnTo>
                  <a:lnTo>
                    <a:pt x="55" y="62"/>
                  </a:lnTo>
                  <a:lnTo>
                    <a:pt x="81" y="35"/>
                  </a:lnTo>
                  <a:lnTo>
                    <a:pt x="107" y="8"/>
                  </a:lnTo>
                  <a:lnTo>
                    <a:pt x="107" y="8"/>
                  </a:lnTo>
                  <a:lnTo>
                    <a:pt x="109" y="6"/>
                  </a:lnTo>
                  <a:lnTo>
                    <a:pt x="109" y="4"/>
                  </a:lnTo>
                  <a:lnTo>
                    <a:pt x="108" y="3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6" name="Freeform 132"/>
            <p:cNvSpPr/>
            <p:nvPr/>
          </p:nvSpPr>
          <p:spPr bwMode="auto">
            <a:xfrm>
              <a:off x="6819900" y="2652713"/>
              <a:ext cx="134938" cy="146050"/>
            </a:xfrm>
            <a:custGeom>
              <a:avLst/>
              <a:gdLst/>
              <a:ahLst/>
              <a:cxnLst>
                <a:cxn ang="0">
                  <a:pos x="251" y="0"/>
                </a:cxn>
                <a:cxn ang="0">
                  <a:pos x="251" y="0"/>
                </a:cxn>
                <a:cxn ang="0">
                  <a:pos x="244" y="0"/>
                </a:cxn>
                <a:cxn ang="0">
                  <a:pos x="238" y="2"/>
                </a:cxn>
                <a:cxn ang="0">
                  <a:pos x="233" y="5"/>
                </a:cxn>
                <a:cxn ang="0">
                  <a:pos x="227" y="9"/>
                </a:cxn>
                <a:cxn ang="0">
                  <a:pos x="216" y="20"/>
                </a:cxn>
                <a:cxn ang="0">
                  <a:pos x="212" y="25"/>
                </a:cxn>
                <a:cxn ang="0">
                  <a:pos x="206" y="29"/>
                </a:cxn>
                <a:cxn ang="0">
                  <a:pos x="206" y="29"/>
                </a:cxn>
                <a:cxn ang="0">
                  <a:pos x="203" y="32"/>
                </a:cxn>
                <a:cxn ang="0">
                  <a:pos x="199" y="36"/>
                </a:cxn>
                <a:cxn ang="0">
                  <a:pos x="191" y="45"/>
                </a:cxn>
                <a:cxn ang="0">
                  <a:pos x="185" y="55"/>
                </a:cxn>
                <a:cxn ang="0">
                  <a:pos x="179" y="64"/>
                </a:cxn>
                <a:cxn ang="0">
                  <a:pos x="179" y="64"/>
                </a:cxn>
                <a:cxn ang="0">
                  <a:pos x="159" y="87"/>
                </a:cxn>
                <a:cxn ang="0">
                  <a:pos x="140" y="108"/>
                </a:cxn>
                <a:cxn ang="0">
                  <a:pos x="140" y="108"/>
                </a:cxn>
                <a:cxn ang="0">
                  <a:pos x="101" y="152"/>
                </a:cxn>
                <a:cxn ang="0">
                  <a:pos x="61" y="194"/>
                </a:cxn>
                <a:cxn ang="0">
                  <a:pos x="61" y="194"/>
                </a:cxn>
                <a:cxn ang="0">
                  <a:pos x="30" y="230"/>
                </a:cxn>
                <a:cxn ang="0">
                  <a:pos x="15" y="249"/>
                </a:cxn>
                <a:cxn ang="0">
                  <a:pos x="0" y="267"/>
                </a:cxn>
                <a:cxn ang="0">
                  <a:pos x="0" y="267"/>
                </a:cxn>
                <a:cxn ang="0">
                  <a:pos x="0" y="269"/>
                </a:cxn>
                <a:cxn ang="0">
                  <a:pos x="0" y="271"/>
                </a:cxn>
                <a:cxn ang="0">
                  <a:pos x="1" y="273"/>
                </a:cxn>
                <a:cxn ang="0">
                  <a:pos x="2" y="274"/>
                </a:cxn>
                <a:cxn ang="0">
                  <a:pos x="5" y="275"/>
                </a:cxn>
                <a:cxn ang="0">
                  <a:pos x="8" y="274"/>
                </a:cxn>
                <a:cxn ang="0">
                  <a:pos x="9" y="273"/>
                </a:cxn>
                <a:cxn ang="0">
                  <a:pos x="9" y="273"/>
                </a:cxn>
                <a:cxn ang="0">
                  <a:pos x="23" y="254"/>
                </a:cxn>
                <a:cxn ang="0">
                  <a:pos x="38" y="236"/>
                </a:cxn>
                <a:cxn ang="0">
                  <a:pos x="69" y="201"/>
                </a:cxn>
                <a:cxn ang="0">
                  <a:pos x="69" y="201"/>
                </a:cxn>
                <a:cxn ang="0">
                  <a:pos x="101" y="164"/>
                </a:cxn>
                <a:cxn ang="0">
                  <a:pos x="135" y="128"/>
                </a:cxn>
                <a:cxn ang="0">
                  <a:pos x="135" y="128"/>
                </a:cxn>
                <a:cxn ang="0">
                  <a:pos x="150" y="110"/>
                </a:cxn>
                <a:cxn ang="0">
                  <a:pos x="166" y="93"/>
                </a:cxn>
                <a:cxn ang="0">
                  <a:pos x="197" y="57"/>
                </a:cxn>
                <a:cxn ang="0">
                  <a:pos x="197" y="57"/>
                </a:cxn>
                <a:cxn ang="0">
                  <a:pos x="207" y="43"/>
                </a:cxn>
                <a:cxn ang="0">
                  <a:pos x="220" y="27"/>
                </a:cxn>
                <a:cxn ang="0">
                  <a:pos x="229" y="20"/>
                </a:cxn>
                <a:cxn ang="0">
                  <a:pos x="236" y="13"/>
                </a:cxn>
                <a:cxn ang="0">
                  <a:pos x="244" y="10"/>
                </a:cxn>
                <a:cxn ang="0">
                  <a:pos x="247" y="9"/>
                </a:cxn>
                <a:cxn ang="0">
                  <a:pos x="251" y="9"/>
                </a:cxn>
                <a:cxn ang="0">
                  <a:pos x="251" y="9"/>
                </a:cxn>
                <a:cxn ang="0">
                  <a:pos x="253" y="9"/>
                </a:cxn>
                <a:cxn ang="0">
                  <a:pos x="254" y="8"/>
                </a:cxn>
                <a:cxn ang="0">
                  <a:pos x="255" y="7"/>
                </a:cxn>
                <a:cxn ang="0">
                  <a:pos x="255" y="5"/>
                </a:cxn>
                <a:cxn ang="0">
                  <a:pos x="254" y="2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51" y="0"/>
                </a:cxn>
              </a:cxnLst>
              <a:rect l="0" t="0" r="r" b="b"/>
              <a:pathLst>
                <a:path w="255" h="275">
                  <a:moveTo>
                    <a:pt x="251" y="0"/>
                  </a:moveTo>
                  <a:lnTo>
                    <a:pt x="251" y="0"/>
                  </a:lnTo>
                  <a:lnTo>
                    <a:pt x="244" y="0"/>
                  </a:lnTo>
                  <a:lnTo>
                    <a:pt x="238" y="2"/>
                  </a:lnTo>
                  <a:lnTo>
                    <a:pt x="233" y="5"/>
                  </a:lnTo>
                  <a:lnTo>
                    <a:pt x="227" y="9"/>
                  </a:lnTo>
                  <a:lnTo>
                    <a:pt x="216" y="20"/>
                  </a:lnTo>
                  <a:lnTo>
                    <a:pt x="212" y="25"/>
                  </a:lnTo>
                  <a:lnTo>
                    <a:pt x="206" y="29"/>
                  </a:lnTo>
                  <a:lnTo>
                    <a:pt x="206" y="29"/>
                  </a:lnTo>
                  <a:lnTo>
                    <a:pt x="203" y="32"/>
                  </a:lnTo>
                  <a:lnTo>
                    <a:pt x="199" y="36"/>
                  </a:lnTo>
                  <a:lnTo>
                    <a:pt x="191" y="45"/>
                  </a:lnTo>
                  <a:lnTo>
                    <a:pt x="185" y="55"/>
                  </a:lnTo>
                  <a:lnTo>
                    <a:pt x="179" y="64"/>
                  </a:lnTo>
                  <a:lnTo>
                    <a:pt x="179" y="64"/>
                  </a:lnTo>
                  <a:lnTo>
                    <a:pt x="159" y="87"/>
                  </a:lnTo>
                  <a:lnTo>
                    <a:pt x="140" y="108"/>
                  </a:lnTo>
                  <a:lnTo>
                    <a:pt x="140" y="108"/>
                  </a:lnTo>
                  <a:lnTo>
                    <a:pt x="101" y="152"/>
                  </a:lnTo>
                  <a:lnTo>
                    <a:pt x="61" y="194"/>
                  </a:lnTo>
                  <a:lnTo>
                    <a:pt x="61" y="194"/>
                  </a:lnTo>
                  <a:lnTo>
                    <a:pt x="30" y="230"/>
                  </a:lnTo>
                  <a:lnTo>
                    <a:pt x="15" y="249"/>
                  </a:lnTo>
                  <a:lnTo>
                    <a:pt x="0" y="267"/>
                  </a:lnTo>
                  <a:lnTo>
                    <a:pt x="0" y="267"/>
                  </a:lnTo>
                  <a:lnTo>
                    <a:pt x="0" y="269"/>
                  </a:lnTo>
                  <a:lnTo>
                    <a:pt x="0" y="271"/>
                  </a:lnTo>
                  <a:lnTo>
                    <a:pt x="1" y="273"/>
                  </a:lnTo>
                  <a:lnTo>
                    <a:pt x="2" y="274"/>
                  </a:lnTo>
                  <a:lnTo>
                    <a:pt x="5" y="275"/>
                  </a:lnTo>
                  <a:lnTo>
                    <a:pt x="8" y="274"/>
                  </a:lnTo>
                  <a:lnTo>
                    <a:pt x="9" y="273"/>
                  </a:lnTo>
                  <a:lnTo>
                    <a:pt x="9" y="273"/>
                  </a:lnTo>
                  <a:lnTo>
                    <a:pt x="23" y="254"/>
                  </a:lnTo>
                  <a:lnTo>
                    <a:pt x="38" y="236"/>
                  </a:lnTo>
                  <a:lnTo>
                    <a:pt x="69" y="201"/>
                  </a:lnTo>
                  <a:lnTo>
                    <a:pt x="69" y="201"/>
                  </a:lnTo>
                  <a:lnTo>
                    <a:pt x="101" y="164"/>
                  </a:lnTo>
                  <a:lnTo>
                    <a:pt x="135" y="128"/>
                  </a:lnTo>
                  <a:lnTo>
                    <a:pt x="135" y="128"/>
                  </a:lnTo>
                  <a:lnTo>
                    <a:pt x="150" y="110"/>
                  </a:lnTo>
                  <a:lnTo>
                    <a:pt x="166" y="93"/>
                  </a:lnTo>
                  <a:lnTo>
                    <a:pt x="197" y="57"/>
                  </a:lnTo>
                  <a:lnTo>
                    <a:pt x="197" y="57"/>
                  </a:lnTo>
                  <a:lnTo>
                    <a:pt x="207" y="43"/>
                  </a:lnTo>
                  <a:lnTo>
                    <a:pt x="220" y="27"/>
                  </a:lnTo>
                  <a:lnTo>
                    <a:pt x="229" y="20"/>
                  </a:lnTo>
                  <a:lnTo>
                    <a:pt x="236" y="13"/>
                  </a:lnTo>
                  <a:lnTo>
                    <a:pt x="244" y="10"/>
                  </a:lnTo>
                  <a:lnTo>
                    <a:pt x="247" y="9"/>
                  </a:lnTo>
                  <a:lnTo>
                    <a:pt x="251" y="9"/>
                  </a:lnTo>
                  <a:lnTo>
                    <a:pt x="251" y="9"/>
                  </a:lnTo>
                  <a:lnTo>
                    <a:pt x="253" y="9"/>
                  </a:lnTo>
                  <a:lnTo>
                    <a:pt x="254" y="8"/>
                  </a:lnTo>
                  <a:lnTo>
                    <a:pt x="255" y="7"/>
                  </a:lnTo>
                  <a:lnTo>
                    <a:pt x="255" y="5"/>
                  </a:lnTo>
                  <a:lnTo>
                    <a:pt x="254" y="2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7" name="Freeform 133"/>
            <p:cNvSpPr/>
            <p:nvPr/>
          </p:nvSpPr>
          <p:spPr bwMode="auto">
            <a:xfrm>
              <a:off x="6854825" y="2687638"/>
              <a:ext cx="92075" cy="107950"/>
            </a:xfrm>
            <a:custGeom>
              <a:avLst/>
              <a:gdLst/>
              <a:ahLst/>
              <a:cxnLst>
                <a:cxn ang="0">
                  <a:pos x="169" y="1"/>
                </a:cxn>
                <a:cxn ang="0">
                  <a:pos x="169" y="1"/>
                </a:cxn>
                <a:cxn ang="0">
                  <a:pos x="156" y="10"/>
                </a:cxn>
                <a:cxn ang="0">
                  <a:pos x="145" y="22"/>
                </a:cxn>
                <a:cxn ang="0">
                  <a:pos x="134" y="33"/>
                </a:cxn>
                <a:cxn ang="0">
                  <a:pos x="123" y="45"/>
                </a:cxn>
                <a:cxn ang="0">
                  <a:pos x="103" y="70"/>
                </a:cxn>
                <a:cxn ang="0">
                  <a:pos x="83" y="95"/>
                </a:cxn>
                <a:cxn ang="0">
                  <a:pos x="83" y="95"/>
                </a:cxn>
                <a:cxn ang="0">
                  <a:pos x="61" y="119"/>
                </a:cxn>
                <a:cxn ang="0">
                  <a:pos x="39" y="144"/>
                </a:cxn>
                <a:cxn ang="0">
                  <a:pos x="28" y="156"/>
                </a:cxn>
                <a:cxn ang="0">
                  <a:pos x="18" y="168"/>
                </a:cxn>
                <a:cxn ang="0">
                  <a:pos x="9" y="182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1" y="200"/>
                </a:cxn>
                <a:cxn ang="0">
                  <a:pos x="4" y="203"/>
                </a:cxn>
                <a:cxn ang="0">
                  <a:pos x="5" y="203"/>
                </a:cxn>
                <a:cxn ang="0">
                  <a:pos x="7" y="203"/>
                </a:cxn>
                <a:cxn ang="0">
                  <a:pos x="8" y="203"/>
                </a:cxn>
                <a:cxn ang="0">
                  <a:pos x="10" y="201"/>
                </a:cxn>
                <a:cxn ang="0">
                  <a:pos x="10" y="201"/>
                </a:cxn>
                <a:cxn ang="0">
                  <a:pos x="16" y="188"/>
                </a:cxn>
                <a:cxn ang="0">
                  <a:pos x="24" y="176"/>
                </a:cxn>
                <a:cxn ang="0">
                  <a:pos x="33" y="163"/>
                </a:cxn>
                <a:cxn ang="0">
                  <a:pos x="43" y="152"/>
                </a:cxn>
                <a:cxn ang="0">
                  <a:pos x="63" y="129"/>
                </a:cxn>
                <a:cxn ang="0">
                  <a:pos x="85" y="107"/>
                </a:cxn>
                <a:cxn ang="0">
                  <a:pos x="85" y="107"/>
                </a:cxn>
                <a:cxn ang="0">
                  <a:pos x="95" y="95"/>
                </a:cxn>
                <a:cxn ang="0">
                  <a:pos x="107" y="82"/>
                </a:cxn>
                <a:cxn ang="0">
                  <a:pos x="127" y="56"/>
                </a:cxn>
                <a:cxn ang="0">
                  <a:pos x="138" y="43"/>
                </a:cxn>
                <a:cxn ang="0">
                  <a:pos x="149" y="31"/>
                </a:cxn>
                <a:cxn ang="0">
                  <a:pos x="161" y="20"/>
                </a:cxn>
                <a:cxn ang="0">
                  <a:pos x="174" y="9"/>
                </a:cxn>
                <a:cxn ang="0">
                  <a:pos x="174" y="9"/>
                </a:cxn>
                <a:cxn ang="0">
                  <a:pos x="175" y="7"/>
                </a:cxn>
                <a:cxn ang="0">
                  <a:pos x="176" y="5"/>
                </a:cxn>
                <a:cxn ang="0">
                  <a:pos x="175" y="2"/>
                </a:cxn>
                <a:cxn ang="0">
                  <a:pos x="174" y="1"/>
                </a:cxn>
                <a:cxn ang="0">
                  <a:pos x="172" y="0"/>
                </a:cxn>
                <a:cxn ang="0">
                  <a:pos x="171" y="0"/>
                </a:cxn>
                <a:cxn ang="0">
                  <a:pos x="169" y="1"/>
                </a:cxn>
                <a:cxn ang="0">
                  <a:pos x="169" y="1"/>
                </a:cxn>
              </a:cxnLst>
              <a:rect l="0" t="0" r="r" b="b"/>
              <a:pathLst>
                <a:path w="176" h="203">
                  <a:moveTo>
                    <a:pt x="169" y="1"/>
                  </a:moveTo>
                  <a:lnTo>
                    <a:pt x="169" y="1"/>
                  </a:lnTo>
                  <a:lnTo>
                    <a:pt x="156" y="10"/>
                  </a:lnTo>
                  <a:lnTo>
                    <a:pt x="145" y="22"/>
                  </a:lnTo>
                  <a:lnTo>
                    <a:pt x="134" y="33"/>
                  </a:lnTo>
                  <a:lnTo>
                    <a:pt x="123" y="45"/>
                  </a:lnTo>
                  <a:lnTo>
                    <a:pt x="103" y="70"/>
                  </a:lnTo>
                  <a:lnTo>
                    <a:pt x="83" y="95"/>
                  </a:lnTo>
                  <a:lnTo>
                    <a:pt x="83" y="95"/>
                  </a:lnTo>
                  <a:lnTo>
                    <a:pt x="61" y="119"/>
                  </a:lnTo>
                  <a:lnTo>
                    <a:pt x="39" y="144"/>
                  </a:lnTo>
                  <a:lnTo>
                    <a:pt x="28" y="156"/>
                  </a:lnTo>
                  <a:lnTo>
                    <a:pt x="18" y="168"/>
                  </a:lnTo>
                  <a:lnTo>
                    <a:pt x="9" y="182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1" y="200"/>
                  </a:lnTo>
                  <a:lnTo>
                    <a:pt x="4" y="203"/>
                  </a:lnTo>
                  <a:lnTo>
                    <a:pt x="5" y="203"/>
                  </a:lnTo>
                  <a:lnTo>
                    <a:pt x="7" y="203"/>
                  </a:lnTo>
                  <a:lnTo>
                    <a:pt x="8" y="203"/>
                  </a:lnTo>
                  <a:lnTo>
                    <a:pt x="10" y="201"/>
                  </a:lnTo>
                  <a:lnTo>
                    <a:pt x="10" y="201"/>
                  </a:lnTo>
                  <a:lnTo>
                    <a:pt x="16" y="188"/>
                  </a:lnTo>
                  <a:lnTo>
                    <a:pt x="24" y="176"/>
                  </a:lnTo>
                  <a:lnTo>
                    <a:pt x="33" y="163"/>
                  </a:lnTo>
                  <a:lnTo>
                    <a:pt x="43" y="152"/>
                  </a:lnTo>
                  <a:lnTo>
                    <a:pt x="63" y="129"/>
                  </a:lnTo>
                  <a:lnTo>
                    <a:pt x="85" y="107"/>
                  </a:lnTo>
                  <a:lnTo>
                    <a:pt x="85" y="107"/>
                  </a:lnTo>
                  <a:lnTo>
                    <a:pt x="95" y="95"/>
                  </a:lnTo>
                  <a:lnTo>
                    <a:pt x="107" y="82"/>
                  </a:lnTo>
                  <a:lnTo>
                    <a:pt x="127" y="56"/>
                  </a:lnTo>
                  <a:lnTo>
                    <a:pt x="138" y="43"/>
                  </a:lnTo>
                  <a:lnTo>
                    <a:pt x="149" y="31"/>
                  </a:lnTo>
                  <a:lnTo>
                    <a:pt x="161" y="20"/>
                  </a:lnTo>
                  <a:lnTo>
                    <a:pt x="174" y="9"/>
                  </a:lnTo>
                  <a:lnTo>
                    <a:pt x="174" y="9"/>
                  </a:lnTo>
                  <a:lnTo>
                    <a:pt x="175" y="7"/>
                  </a:lnTo>
                  <a:lnTo>
                    <a:pt x="176" y="5"/>
                  </a:lnTo>
                  <a:lnTo>
                    <a:pt x="175" y="2"/>
                  </a:lnTo>
                  <a:lnTo>
                    <a:pt x="174" y="1"/>
                  </a:lnTo>
                  <a:lnTo>
                    <a:pt x="172" y="0"/>
                  </a:lnTo>
                  <a:lnTo>
                    <a:pt x="171" y="0"/>
                  </a:lnTo>
                  <a:lnTo>
                    <a:pt x="169" y="1"/>
                  </a:lnTo>
                  <a:lnTo>
                    <a:pt x="16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8" name="Freeform 134"/>
            <p:cNvSpPr/>
            <p:nvPr/>
          </p:nvSpPr>
          <p:spPr bwMode="auto">
            <a:xfrm>
              <a:off x="6881813" y="2722563"/>
              <a:ext cx="68263" cy="65088"/>
            </a:xfrm>
            <a:custGeom>
              <a:avLst/>
              <a:gdLst/>
              <a:ahLst/>
              <a:cxnLst>
                <a:cxn ang="0">
                  <a:pos x="121" y="1"/>
                </a:cxn>
                <a:cxn ang="0">
                  <a:pos x="121" y="1"/>
                </a:cxn>
                <a:cxn ang="0">
                  <a:pos x="111" y="6"/>
                </a:cxn>
                <a:cxn ang="0">
                  <a:pos x="102" y="14"/>
                </a:cxn>
                <a:cxn ang="0">
                  <a:pos x="85" y="27"/>
                </a:cxn>
                <a:cxn ang="0">
                  <a:pos x="54" y="57"/>
                </a:cxn>
                <a:cxn ang="0">
                  <a:pos x="54" y="57"/>
                </a:cxn>
                <a:cxn ang="0">
                  <a:pos x="39" y="70"/>
                </a:cxn>
                <a:cxn ang="0">
                  <a:pos x="25" y="85"/>
                </a:cxn>
                <a:cxn ang="0">
                  <a:pos x="11" y="100"/>
                </a:cxn>
                <a:cxn ang="0">
                  <a:pos x="5" y="109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14" y="114"/>
                </a:cxn>
                <a:cxn ang="0">
                  <a:pos x="20" y="105"/>
                </a:cxn>
                <a:cxn ang="0">
                  <a:pos x="32" y="91"/>
                </a:cxn>
                <a:cxn ang="0">
                  <a:pos x="47" y="78"/>
                </a:cxn>
                <a:cxn ang="0">
                  <a:pos x="60" y="64"/>
                </a:cxn>
                <a:cxn ang="0">
                  <a:pos x="60" y="64"/>
                </a:cxn>
                <a:cxn ang="0">
                  <a:pos x="91" y="34"/>
                </a:cxn>
                <a:cxn ang="0">
                  <a:pos x="108" y="21"/>
                </a:cxn>
                <a:cxn ang="0">
                  <a:pos x="116" y="15"/>
                </a:cxn>
                <a:cxn ang="0">
                  <a:pos x="125" y="9"/>
                </a:cxn>
                <a:cxn ang="0">
                  <a:pos x="125" y="9"/>
                </a:cxn>
                <a:cxn ang="0">
                  <a:pos x="127" y="8"/>
                </a:cxn>
                <a:cxn ang="0">
                  <a:pos x="127" y="6"/>
                </a:cxn>
                <a:cxn ang="0">
                  <a:pos x="127" y="4"/>
                </a:cxn>
                <a:cxn ang="0">
                  <a:pos x="127" y="3"/>
                </a:cxn>
                <a:cxn ang="0">
                  <a:pos x="126" y="1"/>
                </a:cxn>
                <a:cxn ang="0">
                  <a:pos x="124" y="1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1" y="1"/>
                </a:cxn>
              </a:cxnLst>
              <a:rect l="0" t="0" r="r" b="b"/>
              <a:pathLst>
                <a:path w="127" h="123">
                  <a:moveTo>
                    <a:pt x="121" y="1"/>
                  </a:moveTo>
                  <a:lnTo>
                    <a:pt x="121" y="1"/>
                  </a:lnTo>
                  <a:lnTo>
                    <a:pt x="111" y="6"/>
                  </a:lnTo>
                  <a:lnTo>
                    <a:pt x="102" y="14"/>
                  </a:lnTo>
                  <a:lnTo>
                    <a:pt x="85" y="27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39" y="70"/>
                  </a:lnTo>
                  <a:lnTo>
                    <a:pt x="25" y="85"/>
                  </a:lnTo>
                  <a:lnTo>
                    <a:pt x="11" y="100"/>
                  </a:lnTo>
                  <a:lnTo>
                    <a:pt x="5" y="109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14" y="114"/>
                  </a:lnTo>
                  <a:lnTo>
                    <a:pt x="20" y="105"/>
                  </a:lnTo>
                  <a:lnTo>
                    <a:pt x="32" y="91"/>
                  </a:lnTo>
                  <a:lnTo>
                    <a:pt x="47" y="78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91" y="34"/>
                  </a:lnTo>
                  <a:lnTo>
                    <a:pt x="108" y="21"/>
                  </a:lnTo>
                  <a:lnTo>
                    <a:pt x="116" y="15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7" y="8"/>
                  </a:lnTo>
                  <a:lnTo>
                    <a:pt x="127" y="6"/>
                  </a:lnTo>
                  <a:lnTo>
                    <a:pt x="127" y="4"/>
                  </a:lnTo>
                  <a:lnTo>
                    <a:pt x="127" y="3"/>
                  </a:lnTo>
                  <a:lnTo>
                    <a:pt x="126" y="1"/>
                  </a:lnTo>
                  <a:lnTo>
                    <a:pt x="124" y="1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9" name="Freeform 135"/>
            <p:cNvSpPr/>
            <p:nvPr/>
          </p:nvSpPr>
          <p:spPr bwMode="auto">
            <a:xfrm>
              <a:off x="6697663" y="2528888"/>
              <a:ext cx="55563" cy="71438"/>
            </a:xfrm>
            <a:custGeom>
              <a:avLst/>
              <a:gdLst/>
              <a:ahLst/>
              <a:cxnLst>
                <a:cxn ang="0">
                  <a:pos x="98" y="3"/>
                </a:cxn>
                <a:cxn ang="0">
                  <a:pos x="98" y="3"/>
                </a:cxn>
                <a:cxn ang="0">
                  <a:pos x="95" y="8"/>
                </a:cxn>
                <a:cxn ang="0">
                  <a:pos x="91" y="12"/>
                </a:cxn>
                <a:cxn ang="0">
                  <a:pos x="83" y="20"/>
                </a:cxn>
                <a:cxn ang="0">
                  <a:pos x="73" y="28"/>
                </a:cxn>
                <a:cxn ang="0">
                  <a:pos x="66" y="38"/>
                </a:cxn>
                <a:cxn ang="0">
                  <a:pos x="66" y="38"/>
                </a:cxn>
                <a:cxn ang="0">
                  <a:pos x="48" y="58"/>
                </a:cxn>
                <a:cxn ang="0">
                  <a:pos x="38" y="69"/>
                </a:cxn>
                <a:cxn ang="0">
                  <a:pos x="30" y="80"/>
                </a:cxn>
                <a:cxn ang="0">
                  <a:pos x="30" y="80"/>
                </a:cxn>
                <a:cxn ang="0">
                  <a:pos x="23" y="89"/>
                </a:cxn>
                <a:cxn ang="0">
                  <a:pos x="10" y="105"/>
                </a:cxn>
                <a:cxn ang="0">
                  <a:pos x="5" y="112"/>
                </a:cxn>
                <a:cxn ang="0">
                  <a:pos x="1" y="120"/>
                </a:cxn>
                <a:cxn ang="0">
                  <a:pos x="0" y="126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3" y="134"/>
                </a:cxn>
                <a:cxn ang="0">
                  <a:pos x="6" y="134"/>
                </a:cxn>
                <a:cxn ang="0">
                  <a:pos x="6" y="134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0" y="132"/>
                </a:cxn>
                <a:cxn ang="0">
                  <a:pos x="11" y="131"/>
                </a:cxn>
                <a:cxn ang="0">
                  <a:pos x="12" y="129"/>
                </a:cxn>
                <a:cxn ang="0">
                  <a:pos x="11" y="126"/>
                </a:cxn>
                <a:cxn ang="0">
                  <a:pos x="11" y="125"/>
                </a:cxn>
                <a:cxn ang="0">
                  <a:pos x="9" y="124"/>
                </a:cxn>
                <a:cxn ang="0">
                  <a:pos x="8" y="123"/>
                </a:cxn>
                <a:cxn ang="0">
                  <a:pos x="6" y="123"/>
                </a:cxn>
                <a:cxn ang="0">
                  <a:pos x="6" y="123"/>
                </a:cxn>
                <a:cxn ang="0">
                  <a:pos x="9" y="123"/>
                </a:cxn>
                <a:cxn ang="0">
                  <a:pos x="10" y="123"/>
                </a:cxn>
                <a:cxn ang="0">
                  <a:pos x="11" y="122"/>
                </a:cxn>
                <a:cxn ang="0">
                  <a:pos x="14" y="119"/>
                </a:cxn>
                <a:cxn ang="0">
                  <a:pos x="14" y="119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36" y="88"/>
                </a:cxn>
                <a:cxn ang="0">
                  <a:pos x="43" y="77"/>
                </a:cxn>
                <a:cxn ang="0">
                  <a:pos x="52" y="67"/>
                </a:cxn>
                <a:cxn ang="0">
                  <a:pos x="52" y="67"/>
                </a:cxn>
                <a:cxn ang="0">
                  <a:pos x="82" y="32"/>
                </a:cxn>
                <a:cxn ang="0">
                  <a:pos x="82" y="32"/>
                </a:cxn>
                <a:cxn ang="0">
                  <a:pos x="88" y="26"/>
                </a:cxn>
                <a:cxn ang="0">
                  <a:pos x="95" y="20"/>
                </a:cxn>
                <a:cxn ang="0">
                  <a:pos x="101" y="15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4"/>
                </a:cxn>
                <a:cxn ang="0">
                  <a:pos x="105" y="3"/>
                </a:cxn>
                <a:cxn ang="0">
                  <a:pos x="104" y="1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8" y="3"/>
                </a:cxn>
                <a:cxn ang="0">
                  <a:pos x="98" y="3"/>
                </a:cxn>
              </a:cxnLst>
              <a:rect l="0" t="0" r="r" b="b"/>
              <a:pathLst>
                <a:path w="106" h="134">
                  <a:moveTo>
                    <a:pt x="98" y="3"/>
                  </a:moveTo>
                  <a:lnTo>
                    <a:pt x="98" y="3"/>
                  </a:lnTo>
                  <a:lnTo>
                    <a:pt x="95" y="8"/>
                  </a:lnTo>
                  <a:lnTo>
                    <a:pt x="91" y="12"/>
                  </a:lnTo>
                  <a:lnTo>
                    <a:pt x="83" y="20"/>
                  </a:lnTo>
                  <a:lnTo>
                    <a:pt x="73" y="2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48" y="58"/>
                  </a:lnTo>
                  <a:lnTo>
                    <a:pt x="38" y="69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23" y="89"/>
                  </a:lnTo>
                  <a:lnTo>
                    <a:pt x="10" y="105"/>
                  </a:lnTo>
                  <a:lnTo>
                    <a:pt x="5" y="112"/>
                  </a:lnTo>
                  <a:lnTo>
                    <a:pt x="1" y="120"/>
                  </a:lnTo>
                  <a:lnTo>
                    <a:pt x="0" y="126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3" y="134"/>
                  </a:lnTo>
                  <a:lnTo>
                    <a:pt x="6" y="134"/>
                  </a:lnTo>
                  <a:lnTo>
                    <a:pt x="6" y="134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0" y="132"/>
                  </a:lnTo>
                  <a:lnTo>
                    <a:pt x="11" y="131"/>
                  </a:lnTo>
                  <a:lnTo>
                    <a:pt x="12" y="129"/>
                  </a:lnTo>
                  <a:lnTo>
                    <a:pt x="11" y="126"/>
                  </a:lnTo>
                  <a:lnTo>
                    <a:pt x="11" y="125"/>
                  </a:lnTo>
                  <a:lnTo>
                    <a:pt x="9" y="124"/>
                  </a:lnTo>
                  <a:lnTo>
                    <a:pt x="8" y="123"/>
                  </a:lnTo>
                  <a:lnTo>
                    <a:pt x="6" y="123"/>
                  </a:lnTo>
                  <a:lnTo>
                    <a:pt x="6" y="123"/>
                  </a:lnTo>
                  <a:lnTo>
                    <a:pt x="9" y="123"/>
                  </a:lnTo>
                  <a:lnTo>
                    <a:pt x="10" y="123"/>
                  </a:lnTo>
                  <a:lnTo>
                    <a:pt x="11" y="122"/>
                  </a:lnTo>
                  <a:lnTo>
                    <a:pt x="14" y="119"/>
                  </a:lnTo>
                  <a:lnTo>
                    <a:pt x="14" y="119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36" y="88"/>
                  </a:lnTo>
                  <a:lnTo>
                    <a:pt x="43" y="7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8" y="26"/>
                  </a:lnTo>
                  <a:lnTo>
                    <a:pt x="95" y="20"/>
                  </a:lnTo>
                  <a:lnTo>
                    <a:pt x="101" y="15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4"/>
                  </a:lnTo>
                  <a:lnTo>
                    <a:pt x="105" y="3"/>
                  </a:lnTo>
                  <a:lnTo>
                    <a:pt x="104" y="1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8" y="3"/>
                  </a:lnTo>
                  <a:lnTo>
                    <a:pt x="9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0" name="Freeform 136"/>
            <p:cNvSpPr/>
            <p:nvPr/>
          </p:nvSpPr>
          <p:spPr bwMode="auto">
            <a:xfrm>
              <a:off x="6729413" y="2536825"/>
              <a:ext cx="60325" cy="6508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99" y="10"/>
                </a:cxn>
                <a:cxn ang="0">
                  <a:pos x="93" y="19"/>
                </a:cxn>
                <a:cxn ang="0">
                  <a:pos x="87" y="27"/>
                </a:cxn>
                <a:cxn ang="0">
                  <a:pos x="78" y="34"/>
                </a:cxn>
                <a:cxn ang="0">
                  <a:pos x="63" y="47"/>
                </a:cxn>
                <a:cxn ang="0">
                  <a:pos x="47" y="60"/>
                </a:cxn>
                <a:cxn ang="0">
                  <a:pos x="47" y="60"/>
                </a:cxn>
                <a:cxn ang="0">
                  <a:pos x="40" y="66"/>
                </a:cxn>
                <a:cxn ang="0">
                  <a:pos x="33" y="72"/>
                </a:cxn>
                <a:cxn ang="0">
                  <a:pos x="21" y="86"/>
                </a:cxn>
                <a:cxn ang="0">
                  <a:pos x="10" y="10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18"/>
                </a:cxn>
                <a:cxn ang="0">
                  <a:pos x="0" y="119"/>
                </a:cxn>
                <a:cxn ang="0">
                  <a:pos x="1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12" y="117"/>
                </a:cxn>
                <a:cxn ang="0">
                  <a:pos x="12" y="117"/>
                </a:cxn>
                <a:cxn ang="0">
                  <a:pos x="13" y="115"/>
                </a:cxn>
                <a:cxn ang="0">
                  <a:pos x="13" y="113"/>
                </a:cxn>
                <a:cxn ang="0">
                  <a:pos x="13" y="113"/>
                </a:cxn>
                <a:cxn ang="0">
                  <a:pos x="23" y="99"/>
                </a:cxn>
                <a:cxn ang="0">
                  <a:pos x="33" y="87"/>
                </a:cxn>
                <a:cxn ang="0">
                  <a:pos x="33" y="87"/>
                </a:cxn>
                <a:cxn ang="0">
                  <a:pos x="40" y="79"/>
                </a:cxn>
                <a:cxn ang="0">
                  <a:pos x="48" y="73"/>
                </a:cxn>
                <a:cxn ang="0">
                  <a:pos x="57" y="67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91" y="35"/>
                </a:cxn>
                <a:cxn ang="0">
                  <a:pos x="102" y="22"/>
                </a:cxn>
                <a:cxn ang="0">
                  <a:pos x="107" y="14"/>
                </a:cxn>
                <a:cxn ang="0">
                  <a:pos x="112" y="6"/>
                </a:cxn>
                <a:cxn ang="0">
                  <a:pos x="112" y="6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4" h="123">
                  <a:moveTo>
                    <a:pt x="104" y="2"/>
                  </a:moveTo>
                  <a:lnTo>
                    <a:pt x="104" y="2"/>
                  </a:lnTo>
                  <a:lnTo>
                    <a:pt x="99" y="10"/>
                  </a:lnTo>
                  <a:lnTo>
                    <a:pt x="93" y="19"/>
                  </a:lnTo>
                  <a:lnTo>
                    <a:pt x="87" y="27"/>
                  </a:lnTo>
                  <a:lnTo>
                    <a:pt x="78" y="34"/>
                  </a:lnTo>
                  <a:lnTo>
                    <a:pt x="63" y="47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40" y="66"/>
                  </a:lnTo>
                  <a:lnTo>
                    <a:pt x="33" y="72"/>
                  </a:lnTo>
                  <a:lnTo>
                    <a:pt x="21" y="86"/>
                  </a:lnTo>
                  <a:lnTo>
                    <a:pt x="10" y="10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19"/>
                  </a:lnTo>
                  <a:lnTo>
                    <a:pt x="1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3" y="115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23" y="99"/>
                  </a:lnTo>
                  <a:lnTo>
                    <a:pt x="33" y="87"/>
                  </a:lnTo>
                  <a:lnTo>
                    <a:pt x="33" y="87"/>
                  </a:lnTo>
                  <a:lnTo>
                    <a:pt x="40" y="79"/>
                  </a:lnTo>
                  <a:lnTo>
                    <a:pt x="48" y="73"/>
                  </a:lnTo>
                  <a:lnTo>
                    <a:pt x="57" y="67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91" y="35"/>
                  </a:lnTo>
                  <a:lnTo>
                    <a:pt x="102" y="22"/>
                  </a:lnTo>
                  <a:lnTo>
                    <a:pt x="107" y="14"/>
                  </a:lnTo>
                  <a:lnTo>
                    <a:pt x="112" y="6"/>
                  </a:lnTo>
                  <a:lnTo>
                    <a:pt x="112" y="6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1" name="Freeform 137"/>
            <p:cNvSpPr/>
            <p:nvPr/>
          </p:nvSpPr>
          <p:spPr bwMode="auto">
            <a:xfrm>
              <a:off x="6764338" y="2535238"/>
              <a:ext cx="52388" cy="61913"/>
            </a:xfrm>
            <a:custGeom>
              <a:avLst/>
              <a:gdLst/>
              <a:ahLst/>
              <a:cxnLst>
                <a:cxn ang="0">
                  <a:pos x="95" y="0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87" y="1"/>
                </a:cxn>
                <a:cxn ang="0">
                  <a:pos x="86" y="3"/>
                </a:cxn>
                <a:cxn ang="0">
                  <a:pos x="86" y="6"/>
                </a:cxn>
                <a:cxn ang="0">
                  <a:pos x="87" y="8"/>
                </a:cxn>
                <a:cxn ang="0">
                  <a:pos x="87" y="8"/>
                </a:cxn>
                <a:cxn ang="0">
                  <a:pos x="83" y="14"/>
                </a:cxn>
                <a:cxn ang="0">
                  <a:pos x="79" y="19"/>
                </a:cxn>
                <a:cxn ang="0">
                  <a:pos x="67" y="31"/>
                </a:cxn>
                <a:cxn ang="0">
                  <a:pos x="67" y="31"/>
                </a:cxn>
                <a:cxn ang="0">
                  <a:pos x="61" y="37"/>
                </a:cxn>
                <a:cxn ang="0">
                  <a:pos x="56" y="44"/>
                </a:cxn>
                <a:cxn ang="0">
                  <a:pos x="44" y="59"/>
                </a:cxn>
                <a:cxn ang="0">
                  <a:pos x="44" y="59"/>
                </a:cxn>
                <a:cxn ang="0">
                  <a:pos x="22" y="84"/>
                </a:cxn>
                <a:cxn ang="0">
                  <a:pos x="10" y="98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9"/>
                </a:cxn>
                <a:cxn ang="0">
                  <a:pos x="6" y="119"/>
                </a:cxn>
                <a:cxn ang="0">
                  <a:pos x="6" y="119"/>
                </a:cxn>
                <a:cxn ang="0">
                  <a:pos x="9" y="116"/>
                </a:cxn>
                <a:cxn ang="0">
                  <a:pos x="11" y="115"/>
                </a:cxn>
                <a:cxn ang="0">
                  <a:pos x="13" y="113"/>
                </a:cxn>
                <a:cxn ang="0">
                  <a:pos x="13" y="110"/>
                </a:cxn>
                <a:cxn ang="0">
                  <a:pos x="13" y="110"/>
                </a:cxn>
                <a:cxn ang="0">
                  <a:pos x="13" y="109"/>
                </a:cxn>
                <a:cxn ang="0">
                  <a:pos x="13" y="109"/>
                </a:cxn>
                <a:cxn ang="0">
                  <a:pos x="25" y="95"/>
                </a:cxn>
                <a:cxn ang="0">
                  <a:pos x="37" y="81"/>
                </a:cxn>
                <a:cxn ang="0">
                  <a:pos x="61" y="53"/>
                </a:cxn>
                <a:cxn ang="0">
                  <a:pos x="61" y="53"/>
                </a:cxn>
                <a:cxn ang="0">
                  <a:pos x="70" y="42"/>
                </a:cxn>
                <a:cxn ang="0">
                  <a:pos x="82" y="32"/>
                </a:cxn>
                <a:cxn ang="0">
                  <a:pos x="91" y="19"/>
                </a:cxn>
                <a:cxn ang="0">
                  <a:pos x="95" y="13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9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5" y="0"/>
                </a:cxn>
              </a:cxnLst>
              <a:rect l="0" t="0" r="r" b="b"/>
              <a:pathLst>
                <a:path w="99" h="119">
                  <a:moveTo>
                    <a:pt x="95" y="0"/>
                  </a:moveTo>
                  <a:lnTo>
                    <a:pt x="90" y="0"/>
                  </a:lnTo>
                  <a:lnTo>
                    <a:pt x="90" y="0"/>
                  </a:lnTo>
                  <a:lnTo>
                    <a:pt x="87" y="1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87" y="8"/>
                  </a:lnTo>
                  <a:lnTo>
                    <a:pt x="87" y="8"/>
                  </a:lnTo>
                  <a:lnTo>
                    <a:pt x="83" y="14"/>
                  </a:lnTo>
                  <a:lnTo>
                    <a:pt x="79" y="19"/>
                  </a:lnTo>
                  <a:lnTo>
                    <a:pt x="67" y="31"/>
                  </a:lnTo>
                  <a:lnTo>
                    <a:pt x="67" y="31"/>
                  </a:lnTo>
                  <a:lnTo>
                    <a:pt x="61" y="37"/>
                  </a:lnTo>
                  <a:lnTo>
                    <a:pt x="56" y="44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22" y="84"/>
                  </a:lnTo>
                  <a:lnTo>
                    <a:pt x="10" y="98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9"/>
                  </a:lnTo>
                  <a:lnTo>
                    <a:pt x="6" y="119"/>
                  </a:lnTo>
                  <a:lnTo>
                    <a:pt x="6" y="119"/>
                  </a:lnTo>
                  <a:lnTo>
                    <a:pt x="9" y="116"/>
                  </a:lnTo>
                  <a:lnTo>
                    <a:pt x="11" y="115"/>
                  </a:lnTo>
                  <a:lnTo>
                    <a:pt x="13" y="113"/>
                  </a:lnTo>
                  <a:lnTo>
                    <a:pt x="13" y="110"/>
                  </a:lnTo>
                  <a:lnTo>
                    <a:pt x="13" y="110"/>
                  </a:lnTo>
                  <a:lnTo>
                    <a:pt x="13" y="109"/>
                  </a:lnTo>
                  <a:lnTo>
                    <a:pt x="13" y="109"/>
                  </a:lnTo>
                  <a:lnTo>
                    <a:pt x="25" y="95"/>
                  </a:lnTo>
                  <a:lnTo>
                    <a:pt x="37" y="81"/>
                  </a:lnTo>
                  <a:lnTo>
                    <a:pt x="61" y="53"/>
                  </a:lnTo>
                  <a:lnTo>
                    <a:pt x="61" y="53"/>
                  </a:lnTo>
                  <a:lnTo>
                    <a:pt x="70" y="42"/>
                  </a:lnTo>
                  <a:lnTo>
                    <a:pt x="82" y="32"/>
                  </a:lnTo>
                  <a:lnTo>
                    <a:pt x="91" y="19"/>
                  </a:lnTo>
                  <a:lnTo>
                    <a:pt x="95" y="13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9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2" name="Freeform 138"/>
            <p:cNvSpPr/>
            <p:nvPr/>
          </p:nvSpPr>
          <p:spPr bwMode="auto">
            <a:xfrm>
              <a:off x="6804025" y="2535238"/>
              <a:ext cx="46038" cy="57150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74" y="9"/>
                </a:cxn>
                <a:cxn ang="0">
                  <a:pos x="69" y="16"/>
                </a:cxn>
                <a:cxn ang="0">
                  <a:pos x="58" y="30"/>
                </a:cxn>
                <a:cxn ang="0">
                  <a:pos x="34" y="56"/>
                </a:cxn>
                <a:cxn ang="0">
                  <a:pos x="34" y="56"/>
                </a:cxn>
                <a:cxn ang="0">
                  <a:pos x="17" y="74"/>
                </a:cxn>
                <a:cxn ang="0">
                  <a:pos x="9" y="84"/>
                </a:cxn>
                <a:cxn ang="0">
                  <a:pos x="6" y="90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9" y="107"/>
                </a:cxn>
                <a:cxn ang="0">
                  <a:pos x="10" y="106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1" y="102"/>
                </a:cxn>
                <a:cxn ang="0">
                  <a:pos x="11" y="102"/>
                </a:cxn>
                <a:cxn ang="0">
                  <a:pos x="12" y="102"/>
                </a:cxn>
                <a:cxn ang="0">
                  <a:pos x="12" y="102"/>
                </a:cxn>
                <a:cxn ang="0">
                  <a:pos x="13" y="101"/>
                </a:cxn>
                <a:cxn ang="0">
                  <a:pos x="14" y="99"/>
                </a:cxn>
                <a:cxn ang="0">
                  <a:pos x="15" y="96"/>
                </a:cxn>
                <a:cxn ang="0">
                  <a:pos x="15" y="96"/>
                </a:cxn>
                <a:cxn ang="0">
                  <a:pos x="15" y="94"/>
                </a:cxn>
                <a:cxn ang="0">
                  <a:pos x="15" y="93"/>
                </a:cxn>
                <a:cxn ang="0">
                  <a:pos x="15" y="93"/>
                </a:cxn>
                <a:cxn ang="0">
                  <a:pos x="19" y="88"/>
                </a:cxn>
                <a:cxn ang="0">
                  <a:pos x="23" y="82"/>
                </a:cxn>
                <a:cxn ang="0">
                  <a:pos x="32" y="72"/>
                </a:cxn>
                <a:cxn ang="0">
                  <a:pos x="32" y="72"/>
                </a:cxn>
                <a:cxn ang="0">
                  <a:pos x="44" y="59"/>
                </a:cxn>
                <a:cxn ang="0">
                  <a:pos x="56" y="46"/>
                </a:cxn>
                <a:cxn ang="0">
                  <a:pos x="56" y="46"/>
                </a:cxn>
                <a:cxn ang="0">
                  <a:pos x="64" y="37"/>
                </a:cxn>
                <a:cxn ang="0">
                  <a:pos x="73" y="28"/>
                </a:cxn>
                <a:cxn ang="0">
                  <a:pos x="80" y="17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3" y="1"/>
                </a:cxn>
                <a:cxn ang="0">
                  <a:pos x="82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08">
                  <a:moveTo>
                    <a:pt x="77" y="2"/>
                  </a:moveTo>
                  <a:lnTo>
                    <a:pt x="77" y="2"/>
                  </a:lnTo>
                  <a:lnTo>
                    <a:pt x="74" y="9"/>
                  </a:lnTo>
                  <a:lnTo>
                    <a:pt x="69" y="16"/>
                  </a:lnTo>
                  <a:lnTo>
                    <a:pt x="58" y="30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17" y="74"/>
                  </a:lnTo>
                  <a:lnTo>
                    <a:pt x="9" y="84"/>
                  </a:lnTo>
                  <a:lnTo>
                    <a:pt x="6" y="90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9" y="107"/>
                  </a:lnTo>
                  <a:lnTo>
                    <a:pt x="10" y="106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2" y="102"/>
                  </a:lnTo>
                  <a:lnTo>
                    <a:pt x="12" y="102"/>
                  </a:lnTo>
                  <a:lnTo>
                    <a:pt x="13" y="101"/>
                  </a:lnTo>
                  <a:lnTo>
                    <a:pt x="14" y="99"/>
                  </a:lnTo>
                  <a:lnTo>
                    <a:pt x="15" y="96"/>
                  </a:lnTo>
                  <a:lnTo>
                    <a:pt x="15" y="96"/>
                  </a:lnTo>
                  <a:lnTo>
                    <a:pt x="15" y="94"/>
                  </a:lnTo>
                  <a:lnTo>
                    <a:pt x="15" y="93"/>
                  </a:lnTo>
                  <a:lnTo>
                    <a:pt x="15" y="93"/>
                  </a:lnTo>
                  <a:lnTo>
                    <a:pt x="19" y="88"/>
                  </a:lnTo>
                  <a:lnTo>
                    <a:pt x="23" y="8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44" y="59"/>
                  </a:lnTo>
                  <a:lnTo>
                    <a:pt x="56" y="46"/>
                  </a:lnTo>
                  <a:lnTo>
                    <a:pt x="56" y="46"/>
                  </a:lnTo>
                  <a:lnTo>
                    <a:pt x="64" y="37"/>
                  </a:lnTo>
                  <a:lnTo>
                    <a:pt x="73" y="28"/>
                  </a:lnTo>
                  <a:lnTo>
                    <a:pt x="80" y="1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3" name="Freeform 139"/>
            <p:cNvSpPr/>
            <p:nvPr/>
          </p:nvSpPr>
          <p:spPr bwMode="auto">
            <a:xfrm>
              <a:off x="6834188" y="2535238"/>
              <a:ext cx="42863" cy="58738"/>
            </a:xfrm>
            <a:custGeom>
              <a:avLst/>
              <a:gdLst/>
              <a:ahLst/>
              <a:cxnLst>
                <a:cxn ang="0">
                  <a:pos x="73" y="1"/>
                </a:cxn>
                <a:cxn ang="0">
                  <a:pos x="73" y="1"/>
                </a:cxn>
                <a:cxn ang="0">
                  <a:pos x="67" y="6"/>
                </a:cxn>
                <a:cxn ang="0">
                  <a:pos x="63" y="11"/>
                </a:cxn>
                <a:cxn ang="0">
                  <a:pos x="56" y="21"/>
                </a:cxn>
                <a:cxn ang="0">
                  <a:pos x="50" y="33"/>
                </a:cxn>
                <a:cxn ang="0">
                  <a:pos x="43" y="45"/>
                </a:cxn>
                <a:cxn ang="0">
                  <a:pos x="43" y="45"/>
                </a:cxn>
                <a:cxn ang="0">
                  <a:pos x="32" y="61"/>
                </a:cxn>
                <a:cxn ang="0">
                  <a:pos x="21" y="75"/>
                </a:cxn>
                <a:cxn ang="0">
                  <a:pos x="10" y="90"/>
                </a:cxn>
                <a:cxn ang="0">
                  <a:pos x="4" y="98"/>
                </a:cxn>
                <a:cxn ang="0">
                  <a:pos x="0" y="106"/>
                </a:cxn>
                <a:cxn ang="0">
                  <a:pos x="0" y="106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3"/>
                </a:cxn>
                <a:cxn ang="0">
                  <a:pos x="4" y="113"/>
                </a:cxn>
                <a:cxn ang="0">
                  <a:pos x="10" y="113"/>
                </a:cxn>
                <a:cxn ang="0">
                  <a:pos x="10" y="113"/>
                </a:cxn>
                <a:cxn ang="0">
                  <a:pos x="12" y="112"/>
                </a:cxn>
                <a:cxn ang="0">
                  <a:pos x="14" y="110"/>
                </a:cxn>
                <a:cxn ang="0">
                  <a:pos x="14" y="107"/>
                </a:cxn>
                <a:cxn ang="0">
                  <a:pos x="12" y="105"/>
                </a:cxn>
                <a:cxn ang="0">
                  <a:pos x="12" y="105"/>
                </a:cxn>
                <a:cxn ang="0">
                  <a:pos x="19" y="92"/>
                </a:cxn>
                <a:cxn ang="0">
                  <a:pos x="28" y="79"/>
                </a:cxn>
                <a:cxn ang="0">
                  <a:pos x="47" y="56"/>
                </a:cxn>
                <a:cxn ang="0">
                  <a:pos x="47" y="56"/>
                </a:cxn>
                <a:cxn ang="0">
                  <a:pos x="51" y="49"/>
                </a:cxn>
                <a:cxn ang="0">
                  <a:pos x="54" y="43"/>
                </a:cxn>
                <a:cxn ang="0">
                  <a:pos x="61" y="31"/>
                </a:cxn>
                <a:cxn ang="0">
                  <a:pos x="68" y="18"/>
                </a:cxn>
                <a:cxn ang="0">
                  <a:pos x="74" y="13"/>
                </a:cxn>
                <a:cxn ang="0">
                  <a:pos x="79" y="8"/>
                </a:cxn>
                <a:cxn ang="0">
                  <a:pos x="79" y="8"/>
                </a:cxn>
                <a:cxn ang="0">
                  <a:pos x="80" y="6"/>
                </a:cxn>
                <a:cxn ang="0">
                  <a:pos x="81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3" y="1"/>
                </a:cxn>
              </a:cxnLst>
              <a:rect l="0" t="0" r="r" b="b"/>
              <a:pathLst>
                <a:path w="81" h="113">
                  <a:moveTo>
                    <a:pt x="73" y="1"/>
                  </a:moveTo>
                  <a:lnTo>
                    <a:pt x="73" y="1"/>
                  </a:lnTo>
                  <a:lnTo>
                    <a:pt x="67" y="6"/>
                  </a:lnTo>
                  <a:lnTo>
                    <a:pt x="63" y="11"/>
                  </a:lnTo>
                  <a:lnTo>
                    <a:pt x="56" y="21"/>
                  </a:lnTo>
                  <a:lnTo>
                    <a:pt x="50" y="33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32" y="61"/>
                  </a:lnTo>
                  <a:lnTo>
                    <a:pt x="21" y="75"/>
                  </a:lnTo>
                  <a:lnTo>
                    <a:pt x="10" y="90"/>
                  </a:lnTo>
                  <a:lnTo>
                    <a:pt x="4" y="98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3"/>
                  </a:lnTo>
                  <a:lnTo>
                    <a:pt x="4" y="113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2" y="112"/>
                  </a:lnTo>
                  <a:lnTo>
                    <a:pt x="14" y="110"/>
                  </a:lnTo>
                  <a:lnTo>
                    <a:pt x="14" y="107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9" y="92"/>
                  </a:lnTo>
                  <a:lnTo>
                    <a:pt x="28" y="79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51" y="49"/>
                  </a:lnTo>
                  <a:lnTo>
                    <a:pt x="54" y="43"/>
                  </a:lnTo>
                  <a:lnTo>
                    <a:pt x="61" y="31"/>
                  </a:lnTo>
                  <a:lnTo>
                    <a:pt x="68" y="18"/>
                  </a:lnTo>
                  <a:lnTo>
                    <a:pt x="74" y="13"/>
                  </a:lnTo>
                  <a:lnTo>
                    <a:pt x="79" y="8"/>
                  </a:lnTo>
                  <a:lnTo>
                    <a:pt x="79" y="8"/>
                  </a:lnTo>
                  <a:lnTo>
                    <a:pt x="80" y="6"/>
                  </a:lnTo>
                  <a:lnTo>
                    <a:pt x="81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4" name="Freeform 140"/>
            <p:cNvSpPr/>
            <p:nvPr/>
          </p:nvSpPr>
          <p:spPr bwMode="auto">
            <a:xfrm>
              <a:off x="6859588" y="2544763"/>
              <a:ext cx="34925" cy="55563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4" y="12"/>
                </a:cxn>
                <a:cxn ang="0">
                  <a:pos x="51" y="18"/>
                </a:cxn>
                <a:cxn ang="0">
                  <a:pos x="43" y="31"/>
                </a:cxn>
                <a:cxn ang="0">
                  <a:pos x="43" y="31"/>
                </a:cxn>
                <a:cxn ang="0">
                  <a:pos x="28" y="59"/>
                </a:cxn>
                <a:cxn ang="0">
                  <a:pos x="28" y="59"/>
                </a:cxn>
                <a:cxn ang="0">
                  <a:pos x="19" y="72"/>
                </a:cxn>
                <a:cxn ang="0">
                  <a:pos x="15" y="78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6" y="86"/>
                </a:cxn>
                <a:cxn ang="0">
                  <a:pos x="4" y="90"/>
                </a:cxn>
                <a:cxn ang="0">
                  <a:pos x="2" y="94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0" y="98"/>
                </a:cxn>
                <a:cxn ang="0">
                  <a:pos x="11" y="95"/>
                </a:cxn>
                <a:cxn ang="0">
                  <a:pos x="15" y="91"/>
                </a:cxn>
                <a:cxn ang="0">
                  <a:pos x="19" y="88"/>
                </a:cxn>
                <a:cxn ang="0">
                  <a:pos x="23" y="84"/>
                </a:cxn>
                <a:cxn ang="0">
                  <a:pos x="23" y="84"/>
                </a:cxn>
                <a:cxn ang="0">
                  <a:pos x="39" y="59"/>
                </a:cxn>
                <a:cxn ang="0">
                  <a:pos x="39" y="59"/>
                </a:cxn>
                <a:cxn ang="0">
                  <a:pos x="46" y="46"/>
                </a:cxn>
                <a:cxn ang="0">
                  <a:pos x="54" y="31"/>
                </a:cxn>
                <a:cxn ang="0">
                  <a:pos x="54" y="31"/>
                </a:cxn>
                <a:cxn ang="0">
                  <a:pos x="62" y="20"/>
                </a:cxn>
                <a:cxn ang="0">
                  <a:pos x="65" y="14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6" y="4"/>
                </a:cxn>
                <a:cxn ang="0">
                  <a:pos x="65" y="3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6" h="105">
                  <a:moveTo>
                    <a:pt x="58" y="4"/>
                  </a:moveTo>
                  <a:lnTo>
                    <a:pt x="58" y="4"/>
                  </a:lnTo>
                  <a:lnTo>
                    <a:pt x="54" y="12"/>
                  </a:lnTo>
                  <a:lnTo>
                    <a:pt x="51" y="18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19" y="72"/>
                  </a:lnTo>
                  <a:lnTo>
                    <a:pt x="15" y="78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6" y="86"/>
                  </a:lnTo>
                  <a:lnTo>
                    <a:pt x="4" y="90"/>
                  </a:lnTo>
                  <a:lnTo>
                    <a:pt x="2" y="94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0" y="98"/>
                  </a:lnTo>
                  <a:lnTo>
                    <a:pt x="11" y="95"/>
                  </a:lnTo>
                  <a:lnTo>
                    <a:pt x="15" y="91"/>
                  </a:lnTo>
                  <a:lnTo>
                    <a:pt x="19" y="88"/>
                  </a:lnTo>
                  <a:lnTo>
                    <a:pt x="23" y="84"/>
                  </a:lnTo>
                  <a:lnTo>
                    <a:pt x="23" y="84"/>
                  </a:lnTo>
                  <a:lnTo>
                    <a:pt x="39" y="59"/>
                  </a:lnTo>
                  <a:lnTo>
                    <a:pt x="39" y="59"/>
                  </a:lnTo>
                  <a:lnTo>
                    <a:pt x="46" y="46"/>
                  </a:lnTo>
                  <a:lnTo>
                    <a:pt x="54" y="31"/>
                  </a:lnTo>
                  <a:lnTo>
                    <a:pt x="54" y="31"/>
                  </a:lnTo>
                  <a:lnTo>
                    <a:pt x="62" y="20"/>
                  </a:lnTo>
                  <a:lnTo>
                    <a:pt x="65" y="14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6" y="4"/>
                  </a:lnTo>
                  <a:lnTo>
                    <a:pt x="65" y="3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5" name="Freeform 141"/>
            <p:cNvSpPr/>
            <p:nvPr/>
          </p:nvSpPr>
          <p:spPr bwMode="auto">
            <a:xfrm>
              <a:off x="6869113" y="2549525"/>
              <a:ext cx="41275" cy="60325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3" y="9"/>
                </a:cxn>
                <a:cxn ang="0">
                  <a:pos x="59" y="16"/>
                </a:cxn>
                <a:cxn ang="0">
                  <a:pos x="50" y="30"/>
                </a:cxn>
                <a:cxn ang="0">
                  <a:pos x="50" y="30"/>
                </a:cxn>
                <a:cxn ang="0">
                  <a:pos x="44" y="43"/>
                </a:cxn>
                <a:cxn ang="0">
                  <a:pos x="35" y="55"/>
                </a:cxn>
                <a:cxn ang="0">
                  <a:pos x="35" y="55"/>
                </a:cxn>
                <a:cxn ang="0">
                  <a:pos x="20" y="80"/>
                </a:cxn>
                <a:cxn ang="0">
                  <a:pos x="11" y="93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1" y="111"/>
                </a:cxn>
                <a:cxn ang="0">
                  <a:pos x="3" y="112"/>
                </a:cxn>
                <a:cxn ang="0">
                  <a:pos x="4" y="113"/>
                </a:cxn>
                <a:cxn ang="0">
                  <a:pos x="7" y="112"/>
                </a:cxn>
                <a:cxn ang="0">
                  <a:pos x="8" y="111"/>
                </a:cxn>
                <a:cxn ang="0">
                  <a:pos x="8" y="111"/>
                </a:cxn>
                <a:cxn ang="0">
                  <a:pos x="18" y="100"/>
                </a:cxn>
                <a:cxn ang="0">
                  <a:pos x="27" y="86"/>
                </a:cxn>
                <a:cxn ang="0">
                  <a:pos x="44" y="60"/>
                </a:cxn>
                <a:cxn ang="0">
                  <a:pos x="44" y="60"/>
                </a:cxn>
                <a:cxn ang="0">
                  <a:pos x="53" y="44"/>
                </a:cxn>
                <a:cxn ang="0">
                  <a:pos x="62" y="28"/>
                </a:cxn>
                <a:cxn ang="0">
                  <a:pos x="62" y="28"/>
                </a:cxn>
                <a:cxn ang="0">
                  <a:pos x="65" y="21"/>
                </a:cxn>
                <a:cxn ang="0">
                  <a:pos x="70" y="16"/>
                </a:cxn>
                <a:cxn ang="0">
                  <a:pos x="73" y="11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13">
                  <a:moveTo>
                    <a:pt x="66" y="3"/>
                  </a:moveTo>
                  <a:lnTo>
                    <a:pt x="66" y="3"/>
                  </a:lnTo>
                  <a:lnTo>
                    <a:pt x="63" y="9"/>
                  </a:lnTo>
                  <a:lnTo>
                    <a:pt x="59" y="16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44" y="43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20" y="80"/>
                  </a:lnTo>
                  <a:lnTo>
                    <a:pt x="11" y="93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1" y="111"/>
                  </a:lnTo>
                  <a:lnTo>
                    <a:pt x="3" y="112"/>
                  </a:lnTo>
                  <a:lnTo>
                    <a:pt x="4" y="113"/>
                  </a:lnTo>
                  <a:lnTo>
                    <a:pt x="7" y="112"/>
                  </a:lnTo>
                  <a:lnTo>
                    <a:pt x="8" y="111"/>
                  </a:lnTo>
                  <a:lnTo>
                    <a:pt x="8" y="111"/>
                  </a:lnTo>
                  <a:lnTo>
                    <a:pt x="18" y="100"/>
                  </a:lnTo>
                  <a:lnTo>
                    <a:pt x="27" y="86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53" y="44"/>
                  </a:lnTo>
                  <a:lnTo>
                    <a:pt x="62" y="28"/>
                  </a:lnTo>
                  <a:lnTo>
                    <a:pt x="62" y="28"/>
                  </a:lnTo>
                  <a:lnTo>
                    <a:pt x="65" y="21"/>
                  </a:lnTo>
                  <a:lnTo>
                    <a:pt x="70" y="16"/>
                  </a:lnTo>
                  <a:lnTo>
                    <a:pt x="73" y="11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6" name="Freeform 142"/>
            <p:cNvSpPr/>
            <p:nvPr/>
          </p:nvSpPr>
          <p:spPr bwMode="auto">
            <a:xfrm>
              <a:off x="6881813" y="2562225"/>
              <a:ext cx="42863" cy="61913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66" y="12"/>
                </a:cxn>
                <a:cxn ang="0">
                  <a:pos x="61" y="21"/>
                </a:cxn>
                <a:cxn ang="0">
                  <a:pos x="57" y="31"/>
                </a:cxn>
                <a:cxn ang="0">
                  <a:pos x="54" y="42"/>
                </a:cxn>
                <a:cxn ang="0">
                  <a:pos x="54" y="42"/>
                </a:cxn>
                <a:cxn ang="0">
                  <a:pos x="50" y="51"/>
                </a:cxn>
                <a:cxn ang="0">
                  <a:pos x="45" y="60"/>
                </a:cxn>
                <a:cxn ang="0">
                  <a:pos x="38" y="70"/>
                </a:cxn>
                <a:cxn ang="0">
                  <a:pos x="31" y="78"/>
                </a:cxn>
                <a:cxn ang="0">
                  <a:pos x="16" y="95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7" y="118"/>
                </a:cxn>
                <a:cxn ang="0">
                  <a:pos x="28" y="94"/>
                </a:cxn>
                <a:cxn ang="0">
                  <a:pos x="38" y="82"/>
                </a:cxn>
                <a:cxn ang="0">
                  <a:pos x="48" y="70"/>
                </a:cxn>
                <a:cxn ang="0">
                  <a:pos x="48" y="70"/>
                </a:cxn>
                <a:cxn ang="0">
                  <a:pos x="57" y="57"/>
                </a:cxn>
                <a:cxn ang="0">
                  <a:pos x="60" y="51"/>
                </a:cxn>
                <a:cxn ang="0">
                  <a:pos x="63" y="44"/>
                </a:cxn>
                <a:cxn ang="0">
                  <a:pos x="63" y="44"/>
                </a:cxn>
                <a:cxn ang="0">
                  <a:pos x="69" y="25"/>
                </a:cxn>
                <a:cxn ang="0">
                  <a:pos x="73" y="17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6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3" y="1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119">
                  <a:moveTo>
                    <a:pt x="72" y="2"/>
                  </a:moveTo>
                  <a:lnTo>
                    <a:pt x="72" y="2"/>
                  </a:lnTo>
                  <a:lnTo>
                    <a:pt x="66" y="12"/>
                  </a:lnTo>
                  <a:lnTo>
                    <a:pt x="61" y="21"/>
                  </a:lnTo>
                  <a:lnTo>
                    <a:pt x="57" y="31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50" y="51"/>
                  </a:lnTo>
                  <a:lnTo>
                    <a:pt x="45" y="60"/>
                  </a:lnTo>
                  <a:lnTo>
                    <a:pt x="38" y="70"/>
                  </a:lnTo>
                  <a:lnTo>
                    <a:pt x="31" y="78"/>
                  </a:lnTo>
                  <a:lnTo>
                    <a:pt x="16" y="95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7" y="118"/>
                  </a:lnTo>
                  <a:lnTo>
                    <a:pt x="28" y="94"/>
                  </a:lnTo>
                  <a:lnTo>
                    <a:pt x="38" y="82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57" y="57"/>
                  </a:lnTo>
                  <a:lnTo>
                    <a:pt x="60" y="51"/>
                  </a:lnTo>
                  <a:lnTo>
                    <a:pt x="63" y="44"/>
                  </a:lnTo>
                  <a:lnTo>
                    <a:pt x="63" y="44"/>
                  </a:lnTo>
                  <a:lnTo>
                    <a:pt x="69" y="25"/>
                  </a:lnTo>
                  <a:lnTo>
                    <a:pt x="73" y="17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6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3" y="1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7" name="Freeform 143"/>
            <p:cNvSpPr/>
            <p:nvPr/>
          </p:nvSpPr>
          <p:spPr bwMode="auto">
            <a:xfrm>
              <a:off x="6886575" y="2582863"/>
              <a:ext cx="53975" cy="66675"/>
            </a:xfrm>
            <a:custGeom>
              <a:avLst/>
              <a:gdLst/>
              <a:ahLst/>
              <a:cxnLst>
                <a:cxn ang="0">
                  <a:pos x="91" y="2"/>
                </a:cxn>
                <a:cxn ang="0">
                  <a:pos x="91" y="2"/>
                </a:cxn>
                <a:cxn ang="0">
                  <a:pos x="85" y="8"/>
                </a:cxn>
                <a:cxn ang="0">
                  <a:pos x="80" y="15"/>
                </a:cxn>
                <a:cxn ang="0">
                  <a:pos x="70" y="31"/>
                </a:cxn>
                <a:cxn ang="0">
                  <a:pos x="59" y="45"/>
                </a:cxn>
                <a:cxn ang="0">
                  <a:pos x="54" y="52"/>
                </a:cxn>
                <a:cxn ang="0">
                  <a:pos x="48" y="60"/>
                </a:cxn>
                <a:cxn ang="0">
                  <a:pos x="48" y="60"/>
                </a:cxn>
                <a:cxn ang="0">
                  <a:pos x="34" y="74"/>
                </a:cxn>
                <a:cxn ang="0">
                  <a:pos x="23" y="88"/>
                </a:cxn>
                <a:cxn ang="0">
                  <a:pos x="12" y="104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19" y="110"/>
                </a:cxn>
                <a:cxn ang="0">
                  <a:pos x="30" y="95"/>
                </a:cxn>
                <a:cxn ang="0">
                  <a:pos x="42" y="80"/>
                </a:cxn>
                <a:cxn ang="0">
                  <a:pos x="55" y="66"/>
                </a:cxn>
                <a:cxn ang="0">
                  <a:pos x="55" y="66"/>
                </a:cxn>
                <a:cxn ang="0">
                  <a:pos x="67" y="52"/>
                </a:cxn>
                <a:cxn ang="0">
                  <a:pos x="76" y="37"/>
                </a:cxn>
                <a:cxn ang="0">
                  <a:pos x="86" y="22"/>
                </a:cxn>
                <a:cxn ang="0">
                  <a:pos x="92" y="15"/>
                </a:cxn>
                <a:cxn ang="0">
                  <a:pos x="99" y="8"/>
                </a:cxn>
                <a:cxn ang="0">
                  <a:pos x="99" y="8"/>
                </a:cxn>
                <a:cxn ang="0">
                  <a:pos x="100" y="6"/>
                </a:cxn>
                <a:cxn ang="0">
                  <a:pos x="100" y="5"/>
                </a:cxn>
                <a:cxn ang="0">
                  <a:pos x="100" y="3"/>
                </a:cxn>
                <a:cxn ang="0">
                  <a:pos x="99" y="2"/>
                </a:cxn>
                <a:cxn ang="0">
                  <a:pos x="96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2"/>
                </a:cxn>
                <a:cxn ang="0">
                  <a:pos x="91" y="2"/>
                </a:cxn>
              </a:cxnLst>
              <a:rect l="0" t="0" r="r" b="b"/>
              <a:pathLst>
                <a:path w="100" h="128">
                  <a:moveTo>
                    <a:pt x="91" y="2"/>
                  </a:moveTo>
                  <a:lnTo>
                    <a:pt x="91" y="2"/>
                  </a:lnTo>
                  <a:lnTo>
                    <a:pt x="85" y="8"/>
                  </a:lnTo>
                  <a:lnTo>
                    <a:pt x="80" y="15"/>
                  </a:lnTo>
                  <a:lnTo>
                    <a:pt x="70" y="31"/>
                  </a:lnTo>
                  <a:lnTo>
                    <a:pt x="59" y="45"/>
                  </a:lnTo>
                  <a:lnTo>
                    <a:pt x="54" y="52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34" y="74"/>
                  </a:lnTo>
                  <a:lnTo>
                    <a:pt x="23" y="88"/>
                  </a:lnTo>
                  <a:lnTo>
                    <a:pt x="12" y="104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19" y="110"/>
                  </a:lnTo>
                  <a:lnTo>
                    <a:pt x="30" y="95"/>
                  </a:lnTo>
                  <a:lnTo>
                    <a:pt x="42" y="80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67" y="52"/>
                  </a:lnTo>
                  <a:lnTo>
                    <a:pt x="76" y="37"/>
                  </a:lnTo>
                  <a:lnTo>
                    <a:pt x="86" y="22"/>
                  </a:lnTo>
                  <a:lnTo>
                    <a:pt x="92" y="15"/>
                  </a:lnTo>
                  <a:lnTo>
                    <a:pt x="99" y="8"/>
                  </a:lnTo>
                  <a:lnTo>
                    <a:pt x="99" y="8"/>
                  </a:lnTo>
                  <a:lnTo>
                    <a:pt x="100" y="6"/>
                  </a:lnTo>
                  <a:lnTo>
                    <a:pt x="100" y="5"/>
                  </a:lnTo>
                  <a:lnTo>
                    <a:pt x="100" y="3"/>
                  </a:lnTo>
                  <a:lnTo>
                    <a:pt x="99" y="2"/>
                  </a:lnTo>
                  <a:lnTo>
                    <a:pt x="96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2"/>
                  </a:lnTo>
                  <a:lnTo>
                    <a:pt x="9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8" name="Freeform 144"/>
            <p:cNvSpPr/>
            <p:nvPr/>
          </p:nvSpPr>
          <p:spPr bwMode="auto">
            <a:xfrm>
              <a:off x="6881813" y="2601913"/>
              <a:ext cx="68263" cy="825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7" y="8"/>
                </a:cxn>
                <a:cxn ang="0">
                  <a:pos x="114" y="13"/>
                </a:cxn>
                <a:cxn ang="0">
                  <a:pos x="105" y="22"/>
                </a:cxn>
                <a:cxn ang="0">
                  <a:pos x="88" y="37"/>
                </a:cxn>
                <a:cxn ang="0">
                  <a:pos x="88" y="37"/>
                </a:cxn>
                <a:cxn ang="0">
                  <a:pos x="81" y="44"/>
                </a:cxn>
                <a:cxn ang="0">
                  <a:pos x="73" y="53"/>
                </a:cxn>
                <a:cxn ang="0">
                  <a:pos x="61" y="69"/>
                </a:cxn>
                <a:cxn ang="0">
                  <a:pos x="61" y="69"/>
                </a:cxn>
                <a:cxn ang="0">
                  <a:pos x="31" y="109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1" y="154"/>
                </a:cxn>
                <a:cxn ang="0">
                  <a:pos x="3" y="155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42" y="110"/>
                </a:cxn>
                <a:cxn ang="0">
                  <a:pos x="75" y="67"/>
                </a:cxn>
                <a:cxn ang="0">
                  <a:pos x="75" y="67"/>
                </a:cxn>
                <a:cxn ang="0">
                  <a:pos x="84" y="56"/>
                </a:cxn>
                <a:cxn ang="0">
                  <a:pos x="92" y="46"/>
                </a:cxn>
                <a:cxn ang="0">
                  <a:pos x="112" y="28"/>
                </a:cxn>
                <a:cxn ang="0">
                  <a:pos x="112" y="28"/>
                </a:cxn>
                <a:cxn ang="0">
                  <a:pos x="117" y="23"/>
                </a:cxn>
                <a:cxn ang="0">
                  <a:pos x="122" y="18"/>
                </a:cxn>
                <a:cxn ang="0">
                  <a:pos x="126" y="12"/>
                </a:cxn>
                <a:cxn ang="0">
                  <a:pos x="128" y="6"/>
                </a:cxn>
                <a:cxn ang="0">
                  <a:pos x="128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7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0"/>
                </a:cxn>
                <a:cxn ang="0">
                  <a:pos x="120" y="2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156">
                  <a:moveTo>
                    <a:pt x="119" y="3"/>
                  </a:moveTo>
                  <a:lnTo>
                    <a:pt x="119" y="3"/>
                  </a:lnTo>
                  <a:lnTo>
                    <a:pt x="117" y="8"/>
                  </a:lnTo>
                  <a:lnTo>
                    <a:pt x="114" y="13"/>
                  </a:lnTo>
                  <a:lnTo>
                    <a:pt x="105" y="22"/>
                  </a:lnTo>
                  <a:lnTo>
                    <a:pt x="88" y="37"/>
                  </a:lnTo>
                  <a:lnTo>
                    <a:pt x="88" y="37"/>
                  </a:lnTo>
                  <a:lnTo>
                    <a:pt x="81" y="44"/>
                  </a:lnTo>
                  <a:lnTo>
                    <a:pt x="73" y="53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31" y="109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1" y="154"/>
                  </a:lnTo>
                  <a:lnTo>
                    <a:pt x="3" y="155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42" y="110"/>
                  </a:lnTo>
                  <a:lnTo>
                    <a:pt x="75" y="67"/>
                  </a:lnTo>
                  <a:lnTo>
                    <a:pt x="75" y="67"/>
                  </a:lnTo>
                  <a:lnTo>
                    <a:pt x="84" y="56"/>
                  </a:lnTo>
                  <a:lnTo>
                    <a:pt x="92" y="46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17" y="23"/>
                  </a:lnTo>
                  <a:lnTo>
                    <a:pt x="122" y="18"/>
                  </a:lnTo>
                  <a:lnTo>
                    <a:pt x="126" y="12"/>
                  </a:lnTo>
                  <a:lnTo>
                    <a:pt x="128" y="6"/>
                  </a:lnTo>
                  <a:lnTo>
                    <a:pt x="128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7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0"/>
                  </a:lnTo>
                  <a:lnTo>
                    <a:pt x="120" y="2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9" name="Freeform 145"/>
            <p:cNvSpPr/>
            <p:nvPr/>
          </p:nvSpPr>
          <p:spPr bwMode="auto">
            <a:xfrm>
              <a:off x="6292850" y="2393950"/>
              <a:ext cx="82550" cy="50800"/>
            </a:xfrm>
            <a:custGeom>
              <a:avLst/>
              <a:gdLst/>
              <a:ahLst/>
              <a:cxnLst>
                <a:cxn ang="0">
                  <a:pos x="148" y="1"/>
                </a:cxn>
                <a:cxn ang="0">
                  <a:pos x="148" y="1"/>
                </a:cxn>
                <a:cxn ang="0">
                  <a:pos x="131" y="11"/>
                </a:cxn>
                <a:cxn ang="0">
                  <a:pos x="111" y="20"/>
                </a:cxn>
                <a:cxn ang="0">
                  <a:pos x="93" y="28"/>
                </a:cxn>
                <a:cxn ang="0">
                  <a:pos x="75" y="40"/>
                </a:cxn>
                <a:cxn ang="0">
                  <a:pos x="75" y="40"/>
                </a:cxn>
                <a:cxn ang="0">
                  <a:pos x="38" y="62"/>
                </a:cxn>
                <a:cxn ang="0">
                  <a:pos x="19" y="74"/>
                </a:cxn>
                <a:cxn ang="0">
                  <a:pos x="2" y="86"/>
                </a:cxn>
                <a:cxn ang="0">
                  <a:pos x="2" y="86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2" y="94"/>
                </a:cxn>
                <a:cxn ang="0">
                  <a:pos x="5" y="95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94"/>
                </a:cxn>
                <a:cxn ang="0">
                  <a:pos x="13" y="93"/>
                </a:cxn>
                <a:cxn ang="0">
                  <a:pos x="13" y="91"/>
                </a:cxn>
                <a:cxn ang="0">
                  <a:pos x="13" y="89"/>
                </a:cxn>
                <a:cxn ang="0">
                  <a:pos x="13" y="89"/>
                </a:cxn>
                <a:cxn ang="0">
                  <a:pos x="30" y="79"/>
                </a:cxn>
                <a:cxn ang="0">
                  <a:pos x="46" y="67"/>
                </a:cxn>
                <a:cxn ang="0">
                  <a:pos x="79" y="48"/>
                </a:cxn>
                <a:cxn ang="0">
                  <a:pos x="79" y="48"/>
                </a:cxn>
                <a:cxn ang="0">
                  <a:pos x="98" y="37"/>
                </a:cxn>
                <a:cxn ang="0">
                  <a:pos x="116" y="28"/>
                </a:cxn>
                <a:cxn ang="0">
                  <a:pos x="135" y="19"/>
                </a:cxn>
                <a:cxn ang="0">
                  <a:pos x="154" y="10"/>
                </a:cxn>
                <a:cxn ang="0">
                  <a:pos x="154" y="10"/>
                </a:cxn>
                <a:cxn ang="0">
                  <a:pos x="156" y="8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6" y="2"/>
                </a:cxn>
                <a:cxn ang="0">
                  <a:pos x="155" y="1"/>
                </a:cxn>
                <a:cxn ang="0">
                  <a:pos x="152" y="0"/>
                </a:cxn>
                <a:cxn ang="0">
                  <a:pos x="150" y="0"/>
                </a:cxn>
                <a:cxn ang="0">
                  <a:pos x="148" y="1"/>
                </a:cxn>
                <a:cxn ang="0">
                  <a:pos x="148" y="1"/>
                </a:cxn>
              </a:cxnLst>
              <a:rect l="0" t="0" r="r" b="b"/>
              <a:pathLst>
                <a:path w="156" h="95">
                  <a:moveTo>
                    <a:pt x="148" y="1"/>
                  </a:moveTo>
                  <a:lnTo>
                    <a:pt x="148" y="1"/>
                  </a:lnTo>
                  <a:lnTo>
                    <a:pt x="131" y="11"/>
                  </a:lnTo>
                  <a:lnTo>
                    <a:pt x="111" y="20"/>
                  </a:lnTo>
                  <a:lnTo>
                    <a:pt x="93" y="28"/>
                  </a:lnTo>
                  <a:lnTo>
                    <a:pt x="75" y="40"/>
                  </a:lnTo>
                  <a:lnTo>
                    <a:pt x="75" y="40"/>
                  </a:lnTo>
                  <a:lnTo>
                    <a:pt x="38" y="62"/>
                  </a:lnTo>
                  <a:lnTo>
                    <a:pt x="19" y="74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2" y="94"/>
                  </a:lnTo>
                  <a:lnTo>
                    <a:pt x="5" y="95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94"/>
                  </a:lnTo>
                  <a:lnTo>
                    <a:pt x="13" y="93"/>
                  </a:lnTo>
                  <a:lnTo>
                    <a:pt x="13" y="91"/>
                  </a:lnTo>
                  <a:lnTo>
                    <a:pt x="13" y="89"/>
                  </a:lnTo>
                  <a:lnTo>
                    <a:pt x="13" y="89"/>
                  </a:lnTo>
                  <a:lnTo>
                    <a:pt x="30" y="79"/>
                  </a:lnTo>
                  <a:lnTo>
                    <a:pt x="46" y="67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98" y="37"/>
                  </a:lnTo>
                  <a:lnTo>
                    <a:pt x="116" y="28"/>
                  </a:lnTo>
                  <a:lnTo>
                    <a:pt x="135" y="19"/>
                  </a:lnTo>
                  <a:lnTo>
                    <a:pt x="154" y="10"/>
                  </a:lnTo>
                  <a:lnTo>
                    <a:pt x="154" y="10"/>
                  </a:lnTo>
                  <a:lnTo>
                    <a:pt x="156" y="8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6" y="2"/>
                  </a:lnTo>
                  <a:lnTo>
                    <a:pt x="155" y="1"/>
                  </a:lnTo>
                  <a:lnTo>
                    <a:pt x="152" y="0"/>
                  </a:lnTo>
                  <a:lnTo>
                    <a:pt x="150" y="0"/>
                  </a:lnTo>
                  <a:lnTo>
                    <a:pt x="148" y="1"/>
                  </a:lnTo>
                  <a:lnTo>
                    <a:pt x="1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0" name="Freeform 146"/>
            <p:cNvSpPr/>
            <p:nvPr/>
          </p:nvSpPr>
          <p:spPr bwMode="auto">
            <a:xfrm>
              <a:off x="6281738" y="2419350"/>
              <a:ext cx="90488" cy="52388"/>
            </a:xfrm>
            <a:custGeom>
              <a:avLst/>
              <a:gdLst/>
              <a:ahLst/>
              <a:cxnLst>
                <a:cxn ang="0">
                  <a:pos x="164" y="0"/>
                </a:cxn>
                <a:cxn ang="0">
                  <a:pos x="164" y="0"/>
                </a:cxn>
                <a:cxn ang="0">
                  <a:pos x="141" y="12"/>
                </a:cxn>
                <a:cxn ang="0">
                  <a:pos x="119" y="26"/>
                </a:cxn>
                <a:cxn ang="0">
                  <a:pos x="96" y="38"/>
                </a:cxn>
                <a:cxn ang="0">
                  <a:pos x="73" y="49"/>
                </a:cxn>
                <a:cxn ang="0">
                  <a:pos x="73" y="49"/>
                </a:cxn>
                <a:cxn ang="0">
                  <a:pos x="61" y="57"/>
                </a:cxn>
                <a:cxn ang="0">
                  <a:pos x="50" y="63"/>
                </a:cxn>
                <a:cxn ang="0">
                  <a:pos x="27" y="76"/>
                </a:cxn>
                <a:cxn ang="0">
                  <a:pos x="27" y="76"/>
                </a:cxn>
                <a:cxn ang="0">
                  <a:pos x="12" y="82"/>
                </a:cxn>
                <a:cxn ang="0">
                  <a:pos x="6" y="87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2" y="94"/>
                </a:cxn>
                <a:cxn ang="0">
                  <a:pos x="17" y="91"/>
                </a:cxn>
                <a:cxn ang="0">
                  <a:pos x="26" y="86"/>
                </a:cxn>
                <a:cxn ang="0">
                  <a:pos x="35" y="81"/>
                </a:cxn>
                <a:cxn ang="0">
                  <a:pos x="44" y="77"/>
                </a:cxn>
                <a:cxn ang="0">
                  <a:pos x="44" y="77"/>
                </a:cxn>
                <a:cxn ang="0">
                  <a:pos x="64" y="66"/>
                </a:cxn>
                <a:cxn ang="0">
                  <a:pos x="86" y="55"/>
                </a:cxn>
                <a:cxn ang="0">
                  <a:pos x="86" y="55"/>
                </a:cxn>
                <a:cxn ang="0">
                  <a:pos x="106" y="43"/>
                </a:cxn>
                <a:cxn ang="0">
                  <a:pos x="127" y="32"/>
                </a:cxn>
                <a:cxn ang="0">
                  <a:pos x="148" y="19"/>
                </a:cxn>
                <a:cxn ang="0">
                  <a:pos x="169" y="8"/>
                </a:cxn>
                <a:cxn ang="0">
                  <a:pos x="169" y="8"/>
                </a:cxn>
                <a:cxn ang="0">
                  <a:pos x="170" y="7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2"/>
                </a:cxn>
                <a:cxn ang="0">
                  <a:pos x="169" y="1"/>
                </a:cxn>
                <a:cxn ang="0">
                  <a:pos x="168" y="0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4" y="0"/>
                </a:cxn>
              </a:cxnLst>
              <a:rect l="0" t="0" r="r" b="b"/>
              <a:pathLst>
                <a:path w="171" h="99">
                  <a:moveTo>
                    <a:pt x="164" y="0"/>
                  </a:moveTo>
                  <a:lnTo>
                    <a:pt x="164" y="0"/>
                  </a:lnTo>
                  <a:lnTo>
                    <a:pt x="141" y="12"/>
                  </a:lnTo>
                  <a:lnTo>
                    <a:pt x="119" y="26"/>
                  </a:lnTo>
                  <a:lnTo>
                    <a:pt x="96" y="38"/>
                  </a:lnTo>
                  <a:lnTo>
                    <a:pt x="73" y="49"/>
                  </a:lnTo>
                  <a:lnTo>
                    <a:pt x="73" y="49"/>
                  </a:lnTo>
                  <a:lnTo>
                    <a:pt x="61" y="57"/>
                  </a:lnTo>
                  <a:lnTo>
                    <a:pt x="50" y="63"/>
                  </a:lnTo>
                  <a:lnTo>
                    <a:pt x="27" y="76"/>
                  </a:lnTo>
                  <a:lnTo>
                    <a:pt x="27" y="76"/>
                  </a:lnTo>
                  <a:lnTo>
                    <a:pt x="12" y="82"/>
                  </a:lnTo>
                  <a:lnTo>
                    <a:pt x="6" y="87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2" y="94"/>
                  </a:lnTo>
                  <a:lnTo>
                    <a:pt x="17" y="91"/>
                  </a:lnTo>
                  <a:lnTo>
                    <a:pt x="26" y="86"/>
                  </a:lnTo>
                  <a:lnTo>
                    <a:pt x="35" y="81"/>
                  </a:lnTo>
                  <a:lnTo>
                    <a:pt x="44" y="77"/>
                  </a:lnTo>
                  <a:lnTo>
                    <a:pt x="44" y="77"/>
                  </a:lnTo>
                  <a:lnTo>
                    <a:pt x="64" y="66"/>
                  </a:lnTo>
                  <a:lnTo>
                    <a:pt x="86" y="55"/>
                  </a:lnTo>
                  <a:lnTo>
                    <a:pt x="86" y="55"/>
                  </a:lnTo>
                  <a:lnTo>
                    <a:pt x="106" y="43"/>
                  </a:lnTo>
                  <a:lnTo>
                    <a:pt x="127" y="32"/>
                  </a:lnTo>
                  <a:lnTo>
                    <a:pt x="148" y="19"/>
                  </a:lnTo>
                  <a:lnTo>
                    <a:pt x="169" y="8"/>
                  </a:lnTo>
                  <a:lnTo>
                    <a:pt x="169" y="8"/>
                  </a:lnTo>
                  <a:lnTo>
                    <a:pt x="170" y="7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2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1" name="Freeform 147"/>
            <p:cNvSpPr/>
            <p:nvPr/>
          </p:nvSpPr>
          <p:spPr bwMode="auto">
            <a:xfrm>
              <a:off x="6262688" y="2444750"/>
              <a:ext cx="92075" cy="57150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68" y="0"/>
                </a:cxn>
                <a:cxn ang="0">
                  <a:pos x="148" y="15"/>
                </a:cxn>
                <a:cxn ang="0">
                  <a:pos x="127" y="26"/>
                </a:cxn>
                <a:cxn ang="0">
                  <a:pos x="82" y="48"/>
                </a:cxn>
                <a:cxn ang="0">
                  <a:pos x="61" y="59"/>
                </a:cxn>
                <a:cxn ang="0">
                  <a:pos x="40" y="72"/>
                </a:cxn>
                <a:cxn ang="0">
                  <a:pos x="19" y="85"/>
                </a:cxn>
                <a:cxn ang="0">
                  <a:pos x="10" y="92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16" y="99"/>
                </a:cxn>
                <a:cxn ang="0">
                  <a:pos x="27" y="92"/>
                </a:cxn>
                <a:cxn ang="0">
                  <a:pos x="46" y="79"/>
                </a:cxn>
                <a:cxn ang="0">
                  <a:pos x="67" y="66"/>
                </a:cxn>
                <a:cxn ang="0">
                  <a:pos x="89" y="56"/>
                </a:cxn>
                <a:cxn ang="0">
                  <a:pos x="132" y="34"/>
                </a:cxn>
                <a:cxn ang="0">
                  <a:pos x="153" y="22"/>
                </a:cxn>
                <a:cxn ang="0">
                  <a:pos x="172" y="9"/>
                </a:cxn>
                <a:cxn ang="0">
                  <a:pos x="172" y="9"/>
                </a:cxn>
                <a:cxn ang="0">
                  <a:pos x="174" y="8"/>
                </a:cxn>
                <a:cxn ang="0">
                  <a:pos x="174" y="5"/>
                </a:cxn>
                <a:cxn ang="0">
                  <a:pos x="174" y="2"/>
                </a:cxn>
                <a:cxn ang="0">
                  <a:pos x="173" y="0"/>
                </a:cxn>
                <a:cxn ang="0">
                  <a:pos x="171" y="0"/>
                </a:cxn>
                <a:cxn ang="0">
                  <a:pos x="170" y="0"/>
                </a:cxn>
                <a:cxn ang="0">
                  <a:pos x="168" y="0"/>
                </a:cxn>
                <a:cxn ang="0">
                  <a:pos x="168" y="0"/>
                </a:cxn>
              </a:cxnLst>
              <a:rect l="0" t="0" r="r" b="b"/>
              <a:pathLst>
                <a:path w="174" h="109">
                  <a:moveTo>
                    <a:pt x="168" y="0"/>
                  </a:moveTo>
                  <a:lnTo>
                    <a:pt x="168" y="0"/>
                  </a:lnTo>
                  <a:lnTo>
                    <a:pt x="148" y="15"/>
                  </a:lnTo>
                  <a:lnTo>
                    <a:pt x="127" y="26"/>
                  </a:lnTo>
                  <a:lnTo>
                    <a:pt x="82" y="48"/>
                  </a:lnTo>
                  <a:lnTo>
                    <a:pt x="61" y="59"/>
                  </a:lnTo>
                  <a:lnTo>
                    <a:pt x="40" y="72"/>
                  </a:lnTo>
                  <a:lnTo>
                    <a:pt x="19" y="85"/>
                  </a:lnTo>
                  <a:lnTo>
                    <a:pt x="10" y="92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16" y="99"/>
                  </a:lnTo>
                  <a:lnTo>
                    <a:pt x="27" y="92"/>
                  </a:lnTo>
                  <a:lnTo>
                    <a:pt x="46" y="79"/>
                  </a:lnTo>
                  <a:lnTo>
                    <a:pt x="67" y="66"/>
                  </a:lnTo>
                  <a:lnTo>
                    <a:pt x="89" y="56"/>
                  </a:lnTo>
                  <a:lnTo>
                    <a:pt x="132" y="34"/>
                  </a:lnTo>
                  <a:lnTo>
                    <a:pt x="153" y="22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8"/>
                  </a:lnTo>
                  <a:lnTo>
                    <a:pt x="174" y="5"/>
                  </a:lnTo>
                  <a:lnTo>
                    <a:pt x="174" y="2"/>
                  </a:lnTo>
                  <a:lnTo>
                    <a:pt x="173" y="0"/>
                  </a:lnTo>
                  <a:lnTo>
                    <a:pt x="171" y="0"/>
                  </a:lnTo>
                  <a:lnTo>
                    <a:pt x="170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2" name="Freeform 148"/>
            <p:cNvSpPr/>
            <p:nvPr/>
          </p:nvSpPr>
          <p:spPr bwMode="auto">
            <a:xfrm>
              <a:off x="6275388" y="2482850"/>
              <a:ext cx="60325" cy="28575"/>
            </a:xfrm>
            <a:custGeom>
              <a:avLst/>
              <a:gdLst/>
              <a:ahLst/>
              <a:cxnLst>
                <a:cxn ang="0">
                  <a:pos x="107" y="0"/>
                </a:cxn>
                <a:cxn ang="0">
                  <a:pos x="107" y="0"/>
                </a:cxn>
                <a:cxn ang="0">
                  <a:pos x="90" y="5"/>
                </a:cxn>
                <a:cxn ang="0">
                  <a:pos x="75" y="10"/>
                </a:cxn>
                <a:cxn ang="0">
                  <a:pos x="59" y="16"/>
                </a:cxn>
                <a:cxn ang="0">
                  <a:pos x="43" y="21"/>
                </a:cxn>
                <a:cxn ang="0">
                  <a:pos x="43" y="21"/>
                </a:cxn>
                <a:cxn ang="0">
                  <a:pos x="32" y="26"/>
                </a:cxn>
                <a:cxn ang="0">
                  <a:pos x="20" y="32"/>
                </a:cxn>
                <a:cxn ang="0">
                  <a:pos x="10" y="39"/>
                </a:cxn>
                <a:cxn ang="0">
                  <a:pos x="5" y="43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2" y="49"/>
                </a:cxn>
                <a:cxn ang="0">
                  <a:pos x="18" y="45"/>
                </a:cxn>
                <a:cxn ang="0">
                  <a:pos x="23" y="41"/>
                </a:cxn>
                <a:cxn ang="0">
                  <a:pos x="31" y="37"/>
                </a:cxn>
                <a:cxn ang="0">
                  <a:pos x="44" y="32"/>
                </a:cxn>
                <a:cxn ang="0">
                  <a:pos x="57" y="27"/>
                </a:cxn>
                <a:cxn ang="0">
                  <a:pos x="57" y="27"/>
                </a:cxn>
                <a:cxn ang="0">
                  <a:pos x="71" y="23"/>
                </a:cxn>
                <a:cxn ang="0">
                  <a:pos x="83" y="18"/>
                </a:cxn>
                <a:cxn ang="0">
                  <a:pos x="97" y="13"/>
                </a:cxn>
                <a:cxn ang="0">
                  <a:pos x="110" y="9"/>
                </a:cxn>
                <a:cxn ang="0">
                  <a:pos x="110" y="9"/>
                </a:cxn>
                <a:cxn ang="0">
                  <a:pos x="111" y="8"/>
                </a:cxn>
                <a:cxn ang="0">
                  <a:pos x="112" y="6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7" y="0"/>
                </a:cxn>
              </a:cxnLst>
              <a:rect l="0" t="0" r="r" b="b"/>
              <a:pathLst>
                <a:path w="113" h="56">
                  <a:moveTo>
                    <a:pt x="107" y="0"/>
                  </a:moveTo>
                  <a:lnTo>
                    <a:pt x="107" y="0"/>
                  </a:lnTo>
                  <a:lnTo>
                    <a:pt x="90" y="5"/>
                  </a:lnTo>
                  <a:lnTo>
                    <a:pt x="75" y="10"/>
                  </a:lnTo>
                  <a:lnTo>
                    <a:pt x="59" y="16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32" y="26"/>
                  </a:lnTo>
                  <a:lnTo>
                    <a:pt x="20" y="32"/>
                  </a:lnTo>
                  <a:lnTo>
                    <a:pt x="10" y="39"/>
                  </a:lnTo>
                  <a:lnTo>
                    <a:pt x="5" y="43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2" y="49"/>
                  </a:lnTo>
                  <a:lnTo>
                    <a:pt x="18" y="45"/>
                  </a:lnTo>
                  <a:lnTo>
                    <a:pt x="23" y="41"/>
                  </a:lnTo>
                  <a:lnTo>
                    <a:pt x="31" y="37"/>
                  </a:lnTo>
                  <a:lnTo>
                    <a:pt x="44" y="32"/>
                  </a:lnTo>
                  <a:lnTo>
                    <a:pt x="57" y="27"/>
                  </a:lnTo>
                  <a:lnTo>
                    <a:pt x="57" y="27"/>
                  </a:lnTo>
                  <a:lnTo>
                    <a:pt x="71" y="23"/>
                  </a:lnTo>
                  <a:lnTo>
                    <a:pt x="83" y="18"/>
                  </a:lnTo>
                  <a:lnTo>
                    <a:pt x="97" y="13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1" y="8"/>
                  </a:lnTo>
                  <a:lnTo>
                    <a:pt x="112" y="6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3" name="Freeform 149"/>
            <p:cNvSpPr/>
            <p:nvPr/>
          </p:nvSpPr>
          <p:spPr bwMode="auto">
            <a:xfrm>
              <a:off x="6759575" y="2381250"/>
              <a:ext cx="34925" cy="47625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4" y="9"/>
                </a:cxn>
                <a:cxn ang="0">
                  <a:pos x="52" y="14"/>
                </a:cxn>
                <a:cxn ang="0">
                  <a:pos x="48" y="19"/>
                </a:cxn>
                <a:cxn ang="0">
                  <a:pos x="44" y="25"/>
                </a:cxn>
                <a:cxn ang="0">
                  <a:pos x="27" y="44"/>
                </a:cxn>
                <a:cxn ang="0">
                  <a:pos x="27" y="44"/>
                </a:cxn>
                <a:cxn ang="0">
                  <a:pos x="18" y="53"/>
                </a:cxn>
                <a:cxn ang="0">
                  <a:pos x="11" y="63"/>
                </a:cxn>
                <a:cxn ang="0">
                  <a:pos x="4" y="73"/>
                </a:cxn>
                <a:cxn ang="0">
                  <a:pos x="2" y="78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5" y="89"/>
                </a:cxn>
                <a:cxn ang="0">
                  <a:pos x="6" y="89"/>
                </a:cxn>
                <a:cxn ang="0">
                  <a:pos x="8" y="88"/>
                </a:cxn>
                <a:cxn ang="0">
                  <a:pos x="9" y="86"/>
                </a:cxn>
                <a:cxn ang="0">
                  <a:pos x="9" y="86"/>
                </a:cxn>
                <a:cxn ang="0">
                  <a:pos x="11" y="80"/>
                </a:cxn>
                <a:cxn ang="0">
                  <a:pos x="14" y="74"/>
                </a:cxn>
                <a:cxn ang="0">
                  <a:pos x="22" y="64"/>
                </a:cxn>
                <a:cxn ang="0">
                  <a:pos x="31" y="53"/>
                </a:cxn>
                <a:cxn ang="0">
                  <a:pos x="39" y="43"/>
                </a:cxn>
                <a:cxn ang="0">
                  <a:pos x="39" y="43"/>
                </a:cxn>
                <a:cxn ang="0">
                  <a:pos x="46" y="35"/>
                </a:cxn>
                <a:cxn ang="0">
                  <a:pos x="54" y="25"/>
                </a:cxn>
                <a:cxn ang="0">
                  <a:pos x="59" y="21"/>
                </a:cxn>
                <a:cxn ang="0">
                  <a:pos x="62" y="16"/>
                </a:cxn>
                <a:cxn ang="0">
                  <a:pos x="64" y="11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8" y="2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6" h="89">
                  <a:moveTo>
                    <a:pt x="57" y="3"/>
                  </a:moveTo>
                  <a:lnTo>
                    <a:pt x="57" y="3"/>
                  </a:lnTo>
                  <a:lnTo>
                    <a:pt x="54" y="9"/>
                  </a:lnTo>
                  <a:lnTo>
                    <a:pt x="52" y="14"/>
                  </a:lnTo>
                  <a:lnTo>
                    <a:pt x="48" y="19"/>
                  </a:lnTo>
                  <a:lnTo>
                    <a:pt x="44" y="25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18" y="53"/>
                  </a:lnTo>
                  <a:lnTo>
                    <a:pt x="11" y="63"/>
                  </a:lnTo>
                  <a:lnTo>
                    <a:pt x="4" y="73"/>
                  </a:lnTo>
                  <a:lnTo>
                    <a:pt x="2" y="78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5" y="89"/>
                  </a:lnTo>
                  <a:lnTo>
                    <a:pt x="6" y="89"/>
                  </a:lnTo>
                  <a:lnTo>
                    <a:pt x="8" y="88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11" y="80"/>
                  </a:lnTo>
                  <a:lnTo>
                    <a:pt x="14" y="74"/>
                  </a:lnTo>
                  <a:lnTo>
                    <a:pt x="22" y="64"/>
                  </a:lnTo>
                  <a:lnTo>
                    <a:pt x="31" y="53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46" y="35"/>
                  </a:lnTo>
                  <a:lnTo>
                    <a:pt x="54" y="25"/>
                  </a:lnTo>
                  <a:lnTo>
                    <a:pt x="59" y="21"/>
                  </a:lnTo>
                  <a:lnTo>
                    <a:pt x="62" y="16"/>
                  </a:lnTo>
                  <a:lnTo>
                    <a:pt x="64" y="11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8" y="2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4" name="Freeform 150"/>
            <p:cNvSpPr/>
            <p:nvPr/>
          </p:nvSpPr>
          <p:spPr bwMode="auto">
            <a:xfrm>
              <a:off x="6770688" y="2398713"/>
              <a:ext cx="36513" cy="55563"/>
            </a:xfrm>
            <a:custGeom>
              <a:avLst/>
              <a:gdLst/>
              <a:ahLst/>
              <a:cxnLst>
                <a:cxn ang="0">
                  <a:pos x="58" y="5"/>
                </a:cxn>
                <a:cxn ang="0">
                  <a:pos x="58" y="5"/>
                </a:cxn>
                <a:cxn ang="0">
                  <a:pos x="56" y="11"/>
                </a:cxn>
                <a:cxn ang="0">
                  <a:pos x="54" y="17"/>
                </a:cxn>
                <a:cxn ang="0">
                  <a:pos x="48" y="29"/>
                </a:cxn>
                <a:cxn ang="0">
                  <a:pos x="41" y="41"/>
                </a:cxn>
                <a:cxn ang="0">
                  <a:pos x="33" y="51"/>
                </a:cxn>
                <a:cxn ang="0">
                  <a:pos x="33" y="51"/>
                </a:cxn>
                <a:cxn ang="0">
                  <a:pos x="26" y="64"/>
                </a:cxn>
                <a:cxn ang="0">
                  <a:pos x="18" y="75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3"/>
                </a:cxn>
                <a:cxn ang="0">
                  <a:pos x="10" y="102"/>
                </a:cxn>
                <a:cxn ang="0">
                  <a:pos x="10" y="102"/>
                </a:cxn>
                <a:cxn ang="0">
                  <a:pos x="30" y="74"/>
                </a:cxn>
                <a:cxn ang="0">
                  <a:pos x="40" y="60"/>
                </a:cxn>
                <a:cxn ang="0">
                  <a:pos x="48" y="45"/>
                </a:cxn>
                <a:cxn ang="0">
                  <a:pos x="48" y="45"/>
                </a:cxn>
                <a:cxn ang="0">
                  <a:pos x="54" y="35"/>
                </a:cxn>
                <a:cxn ang="0">
                  <a:pos x="59" y="25"/>
                </a:cxn>
                <a:cxn ang="0">
                  <a:pos x="64" y="16"/>
                </a:cxn>
                <a:cxn ang="0">
                  <a:pos x="67" y="10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1"/>
                </a:cxn>
                <a:cxn ang="0">
                  <a:pos x="58" y="3"/>
                </a:cxn>
                <a:cxn ang="0">
                  <a:pos x="58" y="5"/>
                </a:cxn>
                <a:cxn ang="0">
                  <a:pos x="58" y="5"/>
                </a:cxn>
              </a:cxnLst>
              <a:rect l="0" t="0" r="r" b="b"/>
              <a:pathLst>
                <a:path w="68" h="104">
                  <a:moveTo>
                    <a:pt x="58" y="5"/>
                  </a:moveTo>
                  <a:lnTo>
                    <a:pt x="58" y="5"/>
                  </a:lnTo>
                  <a:lnTo>
                    <a:pt x="56" y="11"/>
                  </a:lnTo>
                  <a:lnTo>
                    <a:pt x="54" y="17"/>
                  </a:lnTo>
                  <a:lnTo>
                    <a:pt x="48" y="29"/>
                  </a:lnTo>
                  <a:lnTo>
                    <a:pt x="41" y="41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26" y="64"/>
                  </a:lnTo>
                  <a:lnTo>
                    <a:pt x="18" y="75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30" y="74"/>
                  </a:lnTo>
                  <a:lnTo>
                    <a:pt x="40" y="60"/>
                  </a:lnTo>
                  <a:lnTo>
                    <a:pt x="48" y="45"/>
                  </a:lnTo>
                  <a:lnTo>
                    <a:pt x="48" y="45"/>
                  </a:lnTo>
                  <a:lnTo>
                    <a:pt x="54" y="35"/>
                  </a:lnTo>
                  <a:lnTo>
                    <a:pt x="59" y="25"/>
                  </a:lnTo>
                  <a:lnTo>
                    <a:pt x="64" y="16"/>
                  </a:lnTo>
                  <a:lnTo>
                    <a:pt x="67" y="10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1"/>
                  </a:lnTo>
                  <a:lnTo>
                    <a:pt x="58" y="3"/>
                  </a:lnTo>
                  <a:lnTo>
                    <a:pt x="58" y="5"/>
                  </a:lnTo>
                  <a:lnTo>
                    <a:pt x="5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5" name="Freeform 151"/>
            <p:cNvSpPr/>
            <p:nvPr/>
          </p:nvSpPr>
          <p:spPr bwMode="auto">
            <a:xfrm>
              <a:off x="6799263" y="2424113"/>
              <a:ext cx="25400" cy="444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34" y="15"/>
                </a:cxn>
                <a:cxn ang="0">
                  <a:pos x="30" y="26"/>
                </a:cxn>
                <a:cxn ang="0">
                  <a:pos x="24" y="36"/>
                </a:cxn>
                <a:cxn ang="0">
                  <a:pos x="18" y="46"/>
                </a:cxn>
                <a:cxn ang="0">
                  <a:pos x="18" y="46"/>
                </a:cxn>
                <a:cxn ang="0">
                  <a:pos x="7" y="62"/>
                </a:cxn>
                <a:cxn ang="0">
                  <a:pos x="2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7" y="84"/>
                </a:cxn>
                <a:cxn ang="0">
                  <a:pos x="9" y="83"/>
                </a:cxn>
                <a:cxn ang="0">
                  <a:pos x="9" y="81"/>
                </a:cxn>
                <a:cxn ang="0">
                  <a:pos x="9" y="81"/>
                </a:cxn>
                <a:cxn ang="0">
                  <a:pos x="10" y="76"/>
                </a:cxn>
                <a:cxn ang="0">
                  <a:pos x="13" y="71"/>
                </a:cxn>
                <a:cxn ang="0">
                  <a:pos x="19" y="61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36" y="34"/>
                </a:cxn>
                <a:cxn ang="0">
                  <a:pos x="40" y="25"/>
                </a:cxn>
                <a:cxn ang="0">
                  <a:pos x="45" y="16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85">
                  <a:moveTo>
                    <a:pt x="38" y="3"/>
                  </a:moveTo>
                  <a:lnTo>
                    <a:pt x="38" y="3"/>
                  </a:lnTo>
                  <a:lnTo>
                    <a:pt x="34" y="15"/>
                  </a:lnTo>
                  <a:lnTo>
                    <a:pt x="30" y="26"/>
                  </a:lnTo>
                  <a:lnTo>
                    <a:pt x="24" y="3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7" y="62"/>
                  </a:lnTo>
                  <a:lnTo>
                    <a:pt x="2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7" y="84"/>
                  </a:lnTo>
                  <a:lnTo>
                    <a:pt x="9" y="83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10" y="76"/>
                  </a:lnTo>
                  <a:lnTo>
                    <a:pt x="13" y="71"/>
                  </a:lnTo>
                  <a:lnTo>
                    <a:pt x="19" y="61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6" y="34"/>
                  </a:lnTo>
                  <a:lnTo>
                    <a:pt x="40" y="25"/>
                  </a:lnTo>
                  <a:lnTo>
                    <a:pt x="45" y="16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6" name="Freeform 152"/>
            <p:cNvSpPr/>
            <p:nvPr/>
          </p:nvSpPr>
          <p:spPr bwMode="auto">
            <a:xfrm>
              <a:off x="6815138" y="2444750"/>
              <a:ext cx="22225" cy="44450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5" y="21"/>
                </a:cxn>
                <a:cxn ang="0">
                  <a:pos x="14" y="41"/>
                </a:cxn>
                <a:cxn ang="0">
                  <a:pos x="6" y="59"/>
                </a:cxn>
                <a:cxn ang="0">
                  <a:pos x="2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1" y="72"/>
                </a:cxn>
                <a:cxn ang="0">
                  <a:pos x="14" y="62"/>
                </a:cxn>
                <a:cxn ang="0">
                  <a:pos x="24" y="44"/>
                </a:cxn>
                <a:cxn ang="0">
                  <a:pos x="33" y="2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85">
                  <a:moveTo>
                    <a:pt x="33" y="2"/>
                  </a:moveTo>
                  <a:lnTo>
                    <a:pt x="33" y="2"/>
                  </a:lnTo>
                  <a:lnTo>
                    <a:pt x="25" y="21"/>
                  </a:lnTo>
                  <a:lnTo>
                    <a:pt x="14" y="41"/>
                  </a:lnTo>
                  <a:lnTo>
                    <a:pt x="6" y="59"/>
                  </a:lnTo>
                  <a:lnTo>
                    <a:pt x="2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1" y="72"/>
                  </a:lnTo>
                  <a:lnTo>
                    <a:pt x="14" y="62"/>
                  </a:lnTo>
                  <a:lnTo>
                    <a:pt x="24" y="44"/>
                  </a:lnTo>
                  <a:lnTo>
                    <a:pt x="33" y="2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7" name="Freeform 153"/>
            <p:cNvSpPr/>
            <p:nvPr/>
          </p:nvSpPr>
          <p:spPr bwMode="auto">
            <a:xfrm>
              <a:off x="6829425" y="2466975"/>
              <a:ext cx="25400" cy="38100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7" y="15"/>
                </a:cxn>
                <a:cxn ang="0">
                  <a:pos x="15" y="31"/>
                </a:cxn>
                <a:cxn ang="0">
                  <a:pos x="10" y="39"/>
                </a:cxn>
                <a:cxn ang="0">
                  <a:pos x="6" y="47"/>
                </a:cxn>
                <a:cxn ang="0">
                  <a:pos x="3" y="55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2" y="59"/>
                </a:cxn>
                <a:cxn ang="0">
                  <a:pos x="15" y="50"/>
                </a:cxn>
                <a:cxn ang="0">
                  <a:pos x="20" y="43"/>
                </a:cxn>
                <a:cxn ang="0">
                  <a:pos x="24" y="35"/>
                </a:cxn>
                <a:cxn ang="0">
                  <a:pos x="34" y="21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7" h="71">
                  <a:moveTo>
                    <a:pt x="39" y="1"/>
                  </a:moveTo>
                  <a:lnTo>
                    <a:pt x="39" y="1"/>
                  </a:lnTo>
                  <a:lnTo>
                    <a:pt x="27" y="15"/>
                  </a:lnTo>
                  <a:lnTo>
                    <a:pt x="15" y="31"/>
                  </a:lnTo>
                  <a:lnTo>
                    <a:pt x="10" y="39"/>
                  </a:lnTo>
                  <a:lnTo>
                    <a:pt x="6" y="47"/>
                  </a:lnTo>
                  <a:lnTo>
                    <a:pt x="3" y="5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2" y="59"/>
                  </a:lnTo>
                  <a:lnTo>
                    <a:pt x="15" y="50"/>
                  </a:lnTo>
                  <a:lnTo>
                    <a:pt x="20" y="43"/>
                  </a:lnTo>
                  <a:lnTo>
                    <a:pt x="24" y="35"/>
                  </a:lnTo>
                  <a:lnTo>
                    <a:pt x="34" y="21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8" name="Freeform 154"/>
            <p:cNvSpPr/>
            <p:nvPr/>
          </p:nvSpPr>
          <p:spPr bwMode="auto">
            <a:xfrm>
              <a:off x="6845300" y="2484438"/>
              <a:ext cx="23813" cy="3810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7" y="9"/>
                </a:cxn>
                <a:cxn ang="0">
                  <a:pos x="35" y="13"/>
                </a:cxn>
                <a:cxn ang="0">
                  <a:pos x="31" y="20"/>
                </a:cxn>
                <a:cxn ang="0">
                  <a:pos x="25" y="27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8" y="48"/>
                </a:cxn>
                <a:cxn ang="0">
                  <a:pos x="4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3" y="58"/>
                </a:cxn>
                <a:cxn ang="0">
                  <a:pos x="19" y="47"/>
                </a:cxn>
                <a:cxn ang="0">
                  <a:pos x="27" y="38"/>
                </a:cxn>
                <a:cxn ang="0">
                  <a:pos x="34" y="30"/>
                </a:cxn>
                <a:cxn ang="0">
                  <a:pos x="34" y="30"/>
                </a:cxn>
                <a:cxn ang="0">
                  <a:pos x="40" y="25"/>
                </a:cxn>
                <a:cxn ang="0">
                  <a:pos x="43" y="18"/>
                </a:cxn>
                <a:cxn ang="0">
                  <a:pos x="46" y="12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7" h="71">
                  <a:moveTo>
                    <a:pt x="37" y="5"/>
                  </a:moveTo>
                  <a:lnTo>
                    <a:pt x="37" y="5"/>
                  </a:lnTo>
                  <a:lnTo>
                    <a:pt x="37" y="9"/>
                  </a:lnTo>
                  <a:lnTo>
                    <a:pt x="35" y="13"/>
                  </a:lnTo>
                  <a:lnTo>
                    <a:pt x="31" y="20"/>
                  </a:lnTo>
                  <a:lnTo>
                    <a:pt x="25" y="27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8" y="48"/>
                  </a:lnTo>
                  <a:lnTo>
                    <a:pt x="4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3" y="58"/>
                  </a:lnTo>
                  <a:lnTo>
                    <a:pt x="19" y="47"/>
                  </a:lnTo>
                  <a:lnTo>
                    <a:pt x="27" y="38"/>
                  </a:lnTo>
                  <a:lnTo>
                    <a:pt x="34" y="30"/>
                  </a:lnTo>
                  <a:lnTo>
                    <a:pt x="34" y="30"/>
                  </a:lnTo>
                  <a:lnTo>
                    <a:pt x="40" y="25"/>
                  </a:lnTo>
                  <a:lnTo>
                    <a:pt x="43" y="18"/>
                  </a:lnTo>
                  <a:lnTo>
                    <a:pt x="46" y="12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9" name="Freeform 155"/>
            <p:cNvSpPr/>
            <p:nvPr/>
          </p:nvSpPr>
          <p:spPr bwMode="auto">
            <a:xfrm>
              <a:off x="6527800" y="2617788"/>
              <a:ext cx="30163" cy="47625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1" y="11"/>
                </a:cxn>
                <a:cxn ang="0">
                  <a:pos x="34" y="20"/>
                </a:cxn>
                <a:cxn ang="0">
                  <a:pos x="21" y="40"/>
                </a:cxn>
                <a:cxn ang="0">
                  <a:pos x="21" y="40"/>
                </a:cxn>
                <a:cxn ang="0">
                  <a:pos x="15" y="50"/>
                </a:cxn>
                <a:cxn ang="0">
                  <a:pos x="9" y="62"/>
                </a:cxn>
                <a:cxn ang="0">
                  <a:pos x="4" y="72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90"/>
                </a:cxn>
                <a:cxn ang="0">
                  <a:pos x="4" y="90"/>
                </a:cxn>
                <a:cxn ang="0">
                  <a:pos x="5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3" y="75"/>
                </a:cxn>
                <a:cxn ang="0">
                  <a:pos x="18" y="65"/>
                </a:cxn>
                <a:cxn ang="0">
                  <a:pos x="24" y="54"/>
                </a:cxn>
                <a:cxn ang="0">
                  <a:pos x="30" y="45"/>
                </a:cxn>
                <a:cxn ang="0">
                  <a:pos x="30" y="45"/>
                </a:cxn>
                <a:cxn ang="0">
                  <a:pos x="42" y="26"/>
                </a:cxn>
                <a:cxn ang="0">
                  <a:pos x="48" y="17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7" h="91">
                  <a:moveTo>
                    <a:pt x="49" y="2"/>
                  </a:moveTo>
                  <a:lnTo>
                    <a:pt x="49" y="2"/>
                  </a:lnTo>
                  <a:lnTo>
                    <a:pt x="41" y="11"/>
                  </a:lnTo>
                  <a:lnTo>
                    <a:pt x="34" y="20"/>
                  </a:lnTo>
                  <a:lnTo>
                    <a:pt x="21" y="40"/>
                  </a:lnTo>
                  <a:lnTo>
                    <a:pt x="21" y="40"/>
                  </a:lnTo>
                  <a:lnTo>
                    <a:pt x="15" y="50"/>
                  </a:lnTo>
                  <a:lnTo>
                    <a:pt x="9" y="62"/>
                  </a:lnTo>
                  <a:lnTo>
                    <a:pt x="4" y="72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90"/>
                  </a:lnTo>
                  <a:lnTo>
                    <a:pt x="4" y="90"/>
                  </a:lnTo>
                  <a:lnTo>
                    <a:pt x="5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3" y="75"/>
                  </a:lnTo>
                  <a:lnTo>
                    <a:pt x="18" y="65"/>
                  </a:lnTo>
                  <a:lnTo>
                    <a:pt x="24" y="54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42" y="26"/>
                  </a:lnTo>
                  <a:lnTo>
                    <a:pt x="48" y="17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0" name="Freeform 156"/>
            <p:cNvSpPr/>
            <p:nvPr/>
          </p:nvSpPr>
          <p:spPr bwMode="auto">
            <a:xfrm>
              <a:off x="6546850" y="2617788"/>
              <a:ext cx="31750" cy="47625"/>
            </a:xfrm>
            <a:custGeom>
              <a:avLst/>
              <a:gdLst/>
              <a:ahLst/>
              <a:cxnLst>
                <a:cxn ang="0">
                  <a:pos x="53" y="2"/>
                </a:cxn>
                <a:cxn ang="0">
                  <a:pos x="53" y="2"/>
                </a:cxn>
                <a:cxn ang="0">
                  <a:pos x="48" y="6"/>
                </a:cxn>
                <a:cxn ang="0">
                  <a:pos x="43" y="9"/>
                </a:cxn>
                <a:cxn ang="0">
                  <a:pos x="39" y="13"/>
                </a:cxn>
                <a:cxn ang="0">
                  <a:pos x="35" y="17"/>
                </a:cxn>
                <a:cxn ang="0">
                  <a:pos x="35" y="17"/>
                </a:cxn>
                <a:cxn ang="0">
                  <a:pos x="27" y="29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11" y="50"/>
                </a:cxn>
                <a:cxn ang="0">
                  <a:pos x="5" y="61"/>
                </a:cxn>
                <a:cxn ang="0">
                  <a:pos x="1" y="72"/>
                </a:cxn>
                <a:cxn ang="0">
                  <a:pos x="0" y="78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10" y="77"/>
                </a:cxn>
                <a:cxn ang="0">
                  <a:pos x="11" y="70"/>
                </a:cxn>
                <a:cxn ang="0">
                  <a:pos x="14" y="64"/>
                </a:cxn>
                <a:cxn ang="0">
                  <a:pos x="17" y="58"/>
                </a:cxn>
                <a:cxn ang="0">
                  <a:pos x="26" y="45"/>
                </a:cxn>
                <a:cxn ang="0">
                  <a:pos x="35" y="34"/>
                </a:cxn>
                <a:cxn ang="0">
                  <a:pos x="35" y="34"/>
                </a:cxn>
                <a:cxn ang="0">
                  <a:pos x="41" y="27"/>
                </a:cxn>
                <a:cxn ang="0">
                  <a:pos x="48" y="20"/>
                </a:cxn>
                <a:cxn ang="0">
                  <a:pos x="55" y="13"/>
                </a:cxn>
                <a:cxn ang="0">
                  <a:pos x="61" y="6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2"/>
                </a:cxn>
                <a:cxn ang="0">
                  <a:pos x="53" y="2"/>
                </a:cxn>
              </a:cxnLst>
              <a:rect l="0" t="0" r="r" b="b"/>
              <a:pathLst>
                <a:path w="61" h="90">
                  <a:moveTo>
                    <a:pt x="53" y="2"/>
                  </a:moveTo>
                  <a:lnTo>
                    <a:pt x="53" y="2"/>
                  </a:lnTo>
                  <a:lnTo>
                    <a:pt x="48" y="6"/>
                  </a:lnTo>
                  <a:lnTo>
                    <a:pt x="43" y="9"/>
                  </a:lnTo>
                  <a:lnTo>
                    <a:pt x="39" y="13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27" y="29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1" y="50"/>
                  </a:lnTo>
                  <a:lnTo>
                    <a:pt x="5" y="61"/>
                  </a:lnTo>
                  <a:lnTo>
                    <a:pt x="1" y="72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0" y="77"/>
                  </a:lnTo>
                  <a:lnTo>
                    <a:pt x="11" y="70"/>
                  </a:lnTo>
                  <a:lnTo>
                    <a:pt x="14" y="64"/>
                  </a:lnTo>
                  <a:lnTo>
                    <a:pt x="17" y="58"/>
                  </a:lnTo>
                  <a:lnTo>
                    <a:pt x="26" y="45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41" y="27"/>
                  </a:lnTo>
                  <a:lnTo>
                    <a:pt x="48" y="20"/>
                  </a:lnTo>
                  <a:lnTo>
                    <a:pt x="55" y="13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2"/>
                  </a:lnTo>
                  <a:lnTo>
                    <a:pt x="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1" name="Freeform 157"/>
            <p:cNvSpPr/>
            <p:nvPr/>
          </p:nvSpPr>
          <p:spPr bwMode="auto">
            <a:xfrm>
              <a:off x="6557963" y="2632075"/>
              <a:ext cx="28575" cy="3492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3" y="2"/>
                </a:cxn>
                <a:cxn ang="0">
                  <a:pos x="40" y="4"/>
                </a:cxn>
                <a:cxn ang="0">
                  <a:pos x="34" y="9"/>
                </a:cxn>
                <a:cxn ang="0">
                  <a:pos x="24" y="22"/>
                </a:cxn>
                <a:cxn ang="0">
                  <a:pos x="24" y="22"/>
                </a:cxn>
                <a:cxn ang="0">
                  <a:pos x="11" y="40"/>
                </a:cxn>
                <a:cxn ang="0">
                  <a:pos x="5" y="50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7" y="34"/>
                </a:cxn>
                <a:cxn ang="0">
                  <a:pos x="27" y="34"/>
                </a:cxn>
                <a:cxn ang="0">
                  <a:pos x="36" y="24"/>
                </a:cxn>
                <a:cxn ang="0">
                  <a:pos x="36" y="24"/>
                </a:cxn>
                <a:cxn ang="0">
                  <a:pos x="41" y="15"/>
                </a:cxn>
                <a:cxn ang="0">
                  <a:pos x="45" y="11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50" y="8"/>
                </a:cxn>
                <a:cxn ang="0">
                  <a:pos x="51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2" h="66">
                  <a:moveTo>
                    <a:pt x="46" y="0"/>
                  </a:moveTo>
                  <a:lnTo>
                    <a:pt x="46" y="0"/>
                  </a:lnTo>
                  <a:lnTo>
                    <a:pt x="43" y="2"/>
                  </a:lnTo>
                  <a:lnTo>
                    <a:pt x="40" y="4"/>
                  </a:lnTo>
                  <a:lnTo>
                    <a:pt x="34" y="9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11" y="40"/>
                  </a:lnTo>
                  <a:lnTo>
                    <a:pt x="5" y="5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41" y="15"/>
                  </a:lnTo>
                  <a:lnTo>
                    <a:pt x="45" y="11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50" y="8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2" name="Freeform 158"/>
            <p:cNvSpPr>
              <a:spLocks noEditPoints="1"/>
            </p:cNvSpPr>
            <p:nvPr/>
          </p:nvSpPr>
          <p:spPr bwMode="auto">
            <a:xfrm>
              <a:off x="6148388" y="2513013"/>
              <a:ext cx="390525" cy="295275"/>
            </a:xfrm>
            <a:custGeom>
              <a:avLst/>
              <a:gdLst/>
              <a:ahLst/>
              <a:cxnLst>
                <a:cxn ang="0">
                  <a:pos x="344" y="557"/>
                </a:cxn>
                <a:cxn ang="0">
                  <a:pos x="231" y="552"/>
                </a:cxn>
                <a:cxn ang="0">
                  <a:pos x="147" y="536"/>
                </a:cxn>
                <a:cxn ang="0">
                  <a:pos x="93" y="508"/>
                </a:cxn>
                <a:cxn ang="0">
                  <a:pos x="46" y="450"/>
                </a:cxn>
                <a:cxn ang="0">
                  <a:pos x="15" y="365"/>
                </a:cxn>
                <a:cxn ang="0">
                  <a:pos x="2" y="278"/>
                </a:cxn>
                <a:cxn ang="0">
                  <a:pos x="3" y="184"/>
                </a:cxn>
                <a:cxn ang="0">
                  <a:pos x="22" y="101"/>
                </a:cxn>
                <a:cxn ang="0">
                  <a:pos x="46" y="49"/>
                </a:cxn>
                <a:cxn ang="0">
                  <a:pos x="87" y="19"/>
                </a:cxn>
                <a:cxn ang="0">
                  <a:pos x="177" y="5"/>
                </a:cxn>
                <a:cxn ang="0">
                  <a:pos x="241" y="5"/>
                </a:cxn>
                <a:cxn ang="0">
                  <a:pos x="305" y="1"/>
                </a:cxn>
                <a:cxn ang="0">
                  <a:pos x="401" y="4"/>
                </a:cxn>
                <a:cxn ang="0">
                  <a:pos x="503" y="9"/>
                </a:cxn>
                <a:cxn ang="0">
                  <a:pos x="572" y="17"/>
                </a:cxn>
                <a:cxn ang="0">
                  <a:pos x="628" y="27"/>
                </a:cxn>
                <a:cxn ang="0">
                  <a:pos x="692" y="66"/>
                </a:cxn>
                <a:cxn ang="0">
                  <a:pos x="719" y="116"/>
                </a:cxn>
                <a:cxn ang="0">
                  <a:pos x="723" y="162"/>
                </a:cxn>
                <a:cxn ang="0">
                  <a:pos x="730" y="172"/>
                </a:cxn>
                <a:cxn ang="0">
                  <a:pos x="731" y="193"/>
                </a:cxn>
                <a:cxn ang="0">
                  <a:pos x="736" y="205"/>
                </a:cxn>
                <a:cxn ang="0">
                  <a:pos x="730" y="220"/>
                </a:cxn>
                <a:cxn ang="0">
                  <a:pos x="716" y="332"/>
                </a:cxn>
                <a:cxn ang="0">
                  <a:pos x="704" y="400"/>
                </a:cxn>
                <a:cxn ang="0">
                  <a:pos x="677" y="468"/>
                </a:cxn>
                <a:cxn ang="0">
                  <a:pos x="633" y="509"/>
                </a:cxn>
                <a:cxn ang="0">
                  <a:pos x="560" y="543"/>
                </a:cxn>
                <a:cxn ang="0">
                  <a:pos x="466" y="558"/>
                </a:cxn>
                <a:cxn ang="0">
                  <a:pos x="195" y="40"/>
                </a:cxn>
                <a:cxn ang="0">
                  <a:pos x="157" y="43"/>
                </a:cxn>
                <a:cxn ang="0">
                  <a:pos x="94" y="59"/>
                </a:cxn>
                <a:cxn ang="0">
                  <a:pos x="67" y="85"/>
                </a:cxn>
                <a:cxn ang="0">
                  <a:pos x="41" y="188"/>
                </a:cxn>
                <a:cxn ang="0">
                  <a:pos x="46" y="342"/>
                </a:cxn>
                <a:cxn ang="0">
                  <a:pos x="75" y="422"/>
                </a:cxn>
                <a:cxn ang="0">
                  <a:pos x="102" y="467"/>
                </a:cxn>
                <a:cxn ang="0">
                  <a:pos x="149" y="498"/>
                </a:cxn>
                <a:cxn ang="0">
                  <a:pos x="222" y="514"/>
                </a:cxn>
                <a:cxn ang="0">
                  <a:pos x="337" y="519"/>
                </a:cxn>
                <a:cxn ang="0">
                  <a:pos x="421" y="524"/>
                </a:cxn>
                <a:cxn ang="0">
                  <a:pos x="529" y="511"/>
                </a:cxn>
                <a:cxn ang="0">
                  <a:pos x="609" y="485"/>
                </a:cxn>
                <a:cxn ang="0">
                  <a:pos x="658" y="425"/>
                </a:cxn>
                <a:cxn ang="0">
                  <a:pos x="686" y="312"/>
                </a:cxn>
                <a:cxn ang="0">
                  <a:pos x="695" y="195"/>
                </a:cxn>
                <a:cxn ang="0">
                  <a:pos x="689" y="158"/>
                </a:cxn>
                <a:cxn ang="0">
                  <a:pos x="678" y="109"/>
                </a:cxn>
                <a:cxn ang="0">
                  <a:pos x="646" y="75"/>
                </a:cxn>
                <a:cxn ang="0">
                  <a:pos x="566" y="54"/>
                </a:cxn>
                <a:cxn ang="0">
                  <a:pos x="404" y="37"/>
                </a:cxn>
                <a:cxn ang="0">
                  <a:pos x="312" y="37"/>
                </a:cxn>
                <a:cxn ang="0">
                  <a:pos x="267" y="43"/>
                </a:cxn>
                <a:cxn ang="0">
                  <a:pos x="224" y="42"/>
                </a:cxn>
              </a:cxnLst>
              <a:rect l="0" t="0" r="r" b="b"/>
              <a:pathLst>
                <a:path w="736" h="560">
                  <a:moveTo>
                    <a:pt x="421" y="560"/>
                  </a:moveTo>
                  <a:lnTo>
                    <a:pt x="421" y="560"/>
                  </a:lnTo>
                  <a:lnTo>
                    <a:pt x="382" y="559"/>
                  </a:lnTo>
                  <a:lnTo>
                    <a:pt x="344" y="557"/>
                  </a:lnTo>
                  <a:lnTo>
                    <a:pt x="344" y="557"/>
                  </a:lnTo>
                  <a:lnTo>
                    <a:pt x="306" y="555"/>
                  </a:lnTo>
                  <a:lnTo>
                    <a:pt x="266" y="554"/>
                  </a:lnTo>
                  <a:lnTo>
                    <a:pt x="266" y="554"/>
                  </a:lnTo>
                  <a:lnTo>
                    <a:pt x="249" y="553"/>
                  </a:lnTo>
                  <a:lnTo>
                    <a:pt x="231" y="552"/>
                  </a:lnTo>
                  <a:lnTo>
                    <a:pt x="215" y="550"/>
                  </a:lnTo>
                  <a:lnTo>
                    <a:pt x="197" y="548"/>
                  </a:lnTo>
                  <a:lnTo>
                    <a:pt x="181" y="544"/>
                  </a:lnTo>
                  <a:lnTo>
                    <a:pt x="163" y="540"/>
                  </a:lnTo>
                  <a:lnTo>
                    <a:pt x="147" y="536"/>
                  </a:lnTo>
                  <a:lnTo>
                    <a:pt x="131" y="529"/>
                  </a:lnTo>
                  <a:lnTo>
                    <a:pt x="131" y="529"/>
                  </a:lnTo>
                  <a:lnTo>
                    <a:pt x="118" y="523"/>
                  </a:lnTo>
                  <a:lnTo>
                    <a:pt x="104" y="516"/>
                  </a:lnTo>
                  <a:lnTo>
                    <a:pt x="93" y="508"/>
                  </a:lnTo>
                  <a:lnTo>
                    <a:pt x="82" y="497"/>
                  </a:lnTo>
                  <a:lnTo>
                    <a:pt x="71" y="487"/>
                  </a:lnTo>
                  <a:lnTo>
                    <a:pt x="62" y="475"/>
                  </a:lnTo>
                  <a:lnTo>
                    <a:pt x="54" y="462"/>
                  </a:lnTo>
                  <a:lnTo>
                    <a:pt x="46" y="450"/>
                  </a:lnTo>
                  <a:lnTo>
                    <a:pt x="39" y="436"/>
                  </a:lnTo>
                  <a:lnTo>
                    <a:pt x="33" y="422"/>
                  </a:lnTo>
                  <a:lnTo>
                    <a:pt x="28" y="408"/>
                  </a:lnTo>
                  <a:lnTo>
                    <a:pt x="23" y="394"/>
                  </a:lnTo>
                  <a:lnTo>
                    <a:pt x="15" y="365"/>
                  </a:lnTo>
                  <a:lnTo>
                    <a:pt x="9" y="337"/>
                  </a:lnTo>
                  <a:lnTo>
                    <a:pt x="9" y="337"/>
                  </a:lnTo>
                  <a:lnTo>
                    <a:pt x="6" y="318"/>
                  </a:lnTo>
                  <a:lnTo>
                    <a:pt x="4" y="298"/>
                  </a:lnTo>
                  <a:lnTo>
                    <a:pt x="2" y="278"/>
                  </a:lnTo>
                  <a:lnTo>
                    <a:pt x="1" y="259"/>
                  </a:lnTo>
                  <a:lnTo>
                    <a:pt x="0" y="240"/>
                  </a:lnTo>
                  <a:lnTo>
                    <a:pt x="1" y="221"/>
                  </a:lnTo>
                  <a:lnTo>
                    <a:pt x="2" y="203"/>
                  </a:lnTo>
                  <a:lnTo>
                    <a:pt x="3" y="184"/>
                  </a:lnTo>
                  <a:lnTo>
                    <a:pt x="5" y="167"/>
                  </a:lnTo>
                  <a:lnTo>
                    <a:pt x="8" y="149"/>
                  </a:lnTo>
                  <a:lnTo>
                    <a:pt x="12" y="133"/>
                  </a:lnTo>
                  <a:lnTo>
                    <a:pt x="16" y="116"/>
                  </a:lnTo>
                  <a:lnTo>
                    <a:pt x="22" y="101"/>
                  </a:lnTo>
                  <a:lnTo>
                    <a:pt x="28" y="86"/>
                  </a:lnTo>
                  <a:lnTo>
                    <a:pt x="34" y="72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6" y="49"/>
                  </a:lnTo>
                  <a:lnTo>
                    <a:pt x="53" y="41"/>
                  </a:lnTo>
                  <a:lnTo>
                    <a:pt x="60" y="35"/>
                  </a:lnTo>
                  <a:lnTo>
                    <a:pt x="68" y="28"/>
                  </a:lnTo>
                  <a:lnTo>
                    <a:pt x="77" y="23"/>
                  </a:lnTo>
                  <a:lnTo>
                    <a:pt x="87" y="19"/>
                  </a:lnTo>
                  <a:lnTo>
                    <a:pt x="97" y="16"/>
                  </a:lnTo>
                  <a:lnTo>
                    <a:pt x="107" y="13"/>
                  </a:lnTo>
                  <a:lnTo>
                    <a:pt x="129" y="9"/>
                  </a:lnTo>
                  <a:lnTo>
                    <a:pt x="153" y="6"/>
                  </a:lnTo>
                  <a:lnTo>
                    <a:pt x="177" y="5"/>
                  </a:lnTo>
                  <a:lnTo>
                    <a:pt x="201" y="5"/>
                  </a:lnTo>
                  <a:lnTo>
                    <a:pt x="201" y="5"/>
                  </a:lnTo>
                  <a:lnTo>
                    <a:pt x="222" y="5"/>
                  </a:lnTo>
                  <a:lnTo>
                    <a:pt x="222" y="5"/>
                  </a:lnTo>
                  <a:lnTo>
                    <a:pt x="241" y="5"/>
                  </a:lnTo>
                  <a:lnTo>
                    <a:pt x="241" y="5"/>
                  </a:lnTo>
                  <a:lnTo>
                    <a:pt x="260" y="5"/>
                  </a:lnTo>
                  <a:lnTo>
                    <a:pt x="280" y="4"/>
                  </a:lnTo>
                  <a:lnTo>
                    <a:pt x="280" y="4"/>
                  </a:lnTo>
                  <a:lnTo>
                    <a:pt x="305" y="1"/>
                  </a:lnTo>
                  <a:lnTo>
                    <a:pt x="332" y="0"/>
                  </a:lnTo>
                  <a:lnTo>
                    <a:pt x="332" y="0"/>
                  </a:lnTo>
                  <a:lnTo>
                    <a:pt x="367" y="1"/>
                  </a:lnTo>
                  <a:lnTo>
                    <a:pt x="401" y="4"/>
                  </a:lnTo>
                  <a:lnTo>
                    <a:pt x="401" y="4"/>
                  </a:lnTo>
                  <a:lnTo>
                    <a:pt x="432" y="5"/>
                  </a:lnTo>
                  <a:lnTo>
                    <a:pt x="463" y="6"/>
                  </a:lnTo>
                  <a:lnTo>
                    <a:pt x="463" y="6"/>
                  </a:lnTo>
                  <a:lnTo>
                    <a:pt x="483" y="7"/>
                  </a:lnTo>
                  <a:lnTo>
                    <a:pt x="503" y="9"/>
                  </a:lnTo>
                  <a:lnTo>
                    <a:pt x="542" y="14"/>
                  </a:lnTo>
                  <a:lnTo>
                    <a:pt x="542" y="14"/>
                  </a:lnTo>
                  <a:lnTo>
                    <a:pt x="557" y="16"/>
                  </a:lnTo>
                  <a:lnTo>
                    <a:pt x="572" y="17"/>
                  </a:lnTo>
                  <a:lnTo>
                    <a:pt x="572" y="17"/>
                  </a:lnTo>
                  <a:lnTo>
                    <a:pt x="593" y="19"/>
                  </a:lnTo>
                  <a:lnTo>
                    <a:pt x="604" y="20"/>
                  </a:lnTo>
                  <a:lnTo>
                    <a:pt x="613" y="23"/>
                  </a:lnTo>
                  <a:lnTo>
                    <a:pt x="613" y="23"/>
                  </a:lnTo>
                  <a:lnTo>
                    <a:pt x="628" y="27"/>
                  </a:lnTo>
                  <a:lnTo>
                    <a:pt x="642" y="32"/>
                  </a:lnTo>
                  <a:lnTo>
                    <a:pt x="656" y="39"/>
                  </a:lnTo>
                  <a:lnTo>
                    <a:pt x="668" y="46"/>
                  </a:lnTo>
                  <a:lnTo>
                    <a:pt x="681" y="55"/>
                  </a:lnTo>
                  <a:lnTo>
                    <a:pt x="692" y="66"/>
                  </a:lnTo>
                  <a:lnTo>
                    <a:pt x="702" y="78"/>
                  </a:lnTo>
                  <a:lnTo>
                    <a:pt x="711" y="92"/>
                  </a:lnTo>
                  <a:lnTo>
                    <a:pt x="711" y="92"/>
                  </a:lnTo>
                  <a:lnTo>
                    <a:pt x="716" y="104"/>
                  </a:lnTo>
                  <a:lnTo>
                    <a:pt x="719" y="116"/>
                  </a:lnTo>
                  <a:lnTo>
                    <a:pt x="720" y="130"/>
                  </a:lnTo>
                  <a:lnTo>
                    <a:pt x="721" y="142"/>
                  </a:lnTo>
                  <a:lnTo>
                    <a:pt x="721" y="142"/>
                  </a:lnTo>
                  <a:lnTo>
                    <a:pt x="723" y="160"/>
                  </a:lnTo>
                  <a:lnTo>
                    <a:pt x="723" y="162"/>
                  </a:lnTo>
                  <a:lnTo>
                    <a:pt x="725" y="164"/>
                  </a:lnTo>
                  <a:lnTo>
                    <a:pt x="725" y="164"/>
                  </a:lnTo>
                  <a:lnTo>
                    <a:pt x="727" y="166"/>
                  </a:lnTo>
                  <a:lnTo>
                    <a:pt x="729" y="169"/>
                  </a:lnTo>
                  <a:lnTo>
                    <a:pt x="730" y="172"/>
                  </a:lnTo>
                  <a:lnTo>
                    <a:pt x="730" y="176"/>
                  </a:lnTo>
                  <a:lnTo>
                    <a:pt x="730" y="176"/>
                  </a:lnTo>
                  <a:lnTo>
                    <a:pt x="730" y="188"/>
                  </a:lnTo>
                  <a:lnTo>
                    <a:pt x="730" y="192"/>
                  </a:lnTo>
                  <a:lnTo>
                    <a:pt x="731" y="193"/>
                  </a:lnTo>
                  <a:lnTo>
                    <a:pt x="731" y="193"/>
                  </a:lnTo>
                  <a:lnTo>
                    <a:pt x="734" y="198"/>
                  </a:lnTo>
                  <a:lnTo>
                    <a:pt x="734" y="198"/>
                  </a:lnTo>
                  <a:lnTo>
                    <a:pt x="735" y="202"/>
                  </a:lnTo>
                  <a:lnTo>
                    <a:pt x="736" y="205"/>
                  </a:lnTo>
                  <a:lnTo>
                    <a:pt x="736" y="208"/>
                  </a:lnTo>
                  <a:lnTo>
                    <a:pt x="736" y="211"/>
                  </a:lnTo>
                  <a:lnTo>
                    <a:pt x="734" y="215"/>
                  </a:lnTo>
                  <a:lnTo>
                    <a:pt x="731" y="218"/>
                  </a:lnTo>
                  <a:lnTo>
                    <a:pt x="730" y="220"/>
                  </a:lnTo>
                  <a:lnTo>
                    <a:pt x="730" y="223"/>
                  </a:lnTo>
                  <a:lnTo>
                    <a:pt x="730" y="223"/>
                  </a:lnTo>
                  <a:lnTo>
                    <a:pt x="728" y="249"/>
                  </a:lnTo>
                  <a:lnTo>
                    <a:pt x="724" y="277"/>
                  </a:lnTo>
                  <a:lnTo>
                    <a:pt x="716" y="332"/>
                  </a:lnTo>
                  <a:lnTo>
                    <a:pt x="716" y="332"/>
                  </a:lnTo>
                  <a:lnTo>
                    <a:pt x="713" y="355"/>
                  </a:lnTo>
                  <a:lnTo>
                    <a:pt x="713" y="355"/>
                  </a:lnTo>
                  <a:lnTo>
                    <a:pt x="707" y="385"/>
                  </a:lnTo>
                  <a:lnTo>
                    <a:pt x="704" y="400"/>
                  </a:lnTo>
                  <a:lnTo>
                    <a:pt x="701" y="416"/>
                  </a:lnTo>
                  <a:lnTo>
                    <a:pt x="697" y="430"/>
                  </a:lnTo>
                  <a:lnTo>
                    <a:pt x="691" y="444"/>
                  </a:lnTo>
                  <a:lnTo>
                    <a:pt x="685" y="457"/>
                  </a:lnTo>
                  <a:lnTo>
                    <a:pt x="677" y="468"/>
                  </a:lnTo>
                  <a:lnTo>
                    <a:pt x="677" y="468"/>
                  </a:lnTo>
                  <a:lnTo>
                    <a:pt x="666" y="480"/>
                  </a:lnTo>
                  <a:lnTo>
                    <a:pt x="656" y="490"/>
                  </a:lnTo>
                  <a:lnTo>
                    <a:pt x="646" y="500"/>
                  </a:lnTo>
                  <a:lnTo>
                    <a:pt x="633" y="509"/>
                  </a:lnTo>
                  <a:lnTo>
                    <a:pt x="620" y="517"/>
                  </a:lnTo>
                  <a:lnTo>
                    <a:pt x="606" y="525"/>
                  </a:lnTo>
                  <a:lnTo>
                    <a:pt x="592" y="531"/>
                  </a:lnTo>
                  <a:lnTo>
                    <a:pt x="576" y="538"/>
                  </a:lnTo>
                  <a:lnTo>
                    <a:pt x="560" y="543"/>
                  </a:lnTo>
                  <a:lnTo>
                    <a:pt x="543" y="548"/>
                  </a:lnTo>
                  <a:lnTo>
                    <a:pt x="525" y="551"/>
                  </a:lnTo>
                  <a:lnTo>
                    <a:pt x="506" y="554"/>
                  </a:lnTo>
                  <a:lnTo>
                    <a:pt x="486" y="557"/>
                  </a:lnTo>
                  <a:lnTo>
                    <a:pt x="466" y="558"/>
                  </a:lnTo>
                  <a:lnTo>
                    <a:pt x="444" y="559"/>
                  </a:lnTo>
                  <a:lnTo>
                    <a:pt x="421" y="560"/>
                  </a:lnTo>
                  <a:lnTo>
                    <a:pt x="421" y="560"/>
                  </a:lnTo>
                  <a:close/>
                  <a:moveTo>
                    <a:pt x="195" y="40"/>
                  </a:moveTo>
                  <a:lnTo>
                    <a:pt x="195" y="40"/>
                  </a:lnTo>
                  <a:lnTo>
                    <a:pt x="184" y="40"/>
                  </a:lnTo>
                  <a:lnTo>
                    <a:pt x="184" y="40"/>
                  </a:lnTo>
                  <a:lnTo>
                    <a:pt x="172" y="41"/>
                  </a:lnTo>
                  <a:lnTo>
                    <a:pt x="172" y="41"/>
                  </a:lnTo>
                  <a:lnTo>
                    <a:pt x="157" y="43"/>
                  </a:lnTo>
                  <a:lnTo>
                    <a:pt x="140" y="45"/>
                  </a:lnTo>
                  <a:lnTo>
                    <a:pt x="124" y="48"/>
                  </a:lnTo>
                  <a:lnTo>
                    <a:pt x="108" y="52"/>
                  </a:lnTo>
                  <a:lnTo>
                    <a:pt x="101" y="55"/>
                  </a:lnTo>
                  <a:lnTo>
                    <a:pt x="94" y="59"/>
                  </a:lnTo>
                  <a:lnTo>
                    <a:pt x="87" y="62"/>
                  </a:lnTo>
                  <a:lnTo>
                    <a:pt x="82" y="68"/>
                  </a:lnTo>
                  <a:lnTo>
                    <a:pt x="75" y="73"/>
                  </a:lnTo>
                  <a:lnTo>
                    <a:pt x="71" y="79"/>
                  </a:lnTo>
                  <a:lnTo>
                    <a:pt x="67" y="85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54" y="124"/>
                  </a:lnTo>
                  <a:lnTo>
                    <a:pt x="46" y="156"/>
                  </a:lnTo>
                  <a:lnTo>
                    <a:pt x="41" y="188"/>
                  </a:lnTo>
                  <a:lnTo>
                    <a:pt x="38" y="220"/>
                  </a:lnTo>
                  <a:lnTo>
                    <a:pt x="37" y="251"/>
                  </a:lnTo>
                  <a:lnTo>
                    <a:pt x="38" y="283"/>
                  </a:lnTo>
                  <a:lnTo>
                    <a:pt x="41" y="313"/>
                  </a:lnTo>
                  <a:lnTo>
                    <a:pt x="46" y="342"/>
                  </a:lnTo>
                  <a:lnTo>
                    <a:pt x="46" y="342"/>
                  </a:lnTo>
                  <a:lnTo>
                    <a:pt x="51" y="357"/>
                  </a:lnTo>
                  <a:lnTo>
                    <a:pt x="55" y="370"/>
                  </a:lnTo>
                  <a:lnTo>
                    <a:pt x="65" y="396"/>
                  </a:lnTo>
                  <a:lnTo>
                    <a:pt x="75" y="422"/>
                  </a:lnTo>
                  <a:lnTo>
                    <a:pt x="88" y="446"/>
                  </a:lnTo>
                  <a:lnTo>
                    <a:pt x="88" y="446"/>
                  </a:lnTo>
                  <a:lnTo>
                    <a:pt x="92" y="454"/>
                  </a:lnTo>
                  <a:lnTo>
                    <a:pt x="97" y="461"/>
                  </a:lnTo>
                  <a:lnTo>
                    <a:pt x="102" y="467"/>
                  </a:lnTo>
                  <a:lnTo>
                    <a:pt x="108" y="474"/>
                  </a:lnTo>
                  <a:lnTo>
                    <a:pt x="115" y="479"/>
                  </a:lnTo>
                  <a:lnTo>
                    <a:pt x="121" y="484"/>
                  </a:lnTo>
                  <a:lnTo>
                    <a:pt x="134" y="492"/>
                  </a:lnTo>
                  <a:lnTo>
                    <a:pt x="149" y="498"/>
                  </a:lnTo>
                  <a:lnTo>
                    <a:pt x="164" y="503"/>
                  </a:lnTo>
                  <a:lnTo>
                    <a:pt x="179" y="507"/>
                  </a:lnTo>
                  <a:lnTo>
                    <a:pt x="193" y="510"/>
                  </a:lnTo>
                  <a:lnTo>
                    <a:pt x="193" y="510"/>
                  </a:lnTo>
                  <a:lnTo>
                    <a:pt x="222" y="514"/>
                  </a:lnTo>
                  <a:lnTo>
                    <a:pt x="252" y="517"/>
                  </a:lnTo>
                  <a:lnTo>
                    <a:pt x="281" y="518"/>
                  </a:lnTo>
                  <a:lnTo>
                    <a:pt x="309" y="518"/>
                  </a:lnTo>
                  <a:lnTo>
                    <a:pt x="309" y="518"/>
                  </a:lnTo>
                  <a:lnTo>
                    <a:pt x="337" y="519"/>
                  </a:lnTo>
                  <a:lnTo>
                    <a:pt x="365" y="521"/>
                  </a:lnTo>
                  <a:lnTo>
                    <a:pt x="365" y="521"/>
                  </a:lnTo>
                  <a:lnTo>
                    <a:pt x="392" y="523"/>
                  </a:lnTo>
                  <a:lnTo>
                    <a:pt x="421" y="524"/>
                  </a:lnTo>
                  <a:lnTo>
                    <a:pt x="421" y="524"/>
                  </a:lnTo>
                  <a:lnTo>
                    <a:pt x="440" y="523"/>
                  </a:lnTo>
                  <a:lnTo>
                    <a:pt x="458" y="522"/>
                  </a:lnTo>
                  <a:lnTo>
                    <a:pt x="476" y="520"/>
                  </a:lnTo>
                  <a:lnTo>
                    <a:pt x="494" y="518"/>
                  </a:lnTo>
                  <a:lnTo>
                    <a:pt x="529" y="511"/>
                  </a:lnTo>
                  <a:lnTo>
                    <a:pt x="562" y="503"/>
                  </a:lnTo>
                  <a:lnTo>
                    <a:pt x="562" y="503"/>
                  </a:lnTo>
                  <a:lnTo>
                    <a:pt x="579" y="499"/>
                  </a:lnTo>
                  <a:lnTo>
                    <a:pt x="595" y="492"/>
                  </a:lnTo>
                  <a:lnTo>
                    <a:pt x="609" y="485"/>
                  </a:lnTo>
                  <a:lnTo>
                    <a:pt x="623" y="476"/>
                  </a:lnTo>
                  <a:lnTo>
                    <a:pt x="634" y="464"/>
                  </a:lnTo>
                  <a:lnTo>
                    <a:pt x="644" y="453"/>
                  </a:lnTo>
                  <a:lnTo>
                    <a:pt x="653" y="439"/>
                  </a:lnTo>
                  <a:lnTo>
                    <a:pt x="658" y="425"/>
                  </a:lnTo>
                  <a:lnTo>
                    <a:pt x="658" y="425"/>
                  </a:lnTo>
                  <a:lnTo>
                    <a:pt x="667" y="398"/>
                  </a:lnTo>
                  <a:lnTo>
                    <a:pt x="674" y="370"/>
                  </a:lnTo>
                  <a:lnTo>
                    <a:pt x="681" y="341"/>
                  </a:lnTo>
                  <a:lnTo>
                    <a:pt x="686" y="312"/>
                  </a:lnTo>
                  <a:lnTo>
                    <a:pt x="690" y="282"/>
                  </a:lnTo>
                  <a:lnTo>
                    <a:pt x="693" y="254"/>
                  </a:lnTo>
                  <a:lnTo>
                    <a:pt x="694" y="225"/>
                  </a:lnTo>
                  <a:lnTo>
                    <a:pt x="695" y="196"/>
                  </a:lnTo>
                  <a:lnTo>
                    <a:pt x="695" y="195"/>
                  </a:lnTo>
                  <a:lnTo>
                    <a:pt x="694" y="195"/>
                  </a:lnTo>
                  <a:lnTo>
                    <a:pt x="694" y="195"/>
                  </a:lnTo>
                  <a:lnTo>
                    <a:pt x="691" y="177"/>
                  </a:lnTo>
                  <a:lnTo>
                    <a:pt x="689" y="158"/>
                  </a:lnTo>
                  <a:lnTo>
                    <a:pt x="689" y="158"/>
                  </a:lnTo>
                  <a:lnTo>
                    <a:pt x="687" y="142"/>
                  </a:lnTo>
                  <a:lnTo>
                    <a:pt x="687" y="142"/>
                  </a:lnTo>
                  <a:lnTo>
                    <a:pt x="685" y="130"/>
                  </a:lnTo>
                  <a:lnTo>
                    <a:pt x="682" y="118"/>
                  </a:lnTo>
                  <a:lnTo>
                    <a:pt x="678" y="109"/>
                  </a:lnTo>
                  <a:lnTo>
                    <a:pt x="672" y="100"/>
                  </a:lnTo>
                  <a:lnTo>
                    <a:pt x="667" y="92"/>
                  </a:lnTo>
                  <a:lnTo>
                    <a:pt x="660" y="85"/>
                  </a:lnTo>
                  <a:lnTo>
                    <a:pt x="653" y="80"/>
                  </a:lnTo>
                  <a:lnTo>
                    <a:pt x="646" y="75"/>
                  </a:lnTo>
                  <a:lnTo>
                    <a:pt x="637" y="71"/>
                  </a:lnTo>
                  <a:lnTo>
                    <a:pt x="628" y="67"/>
                  </a:lnTo>
                  <a:lnTo>
                    <a:pt x="608" y="61"/>
                  </a:lnTo>
                  <a:lnTo>
                    <a:pt x="588" y="57"/>
                  </a:lnTo>
                  <a:lnTo>
                    <a:pt x="566" y="54"/>
                  </a:lnTo>
                  <a:lnTo>
                    <a:pt x="550" y="52"/>
                  </a:lnTo>
                  <a:lnTo>
                    <a:pt x="550" y="52"/>
                  </a:lnTo>
                  <a:lnTo>
                    <a:pt x="502" y="46"/>
                  </a:lnTo>
                  <a:lnTo>
                    <a:pt x="453" y="41"/>
                  </a:lnTo>
                  <a:lnTo>
                    <a:pt x="404" y="37"/>
                  </a:lnTo>
                  <a:lnTo>
                    <a:pt x="379" y="36"/>
                  </a:lnTo>
                  <a:lnTo>
                    <a:pt x="354" y="36"/>
                  </a:lnTo>
                  <a:lnTo>
                    <a:pt x="354" y="36"/>
                  </a:lnTo>
                  <a:lnTo>
                    <a:pt x="333" y="36"/>
                  </a:lnTo>
                  <a:lnTo>
                    <a:pt x="312" y="37"/>
                  </a:lnTo>
                  <a:lnTo>
                    <a:pt x="312" y="37"/>
                  </a:lnTo>
                  <a:lnTo>
                    <a:pt x="298" y="38"/>
                  </a:lnTo>
                  <a:lnTo>
                    <a:pt x="284" y="40"/>
                  </a:lnTo>
                  <a:lnTo>
                    <a:pt x="284" y="40"/>
                  </a:lnTo>
                  <a:lnTo>
                    <a:pt x="267" y="43"/>
                  </a:lnTo>
                  <a:lnTo>
                    <a:pt x="250" y="44"/>
                  </a:lnTo>
                  <a:lnTo>
                    <a:pt x="248" y="44"/>
                  </a:lnTo>
                  <a:lnTo>
                    <a:pt x="248" y="44"/>
                  </a:lnTo>
                  <a:lnTo>
                    <a:pt x="236" y="43"/>
                  </a:lnTo>
                  <a:lnTo>
                    <a:pt x="224" y="42"/>
                  </a:lnTo>
                  <a:lnTo>
                    <a:pt x="224" y="42"/>
                  </a:lnTo>
                  <a:lnTo>
                    <a:pt x="210" y="40"/>
                  </a:lnTo>
                  <a:lnTo>
                    <a:pt x="195" y="40"/>
                  </a:lnTo>
                  <a:lnTo>
                    <a:pt x="195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3" name="Freeform 159"/>
            <p:cNvSpPr>
              <a:spLocks noEditPoints="1"/>
            </p:cNvSpPr>
            <p:nvPr/>
          </p:nvSpPr>
          <p:spPr bwMode="auto">
            <a:xfrm>
              <a:off x="6226175" y="2582863"/>
              <a:ext cx="236538" cy="150813"/>
            </a:xfrm>
            <a:custGeom>
              <a:avLst/>
              <a:gdLst/>
              <a:ahLst/>
              <a:cxnLst>
                <a:cxn ang="0">
                  <a:pos x="184" y="285"/>
                </a:cxn>
                <a:cxn ang="0">
                  <a:pos x="106" y="279"/>
                </a:cxn>
                <a:cxn ang="0">
                  <a:pos x="62" y="262"/>
                </a:cxn>
                <a:cxn ang="0">
                  <a:pos x="40" y="244"/>
                </a:cxn>
                <a:cxn ang="0">
                  <a:pos x="16" y="210"/>
                </a:cxn>
                <a:cxn ang="0">
                  <a:pos x="1" y="159"/>
                </a:cxn>
                <a:cxn ang="0">
                  <a:pos x="0" y="94"/>
                </a:cxn>
                <a:cxn ang="0">
                  <a:pos x="8" y="45"/>
                </a:cxn>
                <a:cxn ang="0">
                  <a:pos x="22" y="23"/>
                </a:cxn>
                <a:cxn ang="0">
                  <a:pos x="43" y="11"/>
                </a:cxn>
                <a:cxn ang="0">
                  <a:pos x="89" y="5"/>
                </a:cxn>
                <a:cxn ang="0">
                  <a:pos x="204" y="0"/>
                </a:cxn>
                <a:cxn ang="0">
                  <a:pos x="331" y="4"/>
                </a:cxn>
                <a:cxn ang="0">
                  <a:pos x="380" y="11"/>
                </a:cxn>
                <a:cxn ang="0">
                  <a:pos x="408" y="20"/>
                </a:cxn>
                <a:cxn ang="0">
                  <a:pos x="417" y="22"/>
                </a:cxn>
                <a:cxn ang="0">
                  <a:pos x="426" y="29"/>
                </a:cxn>
                <a:cxn ang="0">
                  <a:pos x="432" y="39"/>
                </a:cxn>
                <a:cxn ang="0">
                  <a:pos x="432" y="44"/>
                </a:cxn>
                <a:cxn ang="0">
                  <a:pos x="436" y="71"/>
                </a:cxn>
                <a:cxn ang="0">
                  <a:pos x="441" y="107"/>
                </a:cxn>
                <a:cxn ang="0">
                  <a:pos x="448" y="145"/>
                </a:cxn>
                <a:cxn ang="0">
                  <a:pos x="445" y="166"/>
                </a:cxn>
                <a:cxn ang="0">
                  <a:pos x="416" y="226"/>
                </a:cxn>
                <a:cxn ang="0">
                  <a:pos x="381" y="264"/>
                </a:cxn>
                <a:cxn ang="0">
                  <a:pos x="358" y="276"/>
                </a:cxn>
                <a:cxn ang="0">
                  <a:pos x="304" y="283"/>
                </a:cxn>
                <a:cxn ang="0">
                  <a:pos x="264" y="284"/>
                </a:cxn>
                <a:cxn ang="0">
                  <a:pos x="210" y="286"/>
                </a:cxn>
                <a:cxn ang="0">
                  <a:pos x="142" y="36"/>
                </a:cxn>
                <a:cxn ang="0">
                  <a:pos x="57" y="45"/>
                </a:cxn>
                <a:cxn ang="0">
                  <a:pos x="38" y="63"/>
                </a:cxn>
                <a:cxn ang="0">
                  <a:pos x="32" y="111"/>
                </a:cxn>
                <a:cxn ang="0">
                  <a:pos x="39" y="176"/>
                </a:cxn>
                <a:cxn ang="0">
                  <a:pos x="50" y="201"/>
                </a:cxn>
                <a:cxn ang="0">
                  <a:pos x="74" y="224"/>
                </a:cxn>
                <a:cxn ang="0">
                  <a:pos x="107" y="240"/>
                </a:cxn>
                <a:cxn ang="0">
                  <a:pos x="204" y="254"/>
                </a:cxn>
                <a:cxn ang="0">
                  <a:pos x="292" y="249"/>
                </a:cxn>
                <a:cxn ang="0">
                  <a:pos x="329" y="245"/>
                </a:cxn>
                <a:cxn ang="0">
                  <a:pos x="363" y="231"/>
                </a:cxn>
                <a:cxn ang="0">
                  <a:pos x="386" y="210"/>
                </a:cxn>
                <a:cxn ang="0">
                  <a:pos x="405" y="179"/>
                </a:cxn>
                <a:cxn ang="0">
                  <a:pos x="411" y="147"/>
                </a:cxn>
                <a:cxn ang="0">
                  <a:pos x="407" y="122"/>
                </a:cxn>
                <a:cxn ang="0">
                  <a:pos x="402" y="94"/>
                </a:cxn>
                <a:cxn ang="0">
                  <a:pos x="401" y="67"/>
                </a:cxn>
                <a:cxn ang="0">
                  <a:pos x="396" y="56"/>
                </a:cxn>
                <a:cxn ang="0">
                  <a:pos x="291" y="38"/>
                </a:cxn>
                <a:cxn ang="0">
                  <a:pos x="158" y="36"/>
                </a:cxn>
              </a:cxnLst>
              <a:rect l="0" t="0" r="r" b="b"/>
              <a:pathLst>
                <a:path w="448" h="286">
                  <a:moveTo>
                    <a:pt x="210" y="286"/>
                  </a:moveTo>
                  <a:lnTo>
                    <a:pt x="210" y="286"/>
                  </a:lnTo>
                  <a:lnTo>
                    <a:pt x="194" y="286"/>
                  </a:lnTo>
                  <a:lnTo>
                    <a:pt x="184" y="285"/>
                  </a:lnTo>
                  <a:lnTo>
                    <a:pt x="184" y="285"/>
                  </a:lnTo>
                  <a:lnTo>
                    <a:pt x="145" y="284"/>
                  </a:lnTo>
                  <a:lnTo>
                    <a:pt x="126" y="282"/>
                  </a:lnTo>
                  <a:lnTo>
                    <a:pt x="106" y="279"/>
                  </a:lnTo>
                  <a:lnTo>
                    <a:pt x="87" y="273"/>
                  </a:lnTo>
                  <a:lnTo>
                    <a:pt x="78" y="270"/>
                  </a:lnTo>
                  <a:lnTo>
                    <a:pt x="70" y="267"/>
                  </a:lnTo>
                  <a:lnTo>
                    <a:pt x="62" y="262"/>
                  </a:lnTo>
                  <a:lnTo>
                    <a:pt x="53" y="257"/>
                  </a:lnTo>
                  <a:lnTo>
                    <a:pt x="46" y="252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33" y="236"/>
                  </a:lnTo>
                  <a:lnTo>
                    <a:pt x="26" y="227"/>
                  </a:lnTo>
                  <a:lnTo>
                    <a:pt x="20" y="219"/>
                  </a:lnTo>
                  <a:lnTo>
                    <a:pt x="16" y="210"/>
                  </a:lnTo>
                  <a:lnTo>
                    <a:pt x="12" y="202"/>
                  </a:lnTo>
                  <a:lnTo>
                    <a:pt x="9" y="194"/>
                  </a:lnTo>
                  <a:lnTo>
                    <a:pt x="4" y="176"/>
                  </a:lnTo>
                  <a:lnTo>
                    <a:pt x="1" y="159"/>
                  </a:lnTo>
                  <a:lnTo>
                    <a:pt x="0" y="139"/>
                  </a:lnTo>
                  <a:lnTo>
                    <a:pt x="0" y="119"/>
                  </a:lnTo>
                  <a:lnTo>
                    <a:pt x="0" y="9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1" y="76"/>
                  </a:lnTo>
                  <a:lnTo>
                    <a:pt x="3" y="60"/>
                  </a:lnTo>
                  <a:lnTo>
                    <a:pt x="8" y="45"/>
                  </a:lnTo>
                  <a:lnTo>
                    <a:pt x="11" y="39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6" y="20"/>
                  </a:lnTo>
                  <a:lnTo>
                    <a:pt x="32" y="16"/>
                  </a:lnTo>
                  <a:lnTo>
                    <a:pt x="37" y="13"/>
                  </a:lnTo>
                  <a:lnTo>
                    <a:pt x="43" y="11"/>
                  </a:lnTo>
                  <a:lnTo>
                    <a:pt x="49" y="9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89" y="5"/>
                  </a:lnTo>
                  <a:lnTo>
                    <a:pt x="125" y="2"/>
                  </a:lnTo>
                  <a:lnTo>
                    <a:pt x="163" y="1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39" y="1"/>
                  </a:lnTo>
                  <a:lnTo>
                    <a:pt x="239" y="1"/>
                  </a:lnTo>
                  <a:lnTo>
                    <a:pt x="302" y="3"/>
                  </a:lnTo>
                  <a:lnTo>
                    <a:pt x="331" y="4"/>
                  </a:lnTo>
                  <a:lnTo>
                    <a:pt x="358" y="7"/>
                  </a:lnTo>
                  <a:lnTo>
                    <a:pt x="358" y="7"/>
                  </a:lnTo>
                  <a:lnTo>
                    <a:pt x="369" y="8"/>
                  </a:lnTo>
                  <a:lnTo>
                    <a:pt x="380" y="11"/>
                  </a:lnTo>
                  <a:lnTo>
                    <a:pt x="400" y="18"/>
                  </a:lnTo>
                  <a:lnTo>
                    <a:pt x="405" y="20"/>
                  </a:lnTo>
                  <a:lnTo>
                    <a:pt x="408" y="20"/>
                  </a:lnTo>
                  <a:lnTo>
                    <a:pt x="408" y="20"/>
                  </a:lnTo>
                  <a:lnTo>
                    <a:pt x="410" y="20"/>
                  </a:lnTo>
                  <a:lnTo>
                    <a:pt x="410" y="20"/>
                  </a:lnTo>
                  <a:lnTo>
                    <a:pt x="414" y="20"/>
                  </a:lnTo>
                  <a:lnTo>
                    <a:pt x="417" y="22"/>
                  </a:lnTo>
                  <a:lnTo>
                    <a:pt x="421" y="24"/>
                  </a:lnTo>
                  <a:lnTo>
                    <a:pt x="424" y="28"/>
                  </a:lnTo>
                  <a:lnTo>
                    <a:pt x="425" y="29"/>
                  </a:lnTo>
                  <a:lnTo>
                    <a:pt x="426" y="29"/>
                  </a:lnTo>
                  <a:lnTo>
                    <a:pt x="426" y="29"/>
                  </a:lnTo>
                  <a:lnTo>
                    <a:pt x="428" y="32"/>
                  </a:lnTo>
                  <a:lnTo>
                    <a:pt x="430" y="35"/>
                  </a:lnTo>
                  <a:lnTo>
                    <a:pt x="432" y="39"/>
                  </a:lnTo>
                  <a:lnTo>
                    <a:pt x="432" y="42"/>
                  </a:lnTo>
                  <a:lnTo>
                    <a:pt x="432" y="43"/>
                  </a:lnTo>
                  <a:lnTo>
                    <a:pt x="432" y="44"/>
                  </a:lnTo>
                  <a:lnTo>
                    <a:pt x="432" y="44"/>
                  </a:lnTo>
                  <a:lnTo>
                    <a:pt x="434" y="50"/>
                  </a:lnTo>
                  <a:lnTo>
                    <a:pt x="435" y="57"/>
                  </a:lnTo>
                  <a:lnTo>
                    <a:pt x="436" y="71"/>
                  </a:lnTo>
                  <a:lnTo>
                    <a:pt x="436" y="71"/>
                  </a:lnTo>
                  <a:lnTo>
                    <a:pt x="436" y="85"/>
                  </a:lnTo>
                  <a:lnTo>
                    <a:pt x="438" y="94"/>
                  </a:lnTo>
                  <a:lnTo>
                    <a:pt x="440" y="102"/>
                  </a:lnTo>
                  <a:lnTo>
                    <a:pt x="441" y="107"/>
                  </a:lnTo>
                  <a:lnTo>
                    <a:pt x="441" y="107"/>
                  </a:lnTo>
                  <a:lnTo>
                    <a:pt x="445" y="122"/>
                  </a:lnTo>
                  <a:lnTo>
                    <a:pt x="447" y="137"/>
                  </a:lnTo>
                  <a:lnTo>
                    <a:pt x="448" y="145"/>
                  </a:lnTo>
                  <a:lnTo>
                    <a:pt x="448" y="153"/>
                  </a:lnTo>
                  <a:lnTo>
                    <a:pt x="447" y="160"/>
                  </a:lnTo>
                  <a:lnTo>
                    <a:pt x="445" y="166"/>
                  </a:lnTo>
                  <a:lnTo>
                    <a:pt x="445" y="166"/>
                  </a:lnTo>
                  <a:lnTo>
                    <a:pt x="439" y="181"/>
                  </a:lnTo>
                  <a:lnTo>
                    <a:pt x="432" y="197"/>
                  </a:lnTo>
                  <a:lnTo>
                    <a:pt x="425" y="211"/>
                  </a:lnTo>
                  <a:lnTo>
                    <a:pt x="416" y="226"/>
                  </a:lnTo>
                  <a:lnTo>
                    <a:pt x="405" y="240"/>
                  </a:lnTo>
                  <a:lnTo>
                    <a:pt x="394" y="253"/>
                  </a:lnTo>
                  <a:lnTo>
                    <a:pt x="388" y="259"/>
                  </a:lnTo>
                  <a:lnTo>
                    <a:pt x="381" y="264"/>
                  </a:lnTo>
                  <a:lnTo>
                    <a:pt x="372" y="269"/>
                  </a:lnTo>
                  <a:lnTo>
                    <a:pt x="364" y="273"/>
                  </a:lnTo>
                  <a:lnTo>
                    <a:pt x="364" y="273"/>
                  </a:lnTo>
                  <a:lnTo>
                    <a:pt x="358" y="276"/>
                  </a:lnTo>
                  <a:lnTo>
                    <a:pt x="350" y="279"/>
                  </a:lnTo>
                  <a:lnTo>
                    <a:pt x="335" y="282"/>
                  </a:lnTo>
                  <a:lnTo>
                    <a:pt x="320" y="283"/>
                  </a:lnTo>
                  <a:lnTo>
                    <a:pt x="304" y="283"/>
                  </a:lnTo>
                  <a:lnTo>
                    <a:pt x="304" y="283"/>
                  </a:lnTo>
                  <a:lnTo>
                    <a:pt x="289" y="284"/>
                  </a:lnTo>
                  <a:lnTo>
                    <a:pt x="289" y="284"/>
                  </a:lnTo>
                  <a:lnTo>
                    <a:pt x="264" y="284"/>
                  </a:lnTo>
                  <a:lnTo>
                    <a:pt x="264" y="284"/>
                  </a:lnTo>
                  <a:lnTo>
                    <a:pt x="237" y="285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210" y="286"/>
                  </a:lnTo>
                  <a:close/>
                  <a:moveTo>
                    <a:pt x="142" y="36"/>
                  </a:moveTo>
                  <a:lnTo>
                    <a:pt x="142" y="36"/>
                  </a:lnTo>
                  <a:lnTo>
                    <a:pt x="112" y="37"/>
                  </a:lnTo>
                  <a:lnTo>
                    <a:pt x="88" y="39"/>
                  </a:lnTo>
                  <a:lnTo>
                    <a:pt x="71" y="42"/>
                  </a:lnTo>
                  <a:lnTo>
                    <a:pt x="57" y="45"/>
                  </a:lnTo>
                  <a:lnTo>
                    <a:pt x="48" y="49"/>
                  </a:lnTo>
                  <a:lnTo>
                    <a:pt x="43" y="53"/>
                  </a:lnTo>
                  <a:lnTo>
                    <a:pt x="39" y="59"/>
                  </a:lnTo>
                  <a:lnTo>
                    <a:pt x="38" y="63"/>
                  </a:lnTo>
                  <a:lnTo>
                    <a:pt x="38" y="63"/>
                  </a:lnTo>
                  <a:lnTo>
                    <a:pt x="36" y="77"/>
                  </a:lnTo>
                  <a:lnTo>
                    <a:pt x="34" y="94"/>
                  </a:lnTo>
                  <a:lnTo>
                    <a:pt x="32" y="111"/>
                  </a:lnTo>
                  <a:lnTo>
                    <a:pt x="32" y="131"/>
                  </a:lnTo>
                  <a:lnTo>
                    <a:pt x="33" y="149"/>
                  </a:lnTo>
                  <a:lnTo>
                    <a:pt x="37" y="168"/>
                  </a:lnTo>
                  <a:lnTo>
                    <a:pt x="39" y="176"/>
                  </a:lnTo>
                  <a:lnTo>
                    <a:pt x="42" y="186"/>
                  </a:lnTo>
                  <a:lnTo>
                    <a:pt x="46" y="193"/>
                  </a:lnTo>
                  <a:lnTo>
                    <a:pt x="50" y="201"/>
                  </a:lnTo>
                  <a:lnTo>
                    <a:pt x="50" y="201"/>
                  </a:lnTo>
                  <a:lnTo>
                    <a:pt x="55" y="207"/>
                  </a:lnTo>
                  <a:lnTo>
                    <a:pt x="60" y="213"/>
                  </a:lnTo>
                  <a:lnTo>
                    <a:pt x="67" y="219"/>
                  </a:lnTo>
                  <a:lnTo>
                    <a:pt x="74" y="224"/>
                  </a:lnTo>
                  <a:lnTo>
                    <a:pt x="81" y="229"/>
                  </a:lnTo>
                  <a:lnTo>
                    <a:pt x="89" y="233"/>
                  </a:lnTo>
                  <a:lnTo>
                    <a:pt x="98" y="237"/>
                  </a:lnTo>
                  <a:lnTo>
                    <a:pt x="107" y="240"/>
                  </a:lnTo>
                  <a:lnTo>
                    <a:pt x="128" y="246"/>
                  </a:lnTo>
                  <a:lnTo>
                    <a:pt x="150" y="251"/>
                  </a:lnTo>
                  <a:lnTo>
                    <a:pt x="176" y="253"/>
                  </a:lnTo>
                  <a:lnTo>
                    <a:pt x="204" y="254"/>
                  </a:lnTo>
                  <a:lnTo>
                    <a:pt x="204" y="254"/>
                  </a:lnTo>
                  <a:lnTo>
                    <a:pt x="228" y="253"/>
                  </a:lnTo>
                  <a:lnTo>
                    <a:pt x="250" y="252"/>
                  </a:lnTo>
                  <a:lnTo>
                    <a:pt x="292" y="249"/>
                  </a:lnTo>
                  <a:lnTo>
                    <a:pt x="292" y="249"/>
                  </a:lnTo>
                  <a:lnTo>
                    <a:pt x="321" y="246"/>
                  </a:lnTo>
                  <a:lnTo>
                    <a:pt x="321" y="246"/>
                  </a:lnTo>
                  <a:lnTo>
                    <a:pt x="329" y="245"/>
                  </a:lnTo>
                  <a:lnTo>
                    <a:pt x="337" y="243"/>
                  </a:lnTo>
                  <a:lnTo>
                    <a:pt x="347" y="240"/>
                  </a:lnTo>
                  <a:lnTo>
                    <a:pt x="355" y="236"/>
                  </a:lnTo>
                  <a:lnTo>
                    <a:pt x="363" y="231"/>
                  </a:lnTo>
                  <a:lnTo>
                    <a:pt x="371" y="225"/>
                  </a:lnTo>
                  <a:lnTo>
                    <a:pt x="379" y="218"/>
                  </a:lnTo>
                  <a:lnTo>
                    <a:pt x="386" y="210"/>
                  </a:lnTo>
                  <a:lnTo>
                    <a:pt x="386" y="210"/>
                  </a:lnTo>
                  <a:lnTo>
                    <a:pt x="392" y="202"/>
                  </a:lnTo>
                  <a:lnTo>
                    <a:pt x="397" y="195"/>
                  </a:lnTo>
                  <a:lnTo>
                    <a:pt x="402" y="187"/>
                  </a:lnTo>
                  <a:lnTo>
                    <a:pt x="405" y="179"/>
                  </a:lnTo>
                  <a:lnTo>
                    <a:pt x="409" y="171"/>
                  </a:lnTo>
                  <a:lnTo>
                    <a:pt x="411" y="163"/>
                  </a:lnTo>
                  <a:lnTo>
                    <a:pt x="412" y="156"/>
                  </a:lnTo>
                  <a:lnTo>
                    <a:pt x="411" y="147"/>
                  </a:lnTo>
                  <a:lnTo>
                    <a:pt x="411" y="147"/>
                  </a:lnTo>
                  <a:lnTo>
                    <a:pt x="410" y="135"/>
                  </a:lnTo>
                  <a:lnTo>
                    <a:pt x="407" y="122"/>
                  </a:lnTo>
                  <a:lnTo>
                    <a:pt x="407" y="122"/>
                  </a:lnTo>
                  <a:lnTo>
                    <a:pt x="403" y="108"/>
                  </a:lnTo>
                  <a:lnTo>
                    <a:pt x="402" y="101"/>
                  </a:lnTo>
                  <a:lnTo>
                    <a:pt x="402" y="94"/>
                  </a:lnTo>
                  <a:lnTo>
                    <a:pt x="402" y="94"/>
                  </a:lnTo>
                  <a:lnTo>
                    <a:pt x="402" y="85"/>
                  </a:lnTo>
                  <a:lnTo>
                    <a:pt x="402" y="85"/>
                  </a:lnTo>
                  <a:lnTo>
                    <a:pt x="402" y="73"/>
                  </a:lnTo>
                  <a:lnTo>
                    <a:pt x="401" y="67"/>
                  </a:lnTo>
                  <a:lnTo>
                    <a:pt x="400" y="61"/>
                  </a:lnTo>
                  <a:lnTo>
                    <a:pt x="399" y="57"/>
                  </a:lnTo>
                  <a:lnTo>
                    <a:pt x="396" y="56"/>
                  </a:lnTo>
                  <a:lnTo>
                    <a:pt x="396" y="56"/>
                  </a:lnTo>
                  <a:lnTo>
                    <a:pt x="368" y="48"/>
                  </a:lnTo>
                  <a:lnTo>
                    <a:pt x="342" y="43"/>
                  </a:lnTo>
                  <a:lnTo>
                    <a:pt x="317" y="39"/>
                  </a:lnTo>
                  <a:lnTo>
                    <a:pt x="291" y="38"/>
                  </a:lnTo>
                  <a:lnTo>
                    <a:pt x="291" y="38"/>
                  </a:lnTo>
                  <a:lnTo>
                    <a:pt x="234" y="37"/>
                  </a:lnTo>
                  <a:lnTo>
                    <a:pt x="176" y="36"/>
                  </a:lnTo>
                  <a:lnTo>
                    <a:pt x="158" y="36"/>
                  </a:lnTo>
                  <a:lnTo>
                    <a:pt x="142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4" name="Freeform 160"/>
            <p:cNvSpPr>
              <a:spLocks noEditPoints="1"/>
            </p:cNvSpPr>
            <p:nvPr/>
          </p:nvSpPr>
          <p:spPr bwMode="auto">
            <a:xfrm>
              <a:off x="6586538" y="2513013"/>
              <a:ext cx="390525" cy="295275"/>
            </a:xfrm>
            <a:custGeom>
              <a:avLst/>
              <a:gdLst/>
              <a:ahLst/>
              <a:cxnLst>
                <a:cxn ang="0">
                  <a:pos x="251" y="557"/>
                </a:cxn>
                <a:cxn ang="0">
                  <a:pos x="160" y="538"/>
                </a:cxn>
                <a:cxn ang="0">
                  <a:pos x="92" y="500"/>
                </a:cxn>
                <a:cxn ang="0">
                  <a:pos x="53" y="457"/>
                </a:cxn>
                <a:cxn ang="0">
                  <a:pos x="29" y="385"/>
                </a:cxn>
                <a:cxn ang="0">
                  <a:pos x="13" y="277"/>
                </a:cxn>
                <a:cxn ang="0">
                  <a:pos x="6" y="218"/>
                </a:cxn>
                <a:cxn ang="0">
                  <a:pos x="1" y="202"/>
                </a:cxn>
                <a:cxn ang="0">
                  <a:pos x="7" y="188"/>
                </a:cxn>
                <a:cxn ang="0">
                  <a:pos x="9" y="169"/>
                </a:cxn>
                <a:cxn ang="0">
                  <a:pos x="14" y="160"/>
                </a:cxn>
                <a:cxn ang="0">
                  <a:pos x="22" y="104"/>
                </a:cxn>
                <a:cxn ang="0">
                  <a:pos x="56" y="55"/>
                </a:cxn>
                <a:cxn ang="0">
                  <a:pos x="123" y="23"/>
                </a:cxn>
                <a:cxn ang="0">
                  <a:pos x="166" y="17"/>
                </a:cxn>
                <a:cxn ang="0">
                  <a:pos x="254" y="7"/>
                </a:cxn>
                <a:cxn ang="0">
                  <a:pos x="336" y="4"/>
                </a:cxn>
                <a:cxn ang="0">
                  <a:pos x="457" y="4"/>
                </a:cxn>
                <a:cxn ang="0">
                  <a:pos x="516" y="5"/>
                </a:cxn>
                <a:cxn ang="0">
                  <a:pos x="584" y="6"/>
                </a:cxn>
                <a:cxn ang="0">
                  <a:pos x="660" y="23"/>
                </a:cxn>
                <a:cxn ang="0">
                  <a:pos x="697" y="57"/>
                </a:cxn>
                <a:cxn ang="0">
                  <a:pos x="720" y="116"/>
                </a:cxn>
                <a:cxn ang="0">
                  <a:pos x="736" y="203"/>
                </a:cxn>
                <a:cxn ang="0">
                  <a:pos x="734" y="298"/>
                </a:cxn>
                <a:cxn ang="0">
                  <a:pos x="714" y="394"/>
                </a:cxn>
                <a:cxn ang="0">
                  <a:pos x="683" y="462"/>
                </a:cxn>
                <a:cxn ang="0">
                  <a:pos x="632" y="516"/>
                </a:cxn>
                <a:cxn ang="0">
                  <a:pos x="574" y="540"/>
                </a:cxn>
                <a:cxn ang="0">
                  <a:pos x="488" y="553"/>
                </a:cxn>
                <a:cxn ang="0">
                  <a:pos x="393" y="557"/>
                </a:cxn>
                <a:cxn ang="0">
                  <a:pos x="383" y="36"/>
                </a:cxn>
                <a:cxn ang="0">
                  <a:pos x="186" y="52"/>
                </a:cxn>
                <a:cxn ang="0">
                  <a:pos x="109" y="67"/>
                </a:cxn>
                <a:cxn ang="0">
                  <a:pos x="71" y="92"/>
                </a:cxn>
                <a:cxn ang="0">
                  <a:pos x="50" y="142"/>
                </a:cxn>
                <a:cxn ang="0">
                  <a:pos x="43" y="195"/>
                </a:cxn>
                <a:cxn ang="0">
                  <a:pos x="45" y="254"/>
                </a:cxn>
                <a:cxn ang="0">
                  <a:pos x="71" y="398"/>
                </a:cxn>
                <a:cxn ang="0">
                  <a:pos x="103" y="464"/>
                </a:cxn>
                <a:cxn ang="0">
                  <a:pos x="175" y="503"/>
                </a:cxn>
                <a:cxn ang="0">
                  <a:pos x="279" y="522"/>
                </a:cxn>
                <a:cxn ang="0">
                  <a:pos x="373" y="521"/>
                </a:cxn>
                <a:cxn ang="0">
                  <a:pos x="457" y="518"/>
                </a:cxn>
                <a:cxn ang="0">
                  <a:pos x="559" y="507"/>
                </a:cxn>
                <a:cxn ang="0">
                  <a:pos x="623" y="479"/>
                </a:cxn>
                <a:cxn ang="0">
                  <a:pos x="650" y="446"/>
                </a:cxn>
                <a:cxn ang="0">
                  <a:pos x="687" y="357"/>
                </a:cxn>
                <a:cxn ang="0">
                  <a:pos x="701" y="251"/>
                </a:cxn>
                <a:cxn ang="0">
                  <a:pos x="674" y="92"/>
                </a:cxn>
                <a:cxn ang="0">
                  <a:pos x="656" y="68"/>
                </a:cxn>
                <a:cxn ang="0">
                  <a:pos x="613" y="48"/>
                </a:cxn>
                <a:cxn ang="0">
                  <a:pos x="553" y="40"/>
                </a:cxn>
                <a:cxn ang="0">
                  <a:pos x="514" y="42"/>
                </a:cxn>
                <a:cxn ang="0">
                  <a:pos x="487" y="44"/>
                </a:cxn>
                <a:cxn ang="0">
                  <a:pos x="425" y="37"/>
                </a:cxn>
              </a:cxnLst>
              <a:rect l="0" t="0" r="r" b="b"/>
              <a:pathLst>
                <a:path w="737" h="560">
                  <a:moveTo>
                    <a:pt x="315" y="560"/>
                  </a:moveTo>
                  <a:lnTo>
                    <a:pt x="315" y="560"/>
                  </a:lnTo>
                  <a:lnTo>
                    <a:pt x="294" y="559"/>
                  </a:lnTo>
                  <a:lnTo>
                    <a:pt x="272" y="558"/>
                  </a:lnTo>
                  <a:lnTo>
                    <a:pt x="251" y="557"/>
                  </a:lnTo>
                  <a:lnTo>
                    <a:pt x="231" y="554"/>
                  </a:lnTo>
                  <a:lnTo>
                    <a:pt x="212" y="551"/>
                  </a:lnTo>
                  <a:lnTo>
                    <a:pt x="195" y="548"/>
                  </a:lnTo>
                  <a:lnTo>
                    <a:pt x="177" y="543"/>
                  </a:lnTo>
                  <a:lnTo>
                    <a:pt x="160" y="538"/>
                  </a:lnTo>
                  <a:lnTo>
                    <a:pt x="145" y="531"/>
                  </a:lnTo>
                  <a:lnTo>
                    <a:pt x="130" y="525"/>
                  </a:lnTo>
                  <a:lnTo>
                    <a:pt x="117" y="517"/>
                  </a:lnTo>
                  <a:lnTo>
                    <a:pt x="105" y="509"/>
                  </a:lnTo>
                  <a:lnTo>
                    <a:pt x="92" y="500"/>
                  </a:lnTo>
                  <a:lnTo>
                    <a:pt x="81" y="490"/>
                  </a:lnTo>
                  <a:lnTo>
                    <a:pt x="71" y="480"/>
                  </a:lnTo>
                  <a:lnTo>
                    <a:pt x="61" y="468"/>
                  </a:lnTo>
                  <a:lnTo>
                    <a:pt x="61" y="468"/>
                  </a:lnTo>
                  <a:lnTo>
                    <a:pt x="53" y="457"/>
                  </a:lnTo>
                  <a:lnTo>
                    <a:pt x="46" y="444"/>
                  </a:lnTo>
                  <a:lnTo>
                    <a:pt x="41" y="430"/>
                  </a:lnTo>
                  <a:lnTo>
                    <a:pt x="36" y="416"/>
                  </a:lnTo>
                  <a:lnTo>
                    <a:pt x="32" y="400"/>
                  </a:lnTo>
                  <a:lnTo>
                    <a:pt x="29" y="385"/>
                  </a:lnTo>
                  <a:lnTo>
                    <a:pt x="25" y="355"/>
                  </a:lnTo>
                  <a:lnTo>
                    <a:pt x="25" y="355"/>
                  </a:lnTo>
                  <a:lnTo>
                    <a:pt x="21" y="332"/>
                  </a:lnTo>
                  <a:lnTo>
                    <a:pt x="21" y="332"/>
                  </a:lnTo>
                  <a:lnTo>
                    <a:pt x="13" y="277"/>
                  </a:lnTo>
                  <a:lnTo>
                    <a:pt x="10" y="249"/>
                  </a:lnTo>
                  <a:lnTo>
                    <a:pt x="8" y="223"/>
                  </a:lnTo>
                  <a:lnTo>
                    <a:pt x="8" y="220"/>
                  </a:lnTo>
                  <a:lnTo>
                    <a:pt x="6" y="218"/>
                  </a:lnTo>
                  <a:lnTo>
                    <a:pt x="6" y="218"/>
                  </a:lnTo>
                  <a:lnTo>
                    <a:pt x="3" y="215"/>
                  </a:lnTo>
                  <a:lnTo>
                    <a:pt x="1" y="211"/>
                  </a:lnTo>
                  <a:lnTo>
                    <a:pt x="0" y="208"/>
                  </a:lnTo>
                  <a:lnTo>
                    <a:pt x="0" y="205"/>
                  </a:lnTo>
                  <a:lnTo>
                    <a:pt x="1" y="202"/>
                  </a:lnTo>
                  <a:lnTo>
                    <a:pt x="3" y="198"/>
                  </a:lnTo>
                  <a:lnTo>
                    <a:pt x="3" y="198"/>
                  </a:lnTo>
                  <a:lnTo>
                    <a:pt x="7" y="193"/>
                  </a:lnTo>
                  <a:lnTo>
                    <a:pt x="7" y="192"/>
                  </a:lnTo>
                  <a:lnTo>
                    <a:pt x="7" y="188"/>
                  </a:lnTo>
                  <a:lnTo>
                    <a:pt x="7" y="188"/>
                  </a:lnTo>
                  <a:lnTo>
                    <a:pt x="7" y="176"/>
                  </a:lnTo>
                  <a:lnTo>
                    <a:pt x="7" y="176"/>
                  </a:lnTo>
                  <a:lnTo>
                    <a:pt x="8" y="172"/>
                  </a:lnTo>
                  <a:lnTo>
                    <a:pt x="9" y="169"/>
                  </a:lnTo>
                  <a:lnTo>
                    <a:pt x="11" y="166"/>
                  </a:lnTo>
                  <a:lnTo>
                    <a:pt x="13" y="164"/>
                  </a:lnTo>
                  <a:lnTo>
                    <a:pt x="14" y="162"/>
                  </a:lnTo>
                  <a:lnTo>
                    <a:pt x="14" y="160"/>
                  </a:lnTo>
                  <a:lnTo>
                    <a:pt x="14" y="160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7" y="130"/>
                  </a:lnTo>
                  <a:lnTo>
                    <a:pt x="19" y="116"/>
                  </a:lnTo>
                  <a:lnTo>
                    <a:pt x="22" y="104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34" y="78"/>
                  </a:lnTo>
                  <a:lnTo>
                    <a:pt x="45" y="66"/>
                  </a:lnTo>
                  <a:lnTo>
                    <a:pt x="56" y="55"/>
                  </a:lnTo>
                  <a:lnTo>
                    <a:pt x="69" y="46"/>
                  </a:lnTo>
                  <a:lnTo>
                    <a:pt x="82" y="39"/>
                  </a:lnTo>
                  <a:lnTo>
                    <a:pt x="95" y="32"/>
                  </a:lnTo>
                  <a:lnTo>
                    <a:pt x="109" y="27"/>
                  </a:lnTo>
                  <a:lnTo>
                    <a:pt x="123" y="23"/>
                  </a:lnTo>
                  <a:lnTo>
                    <a:pt x="123" y="23"/>
                  </a:lnTo>
                  <a:lnTo>
                    <a:pt x="134" y="20"/>
                  </a:lnTo>
                  <a:lnTo>
                    <a:pt x="144" y="19"/>
                  </a:lnTo>
                  <a:lnTo>
                    <a:pt x="166" y="17"/>
                  </a:lnTo>
                  <a:lnTo>
                    <a:pt x="166" y="17"/>
                  </a:lnTo>
                  <a:lnTo>
                    <a:pt x="180" y="16"/>
                  </a:lnTo>
                  <a:lnTo>
                    <a:pt x="196" y="14"/>
                  </a:lnTo>
                  <a:lnTo>
                    <a:pt x="196" y="14"/>
                  </a:lnTo>
                  <a:lnTo>
                    <a:pt x="234" y="9"/>
                  </a:lnTo>
                  <a:lnTo>
                    <a:pt x="254" y="7"/>
                  </a:lnTo>
                  <a:lnTo>
                    <a:pt x="275" y="6"/>
                  </a:lnTo>
                  <a:lnTo>
                    <a:pt x="275" y="6"/>
                  </a:lnTo>
                  <a:lnTo>
                    <a:pt x="306" y="5"/>
                  </a:lnTo>
                  <a:lnTo>
                    <a:pt x="336" y="4"/>
                  </a:lnTo>
                  <a:lnTo>
                    <a:pt x="336" y="4"/>
                  </a:lnTo>
                  <a:lnTo>
                    <a:pt x="371" y="1"/>
                  </a:lnTo>
                  <a:lnTo>
                    <a:pt x="405" y="0"/>
                  </a:lnTo>
                  <a:lnTo>
                    <a:pt x="405" y="0"/>
                  </a:lnTo>
                  <a:lnTo>
                    <a:pt x="432" y="1"/>
                  </a:lnTo>
                  <a:lnTo>
                    <a:pt x="457" y="4"/>
                  </a:lnTo>
                  <a:lnTo>
                    <a:pt x="457" y="4"/>
                  </a:lnTo>
                  <a:lnTo>
                    <a:pt x="477" y="5"/>
                  </a:lnTo>
                  <a:lnTo>
                    <a:pt x="496" y="5"/>
                  </a:lnTo>
                  <a:lnTo>
                    <a:pt x="496" y="5"/>
                  </a:lnTo>
                  <a:lnTo>
                    <a:pt x="516" y="5"/>
                  </a:lnTo>
                  <a:lnTo>
                    <a:pt x="516" y="5"/>
                  </a:lnTo>
                  <a:lnTo>
                    <a:pt x="536" y="5"/>
                  </a:lnTo>
                  <a:lnTo>
                    <a:pt x="536" y="5"/>
                  </a:lnTo>
                  <a:lnTo>
                    <a:pt x="560" y="5"/>
                  </a:lnTo>
                  <a:lnTo>
                    <a:pt x="584" y="6"/>
                  </a:lnTo>
                  <a:lnTo>
                    <a:pt x="608" y="9"/>
                  </a:lnTo>
                  <a:lnTo>
                    <a:pt x="630" y="13"/>
                  </a:lnTo>
                  <a:lnTo>
                    <a:pt x="641" y="16"/>
                  </a:lnTo>
                  <a:lnTo>
                    <a:pt x="651" y="19"/>
                  </a:lnTo>
                  <a:lnTo>
                    <a:pt x="660" y="23"/>
                  </a:lnTo>
                  <a:lnTo>
                    <a:pt x="669" y="28"/>
                  </a:lnTo>
                  <a:lnTo>
                    <a:pt x="677" y="35"/>
                  </a:lnTo>
                  <a:lnTo>
                    <a:pt x="684" y="41"/>
                  </a:lnTo>
                  <a:lnTo>
                    <a:pt x="691" y="49"/>
                  </a:lnTo>
                  <a:lnTo>
                    <a:pt x="697" y="57"/>
                  </a:lnTo>
                  <a:lnTo>
                    <a:pt x="697" y="57"/>
                  </a:lnTo>
                  <a:lnTo>
                    <a:pt x="704" y="72"/>
                  </a:lnTo>
                  <a:lnTo>
                    <a:pt x="710" y="86"/>
                  </a:lnTo>
                  <a:lnTo>
                    <a:pt x="715" y="101"/>
                  </a:lnTo>
                  <a:lnTo>
                    <a:pt x="720" y="116"/>
                  </a:lnTo>
                  <a:lnTo>
                    <a:pt x="725" y="133"/>
                  </a:lnTo>
                  <a:lnTo>
                    <a:pt x="729" y="149"/>
                  </a:lnTo>
                  <a:lnTo>
                    <a:pt x="732" y="167"/>
                  </a:lnTo>
                  <a:lnTo>
                    <a:pt x="734" y="184"/>
                  </a:lnTo>
                  <a:lnTo>
                    <a:pt x="736" y="203"/>
                  </a:lnTo>
                  <a:lnTo>
                    <a:pt x="737" y="221"/>
                  </a:lnTo>
                  <a:lnTo>
                    <a:pt x="737" y="240"/>
                  </a:lnTo>
                  <a:lnTo>
                    <a:pt x="737" y="259"/>
                  </a:lnTo>
                  <a:lnTo>
                    <a:pt x="736" y="278"/>
                  </a:lnTo>
                  <a:lnTo>
                    <a:pt x="734" y="298"/>
                  </a:lnTo>
                  <a:lnTo>
                    <a:pt x="731" y="318"/>
                  </a:lnTo>
                  <a:lnTo>
                    <a:pt x="728" y="337"/>
                  </a:lnTo>
                  <a:lnTo>
                    <a:pt x="728" y="337"/>
                  </a:lnTo>
                  <a:lnTo>
                    <a:pt x="722" y="365"/>
                  </a:lnTo>
                  <a:lnTo>
                    <a:pt x="714" y="394"/>
                  </a:lnTo>
                  <a:lnTo>
                    <a:pt x="709" y="408"/>
                  </a:lnTo>
                  <a:lnTo>
                    <a:pt x="704" y="422"/>
                  </a:lnTo>
                  <a:lnTo>
                    <a:pt x="698" y="436"/>
                  </a:lnTo>
                  <a:lnTo>
                    <a:pt x="691" y="450"/>
                  </a:lnTo>
                  <a:lnTo>
                    <a:pt x="683" y="462"/>
                  </a:lnTo>
                  <a:lnTo>
                    <a:pt x="675" y="475"/>
                  </a:lnTo>
                  <a:lnTo>
                    <a:pt x="666" y="487"/>
                  </a:lnTo>
                  <a:lnTo>
                    <a:pt x="655" y="497"/>
                  </a:lnTo>
                  <a:lnTo>
                    <a:pt x="645" y="508"/>
                  </a:lnTo>
                  <a:lnTo>
                    <a:pt x="632" y="516"/>
                  </a:lnTo>
                  <a:lnTo>
                    <a:pt x="620" y="523"/>
                  </a:lnTo>
                  <a:lnTo>
                    <a:pt x="606" y="529"/>
                  </a:lnTo>
                  <a:lnTo>
                    <a:pt x="606" y="529"/>
                  </a:lnTo>
                  <a:lnTo>
                    <a:pt x="590" y="536"/>
                  </a:lnTo>
                  <a:lnTo>
                    <a:pt x="574" y="540"/>
                  </a:lnTo>
                  <a:lnTo>
                    <a:pt x="557" y="544"/>
                  </a:lnTo>
                  <a:lnTo>
                    <a:pt x="540" y="548"/>
                  </a:lnTo>
                  <a:lnTo>
                    <a:pt x="523" y="550"/>
                  </a:lnTo>
                  <a:lnTo>
                    <a:pt x="505" y="552"/>
                  </a:lnTo>
                  <a:lnTo>
                    <a:pt x="488" y="553"/>
                  </a:lnTo>
                  <a:lnTo>
                    <a:pt x="471" y="554"/>
                  </a:lnTo>
                  <a:lnTo>
                    <a:pt x="471" y="554"/>
                  </a:lnTo>
                  <a:lnTo>
                    <a:pt x="432" y="555"/>
                  </a:lnTo>
                  <a:lnTo>
                    <a:pt x="393" y="557"/>
                  </a:lnTo>
                  <a:lnTo>
                    <a:pt x="393" y="557"/>
                  </a:lnTo>
                  <a:lnTo>
                    <a:pt x="355" y="559"/>
                  </a:lnTo>
                  <a:lnTo>
                    <a:pt x="315" y="560"/>
                  </a:lnTo>
                  <a:lnTo>
                    <a:pt x="315" y="560"/>
                  </a:lnTo>
                  <a:close/>
                  <a:moveTo>
                    <a:pt x="383" y="36"/>
                  </a:moveTo>
                  <a:lnTo>
                    <a:pt x="383" y="36"/>
                  </a:lnTo>
                  <a:lnTo>
                    <a:pt x="358" y="36"/>
                  </a:lnTo>
                  <a:lnTo>
                    <a:pt x="333" y="37"/>
                  </a:lnTo>
                  <a:lnTo>
                    <a:pt x="284" y="41"/>
                  </a:lnTo>
                  <a:lnTo>
                    <a:pt x="235" y="46"/>
                  </a:lnTo>
                  <a:lnTo>
                    <a:pt x="186" y="52"/>
                  </a:lnTo>
                  <a:lnTo>
                    <a:pt x="171" y="54"/>
                  </a:lnTo>
                  <a:lnTo>
                    <a:pt x="171" y="54"/>
                  </a:lnTo>
                  <a:lnTo>
                    <a:pt x="149" y="57"/>
                  </a:lnTo>
                  <a:lnTo>
                    <a:pt x="128" y="61"/>
                  </a:lnTo>
                  <a:lnTo>
                    <a:pt x="109" y="67"/>
                  </a:lnTo>
                  <a:lnTo>
                    <a:pt x="101" y="71"/>
                  </a:lnTo>
                  <a:lnTo>
                    <a:pt x="92" y="75"/>
                  </a:lnTo>
                  <a:lnTo>
                    <a:pt x="84" y="80"/>
                  </a:lnTo>
                  <a:lnTo>
                    <a:pt x="77" y="85"/>
                  </a:lnTo>
                  <a:lnTo>
                    <a:pt x="71" y="92"/>
                  </a:lnTo>
                  <a:lnTo>
                    <a:pt x="64" y="100"/>
                  </a:lnTo>
                  <a:lnTo>
                    <a:pt x="59" y="109"/>
                  </a:lnTo>
                  <a:lnTo>
                    <a:pt x="55" y="118"/>
                  </a:lnTo>
                  <a:lnTo>
                    <a:pt x="52" y="130"/>
                  </a:lnTo>
                  <a:lnTo>
                    <a:pt x="50" y="142"/>
                  </a:lnTo>
                  <a:lnTo>
                    <a:pt x="50" y="142"/>
                  </a:lnTo>
                  <a:lnTo>
                    <a:pt x="48" y="158"/>
                  </a:lnTo>
                  <a:lnTo>
                    <a:pt x="48" y="158"/>
                  </a:lnTo>
                  <a:lnTo>
                    <a:pt x="46" y="177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225"/>
                  </a:lnTo>
                  <a:lnTo>
                    <a:pt x="45" y="254"/>
                  </a:lnTo>
                  <a:lnTo>
                    <a:pt x="47" y="282"/>
                  </a:lnTo>
                  <a:lnTo>
                    <a:pt x="51" y="312"/>
                  </a:lnTo>
                  <a:lnTo>
                    <a:pt x="56" y="341"/>
                  </a:lnTo>
                  <a:lnTo>
                    <a:pt x="63" y="370"/>
                  </a:lnTo>
                  <a:lnTo>
                    <a:pt x="71" y="398"/>
                  </a:lnTo>
                  <a:lnTo>
                    <a:pt x="79" y="425"/>
                  </a:lnTo>
                  <a:lnTo>
                    <a:pt x="79" y="425"/>
                  </a:lnTo>
                  <a:lnTo>
                    <a:pt x="85" y="439"/>
                  </a:lnTo>
                  <a:lnTo>
                    <a:pt x="93" y="453"/>
                  </a:lnTo>
                  <a:lnTo>
                    <a:pt x="103" y="464"/>
                  </a:lnTo>
                  <a:lnTo>
                    <a:pt x="114" y="476"/>
                  </a:lnTo>
                  <a:lnTo>
                    <a:pt x="127" y="485"/>
                  </a:lnTo>
                  <a:lnTo>
                    <a:pt x="142" y="492"/>
                  </a:lnTo>
                  <a:lnTo>
                    <a:pt x="158" y="499"/>
                  </a:lnTo>
                  <a:lnTo>
                    <a:pt x="175" y="503"/>
                  </a:lnTo>
                  <a:lnTo>
                    <a:pt x="175" y="503"/>
                  </a:lnTo>
                  <a:lnTo>
                    <a:pt x="209" y="511"/>
                  </a:lnTo>
                  <a:lnTo>
                    <a:pt x="243" y="518"/>
                  </a:lnTo>
                  <a:lnTo>
                    <a:pt x="262" y="520"/>
                  </a:lnTo>
                  <a:lnTo>
                    <a:pt x="279" y="522"/>
                  </a:lnTo>
                  <a:lnTo>
                    <a:pt x="298" y="523"/>
                  </a:lnTo>
                  <a:lnTo>
                    <a:pt x="315" y="524"/>
                  </a:lnTo>
                  <a:lnTo>
                    <a:pt x="315" y="524"/>
                  </a:lnTo>
                  <a:lnTo>
                    <a:pt x="344" y="523"/>
                  </a:lnTo>
                  <a:lnTo>
                    <a:pt x="373" y="521"/>
                  </a:lnTo>
                  <a:lnTo>
                    <a:pt x="373" y="521"/>
                  </a:lnTo>
                  <a:lnTo>
                    <a:pt x="401" y="519"/>
                  </a:lnTo>
                  <a:lnTo>
                    <a:pt x="429" y="518"/>
                  </a:lnTo>
                  <a:lnTo>
                    <a:pt x="429" y="518"/>
                  </a:lnTo>
                  <a:lnTo>
                    <a:pt x="457" y="518"/>
                  </a:lnTo>
                  <a:lnTo>
                    <a:pt x="486" y="517"/>
                  </a:lnTo>
                  <a:lnTo>
                    <a:pt x="515" y="514"/>
                  </a:lnTo>
                  <a:lnTo>
                    <a:pt x="545" y="510"/>
                  </a:lnTo>
                  <a:lnTo>
                    <a:pt x="545" y="510"/>
                  </a:lnTo>
                  <a:lnTo>
                    <a:pt x="559" y="507"/>
                  </a:lnTo>
                  <a:lnTo>
                    <a:pt x="574" y="503"/>
                  </a:lnTo>
                  <a:lnTo>
                    <a:pt x="588" y="498"/>
                  </a:lnTo>
                  <a:lnTo>
                    <a:pt x="603" y="492"/>
                  </a:lnTo>
                  <a:lnTo>
                    <a:pt x="616" y="484"/>
                  </a:lnTo>
                  <a:lnTo>
                    <a:pt x="623" y="479"/>
                  </a:lnTo>
                  <a:lnTo>
                    <a:pt x="629" y="474"/>
                  </a:lnTo>
                  <a:lnTo>
                    <a:pt x="635" y="467"/>
                  </a:lnTo>
                  <a:lnTo>
                    <a:pt x="640" y="461"/>
                  </a:lnTo>
                  <a:lnTo>
                    <a:pt x="645" y="454"/>
                  </a:lnTo>
                  <a:lnTo>
                    <a:pt x="650" y="446"/>
                  </a:lnTo>
                  <a:lnTo>
                    <a:pt x="650" y="446"/>
                  </a:lnTo>
                  <a:lnTo>
                    <a:pt x="661" y="422"/>
                  </a:lnTo>
                  <a:lnTo>
                    <a:pt x="673" y="396"/>
                  </a:lnTo>
                  <a:lnTo>
                    <a:pt x="682" y="370"/>
                  </a:lnTo>
                  <a:lnTo>
                    <a:pt x="687" y="357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7" y="313"/>
                  </a:lnTo>
                  <a:lnTo>
                    <a:pt x="700" y="283"/>
                  </a:lnTo>
                  <a:lnTo>
                    <a:pt x="701" y="251"/>
                  </a:lnTo>
                  <a:lnTo>
                    <a:pt x="700" y="220"/>
                  </a:lnTo>
                  <a:lnTo>
                    <a:pt x="697" y="188"/>
                  </a:lnTo>
                  <a:lnTo>
                    <a:pt x="690" y="156"/>
                  </a:lnTo>
                  <a:lnTo>
                    <a:pt x="683" y="124"/>
                  </a:lnTo>
                  <a:lnTo>
                    <a:pt x="674" y="92"/>
                  </a:lnTo>
                  <a:lnTo>
                    <a:pt x="674" y="92"/>
                  </a:lnTo>
                  <a:lnTo>
                    <a:pt x="671" y="85"/>
                  </a:lnTo>
                  <a:lnTo>
                    <a:pt x="667" y="79"/>
                  </a:lnTo>
                  <a:lnTo>
                    <a:pt x="661" y="73"/>
                  </a:lnTo>
                  <a:lnTo>
                    <a:pt x="656" y="68"/>
                  </a:lnTo>
                  <a:lnTo>
                    <a:pt x="650" y="62"/>
                  </a:lnTo>
                  <a:lnTo>
                    <a:pt x="644" y="59"/>
                  </a:lnTo>
                  <a:lnTo>
                    <a:pt x="637" y="55"/>
                  </a:lnTo>
                  <a:lnTo>
                    <a:pt x="628" y="52"/>
                  </a:lnTo>
                  <a:lnTo>
                    <a:pt x="613" y="48"/>
                  </a:lnTo>
                  <a:lnTo>
                    <a:pt x="596" y="45"/>
                  </a:lnTo>
                  <a:lnTo>
                    <a:pt x="581" y="43"/>
                  </a:lnTo>
                  <a:lnTo>
                    <a:pt x="565" y="41"/>
                  </a:lnTo>
                  <a:lnTo>
                    <a:pt x="565" y="41"/>
                  </a:lnTo>
                  <a:lnTo>
                    <a:pt x="553" y="40"/>
                  </a:lnTo>
                  <a:lnTo>
                    <a:pt x="553" y="40"/>
                  </a:lnTo>
                  <a:lnTo>
                    <a:pt x="542" y="40"/>
                  </a:lnTo>
                  <a:lnTo>
                    <a:pt x="542" y="40"/>
                  </a:lnTo>
                  <a:lnTo>
                    <a:pt x="528" y="40"/>
                  </a:lnTo>
                  <a:lnTo>
                    <a:pt x="514" y="42"/>
                  </a:lnTo>
                  <a:lnTo>
                    <a:pt x="514" y="42"/>
                  </a:lnTo>
                  <a:lnTo>
                    <a:pt x="501" y="43"/>
                  </a:lnTo>
                  <a:lnTo>
                    <a:pt x="490" y="44"/>
                  </a:lnTo>
                  <a:lnTo>
                    <a:pt x="487" y="44"/>
                  </a:lnTo>
                  <a:lnTo>
                    <a:pt x="487" y="44"/>
                  </a:lnTo>
                  <a:lnTo>
                    <a:pt x="470" y="43"/>
                  </a:lnTo>
                  <a:lnTo>
                    <a:pt x="453" y="40"/>
                  </a:lnTo>
                  <a:lnTo>
                    <a:pt x="453" y="40"/>
                  </a:lnTo>
                  <a:lnTo>
                    <a:pt x="439" y="38"/>
                  </a:lnTo>
                  <a:lnTo>
                    <a:pt x="425" y="37"/>
                  </a:lnTo>
                  <a:lnTo>
                    <a:pt x="425" y="37"/>
                  </a:lnTo>
                  <a:lnTo>
                    <a:pt x="404" y="36"/>
                  </a:lnTo>
                  <a:lnTo>
                    <a:pt x="383" y="36"/>
                  </a:lnTo>
                  <a:lnTo>
                    <a:pt x="383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5" name="Freeform 161"/>
            <p:cNvSpPr>
              <a:spLocks noEditPoints="1"/>
            </p:cNvSpPr>
            <p:nvPr/>
          </p:nvSpPr>
          <p:spPr bwMode="auto">
            <a:xfrm>
              <a:off x="6664325" y="2582863"/>
              <a:ext cx="236538" cy="150813"/>
            </a:xfrm>
            <a:custGeom>
              <a:avLst/>
              <a:gdLst/>
              <a:ahLst/>
              <a:cxnLst>
                <a:cxn ang="0">
                  <a:pos x="184" y="284"/>
                </a:cxn>
                <a:cxn ang="0">
                  <a:pos x="144" y="283"/>
                </a:cxn>
                <a:cxn ang="0">
                  <a:pos x="97" y="279"/>
                </a:cxn>
                <a:cxn ang="0">
                  <a:pos x="74" y="269"/>
                </a:cxn>
                <a:cxn ang="0">
                  <a:pos x="41" y="240"/>
                </a:cxn>
                <a:cxn ang="0">
                  <a:pos x="8" y="181"/>
                </a:cxn>
                <a:cxn ang="0">
                  <a:pos x="0" y="153"/>
                </a:cxn>
                <a:cxn ang="0">
                  <a:pos x="6" y="107"/>
                </a:cxn>
                <a:cxn ang="0">
                  <a:pos x="10" y="85"/>
                </a:cxn>
                <a:cxn ang="0">
                  <a:pos x="12" y="50"/>
                </a:cxn>
                <a:cxn ang="0">
                  <a:pos x="14" y="42"/>
                </a:cxn>
                <a:cxn ang="0">
                  <a:pos x="22" y="29"/>
                </a:cxn>
                <a:cxn ang="0">
                  <a:pos x="27" y="24"/>
                </a:cxn>
                <a:cxn ang="0">
                  <a:pos x="37" y="20"/>
                </a:cxn>
                <a:cxn ang="0">
                  <a:pos x="46" y="18"/>
                </a:cxn>
                <a:cxn ang="0">
                  <a:pos x="89" y="7"/>
                </a:cxn>
                <a:cxn ang="0">
                  <a:pos x="209" y="1"/>
                </a:cxn>
                <a:cxn ang="0">
                  <a:pos x="322" y="2"/>
                </a:cxn>
                <a:cxn ang="0">
                  <a:pos x="398" y="9"/>
                </a:cxn>
                <a:cxn ang="0">
                  <a:pos x="420" y="20"/>
                </a:cxn>
                <a:cxn ang="0">
                  <a:pos x="437" y="39"/>
                </a:cxn>
                <a:cxn ang="0">
                  <a:pos x="448" y="94"/>
                </a:cxn>
                <a:cxn ang="0">
                  <a:pos x="448" y="139"/>
                </a:cxn>
                <a:cxn ang="0">
                  <a:pos x="436" y="202"/>
                </a:cxn>
                <a:cxn ang="0">
                  <a:pos x="415" y="236"/>
                </a:cxn>
                <a:cxn ang="0">
                  <a:pos x="393" y="257"/>
                </a:cxn>
                <a:cxn ang="0">
                  <a:pos x="360" y="273"/>
                </a:cxn>
                <a:cxn ang="0">
                  <a:pos x="263" y="285"/>
                </a:cxn>
                <a:cxn ang="0">
                  <a:pos x="238" y="286"/>
                </a:cxn>
                <a:cxn ang="0">
                  <a:pos x="157" y="38"/>
                </a:cxn>
                <a:cxn ang="0">
                  <a:pos x="78" y="48"/>
                </a:cxn>
                <a:cxn ang="0">
                  <a:pos x="47" y="61"/>
                </a:cxn>
                <a:cxn ang="0">
                  <a:pos x="45" y="85"/>
                </a:cxn>
                <a:cxn ang="0">
                  <a:pos x="43" y="108"/>
                </a:cxn>
                <a:cxn ang="0">
                  <a:pos x="36" y="147"/>
                </a:cxn>
                <a:cxn ang="0">
                  <a:pos x="39" y="171"/>
                </a:cxn>
                <a:cxn ang="0">
                  <a:pos x="55" y="202"/>
                </a:cxn>
                <a:cxn ang="0">
                  <a:pos x="76" y="225"/>
                </a:cxn>
                <a:cxn ang="0">
                  <a:pos x="109" y="243"/>
                </a:cxn>
                <a:cxn ang="0">
                  <a:pos x="155" y="249"/>
                </a:cxn>
                <a:cxn ang="0">
                  <a:pos x="243" y="254"/>
                </a:cxn>
                <a:cxn ang="0">
                  <a:pos x="319" y="246"/>
                </a:cxn>
                <a:cxn ang="0">
                  <a:pos x="366" y="229"/>
                </a:cxn>
                <a:cxn ang="0">
                  <a:pos x="391" y="207"/>
                </a:cxn>
                <a:cxn ang="0">
                  <a:pos x="405" y="186"/>
                </a:cxn>
                <a:cxn ang="0">
                  <a:pos x="416" y="131"/>
                </a:cxn>
                <a:cxn ang="0">
                  <a:pos x="409" y="63"/>
                </a:cxn>
                <a:cxn ang="0">
                  <a:pos x="399" y="49"/>
                </a:cxn>
                <a:cxn ang="0">
                  <a:pos x="335" y="37"/>
                </a:cxn>
              </a:cxnLst>
              <a:rect l="0" t="0" r="r" b="b"/>
              <a:pathLst>
                <a:path w="448" h="286">
                  <a:moveTo>
                    <a:pt x="238" y="286"/>
                  </a:moveTo>
                  <a:lnTo>
                    <a:pt x="238" y="286"/>
                  </a:lnTo>
                  <a:lnTo>
                    <a:pt x="211" y="285"/>
                  </a:lnTo>
                  <a:lnTo>
                    <a:pt x="184" y="284"/>
                  </a:lnTo>
                  <a:lnTo>
                    <a:pt x="184" y="284"/>
                  </a:lnTo>
                  <a:lnTo>
                    <a:pt x="158" y="284"/>
                  </a:lnTo>
                  <a:lnTo>
                    <a:pt x="158" y="284"/>
                  </a:lnTo>
                  <a:lnTo>
                    <a:pt x="144" y="283"/>
                  </a:lnTo>
                  <a:lnTo>
                    <a:pt x="144" y="283"/>
                  </a:lnTo>
                  <a:lnTo>
                    <a:pt x="128" y="283"/>
                  </a:lnTo>
                  <a:lnTo>
                    <a:pt x="113" y="282"/>
                  </a:lnTo>
                  <a:lnTo>
                    <a:pt x="97" y="279"/>
                  </a:lnTo>
                  <a:lnTo>
                    <a:pt x="90" y="276"/>
                  </a:lnTo>
                  <a:lnTo>
                    <a:pt x="83" y="273"/>
                  </a:lnTo>
                  <a:lnTo>
                    <a:pt x="83" y="273"/>
                  </a:lnTo>
                  <a:lnTo>
                    <a:pt x="74" y="269"/>
                  </a:lnTo>
                  <a:lnTo>
                    <a:pt x="67" y="264"/>
                  </a:lnTo>
                  <a:lnTo>
                    <a:pt x="60" y="259"/>
                  </a:lnTo>
                  <a:lnTo>
                    <a:pt x="53" y="253"/>
                  </a:lnTo>
                  <a:lnTo>
                    <a:pt x="41" y="240"/>
                  </a:lnTo>
                  <a:lnTo>
                    <a:pt x="31" y="226"/>
                  </a:lnTo>
                  <a:lnTo>
                    <a:pt x="23" y="211"/>
                  </a:lnTo>
                  <a:lnTo>
                    <a:pt x="14" y="197"/>
                  </a:lnTo>
                  <a:lnTo>
                    <a:pt x="8" y="181"/>
                  </a:lnTo>
                  <a:lnTo>
                    <a:pt x="2" y="166"/>
                  </a:lnTo>
                  <a:lnTo>
                    <a:pt x="2" y="166"/>
                  </a:lnTo>
                  <a:lnTo>
                    <a:pt x="1" y="160"/>
                  </a:lnTo>
                  <a:lnTo>
                    <a:pt x="0" y="153"/>
                  </a:lnTo>
                  <a:lnTo>
                    <a:pt x="0" y="145"/>
                  </a:lnTo>
                  <a:lnTo>
                    <a:pt x="0" y="137"/>
                  </a:lnTo>
                  <a:lnTo>
                    <a:pt x="3" y="122"/>
                  </a:lnTo>
                  <a:lnTo>
                    <a:pt x="6" y="107"/>
                  </a:lnTo>
                  <a:lnTo>
                    <a:pt x="8" y="102"/>
                  </a:lnTo>
                  <a:lnTo>
                    <a:pt x="8" y="102"/>
                  </a:lnTo>
                  <a:lnTo>
                    <a:pt x="9" y="94"/>
                  </a:lnTo>
                  <a:lnTo>
                    <a:pt x="10" y="85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2" y="57"/>
                  </a:lnTo>
                  <a:lnTo>
                    <a:pt x="12" y="50"/>
                  </a:lnTo>
                  <a:lnTo>
                    <a:pt x="14" y="44"/>
                  </a:lnTo>
                  <a:lnTo>
                    <a:pt x="14" y="43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5" y="39"/>
                  </a:lnTo>
                  <a:lnTo>
                    <a:pt x="16" y="35"/>
                  </a:lnTo>
                  <a:lnTo>
                    <a:pt x="19" y="32"/>
                  </a:lnTo>
                  <a:lnTo>
                    <a:pt x="22" y="29"/>
                  </a:lnTo>
                  <a:lnTo>
                    <a:pt x="23" y="29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7" y="24"/>
                  </a:lnTo>
                  <a:lnTo>
                    <a:pt x="30" y="22"/>
                  </a:lnTo>
                  <a:lnTo>
                    <a:pt x="34" y="20"/>
                  </a:lnTo>
                  <a:lnTo>
                    <a:pt x="37" y="20"/>
                  </a:lnTo>
                  <a:lnTo>
                    <a:pt x="37" y="20"/>
                  </a:lnTo>
                  <a:lnTo>
                    <a:pt x="40" y="20"/>
                  </a:lnTo>
                  <a:lnTo>
                    <a:pt x="41" y="20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67" y="11"/>
                  </a:lnTo>
                  <a:lnTo>
                    <a:pt x="78" y="8"/>
                  </a:lnTo>
                  <a:lnTo>
                    <a:pt x="89" y="7"/>
                  </a:lnTo>
                  <a:lnTo>
                    <a:pt x="89" y="7"/>
                  </a:lnTo>
                  <a:lnTo>
                    <a:pt x="117" y="4"/>
                  </a:lnTo>
                  <a:lnTo>
                    <a:pt x="145" y="3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85" y="1"/>
                  </a:lnTo>
                  <a:lnTo>
                    <a:pt x="322" y="2"/>
                  </a:lnTo>
                  <a:lnTo>
                    <a:pt x="357" y="5"/>
                  </a:lnTo>
                  <a:lnTo>
                    <a:pt x="391" y="8"/>
                  </a:lnTo>
                  <a:lnTo>
                    <a:pt x="391" y="8"/>
                  </a:lnTo>
                  <a:lnTo>
                    <a:pt x="398" y="9"/>
                  </a:lnTo>
                  <a:lnTo>
                    <a:pt x="405" y="11"/>
                  </a:lnTo>
                  <a:lnTo>
                    <a:pt x="410" y="13"/>
                  </a:lnTo>
                  <a:lnTo>
                    <a:pt x="416" y="16"/>
                  </a:lnTo>
                  <a:lnTo>
                    <a:pt x="420" y="20"/>
                  </a:lnTo>
                  <a:lnTo>
                    <a:pt x="426" y="23"/>
                  </a:lnTo>
                  <a:lnTo>
                    <a:pt x="430" y="29"/>
                  </a:lnTo>
                  <a:lnTo>
                    <a:pt x="434" y="34"/>
                  </a:lnTo>
                  <a:lnTo>
                    <a:pt x="437" y="39"/>
                  </a:lnTo>
                  <a:lnTo>
                    <a:pt x="440" y="45"/>
                  </a:lnTo>
                  <a:lnTo>
                    <a:pt x="444" y="60"/>
                  </a:lnTo>
                  <a:lnTo>
                    <a:pt x="447" y="76"/>
                  </a:lnTo>
                  <a:lnTo>
                    <a:pt x="448" y="94"/>
                  </a:lnTo>
                  <a:lnTo>
                    <a:pt x="448" y="98"/>
                  </a:lnTo>
                  <a:lnTo>
                    <a:pt x="448" y="98"/>
                  </a:lnTo>
                  <a:lnTo>
                    <a:pt x="448" y="119"/>
                  </a:lnTo>
                  <a:lnTo>
                    <a:pt x="448" y="139"/>
                  </a:lnTo>
                  <a:lnTo>
                    <a:pt x="446" y="159"/>
                  </a:lnTo>
                  <a:lnTo>
                    <a:pt x="443" y="176"/>
                  </a:lnTo>
                  <a:lnTo>
                    <a:pt x="439" y="194"/>
                  </a:lnTo>
                  <a:lnTo>
                    <a:pt x="436" y="202"/>
                  </a:lnTo>
                  <a:lnTo>
                    <a:pt x="432" y="210"/>
                  </a:lnTo>
                  <a:lnTo>
                    <a:pt x="427" y="219"/>
                  </a:lnTo>
                  <a:lnTo>
                    <a:pt x="421" y="227"/>
                  </a:lnTo>
                  <a:lnTo>
                    <a:pt x="415" y="236"/>
                  </a:lnTo>
                  <a:lnTo>
                    <a:pt x="408" y="244"/>
                  </a:lnTo>
                  <a:lnTo>
                    <a:pt x="408" y="244"/>
                  </a:lnTo>
                  <a:lnTo>
                    <a:pt x="401" y="252"/>
                  </a:lnTo>
                  <a:lnTo>
                    <a:pt x="393" y="257"/>
                  </a:lnTo>
                  <a:lnTo>
                    <a:pt x="386" y="262"/>
                  </a:lnTo>
                  <a:lnTo>
                    <a:pt x="378" y="267"/>
                  </a:lnTo>
                  <a:lnTo>
                    <a:pt x="369" y="270"/>
                  </a:lnTo>
                  <a:lnTo>
                    <a:pt x="360" y="273"/>
                  </a:lnTo>
                  <a:lnTo>
                    <a:pt x="341" y="279"/>
                  </a:lnTo>
                  <a:lnTo>
                    <a:pt x="321" y="282"/>
                  </a:lnTo>
                  <a:lnTo>
                    <a:pt x="302" y="284"/>
                  </a:lnTo>
                  <a:lnTo>
                    <a:pt x="263" y="285"/>
                  </a:lnTo>
                  <a:lnTo>
                    <a:pt x="253" y="286"/>
                  </a:lnTo>
                  <a:lnTo>
                    <a:pt x="253" y="286"/>
                  </a:lnTo>
                  <a:lnTo>
                    <a:pt x="238" y="286"/>
                  </a:lnTo>
                  <a:lnTo>
                    <a:pt x="238" y="286"/>
                  </a:lnTo>
                  <a:close/>
                  <a:moveTo>
                    <a:pt x="271" y="36"/>
                  </a:moveTo>
                  <a:lnTo>
                    <a:pt x="271" y="36"/>
                  </a:lnTo>
                  <a:lnTo>
                    <a:pt x="214" y="37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30" y="39"/>
                  </a:lnTo>
                  <a:lnTo>
                    <a:pt x="104" y="43"/>
                  </a:lnTo>
                  <a:lnTo>
                    <a:pt x="78" y="48"/>
                  </a:lnTo>
                  <a:lnTo>
                    <a:pt x="51" y="56"/>
                  </a:lnTo>
                  <a:lnTo>
                    <a:pt x="47" y="57"/>
                  </a:lnTo>
                  <a:lnTo>
                    <a:pt x="47" y="61"/>
                  </a:lnTo>
                  <a:lnTo>
                    <a:pt x="47" y="61"/>
                  </a:lnTo>
                  <a:lnTo>
                    <a:pt x="45" y="67"/>
                  </a:lnTo>
                  <a:lnTo>
                    <a:pt x="45" y="73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5" y="94"/>
                  </a:lnTo>
                  <a:lnTo>
                    <a:pt x="45" y="94"/>
                  </a:lnTo>
                  <a:lnTo>
                    <a:pt x="44" y="101"/>
                  </a:lnTo>
                  <a:lnTo>
                    <a:pt x="43" y="108"/>
                  </a:lnTo>
                  <a:lnTo>
                    <a:pt x="40" y="122"/>
                  </a:lnTo>
                  <a:lnTo>
                    <a:pt x="40" y="122"/>
                  </a:lnTo>
                  <a:lnTo>
                    <a:pt x="38" y="135"/>
                  </a:lnTo>
                  <a:lnTo>
                    <a:pt x="36" y="147"/>
                  </a:lnTo>
                  <a:lnTo>
                    <a:pt x="36" y="147"/>
                  </a:lnTo>
                  <a:lnTo>
                    <a:pt x="36" y="156"/>
                  </a:lnTo>
                  <a:lnTo>
                    <a:pt x="37" y="163"/>
                  </a:lnTo>
                  <a:lnTo>
                    <a:pt x="39" y="171"/>
                  </a:lnTo>
                  <a:lnTo>
                    <a:pt x="41" y="179"/>
                  </a:lnTo>
                  <a:lnTo>
                    <a:pt x="45" y="187"/>
                  </a:lnTo>
                  <a:lnTo>
                    <a:pt x="50" y="195"/>
                  </a:lnTo>
                  <a:lnTo>
                    <a:pt x="55" y="202"/>
                  </a:lnTo>
                  <a:lnTo>
                    <a:pt x="61" y="210"/>
                  </a:lnTo>
                  <a:lnTo>
                    <a:pt x="61" y="210"/>
                  </a:lnTo>
                  <a:lnTo>
                    <a:pt x="68" y="218"/>
                  </a:lnTo>
                  <a:lnTo>
                    <a:pt x="76" y="225"/>
                  </a:lnTo>
                  <a:lnTo>
                    <a:pt x="84" y="231"/>
                  </a:lnTo>
                  <a:lnTo>
                    <a:pt x="93" y="236"/>
                  </a:lnTo>
                  <a:lnTo>
                    <a:pt x="101" y="240"/>
                  </a:lnTo>
                  <a:lnTo>
                    <a:pt x="109" y="243"/>
                  </a:lnTo>
                  <a:lnTo>
                    <a:pt x="118" y="245"/>
                  </a:lnTo>
                  <a:lnTo>
                    <a:pt x="126" y="246"/>
                  </a:lnTo>
                  <a:lnTo>
                    <a:pt x="126" y="246"/>
                  </a:lnTo>
                  <a:lnTo>
                    <a:pt x="155" y="249"/>
                  </a:lnTo>
                  <a:lnTo>
                    <a:pt x="155" y="249"/>
                  </a:lnTo>
                  <a:lnTo>
                    <a:pt x="197" y="252"/>
                  </a:lnTo>
                  <a:lnTo>
                    <a:pt x="220" y="253"/>
                  </a:lnTo>
                  <a:lnTo>
                    <a:pt x="243" y="254"/>
                  </a:lnTo>
                  <a:lnTo>
                    <a:pt x="243" y="254"/>
                  </a:lnTo>
                  <a:lnTo>
                    <a:pt x="271" y="253"/>
                  </a:lnTo>
                  <a:lnTo>
                    <a:pt x="296" y="251"/>
                  </a:lnTo>
                  <a:lnTo>
                    <a:pt x="319" y="246"/>
                  </a:lnTo>
                  <a:lnTo>
                    <a:pt x="340" y="240"/>
                  </a:lnTo>
                  <a:lnTo>
                    <a:pt x="349" y="237"/>
                  </a:lnTo>
                  <a:lnTo>
                    <a:pt x="358" y="233"/>
                  </a:lnTo>
                  <a:lnTo>
                    <a:pt x="366" y="229"/>
                  </a:lnTo>
                  <a:lnTo>
                    <a:pt x="373" y="224"/>
                  </a:lnTo>
                  <a:lnTo>
                    <a:pt x="380" y="219"/>
                  </a:lnTo>
                  <a:lnTo>
                    <a:pt x="386" y="213"/>
                  </a:lnTo>
                  <a:lnTo>
                    <a:pt x="391" y="207"/>
                  </a:lnTo>
                  <a:lnTo>
                    <a:pt x="397" y="201"/>
                  </a:lnTo>
                  <a:lnTo>
                    <a:pt x="397" y="201"/>
                  </a:lnTo>
                  <a:lnTo>
                    <a:pt x="402" y="193"/>
                  </a:lnTo>
                  <a:lnTo>
                    <a:pt x="405" y="186"/>
                  </a:lnTo>
                  <a:lnTo>
                    <a:pt x="408" y="176"/>
                  </a:lnTo>
                  <a:lnTo>
                    <a:pt x="411" y="168"/>
                  </a:lnTo>
                  <a:lnTo>
                    <a:pt x="414" y="149"/>
                  </a:lnTo>
                  <a:lnTo>
                    <a:pt x="416" y="131"/>
                  </a:lnTo>
                  <a:lnTo>
                    <a:pt x="415" y="111"/>
                  </a:lnTo>
                  <a:lnTo>
                    <a:pt x="414" y="94"/>
                  </a:lnTo>
                  <a:lnTo>
                    <a:pt x="412" y="77"/>
                  </a:lnTo>
                  <a:lnTo>
                    <a:pt x="409" y="63"/>
                  </a:lnTo>
                  <a:lnTo>
                    <a:pt x="409" y="63"/>
                  </a:lnTo>
                  <a:lnTo>
                    <a:pt x="408" y="59"/>
                  </a:lnTo>
                  <a:lnTo>
                    <a:pt x="405" y="53"/>
                  </a:lnTo>
                  <a:lnTo>
                    <a:pt x="399" y="49"/>
                  </a:lnTo>
                  <a:lnTo>
                    <a:pt x="389" y="45"/>
                  </a:lnTo>
                  <a:lnTo>
                    <a:pt x="377" y="42"/>
                  </a:lnTo>
                  <a:lnTo>
                    <a:pt x="358" y="39"/>
                  </a:lnTo>
                  <a:lnTo>
                    <a:pt x="335" y="37"/>
                  </a:lnTo>
                  <a:lnTo>
                    <a:pt x="305" y="36"/>
                  </a:lnTo>
                  <a:lnTo>
                    <a:pt x="289" y="36"/>
                  </a:lnTo>
                  <a:lnTo>
                    <a:pt x="271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6" name="Freeform 162"/>
            <p:cNvSpPr/>
            <p:nvPr/>
          </p:nvSpPr>
          <p:spPr bwMode="auto">
            <a:xfrm>
              <a:off x="6526213" y="2589213"/>
              <a:ext cx="79375" cy="22225"/>
            </a:xfrm>
            <a:custGeom>
              <a:avLst/>
              <a:gdLst/>
              <a:ahLst/>
              <a:cxnLst>
                <a:cxn ang="0">
                  <a:pos x="79" y="44"/>
                </a:cxn>
                <a:cxn ang="0">
                  <a:pos x="79" y="44"/>
                </a:cxn>
                <a:cxn ang="0">
                  <a:pos x="64" y="44"/>
                </a:cxn>
                <a:cxn ang="0">
                  <a:pos x="47" y="42"/>
                </a:cxn>
                <a:cxn ang="0">
                  <a:pos x="31" y="40"/>
                </a:cxn>
                <a:cxn ang="0">
                  <a:pos x="12" y="36"/>
                </a:cxn>
                <a:cxn ang="0">
                  <a:pos x="12" y="36"/>
                </a:cxn>
                <a:cxn ang="0">
                  <a:pos x="9" y="35"/>
                </a:cxn>
                <a:cxn ang="0">
                  <a:pos x="6" y="33"/>
                </a:cxn>
                <a:cxn ang="0">
                  <a:pos x="4" y="30"/>
                </a:cxn>
                <a:cxn ang="0">
                  <a:pos x="2" y="28"/>
                </a:cxn>
                <a:cxn ang="0">
                  <a:pos x="0" y="22"/>
                </a:cxn>
                <a:cxn ang="0">
                  <a:pos x="1" y="17"/>
                </a:cxn>
                <a:cxn ang="0">
                  <a:pos x="1" y="17"/>
                </a:cxn>
                <a:cxn ang="0">
                  <a:pos x="2" y="10"/>
                </a:cxn>
                <a:cxn ang="0">
                  <a:pos x="5" y="5"/>
                </a:cxn>
                <a:cxn ang="0">
                  <a:pos x="7" y="3"/>
                </a:cxn>
                <a:cxn ang="0">
                  <a:pos x="10" y="2"/>
                </a:cxn>
                <a:cxn ang="0">
                  <a:pos x="13" y="1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2" y="1"/>
                </a:cxn>
                <a:cxn ang="0">
                  <a:pos x="22" y="1"/>
                </a:cxn>
                <a:cxn ang="0">
                  <a:pos x="35" y="4"/>
                </a:cxn>
                <a:cxn ang="0">
                  <a:pos x="48" y="7"/>
                </a:cxn>
                <a:cxn ang="0">
                  <a:pos x="63" y="8"/>
                </a:cxn>
                <a:cxn ang="0">
                  <a:pos x="79" y="8"/>
                </a:cxn>
                <a:cxn ang="0">
                  <a:pos x="79" y="8"/>
                </a:cxn>
                <a:cxn ang="0">
                  <a:pos x="107" y="7"/>
                </a:cxn>
                <a:cxn ang="0">
                  <a:pos x="107" y="7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5" y="7"/>
                </a:cxn>
                <a:cxn ang="0">
                  <a:pos x="139" y="8"/>
                </a:cxn>
                <a:cxn ang="0">
                  <a:pos x="142" y="10"/>
                </a:cxn>
                <a:cxn ang="0">
                  <a:pos x="144" y="12"/>
                </a:cxn>
                <a:cxn ang="0">
                  <a:pos x="146" y="16"/>
                </a:cxn>
                <a:cxn ang="0">
                  <a:pos x="147" y="19"/>
                </a:cxn>
                <a:cxn ang="0">
                  <a:pos x="148" y="25"/>
                </a:cxn>
                <a:cxn ang="0">
                  <a:pos x="148" y="25"/>
                </a:cxn>
                <a:cxn ang="0">
                  <a:pos x="147" y="31"/>
                </a:cxn>
                <a:cxn ang="0">
                  <a:pos x="146" y="34"/>
                </a:cxn>
                <a:cxn ang="0">
                  <a:pos x="144" y="37"/>
                </a:cxn>
                <a:cxn ang="0">
                  <a:pos x="142" y="39"/>
                </a:cxn>
                <a:cxn ang="0">
                  <a:pos x="139" y="41"/>
                </a:cxn>
                <a:cxn ang="0">
                  <a:pos x="135" y="42"/>
                </a:cxn>
                <a:cxn ang="0">
                  <a:pos x="131" y="43"/>
                </a:cxn>
                <a:cxn ang="0">
                  <a:pos x="131" y="43"/>
                </a:cxn>
                <a:cxn ang="0">
                  <a:pos x="107" y="43"/>
                </a:cxn>
                <a:cxn ang="0">
                  <a:pos x="107" y="43"/>
                </a:cxn>
                <a:cxn ang="0">
                  <a:pos x="79" y="44"/>
                </a:cxn>
                <a:cxn ang="0">
                  <a:pos x="79" y="44"/>
                </a:cxn>
              </a:cxnLst>
              <a:rect l="0" t="0" r="r" b="b"/>
              <a:pathLst>
                <a:path w="148" h="44">
                  <a:moveTo>
                    <a:pt x="79" y="44"/>
                  </a:moveTo>
                  <a:lnTo>
                    <a:pt x="79" y="44"/>
                  </a:lnTo>
                  <a:lnTo>
                    <a:pt x="64" y="44"/>
                  </a:lnTo>
                  <a:lnTo>
                    <a:pt x="47" y="42"/>
                  </a:lnTo>
                  <a:lnTo>
                    <a:pt x="31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9" y="35"/>
                  </a:lnTo>
                  <a:lnTo>
                    <a:pt x="6" y="33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0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35" y="4"/>
                  </a:lnTo>
                  <a:lnTo>
                    <a:pt x="48" y="7"/>
                  </a:lnTo>
                  <a:lnTo>
                    <a:pt x="63" y="8"/>
                  </a:lnTo>
                  <a:lnTo>
                    <a:pt x="79" y="8"/>
                  </a:lnTo>
                  <a:lnTo>
                    <a:pt x="79" y="8"/>
                  </a:lnTo>
                  <a:lnTo>
                    <a:pt x="107" y="7"/>
                  </a:lnTo>
                  <a:lnTo>
                    <a:pt x="107" y="7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5" y="7"/>
                  </a:lnTo>
                  <a:lnTo>
                    <a:pt x="139" y="8"/>
                  </a:lnTo>
                  <a:lnTo>
                    <a:pt x="142" y="10"/>
                  </a:lnTo>
                  <a:lnTo>
                    <a:pt x="144" y="12"/>
                  </a:lnTo>
                  <a:lnTo>
                    <a:pt x="146" y="16"/>
                  </a:lnTo>
                  <a:lnTo>
                    <a:pt x="147" y="19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7" y="31"/>
                  </a:lnTo>
                  <a:lnTo>
                    <a:pt x="146" y="34"/>
                  </a:lnTo>
                  <a:lnTo>
                    <a:pt x="144" y="37"/>
                  </a:lnTo>
                  <a:lnTo>
                    <a:pt x="142" y="39"/>
                  </a:lnTo>
                  <a:lnTo>
                    <a:pt x="139" y="41"/>
                  </a:lnTo>
                  <a:lnTo>
                    <a:pt x="135" y="42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07" y="43"/>
                  </a:lnTo>
                  <a:lnTo>
                    <a:pt x="107" y="43"/>
                  </a:lnTo>
                  <a:lnTo>
                    <a:pt x="79" y="44"/>
                  </a:lnTo>
                  <a:lnTo>
                    <a:pt x="79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7" name="Freeform 163"/>
            <p:cNvSpPr/>
            <p:nvPr/>
          </p:nvSpPr>
          <p:spPr bwMode="auto">
            <a:xfrm>
              <a:off x="6516688" y="2643188"/>
              <a:ext cx="92075" cy="28575"/>
            </a:xfrm>
            <a:custGeom>
              <a:avLst/>
              <a:gdLst/>
              <a:ahLst/>
              <a:cxnLst>
                <a:cxn ang="0">
                  <a:pos x="157" y="55"/>
                </a:cxn>
                <a:cxn ang="0">
                  <a:pos x="140" y="52"/>
                </a:cxn>
                <a:cxn ang="0">
                  <a:pos x="122" y="46"/>
                </a:cxn>
                <a:cxn ang="0">
                  <a:pos x="96" y="37"/>
                </a:cxn>
                <a:cxn ang="0">
                  <a:pos x="88" y="36"/>
                </a:cxn>
                <a:cxn ang="0">
                  <a:pos x="77" y="35"/>
                </a:cxn>
                <a:cxn ang="0">
                  <a:pos x="43" y="39"/>
                </a:cxn>
                <a:cxn ang="0">
                  <a:pos x="30" y="41"/>
                </a:cxn>
                <a:cxn ang="0">
                  <a:pos x="16" y="43"/>
                </a:cxn>
                <a:cxn ang="0">
                  <a:pos x="11" y="42"/>
                </a:cxn>
                <a:cxn ang="0">
                  <a:pos x="6" y="40"/>
                </a:cxn>
                <a:cxn ang="0">
                  <a:pos x="1" y="32"/>
                </a:cxn>
                <a:cxn ang="0">
                  <a:pos x="0" y="26"/>
                </a:cxn>
                <a:cxn ang="0">
                  <a:pos x="2" y="16"/>
                </a:cxn>
                <a:cxn ang="0">
                  <a:pos x="6" y="11"/>
                </a:cxn>
                <a:cxn ang="0">
                  <a:pos x="14" y="6"/>
                </a:cxn>
                <a:cxn ang="0">
                  <a:pos x="18" y="6"/>
                </a:cxn>
                <a:cxn ang="0">
                  <a:pos x="47" y="3"/>
                </a:cxn>
                <a:cxn ang="0">
                  <a:pos x="63" y="1"/>
                </a:cxn>
                <a:cxn ang="0">
                  <a:pos x="81" y="0"/>
                </a:cxn>
                <a:cxn ang="0">
                  <a:pos x="93" y="0"/>
                </a:cxn>
                <a:cxn ang="0">
                  <a:pos x="108" y="3"/>
                </a:cxn>
                <a:cxn ang="0">
                  <a:pos x="122" y="10"/>
                </a:cxn>
                <a:cxn ang="0">
                  <a:pos x="147" y="18"/>
                </a:cxn>
                <a:cxn ang="0">
                  <a:pos x="156" y="19"/>
                </a:cxn>
                <a:cxn ang="0">
                  <a:pos x="163" y="21"/>
                </a:cxn>
                <a:cxn ang="0">
                  <a:pos x="169" y="26"/>
                </a:cxn>
                <a:cxn ang="0">
                  <a:pos x="173" y="32"/>
                </a:cxn>
                <a:cxn ang="0">
                  <a:pos x="174" y="40"/>
                </a:cxn>
                <a:cxn ang="0">
                  <a:pos x="169" y="50"/>
                </a:cxn>
                <a:cxn ang="0">
                  <a:pos x="165" y="54"/>
                </a:cxn>
                <a:cxn ang="0">
                  <a:pos x="158" y="55"/>
                </a:cxn>
                <a:cxn ang="0">
                  <a:pos x="157" y="55"/>
                </a:cxn>
              </a:cxnLst>
              <a:rect l="0" t="0" r="r" b="b"/>
              <a:pathLst>
                <a:path w="174" h="55">
                  <a:moveTo>
                    <a:pt x="157" y="55"/>
                  </a:moveTo>
                  <a:lnTo>
                    <a:pt x="157" y="55"/>
                  </a:lnTo>
                  <a:lnTo>
                    <a:pt x="148" y="54"/>
                  </a:lnTo>
                  <a:lnTo>
                    <a:pt x="140" y="52"/>
                  </a:lnTo>
                  <a:lnTo>
                    <a:pt x="122" y="46"/>
                  </a:lnTo>
                  <a:lnTo>
                    <a:pt x="122" y="46"/>
                  </a:lnTo>
                  <a:lnTo>
                    <a:pt x="105" y="40"/>
                  </a:lnTo>
                  <a:lnTo>
                    <a:pt x="96" y="37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77" y="35"/>
                  </a:lnTo>
                  <a:lnTo>
                    <a:pt x="77" y="35"/>
                  </a:lnTo>
                  <a:lnTo>
                    <a:pt x="60" y="36"/>
                  </a:lnTo>
                  <a:lnTo>
                    <a:pt x="43" y="39"/>
                  </a:lnTo>
                  <a:lnTo>
                    <a:pt x="43" y="39"/>
                  </a:lnTo>
                  <a:lnTo>
                    <a:pt x="30" y="41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11" y="42"/>
                  </a:lnTo>
                  <a:lnTo>
                    <a:pt x="8" y="41"/>
                  </a:lnTo>
                  <a:lnTo>
                    <a:pt x="6" y="40"/>
                  </a:lnTo>
                  <a:lnTo>
                    <a:pt x="4" y="37"/>
                  </a:lnTo>
                  <a:lnTo>
                    <a:pt x="1" y="32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" y="19"/>
                  </a:lnTo>
                  <a:lnTo>
                    <a:pt x="2" y="16"/>
                  </a:lnTo>
                  <a:lnTo>
                    <a:pt x="4" y="13"/>
                  </a:lnTo>
                  <a:lnTo>
                    <a:pt x="6" y="11"/>
                  </a:lnTo>
                  <a:lnTo>
                    <a:pt x="9" y="9"/>
                  </a:lnTo>
                  <a:lnTo>
                    <a:pt x="14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32" y="4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63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1"/>
                  </a:lnTo>
                  <a:lnTo>
                    <a:pt x="108" y="3"/>
                  </a:lnTo>
                  <a:lnTo>
                    <a:pt x="122" y="10"/>
                  </a:lnTo>
                  <a:lnTo>
                    <a:pt x="122" y="10"/>
                  </a:lnTo>
                  <a:lnTo>
                    <a:pt x="139" y="16"/>
                  </a:lnTo>
                  <a:lnTo>
                    <a:pt x="147" y="18"/>
                  </a:lnTo>
                  <a:lnTo>
                    <a:pt x="156" y="19"/>
                  </a:lnTo>
                  <a:lnTo>
                    <a:pt x="156" y="19"/>
                  </a:lnTo>
                  <a:lnTo>
                    <a:pt x="160" y="20"/>
                  </a:lnTo>
                  <a:lnTo>
                    <a:pt x="163" y="21"/>
                  </a:lnTo>
                  <a:lnTo>
                    <a:pt x="166" y="23"/>
                  </a:lnTo>
                  <a:lnTo>
                    <a:pt x="169" y="26"/>
                  </a:lnTo>
                  <a:lnTo>
                    <a:pt x="172" y="29"/>
                  </a:lnTo>
                  <a:lnTo>
                    <a:pt x="173" y="32"/>
                  </a:lnTo>
                  <a:lnTo>
                    <a:pt x="174" y="40"/>
                  </a:lnTo>
                  <a:lnTo>
                    <a:pt x="174" y="40"/>
                  </a:lnTo>
                  <a:lnTo>
                    <a:pt x="173" y="45"/>
                  </a:lnTo>
                  <a:lnTo>
                    <a:pt x="169" y="50"/>
                  </a:lnTo>
                  <a:lnTo>
                    <a:pt x="167" y="52"/>
                  </a:lnTo>
                  <a:lnTo>
                    <a:pt x="165" y="54"/>
                  </a:lnTo>
                  <a:lnTo>
                    <a:pt x="162" y="55"/>
                  </a:lnTo>
                  <a:lnTo>
                    <a:pt x="158" y="55"/>
                  </a:lnTo>
                  <a:lnTo>
                    <a:pt x="158" y="55"/>
                  </a:lnTo>
                  <a:lnTo>
                    <a:pt x="157" y="55"/>
                  </a:lnTo>
                  <a:lnTo>
                    <a:pt x="157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8" name="Freeform 164"/>
            <p:cNvSpPr/>
            <p:nvPr/>
          </p:nvSpPr>
          <p:spPr bwMode="auto">
            <a:xfrm>
              <a:off x="6223000" y="2368550"/>
              <a:ext cx="180975" cy="163513"/>
            </a:xfrm>
            <a:custGeom>
              <a:avLst/>
              <a:gdLst/>
              <a:ahLst/>
              <a:cxnLst>
                <a:cxn ang="0">
                  <a:pos x="159" y="306"/>
                </a:cxn>
                <a:cxn ang="0">
                  <a:pos x="147" y="296"/>
                </a:cxn>
                <a:cxn ang="0">
                  <a:pos x="145" y="288"/>
                </a:cxn>
                <a:cxn ang="0">
                  <a:pos x="147" y="278"/>
                </a:cxn>
                <a:cxn ang="0">
                  <a:pos x="153" y="272"/>
                </a:cxn>
                <a:cxn ang="0">
                  <a:pos x="167" y="261"/>
                </a:cxn>
                <a:cxn ang="0">
                  <a:pos x="181" y="235"/>
                </a:cxn>
                <a:cxn ang="0">
                  <a:pos x="190" y="217"/>
                </a:cxn>
                <a:cxn ang="0">
                  <a:pos x="211" y="194"/>
                </a:cxn>
                <a:cxn ang="0">
                  <a:pos x="244" y="155"/>
                </a:cxn>
                <a:cxn ang="0">
                  <a:pos x="261" y="131"/>
                </a:cxn>
                <a:cxn ang="0">
                  <a:pos x="284" y="105"/>
                </a:cxn>
                <a:cxn ang="0">
                  <a:pos x="308" y="78"/>
                </a:cxn>
                <a:cxn ang="0">
                  <a:pos x="312" y="64"/>
                </a:cxn>
                <a:cxn ang="0">
                  <a:pos x="310" y="57"/>
                </a:cxn>
                <a:cxn ang="0">
                  <a:pos x="300" y="45"/>
                </a:cxn>
                <a:cxn ang="0">
                  <a:pos x="275" y="38"/>
                </a:cxn>
                <a:cxn ang="0">
                  <a:pos x="260" y="37"/>
                </a:cxn>
                <a:cxn ang="0">
                  <a:pos x="242" y="39"/>
                </a:cxn>
                <a:cxn ang="0">
                  <a:pos x="216" y="49"/>
                </a:cxn>
                <a:cxn ang="0">
                  <a:pos x="187" y="73"/>
                </a:cxn>
                <a:cxn ang="0">
                  <a:pos x="153" y="120"/>
                </a:cxn>
                <a:cxn ang="0">
                  <a:pos x="126" y="163"/>
                </a:cxn>
                <a:cxn ang="0">
                  <a:pos x="79" y="228"/>
                </a:cxn>
                <a:cxn ang="0">
                  <a:pos x="29" y="289"/>
                </a:cxn>
                <a:cxn ang="0">
                  <a:pos x="21" y="294"/>
                </a:cxn>
                <a:cxn ang="0">
                  <a:pos x="14" y="294"/>
                </a:cxn>
                <a:cxn ang="0">
                  <a:pos x="2" y="283"/>
                </a:cxn>
                <a:cxn ang="0">
                  <a:pos x="0" y="275"/>
                </a:cxn>
                <a:cxn ang="0">
                  <a:pos x="5" y="262"/>
                </a:cxn>
                <a:cxn ang="0">
                  <a:pos x="72" y="177"/>
                </a:cxn>
                <a:cxn ang="0">
                  <a:pos x="108" y="126"/>
                </a:cxn>
                <a:cxn ang="0">
                  <a:pos x="140" y="74"/>
                </a:cxn>
                <a:cxn ang="0">
                  <a:pos x="160" y="45"/>
                </a:cxn>
                <a:cxn ang="0">
                  <a:pos x="193" y="18"/>
                </a:cxn>
                <a:cxn ang="0">
                  <a:pos x="236" y="3"/>
                </a:cxn>
                <a:cxn ang="0">
                  <a:pos x="267" y="0"/>
                </a:cxn>
                <a:cxn ang="0">
                  <a:pos x="310" y="8"/>
                </a:cxn>
                <a:cxn ang="0">
                  <a:pos x="330" y="19"/>
                </a:cxn>
                <a:cxn ang="0">
                  <a:pos x="342" y="43"/>
                </a:cxn>
                <a:cxn ang="0">
                  <a:pos x="344" y="71"/>
                </a:cxn>
                <a:cxn ang="0">
                  <a:pos x="342" y="86"/>
                </a:cxn>
                <a:cxn ang="0">
                  <a:pos x="334" y="103"/>
                </a:cxn>
                <a:cxn ang="0">
                  <a:pos x="316" y="122"/>
                </a:cxn>
                <a:cxn ang="0">
                  <a:pos x="300" y="139"/>
                </a:cxn>
                <a:cxn ang="0">
                  <a:pos x="235" y="219"/>
                </a:cxn>
                <a:cxn ang="0">
                  <a:pos x="216" y="248"/>
                </a:cxn>
                <a:cxn ang="0">
                  <a:pos x="203" y="270"/>
                </a:cxn>
                <a:cxn ang="0">
                  <a:pos x="183" y="295"/>
                </a:cxn>
                <a:cxn ang="0">
                  <a:pos x="172" y="303"/>
                </a:cxn>
                <a:cxn ang="0">
                  <a:pos x="163" y="307"/>
                </a:cxn>
              </a:cxnLst>
              <a:rect l="0" t="0" r="r" b="b"/>
              <a:pathLst>
                <a:path w="344" h="307">
                  <a:moveTo>
                    <a:pt x="163" y="307"/>
                  </a:moveTo>
                  <a:lnTo>
                    <a:pt x="163" y="307"/>
                  </a:lnTo>
                  <a:lnTo>
                    <a:pt x="159" y="306"/>
                  </a:lnTo>
                  <a:lnTo>
                    <a:pt x="156" y="306"/>
                  </a:lnTo>
                  <a:lnTo>
                    <a:pt x="151" y="301"/>
                  </a:lnTo>
                  <a:lnTo>
                    <a:pt x="147" y="296"/>
                  </a:lnTo>
                  <a:lnTo>
                    <a:pt x="145" y="291"/>
                  </a:lnTo>
                  <a:lnTo>
                    <a:pt x="145" y="291"/>
                  </a:lnTo>
                  <a:lnTo>
                    <a:pt x="145" y="288"/>
                  </a:lnTo>
                  <a:lnTo>
                    <a:pt x="145" y="283"/>
                  </a:lnTo>
                  <a:lnTo>
                    <a:pt x="146" y="281"/>
                  </a:lnTo>
                  <a:lnTo>
                    <a:pt x="147" y="278"/>
                  </a:lnTo>
                  <a:lnTo>
                    <a:pt x="150" y="276"/>
                  </a:lnTo>
                  <a:lnTo>
                    <a:pt x="153" y="272"/>
                  </a:lnTo>
                  <a:lnTo>
                    <a:pt x="153" y="272"/>
                  </a:lnTo>
                  <a:lnTo>
                    <a:pt x="158" y="269"/>
                  </a:lnTo>
                  <a:lnTo>
                    <a:pt x="163" y="266"/>
                  </a:lnTo>
                  <a:lnTo>
                    <a:pt x="167" y="261"/>
                  </a:lnTo>
                  <a:lnTo>
                    <a:pt x="170" y="257"/>
                  </a:lnTo>
                  <a:lnTo>
                    <a:pt x="176" y="247"/>
                  </a:lnTo>
                  <a:lnTo>
                    <a:pt x="181" y="235"/>
                  </a:lnTo>
                  <a:lnTo>
                    <a:pt x="181" y="235"/>
                  </a:lnTo>
                  <a:lnTo>
                    <a:pt x="187" y="223"/>
                  </a:lnTo>
                  <a:lnTo>
                    <a:pt x="190" y="217"/>
                  </a:lnTo>
                  <a:lnTo>
                    <a:pt x="195" y="213"/>
                  </a:lnTo>
                  <a:lnTo>
                    <a:pt x="195" y="213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34" y="168"/>
                  </a:lnTo>
                  <a:lnTo>
                    <a:pt x="244" y="155"/>
                  </a:lnTo>
                  <a:lnTo>
                    <a:pt x="254" y="140"/>
                  </a:lnTo>
                  <a:lnTo>
                    <a:pt x="254" y="140"/>
                  </a:lnTo>
                  <a:lnTo>
                    <a:pt x="261" y="131"/>
                  </a:lnTo>
                  <a:lnTo>
                    <a:pt x="268" y="122"/>
                  </a:lnTo>
                  <a:lnTo>
                    <a:pt x="284" y="105"/>
                  </a:lnTo>
                  <a:lnTo>
                    <a:pt x="284" y="105"/>
                  </a:lnTo>
                  <a:lnTo>
                    <a:pt x="302" y="87"/>
                  </a:lnTo>
                  <a:lnTo>
                    <a:pt x="302" y="87"/>
                  </a:lnTo>
                  <a:lnTo>
                    <a:pt x="308" y="78"/>
                  </a:lnTo>
                  <a:lnTo>
                    <a:pt x="311" y="71"/>
                  </a:lnTo>
                  <a:lnTo>
                    <a:pt x="312" y="67"/>
                  </a:lnTo>
                  <a:lnTo>
                    <a:pt x="312" y="64"/>
                  </a:lnTo>
                  <a:lnTo>
                    <a:pt x="311" y="60"/>
                  </a:lnTo>
                  <a:lnTo>
                    <a:pt x="310" y="57"/>
                  </a:lnTo>
                  <a:lnTo>
                    <a:pt x="310" y="57"/>
                  </a:lnTo>
                  <a:lnTo>
                    <a:pt x="308" y="53"/>
                  </a:lnTo>
                  <a:lnTo>
                    <a:pt x="306" y="50"/>
                  </a:lnTo>
                  <a:lnTo>
                    <a:pt x="300" y="45"/>
                  </a:lnTo>
                  <a:lnTo>
                    <a:pt x="292" y="42"/>
                  </a:lnTo>
                  <a:lnTo>
                    <a:pt x="283" y="39"/>
                  </a:lnTo>
                  <a:lnTo>
                    <a:pt x="275" y="38"/>
                  </a:lnTo>
                  <a:lnTo>
                    <a:pt x="269" y="37"/>
                  </a:lnTo>
                  <a:lnTo>
                    <a:pt x="260" y="37"/>
                  </a:lnTo>
                  <a:lnTo>
                    <a:pt x="260" y="37"/>
                  </a:lnTo>
                  <a:lnTo>
                    <a:pt x="251" y="37"/>
                  </a:lnTo>
                  <a:lnTo>
                    <a:pt x="251" y="37"/>
                  </a:lnTo>
                  <a:lnTo>
                    <a:pt x="242" y="39"/>
                  </a:lnTo>
                  <a:lnTo>
                    <a:pt x="233" y="42"/>
                  </a:lnTo>
                  <a:lnTo>
                    <a:pt x="225" y="45"/>
                  </a:lnTo>
                  <a:lnTo>
                    <a:pt x="216" y="49"/>
                  </a:lnTo>
                  <a:lnTo>
                    <a:pt x="208" y="55"/>
                  </a:lnTo>
                  <a:lnTo>
                    <a:pt x="201" y="60"/>
                  </a:lnTo>
                  <a:lnTo>
                    <a:pt x="187" y="73"/>
                  </a:lnTo>
                  <a:lnTo>
                    <a:pt x="175" y="88"/>
                  </a:lnTo>
                  <a:lnTo>
                    <a:pt x="164" y="103"/>
                  </a:lnTo>
                  <a:lnTo>
                    <a:pt x="153" y="120"/>
                  </a:lnTo>
                  <a:lnTo>
                    <a:pt x="143" y="136"/>
                  </a:lnTo>
                  <a:lnTo>
                    <a:pt x="143" y="136"/>
                  </a:lnTo>
                  <a:lnTo>
                    <a:pt x="126" y="163"/>
                  </a:lnTo>
                  <a:lnTo>
                    <a:pt x="126" y="163"/>
                  </a:lnTo>
                  <a:lnTo>
                    <a:pt x="103" y="196"/>
                  </a:lnTo>
                  <a:lnTo>
                    <a:pt x="79" y="228"/>
                  </a:lnTo>
                  <a:lnTo>
                    <a:pt x="54" y="259"/>
                  </a:lnTo>
                  <a:lnTo>
                    <a:pt x="29" y="289"/>
                  </a:lnTo>
                  <a:lnTo>
                    <a:pt x="29" y="289"/>
                  </a:lnTo>
                  <a:lnTo>
                    <a:pt x="27" y="291"/>
                  </a:lnTo>
                  <a:lnTo>
                    <a:pt x="24" y="293"/>
                  </a:lnTo>
                  <a:lnTo>
                    <a:pt x="21" y="294"/>
                  </a:lnTo>
                  <a:lnTo>
                    <a:pt x="18" y="295"/>
                  </a:lnTo>
                  <a:lnTo>
                    <a:pt x="18" y="295"/>
                  </a:lnTo>
                  <a:lnTo>
                    <a:pt x="14" y="294"/>
                  </a:lnTo>
                  <a:lnTo>
                    <a:pt x="9" y="291"/>
                  </a:lnTo>
                  <a:lnTo>
                    <a:pt x="6" y="288"/>
                  </a:lnTo>
                  <a:lnTo>
                    <a:pt x="2" y="283"/>
                  </a:lnTo>
                  <a:lnTo>
                    <a:pt x="2" y="283"/>
                  </a:lnTo>
                  <a:lnTo>
                    <a:pt x="0" y="280"/>
                  </a:lnTo>
                  <a:lnTo>
                    <a:pt x="0" y="275"/>
                  </a:lnTo>
                  <a:lnTo>
                    <a:pt x="1" y="269"/>
                  </a:lnTo>
                  <a:lnTo>
                    <a:pt x="2" y="266"/>
                  </a:lnTo>
                  <a:lnTo>
                    <a:pt x="5" y="262"/>
                  </a:lnTo>
                  <a:lnTo>
                    <a:pt x="5" y="262"/>
                  </a:lnTo>
                  <a:lnTo>
                    <a:pt x="48" y="208"/>
                  </a:lnTo>
                  <a:lnTo>
                    <a:pt x="72" y="177"/>
                  </a:lnTo>
                  <a:lnTo>
                    <a:pt x="94" y="145"/>
                  </a:lnTo>
                  <a:lnTo>
                    <a:pt x="94" y="145"/>
                  </a:lnTo>
                  <a:lnTo>
                    <a:pt x="108" y="126"/>
                  </a:lnTo>
                  <a:lnTo>
                    <a:pt x="120" y="105"/>
                  </a:lnTo>
                  <a:lnTo>
                    <a:pt x="120" y="105"/>
                  </a:lnTo>
                  <a:lnTo>
                    <a:pt x="140" y="74"/>
                  </a:lnTo>
                  <a:lnTo>
                    <a:pt x="150" y="60"/>
                  </a:lnTo>
                  <a:lnTo>
                    <a:pt x="160" y="45"/>
                  </a:lnTo>
                  <a:lnTo>
                    <a:pt x="160" y="45"/>
                  </a:lnTo>
                  <a:lnTo>
                    <a:pt x="170" y="35"/>
                  </a:lnTo>
                  <a:lnTo>
                    <a:pt x="181" y="27"/>
                  </a:lnTo>
                  <a:lnTo>
                    <a:pt x="193" y="18"/>
                  </a:lnTo>
                  <a:lnTo>
                    <a:pt x="206" y="12"/>
                  </a:lnTo>
                  <a:lnTo>
                    <a:pt x="220" y="7"/>
                  </a:lnTo>
                  <a:lnTo>
                    <a:pt x="236" y="3"/>
                  </a:lnTo>
                  <a:lnTo>
                    <a:pt x="251" y="1"/>
                  </a:lnTo>
                  <a:lnTo>
                    <a:pt x="267" y="0"/>
                  </a:lnTo>
                  <a:lnTo>
                    <a:pt x="267" y="0"/>
                  </a:lnTo>
                  <a:lnTo>
                    <a:pt x="282" y="1"/>
                  </a:lnTo>
                  <a:lnTo>
                    <a:pt x="297" y="3"/>
                  </a:lnTo>
                  <a:lnTo>
                    <a:pt x="310" y="8"/>
                  </a:lnTo>
                  <a:lnTo>
                    <a:pt x="324" y="13"/>
                  </a:lnTo>
                  <a:lnTo>
                    <a:pt x="324" y="13"/>
                  </a:lnTo>
                  <a:lnTo>
                    <a:pt x="330" y="19"/>
                  </a:lnTo>
                  <a:lnTo>
                    <a:pt x="335" y="27"/>
                  </a:lnTo>
                  <a:lnTo>
                    <a:pt x="339" y="34"/>
                  </a:lnTo>
                  <a:lnTo>
                    <a:pt x="342" y="43"/>
                  </a:lnTo>
                  <a:lnTo>
                    <a:pt x="344" y="52"/>
                  </a:lnTo>
                  <a:lnTo>
                    <a:pt x="344" y="62"/>
                  </a:lnTo>
                  <a:lnTo>
                    <a:pt x="344" y="71"/>
                  </a:lnTo>
                  <a:lnTo>
                    <a:pt x="344" y="79"/>
                  </a:lnTo>
                  <a:lnTo>
                    <a:pt x="344" y="79"/>
                  </a:lnTo>
                  <a:lnTo>
                    <a:pt x="342" y="86"/>
                  </a:lnTo>
                  <a:lnTo>
                    <a:pt x="340" y="92"/>
                  </a:lnTo>
                  <a:lnTo>
                    <a:pt x="337" y="98"/>
                  </a:lnTo>
                  <a:lnTo>
                    <a:pt x="334" y="103"/>
                  </a:lnTo>
                  <a:lnTo>
                    <a:pt x="326" y="112"/>
                  </a:lnTo>
                  <a:lnTo>
                    <a:pt x="316" y="122"/>
                  </a:lnTo>
                  <a:lnTo>
                    <a:pt x="316" y="122"/>
                  </a:lnTo>
                  <a:lnTo>
                    <a:pt x="308" y="130"/>
                  </a:lnTo>
                  <a:lnTo>
                    <a:pt x="300" y="139"/>
                  </a:lnTo>
                  <a:lnTo>
                    <a:pt x="300" y="139"/>
                  </a:lnTo>
                  <a:lnTo>
                    <a:pt x="278" y="165"/>
                  </a:lnTo>
                  <a:lnTo>
                    <a:pt x="257" y="192"/>
                  </a:lnTo>
                  <a:lnTo>
                    <a:pt x="235" y="219"/>
                  </a:lnTo>
                  <a:lnTo>
                    <a:pt x="226" y="233"/>
                  </a:lnTo>
                  <a:lnTo>
                    <a:pt x="216" y="248"/>
                  </a:lnTo>
                  <a:lnTo>
                    <a:pt x="216" y="248"/>
                  </a:lnTo>
                  <a:lnTo>
                    <a:pt x="211" y="257"/>
                  </a:lnTo>
                  <a:lnTo>
                    <a:pt x="211" y="257"/>
                  </a:lnTo>
                  <a:lnTo>
                    <a:pt x="203" y="270"/>
                  </a:lnTo>
                  <a:lnTo>
                    <a:pt x="194" y="283"/>
                  </a:lnTo>
                  <a:lnTo>
                    <a:pt x="188" y="289"/>
                  </a:lnTo>
                  <a:lnTo>
                    <a:pt x="183" y="295"/>
                  </a:lnTo>
                  <a:lnTo>
                    <a:pt x="178" y="299"/>
                  </a:lnTo>
                  <a:lnTo>
                    <a:pt x="172" y="303"/>
                  </a:lnTo>
                  <a:lnTo>
                    <a:pt x="172" y="303"/>
                  </a:lnTo>
                  <a:lnTo>
                    <a:pt x="167" y="306"/>
                  </a:lnTo>
                  <a:lnTo>
                    <a:pt x="163" y="307"/>
                  </a:lnTo>
                  <a:lnTo>
                    <a:pt x="163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9" name="Freeform 165"/>
            <p:cNvSpPr/>
            <p:nvPr/>
          </p:nvSpPr>
          <p:spPr bwMode="auto">
            <a:xfrm>
              <a:off x="6731000" y="2366963"/>
              <a:ext cx="182563" cy="160338"/>
            </a:xfrm>
            <a:custGeom>
              <a:avLst/>
              <a:gdLst/>
              <a:ahLst/>
              <a:cxnLst>
                <a:cxn ang="0">
                  <a:pos x="221" y="303"/>
                </a:cxn>
                <a:cxn ang="0">
                  <a:pos x="213" y="298"/>
                </a:cxn>
                <a:cxn ang="0">
                  <a:pos x="210" y="291"/>
                </a:cxn>
                <a:cxn ang="0">
                  <a:pos x="198" y="273"/>
                </a:cxn>
                <a:cxn ang="0">
                  <a:pos x="177" y="251"/>
                </a:cxn>
                <a:cxn ang="0">
                  <a:pos x="164" y="237"/>
                </a:cxn>
                <a:cxn ang="0">
                  <a:pos x="119" y="195"/>
                </a:cxn>
                <a:cxn ang="0">
                  <a:pos x="71" y="158"/>
                </a:cxn>
                <a:cxn ang="0">
                  <a:pos x="27" y="118"/>
                </a:cxn>
                <a:cxn ang="0">
                  <a:pos x="8" y="95"/>
                </a:cxn>
                <a:cxn ang="0">
                  <a:pos x="0" y="69"/>
                </a:cxn>
                <a:cxn ang="0">
                  <a:pos x="1" y="51"/>
                </a:cxn>
                <a:cxn ang="0">
                  <a:pos x="14" y="28"/>
                </a:cxn>
                <a:cxn ang="0">
                  <a:pos x="39" y="10"/>
                </a:cxn>
                <a:cxn ang="0">
                  <a:pos x="60" y="2"/>
                </a:cxn>
                <a:cxn ang="0">
                  <a:pos x="84" y="0"/>
                </a:cxn>
                <a:cxn ang="0">
                  <a:pos x="133" y="9"/>
                </a:cxn>
                <a:cxn ang="0">
                  <a:pos x="155" y="21"/>
                </a:cxn>
                <a:cxn ang="0">
                  <a:pos x="185" y="50"/>
                </a:cxn>
                <a:cxn ang="0">
                  <a:pos x="206" y="78"/>
                </a:cxn>
                <a:cxn ang="0">
                  <a:pos x="229" y="105"/>
                </a:cxn>
                <a:cxn ang="0">
                  <a:pos x="261" y="142"/>
                </a:cxn>
                <a:cxn ang="0">
                  <a:pos x="291" y="182"/>
                </a:cxn>
                <a:cxn ang="0">
                  <a:pos x="306" y="210"/>
                </a:cxn>
                <a:cxn ang="0">
                  <a:pos x="330" y="256"/>
                </a:cxn>
                <a:cxn ang="0">
                  <a:pos x="341" y="267"/>
                </a:cxn>
                <a:cxn ang="0">
                  <a:pos x="347" y="280"/>
                </a:cxn>
                <a:cxn ang="0">
                  <a:pos x="343" y="289"/>
                </a:cxn>
                <a:cxn ang="0">
                  <a:pos x="326" y="297"/>
                </a:cxn>
                <a:cxn ang="0">
                  <a:pos x="320" y="296"/>
                </a:cxn>
                <a:cxn ang="0">
                  <a:pos x="307" y="285"/>
                </a:cxn>
                <a:cxn ang="0">
                  <a:pos x="291" y="256"/>
                </a:cxn>
                <a:cxn ang="0">
                  <a:pos x="281" y="234"/>
                </a:cxn>
                <a:cxn ang="0">
                  <a:pos x="270" y="216"/>
                </a:cxn>
                <a:cxn ang="0">
                  <a:pos x="234" y="162"/>
                </a:cxn>
                <a:cxn ang="0">
                  <a:pos x="221" y="146"/>
                </a:cxn>
                <a:cxn ang="0">
                  <a:pos x="192" y="112"/>
                </a:cxn>
                <a:cxn ang="0">
                  <a:pos x="146" y="61"/>
                </a:cxn>
                <a:cxn ang="0">
                  <a:pos x="118" y="43"/>
                </a:cxn>
                <a:cxn ang="0">
                  <a:pos x="94" y="36"/>
                </a:cxn>
                <a:cxn ang="0">
                  <a:pos x="77" y="36"/>
                </a:cxn>
                <a:cxn ang="0">
                  <a:pos x="74" y="36"/>
                </a:cxn>
                <a:cxn ang="0">
                  <a:pos x="55" y="41"/>
                </a:cxn>
                <a:cxn ang="0">
                  <a:pos x="45" y="52"/>
                </a:cxn>
                <a:cxn ang="0">
                  <a:pos x="42" y="81"/>
                </a:cxn>
                <a:cxn ang="0">
                  <a:pos x="43" y="85"/>
                </a:cxn>
                <a:cxn ang="0">
                  <a:pos x="71" y="106"/>
                </a:cxn>
                <a:cxn ang="0">
                  <a:pos x="94" y="126"/>
                </a:cxn>
                <a:cxn ang="0">
                  <a:pos x="128" y="155"/>
                </a:cxn>
                <a:cxn ang="0">
                  <a:pos x="163" y="185"/>
                </a:cxn>
                <a:cxn ang="0">
                  <a:pos x="200" y="221"/>
                </a:cxn>
                <a:cxn ang="0">
                  <a:pos x="234" y="261"/>
                </a:cxn>
                <a:cxn ang="0">
                  <a:pos x="244" y="282"/>
                </a:cxn>
                <a:cxn ang="0">
                  <a:pos x="243" y="293"/>
                </a:cxn>
                <a:cxn ang="0">
                  <a:pos x="238" y="299"/>
                </a:cxn>
                <a:cxn ang="0">
                  <a:pos x="225" y="303"/>
                </a:cxn>
              </a:cxnLst>
              <a:rect l="0" t="0" r="r" b="b"/>
              <a:pathLst>
                <a:path w="347" h="303">
                  <a:moveTo>
                    <a:pt x="225" y="303"/>
                  </a:moveTo>
                  <a:lnTo>
                    <a:pt x="225" y="303"/>
                  </a:lnTo>
                  <a:lnTo>
                    <a:pt x="221" y="303"/>
                  </a:lnTo>
                  <a:lnTo>
                    <a:pt x="217" y="301"/>
                  </a:lnTo>
                  <a:lnTo>
                    <a:pt x="215" y="300"/>
                  </a:lnTo>
                  <a:lnTo>
                    <a:pt x="213" y="298"/>
                  </a:lnTo>
                  <a:lnTo>
                    <a:pt x="211" y="295"/>
                  </a:lnTo>
                  <a:lnTo>
                    <a:pt x="210" y="291"/>
                  </a:lnTo>
                  <a:lnTo>
                    <a:pt x="210" y="291"/>
                  </a:lnTo>
                  <a:lnTo>
                    <a:pt x="208" y="287"/>
                  </a:lnTo>
                  <a:lnTo>
                    <a:pt x="206" y="283"/>
                  </a:lnTo>
                  <a:lnTo>
                    <a:pt x="198" y="273"/>
                  </a:lnTo>
                  <a:lnTo>
                    <a:pt x="189" y="263"/>
                  </a:lnTo>
                  <a:lnTo>
                    <a:pt x="177" y="251"/>
                  </a:lnTo>
                  <a:lnTo>
                    <a:pt x="177" y="251"/>
                  </a:lnTo>
                  <a:lnTo>
                    <a:pt x="166" y="240"/>
                  </a:lnTo>
                  <a:lnTo>
                    <a:pt x="164" y="237"/>
                  </a:lnTo>
                  <a:lnTo>
                    <a:pt x="164" y="237"/>
                  </a:lnTo>
                  <a:lnTo>
                    <a:pt x="143" y="214"/>
                  </a:lnTo>
                  <a:lnTo>
                    <a:pt x="131" y="204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95" y="176"/>
                  </a:lnTo>
                  <a:lnTo>
                    <a:pt x="71" y="158"/>
                  </a:lnTo>
                  <a:lnTo>
                    <a:pt x="49" y="138"/>
                  </a:lnTo>
                  <a:lnTo>
                    <a:pt x="27" y="118"/>
                  </a:lnTo>
                  <a:lnTo>
                    <a:pt x="27" y="118"/>
                  </a:lnTo>
                  <a:lnTo>
                    <a:pt x="20" y="111"/>
                  </a:lnTo>
                  <a:lnTo>
                    <a:pt x="13" y="103"/>
                  </a:lnTo>
                  <a:lnTo>
                    <a:pt x="8" y="95"/>
                  </a:lnTo>
                  <a:lnTo>
                    <a:pt x="4" y="86"/>
                  </a:lnTo>
                  <a:lnTo>
                    <a:pt x="1" y="77"/>
                  </a:lnTo>
                  <a:lnTo>
                    <a:pt x="0" y="69"/>
                  </a:lnTo>
                  <a:lnTo>
                    <a:pt x="0" y="60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4" y="43"/>
                  </a:lnTo>
                  <a:lnTo>
                    <a:pt x="9" y="35"/>
                  </a:lnTo>
                  <a:lnTo>
                    <a:pt x="14" y="28"/>
                  </a:lnTo>
                  <a:lnTo>
                    <a:pt x="22" y="20"/>
                  </a:lnTo>
                  <a:lnTo>
                    <a:pt x="30" y="14"/>
                  </a:lnTo>
                  <a:lnTo>
                    <a:pt x="39" y="10"/>
                  </a:lnTo>
                  <a:lnTo>
                    <a:pt x="49" y="6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71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100" y="1"/>
                  </a:lnTo>
                  <a:lnTo>
                    <a:pt x="117" y="4"/>
                  </a:lnTo>
                  <a:lnTo>
                    <a:pt x="133" y="9"/>
                  </a:lnTo>
                  <a:lnTo>
                    <a:pt x="147" y="16"/>
                  </a:lnTo>
                  <a:lnTo>
                    <a:pt x="147" y="16"/>
                  </a:lnTo>
                  <a:lnTo>
                    <a:pt x="155" y="21"/>
                  </a:lnTo>
                  <a:lnTo>
                    <a:pt x="161" y="27"/>
                  </a:lnTo>
                  <a:lnTo>
                    <a:pt x="173" y="38"/>
                  </a:lnTo>
                  <a:lnTo>
                    <a:pt x="185" y="50"/>
                  </a:lnTo>
                  <a:lnTo>
                    <a:pt x="195" y="65"/>
                  </a:lnTo>
                  <a:lnTo>
                    <a:pt x="195" y="65"/>
                  </a:lnTo>
                  <a:lnTo>
                    <a:pt x="206" y="78"/>
                  </a:lnTo>
                  <a:lnTo>
                    <a:pt x="218" y="93"/>
                  </a:lnTo>
                  <a:lnTo>
                    <a:pt x="218" y="93"/>
                  </a:lnTo>
                  <a:lnTo>
                    <a:pt x="229" y="105"/>
                  </a:lnTo>
                  <a:lnTo>
                    <a:pt x="229" y="105"/>
                  </a:lnTo>
                  <a:lnTo>
                    <a:pt x="246" y="124"/>
                  </a:lnTo>
                  <a:lnTo>
                    <a:pt x="261" y="142"/>
                  </a:lnTo>
                  <a:lnTo>
                    <a:pt x="277" y="161"/>
                  </a:lnTo>
                  <a:lnTo>
                    <a:pt x="291" y="182"/>
                  </a:lnTo>
                  <a:lnTo>
                    <a:pt x="291" y="182"/>
                  </a:lnTo>
                  <a:lnTo>
                    <a:pt x="297" y="195"/>
                  </a:lnTo>
                  <a:lnTo>
                    <a:pt x="306" y="210"/>
                  </a:lnTo>
                  <a:lnTo>
                    <a:pt x="306" y="210"/>
                  </a:lnTo>
                  <a:lnTo>
                    <a:pt x="313" y="227"/>
                  </a:lnTo>
                  <a:lnTo>
                    <a:pt x="321" y="242"/>
                  </a:lnTo>
                  <a:lnTo>
                    <a:pt x="330" y="256"/>
                  </a:lnTo>
                  <a:lnTo>
                    <a:pt x="336" y="262"/>
                  </a:lnTo>
                  <a:lnTo>
                    <a:pt x="341" y="267"/>
                  </a:lnTo>
                  <a:lnTo>
                    <a:pt x="341" y="267"/>
                  </a:lnTo>
                  <a:lnTo>
                    <a:pt x="345" y="271"/>
                  </a:lnTo>
                  <a:lnTo>
                    <a:pt x="346" y="276"/>
                  </a:lnTo>
                  <a:lnTo>
                    <a:pt x="347" y="280"/>
                  </a:lnTo>
                  <a:lnTo>
                    <a:pt x="346" y="284"/>
                  </a:lnTo>
                  <a:lnTo>
                    <a:pt x="346" y="284"/>
                  </a:lnTo>
                  <a:lnTo>
                    <a:pt x="343" y="289"/>
                  </a:lnTo>
                  <a:lnTo>
                    <a:pt x="338" y="293"/>
                  </a:lnTo>
                  <a:lnTo>
                    <a:pt x="333" y="296"/>
                  </a:lnTo>
                  <a:lnTo>
                    <a:pt x="326" y="297"/>
                  </a:lnTo>
                  <a:lnTo>
                    <a:pt x="326" y="297"/>
                  </a:lnTo>
                  <a:lnTo>
                    <a:pt x="326" y="297"/>
                  </a:lnTo>
                  <a:lnTo>
                    <a:pt x="320" y="296"/>
                  </a:lnTo>
                  <a:lnTo>
                    <a:pt x="315" y="292"/>
                  </a:lnTo>
                  <a:lnTo>
                    <a:pt x="315" y="292"/>
                  </a:lnTo>
                  <a:lnTo>
                    <a:pt x="307" y="285"/>
                  </a:lnTo>
                  <a:lnTo>
                    <a:pt x="301" y="275"/>
                  </a:lnTo>
                  <a:lnTo>
                    <a:pt x="296" y="266"/>
                  </a:lnTo>
                  <a:lnTo>
                    <a:pt x="291" y="256"/>
                  </a:lnTo>
                  <a:lnTo>
                    <a:pt x="291" y="256"/>
                  </a:lnTo>
                  <a:lnTo>
                    <a:pt x="286" y="245"/>
                  </a:lnTo>
                  <a:lnTo>
                    <a:pt x="281" y="234"/>
                  </a:lnTo>
                  <a:lnTo>
                    <a:pt x="281" y="234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58" y="197"/>
                  </a:lnTo>
                  <a:lnTo>
                    <a:pt x="247" y="178"/>
                  </a:lnTo>
                  <a:lnTo>
                    <a:pt x="234" y="162"/>
                  </a:lnTo>
                  <a:lnTo>
                    <a:pt x="228" y="154"/>
                  </a:lnTo>
                  <a:lnTo>
                    <a:pt x="221" y="146"/>
                  </a:lnTo>
                  <a:lnTo>
                    <a:pt x="221" y="146"/>
                  </a:lnTo>
                  <a:lnTo>
                    <a:pt x="208" y="130"/>
                  </a:lnTo>
                  <a:lnTo>
                    <a:pt x="192" y="112"/>
                  </a:lnTo>
                  <a:lnTo>
                    <a:pt x="192" y="112"/>
                  </a:lnTo>
                  <a:lnTo>
                    <a:pt x="170" y="85"/>
                  </a:lnTo>
                  <a:lnTo>
                    <a:pt x="158" y="72"/>
                  </a:lnTo>
                  <a:lnTo>
                    <a:pt x="146" y="61"/>
                  </a:lnTo>
                  <a:lnTo>
                    <a:pt x="132" y="50"/>
                  </a:lnTo>
                  <a:lnTo>
                    <a:pt x="125" y="46"/>
                  </a:lnTo>
                  <a:lnTo>
                    <a:pt x="118" y="43"/>
                  </a:lnTo>
                  <a:lnTo>
                    <a:pt x="110" y="40"/>
                  </a:lnTo>
                  <a:lnTo>
                    <a:pt x="102" y="38"/>
                  </a:lnTo>
                  <a:lnTo>
                    <a:pt x="94" y="36"/>
                  </a:lnTo>
                  <a:lnTo>
                    <a:pt x="86" y="36"/>
                  </a:lnTo>
                  <a:lnTo>
                    <a:pt x="86" y="36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4" y="36"/>
                  </a:lnTo>
                  <a:lnTo>
                    <a:pt x="74" y="36"/>
                  </a:lnTo>
                  <a:lnTo>
                    <a:pt x="66" y="37"/>
                  </a:lnTo>
                  <a:lnTo>
                    <a:pt x="60" y="38"/>
                  </a:lnTo>
                  <a:lnTo>
                    <a:pt x="55" y="41"/>
                  </a:lnTo>
                  <a:lnTo>
                    <a:pt x="50" y="45"/>
                  </a:lnTo>
                  <a:lnTo>
                    <a:pt x="50" y="45"/>
                  </a:lnTo>
                  <a:lnTo>
                    <a:pt x="45" y="52"/>
                  </a:lnTo>
                  <a:lnTo>
                    <a:pt x="42" y="60"/>
                  </a:lnTo>
                  <a:lnTo>
                    <a:pt x="41" y="7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57" y="96"/>
                  </a:lnTo>
                  <a:lnTo>
                    <a:pt x="71" y="106"/>
                  </a:lnTo>
                  <a:lnTo>
                    <a:pt x="71" y="106"/>
                  </a:lnTo>
                  <a:lnTo>
                    <a:pt x="83" y="115"/>
                  </a:lnTo>
                  <a:lnTo>
                    <a:pt x="94" y="126"/>
                  </a:lnTo>
                  <a:lnTo>
                    <a:pt x="94" y="126"/>
                  </a:lnTo>
                  <a:lnTo>
                    <a:pt x="110" y="140"/>
                  </a:lnTo>
                  <a:lnTo>
                    <a:pt x="128" y="155"/>
                  </a:lnTo>
                  <a:lnTo>
                    <a:pt x="128" y="155"/>
                  </a:lnTo>
                  <a:lnTo>
                    <a:pt x="146" y="169"/>
                  </a:lnTo>
                  <a:lnTo>
                    <a:pt x="163" y="185"/>
                  </a:lnTo>
                  <a:lnTo>
                    <a:pt x="163" y="185"/>
                  </a:lnTo>
                  <a:lnTo>
                    <a:pt x="182" y="202"/>
                  </a:lnTo>
                  <a:lnTo>
                    <a:pt x="182" y="202"/>
                  </a:lnTo>
                  <a:lnTo>
                    <a:pt x="200" y="221"/>
                  </a:lnTo>
                  <a:lnTo>
                    <a:pt x="219" y="240"/>
                  </a:lnTo>
                  <a:lnTo>
                    <a:pt x="227" y="251"/>
                  </a:lnTo>
                  <a:lnTo>
                    <a:pt x="234" y="261"/>
                  </a:lnTo>
                  <a:lnTo>
                    <a:pt x="241" y="271"/>
                  </a:lnTo>
                  <a:lnTo>
                    <a:pt x="244" y="282"/>
                  </a:lnTo>
                  <a:lnTo>
                    <a:pt x="244" y="282"/>
                  </a:lnTo>
                  <a:lnTo>
                    <a:pt x="245" y="286"/>
                  </a:lnTo>
                  <a:lnTo>
                    <a:pt x="244" y="289"/>
                  </a:lnTo>
                  <a:lnTo>
                    <a:pt x="243" y="293"/>
                  </a:lnTo>
                  <a:lnTo>
                    <a:pt x="241" y="296"/>
                  </a:lnTo>
                  <a:lnTo>
                    <a:pt x="241" y="296"/>
                  </a:lnTo>
                  <a:lnTo>
                    <a:pt x="238" y="299"/>
                  </a:lnTo>
                  <a:lnTo>
                    <a:pt x="234" y="301"/>
                  </a:lnTo>
                  <a:lnTo>
                    <a:pt x="229" y="303"/>
                  </a:lnTo>
                  <a:lnTo>
                    <a:pt x="225" y="303"/>
                  </a:lnTo>
                  <a:lnTo>
                    <a:pt x="225" y="30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5" name="组合 954"/>
          <p:cNvGrpSpPr/>
          <p:nvPr/>
        </p:nvGrpSpPr>
        <p:grpSpPr>
          <a:xfrm>
            <a:off x="5480027" y="2521003"/>
            <a:ext cx="810684" cy="855133"/>
            <a:chOff x="4197350" y="2182813"/>
            <a:chExt cx="608013" cy="641350"/>
          </a:xfrm>
          <a:solidFill>
            <a:schemeClr val="tx1"/>
          </a:solidFill>
        </p:grpSpPr>
        <p:sp>
          <p:nvSpPr>
            <p:cNvPr id="16550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1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2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3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4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5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6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7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8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9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0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1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2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3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4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5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6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7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8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9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0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1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2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3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4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5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6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7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8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9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0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1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2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3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4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5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6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7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8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0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1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2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3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4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5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6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6" name="组合 955"/>
          <p:cNvGrpSpPr/>
          <p:nvPr/>
        </p:nvGrpSpPr>
        <p:grpSpPr>
          <a:xfrm>
            <a:off x="4138061" y="2413053"/>
            <a:ext cx="1039284" cy="1003300"/>
            <a:chOff x="3190875" y="2101850"/>
            <a:chExt cx="779463" cy="752475"/>
          </a:xfrm>
          <a:solidFill>
            <a:schemeClr val="tx1"/>
          </a:solidFill>
        </p:grpSpPr>
        <p:sp>
          <p:nvSpPr>
            <p:cNvPr id="16597" name="Freeform 213"/>
            <p:cNvSpPr/>
            <p:nvPr/>
          </p:nvSpPr>
          <p:spPr bwMode="auto">
            <a:xfrm>
              <a:off x="3417888" y="2455863"/>
              <a:ext cx="44450" cy="82550"/>
            </a:xfrm>
            <a:custGeom>
              <a:avLst/>
              <a:gdLst/>
              <a:ahLst/>
              <a:cxnLst>
                <a:cxn ang="0">
                  <a:pos x="78" y="2"/>
                </a:cxn>
                <a:cxn ang="0">
                  <a:pos x="78" y="2"/>
                </a:cxn>
                <a:cxn ang="0">
                  <a:pos x="71" y="9"/>
                </a:cxn>
                <a:cxn ang="0">
                  <a:pos x="65" y="18"/>
                </a:cxn>
                <a:cxn ang="0">
                  <a:pos x="58" y="26"/>
                </a:cxn>
                <a:cxn ang="0">
                  <a:pos x="54" y="34"/>
                </a:cxn>
                <a:cxn ang="0">
                  <a:pos x="45" y="52"/>
                </a:cxn>
                <a:cxn ang="0">
                  <a:pos x="37" y="71"/>
                </a:cxn>
                <a:cxn ang="0">
                  <a:pos x="37" y="71"/>
                </a:cxn>
                <a:cxn ang="0">
                  <a:pos x="26" y="100"/>
                </a:cxn>
                <a:cxn ang="0">
                  <a:pos x="19" y="114"/>
                </a:cxn>
                <a:cxn ang="0">
                  <a:pos x="15" y="120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6" y="131"/>
                </a:cxn>
                <a:cxn ang="0">
                  <a:pos x="4" y="137"/>
                </a:cxn>
                <a:cxn ang="0">
                  <a:pos x="2" y="144"/>
                </a:cxn>
                <a:cxn ang="0">
                  <a:pos x="0" y="151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2" y="154"/>
                </a:cxn>
                <a:cxn ang="0">
                  <a:pos x="3" y="155"/>
                </a:cxn>
                <a:cxn ang="0">
                  <a:pos x="5" y="155"/>
                </a:cxn>
                <a:cxn ang="0">
                  <a:pos x="8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0" y="151"/>
                </a:cxn>
                <a:cxn ang="0">
                  <a:pos x="11" y="146"/>
                </a:cxn>
                <a:cxn ang="0">
                  <a:pos x="13" y="142"/>
                </a:cxn>
                <a:cxn ang="0">
                  <a:pos x="18" y="132"/>
                </a:cxn>
                <a:cxn ang="0">
                  <a:pos x="24" y="123"/>
                </a:cxn>
                <a:cxn ang="0">
                  <a:pos x="29" y="115"/>
                </a:cxn>
                <a:cxn ang="0">
                  <a:pos x="29" y="115"/>
                </a:cxn>
                <a:cxn ang="0">
                  <a:pos x="37" y="98"/>
                </a:cxn>
                <a:cxn ang="0">
                  <a:pos x="43" y="82"/>
                </a:cxn>
                <a:cxn ang="0">
                  <a:pos x="43" y="82"/>
                </a:cxn>
                <a:cxn ang="0">
                  <a:pos x="51" y="62"/>
                </a:cxn>
                <a:cxn ang="0">
                  <a:pos x="60" y="43"/>
                </a:cxn>
                <a:cxn ang="0">
                  <a:pos x="65" y="34"/>
                </a:cxn>
                <a:cxn ang="0">
                  <a:pos x="71" y="25"/>
                </a:cxn>
                <a:cxn ang="0">
                  <a:pos x="77" y="17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8" y="2"/>
                </a:cxn>
                <a:cxn ang="0">
                  <a:pos x="78" y="2"/>
                </a:cxn>
              </a:cxnLst>
              <a:rect l="0" t="0" r="r" b="b"/>
              <a:pathLst>
                <a:path w="85" h="155">
                  <a:moveTo>
                    <a:pt x="78" y="2"/>
                  </a:moveTo>
                  <a:lnTo>
                    <a:pt x="78" y="2"/>
                  </a:lnTo>
                  <a:lnTo>
                    <a:pt x="71" y="9"/>
                  </a:lnTo>
                  <a:lnTo>
                    <a:pt x="65" y="18"/>
                  </a:lnTo>
                  <a:lnTo>
                    <a:pt x="58" y="26"/>
                  </a:lnTo>
                  <a:lnTo>
                    <a:pt x="54" y="34"/>
                  </a:lnTo>
                  <a:lnTo>
                    <a:pt x="45" y="52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26" y="100"/>
                  </a:lnTo>
                  <a:lnTo>
                    <a:pt x="19" y="114"/>
                  </a:lnTo>
                  <a:lnTo>
                    <a:pt x="15" y="120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6" y="131"/>
                  </a:lnTo>
                  <a:lnTo>
                    <a:pt x="4" y="137"/>
                  </a:lnTo>
                  <a:lnTo>
                    <a:pt x="2" y="144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5" y="155"/>
                  </a:lnTo>
                  <a:lnTo>
                    <a:pt x="8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11" y="146"/>
                  </a:lnTo>
                  <a:lnTo>
                    <a:pt x="13" y="142"/>
                  </a:lnTo>
                  <a:lnTo>
                    <a:pt x="18" y="132"/>
                  </a:lnTo>
                  <a:lnTo>
                    <a:pt x="24" y="123"/>
                  </a:lnTo>
                  <a:lnTo>
                    <a:pt x="29" y="115"/>
                  </a:lnTo>
                  <a:lnTo>
                    <a:pt x="29" y="115"/>
                  </a:lnTo>
                  <a:lnTo>
                    <a:pt x="37" y="98"/>
                  </a:lnTo>
                  <a:lnTo>
                    <a:pt x="43" y="82"/>
                  </a:lnTo>
                  <a:lnTo>
                    <a:pt x="43" y="82"/>
                  </a:lnTo>
                  <a:lnTo>
                    <a:pt x="51" y="62"/>
                  </a:lnTo>
                  <a:lnTo>
                    <a:pt x="60" y="43"/>
                  </a:lnTo>
                  <a:lnTo>
                    <a:pt x="65" y="34"/>
                  </a:lnTo>
                  <a:lnTo>
                    <a:pt x="71" y="25"/>
                  </a:lnTo>
                  <a:lnTo>
                    <a:pt x="77" y="17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8" y="2"/>
                  </a:lnTo>
                  <a:lnTo>
                    <a:pt x="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8" name="Freeform 214"/>
            <p:cNvSpPr/>
            <p:nvPr/>
          </p:nvSpPr>
          <p:spPr bwMode="auto">
            <a:xfrm>
              <a:off x="3421063" y="2446338"/>
              <a:ext cx="71438" cy="147638"/>
            </a:xfrm>
            <a:custGeom>
              <a:avLst/>
              <a:gdLst/>
              <a:ahLst/>
              <a:cxnLst>
                <a:cxn ang="0">
                  <a:pos x="126" y="3"/>
                </a:cxn>
                <a:cxn ang="0">
                  <a:pos x="126" y="3"/>
                </a:cxn>
                <a:cxn ang="0">
                  <a:pos x="118" y="19"/>
                </a:cxn>
                <a:cxn ang="0">
                  <a:pos x="110" y="35"/>
                </a:cxn>
                <a:cxn ang="0">
                  <a:pos x="101" y="50"/>
                </a:cxn>
                <a:cxn ang="0">
                  <a:pos x="92" y="66"/>
                </a:cxn>
                <a:cxn ang="0">
                  <a:pos x="92" y="66"/>
                </a:cxn>
                <a:cxn ang="0">
                  <a:pos x="75" y="95"/>
                </a:cxn>
                <a:cxn ang="0">
                  <a:pos x="68" y="111"/>
                </a:cxn>
                <a:cxn ang="0">
                  <a:pos x="61" y="126"/>
                </a:cxn>
                <a:cxn ang="0">
                  <a:pos x="61" y="126"/>
                </a:cxn>
                <a:cxn ang="0">
                  <a:pos x="47" y="164"/>
                </a:cxn>
                <a:cxn ang="0">
                  <a:pos x="33" y="201"/>
                </a:cxn>
                <a:cxn ang="0">
                  <a:pos x="17" y="238"/>
                </a:cxn>
                <a:cxn ang="0">
                  <a:pos x="1" y="273"/>
                </a:cxn>
                <a:cxn ang="0">
                  <a:pos x="1" y="273"/>
                </a:cxn>
                <a:cxn ang="0">
                  <a:pos x="0" y="275"/>
                </a:cxn>
                <a:cxn ang="0">
                  <a:pos x="0" y="277"/>
                </a:cxn>
                <a:cxn ang="0">
                  <a:pos x="1" y="279"/>
                </a:cxn>
                <a:cxn ang="0">
                  <a:pos x="3" y="280"/>
                </a:cxn>
                <a:cxn ang="0">
                  <a:pos x="4" y="280"/>
                </a:cxn>
                <a:cxn ang="0">
                  <a:pos x="6" y="280"/>
                </a:cxn>
                <a:cxn ang="0">
                  <a:pos x="7" y="280"/>
                </a:cxn>
                <a:cxn ang="0">
                  <a:pos x="8" y="278"/>
                </a:cxn>
                <a:cxn ang="0">
                  <a:pos x="8" y="278"/>
                </a:cxn>
                <a:cxn ang="0">
                  <a:pos x="23" y="246"/>
                </a:cxn>
                <a:cxn ang="0">
                  <a:pos x="37" y="213"/>
                </a:cxn>
                <a:cxn ang="0">
                  <a:pos x="37" y="213"/>
                </a:cxn>
                <a:cxn ang="0">
                  <a:pos x="54" y="175"/>
                </a:cxn>
                <a:cxn ang="0">
                  <a:pos x="62" y="156"/>
                </a:cxn>
                <a:cxn ang="0">
                  <a:pos x="68" y="137"/>
                </a:cxn>
                <a:cxn ang="0">
                  <a:pos x="68" y="137"/>
                </a:cxn>
                <a:cxn ang="0">
                  <a:pos x="70" y="128"/>
                </a:cxn>
                <a:cxn ang="0">
                  <a:pos x="73" y="119"/>
                </a:cxn>
                <a:cxn ang="0">
                  <a:pos x="80" y="103"/>
                </a:cxn>
                <a:cxn ang="0">
                  <a:pos x="90" y="86"/>
                </a:cxn>
                <a:cxn ang="0">
                  <a:pos x="99" y="70"/>
                </a:cxn>
                <a:cxn ang="0">
                  <a:pos x="118" y="39"/>
                </a:cxn>
                <a:cxn ang="0">
                  <a:pos x="128" y="22"/>
                </a:cxn>
                <a:cxn ang="0">
                  <a:pos x="135" y="6"/>
                </a:cxn>
                <a:cxn ang="0">
                  <a:pos x="135" y="6"/>
                </a:cxn>
                <a:cxn ang="0">
                  <a:pos x="136" y="4"/>
                </a:cxn>
                <a:cxn ang="0">
                  <a:pos x="135" y="1"/>
                </a:cxn>
                <a:cxn ang="0">
                  <a:pos x="134" y="0"/>
                </a:cxn>
                <a:cxn ang="0">
                  <a:pos x="133" y="0"/>
                </a:cxn>
                <a:cxn ang="0">
                  <a:pos x="129" y="0"/>
                </a:cxn>
                <a:cxn ang="0">
                  <a:pos x="128" y="1"/>
                </a:cxn>
                <a:cxn ang="0">
                  <a:pos x="126" y="3"/>
                </a:cxn>
                <a:cxn ang="0">
                  <a:pos x="126" y="3"/>
                </a:cxn>
              </a:cxnLst>
              <a:rect l="0" t="0" r="r" b="b"/>
              <a:pathLst>
                <a:path w="136" h="280">
                  <a:moveTo>
                    <a:pt x="126" y="3"/>
                  </a:moveTo>
                  <a:lnTo>
                    <a:pt x="126" y="3"/>
                  </a:lnTo>
                  <a:lnTo>
                    <a:pt x="118" y="19"/>
                  </a:lnTo>
                  <a:lnTo>
                    <a:pt x="110" y="35"/>
                  </a:lnTo>
                  <a:lnTo>
                    <a:pt x="101" y="50"/>
                  </a:lnTo>
                  <a:lnTo>
                    <a:pt x="92" y="66"/>
                  </a:lnTo>
                  <a:lnTo>
                    <a:pt x="92" y="66"/>
                  </a:lnTo>
                  <a:lnTo>
                    <a:pt x="75" y="95"/>
                  </a:lnTo>
                  <a:lnTo>
                    <a:pt x="68" y="111"/>
                  </a:lnTo>
                  <a:lnTo>
                    <a:pt x="61" y="126"/>
                  </a:lnTo>
                  <a:lnTo>
                    <a:pt x="61" y="126"/>
                  </a:lnTo>
                  <a:lnTo>
                    <a:pt x="47" y="164"/>
                  </a:lnTo>
                  <a:lnTo>
                    <a:pt x="33" y="201"/>
                  </a:lnTo>
                  <a:lnTo>
                    <a:pt x="17" y="238"/>
                  </a:lnTo>
                  <a:lnTo>
                    <a:pt x="1" y="273"/>
                  </a:lnTo>
                  <a:lnTo>
                    <a:pt x="1" y="273"/>
                  </a:lnTo>
                  <a:lnTo>
                    <a:pt x="0" y="275"/>
                  </a:lnTo>
                  <a:lnTo>
                    <a:pt x="0" y="277"/>
                  </a:lnTo>
                  <a:lnTo>
                    <a:pt x="1" y="279"/>
                  </a:lnTo>
                  <a:lnTo>
                    <a:pt x="3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7" y="280"/>
                  </a:lnTo>
                  <a:lnTo>
                    <a:pt x="8" y="278"/>
                  </a:lnTo>
                  <a:lnTo>
                    <a:pt x="8" y="278"/>
                  </a:lnTo>
                  <a:lnTo>
                    <a:pt x="23" y="246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54" y="175"/>
                  </a:lnTo>
                  <a:lnTo>
                    <a:pt x="62" y="156"/>
                  </a:lnTo>
                  <a:lnTo>
                    <a:pt x="68" y="137"/>
                  </a:lnTo>
                  <a:lnTo>
                    <a:pt x="68" y="137"/>
                  </a:lnTo>
                  <a:lnTo>
                    <a:pt x="70" y="128"/>
                  </a:lnTo>
                  <a:lnTo>
                    <a:pt x="73" y="119"/>
                  </a:lnTo>
                  <a:lnTo>
                    <a:pt x="80" y="103"/>
                  </a:lnTo>
                  <a:lnTo>
                    <a:pt x="90" y="86"/>
                  </a:lnTo>
                  <a:lnTo>
                    <a:pt x="99" y="70"/>
                  </a:lnTo>
                  <a:lnTo>
                    <a:pt x="118" y="39"/>
                  </a:lnTo>
                  <a:lnTo>
                    <a:pt x="128" y="22"/>
                  </a:lnTo>
                  <a:lnTo>
                    <a:pt x="135" y="6"/>
                  </a:lnTo>
                  <a:lnTo>
                    <a:pt x="135" y="6"/>
                  </a:lnTo>
                  <a:lnTo>
                    <a:pt x="136" y="4"/>
                  </a:lnTo>
                  <a:lnTo>
                    <a:pt x="135" y="1"/>
                  </a:lnTo>
                  <a:lnTo>
                    <a:pt x="134" y="0"/>
                  </a:lnTo>
                  <a:lnTo>
                    <a:pt x="133" y="0"/>
                  </a:lnTo>
                  <a:lnTo>
                    <a:pt x="129" y="0"/>
                  </a:lnTo>
                  <a:lnTo>
                    <a:pt x="128" y="1"/>
                  </a:lnTo>
                  <a:lnTo>
                    <a:pt x="126" y="3"/>
                  </a:lnTo>
                  <a:lnTo>
                    <a:pt x="1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9" name="Freeform 215"/>
            <p:cNvSpPr/>
            <p:nvPr/>
          </p:nvSpPr>
          <p:spPr bwMode="auto">
            <a:xfrm>
              <a:off x="3441700" y="2446338"/>
              <a:ext cx="84138" cy="161925"/>
            </a:xfrm>
            <a:custGeom>
              <a:avLst/>
              <a:gdLst/>
              <a:ahLst/>
              <a:cxnLst>
                <a:cxn ang="0">
                  <a:pos x="153" y="1"/>
                </a:cxn>
                <a:cxn ang="0">
                  <a:pos x="139" y="22"/>
                </a:cxn>
                <a:cxn ang="0">
                  <a:pos x="129" y="44"/>
                </a:cxn>
                <a:cxn ang="0">
                  <a:pos x="112" y="84"/>
                </a:cxn>
                <a:cxn ang="0">
                  <a:pos x="109" y="93"/>
                </a:cxn>
                <a:cxn ang="0">
                  <a:pos x="104" y="116"/>
                </a:cxn>
                <a:cxn ang="0">
                  <a:pos x="100" y="125"/>
                </a:cxn>
                <a:cxn ang="0">
                  <a:pos x="79" y="157"/>
                </a:cxn>
                <a:cxn ang="0">
                  <a:pos x="60" y="190"/>
                </a:cxn>
                <a:cxn ang="0">
                  <a:pos x="24" y="249"/>
                </a:cxn>
                <a:cxn ang="0">
                  <a:pos x="5" y="287"/>
                </a:cxn>
                <a:cxn ang="0">
                  <a:pos x="0" y="300"/>
                </a:cxn>
                <a:cxn ang="0">
                  <a:pos x="1" y="305"/>
                </a:cxn>
                <a:cxn ang="0">
                  <a:pos x="2" y="306"/>
                </a:cxn>
                <a:cxn ang="0">
                  <a:pos x="5" y="307"/>
                </a:cxn>
                <a:cxn ang="0">
                  <a:pos x="9" y="302"/>
                </a:cxn>
                <a:cxn ang="0">
                  <a:pos x="8" y="300"/>
                </a:cxn>
                <a:cxn ang="0">
                  <a:pos x="10" y="299"/>
                </a:cxn>
                <a:cxn ang="0">
                  <a:pos x="15" y="288"/>
                </a:cxn>
                <a:cxn ang="0">
                  <a:pos x="32" y="258"/>
                </a:cxn>
                <a:cxn ang="0">
                  <a:pos x="55" y="218"/>
                </a:cxn>
                <a:cxn ang="0">
                  <a:pos x="77" y="179"/>
                </a:cxn>
                <a:cxn ang="0">
                  <a:pos x="108" y="129"/>
                </a:cxn>
                <a:cxn ang="0">
                  <a:pos x="110" y="124"/>
                </a:cxn>
                <a:cxn ang="0">
                  <a:pos x="114" y="110"/>
                </a:cxn>
                <a:cxn ang="0">
                  <a:pos x="121" y="90"/>
                </a:cxn>
                <a:cxn ang="0">
                  <a:pos x="128" y="71"/>
                </a:cxn>
                <a:cxn ang="0">
                  <a:pos x="141" y="39"/>
                </a:cxn>
                <a:cxn ang="0">
                  <a:pos x="155" y="15"/>
                </a:cxn>
                <a:cxn ang="0">
                  <a:pos x="159" y="9"/>
                </a:cxn>
                <a:cxn ang="0">
                  <a:pos x="160" y="5"/>
                </a:cxn>
                <a:cxn ang="0">
                  <a:pos x="157" y="0"/>
                </a:cxn>
                <a:cxn ang="0">
                  <a:pos x="154" y="0"/>
                </a:cxn>
                <a:cxn ang="0">
                  <a:pos x="153" y="1"/>
                </a:cxn>
              </a:cxnLst>
              <a:rect l="0" t="0" r="r" b="b"/>
              <a:pathLst>
                <a:path w="160" h="307">
                  <a:moveTo>
                    <a:pt x="153" y="1"/>
                  </a:moveTo>
                  <a:lnTo>
                    <a:pt x="153" y="1"/>
                  </a:lnTo>
                  <a:lnTo>
                    <a:pt x="146" y="12"/>
                  </a:lnTo>
                  <a:lnTo>
                    <a:pt x="139" y="22"/>
                  </a:lnTo>
                  <a:lnTo>
                    <a:pt x="134" y="33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09" y="93"/>
                  </a:lnTo>
                  <a:lnTo>
                    <a:pt x="107" y="105"/>
                  </a:lnTo>
                  <a:lnTo>
                    <a:pt x="104" y="116"/>
                  </a:lnTo>
                  <a:lnTo>
                    <a:pt x="102" y="121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79" y="157"/>
                  </a:lnTo>
                  <a:lnTo>
                    <a:pt x="60" y="190"/>
                  </a:lnTo>
                  <a:lnTo>
                    <a:pt x="60" y="190"/>
                  </a:lnTo>
                  <a:lnTo>
                    <a:pt x="46" y="212"/>
                  </a:lnTo>
                  <a:lnTo>
                    <a:pt x="24" y="249"/>
                  </a:lnTo>
                  <a:lnTo>
                    <a:pt x="13" y="269"/>
                  </a:lnTo>
                  <a:lnTo>
                    <a:pt x="5" y="287"/>
                  </a:lnTo>
                  <a:lnTo>
                    <a:pt x="2" y="294"/>
                  </a:lnTo>
                  <a:lnTo>
                    <a:pt x="0" y="300"/>
                  </a:lnTo>
                  <a:lnTo>
                    <a:pt x="0" y="304"/>
                  </a:lnTo>
                  <a:lnTo>
                    <a:pt x="1" y="305"/>
                  </a:lnTo>
                  <a:lnTo>
                    <a:pt x="2" y="306"/>
                  </a:lnTo>
                  <a:lnTo>
                    <a:pt x="2" y="306"/>
                  </a:lnTo>
                  <a:lnTo>
                    <a:pt x="4" y="307"/>
                  </a:lnTo>
                  <a:lnTo>
                    <a:pt x="5" y="307"/>
                  </a:lnTo>
                  <a:lnTo>
                    <a:pt x="8" y="305"/>
                  </a:lnTo>
                  <a:lnTo>
                    <a:pt x="9" y="302"/>
                  </a:lnTo>
                  <a:lnTo>
                    <a:pt x="8" y="300"/>
                  </a:lnTo>
                  <a:lnTo>
                    <a:pt x="8" y="300"/>
                  </a:lnTo>
                  <a:lnTo>
                    <a:pt x="9" y="302"/>
                  </a:lnTo>
                  <a:lnTo>
                    <a:pt x="10" y="299"/>
                  </a:lnTo>
                  <a:lnTo>
                    <a:pt x="10" y="299"/>
                  </a:lnTo>
                  <a:lnTo>
                    <a:pt x="15" y="288"/>
                  </a:lnTo>
                  <a:lnTo>
                    <a:pt x="15" y="288"/>
                  </a:lnTo>
                  <a:lnTo>
                    <a:pt x="32" y="258"/>
                  </a:lnTo>
                  <a:lnTo>
                    <a:pt x="32" y="258"/>
                  </a:lnTo>
                  <a:lnTo>
                    <a:pt x="55" y="218"/>
                  </a:lnTo>
                  <a:lnTo>
                    <a:pt x="77" y="179"/>
                  </a:lnTo>
                  <a:lnTo>
                    <a:pt x="77" y="179"/>
                  </a:lnTo>
                  <a:lnTo>
                    <a:pt x="93" y="154"/>
                  </a:lnTo>
                  <a:lnTo>
                    <a:pt x="108" y="129"/>
                  </a:lnTo>
                  <a:lnTo>
                    <a:pt x="108" y="129"/>
                  </a:lnTo>
                  <a:lnTo>
                    <a:pt x="110" y="124"/>
                  </a:lnTo>
                  <a:lnTo>
                    <a:pt x="112" y="119"/>
                  </a:lnTo>
                  <a:lnTo>
                    <a:pt x="114" y="110"/>
                  </a:lnTo>
                  <a:lnTo>
                    <a:pt x="114" y="110"/>
                  </a:lnTo>
                  <a:lnTo>
                    <a:pt x="121" y="90"/>
                  </a:lnTo>
                  <a:lnTo>
                    <a:pt x="128" y="71"/>
                  </a:lnTo>
                  <a:lnTo>
                    <a:pt x="128" y="71"/>
                  </a:lnTo>
                  <a:lnTo>
                    <a:pt x="134" y="55"/>
                  </a:lnTo>
                  <a:lnTo>
                    <a:pt x="141" y="39"/>
                  </a:lnTo>
                  <a:lnTo>
                    <a:pt x="150" y="23"/>
                  </a:lnTo>
                  <a:lnTo>
                    <a:pt x="155" y="15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60" y="7"/>
                  </a:lnTo>
                  <a:lnTo>
                    <a:pt x="160" y="5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6" y="0"/>
                  </a:lnTo>
                  <a:lnTo>
                    <a:pt x="154" y="0"/>
                  </a:lnTo>
                  <a:lnTo>
                    <a:pt x="153" y="1"/>
                  </a:lnTo>
                  <a:lnTo>
                    <a:pt x="1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0" name="Freeform 216"/>
            <p:cNvSpPr/>
            <p:nvPr/>
          </p:nvSpPr>
          <p:spPr bwMode="auto">
            <a:xfrm>
              <a:off x="3468688" y="2425700"/>
              <a:ext cx="96838" cy="206375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2" y="26"/>
                </a:cxn>
                <a:cxn ang="0">
                  <a:pos x="147" y="50"/>
                </a:cxn>
                <a:cxn ang="0">
                  <a:pos x="134" y="76"/>
                </a:cxn>
                <a:cxn ang="0">
                  <a:pos x="121" y="100"/>
                </a:cxn>
                <a:cxn ang="0">
                  <a:pos x="98" y="152"/>
                </a:cxn>
                <a:cxn ang="0">
                  <a:pos x="76" y="204"/>
                </a:cxn>
                <a:cxn ang="0">
                  <a:pos x="76" y="204"/>
                </a:cxn>
                <a:cxn ang="0">
                  <a:pos x="36" y="297"/>
                </a:cxn>
                <a:cxn ang="0">
                  <a:pos x="36" y="297"/>
                </a:cxn>
                <a:cxn ang="0">
                  <a:pos x="26" y="317"/>
                </a:cxn>
                <a:cxn ang="0">
                  <a:pos x="16" y="339"/>
                </a:cxn>
                <a:cxn ang="0">
                  <a:pos x="7" y="360"/>
                </a:cxn>
                <a:cxn ang="0">
                  <a:pos x="3" y="371"/>
                </a:cxn>
                <a:cxn ang="0">
                  <a:pos x="0" y="382"/>
                </a:cxn>
                <a:cxn ang="0">
                  <a:pos x="0" y="382"/>
                </a:cxn>
                <a:cxn ang="0">
                  <a:pos x="0" y="384"/>
                </a:cxn>
                <a:cxn ang="0">
                  <a:pos x="0" y="386"/>
                </a:cxn>
                <a:cxn ang="0">
                  <a:pos x="1" y="388"/>
                </a:cxn>
                <a:cxn ang="0">
                  <a:pos x="3" y="388"/>
                </a:cxn>
                <a:cxn ang="0">
                  <a:pos x="5" y="389"/>
                </a:cxn>
                <a:cxn ang="0">
                  <a:pos x="6" y="388"/>
                </a:cxn>
                <a:cxn ang="0">
                  <a:pos x="8" y="387"/>
                </a:cxn>
                <a:cxn ang="0">
                  <a:pos x="9" y="384"/>
                </a:cxn>
                <a:cxn ang="0">
                  <a:pos x="9" y="384"/>
                </a:cxn>
                <a:cxn ang="0">
                  <a:pos x="12" y="373"/>
                </a:cxn>
                <a:cxn ang="0">
                  <a:pos x="16" y="363"/>
                </a:cxn>
                <a:cxn ang="0">
                  <a:pos x="20" y="351"/>
                </a:cxn>
                <a:cxn ang="0">
                  <a:pos x="25" y="341"/>
                </a:cxn>
                <a:cxn ang="0">
                  <a:pos x="25" y="341"/>
                </a:cxn>
                <a:cxn ang="0">
                  <a:pos x="32" y="330"/>
                </a:cxn>
                <a:cxn ang="0">
                  <a:pos x="37" y="318"/>
                </a:cxn>
                <a:cxn ang="0">
                  <a:pos x="47" y="295"/>
                </a:cxn>
                <a:cxn ang="0">
                  <a:pos x="47" y="295"/>
                </a:cxn>
                <a:cxn ang="0">
                  <a:pos x="87" y="202"/>
                </a:cxn>
                <a:cxn ang="0">
                  <a:pos x="87" y="202"/>
                </a:cxn>
                <a:cxn ang="0">
                  <a:pos x="109" y="151"/>
                </a:cxn>
                <a:cxn ang="0">
                  <a:pos x="132" y="101"/>
                </a:cxn>
                <a:cxn ang="0">
                  <a:pos x="144" y="78"/>
                </a:cxn>
                <a:cxn ang="0">
                  <a:pos x="157" y="53"/>
                </a:cxn>
                <a:cxn ang="0">
                  <a:pos x="170" y="29"/>
                </a:cxn>
                <a:cxn ang="0">
                  <a:pos x="184" y="6"/>
                </a:cxn>
                <a:cxn ang="0">
                  <a:pos x="184" y="6"/>
                </a:cxn>
                <a:cxn ang="0">
                  <a:pos x="185" y="4"/>
                </a:cxn>
                <a:cxn ang="0">
                  <a:pos x="185" y="3"/>
                </a:cxn>
                <a:cxn ang="0">
                  <a:pos x="184" y="1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80" y="0"/>
                </a:cxn>
                <a:cxn ang="0">
                  <a:pos x="178" y="0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389">
                  <a:moveTo>
                    <a:pt x="177" y="2"/>
                  </a:moveTo>
                  <a:lnTo>
                    <a:pt x="177" y="2"/>
                  </a:lnTo>
                  <a:lnTo>
                    <a:pt x="162" y="26"/>
                  </a:lnTo>
                  <a:lnTo>
                    <a:pt x="147" y="50"/>
                  </a:lnTo>
                  <a:lnTo>
                    <a:pt x="134" y="76"/>
                  </a:lnTo>
                  <a:lnTo>
                    <a:pt x="121" y="100"/>
                  </a:lnTo>
                  <a:lnTo>
                    <a:pt x="98" y="152"/>
                  </a:lnTo>
                  <a:lnTo>
                    <a:pt x="76" y="204"/>
                  </a:lnTo>
                  <a:lnTo>
                    <a:pt x="76" y="204"/>
                  </a:lnTo>
                  <a:lnTo>
                    <a:pt x="36" y="297"/>
                  </a:lnTo>
                  <a:lnTo>
                    <a:pt x="36" y="297"/>
                  </a:lnTo>
                  <a:lnTo>
                    <a:pt x="26" y="317"/>
                  </a:lnTo>
                  <a:lnTo>
                    <a:pt x="16" y="339"/>
                  </a:lnTo>
                  <a:lnTo>
                    <a:pt x="7" y="360"/>
                  </a:lnTo>
                  <a:lnTo>
                    <a:pt x="3" y="371"/>
                  </a:lnTo>
                  <a:lnTo>
                    <a:pt x="0" y="382"/>
                  </a:lnTo>
                  <a:lnTo>
                    <a:pt x="0" y="382"/>
                  </a:lnTo>
                  <a:lnTo>
                    <a:pt x="0" y="384"/>
                  </a:lnTo>
                  <a:lnTo>
                    <a:pt x="0" y="386"/>
                  </a:lnTo>
                  <a:lnTo>
                    <a:pt x="1" y="388"/>
                  </a:lnTo>
                  <a:lnTo>
                    <a:pt x="3" y="388"/>
                  </a:lnTo>
                  <a:lnTo>
                    <a:pt x="5" y="389"/>
                  </a:lnTo>
                  <a:lnTo>
                    <a:pt x="6" y="388"/>
                  </a:lnTo>
                  <a:lnTo>
                    <a:pt x="8" y="387"/>
                  </a:lnTo>
                  <a:lnTo>
                    <a:pt x="9" y="384"/>
                  </a:lnTo>
                  <a:lnTo>
                    <a:pt x="9" y="384"/>
                  </a:lnTo>
                  <a:lnTo>
                    <a:pt x="12" y="373"/>
                  </a:lnTo>
                  <a:lnTo>
                    <a:pt x="16" y="363"/>
                  </a:lnTo>
                  <a:lnTo>
                    <a:pt x="20" y="351"/>
                  </a:lnTo>
                  <a:lnTo>
                    <a:pt x="25" y="341"/>
                  </a:lnTo>
                  <a:lnTo>
                    <a:pt x="25" y="341"/>
                  </a:lnTo>
                  <a:lnTo>
                    <a:pt x="32" y="330"/>
                  </a:lnTo>
                  <a:lnTo>
                    <a:pt x="37" y="318"/>
                  </a:lnTo>
                  <a:lnTo>
                    <a:pt x="47" y="295"/>
                  </a:lnTo>
                  <a:lnTo>
                    <a:pt x="47" y="295"/>
                  </a:lnTo>
                  <a:lnTo>
                    <a:pt x="87" y="202"/>
                  </a:lnTo>
                  <a:lnTo>
                    <a:pt x="87" y="202"/>
                  </a:lnTo>
                  <a:lnTo>
                    <a:pt x="109" y="151"/>
                  </a:lnTo>
                  <a:lnTo>
                    <a:pt x="132" y="101"/>
                  </a:lnTo>
                  <a:lnTo>
                    <a:pt x="144" y="78"/>
                  </a:lnTo>
                  <a:lnTo>
                    <a:pt x="157" y="53"/>
                  </a:lnTo>
                  <a:lnTo>
                    <a:pt x="170" y="29"/>
                  </a:lnTo>
                  <a:lnTo>
                    <a:pt x="184" y="6"/>
                  </a:lnTo>
                  <a:lnTo>
                    <a:pt x="184" y="6"/>
                  </a:lnTo>
                  <a:lnTo>
                    <a:pt x="185" y="4"/>
                  </a:lnTo>
                  <a:lnTo>
                    <a:pt x="185" y="3"/>
                  </a:lnTo>
                  <a:lnTo>
                    <a:pt x="184" y="1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1" name="Freeform 217"/>
            <p:cNvSpPr/>
            <p:nvPr/>
          </p:nvSpPr>
          <p:spPr bwMode="auto">
            <a:xfrm>
              <a:off x="3514725" y="2389188"/>
              <a:ext cx="107950" cy="252413"/>
            </a:xfrm>
            <a:custGeom>
              <a:avLst/>
              <a:gdLst/>
              <a:ahLst/>
              <a:cxnLst>
                <a:cxn ang="0">
                  <a:pos x="198" y="2"/>
                </a:cxn>
                <a:cxn ang="0">
                  <a:pos x="147" y="97"/>
                </a:cxn>
                <a:cxn ang="0">
                  <a:pos x="133" y="128"/>
                </a:cxn>
                <a:cxn ang="0">
                  <a:pos x="108" y="192"/>
                </a:cxn>
                <a:cxn ang="0">
                  <a:pos x="95" y="224"/>
                </a:cxn>
                <a:cxn ang="0">
                  <a:pos x="55" y="314"/>
                </a:cxn>
                <a:cxn ang="0">
                  <a:pos x="44" y="344"/>
                </a:cxn>
                <a:cxn ang="0">
                  <a:pos x="33" y="374"/>
                </a:cxn>
                <a:cxn ang="0">
                  <a:pos x="25" y="405"/>
                </a:cxn>
                <a:cxn ang="0">
                  <a:pos x="19" y="419"/>
                </a:cxn>
                <a:cxn ang="0">
                  <a:pos x="14" y="434"/>
                </a:cxn>
                <a:cxn ang="0">
                  <a:pos x="9" y="452"/>
                </a:cxn>
                <a:cxn ang="0">
                  <a:pos x="1" y="470"/>
                </a:cxn>
                <a:cxn ang="0">
                  <a:pos x="0" y="472"/>
                </a:cxn>
                <a:cxn ang="0">
                  <a:pos x="2" y="475"/>
                </a:cxn>
                <a:cxn ang="0">
                  <a:pos x="4" y="477"/>
                </a:cxn>
                <a:cxn ang="0">
                  <a:pos x="9" y="476"/>
                </a:cxn>
                <a:cxn ang="0">
                  <a:pos x="10" y="475"/>
                </a:cxn>
                <a:cxn ang="0">
                  <a:pos x="20" y="449"/>
                </a:cxn>
                <a:cxn ang="0">
                  <a:pos x="44" y="371"/>
                </a:cxn>
                <a:cxn ang="0">
                  <a:pos x="50" y="353"/>
                </a:cxn>
                <a:cxn ang="0">
                  <a:pos x="70" y="304"/>
                </a:cxn>
                <a:cxn ang="0">
                  <a:pos x="99" y="238"/>
                </a:cxn>
                <a:cxn ang="0">
                  <a:pos x="124" y="174"/>
                </a:cxn>
                <a:cxn ang="0">
                  <a:pos x="143" y="125"/>
                </a:cxn>
                <a:cxn ang="0">
                  <a:pos x="150" y="109"/>
                </a:cxn>
                <a:cxn ang="0">
                  <a:pos x="206" y="7"/>
                </a:cxn>
                <a:cxn ang="0">
                  <a:pos x="206" y="5"/>
                </a:cxn>
                <a:cxn ang="0">
                  <a:pos x="205" y="2"/>
                </a:cxn>
                <a:cxn ang="0">
                  <a:pos x="202" y="0"/>
                </a:cxn>
                <a:cxn ang="0">
                  <a:pos x="199" y="1"/>
                </a:cxn>
                <a:cxn ang="0">
                  <a:pos x="198" y="2"/>
                </a:cxn>
              </a:cxnLst>
              <a:rect l="0" t="0" r="r" b="b"/>
              <a:pathLst>
                <a:path w="206" h="477">
                  <a:moveTo>
                    <a:pt x="198" y="2"/>
                  </a:moveTo>
                  <a:lnTo>
                    <a:pt x="198" y="2"/>
                  </a:lnTo>
                  <a:lnTo>
                    <a:pt x="147" y="97"/>
                  </a:lnTo>
                  <a:lnTo>
                    <a:pt x="147" y="97"/>
                  </a:lnTo>
                  <a:lnTo>
                    <a:pt x="139" y="113"/>
                  </a:lnTo>
                  <a:lnTo>
                    <a:pt x="133" y="128"/>
                  </a:lnTo>
                  <a:lnTo>
                    <a:pt x="120" y="160"/>
                  </a:lnTo>
                  <a:lnTo>
                    <a:pt x="108" y="192"/>
                  </a:lnTo>
                  <a:lnTo>
                    <a:pt x="95" y="224"/>
                  </a:lnTo>
                  <a:lnTo>
                    <a:pt x="95" y="224"/>
                  </a:lnTo>
                  <a:lnTo>
                    <a:pt x="68" y="284"/>
                  </a:lnTo>
                  <a:lnTo>
                    <a:pt x="55" y="314"/>
                  </a:lnTo>
                  <a:lnTo>
                    <a:pt x="44" y="344"/>
                  </a:lnTo>
                  <a:lnTo>
                    <a:pt x="44" y="344"/>
                  </a:lnTo>
                  <a:lnTo>
                    <a:pt x="38" y="359"/>
                  </a:lnTo>
                  <a:lnTo>
                    <a:pt x="33" y="374"/>
                  </a:lnTo>
                  <a:lnTo>
                    <a:pt x="25" y="405"/>
                  </a:lnTo>
                  <a:lnTo>
                    <a:pt x="25" y="405"/>
                  </a:lnTo>
                  <a:lnTo>
                    <a:pt x="23" y="412"/>
                  </a:lnTo>
                  <a:lnTo>
                    <a:pt x="19" y="419"/>
                  </a:lnTo>
                  <a:lnTo>
                    <a:pt x="16" y="427"/>
                  </a:lnTo>
                  <a:lnTo>
                    <a:pt x="14" y="434"/>
                  </a:lnTo>
                  <a:lnTo>
                    <a:pt x="14" y="434"/>
                  </a:lnTo>
                  <a:lnTo>
                    <a:pt x="9" y="452"/>
                  </a:lnTo>
                  <a:lnTo>
                    <a:pt x="5" y="461"/>
                  </a:lnTo>
                  <a:lnTo>
                    <a:pt x="1" y="470"/>
                  </a:lnTo>
                  <a:lnTo>
                    <a:pt x="1" y="470"/>
                  </a:lnTo>
                  <a:lnTo>
                    <a:pt x="0" y="472"/>
                  </a:lnTo>
                  <a:lnTo>
                    <a:pt x="1" y="474"/>
                  </a:lnTo>
                  <a:lnTo>
                    <a:pt x="2" y="475"/>
                  </a:lnTo>
                  <a:lnTo>
                    <a:pt x="3" y="476"/>
                  </a:lnTo>
                  <a:lnTo>
                    <a:pt x="4" y="477"/>
                  </a:lnTo>
                  <a:lnTo>
                    <a:pt x="7" y="477"/>
                  </a:lnTo>
                  <a:lnTo>
                    <a:pt x="9" y="476"/>
                  </a:lnTo>
                  <a:lnTo>
                    <a:pt x="10" y="475"/>
                  </a:lnTo>
                  <a:lnTo>
                    <a:pt x="10" y="475"/>
                  </a:lnTo>
                  <a:lnTo>
                    <a:pt x="15" y="463"/>
                  </a:lnTo>
                  <a:lnTo>
                    <a:pt x="20" y="449"/>
                  </a:lnTo>
                  <a:lnTo>
                    <a:pt x="29" y="424"/>
                  </a:lnTo>
                  <a:lnTo>
                    <a:pt x="44" y="371"/>
                  </a:lnTo>
                  <a:lnTo>
                    <a:pt x="44" y="371"/>
                  </a:lnTo>
                  <a:lnTo>
                    <a:pt x="50" y="353"/>
                  </a:lnTo>
                  <a:lnTo>
                    <a:pt x="56" y="337"/>
                  </a:lnTo>
                  <a:lnTo>
                    <a:pt x="70" y="304"/>
                  </a:lnTo>
                  <a:lnTo>
                    <a:pt x="99" y="238"/>
                  </a:lnTo>
                  <a:lnTo>
                    <a:pt x="99" y="238"/>
                  </a:lnTo>
                  <a:lnTo>
                    <a:pt x="113" y="206"/>
                  </a:lnTo>
                  <a:lnTo>
                    <a:pt x="124" y="174"/>
                  </a:lnTo>
                  <a:lnTo>
                    <a:pt x="137" y="142"/>
                  </a:lnTo>
                  <a:lnTo>
                    <a:pt x="143" y="125"/>
                  </a:lnTo>
                  <a:lnTo>
                    <a:pt x="150" y="109"/>
                  </a:lnTo>
                  <a:lnTo>
                    <a:pt x="150" y="109"/>
                  </a:lnTo>
                  <a:lnTo>
                    <a:pt x="178" y="59"/>
                  </a:lnTo>
                  <a:lnTo>
                    <a:pt x="206" y="7"/>
                  </a:lnTo>
                  <a:lnTo>
                    <a:pt x="206" y="7"/>
                  </a:lnTo>
                  <a:lnTo>
                    <a:pt x="206" y="5"/>
                  </a:lnTo>
                  <a:lnTo>
                    <a:pt x="206" y="3"/>
                  </a:lnTo>
                  <a:lnTo>
                    <a:pt x="205" y="2"/>
                  </a:lnTo>
                  <a:lnTo>
                    <a:pt x="204" y="1"/>
                  </a:lnTo>
                  <a:lnTo>
                    <a:pt x="202" y="0"/>
                  </a:lnTo>
                  <a:lnTo>
                    <a:pt x="200" y="0"/>
                  </a:lnTo>
                  <a:lnTo>
                    <a:pt x="199" y="1"/>
                  </a:lnTo>
                  <a:lnTo>
                    <a:pt x="198" y="2"/>
                  </a:lnTo>
                  <a:lnTo>
                    <a:pt x="1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2" name="Freeform 218"/>
            <p:cNvSpPr/>
            <p:nvPr/>
          </p:nvSpPr>
          <p:spPr bwMode="auto">
            <a:xfrm>
              <a:off x="3571875" y="2335213"/>
              <a:ext cx="95250" cy="282575"/>
            </a:xfrm>
            <a:custGeom>
              <a:avLst/>
              <a:gdLst/>
              <a:ahLst/>
              <a:cxnLst>
                <a:cxn ang="0">
                  <a:pos x="171" y="5"/>
                </a:cxn>
                <a:cxn ang="0">
                  <a:pos x="165" y="36"/>
                </a:cxn>
                <a:cxn ang="0">
                  <a:pos x="157" y="67"/>
                </a:cxn>
                <a:cxn ang="0">
                  <a:pos x="133" y="127"/>
                </a:cxn>
                <a:cxn ang="0">
                  <a:pos x="119" y="162"/>
                </a:cxn>
                <a:cxn ang="0">
                  <a:pos x="79" y="267"/>
                </a:cxn>
                <a:cxn ang="0">
                  <a:pos x="51" y="335"/>
                </a:cxn>
                <a:cxn ang="0">
                  <a:pos x="33" y="387"/>
                </a:cxn>
                <a:cxn ang="0">
                  <a:pos x="28" y="406"/>
                </a:cxn>
                <a:cxn ang="0">
                  <a:pos x="12" y="472"/>
                </a:cxn>
                <a:cxn ang="0">
                  <a:pos x="9" y="486"/>
                </a:cxn>
                <a:cxn ang="0">
                  <a:pos x="2" y="515"/>
                </a:cxn>
                <a:cxn ang="0">
                  <a:pos x="0" y="530"/>
                </a:cxn>
                <a:cxn ang="0">
                  <a:pos x="1" y="533"/>
                </a:cxn>
                <a:cxn ang="0">
                  <a:pos x="4" y="534"/>
                </a:cxn>
                <a:cxn ang="0">
                  <a:pos x="9" y="532"/>
                </a:cxn>
                <a:cxn ang="0">
                  <a:pos x="9" y="530"/>
                </a:cxn>
                <a:cxn ang="0">
                  <a:pos x="15" y="498"/>
                </a:cxn>
                <a:cxn ang="0">
                  <a:pos x="22" y="467"/>
                </a:cxn>
                <a:cxn ang="0">
                  <a:pos x="26" y="449"/>
                </a:cxn>
                <a:cxn ang="0">
                  <a:pos x="39" y="400"/>
                </a:cxn>
                <a:cxn ang="0">
                  <a:pos x="44" y="382"/>
                </a:cxn>
                <a:cxn ang="0">
                  <a:pos x="64" y="329"/>
                </a:cxn>
                <a:cxn ang="0">
                  <a:pos x="92" y="261"/>
                </a:cxn>
                <a:cxn ang="0">
                  <a:pos x="120" y="187"/>
                </a:cxn>
                <a:cxn ang="0">
                  <a:pos x="148" y="113"/>
                </a:cxn>
                <a:cxn ang="0">
                  <a:pos x="160" y="88"/>
                </a:cxn>
                <a:cxn ang="0">
                  <a:pos x="173" y="46"/>
                </a:cxn>
                <a:cxn ang="0">
                  <a:pos x="178" y="18"/>
                </a:cxn>
                <a:cxn ang="0">
                  <a:pos x="180" y="5"/>
                </a:cxn>
                <a:cxn ang="0">
                  <a:pos x="179" y="1"/>
                </a:cxn>
                <a:cxn ang="0">
                  <a:pos x="176" y="0"/>
                </a:cxn>
                <a:cxn ang="0">
                  <a:pos x="171" y="3"/>
                </a:cxn>
                <a:cxn ang="0">
                  <a:pos x="171" y="5"/>
                </a:cxn>
              </a:cxnLst>
              <a:rect l="0" t="0" r="r" b="b"/>
              <a:pathLst>
                <a:path w="180" h="534">
                  <a:moveTo>
                    <a:pt x="171" y="5"/>
                  </a:moveTo>
                  <a:lnTo>
                    <a:pt x="171" y="5"/>
                  </a:lnTo>
                  <a:lnTo>
                    <a:pt x="168" y="20"/>
                  </a:lnTo>
                  <a:lnTo>
                    <a:pt x="165" y="36"/>
                  </a:lnTo>
                  <a:lnTo>
                    <a:pt x="161" y="51"/>
                  </a:lnTo>
                  <a:lnTo>
                    <a:pt x="157" y="67"/>
                  </a:lnTo>
                  <a:lnTo>
                    <a:pt x="145" y="97"/>
                  </a:lnTo>
                  <a:lnTo>
                    <a:pt x="133" y="127"/>
                  </a:lnTo>
                  <a:lnTo>
                    <a:pt x="133" y="127"/>
                  </a:lnTo>
                  <a:lnTo>
                    <a:pt x="119" y="162"/>
                  </a:lnTo>
                  <a:lnTo>
                    <a:pt x="106" y="197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51" y="335"/>
                  </a:lnTo>
                  <a:lnTo>
                    <a:pt x="39" y="370"/>
                  </a:lnTo>
                  <a:lnTo>
                    <a:pt x="33" y="387"/>
                  </a:lnTo>
                  <a:lnTo>
                    <a:pt x="28" y="406"/>
                  </a:lnTo>
                  <a:lnTo>
                    <a:pt x="28" y="406"/>
                  </a:lnTo>
                  <a:lnTo>
                    <a:pt x="19" y="439"/>
                  </a:lnTo>
                  <a:lnTo>
                    <a:pt x="12" y="472"/>
                  </a:lnTo>
                  <a:lnTo>
                    <a:pt x="12" y="472"/>
                  </a:lnTo>
                  <a:lnTo>
                    <a:pt x="9" y="486"/>
                  </a:lnTo>
                  <a:lnTo>
                    <a:pt x="6" y="501"/>
                  </a:lnTo>
                  <a:lnTo>
                    <a:pt x="2" y="515"/>
                  </a:lnTo>
                  <a:lnTo>
                    <a:pt x="0" y="530"/>
                  </a:lnTo>
                  <a:lnTo>
                    <a:pt x="0" y="530"/>
                  </a:lnTo>
                  <a:lnTo>
                    <a:pt x="1" y="532"/>
                  </a:lnTo>
                  <a:lnTo>
                    <a:pt x="1" y="533"/>
                  </a:lnTo>
                  <a:lnTo>
                    <a:pt x="3" y="534"/>
                  </a:lnTo>
                  <a:lnTo>
                    <a:pt x="4" y="534"/>
                  </a:lnTo>
                  <a:lnTo>
                    <a:pt x="8" y="533"/>
                  </a:lnTo>
                  <a:lnTo>
                    <a:pt x="9" y="532"/>
                  </a:lnTo>
                  <a:lnTo>
                    <a:pt x="9" y="530"/>
                  </a:lnTo>
                  <a:lnTo>
                    <a:pt x="9" y="530"/>
                  </a:lnTo>
                  <a:lnTo>
                    <a:pt x="12" y="513"/>
                  </a:lnTo>
                  <a:lnTo>
                    <a:pt x="15" y="498"/>
                  </a:lnTo>
                  <a:lnTo>
                    <a:pt x="19" y="482"/>
                  </a:lnTo>
                  <a:lnTo>
                    <a:pt x="22" y="467"/>
                  </a:lnTo>
                  <a:lnTo>
                    <a:pt x="22" y="467"/>
                  </a:lnTo>
                  <a:lnTo>
                    <a:pt x="26" y="449"/>
                  </a:lnTo>
                  <a:lnTo>
                    <a:pt x="30" y="433"/>
                  </a:lnTo>
                  <a:lnTo>
                    <a:pt x="39" y="400"/>
                  </a:lnTo>
                  <a:lnTo>
                    <a:pt x="39" y="400"/>
                  </a:lnTo>
                  <a:lnTo>
                    <a:pt x="44" y="382"/>
                  </a:lnTo>
                  <a:lnTo>
                    <a:pt x="50" y="364"/>
                  </a:lnTo>
                  <a:lnTo>
                    <a:pt x="64" y="329"/>
                  </a:lnTo>
                  <a:lnTo>
                    <a:pt x="78" y="295"/>
                  </a:lnTo>
                  <a:lnTo>
                    <a:pt x="92" y="261"/>
                  </a:lnTo>
                  <a:lnTo>
                    <a:pt x="92" y="261"/>
                  </a:lnTo>
                  <a:lnTo>
                    <a:pt x="120" y="187"/>
                  </a:lnTo>
                  <a:lnTo>
                    <a:pt x="134" y="151"/>
                  </a:lnTo>
                  <a:lnTo>
                    <a:pt x="148" y="113"/>
                  </a:lnTo>
                  <a:lnTo>
                    <a:pt x="148" y="113"/>
                  </a:lnTo>
                  <a:lnTo>
                    <a:pt x="160" y="88"/>
                  </a:lnTo>
                  <a:lnTo>
                    <a:pt x="169" y="61"/>
                  </a:lnTo>
                  <a:lnTo>
                    <a:pt x="173" y="46"/>
                  </a:lnTo>
                  <a:lnTo>
                    <a:pt x="176" y="33"/>
                  </a:lnTo>
                  <a:lnTo>
                    <a:pt x="178" y="18"/>
                  </a:lnTo>
                  <a:lnTo>
                    <a:pt x="180" y="5"/>
                  </a:lnTo>
                  <a:lnTo>
                    <a:pt x="180" y="5"/>
                  </a:lnTo>
                  <a:lnTo>
                    <a:pt x="180" y="3"/>
                  </a:lnTo>
                  <a:lnTo>
                    <a:pt x="179" y="1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72" y="1"/>
                  </a:lnTo>
                  <a:lnTo>
                    <a:pt x="171" y="3"/>
                  </a:lnTo>
                  <a:lnTo>
                    <a:pt x="171" y="5"/>
                  </a:lnTo>
                  <a:lnTo>
                    <a:pt x="17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3" name="Freeform 219"/>
            <p:cNvSpPr/>
            <p:nvPr/>
          </p:nvSpPr>
          <p:spPr bwMode="auto">
            <a:xfrm>
              <a:off x="3662363" y="2174875"/>
              <a:ext cx="14288" cy="49213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11" y="23"/>
                </a:cxn>
                <a:cxn ang="0">
                  <a:pos x="4" y="43"/>
                </a:cxn>
                <a:cxn ang="0">
                  <a:pos x="1" y="6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2" y="92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1" y="66"/>
                </a:cxn>
                <a:cxn ang="0">
                  <a:pos x="14" y="47"/>
                </a:cxn>
                <a:cxn ang="0">
                  <a:pos x="20" y="27"/>
                </a:cxn>
                <a:cxn ang="0">
                  <a:pos x="27" y="7"/>
                </a:cxn>
                <a:cxn ang="0">
                  <a:pos x="27" y="7"/>
                </a:cxn>
                <a:cxn ang="0">
                  <a:pos x="28" y="5"/>
                </a:cxn>
                <a:cxn ang="0">
                  <a:pos x="28" y="4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8" h="92">
                  <a:moveTo>
                    <a:pt x="20" y="3"/>
                  </a:moveTo>
                  <a:lnTo>
                    <a:pt x="20" y="3"/>
                  </a:lnTo>
                  <a:lnTo>
                    <a:pt x="11" y="23"/>
                  </a:lnTo>
                  <a:lnTo>
                    <a:pt x="4" y="43"/>
                  </a:lnTo>
                  <a:lnTo>
                    <a:pt x="1" y="6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2" y="92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1" y="66"/>
                  </a:lnTo>
                  <a:lnTo>
                    <a:pt x="14" y="47"/>
                  </a:lnTo>
                  <a:lnTo>
                    <a:pt x="20" y="2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4" name="Freeform 220"/>
            <p:cNvSpPr/>
            <p:nvPr/>
          </p:nvSpPr>
          <p:spPr bwMode="auto">
            <a:xfrm>
              <a:off x="3681413" y="2162175"/>
              <a:ext cx="36513" cy="8890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6"/>
                </a:cxn>
                <a:cxn ang="0">
                  <a:pos x="54" y="26"/>
                </a:cxn>
                <a:cxn ang="0">
                  <a:pos x="50" y="36"/>
                </a:cxn>
                <a:cxn ang="0">
                  <a:pos x="46" y="47"/>
                </a:cxn>
                <a:cxn ang="0">
                  <a:pos x="37" y="67"/>
                </a:cxn>
                <a:cxn ang="0">
                  <a:pos x="27" y="88"/>
                </a:cxn>
                <a:cxn ang="0">
                  <a:pos x="27" y="88"/>
                </a:cxn>
                <a:cxn ang="0">
                  <a:pos x="13" y="124"/>
                </a:cxn>
                <a:cxn ang="0">
                  <a:pos x="6" y="143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6"/>
                </a:cxn>
                <a:cxn ang="0">
                  <a:pos x="2" y="167"/>
                </a:cxn>
                <a:cxn ang="0">
                  <a:pos x="5" y="168"/>
                </a:cxn>
                <a:cxn ang="0">
                  <a:pos x="7" y="168"/>
                </a:cxn>
                <a:cxn ang="0">
                  <a:pos x="8" y="168"/>
                </a:cxn>
                <a:cxn ang="0">
                  <a:pos x="9" y="166"/>
                </a:cxn>
                <a:cxn ang="0">
                  <a:pos x="10" y="165"/>
                </a:cxn>
                <a:cxn ang="0">
                  <a:pos x="10" y="165"/>
                </a:cxn>
                <a:cxn ang="0">
                  <a:pos x="16" y="142"/>
                </a:cxn>
                <a:cxn ang="0">
                  <a:pos x="24" y="120"/>
                </a:cxn>
                <a:cxn ang="0">
                  <a:pos x="42" y="77"/>
                </a:cxn>
                <a:cxn ang="0">
                  <a:pos x="42" y="77"/>
                </a:cxn>
                <a:cxn ang="0">
                  <a:pos x="57" y="42"/>
                </a:cxn>
                <a:cxn ang="0">
                  <a:pos x="61" y="33"/>
                </a:cxn>
                <a:cxn ang="0">
                  <a:pos x="63" y="24"/>
                </a:cxn>
                <a:cxn ang="0">
                  <a:pos x="65" y="15"/>
                </a:cxn>
                <a:cxn ang="0">
                  <a:pos x="68" y="4"/>
                </a:cxn>
                <a:cxn ang="0">
                  <a:pos x="68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8" h="168">
                  <a:moveTo>
                    <a:pt x="57" y="4"/>
                  </a:moveTo>
                  <a:lnTo>
                    <a:pt x="57" y="4"/>
                  </a:lnTo>
                  <a:lnTo>
                    <a:pt x="56" y="16"/>
                  </a:lnTo>
                  <a:lnTo>
                    <a:pt x="54" y="26"/>
                  </a:lnTo>
                  <a:lnTo>
                    <a:pt x="50" y="36"/>
                  </a:lnTo>
                  <a:lnTo>
                    <a:pt x="46" y="47"/>
                  </a:lnTo>
                  <a:lnTo>
                    <a:pt x="37" y="67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13" y="124"/>
                  </a:lnTo>
                  <a:lnTo>
                    <a:pt x="6" y="143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6"/>
                  </a:lnTo>
                  <a:lnTo>
                    <a:pt x="2" y="167"/>
                  </a:lnTo>
                  <a:lnTo>
                    <a:pt x="5" y="168"/>
                  </a:lnTo>
                  <a:lnTo>
                    <a:pt x="7" y="168"/>
                  </a:lnTo>
                  <a:lnTo>
                    <a:pt x="8" y="168"/>
                  </a:lnTo>
                  <a:lnTo>
                    <a:pt x="9" y="166"/>
                  </a:lnTo>
                  <a:lnTo>
                    <a:pt x="10" y="165"/>
                  </a:lnTo>
                  <a:lnTo>
                    <a:pt x="10" y="165"/>
                  </a:lnTo>
                  <a:lnTo>
                    <a:pt x="16" y="142"/>
                  </a:lnTo>
                  <a:lnTo>
                    <a:pt x="24" y="120"/>
                  </a:lnTo>
                  <a:lnTo>
                    <a:pt x="42" y="77"/>
                  </a:lnTo>
                  <a:lnTo>
                    <a:pt x="42" y="77"/>
                  </a:lnTo>
                  <a:lnTo>
                    <a:pt x="57" y="42"/>
                  </a:lnTo>
                  <a:lnTo>
                    <a:pt x="61" y="33"/>
                  </a:lnTo>
                  <a:lnTo>
                    <a:pt x="63" y="24"/>
                  </a:lnTo>
                  <a:lnTo>
                    <a:pt x="65" y="15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5" name="Freeform 221"/>
            <p:cNvSpPr/>
            <p:nvPr/>
          </p:nvSpPr>
          <p:spPr bwMode="auto">
            <a:xfrm>
              <a:off x="3617913" y="2128838"/>
              <a:ext cx="155575" cy="488950"/>
            </a:xfrm>
            <a:custGeom>
              <a:avLst/>
              <a:gdLst/>
              <a:ahLst/>
              <a:cxnLst>
                <a:cxn ang="0">
                  <a:pos x="285" y="4"/>
                </a:cxn>
                <a:cxn ang="0">
                  <a:pos x="283" y="20"/>
                </a:cxn>
                <a:cxn ang="0">
                  <a:pos x="277" y="34"/>
                </a:cxn>
                <a:cxn ang="0">
                  <a:pos x="262" y="61"/>
                </a:cxn>
                <a:cxn ang="0">
                  <a:pos x="253" y="75"/>
                </a:cxn>
                <a:cxn ang="0">
                  <a:pos x="230" y="115"/>
                </a:cxn>
                <a:cxn ang="0">
                  <a:pos x="215" y="142"/>
                </a:cxn>
                <a:cxn ang="0">
                  <a:pos x="193" y="196"/>
                </a:cxn>
                <a:cxn ang="0">
                  <a:pos x="183" y="224"/>
                </a:cxn>
                <a:cxn ang="0">
                  <a:pos x="168" y="290"/>
                </a:cxn>
                <a:cxn ang="0">
                  <a:pos x="154" y="337"/>
                </a:cxn>
                <a:cxn ang="0">
                  <a:pos x="149" y="354"/>
                </a:cxn>
                <a:cxn ang="0">
                  <a:pos x="128" y="416"/>
                </a:cxn>
                <a:cxn ang="0">
                  <a:pos x="111" y="480"/>
                </a:cxn>
                <a:cxn ang="0">
                  <a:pos x="104" y="514"/>
                </a:cxn>
                <a:cxn ang="0">
                  <a:pos x="85" y="580"/>
                </a:cxn>
                <a:cxn ang="0">
                  <a:pos x="75" y="613"/>
                </a:cxn>
                <a:cxn ang="0">
                  <a:pos x="59" y="660"/>
                </a:cxn>
                <a:cxn ang="0">
                  <a:pos x="56" y="676"/>
                </a:cxn>
                <a:cxn ang="0">
                  <a:pos x="43" y="748"/>
                </a:cxn>
                <a:cxn ang="0">
                  <a:pos x="37" y="780"/>
                </a:cxn>
                <a:cxn ang="0">
                  <a:pos x="21" y="842"/>
                </a:cxn>
                <a:cxn ang="0">
                  <a:pos x="12" y="873"/>
                </a:cxn>
                <a:cxn ang="0">
                  <a:pos x="0" y="926"/>
                </a:cxn>
                <a:cxn ang="0">
                  <a:pos x="10" y="923"/>
                </a:cxn>
                <a:cxn ang="0">
                  <a:pos x="16" y="895"/>
                </a:cxn>
                <a:cxn ang="0">
                  <a:pos x="23" y="868"/>
                </a:cxn>
                <a:cxn ang="0">
                  <a:pos x="41" y="805"/>
                </a:cxn>
                <a:cxn ang="0">
                  <a:pos x="54" y="742"/>
                </a:cxn>
                <a:cxn ang="0">
                  <a:pos x="65" y="679"/>
                </a:cxn>
                <a:cxn ang="0">
                  <a:pos x="70" y="660"/>
                </a:cxn>
                <a:cxn ang="0">
                  <a:pos x="87" y="607"/>
                </a:cxn>
                <a:cxn ang="0">
                  <a:pos x="98" y="574"/>
                </a:cxn>
                <a:cxn ang="0">
                  <a:pos x="114" y="507"/>
                </a:cxn>
                <a:cxn ang="0">
                  <a:pos x="121" y="473"/>
                </a:cxn>
                <a:cxn ang="0">
                  <a:pos x="129" y="441"/>
                </a:cxn>
                <a:cxn ang="0">
                  <a:pos x="150" y="378"/>
                </a:cxn>
                <a:cxn ang="0">
                  <a:pos x="162" y="347"/>
                </a:cxn>
                <a:cxn ang="0">
                  <a:pos x="172" y="315"/>
                </a:cxn>
                <a:cxn ang="0">
                  <a:pos x="188" y="250"/>
                </a:cxn>
                <a:cxn ang="0">
                  <a:pos x="196" y="218"/>
                </a:cxn>
                <a:cxn ang="0">
                  <a:pos x="205" y="186"/>
                </a:cxn>
                <a:cxn ang="0">
                  <a:pos x="219" y="156"/>
                </a:cxn>
                <a:cxn ang="0">
                  <a:pos x="251" y="98"/>
                </a:cxn>
                <a:cxn ang="0">
                  <a:pos x="264" y="77"/>
                </a:cxn>
                <a:cxn ang="0">
                  <a:pos x="284" y="42"/>
                </a:cxn>
                <a:cxn ang="0">
                  <a:pos x="293" y="18"/>
                </a:cxn>
                <a:cxn ang="0">
                  <a:pos x="295" y="4"/>
                </a:cxn>
                <a:cxn ang="0">
                  <a:pos x="293" y="1"/>
                </a:cxn>
                <a:cxn ang="0">
                  <a:pos x="290" y="0"/>
                </a:cxn>
                <a:cxn ang="0">
                  <a:pos x="287" y="1"/>
                </a:cxn>
                <a:cxn ang="0">
                  <a:pos x="285" y="4"/>
                </a:cxn>
              </a:cxnLst>
              <a:rect l="0" t="0" r="r" b="b"/>
              <a:pathLst>
                <a:path w="295" h="926">
                  <a:moveTo>
                    <a:pt x="285" y="4"/>
                  </a:moveTo>
                  <a:lnTo>
                    <a:pt x="285" y="4"/>
                  </a:lnTo>
                  <a:lnTo>
                    <a:pt x="284" y="13"/>
                  </a:lnTo>
                  <a:lnTo>
                    <a:pt x="283" y="20"/>
                  </a:lnTo>
                  <a:lnTo>
                    <a:pt x="280" y="27"/>
                  </a:lnTo>
                  <a:lnTo>
                    <a:pt x="277" y="34"/>
                  </a:lnTo>
                  <a:lnTo>
                    <a:pt x="270" y="48"/>
                  </a:lnTo>
                  <a:lnTo>
                    <a:pt x="262" y="61"/>
                  </a:lnTo>
                  <a:lnTo>
                    <a:pt x="262" y="61"/>
                  </a:lnTo>
                  <a:lnTo>
                    <a:pt x="253" y="75"/>
                  </a:lnTo>
                  <a:lnTo>
                    <a:pt x="245" y="88"/>
                  </a:lnTo>
                  <a:lnTo>
                    <a:pt x="230" y="115"/>
                  </a:lnTo>
                  <a:lnTo>
                    <a:pt x="230" y="115"/>
                  </a:lnTo>
                  <a:lnTo>
                    <a:pt x="215" y="142"/>
                  </a:lnTo>
                  <a:lnTo>
                    <a:pt x="203" y="168"/>
                  </a:lnTo>
                  <a:lnTo>
                    <a:pt x="193" y="196"/>
                  </a:lnTo>
                  <a:lnTo>
                    <a:pt x="183" y="224"/>
                  </a:lnTo>
                  <a:lnTo>
                    <a:pt x="183" y="224"/>
                  </a:lnTo>
                  <a:lnTo>
                    <a:pt x="176" y="256"/>
                  </a:lnTo>
                  <a:lnTo>
                    <a:pt x="168" y="290"/>
                  </a:lnTo>
                  <a:lnTo>
                    <a:pt x="160" y="322"/>
                  </a:lnTo>
                  <a:lnTo>
                    <a:pt x="154" y="337"/>
                  </a:lnTo>
                  <a:lnTo>
                    <a:pt x="149" y="354"/>
                  </a:lnTo>
                  <a:lnTo>
                    <a:pt x="149" y="354"/>
                  </a:lnTo>
                  <a:lnTo>
                    <a:pt x="138" y="385"/>
                  </a:lnTo>
                  <a:lnTo>
                    <a:pt x="128" y="416"/>
                  </a:lnTo>
                  <a:lnTo>
                    <a:pt x="118" y="448"/>
                  </a:lnTo>
                  <a:lnTo>
                    <a:pt x="111" y="480"/>
                  </a:lnTo>
                  <a:lnTo>
                    <a:pt x="111" y="480"/>
                  </a:lnTo>
                  <a:lnTo>
                    <a:pt x="104" y="514"/>
                  </a:lnTo>
                  <a:lnTo>
                    <a:pt x="96" y="547"/>
                  </a:lnTo>
                  <a:lnTo>
                    <a:pt x="85" y="580"/>
                  </a:lnTo>
                  <a:lnTo>
                    <a:pt x="75" y="613"/>
                  </a:lnTo>
                  <a:lnTo>
                    <a:pt x="75" y="613"/>
                  </a:lnTo>
                  <a:lnTo>
                    <a:pt x="65" y="645"/>
                  </a:lnTo>
                  <a:lnTo>
                    <a:pt x="59" y="660"/>
                  </a:lnTo>
                  <a:lnTo>
                    <a:pt x="56" y="676"/>
                  </a:lnTo>
                  <a:lnTo>
                    <a:pt x="56" y="676"/>
                  </a:lnTo>
                  <a:lnTo>
                    <a:pt x="49" y="712"/>
                  </a:lnTo>
                  <a:lnTo>
                    <a:pt x="43" y="748"/>
                  </a:lnTo>
                  <a:lnTo>
                    <a:pt x="43" y="748"/>
                  </a:lnTo>
                  <a:lnTo>
                    <a:pt x="37" y="780"/>
                  </a:lnTo>
                  <a:lnTo>
                    <a:pt x="29" y="811"/>
                  </a:lnTo>
                  <a:lnTo>
                    <a:pt x="21" y="842"/>
                  </a:lnTo>
                  <a:lnTo>
                    <a:pt x="12" y="873"/>
                  </a:lnTo>
                  <a:lnTo>
                    <a:pt x="12" y="873"/>
                  </a:lnTo>
                  <a:lnTo>
                    <a:pt x="5" y="900"/>
                  </a:lnTo>
                  <a:lnTo>
                    <a:pt x="0" y="926"/>
                  </a:lnTo>
                  <a:lnTo>
                    <a:pt x="0" y="926"/>
                  </a:lnTo>
                  <a:lnTo>
                    <a:pt x="10" y="923"/>
                  </a:lnTo>
                  <a:lnTo>
                    <a:pt x="10" y="923"/>
                  </a:lnTo>
                  <a:lnTo>
                    <a:pt x="16" y="895"/>
                  </a:lnTo>
                  <a:lnTo>
                    <a:pt x="23" y="868"/>
                  </a:lnTo>
                  <a:lnTo>
                    <a:pt x="23" y="868"/>
                  </a:lnTo>
                  <a:lnTo>
                    <a:pt x="33" y="837"/>
                  </a:lnTo>
                  <a:lnTo>
                    <a:pt x="41" y="805"/>
                  </a:lnTo>
                  <a:lnTo>
                    <a:pt x="48" y="774"/>
                  </a:lnTo>
                  <a:lnTo>
                    <a:pt x="54" y="742"/>
                  </a:lnTo>
                  <a:lnTo>
                    <a:pt x="54" y="742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70" y="660"/>
                  </a:lnTo>
                  <a:lnTo>
                    <a:pt x="75" y="643"/>
                  </a:lnTo>
                  <a:lnTo>
                    <a:pt x="87" y="607"/>
                  </a:lnTo>
                  <a:lnTo>
                    <a:pt x="87" y="607"/>
                  </a:lnTo>
                  <a:lnTo>
                    <a:pt x="98" y="574"/>
                  </a:lnTo>
                  <a:lnTo>
                    <a:pt x="107" y="541"/>
                  </a:lnTo>
                  <a:lnTo>
                    <a:pt x="114" y="507"/>
                  </a:lnTo>
                  <a:lnTo>
                    <a:pt x="121" y="473"/>
                  </a:lnTo>
                  <a:lnTo>
                    <a:pt x="121" y="473"/>
                  </a:lnTo>
                  <a:lnTo>
                    <a:pt x="125" y="458"/>
                  </a:lnTo>
                  <a:lnTo>
                    <a:pt x="129" y="441"/>
                  </a:lnTo>
                  <a:lnTo>
                    <a:pt x="139" y="409"/>
                  </a:lnTo>
                  <a:lnTo>
                    <a:pt x="150" y="378"/>
                  </a:lnTo>
                  <a:lnTo>
                    <a:pt x="162" y="347"/>
                  </a:lnTo>
                  <a:lnTo>
                    <a:pt x="162" y="347"/>
                  </a:lnTo>
                  <a:lnTo>
                    <a:pt x="167" y="332"/>
                  </a:lnTo>
                  <a:lnTo>
                    <a:pt x="172" y="315"/>
                  </a:lnTo>
                  <a:lnTo>
                    <a:pt x="180" y="283"/>
                  </a:lnTo>
                  <a:lnTo>
                    <a:pt x="188" y="250"/>
                  </a:lnTo>
                  <a:lnTo>
                    <a:pt x="196" y="218"/>
                  </a:lnTo>
                  <a:lnTo>
                    <a:pt x="196" y="218"/>
                  </a:lnTo>
                  <a:lnTo>
                    <a:pt x="200" y="202"/>
                  </a:lnTo>
                  <a:lnTo>
                    <a:pt x="205" y="186"/>
                  </a:lnTo>
                  <a:lnTo>
                    <a:pt x="211" y="171"/>
                  </a:lnTo>
                  <a:lnTo>
                    <a:pt x="219" y="156"/>
                  </a:lnTo>
                  <a:lnTo>
                    <a:pt x="234" y="127"/>
                  </a:lnTo>
                  <a:lnTo>
                    <a:pt x="251" y="98"/>
                  </a:lnTo>
                  <a:lnTo>
                    <a:pt x="251" y="98"/>
                  </a:lnTo>
                  <a:lnTo>
                    <a:pt x="264" y="77"/>
                  </a:lnTo>
                  <a:lnTo>
                    <a:pt x="278" y="54"/>
                  </a:lnTo>
                  <a:lnTo>
                    <a:pt x="284" y="42"/>
                  </a:lnTo>
                  <a:lnTo>
                    <a:pt x="289" y="30"/>
                  </a:lnTo>
                  <a:lnTo>
                    <a:pt x="293" y="18"/>
                  </a:lnTo>
                  <a:lnTo>
                    <a:pt x="295" y="4"/>
                  </a:lnTo>
                  <a:lnTo>
                    <a:pt x="295" y="4"/>
                  </a:lnTo>
                  <a:lnTo>
                    <a:pt x="294" y="2"/>
                  </a:lnTo>
                  <a:lnTo>
                    <a:pt x="293" y="1"/>
                  </a:lnTo>
                  <a:lnTo>
                    <a:pt x="292" y="0"/>
                  </a:lnTo>
                  <a:lnTo>
                    <a:pt x="290" y="0"/>
                  </a:lnTo>
                  <a:lnTo>
                    <a:pt x="289" y="0"/>
                  </a:lnTo>
                  <a:lnTo>
                    <a:pt x="287" y="1"/>
                  </a:lnTo>
                  <a:lnTo>
                    <a:pt x="286" y="2"/>
                  </a:lnTo>
                  <a:lnTo>
                    <a:pt x="285" y="4"/>
                  </a:lnTo>
                  <a:lnTo>
                    <a:pt x="2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6" name="Freeform 222"/>
            <p:cNvSpPr/>
            <p:nvPr/>
          </p:nvSpPr>
          <p:spPr bwMode="auto">
            <a:xfrm>
              <a:off x="3648075" y="2117725"/>
              <a:ext cx="169863" cy="493713"/>
            </a:xfrm>
            <a:custGeom>
              <a:avLst/>
              <a:gdLst/>
              <a:ahLst/>
              <a:cxnLst>
                <a:cxn ang="0">
                  <a:pos x="309" y="8"/>
                </a:cxn>
                <a:cxn ang="0">
                  <a:pos x="291" y="37"/>
                </a:cxn>
                <a:cxn ang="0">
                  <a:pos x="278" y="54"/>
                </a:cxn>
                <a:cxn ang="0">
                  <a:pos x="269" y="73"/>
                </a:cxn>
                <a:cxn ang="0">
                  <a:pos x="225" y="193"/>
                </a:cxn>
                <a:cxn ang="0">
                  <a:pos x="199" y="254"/>
                </a:cxn>
                <a:cxn ang="0">
                  <a:pos x="175" y="316"/>
                </a:cxn>
                <a:cxn ang="0">
                  <a:pos x="152" y="418"/>
                </a:cxn>
                <a:cxn ang="0">
                  <a:pos x="143" y="468"/>
                </a:cxn>
                <a:cxn ang="0">
                  <a:pos x="128" y="513"/>
                </a:cxn>
                <a:cxn ang="0">
                  <a:pos x="104" y="572"/>
                </a:cxn>
                <a:cxn ang="0">
                  <a:pos x="85" y="637"/>
                </a:cxn>
                <a:cxn ang="0">
                  <a:pos x="64" y="702"/>
                </a:cxn>
                <a:cxn ang="0">
                  <a:pos x="44" y="756"/>
                </a:cxn>
                <a:cxn ang="0">
                  <a:pos x="27" y="812"/>
                </a:cxn>
                <a:cxn ang="0">
                  <a:pos x="21" y="835"/>
                </a:cxn>
                <a:cxn ang="0">
                  <a:pos x="17" y="863"/>
                </a:cxn>
                <a:cxn ang="0">
                  <a:pos x="7" y="895"/>
                </a:cxn>
                <a:cxn ang="0">
                  <a:pos x="1" y="919"/>
                </a:cxn>
                <a:cxn ang="0">
                  <a:pos x="0" y="927"/>
                </a:cxn>
                <a:cxn ang="0">
                  <a:pos x="3" y="932"/>
                </a:cxn>
                <a:cxn ang="0">
                  <a:pos x="9" y="931"/>
                </a:cxn>
                <a:cxn ang="0">
                  <a:pos x="10" y="927"/>
                </a:cxn>
                <a:cxn ang="0">
                  <a:pos x="16" y="897"/>
                </a:cxn>
                <a:cxn ang="0">
                  <a:pos x="28" y="861"/>
                </a:cxn>
                <a:cxn ang="0">
                  <a:pos x="29" y="843"/>
                </a:cxn>
                <a:cxn ang="0">
                  <a:pos x="39" y="807"/>
                </a:cxn>
                <a:cxn ang="0">
                  <a:pos x="57" y="745"/>
                </a:cxn>
                <a:cxn ang="0">
                  <a:pos x="82" y="686"/>
                </a:cxn>
                <a:cxn ang="0">
                  <a:pos x="99" y="630"/>
                </a:cxn>
                <a:cxn ang="0">
                  <a:pos x="113" y="574"/>
                </a:cxn>
                <a:cxn ang="0">
                  <a:pos x="137" y="515"/>
                </a:cxn>
                <a:cxn ang="0">
                  <a:pos x="152" y="471"/>
                </a:cxn>
                <a:cxn ang="0">
                  <a:pos x="160" y="423"/>
                </a:cxn>
                <a:cxn ang="0">
                  <a:pos x="182" y="327"/>
                </a:cxn>
                <a:cxn ang="0">
                  <a:pos x="205" y="264"/>
                </a:cxn>
                <a:cxn ang="0">
                  <a:pos x="231" y="203"/>
                </a:cxn>
                <a:cxn ang="0">
                  <a:pos x="276" y="82"/>
                </a:cxn>
                <a:cxn ang="0">
                  <a:pos x="294" y="48"/>
                </a:cxn>
                <a:cxn ang="0">
                  <a:pos x="307" y="30"/>
                </a:cxn>
                <a:cxn ang="0">
                  <a:pos x="320" y="6"/>
                </a:cxn>
                <a:cxn ang="0">
                  <a:pos x="319" y="2"/>
                </a:cxn>
                <a:cxn ang="0">
                  <a:pos x="312" y="1"/>
                </a:cxn>
                <a:cxn ang="0">
                  <a:pos x="310" y="4"/>
                </a:cxn>
              </a:cxnLst>
              <a:rect l="0" t="0" r="r" b="b"/>
              <a:pathLst>
                <a:path w="320" h="932">
                  <a:moveTo>
                    <a:pt x="310" y="4"/>
                  </a:moveTo>
                  <a:lnTo>
                    <a:pt x="310" y="4"/>
                  </a:lnTo>
                  <a:lnTo>
                    <a:pt x="309" y="8"/>
                  </a:lnTo>
                  <a:lnTo>
                    <a:pt x="307" y="13"/>
                  </a:lnTo>
                  <a:lnTo>
                    <a:pt x="302" y="21"/>
                  </a:lnTo>
                  <a:lnTo>
                    <a:pt x="291" y="37"/>
                  </a:lnTo>
                  <a:lnTo>
                    <a:pt x="291" y="37"/>
                  </a:lnTo>
                  <a:lnTo>
                    <a:pt x="284" y="45"/>
                  </a:lnTo>
                  <a:lnTo>
                    <a:pt x="278" y="54"/>
                  </a:lnTo>
                  <a:lnTo>
                    <a:pt x="273" y="64"/>
                  </a:lnTo>
                  <a:lnTo>
                    <a:pt x="269" y="73"/>
                  </a:lnTo>
                  <a:lnTo>
                    <a:pt x="269" y="73"/>
                  </a:lnTo>
                  <a:lnTo>
                    <a:pt x="258" y="103"/>
                  </a:lnTo>
                  <a:lnTo>
                    <a:pt x="247" y="133"/>
                  </a:lnTo>
                  <a:lnTo>
                    <a:pt x="225" y="193"/>
                  </a:lnTo>
                  <a:lnTo>
                    <a:pt x="225" y="193"/>
                  </a:lnTo>
                  <a:lnTo>
                    <a:pt x="212" y="223"/>
                  </a:lnTo>
                  <a:lnTo>
                    <a:pt x="199" y="254"/>
                  </a:lnTo>
                  <a:lnTo>
                    <a:pt x="185" y="285"/>
                  </a:lnTo>
                  <a:lnTo>
                    <a:pt x="180" y="300"/>
                  </a:lnTo>
                  <a:lnTo>
                    <a:pt x="175" y="316"/>
                  </a:lnTo>
                  <a:lnTo>
                    <a:pt x="175" y="316"/>
                  </a:lnTo>
                  <a:lnTo>
                    <a:pt x="159" y="384"/>
                  </a:lnTo>
                  <a:lnTo>
                    <a:pt x="152" y="418"/>
                  </a:lnTo>
                  <a:lnTo>
                    <a:pt x="146" y="452"/>
                  </a:lnTo>
                  <a:lnTo>
                    <a:pt x="146" y="452"/>
                  </a:lnTo>
                  <a:lnTo>
                    <a:pt x="143" y="468"/>
                  </a:lnTo>
                  <a:lnTo>
                    <a:pt x="139" y="483"/>
                  </a:lnTo>
                  <a:lnTo>
                    <a:pt x="134" y="499"/>
                  </a:lnTo>
                  <a:lnTo>
                    <a:pt x="128" y="513"/>
                  </a:lnTo>
                  <a:lnTo>
                    <a:pt x="116" y="543"/>
                  </a:lnTo>
                  <a:lnTo>
                    <a:pt x="104" y="572"/>
                  </a:lnTo>
                  <a:lnTo>
                    <a:pt x="104" y="572"/>
                  </a:lnTo>
                  <a:lnTo>
                    <a:pt x="99" y="588"/>
                  </a:lnTo>
                  <a:lnTo>
                    <a:pt x="93" y="604"/>
                  </a:lnTo>
                  <a:lnTo>
                    <a:pt x="85" y="637"/>
                  </a:lnTo>
                  <a:lnTo>
                    <a:pt x="76" y="670"/>
                  </a:lnTo>
                  <a:lnTo>
                    <a:pt x="71" y="686"/>
                  </a:lnTo>
                  <a:lnTo>
                    <a:pt x="64" y="702"/>
                  </a:lnTo>
                  <a:lnTo>
                    <a:pt x="64" y="702"/>
                  </a:lnTo>
                  <a:lnTo>
                    <a:pt x="53" y="729"/>
                  </a:lnTo>
                  <a:lnTo>
                    <a:pt x="44" y="756"/>
                  </a:lnTo>
                  <a:lnTo>
                    <a:pt x="35" y="784"/>
                  </a:lnTo>
                  <a:lnTo>
                    <a:pt x="27" y="812"/>
                  </a:lnTo>
                  <a:lnTo>
                    <a:pt x="27" y="812"/>
                  </a:lnTo>
                  <a:lnTo>
                    <a:pt x="24" y="824"/>
                  </a:lnTo>
                  <a:lnTo>
                    <a:pt x="22" y="829"/>
                  </a:lnTo>
                  <a:lnTo>
                    <a:pt x="21" y="835"/>
                  </a:lnTo>
                  <a:lnTo>
                    <a:pt x="21" y="835"/>
                  </a:lnTo>
                  <a:lnTo>
                    <a:pt x="19" y="854"/>
                  </a:lnTo>
                  <a:lnTo>
                    <a:pt x="17" y="863"/>
                  </a:lnTo>
                  <a:lnTo>
                    <a:pt x="15" y="872"/>
                  </a:lnTo>
                  <a:lnTo>
                    <a:pt x="15" y="872"/>
                  </a:lnTo>
                  <a:lnTo>
                    <a:pt x="7" y="895"/>
                  </a:lnTo>
                  <a:lnTo>
                    <a:pt x="3" y="907"/>
                  </a:lnTo>
                  <a:lnTo>
                    <a:pt x="1" y="919"/>
                  </a:lnTo>
                  <a:lnTo>
                    <a:pt x="1" y="919"/>
                  </a:lnTo>
                  <a:lnTo>
                    <a:pt x="0" y="921"/>
                  </a:lnTo>
                  <a:lnTo>
                    <a:pt x="0" y="927"/>
                  </a:lnTo>
                  <a:lnTo>
                    <a:pt x="0" y="927"/>
                  </a:lnTo>
                  <a:lnTo>
                    <a:pt x="0" y="929"/>
                  </a:lnTo>
                  <a:lnTo>
                    <a:pt x="1" y="931"/>
                  </a:lnTo>
                  <a:lnTo>
                    <a:pt x="3" y="932"/>
                  </a:lnTo>
                  <a:lnTo>
                    <a:pt x="6" y="932"/>
                  </a:lnTo>
                  <a:lnTo>
                    <a:pt x="7" y="932"/>
                  </a:lnTo>
                  <a:lnTo>
                    <a:pt x="9" y="931"/>
                  </a:lnTo>
                  <a:lnTo>
                    <a:pt x="10" y="929"/>
                  </a:lnTo>
                  <a:lnTo>
                    <a:pt x="10" y="927"/>
                  </a:lnTo>
                  <a:lnTo>
                    <a:pt x="10" y="927"/>
                  </a:lnTo>
                  <a:lnTo>
                    <a:pt x="11" y="920"/>
                  </a:lnTo>
                  <a:lnTo>
                    <a:pt x="12" y="912"/>
                  </a:lnTo>
                  <a:lnTo>
                    <a:pt x="16" y="897"/>
                  </a:lnTo>
                  <a:lnTo>
                    <a:pt x="26" y="867"/>
                  </a:lnTo>
                  <a:lnTo>
                    <a:pt x="26" y="867"/>
                  </a:lnTo>
                  <a:lnTo>
                    <a:pt x="28" y="861"/>
                  </a:lnTo>
                  <a:lnTo>
                    <a:pt x="28" y="855"/>
                  </a:lnTo>
                  <a:lnTo>
                    <a:pt x="29" y="843"/>
                  </a:lnTo>
                  <a:lnTo>
                    <a:pt x="29" y="843"/>
                  </a:lnTo>
                  <a:lnTo>
                    <a:pt x="30" y="834"/>
                  </a:lnTo>
                  <a:lnTo>
                    <a:pt x="33" y="825"/>
                  </a:lnTo>
                  <a:lnTo>
                    <a:pt x="39" y="807"/>
                  </a:lnTo>
                  <a:lnTo>
                    <a:pt x="39" y="807"/>
                  </a:lnTo>
                  <a:lnTo>
                    <a:pt x="47" y="775"/>
                  </a:lnTo>
                  <a:lnTo>
                    <a:pt x="57" y="745"/>
                  </a:lnTo>
                  <a:lnTo>
                    <a:pt x="70" y="715"/>
                  </a:lnTo>
                  <a:lnTo>
                    <a:pt x="82" y="686"/>
                  </a:lnTo>
                  <a:lnTo>
                    <a:pt x="82" y="686"/>
                  </a:lnTo>
                  <a:lnTo>
                    <a:pt x="87" y="672"/>
                  </a:lnTo>
                  <a:lnTo>
                    <a:pt x="91" y="658"/>
                  </a:lnTo>
                  <a:lnTo>
                    <a:pt x="99" y="630"/>
                  </a:lnTo>
                  <a:lnTo>
                    <a:pt x="105" y="602"/>
                  </a:lnTo>
                  <a:lnTo>
                    <a:pt x="109" y="588"/>
                  </a:lnTo>
                  <a:lnTo>
                    <a:pt x="113" y="574"/>
                  </a:lnTo>
                  <a:lnTo>
                    <a:pt x="113" y="574"/>
                  </a:lnTo>
                  <a:lnTo>
                    <a:pt x="124" y="545"/>
                  </a:lnTo>
                  <a:lnTo>
                    <a:pt x="137" y="515"/>
                  </a:lnTo>
                  <a:lnTo>
                    <a:pt x="143" y="501"/>
                  </a:lnTo>
                  <a:lnTo>
                    <a:pt x="148" y="486"/>
                  </a:lnTo>
                  <a:lnTo>
                    <a:pt x="152" y="471"/>
                  </a:lnTo>
                  <a:lnTo>
                    <a:pt x="155" y="455"/>
                  </a:lnTo>
                  <a:lnTo>
                    <a:pt x="155" y="455"/>
                  </a:lnTo>
                  <a:lnTo>
                    <a:pt x="160" y="423"/>
                  </a:lnTo>
                  <a:lnTo>
                    <a:pt x="168" y="391"/>
                  </a:lnTo>
                  <a:lnTo>
                    <a:pt x="182" y="327"/>
                  </a:lnTo>
                  <a:lnTo>
                    <a:pt x="182" y="327"/>
                  </a:lnTo>
                  <a:lnTo>
                    <a:pt x="186" y="312"/>
                  </a:lnTo>
                  <a:lnTo>
                    <a:pt x="193" y="296"/>
                  </a:lnTo>
                  <a:lnTo>
                    <a:pt x="205" y="264"/>
                  </a:lnTo>
                  <a:lnTo>
                    <a:pt x="218" y="234"/>
                  </a:lnTo>
                  <a:lnTo>
                    <a:pt x="231" y="203"/>
                  </a:lnTo>
                  <a:lnTo>
                    <a:pt x="231" y="203"/>
                  </a:lnTo>
                  <a:lnTo>
                    <a:pt x="253" y="143"/>
                  </a:lnTo>
                  <a:lnTo>
                    <a:pt x="276" y="82"/>
                  </a:lnTo>
                  <a:lnTo>
                    <a:pt x="276" y="82"/>
                  </a:lnTo>
                  <a:lnTo>
                    <a:pt x="281" y="70"/>
                  </a:lnTo>
                  <a:lnTo>
                    <a:pt x="288" y="59"/>
                  </a:lnTo>
                  <a:lnTo>
                    <a:pt x="294" y="48"/>
                  </a:lnTo>
                  <a:lnTo>
                    <a:pt x="302" y="37"/>
                  </a:lnTo>
                  <a:lnTo>
                    <a:pt x="302" y="37"/>
                  </a:lnTo>
                  <a:lnTo>
                    <a:pt x="307" y="30"/>
                  </a:lnTo>
                  <a:lnTo>
                    <a:pt x="312" y="22"/>
                  </a:lnTo>
                  <a:lnTo>
                    <a:pt x="317" y="14"/>
                  </a:lnTo>
                  <a:lnTo>
                    <a:pt x="320" y="6"/>
                  </a:lnTo>
                  <a:lnTo>
                    <a:pt x="320" y="6"/>
                  </a:lnTo>
                  <a:lnTo>
                    <a:pt x="320" y="4"/>
                  </a:lnTo>
                  <a:lnTo>
                    <a:pt x="319" y="2"/>
                  </a:lnTo>
                  <a:lnTo>
                    <a:pt x="315" y="0"/>
                  </a:lnTo>
                  <a:lnTo>
                    <a:pt x="314" y="0"/>
                  </a:lnTo>
                  <a:lnTo>
                    <a:pt x="312" y="1"/>
                  </a:lnTo>
                  <a:lnTo>
                    <a:pt x="311" y="2"/>
                  </a:lnTo>
                  <a:lnTo>
                    <a:pt x="310" y="4"/>
                  </a:lnTo>
                  <a:lnTo>
                    <a:pt x="3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7" name="Freeform 223"/>
            <p:cNvSpPr/>
            <p:nvPr/>
          </p:nvSpPr>
          <p:spPr bwMode="auto">
            <a:xfrm>
              <a:off x="3678238" y="2128838"/>
              <a:ext cx="165100" cy="463550"/>
            </a:xfrm>
            <a:custGeom>
              <a:avLst/>
              <a:gdLst/>
              <a:ahLst/>
              <a:cxnLst>
                <a:cxn ang="0">
                  <a:pos x="304" y="4"/>
                </a:cxn>
                <a:cxn ang="0">
                  <a:pos x="301" y="32"/>
                </a:cxn>
                <a:cxn ang="0">
                  <a:pos x="288" y="87"/>
                </a:cxn>
                <a:cxn ang="0">
                  <a:pos x="281" y="114"/>
                </a:cxn>
                <a:cxn ang="0">
                  <a:pos x="262" y="201"/>
                </a:cxn>
                <a:cxn ang="0">
                  <a:pos x="253" y="230"/>
                </a:cxn>
                <a:cxn ang="0">
                  <a:pos x="233" y="291"/>
                </a:cxn>
                <a:cxn ang="0">
                  <a:pos x="199" y="381"/>
                </a:cxn>
                <a:cxn ang="0">
                  <a:pos x="178" y="442"/>
                </a:cxn>
                <a:cxn ang="0">
                  <a:pos x="169" y="473"/>
                </a:cxn>
                <a:cxn ang="0">
                  <a:pos x="149" y="535"/>
                </a:cxn>
                <a:cxn ang="0">
                  <a:pos x="123" y="594"/>
                </a:cxn>
                <a:cxn ang="0">
                  <a:pos x="108" y="622"/>
                </a:cxn>
                <a:cxn ang="0">
                  <a:pos x="77" y="677"/>
                </a:cxn>
                <a:cxn ang="0">
                  <a:pos x="62" y="705"/>
                </a:cxn>
                <a:cxn ang="0">
                  <a:pos x="42" y="757"/>
                </a:cxn>
                <a:cxn ang="0">
                  <a:pos x="25" y="796"/>
                </a:cxn>
                <a:cxn ang="0">
                  <a:pos x="18" y="808"/>
                </a:cxn>
                <a:cxn ang="0">
                  <a:pos x="5" y="839"/>
                </a:cxn>
                <a:cxn ang="0">
                  <a:pos x="0" y="870"/>
                </a:cxn>
                <a:cxn ang="0">
                  <a:pos x="0" y="871"/>
                </a:cxn>
                <a:cxn ang="0">
                  <a:pos x="0" y="872"/>
                </a:cxn>
                <a:cxn ang="0">
                  <a:pos x="2" y="875"/>
                </a:cxn>
                <a:cxn ang="0">
                  <a:pos x="5" y="876"/>
                </a:cxn>
                <a:cxn ang="0">
                  <a:pos x="8" y="875"/>
                </a:cxn>
                <a:cxn ang="0">
                  <a:pos x="9" y="872"/>
                </a:cxn>
                <a:cxn ang="0">
                  <a:pos x="11" y="861"/>
                </a:cxn>
                <a:cxn ang="0">
                  <a:pos x="15" y="841"/>
                </a:cxn>
                <a:cxn ang="0">
                  <a:pos x="27" y="812"/>
                </a:cxn>
                <a:cxn ang="0">
                  <a:pos x="37" y="794"/>
                </a:cxn>
                <a:cxn ang="0">
                  <a:pos x="46" y="771"/>
                </a:cxn>
                <a:cxn ang="0">
                  <a:pos x="54" y="748"/>
                </a:cxn>
                <a:cxn ang="0">
                  <a:pos x="83" y="686"/>
                </a:cxn>
                <a:cxn ang="0">
                  <a:pos x="97" y="658"/>
                </a:cxn>
                <a:cxn ang="0">
                  <a:pos x="128" y="604"/>
                </a:cxn>
                <a:cxn ang="0">
                  <a:pos x="143" y="576"/>
                </a:cxn>
                <a:cxn ang="0">
                  <a:pos x="154" y="547"/>
                </a:cxn>
                <a:cxn ang="0">
                  <a:pos x="183" y="459"/>
                </a:cxn>
                <a:cxn ang="0">
                  <a:pos x="204" y="400"/>
                </a:cxn>
                <a:cxn ang="0">
                  <a:pos x="246" y="282"/>
                </a:cxn>
                <a:cxn ang="0">
                  <a:pos x="266" y="223"/>
                </a:cxn>
                <a:cxn ang="0">
                  <a:pos x="273" y="196"/>
                </a:cxn>
                <a:cxn ang="0">
                  <a:pos x="293" y="109"/>
                </a:cxn>
                <a:cxn ang="0">
                  <a:pos x="305" y="57"/>
                </a:cxn>
                <a:cxn ang="0">
                  <a:pos x="312" y="18"/>
                </a:cxn>
                <a:cxn ang="0">
                  <a:pos x="313" y="4"/>
                </a:cxn>
                <a:cxn ang="0">
                  <a:pos x="312" y="1"/>
                </a:cxn>
                <a:cxn ang="0">
                  <a:pos x="309" y="0"/>
                </a:cxn>
                <a:cxn ang="0">
                  <a:pos x="305" y="1"/>
                </a:cxn>
                <a:cxn ang="0">
                  <a:pos x="304" y="4"/>
                </a:cxn>
              </a:cxnLst>
              <a:rect l="0" t="0" r="r" b="b"/>
              <a:pathLst>
                <a:path w="313" h="876">
                  <a:moveTo>
                    <a:pt x="304" y="4"/>
                  </a:moveTo>
                  <a:lnTo>
                    <a:pt x="304" y="4"/>
                  </a:lnTo>
                  <a:lnTo>
                    <a:pt x="303" y="19"/>
                  </a:lnTo>
                  <a:lnTo>
                    <a:pt x="301" y="32"/>
                  </a:lnTo>
                  <a:lnTo>
                    <a:pt x="296" y="60"/>
                  </a:lnTo>
                  <a:lnTo>
                    <a:pt x="288" y="87"/>
                  </a:lnTo>
                  <a:lnTo>
                    <a:pt x="281" y="114"/>
                  </a:lnTo>
                  <a:lnTo>
                    <a:pt x="281" y="114"/>
                  </a:lnTo>
                  <a:lnTo>
                    <a:pt x="269" y="172"/>
                  </a:lnTo>
                  <a:lnTo>
                    <a:pt x="262" y="201"/>
                  </a:lnTo>
                  <a:lnTo>
                    <a:pt x="253" y="230"/>
                  </a:lnTo>
                  <a:lnTo>
                    <a:pt x="253" y="230"/>
                  </a:lnTo>
                  <a:lnTo>
                    <a:pt x="244" y="260"/>
                  </a:lnTo>
                  <a:lnTo>
                    <a:pt x="233" y="291"/>
                  </a:lnTo>
                  <a:lnTo>
                    <a:pt x="210" y="351"/>
                  </a:lnTo>
                  <a:lnTo>
                    <a:pt x="199" y="381"/>
                  </a:lnTo>
                  <a:lnTo>
                    <a:pt x="188" y="411"/>
                  </a:lnTo>
                  <a:lnTo>
                    <a:pt x="178" y="442"/>
                  </a:lnTo>
                  <a:lnTo>
                    <a:pt x="169" y="473"/>
                  </a:lnTo>
                  <a:lnTo>
                    <a:pt x="169" y="473"/>
                  </a:lnTo>
                  <a:lnTo>
                    <a:pt x="160" y="504"/>
                  </a:lnTo>
                  <a:lnTo>
                    <a:pt x="149" y="535"/>
                  </a:lnTo>
                  <a:lnTo>
                    <a:pt x="137" y="565"/>
                  </a:lnTo>
                  <a:lnTo>
                    <a:pt x="123" y="594"/>
                  </a:lnTo>
                  <a:lnTo>
                    <a:pt x="123" y="594"/>
                  </a:lnTo>
                  <a:lnTo>
                    <a:pt x="108" y="622"/>
                  </a:lnTo>
                  <a:lnTo>
                    <a:pt x="92" y="649"/>
                  </a:lnTo>
                  <a:lnTo>
                    <a:pt x="77" y="677"/>
                  </a:lnTo>
                  <a:lnTo>
                    <a:pt x="62" y="705"/>
                  </a:lnTo>
                  <a:lnTo>
                    <a:pt x="62" y="705"/>
                  </a:lnTo>
                  <a:lnTo>
                    <a:pt x="51" y="731"/>
                  </a:lnTo>
                  <a:lnTo>
                    <a:pt x="42" y="757"/>
                  </a:lnTo>
                  <a:lnTo>
                    <a:pt x="30" y="783"/>
                  </a:lnTo>
                  <a:lnTo>
                    <a:pt x="25" y="796"/>
                  </a:lnTo>
                  <a:lnTo>
                    <a:pt x="18" y="808"/>
                  </a:lnTo>
                  <a:lnTo>
                    <a:pt x="18" y="808"/>
                  </a:lnTo>
                  <a:lnTo>
                    <a:pt x="11" y="824"/>
                  </a:lnTo>
                  <a:lnTo>
                    <a:pt x="5" y="839"/>
                  </a:lnTo>
                  <a:lnTo>
                    <a:pt x="1" y="853"/>
                  </a:lnTo>
                  <a:lnTo>
                    <a:pt x="0" y="870"/>
                  </a:lnTo>
                  <a:lnTo>
                    <a:pt x="0" y="870"/>
                  </a:lnTo>
                  <a:lnTo>
                    <a:pt x="0" y="871"/>
                  </a:lnTo>
                  <a:lnTo>
                    <a:pt x="0" y="872"/>
                  </a:lnTo>
                  <a:lnTo>
                    <a:pt x="0" y="872"/>
                  </a:lnTo>
                  <a:lnTo>
                    <a:pt x="1" y="874"/>
                  </a:lnTo>
                  <a:lnTo>
                    <a:pt x="2" y="875"/>
                  </a:lnTo>
                  <a:lnTo>
                    <a:pt x="3" y="876"/>
                  </a:lnTo>
                  <a:lnTo>
                    <a:pt x="5" y="876"/>
                  </a:lnTo>
                  <a:lnTo>
                    <a:pt x="6" y="876"/>
                  </a:lnTo>
                  <a:lnTo>
                    <a:pt x="8" y="875"/>
                  </a:lnTo>
                  <a:lnTo>
                    <a:pt x="9" y="874"/>
                  </a:lnTo>
                  <a:lnTo>
                    <a:pt x="9" y="872"/>
                  </a:lnTo>
                  <a:lnTo>
                    <a:pt x="9" y="872"/>
                  </a:lnTo>
                  <a:lnTo>
                    <a:pt x="11" y="861"/>
                  </a:lnTo>
                  <a:lnTo>
                    <a:pt x="13" y="850"/>
                  </a:lnTo>
                  <a:lnTo>
                    <a:pt x="15" y="841"/>
                  </a:lnTo>
                  <a:lnTo>
                    <a:pt x="19" y="831"/>
                  </a:lnTo>
                  <a:lnTo>
                    <a:pt x="27" y="812"/>
                  </a:lnTo>
                  <a:lnTo>
                    <a:pt x="37" y="794"/>
                  </a:lnTo>
                  <a:lnTo>
                    <a:pt x="37" y="794"/>
                  </a:lnTo>
                  <a:lnTo>
                    <a:pt x="42" y="782"/>
                  </a:lnTo>
                  <a:lnTo>
                    <a:pt x="46" y="771"/>
                  </a:lnTo>
                  <a:lnTo>
                    <a:pt x="54" y="748"/>
                  </a:lnTo>
                  <a:lnTo>
                    <a:pt x="54" y="748"/>
                  </a:lnTo>
                  <a:lnTo>
                    <a:pt x="67" y="717"/>
                  </a:lnTo>
                  <a:lnTo>
                    <a:pt x="83" y="686"/>
                  </a:lnTo>
                  <a:lnTo>
                    <a:pt x="83" y="686"/>
                  </a:lnTo>
                  <a:lnTo>
                    <a:pt x="97" y="658"/>
                  </a:lnTo>
                  <a:lnTo>
                    <a:pt x="113" y="631"/>
                  </a:lnTo>
                  <a:lnTo>
                    <a:pt x="128" y="604"/>
                  </a:lnTo>
                  <a:lnTo>
                    <a:pt x="143" y="576"/>
                  </a:lnTo>
                  <a:lnTo>
                    <a:pt x="143" y="576"/>
                  </a:lnTo>
                  <a:lnTo>
                    <a:pt x="149" y="561"/>
                  </a:lnTo>
                  <a:lnTo>
                    <a:pt x="154" y="547"/>
                  </a:lnTo>
                  <a:lnTo>
                    <a:pt x="164" y="518"/>
                  </a:lnTo>
                  <a:lnTo>
                    <a:pt x="183" y="459"/>
                  </a:lnTo>
                  <a:lnTo>
                    <a:pt x="183" y="459"/>
                  </a:lnTo>
                  <a:lnTo>
                    <a:pt x="204" y="400"/>
                  </a:lnTo>
                  <a:lnTo>
                    <a:pt x="225" y="341"/>
                  </a:lnTo>
                  <a:lnTo>
                    <a:pt x="246" y="282"/>
                  </a:lnTo>
                  <a:lnTo>
                    <a:pt x="256" y="253"/>
                  </a:lnTo>
                  <a:lnTo>
                    <a:pt x="266" y="223"/>
                  </a:lnTo>
                  <a:lnTo>
                    <a:pt x="266" y="223"/>
                  </a:lnTo>
                  <a:lnTo>
                    <a:pt x="273" y="196"/>
                  </a:lnTo>
                  <a:lnTo>
                    <a:pt x="280" y="167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305" y="57"/>
                  </a:lnTo>
                  <a:lnTo>
                    <a:pt x="311" y="31"/>
                  </a:lnTo>
                  <a:lnTo>
                    <a:pt x="312" y="18"/>
                  </a:lnTo>
                  <a:lnTo>
                    <a:pt x="313" y="4"/>
                  </a:lnTo>
                  <a:lnTo>
                    <a:pt x="313" y="4"/>
                  </a:lnTo>
                  <a:lnTo>
                    <a:pt x="313" y="2"/>
                  </a:lnTo>
                  <a:lnTo>
                    <a:pt x="312" y="1"/>
                  </a:lnTo>
                  <a:lnTo>
                    <a:pt x="310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5" y="1"/>
                  </a:lnTo>
                  <a:lnTo>
                    <a:pt x="304" y="2"/>
                  </a:lnTo>
                  <a:lnTo>
                    <a:pt x="304" y="4"/>
                  </a:lnTo>
                  <a:lnTo>
                    <a:pt x="30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8" name="Freeform 224"/>
            <p:cNvSpPr/>
            <p:nvPr/>
          </p:nvSpPr>
          <p:spPr bwMode="auto">
            <a:xfrm>
              <a:off x="3725863" y="2147888"/>
              <a:ext cx="158750" cy="400050"/>
            </a:xfrm>
            <a:custGeom>
              <a:avLst/>
              <a:gdLst/>
              <a:ahLst/>
              <a:cxnLst>
                <a:cxn ang="0">
                  <a:pos x="286" y="10"/>
                </a:cxn>
                <a:cxn ang="0">
                  <a:pos x="276" y="32"/>
                </a:cxn>
                <a:cxn ang="0">
                  <a:pos x="265" y="66"/>
                </a:cxn>
                <a:cxn ang="0">
                  <a:pos x="238" y="143"/>
                </a:cxn>
                <a:cxn ang="0">
                  <a:pos x="211" y="216"/>
                </a:cxn>
                <a:cxn ang="0">
                  <a:pos x="184" y="291"/>
                </a:cxn>
                <a:cxn ang="0">
                  <a:pos x="171" y="353"/>
                </a:cxn>
                <a:cxn ang="0">
                  <a:pos x="168" y="377"/>
                </a:cxn>
                <a:cxn ang="0">
                  <a:pos x="156" y="412"/>
                </a:cxn>
                <a:cxn ang="0">
                  <a:pos x="136" y="455"/>
                </a:cxn>
                <a:cxn ang="0">
                  <a:pos x="123" y="496"/>
                </a:cxn>
                <a:cxn ang="0">
                  <a:pos x="117" y="509"/>
                </a:cxn>
                <a:cxn ang="0">
                  <a:pos x="94" y="556"/>
                </a:cxn>
                <a:cxn ang="0">
                  <a:pos x="76" y="606"/>
                </a:cxn>
                <a:cxn ang="0">
                  <a:pos x="61" y="653"/>
                </a:cxn>
                <a:cxn ang="0">
                  <a:pos x="53" y="667"/>
                </a:cxn>
                <a:cxn ang="0">
                  <a:pos x="23" y="705"/>
                </a:cxn>
                <a:cxn ang="0">
                  <a:pos x="16" y="715"/>
                </a:cxn>
                <a:cxn ang="0">
                  <a:pos x="4" y="744"/>
                </a:cxn>
                <a:cxn ang="0">
                  <a:pos x="0" y="751"/>
                </a:cxn>
                <a:cxn ang="0">
                  <a:pos x="4" y="757"/>
                </a:cxn>
                <a:cxn ang="0">
                  <a:pos x="12" y="756"/>
                </a:cxn>
                <a:cxn ang="0">
                  <a:pos x="14" y="749"/>
                </a:cxn>
                <a:cxn ang="0">
                  <a:pos x="12" y="747"/>
                </a:cxn>
                <a:cxn ang="0">
                  <a:pos x="22" y="724"/>
                </a:cxn>
                <a:cxn ang="0">
                  <a:pos x="33" y="706"/>
                </a:cxn>
                <a:cxn ang="0">
                  <a:pos x="57" y="678"/>
                </a:cxn>
                <a:cxn ang="0">
                  <a:pos x="74" y="645"/>
                </a:cxn>
                <a:cxn ang="0">
                  <a:pos x="94" y="584"/>
                </a:cxn>
                <a:cxn ang="0">
                  <a:pos x="111" y="542"/>
                </a:cxn>
                <a:cxn ang="0">
                  <a:pos x="126" y="510"/>
                </a:cxn>
                <a:cxn ang="0">
                  <a:pos x="134" y="490"/>
                </a:cxn>
                <a:cxn ang="0">
                  <a:pos x="164" y="417"/>
                </a:cxn>
                <a:cxn ang="0">
                  <a:pos x="177" y="384"/>
                </a:cxn>
                <a:cxn ang="0">
                  <a:pos x="180" y="359"/>
                </a:cxn>
                <a:cxn ang="0">
                  <a:pos x="191" y="305"/>
                </a:cxn>
                <a:cxn ang="0">
                  <a:pos x="208" y="254"/>
                </a:cxn>
                <a:cxn ang="0">
                  <a:pos x="243" y="154"/>
                </a:cxn>
                <a:cxn ang="0">
                  <a:pos x="268" y="83"/>
                </a:cxn>
                <a:cxn ang="0">
                  <a:pos x="282" y="46"/>
                </a:cxn>
                <a:cxn ang="0">
                  <a:pos x="290" y="21"/>
                </a:cxn>
                <a:cxn ang="0">
                  <a:pos x="299" y="9"/>
                </a:cxn>
                <a:cxn ang="0">
                  <a:pos x="300" y="4"/>
                </a:cxn>
                <a:cxn ang="0">
                  <a:pos x="295" y="0"/>
                </a:cxn>
                <a:cxn ang="0">
                  <a:pos x="292" y="3"/>
                </a:cxn>
              </a:cxnLst>
              <a:rect l="0" t="0" r="r" b="b"/>
              <a:pathLst>
                <a:path w="300" h="757">
                  <a:moveTo>
                    <a:pt x="292" y="3"/>
                  </a:moveTo>
                  <a:lnTo>
                    <a:pt x="292" y="3"/>
                  </a:lnTo>
                  <a:lnTo>
                    <a:pt x="286" y="10"/>
                  </a:lnTo>
                  <a:lnTo>
                    <a:pt x="282" y="17"/>
                  </a:lnTo>
                  <a:lnTo>
                    <a:pt x="279" y="24"/>
                  </a:lnTo>
                  <a:lnTo>
                    <a:pt x="276" y="32"/>
                  </a:lnTo>
                  <a:lnTo>
                    <a:pt x="271" y="49"/>
                  </a:lnTo>
                  <a:lnTo>
                    <a:pt x="265" y="66"/>
                  </a:lnTo>
                  <a:lnTo>
                    <a:pt x="265" y="66"/>
                  </a:lnTo>
                  <a:lnTo>
                    <a:pt x="255" y="91"/>
                  </a:lnTo>
                  <a:lnTo>
                    <a:pt x="246" y="117"/>
                  </a:lnTo>
                  <a:lnTo>
                    <a:pt x="238" y="143"/>
                  </a:lnTo>
                  <a:lnTo>
                    <a:pt x="228" y="169"/>
                  </a:lnTo>
                  <a:lnTo>
                    <a:pt x="228" y="169"/>
                  </a:lnTo>
                  <a:lnTo>
                    <a:pt x="211" y="216"/>
                  </a:lnTo>
                  <a:lnTo>
                    <a:pt x="200" y="241"/>
                  </a:lnTo>
                  <a:lnTo>
                    <a:pt x="192" y="266"/>
                  </a:lnTo>
                  <a:lnTo>
                    <a:pt x="184" y="291"/>
                  </a:lnTo>
                  <a:lnTo>
                    <a:pt x="178" y="316"/>
                  </a:lnTo>
                  <a:lnTo>
                    <a:pt x="173" y="340"/>
                  </a:lnTo>
                  <a:lnTo>
                    <a:pt x="171" y="353"/>
                  </a:lnTo>
                  <a:lnTo>
                    <a:pt x="170" y="366"/>
                  </a:lnTo>
                  <a:lnTo>
                    <a:pt x="170" y="366"/>
                  </a:lnTo>
                  <a:lnTo>
                    <a:pt x="168" y="377"/>
                  </a:lnTo>
                  <a:lnTo>
                    <a:pt x="165" y="389"/>
                  </a:lnTo>
                  <a:lnTo>
                    <a:pt x="161" y="400"/>
                  </a:lnTo>
                  <a:lnTo>
                    <a:pt x="156" y="412"/>
                  </a:lnTo>
                  <a:lnTo>
                    <a:pt x="146" y="433"/>
                  </a:lnTo>
                  <a:lnTo>
                    <a:pt x="140" y="444"/>
                  </a:lnTo>
                  <a:lnTo>
                    <a:pt x="136" y="455"/>
                  </a:lnTo>
                  <a:lnTo>
                    <a:pt x="136" y="455"/>
                  </a:lnTo>
                  <a:lnTo>
                    <a:pt x="128" y="483"/>
                  </a:lnTo>
                  <a:lnTo>
                    <a:pt x="123" y="496"/>
                  </a:lnTo>
                  <a:lnTo>
                    <a:pt x="120" y="504"/>
                  </a:lnTo>
                  <a:lnTo>
                    <a:pt x="117" y="509"/>
                  </a:lnTo>
                  <a:lnTo>
                    <a:pt x="117" y="509"/>
                  </a:lnTo>
                  <a:lnTo>
                    <a:pt x="110" y="520"/>
                  </a:lnTo>
                  <a:lnTo>
                    <a:pt x="103" y="532"/>
                  </a:lnTo>
                  <a:lnTo>
                    <a:pt x="94" y="556"/>
                  </a:lnTo>
                  <a:lnTo>
                    <a:pt x="94" y="556"/>
                  </a:lnTo>
                  <a:lnTo>
                    <a:pt x="85" y="581"/>
                  </a:lnTo>
                  <a:lnTo>
                    <a:pt x="76" y="606"/>
                  </a:lnTo>
                  <a:lnTo>
                    <a:pt x="76" y="606"/>
                  </a:lnTo>
                  <a:lnTo>
                    <a:pt x="67" y="638"/>
                  </a:lnTo>
                  <a:lnTo>
                    <a:pt x="61" y="653"/>
                  </a:lnTo>
                  <a:lnTo>
                    <a:pt x="57" y="661"/>
                  </a:lnTo>
                  <a:lnTo>
                    <a:pt x="53" y="667"/>
                  </a:lnTo>
                  <a:lnTo>
                    <a:pt x="53" y="667"/>
                  </a:lnTo>
                  <a:lnTo>
                    <a:pt x="45" y="677"/>
                  </a:lnTo>
                  <a:lnTo>
                    <a:pt x="38" y="686"/>
                  </a:lnTo>
                  <a:lnTo>
                    <a:pt x="23" y="705"/>
                  </a:lnTo>
                  <a:lnTo>
                    <a:pt x="23" y="705"/>
                  </a:lnTo>
                  <a:lnTo>
                    <a:pt x="19" y="710"/>
                  </a:lnTo>
                  <a:lnTo>
                    <a:pt x="16" y="715"/>
                  </a:lnTo>
                  <a:lnTo>
                    <a:pt x="11" y="727"/>
                  </a:lnTo>
                  <a:lnTo>
                    <a:pt x="6" y="738"/>
                  </a:lnTo>
                  <a:lnTo>
                    <a:pt x="4" y="744"/>
                  </a:lnTo>
                  <a:lnTo>
                    <a:pt x="0" y="749"/>
                  </a:lnTo>
                  <a:lnTo>
                    <a:pt x="0" y="749"/>
                  </a:lnTo>
                  <a:lnTo>
                    <a:pt x="0" y="751"/>
                  </a:lnTo>
                  <a:lnTo>
                    <a:pt x="0" y="753"/>
                  </a:lnTo>
                  <a:lnTo>
                    <a:pt x="2" y="756"/>
                  </a:lnTo>
                  <a:lnTo>
                    <a:pt x="4" y="757"/>
                  </a:lnTo>
                  <a:lnTo>
                    <a:pt x="11" y="757"/>
                  </a:lnTo>
                  <a:lnTo>
                    <a:pt x="11" y="757"/>
                  </a:lnTo>
                  <a:lnTo>
                    <a:pt x="12" y="756"/>
                  </a:lnTo>
                  <a:lnTo>
                    <a:pt x="14" y="756"/>
                  </a:lnTo>
                  <a:lnTo>
                    <a:pt x="16" y="752"/>
                  </a:lnTo>
                  <a:lnTo>
                    <a:pt x="14" y="749"/>
                  </a:lnTo>
                  <a:lnTo>
                    <a:pt x="13" y="748"/>
                  </a:lnTo>
                  <a:lnTo>
                    <a:pt x="12" y="747"/>
                  </a:lnTo>
                  <a:lnTo>
                    <a:pt x="12" y="747"/>
                  </a:lnTo>
                  <a:lnTo>
                    <a:pt x="16" y="739"/>
                  </a:lnTo>
                  <a:lnTo>
                    <a:pt x="19" y="732"/>
                  </a:lnTo>
                  <a:lnTo>
                    <a:pt x="22" y="724"/>
                  </a:lnTo>
                  <a:lnTo>
                    <a:pt x="26" y="716"/>
                  </a:lnTo>
                  <a:lnTo>
                    <a:pt x="26" y="716"/>
                  </a:lnTo>
                  <a:lnTo>
                    <a:pt x="33" y="706"/>
                  </a:lnTo>
                  <a:lnTo>
                    <a:pt x="41" y="697"/>
                  </a:lnTo>
                  <a:lnTo>
                    <a:pt x="57" y="678"/>
                  </a:lnTo>
                  <a:lnTo>
                    <a:pt x="57" y="678"/>
                  </a:lnTo>
                  <a:lnTo>
                    <a:pt x="63" y="668"/>
                  </a:lnTo>
                  <a:lnTo>
                    <a:pt x="69" y="656"/>
                  </a:lnTo>
                  <a:lnTo>
                    <a:pt x="74" y="645"/>
                  </a:lnTo>
                  <a:lnTo>
                    <a:pt x="79" y="633"/>
                  </a:lnTo>
                  <a:lnTo>
                    <a:pt x="87" y="608"/>
                  </a:lnTo>
                  <a:lnTo>
                    <a:pt x="94" y="584"/>
                  </a:lnTo>
                  <a:lnTo>
                    <a:pt x="94" y="584"/>
                  </a:lnTo>
                  <a:lnTo>
                    <a:pt x="104" y="556"/>
                  </a:lnTo>
                  <a:lnTo>
                    <a:pt x="111" y="542"/>
                  </a:lnTo>
                  <a:lnTo>
                    <a:pt x="117" y="528"/>
                  </a:lnTo>
                  <a:lnTo>
                    <a:pt x="117" y="528"/>
                  </a:lnTo>
                  <a:lnTo>
                    <a:pt x="126" y="510"/>
                  </a:lnTo>
                  <a:lnTo>
                    <a:pt x="131" y="500"/>
                  </a:lnTo>
                  <a:lnTo>
                    <a:pt x="134" y="490"/>
                  </a:lnTo>
                  <a:lnTo>
                    <a:pt x="134" y="490"/>
                  </a:lnTo>
                  <a:lnTo>
                    <a:pt x="144" y="465"/>
                  </a:lnTo>
                  <a:lnTo>
                    <a:pt x="154" y="441"/>
                  </a:lnTo>
                  <a:lnTo>
                    <a:pt x="164" y="417"/>
                  </a:lnTo>
                  <a:lnTo>
                    <a:pt x="174" y="392"/>
                  </a:lnTo>
                  <a:lnTo>
                    <a:pt x="174" y="392"/>
                  </a:lnTo>
                  <a:lnTo>
                    <a:pt x="177" y="384"/>
                  </a:lnTo>
                  <a:lnTo>
                    <a:pt x="178" y="376"/>
                  </a:lnTo>
                  <a:lnTo>
                    <a:pt x="180" y="359"/>
                  </a:lnTo>
                  <a:lnTo>
                    <a:pt x="180" y="359"/>
                  </a:lnTo>
                  <a:lnTo>
                    <a:pt x="182" y="345"/>
                  </a:lnTo>
                  <a:lnTo>
                    <a:pt x="184" y="332"/>
                  </a:lnTo>
                  <a:lnTo>
                    <a:pt x="191" y="305"/>
                  </a:lnTo>
                  <a:lnTo>
                    <a:pt x="191" y="305"/>
                  </a:lnTo>
                  <a:lnTo>
                    <a:pt x="199" y="279"/>
                  </a:lnTo>
                  <a:lnTo>
                    <a:pt x="208" y="254"/>
                  </a:lnTo>
                  <a:lnTo>
                    <a:pt x="226" y="203"/>
                  </a:lnTo>
                  <a:lnTo>
                    <a:pt x="226" y="203"/>
                  </a:lnTo>
                  <a:lnTo>
                    <a:pt x="243" y="154"/>
                  </a:lnTo>
                  <a:lnTo>
                    <a:pt x="258" y="107"/>
                  </a:lnTo>
                  <a:lnTo>
                    <a:pt x="258" y="107"/>
                  </a:lnTo>
                  <a:lnTo>
                    <a:pt x="268" y="83"/>
                  </a:lnTo>
                  <a:lnTo>
                    <a:pt x="278" y="59"/>
                  </a:lnTo>
                  <a:lnTo>
                    <a:pt x="278" y="59"/>
                  </a:lnTo>
                  <a:lnTo>
                    <a:pt x="282" y="46"/>
                  </a:lnTo>
                  <a:lnTo>
                    <a:pt x="286" y="34"/>
                  </a:lnTo>
                  <a:lnTo>
                    <a:pt x="288" y="27"/>
                  </a:lnTo>
                  <a:lnTo>
                    <a:pt x="290" y="21"/>
                  </a:lnTo>
                  <a:lnTo>
                    <a:pt x="294" y="15"/>
                  </a:lnTo>
                  <a:lnTo>
                    <a:pt x="299" y="9"/>
                  </a:lnTo>
                  <a:lnTo>
                    <a:pt x="299" y="9"/>
                  </a:lnTo>
                  <a:lnTo>
                    <a:pt x="300" y="7"/>
                  </a:lnTo>
                  <a:lnTo>
                    <a:pt x="300" y="6"/>
                  </a:lnTo>
                  <a:lnTo>
                    <a:pt x="300" y="4"/>
                  </a:lnTo>
                  <a:lnTo>
                    <a:pt x="299" y="3"/>
                  </a:lnTo>
                  <a:lnTo>
                    <a:pt x="297" y="2"/>
                  </a:lnTo>
                  <a:lnTo>
                    <a:pt x="295" y="0"/>
                  </a:lnTo>
                  <a:lnTo>
                    <a:pt x="293" y="2"/>
                  </a:lnTo>
                  <a:lnTo>
                    <a:pt x="292" y="3"/>
                  </a:lnTo>
                  <a:lnTo>
                    <a:pt x="2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9" name="Freeform 225"/>
            <p:cNvSpPr/>
            <p:nvPr/>
          </p:nvSpPr>
          <p:spPr bwMode="auto">
            <a:xfrm>
              <a:off x="3811588" y="2182813"/>
              <a:ext cx="88900" cy="282575"/>
            </a:xfrm>
            <a:custGeom>
              <a:avLst/>
              <a:gdLst/>
              <a:ahLst/>
              <a:cxnLst>
                <a:cxn ang="0">
                  <a:pos x="161" y="0"/>
                </a:cxn>
                <a:cxn ang="0">
                  <a:pos x="154" y="3"/>
                </a:cxn>
                <a:cxn ang="0">
                  <a:pos x="148" y="9"/>
                </a:cxn>
                <a:cxn ang="0">
                  <a:pos x="142" y="26"/>
                </a:cxn>
                <a:cxn ang="0">
                  <a:pos x="140" y="47"/>
                </a:cxn>
                <a:cxn ang="0">
                  <a:pos x="140" y="65"/>
                </a:cxn>
                <a:cxn ang="0">
                  <a:pos x="137" y="96"/>
                </a:cxn>
                <a:cxn ang="0">
                  <a:pos x="131" y="126"/>
                </a:cxn>
                <a:cxn ang="0">
                  <a:pos x="126" y="150"/>
                </a:cxn>
                <a:cxn ang="0">
                  <a:pos x="117" y="173"/>
                </a:cxn>
                <a:cxn ang="0">
                  <a:pos x="96" y="218"/>
                </a:cxn>
                <a:cxn ang="0">
                  <a:pos x="89" y="236"/>
                </a:cxn>
                <a:cxn ang="0">
                  <a:pos x="75" y="290"/>
                </a:cxn>
                <a:cxn ang="0">
                  <a:pos x="60" y="336"/>
                </a:cxn>
                <a:cxn ang="0">
                  <a:pos x="48" y="384"/>
                </a:cxn>
                <a:cxn ang="0">
                  <a:pos x="38" y="426"/>
                </a:cxn>
                <a:cxn ang="0">
                  <a:pos x="26" y="468"/>
                </a:cxn>
                <a:cxn ang="0">
                  <a:pos x="22" y="477"/>
                </a:cxn>
                <a:cxn ang="0">
                  <a:pos x="11" y="497"/>
                </a:cxn>
                <a:cxn ang="0">
                  <a:pos x="4" y="512"/>
                </a:cxn>
                <a:cxn ang="0">
                  <a:pos x="0" y="528"/>
                </a:cxn>
                <a:cxn ang="0">
                  <a:pos x="0" y="530"/>
                </a:cxn>
                <a:cxn ang="0">
                  <a:pos x="3" y="533"/>
                </a:cxn>
                <a:cxn ang="0">
                  <a:pos x="7" y="531"/>
                </a:cxn>
                <a:cxn ang="0">
                  <a:pos x="10" y="528"/>
                </a:cxn>
                <a:cxn ang="0">
                  <a:pos x="11" y="521"/>
                </a:cxn>
                <a:cxn ang="0">
                  <a:pos x="17" y="507"/>
                </a:cxn>
                <a:cxn ang="0">
                  <a:pos x="28" y="485"/>
                </a:cxn>
                <a:cxn ang="0">
                  <a:pos x="34" y="472"/>
                </a:cxn>
                <a:cxn ang="0">
                  <a:pos x="46" y="437"/>
                </a:cxn>
                <a:cxn ang="0">
                  <a:pos x="54" y="403"/>
                </a:cxn>
                <a:cxn ang="0">
                  <a:pos x="75" y="325"/>
                </a:cxn>
                <a:cxn ang="0">
                  <a:pos x="96" y="247"/>
                </a:cxn>
                <a:cxn ang="0">
                  <a:pos x="111" y="209"/>
                </a:cxn>
                <a:cxn ang="0">
                  <a:pos x="128" y="172"/>
                </a:cxn>
                <a:cxn ang="0">
                  <a:pos x="139" y="142"/>
                </a:cxn>
                <a:cxn ang="0">
                  <a:pos x="143" y="110"/>
                </a:cxn>
                <a:cxn ang="0">
                  <a:pos x="147" y="85"/>
                </a:cxn>
                <a:cxn ang="0">
                  <a:pos x="149" y="60"/>
                </a:cxn>
                <a:cxn ang="0">
                  <a:pos x="149" y="48"/>
                </a:cxn>
                <a:cxn ang="0">
                  <a:pos x="152" y="23"/>
                </a:cxn>
                <a:cxn ang="0">
                  <a:pos x="159" y="11"/>
                </a:cxn>
                <a:cxn ang="0">
                  <a:pos x="164" y="9"/>
                </a:cxn>
                <a:cxn ang="0">
                  <a:pos x="167" y="8"/>
                </a:cxn>
                <a:cxn ang="0">
                  <a:pos x="168" y="5"/>
                </a:cxn>
                <a:cxn ang="0">
                  <a:pos x="166" y="1"/>
                </a:cxn>
                <a:cxn ang="0">
                  <a:pos x="161" y="0"/>
                </a:cxn>
              </a:cxnLst>
              <a:rect l="0" t="0" r="r" b="b"/>
              <a:pathLst>
                <a:path w="168" h="534">
                  <a:moveTo>
                    <a:pt x="161" y="0"/>
                  </a:moveTo>
                  <a:lnTo>
                    <a:pt x="161" y="0"/>
                  </a:lnTo>
                  <a:lnTo>
                    <a:pt x="157" y="1"/>
                  </a:lnTo>
                  <a:lnTo>
                    <a:pt x="154" y="3"/>
                  </a:lnTo>
                  <a:lnTo>
                    <a:pt x="151" y="5"/>
                  </a:lnTo>
                  <a:lnTo>
                    <a:pt x="148" y="9"/>
                  </a:lnTo>
                  <a:lnTo>
                    <a:pt x="145" y="17"/>
                  </a:lnTo>
                  <a:lnTo>
                    <a:pt x="142" y="26"/>
                  </a:lnTo>
                  <a:lnTo>
                    <a:pt x="141" y="38"/>
                  </a:lnTo>
                  <a:lnTo>
                    <a:pt x="140" y="47"/>
                  </a:lnTo>
                  <a:lnTo>
                    <a:pt x="140" y="65"/>
                  </a:lnTo>
                  <a:lnTo>
                    <a:pt x="140" y="65"/>
                  </a:lnTo>
                  <a:lnTo>
                    <a:pt x="139" y="80"/>
                  </a:lnTo>
                  <a:lnTo>
                    <a:pt x="137" y="96"/>
                  </a:lnTo>
                  <a:lnTo>
                    <a:pt x="131" y="126"/>
                  </a:lnTo>
                  <a:lnTo>
                    <a:pt x="131" y="126"/>
                  </a:lnTo>
                  <a:lnTo>
                    <a:pt x="129" y="138"/>
                  </a:lnTo>
                  <a:lnTo>
                    <a:pt x="126" y="150"/>
                  </a:lnTo>
                  <a:lnTo>
                    <a:pt x="122" y="162"/>
                  </a:lnTo>
                  <a:lnTo>
                    <a:pt x="117" y="173"/>
                  </a:lnTo>
                  <a:lnTo>
                    <a:pt x="107" y="196"/>
                  </a:lnTo>
                  <a:lnTo>
                    <a:pt x="96" y="218"/>
                  </a:lnTo>
                  <a:lnTo>
                    <a:pt x="96" y="218"/>
                  </a:lnTo>
                  <a:lnTo>
                    <a:pt x="89" y="236"/>
                  </a:lnTo>
                  <a:lnTo>
                    <a:pt x="84" y="254"/>
                  </a:lnTo>
                  <a:lnTo>
                    <a:pt x="75" y="290"/>
                  </a:lnTo>
                  <a:lnTo>
                    <a:pt x="75" y="290"/>
                  </a:lnTo>
                  <a:lnTo>
                    <a:pt x="60" y="336"/>
                  </a:lnTo>
                  <a:lnTo>
                    <a:pt x="54" y="360"/>
                  </a:lnTo>
                  <a:lnTo>
                    <a:pt x="48" y="384"/>
                  </a:lnTo>
                  <a:lnTo>
                    <a:pt x="48" y="384"/>
                  </a:lnTo>
                  <a:lnTo>
                    <a:pt x="38" y="426"/>
                  </a:lnTo>
                  <a:lnTo>
                    <a:pt x="32" y="448"/>
                  </a:lnTo>
                  <a:lnTo>
                    <a:pt x="26" y="468"/>
                  </a:lnTo>
                  <a:lnTo>
                    <a:pt x="26" y="468"/>
                  </a:lnTo>
                  <a:lnTo>
                    <a:pt x="22" y="477"/>
                  </a:lnTo>
                  <a:lnTo>
                    <a:pt x="19" y="484"/>
                  </a:lnTo>
                  <a:lnTo>
                    <a:pt x="11" y="497"/>
                  </a:lnTo>
                  <a:lnTo>
                    <a:pt x="7" y="505"/>
                  </a:lnTo>
                  <a:lnTo>
                    <a:pt x="4" y="512"/>
                  </a:lnTo>
                  <a:lnTo>
                    <a:pt x="1" y="520"/>
                  </a:lnTo>
                  <a:lnTo>
                    <a:pt x="0" y="528"/>
                  </a:lnTo>
                  <a:lnTo>
                    <a:pt x="0" y="528"/>
                  </a:lnTo>
                  <a:lnTo>
                    <a:pt x="0" y="530"/>
                  </a:lnTo>
                  <a:lnTo>
                    <a:pt x="1" y="531"/>
                  </a:lnTo>
                  <a:lnTo>
                    <a:pt x="3" y="533"/>
                  </a:lnTo>
                  <a:lnTo>
                    <a:pt x="4" y="534"/>
                  </a:lnTo>
                  <a:lnTo>
                    <a:pt x="7" y="531"/>
                  </a:lnTo>
                  <a:lnTo>
                    <a:pt x="10" y="530"/>
                  </a:lnTo>
                  <a:lnTo>
                    <a:pt x="10" y="528"/>
                  </a:lnTo>
                  <a:lnTo>
                    <a:pt x="10" y="528"/>
                  </a:lnTo>
                  <a:lnTo>
                    <a:pt x="11" y="521"/>
                  </a:lnTo>
                  <a:lnTo>
                    <a:pt x="14" y="514"/>
                  </a:lnTo>
                  <a:lnTo>
                    <a:pt x="17" y="507"/>
                  </a:lnTo>
                  <a:lnTo>
                    <a:pt x="20" y="499"/>
                  </a:lnTo>
                  <a:lnTo>
                    <a:pt x="28" y="485"/>
                  </a:lnTo>
                  <a:lnTo>
                    <a:pt x="34" y="472"/>
                  </a:lnTo>
                  <a:lnTo>
                    <a:pt x="34" y="472"/>
                  </a:lnTo>
                  <a:lnTo>
                    <a:pt x="41" y="455"/>
                  </a:lnTo>
                  <a:lnTo>
                    <a:pt x="46" y="437"/>
                  </a:lnTo>
                  <a:lnTo>
                    <a:pt x="54" y="403"/>
                  </a:lnTo>
                  <a:lnTo>
                    <a:pt x="54" y="403"/>
                  </a:lnTo>
                  <a:lnTo>
                    <a:pt x="64" y="364"/>
                  </a:lnTo>
                  <a:lnTo>
                    <a:pt x="75" y="325"/>
                  </a:lnTo>
                  <a:lnTo>
                    <a:pt x="96" y="247"/>
                  </a:lnTo>
                  <a:lnTo>
                    <a:pt x="96" y="247"/>
                  </a:lnTo>
                  <a:lnTo>
                    <a:pt x="103" y="228"/>
                  </a:lnTo>
                  <a:lnTo>
                    <a:pt x="111" y="209"/>
                  </a:lnTo>
                  <a:lnTo>
                    <a:pt x="128" y="172"/>
                  </a:lnTo>
                  <a:lnTo>
                    <a:pt x="128" y="172"/>
                  </a:lnTo>
                  <a:lnTo>
                    <a:pt x="135" y="157"/>
                  </a:lnTo>
                  <a:lnTo>
                    <a:pt x="139" y="142"/>
                  </a:lnTo>
                  <a:lnTo>
                    <a:pt x="141" y="127"/>
                  </a:lnTo>
                  <a:lnTo>
                    <a:pt x="143" y="110"/>
                  </a:lnTo>
                  <a:lnTo>
                    <a:pt x="143" y="110"/>
                  </a:lnTo>
                  <a:lnTo>
                    <a:pt x="147" y="85"/>
                  </a:lnTo>
                  <a:lnTo>
                    <a:pt x="148" y="73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48"/>
                  </a:lnTo>
                  <a:lnTo>
                    <a:pt x="151" y="32"/>
                  </a:lnTo>
                  <a:lnTo>
                    <a:pt x="152" y="23"/>
                  </a:lnTo>
                  <a:lnTo>
                    <a:pt x="155" y="16"/>
                  </a:lnTo>
                  <a:lnTo>
                    <a:pt x="159" y="11"/>
                  </a:lnTo>
                  <a:lnTo>
                    <a:pt x="161" y="9"/>
                  </a:lnTo>
                  <a:lnTo>
                    <a:pt x="164" y="9"/>
                  </a:lnTo>
                  <a:lnTo>
                    <a:pt x="164" y="9"/>
                  </a:lnTo>
                  <a:lnTo>
                    <a:pt x="167" y="8"/>
                  </a:lnTo>
                  <a:lnTo>
                    <a:pt x="168" y="7"/>
                  </a:lnTo>
                  <a:lnTo>
                    <a:pt x="168" y="5"/>
                  </a:lnTo>
                  <a:lnTo>
                    <a:pt x="168" y="3"/>
                  </a:lnTo>
                  <a:lnTo>
                    <a:pt x="166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0" name="Freeform 226"/>
            <p:cNvSpPr/>
            <p:nvPr/>
          </p:nvSpPr>
          <p:spPr bwMode="auto">
            <a:xfrm>
              <a:off x="3902075" y="2205038"/>
              <a:ext cx="25400" cy="8572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6" y="15"/>
                </a:cxn>
                <a:cxn ang="0">
                  <a:pos x="32" y="26"/>
                </a:cxn>
                <a:cxn ang="0">
                  <a:pos x="22" y="45"/>
                </a:cxn>
                <a:cxn ang="0">
                  <a:pos x="22" y="45"/>
                </a:cxn>
                <a:cxn ang="0">
                  <a:pos x="19" y="54"/>
                </a:cxn>
                <a:cxn ang="0">
                  <a:pos x="17" y="62"/>
                </a:cxn>
                <a:cxn ang="0">
                  <a:pos x="14" y="78"/>
                </a:cxn>
                <a:cxn ang="0">
                  <a:pos x="14" y="78"/>
                </a:cxn>
                <a:cxn ang="0">
                  <a:pos x="11" y="98"/>
                </a:cxn>
                <a:cxn ang="0">
                  <a:pos x="7" y="117"/>
                </a:cxn>
                <a:cxn ang="0">
                  <a:pos x="4" y="135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1" y="158"/>
                </a:cxn>
                <a:cxn ang="0">
                  <a:pos x="4" y="160"/>
                </a:cxn>
                <a:cxn ang="0">
                  <a:pos x="6" y="160"/>
                </a:cxn>
                <a:cxn ang="0">
                  <a:pos x="7" y="160"/>
                </a:cxn>
                <a:cxn ang="0">
                  <a:pos x="9" y="159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2" y="139"/>
                </a:cxn>
                <a:cxn ang="0">
                  <a:pos x="16" y="123"/>
                </a:cxn>
                <a:cxn ang="0">
                  <a:pos x="19" y="105"/>
                </a:cxn>
                <a:cxn ang="0">
                  <a:pos x="22" y="89"/>
                </a:cxn>
                <a:cxn ang="0">
                  <a:pos x="22" y="89"/>
                </a:cxn>
                <a:cxn ang="0">
                  <a:pos x="24" y="73"/>
                </a:cxn>
                <a:cxn ang="0">
                  <a:pos x="29" y="59"/>
                </a:cxn>
                <a:cxn ang="0">
                  <a:pos x="33" y="45"/>
                </a:cxn>
                <a:cxn ang="0">
                  <a:pos x="40" y="32"/>
                </a:cxn>
                <a:cxn ang="0">
                  <a:pos x="40" y="32"/>
                </a:cxn>
                <a:cxn ang="0">
                  <a:pos x="43" y="25"/>
                </a:cxn>
                <a:cxn ang="0">
                  <a:pos x="45" y="19"/>
                </a:cxn>
                <a:cxn ang="0">
                  <a:pos x="46" y="11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60">
                  <a:moveTo>
                    <a:pt x="38" y="4"/>
                  </a:moveTo>
                  <a:lnTo>
                    <a:pt x="38" y="4"/>
                  </a:lnTo>
                  <a:lnTo>
                    <a:pt x="36" y="15"/>
                  </a:lnTo>
                  <a:lnTo>
                    <a:pt x="32" y="26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19" y="54"/>
                  </a:lnTo>
                  <a:lnTo>
                    <a:pt x="17" y="62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1" y="98"/>
                  </a:lnTo>
                  <a:lnTo>
                    <a:pt x="7" y="117"/>
                  </a:lnTo>
                  <a:lnTo>
                    <a:pt x="4" y="135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1" y="158"/>
                  </a:lnTo>
                  <a:lnTo>
                    <a:pt x="4" y="160"/>
                  </a:lnTo>
                  <a:lnTo>
                    <a:pt x="6" y="160"/>
                  </a:lnTo>
                  <a:lnTo>
                    <a:pt x="7" y="160"/>
                  </a:lnTo>
                  <a:lnTo>
                    <a:pt x="9" y="159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2" y="139"/>
                  </a:lnTo>
                  <a:lnTo>
                    <a:pt x="16" y="123"/>
                  </a:lnTo>
                  <a:lnTo>
                    <a:pt x="19" y="105"/>
                  </a:lnTo>
                  <a:lnTo>
                    <a:pt x="22" y="89"/>
                  </a:lnTo>
                  <a:lnTo>
                    <a:pt x="22" y="89"/>
                  </a:lnTo>
                  <a:lnTo>
                    <a:pt x="24" y="73"/>
                  </a:lnTo>
                  <a:lnTo>
                    <a:pt x="29" y="59"/>
                  </a:lnTo>
                  <a:lnTo>
                    <a:pt x="33" y="45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3" y="25"/>
                  </a:lnTo>
                  <a:lnTo>
                    <a:pt x="45" y="19"/>
                  </a:lnTo>
                  <a:lnTo>
                    <a:pt x="46" y="11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1" name="Freeform 227"/>
            <p:cNvSpPr/>
            <p:nvPr/>
          </p:nvSpPr>
          <p:spPr bwMode="auto">
            <a:xfrm>
              <a:off x="3379788" y="2730500"/>
              <a:ext cx="19050" cy="269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6" y="8"/>
                </a:cxn>
                <a:cxn ang="0">
                  <a:pos x="22" y="13"/>
                </a:cxn>
                <a:cxn ang="0">
                  <a:pos x="15" y="23"/>
                </a:cxn>
                <a:cxn ang="0">
                  <a:pos x="6" y="33"/>
                </a:cxn>
                <a:cxn ang="0">
                  <a:pos x="3" y="38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0" y="47"/>
                </a:cxn>
                <a:cxn ang="0">
                  <a:pos x="2" y="50"/>
                </a:cxn>
                <a:cxn ang="0">
                  <a:pos x="4" y="51"/>
                </a:cxn>
                <a:cxn ang="0">
                  <a:pos x="5" y="51"/>
                </a:cxn>
                <a:cxn ang="0">
                  <a:pos x="7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12" y="43"/>
                </a:cxn>
                <a:cxn ang="0">
                  <a:pos x="15" y="38"/>
                </a:cxn>
                <a:cxn ang="0">
                  <a:pos x="23" y="27"/>
                </a:cxn>
                <a:cxn ang="0">
                  <a:pos x="30" y="18"/>
                </a:cxn>
                <a:cxn ang="0">
                  <a:pos x="34" y="13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4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7" h="51">
                  <a:moveTo>
                    <a:pt x="29" y="3"/>
                  </a:moveTo>
                  <a:lnTo>
                    <a:pt x="29" y="3"/>
                  </a:lnTo>
                  <a:lnTo>
                    <a:pt x="26" y="8"/>
                  </a:lnTo>
                  <a:lnTo>
                    <a:pt x="22" y="13"/>
                  </a:lnTo>
                  <a:lnTo>
                    <a:pt x="15" y="23"/>
                  </a:lnTo>
                  <a:lnTo>
                    <a:pt x="6" y="33"/>
                  </a:lnTo>
                  <a:lnTo>
                    <a:pt x="3" y="3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2" y="50"/>
                  </a:lnTo>
                  <a:lnTo>
                    <a:pt x="4" y="51"/>
                  </a:lnTo>
                  <a:lnTo>
                    <a:pt x="5" y="51"/>
                  </a:lnTo>
                  <a:lnTo>
                    <a:pt x="7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2" y="43"/>
                  </a:lnTo>
                  <a:lnTo>
                    <a:pt x="15" y="38"/>
                  </a:lnTo>
                  <a:lnTo>
                    <a:pt x="23" y="27"/>
                  </a:lnTo>
                  <a:lnTo>
                    <a:pt x="30" y="18"/>
                  </a:lnTo>
                  <a:lnTo>
                    <a:pt x="34" y="13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2" name="Freeform 228"/>
            <p:cNvSpPr/>
            <p:nvPr/>
          </p:nvSpPr>
          <p:spPr bwMode="auto">
            <a:xfrm>
              <a:off x="3419475" y="2735263"/>
              <a:ext cx="15875" cy="25400"/>
            </a:xfrm>
            <a:custGeom>
              <a:avLst/>
              <a:gdLst/>
              <a:ahLst/>
              <a:cxnLst>
                <a:cxn ang="0">
                  <a:pos x="22" y="2"/>
                </a:cxn>
                <a:cxn ang="0">
                  <a:pos x="22" y="2"/>
                </a:cxn>
                <a:cxn ang="0">
                  <a:pos x="12" y="22"/>
                </a:cxn>
                <a:cxn ang="0">
                  <a:pos x="6" y="31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5" y="46"/>
                </a:cxn>
                <a:cxn ang="0">
                  <a:pos x="7" y="46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14" y="36"/>
                </a:cxn>
                <a:cxn ang="0">
                  <a:pos x="20" y="26"/>
                </a:cxn>
                <a:cxn ang="0">
                  <a:pos x="31" y="7"/>
                </a:cxn>
                <a:cxn ang="0">
                  <a:pos x="31" y="7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2"/>
                </a:cxn>
                <a:cxn ang="0">
                  <a:pos x="22" y="2"/>
                </a:cxn>
              </a:cxnLst>
              <a:rect l="0" t="0" r="r" b="b"/>
              <a:pathLst>
                <a:path w="31" h="46">
                  <a:moveTo>
                    <a:pt x="22" y="2"/>
                  </a:moveTo>
                  <a:lnTo>
                    <a:pt x="22" y="2"/>
                  </a:lnTo>
                  <a:lnTo>
                    <a:pt x="12" y="22"/>
                  </a:lnTo>
                  <a:lnTo>
                    <a:pt x="6" y="3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5" y="46"/>
                  </a:lnTo>
                  <a:lnTo>
                    <a:pt x="7" y="46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4" y="36"/>
                  </a:lnTo>
                  <a:lnTo>
                    <a:pt x="20" y="26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2"/>
                  </a:lnTo>
                  <a:lnTo>
                    <a:pt x="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3" name="Freeform 229"/>
            <p:cNvSpPr/>
            <p:nvPr/>
          </p:nvSpPr>
          <p:spPr bwMode="auto">
            <a:xfrm>
              <a:off x="3451225" y="2735263"/>
              <a:ext cx="19050" cy="28575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4" y="10"/>
                </a:cxn>
                <a:cxn ang="0">
                  <a:pos x="21" y="16"/>
                </a:cxn>
                <a:cxn ang="0">
                  <a:pos x="15" y="28"/>
                </a:cxn>
                <a:cxn ang="0">
                  <a:pos x="15" y="28"/>
                </a:cxn>
                <a:cxn ang="0">
                  <a:pos x="8" y="37"/>
                </a:cxn>
                <a:cxn ang="0">
                  <a:pos x="5" y="41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10" y="50"/>
                </a:cxn>
                <a:cxn ang="0">
                  <a:pos x="10" y="50"/>
                </a:cxn>
                <a:cxn ang="0">
                  <a:pos x="17" y="40"/>
                </a:cxn>
                <a:cxn ang="0">
                  <a:pos x="25" y="29"/>
                </a:cxn>
                <a:cxn ang="0">
                  <a:pos x="28" y="24"/>
                </a:cxn>
                <a:cxn ang="0">
                  <a:pos x="31" y="17"/>
                </a:cxn>
                <a:cxn ang="0">
                  <a:pos x="34" y="11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36" h="54">
                  <a:moveTo>
                    <a:pt x="25" y="4"/>
                  </a:moveTo>
                  <a:lnTo>
                    <a:pt x="25" y="4"/>
                  </a:lnTo>
                  <a:lnTo>
                    <a:pt x="24" y="10"/>
                  </a:lnTo>
                  <a:lnTo>
                    <a:pt x="21" y="16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8" y="37"/>
                  </a:lnTo>
                  <a:lnTo>
                    <a:pt x="5" y="41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7" y="40"/>
                  </a:lnTo>
                  <a:lnTo>
                    <a:pt x="25" y="29"/>
                  </a:lnTo>
                  <a:lnTo>
                    <a:pt x="28" y="24"/>
                  </a:lnTo>
                  <a:lnTo>
                    <a:pt x="31" y="17"/>
                  </a:lnTo>
                  <a:lnTo>
                    <a:pt x="34" y="11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4" name="Freeform 230"/>
            <p:cNvSpPr/>
            <p:nvPr/>
          </p:nvSpPr>
          <p:spPr bwMode="auto">
            <a:xfrm>
              <a:off x="3490913" y="2736850"/>
              <a:ext cx="23813" cy="28575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28" y="11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9" y="34"/>
                </a:cxn>
                <a:cxn ang="0">
                  <a:pos x="5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4"/>
                </a:cxn>
                <a:cxn ang="0">
                  <a:pos x="8" y="53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3" y="45"/>
                </a:cxn>
                <a:cxn ang="0">
                  <a:pos x="17" y="40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35" y="19"/>
                </a:cxn>
                <a:cxn ang="0">
                  <a:pos x="43" y="8"/>
                </a:cxn>
                <a:cxn ang="0">
                  <a:pos x="43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4" h="54">
                  <a:moveTo>
                    <a:pt x="36" y="1"/>
                  </a:moveTo>
                  <a:lnTo>
                    <a:pt x="36" y="1"/>
                  </a:lnTo>
                  <a:lnTo>
                    <a:pt x="28" y="11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5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4"/>
                  </a:lnTo>
                  <a:lnTo>
                    <a:pt x="8" y="53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3" y="45"/>
                  </a:lnTo>
                  <a:lnTo>
                    <a:pt x="17" y="40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35" y="19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5" name="Freeform 231"/>
            <p:cNvSpPr/>
            <p:nvPr/>
          </p:nvSpPr>
          <p:spPr bwMode="auto">
            <a:xfrm>
              <a:off x="3541713" y="2738438"/>
              <a:ext cx="19050" cy="2857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6" y="6"/>
                </a:cxn>
                <a:cxn ang="0">
                  <a:pos x="22" y="12"/>
                </a:cxn>
                <a:cxn ang="0">
                  <a:pos x="14" y="25"/>
                </a:cxn>
                <a:cxn ang="0">
                  <a:pos x="14" y="25"/>
                </a:cxn>
                <a:cxn ang="0">
                  <a:pos x="7" y="36"/>
                </a:cxn>
                <a:cxn ang="0">
                  <a:pos x="3" y="41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3" y="53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2" y="44"/>
                </a:cxn>
                <a:cxn ang="0">
                  <a:pos x="15" y="39"/>
                </a:cxn>
                <a:cxn ang="0">
                  <a:pos x="23" y="29"/>
                </a:cxn>
                <a:cxn ang="0">
                  <a:pos x="23" y="29"/>
                </a:cxn>
                <a:cxn ang="0">
                  <a:pos x="30" y="19"/>
                </a:cxn>
                <a:cxn ang="0">
                  <a:pos x="33" y="14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53">
                  <a:moveTo>
                    <a:pt x="30" y="1"/>
                  </a:moveTo>
                  <a:lnTo>
                    <a:pt x="30" y="1"/>
                  </a:lnTo>
                  <a:lnTo>
                    <a:pt x="26" y="6"/>
                  </a:lnTo>
                  <a:lnTo>
                    <a:pt x="22" y="12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7" y="36"/>
                  </a:lnTo>
                  <a:lnTo>
                    <a:pt x="3" y="41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3" y="53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2" y="44"/>
                  </a:lnTo>
                  <a:lnTo>
                    <a:pt x="15" y="39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30" y="19"/>
                  </a:lnTo>
                  <a:lnTo>
                    <a:pt x="33" y="14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6" name="Freeform 232"/>
            <p:cNvSpPr/>
            <p:nvPr/>
          </p:nvSpPr>
          <p:spPr bwMode="auto">
            <a:xfrm>
              <a:off x="3587750" y="2736850"/>
              <a:ext cx="22225" cy="2857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4" y="11"/>
                </a:cxn>
                <a:cxn ang="0">
                  <a:pos x="15" y="22"/>
                </a:cxn>
                <a:cxn ang="0">
                  <a:pos x="15" y="22"/>
                </a:cxn>
                <a:cxn ang="0">
                  <a:pos x="11" y="28"/>
                </a:cxn>
                <a:cxn ang="0">
                  <a:pos x="7" y="34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9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4" y="54"/>
                </a:cxn>
                <a:cxn ang="0">
                  <a:pos x="5" y="54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4" y="40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30" y="19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54">
                  <a:moveTo>
                    <a:pt x="33" y="1"/>
                  </a:moveTo>
                  <a:lnTo>
                    <a:pt x="33" y="1"/>
                  </a:lnTo>
                  <a:lnTo>
                    <a:pt x="24" y="11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1" y="28"/>
                  </a:lnTo>
                  <a:lnTo>
                    <a:pt x="7" y="34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5" y="54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4" y="4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30" y="19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7" name="Freeform 233"/>
            <p:cNvSpPr/>
            <p:nvPr/>
          </p:nvSpPr>
          <p:spPr bwMode="auto">
            <a:xfrm>
              <a:off x="3643313" y="2735263"/>
              <a:ext cx="23813" cy="301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7" y="14"/>
                </a:cxn>
                <a:cxn ang="0">
                  <a:pos x="18" y="26"/>
                </a:cxn>
                <a:cxn ang="0">
                  <a:pos x="8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7" y="41"/>
                </a:cxn>
                <a:cxn ang="0">
                  <a:pos x="26" y="30"/>
                </a:cxn>
                <a:cxn ang="0">
                  <a:pos x="35" y="18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4" h="57">
                  <a:moveTo>
                    <a:pt x="35" y="2"/>
                  </a:moveTo>
                  <a:lnTo>
                    <a:pt x="35" y="2"/>
                  </a:lnTo>
                  <a:lnTo>
                    <a:pt x="27" y="14"/>
                  </a:lnTo>
                  <a:lnTo>
                    <a:pt x="18" y="26"/>
                  </a:lnTo>
                  <a:lnTo>
                    <a:pt x="8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7" y="41"/>
                  </a:lnTo>
                  <a:lnTo>
                    <a:pt x="26" y="30"/>
                  </a:lnTo>
                  <a:lnTo>
                    <a:pt x="35" y="18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8" name="Freeform 234"/>
            <p:cNvSpPr/>
            <p:nvPr/>
          </p:nvSpPr>
          <p:spPr bwMode="auto">
            <a:xfrm>
              <a:off x="3686175" y="2738438"/>
              <a:ext cx="23813" cy="3016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0" y="9"/>
                </a:cxn>
                <a:cxn ang="0">
                  <a:pos x="30" y="9"/>
                </a:cxn>
                <a:cxn ang="0">
                  <a:pos x="24" y="16"/>
                </a:cxn>
                <a:cxn ang="0">
                  <a:pos x="21" y="19"/>
                </a:cxn>
                <a:cxn ang="0">
                  <a:pos x="19" y="21"/>
                </a:cxn>
                <a:cxn ang="0">
                  <a:pos x="19" y="21"/>
                </a:cxn>
                <a:cxn ang="0">
                  <a:pos x="12" y="36"/>
                </a:cxn>
                <a:cxn ang="0">
                  <a:pos x="7" y="42"/>
                </a:cxn>
                <a:cxn ang="0">
                  <a:pos x="2" y="49"/>
                </a:cxn>
                <a:cxn ang="0">
                  <a:pos x="2" y="49"/>
                </a:cxn>
                <a:cxn ang="0">
                  <a:pos x="1" y="51"/>
                </a:cxn>
                <a:cxn ang="0">
                  <a:pos x="0" y="52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8" y="56"/>
                </a:cxn>
                <a:cxn ang="0">
                  <a:pos x="17" y="46"/>
                </a:cxn>
                <a:cxn ang="0">
                  <a:pos x="17" y="46"/>
                </a:cxn>
                <a:cxn ang="0">
                  <a:pos x="20" y="43"/>
                </a:cxn>
                <a:cxn ang="0">
                  <a:pos x="21" y="39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9" y="26"/>
                </a:cxn>
                <a:cxn ang="0">
                  <a:pos x="33" y="20"/>
                </a:cxn>
                <a:cxn ang="0">
                  <a:pos x="43" y="8"/>
                </a:cxn>
                <a:cxn ang="0">
                  <a:pos x="43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4" h="57">
                  <a:moveTo>
                    <a:pt x="36" y="1"/>
                  </a:moveTo>
                  <a:lnTo>
                    <a:pt x="36" y="1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24" y="16"/>
                  </a:lnTo>
                  <a:lnTo>
                    <a:pt x="21" y="19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2" y="36"/>
                  </a:lnTo>
                  <a:lnTo>
                    <a:pt x="7" y="42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1" y="51"/>
                  </a:lnTo>
                  <a:lnTo>
                    <a:pt x="0" y="52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20" y="43"/>
                  </a:lnTo>
                  <a:lnTo>
                    <a:pt x="21" y="39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9" y="26"/>
                  </a:lnTo>
                  <a:lnTo>
                    <a:pt x="33" y="20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9" name="Freeform 235"/>
            <p:cNvSpPr/>
            <p:nvPr/>
          </p:nvSpPr>
          <p:spPr bwMode="auto">
            <a:xfrm>
              <a:off x="3732213" y="2740025"/>
              <a:ext cx="25400" cy="30163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8" y="7"/>
                </a:cxn>
                <a:cxn ang="0">
                  <a:pos x="36" y="12"/>
                </a:cxn>
                <a:cxn ang="0">
                  <a:pos x="31" y="19"/>
                </a:cxn>
                <a:cxn ang="0">
                  <a:pos x="24" y="25"/>
                </a:cxn>
                <a:cxn ang="0">
                  <a:pos x="18" y="30"/>
                </a:cxn>
                <a:cxn ang="0">
                  <a:pos x="18" y="30"/>
                </a:cxn>
                <a:cxn ang="0">
                  <a:pos x="14" y="34"/>
                </a:cxn>
                <a:cxn ang="0">
                  <a:pos x="10" y="39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7" y="45"/>
                </a:cxn>
                <a:cxn ang="0">
                  <a:pos x="17" y="45"/>
                </a:cxn>
                <a:cxn ang="0">
                  <a:pos x="20" y="41"/>
                </a:cxn>
                <a:cxn ang="0">
                  <a:pos x="24" y="38"/>
                </a:cxn>
                <a:cxn ang="0">
                  <a:pos x="31" y="32"/>
                </a:cxn>
                <a:cxn ang="0">
                  <a:pos x="31" y="32"/>
                </a:cxn>
                <a:cxn ang="0">
                  <a:pos x="37" y="27"/>
                </a:cxn>
                <a:cxn ang="0">
                  <a:pos x="42" y="21"/>
                </a:cxn>
                <a:cxn ang="0">
                  <a:pos x="46" y="14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57">
                  <a:moveTo>
                    <a:pt x="39" y="3"/>
                  </a:moveTo>
                  <a:lnTo>
                    <a:pt x="39" y="3"/>
                  </a:lnTo>
                  <a:lnTo>
                    <a:pt x="38" y="7"/>
                  </a:lnTo>
                  <a:lnTo>
                    <a:pt x="36" y="12"/>
                  </a:lnTo>
                  <a:lnTo>
                    <a:pt x="31" y="19"/>
                  </a:lnTo>
                  <a:lnTo>
                    <a:pt x="24" y="25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4" y="34"/>
                  </a:lnTo>
                  <a:lnTo>
                    <a:pt x="10" y="3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20" y="41"/>
                  </a:lnTo>
                  <a:lnTo>
                    <a:pt x="24" y="38"/>
                  </a:lnTo>
                  <a:lnTo>
                    <a:pt x="31" y="32"/>
                  </a:lnTo>
                  <a:lnTo>
                    <a:pt x="31" y="32"/>
                  </a:lnTo>
                  <a:lnTo>
                    <a:pt x="37" y="27"/>
                  </a:lnTo>
                  <a:lnTo>
                    <a:pt x="42" y="21"/>
                  </a:lnTo>
                  <a:lnTo>
                    <a:pt x="46" y="14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0" name="Freeform 236"/>
            <p:cNvSpPr/>
            <p:nvPr/>
          </p:nvSpPr>
          <p:spPr bwMode="auto">
            <a:xfrm>
              <a:off x="3778250" y="2743200"/>
              <a:ext cx="26988" cy="30163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8" y="9"/>
                </a:cxn>
                <a:cxn ang="0">
                  <a:pos x="34" y="14"/>
                </a:cxn>
                <a:cxn ang="0">
                  <a:pos x="30" y="19"/>
                </a:cxn>
                <a:cxn ang="0">
                  <a:pos x="26" y="23"/>
                </a:cxn>
                <a:cxn ang="0">
                  <a:pos x="26" y="23"/>
                </a:cxn>
                <a:cxn ang="0">
                  <a:pos x="21" y="30"/>
                </a:cxn>
                <a:cxn ang="0">
                  <a:pos x="15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22" y="43"/>
                </a:cxn>
                <a:cxn ang="0">
                  <a:pos x="28" y="35"/>
                </a:cxn>
                <a:cxn ang="0">
                  <a:pos x="34" y="28"/>
                </a:cxn>
                <a:cxn ang="0">
                  <a:pos x="34" y="28"/>
                </a:cxn>
                <a:cxn ang="0">
                  <a:pos x="38" y="23"/>
                </a:cxn>
                <a:cxn ang="0">
                  <a:pos x="44" y="18"/>
                </a:cxn>
                <a:cxn ang="0">
                  <a:pos x="48" y="13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5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57">
                  <a:moveTo>
                    <a:pt x="42" y="3"/>
                  </a:moveTo>
                  <a:lnTo>
                    <a:pt x="42" y="3"/>
                  </a:lnTo>
                  <a:lnTo>
                    <a:pt x="38" y="9"/>
                  </a:lnTo>
                  <a:lnTo>
                    <a:pt x="34" y="14"/>
                  </a:lnTo>
                  <a:lnTo>
                    <a:pt x="30" y="19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1" y="30"/>
                  </a:lnTo>
                  <a:lnTo>
                    <a:pt x="15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22" y="43"/>
                  </a:lnTo>
                  <a:lnTo>
                    <a:pt x="28" y="35"/>
                  </a:lnTo>
                  <a:lnTo>
                    <a:pt x="34" y="28"/>
                  </a:lnTo>
                  <a:lnTo>
                    <a:pt x="34" y="28"/>
                  </a:lnTo>
                  <a:lnTo>
                    <a:pt x="38" y="23"/>
                  </a:lnTo>
                  <a:lnTo>
                    <a:pt x="44" y="18"/>
                  </a:lnTo>
                  <a:lnTo>
                    <a:pt x="48" y="13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1" name="Freeform 237"/>
            <p:cNvSpPr/>
            <p:nvPr/>
          </p:nvSpPr>
          <p:spPr bwMode="auto">
            <a:xfrm>
              <a:off x="3827463" y="2741613"/>
              <a:ext cx="25400" cy="3175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7" y="9"/>
                </a:cxn>
                <a:cxn ang="0">
                  <a:pos x="35" y="12"/>
                </a:cxn>
                <a:cxn ang="0">
                  <a:pos x="32" y="19"/>
                </a:cxn>
                <a:cxn ang="0">
                  <a:pos x="27" y="25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2" y="41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3" y="53"/>
                </a:cxn>
                <a:cxn ang="0">
                  <a:pos x="19" y="47"/>
                </a:cxn>
                <a:cxn ang="0">
                  <a:pos x="31" y="34"/>
                </a:cxn>
                <a:cxn ang="0">
                  <a:pos x="37" y="27"/>
                </a:cxn>
                <a:cxn ang="0">
                  <a:pos x="41" y="21"/>
                </a:cxn>
                <a:cxn ang="0">
                  <a:pos x="46" y="13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7" h="60">
                  <a:moveTo>
                    <a:pt x="37" y="5"/>
                  </a:moveTo>
                  <a:lnTo>
                    <a:pt x="37" y="5"/>
                  </a:lnTo>
                  <a:lnTo>
                    <a:pt x="37" y="9"/>
                  </a:lnTo>
                  <a:lnTo>
                    <a:pt x="35" y="12"/>
                  </a:lnTo>
                  <a:lnTo>
                    <a:pt x="32" y="19"/>
                  </a:lnTo>
                  <a:lnTo>
                    <a:pt x="27" y="25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2" y="41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3" y="53"/>
                  </a:lnTo>
                  <a:lnTo>
                    <a:pt x="19" y="47"/>
                  </a:lnTo>
                  <a:lnTo>
                    <a:pt x="31" y="34"/>
                  </a:lnTo>
                  <a:lnTo>
                    <a:pt x="37" y="27"/>
                  </a:lnTo>
                  <a:lnTo>
                    <a:pt x="41" y="21"/>
                  </a:lnTo>
                  <a:lnTo>
                    <a:pt x="46" y="13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2" name="Freeform 238"/>
            <p:cNvSpPr/>
            <p:nvPr/>
          </p:nvSpPr>
          <p:spPr bwMode="auto">
            <a:xfrm>
              <a:off x="3879850" y="2740025"/>
              <a:ext cx="19050" cy="23813"/>
            </a:xfrm>
            <a:custGeom>
              <a:avLst/>
              <a:gdLst/>
              <a:ahLst/>
              <a:cxnLst>
                <a:cxn ang="0">
                  <a:pos x="28" y="3"/>
                </a:cxn>
                <a:cxn ang="0">
                  <a:pos x="28" y="3"/>
                </a:cxn>
                <a:cxn ang="0">
                  <a:pos x="26" y="8"/>
                </a:cxn>
                <a:cxn ang="0">
                  <a:pos x="24" y="14"/>
                </a:cxn>
                <a:cxn ang="0">
                  <a:pos x="17" y="21"/>
                </a:cxn>
                <a:cxn ang="0">
                  <a:pos x="9" y="28"/>
                </a:cxn>
                <a:cxn ang="0">
                  <a:pos x="1" y="36"/>
                </a:cxn>
                <a:cxn ang="0">
                  <a:pos x="1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1" y="44"/>
                </a:cxn>
                <a:cxn ang="0">
                  <a:pos x="3" y="45"/>
                </a:cxn>
                <a:cxn ang="0">
                  <a:pos x="4" y="45"/>
                </a:cxn>
                <a:cxn ang="0">
                  <a:pos x="6" y="45"/>
                </a:cxn>
                <a:cxn ang="0">
                  <a:pos x="8" y="43"/>
                </a:cxn>
                <a:cxn ang="0">
                  <a:pos x="8" y="43"/>
                </a:cxn>
                <a:cxn ang="0">
                  <a:pos x="16" y="34"/>
                </a:cxn>
                <a:cxn ang="0">
                  <a:pos x="25" y="26"/>
                </a:cxn>
                <a:cxn ang="0">
                  <a:pos x="29" y="22"/>
                </a:cxn>
                <a:cxn ang="0">
                  <a:pos x="32" y="17"/>
                </a:cxn>
                <a:cxn ang="0">
                  <a:pos x="35" y="12"/>
                </a:cxn>
                <a:cxn ang="0">
                  <a:pos x="37" y="6"/>
                </a:cxn>
                <a:cxn ang="0">
                  <a:pos x="37" y="6"/>
                </a:cxn>
                <a:cxn ang="0">
                  <a:pos x="37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3"/>
                </a:cxn>
              </a:cxnLst>
              <a:rect l="0" t="0" r="r" b="b"/>
              <a:pathLst>
                <a:path w="37" h="45">
                  <a:moveTo>
                    <a:pt x="28" y="3"/>
                  </a:moveTo>
                  <a:lnTo>
                    <a:pt x="28" y="3"/>
                  </a:lnTo>
                  <a:lnTo>
                    <a:pt x="26" y="8"/>
                  </a:lnTo>
                  <a:lnTo>
                    <a:pt x="24" y="14"/>
                  </a:lnTo>
                  <a:lnTo>
                    <a:pt x="17" y="21"/>
                  </a:lnTo>
                  <a:lnTo>
                    <a:pt x="9" y="28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3" y="45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16" y="34"/>
                  </a:lnTo>
                  <a:lnTo>
                    <a:pt x="25" y="26"/>
                  </a:lnTo>
                  <a:lnTo>
                    <a:pt x="29" y="22"/>
                  </a:lnTo>
                  <a:lnTo>
                    <a:pt x="32" y="17"/>
                  </a:lnTo>
                  <a:lnTo>
                    <a:pt x="35" y="12"/>
                  </a:lnTo>
                  <a:lnTo>
                    <a:pt x="37" y="6"/>
                  </a:lnTo>
                  <a:lnTo>
                    <a:pt x="37" y="6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3" name="Freeform 239"/>
            <p:cNvSpPr/>
            <p:nvPr/>
          </p:nvSpPr>
          <p:spPr bwMode="auto">
            <a:xfrm>
              <a:off x="3906838" y="2740025"/>
              <a:ext cx="26988" cy="28575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42" y="7"/>
                </a:cxn>
                <a:cxn ang="0">
                  <a:pos x="41" y="11"/>
                </a:cxn>
                <a:cxn ang="0">
                  <a:pos x="35" y="15"/>
                </a:cxn>
                <a:cxn ang="0">
                  <a:pos x="24" y="23"/>
                </a:cxn>
                <a:cxn ang="0">
                  <a:pos x="24" y="23"/>
                </a:cxn>
                <a:cxn ang="0">
                  <a:pos x="11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3"/>
                </a:cxn>
                <a:cxn ang="0">
                  <a:pos x="3" y="54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7" y="53"/>
                </a:cxn>
                <a:cxn ang="0">
                  <a:pos x="13" y="45"/>
                </a:cxn>
                <a:cxn ang="0">
                  <a:pos x="21" y="37"/>
                </a:cxn>
                <a:cxn ang="0">
                  <a:pos x="36" y="25"/>
                </a:cxn>
                <a:cxn ang="0">
                  <a:pos x="36" y="25"/>
                </a:cxn>
                <a:cxn ang="0">
                  <a:pos x="42" y="21"/>
                </a:cxn>
                <a:cxn ang="0">
                  <a:pos x="47" y="17"/>
                </a:cxn>
                <a:cxn ang="0">
                  <a:pos x="51" y="12"/>
                </a:cxn>
                <a:cxn ang="0">
                  <a:pos x="53" y="8"/>
                </a:cxn>
                <a:cxn ang="0">
                  <a:pos x="53" y="4"/>
                </a:cxn>
                <a:cxn ang="0">
                  <a:pos x="53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54">
                  <a:moveTo>
                    <a:pt x="43" y="4"/>
                  </a:moveTo>
                  <a:lnTo>
                    <a:pt x="43" y="4"/>
                  </a:lnTo>
                  <a:lnTo>
                    <a:pt x="42" y="7"/>
                  </a:lnTo>
                  <a:lnTo>
                    <a:pt x="41" y="11"/>
                  </a:lnTo>
                  <a:lnTo>
                    <a:pt x="35" y="15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11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3"/>
                  </a:lnTo>
                  <a:lnTo>
                    <a:pt x="3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13" y="45"/>
                  </a:lnTo>
                  <a:lnTo>
                    <a:pt x="21" y="37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42" y="21"/>
                  </a:lnTo>
                  <a:lnTo>
                    <a:pt x="47" y="17"/>
                  </a:lnTo>
                  <a:lnTo>
                    <a:pt x="51" y="12"/>
                  </a:lnTo>
                  <a:lnTo>
                    <a:pt x="53" y="8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4" name="Freeform 240"/>
            <p:cNvSpPr/>
            <p:nvPr/>
          </p:nvSpPr>
          <p:spPr bwMode="auto">
            <a:xfrm>
              <a:off x="3228975" y="2728913"/>
              <a:ext cx="14288" cy="23813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0" y="3"/>
                </a:cxn>
                <a:cxn ang="0">
                  <a:pos x="20" y="4"/>
                </a:cxn>
                <a:cxn ang="0">
                  <a:pos x="20" y="6"/>
                </a:cxn>
                <a:cxn ang="0">
                  <a:pos x="20" y="6"/>
                </a:cxn>
                <a:cxn ang="0">
                  <a:pos x="20" y="10"/>
                </a:cxn>
                <a:cxn ang="0">
                  <a:pos x="18" y="15"/>
                </a:cxn>
                <a:cxn ang="0">
                  <a:pos x="16" y="19"/>
                </a:cxn>
                <a:cxn ang="0">
                  <a:pos x="14" y="22"/>
                </a:cxn>
                <a:cxn ang="0">
                  <a:pos x="6" y="30"/>
                </a:cxn>
                <a:cxn ang="0">
                  <a:pos x="1" y="37"/>
                </a:cxn>
                <a:cxn ang="0">
                  <a:pos x="1" y="37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5" y="44"/>
                </a:cxn>
                <a:cxn ang="0">
                  <a:pos x="7" y="43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16" y="34"/>
                </a:cxn>
                <a:cxn ang="0">
                  <a:pos x="23" y="24"/>
                </a:cxn>
                <a:cxn ang="0">
                  <a:pos x="26" y="19"/>
                </a:cxn>
                <a:cxn ang="0">
                  <a:pos x="28" y="15"/>
                </a:cxn>
                <a:cxn ang="0">
                  <a:pos x="29" y="9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29" h="44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10"/>
                  </a:lnTo>
                  <a:lnTo>
                    <a:pt x="18" y="15"/>
                  </a:lnTo>
                  <a:lnTo>
                    <a:pt x="16" y="19"/>
                  </a:lnTo>
                  <a:lnTo>
                    <a:pt x="14" y="22"/>
                  </a:lnTo>
                  <a:lnTo>
                    <a:pt x="6" y="30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5" y="44"/>
                  </a:lnTo>
                  <a:lnTo>
                    <a:pt x="7" y="43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6" y="34"/>
                  </a:lnTo>
                  <a:lnTo>
                    <a:pt x="23" y="24"/>
                  </a:lnTo>
                  <a:lnTo>
                    <a:pt x="26" y="19"/>
                  </a:lnTo>
                  <a:lnTo>
                    <a:pt x="28" y="15"/>
                  </a:lnTo>
                  <a:lnTo>
                    <a:pt x="29" y="9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5" name="Freeform 241"/>
            <p:cNvSpPr/>
            <p:nvPr/>
          </p:nvSpPr>
          <p:spPr bwMode="auto">
            <a:xfrm>
              <a:off x="3248025" y="2730500"/>
              <a:ext cx="17463" cy="26988"/>
            </a:xfrm>
            <a:custGeom>
              <a:avLst/>
              <a:gdLst/>
              <a:ahLst/>
              <a:cxnLst>
                <a:cxn ang="0">
                  <a:pos x="23" y="2"/>
                </a:cxn>
                <a:cxn ang="0">
                  <a:pos x="23" y="2"/>
                </a:cxn>
                <a:cxn ang="0">
                  <a:pos x="20" y="6"/>
                </a:cxn>
                <a:cxn ang="0">
                  <a:pos x="16" y="11"/>
                </a:cxn>
                <a:cxn ang="0">
                  <a:pos x="11" y="21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2" y="50"/>
                </a:cxn>
                <a:cxn ang="0">
                  <a:pos x="4" y="50"/>
                </a:cxn>
                <a:cxn ang="0">
                  <a:pos x="7" y="50"/>
                </a:cxn>
                <a:cxn ang="0">
                  <a:pos x="8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8" y="27"/>
                </a:cxn>
                <a:cxn ang="0">
                  <a:pos x="23" y="17"/>
                </a:cxn>
                <a:cxn ang="0">
                  <a:pos x="26" y="13"/>
                </a:cxn>
                <a:cxn ang="0">
                  <a:pos x="30" y="8"/>
                </a:cxn>
                <a:cxn ang="0">
                  <a:pos x="30" y="8"/>
                </a:cxn>
                <a:cxn ang="0">
                  <a:pos x="31" y="7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2"/>
                </a:cxn>
              </a:cxnLst>
              <a:rect l="0" t="0" r="r" b="b"/>
              <a:pathLst>
                <a:path w="31" h="50">
                  <a:moveTo>
                    <a:pt x="23" y="2"/>
                  </a:moveTo>
                  <a:lnTo>
                    <a:pt x="23" y="2"/>
                  </a:lnTo>
                  <a:lnTo>
                    <a:pt x="20" y="6"/>
                  </a:lnTo>
                  <a:lnTo>
                    <a:pt x="16" y="11"/>
                  </a:lnTo>
                  <a:lnTo>
                    <a:pt x="11" y="2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2" y="50"/>
                  </a:lnTo>
                  <a:lnTo>
                    <a:pt x="4" y="50"/>
                  </a:lnTo>
                  <a:lnTo>
                    <a:pt x="7" y="50"/>
                  </a:lnTo>
                  <a:lnTo>
                    <a:pt x="8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8" y="27"/>
                  </a:lnTo>
                  <a:lnTo>
                    <a:pt x="23" y="17"/>
                  </a:lnTo>
                  <a:lnTo>
                    <a:pt x="26" y="13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1" y="7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6" name="Freeform 242"/>
            <p:cNvSpPr/>
            <p:nvPr/>
          </p:nvSpPr>
          <p:spPr bwMode="auto">
            <a:xfrm>
              <a:off x="3287713" y="2152650"/>
              <a:ext cx="22225" cy="26988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37" y="0"/>
                </a:cxn>
                <a:cxn ang="0">
                  <a:pos x="31" y="4"/>
                </a:cxn>
                <a:cxn ang="0">
                  <a:pos x="24" y="8"/>
                </a:cxn>
                <a:cxn ang="0">
                  <a:pos x="19" y="14"/>
                </a:cxn>
                <a:cxn ang="0">
                  <a:pos x="15" y="20"/>
                </a:cxn>
                <a:cxn ang="0">
                  <a:pos x="8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3"/>
                </a:cxn>
                <a:cxn ang="0">
                  <a:pos x="6" y="53"/>
                </a:cxn>
                <a:cxn ang="0">
                  <a:pos x="7" y="52"/>
                </a:cxn>
                <a:cxn ang="0">
                  <a:pos x="9" y="51"/>
                </a:cxn>
                <a:cxn ang="0">
                  <a:pos x="9" y="51"/>
                </a:cxn>
                <a:cxn ang="0">
                  <a:pos x="15" y="39"/>
                </a:cxn>
                <a:cxn ang="0">
                  <a:pos x="22" y="27"/>
                </a:cxn>
                <a:cxn ang="0">
                  <a:pos x="26" y="21"/>
                </a:cxn>
                <a:cxn ang="0">
                  <a:pos x="31" y="16"/>
                </a:cxn>
                <a:cxn ang="0">
                  <a:pos x="36" y="12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43" y="7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3" y="3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7" y="0"/>
                </a:cxn>
              </a:cxnLst>
              <a:rect l="0" t="0" r="r" b="b"/>
              <a:pathLst>
                <a:path w="44" h="53">
                  <a:moveTo>
                    <a:pt x="37" y="0"/>
                  </a:moveTo>
                  <a:lnTo>
                    <a:pt x="37" y="0"/>
                  </a:lnTo>
                  <a:lnTo>
                    <a:pt x="31" y="4"/>
                  </a:lnTo>
                  <a:lnTo>
                    <a:pt x="24" y="8"/>
                  </a:lnTo>
                  <a:lnTo>
                    <a:pt x="19" y="14"/>
                  </a:lnTo>
                  <a:lnTo>
                    <a:pt x="15" y="20"/>
                  </a:lnTo>
                  <a:lnTo>
                    <a:pt x="8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3"/>
                  </a:lnTo>
                  <a:lnTo>
                    <a:pt x="6" y="53"/>
                  </a:lnTo>
                  <a:lnTo>
                    <a:pt x="7" y="5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5" y="39"/>
                  </a:lnTo>
                  <a:lnTo>
                    <a:pt x="22" y="27"/>
                  </a:lnTo>
                  <a:lnTo>
                    <a:pt x="26" y="21"/>
                  </a:lnTo>
                  <a:lnTo>
                    <a:pt x="31" y="16"/>
                  </a:lnTo>
                  <a:lnTo>
                    <a:pt x="36" y="12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3" y="7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7" name="Freeform 243"/>
            <p:cNvSpPr/>
            <p:nvPr/>
          </p:nvSpPr>
          <p:spPr bwMode="auto">
            <a:xfrm>
              <a:off x="3295650" y="2187575"/>
              <a:ext cx="23813" cy="2540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4" y="5"/>
                </a:cxn>
                <a:cxn ang="0">
                  <a:pos x="33" y="7"/>
                </a:cxn>
                <a:cxn ang="0">
                  <a:pos x="29" y="9"/>
                </a:cxn>
                <a:cxn ang="0">
                  <a:pos x="29" y="9"/>
                </a:cxn>
                <a:cxn ang="0">
                  <a:pos x="20" y="18"/>
                </a:cxn>
                <a:cxn ang="0">
                  <a:pos x="20" y="18"/>
                </a:cxn>
                <a:cxn ang="0">
                  <a:pos x="10" y="31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1" y="48"/>
                </a:cxn>
                <a:cxn ang="0">
                  <a:pos x="3" y="49"/>
                </a:cxn>
                <a:cxn ang="0">
                  <a:pos x="4" y="50"/>
                </a:cxn>
                <a:cxn ang="0">
                  <a:pos x="6" y="50"/>
                </a:cxn>
                <a:cxn ang="0">
                  <a:pos x="8" y="49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20" y="34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38" y="14"/>
                </a:cxn>
                <a:cxn ang="0">
                  <a:pos x="42" y="10"/>
                </a:cxn>
                <a:cxn ang="0">
                  <a:pos x="45" y="6"/>
                </a:cxn>
                <a:cxn ang="0">
                  <a:pos x="45" y="6"/>
                </a:cxn>
                <a:cxn ang="0">
                  <a:pos x="45" y="4"/>
                </a:cxn>
                <a:cxn ang="0">
                  <a:pos x="44" y="2"/>
                </a:cxn>
                <a:cxn ang="0">
                  <a:pos x="42" y="1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5" h="50">
                  <a:moveTo>
                    <a:pt x="35" y="3"/>
                  </a:moveTo>
                  <a:lnTo>
                    <a:pt x="35" y="3"/>
                  </a:lnTo>
                  <a:lnTo>
                    <a:pt x="34" y="5"/>
                  </a:lnTo>
                  <a:lnTo>
                    <a:pt x="33" y="7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0" y="31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1" y="48"/>
                  </a:lnTo>
                  <a:lnTo>
                    <a:pt x="3" y="49"/>
                  </a:lnTo>
                  <a:lnTo>
                    <a:pt x="4" y="50"/>
                  </a:lnTo>
                  <a:lnTo>
                    <a:pt x="6" y="50"/>
                  </a:lnTo>
                  <a:lnTo>
                    <a:pt x="8" y="49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20" y="34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8" y="14"/>
                  </a:lnTo>
                  <a:lnTo>
                    <a:pt x="42" y="10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4" y="2"/>
                  </a:lnTo>
                  <a:lnTo>
                    <a:pt x="42" y="1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8" name="Freeform 244"/>
            <p:cNvSpPr/>
            <p:nvPr/>
          </p:nvSpPr>
          <p:spPr bwMode="auto">
            <a:xfrm>
              <a:off x="3295650" y="2235200"/>
              <a:ext cx="30163" cy="28575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51" y="0"/>
                </a:cxn>
                <a:cxn ang="0">
                  <a:pos x="36" y="10"/>
                </a:cxn>
                <a:cxn ang="0">
                  <a:pos x="24" y="20"/>
                </a:cxn>
                <a:cxn ang="0">
                  <a:pos x="11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2"/>
                </a:cxn>
                <a:cxn ang="0">
                  <a:pos x="6" y="53"/>
                </a:cxn>
                <a:cxn ang="0">
                  <a:pos x="8" y="52"/>
                </a:cxn>
                <a:cxn ang="0">
                  <a:pos x="9" y="51"/>
                </a:cxn>
                <a:cxn ang="0">
                  <a:pos x="9" y="51"/>
                </a:cxn>
                <a:cxn ang="0">
                  <a:pos x="19" y="38"/>
                </a:cxn>
                <a:cxn ang="0">
                  <a:pos x="30" y="28"/>
                </a:cxn>
                <a:cxn ang="0">
                  <a:pos x="42" y="17"/>
                </a:cxn>
                <a:cxn ang="0">
                  <a:pos x="55" y="8"/>
                </a:cxn>
                <a:cxn ang="0">
                  <a:pos x="55" y="8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51" y="0"/>
                </a:cxn>
              </a:cxnLst>
              <a:rect l="0" t="0" r="r" b="b"/>
              <a:pathLst>
                <a:path w="57" h="53">
                  <a:moveTo>
                    <a:pt x="51" y="0"/>
                  </a:moveTo>
                  <a:lnTo>
                    <a:pt x="51" y="0"/>
                  </a:lnTo>
                  <a:lnTo>
                    <a:pt x="36" y="10"/>
                  </a:lnTo>
                  <a:lnTo>
                    <a:pt x="24" y="20"/>
                  </a:lnTo>
                  <a:lnTo>
                    <a:pt x="11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6" y="53"/>
                  </a:lnTo>
                  <a:lnTo>
                    <a:pt x="8" y="5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9" y="38"/>
                  </a:lnTo>
                  <a:lnTo>
                    <a:pt x="30" y="28"/>
                  </a:lnTo>
                  <a:lnTo>
                    <a:pt x="42" y="17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9" name="Freeform 245"/>
            <p:cNvSpPr/>
            <p:nvPr/>
          </p:nvSpPr>
          <p:spPr bwMode="auto">
            <a:xfrm>
              <a:off x="3290888" y="2292350"/>
              <a:ext cx="30163" cy="30163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5" y="12"/>
                </a:cxn>
                <a:cxn ang="0">
                  <a:pos x="23" y="23"/>
                </a:cxn>
                <a:cxn ang="0">
                  <a:pos x="11" y="35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7" y="43"/>
                </a:cxn>
                <a:cxn ang="0">
                  <a:pos x="29" y="30"/>
                </a:cxn>
                <a:cxn ang="0">
                  <a:pos x="40" y="19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5" y="7"/>
                </a:cxn>
                <a:cxn ang="0">
                  <a:pos x="56" y="5"/>
                </a:cxn>
                <a:cxn ang="0">
                  <a:pos x="56" y="4"/>
                </a:cxn>
                <a:cxn ang="0">
                  <a:pos x="55" y="2"/>
                </a:cxn>
                <a:cxn ang="0">
                  <a:pos x="54" y="1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6" h="57">
                  <a:moveTo>
                    <a:pt x="48" y="0"/>
                  </a:moveTo>
                  <a:lnTo>
                    <a:pt x="48" y="0"/>
                  </a:lnTo>
                  <a:lnTo>
                    <a:pt x="35" y="12"/>
                  </a:lnTo>
                  <a:lnTo>
                    <a:pt x="23" y="23"/>
                  </a:lnTo>
                  <a:lnTo>
                    <a:pt x="11" y="35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7" y="43"/>
                  </a:lnTo>
                  <a:lnTo>
                    <a:pt x="29" y="30"/>
                  </a:lnTo>
                  <a:lnTo>
                    <a:pt x="40" y="19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5" y="7"/>
                  </a:lnTo>
                  <a:lnTo>
                    <a:pt x="56" y="5"/>
                  </a:lnTo>
                  <a:lnTo>
                    <a:pt x="56" y="4"/>
                  </a:lnTo>
                  <a:lnTo>
                    <a:pt x="55" y="2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0" name="Freeform 246"/>
            <p:cNvSpPr/>
            <p:nvPr/>
          </p:nvSpPr>
          <p:spPr bwMode="auto">
            <a:xfrm>
              <a:off x="3286125" y="2343150"/>
              <a:ext cx="26988" cy="33338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38" y="5"/>
                </a:cxn>
                <a:cxn ang="0">
                  <a:pos x="31" y="11"/>
                </a:cxn>
                <a:cxn ang="0">
                  <a:pos x="24" y="17"/>
                </a:cxn>
                <a:cxn ang="0">
                  <a:pos x="18" y="24"/>
                </a:cxn>
                <a:cxn ang="0">
                  <a:pos x="13" y="31"/>
                </a:cxn>
                <a:cxn ang="0">
                  <a:pos x="8" y="39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3" y="62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2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16" y="45"/>
                </a:cxn>
                <a:cxn ang="0">
                  <a:pos x="20" y="37"/>
                </a:cxn>
                <a:cxn ang="0">
                  <a:pos x="25" y="30"/>
                </a:cxn>
                <a:cxn ang="0">
                  <a:pos x="31" y="24"/>
                </a:cxn>
                <a:cxn ang="0">
                  <a:pos x="37" y="18"/>
                </a:cxn>
                <a:cxn ang="0">
                  <a:pos x="43" y="13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7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3" h="63">
                  <a:moveTo>
                    <a:pt x="46" y="0"/>
                  </a:moveTo>
                  <a:lnTo>
                    <a:pt x="46" y="0"/>
                  </a:lnTo>
                  <a:lnTo>
                    <a:pt x="38" y="5"/>
                  </a:lnTo>
                  <a:lnTo>
                    <a:pt x="31" y="11"/>
                  </a:lnTo>
                  <a:lnTo>
                    <a:pt x="24" y="17"/>
                  </a:lnTo>
                  <a:lnTo>
                    <a:pt x="18" y="24"/>
                  </a:lnTo>
                  <a:lnTo>
                    <a:pt x="13" y="31"/>
                  </a:lnTo>
                  <a:lnTo>
                    <a:pt x="8" y="39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3" y="62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2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6" y="45"/>
                  </a:lnTo>
                  <a:lnTo>
                    <a:pt x="20" y="37"/>
                  </a:lnTo>
                  <a:lnTo>
                    <a:pt x="25" y="30"/>
                  </a:lnTo>
                  <a:lnTo>
                    <a:pt x="31" y="24"/>
                  </a:lnTo>
                  <a:lnTo>
                    <a:pt x="37" y="18"/>
                  </a:lnTo>
                  <a:lnTo>
                    <a:pt x="43" y="13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7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1" name="Freeform 247"/>
            <p:cNvSpPr/>
            <p:nvPr/>
          </p:nvSpPr>
          <p:spPr bwMode="auto">
            <a:xfrm>
              <a:off x="3287713" y="2390775"/>
              <a:ext cx="25400" cy="33338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0" y="14"/>
                </a:cxn>
                <a:cxn ang="0">
                  <a:pos x="16" y="27"/>
                </a:cxn>
                <a:cxn ang="0">
                  <a:pos x="11" y="34"/>
                </a:cxn>
                <a:cxn ang="0">
                  <a:pos x="6" y="41"/>
                </a:cxn>
                <a:cxn ang="0">
                  <a:pos x="3" y="49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1" y="52"/>
                </a:cxn>
                <a:cxn ang="0">
                  <a:pos x="15" y="45"/>
                </a:cxn>
                <a:cxn ang="0">
                  <a:pos x="19" y="38"/>
                </a:cxn>
                <a:cxn ang="0">
                  <a:pos x="24" y="32"/>
                </a:cxn>
                <a:cxn ang="0">
                  <a:pos x="37" y="20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7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0" h="63">
                  <a:moveTo>
                    <a:pt x="42" y="2"/>
                  </a:moveTo>
                  <a:lnTo>
                    <a:pt x="42" y="2"/>
                  </a:lnTo>
                  <a:lnTo>
                    <a:pt x="30" y="14"/>
                  </a:lnTo>
                  <a:lnTo>
                    <a:pt x="16" y="27"/>
                  </a:lnTo>
                  <a:lnTo>
                    <a:pt x="11" y="34"/>
                  </a:lnTo>
                  <a:lnTo>
                    <a:pt x="6" y="41"/>
                  </a:lnTo>
                  <a:lnTo>
                    <a:pt x="3" y="49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1" y="52"/>
                  </a:lnTo>
                  <a:lnTo>
                    <a:pt x="15" y="45"/>
                  </a:lnTo>
                  <a:lnTo>
                    <a:pt x="19" y="38"/>
                  </a:lnTo>
                  <a:lnTo>
                    <a:pt x="24" y="32"/>
                  </a:lnTo>
                  <a:lnTo>
                    <a:pt x="37" y="20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7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2" name="Freeform 248"/>
            <p:cNvSpPr/>
            <p:nvPr/>
          </p:nvSpPr>
          <p:spPr bwMode="auto">
            <a:xfrm>
              <a:off x="3286125" y="2447925"/>
              <a:ext cx="23813" cy="28575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34" y="4"/>
                </a:cxn>
                <a:cxn ang="0">
                  <a:pos x="28" y="9"/>
                </a:cxn>
                <a:cxn ang="0">
                  <a:pos x="23" y="14"/>
                </a:cxn>
                <a:cxn ang="0">
                  <a:pos x="18" y="20"/>
                </a:cxn>
                <a:cxn ang="0">
                  <a:pos x="10" y="34"/>
                </a:cxn>
                <a:cxn ang="0">
                  <a:pos x="6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20" y="36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27" y="23"/>
                </a:cxn>
                <a:cxn ang="0">
                  <a:pos x="33" y="17"/>
                </a:cxn>
                <a:cxn ang="0">
                  <a:pos x="38" y="13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6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1" y="1"/>
                </a:cxn>
              </a:cxnLst>
              <a:rect l="0" t="0" r="r" b="b"/>
              <a:pathLst>
                <a:path w="46" h="54">
                  <a:moveTo>
                    <a:pt x="41" y="1"/>
                  </a:moveTo>
                  <a:lnTo>
                    <a:pt x="41" y="1"/>
                  </a:lnTo>
                  <a:lnTo>
                    <a:pt x="34" y="4"/>
                  </a:lnTo>
                  <a:lnTo>
                    <a:pt x="28" y="9"/>
                  </a:lnTo>
                  <a:lnTo>
                    <a:pt x="23" y="14"/>
                  </a:lnTo>
                  <a:lnTo>
                    <a:pt x="18" y="20"/>
                  </a:lnTo>
                  <a:lnTo>
                    <a:pt x="10" y="34"/>
                  </a:lnTo>
                  <a:lnTo>
                    <a:pt x="6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20" y="36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7" y="23"/>
                  </a:lnTo>
                  <a:lnTo>
                    <a:pt x="33" y="17"/>
                  </a:lnTo>
                  <a:lnTo>
                    <a:pt x="38" y="13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3" name="Freeform 249"/>
            <p:cNvSpPr/>
            <p:nvPr/>
          </p:nvSpPr>
          <p:spPr bwMode="auto">
            <a:xfrm>
              <a:off x="3292475" y="2490788"/>
              <a:ext cx="19050" cy="28575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4"/>
                </a:cxn>
                <a:cxn ang="0">
                  <a:pos x="14" y="24"/>
                </a:cxn>
                <a:cxn ang="0">
                  <a:pos x="7" y="35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4"/>
                </a:cxn>
                <a:cxn ang="0">
                  <a:pos x="8" y="53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5" y="39"/>
                </a:cxn>
                <a:cxn ang="0">
                  <a:pos x="23" y="29"/>
                </a:cxn>
                <a:cxn ang="0">
                  <a:pos x="30" y="1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8" y="3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8" h="54">
                  <a:moveTo>
                    <a:pt x="29" y="2"/>
                  </a:moveTo>
                  <a:lnTo>
                    <a:pt x="29" y="2"/>
                  </a:lnTo>
                  <a:lnTo>
                    <a:pt x="22" y="14"/>
                  </a:lnTo>
                  <a:lnTo>
                    <a:pt x="14" y="24"/>
                  </a:lnTo>
                  <a:lnTo>
                    <a:pt x="7" y="35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4"/>
                  </a:lnTo>
                  <a:lnTo>
                    <a:pt x="8" y="53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5" y="39"/>
                  </a:lnTo>
                  <a:lnTo>
                    <a:pt x="23" y="29"/>
                  </a:lnTo>
                  <a:lnTo>
                    <a:pt x="30" y="1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4" name="Freeform 250"/>
            <p:cNvSpPr/>
            <p:nvPr/>
          </p:nvSpPr>
          <p:spPr bwMode="auto">
            <a:xfrm>
              <a:off x="3294063" y="2552700"/>
              <a:ext cx="22225" cy="25400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33" y="8"/>
                </a:cxn>
                <a:cxn ang="0">
                  <a:pos x="29" y="13"/>
                </a:cxn>
                <a:cxn ang="0">
                  <a:pos x="21" y="23"/>
                </a:cxn>
                <a:cxn ang="0">
                  <a:pos x="2" y="39"/>
                </a:cxn>
                <a:cxn ang="0">
                  <a:pos x="2" y="39"/>
                </a:cxn>
                <a:cxn ang="0">
                  <a:pos x="1" y="41"/>
                </a:cxn>
                <a:cxn ang="0">
                  <a:pos x="0" y="43"/>
                </a:cxn>
                <a:cxn ang="0">
                  <a:pos x="1" y="44"/>
                </a:cxn>
                <a:cxn ang="0">
                  <a:pos x="2" y="46"/>
                </a:cxn>
                <a:cxn ang="0">
                  <a:pos x="3" y="47"/>
                </a:cxn>
                <a:cxn ang="0">
                  <a:pos x="5" y="47"/>
                </a:cxn>
                <a:cxn ang="0">
                  <a:pos x="7" y="47"/>
                </a:cxn>
                <a:cxn ang="0">
                  <a:pos x="8" y="46"/>
                </a:cxn>
                <a:cxn ang="0">
                  <a:pos x="8" y="46"/>
                </a:cxn>
                <a:cxn ang="0">
                  <a:pos x="28" y="28"/>
                </a:cxn>
                <a:cxn ang="0">
                  <a:pos x="37" y="18"/>
                </a:cxn>
                <a:cxn ang="0">
                  <a:pos x="41" y="13"/>
                </a:cxn>
                <a:cxn ang="0">
                  <a:pos x="44" y="7"/>
                </a:cxn>
                <a:cxn ang="0">
                  <a:pos x="44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4" h="47">
                  <a:moveTo>
                    <a:pt x="36" y="2"/>
                  </a:moveTo>
                  <a:lnTo>
                    <a:pt x="36" y="2"/>
                  </a:lnTo>
                  <a:lnTo>
                    <a:pt x="33" y="8"/>
                  </a:lnTo>
                  <a:lnTo>
                    <a:pt x="29" y="13"/>
                  </a:lnTo>
                  <a:lnTo>
                    <a:pt x="21" y="23"/>
                  </a:lnTo>
                  <a:lnTo>
                    <a:pt x="2" y="39"/>
                  </a:lnTo>
                  <a:lnTo>
                    <a:pt x="2" y="39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1" y="44"/>
                  </a:lnTo>
                  <a:lnTo>
                    <a:pt x="2" y="46"/>
                  </a:lnTo>
                  <a:lnTo>
                    <a:pt x="3" y="47"/>
                  </a:lnTo>
                  <a:lnTo>
                    <a:pt x="5" y="47"/>
                  </a:lnTo>
                  <a:lnTo>
                    <a:pt x="7" y="47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28" y="28"/>
                  </a:lnTo>
                  <a:lnTo>
                    <a:pt x="37" y="18"/>
                  </a:lnTo>
                  <a:lnTo>
                    <a:pt x="41" y="13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5" name="Freeform 251"/>
            <p:cNvSpPr/>
            <p:nvPr/>
          </p:nvSpPr>
          <p:spPr bwMode="auto">
            <a:xfrm>
              <a:off x="3294063" y="2597150"/>
              <a:ext cx="28575" cy="3492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12" y="36"/>
                </a:cxn>
                <a:cxn ang="0">
                  <a:pos x="8" y="43"/>
                </a:cxn>
                <a:cxn ang="0">
                  <a:pos x="5" y="51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3" y="55"/>
                </a:cxn>
                <a:cxn ang="0">
                  <a:pos x="18" y="47"/>
                </a:cxn>
                <a:cxn ang="0">
                  <a:pos x="22" y="40"/>
                </a:cxn>
                <a:cxn ang="0">
                  <a:pos x="28" y="33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4" h="66">
                  <a:moveTo>
                    <a:pt x="47" y="1"/>
                  </a:moveTo>
                  <a:lnTo>
                    <a:pt x="18" y="29"/>
                  </a:lnTo>
                  <a:lnTo>
                    <a:pt x="18" y="29"/>
                  </a:lnTo>
                  <a:lnTo>
                    <a:pt x="12" y="36"/>
                  </a:lnTo>
                  <a:lnTo>
                    <a:pt x="8" y="43"/>
                  </a:lnTo>
                  <a:lnTo>
                    <a:pt x="5" y="51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3" y="55"/>
                  </a:lnTo>
                  <a:lnTo>
                    <a:pt x="18" y="47"/>
                  </a:lnTo>
                  <a:lnTo>
                    <a:pt x="22" y="40"/>
                  </a:lnTo>
                  <a:lnTo>
                    <a:pt x="28" y="33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6" name="Freeform 252"/>
            <p:cNvSpPr/>
            <p:nvPr/>
          </p:nvSpPr>
          <p:spPr bwMode="auto">
            <a:xfrm>
              <a:off x="3294063" y="2647950"/>
              <a:ext cx="20638" cy="26988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30" y="8"/>
                </a:cxn>
                <a:cxn ang="0">
                  <a:pos x="27" y="13"/>
                </a:cxn>
                <a:cxn ang="0">
                  <a:pos x="27" y="13"/>
                </a:cxn>
                <a:cxn ang="0">
                  <a:pos x="25" y="19"/>
                </a:cxn>
                <a:cxn ang="0">
                  <a:pos x="21" y="24"/>
                </a:cxn>
                <a:cxn ang="0">
                  <a:pos x="21" y="24"/>
                </a:cxn>
                <a:cxn ang="0">
                  <a:pos x="10" y="35"/>
                </a:cxn>
                <a:cxn ang="0">
                  <a:pos x="5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6" y="52"/>
                </a:cxn>
                <a:cxn ang="0">
                  <a:pos x="7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4" y="44"/>
                </a:cxn>
                <a:cxn ang="0">
                  <a:pos x="20" y="39"/>
                </a:cxn>
                <a:cxn ang="0">
                  <a:pos x="31" y="27"/>
                </a:cxn>
                <a:cxn ang="0">
                  <a:pos x="31" y="27"/>
                </a:cxn>
                <a:cxn ang="0">
                  <a:pos x="33" y="24"/>
                </a:cxn>
                <a:cxn ang="0">
                  <a:pos x="34" y="21"/>
                </a:cxn>
                <a:cxn ang="0">
                  <a:pos x="36" y="15"/>
                </a:cxn>
                <a:cxn ang="0">
                  <a:pos x="36" y="15"/>
                </a:cxn>
                <a:cxn ang="0">
                  <a:pos x="39" y="10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1" h="52">
                  <a:moveTo>
                    <a:pt x="32" y="3"/>
                  </a:moveTo>
                  <a:lnTo>
                    <a:pt x="32" y="3"/>
                  </a:lnTo>
                  <a:lnTo>
                    <a:pt x="30" y="8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10" y="35"/>
                  </a:lnTo>
                  <a:lnTo>
                    <a:pt x="5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6" y="52"/>
                  </a:lnTo>
                  <a:lnTo>
                    <a:pt x="7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4" y="44"/>
                  </a:lnTo>
                  <a:lnTo>
                    <a:pt x="20" y="39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3" y="24"/>
                  </a:lnTo>
                  <a:lnTo>
                    <a:pt x="34" y="21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9" y="10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7" name="Freeform 253"/>
            <p:cNvSpPr/>
            <p:nvPr/>
          </p:nvSpPr>
          <p:spPr bwMode="auto">
            <a:xfrm>
              <a:off x="3292475" y="2681288"/>
              <a:ext cx="20638" cy="20638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24" y="6"/>
                </a:cxn>
                <a:cxn ang="0">
                  <a:pos x="19" y="9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8" y="22"/>
                </a:cxn>
                <a:cxn ang="0">
                  <a:pos x="5" y="27"/>
                </a:cxn>
                <a:cxn ang="0">
                  <a:pos x="2" y="33"/>
                </a:cxn>
                <a:cxn ang="0">
                  <a:pos x="2" y="33"/>
                </a:cxn>
                <a:cxn ang="0">
                  <a:pos x="1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2" y="39"/>
                </a:cxn>
                <a:cxn ang="0">
                  <a:pos x="3" y="40"/>
                </a:cxn>
                <a:cxn ang="0">
                  <a:pos x="5" y="41"/>
                </a:cxn>
                <a:cxn ang="0">
                  <a:pos x="7" y="40"/>
                </a:cxn>
                <a:cxn ang="0">
                  <a:pos x="8" y="39"/>
                </a:cxn>
                <a:cxn ang="0">
                  <a:pos x="8" y="39"/>
                </a:cxn>
                <a:cxn ang="0">
                  <a:pos x="14" y="31"/>
                </a:cxn>
                <a:cxn ang="0">
                  <a:pos x="21" y="22"/>
                </a:cxn>
                <a:cxn ang="0">
                  <a:pos x="21" y="22"/>
                </a:cxn>
                <a:cxn ang="0">
                  <a:pos x="24" y="18"/>
                </a:cxn>
                <a:cxn ang="0">
                  <a:pos x="29" y="1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7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41" h="41">
                  <a:moveTo>
                    <a:pt x="34" y="0"/>
                  </a:moveTo>
                  <a:lnTo>
                    <a:pt x="34" y="0"/>
                  </a:lnTo>
                  <a:lnTo>
                    <a:pt x="24" y="6"/>
                  </a:lnTo>
                  <a:lnTo>
                    <a:pt x="19" y="9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8" y="22"/>
                  </a:lnTo>
                  <a:lnTo>
                    <a:pt x="5" y="27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5" y="41"/>
                  </a:lnTo>
                  <a:lnTo>
                    <a:pt x="7" y="40"/>
                  </a:lnTo>
                  <a:lnTo>
                    <a:pt x="8" y="39"/>
                  </a:lnTo>
                  <a:lnTo>
                    <a:pt x="8" y="39"/>
                  </a:lnTo>
                  <a:lnTo>
                    <a:pt x="14" y="31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4" y="18"/>
                  </a:lnTo>
                  <a:lnTo>
                    <a:pt x="29" y="1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7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8" name="Freeform 254"/>
            <p:cNvSpPr/>
            <p:nvPr/>
          </p:nvSpPr>
          <p:spPr bwMode="auto">
            <a:xfrm>
              <a:off x="3290888" y="2770188"/>
              <a:ext cx="19050" cy="26988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0" y="10"/>
                </a:cxn>
                <a:cxn ang="0">
                  <a:pos x="12" y="21"/>
                </a:cxn>
                <a:cxn ang="0">
                  <a:pos x="5" y="32"/>
                </a:cxn>
                <a:cxn ang="0">
                  <a:pos x="2" y="38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1" y="49"/>
                </a:cxn>
                <a:cxn ang="0">
                  <a:pos x="2" y="50"/>
                </a:cxn>
                <a:cxn ang="0">
                  <a:pos x="4" y="51"/>
                </a:cxn>
                <a:cxn ang="0">
                  <a:pos x="5" y="51"/>
                </a:cxn>
                <a:cxn ang="0">
                  <a:pos x="7" y="50"/>
                </a:cxn>
                <a:cxn ang="0">
                  <a:pos x="8" y="49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1" y="41"/>
                </a:cxn>
                <a:cxn ang="0">
                  <a:pos x="13" y="36"/>
                </a:cxn>
                <a:cxn ang="0">
                  <a:pos x="20" y="26"/>
                </a:cxn>
                <a:cxn ang="0">
                  <a:pos x="28" y="17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51">
                  <a:moveTo>
                    <a:pt x="30" y="1"/>
                  </a:moveTo>
                  <a:lnTo>
                    <a:pt x="30" y="1"/>
                  </a:lnTo>
                  <a:lnTo>
                    <a:pt x="20" y="10"/>
                  </a:lnTo>
                  <a:lnTo>
                    <a:pt x="12" y="21"/>
                  </a:lnTo>
                  <a:lnTo>
                    <a:pt x="5" y="32"/>
                  </a:lnTo>
                  <a:lnTo>
                    <a:pt x="2" y="3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1" y="49"/>
                  </a:lnTo>
                  <a:lnTo>
                    <a:pt x="2" y="50"/>
                  </a:lnTo>
                  <a:lnTo>
                    <a:pt x="4" y="51"/>
                  </a:lnTo>
                  <a:lnTo>
                    <a:pt x="5" y="51"/>
                  </a:lnTo>
                  <a:lnTo>
                    <a:pt x="7" y="50"/>
                  </a:lnTo>
                  <a:lnTo>
                    <a:pt x="8" y="49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1" y="41"/>
                  </a:lnTo>
                  <a:lnTo>
                    <a:pt x="13" y="36"/>
                  </a:lnTo>
                  <a:lnTo>
                    <a:pt x="20" y="26"/>
                  </a:lnTo>
                  <a:lnTo>
                    <a:pt x="28" y="17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1" name="Freeform 257"/>
            <p:cNvSpPr/>
            <p:nvPr/>
          </p:nvSpPr>
          <p:spPr bwMode="auto">
            <a:xfrm>
              <a:off x="3267075" y="2105025"/>
              <a:ext cx="100013" cy="604838"/>
            </a:xfrm>
            <a:custGeom>
              <a:avLst/>
              <a:gdLst/>
              <a:ahLst/>
              <a:cxnLst>
                <a:cxn ang="0">
                  <a:pos x="13" y="1135"/>
                </a:cxn>
                <a:cxn ang="0">
                  <a:pos x="10" y="1116"/>
                </a:cxn>
                <a:cxn ang="0">
                  <a:pos x="11" y="1104"/>
                </a:cxn>
                <a:cxn ang="0">
                  <a:pos x="14" y="1102"/>
                </a:cxn>
                <a:cxn ang="0">
                  <a:pos x="16" y="1073"/>
                </a:cxn>
                <a:cxn ang="0">
                  <a:pos x="14" y="994"/>
                </a:cxn>
                <a:cxn ang="0">
                  <a:pos x="7" y="854"/>
                </a:cxn>
                <a:cxn ang="0">
                  <a:pos x="2" y="571"/>
                </a:cxn>
                <a:cxn ang="0">
                  <a:pos x="8" y="88"/>
                </a:cxn>
                <a:cxn ang="0">
                  <a:pos x="15" y="46"/>
                </a:cxn>
                <a:cxn ang="0">
                  <a:pos x="45" y="17"/>
                </a:cxn>
                <a:cxn ang="0">
                  <a:pos x="94" y="0"/>
                </a:cxn>
                <a:cxn ang="0">
                  <a:pos x="113" y="1"/>
                </a:cxn>
                <a:cxn ang="0">
                  <a:pos x="148" y="15"/>
                </a:cxn>
                <a:cxn ang="0">
                  <a:pos x="173" y="41"/>
                </a:cxn>
                <a:cxn ang="0">
                  <a:pos x="182" y="69"/>
                </a:cxn>
                <a:cxn ang="0">
                  <a:pos x="180" y="124"/>
                </a:cxn>
                <a:cxn ang="0">
                  <a:pos x="178" y="212"/>
                </a:cxn>
                <a:cxn ang="0">
                  <a:pos x="190" y="313"/>
                </a:cxn>
                <a:cxn ang="0">
                  <a:pos x="190" y="422"/>
                </a:cxn>
                <a:cxn ang="0">
                  <a:pos x="189" y="529"/>
                </a:cxn>
                <a:cxn ang="0">
                  <a:pos x="181" y="602"/>
                </a:cxn>
                <a:cxn ang="0">
                  <a:pos x="175" y="664"/>
                </a:cxn>
                <a:cxn ang="0">
                  <a:pos x="177" y="720"/>
                </a:cxn>
                <a:cxn ang="0">
                  <a:pos x="174" y="821"/>
                </a:cxn>
                <a:cxn ang="0">
                  <a:pos x="185" y="952"/>
                </a:cxn>
                <a:cxn ang="0">
                  <a:pos x="189" y="1128"/>
                </a:cxn>
                <a:cxn ang="0">
                  <a:pos x="178" y="1140"/>
                </a:cxn>
                <a:cxn ang="0">
                  <a:pos x="164" y="1140"/>
                </a:cxn>
                <a:cxn ang="0">
                  <a:pos x="154" y="1131"/>
                </a:cxn>
                <a:cxn ang="0">
                  <a:pos x="154" y="1075"/>
                </a:cxn>
                <a:cxn ang="0">
                  <a:pos x="151" y="936"/>
                </a:cxn>
                <a:cxn ang="0">
                  <a:pos x="138" y="827"/>
                </a:cxn>
                <a:cxn ang="0">
                  <a:pos x="140" y="732"/>
                </a:cxn>
                <a:cxn ang="0">
                  <a:pos x="139" y="656"/>
                </a:cxn>
                <a:cxn ang="0">
                  <a:pos x="143" y="603"/>
                </a:cxn>
                <a:cxn ang="0">
                  <a:pos x="153" y="515"/>
                </a:cxn>
                <a:cxn ang="0">
                  <a:pos x="154" y="438"/>
                </a:cxn>
                <a:cxn ang="0">
                  <a:pos x="155" y="323"/>
                </a:cxn>
                <a:cxn ang="0">
                  <a:pos x="143" y="223"/>
                </a:cxn>
                <a:cxn ang="0">
                  <a:pos x="144" y="127"/>
                </a:cxn>
                <a:cxn ang="0">
                  <a:pos x="145" y="66"/>
                </a:cxn>
                <a:cxn ang="0">
                  <a:pos x="115" y="38"/>
                </a:cxn>
                <a:cxn ang="0">
                  <a:pos x="84" y="38"/>
                </a:cxn>
                <a:cxn ang="0">
                  <a:pos x="54" y="56"/>
                </a:cxn>
                <a:cxn ang="0">
                  <a:pos x="44" y="395"/>
                </a:cxn>
                <a:cxn ang="0">
                  <a:pos x="38" y="616"/>
                </a:cxn>
                <a:cxn ang="0">
                  <a:pos x="43" y="845"/>
                </a:cxn>
                <a:cxn ang="0">
                  <a:pos x="50" y="989"/>
                </a:cxn>
                <a:cxn ang="0">
                  <a:pos x="55" y="1072"/>
                </a:cxn>
                <a:cxn ang="0">
                  <a:pos x="46" y="1128"/>
                </a:cxn>
                <a:cxn ang="0">
                  <a:pos x="33" y="1141"/>
                </a:cxn>
              </a:cxnLst>
              <a:rect l="0" t="0" r="r" b="b"/>
              <a:pathLst>
                <a:path w="191" h="1142">
                  <a:moveTo>
                    <a:pt x="27" y="1142"/>
                  </a:moveTo>
                  <a:lnTo>
                    <a:pt x="27" y="1142"/>
                  </a:lnTo>
                  <a:lnTo>
                    <a:pt x="21" y="1141"/>
                  </a:lnTo>
                  <a:lnTo>
                    <a:pt x="17" y="1139"/>
                  </a:lnTo>
                  <a:lnTo>
                    <a:pt x="13" y="1135"/>
                  </a:lnTo>
                  <a:lnTo>
                    <a:pt x="10" y="1130"/>
                  </a:lnTo>
                  <a:lnTo>
                    <a:pt x="10" y="1130"/>
                  </a:lnTo>
                  <a:lnTo>
                    <a:pt x="9" y="1127"/>
                  </a:lnTo>
                  <a:lnTo>
                    <a:pt x="8" y="1122"/>
                  </a:lnTo>
                  <a:lnTo>
                    <a:pt x="10" y="1116"/>
                  </a:lnTo>
                  <a:lnTo>
                    <a:pt x="13" y="1111"/>
                  </a:lnTo>
                  <a:lnTo>
                    <a:pt x="6" y="1103"/>
                  </a:lnTo>
                  <a:lnTo>
                    <a:pt x="6" y="1103"/>
                  </a:lnTo>
                  <a:lnTo>
                    <a:pt x="8" y="1103"/>
                  </a:lnTo>
                  <a:lnTo>
                    <a:pt x="11" y="1104"/>
                  </a:lnTo>
                  <a:lnTo>
                    <a:pt x="11" y="1104"/>
                  </a:lnTo>
                  <a:lnTo>
                    <a:pt x="13" y="1106"/>
                  </a:lnTo>
                  <a:lnTo>
                    <a:pt x="13" y="1107"/>
                  </a:lnTo>
                  <a:lnTo>
                    <a:pt x="13" y="1107"/>
                  </a:lnTo>
                  <a:lnTo>
                    <a:pt x="14" y="1102"/>
                  </a:lnTo>
                  <a:lnTo>
                    <a:pt x="14" y="1102"/>
                  </a:lnTo>
                  <a:lnTo>
                    <a:pt x="16" y="1094"/>
                  </a:lnTo>
                  <a:lnTo>
                    <a:pt x="16" y="1094"/>
                  </a:lnTo>
                  <a:lnTo>
                    <a:pt x="16" y="1073"/>
                  </a:lnTo>
                  <a:lnTo>
                    <a:pt x="16" y="1073"/>
                  </a:lnTo>
                  <a:lnTo>
                    <a:pt x="15" y="1041"/>
                  </a:lnTo>
                  <a:lnTo>
                    <a:pt x="15" y="1035"/>
                  </a:lnTo>
                  <a:lnTo>
                    <a:pt x="15" y="1035"/>
                  </a:lnTo>
                  <a:lnTo>
                    <a:pt x="14" y="994"/>
                  </a:lnTo>
                  <a:lnTo>
                    <a:pt x="14" y="994"/>
                  </a:lnTo>
                  <a:lnTo>
                    <a:pt x="14" y="958"/>
                  </a:lnTo>
                  <a:lnTo>
                    <a:pt x="13" y="941"/>
                  </a:lnTo>
                  <a:lnTo>
                    <a:pt x="12" y="923"/>
                  </a:lnTo>
                  <a:lnTo>
                    <a:pt x="12" y="923"/>
                  </a:lnTo>
                  <a:lnTo>
                    <a:pt x="7" y="854"/>
                  </a:lnTo>
                  <a:lnTo>
                    <a:pt x="2" y="783"/>
                  </a:lnTo>
                  <a:lnTo>
                    <a:pt x="0" y="708"/>
                  </a:lnTo>
                  <a:lnTo>
                    <a:pt x="1" y="630"/>
                  </a:lnTo>
                  <a:lnTo>
                    <a:pt x="1" y="630"/>
                  </a:lnTo>
                  <a:lnTo>
                    <a:pt x="2" y="571"/>
                  </a:lnTo>
                  <a:lnTo>
                    <a:pt x="5" y="512"/>
                  </a:lnTo>
                  <a:lnTo>
                    <a:pt x="5" y="512"/>
                  </a:lnTo>
                  <a:lnTo>
                    <a:pt x="7" y="437"/>
                  </a:lnTo>
                  <a:lnTo>
                    <a:pt x="8" y="361"/>
                  </a:lnTo>
                  <a:lnTo>
                    <a:pt x="8" y="88"/>
                  </a:lnTo>
                  <a:lnTo>
                    <a:pt x="8" y="88"/>
                  </a:lnTo>
                  <a:lnTo>
                    <a:pt x="9" y="70"/>
                  </a:lnTo>
                  <a:lnTo>
                    <a:pt x="10" y="62"/>
                  </a:lnTo>
                  <a:lnTo>
                    <a:pt x="12" y="54"/>
                  </a:lnTo>
                  <a:lnTo>
                    <a:pt x="15" y="46"/>
                  </a:lnTo>
                  <a:lnTo>
                    <a:pt x="18" y="39"/>
                  </a:lnTo>
                  <a:lnTo>
                    <a:pt x="23" y="33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45" y="17"/>
                  </a:lnTo>
                  <a:lnTo>
                    <a:pt x="59" y="9"/>
                  </a:lnTo>
                  <a:lnTo>
                    <a:pt x="68" y="5"/>
                  </a:lnTo>
                  <a:lnTo>
                    <a:pt x="76" y="3"/>
                  </a:lnTo>
                  <a:lnTo>
                    <a:pt x="85" y="1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06" y="1"/>
                  </a:lnTo>
                  <a:lnTo>
                    <a:pt x="113" y="1"/>
                  </a:lnTo>
                  <a:lnTo>
                    <a:pt x="121" y="3"/>
                  </a:lnTo>
                  <a:lnTo>
                    <a:pt x="128" y="5"/>
                  </a:lnTo>
                  <a:lnTo>
                    <a:pt x="135" y="8"/>
                  </a:lnTo>
                  <a:lnTo>
                    <a:pt x="142" y="11"/>
                  </a:lnTo>
                  <a:lnTo>
                    <a:pt x="148" y="15"/>
                  </a:lnTo>
                  <a:lnTo>
                    <a:pt x="154" y="19"/>
                  </a:lnTo>
                  <a:lnTo>
                    <a:pt x="159" y="24"/>
                  </a:lnTo>
                  <a:lnTo>
                    <a:pt x="165" y="29"/>
                  </a:lnTo>
                  <a:lnTo>
                    <a:pt x="169" y="35"/>
                  </a:lnTo>
                  <a:lnTo>
                    <a:pt x="173" y="41"/>
                  </a:lnTo>
                  <a:lnTo>
                    <a:pt x="176" y="47"/>
                  </a:lnTo>
                  <a:lnTo>
                    <a:pt x="179" y="55"/>
                  </a:lnTo>
                  <a:lnTo>
                    <a:pt x="181" y="62"/>
                  </a:lnTo>
                  <a:lnTo>
                    <a:pt x="182" y="69"/>
                  </a:lnTo>
                  <a:lnTo>
                    <a:pt x="182" y="69"/>
                  </a:lnTo>
                  <a:lnTo>
                    <a:pt x="183" y="74"/>
                  </a:lnTo>
                  <a:lnTo>
                    <a:pt x="183" y="74"/>
                  </a:lnTo>
                  <a:lnTo>
                    <a:pt x="183" y="79"/>
                  </a:lnTo>
                  <a:lnTo>
                    <a:pt x="183" y="79"/>
                  </a:lnTo>
                  <a:lnTo>
                    <a:pt x="180" y="124"/>
                  </a:lnTo>
                  <a:lnTo>
                    <a:pt x="180" y="124"/>
                  </a:lnTo>
                  <a:lnTo>
                    <a:pt x="178" y="149"/>
                  </a:lnTo>
                  <a:lnTo>
                    <a:pt x="177" y="173"/>
                  </a:lnTo>
                  <a:lnTo>
                    <a:pt x="178" y="199"/>
                  </a:lnTo>
                  <a:lnTo>
                    <a:pt x="178" y="212"/>
                  </a:lnTo>
                  <a:lnTo>
                    <a:pt x="180" y="224"/>
                  </a:lnTo>
                  <a:lnTo>
                    <a:pt x="181" y="232"/>
                  </a:lnTo>
                  <a:lnTo>
                    <a:pt x="181" y="232"/>
                  </a:lnTo>
                  <a:lnTo>
                    <a:pt x="188" y="286"/>
                  </a:lnTo>
                  <a:lnTo>
                    <a:pt x="190" y="313"/>
                  </a:lnTo>
                  <a:lnTo>
                    <a:pt x="191" y="339"/>
                  </a:lnTo>
                  <a:lnTo>
                    <a:pt x="191" y="339"/>
                  </a:lnTo>
                  <a:lnTo>
                    <a:pt x="191" y="381"/>
                  </a:lnTo>
                  <a:lnTo>
                    <a:pt x="190" y="422"/>
                  </a:lnTo>
                  <a:lnTo>
                    <a:pt x="190" y="422"/>
                  </a:lnTo>
                  <a:lnTo>
                    <a:pt x="189" y="478"/>
                  </a:lnTo>
                  <a:lnTo>
                    <a:pt x="189" y="478"/>
                  </a:lnTo>
                  <a:lnTo>
                    <a:pt x="189" y="504"/>
                  </a:lnTo>
                  <a:lnTo>
                    <a:pt x="189" y="504"/>
                  </a:lnTo>
                  <a:lnTo>
                    <a:pt x="189" y="529"/>
                  </a:lnTo>
                  <a:lnTo>
                    <a:pt x="188" y="555"/>
                  </a:lnTo>
                  <a:lnTo>
                    <a:pt x="187" y="567"/>
                  </a:lnTo>
                  <a:lnTo>
                    <a:pt x="186" y="579"/>
                  </a:lnTo>
                  <a:lnTo>
                    <a:pt x="184" y="591"/>
                  </a:lnTo>
                  <a:lnTo>
                    <a:pt x="181" y="602"/>
                  </a:lnTo>
                  <a:lnTo>
                    <a:pt x="181" y="602"/>
                  </a:lnTo>
                  <a:lnTo>
                    <a:pt x="178" y="612"/>
                  </a:lnTo>
                  <a:lnTo>
                    <a:pt x="176" y="622"/>
                  </a:lnTo>
                  <a:lnTo>
                    <a:pt x="175" y="642"/>
                  </a:lnTo>
                  <a:lnTo>
                    <a:pt x="175" y="664"/>
                  </a:lnTo>
                  <a:lnTo>
                    <a:pt x="176" y="686"/>
                  </a:lnTo>
                  <a:lnTo>
                    <a:pt x="176" y="686"/>
                  </a:lnTo>
                  <a:lnTo>
                    <a:pt x="176" y="703"/>
                  </a:lnTo>
                  <a:lnTo>
                    <a:pt x="177" y="720"/>
                  </a:lnTo>
                  <a:lnTo>
                    <a:pt x="177" y="720"/>
                  </a:lnTo>
                  <a:lnTo>
                    <a:pt x="175" y="759"/>
                  </a:lnTo>
                  <a:lnTo>
                    <a:pt x="175" y="759"/>
                  </a:lnTo>
                  <a:lnTo>
                    <a:pt x="174" y="780"/>
                  </a:lnTo>
                  <a:lnTo>
                    <a:pt x="173" y="800"/>
                  </a:lnTo>
                  <a:lnTo>
                    <a:pt x="174" y="821"/>
                  </a:lnTo>
                  <a:lnTo>
                    <a:pt x="175" y="841"/>
                  </a:lnTo>
                  <a:lnTo>
                    <a:pt x="175" y="841"/>
                  </a:lnTo>
                  <a:lnTo>
                    <a:pt x="179" y="879"/>
                  </a:lnTo>
                  <a:lnTo>
                    <a:pt x="183" y="916"/>
                  </a:lnTo>
                  <a:lnTo>
                    <a:pt x="185" y="952"/>
                  </a:lnTo>
                  <a:lnTo>
                    <a:pt x="187" y="987"/>
                  </a:lnTo>
                  <a:lnTo>
                    <a:pt x="189" y="1058"/>
                  </a:lnTo>
                  <a:lnTo>
                    <a:pt x="189" y="1124"/>
                  </a:lnTo>
                  <a:lnTo>
                    <a:pt x="189" y="1124"/>
                  </a:lnTo>
                  <a:lnTo>
                    <a:pt x="189" y="1128"/>
                  </a:lnTo>
                  <a:lnTo>
                    <a:pt x="187" y="1132"/>
                  </a:lnTo>
                  <a:lnTo>
                    <a:pt x="186" y="1135"/>
                  </a:lnTo>
                  <a:lnTo>
                    <a:pt x="183" y="1137"/>
                  </a:lnTo>
                  <a:lnTo>
                    <a:pt x="181" y="1139"/>
                  </a:lnTo>
                  <a:lnTo>
                    <a:pt x="178" y="1140"/>
                  </a:lnTo>
                  <a:lnTo>
                    <a:pt x="171" y="1141"/>
                  </a:lnTo>
                  <a:lnTo>
                    <a:pt x="171" y="1141"/>
                  </a:lnTo>
                  <a:lnTo>
                    <a:pt x="171" y="1141"/>
                  </a:lnTo>
                  <a:lnTo>
                    <a:pt x="168" y="1141"/>
                  </a:lnTo>
                  <a:lnTo>
                    <a:pt x="164" y="1140"/>
                  </a:lnTo>
                  <a:lnTo>
                    <a:pt x="161" y="1138"/>
                  </a:lnTo>
                  <a:lnTo>
                    <a:pt x="157" y="1136"/>
                  </a:lnTo>
                  <a:lnTo>
                    <a:pt x="157" y="1136"/>
                  </a:lnTo>
                  <a:lnTo>
                    <a:pt x="156" y="1134"/>
                  </a:lnTo>
                  <a:lnTo>
                    <a:pt x="154" y="1131"/>
                  </a:lnTo>
                  <a:lnTo>
                    <a:pt x="153" y="1128"/>
                  </a:lnTo>
                  <a:lnTo>
                    <a:pt x="153" y="1124"/>
                  </a:lnTo>
                  <a:lnTo>
                    <a:pt x="153" y="1124"/>
                  </a:lnTo>
                  <a:lnTo>
                    <a:pt x="154" y="1075"/>
                  </a:lnTo>
                  <a:lnTo>
                    <a:pt x="154" y="1075"/>
                  </a:lnTo>
                  <a:lnTo>
                    <a:pt x="154" y="1024"/>
                  </a:lnTo>
                  <a:lnTo>
                    <a:pt x="153" y="971"/>
                  </a:lnTo>
                  <a:lnTo>
                    <a:pt x="153" y="971"/>
                  </a:lnTo>
                  <a:lnTo>
                    <a:pt x="152" y="953"/>
                  </a:lnTo>
                  <a:lnTo>
                    <a:pt x="151" y="936"/>
                  </a:lnTo>
                  <a:lnTo>
                    <a:pt x="146" y="901"/>
                  </a:lnTo>
                  <a:lnTo>
                    <a:pt x="146" y="901"/>
                  </a:lnTo>
                  <a:lnTo>
                    <a:pt x="141" y="864"/>
                  </a:lnTo>
                  <a:lnTo>
                    <a:pt x="139" y="846"/>
                  </a:lnTo>
                  <a:lnTo>
                    <a:pt x="138" y="827"/>
                  </a:lnTo>
                  <a:lnTo>
                    <a:pt x="138" y="827"/>
                  </a:lnTo>
                  <a:lnTo>
                    <a:pt x="138" y="793"/>
                  </a:lnTo>
                  <a:lnTo>
                    <a:pt x="140" y="758"/>
                  </a:lnTo>
                  <a:lnTo>
                    <a:pt x="140" y="758"/>
                  </a:lnTo>
                  <a:lnTo>
                    <a:pt x="140" y="732"/>
                  </a:lnTo>
                  <a:lnTo>
                    <a:pt x="141" y="705"/>
                  </a:lnTo>
                  <a:lnTo>
                    <a:pt x="141" y="705"/>
                  </a:lnTo>
                  <a:lnTo>
                    <a:pt x="140" y="675"/>
                  </a:lnTo>
                  <a:lnTo>
                    <a:pt x="140" y="675"/>
                  </a:lnTo>
                  <a:lnTo>
                    <a:pt x="139" y="656"/>
                  </a:lnTo>
                  <a:lnTo>
                    <a:pt x="138" y="637"/>
                  </a:lnTo>
                  <a:lnTo>
                    <a:pt x="140" y="620"/>
                  </a:lnTo>
                  <a:lnTo>
                    <a:pt x="141" y="611"/>
                  </a:lnTo>
                  <a:lnTo>
                    <a:pt x="143" y="603"/>
                  </a:lnTo>
                  <a:lnTo>
                    <a:pt x="143" y="603"/>
                  </a:lnTo>
                  <a:lnTo>
                    <a:pt x="147" y="589"/>
                  </a:lnTo>
                  <a:lnTo>
                    <a:pt x="149" y="575"/>
                  </a:lnTo>
                  <a:lnTo>
                    <a:pt x="151" y="560"/>
                  </a:lnTo>
                  <a:lnTo>
                    <a:pt x="152" y="545"/>
                  </a:lnTo>
                  <a:lnTo>
                    <a:pt x="153" y="515"/>
                  </a:lnTo>
                  <a:lnTo>
                    <a:pt x="153" y="485"/>
                  </a:lnTo>
                  <a:lnTo>
                    <a:pt x="153" y="485"/>
                  </a:lnTo>
                  <a:lnTo>
                    <a:pt x="153" y="463"/>
                  </a:lnTo>
                  <a:lnTo>
                    <a:pt x="153" y="463"/>
                  </a:lnTo>
                  <a:lnTo>
                    <a:pt x="154" y="438"/>
                  </a:lnTo>
                  <a:lnTo>
                    <a:pt x="155" y="413"/>
                  </a:lnTo>
                  <a:lnTo>
                    <a:pt x="155" y="413"/>
                  </a:lnTo>
                  <a:lnTo>
                    <a:pt x="156" y="368"/>
                  </a:lnTo>
                  <a:lnTo>
                    <a:pt x="156" y="346"/>
                  </a:lnTo>
                  <a:lnTo>
                    <a:pt x="155" y="323"/>
                  </a:lnTo>
                  <a:lnTo>
                    <a:pt x="155" y="323"/>
                  </a:lnTo>
                  <a:lnTo>
                    <a:pt x="150" y="282"/>
                  </a:lnTo>
                  <a:lnTo>
                    <a:pt x="150" y="282"/>
                  </a:lnTo>
                  <a:lnTo>
                    <a:pt x="145" y="243"/>
                  </a:lnTo>
                  <a:lnTo>
                    <a:pt x="143" y="223"/>
                  </a:lnTo>
                  <a:lnTo>
                    <a:pt x="141" y="203"/>
                  </a:lnTo>
                  <a:lnTo>
                    <a:pt x="141" y="203"/>
                  </a:lnTo>
                  <a:lnTo>
                    <a:pt x="141" y="184"/>
                  </a:lnTo>
                  <a:lnTo>
                    <a:pt x="142" y="164"/>
                  </a:lnTo>
                  <a:lnTo>
                    <a:pt x="144" y="127"/>
                  </a:lnTo>
                  <a:lnTo>
                    <a:pt x="144" y="127"/>
                  </a:lnTo>
                  <a:lnTo>
                    <a:pt x="146" y="101"/>
                  </a:lnTo>
                  <a:lnTo>
                    <a:pt x="147" y="75"/>
                  </a:lnTo>
                  <a:lnTo>
                    <a:pt x="147" y="75"/>
                  </a:lnTo>
                  <a:lnTo>
                    <a:pt x="145" y="66"/>
                  </a:lnTo>
                  <a:lnTo>
                    <a:pt x="142" y="58"/>
                  </a:lnTo>
                  <a:lnTo>
                    <a:pt x="137" y="52"/>
                  </a:lnTo>
                  <a:lnTo>
                    <a:pt x="131" y="45"/>
                  </a:lnTo>
                  <a:lnTo>
                    <a:pt x="123" y="41"/>
                  </a:lnTo>
                  <a:lnTo>
                    <a:pt x="115" y="38"/>
                  </a:lnTo>
                  <a:lnTo>
                    <a:pt x="107" y="36"/>
                  </a:lnTo>
                  <a:lnTo>
                    <a:pt x="99" y="36"/>
                  </a:lnTo>
                  <a:lnTo>
                    <a:pt x="99" y="36"/>
                  </a:lnTo>
                  <a:lnTo>
                    <a:pt x="91" y="36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75" y="41"/>
                  </a:lnTo>
                  <a:lnTo>
                    <a:pt x="67" y="45"/>
                  </a:lnTo>
                  <a:lnTo>
                    <a:pt x="59" y="50"/>
                  </a:lnTo>
                  <a:lnTo>
                    <a:pt x="54" y="56"/>
                  </a:lnTo>
                  <a:lnTo>
                    <a:pt x="50" y="63"/>
                  </a:lnTo>
                  <a:lnTo>
                    <a:pt x="47" y="70"/>
                  </a:lnTo>
                  <a:lnTo>
                    <a:pt x="45" y="78"/>
                  </a:lnTo>
                  <a:lnTo>
                    <a:pt x="44" y="88"/>
                  </a:lnTo>
                  <a:lnTo>
                    <a:pt x="44" y="395"/>
                  </a:lnTo>
                  <a:lnTo>
                    <a:pt x="44" y="395"/>
                  </a:lnTo>
                  <a:lnTo>
                    <a:pt x="43" y="472"/>
                  </a:lnTo>
                  <a:lnTo>
                    <a:pt x="40" y="549"/>
                  </a:lnTo>
                  <a:lnTo>
                    <a:pt x="40" y="549"/>
                  </a:lnTo>
                  <a:lnTo>
                    <a:pt x="38" y="616"/>
                  </a:lnTo>
                  <a:lnTo>
                    <a:pt x="37" y="683"/>
                  </a:lnTo>
                  <a:lnTo>
                    <a:pt x="37" y="683"/>
                  </a:lnTo>
                  <a:lnTo>
                    <a:pt x="37" y="723"/>
                  </a:lnTo>
                  <a:lnTo>
                    <a:pt x="39" y="764"/>
                  </a:lnTo>
                  <a:lnTo>
                    <a:pt x="43" y="845"/>
                  </a:lnTo>
                  <a:lnTo>
                    <a:pt x="43" y="845"/>
                  </a:lnTo>
                  <a:lnTo>
                    <a:pt x="48" y="917"/>
                  </a:lnTo>
                  <a:lnTo>
                    <a:pt x="49" y="953"/>
                  </a:lnTo>
                  <a:lnTo>
                    <a:pt x="50" y="989"/>
                  </a:lnTo>
                  <a:lnTo>
                    <a:pt x="50" y="989"/>
                  </a:lnTo>
                  <a:lnTo>
                    <a:pt x="51" y="1006"/>
                  </a:lnTo>
                  <a:lnTo>
                    <a:pt x="52" y="1025"/>
                  </a:lnTo>
                  <a:lnTo>
                    <a:pt x="52" y="1025"/>
                  </a:lnTo>
                  <a:lnTo>
                    <a:pt x="55" y="1056"/>
                  </a:lnTo>
                  <a:lnTo>
                    <a:pt x="55" y="1072"/>
                  </a:lnTo>
                  <a:lnTo>
                    <a:pt x="55" y="1088"/>
                  </a:lnTo>
                  <a:lnTo>
                    <a:pt x="53" y="1102"/>
                  </a:lnTo>
                  <a:lnTo>
                    <a:pt x="50" y="1115"/>
                  </a:lnTo>
                  <a:lnTo>
                    <a:pt x="48" y="1122"/>
                  </a:lnTo>
                  <a:lnTo>
                    <a:pt x="46" y="1128"/>
                  </a:lnTo>
                  <a:lnTo>
                    <a:pt x="43" y="1133"/>
                  </a:lnTo>
                  <a:lnTo>
                    <a:pt x="39" y="1137"/>
                  </a:lnTo>
                  <a:lnTo>
                    <a:pt x="39" y="1137"/>
                  </a:lnTo>
                  <a:lnTo>
                    <a:pt x="36" y="1139"/>
                  </a:lnTo>
                  <a:lnTo>
                    <a:pt x="33" y="1141"/>
                  </a:lnTo>
                  <a:lnTo>
                    <a:pt x="30" y="1142"/>
                  </a:lnTo>
                  <a:lnTo>
                    <a:pt x="27" y="1142"/>
                  </a:lnTo>
                  <a:lnTo>
                    <a:pt x="27" y="1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2" name="Freeform 258"/>
            <p:cNvSpPr/>
            <p:nvPr/>
          </p:nvSpPr>
          <p:spPr bwMode="auto">
            <a:xfrm>
              <a:off x="3190875" y="2687638"/>
              <a:ext cx="98425" cy="88900"/>
            </a:xfrm>
            <a:custGeom>
              <a:avLst/>
              <a:gdLst/>
              <a:ahLst/>
              <a:cxnLst>
                <a:cxn ang="0">
                  <a:pos x="162" y="168"/>
                </a:cxn>
                <a:cxn ang="0">
                  <a:pos x="113" y="165"/>
                </a:cxn>
                <a:cxn ang="0">
                  <a:pos x="92" y="163"/>
                </a:cxn>
                <a:cxn ang="0">
                  <a:pos x="84" y="163"/>
                </a:cxn>
                <a:cxn ang="0">
                  <a:pos x="73" y="162"/>
                </a:cxn>
                <a:cxn ang="0">
                  <a:pos x="55" y="158"/>
                </a:cxn>
                <a:cxn ang="0">
                  <a:pos x="45" y="154"/>
                </a:cxn>
                <a:cxn ang="0">
                  <a:pos x="33" y="141"/>
                </a:cxn>
                <a:cxn ang="0">
                  <a:pos x="23" y="125"/>
                </a:cxn>
                <a:cxn ang="0">
                  <a:pos x="16" y="115"/>
                </a:cxn>
                <a:cxn ang="0">
                  <a:pos x="10" y="103"/>
                </a:cxn>
                <a:cxn ang="0">
                  <a:pos x="1" y="79"/>
                </a:cxn>
                <a:cxn ang="0">
                  <a:pos x="0" y="68"/>
                </a:cxn>
                <a:cxn ang="0">
                  <a:pos x="1" y="57"/>
                </a:cxn>
                <a:cxn ang="0">
                  <a:pos x="9" y="35"/>
                </a:cxn>
                <a:cxn ang="0">
                  <a:pos x="23" y="18"/>
                </a:cxn>
                <a:cxn ang="0">
                  <a:pos x="42" y="5"/>
                </a:cxn>
                <a:cxn ang="0">
                  <a:pos x="54" y="2"/>
                </a:cxn>
                <a:cxn ang="0">
                  <a:pos x="66" y="0"/>
                </a:cxn>
                <a:cxn ang="0">
                  <a:pos x="79" y="0"/>
                </a:cxn>
                <a:cxn ang="0">
                  <a:pos x="123" y="3"/>
                </a:cxn>
                <a:cxn ang="0">
                  <a:pos x="146" y="5"/>
                </a:cxn>
                <a:cxn ang="0">
                  <a:pos x="168" y="6"/>
                </a:cxn>
                <a:cxn ang="0">
                  <a:pos x="175" y="8"/>
                </a:cxn>
                <a:cxn ang="0">
                  <a:pos x="181" y="12"/>
                </a:cxn>
                <a:cxn ang="0">
                  <a:pos x="184" y="18"/>
                </a:cxn>
                <a:cxn ang="0">
                  <a:pos x="185" y="25"/>
                </a:cxn>
                <a:cxn ang="0">
                  <a:pos x="183" y="34"/>
                </a:cxn>
                <a:cxn ang="0">
                  <a:pos x="179" y="39"/>
                </a:cxn>
                <a:cxn ang="0">
                  <a:pos x="172" y="42"/>
                </a:cxn>
                <a:cxn ang="0">
                  <a:pos x="168" y="42"/>
                </a:cxn>
                <a:cxn ang="0">
                  <a:pos x="147" y="40"/>
                </a:cxn>
                <a:cxn ang="0">
                  <a:pos x="119" y="36"/>
                </a:cxn>
                <a:cxn ang="0">
                  <a:pos x="88" y="34"/>
                </a:cxn>
                <a:cxn ang="0">
                  <a:pos x="72" y="35"/>
                </a:cxn>
                <a:cxn ang="0">
                  <a:pos x="54" y="39"/>
                </a:cxn>
                <a:cxn ang="0">
                  <a:pos x="44" y="44"/>
                </a:cxn>
                <a:cxn ang="0">
                  <a:pos x="41" y="47"/>
                </a:cxn>
                <a:cxn ang="0">
                  <a:pos x="36" y="57"/>
                </a:cxn>
                <a:cxn ang="0">
                  <a:pos x="36" y="68"/>
                </a:cxn>
                <a:cxn ang="0">
                  <a:pos x="37" y="76"/>
                </a:cxn>
                <a:cxn ang="0">
                  <a:pos x="45" y="96"/>
                </a:cxn>
                <a:cxn ang="0">
                  <a:pos x="58" y="113"/>
                </a:cxn>
                <a:cxn ang="0">
                  <a:pos x="73" y="124"/>
                </a:cxn>
                <a:cxn ang="0">
                  <a:pos x="81" y="127"/>
                </a:cxn>
                <a:cxn ang="0">
                  <a:pos x="106" y="129"/>
                </a:cxn>
                <a:cxn ang="0">
                  <a:pos x="134" y="131"/>
                </a:cxn>
                <a:cxn ang="0">
                  <a:pos x="162" y="132"/>
                </a:cxn>
                <a:cxn ang="0">
                  <a:pos x="169" y="134"/>
                </a:cxn>
                <a:cxn ang="0">
                  <a:pos x="174" y="138"/>
                </a:cxn>
                <a:cxn ang="0">
                  <a:pos x="178" y="144"/>
                </a:cxn>
                <a:cxn ang="0">
                  <a:pos x="179" y="151"/>
                </a:cxn>
                <a:cxn ang="0">
                  <a:pos x="176" y="160"/>
                </a:cxn>
                <a:cxn ang="0">
                  <a:pos x="172" y="165"/>
                </a:cxn>
                <a:cxn ang="0">
                  <a:pos x="166" y="168"/>
                </a:cxn>
                <a:cxn ang="0">
                  <a:pos x="162" y="168"/>
                </a:cxn>
              </a:cxnLst>
              <a:rect l="0" t="0" r="r" b="b"/>
              <a:pathLst>
                <a:path w="185" h="168">
                  <a:moveTo>
                    <a:pt x="162" y="168"/>
                  </a:moveTo>
                  <a:lnTo>
                    <a:pt x="162" y="168"/>
                  </a:lnTo>
                  <a:lnTo>
                    <a:pt x="137" y="167"/>
                  </a:lnTo>
                  <a:lnTo>
                    <a:pt x="113" y="165"/>
                  </a:lnTo>
                  <a:lnTo>
                    <a:pt x="113" y="165"/>
                  </a:lnTo>
                  <a:lnTo>
                    <a:pt x="92" y="163"/>
                  </a:lnTo>
                  <a:lnTo>
                    <a:pt x="92" y="163"/>
                  </a:lnTo>
                  <a:lnTo>
                    <a:pt x="84" y="163"/>
                  </a:lnTo>
                  <a:lnTo>
                    <a:pt x="84" y="163"/>
                  </a:lnTo>
                  <a:lnTo>
                    <a:pt x="73" y="162"/>
                  </a:lnTo>
                  <a:lnTo>
                    <a:pt x="64" y="161"/>
                  </a:lnTo>
                  <a:lnTo>
                    <a:pt x="55" y="158"/>
                  </a:lnTo>
                  <a:lnTo>
                    <a:pt x="45" y="154"/>
                  </a:lnTo>
                  <a:lnTo>
                    <a:pt x="45" y="154"/>
                  </a:lnTo>
                  <a:lnTo>
                    <a:pt x="39" y="149"/>
                  </a:lnTo>
                  <a:lnTo>
                    <a:pt x="33" y="141"/>
                  </a:lnTo>
                  <a:lnTo>
                    <a:pt x="28" y="133"/>
                  </a:lnTo>
                  <a:lnTo>
                    <a:pt x="23" y="125"/>
                  </a:lnTo>
                  <a:lnTo>
                    <a:pt x="23" y="12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0" y="103"/>
                  </a:lnTo>
                  <a:lnTo>
                    <a:pt x="4" y="91"/>
                  </a:lnTo>
                  <a:lnTo>
                    <a:pt x="1" y="79"/>
                  </a:lnTo>
                  <a:lnTo>
                    <a:pt x="0" y="73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57"/>
                  </a:lnTo>
                  <a:lnTo>
                    <a:pt x="4" y="46"/>
                  </a:lnTo>
                  <a:lnTo>
                    <a:pt x="9" y="35"/>
                  </a:lnTo>
                  <a:lnTo>
                    <a:pt x="15" y="26"/>
                  </a:lnTo>
                  <a:lnTo>
                    <a:pt x="23" y="18"/>
                  </a:lnTo>
                  <a:lnTo>
                    <a:pt x="32" y="10"/>
                  </a:lnTo>
                  <a:lnTo>
                    <a:pt x="42" y="5"/>
                  </a:lnTo>
                  <a:lnTo>
                    <a:pt x="48" y="3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66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101" y="1"/>
                  </a:lnTo>
                  <a:lnTo>
                    <a:pt x="123" y="3"/>
                  </a:lnTo>
                  <a:lnTo>
                    <a:pt x="123" y="3"/>
                  </a:lnTo>
                  <a:lnTo>
                    <a:pt x="146" y="5"/>
                  </a:lnTo>
                  <a:lnTo>
                    <a:pt x="168" y="6"/>
                  </a:lnTo>
                  <a:lnTo>
                    <a:pt x="168" y="6"/>
                  </a:lnTo>
                  <a:lnTo>
                    <a:pt x="172" y="6"/>
                  </a:lnTo>
                  <a:lnTo>
                    <a:pt x="175" y="8"/>
                  </a:lnTo>
                  <a:lnTo>
                    <a:pt x="179" y="9"/>
                  </a:lnTo>
                  <a:lnTo>
                    <a:pt x="181" y="12"/>
                  </a:lnTo>
                  <a:lnTo>
                    <a:pt x="183" y="14"/>
                  </a:lnTo>
                  <a:lnTo>
                    <a:pt x="184" y="18"/>
                  </a:lnTo>
                  <a:lnTo>
                    <a:pt x="185" y="25"/>
                  </a:lnTo>
                  <a:lnTo>
                    <a:pt x="185" y="25"/>
                  </a:lnTo>
                  <a:lnTo>
                    <a:pt x="184" y="31"/>
                  </a:lnTo>
                  <a:lnTo>
                    <a:pt x="183" y="34"/>
                  </a:lnTo>
                  <a:lnTo>
                    <a:pt x="181" y="36"/>
                  </a:lnTo>
                  <a:lnTo>
                    <a:pt x="179" y="39"/>
                  </a:lnTo>
                  <a:lnTo>
                    <a:pt x="175" y="40"/>
                  </a:lnTo>
                  <a:lnTo>
                    <a:pt x="172" y="42"/>
                  </a:lnTo>
                  <a:lnTo>
                    <a:pt x="168" y="42"/>
                  </a:lnTo>
                  <a:lnTo>
                    <a:pt x="168" y="42"/>
                  </a:lnTo>
                  <a:lnTo>
                    <a:pt x="159" y="41"/>
                  </a:lnTo>
                  <a:lnTo>
                    <a:pt x="147" y="40"/>
                  </a:lnTo>
                  <a:lnTo>
                    <a:pt x="147" y="40"/>
                  </a:lnTo>
                  <a:lnTo>
                    <a:pt x="119" y="36"/>
                  </a:lnTo>
                  <a:lnTo>
                    <a:pt x="103" y="35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72" y="35"/>
                  </a:lnTo>
                  <a:lnTo>
                    <a:pt x="59" y="38"/>
                  </a:lnTo>
                  <a:lnTo>
                    <a:pt x="54" y="39"/>
                  </a:lnTo>
                  <a:lnTo>
                    <a:pt x="48" y="42"/>
                  </a:lnTo>
                  <a:lnTo>
                    <a:pt x="44" y="44"/>
                  </a:lnTo>
                  <a:lnTo>
                    <a:pt x="41" y="47"/>
                  </a:lnTo>
                  <a:lnTo>
                    <a:pt x="41" y="47"/>
                  </a:lnTo>
                  <a:lnTo>
                    <a:pt x="38" y="52"/>
                  </a:lnTo>
                  <a:lnTo>
                    <a:pt x="36" y="57"/>
                  </a:lnTo>
                  <a:lnTo>
                    <a:pt x="35" y="62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7" y="76"/>
                  </a:lnTo>
                  <a:lnTo>
                    <a:pt x="40" y="86"/>
                  </a:lnTo>
                  <a:lnTo>
                    <a:pt x="45" y="96"/>
                  </a:lnTo>
                  <a:lnTo>
                    <a:pt x="50" y="105"/>
                  </a:lnTo>
                  <a:lnTo>
                    <a:pt x="58" y="113"/>
                  </a:lnTo>
                  <a:lnTo>
                    <a:pt x="65" y="120"/>
                  </a:lnTo>
                  <a:lnTo>
                    <a:pt x="73" y="124"/>
                  </a:lnTo>
                  <a:lnTo>
                    <a:pt x="77" y="126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106" y="129"/>
                  </a:lnTo>
                  <a:lnTo>
                    <a:pt x="106" y="129"/>
                  </a:lnTo>
                  <a:lnTo>
                    <a:pt x="134" y="131"/>
                  </a:lnTo>
                  <a:lnTo>
                    <a:pt x="162" y="132"/>
                  </a:lnTo>
                  <a:lnTo>
                    <a:pt x="162" y="132"/>
                  </a:lnTo>
                  <a:lnTo>
                    <a:pt x="166" y="133"/>
                  </a:lnTo>
                  <a:lnTo>
                    <a:pt x="169" y="134"/>
                  </a:lnTo>
                  <a:lnTo>
                    <a:pt x="172" y="136"/>
                  </a:lnTo>
                  <a:lnTo>
                    <a:pt x="174" y="138"/>
                  </a:lnTo>
                  <a:lnTo>
                    <a:pt x="176" y="141"/>
                  </a:lnTo>
                  <a:lnTo>
                    <a:pt x="178" y="144"/>
                  </a:lnTo>
                  <a:lnTo>
                    <a:pt x="179" y="151"/>
                  </a:lnTo>
                  <a:lnTo>
                    <a:pt x="179" y="151"/>
                  </a:lnTo>
                  <a:lnTo>
                    <a:pt x="178" y="157"/>
                  </a:lnTo>
                  <a:lnTo>
                    <a:pt x="176" y="160"/>
                  </a:lnTo>
                  <a:lnTo>
                    <a:pt x="174" y="163"/>
                  </a:lnTo>
                  <a:lnTo>
                    <a:pt x="172" y="165"/>
                  </a:lnTo>
                  <a:lnTo>
                    <a:pt x="169" y="167"/>
                  </a:lnTo>
                  <a:lnTo>
                    <a:pt x="166" y="168"/>
                  </a:lnTo>
                  <a:lnTo>
                    <a:pt x="162" y="168"/>
                  </a:lnTo>
                  <a:lnTo>
                    <a:pt x="162" y="1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3" name="Freeform 259"/>
            <p:cNvSpPr/>
            <p:nvPr/>
          </p:nvSpPr>
          <p:spPr bwMode="auto">
            <a:xfrm>
              <a:off x="3348038" y="2690813"/>
              <a:ext cx="622300" cy="96838"/>
            </a:xfrm>
            <a:custGeom>
              <a:avLst/>
              <a:gdLst/>
              <a:ahLst/>
              <a:cxnLst>
                <a:cxn ang="0">
                  <a:pos x="682" y="179"/>
                </a:cxn>
                <a:cxn ang="0">
                  <a:pos x="574" y="176"/>
                </a:cxn>
                <a:cxn ang="0">
                  <a:pos x="150" y="171"/>
                </a:cxn>
                <a:cxn ang="0">
                  <a:pos x="16" y="167"/>
                </a:cxn>
                <a:cxn ang="0">
                  <a:pos x="8" y="157"/>
                </a:cxn>
                <a:cxn ang="0">
                  <a:pos x="9" y="142"/>
                </a:cxn>
                <a:cxn ang="0">
                  <a:pos x="19" y="133"/>
                </a:cxn>
                <a:cxn ang="0">
                  <a:pos x="283" y="136"/>
                </a:cxn>
                <a:cxn ang="0">
                  <a:pos x="592" y="140"/>
                </a:cxn>
                <a:cxn ang="0">
                  <a:pos x="767" y="145"/>
                </a:cxn>
                <a:cxn ang="0">
                  <a:pos x="841" y="146"/>
                </a:cxn>
                <a:cxn ang="0">
                  <a:pos x="1021" y="146"/>
                </a:cxn>
                <a:cxn ang="0">
                  <a:pos x="1086" y="145"/>
                </a:cxn>
                <a:cxn ang="0">
                  <a:pos x="1104" y="141"/>
                </a:cxn>
                <a:cxn ang="0">
                  <a:pos x="1114" y="145"/>
                </a:cxn>
                <a:cxn ang="0">
                  <a:pos x="1129" y="142"/>
                </a:cxn>
                <a:cxn ang="0">
                  <a:pos x="1129" y="142"/>
                </a:cxn>
                <a:cxn ang="0">
                  <a:pos x="1135" y="139"/>
                </a:cxn>
                <a:cxn ang="0">
                  <a:pos x="1139" y="123"/>
                </a:cxn>
                <a:cxn ang="0">
                  <a:pos x="1138" y="98"/>
                </a:cxn>
                <a:cxn ang="0">
                  <a:pos x="1129" y="79"/>
                </a:cxn>
                <a:cxn ang="0">
                  <a:pos x="1112" y="62"/>
                </a:cxn>
                <a:cxn ang="0">
                  <a:pos x="1101" y="61"/>
                </a:cxn>
                <a:cxn ang="0">
                  <a:pos x="1094" y="60"/>
                </a:cxn>
                <a:cxn ang="0">
                  <a:pos x="1088" y="58"/>
                </a:cxn>
                <a:cxn ang="0">
                  <a:pos x="1027" y="55"/>
                </a:cxn>
                <a:cxn ang="0">
                  <a:pos x="970" y="53"/>
                </a:cxn>
                <a:cxn ang="0">
                  <a:pos x="835" y="49"/>
                </a:cxn>
                <a:cxn ang="0">
                  <a:pos x="296" y="46"/>
                </a:cxn>
                <a:cxn ang="0">
                  <a:pos x="14" y="35"/>
                </a:cxn>
                <a:cxn ang="0">
                  <a:pos x="2" y="27"/>
                </a:cxn>
                <a:cxn ang="0">
                  <a:pos x="1" y="10"/>
                </a:cxn>
                <a:cxn ang="0">
                  <a:pos x="12" y="0"/>
                </a:cxn>
                <a:cxn ang="0">
                  <a:pos x="161" y="5"/>
                </a:cxn>
                <a:cxn ang="0">
                  <a:pos x="890" y="13"/>
                </a:cxn>
                <a:cxn ang="0">
                  <a:pos x="953" y="16"/>
                </a:cxn>
                <a:cxn ang="0">
                  <a:pos x="1054" y="20"/>
                </a:cxn>
                <a:cxn ang="0">
                  <a:pos x="1091" y="22"/>
                </a:cxn>
                <a:cxn ang="0">
                  <a:pos x="1098" y="20"/>
                </a:cxn>
                <a:cxn ang="0">
                  <a:pos x="1112" y="26"/>
                </a:cxn>
                <a:cxn ang="0">
                  <a:pos x="1122" y="29"/>
                </a:cxn>
                <a:cxn ang="0">
                  <a:pos x="1130" y="32"/>
                </a:cxn>
                <a:cxn ang="0">
                  <a:pos x="1155" y="54"/>
                </a:cxn>
                <a:cxn ang="0">
                  <a:pos x="1174" y="104"/>
                </a:cxn>
                <a:cxn ang="0">
                  <a:pos x="1173" y="136"/>
                </a:cxn>
                <a:cxn ang="0">
                  <a:pos x="1161" y="164"/>
                </a:cxn>
                <a:cxn ang="0">
                  <a:pos x="1147" y="176"/>
                </a:cxn>
                <a:cxn ang="0">
                  <a:pos x="1101" y="182"/>
                </a:cxn>
                <a:cxn ang="0">
                  <a:pos x="1085" y="182"/>
                </a:cxn>
                <a:cxn ang="0">
                  <a:pos x="930" y="181"/>
                </a:cxn>
                <a:cxn ang="0">
                  <a:pos x="825" y="182"/>
                </a:cxn>
              </a:cxnLst>
              <a:rect l="0" t="0" r="r" b="b"/>
              <a:pathLst>
                <a:path w="1175" h="183">
                  <a:moveTo>
                    <a:pt x="789" y="183"/>
                  </a:moveTo>
                  <a:lnTo>
                    <a:pt x="789" y="183"/>
                  </a:lnTo>
                  <a:lnTo>
                    <a:pt x="736" y="182"/>
                  </a:lnTo>
                  <a:lnTo>
                    <a:pt x="682" y="179"/>
                  </a:lnTo>
                  <a:lnTo>
                    <a:pt x="682" y="179"/>
                  </a:lnTo>
                  <a:lnTo>
                    <a:pt x="628" y="177"/>
                  </a:lnTo>
                  <a:lnTo>
                    <a:pt x="574" y="176"/>
                  </a:lnTo>
                  <a:lnTo>
                    <a:pt x="574" y="176"/>
                  </a:lnTo>
                  <a:lnTo>
                    <a:pt x="424" y="175"/>
                  </a:lnTo>
                  <a:lnTo>
                    <a:pt x="276" y="172"/>
                  </a:lnTo>
                  <a:lnTo>
                    <a:pt x="276" y="172"/>
                  </a:lnTo>
                  <a:lnTo>
                    <a:pt x="150" y="171"/>
                  </a:lnTo>
                  <a:lnTo>
                    <a:pt x="24" y="169"/>
                  </a:lnTo>
                  <a:lnTo>
                    <a:pt x="24" y="169"/>
                  </a:lnTo>
                  <a:lnTo>
                    <a:pt x="20" y="169"/>
                  </a:lnTo>
                  <a:lnTo>
                    <a:pt x="16" y="167"/>
                  </a:lnTo>
                  <a:lnTo>
                    <a:pt x="13" y="165"/>
                  </a:lnTo>
                  <a:lnTo>
                    <a:pt x="11" y="163"/>
                  </a:lnTo>
                  <a:lnTo>
                    <a:pt x="9" y="160"/>
                  </a:lnTo>
                  <a:lnTo>
                    <a:pt x="8" y="157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8" y="145"/>
                  </a:lnTo>
                  <a:lnTo>
                    <a:pt x="9" y="142"/>
                  </a:lnTo>
                  <a:lnTo>
                    <a:pt x="11" y="139"/>
                  </a:lnTo>
                  <a:lnTo>
                    <a:pt x="13" y="136"/>
                  </a:lnTo>
                  <a:lnTo>
                    <a:pt x="16" y="134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3" y="133"/>
                  </a:lnTo>
                  <a:lnTo>
                    <a:pt x="154" y="134"/>
                  </a:lnTo>
                  <a:lnTo>
                    <a:pt x="283" y="136"/>
                  </a:lnTo>
                  <a:lnTo>
                    <a:pt x="283" y="136"/>
                  </a:lnTo>
                  <a:lnTo>
                    <a:pt x="437" y="139"/>
                  </a:lnTo>
                  <a:lnTo>
                    <a:pt x="592" y="140"/>
                  </a:lnTo>
                  <a:lnTo>
                    <a:pt x="592" y="140"/>
                  </a:lnTo>
                  <a:lnTo>
                    <a:pt x="651" y="141"/>
                  </a:lnTo>
                  <a:lnTo>
                    <a:pt x="709" y="143"/>
                  </a:lnTo>
                  <a:lnTo>
                    <a:pt x="709" y="143"/>
                  </a:lnTo>
                  <a:lnTo>
                    <a:pt x="767" y="145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41" y="146"/>
                  </a:lnTo>
                  <a:lnTo>
                    <a:pt x="841" y="146"/>
                  </a:lnTo>
                  <a:lnTo>
                    <a:pt x="941" y="145"/>
                  </a:lnTo>
                  <a:lnTo>
                    <a:pt x="941" y="145"/>
                  </a:lnTo>
                  <a:lnTo>
                    <a:pt x="1021" y="146"/>
                  </a:lnTo>
                  <a:lnTo>
                    <a:pt x="1021" y="146"/>
                  </a:lnTo>
                  <a:lnTo>
                    <a:pt x="1083" y="146"/>
                  </a:lnTo>
                  <a:lnTo>
                    <a:pt x="1085" y="146"/>
                  </a:lnTo>
                  <a:lnTo>
                    <a:pt x="1086" y="145"/>
                  </a:lnTo>
                  <a:lnTo>
                    <a:pt x="1086" y="145"/>
                  </a:lnTo>
                  <a:lnTo>
                    <a:pt x="1092" y="142"/>
                  </a:lnTo>
                  <a:lnTo>
                    <a:pt x="1098" y="140"/>
                  </a:lnTo>
                  <a:lnTo>
                    <a:pt x="1098" y="140"/>
                  </a:lnTo>
                  <a:lnTo>
                    <a:pt x="1104" y="141"/>
                  </a:lnTo>
                  <a:lnTo>
                    <a:pt x="1110" y="144"/>
                  </a:lnTo>
                  <a:lnTo>
                    <a:pt x="1112" y="145"/>
                  </a:lnTo>
                  <a:lnTo>
                    <a:pt x="1114" y="145"/>
                  </a:lnTo>
                  <a:lnTo>
                    <a:pt x="1114" y="145"/>
                  </a:lnTo>
                  <a:lnTo>
                    <a:pt x="1121" y="144"/>
                  </a:lnTo>
                  <a:lnTo>
                    <a:pt x="1121" y="144"/>
                  </a:lnTo>
                  <a:lnTo>
                    <a:pt x="1126" y="143"/>
                  </a:lnTo>
                  <a:lnTo>
                    <a:pt x="1129" y="142"/>
                  </a:lnTo>
                  <a:lnTo>
                    <a:pt x="1129" y="142"/>
                  </a:lnTo>
                  <a:lnTo>
                    <a:pt x="1130" y="142"/>
                  </a:lnTo>
                  <a:lnTo>
                    <a:pt x="1129" y="142"/>
                  </a:lnTo>
                  <a:lnTo>
                    <a:pt x="1129" y="142"/>
                  </a:lnTo>
                  <a:lnTo>
                    <a:pt x="1127" y="141"/>
                  </a:lnTo>
                  <a:lnTo>
                    <a:pt x="1125" y="140"/>
                  </a:lnTo>
                  <a:lnTo>
                    <a:pt x="1124" y="135"/>
                  </a:lnTo>
                  <a:lnTo>
                    <a:pt x="1135" y="139"/>
                  </a:lnTo>
                  <a:lnTo>
                    <a:pt x="1135" y="139"/>
                  </a:lnTo>
                  <a:lnTo>
                    <a:pt x="1138" y="131"/>
                  </a:lnTo>
                  <a:lnTo>
                    <a:pt x="1139" y="123"/>
                  </a:lnTo>
                  <a:lnTo>
                    <a:pt x="1139" y="123"/>
                  </a:lnTo>
                  <a:lnTo>
                    <a:pt x="1139" y="118"/>
                  </a:lnTo>
                  <a:lnTo>
                    <a:pt x="1139" y="118"/>
                  </a:lnTo>
                  <a:lnTo>
                    <a:pt x="1139" y="104"/>
                  </a:lnTo>
                  <a:lnTo>
                    <a:pt x="1138" y="98"/>
                  </a:lnTo>
                  <a:lnTo>
                    <a:pt x="1135" y="92"/>
                  </a:lnTo>
                  <a:lnTo>
                    <a:pt x="1135" y="92"/>
                  </a:lnTo>
                  <a:lnTo>
                    <a:pt x="1133" y="88"/>
                  </a:lnTo>
                  <a:lnTo>
                    <a:pt x="1129" y="79"/>
                  </a:lnTo>
                  <a:lnTo>
                    <a:pt x="1125" y="73"/>
                  </a:lnTo>
                  <a:lnTo>
                    <a:pt x="1122" y="69"/>
                  </a:lnTo>
                  <a:lnTo>
                    <a:pt x="1117" y="65"/>
                  </a:lnTo>
                  <a:lnTo>
                    <a:pt x="1112" y="62"/>
                  </a:lnTo>
                  <a:lnTo>
                    <a:pt x="1111" y="61"/>
                  </a:lnTo>
                  <a:lnTo>
                    <a:pt x="1104" y="61"/>
                  </a:lnTo>
                  <a:lnTo>
                    <a:pt x="1104" y="61"/>
                  </a:lnTo>
                  <a:lnTo>
                    <a:pt x="1101" y="61"/>
                  </a:lnTo>
                  <a:lnTo>
                    <a:pt x="1100" y="61"/>
                  </a:lnTo>
                  <a:lnTo>
                    <a:pt x="1099" y="61"/>
                  </a:lnTo>
                  <a:lnTo>
                    <a:pt x="1099" y="61"/>
                  </a:lnTo>
                  <a:lnTo>
                    <a:pt x="1094" y="60"/>
                  </a:lnTo>
                  <a:lnTo>
                    <a:pt x="1090" y="59"/>
                  </a:lnTo>
                  <a:lnTo>
                    <a:pt x="1089" y="58"/>
                  </a:lnTo>
                  <a:lnTo>
                    <a:pt x="1088" y="58"/>
                  </a:lnTo>
                  <a:lnTo>
                    <a:pt x="1088" y="58"/>
                  </a:lnTo>
                  <a:lnTo>
                    <a:pt x="1072" y="57"/>
                  </a:lnTo>
                  <a:lnTo>
                    <a:pt x="1058" y="56"/>
                  </a:lnTo>
                  <a:lnTo>
                    <a:pt x="1027" y="55"/>
                  </a:lnTo>
                  <a:lnTo>
                    <a:pt x="1027" y="55"/>
                  </a:lnTo>
                  <a:lnTo>
                    <a:pt x="998" y="55"/>
                  </a:lnTo>
                  <a:lnTo>
                    <a:pt x="984" y="54"/>
                  </a:lnTo>
                  <a:lnTo>
                    <a:pt x="970" y="53"/>
                  </a:lnTo>
                  <a:lnTo>
                    <a:pt x="970" y="53"/>
                  </a:lnTo>
                  <a:lnTo>
                    <a:pt x="946" y="51"/>
                  </a:lnTo>
                  <a:lnTo>
                    <a:pt x="924" y="50"/>
                  </a:lnTo>
                  <a:lnTo>
                    <a:pt x="874" y="49"/>
                  </a:lnTo>
                  <a:lnTo>
                    <a:pt x="835" y="49"/>
                  </a:lnTo>
                  <a:lnTo>
                    <a:pt x="549" y="49"/>
                  </a:lnTo>
                  <a:lnTo>
                    <a:pt x="549" y="49"/>
                  </a:lnTo>
                  <a:lnTo>
                    <a:pt x="425" y="48"/>
                  </a:lnTo>
                  <a:lnTo>
                    <a:pt x="296" y="46"/>
                  </a:lnTo>
                  <a:lnTo>
                    <a:pt x="160" y="41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4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3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61" y="5"/>
                  </a:lnTo>
                  <a:lnTo>
                    <a:pt x="305" y="9"/>
                  </a:lnTo>
                  <a:lnTo>
                    <a:pt x="445" y="12"/>
                  </a:lnTo>
                  <a:lnTo>
                    <a:pt x="584" y="13"/>
                  </a:lnTo>
                  <a:lnTo>
                    <a:pt x="890" y="13"/>
                  </a:lnTo>
                  <a:lnTo>
                    <a:pt x="890" y="13"/>
                  </a:lnTo>
                  <a:lnTo>
                    <a:pt x="922" y="14"/>
                  </a:lnTo>
                  <a:lnTo>
                    <a:pt x="953" y="16"/>
                  </a:lnTo>
                  <a:lnTo>
                    <a:pt x="953" y="16"/>
                  </a:lnTo>
                  <a:lnTo>
                    <a:pt x="984" y="18"/>
                  </a:lnTo>
                  <a:lnTo>
                    <a:pt x="1016" y="19"/>
                  </a:lnTo>
                  <a:lnTo>
                    <a:pt x="1016" y="19"/>
                  </a:lnTo>
                  <a:lnTo>
                    <a:pt x="1054" y="20"/>
                  </a:lnTo>
                  <a:lnTo>
                    <a:pt x="1070" y="21"/>
                  </a:lnTo>
                  <a:lnTo>
                    <a:pt x="1088" y="22"/>
                  </a:lnTo>
                  <a:lnTo>
                    <a:pt x="1089" y="22"/>
                  </a:lnTo>
                  <a:lnTo>
                    <a:pt x="1091" y="22"/>
                  </a:lnTo>
                  <a:lnTo>
                    <a:pt x="1091" y="22"/>
                  </a:lnTo>
                  <a:lnTo>
                    <a:pt x="1094" y="21"/>
                  </a:lnTo>
                  <a:lnTo>
                    <a:pt x="1098" y="20"/>
                  </a:lnTo>
                  <a:lnTo>
                    <a:pt x="1098" y="20"/>
                  </a:lnTo>
                  <a:lnTo>
                    <a:pt x="1106" y="21"/>
                  </a:lnTo>
                  <a:lnTo>
                    <a:pt x="1109" y="23"/>
                  </a:lnTo>
                  <a:lnTo>
                    <a:pt x="1111" y="25"/>
                  </a:lnTo>
                  <a:lnTo>
                    <a:pt x="1112" y="26"/>
                  </a:lnTo>
                  <a:lnTo>
                    <a:pt x="1116" y="26"/>
                  </a:lnTo>
                  <a:lnTo>
                    <a:pt x="1116" y="26"/>
                  </a:lnTo>
                  <a:lnTo>
                    <a:pt x="1120" y="27"/>
                  </a:lnTo>
                  <a:lnTo>
                    <a:pt x="1122" y="29"/>
                  </a:lnTo>
                  <a:lnTo>
                    <a:pt x="1123" y="29"/>
                  </a:lnTo>
                  <a:lnTo>
                    <a:pt x="1124" y="30"/>
                  </a:lnTo>
                  <a:lnTo>
                    <a:pt x="1124" y="30"/>
                  </a:lnTo>
                  <a:lnTo>
                    <a:pt x="1130" y="32"/>
                  </a:lnTo>
                  <a:lnTo>
                    <a:pt x="1135" y="35"/>
                  </a:lnTo>
                  <a:lnTo>
                    <a:pt x="1141" y="39"/>
                  </a:lnTo>
                  <a:lnTo>
                    <a:pt x="1146" y="44"/>
                  </a:lnTo>
                  <a:lnTo>
                    <a:pt x="1155" y="54"/>
                  </a:lnTo>
                  <a:lnTo>
                    <a:pt x="1162" y="65"/>
                  </a:lnTo>
                  <a:lnTo>
                    <a:pt x="1168" y="78"/>
                  </a:lnTo>
                  <a:lnTo>
                    <a:pt x="1172" y="91"/>
                  </a:lnTo>
                  <a:lnTo>
                    <a:pt x="1174" y="104"/>
                  </a:lnTo>
                  <a:lnTo>
                    <a:pt x="1175" y="117"/>
                  </a:lnTo>
                  <a:lnTo>
                    <a:pt x="1175" y="117"/>
                  </a:lnTo>
                  <a:lnTo>
                    <a:pt x="1174" y="127"/>
                  </a:lnTo>
                  <a:lnTo>
                    <a:pt x="1173" y="136"/>
                  </a:lnTo>
                  <a:lnTo>
                    <a:pt x="1171" y="145"/>
                  </a:lnTo>
                  <a:lnTo>
                    <a:pt x="1169" y="152"/>
                  </a:lnTo>
                  <a:lnTo>
                    <a:pt x="1165" y="159"/>
                  </a:lnTo>
                  <a:lnTo>
                    <a:pt x="1161" y="164"/>
                  </a:lnTo>
                  <a:lnTo>
                    <a:pt x="1157" y="170"/>
                  </a:lnTo>
                  <a:lnTo>
                    <a:pt x="1152" y="173"/>
                  </a:lnTo>
                  <a:lnTo>
                    <a:pt x="1152" y="173"/>
                  </a:lnTo>
                  <a:lnTo>
                    <a:pt x="1147" y="176"/>
                  </a:lnTo>
                  <a:lnTo>
                    <a:pt x="1141" y="178"/>
                  </a:lnTo>
                  <a:lnTo>
                    <a:pt x="1128" y="180"/>
                  </a:lnTo>
                  <a:lnTo>
                    <a:pt x="1115" y="181"/>
                  </a:lnTo>
                  <a:lnTo>
                    <a:pt x="1101" y="182"/>
                  </a:lnTo>
                  <a:lnTo>
                    <a:pt x="1101" y="182"/>
                  </a:lnTo>
                  <a:lnTo>
                    <a:pt x="1086" y="182"/>
                  </a:lnTo>
                  <a:lnTo>
                    <a:pt x="1086" y="182"/>
                  </a:lnTo>
                  <a:lnTo>
                    <a:pt x="1085" y="182"/>
                  </a:lnTo>
                  <a:lnTo>
                    <a:pt x="1085" y="182"/>
                  </a:lnTo>
                  <a:lnTo>
                    <a:pt x="1015" y="181"/>
                  </a:lnTo>
                  <a:lnTo>
                    <a:pt x="1015" y="181"/>
                  </a:lnTo>
                  <a:lnTo>
                    <a:pt x="930" y="181"/>
                  </a:lnTo>
                  <a:lnTo>
                    <a:pt x="930" y="181"/>
                  </a:lnTo>
                  <a:lnTo>
                    <a:pt x="874" y="181"/>
                  </a:lnTo>
                  <a:lnTo>
                    <a:pt x="825" y="182"/>
                  </a:lnTo>
                  <a:lnTo>
                    <a:pt x="825" y="182"/>
                  </a:lnTo>
                  <a:lnTo>
                    <a:pt x="789" y="183"/>
                  </a:lnTo>
                  <a:lnTo>
                    <a:pt x="789" y="1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4" name="Freeform 260"/>
            <p:cNvSpPr/>
            <p:nvPr/>
          </p:nvSpPr>
          <p:spPr bwMode="auto">
            <a:xfrm>
              <a:off x="3270250" y="2755900"/>
              <a:ext cx="95250" cy="98425"/>
            </a:xfrm>
            <a:custGeom>
              <a:avLst/>
              <a:gdLst/>
              <a:ahLst/>
              <a:cxnLst>
                <a:cxn ang="0">
                  <a:pos x="96" y="186"/>
                </a:cxn>
                <a:cxn ang="0">
                  <a:pos x="86" y="186"/>
                </a:cxn>
                <a:cxn ang="0">
                  <a:pos x="63" y="182"/>
                </a:cxn>
                <a:cxn ang="0">
                  <a:pos x="37" y="173"/>
                </a:cxn>
                <a:cxn ang="0">
                  <a:pos x="18" y="162"/>
                </a:cxn>
                <a:cxn ang="0">
                  <a:pos x="10" y="154"/>
                </a:cxn>
                <a:cxn ang="0">
                  <a:pos x="4" y="144"/>
                </a:cxn>
                <a:cxn ang="0">
                  <a:pos x="3" y="138"/>
                </a:cxn>
                <a:cxn ang="0">
                  <a:pos x="0" y="96"/>
                </a:cxn>
                <a:cxn ang="0">
                  <a:pos x="1" y="53"/>
                </a:cxn>
                <a:cxn ang="0">
                  <a:pos x="1" y="17"/>
                </a:cxn>
                <a:cxn ang="0">
                  <a:pos x="3" y="9"/>
                </a:cxn>
                <a:cxn ang="0">
                  <a:pos x="7" y="4"/>
                </a:cxn>
                <a:cxn ang="0">
                  <a:pos x="12" y="1"/>
                </a:cxn>
                <a:cxn ang="0">
                  <a:pos x="19" y="0"/>
                </a:cxn>
                <a:cxn ang="0">
                  <a:pos x="29" y="2"/>
                </a:cxn>
                <a:cxn ang="0">
                  <a:pos x="34" y="6"/>
                </a:cxn>
                <a:cxn ang="0">
                  <a:pos x="37" y="12"/>
                </a:cxn>
                <a:cxn ang="0">
                  <a:pos x="37" y="17"/>
                </a:cxn>
                <a:cxn ang="0">
                  <a:pos x="37" y="46"/>
                </a:cxn>
                <a:cxn ang="0">
                  <a:pos x="37" y="102"/>
                </a:cxn>
                <a:cxn ang="0">
                  <a:pos x="37" y="106"/>
                </a:cxn>
                <a:cxn ang="0">
                  <a:pos x="36" y="115"/>
                </a:cxn>
                <a:cxn ang="0">
                  <a:pos x="37" y="126"/>
                </a:cxn>
                <a:cxn ang="0">
                  <a:pos x="40" y="132"/>
                </a:cxn>
                <a:cxn ang="0">
                  <a:pos x="43" y="134"/>
                </a:cxn>
                <a:cxn ang="0">
                  <a:pos x="72" y="147"/>
                </a:cxn>
                <a:cxn ang="0">
                  <a:pos x="83" y="149"/>
                </a:cxn>
                <a:cxn ang="0">
                  <a:pos x="98" y="151"/>
                </a:cxn>
                <a:cxn ang="0">
                  <a:pos x="105" y="150"/>
                </a:cxn>
                <a:cxn ang="0">
                  <a:pos x="119" y="148"/>
                </a:cxn>
                <a:cxn ang="0">
                  <a:pos x="126" y="146"/>
                </a:cxn>
                <a:cxn ang="0">
                  <a:pos x="136" y="137"/>
                </a:cxn>
                <a:cxn ang="0">
                  <a:pos x="141" y="126"/>
                </a:cxn>
                <a:cxn ang="0">
                  <a:pos x="143" y="114"/>
                </a:cxn>
                <a:cxn ang="0">
                  <a:pos x="143" y="98"/>
                </a:cxn>
                <a:cxn ang="0">
                  <a:pos x="143" y="46"/>
                </a:cxn>
                <a:cxn ang="0">
                  <a:pos x="143" y="26"/>
                </a:cxn>
                <a:cxn ang="0">
                  <a:pos x="144" y="19"/>
                </a:cxn>
                <a:cxn ang="0">
                  <a:pos x="148" y="13"/>
                </a:cxn>
                <a:cxn ang="0">
                  <a:pos x="155" y="10"/>
                </a:cxn>
                <a:cxn ang="0">
                  <a:pos x="161" y="9"/>
                </a:cxn>
                <a:cxn ang="0">
                  <a:pos x="171" y="11"/>
                </a:cxn>
                <a:cxn ang="0">
                  <a:pos x="176" y="16"/>
                </a:cxn>
                <a:cxn ang="0">
                  <a:pos x="178" y="22"/>
                </a:cxn>
                <a:cxn ang="0">
                  <a:pos x="179" y="26"/>
                </a:cxn>
                <a:cxn ang="0">
                  <a:pos x="180" y="56"/>
                </a:cxn>
                <a:cxn ang="0">
                  <a:pos x="180" y="105"/>
                </a:cxn>
                <a:cxn ang="0">
                  <a:pos x="177" y="129"/>
                </a:cxn>
                <a:cxn ang="0">
                  <a:pos x="170" y="151"/>
                </a:cxn>
                <a:cxn ang="0">
                  <a:pos x="168" y="157"/>
                </a:cxn>
                <a:cxn ang="0">
                  <a:pos x="160" y="166"/>
                </a:cxn>
                <a:cxn ang="0">
                  <a:pos x="144" y="177"/>
                </a:cxn>
                <a:cxn ang="0">
                  <a:pos x="121" y="184"/>
                </a:cxn>
                <a:cxn ang="0">
                  <a:pos x="96" y="186"/>
                </a:cxn>
              </a:cxnLst>
              <a:rect l="0" t="0" r="r" b="b"/>
              <a:pathLst>
                <a:path w="180" h="186">
                  <a:moveTo>
                    <a:pt x="96" y="186"/>
                  </a:moveTo>
                  <a:lnTo>
                    <a:pt x="96" y="186"/>
                  </a:lnTo>
                  <a:lnTo>
                    <a:pt x="86" y="186"/>
                  </a:lnTo>
                  <a:lnTo>
                    <a:pt x="86" y="186"/>
                  </a:lnTo>
                  <a:lnTo>
                    <a:pt x="76" y="185"/>
                  </a:lnTo>
                  <a:lnTo>
                    <a:pt x="63" y="182"/>
                  </a:lnTo>
                  <a:lnTo>
                    <a:pt x="49" y="178"/>
                  </a:lnTo>
                  <a:lnTo>
                    <a:pt x="37" y="173"/>
                  </a:lnTo>
                  <a:lnTo>
                    <a:pt x="24" y="166"/>
                  </a:lnTo>
                  <a:lnTo>
                    <a:pt x="18" y="162"/>
                  </a:lnTo>
                  <a:lnTo>
                    <a:pt x="14" y="158"/>
                  </a:lnTo>
                  <a:lnTo>
                    <a:pt x="10" y="154"/>
                  </a:lnTo>
                  <a:lnTo>
                    <a:pt x="6" y="149"/>
                  </a:lnTo>
                  <a:lnTo>
                    <a:pt x="4" y="144"/>
                  </a:lnTo>
                  <a:lnTo>
                    <a:pt x="3" y="138"/>
                  </a:lnTo>
                  <a:lnTo>
                    <a:pt x="3" y="138"/>
                  </a:lnTo>
                  <a:lnTo>
                    <a:pt x="1" y="118"/>
                  </a:lnTo>
                  <a:lnTo>
                    <a:pt x="0" y="96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2"/>
                  </a:lnTo>
                  <a:lnTo>
                    <a:pt x="3" y="9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5" y="1"/>
                  </a:lnTo>
                  <a:lnTo>
                    <a:pt x="29" y="2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6" y="9"/>
                  </a:lnTo>
                  <a:lnTo>
                    <a:pt x="37" y="12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37" y="73"/>
                  </a:lnTo>
                  <a:lnTo>
                    <a:pt x="37" y="102"/>
                  </a:lnTo>
                  <a:lnTo>
                    <a:pt x="37" y="102"/>
                  </a:lnTo>
                  <a:lnTo>
                    <a:pt x="37" y="106"/>
                  </a:lnTo>
                  <a:lnTo>
                    <a:pt x="37" y="106"/>
                  </a:lnTo>
                  <a:lnTo>
                    <a:pt x="36" y="115"/>
                  </a:lnTo>
                  <a:lnTo>
                    <a:pt x="36" y="123"/>
                  </a:lnTo>
                  <a:lnTo>
                    <a:pt x="37" y="126"/>
                  </a:lnTo>
                  <a:lnTo>
                    <a:pt x="38" y="129"/>
                  </a:lnTo>
                  <a:lnTo>
                    <a:pt x="40" y="132"/>
                  </a:lnTo>
                  <a:lnTo>
                    <a:pt x="43" y="134"/>
                  </a:lnTo>
                  <a:lnTo>
                    <a:pt x="43" y="134"/>
                  </a:lnTo>
                  <a:lnTo>
                    <a:pt x="62" y="143"/>
                  </a:lnTo>
                  <a:lnTo>
                    <a:pt x="72" y="147"/>
                  </a:lnTo>
                  <a:lnTo>
                    <a:pt x="83" y="149"/>
                  </a:lnTo>
                  <a:lnTo>
                    <a:pt x="83" y="149"/>
                  </a:lnTo>
                  <a:lnTo>
                    <a:pt x="91" y="150"/>
                  </a:lnTo>
                  <a:lnTo>
                    <a:pt x="98" y="151"/>
                  </a:lnTo>
                  <a:lnTo>
                    <a:pt x="98" y="151"/>
                  </a:lnTo>
                  <a:lnTo>
                    <a:pt x="105" y="150"/>
                  </a:lnTo>
                  <a:lnTo>
                    <a:pt x="112" y="149"/>
                  </a:lnTo>
                  <a:lnTo>
                    <a:pt x="119" y="148"/>
                  </a:lnTo>
                  <a:lnTo>
                    <a:pt x="126" y="146"/>
                  </a:lnTo>
                  <a:lnTo>
                    <a:pt x="126" y="146"/>
                  </a:lnTo>
                  <a:lnTo>
                    <a:pt x="131" y="142"/>
                  </a:lnTo>
                  <a:lnTo>
                    <a:pt x="136" y="137"/>
                  </a:lnTo>
                  <a:lnTo>
                    <a:pt x="139" y="132"/>
                  </a:lnTo>
                  <a:lnTo>
                    <a:pt x="141" y="126"/>
                  </a:lnTo>
                  <a:lnTo>
                    <a:pt x="142" y="120"/>
                  </a:lnTo>
                  <a:lnTo>
                    <a:pt x="143" y="114"/>
                  </a:lnTo>
                  <a:lnTo>
                    <a:pt x="143" y="101"/>
                  </a:lnTo>
                  <a:lnTo>
                    <a:pt x="143" y="98"/>
                  </a:lnTo>
                  <a:lnTo>
                    <a:pt x="143" y="98"/>
                  </a:lnTo>
                  <a:lnTo>
                    <a:pt x="143" y="46"/>
                  </a:lnTo>
                  <a:lnTo>
                    <a:pt x="143" y="26"/>
                  </a:lnTo>
                  <a:lnTo>
                    <a:pt x="143" y="26"/>
                  </a:lnTo>
                  <a:lnTo>
                    <a:pt x="143" y="22"/>
                  </a:lnTo>
                  <a:lnTo>
                    <a:pt x="144" y="19"/>
                  </a:lnTo>
                  <a:lnTo>
                    <a:pt x="146" y="16"/>
                  </a:lnTo>
                  <a:lnTo>
                    <a:pt x="148" y="13"/>
                  </a:lnTo>
                  <a:lnTo>
                    <a:pt x="151" y="11"/>
                  </a:lnTo>
                  <a:lnTo>
                    <a:pt x="155" y="10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8" y="10"/>
                  </a:lnTo>
                  <a:lnTo>
                    <a:pt x="171" y="11"/>
                  </a:lnTo>
                  <a:lnTo>
                    <a:pt x="173" y="13"/>
                  </a:lnTo>
                  <a:lnTo>
                    <a:pt x="176" y="16"/>
                  </a:lnTo>
                  <a:lnTo>
                    <a:pt x="177" y="19"/>
                  </a:lnTo>
                  <a:lnTo>
                    <a:pt x="178" y="22"/>
                  </a:lnTo>
                  <a:lnTo>
                    <a:pt x="179" y="26"/>
                  </a:lnTo>
                  <a:lnTo>
                    <a:pt x="179" y="26"/>
                  </a:lnTo>
                  <a:lnTo>
                    <a:pt x="180" y="56"/>
                  </a:lnTo>
                  <a:lnTo>
                    <a:pt x="180" y="56"/>
                  </a:lnTo>
                  <a:lnTo>
                    <a:pt x="180" y="81"/>
                  </a:lnTo>
                  <a:lnTo>
                    <a:pt x="180" y="105"/>
                  </a:lnTo>
                  <a:lnTo>
                    <a:pt x="179" y="117"/>
                  </a:lnTo>
                  <a:lnTo>
                    <a:pt x="177" y="129"/>
                  </a:lnTo>
                  <a:lnTo>
                    <a:pt x="174" y="141"/>
                  </a:lnTo>
                  <a:lnTo>
                    <a:pt x="170" y="151"/>
                  </a:lnTo>
                  <a:lnTo>
                    <a:pt x="170" y="151"/>
                  </a:lnTo>
                  <a:lnTo>
                    <a:pt x="168" y="157"/>
                  </a:lnTo>
                  <a:lnTo>
                    <a:pt x="164" y="162"/>
                  </a:lnTo>
                  <a:lnTo>
                    <a:pt x="160" y="166"/>
                  </a:lnTo>
                  <a:lnTo>
                    <a:pt x="155" y="171"/>
                  </a:lnTo>
                  <a:lnTo>
                    <a:pt x="144" y="177"/>
                  </a:lnTo>
                  <a:lnTo>
                    <a:pt x="133" y="181"/>
                  </a:lnTo>
                  <a:lnTo>
                    <a:pt x="121" y="184"/>
                  </a:lnTo>
                  <a:lnTo>
                    <a:pt x="111" y="185"/>
                  </a:lnTo>
                  <a:lnTo>
                    <a:pt x="96" y="186"/>
                  </a:lnTo>
                  <a:lnTo>
                    <a:pt x="96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5" name="Freeform 261"/>
            <p:cNvSpPr>
              <a:spLocks noEditPoints="1"/>
            </p:cNvSpPr>
            <p:nvPr/>
          </p:nvSpPr>
          <p:spPr bwMode="auto">
            <a:xfrm>
              <a:off x="3392488" y="2101850"/>
              <a:ext cx="571500" cy="552450"/>
            </a:xfrm>
            <a:custGeom>
              <a:avLst/>
              <a:gdLst/>
              <a:ahLst/>
              <a:cxnLst>
                <a:cxn ang="0">
                  <a:pos x="90" y="1031"/>
                </a:cxn>
                <a:cxn ang="0">
                  <a:pos x="39" y="981"/>
                </a:cxn>
                <a:cxn ang="0">
                  <a:pos x="14" y="919"/>
                </a:cxn>
                <a:cxn ang="0">
                  <a:pos x="2" y="822"/>
                </a:cxn>
                <a:cxn ang="0">
                  <a:pos x="21" y="696"/>
                </a:cxn>
                <a:cxn ang="0">
                  <a:pos x="72" y="662"/>
                </a:cxn>
                <a:cxn ang="0">
                  <a:pos x="156" y="662"/>
                </a:cxn>
                <a:cxn ang="0">
                  <a:pos x="304" y="621"/>
                </a:cxn>
                <a:cxn ang="0">
                  <a:pos x="434" y="530"/>
                </a:cxn>
                <a:cxn ang="0">
                  <a:pos x="522" y="404"/>
                </a:cxn>
                <a:cxn ang="0">
                  <a:pos x="552" y="331"/>
                </a:cxn>
                <a:cxn ang="0">
                  <a:pos x="463" y="291"/>
                </a:cxn>
                <a:cxn ang="0">
                  <a:pos x="416" y="236"/>
                </a:cxn>
                <a:cxn ang="0">
                  <a:pos x="431" y="187"/>
                </a:cxn>
                <a:cxn ang="0">
                  <a:pos x="519" y="115"/>
                </a:cxn>
                <a:cxn ang="0">
                  <a:pos x="695" y="33"/>
                </a:cxn>
                <a:cxn ang="0">
                  <a:pos x="803" y="0"/>
                </a:cxn>
                <a:cxn ang="0">
                  <a:pos x="871" y="23"/>
                </a:cxn>
                <a:cxn ang="0">
                  <a:pos x="926" y="79"/>
                </a:cxn>
                <a:cxn ang="0">
                  <a:pos x="999" y="171"/>
                </a:cxn>
                <a:cxn ang="0">
                  <a:pos x="1070" y="299"/>
                </a:cxn>
                <a:cxn ang="0">
                  <a:pos x="1078" y="371"/>
                </a:cxn>
                <a:cxn ang="0">
                  <a:pos x="1033" y="400"/>
                </a:cxn>
                <a:cxn ang="0">
                  <a:pos x="975" y="395"/>
                </a:cxn>
                <a:cxn ang="0">
                  <a:pos x="911" y="434"/>
                </a:cxn>
                <a:cxn ang="0">
                  <a:pos x="891" y="540"/>
                </a:cxn>
                <a:cxn ang="0">
                  <a:pos x="847" y="641"/>
                </a:cxn>
                <a:cxn ang="0">
                  <a:pos x="710" y="834"/>
                </a:cxn>
                <a:cxn ang="0">
                  <a:pos x="529" y="958"/>
                </a:cxn>
                <a:cxn ang="0">
                  <a:pos x="341" y="1031"/>
                </a:cxn>
                <a:cxn ang="0">
                  <a:pos x="214" y="1041"/>
                </a:cxn>
                <a:cxn ang="0">
                  <a:pos x="62" y="702"/>
                </a:cxn>
                <a:cxn ang="0">
                  <a:pos x="39" y="753"/>
                </a:cxn>
                <a:cxn ang="0">
                  <a:pos x="47" y="883"/>
                </a:cxn>
                <a:cxn ang="0">
                  <a:pos x="76" y="979"/>
                </a:cxn>
                <a:cxn ang="0">
                  <a:pos x="164" y="1005"/>
                </a:cxn>
                <a:cxn ang="0">
                  <a:pos x="286" y="1003"/>
                </a:cxn>
                <a:cxn ang="0">
                  <a:pos x="419" y="969"/>
                </a:cxn>
                <a:cxn ang="0">
                  <a:pos x="633" y="851"/>
                </a:cxn>
                <a:cxn ang="0">
                  <a:pos x="781" y="689"/>
                </a:cxn>
                <a:cxn ang="0">
                  <a:pos x="848" y="553"/>
                </a:cxn>
                <a:cxn ang="0">
                  <a:pos x="860" y="487"/>
                </a:cxn>
                <a:cxn ang="0">
                  <a:pos x="886" y="388"/>
                </a:cxn>
                <a:cxn ang="0">
                  <a:pos x="899" y="356"/>
                </a:cxn>
                <a:cxn ang="0">
                  <a:pos x="915" y="346"/>
                </a:cxn>
                <a:cxn ang="0">
                  <a:pos x="1012" y="363"/>
                </a:cxn>
                <a:cxn ang="0">
                  <a:pos x="1046" y="347"/>
                </a:cxn>
                <a:cxn ang="0">
                  <a:pos x="1012" y="268"/>
                </a:cxn>
                <a:cxn ang="0">
                  <a:pos x="962" y="177"/>
                </a:cxn>
                <a:cxn ang="0">
                  <a:pos x="890" y="90"/>
                </a:cxn>
                <a:cxn ang="0">
                  <a:pos x="839" y="46"/>
                </a:cxn>
                <a:cxn ang="0">
                  <a:pos x="774" y="44"/>
                </a:cxn>
                <a:cxn ang="0">
                  <a:pos x="627" y="97"/>
                </a:cxn>
                <a:cxn ang="0">
                  <a:pos x="513" y="166"/>
                </a:cxn>
                <a:cxn ang="0">
                  <a:pos x="452" y="222"/>
                </a:cxn>
                <a:cxn ang="0">
                  <a:pos x="498" y="269"/>
                </a:cxn>
                <a:cxn ang="0">
                  <a:pos x="563" y="293"/>
                </a:cxn>
                <a:cxn ang="0">
                  <a:pos x="583" y="298"/>
                </a:cxn>
                <a:cxn ang="0">
                  <a:pos x="589" y="328"/>
                </a:cxn>
                <a:cxn ang="0">
                  <a:pos x="533" y="458"/>
                </a:cxn>
                <a:cxn ang="0">
                  <a:pos x="431" y="582"/>
                </a:cxn>
                <a:cxn ang="0">
                  <a:pos x="248" y="684"/>
                </a:cxn>
                <a:cxn ang="0">
                  <a:pos x="129" y="696"/>
                </a:cxn>
              </a:cxnLst>
              <a:rect l="0" t="0" r="r" b="b"/>
              <a:pathLst>
                <a:path w="1082" h="1042">
                  <a:moveTo>
                    <a:pt x="173" y="1042"/>
                  </a:moveTo>
                  <a:lnTo>
                    <a:pt x="173" y="1042"/>
                  </a:lnTo>
                  <a:lnTo>
                    <a:pt x="153" y="1041"/>
                  </a:lnTo>
                  <a:lnTo>
                    <a:pt x="134" y="1040"/>
                  </a:lnTo>
                  <a:lnTo>
                    <a:pt x="118" y="1038"/>
                  </a:lnTo>
                  <a:lnTo>
                    <a:pt x="102" y="1035"/>
                  </a:lnTo>
                  <a:lnTo>
                    <a:pt x="102" y="1035"/>
                  </a:lnTo>
                  <a:lnTo>
                    <a:pt x="90" y="1031"/>
                  </a:lnTo>
                  <a:lnTo>
                    <a:pt x="78" y="1027"/>
                  </a:lnTo>
                  <a:lnTo>
                    <a:pt x="68" y="1022"/>
                  </a:lnTo>
                  <a:lnTo>
                    <a:pt x="60" y="1017"/>
                  </a:lnTo>
                  <a:lnTo>
                    <a:pt x="53" y="1011"/>
                  </a:lnTo>
                  <a:lnTo>
                    <a:pt x="47" y="1003"/>
                  </a:lnTo>
                  <a:lnTo>
                    <a:pt x="42" y="992"/>
                  </a:lnTo>
                  <a:lnTo>
                    <a:pt x="39" y="981"/>
                  </a:lnTo>
                  <a:lnTo>
                    <a:pt x="39" y="981"/>
                  </a:lnTo>
                  <a:lnTo>
                    <a:pt x="37" y="973"/>
                  </a:lnTo>
                  <a:lnTo>
                    <a:pt x="34" y="964"/>
                  </a:lnTo>
                  <a:lnTo>
                    <a:pt x="27" y="950"/>
                  </a:lnTo>
                  <a:lnTo>
                    <a:pt x="27" y="950"/>
                  </a:lnTo>
                  <a:lnTo>
                    <a:pt x="20" y="935"/>
                  </a:lnTo>
                  <a:lnTo>
                    <a:pt x="16" y="927"/>
                  </a:lnTo>
                  <a:lnTo>
                    <a:pt x="14" y="919"/>
                  </a:lnTo>
                  <a:lnTo>
                    <a:pt x="14" y="919"/>
                  </a:lnTo>
                  <a:lnTo>
                    <a:pt x="13" y="907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1" y="879"/>
                  </a:lnTo>
                  <a:lnTo>
                    <a:pt x="8" y="863"/>
                  </a:lnTo>
                  <a:lnTo>
                    <a:pt x="8" y="863"/>
                  </a:lnTo>
                  <a:lnTo>
                    <a:pt x="5" y="846"/>
                  </a:lnTo>
                  <a:lnTo>
                    <a:pt x="2" y="822"/>
                  </a:lnTo>
                  <a:lnTo>
                    <a:pt x="0" y="794"/>
                  </a:lnTo>
                  <a:lnTo>
                    <a:pt x="0" y="780"/>
                  </a:lnTo>
                  <a:lnTo>
                    <a:pt x="0" y="764"/>
                  </a:lnTo>
                  <a:lnTo>
                    <a:pt x="2" y="750"/>
                  </a:lnTo>
                  <a:lnTo>
                    <a:pt x="4" y="735"/>
                  </a:lnTo>
                  <a:lnTo>
                    <a:pt x="8" y="721"/>
                  </a:lnTo>
                  <a:lnTo>
                    <a:pt x="13" y="707"/>
                  </a:lnTo>
                  <a:lnTo>
                    <a:pt x="21" y="696"/>
                  </a:lnTo>
                  <a:lnTo>
                    <a:pt x="29" y="685"/>
                  </a:lnTo>
                  <a:lnTo>
                    <a:pt x="33" y="680"/>
                  </a:lnTo>
                  <a:lnTo>
                    <a:pt x="39" y="675"/>
                  </a:lnTo>
                  <a:lnTo>
                    <a:pt x="44" y="672"/>
                  </a:lnTo>
                  <a:lnTo>
                    <a:pt x="52" y="668"/>
                  </a:lnTo>
                  <a:lnTo>
                    <a:pt x="52" y="668"/>
                  </a:lnTo>
                  <a:lnTo>
                    <a:pt x="61" y="664"/>
                  </a:lnTo>
                  <a:lnTo>
                    <a:pt x="72" y="662"/>
                  </a:lnTo>
                  <a:lnTo>
                    <a:pt x="85" y="660"/>
                  </a:lnTo>
                  <a:lnTo>
                    <a:pt x="98" y="660"/>
                  </a:lnTo>
                  <a:lnTo>
                    <a:pt x="98" y="660"/>
                  </a:lnTo>
                  <a:lnTo>
                    <a:pt x="127" y="661"/>
                  </a:lnTo>
                  <a:lnTo>
                    <a:pt x="127" y="661"/>
                  </a:lnTo>
                  <a:lnTo>
                    <a:pt x="141" y="662"/>
                  </a:lnTo>
                  <a:lnTo>
                    <a:pt x="156" y="662"/>
                  </a:lnTo>
                  <a:lnTo>
                    <a:pt x="156" y="662"/>
                  </a:lnTo>
                  <a:lnTo>
                    <a:pt x="173" y="661"/>
                  </a:lnTo>
                  <a:lnTo>
                    <a:pt x="189" y="659"/>
                  </a:lnTo>
                  <a:lnTo>
                    <a:pt x="189" y="659"/>
                  </a:lnTo>
                  <a:lnTo>
                    <a:pt x="228" y="648"/>
                  </a:lnTo>
                  <a:lnTo>
                    <a:pt x="248" y="642"/>
                  </a:lnTo>
                  <a:lnTo>
                    <a:pt x="266" y="636"/>
                  </a:lnTo>
                  <a:lnTo>
                    <a:pt x="285" y="629"/>
                  </a:lnTo>
                  <a:lnTo>
                    <a:pt x="304" y="621"/>
                  </a:lnTo>
                  <a:lnTo>
                    <a:pt x="323" y="612"/>
                  </a:lnTo>
                  <a:lnTo>
                    <a:pt x="342" y="602"/>
                  </a:lnTo>
                  <a:lnTo>
                    <a:pt x="342" y="602"/>
                  </a:lnTo>
                  <a:lnTo>
                    <a:pt x="361" y="591"/>
                  </a:lnTo>
                  <a:lnTo>
                    <a:pt x="380" y="577"/>
                  </a:lnTo>
                  <a:lnTo>
                    <a:pt x="399" y="563"/>
                  </a:lnTo>
                  <a:lnTo>
                    <a:pt x="416" y="547"/>
                  </a:lnTo>
                  <a:lnTo>
                    <a:pt x="434" y="530"/>
                  </a:lnTo>
                  <a:lnTo>
                    <a:pt x="451" y="511"/>
                  </a:lnTo>
                  <a:lnTo>
                    <a:pt x="468" y="490"/>
                  </a:lnTo>
                  <a:lnTo>
                    <a:pt x="482" y="470"/>
                  </a:lnTo>
                  <a:lnTo>
                    <a:pt x="482" y="470"/>
                  </a:lnTo>
                  <a:lnTo>
                    <a:pt x="495" y="452"/>
                  </a:lnTo>
                  <a:lnTo>
                    <a:pt x="507" y="433"/>
                  </a:lnTo>
                  <a:lnTo>
                    <a:pt x="517" y="413"/>
                  </a:lnTo>
                  <a:lnTo>
                    <a:pt x="522" y="404"/>
                  </a:lnTo>
                  <a:lnTo>
                    <a:pt x="526" y="393"/>
                  </a:lnTo>
                  <a:lnTo>
                    <a:pt x="526" y="393"/>
                  </a:lnTo>
                  <a:lnTo>
                    <a:pt x="531" y="379"/>
                  </a:lnTo>
                  <a:lnTo>
                    <a:pt x="537" y="365"/>
                  </a:lnTo>
                  <a:lnTo>
                    <a:pt x="537" y="365"/>
                  </a:lnTo>
                  <a:lnTo>
                    <a:pt x="545" y="349"/>
                  </a:lnTo>
                  <a:lnTo>
                    <a:pt x="548" y="341"/>
                  </a:lnTo>
                  <a:lnTo>
                    <a:pt x="552" y="331"/>
                  </a:lnTo>
                  <a:lnTo>
                    <a:pt x="553" y="325"/>
                  </a:lnTo>
                  <a:lnTo>
                    <a:pt x="546" y="324"/>
                  </a:lnTo>
                  <a:lnTo>
                    <a:pt x="546" y="324"/>
                  </a:lnTo>
                  <a:lnTo>
                    <a:pt x="530" y="321"/>
                  </a:lnTo>
                  <a:lnTo>
                    <a:pt x="513" y="317"/>
                  </a:lnTo>
                  <a:lnTo>
                    <a:pt x="496" y="310"/>
                  </a:lnTo>
                  <a:lnTo>
                    <a:pt x="478" y="301"/>
                  </a:lnTo>
                  <a:lnTo>
                    <a:pt x="463" y="291"/>
                  </a:lnTo>
                  <a:lnTo>
                    <a:pt x="447" y="280"/>
                  </a:lnTo>
                  <a:lnTo>
                    <a:pt x="441" y="273"/>
                  </a:lnTo>
                  <a:lnTo>
                    <a:pt x="435" y="266"/>
                  </a:lnTo>
                  <a:lnTo>
                    <a:pt x="429" y="259"/>
                  </a:lnTo>
                  <a:lnTo>
                    <a:pt x="423" y="252"/>
                  </a:lnTo>
                  <a:lnTo>
                    <a:pt x="423" y="252"/>
                  </a:lnTo>
                  <a:lnTo>
                    <a:pt x="419" y="243"/>
                  </a:lnTo>
                  <a:lnTo>
                    <a:pt x="416" y="236"/>
                  </a:lnTo>
                  <a:lnTo>
                    <a:pt x="415" y="229"/>
                  </a:lnTo>
                  <a:lnTo>
                    <a:pt x="414" y="222"/>
                  </a:lnTo>
                  <a:lnTo>
                    <a:pt x="415" y="216"/>
                  </a:lnTo>
                  <a:lnTo>
                    <a:pt x="416" y="209"/>
                  </a:lnTo>
                  <a:lnTo>
                    <a:pt x="419" y="203"/>
                  </a:lnTo>
                  <a:lnTo>
                    <a:pt x="422" y="198"/>
                  </a:lnTo>
                  <a:lnTo>
                    <a:pt x="427" y="192"/>
                  </a:lnTo>
                  <a:lnTo>
                    <a:pt x="431" y="187"/>
                  </a:lnTo>
                  <a:lnTo>
                    <a:pt x="441" y="176"/>
                  </a:lnTo>
                  <a:lnTo>
                    <a:pt x="453" y="166"/>
                  </a:lnTo>
                  <a:lnTo>
                    <a:pt x="466" y="157"/>
                  </a:lnTo>
                  <a:lnTo>
                    <a:pt x="466" y="157"/>
                  </a:lnTo>
                  <a:lnTo>
                    <a:pt x="481" y="144"/>
                  </a:lnTo>
                  <a:lnTo>
                    <a:pt x="481" y="144"/>
                  </a:lnTo>
                  <a:lnTo>
                    <a:pt x="500" y="130"/>
                  </a:lnTo>
                  <a:lnTo>
                    <a:pt x="519" y="115"/>
                  </a:lnTo>
                  <a:lnTo>
                    <a:pt x="540" y="103"/>
                  </a:lnTo>
                  <a:lnTo>
                    <a:pt x="563" y="90"/>
                  </a:lnTo>
                  <a:lnTo>
                    <a:pt x="588" y="77"/>
                  </a:lnTo>
                  <a:lnTo>
                    <a:pt x="613" y="65"/>
                  </a:lnTo>
                  <a:lnTo>
                    <a:pt x="642" y="53"/>
                  </a:lnTo>
                  <a:lnTo>
                    <a:pt x="672" y="41"/>
                  </a:lnTo>
                  <a:lnTo>
                    <a:pt x="672" y="41"/>
                  </a:lnTo>
                  <a:lnTo>
                    <a:pt x="695" y="33"/>
                  </a:lnTo>
                  <a:lnTo>
                    <a:pt x="695" y="33"/>
                  </a:lnTo>
                  <a:lnTo>
                    <a:pt x="719" y="23"/>
                  </a:lnTo>
                  <a:lnTo>
                    <a:pt x="744" y="14"/>
                  </a:lnTo>
                  <a:lnTo>
                    <a:pt x="767" y="7"/>
                  </a:lnTo>
                  <a:lnTo>
                    <a:pt x="792" y="1"/>
                  </a:lnTo>
                  <a:lnTo>
                    <a:pt x="792" y="1"/>
                  </a:lnTo>
                  <a:lnTo>
                    <a:pt x="803" y="0"/>
                  </a:lnTo>
                  <a:lnTo>
                    <a:pt x="803" y="0"/>
                  </a:lnTo>
                  <a:lnTo>
                    <a:pt x="815" y="1"/>
                  </a:lnTo>
                  <a:lnTo>
                    <a:pt x="826" y="4"/>
                  </a:lnTo>
                  <a:lnTo>
                    <a:pt x="838" y="8"/>
                  </a:lnTo>
                  <a:lnTo>
                    <a:pt x="850" y="13"/>
                  </a:lnTo>
                  <a:lnTo>
                    <a:pt x="850" y="13"/>
                  </a:lnTo>
                  <a:lnTo>
                    <a:pt x="863" y="19"/>
                  </a:lnTo>
                  <a:lnTo>
                    <a:pt x="863" y="19"/>
                  </a:lnTo>
                  <a:lnTo>
                    <a:pt x="871" y="23"/>
                  </a:lnTo>
                  <a:lnTo>
                    <a:pt x="878" y="27"/>
                  </a:lnTo>
                  <a:lnTo>
                    <a:pt x="883" y="32"/>
                  </a:lnTo>
                  <a:lnTo>
                    <a:pt x="889" y="36"/>
                  </a:lnTo>
                  <a:lnTo>
                    <a:pt x="899" y="46"/>
                  </a:lnTo>
                  <a:lnTo>
                    <a:pt x="909" y="59"/>
                  </a:lnTo>
                  <a:lnTo>
                    <a:pt x="909" y="59"/>
                  </a:lnTo>
                  <a:lnTo>
                    <a:pt x="917" y="69"/>
                  </a:lnTo>
                  <a:lnTo>
                    <a:pt x="926" y="79"/>
                  </a:lnTo>
                  <a:lnTo>
                    <a:pt x="926" y="79"/>
                  </a:lnTo>
                  <a:lnTo>
                    <a:pt x="946" y="100"/>
                  </a:lnTo>
                  <a:lnTo>
                    <a:pt x="966" y="122"/>
                  </a:lnTo>
                  <a:lnTo>
                    <a:pt x="975" y="134"/>
                  </a:lnTo>
                  <a:lnTo>
                    <a:pt x="984" y="146"/>
                  </a:lnTo>
                  <a:lnTo>
                    <a:pt x="992" y="159"/>
                  </a:lnTo>
                  <a:lnTo>
                    <a:pt x="999" y="171"/>
                  </a:lnTo>
                  <a:lnTo>
                    <a:pt x="999" y="171"/>
                  </a:lnTo>
                  <a:lnTo>
                    <a:pt x="1018" y="209"/>
                  </a:lnTo>
                  <a:lnTo>
                    <a:pt x="1031" y="230"/>
                  </a:lnTo>
                  <a:lnTo>
                    <a:pt x="1044" y="251"/>
                  </a:lnTo>
                  <a:lnTo>
                    <a:pt x="1044" y="251"/>
                  </a:lnTo>
                  <a:lnTo>
                    <a:pt x="1059" y="275"/>
                  </a:lnTo>
                  <a:lnTo>
                    <a:pt x="1065" y="287"/>
                  </a:lnTo>
                  <a:lnTo>
                    <a:pt x="1070" y="299"/>
                  </a:lnTo>
                  <a:lnTo>
                    <a:pt x="1070" y="299"/>
                  </a:lnTo>
                  <a:lnTo>
                    <a:pt x="1073" y="309"/>
                  </a:lnTo>
                  <a:lnTo>
                    <a:pt x="1077" y="319"/>
                  </a:lnTo>
                  <a:lnTo>
                    <a:pt x="1080" y="332"/>
                  </a:lnTo>
                  <a:lnTo>
                    <a:pt x="1082" y="346"/>
                  </a:lnTo>
                  <a:lnTo>
                    <a:pt x="1082" y="352"/>
                  </a:lnTo>
                  <a:lnTo>
                    <a:pt x="1081" y="358"/>
                  </a:lnTo>
                  <a:lnTo>
                    <a:pt x="1080" y="365"/>
                  </a:lnTo>
                  <a:lnTo>
                    <a:pt x="1078" y="371"/>
                  </a:lnTo>
                  <a:lnTo>
                    <a:pt x="1076" y="377"/>
                  </a:lnTo>
                  <a:lnTo>
                    <a:pt x="1072" y="382"/>
                  </a:lnTo>
                  <a:lnTo>
                    <a:pt x="1067" y="387"/>
                  </a:lnTo>
                  <a:lnTo>
                    <a:pt x="1062" y="391"/>
                  </a:lnTo>
                  <a:lnTo>
                    <a:pt x="1062" y="391"/>
                  </a:lnTo>
                  <a:lnTo>
                    <a:pt x="1052" y="395"/>
                  </a:lnTo>
                  <a:lnTo>
                    <a:pt x="1043" y="398"/>
                  </a:lnTo>
                  <a:lnTo>
                    <a:pt x="1033" y="400"/>
                  </a:lnTo>
                  <a:lnTo>
                    <a:pt x="1021" y="400"/>
                  </a:lnTo>
                  <a:lnTo>
                    <a:pt x="1021" y="400"/>
                  </a:lnTo>
                  <a:lnTo>
                    <a:pt x="1021" y="400"/>
                  </a:lnTo>
                  <a:lnTo>
                    <a:pt x="1010" y="400"/>
                  </a:lnTo>
                  <a:lnTo>
                    <a:pt x="997" y="398"/>
                  </a:lnTo>
                  <a:lnTo>
                    <a:pt x="997" y="398"/>
                  </a:lnTo>
                  <a:lnTo>
                    <a:pt x="975" y="395"/>
                  </a:lnTo>
                  <a:lnTo>
                    <a:pt x="975" y="395"/>
                  </a:lnTo>
                  <a:lnTo>
                    <a:pt x="952" y="392"/>
                  </a:lnTo>
                  <a:lnTo>
                    <a:pt x="930" y="388"/>
                  </a:lnTo>
                  <a:lnTo>
                    <a:pt x="923" y="387"/>
                  </a:lnTo>
                  <a:lnTo>
                    <a:pt x="922" y="392"/>
                  </a:lnTo>
                  <a:lnTo>
                    <a:pt x="922" y="392"/>
                  </a:lnTo>
                  <a:lnTo>
                    <a:pt x="917" y="413"/>
                  </a:lnTo>
                  <a:lnTo>
                    <a:pt x="911" y="434"/>
                  </a:lnTo>
                  <a:lnTo>
                    <a:pt x="911" y="434"/>
                  </a:lnTo>
                  <a:lnTo>
                    <a:pt x="905" y="452"/>
                  </a:lnTo>
                  <a:lnTo>
                    <a:pt x="900" y="472"/>
                  </a:lnTo>
                  <a:lnTo>
                    <a:pt x="895" y="491"/>
                  </a:lnTo>
                  <a:lnTo>
                    <a:pt x="894" y="501"/>
                  </a:lnTo>
                  <a:lnTo>
                    <a:pt x="894" y="511"/>
                  </a:lnTo>
                  <a:lnTo>
                    <a:pt x="894" y="511"/>
                  </a:lnTo>
                  <a:lnTo>
                    <a:pt x="893" y="525"/>
                  </a:lnTo>
                  <a:lnTo>
                    <a:pt x="891" y="540"/>
                  </a:lnTo>
                  <a:lnTo>
                    <a:pt x="887" y="554"/>
                  </a:lnTo>
                  <a:lnTo>
                    <a:pt x="882" y="568"/>
                  </a:lnTo>
                  <a:lnTo>
                    <a:pt x="877" y="582"/>
                  </a:lnTo>
                  <a:lnTo>
                    <a:pt x="870" y="596"/>
                  </a:lnTo>
                  <a:lnTo>
                    <a:pt x="856" y="623"/>
                  </a:lnTo>
                  <a:lnTo>
                    <a:pt x="856" y="623"/>
                  </a:lnTo>
                  <a:lnTo>
                    <a:pt x="847" y="641"/>
                  </a:lnTo>
                  <a:lnTo>
                    <a:pt x="847" y="641"/>
                  </a:lnTo>
                  <a:lnTo>
                    <a:pt x="832" y="669"/>
                  </a:lnTo>
                  <a:lnTo>
                    <a:pt x="815" y="699"/>
                  </a:lnTo>
                  <a:lnTo>
                    <a:pt x="795" y="730"/>
                  </a:lnTo>
                  <a:lnTo>
                    <a:pt x="774" y="761"/>
                  </a:lnTo>
                  <a:lnTo>
                    <a:pt x="750" y="791"/>
                  </a:lnTo>
                  <a:lnTo>
                    <a:pt x="737" y="806"/>
                  </a:lnTo>
                  <a:lnTo>
                    <a:pt x="724" y="821"/>
                  </a:lnTo>
                  <a:lnTo>
                    <a:pt x="710" y="834"/>
                  </a:lnTo>
                  <a:lnTo>
                    <a:pt x="695" y="848"/>
                  </a:lnTo>
                  <a:lnTo>
                    <a:pt x="680" y="861"/>
                  </a:lnTo>
                  <a:lnTo>
                    <a:pt x="664" y="874"/>
                  </a:lnTo>
                  <a:lnTo>
                    <a:pt x="664" y="874"/>
                  </a:lnTo>
                  <a:lnTo>
                    <a:pt x="629" y="897"/>
                  </a:lnTo>
                  <a:lnTo>
                    <a:pt x="595" y="919"/>
                  </a:lnTo>
                  <a:lnTo>
                    <a:pt x="562" y="940"/>
                  </a:lnTo>
                  <a:lnTo>
                    <a:pt x="529" y="958"/>
                  </a:lnTo>
                  <a:lnTo>
                    <a:pt x="497" y="975"/>
                  </a:lnTo>
                  <a:lnTo>
                    <a:pt x="463" y="989"/>
                  </a:lnTo>
                  <a:lnTo>
                    <a:pt x="430" y="1004"/>
                  </a:lnTo>
                  <a:lnTo>
                    <a:pt x="396" y="1015"/>
                  </a:lnTo>
                  <a:lnTo>
                    <a:pt x="396" y="1015"/>
                  </a:lnTo>
                  <a:lnTo>
                    <a:pt x="377" y="1021"/>
                  </a:lnTo>
                  <a:lnTo>
                    <a:pt x="359" y="1026"/>
                  </a:lnTo>
                  <a:lnTo>
                    <a:pt x="341" y="1031"/>
                  </a:lnTo>
                  <a:lnTo>
                    <a:pt x="323" y="1034"/>
                  </a:lnTo>
                  <a:lnTo>
                    <a:pt x="306" y="1037"/>
                  </a:lnTo>
                  <a:lnTo>
                    <a:pt x="288" y="1038"/>
                  </a:lnTo>
                  <a:lnTo>
                    <a:pt x="271" y="1040"/>
                  </a:lnTo>
                  <a:lnTo>
                    <a:pt x="252" y="1040"/>
                  </a:lnTo>
                  <a:lnTo>
                    <a:pt x="252" y="1040"/>
                  </a:lnTo>
                  <a:lnTo>
                    <a:pt x="214" y="1041"/>
                  </a:lnTo>
                  <a:lnTo>
                    <a:pt x="214" y="1041"/>
                  </a:lnTo>
                  <a:lnTo>
                    <a:pt x="173" y="1042"/>
                  </a:lnTo>
                  <a:lnTo>
                    <a:pt x="173" y="1042"/>
                  </a:lnTo>
                  <a:close/>
                  <a:moveTo>
                    <a:pt x="98" y="694"/>
                  </a:moveTo>
                  <a:lnTo>
                    <a:pt x="98" y="694"/>
                  </a:lnTo>
                  <a:lnTo>
                    <a:pt x="84" y="695"/>
                  </a:lnTo>
                  <a:lnTo>
                    <a:pt x="71" y="698"/>
                  </a:lnTo>
                  <a:lnTo>
                    <a:pt x="66" y="700"/>
                  </a:lnTo>
                  <a:lnTo>
                    <a:pt x="62" y="702"/>
                  </a:lnTo>
                  <a:lnTo>
                    <a:pt x="58" y="705"/>
                  </a:lnTo>
                  <a:lnTo>
                    <a:pt x="55" y="708"/>
                  </a:lnTo>
                  <a:lnTo>
                    <a:pt x="55" y="708"/>
                  </a:lnTo>
                  <a:lnTo>
                    <a:pt x="51" y="714"/>
                  </a:lnTo>
                  <a:lnTo>
                    <a:pt x="47" y="721"/>
                  </a:lnTo>
                  <a:lnTo>
                    <a:pt x="44" y="729"/>
                  </a:lnTo>
                  <a:lnTo>
                    <a:pt x="42" y="736"/>
                  </a:lnTo>
                  <a:lnTo>
                    <a:pt x="39" y="753"/>
                  </a:lnTo>
                  <a:lnTo>
                    <a:pt x="38" y="768"/>
                  </a:lnTo>
                  <a:lnTo>
                    <a:pt x="38" y="768"/>
                  </a:lnTo>
                  <a:lnTo>
                    <a:pt x="38" y="783"/>
                  </a:lnTo>
                  <a:lnTo>
                    <a:pt x="39" y="797"/>
                  </a:lnTo>
                  <a:lnTo>
                    <a:pt x="42" y="826"/>
                  </a:lnTo>
                  <a:lnTo>
                    <a:pt x="42" y="826"/>
                  </a:lnTo>
                  <a:lnTo>
                    <a:pt x="45" y="855"/>
                  </a:lnTo>
                  <a:lnTo>
                    <a:pt x="47" y="883"/>
                  </a:lnTo>
                  <a:lnTo>
                    <a:pt x="47" y="883"/>
                  </a:lnTo>
                  <a:lnTo>
                    <a:pt x="48" y="893"/>
                  </a:lnTo>
                  <a:lnTo>
                    <a:pt x="51" y="909"/>
                  </a:lnTo>
                  <a:lnTo>
                    <a:pt x="55" y="926"/>
                  </a:lnTo>
                  <a:lnTo>
                    <a:pt x="61" y="945"/>
                  </a:lnTo>
                  <a:lnTo>
                    <a:pt x="68" y="962"/>
                  </a:lnTo>
                  <a:lnTo>
                    <a:pt x="72" y="971"/>
                  </a:lnTo>
                  <a:lnTo>
                    <a:pt x="76" y="979"/>
                  </a:lnTo>
                  <a:lnTo>
                    <a:pt x="82" y="985"/>
                  </a:lnTo>
                  <a:lnTo>
                    <a:pt x="87" y="990"/>
                  </a:lnTo>
                  <a:lnTo>
                    <a:pt x="93" y="994"/>
                  </a:lnTo>
                  <a:lnTo>
                    <a:pt x="98" y="996"/>
                  </a:lnTo>
                  <a:lnTo>
                    <a:pt x="98" y="996"/>
                  </a:lnTo>
                  <a:lnTo>
                    <a:pt x="121" y="1001"/>
                  </a:lnTo>
                  <a:lnTo>
                    <a:pt x="142" y="1004"/>
                  </a:lnTo>
                  <a:lnTo>
                    <a:pt x="164" y="1005"/>
                  </a:lnTo>
                  <a:lnTo>
                    <a:pt x="183" y="1005"/>
                  </a:lnTo>
                  <a:lnTo>
                    <a:pt x="183" y="1005"/>
                  </a:lnTo>
                  <a:lnTo>
                    <a:pt x="218" y="1004"/>
                  </a:lnTo>
                  <a:lnTo>
                    <a:pt x="218" y="1004"/>
                  </a:lnTo>
                  <a:lnTo>
                    <a:pt x="252" y="1004"/>
                  </a:lnTo>
                  <a:lnTo>
                    <a:pt x="252" y="1004"/>
                  </a:lnTo>
                  <a:lnTo>
                    <a:pt x="270" y="1004"/>
                  </a:lnTo>
                  <a:lnTo>
                    <a:pt x="286" y="1003"/>
                  </a:lnTo>
                  <a:lnTo>
                    <a:pt x="304" y="1001"/>
                  </a:lnTo>
                  <a:lnTo>
                    <a:pt x="320" y="999"/>
                  </a:lnTo>
                  <a:lnTo>
                    <a:pt x="337" y="994"/>
                  </a:lnTo>
                  <a:lnTo>
                    <a:pt x="353" y="991"/>
                  </a:lnTo>
                  <a:lnTo>
                    <a:pt x="370" y="986"/>
                  </a:lnTo>
                  <a:lnTo>
                    <a:pt x="386" y="981"/>
                  </a:lnTo>
                  <a:lnTo>
                    <a:pt x="386" y="981"/>
                  </a:lnTo>
                  <a:lnTo>
                    <a:pt x="419" y="969"/>
                  </a:lnTo>
                  <a:lnTo>
                    <a:pt x="451" y="955"/>
                  </a:lnTo>
                  <a:lnTo>
                    <a:pt x="483" y="941"/>
                  </a:lnTo>
                  <a:lnTo>
                    <a:pt x="514" y="925"/>
                  </a:lnTo>
                  <a:lnTo>
                    <a:pt x="544" y="909"/>
                  </a:lnTo>
                  <a:lnTo>
                    <a:pt x="574" y="891"/>
                  </a:lnTo>
                  <a:lnTo>
                    <a:pt x="603" y="872"/>
                  </a:lnTo>
                  <a:lnTo>
                    <a:pt x="633" y="851"/>
                  </a:lnTo>
                  <a:lnTo>
                    <a:pt x="633" y="851"/>
                  </a:lnTo>
                  <a:lnTo>
                    <a:pt x="647" y="841"/>
                  </a:lnTo>
                  <a:lnTo>
                    <a:pt x="661" y="829"/>
                  </a:lnTo>
                  <a:lnTo>
                    <a:pt x="674" y="818"/>
                  </a:lnTo>
                  <a:lnTo>
                    <a:pt x="687" y="805"/>
                  </a:lnTo>
                  <a:lnTo>
                    <a:pt x="713" y="779"/>
                  </a:lnTo>
                  <a:lnTo>
                    <a:pt x="737" y="751"/>
                  </a:lnTo>
                  <a:lnTo>
                    <a:pt x="760" y="720"/>
                  </a:lnTo>
                  <a:lnTo>
                    <a:pt x="781" y="689"/>
                  </a:lnTo>
                  <a:lnTo>
                    <a:pt x="799" y="656"/>
                  </a:lnTo>
                  <a:lnTo>
                    <a:pt x="808" y="639"/>
                  </a:lnTo>
                  <a:lnTo>
                    <a:pt x="816" y="623"/>
                  </a:lnTo>
                  <a:lnTo>
                    <a:pt x="821" y="610"/>
                  </a:lnTo>
                  <a:lnTo>
                    <a:pt x="821" y="610"/>
                  </a:lnTo>
                  <a:lnTo>
                    <a:pt x="835" y="581"/>
                  </a:lnTo>
                  <a:lnTo>
                    <a:pt x="848" y="553"/>
                  </a:lnTo>
                  <a:lnTo>
                    <a:pt x="848" y="553"/>
                  </a:lnTo>
                  <a:lnTo>
                    <a:pt x="853" y="542"/>
                  </a:lnTo>
                  <a:lnTo>
                    <a:pt x="855" y="533"/>
                  </a:lnTo>
                  <a:lnTo>
                    <a:pt x="856" y="523"/>
                  </a:lnTo>
                  <a:lnTo>
                    <a:pt x="856" y="515"/>
                  </a:lnTo>
                  <a:lnTo>
                    <a:pt x="856" y="515"/>
                  </a:lnTo>
                  <a:lnTo>
                    <a:pt x="857" y="504"/>
                  </a:lnTo>
                  <a:lnTo>
                    <a:pt x="859" y="492"/>
                  </a:lnTo>
                  <a:lnTo>
                    <a:pt x="860" y="487"/>
                  </a:lnTo>
                  <a:lnTo>
                    <a:pt x="860" y="487"/>
                  </a:lnTo>
                  <a:lnTo>
                    <a:pt x="868" y="456"/>
                  </a:lnTo>
                  <a:lnTo>
                    <a:pt x="875" y="425"/>
                  </a:lnTo>
                  <a:lnTo>
                    <a:pt x="875" y="425"/>
                  </a:lnTo>
                  <a:lnTo>
                    <a:pt x="878" y="414"/>
                  </a:lnTo>
                  <a:lnTo>
                    <a:pt x="881" y="404"/>
                  </a:lnTo>
                  <a:lnTo>
                    <a:pt x="881" y="404"/>
                  </a:lnTo>
                  <a:lnTo>
                    <a:pt x="886" y="388"/>
                  </a:lnTo>
                  <a:lnTo>
                    <a:pt x="888" y="380"/>
                  </a:lnTo>
                  <a:lnTo>
                    <a:pt x="890" y="372"/>
                  </a:lnTo>
                  <a:lnTo>
                    <a:pt x="890" y="372"/>
                  </a:lnTo>
                  <a:lnTo>
                    <a:pt x="890" y="367"/>
                  </a:lnTo>
                  <a:lnTo>
                    <a:pt x="892" y="363"/>
                  </a:lnTo>
                  <a:lnTo>
                    <a:pt x="894" y="360"/>
                  </a:lnTo>
                  <a:lnTo>
                    <a:pt x="898" y="357"/>
                  </a:lnTo>
                  <a:lnTo>
                    <a:pt x="899" y="356"/>
                  </a:lnTo>
                  <a:lnTo>
                    <a:pt x="900" y="355"/>
                  </a:lnTo>
                  <a:lnTo>
                    <a:pt x="900" y="355"/>
                  </a:lnTo>
                  <a:lnTo>
                    <a:pt x="901" y="352"/>
                  </a:lnTo>
                  <a:lnTo>
                    <a:pt x="903" y="349"/>
                  </a:lnTo>
                  <a:lnTo>
                    <a:pt x="907" y="347"/>
                  </a:lnTo>
                  <a:lnTo>
                    <a:pt x="912" y="346"/>
                  </a:lnTo>
                  <a:lnTo>
                    <a:pt x="912" y="346"/>
                  </a:lnTo>
                  <a:lnTo>
                    <a:pt x="915" y="346"/>
                  </a:lnTo>
                  <a:lnTo>
                    <a:pt x="918" y="347"/>
                  </a:lnTo>
                  <a:lnTo>
                    <a:pt x="918" y="347"/>
                  </a:lnTo>
                  <a:lnTo>
                    <a:pt x="934" y="352"/>
                  </a:lnTo>
                  <a:lnTo>
                    <a:pt x="957" y="357"/>
                  </a:lnTo>
                  <a:lnTo>
                    <a:pt x="985" y="362"/>
                  </a:lnTo>
                  <a:lnTo>
                    <a:pt x="999" y="363"/>
                  </a:lnTo>
                  <a:lnTo>
                    <a:pt x="1012" y="363"/>
                  </a:lnTo>
                  <a:lnTo>
                    <a:pt x="1012" y="363"/>
                  </a:lnTo>
                  <a:lnTo>
                    <a:pt x="1023" y="363"/>
                  </a:lnTo>
                  <a:lnTo>
                    <a:pt x="1031" y="361"/>
                  </a:lnTo>
                  <a:lnTo>
                    <a:pt x="1038" y="359"/>
                  </a:lnTo>
                  <a:lnTo>
                    <a:pt x="1043" y="355"/>
                  </a:lnTo>
                  <a:lnTo>
                    <a:pt x="1043" y="355"/>
                  </a:lnTo>
                  <a:lnTo>
                    <a:pt x="1044" y="353"/>
                  </a:lnTo>
                  <a:lnTo>
                    <a:pt x="1045" y="350"/>
                  </a:lnTo>
                  <a:lnTo>
                    <a:pt x="1046" y="347"/>
                  </a:lnTo>
                  <a:lnTo>
                    <a:pt x="1046" y="344"/>
                  </a:lnTo>
                  <a:lnTo>
                    <a:pt x="1046" y="344"/>
                  </a:lnTo>
                  <a:lnTo>
                    <a:pt x="1044" y="333"/>
                  </a:lnTo>
                  <a:lnTo>
                    <a:pt x="1041" y="323"/>
                  </a:lnTo>
                  <a:lnTo>
                    <a:pt x="1038" y="313"/>
                  </a:lnTo>
                  <a:lnTo>
                    <a:pt x="1033" y="303"/>
                  </a:lnTo>
                  <a:lnTo>
                    <a:pt x="1023" y="285"/>
                  </a:lnTo>
                  <a:lnTo>
                    <a:pt x="1012" y="268"/>
                  </a:lnTo>
                  <a:lnTo>
                    <a:pt x="1012" y="268"/>
                  </a:lnTo>
                  <a:lnTo>
                    <a:pt x="1006" y="258"/>
                  </a:lnTo>
                  <a:lnTo>
                    <a:pt x="1000" y="248"/>
                  </a:lnTo>
                  <a:lnTo>
                    <a:pt x="988" y="225"/>
                  </a:lnTo>
                  <a:lnTo>
                    <a:pt x="988" y="225"/>
                  </a:lnTo>
                  <a:lnTo>
                    <a:pt x="976" y="200"/>
                  </a:lnTo>
                  <a:lnTo>
                    <a:pt x="969" y="189"/>
                  </a:lnTo>
                  <a:lnTo>
                    <a:pt x="962" y="177"/>
                  </a:lnTo>
                  <a:lnTo>
                    <a:pt x="962" y="177"/>
                  </a:lnTo>
                  <a:lnTo>
                    <a:pt x="939" y="148"/>
                  </a:lnTo>
                  <a:lnTo>
                    <a:pt x="916" y="123"/>
                  </a:lnTo>
                  <a:lnTo>
                    <a:pt x="916" y="123"/>
                  </a:lnTo>
                  <a:lnTo>
                    <a:pt x="902" y="105"/>
                  </a:lnTo>
                  <a:lnTo>
                    <a:pt x="902" y="105"/>
                  </a:lnTo>
                  <a:lnTo>
                    <a:pt x="890" y="90"/>
                  </a:lnTo>
                  <a:lnTo>
                    <a:pt x="890" y="90"/>
                  </a:lnTo>
                  <a:lnTo>
                    <a:pt x="879" y="75"/>
                  </a:lnTo>
                  <a:lnTo>
                    <a:pt x="874" y="69"/>
                  </a:lnTo>
                  <a:lnTo>
                    <a:pt x="868" y="63"/>
                  </a:lnTo>
                  <a:lnTo>
                    <a:pt x="868" y="63"/>
                  </a:lnTo>
                  <a:lnTo>
                    <a:pt x="860" y="58"/>
                  </a:lnTo>
                  <a:lnTo>
                    <a:pt x="853" y="53"/>
                  </a:lnTo>
                  <a:lnTo>
                    <a:pt x="846" y="49"/>
                  </a:lnTo>
                  <a:lnTo>
                    <a:pt x="839" y="46"/>
                  </a:lnTo>
                  <a:lnTo>
                    <a:pt x="830" y="43"/>
                  </a:lnTo>
                  <a:lnTo>
                    <a:pt x="822" y="42"/>
                  </a:lnTo>
                  <a:lnTo>
                    <a:pt x="814" y="41"/>
                  </a:lnTo>
                  <a:lnTo>
                    <a:pt x="805" y="40"/>
                  </a:lnTo>
                  <a:lnTo>
                    <a:pt x="805" y="40"/>
                  </a:lnTo>
                  <a:lnTo>
                    <a:pt x="794" y="41"/>
                  </a:lnTo>
                  <a:lnTo>
                    <a:pt x="784" y="42"/>
                  </a:lnTo>
                  <a:lnTo>
                    <a:pt x="774" y="44"/>
                  </a:lnTo>
                  <a:lnTo>
                    <a:pt x="763" y="47"/>
                  </a:lnTo>
                  <a:lnTo>
                    <a:pt x="742" y="53"/>
                  </a:lnTo>
                  <a:lnTo>
                    <a:pt x="721" y="61"/>
                  </a:lnTo>
                  <a:lnTo>
                    <a:pt x="714" y="64"/>
                  </a:lnTo>
                  <a:lnTo>
                    <a:pt x="695" y="71"/>
                  </a:lnTo>
                  <a:lnTo>
                    <a:pt x="695" y="71"/>
                  </a:lnTo>
                  <a:lnTo>
                    <a:pt x="661" y="83"/>
                  </a:lnTo>
                  <a:lnTo>
                    <a:pt x="627" y="97"/>
                  </a:lnTo>
                  <a:lnTo>
                    <a:pt x="610" y="105"/>
                  </a:lnTo>
                  <a:lnTo>
                    <a:pt x="595" y="112"/>
                  </a:lnTo>
                  <a:lnTo>
                    <a:pt x="578" y="122"/>
                  </a:lnTo>
                  <a:lnTo>
                    <a:pt x="564" y="131"/>
                  </a:lnTo>
                  <a:lnTo>
                    <a:pt x="564" y="131"/>
                  </a:lnTo>
                  <a:lnTo>
                    <a:pt x="538" y="148"/>
                  </a:lnTo>
                  <a:lnTo>
                    <a:pt x="513" y="166"/>
                  </a:lnTo>
                  <a:lnTo>
                    <a:pt x="513" y="166"/>
                  </a:lnTo>
                  <a:lnTo>
                    <a:pt x="490" y="184"/>
                  </a:lnTo>
                  <a:lnTo>
                    <a:pt x="466" y="201"/>
                  </a:lnTo>
                  <a:lnTo>
                    <a:pt x="466" y="201"/>
                  </a:lnTo>
                  <a:lnTo>
                    <a:pt x="461" y="204"/>
                  </a:lnTo>
                  <a:lnTo>
                    <a:pt x="458" y="207"/>
                  </a:lnTo>
                  <a:lnTo>
                    <a:pt x="454" y="211"/>
                  </a:lnTo>
                  <a:lnTo>
                    <a:pt x="453" y="215"/>
                  </a:lnTo>
                  <a:lnTo>
                    <a:pt x="452" y="222"/>
                  </a:lnTo>
                  <a:lnTo>
                    <a:pt x="452" y="228"/>
                  </a:lnTo>
                  <a:lnTo>
                    <a:pt x="452" y="228"/>
                  </a:lnTo>
                  <a:lnTo>
                    <a:pt x="454" y="233"/>
                  </a:lnTo>
                  <a:lnTo>
                    <a:pt x="459" y="239"/>
                  </a:lnTo>
                  <a:lnTo>
                    <a:pt x="463" y="245"/>
                  </a:lnTo>
                  <a:lnTo>
                    <a:pt x="469" y="250"/>
                  </a:lnTo>
                  <a:lnTo>
                    <a:pt x="482" y="260"/>
                  </a:lnTo>
                  <a:lnTo>
                    <a:pt x="498" y="269"/>
                  </a:lnTo>
                  <a:lnTo>
                    <a:pt x="514" y="277"/>
                  </a:lnTo>
                  <a:lnTo>
                    <a:pt x="530" y="283"/>
                  </a:lnTo>
                  <a:lnTo>
                    <a:pt x="543" y="287"/>
                  </a:lnTo>
                  <a:lnTo>
                    <a:pt x="554" y="289"/>
                  </a:lnTo>
                  <a:lnTo>
                    <a:pt x="554" y="289"/>
                  </a:lnTo>
                  <a:lnTo>
                    <a:pt x="557" y="290"/>
                  </a:lnTo>
                  <a:lnTo>
                    <a:pt x="560" y="291"/>
                  </a:lnTo>
                  <a:lnTo>
                    <a:pt x="563" y="293"/>
                  </a:lnTo>
                  <a:lnTo>
                    <a:pt x="566" y="295"/>
                  </a:lnTo>
                  <a:lnTo>
                    <a:pt x="568" y="298"/>
                  </a:lnTo>
                  <a:lnTo>
                    <a:pt x="571" y="297"/>
                  </a:lnTo>
                  <a:lnTo>
                    <a:pt x="571" y="297"/>
                  </a:lnTo>
                  <a:lnTo>
                    <a:pt x="575" y="297"/>
                  </a:lnTo>
                  <a:lnTo>
                    <a:pt x="575" y="297"/>
                  </a:lnTo>
                  <a:lnTo>
                    <a:pt x="578" y="297"/>
                  </a:lnTo>
                  <a:lnTo>
                    <a:pt x="583" y="298"/>
                  </a:lnTo>
                  <a:lnTo>
                    <a:pt x="586" y="299"/>
                  </a:lnTo>
                  <a:lnTo>
                    <a:pt x="588" y="301"/>
                  </a:lnTo>
                  <a:lnTo>
                    <a:pt x="588" y="301"/>
                  </a:lnTo>
                  <a:lnTo>
                    <a:pt x="590" y="304"/>
                  </a:lnTo>
                  <a:lnTo>
                    <a:pt x="591" y="306"/>
                  </a:lnTo>
                  <a:lnTo>
                    <a:pt x="591" y="313"/>
                  </a:lnTo>
                  <a:lnTo>
                    <a:pt x="591" y="313"/>
                  </a:lnTo>
                  <a:lnTo>
                    <a:pt x="589" y="328"/>
                  </a:lnTo>
                  <a:lnTo>
                    <a:pt x="586" y="344"/>
                  </a:lnTo>
                  <a:lnTo>
                    <a:pt x="581" y="358"/>
                  </a:lnTo>
                  <a:lnTo>
                    <a:pt x="576" y="373"/>
                  </a:lnTo>
                  <a:lnTo>
                    <a:pt x="571" y="388"/>
                  </a:lnTo>
                  <a:lnTo>
                    <a:pt x="565" y="403"/>
                  </a:lnTo>
                  <a:lnTo>
                    <a:pt x="558" y="417"/>
                  </a:lnTo>
                  <a:lnTo>
                    <a:pt x="549" y="430"/>
                  </a:lnTo>
                  <a:lnTo>
                    <a:pt x="533" y="458"/>
                  </a:lnTo>
                  <a:lnTo>
                    <a:pt x="514" y="485"/>
                  </a:lnTo>
                  <a:lnTo>
                    <a:pt x="495" y="512"/>
                  </a:lnTo>
                  <a:lnTo>
                    <a:pt x="474" y="537"/>
                  </a:lnTo>
                  <a:lnTo>
                    <a:pt x="474" y="537"/>
                  </a:lnTo>
                  <a:lnTo>
                    <a:pt x="465" y="548"/>
                  </a:lnTo>
                  <a:lnTo>
                    <a:pt x="453" y="561"/>
                  </a:lnTo>
                  <a:lnTo>
                    <a:pt x="442" y="571"/>
                  </a:lnTo>
                  <a:lnTo>
                    <a:pt x="431" y="582"/>
                  </a:lnTo>
                  <a:lnTo>
                    <a:pt x="418" y="593"/>
                  </a:lnTo>
                  <a:lnTo>
                    <a:pt x="405" y="603"/>
                  </a:lnTo>
                  <a:lnTo>
                    <a:pt x="378" y="622"/>
                  </a:lnTo>
                  <a:lnTo>
                    <a:pt x="348" y="640"/>
                  </a:lnTo>
                  <a:lnTo>
                    <a:pt x="317" y="656"/>
                  </a:lnTo>
                  <a:lnTo>
                    <a:pt x="284" y="670"/>
                  </a:lnTo>
                  <a:lnTo>
                    <a:pt x="248" y="684"/>
                  </a:lnTo>
                  <a:lnTo>
                    <a:pt x="248" y="684"/>
                  </a:lnTo>
                  <a:lnTo>
                    <a:pt x="226" y="690"/>
                  </a:lnTo>
                  <a:lnTo>
                    <a:pt x="204" y="694"/>
                  </a:lnTo>
                  <a:lnTo>
                    <a:pt x="181" y="697"/>
                  </a:lnTo>
                  <a:lnTo>
                    <a:pt x="158" y="698"/>
                  </a:lnTo>
                  <a:lnTo>
                    <a:pt x="158" y="698"/>
                  </a:lnTo>
                  <a:lnTo>
                    <a:pt x="140" y="697"/>
                  </a:lnTo>
                  <a:lnTo>
                    <a:pt x="140" y="697"/>
                  </a:lnTo>
                  <a:lnTo>
                    <a:pt x="129" y="696"/>
                  </a:lnTo>
                  <a:lnTo>
                    <a:pt x="129" y="696"/>
                  </a:lnTo>
                  <a:lnTo>
                    <a:pt x="115" y="695"/>
                  </a:lnTo>
                  <a:lnTo>
                    <a:pt x="98" y="694"/>
                  </a:lnTo>
                  <a:lnTo>
                    <a:pt x="98" y="6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7" name="组合 956"/>
          <p:cNvGrpSpPr/>
          <p:nvPr/>
        </p:nvGrpSpPr>
        <p:grpSpPr>
          <a:xfrm>
            <a:off x="2889227" y="2493486"/>
            <a:ext cx="876300" cy="910167"/>
            <a:chOff x="2254250" y="2162175"/>
            <a:chExt cx="657225" cy="682625"/>
          </a:xfrm>
          <a:solidFill>
            <a:schemeClr val="tx1"/>
          </a:solidFill>
        </p:grpSpPr>
        <p:sp>
          <p:nvSpPr>
            <p:cNvPr id="16646" name="Freeform 262"/>
            <p:cNvSpPr/>
            <p:nvPr/>
          </p:nvSpPr>
          <p:spPr bwMode="auto">
            <a:xfrm>
              <a:off x="2292350" y="2236788"/>
              <a:ext cx="38100" cy="17938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58" y="7"/>
                </a:cxn>
                <a:cxn ang="0">
                  <a:pos x="52" y="16"/>
                </a:cxn>
                <a:cxn ang="0">
                  <a:pos x="50" y="36"/>
                </a:cxn>
                <a:cxn ang="0">
                  <a:pos x="48" y="64"/>
                </a:cxn>
                <a:cxn ang="0">
                  <a:pos x="41" y="122"/>
                </a:cxn>
                <a:cxn ang="0">
                  <a:pos x="36" y="150"/>
                </a:cxn>
                <a:cxn ang="0">
                  <a:pos x="14" y="245"/>
                </a:cxn>
                <a:cxn ang="0">
                  <a:pos x="9" y="267"/>
                </a:cxn>
                <a:cxn ang="0">
                  <a:pos x="1" y="311"/>
                </a:cxn>
                <a:cxn ang="0">
                  <a:pos x="0" y="333"/>
                </a:cxn>
                <a:cxn ang="0">
                  <a:pos x="0" y="335"/>
                </a:cxn>
                <a:cxn ang="0">
                  <a:pos x="2" y="338"/>
                </a:cxn>
                <a:cxn ang="0">
                  <a:pos x="10" y="338"/>
                </a:cxn>
                <a:cxn ang="0">
                  <a:pos x="12" y="338"/>
                </a:cxn>
                <a:cxn ang="0">
                  <a:pos x="14" y="335"/>
                </a:cxn>
                <a:cxn ang="0">
                  <a:pos x="14" y="331"/>
                </a:cxn>
                <a:cxn ang="0">
                  <a:pos x="12" y="328"/>
                </a:cxn>
                <a:cxn ang="0">
                  <a:pos x="9" y="328"/>
                </a:cxn>
                <a:cxn ang="0">
                  <a:pos x="10" y="310"/>
                </a:cxn>
                <a:cxn ang="0">
                  <a:pos x="16" y="272"/>
                </a:cxn>
                <a:cxn ang="0">
                  <a:pos x="31" y="215"/>
                </a:cxn>
                <a:cxn ang="0">
                  <a:pos x="39" y="178"/>
                </a:cxn>
                <a:cxn ang="0">
                  <a:pos x="50" y="118"/>
                </a:cxn>
                <a:cxn ang="0">
                  <a:pos x="52" y="98"/>
                </a:cxn>
                <a:cxn ang="0">
                  <a:pos x="58" y="54"/>
                </a:cxn>
                <a:cxn ang="0">
                  <a:pos x="61" y="24"/>
                </a:cxn>
                <a:cxn ang="0">
                  <a:pos x="65" y="14"/>
                </a:cxn>
                <a:cxn ang="0">
                  <a:pos x="67" y="15"/>
                </a:cxn>
                <a:cxn ang="0">
                  <a:pos x="71" y="13"/>
                </a:cxn>
                <a:cxn ang="0">
                  <a:pos x="72" y="4"/>
                </a:cxn>
                <a:cxn ang="0">
                  <a:pos x="71" y="2"/>
                </a:cxn>
                <a:cxn ang="0">
                  <a:pos x="67" y="0"/>
                </a:cxn>
                <a:cxn ang="0">
                  <a:pos x="65" y="0"/>
                </a:cxn>
              </a:cxnLst>
              <a:rect l="0" t="0" r="r" b="b"/>
              <a:pathLst>
                <a:path w="72" h="338">
                  <a:moveTo>
                    <a:pt x="65" y="0"/>
                  </a:moveTo>
                  <a:lnTo>
                    <a:pt x="65" y="0"/>
                  </a:lnTo>
                  <a:lnTo>
                    <a:pt x="61" y="4"/>
                  </a:lnTo>
                  <a:lnTo>
                    <a:pt x="58" y="7"/>
                  </a:lnTo>
                  <a:lnTo>
                    <a:pt x="55" y="11"/>
                  </a:lnTo>
                  <a:lnTo>
                    <a:pt x="52" y="16"/>
                  </a:lnTo>
                  <a:lnTo>
                    <a:pt x="50" y="26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48" y="64"/>
                  </a:lnTo>
                  <a:lnTo>
                    <a:pt x="45" y="93"/>
                  </a:lnTo>
                  <a:lnTo>
                    <a:pt x="41" y="122"/>
                  </a:lnTo>
                  <a:lnTo>
                    <a:pt x="36" y="150"/>
                  </a:lnTo>
                  <a:lnTo>
                    <a:pt x="36" y="150"/>
                  </a:lnTo>
                  <a:lnTo>
                    <a:pt x="25" y="197"/>
                  </a:lnTo>
                  <a:lnTo>
                    <a:pt x="14" y="245"/>
                  </a:lnTo>
                  <a:lnTo>
                    <a:pt x="14" y="245"/>
                  </a:lnTo>
                  <a:lnTo>
                    <a:pt x="9" y="267"/>
                  </a:lnTo>
                  <a:lnTo>
                    <a:pt x="4" y="289"/>
                  </a:lnTo>
                  <a:lnTo>
                    <a:pt x="1" y="311"/>
                  </a:lnTo>
                  <a:lnTo>
                    <a:pt x="0" y="322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2" y="338"/>
                  </a:lnTo>
                  <a:lnTo>
                    <a:pt x="4" y="338"/>
                  </a:lnTo>
                  <a:lnTo>
                    <a:pt x="10" y="338"/>
                  </a:lnTo>
                  <a:lnTo>
                    <a:pt x="10" y="338"/>
                  </a:lnTo>
                  <a:lnTo>
                    <a:pt x="12" y="338"/>
                  </a:lnTo>
                  <a:lnTo>
                    <a:pt x="14" y="337"/>
                  </a:lnTo>
                  <a:lnTo>
                    <a:pt x="14" y="335"/>
                  </a:lnTo>
                  <a:lnTo>
                    <a:pt x="15" y="333"/>
                  </a:lnTo>
                  <a:lnTo>
                    <a:pt x="14" y="331"/>
                  </a:lnTo>
                  <a:lnTo>
                    <a:pt x="14" y="329"/>
                  </a:lnTo>
                  <a:lnTo>
                    <a:pt x="12" y="328"/>
                  </a:lnTo>
                  <a:lnTo>
                    <a:pt x="10" y="328"/>
                  </a:lnTo>
                  <a:lnTo>
                    <a:pt x="9" y="328"/>
                  </a:lnTo>
                  <a:lnTo>
                    <a:pt x="9" y="328"/>
                  </a:lnTo>
                  <a:lnTo>
                    <a:pt x="10" y="310"/>
                  </a:lnTo>
                  <a:lnTo>
                    <a:pt x="13" y="290"/>
                  </a:lnTo>
                  <a:lnTo>
                    <a:pt x="16" y="272"/>
                  </a:lnTo>
                  <a:lnTo>
                    <a:pt x="20" y="253"/>
                  </a:lnTo>
                  <a:lnTo>
                    <a:pt x="31" y="215"/>
                  </a:lnTo>
                  <a:lnTo>
                    <a:pt x="39" y="178"/>
                  </a:lnTo>
                  <a:lnTo>
                    <a:pt x="39" y="178"/>
                  </a:lnTo>
                  <a:lnTo>
                    <a:pt x="46" y="138"/>
                  </a:lnTo>
                  <a:lnTo>
                    <a:pt x="50" y="118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9" y="34"/>
                  </a:lnTo>
                  <a:lnTo>
                    <a:pt x="61" y="24"/>
                  </a:lnTo>
                  <a:lnTo>
                    <a:pt x="62" y="18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1" y="2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7" name="Freeform 263"/>
            <p:cNvSpPr/>
            <p:nvPr/>
          </p:nvSpPr>
          <p:spPr bwMode="auto">
            <a:xfrm>
              <a:off x="2309813" y="2203450"/>
              <a:ext cx="53975" cy="276225"/>
            </a:xfrm>
            <a:custGeom>
              <a:avLst/>
              <a:gdLst/>
              <a:ahLst/>
              <a:cxnLst>
                <a:cxn ang="0">
                  <a:pos x="104" y="4"/>
                </a:cxn>
                <a:cxn ang="0">
                  <a:pos x="103" y="1"/>
                </a:cxn>
                <a:cxn ang="0">
                  <a:pos x="100" y="0"/>
                </a:cxn>
                <a:cxn ang="0">
                  <a:pos x="97" y="1"/>
                </a:cxn>
                <a:cxn ang="0">
                  <a:pos x="95" y="4"/>
                </a:cxn>
                <a:cxn ang="0">
                  <a:pos x="94" y="16"/>
                </a:cxn>
                <a:cxn ang="0">
                  <a:pos x="90" y="42"/>
                </a:cxn>
                <a:cxn ang="0">
                  <a:pos x="89" y="55"/>
                </a:cxn>
                <a:cxn ang="0">
                  <a:pos x="89" y="103"/>
                </a:cxn>
                <a:cxn ang="0">
                  <a:pos x="87" y="120"/>
                </a:cxn>
                <a:cxn ang="0">
                  <a:pos x="62" y="234"/>
                </a:cxn>
                <a:cxn ang="0">
                  <a:pos x="52" y="273"/>
                </a:cxn>
                <a:cxn ang="0">
                  <a:pos x="32" y="341"/>
                </a:cxn>
                <a:cxn ang="0">
                  <a:pos x="17" y="391"/>
                </a:cxn>
                <a:cxn ang="0">
                  <a:pos x="14" y="409"/>
                </a:cxn>
                <a:cxn ang="0">
                  <a:pos x="12" y="437"/>
                </a:cxn>
                <a:cxn ang="0">
                  <a:pos x="10" y="465"/>
                </a:cxn>
                <a:cxn ang="0">
                  <a:pos x="9" y="478"/>
                </a:cxn>
                <a:cxn ang="0">
                  <a:pos x="9" y="497"/>
                </a:cxn>
                <a:cxn ang="0">
                  <a:pos x="5" y="508"/>
                </a:cxn>
                <a:cxn ang="0">
                  <a:pos x="1" y="513"/>
                </a:cxn>
                <a:cxn ang="0">
                  <a:pos x="0" y="516"/>
                </a:cxn>
                <a:cxn ang="0">
                  <a:pos x="2" y="519"/>
                </a:cxn>
                <a:cxn ang="0">
                  <a:pos x="5" y="520"/>
                </a:cxn>
                <a:cxn ang="0">
                  <a:pos x="8" y="519"/>
                </a:cxn>
                <a:cxn ang="0">
                  <a:pos x="13" y="513"/>
                </a:cxn>
                <a:cxn ang="0">
                  <a:pos x="18" y="502"/>
                </a:cxn>
                <a:cxn ang="0">
                  <a:pos x="18" y="494"/>
                </a:cxn>
                <a:cxn ang="0">
                  <a:pos x="22" y="433"/>
                </a:cxn>
                <a:cxn ang="0">
                  <a:pos x="24" y="413"/>
                </a:cxn>
                <a:cxn ang="0">
                  <a:pos x="31" y="376"/>
                </a:cxn>
                <a:cxn ang="0">
                  <a:pos x="47" y="321"/>
                </a:cxn>
                <a:cxn ang="0">
                  <a:pos x="59" y="285"/>
                </a:cxn>
                <a:cxn ang="0">
                  <a:pos x="79" y="203"/>
                </a:cxn>
                <a:cxn ang="0">
                  <a:pos x="96" y="122"/>
                </a:cxn>
                <a:cxn ang="0">
                  <a:pos x="98" y="92"/>
                </a:cxn>
                <a:cxn ang="0">
                  <a:pos x="98" y="62"/>
                </a:cxn>
                <a:cxn ang="0">
                  <a:pos x="101" y="33"/>
                </a:cxn>
                <a:cxn ang="0">
                  <a:pos x="104" y="4"/>
                </a:cxn>
              </a:cxnLst>
              <a:rect l="0" t="0" r="r" b="b"/>
              <a:pathLst>
                <a:path w="104" h="520">
                  <a:moveTo>
                    <a:pt x="104" y="4"/>
                  </a:move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16"/>
                  </a:lnTo>
                  <a:lnTo>
                    <a:pt x="92" y="30"/>
                  </a:lnTo>
                  <a:lnTo>
                    <a:pt x="90" y="42"/>
                  </a:lnTo>
                  <a:lnTo>
                    <a:pt x="89" y="55"/>
                  </a:lnTo>
                  <a:lnTo>
                    <a:pt x="89" y="55"/>
                  </a:lnTo>
                  <a:lnTo>
                    <a:pt x="90" y="88"/>
                  </a:lnTo>
                  <a:lnTo>
                    <a:pt x="89" y="103"/>
                  </a:lnTo>
                  <a:lnTo>
                    <a:pt x="87" y="120"/>
                  </a:lnTo>
                  <a:lnTo>
                    <a:pt x="87" y="120"/>
                  </a:lnTo>
                  <a:lnTo>
                    <a:pt x="71" y="196"/>
                  </a:lnTo>
                  <a:lnTo>
                    <a:pt x="62" y="234"/>
                  </a:lnTo>
                  <a:lnTo>
                    <a:pt x="52" y="273"/>
                  </a:lnTo>
                  <a:lnTo>
                    <a:pt x="52" y="273"/>
                  </a:lnTo>
                  <a:lnTo>
                    <a:pt x="42" y="307"/>
                  </a:lnTo>
                  <a:lnTo>
                    <a:pt x="32" y="341"/>
                  </a:lnTo>
                  <a:lnTo>
                    <a:pt x="21" y="375"/>
                  </a:lnTo>
                  <a:lnTo>
                    <a:pt x="17" y="391"/>
                  </a:lnTo>
                  <a:lnTo>
                    <a:pt x="14" y="409"/>
                  </a:lnTo>
                  <a:lnTo>
                    <a:pt x="14" y="409"/>
                  </a:lnTo>
                  <a:lnTo>
                    <a:pt x="13" y="423"/>
                  </a:lnTo>
                  <a:lnTo>
                    <a:pt x="12" y="437"/>
                  </a:lnTo>
                  <a:lnTo>
                    <a:pt x="11" y="451"/>
                  </a:lnTo>
                  <a:lnTo>
                    <a:pt x="10" y="465"/>
                  </a:lnTo>
                  <a:lnTo>
                    <a:pt x="10" y="465"/>
                  </a:lnTo>
                  <a:lnTo>
                    <a:pt x="9" y="478"/>
                  </a:lnTo>
                  <a:lnTo>
                    <a:pt x="10" y="490"/>
                  </a:lnTo>
                  <a:lnTo>
                    <a:pt x="9" y="497"/>
                  </a:lnTo>
                  <a:lnTo>
                    <a:pt x="8" y="502"/>
                  </a:lnTo>
                  <a:lnTo>
                    <a:pt x="5" y="508"/>
                  </a:lnTo>
                  <a:lnTo>
                    <a:pt x="1" y="513"/>
                  </a:lnTo>
                  <a:lnTo>
                    <a:pt x="1" y="513"/>
                  </a:lnTo>
                  <a:lnTo>
                    <a:pt x="0" y="514"/>
                  </a:lnTo>
                  <a:lnTo>
                    <a:pt x="0" y="516"/>
                  </a:lnTo>
                  <a:lnTo>
                    <a:pt x="1" y="518"/>
                  </a:lnTo>
                  <a:lnTo>
                    <a:pt x="2" y="519"/>
                  </a:lnTo>
                  <a:lnTo>
                    <a:pt x="3" y="520"/>
                  </a:lnTo>
                  <a:lnTo>
                    <a:pt x="5" y="520"/>
                  </a:lnTo>
                  <a:lnTo>
                    <a:pt x="6" y="520"/>
                  </a:lnTo>
                  <a:lnTo>
                    <a:pt x="8" y="519"/>
                  </a:lnTo>
                  <a:lnTo>
                    <a:pt x="8" y="519"/>
                  </a:lnTo>
                  <a:lnTo>
                    <a:pt x="13" y="513"/>
                  </a:lnTo>
                  <a:lnTo>
                    <a:pt x="16" y="508"/>
                  </a:lnTo>
                  <a:lnTo>
                    <a:pt x="18" y="502"/>
                  </a:lnTo>
                  <a:lnTo>
                    <a:pt x="18" y="494"/>
                  </a:lnTo>
                  <a:lnTo>
                    <a:pt x="18" y="494"/>
                  </a:lnTo>
                  <a:lnTo>
                    <a:pt x="20" y="463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24" y="413"/>
                  </a:lnTo>
                  <a:lnTo>
                    <a:pt x="27" y="394"/>
                  </a:lnTo>
                  <a:lnTo>
                    <a:pt x="31" y="376"/>
                  </a:lnTo>
                  <a:lnTo>
                    <a:pt x="36" y="357"/>
                  </a:lnTo>
                  <a:lnTo>
                    <a:pt x="47" y="321"/>
                  </a:lnTo>
                  <a:lnTo>
                    <a:pt x="59" y="285"/>
                  </a:lnTo>
                  <a:lnTo>
                    <a:pt x="59" y="285"/>
                  </a:lnTo>
                  <a:lnTo>
                    <a:pt x="69" y="245"/>
                  </a:lnTo>
                  <a:lnTo>
                    <a:pt x="79" y="203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8" y="107"/>
                  </a:lnTo>
                  <a:lnTo>
                    <a:pt x="98" y="92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99" y="47"/>
                  </a:lnTo>
                  <a:lnTo>
                    <a:pt x="101" y="33"/>
                  </a:lnTo>
                  <a:lnTo>
                    <a:pt x="103" y="18"/>
                  </a:lnTo>
                  <a:lnTo>
                    <a:pt x="104" y="4"/>
                  </a:lnTo>
                  <a:lnTo>
                    <a:pt x="10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8" name="Freeform 264"/>
            <p:cNvSpPr/>
            <p:nvPr/>
          </p:nvSpPr>
          <p:spPr bwMode="auto">
            <a:xfrm>
              <a:off x="2349500" y="2176463"/>
              <a:ext cx="61913" cy="349250"/>
            </a:xfrm>
            <a:custGeom>
              <a:avLst/>
              <a:gdLst/>
              <a:ahLst/>
              <a:cxnLst>
                <a:cxn ang="0">
                  <a:pos x="108" y="2"/>
                </a:cxn>
                <a:cxn ang="0">
                  <a:pos x="100" y="16"/>
                </a:cxn>
                <a:cxn ang="0">
                  <a:pos x="96" y="30"/>
                </a:cxn>
                <a:cxn ang="0">
                  <a:pos x="93" y="61"/>
                </a:cxn>
                <a:cxn ang="0">
                  <a:pos x="90" y="83"/>
                </a:cxn>
                <a:cxn ang="0">
                  <a:pos x="78" y="150"/>
                </a:cxn>
                <a:cxn ang="0">
                  <a:pos x="69" y="192"/>
                </a:cxn>
                <a:cxn ang="0">
                  <a:pos x="39" y="318"/>
                </a:cxn>
                <a:cxn ang="0">
                  <a:pos x="30" y="360"/>
                </a:cxn>
                <a:cxn ang="0">
                  <a:pos x="18" y="444"/>
                </a:cxn>
                <a:cxn ang="0">
                  <a:pos x="14" y="487"/>
                </a:cxn>
                <a:cxn ang="0">
                  <a:pos x="7" y="577"/>
                </a:cxn>
                <a:cxn ang="0">
                  <a:pos x="2" y="616"/>
                </a:cxn>
                <a:cxn ang="0">
                  <a:pos x="0" y="656"/>
                </a:cxn>
                <a:cxn ang="0">
                  <a:pos x="0" y="657"/>
                </a:cxn>
                <a:cxn ang="0">
                  <a:pos x="2" y="660"/>
                </a:cxn>
                <a:cxn ang="0">
                  <a:pos x="6" y="660"/>
                </a:cxn>
                <a:cxn ang="0">
                  <a:pos x="8" y="657"/>
                </a:cxn>
                <a:cxn ang="0">
                  <a:pos x="9" y="656"/>
                </a:cxn>
                <a:cxn ang="0">
                  <a:pos x="15" y="576"/>
                </a:cxn>
                <a:cxn ang="0">
                  <a:pos x="22" y="496"/>
                </a:cxn>
                <a:cxn ang="0">
                  <a:pos x="26" y="452"/>
                </a:cxn>
                <a:cxn ang="0">
                  <a:pos x="39" y="364"/>
                </a:cxn>
                <a:cxn ang="0">
                  <a:pos x="49" y="320"/>
                </a:cxn>
                <a:cxn ang="0">
                  <a:pos x="85" y="161"/>
                </a:cxn>
                <a:cxn ang="0">
                  <a:pos x="92" y="123"/>
                </a:cxn>
                <a:cxn ang="0">
                  <a:pos x="99" y="86"/>
                </a:cxn>
                <a:cxn ang="0">
                  <a:pos x="103" y="45"/>
                </a:cxn>
                <a:cxn ang="0">
                  <a:pos x="108" y="25"/>
                </a:cxn>
                <a:cxn ang="0">
                  <a:pos x="116" y="6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1" y="0"/>
                </a:cxn>
                <a:cxn ang="0">
                  <a:pos x="108" y="2"/>
                </a:cxn>
              </a:cxnLst>
              <a:rect l="0" t="0" r="r" b="b"/>
              <a:pathLst>
                <a:path w="117" h="660">
                  <a:moveTo>
                    <a:pt x="108" y="2"/>
                  </a:moveTo>
                  <a:lnTo>
                    <a:pt x="108" y="2"/>
                  </a:lnTo>
                  <a:lnTo>
                    <a:pt x="103" y="8"/>
                  </a:lnTo>
                  <a:lnTo>
                    <a:pt x="100" y="16"/>
                  </a:lnTo>
                  <a:lnTo>
                    <a:pt x="98" y="23"/>
                  </a:lnTo>
                  <a:lnTo>
                    <a:pt x="96" y="30"/>
                  </a:lnTo>
                  <a:lnTo>
                    <a:pt x="94" y="46"/>
                  </a:lnTo>
                  <a:lnTo>
                    <a:pt x="93" y="61"/>
                  </a:lnTo>
                  <a:lnTo>
                    <a:pt x="93" y="61"/>
                  </a:lnTo>
                  <a:lnTo>
                    <a:pt x="90" y="83"/>
                  </a:lnTo>
                  <a:lnTo>
                    <a:pt x="87" y="106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69" y="192"/>
                  </a:lnTo>
                  <a:lnTo>
                    <a:pt x="60" y="235"/>
                  </a:lnTo>
                  <a:lnTo>
                    <a:pt x="39" y="318"/>
                  </a:lnTo>
                  <a:lnTo>
                    <a:pt x="39" y="318"/>
                  </a:lnTo>
                  <a:lnTo>
                    <a:pt x="30" y="360"/>
                  </a:lnTo>
                  <a:lnTo>
                    <a:pt x="23" y="402"/>
                  </a:lnTo>
                  <a:lnTo>
                    <a:pt x="18" y="444"/>
                  </a:lnTo>
                  <a:lnTo>
                    <a:pt x="14" y="487"/>
                  </a:lnTo>
                  <a:lnTo>
                    <a:pt x="14" y="487"/>
                  </a:lnTo>
                  <a:lnTo>
                    <a:pt x="11" y="532"/>
                  </a:lnTo>
                  <a:lnTo>
                    <a:pt x="7" y="577"/>
                  </a:lnTo>
                  <a:lnTo>
                    <a:pt x="7" y="577"/>
                  </a:lnTo>
                  <a:lnTo>
                    <a:pt x="2" y="616"/>
                  </a:lnTo>
                  <a:lnTo>
                    <a:pt x="1" y="637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657"/>
                  </a:lnTo>
                  <a:lnTo>
                    <a:pt x="1" y="659"/>
                  </a:lnTo>
                  <a:lnTo>
                    <a:pt x="2" y="660"/>
                  </a:lnTo>
                  <a:lnTo>
                    <a:pt x="4" y="660"/>
                  </a:lnTo>
                  <a:lnTo>
                    <a:pt x="6" y="660"/>
                  </a:lnTo>
                  <a:lnTo>
                    <a:pt x="7" y="659"/>
                  </a:lnTo>
                  <a:lnTo>
                    <a:pt x="8" y="657"/>
                  </a:lnTo>
                  <a:lnTo>
                    <a:pt x="9" y="656"/>
                  </a:lnTo>
                  <a:lnTo>
                    <a:pt x="9" y="656"/>
                  </a:lnTo>
                  <a:lnTo>
                    <a:pt x="12" y="616"/>
                  </a:lnTo>
                  <a:lnTo>
                    <a:pt x="15" y="576"/>
                  </a:lnTo>
                  <a:lnTo>
                    <a:pt x="19" y="535"/>
                  </a:lnTo>
                  <a:lnTo>
                    <a:pt x="22" y="496"/>
                  </a:lnTo>
                  <a:lnTo>
                    <a:pt x="22" y="496"/>
                  </a:lnTo>
                  <a:lnTo>
                    <a:pt x="26" y="452"/>
                  </a:lnTo>
                  <a:lnTo>
                    <a:pt x="32" y="408"/>
                  </a:lnTo>
                  <a:lnTo>
                    <a:pt x="39" y="364"/>
                  </a:lnTo>
                  <a:lnTo>
                    <a:pt x="49" y="320"/>
                  </a:lnTo>
                  <a:lnTo>
                    <a:pt x="49" y="320"/>
                  </a:lnTo>
                  <a:lnTo>
                    <a:pt x="67" y="241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92" y="123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01" y="65"/>
                  </a:lnTo>
                  <a:lnTo>
                    <a:pt x="103" y="45"/>
                  </a:lnTo>
                  <a:lnTo>
                    <a:pt x="106" y="34"/>
                  </a:lnTo>
                  <a:lnTo>
                    <a:pt x="108" y="25"/>
                  </a:lnTo>
                  <a:lnTo>
                    <a:pt x="111" y="16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7" y="5"/>
                  </a:lnTo>
                  <a:lnTo>
                    <a:pt x="117" y="3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9" name="Freeform 265"/>
            <p:cNvSpPr/>
            <p:nvPr/>
          </p:nvSpPr>
          <p:spPr bwMode="auto">
            <a:xfrm>
              <a:off x="2386013" y="2193925"/>
              <a:ext cx="58738" cy="395288"/>
            </a:xfrm>
            <a:custGeom>
              <a:avLst/>
              <a:gdLst/>
              <a:ahLst/>
              <a:cxnLst>
                <a:cxn ang="0">
                  <a:pos x="102" y="5"/>
                </a:cxn>
                <a:cxn ang="0">
                  <a:pos x="94" y="49"/>
                </a:cxn>
                <a:cxn ang="0">
                  <a:pos x="89" y="93"/>
                </a:cxn>
                <a:cxn ang="0">
                  <a:pos x="88" y="142"/>
                </a:cxn>
                <a:cxn ang="0">
                  <a:pos x="85" y="190"/>
                </a:cxn>
                <a:cxn ang="0">
                  <a:pos x="81" y="216"/>
                </a:cxn>
                <a:cxn ang="0">
                  <a:pos x="73" y="268"/>
                </a:cxn>
                <a:cxn ang="0">
                  <a:pos x="54" y="343"/>
                </a:cxn>
                <a:cxn ang="0">
                  <a:pos x="41" y="394"/>
                </a:cxn>
                <a:cxn ang="0">
                  <a:pos x="30" y="438"/>
                </a:cxn>
                <a:cxn ang="0">
                  <a:pos x="24" y="484"/>
                </a:cxn>
                <a:cxn ang="0">
                  <a:pos x="16" y="576"/>
                </a:cxn>
                <a:cxn ang="0">
                  <a:pos x="13" y="618"/>
                </a:cxn>
                <a:cxn ang="0">
                  <a:pos x="12" y="628"/>
                </a:cxn>
                <a:cxn ang="0">
                  <a:pos x="8" y="648"/>
                </a:cxn>
                <a:cxn ang="0">
                  <a:pos x="7" y="657"/>
                </a:cxn>
                <a:cxn ang="0">
                  <a:pos x="7" y="705"/>
                </a:cxn>
                <a:cxn ang="0">
                  <a:pos x="6" y="715"/>
                </a:cxn>
                <a:cxn ang="0">
                  <a:pos x="1" y="735"/>
                </a:cxn>
                <a:cxn ang="0">
                  <a:pos x="0" y="745"/>
                </a:cxn>
                <a:cxn ang="0">
                  <a:pos x="1" y="748"/>
                </a:cxn>
                <a:cxn ang="0">
                  <a:pos x="5" y="749"/>
                </a:cxn>
                <a:cxn ang="0">
                  <a:pos x="10" y="747"/>
                </a:cxn>
                <a:cxn ang="0">
                  <a:pos x="10" y="745"/>
                </a:cxn>
                <a:cxn ang="0">
                  <a:pos x="13" y="729"/>
                </a:cxn>
                <a:cxn ang="0">
                  <a:pos x="16" y="713"/>
                </a:cxn>
                <a:cxn ang="0">
                  <a:pos x="17" y="701"/>
                </a:cxn>
                <a:cxn ang="0">
                  <a:pos x="16" y="662"/>
                </a:cxn>
                <a:cxn ang="0">
                  <a:pos x="17" y="655"/>
                </a:cxn>
                <a:cxn ang="0">
                  <a:pos x="21" y="633"/>
                </a:cxn>
                <a:cxn ang="0">
                  <a:pos x="23" y="609"/>
                </a:cxn>
                <a:cxn ang="0">
                  <a:pos x="25" y="585"/>
                </a:cxn>
                <a:cxn ang="0">
                  <a:pos x="34" y="481"/>
                </a:cxn>
                <a:cxn ang="0">
                  <a:pos x="43" y="430"/>
                </a:cxn>
                <a:cxn ang="0">
                  <a:pos x="54" y="379"/>
                </a:cxn>
                <a:cxn ang="0">
                  <a:pos x="66" y="335"/>
                </a:cxn>
                <a:cxn ang="0">
                  <a:pos x="86" y="245"/>
                </a:cxn>
                <a:cxn ang="0">
                  <a:pos x="93" y="200"/>
                </a:cxn>
                <a:cxn ang="0">
                  <a:pos x="97" y="151"/>
                </a:cxn>
                <a:cxn ang="0">
                  <a:pos x="99" y="102"/>
                </a:cxn>
                <a:cxn ang="0">
                  <a:pos x="100" y="78"/>
                </a:cxn>
                <a:cxn ang="0">
                  <a:pos x="108" y="29"/>
                </a:cxn>
                <a:cxn ang="0">
                  <a:pos x="111" y="5"/>
                </a:cxn>
                <a:cxn ang="0">
                  <a:pos x="110" y="1"/>
                </a:cxn>
                <a:cxn ang="0">
                  <a:pos x="107" y="0"/>
                </a:cxn>
                <a:cxn ang="0">
                  <a:pos x="102" y="3"/>
                </a:cxn>
                <a:cxn ang="0">
                  <a:pos x="102" y="5"/>
                </a:cxn>
              </a:cxnLst>
              <a:rect l="0" t="0" r="r" b="b"/>
              <a:pathLst>
                <a:path w="111" h="749">
                  <a:moveTo>
                    <a:pt x="102" y="5"/>
                  </a:moveTo>
                  <a:lnTo>
                    <a:pt x="102" y="5"/>
                  </a:lnTo>
                  <a:lnTo>
                    <a:pt x="99" y="27"/>
                  </a:lnTo>
                  <a:lnTo>
                    <a:pt x="94" y="49"/>
                  </a:lnTo>
                  <a:lnTo>
                    <a:pt x="91" y="71"/>
                  </a:lnTo>
                  <a:lnTo>
                    <a:pt x="89" y="93"/>
                  </a:lnTo>
                  <a:lnTo>
                    <a:pt x="89" y="93"/>
                  </a:lnTo>
                  <a:lnTo>
                    <a:pt x="88" y="142"/>
                  </a:lnTo>
                  <a:lnTo>
                    <a:pt x="87" y="167"/>
                  </a:lnTo>
                  <a:lnTo>
                    <a:pt x="85" y="190"/>
                  </a:lnTo>
                  <a:lnTo>
                    <a:pt x="85" y="190"/>
                  </a:lnTo>
                  <a:lnTo>
                    <a:pt x="81" y="216"/>
                  </a:lnTo>
                  <a:lnTo>
                    <a:pt x="77" y="242"/>
                  </a:lnTo>
                  <a:lnTo>
                    <a:pt x="73" y="268"/>
                  </a:lnTo>
                  <a:lnTo>
                    <a:pt x="66" y="293"/>
                  </a:lnTo>
                  <a:lnTo>
                    <a:pt x="54" y="343"/>
                  </a:lnTo>
                  <a:lnTo>
                    <a:pt x="41" y="394"/>
                  </a:lnTo>
                  <a:lnTo>
                    <a:pt x="41" y="394"/>
                  </a:lnTo>
                  <a:lnTo>
                    <a:pt x="36" y="416"/>
                  </a:lnTo>
                  <a:lnTo>
                    <a:pt x="30" y="438"/>
                  </a:lnTo>
                  <a:lnTo>
                    <a:pt x="27" y="461"/>
                  </a:lnTo>
                  <a:lnTo>
                    <a:pt x="24" y="484"/>
                  </a:lnTo>
                  <a:lnTo>
                    <a:pt x="19" y="530"/>
                  </a:lnTo>
                  <a:lnTo>
                    <a:pt x="16" y="576"/>
                  </a:lnTo>
                  <a:lnTo>
                    <a:pt x="16" y="576"/>
                  </a:lnTo>
                  <a:lnTo>
                    <a:pt x="13" y="618"/>
                  </a:lnTo>
                  <a:lnTo>
                    <a:pt x="13" y="618"/>
                  </a:lnTo>
                  <a:lnTo>
                    <a:pt x="12" y="628"/>
                  </a:lnTo>
                  <a:lnTo>
                    <a:pt x="10" y="638"/>
                  </a:lnTo>
                  <a:lnTo>
                    <a:pt x="8" y="648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7" y="681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6" y="715"/>
                  </a:lnTo>
                  <a:lnTo>
                    <a:pt x="3" y="724"/>
                  </a:lnTo>
                  <a:lnTo>
                    <a:pt x="1" y="735"/>
                  </a:lnTo>
                  <a:lnTo>
                    <a:pt x="0" y="745"/>
                  </a:lnTo>
                  <a:lnTo>
                    <a:pt x="0" y="745"/>
                  </a:lnTo>
                  <a:lnTo>
                    <a:pt x="0" y="747"/>
                  </a:lnTo>
                  <a:lnTo>
                    <a:pt x="1" y="748"/>
                  </a:lnTo>
                  <a:lnTo>
                    <a:pt x="2" y="749"/>
                  </a:lnTo>
                  <a:lnTo>
                    <a:pt x="5" y="749"/>
                  </a:lnTo>
                  <a:lnTo>
                    <a:pt x="8" y="748"/>
                  </a:lnTo>
                  <a:lnTo>
                    <a:pt x="10" y="747"/>
                  </a:lnTo>
                  <a:lnTo>
                    <a:pt x="10" y="745"/>
                  </a:lnTo>
                  <a:lnTo>
                    <a:pt x="10" y="745"/>
                  </a:lnTo>
                  <a:lnTo>
                    <a:pt x="11" y="737"/>
                  </a:lnTo>
                  <a:lnTo>
                    <a:pt x="13" y="729"/>
                  </a:lnTo>
                  <a:lnTo>
                    <a:pt x="15" y="721"/>
                  </a:lnTo>
                  <a:lnTo>
                    <a:pt x="16" y="713"/>
                  </a:lnTo>
                  <a:lnTo>
                    <a:pt x="16" y="713"/>
                  </a:lnTo>
                  <a:lnTo>
                    <a:pt x="17" y="701"/>
                  </a:lnTo>
                  <a:lnTo>
                    <a:pt x="17" y="688"/>
                  </a:lnTo>
                  <a:lnTo>
                    <a:pt x="16" y="662"/>
                  </a:lnTo>
                  <a:lnTo>
                    <a:pt x="16" y="662"/>
                  </a:lnTo>
                  <a:lnTo>
                    <a:pt x="17" y="655"/>
                  </a:lnTo>
                  <a:lnTo>
                    <a:pt x="18" y="648"/>
                  </a:lnTo>
                  <a:lnTo>
                    <a:pt x="21" y="633"/>
                  </a:lnTo>
                  <a:lnTo>
                    <a:pt x="21" y="633"/>
                  </a:lnTo>
                  <a:lnTo>
                    <a:pt x="23" y="609"/>
                  </a:lnTo>
                  <a:lnTo>
                    <a:pt x="25" y="585"/>
                  </a:lnTo>
                  <a:lnTo>
                    <a:pt x="25" y="585"/>
                  </a:lnTo>
                  <a:lnTo>
                    <a:pt x="29" y="532"/>
                  </a:lnTo>
                  <a:lnTo>
                    <a:pt x="34" y="481"/>
                  </a:lnTo>
                  <a:lnTo>
                    <a:pt x="39" y="456"/>
                  </a:lnTo>
                  <a:lnTo>
                    <a:pt x="43" y="430"/>
                  </a:lnTo>
                  <a:lnTo>
                    <a:pt x="48" y="404"/>
                  </a:lnTo>
                  <a:lnTo>
                    <a:pt x="54" y="379"/>
                  </a:lnTo>
                  <a:lnTo>
                    <a:pt x="54" y="379"/>
                  </a:lnTo>
                  <a:lnTo>
                    <a:pt x="66" y="335"/>
                  </a:lnTo>
                  <a:lnTo>
                    <a:pt x="77" y="289"/>
                  </a:lnTo>
                  <a:lnTo>
                    <a:pt x="86" y="245"/>
                  </a:lnTo>
                  <a:lnTo>
                    <a:pt x="93" y="200"/>
                  </a:lnTo>
                  <a:lnTo>
                    <a:pt x="93" y="200"/>
                  </a:lnTo>
                  <a:lnTo>
                    <a:pt x="95" y="175"/>
                  </a:lnTo>
                  <a:lnTo>
                    <a:pt x="97" y="151"/>
                  </a:lnTo>
                  <a:lnTo>
                    <a:pt x="99" y="102"/>
                  </a:lnTo>
                  <a:lnTo>
                    <a:pt x="99" y="102"/>
                  </a:lnTo>
                  <a:lnTo>
                    <a:pt x="99" y="90"/>
                  </a:lnTo>
                  <a:lnTo>
                    <a:pt x="100" y="78"/>
                  </a:lnTo>
                  <a:lnTo>
                    <a:pt x="104" y="54"/>
                  </a:lnTo>
                  <a:lnTo>
                    <a:pt x="108" y="29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11" y="3"/>
                  </a:lnTo>
                  <a:lnTo>
                    <a:pt x="110" y="1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4" y="1"/>
                  </a:lnTo>
                  <a:lnTo>
                    <a:pt x="102" y="3"/>
                  </a:lnTo>
                  <a:lnTo>
                    <a:pt x="102" y="5"/>
                  </a:lnTo>
                  <a:lnTo>
                    <a:pt x="10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0" name="Freeform 266"/>
            <p:cNvSpPr/>
            <p:nvPr/>
          </p:nvSpPr>
          <p:spPr bwMode="auto">
            <a:xfrm>
              <a:off x="2413000" y="2193925"/>
              <a:ext cx="79375" cy="442913"/>
            </a:xfrm>
            <a:custGeom>
              <a:avLst/>
              <a:gdLst/>
              <a:ahLst/>
              <a:cxnLst>
                <a:cxn ang="0">
                  <a:pos x="139" y="5"/>
                </a:cxn>
                <a:cxn ang="0">
                  <a:pos x="135" y="30"/>
                </a:cxn>
                <a:cxn ang="0">
                  <a:pos x="128" y="56"/>
                </a:cxn>
                <a:cxn ang="0">
                  <a:pos x="116" y="93"/>
                </a:cxn>
                <a:cxn ang="0">
                  <a:pos x="113" y="106"/>
                </a:cxn>
                <a:cxn ang="0">
                  <a:pos x="106" y="155"/>
                </a:cxn>
                <a:cxn ang="0">
                  <a:pos x="102" y="206"/>
                </a:cxn>
                <a:cxn ang="0">
                  <a:pos x="95" y="257"/>
                </a:cxn>
                <a:cxn ang="0">
                  <a:pos x="85" y="309"/>
                </a:cxn>
                <a:cxn ang="0">
                  <a:pos x="77" y="337"/>
                </a:cxn>
                <a:cxn ang="0">
                  <a:pos x="62" y="392"/>
                </a:cxn>
                <a:cxn ang="0">
                  <a:pos x="56" y="420"/>
                </a:cxn>
                <a:cxn ang="0">
                  <a:pos x="36" y="532"/>
                </a:cxn>
                <a:cxn ang="0">
                  <a:pos x="19" y="646"/>
                </a:cxn>
                <a:cxn ang="0">
                  <a:pos x="7" y="719"/>
                </a:cxn>
                <a:cxn ang="0">
                  <a:pos x="6" y="744"/>
                </a:cxn>
                <a:cxn ang="0">
                  <a:pos x="3" y="788"/>
                </a:cxn>
                <a:cxn ang="0">
                  <a:pos x="0" y="834"/>
                </a:cxn>
                <a:cxn ang="0">
                  <a:pos x="0" y="835"/>
                </a:cxn>
                <a:cxn ang="0">
                  <a:pos x="3" y="838"/>
                </a:cxn>
                <a:cxn ang="0">
                  <a:pos x="6" y="838"/>
                </a:cxn>
                <a:cxn ang="0">
                  <a:pos x="9" y="835"/>
                </a:cxn>
                <a:cxn ang="0">
                  <a:pos x="9" y="834"/>
                </a:cxn>
                <a:cxn ang="0">
                  <a:pos x="12" y="792"/>
                </a:cxn>
                <a:cxn ang="0">
                  <a:pos x="15" y="752"/>
                </a:cxn>
                <a:cxn ang="0">
                  <a:pos x="18" y="721"/>
                </a:cxn>
                <a:cxn ang="0">
                  <a:pos x="26" y="660"/>
                </a:cxn>
                <a:cxn ang="0">
                  <a:pos x="31" y="629"/>
                </a:cxn>
                <a:cxn ang="0">
                  <a:pos x="58" y="461"/>
                </a:cxn>
                <a:cxn ang="0">
                  <a:pos x="68" y="405"/>
                </a:cxn>
                <a:cxn ang="0">
                  <a:pos x="82" y="353"/>
                </a:cxn>
                <a:cxn ang="0">
                  <a:pos x="96" y="304"/>
                </a:cxn>
                <a:cxn ang="0">
                  <a:pos x="101" y="279"/>
                </a:cxn>
                <a:cxn ang="0">
                  <a:pos x="112" y="206"/>
                </a:cxn>
                <a:cxn ang="0">
                  <a:pos x="115" y="179"/>
                </a:cxn>
                <a:cxn ang="0">
                  <a:pos x="120" y="126"/>
                </a:cxn>
                <a:cxn ang="0">
                  <a:pos x="124" y="100"/>
                </a:cxn>
                <a:cxn ang="0">
                  <a:pos x="130" y="76"/>
                </a:cxn>
                <a:cxn ang="0">
                  <a:pos x="142" y="42"/>
                </a:cxn>
                <a:cxn ang="0">
                  <a:pos x="147" y="18"/>
                </a:cxn>
                <a:cxn ang="0">
                  <a:pos x="149" y="5"/>
                </a:cxn>
                <a:cxn ang="0">
                  <a:pos x="147" y="1"/>
                </a:cxn>
                <a:cxn ang="0">
                  <a:pos x="144" y="0"/>
                </a:cxn>
                <a:cxn ang="0">
                  <a:pos x="140" y="1"/>
                </a:cxn>
                <a:cxn ang="0">
                  <a:pos x="139" y="5"/>
                </a:cxn>
              </a:cxnLst>
              <a:rect l="0" t="0" r="r" b="b"/>
              <a:pathLst>
                <a:path w="149" h="838">
                  <a:moveTo>
                    <a:pt x="139" y="5"/>
                  </a:moveTo>
                  <a:lnTo>
                    <a:pt x="139" y="5"/>
                  </a:lnTo>
                  <a:lnTo>
                    <a:pt x="137" y="18"/>
                  </a:lnTo>
                  <a:lnTo>
                    <a:pt x="135" y="30"/>
                  </a:lnTo>
                  <a:lnTo>
                    <a:pt x="131" y="44"/>
                  </a:lnTo>
                  <a:lnTo>
                    <a:pt x="128" y="56"/>
                  </a:lnTo>
                  <a:lnTo>
                    <a:pt x="120" y="81"/>
                  </a:lnTo>
                  <a:lnTo>
                    <a:pt x="116" y="93"/>
                  </a:lnTo>
                  <a:lnTo>
                    <a:pt x="113" y="106"/>
                  </a:lnTo>
                  <a:lnTo>
                    <a:pt x="113" y="106"/>
                  </a:lnTo>
                  <a:lnTo>
                    <a:pt x="109" y="130"/>
                  </a:lnTo>
                  <a:lnTo>
                    <a:pt x="106" y="155"/>
                  </a:lnTo>
                  <a:lnTo>
                    <a:pt x="102" y="206"/>
                  </a:lnTo>
                  <a:lnTo>
                    <a:pt x="102" y="206"/>
                  </a:lnTo>
                  <a:lnTo>
                    <a:pt x="99" y="232"/>
                  </a:lnTo>
                  <a:lnTo>
                    <a:pt x="95" y="257"/>
                  </a:lnTo>
                  <a:lnTo>
                    <a:pt x="90" y="283"/>
                  </a:lnTo>
                  <a:lnTo>
                    <a:pt x="85" y="309"/>
                  </a:lnTo>
                  <a:lnTo>
                    <a:pt x="85" y="309"/>
                  </a:lnTo>
                  <a:lnTo>
                    <a:pt x="77" y="337"/>
                  </a:lnTo>
                  <a:lnTo>
                    <a:pt x="69" y="364"/>
                  </a:lnTo>
                  <a:lnTo>
                    <a:pt x="62" y="392"/>
                  </a:lnTo>
                  <a:lnTo>
                    <a:pt x="56" y="420"/>
                  </a:lnTo>
                  <a:lnTo>
                    <a:pt x="56" y="420"/>
                  </a:lnTo>
                  <a:lnTo>
                    <a:pt x="45" y="476"/>
                  </a:lnTo>
                  <a:lnTo>
                    <a:pt x="36" y="532"/>
                  </a:lnTo>
                  <a:lnTo>
                    <a:pt x="19" y="646"/>
                  </a:lnTo>
                  <a:lnTo>
                    <a:pt x="19" y="646"/>
                  </a:lnTo>
                  <a:lnTo>
                    <a:pt x="10" y="694"/>
                  </a:lnTo>
                  <a:lnTo>
                    <a:pt x="7" y="719"/>
                  </a:lnTo>
                  <a:lnTo>
                    <a:pt x="6" y="744"/>
                  </a:lnTo>
                  <a:lnTo>
                    <a:pt x="6" y="744"/>
                  </a:lnTo>
                  <a:lnTo>
                    <a:pt x="5" y="767"/>
                  </a:lnTo>
                  <a:lnTo>
                    <a:pt x="3" y="788"/>
                  </a:lnTo>
                  <a:lnTo>
                    <a:pt x="1" y="811"/>
                  </a:lnTo>
                  <a:lnTo>
                    <a:pt x="0" y="834"/>
                  </a:lnTo>
                  <a:lnTo>
                    <a:pt x="0" y="834"/>
                  </a:lnTo>
                  <a:lnTo>
                    <a:pt x="0" y="835"/>
                  </a:lnTo>
                  <a:lnTo>
                    <a:pt x="1" y="837"/>
                  </a:lnTo>
                  <a:lnTo>
                    <a:pt x="3" y="838"/>
                  </a:lnTo>
                  <a:lnTo>
                    <a:pt x="4" y="838"/>
                  </a:lnTo>
                  <a:lnTo>
                    <a:pt x="6" y="838"/>
                  </a:lnTo>
                  <a:lnTo>
                    <a:pt x="8" y="837"/>
                  </a:lnTo>
                  <a:lnTo>
                    <a:pt x="9" y="835"/>
                  </a:lnTo>
                  <a:lnTo>
                    <a:pt x="9" y="834"/>
                  </a:lnTo>
                  <a:lnTo>
                    <a:pt x="9" y="834"/>
                  </a:lnTo>
                  <a:lnTo>
                    <a:pt x="10" y="813"/>
                  </a:lnTo>
                  <a:lnTo>
                    <a:pt x="12" y="792"/>
                  </a:lnTo>
                  <a:lnTo>
                    <a:pt x="14" y="773"/>
                  </a:lnTo>
                  <a:lnTo>
                    <a:pt x="15" y="752"/>
                  </a:lnTo>
                  <a:lnTo>
                    <a:pt x="15" y="752"/>
                  </a:lnTo>
                  <a:lnTo>
                    <a:pt x="18" y="721"/>
                  </a:lnTo>
                  <a:lnTo>
                    <a:pt x="21" y="690"/>
                  </a:lnTo>
                  <a:lnTo>
                    <a:pt x="26" y="660"/>
                  </a:lnTo>
                  <a:lnTo>
                    <a:pt x="31" y="629"/>
                  </a:lnTo>
                  <a:lnTo>
                    <a:pt x="31" y="629"/>
                  </a:lnTo>
                  <a:lnTo>
                    <a:pt x="49" y="517"/>
                  </a:lnTo>
                  <a:lnTo>
                    <a:pt x="58" y="461"/>
                  </a:lnTo>
                  <a:lnTo>
                    <a:pt x="68" y="405"/>
                  </a:lnTo>
                  <a:lnTo>
                    <a:pt x="68" y="405"/>
                  </a:lnTo>
                  <a:lnTo>
                    <a:pt x="74" y="379"/>
                  </a:lnTo>
                  <a:lnTo>
                    <a:pt x="82" y="353"/>
                  </a:lnTo>
                  <a:lnTo>
                    <a:pt x="89" y="329"/>
                  </a:lnTo>
                  <a:lnTo>
                    <a:pt x="96" y="304"/>
                  </a:lnTo>
                  <a:lnTo>
                    <a:pt x="96" y="304"/>
                  </a:lnTo>
                  <a:lnTo>
                    <a:pt x="101" y="279"/>
                  </a:lnTo>
                  <a:lnTo>
                    <a:pt x="105" y="255"/>
                  </a:lnTo>
                  <a:lnTo>
                    <a:pt x="112" y="206"/>
                  </a:lnTo>
                  <a:lnTo>
                    <a:pt x="112" y="206"/>
                  </a:lnTo>
                  <a:lnTo>
                    <a:pt x="115" y="179"/>
                  </a:lnTo>
                  <a:lnTo>
                    <a:pt x="117" y="153"/>
                  </a:lnTo>
                  <a:lnTo>
                    <a:pt x="120" y="126"/>
                  </a:lnTo>
                  <a:lnTo>
                    <a:pt x="124" y="100"/>
                  </a:lnTo>
                  <a:lnTo>
                    <a:pt x="124" y="100"/>
                  </a:lnTo>
                  <a:lnTo>
                    <a:pt x="126" y="88"/>
                  </a:lnTo>
                  <a:lnTo>
                    <a:pt x="130" y="76"/>
                  </a:lnTo>
                  <a:lnTo>
                    <a:pt x="137" y="53"/>
                  </a:lnTo>
                  <a:lnTo>
                    <a:pt x="142" y="42"/>
                  </a:lnTo>
                  <a:lnTo>
                    <a:pt x="145" y="29"/>
                  </a:lnTo>
                  <a:lnTo>
                    <a:pt x="147" y="18"/>
                  </a:lnTo>
                  <a:lnTo>
                    <a:pt x="149" y="5"/>
                  </a:lnTo>
                  <a:lnTo>
                    <a:pt x="149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3" y="1"/>
                  </a:lnTo>
                  <a:lnTo>
                    <a:pt x="140" y="1"/>
                  </a:lnTo>
                  <a:lnTo>
                    <a:pt x="139" y="3"/>
                  </a:lnTo>
                  <a:lnTo>
                    <a:pt x="139" y="5"/>
                  </a:lnTo>
                  <a:lnTo>
                    <a:pt x="13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1" name="Freeform 267"/>
            <p:cNvSpPr/>
            <p:nvPr/>
          </p:nvSpPr>
          <p:spPr bwMode="auto">
            <a:xfrm>
              <a:off x="2476500" y="2239963"/>
              <a:ext cx="38100" cy="149225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6" y="13"/>
                </a:cxn>
                <a:cxn ang="0">
                  <a:pos x="48" y="26"/>
                </a:cxn>
                <a:cxn ang="0">
                  <a:pos x="42" y="39"/>
                </a:cxn>
                <a:cxn ang="0">
                  <a:pos x="38" y="53"/>
                </a:cxn>
                <a:cxn ang="0">
                  <a:pos x="35" y="67"/>
                </a:cxn>
                <a:cxn ang="0">
                  <a:pos x="32" y="82"/>
                </a:cxn>
                <a:cxn ang="0">
                  <a:pos x="29" y="111"/>
                </a:cxn>
                <a:cxn ang="0">
                  <a:pos x="29" y="111"/>
                </a:cxn>
                <a:cxn ang="0">
                  <a:pos x="26" y="132"/>
                </a:cxn>
                <a:cxn ang="0">
                  <a:pos x="22" y="153"/>
                </a:cxn>
                <a:cxn ang="0">
                  <a:pos x="12" y="193"/>
                </a:cxn>
                <a:cxn ang="0">
                  <a:pos x="8" y="214"/>
                </a:cxn>
                <a:cxn ang="0">
                  <a:pos x="4" y="235"/>
                </a:cxn>
                <a:cxn ang="0">
                  <a:pos x="1" y="255"/>
                </a:cxn>
                <a:cxn ang="0">
                  <a:pos x="0" y="277"/>
                </a:cxn>
                <a:cxn ang="0">
                  <a:pos x="0" y="277"/>
                </a:cxn>
                <a:cxn ang="0">
                  <a:pos x="1" y="279"/>
                </a:cxn>
                <a:cxn ang="0">
                  <a:pos x="2" y="280"/>
                </a:cxn>
                <a:cxn ang="0">
                  <a:pos x="3" y="281"/>
                </a:cxn>
                <a:cxn ang="0">
                  <a:pos x="5" y="281"/>
                </a:cxn>
                <a:cxn ang="0">
                  <a:pos x="6" y="281"/>
                </a:cxn>
                <a:cxn ang="0">
                  <a:pos x="8" y="280"/>
                </a:cxn>
                <a:cxn ang="0">
                  <a:pos x="9" y="279"/>
                </a:cxn>
                <a:cxn ang="0">
                  <a:pos x="9" y="277"/>
                </a:cxn>
                <a:cxn ang="0">
                  <a:pos x="9" y="277"/>
                </a:cxn>
                <a:cxn ang="0">
                  <a:pos x="10" y="258"/>
                </a:cxn>
                <a:cxn ang="0">
                  <a:pos x="12" y="240"/>
                </a:cxn>
                <a:cxn ang="0">
                  <a:pos x="14" y="222"/>
                </a:cxn>
                <a:cxn ang="0">
                  <a:pos x="18" y="204"/>
                </a:cxn>
                <a:cxn ang="0">
                  <a:pos x="18" y="204"/>
                </a:cxn>
                <a:cxn ang="0">
                  <a:pos x="23" y="186"/>
                </a:cxn>
                <a:cxn ang="0">
                  <a:pos x="28" y="168"/>
                </a:cxn>
                <a:cxn ang="0">
                  <a:pos x="32" y="150"/>
                </a:cxn>
                <a:cxn ang="0">
                  <a:pos x="35" y="132"/>
                </a:cxn>
                <a:cxn ang="0">
                  <a:pos x="35" y="132"/>
                </a:cxn>
                <a:cxn ang="0">
                  <a:pos x="39" y="99"/>
                </a:cxn>
                <a:cxn ang="0">
                  <a:pos x="41" y="83"/>
                </a:cxn>
                <a:cxn ang="0">
                  <a:pos x="44" y="67"/>
                </a:cxn>
                <a:cxn ang="0">
                  <a:pos x="48" y="51"/>
                </a:cxn>
                <a:cxn ang="0">
                  <a:pos x="54" y="35"/>
                </a:cxn>
                <a:cxn ang="0">
                  <a:pos x="57" y="28"/>
                </a:cxn>
                <a:cxn ang="0">
                  <a:pos x="61" y="21"/>
                </a:cxn>
                <a:cxn ang="0">
                  <a:pos x="66" y="14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2" h="281">
                  <a:moveTo>
                    <a:pt x="65" y="1"/>
                  </a:moveTo>
                  <a:lnTo>
                    <a:pt x="65" y="1"/>
                  </a:lnTo>
                  <a:lnTo>
                    <a:pt x="56" y="13"/>
                  </a:lnTo>
                  <a:lnTo>
                    <a:pt x="48" y="26"/>
                  </a:lnTo>
                  <a:lnTo>
                    <a:pt x="42" y="39"/>
                  </a:lnTo>
                  <a:lnTo>
                    <a:pt x="38" y="53"/>
                  </a:lnTo>
                  <a:lnTo>
                    <a:pt x="35" y="67"/>
                  </a:lnTo>
                  <a:lnTo>
                    <a:pt x="32" y="82"/>
                  </a:lnTo>
                  <a:lnTo>
                    <a:pt x="29" y="111"/>
                  </a:lnTo>
                  <a:lnTo>
                    <a:pt x="29" y="111"/>
                  </a:lnTo>
                  <a:lnTo>
                    <a:pt x="26" y="132"/>
                  </a:lnTo>
                  <a:lnTo>
                    <a:pt x="22" y="153"/>
                  </a:lnTo>
                  <a:lnTo>
                    <a:pt x="12" y="193"/>
                  </a:lnTo>
                  <a:lnTo>
                    <a:pt x="8" y="214"/>
                  </a:lnTo>
                  <a:lnTo>
                    <a:pt x="4" y="235"/>
                  </a:lnTo>
                  <a:lnTo>
                    <a:pt x="1" y="255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1" y="279"/>
                  </a:lnTo>
                  <a:lnTo>
                    <a:pt x="2" y="280"/>
                  </a:lnTo>
                  <a:lnTo>
                    <a:pt x="3" y="281"/>
                  </a:lnTo>
                  <a:lnTo>
                    <a:pt x="5" y="281"/>
                  </a:lnTo>
                  <a:lnTo>
                    <a:pt x="6" y="281"/>
                  </a:lnTo>
                  <a:lnTo>
                    <a:pt x="8" y="280"/>
                  </a:lnTo>
                  <a:lnTo>
                    <a:pt x="9" y="279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10" y="258"/>
                  </a:lnTo>
                  <a:lnTo>
                    <a:pt x="12" y="240"/>
                  </a:lnTo>
                  <a:lnTo>
                    <a:pt x="14" y="222"/>
                  </a:lnTo>
                  <a:lnTo>
                    <a:pt x="18" y="204"/>
                  </a:lnTo>
                  <a:lnTo>
                    <a:pt x="18" y="204"/>
                  </a:lnTo>
                  <a:lnTo>
                    <a:pt x="23" y="186"/>
                  </a:lnTo>
                  <a:lnTo>
                    <a:pt x="28" y="168"/>
                  </a:lnTo>
                  <a:lnTo>
                    <a:pt x="32" y="150"/>
                  </a:lnTo>
                  <a:lnTo>
                    <a:pt x="35" y="132"/>
                  </a:lnTo>
                  <a:lnTo>
                    <a:pt x="35" y="132"/>
                  </a:lnTo>
                  <a:lnTo>
                    <a:pt x="39" y="99"/>
                  </a:lnTo>
                  <a:lnTo>
                    <a:pt x="41" y="83"/>
                  </a:lnTo>
                  <a:lnTo>
                    <a:pt x="44" y="67"/>
                  </a:lnTo>
                  <a:lnTo>
                    <a:pt x="48" y="51"/>
                  </a:lnTo>
                  <a:lnTo>
                    <a:pt x="54" y="35"/>
                  </a:lnTo>
                  <a:lnTo>
                    <a:pt x="57" y="28"/>
                  </a:lnTo>
                  <a:lnTo>
                    <a:pt x="61" y="21"/>
                  </a:lnTo>
                  <a:lnTo>
                    <a:pt x="66" y="14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2" name="Freeform 268"/>
            <p:cNvSpPr/>
            <p:nvPr/>
          </p:nvSpPr>
          <p:spPr bwMode="auto">
            <a:xfrm>
              <a:off x="2516188" y="2290763"/>
              <a:ext cx="19050" cy="74613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1"/>
                </a:cxn>
                <a:cxn ang="0">
                  <a:pos x="23" y="19"/>
                </a:cxn>
                <a:cxn ang="0">
                  <a:pos x="19" y="32"/>
                </a:cxn>
                <a:cxn ang="0">
                  <a:pos x="14" y="46"/>
                </a:cxn>
                <a:cxn ang="0">
                  <a:pos x="13" y="53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0" y="79"/>
                </a:cxn>
                <a:cxn ang="0">
                  <a:pos x="8" y="98"/>
                </a:cxn>
                <a:cxn ang="0">
                  <a:pos x="5" y="117"/>
                </a:cxn>
                <a:cxn ang="0">
                  <a:pos x="4" y="126"/>
                </a:cxn>
                <a:cxn ang="0">
                  <a:pos x="1" y="136"/>
                </a:cxn>
                <a:cxn ang="0">
                  <a:pos x="1" y="136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10" y="141"/>
                </a:cxn>
                <a:cxn ang="0">
                  <a:pos x="11" y="138"/>
                </a:cxn>
                <a:cxn ang="0">
                  <a:pos x="11" y="138"/>
                </a:cxn>
                <a:cxn ang="0">
                  <a:pos x="15" y="123"/>
                </a:cxn>
                <a:cxn ang="0">
                  <a:pos x="17" y="109"/>
                </a:cxn>
                <a:cxn ang="0">
                  <a:pos x="19" y="93"/>
                </a:cxn>
                <a:cxn ang="0">
                  <a:pos x="20" y="77"/>
                </a:cxn>
                <a:cxn ang="0">
                  <a:pos x="20" y="77"/>
                </a:cxn>
                <a:cxn ang="0">
                  <a:pos x="21" y="67"/>
                </a:cxn>
                <a:cxn ang="0">
                  <a:pos x="22" y="58"/>
                </a:cxn>
                <a:cxn ang="0">
                  <a:pos x="27" y="40"/>
                </a:cxn>
                <a:cxn ang="0">
                  <a:pos x="32" y="23"/>
                </a:cxn>
                <a:cxn ang="0">
                  <a:pos x="34" y="13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5" h="142">
                  <a:moveTo>
                    <a:pt x="26" y="4"/>
                  </a:moveTo>
                  <a:lnTo>
                    <a:pt x="26" y="4"/>
                  </a:lnTo>
                  <a:lnTo>
                    <a:pt x="25" y="11"/>
                  </a:lnTo>
                  <a:lnTo>
                    <a:pt x="23" y="19"/>
                  </a:lnTo>
                  <a:lnTo>
                    <a:pt x="19" y="32"/>
                  </a:lnTo>
                  <a:lnTo>
                    <a:pt x="14" y="46"/>
                  </a:lnTo>
                  <a:lnTo>
                    <a:pt x="13" y="53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0" y="79"/>
                  </a:lnTo>
                  <a:lnTo>
                    <a:pt x="8" y="98"/>
                  </a:lnTo>
                  <a:lnTo>
                    <a:pt x="5" y="117"/>
                  </a:lnTo>
                  <a:lnTo>
                    <a:pt x="4" y="12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10" y="141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15" y="123"/>
                  </a:lnTo>
                  <a:lnTo>
                    <a:pt x="17" y="109"/>
                  </a:lnTo>
                  <a:lnTo>
                    <a:pt x="19" y="93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1" y="67"/>
                  </a:lnTo>
                  <a:lnTo>
                    <a:pt x="22" y="58"/>
                  </a:lnTo>
                  <a:lnTo>
                    <a:pt x="27" y="40"/>
                  </a:lnTo>
                  <a:lnTo>
                    <a:pt x="32" y="23"/>
                  </a:lnTo>
                  <a:lnTo>
                    <a:pt x="34" y="13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3" name="Freeform 269"/>
            <p:cNvSpPr/>
            <p:nvPr/>
          </p:nvSpPr>
          <p:spPr bwMode="auto">
            <a:xfrm>
              <a:off x="2443163" y="2420938"/>
              <a:ext cx="38100" cy="215900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53" y="21"/>
                </a:cxn>
                <a:cxn ang="0">
                  <a:pos x="48" y="39"/>
                </a:cxn>
                <a:cxn ang="0">
                  <a:pos x="44" y="82"/>
                </a:cxn>
                <a:cxn ang="0">
                  <a:pos x="35" y="143"/>
                </a:cxn>
                <a:cxn ang="0">
                  <a:pos x="23" y="204"/>
                </a:cxn>
                <a:cxn ang="0">
                  <a:pos x="19" y="217"/>
                </a:cxn>
                <a:cxn ang="0">
                  <a:pos x="16" y="241"/>
                </a:cxn>
                <a:cxn ang="0">
                  <a:pos x="13" y="252"/>
                </a:cxn>
                <a:cxn ang="0">
                  <a:pos x="5" y="289"/>
                </a:cxn>
                <a:cxn ang="0">
                  <a:pos x="3" y="303"/>
                </a:cxn>
                <a:cxn ang="0">
                  <a:pos x="0" y="352"/>
                </a:cxn>
                <a:cxn ang="0">
                  <a:pos x="1" y="404"/>
                </a:cxn>
                <a:cxn ang="0">
                  <a:pos x="2" y="407"/>
                </a:cxn>
                <a:cxn ang="0">
                  <a:pos x="6" y="408"/>
                </a:cxn>
                <a:cxn ang="0">
                  <a:pos x="9" y="407"/>
                </a:cxn>
                <a:cxn ang="0">
                  <a:pos x="10" y="404"/>
                </a:cxn>
                <a:cxn ang="0">
                  <a:pos x="10" y="361"/>
                </a:cxn>
                <a:cxn ang="0">
                  <a:pos x="11" y="319"/>
                </a:cxn>
                <a:cxn ang="0">
                  <a:pos x="13" y="294"/>
                </a:cxn>
                <a:cxn ang="0">
                  <a:pos x="25" y="245"/>
                </a:cxn>
                <a:cxn ang="0">
                  <a:pos x="29" y="220"/>
                </a:cxn>
                <a:cxn ang="0">
                  <a:pos x="31" y="206"/>
                </a:cxn>
                <a:cxn ang="0">
                  <a:pos x="39" y="164"/>
                </a:cxn>
                <a:cxn ang="0">
                  <a:pos x="49" y="108"/>
                </a:cxn>
                <a:cxn ang="0">
                  <a:pos x="51" y="95"/>
                </a:cxn>
                <a:cxn ang="0">
                  <a:pos x="55" y="56"/>
                </a:cxn>
                <a:cxn ang="0">
                  <a:pos x="60" y="30"/>
                </a:cxn>
                <a:cxn ang="0">
                  <a:pos x="68" y="13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9" y="0"/>
                </a:cxn>
                <a:cxn ang="0">
                  <a:pos x="65" y="2"/>
                </a:cxn>
              </a:cxnLst>
              <a:rect l="0" t="0" r="r" b="b"/>
              <a:pathLst>
                <a:path w="73" h="408">
                  <a:moveTo>
                    <a:pt x="65" y="2"/>
                  </a:moveTo>
                  <a:lnTo>
                    <a:pt x="65" y="2"/>
                  </a:lnTo>
                  <a:lnTo>
                    <a:pt x="59" y="11"/>
                  </a:lnTo>
                  <a:lnTo>
                    <a:pt x="53" y="21"/>
                  </a:lnTo>
                  <a:lnTo>
                    <a:pt x="50" y="30"/>
                  </a:lnTo>
                  <a:lnTo>
                    <a:pt x="48" y="39"/>
                  </a:lnTo>
                  <a:lnTo>
                    <a:pt x="46" y="60"/>
                  </a:lnTo>
                  <a:lnTo>
                    <a:pt x="44" y="82"/>
                  </a:lnTo>
                  <a:lnTo>
                    <a:pt x="44" y="82"/>
                  </a:lnTo>
                  <a:lnTo>
                    <a:pt x="35" y="143"/>
                  </a:lnTo>
                  <a:lnTo>
                    <a:pt x="29" y="173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19" y="217"/>
                  </a:lnTo>
                  <a:lnTo>
                    <a:pt x="17" y="228"/>
                  </a:lnTo>
                  <a:lnTo>
                    <a:pt x="16" y="241"/>
                  </a:lnTo>
                  <a:lnTo>
                    <a:pt x="13" y="252"/>
                  </a:lnTo>
                  <a:lnTo>
                    <a:pt x="13" y="252"/>
                  </a:lnTo>
                  <a:lnTo>
                    <a:pt x="7" y="277"/>
                  </a:lnTo>
                  <a:lnTo>
                    <a:pt x="5" y="289"/>
                  </a:lnTo>
                  <a:lnTo>
                    <a:pt x="3" y="303"/>
                  </a:lnTo>
                  <a:lnTo>
                    <a:pt x="3" y="303"/>
                  </a:lnTo>
                  <a:lnTo>
                    <a:pt x="1" y="327"/>
                  </a:lnTo>
                  <a:lnTo>
                    <a:pt x="0" y="352"/>
                  </a:lnTo>
                  <a:lnTo>
                    <a:pt x="1" y="404"/>
                  </a:lnTo>
                  <a:lnTo>
                    <a:pt x="1" y="404"/>
                  </a:lnTo>
                  <a:lnTo>
                    <a:pt x="1" y="405"/>
                  </a:lnTo>
                  <a:lnTo>
                    <a:pt x="2" y="407"/>
                  </a:lnTo>
                  <a:lnTo>
                    <a:pt x="4" y="408"/>
                  </a:lnTo>
                  <a:lnTo>
                    <a:pt x="6" y="408"/>
                  </a:lnTo>
                  <a:lnTo>
                    <a:pt x="7" y="408"/>
                  </a:lnTo>
                  <a:lnTo>
                    <a:pt x="9" y="407"/>
                  </a:lnTo>
                  <a:lnTo>
                    <a:pt x="10" y="405"/>
                  </a:lnTo>
                  <a:lnTo>
                    <a:pt x="10" y="404"/>
                  </a:lnTo>
                  <a:lnTo>
                    <a:pt x="10" y="404"/>
                  </a:lnTo>
                  <a:lnTo>
                    <a:pt x="10" y="361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2" y="307"/>
                  </a:lnTo>
                  <a:lnTo>
                    <a:pt x="13" y="294"/>
                  </a:lnTo>
                  <a:lnTo>
                    <a:pt x="19" y="270"/>
                  </a:lnTo>
                  <a:lnTo>
                    <a:pt x="25" y="245"/>
                  </a:lnTo>
                  <a:lnTo>
                    <a:pt x="28" y="232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31" y="206"/>
                  </a:lnTo>
                  <a:lnTo>
                    <a:pt x="33" y="192"/>
                  </a:lnTo>
                  <a:lnTo>
                    <a:pt x="39" y="164"/>
                  </a:lnTo>
                  <a:lnTo>
                    <a:pt x="45" y="136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1" y="95"/>
                  </a:lnTo>
                  <a:lnTo>
                    <a:pt x="52" y="83"/>
                  </a:lnTo>
                  <a:lnTo>
                    <a:pt x="55" y="56"/>
                  </a:lnTo>
                  <a:lnTo>
                    <a:pt x="57" y="42"/>
                  </a:lnTo>
                  <a:lnTo>
                    <a:pt x="60" y="30"/>
                  </a:lnTo>
                  <a:lnTo>
                    <a:pt x="65" y="19"/>
                  </a:lnTo>
                  <a:lnTo>
                    <a:pt x="68" y="13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4" name="Freeform 270"/>
            <p:cNvSpPr/>
            <p:nvPr/>
          </p:nvSpPr>
          <p:spPr bwMode="auto">
            <a:xfrm>
              <a:off x="2463800" y="2487613"/>
              <a:ext cx="34925" cy="16986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5" y="22"/>
                </a:cxn>
                <a:cxn ang="0">
                  <a:pos x="51" y="40"/>
                </a:cxn>
                <a:cxn ang="0">
                  <a:pos x="42" y="75"/>
                </a:cxn>
                <a:cxn ang="0">
                  <a:pos x="42" y="75"/>
                </a:cxn>
                <a:cxn ang="0">
                  <a:pos x="25" y="161"/>
                </a:cxn>
                <a:cxn ang="0">
                  <a:pos x="25" y="161"/>
                </a:cxn>
                <a:cxn ang="0">
                  <a:pos x="17" y="199"/>
                </a:cxn>
                <a:cxn ang="0">
                  <a:pos x="9" y="238"/>
                </a:cxn>
                <a:cxn ang="0">
                  <a:pos x="5" y="256"/>
                </a:cxn>
                <a:cxn ang="0">
                  <a:pos x="3" y="276"/>
                </a:cxn>
                <a:cxn ang="0">
                  <a:pos x="1" y="295"/>
                </a:cxn>
                <a:cxn ang="0">
                  <a:pos x="0" y="314"/>
                </a:cxn>
                <a:cxn ang="0">
                  <a:pos x="0" y="314"/>
                </a:cxn>
                <a:cxn ang="0">
                  <a:pos x="0" y="316"/>
                </a:cxn>
                <a:cxn ang="0">
                  <a:pos x="1" y="318"/>
                </a:cxn>
                <a:cxn ang="0">
                  <a:pos x="3" y="318"/>
                </a:cxn>
                <a:cxn ang="0">
                  <a:pos x="4" y="319"/>
                </a:cxn>
                <a:cxn ang="0">
                  <a:pos x="6" y="318"/>
                </a:cxn>
                <a:cxn ang="0">
                  <a:pos x="7" y="318"/>
                </a:cxn>
                <a:cxn ang="0">
                  <a:pos x="8" y="316"/>
                </a:cxn>
                <a:cxn ang="0">
                  <a:pos x="9" y="314"/>
                </a:cxn>
                <a:cxn ang="0">
                  <a:pos x="9" y="314"/>
                </a:cxn>
                <a:cxn ang="0">
                  <a:pos x="10" y="294"/>
                </a:cxn>
                <a:cxn ang="0">
                  <a:pos x="12" y="274"/>
                </a:cxn>
                <a:cxn ang="0">
                  <a:pos x="16" y="254"/>
                </a:cxn>
                <a:cxn ang="0">
                  <a:pos x="19" y="234"/>
                </a:cxn>
                <a:cxn ang="0">
                  <a:pos x="36" y="155"/>
                </a:cxn>
                <a:cxn ang="0">
                  <a:pos x="36" y="155"/>
                </a:cxn>
                <a:cxn ang="0">
                  <a:pos x="54" y="69"/>
                </a:cxn>
                <a:cxn ang="0">
                  <a:pos x="54" y="69"/>
                </a:cxn>
                <a:cxn ang="0">
                  <a:pos x="61" y="37"/>
                </a:cxn>
                <a:cxn ang="0">
                  <a:pos x="64" y="2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19">
                  <a:moveTo>
                    <a:pt x="57" y="4"/>
                  </a:moveTo>
                  <a:lnTo>
                    <a:pt x="57" y="4"/>
                  </a:lnTo>
                  <a:lnTo>
                    <a:pt x="55" y="22"/>
                  </a:lnTo>
                  <a:lnTo>
                    <a:pt x="51" y="40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17" y="199"/>
                  </a:lnTo>
                  <a:lnTo>
                    <a:pt x="9" y="238"/>
                  </a:lnTo>
                  <a:lnTo>
                    <a:pt x="5" y="256"/>
                  </a:lnTo>
                  <a:lnTo>
                    <a:pt x="3" y="276"/>
                  </a:lnTo>
                  <a:lnTo>
                    <a:pt x="1" y="295"/>
                  </a:lnTo>
                  <a:lnTo>
                    <a:pt x="0" y="314"/>
                  </a:lnTo>
                  <a:lnTo>
                    <a:pt x="0" y="314"/>
                  </a:lnTo>
                  <a:lnTo>
                    <a:pt x="0" y="316"/>
                  </a:lnTo>
                  <a:lnTo>
                    <a:pt x="1" y="318"/>
                  </a:lnTo>
                  <a:lnTo>
                    <a:pt x="3" y="318"/>
                  </a:lnTo>
                  <a:lnTo>
                    <a:pt x="4" y="319"/>
                  </a:lnTo>
                  <a:lnTo>
                    <a:pt x="6" y="318"/>
                  </a:lnTo>
                  <a:lnTo>
                    <a:pt x="7" y="318"/>
                  </a:lnTo>
                  <a:lnTo>
                    <a:pt x="8" y="316"/>
                  </a:lnTo>
                  <a:lnTo>
                    <a:pt x="9" y="314"/>
                  </a:lnTo>
                  <a:lnTo>
                    <a:pt x="9" y="314"/>
                  </a:lnTo>
                  <a:lnTo>
                    <a:pt x="10" y="294"/>
                  </a:lnTo>
                  <a:lnTo>
                    <a:pt x="12" y="274"/>
                  </a:lnTo>
                  <a:lnTo>
                    <a:pt x="16" y="254"/>
                  </a:lnTo>
                  <a:lnTo>
                    <a:pt x="19" y="234"/>
                  </a:lnTo>
                  <a:lnTo>
                    <a:pt x="36" y="155"/>
                  </a:lnTo>
                  <a:lnTo>
                    <a:pt x="36" y="155"/>
                  </a:lnTo>
                  <a:lnTo>
                    <a:pt x="54" y="69"/>
                  </a:lnTo>
                  <a:lnTo>
                    <a:pt x="54" y="69"/>
                  </a:lnTo>
                  <a:lnTo>
                    <a:pt x="61" y="37"/>
                  </a:lnTo>
                  <a:lnTo>
                    <a:pt x="64" y="2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5" name="Freeform 271"/>
            <p:cNvSpPr/>
            <p:nvPr/>
          </p:nvSpPr>
          <p:spPr bwMode="auto">
            <a:xfrm>
              <a:off x="2482850" y="2514600"/>
              <a:ext cx="46038" cy="158750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76" y="13"/>
                </a:cxn>
                <a:cxn ang="0">
                  <a:pos x="73" y="22"/>
                </a:cxn>
                <a:cxn ang="0">
                  <a:pos x="66" y="40"/>
                </a:cxn>
                <a:cxn ang="0">
                  <a:pos x="59" y="57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47" y="94"/>
                </a:cxn>
                <a:cxn ang="0">
                  <a:pos x="42" y="113"/>
                </a:cxn>
                <a:cxn ang="0">
                  <a:pos x="34" y="152"/>
                </a:cxn>
                <a:cxn ang="0">
                  <a:pos x="34" y="152"/>
                </a:cxn>
                <a:cxn ang="0">
                  <a:pos x="30" y="170"/>
                </a:cxn>
                <a:cxn ang="0">
                  <a:pos x="25" y="188"/>
                </a:cxn>
                <a:cxn ang="0">
                  <a:pos x="15" y="223"/>
                </a:cxn>
                <a:cxn ang="0">
                  <a:pos x="10" y="240"/>
                </a:cxn>
                <a:cxn ang="0">
                  <a:pos x="5" y="258"/>
                </a:cxn>
                <a:cxn ang="0">
                  <a:pos x="2" y="276"/>
                </a:cxn>
                <a:cxn ang="0">
                  <a:pos x="0" y="295"/>
                </a:cxn>
                <a:cxn ang="0">
                  <a:pos x="0" y="295"/>
                </a:cxn>
                <a:cxn ang="0">
                  <a:pos x="1" y="297"/>
                </a:cxn>
                <a:cxn ang="0">
                  <a:pos x="2" y="298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10" y="297"/>
                </a:cxn>
                <a:cxn ang="0">
                  <a:pos x="11" y="295"/>
                </a:cxn>
                <a:cxn ang="0">
                  <a:pos x="11" y="295"/>
                </a:cxn>
                <a:cxn ang="0">
                  <a:pos x="12" y="275"/>
                </a:cxn>
                <a:cxn ang="0">
                  <a:pos x="15" y="257"/>
                </a:cxn>
                <a:cxn ang="0">
                  <a:pos x="19" y="238"/>
                </a:cxn>
                <a:cxn ang="0">
                  <a:pos x="24" y="220"/>
                </a:cxn>
                <a:cxn ang="0">
                  <a:pos x="35" y="183"/>
                </a:cxn>
                <a:cxn ang="0">
                  <a:pos x="40" y="165"/>
                </a:cxn>
                <a:cxn ang="0">
                  <a:pos x="45" y="146"/>
                </a:cxn>
                <a:cxn ang="0">
                  <a:pos x="45" y="146"/>
                </a:cxn>
                <a:cxn ang="0">
                  <a:pos x="48" y="127"/>
                </a:cxn>
                <a:cxn ang="0">
                  <a:pos x="53" y="107"/>
                </a:cxn>
                <a:cxn ang="0">
                  <a:pos x="58" y="88"/>
                </a:cxn>
                <a:cxn ang="0">
                  <a:pos x="64" y="70"/>
                </a:cxn>
                <a:cxn ang="0">
                  <a:pos x="64" y="70"/>
                </a:cxn>
                <a:cxn ang="0">
                  <a:pos x="70" y="53"/>
                </a:cxn>
                <a:cxn ang="0">
                  <a:pos x="78" y="38"/>
                </a:cxn>
                <a:cxn ang="0">
                  <a:pos x="83" y="21"/>
                </a:cxn>
                <a:cxn ang="0">
                  <a:pos x="85" y="13"/>
                </a:cxn>
                <a:cxn ang="0">
                  <a:pos x="86" y="4"/>
                </a:cxn>
                <a:cxn ang="0">
                  <a:pos x="86" y="4"/>
                </a:cxn>
                <a:cxn ang="0">
                  <a:pos x="86" y="2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9" y="1"/>
                </a:cxn>
                <a:cxn ang="0">
                  <a:pos x="77" y="2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6" h="299">
                  <a:moveTo>
                    <a:pt x="77" y="4"/>
                  </a:moveTo>
                  <a:lnTo>
                    <a:pt x="77" y="4"/>
                  </a:lnTo>
                  <a:lnTo>
                    <a:pt x="76" y="13"/>
                  </a:lnTo>
                  <a:lnTo>
                    <a:pt x="73" y="22"/>
                  </a:lnTo>
                  <a:lnTo>
                    <a:pt x="66" y="40"/>
                  </a:lnTo>
                  <a:lnTo>
                    <a:pt x="59" y="57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47" y="94"/>
                  </a:lnTo>
                  <a:lnTo>
                    <a:pt x="42" y="113"/>
                  </a:lnTo>
                  <a:lnTo>
                    <a:pt x="34" y="152"/>
                  </a:lnTo>
                  <a:lnTo>
                    <a:pt x="34" y="152"/>
                  </a:lnTo>
                  <a:lnTo>
                    <a:pt x="30" y="170"/>
                  </a:lnTo>
                  <a:lnTo>
                    <a:pt x="25" y="188"/>
                  </a:lnTo>
                  <a:lnTo>
                    <a:pt x="15" y="223"/>
                  </a:lnTo>
                  <a:lnTo>
                    <a:pt x="10" y="240"/>
                  </a:lnTo>
                  <a:lnTo>
                    <a:pt x="5" y="258"/>
                  </a:lnTo>
                  <a:lnTo>
                    <a:pt x="2" y="276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2" y="298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10" y="297"/>
                  </a:lnTo>
                  <a:lnTo>
                    <a:pt x="11" y="295"/>
                  </a:lnTo>
                  <a:lnTo>
                    <a:pt x="11" y="295"/>
                  </a:lnTo>
                  <a:lnTo>
                    <a:pt x="12" y="275"/>
                  </a:lnTo>
                  <a:lnTo>
                    <a:pt x="15" y="257"/>
                  </a:lnTo>
                  <a:lnTo>
                    <a:pt x="19" y="238"/>
                  </a:lnTo>
                  <a:lnTo>
                    <a:pt x="24" y="220"/>
                  </a:lnTo>
                  <a:lnTo>
                    <a:pt x="35" y="183"/>
                  </a:lnTo>
                  <a:lnTo>
                    <a:pt x="40" y="165"/>
                  </a:lnTo>
                  <a:lnTo>
                    <a:pt x="45" y="146"/>
                  </a:lnTo>
                  <a:lnTo>
                    <a:pt x="45" y="146"/>
                  </a:lnTo>
                  <a:lnTo>
                    <a:pt x="48" y="127"/>
                  </a:lnTo>
                  <a:lnTo>
                    <a:pt x="53" y="107"/>
                  </a:lnTo>
                  <a:lnTo>
                    <a:pt x="58" y="88"/>
                  </a:lnTo>
                  <a:lnTo>
                    <a:pt x="64" y="70"/>
                  </a:lnTo>
                  <a:lnTo>
                    <a:pt x="64" y="70"/>
                  </a:lnTo>
                  <a:lnTo>
                    <a:pt x="70" y="53"/>
                  </a:lnTo>
                  <a:lnTo>
                    <a:pt x="78" y="38"/>
                  </a:lnTo>
                  <a:lnTo>
                    <a:pt x="83" y="21"/>
                  </a:lnTo>
                  <a:lnTo>
                    <a:pt x="85" y="13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1"/>
                  </a:lnTo>
                  <a:lnTo>
                    <a:pt x="77" y="2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6" name="Freeform 272"/>
            <p:cNvSpPr/>
            <p:nvPr/>
          </p:nvSpPr>
          <p:spPr bwMode="auto">
            <a:xfrm>
              <a:off x="2516188" y="2557463"/>
              <a:ext cx="28575" cy="163513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29" y="78"/>
                </a:cxn>
                <a:cxn ang="0">
                  <a:pos x="16" y="152"/>
                </a:cxn>
                <a:cxn ang="0">
                  <a:pos x="10" y="189"/>
                </a:cxn>
                <a:cxn ang="0">
                  <a:pos x="4" y="226"/>
                </a:cxn>
                <a:cxn ang="0">
                  <a:pos x="1" y="265"/>
                </a:cxn>
                <a:cxn ang="0">
                  <a:pos x="0" y="303"/>
                </a:cxn>
                <a:cxn ang="0">
                  <a:pos x="0" y="303"/>
                </a:cxn>
                <a:cxn ang="0">
                  <a:pos x="0" y="304"/>
                </a:cxn>
                <a:cxn ang="0">
                  <a:pos x="1" y="306"/>
                </a:cxn>
                <a:cxn ang="0">
                  <a:pos x="2" y="307"/>
                </a:cxn>
                <a:cxn ang="0">
                  <a:pos x="4" y="307"/>
                </a:cxn>
                <a:cxn ang="0">
                  <a:pos x="6" y="307"/>
                </a:cxn>
                <a:cxn ang="0">
                  <a:pos x="7" y="306"/>
                </a:cxn>
                <a:cxn ang="0">
                  <a:pos x="9" y="304"/>
                </a:cxn>
                <a:cxn ang="0">
                  <a:pos x="10" y="303"/>
                </a:cxn>
                <a:cxn ang="0">
                  <a:pos x="10" y="303"/>
                </a:cxn>
                <a:cxn ang="0">
                  <a:pos x="11" y="265"/>
                </a:cxn>
                <a:cxn ang="0">
                  <a:pos x="14" y="227"/>
                </a:cxn>
                <a:cxn ang="0">
                  <a:pos x="19" y="190"/>
                </a:cxn>
                <a:cxn ang="0">
                  <a:pos x="25" y="153"/>
                </a:cxn>
                <a:cxn ang="0">
                  <a:pos x="38" y="80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3" h="307">
                  <a:moveTo>
                    <a:pt x="45" y="4"/>
                  </a:moveTo>
                  <a:lnTo>
                    <a:pt x="45" y="4"/>
                  </a:lnTo>
                  <a:lnTo>
                    <a:pt x="29" y="78"/>
                  </a:lnTo>
                  <a:lnTo>
                    <a:pt x="16" y="152"/>
                  </a:lnTo>
                  <a:lnTo>
                    <a:pt x="10" y="189"/>
                  </a:lnTo>
                  <a:lnTo>
                    <a:pt x="4" y="226"/>
                  </a:lnTo>
                  <a:lnTo>
                    <a:pt x="1" y="265"/>
                  </a:lnTo>
                  <a:lnTo>
                    <a:pt x="0" y="303"/>
                  </a:lnTo>
                  <a:lnTo>
                    <a:pt x="0" y="303"/>
                  </a:lnTo>
                  <a:lnTo>
                    <a:pt x="0" y="304"/>
                  </a:lnTo>
                  <a:lnTo>
                    <a:pt x="1" y="306"/>
                  </a:lnTo>
                  <a:lnTo>
                    <a:pt x="2" y="307"/>
                  </a:lnTo>
                  <a:lnTo>
                    <a:pt x="4" y="307"/>
                  </a:lnTo>
                  <a:lnTo>
                    <a:pt x="6" y="307"/>
                  </a:lnTo>
                  <a:lnTo>
                    <a:pt x="7" y="306"/>
                  </a:lnTo>
                  <a:lnTo>
                    <a:pt x="9" y="304"/>
                  </a:lnTo>
                  <a:lnTo>
                    <a:pt x="10" y="303"/>
                  </a:lnTo>
                  <a:lnTo>
                    <a:pt x="10" y="303"/>
                  </a:lnTo>
                  <a:lnTo>
                    <a:pt x="11" y="265"/>
                  </a:lnTo>
                  <a:lnTo>
                    <a:pt x="14" y="227"/>
                  </a:lnTo>
                  <a:lnTo>
                    <a:pt x="19" y="190"/>
                  </a:lnTo>
                  <a:lnTo>
                    <a:pt x="25" y="153"/>
                  </a:lnTo>
                  <a:lnTo>
                    <a:pt x="38" y="80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7" name="Freeform 273"/>
            <p:cNvSpPr/>
            <p:nvPr/>
          </p:nvSpPr>
          <p:spPr bwMode="auto">
            <a:xfrm>
              <a:off x="2549525" y="2571750"/>
              <a:ext cx="28575" cy="161925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4" y="12"/>
                </a:cxn>
                <a:cxn ang="0">
                  <a:pos x="42" y="21"/>
                </a:cxn>
                <a:cxn ang="0">
                  <a:pos x="37" y="37"/>
                </a:cxn>
                <a:cxn ang="0">
                  <a:pos x="33" y="53"/>
                </a:cxn>
                <a:cxn ang="0">
                  <a:pos x="29" y="68"/>
                </a:cxn>
                <a:cxn ang="0">
                  <a:pos x="29" y="68"/>
                </a:cxn>
                <a:cxn ang="0">
                  <a:pos x="27" y="88"/>
                </a:cxn>
                <a:cxn ang="0">
                  <a:pos x="25" y="107"/>
                </a:cxn>
                <a:cxn ang="0">
                  <a:pos x="21" y="147"/>
                </a:cxn>
                <a:cxn ang="0">
                  <a:pos x="21" y="147"/>
                </a:cxn>
                <a:cxn ang="0">
                  <a:pos x="15" y="185"/>
                </a:cxn>
                <a:cxn ang="0">
                  <a:pos x="7" y="224"/>
                </a:cxn>
                <a:cxn ang="0">
                  <a:pos x="2" y="262"/>
                </a:cxn>
                <a:cxn ang="0">
                  <a:pos x="1" y="282"/>
                </a:cxn>
                <a:cxn ang="0">
                  <a:pos x="0" y="302"/>
                </a:cxn>
                <a:cxn ang="0">
                  <a:pos x="0" y="302"/>
                </a:cxn>
                <a:cxn ang="0">
                  <a:pos x="0" y="304"/>
                </a:cxn>
                <a:cxn ang="0">
                  <a:pos x="1" y="305"/>
                </a:cxn>
                <a:cxn ang="0">
                  <a:pos x="3" y="306"/>
                </a:cxn>
                <a:cxn ang="0">
                  <a:pos x="4" y="306"/>
                </a:cxn>
                <a:cxn ang="0">
                  <a:pos x="6" y="306"/>
                </a:cxn>
                <a:cxn ang="0">
                  <a:pos x="7" y="305"/>
                </a:cxn>
                <a:cxn ang="0">
                  <a:pos x="10" y="304"/>
                </a:cxn>
                <a:cxn ang="0">
                  <a:pos x="10" y="302"/>
                </a:cxn>
                <a:cxn ang="0">
                  <a:pos x="10" y="302"/>
                </a:cxn>
                <a:cxn ang="0">
                  <a:pos x="11" y="281"/>
                </a:cxn>
                <a:cxn ang="0">
                  <a:pos x="13" y="261"/>
                </a:cxn>
                <a:cxn ang="0">
                  <a:pos x="18" y="221"/>
                </a:cxn>
                <a:cxn ang="0">
                  <a:pos x="24" y="181"/>
                </a:cxn>
                <a:cxn ang="0">
                  <a:pos x="31" y="140"/>
                </a:cxn>
                <a:cxn ang="0">
                  <a:pos x="31" y="140"/>
                </a:cxn>
                <a:cxn ang="0">
                  <a:pos x="35" y="102"/>
                </a:cxn>
                <a:cxn ang="0">
                  <a:pos x="37" y="83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43" y="49"/>
                </a:cxn>
                <a:cxn ang="0">
                  <a:pos x="48" y="34"/>
                </a:cxn>
                <a:cxn ang="0">
                  <a:pos x="52" y="20"/>
                </a:cxn>
                <a:cxn ang="0">
                  <a:pos x="53" y="12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4" h="306">
                  <a:moveTo>
                    <a:pt x="45" y="4"/>
                  </a:moveTo>
                  <a:lnTo>
                    <a:pt x="45" y="4"/>
                  </a:lnTo>
                  <a:lnTo>
                    <a:pt x="44" y="12"/>
                  </a:lnTo>
                  <a:lnTo>
                    <a:pt x="42" y="21"/>
                  </a:lnTo>
                  <a:lnTo>
                    <a:pt x="37" y="37"/>
                  </a:lnTo>
                  <a:lnTo>
                    <a:pt x="33" y="53"/>
                  </a:lnTo>
                  <a:lnTo>
                    <a:pt x="29" y="68"/>
                  </a:lnTo>
                  <a:lnTo>
                    <a:pt x="29" y="68"/>
                  </a:lnTo>
                  <a:lnTo>
                    <a:pt x="27" y="88"/>
                  </a:lnTo>
                  <a:lnTo>
                    <a:pt x="25" y="107"/>
                  </a:lnTo>
                  <a:lnTo>
                    <a:pt x="21" y="147"/>
                  </a:lnTo>
                  <a:lnTo>
                    <a:pt x="21" y="147"/>
                  </a:lnTo>
                  <a:lnTo>
                    <a:pt x="15" y="185"/>
                  </a:lnTo>
                  <a:lnTo>
                    <a:pt x="7" y="224"/>
                  </a:lnTo>
                  <a:lnTo>
                    <a:pt x="2" y="262"/>
                  </a:lnTo>
                  <a:lnTo>
                    <a:pt x="1" y="282"/>
                  </a:lnTo>
                  <a:lnTo>
                    <a:pt x="0" y="302"/>
                  </a:lnTo>
                  <a:lnTo>
                    <a:pt x="0" y="302"/>
                  </a:lnTo>
                  <a:lnTo>
                    <a:pt x="0" y="304"/>
                  </a:lnTo>
                  <a:lnTo>
                    <a:pt x="1" y="305"/>
                  </a:lnTo>
                  <a:lnTo>
                    <a:pt x="3" y="306"/>
                  </a:lnTo>
                  <a:lnTo>
                    <a:pt x="4" y="306"/>
                  </a:lnTo>
                  <a:lnTo>
                    <a:pt x="6" y="306"/>
                  </a:lnTo>
                  <a:lnTo>
                    <a:pt x="7" y="305"/>
                  </a:lnTo>
                  <a:lnTo>
                    <a:pt x="10" y="304"/>
                  </a:lnTo>
                  <a:lnTo>
                    <a:pt x="10" y="302"/>
                  </a:lnTo>
                  <a:lnTo>
                    <a:pt x="10" y="302"/>
                  </a:lnTo>
                  <a:lnTo>
                    <a:pt x="11" y="281"/>
                  </a:lnTo>
                  <a:lnTo>
                    <a:pt x="13" y="261"/>
                  </a:lnTo>
                  <a:lnTo>
                    <a:pt x="18" y="221"/>
                  </a:lnTo>
                  <a:lnTo>
                    <a:pt x="24" y="181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5" y="102"/>
                  </a:lnTo>
                  <a:lnTo>
                    <a:pt x="37" y="83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3" y="49"/>
                  </a:lnTo>
                  <a:lnTo>
                    <a:pt x="48" y="34"/>
                  </a:lnTo>
                  <a:lnTo>
                    <a:pt x="52" y="20"/>
                  </a:lnTo>
                  <a:lnTo>
                    <a:pt x="53" y="12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8" name="Freeform 274"/>
            <p:cNvSpPr/>
            <p:nvPr/>
          </p:nvSpPr>
          <p:spPr bwMode="auto">
            <a:xfrm>
              <a:off x="2579688" y="2598738"/>
              <a:ext cx="15875" cy="155575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8" y="40"/>
                </a:cxn>
                <a:cxn ang="0">
                  <a:pos x="16" y="75"/>
                </a:cxn>
                <a:cxn ang="0">
                  <a:pos x="12" y="110"/>
                </a:cxn>
                <a:cxn ang="0">
                  <a:pos x="8" y="146"/>
                </a:cxn>
                <a:cxn ang="0">
                  <a:pos x="8" y="146"/>
                </a:cxn>
                <a:cxn ang="0">
                  <a:pos x="6" y="164"/>
                </a:cxn>
                <a:cxn ang="0">
                  <a:pos x="6" y="181"/>
                </a:cxn>
                <a:cxn ang="0">
                  <a:pos x="5" y="217"/>
                </a:cxn>
                <a:cxn ang="0">
                  <a:pos x="4" y="252"/>
                </a:cxn>
                <a:cxn ang="0">
                  <a:pos x="3" y="269"/>
                </a:cxn>
                <a:cxn ang="0">
                  <a:pos x="0" y="287"/>
                </a:cxn>
                <a:cxn ang="0">
                  <a:pos x="0" y="287"/>
                </a:cxn>
                <a:cxn ang="0">
                  <a:pos x="0" y="289"/>
                </a:cxn>
                <a:cxn ang="0">
                  <a:pos x="1" y="291"/>
                </a:cxn>
                <a:cxn ang="0">
                  <a:pos x="4" y="293"/>
                </a:cxn>
                <a:cxn ang="0">
                  <a:pos x="5" y="293"/>
                </a:cxn>
                <a:cxn ang="0">
                  <a:pos x="7" y="293"/>
                </a:cxn>
                <a:cxn ang="0">
                  <a:pos x="8" y="292"/>
                </a:cxn>
                <a:cxn ang="0">
                  <a:pos x="9" y="290"/>
                </a:cxn>
                <a:cxn ang="0">
                  <a:pos x="9" y="290"/>
                </a:cxn>
                <a:cxn ang="0">
                  <a:pos x="11" y="274"/>
                </a:cxn>
                <a:cxn ang="0">
                  <a:pos x="13" y="258"/>
                </a:cxn>
                <a:cxn ang="0">
                  <a:pos x="16" y="226"/>
                </a:cxn>
                <a:cxn ang="0">
                  <a:pos x="16" y="194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17" y="143"/>
                </a:cxn>
                <a:cxn ang="0">
                  <a:pos x="19" y="125"/>
                </a:cxn>
                <a:cxn ang="0">
                  <a:pos x="22" y="106"/>
                </a:cxn>
                <a:cxn ang="0">
                  <a:pos x="24" y="87"/>
                </a:cxn>
                <a:cxn ang="0">
                  <a:pos x="24" y="87"/>
                </a:cxn>
                <a:cxn ang="0">
                  <a:pos x="27" y="46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28" h="293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8" y="40"/>
                  </a:lnTo>
                  <a:lnTo>
                    <a:pt x="16" y="75"/>
                  </a:lnTo>
                  <a:lnTo>
                    <a:pt x="12" y="110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6" y="164"/>
                  </a:lnTo>
                  <a:lnTo>
                    <a:pt x="6" y="181"/>
                  </a:lnTo>
                  <a:lnTo>
                    <a:pt x="5" y="217"/>
                  </a:lnTo>
                  <a:lnTo>
                    <a:pt x="4" y="252"/>
                  </a:lnTo>
                  <a:lnTo>
                    <a:pt x="3" y="269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1" y="291"/>
                  </a:lnTo>
                  <a:lnTo>
                    <a:pt x="4" y="293"/>
                  </a:lnTo>
                  <a:lnTo>
                    <a:pt x="5" y="293"/>
                  </a:lnTo>
                  <a:lnTo>
                    <a:pt x="7" y="293"/>
                  </a:lnTo>
                  <a:lnTo>
                    <a:pt x="8" y="292"/>
                  </a:lnTo>
                  <a:lnTo>
                    <a:pt x="9" y="290"/>
                  </a:lnTo>
                  <a:lnTo>
                    <a:pt x="9" y="290"/>
                  </a:lnTo>
                  <a:lnTo>
                    <a:pt x="11" y="274"/>
                  </a:lnTo>
                  <a:lnTo>
                    <a:pt x="13" y="258"/>
                  </a:lnTo>
                  <a:lnTo>
                    <a:pt x="16" y="226"/>
                  </a:lnTo>
                  <a:lnTo>
                    <a:pt x="16" y="194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17" y="143"/>
                  </a:lnTo>
                  <a:lnTo>
                    <a:pt x="19" y="125"/>
                  </a:lnTo>
                  <a:lnTo>
                    <a:pt x="22" y="106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7" y="46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9" name="Freeform 275"/>
            <p:cNvSpPr/>
            <p:nvPr/>
          </p:nvSpPr>
          <p:spPr bwMode="auto">
            <a:xfrm>
              <a:off x="2609850" y="2592388"/>
              <a:ext cx="25400" cy="15875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23"/>
                </a:cxn>
                <a:cxn ang="0">
                  <a:pos x="36" y="42"/>
                </a:cxn>
                <a:cxn ang="0">
                  <a:pos x="32" y="78"/>
                </a:cxn>
                <a:cxn ang="0">
                  <a:pos x="26" y="114"/>
                </a:cxn>
                <a:cxn ang="0">
                  <a:pos x="18" y="150"/>
                </a:cxn>
                <a:cxn ang="0">
                  <a:pos x="12" y="186"/>
                </a:cxn>
                <a:cxn ang="0">
                  <a:pos x="6" y="222"/>
                </a:cxn>
                <a:cxn ang="0">
                  <a:pos x="2" y="258"/>
                </a:cxn>
                <a:cxn ang="0">
                  <a:pos x="1" y="277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8"/>
                </a:cxn>
                <a:cxn ang="0">
                  <a:pos x="1" y="299"/>
                </a:cxn>
                <a:cxn ang="0">
                  <a:pos x="3" y="300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8" y="299"/>
                </a:cxn>
                <a:cxn ang="0">
                  <a:pos x="9" y="298"/>
                </a:cxn>
                <a:cxn ang="0">
                  <a:pos x="9" y="296"/>
                </a:cxn>
                <a:cxn ang="0">
                  <a:pos x="9" y="296"/>
                </a:cxn>
                <a:cxn ang="0">
                  <a:pos x="10" y="277"/>
                </a:cxn>
                <a:cxn ang="0">
                  <a:pos x="11" y="258"/>
                </a:cxn>
                <a:cxn ang="0">
                  <a:pos x="15" y="222"/>
                </a:cxn>
                <a:cxn ang="0">
                  <a:pos x="22" y="186"/>
                </a:cxn>
                <a:cxn ang="0">
                  <a:pos x="29" y="150"/>
                </a:cxn>
                <a:cxn ang="0">
                  <a:pos x="35" y="114"/>
                </a:cxn>
                <a:cxn ang="0">
                  <a:pos x="41" y="78"/>
                </a:cxn>
                <a:cxn ang="0">
                  <a:pos x="45" y="42"/>
                </a:cxn>
                <a:cxn ang="0">
                  <a:pos x="46" y="23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300">
                  <a:moveTo>
                    <a:pt x="38" y="4"/>
                  </a:moveTo>
                  <a:lnTo>
                    <a:pt x="38" y="4"/>
                  </a:lnTo>
                  <a:lnTo>
                    <a:pt x="37" y="23"/>
                  </a:lnTo>
                  <a:lnTo>
                    <a:pt x="36" y="42"/>
                  </a:lnTo>
                  <a:lnTo>
                    <a:pt x="32" y="78"/>
                  </a:lnTo>
                  <a:lnTo>
                    <a:pt x="26" y="114"/>
                  </a:lnTo>
                  <a:lnTo>
                    <a:pt x="18" y="150"/>
                  </a:lnTo>
                  <a:lnTo>
                    <a:pt x="12" y="186"/>
                  </a:lnTo>
                  <a:lnTo>
                    <a:pt x="6" y="222"/>
                  </a:lnTo>
                  <a:lnTo>
                    <a:pt x="2" y="258"/>
                  </a:lnTo>
                  <a:lnTo>
                    <a:pt x="1" y="277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1" y="299"/>
                  </a:lnTo>
                  <a:lnTo>
                    <a:pt x="3" y="300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8" y="299"/>
                  </a:lnTo>
                  <a:lnTo>
                    <a:pt x="9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10" y="277"/>
                  </a:lnTo>
                  <a:lnTo>
                    <a:pt x="11" y="258"/>
                  </a:lnTo>
                  <a:lnTo>
                    <a:pt x="15" y="222"/>
                  </a:lnTo>
                  <a:lnTo>
                    <a:pt x="22" y="186"/>
                  </a:lnTo>
                  <a:lnTo>
                    <a:pt x="29" y="150"/>
                  </a:lnTo>
                  <a:lnTo>
                    <a:pt x="35" y="114"/>
                  </a:lnTo>
                  <a:lnTo>
                    <a:pt x="41" y="78"/>
                  </a:lnTo>
                  <a:lnTo>
                    <a:pt x="45" y="42"/>
                  </a:lnTo>
                  <a:lnTo>
                    <a:pt x="46" y="23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0" name="Freeform 276"/>
            <p:cNvSpPr/>
            <p:nvPr/>
          </p:nvSpPr>
          <p:spPr bwMode="auto">
            <a:xfrm>
              <a:off x="2649538" y="2581275"/>
              <a:ext cx="22225" cy="2063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25"/>
                </a:cxn>
                <a:cxn ang="0">
                  <a:pos x="30" y="47"/>
                </a:cxn>
                <a:cxn ang="0">
                  <a:pos x="24" y="89"/>
                </a:cxn>
                <a:cxn ang="0">
                  <a:pos x="19" y="133"/>
                </a:cxn>
                <a:cxn ang="0">
                  <a:pos x="17" y="154"/>
                </a:cxn>
                <a:cxn ang="0">
                  <a:pos x="16" y="175"/>
                </a:cxn>
                <a:cxn ang="0">
                  <a:pos x="16" y="175"/>
                </a:cxn>
                <a:cxn ang="0">
                  <a:pos x="15" y="191"/>
                </a:cxn>
                <a:cxn ang="0">
                  <a:pos x="14" y="207"/>
                </a:cxn>
                <a:cxn ang="0">
                  <a:pos x="11" y="239"/>
                </a:cxn>
                <a:cxn ang="0">
                  <a:pos x="11" y="239"/>
                </a:cxn>
                <a:cxn ang="0">
                  <a:pos x="6" y="290"/>
                </a:cxn>
                <a:cxn ang="0">
                  <a:pos x="2" y="340"/>
                </a:cxn>
                <a:cxn ang="0">
                  <a:pos x="2" y="340"/>
                </a:cxn>
                <a:cxn ang="0">
                  <a:pos x="1" y="351"/>
                </a:cxn>
                <a:cxn ang="0">
                  <a:pos x="0" y="365"/>
                </a:cxn>
                <a:cxn ang="0">
                  <a:pos x="0" y="372"/>
                </a:cxn>
                <a:cxn ang="0">
                  <a:pos x="0" y="380"/>
                </a:cxn>
                <a:cxn ang="0">
                  <a:pos x="2" y="385"/>
                </a:cxn>
                <a:cxn ang="0">
                  <a:pos x="3" y="387"/>
                </a:cxn>
                <a:cxn ang="0">
                  <a:pos x="5" y="388"/>
                </a:cxn>
                <a:cxn ang="0">
                  <a:pos x="5" y="388"/>
                </a:cxn>
                <a:cxn ang="0">
                  <a:pos x="7" y="388"/>
                </a:cxn>
                <a:cxn ang="0">
                  <a:pos x="8" y="388"/>
                </a:cxn>
                <a:cxn ang="0">
                  <a:pos x="11" y="387"/>
                </a:cxn>
                <a:cxn ang="0">
                  <a:pos x="12" y="386"/>
                </a:cxn>
                <a:cxn ang="0">
                  <a:pos x="13" y="384"/>
                </a:cxn>
                <a:cxn ang="0">
                  <a:pos x="13" y="383"/>
                </a:cxn>
                <a:cxn ang="0">
                  <a:pos x="12" y="381"/>
                </a:cxn>
                <a:cxn ang="0">
                  <a:pos x="10" y="380"/>
                </a:cxn>
                <a:cxn ang="0">
                  <a:pos x="10" y="380"/>
                </a:cxn>
                <a:cxn ang="0">
                  <a:pos x="12" y="380"/>
                </a:cxn>
                <a:cxn ang="0">
                  <a:pos x="12" y="380"/>
                </a:cxn>
                <a:cxn ang="0">
                  <a:pos x="11" y="375"/>
                </a:cxn>
                <a:cxn ang="0">
                  <a:pos x="11" y="375"/>
                </a:cxn>
                <a:cxn ang="0">
                  <a:pos x="12" y="362"/>
                </a:cxn>
                <a:cxn ang="0">
                  <a:pos x="12" y="362"/>
                </a:cxn>
                <a:cxn ang="0">
                  <a:pos x="14" y="324"/>
                </a:cxn>
                <a:cxn ang="0">
                  <a:pos x="14" y="324"/>
                </a:cxn>
                <a:cxn ang="0">
                  <a:pos x="21" y="226"/>
                </a:cxn>
                <a:cxn ang="0">
                  <a:pos x="21" y="226"/>
                </a:cxn>
                <a:cxn ang="0">
                  <a:pos x="23" y="197"/>
                </a:cxn>
                <a:cxn ang="0">
                  <a:pos x="26" y="168"/>
                </a:cxn>
                <a:cxn ang="0">
                  <a:pos x="26" y="168"/>
                </a:cxn>
                <a:cxn ang="0">
                  <a:pos x="30" y="127"/>
                </a:cxn>
                <a:cxn ang="0">
                  <a:pos x="33" y="86"/>
                </a:cxn>
                <a:cxn ang="0">
                  <a:pos x="33" y="86"/>
                </a:cxn>
                <a:cxn ang="0">
                  <a:pos x="36" y="66"/>
                </a:cxn>
                <a:cxn ang="0">
                  <a:pos x="39" y="45"/>
                </a:cxn>
                <a:cxn ang="0">
                  <a:pos x="42" y="25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4" h="388">
                  <a:moveTo>
                    <a:pt x="34" y="5"/>
                  </a:moveTo>
                  <a:lnTo>
                    <a:pt x="34" y="5"/>
                  </a:lnTo>
                  <a:lnTo>
                    <a:pt x="33" y="25"/>
                  </a:lnTo>
                  <a:lnTo>
                    <a:pt x="30" y="47"/>
                  </a:lnTo>
                  <a:lnTo>
                    <a:pt x="24" y="89"/>
                  </a:lnTo>
                  <a:lnTo>
                    <a:pt x="19" y="133"/>
                  </a:lnTo>
                  <a:lnTo>
                    <a:pt x="17" y="154"/>
                  </a:lnTo>
                  <a:lnTo>
                    <a:pt x="16" y="175"/>
                  </a:lnTo>
                  <a:lnTo>
                    <a:pt x="16" y="175"/>
                  </a:lnTo>
                  <a:lnTo>
                    <a:pt x="15" y="191"/>
                  </a:lnTo>
                  <a:lnTo>
                    <a:pt x="14" y="207"/>
                  </a:lnTo>
                  <a:lnTo>
                    <a:pt x="11" y="239"/>
                  </a:lnTo>
                  <a:lnTo>
                    <a:pt x="11" y="239"/>
                  </a:lnTo>
                  <a:lnTo>
                    <a:pt x="6" y="290"/>
                  </a:lnTo>
                  <a:lnTo>
                    <a:pt x="2" y="340"/>
                  </a:lnTo>
                  <a:lnTo>
                    <a:pt x="2" y="340"/>
                  </a:lnTo>
                  <a:lnTo>
                    <a:pt x="1" y="351"/>
                  </a:lnTo>
                  <a:lnTo>
                    <a:pt x="0" y="365"/>
                  </a:lnTo>
                  <a:lnTo>
                    <a:pt x="0" y="372"/>
                  </a:lnTo>
                  <a:lnTo>
                    <a:pt x="0" y="380"/>
                  </a:lnTo>
                  <a:lnTo>
                    <a:pt x="2" y="385"/>
                  </a:lnTo>
                  <a:lnTo>
                    <a:pt x="3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7" y="388"/>
                  </a:lnTo>
                  <a:lnTo>
                    <a:pt x="8" y="388"/>
                  </a:lnTo>
                  <a:lnTo>
                    <a:pt x="11" y="387"/>
                  </a:lnTo>
                  <a:lnTo>
                    <a:pt x="12" y="386"/>
                  </a:lnTo>
                  <a:lnTo>
                    <a:pt x="13" y="384"/>
                  </a:lnTo>
                  <a:lnTo>
                    <a:pt x="13" y="383"/>
                  </a:lnTo>
                  <a:lnTo>
                    <a:pt x="12" y="381"/>
                  </a:lnTo>
                  <a:lnTo>
                    <a:pt x="10" y="380"/>
                  </a:lnTo>
                  <a:lnTo>
                    <a:pt x="10" y="380"/>
                  </a:lnTo>
                  <a:lnTo>
                    <a:pt x="12" y="380"/>
                  </a:lnTo>
                  <a:lnTo>
                    <a:pt x="12" y="380"/>
                  </a:lnTo>
                  <a:lnTo>
                    <a:pt x="11" y="375"/>
                  </a:lnTo>
                  <a:lnTo>
                    <a:pt x="11" y="375"/>
                  </a:lnTo>
                  <a:lnTo>
                    <a:pt x="12" y="362"/>
                  </a:lnTo>
                  <a:lnTo>
                    <a:pt x="12" y="362"/>
                  </a:lnTo>
                  <a:lnTo>
                    <a:pt x="14" y="324"/>
                  </a:lnTo>
                  <a:lnTo>
                    <a:pt x="14" y="324"/>
                  </a:lnTo>
                  <a:lnTo>
                    <a:pt x="21" y="226"/>
                  </a:lnTo>
                  <a:lnTo>
                    <a:pt x="21" y="226"/>
                  </a:lnTo>
                  <a:lnTo>
                    <a:pt x="23" y="197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30" y="127"/>
                  </a:lnTo>
                  <a:lnTo>
                    <a:pt x="33" y="86"/>
                  </a:lnTo>
                  <a:lnTo>
                    <a:pt x="33" y="86"/>
                  </a:lnTo>
                  <a:lnTo>
                    <a:pt x="36" y="66"/>
                  </a:lnTo>
                  <a:lnTo>
                    <a:pt x="39" y="45"/>
                  </a:lnTo>
                  <a:lnTo>
                    <a:pt x="42" y="2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1" name="Freeform 277"/>
            <p:cNvSpPr/>
            <p:nvPr/>
          </p:nvSpPr>
          <p:spPr bwMode="auto">
            <a:xfrm>
              <a:off x="2687638" y="2544763"/>
              <a:ext cx="20638" cy="236538"/>
            </a:xfrm>
            <a:custGeom>
              <a:avLst/>
              <a:gdLst/>
              <a:ahLst/>
              <a:cxnLst>
                <a:cxn ang="0">
                  <a:pos x="31" y="5"/>
                </a:cxn>
                <a:cxn ang="0">
                  <a:pos x="31" y="5"/>
                </a:cxn>
                <a:cxn ang="0">
                  <a:pos x="29" y="58"/>
                </a:cxn>
                <a:cxn ang="0">
                  <a:pos x="26" y="113"/>
                </a:cxn>
                <a:cxn ang="0">
                  <a:pos x="23" y="167"/>
                </a:cxn>
                <a:cxn ang="0">
                  <a:pos x="18" y="219"/>
                </a:cxn>
                <a:cxn ang="0">
                  <a:pos x="18" y="219"/>
                </a:cxn>
                <a:cxn ang="0">
                  <a:pos x="13" y="275"/>
                </a:cxn>
                <a:cxn ang="0">
                  <a:pos x="7" y="330"/>
                </a:cxn>
                <a:cxn ang="0">
                  <a:pos x="2" y="386"/>
                </a:cxn>
                <a:cxn ang="0">
                  <a:pos x="0" y="414"/>
                </a:cxn>
                <a:cxn ang="0">
                  <a:pos x="0" y="441"/>
                </a:cxn>
                <a:cxn ang="0">
                  <a:pos x="0" y="441"/>
                </a:cxn>
                <a:cxn ang="0">
                  <a:pos x="0" y="444"/>
                </a:cxn>
                <a:cxn ang="0">
                  <a:pos x="1" y="445"/>
                </a:cxn>
                <a:cxn ang="0">
                  <a:pos x="3" y="446"/>
                </a:cxn>
                <a:cxn ang="0">
                  <a:pos x="4" y="446"/>
                </a:cxn>
                <a:cxn ang="0">
                  <a:pos x="6" y="446"/>
                </a:cxn>
                <a:cxn ang="0">
                  <a:pos x="7" y="445"/>
                </a:cxn>
                <a:cxn ang="0">
                  <a:pos x="8" y="444"/>
                </a:cxn>
                <a:cxn ang="0">
                  <a:pos x="9" y="441"/>
                </a:cxn>
                <a:cxn ang="0">
                  <a:pos x="9" y="441"/>
                </a:cxn>
                <a:cxn ang="0">
                  <a:pos x="10" y="414"/>
                </a:cxn>
                <a:cxn ang="0">
                  <a:pos x="11" y="386"/>
                </a:cxn>
                <a:cxn ang="0">
                  <a:pos x="16" y="330"/>
                </a:cxn>
                <a:cxn ang="0">
                  <a:pos x="22" y="275"/>
                </a:cxn>
                <a:cxn ang="0">
                  <a:pos x="27" y="219"/>
                </a:cxn>
                <a:cxn ang="0">
                  <a:pos x="27" y="219"/>
                </a:cxn>
                <a:cxn ang="0">
                  <a:pos x="33" y="167"/>
                </a:cxn>
                <a:cxn ang="0">
                  <a:pos x="37" y="113"/>
                </a:cxn>
                <a:cxn ang="0">
                  <a:pos x="39" y="59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1" y="5"/>
                </a:cxn>
                <a:cxn ang="0">
                  <a:pos x="31" y="5"/>
                </a:cxn>
              </a:cxnLst>
              <a:rect l="0" t="0" r="r" b="b"/>
              <a:pathLst>
                <a:path w="40" h="446">
                  <a:moveTo>
                    <a:pt x="31" y="5"/>
                  </a:moveTo>
                  <a:lnTo>
                    <a:pt x="31" y="5"/>
                  </a:lnTo>
                  <a:lnTo>
                    <a:pt x="29" y="58"/>
                  </a:lnTo>
                  <a:lnTo>
                    <a:pt x="26" y="113"/>
                  </a:lnTo>
                  <a:lnTo>
                    <a:pt x="23" y="167"/>
                  </a:lnTo>
                  <a:lnTo>
                    <a:pt x="18" y="219"/>
                  </a:lnTo>
                  <a:lnTo>
                    <a:pt x="18" y="219"/>
                  </a:lnTo>
                  <a:lnTo>
                    <a:pt x="13" y="275"/>
                  </a:lnTo>
                  <a:lnTo>
                    <a:pt x="7" y="330"/>
                  </a:lnTo>
                  <a:lnTo>
                    <a:pt x="2" y="386"/>
                  </a:lnTo>
                  <a:lnTo>
                    <a:pt x="0" y="414"/>
                  </a:lnTo>
                  <a:lnTo>
                    <a:pt x="0" y="441"/>
                  </a:lnTo>
                  <a:lnTo>
                    <a:pt x="0" y="441"/>
                  </a:lnTo>
                  <a:lnTo>
                    <a:pt x="0" y="444"/>
                  </a:lnTo>
                  <a:lnTo>
                    <a:pt x="1" y="445"/>
                  </a:lnTo>
                  <a:lnTo>
                    <a:pt x="3" y="446"/>
                  </a:lnTo>
                  <a:lnTo>
                    <a:pt x="4" y="446"/>
                  </a:lnTo>
                  <a:lnTo>
                    <a:pt x="6" y="446"/>
                  </a:lnTo>
                  <a:lnTo>
                    <a:pt x="7" y="445"/>
                  </a:lnTo>
                  <a:lnTo>
                    <a:pt x="8" y="444"/>
                  </a:lnTo>
                  <a:lnTo>
                    <a:pt x="9" y="441"/>
                  </a:lnTo>
                  <a:lnTo>
                    <a:pt x="9" y="441"/>
                  </a:lnTo>
                  <a:lnTo>
                    <a:pt x="10" y="414"/>
                  </a:lnTo>
                  <a:lnTo>
                    <a:pt x="11" y="386"/>
                  </a:lnTo>
                  <a:lnTo>
                    <a:pt x="16" y="330"/>
                  </a:lnTo>
                  <a:lnTo>
                    <a:pt x="22" y="275"/>
                  </a:lnTo>
                  <a:lnTo>
                    <a:pt x="27" y="219"/>
                  </a:lnTo>
                  <a:lnTo>
                    <a:pt x="27" y="219"/>
                  </a:lnTo>
                  <a:lnTo>
                    <a:pt x="33" y="167"/>
                  </a:lnTo>
                  <a:lnTo>
                    <a:pt x="37" y="113"/>
                  </a:lnTo>
                  <a:lnTo>
                    <a:pt x="39" y="59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1" y="5"/>
                  </a:lnTo>
                  <a:lnTo>
                    <a:pt x="3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2" name="Freeform 278"/>
            <p:cNvSpPr/>
            <p:nvPr/>
          </p:nvSpPr>
          <p:spPr bwMode="auto">
            <a:xfrm>
              <a:off x="2714625" y="2535238"/>
              <a:ext cx="17463" cy="265113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20" y="34"/>
                </a:cxn>
                <a:cxn ang="0">
                  <a:pos x="21" y="64"/>
                </a:cxn>
                <a:cxn ang="0">
                  <a:pos x="23" y="125"/>
                </a:cxn>
                <a:cxn ang="0">
                  <a:pos x="24" y="155"/>
                </a:cxn>
                <a:cxn ang="0">
                  <a:pos x="24" y="185"/>
                </a:cxn>
                <a:cxn ang="0">
                  <a:pos x="23" y="215"/>
                </a:cxn>
                <a:cxn ang="0">
                  <a:pos x="20" y="245"/>
                </a:cxn>
                <a:cxn ang="0">
                  <a:pos x="20" y="245"/>
                </a:cxn>
                <a:cxn ang="0">
                  <a:pos x="13" y="306"/>
                </a:cxn>
                <a:cxn ang="0">
                  <a:pos x="9" y="335"/>
                </a:cxn>
                <a:cxn ang="0">
                  <a:pos x="7" y="366"/>
                </a:cxn>
                <a:cxn ang="0">
                  <a:pos x="7" y="366"/>
                </a:cxn>
                <a:cxn ang="0">
                  <a:pos x="3" y="427"/>
                </a:cxn>
                <a:cxn ang="0">
                  <a:pos x="1" y="458"/>
                </a:cxn>
                <a:cxn ang="0">
                  <a:pos x="0" y="489"/>
                </a:cxn>
                <a:cxn ang="0">
                  <a:pos x="0" y="489"/>
                </a:cxn>
                <a:cxn ang="0">
                  <a:pos x="0" y="490"/>
                </a:cxn>
                <a:cxn ang="0">
                  <a:pos x="0" y="497"/>
                </a:cxn>
                <a:cxn ang="0">
                  <a:pos x="0" y="497"/>
                </a:cxn>
                <a:cxn ang="0">
                  <a:pos x="0" y="499"/>
                </a:cxn>
                <a:cxn ang="0">
                  <a:pos x="1" y="501"/>
                </a:cxn>
                <a:cxn ang="0">
                  <a:pos x="3" y="502"/>
                </a:cxn>
                <a:cxn ang="0">
                  <a:pos x="4" y="502"/>
                </a:cxn>
                <a:cxn ang="0">
                  <a:pos x="6" y="502"/>
                </a:cxn>
                <a:cxn ang="0">
                  <a:pos x="7" y="501"/>
                </a:cxn>
                <a:cxn ang="0">
                  <a:pos x="8" y="499"/>
                </a:cxn>
                <a:cxn ang="0">
                  <a:pos x="9" y="497"/>
                </a:cxn>
                <a:cxn ang="0">
                  <a:pos x="9" y="497"/>
                </a:cxn>
                <a:cxn ang="0">
                  <a:pos x="10" y="467"/>
                </a:cxn>
                <a:cxn ang="0">
                  <a:pos x="13" y="436"/>
                </a:cxn>
                <a:cxn ang="0">
                  <a:pos x="15" y="406"/>
                </a:cxn>
                <a:cxn ang="0">
                  <a:pos x="17" y="376"/>
                </a:cxn>
                <a:cxn ang="0">
                  <a:pos x="17" y="376"/>
                </a:cxn>
                <a:cxn ang="0">
                  <a:pos x="18" y="345"/>
                </a:cxn>
                <a:cxn ang="0">
                  <a:pos x="21" y="314"/>
                </a:cxn>
                <a:cxn ang="0">
                  <a:pos x="29" y="253"/>
                </a:cxn>
                <a:cxn ang="0">
                  <a:pos x="29" y="253"/>
                </a:cxn>
                <a:cxn ang="0">
                  <a:pos x="32" y="222"/>
                </a:cxn>
                <a:cxn ang="0">
                  <a:pos x="33" y="191"/>
                </a:cxn>
                <a:cxn ang="0">
                  <a:pos x="33" y="160"/>
                </a:cxn>
                <a:cxn ang="0">
                  <a:pos x="32" y="129"/>
                </a:cxn>
                <a:cxn ang="0">
                  <a:pos x="30" y="67"/>
                </a:cxn>
                <a:cxn ang="0">
                  <a:pos x="29" y="35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3" h="502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0" y="34"/>
                  </a:lnTo>
                  <a:lnTo>
                    <a:pt x="21" y="64"/>
                  </a:lnTo>
                  <a:lnTo>
                    <a:pt x="23" y="125"/>
                  </a:lnTo>
                  <a:lnTo>
                    <a:pt x="24" y="155"/>
                  </a:lnTo>
                  <a:lnTo>
                    <a:pt x="24" y="185"/>
                  </a:lnTo>
                  <a:lnTo>
                    <a:pt x="23" y="215"/>
                  </a:lnTo>
                  <a:lnTo>
                    <a:pt x="20" y="245"/>
                  </a:lnTo>
                  <a:lnTo>
                    <a:pt x="20" y="245"/>
                  </a:lnTo>
                  <a:lnTo>
                    <a:pt x="13" y="306"/>
                  </a:lnTo>
                  <a:lnTo>
                    <a:pt x="9" y="335"/>
                  </a:lnTo>
                  <a:lnTo>
                    <a:pt x="7" y="366"/>
                  </a:lnTo>
                  <a:lnTo>
                    <a:pt x="7" y="366"/>
                  </a:lnTo>
                  <a:lnTo>
                    <a:pt x="3" y="427"/>
                  </a:lnTo>
                  <a:lnTo>
                    <a:pt x="1" y="458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0" y="490"/>
                  </a:lnTo>
                  <a:lnTo>
                    <a:pt x="0" y="497"/>
                  </a:lnTo>
                  <a:lnTo>
                    <a:pt x="0" y="497"/>
                  </a:lnTo>
                  <a:lnTo>
                    <a:pt x="0" y="499"/>
                  </a:lnTo>
                  <a:lnTo>
                    <a:pt x="1" y="501"/>
                  </a:lnTo>
                  <a:lnTo>
                    <a:pt x="3" y="502"/>
                  </a:lnTo>
                  <a:lnTo>
                    <a:pt x="4" y="502"/>
                  </a:lnTo>
                  <a:lnTo>
                    <a:pt x="6" y="502"/>
                  </a:lnTo>
                  <a:lnTo>
                    <a:pt x="7" y="501"/>
                  </a:lnTo>
                  <a:lnTo>
                    <a:pt x="8" y="499"/>
                  </a:lnTo>
                  <a:lnTo>
                    <a:pt x="9" y="497"/>
                  </a:lnTo>
                  <a:lnTo>
                    <a:pt x="9" y="497"/>
                  </a:lnTo>
                  <a:lnTo>
                    <a:pt x="10" y="467"/>
                  </a:lnTo>
                  <a:lnTo>
                    <a:pt x="13" y="436"/>
                  </a:lnTo>
                  <a:lnTo>
                    <a:pt x="15" y="406"/>
                  </a:lnTo>
                  <a:lnTo>
                    <a:pt x="17" y="376"/>
                  </a:lnTo>
                  <a:lnTo>
                    <a:pt x="17" y="376"/>
                  </a:lnTo>
                  <a:lnTo>
                    <a:pt x="18" y="345"/>
                  </a:lnTo>
                  <a:lnTo>
                    <a:pt x="21" y="314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32" y="222"/>
                  </a:lnTo>
                  <a:lnTo>
                    <a:pt x="33" y="191"/>
                  </a:lnTo>
                  <a:lnTo>
                    <a:pt x="33" y="160"/>
                  </a:lnTo>
                  <a:lnTo>
                    <a:pt x="32" y="129"/>
                  </a:lnTo>
                  <a:lnTo>
                    <a:pt x="30" y="67"/>
                  </a:lnTo>
                  <a:lnTo>
                    <a:pt x="29" y="35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3" name="Freeform 279"/>
            <p:cNvSpPr/>
            <p:nvPr/>
          </p:nvSpPr>
          <p:spPr bwMode="auto">
            <a:xfrm>
              <a:off x="2744788" y="2547938"/>
              <a:ext cx="19050" cy="252413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6" y="64"/>
                </a:cxn>
                <a:cxn ang="0">
                  <a:pos x="27" y="123"/>
                </a:cxn>
                <a:cxn ang="0">
                  <a:pos x="27" y="123"/>
                </a:cxn>
                <a:cxn ang="0">
                  <a:pos x="25" y="151"/>
                </a:cxn>
                <a:cxn ang="0">
                  <a:pos x="23" y="180"/>
                </a:cxn>
                <a:cxn ang="0">
                  <a:pos x="16" y="238"/>
                </a:cxn>
                <a:cxn ang="0">
                  <a:pos x="16" y="238"/>
                </a:cxn>
                <a:cxn ang="0">
                  <a:pos x="6" y="355"/>
                </a:cxn>
                <a:cxn ang="0">
                  <a:pos x="2" y="414"/>
                </a:cxn>
                <a:cxn ang="0">
                  <a:pos x="0" y="443"/>
                </a:cxn>
                <a:cxn ang="0">
                  <a:pos x="0" y="472"/>
                </a:cxn>
                <a:cxn ang="0">
                  <a:pos x="0" y="472"/>
                </a:cxn>
                <a:cxn ang="0">
                  <a:pos x="0" y="474"/>
                </a:cxn>
                <a:cxn ang="0">
                  <a:pos x="1" y="476"/>
                </a:cxn>
                <a:cxn ang="0">
                  <a:pos x="3" y="477"/>
                </a:cxn>
                <a:cxn ang="0">
                  <a:pos x="4" y="477"/>
                </a:cxn>
                <a:cxn ang="0">
                  <a:pos x="6" y="477"/>
                </a:cxn>
                <a:cxn ang="0">
                  <a:pos x="7" y="476"/>
                </a:cxn>
                <a:cxn ang="0">
                  <a:pos x="9" y="474"/>
                </a:cxn>
                <a:cxn ang="0">
                  <a:pos x="9" y="472"/>
                </a:cxn>
                <a:cxn ang="0">
                  <a:pos x="9" y="472"/>
                </a:cxn>
                <a:cxn ang="0">
                  <a:pos x="9" y="443"/>
                </a:cxn>
                <a:cxn ang="0">
                  <a:pos x="11" y="414"/>
                </a:cxn>
                <a:cxn ang="0">
                  <a:pos x="15" y="355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32" y="180"/>
                </a:cxn>
                <a:cxn ang="0">
                  <a:pos x="35" y="151"/>
                </a:cxn>
                <a:cxn ang="0">
                  <a:pos x="36" y="123"/>
                </a:cxn>
                <a:cxn ang="0">
                  <a:pos x="36" y="123"/>
                </a:cxn>
                <a:cxn ang="0">
                  <a:pos x="36" y="93"/>
                </a:cxn>
                <a:cxn ang="0">
                  <a:pos x="35" y="64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36" h="477">
                  <a:moveTo>
                    <a:pt x="34" y="5"/>
                  </a:move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6" y="64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5" y="151"/>
                  </a:lnTo>
                  <a:lnTo>
                    <a:pt x="23" y="180"/>
                  </a:lnTo>
                  <a:lnTo>
                    <a:pt x="16" y="238"/>
                  </a:lnTo>
                  <a:lnTo>
                    <a:pt x="16" y="238"/>
                  </a:lnTo>
                  <a:lnTo>
                    <a:pt x="6" y="355"/>
                  </a:lnTo>
                  <a:lnTo>
                    <a:pt x="2" y="414"/>
                  </a:lnTo>
                  <a:lnTo>
                    <a:pt x="0" y="443"/>
                  </a:lnTo>
                  <a:lnTo>
                    <a:pt x="0" y="472"/>
                  </a:lnTo>
                  <a:lnTo>
                    <a:pt x="0" y="472"/>
                  </a:lnTo>
                  <a:lnTo>
                    <a:pt x="0" y="474"/>
                  </a:lnTo>
                  <a:lnTo>
                    <a:pt x="1" y="476"/>
                  </a:lnTo>
                  <a:lnTo>
                    <a:pt x="3" y="477"/>
                  </a:lnTo>
                  <a:lnTo>
                    <a:pt x="4" y="477"/>
                  </a:lnTo>
                  <a:lnTo>
                    <a:pt x="6" y="477"/>
                  </a:lnTo>
                  <a:lnTo>
                    <a:pt x="7" y="476"/>
                  </a:lnTo>
                  <a:lnTo>
                    <a:pt x="9" y="474"/>
                  </a:lnTo>
                  <a:lnTo>
                    <a:pt x="9" y="472"/>
                  </a:lnTo>
                  <a:lnTo>
                    <a:pt x="9" y="472"/>
                  </a:lnTo>
                  <a:lnTo>
                    <a:pt x="9" y="443"/>
                  </a:lnTo>
                  <a:lnTo>
                    <a:pt x="11" y="414"/>
                  </a:lnTo>
                  <a:lnTo>
                    <a:pt x="15" y="355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32" y="180"/>
                  </a:lnTo>
                  <a:lnTo>
                    <a:pt x="35" y="151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93"/>
                  </a:lnTo>
                  <a:lnTo>
                    <a:pt x="35" y="64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4" name="Freeform 280"/>
            <p:cNvSpPr/>
            <p:nvPr/>
          </p:nvSpPr>
          <p:spPr bwMode="auto">
            <a:xfrm>
              <a:off x="2774950" y="2544763"/>
              <a:ext cx="25400" cy="242888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47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60"/>
                </a:cxn>
                <a:cxn ang="0">
                  <a:pos x="39" y="116"/>
                </a:cxn>
                <a:cxn ang="0">
                  <a:pos x="39" y="144"/>
                </a:cxn>
                <a:cxn ang="0">
                  <a:pos x="39" y="172"/>
                </a:cxn>
                <a:cxn ang="0">
                  <a:pos x="37" y="200"/>
                </a:cxn>
                <a:cxn ang="0">
                  <a:pos x="35" y="228"/>
                </a:cxn>
                <a:cxn ang="0">
                  <a:pos x="35" y="228"/>
                </a:cxn>
                <a:cxn ang="0">
                  <a:pos x="27" y="291"/>
                </a:cxn>
                <a:cxn ang="0">
                  <a:pos x="21" y="322"/>
                </a:cxn>
                <a:cxn ang="0">
                  <a:pos x="16" y="353"/>
                </a:cxn>
                <a:cxn ang="0">
                  <a:pos x="16" y="353"/>
                </a:cxn>
                <a:cxn ang="0">
                  <a:pos x="7" y="395"/>
                </a:cxn>
                <a:cxn ang="0">
                  <a:pos x="3" y="417"/>
                </a:cxn>
                <a:cxn ang="0">
                  <a:pos x="1" y="438"/>
                </a:cxn>
                <a:cxn ang="0">
                  <a:pos x="1" y="438"/>
                </a:cxn>
                <a:cxn ang="0">
                  <a:pos x="0" y="441"/>
                </a:cxn>
                <a:cxn ang="0">
                  <a:pos x="0" y="454"/>
                </a:cxn>
                <a:cxn ang="0">
                  <a:pos x="0" y="454"/>
                </a:cxn>
                <a:cxn ang="0">
                  <a:pos x="0" y="456"/>
                </a:cxn>
                <a:cxn ang="0">
                  <a:pos x="1" y="457"/>
                </a:cxn>
                <a:cxn ang="0">
                  <a:pos x="3" y="458"/>
                </a:cxn>
                <a:cxn ang="0">
                  <a:pos x="4" y="458"/>
                </a:cxn>
                <a:cxn ang="0">
                  <a:pos x="6" y="458"/>
                </a:cxn>
                <a:cxn ang="0">
                  <a:pos x="8" y="457"/>
                </a:cxn>
                <a:cxn ang="0">
                  <a:pos x="9" y="456"/>
                </a:cxn>
                <a:cxn ang="0">
                  <a:pos x="9" y="454"/>
                </a:cxn>
                <a:cxn ang="0">
                  <a:pos x="9" y="454"/>
                </a:cxn>
                <a:cxn ang="0">
                  <a:pos x="10" y="440"/>
                </a:cxn>
                <a:cxn ang="0">
                  <a:pos x="11" y="426"/>
                </a:cxn>
                <a:cxn ang="0">
                  <a:pos x="15" y="399"/>
                </a:cxn>
                <a:cxn ang="0">
                  <a:pos x="27" y="345"/>
                </a:cxn>
                <a:cxn ang="0">
                  <a:pos x="27" y="345"/>
                </a:cxn>
                <a:cxn ang="0">
                  <a:pos x="32" y="319"/>
                </a:cxn>
                <a:cxn ang="0">
                  <a:pos x="36" y="292"/>
                </a:cxn>
                <a:cxn ang="0">
                  <a:pos x="43" y="237"/>
                </a:cxn>
                <a:cxn ang="0">
                  <a:pos x="43" y="237"/>
                </a:cxn>
                <a:cxn ang="0">
                  <a:pos x="46" y="208"/>
                </a:cxn>
                <a:cxn ang="0">
                  <a:pos x="47" y="179"/>
                </a:cxn>
                <a:cxn ang="0">
                  <a:pos x="48" y="150"/>
                </a:cxn>
                <a:cxn ang="0">
                  <a:pos x="48" y="121"/>
                </a:cxn>
                <a:cxn ang="0">
                  <a:pos x="48" y="63"/>
                </a:cxn>
                <a:cxn ang="0">
                  <a:pos x="47" y="5"/>
                </a:cxn>
                <a:cxn ang="0">
                  <a:pos x="47" y="5"/>
                </a:cxn>
              </a:cxnLst>
              <a:rect l="0" t="0" r="r" b="b"/>
              <a:pathLst>
                <a:path w="48" h="458">
                  <a:moveTo>
                    <a:pt x="47" y="5"/>
                  </a:moveTo>
                  <a:lnTo>
                    <a:pt x="47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60"/>
                  </a:lnTo>
                  <a:lnTo>
                    <a:pt x="39" y="116"/>
                  </a:lnTo>
                  <a:lnTo>
                    <a:pt x="39" y="144"/>
                  </a:lnTo>
                  <a:lnTo>
                    <a:pt x="39" y="172"/>
                  </a:lnTo>
                  <a:lnTo>
                    <a:pt x="37" y="200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27" y="291"/>
                  </a:lnTo>
                  <a:lnTo>
                    <a:pt x="21" y="322"/>
                  </a:lnTo>
                  <a:lnTo>
                    <a:pt x="16" y="353"/>
                  </a:lnTo>
                  <a:lnTo>
                    <a:pt x="16" y="353"/>
                  </a:lnTo>
                  <a:lnTo>
                    <a:pt x="7" y="395"/>
                  </a:lnTo>
                  <a:lnTo>
                    <a:pt x="3" y="417"/>
                  </a:lnTo>
                  <a:lnTo>
                    <a:pt x="1" y="438"/>
                  </a:lnTo>
                  <a:lnTo>
                    <a:pt x="1" y="438"/>
                  </a:lnTo>
                  <a:lnTo>
                    <a:pt x="0" y="441"/>
                  </a:lnTo>
                  <a:lnTo>
                    <a:pt x="0" y="454"/>
                  </a:lnTo>
                  <a:lnTo>
                    <a:pt x="0" y="454"/>
                  </a:lnTo>
                  <a:lnTo>
                    <a:pt x="0" y="456"/>
                  </a:lnTo>
                  <a:lnTo>
                    <a:pt x="1" y="457"/>
                  </a:lnTo>
                  <a:lnTo>
                    <a:pt x="3" y="458"/>
                  </a:lnTo>
                  <a:lnTo>
                    <a:pt x="4" y="458"/>
                  </a:lnTo>
                  <a:lnTo>
                    <a:pt x="6" y="458"/>
                  </a:lnTo>
                  <a:lnTo>
                    <a:pt x="8" y="457"/>
                  </a:lnTo>
                  <a:lnTo>
                    <a:pt x="9" y="456"/>
                  </a:lnTo>
                  <a:lnTo>
                    <a:pt x="9" y="454"/>
                  </a:lnTo>
                  <a:lnTo>
                    <a:pt x="9" y="454"/>
                  </a:lnTo>
                  <a:lnTo>
                    <a:pt x="10" y="440"/>
                  </a:lnTo>
                  <a:lnTo>
                    <a:pt x="11" y="426"/>
                  </a:lnTo>
                  <a:lnTo>
                    <a:pt x="15" y="399"/>
                  </a:lnTo>
                  <a:lnTo>
                    <a:pt x="27" y="345"/>
                  </a:lnTo>
                  <a:lnTo>
                    <a:pt x="27" y="345"/>
                  </a:lnTo>
                  <a:lnTo>
                    <a:pt x="32" y="319"/>
                  </a:lnTo>
                  <a:lnTo>
                    <a:pt x="36" y="292"/>
                  </a:lnTo>
                  <a:lnTo>
                    <a:pt x="43" y="237"/>
                  </a:lnTo>
                  <a:lnTo>
                    <a:pt x="43" y="237"/>
                  </a:lnTo>
                  <a:lnTo>
                    <a:pt x="46" y="208"/>
                  </a:lnTo>
                  <a:lnTo>
                    <a:pt x="47" y="179"/>
                  </a:lnTo>
                  <a:lnTo>
                    <a:pt x="48" y="150"/>
                  </a:lnTo>
                  <a:lnTo>
                    <a:pt x="48" y="121"/>
                  </a:lnTo>
                  <a:lnTo>
                    <a:pt x="48" y="63"/>
                  </a:lnTo>
                  <a:lnTo>
                    <a:pt x="47" y="5"/>
                  </a:lnTo>
                  <a:lnTo>
                    <a:pt x="4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5" name="Freeform 281"/>
            <p:cNvSpPr/>
            <p:nvPr/>
          </p:nvSpPr>
          <p:spPr bwMode="auto">
            <a:xfrm>
              <a:off x="2808288" y="2571750"/>
              <a:ext cx="20638" cy="2095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50"/>
                </a:cxn>
                <a:cxn ang="0">
                  <a:pos x="30" y="95"/>
                </a:cxn>
                <a:cxn ang="0">
                  <a:pos x="30" y="95"/>
                </a:cxn>
                <a:cxn ang="0">
                  <a:pos x="28" y="121"/>
                </a:cxn>
                <a:cxn ang="0">
                  <a:pos x="24" y="147"/>
                </a:cxn>
                <a:cxn ang="0">
                  <a:pos x="20" y="171"/>
                </a:cxn>
                <a:cxn ang="0">
                  <a:pos x="17" y="197"/>
                </a:cxn>
                <a:cxn ang="0">
                  <a:pos x="17" y="197"/>
                </a:cxn>
                <a:cxn ang="0">
                  <a:pos x="6" y="293"/>
                </a:cxn>
                <a:cxn ang="0">
                  <a:pos x="2" y="342"/>
                </a:cxn>
                <a:cxn ang="0">
                  <a:pos x="0" y="366"/>
                </a:cxn>
                <a:cxn ang="0">
                  <a:pos x="0" y="390"/>
                </a:cxn>
                <a:cxn ang="0">
                  <a:pos x="0" y="390"/>
                </a:cxn>
                <a:cxn ang="0">
                  <a:pos x="0" y="393"/>
                </a:cxn>
                <a:cxn ang="0">
                  <a:pos x="1" y="394"/>
                </a:cxn>
                <a:cxn ang="0">
                  <a:pos x="3" y="395"/>
                </a:cxn>
                <a:cxn ang="0">
                  <a:pos x="5" y="395"/>
                </a:cxn>
                <a:cxn ang="0">
                  <a:pos x="6" y="395"/>
                </a:cxn>
                <a:cxn ang="0">
                  <a:pos x="8" y="394"/>
                </a:cxn>
                <a:cxn ang="0">
                  <a:pos x="9" y="393"/>
                </a:cxn>
                <a:cxn ang="0">
                  <a:pos x="9" y="390"/>
                </a:cxn>
                <a:cxn ang="0">
                  <a:pos x="9" y="390"/>
                </a:cxn>
                <a:cxn ang="0">
                  <a:pos x="10" y="366"/>
                </a:cxn>
                <a:cxn ang="0">
                  <a:pos x="11" y="342"/>
                </a:cxn>
                <a:cxn ang="0">
                  <a:pos x="15" y="293"/>
                </a:cxn>
                <a:cxn ang="0">
                  <a:pos x="21" y="246"/>
                </a:cxn>
                <a:cxn ang="0">
                  <a:pos x="27" y="197"/>
                </a:cxn>
                <a:cxn ang="0">
                  <a:pos x="27" y="197"/>
                </a:cxn>
                <a:cxn ang="0">
                  <a:pos x="30" y="174"/>
                </a:cxn>
                <a:cxn ang="0">
                  <a:pos x="33" y="151"/>
                </a:cxn>
                <a:cxn ang="0">
                  <a:pos x="36" y="127"/>
                </a:cxn>
                <a:cxn ang="0">
                  <a:pos x="39" y="103"/>
                </a:cxn>
                <a:cxn ang="0">
                  <a:pos x="39" y="103"/>
                </a:cxn>
                <a:cxn ang="0">
                  <a:pos x="40" y="79"/>
                </a:cxn>
                <a:cxn ang="0">
                  <a:pos x="41" y="54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395">
                  <a:moveTo>
                    <a:pt x="32" y="4"/>
                  </a:moveTo>
                  <a:lnTo>
                    <a:pt x="32" y="4"/>
                  </a:lnTo>
                  <a:lnTo>
                    <a:pt x="31" y="50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28" y="121"/>
                  </a:lnTo>
                  <a:lnTo>
                    <a:pt x="24" y="147"/>
                  </a:lnTo>
                  <a:lnTo>
                    <a:pt x="20" y="171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6" y="293"/>
                  </a:lnTo>
                  <a:lnTo>
                    <a:pt x="2" y="342"/>
                  </a:lnTo>
                  <a:lnTo>
                    <a:pt x="0" y="366"/>
                  </a:lnTo>
                  <a:lnTo>
                    <a:pt x="0" y="390"/>
                  </a:lnTo>
                  <a:lnTo>
                    <a:pt x="0" y="390"/>
                  </a:lnTo>
                  <a:lnTo>
                    <a:pt x="0" y="393"/>
                  </a:lnTo>
                  <a:lnTo>
                    <a:pt x="1" y="394"/>
                  </a:lnTo>
                  <a:lnTo>
                    <a:pt x="3" y="395"/>
                  </a:lnTo>
                  <a:lnTo>
                    <a:pt x="5" y="395"/>
                  </a:lnTo>
                  <a:lnTo>
                    <a:pt x="6" y="395"/>
                  </a:lnTo>
                  <a:lnTo>
                    <a:pt x="8" y="394"/>
                  </a:lnTo>
                  <a:lnTo>
                    <a:pt x="9" y="393"/>
                  </a:lnTo>
                  <a:lnTo>
                    <a:pt x="9" y="390"/>
                  </a:lnTo>
                  <a:lnTo>
                    <a:pt x="9" y="390"/>
                  </a:lnTo>
                  <a:lnTo>
                    <a:pt x="10" y="366"/>
                  </a:lnTo>
                  <a:lnTo>
                    <a:pt x="11" y="342"/>
                  </a:lnTo>
                  <a:lnTo>
                    <a:pt x="15" y="293"/>
                  </a:lnTo>
                  <a:lnTo>
                    <a:pt x="21" y="246"/>
                  </a:lnTo>
                  <a:lnTo>
                    <a:pt x="27" y="197"/>
                  </a:lnTo>
                  <a:lnTo>
                    <a:pt x="27" y="197"/>
                  </a:lnTo>
                  <a:lnTo>
                    <a:pt x="30" y="174"/>
                  </a:lnTo>
                  <a:lnTo>
                    <a:pt x="33" y="151"/>
                  </a:lnTo>
                  <a:lnTo>
                    <a:pt x="36" y="127"/>
                  </a:lnTo>
                  <a:lnTo>
                    <a:pt x="39" y="103"/>
                  </a:lnTo>
                  <a:lnTo>
                    <a:pt x="39" y="103"/>
                  </a:lnTo>
                  <a:lnTo>
                    <a:pt x="40" y="79"/>
                  </a:lnTo>
                  <a:lnTo>
                    <a:pt x="41" y="5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6" name="Freeform 282"/>
            <p:cNvSpPr/>
            <p:nvPr/>
          </p:nvSpPr>
          <p:spPr bwMode="auto">
            <a:xfrm>
              <a:off x="2847975" y="2592388"/>
              <a:ext cx="14288" cy="144463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8"/>
                </a:cxn>
                <a:cxn ang="0">
                  <a:pos x="17" y="31"/>
                </a:cxn>
                <a:cxn ang="0">
                  <a:pos x="15" y="44"/>
                </a:cxn>
                <a:cxn ang="0">
                  <a:pos x="14" y="57"/>
                </a:cxn>
                <a:cxn ang="0">
                  <a:pos x="14" y="133"/>
                </a:cxn>
                <a:cxn ang="0">
                  <a:pos x="14" y="133"/>
                </a:cxn>
                <a:cxn ang="0">
                  <a:pos x="13" y="151"/>
                </a:cxn>
                <a:cxn ang="0">
                  <a:pos x="12" y="168"/>
                </a:cxn>
                <a:cxn ang="0">
                  <a:pos x="7" y="202"/>
                </a:cxn>
                <a:cxn ang="0">
                  <a:pos x="3" y="236"/>
                </a:cxn>
                <a:cxn ang="0">
                  <a:pos x="1" y="253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1" y="272"/>
                </a:cxn>
                <a:cxn ang="0">
                  <a:pos x="2" y="273"/>
                </a:cxn>
                <a:cxn ang="0">
                  <a:pos x="3" y="274"/>
                </a:cxn>
                <a:cxn ang="0">
                  <a:pos x="5" y="275"/>
                </a:cxn>
                <a:cxn ang="0">
                  <a:pos x="7" y="274"/>
                </a:cxn>
                <a:cxn ang="0">
                  <a:pos x="8" y="273"/>
                </a:cxn>
                <a:cxn ang="0">
                  <a:pos x="9" y="272"/>
                </a:cxn>
                <a:cxn ang="0">
                  <a:pos x="10" y="270"/>
                </a:cxn>
                <a:cxn ang="0">
                  <a:pos x="10" y="270"/>
                </a:cxn>
                <a:cxn ang="0">
                  <a:pos x="10" y="253"/>
                </a:cxn>
                <a:cxn ang="0">
                  <a:pos x="13" y="236"/>
                </a:cxn>
                <a:cxn ang="0">
                  <a:pos x="17" y="202"/>
                </a:cxn>
                <a:cxn ang="0">
                  <a:pos x="21" y="168"/>
                </a:cxn>
                <a:cxn ang="0">
                  <a:pos x="22" y="151"/>
                </a:cxn>
                <a:cxn ang="0">
                  <a:pos x="23" y="133"/>
                </a:cxn>
                <a:cxn ang="0">
                  <a:pos x="23" y="57"/>
                </a:cxn>
                <a:cxn ang="0">
                  <a:pos x="23" y="57"/>
                </a:cxn>
                <a:cxn ang="0">
                  <a:pos x="24" y="44"/>
                </a:cxn>
                <a:cxn ang="0">
                  <a:pos x="26" y="31"/>
                </a:cxn>
                <a:cxn ang="0">
                  <a:pos x="28" y="18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275">
                  <a:moveTo>
                    <a:pt x="20" y="4"/>
                  </a:moveTo>
                  <a:lnTo>
                    <a:pt x="20" y="4"/>
                  </a:lnTo>
                  <a:lnTo>
                    <a:pt x="19" y="18"/>
                  </a:lnTo>
                  <a:lnTo>
                    <a:pt x="17" y="31"/>
                  </a:lnTo>
                  <a:lnTo>
                    <a:pt x="15" y="44"/>
                  </a:lnTo>
                  <a:lnTo>
                    <a:pt x="14" y="57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3" y="151"/>
                  </a:lnTo>
                  <a:lnTo>
                    <a:pt x="12" y="168"/>
                  </a:lnTo>
                  <a:lnTo>
                    <a:pt x="7" y="202"/>
                  </a:lnTo>
                  <a:lnTo>
                    <a:pt x="3" y="236"/>
                  </a:lnTo>
                  <a:lnTo>
                    <a:pt x="1" y="253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1" y="272"/>
                  </a:lnTo>
                  <a:lnTo>
                    <a:pt x="2" y="273"/>
                  </a:lnTo>
                  <a:lnTo>
                    <a:pt x="3" y="274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8" y="273"/>
                  </a:lnTo>
                  <a:lnTo>
                    <a:pt x="9" y="272"/>
                  </a:lnTo>
                  <a:lnTo>
                    <a:pt x="10" y="270"/>
                  </a:lnTo>
                  <a:lnTo>
                    <a:pt x="10" y="270"/>
                  </a:lnTo>
                  <a:lnTo>
                    <a:pt x="10" y="253"/>
                  </a:lnTo>
                  <a:lnTo>
                    <a:pt x="13" y="236"/>
                  </a:lnTo>
                  <a:lnTo>
                    <a:pt x="17" y="202"/>
                  </a:lnTo>
                  <a:lnTo>
                    <a:pt x="21" y="168"/>
                  </a:lnTo>
                  <a:lnTo>
                    <a:pt x="22" y="151"/>
                  </a:lnTo>
                  <a:lnTo>
                    <a:pt x="23" y="133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4" y="44"/>
                  </a:lnTo>
                  <a:lnTo>
                    <a:pt x="26" y="31"/>
                  </a:lnTo>
                  <a:lnTo>
                    <a:pt x="28" y="18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7" name="Freeform 283"/>
            <p:cNvSpPr/>
            <p:nvPr/>
          </p:nvSpPr>
          <p:spPr bwMode="auto">
            <a:xfrm>
              <a:off x="2874963" y="2625725"/>
              <a:ext cx="14288" cy="10160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51"/>
                </a:cxn>
                <a:cxn ang="0">
                  <a:pos x="19" y="74"/>
                </a:cxn>
                <a:cxn ang="0">
                  <a:pos x="18" y="96"/>
                </a:cxn>
                <a:cxn ang="0">
                  <a:pos x="16" y="120"/>
                </a:cxn>
                <a:cxn ang="0">
                  <a:pos x="12" y="142"/>
                </a:cxn>
                <a:cxn ang="0">
                  <a:pos x="8" y="164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1" y="190"/>
                </a:cxn>
                <a:cxn ang="0">
                  <a:pos x="2" y="191"/>
                </a:cxn>
                <a:cxn ang="0">
                  <a:pos x="3" y="192"/>
                </a:cxn>
                <a:cxn ang="0">
                  <a:pos x="7" y="192"/>
                </a:cxn>
                <a:cxn ang="0">
                  <a:pos x="8" y="191"/>
                </a:cxn>
                <a:cxn ang="0">
                  <a:pos x="9" y="189"/>
                </a:cxn>
                <a:cxn ang="0">
                  <a:pos x="9" y="189"/>
                </a:cxn>
                <a:cxn ang="0">
                  <a:pos x="16" y="167"/>
                </a:cxn>
                <a:cxn ang="0">
                  <a:pos x="23" y="144"/>
                </a:cxn>
                <a:cxn ang="0">
                  <a:pos x="26" y="121"/>
                </a:cxn>
                <a:cxn ang="0">
                  <a:pos x="28" y="98"/>
                </a:cxn>
                <a:cxn ang="0">
                  <a:pos x="29" y="75"/>
                </a:cxn>
                <a:cxn ang="0">
                  <a:pos x="29" y="5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29" h="192">
                  <a:moveTo>
                    <a:pt x="29" y="4"/>
                  </a:move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51"/>
                  </a:lnTo>
                  <a:lnTo>
                    <a:pt x="19" y="74"/>
                  </a:lnTo>
                  <a:lnTo>
                    <a:pt x="18" y="96"/>
                  </a:lnTo>
                  <a:lnTo>
                    <a:pt x="16" y="120"/>
                  </a:lnTo>
                  <a:lnTo>
                    <a:pt x="12" y="142"/>
                  </a:lnTo>
                  <a:lnTo>
                    <a:pt x="8" y="164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1" y="190"/>
                  </a:lnTo>
                  <a:lnTo>
                    <a:pt x="2" y="191"/>
                  </a:lnTo>
                  <a:lnTo>
                    <a:pt x="3" y="192"/>
                  </a:lnTo>
                  <a:lnTo>
                    <a:pt x="7" y="192"/>
                  </a:lnTo>
                  <a:lnTo>
                    <a:pt x="8" y="191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6" y="167"/>
                  </a:lnTo>
                  <a:lnTo>
                    <a:pt x="23" y="144"/>
                  </a:lnTo>
                  <a:lnTo>
                    <a:pt x="26" y="121"/>
                  </a:lnTo>
                  <a:lnTo>
                    <a:pt x="28" y="98"/>
                  </a:lnTo>
                  <a:lnTo>
                    <a:pt x="29" y="75"/>
                  </a:lnTo>
                  <a:lnTo>
                    <a:pt x="29" y="5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8" name="Freeform 284"/>
            <p:cNvSpPr/>
            <p:nvPr/>
          </p:nvSpPr>
          <p:spPr bwMode="auto">
            <a:xfrm>
              <a:off x="2254250" y="2162175"/>
              <a:ext cx="657225" cy="652463"/>
            </a:xfrm>
            <a:custGeom>
              <a:avLst/>
              <a:gdLst/>
              <a:ahLst/>
              <a:cxnLst>
                <a:cxn ang="0">
                  <a:pos x="794" y="1224"/>
                </a:cxn>
                <a:cxn ang="0">
                  <a:pos x="567" y="1137"/>
                </a:cxn>
                <a:cxn ang="0">
                  <a:pos x="468" y="1063"/>
                </a:cxn>
                <a:cxn ang="0">
                  <a:pos x="325" y="941"/>
                </a:cxn>
                <a:cxn ang="0">
                  <a:pos x="171" y="752"/>
                </a:cxn>
                <a:cxn ang="0">
                  <a:pos x="109" y="650"/>
                </a:cxn>
                <a:cxn ang="0">
                  <a:pos x="52" y="558"/>
                </a:cxn>
                <a:cxn ang="0">
                  <a:pos x="12" y="442"/>
                </a:cxn>
                <a:cxn ang="0">
                  <a:pos x="2" y="323"/>
                </a:cxn>
                <a:cxn ang="0">
                  <a:pos x="45" y="213"/>
                </a:cxn>
                <a:cxn ang="0">
                  <a:pos x="165" y="75"/>
                </a:cxn>
                <a:cxn ang="0">
                  <a:pos x="261" y="10"/>
                </a:cxn>
                <a:cxn ang="0">
                  <a:pos x="280" y="1"/>
                </a:cxn>
                <a:cxn ang="0">
                  <a:pos x="336" y="9"/>
                </a:cxn>
                <a:cxn ang="0">
                  <a:pos x="412" y="44"/>
                </a:cxn>
                <a:cxn ang="0">
                  <a:pos x="470" y="93"/>
                </a:cxn>
                <a:cxn ang="0">
                  <a:pos x="549" y="207"/>
                </a:cxn>
                <a:cxn ang="0">
                  <a:pos x="570" y="271"/>
                </a:cxn>
                <a:cxn ang="0">
                  <a:pos x="583" y="316"/>
                </a:cxn>
                <a:cxn ang="0">
                  <a:pos x="563" y="330"/>
                </a:cxn>
                <a:cxn ang="0">
                  <a:pos x="541" y="302"/>
                </a:cxn>
                <a:cxn ang="0">
                  <a:pos x="522" y="232"/>
                </a:cxn>
                <a:cxn ang="0">
                  <a:pos x="429" y="102"/>
                </a:cxn>
                <a:cxn ang="0">
                  <a:pos x="351" y="54"/>
                </a:cxn>
                <a:cxn ang="0">
                  <a:pos x="283" y="42"/>
                </a:cxn>
                <a:cxn ang="0">
                  <a:pos x="169" y="115"/>
                </a:cxn>
                <a:cxn ang="0">
                  <a:pos x="95" y="197"/>
                </a:cxn>
                <a:cxn ang="0">
                  <a:pos x="52" y="278"/>
                </a:cxn>
                <a:cxn ang="0">
                  <a:pos x="37" y="361"/>
                </a:cxn>
                <a:cxn ang="0">
                  <a:pos x="59" y="479"/>
                </a:cxn>
                <a:cxn ang="0">
                  <a:pos x="113" y="593"/>
                </a:cxn>
                <a:cxn ang="0">
                  <a:pos x="154" y="647"/>
                </a:cxn>
                <a:cxn ang="0">
                  <a:pos x="194" y="713"/>
                </a:cxn>
                <a:cxn ang="0">
                  <a:pos x="265" y="822"/>
                </a:cxn>
                <a:cxn ang="0">
                  <a:pos x="440" y="993"/>
                </a:cxn>
                <a:cxn ang="0">
                  <a:pos x="526" y="1068"/>
                </a:cxn>
                <a:cxn ang="0">
                  <a:pos x="682" y="1151"/>
                </a:cxn>
                <a:cxn ang="0">
                  <a:pos x="831" y="1193"/>
                </a:cxn>
                <a:cxn ang="0">
                  <a:pos x="961" y="1178"/>
                </a:cxn>
                <a:cxn ang="0">
                  <a:pos x="1063" y="1130"/>
                </a:cxn>
                <a:cxn ang="0">
                  <a:pos x="1149" y="1057"/>
                </a:cxn>
                <a:cxn ang="0">
                  <a:pos x="1198" y="1006"/>
                </a:cxn>
                <a:cxn ang="0">
                  <a:pos x="1193" y="930"/>
                </a:cxn>
                <a:cxn ang="0">
                  <a:pos x="1158" y="869"/>
                </a:cxn>
                <a:cxn ang="0">
                  <a:pos x="1126" y="834"/>
                </a:cxn>
                <a:cxn ang="0">
                  <a:pos x="1059" y="783"/>
                </a:cxn>
                <a:cxn ang="0">
                  <a:pos x="892" y="720"/>
                </a:cxn>
                <a:cxn ang="0">
                  <a:pos x="875" y="706"/>
                </a:cxn>
                <a:cxn ang="0">
                  <a:pos x="886" y="684"/>
                </a:cxn>
                <a:cxn ang="0">
                  <a:pos x="923" y="690"/>
                </a:cxn>
                <a:cxn ang="0">
                  <a:pos x="1000" y="705"/>
                </a:cxn>
                <a:cxn ang="0">
                  <a:pos x="1112" y="776"/>
                </a:cxn>
                <a:cxn ang="0">
                  <a:pos x="1192" y="850"/>
                </a:cxn>
                <a:cxn ang="0">
                  <a:pos x="1228" y="925"/>
                </a:cxn>
                <a:cxn ang="0">
                  <a:pos x="1242" y="1015"/>
                </a:cxn>
                <a:cxn ang="0">
                  <a:pos x="1224" y="1029"/>
                </a:cxn>
                <a:cxn ang="0">
                  <a:pos x="1165" y="1095"/>
                </a:cxn>
                <a:cxn ang="0">
                  <a:pos x="1111" y="1141"/>
                </a:cxn>
                <a:cxn ang="0">
                  <a:pos x="1027" y="1191"/>
                </a:cxn>
                <a:cxn ang="0">
                  <a:pos x="858" y="1232"/>
                </a:cxn>
              </a:cxnLst>
              <a:rect l="0" t="0" r="r" b="b"/>
              <a:pathLst>
                <a:path w="1242" h="1232">
                  <a:moveTo>
                    <a:pt x="858" y="1232"/>
                  </a:moveTo>
                  <a:lnTo>
                    <a:pt x="858" y="1232"/>
                  </a:lnTo>
                  <a:lnTo>
                    <a:pt x="841" y="1232"/>
                  </a:lnTo>
                  <a:lnTo>
                    <a:pt x="825" y="1230"/>
                  </a:lnTo>
                  <a:lnTo>
                    <a:pt x="809" y="1227"/>
                  </a:lnTo>
                  <a:lnTo>
                    <a:pt x="794" y="1224"/>
                  </a:lnTo>
                  <a:lnTo>
                    <a:pt x="794" y="1224"/>
                  </a:lnTo>
                  <a:lnTo>
                    <a:pt x="761" y="1216"/>
                  </a:lnTo>
                  <a:lnTo>
                    <a:pt x="728" y="1206"/>
                  </a:lnTo>
                  <a:lnTo>
                    <a:pt x="696" y="1194"/>
                  </a:lnTo>
                  <a:lnTo>
                    <a:pt x="663" y="1182"/>
                  </a:lnTo>
                  <a:lnTo>
                    <a:pt x="630" y="1168"/>
                  </a:lnTo>
                  <a:lnTo>
                    <a:pt x="598" y="1152"/>
                  </a:lnTo>
                  <a:lnTo>
                    <a:pt x="567" y="1137"/>
                  </a:lnTo>
                  <a:lnTo>
                    <a:pt x="538" y="1119"/>
                  </a:lnTo>
                  <a:lnTo>
                    <a:pt x="538" y="1119"/>
                  </a:lnTo>
                  <a:lnTo>
                    <a:pt x="519" y="1107"/>
                  </a:lnTo>
                  <a:lnTo>
                    <a:pt x="501" y="1092"/>
                  </a:lnTo>
                  <a:lnTo>
                    <a:pt x="484" y="1078"/>
                  </a:lnTo>
                  <a:lnTo>
                    <a:pt x="468" y="1063"/>
                  </a:lnTo>
                  <a:lnTo>
                    <a:pt x="468" y="1063"/>
                  </a:lnTo>
                  <a:lnTo>
                    <a:pt x="448" y="1046"/>
                  </a:lnTo>
                  <a:lnTo>
                    <a:pt x="427" y="1028"/>
                  </a:lnTo>
                  <a:lnTo>
                    <a:pt x="427" y="1028"/>
                  </a:lnTo>
                  <a:lnTo>
                    <a:pt x="400" y="1006"/>
                  </a:lnTo>
                  <a:lnTo>
                    <a:pt x="374" y="985"/>
                  </a:lnTo>
                  <a:lnTo>
                    <a:pt x="350" y="963"/>
                  </a:lnTo>
                  <a:lnTo>
                    <a:pt x="325" y="941"/>
                  </a:lnTo>
                  <a:lnTo>
                    <a:pt x="325" y="941"/>
                  </a:lnTo>
                  <a:lnTo>
                    <a:pt x="297" y="913"/>
                  </a:lnTo>
                  <a:lnTo>
                    <a:pt x="270" y="885"/>
                  </a:lnTo>
                  <a:lnTo>
                    <a:pt x="243" y="854"/>
                  </a:lnTo>
                  <a:lnTo>
                    <a:pt x="218" y="822"/>
                  </a:lnTo>
                  <a:lnTo>
                    <a:pt x="194" y="787"/>
                  </a:lnTo>
                  <a:lnTo>
                    <a:pt x="171" y="752"/>
                  </a:lnTo>
                  <a:lnTo>
                    <a:pt x="150" y="715"/>
                  </a:lnTo>
                  <a:lnTo>
                    <a:pt x="130" y="678"/>
                  </a:lnTo>
                  <a:lnTo>
                    <a:pt x="130" y="678"/>
                  </a:lnTo>
                  <a:lnTo>
                    <a:pt x="125" y="671"/>
                  </a:lnTo>
                  <a:lnTo>
                    <a:pt x="120" y="663"/>
                  </a:lnTo>
                  <a:lnTo>
                    <a:pt x="109" y="650"/>
                  </a:lnTo>
                  <a:lnTo>
                    <a:pt x="109" y="650"/>
                  </a:lnTo>
                  <a:lnTo>
                    <a:pt x="98" y="639"/>
                  </a:lnTo>
                  <a:lnTo>
                    <a:pt x="93" y="632"/>
                  </a:lnTo>
                  <a:lnTo>
                    <a:pt x="89" y="626"/>
                  </a:lnTo>
                  <a:lnTo>
                    <a:pt x="89" y="626"/>
                  </a:lnTo>
                  <a:lnTo>
                    <a:pt x="75" y="598"/>
                  </a:lnTo>
                  <a:lnTo>
                    <a:pt x="60" y="573"/>
                  </a:lnTo>
                  <a:lnTo>
                    <a:pt x="52" y="558"/>
                  </a:lnTo>
                  <a:lnTo>
                    <a:pt x="52" y="558"/>
                  </a:lnTo>
                  <a:lnTo>
                    <a:pt x="44" y="544"/>
                  </a:lnTo>
                  <a:lnTo>
                    <a:pt x="38" y="528"/>
                  </a:lnTo>
                  <a:lnTo>
                    <a:pt x="31" y="514"/>
                  </a:lnTo>
                  <a:lnTo>
                    <a:pt x="26" y="498"/>
                  </a:lnTo>
                  <a:lnTo>
                    <a:pt x="17" y="468"/>
                  </a:lnTo>
                  <a:lnTo>
                    <a:pt x="12" y="442"/>
                  </a:lnTo>
                  <a:lnTo>
                    <a:pt x="12" y="442"/>
                  </a:lnTo>
                  <a:lnTo>
                    <a:pt x="5" y="409"/>
                  </a:lnTo>
                  <a:lnTo>
                    <a:pt x="2" y="392"/>
                  </a:lnTo>
                  <a:lnTo>
                    <a:pt x="0" y="374"/>
                  </a:lnTo>
                  <a:lnTo>
                    <a:pt x="0" y="358"/>
                  </a:lnTo>
                  <a:lnTo>
                    <a:pt x="0" y="340"/>
                  </a:lnTo>
                  <a:lnTo>
                    <a:pt x="2" y="323"/>
                  </a:lnTo>
                  <a:lnTo>
                    <a:pt x="6" y="305"/>
                  </a:lnTo>
                  <a:lnTo>
                    <a:pt x="6" y="305"/>
                  </a:lnTo>
                  <a:lnTo>
                    <a:pt x="11" y="289"/>
                  </a:lnTo>
                  <a:lnTo>
                    <a:pt x="16" y="273"/>
                  </a:lnTo>
                  <a:lnTo>
                    <a:pt x="22" y="258"/>
                  </a:lnTo>
                  <a:lnTo>
                    <a:pt x="29" y="243"/>
                  </a:lnTo>
                  <a:lnTo>
                    <a:pt x="45" y="213"/>
                  </a:lnTo>
                  <a:lnTo>
                    <a:pt x="64" y="181"/>
                  </a:lnTo>
                  <a:lnTo>
                    <a:pt x="64" y="181"/>
                  </a:lnTo>
                  <a:lnTo>
                    <a:pt x="80" y="158"/>
                  </a:lnTo>
                  <a:lnTo>
                    <a:pt x="98" y="137"/>
                  </a:lnTo>
                  <a:lnTo>
                    <a:pt x="117" y="115"/>
                  </a:lnTo>
                  <a:lnTo>
                    <a:pt x="140" y="94"/>
                  </a:lnTo>
                  <a:lnTo>
                    <a:pt x="165" y="75"/>
                  </a:lnTo>
                  <a:lnTo>
                    <a:pt x="193" y="55"/>
                  </a:lnTo>
                  <a:lnTo>
                    <a:pt x="224" y="35"/>
                  </a:lnTo>
                  <a:lnTo>
                    <a:pt x="257" y="16"/>
                  </a:lnTo>
                  <a:lnTo>
                    <a:pt x="259" y="15"/>
                  </a:lnTo>
                  <a:lnTo>
                    <a:pt x="260" y="13"/>
                  </a:lnTo>
                  <a:lnTo>
                    <a:pt x="260" y="13"/>
                  </a:lnTo>
                  <a:lnTo>
                    <a:pt x="261" y="10"/>
                  </a:lnTo>
                  <a:lnTo>
                    <a:pt x="264" y="5"/>
                  </a:lnTo>
                  <a:lnTo>
                    <a:pt x="268" y="2"/>
                  </a:lnTo>
                  <a:lnTo>
                    <a:pt x="271" y="1"/>
                  </a:lnTo>
                  <a:lnTo>
                    <a:pt x="274" y="0"/>
                  </a:lnTo>
                  <a:lnTo>
                    <a:pt x="274" y="0"/>
                  </a:lnTo>
                  <a:lnTo>
                    <a:pt x="280" y="1"/>
                  </a:lnTo>
                  <a:lnTo>
                    <a:pt x="280" y="1"/>
                  </a:lnTo>
                  <a:lnTo>
                    <a:pt x="288" y="3"/>
                  </a:lnTo>
                  <a:lnTo>
                    <a:pt x="294" y="4"/>
                  </a:lnTo>
                  <a:lnTo>
                    <a:pt x="308" y="4"/>
                  </a:lnTo>
                  <a:lnTo>
                    <a:pt x="308" y="4"/>
                  </a:lnTo>
                  <a:lnTo>
                    <a:pt x="323" y="5"/>
                  </a:lnTo>
                  <a:lnTo>
                    <a:pt x="330" y="7"/>
                  </a:lnTo>
                  <a:lnTo>
                    <a:pt x="336" y="9"/>
                  </a:lnTo>
                  <a:lnTo>
                    <a:pt x="336" y="9"/>
                  </a:lnTo>
                  <a:lnTo>
                    <a:pt x="351" y="15"/>
                  </a:lnTo>
                  <a:lnTo>
                    <a:pt x="351" y="15"/>
                  </a:lnTo>
                  <a:lnTo>
                    <a:pt x="367" y="21"/>
                  </a:lnTo>
                  <a:lnTo>
                    <a:pt x="385" y="29"/>
                  </a:lnTo>
                  <a:lnTo>
                    <a:pt x="385" y="29"/>
                  </a:lnTo>
                  <a:lnTo>
                    <a:pt x="412" y="44"/>
                  </a:lnTo>
                  <a:lnTo>
                    <a:pt x="424" y="52"/>
                  </a:lnTo>
                  <a:lnTo>
                    <a:pt x="435" y="59"/>
                  </a:lnTo>
                  <a:lnTo>
                    <a:pt x="446" y="67"/>
                  </a:lnTo>
                  <a:lnTo>
                    <a:pt x="455" y="76"/>
                  </a:lnTo>
                  <a:lnTo>
                    <a:pt x="463" y="84"/>
                  </a:lnTo>
                  <a:lnTo>
                    <a:pt x="470" y="93"/>
                  </a:lnTo>
                  <a:lnTo>
                    <a:pt x="470" y="93"/>
                  </a:lnTo>
                  <a:lnTo>
                    <a:pt x="487" y="115"/>
                  </a:lnTo>
                  <a:lnTo>
                    <a:pt x="503" y="138"/>
                  </a:lnTo>
                  <a:lnTo>
                    <a:pt x="533" y="184"/>
                  </a:lnTo>
                  <a:lnTo>
                    <a:pt x="544" y="200"/>
                  </a:lnTo>
                  <a:lnTo>
                    <a:pt x="544" y="200"/>
                  </a:lnTo>
                  <a:lnTo>
                    <a:pt x="549" y="207"/>
                  </a:lnTo>
                  <a:lnTo>
                    <a:pt x="549" y="207"/>
                  </a:lnTo>
                  <a:lnTo>
                    <a:pt x="554" y="214"/>
                  </a:lnTo>
                  <a:lnTo>
                    <a:pt x="559" y="222"/>
                  </a:lnTo>
                  <a:lnTo>
                    <a:pt x="562" y="230"/>
                  </a:lnTo>
                  <a:lnTo>
                    <a:pt x="563" y="238"/>
                  </a:lnTo>
                  <a:lnTo>
                    <a:pt x="563" y="238"/>
                  </a:lnTo>
                  <a:lnTo>
                    <a:pt x="565" y="251"/>
                  </a:lnTo>
                  <a:lnTo>
                    <a:pt x="570" y="271"/>
                  </a:lnTo>
                  <a:lnTo>
                    <a:pt x="575" y="291"/>
                  </a:lnTo>
                  <a:lnTo>
                    <a:pt x="578" y="299"/>
                  </a:lnTo>
                  <a:lnTo>
                    <a:pt x="580" y="304"/>
                  </a:lnTo>
                  <a:lnTo>
                    <a:pt x="580" y="304"/>
                  </a:lnTo>
                  <a:lnTo>
                    <a:pt x="582" y="308"/>
                  </a:lnTo>
                  <a:lnTo>
                    <a:pt x="583" y="312"/>
                  </a:lnTo>
                  <a:lnTo>
                    <a:pt x="583" y="316"/>
                  </a:lnTo>
                  <a:lnTo>
                    <a:pt x="582" y="321"/>
                  </a:lnTo>
                  <a:lnTo>
                    <a:pt x="582" y="321"/>
                  </a:lnTo>
                  <a:lnTo>
                    <a:pt x="579" y="325"/>
                  </a:lnTo>
                  <a:lnTo>
                    <a:pt x="574" y="328"/>
                  </a:lnTo>
                  <a:lnTo>
                    <a:pt x="570" y="330"/>
                  </a:lnTo>
                  <a:lnTo>
                    <a:pt x="563" y="330"/>
                  </a:lnTo>
                  <a:lnTo>
                    <a:pt x="563" y="330"/>
                  </a:lnTo>
                  <a:lnTo>
                    <a:pt x="560" y="330"/>
                  </a:lnTo>
                  <a:lnTo>
                    <a:pt x="556" y="329"/>
                  </a:lnTo>
                  <a:lnTo>
                    <a:pt x="553" y="326"/>
                  </a:lnTo>
                  <a:lnTo>
                    <a:pt x="549" y="322"/>
                  </a:lnTo>
                  <a:lnTo>
                    <a:pt x="549" y="322"/>
                  </a:lnTo>
                  <a:lnTo>
                    <a:pt x="544" y="312"/>
                  </a:lnTo>
                  <a:lnTo>
                    <a:pt x="541" y="302"/>
                  </a:lnTo>
                  <a:lnTo>
                    <a:pt x="539" y="291"/>
                  </a:lnTo>
                  <a:lnTo>
                    <a:pt x="537" y="278"/>
                  </a:lnTo>
                  <a:lnTo>
                    <a:pt x="537" y="278"/>
                  </a:lnTo>
                  <a:lnTo>
                    <a:pt x="534" y="267"/>
                  </a:lnTo>
                  <a:lnTo>
                    <a:pt x="531" y="254"/>
                  </a:lnTo>
                  <a:lnTo>
                    <a:pt x="528" y="243"/>
                  </a:lnTo>
                  <a:lnTo>
                    <a:pt x="522" y="232"/>
                  </a:lnTo>
                  <a:lnTo>
                    <a:pt x="522" y="232"/>
                  </a:lnTo>
                  <a:lnTo>
                    <a:pt x="490" y="183"/>
                  </a:lnTo>
                  <a:lnTo>
                    <a:pt x="459" y="137"/>
                  </a:lnTo>
                  <a:lnTo>
                    <a:pt x="459" y="137"/>
                  </a:lnTo>
                  <a:lnTo>
                    <a:pt x="450" y="124"/>
                  </a:lnTo>
                  <a:lnTo>
                    <a:pt x="439" y="113"/>
                  </a:lnTo>
                  <a:lnTo>
                    <a:pt x="429" y="102"/>
                  </a:lnTo>
                  <a:lnTo>
                    <a:pt x="418" y="91"/>
                  </a:lnTo>
                  <a:lnTo>
                    <a:pt x="405" y="82"/>
                  </a:lnTo>
                  <a:lnTo>
                    <a:pt x="392" y="74"/>
                  </a:lnTo>
                  <a:lnTo>
                    <a:pt x="378" y="66"/>
                  </a:lnTo>
                  <a:lnTo>
                    <a:pt x="365" y="59"/>
                  </a:lnTo>
                  <a:lnTo>
                    <a:pt x="365" y="59"/>
                  </a:lnTo>
                  <a:lnTo>
                    <a:pt x="351" y="54"/>
                  </a:lnTo>
                  <a:lnTo>
                    <a:pt x="337" y="50"/>
                  </a:lnTo>
                  <a:lnTo>
                    <a:pt x="323" y="47"/>
                  </a:lnTo>
                  <a:lnTo>
                    <a:pt x="309" y="45"/>
                  </a:lnTo>
                  <a:lnTo>
                    <a:pt x="309" y="45"/>
                  </a:lnTo>
                  <a:lnTo>
                    <a:pt x="288" y="41"/>
                  </a:lnTo>
                  <a:lnTo>
                    <a:pt x="286" y="41"/>
                  </a:lnTo>
                  <a:lnTo>
                    <a:pt x="283" y="42"/>
                  </a:lnTo>
                  <a:lnTo>
                    <a:pt x="283" y="42"/>
                  </a:lnTo>
                  <a:lnTo>
                    <a:pt x="280" y="44"/>
                  </a:lnTo>
                  <a:lnTo>
                    <a:pt x="280" y="44"/>
                  </a:lnTo>
                  <a:lnTo>
                    <a:pt x="251" y="60"/>
                  </a:lnTo>
                  <a:lnTo>
                    <a:pt x="222" y="77"/>
                  </a:lnTo>
                  <a:lnTo>
                    <a:pt x="195" y="95"/>
                  </a:lnTo>
                  <a:lnTo>
                    <a:pt x="169" y="115"/>
                  </a:lnTo>
                  <a:lnTo>
                    <a:pt x="155" y="125"/>
                  </a:lnTo>
                  <a:lnTo>
                    <a:pt x="144" y="137"/>
                  </a:lnTo>
                  <a:lnTo>
                    <a:pt x="133" y="148"/>
                  </a:lnTo>
                  <a:lnTo>
                    <a:pt x="121" y="159"/>
                  </a:lnTo>
                  <a:lnTo>
                    <a:pt x="112" y="172"/>
                  </a:lnTo>
                  <a:lnTo>
                    <a:pt x="103" y="184"/>
                  </a:lnTo>
                  <a:lnTo>
                    <a:pt x="95" y="197"/>
                  </a:lnTo>
                  <a:lnTo>
                    <a:pt x="88" y="210"/>
                  </a:lnTo>
                  <a:lnTo>
                    <a:pt x="88" y="210"/>
                  </a:lnTo>
                  <a:lnTo>
                    <a:pt x="79" y="228"/>
                  </a:lnTo>
                  <a:lnTo>
                    <a:pt x="70" y="244"/>
                  </a:lnTo>
                  <a:lnTo>
                    <a:pt x="70" y="244"/>
                  </a:lnTo>
                  <a:lnTo>
                    <a:pt x="58" y="267"/>
                  </a:lnTo>
                  <a:lnTo>
                    <a:pt x="52" y="278"/>
                  </a:lnTo>
                  <a:lnTo>
                    <a:pt x="47" y="290"/>
                  </a:lnTo>
                  <a:lnTo>
                    <a:pt x="43" y="302"/>
                  </a:lnTo>
                  <a:lnTo>
                    <a:pt x="40" y="315"/>
                  </a:lnTo>
                  <a:lnTo>
                    <a:pt x="38" y="329"/>
                  </a:lnTo>
                  <a:lnTo>
                    <a:pt x="37" y="343"/>
                  </a:lnTo>
                  <a:lnTo>
                    <a:pt x="37" y="343"/>
                  </a:lnTo>
                  <a:lnTo>
                    <a:pt x="37" y="361"/>
                  </a:lnTo>
                  <a:lnTo>
                    <a:pt x="38" y="378"/>
                  </a:lnTo>
                  <a:lnTo>
                    <a:pt x="40" y="396"/>
                  </a:lnTo>
                  <a:lnTo>
                    <a:pt x="42" y="414"/>
                  </a:lnTo>
                  <a:lnTo>
                    <a:pt x="46" y="430"/>
                  </a:lnTo>
                  <a:lnTo>
                    <a:pt x="49" y="447"/>
                  </a:lnTo>
                  <a:lnTo>
                    <a:pt x="54" y="463"/>
                  </a:lnTo>
                  <a:lnTo>
                    <a:pt x="59" y="479"/>
                  </a:lnTo>
                  <a:lnTo>
                    <a:pt x="59" y="479"/>
                  </a:lnTo>
                  <a:lnTo>
                    <a:pt x="68" y="501"/>
                  </a:lnTo>
                  <a:lnTo>
                    <a:pt x="78" y="523"/>
                  </a:lnTo>
                  <a:lnTo>
                    <a:pt x="100" y="566"/>
                  </a:lnTo>
                  <a:lnTo>
                    <a:pt x="100" y="566"/>
                  </a:lnTo>
                  <a:lnTo>
                    <a:pt x="113" y="593"/>
                  </a:lnTo>
                  <a:lnTo>
                    <a:pt x="113" y="593"/>
                  </a:lnTo>
                  <a:lnTo>
                    <a:pt x="118" y="603"/>
                  </a:lnTo>
                  <a:lnTo>
                    <a:pt x="124" y="611"/>
                  </a:lnTo>
                  <a:lnTo>
                    <a:pt x="138" y="626"/>
                  </a:lnTo>
                  <a:lnTo>
                    <a:pt x="138" y="626"/>
                  </a:lnTo>
                  <a:lnTo>
                    <a:pt x="150" y="641"/>
                  </a:lnTo>
                  <a:lnTo>
                    <a:pt x="150" y="641"/>
                  </a:lnTo>
                  <a:lnTo>
                    <a:pt x="154" y="647"/>
                  </a:lnTo>
                  <a:lnTo>
                    <a:pt x="157" y="653"/>
                  </a:lnTo>
                  <a:lnTo>
                    <a:pt x="165" y="666"/>
                  </a:lnTo>
                  <a:lnTo>
                    <a:pt x="165" y="666"/>
                  </a:lnTo>
                  <a:lnTo>
                    <a:pt x="171" y="677"/>
                  </a:lnTo>
                  <a:lnTo>
                    <a:pt x="177" y="688"/>
                  </a:lnTo>
                  <a:lnTo>
                    <a:pt x="177" y="688"/>
                  </a:lnTo>
                  <a:lnTo>
                    <a:pt x="194" y="713"/>
                  </a:lnTo>
                  <a:lnTo>
                    <a:pt x="208" y="738"/>
                  </a:lnTo>
                  <a:lnTo>
                    <a:pt x="208" y="738"/>
                  </a:lnTo>
                  <a:lnTo>
                    <a:pt x="231" y="776"/>
                  </a:lnTo>
                  <a:lnTo>
                    <a:pt x="243" y="795"/>
                  </a:lnTo>
                  <a:lnTo>
                    <a:pt x="257" y="812"/>
                  </a:lnTo>
                  <a:lnTo>
                    <a:pt x="265" y="822"/>
                  </a:lnTo>
                  <a:lnTo>
                    <a:pt x="265" y="822"/>
                  </a:lnTo>
                  <a:lnTo>
                    <a:pt x="286" y="846"/>
                  </a:lnTo>
                  <a:lnTo>
                    <a:pt x="306" y="870"/>
                  </a:lnTo>
                  <a:lnTo>
                    <a:pt x="328" y="894"/>
                  </a:lnTo>
                  <a:lnTo>
                    <a:pt x="351" y="916"/>
                  </a:lnTo>
                  <a:lnTo>
                    <a:pt x="351" y="916"/>
                  </a:lnTo>
                  <a:lnTo>
                    <a:pt x="398" y="958"/>
                  </a:lnTo>
                  <a:lnTo>
                    <a:pt x="440" y="993"/>
                  </a:lnTo>
                  <a:lnTo>
                    <a:pt x="440" y="993"/>
                  </a:lnTo>
                  <a:lnTo>
                    <a:pt x="460" y="1010"/>
                  </a:lnTo>
                  <a:lnTo>
                    <a:pt x="479" y="1027"/>
                  </a:lnTo>
                  <a:lnTo>
                    <a:pt x="479" y="1027"/>
                  </a:lnTo>
                  <a:lnTo>
                    <a:pt x="494" y="1042"/>
                  </a:lnTo>
                  <a:lnTo>
                    <a:pt x="510" y="1055"/>
                  </a:lnTo>
                  <a:lnTo>
                    <a:pt x="526" y="1068"/>
                  </a:lnTo>
                  <a:lnTo>
                    <a:pt x="543" y="1080"/>
                  </a:lnTo>
                  <a:lnTo>
                    <a:pt x="543" y="1080"/>
                  </a:lnTo>
                  <a:lnTo>
                    <a:pt x="570" y="1095"/>
                  </a:lnTo>
                  <a:lnTo>
                    <a:pt x="597" y="1111"/>
                  </a:lnTo>
                  <a:lnTo>
                    <a:pt x="625" y="1125"/>
                  </a:lnTo>
                  <a:lnTo>
                    <a:pt x="653" y="1139"/>
                  </a:lnTo>
                  <a:lnTo>
                    <a:pt x="682" y="1151"/>
                  </a:lnTo>
                  <a:lnTo>
                    <a:pt x="710" y="1162"/>
                  </a:lnTo>
                  <a:lnTo>
                    <a:pt x="738" y="1173"/>
                  </a:lnTo>
                  <a:lnTo>
                    <a:pt x="767" y="1182"/>
                  </a:lnTo>
                  <a:lnTo>
                    <a:pt x="767" y="1182"/>
                  </a:lnTo>
                  <a:lnTo>
                    <a:pt x="788" y="1187"/>
                  </a:lnTo>
                  <a:lnTo>
                    <a:pt x="809" y="1191"/>
                  </a:lnTo>
                  <a:lnTo>
                    <a:pt x="831" y="1193"/>
                  </a:lnTo>
                  <a:lnTo>
                    <a:pt x="854" y="1194"/>
                  </a:lnTo>
                  <a:lnTo>
                    <a:pt x="854" y="1194"/>
                  </a:lnTo>
                  <a:lnTo>
                    <a:pt x="874" y="1193"/>
                  </a:lnTo>
                  <a:lnTo>
                    <a:pt x="896" y="1191"/>
                  </a:lnTo>
                  <a:lnTo>
                    <a:pt x="918" y="1188"/>
                  </a:lnTo>
                  <a:lnTo>
                    <a:pt x="939" y="1184"/>
                  </a:lnTo>
                  <a:lnTo>
                    <a:pt x="961" y="1178"/>
                  </a:lnTo>
                  <a:lnTo>
                    <a:pt x="983" y="1171"/>
                  </a:lnTo>
                  <a:lnTo>
                    <a:pt x="1004" y="1162"/>
                  </a:lnTo>
                  <a:lnTo>
                    <a:pt x="1026" y="1152"/>
                  </a:lnTo>
                  <a:lnTo>
                    <a:pt x="1026" y="1152"/>
                  </a:lnTo>
                  <a:lnTo>
                    <a:pt x="1038" y="1146"/>
                  </a:lnTo>
                  <a:lnTo>
                    <a:pt x="1051" y="1139"/>
                  </a:lnTo>
                  <a:lnTo>
                    <a:pt x="1063" y="1130"/>
                  </a:lnTo>
                  <a:lnTo>
                    <a:pt x="1076" y="1122"/>
                  </a:lnTo>
                  <a:lnTo>
                    <a:pt x="1088" y="1112"/>
                  </a:lnTo>
                  <a:lnTo>
                    <a:pt x="1100" y="1101"/>
                  </a:lnTo>
                  <a:lnTo>
                    <a:pt x="1125" y="1078"/>
                  </a:lnTo>
                  <a:lnTo>
                    <a:pt x="1125" y="1078"/>
                  </a:lnTo>
                  <a:lnTo>
                    <a:pt x="1138" y="1067"/>
                  </a:lnTo>
                  <a:lnTo>
                    <a:pt x="1149" y="1057"/>
                  </a:lnTo>
                  <a:lnTo>
                    <a:pt x="1149" y="1057"/>
                  </a:lnTo>
                  <a:lnTo>
                    <a:pt x="1161" y="1047"/>
                  </a:lnTo>
                  <a:lnTo>
                    <a:pt x="1173" y="1035"/>
                  </a:lnTo>
                  <a:lnTo>
                    <a:pt x="1184" y="1024"/>
                  </a:lnTo>
                  <a:lnTo>
                    <a:pt x="1193" y="1011"/>
                  </a:lnTo>
                  <a:lnTo>
                    <a:pt x="1193" y="1011"/>
                  </a:lnTo>
                  <a:lnTo>
                    <a:pt x="1198" y="1006"/>
                  </a:lnTo>
                  <a:lnTo>
                    <a:pt x="1202" y="1003"/>
                  </a:lnTo>
                  <a:lnTo>
                    <a:pt x="1205" y="1002"/>
                  </a:lnTo>
                  <a:lnTo>
                    <a:pt x="1205" y="998"/>
                  </a:lnTo>
                  <a:lnTo>
                    <a:pt x="1205" y="998"/>
                  </a:lnTo>
                  <a:lnTo>
                    <a:pt x="1201" y="968"/>
                  </a:lnTo>
                  <a:lnTo>
                    <a:pt x="1198" y="950"/>
                  </a:lnTo>
                  <a:lnTo>
                    <a:pt x="1193" y="930"/>
                  </a:lnTo>
                  <a:lnTo>
                    <a:pt x="1187" y="911"/>
                  </a:lnTo>
                  <a:lnTo>
                    <a:pt x="1183" y="903"/>
                  </a:lnTo>
                  <a:lnTo>
                    <a:pt x="1179" y="895"/>
                  </a:lnTo>
                  <a:lnTo>
                    <a:pt x="1175" y="887"/>
                  </a:lnTo>
                  <a:lnTo>
                    <a:pt x="1170" y="880"/>
                  </a:lnTo>
                  <a:lnTo>
                    <a:pt x="1165" y="874"/>
                  </a:lnTo>
                  <a:lnTo>
                    <a:pt x="1158" y="869"/>
                  </a:lnTo>
                  <a:lnTo>
                    <a:pt x="1158" y="869"/>
                  </a:lnTo>
                  <a:lnTo>
                    <a:pt x="1152" y="865"/>
                  </a:lnTo>
                  <a:lnTo>
                    <a:pt x="1147" y="859"/>
                  </a:lnTo>
                  <a:lnTo>
                    <a:pt x="1137" y="846"/>
                  </a:lnTo>
                  <a:lnTo>
                    <a:pt x="1135" y="843"/>
                  </a:lnTo>
                  <a:lnTo>
                    <a:pt x="1135" y="843"/>
                  </a:lnTo>
                  <a:lnTo>
                    <a:pt x="1126" y="834"/>
                  </a:lnTo>
                  <a:lnTo>
                    <a:pt x="1117" y="825"/>
                  </a:lnTo>
                  <a:lnTo>
                    <a:pt x="1107" y="817"/>
                  </a:lnTo>
                  <a:lnTo>
                    <a:pt x="1096" y="810"/>
                  </a:lnTo>
                  <a:lnTo>
                    <a:pt x="1096" y="810"/>
                  </a:lnTo>
                  <a:lnTo>
                    <a:pt x="1082" y="800"/>
                  </a:lnTo>
                  <a:lnTo>
                    <a:pt x="1082" y="800"/>
                  </a:lnTo>
                  <a:lnTo>
                    <a:pt x="1059" y="783"/>
                  </a:lnTo>
                  <a:lnTo>
                    <a:pt x="1036" y="769"/>
                  </a:lnTo>
                  <a:lnTo>
                    <a:pt x="1012" y="755"/>
                  </a:lnTo>
                  <a:lnTo>
                    <a:pt x="988" y="744"/>
                  </a:lnTo>
                  <a:lnTo>
                    <a:pt x="964" y="735"/>
                  </a:lnTo>
                  <a:lnTo>
                    <a:pt x="939" y="728"/>
                  </a:lnTo>
                  <a:lnTo>
                    <a:pt x="916" y="723"/>
                  </a:lnTo>
                  <a:lnTo>
                    <a:pt x="892" y="720"/>
                  </a:lnTo>
                  <a:lnTo>
                    <a:pt x="892" y="720"/>
                  </a:lnTo>
                  <a:lnTo>
                    <a:pt x="888" y="719"/>
                  </a:lnTo>
                  <a:lnTo>
                    <a:pt x="885" y="717"/>
                  </a:lnTo>
                  <a:lnTo>
                    <a:pt x="881" y="715"/>
                  </a:lnTo>
                  <a:lnTo>
                    <a:pt x="878" y="713"/>
                  </a:lnTo>
                  <a:lnTo>
                    <a:pt x="877" y="710"/>
                  </a:lnTo>
                  <a:lnTo>
                    <a:pt x="875" y="706"/>
                  </a:lnTo>
                  <a:lnTo>
                    <a:pt x="874" y="699"/>
                  </a:lnTo>
                  <a:lnTo>
                    <a:pt x="874" y="699"/>
                  </a:lnTo>
                  <a:lnTo>
                    <a:pt x="875" y="693"/>
                  </a:lnTo>
                  <a:lnTo>
                    <a:pt x="878" y="688"/>
                  </a:lnTo>
                  <a:lnTo>
                    <a:pt x="880" y="686"/>
                  </a:lnTo>
                  <a:lnTo>
                    <a:pt x="883" y="685"/>
                  </a:lnTo>
                  <a:lnTo>
                    <a:pt x="886" y="684"/>
                  </a:lnTo>
                  <a:lnTo>
                    <a:pt x="890" y="684"/>
                  </a:lnTo>
                  <a:lnTo>
                    <a:pt x="890" y="684"/>
                  </a:lnTo>
                  <a:lnTo>
                    <a:pt x="892" y="684"/>
                  </a:lnTo>
                  <a:lnTo>
                    <a:pt x="892" y="684"/>
                  </a:lnTo>
                  <a:lnTo>
                    <a:pt x="907" y="686"/>
                  </a:lnTo>
                  <a:lnTo>
                    <a:pt x="923" y="690"/>
                  </a:lnTo>
                  <a:lnTo>
                    <a:pt x="923" y="690"/>
                  </a:lnTo>
                  <a:lnTo>
                    <a:pt x="939" y="694"/>
                  </a:lnTo>
                  <a:lnTo>
                    <a:pt x="939" y="694"/>
                  </a:lnTo>
                  <a:lnTo>
                    <a:pt x="960" y="698"/>
                  </a:lnTo>
                  <a:lnTo>
                    <a:pt x="960" y="698"/>
                  </a:lnTo>
                  <a:lnTo>
                    <a:pt x="974" y="700"/>
                  </a:lnTo>
                  <a:lnTo>
                    <a:pt x="988" y="702"/>
                  </a:lnTo>
                  <a:lnTo>
                    <a:pt x="1000" y="705"/>
                  </a:lnTo>
                  <a:lnTo>
                    <a:pt x="1005" y="707"/>
                  </a:lnTo>
                  <a:lnTo>
                    <a:pt x="1010" y="710"/>
                  </a:lnTo>
                  <a:lnTo>
                    <a:pt x="1010" y="710"/>
                  </a:lnTo>
                  <a:lnTo>
                    <a:pt x="1050" y="736"/>
                  </a:lnTo>
                  <a:lnTo>
                    <a:pt x="1050" y="736"/>
                  </a:lnTo>
                  <a:lnTo>
                    <a:pt x="1091" y="763"/>
                  </a:lnTo>
                  <a:lnTo>
                    <a:pt x="1112" y="776"/>
                  </a:lnTo>
                  <a:lnTo>
                    <a:pt x="1131" y="792"/>
                  </a:lnTo>
                  <a:lnTo>
                    <a:pt x="1131" y="792"/>
                  </a:lnTo>
                  <a:lnTo>
                    <a:pt x="1147" y="804"/>
                  </a:lnTo>
                  <a:lnTo>
                    <a:pt x="1160" y="816"/>
                  </a:lnTo>
                  <a:lnTo>
                    <a:pt x="1172" y="828"/>
                  </a:lnTo>
                  <a:lnTo>
                    <a:pt x="1183" y="839"/>
                  </a:lnTo>
                  <a:lnTo>
                    <a:pt x="1192" y="850"/>
                  </a:lnTo>
                  <a:lnTo>
                    <a:pt x="1201" y="861"/>
                  </a:lnTo>
                  <a:lnTo>
                    <a:pt x="1207" y="871"/>
                  </a:lnTo>
                  <a:lnTo>
                    <a:pt x="1212" y="881"/>
                  </a:lnTo>
                  <a:lnTo>
                    <a:pt x="1212" y="881"/>
                  </a:lnTo>
                  <a:lnTo>
                    <a:pt x="1218" y="896"/>
                  </a:lnTo>
                  <a:lnTo>
                    <a:pt x="1223" y="910"/>
                  </a:lnTo>
                  <a:lnTo>
                    <a:pt x="1228" y="925"/>
                  </a:lnTo>
                  <a:lnTo>
                    <a:pt x="1232" y="941"/>
                  </a:lnTo>
                  <a:lnTo>
                    <a:pt x="1236" y="958"/>
                  </a:lnTo>
                  <a:lnTo>
                    <a:pt x="1238" y="975"/>
                  </a:lnTo>
                  <a:lnTo>
                    <a:pt x="1240" y="993"/>
                  </a:lnTo>
                  <a:lnTo>
                    <a:pt x="1242" y="1011"/>
                  </a:lnTo>
                  <a:lnTo>
                    <a:pt x="1242" y="1011"/>
                  </a:lnTo>
                  <a:lnTo>
                    <a:pt x="1242" y="1015"/>
                  </a:lnTo>
                  <a:lnTo>
                    <a:pt x="1240" y="1019"/>
                  </a:lnTo>
                  <a:lnTo>
                    <a:pt x="1239" y="1021"/>
                  </a:lnTo>
                  <a:lnTo>
                    <a:pt x="1237" y="1023"/>
                  </a:lnTo>
                  <a:lnTo>
                    <a:pt x="1232" y="1026"/>
                  </a:lnTo>
                  <a:lnTo>
                    <a:pt x="1229" y="1027"/>
                  </a:lnTo>
                  <a:lnTo>
                    <a:pt x="1225" y="1027"/>
                  </a:lnTo>
                  <a:lnTo>
                    <a:pt x="1224" y="1029"/>
                  </a:lnTo>
                  <a:lnTo>
                    <a:pt x="1224" y="1029"/>
                  </a:lnTo>
                  <a:lnTo>
                    <a:pt x="1217" y="1039"/>
                  </a:lnTo>
                  <a:lnTo>
                    <a:pt x="1210" y="1050"/>
                  </a:lnTo>
                  <a:lnTo>
                    <a:pt x="1192" y="1069"/>
                  </a:lnTo>
                  <a:lnTo>
                    <a:pt x="1183" y="1079"/>
                  </a:lnTo>
                  <a:lnTo>
                    <a:pt x="1174" y="1087"/>
                  </a:lnTo>
                  <a:lnTo>
                    <a:pt x="1165" y="1095"/>
                  </a:lnTo>
                  <a:lnTo>
                    <a:pt x="1155" y="1101"/>
                  </a:lnTo>
                  <a:lnTo>
                    <a:pt x="1155" y="1101"/>
                  </a:lnTo>
                  <a:lnTo>
                    <a:pt x="1146" y="1108"/>
                  </a:lnTo>
                  <a:lnTo>
                    <a:pt x="1138" y="1115"/>
                  </a:lnTo>
                  <a:lnTo>
                    <a:pt x="1122" y="1129"/>
                  </a:lnTo>
                  <a:lnTo>
                    <a:pt x="1122" y="1129"/>
                  </a:lnTo>
                  <a:lnTo>
                    <a:pt x="1111" y="1141"/>
                  </a:lnTo>
                  <a:lnTo>
                    <a:pt x="1099" y="1150"/>
                  </a:lnTo>
                  <a:lnTo>
                    <a:pt x="1099" y="1150"/>
                  </a:lnTo>
                  <a:lnTo>
                    <a:pt x="1087" y="1159"/>
                  </a:lnTo>
                  <a:lnTo>
                    <a:pt x="1074" y="1168"/>
                  </a:lnTo>
                  <a:lnTo>
                    <a:pt x="1045" y="1183"/>
                  </a:lnTo>
                  <a:lnTo>
                    <a:pt x="1045" y="1183"/>
                  </a:lnTo>
                  <a:lnTo>
                    <a:pt x="1027" y="1191"/>
                  </a:lnTo>
                  <a:lnTo>
                    <a:pt x="1008" y="1200"/>
                  </a:lnTo>
                  <a:lnTo>
                    <a:pt x="986" y="1208"/>
                  </a:lnTo>
                  <a:lnTo>
                    <a:pt x="962" y="1216"/>
                  </a:lnTo>
                  <a:lnTo>
                    <a:pt x="937" y="1222"/>
                  </a:lnTo>
                  <a:lnTo>
                    <a:pt x="911" y="1227"/>
                  </a:lnTo>
                  <a:lnTo>
                    <a:pt x="886" y="1231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9" name="Freeform 285"/>
            <p:cNvSpPr/>
            <p:nvPr/>
          </p:nvSpPr>
          <p:spPr bwMode="auto">
            <a:xfrm>
              <a:off x="2463800" y="2317750"/>
              <a:ext cx="261938" cy="290513"/>
            </a:xfrm>
            <a:custGeom>
              <a:avLst/>
              <a:gdLst/>
              <a:ahLst/>
              <a:cxnLst>
                <a:cxn ang="0">
                  <a:pos x="314" y="547"/>
                </a:cxn>
                <a:cxn ang="0">
                  <a:pos x="288" y="541"/>
                </a:cxn>
                <a:cxn ang="0">
                  <a:pos x="245" y="523"/>
                </a:cxn>
                <a:cxn ang="0">
                  <a:pos x="210" y="499"/>
                </a:cxn>
                <a:cxn ang="0">
                  <a:pos x="170" y="460"/>
                </a:cxn>
                <a:cxn ang="0">
                  <a:pos x="135" y="426"/>
                </a:cxn>
                <a:cxn ang="0">
                  <a:pos x="104" y="390"/>
                </a:cxn>
                <a:cxn ang="0">
                  <a:pos x="40" y="301"/>
                </a:cxn>
                <a:cxn ang="0">
                  <a:pos x="16" y="260"/>
                </a:cxn>
                <a:cxn ang="0">
                  <a:pos x="3" y="221"/>
                </a:cxn>
                <a:cxn ang="0">
                  <a:pos x="1" y="180"/>
                </a:cxn>
                <a:cxn ang="0">
                  <a:pos x="8" y="157"/>
                </a:cxn>
                <a:cxn ang="0">
                  <a:pos x="29" y="121"/>
                </a:cxn>
                <a:cxn ang="0">
                  <a:pos x="71" y="67"/>
                </a:cxn>
                <a:cxn ang="0">
                  <a:pos x="89" y="48"/>
                </a:cxn>
                <a:cxn ang="0">
                  <a:pos x="150" y="3"/>
                </a:cxn>
                <a:cxn ang="0">
                  <a:pos x="158" y="0"/>
                </a:cxn>
                <a:cxn ang="0">
                  <a:pos x="168" y="3"/>
                </a:cxn>
                <a:cxn ang="0">
                  <a:pos x="175" y="13"/>
                </a:cxn>
                <a:cxn ang="0">
                  <a:pos x="175" y="25"/>
                </a:cxn>
                <a:cxn ang="0">
                  <a:pos x="167" y="34"/>
                </a:cxn>
                <a:cxn ang="0">
                  <a:pos x="144" y="49"/>
                </a:cxn>
                <a:cxn ang="0">
                  <a:pos x="106" y="81"/>
                </a:cxn>
                <a:cxn ang="0">
                  <a:pos x="91" y="101"/>
                </a:cxn>
                <a:cxn ang="0">
                  <a:pos x="72" y="124"/>
                </a:cxn>
                <a:cxn ang="0">
                  <a:pos x="47" y="158"/>
                </a:cxn>
                <a:cxn ang="0">
                  <a:pos x="38" y="188"/>
                </a:cxn>
                <a:cxn ang="0">
                  <a:pos x="42" y="216"/>
                </a:cxn>
                <a:cxn ang="0">
                  <a:pos x="46" y="234"/>
                </a:cxn>
                <a:cxn ang="0">
                  <a:pos x="53" y="253"/>
                </a:cxn>
                <a:cxn ang="0">
                  <a:pos x="66" y="272"/>
                </a:cxn>
                <a:cxn ang="0">
                  <a:pos x="80" y="290"/>
                </a:cxn>
                <a:cxn ang="0">
                  <a:pos x="127" y="361"/>
                </a:cxn>
                <a:cxn ang="0">
                  <a:pos x="179" y="417"/>
                </a:cxn>
                <a:cxn ang="0">
                  <a:pos x="208" y="446"/>
                </a:cxn>
                <a:cxn ang="0">
                  <a:pos x="233" y="472"/>
                </a:cxn>
                <a:cxn ang="0">
                  <a:pos x="263" y="493"/>
                </a:cxn>
                <a:cxn ang="0">
                  <a:pos x="286" y="503"/>
                </a:cxn>
                <a:cxn ang="0">
                  <a:pos x="312" y="507"/>
                </a:cxn>
                <a:cxn ang="0">
                  <a:pos x="345" y="501"/>
                </a:cxn>
                <a:cxn ang="0">
                  <a:pos x="375" y="486"/>
                </a:cxn>
                <a:cxn ang="0">
                  <a:pos x="412" y="455"/>
                </a:cxn>
                <a:cxn ang="0">
                  <a:pos x="460" y="398"/>
                </a:cxn>
                <a:cxn ang="0">
                  <a:pos x="468" y="392"/>
                </a:cxn>
                <a:cxn ang="0">
                  <a:pos x="475" y="390"/>
                </a:cxn>
                <a:cxn ang="0">
                  <a:pos x="491" y="396"/>
                </a:cxn>
                <a:cxn ang="0">
                  <a:pos x="495" y="405"/>
                </a:cxn>
                <a:cxn ang="0">
                  <a:pos x="492" y="415"/>
                </a:cxn>
                <a:cxn ang="0">
                  <a:pos x="444" y="473"/>
                </a:cxn>
                <a:cxn ang="0">
                  <a:pos x="401" y="514"/>
                </a:cxn>
                <a:cxn ang="0">
                  <a:pos x="370" y="535"/>
                </a:cxn>
                <a:cxn ang="0">
                  <a:pos x="341" y="546"/>
                </a:cxn>
                <a:cxn ang="0">
                  <a:pos x="322" y="548"/>
                </a:cxn>
              </a:cxnLst>
              <a:rect l="0" t="0" r="r" b="b"/>
              <a:pathLst>
                <a:path w="495" h="548">
                  <a:moveTo>
                    <a:pt x="322" y="548"/>
                  </a:moveTo>
                  <a:lnTo>
                    <a:pt x="322" y="548"/>
                  </a:lnTo>
                  <a:lnTo>
                    <a:pt x="314" y="547"/>
                  </a:lnTo>
                  <a:lnTo>
                    <a:pt x="305" y="546"/>
                  </a:lnTo>
                  <a:lnTo>
                    <a:pt x="305" y="546"/>
                  </a:lnTo>
                  <a:lnTo>
                    <a:pt x="288" y="541"/>
                  </a:lnTo>
                  <a:lnTo>
                    <a:pt x="273" y="536"/>
                  </a:lnTo>
                  <a:lnTo>
                    <a:pt x="258" y="530"/>
                  </a:lnTo>
                  <a:lnTo>
                    <a:pt x="245" y="523"/>
                  </a:lnTo>
                  <a:lnTo>
                    <a:pt x="232" y="516"/>
                  </a:lnTo>
                  <a:lnTo>
                    <a:pt x="221" y="508"/>
                  </a:lnTo>
                  <a:lnTo>
                    <a:pt x="210" y="499"/>
                  </a:lnTo>
                  <a:lnTo>
                    <a:pt x="198" y="488"/>
                  </a:lnTo>
                  <a:lnTo>
                    <a:pt x="198" y="488"/>
                  </a:lnTo>
                  <a:lnTo>
                    <a:pt x="170" y="460"/>
                  </a:lnTo>
                  <a:lnTo>
                    <a:pt x="170" y="460"/>
                  </a:lnTo>
                  <a:lnTo>
                    <a:pt x="153" y="444"/>
                  </a:lnTo>
                  <a:lnTo>
                    <a:pt x="135" y="426"/>
                  </a:lnTo>
                  <a:lnTo>
                    <a:pt x="119" y="409"/>
                  </a:lnTo>
                  <a:lnTo>
                    <a:pt x="104" y="390"/>
                  </a:lnTo>
                  <a:lnTo>
                    <a:pt x="104" y="390"/>
                  </a:lnTo>
                  <a:lnTo>
                    <a:pt x="82" y="360"/>
                  </a:lnTo>
                  <a:lnTo>
                    <a:pt x="61" y="330"/>
                  </a:lnTo>
                  <a:lnTo>
                    <a:pt x="40" y="301"/>
                  </a:lnTo>
                  <a:lnTo>
                    <a:pt x="22" y="271"/>
                  </a:lnTo>
                  <a:lnTo>
                    <a:pt x="22" y="271"/>
                  </a:lnTo>
                  <a:lnTo>
                    <a:pt x="16" y="260"/>
                  </a:lnTo>
                  <a:lnTo>
                    <a:pt x="11" y="248"/>
                  </a:lnTo>
                  <a:lnTo>
                    <a:pt x="6" y="235"/>
                  </a:lnTo>
                  <a:lnTo>
                    <a:pt x="3" y="221"/>
                  </a:lnTo>
                  <a:lnTo>
                    <a:pt x="1" y="207"/>
                  </a:lnTo>
                  <a:lnTo>
                    <a:pt x="0" y="194"/>
                  </a:lnTo>
                  <a:lnTo>
                    <a:pt x="1" y="180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8" y="157"/>
                  </a:lnTo>
                  <a:lnTo>
                    <a:pt x="15" y="144"/>
                  </a:lnTo>
                  <a:lnTo>
                    <a:pt x="21" y="133"/>
                  </a:lnTo>
                  <a:lnTo>
                    <a:pt x="29" y="121"/>
                  </a:lnTo>
                  <a:lnTo>
                    <a:pt x="46" y="98"/>
                  </a:lnTo>
                  <a:lnTo>
                    <a:pt x="64" y="76"/>
                  </a:lnTo>
                  <a:lnTo>
                    <a:pt x="71" y="67"/>
                  </a:lnTo>
                  <a:lnTo>
                    <a:pt x="71" y="67"/>
                  </a:lnTo>
                  <a:lnTo>
                    <a:pt x="80" y="58"/>
                  </a:lnTo>
                  <a:lnTo>
                    <a:pt x="89" y="48"/>
                  </a:lnTo>
                  <a:lnTo>
                    <a:pt x="107" y="32"/>
                  </a:lnTo>
                  <a:lnTo>
                    <a:pt x="128" y="17"/>
                  </a:lnTo>
                  <a:lnTo>
                    <a:pt x="150" y="3"/>
                  </a:lnTo>
                  <a:lnTo>
                    <a:pt x="150" y="3"/>
                  </a:lnTo>
                  <a:lnTo>
                    <a:pt x="154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63" y="0"/>
                  </a:lnTo>
                  <a:lnTo>
                    <a:pt x="168" y="3"/>
                  </a:lnTo>
                  <a:lnTo>
                    <a:pt x="172" y="7"/>
                  </a:lnTo>
                  <a:lnTo>
                    <a:pt x="175" y="13"/>
                  </a:lnTo>
                  <a:lnTo>
                    <a:pt x="175" y="13"/>
                  </a:lnTo>
                  <a:lnTo>
                    <a:pt x="175" y="16"/>
                  </a:lnTo>
                  <a:lnTo>
                    <a:pt x="175" y="21"/>
                  </a:lnTo>
                  <a:lnTo>
                    <a:pt x="175" y="25"/>
                  </a:lnTo>
                  <a:lnTo>
                    <a:pt x="173" y="28"/>
                  </a:lnTo>
                  <a:lnTo>
                    <a:pt x="170" y="31"/>
                  </a:lnTo>
                  <a:lnTo>
                    <a:pt x="167" y="34"/>
                  </a:lnTo>
                  <a:lnTo>
                    <a:pt x="164" y="36"/>
                  </a:lnTo>
                  <a:lnTo>
                    <a:pt x="164" y="36"/>
                  </a:lnTo>
                  <a:lnTo>
                    <a:pt x="144" y="49"/>
                  </a:lnTo>
                  <a:lnTo>
                    <a:pt x="124" y="64"/>
                  </a:lnTo>
                  <a:lnTo>
                    <a:pt x="115" y="72"/>
                  </a:lnTo>
                  <a:lnTo>
                    <a:pt x="106" y="81"/>
                  </a:lnTo>
                  <a:lnTo>
                    <a:pt x="98" y="91"/>
                  </a:lnTo>
                  <a:lnTo>
                    <a:pt x="91" y="101"/>
                  </a:lnTo>
                  <a:lnTo>
                    <a:pt x="91" y="101"/>
                  </a:lnTo>
                  <a:lnTo>
                    <a:pt x="83" y="112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59" y="140"/>
                  </a:lnTo>
                  <a:lnTo>
                    <a:pt x="52" y="149"/>
                  </a:lnTo>
                  <a:lnTo>
                    <a:pt x="47" y="158"/>
                  </a:lnTo>
                  <a:lnTo>
                    <a:pt x="42" y="167"/>
                  </a:lnTo>
                  <a:lnTo>
                    <a:pt x="39" y="177"/>
                  </a:lnTo>
                  <a:lnTo>
                    <a:pt x="38" y="188"/>
                  </a:lnTo>
                  <a:lnTo>
                    <a:pt x="39" y="198"/>
                  </a:lnTo>
                  <a:lnTo>
                    <a:pt x="39" y="198"/>
                  </a:lnTo>
                  <a:lnTo>
                    <a:pt x="42" y="216"/>
                  </a:lnTo>
                  <a:lnTo>
                    <a:pt x="42" y="216"/>
                  </a:lnTo>
                  <a:lnTo>
                    <a:pt x="43" y="225"/>
                  </a:lnTo>
                  <a:lnTo>
                    <a:pt x="46" y="234"/>
                  </a:lnTo>
                  <a:lnTo>
                    <a:pt x="49" y="245"/>
                  </a:lnTo>
                  <a:lnTo>
                    <a:pt x="53" y="253"/>
                  </a:lnTo>
                  <a:lnTo>
                    <a:pt x="53" y="253"/>
                  </a:lnTo>
                  <a:lnTo>
                    <a:pt x="60" y="263"/>
                  </a:lnTo>
                  <a:lnTo>
                    <a:pt x="66" y="272"/>
                  </a:lnTo>
                  <a:lnTo>
                    <a:pt x="66" y="272"/>
                  </a:lnTo>
                  <a:lnTo>
                    <a:pt x="73" y="281"/>
                  </a:lnTo>
                  <a:lnTo>
                    <a:pt x="80" y="290"/>
                  </a:lnTo>
                  <a:lnTo>
                    <a:pt x="80" y="290"/>
                  </a:lnTo>
                  <a:lnTo>
                    <a:pt x="104" y="328"/>
                  </a:lnTo>
                  <a:lnTo>
                    <a:pt x="127" y="361"/>
                  </a:lnTo>
                  <a:lnTo>
                    <a:pt x="127" y="361"/>
                  </a:lnTo>
                  <a:lnTo>
                    <a:pt x="140" y="377"/>
                  </a:lnTo>
                  <a:lnTo>
                    <a:pt x="152" y="390"/>
                  </a:lnTo>
                  <a:lnTo>
                    <a:pt x="179" y="417"/>
                  </a:lnTo>
                  <a:lnTo>
                    <a:pt x="179" y="417"/>
                  </a:lnTo>
                  <a:lnTo>
                    <a:pt x="205" y="443"/>
                  </a:lnTo>
                  <a:lnTo>
                    <a:pt x="208" y="446"/>
                  </a:lnTo>
                  <a:lnTo>
                    <a:pt x="208" y="446"/>
                  </a:lnTo>
                  <a:lnTo>
                    <a:pt x="224" y="462"/>
                  </a:lnTo>
                  <a:lnTo>
                    <a:pt x="233" y="472"/>
                  </a:lnTo>
                  <a:lnTo>
                    <a:pt x="243" y="479"/>
                  </a:lnTo>
                  <a:lnTo>
                    <a:pt x="252" y="487"/>
                  </a:lnTo>
                  <a:lnTo>
                    <a:pt x="263" y="493"/>
                  </a:lnTo>
                  <a:lnTo>
                    <a:pt x="274" y="499"/>
                  </a:lnTo>
                  <a:lnTo>
                    <a:pt x="286" y="503"/>
                  </a:lnTo>
                  <a:lnTo>
                    <a:pt x="286" y="503"/>
                  </a:lnTo>
                  <a:lnTo>
                    <a:pt x="299" y="506"/>
                  </a:lnTo>
                  <a:lnTo>
                    <a:pt x="312" y="507"/>
                  </a:lnTo>
                  <a:lnTo>
                    <a:pt x="312" y="507"/>
                  </a:lnTo>
                  <a:lnTo>
                    <a:pt x="323" y="506"/>
                  </a:lnTo>
                  <a:lnTo>
                    <a:pt x="334" y="504"/>
                  </a:lnTo>
                  <a:lnTo>
                    <a:pt x="345" y="501"/>
                  </a:lnTo>
                  <a:lnTo>
                    <a:pt x="355" y="497"/>
                  </a:lnTo>
                  <a:lnTo>
                    <a:pt x="366" y="491"/>
                  </a:lnTo>
                  <a:lnTo>
                    <a:pt x="375" y="486"/>
                  </a:lnTo>
                  <a:lnTo>
                    <a:pt x="385" y="479"/>
                  </a:lnTo>
                  <a:lnTo>
                    <a:pt x="395" y="472"/>
                  </a:lnTo>
                  <a:lnTo>
                    <a:pt x="412" y="455"/>
                  </a:lnTo>
                  <a:lnTo>
                    <a:pt x="430" y="437"/>
                  </a:lnTo>
                  <a:lnTo>
                    <a:pt x="445" y="417"/>
                  </a:lnTo>
                  <a:lnTo>
                    <a:pt x="460" y="398"/>
                  </a:lnTo>
                  <a:lnTo>
                    <a:pt x="460" y="398"/>
                  </a:lnTo>
                  <a:lnTo>
                    <a:pt x="464" y="394"/>
                  </a:lnTo>
                  <a:lnTo>
                    <a:pt x="468" y="392"/>
                  </a:lnTo>
                  <a:lnTo>
                    <a:pt x="472" y="390"/>
                  </a:lnTo>
                  <a:lnTo>
                    <a:pt x="475" y="390"/>
                  </a:lnTo>
                  <a:lnTo>
                    <a:pt x="475" y="390"/>
                  </a:lnTo>
                  <a:lnTo>
                    <a:pt x="481" y="391"/>
                  </a:lnTo>
                  <a:lnTo>
                    <a:pt x="487" y="393"/>
                  </a:lnTo>
                  <a:lnTo>
                    <a:pt x="491" y="396"/>
                  </a:lnTo>
                  <a:lnTo>
                    <a:pt x="494" y="400"/>
                  </a:lnTo>
                  <a:lnTo>
                    <a:pt x="494" y="400"/>
                  </a:lnTo>
                  <a:lnTo>
                    <a:pt x="495" y="405"/>
                  </a:lnTo>
                  <a:lnTo>
                    <a:pt x="495" y="408"/>
                  </a:lnTo>
                  <a:lnTo>
                    <a:pt x="494" y="412"/>
                  </a:lnTo>
                  <a:lnTo>
                    <a:pt x="492" y="415"/>
                  </a:lnTo>
                  <a:lnTo>
                    <a:pt x="492" y="415"/>
                  </a:lnTo>
                  <a:lnTo>
                    <a:pt x="468" y="446"/>
                  </a:lnTo>
                  <a:lnTo>
                    <a:pt x="444" y="473"/>
                  </a:lnTo>
                  <a:lnTo>
                    <a:pt x="423" y="496"/>
                  </a:lnTo>
                  <a:lnTo>
                    <a:pt x="411" y="506"/>
                  </a:lnTo>
                  <a:lnTo>
                    <a:pt x="401" y="514"/>
                  </a:lnTo>
                  <a:lnTo>
                    <a:pt x="391" y="522"/>
                  </a:lnTo>
                  <a:lnTo>
                    <a:pt x="380" y="530"/>
                  </a:lnTo>
                  <a:lnTo>
                    <a:pt x="370" y="535"/>
                  </a:lnTo>
                  <a:lnTo>
                    <a:pt x="360" y="540"/>
                  </a:lnTo>
                  <a:lnTo>
                    <a:pt x="350" y="543"/>
                  </a:lnTo>
                  <a:lnTo>
                    <a:pt x="341" y="546"/>
                  </a:lnTo>
                  <a:lnTo>
                    <a:pt x="332" y="547"/>
                  </a:lnTo>
                  <a:lnTo>
                    <a:pt x="322" y="548"/>
                  </a:lnTo>
                  <a:lnTo>
                    <a:pt x="322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0" name="Freeform 286"/>
            <p:cNvSpPr>
              <a:spLocks noEditPoints="1"/>
            </p:cNvSpPr>
            <p:nvPr/>
          </p:nvSpPr>
          <p:spPr bwMode="auto">
            <a:xfrm>
              <a:off x="2262188" y="2705100"/>
              <a:ext cx="312738" cy="139700"/>
            </a:xfrm>
            <a:custGeom>
              <a:avLst/>
              <a:gdLst/>
              <a:ahLst/>
              <a:cxnLst>
                <a:cxn ang="0">
                  <a:pos x="146" y="262"/>
                </a:cxn>
                <a:cxn ang="0">
                  <a:pos x="69" y="253"/>
                </a:cxn>
                <a:cxn ang="0">
                  <a:pos x="30" y="239"/>
                </a:cxn>
                <a:cxn ang="0">
                  <a:pos x="2" y="212"/>
                </a:cxn>
                <a:cxn ang="0">
                  <a:pos x="1" y="197"/>
                </a:cxn>
                <a:cxn ang="0">
                  <a:pos x="10" y="187"/>
                </a:cxn>
                <a:cxn ang="0">
                  <a:pos x="23" y="184"/>
                </a:cxn>
                <a:cxn ang="0">
                  <a:pos x="33" y="193"/>
                </a:cxn>
                <a:cxn ang="0">
                  <a:pos x="58" y="213"/>
                </a:cxn>
                <a:cxn ang="0">
                  <a:pos x="111" y="225"/>
                </a:cxn>
                <a:cxn ang="0">
                  <a:pos x="159" y="226"/>
                </a:cxn>
                <a:cxn ang="0">
                  <a:pos x="199" y="218"/>
                </a:cxn>
                <a:cxn ang="0">
                  <a:pos x="160" y="192"/>
                </a:cxn>
                <a:cxn ang="0">
                  <a:pos x="126" y="150"/>
                </a:cxn>
                <a:cxn ang="0">
                  <a:pos x="119" y="111"/>
                </a:cxn>
                <a:cxn ang="0">
                  <a:pos x="127" y="56"/>
                </a:cxn>
                <a:cxn ang="0">
                  <a:pos x="146" y="24"/>
                </a:cxn>
                <a:cxn ang="0">
                  <a:pos x="178" y="4"/>
                </a:cxn>
                <a:cxn ang="0">
                  <a:pos x="209" y="0"/>
                </a:cxn>
                <a:cxn ang="0">
                  <a:pos x="265" y="17"/>
                </a:cxn>
                <a:cxn ang="0">
                  <a:pos x="307" y="66"/>
                </a:cxn>
                <a:cxn ang="0">
                  <a:pos x="322" y="113"/>
                </a:cxn>
                <a:cxn ang="0">
                  <a:pos x="322" y="146"/>
                </a:cxn>
                <a:cxn ang="0">
                  <a:pos x="310" y="177"/>
                </a:cxn>
                <a:cxn ang="0">
                  <a:pos x="284" y="210"/>
                </a:cxn>
                <a:cxn ang="0">
                  <a:pos x="312" y="212"/>
                </a:cxn>
                <a:cxn ang="0">
                  <a:pos x="366" y="205"/>
                </a:cxn>
                <a:cxn ang="0">
                  <a:pos x="453" y="185"/>
                </a:cxn>
                <a:cxn ang="0">
                  <a:pos x="498" y="166"/>
                </a:cxn>
                <a:cxn ang="0">
                  <a:pos x="540" y="135"/>
                </a:cxn>
                <a:cxn ang="0">
                  <a:pos x="555" y="106"/>
                </a:cxn>
                <a:cxn ang="0">
                  <a:pos x="560" y="98"/>
                </a:cxn>
                <a:cxn ang="0">
                  <a:pos x="570" y="94"/>
                </a:cxn>
                <a:cxn ang="0">
                  <a:pos x="587" y="102"/>
                </a:cxn>
                <a:cxn ang="0">
                  <a:pos x="590" y="113"/>
                </a:cxn>
                <a:cxn ang="0">
                  <a:pos x="582" y="138"/>
                </a:cxn>
                <a:cxn ang="0">
                  <a:pos x="554" y="174"/>
                </a:cxn>
                <a:cxn ang="0">
                  <a:pos x="513" y="199"/>
                </a:cxn>
                <a:cxn ang="0">
                  <a:pos x="447" y="224"/>
                </a:cxn>
                <a:cxn ang="0">
                  <a:pos x="344" y="246"/>
                </a:cxn>
                <a:cxn ang="0">
                  <a:pos x="314" y="248"/>
                </a:cxn>
                <a:cxn ang="0">
                  <a:pos x="247" y="238"/>
                </a:cxn>
                <a:cxn ang="0">
                  <a:pos x="231" y="244"/>
                </a:cxn>
                <a:cxn ang="0">
                  <a:pos x="186" y="259"/>
                </a:cxn>
                <a:cxn ang="0">
                  <a:pos x="152" y="263"/>
                </a:cxn>
                <a:cxn ang="0">
                  <a:pos x="188" y="40"/>
                </a:cxn>
                <a:cxn ang="0">
                  <a:pos x="160" y="66"/>
                </a:cxn>
                <a:cxn ang="0">
                  <a:pos x="155" y="101"/>
                </a:cxn>
                <a:cxn ang="0">
                  <a:pos x="161" y="132"/>
                </a:cxn>
                <a:cxn ang="0">
                  <a:pos x="192" y="170"/>
                </a:cxn>
                <a:cxn ang="0">
                  <a:pos x="226" y="191"/>
                </a:cxn>
                <a:cxn ang="0">
                  <a:pos x="244" y="196"/>
                </a:cxn>
                <a:cxn ang="0">
                  <a:pos x="272" y="168"/>
                </a:cxn>
                <a:cxn ang="0">
                  <a:pos x="286" y="135"/>
                </a:cxn>
                <a:cxn ang="0">
                  <a:pos x="285" y="108"/>
                </a:cxn>
                <a:cxn ang="0">
                  <a:pos x="270" y="73"/>
                </a:cxn>
                <a:cxn ang="0">
                  <a:pos x="241" y="48"/>
                </a:cxn>
                <a:cxn ang="0">
                  <a:pos x="204" y="37"/>
                </a:cxn>
              </a:cxnLst>
              <a:rect l="0" t="0" r="r" b="b"/>
              <a:pathLst>
                <a:path w="590" h="263">
                  <a:moveTo>
                    <a:pt x="152" y="263"/>
                  </a:moveTo>
                  <a:lnTo>
                    <a:pt x="152" y="263"/>
                  </a:lnTo>
                  <a:lnTo>
                    <a:pt x="146" y="262"/>
                  </a:lnTo>
                  <a:lnTo>
                    <a:pt x="146" y="262"/>
                  </a:lnTo>
                  <a:lnTo>
                    <a:pt x="130" y="262"/>
                  </a:lnTo>
                  <a:lnTo>
                    <a:pt x="111" y="260"/>
                  </a:lnTo>
                  <a:lnTo>
                    <a:pt x="91" y="258"/>
                  </a:lnTo>
                  <a:lnTo>
                    <a:pt x="69" y="253"/>
                  </a:lnTo>
                  <a:lnTo>
                    <a:pt x="59" y="251"/>
                  </a:lnTo>
                  <a:lnTo>
                    <a:pt x="48" y="247"/>
                  </a:lnTo>
                  <a:lnTo>
                    <a:pt x="39" y="243"/>
                  </a:lnTo>
                  <a:lnTo>
                    <a:pt x="30" y="239"/>
                  </a:lnTo>
                  <a:lnTo>
                    <a:pt x="22" y="233"/>
                  </a:lnTo>
                  <a:lnTo>
                    <a:pt x="13" y="226"/>
                  </a:lnTo>
                  <a:lnTo>
                    <a:pt x="7" y="219"/>
                  </a:lnTo>
                  <a:lnTo>
                    <a:pt x="2" y="212"/>
                  </a:lnTo>
                  <a:lnTo>
                    <a:pt x="2" y="212"/>
                  </a:lnTo>
                  <a:lnTo>
                    <a:pt x="0" y="206"/>
                  </a:lnTo>
                  <a:lnTo>
                    <a:pt x="0" y="201"/>
                  </a:lnTo>
                  <a:lnTo>
                    <a:pt x="1" y="197"/>
                  </a:lnTo>
                  <a:lnTo>
                    <a:pt x="3" y="194"/>
                  </a:lnTo>
                  <a:lnTo>
                    <a:pt x="3" y="194"/>
                  </a:lnTo>
                  <a:lnTo>
                    <a:pt x="6" y="190"/>
                  </a:lnTo>
                  <a:lnTo>
                    <a:pt x="10" y="187"/>
                  </a:lnTo>
                  <a:lnTo>
                    <a:pt x="14" y="185"/>
                  </a:lnTo>
                  <a:lnTo>
                    <a:pt x="20" y="184"/>
                  </a:lnTo>
                  <a:lnTo>
                    <a:pt x="20" y="184"/>
                  </a:lnTo>
                  <a:lnTo>
                    <a:pt x="23" y="184"/>
                  </a:lnTo>
                  <a:lnTo>
                    <a:pt x="27" y="186"/>
                  </a:lnTo>
                  <a:lnTo>
                    <a:pt x="30" y="188"/>
                  </a:lnTo>
                  <a:lnTo>
                    <a:pt x="33" y="193"/>
                  </a:lnTo>
                  <a:lnTo>
                    <a:pt x="33" y="193"/>
                  </a:lnTo>
                  <a:lnTo>
                    <a:pt x="37" y="198"/>
                  </a:lnTo>
                  <a:lnTo>
                    <a:pt x="42" y="204"/>
                  </a:lnTo>
                  <a:lnTo>
                    <a:pt x="49" y="209"/>
                  </a:lnTo>
                  <a:lnTo>
                    <a:pt x="58" y="213"/>
                  </a:lnTo>
                  <a:lnTo>
                    <a:pt x="66" y="216"/>
                  </a:lnTo>
                  <a:lnTo>
                    <a:pt x="75" y="219"/>
                  </a:lnTo>
                  <a:lnTo>
                    <a:pt x="94" y="223"/>
                  </a:lnTo>
                  <a:lnTo>
                    <a:pt x="111" y="225"/>
                  </a:lnTo>
                  <a:lnTo>
                    <a:pt x="128" y="226"/>
                  </a:lnTo>
                  <a:lnTo>
                    <a:pt x="145" y="227"/>
                  </a:lnTo>
                  <a:lnTo>
                    <a:pt x="145" y="227"/>
                  </a:lnTo>
                  <a:lnTo>
                    <a:pt x="159" y="226"/>
                  </a:lnTo>
                  <a:lnTo>
                    <a:pt x="159" y="226"/>
                  </a:lnTo>
                  <a:lnTo>
                    <a:pt x="171" y="224"/>
                  </a:lnTo>
                  <a:lnTo>
                    <a:pt x="186" y="221"/>
                  </a:lnTo>
                  <a:lnTo>
                    <a:pt x="199" y="218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72" y="201"/>
                  </a:lnTo>
                  <a:lnTo>
                    <a:pt x="160" y="192"/>
                  </a:lnTo>
                  <a:lnTo>
                    <a:pt x="149" y="182"/>
                  </a:lnTo>
                  <a:lnTo>
                    <a:pt x="139" y="172"/>
                  </a:lnTo>
                  <a:lnTo>
                    <a:pt x="132" y="161"/>
                  </a:lnTo>
                  <a:lnTo>
                    <a:pt x="126" y="150"/>
                  </a:lnTo>
                  <a:lnTo>
                    <a:pt x="122" y="138"/>
                  </a:lnTo>
                  <a:lnTo>
                    <a:pt x="120" y="127"/>
                  </a:lnTo>
                  <a:lnTo>
                    <a:pt x="120" y="127"/>
                  </a:lnTo>
                  <a:lnTo>
                    <a:pt x="119" y="111"/>
                  </a:lnTo>
                  <a:lnTo>
                    <a:pt x="119" y="92"/>
                  </a:lnTo>
                  <a:lnTo>
                    <a:pt x="122" y="73"/>
                  </a:lnTo>
                  <a:lnTo>
                    <a:pt x="124" y="65"/>
                  </a:lnTo>
                  <a:lnTo>
                    <a:pt x="127" y="56"/>
                  </a:lnTo>
                  <a:lnTo>
                    <a:pt x="130" y="47"/>
                  </a:lnTo>
                  <a:lnTo>
                    <a:pt x="134" y="38"/>
                  </a:lnTo>
                  <a:lnTo>
                    <a:pt x="139" y="31"/>
                  </a:lnTo>
                  <a:lnTo>
                    <a:pt x="146" y="24"/>
                  </a:lnTo>
                  <a:lnTo>
                    <a:pt x="152" y="18"/>
                  </a:lnTo>
                  <a:lnTo>
                    <a:pt x="159" y="12"/>
                  </a:lnTo>
                  <a:lnTo>
                    <a:pt x="168" y="7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93" y="1"/>
                  </a:lnTo>
                  <a:lnTo>
                    <a:pt x="209" y="0"/>
                  </a:lnTo>
                  <a:lnTo>
                    <a:pt x="209" y="0"/>
                  </a:lnTo>
                  <a:lnTo>
                    <a:pt x="224" y="1"/>
                  </a:lnTo>
                  <a:lnTo>
                    <a:pt x="239" y="4"/>
                  </a:lnTo>
                  <a:lnTo>
                    <a:pt x="252" y="9"/>
                  </a:lnTo>
                  <a:lnTo>
                    <a:pt x="265" y="17"/>
                  </a:lnTo>
                  <a:lnTo>
                    <a:pt x="278" y="27"/>
                  </a:lnTo>
                  <a:lnTo>
                    <a:pt x="288" y="38"/>
                  </a:lnTo>
                  <a:lnTo>
                    <a:pt x="297" y="51"/>
                  </a:lnTo>
                  <a:lnTo>
                    <a:pt x="307" y="66"/>
                  </a:lnTo>
                  <a:lnTo>
                    <a:pt x="307" y="66"/>
                  </a:lnTo>
                  <a:lnTo>
                    <a:pt x="315" y="86"/>
                  </a:lnTo>
                  <a:lnTo>
                    <a:pt x="321" y="103"/>
                  </a:lnTo>
                  <a:lnTo>
                    <a:pt x="322" y="113"/>
                  </a:lnTo>
                  <a:lnTo>
                    <a:pt x="323" y="121"/>
                  </a:lnTo>
                  <a:lnTo>
                    <a:pt x="324" y="129"/>
                  </a:lnTo>
                  <a:lnTo>
                    <a:pt x="323" y="137"/>
                  </a:lnTo>
                  <a:lnTo>
                    <a:pt x="322" y="146"/>
                  </a:lnTo>
                  <a:lnTo>
                    <a:pt x="320" y="153"/>
                  </a:lnTo>
                  <a:lnTo>
                    <a:pt x="318" y="161"/>
                  </a:lnTo>
                  <a:lnTo>
                    <a:pt x="314" y="168"/>
                  </a:lnTo>
                  <a:lnTo>
                    <a:pt x="310" y="177"/>
                  </a:lnTo>
                  <a:lnTo>
                    <a:pt x="306" y="184"/>
                  </a:lnTo>
                  <a:lnTo>
                    <a:pt x="293" y="199"/>
                  </a:lnTo>
                  <a:lnTo>
                    <a:pt x="291" y="201"/>
                  </a:lnTo>
                  <a:lnTo>
                    <a:pt x="284" y="210"/>
                  </a:lnTo>
                  <a:lnTo>
                    <a:pt x="295" y="211"/>
                  </a:lnTo>
                  <a:lnTo>
                    <a:pt x="295" y="211"/>
                  </a:lnTo>
                  <a:lnTo>
                    <a:pt x="312" y="212"/>
                  </a:lnTo>
                  <a:lnTo>
                    <a:pt x="312" y="212"/>
                  </a:lnTo>
                  <a:lnTo>
                    <a:pt x="328" y="211"/>
                  </a:lnTo>
                  <a:lnTo>
                    <a:pt x="344" y="209"/>
                  </a:lnTo>
                  <a:lnTo>
                    <a:pt x="344" y="209"/>
                  </a:lnTo>
                  <a:lnTo>
                    <a:pt x="366" y="205"/>
                  </a:lnTo>
                  <a:lnTo>
                    <a:pt x="366" y="205"/>
                  </a:lnTo>
                  <a:lnTo>
                    <a:pt x="410" y="196"/>
                  </a:lnTo>
                  <a:lnTo>
                    <a:pt x="432" y="191"/>
                  </a:lnTo>
                  <a:lnTo>
                    <a:pt x="453" y="185"/>
                  </a:lnTo>
                  <a:lnTo>
                    <a:pt x="453" y="185"/>
                  </a:lnTo>
                  <a:lnTo>
                    <a:pt x="467" y="180"/>
                  </a:lnTo>
                  <a:lnTo>
                    <a:pt x="482" y="174"/>
                  </a:lnTo>
                  <a:lnTo>
                    <a:pt x="498" y="166"/>
                  </a:lnTo>
                  <a:lnTo>
                    <a:pt x="513" y="157"/>
                  </a:lnTo>
                  <a:lnTo>
                    <a:pt x="528" y="147"/>
                  </a:lnTo>
                  <a:lnTo>
                    <a:pt x="534" y="142"/>
                  </a:lnTo>
                  <a:lnTo>
                    <a:pt x="540" y="135"/>
                  </a:lnTo>
                  <a:lnTo>
                    <a:pt x="545" y="129"/>
                  </a:lnTo>
                  <a:lnTo>
                    <a:pt x="549" y="122"/>
                  </a:lnTo>
                  <a:lnTo>
                    <a:pt x="553" y="115"/>
                  </a:lnTo>
                  <a:lnTo>
                    <a:pt x="555" y="106"/>
                  </a:lnTo>
                  <a:lnTo>
                    <a:pt x="555" y="106"/>
                  </a:lnTo>
                  <a:lnTo>
                    <a:pt x="557" y="103"/>
                  </a:lnTo>
                  <a:lnTo>
                    <a:pt x="558" y="100"/>
                  </a:lnTo>
                  <a:lnTo>
                    <a:pt x="560" y="98"/>
                  </a:lnTo>
                  <a:lnTo>
                    <a:pt x="562" y="96"/>
                  </a:lnTo>
                  <a:lnTo>
                    <a:pt x="567" y="95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75" y="95"/>
                  </a:lnTo>
                  <a:lnTo>
                    <a:pt x="579" y="96"/>
                  </a:lnTo>
                  <a:lnTo>
                    <a:pt x="584" y="99"/>
                  </a:lnTo>
                  <a:lnTo>
                    <a:pt x="587" y="102"/>
                  </a:lnTo>
                  <a:lnTo>
                    <a:pt x="587" y="102"/>
                  </a:lnTo>
                  <a:lnTo>
                    <a:pt x="588" y="104"/>
                  </a:lnTo>
                  <a:lnTo>
                    <a:pt x="590" y="107"/>
                  </a:lnTo>
                  <a:lnTo>
                    <a:pt x="590" y="113"/>
                  </a:lnTo>
                  <a:lnTo>
                    <a:pt x="590" y="117"/>
                  </a:lnTo>
                  <a:lnTo>
                    <a:pt x="590" y="117"/>
                  </a:lnTo>
                  <a:lnTo>
                    <a:pt x="587" y="128"/>
                  </a:lnTo>
                  <a:lnTo>
                    <a:pt x="582" y="138"/>
                  </a:lnTo>
                  <a:lnTo>
                    <a:pt x="576" y="149"/>
                  </a:lnTo>
                  <a:lnTo>
                    <a:pt x="570" y="157"/>
                  </a:lnTo>
                  <a:lnTo>
                    <a:pt x="562" y="165"/>
                  </a:lnTo>
                  <a:lnTo>
                    <a:pt x="554" y="174"/>
                  </a:lnTo>
                  <a:lnTo>
                    <a:pt x="544" y="181"/>
                  </a:lnTo>
                  <a:lnTo>
                    <a:pt x="534" y="187"/>
                  </a:lnTo>
                  <a:lnTo>
                    <a:pt x="524" y="193"/>
                  </a:lnTo>
                  <a:lnTo>
                    <a:pt x="513" y="199"/>
                  </a:lnTo>
                  <a:lnTo>
                    <a:pt x="491" y="209"/>
                  </a:lnTo>
                  <a:lnTo>
                    <a:pt x="469" y="217"/>
                  </a:lnTo>
                  <a:lnTo>
                    <a:pt x="447" y="224"/>
                  </a:lnTo>
                  <a:lnTo>
                    <a:pt x="447" y="224"/>
                  </a:lnTo>
                  <a:lnTo>
                    <a:pt x="410" y="235"/>
                  </a:lnTo>
                  <a:lnTo>
                    <a:pt x="376" y="242"/>
                  </a:lnTo>
                  <a:lnTo>
                    <a:pt x="359" y="245"/>
                  </a:lnTo>
                  <a:lnTo>
                    <a:pt x="344" y="246"/>
                  </a:lnTo>
                  <a:lnTo>
                    <a:pt x="328" y="247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296" y="247"/>
                  </a:lnTo>
                  <a:lnTo>
                    <a:pt x="279" y="245"/>
                  </a:lnTo>
                  <a:lnTo>
                    <a:pt x="262" y="242"/>
                  </a:lnTo>
                  <a:lnTo>
                    <a:pt x="247" y="238"/>
                  </a:lnTo>
                  <a:lnTo>
                    <a:pt x="245" y="238"/>
                  </a:lnTo>
                  <a:lnTo>
                    <a:pt x="243" y="239"/>
                  </a:lnTo>
                  <a:lnTo>
                    <a:pt x="243" y="239"/>
                  </a:lnTo>
                  <a:lnTo>
                    <a:pt x="231" y="244"/>
                  </a:lnTo>
                  <a:lnTo>
                    <a:pt x="220" y="249"/>
                  </a:lnTo>
                  <a:lnTo>
                    <a:pt x="209" y="253"/>
                  </a:lnTo>
                  <a:lnTo>
                    <a:pt x="197" y="256"/>
                  </a:lnTo>
                  <a:lnTo>
                    <a:pt x="186" y="259"/>
                  </a:lnTo>
                  <a:lnTo>
                    <a:pt x="174" y="261"/>
                  </a:lnTo>
                  <a:lnTo>
                    <a:pt x="163" y="262"/>
                  </a:lnTo>
                  <a:lnTo>
                    <a:pt x="152" y="263"/>
                  </a:lnTo>
                  <a:lnTo>
                    <a:pt x="152" y="263"/>
                  </a:lnTo>
                  <a:close/>
                  <a:moveTo>
                    <a:pt x="204" y="37"/>
                  </a:moveTo>
                  <a:lnTo>
                    <a:pt x="204" y="37"/>
                  </a:lnTo>
                  <a:lnTo>
                    <a:pt x="196" y="38"/>
                  </a:lnTo>
                  <a:lnTo>
                    <a:pt x="188" y="40"/>
                  </a:lnTo>
                  <a:lnTo>
                    <a:pt x="180" y="43"/>
                  </a:lnTo>
                  <a:lnTo>
                    <a:pt x="171" y="50"/>
                  </a:lnTo>
                  <a:lnTo>
                    <a:pt x="165" y="57"/>
                  </a:lnTo>
                  <a:lnTo>
                    <a:pt x="160" y="66"/>
                  </a:lnTo>
                  <a:lnTo>
                    <a:pt x="157" y="79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5" y="101"/>
                  </a:lnTo>
                  <a:lnTo>
                    <a:pt x="156" y="110"/>
                  </a:lnTo>
                  <a:lnTo>
                    <a:pt x="157" y="118"/>
                  </a:lnTo>
                  <a:lnTo>
                    <a:pt x="159" y="125"/>
                  </a:lnTo>
                  <a:lnTo>
                    <a:pt x="161" y="132"/>
                  </a:lnTo>
                  <a:lnTo>
                    <a:pt x="164" y="139"/>
                  </a:lnTo>
                  <a:lnTo>
                    <a:pt x="172" y="151"/>
                  </a:lnTo>
                  <a:lnTo>
                    <a:pt x="182" y="161"/>
                  </a:lnTo>
                  <a:lnTo>
                    <a:pt x="192" y="170"/>
                  </a:lnTo>
                  <a:lnTo>
                    <a:pt x="202" y="178"/>
                  </a:lnTo>
                  <a:lnTo>
                    <a:pt x="214" y="185"/>
                  </a:lnTo>
                  <a:lnTo>
                    <a:pt x="214" y="185"/>
                  </a:lnTo>
                  <a:lnTo>
                    <a:pt x="226" y="191"/>
                  </a:lnTo>
                  <a:lnTo>
                    <a:pt x="239" y="196"/>
                  </a:lnTo>
                  <a:lnTo>
                    <a:pt x="242" y="197"/>
                  </a:lnTo>
                  <a:lnTo>
                    <a:pt x="244" y="196"/>
                  </a:lnTo>
                  <a:lnTo>
                    <a:pt x="244" y="196"/>
                  </a:lnTo>
                  <a:lnTo>
                    <a:pt x="253" y="189"/>
                  </a:lnTo>
                  <a:lnTo>
                    <a:pt x="260" y="182"/>
                  </a:lnTo>
                  <a:lnTo>
                    <a:pt x="260" y="182"/>
                  </a:lnTo>
                  <a:lnTo>
                    <a:pt x="272" y="168"/>
                  </a:lnTo>
                  <a:lnTo>
                    <a:pt x="279" y="155"/>
                  </a:lnTo>
                  <a:lnTo>
                    <a:pt x="282" y="149"/>
                  </a:lnTo>
                  <a:lnTo>
                    <a:pt x="284" y="142"/>
                  </a:lnTo>
                  <a:lnTo>
                    <a:pt x="286" y="135"/>
                  </a:lnTo>
                  <a:lnTo>
                    <a:pt x="287" y="128"/>
                  </a:lnTo>
                  <a:lnTo>
                    <a:pt x="287" y="122"/>
                  </a:lnTo>
                  <a:lnTo>
                    <a:pt x="286" y="116"/>
                  </a:lnTo>
                  <a:lnTo>
                    <a:pt x="285" y="108"/>
                  </a:lnTo>
                  <a:lnTo>
                    <a:pt x="283" y="102"/>
                  </a:lnTo>
                  <a:lnTo>
                    <a:pt x="278" y="88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63" y="66"/>
                  </a:lnTo>
                  <a:lnTo>
                    <a:pt x="256" y="59"/>
                  </a:lnTo>
                  <a:lnTo>
                    <a:pt x="249" y="53"/>
                  </a:lnTo>
                  <a:lnTo>
                    <a:pt x="241" y="48"/>
                  </a:lnTo>
                  <a:lnTo>
                    <a:pt x="231" y="43"/>
                  </a:lnTo>
                  <a:lnTo>
                    <a:pt x="223" y="40"/>
                  </a:lnTo>
                  <a:lnTo>
                    <a:pt x="214" y="38"/>
                  </a:lnTo>
                  <a:lnTo>
                    <a:pt x="204" y="37"/>
                  </a:lnTo>
                  <a:lnTo>
                    <a:pt x="204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1" name="Freeform 287"/>
            <p:cNvSpPr/>
            <p:nvPr/>
          </p:nvSpPr>
          <p:spPr bwMode="auto">
            <a:xfrm>
              <a:off x="2338388" y="2205038"/>
              <a:ext cx="153988" cy="179388"/>
            </a:xfrm>
            <a:custGeom>
              <a:avLst/>
              <a:gdLst/>
              <a:ahLst/>
              <a:cxnLst>
                <a:cxn ang="0">
                  <a:pos x="273" y="340"/>
                </a:cxn>
                <a:cxn ang="0">
                  <a:pos x="263" y="337"/>
                </a:cxn>
                <a:cxn ang="0">
                  <a:pos x="259" y="333"/>
                </a:cxn>
                <a:cxn ang="0">
                  <a:pos x="256" y="326"/>
                </a:cxn>
                <a:cxn ang="0">
                  <a:pos x="255" y="319"/>
                </a:cxn>
                <a:cxn ang="0">
                  <a:pos x="253" y="317"/>
                </a:cxn>
                <a:cxn ang="0">
                  <a:pos x="250" y="316"/>
                </a:cxn>
                <a:cxn ang="0">
                  <a:pos x="246" y="308"/>
                </a:cxn>
                <a:cxn ang="0">
                  <a:pos x="244" y="298"/>
                </a:cxn>
                <a:cxn ang="0">
                  <a:pos x="242" y="288"/>
                </a:cxn>
                <a:cxn ang="0">
                  <a:pos x="236" y="260"/>
                </a:cxn>
                <a:cxn ang="0">
                  <a:pos x="233" y="253"/>
                </a:cxn>
                <a:cxn ang="0">
                  <a:pos x="221" y="231"/>
                </a:cxn>
                <a:cxn ang="0">
                  <a:pos x="215" y="222"/>
                </a:cxn>
                <a:cxn ang="0">
                  <a:pos x="210" y="213"/>
                </a:cxn>
                <a:cxn ang="0">
                  <a:pos x="203" y="195"/>
                </a:cxn>
                <a:cxn ang="0">
                  <a:pos x="194" y="174"/>
                </a:cxn>
                <a:cxn ang="0">
                  <a:pos x="191" y="168"/>
                </a:cxn>
                <a:cxn ang="0">
                  <a:pos x="175" y="146"/>
                </a:cxn>
                <a:cxn ang="0">
                  <a:pos x="157" y="125"/>
                </a:cxn>
                <a:cxn ang="0">
                  <a:pos x="138" y="106"/>
                </a:cxn>
                <a:cxn ang="0">
                  <a:pos x="93" y="73"/>
                </a:cxn>
                <a:cxn ang="0">
                  <a:pos x="41" y="46"/>
                </a:cxn>
                <a:cxn ang="0">
                  <a:pos x="13" y="36"/>
                </a:cxn>
                <a:cxn ang="0">
                  <a:pos x="6" y="32"/>
                </a:cxn>
                <a:cxn ang="0">
                  <a:pos x="2" y="27"/>
                </a:cxn>
                <a:cxn ang="0">
                  <a:pos x="0" y="15"/>
                </a:cxn>
                <a:cxn ang="0">
                  <a:pos x="2" y="9"/>
                </a:cxn>
                <a:cxn ang="0">
                  <a:pos x="10" y="2"/>
                </a:cxn>
                <a:cxn ang="0">
                  <a:pos x="15" y="0"/>
                </a:cxn>
                <a:cxn ang="0">
                  <a:pos x="21" y="1"/>
                </a:cxn>
                <a:cxn ang="0">
                  <a:pos x="50" y="11"/>
                </a:cxn>
                <a:cxn ang="0">
                  <a:pos x="101" y="36"/>
                </a:cxn>
                <a:cxn ang="0">
                  <a:pos x="146" y="66"/>
                </a:cxn>
                <a:cxn ang="0">
                  <a:pos x="184" y="101"/>
                </a:cxn>
                <a:cxn ang="0">
                  <a:pos x="201" y="121"/>
                </a:cxn>
                <a:cxn ang="0">
                  <a:pos x="214" y="142"/>
                </a:cxn>
                <a:cxn ang="0">
                  <a:pos x="226" y="166"/>
                </a:cxn>
                <a:cxn ang="0">
                  <a:pos x="239" y="194"/>
                </a:cxn>
                <a:cxn ang="0">
                  <a:pos x="257" y="219"/>
                </a:cxn>
                <a:cxn ang="0">
                  <a:pos x="263" y="226"/>
                </a:cxn>
                <a:cxn ang="0">
                  <a:pos x="271" y="243"/>
                </a:cxn>
                <a:cxn ang="0">
                  <a:pos x="276" y="263"/>
                </a:cxn>
                <a:cxn ang="0">
                  <a:pos x="281" y="293"/>
                </a:cxn>
                <a:cxn ang="0">
                  <a:pos x="282" y="296"/>
                </a:cxn>
                <a:cxn ang="0">
                  <a:pos x="287" y="302"/>
                </a:cxn>
                <a:cxn ang="0">
                  <a:pos x="291" y="314"/>
                </a:cxn>
                <a:cxn ang="0">
                  <a:pos x="291" y="322"/>
                </a:cxn>
                <a:cxn ang="0">
                  <a:pos x="290" y="329"/>
                </a:cxn>
                <a:cxn ang="0">
                  <a:pos x="286" y="336"/>
                </a:cxn>
                <a:cxn ang="0">
                  <a:pos x="279" y="339"/>
                </a:cxn>
                <a:cxn ang="0">
                  <a:pos x="273" y="340"/>
                </a:cxn>
              </a:cxnLst>
              <a:rect l="0" t="0" r="r" b="b"/>
              <a:pathLst>
                <a:path w="291" h="340">
                  <a:moveTo>
                    <a:pt x="273" y="340"/>
                  </a:moveTo>
                  <a:lnTo>
                    <a:pt x="273" y="340"/>
                  </a:lnTo>
                  <a:lnTo>
                    <a:pt x="266" y="339"/>
                  </a:lnTo>
                  <a:lnTo>
                    <a:pt x="263" y="337"/>
                  </a:lnTo>
                  <a:lnTo>
                    <a:pt x="261" y="336"/>
                  </a:lnTo>
                  <a:lnTo>
                    <a:pt x="259" y="333"/>
                  </a:lnTo>
                  <a:lnTo>
                    <a:pt x="257" y="329"/>
                  </a:lnTo>
                  <a:lnTo>
                    <a:pt x="256" y="326"/>
                  </a:lnTo>
                  <a:lnTo>
                    <a:pt x="255" y="322"/>
                  </a:lnTo>
                  <a:lnTo>
                    <a:pt x="255" y="319"/>
                  </a:lnTo>
                  <a:lnTo>
                    <a:pt x="253" y="317"/>
                  </a:lnTo>
                  <a:lnTo>
                    <a:pt x="253" y="317"/>
                  </a:lnTo>
                  <a:lnTo>
                    <a:pt x="250" y="316"/>
                  </a:lnTo>
                  <a:lnTo>
                    <a:pt x="250" y="316"/>
                  </a:lnTo>
                  <a:lnTo>
                    <a:pt x="247" y="312"/>
                  </a:lnTo>
                  <a:lnTo>
                    <a:pt x="246" y="308"/>
                  </a:lnTo>
                  <a:lnTo>
                    <a:pt x="246" y="308"/>
                  </a:lnTo>
                  <a:lnTo>
                    <a:pt x="244" y="298"/>
                  </a:lnTo>
                  <a:lnTo>
                    <a:pt x="242" y="288"/>
                  </a:lnTo>
                  <a:lnTo>
                    <a:pt x="242" y="288"/>
                  </a:lnTo>
                  <a:lnTo>
                    <a:pt x="240" y="275"/>
                  </a:lnTo>
                  <a:lnTo>
                    <a:pt x="236" y="260"/>
                  </a:lnTo>
                  <a:lnTo>
                    <a:pt x="236" y="260"/>
                  </a:lnTo>
                  <a:lnTo>
                    <a:pt x="233" y="253"/>
                  </a:lnTo>
                  <a:lnTo>
                    <a:pt x="230" y="246"/>
                  </a:lnTo>
                  <a:lnTo>
                    <a:pt x="221" y="231"/>
                  </a:lnTo>
                  <a:lnTo>
                    <a:pt x="221" y="231"/>
                  </a:lnTo>
                  <a:lnTo>
                    <a:pt x="215" y="222"/>
                  </a:lnTo>
                  <a:lnTo>
                    <a:pt x="210" y="213"/>
                  </a:lnTo>
                  <a:lnTo>
                    <a:pt x="210" y="213"/>
                  </a:lnTo>
                  <a:lnTo>
                    <a:pt x="203" y="195"/>
                  </a:lnTo>
                  <a:lnTo>
                    <a:pt x="203" y="195"/>
                  </a:lnTo>
                  <a:lnTo>
                    <a:pt x="197" y="181"/>
                  </a:lnTo>
                  <a:lnTo>
                    <a:pt x="194" y="174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83" y="157"/>
                  </a:lnTo>
                  <a:lnTo>
                    <a:pt x="175" y="146"/>
                  </a:lnTo>
                  <a:lnTo>
                    <a:pt x="167" y="135"/>
                  </a:lnTo>
                  <a:lnTo>
                    <a:pt x="157" y="125"/>
                  </a:lnTo>
                  <a:lnTo>
                    <a:pt x="148" y="116"/>
                  </a:lnTo>
                  <a:lnTo>
                    <a:pt x="138" y="106"/>
                  </a:lnTo>
                  <a:lnTo>
                    <a:pt x="116" y="89"/>
                  </a:lnTo>
                  <a:lnTo>
                    <a:pt x="93" y="73"/>
                  </a:lnTo>
                  <a:lnTo>
                    <a:pt x="68" y="59"/>
                  </a:lnTo>
                  <a:lnTo>
                    <a:pt x="41" y="4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35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9"/>
                  </a:lnTo>
                  <a:lnTo>
                    <a:pt x="5" y="5"/>
                  </a:lnTo>
                  <a:lnTo>
                    <a:pt x="10" y="2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50" y="11"/>
                  </a:lnTo>
                  <a:lnTo>
                    <a:pt x="76" y="24"/>
                  </a:lnTo>
                  <a:lnTo>
                    <a:pt x="101" y="36"/>
                  </a:lnTo>
                  <a:lnTo>
                    <a:pt x="124" y="51"/>
                  </a:lnTo>
                  <a:lnTo>
                    <a:pt x="146" y="66"/>
                  </a:lnTo>
                  <a:lnTo>
                    <a:pt x="166" y="83"/>
                  </a:lnTo>
                  <a:lnTo>
                    <a:pt x="184" y="101"/>
                  </a:lnTo>
                  <a:lnTo>
                    <a:pt x="201" y="121"/>
                  </a:lnTo>
                  <a:lnTo>
                    <a:pt x="201" y="121"/>
                  </a:lnTo>
                  <a:lnTo>
                    <a:pt x="208" y="131"/>
                  </a:lnTo>
                  <a:lnTo>
                    <a:pt x="214" y="142"/>
                  </a:lnTo>
                  <a:lnTo>
                    <a:pt x="226" y="166"/>
                  </a:lnTo>
                  <a:lnTo>
                    <a:pt x="226" y="166"/>
                  </a:lnTo>
                  <a:lnTo>
                    <a:pt x="232" y="180"/>
                  </a:lnTo>
                  <a:lnTo>
                    <a:pt x="239" y="194"/>
                  </a:lnTo>
                  <a:lnTo>
                    <a:pt x="247" y="208"/>
                  </a:lnTo>
                  <a:lnTo>
                    <a:pt x="257" y="219"/>
                  </a:lnTo>
                  <a:lnTo>
                    <a:pt x="257" y="219"/>
                  </a:lnTo>
                  <a:lnTo>
                    <a:pt x="263" y="226"/>
                  </a:lnTo>
                  <a:lnTo>
                    <a:pt x="267" y="234"/>
                  </a:lnTo>
                  <a:lnTo>
                    <a:pt x="271" y="243"/>
                  </a:lnTo>
                  <a:lnTo>
                    <a:pt x="274" y="253"/>
                  </a:lnTo>
                  <a:lnTo>
                    <a:pt x="276" y="263"/>
                  </a:lnTo>
                  <a:lnTo>
                    <a:pt x="278" y="274"/>
                  </a:lnTo>
                  <a:lnTo>
                    <a:pt x="281" y="293"/>
                  </a:lnTo>
                  <a:lnTo>
                    <a:pt x="281" y="295"/>
                  </a:lnTo>
                  <a:lnTo>
                    <a:pt x="282" y="296"/>
                  </a:lnTo>
                  <a:lnTo>
                    <a:pt x="282" y="296"/>
                  </a:lnTo>
                  <a:lnTo>
                    <a:pt x="287" y="302"/>
                  </a:lnTo>
                  <a:lnTo>
                    <a:pt x="289" y="308"/>
                  </a:lnTo>
                  <a:lnTo>
                    <a:pt x="291" y="314"/>
                  </a:lnTo>
                  <a:lnTo>
                    <a:pt x="291" y="322"/>
                  </a:lnTo>
                  <a:lnTo>
                    <a:pt x="291" y="322"/>
                  </a:lnTo>
                  <a:lnTo>
                    <a:pt x="291" y="326"/>
                  </a:lnTo>
                  <a:lnTo>
                    <a:pt x="290" y="329"/>
                  </a:lnTo>
                  <a:lnTo>
                    <a:pt x="288" y="333"/>
                  </a:lnTo>
                  <a:lnTo>
                    <a:pt x="286" y="336"/>
                  </a:lnTo>
                  <a:lnTo>
                    <a:pt x="282" y="337"/>
                  </a:lnTo>
                  <a:lnTo>
                    <a:pt x="279" y="339"/>
                  </a:lnTo>
                  <a:lnTo>
                    <a:pt x="273" y="340"/>
                  </a:lnTo>
                  <a:lnTo>
                    <a:pt x="273" y="3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2" name="Freeform 288"/>
            <p:cNvSpPr/>
            <p:nvPr/>
          </p:nvSpPr>
          <p:spPr bwMode="auto">
            <a:xfrm>
              <a:off x="2679700" y="2560638"/>
              <a:ext cx="160338" cy="195263"/>
            </a:xfrm>
            <a:custGeom>
              <a:avLst/>
              <a:gdLst/>
              <a:ahLst/>
              <a:cxnLst>
                <a:cxn ang="0">
                  <a:pos x="287" y="368"/>
                </a:cxn>
                <a:cxn ang="0">
                  <a:pos x="277" y="366"/>
                </a:cxn>
                <a:cxn ang="0">
                  <a:pos x="273" y="362"/>
                </a:cxn>
                <a:cxn ang="0">
                  <a:pos x="270" y="355"/>
                </a:cxn>
                <a:cxn ang="0">
                  <a:pos x="269" y="351"/>
                </a:cxn>
                <a:cxn ang="0">
                  <a:pos x="268" y="325"/>
                </a:cxn>
                <a:cxn ang="0">
                  <a:pos x="262" y="297"/>
                </a:cxn>
                <a:cxn ang="0">
                  <a:pos x="246" y="240"/>
                </a:cxn>
                <a:cxn ang="0">
                  <a:pos x="220" y="187"/>
                </a:cxn>
                <a:cxn ang="0">
                  <a:pos x="205" y="165"/>
                </a:cxn>
                <a:cxn ang="0">
                  <a:pos x="188" y="144"/>
                </a:cxn>
                <a:cxn ang="0">
                  <a:pos x="169" y="123"/>
                </a:cxn>
                <a:cxn ang="0">
                  <a:pos x="137" y="92"/>
                </a:cxn>
                <a:cxn ang="0">
                  <a:pos x="114" y="74"/>
                </a:cxn>
                <a:cxn ang="0">
                  <a:pos x="101" y="65"/>
                </a:cxn>
                <a:cxn ang="0">
                  <a:pos x="70" y="52"/>
                </a:cxn>
                <a:cxn ang="0">
                  <a:pos x="39" y="44"/>
                </a:cxn>
                <a:cxn ang="0">
                  <a:pos x="12" y="37"/>
                </a:cxn>
                <a:cxn ang="0">
                  <a:pos x="8" y="34"/>
                </a:cxn>
                <a:cxn ang="0">
                  <a:pos x="3" y="30"/>
                </a:cxn>
                <a:cxn ang="0">
                  <a:pos x="0" y="22"/>
                </a:cxn>
                <a:cxn ang="0">
                  <a:pos x="0" y="16"/>
                </a:cxn>
                <a:cxn ang="0">
                  <a:pos x="4" y="6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2" y="1"/>
                </a:cxn>
                <a:cxn ang="0">
                  <a:pos x="51" y="10"/>
                </a:cxn>
                <a:cxn ang="0">
                  <a:pos x="92" y="22"/>
                </a:cxn>
                <a:cxn ang="0">
                  <a:pos x="112" y="30"/>
                </a:cxn>
                <a:cxn ang="0">
                  <a:pos x="131" y="43"/>
                </a:cxn>
                <a:cxn ang="0">
                  <a:pos x="159" y="64"/>
                </a:cxn>
                <a:cxn ang="0">
                  <a:pos x="205" y="108"/>
                </a:cxn>
                <a:cxn ang="0">
                  <a:pos x="223" y="128"/>
                </a:cxn>
                <a:cxn ang="0">
                  <a:pos x="256" y="178"/>
                </a:cxn>
                <a:cxn ang="0">
                  <a:pos x="281" y="233"/>
                </a:cxn>
                <a:cxn ang="0">
                  <a:pos x="298" y="290"/>
                </a:cxn>
                <a:cxn ang="0">
                  <a:pos x="304" y="331"/>
                </a:cxn>
                <a:cxn ang="0">
                  <a:pos x="305" y="345"/>
                </a:cxn>
                <a:cxn ang="0">
                  <a:pos x="305" y="351"/>
                </a:cxn>
                <a:cxn ang="0">
                  <a:pos x="304" y="359"/>
                </a:cxn>
                <a:cxn ang="0">
                  <a:pos x="300" y="364"/>
                </a:cxn>
                <a:cxn ang="0">
                  <a:pos x="293" y="367"/>
                </a:cxn>
                <a:cxn ang="0">
                  <a:pos x="287" y="368"/>
                </a:cxn>
              </a:cxnLst>
              <a:rect l="0" t="0" r="r" b="b"/>
              <a:pathLst>
                <a:path w="305" h="368">
                  <a:moveTo>
                    <a:pt x="287" y="368"/>
                  </a:moveTo>
                  <a:lnTo>
                    <a:pt x="287" y="368"/>
                  </a:lnTo>
                  <a:lnTo>
                    <a:pt x="280" y="367"/>
                  </a:lnTo>
                  <a:lnTo>
                    <a:pt x="277" y="366"/>
                  </a:lnTo>
                  <a:lnTo>
                    <a:pt x="275" y="364"/>
                  </a:lnTo>
                  <a:lnTo>
                    <a:pt x="273" y="362"/>
                  </a:lnTo>
                  <a:lnTo>
                    <a:pt x="271" y="359"/>
                  </a:lnTo>
                  <a:lnTo>
                    <a:pt x="270" y="355"/>
                  </a:lnTo>
                  <a:lnTo>
                    <a:pt x="269" y="351"/>
                  </a:lnTo>
                  <a:lnTo>
                    <a:pt x="269" y="351"/>
                  </a:lnTo>
                  <a:lnTo>
                    <a:pt x="269" y="338"/>
                  </a:lnTo>
                  <a:lnTo>
                    <a:pt x="268" y="325"/>
                  </a:lnTo>
                  <a:lnTo>
                    <a:pt x="265" y="310"/>
                  </a:lnTo>
                  <a:lnTo>
                    <a:pt x="262" y="297"/>
                  </a:lnTo>
                  <a:lnTo>
                    <a:pt x="255" y="269"/>
                  </a:lnTo>
                  <a:lnTo>
                    <a:pt x="246" y="240"/>
                  </a:lnTo>
                  <a:lnTo>
                    <a:pt x="234" y="213"/>
                  </a:lnTo>
                  <a:lnTo>
                    <a:pt x="220" y="187"/>
                  </a:lnTo>
                  <a:lnTo>
                    <a:pt x="213" y="176"/>
                  </a:lnTo>
                  <a:lnTo>
                    <a:pt x="205" y="165"/>
                  </a:lnTo>
                  <a:lnTo>
                    <a:pt x="197" y="153"/>
                  </a:lnTo>
                  <a:lnTo>
                    <a:pt x="188" y="144"/>
                  </a:lnTo>
                  <a:lnTo>
                    <a:pt x="188" y="144"/>
                  </a:lnTo>
                  <a:lnTo>
                    <a:pt x="169" y="123"/>
                  </a:lnTo>
                  <a:lnTo>
                    <a:pt x="149" y="103"/>
                  </a:lnTo>
                  <a:lnTo>
                    <a:pt x="137" y="92"/>
                  </a:lnTo>
                  <a:lnTo>
                    <a:pt x="126" y="83"/>
                  </a:lnTo>
                  <a:lnTo>
                    <a:pt x="114" y="74"/>
                  </a:lnTo>
                  <a:lnTo>
                    <a:pt x="101" y="65"/>
                  </a:lnTo>
                  <a:lnTo>
                    <a:pt x="101" y="65"/>
                  </a:lnTo>
                  <a:lnTo>
                    <a:pt x="86" y="58"/>
                  </a:lnTo>
                  <a:lnTo>
                    <a:pt x="70" y="52"/>
                  </a:lnTo>
                  <a:lnTo>
                    <a:pt x="55" y="48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8" y="34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4" y="6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71" y="16"/>
                  </a:lnTo>
                  <a:lnTo>
                    <a:pt x="92" y="22"/>
                  </a:lnTo>
                  <a:lnTo>
                    <a:pt x="102" y="26"/>
                  </a:lnTo>
                  <a:lnTo>
                    <a:pt x="112" y="30"/>
                  </a:lnTo>
                  <a:lnTo>
                    <a:pt x="122" y="37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59" y="64"/>
                  </a:lnTo>
                  <a:lnTo>
                    <a:pt x="184" y="86"/>
                  </a:lnTo>
                  <a:lnTo>
                    <a:pt x="205" y="108"/>
                  </a:lnTo>
                  <a:lnTo>
                    <a:pt x="223" y="128"/>
                  </a:lnTo>
                  <a:lnTo>
                    <a:pt x="223" y="128"/>
                  </a:lnTo>
                  <a:lnTo>
                    <a:pt x="241" y="152"/>
                  </a:lnTo>
                  <a:lnTo>
                    <a:pt x="256" y="178"/>
                  </a:lnTo>
                  <a:lnTo>
                    <a:pt x="270" y="205"/>
                  </a:lnTo>
                  <a:lnTo>
                    <a:pt x="281" y="233"/>
                  </a:lnTo>
                  <a:lnTo>
                    <a:pt x="290" y="262"/>
                  </a:lnTo>
                  <a:lnTo>
                    <a:pt x="298" y="290"/>
                  </a:lnTo>
                  <a:lnTo>
                    <a:pt x="303" y="317"/>
                  </a:lnTo>
                  <a:lnTo>
                    <a:pt x="304" y="331"/>
                  </a:lnTo>
                  <a:lnTo>
                    <a:pt x="305" y="344"/>
                  </a:lnTo>
                  <a:lnTo>
                    <a:pt x="305" y="345"/>
                  </a:lnTo>
                  <a:lnTo>
                    <a:pt x="305" y="351"/>
                  </a:lnTo>
                  <a:lnTo>
                    <a:pt x="305" y="351"/>
                  </a:lnTo>
                  <a:lnTo>
                    <a:pt x="305" y="355"/>
                  </a:lnTo>
                  <a:lnTo>
                    <a:pt x="304" y="359"/>
                  </a:lnTo>
                  <a:lnTo>
                    <a:pt x="302" y="362"/>
                  </a:lnTo>
                  <a:lnTo>
                    <a:pt x="300" y="364"/>
                  </a:lnTo>
                  <a:lnTo>
                    <a:pt x="296" y="366"/>
                  </a:lnTo>
                  <a:lnTo>
                    <a:pt x="293" y="367"/>
                  </a:lnTo>
                  <a:lnTo>
                    <a:pt x="287" y="368"/>
                  </a:lnTo>
                  <a:lnTo>
                    <a:pt x="287" y="3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1" name="组合 960"/>
          <p:cNvGrpSpPr/>
          <p:nvPr/>
        </p:nvGrpSpPr>
        <p:grpSpPr>
          <a:xfrm>
            <a:off x="4281993" y="3816403"/>
            <a:ext cx="893235" cy="884767"/>
            <a:chOff x="3298825" y="3154363"/>
            <a:chExt cx="669926" cy="663575"/>
          </a:xfrm>
          <a:solidFill>
            <a:schemeClr val="tx1"/>
          </a:solidFill>
        </p:grpSpPr>
        <p:sp>
          <p:nvSpPr>
            <p:cNvPr id="16673" name="Freeform 289"/>
            <p:cNvSpPr/>
            <p:nvPr/>
          </p:nvSpPr>
          <p:spPr bwMode="auto">
            <a:xfrm>
              <a:off x="3313113" y="3236913"/>
              <a:ext cx="138113" cy="165100"/>
            </a:xfrm>
            <a:custGeom>
              <a:avLst/>
              <a:gdLst/>
              <a:ahLst/>
              <a:cxnLst>
                <a:cxn ang="0">
                  <a:pos x="256" y="0"/>
                </a:cxn>
                <a:cxn ang="0">
                  <a:pos x="239" y="6"/>
                </a:cxn>
                <a:cxn ang="0">
                  <a:pos x="224" y="18"/>
                </a:cxn>
                <a:cxn ang="0">
                  <a:pos x="200" y="46"/>
                </a:cxn>
                <a:cxn ang="0">
                  <a:pos x="158" y="86"/>
                </a:cxn>
                <a:cxn ang="0">
                  <a:pos x="118" y="127"/>
                </a:cxn>
                <a:cxn ang="0">
                  <a:pos x="109" y="139"/>
                </a:cxn>
                <a:cxn ang="0">
                  <a:pos x="86" y="173"/>
                </a:cxn>
                <a:cxn ang="0">
                  <a:pos x="58" y="221"/>
                </a:cxn>
                <a:cxn ang="0">
                  <a:pos x="51" y="234"/>
                </a:cxn>
                <a:cxn ang="0">
                  <a:pos x="33" y="256"/>
                </a:cxn>
                <a:cxn ang="0">
                  <a:pos x="26" y="269"/>
                </a:cxn>
                <a:cxn ang="0">
                  <a:pos x="16" y="288"/>
                </a:cxn>
                <a:cxn ang="0">
                  <a:pos x="1" y="305"/>
                </a:cxn>
                <a:cxn ang="0">
                  <a:pos x="0" y="307"/>
                </a:cxn>
                <a:cxn ang="0">
                  <a:pos x="0" y="310"/>
                </a:cxn>
                <a:cxn ang="0">
                  <a:pos x="4" y="313"/>
                </a:cxn>
                <a:cxn ang="0">
                  <a:pos x="9" y="311"/>
                </a:cxn>
                <a:cxn ang="0">
                  <a:pos x="14" y="306"/>
                </a:cxn>
                <a:cxn ang="0">
                  <a:pos x="27" y="287"/>
                </a:cxn>
                <a:cxn ang="0">
                  <a:pos x="43" y="261"/>
                </a:cxn>
                <a:cxn ang="0">
                  <a:pos x="51" y="250"/>
                </a:cxn>
                <a:cxn ang="0">
                  <a:pos x="73" y="215"/>
                </a:cxn>
                <a:cxn ang="0">
                  <a:pos x="99" y="166"/>
                </a:cxn>
                <a:cxn ang="0">
                  <a:pos x="116" y="143"/>
                </a:cxn>
                <a:cxn ang="0">
                  <a:pos x="135" y="121"/>
                </a:cxn>
                <a:cxn ang="0">
                  <a:pos x="177" y="81"/>
                </a:cxn>
                <a:cxn ang="0">
                  <a:pos x="212" y="46"/>
                </a:cxn>
                <a:cxn ang="0">
                  <a:pos x="222" y="35"/>
                </a:cxn>
                <a:cxn ang="0">
                  <a:pos x="237" y="19"/>
                </a:cxn>
                <a:cxn ang="0">
                  <a:pos x="249" y="11"/>
                </a:cxn>
                <a:cxn ang="0">
                  <a:pos x="256" y="9"/>
                </a:cxn>
                <a:cxn ang="0">
                  <a:pos x="259" y="7"/>
                </a:cxn>
                <a:cxn ang="0">
                  <a:pos x="261" y="2"/>
                </a:cxn>
                <a:cxn ang="0">
                  <a:pos x="258" y="0"/>
                </a:cxn>
                <a:cxn ang="0">
                  <a:pos x="256" y="0"/>
                </a:cxn>
              </a:cxnLst>
              <a:rect l="0" t="0" r="r" b="b"/>
              <a:pathLst>
                <a:path w="261" h="313">
                  <a:moveTo>
                    <a:pt x="256" y="0"/>
                  </a:moveTo>
                  <a:lnTo>
                    <a:pt x="256" y="0"/>
                  </a:lnTo>
                  <a:lnTo>
                    <a:pt x="247" y="2"/>
                  </a:lnTo>
                  <a:lnTo>
                    <a:pt x="239" y="6"/>
                  </a:lnTo>
                  <a:lnTo>
                    <a:pt x="232" y="11"/>
                  </a:lnTo>
                  <a:lnTo>
                    <a:pt x="224" y="18"/>
                  </a:lnTo>
                  <a:lnTo>
                    <a:pt x="212" y="31"/>
                  </a:lnTo>
                  <a:lnTo>
                    <a:pt x="200" y="46"/>
                  </a:lnTo>
                  <a:lnTo>
                    <a:pt x="200" y="46"/>
                  </a:lnTo>
                  <a:lnTo>
                    <a:pt x="158" y="86"/>
                  </a:lnTo>
                  <a:lnTo>
                    <a:pt x="138" y="106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09" y="139"/>
                  </a:lnTo>
                  <a:lnTo>
                    <a:pt x="100" y="149"/>
                  </a:lnTo>
                  <a:lnTo>
                    <a:pt x="86" y="173"/>
                  </a:lnTo>
                  <a:lnTo>
                    <a:pt x="72" y="196"/>
                  </a:lnTo>
                  <a:lnTo>
                    <a:pt x="58" y="221"/>
                  </a:lnTo>
                  <a:lnTo>
                    <a:pt x="58" y="221"/>
                  </a:lnTo>
                  <a:lnTo>
                    <a:pt x="51" y="234"/>
                  </a:lnTo>
                  <a:lnTo>
                    <a:pt x="42" y="245"/>
                  </a:lnTo>
                  <a:lnTo>
                    <a:pt x="33" y="256"/>
                  </a:lnTo>
                  <a:lnTo>
                    <a:pt x="26" y="269"/>
                  </a:lnTo>
                  <a:lnTo>
                    <a:pt x="26" y="269"/>
                  </a:lnTo>
                  <a:lnTo>
                    <a:pt x="22" y="278"/>
                  </a:lnTo>
                  <a:lnTo>
                    <a:pt x="16" y="288"/>
                  </a:lnTo>
                  <a:lnTo>
                    <a:pt x="9" y="298"/>
                  </a:lnTo>
                  <a:lnTo>
                    <a:pt x="1" y="305"/>
                  </a:lnTo>
                  <a:lnTo>
                    <a:pt x="1" y="305"/>
                  </a:lnTo>
                  <a:lnTo>
                    <a:pt x="0" y="307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1" y="311"/>
                  </a:lnTo>
                  <a:lnTo>
                    <a:pt x="4" y="313"/>
                  </a:lnTo>
                  <a:lnTo>
                    <a:pt x="6" y="312"/>
                  </a:lnTo>
                  <a:lnTo>
                    <a:pt x="9" y="311"/>
                  </a:lnTo>
                  <a:lnTo>
                    <a:pt x="9" y="311"/>
                  </a:lnTo>
                  <a:lnTo>
                    <a:pt x="14" y="306"/>
                  </a:lnTo>
                  <a:lnTo>
                    <a:pt x="19" y="301"/>
                  </a:lnTo>
                  <a:lnTo>
                    <a:pt x="27" y="287"/>
                  </a:lnTo>
                  <a:lnTo>
                    <a:pt x="34" y="274"/>
                  </a:lnTo>
                  <a:lnTo>
                    <a:pt x="43" y="261"/>
                  </a:lnTo>
                  <a:lnTo>
                    <a:pt x="43" y="261"/>
                  </a:lnTo>
                  <a:lnTo>
                    <a:pt x="51" y="250"/>
                  </a:lnTo>
                  <a:lnTo>
                    <a:pt x="59" y="239"/>
                  </a:lnTo>
                  <a:lnTo>
                    <a:pt x="73" y="215"/>
                  </a:lnTo>
                  <a:lnTo>
                    <a:pt x="99" y="166"/>
                  </a:lnTo>
                  <a:lnTo>
                    <a:pt x="99" y="166"/>
                  </a:lnTo>
                  <a:lnTo>
                    <a:pt x="107" y="154"/>
                  </a:lnTo>
                  <a:lnTo>
                    <a:pt x="116" y="143"/>
                  </a:lnTo>
                  <a:lnTo>
                    <a:pt x="125" y="132"/>
                  </a:lnTo>
                  <a:lnTo>
                    <a:pt x="135" y="121"/>
                  </a:lnTo>
                  <a:lnTo>
                    <a:pt x="156" y="100"/>
                  </a:lnTo>
                  <a:lnTo>
                    <a:pt x="177" y="81"/>
                  </a:lnTo>
                  <a:lnTo>
                    <a:pt x="177" y="81"/>
                  </a:lnTo>
                  <a:lnTo>
                    <a:pt x="212" y="46"/>
                  </a:lnTo>
                  <a:lnTo>
                    <a:pt x="212" y="46"/>
                  </a:lnTo>
                  <a:lnTo>
                    <a:pt x="222" y="35"/>
                  </a:lnTo>
                  <a:lnTo>
                    <a:pt x="232" y="24"/>
                  </a:lnTo>
                  <a:lnTo>
                    <a:pt x="237" y="19"/>
                  </a:lnTo>
                  <a:lnTo>
                    <a:pt x="243" y="15"/>
                  </a:lnTo>
                  <a:lnTo>
                    <a:pt x="249" y="11"/>
                  </a:lnTo>
                  <a:lnTo>
                    <a:pt x="256" y="9"/>
                  </a:lnTo>
                  <a:lnTo>
                    <a:pt x="256" y="9"/>
                  </a:lnTo>
                  <a:lnTo>
                    <a:pt x="258" y="8"/>
                  </a:lnTo>
                  <a:lnTo>
                    <a:pt x="259" y="7"/>
                  </a:lnTo>
                  <a:lnTo>
                    <a:pt x="261" y="4"/>
                  </a:lnTo>
                  <a:lnTo>
                    <a:pt x="261" y="2"/>
                  </a:lnTo>
                  <a:lnTo>
                    <a:pt x="259" y="1"/>
                  </a:lnTo>
                  <a:lnTo>
                    <a:pt x="258" y="0"/>
                  </a:lnTo>
                  <a:lnTo>
                    <a:pt x="256" y="0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4" name="Freeform 290"/>
            <p:cNvSpPr/>
            <p:nvPr/>
          </p:nvSpPr>
          <p:spPr bwMode="auto">
            <a:xfrm>
              <a:off x="3316288" y="3211513"/>
              <a:ext cx="177800" cy="225425"/>
            </a:xfrm>
            <a:custGeom>
              <a:avLst/>
              <a:gdLst/>
              <a:ahLst/>
              <a:cxnLst>
                <a:cxn ang="0">
                  <a:pos x="329" y="1"/>
                </a:cxn>
                <a:cxn ang="0">
                  <a:pos x="329" y="1"/>
                </a:cxn>
                <a:cxn ang="0">
                  <a:pos x="316" y="12"/>
                </a:cxn>
                <a:cxn ang="0">
                  <a:pos x="305" y="23"/>
                </a:cxn>
                <a:cxn ang="0">
                  <a:pos x="282" y="47"/>
                </a:cxn>
                <a:cxn ang="0">
                  <a:pos x="261" y="72"/>
                </a:cxn>
                <a:cxn ang="0">
                  <a:pos x="239" y="96"/>
                </a:cxn>
                <a:cxn ang="0">
                  <a:pos x="239" y="96"/>
                </a:cxn>
                <a:cxn ang="0">
                  <a:pos x="214" y="121"/>
                </a:cxn>
                <a:cxn ang="0">
                  <a:pos x="191" y="147"/>
                </a:cxn>
                <a:cxn ang="0">
                  <a:pos x="169" y="173"/>
                </a:cxn>
                <a:cxn ang="0">
                  <a:pos x="147" y="201"/>
                </a:cxn>
                <a:cxn ang="0">
                  <a:pos x="147" y="201"/>
                </a:cxn>
                <a:cxn ang="0">
                  <a:pos x="110" y="250"/>
                </a:cxn>
                <a:cxn ang="0">
                  <a:pos x="91" y="275"/>
                </a:cxn>
                <a:cxn ang="0">
                  <a:pos x="74" y="301"/>
                </a:cxn>
                <a:cxn ang="0">
                  <a:pos x="74" y="301"/>
                </a:cxn>
                <a:cxn ang="0">
                  <a:pos x="55" y="330"/>
                </a:cxn>
                <a:cxn ang="0">
                  <a:pos x="38" y="360"/>
                </a:cxn>
                <a:cxn ang="0">
                  <a:pos x="19" y="390"/>
                </a:cxn>
                <a:cxn ang="0">
                  <a:pos x="0" y="419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0" y="424"/>
                </a:cxn>
                <a:cxn ang="0">
                  <a:pos x="2" y="425"/>
                </a:cxn>
                <a:cxn ang="0">
                  <a:pos x="4" y="426"/>
                </a:cxn>
                <a:cxn ang="0">
                  <a:pos x="6" y="426"/>
                </a:cxn>
                <a:cxn ang="0">
                  <a:pos x="8" y="425"/>
                </a:cxn>
                <a:cxn ang="0">
                  <a:pos x="9" y="424"/>
                </a:cxn>
                <a:cxn ang="0">
                  <a:pos x="9" y="424"/>
                </a:cxn>
                <a:cxn ang="0">
                  <a:pos x="25" y="398"/>
                </a:cxn>
                <a:cxn ang="0">
                  <a:pos x="42" y="371"/>
                </a:cxn>
                <a:cxn ang="0">
                  <a:pos x="57" y="346"/>
                </a:cxn>
                <a:cxn ang="0">
                  <a:pos x="74" y="319"/>
                </a:cxn>
                <a:cxn ang="0">
                  <a:pos x="74" y="319"/>
                </a:cxn>
                <a:cxn ang="0">
                  <a:pos x="92" y="291"/>
                </a:cxn>
                <a:cxn ang="0">
                  <a:pos x="112" y="262"/>
                </a:cxn>
                <a:cxn ang="0">
                  <a:pos x="154" y="207"/>
                </a:cxn>
                <a:cxn ang="0">
                  <a:pos x="154" y="207"/>
                </a:cxn>
                <a:cxn ang="0">
                  <a:pos x="176" y="180"/>
                </a:cxn>
                <a:cxn ang="0">
                  <a:pos x="198" y="153"/>
                </a:cxn>
                <a:cxn ang="0">
                  <a:pos x="221" y="128"/>
                </a:cxn>
                <a:cxn ang="0">
                  <a:pos x="245" y="103"/>
                </a:cxn>
                <a:cxn ang="0">
                  <a:pos x="245" y="103"/>
                </a:cxn>
                <a:cxn ang="0">
                  <a:pos x="268" y="79"/>
                </a:cxn>
                <a:cxn ang="0">
                  <a:pos x="290" y="54"/>
                </a:cxn>
                <a:cxn ang="0">
                  <a:pos x="311" y="31"/>
                </a:cxn>
                <a:cxn ang="0">
                  <a:pos x="324" y="19"/>
                </a:cxn>
                <a:cxn ang="0">
                  <a:pos x="335" y="8"/>
                </a:cxn>
                <a:cxn ang="0">
                  <a:pos x="335" y="8"/>
                </a:cxn>
                <a:cxn ang="0">
                  <a:pos x="336" y="6"/>
                </a:cxn>
                <a:cxn ang="0">
                  <a:pos x="337" y="5"/>
                </a:cxn>
                <a:cxn ang="0">
                  <a:pos x="336" y="3"/>
                </a:cxn>
                <a:cxn ang="0">
                  <a:pos x="335" y="2"/>
                </a:cxn>
                <a:cxn ang="0">
                  <a:pos x="334" y="1"/>
                </a:cxn>
                <a:cxn ang="0">
                  <a:pos x="332" y="0"/>
                </a:cxn>
                <a:cxn ang="0">
                  <a:pos x="330" y="0"/>
                </a:cxn>
                <a:cxn ang="0">
                  <a:pos x="329" y="1"/>
                </a:cxn>
                <a:cxn ang="0">
                  <a:pos x="329" y="1"/>
                </a:cxn>
              </a:cxnLst>
              <a:rect l="0" t="0" r="r" b="b"/>
              <a:pathLst>
                <a:path w="337" h="426">
                  <a:moveTo>
                    <a:pt x="329" y="1"/>
                  </a:moveTo>
                  <a:lnTo>
                    <a:pt x="329" y="1"/>
                  </a:lnTo>
                  <a:lnTo>
                    <a:pt x="316" y="12"/>
                  </a:lnTo>
                  <a:lnTo>
                    <a:pt x="305" y="23"/>
                  </a:lnTo>
                  <a:lnTo>
                    <a:pt x="282" y="47"/>
                  </a:lnTo>
                  <a:lnTo>
                    <a:pt x="261" y="72"/>
                  </a:lnTo>
                  <a:lnTo>
                    <a:pt x="239" y="96"/>
                  </a:lnTo>
                  <a:lnTo>
                    <a:pt x="239" y="96"/>
                  </a:lnTo>
                  <a:lnTo>
                    <a:pt x="214" y="121"/>
                  </a:lnTo>
                  <a:lnTo>
                    <a:pt x="191" y="147"/>
                  </a:lnTo>
                  <a:lnTo>
                    <a:pt x="169" y="173"/>
                  </a:lnTo>
                  <a:lnTo>
                    <a:pt x="147" y="201"/>
                  </a:lnTo>
                  <a:lnTo>
                    <a:pt x="147" y="201"/>
                  </a:lnTo>
                  <a:lnTo>
                    <a:pt x="110" y="250"/>
                  </a:lnTo>
                  <a:lnTo>
                    <a:pt x="91" y="275"/>
                  </a:lnTo>
                  <a:lnTo>
                    <a:pt x="74" y="301"/>
                  </a:lnTo>
                  <a:lnTo>
                    <a:pt x="74" y="301"/>
                  </a:lnTo>
                  <a:lnTo>
                    <a:pt x="55" y="330"/>
                  </a:lnTo>
                  <a:lnTo>
                    <a:pt x="38" y="360"/>
                  </a:lnTo>
                  <a:lnTo>
                    <a:pt x="19" y="390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0" y="424"/>
                  </a:lnTo>
                  <a:lnTo>
                    <a:pt x="2" y="425"/>
                  </a:lnTo>
                  <a:lnTo>
                    <a:pt x="4" y="426"/>
                  </a:lnTo>
                  <a:lnTo>
                    <a:pt x="6" y="426"/>
                  </a:lnTo>
                  <a:lnTo>
                    <a:pt x="8" y="425"/>
                  </a:lnTo>
                  <a:lnTo>
                    <a:pt x="9" y="424"/>
                  </a:lnTo>
                  <a:lnTo>
                    <a:pt x="9" y="424"/>
                  </a:lnTo>
                  <a:lnTo>
                    <a:pt x="25" y="398"/>
                  </a:lnTo>
                  <a:lnTo>
                    <a:pt x="42" y="371"/>
                  </a:lnTo>
                  <a:lnTo>
                    <a:pt x="57" y="346"/>
                  </a:lnTo>
                  <a:lnTo>
                    <a:pt x="74" y="319"/>
                  </a:lnTo>
                  <a:lnTo>
                    <a:pt x="74" y="319"/>
                  </a:lnTo>
                  <a:lnTo>
                    <a:pt x="92" y="291"/>
                  </a:lnTo>
                  <a:lnTo>
                    <a:pt x="112" y="262"/>
                  </a:lnTo>
                  <a:lnTo>
                    <a:pt x="154" y="207"/>
                  </a:lnTo>
                  <a:lnTo>
                    <a:pt x="154" y="207"/>
                  </a:lnTo>
                  <a:lnTo>
                    <a:pt x="176" y="180"/>
                  </a:lnTo>
                  <a:lnTo>
                    <a:pt x="198" y="153"/>
                  </a:lnTo>
                  <a:lnTo>
                    <a:pt x="221" y="128"/>
                  </a:lnTo>
                  <a:lnTo>
                    <a:pt x="245" y="103"/>
                  </a:lnTo>
                  <a:lnTo>
                    <a:pt x="245" y="103"/>
                  </a:lnTo>
                  <a:lnTo>
                    <a:pt x="268" y="79"/>
                  </a:lnTo>
                  <a:lnTo>
                    <a:pt x="290" y="54"/>
                  </a:lnTo>
                  <a:lnTo>
                    <a:pt x="311" y="31"/>
                  </a:lnTo>
                  <a:lnTo>
                    <a:pt x="324" y="19"/>
                  </a:lnTo>
                  <a:lnTo>
                    <a:pt x="335" y="8"/>
                  </a:lnTo>
                  <a:lnTo>
                    <a:pt x="335" y="8"/>
                  </a:lnTo>
                  <a:lnTo>
                    <a:pt x="336" y="6"/>
                  </a:lnTo>
                  <a:lnTo>
                    <a:pt x="337" y="5"/>
                  </a:lnTo>
                  <a:lnTo>
                    <a:pt x="336" y="3"/>
                  </a:lnTo>
                  <a:lnTo>
                    <a:pt x="335" y="2"/>
                  </a:lnTo>
                  <a:lnTo>
                    <a:pt x="334" y="1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9" y="1"/>
                  </a:lnTo>
                  <a:lnTo>
                    <a:pt x="3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5" name="Freeform 291"/>
            <p:cNvSpPr/>
            <p:nvPr/>
          </p:nvSpPr>
          <p:spPr bwMode="auto">
            <a:xfrm>
              <a:off x="3319463" y="3198813"/>
              <a:ext cx="217488" cy="288925"/>
            </a:xfrm>
            <a:custGeom>
              <a:avLst/>
              <a:gdLst/>
              <a:ahLst/>
              <a:cxnLst>
                <a:cxn ang="0">
                  <a:pos x="404" y="1"/>
                </a:cxn>
                <a:cxn ang="0">
                  <a:pos x="376" y="33"/>
                </a:cxn>
                <a:cxn ang="0">
                  <a:pos x="324" y="99"/>
                </a:cxn>
                <a:cxn ang="0">
                  <a:pos x="298" y="133"/>
                </a:cxn>
                <a:cxn ang="0">
                  <a:pos x="237" y="210"/>
                </a:cxn>
                <a:cxn ang="0">
                  <a:pos x="172" y="284"/>
                </a:cxn>
                <a:cxn ang="0">
                  <a:pos x="116" y="352"/>
                </a:cxn>
                <a:cxn ang="0">
                  <a:pos x="78" y="405"/>
                </a:cxn>
                <a:cxn ang="0">
                  <a:pos x="66" y="423"/>
                </a:cxn>
                <a:cxn ang="0">
                  <a:pos x="24" y="496"/>
                </a:cxn>
                <a:cxn ang="0">
                  <a:pos x="11" y="516"/>
                </a:cxn>
                <a:cxn ang="0">
                  <a:pos x="0" y="539"/>
                </a:cxn>
                <a:cxn ang="0">
                  <a:pos x="0" y="541"/>
                </a:cxn>
                <a:cxn ang="0">
                  <a:pos x="2" y="544"/>
                </a:cxn>
                <a:cxn ang="0">
                  <a:pos x="5" y="545"/>
                </a:cxn>
                <a:cxn ang="0">
                  <a:pos x="8" y="543"/>
                </a:cxn>
                <a:cxn ang="0">
                  <a:pos x="9" y="542"/>
                </a:cxn>
                <a:cxn ang="0">
                  <a:pos x="21" y="516"/>
                </a:cxn>
                <a:cxn ang="0">
                  <a:pos x="37" y="493"/>
                </a:cxn>
                <a:cxn ang="0">
                  <a:pos x="56" y="456"/>
                </a:cxn>
                <a:cxn ang="0">
                  <a:pos x="78" y="421"/>
                </a:cxn>
                <a:cxn ang="0">
                  <a:pos x="104" y="383"/>
                </a:cxn>
                <a:cxn ang="0">
                  <a:pos x="162" y="312"/>
                </a:cxn>
                <a:cxn ang="0">
                  <a:pos x="191" y="277"/>
                </a:cxn>
                <a:cxn ang="0">
                  <a:pos x="274" y="179"/>
                </a:cxn>
                <a:cxn ang="0">
                  <a:pos x="301" y="144"/>
                </a:cxn>
                <a:cxn ang="0">
                  <a:pos x="382" y="40"/>
                </a:cxn>
                <a:cxn ang="0">
                  <a:pos x="411" y="8"/>
                </a:cxn>
                <a:cxn ang="0">
                  <a:pos x="412" y="6"/>
                </a:cxn>
                <a:cxn ang="0">
                  <a:pos x="412" y="3"/>
                </a:cxn>
                <a:cxn ang="0">
                  <a:pos x="410" y="0"/>
                </a:cxn>
                <a:cxn ang="0">
                  <a:pos x="405" y="0"/>
                </a:cxn>
                <a:cxn ang="0">
                  <a:pos x="404" y="1"/>
                </a:cxn>
              </a:cxnLst>
              <a:rect l="0" t="0" r="r" b="b"/>
              <a:pathLst>
                <a:path w="413" h="545">
                  <a:moveTo>
                    <a:pt x="404" y="1"/>
                  </a:moveTo>
                  <a:lnTo>
                    <a:pt x="404" y="1"/>
                  </a:lnTo>
                  <a:lnTo>
                    <a:pt x="390" y="16"/>
                  </a:lnTo>
                  <a:lnTo>
                    <a:pt x="376" y="33"/>
                  </a:lnTo>
                  <a:lnTo>
                    <a:pt x="350" y="65"/>
                  </a:lnTo>
                  <a:lnTo>
                    <a:pt x="324" y="99"/>
                  </a:lnTo>
                  <a:lnTo>
                    <a:pt x="298" y="133"/>
                  </a:lnTo>
                  <a:lnTo>
                    <a:pt x="298" y="133"/>
                  </a:lnTo>
                  <a:lnTo>
                    <a:pt x="268" y="171"/>
                  </a:lnTo>
                  <a:lnTo>
                    <a:pt x="237" y="210"/>
                  </a:lnTo>
                  <a:lnTo>
                    <a:pt x="172" y="284"/>
                  </a:lnTo>
                  <a:lnTo>
                    <a:pt x="172" y="284"/>
                  </a:lnTo>
                  <a:lnTo>
                    <a:pt x="144" y="318"/>
                  </a:lnTo>
                  <a:lnTo>
                    <a:pt x="116" y="352"/>
                  </a:lnTo>
                  <a:lnTo>
                    <a:pt x="90" y="387"/>
                  </a:lnTo>
                  <a:lnTo>
                    <a:pt x="78" y="405"/>
                  </a:lnTo>
                  <a:lnTo>
                    <a:pt x="66" y="423"/>
                  </a:lnTo>
                  <a:lnTo>
                    <a:pt x="66" y="423"/>
                  </a:lnTo>
                  <a:lnTo>
                    <a:pt x="44" y="459"/>
                  </a:lnTo>
                  <a:lnTo>
                    <a:pt x="24" y="496"/>
                  </a:lnTo>
                  <a:lnTo>
                    <a:pt x="24" y="496"/>
                  </a:lnTo>
                  <a:lnTo>
                    <a:pt x="11" y="516"/>
                  </a:lnTo>
                  <a:lnTo>
                    <a:pt x="5" y="528"/>
                  </a:lnTo>
                  <a:lnTo>
                    <a:pt x="0" y="539"/>
                  </a:lnTo>
                  <a:lnTo>
                    <a:pt x="0" y="539"/>
                  </a:lnTo>
                  <a:lnTo>
                    <a:pt x="0" y="541"/>
                  </a:lnTo>
                  <a:lnTo>
                    <a:pt x="1" y="543"/>
                  </a:lnTo>
                  <a:lnTo>
                    <a:pt x="2" y="544"/>
                  </a:lnTo>
                  <a:lnTo>
                    <a:pt x="3" y="544"/>
                  </a:lnTo>
                  <a:lnTo>
                    <a:pt x="5" y="545"/>
                  </a:lnTo>
                  <a:lnTo>
                    <a:pt x="7" y="544"/>
                  </a:lnTo>
                  <a:lnTo>
                    <a:pt x="8" y="543"/>
                  </a:lnTo>
                  <a:lnTo>
                    <a:pt x="9" y="542"/>
                  </a:lnTo>
                  <a:lnTo>
                    <a:pt x="9" y="542"/>
                  </a:lnTo>
                  <a:lnTo>
                    <a:pt x="15" y="529"/>
                  </a:lnTo>
                  <a:lnTo>
                    <a:pt x="21" y="516"/>
                  </a:lnTo>
                  <a:lnTo>
                    <a:pt x="29" y="505"/>
                  </a:lnTo>
                  <a:lnTo>
                    <a:pt x="37" y="493"/>
                  </a:lnTo>
                  <a:lnTo>
                    <a:pt x="37" y="493"/>
                  </a:lnTo>
                  <a:lnTo>
                    <a:pt x="56" y="456"/>
                  </a:lnTo>
                  <a:lnTo>
                    <a:pt x="78" y="421"/>
                  </a:lnTo>
                  <a:lnTo>
                    <a:pt x="78" y="421"/>
                  </a:lnTo>
                  <a:lnTo>
                    <a:pt x="91" y="403"/>
                  </a:lnTo>
                  <a:lnTo>
                    <a:pt x="104" y="383"/>
                  </a:lnTo>
                  <a:lnTo>
                    <a:pt x="132" y="347"/>
                  </a:lnTo>
                  <a:lnTo>
                    <a:pt x="162" y="312"/>
                  </a:lnTo>
                  <a:lnTo>
                    <a:pt x="191" y="277"/>
                  </a:lnTo>
                  <a:lnTo>
                    <a:pt x="191" y="277"/>
                  </a:lnTo>
                  <a:lnTo>
                    <a:pt x="247" y="212"/>
                  </a:lnTo>
                  <a:lnTo>
                    <a:pt x="274" y="179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54" y="74"/>
                  </a:lnTo>
                  <a:lnTo>
                    <a:pt x="382" y="40"/>
                  </a:lnTo>
                  <a:lnTo>
                    <a:pt x="396" y="24"/>
                  </a:lnTo>
                  <a:lnTo>
                    <a:pt x="411" y="8"/>
                  </a:lnTo>
                  <a:lnTo>
                    <a:pt x="411" y="8"/>
                  </a:lnTo>
                  <a:lnTo>
                    <a:pt x="412" y="6"/>
                  </a:lnTo>
                  <a:lnTo>
                    <a:pt x="413" y="4"/>
                  </a:lnTo>
                  <a:lnTo>
                    <a:pt x="412" y="3"/>
                  </a:lnTo>
                  <a:lnTo>
                    <a:pt x="411" y="1"/>
                  </a:lnTo>
                  <a:lnTo>
                    <a:pt x="410" y="0"/>
                  </a:lnTo>
                  <a:lnTo>
                    <a:pt x="408" y="0"/>
                  </a:lnTo>
                  <a:lnTo>
                    <a:pt x="405" y="0"/>
                  </a:lnTo>
                  <a:lnTo>
                    <a:pt x="404" y="1"/>
                  </a:lnTo>
                  <a:lnTo>
                    <a:pt x="4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6" name="Freeform 292"/>
            <p:cNvSpPr/>
            <p:nvPr/>
          </p:nvSpPr>
          <p:spPr bwMode="auto">
            <a:xfrm>
              <a:off x="3321050" y="3190875"/>
              <a:ext cx="250825" cy="319088"/>
            </a:xfrm>
            <a:custGeom>
              <a:avLst/>
              <a:gdLst/>
              <a:ahLst/>
              <a:cxnLst>
                <a:cxn ang="0">
                  <a:pos x="466" y="2"/>
                </a:cxn>
                <a:cxn ang="0">
                  <a:pos x="440" y="34"/>
                </a:cxn>
                <a:cxn ang="0">
                  <a:pos x="417" y="70"/>
                </a:cxn>
                <a:cxn ang="0">
                  <a:pos x="411" y="80"/>
                </a:cxn>
                <a:cxn ang="0">
                  <a:pos x="386" y="109"/>
                </a:cxn>
                <a:cxn ang="0">
                  <a:pos x="350" y="146"/>
                </a:cxn>
                <a:cxn ang="0">
                  <a:pos x="315" y="183"/>
                </a:cxn>
                <a:cxn ang="0">
                  <a:pos x="249" y="261"/>
                </a:cxn>
                <a:cxn ang="0">
                  <a:pos x="216" y="300"/>
                </a:cxn>
                <a:cxn ang="0">
                  <a:pos x="123" y="414"/>
                </a:cxn>
                <a:cxn ang="0">
                  <a:pos x="94" y="454"/>
                </a:cxn>
                <a:cxn ang="0">
                  <a:pos x="43" y="531"/>
                </a:cxn>
                <a:cxn ang="0">
                  <a:pos x="32" y="548"/>
                </a:cxn>
                <a:cxn ang="0">
                  <a:pos x="8" y="580"/>
                </a:cxn>
                <a:cxn ang="0">
                  <a:pos x="0" y="596"/>
                </a:cxn>
                <a:cxn ang="0">
                  <a:pos x="0" y="598"/>
                </a:cxn>
                <a:cxn ang="0">
                  <a:pos x="1" y="602"/>
                </a:cxn>
                <a:cxn ang="0">
                  <a:pos x="5" y="603"/>
                </a:cxn>
                <a:cxn ang="0">
                  <a:pos x="8" y="602"/>
                </a:cxn>
                <a:cxn ang="0">
                  <a:pos x="9" y="599"/>
                </a:cxn>
                <a:cxn ang="0">
                  <a:pos x="17" y="583"/>
                </a:cxn>
                <a:cxn ang="0">
                  <a:pos x="40" y="552"/>
                </a:cxn>
                <a:cxn ang="0">
                  <a:pos x="50" y="536"/>
                </a:cxn>
                <a:cxn ang="0">
                  <a:pos x="102" y="458"/>
                </a:cxn>
                <a:cxn ang="0">
                  <a:pos x="116" y="437"/>
                </a:cxn>
                <a:cxn ang="0">
                  <a:pos x="164" y="377"/>
                </a:cxn>
                <a:cxn ang="0">
                  <a:pos x="228" y="300"/>
                </a:cxn>
                <a:cxn ang="0">
                  <a:pos x="291" y="225"/>
                </a:cxn>
                <a:cxn ang="0">
                  <a:pos x="357" y="152"/>
                </a:cxn>
                <a:cxn ang="0">
                  <a:pos x="387" y="121"/>
                </a:cxn>
                <a:cxn ang="0">
                  <a:pos x="416" y="87"/>
                </a:cxn>
                <a:cxn ang="0">
                  <a:pos x="429" y="67"/>
                </a:cxn>
                <a:cxn ang="0">
                  <a:pos x="456" y="27"/>
                </a:cxn>
                <a:cxn ang="0">
                  <a:pos x="473" y="9"/>
                </a:cxn>
                <a:cxn ang="0">
                  <a:pos x="474" y="7"/>
                </a:cxn>
                <a:cxn ang="0">
                  <a:pos x="473" y="3"/>
                </a:cxn>
                <a:cxn ang="0">
                  <a:pos x="471" y="1"/>
                </a:cxn>
                <a:cxn ang="0">
                  <a:pos x="468" y="0"/>
                </a:cxn>
                <a:cxn ang="0">
                  <a:pos x="466" y="2"/>
                </a:cxn>
              </a:cxnLst>
              <a:rect l="0" t="0" r="r" b="b"/>
              <a:pathLst>
                <a:path w="474" h="603">
                  <a:moveTo>
                    <a:pt x="466" y="2"/>
                  </a:moveTo>
                  <a:lnTo>
                    <a:pt x="466" y="2"/>
                  </a:lnTo>
                  <a:lnTo>
                    <a:pt x="452" y="18"/>
                  </a:lnTo>
                  <a:lnTo>
                    <a:pt x="440" y="34"/>
                  </a:lnTo>
                  <a:lnTo>
                    <a:pt x="428" y="52"/>
                  </a:lnTo>
                  <a:lnTo>
                    <a:pt x="417" y="70"/>
                  </a:lnTo>
                  <a:lnTo>
                    <a:pt x="417" y="70"/>
                  </a:lnTo>
                  <a:lnTo>
                    <a:pt x="411" y="80"/>
                  </a:lnTo>
                  <a:lnTo>
                    <a:pt x="403" y="90"/>
                  </a:lnTo>
                  <a:lnTo>
                    <a:pt x="386" y="109"/>
                  </a:lnTo>
                  <a:lnTo>
                    <a:pt x="368" y="127"/>
                  </a:lnTo>
                  <a:lnTo>
                    <a:pt x="350" y="146"/>
                  </a:lnTo>
                  <a:lnTo>
                    <a:pt x="350" y="146"/>
                  </a:lnTo>
                  <a:lnTo>
                    <a:pt x="315" y="183"/>
                  </a:lnTo>
                  <a:lnTo>
                    <a:pt x="282" y="221"/>
                  </a:lnTo>
                  <a:lnTo>
                    <a:pt x="249" y="261"/>
                  </a:lnTo>
                  <a:lnTo>
                    <a:pt x="216" y="300"/>
                  </a:lnTo>
                  <a:lnTo>
                    <a:pt x="216" y="300"/>
                  </a:lnTo>
                  <a:lnTo>
                    <a:pt x="154" y="375"/>
                  </a:lnTo>
                  <a:lnTo>
                    <a:pt x="123" y="414"/>
                  </a:lnTo>
                  <a:lnTo>
                    <a:pt x="94" y="454"/>
                  </a:lnTo>
                  <a:lnTo>
                    <a:pt x="94" y="454"/>
                  </a:lnTo>
                  <a:lnTo>
                    <a:pt x="68" y="492"/>
                  </a:lnTo>
                  <a:lnTo>
                    <a:pt x="43" y="531"/>
                  </a:lnTo>
                  <a:lnTo>
                    <a:pt x="43" y="531"/>
                  </a:lnTo>
                  <a:lnTo>
                    <a:pt x="32" y="548"/>
                  </a:lnTo>
                  <a:lnTo>
                    <a:pt x="19" y="563"/>
                  </a:lnTo>
                  <a:lnTo>
                    <a:pt x="8" y="580"/>
                  </a:lnTo>
                  <a:lnTo>
                    <a:pt x="4" y="588"/>
                  </a:lnTo>
                  <a:lnTo>
                    <a:pt x="0" y="596"/>
                  </a:lnTo>
                  <a:lnTo>
                    <a:pt x="0" y="596"/>
                  </a:lnTo>
                  <a:lnTo>
                    <a:pt x="0" y="598"/>
                  </a:lnTo>
                  <a:lnTo>
                    <a:pt x="0" y="600"/>
                  </a:lnTo>
                  <a:lnTo>
                    <a:pt x="1" y="602"/>
                  </a:lnTo>
                  <a:lnTo>
                    <a:pt x="3" y="603"/>
                  </a:lnTo>
                  <a:lnTo>
                    <a:pt x="5" y="603"/>
                  </a:lnTo>
                  <a:lnTo>
                    <a:pt x="6" y="603"/>
                  </a:lnTo>
                  <a:lnTo>
                    <a:pt x="8" y="602"/>
                  </a:lnTo>
                  <a:lnTo>
                    <a:pt x="9" y="599"/>
                  </a:lnTo>
                  <a:lnTo>
                    <a:pt x="9" y="599"/>
                  </a:lnTo>
                  <a:lnTo>
                    <a:pt x="12" y="591"/>
                  </a:lnTo>
                  <a:lnTo>
                    <a:pt x="17" y="583"/>
                  </a:lnTo>
                  <a:lnTo>
                    <a:pt x="28" y="567"/>
                  </a:lnTo>
                  <a:lnTo>
                    <a:pt x="40" y="552"/>
                  </a:lnTo>
                  <a:lnTo>
                    <a:pt x="50" y="536"/>
                  </a:lnTo>
                  <a:lnTo>
                    <a:pt x="50" y="536"/>
                  </a:lnTo>
                  <a:lnTo>
                    <a:pt x="76" y="497"/>
                  </a:lnTo>
                  <a:lnTo>
                    <a:pt x="102" y="458"/>
                  </a:lnTo>
                  <a:lnTo>
                    <a:pt x="102" y="458"/>
                  </a:lnTo>
                  <a:lnTo>
                    <a:pt x="116" y="437"/>
                  </a:lnTo>
                  <a:lnTo>
                    <a:pt x="132" y="418"/>
                  </a:lnTo>
                  <a:lnTo>
                    <a:pt x="164" y="377"/>
                  </a:lnTo>
                  <a:lnTo>
                    <a:pt x="228" y="300"/>
                  </a:lnTo>
                  <a:lnTo>
                    <a:pt x="228" y="300"/>
                  </a:lnTo>
                  <a:lnTo>
                    <a:pt x="259" y="262"/>
                  </a:lnTo>
                  <a:lnTo>
                    <a:pt x="291" y="225"/>
                  </a:lnTo>
                  <a:lnTo>
                    <a:pt x="323" y="187"/>
                  </a:lnTo>
                  <a:lnTo>
                    <a:pt x="357" y="152"/>
                  </a:lnTo>
                  <a:lnTo>
                    <a:pt x="357" y="152"/>
                  </a:lnTo>
                  <a:lnTo>
                    <a:pt x="387" y="121"/>
                  </a:lnTo>
                  <a:lnTo>
                    <a:pt x="402" y="105"/>
                  </a:lnTo>
                  <a:lnTo>
                    <a:pt x="416" y="87"/>
                  </a:lnTo>
                  <a:lnTo>
                    <a:pt x="416" y="87"/>
                  </a:lnTo>
                  <a:lnTo>
                    <a:pt x="429" y="67"/>
                  </a:lnTo>
                  <a:lnTo>
                    <a:pt x="443" y="47"/>
                  </a:lnTo>
                  <a:lnTo>
                    <a:pt x="456" y="27"/>
                  </a:lnTo>
                  <a:lnTo>
                    <a:pt x="465" y="18"/>
                  </a:lnTo>
                  <a:lnTo>
                    <a:pt x="473" y="9"/>
                  </a:lnTo>
                  <a:lnTo>
                    <a:pt x="473" y="9"/>
                  </a:lnTo>
                  <a:lnTo>
                    <a:pt x="474" y="7"/>
                  </a:lnTo>
                  <a:lnTo>
                    <a:pt x="474" y="6"/>
                  </a:lnTo>
                  <a:lnTo>
                    <a:pt x="473" y="3"/>
                  </a:lnTo>
                  <a:lnTo>
                    <a:pt x="472" y="2"/>
                  </a:lnTo>
                  <a:lnTo>
                    <a:pt x="471" y="1"/>
                  </a:lnTo>
                  <a:lnTo>
                    <a:pt x="469" y="0"/>
                  </a:lnTo>
                  <a:lnTo>
                    <a:pt x="468" y="0"/>
                  </a:lnTo>
                  <a:lnTo>
                    <a:pt x="466" y="2"/>
                  </a:lnTo>
                  <a:lnTo>
                    <a:pt x="4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7" name="Freeform 293"/>
            <p:cNvSpPr/>
            <p:nvPr/>
          </p:nvSpPr>
          <p:spPr bwMode="auto">
            <a:xfrm>
              <a:off x="3325813" y="3400425"/>
              <a:ext cx="115888" cy="142875"/>
            </a:xfrm>
            <a:custGeom>
              <a:avLst/>
              <a:gdLst/>
              <a:ahLst/>
              <a:cxnLst>
                <a:cxn ang="0">
                  <a:pos x="212" y="1"/>
                </a:cxn>
                <a:cxn ang="0">
                  <a:pos x="192" y="13"/>
                </a:cxn>
                <a:cxn ang="0">
                  <a:pos x="175" y="31"/>
                </a:cxn>
                <a:cxn ang="0">
                  <a:pos x="141" y="67"/>
                </a:cxn>
                <a:cxn ang="0">
                  <a:pos x="102" y="104"/>
                </a:cxn>
                <a:cxn ang="0">
                  <a:pos x="67" y="143"/>
                </a:cxn>
                <a:cxn ang="0">
                  <a:pos x="52" y="165"/>
                </a:cxn>
                <a:cxn ang="0">
                  <a:pos x="38" y="187"/>
                </a:cxn>
                <a:cxn ang="0">
                  <a:pos x="19" y="218"/>
                </a:cxn>
                <a:cxn ang="0">
                  <a:pos x="15" y="228"/>
                </a:cxn>
                <a:cxn ang="0">
                  <a:pos x="13" y="232"/>
                </a:cxn>
                <a:cxn ang="0">
                  <a:pos x="6" y="247"/>
                </a:cxn>
                <a:cxn ang="0">
                  <a:pos x="1" y="261"/>
                </a:cxn>
                <a:cxn ang="0">
                  <a:pos x="0" y="266"/>
                </a:cxn>
                <a:cxn ang="0">
                  <a:pos x="3" y="271"/>
                </a:cxn>
                <a:cxn ang="0">
                  <a:pos x="7" y="271"/>
                </a:cxn>
                <a:cxn ang="0">
                  <a:pos x="8" y="270"/>
                </a:cxn>
                <a:cxn ang="0">
                  <a:pos x="10" y="267"/>
                </a:cxn>
                <a:cxn ang="0">
                  <a:pos x="10" y="264"/>
                </a:cxn>
                <a:cxn ang="0">
                  <a:pos x="12" y="256"/>
                </a:cxn>
                <a:cxn ang="0">
                  <a:pos x="21" y="239"/>
                </a:cxn>
                <a:cxn ang="0">
                  <a:pos x="25" y="230"/>
                </a:cxn>
                <a:cxn ang="0">
                  <a:pos x="34" y="210"/>
                </a:cxn>
                <a:cxn ang="0">
                  <a:pos x="46" y="188"/>
                </a:cxn>
                <a:cxn ang="0">
                  <a:pos x="75" y="149"/>
                </a:cxn>
                <a:cxn ang="0">
                  <a:pos x="83" y="138"/>
                </a:cxn>
                <a:cxn ang="0">
                  <a:pos x="110" y="109"/>
                </a:cxn>
                <a:cxn ang="0">
                  <a:pos x="180" y="41"/>
                </a:cxn>
                <a:cxn ang="0">
                  <a:pos x="197" y="24"/>
                </a:cxn>
                <a:cxn ang="0">
                  <a:pos x="211" y="12"/>
                </a:cxn>
                <a:cxn ang="0">
                  <a:pos x="217" y="9"/>
                </a:cxn>
                <a:cxn ang="0">
                  <a:pos x="219" y="6"/>
                </a:cxn>
                <a:cxn ang="0">
                  <a:pos x="219" y="3"/>
                </a:cxn>
                <a:cxn ang="0">
                  <a:pos x="214" y="0"/>
                </a:cxn>
                <a:cxn ang="0">
                  <a:pos x="212" y="1"/>
                </a:cxn>
              </a:cxnLst>
              <a:rect l="0" t="0" r="r" b="b"/>
              <a:pathLst>
                <a:path w="219" h="271">
                  <a:moveTo>
                    <a:pt x="212" y="1"/>
                  </a:moveTo>
                  <a:lnTo>
                    <a:pt x="212" y="1"/>
                  </a:lnTo>
                  <a:lnTo>
                    <a:pt x="201" y="6"/>
                  </a:lnTo>
                  <a:lnTo>
                    <a:pt x="192" y="13"/>
                  </a:lnTo>
                  <a:lnTo>
                    <a:pt x="183" y="22"/>
                  </a:lnTo>
                  <a:lnTo>
                    <a:pt x="175" y="31"/>
                  </a:lnTo>
                  <a:lnTo>
                    <a:pt x="157" y="49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02" y="104"/>
                  </a:lnTo>
                  <a:lnTo>
                    <a:pt x="84" y="124"/>
                  </a:lnTo>
                  <a:lnTo>
                    <a:pt x="67" y="143"/>
                  </a:lnTo>
                  <a:lnTo>
                    <a:pt x="67" y="143"/>
                  </a:lnTo>
                  <a:lnTo>
                    <a:pt x="52" y="165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25" y="206"/>
                  </a:lnTo>
                  <a:lnTo>
                    <a:pt x="19" y="218"/>
                  </a:lnTo>
                  <a:lnTo>
                    <a:pt x="16" y="223"/>
                  </a:lnTo>
                  <a:lnTo>
                    <a:pt x="15" y="228"/>
                  </a:lnTo>
                  <a:lnTo>
                    <a:pt x="15" y="228"/>
                  </a:lnTo>
                  <a:lnTo>
                    <a:pt x="13" y="232"/>
                  </a:lnTo>
                  <a:lnTo>
                    <a:pt x="11" y="237"/>
                  </a:lnTo>
                  <a:lnTo>
                    <a:pt x="6" y="247"/>
                  </a:lnTo>
                  <a:lnTo>
                    <a:pt x="2" y="256"/>
                  </a:lnTo>
                  <a:lnTo>
                    <a:pt x="1" y="261"/>
                  </a:lnTo>
                  <a:lnTo>
                    <a:pt x="0" y="266"/>
                  </a:lnTo>
                  <a:lnTo>
                    <a:pt x="0" y="266"/>
                  </a:lnTo>
                  <a:lnTo>
                    <a:pt x="1" y="268"/>
                  </a:lnTo>
                  <a:lnTo>
                    <a:pt x="3" y="271"/>
                  </a:lnTo>
                  <a:lnTo>
                    <a:pt x="5" y="271"/>
                  </a:lnTo>
                  <a:lnTo>
                    <a:pt x="7" y="271"/>
                  </a:lnTo>
                  <a:lnTo>
                    <a:pt x="8" y="270"/>
                  </a:lnTo>
                  <a:lnTo>
                    <a:pt x="8" y="270"/>
                  </a:lnTo>
                  <a:lnTo>
                    <a:pt x="9" y="268"/>
                  </a:lnTo>
                  <a:lnTo>
                    <a:pt x="10" y="267"/>
                  </a:lnTo>
                  <a:lnTo>
                    <a:pt x="10" y="264"/>
                  </a:lnTo>
                  <a:lnTo>
                    <a:pt x="10" y="264"/>
                  </a:lnTo>
                  <a:lnTo>
                    <a:pt x="10" y="260"/>
                  </a:lnTo>
                  <a:lnTo>
                    <a:pt x="12" y="256"/>
                  </a:lnTo>
                  <a:lnTo>
                    <a:pt x="16" y="247"/>
                  </a:lnTo>
                  <a:lnTo>
                    <a:pt x="21" y="239"/>
                  </a:lnTo>
                  <a:lnTo>
                    <a:pt x="25" y="230"/>
                  </a:lnTo>
                  <a:lnTo>
                    <a:pt x="25" y="230"/>
                  </a:lnTo>
                  <a:lnTo>
                    <a:pt x="29" y="220"/>
                  </a:lnTo>
                  <a:lnTo>
                    <a:pt x="34" y="210"/>
                  </a:lnTo>
                  <a:lnTo>
                    <a:pt x="40" y="198"/>
                  </a:lnTo>
                  <a:lnTo>
                    <a:pt x="46" y="188"/>
                  </a:lnTo>
                  <a:lnTo>
                    <a:pt x="61" y="167"/>
                  </a:lnTo>
                  <a:lnTo>
                    <a:pt x="75" y="149"/>
                  </a:lnTo>
                  <a:lnTo>
                    <a:pt x="75" y="149"/>
                  </a:lnTo>
                  <a:lnTo>
                    <a:pt x="83" y="138"/>
                  </a:lnTo>
                  <a:lnTo>
                    <a:pt x="92" y="129"/>
                  </a:lnTo>
                  <a:lnTo>
                    <a:pt x="110" y="109"/>
                  </a:lnTo>
                  <a:lnTo>
                    <a:pt x="148" y="73"/>
                  </a:lnTo>
                  <a:lnTo>
                    <a:pt x="180" y="41"/>
                  </a:lnTo>
                  <a:lnTo>
                    <a:pt x="180" y="41"/>
                  </a:lnTo>
                  <a:lnTo>
                    <a:pt x="197" y="24"/>
                  </a:lnTo>
                  <a:lnTo>
                    <a:pt x="207" y="15"/>
                  </a:lnTo>
                  <a:lnTo>
                    <a:pt x="211" y="12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8" y="8"/>
                  </a:lnTo>
                  <a:lnTo>
                    <a:pt x="219" y="6"/>
                  </a:lnTo>
                  <a:lnTo>
                    <a:pt x="219" y="5"/>
                  </a:lnTo>
                  <a:lnTo>
                    <a:pt x="219" y="3"/>
                  </a:lnTo>
                  <a:lnTo>
                    <a:pt x="216" y="1"/>
                  </a:lnTo>
                  <a:lnTo>
                    <a:pt x="214" y="0"/>
                  </a:lnTo>
                  <a:lnTo>
                    <a:pt x="212" y="1"/>
                  </a:lnTo>
                  <a:lnTo>
                    <a:pt x="21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8" name="Freeform 294"/>
            <p:cNvSpPr/>
            <p:nvPr/>
          </p:nvSpPr>
          <p:spPr bwMode="auto">
            <a:xfrm>
              <a:off x="3338513" y="3462338"/>
              <a:ext cx="76200" cy="107950"/>
            </a:xfrm>
            <a:custGeom>
              <a:avLst/>
              <a:gdLst/>
              <a:ahLst/>
              <a:cxnLst>
                <a:cxn ang="0">
                  <a:pos x="134" y="1"/>
                </a:cxn>
                <a:cxn ang="0">
                  <a:pos x="134" y="1"/>
                </a:cxn>
                <a:cxn ang="0">
                  <a:pos x="113" y="23"/>
                </a:cxn>
                <a:cxn ang="0">
                  <a:pos x="96" y="46"/>
                </a:cxn>
                <a:cxn ang="0">
                  <a:pos x="78" y="71"/>
                </a:cxn>
                <a:cxn ang="0">
                  <a:pos x="63" y="96"/>
                </a:cxn>
                <a:cxn ang="0">
                  <a:pos x="32" y="146"/>
                </a:cxn>
                <a:cxn ang="0">
                  <a:pos x="16" y="171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1"/>
                </a:cxn>
                <a:cxn ang="0">
                  <a:pos x="2" y="202"/>
                </a:cxn>
                <a:cxn ang="0">
                  <a:pos x="4" y="203"/>
                </a:cxn>
                <a:cxn ang="0">
                  <a:pos x="5" y="203"/>
                </a:cxn>
                <a:cxn ang="0">
                  <a:pos x="7" y="203"/>
                </a:cxn>
                <a:cxn ang="0">
                  <a:pos x="9" y="201"/>
                </a:cxn>
                <a:cxn ang="0">
                  <a:pos x="9" y="201"/>
                </a:cxn>
                <a:cxn ang="0">
                  <a:pos x="25" y="176"/>
                </a:cxn>
                <a:cxn ang="0">
                  <a:pos x="39" y="152"/>
                </a:cxn>
                <a:cxn ang="0">
                  <a:pos x="70" y="101"/>
                </a:cxn>
                <a:cxn ang="0">
                  <a:pos x="85" y="76"/>
                </a:cxn>
                <a:cxn ang="0">
                  <a:pos x="102" y="52"/>
                </a:cxn>
                <a:cxn ang="0">
                  <a:pos x="121" y="30"/>
                </a:cxn>
                <a:cxn ang="0">
                  <a:pos x="140" y="8"/>
                </a:cxn>
                <a:cxn ang="0">
                  <a:pos x="140" y="8"/>
                </a:cxn>
                <a:cxn ang="0">
                  <a:pos x="141" y="6"/>
                </a:cxn>
                <a:cxn ang="0">
                  <a:pos x="142" y="4"/>
                </a:cxn>
                <a:cxn ang="0">
                  <a:pos x="141" y="3"/>
                </a:cxn>
                <a:cxn ang="0">
                  <a:pos x="140" y="1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5" y="0"/>
                </a:cxn>
                <a:cxn ang="0">
                  <a:pos x="134" y="1"/>
                </a:cxn>
                <a:cxn ang="0">
                  <a:pos x="134" y="1"/>
                </a:cxn>
              </a:cxnLst>
              <a:rect l="0" t="0" r="r" b="b"/>
              <a:pathLst>
                <a:path w="142" h="203">
                  <a:moveTo>
                    <a:pt x="134" y="1"/>
                  </a:moveTo>
                  <a:lnTo>
                    <a:pt x="134" y="1"/>
                  </a:lnTo>
                  <a:lnTo>
                    <a:pt x="113" y="23"/>
                  </a:lnTo>
                  <a:lnTo>
                    <a:pt x="96" y="46"/>
                  </a:lnTo>
                  <a:lnTo>
                    <a:pt x="78" y="71"/>
                  </a:lnTo>
                  <a:lnTo>
                    <a:pt x="63" y="96"/>
                  </a:lnTo>
                  <a:lnTo>
                    <a:pt x="32" y="146"/>
                  </a:lnTo>
                  <a:lnTo>
                    <a:pt x="16" y="171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1"/>
                  </a:lnTo>
                  <a:lnTo>
                    <a:pt x="2" y="202"/>
                  </a:lnTo>
                  <a:lnTo>
                    <a:pt x="4" y="203"/>
                  </a:lnTo>
                  <a:lnTo>
                    <a:pt x="5" y="203"/>
                  </a:lnTo>
                  <a:lnTo>
                    <a:pt x="7" y="203"/>
                  </a:lnTo>
                  <a:lnTo>
                    <a:pt x="9" y="201"/>
                  </a:lnTo>
                  <a:lnTo>
                    <a:pt x="9" y="201"/>
                  </a:lnTo>
                  <a:lnTo>
                    <a:pt x="25" y="176"/>
                  </a:lnTo>
                  <a:lnTo>
                    <a:pt x="39" y="152"/>
                  </a:lnTo>
                  <a:lnTo>
                    <a:pt x="70" y="101"/>
                  </a:lnTo>
                  <a:lnTo>
                    <a:pt x="85" y="76"/>
                  </a:lnTo>
                  <a:lnTo>
                    <a:pt x="102" y="52"/>
                  </a:lnTo>
                  <a:lnTo>
                    <a:pt x="121" y="30"/>
                  </a:lnTo>
                  <a:lnTo>
                    <a:pt x="140" y="8"/>
                  </a:lnTo>
                  <a:lnTo>
                    <a:pt x="140" y="8"/>
                  </a:lnTo>
                  <a:lnTo>
                    <a:pt x="141" y="6"/>
                  </a:lnTo>
                  <a:lnTo>
                    <a:pt x="142" y="4"/>
                  </a:lnTo>
                  <a:lnTo>
                    <a:pt x="141" y="3"/>
                  </a:lnTo>
                  <a:lnTo>
                    <a:pt x="140" y="1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4" y="1"/>
                  </a:lnTo>
                  <a:lnTo>
                    <a:pt x="1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9" name="Freeform 295"/>
            <p:cNvSpPr/>
            <p:nvPr/>
          </p:nvSpPr>
          <p:spPr bwMode="auto">
            <a:xfrm>
              <a:off x="3351213" y="3516313"/>
              <a:ext cx="55563" cy="8890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88" y="11"/>
                </a:cxn>
                <a:cxn ang="0">
                  <a:pos x="81" y="20"/>
                </a:cxn>
                <a:cxn ang="0">
                  <a:pos x="74" y="28"/>
                </a:cxn>
                <a:cxn ang="0">
                  <a:pos x="68" y="37"/>
                </a:cxn>
                <a:cxn ang="0">
                  <a:pos x="68" y="37"/>
                </a:cxn>
                <a:cxn ang="0">
                  <a:pos x="55" y="59"/>
                </a:cxn>
                <a:cxn ang="0">
                  <a:pos x="42" y="79"/>
                </a:cxn>
                <a:cxn ang="0">
                  <a:pos x="42" y="79"/>
                </a:cxn>
                <a:cxn ang="0">
                  <a:pos x="29" y="100"/>
                </a:cxn>
                <a:cxn ang="0">
                  <a:pos x="17" y="121"/>
                </a:cxn>
                <a:cxn ang="0">
                  <a:pos x="12" y="131"/>
                </a:cxn>
                <a:cxn ang="0">
                  <a:pos x="7" y="141"/>
                </a:cxn>
                <a:cxn ang="0">
                  <a:pos x="3" y="153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1" y="167"/>
                </a:cxn>
                <a:cxn ang="0">
                  <a:pos x="2" y="169"/>
                </a:cxn>
                <a:cxn ang="0">
                  <a:pos x="4" y="169"/>
                </a:cxn>
                <a:cxn ang="0">
                  <a:pos x="5" y="170"/>
                </a:cxn>
                <a:cxn ang="0">
                  <a:pos x="7" y="169"/>
                </a:cxn>
                <a:cxn ang="0">
                  <a:pos x="8" y="168"/>
                </a:cxn>
                <a:cxn ang="0">
                  <a:pos x="9" y="166"/>
                </a:cxn>
                <a:cxn ang="0">
                  <a:pos x="9" y="166"/>
                </a:cxn>
                <a:cxn ang="0">
                  <a:pos x="12" y="155"/>
                </a:cxn>
                <a:cxn ang="0">
                  <a:pos x="16" y="145"/>
                </a:cxn>
                <a:cxn ang="0">
                  <a:pos x="21" y="134"/>
                </a:cxn>
                <a:cxn ang="0">
                  <a:pos x="26" y="124"/>
                </a:cxn>
                <a:cxn ang="0">
                  <a:pos x="39" y="104"/>
                </a:cxn>
                <a:cxn ang="0">
                  <a:pos x="50" y="85"/>
                </a:cxn>
                <a:cxn ang="0">
                  <a:pos x="50" y="85"/>
                </a:cxn>
                <a:cxn ang="0">
                  <a:pos x="63" y="63"/>
                </a:cxn>
                <a:cxn ang="0">
                  <a:pos x="76" y="42"/>
                </a:cxn>
                <a:cxn ang="0">
                  <a:pos x="76" y="42"/>
                </a:cxn>
                <a:cxn ang="0">
                  <a:pos x="82" y="33"/>
                </a:cxn>
                <a:cxn ang="0">
                  <a:pos x="89" y="24"/>
                </a:cxn>
                <a:cxn ang="0">
                  <a:pos x="97" y="15"/>
                </a:cxn>
                <a:cxn ang="0">
                  <a:pos x="103" y="6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4" h="170">
                  <a:moveTo>
                    <a:pt x="95" y="2"/>
                  </a:moveTo>
                  <a:lnTo>
                    <a:pt x="95" y="2"/>
                  </a:lnTo>
                  <a:lnTo>
                    <a:pt x="88" y="11"/>
                  </a:lnTo>
                  <a:lnTo>
                    <a:pt x="81" y="20"/>
                  </a:lnTo>
                  <a:lnTo>
                    <a:pt x="74" y="28"/>
                  </a:lnTo>
                  <a:lnTo>
                    <a:pt x="68" y="37"/>
                  </a:lnTo>
                  <a:lnTo>
                    <a:pt x="68" y="37"/>
                  </a:lnTo>
                  <a:lnTo>
                    <a:pt x="55" y="59"/>
                  </a:lnTo>
                  <a:lnTo>
                    <a:pt x="42" y="79"/>
                  </a:lnTo>
                  <a:lnTo>
                    <a:pt x="42" y="79"/>
                  </a:lnTo>
                  <a:lnTo>
                    <a:pt x="29" y="100"/>
                  </a:lnTo>
                  <a:lnTo>
                    <a:pt x="17" y="121"/>
                  </a:lnTo>
                  <a:lnTo>
                    <a:pt x="12" y="131"/>
                  </a:lnTo>
                  <a:lnTo>
                    <a:pt x="7" y="141"/>
                  </a:lnTo>
                  <a:lnTo>
                    <a:pt x="3" y="153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1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5" y="170"/>
                  </a:lnTo>
                  <a:lnTo>
                    <a:pt x="7" y="169"/>
                  </a:lnTo>
                  <a:lnTo>
                    <a:pt x="8" y="168"/>
                  </a:lnTo>
                  <a:lnTo>
                    <a:pt x="9" y="166"/>
                  </a:lnTo>
                  <a:lnTo>
                    <a:pt x="9" y="166"/>
                  </a:lnTo>
                  <a:lnTo>
                    <a:pt x="12" y="155"/>
                  </a:lnTo>
                  <a:lnTo>
                    <a:pt x="16" y="145"/>
                  </a:lnTo>
                  <a:lnTo>
                    <a:pt x="21" y="134"/>
                  </a:lnTo>
                  <a:lnTo>
                    <a:pt x="26" y="124"/>
                  </a:lnTo>
                  <a:lnTo>
                    <a:pt x="39" y="104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63" y="63"/>
                  </a:lnTo>
                  <a:lnTo>
                    <a:pt x="76" y="42"/>
                  </a:lnTo>
                  <a:lnTo>
                    <a:pt x="76" y="42"/>
                  </a:lnTo>
                  <a:lnTo>
                    <a:pt x="82" y="33"/>
                  </a:lnTo>
                  <a:lnTo>
                    <a:pt x="89" y="24"/>
                  </a:lnTo>
                  <a:lnTo>
                    <a:pt x="97" y="15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0" name="Freeform 296"/>
            <p:cNvSpPr/>
            <p:nvPr/>
          </p:nvSpPr>
          <p:spPr bwMode="auto">
            <a:xfrm>
              <a:off x="3359150" y="3557588"/>
              <a:ext cx="49213" cy="88900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63" y="47"/>
                </a:cxn>
                <a:cxn ang="0">
                  <a:pos x="52" y="69"/>
                </a:cxn>
                <a:cxn ang="0">
                  <a:pos x="39" y="89"/>
                </a:cxn>
                <a:cxn ang="0">
                  <a:pos x="39" y="89"/>
                </a:cxn>
                <a:cxn ang="0">
                  <a:pos x="28" y="107"/>
                </a:cxn>
                <a:cxn ang="0">
                  <a:pos x="16" y="123"/>
                </a:cxn>
                <a:cxn ang="0">
                  <a:pos x="11" y="133"/>
                </a:cxn>
                <a:cxn ang="0">
                  <a:pos x="6" y="141"/>
                </a:cxn>
                <a:cxn ang="0">
                  <a:pos x="3" y="151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5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7" y="167"/>
                </a:cxn>
                <a:cxn ang="0">
                  <a:pos x="8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12" y="153"/>
                </a:cxn>
                <a:cxn ang="0">
                  <a:pos x="16" y="143"/>
                </a:cxn>
                <a:cxn ang="0">
                  <a:pos x="21" y="134"/>
                </a:cxn>
                <a:cxn ang="0">
                  <a:pos x="27" y="124"/>
                </a:cxn>
                <a:cxn ang="0">
                  <a:pos x="39" y="107"/>
                </a:cxn>
                <a:cxn ang="0">
                  <a:pos x="52" y="88"/>
                </a:cxn>
                <a:cxn ang="0">
                  <a:pos x="52" y="88"/>
                </a:cxn>
                <a:cxn ang="0">
                  <a:pos x="63" y="69"/>
                </a:cxn>
                <a:cxn ang="0">
                  <a:pos x="73" y="49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4" y="6"/>
                </a:cxn>
                <a:cxn ang="0">
                  <a:pos x="94" y="5"/>
                </a:cxn>
                <a:cxn ang="0">
                  <a:pos x="93" y="2"/>
                </a:cxn>
                <a:cxn ang="0">
                  <a:pos x="92" y="1"/>
                </a:cxn>
                <a:cxn ang="0">
                  <a:pos x="90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4" h="167">
                  <a:moveTo>
                    <a:pt x="86" y="4"/>
                  </a:moveTo>
                  <a:lnTo>
                    <a:pt x="86" y="4"/>
                  </a:lnTo>
                  <a:lnTo>
                    <a:pt x="63" y="47"/>
                  </a:lnTo>
                  <a:lnTo>
                    <a:pt x="52" y="69"/>
                  </a:lnTo>
                  <a:lnTo>
                    <a:pt x="39" y="89"/>
                  </a:lnTo>
                  <a:lnTo>
                    <a:pt x="39" y="89"/>
                  </a:lnTo>
                  <a:lnTo>
                    <a:pt x="28" y="107"/>
                  </a:lnTo>
                  <a:lnTo>
                    <a:pt x="16" y="123"/>
                  </a:lnTo>
                  <a:lnTo>
                    <a:pt x="11" y="133"/>
                  </a:lnTo>
                  <a:lnTo>
                    <a:pt x="6" y="141"/>
                  </a:lnTo>
                  <a:lnTo>
                    <a:pt x="3" y="151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5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7" y="167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12" y="153"/>
                  </a:lnTo>
                  <a:lnTo>
                    <a:pt x="16" y="143"/>
                  </a:lnTo>
                  <a:lnTo>
                    <a:pt x="21" y="134"/>
                  </a:lnTo>
                  <a:lnTo>
                    <a:pt x="27" y="124"/>
                  </a:lnTo>
                  <a:lnTo>
                    <a:pt x="39" y="107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63" y="69"/>
                  </a:lnTo>
                  <a:lnTo>
                    <a:pt x="73" y="49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3" y="2"/>
                  </a:lnTo>
                  <a:lnTo>
                    <a:pt x="92" y="1"/>
                  </a:lnTo>
                  <a:lnTo>
                    <a:pt x="90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1" name="Freeform 297"/>
            <p:cNvSpPr/>
            <p:nvPr/>
          </p:nvSpPr>
          <p:spPr bwMode="auto">
            <a:xfrm>
              <a:off x="3373438" y="3598863"/>
              <a:ext cx="47625" cy="69850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1" y="14"/>
                </a:cxn>
                <a:cxn ang="0">
                  <a:pos x="61" y="28"/>
                </a:cxn>
                <a:cxn ang="0">
                  <a:pos x="52" y="42"/>
                </a:cxn>
                <a:cxn ang="0">
                  <a:pos x="43" y="57"/>
                </a:cxn>
                <a:cxn ang="0">
                  <a:pos x="43" y="57"/>
                </a:cxn>
                <a:cxn ang="0">
                  <a:pos x="23" y="91"/>
                </a:cxn>
                <a:cxn ang="0">
                  <a:pos x="23" y="91"/>
                </a:cxn>
                <a:cxn ang="0">
                  <a:pos x="13" y="108"/>
                </a:cxn>
                <a:cxn ang="0">
                  <a:pos x="8" y="119"/>
                </a:cxn>
                <a:cxn ang="0">
                  <a:pos x="5" y="122"/>
                </a:cxn>
                <a:cxn ang="0">
                  <a:pos x="3" y="124"/>
                </a:cxn>
                <a:cxn ang="0">
                  <a:pos x="3" y="124"/>
                </a:cxn>
                <a:cxn ang="0">
                  <a:pos x="1" y="125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7" y="132"/>
                </a:cxn>
                <a:cxn ang="0">
                  <a:pos x="7" y="132"/>
                </a:cxn>
                <a:cxn ang="0">
                  <a:pos x="11" y="130"/>
                </a:cxn>
                <a:cxn ang="0">
                  <a:pos x="13" y="127"/>
                </a:cxn>
                <a:cxn ang="0">
                  <a:pos x="17" y="120"/>
                </a:cxn>
                <a:cxn ang="0">
                  <a:pos x="17" y="120"/>
                </a:cxn>
                <a:cxn ang="0">
                  <a:pos x="28" y="101"/>
                </a:cxn>
                <a:cxn ang="0">
                  <a:pos x="39" y="81"/>
                </a:cxn>
                <a:cxn ang="0">
                  <a:pos x="39" y="81"/>
                </a:cxn>
                <a:cxn ang="0">
                  <a:pos x="49" y="62"/>
                </a:cxn>
                <a:cxn ang="0">
                  <a:pos x="62" y="43"/>
                </a:cxn>
                <a:cxn ang="0">
                  <a:pos x="74" y="25"/>
                </a:cxn>
                <a:cxn ang="0">
                  <a:pos x="81" y="16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32">
                  <a:moveTo>
                    <a:pt x="82" y="1"/>
                  </a:moveTo>
                  <a:lnTo>
                    <a:pt x="82" y="1"/>
                  </a:lnTo>
                  <a:lnTo>
                    <a:pt x="71" y="14"/>
                  </a:lnTo>
                  <a:lnTo>
                    <a:pt x="61" y="28"/>
                  </a:lnTo>
                  <a:lnTo>
                    <a:pt x="52" y="42"/>
                  </a:lnTo>
                  <a:lnTo>
                    <a:pt x="43" y="57"/>
                  </a:lnTo>
                  <a:lnTo>
                    <a:pt x="43" y="57"/>
                  </a:lnTo>
                  <a:lnTo>
                    <a:pt x="23" y="91"/>
                  </a:lnTo>
                  <a:lnTo>
                    <a:pt x="23" y="91"/>
                  </a:lnTo>
                  <a:lnTo>
                    <a:pt x="13" y="108"/>
                  </a:lnTo>
                  <a:lnTo>
                    <a:pt x="8" y="119"/>
                  </a:lnTo>
                  <a:lnTo>
                    <a:pt x="5" y="122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1" y="125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7" y="132"/>
                  </a:lnTo>
                  <a:lnTo>
                    <a:pt x="7" y="132"/>
                  </a:lnTo>
                  <a:lnTo>
                    <a:pt x="11" y="130"/>
                  </a:lnTo>
                  <a:lnTo>
                    <a:pt x="13" y="127"/>
                  </a:lnTo>
                  <a:lnTo>
                    <a:pt x="17" y="120"/>
                  </a:lnTo>
                  <a:lnTo>
                    <a:pt x="17" y="120"/>
                  </a:lnTo>
                  <a:lnTo>
                    <a:pt x="28" y="101"/>
                  </a:lnTo>
                  <a:lnTo>
                    <a:pt x="39" y="81"/>
                  </a:lnTo>
                  <a:lnTo>
                    <a:pt x="39" y="81"/>
                  </a:lnTo>
                  <a:lnTo>
                    <a:pt x="49" y="62"/>
                  </a:lnTo>
                  <a:lnTo>
                    <a:pt x="62" y="43"/>
                  </a:lnTo>
                  <a:lnTo>
                    <a:pt x="74" y="25"/>
                  </a:lnTo>
                  <a:lnTo>
                    <a:pt x="81" y="16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2" name="Freeform 298"/>
            <p:cNvSpPr/>
            <p:nvPr/>
          </p:nvSpPr>
          <p:spPr bwMode="auto">
            <a:xfrm>
              <a:off x="3398838" y="3617913"/>
              <a:ext cx="46038" cy="77788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76" y="9"/>
                </a:cxn>
                <a:cxn ang="0">
                  <a:pos x="74" y="14"/>
                </a:cxn>
                <a:cxn ang="0">
                  <a:pos x="68" y="23"/>
                </a:cxn>
                <a:cxn ang="0">
                  <a:pos x="54" y="39"/>
                </a:cxn>
                <a:cxn ang="0">
                  <a:pos x="54" y="39"/>
                </a:cxn>
                <a:cxn ang="0">
                  <a:pos x="42" y="55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22" y="87"/>
                </a:cxn>
                <a:cxn ang="0">
                  <a:pos x="13" y="102"/>
                </a:cxn>
                <a:cxn ang="0">
                  <a:pos x="9" y="111"/>
                </a:cxn>
                <a:cxn ang="0">
                  <a:pos x="6" y="119"/>
                </a:cxn>
                <a:cxn ang="0">
                  <a:pos x="2" y="127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1" y="143"/>
                </a:cxn>
                <a:cxn ang="0">
                  <a:pos x="2" y="144"/>
                </a:cxn>
                <a:cxn ang="0">
                  <a:pos x="3" y="145"/>
                </a:cxn>
                <a:cxn ang="0">
                  <a:pos x="6" y="146"/>
                </a:cxn>
                <a:cxn ang="0">
                  <a:pos x="7" y="145"/>
                </a:cxn>
                <a:cxn ang="0">
                  <a:pos x="9" y="144"/>
                </a:cxn>
                <a:cxn ang="0">
                  <a:pos x="10" y="143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1" y="130"/>
                </a:cxn>
                <a:cxn ang="0">
                  <a:pos x="15" y="119"/>
                </a:cxn>
                <a:cxn ang="0">
                  <a:pos x="19" y="108"/>
                </a:cxn>
                <a:cxn ang="0">
                  <a:pos x="25" y="97"/>
                </a:cxn>
                <a:cxn ang="0">
                  <a:pos x="39" y="75"/>
                </a:cxn>
                <a:cxn ang="0">
                  <a:pos x="52" y="57"/>
                </a:cxn>
                <a:cxn ang="0">
                  <a:pos x="52" y="57"/>
                </a:cxn>
                <a:cxn ang="0">
                  <a:pos x="62" y="45"/>
                </a:cxn>
                <a:cxn ang="0">
                  <a:pos x="73" y="32"/>
                </a:cxn>
                <a:cxn ang="0">
                  <a:pos x="77" y="26"/>
                </a:cxn>
                <a:cxn ang="0">
                  <a:pos x="81" y="19"/>
                </a:cxn>
                <a:cxn ang="0">
                  <a:pos x="84" y="12"/>
                </a:cxn>
                <a:cxn ang="0">
                  <a:pos x="86" y="4"/>
                </a:cxn>
                <a:cxn ang="0">
                  <a:pos x="86" y="4"/>
                </a:cxn>
                <a:cxn ang="0">
                  <a:pos x="86" y="2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6" h="146">
                  <a:moveTo>
                    <a:pt x="77" y="4"/>
                  </a:moveTo>
                  <a:lnTo>
                    <a:pt x="77" y="4"/>
                  </a:lnTo>
                  <a:lnTo>
                    <a:pt x="76" y="9"/>
                  </a:lnTo>
                  <a:lnTo>
                    <a:pt x="74" y="14"/>
                  </a:lnTo>
                  <a:lnTo>
                    <a:pt x="68" y="23"/>
                  </a:lnTo>
                  <a:lnTo>
                    <a:pt x="54" y="39"/>
                  </a:lnTo>
                  <a:lnTo>
                    <a:pt x="54" y="39"/>
                  </a:lnTo>
                  <a:lnTo>
                    <a:pt x="42" y="55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22" y="87"/>
                  </a:lnTo>
                  <a:lnTo>
                    <a:pt x="13" y="102"/>
                  </a:lnTo>
                  <a:lnTo>
                    <a:pt x="9" y="111"/>
                  </a:lnTo>
                  <a:lnTo>
                    <a:pt x="6" y="119"/>
                  </a:lnTo>
                  <a:lnTo>
                    <a:pt x="2" y="127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1" y="143"/>
                  </a:lnTo>
                  <a:lnTo>
                    <a:pt x="2" y="144"/>
                  </a:lnTo>
                  <a:lnTo>
                    <a:pt x="3" y="145"/>
                  </a:lnTo>
                  <a:lnTo>
                    <a:pt x="6" y="146"/>
                  </a:lnTo>
                  <a:lnTo>
                    <a:pt x="7" y="145"/>
                  </a:lnTo>
                  <a:lnTo>
                    <a:pt x="9" y="144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1" y="130"/>
                  </a:lnTo>
                  <a:lnTo>
                    <a:pt x="15" y="119"/>
                  </a:lnTo>
                  <a:lnTo>
                    <a:pt x="19" y="108"/>
                  </a:lnTo>
                  <a:lnTo>
                    <a:pt x="25" y="97"/>
                  </a:lnTo>
                  <a:lnTo>
                    <a:pt x="39" y="75"/>
                  </a:lnTo>
                  <a:lnTo>
                    <a:pt x="52" y="57"/>
                  </a:lnTo>
                  <a:lnTo>
                    <a:pt x="52" y="57"/>
                  </a:lnTo>
                  <a:lnTo>
                    <a:pt x="62" y="45"/>
                  </a:lnTo>
                  <a:lnTo>
                    <a:pt x="73" y="32"/>
                  </a:lnTo>
                  <a:lnTo>
                    <a:pt x="77" y="26"/>
                  </a:lnTo>
                  <a:lnTo>
                    <a:pt x="81" y="19"/>
                  </a:lnTo>
                  <a:lnTo>
                    <a:pt x="84" y="12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3" name="Freeform 299"/>
            <p:cNvSpPr/>
            <p:nvPr/>
          </p:nvSpPr>
          <p:spPr bwMode="auto">
            <a:xfrm>
              <a:off x="3429000" y="3648075"/>
              <a:ext cx="42863" cy="68263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52" y="31"/>
                </a:cxn>
                <a:cxn ang="0">
                  <a:pos x="32" y="60"/>
                </a:cxn>
                <a:cxn ang="0">
                  <a:pos x="24" y="74"/>
                </a:cxn>
                <a:cxn ang="0">
                  <a:pos x="16" y="90"/>
                </a:cxn>
                <a:cxn ang="0">
                  <a:pos x="7" y="105"/>
                </a:cxn>
                <a:cxn ang="0">
                  <a:pos x="0" y="122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17" y="108"/>
                </a:cxn>
                <a:cxn ang="0">
                  <a:pos x="24" y="93"/>
                </a:cxn>
                <a:cxn ang="0">
                  <a:pos x="32" y="78"/>
                </a:cxn>
                <a:cxn ang="0">
                  <a:pos x="41" y="63"/>
                </a:cxn>
                <a:cxn ang="0">
                  <a:pos x="60" y="35"/>
                </a:cxn>
                <a:cxn ang="0">
                  <a:pos x="81" y="7"/>
                </a:cxn>
                <a:cxn ang="0">
                  <a:pos x="81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1" y="2"/>
                </a:cxn>
                <a:cxn ang="0">
                  <a:pos x="79" y="1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1" h="127">
                  <a:moveTo>
                    <a:pt x="72" y="2"/>
                  </a:moveTo>
                  <a:lnTo>
                    <a:pt x="72" y="2"/>
                  </a:lnTo>
                  <a:lnTo>
                    <a:pt x="52" y="31"/>
                  </a:lnTo>
                  <a:lnTo>
                    <a:pt x="32" y="60"/>
                  </a:lnTo>
                  <a:lnTo>
                    <a:pt x="24" y="74"/>
                  </a:lnTo>
                  <a:lnTo>
                    <a:pt x="16" y="90"/>
                  </a:lnTo>
                  <a:lnTo>
                    <a:pt x="7" y="105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17" y="108"/>
                  </a:lnTo>
                  <a:lnTo>
                    <a:pt x="24" y="93"/>
                  </a:lnTo>
                  <a:lnTo>
                    <a:pt x="32" y="78"/>
                  </a:lnTo>
                  <a:lnTo>
                    <a:pt x="41" y="63"/>
                  </a:lnTo>
                  <a:lnTo>
                    <a:pt x="60" y="35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1" y="2"/>
                  </a:lnTo>
                  <a:lnTo>
                    <a:pt x="79" y="1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4" name="Freeform 300"/>
            <p:cNvSpPr/>
            <p:nvPr/>
          </p:nvSpPr>
          <p:spPr bwMode="auto">
            <a:xfrm>
              <a:off x="3449638" y="3665538"/>
              <a:ext cx="38100" cy="8096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3" y="21"/>
                </a:cxn>
                <a:cxn ang="0">
                  <a:pos x="44" y="40"/>
                </a:cxn>
                <a:cxn ang="0">
                  <a:pos x="34" y="59"/>
                </a:cxn>
                <a:cxn ang="0">
                  <a:pos x="25" y="78"/>
                </a:cxn>
                <a:cxn ang="0">
                  <a:pos x="25" y="78"/>
                </a:cxn>
                <a:cxn ang="0">
                  <a:pos x="16" y="94"/>
                </a:cxn>
                <a:cxn ang="0">
                  <a:pos x="9" y="112"/>
                </a:cxn>
                <a:cxn ang="0">
                  <a:pos x="6" y="120"/>
                </a:cxn>
                <a:cxn ang="0">
                  <a:pos x="3" y="129"/>
                </a:cxn>
                <a:cxn ang="0">
                  <a:pos x="1" y="137"/>
                </a:cxn>
                <a:cxn ang="0">
                  <a:pos x="0" y="147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3" y="151"/>
                </a:cxn>
                <a:cxn ang="0">
                  <a:pos x="5" y="152"/>
                </a:cxn>
                <a:cxn ang="0">
                  <a:pos x="7" y="151"/>
                </a:cxn>
                <a:cxn ang="0">
                  <a:pos x="8" y="150"/>
                </a:cxn>
                <a:cxn ang="0">
                  <a:pos x="10" y="149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11" y="136"/>
                </a:cxn>
                <a:cxn ang="0">
                  <a:pos x="14" y="126"/>
                </a:cxn>
                <a:cxn ang="0">
                  <a:pos x="17" y="117"/>
                </a:cxn>
                <a:cxn ang="0">
                  <a:pos x="21" y="106"/>
                </a:cxn>
                <a:cxn ang="0">
                  <a:pos x="30" y="88"/>
                </a:cxn>
                <a:cxn ang="0">
                  <a:pos x="41" y="69"/>
                </a:cxn>
                <a:cxn ang="0">
                  <a:pos x="41" y="69"/>
                </a:cxn>
                <a:cxn ang="0">
                  <a:pos x="48" y="54"/>
                </a:cxn>
                <a:cxn ang="0">
                  <a:pos x="55" y="38"/>
                </a:cxn>
                <a:cxn ang="0">
                  <a:pos x="62" y="23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152">
                  <a:moveTo>
                    <a:pt x="62" y="2"/>
                  </a:moveTo>
                  <a:lnTo>
                    <a:pt x="62" y="2"/>
                  </a:lnTo>
                  <a:lnTo>
                    <a:pt x="53" y="21"/>
                  </a:lnTo>
                  <a:lnTo>
                    <a:pt x="44" y="40"/>
                  </a:lnTo>
                  <a:lnTo>
                    <a:pt x="34" y="59"/>
                  </a:lnTo>
                  <a:lnTo>
                    <a:pt x="25" y="78"/>
                  </a:lnTo>
                  <a:lnTo>
                    <a:pt x="25" y="78"/>
                  </a:lnTo>
                  <a:lnTo>
                    <a:pt x="16" y="94"/>
                  </a:lnTo>
                  <a:lnTo>
                    <a:pt x="9" y="112"/>
                  </a:lnTo>
                  <a:lnTo>
                    <a:pt x="6" y="120"/>
                  </a:lnTo>
                  <a:lnTo>
                    <a:pt x="3" y="129"/>
                  </a:lnTo>
                  <a:lnTo>
                    <a:pt x="1" y="137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3" y="151"/>
                  </a:lnTo>
                  <a:lnTo>
                    <a:pt x="5" y="152"/>
                  </a:lnTo>
                  <a:lnTo>
                    <a:pt x="7" y="151"/>
                  </a:lnTo>
                  <a:lnTo>
                    <a:pt x="8" y="150"/>
                  </a:lnTo>
                  <a:lnTo>
                    <a:pt x="10" y="149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1" y="136"/>
                  </a:lnTo>
                  <a:lnTo>
                    <a:pt x="14" y="126"/>
                  </a:lnTo>
                  <a:lnTo>
                    <a:pt x="17" y="117"/>
                  </a:lnTo>
                  <a:lnTo>
                    <a:pt x="21" y="106"/>
                  </a:lnTo>
                  <a:lnTo>
                    <a:pt x="30" y="88"/>
                  </a:lnTo>
                  <a:lnTo>
                    <a:pt x="41" y="69"/>
                  </a:lnTo>
                  <a:lnTo>
                    <a:pt x="41" y="69"/>
                  </a:lnTo>
                  <a:lnTo>
                    <a:pt x="48" y="54"/>
                  </a:lnTo>
                  <a:lnTo>
                    <a:pt x="55" y="38"/>
                  </a:lnTo>
                  <a:lnTo>
                    <a:pt x="62" y="23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5" name="Freeform 301"/>
            <p:cNvSpPr/>
            <p:nvPr/>
          </p:nvSpPr>
          <p:spPr bwMode="auto">
            <a:xfrm>
              <a:off x="3481388" y="3683000"/>
              <a:ext cx="38100" cy="6826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8" y="9"/>
                </a:cxn>
                <a:cxn ang="0">
                  <a:pos x="53" y="17"/>
                </a:cxn>
                <a:cxn ang="0">
                  <a:pos x="48" y="24"/>
                </a:cxn>
                <a:cxn ang="0">
                  <a:pos x="44" y="31"/>
                </a:cxn>
                <a:cxn ang="0">
                  <a:pos x="44" y="31"/>
                </a:cxn>
                <a:cxn ang="0">
                  <a:pos x="40" y="38"/>
                </a:cxn>
                <a:cxn ang="0">
                  <a:pos x="35" y="48"/>
                </a:cxn>
                <a:cxn ang="0">
                  <a:pos x="32" y="56"/>
                </a:cxn>
                <a:cxn ang="0">
                  <a:pos x="29" y="64"/>
                </a:cxn>
                <a:cxn ang="0">
                  <a:pos x="29" y="64"/>
                </a:cxn>
                <a:cxn ang="0">
                  <a:pos x="24" y="73"/>
                </a:cxn>
                <a:cxn ang="0">
                  <a:pos x="19" y="82"/>
                </a:cxn>
                <a:cxn ang="0">
                  <a:pos x="13" y="90"/>
                </a:cxn>
                <a:cxn ang="0">
                  <a:pos x="8" y="99"/>
                </a:cxn>
                <a:cxn ang="0">
                  <a:pos x="8" y="99"/>
                </a:cxn>
                <a:cxn ang="0">
                  <a:pos x="6" y="104"/>
                </a:cxn>
                <a:cxn ang="0">
                  <a:pos x="5" y="111"/>
                </a:cxn>
                <a:cxn ang="0">
                  <a:pos x="2" y="116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22" y="97"/>
                </a:cxn>
                <a:cxn ang="0">
                  <a:pos x="29" y="83"/>
                </a:cxn>
                <a:cxn ang="0">
                  <a:pos x="38" y="68"/>
                </a:cxn>
                <a:cxn ang="0">
                  <a:pos x="38" y="68"/>
                </a:cxn>
                <a:cxn ang="0">
                  <a:pos x="41" y="63"/>
                </a:cxn>
                <a:cxn ang="0">
                  <a:pos x="44" y="56"/>
                </a:cxn>
                <a:cxn ang="0">
                  <a:pos x="49" y="42"/>
                </a:cxn>
                <a:cxn ang="0">
                  <a:pos x="49" y="42"/>
                </a:cxn>
                <a:cxn ang="0">
                  <a:pos x="54" y="33"/>
                </a:cxn>
                <a:cxn ang="0">
                  <a:pos x="59" y="25"/>
                </a:cxn>
                <a:cxn ang="0">
                  <a:pos x="65" y="16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128">
                  <a:moveTo>
                    <a:pt x="62" y="2"/>
                  </a:moveTo>
                  <a:lnTo>
                    <a:pt x="62" y="2"/>
                  </a:lnTo>
                  <a:lnTo>
                    <a:pt x="58" y="9"/>
                  </a:lnTo>
                  <a:lnTo>
                    <a:pt x="53" y="17"/>
                  </a:lnTo>
                  <a:lnTo>
                    <a:pt x="48" y="24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0" y="38"/>
                  </a:lnTo>
                  <a:lnTo>
                    <a:pt x="35" y="48"/>
                  </a:lnTo>
                  <a:lnTo>
                    <a:pt x="32" y="56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4" y="73"/>
                  </a:lnTo>
                  <a:lnTo>
                    <a:pt x="19" y="82"/>
                  </a:lnTo>
                  <a:lnTo>
                    <a:pt x="13" y="90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6" y="104"/>
                  </a:lnTo>
                  <a:lnTo>
                    <a:pt x="5" y="111"/>
                  </a:lnTo>
                  <a:lnTo>
                    <a:pt x="2" y="116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22" y="97"/>
                  </a:lnTo>
                  <a:lnTo>
                    <a:pt x="29" y="83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41" y="63"/>
                  </a:lnTo>
                  <a:lnTo>
                    <a:pt x="44" y="56"/>
                  </a:lnTo>
                  <a:lnTo>
                    <a:pt x="49" y="42"/>
                  </a:lnTo>
                  <a:lnTo>
                    <a:pt x="49" y="42"/>
                  </a:lnTo>
                  <a:lnTo>
                    <a:pt x="54" y="33"/>
                  </a:lnTo>
                  <a:lnTo>
                    <a:pt x="59" y="25"/>
                  </a:lnTo>
                  <a:lnTo>
                    <a:pt x="65" y="16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6" name="Freeform 302"/>
            <p:cNvSpPr/>
            <p:nvPr/>
          </p:nvSpPr>
          <p:spPr bwMode="auto">
            <a:xfrm>
              <a:off x="3514725" y="3687763"/>
              <a:ext cx="39688" cy="82550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4" y="15"/>
                </a:cxn>
                <a:cxn ang="0">
                  <a:pos x="60" y="25"/>
                </a:cxn>
                <a:cxn ang="0">
                  <a:pos x="56" y="35"/>
                </a:cxn>
                <a:cxn ang="0">
                  <a:pos x="50" y="46"/>
                </a:cxn>
                <a:cxn ang="0">
                  <a:pos x="50" y="46"/>
                </a:cxn>
                <a:cxn ang="0">
                  <a:pos x="45" y="54"/>
                </a:cxn>
                <a:cxn ang="0">
                  <a:pos x="39" y="62"/>
                </a:cxn>
                <a:cxn ang="0">
                  <a:pos x="33" y="71"/>
                </a:cxn>
                <a:cxn ang="0">
                  <a:pos x="29" y="80"/>
                </a:cxn>
                <a:cxn ang="0">
                  <a:pos x="29" y="80"/>
                </a:cxn>
                <a:cxn ang="0">
                  <a:pos x="21" y="104"/>
                </a:cxn>
                <a:cxn ang="0">
                  <a:pos x="17" y="115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7" y="135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1" y="154"/>
                </a:cxn>
                <a:cxn ang="0">
                  <a:pos x="2" y="155"/>
                </a:cxn>
                <a:cxn ang="0">
                  <a:pos x="4" y="156"/>
                </a:cxn>
                <a:cxn ang="0">
                  <a:pos x="8" y="156"/>
                </a:cxn>
                <a:cxn ang="0">
                  <a:pos x="10" y="155"/>
                </a:cxn>
                <a:cxn ang="0">
                  <a:pos x="10" y="153"/>
                </a:cxn>
                <a:cxn ang="0">
                  <a:pos x="10" y="153"/>
                </a:cxn>
                <a:cxn ang="0">
                  <a:pos x="12" y="145"/>
                </a:cxn>
                <a:cxn ang="0">
                  <a:pos x="15" y="137"/>
                </a:cxn>
                <a:cxn ang="0">
                  <a:pos x="22" y="121"/>
                </a:cxn>
                <a:cxn ang="0">
                  <a:pos x="30" y="105"/>
                </a:cxn>
                <a:cxn ang="0">
                  <a:pos x="33" y="96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39" y="83"/>
                </a:cxn>
                <a:cxn ang="0">
                  <a:pos x="42" y="77"/>
                </a:cxn>
                <a:cxn ang="0">
                  <a:pos x="48" y="65"/>
                </a:cxn>
                <a:cxn ang="0">
                  <a:pos x="55" y="55"/>
                </a:cxn>
                <a:cxn ang="0">
                  <a:pos x="62" y="44"/>
                </a:cxn>
                <a:cxn ang="0">
                  <a:pos x="62" y="44"/>
                </a:cxn>
                <a:cxn ang="0">
                  <a:pos x="66" y="34"/>
                </a:cxn>
                <a:cxn ang="0">
                  <a:pos x="71" y="26"/>
                </a:cxn>
                <a:cxn ang="0">
                  <a:pos x="74" y="16"/>
                </a:cxn>
                <a:cxn ang="0">
                  <a:pos x="77" y="7"/>
                </a:cxn>
                <a:cxn ang="0">
                  <a:pos x="77" y="7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7" y="2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7" h="156">
                  <a:moveTo>
                    <a:pt x="67" y="3"/>
                  </a:moveTo>
                  <a:lnTo>
                    <a:pt x="67" y="3"/>
                  </a:lnTo>
                  <a:lnTo>
                    <a:pt x="64" y="15"/>
                  </a:lnTo>
                  <a:lnTo>
                    <a:pt x="60" y="25"/>
                  </a:lnTo>
                  <a:lnTo>
                    <a:pt x="56" y="35"/>
                  </a:lnTo>
                  <a:lnTo>
                    <a:pt x="50" y="46"/>
                  </a:lnTo>
                  <a:lnTo>
                    <a:pt x="50" y="46"/>
                  </a:lnTo>
                  <a:lnTo>
                    <a:pt x="45" y="54"/>
                  </a:lnTo>
                  <a:lnTo>
                    <a:pt x="39" y="62"/>
                  </a:lnTo>
                  <a:lnTo>
                    <a:pt x="33" y="71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21" y="104"/>
                  </a:lnTo>
                  <a:lnTo>
                    <a:pt x="17" y="115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7" y="135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1" y="154"/>
                  </a:lnTo>
                  <a:lnTo>
                    <a:pt x="2" y="155"/>
                  </a:lnTo>
                  <a:lnTo>
                    <a:pt x="4" y="156"/>
                  </a:lnTo>
                  <a:lnTo>
                    <a:pt x="8" y="156"/>
                  </a:lnTo>
                  <a:lnTo>
                    <a:pt x="10" y="155"/>
                  </a:lnTo>
                  <a:lnTo>
                    <a:pt x="10" y="153"/>
                  </a:lnTo>
                  <a:lnTo>
                    <a:pt x="10" y="153"/>
                  </a:lnTo>
                  <a:lnTo>
                    <a:pt x="12" y="145"/>
                  </a:lnTo>
                  <a:lnTo>
                    <a:pt x="15" y="137"/>
                  </a:lnTo>
                  <a:lnTo>
                    <a:pt x="22" y="121"/>
                  </a:lnTo>
                  <a:lnTo>
                    <a:pt x="30" y="105"/>
                  </a:lnTo>
                  <a:lnTo>
                    <a:pt x="33" y="96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39" y="83"/>
                  </a:lnTo>
                  <a:lnTo>
                    <a:pt x="42" y="77"/>
                  </a:lnTo>
                  <a:lnTo>
                    <a:pt x="48" y="65"/>
                  </a:lnTo>
                  <a:lnTo>
                    <a:pt x="55" y="55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6" y="34"/>
                  </a:lnTo>
                  <a:lnTo>
                    <a:pt x="71" y="26"/>
                  </a:lnTo>
                  <a:lnTo>
                    <a:pt x="74" y="16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7" y="2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7" name="Freeform 303"/>
            <p:cNvSpPr/>
            <p:nvPr/>
          </p:nvSpPr>
          <p:spPr bwMode="auto">
            <a:xfrm>
              <a:off x="3541713" y="3703638"/>
              <a:ext cx="42863" cy="7461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3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10"/>
                </a:cxn>
                <a:cxn ang="0">
                  <a:pos x="70" y="13"/>
                </a:cxn>
                <a:cxn ang="0">
                  <a:pos x="68" y="16"/>
                </a:cxn>
                <a:cxn ang="0">
                  <a:pos x="65" y="19"/>
                </a:cxn>
                <a:cxn ang="0">
                  <a:pos x="59" y="25"/>
                </a:cxn>
                <a:cxn ang="0">
                  <a:pos x="57" y="28"/>
                </a:cxn>
                <a:cxn ang="0">
                  <a:pos x="55" y="31"/>
                </a:cxn>
                <a:cxn ang="0">
                  <a:pos x="55" y="31"/>
                </a:cxn>
                <a:cxn ang="0">
                  <a:pos x="51" y="38"/>
                </a:cxn>
                <a:cxn ang="0">
                  <a:pos x="46" y="46"/>
                </a:cxn>
                <a:cxn ang="0">
                  <a:pos x="41" y="53"/>
                </a:cxn>
                <a:cxn ang="0">
                  <a:pos x="38" y="60"/>
                </a:cxn>
                <a:cxn ang="0">
                  <a:pos x="38" y="60"/>
                </a:cxn>
                <a:cxn ang="0">
                  <a:pos x="34" y="70"/>
                </a:cxn>
                <a:cxn ang="0">
                  <a:pos x="29" y="80"/>
                </a:cxn>
                <a:cxn ang="0">
                  <a:pos x="19" y="98"/>
                </a:cxn>
                <a:cxn ang="0">
                  <a:pos x="8" y="117"/>
                </a:cxn>
                <a:cxn ang="0">
                  <a:pos x="4" y="126"/>
                </a:cxn>
                <a:cxn ang="0">
                  <a:pos x="0" y="137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0" y="140"/>
                </a:cxn>
                <a:cxn ang="0">
                  <a:pos x="1" y="141"/>
                </a:cxn>
                <a:cxn ang="0">
                  <a:pos x="3" y="142"/>
                </a:cxn>
                <a:cxn ang="0">
                  <a:pos x="6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8" y="118"/>
                </a:cxn>
                <a:cxn ang="0">
                  <a:pos x="28" y="97"/>
                </a:cxn>
                <a:cxn ang="0">
                  <a:pos x="39" y="78"/>
                </a:cxn>
                <a:cxn ang="0">
                  <a:pos x="51" y="59"/>
                </a:cxn>
                <a:cxn ang="0">
                  <a:pos x="51" y="59"/>
                </a:cxn>
                <a:cxn ang="0">
                  <a:pos x="57" y="49"/>
                </a:cxn>
                <a:cxn ang="0">
                  <a:pos x="62" y="39"/>
                </a:cxn>
                <a:cxn ang="0">
                  <a:pos x="68" y="30"/>
                </a:cxn>
                <a:cxn ang="0">
                  <a:pos x="75" y="22"/>
                </a:cxn>
                <a:cxn ang="0">
                  <a:pos x="75" y="22"/>
                </a:cxn>
                <a:cxn ang="0">
                  <a:pos x="78" y="18"/>
                </a:cxn>
                <a:cxn ang="0">
                  <a:pos x="81" y="14"/>
                </a:cxn>
                <a:cxn ang="0">
                  <a:pos x="81" y="8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81" h="142">
                  <a:moveTo>
                    <a:pt x="81" y="3"/>
                  </a:moveTo>
                  <a:lnTo>
                    <a:pt x="81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3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10"/>
                  </a:lnTo>
                  <a:lnTo>
                    <a:pt x="70" y="13"/>
                  </a:lnTo>
                  <a:lnTo>
                    <a:pt x="68" y="16"/>
                  </a:lnTo>
                  <a:lnTo>
                    <a:pt x="65" y="19"/>
                  </a:lnTo>
                  <a:lnTo>
                    <a:pt x="59" y="25"/>
                  </a:lnTo>
                  <a:lnTo>
                    <a:pt x="57" y="28"/>
                  </a:lnTo>
                  <a:lnTo>
                    <a:pt x="55" y="31"/>
                  </a:lnTo>
                  <a:lnTo>
                    <a:pt x="55" y="31"/>
                  </a:lnTo>
                  <a:lnTo>
                    <a:pt x="51" y="38"/>
                  </a:lnTo>
                  <a:lnTo>
                    <a:pt x="46" y="46"/>
                  </a:lnTo>
                  <a:lnTo>
                    <a:pt x="41" y="53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4" y="70"/>
                  </a:lnTo>
                  <a:lnTo>
                    <a:pt x="29" y="80"/>
                  </a:lnTo>
                  <a:lnTo>
                    <a:pt x="19" y="98"/>
                  </a:lnTo>
                  <a:lnTo>
                    <a:pt x="8" y="117"/>
                  </a:lnTo>
                  <a:lnTo>
                    <a:pt x="4" y="126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0" y="140"/>
                  </a:lnTo>
                  <a:lnTo>
                    <a:pt x="1" y="141"/>
                  </a:lnTo>
                  <a:lnTo>
                    <a:pt x="3" y="142"/>
                  </a:lnTo>
                  <a:lnTo>
                    <a:pt x="6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8" y="118"/>
                  </a:lnTo>
                  <a:lnTo>
                    <a:pt x="28" y="97"/>
                  </a:lnTo>
                  <a:lnTo>
                    <a:pt x="39" y="78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57" y="49"/>
                  </a:lnTo>
                  <a:lnTo>
                    <a:pt x="62" y="39"/>
                  </a:lnTo>
                  <a:lnTo>
                    <a:pt x="68" y="30"/>
                  </a:lnTo>
                  <a:lnTo>
                    <a:pt x="75" y="22"/>
                  </a:lnTo>
                  <a:lnTo>
                    <a:pt x="75" y="22"/>
                  </a:lnTo>
                  <a:lnTo>
                    <a:pt x="78" y="18"/>
                  </a:lnTo>
                  <a:lnTo>
                    <a:pt x="81" y="14"/>
                  </a:lnTo>
                  <a:lnTo>
                    <a:pt x="81" y="8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8" name="Freeform 304"/>
            <p:cNvSpPr/>
            <p:nvPr/>
          </p:nvSpPr>
          <p:spPr bwMode="auto">
            <a:xfrm>
              <a:off x="3570288" y="3708400"/>
              <a:ext cx="47625" cy="73025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59" y="37"/>
                </a:cxn>
                <a:cxn ang="0">
                  <a:pos x="35" y="72"/>
                </a:cxn>
                <a:cxn ang="0">
                  <a:pos x="35" y="72"/>
                </a:cxn>
                <a:cxn ang="0">
                  <a:pos x="25" y="86"/>
                </a:cxn>
                <a:cxn ang="0">
                  <a:pos x="15" y="100"/>
                </a:cxn>
                <a:cxn ang="0">
                  <a:pos x="7" y="114"/>
                </a:cxn>
                <a:cxn ang="0">
                  <a:pos x="0" y="131"/>
                </a:cxn>
                <a:cxn ang="0">
                  <a:pos x="0" y="131"/>
                </a:cxn>
                <a:cxn ang="0">
                  <a:pos x="0" y="133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6"/>
                </a:cxn>
                <a:cxn ang="0">
                  <a:pos x="8" y="135"/>
                </a:cxn>
                <a:cxn ang="0">
                  <a:pos x="9" y="134"/>
                </a:cxn>
                <a:cxn ang="0">
                  <a:pos x="9" y="134"/>
                </a:cxn>
                <a:cxn ang="0">
                  <a:pos x="13" y="125"/>
                </a:cxn>
                <a:cxn ang="0">
                  <a:pos x="17" y="116"/>
                </a:cxn>
                <a:cxn ang="0">
                  <a:pos x="26" y="100"/>
                </a:cxn>
                <a:cxn ang="0">
                  <a:pos x="37" y="84"/>
                </a:cxn>
                <a:cxn ang="0">
                  <a:pos x="48" y="69"/>
                </a:cxn>
                <a:cxn ang="0">
                  <a:pos x="48" y="69"/>
                </a:cxn>
                <a:cxn ang="0">
                  <a:pos x="69" y="38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1" y="5"/>
                </a:cxn>
                <a:cxn ang="0">
                  <a:pos x="90" y="3"/>
                </a:cxn>
                <a:cxn ang="0">
                  <a:pos x="90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1" h="137">
                  <a:moveTo>
                    <a:pt x="81" y="2"/>
                  </a:moveTo>
                  <a:lnTo>
                    <a:pt x="81" y="2"/>
                  </a:lnTo>
                  <a:lnTo>
                    <a:pt x="59" y="37"/>
                  </a:lnTo>
                  <a:lnTo>
                    <a:pt x="35" y="72"/>
                  </a:lnTo>
                  <a:lnTo>
                    <a:pt x="35" y="72"/>
                  </a:lnTo>
                  <a:lnTo>
                    <a:pt x="25" y="86"/>
                  </a:lnTo>
                  <a:lnTo>
                    <a:pt x="15" y="100"/>
                  </a:lnTo>
                  <a:lnTo>
                    <a:pt x="7" y="114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3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6"/>
                  </a:lnTo>
                  <a:lnTo>
                    <a:pt x="8" y="135"/>
                  </a:lnTo>
                  <a:lnTo>
                    <a:pt x="9" y="134"/>
                  </a:lnTo>
                  <a:lnTo>
                    <a:pt x="9" y="134"/>
                  </a:lnTo>
                  <a:lnTo>
                    <a:pt x="13" y="125"/>
                  </a:lnTo>
                  <a:lnTo>
                    <a:pt x="17" y="116"/>
                  </a:lnTo>
                  <a:lnTo>
                    <a:pt x="26" y="100"/>
                  </a:lnTo>
                  <a:lnTo>
                    <a:pt x="37" y="84"/>
                  </a:lnTo>
                  <a:lnTo>
                    <a:pt x="48" y="69"/>
                  </a:lnTo>
                  <a:lnTo>
                    <a:pt x="48" y="69"/>
                  </a:lnTo>
                  <a:lnTo>
                    <a:pt x="69" y="38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1" y="5"/>
                  </a:lnTo>
                  <a:lnTo>
                    <a:pt x="90" y="3"/>
                  </a:lnTo>
                  <a:lnTo>
                    <a:pt x="90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9" name="Freeform 305"/>
            <p:cNvSpPr/>
            <p:nvPr/>
          </p:nvSpPr>
          <p:spPr bwMode="auto">
            <a:xfrm>
              <a:off x="3576638" y="3700463"/>
              <a:ext cx="68263" cy="103188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12" y="10"/>
                </a:cxn>
                <a:cxn ang="0">
                  <a:pos x="104" y="21"/>
                </a:cxn>
                <a:cxn ang="0">
                  <a:pos x="90" y="41"/>
                </a:cxn>
                <a:cxn ang="0">
                  <a:pos x="77" y="62"/>
                </a:cxn>
                <a:cxn ang="0">
                  <a:pos x="62" y="83"/>
                </a:cxn>
                <a:cxn ang="0">
                  <a:pos x="62" y="83"/>
                </a:cxn>
                <a:cxn ang="0">
                  <a:pos x="54" y="95"/>
                </a:cxn>
                <a:cxn ang="0">
                  <a:pos x="47" y="109"/>
                </a:cxn>
                <a:cxn ang="0">
                  <a:pos x="33" y="135"/>
                </a:cxn>
                <a:cxn ang="0">
                  <a:pos x="26" y="149"/>
                </a:cxn>
                <a:cxn ang="0">
                  <a:pos x="19" y="162"/>
                </a:cxn>
                <a:cxn ang="0">
                  <a:pos x="10" y="175"/>
                </a:cxn>
                <a:cxn ang="0">
                  <a:pos x="1" y="186"/>
                </a:cxn>
                <a:cxn ang="0">
                  <a:pos x="1" y="186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8" y="193"/>
                </a:cxn>
                <a:cxn ang="0">
                  <a:pos x="17" y="183"/>
                </a:cxn>
                <a:cxn ang="0">
                  <a:pos x="24" y="173"/>
                </a:cxn>
                <a:cxn ang="0">
                  <a:pos x="37" y="150"/>
                </a:cxn>
                <a:cxn ang="0">
                  <a:pos x="50" y="126"/>
                </a:cxn>
                <a:cxn ang="0">
                  <a:pos x="62" y="103"/>
                </a:cxn>
                <a:cxn ang="0">
                  <a:pos x="62" y="103"/>
                </a:cxn>
                <a:cxn ang="0">
                  <a:pos x="69" y="90"/>
                </a:cxn>
                <a:cxn ang="0">
                  <a:pos x="79" y="78"/>
                </a:cxn>
                <a:cxn ang="0">
                  <a:pos x="96" y="53"/>
                </a:cxn>
                <a:cxn ang="0">
                  <a:pos x="96" y="53"/>
                </a:cxn>
                <a:cxn ang="0">
                  <a:pos x="111" y="29"/>
                </a:cxn>
                <a:cxn ang="0">
                  <a:pos x="118" y="19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7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8" h="194">
                  <a:moveTo>
                    <a:pt x="120" y="1"/>
                  </a:moveTo>
                  <a:lnTo>
                    <a:pt x="120" y="1"/>
                  </a:lnTo>
                  <a:lnTo>
                    <a:pt x="112" y="10"/>
                  </a:lnTo>
                  <a:lnTo>
                    <a:pt x="104" y="21"/>
                  </a:lnTo>
                  <a:lnTo>
                    <a:pt x="90" y="41"/>
                  </a:lnTo>
                  <a:lnTo>
                    <a:pt x="77" y="62"/>
                  </a:lnTo>
                  <a:lnTo>
                    <a:pt x="62" y="83"/>
                  </a:lnTo>
                  <a:lnTo>
                    <a:pt x="62" y="83"/>
                  </a:lnTo>
                  <a:lnTo>
                    <a:pt x="54" y="95"/>
                  </a:lnTo>
                  <a:lnTo>
                    <a:pt x="47" y="109"/>
                  </a:lnTo>
                  <a:lnTo>
                    <a:pt x="33" y="135"/>
                  </a:lnTo>
                  <a:lnTo>
                    <a:pt x="26" y="149"/>
                  </a:lnTo>
                  <a:lnTo>
                    <a:pt x="19" y="162"/>
                  </a:lnTo>
                  <a:lnTo>
                    <a:pt x="10" y="175"/>
                  </a:lnTo>
                  <a:lnTo>
                    <a:pt x="1" y="186"/>
                  </a:lnTo>
                  <a:lnTo>
                    <a:pt x="1" y="186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8" y="193"/>
                  </a:lnTo>
                  <a:lnTo>
                    <a:pt x="17" y="183"/>
                  </a:lnTo>
                  <a:lnTo>
                    <a:pt x="24" y="173"/>
                  </a:lnTo>
                  <a:lnTo>
                    <a:pt x="37" y="150"/>
                  </a:lnTo>
                  <a:lnTo>
                    <a:pt x="50" y="126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9" y="90"/>
                  </a:lnTo>
                  <a:lnTo>
                    <a:pt x="79" y="78"/>
                  </a:lnTo>
                  <a:lnTo>
                    <a:pt x="96" y="53"/>
                  </a:lnTo>
                  <a:lnTo>
                    <a:pt x="96" y="53"/>
                  </a:lnTo>
                  <a:lnTo>
                    <a:pt x="111" y="29"/>
                  </a:lnTo>
                  <a:lnTo>
                    <a:pt x="118" y="19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7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0" name="Freeform 306"/>
            <p:cNvSpPr/>
            <p:nvPr/>
          </p:nvSpPr>
          <p:spPr bwMode="auto">
            <a:xfrm>
              <a:off x="3627438" y="3687763"/>
              <a:ext cx="47625" cy="1190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2" y="31"/>
                </a:cxn>
                <a:cxn ang="0">
                  <a:pos x="63" y="58"/>
                </a:cxn>
                <a:cxn ang="0">
                  <a:pos x="53" y="85"/>
                </a:cxn>
                <a:cxn ang="0">
                  <a:pos x="42" y="111"/>
                </a:cxn>
                <a:cxn ang="0">
                  <a:pos x="21" y="164"/>
                </a:cxn>
                <a:cxn ang="0">
                  <a:pos x="9" y="190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0" y="221"/>
                </a:cxn>
                <a:cxn ang="0">
                  <a:pos x="1" y="222"/>
                </a:cxn>
                <a:cxn ang="0">
                  <a:pos x="3" y="222"/>
                </a:cxn>
                <a:cxn ang="0">
                  <a:pos x="5" y="223"/>
                </a:cxn>
                <a:cxn ang="0">
                  <a:pos x="6" y="222"/>
                </a:cxn>
                <a:cxn ang="0">
                  <a:pos x="8" y="221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9" y="192"/>
                </a:cxn>
                <a:cxn ang="0">
                  <a:pos x="29" y="167"/>
                </a:cxn>
                <a:cxn ang="0">
                  <a:pos x="52" y="114"/>
                </a:cxn>
                <a:cxn ang="0">
                  <a:pos x="62" y="87"/>
                </a:cxn>
                <a:cxn ang="0">
                  <a:pos x="72" y="61"/>
                </a:cxn>
                <a:cxn ang="0">
                  <a:pos x="82" y="33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0" y="4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223">
                  <a:moveTo>
                    <a:pt x="81" y="3"/>
                  </a:moveTo>
                  <a:lnTo>
                    <a:pt x="81" y="3"/>
                  </a:lnTo>
                  <a:lnTo>
                    <a:pt x="72" y="31"/>
                  </a:lnTo>
                  <a:lnTo>
                    <a:pt x="63" y="58"/>
                  </a:lnTo>
                  <a:lnTo>
                    <a:pt x="53" y="85"/>
                  </a:lnTo>
                  <a:lnTo>
                    <a:pt x="42" y="111"/>
                  </a:lnTo>
                  <a:lnTo>
                    <a:pt x="21" y="164"/>
                  </a:lnTo>
                  <a:lnTo>
                    <a:pt x="9" y="190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3" y="222"/>
                  </a:lnTo>
                  <a:lnTo>
                    <a:pt x="5" y="223"/>
                  </a:lnTo>
                  <a:lnTo>
                    <a:pt x="6" y="222"/>
                  </a:lnTo>
                  <a:lnTo>
                    <a:pt x="8" y="221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9" y="192"/>
                  </a:lnTo>
                  <a:lnTo>
                    <a:pt x="29" y="167"/>
                  </a:lnTo>
                  <a:lnTo>
                    <a:pt x="52" y="114"/>
                  </a:lnTo>
                  <a:lnTo>
                    <a:pt x="62" y="87"/>
                  </a:lnTo>
                  <a:lnTo>
                    <a:pt x="72" y="61"/>
                  </a:lnTo>
                  <a:lnTo>
                    <a:pt x="82" y="33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4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1" name="Freeform 307"/>
            <p:cNvSpPr/>
            <p:nvPr/>
          </p:nvSpPr>
          <p:spPr bwMode="auto">
            <a:xfrm>
              <a:off x="3654425" y="3678238"/>
              <a:ext cx="63500" cy="117475"/>
            </a:xfrm>
            <a:custGeom>
              <a:avLst/>
              <a:gdLst/>
              <a:ahLst/>
              <a:cxnLst>
                <a:cxn ang="0">
                  <a:pos x="110" y="1"/>
                </a:cxn>
                <a:cxn ang="0">
                  <a:pos x="110" y="1"/>
                </a:cxn>
                <a:cxn ang="0">
                  <a:pos x="100" y="12"/>
                </a:cxn>
                <a:cxn ang="0">
                  <a:pos x="90" y="23"/>
                </a:cxn>
                <a:cxn ang="0">
                  <a:pos x="80" y="35"/>
                </a:cxn>
                <a:cxn ang="0">
                  <a:pos x="72" y="48"/>
                </a:cxn>
                <a:cxn ang="0">
                  <a:pos x="57" y="74"/>
                </a:cxn>
                <a:cxn ang="0">
                  <a:pos x="42" y="101"/>
                </a:cxn>
                <a:cxn ang="0">
                  <a:pos x="42" y="101"/>
                </a:cxn>
                <a:cxn ang="0">
                  <a:pos x="27" y="129"/>
                </a:cxn>
                <a:cxn ang="0">
                  <a:pos x="20" y="143"/>
                </a:cxn>
                <a:cxn ang="0">
                  <a:pos x="14" y="158"/>
                </a:cxn>
                <a:cxn ang="0">
                  <a:pos x="9" y="172"/>
                </a:cxn>
                <a:cxn ang="0">
                  <a:pos x="5" y="187"/>
                </a:cxn>
                <a:cxn ang="0">
                  <a:pos x="2" y="202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1" y="220"/>
                </a:cxn>
                <a:cxn ang="0">
                  <a:pos x="2" y="221"/>
                </a:cxn>
                <a:cxn ang="0">
                  <a:pos x="3" y="222"/>
                </a:cxn>
                <a:cxn ang="0">
                  <a:pos x="5" y="222"/>
                </a:cxn>
                <a:cxn ang="0">
                  <a:pos x="6" y="222"/>
                </a:cxn>
                <a:cxn ang="0">
                  <a:pos x="8" y="221"/>
                </a:cxn>
                <a:cxn ang="0">
                  <a:pos x="9" y="220"/>
                </a:cxn>
                <a:cxn ang="0">
                  <a:pos x="10" y="218"/>
                </a:cxn>
                <a:cxn ang="0">
                  <a:pos x="10" y="218"/>
                </a:cxn>
                <a:cxn ang="0">
                  <a:pos x="11" y="202"/>
                </a:cxn>
                <a:cxn ang="0">
                  <a:pos x="14" y="188"/>
                </a:cxn>
                <a:cxn ang="0">
                  <a:pos x="18" y="173"/>
                </a:cxn>
                <a:cxn ang="0">
                  <a:pos x="24" y="160"/>
                </a:cxn>
                <a:cxn ang="0">
                  <a:pos x="29" y="146"/>
                </a:cxn>
                <a:cxn ang="0">
                  <a:pos x="36" y="133"/>
                </a:cxn>
                <a:cxn ang="0">
                  <a:pos x="50" y="106"/>
                </a:cxn>
                <a:cxn ang="0">
                  <a:pos x="50" y="106"/>
                </a:cxn>
                <a:cxn ang="0">
                  <a:pos x="64" y="79"/>
                </a:cxn>
                <a:cxn ang="0">
                  <a:pos x="79" y="53"/>
                </a:cxn>
                <a:cxn ang="0">
                  <a:pos x="88" y="41"/>
                </a:cxn>
                <a:cxn ang="0">
                  <a:pos x="97" y="30"/>
                </a:cxn>
                <a:cxn ang="0">
                  <a:pos x="106" y="18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4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1"/>
                </a:cxn>
                <a:cxn ang="0">
                  <a:pos x="110" y="1"/>
                </a:cxn>
              </a:cxnLst>
              <a:rect l="0" t="0" r="r" b="b"/>
              <a:pathLst>
                <a:path w="119" h="222">
                  <a:moveTo>
                    <a:pt x="110" y="1"/>
                  </a:moveTo>
                  <a:lnTo>
                    <a:pt x="110" y="1"/>
                  </a:lnTo>
                  <a:lnTo>
                    <a:pt x="100" y="12"/>
                  </a:lnTo>
                  <a:lnTo>
                    <a:pt x="90" y="23"/>
                  </a:lnTo>
                  <a:lnTo>
                    <a:pt x="80" y="35"/>
                  </a:lnTo>
                  <a:lnTo>
                    <a:pt x="72" y="48"/>
                  </a:lnTo>
                  <a:lnTo>
                    <a:pt x="57" y="74"/>
                  </a:lnTo>
                  <a:lnTo>
                    <a:pt x="42" y="101"/>
                  </a:lnTo>
                  <a:lnTo>
                    <a:pt x="42" y="101"/>
                  </a:lnTo>
                  <a:lnTo>
                    <a:pt x="27" y="129"/>
                  </a:lnTo>
                  <a:lnTo>
                    <a:pt x="20" y="143"/>
                  </a:lnTo>
                  <a:lnTo>
                    <a:pt x="14" y="158"/>
                  </a:lnTo>
                  <a:lnTo>
                    <a:pt x="9" y="172"/>
                  </a:lnTo>
                  <a:lnTo>
                    <a:pt x="5" y="187"/>
                  </a:lnTo>
                  <a:lnTo>
                    <a:pt x="2" y="202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1" y="220"/>
                  </a:lnTo>
                  <a:lnTo>
                    <a:pt x="2" y="221"/>
                  </a:lnTo>
                  <a:lnTo>
                    <a:pt x="3" y="222"/>
                  </a:lnTo>
                  <a:lnTo>
                    <a:pt x="5" y="222"/>
                  </a:lnTo>
                  <a:lnTo>
                    <a:pt x="6" y="222"/>
                  </a:lnTo>
                  <a:lnTo>
                    <a:pt x="8" y="221"/>
                  </a:lnTo>
                  <a:lnTo>
                    <a:pt x="9" y="220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1" y="202"/>
                  </a:lnTo>
                  <a:lnTo>
                    <a:pt x="14" y="188"/>
                  </a:lnTo>
                  <a:lnTo>
                    <a:pt x="18" y="173"/>
                  </a:lnTo>
                  <a:lnTo>
                    <a:pt x="24" y="160"/>
                  </a:lnTo>
                  <a:lnTo>
                    <a:pt x="29" y="146"/>
                  </a:lnTo>
                  <a:lnTo>
                    <a:pt x="36" y="133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64" y="79"/>
                  </a:lnTo>
                  <a:lnTo>
                    <a:pt x="79" y="53"/>
                  </a:lnTo>
                  <a:lnTo>
                    <a:pt x="88" y="41"/>
                  </a:lnTo>
                  <a:lnTo>
                    <a:pt x="97" y="30"/>
                  </a:lnTo>
                  <a:lnTo>
                    <a:pt x="106" y="18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1"/>
                  </a:lnTo>
                  <a:lnTo>
                    <a:pt x="1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2" name="Freeform 308"/>
            <p:cNvSpPr/>
            <p:nvPr/>
          </p:nvSpPr>
          <p:spPr bwMode="auto">
            <a:xfrm>
              <a:off x="3675063" y="3630613"/>
              <a:ext cx="95250" cy="171450"/>
            </a:xfrm>
            <a:custGeom>
              <a:avLst/>
              <a:gdLst/>
              <a:ahLst/>
              <a:cxnLst>
                <a:cxn ang="0">
                  <a:pos x="170" y="3"/>
                </a:cxn>
                <a:cxn ang="0">
                  <a:pos x="170" y="3"/>
                </a:cxn>
                <a:cxn ang="0">
                  <a:pos x="166" y="12"/>
                </a:cxn>
                <a:cxn ang="0">
                  <a:pos x="162" y="21"/>
                </a:cxn>
                <a:cxn ang="0">
                  <a:pos x="151" y="38"/>
                </a:cxn>
                <a:cxn ang="0">
                  <a:pos x="151" y="38"/>
                </a:cxn>
                <a:cxn ang="0">
                  <a:pos x="146" y="46"/>
                </a:cxn>
                <a:cxn ang="0">
                  <a:pos x="142" y="55"/>
                </a:cxn>
                <a:cxn ang="0">
                  <a:pos x="133" y="72"/>
                </a:cxn>
                <a:cxn ang="0">
                  <a:pos x="133" y="72"/>
                </a:cxn>
                <a:cxn ang="0">
                  <a:pos x="122" y="93"/>
                </a:cxn>
                <a:cxn ang="0">
                  <a:pos x="109" y="113"/>
                </a:cxn>
                <a:cxn ang="0">
                  <a:pos x="97" y="134"/>
                </a:cxn>
                <a:cxn ang="0">
                  <a:pos x="85" y="156"/>
                </a:cxn>
                <a:cxn ang="0">
                  <a:pos x="85" y="156"/>
                </a:cxn>
                <a:cxn ang="0">
                  <a:pos x="62" y="197"/>
                </a:cxn>
                <a:cxn ang="0">
                  <a:pos x="37" y="239"/>
                </a:cxn>
                <a:cxn ang="0">
                  <a:pos x="37" y="239"/>
                </a:cxn>
                <a:cxn ang="0">
                  <a:pos x="27" y="258"/>
                </a:cxn>
                <a:cxn ang="0">
                  <a:pos x="17" y="277"/>
                </a:cxn>
                <a:cxn ang="0">
                  <a:pos x="7" y="295"/>
                </a:cxn>
                <a:cxn ang="0">
                  <a:pos x="3" y="306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0" y="318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1"/>
                </a:cxn>
                <a:cxn ang="0">
                  <a:pos x="5" y="322"/>
                </a:cxn>
                <a:cxn ang="0">
                  <a:pos x="7" y="321"/>
                </a:cxn>
                <a:cxn ang="0">
                  <a:pos x="8" y="320"/>
                </a:cxn>
                <a:cxn ang="0">
                  <a:pos x="9" y="318"/>
                </a:cxn>
                <a:cxn ang="0">
                  <a:pos x="9" y="318"/>
                </a:cxn>
                <a:cxn ang="0">
                  <a:pos x="12" y="308"/>
                </a:cxn>
                <a:cxn ang="0">
                  <a:pos x="18" y="296"/>
                </a:cxn>
                <a:cxn ang="0">
                  <a:pos x="27" y="277"/>
                </a:cxn>
                <a:cxn ang="0">
                  <a:pos x="38" y="256"/>
                </a:cxn>
                <a:cxn ang="0">
                  <a:pos x="50" y="236"/>
                </a:cxn>
                <a:cxn ang="0">
                  <a:pos x="50" y="236"/>
                </a:cxn>
                <a:cxn ang="0">
                  <a:pos x="74" y="195"/>
                </a:cxn>
                <a:cxn ang="0">
                  <a:pos x="97" y="153"/>
                </a:cxn>
                <a:cxn ang="0">
                  <a:pos x="97" y="153"/>
                </a:cxn>
                <a:cxn ang="0">
                  <a:pos x="109" y="132"/>
                </a:cxn>
                <a:cxn ang="0">
                  <a:pos x="122" y="111"/>
                </a:cxn>
                <a:cxn ang="0">
                  <a:pos x="133" y="91"/>
                </a:cxn>
                <a:cxn ang="0">
                  <a:pos x="145" y="69"/>
                </a:cxn>
                <a:cxn ang="0">
                  <a:pos x="145" y="69"/>
                </a:cxn>
                <a:cxn ang="0">
                  <a:pos x="154" y="54"/>
                </a:cxn>
                <a:cxn ang="0">
                  <a:pos x="163" y="37"/>
                </a:cxn>
                <a:cxn ang="0">
                  <a:pos x="172" y="22"/>
                </a:cxn>
                <a:cxn ang="0">
                  <a:pos x="180" y="5"/>
                </a:cxn>
                <a:cxn ang="0">
                  <a:pos x="180" y="5"/>
                </a:cxn>
                <a:cxn ang="0">
                  <a:pos x="181" y="3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0"/>
                </a:cxn>
                <a:cxn ang="0">
                  <a:pos x="174" y="0"/>
                </a:cxn>
                <a:cxn ang="0">
                  <a:pos x="172" y="1"/>
                </a:cxn>
                <a:cxn ang="0">
                  <a:pos x="170" y="3"/>
                </a:cxn>
                <a:cxn ang="0">
                  <a:pos x="170" y="3"/>
                </a:cxn>
              </a:cxnLst>
              <a:rect l="0" t="0" r="r" b="b"/>
              <a:pathLst>
                <a:path w="181" h="322">
                  <a:moveTo>
                    <a:pt x="170" y="3"/>
                  </a:moveTo>
                  <a:lnTo>
                    <a:pt x="170" y="3"/>
                  </a:lnTo>
                  <a:lnTo>
                    <a:pt x="166" y="12"/>
                  </a:lnTo>
                  <a:lnTo>
                    <a:pt x="162" y="21"/>
                  </a:lnTo>
                  <a:lnTo>
                    <a:pt x="151" y="38"/>
                  </a:lnTo>
                  <a:lnTo>
                    <a:pt x="151" y="38"/>
                  </a:lnTo>
                  <a:lnTo>
                    <a:pt x="146" y="46"/>
                  </a:lnTo>
                  <a:lnTo>
                    <a:pt x="142" y="55"/>
                  </a:lnTo>
                  <a:lnTo>
                    <a:pt x="133" y="72"/>
                  </a:lnTo>
                  <a:lnTo>
                    <a:pt x="133" y="72"/>
                  </a:lnTo>
                  <a:lnTo>
                    <a:pt x="122" y="93"/>
                  </a:lnTo>
                  <a:lnTo>
                    <a:pt x="109" y="113"/>
                  </a:lnTo>
                  <a:lnTo>
                    <a:pt x="97" y="134"/>
                  </a:lnTo>
                  <a:lnTo>
                    <a:pt x="85" y="156"/>
                  </a:lnTo>
                  <a:lnTo>
                    <a:pt x="85" y="156"/>
                  </a:lnTo>
                  <a:lnTo>
                    <a:pt x="62" y="197"/>
                  </a:lnTo>
                  <a:lnTo>
                    <a:pt x="37" y="239"/>
                  </a:lnTo>
                  <a:lnTo>
                    <a:pt x="37" y="239"/>
                  </a:lnTo>
                  <a:lnTo>
                    <a:pt x="27" y="258"/>
                  </a:lnTo>
                  <a:lnTo>
                    <a:pt x="17" y="277"/>
                  </a:lnTo>
                  <a:lnTo>
                    <a:pt x="7" y="295"/>
                  </a:lnTo>
                  <a:lnTo>
                    <a:pt x="3" y="306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1"/>
                  </a:lnTo>
                  <a:lnTo>
                    <a:pt x="5" y="322"/>
                  </a:lnTo>
                  <a:lnTo>
                    <a:pt x="7" y="321"/>
                  </a:lnTo>
                  <a:lnTo>
                    <a:pt x="8" y="320"/>
                  </a:lnTo>
                  <a:lnTo>
                    <a:pt x="9" y="318"/>
                  </a:lnTo>
                  <a:lnTo>
                    <a:pt x="9" y="318"/>
                  </a:lnTo>
                  <a:lnTo>
                    <a:pt x="12" y="308"/>
                  </a:lnTo>
                  <a:lnTo>
                    <a:pt x="18" y="296"/>
                  </a:lnTo>
                  <a:lnTo>
                    <a:pt x="27" y="277"/>
                  </a:lnTo>
                  <a:lnTo>
                    <a:pt x="38" y="256"/>
                  </a:lnTo>
                  <a:lnTo>
                    <a:pt x="50" y="236"/>
                  </a:lnTo>
                  <a:lnTo>
                    <a:pt x="50" y="236"/>
                  </a:lnTo>
                  <a:lnTo>
                    <a:pt x="74" y="195"/>
                  </a:lnTo>
                  <a:lnTo>
                    <a:pt x="97" y="153"/>
                  </a:lnTo>
                  <a:lnTo>
                    <a:pt x="97" y="153"/>
                  </a:lnTo>
                  <a:lnTo>
                    <a:pt x="109" y="132"/>
                  </a:lnTo>
                  <a:lnTo>
                    <a:pt x="122" y="111"/>
                  </a:lnTo>
                  <a:lnTo>
                    <a:pt x="133" y="91"/>
                  </a:lnTo>
                  <a:lnTo>
                    <a:pt x="145" y="69"/>
                  </a:lnTo>
                  <a:lnTo>
                    <a:pt x="145" y="69"/>
                  </a:lnTo>
                  <a:lnTo>
                    <a:pt x="154" y="54"/>
                  </a:lnTo>
                  <a:lnTo>
                    <a:pt x="163" y="37"/>
                  </a:lnTo>
                  <a:lnTo>
                    <a:pt x="172" y="22"/>
                  </a:lnTo>
                  <a:lnTo>
                    <a:pt x="180" y="5"/>
                  </a:lnTo>
                  <a:lnTo>
                    <a:pt x="180" y="5"/>
                  </a:lnTo>
                  <a:lnTo>
                    <a:pt x="181" y="3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0" y="3"/>
                  </a:lnTo>
                  <a:lnTo>
                    <a:pt x="1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3" name="Freeform 309"/>
            <p:cNvSpPr/>
            <p:nvPr/>
          </p:nvSpPr>
          <p:spPr bwMode="auto">
            <a:xfrm>
              <a:off x="3714750" y="3598863"/>
              <a:ext cx="106363" cy="188913"/>
            </a:xfrm>
            <a:custGeom>
              <a:avLst/>
              <a:gdLst/>
              <a:ahLst/>
              <a:cxnLst>
                <a:cxn ang="0">
                  <a:pos x="190" y="3"/>
                </a:cxn>
                <a:cxn ang="0">
                  <a:pos x="190" y="3"/>
                </a:cxn>
                <a:cxn ang="0">
                  <a:pos x="186" y="15"/>
                </a:cxn>
                <a:cxn ang="0">
                  <a:pos x="180" y="27"/>
                </a:cxn>
                <a:cxn ang="0">
                  <a:pos x="174" y="38"/>
                </a:cxn>
                <a:cxn ang="0">
                  <a:pos x="167" y="48"/>
                </a:cxn>
                <a:cxn ang="0">
                  <a:pos x="167" y="48"/>
                </a:cxn>
                <a:cxn ang="0">
                  <a:pos x="158" y="62"/>
                </a:cxn>
                <a:cxn ang="0">
                  <a:pos x="152" y="7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11" y="157"/>
                </a:cxn>
                <a:cxn ang="0">
                  <a:pos x="80" y="212"/>
                </a:cxn>
                <a:cxn ang="0">
                  <a:pos x="80" y="212"/>
                </a:cxn>
                <a:cxn ang="0">
                  <a:pos x="24" y="308"/>
                </a:cxn>
                <a:cxn ang="0">
                  <a:pos x="24" y="308"/>
                </a:cxn>
                <a:cxn ang="0">
                  <a:pos x="17" y="318"/>
                </a:cxn>
                <a:cxn ang="0">
                  <a:pos x="9" y="331"/>
                </a:cxn>
                <a:cxn ang="0">
                  <a:pos x="5" y="338"/>
                </a:cxn>
                <a:cxn ang="0">
                  <a:pos x="1" y="345"/>
                </a:cxn>
                <a:cxn ang="0">
                  <a:pos x="0" y="351"/>
                </a:cxn>
                <a:cxn ang="0">
                  <a:pos x="0" y="354"/>
                </a:cxn>
                <a:cxn ang="0">
                  <a:pos x="1" y="356"/>
                </a:cxn>
                <a:cxn ang="0">
                  <a:pos x="1" y="356"/>
                </a:cxn>
                <a:cxn ang="0">
                  <a:pos x="2" y="358"/>
                </a:cxn>
                <a:cxn ang="0">
                  <a:pos x="3" y="359"/>
                </a:cxn>
                <a:cxn ang="0">
                  <a:pos x="8" y="359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1" y="356"/>
                </a:cxn>
                <a:cxn ang="0">
                  <a:pos x="11" y="354"/>
                </a:cxn>
                <a:cxn ang="0">
                  <a:pos x="11" y="354"/>
                </a:cxn>
                <a:cxn ang="0">
                  <a:pos x="10" y="351"/>
                </a:cxn>
                <a:cxn ang="0">
                  <a:pos x="11" y="348"/>
                </a:cxn>
                <a:cxn ang="0">
                  <a:pos x="15" y="340"/>
                </a:cxn>
                <a:cxn ang="0">
                  <a:pos x="24" y="327"/>
                </a:cxn>
                <a:cxn ang="0">
                  <a:pos x="24" y="327"/>
                </a:cxn>
                <a:cxn ang="0">
                  <a:pos x="36" y="309"/>
                </a:cxn>
                <a:cxn ang="0">
                  <a:pos x="45" y="291"/>
                </a:cxn>
                <a:cxn ang="0">
                  <a:pos x="45" y="291"/>
                </a:cxn>
                <a:cxn ang="0">
                  <a:pos x="101" y="194"/>
                </a:cxn>
                <a:cxn ang="0">
                  <a:pos x="101" y="194"/>
                </a:cxn>
                <a:cxn ang="0">
                  <a:pos x="128" y="143"/>
                </a:cxn>
                <a:cxn ang="0">
                  <a:pos x="156" y="91"/>
                </a:cxn>
                <a:cxn ang="0">
                  <a:pos x="156" y="91"/>
                </a:cxn>
                <a:cxn ang="0">
                  <a:pos x="167" y="69"/>
                </a:cxn>
                <a:cxn ang="0">
                  <a:pos x="172" y="58"/>
                </a:cxn>
                <a:cxn ang="0">
                  <a:pos x="179" y="47"/>
                </a:cxn>
                <a:cxn ang="0">
                  <a:pos x="179" y="47"/>
                </a:cxn>
                <a:cxn ang="0">
                  <a:pos x="185" y="37"/>
                </a:cxn>
                <a:cxn ang="0">
                  <a:pos x="190" y="28"/>
                </a:cxn>
                <a:cxn ang="0">
                  <a:pos x="196" y="16"/>
                </a:cxn>
                <a:cxn ang="0">
                  <a:pos x="200" y="6"/>
                </a:cxn>
                <a:cxn ang="0">
                  <a:pos x="200" y="6"/>
                </a:cxn>
                <a:cxn ang="0">
                  <a:pos x="200" y="4"/>
                </a:cxn>
                <a:cxn ang="0">
                  <a:pos x="200" y="2"/>
                </a:cxn>
                <a:cxn ang="0">
                  <a:pos x="199" y="1"/>
                </a:cxn>
                <a:cxn ang="0">
                  <a:pos x="197" y="0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1" y="1"/>
                </a:cxn>
                <a:cxn ang="0">
                  <a:pos x="190" y="3"/>
                </a:cxn>
                <a:cxn ang="0">
                  <a:pos x="190" y="3"/>
                </a:cxn>
              </a:cxnLst>
              <a:rect l="0" t="0" r="r" b="b"/>
              <a:pathLst>
                <a:path w="200" h="359">
                  <a:moveTo>
                    <a:pt x="190" y="3"/>
                  </a:moveTo>
                  <a:lnTo>
                    <a:pt x="190" y="3"/>
                  </a:lnTo>
                  <a:lnTo>
                    <a:pt x="186" y="15"/>
                  </a:lnTo>
                  <a:lnTo>
                    <a:pt x="180" y="27"/>
                  </a:lnTo>
                  <a:lnTo>
                    <a:pt x="174" y="38"/>
                  </a:lnTo>
                  <a:lnTo>
                    <a:pt x="167" y="48"/>
                  </a:lnTo>
                  <a:lnTo>
                    <a:pt x="167" y="48"/>
                  </a:lnTo>
                  <a:lnTo>
                    <a:pt x="158" y="62"/>
                  </a:lnTo>
                  <a:lnTo>
                    <a:pt x="152" y="7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11" y="157"/>
                  </a:lnTo>
                  <a:lnTo>
                    <a:pt x="80" y="212"/>
                  </a:lnTo>
                  <a:lnTo>
                    <a:pt x="80" y="212"/>
                  </a:lnTo>
                  <a:lnTo>
                    <a:pt x="24" y="308"/>
                  </a:lnTo>
                  <a:lnTo>
                    <a:pt x="24" y="308"/>
                  </a:lnTo>
                  <a:lnTo>
                    <a:pt x="17" y="318"/>
                  </a:lnTo>
                  <a:lnTo>
                    <a:pt x="9" y="331"/>
                  </a:lnTo>
                  <a:lnTo>
                    <a:pt x="5" y="338"/>
                  </a:lnTo>
                  <a:lnTo>
                    <a:pt x="1" y="345"/>
                  </a:lnTo>
                  <a:lnTo>
                    <a:pt x="0" y="351"/>
                  </a:lnTo>
                  <a:lnTo>
                    <a:pt x="0" y="354"/>
                  </a:lnTo>
                  <a:lnTo>
                    <a:pt x="1" y="356"/>
                  </a:lnTo>
                  <a:lnTo>
                    <a:pt x="1" y="356"/>
                  </a:lnTo>
                  <a:lnTo>
                    <a:pt x="2" y="358"/>
                  </a:lnTo>
                  <a:lnTo>
                    <a:pt x="3" y="359"/>
                  </a:lnTo>
                  <a:lnTo>
                    <a:pt x="8" y="359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1" y="356"/>
                  </a:lnTo>
                  <a:lnTo>
                    <a:pt x="11" y="354"/>
                  </a:lnTo>
                  <a:lnTo>
                    <a:pt x="11" y="354"/>
                  </a:lnTo>
                  <a:lnTo>
                    <a:pt x="10" y="351"/>
                  </a:lnTo>
                  <a:lnTo>
                    <a:pt x="11" y="348"/>
                  </a:lnTo>
                  <a:lnTo>
                    <a:pt x="15" y="340"/>
                  </a:lnTo>
                  <a:lnTo>
                    <a:pt x="24" y="327"/>
                  </a:lnTo>
                  <a:lnTo>
                    <a:pt x="24" y="327"/>
                  </a:lnTo>
                  <a:lnTo>
                    <a:pt x="36" y="309"/>
                  </a:lnTo>
                  <a:lnTo>
                    <a:pt x="45" y="291"/>
                  </a:lnTo>
                  <a:lnTo>
                    <a:pt x="45" y="291"/>
                  </a:lnTo>
                  <a:lnTo>
                    <a:pt x="101" y="194"/>
                  </a:lnTo>
                  <a:lnTo>
                    <a:pt x="101" y="194"/>
                  </a:lnTo>
                  <a:lnTo>
                    <a:pt x="128" y="143"/>
                  </a:lnTo>
                  <a:lnTo>
                    <a:pt x="156" y="91"/>
                  </a:lnTo>
                  <a:lnTo>
                    <a:pt x="156" y="91"/>
                  </a:lnTo>
                  <a:lnTo>
                    <a:pt x="167" y="69"/>
                  </a:lnTo>
                  <a:lnTo>
                    <a:pt x="172" y="58"/>
                  </a:lnTo>
                  <a:lnTo>
                    <a:pt x="179" y="47"/>
                  </a:lnTo>
                  <a:lnTo>
                    <a:pt x="179" y="47"/>
                  </a:lnTo>
                  <a:lnTo>
                    <a:pt x="185" y="37"/>
                  </a:lnTo>
                  <a:lnTo>
                    <a:pt x="190" y="28"/>
                  </a:lnTo>
                  <a:lnTo>
                    <a:pt x="196" y="16"/>
                  </a:lnTo>
                  <a:lnTo>
                    <a:pt x="200" y="6"/>
                  </a:lnTo>
                  <a:lnTo>
                    <a:pt x="200" y="6"/>
                  </a:lnTo>
                  <a:lnTo>
                    <a:pt x="200" y="4"/>
                  </a:lnTo>
                  <a:lnTo>
                    <a:pt x="200" y="2"/>
                  </a:lnTo>
                  <a:lnTo>
                    <a:pt x="199" y="1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1" y="1"/>
                  </a:lnTo>
                  <a:lnTo>
                    <a:pt x="190" y="3"/>
                  </a:lnTo>
                  <a:lnTo>
                    <a:pt x="1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4" name="Freeform 310"/>
            <p:cNvSpPr/>
            <p:nvPr/>
          </p:nvSpPr>
          <p:spPr bwMode="auto">
            <a:xfrm>
              <a:off x="3770313" y="3409950"/>
              <a:ext cx="198438" cy="354013"/>
            </a:xfrm>
            <a:custGeom>
              <a:avLst/>
              <a:gdLst/>
              <a:ahLst/>
              <a:cxnLst>
                <a:cxn ang="0">
                  <a:pos x="365" y="1"/>
                </a:cxn>
                <a:cxn ang="0">
                  <a:pos x="332" y="37"/>
                </a:cxn>
                <a:cxn ang="0">
                  <a:pos x="301" y="76"/>
                </a:cxn>
                <a:cxn ang="0">
                  <a:pos x="273" y="117"/>
                </a:cxn>
                <a:cxn ang="0">
                  <a:pos x="222" y="205"/>
                </a:cxn>
                <a:cxn ang="0">
                  <a:pos x="176" y="295"/>
                </a:cxn>
                <a:cxn ang="0">
                  <a:pos x="156" y="339"/>
                </a:cxn>
                <a:cxn ang="0">
                  <a:pos x="130" y="399"/>
                </a:cxn>
                <a:cxn ang="0">
                  <a:pos x="123" y="420"/>
                </a:cxn>
                <a:cxn ang="0">
                  <a:pos x="107" y="466"/>
                </a:cxn>
                <a:cxn ang="0">
                  <a:pos x="87" y="512"/>
                </a:cxn>
                <a:cxn ang="0">
                  <a:pos x="75" y="534"/>
                </a:cxn>
                <a:cxn ang="0">
                  <a:pos x="51" y="575"/>
                </a:cxn>
                <a:cxn ang="0">
                  <a:pos x="40" y="597"/>
                </a:cxn>
                <a:cxn ang="0">
                  <a:pos x="31" y="613"/>
                </a:cxn>
                <a:cxn ang="0">
                  <a:pos x="12" y="636"/>
                </a:cxn>
                <a:cxn ang="0">
                  <a:pos x="3" y="652"/>
                </a:cxn>
                <a:cxn ang="0">
                  <a:pos x="0" y="662"/>
                </a:cxn>
                <a:cxn ang="0">
                  <a:pos x="0" y="666"/>
                </a:cxn>
                <a:cxn ang="0">
                  <a:pos x="3" y="668"/>
                </a:cxn>
                <a:cxn ang="0">
                  <a:pos x="6" y="667"/>
                </a:cxn>
                <a:cxn ang="0">
                  <a:pos x="8" y="664"/>
                </a:cxn>
                <a:cxn ang="0">
                  <a:pos x="12" y="654"/>
                </a:cxn>
                <a:cxn ang="0">
                  <a:pos x="22" y="637"/>
                </a:cxn>
                <a:cxn ang="0">
                  <a:pos x="41" y="612"/>
                </a:cxn>
                <a:cxn ang="0">
                  <a:pos x="52" y="595"/>
                </a:cxn>
                <a:cxn ang="0">
                  <a:pos x="62" y="575"/>
                </a:cxn>
                <a:cxn ang="0">
                  <a:pos x="95" y="517"/>
                </a:cxn>
                <a:cxn ang="0">
                  <a:pos x="104" y="499"/>
                </a:cxn>
                <a:cxn ang="0">
                  <a:pos x="120" y="463"/>
                </a:cxn>
                <a:cxn ang="0">
                  <a:pos x="126" y="445"/>
                </a:cxn>
                <a:cxn ang="0">
                  <a:pos x="142" y="398"/>
                </a:cxn>
                <a:cxn ang="0">
                  <a:pos x="161" y="352"/>
                </a:cxn>
                <a:cxn ang="0">
                  <a:pos x="182" y="305"/>
                </a:cxn>
                <a:cxn ang="0">
                  <a:pos x="229" y="213"/>
                </a:cxn>
                <a:cxn ang="0">
                  <a:pos x="255" y="170"/>
                </a:cxn>
                <a:cxn ang="0">
                  <a:pos x="309" y="85"/>
                </a:cxn>
                <a:cxn ang="0">
                  <a:pos x="339" y="45"/>
                </a:cxn>
                <a:cxn ang="0">
                  <a:pos x="373" y="7"/>
                </a:cxn>
                <a:cxn ang="0">
                  <a:pos x="374" y="6"/>
                </a:cxn>
                <a:cxn ang="0">
                  <a:pos x="374" y="2"/>
                </a:cxn>
                <a:cxn ang="0">
                  <a:pos x="371" y="0"/>
                </a:cxn>
                <a:cxn ang="0">
                  <a:pos x="367" y="0"/>
                </a:cxn>
                <a:cxn ang="0">
                  <a:pos x="365" y="1"/>
                </a:cxn>
              </a:cxnLst>
              <a:rect l="0" t="0" r="r" b="b"/>
              <a:pathLst>
                <a:path w="374" h="668">
                  <a:moveTo>
                    <a:pt x="365" y="1"/>
                  </a:moveTo>
                  <a:lnTo>
                    <a:pt x="365" y="1"/>
                  </a:lnTo>
                  <a:lnTo>
                    <a:pt x="349" y="18"/>
                  </a:lnTo>
                  <a:lnTo>
                    <a:pt x="332" y="37"/>
                  </a:lnTo>
                  <a:lnTo>
                    <a:pt x="317" y="56"/>
                  </a:lnTo>
                  <a:lnTo>
                    <a:pt x="301" y="76"/>
                  </a:lnTo>
                  <a:lnTo>
                    <a:pt x="287" y="97"/>
                  </a:lnTo>
                  <a:lnTo>
                    <a:pt x="273" y="117"/>
                  </a:lnTo>
                  <a:lnTo>
                    <a:pt x="247" y="161"/>
                  </a:lnTo>
                  <a:lnTo>
                    <a:pt x="222" y="205"/>
                  </a:lnTo>
                  <a:lnTo>
                    <a:pt x="199" y="250"/>
                  </a:lnTo>
                  <a:lnTo>
                    <a:pt x="176" y="295"/>
                  </a:lnTo>
                  <a:lnTo>
                    <a:pt x="156" y="339"/>
                  </a:lnTo>
                  <a:lnTo>
                    <a:pt x="156" y="339"/>
                  </a:lnTo>
                  <a:lnTo>
                    <a:pt x="138" y="380"/>
                  </a:lnTo>
                  <a:lnTo>
                    <a:pt x="130" y="399"/>
                  </a:lnTo>
                  <a:lnTo>
                    <a:pt x="123" y="420"/>
                  </a:lnTo>
                  <a:lnTo>
                    <a:pt x="123" y="420"/>
                  </a:lnTo>
                  <a:lnTo>
                    <a:pt x="114" y="444"/>
                  </a:lnTo>
                  <a:lnTo>
                    <a:pt x="107" y="466"/>
                  </a:lnTo>
                  <a:lnTo>
                    <a:pt x="98" y="489"/>
                  </a:lnTo>
                  <a:lnTo>
                    <a:pt x="87" y="512"/>
                  </a:lnTo>
                  <a:lnTo>
                    <a:pt x="87" y="512"/>
                  </a:lnTo>
                  <a:lnTo>
                    <a:pt x="75" y="534"/>
                  </a:lnTo>
                  <a:lnTo>
                    <a:pt x="63" y="554"/>
                  </a:lnTo>
                  <a:lnTo>
                    <a:pt x="51" y="575"/>
                  </a:lnTo>
                  <a:lnTo>
                    <a:pt x="40" y="597"/>
                  </a:lnTo>
                  <a:lnTo>
                    <a:pt x="40" y="597"/>
                  </a:lnTo>
                  <a:lnTo>
                    <a:pt x="36" y="605"/>
                  </a:lnTo>
                  <a:lnTo>
                    <a:pt x="31" y="613"/>
                  </a:lnTo>
                  <a:lnTo>
                    <a:pt x="18" y="629"/>
                  </a:lnTo>
                  <a:lnTo>
                    <a:pt x="12" y="636"/>
                  </a:lnTo>
                  <a:lnTo>
                    <a:pt x="7" y="644"/>
                  </a:lnTo>
                  <a:lnTo>
                    <a:pt x="3" y="652"/>
                  </a:lnTo>
                  <a:lnTo>
                    <a:pt x="0" y="662"/>
                  </a:lnTo>
                  <a:lnTo>
                    <a:pt x="0" y="662"/>
                  </a:lnTo>
                  <a:lnTo>
                    <a:pt x="0" y="664"/>
                  </a:lnTo>
                  <a:lnTo>
                    <a:pt x="0" y="666"/>
                  </a:lnTo>
                  <a:lnTo>
                    <a:pt x="1" y="667"/>
                  </a:lnTo>
                  <a:lnTo>
                    <a:pt x="3" y="668"/>
                  </a:lnTo>
                  <a:lnTo>
                    <a:pt x="5" y="668"/>
                  </a:lnTo>
                  <a:lnTo>
                    <a:pt x="6" y="667"/>
                  </a:lnTo>
                  <a:lnTo>
                    <a:pt x="8" y="666"/>
                  </a:lnTo>
                  <a:lnTo>
                    <a:pt x="8" y="664"/>
                  </a:lnTo>
                  <a:lnTo>
                    <a:pt x="8" y="664"/>
                  </a:lnTo>
                  <a:lnTo>
                    <a:pt x="12" y="654"/>
                  </a:lnTo>
                  <a:lnTo>
                    <a:pt x="16" y="646"/>
                  </a:lnTo>
                  <a:lnTo>
                    <a:pt x="22" y="637"/>
                  </a:lnTo>
                  <a:lnTo>
                    <a:pt x="29" y="629"/>
                  </a:lnTo>
                  <a:lnTo>
                    <a:pt x="41" y="612"/>
                  </a:lnTo>
                  <a:lnTo>
                    <a:pt x="47" y="604"/>
                  </a:lnTo>
                  <a:lnTo>
                    <a:pt x="52" y="595"/>
                  </a:lnTo>
                  <a:lnTo>
                    <a:pt x="52" y="595"/>
                  </a:lnTo>
                  <a:lnTo>
                    <a:pt x="62" y="575"/>
                  </a:lnTo>
                  <a:lnTo>
                    <a:pt x="73" y="555"/>
                  </a:lnTo>
                  <a:lnTo>
                    <a:pt x="95" y="517"/>
                  </a:lnTo>
                  <a:lnTo>
                    <a:pt x="95" y="517"/>
                  </a:lnTo>
                  <a:lnTo>
                    <a:pt x="104" y="499"/>
                  </a:lnTo>
                  <a:lnTo>
                    <a:pt x="112" y="482"/>
                  </a:lnTo>
                  <a:lnTo>
                    <a:pt x="120" y="463"/>
                  </a:lnTo>
                  <a:lnTo>
                    <a:pt x="126" y="445"/>
                  </a:lnTo>
                  <a:lnTo>
                    <a:pt x="126" y="445"/>
                  </a:lnTo>
                  <a:lnTo>
                    <a:pt x="133" y="421"/>
                  </a:lnTo>
                  <a:lnTo>
                    <a:pt x="142" y="398"/>
                  </a:lnTo>
                  <a:lnTo>
                    <a:pt x="151" y="376"/>
                  </a:lnTo>
                  <a:lnTo>
                    <a:pt x="161" y="352"/>
                  </a:lnTo>
                  <a:lnTo>
                    <a:pt x="161" y="352"/>
                  </a:lnTo>
                  <a:lnTo>
                    <a:pt x="182" y="305"/>
                  </a:lnTo>
                  <a:lnTo>
                    <a:pt x="204" y="259"/>
                  </a:lnTo>
                  <a:lnTo>
                    <a:pt x="229" y="213"/>
                  </a:lnTo>
                  <a:lnTo>
                    <a:pt x="255" y="170"/>
                  </a:lnTo>
                  <a:lnTo>
                    <a:pt x="255" y="170"/>
                  </a:lnTo>
                  <a:lnTo>
                    <a:pt x="281" y="127"/>
                  </a:lnTo>
                  <a:lnTo>
                    <a:pt x="309" y="85"/>
                  </a:lnTo>
                  <a:lnTo>
                    <a:pt x="324" y="65"/>
                  </a:lnTo>
                  <a:lnTo>
                    <a:pt x="339" y="45"/>
                  </a:lnTo>
                  <a:lnTo>
                    <a:pt x="355" y="25"/>
                  </a:lnTo>
                  <a:lnTo>
                    <a:pt x="373" y="7"/>
                  </a:lnTo>
                  <a:lnTo>
                    <a:pt x="373" y="7"/>
                  </a:lnTo>
                  <a:lnTo>
                    <a:pt x="374" y="6"/>
                  </a:lnTo>
                  <a:lnTo>
                    <a:pt x="374" y="4"/>
                  </a:lnTo>
                  <a:lnTo>
                    <a:pt x="374" y="2"/>
                  </a:lnTo>
                  <a:lnTo>
                    <a:pt x="373" y="1"/>
                  </a:lnTo>
                  <a:lnTo>
                    <a:pt x="371" y="0"/>
                  </a:lnTo>
                  <a:lnTo>
                    <a:pt x="370" y="0"/>
                  </a:lnTo>
                  <a:lnTo>
                    <a:pt x="367" y="0"/>
                  </a:lnTo>
                  <a:lnTo>
                    <a:pt x="365" y="1"/>
                  </a:lnTo>
                  <a:lnTo>
                    <a:pt x="3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5" name="Freeform 311"/>
            <p:cNvSpPr/>
            <p:nvPr/>
          </p:nvSpPr>
          <p:spPr bwMode="auto">
            <a:xfrm>
              <a:off x="3817938" y="3492500"/>
              <a:ext cx="133350" cy="258763"/>
            </a:xfrm>
            <a:custGeom>
              <a:avLst/>
              <a:gdLst/>
              <a:ahLst/>
              <a:cxnLst>
                <a:cxn ang="0">
                  <a:pos x="243" y="1"/>
                </a:cxn>
                <a:cxn ang="0">
                  <a:pos x="235" y="8"/>
                </a:cxn>
                <a:cxn ang="0">
                  <a:pos x="219" y="36"/>
                </a:cxn>
                <a:cxn ang="0">
                  <a:pos x="210" y="52"/>
                </a:cxn>
                <a:cxn ang="0">
                  <a:pos x="195" y="85"/>
                </a:cxn>
                <a:cxn ang="0">
                  <a:pos x="186" y="101"/>
                </a:cxn>
                <a:cxn ang="0">
                  <a:pos x="152" y="163"/>
                </a:cxn>
                <a:cxn ang="0">
                  <a:pos x="118" y="225"/>
                </a:cxn>
                <a:cxn ang="0">
                  <a:pos x="99" y="257"/>
                </a:cxn>
                <a:cxn ang="0">
                  <a:pos x="62" y="324"/>
                </a:cxn>
                <a:cxn ang="0">
                  <a:pos x="44" y="357"/>
                </a:cxn>
                <a:cxn ang="0">
                  <a:pos x="21" y="402"/>
                </a:cxn>
                <a:cxn ang="0">
                  <a:pos x="9" y="433"/>
                </a:cxn>
                <a:cxn ang="0">
                  <a:pos x="1" y="466"/>
                </a:cxn>
                <a:cxn ang="0">
                  <a:pos x="0" y="483"/>
                </a:cxn>
                <a:cxn ang="0">
                  <a:pos x="1" y="487"/>
                </a:cxn>
                <a:cxn ang="0">
                  <a:pos x="4" y="488"/>
                </a:cxn>
                <a:cxn ang="0">
                  <a:pos x="7" y="487"/>
                </a:cxn>
                <a:cxn ang="0">
                  <a:pos x="9" y="483"/>
                </a:cxn>
                <a:cxn ang="0">
                  <a:pos x="11" y="465"/>
                </a:cxn>
                <a:cxn ang="0">
                  <a:pos x="20" y="429"/>
                </a:cxn>
                <a:cxn ang="0">
                  <a:pos x="35" y="396"/>
                </a:cxn>
                <a:cxn ang="0">
                  <a:pos x="60" y="347"/>
                </a:cxn>
                <a:cxn ang="0">
                  <a:pos x="92" y="288"/>
                </a:cxn>
                <a:cxn ang="0">
                  <a:pos x="127" y="229"/>
                </a:cxn>
                <a:cxn ang="0">
                  <a:pos x="142" y="202"/>
                </a:cxn>
                <a:cxn ang="0">
                  <a:pos x="187" y="119"/>
                </a:cxn>
                <a:cxn ang="0">
                  <a:pos x="201" y="91"/>
                </a:cxn>
                <a:cxn ang="0">
                  <a:pos x="215" y="63"/>
                </a:cxn>
                <a:cxn ang="0">
                  <a:pos x="229" y="34"/>
                </a:cxn>
                <a:cxn ang="0">
                  <a:pos x="238" y="19"/>
                </a:cxn>
                <a:cxn ang="0">
                  <a:pos x="249" y="9"/>
                </a:cxn>
                <a:cxn ang="0">
                  <a:pos x="250" y="7"/>
                </a:cxn>
                <a:cxn ang="0">
                  <a:pos x="250" y="2"/>
                </a:cxn>
                <a:cxn ang="0">
                  <a:pos x="246" y="0"/>
                </a:cxn>
                <a:cxn ang="0">
                  <a:pos x="243" y="1"/>
                </a:cxn>
              </a:cxnLst>
              <a:rect l="0" t="0" r="r" b="b"/>
              <a:pathLst>
                <a:path w="251" h="488">
                  <a:moveTo>
                    <a:pt x="243" y="1"/>
                  </a:moveTo>
                  <a:lnTo>
                    <a:pt x="243" y="1"/>
                  </a:lnTo>
                  <a:lnTo>
                    <a:pt x="239" y="4"/>
                  </a:lnTo>
                  <a:lnTo>
                    <a:pt x="235" y="8"/>
                  </a:lnTo>
                  <a:lnTo>
                    <a:pt x="229" y="17"/>
                  </a:lnTo>
                  <a:lnTo>
                    <a:pt x="219" y="36"/>
                  </a:lnTo>
                  <a:lnTo>
                    <a:pt x="219" y="36"/>
                  </a:lnTo>
                  <a:lnTo>
                    <a:pt x="210" y="52"/>
                  </a:lnTo>
                  <a:lnTo>
                    <a:pt x="202" y="69"/>
                  </a:lnTo>
                  <a:lnTo>
                    <a:pt x="195" y="85"/>
                  </a:lnTo>
                  <a:lnTo>
                    <a:pt x="186" y="101"/>
                  </a:lnTo>
                  <a:lnTo>
                    <a:pt x="186" y="101"/>
                  </a:lnTo>
                  <a:lnTo>
                    <a:pt x="168" y="132"/>
                  </a:lnTo>
                  <a:lnTo>
                    <a:pt x="152" y="163"/>
                  </a:lnTo>
                  <a:lnTo>
                    <a:pt x="136" y="194"/>
                  </a:lnTo>
                  <a:lnTo>
                    <a:pt x="118" y="225"/>
                  </a:lnTo>
                  <a:lnTo>
                    <a:pt x="118" y="225"/>
                  </a:lnTo>
                  <a:lnTo>
                    <a:pt x="99" y="257"/>
                  </a:lnTo>
                  <a:lnTo>
                    <a:pt x="79" y="290"/>
                  </a:lnTo>
                  <a:lnTo>
                    <a:pt x="62" y="324"/>
                  </a:lnTo>
                  <a:lnTo>
                    <a:pt x="44" y="357"/>
                  </a:lnTo>
                  <a:lnTo>
                    <a:pt x="44" y="357"/>
                  </a:lnTo>
                  <a:lnTo>
                    <a:pt x="29" y="387"/>
                  </a:lnTo>
                  <a:lnTo>
                    <a:pt x="21" y="402"/>
                  </a:lnTo>
                  <a:lnTo>
                    <a:pt x="14" y="418"/>
                  </a:lnTo>
                  <a:lnTo>
                    <a:pt x="9" y="433"/>
                  </a:lnTo>
                  <a:lnTo>
                    <a:pt x="4" y="450"/>
                  </a:lnTo>
                  <a:lnTo>
                    <a:pt x="1" y="466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5"/>
                  </a:lnTo>
                  <a:lnTo>
                    <a:pt x="1" y="487"/>
                  </a:lnTo>
                  <a:lnTo>
                    <a:pt x="2" y="487"/>
                  </a:lnTo>
                  <a:lnTo>
                    <a:pt x="4" y="488"/>
                  </a:lnTo>
                  <a:lnTo>
                    <a:pt x="6" y="487"/>
                  </a:lnTo>
                  <a:lnTo>
                    <a:pt x="7" y="487"/>
                  </a:lnTo>
                  <a:lnTo>
                    <a:pt x="8" y="485"/>
                  </a:lnTo>
                  <a:lnTo>
                    <a:pt x="9" y="483"/>
                  </a:lnTo>
                  <a:lnTo>
                    <a:pt x="9" y="483"/>
                  </a:lnTo>
                  <a:lnTo>
                    <a:pt x="11" y="465"/>
                  </a:lnTo>
                  <a:lnTo>
                    <a:pt x="14" y="447"/>
                  </a:lnTo>
                  <a:lnTo>
                    <a:pt x="20" y="429"/>
                  </a:lnTo>
                  <a:lnTo>
                    <a:pt x="26" y="413"/>
                  </a:lnTo>
                  <a:lnTo>
                    <a:pt x="35" y="396"/>
                  </a:lnTo>
                  <a:lnTo>
                    <a:pt x="43" y="379"/>
                  </a:lnTo>
                  <a:lnTo>
                    <a:pt x="60" y="347"/>
                  </a:lnTo>
                  <a:lnTo>
                    <a:pt x="60" y="347"/>
                  </a:lnTo>
                  <a:lnTo>
                    <a:pt x="92" y="288"/>
                  </a:lnTo>
                  <a:lnTo>
                    <a:pt x="109" y="258"/>
                  </a:lnTo>
                  <a:lnTo>
                    <a:pt x="127" y="229"/>
                  </a:lnTo>
                  <a:lnTo>
                    <a:pt x="127" y="229"/>
                  </a:lnTo>
                  <a:lnTo>
                    <a:pt x="142" y="202"/>
                  </a:lnTo>
                  <a:lnTo>
                    <a:pt x="158" y="175"/>
                  </a:lnTo>
                  <a:lnTo>
                    <a:pt x="187" y="119"/>
                  </a:lnTo>
                  <a:lnTo>
                    <a:pt x="187" y="119"/>
                  </a:lnTo>
                  <a:lnTo>
                    <a:pt x="201" y="91"/>
                  </a:lnTo>
                  <a:lnTo>
                    <a:pt x="215" y="63"/>
                  </a:lnTo>
                  <a:lnTo>
                    <a:pt x="215" y="63"/>
                  </a:lnTo>
                  <a:lnTo>
                    <a:pt x="222" y="49"/>
                  </a:lnTo>
                  <a:lnTo>
                    <a:pt x="229" y="34"/>
                  </a:lnTo>
                  <a:lnTo>
                    <a:pt x="233" y="26"/>
                  </a:lnTo>
                  <a:lnTo>
                    <a:pt x="238" y="19"/>
                  </a:lnTo>
                  <a:lnTo>
                    <a:pt x="243" y="13"/>
                  </a:lnTo>
                  <a:lnTo>
                    <a:pt x="249" y="9"/>
                  </a:lnTo>
                  <a:lnTo>
                    <a:pt x="249" y="9"/>
                  </a:lnTo>
                  <a:lnTo>
                    <a:pt x="250" y="7"/>
                  </a:lnTo>
                  <a:lnTo>
                    <a:pt x="251" y="5"/>
                  </a:lnTo>
                  <a:lnTo>
                    <a:pt x="250" y="2"/>
                  </a:lnTo>
                  <a:lnTo>
                    <a:pt x="249" y="1"/>
                  </a:lnTo>
                  <a:lnTo>
                    <a:pt x="246" y="0"/>
                  </a:lnTo>
                  <a:lnTo>
                    <a:pt x="245" y="0"/>
                  </a:lnTo>
                  <a:lnTo>
                    <a:pt x="243" y="1"/>
                  </a:lnTo>
                  <a:lnTo>
                    <a:pt x="2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6" name="Freeform 312"/>
            <p:cNvSpPr/>
            <p:nvPr/>
          </p:nvSpPr>
          <p:spPr bwMode="auto">
            <a:xfrm>
              <a:off x="3852863" y="3552825"/>
              <a:ext cx="103188" cy="176213"/>
            </a:xfrm>
            <a:custGeom>
              <a:avLst/>
              <a:gdLst/>
              <a:ahLst/>
              <a:cxnLst>
                <a:cxn ang="0">
                  <a:pos x="186" y="3"/>
                </a:cxn>
                <a:cxn ang="0">
                  <a:pos x="186" y="3"/>
                </a:cxn>
                <a:cxn ang="0">
                  <a:pos x="134" y="81"/>
                </a:cxn>
                <a:cxn ang="0">
                  <a:pos x="81" y="158"/>
                </a:cxn>
                <a:cxn ang="0">
                  <a:pos x="81" y="158"/>
                </a:cxn>
                <a:cxn ang="0">
                  <a:pos x="67" y="180"/>
                </a:cxn>
                <a:cxn ang="0">
                  <a:pos x="54" y="202"/>
                </a:cxn>
                <a:cxn ang="0">
                  <a:pos x="42" y="223"/>
                </a:cxn>
                <a:cxn ang="0">
                  <a:pos x="32" y="246"/>
                </a:cxn>
                <a:cxn ang="0">
                  <a:pos x="32" y="246"/>
                </a:cxn>
                <a:cxn ang="0">
                  <a:pos x="25" y="267"/>
                </a:cxn>
                <a:cxn ang="0">
                  <a:pos x="18" y="286"/>
                </a:cxn>
                <a:cxn ang="0">
                  <a:pos x="10" y="307"/>
                </a:cxn>
                <a:cxn ang="0">
                  <a:pos x="6" y="316"/>
                </a:cxn>
                <a:cxn ang="0">
                  <a:pos x="1" y="326"/>
                </a:cxn>
                <a:cxn ang="0">
                  <a:pos x="1" y="326"/>
                </a:cxn>
                <a:cxn ang="0">
                  <a:pos x="0" y="327"/>
                </a:cxn>
                <a:cxn ang="0">
                  <a:pos x="0" y="329"/>
                </a:cxn>
                <a:cxn ang="0">
                  <a:pos x="1" y="331"/>
                </a:cxn>
                <a:cxn ang="0">
                  <a:pos x="2" y="332"/>
                </a:cxn>
                <a:cxn ang="0">
                  <a:pos x="4" y="332"/>
                </a:cxn>
                <a:cxn ang="0">
                  <a:pos x="5" y="332"/>
                </a:cxn>
                <a:cxn ang="0">
                  <a:pos x="7" y="332"/>
                </a:cxn>
                <a:cxn ang="0">
                  <a:pos x="8" y="330"/>
                </a:cxn>
                <a:cxn ang="0">
                  <a:pos x="8" y="330"/>
                </a:cxn>
                <a:cxn ang="0">
                  <a:pos x="13" y="322"/>
                </a:cxn>
                <a:cxn ang="0">
                  <a:pos x="17" y="314"/>
                </a:cxn>
                <a:cxn ang="0">
                  <a:pos x="23" y="298"/>
                </a:cxn>
                <a:cxn ang="0">
                  <a:pos x="35" y="265"/>
                </a:cxn>
                <a:cxn ang="0">
                  <a:pos x="35" y="265"/>
                </a:cxn>
                <a:cxn ang="0">
                  <a:pos x="40" y="252"/>
                </a:cxn>
                <a:cxn ang="0">
                  <a:pos x="45" y="240"/>
                </a:cxn>
                <a:cxn ang="0">
                  <a:pos x="57" y="216"/>
                </a:cxn>
                <a:cxn ang="0">
                  <a:pos x="70" y="192"/>
                </a:cxn>
                <a:cxn ang="0">
                  <a:pos x="84" y="171"/>
                </a:cxn>
                <a:cxn ang="0">
                  <a:pos x="84" y="171"/>
                </a:cxn>
                <a:cxn ang="0">
                  <a:pos x="99" y="149"/>
                </a:cxn>
                <a:cxn ang="0">
                  <a:pos x="114" y="128"/>
                </a:cxn>
                <a:cxn ang="0">
                  <a:pos x="129" y="108"/>
                </a:cxn>
                <a:cxn ang="0">
                  <a:pos x="142" y="86"/>
                </a:cxn>
                <a:cxn ang="0">
                  <a:pos x="142" y="86"/>
                </a:cxn>
                <a:cxn ang="0">
                  <a:pos x="155" y="65"/>
                </a:cxn>
                <a:cxn ang="0">
                  <a:pos x="168" y="47"/>
                </a:cxn>
                <a:cxn ang="0">
                  <a:pos x="194" y="7"/>
                </a:cxn>
                <a:cxn ang="0">
                  <a:pos x="194" y="7"/>
                </a:cxn>
                <a:cxn ang="0">
                  <a:pos x="194" y="5"/>
                </a:cxn>
                <a:cxn ang="0">
                  <a:pos x="194" y="4"/>
                </a:cxn>
                <a:cxn ang="0">
                  <a:pos x="193" y="2"/>
                </a:cxn>
                <a:cxn ang="0">
                  <a:pos x="192" y="1"/>
                </a:cxn>
                <a:cxn ang="0">
                  <a:pos x="190" y="0"/>
                </a:cxn>
                <a:cxn ang="0">
                  <a:pos x="189" y="0"/>
                </a:cxn>
                <a:cxn ang="0">
                  <a:pos x="187" y="1"/>
                </a:cxn>
                <a:cxn ang="0">
                  <a:pos x="186" y="3"/>
                </a:cxn>
                <a:cxn ang="0">
                  <a:pos x="186" y="3"/>
                </a:cxn>
              </a:cxnLst>
              <a:rect l="0" t="0" r="r" b="b"/>
              <a:pathLst>
                <a:path w="194" h="332">
                  <a:moveTo>
                    <a:pt x="186" y="3"/>
                  </a:moveTo>
                  <a:lnTo>
                    <a:pt x="186" y="3"/>
                  </a:lnTo>
                  <a:lnTo>
                    <a:pt x="134" y="81"/>
                  </a:lnTo>
                  <a:lnTo>
                    <a:pt x="81" y="158"/>
                  </a:lnTo>
                  <a:lnTo>
                    <a:pt x="81" y="158"/>
                  </a:lnTo>
                  <a:lnTo>
                    <a:pt x="67" y="180"/>
                  </a:lnTo>
                  <a:lnTo>
                    <a:pt x="54" y="202"/>
                  </a:lnTo>
                  <a:lnTo>
                    <a:pt x="42" y="223"/>
                  </a:lnTo>
                  <a:lnTo>
                    <a:pt x="32" y="246"/>
                  </a:lnTo>
                  <a:lnTo>
                    <a:pt x="32" y="246"/>
                  </a:lnTo>
                  <a:lnTo>
                    <a:pt x="25" y="267"/>
                  </a:lnTo>
                  <a:lnTo>
                    <a:pt x="18" y="286"/>
                  </a:lnTo>
                  <a:lnTo>
                    <a:pt x="10" y="307"/>
                  </a:lnTo>
                  <a:lnTo>
                    <a:pt x="6" y="316"/>
                  </a:lnTo>
                  <a:lnTo>
                    <a:pt x="1" y="326"/>
                  </a:lnTo>
                  <a:lnTo>
                    <a:pt x="1" y="326"/>
                  </a:lnTo>
                  <a:lnTo>
                    <a:pt x="0" y="327"/>
                  </a:lnTo>
                  <a:lnTo>
                    <a:pt x="0" y="329"/>
                  </a:lnTo>
                  <a:lnTo>
                    <a:pt x="1" y="331"/>
                  </a:lnTo>
                  <a:lnTo>
                    <a:pt x="2" y="332"/>
                  </a:lnTo>
                  <a:lnTo>
                    <a:pt x="4" y="332"/>
                  </a:lnTo>
                  <a:lnTo>
                    <a:pt x="5" y="332"/>
                  </a:lnTo>
                  <a:lnTo>
                    <a:pt x="7" y="332"/>
                  </a:lnTo>
                  <a:lnTo>
                    <a:pt x="8" y="330"/>
                  </a:lnTo>
                  <a:lnTo>
                    <a:pt x="8" y="330"/>
                  </a:lnTo>
                  <a:lnTo>
                    <a:pt x="13" y="322"/>
                  </a:lnTo>
                  <a:lnTo>
                    <a:pt x="17" y="314"/>
                  </a:lnTo>
                  <a:lnTo>
                    <a:pt x="23" y="298"/>
                  </a:lnTo>
                  <a:lnTo>
                    <a:pt x="35" y="265"/>
                  </a:lnTo>
                  <a:lnTo>
                    <a:pt x="35" y="265"/>
                  </a:lnTo>
                  <a:lnTo>
                    <a:pt x="40" y="252"/>
                  </a:lnTo>
                  <a:lnTo>
                    <a:pt x="45" y="240"/>
                  </a:lnTo>
                  <a:lnTo>
                    <a:pt x="57" y="216"/>
                  </a:lnTo>
                  <a:lnTo>
                    <a:pt x="70" y="192"/>
                  </a:lnTo>
                  <a:lnTo>
                    <a:pt x="84" y="171"/>
                  </a:lnTo>
                  <a:lnTo>
                    <a:pt x="84" y="171"/>
                  </a:lnTo>
                  <a:lnTo>
                    <a:pt x="99" y="149"/>
                  </a:lnTo>
                  <a:lnTo>
                    <a:pt x="114" y="128"/>
                  </a:lnTo>
                  <a:lnTo>
                    <a:pt x="129" y="108"/>
                  </a:lnTo>
                  <a:lnTo>
                    <a:pt x="142" y="86"/>
                  </a:lnTo>
                  <a:lnTo>
                    <a:pt x="142" y="86"/>
                  </a:lnTo>
                  <a:lnTo>
                    <a:pt x="155" y="65"/>
                  </a:lnTo>
                  <a:lnTo>
                    <a:pt x="168" y="47"/>
                  </a:lnTo>
                  <a:lnTo>
                    <a:pt x="194" y="7"/>
                  </a:lnTo>
                  <a:lnTo>
                    <a:pt x="194" y="7"/>
                  </a:lnTo>
                  <a:lnTo>
                    <a:pt x="194" y="5"/>
                  </a:lnTo>
                  <a:lnTo>
                    <a:pt x="194" y="4"/>
                  </a:lnTo>
                  <a:lnTo>
                    <a:pt x="193" y="2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9" y="0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7" name="Freeform 313"/>
            <p:cNvSpPr/>
            <p:nvPr/>
          </p:nvSpPr>
          <p:spPr bwMode="auto">
            <a:xfrm>
              <a:off x="3544888" y="3167063"/>
              <a:ext cx="79375" cy="114300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23" y="28"/>
                </a:cxn>
                <a:cxn ang="0">
                  <a:pos x="104" y="56"/>
                </a:cxn>
                <a:cxn ang="0">
                  <a:pos x="104" y="56"/>
                </a:cxn>
                <a:cxn ang="0">
                  <a:pos x="94" y="70"/>
                </a:cxn>
                <a:cxn ang="0">
                  <a:pos x="83" y="84"/>
                </a:cxn>
                <a:cxn ang="0">
                  <a:pos x="70" y="97"/>
                </a:cxn>
                <a:cxn ang="0">
                  <a:pos x="59" y="110"/>
                </a:cxn>
                <a:cxn ang="0">
                  <a:pos x="59" y="110"/>
                </a:cxn>
                <a:cxn ang="0">
                  <a:pos x="50" y="123"/>
                </a:cxn>
                <a:cxn ang="0">
                  <a:pos x="41" y="135"/>
                </a:cxn>
                <a:cxn ang="0">
                  <a:pos x="24" y="162"/>
                </a:cxn>
                <a:cxn ang="0">
                  <a:pos x="24" y="162"/>
                </a:cxn>
                <a:cxn ang="0">
                  <a:pos x="16" y="173"/>
                </a:cxn>
                <a:cxn ang="0">
                  <a:pos x="9" y="185"/>
                </a:cxn>
                <a:cxn ang="0">
                  <a:pos x="3" y="197"/>
                </a:cxn>
                <a:cxn ang="0">
                  <a:pos x="1" y="204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5"/>
                </a:cxn>
                <a:cxn ang="0">
                  <a:pos x="3" y="217"/>
                </a:cxn>
                <a:cxn ang="0">
                  <a:pos x="5" y="217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8" y="214"/>
                </a:cxn>
                <a:cxn ang="0">
                  <a:pos x="8" y="214"/>
                </a:cxn>
                <a:cxn ang="0">
                  <a:pos x="10" y="207"/>
                </a:cxn>
                <a:cxn ang="0">
                  <a:pos x="13" y="201"/>
                </a:cxn>
                <a:cxn ang="0">
                  <a:pos x="18" y="189"/>
                </a:cxn>
                <a:cxn ang="0">
                  <a:pos x="25" y="178"/>
                </a:cxn>
                <a:cxn ang="0">
                  <a:pos x="32" y="166"/>
                </a:cxn>
                <a:cxn ang="0">
                  <a:pos x="32" y="166"/>
                </a:cxn>
                <a:cxn ang="0">
                  <a:pos x="54" y="135"/>
                </a:cxn>
                <a:cxn ang="0">
                  <a:pos x="64" y="120"/>
                </a:cxn>
                <a:cxn ang="0">
                  <a:pos x="77" y="104"/>
                </a:cxn>
                <a:cxn ang="0">
                  <a:pos x="77" y="104"/>
                </a:cxn>
                <a:cxn ang="0">
                  <a:pos x="86" y="93"/>
                </a:cxn>
                <a:cxn ang="0">
                  <a:pos x="95" y="83"/>
                </a:cxn>
                <a:cxn ang="0">
                  <a:pos x="104" y="72"/>
                </a:cxn>
                <a:cxn ang="0">
                  <a:pos x="113" y="60"/>
                </a:cxn>
                <a:cxn ang="0">
                  <a:pos x="113" y="60"/>
                </a:cxn>
                <a:cxn ang="0">
                  <a:pos x="122" y="46"/>
                </a:cxn>
                <a:cxn ang="0">
                  <a:pos x="131" y="33"/>
                </a:cxn>
                <a:cxn ang="0">
                  <a:pos x="151" y="6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1" y="3"/>
                </a:cxn>
                <a:cxn ang="0">
                  <a:pos x="151" y="1"/>
                </a:cxn>
                <a:cxn ang="0">
                  <a:pos x="149" y="0"/>
                </a:cxn>
                <a:cxn ang="0">
                  <a:pos x="146" y="0"/>
                </a:cxn>
                <a:cxn ang="0">
                  <a:pos x="144" y="0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1" h="217">
                  <a:moveTo>
                    <a:pt x="143" y="2"/>
                  </a:moveTo>
                  <a:lnTo>
                    <a:pt x="143" y="2"/>
                  </a:lnTo>
                  <a:lnTo>
                    <a:pt x="123" y="28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94" y="70"/>
                  </a:lnTo>
                  <a:lnTo>
                    <a:pt x="83" y="84"/>
                  </a:lnTo>
                  <a:lnTo>
                    <a:pt x="70" y="97"/>
                  </a:lnTo>
                  <a:lnTo>
                    <a:pt x="59" y="110"/>
                  </a:lnTo>
                  <a:lnTo>
                    <a:pt x="59" y="110"/>
                  </a:lnTo>
                  <a:lnTo>
                    <a:pt x="50" y="123"/>
                  </a:lnTo>
                  <a:lnTo>
                    <a:pt x="41" y="135"/>
                  </a:lnTo>
                  <a:lnTo>
                    <a:pt x="24" y="162"/>
                  </a:lnTo>
                  <a:lnTo>
                    <a:pt x="24" y="162"/>
                  </a:lnTo>
                  <a:lnTo>
                    <a:pt x="16" y="173"/>
                  </a:lnTo>
                  <a:lnTo>
                    <a:pt x="9" y="185"/>
                  </a:lnTo>
                  <a:lnTo>
                    <a:pt x="3" y="197"/>
                  </a:lnTo>
                  <a:lnTo>
                    <a:pt x="1" y="204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5"/>
                  </a:lnTo>
                  <a:lnTo>
                    <a:pt x="3" y="217"/>
                  </a:lnTo>
                  <a:lnTo>
                    <a:pt x="5" y="217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8" y="214"/>
                  </a:lnTo>
                  <a:lnTo>
                    <a:pt x="10" y="207"/>
                  </a:lnTo>
                  <a:lnTo>
                    <a:pt x="13" y="201"/>
                  </a:lnTo>
                  <a:lnTo>
                    <a:pt x="18" y="189"/>
                  </a:lnTo>
                  <a:lnTo>
                    <a:pt x="25" y="178"/>
                  </a:lnTo>
                  <a:lnTo>
                    <a:pt x="32" y="166"/>
                  </a:lnTo>
                  <a:lnTo>
                    <a:pt x="32" y="166"/>
                  </a:lnTo>
                  <a:lnTo>
                    <a:pt x="54" y="135"/>
                  </a:lnTo>
                  <a:lnTo>
                    <a:pt x="64" y="120"/>
                  </a:lnTo>
                  <a:lnTo>
                    <a:pt x="77" y="104"/>
                  </a:lnTo>
                  <a:lnTo>
                    <a:pt x="77" y="104"/>
                  </a:lnTo>
                  <a:lnTo>
                    <a:pt x="86" y="93"/>
                  </a:lnTo>
                  <a:lnTo>
                    <a:pt x="95" y="83"/>
                  </a:lnTo>
                  <a:lnTo>
                    <a:pt x="104" y="72"/>
                  </a:lnTo>
                  <a:lnTo>
                    <a:pt x="113" y="60"/>
                  </a:lnTo>
                  <a:lnTo>
                    <a:pt x="113" y="60"/>
                  </a:lnTo>
                  <a:lnTo>
                    <a:pt x="122" y="46"/>
                  </a:lnTo>
                  <a:lnTo>
                    <a:pt x="131" y="33"/>
                  </a:lnTo>
                  <a:lnTo>
                    <a:pt x="151" y="6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1" y="3"/>
                  </a:lnTo>
                  <a:lnTo>
                    <a:pt x="151" y="1"/>
                  </a:lnTo>
                  <a:lnTo>
                    <a:pt x="149" y="0"/>
                  </a:lnTo>
                  <a:lnTo>
                    <a:pt x="146" y="0"/>
                  </a:lnTo>
                  <a:lnTo>
                    <a:pt x="144" y="0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8" name="Freeform 314"/>
            <p:cNvSpPr/>
            <p:nvPr/>
          </p:nvSpPr>
          <p:spPr bwMode="auto">
            <a:xfrm>
              <a:off x="3598863" y="3168650"/>
              <a:ext cx="71438" cy="95250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108" y="22"/>
                </a:cxn>
                <a:cxn ang="0">
                  <a:pos x="90" y="43"/>
                </a:cxn>
                <a:cxn ang="0">
                  <a:pos x="58" y="88"/>
                </a:cxn>
                <a:cxn ang="0">
                  <a:pos x="21" y="137"/>
                </a:cxn>
                <a:cxn ang="0">
                  <a:pos x="21" y="137"/>
                </a:cxn>
                <a:cxn ang="0">
                  <a:pos x="14" y="147"/>
                </a:cxn>
                <a:cxn ang="0">
                  <a:pos x="8" y="155"/>
                </a:cxn>
                <a:cxn ang="0">
                  <a:pos x="4" y="164"/>
                </a:cxn>
                <a:cxn ang="0">
                  <a:pos x="1" y="169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1" y="179"/>
                </a:cxn>
                <a:cxn ang="0">
                  <a:pos x="4" y="180"/>
                </a:cxn>
                <a:cxn ang="0">
                  <a:pos x="5" y="180"/>
                </a:cxn>
                <a:cxn ang="0">
                  <a:pos x="9" y="179"/>
                </a:cxn>
                <a:cxn ang="0">
                  <a:pos x="10" y="178"/>
                </a:cxn>
                <a:cxn ang="0">
                  <a:pos x="11" y="176"/>
                </a:cxn>
                <a:cxn ang="0">
                  <a:pos x="11" y="176"/>
                </a:cxn>
                <a:cxn ang="0">
                  <a:pos x="12" y="169"/>
                </a:cxn>
                <a:cxn ang="0">
                  <a:pos x="14" y="164"/>
                </a:cxn>
                <a:cxn ang="0">
                  <a:pos x="16" y="159"/>
                </a:cxn>
                <a:cxn ang="0">
                  <a:pos x="20" y="154"/>
                </a:cxn>
                <a:cxn ang="0">
                  <a:pos x="35" y="135"/>
                </a:cxn>
                <a:cxn ang="0">
                  <a:pos x="35" y="135"/>
                </a:cxn>
                <a:cxn ang="0">
                  <a:pos x="52" y="111"/>
                </a:cxn>
                <a:cxn ang="0">
                  <a:pos x="71" y="87"/>
                </a:cxn>
                <a:cxn ang="0">
                  <a:pos x="71" y="87"/>
                </a:cxn>
                <a:cxn ang="0">
                  <a:pos x="86" y="67"/>
                </a:cxn>
                <a:cxn ang="0">
                  <a:pos x="101" y="46"/>
                </a:cxn>
                <a:cxn ang="0">
                  <a:pos x="116" y="27"/>
                </a:cxn>
                <a:cxn ang="0">
                  <a:pos x="123" y="18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34" y="6"/>
                </a:cxn>
                <a:cxn ang="0">
                  <a:pos x="134" y="4"/>
                </a:cxn>
                <a:cxn ang="0">
                  <a:pos x="133" y="3"/>
                </a:cxn>
                <a:cxn ang="0">
                  <a:pos x="132" y="1"/>
                </a:cxn>
                <a:cxn ang="0">
                  <a:pos x="131" y="0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4" h="180">
                  <a:moveTo>
                    <a:pt x="125" y="1"/>
                  </a:moveTo>
                  <a:lnTo>
                    <a:pt x="125" y="1"/>
                  </a:lnTo>
                  <a:lnTo>
                    <a:pt x="108" y="22"/>
                  </a:lnTo>
                  <a:lnTo>
                    <a:pt x="90" y="43"/>
                  </a:lnTo>
                  <a:lnTo>
                    <a:pt x="58" y="88"/>
                  </a:lnTo>
                  <a:lnTo>
                    <a:pt x="21" y="137"/>
                  </a:lnTo>
                  <a:lnTo>
                    <a:pt x="21" y="137"/>
                  </a:lnTo>
                  <a:lnTo>
                    <a:pt x="14" y="147"/>
                  </a:lnTo>
                  <a:lnTo>
                    <a:pt x="8" y="155"/>
                  </a:lnTo>
                  <a:lnTo>
                    <a:pt x="4" y="164"/>
                  </a:lnTo>
                  <a:lnTo>
                    <a:pt x="1" y="169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1" y="179"/>
                  </a:lnTo>
                  <a:lnTo>
                    <a:pt x="4" y="180"/>
                  </a:lnTo>
                  <a:lnTo>
                    <a:pt x="5" y="180"/>
                  </a:lnTo>
                  <a:lnTo>
                    <a:pt x="9" y="179"/>
                  </a:lnTo>
                  <a:lnTo>
                    <a:pt x="10" y="178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2" y="169"/>
                  </a:lnTo>
                  <a:lnTo>
                    <a:pt x="14" y="164"/>
                  </a:lnTo>
                  <a:lnTo>
                    <a:pt x="16" y="159"/>
                  </a:lnTo>
                  <a:lnTo>
                    <a:pt x="20" y="154"/>
                  </a:lnTo>
                  <a:lnTo>
                    <a:pt x="35" y="135"/>
                  </a:lnTo>
                  <a:lnTo>
                    <a:pt x="35" y="135"/>
                  </a:lnTo>
                  <a:lnTo>
                    <a:pt x="52" y="111"/>
                  </a:lnTo>
                  <a:lnTo>
                    <a:pt x="71" y="87"/>
                  </a:lnTo>
                  <a:lnTo>
                    <a:pt x="71" y="87"/>
                  </a:lnTo>
                  <a:lnTo>
                    <a:pt x="86" y="67"/>
                  </a:lnTo>
                  <a:lnTo>
                    <a:pt x="101" y="46"/>
                  </a:lnTo>
                  <a:lnTo>
                    <a:pt x="116" y="27"/>
                  </a:lnTo>
                  <a:lnTo>
                    <a:pt x="123" y="18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34" y="6"/>
                  </a:lnTo>
                  <a:lnTo>
                    <a:pt x="134" y="4"/>
                  </a:lnTo>
                  <a:lnTo>
                    <a:pt x="133" y="3"/>
                  </a:lnTo>
                  <a:lnTo>
                    <a:pt x="132" y="1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9" name="Freeform 315"/>
            <p:cNvSpPr/>
            <p:nvPr/>
          </p:nvSpPr>
          <p:spPr bwMode="auto">
            <a:xfrm>
              <a:off x="3644900" y="3186113"/>
              <a:ext cx="52388" cy="76200"/>
            </a:xfrm>
            <a:custGeom>
              <a:avLst/>
              <a:gdLst/>
              <a:ahLst/>
              <a:cxnLst>
                <a:cxn ang="0">
                  <a:pos x="92" y="1"/>
                </a:cxn>
                <a:cxn ang="0">
                  <a:pos x="92" y="1"/>
                </a:cxn>
                <a:cxn ang="0">
                  <a:pos x="79" y="17"/>
                </a:cxn>
                <a:cxn ang="0">
                  <a:pos x="65" y="32"/>
                </a:cxn>
                <a:cxn ang="0">
                  <a:pos x="53" y="49"/>
                </a:cxn>
                <a:cxn ang="0">
                  <a:pos x="41" y="65"/>
                </a:cxn>
                <a:cxn ang="0">
                  <a:pos x="31" y="83"/>
                </a:cxn>
                <a:cxn ang="0">
                  <a:pos x="20" y="100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2" y="142"/>
                </a:cxn>
                <a:cxn ang="0">
                  <a:pos x="5" y="143"/>
                </a:cxn>
                <a:cxn ang="0">
                  <a:pos x="6" y="142"/>
                </a:cxn>
                <a:cxn ang="0">
                  <a:pos x="8" y="141"/>
                </a:cxn>
                <a:cxn ang="0">
                  <a:pos x="13" y="136"/>
                </a:cxn>
                <a:cxn ang="0">
                  <a:pos x="13" y="136"/>
                </a:cxn>
                <a:cxn ang="0">
                  <a:pos x="15" y="133"/>
                </a:cxn>
                <a:cxn ang="0">
                  <a:pos x="14" y="131"/>
                </a:cxn>
                <a:cxn ang="0">
                  <a:pos x="14" y="131"/>
                </a:cxn>
                <a:cxn ang="0">
                  <a:pos x="32" y="98"/>
                </a:cxn>
                <a:cxn ang="0">
                  <a:pos x="52" y="67"/>
                </a:cxn>
                <a:cxn ang="0">
                  <a:pos x="63" y="52"/>
                </a:cxn>
                <a:cxn ang="0">
                  <a:pos x="75" y="36"/>
                </a:cxn>
                <a:cxn ang="0">
                  <a:pos x="86" y="22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2" y="1"/>
                </a:cxn>
              </a:cxnLst>
              <a:rect l="0" t="0" r="r" b="b"/>
              <a:pathLst>
                <a:path w="99" h="143">
                  <a:moveTo>
                    <a:pt x="92" y="1"/>
                  </a:moveTo>
                  <a:lnTo>
                    <a:pt x="92" y="1"/>
                  </a:lnTo>
                  <a:lnTo>
                    <a:pt x="79" y="17"/>
                  </a:lnTo>
                  <a:lnTo>
                    <a:pt x="65" y="32"/>
                  </a:lnTo>
                  <a:lnTo>
                    <a:pt x="53" y="49"/>
                  </a:lnTo>
                  <a:lnTo>
                    <a:pt x="41" y="65"/>
                  </a:lnTo>
                  <a:lnTo>
                    <a:pt x="31" y="83"/>
                  </a:lnTo>
                  <a:lnTo>
                    <a:pt x="20" y="10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2" y="142"/>
                  </a:lnTo>
                  <a:lnTo>
                    <a:pt x="5" y="143"/>
                  </a:lnTo>
                  <a:lnTo>
                    <a:pt x="6" y="142"/>
                  </a:lnTo>
                  <a:lnTo>
                    <a:pt x="8" y="141"/>
                  </a:lnTo>
                  <a:lnTo>
                    <a:pt x="13" y="136"/>
                  </a:lnTo>
                  <a:lnTo>
                    <a:pt x="13" y="136"/>
                  </a:lnTo>
                  <a:lnTo>
                    <a:pt x="15" y="133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32" y="98"/>
                  </a:lnTo>
                  <a:lnTo>
                    <a:pt x="52" y="67"/>
                  </a:lnTo>
                  <a:lnTo>
                    <a:pt x="63" y="52"/>
                  </a:lnTo>
                  <a:lnTo>
                    <a:pt x="75" y="36"/>
                  </a:lnTo>
                  <a:lnTo>
                    <a:pt x="86" y="22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0" name="Freeform 316"/>
            <p:cNvSpPr/>
            <p:nvPr/>
          </p:nvSpPr>
          <p:spPr bwMode="auto">
            <a:xfrm>
              <a:off x="3679825" y="3197225"/>
              <a:ext cx="58738" cy="666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9" y="5"/>
                </a:cxn>
                <a:cxn ang="0">
                  <a:pos x="97" y="7"/>
                </a:cxn>
                <a:cxn ang="0">
                  <a:pos x="92" y="12"/>
                </a:cxn>
                <a:cxn ang="0">
                  <a:pos x="87" y="16"/>
                </a:cxn>
                <a:cxn ang="0">
                  <a:pos x="82" y="20"/>
                </a:cxn>
                <a:cxn ang="0">
                  <a:pos x="82" y="20"/>
                </a:cxn>
                <a:cxn ang="0">
                  <a:pos x="72" y="32"/>
                </a:cxn>
                <a:cxn ang="0">
                  <a:pos x="63" y="44"/>
                </a:cxn>
                <a:cxn ang="0">
                  <a:pos x="63" y="44"/>
                </a:cxn>
                <a:cxn ang="0">
                  <a:pos x="49" y="64"/>
                </a:cxn>
                <a:cxn ang="0">
                  <a:pos x="34" y="83"/>
                </a:cxn>
                <a:cxn ang="0">
                  <a:pos x="19" y="101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5" y="127"/>
                </a:cxn>
                <a:cxn ang="0">
                  <a:pos x="6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24" y="109"/>
                </a:cxn>
                <a:cxn ang="0">
                  <a:pos x="39" y="92"/>
                </a:cxn>
                <a:cxn ang="0">
                  <a:pos x="53" y="74"/>
                </a:cxn>
                <a:cxn ang="0">
                  <a:pos x="66" y="55"/>
                </a:cxn>
                <a:cxn ang="0">
                  <a:pos x="66" y="55"/>
                </a:cxn>
                <a:cxn ang="0">
                  <a:pos x="74" y="46"/>
                </a:cxn>
                <a:cxn ang="0">
                  <a:pos x="82" y="35"/>
                </a:cxn>
                <a:cxn ang="0">
                  <a:pos x="90" y="24"/>
                </a:cxn>
                <a:cxn ang="0">
                  <a:pos x="95" y="21"/>
                </a:cxn>
                <a:cxn ang="0">
                  <a:pos x="100" y="18"/>
                </a:cxn>
                <a:cxn ang="0">
                  <a:pos x="100" y="18"/>
                </a:cxn>
                <a:cxn ang="0">
                  <a:pos x="104" y="15"/>
                </a:cxn>
                <a:cxn ang="0">
                  <a:pos x="107" y="13"/>
                </a:cxn>
                <a:cxn ang="0">
                  <a:pos x="108" y="9"/>
                </a:cxn>
                <a:cxn ang="0">
                  <a:pos x="110" y="5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2" y="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10" h="127">
                  <a:moveTo>
                    <a:pt x="100" y="3"/>
                  </a:moveTo>
                  <a:lnTo>
                    <a:pt x="100" y="3"/>
                  </a:lnTo>
                  <a:lnTo>
                    <a:pt x="99" y="5"/>
                  </a:lnTo>
                  <a:lnTo>
                    <a:pt x="97" y="7"/>
                  </a:lnTo>
                  <a:lnTo>
                    <a:pt x="92" y="12"/>
                  </a:lnTo>
                  <a:lnTo>
                    <a:pt x="87" y="16"/>
                  </a:lnTo>
                  <a:lnTo>
                    <a:pt x="82" y="20"/>
                  </a:lnTo>
                  <a:lnTo>
                    <a:pt x="82" y="20"/>
                  </a:lnTo>
                  <a:lnTo>
                    <a:pt x="72" y="32"/>
                  </a:lnTo>
                  <a:lnTo>
                    <a:pt x="63" y="44"/>
                  </a:lnTo>
                  <a:lnTo>
                    <a:pt x="63" y="44"/>
                  </a:lnTo>
                  <a:lnTo>
                    <a:pt x="49" y="64"/>
                  </a:lnTo>
                  <a:lnTo>
                    <a:pt x="34" y="83"/>
                  </a:lnTo>
                  <a:lnTo>
                    <a:pt x="19" y="101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5" y="127"/>
                  </a:lnTo>
                  <a:lnTo>
                    <a:pt x="6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24" y="109"/>
                  </a:lnTo>
                  <a:lnTo>
                    <a:pt x="39" y="92"/>
                  </a:lnTo>
                  <a:lnTo>
                    <a:pt x="53" y="74"/>
                  </a:lnTo>
                  <a:lnTo>
                    <a:pt x="66" y="55"/>
                  </a:lnTo>
                  <a:lnTo>
                    <a:pt x="66" y="55"/>
                  </a:lnTo>
                  <a:lnTo>
                    <a:pt x="74" y="46"/>
                  </a:lnTo>
                  <a:lnTo>
                    <a:pt x="82" y="35"/>
                  </a:lnTo>
                  <a:lnTo>
                    <a:pt x="90" y="24"/>
                  </a:lnTo>
                  <a:lnTo>
                    <a:pt x="95" y="21"/>
                  </a:lnTo>
                  <a:lnTo>
                    <a:pt x="100" y="18"/>
                  </a:lnTo>
                  <a:lnTo>
                    <a:pt x="100" y="18"/>
                  </a:lnTo>
                  <a:lnTo>
                    <a:pt x="104" y="15"/>
                  </a:lnTo>
                  <a:lnTo>
                    <a:pt x="107" y="13"/>
                  </a:lnTo>
                  <a:lnTo>
                    <a:pt x="108" y="9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2" y="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1" name="Freeform 317"/>
            <p:cNvSpPr/>
            <p:nvPr/>
          </p:nvSpPr>
          <p:spPr bwMode="auto">
            <a:xfrm>
              <a:off x="3714750" y="3203575"/>
              <a:ext cx="55563" cy="68263"/>
            </a:xfrm>
            <a:custGeom>
              <a:avLst/>
              <a:gdLst/>
              <a:ahLst/>
              <a:cxnLst>
                <a:cxn ang="0">
                  <a:pos x="97" y="2"/>
                </a:cxn>
                <a:cxn ang="0">
                  <a:pos x="97" y="2"/>
                </a:cxn>
                <a:cxn ang="0">
                  <a:pos x="82" y="19"/>
                </a:cxn>
                <a:cxn ang="0">
                  <a:pos x="68" y="36"/>
                </a:cxn>
                <a:cxn ang="0">
                  <a:pos x="53" y="54"/>
                </a:cxn>
                <a:cxn ang="0">
                  <a:pos x="39" y="70"/>
                </a:cxn>
                <a:cxn ang="0">
                  <a:pos x="39" y="70"/>
                </a:cxn>
                <a:cxn ang="0">
                  <a:pos x="27" y="83"/>
                </a:cxn>
                <a:cxn ang="0">
                  <a:pos x="16" y="95"/>
                </a:cxn>
                <a:cxn ang="0">
                  <a:pos x="11" y="101"/>
                </a:cxn>
                <a:cxn ang="0">
                  <a:pos x="6" y="109"/>
                </a:cxn>
                <a:cxn ang="0">
                  <a:pos x="2" y="116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7" y="128"/>
                </a:cxn>
                <a:cxn ang="0">
                  <a:pos x="9" y="127"/>
                </a:cxn>
                <a:cxn ang="0">
                  <a:pos x="14" y="122"/>
                </a:cxn>
                <a:cxn ang="0">
                  <a:pos x="14" y="122"/>
                </a:cxn>
                <a:cxn ang="0">
                  <a:pos x="15" y="120"/>
                </a:cxn>
                <a:cxn ang="0">
                  <a:pos x="15" y="119"/>
                </a:cxn>
                <a:cxn ang="0">
                  <a:pos x="15" y="117"/>
                </a:cxn>
                <a:cxn ang="0">
                  <a:pos x="13" y="115"/>
                </a:cxn>
                <a:cxn ang="0">
                  <a:pos x="13" y="115"/>
                </a:cxn>
                <a:cxn ang="0">
                  <a:pos x="17" y="110"/>
                </a:cxn>
                <a:cxn ang="0">
                  <a:pos x="21" y="105"/>
                </a:cxn>
                <a:cxn ang="0">
                  <a:pos x="29" y="96"/>
                </a:cxn>
                <a:cxn ang="0">
                  <a:pos x="29" y="96"/>
                </a:cxn>
                <a:cxn ang="0">
                  <a:pos x="43" y="81"/>
                </a:cxn>
                <a:cxn ang="0">
                  <a:pos x="56" y="65"/>
                </a:cxn>
                <a:cxn ang="0">
                  <a:pos x="56" y="65"/>
                </a:cxn>
                <a:cxn ang="0">
                  <a:pos x="69" y="52"/>
                </a:cxn>
                <a:cxn ang="0">
                  <a:pos x="80" y="37"/>
                </a:cxn>
                <a:cxn ang="0">
                  <a:pos x="91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5" y="5"/>
                </a:cxn>
                <a:cxn ang="0">
                  <a:pos x="105" y="3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7" y="2"/>
                </a:cxn>
              </a:cxnLst>
              <a:rect l="0" t="0" r="r" b="b"/>
              <a:pathLst>
                <a:path w="105" h="128">
                  <a:moveTo>
                    <a:pt x="97" y="2"/>
                  </a:moveTo>
                  <a:lnTo>
                    <a:pt x="97" y="2"/>
                  </a:lnTo>
                  <a:lnTo>
                    <a:pt x="82" y="19"/>
                  </a:lnTo>
                  <a:lnTo>
                    <a:pt x="68" y="36"/>
                  </a:lnTo>
                  <a:lnTo>
                    <a:pt x="53" y="54"/>
                  </a:lnTo>
                  <a:lnTo>
                    <a:pt x="39" y="70"/>
                  </a:lnTo>
                  <a:lnTo>
                    <a:pt x="39" y="70"/>
                  </a:lnTo>
                  <a:lnTo>
                    <a:pt x="27" y="83"/>
                  </a:lnTo>
                  <a:lnTo>
                    <a:pt x="16" y="95"/>
                  </a:lnTo>
                  <a:lnTo>
                    <a:pt x="11" y="101"/>
                  </a:lnTo>
                  <a:lnTo>
                    <a:pt x="6" y="109"/>
                  </a:lnTo>
                  <a:lnTo>
                    <a:pt x="2" y="116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7" y="128"/>
                  </a:lnTo>
                  <a:lnTo>
                    <a:pt x="9" y="127"/>
                  </a:lnTo>
                  <a:lnTo>
                    <a:pt x="14" y="122"/>
                  </a:lnTo>
                  <a:lnTo>
                    <a:pt x="14" y="122"/>
                  </a:lnTo>
                  <a:lnTo>
                    <a:pt x="15" y="120"/>
                  </a:lnTo>
                  <a:lnTo>
                    <a:pt x="15" y="119"/>
                  </a:lnTo>
                  <a:lnTo>
                    <a:pt x="15" y="117"/>
                  </a:lnTo>
                  <a:lnTo>
                    <a:pt x="13" y="115"/>
                  </a:lnTo>
                  <a:lnTo>
                    <a:pt x="13" y="115"/>
                  </a:lnTo>
                  <a:lnTo>
                    <a:pt x="17" y="110"/>
                  </a:lnTo>
                  <a:lnTo>
                    <a:pt x="21" y="105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43" y="81"/>
                  </a:lnTo>
                  <a:lnTo>
                    <a:pt x="56" y="65"/>
                  </a:lnTo>
                  <a:lnTo>
                    <a:pt x="56" y="65"/>
                  </a:lnTo>
                  <a:lnTo>
                    <a:pt x="69" y="52"/>
                  </a:lnTo>
                  <a:lnTo>
                    <a:pt x="80" y="37"/>
                  </a:lnTo>
                  <a:lnTo>
                    <a:pt x="91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2" name="Freeform 318"/>
            <p:cNvSpPr/>
            <p:nvPr/>
          </p:nvSpPr>
          <p:spPr bwMode="auto">
            <a:xfrm>
              <a:off x="3751263" y="3214688"/>
              <a:ext cx="41275" cy="619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8" y="8"/>
                </a:cxn>
                <a:cxn ang="0">
                  <a:pos x="64" y="14"/>
                </a:cxn>
                <a:cxn ang="0">
                  <a:pos x="55" y="28"/>
                </a:cxn>
                <a:cxn ang="0">
                  <a:pos x="55" y="28"/>
                </a:cxn>
                <a:cxn ang="0">
                  <a:pos x="51" y="34"/>
                </a:cxn>
                <a:cxn ang="0">
                  <a:pos x="47" y="39"/>
                </a:cxn>
                <a:cxn ang="0">
                  <a:pos x="43" y="45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19" y="8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6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11" y="115"/>
                </a:cxn>
                <a:cxn ang="0">
                  <a:pos x="12" y="112"/>
                </a:cxn>
                <a:cxn ang="0">
                  <a:pos x="13" y="109"/>
                </a:cxn>
                <a:cxn ang="0">
                  <a:pos x="13" y="109"/>
                </a:cxn>
                <a:cxn ang="0">
                  <a:pos x="13" y="107"/>
                </a:cxn>
                <a:cxn ang="0">
                  <a:pos x="13" y="107"/>
                </a:cxn>
                <a:cxn ang="0">
                  <a:pos x="46" y="57"/>
                </a:cxn>
                <a:cxn ang="0">
                  <a:pos x="46" y="57"/>
                </a:cxn>
                <a:cxn ang="0">
                  <a:pos x="55" y="44"/>
                </a:cxn>
                <a:cxn ang="0">
                  <a:pos x="65" y="32"/>
                </a:cxn>
                <a:cxn ang="0">
                  <a:pos x="74" y="18"/>
                </a:cxn>
                <a:cxn ang="0">
                  <a:pos x="77" y="12"/>
                </a:cxn>
                <a:cxn ang="0">
                  <a:pos x="80" y="5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17">
                  <a:moveTo>
                    <a:pt x="71" y="3"/>
                  </a:moveTo>
                  <a:lnTo>
                    <a:pt x="71" y="3"/>
                  </a:lnTo>
                  <a:lnTo>
                    <a:pt x="68" y="8"/>
                  </a:lnTo>
                  <a:lnTo>
                    <a:pt x="64" y="14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1" y="34"/>
                  </a:lnTo>
                  <a:lnTo>
                    <a:pt x="47" y="39"/>
                  </a:lnTo>
                  <a:lnTo>
                    <a:pt x="43" y="45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19" y="8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6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11" y="115"/>
                  </a:lnTo>
                  <a:lnTo>
                    <a:pt x="12" y="112"/>
                  </a:lnTo>
                  <a:lnTo>
                    <a:pt x="13" y="109"/>
                  </a:lnTo>
                  <a:lnTo>
                    <a:pt x="13" y="109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46" y="57"/>
                  </a:lnTo>
                  <a:lnTo>
                    <a:pt x="46" y="57"/>
                  </a:lnTo>
                  <a:lnTo>
                    <a:pt x="55" y="44"/>
                  </a:lnTo>
                  <a:lnTo>
                    <a:pt x="65" y="32"/>
                  </a:lnTo>
                  <a:lnTo>
                    <a:pt x="74" y="18"/>
                  </a:lnTo>
                  <a:lnTo>
                    <a:pt x="77" y="12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3" name="Freeform 319"/>
            <p:cNvSpPr/>
            <p:nvPr/>
          </p:nvSpPr>
          <p:spPr bwMode="auto">
            <a:xfrm>
              <a:off x="3775075" y="3227388"/>
              <a:ext cx="42863" cy="55563"/>
            </a:xfrm>
            <a:custGeom>
              <a:avLst/>
              <a:gdLst/>
              <a:ahLst/>
              <a:cxnLst>
                <a:cxn ang="0">
                  <a:pos x="81" y="4"/>
                </a:cxn>
                <a:cxn ang="0">
                  <a:pos x="81" y="4"/>
                </a:cxn>
                <a:cxn ang="0">
                  <a:pos x="80" y="2"/>
                </a:cxn>
                <a:cxn ang="0">
                  <a:pos x="79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3"/>
                </a:cxn>
                <a:cxn ang="0">
                  <a:pos x="71" y="4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1" y="12"/>
                </a:cxn>
                <a:cxn ang="0">
                  <a:pos x="69" y="18"/>
                </a:cxn>
                <a:cxn ang="0">
                  <a:pos x="66" y="24"/>
                </a:cxn>
                <a:cxn ang="0">
                  <a:pos x="62" y="30"/>
                </a:cxn>
                <a:cxn ang="0">
                  <a:pos x="53" y="40"/>
                </a:cxn>
                <a:cxn ang="0">
                  <a:pos x="43" y="49"/>
                </a:cxn>
                <a:cxn ang="0">
                  <a:pos x="43" y="49"/>
                </a:cxn>
                <a:cxn ang="0">
                  <a:pos x="38" y="54"/>
                </a:cxn>
                <a:cxn ang="0">
                  <a:pos x="34" y="60"/>
                </a:cxn>
                <a:cxn ang="0">
                  <a:pos x="34" y="60"/>
                </a:cxn>
                <a:cxn ang="0">
                  <a:pos x="29" y="70"/>
                </a:cxn>
                <a:cxn ang="0">
                  <a:pos x="22" y="80"/>
                </a:cxn>
                <a:cxn ang="0">
                  <a:pos x="18" y="85"/>
                </a:cxn>
                <a:cxn ang="0">
                  <a:pos x="13" y="90"/>
                </a:cxn>
                <a:cxn ang="0">
                  <a:pos x="9" y="93"/>
                </a:cxn>
                <a:cxn ang="0">
                  <a:pos x="4" y="94"/>
                </a:cxn>
                <a:cxn ang="0">
                  <a:pos x="4" y="94"/>
                </a:cxn>
                <a:cxn ang="0">
                  <a:pos x="2" y="96"/>
                </a:cxn>
                <a:cxn ang="0">
                  <a:pos x="1" y="97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4" y="105"/>
                </a:cxn>
                <a:cxn ang="0">
                  <a:pos x="8" y="104"/>
                </a:cxn>
                <a:cxn ang="0">
                  <a:pos x="12" y="102"/>
                </a:cxn>
                <a:cxn ang="0">
                  <a:pos x="20" y="97"/>
                </a:cxn>
                <a:cxn ang="0">
                  <a:pos x="26" y="90"/>
                </a:cxn>
                <a:cxn ang="0">
                  <a:pos x="32" y="83"/>
                </a:cxn>
                <a:cxn ang="0">
                  <a:pos x="42" y="67"/>
                </a:cxn>
                <a:cxn ang="0">
                  <a:pos x="48" y="59"/>
                </a:cxn>
                <a:cxn ang="0">
                  <a:pos x="54" y="53"/>
                </a:cxn>
                <a:cxn ang="0">
                  <a:pos x="54" y="53"/>
                </a:cxn>
                <a:cxn ang="0">
                  <a:pos x="64" y="43"/>
                </a:cxn>
                <a:cxn ang="0">
                  <a:pos x="68" y="37"/>
                </a:cxn>
                <a:cxn ang="0">
                  <a:pos x="72" y="31"/>
                </a:cxn>
                <a:cxn ang="0">
                  <a:pos x="76" y="24"/>
                </a:cxn>
                <a:cxn ang="0">
                  <a:pos x="79" y="18"/>
                </a:cxn>
                <a:cxn ang="0">
                  <a:pos x="81" y="11"/>
                </a:cxn>
                <a:cxn ang="0">
                  <a:pos x="81" y="4"/>
                </a:cxn>
                <a:cxn ang="0">
                  <a:pos x="81" y="4"/>
                </a:cxn>
              </a:cxnLst>
              <a:rect l="0" t="0" r="r" b="b"/>
              <a:pathLst>
                <a:path w="81" h="105">
                  <a:moveTo>
                    <a:pt x="81" y="4"/>
                  </a:moveTo>
                  <a:lnTo>
                    <a:pt x="81" y="4"/>
                  </a:lnTo>
                  <a:lnTo>
                    <a:pt x="80" y="2"/>
                  </a:lnTo>
                  <a:lnTo>
                    <a:pt x="79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3"/>
                  </a:lnTo>
                  <a:lnTo>
                    <a:pt x="71" y="4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1" y="12"/>
                  </a:lnTo>
                  <a:lnTo>
                    <a:pt x="69" y="18"/>
                  </a:lnTo>
                  <a:lnTo>
                    <a:pt x="66" y="24"/>
                  </a:lnTo>
                  <a:lnTo>
                    <a:pt x="62" y="30"/>
                  </a:lnTo>
                  <a:lnTo>
                    <a:pt x="53" y="40"/>
                  </a:lnTo>
                  <a:lnTo>
                    <a:pt x="43" y="49"/>
                  </a:lnTo>
                  <a:lnTo>
                    <a:pt x="43" y="49"/>
                  </a:lnTo>
                  <a:lnTo>
                    <a:pt x="38" y="54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29" y="70"/>
                  </a:lnTo>
                  <a:lnTo>
                    <a:pt x="22" y="80"/>
                  </a:lnTo>
                  <a:lnTo>
                    <a:pt x="18" y="85"/>
                  </a:lnTo>
                  <a:lnTo>
                    <a:pt x="13" y="90"/>
                  </a:lnTo>
                  <a:lnTo>
                    <a:pt x="9" y="93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2" y="96"/>
                  </a:lnTo>
                  <a:lnTo>
                    <a:pt x="1" y="97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4" y="105"/>
                  </a:lnTo>
                  <a:lnTo>
                    <a:pt x="8" y="104"/>
                  </a:lnTo>
                  <a:lnTo>
                    <a:pt x="12" y="102"/>
                  </a:lnTo>
                  <a:lnTo>
                    <a:pt x="20" y="97"/>
                  </a:lnTo>
                  <a:lnTo>
                    <a:pt x="26" y="90"/>
                  </a:lnTo>
                  <a:lnTo>
                    <a:pt x="32" y="83"/>
                  </a:lnTo>
                  <a:lnTo>
                    <a:pt x="42" y="67"/>
                  </a:lnTo>
                  <a:lnTo>
                    <a:pt x="48" y="59"/>
                  </a:lnTo>
                  <a:lnTo>
                    <a:pt x="54" y="53"/>
                  </a:lnTo>
                  <a:lnTo>
                    <a:pt x="54" y="53"/>
                  </a:lnTo>
                  <a:lnTo>
                    <a:pt x="64" y="43"/>
                  </a:lnTo>
                  <a:lnTo>
                    <a:pt x="68" y="37"/>
                  </a:lnTo>
                  <a:lnTo>
                    <a:pt x="72" y="31"/>
                  </a:lnTo>
                  <a:lnTo>
                    <a:pt x="76" y="24"/>
                  </a:lnTo>
                  <a:lnTo>
                    <a:pt x="79" y="18"/>
                  </a:lnTo>
                  <a:lnTo>
                    <a:pt x="81" y="11"/>
                  </a:lnTo>
                  <a:lnTo>
                    <a:pt x="81" y="4"/>
                  </a:lnTo>
                  <a:lnTo>
                    <a:pt x="8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4" name="Freeform 320"/>
            <p:cNvSpPr/>
            <p:nvPr/>
          </p:nvSpPr>
          <p:spPr bwMode="auto">
            <a:xfrm>
              <a:off x="3792538" y="3240088"/>
              <a:ext cx="46038" cy="57150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7" y="15"/>
                </a:cxn>
                <a:cxn ang="0">
                  <a:pos x="58" y="26"/>
                </a:cxn>
                <a:cxn ang="0">
                  <a:pos x="39" y="50"/>
                </a:cxn>
                <a:cxn ang="0">
                  <a:pos x="39" y="50"/>
                </a:cxn>
                <a:cxn ang="0">
                  <a:pos x="30" y="62"/>
                </a:cxn>
                <a:cxn ang="0">
                  <a:pos x="21" y="76"/>
                </a:cxn>
                <a:cxn ang="0">
                  <a:pos x="11" y="88"/>
                </a:cxn>
                <a:cxn ang="0">
                  <a:pos x="1" y="100"/>
                </a:cxn>
                <a:cxn ang="0">
                  <a:pos x="1" y="100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18" y="96"/>
                </a:cxn>
                <a:cxn ang="0">
                  <a:pos x="27" y="84"/>
                </a:cxn>
                <a:cxn ang="0">
                  <a:pos x="43" y="60"/>
                </a:cxn>
                <a:cxn ang="0">
                  <a:pos x="43" y="60"/>
                </a:cxn>
                <a:cxn ang="0">
                  <a:pos x="54" y="47"/>
                </a:cxn>
                <a:cxn ang="0">
                  <a:pos x="64" y="33"/>
                </a:cxn>
                <a:cxn ang="0">
                  <a:pos x="74" y="20"/>
                </a:cxn>
                <a:cxn ang="0">
                  <a:pos x="85" y="6"/>
                </a:cxn>
                <a:cxn ang="0">
                  <a:pos x="85" y="6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5" y="2"/>
                </a:cxn>
                <a:cxn ang="0">
                  <a:pos x="83" y="0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09">
                  <a:moveTo>
                    <a:pt x="77" y="2"/>
                  </a:moveTo>
                  <a:lnTo>
                    <a:pt x="77" y="2"/>
                  </a:lnTo>
                  <a:lnTo>
                    <a:pt x="67" y="15"/>
                  </a:lnTo>
                  <a:lnTo>
                    <a:pt x="58" y="26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0" y="62"/>
                  </a:lnTo>
                  <a:lnTo>
                    <a:pt x="21" y="76"/>
                  </a:lnTo>
                  <a:lnTo>
                    <a:pt x="11" y="88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18" y="96"/>
                  </a:lnTo>
                  <a:lnTo>
                    <a:pt x="27" y="84"/>
                  </a:lnTo>
                  <a:lnTo>
                    <a:pt x="43" y="60"/>
                  </a:lnTo>
                  <a:lnTo>
                    <a:pt x="43" y="60"/>
                  </a:lnTo>
                  <a:lnTo>
                    <a:pt x="54" y="47"/>
                  </a:lnTo>
                  <a:lnTo>
                    <a:pt x="64" y="33"/>
                  </a:lnTo>
                  <a:lnTo>
                    <a:pt x="74" y="20"/>
                  </a:lnTo>
                  <a:lnTo>
                    <a:pt x="85" y="6"/>
                  </a:lnTo>
                  <a:lnTo>
                    <a:pt x="85" y="6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3" y="0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5" name="Freeform 321"/>
            <p:cNvSpPr/>
            <p:nvPr/>
          </p:nvSpPr>
          <p:spPr bwMode="auto">
            <a:xfrm>
              <a:off x="3817938" y="3254375"/>
              <a:ext cx="33338" cy="55563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1" y="27"/>
                </a:cxn>
                <a:cxn ang="0">
                  <a:pos x="30" y="51"/>
                </a:cxn>
                <a:cxn ang="0">
                  <a:pos x="16" y="75"/>
                </a:cxn>
                <a:cxn ang="0">
                  <a:pos x="9" y="86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8" y="103"/>
                </a:cxn>
                <a:cxn ang="0">
                  <a:pos x="16" y="92"/>
                </a:cxn>
                <a:cxn ang="0">
                  <a:pos x="23" y="81"/>
                </a:cxn>
                <a:cxn ang="0">
                  <a:pos x="37" y="57"/>
                </a:cxn>
                <a:cxn ang="0">
                  <a:pos x="49" y="32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104">
                  <a:moveTo>
                    <a:pt x="52" y="2"/>
                  </a:moveTo>
                  <a:lnTo>
                    <a:pt x="52" y="2"/>
                  </a:lnTo>
                  <a:lnTo>
                    <a:pt x="41" y="27"/>
                  </a:lnTo>
                  <a:lnTo>
                    <a:pt x="30" y="51"/>
                  </a:lnTo>
                  <a:lnTo>
                    <a:pt x="16" y="75"/>
                  </a:lnTo>
                  <a:lnTo>
                    <a:pt x="9" y="86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16" y="92"/>
                  </a:lnTo>
                  <a:lnTo>
                    <a:pt x="23" y="81"/>
                  </a:lnTo>
                  <a:lnTo>
                    <a:pt x="37" y="57"/>
                  </a:lnTo>
                  <a:lnTo>
                    <a:pt x="49" y="32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6" name="Freeform 322"/>
            <p:cNvSpPr/>
            <p:nvPr/>
          </p:nvSpPr>
          <p:spPr bwMode="auto">
            <a:xfrm>
              <a:off x="3843338" y="3259138"/>
              <a:ext cx="36513" cy="63500"/>
            </a:xfrm>
            <a:custGeom>
              <a:avLst/>
              <a:gdLst/>
              <a:ahLst/>
              <a:cxnLst>
                <a:cxn ang="0">
                  <a:pos x="61" y="5"/>
                </a:cxn>
                <a:cxn ang="0">
                  <a:pos x="61" y="5"/>
                </a:cxn>
                <a:cxn ang="0">
                  <a:pos x="60" y="12"/>
                </a:cxn>
                <a:cxn ang="0">
                  <a:pos x="57" y="19"/>
                </a:cxn>
                <a:cxn ang="0">
                  <a:pos x="54" y="25"/>
                </a:cxn>
                <a:cxn ang="0">
                  <a:pos x="50" y="30"/>
                </a:cxn>
                <a:cxn ang="0">
                  <a:pos x="40" y="42"/>
                </a:cxn>
                <a:cxn ang="0">
                  <a:pos x="35" y="48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15" y="83"/>
                </a:cxn>
                <a:cxn ang="0">
                  <a:pos x="6" y="98"/>
                </a:cxn>
                <a:cxn ang="0">
                  <a:pos x="2" y="10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5" y="119"/>
                </a:cxn>
                <a:cxn ang="0">
                  <a:pos x="6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1" y="108"/>
                </a:cxn>
                <a:cxn ang="0">
                  <a:pos x="16" y="100"/>
                </a:cxn>
                <a:cxn ang="0">
                  <a:pos x="24" y="84"/>
                </a:cxn>
                <a:cxn ang="0">
                  <a:pos x="42" y="53"/>
                </a:cxn>
                <a:cxn ang="0">
                  <a:pos x="42" y="53"/>
                </a:cxn>
                <a:cxn ang="0">
                  <a:pos x="48" y="48"/>
                </a:cxn>
                <a:cxn ang="0">
                  <a:pos x="53" y="42"/>
                </a:cxn>
                <a:cxn ang="0">
                  <a:pos x="57" y="37"/>
                </a:cxn>
                <a:cxn ang="0">
                  <a:pos x="62" y="30"/>
                </a:cxn>
                <a:cxn ang="0">
                  <a:pos x="62" y="30"/>
                </a:cxn>
                <a:cxn ang="0">
                  <a:pos x="67" y="19"/>
                </a:cxn>
                <a:cxn ang="0">
                  <a:pos x="69" y="13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0" y="5"/>
                </a:cxn>
                <a:cxn ang="0">
                  <a:pos x="69" y="3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1" y="5"/>
                </a:cxn>
                <a:cxn ang="0">
                  <a:pos x="61" y="5"/>
                </a:cxn>
              </a:cxnLst>
              <a:rect l="0" t="0" r="r" b="b"/>
              <a:pathLst>
                <a:path w="70" h="119">
                  <a:moveTo>
                    <a:pt x="61" y="5"/>
                  </a:moveTo>
                  <a:lnTo>
                    <a:pt x="61" y="5"/>
                  </a:lnTo>
                  <a:lnTo>
                    <a:pt x="60" y="12"/>
                  </a:lnTo>
                  <a:lnTo>
                    <a:pt x="57" y="19"/>
                  </a:lnTo>
                  <a:lnTo>
                    <a:pt x="54" y="25"/>
                  </a:lnTo>
                  <a:lnTo>
                    <a:pt x="50" y="30"/>
                  </a:lnTo>
                  <a:lnTo>
                    <a:pt x="40" y="42"/>
                  </a:lnTo>
                  <a:lnTo>
                    <a:pt x="35" y="48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15" y="83"/>
                  </a:lnTo>
                  <a:lnTo>
                    <a:pt x="6" y="98"/>
                  </a:lnTo>
                  <a:lnTo>
                    <a:pt x="2" y="10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5" y="119"/>
                  </a:lnTo>
                  <a:lnTo>
                    <a:pt x="6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1" y="108"/>
                  </a:lnTo>
                  <a:lnTo>
                    <a:pt x="16" y="100"/>
                  </a:lnTo>
                  <a:lnTo>
                    <a:pt x="24" y="84"/>
                  </a:lnTo>
                  <a:lnTo>
                    <a:pt x="42" y="53"/>
                  </a:lnTo>
                  <a:lnTo>
                    <a:pt x="42" y="53"/>
                  </a:lnTo>
                  <a:lnTo>
                    <a:pt x="48" y="48"/>
                  </a:lnTo>
                  <a:lnTo>
                    <a:pt x="53" y="42"/>
                  </a:lnTo>
                  <a:lnTo>
                    <a:pt x="57" y="37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7" y="19"/>
                  </a:lnTo>
                  <a:lnTo>
                    <a:pt x="69" y="13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0" y="5"/>
                  </a:lnTo>
                  <a:lnTo>
                    <a:pt x="69" y="3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7" name="Freeform 323"/>
            <p:cNvSpPr/>
            <p:nvPr/>
          </p:nvSpPr>
          <p:spPr bwMode="auto">
            <a:xfrm>
              <a:off x="3857625" y="3278188"/>
              <a:ext cx="41275" cy="66675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1"/>
                </a:cxn>
                <a:cxn ang="0">
                  <a:pos x="61" y="18"/>
                </a:cxn>
                <a:cxn ang="0">
                  <a:pos x="52" y="31"/>
                </a:cxn>
                <a:cxn ang="0">
                  <a:pos x="52" y="31"/>
                </a:cxn>
                <a:cxn ang="0">
                  <a:pos x="43" y="45"/>
                </a:cxn>
                <a:cxn ang="0">
                  <a:pos x="34" y="59"/>
                </a:cxn>
                <a:cxn ang="0">
                  <a:pos x="34" y="59"/>
                </a:cxn>
                <a:cxn ang="0">
                  <a:pos x="24" y="74"/>
                </a:cxn>
                <a:cxn ang="0">
                  <a:pos x="14" y="88"/>
                </a:cxn>
                <a:cxn ang="0">
                  <a:pos x="6" y="104"/>
                </a:cxn>
                <a:cxn ang="0">
                  <a:pos x="3" y="112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4" y="127"/>
                </a:cxn>
                <a:cxn ang="0">
                  <a:pos x="5" y="127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3"/>
                </a:cxn>
                <a:cxn ang="0">
                  <a:pos x="9" y="123"/>
                </a:cxn>
                <a:cxn ang="0">
                  <a:pos x="12" y="113"/>
                </a:cxn>
                <a:cxn ang="0">
                  <a:pos x="17" y="104"/>
                </a:cxn>
                <a:cxn ang="0">
                  <a:pos x="22" y="96"/>
                </a:cxn>
                <a:cxn ang="0">
                  <a:pos x="27" y="87"/>
                </a:cxn>
                <a:cxn ang="0">
                  <a:pos x="39" y="71"/>
                </a:cxn>
                <a:cxn ang="0">
                  <a:pos x="44" y="62"/>
                </a:cxn>
                <a:cxn ang="0">
                  <a:pos x="50" y="53"/>
                </a:cxn>
                <a:cxn ang="0">
                  <a:pos x="50" y="53"/>
                </a:cxn>
                <a:cxn ang="0">
                  <a:pos x="57" y="41"/>
                </a:cxn>
                <a:cxn ang="0">
                  <a:pos x="65" y="29"/>
                </a:cxn>
                <a:cxn ang="0">
                  <a:pos x="72" y="17"/>
                </a:cxn>
                <a:cxn ang="0">
                  <a:pos x="74" y="10"/>
                </a:cxn>
                <a:cxn ang="0">
                  <a:pos x="76" y="4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27">
                  <a:moveTo>
                    <a:pt x="66" y="4"/>
                  </a:moveTo>
                  <a:lnTo>
                    <a:pt x="66" y="4"/>
                  </a:lnTo>
                  <a:lnTo>
                    <a:pt x="64" y="11"/>
                  </a:lnTo>
                  <a:lnTo>
                    <a:pt x="61" y="18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43" y="45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24" y="74"/>
                  </a:lnTo>
                  <a:lnTo>
                    <a:pt x="14" y="88"/>
                  </a:lnTo>
                  <a:lnTo>
                    <a:pt x="6" y="104"/>
                  </a:lnTo>
                  <a:lnTo>
                    <a:pt x="3" y="112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4" y="127"/>
                  </a:lnTo>
                  <a:lnTo>
                    <a:pt x="5" y="127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3"/>
                  </a:lnTo>
                  <a:lnTo>
                    <a:pt x="9" y="123"/>
                  </a:lnTo>
                  <a:lnTo>
                    <a:pt x="12" y="113"/>
                  </a:lnTo>
                  <a:lnTo>
                    <a:pt x="17" y="104"/>
                  </a:lnTo>
                  <a:lnTo>
                    <a:pt x="22" y="96"/>
                  </a:lnTo>
                  <a:lnTo>
                    <a:pt x="27" y="87"/>
                  </a:lnTo>
                  <a:lnTo>
                    <a:pt x="39" y="71"/>
                  </a:lnTo>
                  <a:lnTo>
                    <a:pt x="44" y="62"/>
                  </a:lnTo>
                  <a:lnTo>
                    <a:pt x="50" y="53"/>
                  </a:lnTo>
                  <a:lnTo>
                    <a:pt x="50" y="53"/>
                  </a:lnTo>
                  <a:lnTo>
                    <a:pt x="57" y="41"/>
                  </a:lnTo>
                  <a:lnTo>
                    <a:pt x="65" y="29"/>
                  </a:lnTo>
                  <a:lnTo>
                    <a:pt x="72" y="17"/>
                  </a:lnTo>
                  <a:lnTo>
                    <a:pt x="74" y="10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8" name="Freeform 324"/>
            <p:cNvSpPr/>
            <p:nvPr/>
          </p:nvSpPr>
          <p:spPr bwMode="auto">
            <a:xfrm>
              <a:off x="3875088" y="3305175"/>
              <a:ext cx="42863" cy="69850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7" y="5"/>
                </a:cxn>
                <a:cxn ang="0">
                  <a:pos x="67" y="7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9"/>
                </a:cxn>
                <a:cxn ang="0">
                  <a:pos x="70" y="12"/>
                </a:cxn>
                <a:cxn ang="0">
                  <a:pos x="70" y="16"/>
                </a:cxn>
                <a:cxn ang="0">
                  <a:pos x="69" y="22"/>
                </a:cxn>
                <a:cxn ang="0">
                  <a:pos x="66" y="29"/>
                </a:cxn>
                <a:cxn ang="0">
                  <a:pos x="57" y="47"/>
                </a:cxn>
                <a:cxn ang="0">
                  <a:pos x="44" y="66"/>
                </a:cxn>
                <a:cxn ang="0">
                  <a:pos x="31" y="86"/>
                </a:cxn>
                <a:cxn ang="0">
                  <a:pos x="19" y="103"/>
                </a:cxn>
                <a:cxn ang="0">
                  <a:pos x="2" y="125"/>
                </a:cxn>
                <a:cxn ang="0">
                  <a:pos x="2" y="125"/>
                </a:cxn>
                <a:cxn ang="0">
                  <a:pos x="1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8" y="131"/>
                </a:cxn>
                <a:cxn ang="0">
                  <a:pos x="23" y="115"/>
                </a:cxn>
                <a:cxn ang="0">
                  <a:pos x="36" y="96"/>
                </a:cxn>
                <a:cxn ang="0">
                  <a:pos x="48" y="78"/>
                </a:cxn>
                <a:cxn ang="0">
                  <a:pos x="59" y="58"/>
                </a:cxn>
                <a:cxn ang="0">
                  <a:pos x="59" y="58"/>
                </a:cxn>
                <a:cxn ang="0">
                  <a:pos x="67" y="47"/>
                </a:cxn>
                <a:cxn ang="0">
                  <a:pos x="71" y="38"/>
                </a:cxn>
                <a:cxn ang="0">
                  <a:pos x="75" y="30"/>
                </a:cxn>
                <a:cxn ang="0">
                  <a:pos x="79" y="21"/>
                </a:cxn>
                <a:cxn ang="0">
                  <a:pos x="80" y="13"/>
                </a:cxn>
                <a:cxn ang="0">
                  <a:pos x="80" y="9"/>
                </a:cxn>
                <a:cxn ang="0">
                  <a:pos x="79" y="6"/>
                </a:cxn>
                <a:cxn ang="0">
                  <a:pos x="77" y="3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80" h="132">
                  <a:moveTo>
                    <a:pt x="73" y="0"/>
                  </a:moveTo>
                  <a:lnTo>
                    <a:pt x="73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7" y="5"/>
                  </a:lnTo>
                  <a:lnTo>
                    <a:pt x="67" y="7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9"/>
                  </a:lnTo>
                  <a:lnTo>
                    <a:pt x="70" y="12"/>
                  </a:lnTo>
                  <a:lnTo>
                    <a:pt x="70" y="16"/>
                  </a:lnTo>
                  <a:lnTo>
                    <a:pt x="69" y="22"/>
                  </a:lnTo>
                  <a:lnTo>
                    <a:pt x="66" y="29"/>
                  </a:lnTo>
                  <a:lnTo>
                    <a:pt x="57" y="47"/>
                  </a:lnTo>
                  <a:lnTo>
                    <a:pt x="44" y="66"/>
                  </a:lnTo>
                  <a:lnTo>
                    <a:pt x="31" y="86"/>
                  </a:lnTo>
                  <a:lnTo>
                    <a:pt x="19" y="103"/>
                  </a:lnTo>
                  <a:lnTo>
                    <a:pt x="2" y="125"/>
                  </a:lnTo>
                  <a:lnTo>
                    <a:pt x="2" y="125"/>
                  </a:lnTo>
                  <a:lnTo>
                    <a:pt x="1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23" y="115"/>
                  </a:lnTo>
                  <a:lnTo>
                    <a:pt x="36" y="96"/>
                  </a:lnTo>
                  <a:lnTo>
                    <a:pt x="48" y="78"/>
                  </a:lnTo>
                  <a:lnTo>
                    <a:pt x="59" y="58"/>
                  </a:lnTo>
                  <a:lnTo>
                    <a:pt x="59" y="58"/>
                  </a:lnTo>
                  <a:lnTo>
                    <a:pt x="67" y="47"/>
                  </a:lnTo>
                  <a:lnTo>
                    <a:pt x="71" y="38"/>
                  </a:lnTo>
                  <a:lnTo>
                    <a:pt x="75" y="30"/>
                  </a:lnTo>
                  <a:lnTo>
                    <a:pt x="79" y="21"/>
                  </a:lnTo>
                  <a:lnTo>
                    <a:pt x="80" y="13"/>
                  </a:lnTo>
                  <a:lnTo>
                    <a:pt x="80" y="9"/>
                  </a:lnTo>
                  <a:lnTo>
                    <a:pt x="79" y="6"/>
                  </a:lnTo>
                  <a:lnTo>
                    <a:pt x="77" y="3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9" name="Freeform 325"/>
            <p:cNvSpPr/>
            <p:nvPr/>
          </p:nvSpPr>
          <p:spPr bwMode="auto">
            <a:xfrm>
              <a:off x="3883025" y="3336925"/>
              <a:ext cx="47625" cy="76200"/>
            </a:xfrm>
            <a:custGeom>
              <a:avLst/>
              <a:gdLst/>
              <a:ahLst/>
              <a:cxnLst>
                <a:cxn ang="0">
                  <a:pos x="80" y="3"/>
                </a:cxn>
                <a:cxn ang="0">
                  <a:pos x="80" y="3"/>
                </a:cxn>
                <a:cxn ang="0">
                  <a:pos x="78" y="13"/>
                </a:cxn>
                <a:cxn ang="0">
                  <a:pos x="74" y="22"/>
                </a:cxn>
                <a:cxn ang="0">
                  <a:pos x="68" y="30"/>
                </a:cxn>
                <a:cxn ang="0">
                  <a:pos x="63" y="38"/>
                </a:cxn>
                <a:cxn ang="0">
                  <a:pos x="49" y="55"/>
                </a:cxn>
                <a:cxn ang="0">
                  <a:pos x="44" y="63"/>
                </a:cxn>
                <a:cxn ang="0">
                  <a:pos x="39" y="71"/>
                </a:cxn>
                <a:cxn ang="0">
                  <a:pos x="39" y="71"/>
                </a:cxn>
                <a:cxn ang="0">
                  <a:pos x="27" y="96"/>
                </a:cxn>
                <a:cxn ang="0">
                  <a:pos x="20" y="109"/>
                </a:cxn>
                <a:cxn ang="0">
                  <a:pos x="16" y="114"/>
                </a:cxn>
                <a:cxn ang="0">
                  <a:pos x="12" y="118"/>
                </a:cxn>
                <a:cxn ang="0">
                  <a:pos x="12" y="118"/>
                </a:cxn>
                <a:cxn ang="0">
                  <a:pos x="8" y="122"/>
                </a:cxn>
                <a:cxn ang="0">
                  <a:pos x="4" y="126"/>
                </a:cxn>
                <a:cxn ang="0">
                  <a:pos x="2" y="130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0" y="135"/>
                </a:cxn>
                <a:cxn ang="0">
                  <a:pos x="12" y="131"/>
                </a:cxn>
                <a:cxn ang="0">
                  <a:pos x="17" y="125"/>
                </a:cxn>
                <a:cxn ang="0">
                  <a:pos x="22" y="119"/>
                </a:cxn>
                <a:cxn ang="0">
                  <a:pos x="26" y="113"/>
                </a:cxn>
                <a:cxn ang="0">
                  <a:pos x="26" y="113"/>
                </a:cxn>
                <a:cxn ang="0">
                  <a:pos x="40" y="88"/>
                </a:cxn>
                <a:cxn ang="0">
                  <a:pos x="47" y="76"/>
                </a:cxn>
                <a:cxn ang="0">
                  <a:pos x="51" y="69"/>
                </a:cxn>
                <a:cxn ang="0">
                  <a:pos x="55" y="64"/>
                </a:cxn>
                <a:cxn ang="0">
                  <a:pos x="55" y="64"/>
                </a:cxn>
                <a:cxn ang="0">
                  <a:pos x="65" y="54"/>
                </a:cxn>
                <a:cxn ang="0">
                  <a:pos x="69" y="48"/>
                </a:cxn>
                <a:cxn ang="0">
                  <a:pos x="73" y="40"/>
                </a:cxn>
                <a:cxn ang="0">
                  <a:pos x="73" y="40"/>
                </a:cxn>
                <a:cxn ang="0">
                  <a:pos x="77" y="32"/>
                </a:cxn>
                <a:cxn ang="0">
                  <a:pos x="82" y="24"/>
                </a:cxn>
                <a:cxn ang="0">
                  <a:pos x="86" y="15"/>
                </a:cxn>
                <a:cxn ang="0">
                  <a:pos x="88" y="10"/>
                </a:cxn>
                <a:cxn ang="0">
                  <a:pos x="89" y="5"/>
                </a:cxn>
                <a:cxn ang="0">
                  <a:pos x="89" y="5"/>
                </a:cxn>
                <a:cxn ang="0">
                  <a:pos x="89" y="3"/>
                </a:cxn>
                <a:cxn ang="0">
                  <a:pos x="88" y="2"/>
                </a:cxn>
                <a:cxn ang="0">
                  <a:pos x="85" y="0"/>
                </a:cxn>
                <a:cxn ang="0">
                  <a:pos x="84" y="0"/>
                </a:cxn>
                <a:cxn ang="0">
                  <a:pos x="82" y="0"/>
                </a:cxn>
                <a:cxn ang="0">
                  <a:pos x="81" y="1"/>
                </a:cxn>
                <a:cxn ang="0">
                  <a:pos x="80" y="3"/>
                </a:cxn>
                <a:cxn ang="0">
                  <a:pos x="80" y="3"/>
                </a:cxn>
              </a:cxnLst>
              <a:rect l="0" t="0" r="r" b="b"/>
              <a:pathLst>
                <a:path w="89" h="142">
                  <a:moveTo>
                    <a:pt x="80" y="3"/>
                  </a:moveTo>
                  <a:lnTo>
                    <a:pt x="80" y="3"/>
                  </a:lnTo>
                  <a:lnTo>
                    <a:pt x="78" y="13"/>
                  </a:lnTo>
                  <a:lnTo>
                    <a:pt x="74" y="22"/>
                  </a:lnTo>
                  <a:lnTo>
                    <a:pt x="68" y="30"/>
                  </a:lnTo>
                  <a:lnTo>
                    <a:pt x="63" y="38"/>
                  </a:lnTo>
                  <a:lnTo>
                    <a:pt x="49" y="55"/>
                  </a:lnTo>
                  <a:lnTo>
                    <a:pt x="44" y="63"/>
                  </a:lnTo>
                  <a:lnTo>
                    <a:pt x="39" y="71"/>
                  </a:lnTo>
                  <a:lnTo>
                    <a:pt x="39" y="71"/>
                  </a:lnTo>
                  <a:lnTo>
                    <a:pt x="27" y="96"/>
                  </a:lnTo>
                  <a:lnTo>
                    <a:pt x="20" y="109"/>
                  </a:lnTo>
                  <a:lnTo>
                    <a:pt x="16" y="114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8" y="122"/>
                  </a:lnTo>
                  <a:lnTo>
                    <a:pt x="4" y="126"/>
                  </a:lnTo>
                  <a:lnTo>
                    <a:pt x="2" y="130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0" y="135"/>
                  </a:lnTo>
                  <a:lnTo>
                    <a:pt x="12" y="131"/>
                  </a:lnTo>
                  <a:lnTo>
                    <a:pt x="17" y="125"/>
                  </a:lnTo>
                  <a:lnTo>
                    <a:pt x="22" y="119"/>
                  </a:lnTo>
                  <a:lnTo>
                    <a:pt x="26" y="113"/>
                  </a:lnTo>
                  <a:lnTo>
                    <a:pt x="26" y="113"/>
                  </a:lnTo>
                  <a:lnTo>
                    <a:pt x="40" y="88"/>
                  </a:lnTo>
                  <a:lnTo>
                    <a:pt x="47" y="76"/>
                  </a:lnTo>
                  <a:lnTo>
                    <a:pt x="51" y="69"/>
                  </a:lnTo>
                  <a:lnTo>
                    <a:pt x="55" y="64"/>
                  </a:lnTo>
                  <a:lnTo>
                    <a:pt x="55" y="64"/>
                  </a:lnTo>
                  <a:lnTo>
                    <a:pt x="65" y="54"/>
                  </a:lnTo>
                  <a:lnTo>
                    <a:pt x="69" y="48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7" y="32"/>
                  </a:lnTo>
                  <a:lnTo>
                    <a:pt x="82" y="24"/>
                  </a:lnTo>
                  <a:lnTo>
                    <a:pt x="86" y="15"/>
                  </a:lnTo>
                  <a:lnTo>
                    <a:pt x="88" y="10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89" y="3"/>
                  </a:lnTo>
                  <a:lnTo>
                    <a:pt x="88" y="2"/>
                  </a:lnTo>
                  <a:lnTo>
                    <a:pt x="85" y="0"/>
                  </a:lnTo>
                  <a:lnTo>
                    <a:pt x="84" y="0"/>
                  </a:lnTo>
                  <a:lnTo>
                    <a:pt x="82" y="0"/>
                  </a:lnTo>
                  <a:lnTo>
                    <a:pt x="81" y="1"/>
                  </a:lnTo>
                  <a:lnTo>
                    <a:pt x="80" y="3"/>
                  </a:lnTo>
                  <a:lnTo>
                    <a:pt x="8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0" name="Freeform 326"/>
            <p:cNvSpPr/>
            <p:nvPr/>
          </p:nvSpPr>
          <p:spPr bwMode="auto">
            <a:xfrm>
              <a:off x="3883025" y="3362325"/>
              <a:ext cx="63500" cy="82550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98" y="16"/>
                </a:cxn>
                <a:cxn ang="0">
                  <a:pos x="86" y="33"/>
                </a:cxn>
                <a:cxn ang="0">
                  <a:pos x="76" y="50"/>
                </a:cxn>
                <a:cxn ang="0">
                  <a:pos x="66" y="67"/>
                </a:cxn>
                <a:cxn ang="0">
                  <a:pos x="66" y="67"/>
                </a:cxn>
                <a:cxn ang="0">
                  <a:pos x="52" y="88"/>
                </a:cxn>
                <a:cxn ang="0">
                  <a:pos x="36" y="109"/>
                </a:cxn>
                <a:cxn ang="0">
                  <a:pos x="18" y="130"/>
                </a:cxn>
                <a:cxn ang="0">
                  <a:pos x="1" y="148"/>
                </a:cxn>
                <a:cxn ang="0">
                  <a:pos x="1" y="148"/>
                </a:cxn>
                <a:cxn ang="0">
                  <a:pos x="0" y="151"/>
                </a:cxn>
                <a:cxn ang="0">
                  <a:pos x="1" y="154"/>
                </a:cxn>
                <a:cxn ang="0">
                  <a:pos x="3" y="156"/>
                </a:cxn>
                <a:cxn ang="0">
                  <a:pos x="6" y="157"/>
                </a:cxn>
                <a:cxn ang="0">
                  <a:pos x="6" y="157"/>
                </a:cxn>
                <a:cxn ang="0">
                  <a:pos x="9" y="156"/>
                </a:cxn>
                <a:cxn ang="0">
                  <a:pos x="11" y="154"/>
                </a:cxn>
                <a:cxn ang="0">
                  <a:pos x="12" y="151"/>
                </a:cxn>
                <a:cxn ang="0">
                  <a:pos x="13" y="148"/>
                </a:cxn>
                <a:cxn ang="0">
                  <a:pos x="13" y="148"/>
                </a:cxn>
                <a:cxn ang="0">
                  <a:pos x="25" y="135"/>
                </a:cxn>
                <a:cxn ang="0">
                  <a:pos x="38" y="120"/>
                </a:cxn>
                <a:cxn ang="0">
                  <a:pos x="60" y="91"/>
                </a:cxn>
                <a:cxn ang="0">
                  <a:pos x="60" y="91"/>
                </a:cxn>
                <a:cxn ang="0">
                  <a:pos x="68" y="80"/>
                </a:cxn>
                <a:cxn ang="0">
                  <a:pos x="75" y="70"/>
                </a:cxn>
                <a:cxn ang="0">
                  <a:pos x="87" y="48"/>
                </a:cxn>
                <a:cxn ang="0">
                  <a:pos x="101" y="28"/>
                </a:cxn>
                <a:cxn ang="0">
                  <a:pos x="108" y="17"/>
                </a:cxn>
                <a:cxn ang="0">
                  <a:pos x="116" y="8"/>
                </a:cxn>
                <a:cxn ang="0">
                  <a:pos x="116" y="8"/>
                </a:cxn>
                <a:cxn ang="0">
                  <a:pos x="117" y="7"/>
                </a:cxn>
                <a:cxn ang="0">
                  <a:pos x="118" y="5"/>
                </a:cxn>
                <a:cxn ang="0">
                  <a:pos x="117" y="3"/>
                </a:cxn>
                <a:cxn ang="0">
                  <a:pos x="116" y="2"/>
                </a:cxn>
                <a:cxn ang="0">
                  <a:pos x="115" y="1"/>
                </a:cxn>
                <a:cxn ang="0">
                  <a:pos x="113" y="0"/>
                </a:cxn>
                <a:cxn ang="0">
                  <a:pos x="112" y="1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18" h="157">
                  <a:moveTo>
                    <a:pt x="110" y="2"/>
                  </a:moveTo>
                  <a:lnTo>
                    <a:pt x="110" y="2"/>
                  </a:lnTo>
                  <a:lnTo>
                    <a:pt x="98" y="16"/>
                  </a:lnTo>
                  <a:lnTo>
                    <a:pt x="86" y="33"/>
                  </a:lnTo>
                  <a:lnTo>
                    <a:pt x="76" y="50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52" y="88"/>
                  </a:lnTo>
                  <a:lnTo>
                    <a:pt x="36" y="109"/>
                  </a:lnTo>
                  <a:lnTo>
                    <a:pt x="18" y="130"/>
                  </a:lnTo>
                  <a:lnTo>
                    <a:pt x="1" y="148"/>
                  </a:lnTo>
                  <a:lnTo>
                    <a:pt x="1" y="148"/>
                  </a:lnTo>
                  <a:lnTo>
                    <a:pt x="0" y="151"/>
                  </a:lnTo>
                  <a:lnTo>
                    <a:pt x="1" y="154"/>
                  </a:lnTo>
                  <a:lnTo>
                    <a:pt x="3" y="156"/>
                  </a:lnTo>
                  <a:lnTo>
                    <a:pt x="6" y="157"/>
                  </a:lnTo>
                  <a:lnTo>
                    <a:pt x="6" y="157"/>
                  </a:lnTo>
                  <a:lnTo>
                    <a:pt x="9" y="156"/>
                  </a:lnTo>
                  <a:lnTo>
                    <a:pt x="11" y="154"/>
                  </a:lnTo>
                  <a:lnTo>
                    <a:pt x="12" y="151"/>
                  </a:lnTo>
                  <a:lnTo>
                    <a:pt x="13" y="148"/>
                  </a:lnTo>
                  <a:lnTo>
                    <a:pt x="13" y="148"/>
                  </a:lnTo>
                  <a:lnTo>
                    <a:pt x="25" y="135"/>
                  </a:lnTo>
                  <a:lnTo>
                    <a:pt x="38" y="120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8" y="80"/>
                  </a:lnTo>
                  <a:lnTo>
                    <a:pt x="75" y="70"/>
                  </a:lnTo>
                  <a:lnTo>
                    <a:pt x="87" y="48"/>
                  </a:lnTo>
                  <a:lnTo>
                    <a:pt x="101" y="28"/>
                  </a:lnTo>
                  <a:lnTo>
                    <a:pt x="108" y="17"/>
                  </a:lnTo>
                  <a:lnTo>
                    <a:pt x="116" y="8"/>
                  </a:lnTo>
                  <a:lnTo>
                    <a:pt x="116" y="8"/>
                  </a:lnTo>
                  <a:lnTo>
                    <a:pt x="117" y="7"/>
                  </a:lnTo>
                  <a:lnTo>
                    <a:pt x="118" y="5"/>
                  </a:lnTo>
                  <a:lnTo>
                    <a:pt x="117" y="3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3" y="0"/>
                  </a:lnTo>
                  <a:lnTo>
                    <a:pt x="112" y="1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1" name="Freeform 327"/>
            <p:cNvSpPr/>
            <p:nvPr/>
          </p:nvSpPr>
          <p:spPr bwMode="auto">
            <a:xfrm>
              <a:off x="3535363" y="3360738"/>
              <a:ext cx="34925" cy="61913"/>
            </a:xfrm>
            <a:custGeom>
              <a:avLst/>
              <a:gdLst/>
              <a:ahLst/>
              <a:cxnLst>
                <a:cxn ang="0">
                  <a:pos x="56" y="3"/>
                </a:cxn>
                <a:cxn ang="0">
                  <a:pos x="56" y="3"/>
                </a:cxn>
                <a:cxn ang="0">
                  <a:pos x="55" y="8"/>
                </a:cxn>
                <a:cxn ang="0">
                  <a:pos x="52" y="11"/>
                </a:cxn>
                <a:cxn ang="0">
                  <a:pos x="45" y="19"/>
                </a:cxn>
                <a:cxn ang="0">
                  <a:pos x="38" y="26"/>
                </a:cxn>
                <a:cxn ang="0">
                  <a:pos x="35" y="30"/>
                </a:cxn>
                <a:cxn ang="0">
                  <a:pos x="34" y="36"/>
                </a:cxn>
                <a:cxn ang="0">
                  <a:pos x="34" y="36"/>
                </a:cxn>
                <a:cxn ang="0">
                  <a:pos x="33" y="41"/>
                </a:cxn>
                <a:cxn ang="0">
                  <a:pos x="31" y="46"/>
                </a:cxn>
                <a:cxn ang="0">
                  <a:pos x="25" y="55"/>
                </a:cxn>
                <a:cxn ang="0">
                  <a:pos x="20" y="66"/>
                </a:cxn>
                <a:cxn ang="0">
                  <a:pos x="15" y="75"/>
                </a:cxn>
                <a:cxn ang="0">
                  <a:pos x="15" y="75"/>
                </a:cxn>
                <a:cxn ang="0">
                  <a:pos x="7" y="94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7" y="94"/>
                </a:cxn>
                <a:cxn ang="0">
                  <a:pos x="26" y="73"/>
                </a:cxn>
                <a:cxn ang="0">
                  <a:pos x="26" y="73"/>
                </a:cxn>
                <a:cxn ang="0">
                  <a:pos x="31" y="66"/>
                </a:cxn>
                <a:cxn ang="0">
                  <a:pos x="35" y="58"/>
                </a:cxn>
                <a:cxn ang="0">
                  <a:pos x="39" y="51"/>
                </a:cxn>
                <a:cxn ang="0">
                  <a:pos x="42" y="43"/>
                </a:cxn>
                <a:cxn ang="0">
                  <a:pos x="42" y="43"/>
                </a:cxn>
                <a:cxn ang="0">
                  <a:pos x="44" y="38"/>
                </a:cxn>
                <a:cxn ang="0">
                  <a:pos x="47" y="33"/>
                </a:cxn>
                <a:cxn ang="0">
                  <a:pos x="54" y="24"/>
                </a:cxn>
                <a:cxn ang="0">
                  <a:pos x="62" y="15"/>
                </a:cxn>
                <a:cxn ang="0">
                  <a:pos x="64" y="11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7" y="1"/>
                </a:cxn>
                <a:cxn ang="0">
                  <a:pos x="56" y="3"/>
                </a:cxn>
                <a:cxn ang="0">
                  <a:pos x="56" y="3"/>
                </a:cxn>
              </a:cxnLst>
              <a:rect l="0" t="0" r="r" b="b"/>
              <a:pathLst>
                <a:path w="66" h="117">
                  <a:moveTo>
                    <a:pt x="56" y="3"/>
                  </a:moveTo>
                  <a:lnTo>
                    <a:pt x="56" y="3"/>
                  </a:lnTo>
                  <a:lnTo>
                    <a:pt x="55" y="8"/>
                  </a:lnTo>
                  <a:lnTo>
                    <a:pt x="52" y="11"/>
                  </a:lnTo>
                  <a:lnTo>
                    <a:pt x="45" y="19"/>
                  </a:lnTo>
                  <a:lnTo>
                    <a:pt x="38" y="26"/>
                  </a:lnTo>
                  <a:lnTo>
                    <a:pt x="35" y="30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3" y="41"/>
                  </a:lnTo>
                  <a:lnTo>
                    <a:pt x="31" y="46"/>
                  </a:lnTo>
                  <a:lnTo>
                    <a:pt x="25" y="55"/>
                  </a:lnTo>
                  <a:lnTo>
                    <a:pt x="20" y="66"/>
                  </a:lnTo>
                  <a:lnTo>
                    <a:pt x="15" y="75"/>
                  </a:lnTo>
                  <a:lnTo>
                    <a:pt x="15" y="75"/>
                  </a:lnTo>
                  <a:lnTo>
                    <a:pt x="7" y="9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7" y="94"/>
                  </a:lnTo>
                  <a:lnTo>
                    <a:pt x="26" y="73"/>
                  </a:lnTo>
                  <a:lnTo>
                    <a:pt x="26" y="73"/>
                  </a:lnTo>
                  <a:lnTo>
                    <a:pt x="31" y="66"/>
                  </a:lnTo>
                  <a:lnTo>
                    <a:pt x="35" y="58"/>
                  </a:lnTo>
                  <a:lnTo>
                    <a:pt x="39" y="51"/>
                  </a:lnTo>
                  <a:lnTo>
                    <a:pt x="42" y="43"/>
                  </a:lnTo>
                  <a:lnTo>
                    <a:pt x="42" y="43"/>
                  </a:lnTo>
                  <a:lnTo>
                    <a:pt x="44" y="38"/>
                  </a:lnTo>
                  <a:lnTo>
                    <a:pt x="47" y="33"/>
                  </a:lnTo>
                  <a:lnTo>
                    <a:pt x="54" y="24"/>
                  </a:lnTo>
                  <a:lnTo>
                    <a:pt x="62" y="15"/>
                  </a:lnTo>
                  <a:lnTo>
                    <a:pt x="64" y="11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7" y="1"/>
                  </a:lnTo>
                  <a:lnTo>
                    <a:pt x="56" y="3"/>
                  </a:lnTo>
                  <a:lnTo>
                    <a:pt x="5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2" name="Freeform 328"/>
            <p:cNvSpPr/>
            <p:nvPr/>
          </p:nvSpPr>
          <p:spPr bwMode="auto">
            <a:xfrm>
              <a:off x="3575050" y="3349625"/>
              <a:ext cx="31750" cy="46038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54" y="2"/>
                </a:cxn>
                <a:cxn ang="0">
                  <a:pos x="40" y="18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23" y="39"/>
                </a:cxn>
                <a:cxn ang="0">
                  <a:pos x="21" y="44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9" y="67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22" y="64"/>
                </a:cxn>
                <a:cxn ang="0">
                  <a:pos x="27" y="55"/>
                </a:cxn>
                <a:cxn ang="0">
                  <a:pos x="32" y="44"/>
                </a:cxn>
                <a:cxn ang="0">
                  <a:pos x="32" y="44"/>
                </a:cxn>
                <a:cxn ang="0">
                  <a:pos x="34" y="39"/>
                </a:cxn>
                <a:cxn ang="0">
                  <a:pos x="37" y="35"/>
                </a:cxn>
                <a:cxn ang="0">
                  <a:pos x="44" y="27"/>
                </a:cxn>
                <a:cxn ang="0">
                  <a:pos x="44" y="27"/>
                </a:cxn>
                <a:cxn ang="0">
                  <a:pos x="53" y="17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4" y="2"/>
                </a:cxn>
                <a:cxn ang="0">
                  <a:pos x="54" y="2"/>
                </a:cxn>
              </a:cxnLst>
              <a:rect l="0" t="0" r="r" b="b"/>
              <a:pathLst>
                <a:path w="62" h="86">
                  <a:moveTo>
                    <a:pt x="54" y="2"/>
                  </a:moveTo>
                  <a:lnTo>
                    <a:pt x="54" y="2"/>
                  </a:lnTo>
                  <a:lnTo>
                    <a:pt x="40" y="18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3" y="39"/>
                  </a:lnTo>
                  <a:lnTo>
                    <a:pt x="21" y="44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9" y="67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22" y="64"/>
                  </a:lnTo>
                  <a:lnTo>
                    <a:pt x="27" y="55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39"/>
                  </a:lnTo>
                  <a:lnTo>
                    <a:pt x="37" y="35"/>
                  </a:lnTo>
                  <a:lnTo>
                    <a:pt x="44" y="27"/>
                  </a:lnTo>
                  <a:lnTo>
                    <a:pt x="44" y="27"/>
                  </a:lnTo>
                  <a:lnTo>
                    <a:pt x="53" y="17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3" name="Freeform 329"/>
            <p:cNvSpPr/>
            <p:nvPr/>
          </p:nvSpPr>
          <p:spPr bwMode="auto">
            <a:xfrm>
              <a:off x="3602038" y="3348038"/>
              <a:ext cx="33338" cy="444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7" y="9"/>
                </a:cxn>
                <a:cxn ang="0">
                  <a:pos x="42" y="15"/>
                </a:cxn>
                <a:cxn ang="0">
                  <a:pos x="37" y="22"/>
                </a:cxn>
                <a:cxn ang="0">
                  <a:pos x="33" y="30"/>
                </a:cxn>
                <a:cxn ang="0">
                  <a:pos x="33" y="30"/>
                </a:cxn>
                <a:cxn ang="0">
                  <a:pos x="30" y="36"/>
                </a:cxn>
                <a:cxn ang="0">
                  <a:pos x="26" y="42"/>
                </a:cxn>
                <a:cxn ang="0">
                  <a:pos x="18" y="54"/>
                </a:cxn>
                <a:cxn ang="0">
                  <a:pos x="9" y="66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2" y="84"/>
                </a:cxn>
                <a:cxn ang="0">
                  <a:pos x="4" y="84"/>
                </a:cxn>
                <a:cxn ang="0">
                  <a:pos x="5" y="84"/>
                </a:cxn>
                <a:cxn ang="0">
                  <a:pos x="7" y="84"/>
                </a:cxn>
                <a:cxn ang="0">
                  <a:pos x="8" y="82"/>
                </a:cxn>
                <a:cxn ang="0">
                  <a:pos x="8" y="82"/>
                </a:cxn>
                <a:cxn ang="0">
                  <a:pos x="24" y="60"/>
                </a:cxn>
                <a:cxn ang="0">
                  <a:pos x="24" y="60"/>
                </a:cxn>
                <a:cxn ang="0">
                  <a:pos x="32" y="50"/>
                </a:cxn>
                <a:cxn ang="0">
                  <a:pos x="36" y="45"/>
                </a:cxn>
                <a:cxn ang="0">
                  <a:pos x="39" y="40"/>
                </a:cxn>
                <a:cxn ang="0">
                  <a:pos x="39" y="40"/>
                </a:cxn>
                <a:cxn ang="0">
                  <a:pos x="44" y="32"/>
                </a:cxn>
                <a:cxn ang="0">
                  <a:pos x="49" y="24"/>
                </a:cxn>
                <a:cxn ang="0">
                  <a:pos x="55" y="15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0" y="2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2" h="84">
                  <a:moveTo>
                    <a:pt x="52" y="2"/>
                  </a:moveTo>
                  <a:lnTo>
                    <a:pt x="52" y="2"/>
                  </a:lnTo>
                  <a:lnTo>
                    <a:pt x="47" y="9"/>
                  </a:lnTo>
                  <a:lnTo>
                    <a:pt x="42" y="15"/>
                  </a:lnTo>
                  <a:lnTo>
                    <a:pt x="37" y="22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0" y="36"/>
                  </a:lnTo>
                  <a:lnTo>
                    <a:pt x="26" y="42"/>
                  </a:lnTo>
                  <a:lnTo>
                    <a:pt x="18" y="54"/>
                  </a:lnTo>
                  <a:lnTo>
                    <a:pt x="9" y="66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2" y="84"/>
                  </a:lnTo>
                  <a:lnTo>
                    <a:pt x="4" y="84"/>
                  </a:lnTo>
                  <a:lnTo>
                    <a:pt x="5" y="84"/>
                  </a:lnTo>
                  <a:lnTo>
                    <a:pt x="7" y="84"/>
                  </a:lnTo>
                  <a:lnTo>
                    <a:pt x="8" y="82"/>
                  </a:lnTo>
                  <a:lnTo>
                    <a:pt x="8" y="82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32" y="50"/>
                  </a:lnTo>
                  <a:lnTo>
                    <a:pt x="36" y="45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44" y="32"/>
                  </a:lnTo>
                  <a:lnTo>
                    <a:pt x="49" y="24"/>
                  </a:lnTo>
                  <a:lnTo>
                    <a:pt x="55" y="15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0" y="2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4" name="Freeform 330"/>
            <p:cNvSpPr/>
            <p:nvPr/>
          </p:nvSpPr>
          <p:spPr bwMode="auto">
            <a:xfrm>
              <a:off x="3632200" y="3352800"/>
              <a:ext cx="28575" cy="39688"/>
            </a:xfrm>
            <a:custGeom>
              <a:avLst/>
              <a:gdLst/>
              <a:ahLst/>
              <a:cxnLst>
                <a:cxn ang="0">
                  <a:pos x="53" y="5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3" y="5"/>
                </a:cxn>
                <a:cxn ang="0">
                  <a:pos x="43" y="5"/>
                </a:cxn>
                <a:cxn ang="0">
                  <a:pos x="42" y="9"/>
                </a:cxn>
                <a:cxn ang="0">
                  <a:pos x="41" y="13"/>
                </a:cxn>
                <a:cxn ang="0">
                  <a:pos x="36" y="22"/>
                </a:cxn>
                <a:cxn ang="0">
                  <a:pos x="28" y="31"/>
                </a:cxn>
                <a:cxn ang="0">
                  <a:pos x="23" y="37"/>
                </a:cxn>
                <a:cxn ang="0">
                  <a:pos x="23" y="37"/>
                </a:cxn>
                <a:cxn ang="0">
                  <a:pos x="17" y="44"/>
                </a:cxn>
                <a:cxn ang="0">
                  <a:pos x="11" y="5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4"/>
                </a:cxn>
                <a:cxn ang="0">
                  <a:pos x="4" y="75"/>
                </a:cxn>
                <a:cxn ang="0">
                  <a:pos x="7" y="75"/>
                </a:cxn>
                <a:cxn ang="0">
                  <a:pos x="7" y="75"/>
                </a:cxn>
                <a:cxn ang="0">
                  <a:pos x="10" y="74"/>
                </a:cxn>
                <a:cxn ang="0">
                  <a:pos x="12" y="72"/>
                </a:cxn>
                <a:cxn ang="0">
                  <a:pos x="14" y="70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25" y="51"/>
                </a:cxn>
                <a:cxn ang="0">
                  <a:pos x="36" y="35"/>
                </a:cxn>
                <a:cxn ang="0">
                  <a:pos x="36" y="35"/>
                </a:cxn>
                <a:cxn ang="0">
                  <a:pos x="46" y="21"/>
                </a:cxn>
                <a:cxn ang="0">
                  <a:pos x="50" y="13"/>
                </a:cxn>
                <a:cxn ang="0">
                  <a:pos x="52" y="9"/>
                </a:cxn>
                <a:cxn ang="0">
                  <a:pos x="53" y="5"/>
                </a:cxn>
                <a:cxn ang="0">
                  <a:pos x="53" y="5"/>
                </a:cxn>
              </a:cxnLst>
              <a:rect l="0" t="0" r="r" b="b"/>
              <a:pathLst>
                <a:path w="53" h="75">
                  <a:moveTo>
                    <a:pt x="53" y="5"/>
                  </a:moveTo>
                  <a:lnTo>
                    <a:pt x="53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2" y="9"/>
                  </a:lnTo>
                  <a:lnTo>
                    <a:pt x="41" y="13"/>
                  </a:lnTo>
                  <a:lnTo>
                    <a:pt x="36" y="22"/>
                  </a:lnTo>
                  <a:lnTo>
                    <a:pt x="28" y="31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17" y="44"/>
                  </a:lnTo>
                  <a:lnTo>
                    <a:pt x="11" y="5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4"/>
                  </a:lnTo>
                  <a:lnTo>
                    <a:pt x="4" y="75"/>
                  </a:lnTo>
                  <a:lnTo>
                    <a:pt x="7" y="75"/>
                  </a:lnTo>
                  <a:lnTo>
                    <a:pt x="7" y="75"/>
                  </a:lnTo>
                  <a:lnTo>
                    <a:pt x="10" y="74"/>
                  </a:lnTo>
                  <a:lnTo>
                    <a:pt x="12" y="72"/>
                  </a:lnTo>
                  <a:lnTo>
                    <a:pt x="14" y="70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25" y="51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46" y="21"/>
                  </a:lnTo>
                  <a:lnTo>
                    <a:pt x="50" y="13"/>
                  </a:lnTo>
                  <a:lnTo>
                    <a:pt x="52" y="9"/>
                  </a:lnTo>
                  <a:lnTo>
                    <a:pt x="53" y="5"/>
                  </a:lnTo>
                  <a:lnTo>
                    <a:pt x="5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5" name="Freeform 331"/>
            <p:cNvSpPr/>
            <p:nvPr/>
          </p:nvSpPr>
          <p:spPr bwMode="auto">
            <a:xfrm>
              <a:off x="3670300" y="3357563"/>
              <a:ext cx="17463" cy="26988"/>
            </a:xfrm>
            <a:custGeom>
              <a:avLst/>
              <a:gdLst/>
              <a:ahLst/>
              <a:cxnLst>
                <a:cxn ang="0">
                  <a:pos x="23" y="2"/>
                </a:cxn>
                <a:cxn ang="0">
                  <a:pos x="23" y="2"/>
                </a:cxn>
                <a:cxn ang="0">
                  <a:pos x="16" y="14"/>
                </a:cxn>
                <a:cxn ang="0">
                  <a:pos x="8" y="24"/>
                </a:cxn>
                <a:cxn ang="0">
                  <a:pos x="5" y="29"/>
                </a:cxn>
                <a:cxn ang="0">
                  <a:pos x="2" y="34"/>
                </a:cxn>
                <a:cxn ang="0">
                  <a:pos x="1" y="41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3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0" y="42"/>
                </a:cxn>
                <a:cxn ang="0">
                  <a:pos x="12" y="36"/>
                </a:cxn>
                <a:cxn ang="0">
                  <a:pos x="14" y="31"/>
                </a:cxn>
                <a:cxn ang="0">
                  <a:pos x="17" y="26"/>
                </a:cxn>
                <a:cxn ang="0">
                  <a:pos x="24" y="17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3" y="2"/>
                </a:cxn>
                <a:cxn ang="0">
                  <a:pos x="23" y="2"/>
                </a:cxn>
              </a:cxnLst>
              <a:rect l="0" t="0" r="r" b="b"/>
              <a:pathLst>
                <a:path w="33" h="53">
                  <a:moveTo>
                    <a:pt x="23" y="2"/>
                  </a:moveTo>
                  <a:lnTo>
                    <a:pt x="23" y="2"/>
                  </a:lnTo>
                  <a:lnTo>
                    <a:pt x="16" y="14"/>
                  </a:lnTo>
                  <a:lnTo>
                    <a:pt x="8" y="24"/>
                  </a:lnTo>
                  <a:lnTo>
                    <a:pt x="5" y="29"/>
                  </a:lnTo>
                  <a:lnTo>
                    <a:pt x="2" y="34"/>
                  </a:lnTo>
                  <a:lnTo>
                    <a:pt x="1" y="41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3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42"/>
                  </a:lnTo>
                  <a:lnTo>
                    <a:pt x="12" y="36"/>
                  </a:lnTo>
                  <a:lnTo>
                    <a:pt x="14" y="31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3" y="2"/>
                  </a:lnTo>
                  <a:lnTo>
                    <a:pt x="2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6" name="Freeform 332"/>
            <p:cNvSpPr/>
            <p:nvPr/>
          </p:nvSpPr>
          <p:spPr bwMode="auto">
            <a:xfrm>
              <a:off x="3690938" y="3352800"/>
              <a:ext cx="22225" cy="36513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7" y="19"/>
                </a:cxn>
                <a:cxn ang="0">
                  <a:pos x="24" y="26"/>
                </a:cxn>
                <a:cxn ang="0">
                  <a:pos x="19" y="33"/>
                </a:cxn>
                <a:cxn ang="0">
                  <a:pos x="19" y="33"/>
                </a:cxn>
                <a:cxn ang="0">
                  <a:pos x="8" y="49"/>
                </a:cxn>
                <a:cxn ang="0">
                  <a:pos x="3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0" y="71"/>
                </a:cxn>
                <a:cxn ang="0">
                  <a:pos x="12" y="70"/>
                </a:cxn>
                <a:cxn ang="0">
                  <a:pos x="13" y="67"/>
                </a:cxn>
                <a:cxn ang="0">
                  <a:pos x="13" y="64"/>
                </a:cxn>
                <a:cxn ang="0">
                  <a:pos x="11" y="62"/>
                </a:cxn>
                <a:cxn ang="0">
                  <a:pos x="11" y="62"/>
                </a:cxn>
                <a:cxn ang="0">
                  <a:pos x="19" y="50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32" y="31"/>
                </a:cxn>
                <a:cxn ang="0">
                  <a:pos x="35" y="23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71">
                  <a:moveTo>
                    <a:pt x="33" y="2"/>
                  </a:moveTo>
                  <a:lnTo>
                    <a:pt x="33" y="2"/>
                  </a:lnTo>
                  <a:lnTo>
                    <a:pt x="27" y="19"/>
                  </a:lnTo>
                  <a:lnTo>
                    <a:pt x="24" y="26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8" y="49"/>
                  </a:lnTo>
                  <a:lnTo>
                    <a:pt x="3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0" y="71"/>
                  </a:lnTo>
                  <a:lnTo>
                    <a:pt x="12" y="70"/>
                  </a:lnTo>
                  <a:lnTo>
                    <a:pt x="13" y="67"/>
                  </a:lnTo>
                  <a:lnTo>
                    <a:pt x="13" y="64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9" y="50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32" y="31"/>
                  </a:lnTo>
                  <a:lnTo>
                    <a:pt x="35" y="23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7" name="Freeform 333"/>
            <p:cNvSpPr/>
            <p:nvPr/>
          </p:nvSpPr>
          <p:spPr bwMode="auto">
            <a:xfrm>
              <a:off x="3724275" y="3357563"/>
              <a:ext cx="23813" cy="301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3" y="15"/>
                </a:cxn>
                <a:cxn ang="0">
                  <a:pos x="10" y="29"/>
                </a:cxn>
                <a:cxn ang="0">
                  <a:pos x="10" y="29"/>
                </a:cxn>
                <a:cxn ang="0">
                  <a:pos x="7" y="34"/>
                </a:cxn>
                <a:cxn ang="0">
                  <a:pos x="3" y="41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3"/>
                </a:cxn>
                <a:cxn ang="0">
                  <a:pos x="10" y="51"/>
                </a:cxn>
                <a:cxn ang="0">
                  <a:pos x="10" y="51"/>
                </a:cxn>
                <a:cxn ang="0">
                  <a:pos x="10" y="49"/>
                </a:cxn>
                <a:cxn ang="0">
                  <a:pos x="10" y="46"/>
                </a:cxn>
                <a:cxn ang="0">
                  <a:pos x="14" y="40"/>
                </a:cxn>
                <a:cxn ang="0">
                  <a:pos x="23" y="29"/>
                </a:cxn>
                <a:cxn ang="0">
                  <a:pos x="23" y="29"/>
                </a:cxn>
                <a:cxn ang="0">
                  <a:pos x="32" y="19"/>
                </a:cxn>
                <a:cxn ang="0">
                  <a:pos x="42" y="9"/>
                </a:cxn>
                <a:cxn ang="0">
                  <a:pos x="42" y="9"/>
                </a:cxn>
                <a:cxn ang="0">
                  <a:pos x="43" y="7"/>
                </a:cxn>
                <a:cxn ang="0">
                  <a:pos x="43" y="6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3" h="57">
                  <a:moveTo>
                    <a:pt x="35" y="2"/>
                  </a:moveTo>
                  <a:lnTo>
                    <a:pt x="35" y="2"/>
                  </a:lnTo>
                  <a:lnTo>
                    <a:pt x="23" y="15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7" y="34"/>
                  </a:lnTo>
                  <a:lnTo>
                    <a:pt x="3" y="41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3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49"/>
                  </a:lnTo>
                  <a:lnTo>
                    <a:pt x="10" y="46"/>
                  </a:lnTo>
                  <a:lnTo>
                    <a:pt x="14" y="40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32" y="1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3" y="6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8" name="Freeform 334"/>
            <p:cNvSpPr/>
            <p:nvPr/>
          </p:nvSpPr>
          <p:spPr bwMode="auto">
            <a:xfrm>
              <a:off x="3740150" y="3365500"/>
              <a:ext cx="22225" cy="30163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5" y="12"/>
                </a:cxn>
                <a:cxn ang="0">
                  <a:pos x="16" y="24"/>
                </a:cxn>
                <a:cxn ang="0">
                  <a:pos x="8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6" y="42"/>
                </a:cxn>
                <a:cxn ang="0">
                  <a:pos x="24" y="30"/>
                </a:cxn>
                <a:cxn ang="0">
                  <a:pos x="32" y="18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3" h="57">
                  <a:moveTo>
                    <a:pt x="35" y="1"/>
                  </a:moveTo>
                  <a:lnTo>
                    <a:pt x="35" y="1"/>
                  </a:lnTo>
                  <a:lnTo>
                    <a:pt x="25" y="12"/>
                  </a:lnTo>
                  <a:lnTo>
                    <a:pt x="16" y="24"/>
                  </a:lnTo>
                  <a:lnTo>
                    <a:pt x="8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6" y="42"/>
                  </a:lnTo>
                  <a:lnTo>
                    <a:pt x="24" y="30"/>
                  </a:lnTo>
                  <a:lnTo>
                    <a:pt x="32" y="1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9" name="Freeform 335"/>
            <p:cNvSpPr/>
            <p:nvPr/>
          </p:nvSpPr>
          <p:spPr bwMode="auto">
            <a:xfrm>
              <a:off x="3762375" y="3375025"/>
              <a:ext cx="12700" cy="30163"/>
            </a:xfrm>
            <a:custGeom>
              <a:avLst/>
              <a:gdLst/>
              <a:ahLst/>
              <a:cxnLst>
                <a:cxn ang="0">
                  <a:pos x="15" y="4"/>
                </a:cxn>
                <a:cxn ang="0">
                  <a:pos x="15" y="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6" y="1"/>
                </a:cxn>
                <a:cxn ang="0">
                  <a:pos x="15" y="4"/>
                </a:cxn>
                <a:cxn ang="0">
                  <a:pos x="15" y="4"/>
                </a:cxn>
              </a:cxnLst>
              <a:rect l="0" t="0" r="r" b="b"/>
              <a:pathLst>
                <a:path w="24" h="56">
                  <a:moveTo>
                    <a:pt x="15" y="4"/>
                  </a:moveTo>
                  <a:lnTo>
                    <a:pt x="15" y="4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1"/>
                  </a:lnTo>
                  <a:lnTo>
                    <a:pt x="15" y="4"/>
                  </a:lnTo>
                  <a:lnTo>
                    <a:pt x="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0" name="Freeform 336"/>
            <p:cNvSpPr/>
            <p:nvPr/>
          </p:nvSpPr>
          <p:spPr bwMode="auto">
            <a:xfrm>
              <a:off x="3757613" y="3392488"/>
              <a:ext cx="38100" cy="42863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54" y="10"/>
                </a:cxn>
                <a:cxn ang="0">
                  <a:pos x="45" y="19"/>
                </a:cxn>
                <a:cxn ang="0">
                  <a:pos x="45" y="19"/>
                </a:cxn>
                <a:cxn ang="0">
                  <a:pos x="41" y="24"/>
                </a:cxn>
                <a:cxn ang="0">
                  <a:pos x="38" y="29"/>
                </a:cxn>
                <a:cxn ang="0">
                  <a:pos x="35" y="35"/>
                </a:cxn>
                <a:cxn ang="0">
                  <a:pos x="31" y="39"/>
                </a:cxn>
                <a:cxn ang="0">
                  <a:pos x="31" y="39"/>
                </a:cxn>
                <a:cxn ang="0">
                  <a:pos x="22" y="47"/>
                </a:cxn>
                <a:cxn ang="0">
                  <a:pos x="13" y="55"/>
                </a:cxn>
                <a:cxn ang="0">
                  <a:pos x="9" y="59"/>
                </a:cxn>
                <a:cxn ang="0">
                  <a:pos x="6" y="63"/>
                </a:cxn>
                <a:cxn ang="0">
                  <a:pos x="3" y="69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0"/>
                </a:cxn>
                <a:cxn ang="0">
                  <a:pos x="5" y="80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2" y="72"/>
                </a:cxn>
                <a:cxn ang="0">
                  <a:pos x="15" y="67"/>
                </a:cxn>
                <a:cxn ang="0">
                  <a:pos x="19" y="62"/>
                </a:cxn>
                <a:cxn ang="0">
                  <a:pos x="23" y="58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43" y="40"/>
                </a:cxn>
                <a:cxn ang="0">
                  <a:pos x="46" y="37"/>
                </a:cxn>
                <a:cxn ang="0">
                  <a:pos x="51" y="28"/>
                </a:cxn>
                <a:cxn ang="0">
                  <a:pos x="51" y="28"/>
                </a:cxn>
                <a:cxn ang="0">
                  <a:pos x="55" y="22"/>
                </a:cxn>
                <a:cxn ang="0">
                  <a:pos x="60" y="17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1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1" h="80">
                  <a:moveTo>
                    <a:pt x="64" y="2"/>
                  </a:moveTo>
                  <a:lnTo>
                    <a:pt x="64" y="2"/>
                  </a:lnTo>
                  <a:lnTo>
                    <a:pt x="54" y="10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1" y="24"/>
                  </a:lnTo>
                  <a:lnTo>
                    <a:pt x="38" y="29"/>
                  </a:lnTo>
                  <a:lnTo>
                    <a:pt x="35" y="35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22" y="47"/>
                  </a:lnTo>
                  <a:lnTo>
                    <a:pt x="13" y="55"/>
                  </a:lnTo>
                  <a:lnTo>
                    <a:pt x="9" y="59"/>
                  </a:lnTo>
                  <a:lnTo>
                    <a:pt x="6" y="63"/>
                  </a:lnTo>
                  <a:lnTo>
                    <a:pt x="3" y="69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2" y="72"/>
                  </a:lnTo>
                  <a:lnTo>
                    <a:pt x="15" y="67"/>
                  </a:lnTo>
                  <a:lnTo>
                    <a:pt x="19" y="62"/>
                  </a:lnTo>
                  <a:lnTo>
                    <a:pt x="23" y="58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3" y="40"/>
                  </a:lnTo>
                  <a:lnTo>
                    <a:pt x="46" y="37"/>
                  </a:lnTo>
                  <a:lnTo>
                    <a:pt x="51" y="28"/>
                  </a:lnTo>
                  <a:lnTo>
                    <a:pt x="51" y="28"/>
                  </a:lnTo>
                  <a:lnTo>
                    <a:pt x="55" y="22"/>
                  </a:lnTo>
                  <a:lnTo>
                    <a:pt x="60" y="17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1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1" name="Freeform 337"/>
            <p:cNvSpPr/>
            <p:nvPr/>
          </p:nvSpPr>
          <p:spPr bwMode="auto">
            <a:xfrm>
              <a:off x="3714750" y="3413125"/>
              <a:ext cx="88900" cy="87313"/>
            </a:xfrm>
            <a:custGeom>
              <a:avLst/>
              <a:gdLst/>
              <a:ahLst/>
              <a:cxnLst>
                <a:cxn ang="0">
                  <a:pos x="158" y="2"/>
                </a:cxn>
                <a:cxn ang="0">
                  <a:pos x="158" y="2"/>
                </a:cxn>
                <a:cxn ang="0">
                  <a:pos x="154" y="8"/>
                </a:cxn>
                <a:cxn ang="0">
                  <a:pos x="149" y="13"/>
                </a:cxn>
                <a:cxn ang="0">
                  <a:pos x="139" y="23"/>
                </a:cxn>
                <a:cxn ang="0">
                  <a:pos x="128" y="33"/>
                </a:cxn>
                <a:cxn ang="0">
                  <a:pos x="118" y="43"/>
                </a:cxn>
                <a:cxn ang="0">
                  <a:pos x="118" y="43"/>
                </a:cxn>
                <a:cxn ang="0">
                  <a:pos x="99" y="66"/>
                </a:cxn>
                <a:cxn ang="0">
                  <a:pos x="78" y="86"/>
                </a:cxn>
                <a:cxn ang="0">
                  <a:pos x="78" y="86"/>
                </a:cxn>
                <a:cxn ang="0">
                  <a:pos x="57" y="103"/>
                </a:cxn>
                <a:cxn ang="0">
                  <a:pos x="38" y="121"/>
                </a:cxn>
                <a:cxn ang="0">
                  <a:pos x="27" y="129"/>
                </a:cxn>
                <a:cxn ang="0">
                  <a:pos x="18" y="138"/>
                </a:cxn>
                <a:cxn ang="0">
                  <a:pos x="10" y="148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5" y="166"/>
                </a:cxn>
                <a:cxn ang="0">
                  <a:pos x="7" y="166"/>
                </a:cxn>
                <a:cxn ang="0">
                  <a:pos x="7" y="166"/>
                </a:cxn>
                <a:cxn ang="0">
                  <a:pos x="13" y="163"/>
                </a:cxn>
                <a:cxn ang="0">
                  <a:pos x="18" y="160"/>
                </a:cxn>
                <a:cxn ang="0">
                  <a:pos x="18" y="160"/>
                </a:cxn>
                <a:cxn ang="0">
                  <a:pos x="20" y="158"/>
                </a:cxn>
                <a:cxn ang="0">
                  <a:pos x="20" y="156"/>
                </a:cxn>
                <a:cxn ang="0">
                  <a:pos x="19" y="154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25" y="143"/>
                </a:cxn>
                <a:cxn ang="0">
                  <a:pos x="34" y="135"/>
                </a:cxn>
                <a:cxn ang="0">
                  <a:pos x="53" y="118"/>
                </a:cxn>
                <a:cxn ang="0">
                  <a:pos x="73" y="103"/>
                </a:cxn>
                <a:cxn ang="0">
                  <a:pos x="91" y="86"/>
                </a:cxn>
                <a:cxn ang="0">
                  <a:pos x="91" y="86"/>
                </a:cxn>
                <a:cxn ang="0">
                  <a:pos x="102" y="76"/>
                </a:cxn>
                <a:cxn ang="0">
                  <a:pos x="111" y="66"/>
                </a:cxn>
                <a:cxn ang="0">
                  <a:pos x="131" y="44"/>
                </a:cxn>
                <a:cxn ang="0">
                  <a:pos x="131" y="44"/>
                </a:cxn>
                <a:cxn ang="0">
                  <a:pos x="140" y="35"/>
                </a:cxn>
                <a:cxn ang="0">
                  <a:pos x="149" y="25"/>
                </a:cxn>
                <a:cxn ang="0">
                  <a:pos x="158" y="17"/>
                </a:cxn>
                <a:cxn ang="0">
                  <a:pos x="163" y="12"/>
                </a:cxn>
                <a:cxn ang="0">
                  <a:pos x="167" y="7"/>
                </a:cxn>
                <a:cxn ang="0">
                  <a:pos x="167" y="7"/>
                </a:cxn>
                <a:cxn ang="0">
                  <a:pos x="167" y="5"/>
                </a:cxn>
                <a:cxn ang="0">
                  <a:pos x="167" y="4"/>
                </a:cxn>
                <a:cxn ang="0">
                  <a:pos x="166" y="2"/>
                </a:cxn>
                <a:cxn ang="0">
                  <a:pos x="165" y="1"/>
                </a:cxn>
                <a:cxn ang="0">
                  <a:pos x="163" y="0"/>
                </a:cxn>
                <a:cxn ang="0">
                  <a:pos x="162" y="0"/>
                </a:cxn>
                <a:cxn ang="0">
                  <a:pos x="159" y="1"/>
                </a:cxn>
                <a:cxn ang="0">
                  <a:pos x="158" y="2"/>
                </a:cxn>
                <a:cxn ang="0">
                  <a:pos x="158" y="2"/>
                </a:cxn>
              </a:cxnLst>
              <a:rect l="0" t="0" r="r" b="b"/>
              <a:pathLst>
                <a:path w="167" h="166">
                  <a:moveTo>
                    <a:pt x="158" y="2"/>
                  </a:moveTo>
                  <a:lnTo>
                    <a:pt x="158" y="2"/>
                  </a:lnTo>
                  <a:lnTo>
                    <a:pt x="154" y="8"/>
                  </a:lnTo>
                  <a:lnTo>
                    <a:pt x="149" y="13"/>
                  </a:lnTo>
                  <a:lnTo>
                    <a:pt x="139" y="23"/>
                  </a:lnTo>
                  <a:lnTo>
                    <a:pt x="128" y="33"/>
                  </a:lnTo>
                  <a:lnTo>
                    <a:pt x="118" y="43"/>
                  </a:lnTo>
                  <a:lnTo>
                    <a:pt x="118" y="43"/>
                  </a:lnTo>
                  <a:lnTo>
                    <a:pt x="99" y="66"/>
                  </a:lnTo>
                  <a:lnTo>
                    <a:pt x="78" y="86"/>
                  </a:lnTo>
                  <a:lnTo>
                    <a:pt x="78" y="86"/>
                  </a:lnTo>
                  <a:lnTo>
                    <a:pt x="57" y="103"/>
                  </a:lnTo>
                  <a:lnTo>
                    <a:pt x="38" y="121"/>
                  </a:lnTo>
                  <a:lnTo>
                    <a:pt x="27" y="129"/>
                  </a:lnTo>
                  <a:lnTo>
                    <a:pt x="18" y="138"/>
                  </a:lnTo>
                  <a:lnTo>
                    <a:pt x="10" y="148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5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13" y="163"/>
                  </a:lnTo>
                  <a:lnTo>
                    <a:pt x="18" y="160"/>
                  </a:lnTo>
                  <a:lnTo>
                    <a:pt x="18" y="160"/>
                  </a:lnTo>
                  <a:lnTo>
                    <a:pt x="20" y="158"/>
                  </a:lnTo>
                  <a:lnTo>
                    <a:pt x="20" y="156"/>
                  </a:lnTo>
                  <a:lnTo>
                    <a:pt x="19" y="154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25" y="143"/>
                  </a:lnTo>
                  <a:lnTo>
                    <a:pt x="34" y="135"/>
                  </a:lnTo>
                  <a:lnTo>
                    <a:pt x="53" y="118"/>
                  </a:lnTo>
                  <a:lnTo>
                    <a:pt x="73" y="103"/>
                  </a:lnTo>
                  <a:lnTo>
                    <a:pt x="91" y="86"/>
                  </a:lnTo>
                  <a:lnTo>
                    <a:pt x="91" y="86"/>
                  </a:lnTo>
                  <a:lnTo>
                    <a:pt x="102" y="76"/>
                  </a:lnTo>
                  <a:lnTo>
                    <a:pt x="111" y="66"/>
                  </a:lnTo>
                  <a:lnTo>
                    <a:pt x="131" y="44"/>
                  </a:lnTo>
                  <a:lnTo>
                    <a:pt x="131" y="44"/>
                  </a:lnTo>
                  <a:lnTo>
                    <a:pt x="140" y="35"/>
                  </a:lnTo>
                  <a:lnTo>
                    <a:pt x="149" y="25"/>
                  </a:lnTo>
                  <a:lnTo>
                    <a:pt x="158" y="17"/>
                  </a:lnTo>
                  <a:lnTo>
                    <a:pt x="163" y="12"/>
                  </a:lnTo>
                  <a:lnTo>
                    <a:pt x="167" y="7"/>
                  </a:lnTo>
                  <a:lnTo>
                    <a:pt x="167" y="7"/>
                  </a:lnTo>
                  <a:lnTo>
                    <a:pt x="167" y="5"/>
                  </a:lnTo>
                  <a:lnTo>
                    <a:pt x="167" y="4"/>
                  </a:lnTo>
                  <a:lnTo>
                    <a:pt x="166" y="2"/>
                  </a:lnTo>
                  <a:lnTo>
                    <a:pt x="165" y="1"/>
                  </a:lnTo>
                  <a:lnTo>
                    <a:pt x="163" y="0"/>
                  </a:lnTo>
                  <a:lnTo>
                    <a:pt x="162" y="0"/>
                  </a:lnTo>
                  <a:lnTo>
                    <a:pt x="159" y="1"/>
                  </a:lnTo>
                  <a:lnTo>
                    <a:pt x="158" y="2"/>
                  </a:lnTo>
                  <a:lnTo>
                    <a:pt x="1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2" name="Freeform 338"/>
            <p:cNvSpPr/>
            <p:nvPr/>
          </p:nvSpPr>
          <p:spPr bwMode="auto">
            <a:xfrm>
              <a:off x="3743325" y="3448050"/>
              <a:ext cx="57150" cy="650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0" y="14"/>
                </a:cxn>
                <a:cxn ang="0">
                  <a:pos x="80" y="26"/>
                </a:cxn>
                <a:cxn ang="0">
                  <a:pos x="57" y="49"/>
                </a:cxn>
                <a:cxn ang="0">
                  <a:pos x="57" y="49"/>
                </a:cxn>
                <a:cxn ang="0">
                  <a:pos x="43" y="66"/>
                </a:cxn>
                <a:cxn ang="0">
                  <a:pos x="30" y="82"/>
                </a:cxn>
                <a:cxn ang="0">
                  <a:pos x="16" y="99"/>
                </a:cxn>
                <a:cxn ang="0">
                  <a:pos x="1" y="114"/>
                </a:cxn>
                <a:cxn ang="0">
                  <a:pos x="1" y="114"/>
                </a:cxn>
                <a:cxn ang="0">
                  <a:pos x="0" y="117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23" y="105"/>
                </a:cxn>
                <a:cxn ang="0">
                  <a:pos x="36" y="89"/>
                </a:cxn>
                <a:cxn ang="0">
                  <a:pos x="64" y="57"/>
                </a:cxn>
                <a:cxn ang="0">
                  <a:pos x="64" y="57"/>
                </a:cxn>
                <a:cxn ang="0">
                  <a:pos x="87" y="32"/>
                </a:cxn>
                <a:cxn ang="0">
                  <a:pos x="98" y="19"/>
                </a:cxn>
                <a:cxn ang="0">
                  <a:pos x="109" y="6"/>
                </a:cxn>
                <a:cxn ang="0">
                  <a:pos x="109" y="6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7" y="0"/>
                </a:cxn>
                <a:cxn ang="0">
                  <a:pos x="103" y="0"/>
                </a:cxn>
                <a:cxn ang="0">
                  <a:pos x="101" y="0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10" h="123">
                  <a:moveTo>
                    <a:pt x="100" y="2"/>
                  </a:moveTo>
                  <a:lnTo>
                    <a:pt x="100" y="2"/>
                  </a:lnTo>
                  <a:lnTo>
                    <a:pt x="90" y="14"/>
                  </a:lnTo>
                  <a:lnTo>
                    <a:pt x="80" y="26"/>
                  </a:lnTo>
                  <a:lnTo>
                    <a:pt x="57" y="49"/>
                  </a:lnTo>
                  <a:lnTo>
                    <a:pt x="57" y="49"/>
                  </a:lnTo>
                  <a:lnTo>
                    <a:pt x="43" y="66"/>
                  </a:lnTo>
                  <a:lnTo>
                    <a:pt x="30" y="82"/>
                  </a:lnTo>
                  <a:lnTo>
                    <a:pt x="16" y="99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0" y="117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23" y="105"/>
                  </a:lnTo>
                  <a:lnTo>
                    <a:pt x="36" y="89"/>
                  </a:lnTo>
                  <a:lnTo>
                    <a:pt x="64" y="57"/>
                  </a:lnTo>
                  <a:lnTo>
                    <a:pt x="64" y="57"/>
                  </a:lnTo>
                  <a:lnTo>
                    <a:pt x="87" y="32"/>
                  </a:lnTo>
                  <a:lnTo>
                    <a:pt x="98" y="19"/>
                  </a:lnTo>
                  <a:lnTo>
                    <a:pt x="109" y="6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7" y="0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3" name="Freeform 339"/>
            <p:cNvSpPr/>
            <p:nvPr/>
          </p:nvSpPr>
          <p:spPr bwMode="auto">
            <a:xfrm>
              <a:off x="3752850" y="3470275"/>
              <a:ext cx="50800" cy="60325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63" y="26"/>
                </a:cxn>
                <a:cxn ang="0">
                  <a:pos x="41" y="52"/>
                </a:cxn>
                <a:cxn ang="0">
                  <a:pos x="20" y="79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3" y="113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28" y="84"/>
                </a:cxn>
                <a:cxn ang="0">
                  <a:pos x="48" y="57"/>
                </a:cxn>
                <a:cxn ang="0">
                  <a:pos x="70" y="32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5" h="114">
                  <a:moveTo>
                    <a:pt x="86" y="1"/>
                  </a:moveTo>
                  <a:lnTo>
                    <a:pt x="86" y="1"/>
                  </a:lnTo>
                  <a:lnTo>
                    <a:pt x="63" y="26"/>
                  </a:lnTo>
                  <a:lnTo>
                    <a:pt x="41" y="52"/>
                  </a:lnTo>
                  <a:lnTo>
                    <a:pt x="20" y="79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3" y="113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28" y="84"/>
                  </a:lnTo>
                  <a:lnTo>
                    <a:pt x="48" y="57"/>
                  </a:lnTo>
                  <a:lnTo>
                    <a:pt x="70" y="32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4" name="Freeform 340"/>
            <p:cNvSpPr/>
            <p:nvPr/>
          </p:nvSpPr>
          <p:spPr bwMode="auto">
            <a:xfrm>
              <a:off x="3497263" y="3452813"/>
              <a:ext cx="14288" cy="30163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4" y="14"/>
                </a:cxn>
                <a:cxn ang="0">
                  <a:pos x="9" y="2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8" y="29"/>
                </a:cxn>
                <a:cxn ang="0">
                  <a:pos x="22" y="18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29" h="57">
                  <a:moveTo>
                    <a:pt x="20" y="2"/>
                  </a:moveTo>
                  <a:lnTo>
                    <a:pt x="20" y="2"/>
                  </a:lnTo>
                  <a:lnTo>
                    <a:pt x="14" y="14"/>
                  </a:lnTo>
                  <a:lnTo>
                    <a:pt x="9" y="2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8" y="29"/>
                  </a:lnTo>
                  <a:lnTo>
                    <a:pt x="22" y="18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5" name="Freeform 341"/>
            <p:cNvSpPr/>
            <p:nvPr/>
          </p:nvSpPr>
          <p:spPr bwMode="auto">
            <a:xfrm>
              <a:off x="3516313" y="3560763"/>
              <a:ext cx="12700" cy="39688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4" y="13"/>
                </a:cxn>
                <a:cxn ang="0">
                  <a:pos x="12" y="21"/>
                </a:cxn>
                <a:cxn ang="0">
                  <a:pos x="8" y="38"/>
                </a:cxn>
                <a:cxn ang="0">
                  <a:pos x="3" y="54"/>
                </a:cxn>
                <a:cxn ang="0">
                  <a:pos x="2" y="63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2" y="74"/>
                </a:cxn>
                <a:cxn ang="0">
                  <a:pos x="4" y="75"/>
                </a:cxn>
                <a:cxn ang="0">
                  <a:pos x="5" y="75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1" y="63"/>
                </a:cxn>
                <a:cxn ang="0">
                  <a:pos x="12" y="54"/>
                </a:cxn>
                <a:cxn ang="0">
                  <a:pos x="17" y="38"/>
                </a:cxn>
                <a:cxn ang="0">
                  <a:pos x="21" y="21"/>
                </a:cxn>
                <a:cxn ang="0">
                  <a:pos x="23" y="13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4" h="75">
                  <a:moveTo>
                    <a:pt x="15" y="5"/>
                  </a:moveTo>
                  <a:lnTo>
                    <a:pt x="15" y="5"/>
                  </a:lnTo>
                  <a:lnTo>
                    <a:pt x="14" y="13"/>
                  </a:lnTo>
                  <a:lnTo>
                    <a:pt x="12" y="21"/>
                  </a:lnTo>
                  <a:lnTo>
                    <a:pt x="8" y="38"/>
                  </a:lnTo>
                  <a:lnTo>
                    <a:pt x="3" y="54"/>
                  </a:lnTo>
                  <a:lnTo>
                    <a:pt x="2" y="63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2" y="74"/>
                  </a:lnTo>
                  <a:lnTo>
                    <a:pt x="4" y="75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1" y="63"/>
                  </a:lnTo>
                  <a:lnTo>
                    <a:pt x="12" y="54"/>
                  </a:lnTo>
                  <a:lnTo>
                    <a:pt x="17" y="38"/>
                  </a:lnTo>
                  <a:lnTo>
                    <a:pt x="21" y="21"/>
                  </a:lnTo>
                  <a:lnTo>
                    <a:pt x="23" y="13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6" name="Freeform 342"/>
            <p:cNvSpPr/>
            <p:nvPr/>
          </p:nvSpPr>
          <p:spPr bwMode="auto">
            <a:xfrm>
              <a:off x="3535363" y="3578225"/>
              <a:ext cx="9525" cy="3333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9" y="11"/>
                </a:cxn>
                <a:cxn ang="0">
                  <a:pos x="8" y="17"/>
                </a:cxn>
                <a:cxn ang="0">
                  <a:pos x="5" y="31"/>
                </a:cxn>
                <a:cxn ang="0">
                  <a:pos x="2" y="43"/>
                </a:cxn>
                <a:cxn ang="0">
                  <a:pos x="1" y="50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1" y="61"/>
                </a:cxn>
                <a:cxn ang="0">
                  <a:pos x="3" y="61"/>
                </a:cxn>
                <a:cxn ang="0">
                  <a:pos x="4" y="62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59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0" y="50"/>
                </a:cxn>
                <a:cxn ang="0">
                  <a:pos x="11" y="43"/>
                </a:cxn>
                <a:cxn ang="0">
                  <a:pos x="14" y="31"/>
                </a:cxn>
                <a:cxn ang="0">
                  <a:pos x="17" y="18"/>
                </a:cxn>
                <a:cxn ang="0">
                  <a:pos x="18" y="11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8" y="3"/>
                </a:cxn>
                <a:cxn ang="0">
                  <a:pos x="17" y="1"/>
                </a:cxn>
                <a:cxn ang="0">
                  <a:pos x="16" y="1"/>
                </a:cxn>
                <a:cxn ang="0">
                  <a:pos x="14" y="0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0" y="3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8" h="62">
                  <a:moveTo>
                    <a:pt x="9" y="5"/>
                  </a:moveTo>
                  <a:lnTo>
                    <a:pt x="9" y="5"/>
                  </a:lnTo>
                  <a:lnTo>
                    <a:pt x="9" y="11"/>
                  </a:lnTo>
                  <a:lnTo>
                    <a:pt x="8" y="17"/>
                  </a:lnTo>
                  <a:lnTo>
                    <a:pt x="5" y="31"/>
                  </a:lnTo>
                  <a:lnTo>
                    <a:pt x="2" y="43"/>
                  </a:lnTo>
                  <a:lnTo>
                    <a:pt x="1" y="5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3" y="61"/>
                  </a:lnTo>
                  <a:lnTo>
                    <a:pt x="4" y="62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59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0" y="50"/>
                  </a:lnTo>
                  <a:lnTo>
                    <a:pt x="11" y="43"/>
                  </a:lnTo>
                  <a:lnTo>
                    <a:pt x="14" y="31"/>
                  </a:lnTo>
                  <a:lnTo>
                    <a:pt x="17" y="18"/>
                  </a:lnTo>
                  <a:lnTo>
                    <a:pt x="18" y="11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3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7" name="Freeform 343"/>
            <p:cNvSpPr/>
            <p:nvPr/>
          </p:nvSpPr>
          <p:spPr bwMode="auto">
            <a:xfrm>
              <a:off x="3554413" y="3590925"/>
              <a:ext cx="4763" cy="26988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52">
                  <a:moveTo>
                    <a:pt x="0" y="6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8" name="Freeform 344"/>
            <p:cNvSpPr/>
            <p:nvPr/>
          </p:nvSpPr>
          <p:spPr bwMode="auto">
            <a:xfrm>
              <a:off x="3570288" y="3595688"/>
              <a:ext cx="14288" cy="3333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10"/>
                </a:cxn>
                <a:cxn ang="0">
                  <a:pos x="19" y="13"/>
                </a:cxn>
                <a:cxn ang="0">
                  <a:pos x="16" y="20"/>
                </a:cxn>
                <a:cxn ang="0">
                  <a:pos x="13" y="27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6" y="39"/>
                </a:cxn>
                <a:cxn ang="0">
                  <a:pos x="3" y="44"/>
                </a:cxn>
                <a:cxn ang="0">
                  <a:pos x="1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59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11" y="49"/>
                </a:cxn>
                <a:cxn ang="0">
                  <a:pos x="13" y="43"/>
                </a:cxn>
                <a:cxn ang="0">
                  <a:pos x="20" y="31"/>
                </a:cxn>
                <a:cxn ang="0">
                  <a:pos x="24" y="24"/>
                </a:cxn>
                <a:cxn ang="0">
                  <a:pos x="28" y="18"/>
                </a:cxn>
                <a:cxn ang="0">
                  <a:pos x="29" y="1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29" h="62">
                  <a:moveTo>
                    <a:pt x="29" y="4"/>
                  </a:moveTo>
                  <a:lnTo>
                    <a:pt x="29" y="4"/>
                  </a:lnTo>
                  <a:lnTo>
                    <a:pt x="28" y="2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10"/>
                  </a:lnTo>
                  <a:lnTo>
                    <a:pt x="19" y="13"/>
                  </a:lnTo>
                  <a:lnTo>
                    <a:pt x="16" y="20"/>
                  </a:lnTo>
                  <a:lnTo>
                    <a:pt x="13" y="27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6" y="39"/>
                  </a:lnTo>
                  <a:lnTo>
                    <a:pt x="3" y="44"/>
                  </a:lnTo>
                  <a:lnTo>
                    <a:pt x="1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59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11" y="49"/>
                  </a:lnTo>
                  <a:lnTo>
                    <a:pt x="13" y="43"/>
                  </a:lnTo>
                  <a:lnTo>
                    <a:pt x="20" y="31"/>
                  </a:lnTo>
                  <a:lnTo>
                    <a:pt x="24" y="24"/>
                  </a:lnTo>
                  <a:lnTo>
                    <a:pt x="28" y="18"/>
                  </a:lnTo>
                  <a:lnTo>
                    <a:pt x="29" y="1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9" name="Freeform 345"/>
            <p:cNvSpPr/>
            <p:nvPr/>
          </p:nvSpPr>
          <p:spPr bwMode="auto">
            <a:xfrm>
              <a:off x="3592513" y="3600450"/>
              <a:ext cx="17463" cy="33338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2" y="11"/>
                </a:cxn>
                <a:cxn ang="0">
                  <a:pos x="20" y="18"/>
                </a:cxn>
                <a:cxn ang="0">
                  <a:pos x="16" y="24"/>
                </a:cxn>
                <a:cxn ang="0">
                  <a:pos x="11" y="30"/>
                </a:cxn>
                <a:cxn ang="0">
                  <a:pos x="7" y="36"/>
                </a:cxn>
                <a:cxn ang="0">
                  <a:pos x="3" y="42"/>
                </a:cxn>
                <a:cxn ang="0">
                  <a:pos x="1" y="49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0"/>
                </a:cxn>
                <a:cxn ang="0">
                  <a:pos x="8" y="58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10" y="50"/>
                </a:cxn>
                <a:cxn ang="0">
                  <a:pos x="13" y="42"/>
                </a:cxn>
                <a:cxn ang="0">
                  <a:pos x="17" y="36"/>
                </a:cxn>
                <a:cxn ang="0">
                  <a:pos x="21" y="31"/>
                </a:cxn>
                <a:cxn ang="0">
                  <a:pos x="25" y="25"/>
                </a:cxn>
                <a:cxn ang="0">
                  <a:pos x="29" y="19"/>
                </a:cxn>
                <a:cxn ang="0">
                  <a:pos x="31" y="11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61">
                  <a:moveTo>
                    <a:pt x="24" y="4"/>
                  </a:moveTo>
                  <a:lnTo>
                    <a:pt x="24" y="4"/>
                  </a:lnTo>
                  <a:lnTo>
                    <a:pt x="22" y="11"/>
                  </a:lnTo>
                  <a:lnTo>
                    <a:pt x="20" y="18"/>
                  </a:lnTo>
                  <a:lnTo>
                    <a:pt x="16" y="24"/>
                  </a:lnTo>
                  <a:lnTo>
                    <a:pt x="11" y="30"/>
                  </a:lnTo>
                  <a:lnTo>
                    <a:pt x="7" y="36"/>
                  </a:lnTo>
                  <a:lnTo>
                    <a:pt x="3" y="42"/>
                  </a:lnTo>
                  <a:lnTo>
                    <a:pt x="1" y="49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8" y="58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10" y="50"/>
                  </a:lnTo>
                  <a:lnTo>
                    <a:pt x="13" y="42"/>
                  </a:lnTo>
                  <a:lnTo>
                    <a:pt x="17" y="36"/>
                  </a:lnTo>
                  <a:lnTo>
                    <a:pt x="21" y="31"/>
                  </a:lnTo>
                  <a:lnTo>
                    <a:pt x="25" y="25"/>
                  </a:lnTo>
                  <a:lnTo>
                    <a:pt x="29" y="19"/>
                  </a:lnTo>
                  <a:lnTo>
                    <a:pt x="31" y="11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0" name="Freeform 346"/>
            <p:cNvSpPr/>
            <p:nvPr/>
          </p:nvSpPr>
          <p:spPr bwMode="auto">
            <a:xfrm>
              <a:off x="3617913" y="3595688"/>
              <a:ext cx="26988" cy="39688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8" y="8"/>
                </a:cxn>
                <a:cxn ang="0">
                  <a:pos x="35" y="15"/>
                </a:cxn>
                <a:cxn ang="0">
                  <a:pos x="28" y="31"/>
                </a:cxn>
                <a:cxn ang="0">
                  <a:pos x="28" y="31"/>
                </a:cxn>
                <a:cxn ang="0">
                  <a:pos x="22" y="41"/>
                </a:cxn>
                <a:cxn ang="0">
                  <a:pos x="16" y="50"/>
                </a:cxn>
                <a:cxn ang="0">
                  <a:pos x="8" y="60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6" y="75"/>
                </a:cxn>
                <a:cxn ang="0">
                  <a:pos x="7" y="74"/>
                </a:cxn>
                <a:cxn ang="0">
                  <a:pos x="7" y="74"/>
                </a:cxn>
                <a:cxn ang="0">
                  <a:pos x="19" y="60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36" y="35"/>
                </a:cxn>
                <a:cxn ang="0">
                  <a:pos x="40" y="26"/>
                </a:cxn>
                <a:cxn ang="0">
                  <a:pos x="44" y="16"/>
                </a:cxn>
                <a:cxn ang="0">
                  <a:pos x="47" y="12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8" y="1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1" h="76">
                  <a:moveTo>
                    <a:pt x="43" y="2"/>
                  </a:moveTo>
                  <a:lnTo>
                    <a:pt x="43" y="2"/>
                  </a:lnTo>
                  <a:lnTo>
                    <a:pt x="38" y="8"/>
                  </a:lnTo>
                  <a:lnTo>
                    <a:pt x="35" y="15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2" y="41"/>
                  </a:lnTo>
                  <a:lnTo>
                    <a:pt x="16" y="50"/>
                  </a:lnTo>
                  <a:lnTo>
                    <a:pt x="8" y="60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6" y="75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19" y="60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6" y="35"/>
                  </a:lnTo>
                  <a:lnTo>
                    <a:pt x="40" y="26"/>
                  </a:lnTo>
                  <a:lnTo>
                    <a:pt x="44" y="16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8" y="1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1" name="Freeform 347"/>
            <p:cNvSpPr/>
            <p:nvPr/>
          </p:nvSpPr>
          <p:spPr bwMode="auto">
            <a:xfrm>
              <a:off x="3640138" y="3600450"/>
              <a:ext cx="22225" cy="349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5" y="17"/>
                </a:cxn>
                <a:cxn ang="0">
                  <a:pos x="21" y="23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0" y="44"/>
                </a:cxn>
                <a:cxn ang="0">
                  <a:pos x="6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2" y="59"/>
                </a:cxn>
                <a:cxn ang="0">
                  <a:pos x="16" y="52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28" y="30"/>
                </a:cxn>
                <a:cxn ang="0">
                  <a:pos x="33" y="22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66">
                  <a:moveTo>
                    <a:pt x="34" y="2"/>
                  </a:moveTo>
                  <a:lnTo>
                    <a:pt x="34" y="2"/>
                  </a:lnTo>
                  <a:lnTo>
                    <a:pt x="25" y="17"/>
                  </a:lnTo>
                  <a:lnTo>
                    <a:pt x="21" y="23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0" y="44"/>
                  </a:lnTo>
                  <a:lnTo>
                    <a:pt x="6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2" y="59"/>
                  </a:lnTo>
                  <a:lnTo>
                    <a:pt x="16" y="52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8" y="30"/>
                  </a:lnTo>
                  <a:lnTo>
                    <a:pt x="33" y="22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2" name="Freeform 348"/>
            <p:cNvSpPr/>
            <p:nvPr/>
          </p:nvSpPr>
          <p:spPr bwMode="auto">
            <a:xfrm>
              <a:off x="3665538" y="3603625"/>
              <a:ext cx="19050" cy="3492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5" y="5"/>
                </a:cxn>
                <a:cxn ang="0">
                  <a:pos x="22" y="12"/>
                </a:cxn>
                <a:cxn ang="0">
                  <a:pos x="20" y="18"/>
                </a:cxn>
                <a:cxn ang="0">
                  <a:pos x="19" y="26"/>
                </a:cxn>
                <a:cxn ang="0">
                  <a:pos x="19" y="26"/>
                </a:cxn>
                <a:cxn ang="0">
                  <a:pos x="18" y="30"/>
                </a:cxn>
                <a:cxn ang="0">
                  <a:pos x="16" y="34"/>
                </a:cxn>
                <a:cxn ang="0">
                  <a:pos x="10" y="43"/>
                </a:cxn>
                <a:cxn ang="0">
                  <a:pos x="10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6" y="52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26" y="34"/>
                </a:cxn>
                <a:cxn ang="0">
                  <a:pos x="28" y="31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28" y="23"/>
                </a:cxn>
                <a:cxn ang="0">
                  <a:pos x="29" y="18"/>
                </a:cxn>
                <a:cxn ang="0">
                  <a:pos x="31" y="13"/>
                </a:cxn>
                <a:cxn ang="0">
                  <a:pos x="33" y="10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7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66">
                  <a:moveTo>
                    <a:pt x="30" y="1"/>
                  </a:moveTo>
                  <a:lnTo>
                    <a:pt x="30" y="1"/>
                  </a:lnTo>
                  <a:lnTo>
                    <a:pt x="25" y="5"/>
                  </a:lnTo>
                  <a:lnTo>
                    <a:pt x="22" y="12"/>
                  </a:lnTo>
                  <a:lnTo>
                    <a:pt x="20" y="18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8" y="30"/>
                  </a:lnTo>
                  <a:lnTo>
                    <a:pt x="16" y="34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6" y="52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6" y="34"/>
                  </a:lnTo>
                  <a:lnTo>
                    <a:pt x="28" y="31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3"/>
                  </a:lnTo>
                  <a:lnTo>
                    <a:pt x="29" y="18"/>
                  </a:lnTo>
                  <a:lnTo>
                    <a:pt x="31" y="13"/>
                  </a:lnTo>
                  <a:lnTo>
                    <a:pt x="33" y="10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7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3" name="Freeform 349"/>
            <p:cNvSpPr/>
            <p:nvPr/>
          </p:nvSpPr>
          <p:spPr bwMode="auto">
            <a:xfrm>
              <a:off x="3686175" y="3608388"/>
              <a:ext cx="17463" cy="30163"/>
            </a:xfrm>
            <a:custGeom>
              <a:avLst/>
              <a:gdLst/>
              <a:ahLst/>
              <a:cxnLst>
                <a:cxn ang="0">
                  <a:pos x="22" y="6"/>
                </a:cxn>
                <a:cxn ang="0">
                  <a:pos x="22" y="6"/>
                </a:cxn>
                <a:cxn ang="0">
                  <a:pos x="21" y="11"/>
                </a:cxn>
                <a:cxn ang="0">
                  <a:pos x="17" y="17"/>
                </a:cxn>
                <a:cxn ang="0">
                  <a:pos x="9" y="27"/>
                </a:cxn>
                <a:cxn ang="0">
                  <a:pos x="9" y="27"/>
                </a:cxn>
                <a:cxn ang="0">
                  <a:pos x="6" y="32"/>
                </a:cxn>
                <a:cxn ang="0">
                  <a:pos x="4" y="39"/>
                </a:cxn>
                <a:cxn ang="0">
                  <a:pos x="2" y="45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4" y="40"/>
                </a:cxn>
                <a:cxn ang="0">
                  <a:pos x="17" y="32"/>
                </a:cxn>
                <a:cxn ang="0">
                  <a:pos x="21" y="25"/>
                </a:cxn>
                <a:cxn ang="0">
                  <a:pos x="21" y="25"/>
                </a:cxn>
                <a:cxn ang="0">
                  <a:pos x="29" y="16"/>
                </a:cxn>
                <a:cxn ang="0">
                  <a:pos x="31" y="12"/>
                </a:cxn>
                <a:cxn ang="0">
                  <a:pos x="33" y="6"/>
                </a:cxn>
                <a:cxn ang="0">
                  <a:pos x="33" y="6"/>
                </a:cxn>
                <a:cxn ang="0">
                  <a:pos x="32" y="4"/>
                </a:cxn>
                <a:cxn ang="0">
                  <a:pos x="31" y="1"/>
                </a:cxn>
                <a:cxn ang="0">
                  <a:pos x="30" y="1"/>
                </a:cxn>
                <a:cxn ang="0">
                  <a:pos x="28" y="0"/>
                </a:cxn>
                <a:cxn ang="0">
                  <a:pos x="24" y="3"/>
                </a:cxn>
                <a:cxn ang="0">
                  <a:pos x="23" y="4"/>
                </a:cxn>
                <a:cxn ang="0">
                  <a:pos x="22" y="6"/>
                </a:cxn>
                <a:cxn ang="0">
                  <a:pos x="22" y="6"/>
                </a:cxn>
              </a:cxnLst>
              <a:rect l="0" t="0" r="r" b="b"/>
              <a:pathLst>
                <a:path w="33" h="57">
                  <a:moveTo>
                    <a:pt x="22" y="6"/>
                  </a:moveTo>
                  <a:lnTo>
                    <a:pt x="22" y="6"/>
                  </a:lnTo>
                  <a:lnTo>
                    <a:pt x="21" y="11"/>
                  </a:lnTo>
                  <a:lnTo>
                    <a:pt x="17" y="1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6" y="32"/>
                  </a:lnTo>
                  <a:lnTo>
                    <a:pt x="4" y="39"/>
                  </a:lnTo>
                  <a:lnTo>
                    <a:pt x="2" y="4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4" y="40"/>
                  </a:lnTo>
                  <a:lnTo>
                    <a:pt x="17" y="32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9" y="16"/>
                  </a:lnTo>
                  <a:lnTo>
                    <a:pt x="31" y="12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2" y="4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8" y="0"/>
                  </a:lnTo>
                  <a:lnTo>
                    <a:pt x="24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4" name="Freeform 350"/>
            <p:cNvSpPr/>
            <p:nvPr/>
          </p:nvSpPr>
          <p:spPr bwMode="auto">
            <a:xfrm>
              <a:off x="3703638" y="3613150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9" y="7"/>
                </a:cxn>
                <a:cxn ang="0">
                  <a:pos x="24" y="13"/>
                </a:cxn>
                <a:cxn ang="0">
                  <a:pos x="17" y="26"/>
                </a:cxn>
                <a:cxn ang="0">
                  <a:pos x="10" y="38"/>
                </a:cxn>
                <a:cxn ang="0">
                  <a:pos x="5" y="43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8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2" y="50"/>
                </a:cxn>
                <a:cxn ang="0">
                  <a:pos x="16" y="44"/>
                </a:cxn>
                <a:cxn ang="0">
                  <a:pos x="23" y="32"/>
                </a:cxn>
                <a:cxn ang="0">
                  <a:pos x="32" y="19"/>
                </a:cxn>
                <a:cxn ang="0">
                  <a:pos x="36" y="14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58">
                  <a:moveTo>
                    <a:pt x="34" y="2"/>
                  </a:moveTo>
                  <a:lnTo>
                    <a:pt x="34" y="2"/>
                  </a:lnTo>
                  <a:lnTo>
                    <a:pt x="29" y="7"/>
                  </a:lnTo>
                  <a:lnTo>
                    <a:pt x="24" y="13"/>
                  </a:lnTo>
                  <a:lnTo>
                    <a:pt x="17" y="26"/>
                  </a:lnTo>
                  <a:lnTo>
                    <a:pt x="10" y="38"/>
                  </a:lnTo>
                  <a:lnTo>
                    <a:pt x="5" y="43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8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2" y="50"/>
                  </a:lnTo>
                  <a:lnTo>
                    <a:pt x="16" y="44"/>
                  </a:lnTo>
                  <a:lnTo>
                    <a:pt x="23" y="32"/>
                  </a:lnTo>
                  <a:lnTo>
                    <a:pt x="32" y="19"/>
                  </a:lnTo>
                  <a:lnTo>
                    <a:pt x="36" y="1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5" name="Freeform 351"/>
            <p:cNvSpPr/>
            <p:nvPr/>
          </p:nvSpPr>
          <p:spPr bwMode="auto">
            <a:xfrm>
              <a:off x="3725863" y="3621088"/>
              <a:ext cx="25400" cy="34925"/>
            </a:xfrm>
            <a:custGeom>
              <a:avLst/>
              <a:gdLst/>
              <a:ahLst/>
              <a:cxnLst>
                <a:cxn ang="0">
                  <a:pos x="38" y="1"/>
                </a:cxn>
                <a:cxn ang="0">
                  <a:pos x="38" y="1"/>
                </a:cxn>
                <a:cxn ang="0">
                  <a:pos x="36" y="6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0" y="20"/>
                </a:cxn>
                <a:cxn ang="0">
                  <a:pos x="24" y="27"/>
                </a:cxn>
                <a:cxn ang="0">
                  <a:pos x="24" y="27"/>
                </a:cxn>
                <a:cxn ang="0">
                  <a:pos x="12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2" y="64"/>
                </a:cxn>
                <a:cxn ang="0">
                  <a:pos x="4" y="65"/>
                </a:cxn>
                <a:cxn ang="0">
                  <a:pos x="5" y="65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20" y="49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35" y="28"/>
                </a:cxn>
                <a:cxn ang="0">
                  <a:pos x="40" y="21"/>
                </a:cxn>
                <a:cxn ang="0">
                  <a:pos x="40" y="21"/>
                </a:cxn>
                <a:cxn ang="0">
                  <a:pos x="43" y="14"/>
                </a:cxn>
                <a:cxn ang="0">
                  <a:pos x="44" y="10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8" y="1"/>
                </a:cxn>
              </a:cxnLst>
              <a:rect l="0" t="0" r="r" b="b"/>
              <a:pathLst>
                <a:path w="48" h="65">
                  <a:moveTo>
                    <a:pt x="38" y="1"/>
                  </a:moveTo>
                  <a:lnTo>
                    <a:pt x="38" y="1"/>
                  </a:lnTo>
                  <a:lnTo>
                    <a:pt x="36" y="6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0" y="20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12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4" y="65"/>
                  </a:lnTo>
                  <a:lnTo>
                    <a:pt x="5" y="65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20" y="49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5" y="28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3" y="14"/>
                  </a:lnTo>
                  <a:lnTo>
                    <a:pt x="44" y="1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6" name="Freeform 352"/>
            <p:cNvSpPr>
              <a:spLocks noEditPoints="1"/>
            </p:cNvSpPr>
            <p:nvPr/>
          </p:nvSpPr>
          <p:spPr bwMode="auto">
            <a:xfrm>
              <a:off x="3298825" y="3154363"/>
              <a:ext cx="669925" cy="663575"/>
            </a:xfrm>
            <a:custGeom>
              <a:avLst/>
              <a:gdLst/>
              <a:ahLst/>
              <a:cxnLst>
                <a:cxn ang="0">
                  <a:pos x="515" y="1242"/>
                </a:cxn>
                <a:cxn ang="0">
                  <a:pos x="386" y="1197"/>
                </a:cxn>
                <a:cxn ang="0">
                  <a:pos x="238" y="1112"/>
                </a:cxn>
                <a:cxn ang="0">
                  <a:pos x="126" y="1003"/>
                </a:cxn>
                <a:cxn ang="0">
                  <a:pos x="31" y="856"/>
                </a:cxn>
                <a:cxn ang="0">
                  <a:pos x="2" y="726"/>
                </a:cxn>
                <a:cxn ang="0">
                  <a:pos x="3" y="498"/>
                </a:cxn>
                <a:cxn ang="0">
                  <a:pos x="38" y="350"/>
                </a:cxn>
                <a:cxn ang="0">
                  <a:pos x="111" y="236"/>
                </a:cxn>
                <a:cxn ang="0">
                  <a:pos x="237" y="139"/>
                </a:cxn>
                <a:cxn ang="0">
                  <a:pos x="351" y="72"/>
                </a:cxn>
                <a:cxn ang="0">
                  <a:pos x="525" y="10"/>
                </a:cxn>
                <a:cxn ang="0">
                  <a:pos x="646" y="1"/>
                </a:cxn>
                <a:cxn ang="0">
                  <a:pos x="682" y="13"/>
                </a:cxn>
                <a:cxn ang="0">
                  <a:pos x="782" y="31"/>
                </a:cxn>
                <a:cxn ang="0">
                  <a:pos x="863" y="60"/>
                </a:cxn>
                <a:cxn ang="0">
                  <a:pos x="972" y="104"/>
                </a:cxn>
                <a:cxn ang="0">
                  <a:pos x="1079" y="153"/>
                </a:cxn>
                <a:cxn ang="0">
                  <a:pos x="1171" y="250"/>
                </a:cxn>
                <a:cxn ang="0">
                  <a:pos x="1238" y="379"/>
                </a:cxn>
                <a:cxn ang="0">
                  <a:pos x="1264" y="531"/>
                </a:cxn>
                <a:cxn ang="0">
                  <a:pos x="1252" y="745"/>
                </a:cxn>
                <a:cxn ang="0">
                  <a:pos x="1235" y="888"/>
                </a:cxn>
                <a:cxn ang="0">
                  <a:pos x="1168" y="1026"/>
                </a:cxn>
                <a:cxn ang="0">
                  <a:pos x="1032" y="1139"/>
                </a:cxn>
                <a:cxn ang="0">
                  <a:pos x="902" y="1210"/>
                </a:cxn>
                <a:cxn ang="0">
                  <a:pos x="707" y="1248"/>
                </a:cxn>
                <a:cxn ang="0">
                  <a:pos x="455" y="67"/>
                </a:cxn>
                <a:cxn ang="0">
                  <a:pos x="273" y="155"/>
                </a:cxn>
                <a:cxn ang="0">
                  <a:pos x="140" y="252"/>
                </a:cxn>
                <a:cxn ang="0">
                  <a:pos x="87" y="330"/>
                </a:cxn>
                <a:cxn ang="0">
                  <a:pos x="44" y="465"/>
                </a:cxn>
                <a:cxn ang="0">
                  <a:pos x="38" y="619"/>
                </a:cxn>
                <a:cxn ang="0">
                  <a:pos x="47" y="782"/>
                </a:cxn>
                <a:cxn ang="0">
                  <a:pos x="108" y="922"/>
                </a:cxn>
                <a:cxn ang="0">
                  <a:pos x="228" y="1056"/>
                </a:cxn>
                <a:cxn ang="0">
                  <a:pos x="386" y="1157"/>
                </a:cxn>
                <a:cxn ang="0">
                  <a:pos x="550" y="1210"/>
                </a:cxn>
                <a:cxn ang="0">
                  <a:pos x="685" y="1212"/>
                </a:cxn>
                <a:cxn ang="0">
                  <a:pos x="848" y="1188"/>
                </a:cxn>
                <a:cxn ang="0">
                  <a:pos x="970" y="1143"/>
                </a:cxn>
                <a:cxn ang="0">
                  <a:pos x="1088" y="1054"/>
                </a:cxn>
                <a:cxn ang="0">
                  <a:pos x="1161" y="973"/>
                </a:cxn>
                <a:cxn ang="0">
                  <a:pos x="1210" y="831"/>
                </a:cxn>
                <a:cxn ang="0">
                  <a:pos x="1217" y="692"/>
                </a:cxn>
                <a:cxn ang="0">
                  <a:pos x="1225" y="579"/>
                </a:cxn>
                <a:cxn ang="0">
                  <a:pos x="1220" y="445"/>
                </a:cxn>
                <a:cxn ang="0">
                  <a:pos x="1156" y="298"/>
                </a:cxn>
                <a:cxn ang="0">
                  <a:pos x="1068" y="190"/>
                </a:cxn>
                <a:cxn ang="0">
                  <a:pos x="968" y="144"/>
                </a:cxn>
                <a:cxn ang="0">
                  <a:pos x="865" y="99"/>
                </a:cxn>
                <a:cxn ang="0">
                  <a:pos x="794" y="69"/>
                </a:cxn>
                <a:cxn ang="0">
                  <a:pos x="742" y="59"/>
                </a:cxn>
                <a:cxn ang="0">
                  <a:pos x="679" y="50"/>
                </a:cxn>
                <a:cxn ang="0">
                  <a:pos x="631" y="46"/>
                </a:cxn>
                <a:cxn ang="0">
                  <a:pos x="541" y="49"/>
                </a:cxn>
                <a:cxn ang="0">
                  <a:pos x="487" y="64"/>
                </a:cxn>
                <a:cxn ang="0">
                  <a:pos x="463" y="66"/>
                </a:cxn>
              </a:cxnLst>
              <a:rect l="0" t="0" r="r" b="b"/>
              <a:pathLst>
                <a:path w="1264" h="1253">
                  <a:moveTo>
                    <a:pt x="623" y="1253"/>
                  </a:moveTo>
                  <a:lnTo>
                    <a:pt x="623" y="1253"/>
                  </a:lnTo>
                  <a:lnTo>
                    <a:pt x="585" y="1252"/>
                  </a:lnTo>
                  <a:lnTo>
                    <a:pt x="566" y="1250"/>
                  </a:lnTo>
                  <a:lnTo>
                    <a:pt x="549" y="1248"/>
                  </a:lnTo>
                  <a:lnTo>
                    <a:pt x="531" y="1246"/>
                  </a:lnTo>
                  <a:lnTo>
                    <a:pt x="515" y="1242"/>
                  </a:lnTo>
                  <a:lnTo>
                    <a:pt x="498" y="1239"/>
                  </a:lnTo>
                  <a:lnTo>
                    <a:pt x="482" y="1233"/>
                  </a:lnTo>
                  <a:lnTo>
                    <a:pt x="482" y="1233"/>
                  </a:lnTo>
                  <a:lnTo>
                    <a:pt x="457" y="1225"/>
                  </a:lnTo>
                  <a:lnTo>
                    <a:pt x="433" y="1217"/>
                  </a:lnTo>
                  <a:lnTo>
                    <a:pt x="409" y="1208"/>
                  </a:lnTo>
                  <a:lnTo>
                    <a:pt x="386" y="1197"/>
                  </a:lnTo>
                  <a:lnTo>
                    <a:pt x="363" y="1187"/>
                  </a:lnTo>
                  <a:lnTo>
                    <a:pt x="340" y="1176"/>
                  </a:lnTo>
                  <a:lnTo>
                    <a:pt x="319" y="1164"/>
                  </a:lnTo>
                  <a:lnTo>
                    <a:pt x="298" y="1152"/>
                  </a:lnTo>
                  <a:lnTo>
                    <a:pt x="277" y="1139"/>
                  </a:lnTo>
                  <a:lnTo>
                    <a:pt x="258" y="1126"/>
                  </a:lnTo>
                  <a:lnTo>
                    <a:pt x="238" y="1112"/>
                  </a:lnTo>
                  <a:lnTo>
                    <a:pt x="220" y="1097"/>
                  </a:lnTo>
                  <a:lnTo>
                    <a:pt x="203" y="1083"/>
                  </a:lnTo>
                  <a:lnTo>
                    <a:pt x="185" y="1067"/>
                  </a:lnTo>
                  <a:lnTo>
                    <a:pt x="170" y="1052"/>
                  </a:lnTo>
                  <a:lnTo>
                    <a:pt x="154" y="1036"/>
                  </a:lnTo>
                  <a:lnTo>
                    <a:pt x="154" y="1036"/>
                  </a:lnTo>
                  <a:lnTo>
                    <a:pt x="126" y="1003"/>
                  </a:lnTo>
                  <a:lnTo>
                    <a:pt x="100" y="970"/>
                  </a:lnTo>
                  <a:lnTo>
                    <a:pt x="86" y="951"/>
                  </a:lnTo>
                  <a:lnTo>
                    <a:pt x="74" y="934"/>
                  </a:lnTo>
                  <a:lnTo>
                    <a:pt x="61" y="915"/>
                  </a:lnTo>
                  <a:lnTo>
                    <a:pt x="51" y="897"/>
                  </a:lnTo>
                  <a:lnTo>
                    <a:pt x="41" y="877"/>
                  </a:lnTo>
                  <a:lnTo>
                    <a:pt x="31" y="856"/>
                  </a:lnTo>
                  <a:lnTo>
                    <a:pt x="23" y="836"/>
                  </a:lnTo>
                  <a:lnTo>
                    <a:pt x="16" y="815"/>
                  </a:lnTo>
                  <a:lnTo>
                    <a:pt x="11" y="793"/>
                  </a:lnTo>
                  <a:lnTo>
                    <a:pt x="7" y="772"/>
                  </a:lnTo>
                  <a:lnTo>
                    <a:pt x="3" y="749"/>
                  </a:lnTo>
                  <a:lnTo>
                    <a:pt x="2" y="726"/>
                  </a:lnTo>
                  <a:lnTo>
                    <a:pt x="2" y="726"/>
                  </a:lnTo>
                  <a:lnTo>
                    <a:pt x="2" y="689"/>
                  </a:lnTo>
                  <a:lnTo>
                    <a:pt x="1" y="652"/>
                  </a:lnTo>
                  <a:lnTo>
                    <a:pt x="1" y="652"/>
                  </a:lnTo>
                  <a:lnTo>
                    <a:pt x="0" y="614"/>
                  </a:lnTo>
                  <a:lnTo>
                    <a:pt x="0" y="576"/>
                  </a:lnTo>
                  <a:lnTo>
                    <a:pt x="1" y="536"/>
                  </a:lnTo>
                  <a:lnTo>
                    <a:pt x="3" y="498"/>
                  </a:lnTo>
                  <a:lnTo>
                    <a:pt x="8" y="460"/>
                  </a:lnTo>
                  <a:lnTo>
                    <a:pt x="11" y="441"/>
                  </a:lnTo>
                  <a:lnTo>
                    <a:pt x="14" y="423"/>
                  </a:lnTo>
                  <a:lnTo>
                    <a:pt x="19" y="404"/>
                  </a:lnTo>
                  <a:lnTo>
                    <a:pt x="24" y="386"/>
                  </a:lnTo>
                  <a:lnTo>
                    <a:pt x="30" y="368"/>
                  </a:lnTo>
                  <a:lnTo>
                    <a:pt x="38" y="350"/>
                  </a:lnTo>
                  <a:lnTo>
                    <a:pt x="38" y="350"/>
                  </a:lnTo>
                  <a:lnTo>
                    <a:pt x="48" y="328"/>
                  </a:lnTo>
                  <a:lnTo>
                    <a:pt x="58" y="307"/>
                  </a:lnTo>
                  <a:lnTo>
                    <a:pt x="70" y="288"/>
                  </a:lnTo>
                  <a:lnTo>
                    <a:pt x="82" y="270"/>
                  </a:lnTo>
                  <a:lnTo>
                    <a:pt x="96" y="252"/>
                  </a:lnTo>
                  <a:lnTo>
                    <a:pt x="111" y="236"/>
                  </a:lnTo>
                  <a:lnTo>
                    <a:pt x="127" y="219"/>
                  </a:lnTo>
                  <a:lnTo>
                    <a:pt x="145" y="204"/>
                  </a:lnTo>
                  <a:lnTo>
                    <a:pt x="145" y="204"/>
                  </a:lnTo>
                  <a:lnTo>
                    <a:pt x="160" y="191"/>
                  </a:lnTo>
                  <a:lnTo>
                    <a:pt x="175" y="180"/>
                  </a:lnTo>
                  <a:lnTo>
                    <a:pt x="205" y="158"/>
                  </a:lnTo>
                  <a:lnTo>
                    <a:pt x="237" y="139"/>
                  </a:lnTo>
                  <a:lnTo>
                    <a:pt x="269" y="119"/>
                  </a:lnTo>
                  <a:lnTo>
                    <a:pt x="269" y="119"/>
                  </a:lnTo>
                  <a:lnTo>
                    <a:pt x="295" y="102"/>
                  </a:lnTo>
                  <a:lnTo>
                    <a:pt x="295" y="102"/>
                  </a:lnTo>
                  <a:lnTo>
                    <a:pt x="312" y="92"/>
                  </a:lnTo>
                  <a:lnTo>
                    <a:pt x="331" y="83"/>
                  </a:lnTo>
                  <a:lnTo>
                    <a:pt x="351" y="72"/>
                  </a:lnTo>
                  <a:lnTo>
                    <a:pt x="371" y="63"/>
                  </a:lnTo>
                  <a:lnTo>
                    <a:pt x="416" y="45"/>
                  </a:lnTo>
                  <a:lnTo>
                    <a:pt x="464" y="27"/>
                  </a:lnTo>
                  <a:lnTo>
                    <a:pt x="464" y="27"/>
                  </a:lnTo>
                  <a:lnTo>
                    <a:pt x="484" y="20"/>
                  </a:lnTo>
                  <a:lnTo>
                    <a:pt x="504" y="15"/>
                  </a:lnTo>
                  <a:lnTo>
                    <a:pt x="525" y="10"/>
                  </a:lnTo>
                  <a:lnTo>
                    <a:pt x="546" y="6"/>
                  </a:lnTo>
                  <a:lnTo>
                    <a:pt x="567" y="4"/>
                  </a:lnTo>
                  <a:lnTo>
                    <a:pt x="590" y="2"/>
                  </a:lnTo>
                  <a:lnTo>
                    <a:pt x="615" y="1"/>
                  </a:lnTo>
                  <a:lnTo>
                    <a:pt x="641" y="0"/>
                  </a:lnTo>
                  <a:lnTo>
                    <a:pt x="641" y="0"/>
                  </a:lnTo>
                  <a:lnTo>
                    <a:pt x="646" y="1"/>
                  </a:lnTo>
                  <a:lnTo>
                    <a:pt x="650" y="3"/>
                  </a:lnTo>
                  <a:lnTo>
                    <a:pt x="652" y="5"/>
                  </a:lnTo>
                  <a:lnTo>
                    <a:pt x="654" y="7"/>
                  </a:lnTo>
                  <a:lnTo>
                    <a:pt x="656" y="10"/>
                  </a:lnTo>
                  <a:lnTo>
                    <a:pt x="659" y="10"/>
                  </a:lnTo>
                  <a:lnTo>
                    <a:pt x="659" y="10"/>
                  </a:lnTo>
                  <a:lnTo>
                    <a:pt x="682" y="13"/>
                  </a:lnTo>
                  <a:lnTo>
                    <a:pt x="706" y="15"/>
                  </a:lnTo>
                  <a:lnTo>
                    <a:pt x="729" y="19"/>
                  </a:lnTo>
                  <a:lnTo>
                    <a:pt x="751" y="25"/>
                  </a:lnTo>
                  <a:lnTo>
                    <a:pt x="751" y="25"/>
                  </a:lnTo>
                  <a:lnTo>
                    <a:pt x="767" y="29"/>
                  </a:lnTo>
                  <a:lnTo>
                    <a:pt x="782" y="31"/>
                  </a:lnTo>
                  <a:lnTo>
                    <a:pt x="782" y="31"/>
                  </a:lnTo>
                  <a:lnTo>
                    <a:pt x="801" y="34"/>
                  </a:lnTo>
                  <a:lnTo>
                    <a:pt x="810" y="37"/>
                  </a:lnTo>
                  <a:lnTo>
                    <a:pt x="818" y="40"/>
                  </a:lnTo>
                  <a:lnTo>
                    <a:pt x="818" y="40"/>
                  </a:lnTo>
                  <a:lnTo>
                    <a:pt x="841" y="51"/>
                  </a:lnTo>
                  <a:lnTo>
                    <a:pt x="863" y="60"/>
                  </a:lnTo>
                  <a:lnTo>
                    <a:pt x="863" y="60"/>
                  </a:lnTo>
                  <a:lnTo>
                    <a:pt x="882" y="68"/>
                  </a:lnTo>
                  <a:lnTo>
                    <a:pt x="903" y="78"/>
                  </a:lnTo>
                  <a:lnTo>
                    <a:pt x="903" y="78"/>
                  </a:lnTo>
                  <a:lnTo>
                    <a:pt x="920" y="85"/>
                  </a:lnTo>
                  <a:lnTo>
                    <a:pt x="937" y="92"/>
                  </a:lnTo>
                  <a:lnTo>
                    <a:pt x="972" y="104"/>
                  </a:lnTo>
                  <a:lnTo>
                    <a:pt x="972" y="104"/>
                  </a:lnTo>
                  <a:lnTo>
                    <a:pt x="1000" y="114"/>
                  </a:lnTo>
                  <a:lnTo>
                    <a:pt x="1027" y="124"/>
                  </a:lnTo>
                  <a:lnTo>
                    <a:pt x="1041" y="130"/>
                  </a:lnTo>
                  <a:lnTo>
                    <a:pt x="1054" y="138"/>
                  </a:lnTo>
                  <a:lnTo>
                    <a:pt x="1066" y="145"/>
                  </a:lnTo>
                  <a:lnTo>
                    <a:pt x="1079" y="153"/>
                  </a:lnTo>
                  <a:lnTo>
                    <a:pt x="1079" y="153"/>
                  </a:lnTo>
                  <a:lnTo>
                    <a:pt x="1093" y="164"/>
                  </a:lnTo>
                  <a:lnTo>
                    <a:pt x="1107" y="176"/>
                  </a:lnTo>
                  <a:lnTo>
                    <a:pt x="1120" y="189"/>
                  </a:lnTo>
                  <a:lnTo>
                    <a:pt x="1133" y="203"/>
                  </a:lnTo>
                  <a:lnTo>
                    <a:pt x="1146" y="218"/>
                  </a:lnTo>
                  <a:lnTo>
                    <a:pt x="1159" y="234"/>
                  </a:lnTo>
                  <a:lnTo>
                    <a:pt x="1171" y="250"/>
                  </a:lnTo>
                  <a:lnTo>
                    <a:pt x="1182" y="267"/>
                  </a:lnTo>
                  <a:lnTo>
                    <a:pt x="1193" y="284"/>
                  </a:lnTo>
                  <a:lnTo>
                    <a:pt x="1204" y="303"/>
                  </a:lnTo>
                  <a:lnTo>
                    <a:pt x="1213" y="321"/>
                  </a:lnTo>
                  <a:lnTo>
                    <a:pt x="1222" y="340"/>
                  </a:lnTo>
                  <a:lnTo>
                    <a:pt x="1231" y="360"/>
                  </a:lnTo>
                  <a:lnTo>
                    <a:pt x="1238" y="379"/>
                  </a:lnTo>
                  <a:lnTo>
                    <a:pt x="1244" y="399"/>
                  </a:lnTo>
                  <a:lnTo>
                    <a:pt x="1250" y="418"/>
                  </a:lnTo>
                  <a:lnTo>
                    <a:pt x="1250" y="418"/>
                  </a:lnTo>
                  <a:lnTo>
                    <a:pt x="1256" y="446"/>
                  </a:lnTo>
                  <a:lnTo>
                    <a:pt x="1261" y="474"/>
                  </a:lnTo>
                  <a:lnTo>
                    <a:pt x="1263" y="503"/>
                  </a:lnTo>
                  <a:lnTo>
                    <a:pt x="1264" y="531"/>
                  </a:lnTo>
                  <a:lnTo>
                    <a:pt x="1264" y="560"/>
                  </a:lnTo>
                  <a:lnTo>
                    <a:pt x="1262" y="589"/>
                  </a:lnTo>
                  <a:lnTo>
                    <a:pt x="1258" y="647"/>
                  </a:lnTo>
                  <a:lnTo>
                    <a:pt x="1258" y="647"/>
                  </a:lnTo>
                  <a:lnTo>
                    <a:pt x="1254" y="696"/>
                  </a:lnTo>
                  <a:lnTo>
                    <a:pt x="1253" y="721"/>
                  </a:lnTo>
                  <a:lnTo>
                    <a:pt x="1252" y="745"/>
                  </a:lnTo>
                  <a:lnTo>
                    <a:pt x="1252" y="745"/>
                  </a:lnTo>
                  <a:lnTo>
                    <a:pt x="1251" y="784"/>
                  </a:lnTo>
                  <a:lnTo>
                    <a:pt x="1249" y="805"/>
                  </a:lnTo>
                  <a:lnTo>
                    <a:pt x="1247" y="825"/>
                  </a:lnTo>
                  <a:lnTo>
                    <a:pt x="1244" y="846"/>
                  </a:lnTo>
                  <a:lnTo>
                    <a:pt x="1240" y="867"/>
                  </a:lnTo>
                  <a:lnTo>
                    <a:pt x="1235" y="888"/>
                  </a:lnTo>
                  <a:lnTo>
                    <a:pt x="1229" y="909"/>
                  </a:lnTo>
                  <a:lnTo>
                    <a:pt x="1222" y="930"/>
                  </a:lnTo>
                  <a:lnTo>
                    <a:pt x="1214" y="950"/>
                  </a:lnTo>
                  <a:lnTo>
                    <a:pt x="1204" y="970"/>
                  </a:lnTo>
                  <a:lnTo>
                    <a:pt x="1193" y="990"/>
                  </a:lnTo>
                  <a:lnTo>
                    <a:pt x="1181" y="1008"/>
                  </a:lnTo>
                  <a:lnTo>
                    <a:pt x="1168" y="1026"/>
                  </a:lnTo>
                  <a:lnTo>
                    <a:pt x="1152" y="1042"/>
                  </a:lnTo>
                  <a:lnTo>
                    <a:pt x="1136" y="1058"/>
                  </a:lnTo>
                  <a:lnTo>
                    <a:pt x="1133" y="1059"/>
                  </a:lnTo>
                  <a:lnTo>
                    <a:pt x="1133" y="1059"/>
                  </a:lnTo>
                  <a:lnTo>
                    <a:pt x="1099" y="1087"/>
                  </a:lnTo>
                  <a:lnTo>
                    <a:pt x="1066" y="1114"/>
                  </a:lnTo>
                  <a:lnTo>
                    <a:pt x="1032" y="1139"/>
                  </a:lnTo>
                  <a:lnTo>
                    <a:pt x="1015" y="1152"/>
                  </a:lnTo>
                  <a:lnTo>
                    <a:pt x="997" y="1163"/>
                  </a:lnTo>
                  <a:lnTo>
                    <a:pt x="979" y="1174"/>
                  </a:lnTo>
                  <a:lnTo>
                    <a:pt x="961" y="1184"/>
                  </a:lnTo>
                  <a:lnTo>
                    <a:pt x="941" y="1193"/>
                  </a:lnTo>
                  <a:lnTo>
                    <a:pt x="923" y="1202"/>
                  </a:lnTo>
                  <a:lnTo>
                    <a:pt x="902" y="1210"/>
                  </a:lnTo>
                  <a:lnTo>
                    <a:pt x="882" y="1217"/>
                  </a:lnTo>
                  <a:lnTo>
                    <a:pt x="861" y="1222"/>
                  </a:lnTo>
                  <a:lnTo>
                    <a:pt x="839" y="1227"/>
                  </a:lnTo>
                  <a:lnTo>
                    <a:pt x="839" y="1227"/>
                  </a:lnTo>
                  <a:lnTo>
                    <a:pt x="788" y="1237"/>
                  </a:lnTo>
                  <a:lnTo>
                    <a:pt x="735" y="1245"/>
                  </a:lnTo>
                  <a:lnTo>
                    <a:pt x="707" y="1248"/>
                  </a:lnTo>
                  <a:lnTo>
                    <a:pt x="679" y="1251"/>
                  </a:lnTo>
                  <a:lnTo>
                    <a:pt x="651" y="1252"/>
                  </a:lnTo>
                  <a:lnTo>
                    <a:pt x="623" y="1253"/>
                  </a:lnTo>
                  <a:lnTo>
                    <a:pt x="623" y="1253"/>
                  </a:lnTo>
                  <a:lnTo>
                    <a:pt x="623" y="1253"/>
                  </a:lnTo>
                  <a:lnTo>
                    <a:pt x="623" y="1253"/>
                  </a:lnTo>
                  <a:close/>
                  <a:moveTo>
                    <a:pt x="455" y="67"/>
                  </a:moveTo>
                  <a:lnTo>
                    <a:pt x="455" y="67"/>
                  </a:lnTo>
                  <a:lnTo>
                    <a:pt x="444" y="72"/>
                  </a:lnTo>
                  <a:lnTo>
                    <a:pt x="444" y="72"/>
                  </a:lnTo>
                  <a:lnTo>
                    <a:pt x="396" y="92"/>
                  </a:lnTo>
                  <a:lnTo>
                    <a:pt x="352" y="112"/>
                  </a:lnTo>
                  <a:lnTo>
                    <a:pt x="310" y="133"/>
                  </a:lnTo>
                  <a:lnTo>
                    <a:pt x="273" y="155"/>
                  </a:lnTo>
                  <a:lnTo>
                    <a:pt x="272" y="156"/>
                  </a:lnTo>
                  <a:lnTo>
                    <a:pt x="272" y="156"/>
                  </a:lnTo>
                  <a:lnTo>
                    <a:pt x="227" y="184"/>
                  </a:lnTo>
                  <a:lnTo>
                    <a:pt x="204" y="200"/>
                  </a:lnTo>
                  <a:lnTo>
                    <a:pt x="181" y="216"/>
                  </a:lnTo>
                  <a:lnTo>
                    <a:pt x="159" y="234"/>
                  </a:lnTo>
                  <a:lnTo>
                    <a:pt x="140" y="252"/>
                  </a:lnTo>
                  <a:lnTo>
                    <a:pt x="131" y="261"/>
                  </a:lnTo>
                  <a:lnTo>
                    <a:pt x="122" y="272"/>
                  </a:lnTo>
                  <a:lnTo>
                    <a:pt x="114" y="282"/>
                  </a:lnTo>
                  <a:lnTo>
                    <a:pt x="107" y="292"/>
                  </a:lnTo>
                  <a:lnTo>
                    <a:pt x="107" y="292"/>
                  </a:lnTo>
                  <a:lnTo>
                    <a:pt x="96" y="310"/>
                  </a:lnTo>
                  <a:lnTo>
                    <a:pt x="87" y="330"/>
                  </a:lnTo>
                  <a:lnTo>
                    <a:pt x="78" y="349"/>
                  </a:lnTo>
                  <a:lnTo>
                    <a:pt x="70" y="370"/>
                  </a:lnTo>
                  <a:lnTo>
                    <a:pt x="62" y="392"/>
                  </a:lnTo>
                  <a:lnTo>
                    <a:pt x="55" y="414"/>
                  </a:lnTo>
                  <a:lnTo>
                    <a:pt x="49" y="439"/>
                  </a:lnTo>
                  <a:lnTo>
                    <a:pt x="44" y="465"/>
                  </a:lnTo>
                  <a:lnTo>
                    <a:pt x="44" y="465"/>
                  </a:lnTo>
                  <a:lnTo>
                    <a:pt x="41" y="484"/>
                  </a:lnTo>
                  <a:lnTo>
                    <a:pt x="39" y="503"/>
                  </a:lnTo>
                  <a:lnTo>
                    <a:pt x="38" y="522"/>
                  </a:lnTo>
                  <a:lnTo>
                    <a:pt x="37" y="541"/>
                  </a:lnTo>
                  <a:lnTo>
                    <a:pt x="37" y="580"/>
                  </a:lnTo>
                  <a:lnTo>
                    <a:pt x="38" y="619"/>
                  </a:lnTo>
                  <a:lnTo>
                    <a:pt x="38" y="619"/>
                  </a:lnTo>
                  <a:lnTo>
                    <a:pt x="39" y="648"/>
                  </a:lnTo>
                  <a:lnTo>
                    <a:pt x="39" y="677"/>
                  </a:lnTo>
                  <a:lnTo>
                    <a:pt x="39" y="677"/>
                  </a:lnTo>
                  <a:lnTo>
                    <a:pt x="40" y="705"/>
                  </a:lnTo>
                  <a:lnTo>
                    <a:pt x="41" y="730"/>
                  </a:lnTo>
                  <a:lnTo>
                    <a:pt x="43" y="757"/>
                  </a:lnTo>
                  <a:lnTo>
                    <a:pt x="47" y="782"/>
                  </a:lnTo>
                  <a:lnTo>
                    <a:pt x="52" y="807"/>
                  </a:lnTo>
                  <a:lnTo>
                    <a:pt x="60" y="831"/>
                  </a:lnTo>
                  <a:lnTo>
                    <a:pt x="70" y="855"/>
                  </a:lnTo>
                  <a:lnTo>
                    <a:pt x="82" y="879"/>
                  </a:lnTo>
                  <a:lnTo>
                    <a:pt x="82" y="879"/>
                  </a:lnTo>
                  <a:lnTo>
                    <a:pt x="94" y="901"/>
                  </a:lnTo>
                  <a:lnTo>
                    <a:pt x="108" y="922"/>
                  </a:lnTo>
                  <a:lnTo>
                    <a:pt x="122" y="942"/>
                  </a:lnTo>
                  <a:lnTo>
                    <a:pt x="138" y="963"/>
                  </a:lnTo>
                  <a:lnTo>
                    <a:pt x="154" y="982"/>
                  </a:lnTo>
                  <a:lnTo>
                    <a:pt x="171" y="1001"/>
                  </a:lnTo>
                  <a:lnTo>
                    <a:pt x="189" y="1020"/>
                  </a:lnTo>
                  <a:lnTo>
                    <a:pt x="208" y="1038"/>
                  </a:lnTo>
                  <a:lnTo>
                    <a:pt x="228" y="1056"/>
                  </a:lnTo>
                  <a:lnTo>
                    <a:pt x="248" y="1072"/>
                  </a:lnTo>
                  <a:lnTo>
                    <a:pt x="269" y="1088"/>
                  </a:lnTo>
                  <a:lnTo>
                    <a:pt x="292" y="1103"/>
                  </a:lnTo>
                  <a:lnTo>
                    <a:pt x="313" y="1118"/>
                  </a:lnTo>
                  <a:lnTo>
                    <a:pt x="337" y="1132"/>
                  </a:lnTo>
                  <a:lnTo>
                    <a:pt x="361" y="1145"/>
                  </a:lnTo>
                  <a:lnTo>
                    <a:pt x="386" y="1157"/>
                  </a:lnTo>
                  <a:lnTo>
                    <a:pt x="386" y="1157"/>
                  </a:lnTo>
                  <a:lnTo>
                    <a:pt x="414" y="1169"/>
                  </a:lnTo>
                  <a:lnTo>
                    <a:pt x="440" y="1181"/>
                  </a:lnTo>
                  <a:lnTo>
                    <a:pt x="468" y="1190"/>
                  </a:lnTo>
                  <a:lnTo>
                    <a:pt x="495" y="1198"/>
                  </a:lnTo>
                  <a:lnTo>
                    <a:pt x="522" y="1205"/>
                  </a:lnTo>
                  <a:lnTo>
                    <a:pt x="550" y="1210"/>
                  </a:lnTo>
                  <a:lnTo>
                    <a:pt x="578" y="1213"/>
                  </a:lnTo>
                  <a:lnTo>
                    <a:pt x="607" y="1215"/>
                  </a:lnTo>
                  <a:lnTo>
                    <a:pt x="607" y="1215"/>
                  </a:lnTo>
                  <a:lnTo>
                    <a:pt x="627" y="1216"/>
                  </a:lnTo>
                  <a:lnTo>
                    <a:pt x="627" y="1216"/>
                  </a:lnTo>
                  <a:lnTo>
                    <a:pt x="656" y="1215"/>
                  </a:lnTo>
                  <a:lnTo>
                    <a:pt x="685" y="1212"/>
                  </a:lnTo>
                  <a:lnTo>
                    <a:pt x="714" y="1209"/>
                  </a:lnTo>
                  <a:lnTo>
                    <a:pt x="742" y="1205"/>
                  </a:lnTo>
                  <a:lnTo>
                    <a:pt x="742" y="1205"/>
                  </a:lnTo>
                  <a:lnTo>
                    <a:pt x="788" y="1199"/>
                  </a:lnTo>
                  <a:lnTo>
                    <a:pt x="788" y="1199"/>
                  </a:lnTo>
                  <a:lnTo>
                    <a:pt x="818" y="1194"/>
                  </a:lnTo>
                  <a:lnTo>
                    <a:pt x="848" y="1188"/>
                  </a:lnTo>
                  <a:lnTo>
                    <a:pt x="877" y="1180"/>
                  </a:lnTo>
                  <a:lnTo>
                    <a:pt x="906" y="1169"/>
                  </a:lnTo>
                  <a:lnTo>
                    <a:pt x="915" y="1166"/>
                  </a:lnTo>
                  <a:lnTo>
                    <a:pt x="915" y="1166"/>
                  </a:lnTo>
                  <a:lnTo>
                    <a:pt x="933" y="1159"/>
                  </a:lnTo>
                  <a:lnTo>
                    <a:pt x="952" y="1151"/>
                  </a:lnTo>
                  <a:lnTo>
                    <a:pt x="970" y="1143"/>
                  </a:lnTo>
                  <a:lnTo>
                    <a:pt x="979" y="1137"/>
                  </a:lnTo>
                  <a:lnTo>
                    <a:pt x="986" y="1132"/>
                  </a:lnTo>
                  <a:lnTo>
                    <a:pt x="1003" y="1120"/>
                  </a:lnTo>
                  <a:lnTo>
                    <a:pt x="1003" y="1120"/>
                  </a:lnTo>
                  <a:lnTo>
                    <a:pt x="1037" y="1094"/>
                  </a:lnTo>
                  <a:lnTo>
                    <a:pt x="1072" y="1067"/>
                  </a:lnTo>
                  <a:lnTo>
                    <a:pt x="1088" y="1054"/>
                  </a:lnTo>
                  <a:lnTo>
                    <a:pt x="1104" y="1040"/>
                  </a:lnTo>
                  <a:lnTo>
                    <a:pt x="1119" y="1026"/>
                  </a:lnTo>
                  <a:lnTo>
                    <a:pt x="1133" y="1010"/>
                  </a:lnTo>
                  <a:lnTo>
                    <a:pt x="1133" y="1010"/>
                  </a:lnTo>
                  <a:lnTo>
                    <a:pt x="1144" y="999"/>
                  </a:lnTo>
                  <a:lnTo>
                    <a:pt x="1153" y="986"/>
                  </a:lnTo>
                  <a:lnTo>
                    <a:pt x="1161" y="973"/>
                  </a:lnTo>
                  <a:lnTo>
                    <a:pt x="1170" y="960"/>
                  </a:lnTo>
                  <a:lnTo>
                    <a:pt x="1177" y="946"/>
                  </a:lnTo>
                  <a:lnTo>
                    <a:pt x="1183" y="933"/>
                  </a:lnTo>
                  <a:lnTo>
                    <a:pt x="1192" y="905"/>
                  </a:lnTo>
                  <a:lnTo>
                    <a:pt x="1201" y="878"/>
                  </a:lnTo>
                  <a:lnTo>
                    <a:pt x="1207" y="853"/>
                  </a:lnTo>
                  <a:lnTo>
                    <a:pt x="1210" y="831"/>
                  </a:lnTo>
                  <a:lnTo>
                    <a:pt x="1213" y="811"/>
                  </a:lnTo>
                  <a:lnTo>
                    <a:pt x="1213" y="811"/>
                  </a:lnTo>
                  <a:lnTo>
                    <a:pt x="1215" y="785"/>
                  </a:lnTo>
                  <a:lnTo>
                    <a:pt x="1216" y="760"/>
                  </a:lnTo>
                  <a:lnTo>
                    <a:pt x="1216" y="714"/>
                  </a:lnTo>
                  <a:lnTo>
                    <a:pt x="1216" y="714"/>
                  </a:lnTo>
                  <a:lnTo>
                    <a:pt x="1217" y="692"/>
                  </a:lnTo>
                  <a:lnTo>
                    <a:pt x="1219" y="672"/>
                  </a:lnTo>
                  <a:lnTo>
                    <a:pt x="1219" y="672"/>
                  </a:lnTo>
                  <a:lnTo>
                    <a:pt x="1221" y="652"/>
                  </a:lnTo>
                  <a:lnTo>
                    <a:pt x="1223" y="631"/>
                  </a:lnTo>
                  <a:lnTo>
                    <a:pt x="1223" y="631"/>
                  </a:lnTo>
                  <a:lnTo>
                    <a:pt x="1223" y="605"/>
                  </a:lnTo>
                  <a:lnTo>
                    <a:pt x="1225" y="579"/>
                  </a:lnTo>
                  <a:lnTo>
                    <a:pt x="1225" y="579"/>
                  </a:lnTo>
                  <a:lnTo>
                    <a:pt x="1227" y="540"/>
                  </a:lnTo>
                  <a:lnTo>
                    <a:pt x="1227" y="521"/>
                  </a:lnTo>
                  <a:lnTo>
                    <a:pt x="1227" y="502"/>
                  </a:lnTo>
                  <a:lnTo>
                    <a:pt x="1226" y="483"/>
                  </a:lnTo>
                  <a:lnTo>
                    <a:pt x="1224" y="464"/>
                  </a:lnTo>
                  <a:lnTo>
                    <a:pt x="1220" y="445"/>
                  </a:lnTo>
                  <a:lnTo>
                    <a:pt x="1215" y="428"/>
                  </a:lnTo>
                  <a:lnTo>
                    <a:pt x="1215" y="428"/>
                  </a:lnTo>
                  <a:lnTo>
                    <a:pt x="1203" y="394"/>
                  </a:lnTo>
                  <a:lnTo>
                    <a:pt x="1187" y="355"/>
                  </a:lnTo>
                  <a:lnTo>
                    <a:pt x="1178" y="336"/>
                  </a:lnTo>
                  <a:lnTo>
                    <a:pt x="1168" y="316"/>
                  </a:lnTo>
                  <a:lnTo>
                    <a:pt x="1156" y="298"/>
                  </a:lnTo>
                  <a:lnTo>
                    <a:pt x="1144" y="278"/>
                  </a:lnTo>
                  <a:lnTo>
                    <a:pt x="1144" y="278"/>
                  </a:lnTo>
                  <a:lnTo>
                    <a:pt x="1124" y="251"/>
                  </a:lnTo>
                  <a:lnTo>
                    <a:pt x="1105" y="227"/>
                  </a:lnTo>
                  <a:lnTo>
                    <a:pt x="1086" y="207"/>
                  </a:lnTo>
                  <a:lnTo>
                    <a:pt x="1068" y="190"/>
                  </a:lnTo>
                  <a:lnTo>
                    <a:pt x="1068" y="190"/>
                  </a:lnTo>
                  <a:lnTo>
                    <a:pt x="1057" y="182"/>
                  </a:lnTo>
                  <a:lnTo>
                    <a:pt x="1047" y="175"/>
                  </a:lnTo>
                  <a:lnTo>
                    <a:pt x="1035" y="169"/>
                  </a:lnTo>
                  <a:lnTo>
                    <a:pt x="1024" y="163"/>
                  </a:lnTo>
                  <a:lnTo>
                    <a:pt x="1001" y="154"/>
                  </a:lnTo>
                  <a:lnTo>
                    <a:pt x="978" y="146"/>
                  </a:lnTo>
                  <a:lnTo>
                    <a:pt x="968" y="144"/>
                  </a:lnTo>
                  <a:lnTo>
                    <a:pt x="968" y="144"/>
                  </a:lnTo>
                  <a:lnTo>
                    <a:pt x="948" y="135"/>
                  </a:lnTo>
                  <a:lnTo>
                    <a:pt x="927" y="127"/>
                  </a:lnTo>
                  <a:lnTo>
                    <a:pt x="905" y="118"/>
                  </a:lnTo>
                  <a:lnTo>
                    <a:pt x="884" y="108"/>
                  </a:lnTo>
                  <a:lnTo>
                    <a:pt x="884" y="108"/>
                  </a:lnTo>
                  <a:lnTo>
                    <a:pt x="865" y="99"/>
                  </a:lnTo>
                  <a:lnTo>
                    <a:pt x="845" y="92"/>
                  </a:lnTo>
                  <a:lnTo>
                    <a:pt x="845" y="92"/>
                  </a:lnTo>
                  <a:lnTo>
                    <a:pt x="823" y="82"/>
                  </a:lnTo>
                  <a:lnTo>
                    <a:pt x="811" y="78"/>
                  </a:lnTo>
                  <a:lnTo>
                    <a:pt x="800" y="71"/>
                  </a:lnTo>
                  <a:lnTo>
                    <a:pt x="800" y="71"/>
                  </a:lnTo>
                  <a:lnTo>
                    <a:pt x="794" y="69"/>
                  </a:lnTo>
                  <a:lnTo>
                    <a:pt x="787" y="67"/>
                  </a:lnTo>
                  <a:lnTo>
                    <a:pt x="773" y="66"/>
                  </a:lnTo>
                  <a:lnTo>
                    <a:pt x="773" y="66"/>
                  </a:lnTo>
                  <a:lnTo>
                    <a:pt x="764" y="65"/>
                  </a:lnTo>
                  <a:lnTo>
                    <a:pt x="754" y="63"/>
                  </a:lnTo>
                  <a:lnTo>
                    <a:pt x="754" y="63"/>
                  </a:lnTo>
                  <a:lnTo>
                    <a:pt x="742" y="59"/>
                  </a:lnTo>
                  <a:lnTo>
                    <a:pt x="742" y="59"/>
                  </a:lnTo>
                  <a:lnTo>
                    <a:pt x="719" y="52"/>
                  </a:lnTo>
                  <a:lnTo>
                    <a:pt x="719" y="52"/>
                  </a:lnTo>
                  <a:lnTo>
                    <a:pt x="708" y="50"/>
                  </a:lnTo>
                  <a:lnTo>
                    <a:pt x="696" y="50"/>
                  </a:lnTo>
                  <a:lnTo>
                    <a:pt x="696" y="50"/>
                  </a:lnTo>
                  <a:lnTo>
                    <a:pt x="679" y="50"/>
                  </a:lnTo>
                  <a:lnTo>
                    <a:pt x="679" y="50"/>
                  </a:lnTo>
                  <a:lnTo>
                    <a:pt x="662" y="51"/>
                  </a:lnTo>
                  <a:lnTo>
                    <a:pt x="662" y="51"/>
                  </a:lnTo>
                  <a:lnTo>
                    <a:pt x="651" y="51"/>
                  </a:lnTo>
                  <a:lnTo>
                    <a:pt x="642" y="49"/>
                  </a:lnTo>
                  <a:lnTo>
                    <a:pt x="642" y="49"/>
                  </a:lnTo>
                  <a:lnTo>
                    <a:pt x="631" y="46"/>
                  </a:lnTo>
                  <a:lnTo>
                    <a:pt x="620" y="44"/>
                  </a:lnTo>
                  <a:lnTo>
                    <a:pt x="609" y="43"/>
                  </a:lnTo>
                  <a:lnTo>
                    <a:pt x="597" y="43"/>
                  </a:lnTo>
                  <a:lnTo>
                    <a:pt x="597" y="43"/>
                  </a:lnTo>
                  <a:lnTo>
                    <a:pt x="579" y="44"/>
                  </a:lnTo>
                  <a:lnTo>
                    <a:pt x="559" y="46"/>
                  </a:lnTo>
                  <a:lnTo>
                    <a:pt x="541" y="49"/>
                  </a:lnTo>
                  <a:lnTo>
                    <a:pt x="523" y="53"/>
                  </a:lnTo>
                  <a:lnTo>
                    <a:pt x="523" y="53"/>
                  </a:lnTo>
                  <a:lnTo>
                    <a:pt x="493" y="59"/>
                  </a:lnTo>
                  <a:lnTo>
                    <a:pt x="491" y="59"/>
                  </a:lnTo>
                  <a:lnTo>
                    <a:pt x="490" y="61"/>
                  </a:lnTo>
                  <a:lnTo>
                    <a:pt x="490" y="61"/>
                  </a:lnTo>
                  <a:lnTo>
                    <a:pt x="487" y="64"/>
                  </a:lnTo>
                  <a:lnTo>
                    <a:pt x="484" y="66"/>
                  </a:lnTo>
                  <a:lnTo>
                    <a:pt x="480" y="67"/>
                  </a:lnTo>
                  <a:lnTo>
                    <a:pt x="476" y="68"/>
                  </a:lnTo>
                  <a:lnTo>
                    <a:pt x="469" y="68"/>
                  </a:lnTo>
                  <a:lnTo>
                    <a:pt x="469" y="68"/>
                  </a:lnTo>
                  <a:lnTo>
                    <a:pt x="466" y="67"/>
                  </a:lnTo>
                  <a:lnTo>
                    <a:pt x="463" y="66"/>
                  </a:lnTo>
                  <a:lnTo>
                    <a:pt x="461" y="66"/>
                  </a:lnTo>
                  <a:lnTo>
                    <a:pt x="455" y="6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7" name="Freeform 353"/>
            <p:cNvSpPr>
              <a:spLocks noEditPoints="1"/>
            </p:cNvSpPr>
            <p:nvPr/>
          </p:nvSpPr>
          <p:spPr bwMode="auto">
            <a:xfrm>
              <a:off x="3565525" y="3451225"/>
              <a:ext cx="104775" cy="98425"/>
            </a:xfrm>
            <a:custGeom>
              <a:avLst/>
              <a:gdLst/>
              <a:ahLst/>
              <a:cxnLst>
                <a:cxn ang="0">
                  <a:pos x="81" y="184"/>
                </a:cxn>
                <a:cxn ang="0">
                  <a:pos x="59" y="183"/>
                </a:cxn>
                <a:cxn ang="0">
                  <a:pos x="36" y="177"/>
                </a:cxn>
                <a:cxn ang="0">
                  <a:pos x="20" y="168"/>
                </a:cxn>
                <a:cxn ang="0">
                  <a:pos x="11" y="160"/>
                </a:cxn>
                <a:cxn ang="0">
                  <a:pos x="5" y="150"/>
                </a:cxn>
                <a:cxn ang="0">
                  <a:pos x="3" y="143"/>
                </a:cxn>
                <a:cxn ang="0">
                  <a:pos x="0" y="125"/>
                </a:cxn>
                <a:cxn ang="0">
                  <a:pos x="4" y="104"/>
                </a:cxn>
                <a:cxn ang="0">
                  <a:pos x="9" y="85"/>
                </a:cxn>
                <a:cxn ang="0">
                  <a:pos x="16" y="67"/>
                </a:cxn>
                <a:cxn ang="0">
                  <a:pos x="20" y="60"/>
                </a:cxn>
                <a:cxn ang="0">
                  <a:pos x="30" y="45"/>
                </a:cxn>
                <a:cxn ang="0">
                  <a:pos x="43" y="33"/>
                </a:cxn>
                <a:cxn ang="0">
                  <a:pos x="58" y="22"/>
                </a:cxn>
                <a:cxn ang="0">
                  <a:pos x="67" y="18"/>
                </a:cxn>
                <a:cxn ang="0">
                  <a:pos x="100" y="5"/>
                </a:cxn>
                <a:cxn ang="0">
                  <a:pos x="136" y="0"/>
                </a:cxn>
                <a:cxn ang="0">
                  <a:pos x="144" y="1"/>
                </a:cxn>
                <a:cxn ang="0">
                  <a:pos x="162" y="4"/>
                </a:cxn>
                <a:cxn ang="0">
                  <a:pos x="178" y="11"/>
                </a:cxn>
                <a:cxn ang="0">
                  <a:pos x="190" y="25"/>
                </a:cxn>
                <a:cxn ang="0">
                  <a:pos x="195" y="34"/>
                </a:cxn>
                <a:cxn ang="0">
                  <a:pos x="196" y="43"/>
                </a:cxn>
                <a:cxn ang="0">
                  <a:pos x="196" y="45"/>
                </a:cxn>
                <a:cxn ang="0">
                  <a:pos x="195" y="65"/>
                </a:cxn>
                <a:cxn ang="0">
                  <a:pos x="189" y="106"/>
                </a:cxn>
                <a:cxn ang="0">
                  <a:pos x="184" y="125"/>
                </a:cxn>
                <a:cxn ang="0">
                  <a:pos x="176" y="142"/>
                </a:cxn>
                <a:cxn ang="0">
                  <a:pos x="166" y="157"/>
                </a:cxn>
                <a:cxn ang="0">
                  <a:pos x="150" y="168"/>
                </a:cxn>
                <a:cxn ang="0">
                  <a:pos x="131" y="178"/>
                </a:cxn>
                <a:cxn ang="0">
                  <a:pos x="119" y="180"/>
                </a:cxn>
                <a:cxn ang="0">
                  <a:pos x="93" y="184"/>
                </a:cxn>
                <a:cxn ang="0">
                  <a:pos x="81" y="184"/>
                </a:cxn>
                <a:cxn ang="0">
                  <a:pos x="81" y="184"/>
                </a:cxn>
                <a:cxn ang="0">
                  <a:pos x="131" y="36"/>
                </a:cxn>
                <a:cxn ang="0">
                  <a:pos x="111" y="39"/>
                </a:cxn>
                <a:cxn ang="0">
                  <a:pos x="98" y="43"/>
                </a:cxn>
                <a:cxn ang="0">
                  <a:pos x="73" y="55"/>
                </a:cxn>
                <a:cxn ang="0">
                  <a:pos x="62" y="64"/>
                </a:cxn>
                <a:cxn ang="0">
                  <a:pos x="55" y="74"/>
                </a:cxn>
                <a:cxn ang="0">
                  <a:pos x="42" y="101"/>
                </a:cxn>
                <a:cxn ang="0">
                  <a:pos x="37" y="121"/>
                </a:cxn>
                <a:cxn ang="0">
                  <a:pos x="37" y="129"/>
                </a:cxn>
                <a:cxn ang="0">
                  <a:pos x="40" y="136"/>
                </a:cxn>
                <a:cxn ang="0">
                  <a:pos x="45" y="141"/>
                </a:cxn>
                <a:cxn ang="0">
                  <a:pos x="53" y="144"/>
                </a:cxn>
                <a:cxn ang="0">
                  <a:pos x="74" y="148"/>
                </a:cxn>
                <a:cxn ang="0">
                  <a:pos x="84" y="149"/>
                </a:cxn>
                <a:cxn ang="0">
                  <a:pos x="102" y="148"/>
                </a:cxn>
                <a:cxn ang="0">
                  <a:pos x="117" y="144"/>
                </a:cxn>
                <a:cxn ang="0">
                  <a:pos x="132" y="136"/>
                </a:cxn>
                <a:cxn ang="0">
                  <a:pos x="143" y="127"/>
                </a:cxn>
                <a:cxn ang="0">
                  <a:pos x="147" y="121"/>
                </a:cxn>
                <a:cxn ang="0">
                  <a:pos x="153" y="103"/>
                </a:cxn>
                <a:cxn ang="0">
                  <a:pos x="158" y="73"/>
                </a:cxn>
                <a:cxn ang="0">
                  <a:pos x="160" y="41"/>
                </a:cxn>
                <a:cxn ang="0">
                  <a:pos x="153" y="41"/>
                </a:cxn>
                <a:cxn ang="0">
                  <a:pos x="149" y="39"/>
                </a:cxn>
                <a:cxn ang="0">
                  <a:pos x="144" y="37"/>
                </a:cxn>
                <a:cxn ang="0">
                  <a:pos x="131" y="36"/>
                </a:cxn>
              </a:cxnLst>
              <a:rect l="0" t="0" r="r" b="b"/>
              <a:pathLst>
                <a:path w="196" h="184">
                  <a:moveTo>
                    <a:pt x="81" y="184"/>
                  </a:moveTo>
                  <a:lnTo>
                    <a:pt x="81" y="184"/>
                  </a:lnTo>
                  <a:lnTo>
                    <a:pt x="71" y="184"/>
                  </a:lnTo>
                  <a:lnTo>
                    <a:pt x="59" y="183"/>
                  </a:lnTo>
                  <a:lnTo>
                    <a:pt x="47" y="181"/>
                  </a:lnTo>
                  <a:lnTo>
                    <a:pt x="36" y="177"/>
                  </a:lnTo>
                  <a:lnTo>
                    <a:pt x="24" y="172"/>
                  </a:lnTo>
                  <a:lnTo>
                    <a:pt x="20" y="168"/>
                  </a:lnTo>
                  <a:lnTo>
                    <a:pt x="15" y="164"/>
                  </a:lnTo>
                  <a:lnTo>
                    <a:pt x="11" y="160"/>
                  </a:lnTo>
                  <a:lnTo>
                    <a:pt x="8" y="155"/>
                  </a:lnTo>
                  <a:lnTo>
                    <a:pt x="5" y="150"/>
                  </a:lnTo>
                  <a:lnTo>
                    <a:pt x="3" y="143"/>
                  </a:lnTo>
                  <a:lnTo>
                    <a:pt x="3" y="143"/>
                  </a:lnTo>
                  <a:lnTo>
                    <a:pt x="1" y="134"/>
                  </a:lnTo>
                  <a:lnTo>
                    <a:pt x="0" y="125"/>
                  </a:lnTo>
                  <a:lnTo>
                    <a:pt x="1" y="115"/>
                  </a:lnTo>
                  <a:lnTo>
                    <a:pt x="4" y="104"/>
                  </a:lnTo>
                  <a:lnTo>
                    <a:pt x="6" y="94"/>
                  </a:lnTo>
                  <a:lnTo>
                    <a:pt x="9" y="85"/>
                  </a:lnTo>
                  <a:lnTo>
                    <a:pt x="12" y="75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20" y="60"/>
                  </a:lnTo>
                  <a:lnTo>
                    <a:pt x="25" y="53"/>
                  </a:lnTo>
                  <a:lnTo>
                    <a:pt x="30" y="45"/>
                  </a:lnTo>
                  <a:lnTo>
                    <a:pt x="37" y="39"/>
                  </a:lnTo>
                  <a:lnTo>
                    <a:pt x="43" y="33"/>
                  </a:lnTo>
                  <a:lnTo>
                    <a:pt x="50" y="28"/>
                  </a:lnTo>
                  <a:lnTo>
                    <a:pt x="58" y="22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82" y="10"/>
                  </a:lnTo>
                  <a:lnTo>
                    <a:pt x="100" y="5"/>
                  </a:lnTo>
                  <a:lnTo>
                    <a:pt x="118" y="2"/>
                  </a:lnTo>
                  <a:lnTo>
                    <a:pt x="136" y="0"/>
                  </a:lnTo>
                  <a:lnTo>
                    <a:pt x="136" y="0"/>
                  </a:lnTo>
                  <a:lnTo>
                    <a:pt x="144" y="1"/>
                  </a:lnTo>
                  <a:lnTo>
                    <a:pt x="152" y="2"/>
                  </a:lnTo>
                  <a:lnTo>
                    <a:pt x="162" y="4"/>
                  </a:lnTo>
                  <a:lnTo>
                    <a:pt x="170" y="7"/>
                  </a:lnTo>
                  <a:lnTo>
                    <a:pt x="178" y="11"/>
                  </a:lnTo>
                  <a:lnTo>
                    <a:pt x="185" y="18"/>
                  </a:lnTo>
                  <a:lnTo>
                    <a:pt x="190" y="25"/>
                  </a:lnTo>
                  <a:lnTo>
                    <a:pt x="195" y="34"/>
                  </a:lnTo>
                  <a:lnTo>
                    <a:pt x="195" y="34"/>
                  </a:lnTo>
                  <a:lnTo>
                    <a:pt x="196" y="39"/>
                  </a:lnTo>
                  <a:lnTo>
                    <a:pt x="196" y="43"/>
                  </a:lnTo>
                  <a:lnTo>
                    <a:pt x="196" y="43"/>
                  </a:lnTo>
                  <a:lnTo>
                    <a:pt x="196" y="45"/>
                  </a:lnTo>
                  <a:lnTo>
                    <a:pt x="196" y="45"/>
                  </a:lnTo>
                  <a:lnTo>
                    <a:pt x="195" y="65"/>
                  </a:lnTo>
                  <a:lnTo>
                    <a:pt x="193" y="86"/>
                  </a:lnTo>
                  <a:lnTo>
                    <a:pt x="189" y="106"/>
                  </a:lnTo>
                  <a:lnTo>
                    <a:pt x="187" y="116"/>
                  </a:lnTo>
                  <a:lnTo>
                    <a:pt x="184" y="125"/>
                  </a:lnTo>
                  <a:lnTo>
                    <a:pt x="180" y="133"/>
                  </a:lnTo>
                  <a:lnTo>
                    <a:pt x="176" y="142"/>
                  </a:lnTo>
                  <a:lnTo>
                    <a:pt x="171" y="150"/>
                  </a:lnTo>
                  <a:lnTo>
                    <a:pt x="166" y="157"/>
                  </a:lnTo>
                  <a:lnTo>
                    <a:pt x="158" y="163"/>
                  </a:lnTo>
                  <a:lnTo>
                    <a:pt x="150" y="168"/>
                  </a:lnTo>
                  <a:lnTo>
                    <a:pt x="141" y="174"/>
                  </a:lnTo>
                  <a:lnTo>
                    <a:pt x="131" y="178"/>
                  </a:lnTo>
                  <a:lnTo>
                    <a:pt x="131" y="178"/>
                  </a:lnTo>
                  <a:lnTo>
                    <a:pt x="119" y="180"/>
                  </a:lnTo>
                  <a:lnTo>
                    <a:pt x="107" y="183"/>
                  </a:lnTo>
                  <a:lnTo>
                    <a:pt x="93" y="184"/>
                  </a:lnTo>
                  <a:lnTo>
                    <a:pt x="81" y="184"/>
                  </a:lnTo>
                  <a:lnTo>
                    <a:pt x="81" y="184"/>
                  </a:lnTo>
                  <a:lnTo>
                    <a:pt x="81" y="184"/>
                  </a:lnTo>
                  <a:lnTo>
                    <a:pt x="81" y="184"/>
                  </a:lnTo>
                  <a:close/>
                  <a:moveTo>
                    <a:pt x="131" y="36"/>
                  </a:moveTo>
                  <a:lnTo>
                    <a:pt x="131" y="36"/>
                  </a:lnTo>
                  <a:lnTo>
                    <a:pt x="121" y="37"/>
                  </a:lnTo>
                  <a:lnTo>
                    <a:pt x="111" y="39"/>
                  </a:lnTo>
                  <a:lnTo>
                    <a:pt x="111" y="39"/>
                  </a:lnTo>
                  <a:lnTo>
                    <a:pt x="98" y="43"/>
                  </a:lnTo>
                  <a:lnTo>
                    <a:pt x="85" y="49"/>
                  </a:lnTo>
                  <a:lnTo>
                    <a:pt x="73" y="55"/>
                  </a:lnTo>
                  <a:lnTo>
                    <a:pt x="68" y="59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55" y="74"/>
                  </a:lnTo>
                  <a:lnTo>
                    <a:pt x="46" y="92"/>
                  </a:lnTo>
                  <a:lnTo>
                    <a:pt x="42" y="101"/>
                  </a:lnTo>
                  <a:lnTo>
                    <a:pt x="38" y="112"/>
                  </a:lnTo>
                  <a:lnTo>
                    <a:pt x="37" y="121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38" y="133"/>
                  </a:lnTo>
                  <a:lnTo>
                    <a:pt x="40" y="136"/>
                  </a:lnTo>
                  <a:lnTo>
                    <a:pt x="43" y="139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53" y="144"/>
                  </a:lnTo>
                  <a:lnTo>
                    <a:pt x="63" y="147"/>
                  </a:lnTo>
                  <a:lnTo>
                    <a:pt x="74" y="148"/>
                  </a:lnTo>
                  <a:lnTo>
                    <a:pt x="84" y="149"/>
                  </a:lnTo>
                  <a:lnTo>
                    <a:pt x="84" y="149"/>
                  </a:lnTo>
                  <a:lnTo>
                    <a:pt x="92" y="149"/>
                  </a:lnTo>
                  <a:lnTo>
                    <a:pt x="102" y="148"/>
                  </a:lnTo>
                  <a:lnTo>
                    <a:pt x="110" y="146"/>
                  </a:lnTo>
                  <a:lnTo>
                    <a:pt x="117" y="144"/>
                  </a:lnTo>
                  <a:lnTo>
                    <a:pt x="124" y="141"/>
                  </a:lnTo>
                  <a:lnTo>
                    <a:pt x="132" y="136"/>
                  </a:lnTo>
                  <a:lnTo>
                    <a:pt x="138" y="132"/>
                  </a:lnTo>
                  <a:lnTo>
                    <a:pt x="143" y="127"/>
                  </a:lnTo>
                  <a:lnTo>
                    <a:pt x="143" y="127"/>
                  </a:lnTo>
                  <a:lnTo>
                    <a:pt x="147" y="121"/>
                  </a:lnTo>
                  <a:lnTo>
                    <a:pt x="151" y="113"/>
                  </a:lnTo>
                  <a:lnTo>
                    <a:pt x="153" y="103"/>
                  </a:lnTo>
                  <a:lnTo>
                    <a:pt x="155" y="94"/>
                  </a:lnTo>
                  <a:lnTo>
                    <a:pt x="158" y="73"/>
                  </a:lnTo>
                  <a:lnTo>
                    <a:pt x="160" y="54"/>
                  </a:lnTo>
                  <a:lnTo>
                    <a:pt x="160" y="41"/>
                  </a:lnTo>
                  <a:lnTo>
                    <a:pt x="153" y="41"/>
                  </a:lnTo>
                  <a:lnTo>
                    <a:pt x="153" y="41"/>
                  </a:lnTo>
                  <a:lnTo>
                    <a:pt x="149" y="39"/>
                  </a:lnTo>
                  <a:lnTo>
                    <a:pt x="149" y="39"/>
                  </a:lnTo>
                  <a:lnTo>
                    <a:pt x="144" y="37"/>
                  </a:lnTo>
                  <a:lnTo>
                    <a:pt x="144" y="37"/>
                  </a:lnTo>
                  <a:lnTo>
                    <a:pt x="137" y="36"/>
                  </a:lnTo>
                  <a:lnTo>
                    <a:pt x="131" y="36"/>
                  </a:lnTo>
                  <a:lnTo>
                    <a:pt x="131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8" name="Freeform 354"/>
            <p:cNvSpPr/>
            <p:nvPr/>
          </p:nvSpPr>
          <p:spPr bwMode="auto">
            <a:xfrm>
              <a:off x="3473450" y="3341688"/>
              <a:ext cx="346075" cy="288925"/>
            </a:xfrm>
            <a:custGeom>
              <a:avLst/>
              <a:gdLst/>
              <a:ahLst/>
              <a:cxnLst>
                <a:cxn ang="0">
                  <a:pos x="83" y="525"/>
                </a:cxn>
                <a:cxn ang="0">
                  <a:pos x="26" y="444"/>
                </a:cxn>
                <a:cxn ang="0">
                  <a:pos x="0" y="333"/>
                </a:cxn>
                <a:cxn ang="0">
                  <a:pos x="9" y="215"/>
                </a:cxn>
                <a:cxn ang="0">
                  <a:pos x="62" y="113"/>
                </a:cxn>
                <a:cxn ang="0">
                  <a:pos x="164" y="29"/>
                </a:cxn>
                <a:cxn ang="0">
                  <a:pos x="293" y="2"/>
                </a:cxn>
                <a:cxn ang="0">
                  <a:pos x="454" y="10"/>
                </a:cxn>
                <a:cxn ang="0">
                  <a:pos x="574" y="45"/>
                </a:cxn>
                <a:cxn ang="0">
                  <a:pos x="643" y="113"/>
                </a:cxn>
                <a:cxn ang="0">
                  <a:pos x="654" y="191"/>
                </a:cxn>
                <a:cxn ang="0">
                  <a:pos x="625" y="299"/>
                </a:cxn>
                <a:cxn ang="0">
                  <a:pos x="573" y="379"/>
                </a:cxn>
                <a:cxn ang="0">
                  <a:pos x="516" y="399"/>
                </a:cxn>
                <a:cxn ang="0">
                  <a:pos x="464" y="383"/>
                </a:cxn>
                <a:cxn ang="0">
                  <a:pos x="457" y="298"/>
                </a:cxn>
                <a:cxn ang="0">
                  <a:pos x="498" y="206"/>
                </a:cxn>
                <a:cxn ang="0">
                  <a:pos x="530" y="154"/>
                </a:cxn>
                <a:cxn ang="0">
                  <a:pos x="475" y="107"/>
                </a:cxn>
                <a:cxn ang="0">
                  <a:pos x="444" y="114"/>
                </a:cxn>
                <a:cxn ang="0">
                  <a:pos x="424" y="138"/>
                </a:cxn>
                <a:cxn ang="0">
                  <a:pos x="402" y="126"/>
                </a:cxn>
                <a:cxn ang="0">
                  <a:pos x="313" y="104"/>
                </a:cxn>
                <a:cxn ang="0">
                  <a:pos x="199" y="127"/>
                </a:cxn>
                <a:cxn ang="0">
                  <a:pos x="122" y="197"/>
                </a:cxn>
                <a:cxn ang="0">
                  <a:pos x="89" y="294"/>
                </a:cxn>
                <a:cxn ang="0">
                  <a:pos x="100" y="386"/>
                </a:cxn>
                <a:cxn ang="0">
                  <a:pos x="176" y="469"/>
                </a:cxn>
                <a:cxn ang="0">
                  <a:pos x="259" y="489"/>
                </a:cxn>
                <a:cxn ang="0">
                  <a:pos x="349" y="464"/>
                </a:cxn>
                <a:cxn ang="0">
                  <a:pos x="376" y="462"/>
                </a:cxn>
                <a:cxn ang="0">
                  <a:pos x="379" y="486"/>
                </a:cxn>
                <a:cxn ang="0">
                  <a:pos x="328" y="511"/>
                </a:cxn>
                <a:cxn ang="0">
                  <a:pos x="259" y="523"/>
                </a:cxn>
                <a:cxn ang="0">
                  <a:pos x="142" y="492"/>
                </a:cxn>
                <a:cxn ang="0">
                  <a:pos x="73" y="414"/>
                </a:cxn>
                <a:cxn ang="0">
                  <a:pos x="55" y="267"/>
                </a:cxn>
                <a:cxn ang="0">
                  <a:pos x="93" y="172"/>
                </a:cxn>
                <a:cxn ang="0">
                  <a:pos x="192" y="93"/>
                </a:cxn>
                <a:cxn ang="0">
                  <a:pos x="331" y="70"/>
                </a:cxn>
                <a:cxn ang="0">
                  <a:pos x="415" y="92"/>
                </a:cxn>
                <a:cxn ang="0">
                  <a:pos x="465" y="72"/>
                </a:cxn>
                <a:cxn ang="0">
                  <a:pos x="553" y="118"/>
                </a:cxn>
                <a:cxn ang="0">
                  <a:pos x="561" y="179"/>
                </a:cxn>
                <a:cxn ang="0">
                  <a:pos x="502" y="268"/>
                </a:cxn>
                <a:cxn ang="0">
                  <a:pos x="493" y="338"/>
                </a:cxn>
                <a:cxn ang="0">
                  <a:pos x="515" y="362"/>
                </a:cxn>
                <a:cxn ang="0">
                  <a:pos x="561" y="339"/>
                </a:cxn>
                <a:cxn ang="0">
                  <a:pos x="611" y="212"/>
                </a:cxn>
                <a:cxn ang="0">
                  <a:pos x="597" y="112"/>
                </a:cxn>
                <a:cxn ang="0">
                  <a:pos x="534" y="62"/>
                </a:cxn>
                <a:cxn ang="0">
                  <a:pos x="333" y="39"/>
                </a:cxn>
                <a:cxn ang="0">
                  <a:pos x="196" y="56"/>
                </a:cxn>
                <a:cxn ang="0">
                  <a:pos x="103" y="124"/>
                </a:cxn>
                <a:cxn ang="0">
                  <a:pos x="42" y="216"/>
                </a:cxn>
                <a:cxn ang="0">
                  <a:pos x="36" y="319"/>
                </a:cxn>
                <a:cxn ang="0">
                  <a:pos x="52" y="417"/>
                </a:cxn>
                <a:cxn ang="0">
                  <a:pos x="108" y="497"/>
                </a:cxn>
                <a:cxn ang="0">
                  <a:pos x="132" y="516"/>
                </a:cxn>
                <a:cxn ang="0">
                  <a:pos x="128" y="546"/>
                </a:cxn>
              </a:cxnLst>
              <a:rect l="0" t="0" r="r" b="b"/>
              <a:pathLst>
                <a:path w="656" h="547">
                  <a:moveTo>
                    <a:pt x="120" y="547"/>
                  </a:moveTo>
                  <a:lnTo>
                    <a:pt x="120" y="547"/>
                  </a:lnTo>
                  <a:lnTo>
                    <a:pt x="114" y="547"/>
                  </a:lnTo>
                  <a:lnTo>
                    <a:pt x="110" y="546"/>
                  </a:lnTo>
                  <a:lnTo>
                    <a:pt x="101" y="541"/>
                  </a:lnTo>
                  <a:lnTo>
                    <a:pt x="92" y="533"/>
                  </a:lnTo>
                  <a:lnTo>
                    <a:pt x="83" y="525"/>
                  </a:lnTo>
                  <a:lnTo>
                    <a:pt x="83" y="525"/>
                  </a:lnTo>
                  <a:lnTo>
                    <a:pt x="70" y="514"/>
                  </a:lnTo>
                  <a:lnTo>
                    <a:pt x="70" y="514"/>
                  </a:lnTo>
                  <a:lnTo>
                    <a:pt x="61" y="505"/>
                  </a:lnTo>
                  <a:lnTo>
                    <a:pt x="51" y="495"/>
                  </a:lnTo>
                  <a:lnTo>
                    <a:pt x="44" y="483"/>
                  </a:lnTo>
                  <a:lnTo>
                    <a:pt x="37" y="470"/>
                  </a:lnTo>
                  <a:lnTo>
                    <a:pt x="31" y="457"/>
                  </a:lnTo>
                  <a:lnTo>
                    <a:pt x="26" y="444"/>
                  </a:lnTo>
                  <a:lnTo>
                    <a:pt x="15" y="418"/>
                  </a:lnTo>
                  <a:lnTo>
                    <a:pt x="12" y="409"/>
                  </a:lnTo>
                  <a:lnTo>
                    <a:pt x="12" y="409"/>
                  </a:lnTo>
                  <a:lnTo>
                    <a:pt x="8" y="396"/>
                  </a:lnTo>
                  <a:lnTo>
                    <a:pt x="5" y="384"/>
                  </a:lnTo>
                  <a:lnTo>
                    <a:pt x="2" y="371"/>
                  </a:lnTo>
                  <a:lnTo>
                    <a:pt x="1" y="358"/>
                  </a:lnTo>
                  <a:lnTo>
                    <a:pt x="0" y="333"/>
                  </a:lnTo>
                  <a:lnTo>
                    <a:pt x="0" y="306"/>
                  </a:lnTo>
                  <a:lnTo>
                    <a:pt x="0" y="306"/>
                  </a:lnTo>
                  <a:lnTo>
                    <a:pt x="1" y="281"/>
                  </a:lnTo>
                  <a:lnTo>
                    <a:pt x="1" y="281"/>
                  </a:lnTo>
                  <a:lnTo>
                    <a:pt x="1" y="263"/>
                  </a:lnTo>
                  <a:lnTo>
                    <a:pt x="3" y="245"/>
                  </a:lnTo>
                  <a:lnTo>
                    <a:pt x="5" y="230"/>
                  </a:lnTo>
                  <a:lnTo>
                    <a:pt x="9" y="215"/>
                  </a:lnTo>
                  <a:lnTo>
                    <a:pt x="13" y="201"/>
                  </a:lnTo>
                  <a:lnTo>
                    <a:pt x="19" y="186"/>
                  </a:lnTo>
                  <a:lnTo>
                    <a:pt x="26" y="172"/>
                  </a:lnTo>
                  <a:lnTo>
                    <a:pt x="34" y="157"/>
                  </a:lnTo>
                  <a:lnTo>
                    <a:pt x="34" y="157"/>
                  </a:lnTo>
                  <a:lnTo>
                    <a:pt x="42" y="142"/>
                  </a:lnTo>
                  <a:lnTo>
                    <a:pt x="51" y="127"/>
                  </a:lnTo>
                  <a:lnTo>
                    <a:pt x="62" y="113"/>
                  </a:lnTo>
                  <a:lnTo>
                    <a:pt x="73" y="100"/>
                  </a:lnTo>
                  <a:lnTo>
                    <a:pt x="85" y="87"/>
                  </a:lnTo>
                  <a:lnTo>
                    <a:pt x="97" y="76"/>
                  </a:lnTo>
                  <a:lnTo>
                    <a:pt x="109" y="64"/>
                  </a:lnTo>
                  <a:lnTo>
                    <a:pt x="123" y="54"/>
                  </a:lnTo>
                  <a:lnTo>
                    <a:pt x="136" y="45"/>
                  </a:lnTo>
                  <a:lnTo>
                    <a:pt x="150" y="37"/>
                  </a:lnTo>
                  <a:lnTo>
                    <a:pt x="164" y="29"/>
                  </a:lnTo>
                  <a:lnTo>
                    <a:pt x="179" y="22"/>
                  </a:lnTo>
                  <a:lnTo>
                    <a:pt x="194" y="17"/>
                  </a:lnTo>
                  <a:lnTo>
                    <a:pt x="208" y="13"/>
                  </a:lnTo>
                  <a:lnTo>
                    <a:pt x="224" y="10"/>
                  </a:lnTo>
                  <a:lnTo>
                    <a:pt x="239" y="7"/>
                  </a:lnTo>
                  <a:lnTo>
                    <a:pt x="239" y="7"/>
                  </a:lnTo>
                  <a:lnTo>
                    <a:pt x="267" y="5"/>
                  </a:lnTo>
                  <a:lnTo>
                    <a:pt x="293" y="2"/>
                  </a:lnTo>
                  <a:lnTo>
                    <a:pt x="319" y="1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68" y="1"/>
                  </a:lnTo>
                  <a:lnTo>
                    <a:pt x="390" y="2"/>
                  </a:lnTo>
                  <a:lnTo>
                    <a:pt x="412" y="3"/>
                  </a:lnTo>
                  <a:lnTo>
                    <a:pt x="434" y="7"/>
                  </a:lnTo>
                  <a:lnTo>
                    <a:pt x="454" y="10"/>
                  </a:lnTo>
                  <a:lnTo>
                    <a:pt x="476" y="13"/>
                  </a:lnTo>
                  <a:lnTo>
                    <a:pt x="496" y="18"/>
                  </a:lnTo>
                  <a:lnTo>
                    <a:pt x="516" y="23"/>
                  </a:lnTo>
                  <a:lnTo>
                    <a:pt x="516" y="23"/>
                  </a:lnTo>
                  <a:lnTo>
                    <a:pt x="532" y="27"/>
                  </a:lnTo>
                  <a:lnTo>
                    <a:pt x="547" y="33"/>
                  </a:lnTo>
                  <a:lnTo>
                    <a:pt x="562" y="39"/>
                  </a:lnTo>
                  <a:lnTo>
                    <a:pt x="574" y="45"/>
                  </a:lnTo>
                  <a:lnTo>
                    <a:pt x="587" y="52"/>
                  </a:lnTo>
                  <a:lnTo>
                    <a:pt x="598" y="59"/>
                  </a:lnTo>
                  <a:lnTo>
                    <a:pt x="607" y="66"/>
                  </a:lnTo>
                  <a:lnTo>
                    <a:pt x="616" y="75"/>
                  </a:lnTo>
                  <a:lnTo>
                    <a:pt x="625" y="84"/>
                  </a:lnTo>
                  <a:lnTo>
                    <a:pt x="632" y="93"/>
                  </a:lnTo>
                  <a:lnTo>
                    <a:pt x="638" y="103"/>
                  </a:lnTo>
                  <a:lnTo>
                    <a:pt x="643" y="113"/>
                  </a:lnTo>
                  <a:lnTo>
                    <a:pt x="647" y="124"/>
                  </a:lnTo>
                  <a:lnTo>
                    <a:pt x="651" y="136"/>
                  </a:lnTo>
                  <a:lnTo>
                    <a:pt x="654" y="148"/>
                  </a:lnTo>
                  <a:lnTo>
                    <a:pt x="655" y="160"/>
                  </a:lnTo>
                  <a:lnTo>
                    <a:pt x="655" y="160"/>
                  </a:lnTo>
                  <a:lnTo>
                    <a:pt x="656" y="171"/>
                  </a:lnTo>
                  <a:lnTo>
                    <a:pt x="655" y="181"/>
                  </a:lnTo>
                  <a:lnTo>
                    <a:pt x="654" y="191"/>
                  </a:lnTo>
                  <a:lnTo>
                    <a:pt x="652" y="203"/>
                  </a:lnTo>
                  <a:lnTo>
                    <a:pt x="646" y="224"/>
                  </a:lnTo>
                  <a:lnTo>
                    <a:pt x="640" y="245"/>
                  </a:lnTo>
                  <a:lnTo>
                    <a:pt x="640" y="245"/>
                  </a:lnTo>
                  <a:lnTo>
                    <a:pt x="633" y="272"/>
                  </a:lnTo>
                  <a:lnTo>
                    <a:pt x="633" y="272"/>
                  </a:lnTo>
                  <a:lnTo>
                    <a:pt x="629" y="285"/>
                  </a:lnTo>
                  <a:lnTo>
                    <a:pt x="625" y="299"/>
                  </a:lnTo>
                  <a:lnTo>
                    <a:pt x="619" y="313"/>
                  </a:lnTo>
                  <a:lnTo>
                    <a:pt x="611" y="327"/>
                  </a:lnTo>
                  <a:lnTo>
                    <a:pt x="604" y="339"/>
                  </a:lnTo>
                  <a:lnTo>
                    <a:pt x="597" y="352"/>
                  </a:lnTo>
                  <a:lnTo>
                    <a:pt x="588" y="363"/>
                  </a:lnTo>
                  <a:lnTo>
                    <a:pt x="578" y="374"/>
                  </a:lnTo>
                  <a:lnTo>
                    <a:pt x="578" y="374"/>
                  </a:lnTo>
                  <a:lnTo>
                    <a:pt x="573" y="379"/>
                  </a:lnTo>
                  <a:lnTo>
                    <a:pt x="566" y="385"/>
                  </a:lnTo>
                  <a:lnTo>
                    <a:pt x="560" y="389"/>
                  </a:lnTo>
                  <a:lnTo>
                    <a:pt x="551" y="393"/>
                  </a:lnTo>
                  <a:lnTo>
                    <a:pt x="544" y="395"/>
                  </a:lnTo>
                  <a:lnTo>
                    <a:pt x="535" y="397"/>
                  </a:lnTo>
                  <a:lnTo>
                    <a:pt x="526" y="398"/>
                  </a:lnTo>
                  <a:lnTo>
                    <a:pt x="516" y="399"/>
                  </a:lnTo>
                  <a:lnTo>
                    <a:pt x="516" y="399"/>
                  </a:lnTo>
                  <a:lnTo>
                    <a:pt x="516" y="399"/>
                  </a:lnTo>
                  <a:lnTo>
                    <a:pt x="501" y="398"/>
                  </a:lnTo>
                  <a:lnTo>
                    <a:pt x="484" y="396"/>
                  </a:lnTo>
                  <a:lnTo>
                    <a:pt x="484" y="396"/>
                  </a:lnTo>
                  <a:lnTo>
                    <a:pt x="476" y="393"/>
                  </a:lnTo>
                  <a:lnTo>
                    <a:pt x="472" y="391"/>
                  </a:lnTo>
                  <a:lnTo>
                    <a:pt x="469" y="389"/>
                  </a:lnTo>
                  <a:lnTo>
                    <a:pt x="464" y="383"/>
                  </a:lnTo>
                  <a:lnTo>
                    <a:pt x="459" y="374"/>
                  </a:lnTo>
                  <a:lnTo>
                    <a:pt x="457" y="365"/>
                  </a:lnTo>
                  <a:lnTo>
                    <a:pt x="456" y="356"/>
                  </a:lnTo>
                  <a:lnTo>
                    <a:pt x="455" y="332"/>
                  </a:lnTo>
                  <a:lnTo>
                    <a:pt x="455" y="327"/>
                  </a:lnTo>
                  <a:lnTo>
                    <a:pt x="455" y="327"/>
                  </a:lnTo>
                  <a:lnTo>
                    <a:pt x="456" y="312"/>
                  </a:lnTo>
                  <a:lnTo>
                    <a:pt x="457" y="298"/>
                  </a:lnTo>
                  <a:lnTo>
                    <a:pt x="460" y="283"/>
                  </a:lnTo>
                  <a:lnTo>
                    <a:pt x="464" y="269"/>
                  </a:lnTo>
                  <a:lnTo>
                    <a:pt x="469" y="256"/>
                  </a:lnTo>
                  <a:lnTo>
                    <a:pt x="474" y="243"/>
                  </a:lnTo>
                  <a:lnTo>
                    <a:pt x="480" y="231"/>
                  </a:lnTo>
                  <a:lnTo>
                    <a:pt x="487" y="219"/>
                  </a:lnTo>
                  <a:lnTo>
                    <a:pt x="487" y="219"/>
                  </a:lnTo>
                  <a:lnTo>
                    <a:pt x="498" y="206"/>
                  </a:lnTo>
                  <a:lnTo>
                    <a:pt x="498" y="206"/>
                  </a:lnTo>
                  <a:lnTo>
                    <a:pt x="511" y="190"/>
                  </a:lnTo>
                  <a:lnTo>
                    <a:pt x="521" y="177"/>
                  </a:lnTo>
                  <a:lnTo>
                    <a:pt x="525" y="171"/>
                  </a:lnTo>
                  <a:lnTo>
                    <a:pt x="528" y="165"/>
                  </a:lnTo>
                  <a:lnTo>
                    <a:pt x="529" y="159"/>
                  </a:lnTo>
                  <a:lnTo>
                    <a:pt x="530" y="154"/>
                  </a:lnTo>
                  <a:lnTo>
                    <a:pt x="530" y="154"/>
                  </a:lnTo>
                  <a:lnTo>
                    <a:pt x="529" y="151"/>
                  </a:lnTo>
                  <a:lnTo>
                    <a:pt x="528" y="147"/>
                  </a:lnTo>
                  <a:lnTo>
                    <a:pt x="522" y="139"/>
                  </a:lnTo>
                  <a:lnTo>
                    <a:pt x="515" y="131"/>
                  </a:lnTo>
                  <a:lnTo>
                    <a:pt x="506" y="123"/>
                  </a:lnTo>
                  <a:lnTo>
                    <a:pt x="496" y="116"/>
                  </a:lnTo>
                  <a:lnTo>
                    <a:pt x="485" y="111"/>
                  </a:lnTo>
                  <a:lnTo>
                    <a:pt x="475" y="107"/>
                  </a:lnTo>
                  <a:lnTo>
                    <a:pt x="470" y="106"/>
                  </a:lnTo>
                  <a:lnTo>
                    <a:pt x="465" y="106"/>
                  </a:lnTo>
                  <a:lnTo>
                    <a:pt x="465" y="106"/>
                  </a:lnTo>
                  <a:lnTo>
                    <a:pt x="459" y="106"/>
                  </a:lnTo>
                  <a:lnTo>
                    <a:pt x="455" y="107"/>
                  </a:lnTo>
                  <a:lnTo>
                    <a:pt x="451" y="109"/>
                  </a:lnTo>
                  <a:lnTo>
                    <a:pt x="447" y="111"/>
                  </a:lnTo>
                  <a:lnTo>
                    <a:pt x="444" y="114"/>
                  </a:lnTo>
                  <a:lnTo>
                    <a:pt x="441" y="117"/>
                  </a:lnTo>
                  <a:lnTo>
                    <a:pt x="439" y="121"/>
                  </a:lnTo>
                  <a:lnTo>
                    <a:pt x="437" y="126"/>
                  </a:lnTo>
                  <a:lnTo>
                    <a:pt x="437" y="126"/>
                  </a:lnTo>
                  <a:lnTo>
                    <a:pt x="436" y="130"/>
                  </a:lnTo>
                  <a:lnTo>
                    <a:pt x="435" y="133"/>
                  </a:lnTo>
                  <a:lnTo>
                    <a:pt x="430" y="136"/>
                  </a:lnTo>
                  <a:lnTo>
                    <a:pt x="424" y="138"/>
                  </a:lnTo>
                  <a:lnTo>
                    <a:pt x="419" y="139"/>
                  </a:lnTo>
                  <a:lnTo>
                    <a:pt x="419" y="139"/>
                  </a:lnTo>
                  <a:lnTo>
                    <a:pt x="414" y="138"/>
                  </a:lnTo>
                  <a:lnTo>
                    <a:pt x="410" y="136"/>
                  </a:lnTo>
                  <a:lnTo>
                    <a:pt x="406" y="133"/>
                  </a:lnTo>
                  <a:lnTo>
                    <a:pt x="404" y="128"/>
                  </a:lnTo>
                  <a:lnTo>
                    <a:pt x="403" y="127"/>
                  </a:lnTo>
                  <a:lnTo>
                    <a:pt x="402" y="126"/>
                  </a:lnTo>
                  <a:lnTo>
                    <a:pt x="402" y="126"/>
                  </a:lnTo>
                  <a:lnTo>
                    <a:pt x="391" y="120"/>
                  </a:lnTo>
                  <a:lnTo>
                    <a:pt x="381" y="115"/>
                  </a:lnTo>
                  <a:lnTo>
                    <a:pt x="370" y="111"/>
                  </a:lnTo>
                  <a:lnTo>
                    <a:pt x="358" y="108"/>
                  </a:lnTo>
                  <a:lnTo>
                    <a:pt x="346" y="106"/>
                  </a:lnTo>
                  <a:lnTo>
                    <a:pt x="334" y="105"/>
                  </a:lnTo>
                  <a:lnTo>
                    <a:pt x="313" y="104"/>
                  </a:lnTo>
                  <a:lnTo>
                    <a:pt x="313" y="104"/>
                  </a:lnTo>
                  <a:lnTo>
                    <a:pt x="295" y="105"/>
                  </a:lnTo>
                  <a:lnTo>
                    <a:pt x="277" y="106"/>
                  </a:lnTo>
                  <a:lnTo>
                    <a:pt x="259" y="109"/>
                  </a:lnTo>
                  <a:lnTo>
                    <a:pt x="243" y="112"/>
                  </a:lnTo>
                  <a:lnTo>
                    <a:pt x="227" y="117"/>
                  </a:lnTo>
                  <a:lnTo>
                    <a:pt x="213" y="122"/>
                  </a:lnTo>
                  <a:lnTo>
                    <a:pt x="199" y="127"/>
                  </a:lnTo>
                  <a:lnTo>
                    <a:pt x="189" y="135"/>
                  </a:lnTo>
                  <a:lnTo>
                    <a:pt x="189" y="135"/>
                  </a:lnTo>
                  <a:lnTo>
                    <a:pt x="174" y="144"/>
                  </a:lnTo>
                  <a:lnTo>
                    <a:pt x="162" y="154"/>
                  </a:lnTo>
                  <a:lnTo>
                    <a:pt x="151" y="165"/>
                  </a:lnTo>
                  <a:lnTo>
                    <a:pt x="140" y="175"/>
                  </a:lnTo>
                  <a:lnTo>
                    <a:pt x="130" y="185"/>
                  </a:lnTo>
                  <a:lnTo>
                    <a:pt x="122" y="197"/>
                  </a:lnTo>
                  <a:lnTo>
                    <a:pt x="114" y="208"/>
                  </a:lnTo>
                  <a:lnTo>
                    <a:pt x="107" y="219"/>
                  </a:lnTo>
                  <a:lnTo>
                    <a:pt x="102" y="231"/>
                  </a:lnTo>
                  <a:lnTo>
                    <a:pt x="97" y="243"/>
                  </a:lnTo>
                  <a:lnTo>
                    <a:pt x="94" y="256"/>
                  </a:lnTo>
                  <a:lnTo>
                    <a:pt x="91" y="268"/>
                  </a:lnTo>
                  <a:lnTo>
                    <a:pt x="90" y="281"/>
                  </a:lnTo>
                  <a:lnTo>
                    <a:pt x="89" y="294"/>
                  </a:lnTo>
                  <a:lnTo>
                    <a:pt x="89" y="307"/>
                  </a:lnTo>
                  <a:lnTo>
                    <a:pt x="91" y="322"/>
                  </a:lnTo>
                  <a:lnTo>
                    <a:pt x="91" y="322"/>
                  </a:lnTo>
                  <a:lnTo>
                    <a:pt x="92" y="336"/>
                  </a:lnTo>
                  <a:lnTo>
                    <a:pt x="92" y="336"/>
                  </a:lnTo>
                  <a:lnTo>
                    <a:pt x="95" y="361"/>
                  </a:lnTo>
                  <a:lnTo>
                    <a:pt x="97" y="373"/>
                  </a:lnTo>
                  <a:lnTo>
                    <a:pt x="100" y="386"/>
                  </a:lnTo>
                  <a:lnTo>
                    <a:pt x="104" y="397"/>
                  </a:lnTo>
                  <a:lnTo>
                    <a:pt x="109" y="408"/>
                  </a:lnTo>
                  <a:lnTo>
                    <a:pt x="116" y="420"/>
                  </a:lnTo>
                  <a:lnTo>
                    <a:pt x="124" y="429"/>
                  </a:lnTo>
                  <a:lnTo>
                    <a:pt x="124" y="429"/>
                  </a:lnTo>
                  <a:lnTo>
                    <a:pt x="141" y="445"/>
                  </a:lnTo>
                  <a:lnTo>
                    <a:pt x="159" y="458"/>
                  </a:lnTo>
                  <a:lnTo>
                    <a:pt x="176" y="469"/>
                  </a:lnTo>
                  <a:lnTo>
                    <a:pt x="196" y="480"/>
                  </a:lnTo>
                  <a:lnTo>
                    <a:pt x="196" y="480"/>
                  </a:lnTo>
                  <a:lnTo>
                    <a:pt x="207" y="484"/>
                  </a:lnTo>
                  <a:lnTo>
                    <a:pt x="220" y="487"/>
                  </a:lnTo>
                  <a:lnTo>
                    <a:pt x="232" y="489"/>
                  </a:lnTo>
                  <a:lnTo>
                    <a:pt x="246" y="489"/>
                  </a:lnTo>
                  <a:lnTo>
                    <a:pt x="246" y="489"/>
                  </a:lnTo>
                  <a:lnTo>
                    <a:pt x="259" y="489"/>
                  </a:lnTo>
                  <a:lnTo>
                    <a:pt x="273" y="487"/>
                  </a:lnTo>
                  <a:lnTo>
                    <a:pt x="286" y="485"/>
                  </a:lnTo>
                  <a:lnTo>
                    <a:pt x="298" y="482"/>
                  </a:lnTo>
                  <a:lnTo>
                    <a:pt x="324" y="473"/>
                  </a:lnTo>
                  <a:lnTo>
                    <a:pt x="347" y="465"/>
                  </a:lnTo>
                  <a:lnTo>
                    <a:pt x="348" y="465"/>
                  </a:lnTo>
                  <a:lnTo>
                    <a:pt x="349" y="464"/>
                  </a:lnTo>
                  <a:lnTo>
                    <a:pt x="349" y="464"/>
                  </a:lnTo>
                  <a:lnTo>
                    <a:pt x="352" y="461"/>
                  </a:lnTo>
                  <a:lnTo>
                    <a:pt x="355" y="460"/>
                  </a:lnTo>
                  <a:lnTo>
                    <a:pt x="359" y="459"/>
                  </a:lnTo>
                  <a:lnTo>
                    <a:pt x="363" y="458"/>
                  </a:lnTo>
                  <a:lnTo>
                    <a:pt x="363" y="458"/>
                  </a:lnTo>
                  <a:lnTo>
                    <a:pt x="370" y="459"/>
                  </a:lnTo>
                  <a:lnTo>
                    <a:pt x="373" y="461"/>
                  </a:lnTo>
                  <a:lnTo>
                    <a:pt x="376" y="462"/>
                  </a:lnTo>
                  <a:lnTo>
                    <a:pt x="378" y="465"/>
                  </a:lnTo>
                  <a:lnTo>
                    <a:pt x="379" y="468"/>
                  </a:lnTo>
                  <a:lnTo>
                    <a:pt x="381" y="471"/>
                  </a:lnTo>
                  <a:lnTo>
                    <a:pt x="381" y="476"/>
                  </a:lnTo>
                  <a:lnTo>
                    <a:pt x="381" y="479"/>
                  </a:lnTo>
                  <a:lnTo>
                    <a:pt x="381" y="479"/>
                  </a:lnTo>
                  <a:lnTo>
                    <a:pt x="381" y="483"/>
                  </a:lnTo>
                  <a:lnTo>
                    <a:pt x="379" y="486"/>
                  </a:lnTo>
                  <a:lnTo>
                    <a:pt x="378" y="489"/>
                  </a:lnTo>
                  <a:lnTo>
                    <a:pt x="376" y="491"/>
                  </a:lnTo>
                  <a:lnTo>
                    <a:pt x="372" y="494"/>
                  </a:lnTo>
                  <a:lnTo>
                    <a:pt x="368" y="496"/>
                  </a:lnTo>
                  <a:lnTo>
                    <a:pt x="368" y="496"/>
                  </a:lnTo>
                  <a:lnTo>
                    <a:pt x="349" y="503"/>
                  </a:lnTo>
                  <a:lnTo>
                    <a:pt x="349" y="503"/>
                  </a:lnTo>
                  <a:lnTo>
                    <a:pt x="328" y="511"/>
                  </a:lnTo>
                  <a:lnTo>
                    <a:pt x="309" y="517"/>
                  </a:lnTo>
                  <a:lnTo>
                    <a:pt x="298" y="519"/>
                  </a:lnTo>
                  <a:lnTo>
                    <a:pt x="288" y="521"/>
                  </a:lnTo>
                  <a:lnTo>
                    <a:pt x="278" y="522"/>
                  </a:lnTo>
                  <a:lnTo>
                    <a:pt x="266" y="523"/>
                  </a:lnTo>
                  <a:lnTo>
                    <a:pt x="266" y="523"/>
                  </a:lnTo>
                  <a:lnTo>
                    <a:pt x="259" y="523"/>
                  </a:lnTo>
                  <a:lnTo>
                    <a:pt x="259" y="523"/>
                  </a:lnTo>
                  <a:lnTo>
                    <a:pt x="242" y="522"/>
                  </a:lnTo>
                  <a:lnTo>
                    <a:pt x="226" y="520"/>
                  </a:lnTo>
                  <a:lnTo>
                    <a:pt x="211" y="518"/>
                  </a:lnTo>
                  <a:lnTo>
                    <a:pt x="197" y="515"/>
                  </a:lnTo>
                  <a:lnTo>
                    <a:pt x="184" y="511"/>
                  </a:lnTo>
                  <a:lnTo>
                    <a:pt x="170" y="505"/>
                  </a:lnTo>
                  <a:lnTo>
                    <a:pt x="157" y="499"/>
                  </a:lnTo>
                  <a:lnTo>
                    <a:pt x="142" y="492"/>
                  </a:lnTo>
                  <a:lnTo>
                    <a:pt x="142" y="492"/>
                  </a:lnTo>
                  <a:lnTo>
                    <a:pt x="134" y="488"/>
                  </a:lnTo>
                  <a:lnTo>
                    <a:pt x="126" y="483"/>
                  </a:lnTo>
                  <a:lnTo>
                    <a:pt x="111" y="471"/>
                  </a:lnTo>
                  <a:lnTo>
                    <a:pt x="99" y="458"/>
                  </a:lnTo>
                  <a:lnTo>
                    <a:pt x="89" y="445"/>
                  </a:lnTo>
                  <a:lnTo>
                    <a:pt x="80" y="429"/>
                  </a:lnTo>
                  <a:lnTo>
                    <a:pt x="73" y="414"/>
                  </a:lnTo>
                  <a:lnTo>
                    <a:pt x="67" y="397"/>
                  </a:lnTo>
                  <a:lnTo>
                    <a:pt x="62" y="382"/>
                  </a:lnTo>
                  <a:lnTo>
                    <a:pt x="59" y="365"/>
                  </a:lnTo>
                  <a:lnTo>
                    <a:pt x="56" y="348"/>
                  </a:lnTo>
                  <a:lnTo>
                    <a:pt x="55" y="333"/>
                  </a:lnTo>
                  <a:lnTo>
                    <a:pt x="54" y="317"/>
                  </a:lnTo>
                  <a:lnTo>
                    <a:pt x="52" y="290"/>
                  </a:lnTo>
                  <a:lnTo>
                    <a:pt x="55" y="267"/>
                  </a:lnTo>
                  <a:lnTo>
                    <a:pt x="55" y="267"/>
                  </a:lnTo>
                  <a:lnTo>
                    <a:pt x="56" y="253"/>
                  </a:lnTo>
                  <a:lnTo>
                    <a:pt x="59" y="239"/>
                  </a:lnTo>
                  <a:lnTo>
                    <a:pt x="64" y="226"/>
                  </a:lnTo>
                  <a:lnTo>
                    <a:pt x="69" y="211"/>
                  </a:lnTo>
                  <a:lnTo>
                    <a:pt x="76" y="198"/>
                  </a:lnTo>
                  <a:lnTo>
                    <a:pt x="83" y="184"/>
                  </a:lnTo>
                  <a:lnTo>
                    <a:pt x="93" y="172"/>
                  </a:lnTo>
                  <a:lnTo>
                    <a:pt x="102" y="159"/>
                  </a:lnTo>
                  <a:lnTo>
                    <a:pt x="113" y="148"/>
                  </a:lnTo>
                  <a:lnTo>
                    <a:pt x="125" y="137"/>
                  </a:lnTo>
                  <a:lnTo>
                    <a:pt x="137" y="126"/>
                  </a:lnTo>
                  <a:lnTo>
                    <a:pt x="150" y="116"/>
                  </a:lnTo>
                  <a:lnTo>
                    <a:pt x="163" y="108"/>
                  </a:lnTo>
                  <a:lnTo>
                    <a:pt x="177" y="100"/>
                  </a:lnTo>
                  <a:lnTo>
                    <a:pt x="192" y="93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34" y="80"/>
                  </a:lnTo>
                  <a:lnTo>
                    <a:pt x="262" y="74"/>
                  </a:lnTo>
                  <a:lnTo>
                    <a:pt x="290" y="70"/>
                  </a:lnTo>
                  <a:lnTo>
                    <a:pt x="318" y="69"/>
                  </a:lnTo>
                  <a:lnTo>
                    <a:pt x="318" y="69"/>
                  </a:lnTo>
                  <a:lnTo>
                    <a:pt x="331" y="70"/>
                  </a:lnTo>
                  <a:lnTo>
                    <a:pt x="345" y="71"/>
                  </a:lnTo>
                  <a:lnTo>
                    <a:pt x="357" y="72"/>
                  </a:lnTo>
                  <a:lnTo>
                    <a:pt x="370" y="74"/>
                  </a:lnTo>
                  <a:lnTo>
                    <a:pt x="381" y="77"/>
                  </a:lnTo>
                  <a:lnTo>
                    <a:pt x="392" y="81"/>
                  </a:lnTo>
                  <a:lnTo>
                    <a:pt x="403" y="85"/>
                  </a:lnTo>
                  <a:lnTo>
                    <a:pt x="412" y="90"/>
                  </a:lnTo>
                  <a:lnTo>
                    <a:pt x="415" y="92"/>
                  </a:lnTo>
                  <a:lnTo>
                    <a:pt x="418" y="89"/>
                  </a:lnTo>
                  <a:lnTo>
                    <a:pt x="418" y="89"/>
                  </a:lnTo>
                  <a:lnTo>
                    <a:pt x="423" y="85"/>
                  </a:lnTo>
                  <a:lnTo>
                    <a:pt x="428" y="82"/>
                  </a:lnTo>
                  <a:lnTo>
                    <a:pt x="434" y="79"/>
                  </a:lnTo>
                  <a:lnTo>
                    <a:pt x="439" y="77"/>
                  </a:lnTo>
                  <a:lnTo>
                    <a:pt x="451" y="73"/>
                  </a:lnTo>
                  <a:lnTo>
                    <a:pt x="465" y="72"/>
                  </a:lnTo>
                  <a:lnTo>
                    <a:pt x="465" y="72"/>
                  </a:lnTo>
                  <a:lnTo>
                    <a:pt x="479" y="73"/>
                  </a:lnTo>
                  <a:lnTo>
                    <a:pt x="494" y="77"/>
                  </a:lnTo>
                  <a:lnTo>
                    <a:pt x="508" y="82"/>
                  </a:lnTo>
                  <a:lnTo>
                    <a:pt x="521" y="88"/>
                  </a:lnTo>
                  <a:lnTo>
                    <a:pt x="534" y="97"/>
                  </a:lnTo>
                  <a:lnTo>
                    <a:pt x="544" y="107"/>
                  </a:lnTo>
                  <a:lnTo>
                    <a:pt x="553" y="118"/>
                  </a:lnTo>
                  <a:lnTo>
                    <a:pt x="561" y="130"/>
                  </a:lnTo>
                  <a:lnTo>
                    <a:pt x="561" y="130"/>
                  </a:lnTo>
                  <a:lnTo>
                    <a:pt x="563" y="136"/>
                  </a:lnTo>
                  <a:lnTo>
                    <a:pt x="565" y="144"/>
                  </a:lnTo>
                  <a:lnTo>
                    <a:pt x="566" y="151"/>
                  </a:lnTo>
                  <a:lnTo>
                    <a:pt x="566" y="160"/>
                  </a:lnTo>
                  <a:lnTo>
                    <a:pt x="565" y="170"/>
                  </a:lnTo>
                  <a:lnTo>
                    <a:pt x="561" y="179"/>
                  </a:lnTo>
                  <a:lnTo>
                    <a:pt x="556" y="189"/>
                  </a:lnTo>
                  <a:lnTo>
                    <a:pt x="548" y="201"/>
                  </a:lnTo>
                  <a:lnTo>
                    <a:pt x="548" y="201"/>
                  </a:lnTo>
                  <a:lnTo>
                    <a:pt x="537" y="213"/>
                  </a:lnTo>
                  <a:lnTo>
                    <a:pt x="527" y="227"/>
                  </a:lnTo>
                  <a:lnTo>
                    <a:pt x="517" y="240"/>
                  </a:lnTo>
                  <a:lnTo>
                    <a:pt x="509" y="253"/>
                  </a:lnTo>
                  <a:lnTo>
                    <a:pt x="502" y="268"/>
                  </a:lnTo>
                  <a:lnTo>
                    <a:pt x="497" y="282"/>
                  </a:lnTo>
                  <a:lnTo>
                    <a:pt x="493" y="297"/>
                  </a:lnTo>
                  <a:lnTo>
                    <a:pt x="491" y="311"/>
                  </a:lnTo>
                  <a:lnTo>
                    <a:pt x="491" y="311"/>
                  </a:lnTo>
                  <a:lnTo>
                    <a:pt x="491" y="319"/>
                  </a:lnTo>
                  <a:lnTo>
                    <a:pt x="491" y="319"/>
                  </a:lnTo>
                  <a:lnTo>
                    <a:pt x="491" y="329"/>
                  </a:lnTo>
                  <a:lnTo>
                    <a:pt x="493" y="338"/>
                  </a:lnTo>
                  <a:lnTo>
                    <a:pt x="494" y="343"/>
                  </a:lnTo>
                  <a:lnTo>
                    <a:pt x="495" y="347"/>
                  </a:lnTo>
                  <a:lnTo>
                    <a:pt x="497" y="352"/>
                  </a:lnTo>
                  <a:lnTo>
                    <a:pt x="500" y="355"/>
                  </a:lnTo>
                  <a:lnTo>
                    <a:pt x="500" y="355"/>
                  </a:lnTo>
                  <a:lnTo>
                    <a:pt x="504" y="358"/>
                  </a:lnTo>
                  <a:lnTo>
                    <a:pt x="509" y="361"/>
                  </a:lnTo>
                  <a:lnTo>
                    <a:pt x="515" y="362"/>
                  </a:lnTo>
                  <a:lnTo>
                    <a:pt x="522" y="363"/>
                  </a:lnTo>
                  <a:lnTo>
                    <a:pt x="522" y="363"/>
                  </a:lnTo>
                  <a:lnTo>
                    <a:pt x="528" y="362"/>
                  </a:lnTo>
                  <a:lnTo>
                    <a:pt x="532" y="361"/>
                  </a:lnTo>
                  <a:lnTo>
                    <a:pt x="540" y="358"/>
                  </a:lnTo>
                  <a:lnTo>
                    <a:pt x="548" y="353"/>
                  </a:lnTo>
                  <a:lnTo>
                    <a:pt x="554" y="346"/>
                  </a:lnTo>
                  <a:lnTo>
                    <a:pt x="561" y="339"/>
                  </a:lnTo>
                  <a:lnTo>
                    <a:pt x="566" y="332"/>
                  </a:lnTo>
                  <a:lnTo>
                    <a:pt x="572" y="320"/>
                  </a:lnTo>
                  <a:lnTo>
                    <a:pt x="572" y="320"/>
                  </a:lnTo>
                  <a:lnTo>
                    <a:pt x="580" y="302"/>
                  </a:lnTo>
                  <a:lnTo>
                    <a:pt x="588" y="284"/>
                  </a:lnTo>
                  <a:lnTo>
                    <a:pt x="599" y="248"/>
                  </a:lnTo>
                  <a:lnTo>
                    <a:pt x="599" y="248"/>
                  </a:lnTo>
                  <a:lnTo>
                    <a:pt x="611" y="212"/>
                  </a:lnTo>
                  <a:lnTo>
                    <a:pt x="611" y="212"/>
                  </a:lnTo>
                  <a:lnTo>
                    <a:pt x="615" y="195"/>
                  </a:lnTo>
                  <a:lnTo>
                    <a:pt x="619" y="179"/>
                  </a:lnTo>
                  <a:lnTo>
                    <a:pt x="617" y="165"/>
                  </a:lnTo>
                  <a:lnTo>
                    <a:pt x="615" y="151"/>
                  </a:lnTo>
                  <a:lnTo>
                    <a:pt x="611" y="138"/>
                  </a:lnTo>
                  <a:lnTo>
                    <a:pt x="605" y="124"/>
                  </a:lnTo>
                  <a:lnTo>
                    <a:pt x="597" y="112"/>
                  </a:lnTo>
                  <a:lnTo>
                    <a:pt x="588" y="100"/>
                  </a:lnTo>
                  <a:lnTo>
                    <a:pt x="588" y="100"/>
                  </a:lnTo>
                  <a:lnTo>
                    <a:pt x="581" y="92"/>
                  </a:lnTo>
                  <a:lnTo>
                    <a:pt x="574" y="86"/>
                  </a:lnTo>
                  <a:lnTo>
                    <a:pt x="565" y="79"/>
                  </a:lnTo>
                  <a:lnTo>
                    <a:pt x="556" y="73"/>
                  </a:lnTo>
                  <a:lnTo>
                    <a:pt x="545" y="68"/>
                  </a:lnTo>
                  <a:lnTo>
                    <a:pt x="534" y="62"/>
                  </a:lnTo>
                  <a:lnTo>
                    <a:pt x="521" y="58"/>
                  </a:lnTo>
                  <a:lnTo>
                    <a:pt x="509" y="54"/>
                  </a:lnTo>
                  <a:lnTo>
                    <a:pt x="495" y="50"/>
                  </a:lnTo>
                  <a:lnTo>
                    <a:pt x="479" y="47"/>
                  </a:lnTo>
                  <a:lnTo>
                    <a:pt x="446" y="43"/>
                  </a:lnTo>
                  <a:lnTo>
                    <a:pt x="410" y="40"/>
                  </a:lnTo>
                  <a:lnTo>
                    <a:pt x="370" y="39"/>
                  </a:lnTo>
                  <a:lnTo>
                    <a:pt x="333" y="39"/>
                  </a:lnTo>
                  <a:lnTo>
                    <a:pt x="333" y="39"/>
                  </a:lnTo>
                  <a:lnTo>
                    <a:pt x="305" y="39"/>
                  </a:lnTo>
                  <a:lnTo>
                    <a:pt x="277" y="40"/>
                  </a:lnTo>
                  <a:lnTo>
                    <a:pt x="249" y="43"/>
                  </a:lnTo>
                  <a:lnTo>
                    <a:pt x="235" y="45"/>
                  </a:lnTo>
                  <a:lnTo>
                    <a:pt x="222" y="48"/>
                  </a:lnTo>
                  <a:lnTo>
                    <a:pt x="209" y="51"/>
                  </a:lnTo>
                  <a:lnTo>
                    <a:pt x="196" y="56"/>
                  </a:lnTo>
                  <a:lnTo>
                    <a:pt x="184" y="61"/>
                  </a:lnTo>
                  <a:lnTo>
                    <a:pt x="171" y="66"/>
                  </a:lnTo>
                  <a:lnTo>
                    <a:pt x="159" y="74"/>
                  </a:lnTo>
                  <a:lnTo>
                    <a:pt x="148" y="82"/>
                  </a:lnTo>
                  <a:lnTo>
                    <a:pt x="136" y="91"/>
                  </a:lnTo>
                  <a:lnTo>
                    <a:pt x="126" y="102"/>
                  </a:lnTo>
                  <a:lnTo>
                    <a:pt x="126" y="102"/>
                  </a:lnTo>
                  <a:lnTo>
                    <a:pt x="103" y="124"/>
                  </a:lnTo>
                  <a:lnTo>
                    <a:pt x="92" y="137"/>
                  </a:lnTo>
                  <a:lnTo>
                    <a:pt x="81" y="149"/>
                  </a:lnTo>
                  <a:lnTo>
                    <a:pt x="72" y="163"/>
                  </a:lnTo>
                  <a:lnTo>
                    <a:pt x="63" y="177"/>
                  </a:lnTo>
                  <a:lnTo>
                    <a:pt x="54" y="191"/>
                  </a:lnTo>
                  <a:lnTo>
                    <a:pt x="46" y="207"/>
                  </a:lnTo>
                  <a:lnTo>
                    <a:pt x="46" y="207"/>
                  </a:lnTo>
                  <a:lnTo>
                    <a:pt x="42" y="216"/>
                  </a:lnTo>
                  <a:lnTo>
                    <a:pt x="40" y="227"/>
                  </a:lnTo>
                  <a:lnTo>
                    <a:pt x="38" y="236"/>
                  </a:lnTo>
                  <a:lnTo>
                    <a:pt x="37" y="246"/>
                  </a:lnTo>
                  <a:lnTo>
                    <a:pt x="36" y="266"/>
                  </a:lnTo>
                  <a:lnTo>
                    <a:pt x="36" y="285"/>
                  </a:lnTo>
                  <a:lnTo>
                    <a:pt x="36" y="285"/>
                  </a:lnTo>
                  <a:lnTo>
                    <a:pt x="36" y="308"/>
                  </a:lnTo>
                  <a:lnTo>
                    <a:pt x="36" y="319"/>
                  </a:lnTo>
                  <a:lnTo>
                    <a:pt x="35" y="330"/>
                  </a:lnTo>
                  <a:lnTo>
                    <a:pt x="35" y="330"/>
                  </a:lnTo>
                  <a:lnTo>
                    <a:pt x="34" y="338"/>
                  </a:lnTo>
                  <a:lnTo>
                    <a:pt x="34" y="347"/>
                  </a:lnTo>
                  <a:lnTo>
                    <a:pt x="36" y="365"/>
                  </a:lnTo>
                  <a:lnTo>
                    <a:pt x="40" y="383"/>
                  </a:lnTo>
                  <a:lnTo>
                    <a:pt x="45" y="400"/>
                  </a:lnTo>
                  <a:lnTo>
                    <a:pt x="52" y="417"/>
                  </a:lnTo>
                  <a:lnTo>
                    <a:pt x="61" y="433"/>
                  </a:lnTo>
                  <a:lnTo>
                    <a:pt x="77" y="464"/>
                  </a:lnTo>
                  <a:lnTo>
                    <a:pt x="78" y="466"/>
                  </a:lnTo>
                  <a:lnTo>
                    <a:pt x="78" y="466"/>
                  </a:lnTo>
                  <a:lnTo>
                    <a:pt x="85" y="476"/>
                  </a:lnTo>
                  <a:lnTo>
                    <a:pt x="92" y="484"/>
                  </a:lnTo>
                  <a:lnTo>
                    <a:pt x="100" y="491"/>
                  </a:lnTo>
                  <a:lnTo>
                    <a:pt x="108" y="497"/>
                  </a:lnTo>
                  <a:lnTo>
                    <a:pt x="108" y="497"/>
                  </a:lnTo>
                  <a:lnTo>
                    <a:pt x="117" y="504"/>
                  </a:lnTo>
                  <a:lnTo>
                    <a:pt x="124" y="512"/>
                  </a:lnTo>
                  <a:lnTo>
                    <a:pt x="125" y="512"/>
                  </a:lnTo>
                  <a:lnTo>
                    <a:pt x="126" y="513"/>
                  </a:lnTo>
                  <a:lnTo>
                    <a:pt x="126" y="513"/>
                  </a:lnTo>
                  <a:lnTo>
                    <a:pt x="129" y="514"/>
                  </a:lnTo>
                  <a:lnTo>
                    <a:pt x="132" y="516"/>
                  </a:lnTo>
                  <a:lnTo>
                    <a:pt x="135" y="521"/>
                  </a:lnTo>
                  <a:lnTo>
                    <a:pt x="136" y="527"/>
                  </a:lnTo>
                  <a:lnTo>
                    <a:pt x="136" y="533"/>
                  </a:lnTo>
                  <a:lnTo>
                    <a:pt x="136" y="533"/>
                  </a:lnTo>
                  <a:lnTo>
                    <a:pt x="135" y="536"/>
                  </a:lnTo>
                  <a:lnTo>
                    <a:pt x="133" y="542"/>
                  </a:lnTo>
                  <a:lnTo>
                    <a:pt x="131" y="544"/>
                  </a:lnTo>
                  <a:lnTo>
                    <a:pt x="128" y="546"/>
                  </a:lnTo>
                  <a:lnTo>
                    <a:pt x="124" y="547"/>
                  </a:lnTo>
                  <a:lnTo>
                    <a:pt x="120" y="547"/>
                  </a:lnTo>
                  <a:lnTo>
                    <a:pt x="120" y="5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9" name="Freeform 355"/>
            <p:cNvSpPr/>
            <p:nvPr/>
          </p:nvSpPr>
          <p:spPr bwMode="auto">
            <a:xfrm>
              <a:off x="3398838" y="3257550"/>
              <a:ext cx="492125" cy="452438"/>
            </a:xfrm>
            <a:custGeom>
              <a:avLst/>
              <a:gdLst/>
              <a:ahLst/>
              <a:cxnLst>
                <a:cxn ang="0">
                  <a:pos x="332" y="844"/>
                </a:cxn>
                <a:cxn ang="0">
                  <a:pos x="216" y="808"/>
                </a:cxn>
                <a:cxn ang="0">
                  <a:pos x="91" y="732"/>
                </a:cxn>
                <a:cxn ang="0">
                  <a:pos x="31" y="608"/>
                </a:cxn>
                <a:cxn ang="0">
                  <a:pos x="1" y="450"/>
                </a:cxn>
                <a:cxn ang="0">
                  <a:pos x="20" y="310"/>
                </a:cxn>
                <a:cxn ang="0">
                  <a:pos x="89" y="184"/>
                </a:cxn>
                <a:cxn ang="0">
                  <a:pos x="209" y="76"/>
                </a:cxn>
                <a:cxn ang="0">
                  <a:pos x="406" y="5"/>
                </a:cxn>
                <a:cxn ang="0">
                  <a:pos x="585" y="12"/>
                </a:cxn>
                <a:cxn ang="0">
                  <a:pos x="722" y="62"/>
                </a:cxn>
                <a:cxn ang="0">
                  <a:pos x="867" y="162"/>
                </a:cxn>
                <a:cxn ang="0">
                  <a:pos x="915" y="266"/>
                </a:cxn>
                <a:cxn ang="0">
                  <a:pos x="930" y="328"/>
                </a:cxn>
                <a:cxn ang="0">
                  <a:pos x="927" y="429"/>
                </a:cxn>
                <a:cxn ang="0">
                  <a:pos x="874" y="570"/>
                </a:cxn>
                <a:cxn ang="0">
                  <a:pos x="797" y="662"/>
                </a:cxn>
                <a:cxn ang="0">
                  <a:pos x="715" y="705"/>
                </a:cxn>
                <a:cxn ang="0">
                  <a:pos x="632" y="705"/>
                </a:cxn>
                <a:cxn ang="0">
                  <a:pos x="551" y="683"/>
                </a:cxn>
                <a:cxn ang="0">
                  <a:pos x="493" y="646"/>
                </a:cxn>
                <a:cxn ang="0">
                  <a:pos x="494" y="619"/>
                </a:cxn>
                <a:cxn ang="0">
                  <a:pos x="525" y="624"/>
                </a:cxn>
                <a:cxn ang="0">
                  <a:pos x="602" y="659"/>
                </a:cxn>
                <a:cxn ang="0">
                  <a:pos x="683" y="670"/>
                </a:cxn>
                <a:cxn ang="0">
                  <a:pos x="770" y="637"/>
                </a:cxn>
                <a:cxn ang="0">
                  <a:pos x="827" y="585"/>
                </a:cxn>
                <a:cxn ang="0">
                  <a:pos x="887" y="453"/>
                </a:cxn>
                <a:cxn ang="0">
                  <a:pos x="895" y="354"/>
                </a:cxn>
                <a:cxn ang="0">
                  <a:pos x="881" y="304"/>
                </a:cxn>
                <a:cxn ang="0">
                  <a:pos x="853" y="200"/>
                </a:cxn>
                <a:cxn ang="0">
                  <a:pos x="762" y="124"/>
                </a:cxn>
                <a:cxn ang="0">
                  <a:pos x="618" y="60"/>
                </a:cxn>
                <a:cxn ang="0">
                  <a:pos x="479" y="38"/>
                </a:cxn>
                <a:cxn ang="0">
                  <a:pos x="361" y="48"/>
                </a:cxn>
                <a:cxn ang="0">
                  <a:pos x="233" y="103"/>
                </a:cxn>
                <a:cxn ang="0">
                  <a:pos x="111" y="215"/>
                </a:cxn>
                <a:cxn ang="0">
                  <a:pos x="54" y="336"/>
                </a:cxn>
                <a:cxn ang="0">
                  <a:pos x="36" y="496"/>
                </a:cxn>
                <a:cxn ang="0">
                  <a:pos x="81" y="635"/>
                </a:cxn>
                <a:cxn ang="0">
                  <a:pos x="169" y="746"/>
                </a:cxn>
                <a:cxn ang="0">
                  <a:pos x="326" y="805"/>
                </a:cxn>
                <a:cxn ang="0">
                  <a:pos x="490" y="814"/>
                </a:cxn>
                <a:cxn ang="0">
                  <a:pos x="553" y="797"/>
                </a:cxn>
                <a:cxn ang="0">
                  <a:pos x="577" y="764"/>
                </a:cxn>
                <a:cxn ang="0">
                  <a:pos x="546" y="751"/>
                </a:cxn>
                <a:cxn ang="0">
                  <a:pos x="428" y="749"/>
                </a:cxn>
                <a:cxn ang="0">
                  <a:pos x="274" y="717"/>
                </a:cxn>
                <a:cxn ang="0">
                  <a:pos x="230" y="678"/>
                </a:cxn>
                <a:cxn ang="0">
                  <a:pos x="250" y="661"/>
                </a:cxn>
                <a:cxn ang="0">
                  <a:pos x="336" y="701"/>
                </a:cxn>
                <a:cxn ang="0">
                  <a:pos x="522" y="714"/>
                </a:cxn>
                <a:cxn ang="0">
                  <a:pos x="615" y="746"/>
                </a:cxn>
                <a:cxn ang="0">
                  <a:pos x="620" y="792"/>
                </a:cxn>
                <a:cxn ang="0">
                  <a:pos x="595" y="816"/>
                </a:cxn>
                <a:cxn ang="0">
                  <a:pos x="468" y="853"/>
                </a:cxn>
              </a:cxnLst>
              <a:rect l="0" t="0" r="r" b="b"/>
              <a:pathLst>
                <a:path w="930" h="853">
                  <a:moveTo>
                    <a:pt x="444" y="853"/>
                  </a:moveTo>
                  <a:lnTo>
                    <a:pt x="444" y="853"/>
                  </a:lnTo>
                  <a:lnTo>
                    <a:pt x="394" y="852"/>
                  </a:lnTo>
                  <a:lnTo>
                    <a:pt x="372" y="850"/>
                  </a:lnTo>
                  <a:lnTo>
                    <a:pt x="353" y="848"/>
                  </a:lnTo>
                  <a:lnTo>
                    <a:pt x="353" y="848"/>
                  </a:lnTo>
                  <a:lnTo>
                    <a:pt x="342" y="846"/>
                  </a:lnTo>
                  <a:lnTo>
                    <a:pt x="332" y="844"/>
                  </a:lnTo>
                  <a:lnTo>
                    <a:pt x="311" y="838"/>
                  </a:lnTo>
                  <a:lnTo>
                    <a:pt x="311" y="838"/>
                  </a:lnTo>
                  <a:lnTo>
                    <a:pt x="297" y="834"/>
                  </a:lnTo>
                  <a:lnTo>
                    <a:pt x="282" y="830"/>
                  </a:lnTo>
                  <a:lnTo>
                    <a:pt x="282" y="830"/>
                  </a:lnTo>
                  <a:lnTo>
                    <a:pt x="260" y="825"/>
                  </a:lnTo>
                  <a:lnTo>
                    <a:pt x="238" y="817"/>
                  </a:lnTo>
                  <a:lnTo>
                    <a:pt x="216" y="808"/>
                  </a:lnTo>
                  <a:lnTo>
                    <a:pt x="196" y="799"/>
                  </a:lnTo>
                  <a:lnTo>
                    <a:pt x="175" y="789"/>
                  </a:lnTo>
                  <a:lnTo>
                    <a:pt x="154" y="777"/>
                  </a:lnTo>
                  <a:lnTo>
                    <a:pt x="114" y="752"/>
                  </a:lnTo>
                  <a:lnTo>
                    <a:pt x="114" y="752"/>
                  </a:lnTo>
                  <a:lnTo>
                    <a:pt x="108" y="748"/>
                  </a:lnTo>
                  <a:lnTo>
                    <a:pt x="102" y="743"/>
                  </a:lnTo>
                  <a:lnTo>
                    <a:pt x="91" y="732"/>
                  </a:lnTo>
                  <a:lnTo>
                    <a:pt x="81" y="717"/>
                  </a:lnTo>
                  <a:lnTo>
                    <a:pt x="72" y="702"/>
                  </a:lnTo>
                  <a:lnTo>
                    <a:pt x="63" y="685"/>
                  </a:lnTo>
                  <a:lnTo>
                    <a:pt x="56" y="669"/>
                  </a:lnTo>
                  <a:lnTo>
                    <a:pt x="43" y="635"/>
                  </a:lnTo>
                  <a:lnTo>
                    <a:pt x="43" y="635"/>
                  </a:lnTo>
                  <a:lnTo>
                    <a:pt x="31" y="608"/>
                  </a:lnTo>
                  <a:lnTo>
                    <a:pt x="31" y="608"/>
                  </a:lnTo>
                  <a:lnTo>
                    <a:pt x="23" y="587"/>
                  </a:lnTo>
                  <a:lnTo>
                    <a:pt x="16" y="567"/>
                  </a:lnTo>
                  <a:lnTo>
                    <a:pt x="10" y="549"/>
                  </a:lnTo>
                  <a:lnTo>
                    <a:pt x="6" y="529"/>
                  </a:lnTo>
                  <a:lnTo>
                    <a:pt x="1" y="511"/>
                  </a:lnTo>
                  <a:lnTo>
                    <a:pt x="0" y="491"/>
                  </a:lnTo>
                  <a:lnTo>
                    <a:pt x="0" y="470"/>
                  </a:lnTo>
                  <a:lnTo>
                    <a:pt x="1" y="450"/>
                  </a:lnTo>
                  <a:lnTo>
                    <a:pt x="1" y="450"/>
                  </a:lnTo>
                  <a:lnTo>
                    <a:pt x="5" y="427"/>
                  </a:lnTo>
                  <a:lnTo>
                    <a:pt x="7" y="404"/>
                  </a:lnTo>
                  <a:lnTo>
                    <a:pt x="7" y="404"/>
                  </a:lnTo>
                  <a:lnTo>
                    <a:pt x="9" y="381"/>
                  </a:lnTo>
                  <a:lnTo>
                    <a:pt x="11" y="357"/>
                  </a:lnTo>
                  <a:lnTo>
                    <a:pt x="15" y="334"/>
                  </a:lnTo>
                  <a:lnTo>
                    <a:pt x="20" y="310"/>
                  </a:lnTo>
                  <a:lnTo>
                    <a:pt x="20" y="310"/>
                  </a:lnTo>
                  <a:lnTo>
                    <a:pt x="26" y="292"/>
                  </a:lnTo>
                  <a:lnTo>
                    <a:pt x="33" y="272"/>
                  </a:lnTo>
                  <a:lnTo>
                    <a:pt x="43" y="253"/>
                  </a:lnTo>
                  <a:lnTo>
                    <a:pt x="52" y="236"/>
                  </a:lnTo>
                  <a:lnTo>
                    <a:pt x="63" y="217"/>
                  </a:lnTo>
                  <a:lnTo>
                    <a:pt x="76" y="201"/>
                  </a:lnTo>
                  <a:lnTo>
                    <a:pt x="89" y="184"/>
                  </a:lnTo>
                  <a:lnTo>
                    <a:pt x="103" y="168"/>
                  </a:lnTo>
                  <a:lnTo>
                    <a:pt x="117" y="152"/>
                  </a:lnTo>
                  <a:lnTo>
                    <a:pt x="132" y="138"/>
                  </a:lnTo>
                  <a:lnTo>
                    <a:pt x="147" y="123"/>
                  </a:lnTo>
                  <a:lnTo>
                    <a:pt x="163" y="110"/>
                  </a:lnTo>
                  <a:lnTo>
                    <a:pt x="178" y="97"/>
                  </a:lnTo>
                  <a:lnTo>
                    <a:pt x="194" y="86"/>
                  </a:lnTo>
                  <a:lnTo>
                    <a:pt x="209" y="76"/>
                  </a:lnTo>
                  <a:lnTo>
                    <a:pt x="225" y="66"/>
                  </a:lnTo>
                  <a:lnTo>
                    <a:pt x="225" y="66"/>
                  </a:lnTo>
                  <a:lnTo>
                    <a:pt x="253" y="51"/>
                  </a:lnTo>
                  <a:lnTo>
                    <a:pt x="283" y="38"/>
                  </a:lnTo>
                  <a:lnTo>
                    <a:pt x="313" y="26"/>
                  </a:lnTo>
                  <a:lnTo>
                    <a:pt x="343" y="17"/>
                  </a:lnTo>
                  <a:lnTo>
                    <a:pt x="374" y="10"/>
                  </a:lnTo>
                  <a:lnTo>
                    <a:pt x="406" y="5"/>
                  </a:lnTo>
                  <a:lnTo>
                    <a:pt x="438" y="1"/>
                  </a:lnTo>
                  <a:lnTo>
                    <a:pt x="471" y="0"/>
                  </a:lnTo>
                  <a:lnTo>
                    <a:pt x="471" y="0"/>
                  </a:lnTo>
                  <a:lnTo>
                    <a:pt x="504" y="1"/>
                  </a:lnTo>
                  <a:lnTo>
                    <a:pt x="540" y="5"/>
                  </a:lnTo>
                  <a:lnTo>
                    <a:pt x="540" y="5"/>
                  </a:lnTo>
                  <a:lnTo>
                    <a:pt x="562" y="8"/>
                  </a:lnTo>
                  <a:lnTo>
                    <a:pt x="585" y="12"/>
                  </a:lnTo>
                  <a:lnTo>
                    <a:pt x="608" y="17"/>
                  </a:lnTo>
                  <a:lnTo>
                    <a:pt x="630" y="24"/>
                  </a:lnTo>
                  <a:lnTo>
                    <a:pt x="653" y="31"/>
                  </a:lnTo>
                  <a:lnTo>
                    <a:pt x="676" y="41"/>
                  </a:lnTo>
                  <a:lnTo>
                    <a:pt x="698" y="50"/>
                  </a:lnTo>
                  <a:lnTo>
                    <a:pt x="720" y="61"/>
                  </a:lnTo>
                  <a:lnTo>
                    <a:pt x="722" y="62"/>
                  </a:lnTo>
                  <a:lnTo>
                    <a:pt x="722" y="62"/>
                  </a:lnTo>
                  <a:lnTo>
                    <a:pt x="758" y="81"/>
                  </a:lnTo>
                  <a:lnTo>
                    <a:pt x="793" y="102"/>
                  </a:lnTo>
                  <a:lnTo>
                    <a:pt x="810" y="112"/>
                  </a:lnTo>
                  <a:lnTo>
                    <a:pt x="827" y="124"/>
                  </a:lnTo>
                  <a:lnTo>
                    <a:pt x="842" y="137"/>
                  </a:lnTo>
                  <a:lnTo>
                    <a:pt x="857" y="150"/>
                  </a:lnTo>
                  <a:lnTo>
                    <a:pt x="857" y="150"/>
                  </a:lnTo>
                  <a:lnTo>
                    <a:pt x="867" y="162"/>
                  </a:lnTo>
                  <a:lnTo>
                    <a:pt x="877" y="175"/>
                  </a:lnTo>
                  <a:lnTo>
                    <a:pt x="888" y="188"/>
                  </a:lnTo>
                  <a:lnTo>
                    <a:pt x="896" y="204"/>
                  </a:lnTo>
                  <a:lnTo>
                    <a:pt x="904" y="219"/>
                  </a:lnTo>
                  <a:lnTo>
                    <a:pt x="909" y="235"/>
                  </a:lnTo>
                  <a:lnTo>
                    <a:pt x="913" y="251"/>
                  </a:lnTo>
                  <a:lnTo>
                    <a:pt x="915" y="259"/>
                  </a:lnTo>
                  <a:lnTo>
                    <a:pt x="915" y="266"/>
                  </a:lnTo>
                  <a:lnTo>
                    <a:pt x="915" y="266"/>
                  </a:lnTo>
                  <a:lnTo>
                    <a:pt x="916" y="275"/>
                  </a:lnTo>
                  <a:lnTo>
                    <a:pt x="918" y="283"/>
                  </a:lnTo>
                  <a:lnTo>
                    <a:pt x="923" y="300"/>
                  </a:lnTo>
                  <a:lnTo>
                    <a:pt x="923" y="300"/>
                  </a:lnTo>
                  <a:lnTo>
                    <a:pt x="928" y="313"/>
                  </a:lnTo>
                  <a:lnTo>
                    <a:pt x="930" y="321"/>
                  </a:lnTo>
                  <a:lnTo>
                    <a:pt x="930" y="328"/>
                  </a:lnTo>
                  <a:lnTo>
                    <a:pt x="930" y="328"/>
                  </a:lnTo>
                  <a:lnTo>
                    <a:pt x="930" y="351"/>
                  </a:lnTo>
                  <a:lnTo>
                    <a:pt x="929" y="374"/>
                  </a:lnTo>
                  <a:lnTo>
                    <a:pt x="929" y="374"/>
                  </a:lnTo>
                  <a:lnTo>
                    <a:pt x="928" y="393"/>
                  </a:lnTo>
                  <a:lnTo>
                    <a:pt x="928" y="413"/>
                  </a:lnTo>
                  <a:lnTo>
                    <a:pt x="928" y="413"/>
                  </a:lnTo>
                  <a:lnTo>
                    <a:pt x="927" y="429"/>
                  </a:lnTo>
                  <a:lnTo>
                    <a:pt x="925" y="445"/>
                  </a:lnTo>
                  <a:lnTo>
                    <a:pt x="921" y="460"/>
                  </a:lnTo>
                  <a:lnTo>
                    <a:pt x="916" y="476"/>
                  </a:lnTo>
                  <a:lnTo>
                    <a:pt x="910" y="491"/>
                  </a:lnTo>
                  <a:lnTo>
                    <a:pt x="904" y="505"/>
                  </a:lnTo>
                  <a:lnTo>
                    <a:pt x="890" y="535"/>
                  </a:lnTo>
                  <a:lnTo>
                    <a:pt x="890" y="535"/>
                  </a:lnTo>
                  <a:lnTo>
                    <a:pt x="874" y="570"/>
                  </a:lnTo>
                  <a:lnTo>
                    <a:pt x="874" y="570"/>
                  </a:lnTo>
                  <a:lnTo>
                    <a:pt x="866" y="586"/>
                  </a:lnTo>
                  <a:lnTo>
                    <a:pt x="858" y="602"/>
                  </a:lnTo>
                  <a:lnTo>
                    <a:pt x="847" y="615"/>
                  </a:lnTo>
                  <a:lnTo>
                    <a:pt x="836" y="627"/>
                  </a:lnTo>
                  <a:lnTo>
                    <a:pt x="825" y="640"/>
                  </a:lnTo>
                  <a:lnTo>
                    <a:pt x="811" y="651"/>
                  </a:lnTo>
                  <a:lnTo>
                    <a:pt x="797" y="662"/>
                  </a:lnTo>
                  <a:lnTo>
                    <a:pt x="782" y="674"/>
                  </a:lnTo>
                  <a:lnTo>
                    <a:pt x="782" y="674"/>
                  </a:lnTo>
                  <a:lnTo>
                    <a:pt x="766" y="684"/>
                  </a:lnTo>
                  <a:lnTo>
                    <a:pt x="758" y="690"/>
                  </a:lnTo>
                  <a:lnTo>
                    <a:pt x="747" y="695"/>
                  </a:lnTo>
                  <a:lnTo>
                    <a:pt x="737" y="699"/>
                  </a:lnTo>
                  <a:lnTo>
                    <a:pt x="727" y="703"/>
                  </a:lnTo>
                  <a:lnTo>
                    <a:pt x="715" y="705"/>
                  </a:lnTo>
                  <a:lnTo>
                    <a:pt x="704" y="706"/>
                  </a:lnTo>
                  <a:lnTo>
                    <a:pt x="696" y="707"/>
                  </a:lnTo>
                  <a:lnTo>
                    <a:pt x="696" y="707"/>
                  </a:lnTo>
                  <a:lnTo>
                    <a:pt x="663" y="708"/>
                  </a:lnTo>
                  <a:lnTo>
                    <a:pt x="663" y="708"/>
                  </a:lnTo>
                  <a:lnTo>
                    <a:pt x="663" y="708"/>
                  </a:lnTo>
                  <a:lnTo>
                    <a:pt x="641" y="707"/>
                  </a:lnTo>
                  <a:lnTo>
                    <a:pt x="632" y="705"/>
                  </a:lnTo>
                  <a:lnTo>
                    <a:pt x="623" y="704"/>
                  </a:lnTo>
                  <a:lnTo>
                    <a:pt x="623" y="704"/>
                  </a:lnTo>
                  <a:lnTo>
                    <a:pt x="604" y="699"/>
                  </a:lnTo>
                  <a:lnTo>
                    <a:pt x="604" y="699"/>
                  </a:lnTo>
                  <a:lnTo>
                    <a:pt x="577" y="691"/>
                  </a:lnTo>
                  <a:lnTo>
                    <a:pt x="564" y="687"/>
                  </a:lnTo>
                  <a:lnTo>
                    <a:pt x="551" y="683"/>
                  </a:lnTo>
                  <a:lnTo>
                    <a:pt x="551" y="683"/>
                  </a:lnTo>
                  <a:lnTo>
                    <a:pt x="543" y="679"/>
                  </a:lnTo>
                  <a:lnTo>
                    <a:pt x="534" y="675"/>
                  </a:lnTo>
                  <a:lnTo>
                    <a:pt x="519" y="664"/>
                  </a:lnTo>
                  <a:lnTo>
                    <a:pt x="519" y="664"/>
                  </a:lnTo>
                  <a:lnTo>
                    <a:pt x="508" y="655"/>
                  </a:lnTo>
                  <a:lnTo>
                    <a:pt x="496" y="648"/>
                  </a:lnTo>
                  <a:lnTo>
                    <a:pt x="496" y="648"/>
                  </a:lnTo>
                  <a:lnTo>
                    <a:pt x="493" y="646"/>
                  </a:lnTo>
                  <a:lnTo>
                    <a:pt x="490" y="643"/>
                  </a:lnTo>
                  <a:lnTo>
                    <a:pt x="489" y="641"/>
                  </a:lnTo>
                  <a:lnTo>
                    <a:pt x="488" y="638"/>
                  </a:lnTo>
                  <a:lnTo>
                    <a:pt x="487" y="634"/>
                  </a:lnTo>
                  <a:lnTo>
                    <a:pt x="488" y="629"/>
                  </a:lnTo>
                  <a:lnTo>
                    <a:pt x="488" y="629"/>
                  </a:lnTo>
                  <a:lnTo>
                    <a:pt x="490" y="624"/>
                  </a:lnTo>
                  <a:lnTo>
                    <a:pt x="494" y="619"/>
                  </a:lnTo>
                  <a:lnTo>
                    <a:pt x="499" y="616"/>
                  </a:lnTo>
                  <a:lnTo>
                    <a:pt x="502" y="615"/>
                  </a:lnTo>
                  <a:lnTo>
                    <a:pt x="505" y="615"/>
                  </a:lnTo>
                  <a:lnTo>
                    <a:pt x="505" y="615"/>
                  </a:lnTo>
                  <a:lnTo>
                    <a:pt x="510" y="615"/>
                  </a:lnTo>
                  <a:lnTo>
                    <a:pt x="514" y="617"/>
                  </a:lnTo>
                  <a:lnTo>
                    <a:pt x="514" y="617"/>
                  </a:lnTo>
                  <a:lnTo>
                    <a:pt x="525" y="624"/>
                  </a:lnTo>
                  <a:lnTo>
                    <a:pt x="536" y="632"/>
                  </a:lnTo>
                  <a:lnTo>
                    <a:pt x="536" y="632"/>
                  </a:lnTo>
                  <a:lnTo>
                    <a:pt x="548" y="639"/>
                  </a:lnTo>
                  <a:lnTo>
                    <a:pt x="559" y="646"/>
                  </a:lnTo>
                  <a:lnTo>
                    <a:pt x="572" y="652"/>
                  </a:lnTo>
                  <a:lnTo>
                    <a:pt x="586" y="656"/>
                  </a:lnTo>
                  <a:lnTo>
                    <a:pt x="586" y="656"/>
                  </a:lnTo>
                  <a:lnTo>
                    <a:pt x="602" y="659"/>
                  </a:lnTo>
                  <a:lnTo>
                    <a:pt x="617" y="662"/>
                  </a:lnTo>
                  <a:lnTo>
                    <a:pt x="647" y="667"/>
                  </a:lnTo>
                  <a:lnTo>
                    <a:pt x="647" y="667"/>
                  </a:lnTo>
                  <a:lnTo>
                    <a:pt x="663" y="669"/>
                  </a:lnTo>
                  <a:lnTo>
                    <a:pt x="663" y="669"/>
                  </a:lnTo>
                  <a:lnTo>
                    <a:pt x="673" y="670"/>
                  </a:lnTo>
                  <a:lnTo>
                    <a:pt x="683" y="670"/>
                  </a:lnTo>
                  <a:lnTo>
                    <a:pt x="683" y="670"/>
                  </a:lnTo>
                  <a:lnTo>
                    <a:pt x="695" y="669"/>
                  </a:lnTo>
                  <a:lnTo>
                    <a:pt x="706" y="668"/>
                  </a:lnTo>
                  <a:lnTo>
                    <a:pt x="716" y="666"/>
                  </a:lnTo>
                  <a:lnTo>
                    <a:pt x="728" y="661"/>
                  </a:lnTo>
                  <a:lnTo>
                    <a:pt x="738" y="657"/>
                  </a:lnTo>
                  <a:lnTo>
                    <a:pt x="748" y="651"/>
                  </a:lnTo>
                  <a:lnTo>
                    <a:pt x="760" y="645"/>
                  </a:lnTo>
                  <a:lnTo>
                    <a:pt x="770" y="637"/>
                  </a:lnTo>
                  <a:lnTo>
                    <a:pt x="770" y="637"/>
                  </a:lnTo>
                  <a:lnTo>
                    <a:pt x="783" y="626"/>
                  </a:lnTo>
                  <a:lnTo>
                    <a:pt x="783" y="626"/>
                  </a:lnTo>
                  <a:lnTo>
                    <a:pt x="796" y="618"/>
                  </a:lnTo>
                  <a:lnTo>
                    <a:pt x="808" y="608"/>
                  </a:lnTo>
                  <a:lnTo>
                    <a:pt x="818" y="597"/>
                  </a:lnTo>
                  <a:lnTo>
                    <a:pt x="824" y="591"/>
                  </a:lnTo>
                  <a:lnTo>
                    <a:pt x="827" y="585"/>
                  </a:lnTo>
                  <a:lnTo>
                    <a:pt x="830" y="580"/>
                  </a:lnTo>
                  <a:lnTo>
                    <a:pt x="830" y="580"/>
                  </a:lnTo>
                  <a:lnTo>
                    <a:pt x="848" y="546"/>
                  </a:lnTo>
                  <a:lnTo>
                    <a:pt x="858" y="528"/>
                  </a:lnTo>
                  <a:lnTo>
                    <a:pt x="866" y="510"/>
                  </a:lnTo>
                  <a:lnTo>
                    <a:pt x="874" y="491"/>
                  </a:lnTo>
                  <a:lnTo>
                    <a:pt x="881" y="471"/>
                  </a:lnTo>
                  <a:lnTo>
                    <a:pt x="887" y="453"/>
                  </a:lnTo>
                  <a:lnTo>
                    <a:pt x="891" y="434"/>
                  </a:lnTo>
                  <a:lnTo>
                    <a:pt x="891" y="434"/>
                  </a:lnTo>
                  <a:lnTo>
                    <a:pt x="892" y="421"/>
                  </a:lnTo>
                  <a:lnTo>
                    <a:pt x="893" y="406"/>
                  </a:lnTo>
                  <a:lnTo>
                    <a:pt x="894" y="377"/>
                  </a:lnTo>
                  <a:lnTo>
                    <a:pt x="894" y="377"/>
                  </a:lnTo>
                  <a:lnTo>
                    <a:pt x="894" y="356"/>
                  </a:lnTo>
                  <a:lnTo>
                    <a:pt x="895" y="354"/>
                  </a:lnTo>
                  <a:lnTo>
                    <a:pt x="895" y="354"/>
                  </a:lnTo>
                  <a:lnTo>
                    <a:pt x="895" y="344"/>
                  </a:lnTo>
                  <a:lnTo>
                    <a:pt x="894" y="334"/>
                  </a:lnTo>
                  <a:lnTo>
                    <a:pt x="892" y="325"/>
                  </a:lnTo>
                  <a:lnTo>
                    <a:pt x="888" y="315"/>
                  </a:lnTo>
                  <a:lnTo>
                    <a:pt x="888" y="315"/>
                  </a:lnTo>
                  <a:lnTo>
                    <a:pt x="885" y="310"/>
                  </a:lnTo>
                  <a:lnTo>
                    <a:pt x="881" y="304"/>
                  </a:lnTo>
                  <a:lnTo>
                    <a:pt x="881" y="304"/>
                  </a:lnTo>
                  <a:lnTo>
                    <a:pt x="878" y="287"/>
                  </a:lnTo>
                  <a:lnTo>
                    <a:pt x="878" y="287"/>
                  </a:lnTo>
                  <a:lnTo>
                    <a:pt x="873" y="257"/>
                  </a:lnTo>
                  <a:lnTo>
                    <a:pt x="870" y="242"/>
                  </a:lnTo>
                  <a:lnTo>
                    <a:pt x="866" y="228"/>
                  </a:lnTo>
                  <a:lnTo>
                    <a:pt x="860" y="213"/>
                  </a:lnTo>
                  <a:lnTo>
                    <a:pt x="853" y="200"/>
                  </a:lnTo>
                  <a:lnTo>
                    <a:pt x="842" y="187"/>
                  </a:lnTo>
                  <a:lnTo>
                    <a:pt x="837" y="181"/>
                  </a:lnTo>
                  <a:lnTo>
                    <a:pt x="831" y="175"/>
                  </a:lnTo>
                  <a:lnTo>
                    <a:pt x="831" y="175"/>
                  </a:lnTo>
                  <a:lnTo>
                    <a:pt x="814" y="162"/>
                  </a:lnTo>
                  <a:lnTo>
                    <a:pt x="798" y="149"/>
                  </a:lnTo>
                  <a:lnTo>
                    <a:pt x="780" y="137"/>
                  </a:lnTo>
                  <a:lnTo>
                    <a:pt x="762" y="124"/>
                  </a:lnTo>
                  <a:lnTo>
                    <a:pt x="743" y="114"/>
                  </a:lnTo>
                  <a:lnTo>
                    <a:pt x="724" y="104"/>
                  </a:lnTo>
                  <a:lnTo>
                    <a:pt x="705" y="93"/>
                  </a:lnTo>
                  <a:lnTo>
                    <a:pt x="684" y="85"/>
                  </a:lnTo>
                  <a:lnTo>
                    <a:pt x="684" y="85"/>
                  </a:lnTo>
                  <a:lnTo>
                    <a:pt x="663" y="76"/>
                  </a:lnTo>
                  <a:lnTo>
                    <a:pt x="640" y="68"/>
                  </a:lnTo>
                  <a:lnTo>
                    <a:pt x="618" y="60"/>
                  </a:lnTo>
                  <a:lnTo>
                    <a:pt x="595" y="54"/>
                  </a:lnTo>
                  <a:lnTo>
                    <a:pt x="574" y="50"/>
                  </a:lnTo>
                  <a:lnTo>
                    <a:pt x="550" y="45"/>
                  </a:lnTo>
                  <a:lnTo>
                    <a:pt x="526" y="42"/>
                  </a:lnTo>
                  <a:lnTo>
                    <a:pt x="501" y="39"/>
                  </a:lnTo>
                  <a:lnTo>
                    <a:pt x="501" y="39"/>
                  </a:lnTo>
                  <a:lnTo>
                    <a:pt x="479" y="38"/>
                  </a:lnTo>
                  <a:lnTo>
                    <a:pt x="479" y="38"/>
                  </a:lnTo>
                  <a:lnTo>
                    <a:pt x="464" y="39"/>
                  </a:lnTo>
                  <a:lnTo>
                    <a:pt x="450" y="40"/>
                  </a:lnTo>
                  <a:lnTo>
                    <a:pt x="422" y="43"/>
                  </a:lnTo>
                  <a:lnTo>
                    <a:pt x="422" y="43"/>
                  </a:lnTo>
                  <a:lnTo>
                    <a:pt x="398" y="45"/>
                  </a:lnTo>
                  <a:lnTo>
                    <a:pt x="372" y="47"/>
                  </a:lnTo>
                  <a:lnTo>
                    <a:pt x="372" y="47"/>
                  </a:lnTo>
                  <a:lnTo>
                    <a:pt x="361" y="48"/>
                  </a:lnTo>
                  <a:lnTo>
                    <a:pt x="348" y="49"/>
                  </a:lnTo>
                  <a:lnTo>
                    <a:pt x="337" y="52"/>
                  </a:lnTo>
                  <a:lnTo>
                    <a:pt x="325" y="55"/>
                  </a:lnTo>
                  <a:lnTo>
                    <a:pt x="312" y="59"/>
                  </a:lnTo>
                  <a:lnTo>
                    <a:pt x="301" y="64"/>
                  </a:lnTo>
                  <a:lnTo>
                    <a:pt x="277" y="76"/>
                  </a:lnTo>
                  <a:lnTo>
                    <a:pt x="255" y="88"/>
                  </a:lnTo>
                  <a:lnTo>
                    <a:pt x="233" y="103"/>
                  </a:lnTo>
                  <a:lnTo>
                    <a:pt x="213" y="117"/>
                  </a:lnTo>
                  <a:lnTo>
                    <a:pt x="196" y="132"/>
                  </a:lnTo>
                  <a:lnTo>
                    <a:pt x="190" y="137"/>
                  </a:lnTo>
                  <a:lnTo>
                    <a:pt x="190" y="137"/>
                  </a:lnTo>
                  <a:lnTo>
                    <a:pt x="163" y="162"/>
                  </a:lnTo>
                  <a:lnTo>
                    <a:pt x="136" y="187"/>
                  </a:lnTo>
                  <a:lnTo>
                    <a:pt x="123" y="201"/>
                  </a:lnTo>
                  <a:lnTo>
                    <a:pt x="111" y="215"/>
                  </a:lnTo>
                  <a:lnTo>
                    <a:pt x="101" y="230"/>
                  </a:lnTo>
                  <a:lnTo>
                    <a:pt x="90" y="245"/>
                  </a:lnTo>
                  <a:lnTo>
                    <a:pt x="90" y="245"/>
                  </a:lnTo>
                  <a:lnTo>
                    <a:pt x="81" y="264"/>
                  </a:lnTo>
                  <a:lnTo>
                    <a:pt x="73" y="281"/>
                  </a:lnTo>
                  <a:lnTo>
                    <a:pt x="65" y="300"/>
                  </a:lnTo>
                  <a:lnTo>
                    <a:pt x="59" y="317"/>
                  </a:lnTo>
                  <a:lnTo>
                    <a:pt x="54" y="336"/>
                  </a:lnTo>
                  <a:lnTo>
                    <a:pt x="49" y="355"/>
                  </a:lnTo>
                  <a:lnTo>
                    <a:pt x="42" y="393"/>
                  </a:lnTo>
                  <a:lnTo>
                    <a:pt x="42" y="393"/>
                  </a:lnTo>
                  <a:lnTo>
                    <a:pt x="39" y="417"/>
                  </a:lnTo>
                  <a:lnTo>
                    <a:pt x="36" y="438"/>
                  </a:lnTo>
                  <a:lnTo>
                    <a:pt x="34" y="459"/>
                  </a:lnTo>
                  <a:lnTo>
                    <a:pt x="34" y="479"/>
                  </a:lnTo>
                  <a:lnTo>
                    <a:pt x="36" y="496"/>
                  </a:lnTo>
                  <a:lnTo>
                    <a:pt x="38" y="512"/>
                  </a:lnTo>
                  <a:lnTo>
                    <a:pt x="40" y="527"/>
                  </a:lnTo>
                  <a:lnTo>
                    <a:pt x="44" y="540"/>
                  </a:lnTo>
                  <a:lnTo>
                    <a:pt x="49" y="553"/>
                  </a:lnTo>
                  <a:lnTo>
                    <a:pt x="49" y="553"/>
                  </a:lnTo>
                  <a:lnTo>
                    <a:pt x="63" y="594"/>
                  </a:lnTo>
                  <a:lnTo>
                    <a:pt x="72" y="615"/>
                  </a:lnTo>
                  <a:lnTo>
                    <a:pt x="81" y="635"/>
                  </a:lnTo>
                  <a:lnTo>
                    <a:pt x="90" y="655"/>
                  </a:lnTo>
                  <a:lnTo>
                    <a:pt x="101" y="675"/>
                  </a:lnTo>
                  <a:lnTo>
                    <a:pt x="113" y="692"/>
                  </a:lnTo>
                  <a:lnTo>
                    <a:pt x="125" y="710"/>
                  </a:lnTo>
                  <a:lnTo>
                    <a:pt x="125" y="710"/>
                  </a:lnTo>
                  <a:lnTo>
                    <a:pt x="139" y="723"/>
                  </a:lnTo>
                  <a:lnTo>
                    <a:pt x="153" y="736"/>
                  </a:lnTo>
                  <a:lnTo>
                    <a:pt x="169" y="746"/>
                  </a:lnTo>
                  <a:lnTo>
                    <a:pt x="186" y="756"/>
                  </a:lnTo>
                  <a:lnTo>
                    <a:pt x="205" y="765"/>
                  </a:lnTo>
                  <a:lnTo>
                    <a:pt x="224" y="773"/>
                  </a:lnTo>
                  <a:lnTo>
                    <a:pt x="262" y="786"/>
                  </a:lnTo>
                  <a:lnTo>
                    <a:pt x="262" y="786"/>
                  </a:lnTo>
                  <a:lnTo>
                    <a:pt x="283" y="794"/>
                  </a:lnTo>
                  <a:lnTo>
                    <a:pt x="305" y="800"/>
                  </a:lnTo>
                  <a:lnTo>
                    <a:pt x="326" y="805"/>
                  </a:lnTo>
                  <a:lnTo>
                    <a:pt x="346" y="809"/>
                  </a:lnTo>
                  <a:lnTo>
                    <a:pt x="367" y="812"/>
                  </a:lnTo>
                  <a:lnTo>
                    <a:pt x="388" y="815"/>
                  </a:lnTo>
                  <a:lnTo>
                    <a:pt x="408" y="816"/>
                  </a:lnTo>
                  <a:lnTo>
                    <a:pt x="429" y="816"/>
                  </a:lnTo>
                  <a:lnTo>
                    <a:pt x="429" y="816"/>
                  </a:lnTo>
                  <a:lnTo>
                    <a:pt x="460" y="816"/>
                  </a:lnTo>
                  <a:lnTo>
                    <a:pt x="490" y="814"/>
                  </a:lnTo>
                  <a:lnTo>
                    <a:pt x="505" y="812"/>
                  </a:lnTo>
                  <a:lnTo>
                    <a:pt x="520" y="809"/>
                  </a:lnTo>
                  <a:lnTo>
                    <a:pt x="534" y="806"/>
                  </a:lnTo>
                  <a:lnTo>
                    <a:pt x="548" y="801"/>
                  </a:lnTo>
                  <a:lnTo>
                    <a:pt x="549" y="801"/>
                  </a:lnTo>
                  <a:lnTo>
                    <a:pt x="550" y="800"/>
                  </a:lnTo>
                  <a:lnTo>
                    <a:pt x="550" y="800"/>
                  </a:lnTo>
                  <a:lnTo>
                    <a:pt x="553" y="797"/>
                  </a:lnTo>
                  <a:lnTo>
                    <a:pt x="553" y="797"/>
                  </a:lnTo>
                  <a:lnTo>
                    <a:pt x="560" y="792"/>
                  </a:lnTo>
                  <a:lnTo>
                    <a:pt x="570" y="783"/>
                  </a:lnTo>
                  <a:lnTo>
                    <a:pt x="573" y="779"/>
                  </a:lnTo>
                  <a:lnTo>
                    <a:pt x="576" y="774"/>
                  </a:lnTo>
                  <a:lnTo>
                    <a:pt x="578" y="769"/>
                  </a:lnTo>
                  <a:lnTo>
                    <a:pt x="577" y="764"/>
                  </a:lnTo>
                  <a:lnTo>
                    <a:pt x="577" y="764"/>
                  </a:lnTo>
                  <a:lnTo>
                    <a:pt x="575" y="760"/>
                  </a:lnTo>
                  <a:lnTo>
                    <a:pt x="572" y="756"/>
                  </a:lnTo>
                  <a:lnTo>
                    <a:pt x="567" y="754"/>
                  </a:lnTo>
                  <a:lnTo>
                    <a:pt x="563" y="752"/>
                  </a:lnTo>
                  <a:lnTo>
                    <a:pt x="554" y="751"/>
                  </a:lnTo>
                  <a:lnTo>
                    <a:pt x="547" y="751"/>
                  </a:lnTo>
                  <a:lnTo>
                    <a:pt x="546" y="751"/>
                  </a:lnTo>
                  <a:lnTo>
                    <a:pt x="546" y="751"/>
                  </a:lnTo>
                  <a:lnTo>
                    <a:pt x="519" y="751"/>
                  </a:lnTo>
                  <a:lnTo>
                    <a:pt x="519" y="751"/>
                  </a:lnTo>
                  <a:lnTo>
                    <a:pt x="492" y="751"/>
                  </a:lnTo>
                  <a:lnTo>
                    <a:pt x="492" y="751"/>
                  </a:lnTo>
                  <a:lnTo>
                    <a:pt x="470" y="751"/>
                  </a:lnTo>
                  <a:lnTo>
                    <a:pt x="450" y="750"/>
                  </a:lnTo>
                  <a:lnTo>
                    <a:pt x="450" y="750"/>
                  </a:lnTo>
                  <a:lnTo>
                    <a:pt x="428" y="749"/>
                  </a:lnTo>
                  <a:lnTo>
                    <a:pt x="407" y="748"/>
                  </a:lnTo>
                  <a:lnTo>
                    <a:pt x="407" y="748"/>
                  </a:lnTo>
                  <a:lnTo>
                    <a:pt x="385" y="747"/>
                  </a:lnTo>
                  <a:lnTo>
                    <a:pt x="362" y="745"/>
                  </a:lnTo>
                  <a:lnTo>
                    <a:pt x="339" y="740"/>
                  </a:lnTo>
                  <a:lnTo>
                    <a:pt x="318" y="734"/>
                  </a:lnTo>
                  <a:lnTo>
                    <a:pt x="296" y="727"/>
                  </a:lnTo>
                  <a:lnTo>
                    <a:pt x="274" y="717"/>
                  </a:lnTo>
                  <a:lnTo>
                    <a:pt x="256" y="707"/>
                  </a:lnTo>
                  <a:lnTo>
                    <a:pt x="237" y="696"/>
                  </a:lnTo>
                  <a:lnTo>
                    <a:pt x="237" y="696"/>
                  </a:lnTo>
                  <a:lnTo>
                    <a:pt x="234" y="692"/>
                  </a:lnTo>
                  <a:lnTo>
                    <a:pt x="232" y="689"/>
                  </a:lnTo>
                  <a:lnTo>
                    <a:pt x="230" y="686"/>
                  </a:lnTo>
                  <a:lnTo>
                    <a:pt x="230" y="683"/>
                  </a:lnTo>
                  <a:lnTo>
                    <a:pt x="230" y="678"/>
                  </a:lnTo>
                  <a:lnTo>
                    <a:pt x="231" y="674"/>
                  </a:lnTo>
                  <a:lnTo>
                    <a:pt x="231" y="674"/>
                  </a:lnTo>
                  <a:lnTo>
                    <a:pt x="233" y="669"/>
                  </a:lnTo>
                  <a:lnTo>
                    <a:pt x="236" y="665"/>
                  </a:lnTo>
                  <a:lnTo>
                    <a:pt x="241" y="661"/>
                  </a:lnTo>
                  <a:lnTo>
                    <a:pt x="245" y="660"/>
                  </a:lnTo>
                  <a:lnTo>
                    <a:pt x="245" y="660"/>
                  </a:lnTo>
                  <a:lnTo>
                    <a:pt x="250" y="661"/>
                  </a:lnTo>
                  <a:lnTo>
                    <a:pt x="255" y="665"/>
                  </a:lnTo>
                  <a:lnTo>
                    <a:pt x="255" y="665"/>
                  </a:lnTo>
                  <a:lnTo>
                    <a:pt x="267" y="673"/>
                  </a:lnTo>
                  <a:lnTo>
                    <a:pt x="280" y="680"/>
                  </a:lnTo>
                  <a:lnTo>
                    <a:pt x="294" y="686"/>
                  </a:lnTo>
                  <a:lnTo>
                    <a:pt x="307" y="692"/>
                  </a:lnTo>
                  <a:lnTo>
                    <a:pt x="322" y="697"/>
                  </a:lnTo>
                  <a:lnTo>
                    <a:pt x="336" y="701"/>
                  </a:lnTo>
                  <a:lnTo>
                    <a:pt x="350" y="704"/>
                  </a:lnTo>
                  <a:lnTo>
                    <a:pt x="364" y="707"/>
                  </a:lnTo>
                  <a:lnTo>
                    <a:pt x="394" y="710"/>
                  </a:lnTo>
                  <a:lnTo>
                    <a:pt x="423" y="712"/>
                  </a:lnTo>
                  <a:lnTo>
                    <a:pt x="453" y="713"/>
                  </a:lnTo>
                  <a:lnTo>
                    <a:pt x="483" y="714"/>
                  </a:lnTo>
                  <a:lnTo>
                    <a:pt x="483" y="714"/>
                  </a:lnTo>
                  <a:lnTo>
                    <a:pt x="522" y="714"/>
                  </a:lnTo>
                  <a:lnTo>
                    <a:pt x="560" y="716"/>
                  </a:lnTo>
                  <a:lnTo>
                    <a:pt x="560" y="716"/>
                  </a:lnTo>
                  <a:lnTo>
                    <a:pt x="572" y="717"/>
                  </a:lnTo>
                  <a:lnTo>
                    <a:pt x="582" y="720"/>
                  </a:lnTo>
                  <a:lnTo>
                    <a:pt x="591" y="726"/>
                  </a:lnTo>
                  <a:lnTo>
                    <a:pt x="599" y="731"/>
                  </a:lnTo>
                  <a:lnTo>
                    <a:pt x="608" y="738"/>
                  </a:lnTo>
                  <a:lnTo>
                    <a:pt x="615" y="746"/>
                  </a:lnTo>
                  <a:lnTo>
                    <a:pt x="620" y="755"/>
                  </a:lnTo>
                  <a:lnTo>
                    <a:pt x="625" y="766"/>
                  </a:lnTo>
                  <a:lnTo>
                    <a:pt x="625" y="766"/>
                  </a:lnTo>
                  <a:lnTo>
                    <a:pt x="626" y="771"/>
                  </a:lnTo>
                  <a:lnTo>
                    <a:pt x="626" y="776"/>
                  </a:lnTo>
                  <a:lnTo>
                    <a:pt x="625" y="781"/>
                  </a:lnTo>
                  <a:lnTo>
                    <a:pt x="623" y="786"/>
                  </a:lnTo>
                  <a:lnTo>
                    <a:pt x="620" y="792"/>
                  </a:lnTo>
                  <a:lnTo>
                    <a:pt x="616" y="797"/>
                  </a:lnTo>
                  <a:lnTo>
                    <a:pt x="610" y="803"/>
                  </a:lnTo>
                  <a:lnTo>
                    <a:pt x="603" y="808"/>
                  </a:lnTo>
                  <a:lnTo>
                    <a:pt x="602" y="809"/>
                  </a:lnTo>
                  <a:lnTo>
                    <a:pt x="602" y="810"/>
                  </a:lnTo>
                  <a:lnTo>
                    <a:pt x="602" y="810"/>
                  </a:lnTo>
                  <a:lnTo>
                    <a:pt x="598" y="813"/>
                  </a:lnTo>
                  <a:lnTo>
                    <a:pt x="595" y="816"/>
                  </a:lnTo>
                  <a:lnTo>
                    <a:pt x="595" y="816"/>
                  </a:lnTo>
                  <a:lnTo>
                    <a:pt x="583" y="825"/>
                  </a:lnTo>
                  <a:lnTo>
                    <a:pt x="569" y="832"/>
                  </a:lnTo>
                  <a:lnTo>
                    <a:pt x="552" y="838"/>
                  </a:lnTo>
                  <a:lnTo>
                    <a:pt x="533" y="843"/>
                  </a:lnTo>
                  <a:lnTo>
                    <a:pt x="514" y="847"/>
                  </a:lnTo>
                  <a:lnTo>
                    <a:pt x="492" y="850"/>
                  </a:lnTo>
                  <a:lnTo>
                    <a:pt x="468" y="853"/>
                  </a:lnTo>
                  <a:lnTo>
                    <a:pt x="444" y="853"/>
                  </a:lnTo>
                  <a:lnTo>
                    <a:pt x="444" y="8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0" name="组合 959"/>
          <p:cNvGrpSpPr/>
          <p:nvPr/>
        </p:nvGrpSpPr>
        <p:grpSpPr>
          <a:xfrm>
            <a:off x="5509661" y="3748670"/>
            <a:ext cx="994833" cy="944033"/>
            <a:chOff x="4219575" y="3103563"/>
            <a:chExt cx="746125" cy="708025"/>
          </a:xfrm>
          <a:solidFill>
            <a:schemeClr val="tx1"/>
          </a:solidFill>
        </p:grpSpPr>
        <p:sp>
          <p:nvSpPr>
            <p:cNvPr id="16740" name="Freeform 356"/>
            <p:cNvSpPr/>
            <p:nvPr/>
          </p:nvSpPr>
          <p:spPr bwMode="auto">
            <a:xfrm>
              <a:off x="4276725" y="3703638"/>
              <a:ext cx="17463" cy="6032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2" y="18"/>
                </a:cxn>
                <a:cxn ang="0">
                  <a:pos x="20" y="31"/>
                </a:cxn>
                <a:cxn ang="0">
                  <a:pos x="12" y="57"/>
                </a:cxn>
                <a:cxn ang="0">
                  <a:pos x="7" y="69"/>
                </a:cxn>
                <a:cxn ang="0">
                  <a:pos x="4" y="83"/>
                </a:cxn>
                <a:cxn ang="0">
                  <a:pos x="1" y="95"/>
                </a:cxn>
                <a:cxn ang="0">
                  <a:pos x="0" y="109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1"/>
                </a:cxn>
                <a:cxn ang="0">
                  <a:pos x="10" y="109"/>
                </a:cxn>
                <a:cxn ang="0">
                  <a:pos x="10" y="109"/>
                </a:cxn>
                <a:cxn ang="0">
                  <a:pos x="11" y="95"/>
                </a:cxn>
                <a:cxn ang="0">
                  <a:pos x="14" y="83"/>
                </a:cxn>
                <a:cxn ang="0">
                  <a:pos x="17" y="69"/>
                </a:cxn>
                <a:cxn ang="0">
                  <a:pos x="21" y="57"/>
                </a:cxn>
                <a:cxn ang="0">
                  <a:pos x="29" y="31"/>
                </a:cxn>
                <a:cxn ang="0">
                  <a:pos x="32" y="18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114">
                  <a:moveTo>
                    <a:pt x="24" y="4"/>
                  </a:moveTo>
                  <a:lnTo>
                    <a:pt x="24" y="4"/>
                  </a:lnTo>
                  <a:lnTo>
                    <a:pt x="22" y="18"/>
                  </a:lnTo>
                  <a:lnTo>
                    <a:pt x="20" y="31"/>
                  </a:lnTo>
                  <a:lnTo>
                    <a:pt x="12" y="57"/>
                  </a:lnTo>
                  <a:lnTo>
                    <a:pt x="7" y="69"/>
                  </a:lnTo>
                  <a:lnTo>
                    <a:pt x="4" y="83"/>
                  </a:lnTo>
                  <a:lnTo>
                    <a:pt x="1" y="95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1"/>
                  </a:lnTo>
                  <a:lnTo>
                    <a:pt x="10" y="109"/>
                  </a:lnTo>
                  <a:lnTo>
                    <a:pt x="10" y="109"/>
                  </a:lnTo>
                  <a:lnTo>
                    <a:pt x="11" y="95"/>
                  </a:lnTo>
                  <a:lnTo>
                    <a:pt x="14" y="83"/>
                  </a:lnTo>
                  <a:lnTo>
                    <a:pt x="17" y="69"/>
                  </a:lnTo>
                  <a:lnTo>
                    <a:pt x="21" y="57"/>
                  </a:lnTo>
                  <a:lnTo>
                    <a:pt x="29" y="31"/>
                  </a:lnTo>
                  <a:lnTo>
                    <a:pt x="32" y="18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1" name="Freeform 357"/>
            <p:cNvSpPr/>
            <p:nvPr/>
          </p:nvSpPr>
          <p:spPr bwMode="auto">
            <a:xfrm>
              <a:off x="4314825" y="3724275"/>
              <a:ext cx="17463" cy="57150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7"/>
                </a:cxn>
                <a:cxn ang="0">
                  <a:pos x="14" y="29"/>
                </a:cxn>
                <a:cxn ang="0">
                  <a:pos x="9" y="43"/>
                </a:cxn>
                <a:cxn ang="0">
                  <a:pos x="4" y="55"/>
                </a:cxn>
                <a:cxn ang="0">
                  <a:pos x="4" y="55"/>
                </a:cxn>
                <a:cxn ang="0">
                  <a:pos x="2" y="68"/>
                </a:cxn>
                <a:cxn ang="0">
                  <a:pos x="1" y="80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7" y="108"/>
                </a:cxn>
                <a:cxn ang="0">
                  <a:pos x="8" y="106"/>
                </a:cxn>
                <a:cxn ang="0">
                  <a:pos x="9" y="105"/>
                </a:cxn>
                <a:cxn ang="0">
                  <a:pos x="9" y="105"/>
                </a:cxn>
                <a:cxn ang="0">
                  <a:pos x="9" y="93"/>
                </a:cxn>
                <a:cxn ang="0">
                  <a:pos x="11" y="83"/>
                </a:cxn>
                <a:cxn ang="0">
                  <a:pos x="13" y="62"/>
                </a:cxn>
                <a:cxn ang="0">
                  <a:pos x="13" y="62"/>
                </a:cxn>
                <a:cxn ang="0">
                  <a:pos x="14" y="55"/>
                </a:cxn>
                <a:cxn ang="0">
                  <a:pos x="16" y="48"/>
                </a:cxn>
                <a:cxn ang="0">
                  <a:pos x="21" y="33"/>
                </a:cxn>
                <a:cxn ang="0">
                  <a:pos x="27" y="20"/>
                </a:cxn>
                <a:cxn ang="0">
                  <a:pos x="33" y="6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3" h="109">
                  <a:moveTo>
                    <a:pt x="23" y="4"/>
                  </a:moveTo>
                  <a:lnTo>
                    <a:pt x="23" y="4"/>
                  </a:lnTo>
                  <a:lnTo>
                    <a:pt x="18" y="17"/>
                  </a:lnTo>
                  <a:lnTo>
                    <a:pt x="14" y="29"/>
                  </a:lnTo>
                  <a:lnTo>
                    <a:pt x="9" y="43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2" y="68"/>
                  </a:lnTo>
                  <a:lnTo>
                    <a:pt x="1" y="80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7" y="108"/>
                  </a:lnTo>
                  <a:lnTo>
                    <a:pt x="8" y="106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9" y="93"/>
                  </a:lnTo>
                  <a:lnTo>
                    <a:pt x="11" y="83"/>
                  </a:lnTo>
                  <a:lnTo>
                    <a:pt x="13" y="62"/>
                  </a:lnTo>
                  <a:lnTo>
                    <a:pt x="13" y="62"/>
                  </a:lnTo>
                  <a:lnTo>
                    <a:pt x="14" y="55"/>
                  </a:lnTo>
                  <a:lnTo>
                    <a:pt x="16" y="48"/>
                  </a:lnTo>
                  <a:lnTo>
                    <a:pt x="21" y="33"/>
                  </a:lnTo>
                  <a:lnTo>
                    <a:pt x="27" y="20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2" name="Freeform 358"/>
            <p:cNvSpPr/>
            <p:nvPr/>
          </p:nvSpPr>
          <p:spPr bwMode="auto">
            <a:xfrm>
              <a:off x="4352925" y="3725863"/>
              <a:ext cx="22225" cy="5556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2" y="11"/>
                </a:cxn>
                <a:cxn ang="0">
                  <a:pos x="30" y="17"/>
                </a:cxn>
                <a:cxn ang="0">
                  <a:pos x="25" y="30"/>
                </a:cxn>
                <a:cxn ang="0">
                  <a:pos x="18" y="41"/>
                </a:cxn>
                <a:cxn ang="0">
                  <a:pos x="13" y="52"/>
                </a:cxn>
                <a:cxn ang="0">
                  <a:pos x="13" y="52"/>
                </a:cxn>
                <a:cxn ang="0">
                  <a:pos x="9" y="64"/>
                </a:cxn>
                <a:cxn ang="0">
                  <a:pos x="5" y="75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8" y="101"/>
                </a:cxn>
                <a:cxn ang="0">
                  <a:pos x="8" y="101"/>
                </a:cxn>
                <a:cxn ang="0">
                  <a:pos x="16" y="72"/>
                </a:cxn>
                <a:cxn ang="0">
                  <a:pos x="21" y="58"/>
                </a:cxn>
                <a:cxn ang="0">
                  <a:pos x="27" y="45"/>
                </a:cxn>
                <a:cxn ang="0">
                  <a:pos x="27" y="45"/>
                </a:cxn>
                <a:cxn ang="0">
                  <a:pos x="36" y="25"/>
                </a:cxn>
                <a:cxn ang="0">
                  <a:pos x="40" y="15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4" y="1"/>
                </a:cxn>
                <a:cxn ang="0">
                  <a:pos x="33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104">
                  <a:moveTo>
                    <a:pt x="33" y="5"/>
                  </a:moveTo>
                  <a:lnTo>
                    <a:pt x="33" y="5"/>
                  </a:lnTo>
                  <a:lnTo>
                    <a:pt x="32" y="11"/>
                  </a:lnTo>
                  <a:lnTo>
                    <a:pt x="30" y="17"/>
                  </a:lnTo>
                  <a:lnTo>
                    <a:pt x="25" y="30"/>
                  </a:lnTo>
                  <a:lnTo>
                    <a:pt x="18" y="41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9" y="64"/>
                  </a:lnTo>
                  <a:lnTo>
                    <a:pt x="5" y="75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8" y="101"/>
                  </a:lnTo>
                  <a:lnTo>
                    <a:pt x="8" y="101"/>
                  </a:lnTo>
                  <a:lnTo>
                    <a:pt x="16" y="72"/>
                  </a:lnTo>
                  <a:lnTo>
                    <a:pt x="21" y="58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36" y="25"/>
                  </a:lnTo>
                  <a:lnTo>
                    <a:pt x="40" y="1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4" y="1"/>
                  </a:lnTo>
                  <a:lnTo>
                    <a:pt x="33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3" name="Freeform 359"/>
            <p:cNvSpPr/>
            <p:nvPr/>
          </p:nvSpPr>
          <p:spPr bwMode="auto">
            <a:xfrm>
              <a:off x="4387850" y="3729038"/>
              <a:ext cx="26988" cy="57150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41" y="10"/>
                </a:cxn>
                <a:cxn ang="0">
                  <a:pos x="40" y="15"/>
                </a:cxn>
                <a:cxn ang="0">
                  <a:pos x="35" y="26"/>
                </a:cxn>
                <a:cxn ang="0">
                  <a:pos x="24" y="44"/>
                </a:cxn>
                <a:cxn ang="0">
                  <a:pos x="24" y="44"/>
                </a:cxn>
                <a:cxn ang="0">
                  <a:pos x="22" y="49"/>
                </a:cxn>
                <a:cxn ang="0">
                  <a:pos x="20" y="56"/>
                </a:cxn>
                <a:cxn ang="0">
                  <a:pos x="16" y="67"/>
                </a:cxn>
                <a:cxn ang="0">
                  <a:pos x="16" y="67"/>
                </a:cxn>
                <a:cxn ang="0">
                  <a:pos x="9" y="84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8"/>
                </a:cxn>
                <a:cxn ang="0">
                  <a:pos x="8" y="106"/>
                </a:cxn>
                <a:cxn ang="0">
                  <a:pos x="8" y="106"/>
                </a:cxn>
                <a:cxn ang="0">
                  <a:pos x="22" y="77"/>
                </a:cxn>
                <a:cxn ang="0">
                  <a:pos x="22" y="77"/>
                </a:cxn>
                <a:cxn ang="0">
                  <a:pos x="25" y="70"/>
                </a:cxn>
                <a:cxn ang="0">
                  <a:pos x="28" y="62"/>
                </a:cxn>
                <a:cxn ang="0">
                  <a:pos x="31" y="53"/>
                </a:cxn>
                <a:cxn ang="0">
                  <a:pos x="34" y="46"/>
                </a:cxn>
                <a:cxn ang="0">
                  <a:pos x="34" y="46"/>
                </a:cxn>
                <a:cxn ang="0">
                  <a:pos x="45" y="26"/>
                </a:cxn>
                <a:cxn ang="0">
                  <a:pos x="49" y="15"/>
                </a:cxn>
                <a:cxn ang="0">
                  <a:pos x="51" y="10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2" h="108">
                  <a:moveTo>
                    <a:pt x="42" y="4"/>
                  </a:moveTo>
                  <a:lnTo>
                    <a:pt x="42" y="4"/>
                  </a:lnTo>
                  <a:lnTo>
                    <a:pt x="41" y="10"/>
                  </a:lnTo>
                  <a:lnTo>
                    <a:pt x="40" y="15"/>
                  </a:lnTo>
                  <a:lnTo>
                    <a:pt x="35" y="26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2" y="49"/>
                  </a:lnTo>
                  <a:lnTo>
                    <a:pt x="20" y="56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9" y="84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8"/>
                  </a:lnTo>
                  <a:lnTo>
                    <a:pt x="8" y="106"/>
                  </a:lnTo>
                  <a:lnTo>
                    <a:pt x="8" y="106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25" y="70"/>
                  </a:lnTo>
                  <a:lnTo>
                    <a:pt x="28" y="62"/>
                  </a:lnTo>
                  <a:lnTo>
                    <a:pt x="31" y="53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45" y="26"/>
                  </a:lnTo>
                  <a:lnTo>
                    <a:pt x="49" y="15"/>
                  </a:lnTo>
                  <a:lnTo>
                    <a:pt x="51" y="10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4" name="Freeform 360"/>
            <p:cNvSpPr/>
            <p:nvPr/>
          </p:nvSpPr>
          <p:spPr bwMode="auto">
            <a:xfrm>
              <a:off x="4438650" y="3730625"/>
              <a:ext cx="23813" cy="55563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5" y="17"/>
                </a:cxn>
                <a:cxn ang="0">
                  <a:pos x="32" y="29"/>
                </a:cxn>
                <a:cxn ang="0">
                  <a:pos x="27" y="41"/>
                </a:cxn>
                <a:cxn ang="0">
                  <a:pos x="21" y="53"/>
                </a:cxn>
                <a:cxn ang="0">
                  <a:pos x="8" y="75"/>
                </a:cxn>
                <a:cxn ang="0">
                  <a:pos x="3" y="87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2" y="89"/>
                </a:cxn>
                <a:cxn ang="0">
                  <a:pos x="17" y="76"/>
                </a:cxn>
                <a:cxn ang="0">
                  <a:pos x="30" y="54"/>
                </a:cxn>
                <a:cxn ang="0">
                  <a:pos x="36" y="42"/>
                </a:cxn>
                <a:cxn ang="0">
                  <a:pos x="41" y="30"/>
                </a:cxn>
                <a:cxn ang="0">
                  <a:pos x="45" y="17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6" h="104">
                  <a:moveTo>
                    <a:pt x="37" y="5"/>
                  </a:moveTo>
                  <a:lnTo>
                    <a:pt x="37" y="5"/>
                  </a:lnTo>
                  <a:lnTo>
                    <a:pt x="35" y="17"/>
                  </a:lnTo>
                  <a:lnTo>
                    <a:pt x="32" y="29"/>
                  </a:lnTo>
                  <a:lnTo>
                    <a:pt x="27" y="41"/>
                  </a:lnTo>
                  <a:lnTo>
                    <a:pt x="21" y="53"/>
                  </a:lnTo>
                  <a:lnTo>
                    <a:pt x="8" y="75"/>
                  </a:lnTo>
                  <a:lnTo>
                    <a:pt x="3" y="87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2" y="89"/>
                  </a:lnTo>
                  <a:lnTo>
                    <a:pt x="17" y="76"/>
                  </a:lnTo>
                  <a:lnTo>
                    <a:pt x="30" y="54"/>
                  </a:lnTo>
                  <a:lnTo>
                    <a:pt x="36" y="42"/>
                  </a:lnTo>
                  <a:lnTo>
                    <a:pt x="41" y="30"/>
                  </a:lnTo>
                  <a:lnTo>
                    <a:pt x="45" y="17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5" name="Freeform 361"/>
            <p:cNvSpPr/>
            <p:nvPr/>
          </p:nvSpPr>
          <p:spPr bwMode="auto">
            <a:xfrm>
              <a:off x="4478338" y="3732213"/>
              <a:ext cx="25400" cy="52388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4" y="14"/>
                </a:cxn>
                <a:cxn ang="0">
                  <a:pos x="29" y="26"/>
                </a:cxn>
                <a:cxn ang="0">
                  <a:pos x="18" y="47"/>
                </a:cxn>
                <a:cxn ang="0">
                  <a:pos x="13" y="58"/>
                </a:cxn>
                <a:cxn ang="0">
                  <a:pos x="8" y="69"/>
                </a:cxn>
                <a:cxn ang="0">
                  <a:pos x="3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4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3" y="84"/>
                </a:cxn>
                <a:cxn ang="0">
                  <a:pos x="17" y="72"/>
                </a:cxn>
                <a:cxn ang="0">
                  <a:pos x="22" y="61"/>
                </a:cxn>
                <a:cxn ang="0">
                  <a:pos x="27" y="49"/>
                </a:cxn>
                <a:cxn ang="0">
                  <a:pos x="39" y="28"/>
                </a:cxn>
                <a:cxn ang="0">
                  <a:pos x="44" y="16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99">
                  <a:moveTo>
                    <a:pt x="39" y="3"/>
                  </a:moveTo>
                  <a:lnTo>
                    <a:pt x="39" y="3"/>
                  </a:lnTo>
                  <a:lnTo>
                    <a:pt x="34" y="14"/>
                  </a:lnTo>
                  <a:lnTo>
                    <a:pt x="29" y="26"/>
                  </a:lnTo>
                  <a:lnTo>
                    <a:pt x="18" y="47"/>
                  </a:lnTo>
                  <a:lnTo>
                    <a:pt x="13" y="58"/>
                  </a:lnTo>
                  <a:lnTo>
                    <a:pt x="8" y="69"/>
                  </a:lnTo>
                  <a:lnTo>
                    <a:pt x="3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4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3" y="84"/>
                  </a:lnTo>
                  <a:lnTo>
                    <a:pt x="17" y="72"/>
                  </a:lnTo>
                  <a:lnTo>
                    <a:pt x="22" y="61"/>
                  </a:lnTo>
                  <a:lnTo>
                    <a:pt x="27" y="49"/>
                  </a:lnTo>
                  <a:lnTo>
                    <a:pt x="39" y="28"/>
                  </a:lnTo>
                  <a:lnTo>
                    <a:pt x="44" y="16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6" name="Freeform 362"/>
            <p:cNvSpPr/>
            <p:nvPr/>
          </p:nvSpPr>
          <p:spPr bwMode="auto">
            <a:xfrm>
              <a:off x="4508500" y="3738563"/>
              <a:ext cx="19050" cy="55563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7" y="17"/>
                </a:cxn>
                <a:cxn ang="0">
                  <a:pos x="24" y="29"/>
                </a:cxn>
                <a:cxn ang="0">
                  <a:pos x="15" y="51"/>
                </a:cxn>
                <a:cxn ang="0">
                  <a:pos x="15" y="51"/>
                </a:cxn>
                <a:cxn ang="0">
                  <a:pos x="14" y="56"/>
                </a:cxn>
                <a:cxn ang="0">
                  <a:pos x="13" y="61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9" y="79"/>
                </a:cxn>
                <a:cxn ang="0">
                  <a:pos x="7" y="85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5" y="92"/>
                </a:cxn>
                <a:cxn ang="0">
                  <a:pos x="19" y="81"/>
                </a:cxn>
                <a:cxn ang="0">
                  <a:pos x="22" y="70"/>
                </a:cxn>
                <a:cxn ang="0">
                  <a:pos x="24" y="57"/>
                </a:cxn>
                <a:cxn ang="0">
                  <a:pos x="24" y="57"/>
                </a:cxn>
                <a:cxn ang="0">
                  <a:pos x="25" y="51"/>
                </a:cxn>
                <a:cxn ang="0">
                  <a:pos x="27" y="45"/>
                </a:cxn>
                <a:cxn ang="0">
                  <a:pos x="31" y="31"/>
                </a:cxn>
                <a:cxn ang="0">
                  <a:pos x="35" y="19"/>
                </a:cxn>
                <a:cxn ang="0">
                  <a:pos x="37" y="12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7" y="3"/>
                </a:cxn>
                <a:cxn ang="0">
                  <a:pos x="37" y="1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38" h="105">
                  <a:moveTo>
                    <a:pt x="29" y="5"/>
                  </a:moveTo>
                  <a:lnTo>
                    <a:pt x="29" y="5"/>
                  </a:lnTo>
                  <a:lnTo>
                    <a:pt x="27" y="17"/>
                  </a:lnTo>
                  <a:lnTo>
                    <a:pt x="24" y="29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14" y="56"/>
                  </a:lnTo>
                  <a:lnTo>
                    <a:pt x="13" y="61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9" y="79"/>
                  </a:lnTo>
                  <a:lnTo>
                    <a:pt x="7" y="85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5" y="92"/>
                  </a:lnTo>
                  <a:lnTo>
                    <a:pt x="19" y="81"/>
                  </a:lnTo>
                  <a:lnTo>
                    <a:pt x="22" y="70"/>
                  </a:lnTo>
                  <a:lnTo>
                    <a:pt x="24" y="57"/>
                  </a:lnTo>
                  <a:lnTo>
                    <a:pt x="24" y="57"/>
                  </a:lnTo>
                  <a:lnTo>
                    <a:pt x="25" y="51"/>
                  </a:lnTo>
                  <a:lnTo>
                    <a:pt x="27" y="45"/>
                  </a:lnTo>
                  <a:lnTo>
                    <a:pt x="31" y="31"/>
                  </a:lnTo>
                  <a:lnTo>
                    <a:pt x="35" y="19"/>
                  </a:lnTo>
                  <a:lnTo>
                    <a:pt x="37" y="1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7" name="Freeform 363"/>
            <p:cNvSpPr/>
            <p:nvPr/>
          </p:nvSpPr>
          <p:spPr bwMode="auto">
            <a:xfrm>
              <a:off x="4545013" y="3736975"/>
              <a:ext cx="15875" cy="492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6"/>
                </a:cxn>
                <a:cxn ang="0">
                  <a:pos x="17" y="26"/>
                </a:cxn>
                <a:cxn ang="0">
                  <a:pos x="13" y="47"/>
                </a:cxn>
                <a:cxn ang="0">
                  <a:pos x="8" y="6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6" y="94"/>
                </a:cxn>
                <a:cxn ang="0">
                  <a:pos x="7" y="94"/>
                </a:cxn>
                <a:cxn ang="0">
                  <a:pos x="9" y="93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17" y="69"/>
                </a:cxn>
                <a:cxn ang="0">
                  <a:pos x="22" y="49"/>
                </a:cxn>
                <a:cxn ang="0">
                  <a:pos x="27" y="27"/>
                </a:cxn>
                <a:cxn ang="0">
                  <a:pos x="28" y="16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8" h="94">
                  <a:moveTo>
                    <a:pt x="19" y="4"/>
                  </a:moveTo>
                  <a:lnTo>
                    <a:pt x="19" y="4"/>
                  </a:lnTo>
                  <a:lnTo>
                    <a:pt x="19" y="16"/>
                  </a:lnTo>
                  <a:lnTo>
                    <a:pt x="17" y="26"/>
                  </a:lnTo>
                  <a:lnTo>
                    <a:pt x="13" y="47"/>
                  </a:lnTo>
                  <a:lnTo>
                    <a:pt x="8" y="6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6" y="94"/>
                  </a:lnTo>
                  <a:lnTo>
                    <a:pt x="7" y="94"/>
                  </a:lnTo>
                  <a:lnTo>
                    <a:pt x="9" y="93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7" y="69"/>
                  </a:lnTo>
                  <a:lnTo>
                    <a:pt x="22" y="49"/>
                  </a:lnTo>
                  <a:lnTo>
                    <a:pt x="27" y="27"/>
                  </a:lnTo>
                  <a:lnTo>
                    <a:pt x="28" y="1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8" name="Freeform 364"/>
            <p:cNvSpPr/>
            <p:nvPr/>
          </p:nvSpPr>
          <p:spPr bwMode="auto">
            <a:xfrm>
              <a:off x="4605338" y="3643313"/>
              <a:ext cx="47625" cy="8255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79" y="12"/>
                </a:cxn>
                <a:cxn ang="0">
                  <a:pos x="74" y="16"/>
                </a:cxn>
                <a:cxn ang="0">
                  <a:pos x="63" y="24"/>
                </a:cxn>
                <a:cxn ang="0">
                  <a:pos x="61" y="27"/>
                </a:cxn>
                <a:cxn ang="0">
                  <a:pos x="56" y="41"/>
                </a:cxn>
                <a:cxn ang="0">
                  <a:pos x="50" y="50"/>
                </a:cxn>
                <a:cxn ang="0">
                  <a:pos x="37" y="68"/>
                </a:cxn>
                <a:cxn ang="0">
                  <a:pos x="31" y="77"/>
                </a:cxn>
                <a:cxn ang="0">
                  <a:pos x="12" y="109"/>
                </a:cxn>
                <a:cxn ang="0">
                  <a:pos x="4" y="127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49"/>
                </a:cxn>
                <a:cxn ang="0">
                  <a:pos x="2" y="154"/>
                </a:cxn>
                <a:cxn ang="0">
                  <a:pos x="5" y="155"/>
                </a:cxn>
                <a:cxn ang="0">
                  <a:pos x="8" y="154"/>
                </a:cxn>
                <a:cxn ang="0">
                  <a:pos x="9" y="149"/>
                </a:cxn>
                <a:cxn ang="0">
                  <a:pos x="10" y="143"/>
                </a:cxn>
                <a:cxn ang="0">
                  <a:pos x="15" y="125"/>
                </a:cxn>
                <a:cxn ang="0">
                  <a:pos x="26" y="101"/>
                </a:cxn>
                <a:cxn ang="0">
                  <a:pos x="41" y="78"/>
                </a:cxn>
                <a:cxn ang="0">
                  <a:pos x="56" y="57"/>
                </a:cxn>
                <a:cxn ang="0">
                  <a:pos x="65" y="42"/>
                </a:cxn>
                <a:cxn ang="0">
                  <a:pos x="75" y="27"/>
                </a:cxn>
                <a:cxn ang="0">
                  <a:pos x="81" y="23"/>
                </a:cxn>
                <a:cxn ang="0">
                  <a:pos x="88" y="12"/>
                </a:cxn>
                <a:cxn ang="0">
                  <a:pos x="90" y="5"/>
                </a:cxn>
                <a:cxn ang="0">
                  <a:pos x="89" y="2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</a:cxnLst>
              <a:rect l="0" t="0" r="r" b="b"/>
              <a:pathLst>
                <a:path w="90" h="155">
                  <a:moveTo>
                    <a:pt x="81" y="3"/>
                  </a:moveTo>
                  <a:lnTo>
                    <a:pt x="81" y="3"/>
                  </a:lnTo>
                  <a:lnTo>
                    <a:pt x="80" y="8"/>
                  </a:lnTo>
                  <a:lnTo>
                    <a:pt x="79" y="12"/>
                  </a:lnTo>
                  <a:lnTo>
                    <a:pt x="76" y="14"/>
                  </a:lnTo>
                  <a:lnTo>
                    <a:pt x="74" y="16"/>
                  </a:lnTo>
                  <a:lnTo>
                    <a:pt x="69" y="19"/>
                  </a:lnTo>
                  <a:lnTo>
                    <a:pt x="63" y="24"/>
                  </a:lnTo>
                  <a:lnTo>
                    <a:pt x="63" y="24"/>
                  </a:lnTo>
                  <a:lnTo>
                    <a:pt x="61" y="27"/>
                  </a:lnTo>
                  <a:lnTo>
                    <a:pt x="59" y="33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50" y="50"/>
                  </a:lnTo>
                  <a:lnTo>
                    <a:pt x="43" y="58"/>
                  </a:lnTo>
                  <a:lnTo>
                    <a:pt x="37" y="68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22" y="92"/>
                  </a:lnTo>
                  <a:lnTo>
                    <a:pt x="12" y="109"/>
                  </a:lnTo>
                  <a:lnTo>
                    <a:pt x="8" y="117"/>
                  </a:lnTo>
                  <a:lnTo>
                    <a:pt x="4" y="127"/>
                  </a:lnTo>
                  <a:lnTo>
                    <a:pt x="2" y="135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5" y="155"/>
                  </a:lnTo>
                  <a:lnTo>
                    <a:pt x="6" y="155"/>
                  </a:lnTo>
                  <a:lnTo>
                    <a:pt x="8" y="154"/>
                  </a:lnTo>
                  <a:lnTo>
                    <a:pt x="9" y="151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10" y="143"/>
                  </a:lnTo>
                  <a:lnTo>
                    <a:pt x="10" y="137"/>
                  </a:lnTo>
                  <a:lnTo>
                    <a:pt x="15" y="125"/>
                  </a:lnTo>
                  <a:lnTo>
                    <a:pt x="20" y="112"/>
                  </a:lnTo>
                  <a:lnTo>
                    <a:pt x="26" y="101"/>
                  </a:lnTo>
                  <a:lnTo>
                    <a:pt x="34" y="89"/>
                  </a:lnTo>
                  <a:lnTo>
                    <a:pt x="41" y="78"/>
                  </a:lnTo>
                  <a:lnTo>
                    <a:pt x="56" y="57"/>
                  </a:lnTo>
                  <a:lnTo>
                    <a:pt x="56" y="57"/>
                  </a:lnTo>
                  <a:lnTo>
                    <a:pt x="61" y="49"/>
                  </a:lnTo>
                  <a:lnTo>
                    <a:pt x="65" y="42"/>
                  </a:lnTo>
                  <a:lnTo>
                    <a:pt x="69" y="34"/>
                  </a:lnTo>
                  <a:lnTo>
                    <a:pt x="75" y="27"/>
                  </a:lnTo>
                  <a:lnTo>
                    <a:pt x="75" y="27"/>
                  </a:lnTo>
                  <a:lnTo>
                    <a:pt x="81" y="23"/>
                  </a:lnTo>
                  <a:lnTo>
                    <a:pt x="85" y="18"/>
                  </a:lnTo>
                  <a:lnTo>
                    <a:pt x="88" y="12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9" name="Freeform 365"/>
            <p:cNvSpPr/>
            <p:nvPr/>
          </p:nvSpPr>
          <p:spPr bwMode="auto">
            <a:xfrm>
              <a:off x="4610100" y="3646488"/>
              <a:ext cx="71438" cy="104775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6" y="1"/>
                </a:cxn>
                <a:cxn ang="0">
                  <a:pos x="115" y="9"/>
                </a:cxn>
                <a:cxn ang="0">
                  <a:pos x="105" y="17"/>
                </a:cxn>
                <a:cxn ang="0">
                  <a:pos x="96" y="27"/>
                </a:cxn>
                <a:cxn ang="0">
                  <a:pos x="87" y="37"/>
                </a:cxn>
                <a:cxn ang="0">
                  <a:pos x="80" y="47"/>
                </a:cxn>
                <a:cxn ang="0">
                  <a:pos x="73" y="59"/>
                </a:cxn>
                <a:cxn ang="0">
                  <a:pos x="59" y="82"/>
                </a:cxn>
                <a:cxn ang="0">
                  <a:pos x="59" y="82"/>
                </a:cxn>
                <a:cxn ang="0">
                  <a:pos x="44" y="109"/>
                </a:cxn>
                <a:cxn ang="0">
                  <a:pos x="28" y="136"/>
                </a:cxn>
                <a:cxn ang="0">
                  <a:pos x="13" y="164"/>
                </a:cxn>
                <a:cxn ang="0">
                  <a:pos x="7" y="178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1" y="197"/>
                </a:cxn>
                <a:cxn ang="0">
                  <a:pos x="2" y="198"/>
                </a:cxn>
                <a:cxn ang="0">
                  <a:pos x="3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10" y="196"/>
                </a:cxn>
                <a:cxn ang="0">
                  <a:pos x="10" y="196"/>
                </a:cxn>
                <a:cxn ang="0">
                  <a:pos x="15" y="183"/>
                </a:cxn>
                <a:cxn ang="0">
                  <a:pos x="21" y="170"/>
                </a:cxn>
                <a:cxn ang="0">
                  <a:pos x="33" y="147"/>
                </a:cxn>
                <a:cxn ang="0">
                  <a:pos x="47" y="124"/>
                </a:cxn>
                <a:cxn ang="0">
                  <a:pos x="60" y="100"/>
                </a:cxn>
                <a:cxn ang="0">
                  <a:pos x="60" y="100"/>
                </a:cxn>
                <a:cxn ang="0">
                  <a:pos x="74" y="74"/>
                </a:cxn>
                <a:cxn ang="0">
                  <a:pos x="82" y="62"/>
                </a:cxn>
                <a:cxn ang="0">
                  <a:pos x="89" y="49"/>
                </a:cxn>
                <a:cxn ang="0">
                  <a:pos x="98" y="38"/>
                </a:cxn>
                <a:cxn ang="0">
                  <a:pos x="108" y="28"/>
                </a:cxn>
                <a:cxn ang="0">
                  <a:pos x="119" y="17"/>
                </a:cxn>
                <a:cxn ang="0">
                  <a:pos x="130" y="9"/>
                </a:cxn>
                <a:cxn ang="0">
                  <a:pos x="130" y="9"/>
                </a:cxn>
                <a:cxn ang="0">
                  <a:pos x="133" y="7"/>
                </a:cxn>
                <a:cxn ang="0">
                  <a:pos x="134" y="6"/>
                </a:cxn>
                <a:cxn ang="0">
                  <a:pos x="133" y="4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29" y="0"/>
                </a:cxn>
                <a:cxn ang="0">
                  <a:pos x="128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4" h="199">
                  <a:moveTo>
                    <a:pt x="126" y="1"/>
                  </a:moveTo>
                  <a:lnTo>
                    <a:pt x="126" y="1"/>
                  </a:lnTo>
                  <a:lnTo>
                    <a:pt x="115" y="9"/>
                  </a:lnTo>
                  <a:lnTo>
                    <a:pt x="105" y="17"/>
                  </a:lnTo>
                  <a:lnTo>
                    <a:pt x="96" y="27"/>
                  </a:lnTo>
                  <a:lnTo>
                    <a:pt x="87" y="37"/>
                  </a:lnTo>
                  <a:lnTo>
                    <a:pt x="80" y="47"/>
                  </a:lnTo>
                  <a:lnTo>
                    <a:pt x="73" y="59"/>
                  </a:lnTo>
                  <a:lnTo>
                    <a:pt x="59" y="82"/>
                  </a:lnTo>
                  <a:lnTo>
                    <a:pt x="59" y="82"/>
                  </a:lnTo>
                  <a:lnTo>
                    <a:pt x="44" y="109"/>
                  </a:lnTo>
                  <a:lnTo>
                    <a:pt x="28" y="136"/>
                  </a:lnTo>
                  <a:lnTo>
                    <a:pt x="13" y="164"/>
                  </a:lnTo>
                  <a:lnTo>
                    <a:pt x="7" y="178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1" y="197"/>
                  </a:lnTo>
                  <a:lnTo>
                    <a:pt x="2" y="198"/>
                  </a:lnTo>
                  <a:lnTo>
                    <a:pt x="3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10" y="196"/>
                  </a:lnTo>
                  <a:lnTo>
                    <a:pt x="10" y="196"/>
                  </a:lnTo>
                  <a:lnTo>
                    <a:pt x="15" y="183"/>
                  </a:lnTo>
                  <a:lnTo>
                    <a:pt x="21" y="170"/>
                  </a:lnTo>
                  <a:lnTo>
                    <a:pt x="33" y="147"/>
                  </a:lnTo>
                  <a:lnTo>
                    <a:pt x="47" y="124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74" y="74"/>
                  </a:lnTo>
                  <a:lnTo>
                    <a:pt x="82" y="62"/>
                  </a:lnTo>
                  <a:lnTo>
                    <a:pt x="89" y="49"/>
                  </a:lnTo>
                  <a:lnTo>
                    <a:pt x="98" y="38"/>
                  </a:lnTo>
                  <a:lnTo>
                    <a:pt x="108" y="28"/>
                  </a:lnTo>
                  <a:lnTo>
                    <a:pt x="119" y="17"/>
                  </a:lnTo>
                  <a:lnTo>
                    <a:pt x="130" y="9"/>
                  </a:lnTo>
                  <a:lnTo>
                    <a:pt x="130" y="9"/>
                  </a:lnTo>
                  <a:lnTo>
                    <a:pt x="133" y="7"/>
                  </a:lnTo>
                  <a:lnTo>
                    <a:pt x="134" y="6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0" name="Freeform 366"/>
            <p:cNvSpPr/>
            <p:nvPr/>
          </p:nvSpPr>
          <p:spPr bwMode="auto">
            <a:xfrm>
              <a:off x="4624388" y="3638550"/>
              <a:ext cx="84138" cy="130175"/>
            </a:xfrm>
            <a:custGeom>
              <a:avLst/>
              <a:gdLst/>
              <a:ahLst/>
              <a:cxnLst>
                <a:cxn ang="0">
                  <a:pos x="152" y="1"/>
                </a:cxn>
                <a:cxn ang="0">
                  <a:pos x="137" y="15"/>
                </a:cxn>
                <a:cxn ang="0">
                  <a:pos x="123" y="30"/>
                </a:cxn>
                <a:cxn ang="0">
                  <a:pos x="99" y="66"/>
                </a:cxn>
                <a:cxn ang="0">
                  <a:pos x="67" y="121"/>
                </a:cxn>
                <a:cxn ang="0">
                  <a:pos x="56" y="138"/>
                </a:cxn>
                <a:cxn ang="0">
                  <a:pos x="32" y="174"/>
                </a:cxn>
                <a:cxn ang="0">
                  <a:pos x="12" y="211"/>
                </a:cxn>
                <a:cxn ang="0">
                  <a:pos x="1" y="229"/>
                </a:cxn>
                <a:cxn ang="0">
                  <a:pos x="0" y="238"/>
                </a:cxn>
                <a:cxn ang="0">
                  <a:pos x="4" y="246"/>
                </a:cxn>
                <a:cxn ang="0">
                  <a:pos x="6" y="247"/>
                </a:cxn>
                <a:cxn ang="0">
                  <a:pos x="12" y="246"/>
                </a:cxn>
                <a:cxn ang="0">
                  <a:pos x="14" y="242"/>
                </a:cxn>
                <a:cxn ang="0">
                  <a:pos x="16" y="241"/>
                </a:cxn>
                <a:cxn ang="0">
                  <a:pos x="17" y="236"/>
                </a:cxn>
                <a:cxn ang="0">
                  <a:pos x="15" y="234"/>
                </a:cxn>
                <a:cxn ang="0">
                  <a:pos x="12" y="234"/>
                </a:cxn>
                <a:cxn ang="0">
                  <a:pos x="10" y="234"/>
                </a:cxn>
                <a:cxn ang="0">
                  <a:pos x="12" y="229"/>
                </a:cxn>
                <a:cxn ang="0">
                  <a:pos x="22" y="210"/>
                </a:cxn>
                <a:cxn ang="0">
                  <a:pos x="33" y="191"/>
                </a:cxn>
                <a:cxn ang="0">
                  <a:pos x="53" y="160"/>
                </a:cxn>
                <a:cxn ang="0">
                  <a:pos x="73" y="129"/>
                </a:cxn>
                <a:cxn ang="0">
                  <a:pos x="92" y="98"/>
                </a:cxn>
                <a:cxn ang="0">
                  <a:pos x="121" y="50"/>
                </a:cxn>
                <a:cxn ang="0">
                  <a:pos x="144" y="21"/>
                </a:cxn>
                <a:cxn ang="0">
                  <a:pos x="157" y="10"/>
                </a:cxn>
                <a:cxn ang="0">
                  <a:pos x="158" y="9"/>
                </a:cxn>
                <a:cxn ang="0">
                  <a:pos x="158" y="2"/>
                </a:cxn>
                <a:cxn ang="0">
                  <a:pos x="156" y="0"/>
                </a:cxn>
                <a:cxn ang="0">
                  <a:pos x="152" y="1"/>
                </a:cxn>
              </a:cxnLst>
              <a:rect l="0" t="0" r="r" b="b"/>
              <a:pathLst>
                <a:path w="159" h="247">
                  <a:moveTo>
                    <a:pt x="152" y="1"/>
                  </a:moveTo>
                  <a:lnTo>
                    <a:pt x="152" y="1"/>
                  </a:lnTo>
                  <a:lnTo>
                    <a:pt x="145" y="8"/>
                  </a:lnTo>
                  <a:lnTo>
                    <a:pt x="137" y="15"/>
                  </a:lnTo>
                  <a:lnTo>
                    <a:pt x="129" y="23"/>
                  </a:lnTo>
                  <a:lnTo>
                    <a:pt x="123" y="30"/>
                  </a:lnTo>
                  <a:lnTo>
                    <a:pt x="111" y="48"/>
                  </a:lnTo>
                  <a:lnTo>
                    <a:pt x="99" y="66"/>
                  </a:lnTo>
                  <a:lnTo>
                    <a:pt x="79" y="103"/>
                  </a:lnTo>
                  <a:lnTo>
                    <a:pt x="67" y="121"/>
                  </a:lnTo>
                  <a:lnTo>
                    <a:pt x="56" y="138"/>
                  </a:lnTo>
                  <a:lnTo>
                    <a:pt x="56" y="138"/>
                  </a:lnTo>
                  <a:lnTo>
                    <a:pt x="44" y="155"/>
                  </a:lnTo>
                  <a:lnTo>
                    <a:pt x="32" y="174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6" y="219"/>
                  </a:lnTo>
                  <a:lnTo>
                    <a:pt x="1" y="229"/>
                  </a:lnTo>
                  <a:lnTo>
                    <a:pt x="0" y="233"/>
                  </a:lnTo>
                  <a:lnTo>
                    <a:pt x="0" y="238"/>
                  </a:lnTo>
                  <a:lnTo>
                    <a:pt x="1" y="242"/>
                  </a:lnTo>
                  <a:lnTo>
                    <a:pt x="4" y="246"/>
                  </a:lnTo>
                  <a:lnTo>
                    <a:pt x="4" y="246"/>
                  </a:lnTo>
                  <a:lnTo>
                    <a:pt x="6" y="247"/>
                  </a:lnTo>
                  <a:lnTo>
                    <a:pt x="9" y="247"/>
                  </a:lnTo>
                  <a:lnTo>
                    <a:pt x="12" y="246"/>
                  </a:lnTo>
                  <a:lnTo>
                    <a:pt x="13" y="244"/>
                  </a:lnTo>
                  <a:lnTo>
                    <a:pt x="14" y="242"/>
                  </a:lnTo>
                  <a:lnTo>
                    <a:pt x="14" y="242"/>
                  </a:lnTo>
                  <a:lnTo>
                    <a:pt x="16" y="241"/>
                  </a:lnTo>
                  <a:lnTo>
                    <a:pt x="17" y="240"/>
                  </a:lnTo>
                  <a:lnTo>
                    <a:pt x="17" y="236"/>
                  </a:lnTo>
                  <a:lnTo>
                    <a:pt x="16" y="235"/>
                  </a:lnTo>
                  <a:lnTo>
                    <a:pt x="15" y="234"/>
                  </a:lnTo>
                  <a:lnTo>
                    <a:pt x="14" y="233"/>
                  </a:lnTo>
                  <a:lnTo>
                    <a:pt x="12" y="234"/>
                  </a:lnTo>
                  <a:lnTo>
                    <a:pt x="12" y="234"/>
                  </a:lnTo>
                  <a:lnTo>
                    <a:pt x="10" y="234"/>
                  </a:lnTo>
                  <a:lnTo>
                    <a:pt x="10" y="234"/>
                  </a:lnTo>
                  <a:lnTo>
                    <a:pt x="12" y="229"/>
                  </a:lnTo>
                  <a:lnTo>
                    <a:pt x="15" y="222"/>
                  </a:lnTo>
                  <a:lnTo>
                    <a:pt x="22" y="210"/>
                  </a:lnTo>
                  <a:lnTo>
                    <a:pt x="33" y="191"/>
                  </a:lnTo>
                  <a:lnTo>
                    <a:pt x="33" y="191"/>
                  </a:lnTo>
                  <a:lnTo>
                    <a:pt x="43" y="176"/>
                  </a:lnTo>
                  <a:lnTo>
                    <a:pt x="53" y="160"/>
                  </a:lnTo>
                  <a:lnTo>
                    <a:pt x="73" y="129"/>
                  </a:lnTo>
                  <a:lnTo>
                    <a:pt x="73" y="129"/>
                  </a:lnTo>
                  <a:lnTo>
                    <a:pt x="83" y="114"/>
                  </a:lnTo>
                  <a:lnTo>
                    <a:pt x="92" y="98"/>
                  </a:lnTo>
                  <a:lnTo>
                    <a:pt x="111" y="65"/>
                  </a:lnTo>
                  <a:lnTo>
                    <a:pt x="121" y="50"/>
                  </a:lnTo>
                  <a:lnTo>
                    <a:pt x="131" y="34"/>
                  </a:lnTo>
                  <a:lnTo>
                    <a:pt x="144" y="21"/>
                  </a:lnTo>
                  <a:lnTo>
                    <a:pt x="150" y="15"/>
                  </a:lnTo>
                  <a:lnTo>
                    <a:pt x="157" y="10"/>
                  </a:lnTo>
                  <a:lnTo>
                    <a:pt x="157" y="10"/>
                  </a:lnTo>
                  <a:lnTo>
                    <a:pt x="158" y="9"/>
                  </a:lnTo>
                  <a:lnTo>
                    <a:pt x="159" y="6"/>
                  </a:lnTo>
                  <a:lnTo>
                    <a:pt x="158" y="2"/>
                  </a:lnTo>
                  <a:lnTo>
                    <a:pt x="157" y="1"/>
                  </a:lnTo>
                  <a:lnTo>
                    <a:pt x="156" y="0"/>
                  </a:lnTo>
                  <a:lnTo>
                    <a:pt x="154" y="0"/>
                  </a:lnTo>
                  <a:lnTo>
                    <a:pt x="152" y="1"/>
                  </a:lnTo>
                  <a:lnTo>
                    <a:pt x="1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1" name="Freeform 367"/>
            <p:cNvSpPr/>
            <p:nvPr/>
          </p:nvSpPr>
          <p:spPr bwMode="auto">
            <a:xfrm>
              <a:off x="4648200" y="3646488"/>
              <a:ext cx="80963" cy="120650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32" y="14"/>
                </a:cxn>
                <a:cxn ang="0">
                  <a:pos x="120" y="28"/>
                </a:cxn>
                <a:cxn ang="0">
                  <a:pos x="110" y="41"/>
                </a:cxn>
                <a:cxn ang="0">
                  <a:pos x="100" y="54"/>
                </a:cxn>
                <a:cxn ang="0">
                  <a:pos x="81" y="83"/>
                </a:cxn>
                <a:cxn ang="0">
                  <a:pos x="63" y="113"/>
                </a:cxn>
                <a:cxn ang="0">
                  <a:pos x="63" y="113"/>
                </a:cxn>
                <a:cxn ang="0">
                  <a:pos x="47" y="141"/>
                </a:cxn>
                <a:cxn ang="0">
                  <a:pos x="32" y="169"/>
                </a:cxn>
                <a:cxn ang="0">
                  <a:pos x="32" y="169"/>
                </a:cxn>
                <a:cxn ang="0">
                  <a:pos x="24" y="182"/>
                </a:cxn>
                <a:cxn ang="0">
                  <a:pos x="15" y="195"/>
                </a:cxn>
                <a:cxn ang="0">
                  <a:pos x="7" y="207"/>
                </a:cxn>
                <a:cxn ang="0">
                  <a:pos x="1" y="221"/>
                </a:cxn>
                <a:cxn ang="0">
                  <a:pos x="1" y="221"/>
                </a:cxn>
                <a:cxn ang="0">
                  <a:pos x="0" y="223"/>
                </a:cxn>
                <a:cxn ang="0">
                  <a:pos x="1" y="225"/>
                </a:cxn>
                <a:cxn ang="0">
                  <a:pos x="2" y="227"/>
                </a:cxn>
                <a:cxn ang="0">
                  <a:pos x="5" y="228"/>
                </a:cxn>
                <a:cxn ang="0">
                  <a:pos x="9" y="228"/>
                </a:cxn>
                <a:cxn ang="0">
                  <a:pos x="9" y="228"/>
                </a:cxn>
                <a:cxn ang="0">
                  <a:pos x="12" y="227"/>
                </a:cxn>
                <a:cxn ang="0">
                  <a:pos x="14" y="224"/>
                </a:cxn>
                <a:cxn ang="0">
                  <a:pos x="13" y="221"/>
                </a:cxn>
                <a:cxn ang="0">
                  <a:pos x="12" y="219"/>
                </a:cxn>
                <a:cxn ang="0">
                  <a:pos x="12" y="219"/>
                </a:cxn>
                <a:cxn ang="0">
                  <a:pos x="17" y="209"/>
                </a:cxn>
                <a:cxn ang="0">
                  <a:pos x="23" y="200"/>
                </a:cxn>
                <a:cxn ang="0">
                  <a:pos x="36" y="180"/>
                </a:cxn>
                <a:cxn ang="0">
                  <a:pos x="36" y="180"/>
                </a:cxn>
                <a:cxn ang="0">
                  <a:pos x="52" y="153"/>
                </a:cxn>
                <a:cxn ang="0">
                  <a:pos x="67" y="125"/>
                </a:cxn>
                <a:cxn ang="0">
                  <a:pos x="67" y="125"/>
                </a:cxn>
                <a:cxn ang="0">
                  <a:pos x="85" y="94"/>
                </a:cxn>
                <a:cxn ang="0">
                  <a:pos x="105" y="64"/>
                </a:cxn>
                <a:cxn ang="0">
                  <a:pos x="115" y="49"/>
                </a:cxn>
                <a:cxn ang="0">
                  <a:pos x="127" y="35"/>
                </a:cxn>
                <a:cxn ang="0">
                  <a:pos x="138" y="21"/>
                </a:cxn>
                <a:cxn ang="0">
                  <a:pos x="150" y="8"/>
                </a:cxn>
                <a:cxn ang="0">
                  <a:pos x="150" y="8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0" y="3"/>
                </a:cxn>
                <a:cxn ang="0">
                  <a:pos x="149" y="2"/>
                </a:cxn>
                <a:cxn ang="0">
                  <a:pos x="148" y="1"/>
                </a:cxn>
                <a:cxn ang="0">
                  <a:pos x="146" y="0"/>
                </a:cxn>
                <a:cxn ang="0">
                  <a:pos x="145" y="0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1" h="228">
                  <a:moveTo>
                    <a:pt x="143" y="2"/>
                  </a:moveTo>
                  <a:lnTo>
                    <a:pt x="143" y="2"/>
                  </a:lnTo>
                  <a:lnTo>
                    <a:pt x="132" y="14"/>
                  </a:lnTo>
                  <a:lnTo>
                    <a:pt x="120" y="28"/>
                  </a:lnTo>
                  <a:lnTo>
                    <a:pt x="110" y="41"/>
                  </a:lnTo>
                  <a:lnTo>
                    <a:pt x="100" y="54"/>
                  </a:lnTo>
                  <a:lnTo>
                    <a:pt x="81" y="83"/>
                  </a:lnTo>
                  <a:lnTo>
                    <a:pt x="63" y="113"/>
                  </a:lnTo>
                  <a:lnTo>
                    <a:pt x="63" y="113"/>
                  </a:lnTo>
                  <a:lnTo>
                    <a:pt x="47" y="141"/>
                  </a:lnTo>
                  <a:lnTo>
                    <a:pt x="32" y="169"/>
                  </a:lnTo>
                  <a:lnTo>
                    <a:pt x="32" y="169"/>
                  </a:lnTo>
                  <a:lnTo>
                    <a:pt x="24" y="182"/>
                  </a:lnTo>
                  <a:lnTo>
                    <a:pt x="15" y="195"/>
                  </a:lnTo>
                  <a:lnTo>
                    <a:pt x="7" y="207"/>
                  </a:lnTo>
                  <a:lnTo>
                    <a:pt x="1" y="221"/>
                  </a:lnTo>
                  <a:lnTo>
                    <a:pt x="1" y="221"/>
                  </a:lnTo>
                  <a:lnTo>
                    <a:pt x="0" y="223"/>
                  </a:lnTo>
                  <a:lnTo>
                    <a:pt x="1" y="225"/>
                  </a:lnTo>
                  <a:lnTo>
                    <a:pt x="2" y="227"/>
                  </a:lnTo>
                  <a:lnTo>
                    <a:pt x="5" y="228"/>
                  </a:lnTo>
                  <a:lnTo>
                    <a:pt x="9" y="228"/>
                  </a:lnTo>
                  <a:lnTo>
                    <a:pt x="9" y="228"/>
                  </a:lnTo>
                  <a:lnTo>
                    <a:pt x="12" y="227"/>
                  </a:lnTo>
                  <a:lnTo>
                    <a:pt x="14" y="224"/>
                  </a:lnTo>
                  <a:lnTo>
                    <a:pt x="13" y="221"/>
                  </a:lnTo>
                  <a:lnTo>
                    <a:pt x="12" y="219"/>
                  </a:lnTo>
                  <a:lnTo>
                    <a:pt x="12" y="219"/>
                  </a:lnTo>
                  <a:lnTo>
                    <a:pt x="17" y="209"/>
                  </a:lnTo>
                  <a:lnTo>
                    <a:pt x="23" y="200"/>
                  </a:lnTo>
                  <a:lnTo>
                    <a:pt x="36" y="180"/>
                  </a:lnTo>
                  <a:lnTo>
                    <a:pt x="36" y="180"/>
                  </a:lnTo>
                  <a:lnTo>
                    <a:pt x="52" y="153"/>
                  </a:lnTo>
                  <a:lnTo>
                    <a:pt x="67" y="125"/>
                  </a:lnTo>
                  <a:lnTo>
                    <a:pt x="67" y="125"/>
                  </a:lnTo>
                  <a:lnTo>
                    <a:pt x="85" y="94"/>
                  </a:lnTo>
                  <a:lnTo>
                    <a:pt x="105" y="64"/>
                  </a:lnTo>
                  <a:lnTo>
                    <a:pt x="115" y="49"/>
                  </a:lnTo>
                  <a:lnTo>
                    <a:pt x="127" y="35"/>
                  </a:lnTo>
                  <a:lnTo>
                    <a:pt x="138" y="21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0" y="3"/>
                  </a:lnTo>
                  <a:lnTo>
                    <a:pt x="149" y="2"/>
                  </a:lnTo>
                  <a:lnTo>
                    <a:pt x="148" y="1"/>
                  </a:lnTo>
                  <a:lnTo>
                    <a:pt x="146" y="0"/>
                  </a:lnTo>
                  <a:lnTo>
                    <a:pt x="145" y="0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2" name="Freeform 368"/>
            <p:cNvSpPr/>
            <p:nvPr/>
          </p:nvSpPr>
          <p:spPr bwMode="auto">
            <a:xfrm>
              <a:off x="4708525" y="3648075"/>
              <a:ext cx="52388" cy="69850"/>
            </a:xfrm>
            <a:custGeom>
              <a:avLst/>
              <a:gdLst/>
              <a:ahLst/>
              <a:cxnLst>
                <a:cxn ang="0">
                  <a:pos x="92" y="1"/>
                </a:cxn>
                <a:cxn ang="0">
                  <a:pos x="92" y="1"/>
                </a:cxn>
                <a:cxn ang="0">
                  <a:pos x="79" y="15"/>
                </a:cxn>
                <a:cxn ang="0">
                  <a:pos x="66" y="30"/>
                </a:cxn>
                <a:cxn ang="0">
                  <a:pos x="54" y="44"/>
                </a:cxn>
                <a:cxn ang="0">
                  <a:pos x="43" y="60"/>
                </a:cxn>
                <a:cxn ang="0">
                  <a:pos x="21" y="92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8" y="132"/>
                </a:cxn>
                <a:cxn ang="0">
                  <a:pos x="10" y="130"/>
                </a:cxn>
                <a:cxn ang="0">
                  <a:pos x="10" y="130"/>
                </a:cxn>
                <a:cxn ang="0">
                  <a:pos x="29" y="97"/>
                </a:cxn>
                <a:cxn ang="0">
                  <a:pos x="50" y="66"/>
                </a:cxn>
                <a:cxn ang="0">
                  <a:pos x="61" y="51"/>
                </a:cxn>
                <a:cxn ang="0">
                  <a:pos x="74" y="36"/>
                </a:cxn>
                <a:cxn ang="0">
                  <a:pos x="86" y="22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100" y="4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2" y="1"/>
                </a:cxn>
              </a:cxnLst>
              <a:rect l="0" t="0" r="r" b="b"/>
              <a:pathLst>
                <a:path w="100" h="132">
                  <a:moveTo>
                    <a:pt x="92" y="1"/>
                  </a:moveTo>
                  <a:lnTo>
                    <a:pt x="92" y="1"/>
                  </a:lnTo>
                  <a:lnTo>
                    <a:pt x="79" y="15"/>
                  </a:lnTo>
                  <a:lnTo>
                    <a:pt x="66" y="30"/>
                  </a:lnTo>
                  <a:lnTo>
                    <a:pt x="54" y="44"/>
                  </a:lnTo>
                  <a:lnTo>
                    <a:pt x="43" y="60"/>
                  </a:lnTo>
                  <a:lnTo>
                    <a:pt x="21" y="92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8" y="132"/>
                  </a:lnTo>
                  <a:lnTo>
                    <a:pt x="10" y="130"/>
                  </a:lnTo>
                  <a:lnTo>
                    <a:pt x="10" y="130"/>
                  </a:lnTo>
                  <a:lnTo>
                    <a:pt x="29" y="97"/>
                  </a:lnTo>
                  <a:lnTo>
                    <a:pt x="50" y="66"/>
                  </a:lnTo>
                  <a:lnTo>
                    <a:pt x="61" y="51"/>
                  </a:lnTo>
                  <a:lnTo>
                    <a:pt x="74" y="36"/>
                  </a:lnTo>
                  <a:lnTo>
                    <a:pt x="86" y="22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100" y="4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3" name="Freeform 369"/>
            <p:cNvSpPr/>
            <p:nvPr/>
          </p:nvSpPr>
          <p:spPr bwMode="auto">
            <a:xfrm>
              <a:off x="4749800" y="3648075"/>
              <a:ext cx="39688" cy="5238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5" y="10"/>
                </a:cxn>
                <a:cxn ang="0">
                  <a:pos x="62" y="14"/>
                </a:cxn>
                <a:cxn ang="0">
                  <a:pos x="59" y="20"/>
                </a:cxn>
                <a:cxn ang="0">
                  <a:pos x="54" y="24"/>
                </a:cxn>
                <a:cxn ang="0">
                  <a:pos x="45" y="32"/>
                </a:cxn>
                <a:cxn ang="0">
                  <a:pos x="41" y="36"/>
                </a:cxn>
                <a:cxn ang="0">
                  <a:pos x="38" y="40"/>
                </a:cxn>
                <a:cxn ang="0">
                  <a:pos x="38" y="40"/>
                </a:cxn>
                <a:cxn ang="0">
                  <a:pos x="29" y="54"/>
                </a:cxn>
                <a:cxn ang="0">
                  <a:pos x="18" y="66"/>
                </a:cxn>
                <a:cxn ang="0">
                  <a:pos x="9" y="78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9"/>
                </a:cxn>
                <a:cxn ang="0">
                  <a:pos x="4" y="99"/>
                </a:cxn>
                <a:cxn ang="0">
                  <a:pos x="5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8" y="97"/>
                </a:cxn>
                <a:cxn ang="0">
                  <a:pos x="17" y="82"/>
                </a:cxn>
                <a:cxn ang="0">
                  <a:pos x="28" y="66"/>
                </a:cxn>
                <a:cxn ang="0">
                  <a:pos x="40" y="52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60" y="31"/>
                </a:cxn>
                <a:cxn ang="0">
                  <a:pos x="67" y="23"/>
                </a:cxn>
                <a:cxn ang="0">
                  <a:pos x="70" y="18"/>
                </a:cxn>
                <a:cxn ang="0">
                  <a:pos x="72" y="14"/>
                </a:cxn>
                <a:cxn ang="0">
                  <a:pos x="74" y="10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3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5" h="99">
                  <a:moveTo>
                    <a:pt x="66" y="4"/>
                  </a:moveTo>
                  <a:lnTo>
                    <a:pt x="66" y="4"/>
                  </a:lnTo>
                  <a:lnTo>
                    <a:pt x="65" y="10"/>
                  </a:lnTo>
                  <a:lnTo>
                    <a:pt x="62" y="14"/>
                  </a:lnTo>
                  <a:lnTo>
                    <a:pt x="59" y="20"/>
                  </a:lnTo>
                  <a:lnTo>
                    <a:pt x="54" y="24"/>
                  </a:lnTo>
                  <a:lnTo>
                    <a:pt x="45" y="32"/>
                  </a:lnTo>
                  <a:lnTo>
                    <a:pt x="41" y="36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29" y="54"/>
                  </a:lnTo>
                  <a:lnTo>
                    <a:pt x="18" y="66"/>
                  </a:lnTo>
                  <a:lnTo>
                    <a:pt x="9" y="78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9"/>
                  </a:lnTo>
                  <a:lnTo>
                    <a:pt x="4" y="99"/>
                  </a:lnTo>
                  <a:lnTo>
                    <a:pt x="5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17" y="82"/>
                  </a:lnTo>
                  <a:lnTo>
                    <a:pt x="28" y="66"/>
                  </a:lnTo>
                  <a:lnTo>
                    <a:pt x="40" y="52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60" y="31"/>
                  </a:lnTo>
                  <a:lnTo>
                    <a:pt x="67" y="23"/>
                  </a:lnTo>
                  <a:lnTo>
                    <a:pt x="70" y="18"/>
                  </a:lnTo>
                  <a:lnTo>
                    <a:pt x="72" y="14"/>
                  </a:lnTo>
                  <a:lnTo>
                    <a:pt x="74" y="10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3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4" name="Freeform 370"/>
            <p:cNvSpPr/>
            <p:nvPr/>
          </p:nvSpPr>
          <p:spPr bwMode="auto">
            <a:xfrm>
              <a:off x="4384675" y="3116263"/>
              <a:ext cx="22225" cy="381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29" y="2"/>
                </a:cxn>
                <a:cxn ang="0">
                  <a:pos x="29" y="2"/>
                </a:cxn>
                <a:cxn ang="0">
                  <a:pos x="19" y="18"/>
                </a:cxn>
                <a:cxn ang="0">
                  <a:pos x="10" y="35"/>
                </a:cxn>
                <a:cxn ang="0">
                  <a:pos x="10" y="35"/>
                </a:cxn>
                <a:cxn ang="0">
                  <a:pos x="6" y="42"/>
                </a:cxn>
                <a:cxn ang="0">
                  <a:pos x="2" y="50"/>
                </a:cxn>
                <a:cxn ang="0">
                  <a:pos x="0" y="59"/>
                </a:cxn>
                <a:cxn ang="0">
                  <a:pos x="0" y="63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9" y="61"/>
                </a:cxn>
                <a:cxn ang="0">
                  <a:pos x="9" y="57"/>
                </a:cxn>
                <a:cxn ang="0">
                  <a:pos x="13" y="48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33" y="15"/>
                </a:cxn>
                <a:cxn ang="0">
                  <a:pos x="33" y="15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40" y="9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2" h="70">
                  <a:moveTo>
                    <a:pt x="38" y="0"/>
                  </a:moveTo>
                  <a:lnTo>
                    <a:pt x="33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19" y="18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6" y="42"/>
                  </a:lnTo>
                  <a:lnTo>
                    <a:pt x="2" y="50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9" y="61"/>
                  </a:lnTo>
                  <a:lnTo>
                    <a:pt x="9" y="57"/>
                  </a:lnTo>
                  <a:lnTo>
                    <a:pt x="13" y="48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33" y="15"/>
                  </a:lnTo>
                  <a:lnTo>
                    <a:pt x="33" y="15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5" name="Freeform 371"/>
            <p:cNvSpPr/>
            <p:nvPr/>
          </p:nvSpPr>
          <p:spPr bwMode="auto">
            <a:xfrm>
              <a:off x="4446588" y="3108325"/>
              <a:ext cx="34925" cy="47625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6" y="15"/>
                </a:cxn>
                <a:cxn ang="0">
                  <a:pos x="36" y="26"/>
                </a:cxn>
                <a:cxn ang="0">
                  <a:pos x="26" y="39"/>
                </a:cxn>
                <a:cxn ang="0">
                  <a:pos x="16" y="50"/>
                </a:cxn>
                <a:cxn ang="0">
                  <a:pos x="16" y="50"/>
                </a:cxn>
                <a:cxn ang="0">
                  <a:pos x="10" y="58"/>
                </a:cxn>
                <a:cxn ang="0">
                  <a:pos x="4" y="69"/>
                </a:cxn>
                <a:cxn ang="0">
                  <a:pos x="1" y="75"/>
                </a:cxn>
                <a:cxn ang="0">
                  <a:pos x="0" y="80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4" y="89"/>
                </a:cxn>
                <a:cxn ang="0">
                  <a:pos x="4" y="89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2" y="87"/>
                </a:cxn>
                <a:cxn ang="0">
                  <a:pos x="12" y="86"/>
                </a:cxn>
                <a:cxn ang="0">
                  <a:pos x="12" y="84"/>
                </a:cxn>
                <a:cxn ang="0">
                  <a:pos x="11" y="82"/>
                </a:cxn>
                <a:cxn ang="0">
                  <a:pos x="11" y="82"/>
                </a:cxn>
                <a:cxn ang="0">
                  <a:pos x="10" y="80"/>
                </a:cxn>
                <a:cxn ang="0">
                  <a:pos x="10" y="77"/>
                </a:cxn>
                <a:cxn ang="0">
                  <a:pos x="12" y="74"/>
                </a:cxn>
                <a:cxn ang="0">
                  <a:pos x="14" y="69"/>
                </a:cxn>
                <a:cxn ang="0">
                  <a:pos x="21" y="57"/>
                </a:cxn>
                <a:cxn ang="0">
                  <a:pos x="31" y="46"/>
                </a:cxn>
                <a:cxn ang="0">
                  <a:pos x="51" y="22"/>
                </a:cxn>
                <a:cxn ang="0">
                  <a:pos x="63" y="8"/>
                </a:cxn>
                <a:cxn ang="0">
                  <a:pos x="63" y="8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5" h="90">
                  <a:moveTo>
                    <a:pt x="55" y="2"/>
                  </a:moveTo>
                  <a:lnTo>
                    <a:pt x="55" y="2"/>
                  </a:lnTo>
                  <a:lnTo>
                    <a:pt x="46" y="15"/>
                  </a:lnTo>
                  <a:lnTo>
                    <a:pt x="36" y="26"/>
                  </a:lnTo>
                  <a:lnTo>
                    <a:pt x="26" y="39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0" y="58"/>
                  </a:lnTo>
                  <a:lnTo>
                    <a:pt x="4" y="69"/>
                  </a:lnTo>
                  <a:lnTo>
                    <a:pt x="1" y="75"/>
                  </a:lnTo>
                  <a:lnTo>
                    <a:pt x="0" y="80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2" y="87"/>
                  </a:lnTo>
                  <a:lnTo>
                    <a:pt x="12" y="86"/>
                  </a:lnTo>
                  <a:lnTo>
                    <a:pt x="12" y="84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10" y="80"/>
                  </a:lnTo>
                  <a:lnTo>
                    <a:pt x="10" y="77"/>
                  </a:lnTo>
                  <a:lnTo>
                    <a:pt x="12" y="74"/>
                  </a:lnTo>
                  <a:lnTo>
                    <a:pt x="14" y="69"/>
                  </a:lnTo>
                  <a:lnTo>
                    <a:pt x="21" y="57"/>
                  </a:lnTo>
                  <a:lnTo>
                    <a:pt x="31" y="46"/>
                  </a:lnTo>
                  <a:lnTo>
                    <a:pt x="51" y="22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6" name="Freeform 372"/>
            <p:cNvSpPr/>
            <p:nvPr/>
          </p:nvSpPr>
          <p:spPr bwMode="auto">
            <a:xfrm>
              <a:off x="4516438" y="3119438"/>
              <a:ext cx="22225" cy="39688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9" y="5"/>
                </a:cxn>
                <a:cxn ang="0">
                  <a:pos x="24" y="10"/>
                </a:cxn>
                <a:cxn ang="0">
                  <a:pos x="16" y="21"/>
                </a:cxn>
                <a:cxn ang="0">
                  <a:pos x="10" y="33"/>
                </a:cxn>
                <a:cxn ang="0">
                  <a:pos x="5" y="45"/>
                </a:cxn>
                <a:cxn ang="0">
                  <a:pos x="5" y="45"/>
                </a:cxn>
                <a:cxn ang="0">
                  <a:pos x="3" y="54"/>
                </a:cxn>
                <a:cxn ang="0">
                  <a:pos x="0" y="63"/>
                </a:cxn>
                <a:cxn ang="0">
                  <a:pos x="0" y="67"/>
                </a:cxn>
                <a:cxn ang="0">
                  <a:pos x="2" y="71"/>
                </a:cxn>
                <a:cxn ang="0">
                  <a:pos x="4" y="73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75"/>
                </a:cxn>
                <a:cxn ang="0">
                  <a:pos x="12" y="74"/>
                </a:cxn>
                <a:cxn ang="0">
                  <a:pos x="13" y="72"/>
                </a:cxn>
                <a:cxn ang="0">
                  <a:pos x="13" y="71"/>
                </a:cxn>
                <a:cxn ang="0">
                  <a:pos x="12" y="67"/>
                </a:cxn>
                <a:cxn ang="0">
                  <a:pos x="11" y="66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9" y="35"/>
                </a:cxn>
                <a:cxn ang="0">
                  <a:pos x="19" y="35"/>
                </a:cxn>
                <a:cxn ang="0">
                  <a:pos x="23" y="28"/>
                </a:cxn>
                <a:cxn ang="0">
                  <a:pos x="29" y="21"/>
                </a:cxn>
                <a:cxn ang="0">
                  <a:pos x="34" y="13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2" h="75">
                  <a:moveTo>
                    <a:pt x="34" y="1"/>
                  </a:moveTo>
                  <a:lnTo>
                    <a:pt x="34" y="1"/>
                  </a:lnTo>
                  <a:lnTo>
                    <a:pt x="29" y="5"/>
                  </a:lnTo>
                  <a:lnTo>
                    <a:pt x="24" y="10"/>
                  </a:lnTo>
                  <a:lnTo>
                    <a:pt x="16" y="21"/>
                  </a:lnTo>
                  <a:lnTo>
                    <a:pt x="10" y="33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3" y="54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2" y="71"/>
                  </a:lnTo>
                  <a:lnTo>
                    <a:pt x="4" y="73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75"/>
                  </a:lnTo>
                  <a:lnTo>
                    <a:pt x="12" y="74"/>
                  </a:lnTo>
                  <a:lnTo>
                    <a:pt x="13" y="72"/>
                  </a:lnTo>
                  <a:lnTo>
                    <a:pt x="13" y="71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23" y="28"/>
                  </a:lnTo>
                  <a:lnTo>
                    <a:pt x="29" y="21"/>
                  </a:lnTo>
                  <a:lnTo>
                    <a:pt x="34" y="13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7" name="Freeform 373"/>
            <p:cNvSpPr/>
            <p:nvPr/>
          </p:nvSpPr>
          <p:spPr bwMode="auto">
            <a:xfrm>
              <a:off x="4583113" y="3121025"/>
              <a:ext cx="26988" cy="34925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7" y="7"/>
                </a:cxn>
                <a:cxn ang="0">
                  <a:pos x="31" y="15"/>
                </a:cxn>
                <a:cxn ang="0">
                  <a:pos x="21" y="29"/>
                </a:cxn>
                <a:cxn ang="0">
                  <a:pos x="12" y="45"/>
                </a:cxn>
                <a:cxn ang="0">
                  <a:pos x="7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3" y="58"/>
                </a:cxn>
                <a:cxn ang="0">
                  <a:pos x="18" y="51"/>
                </a:cxn>
                <a:cxn ang="0">
                  <a:pos x="28" y="36"/>
                </a:cxn>
                <a:cxn ang="0">
                  <a:pos x="38" y="21"/>
                </a:cxn>
                <a:cxn ang="0">
                  <a:pos x="44" y="15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1" h="66">
                  <a:moveTo>
                    <a:pt x="43" y="1"/>
                  </a:moveTo>
                  <a:lnTo>
                    <a:pt x="43" y="1"/>
                  </a:lnTo>
                  <a:lnTo>
                    <a:pt x="37" y="7"/>
                  </a:lnTo>
                  <a:lnTo>
                    <a:pt x="31" y="15"/>
                  </a:lnTo>
                  <a:lnTo>
                    <a:pt x="21" y="29"/>
                  </a:lnTo>
                  <a:lnTo>
                    <a:pt x="12" y="45"/>
                  </a:lnTo>
                  <a:lnTo>
                    <a:pt x="7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3" y="58"/>
                  </a:lnTo>
                  <a:lnTo>
                    <a:pt x="18" y="51"/>
                  </a:lnTo>
                  <a:lnTo>
                    <a:pt x="28" y="36"/>
                  </a:lnTo>
                  <a:lnTo>
                    <a:pt x="38" y="21"/>
                  </a:lnTo>
                  <a:lnTo>
                    <a:pt x="44" y="15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8" name="Freeform 374"/>
            <p:cNvSpPr/>
            <p:nvPr/>
          </p:nvSpPr>
          <p:spPr bwMode="auto">
            <a:xfrm>
              <a:off x="4638675" y="3114675"/>
              <a:ext cx="26988" cy="44450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40" y="8"/>
                </a:cxn>
                <a:cxn ang="0">
                  <a:pos x="37" y="12"/>
                </a:cxn>
                <a:cxn ang="0">
                  <a:pos x="30" y="22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8" y="49"/>
                </a:cxn>
                <a:cxn ang="0">
                  <a:pos x="4" y="59"/>
                </a:cxn>
                <a:cxn ang="0">
                  <a:pos x="1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6" y="83"/>
                </a:cxn>
                <a:cxn ang="0">
                  <a:pos x="7" y="83"/>
                </a:cxn>
                <a:cxn ang="0">
                  <a:pos x="8" y="81"/>
                </a:cxn>
                <a:cxn ang="0">
                  <a:pos x="9" y="79"/>
                </a:cxn>
                <a:cxn ang="0">
                  <a:pos x="9" y="79"/>
                </a:cxn>
                <a:cxn ang="0">
                  <a:pos x="10" y="74"/>
                </a:cxn>
                <a:cxn ang="0">
                  <a:pos x="11" y="68"/>
                </a:cxn>
                <a:cxn ang="0">
                  <a:pos x="14" y="58"/>
                </a:cxn>
                <a:cxn ang="0">
                  <a:pos x="21" y="49"/>
                </a:cxn>
                <a:cxn ang="0">
                  <a:pos x="27" y="40"/>
                </a:cxn>
                <a:cxn ang="0">
                  <a:pos x="40" y="23"/>
                </a:cxn>
                <a:cxn ang="0">
                  <a:pos x="46" y="14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2" h="84">
                  <a:moveTo>
                    <a:pt x="42" y="3"/>
                  </a:moveTo>
                  <a:lnTo>
                    <a:pt x="42" y="3"/>
                  </a:lnTo>
                  <a:lnTo>
                    <a:pt x="40" y="8"/>
                  </a:lnTo>
                  <a:lnTo>
                    <a:pt x="37" y="12"/>
                  </a:lnTo>
                  <a:lnTo>
                    <a:pt x="30" y="22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8" y="49"/>
                  </a:lnTo>
                  <a:lnTo>
                    <a:pt x="4" y="59"/>
                  </a:lnTo>
                  <a:lnTo>
                    <a:pt x="1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3"/>
                  </a:lnTo>
                  <a:lnTo>
                    <a:pt x="7" y="83"/>
                  </a:lnTo>
                  <a:lnTo>
                    <a:pt x="8" y="81"/>
                  </a:lnTo>
                  <a:lnTo>
                    <a:pt x="9" y="79"/>
                  </a:lnTo>
                  <a:lnTo>
                    <a:pt x="9" y="79"/>
                  </a:lnTo>
                  <a:lnTo>
                    <a:pt x="10" y="74"/>
                  </a:lnTo>
                  <a:lnTo>
                    <a:pt x="11" y="68"/>
                  </a:lnTo>
                  <a:lnTo>
                    <a:pt x="14" y="58"/>
                  </a:lnTo>
                  <a:lnTo>
                    <a:pt x="21" y="49"/>
                  </a:lnTo>
                  <a:lnTo>
                    <a:pt x="27" y="40"/>
                  </a:lnTo>
                  <a:lnTo>
                    <a:pt x="40" y="23"/>
                  </a:lnTo>
                  <a:lnTo>
                    <a:pt x="46" y="14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9" name="Freeform 375"/>
            <p:cNvSpPr/>
            <p:nvPr/>
          </p:nvSpPr>
          <p:spPr bwMode="auto">
            <a:xfrm>
              <a:off x="4686300" y="3121025"/>
              <a:ext cx="25400" cy="38100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4" y="10"/>
                </a:cxn>
                <a:cxn ang="0">
                  <a:pos x="29" y="19"/>
                </a:cxn>
                <a:cxn ang="0">
                  <a:pos x="17" y="33"/>
                </a:cxn>
                <a:cxn ang="0">
                  <a:pos x="12" y="40"/>
                </a:cxn>
                <a:cxn ang="0">
                  <a:pos x="7" y="48"/>
                </a:cxn>
                <a:cxn ang="0">
                  <a:pos x="3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2" y="59"/>
                </a:cxn>
                <a:cxn ang="0">
                  <a:pos x="16" y="52"/>
                </a:cxn>
                <a:cxn ang="0">
                  <a:pos x="21" y="44"/>
                </a:cxn>
                <a:cxn ang="0">
                  <a:pos x="27" y="37"/>
                </a:cxn>
                <a:cxn ang="0">
                  <a:pos x="37" y="23"/>
                </a:cxn>
                <a:cxn ang="0">
                  <a:pos x="42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1">
                  <a:moveTo>
                    <a:pt x="38" y="2"/>
                  </a:moveTo>
                  <a:lnTo>
                    <a:pt x="38" y="2"/>
                  </a:lnTo>
                  <a:lnTo>
                    <a:pt x="34" y="10"/>
                  </a:lnTo>
                  <a:lnTo>
                    <a:pt x="29" y="19"/>
                  </a:lnTo>
                  <a:lnTo>
                    <a:pt x="17" y="33"/>
                  </a:lnTo>
                  <a:lnTo>
                    <a:pt x="12" y="40"/>
                  </a:lnTo>
                  <a:lnTo>
                    <a:pt x="7" y="48"/>
                  </a:lnTo>
                  <a:lnTo>
                    <a:pt x="3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2" y="59"/>
                  </a:lnTo>
                  <a:lnTo>
                    <a:pt x="16" y="52"/>
                  </a:lnTo>
                  <a:lnTo>
                    <a:pt x="21" y="44"/>
                  </a:lnTo>
                  <a:lnTo>
                    <a:pt x="27" y="37"/>
                  </a:lnTo>
                  <a:lnTo>
                    <a:pt x="37" y="23"/>
                  </a:lnTo>
                  <a:lnTo>
                    <a:pt x="42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0" name="Freeform 376"/>
            <p:cNvSpPr/>
            <p:nvPr/>
          </p:nvSpPr>
          <p:spPr bwMode="auto">
            <a:xfrm>
              <a:off x="4721225" y="3125788"/>
              <a:ext cx="33338" cy="38100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0" y="17"/>
                </a:cxn>
                <a:cxn ang="0">
                  <a:pos x="28" y="32"/>
                </a:cxn>
                <a:cxn ang="0">
                  <a:pos x="15" y="49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22" y="55"/>
                </a:cxn>
                <a:cxn ang="0">
                  <a:pos x="34" y="40"/>
                </a:cxn>
                <a:cxn ang="0">
                  <a:pos x="47" y="24"/>
                </a:cxn>
                <a:cxn ang="0">
                  <a:pos x="61" y="9"/>
                </a:cxn>
                <a:cxn ang="0">
                  <a:pos x="61" y="9"/>
                </a:cxn>
                <a:cxn ang="0">
                  <a:pos x="62" y="7"/>
                </a:cxn>
                <a:cxn ang="0">
                  <a:pos x="62" y="6"/>
                </a:cxn>
                <a:cxn ang="0">
                  <a:pos x="61" y="4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2">
                  <a:moveTo>
                    <a:pt x="54" y="1"/>
                  </a:moveTo>
                  <a:lnTo>
                    <a:pt x="54" y="1"/>
                  </a:lnTo>
                  <a:lnTo>
                    <a:pt x="40" y="17"/>
                  </a:lnTo>
                  <a:lnTo>
                    <a:pt x="28" y="32"/>
                  </a:lnTo>
                  <a:lnTo>
                    <a:pt x="15" y="49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22" y="55"/>
                  </a:lnTo>
                  <a:lnTo>
                    <a:pt x="34" y="40"/>
                  </a:lnTo>
                  <a:lnTo>
                    <a:pt x="47" y="24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62" y="7"/>
                  </a:lnTo>
                  <a:lnTo>
                    <a:pt x="62" y="6"/>
                  </a:lnTo>
                  <a:lnTo>
                    <a:pt x="61" y="4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1" name="Freeform 377"/>
            <p:cNvSpPr/>
            <p:nvPr/>
          </p:nvSpPr>
          <p:spPr bwMode="auto">
            <a:xfrm>
              <a:off x="4311650" y="3119438"/>
              <a:ext cx="20638" cy="39688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9" y="14"/>
                </a:cxn>
                <a:cxn ang="0">
                  <a:pos x="28" y="24"/>
                </a:cxn>
                <a:cxn ang="0">
                  <a:pos x="26" y="33"/>
                </a:cxn>
                <a:cxn ang="0">
                  <a:pos x="24" y="38"/>
                </a:cxn>
                <a:cxn ang="0">
                  <a:pos x="21" y="42"/>
                </a:cxn>
                <a:cxn ang="0">
                  <a:pos x="21" y="42"/>
                </a:cxn>
                <a:cxn ang="0">
                  <a:pos x="17" y="50"/>
                </a:cxn>
                <a:cxn ang="0">
                  <a:pos x="12" y="56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0" y="73"/>
                </a:cxn>
                <a:cxn ang="0">
                  <a:pos x="15" y="65"/>
                </a:cxn>
                <a:cxn ang="0">
                  <a:pos x="22" y="57"/>
                </a:cxn>
                <a:cxn ang="0">
                  <a:pos x="28" y="50"/>
                </a:cxn>
                <a:cxn ang="0">
                  <a:pos x="33" y="41"/>
                </a:cxn>
                <a:cxn ang="0">
                  <a:pos x="33" y="41"/>
                </a:cxn>
                <a:cxn ang="0">
                  <a:pos x="35" y="37"/>
                </a:cxn>
                <a:cxn ang="0">
                  <a:pos x="37" y="32"/>
                </a:cxn>
                <a:cxn ang="0">
                  <a:pos x="39" y="23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39" h="75">
                  <a:moveTo>
                    <a:pt x="39" y="4"/>
                  </a:move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14"/>
                  </a:lnTo>
                  <a:lnTo>
                    <a:pt x="28" y="24"/>
                  </a:lnTo>
                  <a:lnTo>
                    <a:pt x="26" y="33"/>
                  </a:lnTo>
                  <a:lnTo>
                    <a:pt x="24" y="38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17" y="50"/>
                  </a:lnTo>
                  <a:lnTo>
                    <a:pt x="12" y="56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0" y="73"/>
                  </a:lnTo>
                  <a:lnTo>
                    <a:pt x="15" y="65"/>
                  </a:lnTo>
                  <a:lnTo>
                    <a:pt x="22" y="57"/>
                  </a:lnTo>
                  <a:lnTo>
                    <a:pt x="28" y="50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5" y="37"/>
                  </a:lnTo>
                  <a:lnTo>
                    <a:pt x="37" y="32"/>
                  </a:lnTo>
                  <a:lnTo>
                    <a:pt x="39" y="23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2" name="Freeform 378"/>
            <p:cNvSpPr/>
            <p:nvPr/>
          </p:nvSpPr>
          <p:spPr bwMode="auto">
            <a:xfrm>
              <a:off x="4568825" y="3319463"/>
              <a:ext cx="41275" cy="146050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64" y="16"/>
                </a:cxn>
                <a:cxn ang="0">
                  <a:pos x="58" y="30"/>
                </a:cxn>
                <a:cxn ang="0">
                  <a:pos x="51" y="45"/>
                </a:cxn>
                <a:cxn ang="0">
                  <a:pos x="47" y="60"/>
                </a:cxn>
                <a:cxn ang="0">
                  <a:pos x="40" y="91"/>
                </a:cxn>
                <a:cxn ang="0">
                  <a:pos x="34" y="122"/>
                </a:cxn>
                <a:cxn ang="0">
                  <a:pos x="34" y="122"/>
                </a:cxn>
                <a:cxn ang="0">
                  <a:pos x="26" y="158"/>
                </a:cxn>
                <a:cxn ang="0">
                  <a:pos x="17" y="195"/>
                </a:cxn>
                <a:cxn ang="0">
                  <a:pos x="17" y="195"/>
                </a:cxn>
                <a:cxn ang="0">
                  <a:pos x="12" y="214"/>
                </a:cxn>
                <a:cxn ang="0">
                  <a:pos x="7" y="233"/>
                </a:cxn>
                <a:cxn ang="0">
                  <a:pos x="3" y="251"/>
                </a:cxn>
                <a:cxn ang="0">
                  <a:pos x="1" y="260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4"/>
                </a:cxn>
                <a:cxn ang="0">
                  <a:pos x="3" y="274"/>
                </a:cxn>
                <a:cxn ang="0">
                  <a:pos x="5" y="275"/>
                </a:cxn>
                <a:cxn ang="0">
                  <a:pos x="6" y="274"/>
                </a:cxn>
                <a:cxn ang="0">
                  <a:pos x="8" y="274"/>
                </a:cxn>
                <a:cxn ang="0">
                  <a:pos x="9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0" y="260"/>
                </a:cxn>
                <a:cxn ang="0">
                  <a:pos x="12" y="251"/>
                </a:cxn>
                <a:cxn ang="0">
                  <a:pos x="16" y="234"/>
                </a:cxn>
                <a:cxn ang="0">
                  <a:pos x="21" y="216"/>
                </a:cxn>
                <a:cxn ang="0">
                  <a:pos x="27" y="197"/>
                </a:cxn>
                <a:cxn ang="0">
                  <a:pos x="27" y="197"/>
                </a:cxn>
                <a:cxn ang="0">
                  <a:pos x="40" y="133"/>
                </a:cxn>
                <a:cxn ang="0">
                  <a:pos x="40" y="133"/>
                </a:cxn>
                <a:cxn ang="0">
                  <a:pos x="47" y="100"/>
                </a:cxn>
                <a:cxn ang="0">
                  <a:pos x="55" y="68"/>
                </a:cxn>
                <a:cxn ang="0">
                  <a:pos x="60" y="52"/>
                </a:cxn>
                <a:cxn ang="0">
                  <a:pos x="65" y="36"/>
                </a:cxn>
                <a:cxn ang="0">
                  <a:pos x="72" y="2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8" y="0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275">
                  <a:moveTo>
                    <a:pt x="72" y="2"/>
                  </a:moveTo>
                  <a:lnTo>
                    <a:pt x="72" y="2"/>
                  </a:lnTo>
                  <a:lnTo>
                    <a:pt x="64" y="16"/>
                  </a:lnTo>
                  <a:lnTo>
                    <a:pt x="58" y="30"/>
                  </a:lnTo>
                  <a:lnTo>
                    <a:pt x="51" y="45"/>
                  </a:lnTo>
                  <a:lnTo>
                    <a:pt x="47" y="60"/>
                  </a:lnTo>
                  <a:lnTo>
                    <a:pt x="40" y="91"/>
                  </a:lnTo>
                  <a:lnTo>
                    <a:pt x="34" y="122"/>
                  </a:lnTo>
                  <a:lnTo>
                    <a:pt x="34" y="122"/>
                  </a:lnTo>
                  <a:lnTo>
                    <a:pt x="26" y="158"/>
                  </a:lnTo>
                  <a:lnTo>
                    <a:pt x="17" y="195"/>
                  </a:lnTo>
                  <a:lnTo>
                    <a:pt x="17" y="195"/>
                  </a:lnTo>
                  <a:lnTo>
                    <a:pt x="12" y="214"/>
                  </a:lnTo>
                  <a:lnTo>
                    <a:pt x="7" y="233"/>
                  </a:lnTo>
                  <a:lnTo>
                    <a:pt x="3" y="251"/>
                  </a:lnTo>
                  <a:lnTo>
                    <a:pt x="1" y="260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4"/>
                  </a:lnTo>
                  <a:lnTo>
                    <a:pt x="3" y="274"/>
                  </a:lnTo>
                  <a:lnTo>
                    <a:pt x="5" y="275"/>
                  </a:lnTo>
                  <a:lnTo>
                    <a:pt x="6" y="274"/>
                  </a:lnTo>
                  <a:lnTo>
                    <a:pt x="8" y="274"/>
                  </a:lnTo>
                  <a:lnTo>
                    <a:pt x="9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0" y="260"/>
                  </a:lnTo>
                  <a:lnTo>
                    <a:pt x="12" y="251"/>
                  </a:lnTo>
                  <a:lnTo>
                    <a:pt x="16" y="234"/>
                  </a:lnTo>
                  <a:lnTo>
                    <a:pt x="21" y="216"/>
                  </a:lnTo>
                  <a:lnTo>
                    <a:pt x="27" y="197"/>
                  </a:lnTo>
                  <a:lnTo>
                    <a:pt x="27" y="197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7" y="100"/>
                  </a:lnTo>
                  <a:lnTo>
                    <a:pt x="55" y="68"/>
                  </a:lnTo>
                  <a:lnTo>
                    <a:pt x="60" y="52"/>
                  </a:lnTo>
                  <a:lnTo>
                    <a:pt x="65" y="36"/>
                  </a:lnTo>
                  <a:lnTo>
                    <a:pt x="72" y="2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8" y="0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3" name="Freeform 379"/>
            <p:cNvSpPr/>
            <p:nvPr/>
          </p:nvSpPr>
          <p:spPr bwMode="auto">
            <a:xfrm>
              <a:off x="4610100" y="3270250"/>
              <a:ext cx="46038" cy="16668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72" y="21"/>
                </a:cxn>
                <a:cxn ang="0">
                  <a:pos x="65" y="38"/>
                </a:cxn>
                <a:cxn ang="0">
                  <a:pos x="58" y="55"/>
                </a:cxn>
                <a:cxn ang="0">
                  <a:pos x="53" y="72"/>
                </a:cxn>
                <a:cxn ang="0">
                  <a:pos x="53" y="72"/>
                </a:cxn>
                <a:cxn ang="0">
                  <a:pos x="31" y="156"/>
                </a:cxn>
                <a:cxn ang="0">
                  <a:pos x="31" y="156"/>
                </a:cxn>
                <a:cxn ang="0">
                  <a:pos x="27" y="177"/>
                </a:cxn>
                <a:cxn ang="0">
                  <a:pos x="24" y="197"/>
                </a:cxn>
                <a:cxn ang="0">
                  <a:pos x="20" y="219"/>
                </a:cxn>
                <a:cxn ang="0">
                  <a:pos x="16" y="240"/>
                </a:cxn>
                <a:cxn ang="0">
                  <a:pos x="16" y="240"/>
                </a:cxn>
                <a:cxn ang="0">
                  <a:pos x="7" y="276"/>
                </a:cxn>
                <a:cxn ang="0">
                  <a:pos x="2" y="293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1" y="315"/>
                </a:cxn>
                <a:cxn ang="0">
                  <a:pos x="1" y="316"/>
                </a:cxn>
                <a:cxn ang="0">
                  <a:pos x="3" y="317"/>
                </a:cxn>
                <a:cxn ang="0">
                  <a:pos x="6" y="317"/>
                </a:cxn>
                <a:cxn ang="0">
                  <a:pos x="7" y="317"/>
                </a:cxn>
                <a:cxn ang="0">
                  <a:pos x="9" y="316"/>
                </a:cxn>
                <a:cxn ang="0">
                  <a:pos x="10" y="315"/>
                </a:cxn>
                <a:cxn ang="0">
                  <a:pos x="10" y="313"/>
                </a:cxn>
                <a:cxn ang="0">
                  <a:pos x="10" y="313"/>
                </a:cxn>
                <a:cxn ang="0">
                  <a:pos x="11" y="303"/>
                </a:cxn>
                <a:cxn ang="0">
                  <a:pos x="13" y="292"/>
                </a:cxn>
                <a:cxn ang="0">
                  <a:pos x="17" y="273"/>
                </a:cxn>
                <a:cxn ang="0">
                  <a:pos x="27" y="234"/>
                </a:cxn>
                <a:cxn ang="0">
                  <a:pos x="27" y="234"/>
                </a:cxn>
                <a:cxn ang="0">
                  <a:pos x="31" y="215"/>
                </a:cxn>
                <a:cxn ang="0">
                  <a:pos x="34" y="196"/>
                </a:cxn>
                <a:cxn ang="0">
                  <a:pos x="36" y="177"/>
                </a:cxn>
                <a:cxn ang="0">
                  <a:pos x="41" y="158"/>
                </a:cxn>
                <a:cxn ang="0">
                  <a:pos x="41" y="158"/>
                </a:cxn>
                <a:cxn ang="0">
                  <a:pos x="60" y="84"/>
                </a:cxn>
                <a:cxn ang="0">
                  <a:pos x="60" y="84"/>
                </a:cxn>
                <a:cxn ang="0">
                  <a:pos x="66" y="64"/>
                </a:cxn>
                <a:cxn ang="0">
                  <a:pos x="73" y="44"/>
                </a:cxn>
                <a:cxn ang="0">
                  <a:pos x="80" y="26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6" y="4"/>
                </a:cxn>
                <a:cxn ang="0">
                  <a:pos x="85" y="2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6" h="317">
                  <a:moveTo>
                    <a:pt x="77" y="3"/>
                  </a:moveTo>
                  <a:lnTo>
                    <a:pt x="77" y="3"/>
                  </a:lnTo>
                  <a:lnTo>
                    <a:pt x="72" y="21"/>
                  </a:lnTo>
                  <a:lnTo>
                    <a:pt x="65" y="38"/>
                  </a:lnTo>
                  <a:lnTo>
                    <a:pt x="58" y="55"/>
                  </a:lnTo>
                  <a:lnTo>
                    <a:pt x="53" y="72"/>
                  </a:lnTo>
                  <a:lnTo>
                    <a:pt x="53" y="72"/>
                  </a:lnTo>
                  <a:lnTo>
                    <a:pt x="31" y="156"/>
                  </a:lnTo>
                  <a:lnTo>
                    <a:pt x="31" y="156"/>
                  </a:lnTo>
                  <a:lnTo>
                    <a:pt x="27" y="177"/>
                  </a:lnTo>
                  <a:lnTo>
                    <a:pt x="24" y="197"/>
                  </a:lnTo>
                  <a:lnTo>
                    <a:pt x="20" y="219"/>
                  </a:lnTo>
                  <a:lnTo>
                    <a:pt x="16" y="240"/>
                  </a:lnTo>
                  <a:lnTo>
                    <a:pt x="16" y="240"/>
                  </a:lnTo>
                  <a:lnTo>
                    <a:pt x="7" y="276"/>
                  </a:lnTo>
                  <a:lnTo>
                    <a:pt x="2" y="293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1" y="315"/>
                  </a:lnTo>
                  <a:lnTo>
                    <a:pt x="1" y="316"/>
                  </a:lnTo>
                  <a:lnTo>
                    <a:pt x="3" y="317"/>
                  </a:lnTo>
                  <a:lnTo>
                    <a:pt x="6" y="317"/>
                  </a:lnTo>
                  <a:lnTo>
                    <a:pt x="7" y="317"/>
                  </a:lnTo>
                  <a:lnTo>
                    <a:pt x="9" y="316"/>
                  </a:lnTo>
                  <a:lnTo>
                    <a:pt x="10" y="315"/>
                  </a:lnTo>
                  <a:lnTo>
                    <a:pt x="10" y="313"/>
                  </a:lnTo>
                  <a:lnTo>
                    <a:pt x="10" y="313"/>
                  </a:lnTo>
                  <a:lnTo>
                    <a:pt x="11" y="303"/>
                  </a:lnTo>
                  <a:lnTo>
                    <a:pt x="13" y="292"/>
                  </a:lnTo>
                  <a:lnTo>
                    <a:pt x="17" y="273"/>
                  </a:lnTo>
                  <a:lnTo>
                    <a:pt x="27" y="234"/>
                  </a:lnTo>
                  <a:lnTo>
                    <a:pt x="27" y="234"/>
                  </a:lnTo>
                  <a:lnTo>
                    <a:pt x="31" y="215"/>
                  </a:lnTo>
                  <a:lnTo>
                    <a:pt x="34" y="196"/>
                  </a:lnTo>
                  <a:lnTo>
                    <a:pt x="36" y="177"/>
                  </a:lnTo>
                  <a:lnTo>
                    <a:pt x="41" y="158"/>
                  </a:lnTo>
                  <a:lnTo>
                    <a:pt x="41" y="158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6" y="64"/>
                  </a:lnTo>
                  <a:lnTo>
                    <a:pt x="73" y="44"/>
                  </a:lnTo>
                  <a:lnTo>
                    <a:pt x="80" y="26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6" y="4"/>
                  </a:lnTo>
                  <a:lnTo>
                    <a:pt x="85" y="2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4" name="Freeform 380"/>
            <p:cNvSpPr/>
            <p:nvPr/>
          </p:nvSpPr>
          <p:spPr bwMode="auto">
            <a:xfrm>
              <a:off x="4660900" y="3228975"/>
              <a:ext cx="38100" cy="158750"/>
            </a:xfrm>
            <a:custGeom>
              <a:avLst/>
              <a:gdLst/>
              <a:ahLst/>
              <a:cxnLst>
                <a:cxn ang="0">
                  <a:pos x="62" y="5"/>
                </a:cxn>
                <a:cxn ang="0">
                  <a:pos x="62" y="5"/>
                </a:cxn>
                <a:cxn ang="0">
                  <a:pos x="59" y="23"/>
                </a:cxn>
                <a:cxn ang="0">
                  <a:pos x="56" y="43"/>
                </a:cxn>
                <a:cxn ang="0">
                  <a:pos x="46" y="80"/>
                </a:cxn>
                <a:cxn ang="0">
                  <a:pos x="46" y="80"/>
                </a:cxn>
                <a:cxn ang="0">
                  <a:pos x="35" y="117"/>
                </a:cxn>
                <a:cxn ang="0">
                  <a:pos x="31" y="136"/>
                </a:cxn>
                <a:cxn ang="0">
                  <a:pos x="27" y="155"/>
                </a:cxn>
                <a:cxn ang="0">
                  <a:pos x="27" y="155"/>
                </a:cxn>
                <a:cxn ang="0">
                  <a:pos x="20" y="189"/>
                </a:cxn>
                <a:cxn ang="0">
                  <a:pos x="13" y="224"/>
                </a:cxn>
                <a:cxn ang="0">
                  <a:pos x="6" y="259"/>
                </a:cxn>
                <a:cxn ang="0">
                  <a:pos x="2" y="276"/>
                </a:cxn>
                <a:cxn ang="0">
                  <a:pos x="0" y="294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1" y="297"/>
                </a:cxn>
                <a:cxn ang="0">
                  <a:pos x="3" y="298"/>
                </a:cxn>
                <a:cxn ang="0">
                  <a:pos x="4" y="298"/>
                </a:cxn>
                <a:cxn ang="0">
                  <a:pos x="8" y="297"/>
                </a:cxn>
                <a:cxn ang="0">
                  <a:pos x="10" y="296"/>
                </a:cxn>
                <a:cxn ang="0">
                  <a:pos x="10" y="294"/>
                </a:cxn>
                <a:cxn ang="0">
                  <a:pos x="10" y="294"/>
                </a:cxn>
                <a:cxn ang="0">
                  <a:pos x="13" y="274"/>
                </a:cxn>
                <a:cxn ang="0">
                  <a:pos x="16" y="255"/>
                </a:cxn>
                <a:cxn ang="0">
                  <a:pos x="24" y="216"/>
                </a:cxn>
                <a:cxn ang="0">
                  <a:pos x="24" y="216"/>
                </a:cxn>
                <a:cxn ang="0">
                  <a:pos x="31" y="177"/>
                </a:cxn>
                <a:cxn ang="0">
                  <a:pos x="35" y="159"/>
                </a:cxn>
                <a:cxn ang="0">
                  <a:pos x="41" y="140"/>
                </a:cxn>
                <a:cxn ang="0">
                  <a:pos x="41" y="140"/>
                </a:cxn>
                <a:cxn ang="0">
                  <a:pos x="46" y="122"/>
                </a:cxn>
                <a:cxn ang="0">
                  <a:pos x="50" y="103"/>
                </a:cxn>
                <a:cxn ang="0">
                  <a:pos x="55" y="84"/>
                </a:cxn>
                <a:cxn ang="0">
                  <a:pos x="59" y="66"/>
                </a:cxn>
                <a:cxn ang="0">
                  <a:pos x="59" y="66"/>
                </a:cxn>
                <a:cxn ang="0">
                  <a:pos x="63" y="51"/>
                </a:cxn>
                <a:cxn ang="0">
                  <a:pos x="68" y="36"/>
                </a:cxn>
                <a:cxn ang="0">
                  <a:pos x="70" y="20"/>
                </a:cxn>
                <a:cxn ang="0">
                  <a:pos x="72" y="5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2" y="3"/>
                </a:cxn>
                <a:cxn ang="0">
                  <a:pos x="62" y="5"/>
                </a:cxn>
                <a:cxn ang="0">
                  <a:pos x="62" y="5"/>
                </a:cxn>
              </a:cxnLst>
              <a:rect l="0" t="0" r="r" b="b"/>
              <a:pathLst>
                <a:path w="72" h="298">
                  <a:moveTo>
                    <a:pt x="62" y="5"/>
                  </a:moveTo>
                  <a:lnTo>
                    <a:pt x="62" y="5"/>
                  </a:lnTo>
                  <a:lnTo>
                    <a:pt x="59" y="23"/>
                  </a:lnTo>
                  <a:lnTo>
                    <a:pt x="56" y="43"/>
                  </a:lnTo>
                  <a:lnTo>
                    <a:pt x="46" y="80"/>
                  </a:lnTo>
                  <a:lnTo>
                    <a:pt x="46" y="80"/>
                  </a:lnTo>
                  <a:lnTo>
                    <a:pt x="35" y="117"/>
                  </a:lnTo>
                  <a:lnTo>
                    <a:pt x="31" y="136"/>
                  </a:lnTo>
                  <a:lnTo>
                    <a:pt x="27" y="155"/>
                  </a:lnTo>
                  <a:lnTo>
                    <a:pt x="27" y="155"/>
                  </a:lnTo>
                  <a:lnTo>
                    <a:pt x="20" y="189"/>
                  </a:lnTo>
                  <a:lnTo>
                    <a:pt x="13" y="224"/>
                  </a:lnTo>
                  <a:lnTo>
                    <a:pt x="6" y="259"/>
                  </a:lnTo>
                  <a:lnTo>
                    <a:pt x="2" y="276"/>
                  </a:lnTo>
                  <a:lnTo>
                    <a:pt x="0" y="294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1" y="297"/>
                  </a:lnTo>
                  <a:lnTo>
                    <a:pt x="3" y="298"/>
                  </a:lnTo>
                  <a:lnTo>
                    <a:pt x="4" y="298"/>
                  </a:lnTo>
                  <a:lnTo>
                    <a:pt x="8" y="297"/>
                  </a:lnTo>
                  <a:lnTo>
                    <a:pt x="10" y="296"/>
                  </a:lnTo>
                  <a:lnTo>
                    <a:pt x="10" y="294"/>
                  </a:lnTo>
                  <a:lnTo>
                    <a:pt x="10" y="294"/>
                  </a:lnTo>
                  <a:lnTo>
                    <a:pt x="13" y="274"/>
                  </a:lnTo>
                  <a:lnTo>
                    <a:pt x="16" y="255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31" y="177"/>
                  </a:lnTo>
                  <a:lnTo>
                    <a:pt x="35" y="159"/>
                  </a:lnTo>
                  <a:lnTo>
                    <a:pt x="41" y="140"/>
                  </a:lnTo>
                  <a:lnTo>
                    <a:pt x="41" y="140"/>
                  </a:lnTo>
                  <a:lnTo>
                    <a:pt x="46" y="122"/>
                  </a:lnTo>
                  <a:lnTo>
                    <a:pt x="50" y="103"/>
                  </a:lnTo>
                  <a:lnTo>
                    <a:pt x="55" y="84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63" y="51"/>
                  </a:lnTo>
                  <a:lnTo>
                    <a:pt x="68" y="36"/>
                  </a:lnTo>
                  <a:lnTo>
                    <a:pt x="70" y="20"/>
                  </a:lnTo>
                  <a:lnTo>
                    <a:pt x="72" y="5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2" y="3"/>
                  </a:lnTo>
                  <a:lnTo>
                    <a:pt x="62" y="5"/>
                  </a:lnTo>
                  <a:lnTo>
                    <a:pt x="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5" name="Freeform 381"/>
            <p:cNvSpPr/>
            <p:nvPr/>
          </p:nvSpPr>
          <p:spPr bwMode="auto">
            <a:xfrm>
              <a:off x="4719638" y="3197225"/>
              <a:ext cx="39688" cy="1397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5" y="28"/>
                </a:cxn>
                <a:cxn ang="0">
                  <a:pos x="49" y="40"/>
                </a:cxn>
                <a:cxn ang="0">
                  <a:pos x="44" y="53"/>
                </a:cxn>
                <a:cxn ang="0">
                  <a:pos x="44" y="53"/>
                </a:cxn>
                <a:cxn ang="0">
                  <a:pos x="39" y="72"/>
                </a:cxn>
                <a:cxn ang="0">
                  <a:pos x="35" y="91"/>
                </a:cxn>
                <a:cxn ang="0">
                  <a:pos x="31" y="109"/>
                </a:cxn>
                <a:cxn ang="0">
                  <a:pos x="26" y="128"/>
                </a:cxn>
                <a:cxn ang="0">
                  <a:pos x="26" y="128"/>
                </a:cxn>
                <a:cxn ang="0">
                  <a:pos x="22" y="144"/>
                </a:cxn>
                <a:cxn ang="0">
                  <a:pos x="18" y="160"/>
                </a:cxn>
                <a:cxn ang="0">
                  <a:pos x="15" y="176"/>
                </a:cxn>
                <a:cxn ang="0">
                  <a:pos x="12" y="193"/>
                </a:cxn>
                <a:cxn ang="0">
                  <a:pos x="12" y="193"/>
                </a:cxn>
                <a:cxn ang="0">
                  <a:pos x="5" y="227"/>
                </a:cxn>
                <a:cxn ang="0">
                  <a:pos x="2" y="243"/>
                </a:cxn>
                <a:cxn ang="0">
                  <a:pos x="0" y="260"/>
                </a:cxn>
                <a:cxn ang="0">
                  <a:pos x="0" y="260"/>
                </a:cxn>
                <a:cxn ang="0">
                  <a:pos x="0" y="262"/>
                </a:cxn>
                <a:cxn ang="0">
                  <a:pos x="1" y="263"/>
                </a:cxn>
                <a:cxn ang="0">
                  <a:pos x="2" y="264"/>
                </a:cxn>
                <a:cxn ang="0">
                  <a:pos x="4" y="264"/>
                </a:cxn>
                <a:cxn ang="0">
                  <a:pos x="7" y="263"/>
                </a:cxn>
                <a:cxn ang="0">
                  <a:pos x="8" y="262"/>
                </a:cxn>
                <a:cxn ang="0">
                  <a:pos x="9" y="260"/>
                </a:cxn>
                <a:cxn ang="0">
                  <a:pos x="9" y="260"/>
                </a:cxn>
                <a:cxn ang="0">
                  <a:pos x="12" y="241"/>
                </a:cxn>
                <a:cxn ang="0">
                  <a:pos x="15" y="224"/>
                </a:cxn>
                <a:cxn ang="0">
                  <a:pos x="24" y="188"/>
                </a:cxn>
                <a:cxn ang="0">
                  <a:pos x="24" y="188"/>
                </a:cxn>
                <a:cxn ang="0">
                  <a:pos x="30" y="155"/>
                </a:cxn>
                <a:cxn ang="0">
                  <a:pos x="33" y="138"/>
                </a:cxn>
                <a:cxn ang="0">
                  <a:pos x="37" y="123"/>
                </a:cxn>
                <a:cxn ang="0">
                  <a:pos x="37" y="123"/>
                </a:cxn>
                <a:cxn ang="0">
                  <a:pos x="45" y="89"/>
                </a:cxn>
                <a:cxn ang="0">
                  <a:pos x="54" y="55"/>
                </a:cxn>
                <a:cxn ang="0">
                  <a:pos x="54" y="55"/>
                </a:cxn>
                <a:cxn ang="0">
                  <a:pos x="59" y="43"/>
                </a:cxn>
                <a:cxn ang="0">
                  <a:pos x="64" y="31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5" h="264">
                  <a:moveTo>
                    <a:pt x="66" y="3"/>
                  </a:moveTo>
                  <a:lnTo>
                    <a:pt x="66" y="3"/>
                  </a:lnTo>
                  <a:lnTo>
                    <a:pt x="55" y="28"/>
                  </a:lnTo>
                  <a:lnTo>
                    <a:pt x="49" y="40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39" y="72"/>
                  </a:lnTo>
                  <a:lnTo>
                    <a:pt x="35" y="91"/>
                  </a:lnTo>
                  <a:lnTo>
                    <a:pt x="31" y="109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22" y="144"/>
                  </a:lnTo>
                  <a:lnTo>
                    <a:pt x="18" y="160"/>
                  </a:lnTo>
                  <a:lnTo>
                    <a:pt x="15" y="176"/>
                  </a:lnTo>
                  <a:lnTo>
                    <a:pt x="12" y="193"/>
                  </a:lnTo>
                  <a:lnTo>
                    <a:pt x="12" y="193"/>
                  </a:lnTo>
                  <a:lnTo>
                    <a:pt x="5" y="227"/>
                  </a:lnTo>
                  <a:lnTo>
                    <a:pt x="2" y="243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2"/>
                  </a:lnTo>
                  <a:lnTo>
                    <a:pt x="1" y="263"/>
                  </a:lnTo>
                  <a:lnTo>
                    <a:pt x="2" y="264"/>
                  </a:lnTo>
                  <a:lnTo>
                    <a:pt x="4" y="264"/>
                  </a:lnTo>
                  <a:lnTo>
                    <a:pt x="7" y="263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2" y="241"/>
                  </a:lnTo>
                  <a:lnTo>
                    <a:pt x="15" y="224"/>
                  </a:lnTo>
                  <a:lnTo>
                    <a:pt x="24" y="188"/>
                  </a:lnTo>
                  <a:lnTo>
                    <a:pt x="24" y="188"/>
                  </a:lnTo>
                  <a:lnTo>
                    <a:pt x="30" y="155"/>
                  </a:lnTo>
                  <a:lnTo>
                    <a:pt x="33" y="138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45" y="89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9" y="43"/>
                  </a:lnTo>
                  <a:lnTo>
                    <a:pt x="64" y="31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6" name="Freeform 382"/>
            <p:cNvSpPr/>
            <p:nvPr/>
          </p:nvSpPr>
          <p:spPr bwMode="auto">
            <a:xfrm>
              <a:off x="4773613" y="3186113"/>
              <a:ext cx="34925" cy="101600"/>
            </a:xfrm>
            <a:custGeom>
              <a:avLst/>
              <a:gdLst/>
              <a:ahLst/>
              <a:cxnLst>
                <a:cxn ang="0">
                  <a:pos x="59" y="4"/>
                </a:cxn>
                <a:cxn ang="0">
                  <a:pos x="59" y="4"/>
                </a:cxn>
                <a:cxn ang="0">
                  <a:pos x="57" y="11"/>
                </a:cxn>
                <a:cxn ang="0">
                  <a:pos x="53" y="18"/>
                </a:cxn>
                <a:cxn ang="0">
                  <a:pos x="46" y="31"/>
                </a:cxn>
                <a:cxn ang="0">
                  <a:pos x="46" y="31"/>
                </a:cxn>
                <a:cxn ang="0">
                  <a:pos x="42" y="36"/>
                </a:cxn>
                <a:cxn ang="0">
                  <a:pos x="41" y="42"/>
                </a:cxn>
                <a:cxn ang="0">
                  <a:pos x="40" y="54"/>
                </a:cxn>
                <a:cxn ang="0">
                  <a:pos x="40" y="54"/>
                </a:cxn>
                <a:cxn ang="0">
                  <a:pos x="36" y="74"/>
                </a:cxn>
                <a:cxn ang="0">
                  <a:pos x="31" y="93"/>
                </a:cxn>
                <a:cxn ang="0">
                  <a:pos x="18" y="132"/>
                </a:cxn>
                <a:cxn ang="0">
                  <a:pos x="18" y="132"/>
                </a:cxn>
                <a:cxn ang="0">
                  <a:pos x="10" y="153"/>
                </a:cxn>
                <a:cxn ang="0">
                  <a:pos x="2" y="174"/>
                </a:cxn>
                <a:cxn ang="0">
                  <a:pos x="2" y="174"/>
                </a:cxn>
                <a:cxn ang="0">
                  <a:pos x="1" y="178"/>
                </a:cxn>
                <a:cxn ang="0">
                  <a:pos x="0" y="182"/>
                </a:cxn>
                <a:cxn ang="0">
                  <a:pos x="1" y="186"/>
                </a:cxn>
                <a:cxn ang="0">
                  <a:pos x="4" y="189"/>
                </a:cxn>
                <a:cxn ang="0">
                  <a:pos x="4" y="189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9"/>
                </a:cxn>
                <a:cxn ang="0">
                  <a:pos x="10" y="188"/>
                </a:cxn>
                <a:cxn ang="0">
                  <a:pos x="10" y="185"/>
                </a:cxn>
                <a:cxn ang="0">
                  <a:pos x="10" y="183"/>
                </a:cxn>
                <a:cxn ang="0">
                  <a:pos x="9" y="181"/>
                </a:cxn>
                <a:cxn ang="0">
                  <a:pos x="9" y="181"/>
                </a:cxn>
                <a:cxn ang="0">
                  <a:pos x="9" y="180"/>
                </a:cxn>
                <a:cxn ang="0">
                  <a:pos x="10" y="178"/>
                </a:cxn>
                <a:cxn ang="0">
                  <a:pos x="14" y="170"/>
                </a:cxn>
                <a:cxn ang="0">
                  <a:pos x="19" y="163"/>
                </a:cxn>
                <a:cxn ang="0">
                  <a:pos x="21" y="158"/>
                </a:cxn>
                <a:cxn ang="0">
                  <a:pos x="21" y="158"/>
                </a:cxn>
                <a:cxn ang="0">
                  <a:pos x="24" y="144"/>
                </a:cxn>
                <a:cxn ang="0">
                  <a:pos x="28" y="130"/>
                </a:cxn>
                <a:cxn ang="0">
                  <a:pos x="38" y="102"/>
                </a:cxn>
                <a:cxn ang="0">
                  <a:pos x="38" y="102"/>
                </a:cxn>
                <a:cxn ang="0">
                  <a:pos x="42" y="89"/>
                </a:cxn>
                <a:cxn ang="0">
                  <a:pos x="46" y="75"/>
                </a:cxn>
                <a:cxn ang="0">
                  <a:pos x="51" y="48"/>
                </a:cxn>
                <a:cxn ang="0">
                  <a:pos x="51" y="48"/>
                </a:cxn>
                <a:cxn ang="0">
                  <a:pos x="52" y="42"/>
                </a:cxn>
                <a:cxn ang="0">
                  <a:pos x="54" y="37"/>
                </a:cxn>
                <a:cxn ang="0">
                  <a:pos x="59" y="27"/>
                </a:cxn>
                <a:cxn ang="0">
                  <a:pos x="64" y="18"/>
                </a:cxn>
                <a:cxn ang="0">
                  <a:pos x="66" y="11"/>
                </a:cxn>
                <a:cxn ang="0">
                  <a:pos x="68" y="6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1" y="1"/>
                </a:cxn>
                <a:cxn ang="0">
                  <a:pos x="60" y="2"/>
                </a:cxn>
                <a:cxn ang="0">
                  <a:pos x="59" y="4"/>
                </a:cxn>
                <a:cxn ang="0">
                  <a:pos x="59" y="4"/>
                </a:cxn>
              </a:cxnLst>
              <a:rect l="0" t="0" r="r" b="b"/>
              <a:pathLst>
                <a:path w="68" h="190">
                  <a:moveTo>
                    <a:pt x="59" y="4"/>
                  </a:moveTo>
                  <a:lnTo>
                    <a:pt x="59" y="4"/>
                  </a:lnTo>
                  <a:lnTo>
                    <a:pt x="57" y="11"/>
                  </a:lnTo>
                  <a:lnTo>
                    <a:pt x="53" y="18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2" y="36"/>
                  </a:lnTo>
                  <a:lnTo>
                    <a:pt x="41" y="42"/>
                  </a:lnTo>
                  <a:lnTo>
                    <a:pt x="40" y="54"/>
                  </a:lnTo>
                  <a:lnTo>
                    <a:pt x="40" y="54"/>
                  </a:lnTo>
                  <a:lnTo>
                    <a:pt x="36" y="74"/>
                  </a:lnTo>
                  <a:lnTo>
                    <a:pt x="31" y="93"/>
                  </a:lnTo>
                  <a:lnTo>
                    <a:pt x="18" y="132"/>
                  </a:lnTo>
                  <a:lnTo>
                    <a:pt x="18" y="132"/>
                  </a:lnTo>
                  <a:lnTo>
                    <a:pt x="10" y="153"/>
                  </a:lnTo>
                  <a:lnTo>
                    <a:pt x="2" y="174"/>
                  </a:lnTo>
                  <a:lnTo>
                    <a:pt x="2" y="174"/>
                  </a:lnTo>
                  <a:lnTo>
                    <a:pt x="1" y="178"/>
                  </a:lnTo>
                  <a:lnTo>
                    <a:pt x="0" y="182"/>
                  </a:lnTo>
                  <a:lnTo>
                    <a:pt x="1" y="186"/>
                  </a:lnTo>
                  <a:lnTo>
                    <a:pt x="4" y="189"/>
                  </a:lnTo>
                  <a:lnTo>
                    <a:pt x="4" y="189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9"/>
                  </a:lnTo>
                  <a:lnTo>
                    <a:pt x="10" y="188"/>
                  </a:lnTo>
                  <a:lnTo>
                    <a:pt x="10" y="185"/>
                  </a:lnTo>
                  <a:lnTo>
                    <a:pt x="10" y="183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9" y="180"/>
                  </a:lnTo>
                  <a:lnTo>
                    <a:pt x="10" y="178"/>
                  </a:lnTo>
                  <a:lnTo>
                    <a:pt x="14" y="170"/>
                  </a:lnTo>
                  <a:lnTo>
                    <a:pt x="19" y="163"/>
                  </a:lnTo>
                  <a:lnTo>
                    <a:pt x="21" y="158"/>
                  </a:lnTo>
                  <a:lnTo>
                    <a:pt x="21" y="158"/>
                  </a:lnTo>
                  <a:lnTo>
                    <a:pt x="24" y="144"/>
                  </a:lnTo>
                  <a:lnTo>
                    <a:pt x="28" y="130"/>
                  </a:lnTo>
                  <a:lnTo>
                    <a:pt x="38" y="102"/>
                  </a:lnTo>
                  <a:lnTo>
                    <a:pt x="38" y="102"/>
                  </a:lnTo>
                  <a:lnTo>
                    <a:pt x="42" y="89"/>
                  </a:lnTo>
                  <a:lnTo>
                    <a:pt x="46" y="75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2" y="42"/>
                  </a:lnTo>
                  <a:lnTo>
                    <a:pt x="54" y="37"/>
                  </a:lnTo>
                  <a:lnTo>
                    <a:pt x="59" y="27"/>
                  </a:lnTo>
                  <a:lnTo>
                    <a:pt x="64" y="18"/>
                  </a:lnTo>
                  <a:lnTo>
                    <a:pt x="66" y="11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1" y="1"/>
                  </a:lnTo>
                  <a:lnTo>
                    <a:pt x="60" y="2"/>
                  </a:lnTo>
                  <a:lnTo>
                    <a:pt x="59" y="4"/>
                  </a:lnTo>
                  <a:lnTo>
                    <a:pt x="5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7" name="Freeform 383"/>
            <p:cNvSpPr/>
            <p:nvPr/>
          </p:nvSpPr>
          <p:spPr bwMode="auto">
            <a:xfrm>
              <a:off x="4829175" y="3186113"/>
              <a:ext cx="22225" cy="73025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21"/>
                </a:cxn>
                <a:cxn ang="0">
                  <a:pos x="29" y="37"/>
                </a:cxn>
                <a:cxn ang="0">
                  <a:pos x="21" y="68"/>
                </a:cxn>
                <a:cxn ang="0">
                  <a:pos x="21" y="68"/>
                </a:cxn>
                <a:cxn ang="0">
                  <a:pos x="18" y="85"/>
                </a:cxn>
                <a:cxn ang="0">
                  <a:pos x="13" y="100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4"/>
                </a:cxn>
                <a:cxn ang="0">
                  <a:pos x="2" y="135"/>
                </a:cxn>
                <a:cxn ang="0">
                  <a:pos x="3" y="136"/>
                </a:cxn>
                <a:cxn ang="0">
                  <a:pos x="5" y="137"/>
                </a:cxn>
                <a:cxn ang="0">
                  <a:pos x="8" y="137"/>
                </a:cxn>
                <a:cxn ang="0">
                  <a:pos x="10" y="136"/>
                </a:cxn>
                <a:cxn ang="0">
                  <a:pos x="11" y="134"/>
                </a:cxn>
                <a:cxn ang="0">
                  <a:pos x="11" y="134"/>
                </a:cxn>
                <a:cxn ang="0">
                  <a:pos x="17" y="117"/>
                </a:cxn>
                <a:cxn ang="0">
                  <a:pos x="23" y="99"/>
                </a:cxn>
                <a:cxn ang="0">
                  <a:pos x="28" y="81"/>
                </a:cxn>
                <a:cxn ang="0">
                  <a:pos x="32" y="62"/>
                </a:cxn>
                <a:cxn ang="0">
                  <a:pos x="32" y="62"/>
                </a:cxn>
                <a:cxn ang="0">
                  <a:pos x="40" y="34"/>
                </a:cxn>
                <a:cxn ang="0">
                  <a:pos x="42" y="20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4" h="137">
                  <a:moveTo>
                    <a:pt x="35" y="5"/>
                  </a:moveTo>
                  <a:lnTo>
                    <a:pt x="35" y="5"/>
                  </a:lnTo>
                  <a:lnTo>
                    <a:pt x="32" y="21"/>
                  </a:lnTo>
                  <a:lnTo>
                    <a:pt x="29" y="37"/>
                  </a:lnTo>
                  <a:lnTo>
                    <a:pt x="21" y="68"/>
                  </a:lnTo>
                  <a:lnTo>
                    <a:pt x="21" y="68"/>
                  </a:lnTo>
                  <a:lnTo>
                    <a:pt x="18" y="85"/>
                  </a:lnTo>
                  <a:lnTo>
                    <a:pt x="13" y="100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4"/>
                  </a:lnTo>
                  <a:lnTo>
                    <a:pt x="2" y="135"/>
                  </a:lnTo>
                  <a:lnTo>
                    <a:pt x="3" y="136"/>
                  </a:lnTo>
                  <a:lnTo>
                    <a:pt x="5" y="137"/>
                  </a:lnTo>
                  <a:lnTo>
                    <a:pt x="8" y="137"/>
                  </a:lnTo>
                  <a:lnTo>
                    <a:pt x="10" y="136"/>
                  </a:lnTo>
                  <a:lnTo>
                    <a:pt x="11" y="134"/>
                  </a:lnTo>
                  <a:lnTo>
                    <a:pt x="11" y="134"/>
                  </a:lnTo>
                  <a:lnTo>
                    <a:pt x="17" y="117"/>
                  </a:lnTo>
                  <a:lnTo>
                    <a:pt x="23" y="99"/>
                  </a:lnTo>
                  <a:lnTo>
                    <a:pt x="28" y="81"/>
                  </a:lnTo>
                  <a:lnTo>
                    <a:pt x="32" y="62"/>
                  </a:lnTo>
                  <a:lnTo>
                    <a:pt x="32" y="62"/>
                  </a:lnTo>
                  <a:lnTo>
                    <a:pt x="40" y="34"/>
                  </a:lnTo>
                  <a:lnTo>
                    <a:pt x="42" y="20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8" name="Freeform 384"/>
            <p:cNvSpPr/>
            <p:nvPr/>
          </p:nvSpPr>
          <p:spPr bwMode="auto">
            <a:xfrm>
              <a:off x="4884738" y="3184525"/>
              <a:ext cx="9525" cy="12700"/>
            </a:xfrm>
            <a:custGeom>
              <a:avLst/>
              <a:gdLst/>
              <a:ahLst/>
              <a:cxnLst>
                <a:cxn ang="0">
                  <a:pos x="10" y="1"/>
                </a:cxn>
                <a:cxn ang="0">
                  <a:pos x="10" y="1"/>
                </a:cxn>
                <a:cxn ang="0">
                  <a:pos x="3" y="9"/>
                </a:cxn>
                <a:cxn ang="0">
                  <a:pos x="1" y="13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21"/>
                </a:cxn>
                <a:cxn ang="0">
                  <a:pos x="1" y="22"/>
                </a:cxn>
                <a:cxn ang="0">
                  <a:pos x="2" y="23"/>
                </a:cxn>
                <a:cxn ang="0">
                  <a:pos x="4" y="23"/>
                </a:cxn>
                <a:cxn ang="0">
                  <a:pos x="7" y="22"/>
                </a:cxn>
                <a:cxn ang="0">
                  <a:pos x="8" y="21"/>
                </a:cxn>
                <a:cxn ang="0">
                  <a:pos x="9" y="19"/>
                </a:cxn>
                <a:cxn ang="0">
                  <a:pos x="9" y="19"/>
                </a:cxn>
                <a:cxn ang="0">
                  <a:pos x="10" y="15"/>
                </a:cxn>
                <a:cxn ang="0">
                  <a:pos x="12" y="12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7" y="3"/>
                </a:cxn>
                <a:cxn ang="0">
                  <a:pos x="16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10" y="1"/>
                </a:cxn>
              </a:cxnLst>
              <a:rect l="0" t="0" r="r" b="b"/>
              <a:pathLst>
                <a:path w="18" h="23">
                  <a:moveTo>
                    <a:pt x="10" y="1"/>
                  </a:moveTo>
                  <a:lnTo>
                    <a:pt x="10" y="1"/>
                  </a:lnTo>
                  <a:lnTo>
                    <a:pt x="3" y="9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1" y="22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7" y="22"/>
                  </a:lnTo>
                  <a:lnTo>
                    <a:pt x="8" y="21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10" y="15"/>
                  </a:lnTo>
                  <a:lnTo>
                    <a:pt x="12" y="12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7" y="3"/>
                  </a:lnTo>
                  <a:lnTo>
                    <a:pt x="16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9" name="Freeform 385"/>
            <p:cNvSpPr/>
            <p:nvPr/>
          </p:nvSpPr>
          <p:spPr bwMode="auto">
            <a:xfrm>
              <a:off x="4586288" y="3460750"/>
              <a:ext cx="165100" cy="39688"/>
            </a:xfrm>
            <a:custGeom>
              <a:avLst/>
              <a:gdLst/>
              <a:ahLst/>
              <a:cxnLst>
                <a:cxn ang="0">
                  <a:pos x="306" y="66"/>
                </a:cxn>
                <a:cxn ang="0">
                  <a:pos x="306" y="66"/>
                </a:cxn>
                <a:cxn ang="0">
                  <a:pos x="297" y="67"/>
                </a:cxn>
                <a:cxn ang="0">
                  <a:pos x="288" y="66"/>
                </a:cxn>
                <a:cxn ang="0">
                  <a:pos x="279" y="63"/>
                </a:cxn>
                <a:cxn ang="0">
                  <a:pos x="268" y="59"/>
                </a:cxn>
                <a:cxn ang="0">
                  <a:pos x="249" y="51"/>
                </a:cxn>
                <a:cxn ang="0">
                  <a:pos x="232" y="45"/>
                </a:cxn>
                <a:cxn ang="0">
                  <a:pos x="232" y="45"/>
                </a:cxn>
                <a:cxn ang="0">
                  <a:pos x="194" y="35"/>
                </a:cxn>
                <a:cxn ang="0">
                  <a:pos x="157" y="24"/>
                </a:cxn>
                <a:cxn ang="0">
                  <a:pos x="157" y="24"/>
                </a:cxn>
                <a:cxn ang="0">
                  <a:pos x="139" y="20"/>
                </a:cxn>
                <a:cxn ang="0">
                  <a:pos x="121" y="17"/>
                </a:cxn>
                <a:cxn ang="0">
                  <a:pos x="102" y="14"/>
                </a:cxn>
                <a:cxn ang="0">
                  <a:pos x="85" y="11"/>
                </a:cxn>
                <a:cxn ang="0">
                  <a:pos x="85" y="11"/>
                </a:cxn>
                <a:cxn ang="0">
                  <a:pos x="64" y="7"/>
                </a:cxn>
                <a:cxn ang="0">
                  <a:pos x="44" y="3"/>
                </a:cxn>
                <a:cxn ang="0">
                  <a:pos x="25" y="1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1" y="7"/>
                </a:cxn>
                <a:cxn ang="0">
                  <a:pos x="2" y="8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26" y="10"/>
                </a:cxn>
                <a:cxn ang="0">
                  <a:pos x="47" y="13"/>
                </a:cxn>
                <a:cxn ang="0">
                  <a:pos x="68" y="17"/>
                </a:cxn>
                <a:cxn ang="0">
                  <a:pos x="90" y="21"/>
                </a:cxn>
                <a:cxn ang="0">
                  <a:pos x="90" y="21"/>
                </a:cxn>
                <a:cxn ang="0">
                  <a:pos x="109" y="25"/>
                </a:cxn>
                <a:cxn ang="0">
                  <a:pos x="130" y="30"/>
                </a:cxn>
                <a:cxn ang="0">
                  <a:pos x="151" y="34"/>
                </a:cxn>
                <a:cxn ang="0">
                  <a:pos x="170" y="39"/>
                </a:cxn>
                <a:cxn ang="0">
                  <a:pos x="170" y="39"/>
                </a:cxn>
                <a:cxn ang="0">
                  <a:pos x="191" y="45"/>
                </a:cxn>
                <a:cxn ang="0">
                  <a:pos x="213" y="50"/>
                </a:cxn>
                <a:cxn ang="0">
                  <a:pos x="234" y="56"/>
                </a:cxn>
                <a:cxn ang="0">
                  <a:pos x="255" y="63"/>
                </a:cxn>
                <a:cxn ang="0">
                  <a:pos x="255" y="63"/>
                </a:cxn>
                <a:cxn ang="0">
                  <a:pos x="281" y="73"/>
                </a:cxn>
                <a:cxn ang="0">
                  <a:pos x="288" y="74"/>
                </a:cxn>
                <a:cxn ang="0">
                  <a:pos x="294" y="75"/>
                </a:cxn>
                <a:cxn ang="0">
                  <a:pos x="301" y="76"/>
                </a:cxn>
                <a:cxn ang="0">
                  <a:pos x="309" y="75"/>
                </a:cxn>
                <a:cxn ang="0">
                  <a:pos x="309" y="75"/>
                </a:cxn>
                <a:cxn ang="0">
                  <a:pos x="311" y="74"/>
                </a:cxn>
                <a:cxn ang="0">
                  <a:pos x="312" y="73"/>
                </a:cxn>
                <a:cxn ang="0">
                  <a:pos x="312" y="71"/>
                </a:cxn>
                <a:cxn ang="0">
                  <a:pos x="312" y="70"/>
                </a:cxn>
                <a:cxn ang="0">
                  <a:pos x="310" y="67"/>
                </a:cxn>
                <a:cxn ang="0">
                  <a:pos x="308" y="66"/>
                </a:cxn>
                <a:cxn ang="0">
                  <a:pos x="306" y="66"/>
                </a:cxn>
                <a:cxn ang="0">
                  <a:pos x="306" y="66"/>
                </a:cxn>
              </a:cxnLst>
              <a:rect l="0" t="0" r="r" b="b"/>
              <a:pathLst>
                <a:path w="312" h="76">
                  <a:moveTo>
                    <a:pt x="306" y="66"/>
                  </a:moveTo>
                  <a:lnTo>
                    <a:pt x="306" y="66"/>
                  </a:lnTo>
                  <a:lnTo>
                    <a:pt x="297" y="67"/>
                  </a:lnTo>
                  <a:lnTo>
                    <a:pt x="288" y="66"/>
                  </a:lnTo>
                  <a:lnTo>
                    <a:pt x="279" y="63"/>
                  </a:lnTo>
                  <a:lnTo>
                    <a:pt x="268" y="59"/>
                  </a:lnTo>
                  <a:lnTo>
                    <a:pt x="249" y="51"/>
                  </a:lnTo>
                  <a:lnTo>
                    <a:pt x="232" y="45"/>
                  </a:lnTo>
                  <a:lnTo>
                    <a:pt x="232" y="45"/>
                  </a:lnTo>
                  <a:lnTo>
                    <a:pt x="194" y="35"/>
                  </a:lnTo>
                  <a:lnTo>
                    <a:pt x="157" y="24"/>
                  </a:lnTo>
                  <a:lnTo>
                    <a:pt x="157" y="24"/>
                  </a:lnTo>
                  <a:lnTo>
                    <a:pt x="139" y="20"/>
                  </a:lnTo>
                  <a:lnTo>
                    <a:pt x="121" y="17"/>
                  </a:lnTo>
                  <a:lnTo>
                    <a:pt x="102" y="14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64" y="7"/>
                  </a:lnTo>
                  <a:lnTo>
                    <a:pt x="44" y="3"/>
                  </a:lnTo>
                  <a:lnTo>
                    <a:pt x="25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8"/>
                  </a:lnTo>
                  <a:lnTo>
                    <a:pt x="4" y="9"/>
                  </a:lnTo>
                  <a:lnTo>
                    <a:pt x="4" y="9"/>
                  </a:lnTo>
                  <a:lnTo>
                    <a:pt x="26" y="10"/>
                  </a:lnTo>
                  <a:lnTo>
                    <a:pt x="47" y="13"/>
                  </a:lnTo>
                  <a:lnTo>
                    <a:pt x="68" y="17"/>
                  </a:lnTo>
                  <a:lnTo>
                    <a:pt x="90" y="21"/>
                  </a:lnTo>
                  <a:lnTo>
                    <a:pt x="90" y="21"/>
                  </a:lnTo>
                  <a:lnTo>
                    <a:pt x="109" y="25"/>
                  </a:lnTo>
                  <a:lnTo>
                    <a:pt x="130" y="30"/>
                  </a:lnTo>
                  <a:lnTo>
                    <a:pt x="151" y="34"/>
                  </a:lnTo>
                  <a:lnTo>
                    <a:pt x="170" y="39"/>
                  </a:lnTo>
                  <a:lnTo>
                    <a:pt x="170" y="39"/>
                  </a:lnTo>
                  <a:lnTo>
                    <a:pt x="191" y="45"/>
                  </a:lnTo>
                  <a:lnTo>
                    <a:pt x="213" y="50"/>
                  </a:lnTo>
                  <a:lnTo>
                    <a:pt x="234" y="56"/>
                  </a:lnTo>
                  <a:lnTo>
                    <a:pt x="255" y="63"/>
                  </a:lnTo>
                  <a:lnTo>
                    <a:pt x="255" y="63"/>
                  </a:lnTo>
                  <a:lnTo>
                    <a:pt x="281" y="73"/>
                  </a:lnTo>
                  <a:lnTo>
                    <a:pt x="288" y="74"/>
                  </a:lnTo>
                  <a:lnTo>
                    <a:pt x="294" y="75"/>
                  </a:lnTo>
                  <a:lnTo>
                    <a:pt x="301" y="76"/>
                  </a:lnTo>
                  <a:lnTo>
                    <a:pt x="309" y="75"/>
                  </a:lnTo>
                  <a:lnTo>
                    <a:pt x="309" y="75"/>
                  </a:lnTo>
                  <a:lnTo>
                    <a:pt x="311" y="74"/>
                  </a:lnTo>
                  <a:lnTo>
                    <a:pt x="312" y="73"/>
                  </a:lnTo>
                  <a:lnTo>
                    <a:pt x="312" y="71"/>
                  </a:lnTo>
                  <a:lnTo>
                    <a:pt x="312" y="70"/>
                  </a:lnTo>
                  <a:lnTo>
                    <a:pt x="310" y="67"/>
                  </a:lnTo>
                  <a:lnTo>
                    <a:pt x="308" y="66"/>
                  </a:lnTo>
                  <a:lnTo>
                    <a:pt x="306" y="66"/>
                  </a:lnTo>
                  <a:lnTo>
                    <a:pt x="306" y="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0" name="Freeform 386"/>
            <p:cNvSpPr/>
            <p:nvPr/>
          </p:nvSpPr>
          <p:spPr bwMode="auto">
            <a:xfrm>
              <a:off x="4660900" y="3400425"/>
              <a:ext cx="171450" cy="47625"/>
            </a:xfrm>
            <a:custGeom>
              <a:avLst/>
              <a:gdLst/>
              <a:ahLst/>
              <a:cxnLst>
                <a:cxn ang="0">
                  <a:pos x="319" y="80"/>
                </a:cxn>
                <a:cxn ang="0">
                  <a:pos x="319" y="80"/>
                </a:cxn>
                <a:cxn ang="0">
                  <a:pos x="278" y="76"/>
                </a:cxn>
                <a:cxn ang="0">
                  <a:pos x="239" y="71"/>
                </a:cxn>
                <a:cxn ang="0">
                  <a:pos x="199" y="63"/>
                </a:cxn>
                <a:cxn ang="0">
                  <a:pos x="160" y="54"/>
                </a:cxn>
                <a:cxn ang="0">
                  <a:pos x="160" y="54"/>
                </a:cxn>
                <a:cxn ang="0">
                  <a:pos x="121" y="42"/>
                </a:cxn>
                <a:cxn ang="0">
                  <a:pos x="83" y="31"/>
                </a:cxn>
                <a:cxn ang="0">
                  <a:pos x="63" y="25"/>
                </a:cxn>
                <a:cxn ang="0">
                  <a:pos x="45" y="19"/>
                </a:cxn>
                <a:cxn ang="0">
                  <a:pos x="26" y="10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1" y="19"/>
                </a:cxn>
                <a:cxn ang="0">
                  <a:pos x="41" y="27"/>
                </a:cxn>
                <a:cxn ang="0">
                  <a:pos x="59" y="33"/>
                </a:cxn>
                <a:cxn ang="0">
                  <a:pos x="79" y="39"/>
                </a:cxn>
                <a:cxn ang="0">
                  <a:pos x="118" y="51"/>
                </a:cxn>
                <a:cxn ang="0">
                  <a:pos x="157" y="62"/>
                </a:cxn>
                <a:cxn ang="0">
                  <a:pos x="157" y="62"/>
                </a:cxn>
                <a:cxn ang="0">
                  <a:pos x="177" y="68"/>
                </a:cxn>
                <a:cxn ang="0">
                  <a:pos x="197" y="72"/>
                </a:cxn>
                <a:cxn ang="0">
                  <a:pos x="217" y="77"/>
                </a:cxn>
                <a:cxn ang="0">
                  <a:pos x="237" y="80"/>
                </a:cxn>
                <a:cxn ang="0">
                  <a:pos x="277" y="87"/>
                </a:cxn>
                <a:cxn ang="0">
                  <a:pos x="319" y="91"/>
                </a:cxn>
                <a:cxn ang="0">
                  <a:pos x="319" y="91"/>
                </a:cxn>
                <a:cxn ang="0">
                  <a:pos x="321" y="90"/>
                </a:cxn>
                <a:cxn ang="0">
                  <a:pos x="322" y="90"/>
                </a:cxn>
                <a:cxn ang="0">
                  <a:pos x="323" y="88"/>
                </a:cxn>
                <a:cxn ang="0">
                  <a:pos x="323" y="86"/>
                </a:cxn>
                <a:cxn ang="0">
                  <a:pos x="322" y="83"/>
                </a:cxn>
                <a:cxn ang="0">
                  <a:pos x="321" y="82"/>
                </a:cxn>
                <a:cxn ang="0">
                  <a:pos x="319" y="80"/>
                </a:cxn>
                <a:cxn ang="0">
                  <a:pos x="319" y="80"/>
                </a:cxn>
              </a:cxnLst>
              <a:rect l="0" t="0" r="r" b="b"/>
              <a:pathLst>
                <a:path w="323" h="91">
                  <a:moveTo>
                    <a:pt x="319" y="80"/>
                  </a:moveTo>
                  <a:lnTo>
                    <a:pt x="319" y="80"/>
                  </a:lnTo>
                  <a:lnTo>
                    <a:pt x="278" y="76"/>
                  </a:lnTo>
                  <a:lnTo>
                    <a:pt x="239" y="71"/>
                  </a:lnTo>
                  <a:lnTo>
                    <a:pt x="199" y="63"/>
                  </a:lnTo>
                  <a:lnTo>
                    <a:pt x="160" y="54"/>
                  </a:lnTo>
                  <a:lnTo>
                    <a:pt x="160" y="54"/>
                  </a:lnTo>
                  <a:lnTo>
                    <a:pt x="121" y="42"/>
                  </a:lnTo>
                  <a:lnTo>
                    <a:pt x="83" y="31"/>
                  </a:lnTo>
                  <a:lnTo>
                    <a:pt x="63" y="25"/>
                  </a:lnTo>
                  <a:lnTo>
                    <a:pt x="45" y="19"/>
                  </a:lnTo>
                  <a:lnTo>
                    <a:pt x="26" y="10"/>
                  </a:lnTo>
                  <a:lnTo>
                    <a:pt x="8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21" y="19"/>
                  </a:lnTo>
                  <a:lnTo>
                    <a:pt x="41" y="27"/>
                  </a:lnTo>
                  <a:lnTo>
                    <a:pt x="59" y="33"/>
                  </a:lnTo>
                  <a:lnTo>
                    <a:pt x="79" y="39"/>
                  </a:lnTo>
                  <a:lnTo>
                    <a:pt x="118" y="51"/>
                  </a:lnTo>
                  <a:lnTo>
                    <a:pt x="157" y="62"/>
                  </a:lnTo>
                  <a:lnTo>
                    <a:pt x="157" y="62"/>
                  </a:lnTo>
                  <a:lnTo>
                    <a:pt x="177" y="68"/>
                  </a:lnTo>
                  <a:lnTo>
                    <a:pt x="197" y="72"/>
                  </a:lnTo>
                  <a:lnTo>
                    <a:pt x="217" y="77"/>
                  </a:lnTo>
                  <a:lnTo>
                    <a:pt x="237" y="80"/>
                  </a:lnTo>
                  <a:lnTo>
                    <a:pt x="277" y="87"/>
                  </a:lnTo>
                  <a:lnTo>
                    <a:pt x="319" y="91"/>
                  </a:lnTo>
                  <a:lnTo>
                    <a:pt x="319" y="91"/>
                  </a:lnTo>
                  <a:lnTo>
                    <a:pt x="321" y="90"/>
                  </a:lnTo>
                  <a:lnTo>
                    <a:pt x="322" y="90"/>
                  </a:lnTo>
                  <a:lnTo>
                    <a:pt x="323" y="88"/>
                  </a:lnTo>
                  <a:lnTo>
                    <a:pt x="323" y="86"/>
                  </a:lnTo>
                  <a:lnTo>
                    <a:pt x="322" y="83"/>
                  </a:lnTo>
                  <a:lnTo>
                    <a:pt x="321" y="82"/>
                  </a:lnTo>
                  <a:lnTo>
                    <a:pt x="319" y="80"/>
                  </a:lnTo>
                  <a:lnTo>
                    <a:pt x="319" y="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1" name="Freeform 387"/>
            <p:cNvSpPr/>
            <p:nvPr/>
          </p:nvSpPr>
          <p:spPr bwMode="auto">
            <a:xfrm>
              <a:off x="4708525" y="3362325"/>
              <a:ext cx="158750" cy="50800"/>
            </a:xfrm>
            <a:custGeom>
              <a:avLst/>
              <a:gdLst/>
              <a:ahLst/>
              <a:cxnLst>
                <a:cxn ang="0">
                  <a:pos x="294" y="84"/>
                </a:cxn>
                <a:cxn ang="0">
                  <a:pos x="294" y="84"/>
                </a:cxn>
                <a:cxn ang="0">
                  <a:pos x="290" y="85"/>
                </a:cxn>
                <a:cxn ang="0">
                  <a:pos x="287" y="85"/>
                </a:cxn>
                <a:cxn ang="0">
                  <a:pos x="282" y="83"/>
                </a:cxn>
                <a:cxn ang="0">
                  <a:pos x="278" y="79"/>
                </a:cxn>
                <a:cxn ang="0">
                  <a:pos x="273" y="76"/>
                </a:cxn>
                <a:cxn ang="0">
                  <a:pos x="273" y="76"/>
                </a:cxn>
                <a:cxn ang="0">
                  <a:pos x="266" y="72"/>
                </a:cxn>
                <a:cxn ang="0">
                  <a:pos x="257" y="69"/>
                </a:cxn>
                <a:cxn ang="0">
                  <a:pos x="240" y="63"/>
                </a:cxn>
                <a:cxn ang="0">
                  <a:pos x="240" y="63"/>
                </a:cxn>
                <a:cxn ang="0">
                  <a:pos x="222" y="58"/>
                </a:cxn>
                <a:cxn ang="0">
                  <a:pos x="205" y="52"/>
                </a:cxn>
                <a:cxn ang="0">
                  <a:pos x="169" y="45"/>
                </a:cxn>
                <a:cxn ang="0">
                  <a:pos x="169" y="45"/>
                </a:cxn>
                <a:cxn ang="0">
                  <a:pos x="128" y="36"/>
                </a:cxn>
                <a:cxn ang="0">
                  <a:pos x="87" y="25"/>
                </a:cxn>
                <a:cxn ang="0">
                  <a:pos x="67" y="20"/>
                </a:cxn>
                <a:cxn ang="0">
                  <a:pos x="47" y="14"/>
                </a:cxn>
                <a:cxn ang="0">
                  <a:pos x="27" y="8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1" y="7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23" y="16"/>
                </a:cxn>
                <a:cxn ang="0">
                  <a:pos x="43" y="23"/>
                </a:cxn>
                <a:cxn ang="0">
                  <a:pos x="63" y="30"/>
                </a:cxn>
                <a:cxn ang="0">
                  <a:pos x="84" y="35"/>
                </a:cxn>
                <a:cxn ang="0">
                  <a:pos x="125" y="4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210" y="65"/>
                </a:cxn>
                <a:cxn ang="0">
                  <a:pos x="232" y="70"/>
                </a:cxn>
                <a:cxn ang="0">
                  <a:pos x="253" y="78"/>
                </a:cxn>
                <a:cxn ang="0">
                  <a:pos x="253" y="78"/>
                </a:cxn>
                <a:cxn ang="0">
                  <a:pos x="263" y="83"/>
                </a:cxn>
                <a:cxn ang="0">
                  <a:pos x="274" y="90"/>
                </a:cxn>
                <a:cxn ang="0">
                  <a:pos x="279" y="93"/>
                </a:cxn>
                <a:cxn ang="0">
                  <a:pos x="285" y="95"/>
                </a:cxn>
                <a:cxn ang="0">
                  <a:pos x="290" y="95"/>
                </a:cxn>
                <a:cxn ang="0">
                  <a:pos x="296" y="94"/>
                </a:cxn>
                <a:cxn ang="0">
                  <a:pos x="296" y="94"/>
                </a:cxn>
                <a:cxn ang="0">
                  <a:pos x="298" y="93"/>
                </a:cxn>
                <a:cxn ang="0">
                  <a:pos x="299" y="92"/>
                </a:cxn>
                <a:cxn ang="0">
                  <a:pos x="299" y="87"/>
                </a:cxn>
                <a:cxn ang="0">
                  <a:pos x="298" y="86"/>
                </a:cxn>
                <a:cxn ang="0">
                  <a:pos x="297" y="84"/>
                </a:cxn>
                <a:cxn ang="0">
                  <a:pos x="296" y="84"/>
                </a:cxn>
                <a:cxn ang="0">
                  <a:pos x="294" y="84"/>
                </a:cxn>
                <a:cxn ang="0">
                  <a:pos x="294" y="84"/>
                </a:cxn>
              </a:cxnLst>
              <a:rect l="0" t="0" r="r" b="b"/>
              <a:pathLst>
                <a:path w="299" h="95">
                  <a:moveTo>
                    <a:pt x="294" y="84"/>
                  </a:moveTo>
                  <a:lnTo>
                    <a:pt x="294" y="84"/>
                  </a:lnTo>
                  <a:lnTo>
                    <a:pt x="290" y="85"/>
                  </a:lnTo>
                  <a:lnTo>
                    <a:pt x="287" y="85"/>
                  </a:lnTo>
                  <a:lnTo>
                    <a:pt x="282" y="83"/>
                  </a:lnTo>
                  <a:lnTo>
                    <a:pt x="278" y="79"/>
                  </a:lnTo>
                  <a:lnTo>
                    <a:pt x="273" y="76"/>
                  </a:lnTo>
                  <a:lnTo>
                    <a:pt x="273" y="76"/>
                  </a:lnTo>
                  <a:lnTo>
                    <a:pt x="266" y="72"/>
                  </a:lnTo>
                  <a:lnTo>
                    <a:pt x="257" y="69"/>
                  </a:lnTo>
                  <a:lnTo>
                    <a:pt x="240" y="63"/>
                  </a:lnTo>
                  <a:lnTo>
                    <a:pt x="240" y="63"/>
                  </a:lnTo>
                  <a:lnTo>
                    <a:pt x="222" y="58"/>
                  </a:lnTo>
                  <a:lnTo>
                    <a:pt x="205" y="52"/>
                  </a:lnTo>
                  <a:lnTo>
                    <a:pt x="169" y="45"/>
                  </a:lnTo>
                  <a:lnTo>
                    <a:pt x="169" y="45"/>
                  </a:lnTo>
                  <a:lnTo>
                    <a:pt x="128" y="36"/>
                  </a:lnTo>
                  <a:lnTo>
                    <a:pt x="87" y="25"/>
                  </a:lnTo>
                  <a:lnTo>
                    <a:pt x="67" y="20"/>
                  </a:lnTo>
                  <a:lnTo>
                    <a:pt x="47" y="14"/>
                  </a:lnTo>
                  <a:lnTo>
                    <a:pt x="27" y="8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8"/>
                  </a:lnTo>
                  <a:lnTo>
                    <a:pt x="3" y="8"/>
                  </a:lnTo>
                  <a:lnTo>
                    <a:pt x="23" y="16"/>
                  </a:lnTo>
                  <a:lnTo>
                    <a:pt x="43" y="23"/>
                  </a:lnTo>
                  <a:lnTo>
                    <a:pt x="63" y="30"/>
                  </a:lnTo>
                  <a:lnTo>
                    <a:pt x="84" y="35"/>
                  </a:lnTo>
                  <a:lnTo>
                    <a:pt x="125" y="4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210" y="65"/>
                  </a:lnTo>
                  <a:lnTo>
                    <a:pt x="232" y="70"/>
                  </a:lnTo>
                  <a:lnTo>
                    <a:pt x="253" y="78"/>
                  </a:lnTo>
                  <a:lnTo>
                    <a:pt x="253" y="78"/>
                  </a:lnTo>
                  <a:lnTo>
                    <a:pt x="263" y="83"/>
                  </a:lnTo>
                  <a:lnTo>
                    <a:pt x="274" y="90"/>
                  </a:lnTo>
                  <a:lnTo>
                    <a:pt x="279" y="93"/>
                  </a:lnTo>
                  <a:lnTo>
                    <a:pt x="285" y="95"/>
                  </a:lnTo>
                  <a:lnTo>
                    <a:pt x="290" y="95"/>
                  </a:lnTo>
                  <a:lnTo>
                    <a:pt x="296" y="94"/>
                  </a:lnTo>
                  <a:lnTo>
                    <a:pt x="296" y="94"/>
                  </a:lnTo>
                  <a:lnTo>
                    <a:pt x="298" y="93"/>
                  </a:lnTo>
                  <a:lnTo>
                    <a:pt x="299" y="92"/>
                  </a:lnTo>
                  <a:lnTo>
                    <a:pt x="299" y="87"/>
                  </a:lnTo>
                  <a:lnTo>
                    <a:pt x="298" y="86"/>
                  </a:lnTo>
                  <a:lnTo>
                    <a:pt x="297" y="84"/>
                  </a:lnTo>
                  <a:lnTo>
                    <a:pt x="296" y="84"/>
                  </a:lnTo>
                  <a:lnTo>
                    <a:pt x="294" y="84"/>
                  </a:lnTo>
                  <a:lnTo>
                    <a:pt x="294" y="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2" name="Freeform 388"/>
            <p:cNvSpPr/>
            <p:nvPr/>
          </p:nvSpPr>
          <p:spPr bwMode="auto">
            <a:xfrm>
              <a:off x="4737100" y="3335338"/>
              <a:ext cx="131763" cy="30163"/>
            </a:xfrm>
            <a:custGeom>
              <a:avLst/>
              <a:gdLst/>
              <a:ahLst/>
              <a:cxnLst>
                <a:cxn ang="0">
                  <a:pos x="246" y="48"/>
                </a:cxn>
                <a:cxn ang="0">
                  <a:pos x="214" y="44"/>
                </a:cxn>
                <a:cxn ang="0">
                  <a:pos x="148" y="32"/>
                </a:cxn>
                <a:cxn ang="0">
                  <a:pos x="116" y="25"/>
                </a:cxn>
                <a:cxn ang="0">
                  <a:pos x="88" y="20"/>
                </a:cxn>
                <a:cxn ang="0">
                  <a:pos x="60" y="18"/>
                </a:cxn>
                <a:cxn ang="0">
                  <a:pos x="36" y="12"/>
                </a:cxn>
                <a:cxn ang="0">
                  <a:pos x="13" y="6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1" y="1"/>
                </a:cxn>
                <a:cxn ang="0">
                  <a:pos x="7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1" y="6"/>
                </a:cxn>
                <a:cxn ang="0">
                  <a:pos x="0" y="9"/>
                </a:cxn>
                <a:cxn ang="0">
                  <a:pos x="2" y="13"/>
                </a:cxn>
                <a:cxn ang="0">
                  <a:pos x="4" y="14"/>
                </a:cxn>
                <a:cxn ang="0">
                  <a:pos x="21" y="19"/>
                </a:cxn>
                <a:cxn ang="0">
                  <a:pos x="32" y="24"/>
                </a:cxn>
                <a:cxn ang="0">
                  <a:pos x="38" y="25"/>
                </a:cxn>
                <a:cxn ang="0">
                  <a:pos x="60" y="27"/>
                </a:cxn>
                <a:cxn ang="0">
                  <a:pos x="96" y="31"/>
                </a:cxn>
                <a:cxn ang="0">
                  <a:pos x="131" y="38"/>
                </a:cxn>
                <a:cxn ang="0">
                  <a:pos x="159" y="44"/>
                </a:cxn>
                <a:cxn ang="0">
                  <a:pos x="218" y="55"/>
                </a:cxn>
                <a:cxn ang="0">
                  <a:pos x="246" y="57"/>
                </a:cxn>
                <a:cxn ang="0">
                  <a:pos x="248" y="57"/>
                </a:cxn>
                <a:cxn ang="0">
                  <a:pos x="251" y="54"/>
                </a:cxn>
                <a:cxn ang="0">
                  <a:pos x="251" y="51"/>
                </a:cxn>
                <a:cxn ang="0">
                  <a:pos x="248" y="48"/>
                </a:cxn>
                <a:cxn ang="0">
                  <a:pos x="246" y="48"/>
                </a:cxn>
              </a:cxnLst>
              <a:rect l="0" t="0" r="r" b="b"/>
              <a:pathLst>
                <a:path w="251" h="57">
                  <a:moveTo>
                    <a:pt x="246" y="48"/>
                  </a:moveTo>
                  <a:lnTo>
                    <a:pt x="246" y="48"/>
                  </a:lnTo>
                  <a:lnTo>
                    <a:pt x="230" y="46"/>
                  </a:lnTo>
                  <a:lnTo>
                    <a:pt x="214" y="44"/>
                  </a:lnTo>
                  <a:lnTo>
                    <a:pt x="181" y="39"/>
                  </a:lnTo>
                  <a:lnTo>
                    <a:pt x="148" y="32"/>
                  </a:lnTo>
                  <a:lnTo>
                    <a:pt x="116" y="25"/>
                  </a:lnTo>
                  <a:lnTo>
                    <a:pt x="116" y="25"/>
                  </a:lnTo>
                  <a:lnTo>
                    <a:pt x="102" y="22"/>
                  </a:lnTo>
                  <a:lnTo>
                    <a:pt x="88" y="20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48" y="15"/>
                  </a:lnTo>
                  <a:lnTo>
                    <a:pt x="36" y="12"/>
                  </a:lnTo>
                  <a:lnTo>
                    <a:pt x="25" y="9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2" y="5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2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4" y="17"/>
                  </a:lnTo>
                  <a:lnTo>
                    <a:pt x="21" y="19"/>
                  </a:lnTo>
                  <a:lnTo>
                    <a:pt x="25" y="21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8" y="25"/>
                  </a:lnTo>
                  <a:lnTo>
                    <a:pt x="45" y="26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96" y="31"/>
                  </a:lnTo>
                  <a:lnTo>
                    <a:pt x="114" y="34"/>
                  </a:lnTo>
                  <a:lnTo>
                    <a:pt x="131" y="38"/>
                  </a:lnTo>
                  <a:lnTo>
                    <a:pt x="131" y="38"/>
                  </a:lnTo>
                  <a:lnTo>
                    <a:pt x="159" y="44"/>
                  </a:lnTo>
                  <a:lnTo>
                    <a:pt x="188" y="51"/>
                  </a:lnTo>
                  <a:lnTo>
                    <a:pt x="218" y="55"/>
                  </a:lnTo>
                  <a:lnTo>
                    <a:pt x="232" y="56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48" y="57"/>
                  </a:lnTo>
                  <a:lnTo>
                    <a:pt x="250" y="56"/>
                  </a:lnTo>
                  <a:lnTo>
                    <a:pt x="251" y="54"/>
                  </a:lnTo>
                  <a:lnTo>
                    <a:pt x="251" y="53"/>
                  </a:lnTo>
                  <a:lnTo>
                    <a:pt x="251" y="51"/>
                  </a:lnTo>
                  <a:lnTo>
                    <a:pt x="250" y="50"/>
                  </a:lnTo>
                  <a:lnTo>
                    <a:pt x="248" y="48"/>
                  </a:lnTo>
                  <a:lnTo>
                    <a:pt x="246" y="48"/>
                  </a:lnTo>
                  <a:lnTo>
                    <a:pt x="246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3" name="Freeform 389"/>
            <p:cNvSpPr/>
            <p:nvPr/>
          </p:nvSpPr>
          <p:spPr bwMode="auto">
            <a:xfrm>
              <a:off x="4838700" y="3271838"/>
              <a:ext cx="112713" cy="6350"/>
            </a:xfrm>
            <a:custGeom>
              <a:avLst/>
              <a:gdLst/>
              <a:ahLst/>
              <a:cxnLst>
                <a:cxn ang="0">
                  <a:pos x="209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7"/>
                </a:cxn>
                <a:cxn ang="0">
                  <a:pos x="1" y="8"/>
                </a:cxn>
                <a:cxn ang="0">
                  <a:pos x="3" y="9"/>
                </a:cxn>
                <a:cxn ang="0">
                  <a:pos x="5" y="11"/>
                </a:cxn>
                <a:cxn ang="0">
                  <a:pos x="209" y="11"/>
                </a:cxn>
                <a:cxn ang="0">
                  <a:pos x="209" y="11"/>
                </a:cxn>
                <a:cxn ang="0">
                  <a:pos x="211" y="9"/>
                </a:cxn>
                <a:cxn ang="0">
                  <a:pos x="212" y="8"/>
                </a:cxn>
                <a:cxn ang="0">
                  <a:pos x="213" y="7"/>
                </a:cxn>
                <a:cxn ang="0">
                  <a:pos x="213" y="5"/>
                </a:cxn>
                <a:cxn ang="0">
                  <a:pos x="213" y="3"/>
                </a:cxn>
                <a:cxn ang="0">
                  <a:pos x="212" y="2"/>
                </a:cxn>
                <a:cxn ang="0">
                  <a:pos x="211" y="1"/>
                </a:cxn>
                <a:cxn ang="0">
                  <a:pos x="209" y="0"/>
                </a:cxn>
                <a:cxn ang="0">
                  <a:pos x="209" y="0"/>
                </a:cxn>
              </a:cxnLst>
              <a:rect l="0" t="0" r="r" b="b"/>
              <a:pathLst>
                <a:path w="213" h="11">
                  <a:moveTo>
                    <a:pt x="209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209" y="11"/>
                  </a:lnTo>
                  <a:lnTo>
                    <a:pt x="209" y="11"/>
                  </a:lnTo>
                  <a:lnTo>
                    <a:pt x="211" y="9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3" y="5"/>
                  </a:lnTo>
                  <a:lnTo>
                    <a:pt x="213" y="3"/>
                  </a:lnTo>
                  <a:lnTo>
                    <a:pt x="212" y="2"/>
                  </a:lnTo>
                  <a:lnTo>
                    <a:pt x="211" y="1"/>
                  </a:lnTo>
                  <a:lnTo>
                    <a:pt x="209" y="0"/>
                  </a:lnTo>
                  <a:lnTo>
                    <a:pt x="20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4" name="Freeform 390"/>
            <p:cNvSpPr/>
            <p:nvPr/>
          </p:nvSpPr>
          <p:spPr bwMode="auto">
            <a:xfrm>
              <a:off x="4260850" y="3252788"/>
              <a:ext cx="73025" cy="128588"/>
            </a:xfrm>
            <a:custGeom>
              <a:avLst/>
              <a:gdLst/>
              <a:ahLst/>
              <a:cxnLst>
                <a:cxn ang="0">
                  <a:pos x="127" y="2"/>
                </a:cxn>
                <a:cxn ang="0">
                  <a:pos x="127" y="2"/>
                </a:cxn>
                <a:cxn ang="0">
                  <a:pos x="93" y="60"/>
                </a:cxn>
                <a:cxn ang="0">
                  <a:pos x="61" y="118"/>
                </a:cxn>
                <a:cxn ang="0">
                  <a:pos x="30" y="177"/>
                </a:cxn>
                <a:cxn ang="0">
                  <a:pos x="15" y="207"/>
                </a:cxn>
                <a:cxn ang="0">
                  <a:pos x="0" y="237"/>
                </a:cxn>
                <a:cxn ang="0">
                  <a:pos x="0" y="237"/>
                </a:cxn>
                <a:cxn ang="0">
                  <a:pos x="0" y="239"/>
                </a:cxn>
                <a:cxn ang="0">
                  <a:pos x="0" y="241"/>
                </a:cxn>
                <a:cxn ang="0">
                  <a:pos x="2" y="243"/>
                </a:cxn>
                <a:cxn ang="0">
                  <a:pos x="4" y="244"/>
                </a:cxn>
                <a:cxn ang="0">
                  <a:pos x="7" y="244"/>
                </a:cxn>
                <a:cxn ang="0">
                  <a:pos x="8" y="243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23" y="211"/>
                </a:cxn>
                <a:cxn ang="0">
                  <a:pos x="39" y="182"/>
                </a:cxn>
                <a:cxn ang="0">
                  <a:pos x="70" y="123"/>
                </a:cxn>
                <a:cxn ang="0">
                  <a:pos x="102" y="65"/>
                </a:cxn>
                <a:cxn ang="0">
                  <a:pos x="136" y="7"/>
                </a:cxn>
                <a:cxn ang="0">
                  <a:pos x="136" y="7"/>
                </a:cxn>
                <a:cxn ang="0">
                  <a:pos x="136" y="5"/>
                </a:cxn>
                <a:cxn ang="0">
                  <a:pos x="136" y="3"/>
                </a:cxn>
                <a:cxn ang="0">
                  <a:pos x="135" y="2"/>
                </a:cxn>
                <a:cxn ang="0">
                  <a:pos x="134" y="1"/>
                </a:cxn>
                <a:cxn ang="0">
                  <a:pos x="131" y="0"/>
                </a:cxn>
                <a:cxn ang="0">
                  <a:pos x="130" y="0"/>
                </a:cxn>
                <a:cxn ang="0">
                  <a:pos x="128" y="1"/>
                </a:cxn>
                <a:cxn ang="0">
                  <a:pos x="127" y="2"/>
                </a:cxn>
                <a:cxn ang="0">
                  <a:pos x="127" y="2"/>
                </a:cxn>
              </a:cxnLst>
              <a:rect l="0" t="0" r="r" b="b"/>
              <a:pathLst>
                <a:path w="136" h="244">
                  <a:moveTo>
                    <a:pt x="127" y="2"/>
                  </a:moveTo>
                  <a:lnTo>
                    <a:pt x="127" y="2"/>
                  </a:lnTo>
                  <a:lnTo>
                    <a:pt x="93" y="60"/>
                  </a:lnTo>
                  <a:lnTo>
                    <a:pt x="61" y="118"/>
                  </a:lnTo>
                  <a:lnTo>
                    <a:pt x="30" y="177"/>
                  </a:lnTo>
                  <a:lnTo>
                    <a:pt x="15" y="207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9"/>
                  </a:lnTo>
                  <a:lnTo>
                    <a:pt x="0" y="241"/>
                  </a:lnTo>
                  <a:lnTo>
                    <a:pt x="2" y="243"/>
                  </a:lnTo>
                  <a:lnTo>
                    <a:pt x="4" y="244"/>
                  </a:lnTo>
                  <a:lnTo>
                    <a:pt x="7" y="244"/>
                  </a:lnTo>
                  <a:lnTo>
                    <a:pt x="8" y="243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23" y="211"/>
                  </a:lnTo>
                  <a:lnTo>
                    <a:pt x="39" y="182"/>
                  </a:lnTo>
                  <a:lnTo>
                    <a:pt x="70" y="123"/>
                  </a:lnTo>
                  <a:lnTo>
                    <a:pt x="102" y="65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5"/>
                  </a:lnTo>
                  <a:lnTo>
                    <a:pt x="136" y="3"/>
                  </a:lnTo>
                  <a:lnTo>
                    <a:pt x="135" y="2"/>
                  </a:lnTo>
                  <a:lnTo>
                    <a:pt x="134" y="1"/>
                  </a:lnTo>
                  <a:lnTo>
                    <a:pt x="131" y="0"/>
                  </a:lnTo>
                  <a:lnTo>
                    <a:pt x="130" y="0"/>
                  </a:lnTo>
                  <a:lnTo>
                    <a:pt x="128" y="1"/>
                  </a:lnTo>
                  <a:lnTo>
                    <a:pt x="127" y="2"/>
                  </a:lnTo>
                  <a:lnTo>
                    <a:pt x="1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5" name="Freeform 391"/>
            <p:cNvSpPr/>
            <p:nvPr/>
          </p:nvSpPr>
          <p:spPr bwMode="auto">
            <a:xfrm>
              <a:off x="4311650" y="3292475"/>
              <a:ext cx="50800" cy="82550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45" y="75"/>
                </a:cxn>
                <a:cxn ang="0">
                  <a:pos x="23" y="111"/>
                </a:cxn>
                <a:cxn ang="0">
                  <a:pos x="1" y="148"/>
                </a:cxn>
                <a:cxn ang="0">
                  <a:pos x="1" y="148"/>
                </a:cxn>
                <a:cxn ang="0">
                  <a:pos x="0" y="150"/>
                </a:cxn>
                <a:cxn ang="0">
                  <a:pos x="1" y="151"/>
                </a:cxn>
                <a:cxn ang="0">
                  <a:pos x="2" y="153"/>
                </a:cxn>
                <a:cxn ang="0">
                  <a:pos x="3" y="154"/>
                </a:cxn>
                <a:cxn ang="0">
                  <a:pos x="4" y="154"/>
                </a:cxn>
                <a:cxn ang="0">
                  <a:pos x="6" y="154"/>
                </a:cxn>
                <a:cxn ang="0">
                  <a:pos x="9" y="154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31" y="116"/>
                </a:cxn>
                <a:cxn ang="0">
                  <a:pos x="53" y="80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8" y="6"/>
                </a:cxn>
                <a:cxn ang="0">
                  <a:pos x="98" y="4"/>
                </a:cxn>
                <a:cxn ang="0">
                  <a:pos x="97" y="3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8" h="154">
                  <a:moveTo>
                    <a:pt x="90" y="3"/>
                  </a:moveTo>
                  <a:lnTo>
                    <a:pt x="90" y="3"/>
                  </a:lnTo>
                  <a:lnTo>
                    <a:pt x="45" y="75"/>
                  </a:lnTo>
                  <a:lnTo>
                    <a:pt x="23" y="111"/>
                  </a:lnTo>
                  <a:lnTo>
                    <a:pt x="1" y="148"/>
                  </a:lnTo>
                  <a:lnTo>
                    <a:pt x="1" y="148"/>
                  </a:lnTo>
                  <a:lnTo>
                    <a:pt x="0" y="150"/>
                  </a:lnTo>
                  <a:lnTo>
                    <a:pt x="1" y="151"/>
                  </a:lnTo>
                  <a:lnTo>
                    <a:pt x="2" y="153"/>
                  </a:lnTo>
                  <a:lnTo>
                    <a:pt x="3" y="154"/>
                  </a:lnTo>
                  <a:lnTo>
                    <a:pt x="4" y="154"/>
                  </a:lnTo>
                  <a:lnTo>
                    <a:pt x="6" y="154"/>
                  </a:lnTo>
                  <a:lnTo>
                    <a:pt x="9" y="154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31" y="116"/>
                  </a:lnTo>
                  <a:lnTo>
                    <a:pt x="53" y="80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8" y="6"/>
                  </a:lnTo>
                  <a:lnTo>
                    <a:pt x="98" y="4"/>
                  </a:lnTo>
                  <a:lnTo>
                    <a:pt x="97" y="3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6" name="Freeform 392"/>
            <p:cNvSpPr/>
            <p:nvPr/>
          </p:nvSpPr>
          <p:spPr bwMode="auto">
            <a:xfrm>
              <a:off x="4529138" y="3536950"/>
              <a:ext cx="41275" cy="85725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52" y="40"/>
                </a:cxn>
                <a:cxn ang="0">
                  <a:pos x="33" y="79"/>
                </a:cxn>
                <a:cxn ang="0">
                  <a:pos x="17" y="117"/>
                </a:cxn>
                <a:cxn ang="0">
                  <a:pos x="0" y="156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3" y="161"/>
                </a:cxn>
                <a:cxn ang="0">
                  <a:pos x="8" y="161"/>
                </a:cxn>
                <a:cxn ang="0">
                  <a:pos x="9" y="160"/>
                </a:cxn>
                <a:cxn ang="0">
                  <a:pos x="10" y="158"/>
                </a:cxn>
                <a:cxn ang="0">
                  <a:pos x="10" y="158"/>
                </a:cxn>
                <a:cxn ang="0">
                  <a:pos x="25" y="120"/>
                </a:cxn>
                <a:cxn ang="0">
                  <a:pos x="43" y="82"/>
                </a:cxn>
                <a:cxn ang="0">
                  <a:pos x="60" y="45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4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61">
                  <a:moveTo>
                    <a:pt x="71" y="3"/>
                  </a:moveTo>
                  <a:lnTo>
                    <a:pt x="71" y="3"/>
                  </a:lnTo>
                  <a:lnTo>
                    <a:pt x="52" y="40"/>
                  </a:lnTo>
                  <a:lnTo>
                    <a:pt x="33" y="79"/>
                  </a:lnTo>
                  <a:lnTo>
                    <a:pt x="17" y="117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3" y="161"/>
                  </a:lnTo>
                  <a:lnTo>
                    <a:pt x="8" y="161"/>
                  </a:lnTo>
                  <a:lnTo>
                    <a:pt x="9" y="160"/>
                  </a:lnTo>
                  <a:lnTo>
                    <a:pt x="10" y="158"/>
                  </a:lnTo>
                  <a:lnTo>
                    <a:pt x="10" y="158"/>
                  </a:lnTo>
                  <a:lnTo>
                    <a:pt x="25" y="120"/>
                  </a:lnTo>
                  <a:lnTo>
                    <a:pt x="43" y="82"/>
                  </a:lnTo>
                  <a:lnTo>
                    <a:pt x="60" y="45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4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7" name="Freeform 393"/>
            <p:cNvSpPr/>
            <p:nvPr/>
          </p:nvSpPr>
          <p:spPr bwMode="auto">
            <a:xfrm>
              <a:off x="4592638" y="3511550"/>
              <a:ext cx="31750" cy="57150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10"/>
                </a:cxn>
                <a:cxn ang="0">
                  <a:pos x="49" y="17"/>
                </a:cxn>
                <a:cxn ang="0">
                  <a:pos x="43" y="30"/>
                </a:cxn>
                <a:cxn ang="0">
                  <a:pos x="29" y="53"/>
                </a:cxn>
                <a:cxn ang="0">
                  <a:pos x="29" y="53"/>
                </a:cxn>
                <a:cxn ang="0">
                  <a:pos x="16" y="78"/>
                </a:cxn>
                <a:cxn ang="0">
                  <a:pos x="1" y="103"/>
                </a:cxn>
                <a:cxn ang="0">
                  <a:pos x="1" y="103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9"/>
                </a:cxn>
                <a:cxn ang="0">
                  <a:pos x="10" y="107"/>
                </a:cxn>
                <a:cxn ang="0">
                  <a:pos x="10" y="107"/>
                </a:cxn>
                <a:cxn ang="0">
                  <a:pos x="18" y="94"/>
                </a:cxn>
                <a:cxn ang="0">
                  <a:pos x="26" y="80"/>
                </a:cxn>
                <a:cxn ang="0">
                  <a:pos x="41" y="51"/>
                </a:cxn>
                <a:cxn ang="0">
                  <a:pos x="41" y="51"/>
                </a:cxn>
                <a:cxn ang="0">
                  <a:pos x="53" y="29"/>
                </a:cxn>
                <a:cxn ang="0">
                  <a:pos x="58" y="17"/>
                </a:cxn>
                <a:cxn ang="0">
                  <a:pos x="60" y="11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0" y="2"/>
                </a:cxn>
                <a:cxn ang="0">
                  <a:pos x="60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1" h="109">
                  <a:moveTo>
                    <a:pt x="51" y="4"/>
                  </a:moveTo>
                  <a:lnTo>
                    <a:pt x="51" y="4"/>
                  </a:lnTo>
                  <a:lnTo>
                    <a:pt x="50" y="10"/>
                  </a:lnTo>
                  <a:lnTo>
                    <a:pt x="49" y="17"/>
                  </a:lnTo>
                  <a:lnTo>
                    <a:pt x="43" y="30"/>
                  </a:lnTo>
                  <a:lnTo>
                    <a:pt x="29" y="53"/>
                  </a:lnTo>
                  <a:lnTo>
                    <a:pt x="29" y="53"/>
                  </a:lnTo>
                  <a:lnTo>
                    <a:pt x="16" y="78"/>
                  </a:lnTo>
                  <a:lnTo>
                    <a:pt x="1" y="103"/>
                  </a:lnTo>
                  <a:lnTo>
                    <a:pt x="1" y="103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9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8" y="94"/>
                  </a:lnTo>
                  <a:lnTo>
                    <a:pt x="26" y="80"/>
                  </a:lnTo>
                  <a:lnTo>
                    <a:pt x="41" y="51"/>
                  </a:lnTo>
                  <a:lnTo>
                    <a:pt x="41" y="51"/>
                  </a:lnTo>
                  <a:lnTo>
                    <a:pt x="53" y="29"/>
                  </a:lnTo>
                  <a:lnTo>
                    <a:pt x="58" y="17"/>
                  </a:lnTo>
                  <a:lnTo>
                    <a:pt x="60" y="11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8" name="Freeform 394"/>
            <p:cNvSpPr/>
            <p:nvPr/>
          </p:nvSpPr>
          <p:spPr bwMode="auto">
            <a:xfrm>
              <a:off x="4638675" y="3521075"/>
              <a:ext cx="22225" cy="508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17"/>
                </a:cxn>
                <a:cxn ang="0">
                  <a:pos x="28" y="28"/>
                </a:cxn>
                <a:cxn ang="0">
                  <a:pos x="25" y="38"/>
                </a:cxn>
                <a:cxn ang="0">
                  <a:pos x="20" y="50"/>
                </a:cxn>
                <a:cxn ang="0">
                  <a:pos x="10" y="7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5"/>
                </a:cxn>
                <a:cxn ang="0">
                  <a:pos x="2" y="96"/>
                </a:cxn>
                <a:cxn ang="0">
                  <a:pos x="3" y="97"/>
                </a:cxn>
                <a:cxn ang="0">
                  <a:pos x="7" y="97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0" y="72"/>
                </a:cxn>
                <a:cxn ang="0">
                  <a:pos x="30" y="51"/>
                </a:cxn>
                <a:cxn ang="0">
                  <a:pos x="34" y="39"/>
                </a:cxn>
                <a:cxn ang="0">
                  <a:pos x="37" y="28"/>
                </a:cxn>
                <a:cxn ang="0">
                  <a:pos x="40" y="17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97">
                  <a:moveTo>
                    <a:pt x="32" y="4"/>
                  </a:moveTo>
                  <a:lnTo>
                    <a:pt x="32" y="4"/>
                  </a:lnTo>
                  <a:lnTo>
                    <a:pt x="31" y="17"/>
                  </a:lnTo>
                  <a:lnTo>
                    <a:pt x="28" y="28"/>
                  </a:lnTo>
                  <a:lnTo>
                    <a:pt x="25" y="38"/>
                  </a:lnTo>
                  <a:lnTo>
                    <a:pt x="20" y="50"/>
                  </a:lnTo>
                  <a:lnTo>
                    <a:pt x="10" y="7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5"/>
                  </a:lnTo>
                  <a:lnTo>
                    <a:pt x="2" y="96"/>
                  </a:lnTo>
                  <a:lnTo>
                    <a:pt x="3" y="97"/>
                  </a:lnTo>
                  <a:lnTo>
                    <a:pt x="7" y="97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0" y="72"/>
                  </a:lnTo>
                  <a:lnTo>
                    <a:pt x="30" y="51"/>
                  </a:lnTo>
                  <a:lnTo>
                    <a:pt x="34" y="39"/>
                  </a:lnTo>
                  <a:lnTo>
                    <a:pt x="37" y="28"/>
                  </a:lnTo>
                  <a:lnTo>
                    <a:pt x="40" y="17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9" name="Freeform 395"/>
            <p:cNvSpPr/>
            <p:nvPr/>
          </p:nvSpPr>
          <p:spPr bwMode="auto">
            <a:xfrm>
              <a:off x="4719638" y="3544888"/>
              <a:ext cx="55563" cy="80963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81" y="16"/>
                </a:cxn>
                <a:cxn ang="0">
                  <a:pos x="68" y="32"/>
                </a:cxn>
                <a:cxn ang="0">
                  <a:pos x="42" y="65"/>
                </a:cxn>
                <a:cxn ang="0">
                  <a:pos x="42" y="65"/>
                </a:cxn>
                <a:cxn ang="0">
                  <a:pos x="35" y="74"/>
                </a:cxn>
                <a:cxn ang="0">
                  <a:pos x="30" y="84"/>
                </a:cxn>
                <a:cxn ang="0">
                  <a:pos x="20" y="105"/>
                </a:cxn>
                <a:cxn ang="0">
                  <a:pos x="10" y="126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1" y="152"/>
                </a:cxn>
                <a:cxn ang="0">
                  <a:pos x="3" y="154"/>
                </a:cxn>
                <a:cxn ang="0">
                  <a:pos x="4" y="155"/>
                </a:cxn>
                <a:cxn ang="0">
                  <a:pos x="6" y="155"/>
                </a:cxn>
                <a:cxn ang="0">
                  <a:pos x="7" y="154"/>
                </a:cxn>
                <a:cxn ang="0">
                  <a:pos x="9" y="151"/>
                </a:cxn>
                <a:cxn ang="0">
                  <a:pos x="9" y="151"/>
                </a:cxn>
                <a:cxn ang="0">
                  <a:pos x="17" y="133"/>
                </a:cxn>
                <a:cxn ang="0">
                  <a:pos x="26" y="113"/>
                </a:cxn>
                <a:cxn ang="0">
                  <a:pos x="34" y="94"/>
                </a:cxn>
                <a:cxn ang="0">
                  <a:pos x="39" y="84"/>
                </a:cxn>
                <a:cxn ang="0">
                  <a:pos x="45" y="76"/>
                </a:cxn>
                <a:cxn ang="0">
                  <a:pos x="45" y="76"/>
                </a:cxn>
                <a:cxn ang="0">
                  <a:pos x="59" y="58"/>
                </a:cxn>
                <a:cxn ang="0">
                  <a:pos x="73" y="41"/>
                </a:cxn>
                <a:cxn ang="0">
                  <a:pos x="88" y="23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55">
                  <a:moveTo>
                    <a:pt x="96" y="1"/>
                  </a:moveTo>
                  <a:lnTo>
                    <a:pt x="96" y="1"/>
                  </a:lnTo>
                  <a:lnTo>
                    <a:pt x="81" y="16"/>
                  </a:lnTo>
                  <a:lnTo>
                    <a:pt x="68" y="32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35" y="74"/>
                  </a:lnTo>
                  <a:lnTo>
                    <a:pt x="30" y="84"/>
                  </a:lnTo>
                  <a:lnTo>
                    <a:pt x="20" y="105"/>
                  </a:lnTo>
                  <a:lnTo>
                    <a:pt x="10" y="126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1" y="152"/>
                  </a:lnTo>
                  <a:lnTo>
                    <a:pt x="3" y="154"/>
                  </a:lnTo>
                  <a:lnTo>
                    <a:pt x="4" y="155"/>
                  </a:lnTo>
                  <a:lnTo>
                    <a:pt x="6" y="155"/>
                  </a:lnTo>
                  <a:lnTo>
                    <a:pt x="7" y="154"/>
                  </a:lnTo>
                  <a:lnTo>
                    <a:pt x="9" y="151"/>
                  </a:lnTo>
                  <a:lnTo>
                    <a:pt x="9" y="151"/>
                  </a:lnTo>
                  <a:lnTo>
                    <a:pt x="17" y="133"/>
                  </a:lnTo>
                  <a:lnTo>
                    <a:pt x="26" y="113"/>
                  </a:lnTo>
                  <a:lnTo>
                    <a:pt x="34" y="94"/>
                  </a:lnTo>
                  <a:lnTo>
                    <a:pt x="39" y="84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59" y="58"/>
                  </a:lnTo>
                  <a:lnTo>
                    <a:pt x="73" y="41"/>
                  </a:lnTo>
                  <a:lnTo>
                    <a:pt x="88" y="23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0" name="Freeform 396"/>
            <p:cNvSpPr/>
            <p:nvPr/>
          </p:nvSpPr>
          <p:spPr bwMode="auto">
            <a:xfrm>
              <a:off x="4219575" y="3103563"/>
              <a:ext cx="604838" cy="708025"/>
            </a:xfrm>
            <a:custGeom>
              <a:avLst/>
              <a:gdLst/>
              <a:ahLst/>
              <a:cxnLst>
                <a:cxn ang="0">
                  <a:pos x="691" y="1338"/>
                </a:cxn>
                <a:cxn ang="0">
                  <a:pos x="661" y="1332"/>
                </a:cxn>
                <a:cxn ang="0">
                  <a:pos x="581" y="1332"/>
                </a:cxn>
                <a:cxn ang="0">
                  <a:pos x="509" y="1331"/>
                </a:cxn>
                <a:cxn ang="0">
                  <a:pos x="487" y="1329"/>
                </a:cxn>
                <a:cxn ang="0">
                  <a:pos x="346" y="1332"/>
                </a:cxn>
                <a:cxn ang="0">
                  <a:pos x="227" y="1324"/>
                </a:cxn>
                <a:cxn ang="0">
                  <a:pos x="107" y="1276"/>
                </a:cxn>
                <a:cxn ang="0">
                  <a:pos x="26" y="1174"/>
                </a:cxn>
                <a:cxn ang="0">
                  <a:pos x="14" y="1125"/>
                </a:cxn>
                <a:cxn ang="0">
                  <a:pos x="14" y="1040"/>
                </a:cxn>
                <a:cxn ang="0">
                  <a:pos x="11" y="848"/>
                </a:cxn>
                <a:cxn ang="0">
                  <a:pos x="5" y="639"/>
                </a:cxn>
                <a:cxn ang="0">
                  <a:pos x="0" y="262"/>
                </a:cxn>
                <a:cxn ang="0">
                  <a:pos x="4" y="169"/>
                </a:cxn>
                <a:cxn ang="0">
                  <a:pos x="43" y="68"/>
                </a:cxn>
                <a:cxn ang="0">
                  <a:pos x="174" y="11"/>
                </a:cxn>
                <a:cxn ang="0">
                  <a:pos x="398" y="2"/>
                </a:cxn>
                <a:cxn ang="0">
                  <a:pos x="580" y="8"/>
                </a:cxn>
                <a:cxn ang="0">
                  <a:pos x="893" y="18"/>
                </a:cxn>
                <a:cxn ang="0">
                  <a:pos x="1050" y="43"/>
                </a:cxn>
                <a:cxn ang="0">
                  <a:pos x="1101" y="104"/>
                </a:cxn>
                <a:cxn ang="0">
                  <a:pos x="1104" y="157"/>
                </a:cxn>
                <a:cxn ang="0">
                  <a:pos x="1081" y="159"/>
                </a:cxn>
                <a:cxn ang="0">
                  <a:pos x="1069" y="123"/>
                </a:cxn>
                <a:cxn ang="0">
                  <a:pos x="1017" y="66"/>
                </a:cxn>
                <a:cxn ang="0">
                  <a:pos x="935" y="54"/>
                </a:cxn>
                <a:cxn ang="0">
                  <a:pos x="613" y="49"/>
                </a:cxn>
                <a:cxn ang="0">
                  <a:pos x="445" y="38"/>
                </a:cxn>
                <a:cxn ang="0">
                  <a:pos x="247" y="35"/>
                </a:cxn>
                <a:cxn ang="0">
                  <a:pos x="128" y="61"/>
                </a:cxn>
                <a:cxn ang="0">
                  <a:pos x="59" y="111"/>
                </a:cxn>
                <a:cxn ang="0">
                  <a:pos x="41" y="193"/>
                </a:cxn>
                <a:cxn ang="0">
                  <a:pos x="35" y="262"/>
                </a:cxn>
                <a:cxn ang="0">
                  <a:pos x="39" y="299"/>
                </a:cxn>
                <a:cxn ang="0">
                  <a:pos x="45" y="732"/>
                </a:cxn>
                <a:cxn ang="0">
                  <a:pos x="50" y="996"/>
                </a:cxn>
                <a:cxn ang="0">
                  <a:pos x="49" y="1106"/>
                </a:cxn>
                <a:cxn ang="0">
                  <a:pos x="52" y="1136"/>
                </a:cxn>
                <a:cxn ang="0">
                  <a:pos x="85" y="1207"/>
                </a:cxn>
                <a:cxn ang="0">
                  <a:pos x="189" y="1281"/>
                </a:cxn>
                <a:cxn ang="0">
                  <a:pos x="259" y="1287"/>
                </a:cxn>
                <a:cxn ang="0">
                  <a:pos x="384" y="1298"/>
                </a:cxn>
                <a:cxn ang="0">
                  <a:pos x="466" y="1292"/>
                </a:cxn>
                <a:cxn ang="0">
                  <a:pos x="602" y="1297"/>
                </a:cxn>
                <a:cxn ang="0">
                  <a:pos x="682" y="1297"/>
                </a:cxn>
                <a:cxn ang="0">
                  <a:pos x="713" y="1294"/>
                </a:cxn>
                <a:cxn ang="0">
                  <a:pos x="781" y="1271"/>
                </a:cxn>
                <a:cxn ang="0">
                  <a:pos x="969" y="1143"/>
                </a:cxn>
                <a:cxn ang="0">
                  <a:pos x="1093" y="1056"/>
                </a:cxn>
                <a:cxn ang="0">
                  <a:pos x="1108" y="1031"/>
                </a:cxn>
                <a:cxn ang="0">
                  <a:pos x="1096" y="668"/>
                </a:cxn>
                <a:cxn ang="0">
                  <a:pos x="1112" y="658"/>
                </a:cxn>
                <a:cxn ang="0">
                  <a:pos x="1132" y="676"/>
                </a:cxn>
                <a:cxn ang="0">
                  <a:pos x="1135" y="1062"/>
                </a:cxn>
                <a:cxn ang="0">
                  <a:pos x="1074" y="1111"/>
                </a:cxn>
                <a:cxn ang="0">
                  <a:pos x="931" y="1212"/>
                </a:cxn>
                <a:cxn ang="0">
                  <a:pos x="765" y="1319"/>
                </a:cxn>
                <a:cxn ang="0">
                  <a:pos x="719" y="1332"/>
                </a:cxn>
              </a:cxnLst>
              <a:rect l="0" t="0" r="r" b="b"/>
              <a:pathLst>
                <a:path w="1145" h="1338">
                  <a:moveTo>
                    <a:pt x="707" y="1338"/>
                  </a:moveTo>
                  <a:lnTo>
                    <a:pt x="707" y="1338"/>
                  </a:lnTo>
                  <a:lnTo>
                    <a:pt x="703" y="1338"/>
                  </a:lnTo>
                  <a:lnTo>
                    <a:pt x="700" y="1337"/>
                  </a:lnTo>
                  <a:lnTo>
                    <a:pt x="698" y="1336"/>
                  </a:lnTo>
                  <a:lnTo>
                    <a:pt x="696" y="1337"/>
                  </a:lnTo>
                  <a:lnTo>
                    <a:pt x="696" y="1337"/>
                  </a:lnTo>
                  <a:lnTo>
                    <a:pt x="691" y="1338"/>
                  </a:lnTo>
                  <a:lnTo>
                    <a:pt x="691" y="1338"/>
                  </a:lnTo>
                  <a:lnTo>
                    <a:pt x="685" y="1337"/>
                  </a:lnTo>
                  <a:lnTo>
                    <a:pt x="678" y="1333"/>
                  </a:lnTo>
                  <a:lnTo>
                    <a:pt x="678" y="1333"/>
                  </a:lnTo>
                  <a:lnTo>
                    <a:pt x="675" y="1332"/>
                  </a:lnTo>
                  <a:lnTo>
                    <a:pt x="671" y="1332"/>
                  </a:lnTo>
                  <a:lnTo>
                    <a:pt x="671" y="1332"/>
                  </a:lnTo>
                  <a:lnTo>
                    <a:pt x="661" y="1332"/>
                  </a:lnTo>
                  <a:lnTo>
                    <a:pt x="648" y="1333"/>
                  </a:lnTo>
                  <a:lnTo>
                    <a:pt x="648" y="1333"/>
                  </a:lnTo>
                  <a:lnTo>
                    <a:pt x="638" y="1334"/>
                  </a:lnTo>
                  <a:lnTo>
                    <a:pt x="638" y="1334"/>
                  </a:lnTo>
                  <a:lnTo>
                    <a:pt x="615" y="1334"/>
                  </a:lnTo>
                  <a:lnTo>
                    <a:pt x="615" y="1334"/>
                  </a:lnTo>
                  <a:lnTo>
                    <a:pt x="600" y="1334"/>
                  </a:lnTo>
                  <a:lnTo>
                    <a:pt x="581" y="1332"/>
                  </a:lnTo>
                  <a:lnTo>
                    <a:pt x="581" y="1332"/>
                  </a:lnTo>
                  <a:lnTo>
                    <a:pt x="569" y="1331"/>
                  </a:lnTo>
                  <a:lnTo>
                    <a:pt x="554" y="1329"/>
                  </a:lnTo>
                  <a:lnTo>
                    <a:pt x="554" y="1329"/>
                  </a:lnTo>
                  <a:lnTo>
                    <a:pt x="534" y="1331"/>
                  </a:lnTo>
                  <a:lnTo>
                    <a:pt x="534" y="1331"/>
                  </a:lnTo>
                  <a:lnTo>
                    <a:pt x="513" y="1331"/>
                  </a:lnTo>
                  <a:lnTo>
                    <a:pt x="509" y="1331"/>
                  </a:lnTo>
                  <a:lnTo>
                    <a:pt x="509" y="1331"/>
                  </a:lnTo>
                  <a:lnTo>
                    <a:pt x="503" y="1329"/>
                  </a:lnTo>
                  <a:lnTo>
                    <a:pt x="496" y="1328"/>
                  </a:lnTo>
                  <a:lnTo>
                    <a:pt x="495" y="1327"/>
                  </a:lnTo>
                  <a:lnTo>
                    <a:pt x="492" y="1328"/>
                  </a:lnTo>
                  <a:lnTo>
                    <a:pt x="492" y="1328"/>
                  </a:lnTo>
                  <a:lnTo>
                    <a:pt x="487" y="1329"/>
                  </a:lnTo>
                  <a:lnTo>
                    <a:pt x="487" y="1329"/>
                  </a:lnTo>
                  <a:lnTo>
                    <a:pt x="461" y="1329"/>
                  </a:lnTo>
                  <a:lnTo>
                    <a:pt x="436" y="1332"/>
                  </a:lnTo>
                  <a:lnTo>
                    <a:pt x="436" y="1332"/>
                  </a:lnTo>
                  <a:lnTo>
                    <a:pt x="410" y="1333"/>
                  </a:lnTo>
                  <a:lnTo>
                    <a:pt x="384" y="1334"/>
                  </a:lnTo>
                  <a:lnTo>
                    <a:pt x="384" y="1334"/>
                  </a:lnTo>
                  <a:lnTo>
                    <a:pt x="364" y="1333"/>
                  </a:lnTo>
                  <a:lnTo>
                    <a:pt x="346" y="1332"/>
                  </a:lnTo>
                  <a:lnTo>
                    <a:pt x="346" y="1332"/>
                  </a:lnTo>
                  <a:lnTo>
                    <a:pt x="327" y="1329"/>
                  </a:lnTo>
                  <a:lnTo>
                    <a:pt x="308" y="1329"/>
                  </a:lnTo>
                  <a:lnTo>
                    <a:pt x="308" y="1329"/>
                  </a:lnTo>
                  <a:lnTo>
                    <a:pt x="274" y="1327"/>
                  </a:lnTo>
                  <a:lnTo>
                    <a:pt x="240" y="1325"/>
                  </a:lnTo>
                  <a:lnTo>
                    <a:pt x="227" y="1324"/>
                  </a:lnTo>
                  <a:lnTo>
                    <a:pt x="227" y="1324"/>
                  </a:lnTo>
                  <a:lnTo>
                    <a:pt x="208" y="1322"/>
                  </a:lnTo>
                  <a:lnTo>
                    <a:pt x="191" y="1318"/>
                  </a:lnTo>
                  <a:lnTo>
                    <a:pt x="174" y="1313"/>
                  </a:lnTo>
                  <a:lnTo>
                    <a:pt x="159" y="1307"/>
                  </a:lnTo>
                  <a:lnTo>
                    <a:pt x="159" y="1307"/>
                  </a:lnTo>
                  <a:lnTo>
                    <a:pt x="140" y="1297"/>
                  </a:lnTo>
                  <a:lnTo>
                    <a:pt x="124" y="1287"/>
                  </a:lnTo>
                  <a:lnTo>
                    <a:pt x="107" y="1276"/>
                  </a:lnTo>
                  <a:lnTo>
                    <a:pt x="93" y="1263"/>
                  </a:lnTo>
                  <a:lnTo>
                    <a:pt x="78" y="1249"/>
                  </a:lnTo>
                  <a:lnTo>
                    <a:pt x="65" y="1234"/>
                  </a:lnTo>
                  <a:lnTo>
                    <a:pt x="52" y="1219"/>
                  </a:lnTo>
                  <a:lnTo>
                    <a:pt x="40" y="1201"/>
                  </a:lnTo>
                  <a:lnTo>
                    <a:pt x="40" y="1201"/>
                  </a:lnTo>
                  <a:lnTo>
                    <a:pt x="30" y="1183"/>
                  </a:lnTo>
                  <a:lnTo>
                    <a:pt x="26" y="1174"/>
                  </a:lnTo>
                  <a:lnTo>
                    <a:pt x="22" y="1164"/>
                  </a:lnTo>
                  <a:lnTo>
                    <a:pt x="19" y="1155"/>
                  </a:lnTo>
                  <a:lnTo>
                    <a:pt x="17" y="1146"/>
                  </a:lnTo>
                  <a:lnTo>
                    <a:pt x="15" y="1136"/>
                  </a:lnTo>
                  <a:lnTo>
                    <a:pt x="14" y="1126"/>
                  </a:lnTo>
                  <a:lnTo>
                    <a:pt x="14" y="1125"/>
                  </a:lnTo>
                  <a:lnTo>
                    <a:pt x="14" y="1125"/>
                  </a:lnTo>
                  <a:lnTo>
                    <a:pt x="14" y="1125"/>
                  </a:lnTo>
                  <a:lnTo>
                    <a:pt x="13" y="1118"/>
                  </a:lnTo>
                  <a:lnTo>
                    <a:pt x="12" y="1111"/>
                  </a:lnTo>
                  <a:lnTo>
                    <a:pt x="11" y="1096"/>
                  </a:lnTo>
                  <a:lnTo>
                    <a:pt x="12" y="1081"/>
                  </a:lnTo>
                  <a:lnTo>
                    <a:pt x="13" y="1065"/>
                  </a:lnTo>
                  <a:lnTo>
                    <a:pt x="13" y="1065"/>
                  </a:lnTo>
                  <a:lnTo>
                    <a:pt x="14" y="1040"/>
                  </a:lnTo>
                  <a:lnTo>
                    <a:pt x="14" y="1040"/>
                  </a:lnTo>
                  <a:lnTo>
                    <a:pt x="14" y="997"/>
                  </a:lnTo>
                  <a:lnTo>
                    <a:pt x="14" y="997"/>
                  </a:lnTo>
                  <a:lnTo>
                    <a:pt x="14" y="945"/>
                  </a:lnTo>
                  <a:lnTo>
                    <a:pt x="14" y="895"/>
                  </a:lnTo>
                  <a:lnTo>
                    <a:pt x="14" y="895"/>
                  </a:lnTo>
                  <a:lnTo>
                    <a:pt x="13" y="871"/>
                  </a:lnTo>
                  <a:lnTo>
                    <a:pt x="11" y="848"/>
                  </a:lnTo>
                  <a:lnTo>
                    <a:pt x="11" y="848"/>
                  </a:lnTo>
                  <a:lnTo>
                    <a:pt x="8" y="815"/>
                  </a:lnTo>
                  <a:lnTo>
                    <a:pt x="7" y="799"/>
                  </a:lnTo>
                  <a:lnTo>
                    <a:pt x="8" y="782"/>
                  </a:lnTo>
                  <a:lnTo>
                    <a:pt x="8" y="782"/>
                  </a:lnTo>
                  <a:lnTo>
                    <a:pt x="9" y="747"/>
                  </a:lnTo>
                  <a:lnTo>
                    <a:pt x="9" y="711"/>
                  </a:lnTo>
                  <a:lnTo>
                    <a:pt x="7" y="675"/>
                  </a:lnTo>
                  <a:lnTo>
                    <a:pt x="5" y="639"/>
                  </a:lnTo>
                  <a:lnTo>
                    <a:pt x="5" y="639"/>
                  </a:lnTo>
                  <a:lnTo>
                    <a:pt x="2" y="589"/>
                  </a:lnTo>
                  <a:lnTo>
                    <a:pt x="1" y="564"/>
                  </a:lnTo>
                  <a:lnTo>
                    <a:pt x="0" y="539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72"/>
                  </a:lnTo>
                  <a:lnTo>
                    <a:pt x="0" y="262"/>
                  </a:lnTo>
                  <a:lnTo>
                    <a:pt x="3" y="243"/>
                  </a:lnTo>
                  <a:lnTo>
                    <a:pt x="3" y="243"/>
                  </a:lnTo>
                  <a:lnTo>
                    <a:pt x="4" y="230"/>
                  </a:lnTo>
                  <a:lnTo>
                    <a:pt x="5" y="219"/>
                  </a:lnTo>
                  <a:lnTo>
                    <a:pt x="4" y="196"/>
                  </a:lnTo>
                  <a:lnTo>
                    <a:pt x="4" y="196"/>
                  </a:lnTo>
                  <a:lnTo>
                    <a:pt x="4" y="183"/>
                  </a:lnTo>
                  <a:lnTo>
                    <a:pt x="4" y="169"/>
                  </a:lnTo>
                  <a:lnTo>
                    <a:pt x="5" y="157"/>
                  </a:lnTo>
                  <a:lnTo>
                    <a:pt x="7" y="145"/>
                  </a:lnTo>
                  <a:lnTo>
                    <a:pt x="7" y="145"/>
                  </a:lnTo>
                  <a:lnTo>
                    <a:pt x="12" y="126"/>
                  </a:lnTo>
                  <a:lnTo>
                    <a:pt x="18" y="109"/>
                  </a:lnTo>
                  <a:lnTo>
                    <a:pt x="26" y="93"/>
                  </a:lnTo>
                  <a:lnTo>
                    <a:pt x="34" y="80"/>
                  </a:lnTo>
                  <a:lnTo>
                    <a:pt x="43" y="68"/>
                  </a:lnTo>
                  <a:lnTo>
                    <a:pt x="54" y="58"/>
                  </a:lnTo>
                  <a:lnTo>
                    <a:pt x="68" y="48"/>
                  </a:lnTo>
                  <a:lnTo>
                    <a:pt x="84" y="39"/>
                  </a:lnTo>
                  <a:lnTo>
                    <a:pt x="84" y="39"/>
                  </a:lnTo>
                  <a:lnTo>
                    <a:pt x="100" y="33"/>
                  </a:lnTo>
                  <a:lnTo>
                    <a:pt x="114" y="28"/>
                  </a:lnTo>
                  <a:lnTo>
                    <a:pt x="144" y="19"/>
                  </a:lnTo>
                  <a:lnTo>
                    <a:pt x="174" y="11"/>
                  </a:lnTo>
                  <a:lnTo>
                    <a:pt x="204" y="6"/>
                  </a:lnTo>
                  <a:lnTo>
                    <a:pt x="233" y="3"/>
                  </a:lnTo>
                  <a:lnTo>
                    <a:pt x="262" y="1"/>
                  </a:lnTo>
                  <a:lnTo>
                    <a:pt x="290" y="0"/>
                  </a:lnTo>
                  <a:lnTo>
                    <a:pt x="317" y="0"/>
                  </a:lnTo>
                  <a:lnTo>
                    <a:pt x="317" y="0"/>
                  </a:lnTo>
                  <a:lnTo>
                    <a:pt x="358" y="0"/>
                  </a:lnTo>
                  <a:lnTo>
                    <a:pt x="398" y="2"/>
                  </a:lnTo>
                  <a:lnTo>
                    <a:pt x="398" y="2"/>
                  </a:lnTo>
                  <a:lnTo>
                    <a:pt x="441" y="3"/>
                  </a:lnTo>
                  <a:lnTo>
                    <a:pt x="483" y="3"/>
                  </a:lnTo>
                  <a:lnTo>
                    <a:pt x="483" y="3"/>
                  </a:lnTo>
                  <a:lnTo>
                    <a:pt x="507" y="4"/>
                  </a:lnTo>
                  <a:lnTo>
                    <a:pt x="532" y="5"/>
                  </a:lnTo>
                  <a:lnTo>
                    <a:pt x="580" y="8"/>
                  </a:lnTo>
                  <a:lnTo>
                    <a:pt x="580" y="8"/>
                  </a:lnTo>
                  <a:lnTo>
                    <a:pt x="629" y="11"/>
                  </a:lnTo>
                  <a:lnTo>
                    <a:pt x="654" y="12"/>
                  </a:lnTo>
                  <a:lnTo>
                    <a:pt x="678" y="12"/>
                  </a:lnTo>
                  <a:lnTo>
                    <a:pt x="678" y="12"/>
                  </a:lnTo>
                  <a:lnTo>
                    <a:pt x="730" y="14"/>
                  </a:lnTo>
                  <a:lnTo>
                    <a:pt x="783" y="15"/>
                  </a:lnTo>
                  <a:lnTo>
                    <a:pt x="881" y="17"/>
                  </a:lnTo>
                  <a:lnTo>
                    <a:pt x="893" y="18"/>
                  </a:lnTo>
                  <a:lnTo>
                    <a:pt x="893" y="18"/>
                  </a:lnTo>
                  <a:lnTo>
                    <a:pt x="930" y="19"/>
                  </a:lnTo>
                  <a:lnTo>
                    <a:pt x="968" y="22"/>
                  </a:lnTo>
                  <a:lnTo>
                    <a:pt x="985" y="24"/>
                  </a:lnTo>
                  <a:lnTo>
                    <a:pt x="1003" y="27"/>
                  </a:lnTo>
                  <a:lnTo>
                    <a:pt x="1019" y="31"/>
                  </a:lnTo>
                  <a:lnTo>
                    <a:pt x="1035" y="37"/>
                  </a:lnTo>
                  <a:lnTo>
                    <a:pt x="1050" y="43"/>
                  </a:lnTo>
                  <a:lnTo>
                    <a:pt x="1064" y="52"/>
                  </a:lnTo>
                  <a:lnTo>
                    <a:pt x="1075" y="62"/>
                  </a:lnTo>
                  <a:lnTo>
                    <a:pt x="1081" y="68"/>
                  </a:lnTo>
                  <a:lnTo>
                    <a:pt x="1085" y="74"/>
                  </a:lnTo>
                  <a:lnTo>
                    <a:pt x="1090" y="81"/>
                  </a:lnTo>
                  <a:lnTo>
                    <a:pt x="1095" y="89"/>
                  </a:lnTo>
                  <a:lnTo>
                    <a:pt x="1098" y="96"/>
                  </a:lnTo>
                  <a:lnTo>
                    <a:pt x="1101" y="104"/>
                  </a:lnTo>
                  <a:lnTo>
                    <a:pt x="1104" y="114"/>
                  </a:lnTo>
                  <a:lnTo>
                    <a:pt x="1106" y="124"/>
                  </a:lnTo>
                  <a:lnTo>
                    <a:pt x="1107" y="134"/>
                  </a:lnTo>
                  <a:lnTo>
                    <a:pt x="1108" y="145"/>
                  </a:lnTo>
                  <a:lnTo>
                    <a:pt x="1108" y="145"/>
                  </a:lnTo>
                  <a:lnTo>
                    <a:pt x="1107" y="152"/>
                  </a:lnTo>
                  <a:lnTo>
                    <a:pt x="1106" y="154"/>
                  </a:lnTo>
                  <a:lnTo>
                    <a:pt x="1104" y="157"/>
                  </a:lnTo>
                  <a:lnTo>
                    <a:pt x="1104" y="157"/>
                  </a:lnTo>
                  <a:lnTo>
                    <a:pt x="1101" y="159"/>
                  </a:lnTo>
                  <a:lnTo>
                    <a:pt x="1098" y="160"/>
                  </a:lnTo>
                  <a:lnTo>
                    <a:pt x="1095" y="161"/>
                  </a:lnTo>
                  <a:lnTo>
                    <a:pt x="1090" y="162"/>
                  </a:lnTo>
                  <a:lnTo>
                    <a:pt x="1090" y="162"/>
                  </a:lnTo>
                  <a:lnTo>
                    <a:pt x="1084" y="161"/>
                  </a:lnTo>
                  <a:lnTo>
                    <a:pt x="1081" y="159"/>
                  </a:lnTo>
                  <a:lnTo>
                    <a:pt x="1078" y="157"/>
                  </a:lnTo>
                  <a:lnTo>
                    <a:pt x="1076" y="155"/>
                  </a:lnTo>
                  <a:lnTo>
                    <a:pt x="1074" y="152"/>
                  </a:lnTo>
                  <a:lnTo>
                    <a:pt x="1072" y="149"/>
                  </a:lnTo>
                  <a:lnTo>
                    <a:pt x="1072" y="145"/>
                  </a:lnTo>
                  <a:lnTo>
                    <a:pt x="1072" y="145"/>
                  </a:lnTo>
                  <a:lnTo>
                    <a:pt x="1071" y="133"/>
                  </a:lnTo>
                  <a:lnTo>
                    <a:pt x="1069" y="123"/>
                  </a:lnTo>
                  <a:lnTo>
                    <a:pt x="1066" y="114"/>
                  </a:lnTo>
                  <a:lnTo>
                    <a:pt x="1062" y="104"/>
                  </a:lnTo>
                  <a:lnTo>
                    <a:pt x="1056" y="96"/>
                  </a:lnTo>
                  <a:lnTo>
                    <a:pt x="1050" y="89"/>
                  </a:lnTo>
                  <a:lnTo>
                    <a:pt x="1044" y="83"/>
                  </a:lnTo>
                  <a:lnTo>
                    <a:pt x="1036" y="77"/>
                  </a:lnTo>
                  <a:lnTo>
                    <a:pt x="1026" y="71"/>
                  </a:lnTo>
                  <a:lnTo>
                    <a:pt x="1017" y="66"/>
                  </a:lnTo>
                  <a:lnTo>
                    <a:pt x="1006" y="62"/>
                  </a:lnTo>
                  <a:lnTo>
                    <a:pt x="994" y="59"/>
                  </a:lnTo>
                  <a:lnTo>
                    <a:pt x="981" y="57"/>
                  </a:lnTo>
                  <a:lnTo>
                    <a:pt x="968" y="55"/>
                  </a:lnTo>
                  <a:lnTo>
                    <a:pt x="952" y="54"/>
                  </a:lnTo>
                  <a:lnTo>
                    <a:pt x="937" y="54"/>
                  </a:lnTo>
                  <a:lnTo>
                    <a:pt x="935" y="54"/>
                  </a:lnTo>
                  <a:lnTo>
                    <a:pt x="935" y="54"/>
                  </a:lnTo>
                  <a:lnTo>
                    <a:pt x="897" y="53"/>
                  </a:lnTo>
                  <a:lnTo>
                    <a:pt x="861" y="51"/>
                  </a:lnTo>
                  <a:lnTo>
                    <a:pt x="861" y="51"/>
                  </a:lnTo>
                  <a:lnTo>
                    <a:pt x="825" y="50"/>
                  </a:lnTo>
                  <a:lnTo>
                    <a:pt x="788" y="49"/>
                  </a:lnTo>
                  <a:lnTo>
                    <a:pt x="630" y="49"/>
                  </a:lnTo>
                  <a:lnTo>
                    <a:pt x="630" y="49"/>
                  </a:lnTo>
                  <a:lnTo>
                    <a:pt x="613" y="49"/>
                  </a:lnTo>
                  <a:lnTo>
                    <a:pt x="597" y="48"/>
                  </a:lnTo>
                  <a:lnTo>
                    <a:pt x="564" y="45"/>
                  </a:lnTo>
                  <a:lnTo>
                    <a:pt x="564" y="45"/>
                  </a:lnTo>
                  <a:lnTo>
                    <a:pt x="531" y="40"/>
                  </a:lnTo>
                  <a:lnTo>
                    <a:pt x="514" y="39"/>
                  </a:lnTo>
                  <a:lnTo>
                    <a:pt x="497" y="39"/>
                  </a:lnTo>
                  <a:lnTo>
                    <a:pt x="497" y="39"/>
                  </a:lnTo>
                  <a:lnTo>
                    <a:pt x="445" y="38"/>
                  </a:lnTo>
                  <a:lnTo>
                    <a:pt x="392" y="35"/>
                  </a:lnTo>
                  <a:lnTo>
                    <a:pt x="392" y="35"/>
                  </a:lnTo>
                  <a:lnTo>
                    <a:pt x="344" y="33"/>
                  </a:lnTo>
                  <a:lnTo>
                    <a:pt x="344" y="33"/>
                  </a:lnTo>
                  <a:lnTo>
                    <a:pt x="311" y="32"/>
                  </a:lnTo>
                  <a:lnTo>
                    <a:pt x="311" y="32"/>
                  </a:lnTo>
                  <a:lnTo>
                    <a:pt x="283" y="33"/>
                  </a:lnTo>
                  <a:lnTo>
                    <a:pt x="247" y="35"/>
                  </a:lnTo>
                  <a:lnTo>
                    <a:pt x="227" y="37"/>
                  </a:lnTo>
                  <a:lnTo>
                    <a:pt x="207" y="40"/>
                  </a:lnTo>
                  <a:lnTo>
                    <a:pt x="188" y="43"/>
                  </a:lnTo>
                  <a:lnTo>
                    <a:pt x="169" y="49"/>
                  </a:lnTo>
                  <a:lnTo>
                    <a:pt x="168" y="49"/>
                  </a:lnTo>
                  <a:lnTo>
                    <a:pt x="168" y="49"/>
                  </a:lnTo>
                  <a:lnTo>
                    <a:pt x="147" y="55"/>
                  </a:lnTo>
                  <a:lnTo>
                    <a:pt x="128" y="61"/>
                  </a:lnTo>
                  <a:lnTo>
                    <a:pt x="109" y="68"/>
                  </a:lnTo>
                  <a:lnTo>
                    <a:pt x="101" y="72"/>
                  </a:lnTo>
                  <a:lnTo>
                    <a:pt x="93" y="78"/>
                  </a:lnTo>
                  <a:lnTo>
                    <a:pt x="84" y="83"/>
                  </a:lnTo>
                  <a:lnTo>
                    <a:pt x="77" y="89"/>
                  </a:lnTo>
                  <a:lnTo>
                    <a:pt x="70" y="95"/>
                  </a:lnTo>
                  <a:lnTo>
                    <a:pt x="64" y="102"/>
                  </a:lnTo>
                  <a:lnTo>
                    <a:pt x="59" y="111"/>
                  </a:lnTo>
                  <a:lnTo>
                    <a:pt x="53" y="120"/>
                  </a:lnTo>
                  <a:lnTo>
                    <a:pt x="49" y="130"/>
                  </a:lnTo>
                  <a:lnTo>
                    <a:pt x="45" y="142"/>
                  </a:lnTo>
                  <a:lnTo>
                    <a:pt x="45" y="142"/>
                  </a:lnTo>
                  <a:lnTo>
                    <a:pt x="42" y="155"/>
                  </a:lnTo>
                  <a:lnTo>
                    <a:pt x="41" y="167"/>
                  </a:lnTo>
                  <a:lnTo>
                    <a:pt x="41" y="181"/>
                  </a:lnTo>
                  <a:lnTo>
                    <a:pt x="41" y="193"/>
                  </a:lnTo>
                  <a:lnTo>
                    <a:pt x="41" y="193"/>
                  </a:lnTo>
                  <a:lnTo>
                    <a:pt x="42" y="209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38" y="240"/>
                  </a:lnTo>
                  <a:lnTo>
                    <a:pt x="38" y="240"/>
                  </a:lnTo>
                  <a:lnTo>
                    <a:pt x="36" y="251"/>
                  </a:lnTo>
                  <a:lnTo>
                    <a:pt x="35" y="262"/>
                  </a:lnTo>
                  <a:lnTo>
                    <a:pt x="35" y="268"/>
                  </a:lnTo>
                  <a:lnTo>
                    <a:pt x="35" y="273"/>
                  </a:lnTo>
                  <a:lnTo>
                    <a:pt x="37" y="278"/>
                  </a:lnTo>
                  <a:lnTo>
                    <a:pt x="39" y="282"/>
                  </a:lnTo>
                  <a:lnTo>
                    <a:pt x="39" y="282"/>
                  </a:lnTo>
                  <a:lnTo>
                    <a:pt x="41" y="288"/>
                  </a:lnTo>
                  <a:lnTo>
                    <a:pt x="41" y="294"/>
                  </a:lnTo>
                  <a:lnTo>
                    <a:pt x="39" y="299"/>
                  </a:lnTo>
                  <a:lnTo>
                    <a:pt x="38" y="302"/>
                  </a:lnTo>
                  <a:lnTo>
                    <a:pt x="36" y="303"/>
                  </a:lnTo>
                  <a:lnTo>
                    <a:pt x="36" y="305"/>
                  </a:lnTo>
                  <a:lnTo>
                    <a:pt x="36" y="305"/>
                  </a:lnTo>
                  <a:lnTo>
                    <a:pt x="37" y="404"/>
                  </a:lnTo>
                  <a:lnTo>
                    <a:pt x="38" y="509"/>
                  </a:lnTo>
                  <a:lnTo>
                    <a:pt x="40" y="620"/>
                  </a:lnTo>
                  <a:lnTo>
                    <a:pt x="45" y="732"/>
                  </a:lnTo>
                  <a:lnTo>
                    <a:pt x="45" y="732"/>
                  </a:lnTo>
                  <a:lnTo>
                    <a:pt x="47" y="788"/>
                  </a:lnTo>
                  <a:lnTo>
                    <a:pt x="49" y="845"/>
                  </a:lnTo>
                  <a:lnTo>
                    <a:pt x="50" y="905"/>
                  </a:lnTo>
                  <a:lnTo>
                    <a:pt x="50" y="965"/>
                  </a:lnTo>
                  <a:lnTo>
                    <a:pt x="50" y="965"/>
                  </a:lnTo>
                  <a:lnTo>
                    <a:pt x="50" y="996"/>
                  </a:lnTo>
                  <a:lnTo>
                    <a:pt x="50" y="996"/>
                  </a:lnTo>
                  <a:lnTo>
                    <a:pt x="50" y="1033"/>
                  </a:lnTo>
                  <a:lnTo>
                    <a:pt x="50" y="1070"/>
                  </a:lnTo>
                  <a:lnTo>
                    <a:pt x="50" y="1075"/>
                  </a:lnTo>
                  <a:lnTo>
                    <a:pt x="50" y="1075"/>
                  </a:lnTo>
                  <a:lnTo>
                    <a:pt x="49" y="1099"/>
                  </a:lnTo>
                  <a:lnTo>
                    <a:pt x="49" y="1099"/>
                  </a:lnTo>
                  <a:lnTo>
                    <a:pt x="50" y="1106"/>
                  </a:lnTo>
                  <a:lnTo>
                    <a:pt x="49" y="1106"/>
                  </a:lnTo>
                  <a:lnTo>
                    <a:pt x="50" y="1116"/>
                  </a:lnTo>
                  <a:lnTo>
                    <a:pt x="50" y="1119"/>
                  </a:lnTo>
                  <a:lnTo>
                    <a:pt x="51" y="1121"/>
                  </a:lnTo>
                  <a:lnTo>
                    <a:pt x="51" y="1121"/>
                  </a:lnTo>
                  <a:lnTo>
                    <a:pt x="52" y="1124"/>
                  </a:lnTo>
                  <a:lnTo>
                    <a:pt x="53" y="1128"/>
                  </a:lnTo>
                  <a:lnTo>
                    <a:pt x="53" y="1132"/>
                  </a:lnTo>
                  <a:lnTo>
                    <a:pt x="52" y="1136"/>
                  </a:lnTo>
                  <a:lnTo>
                    <a:pt x="52" y="1137"/>
                  </a:lnTo>
                  <a:lnTo>
                    <a:pt x="52" y="1138"/>
                  </a:lnTo>
                  <a:lnTo>
                    <a:pt x="52" y="1138"/>
                  </a:lnTo>
                  <a:lnTo>
                    <a:pt x="57" y="1153"/>
                  </a:lnTo>
                  <a:lnTo>
                    <a:pt x="62" y="1167"/>
                  </a:lnTo>
                  <a:lnTo>
                    <a:pt x="69" y="1181"/>
                  </a:lnTo>
                  <a:lnTo>
                    <a:pt x="76" y="1194"/>
                  </a:lnTo>
                  <a:lnTo>
                    <a:pt x="85" y="1207"/>
                  </a:lnTo>
                  <a:lnTo>
                    <a:pt x="96" y="1219"/>
                  </a:lnTo>
                  <a:lnTo>
                    <a:pt x="107" y="1230"/>
                  </a:lnTo>
                  <a:lnTo>
                    <a:pt x="120" y="1242"/>
                  </a:lnTo>
                  <a:lnTo>
                    <a:pt x="133" y="1252"/>
                  </a:lnTo>
                  <a:lnTo>
                    <a:pt x="146" y="1260"/>
                  </a:lnTo>
                  <a:lnTo>
                    <a:pt x="160" y="1269"/>
                  </a:lnTo>
                  <a:lnTo>
                    <a:pt x="174" y="1275"/>
                  </a:lnTo>
                  <a:lnTo>
                    <a:pt x="189" y="1281"/>
                  </a:lnTo>
                  <a:lnTo>
                    <a:pt x="202" y="1285"/>
                  </a:lnTo>
                  <a:lnTo>
                    <a:pt x="217" y="1287"/>
                  </a:lnTo>
                  <a:lnTo>
                    <a:pt x="231" y="1288"/>
                  </a:lnTo>
                  <a:lnTo>
                    <a:pt x="231" y="1288"/>
                  </a:lnTo>
                  <a:lnTo>
                    <a:pt x="240" y="1287"/>
                  </a:lnTo>
                  <a:lnTo>
                    <a:pt x="240" y="1287"/>
                  </a:lnTo>
                  <a:lnTo>
                    <a:pt x="259" y="1287"/>
                  </a:lnTo>
                  <a:lnTo>
                    <a:pt x="259" y="1287"/>
                  </a:lnTo>
                  <a:lnTo>
                    <a:pt x="278" y="1287"/>
                  </a:lnTo>
                  <a:lnTo>
                    <a:pt x="296" y="1289"/>
                  </a:lnTo>
                  <a:lnTo>
                    <a:pt x="332" y="1293"/>
                  </a:lnTo>
                  <a:lnTo>
                    <a:pt x="332" y="1293"/>
                  </a:lnTo>
                  <a:lnTo>
                    <a:pt x="349" y="1296"/>
                  </a:lnTo>
                  <a:lnTo>
                    <a:pt x="349" y="1296"/>
                  </a:lnTo>
                  <a:lnTo>
                    <a:pt x="366" y="1297"/>
                  </a:lnTo>
                  <a:lnTo>
                    <a:pt x="384" y="1298"/>
                  </a:lnTo>
                  <a:lnTo>
                    <a:pt x="384" y="1298"/>
                  </a:lnTo>
                  <a:lnTo>
                    <a:pt x="411" y="1297"/>
                  </a:lnTo>
                  <a:lnTo>
                    <a:pt x="437" y="1295"/>
                  </a:lnTo>
                  <a:lnTo>
                    <a:pt x="437" y="1295"/>
                  </a:lnTo>
                  <a:lnTo>
                    <a:pt x="462" y="1293"/>
                  </a:lnTo>
                  <a:lnTo>
                    <a:pt x="465" y="1293"/>
                  </a:lnTo>
                  <a:lnTo>
                    <a:pt x="466" y="1292"/>
                  </a:lnTo>
                  <a:lnTo>
                    <a:pt x="466" y="1292"/>
                  </a:lnTo>
                  <a:lnTo>
                    <a:pt x="471" y="1289"/>
                  </a:lnTo>
                  <a:lnTo>
                    <a:pt x="476" y="1288"/>
                  </a:lnTo>
                  <a:lnTo>
                    <a:pt x="478" y="1288"/>
                  </a:lnTo>
                  <a:lnTo>
                    <a:pt x="478" y="1288"/>
                  </a:lnTo>
                  <a:lnTo>
                    <a:pt x="528" y="1292"/>
                  </a:lnTo>
                  <a:lnTo>
                    <a:pt x="528" y="1292"/>
                  </a:lnTo>
                  <a:lnTo>
                    <a:pt x="577" y="1295"/>
                  </a:lnTo>
                  <a:lnTo>
                    <a:pt x="602" y="1297"/>
                  </a:lnTo>
                  <a:lnTo>
                    <a:pt x="627" y="1297"/>
                  </a:lnTo>
                  <a:lnTo>
                    <a:pt x="627" y="1297"/>
                  </a:lnTo>
                  <a:lnTo>
                    <a:pt x="645" y="1296"/>
                  </a:lnTo>
                  <a:lnTo>
                    <a:pt x="645" y="1296"/>
                  </a:lnTo>
                  <a:lnTo>
                    <a:pt x="665" y="1296"/>
                  </a:lnTo>
                  <a:lnTo>
                    <a:pt x="665" y="1296"/>
                  </a:lnTo>
                  <a:lnTo>
                    <a:pt x="674" y="1296"/>
                  </a:lnTo>
                  <a:lnTo>
                    <a:pt x="682" y="1297"/>
                  </a:lnTo>
                  <a:lnTo>
                    <a:pt x="690" y="1300"/>
                  </a:lnTo>
                  <a:lnTo>
                    <a:pt x="697" y="1303"/>
                  </a:lnTo>
                  <a:lnTo>
                    <a:pt x="699" y="1304"/>
                  </a:lnTo>
                  <a:lnTo>
                    <a:pt x="703" y="1303"/>
                  </a:lnTo>
                  <a:lnTo>
                    <a:pt x="704" y="1302"/>
                  </a:lnTo>
                  <a:lnTo>
                    <a:pt x="704" y="1302"/>
                  </a:lnTo>
                  <a:lnTo>
                    <a:pt x="708" y="1297"/>
                  </a:lnTo>
                  <a:lnTo>
                    <a:pt x="713" y="1294"/>
                  </a:lnTo>
                  <a:lnTo>
                    <a:pt x="725" y="1289"/>
                  </a:lnTo>
                  <a:lnTo>
                    <a:pt x="736" y="1285"/>
                  </a:lnTo>
                  <a:lnTo>
                    <a:pt x="749" y="1281"/>
                  </a:lnTo>
                  <a:lnTo>
                    <a:pt x="749" y="1281"/>
                  </a:lnTo>
                  <a:lnTo>
                    <a:pt x="765" y="1277"/>
                  </a:lnTo>
                  <a:lnTo>
                    <a:pt x="772" y="1274"/>
                  </a:lnTo>
                  <a:lnTo>
                    <a:pt x="781" y="1271"/>
                  </a:lnTo>
                  <a:lnTo>
                    <a:pt x="781" y="1271"/>
                  </a:lnTo>
                  <a:lnTo>
                    <a:pt x="812" y="1254"/>
                  </a:lnTo>
                  <a:lnTo>
                    <a:pt x="843" y="1233"/>
                  </a:lnTo>
                  <a:lnTo>
                    <a:pt x="875" y="1211"/>
                  </a:lnTo>
                  <a:lnTo>
                    <a:pt x="908" y="1185"/>
                  </a:lnTo>
                  <a:lnTo>
                    <a:pt x="908" y="1185"/>
                  </a:lnTo>
                  <a:lnTo>
                    <a:pt x="922" y="1174"/>
                  </a:lnTo>
                  <a:lnTo>
                    <a:pt x="938" y="1162"/>
                  </a:lnTo>
                  <a:lnTo>
                    <a:pt x="969" y="1143"/>
                  </a:lnTo>
                  <a:lnTo>
                    <a:pt x="969" y="1143"/>
                  </a:lnTo>
                  <a:lnTo>
                    <a:pt x="992" y="1127"/>
                  </a:lnTo>
                  <a:lnTo>
                    <a:pt x="1016" y="1111"/>
                  </a:lnTo>
                  <a:lnTo>
                    <a:pt x="1016" y="1111"/>
                  </a:lnTo>
                  <a:lnTo>
                    <a:pt x="1029" y="1101"/>
                  </a:lnTo>
                  <a:lnTo>
                    <a:pt x="1029" y="1101"/>
                  </a:lnTo>
                  <a:lnTo>
                    <a:pt x="1070" y="1073"/>
                  </a:lnTo>
                  <a:lnTo>
                    <a:pt x="1093" y="1056"/>
                  </a:lnTo>
                  <a:lnTo>
                    <a:pt x="1099" y="1051"/>
                  </a:lnTo>
                  <a:lnTo>
                    <a:pt x="1103" y="1046"/>
                  </a:lnTo>
                  <a:lnTo>
                    <a:pt x="1104" y="1043"/>
                  </a:lnTo>
                  <a:lnTo>
                    <a:pt x="1105" y="1041"/>
                  </a:lnTo>
                  <a:lnTo>
                    <a:pt x="1105" y="1041"/>
                  </a:lnTo>
                  <a:lnTo>
                    <a:pt x="1106" y="1036"/>
                  </a:lnTo>
                  <a:lnTo>
                    <a:pt x="1107" y="1032"/>
                  </a:lnTo>
                  <a:lnTo>
                    <a:pt x="1108" y="1031"/>
                  </a:lnTo>
                  <a:lnTo>
                    <a:pt x="1108" y="1029"/>
                  </a:lnTo>
                  <a:lnTo>
                    <a:pt x="1108" y="1029"/>
                  </a:lnTo>
                  <a:lnTo>
                    <a:pt x="1106" y="946"/>
                  </a:lnTo>
                  <a:lnTo>
                    <a:pt x="1104" y="859"/>
                  </a:lnTo>
                  <a:lnTo>
                    <a:pt x="1100" y="770"/>
                  </a:lnTo>
                  <a:lnTo>
                    <a:pt x="1096" y="676"/>
                  </a:lnTo>
                  <a:lnTo>
                    <a:pt x="1096" y="676"/>
                  </a:lnTo>
                  <a:lnTo>
                    <a:pt x="1096" y="668"/>
                  </a:lnTo>
                  <a:lnTo>
                    <a:pt x="1098" y="666"/>
                  </a:lnTo>
                  <a:lnTo>
                    <a:pt x="1099" y="663"/>
                  </a:lnTo>
                  <a:lnTo>
                    <a:pt x="1099" y="663"/>
                  </a:lnTo>
                  <a:lnTo>
                    <a:pt x="1102" y="661"/>
                  </a:lnTo>
                  <a:lnTo>
                    <a:pt x="1105" y="660"/>
                  </a:lnTo>
                  <a:lnTo>
                    <a:pt x="1108" y="659"/>
                  </a:lnTo>
                  <a:lnTo>
                    <a:pt x="1112" y="658"/>
                  </a:lnTo>
                  <a:lnTo>
                    <a:pt x="1112" y="658"/>
                  </a:lnTo>
                  <a:lnTo>
                    <a:pt x="1118" y="659"/>
                  </a:lnTo>
                  <a:lnTo>
                    <a:pt x="1123" y="661"/>
                  </a:lnTo>
                  <a:lnTo>
                    <a:pt x="1125" y="662"/>
                  </a:lnTo>
                  <a:lnTo>
                    <a:pt x="1128" y="665"/>
                  </a:lnTo>
                  <a:lnTo>
                    <a:pt x="1130" y="668"/>
                  </a:lnTo>
                  <a:lnTo>
                    <a:pt x="1131" y="672"/>
                  </a:lnTo>
                  <a:lnTo>
                    <a:pt x="1132" y="676"/>
                  </a:lnTo>
                  <a:lnTo>
                    <a:pt x="1132" y="676"/>
                  </a:lnTo>
                  <a:lnTo>
                    <a:pt x="1137" y="780"/>
                  </a:lnTo>
                  <a:lnTo>
                    <a:pt x="1140" y="877"/>
                  </a:lnTo>
                  <a:lnTo>
                    <a:pt x="1143" y="967"/>
                  </a:lnTo>
                  <a:lnTo>
                    <a:pt x="1145" y="1053"/>
                  </a:lnTo>
                  <a:lnTo>
                    <a:pt x="1139" y="1053"/>
                  </a:lnTo>
                  <a:lnTo>
                    <a:pt x="1137" y="1057"/>
                  </a:lnTo>
                  <a:lnTo>
                    <a:pt x="1137" y="1057"/>
                  </a:lnTo>
                  <a:lnTo>
                    <a:pt x="1135" y="1062"/>
                  </a:lnTo>
                  <a:lnTo>
                    <a:pt x="1131" y="1067"/>
                  </a:lnTo>
                  <a:lnTo>
                    <a:pt x="1127" y="1072"/>
                  </a:lnTo>
                  <a:lnTo>
                    <a:pt x="1121" y="1076"/>
                  </a:lnTo>
                  <a:lnTo>
                    <a:pt x="1110" y="1085"/>
                  </a:lnTo>
                  <a:lnTo>
                    <a:pt x="1098" y="1093"/>
                  </a:lnTo>
                  <a:lnTo>
                    <a:pt x="1098" y="1093"/>
                  </a:lnTo>
                  <a:lnTo>
                    <a:pt x="1085" y="1101"/>
                  </a:lnTo>
                  <a:lnTo>
                    <a:pt x="1074" y="1111"/>
                  </a:lnTo>
                  <a:lnTo>
                    <a:pt x="1074" y="1111"/>
                  </a:lnTo>
                  <a:lnTo>
                    <a:pt x="1054" y="1125"/>
                  </a:lnTo>
                  <a:lnTo>
                    <a:pt x="1035" y="1139"/>
                  </a:lnTo>
                  <a:lnTo>
                    <a:pt x="995" y="1166"/>
                  </a:lnTo>
                  <a:lnTo>
                    <a:pt x="995" y="1166"/>
                  </a:lnTo>
                  <a:lnTo>
                    <a:pt x="954" y="1194"/>
                  </a:lnTo>
                  <a:lnTo>
                    <a:pt x="954" y="1194"/>
                  </a:lnTo>
                  <a:lnTo>
                    <a:pt x="931" y="1212"/>
                  </a:lnTo>
                  <a:lnTo>
                    <a:pt x="908" y="1229"/>
                  </a:lnTo>
                  <a:lnTo>
                    <a:pt x="908" y="1229"/>
                  </a:lnTo>
                  <a:lnTo>
                    <a:pt x="865" y="1262"/>
                  </a:lnTo>
                  <a:lnTo>
                    <a:pt x="844" y="1277"/>
                  </a:lnTo>
                  <a:lnTo>
                    <a:pt x="822" y="1291"/>
                  </a:lnTo>
                  <a:lnTo>
                    <a:pt x="799" y="1304"/>
                  </a:lnTo>
                  <a:lnTo>
                    <a:pt x="776" y="1315"/>
                  </a:lnTo>
                  <a:lnTo>
                    <a:pt x="765" y="1319"/>
                  </a:lnTo>
                  <a:lnTo>
                    <a:pt x="753" y="1322"/>
                  </a:lnTo>
                  <a:lnTo>
                    <a:pt x="740" y="1325"/>
                  </a:lnTo>
                  <a:lnTo>
                    <a:pt x="729" y="1328"/>
                  </a:lnTo>
                  <a:lnTo>
                    <a:pt x="727" y="1328"/>
                  </a:lnTo>
                  <a:lnTo>
                    <a:pt x="726" y="1329"/>
                  </a:lnTo>
                  <a:lnTo>
                    <a:pt x="726" y="1329"/>
                  </a:lnTo>
                  <a:lnTo>
                    <a:pt x="723" y="1331"/>
                  </a:lnTo>
                  <a:lnTo>
                    <a:pt x="719" y="1332"/>
                  </a:lnTo>
                  <a:lnTo>
                    <a:pt x="712" y="1334"/>
                  </a:lnTo>
                  <a:lnTo>
                    <a:pt x="713" y="1337"/>
                  </a:lnTo>
                  <a:lnTo>
                    <a:pt x="713" y="1337"/>
                  </a:lnTo>
                  <a:lnTo>
                    <a:pt x="710" y="1338"/>
                  </a:lnTo>
                  <a:lnTo>
                    <a:pt x="710" y="1338"/>
                  </a:lnTo>
                  <a:lnTo>
                    <a:pt x="707" y="1338"/>
                  </a:lnTo>
                  <a:lnTo>
                    <a:pt x="707" y="13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1" name="Freeform 397"/>
            <p:cNvSpPr>
              <a:spLocks noEditPoints="1"/>
            </p:cNvSpPr>
            <p:nvPr/>
          </p:nvSpPr>
          <p:spPr bwMode="auto">
            <a:xfrm>
              <a:off x="4422775" y="3170238"/>
              <a:ext cx="542925" cy="473075"/>
            </a:xfrm>
            <a:custGeom>
              <a:avLst/>
              <a:gdLst/>
              <a:ahLst/>
              <a:cxnLst>
                <a:cxn ang="0">
                  <a:pos x="2" y="884"/>
                </a:cxn>
                <a:cxn ang="0">
                  <a:pos x="4" y="861"/>
                </a:cxn>
                <a:cxn ang="0">
                  <a:pos x="45" y="818"/>
                </a:cxn>
                <a:cxn ang="0">
                  <a:pos x="132" y="715"/>
                </a:cxn>
                <a:cxn ang="0">
                  <a:pos x="182" y="635"/>
                </a:cxn>
                <a:cxn ang="0">
                  <a:pos x="192" y="564"/>
                </a:cxn>
                <a:cxn ang="0">
                  <a:pos x="207" y="470"/>
                </a:cxn>
                <a:cxn ang="0">
                  <a:pos x="253" y="351"/>
                </a:cxn>
                <a:cxn ang="0">
                  <a:pos x="358" y="215"/>
                </a:cxn>
                <a:cxn ang="0">
                  <a:pos x="517" y="90"/>
                </a:cxn>
                <a:cxn ang="0">
                  <a:pos x="663" y="24"/>
                </a:cxn>
                <a:cxn ang="0">
                  <a:pos x="817" y="2"/>
                </a:cxn>
                <a:cxn ang="0">
                  <a:pos x="943" y="2"/>
                </a:cxn>
                <a:cxn ang="0">
                  <a:pos x="1002" y="16"/>
                </a:cxn>
                <a:cxn ang="0">
                  <a:pos x="1020" y="26"/>
                </a:cxn>
                <a:cxn ang="0">
                  <a:pos x="1022" y="133"/>
                </a:cxn>
                <a:cxn ang="0">
                  <a:pos x="979" y="246"/>
                </a:cxn>
                <a:cxn ang="0">
                  <a:pos x="962" y="260"/>
                </a:cxn>
                <a:cxn ang="0">
                  <a:pos x="893" y="274"/>
                </a:cxn>
                <a:cxn ang="0">
                  <a:pos x="808" y="306"/>
                </a:cxn>
                <a:cxn ang="0">
                  <a:pos x="918" y="339"/>
                </a:cxn>
                <a:cxn ang="0">
                  <a:pos x="927" y="359"/>
                </a:cxn>
                <a:cxn ang="0">
                  <a:pos x="913" y="390"/>
                </a:cxn>
                <a:cxn ang="0">
                  <a:pos x="814" y="507"/>
                </a:cxn>
                <a:cxn ang="0">
                  <a:pos x="649" y="614"/>
                </a:cxn>
                <a:cxn ang="0">
                  <a:pos x="475" y="674"/>
                </a:cxn>
                <a:cxn ang="0">
                  <a:pos x="252" y="686"/>
                </a:cxn>
                <a:cxn ang="0">
                  <a:pos x="211" y="689"/>
                </a:cxn>
                <a:cxn ang="0">
                  <a:pos x="126" y="777"/>
                </a:cxn>
                <a:cxn ang="0">
                  <a:pos x="53" y="863"/>
                </a:cxn>
                <a:cxn ang="0">
                  <a:pos x="17" y="894"/>
                </a:cxn>
                <a:cxn ang="0">
                  <a:pos x="745" y="48"/>
                </a:cxn>
                <a:cxn ang="0">
                  <a:pos x="624" y="74"/>
                </a:cxn>
                <a:cxn ang="0">
                  <a:pos x="505" y="137"/>
                </a:cxn>
                <a:cxn ang="0">
                  <a:pos x="419" y="211"/>
                </a:cxn>
                <a:cxn ang="0">
                  <a:pos x="291" y="355"/>
                </a:cxn>
                <a:cxn ang="0">
                  <a:pos x="241" y="484"/>
                </a:cxn>
                <a:cxn ang="0">
                  <a:pos x="228" y="573"/>
                </a:cxn>
                <a:cxn ang="0">
                  <a:pos x="224" y="646"/>
                </a:cxn>
                <a:cxn ang="0">
                  <a:pos x="307" y="651"/>
                </a:cxn>
                <a:cxn ang="0">
                  <a:pos x="441" y="639"/>
                </a:cxn>
                <a:cxn ang="0">
                  <a:pos x="535" y="627"/>
                </a:cxn>
                <a:cxn ang="0">
                  <a:pos x="630" y="583"/>
                </a:cxn>
                <a:cxn ang="0">
                  <a:pos x="705" y="540"/>
                </a:cxn>
                <a:cxn ang="0">
                  <a:pos x="803" y="471"/>
                </a:cxn>
                <a:cxn ang="0">
                  <a:pos x="872" y="385"/>
                </a:cxn>
                <a:cxn ang="0">
                  <a:pos x="826" y="349"/>
                </a:cxn>
                <a:cxn ang="0">
                  <a:pos x="717" y="321"/>
                </a:cxn>
                <a:cxn ang="0">
                  <a:pos x="657" y="300"/>
                </a:cxn>
                <a:cxn ang="0">
                  <a:pos x="647" y="280"/>
                </a:cxn>
                <a:cxn ang="0">
                  <a:pos x="659" y="257"/>
                </a:cxn>
                <a:cxn ang="0">
                  <a:pos x="843" y="243"/>
                </a:cxn>
                <a:cxn ang="0">
                  <a:pos x="959" y="205"/>
                </a:cxn>
                <a:cxn ang="0">
                  <a:pos x="990" y="94"/>
                </a:cxn>
                <a:cxn ang="0">
                  <a:pos x="979" y="41"/>
                </a:cxn>
                <a:cxn ang="0">
                  <a:pos x="974" y="45"/>
                </a:cxn>
                <a:cxn ang="0">
                  <a:pos x="957" y="41"/>
                </a:cxn>
              </a:cxnLst>
              <a:rect l="0" t="0" r="r" b="b"/>
              <a:pathLst>
                <a:path w="1026" h="894">
                  <a:moveTo>
                    <a:pt x="17" y="894"/>
                  </a:moveTo>
                  <a:lnTo>
                    <a:pt x="17" y="894"/>
                  </a:lnTo>
                  <a:lnTo>
                    <a:pt x="11" y="893"/>
                  </a:lnTo>
                  <a:lnTo>
                    <a:pt x="8" y="892"/>
                  </a:lnTo>
                  <a:lnTo>
                    <a:pt x="6" y="891"/>
                  </a:lnTo>
                  <a:lnTo>
                    <a:pt x="3" y="887"/>
                  </a:lnTo>
                  <a:lnTo>
                    <a:pt x="2" y="884"/>
                  </a:lnTo>
                  <a:lnTo>
                    <a:pt x="1" y="881"/>
                  </a:lnTo>
                  <a:lnTo>
                    <a:pt x="0" y="877"/>
                  </a:lnTo>
                  <a:lnTo>
                    <a:pt x="0" y="872"/>
                  </a:lnTo>
                  <a:lnTo>
                    <a:pt x="0" y="872"/>
                  </a:lnTo>
                  <a:lnTo>
                    <a:pt x="1" y="869"/>
                  </a:lnTo>
                  <a:lnTo>
                    <a:pt x="1" y="866"/>
                  </a:lnTo>
                  <a:lnTo>
                    <a:pt x="4" y="861"/>
                  </a:lnTo>
                  <a:lnTo>
                    <a:pt x="7" y="857"/>
                  </a:lnTo>
                  <a:lnTo>
                    <a:pt x="10" y="856"/>
                  </a:lnTo>
                  <a:lnTo>
                    <a:pt x="12" y="855"/>
                  </a:lnTo>
                  <a:lnTo>
                    <a:pt x="13" y="854"/>
                  </a:lnTo>
                  <a:lnTo>
                    <a:pt x="13" y="854"/>
                  </a:lnTo>
                  <a:lnTo>
                    <a:pt x="29" y="836"/>
                  </a:lnTo>
                  <a:lnTo>
                    <a:pt x="45" y="818"/>
                  </a:lnTo>
                  <a:lnTo>
                    <a:pt x="45" y="818"/>
                  </a:lnTo>
                  <a:lnTo>
                    <a:pt x="69" y="791"/>
                  </a:lnTo>
                  <a:lnTo>
                    <a:pt x="82" y="777"/>
                  </a:lnTo>
                  <a:lnTo>
                    <a:pt x="93" y="761"/>
                  </a:lnTo>
                  <a:lnTo>
                    <a:pt x="93" y="761"/>
                  </a:lnTo>
                  <a:lnTo>
                    <a:pt x="112" y="738"/>
                  </a:lnTo>
                  <a:lnTo>
                    <a:pt x="132" y="715"/>
                  </a:lnTo>
                  <a:lnTo>
                    <a:pt x="153" y="692"/>
                  </a:lnTo>
                  <a:lnTo>
                    <a:pt x="176" y="670"/>
                  </a:lnTo>
                  <a:lnTo>
                    <a:pt x="188" y="658"/>
                  </a:lnTo>
                  <a:lnTo>
                    <a:pt x="187" y="655"/>
                  </a:lnTo>
                  <a:lnTo>
                    <a:pt x="187" y="655"/>
                  </a:lnTo>
                  <a:lnTo>
                    <a:pt x="184" y="645"/>
                  </a:lnTo>
                  <a:lnTo>
                    <a:pt x="182" y="635"/>
                  </a:lnTo>
                  <a:lnTo>
                    <a:pt x="181" y="627"/>
                  </a:lnTo>
                  <a:lnTo>
                    <a:pt x="181" y="621"/>
                  </a:lnTo>
                  <a:lnTo>
                    <a:pt x="181" y="621"/>
                  </a:lnTo>
                  <a:lnTo>
                    <a:pt x="183" y="603"/>
                  </a:lnTo>
                  <a:lnTo>
                    <a:pt x="187" y="586"/>
                  </a:lnTo>
                  <a:lnTo>
                    <a:pt x="187" y="586"/>
                  </a:lnTo>
                  <a:lnTo>
                    <a:pt x="192" y="564"/>
                  </a:lnTo>
                  <a:lnTo>
                    <a:pt x="193" y="553"/>
                  </a:lnTo>
                  <a:lnTo>
                    <a:pt x="194" y="540"/>
                  </a:lnTo>
                  <a:lnTo>
                    <a:pt x="194" y="540"/>
                  </a:lnTo>
                  <a:lnTo>
                    <a:pt x="196" y="524"/>
                  </a:lnTo>
                  <a:lnTo>
                    <a:pt x="198" y="506"/>
                  </a:lnTo>
                  <a:lnTo>
                    <a:pt x="202" y="489"/>
                  </a:lnTo>
                  <a:lnTo>
                    <a:pt x="207" y="470"/>
                  </a:lnTo>
                  <a:lnTo>
                    <a:pt x="212" y="452"/>
                  </a:lnTo>
                  <a:lnTo>
                    <a:pt x="218" y="432"/>
                  </a:lnTo>
                  <a:lnTo>
                    <a:pt x="225" y="412"/>
                  </a:lnTo>
                  <a:lnTo>
                    <a:pt x="233" y="392"/>
                  </a:lnTo>
                  <a:lnTo>
                    <a:pt x="233" y="392"/>
                  </a:lnTo>
                  <a:lnTo>
                    <a:pt x="243" y="371"/>
                  </a:lnTo>
                  <a:lnTo>
                    <a:pt x="253" y="351"/>
                  </a:lnTo>
                  <a:lnTo>
                    <a:pt x="264" y="332"/>
                  </a:lnTo>
                  <a:lnTo>
                    <a:pt x="276" y="313"/>
                  </a:lnTo>
                  <a:lnTo>
                    <a:pt x="289" y="296"/>
                  </a:lnTo>
                  <a:lnTo>
                    <a:pt x="302" y="278"/>
                  </a:lnTo>
                  <a:lnTo>
                    <a:pt x="315" y="261"/>
                  </a:lnTo>
                  <a:lnTo>
                    <a:pt x="329" y="245"/>
                  </a:lnTo>
                  <a:lnTo>
                    <a:pt x="358" y="215"/>
                  </a:lnTo>
                  <a:lnTo>
                    <a:pt x="388" y="188"/>
                  </a:lnTo>
                  <a:lnTo>
                    <a:pt x="417" y="162"/>
                  </a:lnTo>
                  <a:lnTo>
                    <a:pt x="446" y="140"/>
                  </a:lnTo>
                  <a:lnTo>
                    <a:pt x="446" y="140"/>
                  </a:lnTo>
                  <a:lnTo>
                    <a:pt x="464" y="126"/>
                  </a:lnTo>
                  <a:lnTo>
                    <a:pt x="481" y="114"/>
                  </a:lnTo>
                  <a:lnTo>
                    <a:pt x="517" y="90"/>
                  </a:lnTo>
                  <a:lnTo>
                    <a:pt x="555" y="69"/>
                  </a:lnTo>
                  <a:lnTo>
                    <a:pt x="592" y="49"/>
                  </a:lnTo>
                  <a:lnTo>
                    <a:pt x="592" y="49"/>
                  </a:lnTo>
                  <a:lnTo>
                    <a:pt x="609" y="40"/>
                  </a:lnTo>
                  <a:lnTo>
                    <a:pt x="627" y="34"/>
                  </a:lnTo>
                  <a:lnTo>
                    <a:pt x="645" y="28"/>
                  </a:lnTo>
                  <a:lnTo>
                    <a:pt x="663" y="24"/>
                  </a:lnTo>
                  <a:lnTo>
                    <a:pt x="681" y="20"/>
                  </a:lnTo>
                  <a:lnTo>
                    <a:pt x="699" y="17"/>
                  </a:lnTo>
                  <a:lnTo>
                    <a:pt x="737" y="11"/>
                  </a:lnTo>
                  <a:lnTo>
                    <a:pt x="745" y="10"/>
                  </a:lnTo>
                  <a:lnTo>
                    <a:pt x="745" y="10"/>
                  </a:lnTo>
                  <a:lnTo>
                    <a:pt x="782" y="5"/>
                  </a:lnTo>
                  <a:lnTo>
                    <a:pt x="817" y="2"/>
                  </a:lnTo>
                  <a:lnTo>
                    <a:pt x="848" y="0"/>
                  </a:lnTo>
                  <a:lnTo>
                    <a:pt x="878" y="0"/>
                  </a:lnTo>
                  <a:lnTo>
                    <a:pt x="878" y="0"/>
                  </a:lnTo>
                  <a:lnTo>
                    <a:pt x="902" y="0"/>
                  </a:lnTo>
                  <a:lnTo>
                    <a:pt x="924" y="1"/>
                  </a:lnTo>
                  <a:lnTo>
                    <a:pt x="924" y="1"/>
                  </a:lnTo>
                  <a:lnTo>
                    <a:pt x="943" y="2"/>
                  </a:lnTo>
                  <a:lnTo>
                    <a:pt x="943" y="2"/>
                  </a:lnTo>
                  <a:lnTo>
                    <a:pt x="959" y="3"/>
                  </a:lnTo>
                  <a:lnTo>
                    <a:pt x="975" y="5"/>
                  </a:lnTo>
                  <a:lnTo>
                    <a:pt x="982" y="6"/>
                  </a:lnTo>
                  <a:lnTo>
                    <a:pt x="990" y="8"/>
                  </a:lnTo>
                  <a:lnTo>
                    <a:pt x="997" y="11"/>
                  </a:lnTo>
                  <a:lnTo>
                    <a:pt x="1002" y="16"/>
                  </a:lnTo>
                  <a:lnTo>
                    <a:pt x="1003" y="16"/>
                  </a:lnTo>
                  <a:lnTo>
                    <a:pt x="1005" y="17"/>
                  </a:lnTo>
                  <a:lnTo>
                    <a:pt x="1005" y="17"/>
                  </a:lnTo>
                  <a:lnTo>
                    <a:pt x="1010" y="18"/>
                  </a:lnTo>
                  <a:lnTo>
                    <a:pt x="1016" y="21"/>
                  </a:lnTo>
                  <a:lnTo>
                    <a:pt x="1018" y="24"/>
                  </a:lnTo>
                  <a:lnTo>
                    <a:pt x="1020" y="26"/>
                  </a:lnTo>
                  <a:lnTo>
                    <a:pt x="1022" y="30"/>
                  </a:lnTo>
                  <a:lnTo>
                    <a:pt x="1023" y="33"/>
                  </a:lnTo>
                  <a:lnTo>
                    <a:pt x="1023" y="33"/>
                  </a:lnTo>
                  <a:lnTo>
                    <a:pt x="1026" y="61"/>
                  </a:lnTo>
                  <a:lnTo>
                    <a:pt x="1026" y="86"/>
                  </a:lnTo>
                  <a:lnTo>
                    <a:pt x="1025" y="110"/>
                  </a:lnTo>
                  <a:lnTo>
                    <a:pt x="1022" y="133"/>
                  </a:lnTo>
                  <a:lnTo>
                    <a:pt x="1022" y="133"/>
                  </a:lnTo>
                  <a:lnTo>
                    <a:pt x="1016" y="154"/>
                  </a:lnTo>
                  <a:lnTo>
                    <a:pt x="1010" y="174"/>
                  </a:lnTo>
                  <a:lnTo>
                    <a:pt x="1002" y="193"/>
                  </a:lnTo>
                  <a:lnTo>
                    <a:pt x="994" y="213"/>
                  </a:lnTo>
                  <a:lnTo>
                    <a:pt x="994" y="213"/>
                  </a:lnTo>
                  <a:lnTo>
                    <a:pt x="979" y="246"/>
                  </a:lnTo>
                  <a:lnTo>
                    <a:pt x="979" y="246"/>
                  </a:lnTo>
                  <a:lnTo>
                    <a:pt x="976" y="251"/>
                  </a:lnTo>
                  <a:lnTo>
                    <a:pt x="973" y="254"/>
                  </a:lnTo>
                  <a:lnTo>
                    <a:pt x="969" y="256"/>
                  </a:lnTo>
                  <a:lnTo>
                    <a:pt x="966" y="257"/>
                  </a:lnTo>
                  <a:lnTo>
                    <a:pt x="963" y="258"/>
                  </a:lnTo>
                  <a:lnTo>
                    <a:pt x="962" y="260"/>
                  </a:lnTo>
                  <a:lnTo>
                    <a:pt x="962" y="260"/>
                  </a:lnTo>
                  <a:lnTo>
                    <a:pt x="960" y="262"/>
                  </a:lnTo>
                  <a:lnTo>
                    <a:pt x="956" y="266"/>
                  </a:lnTo>
                  <a:lnTo>
                    <a:pt x="952" y="268"/>
                  </a:lnTo>
                  <a:lnTo>
                    <a:pt x="947" y="269"/>
                  </a:lnTo>
                  <a:lnTo>
                    <a:pt x="947" y="269"/>
                  </a:lnTo>
                  <a:lnTo>
                    <a:pt x="893" y="274"/>
                  </a:lnTo>
                  <a:lnTo>
                    <a:pt x="841" y="279"/>
                  </a:lnTo>
                  <a:lnTo>
                    <a:pt x="841" y="279"/>
                  </a:lnTo>
                  <a:lnTo>
                    <a:pt x="780" y="286"/>
                  </a:lnTo>
                  <a:lnTo>
                    <a:pt x="779" y="298"/>
                  </a:lnTo>
                  <a:lnTo>
                    <a:pt x="779" y="298"/>
                  </a:lnTo>
                  <a:lnTo>
                    <a:pt x="795" y="302"/>
                  </a:lnTo>
                  <a:lnTo>
                    <a:pt x="808" y="306"/>
                  </a:lnTo>
                  <a:lnTo>
                    <a:pt x="808" y="306"/>
                  </a:lnTo>
                  <a:lnTo>
                    <a:pt x="833" y="316"/>
                  </a:lnTo>
                  <a:lnTo>
                    <a:pt x="858" y="324"/>
                  </a:lnTo>
                  <a:lnTo>
                    <a:pt x="887" y="333"/>
                  </a:lnTo>
                  <a:lnTo>
                    <a:pt x="915" y="338"/>
                  </a:lnTo>
                  <a:lnTo>
                    <a:pt x="915" y="338"/>
                  </a:lnTo>
                  <a:lnTo>
                    <a:pt x="918" y="339"/>
                  </a:lnTo>
                  <a:lnTo>
                    <a:pt x="921" y="341"/>
                  </a:lnTo>
                  <a:lnTo>
                    <a:pt x="924" y="343"/>
                  </a:lnTo>
                  <a:lnTo>
                    <a:pt x="925" y="345"/>
                  </a:lnTo>
                  <a:lnTo>
                    <a:pt x="925" y="345"/>
                  </a:lnTo>
                  <a:lnTo>
                    <a:pt x="928" y="349"/>
                  </a:lnTo>
                  <a:lnTo>
                    <a:pt x="928" y="353"/>
                  </a:lnTo>
                  <a:lnTo>
                    <a:pt x="927" y="359"/>
                  </a:lnTo>
                  <a:lnTo>
                    <a:pt x="924" y="363"/>
                  </a:lnTo>
                  <a:lnTo>
                    <a:pt x="923" y="364"/>
                  </a:lnTo>
                  <a:lnTo>
                    <a:pt x="923" y="365"/>
                  </a:lnTo>
                  <a:lnTo>
                    <a:pt x="923" y="365"/>
                  </a:lnTo>
                  <a:lnTo>
                    <a:pt x="922" y="369"/>
                  </a:lnTo>
                  <a:lnTo>
                    <a:pt x="922" y="369"/>
                  </a:lnTo>
                  <a:lnTo>
                    <a:pt x="913" y="390"/>
                  </a:lnTo>
                  <a:lnTo>
                    <a:pt x="902" y="409"/>
                  </a:lnTo>
                  <a:lnTo>
                    <a:pt x="889" y="428"/>
                  </a:lnTo>
                  <a:lnTo>
                    <a:pt x="877" y="445"/>
                  </a:lnTo>
                  <a:lnTo>
                    <a:pt x="862" y="462"/>
                  </a:lnTo>
                  <a:lnTo>
                    <a:pt x="847" y="478"/>
                  </a:lnTo>
                  <a:lnTo>
                    <a:pt x="831" y="493"/>
                  </a:lnTo>
                  <a:lnTo>
                    <a:pt x="814" y="507"/>
                  </a:lnTo>
                  <a:lnTo>
                    <a:pt x="796" y="521"/>
                  </a:lnTo>
                  <a:lnTo>
                    <a:pt x="779" y="534"/>
                  </a:lnTo>
                  <a:lnTo>
                    <a:pt x="742" y="559"/>
                  </a:lnTo>
                  <a:lnTo>
                    <a:pt x="703" y="583"/>
                  </a:lnTo>
                  <a:lnTo>
                    <a:pt x="664" y="605"/>
                  </a:lnTo>
                  <a:lnTo>
                    <a:pt x="649" y="614"/>
                  </a:lnTo>
                  <a:lnTo>
                    <a:pt x="649" y="614"/>
                  </a:lnTo>
                  <a:lnTo>
                    <a:pt x="625" y="627"/>
                  </a:lnTo>
                  <a:lnTo>
                    <a:pt x="601" y="637"/>
                  </a:lnTo>
                  <a:lnTo>
                    <a:pt x="576" y="648"/>
                  </a:lnTo>
                  <a:lnTo>
                    <a:pt x="552" y="656"/>
                  </a:lnTo>
                  <a:lnTo>
                    <a:pt x="526" y="662"/>
                  </a:lnTo>
                  <a:lnTo>
                    <a:pt x="501" y="668"/>
                  </a:lnTo>
                  <a:lnTo>
                    <a:pt x="475" y="674"/>
                  </a:lnTo>
                  <a:lnTo>
                    <a:pt x="449" y="677"/>
                  </a:lnTo>
                  <a:lnTo>
                    <a:pt x="423" y="680"/>
                  </a:lnTo>
                  <a:lnTo>
                    <a:pt x="398" y="682"/>
                  </a:lnTo>
                  <a:lnTo>
                    <a:pt x="348" y="685"/>
                  </a:lnTo>
                  <a:lnTo>
                    <a:pt x="298" y="686"/>
                  </a:lnTo>
                  <a:lnTo>
                    <a:pt x="252" y="686"/>
                  </a:lnTo>
                  <a:lnTo>
                    <a:pt x="252" y="686"/>
                  </a:lnTo>
                  <a:lnTo>
                    <a:pt x="225" y="686"/>
                  </a:lnTo>
                  <a:lnTo>
                    <a:pt x="224" y="687"/>
                  </a:lnTo>
                  <a:lnTo>
                    <a:pt x="224" y="687"/>
                  </a:lnTo>
                  <a:lnTo>
                    <a:pt x="220" y="689"/>
                  </a:lnTo>
                  <a:lnTo>
                    <a:pt x="215" y="690"/>
                  </a:lnTo>
                  <a:lnTo>
                    <a:pt x="215" y="690"/>
                  </a:lnTo>
                  <a:lnTo>
                    <a:pt x="211" y="689"/>
                  </a:lnTo>
                  <a:lnTo>
                    <a:pt x="208" y="689"/>
                  </a:lnTo>
                  <a:lnTo>
                    <a:pt x="199" y="697"/>
                  </a:lnTo>
                  <a:lnTo>
                    <a:pt x="199" y="697"/>
                  </a:lnTo>
                  <a:lnTo>
                    <a:pt x="178" y="719"/>
                  </a:lnTo>
                  <a:lnTo>
                    <a:pt x="156" y="742"/>
                  </a:lnTo>
                  <a:lnTo>
                    <a:pt x="135" y="766"/>
                  </a:lnTo>
                  <a:lnTo>
                    <a:pt x="126" y="777"/>
                  </a:lnTo>
                  <a:lnTo>
                    <a:pt x="117" y="789"/>
                  </a:lnTo>
                  <a:lnTo>
                    <a:pt x="117" y="789"/>
                  </a:lnTo>
                  <a:lnTo>
                    <a:pt x="106" y="804"/>
                  </a:lnTo>
                  <a:lnTo>
                    <a:pt x="96" y="817"/>
                  </a:lnTo>
                  <a:lnTo>
                    <a:pt x="72" y="842"/>
                  </a:lnTo>
                  <a:lnTo>
                    <a:pt x="72" y="842"/>
                  </a:lnTo>
                  <a:lnTo>
                    <a:pt x="53" y="863"/>
                  </a:lnTo>
                  <a:lnTo>
                    <a:pt x="43" y="874"/>
                  </a:lnTo>
                  <a:lnTo>
                    <a:pt x="34" y="885"/>
                  </a:lnTo>
                  <a:lnTo>
                    <a:pt x="34" y="885"/>
                  </a:lnTo>
                  <a:lnTo>
                    <a:pt x="31" y="888"/>
                  </a:lnTo>
                  <a:lnTo>
                    <a:pt x="27" y="892"/>
                  </a:lnTo>
                  <a:lnTo>
                    <a:pt x="22" y="894"/>
                  </a:lnTo>
                  <a:lnTo>
                    <a:pt x="17" y="894"/>
                  </a:lnTo>
                  <a:lnTo>
                    <a:pt x="17" y="894"/>
                  </a:lnTo>
                  <a:close/>
                  <a:moveTo>
                    <a:pt x="884" y="36"/>
                  </a:moveTo>
                  <a:lnTo>
                    <a:pt x="884" y="36"/>
                  </a:lnTo>
                  <a:lnTo>
                    <a:pt x="861" y="37"/>
                  </a:lnTo>
                  <a:lnTo>
                    <a:pt x="861" y="37"/>
                  </a:lnTo>
                  <a:lnTo>
                    <a:pt x="782" y="43"/>
                  </a:lnTo>
                  <a:lnTo>
                    <a:pt x="745" y="48"/>
                  </a:lnTo>
                  <a:lnTo>
                    <a:pt x="709" y="53"/>
                  </a:lnTo>
                  <a:lnTo>
                    <a:pt x="709" y="53"/>
                  </a:lnTo>
                  <a:lnTo>
                    <a:pt x="692" y="55"/>
                  </a:lnTo>
                  <a:lnTo>
                    <a:pt x="676" y="59"/>
                  </a:lnTo>
                  <a:lnTo>
                    <a:pt x="658" y="63"/>
                  </a:lnTo>
                  <a:lnTo>
                    <a:pt x="640" y="68"/>
                  </a:lnTo>
                  <a:lnTo>
                    <a:pt x="624" y="74"/>
                  </a:lnTo>
                  <a:lnTo>
                    <a:pt x="606" y="82"/>
                  </a:lnTo>
                  <a:lnTo>
                    <a:pt x="589" y="90"/>
                  </a:lnTo>
                  <a:lnTo>
                    <a:pt x="571" y="98"/>
                  </a:lnTo>
                  <a:lnTo>
                    <a:pt x="555" y="106"/>
                  </a:lnTo>
                  <a:lnTo>
                    <a:pt x="538" y="117"/>
                  </a:lnTo>
                  <a:lnTo>
                    <a:pt x="522" y="127"/>
                  </a:lnTo>
                  <a:lnTo>
                    <a:pt x="505" y="137"/>
                  </a:lnTo>
                  <a:lnTo>
                    <a:pt x="490" y="149"/>
                  </a:lnTo>
                  <a:lnTo>
                    <a:pt x="474" y="161"/>
                  </a:lnTo>
                  <a:lnTo>
                    <a:pt x="460" y="17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19" y="211"/>
                  </a:lnTo>
                  <a:lnTo>
                    <a:pt x="419" y="211"/>
                  </a:lnTo>
                  <a:lnTo>
                    <a:pt x="396" y="234"/>
                  </a:lnTo>
                  <a:lnTo>
                    <a:pt x="372" y="256"/>
                  </a:lnTo>
                  <a:lnTo>
                    <a:pt x="349" y="279"/>
                  </a:lnTo>
                  <a:lnTo>
                    <a:pt x="328" y="304"/>
                  </a:lnTo>
                  <a:lnTo>
                    <a:pt x="309" y="329"/>
                  </a:lnTo>
                  <a:lnTo>
                    <a:pt x="300" y="342"/>
                  </a:lnTo>
                  <a:lnTo>
                    <a:pt x="291" y="355"/>
                  </a:lnTo>
                  <a:lnTo>
                    <a:pt x="283" y="370"/>
                  </a:lnTo>
                  <a:lnTo>
                    <a:pt x="276" y="384"/>
                  </a:lnTo>
                  <a:lnTo>
                    <a:pt x="269" y="400"/>
                  </a:lnTo>
                  <a:lnTo>
                    <a:pt x="262" y="415"/>
                  </a:lnTo>
                  <a:lnTo>
                    <a:pt x="262" y="415"/>
                  </a:lnTo>
                  <a:lnTo>
                    <a:pt x="251" y="449"/>
                  </a:lnTo>
                  <a:lnTo>
                    <a:pt x="241" y="484"/>
                  </a:lnTo>
                  <a:lnTo>
                    <a:pt x="237" y="501"/>
                  </a:lnTo>
                  <a:lnTo>
                    <a:pt x="233" y="519"/>
                  </a:lnTo>
                  <a:lnTo>
                    <a:pt x="231" y="536"/>
                  </a:lnTo>
                  <a:lnTo>
                    <a:pt x="230" y="555"/>
                  </a:lnTo>
                  <a:lnTo>
                    <a:pt x="230" y="555"/>
                  </a:lnTo>
                  <a:lnTo>
                    <a:pt x="230" y="564"/>
                  </a:lnTo>
                  <a:lnTo>
                    <a:pt x="228" y="573"/>
                  </a:lnTo>
                  <a:lnTo>
                    <a:pt x="223" y="592"/>
                  </a:lnTo>
                  <a:lnTo>
                    <a:pt x="221" y="599"/>
                  </a:lnTo>
                  <a:lnTo>
                    <a:pt x="221" y="599"/>
                  </a:lnTo>
                  <a:lnTo>
                    <a:pt x="220" y="609"/>
                  </a:lnTo>
                  <a:lnTo>
                    <a:pt x="221" y="620"/>
                  </a:lnTo>
                  <a:lnTo>
                    <a:pt x="224" y="645"/>
                  </a:lnTo>
                  <a:lnTo>
                    <a:pt x="224" y="646"/>
                  </a:lnTo>
                  <a:lnTo>
                    <a:pt x="226" y="648"/>
                  </a:lnTo>
                  <a:lnTo>
                    <a:pt x="228" y="650"/>
                  </a:lnTo>
                  <a:lnTo>
                    <a:pt x="230" y="650"/>
                  </a:lnTo>
                  <a:lnTo>
                    <a:pt x="230" y="650"/>
                  </a:lnTo>
                  <a:lnTo>
                    <a:pt x="262" y="651"/>
                  </a:lnTo>
                  <a:lnTo>
                    <a:pt x="262" y="651"/>
                  </a:lnTo>
                  <a:lnTo>
                    <a:pt x="307" y="651"/>
                  </a:lnTo>
                  <a:lnTo>
                    <a:pt x="307" y="651"/>
                  </a:lnTo>
                  <a:lnTo>
                    <a:pt x="339" y="651"/>
                  </a:lnTo>
                  <a:lnTo>
                    <a:pt x="372" y="649"/>
                  </a:lnTo>
                  <a:lnTo>
                    <a:pt x="406" y="646"/>
                  </a:lnTo>
                  <a:lnTo>
                    <a:pt x="423" y="644"/>
                  </a:lnTo>
                  <a:lnTo>
                    <a:pt x="441" y="639"/>
                  </a:lnTo>
                  <a:lnTo>
                    <a:pt x="441" y="639"/>
                  </a:lnTo>
                  <a:lnTo>
                    <a:pt x="461" y="636"/>
                  </a:lnTo>
                  <a:lnTo>
                    <a:pt x="481" y="635"/>
                  </a:lnTo>
                  <a:lnTo>
                    <a:pt x="481" y="635"/>
                  </a:lnTo>
                  <a:lnTo>
                    <a:pt x="509" y="632"/>
                  </a:lnTo>
                  <a:lnTo>
                    <a:pt x="523" y="630"/>
                  </a:lnTo>
                  <a:lnTo>
                    <a:pt x="535" y="627"/>
                  </a:lnTo>
                  <a:lnTo>
                    <a:pt x="535" y="627"/>
                  </a:lnTo>
                  <a:lnTo>
                    <a:pt x="551" y="621"/>
                  </a:lnTo>
                  <a:lnTo>
                    <a:pt x="565" y="615"/>
                  </a:lnTo>
                  <a:lnTo>
                    <a:pt x="594" y="601"/>
                  </a:lnTo>
                  <a:lnTo>
                    <a:pt x="594" y="601"/>
                  </a:lnTo>
                  <a:lnTo>
                    <a:pt x="611" y="592"/>
                  </a:lnTo>
                  <a:lnTo>
                    <a:pt x="630" y="583"/>
                  </a:lnTo>
                  <a:lnTo>
                    <a:pt x="630" y="583"/>
                  </a:lnTo>
                  <a:lnTo>
                    <a:pt x="640" y="578"/>
                  </a:lnTo>
                  <a:lnTo>
                    <a:pt x="652" y="572"/>
                  </a:lnTo>
                  <a:lnTo>
                    <a:pt x="674" y="559"/>
                  </a:lnTo>
                  <a:lnTo>
                    <a:pt x="674" y="559"/>
                  </a:lnTo>
                  <a:lnTo>
                    <a:pt x="692" y="549"/>
                  </a:lnTo>
                  <a:lnTo>
                    <a:pt x="692" y="549"/>
                  </a:lnTo>
                  <a:lnTo>
                    <a:pt x="705" y="540"/>
                  </a:lnTo>
                  <a:lnTo>
                    <a:pt x="705" y="540"/>
                  </a:lnTo>
                  <a:lnTo>
                    <a:pt x="726" y="529"/>
                  </a:lnTo>
                  <a:lnTo>
                    <a:pt x="746" y="517"/>
                  </a:lnTo>
                  <a:lnTo>
                    <a:pt x="764" y="504"/>
                  </a:lnTo>
                  <a:lnTo>
                    <a:pt x="783" y="490"/>
                  </a:lnTo>
                  <a:lnTo>
                    <a:pt x="783" y="490"/>
                  </a:lnTo>
                  <a:lnTo>
                    <a:pt x="803" y="471"/>
                  </a:lnTo>
                  <a:lnTo>
                    <a:pt x="820" y="453"/>
                  </a:lnTo>
                  <a:lnTo>
                    <a:pt x="837" y="433"/>
                  </a:lnTo>
                  <a:lnTo>
                    <a:pt x="851" y="413"/>
                  </a:lnTo>
                  <a:lnTo>
                    <a:pt x="851" y="413"/>
                  </a:lnTo>
                  <a:lnTo>
                    <a:pt x="865" y="396"/>
                  </a:lnTo>
                  <a:lnTo>
                    <a:pt x="865" y="396"/>
                  </a:lnTo>
                  <a:lnTo>
                    <a:pt x="872" y="385"/>
                  </a:lnTo>
                  <a:lnTo>
                    <a:pt x="880" y="375"/>
                  </a:lnTo>
                  <a:lnTo>
                    <a:pt x="884" y="368"/>
                  </a:lnTo>
                  <a:lnTo>
                    <a:pt x="876" y="366"/>
                  </a:lnTo>
                  <a:lnTo>
                    <a:pt x="876" y="366"/>
                  </a:lnTo>
                  <a:lnTo>
                    <a:pt x="851" y="359"/>
                  </a:lnTo>
                  <a:lnTo>
                    <a:pt x="826" y="349"/>
                  </a:lnTo>
                  <a:lnTo>
                    <a:pt x="826" y="349"/>
                  </a:lnTo>
                  <a:lnTo>
                    <a:pt x="805" y="342"/>
                  </a:lnTo>
                  <a:lnTo>
                    <a:pt x="782" y="335"/>
                  </a:lnTo>
                  <a:lnTo>
                    <a:pt x="782" y="335"/>
                  </a:lnTo>
                  <a:lnTo>
                    <a:pt x="759" y="330"/>
                  </a:lnTo>
                  <a:lnTo>
                    <a:pt x="736" y="324"/>
                  </a:lnTo>
                  <a:lnTo>
                    <a:pt x="736" y="324"/>
                  </a:lnTo>
                  <a:lnTo>
                    <a:pt x="717" y="321"/>
                  </a:lnTo>
                  <a:lnTo>
                    <a:pt x="698" y="317"/>
                  </a:lnTo>
                  <a:lnTo>
                    <a:pt x="681" y="312"/>
                  </a:lnTo>
                  <a:lnTo>
                    <a:pt x="671" y="308"/>
                  </a:lnTo>
                  <a:lnTo>
                    <a:pt x="663" y="305"/>
                  </a:lnTo>
                  <a:lnTo>
                    <a:pt x="663" y="305"/>
                  </a:lnTo>
                  <a:lnTo>
                    <a:pt x="660" y="302"/>
                  </a:lnTo>
                  <a:lnTo>
                    <a:pt x="657" y="300"/>
                  </a:lnTo>
                  <a:lnTo>
                    <a:pt x="656" y="297"/>
                  </a:lnTo>
                  <a:lnTo>
                    <a:pt x="655" y="293"/>
                  </a:lnTo>
                  <a:lnTo>
                    <a:pt x="655" y="290"/>
                  </a:lnTo>
                  <a:lnTo>
                    <a:pt x="653" y="289"/>
                  </a:lnTo>
                  <a:lnTo>
                    <a:pt x="653" y="289"/>
                  </a:lnTo>
                  <a:lnTo>
                    <a:pt x="649" y="285"/>
                  </a:lnTo>
                  <a:lnTo>
                    <a:pt x="647" y="280"/>
                  </a:lnTo>
                  <a:lnTo>
                    <a:pt x="646" y="274"/>
                  </a:lnTo>
                  <a:lnTo>
                    <a:pt x="647" y="268"/>
                  </a:lnTo>
                  <a:lnTo>
                    <a:pt x="647" y="268"/>
                  </a:lnTo>
                  <a:lnTo>
                    <a:pt x="649" y="265"/>
                  </a:lnTo>
                  <a:lnTo>
                    <a:pt x="652" y="260"/>
                  </a:lnTo>
                  <a:lnTo>
                    <a:pt x="656" y="257"/>
                  </a:lnTo>
                  <a:lnTo>
                    <a:pt x="659" y="257"/>
                  </a:lnTo>
                  <a:lnTo>
                    <a:pt x="663" y="256"/>
                  </a:lnTo>
                  <a:lnTo>
                    <a:pt x="663" y="256"/>
                  </a:lnTo>
                  <a:lnTo>
                    <a:pt x="709" y="255"/>
                  </a:lnTo>
                  <a:lnTo>
                    <a:pt x="753" y="252"/>
                  </a:lnTo>
                  <a:lnTo>
                    <a:pt x="798" y="248"/>
                  </a:lnTo>
                  <a:lnTo>
                    <a:pt x="843" y="243"/>
                  </a:lnTo>
                  <a:lnTo>
                    <a:pt x="843" y="243"/>
                  </a:lnTo>
                  <a:lnTo>
                    <a:pt x="892" y="238"/>
                  </a:lnTo>
                  <a:lnTo>
                    <a:pt x="942" y="234"/>
                  </a:lnTo>
                  <a:lnTo>
                    <a:pt x="946" y="234"/>
                  </a:lnTo>
                  <a:lnTo>
                    <a:pt x="947" y="229"/>
                  </a:lnTo>
                  <a:lnTo>
                    <a:pt x="947" y="229"/>
                  </a:lnTo>
                  <a:lnTo>
                    <a:pt x="959" y="205"/>
                  </a:lnTo>
                  <a:lnTo>
                    <a:pt x="959" y="205"/>
                  </a:lnTo>
                  <a:lnTo>
                    <a:pt x="967" y="188"/>
                  </a:lnTo>
                  <a:lnTo>
                    <a:pt x="974" y="171"/>
                  </a:lnTo>
                  <a:lnTo>
                    <a:pt x="980" y="153"/>
                  </a:lnTo>
                  <a:lnTo>
                    <a:pt x="985" y="135"/>
                  </a:lnTo>
                  <a:lnTo>
                    <a:pt x="985" y="135"/>
                  </a:lnTo>
                  <a:lnTo>
                    <a:pt x="987" y="115"/>
                  </a:lnTo>
                  <a:lnTo>
                    <a:pt x="990" y="94"/>
                  </a:lnTo>
                  <a:lnTo>
                    <a:pt x="990" y="73"/>
                  </a:lnTo>
                  <a:lnTo>
                    <a:pt x="988" y="52"/>
                  </a:lnTo>
                  <a:lnTo>
                    <a:pt x="988" y="50"/>
                  </a:lnTo>
                  <a:lnTo>
                    <a:pt x="985" y="48"/>
                  </a:lnTo>
                  <a:lnTo>
                    <a:pt x="985" y="48"/>
                  </a:lnTo>
                  <a:lnTo>
                    <a:pt x="982" y="46"/>
                  </a:lnTo>
                  <a:lnTo>
                    <a:pt x="979" y="41"/>
                  </a:lnTo>
                  <a:lnTo>
                    <a:pt x="971" y="48"/>
                  </a:lnTo>
                  <a:lnTo>
                    <a:pt x="971" y="48"/>
                  </a:lnTo>
                  <a:lnTo>
                    <a:pt x="971" y="47"/>
                  </a:lnTo>
                  <a:lnTo>
                    <a:pt x="971" y="47"/>
                  </a:lnTo>
                  <a:lnTo>
                    <a:pt x="973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67" y="43"/>
                  </a:lnTo>
                  <a:lnTo>
                    <a:pt x="967" y="43"/>
                  </a:lnTo>
                  <a:lnTo>
                    <a:pt x="962" y="41"/>
                  </a:lnTo>
                  <a:lnTo>
                    <a:pt x="957" y="41"/>
                  </a:lnTo>
                  <a:lnTo>
                    <a:pt x="957" y="41"/>
                  </a:lnTo>
                  <a:lnTo>
                    <a:pt x="925" y="37"/>
                  </a:lnTo>
                  <a:lnTo>
                    <a:pt x="921" y="37"/>
                  </a:lnTo>
                  <a:lnTo>
                    <a:pt x="921" y="37"/>
                  </a:lnTo>
                  <a:lnTo>
                    <a:pt x="884" y="36"/>
                  </a:lnTo>
                  <a:lnTo>
                    <a:pt x="884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2" name="Freeform 398"/>
            <p:cNvSpPr/>
            <p:nvPr/>
          </p:nvSpPr>
          <p:spPr bwMode="auto">
            <a:xfrm>
              <a:off x="4587875" y="3630613"/>
              <a:ext cx="239713" cy="161925"/>
            </a:xfrm>
            <a:custGeom>
              <a:avLst/>
              <a:gdLst/>
              <a:ahLst/>
              <a:cxnLst>
                <a:cxn ang="0">
                  <a:pos x="19" y="306"/>
                </a:cxn>
                <a:cxn ang="0">
                  <a:pos x="9" y="303"/>
                </a:cxn>
                <a:cxn ang="0">
                  <a:pos x="4" y="299"/>
                </a:cxn>
                <a:cxn ang="0">
                  <a:pos x="1" y="292"/>
                </a:cxn>
                <a:cxn ang="0">
                  <a:pos x="0" y="288"/>
                </a:cxn>
                <a:cxn ang="0">
                  <a:pos x="1" y="227"/>
                </a:cxn>
                <a:cxn ang="0">
                  <a:pos x="4" y="165"/>
                </a:cxn>
                <a:cxn ang="0">
                  <a:pos x="8" y="89"/>
                </a:cxn>
                <a:cxn ang="0">
                  <a:pos x="8" y="63"/>
                </a:cxn>
                <a:cxn ang="0">
                  <a:pos x="11" y="34"/>
                </a:cxn>
                <a:cxn ang="0">
                  <a:pos x="19" y="18"/>
                </a:cxn>
                <a:cxn ang="0">
                  <a:pos x="25" y="11"/>
                </a:cxn>
                <a:cxn ang="0">
                  <a:pos x="34" y="6"/>
                </a:cxn>
                <a:cxn ang="0">
                  <a:pos x="51" y="1"/>
                </a:cxn>
                <a:cxn ang="0">
                  <a:pos x="64" y="0"/>
                </a:cxn>
                <a:cxn ang="0">
                  <a:pos x="70" y="0"/>
                </a:cxn>
                <a:cxn ang="0">
                  <a:pos x="153" y="7"/>
                </a:cxn>
                <a:cxn ang="0">
                  <a:pos x="234" y="18"/>
                </a:cxn>
                <a:cxn ang="0">
                  <a:pos x="284" y="26"/>
                </a:cxn>
                <a:cxn ang="0">
                  <a:pos x="385" y="37"/>
                </a:cxn>
                <a:cxn ang="0">
                  <a:pos x="436" y="38"/>
                </a:cxn>
                <a:cxn ang="0">
                  <a:pos x="440" y="39"/>
                </a:cxn>
                <a:cxn ang="0">
                  <a:pos x="446" y="41"/>
                </a:cxn>
                <a:cxn ang="0">
                  <a:pos x="450" y="46"/>
                </a:cxn>
                <a:cxn ang="0">
                  <a:pos x="452" y="57"/>
                </a:cxn>
                <a:cxn ang="0">
                  <a:pos x="451" y="63"/>
                </a:cxn>
                <a:cxn ang="0">
                  <a:pos x="448" y="69"/>
                </a:cxn>
                <a:cxn ang="0">
                  <a:pos x="443" y="73"/>
                </a:cxn>
                <a:cxn ang="0">
                  <a:pos x="436" y="74"/>
                </a:cxn>
                <a:cxn ang="0">
                  <a:pos x="410" y="73"/>
                </a:cxn>
                <a:cxn ang="0">
                  <a:pos x="335" y="67"/>
                </a:cxn>
                <a:cxn ang="0">
                  <a:pos x="293" y="64"/>
                </a:cxn>
                <a:cxn ang="0">
                  <a:pos x="249" y="59"/>
                </a:cxn>
                <a:cxn ang="0">
                  <a:pos x="167" y="49"/>
                </a:cxn>
                <a:cxn ang="0">
                  <a:pos x="131" y="43"/>
                </a:cxn>
                <a:cxn ang="0">
                  <a:pos x="77" y="37"/>
                </a:cxn>
                <a:cxn ang="0">
                  <a:pos x="59" y="36"/>
                </a:cxn>
                <a:cxn ang="0">
                  <a:pos x="54" y="37"/>
                </a:cxn>
                <a:cxn ang="0">
                  <a:pos x="49" y="40"/>
                </a:cxn>
                <a:cxn ang="0">
                  <a:pos x="45" y="47"/>
                </a:cxn>
                <a:cxn ang="0">
                  <a:pos x="43" y="66"/>
                </a:cxn>
                <a:cxn ang="0">
                  <a:pos x="44" y="76"/>
                </a:cxn>
                <a:cxn ang="0">
                  <a:pos x="45" y="90"/>
                </a:cxn>
                <a:cxn ang="0">
                  <a:pos x="42" y="113"/>
                </a:cxn>
                <a:cxn ang="0">
                  <a:pos x="40" y="161"/>
                </a:cxn>
                <a:cxn ang="0">
                  <a:pos x="41" y="184"/>
                </a:cxn>
                <a:cxn ang="0">
                  <a:pos x="41" y="207"/>
                </a:cxn>
                <a:cxn ang="0">
                  <a:pos x="38" y="245"/>
                </a:cxn>
                <a:cxn ang="0">
                  <a:pos x="37" y="266"/>
                </a:cxn>
                <a:cxn ang="0">
                  <a:pos x="36" y="289"/>
                </a:cxn>
                <a:cxn ang="0">
                  <a:pos x="35" y="295"/>
                </a:cxn>
                <a:cxn ang="0">
                  <a:pos x="32" y="300"/>
                </a:cxn>
                <a:cxn ang="0">
                  <a:pos x="29" y="302"/>
                </a:cxn>
                <a:cxn ang="0">
                  <a:pos x="23" y="306"/>
                </a:cxn>
                <a:cxn ang="0">
                  <a:pos x="19" y="306"/>
                </a:cxn>
              </a:cxnLst>
              <a:rect l="0" t="0" r="r" b="b"/>
              <a:pathLst>
                <a:path w="452" h="306">
                  <a:moveTo>
                    <a:pt x="19" y="306"/>
                  </a:moveTo>
                  <a:lnTo>
                    <a:pt x="19" y="306"/>
                  </a:lnTo>
                  <a:lnTo>
                    <a:pt x="12" y="304"/>
                  </a:lnTo>
                  <a:lnTo>
                    <a:pt x="9" y="303"/>
                  </a:lnTo>
                  <a:lnTo>
                    <a:pt x="6" y="301"/>
                  </a:lnTo>
                  <a:lnTo>
                    <a:pt x="4" y="299"/>
                  </a:lnTo>
                  <a:lnTo>
                    <a:pt x="2" y="296"/>
                  </a:lnTo>
                  <a:lnTo>
                    <a:pt x="1" y="292"/>
                  </a:lnTo>
                  <a:lnTo>
                    <a:pt x="0" y="288"/>
                  </a:lnTo>
                  <a:lnTo>
                    <a:pt x="0" y="288"/>
                  </a:lnTo>
                  <a:lnTo>
                    <a:pt x="0" y="257"/>
                  </a:lnTo>
                  <a:lnTo>
                    <a:pt x="1" y="227"/>
                  </a:lnTo>
                  <a:lnTo>
                    <a:pt x="4" y="165"/>
                  </a:lnTo>
                  <a:lnTo>
                    <a:pt x="4" y="165"/>
                  </a:lnTo>
                  <a:lnTo>
                    <a:pt x="7" y="114"/>
                  </a:lnTo>
                  <a:lnTo>
                    <a:pt x="8" y="89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9" y="47"/>
                  </a:lnTo>
                  <a:lnTo>
                    <a:pt x="11" y="34"/>
                  </a:lnTo>
                  <a:lnTo>
                    <a:pt x="15" y="24"/>
                  </a:lnTo>
                  <a:lnTo>
                    <a:pt x="19" y="18"/>
                  </a:lnTo>
                  <a:lnTo>
                    <a:pt x="22" y="14"/>
                  </a:lnTo>
                  <a:lnTo>
                    <a:pt x="25" y="11"/>
                  </a:lnTo>
                  <a:lnTo>
                    <a:pt x="29" y="8"/>
                  </a:lnTo>
                  <a:lnTo>
                    <a:pt x="34" y="6"/>
                  </a:lnTo>
                  <a:lnTo>
                    <a:pt x="39" y="4"/>
                  </a:lnTo>
                  <a:lnTo>
                    <a:pt x="51" y="1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112" y="3"/>
                  </a:lnTo>
                  <a:lnTo>
                    <a:pt x="153" y="7"/>
                  </a:lnTo>
                  <a:lnTo>
                    <a:pt x="193" y="13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84" y="26"/>
                  </a:lnTo>
                  <a:lnTo>
                    <a:pt x="335" y="32"/>
                  </a:lnTo>
                  <a:lnTo>
                    <a:pt x="385" y="37"/>
                  </a:lnTo>
                  <a:lnTo>
                    <a:pt x="410" y="38"/>
                  </a:lnTo>
                  <a:lnTo>
                    <a:pt x="436" y="38"/>
                  </a:lnTo>
                  <a:lnTo>
                    <a:pt x="436" y="38"/>
                  </a:lnTo>
                  <a:lnTo>
                    <a:pt x="440" y="39"/>
                  </a:lnTo>
                  <a:lnTo>
                    <a:pt x="443" y="40"/>
                  </a:lnTo>
                  <a:lnTo>
                    <a:pt x="446" y="41"/>
                  </a:lnTo>
                  <a:lnTo>
                    <a:pt x="448" y="44"/>
                  </a:lnTo>
                  <a:lnTo>
                    <a:pt x="450" y="46"/>
                  </a:lnTo>
                  <a:lnTo>
                    <a:pt x="451" y="49"/>
                  </a:lnTo>
                  <a:lnTo>
                    <a:pt x="452" y="57"/>
                  </a:lnTo>
                  <a:lnTo>
                    <a:pt x="452" y="57"/>
                  </a:lnTo>
                  <a:lnTo>
                    <a:pt x="451" y="63"/>
                  </a:lnTo>
                  <a:lnTo>
                    <a:pt x="450" y="66"/>
                  </a:lnTo>
                  <a:lnTo>
                    <a:pt x="448" y="69"/>
                  </a:lnTo>
                  <a:lnTo>
                    <a:pt x="446" y="71"/>
                  </a:lnTo>
                  <a:lnTo>
                    <a:pt x="443" y="73"/>
                  </a:lnTo>
                  <a:lnTo>
                    <a:pt x="440" y="74"/>
                  </a:lnTo>
                  <a:lnTo>
                    <a:pt x="436" y="74"/>
                  </a:lnTo>
                  <a:lnTo>
                    <a:pt x="436" y="74"/>
                  </a:lnTo>
                  <a:lnTo>
                    <a:pt x="410" y="73"/>
                  </a:lnTo>
                  <a:lnTo>
                    <a:pt x="384" y="72"/>
                  </a:lnTo>
                  <a:lnTo>
                    <a:pt x="335" y="67"/>
                  </a:lnTo>
                  <a:lnTo>
                    <a:pt x="335" y="67"/>
                  </a:lnTo>
                  <a:lnTo>
                    <a:pt x="293" y="64"/>
                  </a:lnTo>
                  <a:lnTo>
                    <a:pt x="293" y="64"/>
                  </a:lnTo>
                  <a:lnTo>
                    <a:pt x="249" y="59"/>
                  </a:lnTo>
                  <a:lnTo>
                    <a:pt x="207" y="55"/>
                  </a:lnTo>
                  <a:lnTo>
                    <a:pt x="167" y="49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97" y="38"/>
                  </a:lnTo>
                  <a:lnTo>
                    <a:pt x="77" y="37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4" y="37"/>
                  </a:lnTo>
                  <a:lnTo>
                    <a:pt x="49" y="40"/>
                  </a:lnTo>
                  <a:lnTo>
                    <a:pt x="49" y="40"/>
                  </a:lnTo>
                  <a:lnTo>
                    <a:pt x="46" y="43"/>
                  </a:lnTo>
                  <a:lnTo>
                    <a:pt x="45" y="47"/>
                  </a:lnTo>
                  <a:lnTo>
                    <a:pt x="43" y="56"/>
                  </a:lnTo>
                  <a:lnTo>
                    <a:pt x="43" y="6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5" y="84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2" y="113"/>
                  </a:lnTo>
                  <a:lnTo>
                    <a:pt x="41" y="137"/>
                  </a:lnTo>
                  <a:lnTo>
                    <a:pt x="40" y="161"/>
                  </a:lnTo>
                  <a:lnTo>
                    <a:pt x="41" y="184"/>
                  </a:lnTo>
                  <a:lnTo>
                    <a:pt x="41" y="184"/>
                  </a:lnTo>
                  <a:lnTo>
                    <a:pt x="41" y="207"/>
                  </a:lnTo>
                  <a:lnTo>
                    <a:pt x="41" y="207"/>
                  </a:lnTo>
                  <a:lnTo>
                    <a:pt x="40" y="226"/>
                  </a:lnTo>
                  <a:lnTo>
                    <a:pt x="38" y="245"/>
                  </a:lnTo>
                  <a:lnTo>
                    <a:pt x="38" y="245"/>
                  </a:lnTo>
                  <a:lnTo>
                    <a:pt x="37" y="266"/>
                  </a:lnTo>
                  <a:lnTo>
                    <a:pt x="36" y="289"/>
                  </a:lnTo>
                  <a:lnTo>
                    <a:pt x="36" y="289"/>
                  </a:lnTo>
                  <a:lnTo>
                    <a:pt x="36" y="292"/>
                  </a:lnTo>
                  <a:lnTo>
                    <a:pt x="35" y="295"/>
                  </a:lnTo>
                  <a:lnTo>
                    <a:pt x="34" y="298"/>
                  </a:lnTo>
                  <a:lnTo>
                    <a:pt x="32" y="300"/>
                  </a:lnTo>
                  <a:lnTo>
                    <a:pt x="32" y="300"/>
                  </a:lnTo>
                  <a:lnTo>
                    <a:pt x="29" y="302"/>
                  </a:lnTo>
                  <a:lnTo>
                    <a:pt x="26" y="304"/>
                  </a:lnTo>
                  <a:lnTo>
                    <a:pt x="23" y="306"/>
                  </a:lnTo>
                  <a:lnTo>
                    <a:pt x="19" y="306"/>
                  </a:lnTo>
                  <a:lnTo>
                    <a:pt x="19" y="3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3" name="Freeform 399"/>
            <p:cNvSpPr/>
            <p:nvPr/>
          </p:nvSpPr>
          <p:spPr bwMode="auto">
            <a:xfrm>
              <a:off x="4329113" y="3263900"/>
              <a:ext cx="242888" cy="22225"/>
            </a:xfrm>
            <a:custGeom>
              <a:avLst/>
              <a:gdLst/>
              <a:ahLst/>
              <a:cxnLst>
                <a:cxn ang="0">
                  <a:pos x="189" y="42"/>
                </a:cxn>
                <a:cxn ang="0">
                  <a:pos x="174" y="42"/>
                </a:cxn>
                <a:cxn ang="0">
                  <a:pos x="116" y="40"/>
                </a:cxn>
                <a:cxn ang="0">
                  <a:pos x="43" y="38"/>
                </a:cxn>
                <a:cxn ang="0">
                  <a:pos x="18" y="36"/>
                </a:cxn>
                <a:cxn ang="0">
                  <a:pos x="11" y="34"/>
                </a:cxn>
                <a:cxn ang="0">
                  <a:pos x="5" y="29"/>
                </a:cxn>
                <a:cxn ang="0">
                  <a:pos x="1" y="22"/>
                </a:cxn>
                <a:cxn ang="0">
                  <a:pos x="0" y="15"/>
                </a:cxn>
                <a:cxn ang="0">
                  <a:pos x="5" y="5"/>
                </a:cxn>
                <a:cxn ang="0">
                  <a:pos x="9" y="1"/>
                </a:cxn>
                <a:cxn ang="0">
                  <a:pos x="16" y="0"/>
                </a:cxn>
                <a:cxn ang="0">
                  <a:pos x="17" y="0"/>
                </a:cxn>
                <a:cxn ang="0">
                  <a:pos x="61" y="3"/>
                </a:cxn>
                <a:cxn ang="0">
                  <a:pos x="106" y="4"/>
                </a:cxn>
                <a:cxn ang="0">
                  <a:pos x="189" y="7"/>
                </a:cxn>
                <a:cxn ang="0">
                  <a:pos x="218" y="8"/>
                </a:cxn>
                <a:cxn ang="0">
                  <a:pos x="257" y="7"/>
                </a:cxn>
                <a:cxn ang="0">
                  <a:pos x="300" y="6"/>
                </a:cxn>
                <a:cxn ang="0">
                  <a:pos x="393" y="4"/>
                </a:cxn>
                <a:cxn ang="0">
                  <a:pos x="424" y="4"/>
                </a:cxn>
                <a:cxn ang="0">
                  <a:pos x="447" y="6"/>
                </a:cxn>
                <a:cxn ang="0">
                  <a:pos x="454" y="9"/>
                </a:cxn>
                <a:cxn ang="0">
                  <a:pos x="458" y="13"/>
                </a:cxn>
                <a:cxn ang="0">
                  <a:pos x="459" y="22"/>
                </a:cxn>
                <a:cxn ang="0">
                  <a:pos x="457" y="29"/>
                </a:cxn>
                <a:cxn ang="0">
                  <a:pos x="453" y="35"/>
                </a:cxn>
                <a:cxn ang="0">
                  <a:pos x="448" y="40"/>
                </a:cxn>
                <a:cxn ang="0">
                  <a:pos x="439" y="41"/>
                </a:cxn>
                <a:cxn ang="0">
                  <a:pos x="439" y="41"/>
                </a:cxn>
                <a:cxn ang="0">
                  <a:pos x="436" y="41"/>
                </a:cxn>
                <a:cxn ang="0">
                  <a:pos x="424" y="39"/>
                </a:cxn>
                <a:cxn ang="0">
                  <a:pos x="372" y="38"/>
                </a:cxn>
                <a:cxn ang="0">
                  <a:pos x="322" y="38"/>
                </a:cxn>
                <a:cxn ang="0">
                  <a:pos x="268" y="40"/>
                </a:cxn>
                <a:cxn ang="0">
                  <a:pos x="189" y="42"/>
                </a:cxn>
              </a:cxnLst>
              <a:rect l="0" t="0" r="r" b="b"/>
              <a:pathLst>
                <a:path w="459" h="42">
                  <a:moveTo>
                    <a:pt x="189" y="42"/>
                  </a:moveTo>
                  <a:lnTo>
                    <a:pt x="189" y="42"/>
                  </a:lnTo>
                  <a:lnTo>
                    <a:pt x="174" y="42"/>
                  </a:lnTo>
                  <a:lnTo>
                    <a:pt x="174" y="42"/>
                  </a:lnTo>
                  <a:lnTo>
                    <a:pt x="116" y="40"/>
                  </a:lnTo>
                  <a:lnTo>
                    <a:pt x="116" y="40"/>
                  </a:lnTo>
                  <a:lnTo>
                    <a:pt x="68" y="39"/>
                  </a:lnTo>
                  <a:lnTo>
                    <a:pt x="43" y="38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4" y="35"/>
                  </a:lnTo>
                  <a:lnTo>
                    <a:pt x="11" y="34"/>
                  </a:lnTo>
                  <a:lnTo>
                    <a:pt x="8" y="32"/>
                  </a:lnTo>
                  <a:lnTo>
                    <a:pt x="5" y="29"/>
                  </a:lnTo>
                  <a:lnTo>
                    <a:pt x="2" y="26"/>
                  </a:lnTo>
                  <a:lnTo>
                    <a:pt x="1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10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61" y="3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47" y="5"/>
                  </a:lnTo>
                  <a:lnTo>
                    <a:pt x="189" y="7"/>
                  </a:lnTo>
                  <a:lnTo>
                    <a:pt x="189" y="7"/>
                  </a:lnTo>
                  <a:lnTo>
                    <a:pt x="218" y="8"/>
                  </a:lnTo>
                  <a:lnTo>
                    <a:pt x="218" y="8"/>
                  </a:lnTo>
                  <a:lnTo>
                    <a:pt x="257" y="7"/>
                  </a:lnTo>
                  <a:lnTo>
                    <a:pt x="300" y="6"/>
                  </a:lnTo>
                  <a:lnTo>
                    <a:pt x="300" y="6"/>
                  </a:lnTo>
                  <a:lnTo>
                    <a:pt x="347" y="4"/>
                  </a:lnTo>
                  <a:lnTo>
                    <a:pt x="393" y="4"/>
                  </a:lnTo>
                  <a:lnTo>
                    <a:pt x="393" y="4"/>
                  </a:lnTo>
                  <a:lnTo>
                    <a:pt x="424" y="4"/>
                  </a:lnTo>
                  <a:lnTo>
                    <a:pt x="447" y="6"/>
                  </a:lnTo>
                  <a:lnTo>
                    <a:pt x="447" y="6"/>
                  </a:lnTo>
                  <a:lnTo>
                    <a:pt x="451" y="7"/>
                  </a:lnTo>
                  <a:lnTo>
                    <a:pt x="454" y="9"/>
                  </a:lnTo>
                  <a:lnTo>
                    <a:pt x="456" y="11"/>
                  </a:lnTo>
                  <a:lnTo>
                    <a:pt x="458" y="13"/>
                  </a:lnTo>
                  <a:lnTo>
                    <a:pt x="459" y="18"/>
                  </a:lnTo>
                  <a:lnTo>
                    <a:pt x="459" y="22"/>
                  </a:lnTo>
                  <a:lnTo>
                    <a:pt x="459" y="22"/>
                  </a:lnTo>
                  <a:lnTo>
                    <a:pt x="457" y="29"/>
                  </a:lnTo>
                  <a:lnTo>
                    <a:pt x="456" y="32"/>
                  </a:lnTo>
                  <a:lnTo>
                    <a:pt x="453" y="35"/>
                  </a:lnTo>
                  <a:lnTo>
                    <a:pt x="451" y="38"/>
                  </a:lnTo>
                  <a:lnTo>
                    <a:pt x="448" y="40"/>
                  </a:lnTo>
                  <a:lnTo>
                    <a:pt x="444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6" y="41"/>
                  </a:lnTo>
                  <a:lnTo>
                    <a:pt x="436" y="41"/>
                  </a:lnTo>
                  <a:lnTo>
                    <a:pt x="424" y="39"/>
                  </a:lnTo>
                  <a:lnTo>
                    <a:pt x="410" y="38"/>
                  </a:lnTo>
                  <a:lnTo>
                    <a:pt x="372" y="38"/>
                  </a:lnTo>
                  <a:lnTo>
                    <a:pt x="372" y="38"/>
                  </a:lnTo>
                  <a:lnTo>
                    <a:pt x="322" y="38"/>
                  </a:lnTo>
                  <a:lnTo>
                    <a:pt x="268" y="40"/>
                  </a:lnTo>
                  <a:lnTo>
                    <a:pt x="268" y="40"/>
                  </a:lnTo>
                  <a:lnTo>
                    <a:pt x="226" y="41"/>
                  </a:lnTo>
                  <a:lnTo>
                    <a:pt x="189" y="42"/>
                  </a:lnTo>
                  <a:lnTo>
                    <a:pt x="189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4" name="Freeform 400"/>
            <p:cNvSpPr/>
            <p:nvPr/>
          </p:nvSpPr>
          <p:spPr bwMode="auto">
            <a:xfrm>
              <a:off x="4335463" y="3346450"/>
              <a:ext cx="173038" cy="19050"/>
            </a:xfrm>
            <a:custGeom>
              <a:avLst/>
              <a:gdLst/>
              <a:ahLst/>
              <a:cxnLst>
                <a:cxn ang="0">
                  <a:pos x="17" y="36"/>
                </a:cxn>
                <a:cxn ang="0">
                  <a:pos x="17" y="36"/>
                </a:cxn>
                <a:cxn ang="0">
                  <a:pos x="13" y="35"/>
                </a:cxn>
                <a:cxn ang="0">
                  <a:pos x="10" y="34"/>
                </a:cxn>
                <a:cxn ang="0">
                  <a:pos x="7" y="32"/>
                </a:cxn>
                <a:cxn ang="0">
                  <a:pos x="4" y="30"/>
                </a:cxn>
                <a:cxn ang="0">
                  <a:pos x="3" y="28"/>
                </a:cxn>
                <a:cxn ang="0">
                  <a:pos x="1" y="2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3" y="8"/>
                </a:cxn>
                <a:cxn ang="0">
                  <a:pos x="4" y="5"/>
                </a:cxn>
                <a:cxn ang="0">
                  <a:pos x="7" y="3"/>
                </a:cxn>
                <a:cxn ang="0">
                  <a:pos x="10" y="1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312" y="0"/>
                </a:cxn>
                <a:cxn ang="0">
                  <a:pos x="312" y="0"/>
                </a:cxn>
                <a:cxn ang="0">
                  <a:pos x="316" y="0"/>
                </a:cxn>
                <a:cxn ang="0">
                  <a:pos x="319" y="1"/>
                </a:cxn>
                <a:cxn ang="0">
                  <a:pos x="322" y="3"/>
                </a:cxn>
                <a:cxn ang="0">
                  <a:pos x="324" y="5"/>
                </a:cxn>
                <a:cxn ang="0">
                  <a:pos x="326" y="8"/>
                </a:cxn>
                <a:cxn ang="0">
                  <a:pos x="327" y="11"/>
                </a:cxn>
                <a:cxn ang="0">
                  <a:pos x="328" y="17"/>
                </a:cxn>
                <a:cxn ang="0">
                  <a:pos x="328" y="17"/>
                </a:cxn>
                <a:cxn ang="0">
                  <a:pos x="327" y="25"/>
                </a:cxn>
                <a:cxn ang="0">
                  <a:pos x="326" y="28"/>
                </a:cxn>
                <a:cxn ang="0">
                  <a:pos x="324" y="30"/>
                </a:cxn>
                <a:cxn ang="0">
                  <a:pos x="322" y="32"/>
                </a:cxn>
                <a:cxn ang="0">
                  <a:pos x="319" y="34"/>
                </a:cxn>
                <a:cxn ang="0">
                  <a:pos x="316" y="35"/>
                </a:cxn>
                <a:cxn ang="0">
                  <a:pos x="312" y="36"/>
                </a:cxn>
                <a:cxn ang="0">
                  <a:pos x="17" y="36"/>
                </a:cxn>
              </a:cxnLst>
              <a:rect l="0" t="0" r="r" b="b"/>
              <a:pathLst>
                <a:path w="328" h="36">
                  <a:moveTo>
                    <a:pt x="17" y="36"/>
                  </a:moveTo>
                  <a:lnTo>
                    <a:pt x="17" y="36"/>
                  </a:lnTo>
                  <a:lnTo>
                    <a:pt x="13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1" y="2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3" y="8"/>
                  </a:lnTo>
                  <a:lnTo>
                    <a:pt x="4" y="5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6" y="0"/>
                  </a:lnTo>
                  <a:lnTo>
                    <a:pt x="319" y="1"/>
                  </a:lnTo>
                  <a:lnTo>
                    <a:pt x="322" y="3"/>
                  </a:lnTo>
                  <a:lnTo>
                    <a:pt x="324" y="5"/>
                  </a:lnTo>
                  <a:lnTo>
                    <a:pt x="326" y="8"/>
                  </a:lnTo>
                  <a:lnTo>
                    <a:pt x="327" y="11"/>
                  </a:lnTo>
                  <a:lnTo>
                    <a:pt x="328" y="17"/>
                  </a:lnTo>
                  <a:lnTo>
                    <a:pt x="328" y="17"/>
                  </a:lnTo>
                  <a:lnTo>
                    <a:pt x="327" y="25"/>
                  </a:lnTo>
                  <a:lnTo>
                    <a:pt x="326" y="28"/>
                  </a:lnTo>
                  <a:lnTo>
                    <a:pt x="324" y="30"/>
                  </a:lnTo>
                  <a:lnTo>
                    <a:pt x="322" y="32"/>
                  </a:lnTo>
                  <a:lnTo>
                    <a:pt x="319" y="34"/>
                  </a:lnTo>
                  <a:lnTo>
                    <a:pt x="316" y="35"/>
                  </a:lnTo>
                  <a:lnTo>
                    <a:pt x="312" y="36"/>
                  </a:lnTo>
                  <a:lnTo>
                    <a:pt x="17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5" name="Freeform 401"/>
            <p:cNvSpPr/>
            <p:nvPr/>
          </p:nvSpPr>
          <p:spPr bwMode="auto">
            <a:xfrm>
              <a:off x="4332288" y="3421063"/>
              <a:ext cx="63500" cy="23813"/>
            </a:xfrm>
            <a:custGeom>
              <a:avLst/>
              <a:gdLst/>
              <a:ahLst/>
              <a:cxnLst>
                <a:cxn ang="0">
                  <a:pos x="79" y="44"/>
                </a:cxn>
                <a:cxn ang="0">
                  <a:pos x="61" y="40"/>
                </a:cxn>
                <a:cxn ang="0">
                  <a:pos x="57" y="39"/>
                </a:cxn>
                <a:cxn ang="0">
                  <a:pos x="54" y="37"/>
                </a:cxn>
                <a:cxn ang="0">
                  <a:pos x="53" y="36"/>
                </a:cxn>
                <a:cxn ang="0">
                  <a:pos x="44" y="35"/>
                </a:cxn>
                <a:cxn ang="0">
                  <a:pos x="40" y="35"/>
                </a:cxn>
                <a:cxn ang="0">
                  <a:pos x="33" y="36"/>
                </a:cxn>
                <a:cxn ang="0">
                  <a:pos x="16" y="37"/>
                </a:cxn>
                <a:cxn ang="0">
                  <a:pos x="16" y="37"/>
                </a:cxn>
                <a:cxn ang="0">
                  <a:pos x="9" y="36"/>
                </a:cxn>
                <a:cxn ang="0">
                  <a:pos x="4" y="32"/>
                </a:cxn>
                <a:cxn ang="0">
                  <a:pos x="0" y="21"/>
                </a:cxn>
                <a:cxn ang="0">
                  <a:pos x="1" y="15"/>
                </a:cxn>
                <a:cxn ang="0">
                  <a:pos x="4" y="8"/>
                </a:cxn>
                <a:cxn ang="0">
                  <a:pos x="9" y="3"/>
                </a:cxn>
                <a:cxn ang="0">
                  <a:pos x="17" y="1"/>
                </a:cxn>
                <a:cxn ang="0">
                  <a:pos x="29" y="1"/>
                </a:cxn>
                <a:cxn ang="0">
                  <a:pos x="45" y="0"/>
                </a:cxn>
                <a:cxn ang="0">
                  <a:pos x="57" y="1"/>
                </a:cxn>
                <a:cxn ang="0">
                  <a:pos x="67" y="3"/>
                </a:cxn>
                <a:cxn ang="0">
                  <a:pos x="74" y="6"/>
                </a:cxn>
                <a:cxn ang="0">
                  <a:pos x="102" y="6"/>
                </a:cxn>
                <a:cxn ang="0">
                  <a:pos x="110" y="8"/>
                </a:cxn>
                <a:cxn ang="0">
                  <a:pos x="115" y="13"/>
                </a:cxn>
                <a:cxn ang="0">
                  <a:pos x="118" y="18"/>
                </a:cxn>
                <a:cxn ang="0">
                  <a:pos x="119" y="25"/>
                </a:cxn>
                <a:cxn ang="0">
                  <a:pos x="117" y="34"/>
                </a:cxn>
                <a:cxn ang="0">
                  <a:pos x="112" y="39"/>
                </a:cxn>
                <a:cxn ang="0">
                  <a:pos x="106" y="43"/>
                </a:cxn>
                <a:cxn ang="0">
                  <a:pos x="102" y="43"/>
                </a:cxn>
                <a:cxn ang="0">
                  <a:pos x="90" y="43"/>
                </a:cxn>
                <a:cxn ang="0">
                  <a:pos x="79" y="44"/>
                </a:cxn>
              </a:cxnLst>
              <a:rect l="0" t="0" r="r" b="b"/>
              <a:pathLst>
                <a:path w="119" h="44">
                  <a:moveTo>
                    <a:pt x="79" y="44"/>
                  </a:moveTo>
                  <a:lnTo>
                    <a:pt x="79" y="44"/>
                  </a:lnTo>
                  <a:lnTo>
                    <a:pt x="69" y="43"/>
                  </a:lnTo>
                  <a:lnTo>
                    <a:pt x="61" y="40"/>
                  </a:lnTo>
                  <a:lnTo>
                    <a:pt x="61" y="40"/>
                  </a:lnTo>
                  <a:lnTo>
                    <a:pt x="57" y="39"/>
                  </a:lnTo>
                  <a:lnTo>
                    <a:pt x="54" y="37"/>
                  </a:lnTo>
                  <a:lnTo>
                    <a:pt x="54" y="37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2" y="37"/>
                  </a:lnTo>
                  <a:lnTo>
                    <a:pt x="9" y="36"/>
                  </a:lnTo>
                  <a:lnTo>
                    <a:pt x="6" y="34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15"/>
                  </a:lnTo>
                  <a:lnTo>
                    <a:pt x="2" y="12"/>
                  </a:lnTo>
                  <a:lnTo>
                    <a:pt x="4" y="8"/>
                  </a:lnTo>
                  <a:lnTo>
                    <a:pt x="6" y="5"/>
                  </a:lnTo>
                  <a:lnTo>
                    <a:pt x="9" y="3"/>
                  </a:lnTo>
                  <a:lnTo>
                    <a:pt x="13" y="2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7" y="1"/>
                  </a:lnTo>
                  <a:lnTo>
                    <a:pt x="67" y="3"/>
                  </a:lnTo>
                  <a:lnTo>
                    <a:pt x="67" y="3"/>
                  </a:lnTo>
                  <a:lnTo>
                    <a:pt x="72" y="5"/>
                  </a:lnTo>
                  <a:lnTo>
                    <a:pt x="74" y="6"/>
                  </a:lnTo>
                  <a:lnTo>
                    <a:pt x="102" y="6"/>
                  </a:lnTo>
                  <a:lnTo>
                    <a:pt x="102" y="6"/>
                  </a:lnTo>
                  <a:lnTo>
                    <a:pt x="106" y="6"/>
                  </a:lnTo>
                  <a:lnTo>
                    <a:pt x="110" y="8"/>
                  </a:lnTo>
                  <a:lnTo>
                    <a:pt x="112" y="9"/>
                  </a:lnTo>
                  <a:lnTo>
                    <a:pt x="115" y="13"/>
                  </a:lnTo>
                  <a:lnTo>
                    <a:pt x="117" y="15"/>
                  </a:lnTo>
                  <a:lnTo>
                    <a:pt x="118" y="18"/>
                  </a:lnTo>
                  <a:lnTo>
                    <a:pt x="119" y="25"/>
                  </a:lnTo>
                  <a:lnTo>
                    <a:pt x="119" y="25"/>
                  </a:lnTo>
                  <a:lnTo>
                    <a:pt x="118" y="31"/>
                  </a:lnTo>
                  <a:lnTo>
                    <a:pt x="117" y="34"/>
                  </a:lnTo>
                  <a:lnTo>
                    <a:pt x="115" y="36"/>
                  </a:lnTo>
                  <a:lnTo>
                    <a:pt x="112" y="39"/>
                  </a:lnTo>
                  <a:lnTo>
                    <a:pt x="110" y="40"/>
                  </a:lnTo>
                  <a:lnTo>
                    <a:pt x="106" y="43"/>
                  </a:lnTo>
                  <a:lnTo>
                    <a:pt x="102" y="43"/>
                  </a:lnTo>
                  <a:lnTo>
                    <a:pt x="102" y="43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79" y="44"/>
                  </a:lnTo>
                  <a:lnTo>
                    <a:pt x="79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6" name="Freeform 402"/>
            <p:cNvSpPr/>
            <p:nvPr/>
          </p:nvSpPr>
          <p:spPr bwMode="auto">
            <a:xfrm>
              <a:off x="4427538" y="3421063"/>
              <a:ext cx="68263" cy="22225"/>
            </a:xfrm>
            <a:custGeom>
              <a:avLst/>
              <a:gdLst/>
              <a:ahLst/>
              <a:cxnLst>
                <a:cxn ang="0">
                  <a:pos x="18" y="42"/>
                </a:cxn>
                <a:cxn ang="0">
                  <a:pos x="18" y="42"/>
                </a:cxn>
                <a:cxn ang="0">
                  <a:pos x="14" y="42"/>
                </a:cxn>
                <a:cxn ang="0">
                  <a:pos x="10" y="39"/>
                </a:cxn>
                <a:cxn ang="0">
                  <a:pos x="7" y="38"/>
                </a:cxn>
                <a:cxn ang="0">
                  <a:pos x="4" y="36"/>
                </a:cxn>
                <a:cxn ang="0">
                  <a:pos x="2" y="33"/>
                </a:cxn>
                <a:cxn ang="0">
                  <a:pos x="1" y="30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1" y="17"/>
                </a:cxn>
                <a:cxn ang="0">
                  <a:pos x="2" y="14"/>
                </a:cxn>
                <a:cxn ang="0">
                  <a:pos x="4" y="12"/>
                </a:cxn>
                <a:cxn ang="0">
                  <a:pos x="8" y="8"/>
                </a:cxn>
                <a:cxn ang="0">
                  <a:pos x="10" y="7"/>
                </a:cxn>
                <a:cxn ang="0">
                  <a:pos x="14" y="5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42" y="4"/>
                </a:cxn>
                <a:cxn ang="0">
                  <a:pos x="65" y="3"/>
                </a:cxn>
                <a:cxn ang="0">
                  <a:pos x="65" y="3"/>
                </a:cxn>
                <a:cxn ang="0">
                  <a:pos x="89" y="1"/>
                </a:cxn>
                <a:cxn ang="0">
                  <a:pos x="113" y="0"/>
                </a:cxn>
                <a:cxn ang="0">
                  <a:pos x="113" y="0"/>
                </a:cxn>
                <a:cxn ang="0">
                  <a:pos x="117" y="1"/>
                </a:cxn>
                <a:cxn ang="0">
                  <a:pos x="120" y="2"/>
                </a:cxn>
                <a:cxn ang="0">
                  <a:pos x="123" y="4"/>
                </a:cxn>
                <a:cxn ang="0">
                  <a:pos x="125" y="6"/>
                </a:cxn>
                <a:cxn ang="0">
                  <a:pos x="127" y="8"/>
                </a:cxn>
                <a:cxn ang="0">
                  <a:pos x="128" y="12"/>
                </a:cxn>
                <a:cxn ang="0">
                  <a:pos x="129" y="19"/>
                </a:cxn>
                <a:cxn ang="0">
                  <a:pos x="129" y="19"/>
                </a:cxn>
                <a:cxn ang="0">
                  <a:pos x="128" y="25"/>
                </a:cxn>
                <a:cxn ang="0">
                  <a:pos x="127" y="28"/>
                </a:cxn>
                <a:cxn ang="0">
                  <a:pos x="125" y="31"/>
                </a:cxn>
                <a:cxn ang="0">
                  <a:pos x="123" y="33"/>
                </a:cxn>
                <a:cxn ang="0">
                  <a:pos x="120" y="35"/>
                </a:cxn>
                <a:cxn ang="0">
                  <a:pos x="117" y="36"/>
                </a:cxn>
                <a:cxn ang="0">
                  <a:pos x="113" y="36"/>
                </a:cxn>
                <a:cxn ang="0">
                  <a:pos x="113" y="36"/>
                </a:cxn>
                <a:cxn ang="0">
                  <a:pos x="88" y="37"/>
                </a:cxn>
                <a:cxn ang="0">
                  <a:pos x="64" y="39"/>
                </a:cxn>
                <a:cxn ang="0">
                  <a:pos x="64" y="39"/>
                </a:cxn>
                <a:cxn ang="0">
                  <a:pos x="42" y="41"/>
                </a:cxn>
                <a:cxn ang="0">
                  <a:pos x="18" y="42"/>
                </a:cxn>
                <a:cxn ang="0">
                  <a:pos x="18" y="42"/>
                </a:cxn>
              </a:cxnLst>
              <a:rect l="0" t="0" r="r" b="b"/>
              <a:pathLst>
                <a:path w="129" h="42">
                  <a:moveTo>
                    <a:pt x="18" y="42"/>
                  </a:moveTo>
                  <a:lnTo>
                    <a:pt x="18" y="42"/>
                  </a:lnTo>
                  <a:lnTo>
                    <a:pt x="14" y="42"/>
                  </a:lnTo>
                  <a:lnTo>
                    <a:pt x="10" y="39"/>
                  </a:lnTo>
                  <a:lnTo>
                    <a:pt x="7" y="38"/>
                  </a:lnTo>
                  <a:lnTo>
                    <a:pt x="4" y="36"/>
                  </a:lnTo>
                  <a:lnTo>
                    <a:pt x="2" y="33"/>
                  </a:lnTo>
                  <a:lnTo>
                    <a:pt x="1" y="3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17"/>
                  </a:lnTo>
                  <a:lnTo>
                    <a:pt x="2" y="14"/>
                  </a:lnTo>
                  <a:lnTo>
                    <a:pt x="4" y="12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4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42" y="4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89" y="1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7" y="1"/>
                  </a:lnTo>
                  <a:lnTo>
                    <a:pt x="120" y="2"/>
                  </a:lnTo>
                  <a:lnTo>
                    <a:pt x="123" y="4"/>
                  </a:lnTo>
                  <a:lnTo>
                    <a:pt x="125" y="6"/>
                  </a:lnTo>
                  <a:lnTo>
                    <a:pt x="127" y="8"/>
                  </a:lnTo>
                  <a:lnTo>
                    <a:pt x="128" y="12"/>
                  </a:lnTo>
                  <a:lnTo>
                    <a:pt x="129" y="19"/>
                  </a:lnTo>
                  <a:lnTo>
                    <a:pt x="129" y="19"/>
                  </a:lnTo>
                  <a:lnTo>
                    <a:pt x="128" y="25"/>
                  </a:lnTo>
                  <a:lnTo>
                    <a:pt x="127" y="28"/>
                  </a:lnTo>
                  <a:lnTo>
                    <a:pt x="125" y="31"/>
                  </a:lnTo>
                  <a:lnTo>
                    <a:pt x="123" y="33"/>
                  </a:lnTo>
                  <a:lnTo>
                    <a:pt x="120" y="35"/>
                  </a:lnTo>
                  <a:lnTo>
                    <a:pt x="117" y="36"/>
                  </a:lnTo>
                  <a:lnTo>
                    <a:pt x="113" y="36"/>
                  </a:lnTo>
                  <a:lnTo>
                    <a:pt x="113" y="36"/>
                  </a:lnTo>
                  <a:lnTo>
                    <a:pt x="88" y="37"/>
                  </a:lnTo>
                  <a:lnTo>
                    <a:pt x="64" y="39"/>
                  </a:lnTo>
                  <a:lnTo>
                    <a:pt x="64" y="39"/>
                  </a:lnTo>
                  <a:lnTo>
                    <a:pt x="42" y="41"/>
                  </a:lnTo>
                  <a:lnTo>
                    <a:pt x="18" y="42"/>
                  </a:lnTo>
                  <a:lnTo>
                    <a:pt x="18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7" name="Freeform 403"/>
            <p:cNvSpPr/>
            <p:nvPr/>
          </p:nvSpPr>
          <p:spPr bwMode="auto">
            <a:xfrm>
              <a:off x="4335463" y="3495675"/>
              <a:ext cx="128588" cy="20638"/>
            </a:xfrm>
            <a:custGeom>
              <a:avLst/>
              <a:gdLst/>
              <a:ahLst/>
              <a:cxnLst>
                <a:cxn ang="0">
                  <a:pos x="226" y="40"/>
                </a:cxn>
                <a:cxn ang="0">
                  <a:pos x="226" y="40"/>
                </a:cxn>
                <a:cxn ang="0">
                  <a:pos x="173" y="39"/>
                </a:cxn>
                <a:cxn ang="0">
                  <a:pos x="122" y="38"/>
                </a:cxn>
                <a:cxn ang="0">
                  <a:pos x="122" y="38"/>
                </a:cxn>
                <a:cxn ang="0">
                  <a:pos x="70" y="36"/>
                </a:cxn>
                <a:cxn ang="0">
                  <a:pos x="17" y="35"/>
                </a:cxn>
                <a:cxn ang="0">
                  <a:pos x="17" y="35"/>
                </a:cxn>
                <a:cxn ang="0">
                  <a:pos x="13" y="35"/>
                </a:cxn>
                <a:cxn ang="0">
                  <a:pos x="10" y="34"/>
                </a:cxn>
                <a:cxn ang="0">
                  <a:pos x="7" y="32"/>
                </a:cxn>
                <a:cxn ang="0">
                  <a:pos x="4" y="30"/>
                </a:cxn>
                <a:cxn ang="0">
                  <a:pos x="3" y="26"/>
                </a:cxn>
                <a:cxn ang="0">
                  <a:pos x="1" y="23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3" y="8"/>
                </a:cxn>
                <a:cxn ang="0">
                  <a:pos x="4" y="5"/>
                </a:cxn>
                <a:cxn ang="0">
                  <a:pos x="7" y="3"/>
                </a:cxn>
                <a:cxn ang="0">
                  <a:pos x="10" y="1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70" y="0"/>
                </a:cxn>
                <a:cxn ang="0">
                  <a:pos x="122" y="2"/>
                </a:cxn>
                <a:cxn ang="0">
                  <a:pos x="122" y="2"/>
                </a:cxn>
                <a:cxn ang="0">
                  <a:pos x="173" y="3"/>
                </a:cxn>
                <a:cxn ang="0">
                  <a:pos x="226" y="4"/>
                </a:cxn>
                <a:cxn ang="0">
                  <a:pos x="226" y="4"/>
                </a:cxn>
                <a:cxn ang="0">
                  <a:pos x="230" y="5"/>
                </a:cxn>
                <a:cxn ang="0">
                  <a:pos x="233" y="6"/>
                </a:cxn>
                <a:cxn ang="0">
                  <a:pos x="236" y="7"/>
                </a:cxn>
                <a:cxn ang="0">
                  <a:pos x="239" y="10"/>
                </a:cxn>
                <a:cxn ang="0">
                  <a:pos x="240" y="12"/>
                </a:cxn>
                <a:cxn ang="0">
                  <a:pos x="242" y="15"/>
                </a:cxn>
                <a:cxn ang="0">
                  <a:pos x="243" y="22"/>
                </a:cxn>
                <a:cxn ang="0">
                  <a:pos x="243" y="22"/>
                </a:cxn>
                <a:cxn ang="0">
                  <a:pos x="242" y="29"/>
                </a:cxn>
                <a:cxn ang="0">
                  <a:pos x="240" y="32"/>
                </a:cxn>
                <a:cxn ang="0">
                  <a:pos x="239" y="35"/>
                </a:cxn>
                <a:cxn ang="0">
                  <a:pos x="236" y="37"/>
                </a:cxn>
                <a:cxn ang="0">
                  <a:pos x="233" y="39"/>
                </a:cxn>
                <a:cxn ang="0">
                  <a:pos x="230" y="40"/>
                </a:cxn>
                <a:cxn ang="0">
                  <a:pos x="226" y="40"/>
                </a:cxn>
                <a:cxn ang="0">
                  <a:pos x="226" y="40"/>
                </a:cxn>
              </a:cxnLst>
              <a:rect l="0" t="0" r="r" b="b"/>
              <a:pathLst>
                <a:path w="243" h="40">
                  <a:moveTo>
                    <a:pt x="226" y="40"/>
                  </a:moveTo>
                  <a:lnTo>
                    <a:pt x="226" y="40"/>
                  </a:lnTo>
                  <a:lnTo>
                    <a:pt x="173" y="39"/>
                  </a:lnTo>
                  <a:lnTo>
                    <a:pt x="122" y="38"/>
                  </a:lnTo>
                  <a:lnTo>
                    <a:pt x="122" y="38"/>
                  </a:lnTo>
                  <a:lnTo>
                    <a:pt x="70" y="36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3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3" y="26"/>
                  </a:lnTo>
                  <a:lnTo>
                    <a:pt x="1" y="2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3" y="8"/>
                  </a:lnTo>
                  <a:lnTo>
                    <a:pt x="4" y="5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70" y="0"/>
                  </a:lnTo>
                  <a:lnTo>
                    <a:pt x="122" y="2"/>
                  </a:lnTo>
                  <a:lnTo>
                    <a:pt x="122" y="2"/>
                  </a:lnTo>
                  <a:lnTo>
                    <a:pt x="173" y="3"/>
                  </a:lnTo>
                  <a:lnTo>
                    <a:pt x="226" y="4"/>
                  </a:lnTo>
                  <a:lnTo>
                    <a:pt x="226" y="4"/>
                  </a:lnTo>
                  <a:lnTo>
                    <a:pt x="230" y="5"/>
                  </a:lnTo>
                  <a:lnTo>
                    <a:pt x="233" y="6"/>
                  </a:lnTo>
                  <a:lnTo>
                    <a:pt x="236" y="7"/>
                  </a:lnTo>
                  <a:lnTo>
                    <a:pt x="239" y="10"/>
                  </a:lnTo>
                  <a:lnTo>
                    <a:pt x="240" y="12"/>
                  </a:lnTo>
                  <a:lnTo>
                    <a:pt x="242" y="15"/>
                  </a:lnTo>
                  <a:lnTo>
                    <a:pt x="243" y="22"/>
                  </a:lnTo>
                  <a:lnTo>
                    <a:pt x="243" y="22"/>
                  </a:lnTo>
                  <a:lnTo>
                    <a:pt x="242" y="29"/>
                  </a:lnTo>
                  <a:lnTo>
                    <a:pt x="240" y="32"/>
                  </a:lnTo>
                  <a:lnTo>
                    <a:pt x="239" y="35"/>
                  </a:lnTo>
                  <a:lnTo>
                    <a:pt x="236" y="37"/>
                  </a:lnTo>
                  <a:lnTo>
                    <a:pt x="233" y="39"/>
                  </a:lnTo>
                  <a:lnTo>
                    <a:pt x="230" y="40"/>
                  </a:lnTo>
                  <a:lnTo>
                    <a:pt x="226" y="40"/>
                  </a:lnTo>
                  <a:lnTo>
                    <a:pt x="226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8" name="Freeform 404"/>
            <p:cNvSpPr/>
            <p:nvPr/>
          </p:nvSpPr>
          <p:spPr bwMode="auto">
            <a:xfrm>
              <a:off x="4332288" y="3560763"/>
              <a:ext cx="77788" cy="19050"/>
            </a:xfrm>
            <a:custGeom>
              <a:avLst/>
              <a:gdLst/>
              <a:ahLst/>
              <a:cxnLst>
                <a:cxn ang="0">
                  <a:pos x="16" y="36"/>
                </a:cxn>
                <a:cxn ang="0">
                  <a:pos x="16" y="36"/>
                </a:cxn>
                <a:cxn ang="0">
                  <a:pos x="12" y="35"/>
                </a:cxn>
                <a:cxn ang="0">
                  <a:pos x="9" y="34"/>
                </a:cxn>
                <a:cxn ang="0">
                  <a:pos x="6" y="33"/>
                </a:cxn>
                <a:cxn ang="0">
                  <a:pos x="4" y="30"/>
                </a:cxn>
                <a:cxn ang="0">
                  <a:pos x="2" y="27"/>
                </a:cxn>
                <a:cxn ang="0">
                  <a:pos x="1" y="24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2" y="8"/>
                </a:cxn>
                <a:cxn ang="0">
                  <a:pos x="4" y="5"/>
                </a:cxn>
                <a:cxn ang="0">
                  <a:pos x="6" y="3"/>
                </a:cxn>
                <a:cxn ang="0">
                  <a:pos x="9" y="1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31" y="0"/>
                </a:cxn>
                <a:cxn ang="0">
                  <a:pos x="131" y="0"/>
                </a:cxn>
                <a:cxn ang="0">
                  <a:pos x="135" y="0"/>
                </a:cxn>
                <a:cxn ang="0">
                  <a:pos x="138" y="1"/>
                </a:cxn>
                <a:cxn ang="0">
                  <a:pos x="141" y="3"/>
                </a:cxn>
                <a:cxn ang="0">
                  <a:pos x="143" y="5"/>
                </a:cxn>
                <a:cxn ang="0">
                  <a:pos x="145" y="8"/>
                </a:cxn>
                <a:cxn ang="0">
                  <a:pos x="146" y="11"/>
                </a:cxn>
                <a:cxn ang="0">
                  <a:pos x="147" y="17"/>
                </a:cxn>
                <a:cxn ang="0">
                  <a:pos x="147" y="17"/>
                </a:cxn>
                <a:cxn ang="0">
                  <a:pos x="146" y="24"/>
                </a:cxn>
                <a:cxn ang="0">
                  <a:pos x="145" y="27"/>
                </a:cxn>
                <a:cxn ang="0">
                  <a:pos x="143" y="30"/>
                </a:cxn>
                <a:cxn ang="0">
                  <a:pos x="141" y="33"/>
                </a:cxn>
                <a:cxn ang="0">
                  <a:pos x="138" y="34"/>
                </a:cxn>
                <a:cxn ang="0">
                  <a:pos x="135" y="35"/>
                </a:cxn>
                <a:cxn ang="0">
                  <a:pos x="131" y="36"/>
                </a:cxn>
                <a:cxn ang="0">
                  <a:pos x="16" y="36"/>
                </a:cxn>
              </a:cxnLst>
              <a:rect l="0" t="0" r="r" b="b"/>
              <a:pathLst>
                <a:path w="147" h="36">
                  <a:moveTo>
                    <a:pt x="16" y="36"/>
                  </a:moveTo>
                  <a:lnTo>
                    <a:pt x="16" y="36"/>
                  </a:lnTo>
                  <a:lnTo>
                    <a:pt x="12" y="35"/>
                  </a:lnTo>
                  <a:lnTo>
                    <a:pt x="9" y="34"/>
                  </a:lnTo>
                  <a:lnTo>
                    <a:pt x="6" y="33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2" y="8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135" y="0"/>
                  </a:lnTo>
                  <a:lnTo>
                    <a:pt x="138" y="1"/>
                  </a:lnTo>
                  <a:lnTo>
                    <a:pt x="141" y="3"/>
                  </a:lnTo>
                  <a:lnTo>
                    <a:pt x="143" y="5"/>
                  </a:lnTo>
                  <a:lnTo>
                    <a:pt x="145" y="8"/>
                  </a:lnTo>
                  <a:lnTo>
                    <a:pt x="146" y="11"/>
                  </a:lnTo>
                  <a:lnTo>
                    <a:pt x="147" y="17"/>
                  </a:lnTo>
                  <a:lnTo>
                    <a:pt x="147" y="17"/>
                  </a:lnTo>
                  <a:lnTo>
                    <a:pt x="146" y="24"/>
                  </a:lnTo>
                  <a:lnTo>
                    <a:pt x="145" y="27"/>
                  </a:lnTo>
                  <a:lnTo>
                    <a:pt x="143" y="30"/>
                  </a:lnTo>
                  <a:lnTo>
                    <a:pt x="141" y="33"/>
                  </a:lnTo>
                  <a:lnTo>
                    <a:pt x="138" y="34"/>
                  </a:lnTo>
                  <a:lnTo>
                    <a:pt x="135" y="35"/>
                  </a:lnTo>
                  <a:lnTo>
                    <a:pt x="131" y="36"/>
                  </a:lnTo>
                  <a:lnTo>
                    <a:pt x="16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9" name="Freeform 405"/>
            <p:cNvSpPr/>
            <p:nvPr/>
          </p:nvSpPr>
          <p:spPr bwMode="auto">
            <a:xfrm>
              <a:off x="4329113" y="3621088"/>
              <a:ext cx="66675" cy="20638"/>
            </a:xfrm>
            <a:custGeom>
              <a:avLst/>
              <a:gdLst/>
              <a:ahLst/>
              <a:cxnLst>
                <a:cxn ang="0">
                  <a:pos x="19" y="41"/>
                </a:cxn>
                <a:cxn ang="0">
                  <a:pos x="19" y="41"/>
                </a:cxn>
                <a:cxn ang="0">
                  <a:pos x="15" y="39"/>
                </a:cxn>
                <a:cxn ang="0">
                  <a:pos x="12" y="38"/>
                </a:cxn>
                <a:cxn ang="0">
                  <a:pos x="9" y="37"/>
                </a:cxn>
                <a:cxn ang="0">
                  <a:pos x="7" y="34"/>
                </a:cxn>
                <a:cxn ang="0">
                  <a:pos x="3" y="32"/>
                </a:cxn>
                <a:cxn ang="0">
                  <a:pos x="2" y="29"/>
                </a:cxn>
                <a:cxn ang="0">
                  <a:pos x="1" y="26"/>
                </a:cxn>
                <a:cxn ang="0">
                  <a:pos x="0" y="2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1" y="14"/>
                </a:cxn>
                <a:cxn ang="0">
                  <a:pos x="2" y="10"/>
                </a:cxn>
                <a:cxn ang="0">
                  <a:pos x="5" y="6"/>
                </a:cxn>
                <a:cxn ang="0">
                  <a:pos x="7" y="4"/>
                </a:cxn>
                <a:cxn ang="0">
                  <a:pos x="9" y="2"/>
                </a:cxn>
                <a:cxn ang="0">
                  <a:pos x="12" y="1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24" y="1"/>
                </a:cxn>
                <a:cxn ang="0">
                  <a:pos x="29" y="3"/>
                </a:cxn>
                <a:cxn ang="0">
                  <a:pos x="31" y="4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13" y="4"/>
                </a:cxn>
                <a:cxn ang="0">
                  <a:pos x="117" y="5"/>
                </a:cxn>
                <a:cxn ang="0">
                  <a:pos x="119" y="7"/>
                </a:cxn>
                <a:cxn ang="0">
                  <a:pos x="122" y="10"/>
                </a:cxn>
                <a:cxn ang="0">
                  <a:pos x="124" y="13"/>
                </a:cxn>
                <a:cxn ang="0">
                  <a:pos x="125" y="16"/>
                </a:cxn>
                <a:cxn ang="0">
                  <a:pos x="126" y="22"/>
                </a:cxn>
                <a:cxn ang="0">
                  <a:pos x="126" y="22"/>
                </a:cxn>
                <a:cxn ang="0">
                  <a:pos x="125" y="29"/>
                </a:cxn>
                <a:cxn ang="0">
                  <a:pos x="124" y="31"/>
                </a:cxn>
                <a:cxn ang="0">
                  <a:pos x="122" y="34"/>
                </a:cxn>
                <a:cxn ang="0">
                  <a:pos x="119" y="36"/>
                </a:cxn>
                <a:cxn ang="0">
                  <a:pos x="117" y="38"/>
                </a:cxn>
                <a:cxn ang="0">
                  <a:pos x="113" y="39"/>
                </a:cxn>
                <a:cxn ang="0">
                  <a:pos x="109" y="41"/>
                </a:cxn>
                <a:cxn ang="0">
                  <a:pos x="19" y="41"/>
                </a:cxn>
              </a:cxnLst>
              <a:rect l="0" t="0" r="r" b="b"/>
              <a:pathLst>
                <a:path w="126" h="41">
                  <a:moveTo>
                    <a:pt x="19" y="41"/>
                  </a:moveTo>
                  <a:lnTo>
                    <a:pt x="19" y="41"/>
                  </a:lnTo>
                  <a:lnTo>
                    <a:pt x="15" y="39"/>
                  </a:lnTo>
                  <a:lnTo>
                    <a:pt x="12" y="38"/>
                  </a:lnTo>
                  <a:lnTo>
                    <a:pt x="9" y="37"/>
                  </a:lnTo>
                  <a:lnTo>
                    <a:pt x="7" y="34"/>
                  </a:lnTo>
                  <a:lnTo>
                    <a:pt x="3" y="32"/>
                  </a:lnTo>
                  <a:lnTo>
                    <a:pt x="2" y="29"/>
                  </a:lnTo>
                  <a:lnTo>
                    <a:pt x="1" y="26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29" y="3"/>
                  </a:lnTo>
                  <a:lnTo>
                    <a:pt x="31" y="4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13" y="4"/>
                  </a:lnTo>
                  <a:lnTo>
                    <a:pt x="117" y="5"/>
                  </a:lnTo>
                  <a:lnTo>
                    <a:pt x="119" y="7"/>
                  </a:lnTo>
                  <a:lnTo>
                    <a:pt x="122" y="10"/>
                  </a:lnTo>
                  <a:lnTo>
                    <a:pt x="124" y="13"/>
                  </a:lnTo>
                  <a:lnTo>
                    <a:pt x="125" y="16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5" y="29"/>
                  </a:lnTo>
                  <a:lnTo>
                    <a:pt x="124" y="31"/>
                  </a:lnTo>
                  <a:lnTo>
                    <a:pt x="122" y="34"/>
                  </a:lnTo>
                  <a:lnTo>
                    <a:pt x="119" y="36"/>
                  </a:lnTo>
                  <a:lnTo>
                    <a:pt x="117" y="38"/>
                  </a:lnTo>
                  <a:lnTo>
                    <a:pt x="113" y="39"/>
                  </a:lnTo>
                  <a:lnTo>
                    <a:pt x="109" y="41"/>
                  </a:lnTo>
                  <a:lnTo>
                    <a:pt x="19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1" name="Freeform 407"/>
            <p:cNvSpPr/>
            <p:nvPr/>
          </p:nvSpPr>
          <p:spPr bwMode="auto">
            <a:xfrm>
              <a:off x="4535488" y="3187700"/>
              <a:ext cx="396875" cy="330200"/>
            </a:xfrm>
            <a:custGeom>
              <a:avLst/>
              <a:gdLst/>
              <a:ahLst/>
              <a:cxnLst>
                <a:cxn ang="0">
                  <a:pos x="12" y="623"/>
                </a:cxn>
                <a:cxn ang="0">
                  <a:pos x="2" y="616"/>
                </a:cxn>
                <a:cxn ang="0">
                  <a:pos x="0" y="610"/>
                </a:cxn>
                <a:cxn ang="0">
                  <a:pos x="1" y="602"/>
                </a:cxn>
                <a:cxn ang="0">
                  <a:pos x="16" y="580"/>
                </a:cxn>
                <a:cxn ang="0">
                  <a:pos x="37" y="561"/>
                </a:cxn>
                <a:cxn ang="0">
                  <a:pos x="58" y="541"/>
                </a:cxn>
                <a:cxn ang="0">
                  <a:pos x="137" y="452"/>
                </a:cxn>
                <a:cxn ang="0">
                  <a:pos x="181" y="404"/>
                </a:cxn>
                <a:cxn ang="0">
                  <a:pos x="252" y="340"/>
                </a:cxn>
                <a:cxn ang="0">
                  <a:pos x="328" y="280"/>
                </a:cxn>
                <a:cxn ang="0">
                  <a:pos x="479" y="173"/>
                </a:cxn>
                <a:cxn ang="0">
                  <a:pos x="552" y="122"/>
                </a:cxn>
                <a:cxn ang="0">
                  <a:pos x="606" y="80"/>
                </a:cxn>
                <a:cxn ang="0">
                  <a:pos x="636" y="59"/>
                </a:cxn>
                <a:cxn ang="0">
                  <a:pos x="657" y="45"/>
                </a:cxn>
                <a:cxn ang="0">
                  <a:pos x="692" y="23"/>
                </a:cxn>
                <a:cxn ang="0">
                  <a:pos x="697" y="21"/>
                </a:cxn>
                <a:cxn ang="0">
                  <a:pos x="722" y="6"/>
                </a:cxn>
                <a:cxn ang="0">
                  <a:pos x="727" y="2"/>
                </a:cxn>
                <a:cxn ang="0">
                  <a:pos x="733" y="0"/>
                </a:cxn>
                <a:cxn ang="0">
                  <a:pos x="748" y="7"/>
                </a:cxn>
                <a:cxn ang="0">
                  <a:pos x="752" y="16"/>
                </a:cxn>
                <a:cxn ang="0">
                  <a:pos x="748" y="32"/>
                </a:cxn>
                <a:cxn ang="0">
                  <a:pos x="736" y="41"/>
                </a:cxn>
                <a:cxn ang="0">
                  <a:pos x="694" y="67"/>
                </a:cxn>
                <a:cxn ang="0">
                  <a:pos x="668" y="82"/>
                </a:cxn>
                <a:cxn ang="0">
                  <a:pos x="639" y="101"/>
                </a:cxn>
                <a:cxn ang="0">
                  <a:pos x="593" y="139"/>
                </a:cxn>
                <a:cxn ang="0">
                  <a:pos x="539" y="176"/>
                </a:cxn>
                <a:cxn ang="0">
                  <a:pos x="472" y="218"/>
                </a:cxn>
                <a:cxn ang="0">
                  <a:pos x="392" y="275"/>
                </a:cxn>
                <a:cxn ang="0">
                  <a:pos x="358" y="305"/>
                </a:cxn>
                <a:cxn ang="0">
                  <a:pos x="296" y="354"/>
                </a:cxn>
                <a:cxn ang="0">
                  <a:pos x="209" y="427"/>
                </a:cxn>
                <a:cxn ang="0">
                  <a:pos x="183" y="454"/>
                </a:cxn>
                <a:cxn ang="0">
                  <a:pos x="140" y="502"/>
                </a:cxn>
                <a:cxn ang="0">
                  <a:pos x="100" y="550"/>
                </a:cxn>
                <a:cxn ang="0">
                  <a:pos x="65" y="586"/>
                </a:cxn>
                <a:cxn ang="0">
                  <a:pos x="56" y="592"/>
                </a:cxn>
                <a:cxn ang="0">
                  <a:pos x="40" y="604"/>
                </a:cxn>
                <a:cxn ang="0">
                  <a:pos x="33" y="616"/>
                </a:cxn>
                <a:cxn ang="0">
                  <a:pos x="17" y="623"/>
                </a:cxn>
              </a:cxnLst>
              <a:rect l="0" t="0" r="r" b="b"/>
              <a:pathLst>
                <a:path w="752" h="623">
                  <a:moveTo>
                    <a:pt x="17" y="623"/>
                  </a:moveTo>
                  <a:lnTo>
                    <a:pt x="17" y="623"/>
                  </a:lnTo>
                  <a:lnTo>
                    <a:pt x="12" y="623"/>
                  </a:lnTo>
                  <a:lnTo>
                    <a:pt x="8" y="621"/>
                  </a:lnTo>
                  <a:lnTo>
                    <a:pt x="4" y="619"/>
                  </a:lnTo>
                  <a:lnTo>
                    <a:pt x="2" y="616"/>
                  </a:lnTo>
                  <a:lnTo>
                    <a:pt x="2" y="616"/>
                  </a:lnTo>
                  <a:lnTo>
                    <a:pt x="0" y="613"/>
                  </a:lnTo>
                  <a:lnTo>
                    <a:pt x="0" y="610"/>
                  </a:lnTo>
                  <a:lnTo>
                    <a:pt x="0" y="606"/>
                  </a:lnTo>
                  <a:lnTo>
                    <a:pt x="1" y="602"/>
                  </a:lnTo>
                  <a:lnTo>
                    <a:pt x="1" y="602"/>
                  </a:lnTo>
                  <a:lnTo>
                    <a:pt x="4" y="596"/>
                  </a:lnTo>
                  <a:lnTo>
                    <a:pt x="8" y="590"/>
                  </a:lnTo>
                  <a:lnTo>
                    <a:pt x="16" y="580"/>
                  </a:lnTo>
                  <a:lnTo>
                    <a:pt x="26" y="570"/>
                  </a:lnTo>
                  <a:lnTo>
                    <a:pt x="37" y="561"/>
                  </a:lnTo>
                  <a:lnTo>
                    <a:pt x="37" y="561"/>
                  </a:lnTo>
                  <a:lnTo>
                    <a:pt x="47" y="552"/>
                  </a:lnTo>
                  <a:lnTo>
                    <a:pt x="58" y="541"/>
                  </a:lnTo>
                  <a:lnTo>
                    <a:pt x="58" y="541"/>
                  </a:lnTo>
                  <a:lnTo>
                    <a:pt x="78" y="520"/>
                  </a:lnTo>
                  <a:lnTo>
                    <a:pt x="98" y="498"/>
                  </a:lnTo>
                  <a:lnTo>
                    <a:pt x="137" y="452"/>
                  </a:lnTo>
                  <a:lnTo>
                    <a:pt x="137" y="452"/>
                  </a:lnTo>
                  <a:lnTo>
                    <a:pt x="158" y="428"/>
                  </a:lnTo>
                  <a:lnTo>
                    <a:pt x="181" y="404"/>
                  </a:lnTo>
                  <a:lnTo>
                    <a:pt x="203" y="381"/>
                  </a:lnTo>
                  <a:lnTo>
                    <a:pt x="228" y="361"/>
                  </a:lnTo>
                  <a:lnTo>
                    <a:pt x="252" y="340"/>
                  </a:lnTo>
                  <a:lnTo>
                    <a:pt x="278" y="319"/>
                  </a:lnTo>
                  <a:lnTo>
                    <a:pt x="328" y="280"/>
                  </a:lnTo>
                  <a:lnTo>
                    <a:pt x="328" y="280"/>
                  </a:lnTo>
                  <a:lnTo>
                    <a:pt x="378" y="243"/>
                  </a:lnTo>
                  <a:lnTo>
                    <a:pt x="428" y="207"/>
                  </a:lnTo>
                  <a:lnTo>
                    <a:pt x="479" y="173"/>
                  </a:lnTo>
                  <a:lnTo>
                    <a:pt x="527" y="141"/>
                  </a:lnTo>
                  <a:lnTo>
                    <a:pt x="527" y="141"/>
                  </a:lnTo>
                  <a:lnTo>
                    <a:pt x="552" y="122"/>
                  </a:lnTo>
                  <a:lnTo>
                    <a:pt x="577" y="102"/>
                  </a:lnTo>
                  <a:lnTo>
                    <a:pt x="577" y="102"/>
                  </a:lnTo>
                  <a:lnTo>
                    <a:pt x="606" y="80"/>
                  </a:lnTo>
                  <a:lnTo>
                    <a:pt x="621" y="69"/>
                  </a:lnTo>
                  <a:lnTo>
                    <a:pt x="636" y="59"/>
                  </a:lnTo>
                  <a:lnTo>
                    <a:pt x="636" y="59"/>
                  </a:lnTo>
                  <a:lnTo>
                    <a:pt x="646" y="52"/>
                  </a:lnTo>
                  <a:lnTo>
                    <a:pt x="657" y="45"/>
                  </a:lnTo>
                  <a:lnTo>
                    <a:pt x="657" y="45"/>
                  </a:lnTo>
                  <a:lnTo>
                    <a:pt x="674" y="32"/>
                  </a:lnTo>
                  <a:lnTo>
                    <a:pt x="683" y="27"/>
                  </a:lnTo>
                  <a:lnTo>
                    <a:pt x="692" y="23"/>
                  </a:lnTo>
                  <a:lnTo>
                    <a:pt x="692" y="23"/>
                  </a:lnTo>
                  <a:lnTo>
                    <a:pt x="697" y="21"/>
                  </a:lnTo>
                  <a:lnTo>
                    <a:pt x="697" y="21"/>
                  </a:lnTo>
                  <a:lnTo>
                    <a:pt x="710" y="15"/>
                  </a:lnTo>
                  <a:lnTo>
                    <a:pt x="717" y="10"/>
                  </a:lnTo>
                  <a:lnTo>
                    <a:pt x="722" y="6"/>
                  </a:lnTo>
                  <a:lnTo>
                    <a:pt x="722" y="6"/>
                  </a:lnTo>
                  <a:lnTo>
                    <a:pt x="725" y="3"/>
                  </a:lnTo>
                  <a:lnTo>
                    <a:pt x="727" y="2"/>
                  </a:lnTo>
                  <a:lnTo>
                    <a:pt x="730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738" y="1"/>
                  </a:lnTo>
                  <a:lnTo>
                    <a:pt x="743" y="3"/>
                  </a:lnTo>
                  <a:lnTo>
                    <a:pt x="748" y="7"/>
                  </a:lnTo>
                  <a:lnTo>
                    <a:pt x="751" y="13"/>
                  </a:lnTo>
                  <a:lnTo>
                    <a:pt x="751" y="13"/>
                  </a:lnTo>
                  <a:lnTo>
                    <a:pt x="752" y="16"/>
                  </a:lnTo>
                  <a:lnTo>
                    <a:pt x="752" y="21"/>
                  </a:lnTo>
                  <a:lnTo>
                    <a:pt x="751" y="26"/>
                  </a:lnTo>
                  <a:lnTo>
                    <a:pt x="748" y="32"/>
                  </a:lnTo>
                  <a:lnTo>
                    <a:pt x="748" y="32"/>
                  </a:lnTo>
                  <a:lnTo>
                    <a:pt x="741" y="37"/>
                  </a:lnTo>
                  <a:lnTo>
                    <a:pt x="736" y="41"/>
                  </a:lnTo>
                  <a:lnTo>
                    <a:pt x="723" y="51"/>
                  </a:lnTo>
                  <a:lnTo>
                    <a:pt x="708" y="59"/>
                  </a:lnTo>
                  <a:lnTo>
                    <a:pt x="694" y="67"/>
                  </a:lnTo>
                  <a:lnTo>
                    <a:pt x="694" y="67"/>
                  </a:lnTo>
                  <a:lnTo>
                    <a:pt x="680" y="75"/>
                  </a:lnTo>
                  <a:lnTo>
                    <a:pt x="668" y="82"/>
                  </a:lnTo>
                  <a:lnTo>
                    <a:pt x="668" y="82"/>
                  </a:lnTo>
                  <a:lnTo>
                    <a:pt x="654" y="91"/>
                  </a:lnTo>
                  <a:lnTo>
                    <a:pt x="639" y="101"/>
                  </a:lnTo>
                  <a:lnTo>
                    <a:pt x="612" y="122"/>
                  </a:lnTo>
                  <a:lnTo>
                    <a:pt x="612" y="122"/>
                  </a:lnTo>
                  <a:lnTo>
                    <a:pt x="593" y="139"/>
                  </a:lnTo>
                  <a:lnTo>
                    <a:pt x="573" y="153"/>
                  </a:lnTo>
                  <a:lnTo>
                    <a:pt x="573" y="153"/>
                  </a:lnTo>
                  <a:lnTo>
                    <a:pt x="539" y="176"/>
                  </a:lnTo>
                  <a:lnTo>
                    <a:pt x="505" y="196"/>
                  </a:lnTo>
                  <a:lnTo>
                    <a:pt x="505" y="196"/>
                  </a:lnTo>
                  <a:lnTo>
                    <a:pt x="472" y="218"/>
                  </a:lnTo>
                  <a:lnTo>
                    <a:pt x="439" y="239"/>
                  </a:lnTo>
                  <a:lnTo>
                    <a:pt x="408" y="263"/>
                  </a:lnTo>
                  <a:lnTo>
                    <a:pt x="392" y="275"/>
                  </a:lnTo>
                  <a:lnTo>
                    <a:pt x="378" y="287"/>
                  </a:lnTo>
                  <a:lnTo>
                    <a:pt x="378" y="287"/>
                  </a:lnTo>
                  <a:lnTo>
                    <a:pt x="358" y="305"/>
                  </a:lnTo>
                  <a:lnTo>
                    <a:pt x="338" y="322"/>
                  </a:lnTo>
                  <a:lnTo>
                    <a:pt x="296" y="354"/>
                  </a:lnTo>
                  <a:lnTo>
                    <a:pt x="296" y="354"/>
                  </a:lnTo>
                  <a:lnTo>
                    <a:pt x="267" y="377"/>
                  </a:lnTo>
                  <a:lnTo>
                    <a:pt x="238" y="401"/>
                  </a:lnTo>
                  <a:lnTo>
                    <a:pt x="209" y="427"/>
                  </a:lnTo>
                  <a:lnTo>
                    <a:pt x="196" y="440"/>
                  </a:lnTo>
                  <a:lnTo>
                    <a:pt x="183" y="454"/>
                  </a:lnTo>
                  <a:lnTo>
                    <a:pt x="183" y="454"/>
                  </a:lnTo>
                  <a:lnTo>
                    <a:pt x="161" y="478"/>
                  </a:lnTo>
                  <a:lnTo>
                    <a:pt x="140" y="502"/>
                  </a:lnTo>
                  <a:lnTo>
                    <a:pt x="140" y="502"/>
                  </a:lnTo>
                  <a:lnTo>
                    <a:pt x="104" y="545"/>
                  </a:lnTo>
                  <a:lnTo>
                    <a:pt x="100" y="550"/>
                  </a:lnTo>
                  <a:lnTo>
                    <a:pt x="100" y="550"/>
                  </a:lnTo>
                  <a:lnTo>
                    <a:pt x="82" y="568"/>
                  </a:lnTo>
                  <a:lnTo>
                    <a:pt x="74" y="578"/>
                  </a:lnTo>
                  <a:lnTo>
                    <a:pt x="65" y="586"/>
                  </a:lnTo>
                  <a:lnTo>
                    <a:pt x="65" y="586"/>
                  </a:lnTo>
                  <a:lnTo>
                    <a:pt x="56" y="592"/>
                  </a:lnTo>
                  <a:lnTo>
                    <a:pt x="56" y="592"/>
                  </a:lnTo>
                  <a:lnTo>
                    <a:pt x="50" y="596"/>
                  </a:lnTo>
                  <a:lnTo>
                    <a:pt x="44" y="600"/>
                  </a:lnTo>
                  <a:lnTo>
                    <a:pt x="40" y="604"/>
                  </a:lnTo>
                  <a:lnTo>
                    <a:pt x="36" y="611"/>
                  </a:lnTo>
                  <a:lnTo>
                    <a:pt x="36" y="611"/>
                  </a:lnTo>
                  <a:lnTo>
                    <a:pt x="33" y="616"/>
                  </a:lnTo>
                  <a:lnTo>
                    <a:pt x="29" y="620"/>
                  </a:lnTo>
                  <a:lnTo>
                    <a:pt x="24" y="622"/>
                  </a:lnTo>
                  <a:lnTo>
                    <a:pt x="17" y="623"/>
                  </a:lnTo>
                  <a:lnTo>
                    <a:pt x="17" y="6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9" name="组合 958"/>
          <p:cNvGrpSpPr/>
          <p:nvPr/>
        </p:nvGrpSpPr>
        <p:grpSpPr>
          <a:xfrm>
            <a:off x="6843161" y="3795236"/>
            <a:ext cx="922867" cy="908051"/>
            <a:chOff x="5219701" y="3138488"/>
            <a:chExt cx="692150" cy="681038"/>
          </a:xfrm>
          <a:solidFill>
            <a:schemeClr val="tx1"/>
          </a:solidFill>
        </p:grpSpPr>
        <p:sp>
          <p:nvSpPr>
            <p:cNvPr id="16792" name="Freeform 408"/>
            <p:cNvSpPr>
              <a:spLocks noEditPoints="1"/>
            </p:cNvSpPr>
            <p:nvPr/>
          </p:nvSpPr>
          <p:spPr bwMode="auto">
            <a:xfrm>
              <a:off x="5219701" y="3141663"/>
              <a:ext cx="692150" cy="674688"/>
            </a:xfrm>
            <a:custGeom>
              <a:avLst/>
              <a:gdLst/>
              <a:ahLst/>
              <a:cxnLst>
                <a:cxn ang="0">
                  <a:pos x="473" y="1264"/>
                </a:cxn>
                <a:cxn ang="0">
                  <a:pos x="369" y="1230"/>
                </a:cxn>
                <a:cxn ang="0">
                  <a:pos x="184" y="1094"/>
                </a:cxn>
                <a:cxn ang="0">
                  <a:pos x="72" y="952"/>
                </a:cxn>
                <a:cxn ang="0">
                  <a:pos x="19" y="846"/>
                </a:cxn>
                <a:cxn ang="0">
                  <a:pos x="0" y="746"/>
                </a:cxn>
                <a:cxn ang="0">
                  <a:pos x="6" y="574"/>
                </a:cxn>
                <a:cxn ang="0">
                  <a:pos x="32" y="411"/>
                </a:cxn>
                <a:cxn ang="0">
                  <a:pos x="85" y="309"/>
                </a:cxn>
                <a:cxn ang="0">
                  <a:pos x="183" y="166"/>
                </a:cxn>
                <a:cxn ang="0">
                  <a:pos x="275" y="111"/>
                </a:cxn>
                <a:cxn ang="0">
                  <a:pos x="415" y="49"/>
                </a:cxn>
                <a:cxn ang="0">
                  <a:pos x="597" y="12"/>
                </a:cxn>
                <a:cxn ang="0">
                  <a:pos x="663" y="1"/>
                </a:cxn>
                <a:cxn ang="0">
                  <a:pos x="769" y="11"/>
                </a:cxn>
                <a:cxn ang="0">
                  <a:pos x="888" y="41"/>
                </a:cxn>
                <a:cxn ang="0">
                  <a:pos x="947" y="72"/>
                </a:cxn>
                <a:cxn ang="0">
                  <a:pos x="981" y="90"/>
                </a:cxn>
                <a:cxn ang="0">
                  <a:pos x="1034" y="127"/>
                </a:cxn>
                <a:cxn ang="0">
                  <a:pos x="1074" y="158"/>
                </a:cxn>
                <a:cxn ang="0">
                  <a:pos x="1155" y="246"/>
                </a:cxn>
                <a:cxn ang="0">
                  <a:pos x="1259" y="406"/>
                </a:cxn>
                <a:cxn ang="0">
                  <a:pos x="1286" y="512"/>
                </a:cxn>
                <a:cxn ang="0">
                  <a:pos x="1307" y="689"/>
                </a:cxn>
                <a:cxn ang="0">
                  <a:pos x="1291" y="846"/>
                </a:cxn>
                <a:cxn ang="0">
                  <a:pos x="1253" y="938"/>
                </a:cxn>
                <a:cxn ang="0">
                  <a:pos x="1196" y="1039"/>
                </a:cxn>
                <a:cxn ang="0">
                  <a:pos x="1097" y="1142"/>
                </a:cxn>
                <a:cxn ang="0">
                  <a:pos x="905" y="1234"/>
                </a:cxn>
                <a:cxn ang="0">
                  <a:pos x="672" y="1270"/>
                </a:cxn>
                <a:cxn ang="0">
                  <a:pos x="656" y="1277"/>
                </a:cxn>
                <a:cxn ang="0">
                  <a:pos x="656" y="44"/>
                </a:cxn>
                <a:cxn ang="0">
                  <a:pos x="492" y="66"/>
                </a:cxn>
                <a:cxn ang="0">
                  <a:pos x="340" y="119"/>
                </a:cxn>
                <a:cxn ang="0">
                  <a:pos x="235" y="172"/>
                </a:cxn>
                <a:cxn ang="0">
                  <a:pos x="157" y="253"/>
                </a:cxn>
                <a:cxn ang="0">
                  <a:pos x="82" y="390"/>
                </a:cxn>
                <a:cxn ang="0">
                  <a:pos x="47" y="525"/>
                </a:cxn>
                <a:cxn ang="0">
                  <a:pos x="35" y="687"/>
                </a:cxn>
                <a:cxn ang="0">
                  <a:pos x="50" y="820"/>
                </a:cxn>
                <a:cxn ang="0">
                  <a:pos x="121" y="958"/>
                </a:cxn>
                <a:cxn ang="0">
                  <a:pos x="249" y="1105"/>
                </a:cxn>
                <a:cxn ang="0">
                  <a:pos x="397" y="1203"/>
                </a:cxn>
                <a:cxn ang="0">
                  <a:pos x="610" y="1241"/>
                </a:cxn>
                <a:cxn ang="0">
                  <a:pos x="653" y="1235"/>
                </a:cxn>
                <a:cxn ang="0">
                  <a:pos x="807" y="1220"/>
                </a:cxn>
                <a:cxn ang="0">
                  <a:pos x="1008" y="1152"/>
                </a:cxn>
                <a:cxn ang="0">
                  <a:pos x="1116" y="1081"/>
                </a:cxn>
                <a:cxn ang="0">
                  <a:pos x="1202" y="965"/>
                </a:cxn>
                <a:cxn ang="0">
                  <a:pos x="1244" y="870"/>
                </a:cxn>
                <a:cxn ang="0">
                  <a:pos x="1269" y="756"/>
                </a:cxn>
                <a:cxn ang="0">
                  <a:pos x="1260" y="566"/>
                </a:cxn>
                <a:cxn ang="0">
                  <a:pos x="1219" y="405"/>
                </a:cxn>
                <a:cxn ang="0">
                  <a:pos x="1155" y="301"/>
                </a:cxn>
                <a:cxn ang="0">
                  <a:pos x="1103" y="245"/>
                </a:cxn>
                <a:cxn ang="0">
                  <a:pos x="1071" y="207"/>
                </a:cxn>
                <a:cxn ang="0">
                  <a:pos x="1021" y="161"/>
                </a:cxn>
                <a:cxn ang="0">
                  <a:pos x="971" y="126"/>
                </a:cxn>
                <a:cxn ang="0">
                  <a:pos x="940" y="115"/>
                </a:cxn>
                <a:cxn ang="0">
                  <a:pos x="867" y="71"/>
                </a:cxn>
                <a:cxn ang="0">
                  <a:pos x="751" y="44"/>
                </a:cxn>
                <a:cxn ang="0">
                  <a:pos x="670" y="38"/>
                </a:cxn>
              </a:cxnLst>
              <a:rect l="0" t="0" r="r" b="b"/>
              <a:pathLst>
                <a:path w="1307" h="1277">
                  <a:moveTo>
                    <a:pt x="641" y="1277"/>
                  </a:moveTo>
                  <a:lnTo>
                    <a:pt x="641" y="1277"/>
                  </a:lnTo>
                  <a:lnTo>
                    <a:pt x="608" y="1276"/>
                  </a:lnTo>
                  <a:lnTo>
                    <a:pt x="574" y="1275"/>
                  </a:lnTo>
                  <a:lnTo>
                    <a:pt x="541" y="1273"/>
                  </a:lnTo>
                  <a:lnTo>
                    <a:pt x="507" y="1270"/>
                  </a:lnTo>
                  <a:lnTo>
                    <a:pt x="473" y="1264"/>
                  </a:lnTo>
                  <a:lnTo>
                    <a:pt x="456" y="1259"/>
                  </a:lnTo>
                  <a:lnTo>
                    <a:pt x="439" y="1255"/>
                  </a:lnTo>
                  <a:lnTo>
                    <a:pt x="421" y="1250"/>
                  </a:lnTo>
                  <a:lnTo>
                    <a:pt x="404" y="1244"/>
                  </a:lnTo>
                  <a:lnTo>
                    <a:pt x="386" y="1238"/>
                  </a:lnTo>
                  <a:lnTo>
                    <a:pt x="369" y="1230"/>
                  </a:lnTo>
                  <a:lnTo>
                    <a:pt x="369" y="1230"/>
                  </a:lnTo>
                  <a:lnTo>
                    <a:pt x="343" y="1217"/>
                  </a:lnTo>
                  <a:lnTo>
                    <a:pt x="316" y="1202"/>
                  </a:lnTo>
                  <a:lnTo>
                    <a:pt x="289" y="1184"/>
                  </a:lnTo>
                  <a:lnTo>
                    <a:pt x="262" y="1164"/>
                  </a:lnTo>
                  <a:lnTo>
                    <a:pt x="236" y="1143"/>
                  </a:lnTo>
                  <a:lnTo>
                    <a:pt x="210" y="1119"/>
                  </a:lnTo>
                  <a:lnTo>
                    <a:pt x="184" y="1094"/>
                  </a:lnTo>
                  <a:lnTo>
                    <a:pt x="159" y="1068"/>
                  </a:lnTo>
                  <a:lnTo>
                    <a:pt x="159" y="1068"/>
                  </a:lnTo>
                  <a:lnTo>
                    <a:pt x="136" y="1043"/>
                  </a:lnTo>
                  <a:lnTo>
                    <a:pt x="116" y="1017"/>
                  </a:lnTo>
                  <a:lnTo>
                    <a:pt x="97" y="991"/>
                  </a:lnTo>
                  <a:lnTo>
                    <a:pt x="80" y="964"/>
                  </a:lnTo>
                  <a:lnTo>
                    <a:pt x="72" y="952"/>
                  </a:lnTo>
                  <a:lnTo>
                    <a:pt x="72" y="952"/>
                  </a:lnTo>
                  <a:lnTo>
                    <a:pt x="58" y="926"/>
                  </a:lnTo>
                  <a:lnTo>
                    <a:pt x="43" y="899"/>
                  </a:lnTo>
                  <a:lnTo>
                    <a:pt x="30" y="872"/>
                  </a:lnTo>
                  <a:lnTo>
                    <a:pt x="24" y="859"/>
                  </a:lnTo>
                  <a:lnTo>
                    <a:pt x="19" y="846"/>
                  </a:lnTo>
                  <a:lnTo>
                    <a:pt x="19" y="846"/>
                  </a:lnTo>
                  <a:lnTo>
                    <a:pt x="12" y="825"/>
                  </a:lnTo>
                  <a:lnTo>
                    <a:pt x="6" y="800"/>
                  </a:lnTo>
                  <a:lnTo>
                    <a:pt x="3" y="787"/>
                  </a:lnTo>
                  <a:lnTo>
                    <a:pt x="1" y="774"/>
                  </a:lnTo>
                  <a:lnTo>
                    <a:pt x="0" y="761"/>
                  </a:lnTo>
                  <a:lnTo>
                    <a:pt x="0" y="746"/>
                  </a:lnTo>
                  <a:lnTo>
                    <a:pt x="0" y="746"/>
                  </a:lnTo>
                  <a:lnTo>
                    <a:pt x="1" y="710"/>
                  </a:lnTo>
                  <a:lnTo>
                    <a:pt x="3" y="674"/>
                  </a:lnTo>
                  <a:lnTo>
                    <a:pt x="3" y="674"/>
                  </a:lnTo>
                  <a:lnTo>
                    <a:pt x="5" y="638"/>
                  </a:lnTo>
                  <a:lnTo>
                    <a:pt x="6" y="602"/>
                  </a:lnTo>
                  <a:lnTo>
                    <a:pt x="6" y="602"/>
                  </a:lnTo>
                  <a:lnTo>
                    <a:pt x="6" y="574"/>
                  </a:lnTo>
                  <a:lnTo>
                    <a:pt x="7" y="545"/>
                  </a:lnTo>
                  <a:lnTo>
                    <a:pt x="9" y="515"/>
                  </a:lnTo>
                  <a:lnTo>
                    <a:pt x="13" y="485"/>
                  </a:lnTo>
                  <a:lnTo>
                    <a:pt x="19" y="455"/>
                  </a:lnTo>
                  <a:lnTo>
                    <a:pt x="23" y="440"/>
                  </a:lnTo>
                  <a:lnTo>
                    <a:pt x="27" y="426"/>
                  </a:lnTo>
                  <a:lnTo>
                    <a:pt x="32" y="411"/>
                  </a:lnTo>
                  <a:lnTo>
                    <a:pt x="37" y="398"/>
                  </a:lnTo>
                  <a:lnTo>
                    <a:pt x="43" y="385"/>
                  </a:lnTo>
                  <a:lnTo>
                    <a:pt x="51" y="372"/>
                  </a:lnTo>
                  <a:lnTo>
                    <a:pt x="51" y="372"/>
                  </a:lnTo>
                  <a:lnTo>
                    <a:pt x="68" y="341"/>
                  </a:lnTo>
                  <a:lnTo>
                    <a:pt x="85" y="309"/>
                  </a:lnTo>
                  <a:lnTo>
                    <a:pt x="85" y="309"/>
                  </a:lnTo>
                  <a:lnTo>
                    <a:pt x="106" y="268"/>
                  </a:lnTo>
                  <a:lnTo>
                    <a:pt x="118" y="247"/>
                  </a:lnTo>
                  <a:lnTo>
                    <a:pt x="130" y="228"/>
                  </a:lnTo>
                  <a:lnTo>
                    <a:pt x="144" y="208"/>
                  </a:lnTo>
                  <a:lnTo>
                    <a:pt x="158" y="190"/>
                  </a:lnTo>
                  <a:lnTo>
                    <a:pt x="174" y="174"/>
                  </a:lnTo>
                  <a:lnTo>
                    <a:pt x="183" y="166"/>
                  </a:lnTo>
                  <a:lnTo>
                    <a:pt x="191" y="158"/>
                  </a:lnTo>
                  <a:lnTo>
                    <a:pt x="191" y="158"/>
                  </a:lnTo>
                  <a:lnTo>
                    <a:pt x="212" y="145"/>
                  </a:lnTo>
                  <a:lnTo>
                    <a:pt x="232" y="133"/>
                  </a:lnTo>
                  <a:lnTo>
                    <a:pt x="253" y="121"/>
                  </a:lnTo>
                  <a:lnTo>
                    <a:pt x="275" y="111"/>
                  </a:lnTo>
                  <a:lnTo>
                    <a:pt x="275" y="111"/>
                  </a:lnTo>
                  <a:lnTo>
                    <a:pt x="305" y="95"/>
                  </a:lnTo>
                  <a:lnTo>
                    <a:pt x="305" y="95"/>
                  </a:lnTo>
                  <a:lnTo>
                    <a:pt x="335" y="81"/>
                  </a:lnTo>
                  <a:lnTo>
                    <a:pt x="366" y="66"/>
                  </a:lnTo>
                  <a:lnTo>
                    <a:pt x="382" y="60"/>
                  </a:lnTo>
                  <a:lnTo>
                    <a:pt x="399" y="54"/>
                  </a:lnTo>
                  <a:lnTo>
                    <a:pt x="415" y="49"/>
                  </a:lnTo>
                  <a:lnTo>
                    <a:pt x="433" y="44"/>
                  </a:lnTo>
                  <a:lnTo>
                    <a:pt x="447" y="41"/>
                  </a:lnTo>
                  <a:lnTo>
                    <a:pt x="447" y="41"/>
                  </a:lnTo>
                  <a:lnTo>
                    <a:pt x="496" y="29"/>
                  </a:lnTo>
                  <a:lnTo>
                    <a:pt x="546" y="19"/>
                  </a:lnTo>
                  <a:lnTo>
                    <a:pt x="571" y="15"/>
                  </a:lnTo>
                  <a:lnTo>
                    <a:pt x="597" y="12"/>
                  </a:lnTo>
                  <a:lnTo>
                    <a:pt x="622" y="10"/>
                  </a:lnTo>
                  <a:lnTo>
                    <a:pt x="648" y="9"/>
                  </a:lnTo>
                  <a:lnTo>
                    <a:pt x="650" y="9"/>
                  </a:lnTo>
                  <a:lnTo>
                    <a:pt x="651" y="7"/>
                  </a:lnTo>
                  <a:lnTo>
                    <a:pt x="651" y="7"/>
                  </a:lnTo>
                  <a:lnTo>
                    <a:pt x="656" y="3"/>
                  </a:lnTo>
                  <a:lnTo>
                    <a:pt x="663" y="1"/>
                  </a:lnTo>
                  <a:lnTo>
                    <a:pt x="663" y="1"/>
                  </a:lnTo>
                  <a:lnTo>
                    <a:pt x="687" y="0"/>
                  </a:lnTo>
                  <a:lnTo>
                    <a:pt x="687" y="0"/>
                  </a:lnTo>
                  <a:lnTo>
                    <a:pt x="708" y="1"/>
                  </a:lnTo>
                  <a:lnTo>
                    <a:pt x="728" y="3"/>
                  </a:lnTo>
                  <a:lnTo>
                    <a:pt x="749" y="7"/>
                  </a:lnTo>
                  <a:lnTo>
                    <a:pt x="769" y="11"/>
                  </a:lnTo>
                  <a:lnTo>
                    <a:pt x="769" y="11"/>
                  </a:lnTo>
                  <a:lnTo>
                    <a:pt x="806" y="18"/>
                  </a:lnTo>
                  <a:lnTo>
                    <a:pt x="806" y="18"/>
                  </a:lnTo>
                  <a:lnTo>
                    <a:pt x="830" y="23"/>
                  </a:lnTo>
                  <a:lnTo>
                    <a:pt x="853" y="29"/>
                  </a:lnTo>
                  <a:lnTo>
                    <a:pt x="877" y="36"/>
                  </a:lnTo>
                  <a:lnTo>
                    <a:pt x="888" y="41"/>
                  </a:lnTo>
                  <a:lnTo>
                    <a:pt x="900" y="46"/>
                  </a:lnTo>
                  <a:lnTo>
                    <a:pt x="900" y="46"/>
                  </a:lnTo>
                  <a:lnTo>
                    <a:pt x="914" y="53"/>
                  </a:lnTo>
                  <a:lnTo>
                    <a:pt x="914" y="53"/>
                  </a:lnTo>
                  <a:lnTo>
                    <a:pt x="926" y="59"/>
                  </a:lnTo>
                  <a:lnTo>
                    <a:pt x="937" y="64"/>
                  </a:lnTo>
                  <a:lnTo>
                    <a:pt x="947" y="72"/>
                  </a:lnTo>
                  <a:lnTo>
                    <a:pt x="957" y="80"/>
                  </a:lnTo>
                  <a:lnTo>
                    <a:pt x="957" y="80"/>
                  </a:lnTo>
                  <a:lnTo>
                    <a:pt x="960" y="82"/>
                  </a:lnTo>
                  <a:lnTo>
                    <a:pt x="965" y="84"/>
                  </a:lnTo>
                  <a:lnTo>
                    <a:pt x="975" y="88"/>
                  </a:lnTo>
                  <a:lnTo>
                    <a:pt x="975" y="88"/>
                  </a:lnTo>
                  <a:lnTo>
                    <a:pt x="981" y="90"/>
                  </a:lnTo>
                  <a:lnTo>
                    <a:pt x="987" y="92"/>
                  </a:lnTo>
                  <a:lnTo>
                    <a:pt x="987" y="92"/>
                  </a:lnTo>
                  <a:lnTo>
                    <a:pt x="996" y="97"/>
                  </a:lnTo>
                  <a:lnTo>
                    <a:pt x="1005" y="104"/>
                  </a:lnTo>
                  <a:lnTo>
                    <a:pt x="1022" y="117"/>
                  </a:lnTo>
                  <a:lnTo>
                    <a:pt x="1022" y="117"/>
                  </a:lnTo>
                  <a:lnTo>
                    <a:pt x="1034" y="127"/>
                  </a:lnTo>
                  <a:lnTo>
                    <a:pt x="1047" y="137"/>
                  </a:lnTo>
                  <a:lnTo>
                    <a:pt x="1052" y="140"/>
                  </a:lnTo>
                  <a:lnTo>
                    <a:pt x="1052" y="140"/>
                  </a:lnTo>
                  <a:lnTo>
                    <a:pt x="1064" y="148"/>
                  </a:lnTo>
                  <a:lnTo>
                    <a:pt x="1069" y="152"/>
                  </a:lnTo>
                  <a:lnTo>
                    <a:pt x="1074" y="158"/>
                  </a:lnTo>
                  <a:lnTo>
                    <a:pt x="1074" y="158"/>
                  </a:lnTo>
                  <a:lnTo>
                    <a:pt x="1085" y="171"/>
                  </a:lnTo>
                  <a:lnTo>
                    <a:pt x="1095" y="182"/>
                  </a:lnTo>
                  <a:lnTo>
                    <a:pt x="1117" y="205"/>
                  </a:lnTo>
                  <a:lnTo>
                    <a:pt x="1117" y="205"/>
                  </a:lnTo>
                  <a:lnTo>
                    <a:pt x="1136" y="226"/>
                  </a:lnTo>
                  <a:lnTo>
                    <a:pt x="1155" y="246"/>
                  </a:lnTo>
                  <a:lnTo>
                    <a:pt x="1155" y="246"/>
                  </a:lnTo>
                  <a:lnTo>
                    <a:pt x="1181" y="279"/>
                  </a:lnTo>
                  <a:lnTo>
                    <a:pt x="1204" y="313"/>
                  </a:lnTo>
                  <a:lnTo>
                    <a:pt x="1225" y="345"/>
                  </a:lnTo>
                  <a:lnTo>
                    <a:pt x="1244" y="374"/>
                  </a:lnTo>
                  <a:lnTo>
                    <a:pt x="1244" y="374"/>
                  </a:lnTo>
                  <a:lnTo>
                    <a:pt x="1252" y="390"/>
                  </a:lnTo>
                  <a:lnTo>
                    <a:pt x="1259" y="406"/>
                  </a:lnTo>
                  <a:lnTo>
                    <a:pt x="1265" y="423"/>
                  </a:lnTo>
                  <a:lnTo>
                    <a:pt x="1271" y="440"/>
                  </a:lnTo>
                  <a:lnTo>
                    <a:pt x="1276" y="458"/>
                  </a:lnTo>
                  <a:lnTo>
                    <a:pt x="1280" y="475"/>
                  </a:lnTo>
                  <a:lnTo>
                    <a:pt x="1286" y="511"/>
                  </a:lnTo>
                  <a:lnTo>
                    <a:pt x="1286" y="512"/>
                  </a:lnTo>
                  <a:lnTo>
                    <a:pt x="1286" y="512"/>
                  </a:lnTo>
                  <a:lnTo>
                    <a:pt x="1291" y="538"/>
                  </a:lnTo>
                  <a:lnTo>
                    <a:pt x="1295" y="564"/>
                  </a:lnTo>
                  <a:lnTo>
                    <a:pt x="1298" y="590"/>
                  </a:lnTo>
                  <a:lnTo>
                    <a:pt x="1302" y="616"/>
                  </a:lnTo>
                  <a:lnTo>
                    <a:pt x="1302" y="616"/>
                  </a:lnTo>
                  <a:lnTo>
                    <a:pt x="1305" y="653"/>
                  </a:lnTo>
                  <a:lnTo>
                    <a:pt x="1307" y="689"/>
                  </a:lnTo>
                  <a:lnTo>
                    <a:pt x="1307" y="725"/>
                  </a:lnTo>
                  <a:lnTo>
                    <a:pt x="1306" y="761"/>
                  </a:lnTo>
                  <a:lnTo>
                    <a:pt x="1305" y="778"/>
                  </a:lnTo>
                  <a:lnTo>
                    <a:pt x="1303" y="796"/>
                  </a:lnTo>
                  <a:lnTo>
                    <a:pt x="1299" y="812"/>
                  </a:lnTo>
                  <a:lnTo>
                    <a:pt x="1295" y="830"/>
                  </a:lnTo>
                  <a:lnTo>
                    <a:pt x="1291" y="846"/>
                  </a:lnTo>
                  <a:lnTo>
                    <a:pt x="1286" y="863"/>
                  </a:lnTo>
                  <a:lnTo>
                    <a:pt x="1280" y="879"/>
                  </a:lnTo>
                  <a:lnTo>
                    <a:pt x="1272" y="895"/>
                  </a:lnTo>
                  <a:lnTo>
                    <a:pt x="1272" y="895"/>
                  </a:lnTo>
                  <a:lnTo>
                    <a:pt x="1262" y="917"/>
                  </a:lnTo>
                  <a:lnTo>
                    <a:pt x="1253" y="938"/>
                  </a:lnTo>
                  <a:lnTo>
                    <a:pt x="1253" y="938"/>
                  </a:lnTo>
                  <a:lnTo>
                    <a:pt x="1246" y="956"/>
                  </a:lnTo>
                  <a:lnTo>
                    <a:pt x="1237" y="974"/>
                  </a:lnTo>
                  <a:lnTo>
                    <a:pt x="1228" y="992"/>
                  </a:lnTo>
                  <a:lnTo>
                    <a:pt x="1218" y="1008"/>
                  </a:lnTo>
                  <a:lnTo>
                    <a:pt x="1213" y="1016"/>
                  </a:lnTo>
                  <a:lnTo>
                    <a:pt x="1213" y="1016"/>
                  </a:lnTo>
                  <a:lnTo>
                    <a:pt x="1196" y="1039"/>
                  </a:lnTo>
                  <a:lnTo>
                    <a:pt x="1180" y="1063"/>
                  </a:lnTo>
                  <a:lnTo>
                    <a:pt x="1161" y="1086"/>
                  </a:lnTo>
                  <a:lnTo>
                    <a:pt x="1151" y="1096"/>
                  </a:lnTo>
                  <a:lnTo>
                    <a:pt x="1141" y="1106"/>
                  </a:lnTo>
                  <a:lnTo>
                    <a:pt x="1141" y="1106"/>
                  </a:lnTo>
                  <a:lnTo>
                    <a:pt x="1120" y="1124"/>
                  </a:lnTo>
                  <a:lnTo>
                    <a:pt x="1097" y="1142"/>
                  </a:lnTo>
                  <a:lnTo>
                    <a:pt x="1073" y="1157"/>
                  </a:lnTo>
                  <a:lnTo>
                    <a:pt x="1048" y="1173"/>
                  </a:lnTo>
                  <a:lnTo>
                    <a:pt x="1022" y="1187"/>
                  </a:lnTo>
                  <a:lnTo>
                    <a:pt x="994" y="1201"/>
                  </a:lnTo>
                  <a:lnTo>
                    <a:pt x="965" y="1213"/>
                  </a:lnTo>
                  <a:lnTo>
                    <a:pt x="936" y="1223"/>
                  </a:lnTo>
                  <a:lnTo>
                    <a:pt x="905" y="1234"/>
                  </a:lnTo>
                  <a:lnTo>
                    <a:pt x="873" y="1243"/>
                  </a:lnTo>
                  <a:lnTo>
                    <a:pt x="841" y="1250"/>
                  </a:lnTo>
                  <a:lnTo>
                    <a:pt x="809" y="1256"/>
                  </a:lnTo>
                  <a:lnTo>
                    <a:pt x="775" y="1262"/>
                  </a:lnTo>
                  <a:lnTo>
                    <a:pt x="741" y="1266"/>
                  </a:lnTo>
                  <a:lnTo>
                    <a:pt x="707" y="1269"/>
                  </a:lnTo>
                  <a:lnTo>
                    <a:pt x="672" y="1270"/>
                  </a:lnTo>
                  <a:lnTo>
                    <a:pt x="670" y="1270"/>
                  </a:lnTo>
                  <a:lnTo>
                    <a:pt x="668" y="1272"/>
                  </a:lnTo>
                  <a:lnTo>
                    <a:pt x="668" y="1272"/>
                  </a:lnTo>
                  <a:lnTo>
                    <a:pt x="665" y="1274"/>
                  </a:lnTo>
                  <a:lnTo>
                    <a:pt x="663" y="1275"/>
                  </a:lnTo>
                  <a:lnTo>
                    <a:pt x="660" y="1276"/>
                  </a:lnTo>
                  <a:lnTo>
                    <a:pt x="656" y="1277"/>
                  </a:lnTo>
                  <a:lnTo>
                    <a:pt x="641" y="1277"/>
                  </a:lnTo>
                  <a:close/>
                  <a:moveTo>
                    <a:pt x="668" y="40"/>
                  </a:moveTo>
                  <a:lnTo>
                    <a:pt x="668" y="40"/>
                  </a:lnTo>
                  <a:lnTo>
                    <a:pt x="666" y="42"/>
                  </a:lnTo>
                  <a:lnTo>
                    <a:pt x="663" y="43"/>
                  </a:lnTo>
                  <a:lnTo>
                    <a:pt x="660" y="44"/>
                  </a:lnTo>
                  <a:lnTo>
                    <a:pt x="656" y="44"/>
                  </a:lnTo>
                  <a:lnTo>
                    <a:pt x="656" y="44"/>
                  </a:lnTo>
                  <a:lnTo>
                    <a:pt x="628" y="45"/>
                  </a:lnTo>
                  <a:lnTo>
                    <a:pt x="600" y="47"/>
                  </a:lnTo>
                  <a:lnTo>
                    <a:pt x="572" y="51"/>
                  </a:lnTo>
                  <a:lnTo>
                    <a:pt x="544" y="55"/>
                  </a:lnTo>
                  <a:lnTo>
                    <a:pt x="518" y="60"/>
                  </a:lnTo>
                  <a:lnTo>
                    <a:pt x="492" y="66"/>
                  </a:lnTo>
                  <a:lnTo>
                    <a:pt x="443" y="79"/>
                  </a:lnTo>
                  <a:lnTo>
                    <a:pt x="443" y="79"/>
                  </a:lnTo>
                  <a:lnTo>
                    <a:pt x="425" y="84"/>
                  </a:lnTo>
                  <a:lnTo>
                    <a:pt x="407" y="90"/>
                  </a:lnTo>
                  <a:lnTo>
                    <a:pt x="389" y="96"/>
                  </a:lnTo>
                  <a:lnTo>
                    <a:pt x="372" y="104"/>
                  </a:lnTo>
                  <a:lnTo>
                    <a:pt x="340" y="119"/>
                  </a:lnTo>
                  <a:lnTo>
                    <a:pt x="309" y="135"/>
                  </a:lnTo>
                  <a:lnTo>
                    <a:pt x="309" y="135"/>
                  </a:lnTo>
                  <a:lnTo>
                    <a:pt x="283" y="147"/>
                  </a:lnTo>
                  <a:lnTo>
                    <a:pt x="283" y="147"/>
                  </a:lnTo>
                  <a:lnTo>
                    <a:pt x="267" y="154"/>
                  </a:lnTo>
                  <a:lnTo>
                    <a:pt x="251" y="162"/>
                  </a:lnTo>
                  <a:lnTo>
                    <a:pt x="235" y="172"/>
                  </a:lnTo>
                  <a:lnTo>
                    <a:pt x="220" y="182"/>
                  </a:lnTo>
                  <a:lnTo>
                    <a:pt x="220" y="182"/>
                  </a:lnTo>
                  <a:lnTo>
                    <a:pt x="211" y="189"/>
                  </a:lnTo>
                  <a:lnTo>
                    <a:pt x="201" y="198"/>
                  </a:lnTo>
                  <a:lnTo>
                    <a:pt x="185" y="215"/>
                  </a:lnTo>
                  <a:lnTo>
                    <a:pt x="170" y="233"/>
                  </a:lnTo>
                  <a:lnTo>
                    <a:pt x="157" y="253"/>
                  </a:lnTo>
                  <a:lnTo>
                    <a:pt x="144" y="274"/>
                  </a:lnTo>
                  <a:lnTo>
                    <a:pt x="132" y="295"/>
                  </a:lnTo>
                  <a:lnTo>
                    <a:pt x="110" y="338"/>
                  </a:lnTo>
                  <a:lnTo>
                    <a:pt x="110" y="338"/>
                  </a:lnTo>
                  <a:lnTo>
                    <a:pt x="96" y="365"/>
                  </a:lnTo>
                  <a:lnTo>
                    <a:pt x="82" y="390"/>
                  </a:lnTo>
                  <a:lnTo>
                    <a:pt x="82" y="390"/>
                  </a:lnTo>
                  <a:lnTo>
                    <a:pt x="76" y="400"/>
                  </a:lnTo>
                  <a:lnTo>
                    <a:pt x="71" y="410"/>
                  </a:lnTo>
                  <a:lnTo>
                    <a:pt x="63" y="432"/>
                  </a:lnTo>
                  <a:lnTo>
                    <a:pt x="57" y="455"/>
                  </a:lnTo>
                  <a:lnTo>
                    <a:pt x="53" y="478"/>
                  </a:lnTo>
                  <a:lnTo>
                    <a:pt x="50" y="501"/>
                  </a:lnTo>
                  <a:lnTo>
                    <a:pt x="47" y="525"/>
                  </a:lnTo>
                  <a:lnTo>
                    <a:pt x="43" y="572"/>
                  </a:lnTo>
                  <a:lnTo>
                    <a:pt x="43" y="572"/>
                  </a:lnTo>
                  <a:lnTo>
                    <a:pt x="42" y="600"/>
                  </a:lnTo>
                  <a:lnTo>
                    <a:pt x="42" y="600"/>
                  </a:lnTo>
                  <a:lnTo>
                    <a:pt x="39" y="632"/>
                  </a:lnTo>
                  <a:lnTo>
                    <a:pt x="39" y="632"/>
                  </a:lnTo>
                  <a:lnTo>
                    <a:pt x="35" y="687"/>
                  </a:lnTo>
                  <a:lnTo>
                    <a:pt x="35" y="714"/>
                  </a:lnTo>
                  <a:lnTo>
                    <a:pt x="35" y="742"/>
                  </a:lnTo>
                  <a:lnTo>
                    <a:pt x="37" y="769"/>
                  </a:lnTo>
                  <a:lnTo>
                    <a:pt x="39" y="781"/>
                  </a:lnTo>
                  <a:lnTo>
                    <a:pt x="42" y="795"/>
                  </a:lnTo>
                  <a:lnTo>
                    <a:pt x="45" y="808"/>
                  </a:lnTo>
                  <a:lnTo>
                    <a:pt x="50" y="820"/>
                  </a:lnTo>
                  <a:lnTo>
                    <a:pt x="55" y="833"/>
                  </a:lnTo>
                  <a:lnTo>
                    <a:pt x="61" y="845"/>
                  </a:lnTo>
                  <a:lnTo>
                    <a:pt x="64" y="853"/>
                  </a:lnTo>
                  <a:lnTo>
                    <a:pt x="64" y="853"/>
                  </a:lnTo>
                  <a:lnTo>
                    <a:pt x="92" y="906"/>
                  </a:lnTo>
                  <a:lnTo>
                    <a:pt x="106" y="932"/>
                  </a:lnTo>
                  <a:lnTo>
                    <a:pt x="121" y="958"/>
                  </a:lnTo>
                  <a:lnTo>
                    <a:pt x="137" y="983"/>
                  </a:lnTo>
                  <a:lnTo>
                    <a:pt x="155" y="1007"/>
                  </a:lnTo>
                  <a:lnTo>
                    <a:pt x="175" y="1031"/>
                  </a:lnTo>
                  <a:lnTo>
                    <a:pt x="195" y="1054"/>
                  </a:lnTo>
                  <a:lnTo>
                    <a:pt x="195" y="1054"/>
                  </a:lnTo>
                  <a:lnTo>
                    <a:pt x="222" y="1081"/>
                  </a:lnTo>
                  <a:lnTo>
                    <a:pt x="249" y="1105"/>
                  </a:lnTo>
                  <a:lnTo>
                    <a:pt x="275" y="1127"/>
                  </a:lnTo>
                  <a:lnTo>
                    <a:pt x="300" y="1147"/>
                  </a:lnTo>
                  <a:lnTo>
                    <a:pt x="324" y="1164"/>
                  </a:lnTo>
                  <a:lnTo>
                    <a:pt x="349" y="1180"/>
                  </a:lnTo>
                  <a:lnTo>
                    <a:pt x="373" y="1192"/>
                  </a:lnTo>
                  <a:lnTo>
                    <a:pt x="397" y="1203"/>
                  </a:lnTo>
                  <a:lnTo>
                    <a:pt x="397" y="1203"/>
                  </a:lnTo>
                  <a:lnTo>
                    <a:pt x="429" y="1214"/>
                  </a:lnTo>
                  <a:lnTo>
                    <a:pt x="460" y="1223"/>
                  </a:lnTo>
                  <a:lnTo>
                    <a:pt x="491" y="1231"/>
                  </a:lnTo>
                  <a:lnTo>
                    <a:pt x="521" y="1235"/>
                  </a:lnTo>
                  <a:lnTo>
                    <a:pt x="551" y="1238"/>
                  </a:lnTo>
                  <a:lnTo>
                    <a:pt x="581" y="1240"/>
                  </a:lnTo>
                  <a:lnTo>
                    <a:pt x="610" y="1241"/>
                  </a:lnTo>
                  <a:lnTo>
                    <a:pt x="640" y="1241"/>
                  </a:lnTo>
                  <a:lnTo>
                    <a:pt x="643" y="1241"/>
                  </a:lnTo>
                  <a:lnTo>
                    <a:pt x="644" y="1239"/>
                  </a:lnTo>
                  <a:lnTo>
                    <a:pt x="644" y="1239"/>
                  </a:lnTo>
                  <a:lnTo>
                    <a:pt x="647" y="1237"/>
                  </a:lnTo>
                  <a:lnTo>
                    <a:pt x="650" y="1236"/>
                  </a:lnTo>
                  <a:lnTo>
                    <a:pt x="653" y="1235"/>
                  </a:lnTo>
                  <a:lnTo>
                    <a:pt x="656" y="1235"/>
                  </a:lnTo>
                  <a:lnTo>
                    <a:pt x="656" y="1235"/>
                  </a:lnTo>
                  <a:lnTo>
                    <a:pt x="687" y="1234"/>
                  </a:lnTo>
                  <a:lnTo>
                    <a:pt x="718" y="1232"/>
                  </a:lnTo>
                  <a:lnTo>
                    <a:pt x="748" y="1230"/>
                  </a:lnTo>
                  <a:lnTo>
                    <a:pt x="778" y="1225"/>
                  </a:lnTo>
                  <a:lnTo>
                    <a:pt x="807" y="1220"/>
                  </a:lnTo>
                  <a:lnTo>
                    <a:pt x="836" y="1213"/>
                  </a:lnTo>
                  <a:lnTo>
                    <a:pt x="864" y="1206"/>
                  </a:lnTo>
                  <a:lnTo>
                    <a:pt x="891" y="1196"/>
                  </a:lnTo>
                  <a:lnTo>
                    <a:pt x="891" y="1196"/>
                  </a:lnTo>
                  <a:lnTo>
                    <a:pt x="949" y="1177"/>
                  </a:lnTo>
                  <a:lnTo>
                    <a:pt x="978" y="1165"/>
                  </a:lnTo>
                  <a:lnTo>
                    <a:pt x="1008" y="1152"/>
                  </a:lnTo>
                  <a:lnTo>
                    <a:pt x="1037" y="1138"/>
                  </a:lnTo>
                  <a:lnTo>
                    <a:pt x="1052" y="1129"/>
                  </a:lnTo>
                  <a:lnTo>
                    <a:pt x="1065" y="1121"/>
                  </a:lnTo>
                  <a:lnTo>
                    <a:pt x="1078" y="1112"/>
                  </a:lnTo>
                  <a:lnTo>
                    <a:pt x="1092" y="1102"/>
                  </a:lnTo>
                  <a:lnTo>
                    <a:pt x="1103" y="1092"/>
                  </a:lnTo>
                  <a:lnTo>
                    <a:pt x="1116" y="1081"/>
                  </a:lnTo>
                  <a:lnTo>
                    <a:pt x="1116" y="1081"/>
                  </a:lnTo>
                  <a:lnTo>
                    <a:pt x="1136" y="1058"/>
                  </a:lnTo>
                  <a:lnTo>
                    <a:pt x="1157" y="1033"/>
                  </a:lnTo>
                  <a:lnTo>
                    <a:pt x="1177" y="1006"/>
                  </a:lnTo>
                  <a:lnTo>
                    <a:pt x="1195" y="979"/>
                  </a:lnTo>
                  <a:lnTo>
                    <a:pt x="1195" y="979"/>
                  </a:lnTo>
                  <a:lnTo>
                    <a:pt x="1202" y="965"/>
                  </a:lnTo>
                  <a:lnTo>
                    <a:pt x="1209" y="952"/>
                  </a:lnTo>
                  <a:lnTo>
                    <a:pt x="1221" y="924"/>
                  </a:lnTo>
                  <a:lnTo>
                    <a:pt x="1221" y="924"/>
                  </a:lnTo>
                  <a:lnTo>
                    <a:pt x="1228" y="904"/>
                  </a:lnTo>
                  <a:lnTo>
                    <a:pt x="1236" y="886"/>
                  </a:lnTo>
                  <a:lnTo>
                    <a:pt x="1236" y="886"/>
                  </a:lnTo>
                  <a:lnTo>
                    <a:pt x="1244" y="870"/>
                  </a:lnTo>
                  <a:lnTo>
                    <a:pt x="1250" y="855"/>
                  </a:lnTo>
                  <a:lnTo>
                    <a:pt x="1255" y="838"/>
                  </a:lnTo>
                  <a:lnTo>
                    <a:pt x="1259" y="822"/>
                  </a:lnTo>
                  <a:lnTo>
                    <a:pt x="1263" y="806"/>
                  </a:lnTo>
                  <a:lnTo>
                    <a:pt x="1266" y="789"/>
                  </a:lnTo>
                  <a:lnTo>
                    <a:pt x="1268" y="773"/>
                  </a:lnTo>
                  <a:lnTo>
                    <a:pt x="1269" y="756"/>
                  </a:lnTo>
                  <a:lnTo>
                    <a:pt x="1271" y="723"/>
                  </a:lnTo>
                  <a:lnTo>
                    <a:pt x="1271" y="691"/>
                  </a:lnTo>
                  <a:lnTo>
                    <a:pt x="1268" y="660"/>
                  </a:lnTo>
                  <a:lnTo>
                    <a:pt x="1266" y="629"/>
                  </a:lnTo>
                  <a:lnTo>
                    <a:pt x="1266" y="629"/>
                  </a:lnTo>
                  <a:lnTo>
                    <a:pt x="1263" y="598"/>
                  </a:lnTo>
                  <a:lnTo>
                    <a:pt x="1260" y="566"/>
                  </a:lnTo>
                  <a:lnTo>
                    <a:pt x="1256" y="533"/>
                  </a:lnTo>
                  <a:lnTo>
                    <a:pt x="1250" y="500"/>
                  </a:lnTo>
                  <a:lnTo>
                    <a:pt x="1242" y="467"/>
                  </a:lnTo>
                  <a:lnTo>
                    <a:pt x="1237" y="452"/>
                  </a:lnTo>
                  <a:lnTo>
                    <a:pt x="1232" y="436"/>
                  </a:lnTo>
                  <a:lnTo>
                    <a:pt x="1226" y="421"/>
                  </a:lnTo>
                  <a:lnTo>
                    <a:pt x="1219" y="405"/>
                  </a:lnTo>
                  <a:lnTo>
                    <a:pt x="1212" y="392"/>
                  </a:lnTo>
                  <a:lnTo>
                    <a:pt x="1203" y="377"/>
                  </a:lnTo>
                  <a:lnTo>
                    <a:pt x="1203" y="377"/>
                  </a:lnTo>
                  <a:lnTo>
                    <a:pt x="1184" y="346"/>
                  </a:lnTo>
                  <a:lnTo>
                    <a:pt x="1184" y="346"/>
                  </a:lnTo>
                  <a:lnTo>
                    <a:pt x="1169" y="324"/>
                  </a:lnTo>
                  <a:lnTo>
                    <a:pt x="1155" y="301"/>
                  </a:lnTo>
                  <a:lnTo>
                    <a:pt x="1138" y="280"/>
                  </a:lnTo>
                  <a:lnTo>
                    <a:pt x="1130" y="271"/>
                  </a:lnTo>
                  <a:lnTo>
                    <a:pt x="1122" y="263"/>
                  </a:lnTo>
                  <a:lnTo>
                    <a:pt x="1122" y="263"/>
                  </a:lnTo>
                  <a:lnTo>
                    <a:pt x="1114" y="255"/>
                  </a:lnTo>
                  <a:lnTo>
                    <a:pt x="1114" y="255"/>
                  </a:lnTo>
                  <a:lnTo>
                    <a:pt x="1103" y="245"/>
                  </a:lnTo>
                  <a:lnTo>
                    <a:pt x="1098" y="240"/>
                  </a:lnTo>
                  <a:lnTo>
                    <a:pt x="1095" y="235"/>
                  </a:lnTo>
                  <a:lnTo>
                    <a:pt x="1095" y="235"/>
                  </a:lnTo>
                  <a:lnTo>
                    <a:pt x="1090" y="227"/>
                  </a:lnTo>
                  <a:lnTo>
                    <a:pt x="1084" y="219"/>
                  </a:lnTo>
                  <a:lnTo>
                    <a:pt x="1077" y="213"/>
                  </a:lnTo>
                  <a:lnTo>
                    <a:pt x="1071" y="207"/>
                  </a:lnTo>
                  <a:lnTo>
                    <a:pt x="1071" y="207"/>
                  </a:lnTo>
                  <a:lnTo>
                    <a:pt x="1063" y="200"/>
                  </a:lnTo>
                  <a:lnTo>
                    <a:pt x="1055" y="190"/>
                  </a:lnTo>
                  <a:lnTo>
                    <a:pt x="1055" y="190"/>
                  </a:lnTo>
                  <a:lnTo>
                    <a:pt x="1044" y="180"/>
                  </a:lnTo>
                  <a:lnTo>
                    <a:pt x="1033" y="170"/>
                  </a:lnTo>
                  <a:lnTo>
                    <a:pt x="1021" y="161"/>
                  </a:lnTo>
                  <a:lnTo>
                    <a:pt x="1008" y="153"/>
                  </a:lnTo>
                  <a:lnTo>
                    <a:pt x="1008" y="153"/>
                  </a:lnTo>
                  <a:lnTo>
                    <a:pt x="992" y="142"/>
                  </a:lnTo>
                  <a:lnTo>
                    <a:pt x="983" y="137"/>
                  </a:lnTo>
                  <a:lnTo>
                    <a:pt x="976" y="130"/>
                  </a:lnTo>
                  <a:lnTo>
                    <a:pt x="976" y="130"/>
                  </a:lnTo>
                  <a:lnTo>
                    <a:pt x="971" y="126"/>
                  </a:lnTo>
                  <a:lnTo>
                    <a:pt x="966" y="124"/>
                  </a:lnTo>
                  <a:lnTo>
                    <a:pt x="955" y="121"/>
                  </a:lnTo>
                  <a:lnTo>
                    <a:pt x="955" y="121"/>
                  </a:lnTo>
                  <a:lnTo>
                    <a:pt x="947" y="119"/>
                  </a:lnTo>
                  <a:lnTo>
                    <a:pt x="943" y="117"/>
                  </a:lnTo>
                  <a:lnTo>
                    <a:pt x="940" y="115"/>
                  </a:lnTo>
                  <a:lnTo>
                    <a:pt x="940" y="115"/>
                  </a:lnTo>
                  <a:lnTo>
                    <a:pt x="934" y="108"/>
                  </a:lnTo>
                  <a:lnTo>
                    <a:pt x="927" y="103"/>
                  </a:lnTo>
                  <a:lnTo>
                    <a:pt x="911" y="92"/>
                  </a:lnTo>
                  <a:lnTo>
                    <a:pt x="896" y="84"/>
                  </a:lnTo>
                  <a:lnTo>
                    <a:pt x="880" y="77"/>
                  </a:lnTo>
                  <a:lnTo>
                    <a:pt x="880" y="77"/>
                  </a:lnTo>
                  <a:lnTo>
                    <a:pt x="867" y="71"/>
                  </a:lnTo>
                  <a:lnTo>
                    <a:pt x="852" y="65"/>
                  </a:lnTo>
                  <a:lnTo>
                    <a:pt x="837" y="59"/>
                  </a:lnTo>
                  <a:lnTo>
                    <a:pt x="820" y="54"/>
                  </a:lnTo>
                  <a:lnTo>
                    <a:pt x="803" y="50"/>
                  </a:lnTo>
                  <a:lnTo>
                    <a:pt x="785" y="47"/>
                  </a:lnTo>
                  <a:lnTo>
                    <a:pt x="767" y="45"/>
                  </a:lnTo>
                  <a:lnTo>
                    <a:pt x="751" y="44"/>
                  </a:lnTo>
                  <a:lnTo>
                    <a:pt x="751" y="44"/>
                  </a:lnTo>
                  <a:lnTo>
                    <a:pt x="731" y="43"/>
                  </a:lnTo>
                  <a:lnTo>
                    <a:pt x="712" y="41"/>
                  </a:lnTo>
                  <a:lnTo>
                    <a:pt x="712" y="41"/>
                  </a:lnTo>
                  <a:lnTo>
                    <a:pt x="693" y="39"/>
                  </a:lnTo>
                  <a:lnTo>
                    <a:pt x="672" y="38"/>
                  </a:lnTo>
                  <a:lnTo>
                    <a:pt x="670" y="38"/>
                  </a:lnTo>
                  <a:lnTo>
                    <a:pt x="668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3" name="Freeform 409"/>
            <p:cNvSpPr/>
            <p:nvPr/>
          </p:nvSpPr>
          <p:spPr bwMode="auto">
            <a:xfrm>
              <a:off x="5319713" y="3249613"/>
              <a:ext cx="493713" cy="57150"/>
            </a:xfrm>
            <a:custGeom>
              <a:avLst/>
              <a:gdLst/>
              <a:ahLst/>
              <a:cxnLst>
                <a:cxn ang="0">
                  <a:pos x="488" y="109"/>
                </a:cxn>
                <a:cxn ang="0">
                  <a:pos x="463" y="107"/>
                </a:cxn>
                <a:cxn ang="0">
                  <a:pos x="442" y="104"/>
                </a:cxn>
                <a:cxn ang="0">
                  <a:pos x="431" y="101"/>
                </a:cxn>
                <a:cxn ang="0">
                  <a:pos x="395" y="96"/>
                </a:cxn>
                <a:cxn ang="0">
                  <a:pos x="346" y="93"/>
                </a:cxn>
                <a:cxn ang="0">
                  <a:pos x="339" y="93"/>
                </a:cxn>
                <a:cxn ang="0">
                  <a:pos x="272" y="88"/>
                </a:cxn>
                <a:cxn ang="0">
                  <a:pos x="206" y="81"/>
                </a:cxn>
                <a:cxn ang="0">
                  <a:pos x="157" y="74"/>
                </a:cxn>
                <a:cxn ang="0">
                  <a:pos x="106" y="65"/>
                </a:cxn>
                <a:cxn ang="0">
                  <a:pos x="56" y="51"/>
                </a:cxn>
                <a:cxn ang="0">
                  <a:pos x="9" y="32"/>
                </a:cxn>
                <a:cxn ang="0">
                  <a:pos x="6" y="30"/>
                </a:cxn>
                <a:cxn ang="0">
                  <a:pos x="1" y="24"/>
                </a:cxn>
                <a:cxn ang="0">
                  <a:pos x="0" y="15"/>
                </a:cxn>
                <a:cxn ang="0">
                  <a:pos x="3" y="9"/>
                </a:cxn>
                <a:cxn ang="0">
                  <a:pos x="12" y="1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9" y="2"/>
                </a:cxn>
                <a:cxn ang="0">
                  <a:pos x="57" y="13"/>
                </a:cxn>
                <a:cxn ang="0">
                  <a:pos x="117" y="31"/>
                </a:cxn>
                <a:cxn ang="0">
                  <a:pos x="178" y="41"/>
                </a:cxn>
                <a:cxn ang="0">
                  <a:pos x="270" y="50"/>
                </a:cxn>
                <a:cxn ang="0">
                  <a:pos x="273" y="50"/>
                </a:cxn>
                <a:cxn ang="0">
                  <a:pos x="356" y="60"/>
                </a:cxn>
                <a:cxn ang="0">
                  <a:pos x="409" y="66"/>
                </a:cxn>
                <a:cxn ang="0">
                  <a:pos x="463" y="70"/>
                </a:cxn>
                <a:cxn ang="0">
                  <a:pos x="489" y="71"/>
                </a:cxn>
                <a:cxn ang="0">
                  <a:pos x="517" y="71"/>
                </a:cxn>
                <a:cxn ang="0">
                  <a:pos x="596" y="69"/>
                </a:cxn>
                <a:cxn ang="0">
                  <a:pos x="693" y="63"/>
                </a:cxn>
                <a:cxn ang="0">
                  <a:pos x="714" y="62"/>
                </a:cxn>
                <a:cxn ang="0">
                  <a:pos x="738" y="61"/>
                </a:cxn>
                <a:cxn ang="0">
                  <a:pos x="784" y="55"/>
                </a:cxn>
                <a:cxn ang="0">
                  <a:pos x="807" y="48"/>
                </a:cxn>
                <a:cxn ang="0">
                  <a:pos x="818" y="44"/>
                </a:cxn>
                <a:cxn ang="0">
                  <a:pos x="854" y="38"/>
                </a:cxn>
                <a:cxn ang="0">
                  <a:pos x="874" y="34"/>
                </a:cxn>
                <a:cxn ang="0">
                  <a:pos x="895" y="30"/>
                </a:cxn>
                <a:cxn ang="0">
                  <a:pos x="896" y="29"/>
                </a:cxn>
                <a:cxn ang="0">
                  <a:pos x="902" y="26"/>
                </a:cxn>
                <a:cxn ang="0">
                  <a:pos x="915" y="25"/>
                </a:cxn>
                <a:cxn ang="0">
                  <a:pos x="919" y="25"/>
                </a:cxn>
                <a:cxn ang="0">
                  <a:pos x="927" y="27"/>
                </a:cxn>
                <a:cxn ang="0">
                  <a:pos x="931" y="33"/>
                </a:cxn>
                <a:cxn ang="0">
                  <a:pos x="933" y="37"/>
                </a:cxn>
                <a:cxn ang="0">
                  <a:pos x="931" y="49"/>
                </a:cxn>
                <a:cxn ang="0">
                  <a:pos x="926" y="56"/>
                </a:cxn>
                <a:cxn ang="0">
                  <a:pos x="919" y="60"/>
                </a:cxn>
                <a:cxn ang="0">
                  <a:pos x="900" y="67"/>
                </a:cxn>
                <a:cxn ang="0">
                  <a:pos x="858" y="77"/>
                </a:cxn>
                <a:cxn ang="0">
                  <a:pos x="794" y="88"/>
                </a:cxn>
                <a:cxn ang="0">
                  <a:pos x="752" y="93"/>
                </a:cxn>
                <a:cxn ang="0">
                  <a:pos x="684" y="100"/>
                </a:cxn>
                <a:cxn ang="0">
                  <a:pos x="663" y="103"/>
                </a:cxn>
                <a:cxn ang="0">
                  <a:pos x="602" y="104"/>
                </a:cxn>
                <a:cxn ang="0">
                  <a:pos x="559" y="105"/>
                </a:cxn>
                <a:cxn ang="0">
                  <a:pos x="533" y="107"/>
                </a:cxn>
                <a:cxn ang="0">
                  <a:pos x="510" y="108"/>
                </a:cxn>
                <a:cxn ang="0">
                  <a:pos x="488" y="109"/>
                </a:cxn>
              </a:cxnLst>
              <a:rect l="0" t="0" r="r" b="b"/>
              <a:pathLst>
                <a:path w="933" h="109">
                  <a:moveTo>
                    <a:pt x="488" y="109"/>
                  </a:moveTo>
                  <a:lnTo>
                    <a:pt x="488" y="109"/>
                  </a:lnTo>
                  <a:lnTo>
                    <a:pt x="475" y="108"/>
                  </a:lnTo>
                  <a:lnTo>
                    <a:pt x="463" y="107"/>
                  </a:lnTo>
                  <a:lnTo>
                    <a:pt x="452" y="106"/>
                  </a:lnTo>
                  <a:lnTo>
                    <a:pt x="442" y="104"/>
                  </a:lnTo>
                  <a:lnTo>
                    <a:pt x="442" y="104"/>
                  </a:lnTo>
                  <a:lnTo>
                    <a:pt x="431" y="101"/>
                  </a:lnTo>
                  <a:lnTo>
                    <a:pt x="419" y="99"/>
                  </a:lnTo>
                  <a:lnTo>
                    <a:pt x="395" y="96"/>
                  </a:lnTo>
                  <a:lnTo>
                    <a:pt x="370" y="94"/>
                  </a:lnTo>
                  <a:lnTo>
                    <a:pt x="346" y="93"/>
                  </a:lnTo>
                  <a:lnTo>
                    <a:pt x="339" y="93"/>
                  </a:lnTo>
                  <a:lnTo>
                    <a:pt x="339" y="93"/>
                  </a:lnTo>
                  <a:lnTo>
                    <a:pt x="306" y="91"/>
                  </a:lnTo>
                  <a:lnTo>
                    <a:pt x="272" y="88"/>
                  </a:lnTo>
                  <a:lnTo>
                    <a:pt x="239" y="85"/>
                  </a:lnTo>
                  <a:lnTo>
                    <a:pt x="206" y="81"/>
                  </a:lnTo>
                  <a:lnTo>
                    <a:pt x="206" y="81"/>
                  </a:lnTo>
                  <a:lnTo>
                    <a:pt x="157" y="74"/>
                  </a:lnTo>
                  <a:lnTo>
                    <a:pt x="131" y="70"/>
                  </a:lnTo>
                  <a:lnTo>
                    <a:pt x="106" y="65"/>
                  </a:lnTo>
                  <a:lnTo>
                    <a:pt x="81" y="59"/>
                  </a:lnTo>
                  <a:lnTo>
                    <a:pt x="56" y="51"/>
                  </a:lnTo>
                  <a:lnTo>
                    <a:pt x="32" y="4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6" y="30"/>
                  </a:lnTo>
                  <a:lnTo>
                    <a:pt x="3" y="28"/>
                  </a:lnTo>
                  <a:lnTo>
                    <a:pt x="1" y="24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3" y="9"/>
                  </a:lnTo>
                  <a:lnTo>
                    <a:pt x="7" y="4"/>
                  </a:lnTo>
                  <a:lnTo>
                    <a:pt x="12" y="1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42" y="8"/>
                  </a:lnTo>
                  <a:lnTo>
                    <a:pt x="57" y="13"/>
                  </a:lnTo>
                  <a:lnTo>
                    <a:pt x="86" y="24"/>
                  </a:lnTo>
                  <a:lnTo>
                    <a:pt x="117" y="31"/>
                  </a:lnTo>
                  <a:lnTo>
                    <a:pt x="147" y="37"/>
                  </a:lnTo>
                  <a:lnTo>
                    <a:pt x="178" y="41"/>
                  </a:lnTo>
                  <a:lnTo>
                    <a:pt x="209" y="45"/>
                  </a:lnTo>
                  <a:lnTo>
                    <a:pt x="270" y="50"/>
                  </a:lnTo>
                  <a:lnTo>
                    <a:pt x="273" y="50"/>
                  </a:lnTo>
                  <a:lnTo>
                    <a:pt x="273" y="50"/>
                  </a:lnTo>
                  <a:lnTo>
                    <a:pt x="315" y="55"/>
                  </a:lnTo>
                  <a:lnTo>
                    <a:pt x="356" y="60"/>
                  </a:lnTo>
                  <a:lnTo>
                    <a:pt x="356" y="60"/>
                  </a:lnTo>
                  <a:lnTo>
                    <a:pt x="409" y="66"/>
                  </a:lnTo>
                  <a:lnTo>
                    <a:pt x="436" y="68"/>
                  </a:lnTo>
                  <a:lnTo>
                    <a:pt x="463" y="70"/>
                  </a:lnTo>
                  <a:lnTo>
                    <a:pt x="463" y="70"/>
                  </a:lnTo>
                  <a:lnTo>
                    <a:pt x="489" y="71"/>
                  </a:lnTo>
                  <a:lnTo>
                    <a:pt x="517" y="71"/>
                  </a:lnTo>
                  <a:lnTo>
                    <a:pt x="517" y="71"/>
                  </a:lnTo>
                  <a:lnTo>
                    <a:pt x="557" y="71"/>
                  </a:lnTo>
                  <a:lnTo>
                    <a:pt x="596" y="69"/>
                  </a:lnTo>
                  <a:lnTo>
                    <a:pt x="675" y="64"/>
                  </a:lnTo>
                  <a:lnTo>
                    <a:pt x="693" y="63"/>
                  </a:lnTo>
                  <a:lnTo>
                    <a:pt x="693" y="63"/>
                  </a:lnTo>
                  <a:lnTo>
                    <a:pt x="714" y="62"/>
                  </a:lnTo>
                  <a:lnTo>
                    <a:pt x="714" y="62"/>
                  </a:lnTo>
                  <a:lnTo>
                    <a:pt x="738" y="61"/>
                  </a:lnTo>
                  <a:lnTo>
                    <a:pt x="760" y="59"/>
                  </a:lnTo>
                  <a:lnTo>
                    <a:pt x="784" y="55"/>
                  </a:lnTo>
                  <a:lnTo>
                    <a:pt x="795" y="51"/>
                  </a:lnTo>
                  <a:lnTo>
                    <a:pt x="807" y="48"/>
                  </a:lnTo>
                  <a:lnTo>
                    <a:pt x="807" y="48"/>
                  </a:lnTo>
                  <a:lnTo>
                    <a:pt x="818" y="44"/>
                  </a:lnTo>
                  <a:lnTo>
                    <a:pt x="831" y="42"/>
                  </a:lnTo>
                  <a:lnTo>
                    <a:pt x="854" y="38"/>
                  </a:lnTo>
                  <a:lnTo>
                    <a:pt x="854" y="38"/>
                  </a:lnTo>
                  <a:lnTo>
                    <a:pt x="874" y="34"/>
                  </a:lnTo>
                  <a:lnTo>
                    <a:pt x="894" y="30"/>
                  </a:lnTo>
                  <a:lnTo>
                    <a:pt x="895" y="30"/>
                  </a:lnTo>
                  <a:lnTo>
                    <a:pt x="896" y="29"/>
                  </a:lnTo>
                  <a:lnTo>
                    <a:pt x="896" y="29"/>
                  </a:lnTo>
                  <a:lnTo>
                    <a:pt x="899" y="27"/>
                  </a:lnTo>
                  <a:lnTo>
                    <a:pt x="902" y="26"/>
                  </a:lnTo>
                  <a:lnTo>
                    <a:pt x="908" y="25"/>
                  </a:lnTo>
                  <a:lnTo>
                    <a:pt x="915" y="25"/>
                  </a:lnTo>
                  <a:lnTo>
                    <a:pt x="915" y="25"/>
                  </a:lnTo>
                  <a:lnTo>
                    <a:pt x="919" y="25"/>
                  </a:lnTo>
                  <a:lnTo>
                    <a:pt x="923" y="26"/>
                  </a:lnTo>
                  <a:lnTo>
                    <a:pt x="927" y="27"/>
                  </a:lnTo>
                  <a:lnTo>
                    <a:pt x="929" y="29"/>
                  </a:lnTo>
                  <a:lnTo>
                    <a:pt x="931" y="33"/>
                  </a:lnTo>
                  <a:lnTo>
                    <a:pt x="933" y="37"/>
                  </a:lnTo>
                  <a:lnTo>
                    <a:pt x="933" y="37"/>
                  </a:lnTo>
                  <a:lnTo>
                    <a:pt x="933" y="43"/>
                  </a:lnTo>
                  <a:lnTo>
                    <a:pt x="931" y="49"/>
                  </a:lnTo>
                  <a:lnTo>
                    <a:pt x="929" y="53"/>
                  </a:lnTo>
                  <a:lnTo>
                    <a:pt x="926" y="56"/>
                  </a:lnTo>
                  <a:lnTo>
                    <a:pt x="923" y="58"/>
                  </a:lnTo>
                  <a:lnTo>
                    <a:pt x="919" y="60"/>
                  </a:lnTo>
                  <a:lnTo>
                    <a:pt x="919" y="60"/>
                  </a:lnTo>
                  <a:lnTo>
                    <a:pt x="900" y="67"/>
                  </a:lnTo>
                  <a:lnTo>
                    <a:pt x="879" y="73"/>
                  </a:lnTo>
                  <a:lnTo>
                    <a:pt x="858" y="77"/>
                  </a:lnTo>
                  <a:lnTo>
                    <a:pt x="838" y="81"/>
                  </a:lnTo>
                  <a:lnTo>
                    <a:pt x="794" y="88"/>
                  </a:lnTo>
                  <a:lnTo>
                    <a:pt x="752" y="93"/>
                  </a:lnTo>
                  <a:lnTo>
                    <a:pt x="752" y="93"/>
                  </a:lnTo>
                  <a:lnTo>
                    <a:pt x="718" y="96"/>
                  </a:lnTo>
                  <a:lnTo>
                    <a:pt x="684" y="100"/>
                  </a:lnTo>
                  <a:lnTo>
                    <a:pt x="684" y="100"/>
                  </a:lnTo>
                  <a:lnTo>
                    <a:pt x="663" y="103"/>
                  </a:lnTo>
                  <a:lnTo>
                    <a:pt x="644" y="104"/>
                  </a:lnTo>
                  <a:lnTo>
                    <a:pt x="602" y="104"/>
                  </a:lnTo>
                  <a:lnTo>
                    <a:pt x="602" y="104"/>
                  </a:lnTo>
                  <a:lnTo>
                    <a:pt x="559" y="105"/>
                  </a:lnTo>
                  <a:lnTo>
                    <a:pt x="559" y="105"/>
                  </a:lnTo>
                  <a:lnTo>
                    <a:pt x="533" y="107"/>
                  </a:lnTo>
                  <a:lnTo>
                    <a:pt x="533" y="107"/>
                  </a:lnTo>
                  <a:lnTo>
                    <a:pt x="510" y="108"/>
                  </a:lnTo>
                  <a:lnTo>
                    <a:pt x="488" y="109"/>
                  </a:lnTo>
                  <a:lnTo>
                    <a:pt x="488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4" name="Freeform 410"/>
            <p:cNvSpPr/>
            <p:nvPr/>
          </p:nvSpPr>
          <p:spPr bwMode="auto">
            <a:xfrm>
              <a:off x="5219701" y="3473450"/>
              <a:ext cx="684213" cy="31750"/>
            </a:xfrm>
            <a:custGeom>
              <a:avLst/>
              <a:gdLst/>
              <a:ahLst/>
              <a:cxnLst>
                <a:cxn ang="0">
                  <a:pos x="1274" y="61"/>
                </a:cxn>
                <a:cxn ang="0">
                  <a:pos x="1271" y="61"/>
                </a:cxn>
                <a:cxn ang="0">
                  <a:pos x="1219" y="56"/>
                </a:cxn>
                <a:cxn ang="0">
                  <a:pos x="1171" y="55"/>
                </a:cxn>
                <a:cxn ang="0">
                  <a:pos x="1140" y="55"/>
                </a:cxn>
                <a:cxn ang="0">
                  <a:pos x="1109" y="55"/>
                </a:cxn>
                <a:cxn ang="0">
                  <a:pos x="1071" y="54"/>
                </a:cxn>
                <a:cxn ang="0">
                  <a:pos x="1034" y="52"/>
                </a:cxn>
                <a:cxn ang="0">
                  <a:pos x="960" y="49"/>
                </a:cxn>
                <a:cxn ang="0">
                  <a:pos x="889" y="48"/>
                </a:cxn>
                <a:cxn ang="0">
                  <a:pos x="820" y="46"/>
                </a:cxn>
                <a:cxn ang="0">
                  <a:pos x="681" y="43"/>
                </a:cxn>
                <a:cxn ang="0">
                  <a:pos x="570" y="43"/>
                </a:cxn>
                <a:cxn ang="0">
                  <a:pos x="460" y="42"/>
                </a:cxn>
                <a:cxn ang="0">
                  <a:pos x="393" y="43"/>
                </a:cxn>
                <a:cxn ang="0">
                  <a:pos x="333" y="43"/>
                </a:cxn>
                <a:cxn ang="0">
                  <a:pos x="289" y="45"/>
                </a:cxn>
                <a:cxn ang="0">
                  <a:pos x="212" y="46"/>
                </a:cxn>
                <a:cxn ang="0">
                  <a:pos x="164" y="45"/>
                </a:cxn>
                <a:cxn ang="0">
                  <a:pos x="111" y="42"/>
                </a:cxn>
                <a:cxn ang="0">
                  <a:pos x="64" y="38"/>
                </a:cxn>
                <a:cxn ang="0">
                  <a:pos x="18" y="36"/>
                </a:cxn>
                <a:cxn ang="0">
                  <a:pos x="13" y="36"/>
                </a:cxn>
                <a:cxn ang="0">
                  <a:pos x="7" y="33"/>
                </a:cxn>
                <a:cxn ang="0">
                  <a:pos x="3" y="28"/>
                </a:cxn>
                <a:cxn ang="0">
                  <a:pos x="0" y="18"/>
                </a:cxn>
                <a:cxn ang="0">
                  <a:pos x="1" y="12"/>
                </a:cxn>
                <a:cxn ang="0">
                  <a:pos x="4" y="7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40" y="0"/>
                </a:cxn>
                <a:cxn ang="0">
                  <a:pos x="107" y="4"/>
                </a:cxn>
                <a:cxn ang="0">
                  <a:pos x="152" y="8"/>
                </a:cxn>
                <a:cxn ang="0">
                  <a:pos x="197" y="10"/>
                </a:cxn>
                <a:cxn ang="0">
                  <a:pos x="200" y="10"/>
                </a:cxn>
                <a:cxn ang="0">
                  <a:pos x="283" y="9"/>
                </a:cxn>
                <a:cxn ang="0">
                  <a:pos x="324" y="8"/>
                </a:cxn>
                <a:cxn ang="0">
                  <a:pos x="715" y="7"/>
                </a:cxn>
                <a:cxn ang="0">
                  <a:pos x="750" y="8"/>
                </a:cxn>
                <a:cxn ang="0">
                  <a:pos x="784" y="10"/>
                </a:cxn>
                <a:cxn ang="0">
                  <a:pos x="855" y="13"/>
                </a:cxn>
                <a:cxn ang="0">
                  <a:pos x="894" y="13"/>
                </a:cxn>
                <a:cxn ang="0">
                  <a:pos x="932" y="12"/>
                </a:cxn>
                <a:cxn ang="0">
                  <a:pos x="963" y="13"/>
                </a:cxn>
                <a:cxn ang="0">
                  <a:pos x="989" y="15"/>
                </a:cxn>
                <a:cxn ang="0">
                  <a:pos x="1043" y="19"/>
                </a:cxn>
                <a:cxn ang="0">
                  <a:pos x="1096" y="19"/>
                </a:cxn>
                <a:cxn ang="0">
                  <a:pos x="1125" y="19"/>
                </a:cxn>
                <a:cxn ang="0">
                  <a:pos x="1154" y="19"/>
                </a:cxn>
                <a:cxn ang="0">
                  <a:pos x="1217" y="20"/>
                </a:cxn>
                <a:cxn ang="0">
                  <a:pos x="1281" y="26"/>
                </a:cxn>
                <a:cxn ang="0">
                  <a:pos x="1285" y="27"/>
                </a:cxn>
                <a:cxn ang="0">
                  <a:pos x="1290" y="31"/>
                </a:cxn>
                <a:cxn ang="0">
                  <a:pos x="1293" y="38"/>
                </a:cxn>
                <a:cxn ang="0">
                  <a:pos x="1293" y="42"/>
                </a:cxn>
                <a:cxn ang="0">
                  <a:pos x="1290" y="52"/>
                </a:cxn>
                <a:cxn ang="0">
                  <a:pos x="1285" y="57"/>
                </a:cxn>
                <a:cxn ang="0">
                  <a:pos x="1278" y="61"/>
                </a:cxn>
                <a:cxn ang="0">
                  <a:pos x="1274" y="61"/>
                </a:cxn>
                <a:cxn ang="0">
                  <a:pos x="1274" y="61"/>
                </a:cxn>
              </a:cxnLst>
              <a:rect l="0" t="0" r="r" b="b"/>
              <a:pathLst>
                <a:path w="1293" h="61">
                  <a:moveTo>
                    <a:pt x="1274" y="61"/>
                  </a:moveTo>
                  <a:lnTo>
                    <a:pt x="1274" y="61"/>
                  </a:lnTo>
                  <a:lnTo>
                    <a:pt x="1271" y="61"/>
                  </a:lnTo>
                  <a:lnTo>
                    <a:pt x="1271" y="61"/>
                  </a:lnTo>
                  <a:lnTo>
                    <a:pt x="1245" y="58"/>
                  </a:lnTo>
                  <a:lnTo>
                    <a:pt x="1219" y="56"/>
                  </a:lnTo>
                  <a:lnTo>
                    <a:pt x="1194" y="55"/>
                  </a:lnTo>
                  <a:lnTo>
                    <a:pt x="1171" y="55"/>
                  </a:lnTo>
                  <a:lnTo>
                    <a:pt x="1171" y="55"/>
                  </a:lnTo>
                  <a:lnTo>
                    <a:pt x="1140" y="55"/>
                  </a:lnTo>
                  <a:lnTo>
                    <a:pt x="1140" y="55"/>
                  </a:lnTo>
                  <a:lnTo>
                    <a:pt x="1109" y="55"/>
                  </a:lnTo>
                  <a:lnTo>
                    <a:pt x="1109" y="55"/>
                  </a:lnTo>
                  <a:lnTo>
                    <a:pt x="1071" y="54"/>
                  </a:lnTo>
                  <a:lnTo>
                    <a:pt x="1034" y="52"/>
                  </a:lnTo>
                  <a:lnTo>
                    <a:pt x="1034" y="52"/>
                  </a:lnTo>
                  <a:lnTo>
                    <a:pt x="997" y="50"/>
                  </a:lnTo>
                  <a:lnTo>
                    <a:pt x="960" y="49"/>
                  </a:lnTo>
                  <a:lnTo>
                    <a:pt x="960" y="49"/>
                  </a:lnTo>
                  <a:lnTo>
                    <a:pt x="889" y="48"/>
                  </a:lnTo>
                  <a:lnTo>
                    <a:pt x="820" y="46"/>
                  </a:lnTo>
                  <a:lnTo>
                    <a:pt x="820" y="46"/>
                  </a:lnTo>
                  <a:lnTo>
                    <a:pt x="751" y="44"/>
                  </a:lnTo>
                  <a:lnTo>
                    <a:pt x="681" y="43"/>
                  </a:lnTo>
                  <a:lnTo>
                    <a:pt x="681" y="43"/>
                  </a:lnTo>
                  <a:lnTo>
                    <a:pt x="570" y="43"/>
                  </a:lnTo>
                  <a:lnTo>
                    <a:pt x="570" y="43"/>
                  </a:lnTo>
                  <a:lnTo>
                    <a:pt x="460" y="42"/>
                  </a:lnTo>
                  <a:lnTo>
                    <a:pt x="460" y="42"/>
                  </a:lnTo>
                  <a:lnTo>
                    <a:pt x="393" y="43"/>
                  </a:lnTo>
                  <a:lnTo>
                    <a:pt x="333" y="43"/>
                  </a:lnTo>
                  <a:lnTo>
                    <a:pt x="333" y="43"/>
                  </a:lnTo>
                  <a:lnTo>
                    <a:pt x="289" y="45"/>
                  </a:lnTo>
                  <a:lnTo>
                    <a:pt x="289" y="45"/>
                  </a:lnTo>
                  <a:lnTo>
                    <a:pt x="251" y="46"/>
                  </a:lnTo>
                  <a:lnTo>
                    <a:pt x="212" y="46"/>
                  </a:lnTo>
                  <a:lnTo>
                    <a:pt x="212" y="46"/>
                  </a:lnTo>
                  <a:lnTo>
                    <a:pt x="164" y="45"/>
                  </a:lnTo>
                  <a:lnTo>
                    <a:pt x="164" y="45"/>
                  </a:lnTo>
                  <a:lnTo>
                    <a:pt x="111" y="42"/>
                  </a:lnTo>
                  <a:lnTo>
                    <a:pt x="111" y="42"/>
                  </a:lnTo>
                  <a:lnTo>
                    <a:pt x="64" y="38"/>
                  </a:lnTo>
                  <a:lnTo>
                    <a:pt x="41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3" y="36"/>
                  </a:lnTo>
                  <a:lnTo>
                    <a:pt x="10" y="34"/>
                  </a:lnTo>
                  <a:lnTo>
                    <a:pt x="7" y="33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1" y="2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3" y="9"/>
                  </a:lnTo>
                  <a:lnTo>
                    <a:pt x="4" y="7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40" y="0"/>
                  </a:lnTo>
                  <a:lnTo>
                    <a:pt x="63" y="1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52" y="8"/>
                  </a:lnTo>
                  <a:lnTo>
                    <a:pt x="175" y="9"/>
                  </a:lnTo>
                  <a:lnTo>
                    <a:pt x="197" y="10"/>
                  </a:lnTo>
                  <a:lnTo>
                    <a:pt x="200" y="10"/>
                  </a:lnTo>
                  <a:lnTo>
                    <a:pt x="200" y="10"/>
                  </a:lnTo>
                  <a:lnTo>
                    <a:pt x="242" y="9"/>
                  </a:lnTo>
                  <a:lnTo>
                    <a:pt x="283" y="9"/>
                  </a:lnTo>
                  <a:lnTo>
                    <a:pt x="283" y="9"/>
                  </a:lnTo>
                  <a:lnTo>
                    <a:pt x="324" y="8"/>
                  </a:lnTo>
                  <a:lnTo>
                    <a:pt x="366" y="7"/>
                  </a:lnTo>
                  <a:lnTo>
                    <a:pt x="715" y="7"/>
                  </a:lnTo>
                  <a:lnTo>
                    <a:pt x="715" y="7"/>
                  </a:lnTo>
                  <a:lnTo>
                    <a:pt x="750" y="8"/>
                  </a:lnTo>
                  <a:lnTo>
                    <a:pt x="784" y="10"/>
                  </a:lnTo>
                  <a:lnTo>
                    <a:pt x="784" y="10"/>
                  </a:lnTo>
                  <a:lnTo>
                    <a:pt x="819" y="12"/>
                  </a:lnTo>
                  <a:lnTo>
                    <a:pt x="855" y="13"/>
                  </a:lnTo>
                  <a:lnTo>
                    <a:pt x="855" y="13"/>
                  </a:lnTo>
                  <a:lnTo>
                    <a:pt x="894" y="13"/>
                  </a:lnTo>
                  <a:lnTo>
                    <a:pt x="894" y="13"/>
                  </a:lnTo>
                  <a:lnTo>
                    <a:pt x="932" y="12"/>
                  </a:lnTo>
                  <a:lnTo>
                    <a:pt x="932" y="12"/>
                  </a:lnTo>
                  <a:lnTo>
                    <a:pt x="963" y="13"/>
                  </a:lnTo>
                  <a:lnTo>
                    <a:pt x="989" y="15"/>
                  </a:lnTo>
                  <a:lnTo>
                    <a:pt x="989" y="15"/>
                  </a:lnTo>
                  <a:lnTo>
                    <a:pt x="1016" y="17"/>
                  </a:lnTo>
                  <a:lnTo>
                    <a:pt x="1043" y="19"/>
                  </a:lnTo>
                  <a:lnTo>
                    <a:pt x="1096" y="19"/>
                  </a:lnTo>
                  <a:lnTo>
                    <a:pt x="1096" y="19"/>
                  </a:lnTo>
                  <a:lnTo>
                    <a:pt x="1125" y="19"/>
                  </a:lnTo>
                  <a:lnTo>
                    <a:pt x="1125" y="19"/>
                  </a:lnTo>
                  <a:lnTo>
                    <a:pt x="1154" y="19"/>
                  </a:lnTo>
                  <a:lnTo>
                    <a:pt x="1154" y="19"/>
                  </a:lnTo>
                  <a:lnTo>
                    <a:pt x="1185" y="19"/>
                  </a:lnTo>
                  <a:lnTo>
                    <a:pt x="1217" y="20"/>
                  </a:lnTo>
                  <a:lnTo>
                    <a:pt x="1249" y="23"/>
                  </a:lnTo>
                  <a:lnTo>
                    <a:pt x="1281" y="26"/>
                  </a:lnTo>
                  <a:lnTo>
                    <a:pt x="1281" y="26"/>
                  </a:lnTo>
                  <a:lnTo>
                    <a:pt x="1285" y="27"/>
                  </a:lnTo>
                  <a:lnTo>
                    <a:pt x="1288" y="29"/>
                  </a:lnTo>
                  <a:lnTo>
                    <a:pt x="1290" y="31"/>
                  </a:lnTo>
                  <a:lnTo>
                    <a:pt x="1292" y="33"/>
                  </a:lnTo>
                  <a:lnTo>
                    <a:pt x="1293" y="38"/>
                  </a:lnTo>
                  <a:lnTo>
                    <a:pt x="1293" y="42"/>
                  </a:lnTo>
                  <a:lnTo>
                    <a:pt x="1293" y="42"/>
                  </a:lnTo>
                  <a:lnTo>
                    <a:pt x="1291" y="49"/>
                  </a:lnTo>
                  <a:lnTo>
                    <a:pt x="1290" y="52"/>
                  </a:lnTo>
                  <a:lnTo>
                    <a:pt x="1287" y="55"/>
                  </a:lnTo>
                  <a:lnTo>
                    <a:pt x="1285" y="57"/>
                  </a:lnTo>
                  <a:lnTo>
                    <a:pt x="1281" y="59"/>
                  </a:lnTo>
                  <a:lnTo>
                    <a:pt x="1278" y="61"/>
                  </a:lnTo>
                  <a:lnTo>
                    <a:pt x="1274" y="61"/>
                  </a:lnTo>
                  <a:lnTo>
                    <a:pt x="1274" y="61"/>
                  </a:lnTo>
                  <a:lnTo>
                    <a:pt x="1274" y="61"/>
                  </a:lnTo>
                  <a:lnTo>
                    <a:pt x="1274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5" name="Freeform 411"/>
            <p:cNvSpPr/>
            <p:nvPr/>
          </p:nvSpPr>
          <p:spPr bwMode="auto">
            <a:xfrm>
              <a:off x="5334001" y="3676650"/>
              <a:ext cx="481013" cy="55563"/>
            </a:xfrm>
            <a:custGeom>
              <a:avLst/>
              <a:gdLst/>
              <a:ahLst/>
              <a:cxnLst>
                <a:cxn ang="0">
                  <a:pos x="888" y="105"/>
                </a:cxn>
                <a:cxn ang="0">
                  <a:pos x="879" y="103"/>
                </a:cxn>
                <a:cxn ang="0">
                  <a:pos x="854" y="92"/>
                </a:cxn>
                <a:cxn ang="0">
                  <a:pos x="799" y="74"/>
                </a:cxn>
                <a:cxn ang="0">
                  <a:pos x="743" y="62"/>
                </a:cxn>
                <a:cxn ang="0">
                  <a:pos x="658" y="48"/>
                </a:cxn>
                <a:cxn ang="0">
                  <a:pos x="652" y="47"/>
                </a:cxn>
                <a:cxn ang="0">
                  <a:pos x="592" y="41"/>
                </a:cxn>
                <a:cxn ang="0">
                  <a:pos x="533" y="38"/>
                </a:cxn>
                <a:cxn ang="0">
                  <a:pos x="415" y="36"/>
                </a:cxn>
                <a:cxn ang="0">
                  <a:pos x="389" y="37"/>
                </a:cxn>
                <a:cxn ang="0">
                  <a:pos x="341" y="40"/>
                </a:cxn>
                <a:cxn ang="0">
                  <a:pos x="267" y="48"/>
                </a:cxn>
                <a:cxn ang="0">
                  <a:pos x="198" y="58"/>
                </a:cxn>
                <a:cxn ang="0">
                  <a:pos x="167" y="63"/>
                </a:cxn>
                <a:cxn ang="0">
                  <a:pos x="128" y="69"/>
                </a:cxn>
                <a:cxn ang="0">
                  <a:pos x="90" y="77"/>
                </a:cxn>
                <a:cxn ang="0">
                  <a:pos x="71" y="82"/>
                </a:cxn>
                <a:cxn ang="0">
                  <a:pos x="35" y="91"/>
                </a:cxn>
                <a:cxn ang="0">
                  <a:pos x="16" y="93"/>
                </a:cxn>
                <a:cxn ang="0">
                  <a:pos x="14" y="93"/>
                </a:cxn>
                <a:cxn ang="0">
                  <a:pos x="7" y="92"/>
                </a:cxn>
                <a:cxn ang="0">
                  <a:pos x="3" y="88"/>
                </a:cxn>
                <a:cxn ang="0">
                  <a:pos x="0" y="77"/>
                </a:cxn>
                <a:cxn ang="0">
                  <a:pos x="0" y="71"/>
                </a:cxn>
                <a:cxn ang="0">
                  <a:pos x="3" y="64"/>
                </a:cxn>
                <a:cxn ang="0">
                  <a:pos x="9" y="60"/>
                </a:cxn>
                <a:cxn ang="0">
                  <a:pos x="16" y="56"/>
                </a:cxn>
                <a:cxn ang="0">
                  <a:pos x="35" y="54"/>
                </a:cxn>
                <a:cxn ang="0">
                  <a:pos x="89" y="43"/>
                </a:cxn>
                <a:cxn ang="0">
                  <a:pos x="115" y="37"/>
                </a:cxn>
                <a:cxn ang="0">
                  <a:pos x="141" y="32"/>
                </a:cxn>
                <a:cxn ang="0">
                  <a:pos x="250" y="13"/>
                </a:cxn>
                <a:cxn ang="0">
                  <a:pos x="279" y="9"/>
                </a:cxn>
                <a:cxn ang="0">
                  <a:pos x="336" y="4"/>
                </a:cxn>
                <a:cxn ang="0">
                  <a:pos x="419" y="1"/>
                </a:cxn>
                <a:cxn ang="0">
                  <a:pos x="472" y="0"/>
                </a:cxn>
                <a:cxn ang="0">
                  <a:pos x="569" y="3"/>
                </a:cxn>
                <a:cxn ang="0">
                  <a:pos x="651" y="9"/>
                </a:cxn>
                <a:cxn ang="0">
                  <a:pos x="707" y="16"/>
                </a:cxn>
                <a:cxn ang="0">
                  <a:pos x="763" y="26"/>
                </a:cxn>
                <a:cxn ang="0">
                  <a:pos x="819" y="42"/>
                </a:cxn>
                <a:cxn ang="0">
                  <a:pos x="873" y="61"/>
                </a:cxn>
                <a:cxn ang="0">
                  <a:pos x="899" y="72"/>
                </a:cxn>
                <a:cxn ang="0">
                  <a:pos x="904" y="76"/>
                </a:cxn>
                <a:cxn ang="0">
                  <a:pos x="908" y="85"/>
                </a:cxn>
                <a:cxn ang="0">
                  <a:pos x="907" y="88"/>
                </a:cxn>
                <a:cxn ang="0">
                  <a:pos x="901" y="100"/>
                </a:cxn>
                <a:cxn ang="0">
                  <a:pos x="891" y="105"/>
                </a:cxn>
                <a:cxn ang="0">
                  <a:pos x="888" y="105"/>
                </a:cxn>
              </a:cxnLst>
              <a:rect l="0" t="0" r="r" b="b"/>
              <a:pathLst>
                <a:path w="908" h="105">
                  <a:moveTo>
                    <a:pt x="888" y="105"/>
                  </a:moveTo>
                  <a:lnTo>
                    <a:pt x="888" y="105"/>
                  </a:lnTo>
                  <a:lnTo>
                    <a:pt x="884" y="104"/>
                  </a:lnTo>
                  <a:lnTo>
                    <a:pt x="879" y="103"/>
                  </a:lnTo>
                  <a:lnTo>
                    <a:pt x="879" y="103"/>
                  </a:lnTo>
                  <a:lnTo>
                    <a:pt x="854" y="92"/>
                  </a:lnTo>
                  <a:lnTo>
                    <a:pt x="827" y="82"/>
                  </a:lnTo>
                  <a:lnTo>
                    <a:pt x="799" y="74"/>
                  </a:lnTo>
                  <a:lnTo>
                    <a:pt x="770" y="68"/>
                  </a:lnTo>
                  <a:lnTo>
                    <a:pt x="743" y="62"/>
                  </a:lnTo>
                  <a:lnTo>
                    <a:pt x="714" y="56"/>
                  </a:lnTo>
                  <a:lnTo>
                    <a:pt x="658" y="48"/>
                  </a:lnTo>
                  <a:lnTo>
                    <a:pt x="652" y="47"/>
                  </a:lnTo>
                  <a:lnTo>
                    <a:pt x="652" y="47"/>
                  </a:lnTo>
                  <a:lnTo>
                    <a:pt x="622" y="44"/>
                  </a:lnTo>
                  <a:lnTo>
                    <a:pt x="592" y="41"/>
                  </a:lnTo>
                  <a:lnTo>
                    <a:pt x="563" y="39"/>
                  </a:lnTo>
                  <a:lnTo>
                    <a:pt x="533" y="38"/>
                  </a:lnTo>
                  <a:lnTo>
                    <a:pt x="473" y="36"/>
                  </a:lnTo>
                  <a:lnTo>
                    <a:pt x="415" y="36"/>
                  </a:lnTo>
                  <a:lnTo>
                    <a:pt x="415" y="36"/>
                  </a:lnTo>
                  <a:lnTo>
                    <a:pt x="389" y="37"/>
                  </a:lnTo>
                  <a:lnTo>
                    <a:pt x="366" y="38"/>
                  </a:lnTo>
                  <a:lnTo>
                    <a:pt x="341" y="40"/>
                  </a:lnTo>
                  <a:lnTo>
                    <a:pt x="316" y="42"/>
                  </a:lnTo>
                  <a:lnTo>
                    <a:pt x="267" y="48"/>
                  </a:lnTo>
                  <a:lnTo>
                    <a:pt x="219" y="55"/>
                  </a:lnTo>
                  <a:lnTo>
                    <a:pt x="198" y="58"/>
                  </a:lnTo>
                  <a:lnTo>
                    <a:pt x="198" y="58"/>
                  </a:lnTo>
                  <a:lnTo>
                    <a:pt x="167" y="63"/>
                  </a:lnTo>
                  <a:lnTo>
                    <a:pt x="167" y="63"/>
                  </a:lnTo>
                  <a:lnTo>
                    <a:pt x="128" y="69"/>
                  </a:lnTo>
                  <a:lnTo>
                    <a:pt x="109" y="72"/>
                  </a:lnTo>
                  <a:lnTo>
                    <a:pt x="90" y="77"/>
                  </a:lnTo>
                  <a:lnTo>
                    <a:pt x="90" y="77"/>
                  </a:lnTo>
                  <a:lnTo>
                    <a:pt x="71" y="82"/>
                  </a:lnTo>
                  <a:lnTo>
                    <a:pt x="53" y="87"/>
                  </a:lnTo>
                  <a:lnTo>
                    <a:pt x="35" y="91"/>
                  </a:lnTo>
                  <a:lnTo>
                    <a:pt x="16" y="93"/>
                  </a:lnTo>
                  <a:lnTo>
                    <a:pt x="16" y="93"/>
                  </a:lnTo>
                  <a:lnTo>
                    <a:pt x="14" y="93"/>
                  </a:lnTo>
                  <a:lnTo>
                    <a:pt x="14" y="93"/>
                  </a:lnTo>
                  <a:lnTo>
                    <a:pt x="10" y="93"/>
                  </a:lnTo>
                  <a:lnTo>
                    <a:pt x="7" y="92"/>
                  </a:lnTo>
                  <a:lnTo>
                    <a:pt x="5" y="91"/>
                  </a:lnTo>
                  <a:lnTo>
                    <a:pt x="3" y="88"/>
                  </a:lnTo>
                  <a:lnTo>
                    <a:pt x="0" y="83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1"/>
                  </a:lnTo>
                  <a:lnTo>
                    <a:pt x="2" y="67"/>
                  </a:lnTo>
                  <a:lnTo>
                    <a:pt x="3" y="64"/>
                  </a:lnTo>
                  <a:lnTo>
                    <a:pt x="6" y="62"/>
                  </a:lnTo>
                  <a:lnTo>
                    <a:pt x="9" y="60"/>
                  </a:lnTo>
                  <a:lnTo>
                    <a:pt x="12" y="57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35" y="54"/>
                  </a:lnTo>
                  <a:lnTo>
                    <a:pt x="54" y="51"/>
                  </a:lnTo>
                  <a:lnTo>
                    <a:pt x="89" y="43"/>
                  </a:lnTo>
                  <a:lnTo>
                    <a:pt x="89" y="43"/>
                  </a:lnTo>
                  <a:lnTo>
                    <a:pt x="115" y="37"/>
                  </a:lnTo>
                  <a:lnTo>
                    <a:pt x="141" y="32"/>
                  </a:lnTo>
                  <a:lnTo>
                    <a:pt x="141" y="32"/>
                  </a:lnTo>
                  <a:lnTo>
                    <a:pt x="195" y="23"/>
                  </a:lnTo>
                  <a:lnTo>
                    <a:pt x="250" y="13"/>
                  </a:lnTo>
                  <a:lnTo>
                    <a:pt x="250" y="13"/>
                  </a:lnTo>
                  <a:lnTo>
                    <a:pt x="279" y="9"/>
                  </a:lnTo>
                  <a:lnTo>
                    <a:pt x="308" y="6"/>
                  </a:lnTo>
                  <a:lnTo>
                    <a:pt x="336" y="4"/>
                  </a:lnTo>
                  <a:lnTo>
                    <a:pt x="363" y="2"/>
                  </a:lnTo>
                  <a:lnTo>
                    <a:pt x="419" y="1"/>
                  </a:lnTo>
                  <a:lnTo>
                    <a:pt x="472" y="0"/>
                  </a:lnTo>
                  <a:lnTo>
                    <a:pt x="472" y="0"/>
                  </a:lnTo>
                  <a:lnTo>
                    <a:pt x="518" y="1"/>
                  </a:lnTo>
                  <a:lnTo>
                    <a:pt x="569" y="3"/>
                  </a:lnTo>
                  <a:lnTo>
                    <a:pt x="624" y="6"/>
                  </a:lnTo>
                  <a:lnTo>
                    <a:pt x="651" y="9"/>
                  </a:lnTo>
                  <a:lnTo>
                    <a:pt x="680" y="12"/>
                  </a:lnTo>
                  <a:lnTo>
                    <a:pt x="707" y="16"/>
                  </a:lnTo>
                  <a:lnTo>
                    <a:pt x="735" y="21"/>
                  </a:lnTo>
                  <a:lnTo>
                    <a:pt x="763" y="26"/>
                  </a:lnTo>
                  <a:lnTo>
                    <a:pt x="792" y="34"/>
                  </a:lnTo>
                  <a:lnTo>
                    <a:pt x="819" y="42"/>
                  </a:lnTo>
                  <a:lnTo>
                    <a:pt x="846" y="50"/>
                  </a:lnTo>
                  <a:lnTo>
                    <a:pt x="873" y="61"/>
                  </a:lnTo>
                  <a:lnTo>
                    <a:pt x="899" y="72"/>
                  </a:lnTo>
                  <a:lnTo>
                    <a:pt x="899" y="72"/>
                  </a:lnTo>
                  <a:lnTo>
                    <a:pt x="902" y="74"/>
                  </a:lnTo>
                  <a:lnTo>
                    <a:pt x="904" y="76"/>
                  </a:lnTo>
                  <a:lnTo>
                    <a:pt x="907" y="81"/>
                  </a:lnTo>
                  <a:lnTo>
                    <a:pt x="908" y="85"/>
                  </a:lnTo>
                  <a:lnTo>
                    <a:pt x="907" y="88"/>
                  </a:lnTo>
                  <a:lnTo>
                    <a:pt x="907" y="88"/>
                  </a:lnTo>
                  <a:lnTo>
                    <a:pt x="905" y="95"/>
                  </a:lnTo>
                  <a:lnTo>
                    <a:pt x="901" y="100"/>
                  </a:lnTo>
                  <a:lnTo>
                    <a:pt x="894" y="104"/>
                  </a:lnTo>
                  <a:lnTo>
                    <a:pt x="891" y="105"/>
                  </a:lnTo>
                  <a:lnTo>
                    <a:pt x="888" y="105"/>
                  </a:lnTo>
                  <a:lnTo>
                    <a:pt x="888" y="1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6" name="Freeform 412"/>
            <p:cNvSpPr/>
            <p:nvPr/>
          </p:nvSpPr>
          <p:spPr bwMode="auto">
            <a:xfrm>
              <a:off x="5305426" y="3159125"/>
              <a:ext cx="180975" cy="641350"/>
            </a:xfrm>
            <a:custGeom>
              <a:avLst/>
              <a:gdLst/>
              <a:ahLst/>
              <a:cxnLst>
                <a:cxn ang="0">
                  <a:pos x="244" y="1210"/>
                </a:cxn>
                <a:cxn ang="0">
                  <a:pos x="223" y="1198"/>
                </a:cxn>
                <a:cxn ang="0">
                  <a:pos x="196" y="1170"/>
                </a:cxn>
                <a:cxn ang="0">
                  <a:pos x="153" y="1107"/>
                </a:cxn>
                <a:cxn ang="0">
                  <a:pos x="87" y="998"/>
                </a:cxn>
                <a:cxn ang="0">
                  <a:pos x="60" y="953"/>
                </a:cxn>
                <a:cxn ang="0">
                  <a:pos x="54" y="927"/>
                </a:cxn>
                <a:cxn ang="0">
                  <a:pos x="30" y="874"/>
                </a:cxn>
                <a:cxn ang="0">
                  <a:pos x="17" y="839"/>
                </a:cxn>
                <a:cxn ang="0">
                  <a:pos x="6" y="782"/>
                </a:cxn>
                <a:cxn ang="0">
                  <a:pos x="2" y="708"/>
                </a:cxn>
                <a:cxn ang="0">
                  <a:pos x="2" y="665"/>
                </a:cxn>
                <a:cxn ang="0">
                  <a:pos x="0" y="599"/>
                </a:cxn>
                <a:cxn ang="0">
                  <a:pos x="4" y="530"/>
                </a:cxn>
                <a:cxn ang="0">
                  <a:pos x="20" y="388"/>
                </a:cxn>
                <a:cxn ang="0">
                  <a:pos x="30" y="310"/>
                </a:cxn>
                <a:cxn ang="0">
                  <a:pos x="57" y="241"/>
                </a:cxn>
                <a:cxn ang="0">
                  <a:pos x="93" y="191"/>
                </a:cxn>
                <a:cxn ang="0">
                  <a:pos x="164" y="118"/>
                </a:cxn>
                <a:cxn ang="0">
                  <a:pos x="234" y="64"/>
                </a:cxn>
                <a:cxn ang="0">
                  <a:pos x="279" y="30"/>
                </a:cxn>
                <a:cxn ang="0">
                  <a:pos x="300" y="12"/>
                </a:cxn>
                <a:cxn ang="0">
                  <a:pos x="310" y="7"/>
                </a:cxn>
                <a:cxn ang="0">
                  <a:pos x="325" y="0"/>
                </a:cxn>
                <a:cxn ang="0">
                  <a:pos x="337" y="5"/>
                </a:cxn>
                <a:cxn ang="0">
                  <a:pos x="342" y="18"/>
                </a:cxn>
                <a:cxn ang="0">
                  <a:pos x="341" y="30"/>
                </a:cxn>
                <a:cxn ang="0">
                  <a:pos x="335" y="39"/>
                </a:cxn>
                <a:cxn ang="0">
                  <a:pos x="325" y="42"/>
                </a:cxn>
                <a:cxn ang="0">
                  <a:pos x="298" y="57"/>
                </a:cxn>
                <a:cxn ang="0">
                  <a:pos x="269" y="79"/>
                </a:cxn>
                <a:cxn ang="0">
                  <a:pos x="192" y="141"/>
                </a:cxn>
                <a:cxn ang="0">
                  <a:pos x="126" y="205"/>
                </a:cxn>
                <a:cxn ang="0">
                  <a:pos x="81" y="274"/>
                </a:cxn>
                <a:cxn ang="0">
                  <a:pos x="67" y="315"/>
                </a:cxn>
                <a:cxn ang="0">
                  <a:pos x="55" y="413"/>
                </a:cxn>
                <a:cxn ang="0">
                  <a:pos x="49" y="471"/>
                </a:cxn>
                <a:cxn ang="0">
                  <a:pos x="38" y="548"/>
                </a:cxn>
                <a:cxn ang="0">
                  <a:pos x="37" y="630"/>
                </a:cxn>
                <a:cxn ang="0">
                  <a:pos x="36" y="725"/>
                </a:cxn>
                <a:cxn ang="0">
                  <a:pos x="44" y="787"/>
                </a:cxn>
                <a:cxn ang="0">
                  <a:pos x="70" y="871"/>
                </a:cxn>
                <a:cxn ang="0">
                  <a:pos x="95" y="941"/>
                </a:cxn>
                <a:cxn ang="0">
                  <a:pos x="114" y="969"/>
                </a:cxn>
                <a:cxn ang="0">
                  <a:pos x="131" y="998"/>
                </a:cxn>
                <a:cxn ang="0">
                  <a:pos x="160" y="1049"/>
                </a:cxn>
                <a:cxn ang="0">
                  <a:pos x="191" y="1093"/>
                </a:cxn>
                <a:cxn ang="0">
                  <a:pos x="212" y="1124"/>
                </a:cxn>
                <a:cxn ang="0">
                  <a:pos x="234" y="1160"/>
                </a:cxn>
                <a:cxn ang="0">
                  <a:pos x="253" y="1175"/>
                </a:cxn>
                <a:cxn ang="0">
                  <a:pos x="264" y="1185"/>
                </a:cxn>
                <a:cxn ang="0">
                  <a:pos x="264" y="1202"/>
                </a:cxn>
                <a:cxn ang="0">
                  <a:pos x="251" y="1211"/>
                </a:cxn>
              </a:cxnLst>
              <a:rect l="0" t="0" r="r" b="b"/>
              <a:pathLst>
                <a:path w="342" h="1211">
                  <a:moveTo>
                    <a:pt x="251" y="1211"/>
                  </a:moveTo>
                  <a:lnTo>
                    <a:pt x="251" y="1211"/>
                  </a:lnTo>
                  <a:lnTo>
                    <a:pt x="248" y="1211"/>
                  </a:lnTo>
                  <a:lnTo>
                    <a:pt x="244" y="1210"/>
                  </a:lnTo>
                  <a:lnTo>
                    <a:pt x="244" y="1210"/>
                  </a:lnTo>
                  <a:lnTo>
                    <a:pt x="237" y="1206"/>
                  </a:lnTo>
                  <a:lnTo>
                    <a:pt x="229" y="1202"/>
                  </a:lnTo>
                  <a:lnTo>
                    <a:pt x="223" y="1198"/>
                  </a:lnTo>
                  <a:lnTo>
                    <a:pt x="217" y="1192"/>
                  </a:lnTo>
                  <a:lnTo>
                    <a:pt x="206" y="1181"/>
                  </a:lnTo>
                  <a:lnTo>
                    <a:pt x="196" y="1170"/>
                  </a:lnTo>
                  <a:lnTo>
                    <a:pt x="196" y="1170"/>
                  </a:lnTo>
                  <a:lnTo>
                    <a:pt x="184" y="1154"/>
                  </a:lnTo>
                  <a:lnTo>
                    <a:pt x="173" y="1138"/>
                  </a:lnTo>
                  <a:lnTo>
                    <a:pt x="161" y="1122"/>
                  </a:lnTo>
                  <a:lnTo>
                    <a:pt x="153" y="1107"/>
                  </a:lnTo>
                  <a:lnTo>
                    <a:pt x="153" y="1107"/>
                  </a:lnTo>
                  <a:lnTo>
                    <a:pt x="138" y="1079"/>
                  </a:lnTo>
                  <a:lnTo>
                    <a:pt x="121" y="1052"/>
                  </a:lnTo>
                  <a:lnTo>
                    <a:pt x="87" y="998"/>
                  </a:lnTo>
                  <a:lnTo>
                    <a:pt x="87" y="998"/>
                  </a:lnTo>
                  <a:lnTo>
                    <a:pt x="62" y="957"/>
                  </a:lnTo>
                  <a:lnTo>
                    <a:pt x="62" y="957"/>
                  </a:lnTo>
                  <a:lnTo>
                    <a:pt x="60" y="953"/>
                  </a:lnTo>
                  <a:lnTo>
                    <a:pt x="58" y="948"/>
                  </a:lnTo>
                  <a:lnTo>
                    <a:pt x="56" y="936"/>
                  </a:lnTo>
                  <a:lnTo>
                    <a:pt x="56" y="936"/>
                  </a:lnTo>
                  <a:lnTo>
                    <a:pt x="54" y="927"/>
                  </a:lnTo>
                  <a:lnTo>
                    <a:pt x="52" y="919"/>
                  </a:lnTo>
                  <a:lnTo>
                    <a:pt x="52" y="919"/>
                  </a:lnTo>
                  <a:lnTo>
                    <a:pt x="43" y="898"/>
                  </a:lnTo>
                  <a:lnTo>
                    <a:pt x="30" y="874"/>
                  </a:lnTo>
                  <a:lnTo>
                    <a:pt x="30" y="874"/>
                  </a:lnTo>
                  <a:lnTo>
                    <a:pt x="26" y="866"/>
                  </a:lnTo>
                  <a:lnTo>
                    <a:pt x="23" y="858"/>
                  </a:lnTo>
                  <a:lnTo>
                    <a:pt x="17" y="839"/>
                  </a:lnTo>
                  <a:lnTo>
                    <a:pt x="13" y="820"/>
                  </a:lnTo>
                  <a:lnTo>
                    <a:pt x="9" y="801"/>
                  </a:lnTo>
                  <a:lnTo>
                    <a:pt x="9" y="801"/>
                  </a:lnTo>
                  <a:lnTo>
                    <a:pt x="6" y="782"/>
                  </a:lnTo>
                  <a:lnTo>
                    <a:pt x="6" y="782"/>
                  </a:lnTo>
                  <a:lnTo>
                    <a:pt x="4" y="764"/>
                  </a:lnTo>
                  <a:lnTo>
                    <a:pt x="2" y="745"/>
                  </a:lnTo>
                  <a:lnTo>
                    <a:pt x="2" y="708"/>
                  </a:lnTo>
                  <a:lnTo>
                    <a:pt x="2" y="708"/>
                  </a:lnTo>
                  <a:lnTo>
                    <a:pt x="3" y="686"/>
                  </a:lnTo>
                  <a:lnTo>
                    <a:pt x="3" y="686"/>
                  </a:lnTo>
                  <a:lnTo>
                    <a:pt x="2" y="665"/>
                  </a:lnTo>
                  <a:lnTo>
                    <a:pt x="1" y="643"/>
                  </a:lnTo>
                  <a:lnTo>
                    <a:pt x="1" y="643"/>
                  </a:lnTo>
                  <a:lnTo>
                    <a:pt x="0" y="613"/>
                  </a:lnTo>
                  <a:lnTo>
                    <a:pt x="0" y="599"/>
                  </a:lnTo>
                  <a:lnTo>
                    <a:pt x="0" y="583"/>
                  </a:lnTo>
                  <a:lnTo>
                    <a:pt x="0" y="583"/>
                  </a:lnTo>
                  <a:lnTo>
                    <a:pt x="2" y="556"/>
                  </a:lnTo>
                  <a:lnTo>
                    <a:pt x="4" y="530"/>
                  </a:lnTo>
                  <a:lnTo>
                    <a:pt x="10" y="478"/>
                  </a:lnTo>
                  <a:lnTo>
                    <a:pt x="10" y="478"/>
                  </a:lnTo>
                  <a:lnTo>
                    <a:pt x="16" y="433"/>
                  </a:lnTo>
                  <a:lnTo>
                    <a:pt x="20" y="388"/>
                  </a:lnTo>
                  <a:lnTo>
                    <a:pt x="20" y="388"/>
                  </a:lnTo>
                  <a:lnTo>
                    <a:pt x="24" y="352"/>
                  </a:lnTo>
                  <a:lnTo>
                    <a:pt x="26" y="331"/>
                  </a:lnTo>
                  <a:lnTo>
                    <a:pt x="30" y="310"/>
                  </a:lnTo>
                  <a:lnTo>
                    <a:pt x="36" y="290"/>
                  </a:lnTo>
                  <a:lnTo>
                    <a:pt x="43" y="270"/>
                  </a:lnTo>
                  <a:lnTo>
                    <a:pt x="52" y="250"/>
                  </a:lnTo>
                  <a:lnTo>
                    <a:pt x="57" y="241"/>
                  </a:lnTo>
                  <a:lnTo>
                    <a:pt x="62" y="232"/>
                  </a:lnTo>
                  <a:lnTo>
                    <a:pt x="62" y="232"/>
                  </a:lnTo>
                  <a:lnTo>
                    <a:pt x="78" y="210"/>
                  </a:lnTo>
                  <a:lnTo>
                    <a:pt x="93" y="191"/>
                  </a:lnTo>
                  <a:lnTo>
                    <a:pt x="111" y="171"/>
                  </a:lnTo>
                  <a:lnTo>
                    <a:pt x="128" y="152"/>
                  </a:lnTo>
                  <a:lnTo>
                    <a:pt x="146" y="135"/>
                  </a:lnTo>
                  <a:lnTo>
                    <a:pt x="164" y="118"/>
                  </a:lnTo>
                  <a:lnTo>
                    <a:pt x="202" y="86"/>
                  </a:lnTo>
                  <a:lnTo>
                    <a:pt x="202" y="86"/>
                  </a:lnTo>
                  <a:lnTo>
                    <a:pt x="217" y="76"/>
                  </a:lnTo>
                  <a:lnTo>
                    <a:pt x="234" y="64"/>
                  </a:lnTo>
                  <a:lnTo>
                    <a:pt x="234" y="64"/>
                  </a:lnTo>
                  <a:lnTo>
                    <a:pt x="258" y="48"/>
                  </a:lnTo>
                  <a:lnTo>
                    <a:pt x="269" y="40"/>
                  </a:lnTo>
                  <a:lnTo>
                    <a:pt x="279" y="30"/>
                  </a:lnTo>
                  <a:lnTo>
                    <a:pt x="279" y="30"/>
                  </a:lnTo>
                  <a:lnTo>
                    <a:pt x="286" y="23"/>
                  </a:lnTo>
                  <a:lnTo>
                    <a:pt x="294" y="17"/>
                  </a:lnTo>
                  <a:lnTo>
                    <a:pt x="300" y="12"/>
                  </a:lnTo>
                  <a:lnTo>
                    <a:pt x="307" y="9"/>
                  </a:lnTo>
                  <a:lnTo>
                    <a:pt x="309" y="8"/>
                  </a:lnTo>
                  <a:lnTo>
                    <a:pt x="310" y="7"/>
                  </a:lnTo>
                  <a:lnTo>
                    <a:pt x="310" y="7"/>
                  </a:lnTo>
                  <a:lnTo>
                    <a:pt x="313" y="5"/>
                  </a:lnTo>
                  <a:lnTo>
                    <a:pt x="316" y="3"/>
                  </a:lnTo>
                  <a:lnTo>
                    <a:pt x="320" y="1"/>
                  </a:lnTo>
                  <a:lnTo>
                    <a:pt x="325" y="0"/>
                  </a:lnTo>
                  <a:lnTo>
                    <a:pt x="325" y="0"/>
                  </a:lnTo>
                  <a:lnTo>
                    <a:pt x="331" y="1"/>
                  </a:lnTo>
                  <a:lnTo>
                    <a:pt x="334" y="3"/>
                  </a:lnTo>
                  <a:lnTo>
                    <a:pt x="337" y="5"/>
                  </a:lnTo>
                  <a:lnTo>
                    <a:pt x="339" y="7"/>
                  </a:lnTo>
                  <a:lnTo>
                    <a:pt x="341" y="10"/>
                  </a:lnTo>
                  <a:lnTo>
                    <a:pt x="342" y="14"/>
                  </a:lnTo>
                  <a:lnTo>
                    <a:pt x="342" y="18"/>
                  </a:lnTo>
                  <a:lnTo>
                    <a:pt x="342" y="24"/>
                  </a:lnTo>
                  <a:lnTo>
                    <a:pt x="342" y="24"/>
                  </a:lnTo>
                  <a:lnTo>
                    <a:pt x="342" y="27"/>
                  </a:lnTo>
                  <a:lnTo>
                    <a:pt x="341" y="30"/>
                  </a:lnTo>
                  <a:lnTo>
                    <a:pt x="339" y="34"/>
                  </a:lnTo>
                  <a:lnTo>
                    <a:pt x="337" y="36"/>
                  </a:lnTo>
                  <a:lnTo>
                    <a:pt x="337" y="36"/>
                  </a:lnTo>
                  <a:lnTo>
                    <a:pt x="335" y="39"/>
                  </a:lnTo>
                  <a:lnTo>
                    <a:pt x="332" y="40"/>
                  </a:lnTo>
                  <a:lnTo>
                    <a:pt x="329" y="41"/>
                  </a:lnTo>
                  <a:lnTo>
                    <a:pt x="326" y="42"/>
                  </a:lnTo>
                  <a:lnTo>
                    <a:pt x="325" y="42"/>
                  </a:lnTo>
                  <a:lnTo>
                    <a:pt x="325" y="42"/>
                  </a:lnTo>
                  <a:lnTo>
                    <a:pt x="319" y="43"/>
                  </a:lnTo>
                  <a:lnTo>
                    <a:pt x="310" y="48"/>
                  </a:lnTo>
                  <a:lnTo>
                    <a:pt x="298" y="57"/>
                  </a:lnTo>
                  <a:lnTo>
                    <a:pt x="278" y="73"/>
                  </a:lnTo>
                  <a:lnTo>
                    <a:pt x="278" y="73"/>
                  </a:lnTo>
                  <a:lnTo>
                    <a:pt x="269" y="79"/>
                  </a:lnTo>
                  <a:lnTo>
                    <a:pt x="269" y="79"/>
                  </a:lnTo>
                  <a:lnTo>
                    <a:pt x="249" y="93"/>
                  </a:lnTo>
                  <a:lnTo>
                    <a:pt x="231" y="109"/>
                  </a:lnTo>
                  <a:lnTo>
                    <a:pt x="192" y="141"/>
                  </a:lnTo>
                  <a:lnTo>
                    <a:pt x="192" y="141"/>
                  </a:lnTo>
                  <a:lnTo>
                    <a:pt x="176" y="155"/>
                  </a:lnTo>
                  <a:lnTo>
                    <a:pt x="158" y="171"/>
                  </a:lnTo>
                  <a:lnTo>
                    <a:pt x="142" y="187"/>
                  </a:lnTo>
                  <a:lnTo>
                    <a:pt x="126" y="205"/>
                  </a:lnTo>
                  <a:lnTo>
                    <a:pt x="111" y="224"/>
                  </a:lnTo>
                  <a:lnTo>
                    <a:pt x="97" y="243"/>
                  </a:lnTo>
                  <a:lnTo>
                    <a:pt x="86" y="263"/>
                  </a:lnTo>
                  <a:lnTo>
                    <a:pt x="81" y="274"/>
                  </a:lnTo>
                  <a:lnTo>
                    <a:pt x="77" y="285"/>
                  </a:lnTo>
                  <a:lnTo>
                    <a:pt x="77" y="285"/>
                  </a:lnTo>
                  <a:lnTo>
                    <a:pt x="71" y="300"/>
                  </a:lnTo>
                  <a:lnTo>
                    <a:pt x="67" y="315"/>
                  </a:lnTo>
                  <a:lnTo>
                    <a:pt x="64" y="332"/>
                  </a:lnTo>
                  <a:lnTo>
                    <a:pt x="61" y="348"/>
                  </a:lnTo>
                  <a:lnTo>
                    <a:pt x="58" y="381"/>
                  </a:lnTo>
                  <a:lnTo>
                    <a:pt x="55" y="413"/>
                  </a:lnTo>
                  <a:lnTo>
                    <a:pt x="55" y="413"/>
                  </a:lnTo>
                  <a:lnTo>
                    <a:pt x="52" y="445"/>
                  </a:lnTo>
                  <a:lnTo>
                    <a:pt x="52" y="445"/>
                  </a:lnTo>
                  <a:lnTo>
                    <a:pt x="49" y="471"/>
                  </a:lnTo>
                  <a:lnTo>
                    <a:pt x="45" y="498"/>
                  </a:lnTo>
                  <a:lnTo>
                    <a:pt x="45" y="498"/>
                  </a:lnTo>
                  <a:lnTo>
                    <a:pt x="41" y="523"/>
                  </a:lnTo>
                  <a:lnTo>
                    <a:pt x="38" y="548"/>
                  </a:lnTo>
                  <a:lnTo>
                    <a:pt x="36" y="573"/>
                  </a:lnTo>
                  <a:lnTo>
                    <a:pt x="36" y="597"/>
                  </a:lnTo>
                  <a:lnTo>
                    <a:pt x="36" y="597"/>
                  </a:lnTo>
                  <a:lnTo>
                    <a:pt x="37" y="630"/>
                  </a:lnTo>
                  <a:lnTo>
                    <a:pt x="36" y="662"/>
                  </a:lnTo>
                  <a:lnTo>
                    <a:pt x="36" y="662"/>
                  </a:lnTo>
                  <a:lnTo>
                    <a:pt x="36" y="694"/>
                  </a:lnTo>
                  <a:lnTo>
                    <a:pt x="36" y="725"/>
                  </a:lnTo>
                  <a:lnTo>
                    <a:pt x="38" y="757"/>
                  </a:lnTo>
                  <a:lnTo>
                    <a:pt x="40" y="772"/>
                  </a:lnTo>
                  <a:lnTo>
                    <a:pt x="44" y="787"/>
                  </a:lnTo>
                  <a:lnTo>
                    <a:pt x="44" y="787"/>
                  </a:lnTo>
                  <a:lnTo>
                    <a:pt x="50" y="808"/>
                  </a:lnTo>
                  <a:lnTo>
                    <a:pt x="56" y="830"/>
                  </a:lnTo>
                  <a:lnTo>
                    <a:pt x="70" y="871"/>
                  </a:lnTo>
                  <a:lnTo>
                    <a:pt x="70" y="871"/>
                  </a:lnTo>
                  <a:lnTo>
                    <a:pt x="82" y="900"/>
                  </a:lnTo>
                  <a:lnTo>
                    <a:pt x="91" y="931"/>
                  </a:lnTo>
                  <a:lnTo>
                    <a:pt x="91" y="931"/>
                  </a:lnTo>
                  <a:lnTo>
                    <a:pt x="95" y="941"/>
                  </a:lnTo>
                  <a:lnTo>
                    <a:pt x="100" y="952"/>
                  </a:lnTo>
                  <a:lnTo>
                    <a:pt x="107" y="960"/>
                  </a:lnTo>
                  <a:lnTo>
                    <a:pt x="114" y="969"/>
                  </a:lnTo>
                  <a:lnTo>
                    <a:pt x="114" y="969"/>
                  </a:lnTo>
                  <a:lnTo>
                    <a:pt x="124" y="984"/>
                  </a:lnTo>
                  <a:lnTo>
                    <a:pt x="128" y="991"/>
                  </a:lnTo>
                  <a:lnTo>
                    <a:pt x="131" y="998"/>
                  </a:lnTo>
                  <a:lnTo>
                    <a:pt x="131" y="998"/>
                  </a:lnTo>
                  <a:lnTo>
                    <a:pt x="139" y="1012"/>
                  </a:lnTo>
                  <a:lnTo>
                    <a:pt x="145" y="1025"/>
                  </a:lnTo>
                  <a:lnTo>
                    <a:pt x="160" y="1049"/>
                  </a:lnTo>
                  <a:lnTo>
                    <a:pt x="160" y="1049"/>
                  </a:lnTo>
                  <a:lnTo>
                    <a:pt x="176" y="1071"/>
                  </a:lnTo>
                  <a:lnTo>
                    <a:pt x="176" y="1071"/>
                  </a:lnTo>
                  <a:lnTo>
                    <a:pt x="183" y="1082"/>
                  </a:lnTo>
                  <a:lnTo>
                    <a:pt x="191" y="1093"/>
                  </a:lnTo>
                  <a:lnTo>
                    <a:pt x="191" y="1093"/>
                  </a:lnTo>
                  <a:lnTo>
                    <a:pt x="203" y="1109"/>
                  </a:lnTo>
                  <a:lnTo>
                    <a:pt x="208" y="1116"/>
                  </a:lnTo>
                  <a:lnTo>
                    <a:pt x="212" y="1124"/>
                  </a:lnTo>
                  <a:lnTo>
                    <a:pt x="212" y="1124"/>
                  </a:lnTo>
                  <a:lnTo>
                    <a:pt x="219" y="1139"/>
                  </a:lnTo>
                  <a:lnTo>
                    <a:pt x="228" y="1154"/>
                  </a:lnTo>
                  <a:lnTo>
                    <a:pt x="234" y="1160"/>
                  </a:lnTo>
                  <a:lnTo>
                    <a:pt x="240" y="1167"/>
                  </a:lnTo>
                  <a:lnTo>
                    <a:pt x="246" y="1172"/>
                  </a:lnTo>
                  <a:lnTo>
                    <a:pt x="253" y="1175"/>
                  </a:lnTo>
                  <a:lnTo>
                    <a:pt x="253" y="1175"/>
                  </a:lnTo>
                  <a:lnTo>
                    <a:pt x="256" y="1177"/>
                  </a:lnTo>
                  <a:lnTo>
                    <a:pt x="259" y="1179"/>
                  </a:lnTo>
                  <a:lnTo>
                    <a:pt x="261" y="1182"/>
                  </a:lnTo>
                  <a:lnTo>
                    <a:pt x="264" y="1185"/>
                  </a:lnTo>
                  <a:lnTo>
                    <a:pt x="265" y="1191"/>
                  </a:lnTo>
                  <a:lnTo>
                    <a:pt x="265" y="1198"/>
                  </a:lnTo>
                  <a:lnTo>
                    <a:pt x="265" y="1198"/>
                  </a:lnTo>
                  <a:lnTo>
                    <a:pt x="264" y="1202"/>
                  </a:lnTo>
                  <a:lnTo>
                    <a:pt x="260" y="1207"/>
                  </a:lnTo>
                  <a:lnTo>
                    <a:pt x="256" y="1210"/>
                  </a:lnTo>
                  <a:lnTo>
                    <a:pt x="254" y="1211"/>
                  </a:lnTo>
                  <a:lnTo>
                    <a:pt x="251" y="1211"/>
                  </a:lnTo>
                  <a:lnTo>
                    <a:pt x="251" y="12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7" name="Freeform 413"/>
            <p:cNvSpPr/>
            <p:nvPr/>
          </p:nvSpPr>
          <p:spPr bwMode="auto">
            <a:xfrm>
              <a:off x="5449888" y="3138488"/>
              <a:ext cx="133350" cy="681038"/>
            </a:xfrm>
            <a:custGeom>
              <a:avLst/>
              <a:gdLst/>
              <a:ahLst/>
              <a:cxnLst>
                <a:cxn ang="0">
                  <a:pos x="171" y="1285"/>
                </a:cxn>
                <a:cxn ang="0">
                  <a:pos x="162" y="1274"/>
                </a:cxn>
                <a:cxn ang="0">
                  <a:pos x="155" y="1248"/>
                </a:cxn>
                <a:cxn ang="0">
                  <a:pos x="119" y="1178"/>
                </a:cxn>
                <a:cxn ang="0">
                  <a:pos x="96" y="1130"/>
                </a:cxn>
                <a:cxn ang="0">
                  <a:pos x="85" y="1100"/>
                </a:cxn>
                <a:cxn ang="0">
                  <a:pos x="65" y="1060"/>
                </a:cxn>
                <a:cxn ang="0">
                  <a:pos x="41" y="1009"/>
                </a:cxn>
                <a:cxn ang="0">
                  <a:pos x="29" y="965"/>
                </a:cxn>
                <a:cxn ang="0">
                  <a:pos x="11" y="900"/>
                </a:cxn>
                <a:cxn ang="0">
                  <a:pos x="3" y="792"/>
                </a:cxn>
                <a:cxn ang="0">
                  <a:pos x="2" y="697"/>
                </a:cxn>
                <a:cxn ang="0">
                  <a:pos x="0" y="595"/>
                </a:cxn>
                <a:cxn ang="0">
                  <a:pos x="9" y="478"/>
                </a:cxn>
                <a:cxn ang="0">
                  <a:pos x="18" y="409"/>
                </a:cxn>
                <a:cxn ang="0">
                  <a:pos x="33" y="366"/>
                </a:cxn>
                <a:cxn ang="0">
                  <a:pos x="63" y="254"/>
                </a:cxn>
                <a:cxn ang="0">
                  <a:pos x="82" y="213"/>
                </a:cxn>
                <a:cxn ang="0">
                  <a:pos x="97" y="186"/>
                </a:cxn>
                <a:cxn ang="0">
                  <a:pos x="132" y="111"/>
                </a:cxn>
                <a:cxn ang="0">
                  <a:pos x="166" y="62"/>
                </a:cxn>
                <a:cxn ang="0">
                  <a:pos x="175" y="47"/>
                </a:cxn>
                <a:cxn ang="0">
                  <a:pos x="185" y="31"/>
                </a:cxn>
                <a:cxn ang="0">
                  <a:pos x="218" y="5"/>
                </a:cxn>
                <a:cxn ang="0">
                  <a:pos x="236" y="0"/>
                </a:cxn>
                <a:cxn ang="0">
                  <a:pos x="248" y="5"/>
                </a:cxn>
                <a:cxn ang="0">
                  <a:pos x="253" y="22"/>
                </a:cxn>
                <a:cxn ang="0">
                  <a:pos x="245" y="34"/>
                </a:cxn>
                <a:cxn ang="0">
                  <a:pos x="226" y="41"/>
                </a:cxn>
                <a:cxn ang="0">
                  <a:pos x="212" y="55"/>
                </a:cxn>
                <a:cxn ang="0">
                  <a:pos x="200" y="78"/>
                </a:cxn>
                <a:cxn ang="0">
                  <a:pos x="183" y="100"/>
                </a:cxn>
                <a:cxn ang="0">
                  <a:pos x="161" y="131"/>
                </a:cxn>
                <a:cxn ang="0">
                  <a:pos x="127" y="197"/>
                </a:cxn>
                <a:cxn ang="0">
                  <a:pos x="98" y="264"/>
                </a:cxn>
                <a:cxn ang="0">
                  <a:pos x="75" y="349"/>
                </a:cxn>
                <a:cxn ang="0">
                  <a:pos x="61" y="391"/>
                </a:cxn>
                <a:cxn ang="0">
                  <a:pos x="51" y="429"/>
                </a:cxn>
                <a:cxn ang="0">
                  <a:pos x="41" y="559"/>
                </a:cxn>
                <a:cxn ang="0">
                  <a:pos x="39" y="812"/>
                </a:cxn>
                <a:cxn ang="0">
                  <a:pos x="46" y="879"/>
                </a:cxn>
                <a:cxn ang="0">
                  <a:pos x="73" y="987"/>
                </a:cxn>
                <a:cxn ang="0">
                  <a:pos x="93" y="1036"/>
                </a:cxn>
                <a:cxn ang="0">
                  <a:pos x="112" y="1071"/>
                </a:cxn>
                <a:cxn ang="0">
                  <a:pos x="124" y="1104"/>
                </a:cxn>
                <a:cxn ang="0">
                  <a:pos x="141" y="1147"/>
                </a:cxn>
                <a:cxn ang="0">
                  <a:pos x="182" y="1217"/>
                </a:cxn>
                <a:cxn ang="0">
                  <a:pos x="197" y="1271"/>
                </a:cxn>
                <a:cxn ang="0">
                  <a:pos x="193" y="1282"/>
                </a:cxn>
                <a:cxn ang="0">
                  <a:pos x="185" y="1287"/>
                </a:cxn>
              </a:cxnLst>
              <a:rect l="0" t="0" r="r" b="b"/>
              <a:pathLst>
                <a:path w="253" h="1287">
                  <a:moveTo>
                    <a:pt x="181" y="1287"/>
                  </a:moveTo>
                  <a:lnTo>
                    <a:pt x="181" y="1287"/>
                  </a:lnTo>
                  <a:lnTo>
                    <a:pt x="174" y="1286"/>
                  </a:lnTo>
                  <a:lnTo>
                    <a:pt x="171" y="1285"/>
                  </a:lnTo>
                  <a:lnTo>
                    <a:pt x="168" y="1283"/>
                  </a:lnTo>
                  <a:lnTo>
                    <a:pt x="165" y="1280"/>
                  </a:lnTo>
                  <a:lnTo>
                    <a:pt x="163" y="1277"/>
                  </a:lnTo>
                  <a:lnTo>
                    <a:pt x="162" y="1274"/>
                  </a:lnTo>
                  <a:lnTo>
                    <a:pt x="161" y="1270"/>
                  </a:lnTo>
                  <a:lnTo>
                    <a:pt x="161" y="1270"/>
                  </a:lnTo>
                  <a:lnTo>
                    <a:pt x="159" y="1259"/>
                  </a:lnTo>
                  <a:lnTo>
                    <a:pt x="155" y="1248"/>
                  </a:lnTo>
                  <a:lnTo>
                    <a:pt x="151" y="1236"/>
                  </a:lnTo>
                  <a:lnTo>
                    <a:pt x="144" y="1222"/>
                  </a:lnTo>
                  <a:lnTo>
                    <a:pt x="131" y="1197"/>
                  </a:lnTo>
                  <a:lnTo>
                    <a:pt x="119" y="1178"/>
                  </a:lnTo>
                  <a:lnTo>
                    <a:pt x="119" y="1178"/>
                  </a:lnTo>
                  <a:lnTo>
                    <a:pt x="110" y="1162"/>
                  </a:lnTo>
                  <a:lnTo>
                    <a:pt x="102" y="1147"/>
                  </a:lnTo>
                  <a:lnTo>
                    <a:pt x="96" y="1130"/>
                  </a:lnTo>
                  <a:lnTo>
                    <a:pt x="90" y="1114"/>
                  </a:lnTo>
                  <a:lnTo>
                    <a:pt x="90" y="1114"/>
                  </a:lnTo>
                  <a:lnTo>
                    <a:pt x="85" y="1100"/>
                  </a:lnTo>
                  <a:lnTo>
                    <a:pt x="85" y="1100"/>
                  </a:lnTo>
                  <a:lnTo>
                    <a:pt x="80" y="1090"/>
                  </a:lnTo>
                  <a:lnTo>
                    <a:pt x="75" y="1080"/>
                  </a:lnTo>
                  <a:lnTo>
                    <a:pt x="65" y="1060"/>
                  </a:lnTo>
                  <a:lnTo>
                    <a:pt x="65" y="1060"/>
                  </a:lnTo>
                  <a:lnTo>
                    <a:pt x="58" y="1048"/>
                  </a:lnTo>
                  <a:lnTo>
                    <a:pt x="51" y="1035"/>
                  </a:lnTo>
                  <a:lnTo>
                    <a:pt x="45" y="1023"/>
                  </a:lnTo>
                  <a:lnTo>
                    <a:pt x="41" y="1009"/>
                  </a:lnTo>
                  <a:lnTo>
                    <a:pt x="41" y="1009"/>
                  </a:lnTo>
                  <a:lnTo>
                    <a:pt x="35" y="988"/>
                  </a:lnTo>
                  <a:lnTo>
                    <a:pt x="29" y="965"/>
                  </a:lnTo>
                  <a:lnTo>
                    <a:pt x="29" y="965"/>
                  </a:lnTo>
                  <a:lnTo>
                    <a:pt x="23" y="943"/>
                  </a:lnTo>
                  <a:lnTo>
                    <a:pt x="16" y="921"/>
                  </a:lnTo>
                  <a:lnTo>
                    <a:pt x="16" y="921"/>
                  </a:lnTo>
                  <a:lnTo>
                    <a:pt x="11" y="900"/>
                  </a:lnTo>
                  <a:lnTo>
                    <a:pt x="8" y="878"/>
                  </a:lnTo>
                  <a:lnTo>
                    <a:pt x="6" y="856"/>
                  </a:lnTo>
                  <a:lnTo>
                    <a:pt x="4" y="836"/>
                  </a:lnTo>
                  <a:lnTo>
                    <a:pt x="3" y="792"/>
                  </a:lnTo>
                  <a:lnTo>
                    <a:pt x="3" y="748"/>
                  </a:lnTo>
                  <a:lnTo>
                    <a:pt x="3" y="729"/>
                  </a:lnTo>
                  <a:lnTo>
                    <a:pt x="3" y="729"/>
                  </a:lnTo>
                  <a:lnTo>
                    <a:pt x="2" y="697"/>
                  </a:lnTo>
                  <a:lnTo>
                    <a:pt x="2" y="664"/>
                  </a:lnTo>
                  <a:lnTo>
                    <a:pt x="2" y="664"/>
                  </a:lnTo>
                  <a:lnTo>
                    <a:pt x="1" y="630"/>
                  </a:lnTo>
                  <a:lnTo>
                    <a:pt x="0" y="595"/>
                  </a:lnTo>
                  <a:lnTo>
                    <a:pt x="1" y="561"/>
                  </a:lnTo>
                  <a:lnTo>
                    <a:pt x="3" y="527"/>
                  </a:lnTo>
                  <a:lnTo>
                    <a:pt x="3" y="527"/>
                  </a:lnTo>
                  <a:lnTo>
                    <a:pt x="9" y="478"/>
                  </a:lnTo>
                  <a:lnTo>
                    <a:pt x="9" y="478"/>
                  </a:lnTo>
                  <a:lnTo>
                    <a:pt x="16" y="420"/>
                  </a:lnTo>
                  <a:lnTo>
                    <a:pt x="16" y="420"/>
                  </a:lnTo>
                  <a:lnTo>
                    <a:pt x="18" y="409"/>
                  </a:lnTo>
                  <a:lnTo>
                    <a:pt x="20" y="399"/>
                  </a:lnTo>
                  <a:lnTo>
                    <a:pt x="28" y="380"/>
                  </a:lnTo>
                  <a:lnTo>
                    <a:pt x="28" y="380"/>
                  </a:lnTo>
                  <a:lnTo>
                    <a:pt x="33" y="366"/>
                  </a:lnTo>
                  <a:lnTo>
                    <a:pt x="37" y="351"/>
                  </a:lnTo>
                  <a:lnTo>
                    <a:pt x="37" y="351"/>
                  </a:lnTo>
                  <a:lnTo>
                    <a:pt x="49" y="306"/>
                  </a:lnTo>
                  <a:lnTo>
                    <a:pt x="63" y="254"/>
                  </a:lnTo>
                  <a:lnTo>
                    <a:pt x="63" y="254"/>
                  </a:lnTo>
                  <a:lnTo>
                    <a:pt x="67" y="243"/>
                  </a:lnTo>
                  <a:lnTo>
                    <a:pt x="71" y="233"/>
                  </a:lnTo>
                  <a:lnTo>
                    <a:pt x="82" y="213"/>
                  </a:lnTo>
                  <a:lnTo>
                    <a:pt x="82" y="213"/>
                  </a:lnTo>
                  <a:lnTo>
                    <a:pt x="90" y="200"/>
                  </a:lnTo>
                  <a:lnTo>
                    <a:pt x="97" y="186"/>
                  </a:lnTo>
                  <a:lnTo>
                    <a:pt x="97" y="186"/>
                  </a:lnTo>
                  <a:lnTo>
                    <a:pt x="107" y="162"/>
                  </a:lnTo>
                  <a:lnTo>
                    <a:pt x="107" y="162"/>
                  </a:lnTo>
                  <a:lnTo>
                    <a:pt x="119" y="135"/>
                  </a:lnTo>
                  <a:lnTo>
                    <a:pt x="132" y="111"/>
                  </a:lnTo>
                  <a:lnTo>
                    <a:pt x="139" y="98"/>
                  </a:lnTo>
                  <a:lnTo>
                    <a:pt x="146" y="86"/>
                  </a:lnTo>
                  <a:lnTo>
                    <a:pt x="156" y="74"/>
                  </a:lnTo>
                  <a:lnTo>
                    <a:pt x="166" y="62"/>
                  </a:lnTo>
                  <a:lnTo>
                    <a:pt x="166" y="62"/>
                  </a:lnTo>
                  <a:lnTo>
                    <a:pt x="169" y="59"/>
                  </a:lnTo>
                  <a:lnTo>
                    <a:pt x="171" y="55"/>
                  </a:lnTo>
                  <a:lnTo>
                    <a:pt x="175" y="47"/>
                  </a:lnTo>
                  <a:lnTo>
                    <a:pt x="175" y="47"/>
                  </a:lnTo>
                  <a:lnTo>
                    <a:pt x="180" y="38"/>
                  </a:lnTo>
                  <a:lnTo>
                    <a:pt x="183" y="34"/>
                  </a:lnTo>
                  <a:lnTo>
                    <a:pt x="185" y="31"/>
                  </a:lnTo>
                  <a:lnTo>
                    <a:pt x="185" y="31"/>
                  </a:lnTo>
                  <a:lnTo>
                    <a:pt x="196" y="21"/>
                  </a:lnTo>
                  <a:lnTo>
                    <a:pt x="206" y="13"/>
                  </a:lnTo>
                  <a:lnTo>
                    <a:pt x="218" y="5"/>
                  </a:lnTo>
                  <a:lnTo>
                    <a:pt x="231" y="1"/>
                  </a:lnTo>
                  <a:lnTo>
                    <a:pt x="231" y="1"/>
                  </a:lnTo>
                  <a:lnTo>
                    <a:pt x="236" y="0"/>
                  </a:lnTo>
                  <a:lnTo>
                    <a:pt x="236" y="0"/>
                  </a:lnTo>
                  <a:lnTo>
                    <a:pt x="239" y="0"/>
                  </a:lnTo>
                  <a:lnTo>
                    <a:pt x="243" y="1"/>
                  </a:lnTo>
                  <a:lnTo>
                    <a:pt x="246" y="3"/>
                  </a:lnTo>
                  <a:lnTo>
                    <a:pt x="248" y="5"/>
                  </a:lnTo>
                  <a:lnTo>
                    <a:pt x="251" y="10"/>
                  </a:lnTo>
                  <a:lnTo>
                    <a:pt x="253" y="17"/>
                  </a:lnTo>
                  <a:lnTo>
                    <a:pt x="253" y="17"/>
                  </a:lnTo>
                  <a:lnTo>
                    <a:pt x="253" y="22"/>
                  </a:lnTo>
                  <a:lnTo>
                    <a:pt x="251" y="28"/>
                  </a:lnTo>
                  <a:lnTo>
                    <a:pt x="250" y="30"/>
                  </a:lnTo>
                  <a:lnTo>
                    <a:pt x="247" y="32"/>
                  </a:lnTo>
                  <a:lnTo>
                    <a:pt x="245" y="34"/>
                  </a:lnTo>
                  <a:lnTo>
                    <a:pt x="240" y="35"/>
                  </a:lnTo>
                  <a:lnTo>
                    <a:pt x="240" y="35"/>
                  </a:lnTo>
                  <a:lnTo>
                    <a:pt x="232" y="38"/>
                  </a:lnTo>
                  <a:lnTo>
                    <a:pt x="226" y="41"/>
                  </a:lnTo>
                  <a:lnTo>
                    <a:pt x="221" y="45"/>
                  </a:lnTo>
                  <a:lnTo>
                    <a:pt x="217" y="48"/>
                  </a:lnTo>
                  <a:lnTo>
                    <a:pt x="214" y="51"/>
                  </a:lnTo>
                  <a:lnTo>
                    <a:pt x="212" y="55"/>
                  </a:lnTo>
                  <a:lnTo>
                    <a:pt x="207" y="64"/>
                  </a:lnTo>
                  <a:lnTo>
                    <a:pt x="207" y="64"/>
                  </a:lnTo>
                  <a:lnTo>
                    <a:pt x="204" y="70"/>
                  </a:lnTo>
                  <a:lnTo>
                    <a:pt x="200" y="78"/>
                  </a:lnTo>
                  <a:lnTo>
                    <a:pt x="200" y="78"/>
                  </a:lnTo>
                  <a:lnTo>
                    <a:pt x="193" y="89"/>
                  </a:lnTo>
                  <a:lnTo>
                    <a:pt x="183" y="100"/>
                  </a:lnTo>
                  <a:lnTo>
                    <a:pt x="183" y="100"/>
                  </a:lnTo>
                  <a:lnTo>
                    <a:pt x="171" y="115"/>
                  </a:lnTo>
                  <a:lnTo>
                    <a:pt x="166" y="123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50" y="153"/>
                  </a:lnTo>
                  <a:lnTo>
                    <a:pt x="138" y="176"/>
                  </a:lnTo>
                  <a:lnTo>
                    <a:pt x="138" y="176"/>
                  </a:lnTo>
                  <a:lnTo>
                    <a:pt x="127" y="197"/>
                  </a:lnTo>
                  <a:lnTo>
                    <a:pt x="116" y="219"/>
                  </a:lnTo>
                  <a:lnTo>
                    <a:pt x="106" y="242"/>
                  </a:lnTo>
                  <a:lnTo>
                    <a:pt x="98" y="264"/>
                  </a:lnTo>
                  <a:lnTo>
                    <a:pt x="98" y="264"/>
                  </a:lnTo>
                  <a:lnTo>
                    <a:pt x="87" y="304"/>
                  </a:lnTo>
                  <a:lnTo>
                    <a:pt x="76" y="344"/>
                  </a:lnTo>
                  <a:lnTo>
                    <a:pt x="75" y="349"/>
                  </a:lnTo>
                  <a:lnTo>
                    <a:pt x="75" y="349"/>
                  </a:lnTo>
                  <a:lnTo>
                    <a:pt x="70" y="364"/>
                  </a:lnTo>
                  <a:lnTo>
                    <a:pt x="65" y="379"/>
                  </a:lnTo>
                  <a:lnTo>
                    <a:pt x="65" y="379"/>
                  </a:lnTo>
                  <a:lnTo>
                    <a:pt x="61" y="391"/>
                  </a:lnTo>
                  <a:lnTo>
                    <a:pt x="56" y="403"/>
                  </a:lnTo>
                  <a:lnTo>
                    <a:pt x="53" y="416"/>
                  </a:lnTo>
                  <a:lnTo>
                    <a:pt x="51" y="429"/>
                  </a:lnTo>
                  <a:lnTo>
                    <a:pt x="51" y="429"/>
                  </a:lnTo>
                  <a:lnTo>
                    <a:pt x="49" y="468"/>
                  </a:lnTo>
                  <a:lnTo>
                    <a:pt x="45" y="506"/>
                  </a:lnTo>
                  <a:lnTo>
                    <a:pt x="45" y="506"/>
                  </a:lnTo>
                  <a:lnTo>
                    <a:pt x="41" y="559"/>
                  </a:lnTo>
                  <a:lnTo>
                    <a:pt x="39" y="586"/>
                  </a:lnTo>
                  <a:lnTo>
                    <a:pt x="39" y="613"/>
                  </a:lnTo>
                  <a:lnTo>
                    <a:pt x="39" y="812"/>
                  </a:lnTo>
                  <a:lnTo>
                    <a:pt x="39" y="812"/>
                  </a:lnTo>
                  <a:lnTo>
                    <a:pt x="39" y="830"/>
                  </a:lnTo>
                  <a:lnTo>
                    <a:pt x="41" y="846"/>
                  </a:lnTo>
                  <a:lnTo>
                    <a:pt x="43" y="863"/>
                  </a:lnTo>
                  <a:lnTo>
                    <a:pt x="46" y="879"/>
                  </a:lnTo>
                  <a:lnTo>
                    <a:pt x="54" y="912"/>
                  </a:lnTo>
                  <a:lnTo>
                    <a:pt x="62" y="944"/>
                  </a:lnTo>
                  <a:lnTo>
                    <a:pt x="62" y="944"/>
                  </a:lnTo>
                  <a:lnTo>
                    <a:pt x="73" y="987"/>
                  </a:lnTo>
                  <a:lnTo>
                    <a:pt x="73" y="987"/>
                  </a:lnTo>
                  <a:lnTo>
                    <a:pt x="78" y="1003"/>
                  </a:lnTo>
                  <a:lnTo>
                    <a:pt x="86" y="1020"/>
                  </a:lnTo>
                  <a:lnTo>
                    <a:pt x="93" y="1036"/>
                  </a:lnTo>
                  <a:lnTo>
                    <a:pt x="102" y="1052"/>
                  </a:lnTo>
                  <a:lnTo>
                    <a:pt x="102" y="1052"/>
                  </a:lnTo>
                  <a:lnTo>
                    <a:pt x="112" y="1071"/>
                  </a:lnTo>
                  <a:lnTo>
                    <a:pt x="112" y="1071"/>
                  </a:lnTo>
                  <a:lnTo>
                    <a:pt x="116" y="1079"/>
                  </a:lnTo>
                  <a:lnTo>
                    <a:pt x="119" y="1087"/>
                  </a:lnTo>
                  <a:lnTo>
                    <a:pt x="124" y="1104"/>
                  </a:lnTo>
                  <a:lnTo>
                    <a:pt x="124" y="1104"/>
                  </a:lnTo>
                  <a:lnTo>
                    <a:pt x="131" y="1126"/>
                  </a:lnTo>
                  <a:lnTo>
                    <a:pt x="136" y="1136"/>
                  </a:lnTo>
                  <a:lnTo>
                    <a:pt x="141" y="1147"/>
                  </a:lnTo>
                  <a:lnTo>
                    <a:pt x="141" y="1147"/>
                  </a:lnTo>
                  <a:lnTo>
                    <a:pt x="154" y="1166"/>
                  </a:lnTo>
                  <a:lnTo>
                    <a:pt x="164" y="1184"/>
                  </a:lnTo>
                  <a:lnTo>
                    <a:pt x="173" y="1201"/>
                  </a:lnTo>
                  <a:lnTo>
                    <a:pt x="182" y="1217"/>
                  </a:lnTo>
                  <a:lnTo>
                    <a:pt x="188" y="1232"/>
                  </a:lnTo>
                  <a:lnTo>
                    <a:pt x="192" y="1246"/>
                  </a:lnTo>
                  <a:lnTo>
                    <a:pt x="195" y="1259"/>
                  </a:lnTo>
                  <a:lnTo>
                    <a:pt x="197" y="1271"/>
                  </a:lnTo>
                  <a:lnTo>
                    <a:pt x="197" y="1271"/>
                  </a:lnTo>
                  <a:lnTo>
                    <a:pt x="196" y="1277"/>
                  </a:lnTo>
                  <a:lnTo>
                    <a:pt x="195" y="1280"/>
                  </a:lnTo>
                  <a:lnTo>
                    <a:pt x="193" y="1282"/>
                  </a:lnTo>
                  <a:lnTo>
                    <a:pt x="193" y="1282"/>
                  </a:lnTo>
                  <a:lnTo>
                    <a:pt x="191" y="1284"/>
                  </a:lnTo>
                  <a:lnTo>
                    <a:pt x="188" y="1286"/>
                  </a:lnTo>
                  <a:lnTo>
                    <a:pt x="185" y="1287"/>
                  </a:lnTo>
                  <a:lnTo>
                    <a:pt x="181" y="1287"/>
                  </a:lnTo>
                  <a:lnTo>
                    <a:pt x="181" y="12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8" name="Freeform 414"/>
            <p:cNvSpPr/>
            <p:nvPr/>
          </p:nvSpPr>
          <p:spPr bwMode="auto">
            <a:xfrm>
              <a:off x="5559426" y="3148013"/>
              <a:ext cx="134938" cy="661988"/>
            </a:xfrm>
            <a:custGeom>
              <a:avLst/>
              <a:gdLst/>
              <a:ahLst/>
              <a:cxnLst>
                <a:cxn ang="0">
                  <a:pos x="66" y="1250"/>
                </a:cxn>
                <a:cxn ang="0">
                  <a:pos x="58" y="1244"/>
                </a:cxn>
                <a:cxn ang="0">
                  <a:pos x="58" y="1224"/>
                </a:cxn>
                <a:cxn ang="0">
                  <a:pos x="80" y="1168"/>
                </a:cxn>
                <a:cxn ang="0">
                  <a:pos x="111" y="1115"/>
                </a:cxn>
                <a:cxn ang="0">
                  <a:pos x="129" y="1073"/>
                </a:cxn>
                <a:cxn ang="0">
                  <a:pos x="141" y="1041"/>
                </a:cxn>
                <a:cxn ang="0">
                  <a:pos x="168" y="991"/>
                </a:cxn>
                <a:cxn ang="0">
                  <a:pos x="192" y="918"/>
                </a:cxn>
                <a:cxn ang="0">
                  <a:pos x="210" y="838"/>
                </a:cxn>
                <a:cxn ang="0">
                  <a:pos x="214" y="595"/>
                </a:cxn>
                <a:cxn ang="0">
                  <a:pos x="208" y="491"/>
                </a:cxn>
                <a:cxn ang="0">
                  <a:pos x="202" y="417"/>
                </a:cxn>
                <a:cxn ang="0">
                  <a:pos x="188" y="367"/>
                </a:cxn>
                <a:cxn ang="0">
                  <a:pos x="177" y="333"/>
                </a:cxn>
                <a:cxn ang="0">
                  <a:pos x="155" y="256"/>
                </a:cxn>
                <a:cxn ang="0">
                  <a:pos x="115" y="170"/>
                </a:cxn>
                <a:cxn ang="0">
                  <a:pos x="92" y="127"/>
                </a:cxn>
                <a:cxn ang="0">
                  <a:pos x="70" y="97"/>
                </a:cxn>
                <a:cxn ang="0">
                  <a:pos x="49" y="68"/>
                </a:cxn>
                <a:cxn ang="0">
                  <a:pos x="40" y="49"/>
                </a:cxn>
                <a:cxn ang="0">
                  <a:pos x="21" y="37"/>
                </a:cxn>
                <a:cxn ang="0">
                  <a:pos x="7" y="31"/>
                </a:cxn>
                <a:cxn ang="0">
                  <a:pos x="0" y="15"/>
                </a:cxn>
                <a:cxn ang="0">
                  <a:pos x="8" y="3"/>
                </a:cxn>
                <a:cxn ang="0">
                  <a:pos x="17" y="0"/>
                </a:cxn>
                <a:cxn ang="0">
                  <a:pos x="47" y="11"/>
                </a:cxn>
                <a:cxn ang="0">
                  <a:pos x="71" y="33"/>
                </a:cxn>
                <a:cxn ang="0">
                  <a:pos x="82" y="52"/>
                </a:cxn>
                <a:cxn ang="0">
                  <a:pos x="98" y="71"/>
                </a:cxn>
                <a:cxn ang="0">
                  <a:pos x="135" y="132"/>
                </a:cxn>
                <a:cxn ang="0">
                  <a:pos x="156" y="180"/>
                </a:cxn>
                <a:cxn ang="0">
                  <a:pos x="182" y="226"/>
                </a:cxn>
                <a:cxn ang="0">
                  <a:pos x="204" y="297"/>
                </a:cxn>
                <a:cxn ang="0">
                  <a:pos x="226" y="368"/>
                </a:cxn>
                <a:cxn ang="0">
                  <a:pos x="237" y="407"/>
                </a:cxn>
                <a:cxn ang="0">
                  <a:pos x="249" y="512"/>
                </a:cxn>
                <a:cxn ang="0">
                  <a:pos x="253" y="612"/>
                </a:cxn>
                <a:cxn ang="0">
                  <a:pos x="250" y="709"/>
                </a:cxn>
                <a:cxn ang="0">
                  <a:pos x="249" y="812"/>
                </a:cxn>
                <a:cxn ang="0">
                  <a:pos x="237" y="895"/>
                </a:cxn>
                <a:cxn ang="0">
                  <a:pos x="225" y="939"/>
                </a:cxn>
                <a:cxn ang="0">
                  <a:pos x="208" y="993"/>
                </a:cxn>
                <a:cxn ang="0">
                  <a:pos x="188" y="1031"/>
                </a:cxn>
                <a:cxn ang="0">
                  <a:pos x="168" y="1070"/>
                </a:cxn>
                <a:cxn ang="0">
                  <a:pos x="150" y="1114"/>
                </a:cxn>
                <a:cxn ang="0">
                  <a:pos x="122" y="1164"/>
                </a:cxn>
                <a:cxn ang="0">
                  <a:pos x="94" y="1224"/>
                </a:cxn>
                <a:cxn ang="0">
                  <a:pos x="90" y="1241"/>
                </a:cxn>
                <a:cxn ang="0">
                  <a:pos x="73" y="1251"/>
                </a:cxn>
              </a:cxnLst>
              <a:rect l="0" t="0" r="r" b="b"/>
              <a:pathLst>
                <a:path w="254" h="1251">
                  <a:moveTo>
                    <a:pt x="73" y="1251"/>
                  </a:moveTo>
                  <a:lnTo>
                    <a:pt x="73" y="1251"/>
                  </a:lnTo>
                  <a:lnTo>
                    <a:pt x="69" y="1251"/>
                  </a:lnTo>
                  <a:lnTo>
                    <a:pt x="66" y="1250"/>
                  </a:lnTo>
                  <a:lnTo>
                    <a:pt x="62" y="1249"/>
                  </a:lnTo>
                  <a:lnTo>
                    <a:pt x="59" y="1246"/>
                  </a:lnTo>
                  <a:lnTo>
                    <a:pt x="59" y="1246"/>
                  </a:lnTo>
                  <a:lnTo>
                    <a:pt x="58" y="1244"/>
                  </a:lnTo>
                  <a:lnTo>
                    <a:pt x="57" y="1241"/>
                  </a:lnTo>
                  <a:lnTo>
                    <a:pt x="56" y="1235"/>
                  </a:lnTo>
                  <a:lnTo>
                    <a:pt x="56" y="1235"/>
                  </a:lnTo>
                  <a:lnTo>
                    <a:pt x="58" y="1224"/>
                  </a:lnTo>
                  <a:lnTo>
                    <a:pt x="61" y="1211"/>
                  </a:lnTo>
                  <a:lnTo>
                    <a:pt x="66" y="1198"/>
                  </a:lnTo>
                  <a:lnTo>
                    <a:pt x="72" y="1183"/>
                  </a:lnTo>
                  <a:lnTo>
                    <a:pt x="80" y="1168"/>
                  </a:lnTo>
                  <a:lnTo>
                    <a:pt x="89" y="1151"/>
                  </a:lnTo>
                  <a:lnTo>
                    <a:pt x="100" y="1134"/>
                  </a:lnTo>
                  <a:lnTo>
                    <a:pt x="111" y="1115"/>
                  </a:lnTo>
                  <a:lnTo>
                    <a:pt x="111" y="1115"/>
                  </a:lnTo>
                  <a:lnTo>
                    <a:pt x="117" y="1105"/>
                  </a:lnTo>
                  <a:lnTo>
                    <a:pt x="121" y="1095"/>
                  </a:lnTo>
                  <a:lnTo>
                    <a:pt x="129" y="1073"/>
                  </a:lnTo>
                  <a:lnTo>
                    <a:pt x="129" y="1073"/>
                  </a:lnTo>
                  <a:lnTo>
                    <a:pt x="135" y="1056"/>
                  </a:lnTo>
                  <a:lnTo>
                    <a:pt x="138" y="1049"/>
                  </a:lnTo>
                  <a:lnTo>
                    <a:pt x="141" y="1041"/>
                  </a:lnTo>
                  <a:lnTo>
                    <a:pt x="141" y="1041"/>
                  </a:lnTo>
                  <a:lnTo>
                    <a:pt x="151" y="1022"/>
                  </a:lnTo>
                  <a:lnTo>
                    <a:pt x="151" y="1022"/>
                  </a:lnTo>
                  <a:lnTo>
                    <a:pt x="161" y="1007"/>
                  </a:lnTo>
                  <a:lnTo>
                    <a:pt x="168" y="991"/>
                  </a:lnTo>
                  <a:lnTo>
                    <a:pt x="175" y="976"/>
                  </a:lnTo>
                  <a:lnTo>
                    <a:pt x="180" y="959"/>
                  </a:lnTo>
                  <a:lnTo>
                    <a:pt x="180" y="959"/>
                  </a:lnTo>
                  <a:lnTo>
                    <a:pt x="192" y="918"/>
                  </a:lnTo>
                  <a:lnTo>
                    <a:pt x="192" y="918"/>
                  </a:lnTo>
                  <a:lnTo>
                    <a:pt x="200" y="887"/>
                  </a:lnTo>
                  <a:lnTo>
                    <a:pt x="207" y="855"/>
                  </a:lnTo>
                  <a:lnTo>
                    <a:pt x="210" y="838"/>
                  </a:lnTo>
                  <a:lnTo>
                    <a:pt x="212" y="823"/>
                  </a:lnTo>
                  <a:lnTo>
                    <a:pt x="214" y="806"/>
                  </a:lnTo>
                  <a:lnTo>
                    <a:pt x="214" y="789"/>
                  </a:lnTo>
                  <a:lnTo>
                    <a:pt x="214" y="595"/>
                  </a:lnTo>
                  <a:lnTo>
                    <a:pt x="214" y="595"/>
                  </a:lnTo>
                  <a:lnTo>
                    <a:pt x="214" y="569"/>
                  </a:lnTo>
                  <a:lnTo>
                    <a:pt x="212" y="543"/>
                  </a:lnTo>
                  <a:lnTo>
                    <a:pt x="208" y="491"/>
                  </a:lnTo>
                  <a:lnTo>
                    <a:pt x="208" y="491"/>
                  </a:lnTo>
                  <a:lnTo>
                    <a:pt x="204" y="454"/>
                  </a:lnTo>
                  <a:lnTo>
                    <a:pt x="202" y="417"/>
                  </a:lnTo>
                  <a:lnTo>
                    <a:pt x="202" y="417"/>
                  </a:lnTo>
                  <a:lnTo>
                    <a:pt x="200" y="404"/>
                  </a:lnTo>
                  <a:lnTo>
                    <a:pt x="197" y="391"/>
                  </a:lnTo>
                  <a:lnTo>
                    <a:pt x="193" y="380"/>
                  </a:lnTo>
                  <a:lnTo>
                    <a:pt x="188" y="367"/>
                  </a:lnTo>
                  <a:lnTo>
                    <a:pt x="188" y="367"/>
                  </a:lnTo>
                  <a:lnTo>
                    <a:pt x="182" y="354"/>
                  </a:lnTo>
                  <a:lnTo>
                    <a:pt x="178" y="340"/>
                  </a:lnTo>
                  <a:lnTo>
                    <a:pt x="177" y="333"/>
                  </a:lnTo>
                  <a:lnTo>
                    <a:pt x="177" y="333"/>
                  </a:lnTo>
                  <a:lnTo>
                    <a:pt x="167" y="294"/>
                  </a:lnTo>
                  <a:lnTo>
                    <a:pt x="155" y="256"/>
                  </a:lnTo>
                  <a:lnTo>
                    <a:pt x="155" y="256"/>
                  </a:lnTo>
                  <a:lnTo>
                    <a:pt x="147" y="234"/>
                  </a:lnTo>
                  <a:lnTo>
                    <a:pt x="138" y="212"/>
                  </a:lnTo>
                  <a:lnTo>
                    <a:pt x="126" y="192"/>
                  </a:lnTo>
                  <a:lnTo>
                    <a:pt x="115" y="170"/>
                  </a:lnTo>
                  <a:lnTo>
                    <a:pt x="115" y="170"/>
                  </a:lnTo>
                  <a:lnTo>
                    <a:pt x="103" y="148"/>
                  </a:lnTo>
                  <a:lnTo>
                    <a:pt x="92" y="127"/>
                  </a:lnTo>
                  <a:lnTo>
                    <a:pt x="92" y="127"/>
                  </a:lnTo>
                  <a:lnTo>
                    <a:pt x="87" y="118"/>
                  </a:lnTo>
                  <a:lnTo>
                    <a:pt x="82" y="111"/>
                  </a:lnTo>
                  <a:lnTo>
                    <a:pt x="70" y="97"/>
                  </a:lnTo>
                  <a:lnTo>
                    <a:pt x="70" y="97"/>
                  </a:lnTo>
                  <a:lnTo>
                    <a:pt x="60" y="86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49" y="68"/>
                  </a:lnTo>
                  <a:lnTo>
                    <a:pt x="46" y="62"/>
                  </a:lnTo>
                  <a:lnTo>
                    <a:pt x="46" y="62"/>
                  </a:lnTo>
                  <a:lnTo>
                    <a:pt x="42" y="52"/>
                  </a:lnTo>
                  <a:lnTo>
                    <a:pt x="40" y="49"/>
                  </a:lnTo>
                  <a:lnTo>
                    <a:pt x="37" y="45"/>
                  </a:lnTo>
                  <a:lnTo>
                    <a:pt x="32" y="42"/>
                  </a:lnTo>
                  <a:lnTo>
                    <a:pt x="27" y="39"/>
                  </a:lnTo>
                  <a:lnTo>
                    <a:pt x="21" y="37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9" y="33"/>
                  </a:lnTo>
                  <a:lnTo>
                    <a:pt x="7" y="31"/>
                  </a:lnTo>
                  <a:lnTo>
                    <a:pt x="4" y="29"/>
                  </a:lnTo>
                  <a:lnTo>
                    <a:pt x="3" y="27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6" y="5"/>
                  </a:lnTo>
                  <a:lnTo>
                    <a:pt x="8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36" y="5"/>
                  </a:lnTo>
                  <a:lnTo>
                    <a:pt x="47" y="11"/>
                  </a:lnTo>
                  <a:lnTo>
                    <a:pt x="57" y="19"/>
                  </a:lnTo>
                  <a:lnTo>
                    <a:pt x="69" y="30"/>
                  </a:lnTo>
                  <a:lnTo>
                    <a:pt x="69" y="30"/>
                  </a:lnTo>
                  <a:lnTo>
                    <a:pt x="71" y="33"/>
                  </a:lnTo>
                  <a:lnTo>
                    <a:pt x="74" y="37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82" y="52"/>
                  </a:lnTo>
                  <a:lnTo>
                    <a:pt x="84" y="57"/>
                  </a:lnTo>
                  <a:lnTo>
                    <a:pt x="87" y="61"/>
                  </a:lnTo>
                  <a:lnTo>
                    <a:pt x="87" y="61"/>
                  </a:lnTo>
                  <a:lnTo>
                    <a:pt x="98" y="71"/>
                  </a:lnTo>
                  <a:lnTo>
                    <a:pt x="107" y="83"/>
                  </a:lnTo>
                  <a:lnTo>
                    <a:pt x="114" y="95"/>
                  </a:lnTo>
                  <a:lnTo>
                    <a:pt x="121" y="107"/>
                  </a:lnTo>
                  <a:lnTo>
                    <a:pt x="135" y="132"/>
                  </a:lnTo>
                  <a:lnTo>
                    <a:pt x="146" y="158"/>
                  </a:lnTo>
                  <a:lnTo>
                    <a:pt x="146" y="158"/>
                  </a:lnTo>
                  <a:lnTo>
                    <a:pt x="156" y="180"/>
                  </a:lnTo>
                  <a:lnTo>
                    <a:pt x="156" y="180"/>
                  </a:lnTo>
                  <a:lnTo>
                    <a:pt x="164" y="194"/>
                  </a:lnTo>
                  <a:lnTo>
                    <a:pt x="171" y="206"/>
                  </a:lnTo>
                  <a:lnTo>
                    <a:pt x="171" y="206"/>
                  </a:lnTo>
                  <a:lnTo>
                    <a:pt x="182" y="226"/>
                  </a:lnTo>
                  <a:lnTo>
                    <a:pt x="186" y="236"/>
                  </a:lnTo>
                  <a:lnTo>
                    <a:pt x="191" y="247"/>
                  </a:lnTo>
                  <a:lnTo>
                    <a:pt x="191" y="247"/>
                  </a:lnTo>
                  <a:lnTo>
                    <a:pt x="204" y="297"/>
                  </a:lnTo>
                  <a:lnTo>
                    <a:pt x="215" y="342"/>
                  </a:lnTo>
                  <a:lnTo>
                    <a:pt x="215" y="342"/>
                  </a:lnTo>
                  <a:lnTo>
                    <a:pt x="220" y="355"/>
                  </a:lnTo>
                  <a:lnTo>
                    <a:pt x="226" y="368"/>
                  </a:lnTo>
                  <a:lnTo>
                    <a:pt x="226" y="368"/>
                  </a:lnTo>
                  <a:lnTo>
                    <a:pt x="233" y="388"/>
                  </a:lnTo>
                  <a:lnTo>
                    <a:pt x="235" y="397"/>
                  </a:lnTo>
                  <a:lnTo>
                    <a:pt x="237" y="407"/>
                  </a:lnTo>
                  <a:lnTo>
                    <a:pt x="237" y="407"/>
                  </a:lnTo>
                  <a:lnTo>
                    <a:pt x="244" y="466"/>
                  </a:lnTo>
                  <a:lnTo>
                    <a:pt x="244" y="466"/>
                  </a:lnTo>
                  <a:lnTo>
                    <a:pt x="249" y="512"/>
                  </a:lnTo>
                  <a:lnTo>
                    <a:pt x="249" y="512"/>
                  </a:lnTo>
                  <a:lnTo>
                    <a:pt x="253" y="545"/>
                  </a:lnTo>
                  <a:lnTo>
                    <a:pt x="254" y="579"/>
                  </a:lnTo>
                  <a:lnTo>
                    <a:pt x="253" y="612"/>
                  </a:lnTo>
                  <a:lnTo>
                    <a:pt x="251" y="646"/>
                  </a:lnTo>
                  <a:lnTo>
                    <a:pt x="251" y="646"/>
                  </a:lnTo>
                  <a:lnTo>
                    <a:pt x="250" y="677"/>
                  </a:lnTo>
                  <a:lnTo>
                    <a:pt x="250" y="709"/>
                  </a:lnTo>
                  <a:lnTo>
                    <a:pt x="250" y="727"/>
                  </a:lnTo>
                  <a:lnTo>
                    <a:pt x="250" y="727"/>
                  </a:lnTo>
                  <a:lnTo>
                    <a:pt x="250" y="770"/>
                  </a:lnTo>
                  <a:lnTo>
                    <a:pt x="249" y="812"/>
                  </a:lnTo>
                  <a:lnTo>
                    <a:pt x="247" y="832"/>
                  </a:lnTo>
                  <a:lnTo>
                    <a:pt x="245" y="853"/>
                  </a:lnTo>
                  <a:lnTo>
                    <a:pt x="241" y="875"/>
                  </a:lnTo>
                  <a:lnTo>
                    <a:pt x="237" y="895"/>
                  </a:lnTo>
                  <a:lnTo>
                    <a:pt x="237" y="895"/>
                  </a:lnTo>
                  <a:lnTo>
                    <a:pt x="231" y="917"/>
                  </a:lnTo>
                  <a:lnTo>
                    <a:pt x="225" y="939"/>
                  </a:lnTo>
                  <a:lnTo>
                    <a:pt x="225" y="939"/>
                  </a:lnTo>
                  <a:lnTo>
                    <a:pt x="217" y="959"/>
                  </a:lnTo>
                  <a:lnTo>
                    <a:pt x="212" y="981"/>
                  </a:lnTo>
                  <a:lnTo>
                    <a:pt x="212" y="981"/>
                  </a:lnTo>
                  <a:lnTo>
                    <a:pt x="208" y="993"/>
                  </a:lnTo>
                  <a:lnTo>
                    <a:pt x="202" y="1006"/>
                  </a:lnTo>
                  <a:lnTo>
                    <a:pt x="196" y="1018"/>
                  </a:lnTo>
                  <a:lnTo>
                    <a:pt x="188" y="1031"/>
                  </a:lnTo>
                  <a:lnTo>
                    <a:pt x="188" y="1031"/>
                  </a:lnTo>
                  <a:lnTo>
                    <a:pt x="177" y="1050"/>
                  </a:lnTo>
                  <a:lnTo>
                    <a:pt x="173" y="1059"/>
                  </a:lnTo>
                  <a:lnTo>
                    <a:pt x="168" y="1070"/>
                  </a:lnTo>
                  <a:lnTo>
                    <a:pt x="168" y="1070"/>
                  </a:lnTo>
                  <a:lnTo>
                    <a:pt x="164" y="1082"/>
                  </a:lnTo>
                  <a:lnTo>
                    <a:pt x="164" y="1082"/>
                  </a:lnTo>
                  <a:lnTo>
                    <a:pt x="157" y="1099"/>
                  </a:lnTo>
                  <a:lnTo>
                    <a:pt x="150" y="1114"/>
                  </a:lnTo>
                  <a:lnTo>
                    <a:pt x="143" y="1130"/>
                  </a:lnTo>
                  <a:lnTo>
                    <a:pt x="135" y="1144"/>
                  </a:lnTo>
                  <a:lnTo>
                    <a:pt x="135" y="1144"/>
                  </a:lnTo>
                  <a:lnTo>
                    <a:pt x="122" y="1164"/>
                  </a:lnTo>
                  <a:lnTo>
                    <a:pt x="109" y="1188"/>
                  </a:lnTo>
                  <a:lnTo>
                    <a:pt x="103" y="1201"/>
                  </a:lnTo>
                  <a:lnTo>
                    <a:pt x="98" y="1213"/>
                  </a:lnTo>
                  <a:lnTo>
                    <a:pt x="94" y="1224"/>
                  </a:lnTo>
                  <a:lnTo>
                    <a:pt x="92" y="1234"/>
                  </a:lnTo>
                  <a:lnTo>
                    <a:pt x="92" y="1234"/>
                  </a:lnTo>
                  <a:lnTo>
                    <a:pt x="91" y="1238"/>
                  </a:lnTo>
                  <a:lnTo>
                    <a:pt x="90" y="1241"/>
                  </a:lnTo>
                  <a:lnTo>
                    <a:pt x="88" y="1244"/>
                  </a:lnTo>
                  <a:lnTo>
                    <a:pt x="85" y="1246"/>
                  </a:lnTo>
                  <a:lnTo>
                    <a:pt x="79" y="1250"/>
                  </a:lnTo>
                  <a:lnTo>
                    <a:pt x="73" y="1251"/>
                  </a:lnTo>
                  <a:lnTo>
                    <a:pt x="73" y="12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9" name="Freeform 415"/>
            <p:cNvSpPr/>
            <p:nvPr/>
          </p:nvSpPr>
          <p:spPr bwMode="auto">
            <a:xfrm>
              <a:off x="5618163" y="3146425"/>
              <a:ext cx="193675" cy="657225"/>
            </a:xfrm>
            <a:custGeom>
              <a:avLst/>
              <a:gdLst/>
              <a:ahLst/>
              <a:cxnLst>
                <a:cxn ang="0">
                  <a:pos x="29" y="1241"/>
                </a:cxn>
                <a:cxn ang="0">
                  <a:pos x="21" y="1231"/>
                </a:cxn>
                <a:cxn ang="0">
                  <a:pos x="22" y="1216"/>
                </a:cxn>
                <a:cxn ang="0">
                  <a:pos x="37" y="1201"/>
                </a:cxn>
                <a:cxn ang="0">
                  <a:pos x="66" y="1186"/>
                </a:cxn>
                <a:cxn ang="0">
                  <a:pos x="125" y="1154"/>
                </a:cxn>
                <a:cxn ang="0">
                  <a:pos x="154" y="1122"/>
                </a:cxn>
                <a:cxn ang="0">
                  <a:pos x="200" y="1069"/>
                </a:cxn>
                <a:cxn ang="0">
                  <a:pos x="251" y="1009"/>
                </a:cxn>
                <a:cxn ang="0">
                  <a:pos x="273" y="965"/>
                </a:cxn>
                <a:cxn ang="0">
                  <a:pos x="314" y="827"/>
                </a:cxn>
                <a:cxn ang="0">
                  <a:pos x="325" y="757"/>
                </a:cxn>
                <a:cxn ang="0">
                  <a:pos x="330" y="644"/>
                </a:cxn>
                <a:cxn ang="0">
                  <a:pos x="324" y="570"/>
                </a:cxn>
                <a:cxn ang="0">
                  <a:pos x="305" y="434"/>
                </a:cxn>
                <a:cxn ang="0">
                  <a:pos x="288" y="354"/>
                </a:cxn>
                <a:cxn ang="0">
                  <a:pos x="257" y="277"/>
                </a:cxn>
                <a:cxn ang="0">
                  <a:pos x="238" y="239"/>
                </a:cxn>
                <a:cxn ang="0">
                  <a:pos x="207" y="198"/>
                </a:cxn>
                <a:cxn ang="0">
                  <a:pos x="187" y="173"/>
                </a:cxn>
                <a:cxn ang="0">
                  <a:pos x="167" y="148"/>
                </a:cxn>
                <a:cxn ang="0">
                  <a:pos x="132" y="123"/>
                </a:cxn>
                <a:cxn ang="0">
                  <a:pos x="63" y="65"/>
                </a:cxn>
                <a:cxn ang="0">
                  <a:pos x="13" y="39"/>
                </a:cxn>
                <a:cxn ang="0">
                  <a:pos x="1" y="27"/>
                </a:cxn>
                <a:cxn ang="0">
                  <a:pos x="1" y="13"/>
                </a:cxn>
                <a:cxn ang="0">
                  <a:pos x="8" y="2"/>
                </a:cxn>
                <a:cxn ang="0">
                  <a:pos x="23" y="1"/>
                </a:cxn>
                <a:cxn ang="0">
                  <a:pos x="34" y="9"/>
                </a:cxn>
                <a:cxn ang="0">
                  <a:pos x="64" y="23"/>
                </a:cxn>
                <a:cxn ang="0">
                  <a:pos x="139" y="80"/>
                </a:cxn>
                <a:cxn ang="0">
                  <a:pos x="178" y="111"/>
                </a:cxn>
                <a:cxn ang="0">
                  <a:pos x="234" y="172"/>
                </a:cxn>
                <a:cxn ang="0">
                  <a:pos x="281" y="244"/>
                </a:cxn>
                <a:cxn ang="0">
                  <a:pos x="313" y="317"/>
                </a:cxn>
                <a:cxn ang="0">
                  <a:pos x="342" y="432"/>
                </a:cxn>
                <a:cxn ang="0">
                  <a:pos x="356" y="550"/>
                </a:cxn>
                <a:cxn ang="0">
                  <a:pos x="366" y="650"/>
                </a:cxn>
                <a:cxn ang="0">
                  <a:pos x="364" y="730"/>
                </a:cxn>
                <a:cxn ang="0">
                  <a:pos x="361" y="791"/>
                </a:cxn>
                <a:cxn ang="0">
                  <a:pos x="348" y="839"/>
                </a:cxn>
                <a:cxn ang="0">
                  <a:pos x="325" y="927"/>
                </a:cxn>
                <a:cxn ang="0">
                  <a:pos x="304" y="984"/>
                </a:cxn>
                <a:cxn ang="0">
                  <a:pos x="258" y="1059"/>
                </a:cxn>
                <a:cxn ang="0">
                  <a:pos x="192" y="1135"/>
                </a:cxn>
                <a:cxn ang="0">
                  <a:pos x="170" y="1160"/>
                </a:cxn>
                <a:cxn ang="0">
                  <a:pos x="132" y="1196"/>
                </a:cxn>
                <a:cxn ang="0">
                  <a:pos x="104" y="1207"/>
                </a:cxn>
                <a:cxn ang="0">
                  <a:pos x="65" y="1224"/>
                </a:cxn>
                <a:cxn ang="0">
                  <a:pos x="53" y="1235"/>
                </a:cxn>
                <a:cxn ang="0">
                  <a:pos x="39" y="1244"/>
                </a:cxn>
              </a:cxnLst>
              <a:rect l="0" t="0" r="r" b="b"/>
              <a:pathLst>
                <a:path w="366" h="1244">
                  <a:moveTo>
                    <a:pt x="39" y="1244"/>
                  </a:moveTo>
                  <a:lnTo>
                    <a:pt x="39" y="1244"/>
                  </a:lnTo>
                  <a:lnTo>
                    <a:pt x="34" y="1243"/>
                  </a:lnTo>
                  <a:lnTo>
                    <a:pt x="29" y="1241"/>
                  </a:lnTo>
                  <a:lnTo>
                    <a:pt x="25" y="1238"/>
                  </a:lnTo>
                  <a:lnTo>
                    <a:pt x="22" y="1234"/>
                  </a:lnTo>
                  <a:lnTo>
                    <a:pt x="22" y="1234"/>
                  </a:lnTo>
                  <a:lnTo>
                    <a:pt x="21" y="1231"/>
                  </a:lnTo>
                  <a:lnTo>
                    <a:pt x="20" y="1227"/>
                  </a:lnTo>
                  <a:lnTo>
                    <a:pt x="20" y="1222"/>
                  </a:lnTo>
                  <a:lnTo>
                    <a:pt x="22" y="1216"/>
                  </a:lnTo>
                  <a:lnTo>
                    <a:pt x="22" y="1216"/>
                  </a:lnTo>
                  <a:lnTo>
                    <a:pt x="25" y="1211"/>
                  </a:lnTo>
                  <a:lnTo>
                    <a:pt x="29" y="1207"/>
                  </a:lnTo>
                  <a:lnTo>
                    <a:pt x="33" y="1204"/>
                  </a:lnTo>
                  <a:lnTo>
                    <a:pt x="37" y="1201"/>
                  </a:lnTo>
                  <a:lnTo>
                    <a:pt x="48" y="1195"/>
                  </a:lnTo>
                  <a:lnTo>
                    <a:pt x="59" y="1190"/>
                  </a:lnTo>
                  <a:lnTo>
                    <a:pt x="66" y="1186"/>
                  </a:lnTo>
                  <a:lnTo>
                    <a:pt x="66" y="1186"/>
                  </a:lnTo>
                  <a:lnTo>
                    <a:pt x="91" y="1175"/>
                  </a:lnTo>
                  <a:lnTo>
                    <a:pt x="103" y="1169"/>
                  </a:lnTo>
                  <a:lnTo>
                    <a:pt x="115" y="1162"/>
                  </a:lnTo>
                  <a:lnTo>
                    <a:pt x="125" y="1154"/>
                  </a:lnTo>
                  <a:lnTo>
                    <a:pt x="135" y="1145"/>
                  </a:lnTo>
                  <a:lnTo>
                    <a:pt x="145" y="1135"/>
                  </a:lnTo>
                  <a:lnTo>
                    <a:pt x="154" y="1122"/>
                  </a:lnTo>
                  <a:lnTo>
                    <a:pt x="154" y="1122"/>
                  </a:lnTo>
                  <a:lnTo>
                    <a:pt x="165" y="1108"/>
                  </a:lnTo>
                  <a:lnTo>
                    <a:pt x="177" y="1095"/>
                  </a:lnTo>
                  <a:lnTo>
                    <a:pt x="200" y="1069"/>
                  </a:lnTo>
                  <a:lnTo>
                    <a:pt x="200" y="1069"/>
                  </a:lnTo>
                  <a:lnTo>
                    <a:pt x="218" y="1050"/>
                  </a:lnTo>
                  <a:lnTo>
                    <a:pt x="236" y="1030"/>
                  </a:lnTo>
                  <a:lnTo>
                    <a:pt x="244" y="1020"/>
                  </a:lnTo>
                  <a:lnTo>
                    <a:pt x="251" y="1009"/>
                  </a:lnTo>
                  <a:lnTo>
                    <a:pt x="258" y="997"/>
                  </a:lnTo>
                  <a:lnTo>
                    <a:pt x="263" y="985"/>
                  </a:lnTo>
                  <a:lnTo>
                    <a:pt x="263" y="985"/>
                  </a:lnTo>
                  <a:lnTo>
                    <a:pt x="273" y="965"/>
                  </a:lnTo>
                  <a:lnTo>
                    <a:pt x="280" y="946"/>
                  </a:lnTo>
                  <a:lnTo>
                    <a:pt x="293" y="905"/>
                  </a:lnTo>
                  <a:lnTo>
                    <a:pt x="305" y="866"/>
                  </a:lnTo>
                  <a:lnTo>
                    <a:pt x="314" y="827"/>
                  </a:lnTo>
                  <a:lnTo>
                    <a:pt x="314" y="827"/>
                  </a:lnTo>
                  <a:lnTo>
                    <a:pt x="319" y="804"/>
                  </a:lnTo>
                  <a:lnTo>
                    <a:pt x="323" y="780"/>
                  </a:lnTo>
                  <a:lnTo>
                    <a:pt x="325" y="757"/>
                  </a:lnTo>
                  <a:lnTo>
                    <a:pt x="327" y="734"/>
                  </a:lnTo>
                  <a:lnTo>
                    <a:pt x="330" y="711"/>
                  </a:lnTo>
                  <a:lnTo>
                    <a:pt x="330" y="689"/>
                  </a:lnTo>
                  <a:lnTo>
                    <a:pt x="330" y="644"/>
                  </a:lnTo>
                  <a:lnTo>
                    <a:pt x="330" y="644"/>
                  </a:lnTo>
                  <a:lnTo>
                    <a:pt x="328" y="619"/>
                  </a:lnTo>
                  <a:lnTo>
                    <a:pt x="327" y="595"/>
                  </a:lnTo>
                  <a:lnTo>
                    <a:pt x="324" y="570"/>
                  </a:lnTo>
                  <a:lnTo>
                    <a:pt x="322" y="545"/>
                  </a:lnTo>
                  <a:lnTo>
                    <a:pt x="315" y="496"/>
                  </a:lnTo>
                  <a:lnTo>
                    <a:pt x="307" y="447"/>
                  </a:lnTo>
                  <a:lnTo>
                    <a:pt x="305" y="434"/>
                  </a:lnTo>
                  <a:lnTo>
                    <a:pt x="305" y="434"/>
                  </a:lnTo>
                  <a:lnTo>
                    <a:pt x="298" y="394"/>
                  </a:lnTo>
                  <a:lnTo>
                    <a:pt x="293" y="374"/>
                  </a:lnTo>
                  <a:lnTo>
                    <a:pt x="288" y="354"/>
                  </a:lnTo>
                  <a:lnTo>
                    <a:pt x="282" y="333"/>
                  </a:lnTo>
                  <a:lnTo>
                    <a:pt x="275" y="314"/>
                  </a:lnTo>
                  <a:lnTo>
                    <a:pt x="267" y="295"/>
                  </a:lnTo>
                  <a:lnTo>
                    <a:pt x="257" y="277"/>
                  </a:lnTo>
                  <a:lnTo>
                    <a:pt x="257" y="277"/>
                  </a:lnTo>
                  <a:lnTo>
                    <a:pt x="246" y="256"/>
                  </a:lnTo>
                  <a:lnTo>
                    <a:pt x="246" y="256"/>
                  </a:lnTo>
                  <a:lnTo>
                    <a:pt x="238" y="239"/>
                  </a:lnTo>
                  <a:lnTo>
                    <a:pt x="229" y="224"/>
                  </a:lnTo>
                  <a:lnTo>
                    <a:pt x="219" y="210"/>
                  </a:lnTo>
                  <a:lnTo>
                    <a:pt x="213" y="203"/>
                  </a:lnTo>
                  <a:lnTo>
                    <a:pt x="207" y="198"/>
                  </a:lnTo>
                  <a:lnTo>
                    <a:pt x="207" y="198"/>
                  </a:lnTo>
                  <a:lnTo>
                    <a:pt x="201" y="193"/>
                  </a:lnTo>
                  <a:lnTo>
                    <a:pt x="196" y="187"/>
                  </a:lnTo>
                  <a:lnTo>
                    <a:pt x="187" y="173"/>
                  </a:lnTo>
                  <a:lnTo>
                    <a:pt x="187" y="173"/>
                  </a:lnTo>
                  <a:lnTo>
                    <a:pt x="181" y="165"/>
                  </a:lnTo>
                  <a:lnTo>
                    <a:pt x="175" y="157"/>
                  </a:lnTo>
                  <a:lnTo>
                    <a:pt x="167" y="148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46" y="133"/>
                  </a:lnTo>
                  <a:lnTo>
                    <a:pt x="132" y="123"/>
                  </a:lnTo>
                  <a:lnTo>
                    <a:pt x="105" y="100"/>
                  </a:lnTo>
                  <a:lnTo>
                    <a:pt x="105" y="100"/>
                  </a:lnTo>
                  <a:lnTo>
                    <a:pt x="85" y="82"/>
                  </a:lnTo>
                  <a:lnTo>
                    <a:pt x="63" y="65"/>
                  </a:lnTo>
                  <a:lnTo>
                    <a:pt x="52" y="57"/>
                  </a:lnTo>
                  <a:lnTo>
                    <a:pt x="39" y="50"/>
                  </a:lnTo>
                  <a:lnTo>
                    <a:pt x="27" y="44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1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3" y="1"/>
                  </a:lnTo>
                  <a:lnTo>
                    <a:pt x="27" y="2"/>
                  </a:lnTo>
                  <a:lnTo>
                    <a:pt x="31" y="4"/>
                  </a:lnTo>
                  <a:lnTo>
                    <a:pt x="33" y="7"/>
                  </a:lnTo>
                  <a:lnTo>
                    <a:pt x="34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51" y="15"/>
                  </a:lnTo>
                  <a:lnTo>
                    <a:pt x="64" y="23"/>
                  </a:lnTo>
                  <a:lnTo>
                    <a:pt x="77" y="32"/>
                  </a:lnTo>
                  <a:lnTo>
                    <a:pt x="90" y="40"/>
                  </a:lnTo>
                  <a:lnTo>
                    <a:pt x="115" y="6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58" y="96"/>
                  </a:lnTo>
                  <a:lnTo>
                    <a:pt x="178" y="111"/>
                  </a:lnTo>
                  <a:lnTo>
                    <a:pt x="178" y="111"/>
                  </a:lnTo>
                  <a:lnTo>
                    <a:pt x="193" y="125"/>
                  </a:lnTo>
                  <a:lnTo>
                    <a:pt x="208" y="139"/>
                  </a:lnTo>
                  <a:lnTo>
                    <a:pt x="222" y="156"/>
                  </a:lnTo>
                  <a:lnTo>
                    <a:pt x="234" y="172"/>
                  </a:lnTo>
                  <a:lnTo>
                    <a:pt x="247" y="190"/>
                  </a:lnTo>
                  <a:lnTo>
                    <a:pt x="258" y="208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90" y="262"/>
                  </a:lnTo>
                  <a:lnTo>
                    <a:pt x="299" y="281"/>
                  </a:lnTo>
                  <a:lnTo>
                    <a:pt x="307" y="298"/>
                  </a:lnTo>
                  <a:lnTo>
                    <a:pt x="313" y="317"/>
                  </a:lnTo>
                  <a:lnTo>
                    <a:pt x="319" y="335"/>
                  </a:lnTo>
                  <a:lnTo>
                    <a:pt x="325" y="355"/>
                  </a:lnTo>
                  <a:lnTo>
                    <a:pt x="335" y="393"/>
                  </a:lnTo>
                  <a:lnTo>
                    <a:pt x="342" y="432"/>
                  </a:lnTo>
                  <a:lnTo>
                    <a:pt x="347" y="472"/>
                  </a:lnTo>
                  <a:lnTo>
                    <a:pt x="352" y="511"/>
                  </a:lnTo>
                  <a:lnTo>
                    <a:pt x="356" y="550"/>
                  </a:lnTo>
                  <a:lnTo>
                    <a:pt x="356" y="550"/>
                  </a:lnTo>
                  <a:lnTo>
                    <a:pt x="364" y="615"/>
                  </a:lnTo>
                  <a:lnTo>
                    <a:pt x="364" y="615"/>
                  </a:lnTo>
                  <a:lnTo>
                    <a:pt x="365" y="633"/>
                  </a:lnTo>
                  <a:lnTo>
                    <a:pt x="366" y="650"/>
                  </a:lnTo>
                  <a:lnTo>
                    <a:pt x="365" y="686"/>
                  </a:lnTo>
                  <a:lnTo>
                    <a:pt x="365" y="686"/>
                  </a:lnTo>
                  <a:lnTo>
                    <a:pt x="364" y="723"/>
                  </a:lnTo>
                  <a:lnTo>
                    <a:pt x="364" y="730"/>
                  </a:lnTo>
                  <a:lnTo>
                    <a:pt x="364" y="730"/>
                  </a:lnTo>
                  <a:lnTo>
                    <a:pt x="364" y="751"/>
                  </a:lnTo>
                  <a:lnTo>
                    <a:pt x="363" y="770"/>
                  </a:lnTo>
                  <a:lnTo>
                    <a:pt x="361" y="791"/>
                  </a:lnTo>
                  <a:lnTo>
                    <a:pt x="358" y="800"/>
                  </a:lnTo>
                  <a:lnTo>
                    <a:pt x="355" y="810"/>
                  </a:lnTo>
                  <a:lnTo>
                    <a:pt x="355" y="810"/>
                  </a:lnTo>
                  <a:lnTo>
                    <a:pt x="348" y="839"/>
                  </a:lnTo>
                  <a:lnTo>
                    <a:pt x="341" y="868"/>
                  </a:lnTo>
                  <a:lnTo>
                    <a:pt x="341" y="868"/>
                  </a:lnTo>
                  <a:lnTo>
                    <a:pt x="334" y="897"/>
                  </a:lnTo>
                  <a:lnTo>
                    <a:pt x="325" y="927"/>
                  </a:lnTo>
                  <a:lnTo>
                    <a:pt x="316" y="956"/>
                  </a:lnTo>
                  <a:lnTo>
                    <a:pt x="310" y="971"/>
                  </a:lnTo>
                  <a:lnTo>
                    <a:pt x="304" y="984"/>
                  </a:lnTo>
                  <a:lnTo>
                    <a:pt x="304" y="984"/>
                  </a:lnTo>
                  <a:lnTo>
                    <a:pt x="294" y="1004"/>
                  </a:lnTo>
                  <a:lnTo>
                    <a:pt x="283" y="1022"/>
                  </a:lnTo>
                  <a:lnTo>
                    <a:pt x="271" y="1041"/>
                  </a:lnTo>
                  <a:lnTo>
                    <a:pt x="258" y="1059"/>
                  </a:lnTo>
                  <a:lnTo>
                    <a:pt x="244" y="1078"/>
                  </a:lnTo>
                  <a:lnTo>
                    <a:pt x="228" y="1097"/>
                  </a:lnTo>
                  <a:lnTo>
                    <a:pt x="211" y="1115"/>
                  </a:lnTo>
                  <a:lnTo>
                    <a:pt x="192" y="1135"/>
                  </a:lnTo>
                  <a:lnTo>
                    <a:pt x="192" y="1135"/>
                  </a:lnTo>
                  <a:lnTo>
                    <a:pt x="181" y="1147"/>
                  </a:lnTo>
                  <a:lnTo>
                    <a:pt x="170" y="1160"/>
                  </a:lnTo>
                  <a:lnTo>
                    <a:pt x="170" y="1160"/>
                  </a:lnTo>
                  <a:lnTo>
                    <a:pt x="161" y="1171"/>
                  </a:lnTo>
                  <a:lnTo>
                    <a:pt x="151" y="1181"/>
                  </a:lnTo>
                  <a:lnTo>
                    <a:pt x="139" y="1191"/>
                  </a:lnTo>
                  <a:lnTo>
                    <a:pt x="132" y="1196"/>
                  </a:lnTo>
                  <a:lnTo>
                    <a:pt x="124" y="1200"/>
                  </a:lnTo>
                  <a:lnTo>
                    <a:pt x="124" y="1200"/>
                  </a:lnTo>
                  <a:lnTo>
                    <a:pt x="116" y="1203"/>
                  </a:lnTo>
                  <a:lnTo>
                    <a:pt x="104" y="1207"/>
                  </a:lnTo>
                  <a:lnTo>
                    <a:pt x="104" y="1207"/>
                  </a:lnTo>
                  <a:lnTo>
                    <a:pt x="87" y="1213"/>
                  </a:lnTo>
                  <a:lnTo>
                    <a:pt x="71" y="1221"/>
                  </a:lnTo>
                  <a:lnTo>
                    <a:pt x="65" y="1224"/>
                  </a:lnTo>
                  <a:lnTo>
                    <a:pt x="60" y="1228"/>
                  </a:lnTo>
                  <a:lnTo>
                    <a:pt x="56" y="1231"/>
                  </a:lnTo>
                  <a:lnTo>
                    <a:pt x="53" y="1235"/>
                  </a:lnTo>
                  <a:lnTo>
                    <a:pt x="53" y="1235"/>
                  </a:lnTo>
                  <a:lnTo>
                    <a:pt x="50" y="1240"/>
                  </a:lnTo>
                  <a:lnTo>
                    <a:pt x="47" y="1242"/>
                  </a:lnTo>
                  <a:lnTo>
                    <a:pt x="42" y="1243"/>
                  </a:lnTo>
                  <a:lnTo>
                    <a:pt x="39" y="1244"/>
                  </a:lnTo>
                  <a:lnTo>
                    <a:pt x="39" y="12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8" name="组合 957"/>
          <p:cNvGrpSpPr/>
          <p:nvPr/>
        </p:nvGrpSpPr>
        <p:grpSpPr>
          <a:xfrm>
            <a:off x="8159729" y="3742319"/>
            <a:ext cx="988484" cy="950384"/>
            <a:chOff x="6207126" y="3098800"/>
            <a:chExt cx="741363" cy="712788"/>
          </a:xfrm>
          <a:solidFill>
            <a:schemeClr val="tx1"/>
          </a:solidFill>
        </p:grpSpPr>
        <p:sp>
          <p:nvSpPr>
            <p:cNvPr id="16800" name="Freeform 416"/>
            <p:cNvSpPr/>
            <p:nvPr/>
          </p:nvSpPr>
          <p:spPr bwMode="auto">
            <a:xfrm>
              <a:off x="6251576" y="3155950"/>
              <a:ext cx="122238" cy="168275"/>
            </a:xfrm>
            <a:custGeom>
              <a:avLst/>
              <a:gdLst/>
              <a:ahLst/>
              <a:cxnLst>
                <a:cxn ang="0">
                  <a:pos x="226" y="0"/>
                </a:cxn>
                <a:cxn ang="0">
                  <a:pos x="226" y="0"/>
                </a:cxn>
                <a:cxn ang="0">
                  <a:pos x="220" y="2"/>
                </a:cxn>
                <a:cxn ang="0">
                  <a:pos x="214" y="5"/>
                </a:cxn>
                <a:cxn ang="0">
                  <a:pos x="208" y="11"/>
                </a:cxn>
                <a:cxn ang="0">
                  <a:pos x="203" y="16"/>
                </a:cxn>
                <a:cxn ang="0">
                  <a:pos x="193" y="27"/>
                </a:cxn>
                <a:cxn ang="0">
                  <a:pos x="185" y="37"/>
                </a:cxn>
                <a:cxn ang="0">
                  <a:pos x="185" y="37"/>
                </a:cxn>
                <a:cxn ang="0">
                  <a:pos x="153" y="80"/>
                </a:cxn>
                <a:cxn ang="0">
                  <a:pos x="121" y="121"/>
                </a:cxn>
                <a:cxn ang="0">
                  <a:pos x="121" y="121"/>
                </a:cxn>
                <a:cxn ang="0">
                  <a:pos x="88" y="167"/>
                </a:cxn>
                <a:cxn ang="0">
                  <a:pos x="56" y="213"/>
                </a:cxn>
                <a:cxn ang="0">
                  <a:pos x="41" y="237"/>
                </a:cxn>
                <a:cxn ang="0">
                  <a:pos x="27" y="261"/>
                </a:cxn>
                <a:cxn ang="0">
                  <a:pos x="14" y="285"/>
                </a:cxn>
                <a:cxn ang="0">
                  <a:pos x="0" y="310"/>
                </a:cxn>
                <a:cxn ang="0">
                  <a:pos x="0" y="310"/>
                </a:cxn>
                <a:cxn ang="0">
                  <a:pos x="0" y="312"/>
                </a:cxn>
                <a:cxn ang="0">
                  <a:pos x="0" y="314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6" y="317"/>
                </a:cxn>
                <a:cxn ang="0">
                  <a:pos x="7" y="316"/>
                </a:cxn>
                <a:cxn ang="0">
                  <a:pos x="8" y="315"/>
                </a:cxn>
                <a:cxn ang="0">
                  <a:pos x="8" y="315"/>
                </a:cxn>
                <a:cxn ang="0">
                  <a:pos x="20" y="294"/>
                </a:cxn>
                <a:cxn ang="0">
                  <a:pos x="31" y="273"/>
                </a:cxn>
                <a:cxn ang="0">
                  <a:pos x="42" y="252"/>
                </a:cxn>
                <a:cxn ang="0">
                  <a:pos x="55" y="233"/>
                </a:cxn>
                <a:cxn ang="0">
                  <a:pos x="82" y="193"/>
                </a:cxn>
                <a:cxn ang="0">
                  <a:pos x="109" y="154"/>
                </a:cxn>
                <a:cxn ang="0">
                  <a:pos x="109" y="154"/>
                </a:cxn>
                <a:cxn ang="0">
                  <a:pos x="140" y="112"/>
                </a:cxn>
                <a:cxn ang="0">
                  <a:pos x="172" y="71"/>
                </a:cxn>
                <a:cxn ang="0">
                  <a:pos x="172" y="71"/>
                </a:cxn>
                <a:cxn ang="0">
                  <a:pos x="183" y="55"/>
                </a:cxn>
                <a:cxn ang="0">
                  <a:pos x="196" y="36"/>
                </a:cxn>
                <a:cxn ang="0">
                  <a:pos x="204" y="27"/>
                </a:cxn>
                <a:cxn ang="0">
                  <a:pos x="212" y="19"/>
                </a:cxn>
                <a:cxn ang="0">
                  <a:pos x="220" y="13"/>
                </a:cxn>
                <a:cxn ang="0">
                  <a:pos x="224" y="11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30" y="8"/>
                </a:cxn>
                <a:cxn ang="0">
                  <a:pos x="231" y="7"/>
                </a:cxn>
                <a:cxn ang="0">
                  <a:pos x="231" y="5"/>
                </a:cxn>
                <a:cxn ang="0">
                  <a:pos x="231" y="3"/>
                </a:cxn>
                <a:cxn ang="0">
                  <a:pos x="231" y="2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6" y="0"/>
                </a:cxn>
                <a:cxn ang="0">
                  <a:pos x="226" y="0"/>
                </a:cxn>
              </a:cxnLst>
              <a:rect l="0" t="0" r="r" b="b"/>
              <a:pathLst>
                <a:path w="231" h="317">
                  <a:moveTo>
                    <a:pt x="226" y="0"/>
                  </a:moveTo>
                  <a:lnTo>
                    <a:pt x="226" y="0"/>
                  </a:lnTo>
                  <a:lnTo>
                    <a:pt x="220" y="2"/>
                  </a:lnTo>
                  <a:lnTo>
                    <a:pt x="214" y="5"/>
                  </a:lnTo>
                  <a:lnTo>
                    <a:pt x="208" y="11"/>
                  </a:lnTo>
                  <a:lnTo>
                    <a:pt x="203" y="16"/>
                  </a:lnTo>
                  <a:lnTo>
                    <a:pt x="193" y="27"/>
                  </a:lnTo>
                  <a:lnTo>
                    <a:pt x="185" y="37"/>
                  </a:lnTo>
                  <a:lnTo>
                    <a:pt x="185" y="37"/>
                  </a:lnTo>
                  <a:lnTo>
                    <a:pt x="153" y="80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88" y="167"/>
                  </a:lnTo>
                  <a:lnTo>
                    <a:pt x="56" y="213"/>
                  </a:lnTo>
                  <a:lnTo>
                    <a:pt x="41" y="237"/>
                  </a:lnTo>
                  <a:lnTo>
                    <a:pt x="27" y="261"/>
                  </a:lnTo>
                  <a:lnTo>
                    <a:pt x="14" y="285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0" y="312"/>
                  </a:lnTo>
                  <a:lnTo>
                    <a:pt x="0" y="314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6" y="317"/>
                  </a:lnTo>
                  <a:lnTo>
                    <a:pt x="7" y="316"/>
                  </a:lnTo>
                  <a:lnTo>
                    <a:pt x="8" y="315"/>
                  </a:lnTo>
                  <a:lnTo>
                    <a:pt x="8" y="315"/>
                  </a:lnTo>
                  <a:lnTo>
                    <a:pt x="20" y="294"/>
                  </a:lnTo>
                  <a:lnTo>
                    <a:pt x="31" y="273"/>
                  </a:lnTo>
                  <a:lnTo>
                    <a:pt x="42" y="252"/>
                  </a:lnTo>
                  <a:lnTo>
                    <a:pt x="55" y="233"/>
                  </a:lnTo>
                  <a:lnTo>
                    <a:pt x="82" y="193"/>
                  </a:lnTo>
                  <a:lnTo>
                    <a:pt x="109" y="154"/>
                  </a:lnTo>
                  <a:lnTo>
                    <a:pt x="109" y="154"/>
                  </a:lnTo>
                  <a:lnTo>
                    <a:pt x="140" y="112"/>
                  </a:lnTo>
                  <a:lnTo>
                    <a:pt x="172" y="71"/>
                  </a:lnTo>
                  <a:lnTo>
                    <a:pt x="172" y="71"/>
                  </a:lnTo>
                  <a:lnTo>
                    <a:pt x="183" y="55"/>
                  </a:lnTo>
                  <a:lnTo>
                    <a:pt x="196" y="36"/>
                  </a:lnTo>
                  <a:lnTo>
                    <a:pt x="204" y="27"/>
                  </a:lnTo>
                  <a:lnTo>
                    <a:pt x="212" y="19"/>
                  </a:lnTo>
                  <a:lnTo>
                    <a:pt x="220" y="13"/>
                  </a:lnTo>
                  <a:lnTo>
                    <a:pt x="224" y="11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30" y="8"/>
                  </a:lnTo>
                  <a:lnTo>
                    <a:pt x="231" y="7"/>
                  </a:lnTo>
                  <a:lnTo>
                    <a:pt x="231" y="5"/>
                  </a:lnTo>
                  <a:lnTo>
                    <a:pt x="231" y="3"/>
                  </a:lnTo>
                  <a:lnTo>
                    <a:pt x="231" y="2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0"/>
                  </a:lnTo>
                  <a:lnTo>
                    <a:pt x="2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1" name="Freeform 417"/>
            <p:cNvSpPr/>
            <p:nvPr/>
          </p:nvSpPr>
          <p:spPr bwMode="auto">
            <a:xfrm>
              <a:off x="6240463" y="3148013"/>
              <a:ext cx="165100" cy="241300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83" y="20"/>
                </a:cxn>
                <a:cxn ang="0">
                  <a:pos x="264" y="43"/>
                </a:cxn>
                <a:cxn ang="0">
                  <a:pos x="229" y="92"/>
                </a:cxn>
                <a:cxn ang="0">
                  <a:pos x="218" y="107"/>
                </a:cxn>
                <a:cxn ang="0">
                  <a:pos x="183" y="151"/>
                </a:cxn>
                <a:cxn ang="0">
                  <a:pos x="178" y="158"/>
                </a:cxn>
                <a:cxn ang="0">
                  <a:pos x="165" y="181"/>
                </a:cxn>
                <a:cxn ang="0">
                  <a:pos x="148" y="212"/>
                </a:cxn>
                <a:cxn ang="0">
                  <a:pos x="130" y="241"/>
                </a:cxn>
                <a:cxn ang="0">
                  <a:pos x="68" y="328"/>
                </a:cxn>
                <a:cxn ang="0">
                  <a:pos x="47" y="356"/>
                </a:cxn>
                <a:cxn ang="0">
                  <a:pos x="28" y="385"/>
                </a:cxn>
                <a:cxn ang="0">
                  <a:pos x="12" y="416"/>
                </a:cxn>
                <a:cxn ang="0">
                  <a:pos x="0" y="449"/>
                </a:cxn>
                <a:cxn ang="0">
                  <a:pos x="0" y="451"/>
                </a:cxn>
                <a:cxn ang="0">
                  <a:pos x="3" y="454"/>
                </a:cxn>
                <a:cxn ang="0">
                  <a:pos x="7" y="454"/>
                </a:cxn>
                <a:cxn ang="0">
                  <a:pos x="9" y="453"/>
                </a:cxn>
                <a:cxn ang="0">
                  <a:pos x="10" y="451"/>
                </a:cxn>
                <a:cxn ang="0">
                  <a:pos x="21" y="419"/>
                </a:cxn>
                <a:cxn ang="0">
                  <a:pos x="37" y="389"/>
                </a:cxn>
                <a:cxn ang="0">
                  <a:pos x="56" y="360"/>
                </a:cxn>
                <a:cxn ang="0">
                  <a:pos x="75" y="333"/>
                </a:cxn>
                <a:cxn ang="0">
                  <a:pos x="152" y="224"/>
                </a:cxn>
                <a:cxn ang="0">
                  <a:pos x="161" y="210"/>
                </a:cxn>
                <a:cxn ang="0">
                  <a:pos x="181" y="171"/>
                </a:cxn>
                <a:cxn ang="0">
                  <a:pos x="185" y="163"/>
                </a:cxn>
                <a:cxn ang="0">
                  <a:pos x="203" y="139"/>
                </a:cxn>
                <a:cxn ang="0">
                  <a:pos x="228" y="109"/>
                </a:cxn>
                <a:cxn ang="0">
                  <a:pos x="247" y="83"/>
                </a:cxn>
                <a:cxn ang="0">
                  <a:pos x="276" y="43"/>
                </a:cxn>
                <a:cxn ang="0">
                  <a:pos x="299" y="19"/>
                </a:cxn>
                <a:cxn ang="0">
                  <a:pos x="311" y="8"/>
                </a:cxn>
                <a:cxn ang="0">
                  <a:pos x="313" y="5"/>
                </a:cxn>
                <a:cxn ang="0">
                  <a:pos x="311" y="1"/>
                </a:cxn>
                <a:cxn ang="0">
                  <a:pos x="308" y="0"/>
                </a:cxn>
                <a:cxn ang="0">
                  <a:pos x="306" y="1"/>
                </a:cxn>
              </a:cxnLst>
              <a:rect l="0" t="0" r="r" b="b"/>
              <a:pathLst>
                <a:path w="313" h="454">
                  <a:moveTo>
                    <a:pt x="306" y="1"/>
                  </a:moveTo>
                  <a:lnTo>
                    <a:pt x="306" y="1"/>
                  </a:lnTo>
                  <a:lnTo>
                    <a:pt x="295" y="10"/>
                  </a:lnTo>
                  <a:lnTo>
                    <a:pt x="283" y="20"/>
                  </a:lnTo>
                  <a:lnTo>
                    <a:pt x="274" y="32"/>
                  </a:lnTo>
                  <a:lnTo>
                    <a:pt x="264" y="43"/>
                  </a:lnTo>
                  <a:lnTo>
                    <a:pt x="246" y="67"/>
                  </a:lnTo>
                  <a:lnTo>
                    <a:pt x="229" y="92"/>
                  </a:lnTo>
                  <a:lnTo>
                    <a:pt x="229" y="92"/>
                  </a:lnTo>
                  <a:lnTo>
                    <a:pt x="218" y="107"/>
                  </a:lnTo>
                  <a:lnTo>
                    <a:pt x="207" y="122"/>
                  </a:lnTo>
                  <a:lnTo>
                    <a:pt x="183" y="151"/>
                  </a:lnTo>
                  <a:lnTo>
                    <a:pt x="183" y="151"/>
                  </a:lnTo>
                  <a:lnTo>
                    <a:pt x="178" y="158"/>
                  </a:lnTo>
                  <a:lnTo>
                    <a:pt x="173" y="165"/>
                  </a:lnTo>
                  <a:lnTo>
                    <a:pt x="165" y="181"/>
                  </a:lnTo>
                  <a:lnTo>
                    <a:pt x="156" y="196"/>
                  </a:lnTo>
                  <a:lnTo>
                    <a:pt x="148" y="212"/>
                  </a:lnTo>
                  <a:lnTo>
                    <a:pt x="148" y="212"/>
                  </a:lnTo>
                  <a:lnTo>
                    <a:pt x="130" y="241"/>
                  </a:lnTo>
                  <a:lnTo>
                    <a:pt x="109" y="270"/>
                  </a:lnTo>
                  <a:lnTo>
                    <a:pt x="68" y="328"/>
                  </a:lnTo>
                  <a:lnTo>
                    <a:pt x="68" y="328"/>
                  </a:lnTo>
                  <a:lnTo>
                    <a:pt x="47" y="356"/>
                  </a:lnTo>
                  <a:lnTo>
                    <a:pt x="38" y="371"/>
                  </a:lnTo>
                  <a:lnTo>
                    <a:pt x="28" y="385"/>
                  </a:lnTo>
                  <a:lnTo>
                    <a:pt x="20" y="401"/>
                  </a:lnTo>
                  <a:lnTo>
                    <a:pt x="12" y="416"/>
                  </a:lnTo>
                  <a:lnTo>
                    <a:pt x="6" y="433"/>
                  </a:lnTo>
                  <a:lnTo>
                    <a:pt x="0" y="449"/>
                  </a:lnTo>
                  <a:lnTo>
                    <a:pt x="0" y="449"/>
                  </a:lnTo>
                  <a:lnTo>
                    <a:pt x="0" y="451"/>
                  </a:lnTo>
                  <a:lnTo>
                    <a:pt x="2" y="452"/>
                  </a:lnTo>
                  <a:lnTo>
                    <a:pt x="3" y="454"/>
                  </a:lnTo>
                  <a:lnTo>
                    <a:pt x="5" y="454"/>
                  </a:lnTo>
                  <a:lnTo>
                    <a:pt x="7" y="454"/>
                  </a:lnTo>
                  <a:lnTo>
                    <a:pt x="8" y="454"/>
                  </a:lnTo>
                  <a:lnTo>
                    <a:pt x="9" y="453"/>
                  </a:lnTo>
                  <a:lnTo>
                    <a:pt x="10" y="451"/>
                  </a:lnTo>
                  <a:lnTo>
                    <a:pt x="10" y="451"/>
                  </a:lnTo>
                  <a:lnTo>
                    <a:pt x="15" y="436"/>
                  </a:lnTo>
                  <a:lnTo>
                    <a:pt x="21" y="419"/>
                  </a:lnTo>
                  <a:lnTo>
                    <a:pt x="28" y="405"/>
                  </a:lnTo>
                  <a:lnTo>
                    <a:pt x="37" y="389"/>
                  </a:lnTo>
                  <a:lnTo>
                    <a:pt x="46" y="375"/>
                  </a:lnTo>
                  <a:lnTo>
                    <a:pt x="56" y="360"/>
                  </a:lnTo>
                  <a:lnTo>
                    <a:pt x="75" y="333"/>
                  </a:lnTo>
                  <a:lnTo>
                    <a:pt x="75" y="333"/>
                  </a:lnTo>
                  <a:lnTo>
                    <a:pt x="114" y="279"/>
                  </a:lnTo>
                  <a:lnTo>
                    <a:pt x="152" y="224"/>
                  </a:lnTo>
                  <a:lnTo>
                    <a:pt x="152" y="224"/>
                  </a:lnTo>
                  <a:lnTo>
                    <a:pt x="161" y="210"/>
                  </a:lnTo>
                  <a:lnTo>
                    <a:pt x="168" y="198"/>
                  </a:lnTo>
                  <a:lnTo>
                    <a:pt x="181" y="171"/>
                  </a:lnTo>
                  <a:lnTo>
                    <a:pt x="181" y="171"/>
                  </a:lnTo>
                  <a:lnTo>
                    <a:pt x="185" y="163"/>
                  </a:lnTo>
                  <a:lnTo>
                    <a:pt x="191" y="155"/>
                  </a:lnTo>
                  <a:lnTo>
                    <a:pt x="203" y="139"/>
                  </a:lnTo>
                  <a:lnTo>
                    <a:pt x="215" y="125"/>
                  </a:lnTo>
                  <a:lnTo>
                    <a:pt x="228" y="109"/>
                  </a:lnTo>
                  <a:lnTo>
                    <a:pt x="228" y="109"/>
                  </a:lnTo>
                  <a:lnTo>
                    <a:pt x="247" y="83"/>
                  </a:lnTo>
                  <a:lnTo>
                    <a:pt x="266" y="57"/>
                  </a:lnTo>
                  <a:lnTo>
                    <a:pt x="276" y="43"/>
                  </a:lnTo>
                  <a:lnTo>
                    <a:pt x="287" y="31"/>
                  </a:lnTo>
                  <a:lnTo>
                    <a:pt x="299" y="19"/>
                  </a:lnTo>
                  <a:lnTo>
                    <a:pt x="311" y="8"/>
                  </a:lnTo>
                  <a:lnTo>
                    <a:pt x="311" y="8"/>
                  </a:lnTo>
                  <a:lnTo>
                    <a:pt x="312" y="7"/>
                  </a:lnTo>
                  <a:lnTo>
                    <a:pt x="313" y="5"/>
                  </a:lnTo>
                  <a:lnTo>
                    <a:pt x="312" y="2"/>
                  </a:lnTo>
                  <a:lnTo>
                    <a:pt x="311" y="1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2" name="Freeform 418"/>
            <p:cNvSpPr/>
            <p:nvPr/>
          </p:nvSpPr>
          <p:spPr bwMode="auto">
            <a:xfrm>
              <a:off x="6234113" y="3133725"/>
              <a:ext cx="217488" cy="295275"/>
            </a:xfrm>
            <a:custGeom>
              <a:avLst/>
              <a:gdLst/>
              <a:ahLst/>
              <a:cxnLst>
                <a:cxn ang="0">
                  <a:pos x="405" y="1"/>
                </a:cxn>
                <a:cxn ang="0">
                  <a:pos x="379" y="25"/>
                </a:cxn>
                <a:cxn ang="0">
                  <a:pos x="357" y="51"/>
                </a:cxn>
                <a:cxn ang="0">
                  <a:pos x="317" y="109"/>
                </a:cxn>
                <a:cxn ang="0">
                  <a:pos x="256" y="191"/>
                </a:cxn>
                <a:cxn ang="0">
                  <a:pos x="194" y="271"/>
                </a:cxn>
                <a:cxn ang="0">
                  <a:pos x="134" y="347"/>
                </a:cxn>
                <a:cxn ang="0">
                  <a:pos x="73" y="420"/>
                </a:cxn>
                <a:cxn ang="0">
                  <a:pos x="49" y="451"/>
                </a:cxn>
                <a:cxn ang="0">
                  <a:pos x="28" y="483"/>
                </a:cxn>
                <a:cxn ang="0">
                  <a:pos x="11" y="516"/>
                </a:cxn>
                <a:cxn ang="0">
                  <a:pos x="0" y="553"/>
                </a:cxn>
                <a:cxn ang="0">
                  <a:pos x="0" y="556"/>
                </a:cxn>
                <a:cxn ang="0">
                  <a:pos x="2" y="559"/>
                </a:cxn>
                <a:cxn ang="0">
                  <a:pos x="5" y="560"/>
                </a:cxn>
                <a:cxn ang="0">
                  <a:pos x="8" y="558"/>
                </a:cxn>
                <a:cxn ang="0">
                  <a:pos x="9" y="557"/>
                </a:cxn>
                <a:cxn ang="0">
                  <a:pos x="22" y="516"/>
                </a:cxn>
                <a:cxn ang="0">
                  <a:pos x="40" y="480"/>
                </a:cxn>
                <a:cxn ang="0">
                  <a:pos x="64" y="447"/>
                </a:cxn>
                <a:cxn ang="0">
                  <a:pos x="90" y="415"/>
                </a:cxn>
                <a:cxn ang="0">
                  <a:pos x="167" y="322"/>
                </a:cxn>
                <a:cxn ang="0">
                  <a:pos x="191" y="291"/>
                </a:cxn>
                <a:cxn ang="0">
                  <a:pos x="304" y="143"/>
                </a:cxn>
                <a:cxn ang="0">
                  <a:pos x="329" y="111"/>
                </a:cxn>
                <a:cxn ang="0">
                  <a:pos x="353" y="77"/>
                </a:cxn>
                <a:cxn ang="0">
                  <a:pos x="378" y="41"/>
                </a:cxn>
                <a:cxn ang="0">
                  <a:pos x="393" y="24"/>
                </a:cxn>
                <a:cxn ang="0">
                  <a:pos x="410" y="9"/>
                </a:cxn>
                <a:cxn ang="0">
                  <a:pos x="411" y="7"/>
                </a:cxn>
                <a:cxn ang="0">
                  <a:pos x="411" y="2"/>
                </a:cxn>
                <a:cxn ang="0">
                  <a:pos x="408" y="0"/>
                </a:cxn>
                <a:cxn ang="0">
                  <a:pos x="405" y="1"/>
                </a:cxn>
              </a:cxnLst>
              <a:rect l="0" t="0" r="r" b="b"/>
              <a:pathLst>
                <a:path w="411" h="560">
                  <a:moveTo>
                    <a:pt x="405" y="1"/>
                  </a:moveTo>
                  <a:lnTo>
                    <a:pt x="405" y="1"/>
                  </a:lnTo>
                  <a:lnTo>
                    <a:pt x="392" y="12"/>
                  </a:lnTo>
                  <a:lnTo>
                    <a:pt x="379" y="25"/>
                  </a:lnTo>
                  <a:lnTo>
                    <a:pt x="368" y="38"/>
                  </a:lnTo>
                  <a:lnTo>
                    <a:pt x="357" y="51"/>
                  </a:lnTo>
                  <a:lnTo>
                    <a:pt x="337" y="81"/>
                  </a:lnTo>
                  <a:lnTo>
                    <a:pt x="317" y="109"/>
                  </a:lnTo>
                  <a:lnTo>
                    <a:pt x="317" y="109"/>
                  </a:lnTo>
                  <a:lnTo>
                    <a:pt x="256" y="191"/>
                  </a:lnTo>
                  <a:lnTo>
                    <a:pt x="194" y="271"/>
                  </a:lnTo>
                  <a:lnTo>
                    <a:pt x="194" y="271"/>
                  </a:lnTo>
                  <a:lnTo>
                    <a:pt x="164" y="310"/>
                  </a:lnTo>
                  <a:lnTo>
                    <a:pt x="134" y="347"/>
                  </a:lnTo>
                  <a:lnTo>
                    <a:pt x="73" y="420"/>
                  </a:lnTo>
                  <a:lnTo>
                    <a:pt x="73" y="420"/>
                  </a:lnTo>
                  <a:lnTo>
                    <a:pt x="61" y="436"/>
                  </a:lnTo>
                  <a:lnTo>
                    <a:pt x="49" y="451"/>
                  </a:lnTo>
                  <a:lnTo>
                    <a:pt x="38" y="467"/>
                  </a:lnTo>
                  <a:lnTo>
                    <a:pt x="28" y="483"/>
                  </a:lnTo>
                  <a:lnTo>
                    <a:pt x="19" y="500"/>
                  </a:lnTo>
                  <a:lnTo>
                    <a:pt x="11" y="516"/>
                  </a:lnTo>
                  <a:lnTo>
                    <a:pt x="4" y="535"/>
                  </a:lnTo>
                  <a:lnTo>
                    <a:pt x="0" y="553"/>
                  </a:lnTo>
                  <a:lnTo>
                    <a:pt x="0" y="553"/>
                  </a:lnTo>
                  <a:lnTo>
                    <a:pt x="0" y="556"/>
                  </a:lnTo>
                  <a:lnTo>
                    <a:pt x="0" y="558"/>
                  </a:lnTo>
                  <a:lnTo>
                    <a:pt x="2" y="559"/>
                  </a:lnTo>
                  <a:lnTo>
                    <a:pt x="3" y="560"/>
                  </a:lnTo>
                  <a:lnTo>
                    <a:pt x="5" y="560"/>
                  </a:lnTo>
                  <a:lnTo>
                    <a:pt x="6" y="559"/>
                  </a:lnTo>
                  <a:lnTo>
                    <a:pt x="8" y="558"/>
                  </a:lnTo>
                  <a:lnTo>
                    <a:pt x="9" y="557"/>
                  </a:lnTo>
                  <a:lnTo>
                    <a:pt x="9" y="557"/>
                  </a:lnTo>
                  <a:lnTo>
                    <a:pt x="15" y="536"/>
                  </a:lnTo>
                  <a:lnTo>
                    <a:pt x="22" y="516"/>
                  </a:lnTo>
                  <a:lnTo>
                    <a:pt x="30" y="499"/>
                  </a:lnTo>
                  <a:lnTo>
                    <a:pt x="40" y="480"/>
                  </a:lnTo>
                  <a:lnTo>
                    <a:pt x="52" y="464"/>
                  </a:lnTo>
                  <a:lnTo>
                    <a:pt x="64" y="447"/>
                  </a:lnTo>
                  <a:lnTo>
                    <a:pt x="90" y="415"/>
                  </a:lnTo>
                  <a:lnTo>
                    <a:pt x="90" y="415"/>
                  </a:lnTo>
                  <a:lnTo>
                    <a:pt x="142" y="353"/>
                  </a:lnTo>
                  <a:lnTo>
                    <a:pt x="167" y="322"/>
                  </a:lnTo>
                  <a:lnTo>
                    <a:pt x="191" y="291"/>
                  </a:lnTo>
                  <a:lnTo>
                    <a:pt x="191" y="291"/>
                  </a:lnTo>
                  <a:lnTo>
                    <a:pt x="247" y="217"/>
                  </a:lnTo>
                  <a:lnTo>
                    <a:pt x="304" y="143"/>
                  </a:lnTo>
                  <a:lnTo>
                    <a:pt x="304" y="143"/>
                  </a:lnTo>
                  <a:lnTo>
                    <a:pt x="329" y="111"/>
                  </a:lnTo>
                  <a:lnTo>
                    <a:pt x="353" y="77"/>
                  </a:lnTo>
                  <a:lnTo>
                    <a:pt x="353" y="77"/>
                  </a:lnTo>
                  <a:lnTo>
                    <a:pt x="366" y="59"/>
                  </a:lnTo>
                  <a:lnTo>
                    <a:pt x="378" y="41"/>
                  </a:lnTo>
                  <a:lnTo>
                    <a:pt x="385" y="32"/>
                  </a:lnTo>
                  <a:lnTo>
                    <a:pt x="393" y="24"/>
                  </a:lnTo>
                  <a:lnTo>
                    <a:pt x="401" y="16"/>
                  </a:lnTo>
                  <a:lnTo>
                    <a:pt x="410" y="9"/>
                  </a:lnTo>
                  <a:lnTo>
                    <a:pt x="410" y="9"/>
                  </a:lnTo>
                  <a:lnTo>
                    <a:pt x="411" y="7"/>
                  </a:lnTo>
                  <a:lnTo>
                    <a:pt x="411" y="6"/>
                  </a:lnTo>
                  <a:lnTo>
                    <a:pt x="411" y="2"/>
                  </a:lnTo>
                  <a:lnTo>
                    <a:pt x="410" y="1"/>
                  </a:lnTo>
                  <a:lnTo>
                    <a:pt x="408" y="0"/>
                  </a:lnTo>
                  <a:lnTo>
                    <a:pt x="407" y="0"/>
                  </a:lnTo>
                  <a:lnTo>
                    <a:pt x="405" y="1"/>
                  </a:lnTo>
                  <a:lnTo>
                    <a:pt x="4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3" name="Freeform 419"/>
            <p:cNvSpPr/>
            <p:nvPr/>
          </p:nvSpPr>
          <p:spPr bwMode="auto">
            <a:xfrm>
              <a:off x="6213476" y="3122613"/>
              <a:ext cx="284163" cy="357188"/>
            </a:xfrm>
            <a:custGeom>
              <a:avLst/>
              <a:gdLst/>
              <a:ahLst/>
              <a:cxnLst>
                <a:cxn ang="0">
                  <a:pos x="528" y="1"/>
                </a:cxn>
                <a:cxn ang="0">
                  <a:pos x="491" y="35"/>
                </a:cxn>
                <a:cxn ang="0">
                  <a:pos x="458" y="73"/>
                </a:cxn>
                <a:cxn ang="0">
                  <a:pos x="427" y="112"/>
                </a:cxn>
                <a:cxn ang="0">
                  <a:pos x="399" y="153"/>
                </a:cxn>
                <a:cxn ang="0">
                  <a:pos x="349" y="223"/>
                </a:cxn>
                <a:cxn ang="0">
                  <a:pos x="330" y="245"/>
                </a:cxn>
                <a:cxn ang="0">
                  <a:pos x="294" y="286"/>
                </a:cxn>
                <a:cxn ang="0">
                  <a:pos x="258" y="328"/>
                </a:cxn>
                <a:cxn ang="0">
                  <a:pos x="225" y="367"/>
                </a:cxn>
                <a:cxn ang="0">
                  <a:pos x="195" y="408"/>
                </a:cxn>
                <a:cxn ang="0">
                  <a:pos x="176" y="432"/>
                </a:cxn>
                <a:cxn ang="0">
                  <a:pos x="137" y="478"/>
                </a:cxn>
                <a:cxn ang="0">
                  <a:pos x="118" y="501"/>
                </a:cxn>
                <a:cxn ang="0">
                  <a:pos x="87" y="543"/>
                </a:cxn>
                <a:cxn ang="0">
                  <a:pos x="57" y="586"/>
                </a:cxn>
                <a:cxn ang="0">
                  <a:pos x="43" y="606"/>
                </a:cxn>
                <a:cxn ang="0">
                  <a:pos x="13" y="646"/>
                </a:cxn>
                <a:cxn ang="0">
                  <a:pos x="0" y="666"/>
                </a:cxn>
                <a:cxn ang="0">
                  <a:pos x="0" y="669"/>
                </a:cxn>
                <a:cxn ang="0">
                  <a:pos x="1" y="672"/>
                </a:cxn>
                <a:cxn ang="0">
                  <a:pos x="4" y="674"/>
                </a:cxn>
                <a:cxn ang="0">
                  <a:pos x="7" y="673"/>
                </a:cxn>
                <a:cxn ang="0">
                  <a:pos x="8" y="672"/>
                </a:cxn>
                <a:cxn ang="0">
                  <a:pos x="20" y="652"/>
                </a:cxn>
                <a:cxn ang="0">
                  <a:pos x="48" y="616"/>
                </a:cxn>
                <a:cxn ang="0">
                  <a:pos x="62" y="597"/>
                </a:cxn>
                <a:cxn ang="0">
                  <a:pos x="95" y="548"/>
                </a:cxn>
                <a:cxn ang="0">
                  <a:pos x="130" y="501"/>
                </a:cxn>
                <a:cxn ang="0">
                  <a:pos x="164" y="461"/>
                </a:cxn>
                <a:cxn ang="0">
                  <a:pos x="197" y="421"/>
                </a:cxn>
                <a:cxn ang="0">
                  <a:pos x="231" y="377"/>
                </a:cxn>
                <a:cxn ang="0">
                  <a:pos x="264" y="334"/>
                </a:cxn>
                <a:cxn ang="0">
                  <a:pos x="330" y="257"/>
                </a:cxn>
                <a:cxn ang="0">
                  <a:pos x="378" y="199"/>
                </a:cxn>
                <a:cxn ang="0">
                  <a:pos x="392" y="178"/>
                </a:cxn>
                <a:cxn ang="0">
                  <a:pos x="441" y="110"/>
                </a:cxn>
                <a:cxn ang="0">
                  <a:pos x="475" y="67"/>
                </a:cxn>
                <a:cxn ang="0">
                  <a:pos x="513" y="27"/>
                </a:cxn>
                <a:cxn ang="0">
                  <a:pos x="534" y="9"/>
                </a:cxn>
                <a:cxn ang="0">
                  <a:pos x="536" y="5"/>
                </a:cxn>
                <a:cxn ang="0">
                  <a:pos x="534" y="2"/>
                </a:cxn>
                <a:cxn ang="0">
                  <a:pos x="529" y="0"/>
                </a:cxn>
                <a:cxn ang="0">
                  <a:pos x="528" y="1"/>
                </a:cxn>
              </a:cxnLst>
              <a:rect l="0" t="0" r="r" b="b"/>
              <a:pathLst>
                <a:path w="536" h="674">
                  <a:moveTo>
                    <a:pt x="528" y="1"/>
                  </a:moveTo>
                  <a:lnTo>
                    <a:pt x="528" y="1"/>
                  </a:lnTo>
                  <a:lnTo>
                    <a:pt x="509" y="18"/>
                  </a:lnTo>
                  <a:lnTo>
                    <a:pt x="491" y="35"/>
                  </a:lnTo>
                  <a:lnTo>
                    <a:pt x="474" y="54"/>
                  </a:lnTo>
                  <a:lnTo>
                    <a:pt x="458" y="73"/>
                  </a:lnTo>
                  <a:lnTo>
                    <a:pt x="443" y="92"/>
                  </a:lnTo>
                  <a:lnTo>
                    <a:pt x="427" y="112"/>
                  </a:lnTo>
                  <a:lnTo>
                    <a:pt x="399" y="153"/>
                  </a:lnTo>
                  <a:lnTo>
                    <a:pt x="399" y="153"/>
                  </a:lnTo>
                  <a:lnTo>
                    <a:pt x="365" y="200"/>
                  </a:lnTo>
                  <a:lnTo>
                    <a:pt x="349" y="223"/>
                  </a:lnTo>
                  <a:lnTo>
                    <a:pt x="330" y="245"/>
                  </a:lnTo>
                  <a:lnTo>
                    <a:pt x="330" y="245"/>
                  </a:lnTo>
                  <a:lnTo>
                    <a:pt x="313" y="267"/>
                  </a:lnTo>
                  <a:lnTo>
                    <a:pt x="294" y="286"/>
                  </a:lnTo>
                  <a:lnTo>
                    <a:pt x="276" y="307"/>
                  </a:lnTo>
                  <a:lnTo>
                    <a:pt x="258" y="328"/>
                  </a:lnTo>
                  <a:lnTo>
                    <a:pt x="258" y="328"/>
                  </a:lnTo>
                  <a:lnTo>
                    <a:pt x="225" y="367"/>
                  </a:lnTo>
                  <a:lnTo>
                    <a:pt x="210" y="388"/>
                  </a:lnTo>
                  <a:lnTo>
                    <a:pt x="195" y="408"/>
                  </a:lnTo>
                  <a:lnTo>
                    <a:pt x="195" y="408"/>
                  </a:lnTo>
                  <a:lnTo>
                    <a:pt x="176" y="432"/>
                  </a:lnTo>
                  <a:lnTo>
                    <a:pt x="157" y="455"/>
                  </a:lnTo>
                  <a:lnTo>
                    <a:pt x="137" y="478"/>
                  </a:lnTo>
                  <a:lnTo>
                    <a:pt x="118" y="501"/>
                  </a:lnTo>
                  <a:lnTo>
                    <a:pt x="118" y="501"/>
                  </a:lnTo>
                  <a:lnTo>
                    <a:pt x="102" y="522"/>
                  </a:lnTo>
                  <a:lnTo>
                    <a:pt x="87" y="543"/>
                  </a:lnTo>
                  <a:lnTo>
                    <a:pt x="71" y="564"/>
                  </a:lnTo>
                  <a:lnTo>
                    <a:pt x="57" y="586"/>
                  </a:lnTo>
                  <a:lnTo>
                    <a:pt x="57" y="586"/>
                  </a:lnTo>
                  <a:lnTo>
                    <a:pt x="43" y="606"/>
                  </a:lnTo>
                  <a:lnTo>
                    <a:pt x="28" y="625"/>
                  </a:lnTo>
                  <a:lnTo>
                    <a:pt x="13" y="646"/>
                  </a:lnTo>
                  <a:lnTo>
                    <a:pt x="6" y="656"/>
                  </a:lnTo>
                  <a:lnTo>
                    <a:pt x="0" y="666"/>
                  </a:lnTo>
                  <a:lnTo>
                    <a:pt x="0" y="666"/>
                  </a:lnTo>
                  <a:lnTo>
                    <a:pt x="0" y="669"/>
                  </a:lnTo>
                  <a:lnTo>
                    <a:pt x="0" y="671"/>
                  </a:lnTo>
                  <a:lnTo>
                    <a:pt x="1" y="672"/>
                  </a:lnTo>
                  <a:lnTo>
                    <a:pt x="2" y="673"/>
                  </a:lnTo>
                  <a:lnTo>
                    <a:pt x="4" y="674"/>
                  </a:lnTo>
                  <a:lnTo>
                    <a:pt x="6" y="674"/>
                  </a:lnTo>
                  <a:lnTo>
                    <a:pt x="7" y="673"/>
                  </a:lnTo>
                  <a:lnTo>
                    <a:pt x="8" y="672"/>
                  </a:lnTo>
                  <a:lnTo>
                    <a:pt x="8" y="672"/>
                  </a:lnTo>
                  <a:lnTo>
                    <a:pt x="14" y="661"/>
                  </a:lnTo>
                  <a:lnTo>
                    <a:pt x="20" y="652"/>
                  </a:lnTo>
                  <a:lnTo>
                    <a:pt x="35" y="633"/>
                  </a:lnTo>
                  <a:lnTo>
                    <a:pt x="48" y="616"/>
                  </a:lnTo>
                  <a:lnTo>
                    <a:pt x="62" y="597"/>
                  </a:lnTo>
                  <a:lnTo>
                    <a:pt x="62" y="597"/>
                  </a:lnTo>
                  <a:lnTo>
                    <a:pt x="77" y="572"/>
                  </a:lnTo>
                  <a:lnTo>
                    <a:pt x="95" y="548"/>
                  </a:lnTo>
                  <a:lnTo>
                    <a:pt x="111" y="524"/>
                  </a:lnTo>
                  <a:lnTo>
                    <a:pt x="130" y="501"/>
                  </a:lnTo>
                  <a:lnTo>
                    <a:pt x="130" y="501"/>
                  </a:lnTo>
                  <a:lnTo>
                    <a:pt x="164" y="461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215" y="399"/>
                  </a:lnTo>
                  <a:lnTo>
                    <a:pt x="231" y="377"/>
                  </a:lnTo>
                  <a:lnTo>
                    <a:pt x="248" y="356"/>
                  </a:lnTo>
                  <a:lnTo>
                    <a:pt x="264" y="334"/>
                  </a:lnTo>
                  <a:lnTo>
                    <a:pt x="264" y="334"/>
                  </a:lnTo>
                  <a:lnTo>
                    <a:pt x="330" y="257"/>
                  </a:lnTo>
                  <a:lnTo>
                    <a:pt x="362" y="219"/>
                  </a:lnTo>
                  <a:lnTo>
                    <a:pt x="378" y="199"/>
                  </a:lnTo>
                  <a:lnTo>
                    <a:pt x="392" y="178"/>
                  </a:lnTo>
                  <a:lnTo>
                    <a:pt x="392" y="178"/>
                  </a:lnTo>
                  <a:lnTo>
                    <a:pt x="424" y="132"/>
                  </a:lnTo>
                  <a:lnTo>
                    <a:pt x="441" y="110"/>
                  </a:lnTo>
                  <a:lnTo>
                    <a:pt x="457" y="88"/>
                  </a:lnTo>
                  <a:lnTo>
                    <a:pt x="475" y="67"/>
                  </a:lnTo>
                  <a:lnTo>
                    <a:pt x="494" y="47"/>
                  </a:lnTo>
                  <a:lnTo>
                    <a:pt x="513" y="27"/>
                  </a:lnTo>
                  <a:lnTo>
                    <a:pt x="534" y="9"/>
                  </a:lnTo>
                  <a:lnTo>
                    <a:pt x="534" y="9"/>
                  </a:lnTo>
                  <a:lnTo>
                    <a:pt x="535" y="6"/>
                  </a:lnTo>
                  <a:lnTo>
                    <a:pt x="536" y="5"/>
                  </a:lnTo>
                  <a:lnTo>
                    <a:pt x="535" y="3"/>
                  </a:lnTo>
                  <a:lnTo>
                    <a:pt x="534" y="2"/>
                  </a:lnTo>
                  <a:lnTo>
                    <a:pt x="531" y="0"/>
                  </a:lnTo>
                  <a:lnTo>
                    <a:pt x="529" y="0"/>
                  </a:lnTo>
                  <a:lnTo>
                    <a:pt x="528" y="1"/>
                  </a:lnTo>
                  <a:lnTo>
                    <a:pt x="5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4" name="Freeform 420"/>
            <p:cNvSpPr/>
            <p:nvPr/>
          </p:nvSpPr>
          <p:spPr bwMode="auto">
            <a:xfrm>
              <a:off x="6230938" y="3341688"/>
              <a:ext cx="122238" cy="155575"/>
            </a:xfrm>
            <a:custGeom>
              <a:avLst/>
              <a:gdLst/>
              <a:ahLst/>
              <a:cxnLst>
                <a:cxn ang="0">
                  <a:pos x="224" y="2"/>
                </a:cxn>
                <a:cxn ang="0">
                  <a:pos x="224" y="2"/>
                </a:cxn>
                <a:cxn ang="0">
                  <a:pos x="196" y="29"/>
                </a:cxn>
                <a:cxn ang="0">
                  <a:pos x="183" y="43"/>
                </a:cxn>
                <a:cxn ang="0">
                  <a:pos x="170" y="58"/>
                </a:cxn>
                <a:cxn ang="0">
                  <a:pos x="170" y="58"/>
                </a:cxn>
                <a:cxn ang="0">
                  <a:pos x="155" y="82"/>
                </a:cxn>
                <a:cxn ang="0">
                  <a:pos x="139" y="106"/>
                </a:cxn>
                <a:cxn ang="0">
                  <a:pos x="123" y="128"/>
                </a:cxn>
                <a:cxn ang="0">
                  <a:pos x="115" y="140"/>
                </a:cxn>
                <a:cxn ang="0">
                  <a:pos x="104" y="150"/>
                </a:cxn>
                <a:cxn ang="0">
                  <a:pos x="104" y="150"/>
                </a:cxn>
                <a:cxn ang="0">
                  <a:pos x="91" y="166"/>
                </a:cxn>
                <a:cxn ang="0">
                  <a:pos x="77" y="182"/>
                </a:cxn>
                <a:cxn ang="0">
                  <a:pos x="53" y="215"/>
                </a:cxn>
                <a:cxn ang="0">
                  <a:pos x="53" y="215"/>
                </a:cxn>
                <a:cxn ang="0">
                  <a:pos x="26" y="250"/>
                </a:cxn>
                <a:cxn ang="0">
                  <a:pos x="12" y="269"/>
                </a:cxn>
                <a:cxn ang="0">
                  <a:pos x="1" y="288"/>
                </a:cxn>
                <a:cxn ang="0">
                  <a:pos x="1" y="288"/>
                </a:cxn>
                <a:cxn ang="0">
                  <a:pos x="0" y="290"/>
                </a:cxn>
                <a:cxn ang="0">
                  <a:pos x="0" y="292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4" y="295"/>
                </a:cxn>
                <a:cxn ang="0">
                  <a:pos x="6" y="295"/>
                </a:cxn>
                <a:cxn ang="0">
                  <a:pos x="7" y="294"/>
                </a:cxn>
                <a:cxn ang="0">
                  <a:pos x="8" y="293"/>
                </a:cxn>
                <a:cxn ang="0">
                  <a:pos x="8" y="293"/>
                </a:cxn>
                <a:cxn ang="0">
                  <a:pos x="20" y="275"/>
                </a:cxn>
                <a:cxn ang="0">
                  <a:pos x="31" y="259"/>
                </a:cxn>
                <a:cxn ang="0">
                  <a:pos x="56" y="227"/>
                </a:cxn>
                <a:cxn ang="0">
                  <a:pos x="56" y="227"/>
                </a:cxn>
                <a:cxn ang="0">
                  <a:pos x="86" y="188"/>
                </a:cxn>
                <a:cxn ang="0">
                  <a:pos x="101" y="169"/>
                </a:cxn>
                <a:cxn ang="0">
                  <a:pos x="117" y="151"/>
                </a:cxn>
                <a:cxn ang="0">
                  <a:pos x="117" y="151"/>
                </a:cxn>
                <a:cxn ang="0">
                  <a:pos x="124" y="143"/>
                </a:cxn>
                <a:cxn ang="0">
                  <a:pos x="131" y="135"/>
                </a:cxn>
                <a:cxn ang="0">
                  <a:pos x="144" y="116"/>
                </a:cxn>
                <a:cxn ang="0">
                  <a:pos x="168" y="78"/>
                </a:cxn>
                <a:cxn ang="0">
                  <a:pos x="168" y="78"/>
                </a:cxn>
                <a:cxn ang="0">
                  <a:pos x="175" y="69"/>
                </a:cxn>
                <a:cxn ang="0">
                  <a:pos x="183" y="59"/>
                </a:cxn>
                <a:cxn ang="0">
                  <a:pos x="198" y="42"/>
                </a:cxn>
                <a:cxn ang="0">
                  <a:pos x="230" y="9"/>
                </a:cxn>
                <a:cxn ang="0">
                  <a:pos x="230" y="9"/>
                </a:cxn>
                <a:cxn ang="0">
                  <a:pos x="232" y="8"/>
                </a:cxn>
                <a:cxn ang="0">
                  <a:pos x="232" y="6"/>
                </a:cxn>
                <a:cxn ang="0">
                  <a:pos x="231" y="3"/>
                </a:cxn>
                <a:cxn ang="0">
                  <a:pos x="230" y="2"/>
                </a:cxn>
                <a:cxn ang="0">
                  <a:pos x="229" y="1"/>
                </a:cxn>
                <a:cxn ang="0">
                  <a:pos x="227" y="0"/>
                </a:cxn>
                <a:cxn ang="0">
                  <a:pos x="226" y="1"/>
                </a:cxn>
                <a:cxn ang="0">
                  <a:pos x="224" y="2"/>
                </a:cxn>
                <a:cxn ang="0">
                  <a:pos x="224" y="2"/>
                </a:cxn>
              </a:cxnLst>
              <a:rect l="0" t="0" r="r" b="b"/>
              <a:pathLst>
                <a:path w="232" h="295">
                  <a:moveTo>
                    <a:pt x="224" y="2"/>
                  </a:moveTo>
                  <a:lnTo>
                    <a:pt x="224" y="2"/>
                  </a:lnTo>
                  <a:lnTo>
                    <a:pt x="196" y="29"/>
                  </a:lnTo>
                  <a:lnTo>
                    <a:pt x="183" y="43"/>
                  </a:lnTo>
                  <a:lnTo>
                    <a:pt x="170" y="58"/>
                  </a:lnTo>
                  <a:lnTo>
                    <a:pt x="170" y="58"/>
                  </a:lnTo>
                  <a:lnTo>
                    <a:pt x="155" y="82"/>
                  </a:lnTo>
                  <a:lnTo>
                    <a:pt x="139" y="106"/>
                  </a:lnTo>
                  <a:lnTo>
                    <a:pt x="123" y="128"/>
                  </a:lnTo>
                  <a:lnTo>
                    <a:pt x="115" y="140"/>
                  </a:lnTo>
                  <a:lnTo>
                    <a:pt x="104" y="150"/>
                  </a:lnTo>
                  <a:lnTo>
                    <a:pt x="104" y="150"/>
                  </a:lnTo>
                  <a:lnTo>
                    <a:pt x="91" y="166"/>
                  </a:lnTo>
                  <a:lnTo>
                    <a:pt x="77" y="182"/>
                  </a:lnTo>
                  <a:lnTo>
                    <a:pt x="53" y="215"/>
                  </a:lnTo>
                  <a:lnTo>
                    <a:pt x="53" y="215"/>
                  </a:lnTo>
                  <a:lnTo>
                    <a:pt x="26" y="250"/>
                  </a:lnTo>
                  <a:lnTo>
                    <a:pt x="12" y="269"/>
                  </a:lnTo>
                  <a:lnTo>
                    <a:pt x="1" y="288"/>
                  </a:lnTo>
                  <a:lnTo>
                    <a:pt x="1" y="288"/>
                  </a:lnTo>
                  <a:lnTo>
                    <a:pt x="0" y="290"/>
                  </a:lnTo>
                  <a:lnTo>
                    <a:pt x="0" y="292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4" y="295"/>
                  </a:lnTo>
                  <a:lnTo>
                    <a:pt x="6" y="295"/>
                  </a:lnTo>
                  <a:lnTo>
                    <a:pt x="7" y="294"/>
                  </a:lnTo>
                  <a:lnTo>
                    <a:pt x="8" y="293"/>
                  </a:lnTo>
                  <a:lnTo>
                    <a:pt x="8" y="293"/>
                  </a:lnTo>
                  <a:lnTo>
                    <a:pt x="20" y="275"/>
                  </a:lnTo>
                  <a:lnTo>
                    <a:pt x="31" y="259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86" y="188"/>
                  </a:lnTo>
                  <a:lnTo>
                    <a:pt x="101" y="169"/>
                  </a:lnTo>
                  <a:lnTo>
                    <a:pt x="117" y="151"/>
                  </a:lnTo>
                  <a:lnTo>
                    <a:pt x="117" y="151"/>
                  </a:lnTo>
                  <a:lnTo>
                    <a:pt x="124" y="143"/>
                  </a:lnTo>
                  <a:lnTo>
                    <a:pt x="131" y="135"/>
                  </a:lnTo>
                  <a:lnTo>
                    <a:pt x="144" y="116"/>
                  </a:lnTo>
                  <a:lnTo>
                    <a:pt x="168" y="78"/>
                  </a:lnTo>
                  <a:lnTo>
                    <a:pt x="168" y="78"/>
                  </a:lnTo>
                  <a:lnTo>
                    <a:pt x="175" y="69"/>
                  </a:lnTo>
                  <a:lnTo>
                    <a:pt x="183" y="59"/>
                  </a:lnTo>
                  <a:lnTo>
                    <a:pt x="198" y="42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8"/>
                  </a:lnTo>
                  <a:lnTo>
                    <a:pt x="232" y="6"/>
                  </a:lnTo>
                  <a:lnTo>
                    <a:pt x="231" y="3"/>
                  </a:lnTo>
                  <a:lnTo>
                    <a:pt x="230" y="2"/>
                  </a:lnTo>
                  <a:lnTo>
                    <a:pt x="229" y="1"/>
                  </a:lnTo>
                  <a:lnTo>
                    <a:pt x="227" y="0"/>
                  </a:lnTo>
                  <a:lnTo>
                    <a:pt x="226" y="1"/>
                  </a:lnTo>
                  <a:lnTo>
                    <a:pt x="224" y="2"/>
                  </a:lnTo>
                  <a:lnTo>
                    <a:pt x="2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5" name="Freeform 421"/>
            <p:cNvSpPr/>
            <p:nvPr/>
          </p:nvSpPr>
          <p:spPr bwMode="auto">
            <a:xfrm>
              <a:off x="6240463" y="3398838"/>
              <a:ext cx="98425" cy="134938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53" y="36"/>
                </a:cxn>
                <a:cxn ang="0">
                  <a:pos x="129" y="70"/>
                </a:cxn>
                <a:cxn ang="0">
                  <a:pos x="104" y="103"/>
                </a:cxn>
                <a:cxn ang="0">
                  <a:pos x="77" y="135"/>
                </a:cxn>
                <a:cxn ang="0">
                  <a:pos x="77" y="135"/>
                </a:cxn>
                <a:cxn ang="0">
                  <a:pos x="56" y="162"/>
                </a:cxn>
                <a:cxn ang="0">
                  <a:pos x="35" y="190"/>
                </a:cxn>
                <a:cxn ang="0">
                  <a:pos x="25" y="204"/>
                </a:cxn>
                <a:cxn ang="0">
                  <a:pos x="16" y="219"/>
                </a:cxn>
                <a:cxn ang="0">
                  <a:pos x="8" y="234"/>
                </a:cxn>
                <a:cxn ang="0">
                  <a:pos x="0" y="250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2" y="253"/>
                </a:cxn>
                <a:cxn ang="0">
                  <a:pos x="3" y="255"/>
                </a:cxn>
                <a:cxn ang="0">
                  <a:pos x="4" y="255"/>
                </a:cxn>
                <a:cxn ang="0">
                  <a:pos x="8" y="255"/>
                </a:cxn>
                <a:cxn ang="0">
                  <a:pos x="9" y="254"/>
                </a:cxn>
                <a:cxn ang="0">
                  <a:pos x="10" y="252"/>
                </a:cxn>
                <a:cxn ang="0">
                  <a:pos x="10" y="252"/>
                </a:cxn>
                <a:cxn ang="0">
                  <a:pos x="18" y="236"/>
                </a:cxn>
                <a:cxn ang="0">
                  <a:pos x="26" y="221"/>
                </a:cxn>
                <a:cxn ang="0">
                  <a:pos x="37" y="205"/>
                </a:cxn>
                <a:cxn ang="0">
                  <a:pos x="47" y="192"/>
                </a:cxn>
                <a:cxn ang="0">
                  <a:pos x="69" y="163"/>
                </a:cxn>
                <a:cxn ang="0">
                  <a:pos x="80" y="150"/>
                </a:cxn>
                <a:cxn ang="0">
                  <a:pos x="90" y="135"/>
                </a:cxn>
                <a:cxn ang="0">
                  <a:pos x="90" y="135"/>
                </a:cxn>
                <a:cxn ang="0">
                  <a:pos x="113" y="102"/>
                </a:cxn>
                <a:cxn ang="0">
                  <a:pos x="138" y="71"/>
                </a:cxn>
                <a:cxn ang="0">
                  <a:pos x="162" y="39"/>
                </a:cxn>
                <a:cxn ang="0">
                  <a:pos x="185" y="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5" y="3"/>
                </a:cxn>
                <a:cxn ang="0">
                  <a:pos x="184" y="2"/>
                </a:cxn>
                <a:cxn ang="0">
                  <a:pos x="183" y="1"/>
                </a:cxn>
                <a:cxn ang="0">
                  <a:pos x="182" y="0"/>
                </a:cxn>
                <a:cxn ang="0">
                  <a:pos x="180" y="0"/>
                </a:cxn>
                <a:cxn ang="0">
                  <a:pos x="178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55">
                  <a:moveTo>
                    <a:pt x="177" y="2"/>
                  </a:moveTo>
                  <a:lnTo>
                    <a:pt x="177" y="2"/>
                  </a:lnTo>
                  <a:lnTo>
                    <a:pt x="153" y="36"/>
                  </a:lnTo>
                  <a:lnTo>
                    <a:pt x="129" y="70"/>
                  </a:lnTo>
                  <a:lnTo>
                    <a:pt x="104" y="103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56" y="162"/>
                  </a:lnTo>
                  <a:lnTo>
                    <a:pt x="35" y="190"/>
                  </a:lnTo>
                  <a:lnTo>
                    <a:pt x="25" y="204"/>
                  </a:lnTo>
                  <a:lnTo>
                    <a:pt x="16" y="219"/>
                  </a:lnTo>
                  <a:lnTo>
                    <a:pt x="8" y="234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2" y="253"/>
                  </a:lnTo>
                  <a:lnTo>
                    <a:pt x="3" y="255"/>
                  </a:lnTo>
                  <a:lnTo>
                    <a:pt x="4" y="255"/>
                  </a:lnTo>
                  <a:lnTo>
                    <a:pt x="8" y="255"/>
                  </a:lnTo>
                  <a:lnTo>
                    <a:pt x="9" y="254"/>
                  </a:lnTo>
                  <a:lnTo>
                    <a:pt x="10" y="252"/>
                  </a:lnTo>
                  <a:lnTo>
                    <a:pt x="10" y="252"/>
                  </a:lnTo>
                  <a:lnTo>
                    <a:pt x="18" y="236"/>
                  </a:lnTo>
                  <a:lnTo>
                    <a:pt x="26" y="221"/>
                  </a:lnTo>
                  <a:lnTo>
                    <a:pt x="37" y="205"/>
                  </a:lnTo>
                  <a:lnTo>
                    <a:pt x="47" y="192"/>
                  </a:lnTo>
                  <a:lnTo>
                    <a:pt x="69" y="163"/>
                  </a:lnTo>
                  <a:lnTo>
                    <a:pt x="80" y="150"/>
                  </a:lnTo>
                  <a:lnTo>
                    <a:pt x="90" y="135"/>
                  </a:lnTo>
                  <a:lnTo>
                    <a:pt x="90" y="135"/>
                  </a:lnTo>
                  <a:lnTo>
                    <a:pt x="113" y="102"/>
                  </a:lnTo>
                  <a:lnTo>
                    <a:pt x="138" y="71"/>
                  </a:lnTo>
                  <a:lnTo>
                    <a:pt x="162" y="39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5" y="3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6" name="Freeform 422"/>
            <p:cNvSpPr/>
            <p:nvPr/>
          </p:nvSpPr>
          <p:spPr bwMode="auto">
            <a:xfrm>
              <a:off x="6251576" y="3451225"/>
              <a:ext cx="77788" cy="106363"/>
            </a:xfrm>
            <a:custGeom>
              <a:avLst/>
              <a:gdLst/>
              <a:ahLst/>
              <a:cxnLst>
                <a:cxn ang="0">
                  <a:pos x="139" y="2"/>
                </a:cxn>
                <a:cxn ang="0">
                  <a:pos x="139" y="2"/>
                </a:cxn>
                <a:cxn ang="0">
                  <a:pos x="121" y="19"/>
                </a:cxn>
                <a:cxn ang="0">
                  <a:pos x="113" y="28"/>
                </a:cxn>
                <a:cxn ang="0">
                  <a:pos x="104" y="37"/>
                </a:cxn>
                <a:cxn ang="0">
                  <a:pos x="104" y="37"/>
                </a:cxn>
                <a:cxn ang="0">
                  <a:pos x="94" y="54"/>
                </a:cxn>
                <a:cxn ang="0">
                  <a:pos x="84" y="71"/>
                </a:cxn>
                <a:cxn ang="0">
                  <a:pos x="73" y="88"/>
                </a:cxn>
                <a:cxn ang="0">
                  <a:pos x="62" y="103"/>
                </a:cxn>
                <a:cxn ang="0">
                  <a:pos x="62" y="103"/>
                </a:cxn>
                <a:cxn ang="0">
                  <a:pos x="17" y="160"/>
                </a:cxn>
                <a:cxn ang="0">
                  <a:pos x="17" y="160"/>
                </a:cxn>
                <a:cxn ang="0">
                  <a:pos x="10" y="168"/>
                </a:cxn>
                <a:cxn ang="0">
                  <a:pos x="5" y="177"/>
                </a:cxn>
                <a:cxn ang="0">
                  <a:pos x="2" y="185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7" y="198"/>
                </a:cxn>
                <a:cxn ang="0">
                  <a:pos x="8" y="196"/>
                </a:cxn>
                <a:cxn ang="0">
                  <a:pos x="9" y="194"/>
                </a:cxn>
                <a:cxn ang="0">
                  <a:pos x="9" y="194"/>
                </a:cxn>
                <a:cxn ang="0">
                  <a:pos x="11" y="187"/>
                </a:cxn>
                <a:cxn ang="0">
                  <a:pos x="15" y="180"/>
                </a:cxn>
                <a:cxn ang="0">
                  <a:pos x="19" y="173"/>
                </a:cxn>
                <a:cxn ang="0">
                  <a:pos x="24" y="165"/>
                </a:cxn>
                <a:cxn ang="0">
                  <a:pos x="35" y="151"/>
                </a:cxn>
                <a:cxn ang="0">
                  <a:pos x="46" y="138"/>
                </a:cxn>
                <a:cxn ang="0">
                  <a:pos x="46" y="138"/>
                </a:cxn>
                <a:cxn ang="0">
                  <a:pos x="61" y="121"/>
                </a:cxn>
                <a:cxn ang="0">
                  <a:pos x="68" y="112"/>
                </a:cxn>
                <a:cxn ang="0">
                  <a:pos x="74" y="102"/>
                </a:cxn>
                <a:cxn ang="0">
                  <a:pos x="74" y="102"/>
                </a:cxn>
                <a:cxn ang="0">
                  <a:pos x="91" y="78"/>
                </a:cxn>
                <a:cxn ang="0">
                  <a:pos x="108" y="53"/>
                </a:cxn>
                <a:cxn ang="0">
                  <a:pos x="125" y="30"/>
                </a:cxn>
                <a:cxn ang="0">
                  <a:pos x="135" y="20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6"/>
                </a:cxn>
                <a:cxn ang="0">
                  <a:pos x="147" y="5"/>
                </a:cxn>
                <a:cxn ang="0">
                  <a:pos x="146" y="3"/>
                </a:cxn>
                <a:cxn ang="0">
                  <a:pos x="145" y="2"/>
                </a:cxn>
                <a:cxn ang="0">
                  <a:pos x="144" y="1"/>
                </a:cxn>
                <a:cxn ang="0">
                  <a:pos x="142" y="0"/>
                </a:cxn>
                <a:cxn ang="0">
                  <a:pos x="141" y="1"/>
                </a:cxn>
                <a:cxn ang="0">
                  <a:pos x="139" y="2"/>
                </a:cxn>
                <a:cxn ang="0">
                  <a:pos x="139" y="2"/>
                </a:cxn>
              </a:cxnLst>
              <a:rect l="0" t="0" r="r" b="b"/>
              <a:pathLst>
                <a:path w="147" h="199">
                  <a:moveTo>
                    <a:pt x="139" y="2"/>
                  </a:moveTo>
                  <a:lnTo>
                    <a:pt x="139" y="2"/>
                  </a:lnTo>
                  <a:lnTo>
                    <a:pt x="121" y="19"/>
                  </a:lnTo>
                  <a:lnTo>
                    <a:pt x="113" y="28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94" y="54"/>
                  </a:lnTo>
                  <a:lnTo>
                    <a:pt x="84" y="71"/>
                  </a:lnTo>
                  <a:lnTo>
                    <a:pt x="73" y="88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17" y="160"/>
                  </a:lnTo>
                  <a:lnTo>
                    <a:pt x="17" y="160"/>
                  </a:lnTo>
                  <a:lnTo>
                    <a:pt x="10" y="168"/>
                  </a:lnTo>
                  <a:lnTo>
                    <a:pt x="5" y="177"/>
                  </a:lnTo>
                  <a:lnTo>
                    <a:pt x="2" y="185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7" y="198"/>
                  </a:lnTo>
                  <a:lnTo>
                    <a:pt x="8" y="196"/>
                  </a:lnTo>
                  <a:lnTo>
                    <a:pt x="9" y="194"/>
                  </a:lnTo>
                  <a:lnTo>
                    <a:pt x="9" y="194"/>
                  </a:lnTo>
                  <a:lnTo>
                    <a:pt x="11" y="187"/>
                  </a:lnTo>
                  <a:lnTo>
                    <a:pt x="15" y="180"/>
                  </a:lnTo>
                  <a:lnTo>
                    <a:pt x="19" y="173"/>
                  </a:lnTo>
                  <a:lnTo>
                    <a:pt x="24" y="165"/>
                  </a:lnTo>
                  <a:lnTo>
                    <a:pt x="35" y="151"/>
                  </a:lnTo>
                  <a:lnTo>
                    <a:pt x="46" y="138"/>
                  </a:lnTo>
                  <a:lnTo>
                    <a:pt x="46" y="138"/>
                  </a:lnTo>
                  <a:lnTo>
                    <a:pt x="61" y="121"/>
                  </a:lnTo>
                  <a:lnTo>
                    <a:pt x="68" y="112"/>
                  </a:lnTo>
                  <a:lnTo>
                    <a:pt x="74" y="102"/>
                  </a:lnTo>
                  <a:lnTo>
                    <a:pt x="74" y="102"/>
                  </a:lnTo>
                  <a:lnTo>
                    <a:pt x="91" y="78"/>
                  </a:lnTo>
                  <a:lnTo>
                    <a:pt x="108" y="53"/>
                  </a:lnTo>
                  <a:lnTo>
                    <a:pt x="125" y="30"/>
                  </a:lnTo>
                  <a:lnTo>
                    <a:pt x="135" y="20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6"/>
                  </a:lnTo>
                  <a:lnTo>
                    <a:pt x="147" y="5"/>
                  </a:lnTo>
                  <a:lnTo>
                    <a:pt x="146" y="3"/>
                  </a:lnTo>
                  <a:lnTo>
                    <a:pt x="145" y="2"/>
                  </a:lnTo>
                  <a:lnTo>
                    <a:pt x="144" y="1"/>
                  </a:lnTo>
                  <a:lnTo>
                    <a:pt x="142" y="0"/>
                  </a:lnTo>
                  <a:lnTo>
                    <a:pt x="141" y="1"/>
                  </a:lnTo>
                  <a:lnTo>
                    <a:pt x="139" y="2"/>
                  </a:lnTo>
                  <a:lnTo>
                    <a:pt x="1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7" name="Freeform 423"/>
            <p:cNvSpPr/>
            <p:nvPr/>
          </p:nvSpPr>
          <p:spPr bwMode="auto">
            <a:xfrm>
              <a:off x="6264276" y="3497263"/>
              <a:ext cx="65088" cy="103188"/>
            </a:xfrm>
            <a:custGeom>
              <a:avLst/>
              <a:gdLst/>
              <a:ahLst/>
              <a:cxnLst>
                <a:cxn ang="0">
                  <a:pos x="113" y="3"/>
                </a:cxn>
                <a:cxn ang="0">
                  <a:pos x="113" y="3"/>
                </a:cxn>
                <a:cxn ang="0">
                  <a:pos x="110" y="9"/>
                </a:cxn>
                <a:cxn ang="0">
                  <a:pos x="107" y="14"/>
                </a:cxn>
                <a:cxn ang="0">
                  <a:pos x="100" y="24"/>
                </a:cxn>
                <a:cxn ang="0">
                  <a:pos x="93" y="33"/>
                </a:cxn>
                <a:cxn ang="0">
                  <a:pos x="87" y="42"/>
                </a:cxn>
                <a:cxn ang="0">
                  <a:pos x="87" y="42"/>
                </a:cxn>
                <a:cxn ang="0">
                  <a:pos x="78" y="56"/>
                </a:cxn>
                <a:cxn ang="0">
                  <a:pos x="70" y="68"/>
                </a:cxn>
                <a:cxn ang="0">
                  <a:pos x="53" y="92"/>
                </a:cxn>
                <a:cxn ang="0">
                  <a:pos x="53" y="92"/>
                </a:cxn>
                <a:cxn ang="0">
                  <a:pos x="44" y="103"/>
                </a:cxn>
                <a:cxn ang="0">
                  <a:pos x="37" y="114"/>
                </a:cxn>
                <a:cxn ang="0">
                  <a:pos x="24" y="138"/>
                </a:cxn>
                <a:cxn ang="0">
                  <a:pos x="0" y="187"/>
                </a:cxn>
                <a:cxn ang="0">
                  <a:pos x="0" y="187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4" y="194"/>
                </a:cxn>
                <a:cxn ang="0">
                  <a:pos x="5" y="194"/>
                </a:cxn>
                <a:cxn ang="0">
                  <a:pos x="7" y="193"/>
                </a:cxn>
                <a:cxn ang="0">
                  <a:pos x="8" y="192"/>
                </a:cxn>
                <a:cxn ang="0">
                  <a:pos x="8" y="192"/>
                </a:cxn>
                <a:cxn ang="0">
                  <a:pos x="22" y="165"/>
                </a:cxn>
                <a:cxn ang="0">
                  <a:pos x="35" y="139"/>
                </a:cxn>
                <a:cxn ang="0">
                  <a:pos x="49" y="114"/>
                </a:cxn>
                <a:cxn ang="0">
                  <a:pos x="58" y="102"/>
                </a:cxn>
                <a:cxn ang="0">
                  <a:pos x="66" y="90"/>
                </a:cxn>
                <a:cxn ang="0">
                  <a:pos x="66" y="90"/>
                </a:cxn>
                <a:cxn ang="0">
                  <a:pos x="74" y="76"/>
                </a:cxn>
                <a:cxn ang="0">
                  <a:pos x="84" y="62"/>
                </a:cxn>
                <a:cxn ang="0">
                  <a:pos x="92" y="48"/>
                </a:cxn>
                <a:cxn ang="0">
                  <a:pos x="97" y="42"/>
                </a:cxn>
                <a:cxn ang="0">
                  <a:pos x="102" y="36"/>
                </a:cxn>
                <a:cxn ang="0">
                  <a:pos x="102" y="36"/>
                </a:cxn>
                <a:cxn ang="0">
                  <a:pos x="108" y="30"/>
                </a:cxn>
                <a:cxn ang="0">
                  <a:pos x="115" y="21"/>
                </a:cxn>
                <a:cxn ang="0">
                  <a:pos x="119" y="14"/>
                </a:cxn>
                <a:cxn ang="0">
                  <a:pos x="123" y="6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7" y="1"/>
                </a:cxn>
                <a:cxn ang="0">
                  <a:pos x="115" y="2"/>
                </a:cxn>
                <a:cxn ang="0">
                  <a:pos x="113" y="3"/>
                </a:cxn>
                <a:cxn ang="0">
                  <a:pos x="113" y="3"/>
                </a:cxn>
              </a:cxnLst>
              <a:rect l="0" t="0" r="r" b="b"/>
              <a:pathLst>
                <a:path w="123" h="194">
                  <a:moveTo>
                    <a:pt x="113" y="3"/>
                  </a:moveTo>
                  <a:lnTo>
                    <a:pt x="113" y="3"/>
                  </a:lnTo>
                  <a:lnTo>
                    <a:pt x="110" y="9"/>
                  </a:lnTo>
                  <a:lnTo>
                    <a:pt x="107" y="14"/>
                  </a:lnTo>
                  <a:lnTo>
                    <a:pt x="100" y="24"/>
                  </a:lnTo>
                  <a:lnTo>
                    <a:pt x="93" y="33"/>
                  </a:lnTo>
                  <a:lnTo>
                    <a:pt x="87" y="42"/>
                  </a:lnTo>
                  <a:lnTo>
                    <a:pt x="87" y="42"/>
                  </a:lnTo>
                  <a:lnTo>
                    <a:pt x="78" y="56"/>
                  </a:lnTo>
                  <a:lnTo>
                    <a:pt x="70" y="68"/>
                  </a:lnTo>
                  <a:lnTo>
                    <a:pt x="53" y="92"/>
                  </a:lnTo>
                  <a:lnTo>
                    <a:pt x="53" y="92"/>
                  </a:lnTo>
                  <a:lnTo>
                    <a:pt x="44" y="103"/>
                  </a:lnTo>
                  <a:lnTo>
                    <a:pt x="37" y="114"/>
                  </a:lnTo>
                  <a:lnTo>
                    <a:pt x="24" y="138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4" y="194"/>
                  </a:lnTo>
                  <a:lnTo>
                    <a:pt x="5" y="194"/>
                  </a:lnTo>
                  <a:lnTo>
                    <a:pt x="7" y="193"/>
                  </a:lnTo>
                  <a:lnTo>
                    <a:pt x="8" y="192"/>
                  </a:lnTo>
                  <a:lnTo>
                    <a:pt x="8" y="192"/>
                  </a:lnTo>
                  <a:lnTo>
                    <a:pt x="22" y="165"/>
                  </a:lnTo>
                  <a:lnTo>
                    <a:pt x="35" y="139"/>
                  </a:lnTo>
                  <a:lnTo>
                    <a:pt x="49" y="114"/>
                  </a:lnTo>
                  <a:lnTo>
                    <a:pt x="58" y="102"/>
                  </a:lnTo>
                  <a:lnTo>
                    <a:pt x="66" y="90"/>
                  </a:lnTo>
                  <a:lnTo>
                    <a:pt x="66" y="90"/>
                  </a:lnTo>
                  <a:lnTo>
                    <a:pt x="74" y="76"/>
                  </a:lnTo>
                  <a:lnTo>
                    <a:pt x="84" y="62"/>
                  </a:lnTo>
                  <a:lnTo>
                    <a:pt x="92" y="48"/>
                  </a:lnTo>
                  <a:lnTo>
                    <a:pt x="97" y="42"/>
                  </a:lnTo>
                  <a:lnTo>
                    <a:pt x="102" y="36"/>
                  </a:lnTo>
                  <a:lnTo>
                    <a:pt x="102" y="36"/>
                  </a:lnTo>
                  <a:lnTo>
                    <a:pt x="108" y="30"/>
                  </a:lnTo>
                  <a:lnTo>
                    <a:pt x="115" y="21"/>
                  </a:lnTo>
                  <a:lnTo>
                    <a:pt x="119" y="14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7" y="1"/>
                  </a:lnTo>
                  <a:lnTo>
                    <a:pt x="115" y="2"/>
                  </a:lnTo>
                  <a:lnTo>
                    <a:pt x="113" y="3"/>
                  </a:lnTo>
                  <a:lnTo>
                    <a:pt x="1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8" name="Freeform 424"/>
            <p:cNvSpPr/>
            <p:nvPr/>
          </p:nvSpPr>
          <p:spPr bwMode="auto">
            <a:xfrm>
              <a:off x="6288088" y="3535363"/>
              <a:ext cx="55563" cy="92075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80" y="23"/>
                </a:cxn>
                <a:cxn ang="0">
                  <a:pos x="64" y="44"/>
                </a:cxn>
                <a:cxn ang="0">
                  <a:pos x="34" y="89"/>
                </a:cxn>
                <a:cxn ang="0">
                  <a:pos x="34" y="89"/>
                </a:cxn>
                <a:cxn ang="0">
                  <a:pos x="22" y="109"/>
                </a:cxn>
                <a:cxn ang="0">
                  <a:pos x="13" y="127"/>
                </a:cxn>
                <a:cxn ang="0">
                  <a:pos x="9" y="137"/>
                </a:cxn>
                <a:cxn ang="0">
                  <a:pos x="6" y="148"/>
                </a:cxn>
                <a:cxn ang="0">
                  <a:pos x="2" y="158"/>
                </a:cxn>
                <a:cxn ang="0">
                  <a:pos x="0" y="169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3" y="175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9" y="174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14" y="151"/>
                </a:cxn>
                <a:cxn ang="0">
                  <a:pos x="21" y="131"/>
                </a:cxn>
                <a:cxn ang="0">
                  <a:pos x="31" y="113"/>
                </a:cxn>
                <a:cxn ang="0">
                  <a:pos x="43" y="94"/>
                </a:cxn>
                <a:cxn ang="0">
                  <a:pos x="43" y="94"/>
                </a:cxn>
                <a:cxn ang="0">
                  <a:pos x="72" y="51"/>
                </a:cxn>
                <a:cxn ang="0">
                  <a:pos x="87" y="29"/>
                </a:cxn>
                <a:cxn ang="0">
                  <a:pos x="103" y="8"/>
                </a:cxn>
                <a:cxn ang="0">
                  <a:pos x="103" y="8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76">
                  <a:moveTo>
                    <a:pt x="96" y="1"/>
                  </a:moveTo>
                  <a:lnTo>
                    <a:pt x="96" y="1"/>
                  </a:lnTo>
                  <a:lnTo>
                    <a:pt x="80" y="23"/>
                  </a:lnTo>
                  <a:lnTo>
                    <a:pt x="64" y="44"/>
                  </a:lnTo>
                  <a:lnTo>
                    <a:pt x="34" y="89"/>
                  </a:lnTo>
                  <a:lnTo>
                    <a:pt x="34" y="89"/>
                  </a:lnTo>
                  <a:lnTo>
                    <a:pt x="22" y="109"/>
                  </a:lnTo>
                  <a:lnTo>
                    <a:pt x="13" y="127"/>
                  </a:lnTo>
                  <a:lnTo>
                    <a:pt x="9" y="137"/>
                  </a:lnTo>
                  <a:lnTo>
                    <a:pt x="6" y="148"/>
                  </a:lnTo>
                  <a:lnTo>
                    <a:pt x="2" y="158"/>
                  </a:lnTo>
                  <a:lnTo>
                    <a:pt x="0" y="169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3" y="175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9" y="174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14" y="151"/>
                  </a:lnTo>
                  <a:lnTo>
                    <a:pt x="21" y="131"/>
                  </a:lnTo>
                  <a:lnTo>
                    <a:pt x="31" y="113"/>
                  </a:lnTo>
                  <a:lnTo>
                    <a:pt x="43" y="94"/>
                  </a:lnTo>
                  <a:lnTo>
                    <a:pt x="43" y="94"/>
                  </a:lnTo>
                  <a:lnTo>
                    <a:pt x="72" y="51"/>
                  </a:lnTo>
                  <a:lnTo>
                    <a:pt x="87" y="29"/>
                  </a:lnTo>
                  <a:lnTo>
                    <a:pt x="103" y="8"/>
                  </a:lnTo>
                  <a:lnTo>
                    <a:pt x="103" y="8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9" name="Freeform 425"/>
            <p:cNvSpPr/>
            <p:nvPr/>
          </p:nvSpPr>
          <p:spPr bwMode="auto">
            <a:xfrm>
              <a:off x="6303963" y="3573463"/>
              <a:ext cx="60325" cy="92075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99" y="14"/>
                </a:cxn>
                <a:cxn ang="0">
                  <a:pos x="92" y="24"/>
                </a:cxn>
                <a:cxn ang="0">
                  <a:pos x="84" y="33"/>
                </a:cxn>
                <a:cxn ang="0">
                  <a:pos x="76" y="43"/>
                </a:cxn>
                <a:cxn ang="0">
                  <a:pos x="58" y="61"/>
                </a:cxn>
                <a:cxn ang="0">
                  <a:pos x="50" y="71"/>
                </a:cxn>
                <a:cxn ang="0">
                  <a:pos x="43" y="81"/>
                </a:cxn>
                <a:cxn ang="0">
                  <a:pos x="43" y="81"/>
                </a:cxn>
                <a:cxn ang="0">
                  <a:pos x="30" y="103"/>
                </a:cxn>
                <a:cxn ang="0">
                  <a:pos x="19" y="124"/>
                </a:cxn>
                <a:cxn ang="0">
                  <a:pos x="10" y="147"/>
                </a:cxn>
                <a:cxn ang="0">
                  <a:pos x="0" y="170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2" y="175"/>
                </a:cxn>
                <a:cxn ang="0">
                  <a:pos x="3" y="175"/>
                </a:cxn>
                <a:cxn ang="0">
                  <a:pos x="7" y="175"/>
                </a:cxn>
                <a:cxn ang="0">
                  <a:pos x="9" y="174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24" y="136"/>
                </a:cxn>
                <a:cxn ang="0">
                  <a:pos x="24" y="136"/>
                </a:cxn>
                <a:cxn ang="0">
                  <a:pos x="29" y="122"/>
                </a:cxn>
                <a:cxn ang="0">
                  <a:pos x="36" y="110"/>
                </a:cxn>
                <a:cxn ang="0">
                  <a:pos x="51" y="86"/>
                </a:cxn>
                <a:cxn ang="0">
                  <a:pos x="51" y="86"/>
                </a:cxn>
                <a:cxn ang="0">
                  <a:pos x="58" y="76"/>
                </a:cxn>
                <a:cxn ang="0">
                  <a:pos x="65" y="65"/>
                </a:cxn>
                <a:cxn ang="0">
                  <a:pos x="83" y="47"/>
                </a:cxn>
                <a:cxn ang="0">
                  <a:pos x="92" y="38"/>
                </a:cxn>
                <a:cxn ang="0">
                  <a:pos x="100" y="28"/>
                </a:cxn>
                <a:cxn ang="0">
                  <a:pos x="108" y="18"/>
                </a:cxn>
                <a:cxn ang="0">
                  <a:pos x="114" y="8"/>
                </a:cxn>
                <a:cxn ang="0">
                  <a:pos x="114" y="8"/>
                </a:cxn>
                <a:cxn ang="0">
                  <a:pos x="114" y="6"/>
                </a:cxn>
                <a:cxn ang="0">
                  <a:pos x="114" y="3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7" y="1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175">
                  <a:moveTo>
                    <a:pt x="106" y="2"/>
                  </a:moveTo>
                  <a:lnTo>
                    <a:pt x="106" y="2"/>
                  </a:lnTo>
                  <a:lnTo>
                    <a:pt x="99" y="14"/>
                  </a:lnTo>
                  <a:lnTo>
                    <a:pt x="92" y="24"/>
                  </a:lnTo>
                  <a:lnTo>
                    <a:pt x="84" y="33"/>
                  </a:lnTo>
                  <a:lnTo>
                    <a:pt x="76" y="43"/>
                  </a:lnTo>
                  <a:lnTo>
                    <a:pt x="58" y="61"/>
                  </a:lnTo>
                  <a:lnTo>
                    <a:pt x="50" y="71"/>
                  </a:lnTo>
                  <a:lnTo>
                    <a:pt x="43" y="81"/>
                  </a:lnTo>
                  <a:lnTo>
                    <a:pt x="43" y="81"/>
                  </a:lnTo>
                  <a:lnTo>
                    <a:pt x="30" y="103"/>
                  </a:lnTo>
                  <a:lnTo>
                    <a:pt x="19" y="124"/>
                  </a:lnTo>
                  <a:lnTo>
                    <a:pt x="10" y="147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3" y="175"/>
                  </a:lnTo>
                  <a:lnTo>
                    <a:pt x="7" y="175"/>
                  </a:lnTo>
                  <a:lnTo>
                    <a:pt x="9" y="174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24" y="136"/>
                  </a:lnTo>
                  <a:lnTo>
                    <a:pt x="24" y="136"/>
                  </a:lnTo>
                  <a:lnTo>
                    <a:pt x="29" y="122"/>
                  </a:lnTo>
                  <a:lnTo>
                    <a:pt x="36" y="110"/>
                  </a:lnTo>
                  <a:lnTo>
                    <a:pt x="51" y="86"/>
                  </a:lnTo>
                  <a:lnTo>
                    <a:pt x="51" y="86"/>
                  </a:lnTo>
                  <a:lnTo>
                    <a:pt x="58" y="76"/>
                  </a:lnTo>
                  <a:lnTo>
                    <a:pt x="65" y="65"/>
                  </a:lnTo>
                  <a:lnTo>
                    <a:pt x="83" y="47"/>
                  </a:lnTo>
                  <a:lnTo>
                    <a:pt x="92" y="38"/>
                  </a:lnTo>
                  <a:lnTo>
                    <a:pt x="100" y="28"/>
                  </a:lnTo>
                  <a:lnTo>
                    <a:pt x="108" y="18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4" y="6"/>
                  </a:lnTo>
                  <a:lnTo>
                    <a:pt x="114" y="3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7" y="1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0" name="Freeform 426"/>
            <p:cNvSpPr/>
            <p:nvPr/>
          </p:nvSpPr>
          <p:spPr bwMode="auto">
            <a:xfrm>
              <a:off x="6329363" y="3595688"/>
              <a:ext cx="57150" cy="93663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73" y="44"/>
                </a:cxn>
                <a:cxn ang="0">
                  <a:pos x="47" y="86"/>
                </a:cxn>
                <a:cxn ang="0">
                  <a:pos x="34" y="107"/>
                </a:cxn>
                <a:cxn ang="0">
                  <a:pos x="21" y="129"/>
                </a:cxn>
                <a:cxn ang="0">
                  <a:pos x="10" y="150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3" y="179"/>
                </a:cxn>
                <a:cxn ang="0">
                  <a:pos x="6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9" y="154"/>
                </a:cxn>
                <a:cxn ang="0">
                  <a:pos x="31" y="132"/>
                </a:cxn>
                <a:cxn ang="0">
                  <a:pos x="43" y="110"/>
                </a:cxn>
                <a:cxn ang="0">
                  <a:pos x="56" y="90"/>
                </a:cxn>
                <a:cxn ang="0">
                  <a:pos x="82" y="48"/>
                </a:cxn>
                <a:cxn ang="0">
                  <a:pos x="95" y="2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9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1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9" h="179">
                  <a:moveTo>
                    <a:pt x="100" y="2"/>
                  </a:moveTo>
                  <a:lnTo>
                    <a:pt x="100" y="2"/>
                  </a:lnTo>
                  <a:lnTo>
                    <a:pt x="73" y="44"/>
                  </a:lnTo>
                  <a:lnTo>
                    <a:pt x="47" y="86"/>
                  </a:lnTo>
                  <a:lnTo>
                    <a:pt x="34" y="107"/>
                  </a:lnTo>
                  <a:lnTo>
                    <a:pt x="21" y="129"/>
                  </a:lnTo>
                  <a:lnTo>
                    <a:pt x="10" y="150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3" y="179"/>
                  </a:lnTo>
                  <a:lnTo>
                    <a:pt x="6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9" y="154"/>
                  </a:lnTo>
                  <a:lnTo>
                    <a:pt x="31" y="132"/>
                  </a:lnTo>
                  <a:lnTo>
                    <a:pt x="43" y="110"/>
                  </a:lnTo>
                  <a:lnTo>
                    <a:pt x="56" y="90"/>
                  </a:lnTo>
                  <a:lnTo>
                    <a:pt x="82" y="48"/>
                  </a:lnTo>
                  <a:lnTo>
                    <a:pt x="95" y="2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9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1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1" name="Freeform 427"/>
            <p:cNvSpPr/>
            <p:nvPr/>
          </p:nvSpPr>
          <p:spPr bwMode="auto">
            <a:xfrm>
              <a:off x="6356351" y="3630613"/>
              <a:ext cx="52388" cy="71438"/>
            </a:xfrm>
            <a:custGeom>
              <a:avLst/>
              <a:gdLst/>
              <a:ahLst/>
              <a:cxnLst>
                <a:cxn ang="0">
                  <a:pos x="90" y="2"/>
                </a:cxn>
                <a:cxn ang="0">
                  <a:pos x="90" y="2"/>
                </a:cxn>
                <a:cxn ang="0">
                  <a:pos x="79" y="18"/>
                </a:cxn>
                <a:cxn ang="0">
                  <a:pos x="67" y="33"/>
                </a:cxn>
                <a:cxn ang="0">
                  <a:pos x="54" y="47"/>
                </a:cxn>
                <a:cxn ang="0">
                  <a:pos x="43" y="63"/>
                </a:cxn>
                <a:cxn ang="0">
                  <a:pos x="43" y="63"/>
                </a:cxn>
                <a:cxn ang="0">
                  <a:pos x="31" y="78"/>
                </a:cxn>
                <a:cxn ang="0">
                  <a:pos x="20" y="96"/>
                </a:cxn>
                <a:cxn ang="0">
                  <a:pos x="10" y="112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6" y="137"/>
                </a:cxn>
                <a:cxn ang="0">
                  <a:pos x="8" y="137"/>
                </a:cxn>
                <a:cxn ang="0">
                  <a:pos x="9" y="135"/>
                </a:cxn>
                <a:cxn ang="0">
                  <a:pos x="9" y="135"/>
                </a:cxn>
                <a:cxn ang="0">
                  <a:pos x="18" y="118"/>
                </a:cxn>
                <a:cxn ang="0">
                  <a:pos x="29" y="101"/>
                </a:cxn>
                <a:cxn ang="0">
                  <a:pos x="51" y="67"/>
                </a:cxn>
                <a:cxn ang="0">
                  <a:pos x="51" y="67"/>
                </a:cxn>
                <a:cxn ang="0">
                  <a:pos x="62" y="51"/>
                </a:cxn>
                <a:cxn ang="0">
                  <a:pos x="75" y="37"/>
                </a:cxn>
                <a:cxn ang="0">
                  <a:pos x="87" y="23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100" y="5"/>
                </a:cxn>
                <a:cxn ang="0">
                  <a:pos x="100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0" y="2"/>
                </a:cxn>
                <a:cxn ang="0">
                  <a:pos x="90" y="2"/>
                </a:cxn>
              </a:cxnLst>
              <a:rect l="0" t="0" r="r" b="b"/>
              <a:pathLst>
                <a:path w="100" h="137">
                  <a:moveTo>
                    <a:pt x="90" y="2"/>
                  </a:moveTo>
                  <a:lnTo>
                    <a:pt x="90" y="2"/>
                  </a:lnTo>
                  <a:lnTo>
                    <a:pt x="79" y="18"/>
                  </a:lnTo>
                  <a:lnTo>
                    <a:pt x="67" y="33"/>
                  </a:lnTo>
                  <a:lnTo>
                    <a:pt x="54" y="47"/>
                  </a:lnTo>
                  <a:lnTo>
                    <a:pt x="43" y="63"/>
                  </a:lnTo>
                  <a:lnTo>
                    <a:pt x="43" y="63"/>
                  </a:lnTo>
                  <a:lnTo>
                    <a:pt x="31" y="78"/>
                  </a:lnTo>
                  <a:lnTo>
                    <a:pt x="20" y="96"/>
                  </a:lnTo>
                  <a:lnTo>
                    <a:pt x="10" y="112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6" y="137"/>
                  </a:lnTo>
                  <a:lnTo>
                    <a:pt x="8" y="137"/>
                  </a:lnTo>
                  <a:lnTo>
                    <a:pt x="9" y="135"/>
                  </a:lnTo>
                  <a:lnTo>
                    <a:pt x="9" y="135"/>
                  </a:lnTo>
                  <a:lnTo>
                    <a:pt x="18" y="118"/>
                  </a:lnTo>
                  <a:lnTo>
                    <a:pt x="29" y="101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62" y="51"/>
                  </a:lnTo>
                  <a:lnTo>
                    <a:pt x="75" y="37"/>
                  </a:lnTo>
                  <a:lnTo>
                    <a:pt x="87" y="23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100" y="5"/>
                  </a:lnTo>
                  <a:lnTo>
                    <a:pt x="100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0" y="2"/>
                  </a:lnTo>
                  <a:lnTo>
                    <a:pt x="9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2" name="Freeform 428"/>
            <p:cNvSpPr/>
            <p:nvPr/>
          </p:nvSpPr>
          <p:spPr bwMode="auto">
            <a:xfrm>
              <a:off x="6384926" y="3644900"/>
              <a:ext cx="50800" cy="76200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86" y="8"/>
                </a:cxn>
                <a:cxn ang="0">
                  <a:pos x="84" y="13"/>
                </a:cxn>
                <a:cxn ang="0">
                  <a:pos x="78" y="21"/>
                </a:cxn>
                <a:cxn ang="0">
                  <a:pos x="70" y="29"/>
                </a:cxn>
                <a:cxn ang="0">
                  <a:pos x="64" y="37"/>
                </a:cxn>
                <a:cxn ang="0">
                  <a:pos x="64" y="37"/>
                </a:cxn>
                <a:cxn ang="0">
                  <a:pos x="36" y="78"/>
                </a:cxn>
                <a:cxn ang="0">
                  <a:pos x="36" y="78"/>
                </a:cxn>
                <a:cxn ang="0">
                  <a:pos x="17" y="105"/>
                </a:cxn>
                <a:cxn ang="0">
                  <a:pos x="7" y="120"/>
                </a:cxn>
                <a:cxn ang="0">
                  <a:pos x="4" y="127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6"/>
                </a:cxn>
                <a:cxn ang="0">
                  <a:pos x="1" y="138"/>
                </a:cxn>
                <a:cxn ang="0">
                  <a:pos x="2" y="140"/>
                </a:cxn>
                <a:cxn ang="0">
                  <a:pos x="2" y="140"/>
                </a:cxn>
                <a:cxn ang="0">
                  <a:pos x="4" y="141"/>
                </a:cxn>
                <a:cxn ang="0">
                  <a:pos x="4" y="141"/>
                </a:cxn>
                <a:cxn ang="0">
                  <a:pos x="6" y="142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11" y="140"/>
                </a:cxn>
                <a:cxn ang="0">
                  <a:pos x="11" y="136"/>
                </a:cxn>
                <a:cxn ang="0">
                  <a:pos x="11" y="134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1" y="133"/>
                </a:cxn>
                <a:cxn ang="0">
                  <a:pos x="13" y="131"/>
                </a:cxn>
                <a:cxn ang="0">
                  <a:pos x="17" y="124"/>
                </a:cxn>
                <a:cxn ang="0">
                  <a:pos x="23" y="111"/>
                </a:cxn>
                <a:cxn ang="0">
                  <a:pos x="23" y="111"/>
                </a:cxn>
                <a:cxn ang="0">
                  <a:pos x="29" y="103"/>
                </a:cxn>
                <a:cxn ang="0">
                  <a:pos x="35" y="95"/>
                </a:cxn>
                <a:cxn ang="0">
                  <a:pos x="49" y="77"/>
                </a:cxn>
                <a:cxn ang="0">
                  <a:pos x="49" y="77"/>
                </a:cxn>
                <a:cxn ang="0">
                  <a:pos x="64" y="53"/>
                </a:cxn>
                <a:cxn ang="0">
                  <a:pos x="73" y="41"/>
                </a:cxn>
                <a:cxn ang="0">
                  <a:pos x="82" y="31"/>
                </a:cxn>
                <a:cxn ang="0">
                  <a:pos x="82" y="31"/>
                </a:cxn>
                <a:cxn ang="0">
                  <a:pos x="87" y="24"/>
                </a:cxn>
                <a:cxn ang="0">
                  <a:pos x="91" y="19"/>
                </a:cxn>
                <a:cxn ang="0">
                  <a:pos x="94" y="12"/>
                </a:cxn>
                <a:cxn ang="0">
                  <a:pos x="96" y="6"/>
                </a:cxn>
                <a:cxn ang="0">
                  <a:pos x="96" y="6"/>
                </a:cxn>
                <a:cxn ang="0">
                  <a:pos x="96" y="4"/>
                </a:cxn>
                <a:cxn ang="0">
                  <a:pos x="95" y="2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6" h="142">
                  <a:moveTo>
                    <a:pt x="87" y="3"/>
                  </a:moveTo>
                  <a:lnTo>
                    <a:pt x="87" y="3"/>
                  </a:lnTo>
                  <a:lnTo>
                    <a:pt x="86" y="8"/>
                  </a:lnTo>
                  <a:lnTo>
                    <a:pt x="84" y="13"/>
                  </a:lnTo>
                  <a:lnTo>
                    <a:pt x="78" y="21"/>
                  </a:lnTo>
                  <a:lnTo>
                    <a:pt x="70" y="29"/>
                  </a:lnTo>
                  <a:lnTo>
                    <a:pt x="64" y="37"/>
                  </a:lnTo>
                  <a:lnTo>
                    <a:pt x="64" y="37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17" y="105"/>
                  </a:lnTo>
                  <a:lnTo>
                    <a:pt x="7" y="120"/>
                  </a:lnTo>
                  <a:lnTo>
                    <a:pt x="4" y="127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6"/>
                  </a:lnTo>
                  <a:lnTo>
                    <a:pt x="1" y="138"/>
                  </a:lnTo>
                  <a:lnTo>
                    <a:pt x="2" y="140"/>
                  </a:lnTo>
                  <a:lnTo>
                    <a:pt x="2" y="140"/>
                  </a:lnTo>
                  <a:lnTo>
                    <a:pt x="4" y="141"/>
                  </a:lnTo>
                  <a:lnTo>
                    <a:pt x="4" y="141"/>
                  </a:lnTo>
                  <a:lnTo>
                    <a:pt x="6" y="142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11" y="140"/>
                  </a:lnTo>
                  <a:lnTo>
                    <a:pt x="11" y="136"/>
                  </a:lnTo>
                  <a:lnTo>
                    <a:pt x="11" y="134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1" y="133"/>
                  </a:lnTo>
                  <a:lnTo>
                    <a:pt x="13" y="131"/>
                  </a:lnTo>
                  <a:lnTo>
                    <a:pt x="17" y="124"/>
                  </a:lnTo>
                  <a:lnTo>
                    <a:pt x="23" y="111"/>
                  </a:lnTo>
                  <a:lnTo>
                    <a:pt x="23" y="111"/>
                  </a:lnTo>
                  <a:lnTo>
                    <a:pt x="29" y="103"/>
                  </a:lnTo>
                  <a:lnTo>
                    <a:pt x="35" y="95"/>
                  </a:lnTo>
                  <a:lnTo>
                    <a:pt x="49" y="77"/>
                  </a:lnTo>
                  <a:lnTo>
                    <a:pt x="49" y="77"/>
                  </a:lnTo>
                  <a:lnTo>
                    <a:pt x="64" y="53"/>
                  </a:lnTo>
                  <a:lnTo>
                    <a:pt x="73" y="41"/>
                  </a:lnTo>
                  <a:lnTo>
                    <a:pt x="82" y="31"/>
                  </a:lnTo>
                  <a:lnTo>
                    <a:pt x="82" y="31"/>
                  </a:lnTo>
                  <a:lnTo>
                    <a:pt x="87" y="24"/>
                  </a:lnTo>
                  <a:lnTo>
                    <a:pt x="91" y="19"/>
                  </a:lnTo>
                  <a:lnTo>
                    <a:pt x="94" y="12"/>
                  </a:lnTo>
                  <a:lnTo>
                    <a:pt x="96" y="6"/>
                  </a:lnTo>
                  <a:lnTo>
                    <a:pt x="96" y="6"/>
                  </a:lnTo>
                  <a:lnTo>
                    <a:pt x="96" y="4"/>
                  </a:lnTo>
                  <a:lnTo>
                    <a:pt x="95" y="2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3" name="Freeform 429"/>
            <p:cNvSpPr/>
            <p:nvPr/>
          </p:nvSpPr>
          <p:spPr bwMode="auto">
            <a:xfrm>
              <a:off x="6399213" y="3665538"/>
              <a:ext cx="57150" cy="65088"/>
            </a:xfrm>
            <a:custGeom>
              <a:avLst/>
              <a:gdLst/>
              <a:ahLst/>
              <a:cxnLst>
                <a:cxn ang="0">
                  <a:pos x="101" y="1"/>
                </a:cxn>
                <a:cxn ang="0">
                  <a:pos x="101" y="1"/>
                </a:cxn>
                <a:cxn ang="0">
                  <a:pos x="85" y="12"/>
                </a:cxn>
                <a:cxn ang="0">
                  <a:pos x="69" y="25"/>
                </a:cxn>
                <a:cxn ang="0">
                  <a:pos x="55" y="38"/>
                </a:cxn>
                <a:cxn ang="0">
                  <a:pos x="41" y="54"/>
                </a:cxn>
                <a:cxn ang="0">
                  <a:pos x="41" y="54"/>
                </a:cxn>
                <a:cxn ang="0">
                  <a:pos x="30" y="69"/>
                </a:cxn>
                <a:cxn ang="0">
                  <a:pos x="18" y="84"/>
                </a:cxn>
                <a:cxn ang="0">
                  <a:pos x="11" y="91"/>
                </a:cxn>
                <a:cxn ang="0">
                  <a:pos x="7" y="99"/>
                </a:cxn>
                <a:cxn ang="0">
                  <a:pos x="3" y="108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1" y="123"/>
                </a:cxn>
                <a:cxn ang="0">
                  <a:pos x="3" y="123"/>
                </a:cxn>
                <a:cxn ang="0">
                  <a:pos x="5" y="124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8" y="120"/>
                </a:cxn>
                <a:cxn ang="0">
                  <a:pos x="8" y="120"/>
                </a:cxn>
                <a:cxn ang="0">
                  <a:pos x="11" y="111"/>
                </a:cxn>
                <a:cxn ang="0">
                  <a:pos x="16" y="104"/>
                </a:cxn>
                <a:cxn ang="0">
                  <a:pos x="20" y="97"/>
                </a:cxn>
                <a:cxn ang="0">
                  <a:pos x="25" y="91"/>
                </a:cxn>
                <a:cxn ang="0">
                  <a:pos x="36" y="78"/>
                </a:cxn>
                <a:cxn ang="0">
                  <a:pos x="41" y="71"/>
                </a:cxn>
                <a:cxn ang="0">
                  <a:pos x="47" y="64"/>
                </a:cxn>
                <a:cxn ang="0">
                  <a:pos x="47" y="64"/>
                </a:cxn>
                <a:cxn ang="0">
                  <a:pos x="52" y="56"/>
                </a:cxn>
                <a:cxn ang="0">
                  <a:pos x="59" y="47"/>
                </a:cxn>
                <a:cxn ang="0">
                  <a:pos x="65" y="40"/>
                </a:cxn>
                <a:cxn ang="0">
                  <a:pos x="73" y="33"/>
                </a:cxn>
                <a:cxn ang="0">
                  <a:pos x="89" y="21"/>
                </a:cxn>
                <a:cxn ang="0">
                  <a:pos x="106" y="9"/>
                </a:cxn>
                <a:cxn ang="0">
                  <a:pos x="106" y="9"/>
                </a:cxn>
                <a:cxn ang="0">
                  <a:pos x="107" y="8"/>
                </a:cxn>
                <a:cxn ang="0">
                  <a:pos x="108" y="6"/>
                </a:cxn>
                <a:cxn ang="0">
                  <a:pos x="108" y="4"/>
                </a:cxn>
                <a:cxn ang="0">
                  <a:pos x="107" y="3"/>
                </a:cxn>
                <a:cxn ang="0">
                  <a:pos x="106" y="1"/>
                </a:cxn>
                <a:cxn ang="0">
                  <a:pos x="105" y="1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1" y="1"/>
                </a:cxn>
              </a:cxnLst>
              <a:rect l="0" t="0" r="r" b="b"/>
              <a:pathLst>
                <a:path w="108" h="124">
                  <a:moveTo>
                    <a:pt x="101" y="1"/>
                  </a:moveTo>
                  <a:lnTo>
                    <a:pt x="101" y="1"/>
                  </a:lnTo>
                  <a:lnTo>
                    <a:pt x="85" y="12"/>
                  </a:lnTo>
                  <a:lnTo>
                    <a:pt x="69" y="25"/>
                  </a:lnTo>
                  <a:lnTo>
                    <a:pt x="55" y="38"/>
                  </a:lnTo>
                  <a:lnTo>
                    <a:pt x="41" y="54"/>
                  </a:lnTo>
                  <a:lnTo>
                    <a:pt x="41" y="54"/>
                  </a:lnTo>
                  <a:lnTo>
                    <a:pt x="30" y="69"/>
                  </a:lnTo>
                  <a:lnTo>
                    <a:pt x="18" y="84"/>
                  </a:lnTo>
                  <a:lnTo>
                    <a:pt x="11" y="91"/>
                  </a:lnTo>
                  <a:lnTo>
                    <a:pt x="7" y="99"/>
                  </a:lnTo>
                  <a:lnTo>
                    <a:pt x="3" y="108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1" y="123"/>
                  </a:lnTo>
                  <a:lnTo>
                    <a:pt x="3" y="123"/>
                  </a:lnTo>
                  <a:lnTo>
                    <a:pt x="5" y="124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8" y="120"/>
                  </a:lnTo>
                  <a:lnTo>
                    <a:pt x="8" y="120"/>
                  </a:lnTo>
                  <a:lnTo>
                    <a:pt x="11" y="111"/>
                  </a:lnTo>
                  <a:lnTo>
                    <a:pt x="16" y="104"/>
                  </a:lnTo>
                  <a:lnTo>
                    <a:pt x="20" y="97"/>
                  </a:lnTo>
                  <a:lnTo>
                    <a:pt x="25" y="91"/>
                  </a:lnTo>
                  <a:lnTo>
                    <a:pt x="36" y="78"/>
                  </a:lnTo>
                  <a:lnTo>
                    <a:pt x="41" y="71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52" y="56"/>
                  </a:lnTo>
                  <a:lnTo>
                    <a:pt x="59" y="47"/>
                  </a:lnTo>
                  <a:lnTo>
                    <a:pt x="65" y="40"/>
                  </a:lnTo>
                  <a:lnTo>
                    <a:pt x="73" y="33"/>
                  </a:lnTo>
                  <a:lnTo>
                    <a:pt x="89" y="21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7" y="8"/>
                  </a:lnTo>
                  <a:lnTo>
                    <a:pt x="108" y="6"/>
                  </a:lnTo>
                  <a:lnTo>
                    <a:pt x="108" y="4"/>
                  </a:lnTo>
                  <a:lnTo>
                    <a:pt x="107" y="3"/>
                  </a:lnTo>
                  <a:lnTo>
                    <a:pt x="106" y="1"/>
                  </a:lnTo>
                  <a:lnTo>
                    <a:pt x="105" y="1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4" name="Freeform 430"/>
            <p:cNvSpPr/>
            <p:nvPr/>
          </p:nvSpPr>
          <p:spPr bwMode="auto">
            <a:xfrm>
              <a:off x="6424613" y="3671888"/>
              <a:ext cx="61913" cy="76200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78" y="32"/>
                </a:cxn>
                <a:cxn ang="0">
                  <a:pos x="63" y="48"/>
                </a:cxn>
                <a:cxn ang="0">
                  <a:pos x="47" y="63"/>
                </a:cxn>
                <a:cxn ang="0">
                  <a:pos x="33" y="80"/>
                </a:cxn>
                <a:cxn ang="0">
                  <a:pos x="20" y="97"/>
                </a:cxn>
                <a:cxn ang="0">
                  <a:pos x="14" y="107"/>
                </a:cxn>
                <a:cxn ang="0">
                  <a:pos x="9" y="116"/>
                </a:cxn>
                <a:cxn ang="0">
                  <a:pos x="5" y="126"/>
                </a:cxn>
                <a:cxn ang="0">
                  <a:pos x="1" y="137"/>
                </a:cxn>
                <a:cxn ang="0">
                  <a:pos x="1" y="137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8" y="142"/>
                </a:cxn>
                <a:cxn ang="0">
                  <a:pos x="13" y="137"/>
                </a:cxn>
                <a:cxn ang="0">
                  <a:pos x="13" y="137"/>
                </a:cxn>
                <a:cxn ang="0">
                  <a:pos x="14" y="135"/>
                </a:cxn>
                <a:cxn ang="0">
                  <a:pos x="14" y="134"/>
                </a:cxn>
                <a:cxn ang="0">
                  <a:pos x="13" y="130"/>
                </a:cxn>
                <a:cxn ang="0">
                  <a:pos x="13" y="130"/>
                </a:cxn>
                <a:cxn ang="0">
                  <a:pos x="22" y="112"/>
                </a:cxn>
                <a:cxn ang="0">
                  <a:pos x="33" y="95"/>
                </a:cxn>
                <a:cxn ang="0">
                  <a:pos x="45" y="80"/>
                </a:cxn>
                <a:cxn ang="0">
                  <a:pos x="58" y="64"/>
                </a:cxn>
                <a:cxn ang="0">
                  <a:pos x="73" y="51"/>
                </a:cxn>
                <a:cxn ang="0">
                  <a:pos x="87" y="37"/>
                </a:cxn>
                <a:cxn ang="0">
                  <a:pos x="117" y="9"/>
                </a:cxn>
                <a:cxn ang="0">
                  <a:pos x="117" y="9"/>
                </a:cxn>
                <a:cxn ang="0">
                  <a:pos x="118" y="7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18" h="143">
                  <a:moveTo>
                    <a:pt x="110" y="2"/>
                  </a:moveTo>
                  <a:lnTo>
                    <a:pt x="110" y="2"/>
                  </a:lnTo>
                  <a:lnTo>
                    <a:pt x="78" y="32"/>
                  </a:lnTo>
                  <a:lnTo>
                    <a:pt x="63" y="48"/>
                  </a:lnTo>
                  <a:lnTo>
                    <a:pt x="47" y="63"/>
                  </a:lnTo>
                  <a:lnTo>
                    <a:pt x="33" y="80"/>
                  </a:lnTo>
                  <a:lnTo>
                    <a:pt x="20" y="97"/>
                  </a:lnTo>
                  <a:lnTo>
                    <a:pt x="14" y="107"/>
                  </a:lnTo>
                  <a:lnTo>
                    <a:pt x="9" y="116"/>
                  </a:lnTo>
                  <a:lnTo>
                    <a:pt x="5" y="126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8" y="142"/>
                  </a:lnTo>
                  <a:lnTo>
                    <a:pt x="13" y="137"/>
                  </a:lnTo>
                  <a:lnTo>
                    <a:pt x="13" y="137"/>
                  </a:lnTo>
                  <a:lnTo>
                    <a:pt x="14" y="135"/>
                  </a:lnTo>
                  <a:lnTo>
                    <a:pt x="14" y="134"/>
                  </a:lnTo>
                  <a:lnTo>
                    <a:pt x="13" y="130"/>
                  </a:lnTo>
                  <a:lnTo>
                    <a:pt x="13" y="130"/>
                  </a:lnTo>
                  <a:lnTo>
                    <a:pt x="22" y="112"/>
                  </a:lnTo>
                  <a:lnTo>
                    <a:pt x="33" y="95"/>
                  </a:lnTo>
                  <a:lnTo>
                    <a:pt x="45" y="80"/>
                  </a:lnTo>
                  <a:lnTo>
                    <a:pt x="58" y="64"/>
                  </a:lnTo>
                  <a:lnTo>
                    <a:pt x="73" y="51"/>
                  </a:lnTo>
                  <a:lnTo>
                    <a:pt x="87" y="37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8" y="7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5" name="Freeform 431"/>
            <p:cNvSpPr/>
            <p:nvPr/>
          </p:nvSpPr>
          <p:spPr bwMode="auto">
            <a:xfrm>
              <a:off x="6456363" y="3679825"/>
              <a:ext cx="60325" cy="746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1" y="16"/>
                </a:cxn>
                <a:cxn ang="0">
                  <a:pos x="78" y="33"/>
                </a:cxn>
                <a:cxn ang="0">
                  <a:pos x="52" y="67"/>
                </a:cxn>
                <a:cxn ang="0">
                  <a:pos x="26" y="101"/>
                </a:cxn>
                <a:cxn ang="0">
                  <a:pos x="2" y="135"/>
                </a:cxn>
                <a:cxn ang="0">
                  <a:pos x="2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2" y="140"/>
                </a:cxn>
                <a:cxn ang="0">
                  <a:pos x="3" y="141"/>
                </a:cxn>
                <a:cxn ang="0">
                  <a:pos x="6" y="141"/>
                </a:cxn>
                <a:cxn ang="0">
                  <a:pos x="8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35" y="106"/>
                </a:cxn>
                <a:cxn ang="0">
                  <a:pos x="59" y="72"/>
                </a:cxn>
                <a:cxn ang="0">
                  <a:pos x="85" y="39"/>
                </a:cxn>
                <a:cxn ang="0">
                  <a:pos x="99" y="24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3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4" h="141">
                  <a:moveTo>
                    <a:pt x="106" y="1"/>
                  </a:moveTo>
                  <a:lnTo>
                    <a:pt x="106" y="1"/>
                  </a:lnTo>
                  <a:lnTo>
                    <a:pt x="91" y="16"/>
                  </a:lnTo>
                  <a:lnTo>
                    <a:pt x="78" y="33"/>
                  </a:lnTo>
                  <a:lnTo>
                    <a:pt x="52" y="67"/>
                  </a:lnTo>
                  <a:lnTo>
                    <a:pt x="26" y="101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3" y="141"/>
                  </a:lnTo>
                  <a:lnTo>
                    <a:pt x="6" y="141"/>
                  </a:lnTo>
                  <a:lnTo>
                    <a:pt x="8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35" y="106"/>
                  </a:lnTo>
                  <a:lnTo>
                    <a:pt x="59" y="72"/>
                  </a:lnTo>
                  <a:lnTo>
                    <a:pt x="85" y="39"/>
                  </a:lnTo>
                  <a:lnTo>
                    <a:pt x="99" y="24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3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6" name="Freeform 432"/>
            <p:cNvSpPr/>
            <p:nvPr/>
          </p:nvSpPr>
          <p:spPr bwMode="auto">
            <a:xfrm>
              <a:off x="6483351" y="3683000"/>
              <a:ext cx="68263" cy="84138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13" y="9"/>
                </a:cxn>
                <a:cxn ang="0">
                  <a:pos x="105" y="18"/>
                </a:cxn>
                <a:cxn ang="0">
                  <a:pos x="99" y="26"/>
                </a:cxn>
                <a:cxn ang="0">
                  <a:pos x="92" y="34"/>
                </a:cxn>
                <a:cxn ang="0">
                  <a:pos x="92" y="34"/>
                </a:cxn>
                <a:cxn ang="0">
                  <a:pos x="77" y="50"/>
                </a:cxn>
                <a:cxn ang="0">
                  <a:pos x="68" y="58"/>
                </a:cxn>
                <a:cxn ang="0">
                  <a:pos x="61" y="66"/>
                </a:cxn>
                <a:cxn ang="0">
                  <a:pos x="61" y="66"/>
                </a:cxn>
                <a:cxn ang="0">
                  <a:pos x="28" y="108"/>
                </a:cxn>
                <a:cxn ang="0">
                  <a:pos x="20" y="120"/>
                </a:cxn>
                <a:cxn ang="0">
                  <a:pos x="12" y="131"/>
                </a:cxn>
                <a:cxn ang="0">
                  <a:pos x="5" y="143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3" y="160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5" y="147"/>
                </a:cxn>
                <a:cxn ang="0">
                  <a:pos x="21" y="136"/>
                </a:cxn>
                <a:cxn ang="0">
                  <a:pos x="34" y="116"/>
                </a:cxn>
                <a:cxn ang="0">
                  <a:pos x="64" y="77"/>
                </a:cxn>
                <a:cxn ang="0">
                  <a:pos x="64" y="77"/>
                </a:cxn>
                <a:cxn ang="0">
                  <a:pos x="72" y="68"/>
                </a:cxn>
                <a:cxn ang="0">
                  <a:pos x="81" y="59"/>
                </a:cxn>
                <a:cxn ang="0">
                  <a:pos x="98" y="40"/>
                </a:cxn>
                <a:cxn ang="0">
                  <a:pos x="98" y="40"/>
                </a:cxn>
                <a:cxn ang="0">
                  <a:pos x="105" y="32"/>
                </a:cxn>
                <a:cxn ang="0">
                  <a:pos x="113" y="24"/>
                </a:cxn>
                <a:cxn ang="0">
                  <a:pos x="119" y="15"/>
                </a:cxn>
                <a:cxn ang="0">
                  <a:pos x="126" y="7"/>
                </a:cxn>
                <a:cxn ang="0">
                  <a:pos x="126" y="7"/>
                </a:cxn>
                <a:cxn ang="0">
                  <a:pos x="127" y="6"/>
                </a:cxn>
                <a:cxn ang="0">
                  <a:pos x="128" y="4"/>
                </a:cxn>
                <a:cxn ang="0">
                  <a:pos x="127" y="2"/>
                </a:cxn>
                <a:cxn ang="0">
                  <a:pos x="126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8" h="160">
                  <a:moveTo>
                    <a:pt x="120" y="1"/>
                  </a:moveTo>
                  <a:lnTo>
                    <a:pt x="120" y="1"/>
                  </a:lnTo>
                  <a:lnTo>
                    <a:pt x="113" y="9"/>
                  </a:lnTo>
                  <a:lnTo>
                    <a:pt x="105" y="18"/>
                  </a:lnTo>
                  <a:lnTo>
                    <a:pt x="99" y="26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77" y="50"/>
                  </a:lnTo>
                  <a:lnTo>
                    <a:pt x="68" y="58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28" y="108"/>
                  </a:lnTo>
                  <a:lnTo>
                    <a:pt x="20" y="120"/>
                  </a:lnTo>
                  <a:lnTo>
                    <a:pt x="12" y="131"/>
                  </a:lnTo>
                  <a:lnTo>
                    <a:pt x="5" y="143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3" y="160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5" y="147"/>
                  </a:lnTo>
                  <a:lnTo>
                    <a:pt x="21" y="136"/>
                  </a:lnTo>
                  <a:lnTo>
                    <a:pt x="34" y="116"/>
                  </a:lnTo>
                  <a:lnTo>
                    <a:pt x="64" y="77"/>
                  </a:lnTo>
                  <a:lnTo>
                    <a:pt x="64" y="77"/>
                  </a:lnTo>
                  <a:lnTo>
                    <a:pt x="72" y="68"/>
                  </a:lnTo>
                  <a:lnTo>
                    <a:pt x="81" y="59"/>
                  </a:lnTo>
                  <a:lnTo>
                    <a:pt x="98" y="40"/>
                  </a:lnTo>
                  <a:lnTo>
                    <a:pt x="98" y="40"/>
                  </a:lnTo>
                  <a:lnTo>
                    <a:pt x="105" y="32"/>
                  </a:lnTo>
                  <a:lnTo>
                    <a:pt x="113" y="24"/>
                  </a:lnTo>
                  <a:lnTo>
                    <a:pt x="119" y="15"/>
                  </a:lnTo>
                  <a:lnTo>
                    <a:pt x="126" y="7"/>
                  </a:lnTo>
                  <a:lnTo>
                    <a:pt x="126" y="7"/>
                  </a:lnTo>
                  <a:lnTo>
                    <a:pt x="127" y="6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7" name="Freeform 433"/>
            <p:cNvSpPr/>
            <p:nvPr/>
          </p:nvSpPr>
          <p:spPr bwMode="auto">
            <a:xfrm>
              <a:off x="6513513" y="3700463"/>
              <a:ext cx="55563" cy="79375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94" y="7"/>
                </a:cxn>
                <a:cxn ang="0">
                  <a:pos x="91" y="11"/>
                </a:cxn>
                <a:cxn ang="0">
                  <a:pos x="86" y="22"/>
                </a:cxn>
                <a:cxn ang="0">
                  <a:pos x="73" y="38"/>
                </a:cxn>
                <a:cxn ang="0">
                  <a:pos x="73" y="38"/>
                </a:cxn>
                <a:cxn ang="0">
                  <a:pos x="66" y="48"/>
                </a:cxn>
                <a:cxn ang="0">
                  <a:pos x="58" y="57"/>
                </a:cxn>
                <a:cxn ang="0">
                  <a:pos x="42" y="75"/>
                </a:cxn>
                <a:cxn ang="0">
                  <a:pos x="42" y="75"/>
                </a:cxn>
                <a:cxn ang="0">
                  <a:pos x="30" y="92"/>
                </a:cxn>
                <a:cxn ang="0">
                  <a:pos x="16" y="108"/>
                </a:cxn>
                <a:cxn ang="0">
                  <a:pos x="10" y="118"/>
                </a:cxn>
                <a:cxn ang="0">
                  <a:pos x="6" y="127"/>
                </a:cxn>
                <a:cxn ang="0">
                  <a:pos x="2" y="136"/>
                </a:cxn>
                <a:cxn ang="0">
                  <a:pos x="0" y="147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4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9" y="147"/>
                </a:cxn>
                <a:cxn ang="0">
                  <a:pos x="9" y="147"/>
                </a:cxn>
                <a:cxn ang="0">
                  <a:pos x="10" y="141"/>
                </a:cxn>
                <a:cxn ang="0">
                  <a:pos x="12" y="135"/>
                </a:cxn>
                <a:cxn ang="0">
                  <a:pos x="18" y="125"/>
                </a:cxn>
                <a:cxn ang="0">
                  <a:pos x="26" y="115"/>
                </a:cxn>
                <a:cxn ang="0">
                  <a:pos x="33" y="105"/>
                </a:cxn>
                <a:cxn ang="0">
                  <a:pos x="33" y="105"/>
                </a:cxn>
                <a:cxn ang="0">
                  <a:pos x="48" y="84"/>
                </a:cxn>
                <a:cxn ang="0">
                  <a:pos x="66" y="62"/>
                </a:cxn>
                <a:cxn ang="0">
                  <a:pos x="66" y="62"/>
                </a:cxn>
                <a:cxn ang="0">
                  <a:pos x="78" y="47"/>
                </a:cxn>
                <a:cxn ang="0">
                  <a:pos x="89" y="31"/>
                </a:cxn>
                <a:cxn ang="0">
                  <a:pos x="89" y="31"/>
                </a:cxn>
                <a:cxn ang="0">
                  <a:pos x="98" y="19"/>
                </a:cxn>
                <a:cxn ang="0">
                  <a:pos x="101" y="12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4" h="151">
                  <a:moveTo>
                    <a:pt x="95" y="3"/>
                  </a:moveTo>
                  <a:lnTo>
                    <a:pt x="95" y="3"/>
                  </a:lnTo>
                  <a:lnTo>
                    <a:pt x="94" y="7"/>
                  </a:lnTo>
                  <a:lnTo>
                    <a:pt x="91" y="11"/>
                  </a:lnTo>
                  <a:lnTo>
                    <a:pt x="86" y="22"/>
                  </a:lnTo>
                  <a:lnTo>
                    <a:pt x="73" y="38"/>
                  </a:lnTo>
                  <a:lnTo>
                    <a:pt x="73" y="38"/>
                  </a:lnTo>
                  <a:lnTo>
                    <a:pt x="66" y="48"/>
                  </a:lnTo>
                  <a:lnTo>
                    <a:pt x="58" y="57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30" y="92"/>
                  </a:lnTo>
                  <a:lnTo>
                    <a:pt x="16" y="108"/>
                  </a:lnTo>
                  <a:lnTo>
                    <a:pt x="10" y="118"/>
                  </a:lnTo>
                  <a:lnTo>
                    <a:pt x="6" y="127"/>
                  </a:lnTo>
                  <a:lnTo>
                    <a:pt x="2" y="136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9" y="147"/>
                  </a:lnTo>
                  <a:lnTo>
                    <a:pt x="9" y="147"/>
                  </a:lnTo>
                  <a:lnTo>
                    <a:pt x="10" y="141"/>
                  </a:lnTo>
                  <a:lnTo>
                    <a:pt x="12" y="135"/>
                  </a:lnTo>
                  <a:lnTo>
                    <a:pt x="18" y="125"/>
                  </a:lnTo>
                  <a:lnTo>
                    <a:pt x="26" y="115"/>
                  </a:lnTo>
                  <a:lnTo>
                    <a:pt x="33" y="105"/>
                  </a:lnTo>
                  <a:lnTo>
                    <a:pt x="33" y="105"/>
                  </a:lnTo>
                  <a:lnTo>
                    <a:pt x="48" y="84"/>
                  </a:lnTo>
                  <a:lnTo>
                    <a:pt x="66" y="62"/>
                  </a:lnTo>
                  <a:lnTo>
                    <a:pt x="66" y="62"/>
                  </a:lnTo>
                  <a:lnTo>
                    <a:pt x="78" y="47"/>
                  </a:lnTo>
                  <a:lnTo>
                    <a:pt x="89" y="31"/>
                  </a:lnTo>
                  <a:lnTo>
                    <a:pt x="89" y="31"/>
                  </a:lnTo>
                  <a:lnTo>
                    <a:pt x="98" y="19"/>
                  </a:lnTo>
                  <a:lnTo>
                    <a:pt x="101" y="12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8" name="Freeform 434"/>
            <p:cNvSpPr/>
            <p:nvPr/>
          </p:nvSpPr>
          <p:spPr bwMode="auto">
            <a:xfrm>
              <a:off x="6535738" y="3706813"/>
              <a:ext cx="65088" cy="80963"/>
            </a:xfrm>
            <a:custGeom>
              <a:avLst/>
              <a:gdLst/>
              <a:ahLst/>
              <a:cxnLst>
                <a:cxn ang="0">
                  <a:pos x="117" y="1"/>
                </a:cxn>
                <a:cxn ang="0">
                  <a:pos x="117" y="1"/>
                </a:cxn>
                <a:cxn ang="0">
                  <a:pos x="108" y="9"/>
                </a:cxn>
                <a:cxn ang="0">
                  <a:pos x="98" y="16"/>
                </a:cxn>
                <a:cxn ang="0">
                  <a:pos x="82" y="31"/>
                </a:cxn>
                <a:cxn ang="0">
                  <a:pos x="66" y="49"/>
                </a:cxn>
                <a:cxn ang="0">
                  <a:pos x="52" y="68"/>
                </a:cxn>
                <a:cxn ang="0">
                  <a:pos x="38" y="87"/>
                </a:cxn>
                <a:cxn ang="0">
                  <a:pos x="25" y="107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2" y="152"/>
                </a:cxn>
                <a:cxn ang="0">
                  <a:pos x="4" y="152"/>
                </a:cxn>
                <a:cxn ang="0">
                  <a:pos x="6" y="152"/>
                </a:cxn>
                <a:cxn ang="0">
                  <a:pos x="7" y="152"/>
                </a:cxn>
                <a:cxn ang="0">
                  <a:pos x="10" y="150"/>
                </a:cxn>
                <a:cxn ang="0">
                  <a:pos x="10" y="150"/>
                </a:cxn>
                <a:cxn ang="0">
                  <a:pos x="33" y="112"/>
                </a:cxn>
                <a:cxn ang="0">
                  <a:pos x="46" y="93"/>
                </a:cxn>
                <a:cxn ang="0">
                  <a:pos x="58" y="74"/>
                </a:cxn>
                <a:cxn ang="0">
                  <a:pos x="73" y="56"/>
                </a:cxn>
                <a:cxn ang="0">
                  <a:pos x="88" y="39"/>
                </a:cxn>
                <a:cxn ang="0">
                  <a:pos x="104" y="23"/>
                </a:cxn>
                <a:cxn ang="0">
                  <a:pos x="113" y="16"/>
                </a:cxn>
                <a:cxn ang="0">
                  <a:pos x="121" y="10"/>
                </a:cxn>
                <a:cxn ang="0">
                  <a:pos x="121" y="10"/>
                </a:cxn>
                <a:cxn ang="0">
                  <a:pos x="123" y="9"/>
                </a:cxn>
                <a:cxn ang="0">
                  <a:pos x="123" y="7"/>
                </a:cxn>
                <a:cxn ang="0">
                  <a:pos x="123" y="4"/>
                </a:cxn>
                <a:cxn ang="0">
                  <a:pos x="121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7" y="1"/>
                </a:cxn>
                <a:cxn ang="0">
                  <a:pos x="117" y="1"/>
                </a:cxn>
              </a:cxnLst>
              <a:rect l="0" t="0" r="r" b="b"/>
              <a:pathLst>
                <a:path w="123" h="152">
                  <a:moveTo>
                    <a:pt x="117" y="1"/>
                  </a:moveTo>
                  <a:lnTo>
                    <a:pt x="117" y="1"/>
                  </a:lnTo>
                  <a:lnTo>
                    <a:pt x="108" y="9"/>
                  </a:lnTo>
                  <a:lnTo>
                    <a:pt x="98" y="16"/>
                  </a:lnTo>
                  <a:lnTo>
                    <a:pt x="82" y="31"/>
                  </a:lnTo>
                  <a:lnTo>
                    <a:pt x="66" y="49"/>
                  </a:lnTo>
                  <a:lnTo>
                    <a:pt x="52" y="68"/>
                  </a:lnTo>
                  <a:lnTo>
                    <a:pt x="38" y="87"/>
                  </a:lnTo>
                  <a:lnTo>
                    <a:pt x="25" y="107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2" y="152"/>
                  </a:lnTo>
                  <a:lnTo>
                    <a:pt x="4" y="152"/>
                  </a:lnTo>
                  <a:lnTo>
                    <a:pt x="6" y="152"/>
                  </a:lnTo>
                  <a:lnTo>
                    <a:pt x="7" y="152"/>
                  </a:lnTo>
                  <a:lnTo>
                    <a:pt x="10" y="150"/>
                  </a:lnTo>
                  <a:lnTo>
                    <a:pt x="10" y="150"/>
                  </a:lnTo>
                  <a:lnTo>
                    <a:pt x="33" y="112"/>
                  </a:lnTo>
                  <a:lnTo>
                    <a:pt x="46" y="93"/>
                  </a:lnTo>
                  <a:lnTo>
                    <a:pt x="58" y="74"/>
                  </a:lnTo>
                  <a:lnTo>
                    <a:pt x="73" y="56"/>
                  </a:lnTo>
                  <a:lnTo>
                    <a:pt x="88" y="39"/>
                  </a:lnTo>
                  <a:lnTo>
                    <a:pt x="104" y="23"/>
                  </a:lnTo>
                  <a:lnTo>
                    <a:pt x="113" y="16"/>
                  </a:lnTo>
                  <a:lnTo>
                    <a:pt x="121" y="10"/>
                  </a:lnTo>
                  <a:lnTo>
                    <a:pt x="121" y="10"/>
                  </a:lnTo>
                  <a:lnTo>
                    <a:pt x="123" y="9"/>
                  </a:lnTo>
                  <a:lnTo>
                    <a:pt x="123" y="7"/>
                  </a:lnTo>
                  <a:lnTo>
                    <a:pt x="123" y="4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7" y="1"/>
                  </a:lnTo>
                  <a:lnTo>
                    <a:pt x="1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9" name="Freeform 435"/>
            <p:cNvSpPr/>
            <p:nvPr/>
          </p:nvSpPr>
          <p:spPr bwMode="auto">
            <a:xfrm>
              <a:off x="6569076" y="3690938"/>
              <a:ext cx="77788" cy="101600"/>
            </a:xfrm>
            <a:custGeom>
              <a:avLst/>
              <a:gdLst/>
              <a:ahLst/>
              <a:cxnLst>
                <a:cxn ang="0">
                  <a:pos x="141" y="0"/>
                </a:cxn>
                <a:cxn ang="0">
                  <a:pos x="141" y="0"/>
                </a:cxn>
                <a:cxn ang="0">
                  <a:pos x="138" y="0"/>
                </a:cxn>
                <a:cxn ang="0">
                  <a:pos x="136" y="3"/>
                </a:cxn>
                <a:cxn ang="0">
                  <a:pos x="135" y="5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14" y="28"/>
                </a:cxn>
                <a:cxn ang="0">
                  <a:pos x="96" y="51"/>
                </a:cxn>
                <a:cxn ang="0">
                  <a:pos x="60" y="96"/>
                </a:cxn>
                <a:cxn ang="0">
                  <a:pos x="60" y="96"/>
                </a:cxn>
                <a:cxn ang="0">
                  <a:pos x="44" y="117"/>
                </a:cxn>
                <a:cxn ang="0">
                  <a:pos x="27" y="140"/>
                </a:cxn>
                <a:cxn ang="0">
                  <a:pos x="20" y="152"/>
                </a:cxn>
                <a:cxn ang="0">
                  <a:pos x="13" y="164"/>
                </a:cxn>
                <a:cxn ang="0">
                  <a:pos x="5" y="176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2"/>
                </a:cxn>
                <a:cxn ang="0">
                  <a:pos x="1" y="193"/>
                </a:cxn>
                <a:cxn ang="0">
                  <a:pos x="3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10" y="190"/>
                </a:cxn>
                <a:cxn ang="0">
                  <a:pos x="10" y="190"/>
                </a:cxn>
                <a:cxn ang="0">
                  <a:pos x="15" y="178"/>
                </a:cxn>
                <a:cxn ang="0">
                  <a:pos x="22" y="166"/>
                </a:cxn>
                <a:cxn ang="0">
                  <a:pos x="29" y="153"/>
                </a:cxn>
                <a:cxn ang="0">
                  <a:pos x="37" y="141"/>
                </a:cxn>
                <a:cxn ang="0">
                  <a:pos x="55" y="117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9" y="51"/>
                </a:cxn>
                <a:cxn ang="0">
                  <a:pos x="126" y="29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5"/>
                </a:cxn>
                <a:cxn ang="0">
                  <a:pos x="146" y="3"/>
                </a:cxn>
                <a:cxn ang="0">
                  <a:pos x="144" y="0"/>
                </a:cxn>
                <a:cxn ang="0">
                  <a:pos x="141" y="0"/>
                </a:cxn>
                <a:cxn ang="0">
                  <a:pos x="141" y="0"/>
                </a:cxn>
              </a:cxnLst>
              <a:rect l="0" t="0" r="r" b="b"/>
              <a:pathLst>
                <a:path w="147" h="194">
                  <a:moveTo>
                    <a:pt x="141" y="0"/>
                  </a:moveTo>
                  <a:lnTo>
                    <a:pt x="141" y="0"/>
                  </a:lnTo>
                  <a:lnTo>
                    <a:pt x="138" y="0"/>
                  </a:lnTo>
                  <a:lnTo>
                    <a:pt x="136" y="3"/>
                  </a:lnTo>
                  <a:lnTo>
                    <a:pt x="135" y="5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14" y="28"/>
                  </a:lnTo>
                  <a:lnTo>
                    <a:pt x="96" y="51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44" y="117"/>
                  </a:lnTo>
                  <a:lnTo>
                    <a:pt x="27" y="140"/>
                  </a:lnTo>
                  <a:lnTo>
                    <a:pt x="20" y="152"/>
                  </a:lnTo>
                  <a:lnTo>
                    <a:pt x="13" y="164"/>
                  </a:lnTo>
                  <a:lnTo>
                    <a:pt x="5" y="176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2"/>
                  </a:lnTo>
                  <a:lnTo>
                    <a:pt x="1" y="193"/>
                  </a:lnTo>
                  <a:lnTo>
                    <a:pt x="3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10" y="190"/>
                  </a:lnTo>
                  <a:lnTo>
                    <a:pt x="10" y="190"/>
                  </a:lnTo>
                  <a:lnTo>
                    <a:pt x="15" y="178"/>
                  </a:lnTo>
                  <a:lnTo>
                    <a:pt x="22" y="166"/>
                  </a:lnTo>
                  <a:lnTo>
                    <a:pt x="29" y="153"/>
                  </a:lnTo>
                  <a:lnTo>
                    <a:pt x="37" y="141"/>
                  </a:lnTo>
                  <a:lnTo>
                    <a:pt x="55" y="117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9" y="51"/>
                  </a:lnTo>
                  <a:lnTo>
                    <a:pt x="126" y="29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5"/>
                  </a:lnTo>
                  <a:lnTo>
                    <a:pt x="146" y="3"/>
                  </a:lnTo>
                  <a:lnTo>
                    <a:pt x="144" y="0"/>
                  </a:lnTo>
                  <a:lnTo>
                    <a:pt x="141" y="0"/>
                  </a:lnTo>
                  <a:lnTo>
                    <a:pt x="1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0" name="Freeform 436"/>
            <p:cNvSpPr/>
            <p:nvPr/>
          </p:nvSpPr>
          <p:spPr bwMode="auto">
            <a:xfrm>
              <a:off x="6599238" y="3675063"/>
              <a:ext cx="95250" cy="111125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173" y="0"/>
                </a:cxn>
                <a:cxn ang="0">
                  <a:pos x="160" y="9"/>
                </a:cxn>
                <a:cxn ang="0">
                  <a:pos x="148" y="19"/>
                </a:cxn>
                <a:cxn ang="0">
                  <a:pos x="135" y="31"/>
                </a:cxn>
                <a:cxn ang="0">
                  <a:pos x="124" y="42"/>
                </a:cxn>
                <a:cxn ang="0">
                  <a:pos x="103" y="66"/>
                </a:cxn>
                <a:cxn ang="0">
                  <a:pos x="83" y="89"/>
                </a:cxn>
                <a:cxn ang="0">
                  <a:pos x="83" y="89"/>
                </a:cxn>
                <a:cxn ang="0">
                  <a:pos x="61" y="116"/>
                </a:cxn>
                <a:cxn ang="0">
                  <a:pos x="40" y="143"/>
                </a:cxn>
                <a:cxn ang="0">
                  <a:pos x="40" y="143"/>
                </a:cxn>
                <a:cxn ang="0">
                  <a:pos x="30" y="158"/>
                </a:cxn>
                <a:cxn ang="0">
                  <a:pos x="22" y="172"/>
                </a:cxn>
                <a:cxn ang="0">
                  <a:pos x="11" y="186"/>
                </a:cxn>
                <a:cxn ang="0">
                  <a:pos x="1" y="200"/>
                </a:cxn>
                <a:cxn ang="0">
                  <a:pos x="1" y="200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1" y="205"/>
                </a:cxn>
                <a:cxn ang="0">
                  <a:pos x="2" y="207"/>
                </a:cxn>
                <a:cxn ang="0">
                  <a:pos x="3" y="207"/>
                </a:cxn>
                <a:cxn ang="0">
                  <a:pos x="5" y="208"/>
                </a:cxn>
                <a:cxn ang="0">
                  <a:pos x="6" y="208"/>
                </a:cxn>
                <a:cxn ang="0">
                  <a:pos x="8" y="206"/>
                </a:cxn>
                <a:cxn ang="0">
                  <a:pos x="8" y="206"/>
                </a:cxn>
                <a:cxn ang="0">
                  <a:pos x="14" y="198"/>
                </a:cxn>
                <a:cxn ang="0">
                  <a:pos x="21" y="189"/>
                </a:cxn>
                <a:cxn ang="0">
                  <a:pos x="33" y="170"/>
                </a:cxn>
                <a:cxn ang="0">
                  <a:pos x="33" y="170"/>
                </a:cxn>
                <a:cxn ang="0">
                  <a:pos x="55" y="139"/>
                </a:cxn>
                <a:cxn ang="0">
                  <a:pos x="79" y="109"/>
                </a:cxn>
                <a:cxn ang="0">
                  <a:pos x="79" y="109"/>
                </a:cxn>
                <a:cxn ang="0">
                  <a:pos x="101" y="81"/>
                </a:cxn>
                <a:cxn ang="0">
                  <a:pos x="124" y="54"/>
                </a:cxn>
                <a:cxn ang="0">
                  <a:pos x="136" y="42"/>
                </a:cxn>
                <a:cxn ang="0">
                  <a:pos x="150" y="29"/>
                </a:cxn>
                <a:cxn ang="0">
                  <a:pos x="163" y="18"/>
                </a:cxn>
                <a:cxn ang="0">
                  <a:pos x="178" y="8"/>
                </a:cxn>
                <a:cxn ang="0">
                  <a:pos x="178" y="8"/>
                </a:cxn>
                <a:cxn ang="0">
                  <a:pos x="179" y="7"/>
                </a:cxn>
                <a:cxn ang="0">
                  <a:pos x="180" y="5"/>
                </a:cxn>
                <a:cxn ang="0">
                  <a:pos x="180" y="4"/>
                </a:cxn>
                <a:cxn ang="0">
                  <a:pos x="179" y="2"/>
                </a:cxn>
                <a:cxn ang="0">
                  <a:pos x="178" y="1"/>
                </a:cxn>
                <a:cxn ang="0">
                  <a:pos x="177" y="0"/>
                </a:cxn>
                <a:cxn ang="0">
                  <a:pos x="175" y="0"/>
                </a:cxn>
                <a:cxn ang="0">
                  <a:pos x="173" y="0"/>
                </a:cxn>
                <a:cxn ang="0">
                  <a:pos x="173" y="0"/>
                </a:cxn>
              </a:cxnLst>
              <a:rect l="0" t="0" r="r" b="b"/>
              <a:pathLst>
                <a:path w="180" h="208">
                  <a:moveTo>
                    <a:pt x="173" y="0"/>
                  </a:moveTo>
                  <a:lnTo>
                    <a:pt x="173" y="0"/>
                  </a:lnTo>
                  <a:lnTo>
                    <a:pt x="160" y="9"/>
                  </a:lnTo>
                  <a:lnTo>
                    <a:pt x="148" y="19"/>
                  </a:lnTo>
                  <a:lnTo>
                    <a:pt x="135" y="31"/>
                  </a:lnTo>
                  <a:lnTo>
                    <a:pt x="124" y="42"/>
                  </a:lnTo>
                  <a:lnTo>
                    <a:pt x="103" y="66"/>
                  </a:lnTo>
                  <a:lnTo>
                    <a:pt x="83" y="89"/>
                  </a:lnTo>
                  <a:lnTo>
                    <a:pt x="83" y="89"/>
                  </a:lnTo>
                  <a:lnTo>
                    <a:pt x="61" y="116"/>
                  </a:lnTo>
                  <a:lnTo>
                    <a:pt x="40" y="143"/>
                  </a:lnTo>
                  <a:lnTo>
                    <a:pt x="40" y="143"/>
                  </a:lnTo>
                  <a:lnTo>
                    <a:pt x="30" y="158"/>
                  </a:lnTo>
                  <a:lnTo>
                    <a:pt x="22" y="172"/>
                  </a:lnTo>
                  <a:lnTo>
                    <a:pt x="11" y="186"/>
                  </a:lnTo>
                  <a:lnTo>
                    <a:pt x="1" y="200"/>
                  </a:lnTo>
                  <a:lnTo>
                    <a:pt x="1" y="200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1" y="205"/>
                  </a:lnTo>
                  <a:lnTo>
                    <a:pt x="2" y="207"/>
                  </a:lnTo>
                  <a:lnTo>
                    <a:pt x="3" y="207"/>
                  </a:lnTo>
                  <a:lnTo>
                    <a:pt x="5" y="208"/>
                  </a:lnTo>
                  <a:lnTo>
                    <a:pt x="6" y="208"/>
                  </a:lnTo>
                  <a:lnTo>
                    <a:pt x="8" y="206"/>
                  </a:lnTo>
                  <a:lnTo>
                    <a:pt x="8" y="206"/>
                  </a:lnTo>
                  <a:lnTo>
                    <a:pt x="14" y="198"/>
                  </a:lnTo>
                  <a:lnTo>
                    <a:pt x="21" y="189"/>
                  </a:lnTo>
                  <a:lnTo>
                    <a:pt x="33" y="170"/>
                  </a:lnTo>
                  <a:lnTo>
                    <a:pt x="33" y="170"/>
                  </a:lnTo>
                  <a:lnTo>
                    <a:pt x="55" y="139"/>
                  </a:lnTo>
                  <a:lnTo>
                    <a:pt x="79" y="109"/>
                  </a:lnTo>
                  <a:lnTo>
                    <a:pt x="79" y="109"/>
                  </a:lnTo>
                  <a:lnTo>
                    <a:pt x="101" y="81"/>
                  </a:lnTo>
                  <a:lnTo>
                    <a:pt x="124" y="54"/>
                  </a:lnTo>
                  <a:lnTo>
                    <a:pt x="136" y="42"/>
                  </a:lnTo>
                  <a:lnTo>
                    <a:pt x="150" y="29"/>
                  </a:lnTo>
                  <a:lnTo>
                    <a:pt x="163" y="18"/>
                  </a:lnTo>
                  <a:lnTo>
                    <a:pt x="178" y="8"/>
                  </a:lnTo>
                  <a:lnTo>
                    <a:pt x="178" y="8"/>
                  </a:lnTo>
                  <a:lnTo>
                    <a:pt x="179" y="7"/>
                  </a:lnTo>
                  <a:lnTo>
                    <a:pt x="180" y="5"/>
                  </a:lnTo>
                  <a:lnTo>
                    <a:pt x="180" y="4"/>
                  </a:lnTo>
                  <a:lnTo>
                    <a:pt x="179" y="2"/>
                  </a:lnTo>
                  <a:lnTo>
                    <a:pt x="178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3" y="0"/>
                  </a:lnTo>
                  <a:lnTo>
                    <a:pt x="1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1" name="Freeform 437"/>
            <p:cNvSpPr/>
            <p:nvPr/>
          </p:nvSpPr>
          <p:spPr bwMode="auto">
            <a:xfrm>
              <a:off x="6630988" y="3644900"/>
              <a:ext cx="111125" cy="133350"/>
            </a:xfrm>
            <a:custGeom>
              <a:avLst/>
              <a:gdLst/>
              <a:ahLst/>
              <a:cxnLst>
                <a:cxn ang="0">
                  <a:pos x="199" y="3"/>
                </a:cxn>
                <a:cxn ang="0">
                  <a:pos x="199" y="3"/>
                </a:cxn>
                <a:cxn ang="0">
                  <a:pos x="194" y="12"/>
                </a:cxn>
                <a:cxn ang="0">
                  <a:pos x="189" y="20"/>
                </a:cxn>
                <a:cxn ang="0">
                  <a:pos x="178" y="38"/>
                </a:cxn>
                <a:cxn ang="0">
                  <a:pos x="164" y="53"/>
                </a:cxn>
                <a:cxn ang="0">
                  <a:pos x="151" y="69"/>
                </a:cxn>
                <a:cxn ang="0">
                  <a:pos x="151" y="69"/>
                </a:cxn>
                <a:cxn ang="0">
                  <a:pos x="136" y="85"/>
                </a:cxn>
                <a:cxn ang="0">
                  <a:pos x="122" y="102"/>
                </a:cxn>
                <a:cxn ang="0">
                  <a:pos x="92" y="133"/>
                </a:cxn>
                <a:cxn ang="0">
                  <a:pos x="92" y="133"/>
                </a:cxn>
                <a:cxn ang="0">
                  <a:pos x="63" y="165"/>
                </a:cxn>
                <a:cxn ang="0">
                  <a:pos x="35" y="198"/>
                </a:cxn>
                <a:cxn ang="0">
                  <a:pos x="35" y="198"/>
                </a:cxn>
                <a:cxn ang="0">
                  <a:pos x="17" y="220"/>
                </a:cxn>
                <a:cxn ang="0">
                  <a:pos x="7" y="231"/>
                </a:cxn>
                <a:cxn ang="0">
                  <a:pos x="3" y="237"/>
                </a:cxn>
                <a:cxn ang="0">
                  <a:pos x="0" y="243"/>
                </a:cxn>
                <a:cxn ang="0">
                  <a:pos x="0" y="243"/>
                </a:cxn>
                <a:cxn ang="0">
                  <a:pos x="0" y="246"/>
                </a:cxn>
                <a:cxn ang="0">
                  <a:pos x="0" y="249"/>
                </a:cxn>
                <a:cxn ang="0">
                  <a:pos x="2" y="250"/>
                </a:cxn>
                <a:cxn ang="0">
                  <a:pos x="4" y="251"/>
                </a:cxn>
                <a:cxn ang="0">
                  <a:pos x="9" y="251"/>
                </a:cxn>
                <a:cxn ang="0">
                  <a:pos x="9" y="251"/>
                </a:cxn>
                <a:cxn ang="0">
                  <a:pos x="12" y="250"/>
                </a:cxn>
                <a:cxn ang="0">
                  <a:pos x="13" y="248"/>
                </a:cxn>
                <a:cxn ang="0">
                  <a:pos x="13" y="245"/>
                </a:cxn>
                <a:cxn ang="0">
                  <a:pos x="11" y="242"/>
                </a:cxn>
                <a:cxn ang="0">
                  <a:pos x="11" y="242"/>
                </a:cxn>
                <a:cxn ang="0">
                  <a:pos x="21" y="228"/>
                </a:cxn>
                <a:cxn ang="0">
                  <a:pos x="32" y="216"/>
                </a:cxn>
                <a:cxn ang="0">
                  <a:pos x="54" y="191"/>
                </a:cxn>
                <a:cxn ang="0">
                  <a:pos x="54" y="191"/>
                </a:cxn>
                <a:cxn ang="0">
                  <a:pos x="82" y="159"/>
                </a:cxn>
                <a:cxn ang="0">
                  <a:pos x="111" y="128"/>
                </a:cxn>
                <a:cxn ang="0">
                  <a:pos x="111" y="128"/>
                </a:cxn>
                <a:cxn ang="0">
                  <a:pos x="140" y="96"/>
                </a:cxn>
                <a:cxn ang="0">
                  <a:pos x="168" y="63"/>
                </a:cxn>
                <a:cxn ang="0">
                  <a:pos x="168" y="63"/>
                </a:cxn>
                <a:cxn ang="0">
                  <a:pos x="179" y="49"/>
                </a:cxn>
                <a:cxn ang="0">
                  <a:pos x="190" y="36"/>
                </a:cxn>
                <a:cxn ang="0">
                  <a:pos x="200" y="21"/>
                </a:cxn>
                <a:cxn ang="0">
                  <a:pos x="205" y="13"/>
                </a:cxn>
                <a:cxn ang="0">
                  <a:pos x="208" y="6"/>
                </a:cxn>
                <a:cxn ang="0">
                  <a:pos x="208" y="6"/>
                </a:cxn>
                <a:cxn ang="0">
                  <a:pos x="209" y="4"/>
                </a:cxn>
                <a:cxn ang="0">
                  <a:pos x="208" y="2"/>
                </a:cxn>
                <a:cxn ang="0">
                  <a:pos x="207" y="1"/>
                </a:cxn>
                <a:cxn ang="0">
                  <a:pos x="206" y="0"/>
                </a:cxn>
                <a:cxn ang="0">
                  <a:pos x="201" y="0"/>
                </a:cxn>
                <a:cxn ang="0">
                  <a:pos x="200" y="1"/>
                </a:cxn>
                <a:cxn ang="0">
                  <a:pos x="199" y="3"/>
                </a:cxn>
                <a:cxn ang="0">
                  <a:pos x="199" y="3"/>
                </a:cxn>
              </a:cxnLst>
              <a:rect l="0" t="0" r="r" b="b"/>
              <a:pathLst>
                <a:path w="209" h="251">
                  <a:moveTo>
                    <a:pt x="199" y="3"/>
                  </a:moveTo>
                  <a:lnTo>
                    <a:pt x="199" y="3"/>
                  </a:lnTo>
                  <a:lnTo>
                    <a:pt x="194" y="12"/>
                  </a:lnTo>
                  <a:lnTo>
                    <a:pt x="189" y="20"/>
                  </a:lnTo>
                  <a:lnTo>
                    <a:pt x="178" y="38"/>
                  </a:lnTo>
                  <a:lnTo>
                    <a:pt x="164" y="53"/>
                  </a:lnTo>
                  <a:lnTo>
                    <a:pt x="151" y="69"/>
                  </a:lnTo>
                  <a:lnTo>
                    <a:pt x="151" y="69"/>
                  </a:lnTo>
                  <a:lnTo>
                    <a:pt x="136" y="85"/>
                  </a:lnTo>
                  <a:lnTo>
                    <a:pt x="122" y="102"/>
                  </a:lnTo>
                  <a:lnTo>
                    <a:pt x="92" y="133"/>
                  </a:lnTo>
                  <a:lnTo>
                    <a:pt x="92" y="133"/>
                  </a:lnTo>
                  <a:lnTo>
                    <a:pt x="63" y="165"/>
                  </a:lnTo>
                  <a:lnTo>
                    <a:pt x="35" y="198"/>
                  </a:lnTo>
                  <a:lnTo>
                    <a:pt x="35" y="198"/>
                  </a:lnTo>
                  <a:lnTo>
                    <a:pt x="17" y="220"/>
                  </a:lnTo>
                  <a:lnTo>
                    <a:pt x="7" y="231"/>
                  </a:lnTo>
                  <a:lnTo>
                    <a:pt x="3" y="237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0" y="246"/>
                  </a:lnTo>
                  <a:lnTo>
                    <a:pt x="0" y="249"/>
                  </a:lnTo>
                  <a:lnTo>
                    <a:pt x="2" y="250"/>
                  </a:lnTo>
                  <a:lnTo>
                    <a:pt x="4" y="251"/>
                  </a:lnTo>
                  <a:lnTo>
                    <a:pt x="9" y="251"/>
                  </a:lnTo>
                  <a:lnTo>
                    <a:pt x="9" y="251"/>
                  </a:lnTo>
                  <a:lnTo>
                    <a:pt x="12" y="250"/>
                  </a:lnTo>
                  <a:lnTo>
                    <a:pt x="13" y="248"/>
                  </a:lnTo>
                  <a:lnTo>
                    <a:pt x="13" y="245"/>
                  </a:lnTo>
                  <a:lnTo>
                    <a:pt x="11" y="242"/>
                  </a:lnTo>
                  <a:lnTo>
                    <a:pt x="11" y="242"/>
                  </a:lnTo>
                  <a:lnTo>
                    <a:pt x="21" y="228"/>
                  </a:lnTo>
                  <a:lnTo>
                    <a:pt x="32" y="216"/>
                  </a:lnTo>
                  <a:lnTo>
                    <a:pt x="54" y="191"/>
                  </a:lnTo>
                  <a:lnTo>
                    <a:pt x="54" y="191"/>
                  </a:lnTo>
                  <a:lnTo>
                    <a:pt x="82" y="159"/>
                  </a:lnTo>
                  <a:lnTo>
                    <a:pt x="111" y="128"/>
                  </a:lnTo>
                  <a:lnTo>
                    <a:pt x="111" y="128"/>
                  </a:lnTo>
                  <a:lnTo>
                    <a:pt x="140" y="96"/>
                  </a:lnTo>
                  <a:lnTo>
                    <a:pt x="168" y="63"/>
                  </a:lnTo>
                  <a:lnTo>
                    <a:pt x="168" y="63"/>
                  </a:lnTo>
                  <a:lnTo>
                    <a:pt x="179" y="49"/>
                  </a:lnTo>
                  <a:lnTo>
                    <a:pt x="190" y="36"/>
                  </a:lnTo>
                  <a:lnTo>
                    <a:pt x="200" y="21"/>
                  </a:lnTo>
                  <a:lnTo>
                    <a:pt x="205" y="13"/>
                  </a:lnTo>
                  <a:lnTo>
                    <a:pt x="208" y="6"/>
                  </a:lnTo>
                  <a:lnTo>
                    <a:pt x="208" y="6"/>
                  </a:lnTo>
                  <a:lnTo>
                    <a:pt x="209" y="4"/>
                  </a:lnTo>
                  <a:lnTo>
                    <a:pt x="208" y="2"/>
                  </a:lnTo>
                  <a:lnTo>
                    <a:pt x="207" y="1"/>
                  </a:lnTo>
                  <a:lnTo>
                    <a:pt x="206" y="0"/>
                  </a:lnTo>
                  <a:lnTo>
                    <a:pt x="201" y="0"/>
                  </a:lnTo>
                  <a:lnTo>
                    <a:pt x="200" y="1"/>
                  </a:lnTo>
                  <a:lnTo>
                    <a:pt x="199" y="3"/>
                  </a:lnTo>
                  <a:lnTo>
                    <a:pt x="19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2" name="Freeform 438"/>
            <p:cNvSpPr/>
            <p:nvPr/>
          </p:nvSpPr>
          <p:spPr bwMode="auto">
            <a:xfrm>
              <a:off x="6669088" y="3613150"/>
              <a:ext cx="122238" cy="165100"/>
            </a:xfrm>
            <a:custGeom>
              <a:avLst/>
              <a:gdLst/>
              <a:ahLst/>
              <a:cxnLst>
                <a:cxn ang="0">
                  <a:pos x="227" y="0"/>
                </a:cxn>
                <a:cxn ang="0">
                  <a:pos x="214" y="6"/>
                </a:cxn>
                <a:cxn ang="0">
                  <a:pos x="203" y="17"/>
                </a:cxn>
                <a:cxn ang="0">
                  <a:pos x="186" y="43"/>
                </a:cxn>
                <a:cxn ang="0">
                  <a:pos x="172" y="66"/>
                </a:cxn>
                <a:cxn ang="0">
                  <a:pos x="141" y="110"/>
                </a:cxn>
                <a:cxn ang="0">
                  <a:pos x="124" y="133"/>
                </a:cxn>
                <a:cxn ang="0">
                  <a:pos x="89" y="180"/>
                </a:cxn>
                <a:cxn ang="0">
                  <a:pos x="52" y="227"/>
                </a:cxn>
                <a:cxn ang="0">
                  <a:pos x="22" y="264"/>
                </a:cxn>
                <a:cxn ang="0">
                  <a:pos x="10" y="285"/>
                </a:cxn>
                <a:cxn ang="0">
                  <a:pos x="1" y="307"/>
                </a:cxn>
                <a:cxn ang="0">
                  <a:pos x="0" y="309"/>
                </a:cxn>
                <a:cxn ang="0">
                  <a:pos x="2" y="312"/>
                </a:cxn>
                <a:cxn ang="0">
                  <a:pos x="6" y="313"/>
                </a:cxn>
                <a:cxn ang="0">
                  <a:pos x="10" y="311"/>
                </a:cxn>
                <a:cxn ang="0">
                  <a:pos x="10" y="310"/>
                </a:cxn>
                <a:cxn ang="0">
                  <a:pos x="19" y="287"/>
                </a:cxn>
                <a:cxn ang="0">
                  <a:pos x="32" y="265"/>
                </a:cxn>
                <a:cxn ang="0">
                  <a:pos x="64" y="227"/>
                </a:cxn>
                <a:cxn ang="0">
                  <a:pos x="91" y="193"/>
                </a:cxn>
                <a:cxn ang="0">
                  <a:pos x="118" y="158"/>
                </a:cxn>
                <a:cxn ang="0">
                  <a:pos x="173" y="83"/>
                </a:cxn>
                <a:cxn ang="0">
                  <a:pos x="180" y="72"/>
                </a:cxn>
                <a:cxn ang="0">
                  <a:pos x="193" y="48"/>
                </a:cxn>
                <a:cxn ang="0">
                  <a:pos x="202" y="37"/>
                </a:cxn>
                <a:cxn ang="0">
                  <a:pos x="213" y="20"/>
                </a:cxn>
                <a:cxn ang="0">
                  <a:pos x="220" y="13"/>
                </a:cxn>
                <a:cxn ang="0">
                  <a:pos x="230" y="9"/>
                </a:cxn>
                <a:cxn ang="0">
                  <a:pos x="232" y="8"/>
                </a:cxn>
                <a:cxn ang="0">
                  <a:pos x="233" y="6"/>
                </a:cxn>
                <a:cxn ang="0">
                  <a:pos x="231" y="1"/>
                </a:cxn>
                <a:cxn ang="0">
                  <a:pos x="227" y="0"/>
                </a:cxn>
              </a:cxnLst>
              <a:rect l="0" t="0" r="r" b="b"/>
              <a:pathLst>
                <a:path w="233" h="313">
                  <a:moveTo>
                    <a:pt x="227" y="0"/>
                  </a:moveTo>
                  <a:lnTo>
                    <a:pt x="227" y="0"/>
                  </a:lnTo>
                  <a:lnTo>
                    <a:pt x="220" y="2"/>
                  </a:lnTo>
                  <a:lnTo>
                    <a:pt x="214" y="6"/>
                  </a:lnTo>
                  <a:lnTo>
                    <a:pt x="208" y="11"/>
                  </a:lnTo>
                  <a:lnTo>
                    <a:pt x="203" y="17"/>
                  </a:lnTo>
                  <a:lnTo>
                    <a:pt x="194" y="31"/>
                  </a:lnTo>
                  <a:lnTo>
                    <a:pt x="186" y="43"/>
                  </a:lnTo>
                  <a:lnTo>
                    <a:pt x="186" y="43"/>
                  </a:lnTo>
                  <a:lnTo>
                    <a:pt x="172" y="66"/>
                  </a:lnTo>
                  <a:lnTo>
                    <a:pt x="156" y="89"/>
                  </a:lnTo>
                  <a:lnTo>
                    <a:pt x="141" y="110"/>
                  </a:lnTo>
                  <a:lnTo>
                    <a:pt x="124" y="133"/>
                  </a:lnTo>
                  <a:lnTo>
                    <a:pt x="124" y="133"/>
                  </a:lnTo>
                  <a:lnTo>
                    <a:pt x="108" y="157"/>
                  </a:lnTo>
                  <a:lnTo>
                    <a:pt x="89" y="180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36" y="246"/>
                  </a:lnTo>
                  <a:lnTo>
                    <a:pt x="22" y="264"/>
                  </a:lnTo>
                  <a:lnTo>
                    <a:pt x="16" y="274"/>
                  </a:lnTo>
                  <a:lnTo>
                    <a:pt x="10" y="285"/>
                  </a:lnTo>
                  <a:lnTo>
                    <a:pt x="4" y="295"/>
                  </a:lnTo>
                  <a:lnTo>
                    <a:pt x="1" y="307"/>
                  </a:lnTo>
                  <a:lnTo>
                    <a:pt x="1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2" y="312"/>
                  </a:lnTo>
                  <a:lnTo>
                    <a:pt x="4" y="313"/>
                  </a:lnTo>
                  <a:lnTo>
                    <a:pt x="6" y="313"/>
                  </a:lnTo>
                  <a:lnTo>
                    <a:pt x="7" y="312"/>
                  </a:lnTo>
                  <a:lnTo>
                    <a:pt x="10" y="311"/>
                  </a:lnTo>
                  <a:lnTo>
                    <a:pt x="10" y="310"/>
                  </a:lnTo>
                  <a:lnTo>
                    <a:pt x="10" y="310"/>
                  </a:lnTo>
                  <a:lnTo>
                    <a:pt x="14" y="297"/>
                  </a:lnTo>
                  <a:lnTo>
                    <a:pt x="19" y="287"/>
                  </a:lnTo>
                  <a:lnTo>
                    <a:pt x="25" y="276"/>
                  </a:lnTo>
                  <a:lnTo>
                    <a:pt x="32" y="265"/>
                  </a:lnTo>
                  <a:lnTo>
                    <a:pt x="48" y="246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91" y="193"/>
                  </a:lnTo>
                  <a:lnTo>
                    <a:pt x="118" y="158"/>
                  </a:lnTo>
                  <a:lnTo>
                    <a:pt x="118" y="158"/>
                  </a:lnTo>
                  <a:lnTo>
                    <a:pt x="146" y="121"/>
                  </a:lnTo>
                  <a:lnTo>
                    <a:pt x="173" y="83"/>
                  </a:lnTo>
                  <a:lnTo>
                    <a:pt x="173" y="83"/>
                  </a:lnTo>
                  <a:lnTo>
                    <a:pt x="180" y="72"/>
                  </a:lnTo>
                  <a:lnTo>
                    <a:pt x="186" y="60"/>
                  </a:lnTo>
                  <a:lnTo>
                    <a:pt x="193" y="48"/>
                  </a:lnTo>
                  <a:lnTo>
                    <a:pt x="202" y="37"/>
                  </a:lnTo>
                  <a:lnTo>
                    <a:pt x="202" y="37"/>
                  </a:lnTo>
                  <a:lnTo>
                    <a:pt x="208" y="30"/>
                  </a:lnTo>
                  <a:lnTo>
                    <a:pt x="213" y="20"/>
                  </a:lnTo>
                  <a:lnTo>
                    <a:pt x="216" y="16"/>
                  </a:lnTo>
                  <a:lnTo>
                    <a:pt x="220" y="13"/>
                  </a:lnTo>
                  <a:lnTo>
                    <a:pt x="224" y="11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8"/>
                  </a:lnTo>
                  <a:lnTo>
                    <a:pt x="233" y="7"/>
                  </a:lnTo>
                  <a:lnTo>
                    <a:pt x="233" y="6"/>
                  </a:lnTo>
                  <a:lnTo>
                    <a:pt x="233" y="4"/>
                  </a:lnTo>
                  <a:lnTo>
                    <a:pt x="231" y="1"/>
                  </a:lnTo>
                  <a:lnTo>
                    <a:pt x="230" y="0"/>
                  </a:lnTo>
                  <a:lnTo>
                    <a:pt x="227" y="0"/>
                  </a:lnTo>
                  <a:lnTo>
                    <a:pt x="22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3" name="Freeform 439"/>
            <p:cNvSpPr/>
            <p:nvPr/>
          </p:nvSpPr>
          <p:spPr bwMode="auto">
            <a:xfrm>
              <a:off x="6704013" y="3436938"/>
              <a:ext cx="225425" cy="333375"/>
            </a:xfrm>
            <a:custGeom>
              <a:avLst/>
              <a:gdLst/>
              <a:ahLst/>
              <a:cxnLst>
                <a:cxn ang="0">
                  <a:pos x="419" y="1"/>
                </a:cxn>
                <a:cxn ang="0">
                  <a:pos x="395" y="32"/>
                </a:cxn>
                <a:cxn ang="0">
                  <a:pos x="374" y="64"/>
                </a:cxn>
                <a:cxn ang="0">
                  <a:pos x="344" y="108"/>
                </a:cxn>
                <a:cxn ang="0">
                  <a:pos x="313" y="150"/>
                </a:cxn>
                <a:cxn ang="0">
                  <a:pos x="285" y="189"/>
                </a:cxn>
                <a:cxn ang="0">
                  <a:pos x="232" y="269"/>
                </a:cxn>
                <a:cxn ang="0">
                  <a:pos x="205" y="308"/>
                </a:cxn>
                <a:cxn ang="0">
                  <a:pos x="156" y="375"/>
                </a:cxn>
                <a:cxn ang="0">
                  <a:pos x="139" y="396"/>
                </a:cxn>
                <a:cxn ang="0">
                  <a:pos x="110" y="432"/>
                </a:cxn>
                <a:cxn ang="0">
                  <a:pos x="85" y="471"/>
                </a:cxn>
                <a:cxn ang="0">
                  <a:pos x="73" y="492"/>
                </a:cxn>
                <a:cxn ang="0">
                  <a:pos x="50" y="534"/>
                </a:cxn>
                <a:cxn ang="0">
                  <a:pos x="39" y="556"/>
                </a:cxn>
                <a:cxn ang="0">
                  <a:pos x="16" y="589"/>
                </a:cxn>
                <a:cxn ang="0">
                  <a:pos x="6" y="605"/>
                </a:cxn>
                <a:cxn ang="0">
                  <a:pos x="0" y="624"/>
                </a:cxn>
                <a:cxn ang="0">
                  <a:pos x="0" y="626"/>
                </a:cxn>
                <a:cxn ang="0">
                  <a:pos x="5" y="630"/>
                </a:cxn>
                <a:cxn ang="0">
                  <a:pos x="8" y="630"/>
                </a:cxn>
                <a:cxn ang="0">
                  <a:pos x="10" y="627"/>
                </a:cxn>
                <a:cxn ang="0">
                  <a:pos x="12" y="617"/>
                </a:cxn>
                <a:cxn ang="0">
                  <a:pos x="21" y="598"/>
                </a:cxn>
                <a:cxn ang="0">
                  <a:pos x="39" y="570"/>
                </a:cxn>
                <a:cxn ang="0">
                  <a:pos x="51" y="554"/>
                </a:cxn>
                <a:cxn ang="0">
                  <a:pos x="72" y="515"/>
                </a:cxn>
                <a:cxn ang="0">
                  <a:pos x="92" y="475"/>
                </a:cxn>
                <a:cxn ang="0">
                  <a:pos x="106" y="455"/>
                </a:cxn>
                <a:cxn ang="0">
                  <a:pos x="135" y="415"/>
                </a:cxn>
                <a:cxn ang="0">
                  <a:pos x="151" y="396"/>
                </a:cxn>
                <a:cxn ang="0">
                  <a:pos x="181" y="359"/>
                </a:cxn>
                <a:cxn ang="0">
                  <a:pos x="208" y="319"/>
                </a:cxn>
                <a:cxn ang="0">
                  <a:pos x="312" y="167"/>
                </a:cxn>
                <a:cxn ang="0">
                  <a:pos x="367" y="91"/>
                </a:cxn>
                <a:cxn ang="0">
                  <a:pos x="382" y="70"/>
                </a:cxn>
                <a:cxn ang="0">
                  <a:pos x="409" y="27"/>
                </a:cxn>
                <a:cxn ang="0">
                  <a:pos x="425" y="8"/>
                </a:cxn>
                <a:cxn ang="0">
                  <a:pos x="426" y="6"/>
                </a:cxn>
                <a:cxn ang="0">
                  <a:pos x="426" y="2"/>
                </a:cxn>
                <a:cxn ang="0">
                  <a:pos x="424" y="0"/>
                </a:cxn>
                <a:cxn ang="0">
                  <a:pos x="421" y="0"/>
                </a:cxn>
                <a:cxn ang="0">
                  <a:pos x="419" y="1"/>
                </a:cxn>
              </a:cxnLst>
              <a:rect l="0" t="0" r="r" b="b"/>
              <a:pathLst>
                <a:path w="427" h="630">
                  <a:moveTo>
                    <a:pt x="419" y="1"/>
                  </a:moveTo>
                  <a:lnTo>
                    <a:pt x="419" y="1"/>
                  </a:lnTo>
                  <a:lnTo>
                    <a:pt x="406" y="17"/>
                  </a:lnTo>
                  <a:lnTo>
                    <a:pt x="395" y="32"/>
                  </a:lnTo>
                  <a:lnTo>
                    <a:pt x="385" y="49"/>
                  </a:lnTo>
                  <a:lnTo>
                    <a:pt x="374" y="64"/>
                  </a:lnTo>
                  <a:lnTo>
                    <a:pt x="374" y="64"/>
                  </a:lnTo>
                  <a:lnTo>
                    <a:pt x="344" y="108"/>
                  </a:lnTo>
                  <a:lnTo>
                    <a:pt x="329" y="129"/>
                  </a:lnTo>
                  <a:lnTo>
                    <a:pt x="313" y="150"/>
                  </a:lnTo>
                  <a:lnTo>
                    <a:pt x="313" y="150"/>
                  </a:lnTo>
                  <a:lnTo>
                    <a:pt x="285" y="189"/>
                  </a:lnTo>
                  <a:lnTo>
                    <a:pt x="259" y="228"/>
                  </a:lnTo>
                  <a:lnTo>
                    <a:pt x="232" y="269"/>
                  </a:lnTo>
                  <a:lnTo>
                    <a:pt x="205" y="308"/>
                  </a:lnTo>
                  <a:lnTo>
                    <a:pt x="205" y="308"/>
                  </a:lnTo>
                  <a:lnTo>
                    <a:pt x="173" y="353"/>
                  </a:lnTo>
                  <a:lnTo>
                    <a:pt x="156" y="375"/>
                  </a:lnTo>
                  <a:lnTo>
                    <a:pt x="139" y="396"/>
                  </a:lnTo>
                  <a:lnTo>
                    <a:pt x="139" y="396"/>
                  </a:lnTo>
                  <a:lnTo>
                    <a:pt x="124" y="414"/>
                  </a:lnTo>
                  <a:lnTo>
                    <a:pt x="110" y="432"/>
                  </a:lnTo>
                  <a:lnTo>
                    <a:pt x="97" y="452"/>
                  </a:lnTo>
                  <a:lnTo>
                    <a:pt x="85" y="471"/>
                  </a:lnTo>
                  <a:lnTo>
                    <a:pt x="85" y="471"/>
                  </a:lnTo>
                  <a:lnTo>
                    <a:pt x="73" y="492"/>
                  </a:lnTo>
                  <a:lnTo>
                    <a:pt x="61" y="514"/>
                  </a:lnTo>
                  <a:lnTo>
                    <a:pt x="50" y="534"/>
                  </a:lnTo>
                  <a:lnTo>
                    <a:pt x="39" y="556"/>
                  </a:lnTo>
                  <a:lnTo>
                    <a:pt x="39" y="556"/>
                  </a:lnTo>
                  <a:lnTo>
                    <a:pt x="27" y="572"/>
                  </a:lnTo>
                  <a:lnTo>
                    <a:pt x="16" y="589"/>
                  </a:lnTo>
                  <a:lnTo>
                    <a:pt x="11" y="597"/>
                  </a:lnTo>
                  <a:lnTo>
                    <a:pt x="6" y="605"/>
                  </a:lnTo>
                  <a:lnTo>
                    <a:pt x="2" y="615"/>
                  </a:lnTo>
                  <a:lnTo>
                    <a:pt x="0" y="624"/>
                  </a:lnTo>
                  <a:lnTo>
                    <a:pt x="0" y="624"/>
                  </a:lnTo>
                  <a:lnTo>
                    <a:pt x="0" y="626"/>
                  </a:lnTo>
                  <a:lnTo>
                    <a:pt x="1" y="628"/>
                  </a:lnTo>
                  <a:lnTo>
                    <a:pt x="5" y="630"/>
                  </a:lnTo>
                  <a:lnTo>
                    <a:pt x="6" y="630"/>
                  </a:lnTo>
                  <a:lnTo>
                    <a:pt x="8" y="630"/>
                  </a:lnTo>
                  <a:lnTo>
                    <a:pt x="9" y="629"/>
                  </a:lnTo>
                  <a:lnTo>
                    <a:pt x="10" y="627"/>
                  </a:lnTo>
                  <a:lnTo>
                    <a:pt x="10" y="627"/>
                  </a:lnTo>
                  <a:lnTo>
                    <a:pt x="12" y="617"/>
                  </a:lnTo>
                  <a:lnTo>
                    <a:pt x="16" y="608"/>
                  </a:lnTo>
                  <a:lnTo>
                    <a:pt x="21" y="598"/>
                  </a:lnTo>
                  <a:lnTo>
                    <a:pt x="26" y="589"/>
                  </a:lnTo>
                  <a:lnTo>
                    <a:pt x="39" y="570"/>
                  </a:lnTo>
                  <a:lnTo>
                    <a:pt x="51" y="554"/>
                  </a:lnTo>
                  <a:lnTo>
                    <a:pt x="51" y="554"/>
                  </a:lnTo>
                  <a:lnTo>
                    <a:pt x="61" y="534"/>
                  </a:lnTo>
                  <a:lnTo>
                    <a:pt x="72" y="515"/>
                  </a:lnTo>
                  <a:lnTo>
                    <a:pt x="82" y="495"/>
                  </a:lnTo>
                  <a:lnTo>
                    <a:pt x="92" y="475"/>
                  </a:lnTo>
                  <a:lnTo>
                    <a:pt x="92" y="475"/>
                  </a:lnTo>
                  <a:lnTo>
                    <a:pt x="106" y="455"/>
                  </a:lnTo>
                  <a:lnTo>
                    <a:pt x="120" y="434"/>
                  </a:lnTo>
                  <a:lnTo>
                    <a:pt x="135" y="415"/>
                  </a:lnTo>
                  <a:lnTo>
                    <a:pt x="151" y="396"/>
                  </a:lnTo>
                  <a:lnTo>
                    <a:pt x="151" y="396"/>
                  </a:lnTo>
                  <a:lnTo>
                    <a:pt x="167" y="378"/>
                  </a:lnTo>
                  <a:lnTo>
                    <a:pt x="181" y="359"/>
                  </a:lnTo>
                  <a:lnTo>
                    <a:pt x="208" y="319"/>
                  </a:lnTo>
                  <a:lnTo>
                    <a:pt x="208" y="319"/>
                  </a:lnTo>
                  <a:lnTo>
                    <a:pt x="312" y="167"/>
                  </a:lnTo>
                  <a:lnTo>
                    <a:pt x="312" y="167"/>
                  </a:lnTo>
                  <a:lnTo>
                    <a:pt x="340" y="129"/>
                  </a:lnTo>
                  <a:lnTo>
                    <a:pt x="367" y="91"/>
                  </a:lnTo>
                  <a:lnTo>
                    <a:pt x="367" y="91"/>
                  </a:lnTo>
                  <a:lnTo>
                    <a:pt x="382" y="70"/>
                  </a:lnTo>
                  <a:lnTo>
                    <a:pt x="395" y="49"/>
                  </a:lnTo>
                  <a:lnTo>
                    <a:pt x="409" y="27"/>
                  </a:lnTo>
                  <a:lnTo>
                    <a:pt x="418" y="18"/>
                  </a:lnTo>
                  <a:lnTo>
                    <a:pt x="425" y="8"/>
                  </a:lnTo>
                  <a:lnTo>
                    <a:pt x="425" y="8"/>
                  </a:lnTo>
                  <a:lnTo>
                    <a:pt x="426" y="6"/>
                  </a:lnTo>
                  <a:lnTo>
                    <a:pt x="427" y="4"/>
                  </a:lnTo>
                  <a:lnTo>
                    <a:pt x="426" y="2"/>
                  </a:lnTo>
                  <a:lnTo>
                    <a:pt x="425" y="1"/>
                  </a:lnTo>
                  <a:lnTo>
                    <a:pt x="424" y="0"/>
                  </a:lnTo>
                  <a:lnTo>
                    <a:pt x="422" y="0"/>
                  </a:lnTo>
                  <a:lnTo>
                    <a:pt x="421" y="0"/>
                  </a:lnTo>
                  <a:lnTo>
                    <a:pt x="419" y="1"/>
                  </a:lnTo>
                  <a:lnTo>
                    <a:pt x="4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4" name="Freeform 440"/>
            <p:cNvSpPr/>
            <p:nvPr/>
          </p:nvSpPr>
          <p:spPr bwMode="auto">
            <a:xfrm>
              <a:off x="6738938" y="3468688"/>
              <a:ext cx="206375" cy="279400"/>
            </a:xfrm>
            <a:custGeom>
              <a:avLst/>
              <a:gdLst/>
              <a:ahLst/>
              <a:cxnLst>
                <a:cxn ang="0">
                  <a:pos x="381" y="2"/>
                </a:cxn>
                <a:cxn ang="0">
                  <a:pos x="329" y="67"/>
                </a:cxn>
                <a:cxn ang="0">
                  <a:pos x="230" y="203"/>
                </a:cxn>
                <a:cxn ang="0">
                  <a:pos x="180" y="271"/>
                </a:cxn>
                <a:cxn ang="0">
                  <a:pos x="128" y="340"/>
                </a:cxn>
                <a:cxn ang="0">
                  <a:pos x="75" y="409"/>
                </a:cxn>
                <a:cxn ang="0">
                  <a:pos x="50" y="445"/>
                </a:cxn>
                <a:cxn ang="0">
                  <a:pos x="39" y="459"/>
                </a:cxn>
                <a:cxn ang="0">
                  <a:pos x="29" y="473"/>
                </a:cxn>
                <a:cxn ang="0">
                  <a:pos x="26" y="479"/>
                </a:cxn>
                <a:cxn ang="0">
                  <a:pos x="15" y="497"/>
                </a:cxn>
                <a:cxn ang="0">
                  <a:pos x="4" y="514"/>
                </a:cxn>
                <a:cxn ang="0">
                  <a:pos x="0" y="521"/>
                </a:cxn>
                <a:cxn ang="0">
                  <a:pos x="0" y="525"/>
                </a:cxn>
                <a:cxn ang="0">
                  <a:pos x="4" y="527"/>
                </a:cxn>
                <a:cxn ang="0">
                  <a:pos x="7" y="526"/>
                </a:cxn>
                <a:cxn ang="0">
                  <a:pos x="10" y="524"/>
                </a:cxn>
                <a:cxn ang="0">
                  <a:pos x="12" y="519"/>
                </a:cxn>
                <a:cxn ang="0">
                  <a:pos x="22" y="503"/>
                </a:cxn>
                <a:cxn ang="0">
                  <a:pos x="35" y="485"/>
                </a:cxn>
                <a:cxn ang="0">
                  <a:pos x="40" y="475"/>
                </a:cxn>
                <a:cxn ang="0">
                  <a:pos x="57" y="448"/>
                </a:cxn>
                <a:cxn ang="0">
                  <a:pos x="83" y="414"/>
                </a:cxn>
                <a:cxn ang="0">
                  <a:pos x="133" y="348"/>
                </a:cxn>
                <a:cxn ang="0">
                  <a:pos x="183" y="282"/>
                </a:cxn>
                <a:cxn ang="0">
                  <a:pos x="285" y="145"/>
                </a:cxn>
                <a:cxn ang="0">
                  <a:pos x="361" y="41"/>
                </a:cxn>
                <a:cxn ang="0">
                  <a:pos x="388" y="8"/>
                </a:cxn>
                <a:cxn ang="0">
                  <a:pos x="389" y="5"/>
                </a:cxn>
                <a:cxn ang="0">
                  <a:pos x="386" y="1"/>
                </a:cxn>
                <a:cxn ang="0">
                  <a:pos x="383" y="1"/>
                </a:cxn>
                <a:cxn ang="0">
                  <a:pos x="381" y="2"/>
                </a:cxn>
              </a:cxnLst>
              <a:rect l="0" t="0" r="r" b="b"/>
              <a:pathLst>
                <a:path w="389" h="527">
                  <a:moveTo>
                    <a:pt x="381" y="2"/>
                  </a:moveTo>
                  <a:lnTo>
                    <a:pt x="381" y="2"/>
                  </a:lnTo>
                  <a:lnTo>
                    <a:pt x="355" y="34"/>
                  </a:lnTo>
                  <a:lnTo>
                    <a:pt x="329" y="67"/>
                  </a:lnTo>
                  <a:lnTo>
                    <a:pt x="279" y="135"/>
                  </a:lnTo>
                  <a:lnTo>
                    <a:pt x="230" y="203"/>
                  </a:lnTo>
                  <a:lnTo>
                    <a:pt x="180" y="271"/>
                  </a:lnTo>
                  <a:lnTo>
                    <a:pt x="180" y="271"/>
                  </a:lnTo>
                  <a:lnTo>
                    <a:pt x="153" y="305"/>
                  </a:lnTo>
                  <a:lnTo>
                    <a:pt x="128" y="340"/>
                  </a:lnTo>
                  <a:lnTo>
                    <a:pt x="101" y="374"/>
                  </a:lnTo>
                  <a:lnTo>
                    <a:pt x="75" y="409"/>
                  </a:lnTo>
                  <a:lnTo>
                    <a:pt x="75" y="409"/>
                  </a:lnTo>
                  <a:lnTo>
                    <a:pt x="50" y="445"/>
                  </a:lnTo>
                  <a:lnTo>
                    <a:pt x="50" y="445"/>
                  </a:lnTo>
                  <a:lnTo>
                    <a:pt x="39" y="459"/>
                  </a:lnTo>
                  <a:lnTo>
                    <a:pt x="33" y="466"/>
                  </a:lnTo>
                  <a:lnTo>
                    <a:pt x="29" y="473"/>
                  </a:lnTo>
                  <a:lnTo>
                    <a:pt x="29" y="473"/>
                  </a:lnTo>
                  <a:lnTo>
                    <a:pt x="26" y="479"/>
                  </a:lnTo>
                  <a:lnTo>
                    <a:pt x="22" y="486"/>
                  </a:lnTo>
                  <a:lnTo>
                    <a:pt x="15" y="497"/>
                  </a:lnTo>
                  <a:lnTo>
                    <a:pt x="7" y="508"/>
                  </a:lnTo>
                  <a:lnTo>
                    <a:pt x="4" y="514"/>
                  </a:lnTo>
                  <a:lnTo>
                    <a:pt x="0" y="521"/>
                  </a:lnTo>
                  <a:lnTo>
                    <a:pt x="0" y="521"/>
                  </a:lnTo>
                  <a:lnTo>
                    <a:pt x="0" y="523"/>
                  </a:lnTo>
                  <a:lnTo>
                    <a:pt x="0" y="525"/>
                  </a:lnTo>
                  <a:lnTo>
                    <a:pt x="3" y="526"/>
                  </a:lnTo>
                  <a:lnTo>
                    <a:pt x="4" y="527"/>
                  </a:lnTo>
                  <a:lnTo>
                    <a:pt x="6" y="527"/>
                  </a:lnTo>
                  <a:lnTo>
                    <a:pt x="7" y="526"/>
                  </a:lnTo>
                  <a:lnTo>
                    <a:pt x="9" y="525"/>
                  </a:lnTo>
                  <a:lnTo>
                    <a:pt x="10" y="524"/>
                  </a:lnTo>
                  <a:lnTo>
                    <a:pt x="10" y="524"/>
                  </a:lnTo>
                  <a:lnTo>
                    <a:pt x="12" y="519"/>
                  </a:lnTo>
                  <a:lnTo>
                    <a:pt x="15" y="513"/>
                  </a:lnTo>
                  <a:lnTo>
                    <a:pt x="22" y="503"/>
                  </a:lnTo>
                  <a:lnTo>
                    <a:pt x="29" y="494"/>
                  </a:lnTo>
                  <a:lnTo>
                    <a:pt x="35" y="485"/>
                  </a:lnTo>
                  <a:lnTo>
                    <a:pt x="35" y="485"/>
                  </a:lnTo>
                  <a:lnTo>
                    <a:pt x="40" y="475"/>
                  </a:lnTo>
                  <a:lnTo>
                    <a:pt x="45" y="466"/>
                  </a:lnTo>
                  <a:lnTo>
                    <a:pt x="57" y="448"/>
                  </a:lnTo>
                  <a:lnTo>
                    <a:pt x="83" y="414"/>
                  </a:lnTo>
                  <a:lnTo>
                    <a:pt x="83" y="414"/>
                  </a:lnTo>
                  <a:lnTo>
                    <a:pt x="107" y="380"/>
                  </a:lnTo>
                  <a:lnTo>
                    <a:pt x="133" y="348"/>
                  </a:lnTo>
                  <a:lnTo>
                    <a:pt x="183" y="282"/>
                  </a:lnTo>
                  <a:lnTo>
                    <a:pt x="183" y="282"/>
                  </a:lnTo>
                  <a:lnTo>
                    <a:pt x="234" y="214"/>
                  </a:lnTo>
                  <a:lnTo>
                    <a:pt x="285" y="145"/>
                  </a:lnTo>
                  <a:lnTo>
                    <a:pt x="335" y="75"/>
                  </a:lnTo>
                  <a:lnTo>
                    <a:pt x="361" y="41"/>
                  </a:lnTo>
                  <a:lnTo>
                    <a:pt x="388" y="8"/>
                  </a:lnTo>
                  <a:lnTo>
                    <a:pt x="388" y="8"/>
                  </a:lnTo>
                  <a:lnTo>
                    <a:pt x="389" y="6"/>
                  </a:lnTo>
                  <a:lnTo>
                    <a:pt x="389" y="5"/>
                  </a:lnTo>
                  <a:lnTo>
                    <a:pt x="388" y="2"/>
                  </a:lnTo>
                  <a:lnTo>
                    <a:pt x="386" y="1"/>
                  </a:lnTo>
                  <a:lnTo>
                    <a:pt x="385" y="0"/>
                  </a:lnTo>
                  <a:lnTo>
                    <a:pt x="383" y="1"/>
                  </a:lnTo>
                  <a:lnTo>
                    <a:pt x="381" y="2"/>
                  </a:lnTo>
                  <a:lnTo>
                    <a:pt x="3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5" name="Freeform 441"/>
            <p:cNvSpPr/>
            <p:nvPr/>
          </p:nvSpPr>
          <p:spPr bwMode="auto">
            <a:xfrm>
              <a:off x="6777038" y="3524250"/>
              <a:ext cx="163513" cy="212725"/>
            </a:xfrm>
            <a:custGeom>
              <a:avLst/>
              <a:gdLst/>
              <a:ahLst/>
              <a:cxnLst>
                <a:cxn ang="0">
                  <a:pos x="299" y="2"/>
                </a:cxn>
                <a:cxn ang="0">
                  <a:pos x="263" y="45"/>
                </a:cxn>
                <a:cxn ang="0">
                  <a:pos x="232" y="91"/>
                </a:cxn>
                <a:cxn ang="0">
                  <a:pos x="214" y="118"/>
                </a:cxn>
                <a:cxn ang="0">
                  <a:pos x="157" y="196"/>
                </a:cxn>
                <a:cxn ang="0">
                  <a:pos x="135" y="223"/>
                </a:cxn>
                <a:cxn ang="0">
                  <a:pos x="70" y="302"/>
                </a:cxn>
                <a:cxn ang="0">
                  <a:pos x="53" y="323"/>
                </a:cxn>
                <a:cxn ang="0">
                  <a:pos x="38" y="343"/>
                </a:cxn>
                <a:cxn ang="0">
                  <a:pos x="19" y="373"/>
                </a:cxn>
                <a:cxn ang="0">
                  <a:pos x="13" y="386"/>
                </a:cxn>
                <a:cxn ang="0">
                  <a:pos x="6" y="393"/>
                </a:cxn>
                <a:cxn ang="0">
                  <a:pos x="3" y="395"/>
                </a:cxn>
                <a:cxn ang="0">
                  <a:pos x="0" y="397"/>
                </a:cxn>
                <a:cxn ang="0">
                  <a:pos x="0" y="400"/>
                </a:cxn>
                <a:cxn ang="0">
                  <a:pos x="2" y="403"/>
                </a:cxn>
                <a:cxn ang="0">
                  <a:pos x="6" y="403"/>
                </a:cxn>
                <a:cxn ang="0">
                  <a:pos x="11" y="401"/>
                </a:cxn>
                <a:cxn ang="0">
                  <a:pos x="19" y="394"/>
                </a:cxn>
                <a:cxn ang="0">
                  <a:pos x="22" y="388"/>
                </a:cxn>
                <a:cxn ang="0">
                  <a:pos x="47" y="347"/>
                </a:cxn>
                <a:cxn ang="0">
                  <a:pos x="57" y="334"/>
                </a:cxn>
                <a:cxn ang="0">
                  <a:pos x="102" y="278"/>
                </a:cxn>
                <a:cxn ang="0">
                  <a:pos x="147" y="223"/>
                </a:cxn>
                <a:cxn ang="0">
                  <a:pos x="185" y="173"/>
                </a:cxn>
                <a:cxn ang="0">
                  <a:pos x="222" y="124"/>
                </a:cxn>
                <a:cxn ang="0">
                  <a:pos x="262" y="65"/>
                </a:cxn>
                <a:cxn ang="0">
                  <a:pos x="294" y="22"/>
                </a:cxn>
                <a:cxn ang="0">
                  <a:pos x="307" y="9"/>
                </a:cxn>
                <a:cxn ang="0">
                  <a:pos x="308" y="6"/>
                </a:cxn>
                <a:cxn ang="0">
                  <a:pos x="307" y="2"/>
                </a:cxn>
                <a:cxn ang="0">
                  <a:pos x="303" y="0"/>
                </a:cxn>
                <a:cxn ang="0">
                  <a:pos x="299" y="2"/>
                </a:cxn>
              </a:cxnLst>
              <a:rect l="0" t="0" r="r" b="b"/>
              <a:pathLst>
                <a:path w="308" h="403">
                  <a:moveTo>
                    <a:pt x="299" y="2"/>
                  </a:moveTo>
                  <a:lnTo>
                    <a:pt x="299" y="2"/>
                  </a:lnTo>
                  <a:lnTo>
                    <a:pt x="281" y="23"/>
                  </a:lnTo>
                  <a:lnTo>
                    <a:pt x="263" y="45"/>
                  </a:lnTo>
                  <a:lnTo>
                    <a:pt x="248" y="68"/>
                  </a:lnTo>
                  <a:lnTo>
                    <a:pt x="232" y="91"/>
                  </a:lnTo>
                  <a:lnTo>
                    <a:pt x="232" y="91"/>
                  </a:lnTo>
                  <a:lnTo>
                    <a:pt x="214" y="118"/>
                  </a:lnTo>
                  <a:lnTo>
                    <a:pt x="195" y="144"/>
                  </a:lnTo>
                  <a:lnTo>
                    <a:pt x="157" y="196"/>
                  </a:lnTo>
                  <a:lnTo>
                    <a:pt x="157" y="196"/>
                  </a:lnTo>
                  <a:lnTo>
                    <a:pt x="135" y="223"/>
                  </a:lnTo>
                  <a:lnTo>
                    <a:pt x="113" y="249"/>
                  </a:lnTo>
                  <a:lnTo>
                    <a:pt x="70" y="302"/>
                  </a:lnTo>
                  <a:lnTo>
                    <a:pt x="70" y="302"/>
                  </a:lnTo>
                  <a:lnTo>
                    <a:pt x="53" y="323"/>
                  </a:lnTo>
                  <a:lnTo>
                    <a:pt x="38" y="343"/>
                  </a:lnTo>
                  <a:lnTo>
                    <a:pt x="38" y="343"/>
                  </a:lnTo>
                  <a:lnTo>
                    <a:pt x="29" y="358"/>
                  </a:lnTo>
                  <a:lnTo>
                    <a:pt x="19" y="373"/>
                  </a:lnTo>
                  <a:lnTo>
                    <a:pt x="19" y="373"/>
                  </a:lnTo>
                  <a:lnTo>
                    <a:pt x="13" y="386"/>
                  </a:lnTo>
                  <a:lnTo>
                    <a:pt x="9" y="391"/>
                  </a:lnTo>
                  <a:lnTo>
                    <a:pt x="6" y="393"/>
                  </a:lnTo>
                  <a:lnTo>
                    <a:pt x="3" y="395"/>
                  </a:lnTo>
                  <a:lnTo>
                    <a:pt x="3" y="395"/>
                  </a:lnTo>
                  <a:lnTo>
                    <a:pt x="1" y="395"/>
                  </a:lnTo>
                  <a:lnTo>
                    <a:pt x="0" y="397"/>
                  </a:lnTo>
                  <a:lnTo>
                    <a:pt x="0" y="398"/>
                  </a:lnTo>
                  <a:lnTo>
                    <a:pt x="0" y="400"/>
                  </a:lnTo>
                  <a:lnTo>
                    <a:pt x="1" y="402"/>
                  </a:lnTo>
                  <a:lnTo>
                    <a:pt x="2" y="403"/>
                  </a:lnTo>
                  <a:lnTo>
                    <a:pt x="4" y="403"/>
                  </a:lnTo>
                  <a:lnTo>
                    <a:pt x="6" y="403"/>
                  </a:lnTo>
                  <a:lnTo>
                    <a:pt x="6" y="403"/>
                  </a:lnTo>
                  <a:lnTo>
                    <a:pt x="11" y="401"/>
                  </a:lnTo>
                  <a:lnTo>
                    <a:pt x="15" y="398"/>
                  </a:lnTo>
                  <a:lnTo>
                    <a:pt x="19" y="394"/>
                  </a:lnTo>
                  <a:lnTo>
                    <a:pt x="22" y="388"/>
                  </a:lnTo>
                  <a:lnTo>
                    <a:pt x="22" y="388"/>
                  </a:lnTo>
                  <a:lnTo>
                    <a:pt x="38" y="361"/>
                  </a:lnTo>
                  <a:lnTo>
                    <a:pt x="47" y="347"/>
                  </a:lnTo>
                  <a:lnTo>
                    <a:pt x="57" y="334"/>
                  </a:lnTo>
                  <a:lnTo>
                    <a:pt x="57" y="334"/>
                  </a:lnTo>
                  <a:lnTo>
                    <a:pt x="78" y="306"/>
                  </a:lnTo>
                  <a:lnTo>
                    <a:pt x="102" y="278"/>
                  </a:lnTo>
                  <a:lnTo>
                    <a:pt x="125" y="250"/>
                  </a:lnTo>
                  <a:lnTo>
                    <a:pt x="147" y="223"/>
                  </a:lnTo>
                  <a:lnTo>
                    <a:pt x="147" y="223"/>
                  </a:lnTo>
                  <a:lnTo>
                    <a:pt x="185" y="173"/>
                  </a:lnTo>
                  <a:lnTo>
                    <a:pt x="222" y="124"/>
                  </a:lnTo>
                  <a:lnTo>
                    <a:pt x="222" y="124"/>
                  </a:lnTo>
                  <a:lnTo>
                    <a:pt x="241" y="94"/>
                  </a:lnTo>
                  <a:lnTo>
                    <a:pt x="262" y="65"/>
                  </a:lnTo>
                  <a:lnTo>
                    <a:pt x="283" y="37"/>
                  </a:lnTo>
                  <a:lnTo>
                    <a:pt x="294" y="22"/>
                  </a:lnTo>
                  <a:lnTo>
                    <a:pt x="307" y="9"/>
                  </a:lnTo>
                  <a:lnTo>
                    <a:pt x="307" y="9"/>
                  </a:lnTo>
                  <a:lnTo>
                    <a:pt x="308" y="8"/>
                  </a:lnTo>
                  <a:lnTo>
                    <a:pt x="308" y="6"/>
                  </a:lnTo>
                  <a:lnTo>
                    <a:pt x="308" y="4"/>
                  </a:lnTo>
                  <a:lnTo>
                    <a:pt x="307" y="2"/>
                  </a:lnTo>
                  <a:lnTo>
                    <a:pt x="304" y="1"/>
                  </a:lnTo>
                  <a:lnTo>
                    <a:pt x="303" y="0"/>
                  </a:lnTo>
                  <a:lnTo>
                    <a:pt x="301" y="1"/>
                  </a:lnTo>
                  <a:lnTo>
                    <a:pt x="299" y="2"/>
                  </a:lnTo>
                  <a:lnTo>
                    <a:pt x="29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6" name="Freeform 442"/>
            <p:cNvSpPr/>
            <p:nvPr/>
          </p:nvSpPr>
          <p:spPr bwMode="auto">
            <a:xfrm>
              <a:off x="6821488" y="3595688"/>
              <a:ext cx="88900" cy="111125"/>
            </a:xfrm>
            <a:custGeom>
              <a:avLst/>
              <a:gdLst/>
              <a:ahLst/>
              <a:cxnLst>
                <a:cxn ang="0">
                  <a:pos x="158" y="1"/>
                </a:cxn>
                <a:cxn ang="0">
                  <a:pos x="158" y="1"/>
                </a:cxn>
                <a:cxn ang="0">
                  <a:pos x="138" y="25"/>
                </a:cxn>
                <a:cxn ang="0">
                  <a:pos x="117" y="50"/>
                </a:cxn>
                <a:cxn ang="0">
                  <a:pos x="79" y="102"/>
                </a:cxn>
                <a:cxn ang="0">
                  <a:pos x="79" y="102"/>
                </a:cxn>
                <a:cxn ang="0">
                  <a:pos x="40" y="155"/>
                </a:cxn>
                <a:cxn ang="0">
                  <a:pos x="40" y="155"/>
                </a:cxn>
                <a:cxn ang="0">
                  <a:pos x="20" y="180"/>
                </a:cxn>
                <a:cxn ang="0">
                  <a:pos x="10" y="193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7"/>
                </a:cxn>
                <a:cxn ang="0">
                  <a:pos x="1" y="209"/>
                </a:cxn>
                <a:cxn ang="0">
                  <a:pos x="1" y="211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7" y="212"/>
                </a:cxn>
                <a:cxn ang="0">
                  <a:pos x="9" y="212"/>
                </a:cxn>
                <a:cxn ang="0">
                  <a:pos x="10" y="210"/>
                </a:cxn>
                <a:cxn ang="0">
                  <a:pos x="10" y="210"/>
                </a:cxn>
                <a:cxn ang="0">
                  <a:pos x="17" y="199"/>
                </a:cxn>
                <a:cxn ang="0">
                  <a:pos x="26" y="188"/>
                </a:cxn>
                <a:cxn ang="0">
                  <a:pos x="43" y="166"/>
                </a:cxn>
                <a:cxn ang="0">
                  <a:pos x="43" y="166"/>
                </a:cxn>
                <a:cxn ang="0">
                  <a:pos x="81" y="113"/>
                </a:cxn>
                <a:cxn ang="0">
                  <a:pos x="81" y="113"/>
                </a:cxn>
                <a:cxn ang="0">
                  <a:pos x="122" y="60"/>
                </a:cxn>
                <a:cxn ang="0">
                  <a:pos x="143" y="33"/>
                </a:cxn>
                <a:cxn ang="0">
                  <a:pos x="166" y="8"/>
                </a:cxn>
                <a:cxn ang="0">
                  <a:pos x="166" y="8"/>
                </a:cxn>
                <a:cxn ang="0">
                  <a:pos x="167" y="6"/>
                </a:cxn>
                <a:cxn ang="0">
                  <a:pos x="167" y="4"/>
                </a:cxn>
                <a:cxn ang="0">
                  <a:pos x="166" y="3"/>
                </a:cxn>
                <a:cxn ang="0">
                  <a:pos x="165" y="1"/>
                </a:cxn>
                <a:cxn ang="0">
                  <a:pos x="164" y="0"/>
                </a:cxn>
                <a:cxn ang="0">
                  <a:pos x="162" y="0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8" y="1"/>
                </a:cxn>
              </a:cxnLst>
              <a:rect l="0" t="0" r="r" b="b"/>
              <a:pathLst>
                <a:path w="167" h="212">
                  <a:moveTo>
                    <a:pt x="158" y="1"/>
                  </a:moveTo>
                  <a:lnTo>
                    <a:pt x="158" y="1"/>
                  </a:lnTo>
                  <a:lnTo>
                    <a:pt x="138" y="25"/>
                  </a:lnTo>
                  <a:lnTo>
                    <a:pt x="117" y="50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40" y="155"/>
                  </a:lnTo>
                  <a:lnTo>
                    <a:pt x="40" y="155"/>
                  </a:lnTo>
                  <a:lnTo>
                    <a:pt x="20" y="180"/>
                  </a:lnTo>
                  <a:lnTo>
                    <a:pt x="10" y="193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7"/>
                  </a:lnTo>
                  <a:lnTo>
                    <a:pt x="1" y="209"/>
                  </a:lnTo>
                  <a:lnTo>
                    <a:pt x="1" y="211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7" y="212"/>
                  </a:lnTo>
                  <a:lnTo>
                    <a:pt x="9" y="212"/>
                  </a:lnTo>
                  <a:lnTo>
                    <a:pt x="10" y="210"/>
                  </a:lnTo>
                  <a:lnTo>
                    <a:pt x="10" y="210"/>
                  </a:lnTo>
                  <a:lnTo>
                    <a:pt x="17" y="199"/>
                  </a:lnTo>
                  <a:lnTo>
                    <a:pt x="26" y="188"/>
                  </a:lnTo>
                  <a:lnTo>
                    <a:pt x="43" y="166"/>
                  </a:lnTo>
                  <a:lnTo>
                    <a:pt x="43" y="166"/>
                  </a:lnTo>
                  <a:lnTo>
                    <a:pt x="81" y="113"/>
                  </a:lnTo>
                  <a:lnTo>
                    <a:pt x="81" y="113"/>
                  </a:lnTo>
                  <a:lnTo>
                    <a:pt x="122" y="60"/>
                  </a:lnTo>
                  <a:lnTo>
                    <a:pt x="143" y="33"/>
                  </a:lnTo>
                  <a:lnTo>
                    <a:pt x="166" y="8"/>
                  </a:lnTo>
                  <a:lnTo>
                    <a:pt x="166" y="8"/>
                  </a:lnTo>
                  <a:lnTo>
                    <a:pt x="167" y="6"/>
                  </a:lnTo>
                  <a:lnTo>
                    <a:pt x="167" y="4"/>
                  </a:lnTo>
                  <a:lnTo>
                    <a:pt x="166" y="3"/>
                  </a:lnTo>
                  <a:lnTo>
                    <a:pt x="165" y="1"/>
                  </a:lnTo>
                  <a:lnTo>
                    <a:pt x="164" y="0"/>
                  </a:lnTo>
                  <a:lnTo>
                    <a:pt x="162" y="0"/>
                  </a:lnTo>
                  <a:lnTo>
                    <a:pt x="161" y="0"/>
                  </a:lnTo>
                  <a:lnTo>
                    <a:pt x="158" y="1"/>
                  </a:lnTo>
                  <a:lnTo>
                    <a:pt x="1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7" name="Freeform 443"/>
            <p:cNvSpPr/>
            <p:nvPr/>
          </p:nvSpPr>
          <p:spPr bwMode="auto">
            <a:xfrm>
              <a:off x="6443663" y="3109913"/>
              <a:ext cx="95250" cy="120650"/>
            </a:xfrm>
            <a:custGeom>
              <a:avLst/>
              <a:gdLst/>
              <a:ahLst/>
              <a:cxnLst>
                <a:cxn ang="0">
                  <a:pos x="171" y="3"/>
                </a:cxn>
                <a:cxn ang="0">
                  <a:pos x="171" y="3"/>
                </a:cxn>
                <a:cxn ang="0">
                  <a:pos x="147" y="34"/>
                </a:cxn>
                <a:cxn ang="0">
                  <a:pos x="123" y="63"/>
                </a:cxn>
                <a:cxn ang="0">
                  <a:pos x="73" y="123"/>
                </a:cxn>
                <a:cxn ang="0">
                  <a:pos x="73" y="123"/>
                </a:cxn>
                <a:cxn ang="0">
                  <a:pos x="50" y="152"/>
                </a:cxn>
                <a:cxn ang="0">
                  <a:pos x="27" y="180"/>
                </a:cxn>
                <a:cxn ang="0">
                  <a:pos x="27" y="180"/>
                </a:cxn>
                <a:cxn ang="0">
                  <a:pos x="18" y="190"/>
                </a:cxn>
                <a:cxn ang="0">
                  <a:pos x="10" y="200"/>
                </a:cxn>
                <a:cxn ang="0">
                  <a:pos x="4" y="210"/>
                </a:cxn>
                <a:cxn ang="0">
                  <a:pos x="2" y="216"/>
                </a:cxn>
                <a:cxn ang="0">
                  <a:pos x="0" y="223"/>
                </a:cxn>
                <a:cxn ang="0">
                  <a:pos x="0" y="223"/>
                </a:cxn>
                <a:cxn ang="0">
                  <a:pos x="1" y="225"/>
                </a:cxn>
                <a:cxn ang="0">
                  <a:pos x="1" y="226"/>
                </a:cxn>
                <a:cxn ang="0">
                  <a:pos x="4" y="228"/>
                </a:cxn>
                <a:cxn ang="0">
                  <a:pos x="6" y="228"/>
                </a:cxn>
                <a:cxn ang="0">
                  <a:pos x="7" y="228"/>
                </a:cxn>
                <a:cxn ang="0">
                  <a:pos x="9" y="227"/>
                </a:cxn>
                <a:cxn ang="0">
                  <a:pos x="9" y="225"/>
                </a:cxn>
                <a:cxn ang="0">
                  <a:pos x="9" y="225"/>
                </a:cxn>
                <a:cxn ang="0">
                  <a:pos x="12" y="216"/>
                </a:cxn>
                <a:cxn ang="0">
                  <a:pos x="15" y="209"/>
                </a:cxn>
                <a:cxn ang="0">
                  <a:pos x="19" y="202"/>
                </a:cxn>
                <a:cxn ang="0">
                  <a:pos x="25" y="195"/>
                </a:cxn>
                <a:cxn ang="0">
                  <a:pos x="37" y="181"/>
                </a:cxn>
                <a:cxn ang="0">
                  <a:pos x="48" y="169"/>
                </a:cxn>
                <a:cxn ang="0">
                  <a:pos x="48" y="169"/>
                </a:cxn>
                <a:cxn ang="0">
                  <a:pos x="69" y="143"/>
                </a:cxn>
                <a:cxn ang="0">
                  <a:pos x="91" y="117"/>
                </a:cxn>
                <a:cxn ang="0">
                  <a:pos x="91" y="117"/>
                </a:cxn>
                <a:cxn ang="0">
                  <a:pos x="112" y="90"/>
                </a:cxn>
                <a:cxn ang="0">
                  <a:pos x="136" y="66"/>
                </a:cxn>
                <a:cxn ang="0">
                  <a:pos x="136" y="66"/>
                </a:cxn>
                <a:cxn ang="0">
                  <a:pos x="147" y="52"/>
                </a:cxn>
                <a:cxn ang="0">
                  <a:pos x="159" y="38"/>
                </a:cxn>
                <a:cxn ang="0">
                  <a:pos x="179" y="8"/>
                </a:cxn>
                <a:cxn ang="0">
                  <a:pos x="179" y="8"/>
                </a:cxn>
                <a:cxn ang="0">
                  <a:pos x="180" y="6"/>
                </a:cxn>
                <a:cxn ang="0">
                  <a:pos x="180" y="5"/>
                </a:cxn>
                <a:cxn ang="0">
                  <a:pos x="179" y="3"/>
                </a:cxn>
                <a:cxn ang="0">
                  <a:pos x="178" y="2"/>
                </a:cxn>
                <a:cxn ang="0">
                  <a:pos x="174" y="0"/>
                </a:cxn>
                <a:cxn ang="0">
                  <a:pos x="173" y="2"/>
                </a:cxn>
                <a:cxn ang="0">
                  <a:pos x="171" y="3"/>
                </a:cxn>
                <a:cxn ang="0">
                  <a:pos x="171" y="3"/>
                </a:cxn>
              </a:cxnLst>
              <a:rect l="0" t="0" r="r" b="b"/>
              <a:pathLst>
                <a:path w="180" h="228">
                  <a:moveTo>
                    <a:pt x="171" y="3"/>
                  </a:moveTo>
                  <a:lnTo>
                    <a:pt x="171" y="3"/>
                  </a:lnTo>
                  <a:lnTo>
                    <a:pt x="147" y="34"/>
                  </a:lnTo>
                  <a:lnTo>
                    <a:pt x="123" y="63"/>
                  </a:lnTo>
                  <a:lnTo>
                    <a:pt x="73" y="123"/>
                  </a:lnTo>
                  <a:lnTo>
                    <a:pt x="73" y="123"/>
                  </a:lnTo>
                  <a:lnTo>
                    <a:pt x="50" y="152"/>
                  </a:lnTo>
                  <a:lnTo>
                    <a:pt x="27" y="180"/>
                  </a:lnTo>
                  <a:lnTo>
                    <a:pt x="27" y="180"/>
                  </a:lnTo>
                  <a:lnTo>
                    <a:pt x="18" y="190"/>
                  </a:lnTo>
                  <a:lnTo>
                    <a:pt x="10" y="200"/>
                  </a:lnTo>
                  <a:lnTo>
                    <a:pt x="4" y="210"/>
                  </a:lnTo>
                  <a:lnTo>
                    <a:pt x="2" y="216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1" y="225"/>
                  </a:lnTo>
                  <a:lnTo>
                    <a:pt x="1" y="226"/>
                  </a:lnTo>
                  <a:lnTo>
                    <a:pt x="4" y="228"/>
                  </a:lnTo>
                  <a:lnTo>
                    <a:pt x="6" y="228"/>
                  </a:lnTo>
                  <a:lnTo>
                    <a:pt x="7" y="228"/>
                  </a:lnTo>
                  <a:lnTo>
                    <a:pt x="9" y="227"/>
                  </a:lnTo>
                  <a:lnTo>
                    <a:pt x="9" y="225"/>
                  </a:lnTo>
                  <a:lnTo>
                    <a:pt x="9" y="225"/>
                  </a:lnTo>
                  <a:lnTo>
                    <a:pt x="12" y="216"/>
                  </a:lnTo>
                  <a:lnTo>
                    <a:pt x="15" y="209"/>
                  </a:lnTo>
                  <a:lnTo>
                    <a:pt x="19" y="202"/>
                  </a:lnTo>
                  <a:lnTo>
                    <a:pt x="25" y="195"/>
                  </a:lnTo>
                  <a:lnTo>
                    <a:pt x="37" y="181"/>
                  </a:lnTo>
                  <a:lnTo>
                    <a:pt x="48" y="169"/>
                  </a:lnTo>
                  <a:lnTo>
                    <a:pt x="48" y="169"/>
                  </a:lnTo>
                  <a:lnTo>
                    <a:pt x="69" y="143"/>
                  </a:lnTo>
                  <a:lnTo>
                    <a:pt x="91" y="117"/>
                  </a:lnTo>
                  <a:lnTo>
                    <a:pt x="91" y="117"/>
                  </a:lnTo>
                  <a:lnTo>
                    <a:pt x="112" y="90"/>
                  </a:lnTo>
                  <a:lnTo>
                    <a:pt x="136" y="66"/>
                  </a:lnTo>
                  <a:lnTo>
                    <a:pt x="136" y="66"/>
                  </a:lnTo>
                  <a:lnTo>
                    <a:pt x="147" y="52"/>
                  </a:lnTo>
                  <a:lnTo>
                    <a:pt x="159" y="38"/>
                  </a:lnTo>
                  <a:lnTo>
                    <a:pt x="179" y="8"/>
                  </a:lnTo>
                  <a:lnTo>
                    <a:pt x="179" y="8"/>
                  </a:lnTo>
                  <a:lnTo>
                    <a:pt x="180" y="6"/>
                  </a:lnTo>
                  <a:lnTo>
                    <a:pt x="180" y="5"/>
                  </a:lnTo>
                  <a:lnTo>
                    <a:pt x="179" y="3"/>
                  </a:lnTo>
                  <a:lnTo>
                    <a:pt x="178" y="2"/>
                  </a:lnTo>
                  <a:lnTo>
                    <a:pt x="174" y="0"/>
                  </a:lnTo>
                  <a:lnTo>
                    <a:pt x="173" y="2"/>
                  </a:lnTo>
                  <a:lnTo>
                    <a:pt x="171" y="3"/>
                  </a:lnTo>
                  <a:lnTo>
                    <a:pt x="1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8" name="Freeform 444"/>
            <p:cNvSpPr/>
            <p:nvPr/>
          </p:nvSpPr>
          <p:spPr bwMode="auto">
            <a:xfrm>
              <a:off x="6483351" y="3103563"/>
              <a:ext cx="100013" cy="117475"/>
            </a:xfrm>
            <a:custGeom>
              <a:avLst/>
              <a:gdLst/>
              <a:ahLst/>
              <a:cxnLst>
                <a:cxn ang="0">
                  <a:pos x="180" y="4"/>
                </a:cxn>
                <a:cxn ang="0">
                  <a:pos x="180" y="4"/>
                </a:cxn>
                <a:cxn ang="0">
                  <a:pos x="178" y="12"/>
                </a:cxn>
                <a:cxn ang="0">
                  <a:pos x="174" y="21"/>
                </a:cxn>
                <a:cxn ang="0">
                  <a:pos x="168" y="29"/>
                </a:cxn>
                <a:cxn ang="0">
                  <a:pos x="161" y="37"/>
                </a:cxn>
                <a:cxn ang="0">
                  <a:pos x="148" y="53"/>
                </a:cxn>
                <a:cxn ang="0">
                  <a:pos x="135" y="67"/>
                </a:cxn>
                <a:cxn ang="0">
                  <a:pos x="135" y="67"/>
                </a:cxn>
                <a:cxn ang="0">
                  <a:pos x="111" y="98"/>
                </a:cxn>
                <a:cxn ang="0">
                  <a:pos x="97" y="114"/>
                </a:cxn>
                <a:cxn ang="0">
                  <a:pos x="85" y="128"/>
                </a:cxn>
                <a:cxn ang="0">
                  <a:pos x="85" y="128"/>
                </a:cxn>
                <a:cxn ang="0">
                  <a:pos x="73" y="138"/>
                </a:cxn>
                <a:cxn ang="0">
                  <a:pos x="63" y="149"/>
                </a:cxn>
                <a:cxn ang="0">
                  <a:pos x="40" y="169"/>
                </a:cxn>
                <a:cxn ang="0">
                  <a:pos x="29" y="181"/>
                </a:cxn>
                <a:cxn ang="0">
                  <a:pos x="19" y="191"/>
                </a:cxn>
                <a:cxn ang="0">
                  <a:pos x="9" y="203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0" y="220"/>
                </a:cxn>
                <a:cxn ang="0">
                  <a:pos x="2" y="221"/>
                </a:cxn>
                <a:cxn ang="0">
                  <a:pos x="4" y="222"/>
                </a:cxn>
                <a:cxn ang="0">
                  <a:pos x="4" y="222"/>
                </a:cxn>
                <a:cxn ang="0">
                  <a:pos x="9" y="222"/>
                </a:cxn>
                <a:cxn ang="0">
                  <a:pos x="14" y="221"/>
                </a:cxn>
                <a:cxn ang="0">
                  <a:pos x="18" y="219"/>
                </a:cxn>
                <a:cxn ang="0">
                  <a:pos x="21" y="217"/>
                </a:cxn>
                <a:cxn ang="0">
                  <a:pos x="21" y="217"/>
                </a:cxn>
                <a:cxn ang="0">
                  <a:pos x="23" y="215"/>
                </a:cxn>
                <a:cxn ang="0">
                  <a:pos x="23" y="214"/>
                </a:cxn>
                <a:cxn ang="0">
                  <a:pos x="23" y="211"/>
                </a:cxn>
                <a:cxn ang="0">
                  <a:pos x="21" y="208"/>
                </a:cxn>
                <a:cxn ang="0">
                  <a:pos x="19" y="208"/>
                </a:cxn>
                <a:cxn ang="0">
                  <a:pos x="17" y="209"/>
                </a:cxn>
                <a:cxn ang="0">
                  <a:pos x="17" y="209"/>
                </a:cxn>
                <a:cxn ang="0">
                  <a:pos x="28" y="195"/>
                </a:cxn>
                <a:cxn ang="0">
                  <a:pos x="39" y="183"/>
                </a:cxn>
                <a:cxn ang="0">
                  <a:pos x="65" y="158"/>
                </a:cxn>
                <a:cxn ang="0">
                  <a:pos x="90" y="134"/>
                </a:cxn>
                <a:cxn ang="0">
                  <a:pos x="102" y="122"/>
                </a:cxn>
                <a:cxn ang="0">
                  <a:pos x="113" y="110"/>
                </a:cxn>
                <a:cxn ang="0">
                  <a:pos x="113" y="110"/>
                </a:cxn>
                <a:cxn ang="0">
                  <a:pos x="164" y="46"/>
                </a:cxn>
                <a:cxn ang="0">
                  <a:pos x="164" y="46"/>
                </a:cxn>
                <a:cxn ang="0">
                  <a:pos x="173" y="35"/>
                </a:cxn>
                <a:cxn ang="0">
                  <a:pos x="180" y="27"/>
                </a:cxn>
                <a:cxn ang="0">
                  <a:pos x="183" y="22"/>
                </a:cxn>
                <a:cxn ang="0">
                  <a:pos x="186" y="17"/>
                </a:cxn>
                <a:cxn ang="0">
                  <a:pos x="188" y="10"/>
                </a:cxn>
                <a:cxn ang="0">
                  <a:pos x="189" y="4"/>
                </a:cxn>
                <a:cxn ang="0">
                  <a:pos x="189" y="4"/>
                </a:cxn>
                <a:cxn ang="0">
                  <a:pos x="189" y="2"/>
                </a:cxn>
                <a:cxn ang="0">
                  <a:pos x="188" y="1"/>
                </a:cxn>
                <a:cxn ang="0">
                  <a:pos x="187" y="0"/>
                </a:cxn>
                <a:cxn ang="0">
                  <a:pos x="185" y="0"/>
                </a:cxn>
                <a:cxn ang="0">
                  <a:pos x="182" y="1"/>
                </a:cxn>
                <a:cxn ang="0">
                  <a:pos x="181" y="2"/>
                </a:cxn>
                <a:cxn ang="0">
                  <a:pos x="180" y="4"/>
                </a:cxn>
                <a:cxn ang="0">
                  <a:pos x="180" y="4"/>
                </a:cxn>
              </a:cxnLst>
              <a:rect l="0" t="0" r="r" b="b"/>
              <a:pathLst>
                <a:path w="189" h="222">
                  <a:moveTo>
                    <a:pt x="180" y="4"/>
                  </a:moveTo>
                  <a:lnTo>
                    <a:pt x="180" y="4"/>
                  </a:lnTo>
                  <a:lnTo>
                    <a:pt x="178" y="12"/>
                  </a:lnTo>
                  <a:lnTo>
                    <a:pt x="174" y="21"/>
                  </a:lnTo>
                  <a:lnTo>
                    <a:pt x="168" y="29"/>
                  </a:lnTo>
                  <a:lnTo>
                    <a:pt x="161" y="37"/>
                  </a:lnTo>
                  <a:lnTo>
                    <a:pt x="148" y="53"/>
                  </a:lnTo>
                  <a:lnTo>
                    <a:pt x="135" y="67"/>
                  </a:lnTo>
                  <a:lnTo>
                    <a:pt x="135" y="67"/>
                  </a:lnTo>
                  <a:lnTo>
                    <a:pt x="111" y="98"/>
                  </a:lnTo>
                  <a:lnTo>
                    <a:pt x="97" y="114"/>
                  </a:lnTo>
                  <a:lnTo>
                    <a:pt x="85" y="128"/>
                  </a:lnTo>
                  <a:lnTo>
                    <a:pt x="85" y="128"/>
                  </a:lnTo>
                  <a:lnTo>
                    <a:pt x="73" y="138"/>
                  </a:lnTo>
                  <a:lnTo>
                    <a:pt x="63" y="149"/>
                  </a:lnTo>
                  <a:lnTo>
                    <a:pt x="40" y="169"/>
                  </a:lnTo>
                  <a:lnTo>
                    <a:pt x="29" y="181"/>
                  </a:lnTo>
                  <a:lnTo>
                    <a:pt x="19" y="191"/>
                  </a:lnTo>
                  <a:lnTo>
                    <a:pt x="9" y="203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2" y="221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9" y="222"/>
                  </a:lnTo>
                  <a:lnTo>
                    <a:pt x="14" y="221"/>
                  </a:lnTo>
                  <a:lnTo>
                    <a:pt x="18" y="219"/>
                  </a:lnTo>
                  <a:lnTo>
                    <a:pt x="21" y="217"/>
                  </a:lnTo>
                  <a:lnTo>
                    <a:pt x="21" y="217"/>
                  </a:lnTo>
                  <a:lnTo>
                    <a:pt x="23" y="215"/>
                  </a:lnTo>
                  <a:lnTo>
                    <a:pt x="23" y="214"/>
                  </a:lnTo>
                  <a:lnTo>
                    <a:pt x="23" y="211"/>
                  </a:lnTo>
                  <a:lnTo>
                    <a:pt x="21" y="208"/>
                  </a:lnTo>
                  <a:lnTo>
                    <a:pt x="19" y="208"/>
                  </a:lnTo>
                  <a:lnTo>
                    <a:pt x="17" y="209"/>
                  </a:lnTo>
                  <a:lnTo>
                    <a:pt x="17" y="209"/>
                  </a:lnTo>
                  <a:lnTo>
                    <a:pt x="28" y="195"/>
                  </a:lnTo>
                  <a:lnTo>
                    <a:pt x="39" y="183"/>
                  </a:lnTo>
                  <a:lnTo>
                    <a:pt x="65" y="158"/>
                  </a:lnTo>
                  <a:lnTo>
                    <a:pt x="90" y="134"/>
                  </a:lnTo>
                  <a:lnTo>
                    <a:pt x="102" y="122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64" y="46"/>
                  </a:lnTo>
                  <a:lnTo>
                    <a:pt x="164" y="46"/>
                  </a:lnTo>
                  <a:lnTo>
                    <a:pt x="173" y="35"/>
                  </a:lnTo>
                  <a:lnTo>
                    <a:pt x="180" y="27"/>
                  </a:lnTo>
                  <a:lnTo>
                    <a:pt x="183" y="22"/>
                  </a:lnTo>
                  <a:lnTo>
                    <a:pt x="186" y="17"/>
                  </a:lnTo>
                  <a:lnTo>
                    <a:pt x="188" y="10"/>
                  </a:lnTo>
                  <a:lnTo>
                    <a:pt x="189" y="4"/>
                  </a:lnTo>
                  <a:lnTo>
                    <a:pt x="189" y="4"/>
                  </a:lnTo>
                  <a:lnTo>
                    <a:pt x="189" y="2"/>
                  </a:lnTo>
                  <a:lnTo>
                    <a:pt x="188" y="1"/>
                  </a:lnTo>
                  <a:lnTo>
                    <a:pt x="187" y="0"/>
                  </a:lnTo>
                  <a:lnTo>
                    <a:pt x="185" y="0"/>
                  </a:lnTo>
                  <a:lnTo>
                    <a:pt x="182" y="1"/>
                  </a:lnTo>
                  <a:lnTo>
                    <a:pt x="181" y="2"/>
                  </a:lnTo>
                  <a:lnTo>
                    <a:pt x="180" y="4"/>
                  </a:lnTo>
                  <a:lnTo>
                    <a:pt x="1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9" name="Freeform 445"/>
            <p:cNvSpPr/>
            <p:nvPr/>
          </p:nvSpPr>
          <p:spPr bwMode="auto">
            <a:xfrm>
              <a:off x="6530976" y="3109913"/>
              <a:ext cx="85725" cy="10795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4" y="11"/>
                </a:cxn>
                <a:cxn ang="0">
                  <a:pos x="134" y="21"/>
                </a:cxn>
                <a:cxn ang="0">
                  <a:pos x="127" y="31"/>
                </a:cxn>
                <a:cxn ang="0">
                  <a:pos x="119" y="42"/>
                </a:cxn>
                <a:cxn ang="0">
                  <a:pos x="91" y="86"/>
                </a:cxn>
                <a:cxn ang="0">
                  <a:pos x="91" y="86"/>
                </a:cxn>
                <a:cxn ang="0">
                  <a:pos x="70" y="114"/>
                </a:cxn>
                <a:cxn ang="0">
                  <a:pos x="47" y="142"/>
                </a:cxn>
                <a:cxn ang="0">
                  <a:pos x="25" y="17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3" y="204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23" y="188"/>
                </a:cxn>
                <a:cxn ang="0">
                  <a:pos x="23" y="188"/>
                </a:cxn>
                <a:cxn ang="0">
                  <a:pos x="24" y="187"/>
                </a:cxn>
                <a:cxn ang="0">
                  <a:pos x="24" y="185"/>
                </a:cxn>
                <a:cxn ang="0">
                  <a:pos x="24" y="185"/>
                </a:cxn>
                <a:cxn ang="0">
                  <a:pos x="55" y="149"/>
                </a:cxn>
                <a:cxn ang="0">
                  <a:pos x="84" y="111"/>
                </a:cxn>
                <a:cxn ang="0">
                  <a:pos x="84" y="111"/>
                </a:cxn>
                <a:cxn ang="0">
                  <a:pos x="93" y="99"/>
                </a:cxn>
                <a:cxn ang="0">
                  <a:pos x="102" y="85"/>
                </a:cxn>
                <a:cxn ang="0">
                  <a:pos x="119" y="57"/>
                </a:cxn>
                <a:cxn ang="0">
                  <a:pos x="128" y="45"/>
                </a:cxn>
                <a:cxn ang="0">
                  <a:pos x="137" y="31"/>
                </a:cxn>
                <a:cxn ang="0">
                  <a:pos x="148" y="20"/>
                </a:cxn>
                <a:cxn ang="0">
                  <a:pos x="160" y="9"/>
                </a:cxn>
                <a:cxn ang="0">
                  <a:pos x="160" y="9"/>
                </a:cxn>
                <a:cxn ang="0">
                  <a:pos x="161" y="7"/>
                </a:cxn>
                <a:cxn ang="0">
                  <a:pos x="161" y="6"/>
                </a:cxn>
                <a:cxn ang="0">
                  <a:pos x="161" y="4"/>
                </a:cxn>
                <a:cxn ang="0">
                  <a:pos x="160" y="3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1" h="204">
                  <a:moveTo>
                    <a:pt x="153" y="2"/>
                  </a:moveTo>
                  <a:lnTo>
                    <a:pt x="153" y="2"/>
                  </a:lnTo>
                  <a:lnTo>
                    <a:pt x="144" y="11"/>
                  </a:lnTo>
                  <a:lnTo>
                    <a:pt x="134" y="21"/>
                  </a:lnTo>
                  <a:lnTo>
                    <a:pt x="127" y="31"/>
                  </a:lnTo>
                  <a:lnTo>
                    <a:pt x="119" y="42"/>
                  </a:lnTo>
                  <a:lnTo>
                    <a:pt x="91" y="86"/>
                  </a:lnTo>
                  <a:lnTo>
                    <a:pt x="91" y="86"/>
                  </a:lnTo>
                  <a:lnTo>
                    <a:pt x="70" y="114"/>
                  </a:lnTo>
                  <a:lnTo>
                    <a:pt x="47" y="142"/>
                  </a:lnTo>
                  <a:lnTo>
                    <a:pt x="25" y="17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3" y="204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23" y="188"/>
                  </a:lnTo>
                  <a:lnTo>
                    <a:pt x="23" y="188"/>
                  </a:lnTo>
                  <a:lnTo>
                    <a:pt x="24" y="187"/>
                  </a:lnTo>
                  <a:lnTo>
                    <a:pt x="24" y="185"/>
                  </a:lnTo>
                  <a:lnTo>
                    <a:pt x="24" y="185"/>
                  </a:lnTo>
                  <a:lnTo>
                    <a:pt x="55" y="149"/>
                  </a:lnTo>
                  <a:lnTo>
                    <a:pt x="84" y="111"/>
                  </a:lnTo>
                  <a:lnTo>
                    <a:pt x="84" y="111"/>
                  </a:lnTo>
                  <a:lnTo>
                    <a:pt x="93" y="99"/>
                  </a:lnTo>
                  <a:lnTo>
                    <a:pt x="102" y="85"/>
                  </a:lnTo>
                  <a:lnTo>
                    <a:pt x="119" y="57"/>
                  </a:lnTo>
                  <a:lnTo>
                    <a:pt x="128" y="45"/>
                  </a:lnTo>
                  <a:lnTo>
                    <a:pt x="137" y="31"/>
                  </a:lnTo>
                  <a:lnTo>
                    <a:pt x="148" y="20"/>
                  </a:lnTo>
                  <a:lnTo>
                    <a:pt x="160" y="9"/>
                  </a:lnTo>
                  <a:lnTo>
                    <a:pt x="160" y="9"/>
                  </a:lnTo>
                  <a:lnTo>
                    <a:pt x="161" y="7"/>
                  </a:lnTo>
                  <a:lnTo>
                    <a:pt x="161" y="6"/>
                  </a:lnTo>
                  <a:lnTo>
                    <a:pt x="161" y="4"/>
                  </a:lnTo>
                  <a:lnTo>
                    <a:pt x="160" y="3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0" name="Freeform 446"/>
            <p:cNvSpPr/>
            <p:nvPr/>
          </p:nvSpPr>
          <p:spPr bwMode="auto">
            <a:xfrm>
              <a:off x="6581776" y="3121025"/>
              <a:ext cx="65088" cy="84138"/>
            </a:xfrm>
            <a:custGeom>
              <a:avLst/>
              <a:gdLst/>
              <a:ahLst/>
              <a:cxnLst>
                <a:cxn ang="0">
                  <a:pos x="119" y="0"/>
                </a:cxn>
                <a:cxn ang="0">
                  <a:pos x="114" y="0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09" y="3"/>
                </a:cxn>
                <a:cxn ang="0">
                  <a:pos x="109" y="5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97" y="24"/>
                </a:cxn>
                <a:cxn ang="0">
                  <a:pos x="86" y="40"/>
                </a:cxn>
                <a:cxn ang="0">
                  <a:pos x="63" y="75"/>
                </a:cxn>
                <a:cxn ang="0">
                  <a:pos x="63" y="75"/>
                </a:cxn>
                <a:cxn ang="0">
                  <a:pos x="47" y="95"/>
                </a:cxn>
                <a:cxn ang="0">
                  <a:pos x="31" y="115"/>
                </a:cxn>
                <a:cxn ang="0">
                  <a:pos x="14" y="133"/>
                </a:cxn>
                <a:cxn ang="0">
                  <a:pos x="7" y="144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5" y="161"/>
                </a:cxn>
                <a:cxn ang="0">
                  <a:pos x="7" y="161"/>
                </a:cxn>
                <a:cxn ang="0">
                  <a:pos x="8" y="159"/>
                </a:cxn>
                <a:cxn ang="0">
                  <a:pos x="8" y="159"/>
                </a:cxn>
                <a:cxn ang="0">
                  <a:pos x="22" y="141"/>
                </a:cxn>
                <a:cxn ang="0">
                  <a:pos x="36" y="122"/>
                </a:cxn>
                <a:cxn ang="0">
                  <a:pos x="65" y="87"/>
                </a:cxn>
                <a:cxn ang="0">
                  <a:pos x="65" y="87"/>
                </a:cxn>
                <a:cxn ang="0">
                  <a:pos x="80" y="67"/>
                </a:cxn>
                <a:cxn ang="0">
                  <a:pos x="93" y="48"/>
                </a:cxn>
                <a:cxn ang="0">
                  <a:pos x="106" y="27"/>
                </a:cxn>
                <a:cxn ang="0">
                  <a:pos x="114" y="18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3"/>
                </a:cxn>
                <a:cxn ang="0">
                  <a:pos x="121" y="1"/>
                </a:cxn>
                <a:cxn ang="0">
                  <a:pos x="119" y="0"/>
                </a:cxn>
                <a:cxn ang="0">
                  <a:pos x="119" y="0"/>
                </a:cxn>
              </a:cxnLst>
              <a:rect l="0" t="0" r="r" b="b"/>
              <a:pathLst>
                <a:path w="123" h="161">
                  <a:moveTo>
                    <a:pt x="119" y="0"/>
                  </a:moveTo>
                  <a:lnTo>
                    <a:pt x="114" y="0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09" y="3"/>
                  </a:lnTo>
                  <a:lnTo>
                    <a:pt x="109" y="5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97" y="24"/>
                  </a:lnTo>
                  <a:lnTo>
                    <a:pt x="86" y="40"/>
                  </a:lnTo>
                  <a:lnTo>
                    <a:pt x="63" y="75"/>
                  </a:lnTo>
                  <a:lnTo>
                    <a:pt x="63" y="75"/>
                  </a:lnTo>
                  <a:lnTo>
                    <a:pt x="47" y="95"/>
                  </a:lnTo>
                  <a:lnTo>
                    <a:pt x="31" y="115"/>
                  </a:lnTo>
                  <a:lnTo>
                    <a:pt x="14" y="133"/>
                  </a:lnTo>
                  <a:lnTo>
                    <a:pt x="7" y="144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5" y="161"/>
                  </a:lnTo>
                  <a:lnTo>
                    <a:pt x="7" y="161"/>
                  </a:lnTo>
                  <a:lnTo>
                    <a:pt x="8" y="159"/>
                  </a:lnTo>
                  <a:lnTo>
                    <a:pt x="8" y="159"/>
                  </a:lnTo>
                  <a:lnTo>
                    <a:pt x="22" y="141"/>
                  </a:lnTo>
                  <a:lnTo>
                    <a:pt x="36" y="122"/>
                  </a:lnTo>
                  <a:lnTo>
                    <a:pt x="65" y="87"/>
                  </a:lnTo>
                  <a:lnTo>
                    <a:pt x="65" y="87"/>
                  </a:lnTo>
                  <a:lnTo>
                    <a:pt x="80" y="67"/>
                  </a:lnTo>
                  <a:lnTo>
                    <a:pt x="93" y="48"/>
                  </a:lnTo>
                  <a:lnTo>
                    <a:pt x="106" y="27"/>
                  </a:lnTo>
                  <a:lnTo>
                    <a:pt x="114" y="18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3"/>
                  </a:lnTo>
                  <a:lnTo>
                    <a:pt x="121" y="1"/>
                  </a:lnTo>
                  <a:lnTo>
                    <a:pt x="119" y="0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1" name="Freeform 447"/>
            <p:cNvSpPr/>
            <p:nvPr/>
          </p:nvSpPr>
          <p:spPr bwMode="auto">
            <a:xfrm>
              <a:off x="6604001" y="3140075"/>
              <a:ext cx="60325" cy="73025"/>
            </a:xfrm>
            <a:custGeom>
              <a:avLst/>
              <a:gdLst/>
              <a:ahLst/>
              <a:cxnLst>
                <a:cxn ang="0">
                  <a:pos x="105" y="3"/>
                </a:cxn>
                <a:cxn ang="0">
                  <a:pos x="105" y="3"/>
                </a:cxn>
                <a:cxn ang="0">
                  <a:pos x="101" y="13"/>
                </a:cxn>
                <a:cxn ang="0">
                  <a:pos x="95" y="21"/>
                </a:cxn>
                <a:cxn ang="0">
                  <a:pos x="89" y="29"/>
                </a:cxn>
                <a:cxn ang="0">
                  <a:pos x="82" y="36"/>
                </a:cxn>
                <a:cxn ang="0">
                  <a:pos x="67" y="51"/>
                </a:cxn>
                <a:cxn ang="0">
                  <a:pos x="54" y="65"/>
                </a:cxn>
                <a:cxn ang="0">
                  <a:pos x="54" y="65"/>
                </a:cxn>
                <a:cxn ang="0">
                  <a:pos x="26" y="97"/>
                </a:cxn>
                <a:cxn ang="0">
                  <a:pos x="14" y="114"/>
                </a:cxn>
                <a:cxn ang="0">
                  <a:pos x="1" y="130"/>
                </a:cxn>
                <a:cxn ang="0">
                  <a:pos x="1" y="130"/>
                </a:cxn>
                <a:cxn ang="0">
                  <a:pos x="0" y="133"/>
                </a:cxn>
                <a:cxn ang="0">
                  <a:pos x="0" y="135"/>
                </a:cxn>
                <a:cxn ang="0">
                  <a:pos x="1" y="136"/>
                </a:cxn>
                <a:cxn ang="0">
                  <a:pos x="2" y="137"/>
                </a:cxn>
                <a:cxn ang="0">
                  <a:pos x="7" y="138"/>
                </a:cxn>
                <a:cxn ang="0">
                  <a:pos x="8" y="137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24" y="116"/>
                </a:cxn>
                <a:cxn ang="0">
                  <a:pos x="39" y="97"/>
                </a:cxn>
                <a:cxn ang="0">
                  <a:pos x="71" y="60"/>
                </a:cxn>
                <a:cxn ang="0">
                  <a:pos x="71" y="60"/>
                </a:cxn>
                <a:cxn ang="0">
                  <a:pos x="82" y="48"/>
                </a:cxn>
                <a:cxn ang="0">
                  <a:pos x="94" y="35"/>
                </a:cxn>
                <a:cxn ang="0">
                  <a:pos x="101" y="29"/>
                </a:cxn>
                <a:cxn ang="0">
                  <a:pos x="106" y="22"/>
                </a:cxn>
                <a:cxn ang="0">
                  <a:pos x="111" y="15"/>
                </a:cxn>
                <a:cxn ang="0">
                  <a:pos x="114" y="6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8" y="1"/>
                </a:cxn>
                <a:cxn ang="0">
                  <a:pos x="106" y="2"/>
                </a:cxn>
                <a:cxn ang="0">
                  <a:pos x="105" y="3"/>
                </a:cxn>
                <a:cxn ang="0">
                  <a:pos x="105" y="3"/>
                </a:cxn>
              </a:cxnLst>
              <a:rect l="0" t="0" r="r" b="b"/>
              <a:pathLst>
                <a:path w="114" h="138">
                  <a:moveTo>
                    <a:pt x="105" y="3"/>
                  </a:moveTo>
                  <a:lnTo>
                    <a:pt x="105" y="3"/>
                  </a:lnTo>
                  <a:lnTo>
                    <a:pt x="101" y="13"/>
                  </a:lnTo>
                  <a:lnTo>
                    <a:pt x="95" y="21"/>
                  </a:lnTo>
                  <a:lnTo>
                    <a:pt x="89" y="29"/>
                  </a:lnTo>
                  <a:lnTo>
                    <a:pt x="82" y="36"/>
                  </a:lnTo>
                  <a:lnTo>
                    <a:pt x="67" y="51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26" y="97"/>
                  </a:lnTo>
                  <a:lnTo>
                    <a:pt x="14" y="114"/>
                  </a:lnTo>
                  <a:lnTo>
                    <a:pt x="1" y="130"/>
                  </a:lnTo>
                  <a:lnTo>
                    <a:pt x="1" y="130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1" y="136"/>
                  </a:lnTo>
                  <a:lnTo>
                    <a:pt x="2" y="137"/>
                  </a:lnTo>
                  <a:lnTo>
                    <a:pt x="7" y="138"/>
                  </a:lnTo>
                  <a:lnTo>
                    <a:pt x="8" y="137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24" y="116"/>
                  </a:lnTo>
                  <a:lnTo>
                    <a:pt x="39" y="97"/>
                  </a:lnTo>
                  <a:lnTo>
                    <a:pt x="71" y="60"/>
                  </a:lnTo>
                  <a:lnTo>
                    <a:pt x="71" y="60"/>
                  </a:lnTo>
                  <a:lnTo>
                    <a:pt x="82" y="48"/>
                  </a:lnTo>
                  <a:lnTo>
                    <a:pt x="94" y="35"/>
                  </a:lnTo>
                  <a:lnTo>
                    <a:pt x="101" y="29"/>
                  </a:lnTo>
                  <a:lnTo>
                    <a:pt x="106" y="22"/>
                  </a:lnTo>
                  <a:lnTo>
                    <a:pt x="111" y="15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8" y="1"/>
                  </a:lnTo>
                  <a:lnTo>
                    <a:pt x="106" y="2"/>
                  </a:lnTo>
                  <a:lnTo>
                    <a:pt x="105" y="3"/>
                  </a:lnTo>
                  <a:lnTo>
                    <a:pt x="10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2" name="Freeform 448"/>
            <p:cNvSpPr/>
            <p:nvPr/>
          </p:nvSpPr>
          <p:spPr bwMode="auto">
            <a:xfrm>
              <a:off x="6634163" y="3143250"/>
              <a:ext cx="66675" cy="73025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22" y="0"/>
                </a:cxn>
                <a:cxn ang="0">
                  <a:pos x="116" y="3"/>
                </a:cxn>
                <a:cxn ang="0">
                  <a:pos x="110" y="6"/>
                </a:cxn>
                <a:cxn ang="0">
                  <a:pos x="103" y="11"/>
                </a:cxn>
                <a:cxn ang="0">
                  <a:pos x="98" y="16"/>
                </a:cxn>
                <a:cxn ang="0">
                  <a:pos x="89" y="28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61" y="63"/>
                </a:cxn>
                <a:cxn ang="0">
                  <a:pos x="42" y="86"/>
                </a:cxn>
                <a:cxn ang="0">
                  <a:pos x="22" y="108"/>
                </a:cxn>
                <a:cxn ang="0">
                  <a:pos x="2" y="130"/>
                </a:cxn>
                <a:cxn ang="0">
                  <a:pos x="2" y="130"/>
                </a:cxn>
                <a:cxn ang="0">
                  <a:pos x="0" y="132"/>
                </a:cxn>
                <a:cxn ang="0">
                  <a:pos x="0" y="133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8"/>
                </a:cxn>
                <a:cxn ang="0">
                  <a:pos x="6" y="138"/>
                </a:cxn>
                <a:cxn ang="0">
                  <a:pos x="8" y="136"/>
                </a:cxn>
                <a:cxn ang="0">
                  <a:pos x="8" y="136"/>
                </a:cxn>
                <a:cxn ang="0">
                  <a:pos x="15" y="133"/>
                </a:cxn>
                <a:cxn ang="0">
                  <a:pos x="15" y="133"/>
                </a:cxn>
                <a:cxn ang="0">
                  <a:pos x="17" y="132"/>
                </a:cxn>
                <a:cxn ang="0">
                  <a:pos x="19" y="131"/>
                </a:cxn>
                <a:cxn ang="0">
                  <a:pos x="19" y="128"/>
                </a:cxn>
                <a:cxn ang="0">
                  <a:pos x="19" y="125"/>
                </a:cxn>
                <a:cxn ang="0">
                  <a:pos x="19" y="125"/>
                </a:cxn>
                <a:cxn ang="0">
                  <a:pos x="50" y="91"/>
                </a:cxn>
                <a:cxn ang="0">
                  <a:pos x="80" y="55"/>
                </a:cxn>
                <a:cxn ang="0">
                  <a:pos x="80" y="55"/>
                </a:cxn>
                <a:cxn ang="0">
                  <a:pos x="89" y="43"/>
                </a:cxn>
                <a:cxn ang="0">
                  <a:pos x="99" y="28"/>
                </a:cxn>
                <a:cxn ang="0">
                  <a:pos x="105" y="22"/>
                </a:cxn>
                <a:cxn ang="0">
                  <a:pos x="112" y="16"/>
                </a:cxn>
                <a:cxn ang="0">
                  <a:pos x="118" y="12"/>
                </a:cxn>
                <a:cxn ang="0">
                  <a:pos x="125" y="10"/>
                </a:cxn>
                <a:cxn ang="0">
                  <a:pos x="125" y="10"/>
                </a:cxn>
                <a:cxn ang="0">
                  <a:pos x="127" y="9"/>
                </a:cxn>
                <a:cxn ang="0">
                  <a:pos x="128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6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2" y="0"/>
                </a:cxn>
              </a:cxnLst>
              <a:rect l="0" t="0" r="r" b="b"/>
              <a:pathLst>
                <a:path w="128" h="138">
                  <a:moveTo>
                    <a:pt x="122" y="0"/>
                  </a:moveTo>
                  <a:lnTo>
                    <a:pt x="122" y="0"/>
                  </a:lnTo>
                  <a:lnTo>
                    <a:pt x="116" y="3"/>
                  </a:lnTo>
                  <a:lnTo>
                    <a:pt x="110" y="6"/>
                  </a:lnTo>
                  <a:lnTo>
                    <a:pt x="103" y="11"/>
                  </a:lnTo>
                  <a:lnTo>
                    <a:pt x="98" y="16"/>
                  </a:lnTo>
                  <a:lnTo>
                    <a:pt x="89" y="28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61" y="63"/>
                  </a:lnTo>
                  <a:lnTo>
                    <a:pt x="42" y="86"/>
                  </a:lnTo>
                  <a:lnTo>
                    <a:pt x="22" y="108"/>
                  </a:lnTo>
                  <a:lnTo>
                    <a:pt x="2" y="130"/>
                  </a:lnTo>
                  <a:lnTo>
                    <a:pt x="2" y="130"/>
                  </a:lnTo>
                  <a:lnTo>
                    <a:pt x="0" y="132"/>
                  </a:lnTo>
                  <a:lnTo>
                    <a:pt x="0" y="133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8"/>
                  </a:lnTo>
                  <a:lnTo>
                    <a:pt x="6" y="138"/>
                  </a:lnTo>
                  <a:lnTo>
                    <a:pt x="8" y="136"/>
                  </a:lnTo>
                  <a:lnTo>
                    <a:pt x="8" y="136"/>
                  </a:lnTo>
                  <a:lnTo>
                    <a:pt x="15" y="133"/>
                  </a:lnTo>
                  <a:lnTo>
                    <a:pt x="15" y="133"/>
                  </a:lnTo>
                  <a:lnTo>
                    <a:pt x="17" y="132"/>
                  </a:lnTo>
                  <a:lnTo>
                    <a:pt x="19" y="131"/>
                  </a:lnTo>
                  <a:lnTo>
                    <a:pt x="19" y="128"/>
                  </a:lnTo>
                  <a:lnTo>
                    <a:pt x="19" y="125"/>
                  </a:lnTo>
                  <a:lnTo>
                    <a:pt x="19" y="125"/>
                  </a:lnTo>
                  <a:lnTo>
                    <a:pt x="50" y="91"/>
                  </a:lnTo>
                  <a:lnTo>
                    <a:pt x="80" y="55"/>
                  </a:lnTo>
                  <a:lnTo>
                    <a:pt x="80" y="55"/>
                  </a:lnTo>
                  <a:lnTo>
                    <a:pt x="89" y="43"/>
                  </a:lnTo>
                  <a:lnTo>
                    <a:pt x="99" y="28"/>
                  </a:lnTo>
                  <a:lnTo>
                    <a:pt x="105" y="22"/>
                  </a:lnTo>
                  <a:lnTo>
                    <a:pt x="112" y="16"/>
                  </a:lnTo>
                  <a:lnTo>
                    <a:pt x="118" y="12"/>
                  </a:lnTo>
                  <a:lnTo>
                    <a:pt x="125" y="10"/>
                  </a:lnTo>
                  <a:lnTo>
                    <a:pt x="125" y="10"/>
                  </a:lnTo>
                  <a:lnTo>
                    <a:pt x="127" y="9"/>
                  </a:lnTo>
                  <a:lnTo>
                    <a:pt x="128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6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3" name="Freeform 449"/>
            <p:cNvSpPr/>
            <p:nvPr/>
          </p:nvSpPr>
          <p:spPr bwMode="auto">
            <a:xfrm>
              <a:off x="6659563" y="3152775"/>
              <a:ext cx="61913" cy="68263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107" y="4"/>
                </a:cxn>
                <a:cxn ang="0">
                  <a:pos x="103" y="8"/>
                </a:cxn>
                <a:cxn ang="0">
                  <a:pos x="100" y="12"/>
                </a:cxn>
                <a:cxn ang="0">
                  <a:pos x="98" y="18"/>
                </a:cxn>
                <a:cxn ang="0">
                  <a:pos x="98" y="18"/>
                </a:cxn>
                <a:cxn ang="0">
                  <a:pos x="95" y="23"/>
                </a:cxn>
                <a:cxn ang="0">
                  <a:pos x="91" y="28"/>
                </a:cxn>
                <a:cxn ang="0">
                  <a:pos x="81" y="37"/>
                </a:cxn>
                <a:cxn ang="0">
                  <a:pos x="71" y="47"/>
                </a:cxn>
                <a:cxn ang="0">
                  <a:pos x="63" y="56"/>
                </a:cxn>
                <a:cxn ang="0">
                  <a:pos x="63" y="56"/>
                </a:cxn>
                <a:cxn ang="0">
                  <a:pos x="55" y="64"/>
                </a:cxn>
                <a:cxn ang="0">
                  <a:pos x="47" y="72"/>
                </a:cxn>
                <a:cxn ang="0">
                  <a:pos x="31" y="88"/>
                </a:cxn>
                <a:cxn ang="0">
                  <a:pos x="14" y="103"/>
                </a:cxn>
                <a:cxn ang="0">
                  <a:pos x="7" y="113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6" y="128"/>
                </a:cxn>
                <a:cxn ang="0">
                  <a:pos x="6" y="128"/>
                </a:cxn>
                <a:cxn ang="0">
                  <a:pos x="20" y="123"/>
                </a:cxn>
                <a:cxn ang="0">
                  <a:pos x="20" y="123"/>
                </a:cxn>
                <a:cxn ang="0">
                  <a:pos x="21" y="122"/>
                </a:cxn>
                <a:cxn ang="0">
                  <a:pos x="22" y="121"/>
                </a:cxn>
                <a:cxn ang="0">
                  <a:pos x="23" y="118"/>
                </a:cxn>
                <a:cxn ang="0">
                  <a:pos x="21" y="116"/>
                </a:cxn>
                <a:cxn ang="0">
                  <a:pos x="20" y="115"/>
                </a:cxn>
                <a:cxn ang="0">
                  <a:pos x="19" y="114"/>
                </a:cxn>
                <a:cxn ang="0">
                  <a:pos x="19" y="114"/>
                </a:cxn>
                <a:cxn ang="0">
                  <a:pos x="37" y="98"/>
                </a:cxn>
                <a:cxn ang="0">
                  <a:pos x="37" y="98"/>
                </a:cxn>
                <a:cxn ang="0">
                  <a:pos x="53" y="81"/>
                </a:cxn>
                <a:cxn ang="0">
                  <a:pos x="69" y="62"/>
                </a:cxn>
                <a:cxn ang="0">
                  <a:pos x="69" y="62"/>
                </a:cxn>
                <a:cxn ang="0">
                  <a:pos x="82" y="48"/>
                </a:cxn>
                <a:cxn ang="0">
                  <a:pos x="97" y="33"/>
                </a:cxn>
                <a:cxn ang="0">
                  <a:pos x="97" y="33"/>
                </a:cxn>
                <a:cxn ang="0">
                  <a:pos x="102" y="27"/>
                </a:cxn>
                <a:cxn ang="0">
                  <a:pos x="106" y="21"/>
                </a:cxn>
                <a:cxn ang="0">
                  <a:pos x="110" y="15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7" y="7"/>
                </a:cxn>
                <a:cxn ang="0">
                  <a:pos x="117" y="5"/>
                </a:cxn>
                <a:cxn ang="0">
                  <a:pos x="117" y="2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7" h="128">
                  <a:moveTo>
                    <a:pt x="111" y="1"/>
                  </a:moveTo>
                  <a:lnTo>
                    <a:pt x="111" y="1"/>
                  </a:lnTo>
                  <a:lnTo>
                    <a:pt x="107" y="4"/>
                  </a:lnTo>
                  <a:lnTo>
                    <a:pt x="103" y="8"/>
                  </a:lnTo>
                  <a:lnTo>
                    <a:pt x="100" y="12"/>
                  </a:lnTo>
                  <a:lnTo>
                    <a:pt x="98" y="18"/>
                  </a:lnTo>
                  <a:lnTo>
                    <a:pt x="98" y="18"/>
                  </a:lnTo>
                  <a:lnTo>
                    <a:pt x="95" y="23"/>
                  </a:lnTo>
                  <a:lnTo>
                    <a:pt x="91" y="28"/>
                  </a:lnTo>
                  <a:lnTo>
                    <a:pt x="81" y="37"/>
                  </a:lnTo>
                  <a:lnTo>
                    <a:pt x="71" y="47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5" y="64"/>
                  </a:lnTo>
                  <a:lnTo>
                    <a:pt x="47" y="72"/>
                  </a:lnTo>
                  <a:lnTo>
                    <a:pt x="31" y="88"/>
                  </a:lnTo>
                  <a:lnTo>
                    <a:pt x="14" y="103"/>
                  </a:lnTo>
                  <a:lnTo>
                    <a:pt x="7" y="113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20" y="123"/>
                  </a:lnTo>
                  <a:lnTo>
                    <a:pt x="20" y="123"/>
                  </a:lnTo>
                  <a:lnTo>
                    <a:pt x="21" y="122"/>
                  </a:lnTo>
                  <a:lnTo>
                    <a:pt x="22" y="121"/>
                  </a:lnTo>
                  <a:lnTo>
                    <a:pt x="23" y="118"/>
                  </a:lnTo>
                  <a:lnTo>
                    <a:pt x="21" y="116"/>
                  </a:lnTo>
                  <a:lnTo>
                    <a:pt x="20" y="115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37" y="98"/>
                  </a:lnTo>
                  <a:lnTo>
                    <a:pt x="37" y="98"/>
                  </a:lnTo>
                  <a:lnTo>
                    <a:pt x="53" y="81"/>
                  </a:lnTo>
                  <a:lnTo>
                    <a:pt x="69" y="62"/>
                  </a:lnTo>
                  <a:lnTo>
                    <a:pt x="69" y="62"/>
                  </a:lnTo>
                  <a:lnTo>
                    <a:pt x="82" y="48"/>
                  </a:lnTo>
                  <a:lnTo>
                    <a:pt x="97" y="33"/>
                  </a:lnTo>
                  <a:lnTo>
                    <a:pt x="97" y="33"/>
                  </a:lnTo>
                  <a:lnTo>
                    <a:pt x="102" y="27"/>
                  </a:lnTo>
                  <a:lnTo>
                    <a:pt x="106" y="21"/>
                  </a:lnTo>
                  <a:lnTo>
                    <a:pt x="110" y="15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7" y="7"/>
                  </a:lnTo>
                  <a:lnTo>
                    <a:pt x="117" y="5"/>
                  </a:lnTo>
                  <a:lnTo>
                    <a:pt x="117" y="2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4" name="Freeform 450"/>
            <p:cNvSpPr/>
            <p:nvPr/>
          </p:nvSpPr>
          <p:spPr bwMode="auto">
            <a:xfrm>
              <a:off x="6691313" y="3163888"/>
              <a:ext cx="55563" cy="6985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89" y="11"/>
                </a:cxn>
                <a:cxn ang="0">
                  <a:pos x="82" y="20"/>
                </a:cxn>
                <a:cxn ang="0">
                  <a:pos x="69" y="38"/>
                </a:cxn>
                <a:cxn ang="0">
                  <a:pos x="53" y="54"/>
                </a:cxn>
                <a:cxn ang="0">
                  <a:pos x="39" y="72"/>
                </a:cxn>
                <a:cxn ang="0">
                  <a:pos x="39" y="72"/>
                </a:cxn>
                <a:cxn ang="0">
                  <a:pos x="28" y="84"/>
                </a:cxn>
                <a:cxn ang="0">
                  <a:pos x="16" y="97"/>
                </a:cxn>
                <a:cxn ang="0">
                  <a:pos x="11" y="103"/>
                </a:cxn>
                <a:cxn ang="0">
                  <a:pos x="6" y="110"/>
                </a:cxn>
                <a:cxn ang="0">
                  <a:pos x="3" y="117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6" y="131"/>
                </a:cxn>
                <a:cxn ang="0">
                  <a:pos x="8" y="130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2" y="119"/>
                </a:cxn>
                <a:cxn ang="0">
                  <a:pos x="16" y="111"/>
                </a:cxn>
                <a:cxn ang="0">
                  <a:pos x="22" y="103"/>
                </a:cxn>
                <a:cxn ang="0">
                  <a:pos x="29" y="96"/>
                </a:cxn>
                <a:cxn ang="0">
                  <a:pos x="42" y="81"/>
                </a:cxn>
                <a:cxn ang="0">
                  <a:pos x="55" y="67"/>
                </a:cxn>
                <a:cxn ang="0">
                  <a:pos x="55" y="67"/>
                </a:cxn>
                <a:cxn ang="0">
                  <a:pos x="81" y="38"/>
                </a:cxn>
                <a:cxn ang="0">
                  <a:pos x="93" y="22"/>
                </a:cxn>
                <a:cxn ang="0">
                  <a:pos x="98" y="15"/>
                </a:cxn>
                <a:cxn ang="0">
                  <a:pos x="103" y="6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0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4" h="132">
                  <a:moveTo>
                    <a:pt x="95" y="2"/>
                  </a:moveTo>
                  <a:lnTo>
                    <a:pt x="95" y="2"/>
                  </a:lnTo>
                  <a:lnTo>
                    <a:pt x="89" y="11"/>
                  </a:lnTo>
                  <a:lnTo>
                    <a:pt x="82" y="20"/>
                  </a:lnTo>
                  <a:lnTo>
                    <a:pt x="69" y="38"/>
                  </a:lnTo>
                  <a:lnTo>
                    <a:pt x="53" y="54"/>
                  </a:lnTo>
                  <a:lnTo>
                    <a:pt x="39" y="72"/>
                  </a:lnTo>
                  <a:lnTo>
                    <a:pt x="39" y="72"/>
                  </a:lnTo>
                  <a:lnTo>
                    <a:pt x="28" y="84"/>
                  </a:lnTo>
                  <a:lnTo>
                    <a:pt x="16" y="97"/>
                  </a:lnTo>
                  <a:lnTo>
                    <a:pt x="11" y="103"/>
                  </a:lnTo>
                  <a:lnTo>
                    <a:pt x="6" y="110"/>
                  </a:lnTo>
                  <a:lnTo>
                    <a:pt x="3" y="117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6" y="131"/>
                  </a:lnTo>
                  <a:lnTo>
                    <a:pt x="8" y="130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2" y="119"/>
                  </a:lnTo>
                  <a:lnTo>
                    <a:pt x="16" y="111"/>
                  </a:lnTo>
                  <a:lnTo>
                    <a:pt x="22" y="103"/>
                  </a:lnTo>
                  <a:lnTo>
                    <a:pt x="29" y="96"/>
                  </a:lnTo>
                  <a:lnTo>
                    <a:pt x="42" y="81"/>
                  </a:lnTo>
                  <a:lnTo>
                    <a:pt x="55" y="67"/>
                  </a:lnTo>
                  <a:lnTo>
                    <a:pt x="55" y="67"/>
                  </a:lnTo>
                  <a:lnTo>
                    <a:pt x="81" y="38"/>
                  </a:lnTo>
                  <a:lnTo>
                    <a:pt x="93" y="22"/>
                  </a:lnTo>
                  <a:lnTo>
                    <a:pt x="98" y="15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0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5" name="Freeform 451"/>
            <p:cNvSpPr/>
            <p:nvPr/>
          </p:nvSpPr>
          <p:spPr bwMode="auto">
            <a:xfrm>
              <a:off x="6721476" y="3168650"/>
              <a:ext cx="65088" cy="77788"/>
            </a:xfrm>
            <a:custGeom>
              <a:avLst/>
              <a:gdLst/>
              <a:ahLst/>
              <a:cxnLst>
                <a:cxn ang="0">
                  <a:pos x="119" y="0"/>
                </a:cxn>
                <a:cxn ang="0">
                  <a:pos x="119" y="0"/>
                </a:cxn>
                <a:cxn ang="0">
                  <a:pos x="110" y="1"/>
                </a:cxn>
                <a:cxn ang="0">
                  <a:pos x="103" y="5"/>
                </a:cxn>
                <a:cxn ang="0">
                  <a:pos x="95" y="10"/>
                </a:cxn>
                <a:cxn ang="0">
                  <a:pos x="88" y="15"/>
                </a:cxn>
                <a:cxn ang="0">
                  <a:pos x="83" y="23"/>
                </a:cxn>
                <a:cxn ang="0">
                  <a:pos x="77" y="30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50" y="68"/>
                </a:cxn>
                <a:cxn ang="0">
                  <a:pos x="32" y="91"/>
                </a:cxn>
                <a:cxn ang="0">
                  <a:pos x="16" y="115"/>
                </a:cxn>
                <a:cxn ang="0">
                  <a:pos x="8" y="12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1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15" y="133"/>
                </a:cxn>
                <a:cxn ang="0">
                  <a:pos x="22" y="123"/>
                </a:cxn>
                <a:cxn ang="0">
                  <a:pos x="37" y="103"/>
                </a:cxn>
                <a:cxn ang="0">
                  <a:pos x="52" y="84"/>
                </a:cxn>
                <a:cxn ang="0">
                  <a:pos x="66" y="64"/>
                </a:cxn>
                <a:cxn ang="0">
                  <a:pos x="66" y="64"/>
                </a:cxn>
                <a:cxn ang="0">
                  <a:pos x="76" y="47"/>
                </a:cxn>
                <a:cxn ang="0">
                  <a:pos x="81" y="39"/>
                </a:cxn>
                <a:cxn ang="0">
                  <a:pos x="87" y="30"/>
                </a:cxn>
                <a:cxn ang="0">
                  <a:pos x="94" y="23"/>
                </a:cxn>
                <a:cxn ang="0">
                  <a:pos x="102" y="17"/>
                </a:cxn>
                <a:cxn ang="0">
                  <a:pos x="110" y="11"/>
                </a:cxn>
                <a:cxn ang="0">
                  <a:pos x="114" y="10"/>
                </a:cxn>
                <a:cxn ang="0">
                  <a:pos x="119" y="9"/>
                </a:cxn>
                <a:cxn ang="0">
                  <a:pos x="119" y="9"/>
                </a:cxn>
                <a:cxn ang="0">
                  <a:pos x="120" y="8"/>
                </a:cxn>
                <a:cxn ang="0">
                  <a:pos x="122" y="7"/>
                </a:cxn>
                <a:cxn ang="0">
                  <a:pos x="123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9" y="0"/>
                </a:cxn>
              </a:cxnLst>
              <a:rect l="0" t="0" r="r" b="b"/>
              <a:pathLst>
                <a:path w="123" h="147">
                  <a:moveTo>
                    <a:pt x="119" y="0"/>
                  </a:moveTo>
                  <a:lnTo>
                    <a:pt x="119" y="0"/>
                  </a:lnTo>
                  <a:lnTo>
                    <a:pt x="110" y="1"/>
                  </a:lnTo>
                  <a:lnTo>
                    <a:pt x="103" y="5"/>
                  </a:lnTo>
                  <a:lnTo>
                    <a:pt x="95" y="10"/>
                  </a:lnTo>
                  <a:lnTo>
                    <a:pt x="88" y="15"/>
                  </a:lnTo>
                  <a:lnTo>
                    <a:pt x="83" y="23"/>
                  </a:lnTo>
                  <a:lnTo>
                    <a:pt x="77" y="30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50" y="68"/>
                  </a:lnTo>
                  <a:lnTo>
                    <a:pt x="32" y="91"/>
                  </a:lnTo>
                  <a:lnTo>
                    <a:pt x="16" y="115"/>
                  </a:lnTo>
                  <a:lnTo>
                    <a:pt x="8" y="12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5" y="133"/>
                  </a:lnTo>
                  <a:lnTo>
                    <a:pt x="22" y="123"/>
                  </a:lnTo>
                  <a:lnTo>
                    <a:pt x="37" y="103"/>
                  </a:lnTo>
                  <a:lnTo>
                    <a:pt x="52" y="84"/>
                  </a:lnTo>
                  <a:lnTo>
                    <a:pt x="66" y="64"/>
                  </a:lnTo>
                  <a:lnTo>
                    <a:pt x="66" y="64"/>
                  </a:lnTo>
                  <a:lnTo>
                    <a:pt x="76" y="47"/>
                  </a:lnTo>
                  <a:lnTo>
                    <a:pt x="81" y="39"/>
                  </a:lnTo>
                  <a:lnTo>
                    <a:pt x="87" y="30"/>
                  </a:lnTo>
                  <a:lnTo>
                    <a:pt x="94" y="23"/>
                  </a:lnTo>
                  <a:lnTo>
                    <a:pt x="102" y="17"/>
                  </a:lnTo>
                  <a:lnTo>
                    <a:pt x="110" y="11"/>
                  </a:lnTo>
                  <a:lnTo>
                    <a:pt x="114" y="10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0" y="8"/>
                  </a:lnTo>
                  <a:lnTo>
                    <a:pt x="122" y="7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6" name="Freeform 452"/>
            <p:cNvSpPr/>
            <p:nvPr/>
          </p:nvSpPr>
          <p:spPr bwMode="auto">
            <a:xfrm>
              <a:off x="6734176" y="3182938"/>
              <a:ext cx="74613" cy="77788"/>
            </a:xfrm>
            <a:custGeom>
              <a:avLst/>
              <a:gdLst/>
              <a:ahLst/>
              <a:cxnLst>
                <a:cxn ang="0">
                  <a:pos x="137" y="0"/>
                </a:cxn>
                <a:cxn ang="0">
                  <a:pos x="137" y="0"/>
                </a:cxn>
                <a:cxn ang="0">
                  <a:pos x="125" y="5"/>
                </a:cxn>
                <a:cxn ang="0">
                  <a:pos x="115" y="10"/>
                </a:cxn>
                <a:cxn ang="0">
                  <a:pos x="106" y="17"/>
                </a:cxn>
                <a:cxn ang="0">
                  <a:pos x="96" y="25"/>
                </a:cxn>
                <a:cxn ang="0">
                  <a:pos x="87" y="32"/>
                </a:cxn>
                <a:cxn ang="0">
                  <a:pos x="79" y="40"/>
                </a:cxn>
                <a:cxn ang="0">
                  <a:pos x="63" y="58"/>
                </a:cxn>
                <a:cxn ang="0">
                  <a:pos x="63" y="58"/>
                </a:cxn>
                <a:cxn ang="0">
                  <a:pos x="45" y="77"/>
                </a:cxn>
                <a:cxn ang="0">
                  <a:pos x="27" y="96"/>
                </a:cxn>
                <a:cxn ang="0">
                  <a:pos x="20" y="106"/>
                </a:cxn>
                <a:cxn ang="0">
                  <a:pos x="13" y="117"/>
                </a:cxn>
                <a:cxn ang="0">
                  <a:pos x="5" y="128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2" y="147"/>
                </a:cxn>
                <a:cxn ang="0">
                  <a:pos x="5" y="147"/>
                </a:cxn>
                <a:cxn ang="0">
                  <a:pos x="8" y="146"/>
                </a:cxn>
                <a:cxn ang="0">
                  <a:pos x="8" y="146"/>
                </a:cxn>
                <a:cxn ang="0">
                  <a:pos x="16" y="142"/>
                </a:cxn>
                <a:cxn ang="0">
                  <a:pos x="16" y="142"/>
                </a:cxn>
                <a:cxn ang="0">
                  <a:pos x="17" y="141"/>
                </a:cxn>
                <a:cxn ang="0">
                  <a:pos x="18" y="140"/>
                </a:cxn>
                <a:cxn ang="0">
                  <a:pos x="19" y="137"/>
                </a:cxn>
                <a:cxn ang="0">
                  <a:pos x="17" y="134"/>
                </a:cxn>
                <a:cxn ang="0">
                  <a:pos x="16" y="133"/>
                </a:cxn>
                <a:cxn ang="0">
                  <a:pos x="14" y="133"/>
                </a:cxn>
                <a:cxn ang="0">
                  <a:pos x="14" y="133"/>
                </a:cxn>
                <a:cxn ang="0">
                  <a:pos x="19" y="124"/>
                </a:cxn>
                <a:cxn ang="0">
                  <a:pos x="24" y="115"/>
                </a:cxn>
                <a:cxn ang="0">
                  <a:pos x="35" y="99"/>
                </a:cxn>
                <a:cxn ang="0">
                  <a:pos x="50" y="84"/>
                </a:cxn>
                <a:cxn ang="0">
                  <a:pos x="65" y="70"/>
                </a:cxn>
                <a:cxn ang="0">
                  <a:pos x="65" y="70"/>
                </a:cxn>
                <a:cxn ang="0">
                  <a:pos x="71" y="63"/>
                </a:cxn>
                <a:cxn ang="0">
                  <a:pos x="78" y="56"/>
                </a:cxn>
                <a:cxn ang="0">
                  <a:pos x="84" y="48"/>
                </a:cxn>
                <a:cxn ang="0">
                  <a:pos x="90" y="41"/>
                </a:cxn>
                <a:cxn ang="0">
                  <a:pos x="90" y="41"/>
                </a:cxn>
                <a:cxn ang="0">
                  <a:pos x="101" y="32"/>
                </a:cxn>
                <a:cxn ang="0">
                  <a:pos x="113" y="23"/>
                </a:cxn>
                <a:cxn ang="0">
                  <a:pos x="125" y="15"/>
                </a:cxn>
                <a:cxn ang="0">
                  <a:pos x="139" y="9"/>
                </a:cxn>
                <a:cxn ang="0">
                  <a:pos x="139" y="9"/>
                </a:cxn>
                <a:cxn ang="0">
                  <a:pos x="141" y="8"/>
                </a:cxn>
                <a:cxn ang="0">
                  <a:pos x="142" y="7"/>
                </a:cxn>
                <a:cxn ang="0">
                  <a:pos x="142" y="3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7" y="0"/>
                </a:cxn>
              </a:cxnLst>
              <a:rect l="0" t="0" r="r" b="b"/>
              <a:pathLst>
                <a:path w="142" h="147">
                  <a:moveTo>
                    <a:pt x="137" y="0"/>
                  </a:moveTo>
                  <a:lnTo>
                    <a:pt x="137" y="0"/>
                  </a:lnTo>
                  <a:lnTo>
                    <a:pt x="125" y="5"/>
                  </a:lnTo>
                  <a:lnTo>
                    <a:pt x="115" y="10"/>
                  </a:lnTo>
                  <a:lnTo>
                    <a:pt x="106" y="17"/>
                  </a:lnTo>
                  <a:lnTo>
                    <a:pt x="96" y="25"/>
                  </a:lnTo>
                  <a:lnTo>
                    <a:pt x="87" y="32"/>
                  </a:lnTo>
                  <a:lnTo>
                    <a:pt x="79" y="40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45" y="77"/>
                  </a:lnTo>
                  <a:lnTo>
                    <a:pt x="27" y="96"/>
                  </a:lnTo>
                  <a:lnTo>
                    <a:pt x="20" y="106"/>
                  </a:lnTo>
                  <a:lnTo>
                    <a:pt x="13" y="117"/>
                  </a:lnTo>
                  <a:lnTo>
                    <a:pt x="5" y="128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2" y="147"/>
                  </a:lnTo>
                  <a:lnTo>
                    <a:pt x="5" y="147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7" y="141"/>
                  </a:lnTo>
                  <a:lnTo>
                    <a:pt x="18" y="140"/>
                  </a:lnTo>
                  <a:lnTo>
                    <a:pt x="19" y="137"/>
                  </a:lnTo>
                  <a:lnTo>
                    <a:pt x="17" y="134"/>
                  </a:lnTo>
                  <a:lnTo>
                    <a:pt x="16" y="133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9" y="124"/>
                  </a:lnTo>
                  <a:lnTo>
                    <a:pt x="24" y="115"/>
                  </a:lnTo>
                  <a:lnTo>
                    <a:pt x="35" y="99"/>
                  </a:lnTo>
                  <a:lnTo>
                    <a:pt x="50" y="84"/>
                  </a:lnTo>
                  <a:lnTo>
                    <a:pt x="65" y="70"/>
                  </a:lnTo>
                  <a:lnTo>
                    <a:pt x="65" y="70"/>
                  </a:lnTo>
                  <a:lnTo>
                    <a:pt x="71" y="63"/>
                  </a:lnTo>
                  <a:lnTo>
                    <a:pt x="78" y="56"/>
                  </a:lnTo>
                  <a:lnTo>
                    <a:pt x="84" y="48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101" y="32"/>
                  </a:lnTo>
                  <a:lnTo>
                    <a:pt x="113" y="23"/>
                  </a:lnTo>
                  <a:lnTo>
                    <a:pt x="125" y="15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41" y="8"/>
                  </a:lnTo>
                  <a:lnTo>
                    <a:pt x="142" y="7"/>
                  </a:lnTo>
                  <a:lnTo>
                    <a:pt x="142" y="3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7" name="Freeform 453"/>
            <p:cNvSpPr/>
            <p:nvPr/>
          </p:nvSpPr>
          <p:spPr bwMode="auto">
            <a:xfrm>
              <a:off x="6754813" y="3195638"/>
              <a:ext cx="79375" cy="76200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8" y="15"/>
                </a:cxn>
                <a:cxn ang="0">
                  <a:pos x="112" y="29"/>
                </a:cxn>
                <a:cxn ang="0">
                  <a:pos x="95" y="41"/>
                </a:cxn>
                <a:cxn ang="0">
                  <a:pos x="80" y="54"/>
                </a:cxn>
                <a:cxn ang="0">
                  <a:pos x="80" y="54"/>
                </a:cxn>
                <a:cxn ang="0">
                  <a:pos x="59" y="74"/>
                </a:cxn>
                <a:cxn ang="0">
                  <a:pos x="40" y="94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4" y="142"/>
                </a:cxn>
                <a:cxn ang="0">
                  <a:pos x="6" y="142"/>
                </a:cxn>
                <a:cxn ang="0">
                  <a:pos x="7" y="141"/>
                </a:cxn>
                <a:cxn ang="0">
                  <a:pos x="7" y="141"/>
                </a:cxn>
                <a:cxn ang="0">
                  <a:pos x="12" y="139"/>
                </a:cxn>
                <a:cxn ang="0">
                  <a:pos x="17" y="137"/>
                </a:cxn>
                <a:cxn ang="0">
                  <a:pos x="21" y="135"/>
                </a:cxn>
                <a:cxn ang="0">
                  <a:pos x="26" y="132"/>
                </a:cxn>
                <a:cxn ang="0">
                  <a:pos x="26" y="132"/>
                </a:cxn>
                <a:cxn ang="0">
                  <a:pos x="28" y="130"/>
                </a:cxn>
                <a:cxn ang="0">
                  <a:pos x="28" y="127"/>
                </a:cxn>
                <a:cxn ang="0">
                  <a:pos x="27" y="125"/>
                </a:cxn>
                <a:cxn ang="0">
                  <a:pos x="25" y="124"/>
                </a:cxn>
                <a:cxn ang="0">
                  <a:pos x="25" y="124"/>
                </a:cxn>
                <a:cxn ang="0">
                  <a:pos x="52" y="95"/>
                </a:cxn>
                <a:cxn ang="0">
                  <a:pos x="80" y="68"/>
                </a:cxn>
                <a:cxn ang="0">
                  <a:pos x="80" y="68"/>
                </a:cxn>
                <a:cxn ang="0">
                  <a:pos x="98" y="52"/>
                </a:cxn>
                <a:cxn ang="0">
                  <a:pos x="115" y="38"/>
                </a:cxn>
                <a:cxn ang="0">
                  <a:pos x="134" y="23"/>
                </a:cxn>
                <a:cxn ang="0">
                  <a:pos x="150" y="8"/>
                </a:cxn>
                <a:cxn ang="0">
                  <a:pos x="150" y="8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1" y="3"/>
                </a:cxn>
                <a:cxn ang="0">
                  <a:pos x="150" y="2"/>
                </a:cxn>
                <a:cxn ang="0">
                  <a:pos x="149" y="1"/>
                </a:cxn>
                <a:cxn ang="0">
                  <a:pos x="147" y="0"/>
                </a:cxn>
                <a:cxn ang="0">
                  <a:pos x="145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1" h="142">
                  <a:moveTo>
                    <a:pt x="144" y="1"/>
                  </a:moveTo>
                  <a:lnTo>
                    <a:pt x="144" y="1"/>
                  </a:lnTo>
                  <a:lnTo>
                    <a:pt x="128" y="15"/>
                  </a:lnTo>
                  <a:lnTo>
                    <a:pt x="112" y="29"/>
                  </a:lnTo>
                  <a:lnTo>
                    <a:pt x="95" y="41"/>
                  </a:lnTo>
                  <a:lnTo>
                    <a:pt x="80" y="54"/>
                  </a:lnTo>
                  <a:lnTo>
                    <a:pt x="80" y="54"/>
                  </a:lnTo>
                  <a:lnTo>
                    <a:pt x="59" y="74"/>
                  </a:lnTo>
                  <a:lnTo>
                    <a:pt x="40" y="94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12" y="139"/>
                  </a:lnTo>
                  <a:lnTo>
                    <a:pt x="17" y="137"/>
                  </a:lnTo>
                  <a:lnTo>
                    <a:pt x="21" y="135"/>
                  </a:lnTo>
                  <a:lnTo>
                    <a:pt x="26" y="132"/>
                  </a:lnTo>
                  <a:lnTo>
                    <a:pt x="26" y="132"/>
                  </a:lnTo>
                  <a:lnTo>
                    <a:pt x="28" y="130"/>
                  </a:lnTo>
                  <a:lnTo>
                    <a:pt x="28" y="127"/>
                  </a:lnTo>
                  <a:lnTo>
                    <a:pt x="27" y="125"/>
                  </a:lnTo>
                  <a:lnTo>
                    <a:pt x="25" y="124"/>
                  </a:lnTo>
                  <a:lnTo>
                    <a:pt x="25" y="124"/>
                  </a:lnTo>
                  <a:lnTo>
                    <a:pt x="52" y="95"/>
                  </a:lnTo>
                  <a:lnTo>
                    <a:pt x="80" y="68"/>
                  </a:lnTo>
                  <a:lnTo>
                    <a:pt x="80" y="68"/>
                  </a:lnTo>
                  <a:lnTo>
                    <a:pt x="98" y="52"/>
                  </a:lnTo>
                  <a:lnTo>
                    <a:pt x="115" y="38"/>
                  </a:lnTo>
                  <a:lnTo>
                    <a:pt x="134" y="23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1" y="3"/>
                  </a:lnTo>
                  <a:lnTo>
                    <a:pt x="150" y="2"/>
                  </a:lnTo>
                  <a:lnTo>
                    <a:pt x="149" y="1"/>
                  </a:lnTo>
                  <a:lnTo>
                    <a:pt x="147" y="0"/>
                  </a:lnTo>
                  <a:lnTo>
                    <a:pt x="145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8" name="Freeform 454"/>
            <p:cNvSpPr/>
            <p:nvPr/>
          </p:nvSpPr>
          <p:spPr bwMode="auto">
            <a:xfrm>
              <a:off x="6773863" y="3211513"/>
              <a:ext cx="71438" cy="82550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21" y="8"/>
                </a:cxn>
                <a:cxn ang="0">
                  <a:pos x="118" y="12"/>
                </a:cxn>
                <a:cxn ang="0">
                  <a:pos x="115" y="16"/>
                </a:cxn>
                <a:cxn ang="0">
                  <a:pos x="111" y="20"/>
                </a:cxn>
                <a:cxn ang="0">
                  <a:pos x="102" y="27"/>
                </a:cxn>
                <a:cxn ang="0">
                  <a:pos x="95" y="34"/>
                </a:cxn>
                <a:cxn ang="0">
                  <a:pos x="95" y="34"/>
                </a:cxn>
                <a:cxn ang="0">
                  <a:pos x="87" y="43"/>
                </a:cxn>
                <a:cxn ang="0">
                  <a:pos x="80" y="52"/>
                </a:cxn>
                <a:cxn ang="0">
                  <a:pos x="74" y="60"/>
                </a:cxn>
                <a:cxn ang="0">
                  <a:pos x="67" y="70"/>
                </a:cxn>
                <a:cxn ang="0">
                  <a:pos x="67" y="70"/>
                </a:cxn>
                <a:cxn ang="0">
                  <a:pos x="2" y="147"/>
                </a:cxn>
                <a:cxn ang="0">
                  <a:pos x="2" y="147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2" y="154"/>
                </a:cxn>
                <a:cxn ang="0">
                  <a:pos x="3" y="156"/>
                </a:cxn>
                <a:cxn ang="0">
                  <a:pos x="5" y="156"/>
                </a:cxn>
                <a:cxn ang="0">
                  <a:pos x="6" y="156"/>
                </a:cxn>
                <a:cxn ang="0">
                  <a:pos x="8" y="154"/>
                </a:cxn>
                <a:cxn ang="0">
                  <a:pos x="17" y="145"/>
                </a:cxn>
                <a:cxn ang="0">
                  <a:pos x="17" y="145"/>
                </a:cxn>
                <a:cxn ang="0">
                  <a:pos x="18" y="143"/>
                </a:cxn>
                <a:cxn ang="0">
                  <a:pos x="19" y="141"/>
                </a:cxn>
                <a:cxn ang="0">
                  <a:pos x="19" y="141"/>
                </a:cxn>
                <a:cxn ang="0">
                  <a:pos x="83" y="65"/>
                </a:cxn>
                <a:cxn ang="0">
                  <a:pos x="83" y="65"/>
                </a:cxn>
                <a:cxn ang="0">
                  <a:pos x="100" y="45"/>
                </a:cxn>
                <a:cxn ang="0">
                  <a:pos x="108" y="36"/>
                </a:cxn>
                <a:cxn ang="0">
                  <a:pos x="117" y="26"/>
                </a:cxn>
                <a:cxn ang="0">
                  <a:pos x="117" y="26"/>
                </a:cxn>
                <a:cxn ang="0">
                  <a:pos x="123" y="21"/>
                </a:cxn>
                <a:cxn ang="0">
                  <a:pos x="127" y="17"/>
                </a:cxn>
                <a:cxn ang="0">
                  <a:pos x="130" y="1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3" y="3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3" h="156">
                  <a:moveTo>
                    <a:pt x="124" y="3"/>
                  </a:moveTo>
                  <a:lnTo>
                    <a:pt x="124" y="3"/>
                  </a:lnTo>
                  <a:lnTo>
                    <a:pt x="121" y="8"/>
                  </a:lnTo>
                  <a:lnTo>
                    <a:pt x="118" y="12"/>
                  </a:lnTo>
                  <a:lnTo>
                    <a:pt x="115" y="16"/>
                  </a:lnTo>
                  <a:lnTo>
                    <a:pt x="111" y="20"/>
                  </a:lnTo>
                  <a:lnTo>
                    <a:pt x="102" y="27"/>
                  </a:lnTo>
                  <a:lnTo>
                    <a:pt x="95" y="34"/>
                  </a:lnTo>
                  <a:lnTo>
                    <a:pt x="95" y="34"/>
                  </a:lnTo>
                  <a:lnTo>
                    <a:pt x="87" y="43"/>
                  </a:lnTo>
                  <a:lnTo>
                    <a:pt x="80" y="52"/>
                  </a:lnTo>
                  <a:lnTo>
                    <a:pt x="74" y="60"/>
                  </a:lnTo>
                  <a:lnTo>
                    <a:pt x="67" y="70"/>
                  </a:lnTo>
                  <a:lnTo>
                    <a:pt x="67" y="70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6"/>
                  </a:lnTo>
                  <a:lnTo>
                    <a:pt x="5" y="156"/>
                  </a:lnTo>
                  <a:lnTo>
                    <a:pt x="6" y="156"/>
                  </a:lnTo>
                  <a:lnTo>
                    <a:pt x="8" y="154"/>
                  </a:lnTo>
                  <a:lnTo>
                    <a:pt x="17" y="145"/>
                  </a:lnTo>
                  <a:lnTo>
                    <a:pt x="17" y="145"/>
                  </a:lnTo>
                  <a:lnTo>
                    <a:pt x="18" y="143"/>
                  </a:lnTo>
                  <a:lnTo>
                    <a:pt x="19" y="141"/>
                  </a:lnTo>
                  <a:lnTo>
                    <a:pt x="19" y="141"/>
                  </a:lnTo>
                  <a:lnTo>
                    <a:pt x="83" y="65"/>
                  </a:lnTo>
                  <a:lnTo>
                    <a:pt x="83" y="65"/>
                  </a:lnTo>
                  <a:lnTo>
                    <a:pt x="100" y="45"/>
                  </a:lnTo>
                  <a:lnTo>
                    <a:pt x="108" y="36"/>
                  </a:lnTo>
                  <a:lnTo>
                    <a:pt x="117" y="26"/>
                  </a:lnTo>
                  <a:lnTo>
                    <a:pt x="117" y="26"/>
                  </a:lnTo>
                  <a:lnTo>
                    <a:pt x="123" y="21"/>
                  </a:lnTo>
                  <a:lnTo>
                    <a:pt x="127" y="17"/>
                  </a:lnTo>
                  <a:lnTo>
                    <a:pt x="130" y="1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3" y="3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9" name="Freeform 455"/>
            <p:cNvSpPr/>
            <p:nvPr/>
          </p:nvSpPr>
          <p:spPr bwMode="auto">
            <a:xfrm>
              <a:off x="6794501" y="3233738"/>
              <a:ext cx="65088" cy="80963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97" y="21"/>
                </a:cxn>
                <a:cxn ang="0">
                  <a:pos x="79" y="40"/>
                </a:cxn>
                <a:cxn ang="0">
                  <a:pos x="63" y="61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32" y="104"/>
                </a:cxn>
                <a:cxn ang="0">
                  <a:pos x="24" y="116"/>
                </a:cxn>
                <a:cxn ang="0">
                  <a:pos x="14" y="126"/>
                </a:cxn>
                <a:cxn ang="0">
                  <a:pos x="14" y="126"/>
                </a:cxn>
                <a:cxn ang="0">
                  <a:pos x="6" y="135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3" y="152"/>
                </a:cxn>
                <a:cxn ang="0">
                  <a:pos x="6" y="152"/>
                </a:cxn>
                <a:cxn ang="0">
                  <a:pos x="6" y="152"/>
                </a:cxn>
                <a:cxn ang="0">
                  <a:pos x="10" y="150"/>
                </a:cxn>
                <a:cxn ang="0">
                  <a:pos x="14" y="148"/>
                </a:cxn>
                <a:cxn ang="0">
                  <a:pos x="23" y="140"/>
                </a:cxn>
                <a:cxn ang="0">
                  <a:pos x="23" y="140"/>
                </a:cxn>
                <a:cxn ang="0">
                  <a:pos x="24" y="138"/>
                </a:cxn>
                <a:cxn ang="0">
                  <a:pos x="24" y="136"/>
                </a:cxn>
                <a:cxn ang="0">
                  <a:pos x="23" y="134"/>
                </a:cxn>
                <a:cxn ang="0">
                  <a:pos x="20" y="133"/>
                </a:cxn>
                <a:cxn ang="0">
                  <a:pos x="20" y="133"/>
                </a:cxn>
                <a:cxn ang="0">
                  <a:pos x="28" y="126"/>
                </a:cxn>
                <a:cxn ang="0">
                  <a:pos x="28" y="126"/>
                </a:cxn>
                <a:cxn ang="0">
                  <a:pos x="56" y="87"/>
                </a:cxn>
                <a:cxn ang="0">
                  <a:pos x="56" y="87"/>
                </a:cxn>
                <a:cxn ang="0">
                  <a:pos x="71" y="66"/>
                </a:cxn>
                <a:cxn ang="0">
                  <a:pos x="87" y="46"/>
                </a:cxn>
                <a:cxn ang="0">
                  <a:pos x="104" y="27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3" h="152">
                  <a:moveTo>
                    <a:pt x="114" y="1"/>
                  </a:moveTo>
                  <a:lnTo>
                    <a:pt x="114" y="1"/>
                  </a:lnTo>
                  <a:lnTo>
                    <a:pt x="97" y="21"/>
                  </a:lnTo>
                  <a:lnTo>
                    <a:pt x="79" y="40"/>
                  </a:lnTo>
                  <a:lnTo>
                    <a:pt x="63" y="61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32" y="104"/>
                  </a:lnTo>
                  <a:lnTo>
                    <a:pt x="24" y="116"/>
                  </a:lnTo>
                  <a:lnTo>
                    <a:pt x="14" y="126"/>
                  </a:lnTo>
                  <a:lnTo>
                    <a:pt x="14" y="126"/>
                  </a:lnTo>
                  <a:lnTo>
                    <a:pt x="6" y="135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3" y="152"/>
                  </a:lnTo>
                  <a:lnTo>
                    <a:pt x="6" y="152"/>
                  </a:lnTo>
                  <a:lnTo>
                    <a:pt x="6" y="152"/>
                  </a:lnTo>
                  <a:lnTo>
                    <a:pt x="10" y="150"/>
                  </a:lnTo>
                  <a:lnTo>
                    <a:pt x="14" y="148"/>
                  </a:lnTo>
                  <a:lnTo>
                    <a:pt x="23" y="140"/>
                  </a:lnTo>
                  <a:lnTo>
                    <a:pt x="23" y="140"/>
                  </a:lnTo>
                  <a:lnTo>
                    <a:pt x="24" y="138"/>
                  </a:lnTo>
                  <a:lnTo>
                    <a:pt x="24" y="136"/>
                  </a:lnTo>
                  <a:lnTo>
                    <a:pt x="23" y="134"/>
                  </a:lnTo>
                  <a:lnTo>
                    <a:pt x="20" y="133"/>
                  </a:lnTo>
                  <a:lnTo>
                    <a:pt x="20" y="133"/>
                  </a:lnTo>
                  <a:lnTo>
                    <a:pt x="28" y="126"/>
                  </a:lnTo>
                  <a:lnTo>
                    <a:pt x="28" y="126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71" y="66"/>
                  </a:lnTo>
                  <a:lnTo>
                    <a:pt x="87" y="46"/>
                  </a:lnTo>
                  <a:lnTo>
                    <a:pt x="104" y="27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0" name="Freeform 456"/>
            <p:cNvSpPr/>
            <p:nvPr/>
          </p:nvSpPr>
          <p:spPr bwMode="auto">
            <a:xfrm>
              <a:off x="6819901" y="3259138"/>
              <a:ext cx="52388" cy="74613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69" y="32"/>
                </a:cxn>
                <a:cxn ang="0">
                  <a:pos x="47" y="65"/>
                </a:cxn>
                <a:cxn ang="0">
                  <a:pos x="47" y="65"/>
                </a:cxn>
                <a:cxn ang="0">
                  <a:pos x="35" y="83"/>
                </a:cxn>
                <a:cxn ang="0">
                  <a:pos x="23" y="100"/>
                </a:cxn>
                <a:cxn ang="0">
                  <a:pos x="12" y="117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2" y="142"/>
                </a:cxn>
                <a:cxn ang="0">
                  <a:pos x="5" y="143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9" y="141"/>
                </a:cxn>
                <a:cxn ang="0">
                  <a:pos x="15" y="138"/>
                </a:cxn>
                <a:cxn ang="0">
                  <a:pos x="15" y="138"/>
                </a:cxn>
                <a:cxn ang="0">
                  <a:pos x="16" y="138"/>
                </a:cxn>
                <a:cxn ang="0">
                  <a:pos x="18" y="137"/>
                </a:cxn>
                <a:cxn ang="0">
                  <a:pos x="19" y="134"/>
                </a:cxn>
                <a:cxn ang="0">
                  <a:pos x="18" y="131"/>
                </a:cxn>
                <a:cxn ang="0">
                  <a:pos x="17" y="130"/>
                </a:cxn>
                <a:cxn ang="0">
                  <a:pos x="16" y="128"/>
                </a:cxn>
                <a:cxn ang="0">
                  <a:pos x="16" y="128"/>
                </a:cxn>
                <a:cxn ang="0">
                  <a:pos x="24" y="115"/>
                </a:cxn>
                <a:cxn ang="0">
                  <a:pos x="33" y="103"/>
                </a:cxn>
                <a:cxn ang="0">
                  <a:pos x="43" y="90"/>
                </a:cxn>
                <a:cxn ang="0">
                  <a:pos x="51" y="77"/>
                </a:cxn>
                <a:cxn ang="0">
                  <a:pos x="51" y="77"/>
                </a:cxn>
                <a:cxn ang="0">
                  <a:pos x="62" y="59"/>
                </a:cxn>
                <a:cxn ang="0">
                  <a:pos x="74" y="42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43">
                  <a:moveTo>
                    <a:pt x="91" y="1"/>
                  </a:moveTo>
                  <a:lnTo>
                    <a:pt x="91" y="1"/>
                  </a:lnTo>
                  <a:lnTo>
                    <a:pt x="69" y="32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35" y="83"/>
                  </a:lnTo>
                  <a:lnTo>
                    <a:pt x="23" y="100"/>
                  </a:lnTo>
                  <a:lnTo>
                    <a:pt x="12" y="117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2" y="142"/>
                  </a:lnTo>
                  <a:lnTo>
                    <a:pt x="5" y="143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9" y="141"/>
                  </a:lnTo>
                  <a:lnTo>
                    <a:pt x="15" y="138"/>
                  </a:lnTo>
                  <a:lnTo>
                    <a:pt x="15" y="138"/>
                  </a:lnTo>
                  <a:lnTo>
                    <a:pt x="16" y="138"/>
                  </a:lnTo>
                  <a:lnTo>
                    <a:pt x="18" y="137"/>
                  </a:lnTo>
                  <a:lnTo>
                    <a:pt x="19" y="134"/>
                  </a:lnTo>
                  <a:lnTo>
                    <a:pt x="18" y="131"/>
                  </a:lnTo>
                  <a:lnTo>
                    <a:pt x="17" y="130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24" y="115"/>
                  </a:lnTo>
                  <a:lnTo>
                    <a:pt x="33" y="103"/>
                  </a:lnTo>
                  <a:lnTo>
                    <a:pt x="43" y="90"/>
                  </a:lnTo>
                  <a:lnTo>
                    <a:pt x="51" y="77"/>
                  </a:lnTo>
                  <a:lnTo>
                    <a:pt x="51" y="77"/>
                  </a:lnTo>
                  <a:lnTo>
                    <a:pt x="62" y="59"/>
                  </a:lnTo>
                  <a:lnTo>
                    <a:pt x="74" y="42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1" name="Freeform 457"/>
            <p:cNvSpPr/>
            <p:nvPr/>
          </p:nvSpPr>
          <p:spPr bwMode="auto">
            <a:xfrm>
              <a:off x="6827838" y="3284538"/>
              <a:ext cx="57150" cy="8413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88" y="22"/>
                </a:cxn>
                <a:cxn ang="0">
                  <a:pos x="74" y="40"/>
                </a:cxn>
                <a:cxn ang="0">
                  <a:pos x="48" y="77"/>
                </a:cxn>
                <a:cxn ang="0">
                  <a:pos x="23" y="115"/>
                </a:cxn>
                <a:cxn ang="0">
                  <a:pos x="11" y="134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6"/>
                </a:cxn>
                <a:cxn ang="0">
                  <a:pos x="0" y="157"/>
                </a:cxn>
                <a:cxn ang="0">
                  <a:pos x="2" y="160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59"/>
                </a:cxn>
                <a:cxn ang="0">
                  <a:pos x="12" y="155"/>
                </a:cxn>
                <a:cxn ang="0">
                  <a:pos x="12" y="155"/>
                </a:cxn>
                <a:cxn ang="0">
                  <a:pos x="13" y="152"/>
                </a:cxn>
                <a:cxn ang="0">
                  <a:pos x="13" y="150"/>
                </a:cxn>
                <a:cxn ang="0">
                  <a:pos x="13" y="150"/>
                </a:cxn>
                <a:cxn ang="0">
                  <a:pos x="24" y="131"/>
                </a:cxn>
                <a:cxn ang="0">
                  <a:pos x="35" y="113"/>
                </a:cxn>
                <a:cxn ang="0">
                  <a:pos x="60" y="77"/>
                </a:cxn>
                <a:cxn ang="0">
                  <a:pos x="84" y="42"/>
                </a:cxn>
                <a:cxn ang="0">
                  <a:pos x="96" y="25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1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61">
                  <a:moveTo>
                    <a:pt x="100" y="2"/>
                  </a:moveTo>
                  <a:lnTo>
                    <a:pt x="100" y="2"/>
                  </a:lnTo>
                  <a:lnTo>
                    <a:pt x="88" y="22"/>
                  </a:lnTo>
                  <a:lnTo>
                    <a:pt x="74" y="40"/>
                  </a:lnTo>
                  <a:lnTo>
                    <a:pt x="48" y="77"/>
                  </a:lnTo>
                  <a:lnTo>
                    <a:pt x="23" y="115"/>
                  </a:lnTo>
                  <a:lnTo>
                    <a:pt x="11" y="134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2" y="160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59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3" y="152"/>
                  </a:lnTo>
                  <a:lnTo>
                    <a:pt x="13" y="150"/>
                  </a:lnTo>
                  <a:lnTo>
                    <a:pt x="13" y="150"/>
                  </a:lnTo>
                  <a:lnTo>
                    <a:pt x="24" y="131"/>
                  </a:lnTo>
                  <a:lnTo>
                    <a:pt x="35" y="113"/>
                  </a:lnTo>
                  <a:lnTo>
                    <a:pt x="60" y="77"/>
                  </a:lnTo>
                  <a:lnTo>
                    <a:pt x="84" y="42"/>
                  </a:lnTo>
                  <a:lnTo>
                    <a:pt x="96" y="25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1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2" name="Freeform 458"/>
            <p:cNvSpPr/>
            <p:nvPr/>
          </p:nvSpPr>
          <p:spPr bwMode="auto">
            <a:xfrm>
              <a:off x="6840538" y="3311525"/>
              <a:ext cx="63500" cy="87313"/>
            </a:xfrm>
            <a:custGeom>
              <a:avLst/>
              <a:gdLst/>
              <a:ahLst/>
              <a:cxnLst>
                <a:cxn ang="0">
                  <a:pos x="114" y="2"/>
                </a:cxn>
                <a:cxn ang="0">
                  <a:pos x="114" y="2"/>
                </a:cxn>
                <a:cxn ang="0">
                  <a:pos x="98" y="19"/>
                </a:cxn>
                <a:cxn ang="0">
                  <a:pos x="82" y="38"/>
                </a:cxn>
                <a:cxn ang="0">
                  <a:pos x="69" y="57"/>
                </a:cxn>
                <a:cxn ang="0">
                  <a:pos x="55" y="78"/>
                </a:cxn>
                <a:cxn ang="0">
                  <a:pos x="28" y="118"/>
                </a:cxn>
                <a:cxn ang="0">
                  <a:pos x="15" y="138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5"/>
                </a:cxn>
                <a:cxn ang="0">
                  <a:pos x="3" y="166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7" y="165"/>
                </a:cxn>
                <a:cxn ang="0">
                  <a:pos x="21" y="145"/>
                </a:cxn>
                <a:cxn ang="0">
                  <a:pos x="36" y="125"/>
                </a:cxn>
                <a:cxn ang="0">
                  <a:pos x="62" y="84"/>
                </a:cxn>
                <a:cxn ang="0">
                  <a:pos x="75" y="65"/>
                </a:cxn>
                <a:cxn ang="0">
                  <a:pos x="89" y="45"/>
                </a:cxn>
                <a:cxn ang="0">
                  <a:pos x="105" y="25"/>
                </a:cxn>
                <a:cxn ang="0">
                  <a:pos x="121" y="8"/>
                </a:cxn>
                <a:cxn ang="0">
                  <a:pos x="121" y="8"/>
                </a:cxn>
                <a:cxn ang="0">
                  <a:pos x="122" y="6"/>
                </a:cxn>
                <a:cxn ang="0">
                  <a:pos x="122" y="5"/>
                </a:cxn>
                <a:cxn ang="0">
                  <a:pos x="121" y="3"/>
                </a:cxn>
                <a:cxn ang="0">
                  <a:pos x="120" y="2"/>
                </a:cxn>
                <a:cxn ang="0">
                  <a:pos x="119" y="1"/>
                </a:cxn>
                <a:cxn ang="0">
                  <a:pos x="117" y="0"/>
                </a:cxn>
                <a:cxn ang="0">
                  <a:pos x="116" y="0"/>
                </a:cxn>
                <a:cxn ang="0">
                  <a:pos x="114" y="2"/>
                </a:cxn>
                <a:cxn ang="0">
                  <a:pos x="114" y="2"/>
                </a:cxn>
              </a:cxnLst>
              <a:rect l="0" t="0" r="r" b="b"/>
              <a:pathLst>
                <a:path w="122" h="166">
                  <a:moveTo>
                    <a:pt x="114" y="2"/>
                  </a:moveTo>
                  <a:lnTo>
                    <a:pt x="114" y="2"/>
                  </a:lnTo>
                  <a:lnTo>
                    <a:pt x="98" y="19"/>
                  </a:lnTo>
                  <a:lnTo>
                    <a:pt x="82" y="38"/>
                  </a:lnTo>
                  <a:lnTo>
                    <a:pt x="69" y="57"/>
                  </a:lnTo>
                  <a:lnTo>
                    <a:pt x="55" y="78"/>
                  </a:lnTo>
                  <a:lnTo>
                    <a:pt x="28" y="118"/>
                  </a:lnTo>
                  <a:lnTo>
                    <a:pt x="15" y="138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5"/>
                  </a:lnTo>
                  <a:lnTo>
                    <a:pt x="3" y="166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21" y="145"/>
                  </a:lnTo>
                  <a:lnTo>
                    <a:pt x="36" y="125"/>
                  </a:lnTo>
                  <a:lnTo>
                    <a:pt x="62" y="84"/>
                  </a:lnTo>
                  <a:lnTo>
                    <a:pt x="75" y="65"/>
                  </a:lnTo>
                  <a:lnTo>
                    <a:pt x="89" y="45"/>
                  </a:lnTo>
                  <a:lnTo>
                    <a:pt x="105" y="25"/>
                  </a:lnTo>
                  <a:lnTo>
                    <a:pt x="121" y="8"/>
                  </a:lnTo>
                  <a:lnTo>
                    <a:pt x="121" y="8"/>
                  </a:lnTo>
                  <a:lnTo>
                    <a:pt x="122" y="6"/>
                  </a:lnTo>
                  <a:lnTo>
                    <a:pt x="122" y="5"/>
                  </a:lnTo>
                  <a:lnTo>
                    <a:pt x="121" y="3"/>
                  </a:lnTo>
                  <a:lnTo>
                    <a:pt x="120" y="2"/>
                  </a:lnTo>
                  <a:lnTo>
                    <a:pt x="119" y="1"/>
                  </a:lnTo>
                  <a:lnTo>
                    <a:pt x="117" y="0"/>
                  </a:lnTo>
                  <a:lnTo>
                    <a:pt x="116" y="0"/>
                  </a:lnTo>
                  <a:lnTo>
                    <a:pt x="114" y="2"/>
                  </a:lnTo>
                  <a:lnTo>
                    <a:pt x="11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3" name="Freeform 459"/>
            <p:cNvSpPr/>
            <p:nvPr/>
          </p:nvSpPr>
          <p:spPr bwMode="auto">
            <a:xfrm>
              <a:off x="6840538" y="3338513"/>
              <a:ext cx="74613" cy="115888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3" y="31"/>
                </a:cxn>
                <a:cxn ang="0">
                  <a:pos x="95" y="61"/>
                </a:cxn>
                <a:cxn ang="0">
                  <a:pos x="76" y="90"/>
                </a:cxn>
                <a:cxn ang="0">
                  <a:pos x="57" y="119"/>
                </a:cxn>
                <a:cxn ang="0">
                  <a:pos x="57" y="119"/>
                </a:cxn>
                <a:cxn ang="0">
                  <a:pos x="41" y="142"/>
                </a:cxn>
                <a:cxn ang="0">
                  <a:pos x="24" y="163"/>
                </a:cxn>
                <a:cxn ang="0">
                  <a:pos x="16" y="175"/>
                </a:cxn>
                <a:cxn ang="0">
                  <a:pos x="10" y="186"/>
                </a:cxn>
                <a:cxn ang="0">
                  <a:pos x="4" y="199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3" y="218"/>
                </a:cxn>
                <a:cxn ang="0">
                  <a:pos x="5" y="218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9" y="215"/>
                </a:cxn>
                <a:cxn ang="0">
                  <a:pos x="9" y="215"/>
                </a:cxn>
                <a:cxn ang="0">
                  <a:pos x="13" y="201"/>
                </a:cxn>
                <a:cxn ang="0">
                  <a:pos x="19" y="188"/>
                </a:cxn>
                <a:cxn ang="0">
                  <a:pos x="26" y="176"/>
                </a:cxn>
                <a:cxn ang="0">
                  <a:pos x="35" y="164"/>
                </a:cxn>
                <a:cxn ang="0">
                  <a:pos x="52" y="142"/>
                </a:cxn>
                <a:cxn ang="0">
                  <a:pos x="69" y="119"/>
                </a:cxn>
                <a:cxn ang="0">
                  <a:pos x="69" y="119"/>
                </a:cxn>
                <a:cxn ang="0">
                  <a:pos x="87" y="91"/>
                </a:cxn>
                <a:cxn ang="0">
                  <a:pos x="105" y="63"/>
                </a:cxn>
                <a:cxn ang="0">
                  <a:pos x="122" y="35"/>
                </a:cxn>
                <a:cxn ang="0">
                  <a:pos x="141" y="7"/>
                </a:cxn>
                <a:cxn ang="0">
                  <a:pos x="141" y="7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1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1" h="218">
                  <a:moveTo>
                    <a:pt x="133" y="2"/>
                  </a:moveTo>
                  <a:lnTo>
                    <a:pt x="133" y="2"/>
                  </a:lnTo>
                  <a:lnTo>
                    <a:pt x="113" y="31"/>
                  </a:lnTo>
                  <a:lnTo>
                    <a:pt x="95" y="61"/>
                  </a:lnTo>
                  <a:lnTo>
                    <a:pt x="76" y="90"/>
                  </a:lnTo>
                  <a:lnTo>
                    <a:pt x="57" y="119"/>
                  </a:lnTo>
                  <a:lnTo>
                    <a:pt x="57" y="119"/>
                  </a:lnTo>
                  <a:lnTo>
                    <a:pt x="41" y="142"/>
                  </a:lnTo>
                  <a:lnTo>
                    <a:pt x="24" y="163"/>
                  </a:lnTo>
                  <a:lnTo>
                    <a:pt x="16" y="175"/>
                  </a:lnTo>
                  <a:lnTo>
                    <a:pt x="10" y="186"/>
                  </a:lnTo>
                  <a:lnTo>
                    <a:pt x="4" y="199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3" y="218"/>
                  </a:lnTo>
                  <a:lnTo>
                    <a:pt x="5" y="218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9" y="215"/>
                  </a:lnTo>
                  <a:lnTo>
                    <a:pt x="9" y="215"/>
                  </a:lnTo>
                  <a:lnTo>
                    <a:pt x="13" y="201"/>
                  </a:lnTo>
                  <a:lnTo>
                    <a:pt x="19" y="188"/>
                  </a:lnTo>
                  <a:lnTo>
                    <a:pt x="26" y="176"/>
                  </a:lnTo>
                  <a:lnTo>
                    <a:pt x="35" y="164"/>
                  </a:lnTo>
                  <a:lnTo>
                    <a:pt x="52" y="142"/>
                  </a:lnTo>
                  <a:lnTo>
                    <a:pt x="69" y="119"/>
                  </a:lnTo>
                  <a:lnTo>
                    <a:pt x="69" y="119"/>
                  </a:lnTo>
                  <a:lnTo>
                    <a:pt x="87" y="91"/>
                  </a:lnTo>
                  <a:lnTo>
                    <a:pt x="105" y="63"/>
                  </a:lnTo>
                  <a:lnTo>
                    <a:pt x="122" y="35"/>
                  </a:lnTo>
                  <a:lnTo>
                    <a:pt x="141" y="7"/>
                  </a:lnTo>
                  <a:lnTo>
                    <a:pt x="141" y="7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1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4" name="Freeform 460"/>
            <p:cNvSpPr/>
            <p:nvPr/>
          </p:nvSpPr>
          <p:spPr bwMode="auto">
            <a:xfrm>
              <a:off x="6821488" y="3373438"/>
              <a:ext cx="95250" cy="125413"/>
            </a:xfrm>
            <a:custGeom>
              <a:avLst/>
              <a:gdLst/>
              <a:ahLst/>
              <a:cxnLst>
                <a:cxn ang="0">
                  <a:pos x="172" y="2"/>
                </a:cxn>
                <a:cxn ang="0">
                  <a:pos x="172" y="2"/>
                </a:cxn>
                <a:cxn ang="0">
                  <a:pos x="169" y="10"/>
                </a:cxn>
                <a:cxn ang="0">
                  <a:pos x="164" y="17"/>
                </a:cxn>
                <a:cxn ang="0">
                  <a:pos x="151" y="30"/>
                </a:cxn>
                <a:cxn ang="0">
                  <a:pos x="139" y="44"/>
                </a:cxn>
                <a:cxn ang="0">
                  <a:pos x="128" y="56"/>
                </a:cxn>
                <a:cxn ang="0">
                  <a:pos x="128" y="56"/>
                </a:cxn>
                <a:cxn ang="0">
                  <a:pos x="117" y="71"/>
                </a:cxn>
                <a:cxn ang="0">
                  <a:pos x="107" y="85"/>
                </a:cxn>
                <a:cxn ang="0">
                  <a:pos x="87" y="114"/>
                </a:cxn>
                <a:cxn ang="0">
                  <a:pos x="87" y="114"/>
                </a:cxn>
                <a:cxn ang="0">
                  <a:pos x="66" y="143"/>
                </a:cxn>
                <a:cxn ang="0">
                  <a:pos x="44" y="172"/>
                </a:cxn>
                <a:cxn ang="0">
                  <a:pos x="22" y="201"/>
                </a:cxn>
                <a:cxn ang="0">
                  <a:pos x="12" y="215"/>
                </a:cxn>
                <a:cxn ang="0">
                  <a:pos x="1" y="231"/>
                </a:cxn>
                <a:cxn ang="0">
                  <a:pos x="1" y="231"/>
                </a:cxn>
                <a:cxn ang="0">
                  <a:pos x="0" y="232"/>
                </a:cxn>
                <a:cxn ang="0">
                  <a:pos x="1" y="234"/>
                </a:cxn>
                <a:cxn ang="0">
                  <a:pos x="1" y="236"/>
                </a:cxn>
                <a:cxn ang="0">
                  <a:pos x="4" y="237"/>
                </a:cxn>
                <a:cxn ang="0">
                  <a:pos x="5" y="237"/>
                </a:cxn>
                <a:cxn ang="0">
                  <a:pos x="7" y="237"/>
                </a:cxn>
                <a:cxn ang="0">
                  <a:pos x="9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9" y="219"/>
                </a:cxn>
                <a:cxn ang="0">
                  <a:pos x="29" y="205"/>
                </a:cxn>
                <a:cxn ang="0">
                  <a:pos x="51" y="176"/>
                </a:cxn>
                <a:cxn ang="0">
                  <a:pos x="74" y="147"/>
                </a:cxn>
                <a:cxn ang="0">
                  <a:pos x="95" y="118"/>
                </a:cxn>
                <a:cxn ang="0">
                  <a:pos x="95" y="118"/>
                </a:cxn>
                <a:cxn ang="0">
                  <a:pos x="120" y="83"/>
                </a:cxn>
                <a:cxn ang="0">
                  <a:pos x="133" y="65"/>
                </a:cxn>
                <a:cxn ang="0">
                  <a:pos x="145" y="49"/>
                </a:cxn>
                <a:cxn ang="0">
                  <a:pos x="145" y="49"/>
                </a:cxn>
                <a:cxn ang="0">
                  <a:pos x="154" y="39"/>
                </a:cxn>
                <a:cxn ang="0">
                  <a:pos x="165" y="29"/>
                </a:cxn>
                <a:cxn ang="0">
                  <a:pos x="173" y="19"/>
                </a:cxn>
                <a:cxn ang="0">
                  <a:pos x="177" y="14"/>
                </a:cxn>
                <a:cxn ang="0">
                  <a:pos x="180" y="8"/>
                </a:cxn>
                <a:cxn ang="0">
                  <a:pos x="180" y="8"/>
                </a:cxn>
                <a:cxn ang="0">
                  <a:pos x="181" y="6"/>
                </a:cxn>
                <a:cxn ang="0">
                  <a:pos x="180" y="3"/>
                </a:cxn>
                <a:cxn ang="0">
                  <a:pos x="178" y="1"/>
                </a:cxn>
                <a:cxn ang="0">
                  <a:pos x="176" y="0"/>
                </a:cxn>
                <a:cxn ang="0">
                  <a:pos x="175" y="0"/>
                </a:cxn>
                <a:cxn ang="0">
                  <a:pos x="173" y="1"/>
                </a:cxn>
                <a:cxn ang="0">
                  <a:pos x="172" y="2"/>
                </a:cxn>
                <a:cxn ang="0">
                  <a:pos x="172" y="2"/>
                </a:cxn>
              </a:cxnLst>
              <a:rect l="0" t="0" r="r" b="b"/>
              <a:pathLst>
                <a:path w="181" h="237">
                  <a:moveTo>
                    <a:pt x="172" y="2"/>
                  </a:moveTo>
                  <a:lnTo>
                    <a:pt x="172" y="2"/>
                  </a:lnTo>
                  <a:lnTo>
                    <a:pt x="169" y="10"/>
                  </a:lnTo>
                  <a:lnTo>
                    <a:pt x="164" y="17"/>
                  </a:lnTo>
                  <a:lnTo>
                    <a:pt x="151" y="30"/>
                  </a:lnTo>
                  <a:lnTo>
                    <a:pt x="139" y="44"/>
                  </a:lnTo>
                  <a:lnTo>
                    <a:pt x="128" y="56"/>
                  </a:lnTo>
                  <a:lnTo>
                    <a:pt x="128" y="56"/>
                  </a:lnTo>
                  <a:lnTo>
                    <a:pt x="117" y="71"/>
                  </a:lnTo>
                  <a:lnTo>
                    <a:pt x="107" y="85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66" y="143"/>
                  </a:lnTo>
                  <a:lnTo>
                    <a:pt x="44" y="172"/>
                  </a:lnTo>
                  <a:lnTo>
                    <a:pt x="22" y="201"/>
                  </a:lnTo>
                  <a:lnTo>
                    <a:pt x="12" y="215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0" y="232"/>
                  </a:lnTo>
                  <a:lnTo>
                    <a:pt x="1" y="234"/>
                  </a:lnTo>
                  <a:lnTo>
                    <a:pt x="1" y="236"/>
                  </a:lnTo>
                  <a:lnTo>
                    <a:pt x="4" y="237"/>
                  </a:lnTo>
                  <a:lnTo>
                    <a:pt x="5" y="237"/>
                  </a:lnTo>
                  <a:lnTo>
                    <a:pt x="7" y="237"/>
                  </a:lnTo>
                  <a:lnTo>
                    <a:pt x="9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9" y="219"/>
                  </a:lnTo>
                  <a:lnTo>
                    <a:pt x="29" y="205"/>
                  </a:lnTo>
                  <a:lnTo>
                    <a:pt x="51" y="176"/>
                  </a:lnTo>
                  <a:lnTo>
                    <a:pt x="74" y="147"/>
                  </a:lnTo>
                  <a:lnTo>
                    <a:pt x="95" y="118"/>
                  </a:lnTo>
                  <a:lnTo>
                    <a:pt x="95" y="118"/>
                  </a:lnTo>
                  <a:lnTo>
                    <a:pt x="120" y="83"/>
                  </a:lnTo>
                  <a:lnTo>
                    <a:pt x="133" y="65"/>
                  </a:lnTo>
                  <a:lnTo>
                    <a:pt x="145" y="49"/>
                  </a:lnTo>
                  <a:lnTo>
                    <a:pt x="145" y="49"/>
                  </a:lnTo>
                  <a:lnTo>
                    <a:pt x="154" y="39"/>
                  </a:lnTo>
                  <a:lnTo>
                    <a:pt x="165" y="29"/>
                  </a:lnTo>
                  <a:lnTo>
                    <a:pt x="173" y="19"/>
                  </a:lnTo>
                  <a:lnTo>
                    <a:pt x="177" y="14"/>
                  </a:lnTo>
                  <a:lnTo>
                    <a:pt x="180" y="8"/>
                  </a:lnTo>
                  <a:lnTo>
                    <a:pt x="180" y="8"/>
                  </a:lnTo>
                  <a:lnTo>
                    <a:pt x="181" y="6"/>
                  </a:lnTo>
                  <a:lnTo>
                    <a:pt x="180" y="3"/>
                  </a:lnTo>
                  <a:lnTo>
                    <a:pt x="178" y="1"/>
                  </a:lnTo>
                  <a:lnTo>
                    <a:pt x="176" y="0"/>
                  </a:lnTo>
                  <a:lnTo>
                    <a:pt x="175" y="0"/>
                  </a:lnTo>
                  <a:lnTo>
                    <a:pt x="173" y="1"/>
                  </a:lnTo>
                  <a:lnTo>
                    <a:pt x="172" y="2"/>
                  </a:lnTo>
                  <a:lnTo>
                    <a:pt x="1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5" name="Freeform 461"/>
            <p:cNvSpPr/>
            <p:nvPr/>
          </p:nvSpPr>
          <p:spPr bwMode="auto">
            <a:xfrm>
              <a:off x="6832601" y="3394075"/>
              <a:ext cx="104775" cy="127000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192" y="0"/>
                </a:cxn>
                <a:cxn ang="0">
                  <a:pos x="177" y="10"/>
                </a:cxn>
                <a:cxn ang="0">
                  <a:pos x="162" y="20"/>
                </a:cxn>
                <a:cxn ang="0">
                  <a:pos x="149" y="33"/>
                </a:cxn>
                <a:cxn ang="0">
                  <a:pos x="136" y="45"/>
                </a:cxn>
                <a:cxn ang="0">
                  <a:pos x="124" y="58"/>
                </a:cxn>
                <a:cxn ang="0">
                  <a:pos x="113" y="72"/>
                </a:cxn>
                <a:cxn ang="0">
                  <a:pos x="90" y="100"/>
                </a:cxn>
                <a:cxn ang="0">
                  <a:pos x="90" y="100"/>
                </a:cxn>
                <a:cxn ang="0">
                  <a:pos x="65" y="135"/>
                </a:cxn>
                <a:cxn ang="0">
                  <a:pos x="53" y="152"/>
                </a:cxn>
                <a:cxn ang="0">
                  <a:pos x="41" y="170"/>
                </a:cxn>
                <a:cxn ang="0">
                  <a:pos x="41" y="170"/>
                </a:cxn>
                <a:cxn ang="0">
                  <a:pos x="31" y="187"/>
                </a:cxn>
                <a:cxn ang="0">
                  <a:pos x="20" y="202"/>
                </a:cxn>
                <a:cxn ang="0">
                  <a:pos x="8" y="219"/>
                </a:cxn>
                <a:cxn ang="0">
                  <a:pos x="4" y="227"/>
                </a:cxn>
                <a:cxn ang="0">
                  <a:pos x="0" y="235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0" y="238"/>
                </a:cxn>
                <a:cxn ang="0">
                  <a:pos x="1" y="240"/>
                </a:cxn>
                <a:cxn ang="0">
                  <a:pos x="3" y="240"/>
                </a:cxn>
                <a:cxn ang="0">
                  <a:pos x="6" y="240"/>
                </a:cxn>
                <a:cxn ang="0">
                  <a:pos x="8" y="239"/>
                </a:cxn>
                <a:cxn ang="0">
                  <a:pos x="9" y="237"/>
                </a:cxn>
                <a:cxn ang="0">
                  <a:pos x="9" y="237"/>
                </a:cxn>
                <a:cxn ang="0">
                  <a:pos x="14" y="229"/>
                </a:cxn>
                <a:cxn ang="0">
                  <a:pos x="19" y="221"/>
                </a:cxn>
                <a:cxn ang="0">
                  <a:pos x="25" y="213"/>
                </a:cxn>
                <a:cxn ang="0">
                  <a:pos x="32" y="206"/>
                </a:cxn>
                <a:cxn ang="0">
                  <a:pos x="32" y="206"/>
                </a:cxn>
                <a:cxn ang="0">
                  <a:pos x="37" y="200"/>
                </a:cxn>
                <a:cxn ang="0">
                  <a:pos x="41" y="192"/>
                </a:cxn>
                <a:cxn ang="0">
                  <a:pos x="50" y="175"/>
                </a:cxn>
                <a:cxn ang="0">
                  <a:pos x="50" y="175"/>
                </a:cxn>
                <a:cxn ang="0">
                  <a:pos x="60" y="159"/>
                </a:cxn>
                <a:cxn ang="0">
                  <a:pos x="71" y="142"/>
                </a:cxn>
                <a:cxn ang="0">
                  <a:pos x="94" y="111"/>
                </a:cxn>
                <a:cxn ang="0">
                  <a:pos x="94" y="111"/>
                </a:cxn>
                <a:cxn ang="0">
                  <a:pos x="117" y="82"/>
                </a:cxn>
                <a:cxn ang="0">
                  <a:pos x="128" y="68"/>
                </a:cxn>
                <a:cxn ang="0">
                  <a:pos x="141" y="54"/>
                </a:cxn>
                <a:cxn ang="0">
                  <a:pos x="153" y="41"/>
                </a:cxn>
                <a:cxn ang="0">
                  <a:pos x="166" y="30"/>
                </a:cxn>
                <a:cxn ang="0">
                  <a:pos x="181" y="18"/>
                </a:cxn>
                <a:cxn ang="0">
                  <a:pos x="196" y="8"/>
                </a:cxn>
                <a:cxn ang="0">
                  <a:pos x="196" y="8"/>
                </a:cxn>
                <a:cxn ang="0">
                  <a:pos x="198" y="7"/>
                </a:cxn>
                <a:cxn ang="0">
                  <a:pos x="198" y="5"/>
                </a:cxn>
                <a:cxn ang="0">
                  <a:pos x="198" y="4"/>
                </a:cxn>
                <a:cxn ang="0">
                  <a:pos x="198" y="2"/>
                </a:cxn>
                <a:cxn ang="0">
                  <a:pos x="197" y="1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2" y="0"/>
                </a:cxn>
                <a:cxn ang="0">
                  <a:pos x="192" y="0"/>
                </a:cxn>
              </a:cxnLst>
              <a:rect l="0" t="0" r="r" b="b"/>
              <a:pathLst>
                <a:path w="198" h="240">
                  <a:moveTo>
                    <a:pt x="192" y="0"/>
                  </a:moveTo>
                  <a:lnTo>
                    <a:pt x="192" y="0"/>
                  </a:lnTo>
                  <a:lnTo>
                    <a:pt x="177" y="10"/>
                  </a:lnTo>
                  <a:lnTo>
                    <a:pt x="162" y="20"/>
                  </a:lnTo>
                  <a:lnTo>
                    <a:pt x="149" y="33"/>
                  </a:lnTo>
                  <a:lnTo>
                    <a:pt x="136" y="45"/>
                  </a:lnTo>
                  <a:lnTo>
                    <a:pt x="124" y="58"/>
                  </a:lnTo>
                  <a:lnTo>
                    <a:pt x="113" y="72"/>
                  </a:lnTo>
                  <a:lnTo>
                    <a:pt x="90" y="100"/>
                  </a:lnTo>
                  <a:lnTo>
                    <a:pt x="90" y="100"/>
                  </a:lnTo>
                  <a:lnTo>
                    <a:pt x="65" y="135"/>
                  </a:lnTo>
                  <a:lnTo>
                    <a:pt x="53" y="152"/>
                  </a:lnTo>
                  <a:lnTo>
                    <a:pt x="41" y="170"/>
                  </a:lnTo>
                  <a:lnTo>
                    <a:pt x="41" y="170"/>
                  </a:lnTo>
                  <a:lnTo>
                    <a:pt x="31" y="187"/>
                  </a:lnTo>
                  <a:lnTo>
                    <a:pt x="20" y="202"/>
                  </a:lnTo>
                  <a:lnTo>
                    <a:pt x="8" y="219"/>
                  </a:lnTo>
                  <a:lnTo>
                    <a:pt x="4" y="227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0" y="238"/>
                  </a:lnTo>
                  <a:lnTo>
                    <a:pt x="1" y="240"/>
                  </a:lnTo>
                  <a:lnTo>
                    <a:pt x="3" y="240"/>
                  </a:lnTo>
                  <a:lnTo>
                    <a:pt x="6" y="240"/>
                  </a:lnTo>
                  <a:lnTo>
                    <a:pt x="8" y="239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14" y="229"/>
                  </a:lnTo>
                  <a:lnTo>
                    <a:pt x="19" y="221"/>
                  </a:lnTo>
                  <a:lnTo>
                    <a:pt x="25" y="213"/>
                  </a:lnTo>
                  <a:lnTo>
                    <a:pt x="32" y="206"/>
                  </a:lnTo>
                  <a:lnTo>
                    <a:pt x="32" y="206"/>
                  </a:lnTo>
                  <a:lnTo>
                    <a:pt x="37" y="200"/>
                  </a:lnTo>
                  <a:lnTo>
                    <a:pt x="41" y="192"/>
                  </a:lnTo>
                  <a:lnTo>
                    <a:pt x="50" y="175"/>
                  </a:lnTo>
                  <a:lnTo>
                    <a:pt x="50" y="175"/>
                  </a:lnTo>
                  <a:lnTo>
                    <a:pt x="60" y="159"/>
                  </a:lnTo>
                  <a:lnTo>
                    <a:pt x="71" y="142"/>
                  </a:lnTo>
                  <a:lnTo>
                    <a:pt x="94" y="111"/>
                  </a:lnTo>
                  <a:lnTo>
                    <a:pt x="94" y="111"/>
                  </a:lnTo>
                  <a:lnTo>
                    <a:pt x="117" y="82"/>
                  </a:lnTo>
                  <a:lnTo>
                    <a:pt x="128" y="68"/>
                  </a:lnTo>
                  <a:lnTo>
                    <a:pt x="141" y="54"/>
                  </a:lnTo>
                  <a:lnTo>
                    <a:pt x="153" y="41"/>
                  </a:lnTo>
                  <a:lnTo>
                    <a:pt x="166" y="30"/>
                  </a:lnTo>
                  <a:lnTo>
                    <a:pt x="181" y="18"/>
                  </a:lnTo>
                  <a:lnTo>
                    <a:pt x="196" y="8"/>
                  </a:lnTo>
                  <a:lnTo>
                    <a:pt x="196" y="8"/>
                  </a:lnTo>
                  <a:lnTo>
                    <a:pt x="198" y="7"/>
                  </a:lnTo>
                  <a:lnTo>
                    <a:pt x="198" y="5"/>
                  </a:lnTo>
                  <a:lnTo>
                    <a:pt x="198" y="4"/>
                  </a:lnTo>
                  <a:lnTo>
                    <a:pt x="198" y="2"/>
                  </a:lnTo>
                  <a:lnTo>
                    <a:pt x="197" y="1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2" y="0"/>
                  </a:lnTo>
                  <a:lnTo>
                    <a:pt x="1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6" name="Freeform 462"/>
            <p:cNvSpPr/>
            <p:nvPr/>
          </p:nvSpPr>
          <p:spPr bwMode="auto">
            <a:xfrm>
              <a:off x="6451601" y="3336925"/>
              <a:ext cx="39688" cy="65088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0" y="18"/>
                </a:cxn>
                <a:cxn ang="0">
                  <a:pos x="51" y="32"/>
                </a:cxn>
                <a:cxn ang="0">
                  <a:pos x="41" y="46"/>
                </a:cxn>
                <a:cxn ang="0">
                  <a:pos x="31" y="59"/>
                </a:cxn>
                <a:cxn ang="0">
                  <a:pos x="22" y="71"/>
                </a:cxn>
                <a:cxn ang="0">
                  <a:pos x="13" y="86"/>
                </a:cxn>
                <a:cxn ang="0">
                  <a:pos x="5" y="100"/>
                </a:cxn>
                <a:cxn ang="0">
                  <a:pos x="2" y="109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1" y="120"/>
                </a:cxn>
                <a:cxn ang="0">
                  <a:pos x="2" y="122"/>
                </a:cxn>
                <a:cxn ang="0">
                  <a:pos x="3" y="122"/>
                </a:cxn>
                <a:cxn ang="0">
                  <a:pos x="5" y="122"/>
                </a:cxn>
                <a:cxn ang="0">
                  <a:pos x="7" y="122"/>
                </a:cxn>
                <a:cxn ang="0">
                  <a:pos x="8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2" y="111"/>
                </a:cxn>
                <a:cxn ang="0">
                  <a:pos x="15" y="103"/>
                </a:cxn>
                <a:cxn ang="0">
                  <a:pos x="22" y="88"/>
                </a:cxn>
                <a:cxn ang="0">
                  <a:pos x="31" y="74"/>
                </a:cxn>
                <a:cxn ang="0">
                  <a:pos x="40" y="61"/>
                </a:cxn>
                <a:cxn ang="0">
                  <a:pos x="51" y="48"/>
                </a:cxn>
                <a:cxn ang="0">
                  <a:pos x="60" y="34"/>
                </a:cxn>
                <a:cxn ang="0">
                  <a:pos x="68" y="21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22">
                  <a:moveTo>
                    <a:pt x="66" y="3"/>
                  </a:moveTo>
                  <a:lnTo>
                    <a:pt x="66" y="3"/>
                  </a:lnTo>
                  <a:lnTo>
                    <a:pt x="60" y="18"/>
                  </a:lnTo>
                  <a:lnTo>
                    <a:pt x="51" y="32"/>
                  </a:lnTo>
                  <a:lnTo>
                    <a:pt x="41" y="46"/>
                  </a:lnTo>
                  <a:lnTo>
                    <a:pt x="31" y="59"/>
                  </a:lnTo>
                  <a:lnTo>
                    <a:pt x="22" y="71"/>
                  </a:lnTo>
                  <a:lnTo>
                    <a:pt x="13" y="86"/>
                  </a:lnTo>
                  <a:lnTo>
                    <a:pt x="5" y="100"/>
                  </a:lnTo>
                  <a:lnTo>
                    <a:pt x="2" y="109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1" y="120"/>
                  </a:lnTo>
                  <a:lnTo>
                    <a:pt x="2" y="122"/>
                  </a:lnTo>
                  <a:lnTo>
                    <a:pt x="3" y="122"/>
                  </a:lnTo>
                  <a:lnTo>
                    <a:pt x="5" y="122"/>
                  </a:lnTo>
                  <a:lnTo>
                    <a:pt x="7" y="122"/>
                  </a:lnTo>
                  <a:lnTo>
                    <a:pt x="8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2" y="111"/>
                  </a:lnTo>
                  <a:lnTo>
                    <a:pt x="15" y="103"/>
                  </a:lnTo>
                  <a:lnTo>
                    <a:pt x="22" y="88"/>
                  </a:lnTo>
                  <a:lnTo>
                    <a:pt x="31" y="74"/>
                  </a:lnTo>
                  <a:lnTo>
                    <a:pt x="40" y="61"/>
                  </a:lnTo>
                  <a:lnTo>
                    <a:pt x="51" y="48"/>
                  </a:lnTo>
                  <a:lnTo>
                    <a:pt x="60" y="34"/>
                  </a:lnTo>
                  <a:lnTo>
                    <a:pt x="68" y="21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7" name="Freeform 463"/>
            <p:cNvSpPr/>
            <p:nvPr/>
          </p:nvSpPr>
          <p:spPr bwMode="auto">
            <a:xfrm>
              <a:off x="6467476" y="3341688"/>
              <a:ext cx="50800" cy="73025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80" y="8"/>
                </a:cxn>
                <a:cxn ang="0">
                  <a:pos x="74" y="15"/>
                </a:cxn>
                <a:cxn ang="0">
                  <a:pos x="63" y="29"/>
                </a:cxn>
                <a:cxn ang="0">
                  <a:pos x="54" y="46"/>
                </a:cxn>
                <a:cxn ang="0">
                  <a:pos x="44" y="61"/>
                </a:cxn>
                <a:cxn ang="0">
                  <a:pos x="44" y="61"/>
                </a:cxn>
                <a:cxn ang="0">
                  <a:pos x="36" y="72"/>
                </a:cxn>
                <a:cxn ang="0">
                  <a:pos x="30" y="82"/>
                </a:cxn>
                <a:cxn ang="0">
                  <a:pos x="19" y="104"/>
                </a:cxn>
                <a:cxn ang="0">
                  <a:pos x="19" y="104"/>
                </a:cxn>
                <a:cxn ang="0">
                  <a:pos x="15" y="111"/>
                </a:cxn>
                <a:cxn ang="0">
                  <a:pos x="9" y="117"/>
                </a:cxn>
                <a:cxn ang="0">
                  <a:pos x="4" y="123"/>
                </a:cxn>
                <a:cxn ang="0">
                  <a:pos x="2" y="127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4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9" y="134"/>
                </a:cxn>
                <a:cxn ang="0">
                  <a:pos x="13" y="127"/>
                </a:cxn>
                <a:cxn ang="0">
                  <a:pos x="18" y="121"/>
                </a:cxn>
                <a:cxn ang="0">
                  <a:pos x="23" y="115"/>
                </a:cxn>
                <a:cxn ang="0">
                  <a:pos x="27" y="109"/>
                </a:cxn>
                <a:cxn ang="0">
                  <a:pos x="27" y="109"/>
                </a:cxn>
                <a:cxn ang="0">
                  <a:pos x="36" y="90"/>
                </a:cxn>
                <a:cxn ang="0">
                  <a:pos x="47" y="73"/>
                </a:cxn>
                <a:cxn ang="0">
                  <a:pos x="47" y="73"/>
                </a:cxn>
                <a:cxn ang="0">
                  <a:pos x="57" y="56"/>
                </a:cxn>
                <a:cxn ang="0">
                  <a:pos x="68" y="39"/>
                </a:cxn>
                <a:cxn ang="0">
                  <a:pos x="80" y="22"/>
                </a:cxn>
                <a:cxn ang="0">
                  <a:pos x="87" y="15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5" y="5"/>
                </a:cxn>
                <a:cxn ang="0">
                  <a:pos x="95" y="2"/>
                </a:cxn>
                <a:cxn ang="0">
                  <a:pos x="94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5" h="137">
                  <a:moveTo>
                    <a:pt x="87" y="1"/>
                  </a:moveTo>
                  <a:lnTo>
                    <a:pt x="87" y="1"/>
                  </a:lnTo>
                  <a:lnTo>
                    <a:pt x="80" y="8"/>
                  </a:lnTo>
                  <a:lnTo>
                    <a:pt x="74" y="15"/>
                  </a:lnTo>
                  <a:lnTo>
                    <a:pt x="63" y="29"/>
                  </a:lnTo>
                  <a:lnTo>
                    <a:pt x="54" y="46"/>
                  </a:lnTo>
                  <a:lnTo>
                    <a:pt x="44" y="61"/>
                  </a:lnTo>
                  <a:lnTo>
                    <a:pt x="44" y="61"/>
                  </a:lnTo>
                  <a:lnTo>
                    <a:pt x="36" y="72"/>
                  </a:lnTo>
                  <a:lnTo>
                    <a:pt x="30" y="82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15" y="111"/>
                  </a:lnTo>
                  <a:lnTo>
                    <a:pt x="9" y="117"/>
                  </a:lnTo>
                  <a:lnTo>
                    <a:pt x="4" y="123"/>
                  </a:lnTo>
                  <a:lnTo>
                    <a:pt x="2" y="127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4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9" y="134"/>
                  </a:lnTo>
                  <a:lnTo>
                    <a:pt x="13" y="127"/>
                  </a:lnTo>
                  <a:lnTo>
                    <a:pt x="18" y="121"/>
                  </a:lnTo>
                  <a:lnTo>
                    <a:pt x="23" y="115"/>
                  </a:lnTo>
                  <a:lnTo>
                    <a:pt x="27" y="109"/>
                  </a:lnTo>
                  <a:lnTo>
                    <a:pt x="27" y="109"/>
                  </a:lnTo>
                  <a:lnTo>
                    <a:pt x="36" y="90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57" y="56"/>
                  </a:lnTo>
                  <a:lnTo>
                    <a:pt x="68" y="39"/>
                  </a:lnTo>
                  <a:lnTo>
                    <a:pt x="80" y="22"/>
                  </a:lnTo>
                  <a:lnTo>
                    <a:pt x="87" y="15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5" y="5"/>
                  </a:lnTo>
                  <a:lnTo>
                    <a:pt x="95" y="2"/>
                  </a:lnTo>
                  <a:lnTo>
                    <a:pt x="94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8" name="Freeform 464"/>
            <p:cNvSpPr/>
            <p:nvPr/>
          </p:nvSpPr>
          <p:spPr bwMode="auto">
            <a:xfrm>
              <a:off x="6483351" y="3346450"/>
              <a:ext cx="50800" cy="96838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62" y="43"/>
                </a:cxn>
                <a:cxn ang="0">
                  <a:pos x="52" y="65"/>
                </a:cxn>
                <a:cxn ang="0">
                  <a:pos x="41" y="88"/>
                </a:cxn>
                <a:cxn ang="0">
                  <a:pos x="41" y="88"/>
                </a:cxn>
                <a:cxn ang="0">
                  <a:pos x="36" y="101"/>
                </a:cxn>
                <a:cxn ang="0">
                  <a:pos x="32" y="114"/>
                </a:cxn>
                <a:cxn ang="0">
                  <a:pos x="27" y="128"/>
                </a:cxn>
                <a:cxn ang="0">
                  <a:pos x="24" y="135"/>
                </a:cxn>
                <a:cxn ang="0">
                  <a:pos x="20" y="141"/>
                </a:cxn>
                <a:cxn ang="0">
                  <a:pos x="20" y="141"/>
                </a:cxn>
                <a:cxn ang="0">
                  <a:pos x="8" y="156"/>
                </a:cxn>
                <a:cxn ang="0">
                  <a:pos x="3" y="164"/>
                </a:cxn>
                <a:cxn ang="0">
                  <a:pos x="1" y="168"/>
                </a:cxn>
                <a:cxn ang="0">
                  <a:pos x="0" y="172"/>
                </a:cxn>
                <a:cxn ang="0">
                  <a:pos x="0" y="172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1" y="180"/>
                </a:cxn>
                <a:cxn ang="0">
                  <a:pos x="3" y="182"/>
                </a:cxn>
                <a:cxn ang="0">
                  <a:pos x="4" y="182"/>
                </a:cxn>
                <a:cxn ang="0">
                  <a:pos x="6" y="182"/>
                </a:cxn>
                <a:cxn ang="0">
                  <a:pos x="8" y="180"/>
                </a:cxn>
                <a:cxn ang="0">
                  <a:pos x="9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0" y="171"/>
                </a:cxn>
                <a:cxn ang="0">
                  <a:pos x="12" y="166"/>
                </a:cxn>
                <a:cxn ang="0">
                  <a:pos x="16" y="160"/>
                </a:cxn>
                <a:cxn ang="0">
                  <a:pos x="20" y="154"/>
                </a:cxn>
                <a:cxn ang="0">
                  <a:pos x="29" y="143"/>
                </a:cxn>
                <a:cxn ang="0">
                  <a:pos x="32" y="137"/>
                </a:cxn>
                <a:cxn ang="0">
                  <a:pos x="35" y="133"/>
                </a:cxn>
                <a:cxn ang="0">
                  <a:pos x="35" y="133"/>
                </a:cxn>
                <a:cxn ang="0">
                  <a:pos x="42" y="114"/>
                </a:cxn>
                <a:cxn ang="0">
                  <a:pos x="49" y="97"/>
                </a:cxn>
                <a:cxn ang="0">
                  <a:pos x="49" y="97"/>
                </a:cxn>
                <a:cxn ang="0">
                  <a:pos x="53" y="84"/>
                </a:cxn>
                <a:cxn ang="0">
                  <a:pos x="58" y="73"/>
                </a:cxn>
                <a:cxn ang="0">
                  <a:pos x="69" y="50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5" y="5"/>
                </a:cxn>
                <a:cxn ang="0">
                  <a:pos x="94" y="3"/>
                </a:cxn>
                <a:cxn ang="0">
                  <a:pos x="93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5" h="182">
                  <a:moveTo>
                    <a:pt x="86" y="2"/>
                  </a:moveTo>
                  <a:lnTo>
                    <a:pt x="86" y="2"/>
                  </a:lnTo>
                  <a:lnTo>
                    <a:pt x="62" y="43"/>
                  </a:lnTo>
                  <a:lnTo>
                    <a:pt x="52" y="65"/>
                  </a:lnTo>
                  <a:lnTo>
                    <a:pt x="41" y="88"/>
                  </a:lnTo>
                  <a:lnTo>
                    <a:pt x="41" y="88"/>
                  </a:lnTo>
                  <a:lnTo>
                    <a:pt x="36" y="101"/>
                  </a:lnTo>
                  <a:lnTo>
                    <a:pt x="32" y="114"/>
                  </a:lnTo>
                  <a:lnTo>
                    <a:pt x="27" y="128"/>
                  </a:lnTo>
                  <a:lnTo>
                    <a:pt x="24" y="135"/>
                  </a:lnTo>
                  <a:lnTo>
                    <a:pt x="20" y="141"/>
                  </a:lnTo>
                  <a:lnTo>
                    <a:pt x="20" y="141"/>
                  </a:lnTo>
                  <a:lnTo>
                    <a:pt x="8" y="156"/>
                  </a:lnTo>
                  <a:lnTo>
                    <a:pt x="3" y="164"/>
                  </a:lnTo>
                  <a:lnTo>
                    <a:pt x="1" y="168"/>
                  </a:lnTo>
                  <a:lnTo>
                    <a:pt x="0" y="172"/>
                  </a:lnTo>
                  <a:lnTo>
                    <a:pt x="0" y="172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1" y="180"/>
                  </a:lnTo>
                  <a:lnTo>
                    <a:pt x="3" y="182"/>
                  </a:lnTo>
                  <a:lnTo>
                    <a:pt x="4" y="182"/>
                  </a:lnTo>
                  <a:lnTo>
                    <a:pt x="6" y="182"/>
                  </a:lnTo>
                  <a:lnTo>
                    <a:pt x="8" y="180"/>
                  </a:lnTo>
                  <a:lnTo>
                    <a:pt x="9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0" y="171"/>
                  </a:lnTo>
                  <a:lnTo>
                    <a:pt x="12" y="166"/>
                  </a:lnTo>
                  <a:lnTo>
                    <a:pt x="16" y="160"/>
                  </a:lnTo>
                  <a:lnTo>
                    <a:pt x="20" y="154"/>
                  </a:lnTo>
                  <a:lnTo>
                    <a:pt x="29" y="143"/>
                  </a:lnTo>
                  <a:lnTo>
                    <a:pt x="32" y="137"/>
                  </a:lnTo>
                  <a:lnTo>
                    <a:pt x="35" y="133"/>
                  </a:lnTo>
                  <a:lnTo>
                    <a:pt x="35" y="133"/>
                  </a:lnTo>
                  <a:lnTo>
                    <a:pt x="42" y="114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53" y="84"/>
                  </a:lnTo>
                  <a:lnTo>
                    <a:pt x="58" y="73"/>
                  </a:lnTo>
                  <a:lnTo>
                    <a:pt x="69" y="50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5" y="5"/>
                  </a:lnTo>
                  <a:lnTo>
                    <a:pt x="94" y="3"/>
                  </a:lnTo>
                  <a:lnTo>
                    <a:pt x="93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9" name="Freeform 465"/>
            <p:cNvSpPr/>
            <p:nvPr/>
          </p:nvSpPr>
          <p:spPr bwMode="auto">
            <a:xfrm>
              <a:off x="6491288" y="3362325"/>
              <a:ext cx="57150" cy="109538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102" y="0"/>
                </a:cxn>
                <a:cxn ang="0">
                  <a:pos x="95" y="2"/>
                </a:cxn>
                <a:cxn ang="0">
                  <a:pos x="88" y="6"/>
                </a:cxn>
                <a:cxn ang="0">
                  <a:pos x="83" y="12"/>
                </a:cxn>
                <a:cxn ang="0">
                  <a:pos x="79" y="19"/>
                </a:cxn>
                <a:cxn ang="0">
                  <a:pos x="79" y="19"/>
                </a:cxn>
                <a:cxn ang="0">
                  <a:pos x="72" y="38"/>
                </a:cxn>
                <a:cxn ang="0">
                  <a:pos x="62" y="54"/>
                </a:cxn>
                <a:cxn ang="0">
                  <a:pos x="52" y="71"/>
                </a:cxn>
                <a:cxn ang="0">
                  <a:pos x="42" y="87"/>
                </a:cxn>
                <a:cxn ang="0">
                  <a:pos x="42" y="87"/>
                </a:cxn>
                <a:cxn ang="0">
                  <a:pos x="36" y="101"/>
                </a:cxn>
                <a:cxn ang="0">
                  <a:pos x="31" y="115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15" y="159"/>
                </a:cxn>
                <a:cxn ang="0">
                  <a:pos x="8" y="173"/>
                </a:cxn>
                <a:cxn ang="0">
                  <a:pos x="3" y="189"/>
                </a:cxn>
                <a:cxn ang="0">
                  <a:pos x="1" y="196"/>
                </a:cxn>
                <a:cxn ang="0">
                  <a:pos x="0" y="203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1" y="207"/>
                </a:cxn>
                <a:cxn ang="0">
                  <a:pos x="2" y="208"/>
                </a:cxn>
                <a:cxn ang="0">
                  <a:pos x="4" y="208"/>
                </a:cxn>
                <a:cxn ang="0">
                  <a:pos x="7" y="207"/>
                </a:cxn>
                <a:cxn ang="0">
                  <a:pos x="8" y="205"/>
                </a:cxn>
                <a:cxn ang="0">
                  <a:pos x="9" y="203"/>
                </a:cxn>
                <a:cxn ang="0">
                  <a:pos x="9" y="203"/>
                </a:cxn>
                <a:cxn ang="0">
                  <a:pos x="10" y="198"/>
                </a:cxn>
                <a:cxn ang="0">
                  <a:pos x="11" y="193"/>
                </a:cxn>
                <a:cxn ang="0">
                  <a:pos x="15" y="181"/>
                </a:cxn>
                <a:cxn ang="0">
                  <a:pos x="20" y="171"/>
                </a:cxn>
                <a:cxn ang="0">
                  <a:pos x="25" y="161"/>
                </a:cxn>
                <a:cxn ang="0">
                  <a:pos x="25" y="161"/>
                </a:cxn>
                <a:cxn ang="0">
                  <a:pos x="34" y="136"/>
                </a:cxn>
                <a:cxn ang="0">
                  <a:pos x="41" y="111"/>
                </a:cxn>
                <a:cxn ang="0">
                  <a:pos x="41" y="111"/>
                </a:cxn>
                <a:cxn ang="0">
                  <a:pos x="47" y="97"/>
                </a:cxn>
                <a:cxn ang="0">
                  <a:pos x="55" y="83"/>
                </a:cxn>
                <a:cxn ang="0">
                  <a:pos x="72" y="56"/>
                </a:cxn>
                <a:cxn ang="0">
                  <a:pos x="72" y="56"/>
                </a:cxn>
                <a:cxn ang="0">
                  <a:pos x="78" y="44"/>
                </a:cxn>
                <a:cxn ang="0">
                  <a:pos x="85" y="29"/>
                </a:cxn>
                <a:cxn ang="0">
                  <a:pos x="89" y="21"/>
                </a:cxn>
                <a:cxn ang="0">
                  <a:pos x="94" y="16"/>
                </a:cxn>
                <a:cxn ang="0">
                  <a:pos x="99" y="11"/>
                </a:cxn>
                <a:cxn ang="0">
                  <a:pos x="102" y="10"/>
                </a:cxn>
                <a:cxn ang="0">
                  <a:pos x="105" y="9"/>
                </a:cxn>
                <a:cxn ang="0">
                  <a:pos x="105" y="9"/>
                </a:cxn>
                <a:cxn ang="0">
                  <a:pos x="107" y="8"/>
                </a:cxn>
                <a:cxn ang="0">
                  <a:pos x="108" y="7"/>
                </a:cxn>
                <a:cxn ang="0">
                  <a:pos x="108" y="6"/>
                </a:cxn>
                <a:cxn ang="0">
                  <a:pos x="108" y="4"/>
                </a:cxn>
                <a:cxn ang="0">
                  <a:pos x="106" y="1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2" y="0"/>
                </a:cxn>
              </a:cxnLst>
              <a:rect l="0" t="0" r="r" b="b"/>
              <a:pathLst>
                <a:path w="108" h="208">
                  <a:moveTo>
                    <a:pt x="102" y="0"/>
                  </a:moveTo>
                  <a:lnTo>
                    <a:pt x="102" y="0"/>
                  </a:lnTo>
                  <a:lnTo>
                    <a:pt x="95" y="2"/>
                  </a:lnTo>
                  <a:lnTo>
                    <a:pt x="88" y="6"/>
                  </a:lnTo>
                  <a:lnTo>
                    <a:pt x="83" y="12"/>
                  </a:lnTo>
                  <a:lnTo>
                    <a:pt x="79" y="19"/>
                  </a:lnTo>
                  <a:lnTo>
                    <a:pt x="79" y="19"/>
                  </a:lnTo>
                  <a:lnTo>
                    <a:pt x="72" y="38"/>
                  </a:lnTo>
                  <a:lnTo>
                    <a:pt x="62" y="54"/>
                  </a:lnTo>
                  <a:lnTo>
                    <a:pt x="52" y="71"/>
                  </a:lnTo>
                  <a:lnTo>
                    <a:pt x="42" y="87"/>
                  </a:lnTo>
                  <a:lnTo>
                    <a:pt x="42" y="87"/>
                  </a:lnTo>
                  <a:lnTo>
                    <a:pt x="36" y="101"/>
                  </a:lnTo>
                  <a:lnTo>
                    <a:pt x="31" y="115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15" y="159"/>
                  </a:lnTo>
                  <a:lnTo>
                    <a:pt x="8" y="173"/>
                  </a:lnTo>
                  <a:lnTo>
                    <a:pt x="3" y="189"/>
                  </a:lnTo>
                  <a:lnTo>
                    <a:pt x="1" y="196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1" y="207"/>
                  </a:lnTo>
                  <a:lnTo>
                    <a:pt x="2" y="208"/>
                  </a:lnTo>
                  <a:lnTo>
                    <a:pt x="4" y="208"/>
                  </a:lnTo>
                  <a:lnTo>
                    <a:pt x="7" y="207"/>
                  </a:lnTo>
                  <a:lnTo>
                    <a:pt x="8" y="205"/>
                  </a:lnTo>
                  <a:lnTo>
                    <a:pt x="9" y="203"/>
                  </a:lnTo>
                  <a:lnTo>
                    <a:pt x="9" y="203"/>
                  </a:lnTo>
                  <a:lnTo>
                    <a:pt x="10" y="198"/>
                  </a:lnTo>
                  <a:lnTo>
                    <a:pt x="11" y="193"/>
                  </a:lnTo>
                  <a:lnTo>
                    <a:pt x="15" y="181"/>
                  </a:lnTo>
                  <a:lnTo>
                    <a:pt x="20" y="171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34" y="136"/>
                  </a:lnTo>
                  <a:lnTo>
                    <a:pt x="41" y="111"/>
                  </a:lnTo>
                  <a:lnTo>
                    <a:pt x="41" y="111"/>
                  </a:lnTo>
                  <a:lnTo>
                    <a:pt x="47" y="97"/>
                  </a:lnTo>
                  <a:lnTo>
                    <a:pt x="55" y="83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8" y="44"/>
                  </a:lnTo>
                  <a:lnTo>
                    <a:pt x="85" y="29"/>
                  </a:lnTo>
                  <a:lnTo>
                    <a:pt x="89" y="21"/>
                  </a:lnTo>
                  <a:lnTo>
                    <a:pt x="94" y="16"/>
                  </a:lnTo>
                  <a:lnTo>
                    <a:pt x="99" y="11"/>
                  </a:lnTo>
                  <a:lnTo>
                    <a:pt x="102" y="10"/>
                  </a:lnTo>
                  <a:lnTo>
                    <a:pt x="105" y="9"/>
                  </a:lnTo>
                  <a:lnTo>
                    <a:pt x="105" y="9"/>
                  </a:lnTo>
                  <a:lnTo>
                    <a:pt x="107" y="8"/>
                  </a:lnTo>
                  <a:lnTo>
                    <a:pt x="108" y="7"/>
                  </a:lnTo>
                  <a:lnTo>
                    <a:pt x="108" y="6"/>
                  </a:lnTo>
                  <a:lnTo>
                    <a:pt x="108" y="4"/>
                  </a:lnTo>
                  <a:lnTo>
                    <a:pt x="106" y="1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0" name="Freeform 466"/>
            <p:cNvSpPr/>
            <p:nvPr/>
          </p:nvSpPr>
          <p:spPr bwMode="auto">
            <a:xfrm>
              <a:off x="6492876" y="3363913"/>
              <a:ext cx="71438" cy="147638"/>
            </a:xfrm>
            <a:custGeom>
              <a:avLst/>
              <a:gdLst/>
              <a:ahLst/>
              <a:cxnLst>
                <a:cxn ang="0">
                  <a:pos x="123" y="4"/>
                </a:cxn>
                <a:cxn ang="0">
                  <a:pos x="123" y="4"/>
                </a:cxn>
                <a:cxn ang="0">
                  <a:pos x="122" y="12"/>
                </a:cxn>
                <a:cxn ang="0">
                  <a:pos x="120" y="19"/>
                </a:cxn>
                <a:cxn ang="0">
                  <a:pos x="116" y="28"/>
                </a:cxn>
                <a:cxn ang="0">
                  <a:pos x="112" y="35"/>
                </a:cxn>
                <a:cxn ang="0">
                  <a:pos x="104" y="49"/>
                </a:cxn>
                <a:cxn ang="0">
                  <a:pos x="96" y="63"/>
                </a:cxn>
                <a:cxn ang="0">
                  <a:pos x="96" y="63"/>
                </a:cxn>
                <a:cxn ang="0">
                  <a:pos x="89" y="79"/>
                </a:cxn>
                <a:cxn ang="0">
                  <a:pos x="82" y="96"/>
                </a:cxn>
                <a:cxn ang="0">
                  <a:pos x="75" y="111"/>
                </a:cxn>
                <a:cxn ang="0">
                  <a:pos x="68" y="128"/>
                </a:cxn>
                <a:cxn ang="0">
                  <a:pos x="68" y="128"/>
                </a:cxn>
                <a:cxn ang="0">
                  <a:pos x="50" y="164"/>
                </a:cxn>
                <a:cxn ang="0">
                  <a:pos x="34" y="199"/>
                </a:cxn>
                <a:cxn ang="0">
                  <a:pos x="1" y="272"/>
                </a:cxn>
                <a:cxn ang="0">
                  <a:pos x="1" y="272"/>
                </a:cxn>
                <a:cxn ang="0">
                  <a:pos x="0" y="275"/>
                </a:cxn>
                <a:cxn ang="0">
                  <a:pos x="1" y="276"/>
                </a:cxn>
                <a:cxn ang="0">
                  <a:pos x="3" y="279"/>
                </a:cxn>
                <a:cxn ang="0">
                  <a:pos x="4" y="279"/>
                </a:cxn>
                <a:cxn ang="0">
                  <a:pos x="6" y="279"/>
                </a:cxn>
                <a:cxn ang="0">
                  <a:pos x="8" y="279"/>
                </a:cxn>
                <a:cxn ang="0">
                  <a:pos x="9" y="277"/>
                </a:cxn>
                <a:cxn ang="0">
                  <a:pos x="9" y="277"/>
                </a:cxn>
                <a:cxn ang="0">
                  <a:pos x="43" y="200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87" y="107"/>
                </a:cxn>
                <a:cxn ang="0">
                  <a:pos x="95" y="90"/>
                </a:cxn>
                <a:cxn ang="0">
                  <a:pos x="102" y="72"/>
                </a:cxn>
                <a:cxn ang="0">
                  <a:pos x="110" y="55"/>
                </a:cxn>
                <a:cxn ang="0">
                  <a:pos x="110" y="55"/>
                </a:cxn>
                <a:cxn ang="0">
                  <a:pos x="125" y="31"/>
                </a:cxn>
                <a:cxn ang="0">
                  <a:pos x="128" y="25"/>
                </a:cxn>
                <a:cxn ang="0">
                  <a:pos x="130" y="18"/>
                </a:cxn>
                <a:cxn ang="0">
                  <a:pos x="132" y="11"/>
                </a:cxn>
                <a:cxn ang="0">
                  <a:pos x="133" y="4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30" y="0"/>
                </a:cxn>
                <a:cxn ang="0">
                  <a:pos x="128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4" y="2"/>
                </a:cxn>
                <a:cxn ang="0">
                  <a:pos x="123" y="4"/>
                </a:cxn>
                <a:cxn ang="0">
                  <a:pos x="123" y="4"/>
                </a:cxn>
              </a:cxnLst>
              <a:rect l="0" t="0" r="r" b="b"/>
              <a:pathLst>
                <a:path w="133" h="279">
                  <a:moveTo>
                    <a:pt x="123" y="4"/>
                  </a:moveTo>
                  <a:lnTo>
                    <a:pt x="123" y="4"/>
                  </a:lnTo>
                  <a:lnTo>
                    <a:pt x="122" y="12"/>
                  </a:lnTo>
                  <a:lnTo>
                    <a:pt x="120" y="19"/>
                  </a:lnTo>
                  <a:lnTo>
                    <a:pt x="116" y="28"/>
                  </a:lnTo>
                  <a:lnTo>
                    <a:pt x="112" y="35"/>
                  </a:lnTo>
                  <a:lnTo>
                    <a:pt x="104" y="49"/>
                  </a:lnTo>
                  <a:lnTo>
                    <a:pt x="96" y="63"/>
                  </a:lnTo>
                  <a:lnTo>
                    <a:pt x="96" y="63"/>
                  </a:lnTo>
                  <a:lnTo>
                    <a:pt x="89" y="79"/>
                  </a:lnTo>
                  <a:lnTo>
                    <a:pt x="82" y="96"/>
                  </a:lnTo>
                  <a:lnTo>
                    <a:pt x="75" y="111"/>
                  </a:lnTo>
                  <a:lnTo>
                    <a:pt x="68" y="128"/>
                  </a:lnTo>
                  <a:lnTo>
                    <a:pt x="68" y="128"/>
                  </a:lnTo>
                  <a:lnTo>
                    <a:pt x="50" y="164"/>
                  </a:lnTo>
                  <a:lnTo>
                    <a:pt x="34" y="199"/>
                  </a:lnTo>
                  <a:lnTo>
                    <a:pt x="1" y="272"/>
                  </a:lnTo>
                  <a:lnTo>
                    <a:pt x="1" y="272"/>
                  </a:lnTo>
                  <a:lnTo>
                    <a:pt x="0" y="275"/>
                  </a:lnTo>
                  <a:lnTo>
                    <a:pt x="1" y="276"/>
                  </a:lnTo>
                  <a:lnTo>
                    <a:pt x="3" y="279"/>
                  </a:lnTo>
                  <a:lnTo>
                    <a:pt x="4" y="279"/>
                  </a:lnTo>
                  <a:lnTo>
                    <a:pt x="6" y="279"/>
                  </a:lnTo>
                  <a:lnTo>
                    <a:pt x="8" y="279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43" y="200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87" y="107"/>
                  </a:lnTo>
                  <a:lnTo>
                    <a:pt x="95" y="90"/>
                  </a:lnTo>
                  <a:lnTo>
                    <a:pt x="102" y="72"/>
                  </a:lnTo>
                  <a:lnTo>
                    <a:pt x="110" y="55"/>
                  </a:lnTo>
                  <a:lnTo>
                    <a:pt x="110" y="55"/>
                  </a:lnTo>
                  <a:lnTo>
                    <a:pt x="125" y="31"/>
                  </a:lnTo>
                  <a:lnTo>
                    <a:pt x="128" y="25"/>
                  </a:lnTo>
                  <a:lnTo>
                    <a:pt x="130" y="18"/>
                  </a:lnTo>
                  <a:lnTo>
                    <a:pt x="132" y="11"/>
                  </a:lnTo>
                  <a:lnTo>
                    <a:pt x="133" y="4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30" y="0"/>
                  </a:lnTo>
                  <a:lnTo>
                    <a:pt x="128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4" y="2"/>
                  </a:lnTo>
                  <a:lnTo>
                    <a:pt x="123" y="4"/>
                  </a:lnTo>
                  <a:lnTo>
                    <a:pt x="1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1" name="Freeform 467"/>
            <p:cNvSpPr/>
            <p:nvPr/>
          </p:nvSpPr>
          <p:spPr bwMode="auto">
            <a:xfrm>
              <a:off x="6561138" y="3363913"/>
              <a:ext cx="25400" cy="6350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12"/>
                </a:cxn>
                <a:cxn ang="0">
                  <a:pos x="37" y="19"/>
                </a:cxn>
                <a:cxn ang="0">
                  <a:pos x="35" y="27"/>
                </a:cxn>
                <a:cxn ang="0">
                  <a:pos x="32" y="35"/>
                </a:cxn>
                <a:cxn ang="0">
                  <a:pos x="25" y="49"/>
                </a:cxn>
                <a:cxn ang="0">
                  <a:pos x="18" y="63"/>
                </a:cxn>
                <a:cxn ang="0">
                  <a:pos x="18" y="63"/>
                </a:cxn>
                <a:cxn ang="0">
                  <a:pos x="8" y="87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2" y="116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4" y="96"/>
                </a:cxn>
                <a:cxn ang="0">
                  <a:pos x="21" y="78"/>
                </a:cxn>
                <a:cxn ang="0">
                  <a:pos x="37" y="44"/>
                </a:cxn>
                <a:cxn ang="0">
                  <a:pos x="37" y="44"/>
                </a:cxn>
                <a:cxn ang="0">
                  <a:pos x="41" y="34"/>
                </a:cxn>
                <a:cxn ang="0">
                  <a:pos x="45" y="24"/>
                </a:cxn>
                <a:cxn ang="0">
                  <a:pos x="47" y="14"/>
                </a:cxn>
                <a:cxn ang="0">
                  <a:pos x="47" y="8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47" h="118">
                  <a:moveTo>
                    <a:pt x="47" y="3"/>
                  </a:move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12"/>
                  </a:lnTo>
                  <a:lnTo>
                    <a:pt x="37" y="19"/>
                  </a:lnTo>
                  <a:lnTo>
                    <a:pt x="35" y="27"/>
                  </a:lnTo>
                  <a:lnTo>
                    <a:pt x="32" y="35"/>
                  </a:lnTo>
                  <a:lnTo>
                    <a:pt x="25" y="49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8" y="87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2" y="116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4" y="96"/>
                  </a:lnTo>
                  <a:lnTo>
                    <a:pt x="21" y="78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41" y="34"/>
                  </a:lnTo>
                  <a:lnTo>
                    <a:pt x="45" y="24"/>
                  </a:lnTo>
                  <a:lnTo>
                    <a:pt x="47" y="14"/>
                  </a:lnTo>
                  <a:lnTo>
                    <a:pt x="47" y="8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2" name="Freeform 468"/>
            <p:cNvSpPr/>
            <p:nvPr/>
          </p:nvSpPr>
          <p:spPr bwMode="auto">
            <a:xfrm>
              <a:off x="6578601" y="3381375"/>
              <a:ext cx="22225" cy="4762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9"/>
                </a:cxn>
                <a:cxn ang="0">
                  <a:pos x="31" y="14"/>
                </a:cxn>
                <a:cxn ang="0">
                  <a:pos x="28" y="24"/>
                </a:cxn>
                <a:cxn ang="0">
                  <a:pos x="23" y="32"/>
                </a:cxn>
                <a:cxn ang="0">
                  <a:pos x="19" y="41"/>
                </a:cxn>
                <a:cxn ang="0">
                  <a:pos x="19" y="41"/>
                </a:cxn>
                <a:cxn ang="0">
                  <a:pos x="11" y="63"/>
                </a:cxn>
                <a:cxn ang="0">
                  <a:pos x="6" y="72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7" y="89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5" y="76"/>
                </a:cxn>
                <a:cxn ang="0">
                  <a:pos x="19" y="64"/>
                </a:cxn>
                <a:cxn ang="0">
                  <a:pos x="25" y="53"/>
                </a:cxn>
                <a:cxn ang="0">
                  <a:pos x="30" y="41"/>
                </a:cxn>
                <a:cxn ang="0">
                  <a:pos x="30" y="41"/>
                </a:cxn>
                <a:cxn ang="0">
                  <a:pos x="34" y="32"/>
                </a:cxn>
                <a:cxn ang="0">
                  <a:pos x="38" y="24"/>
                </a:cxn>
                <a:cxn ang="0">
                  <a:pos x="41" y="14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90">
                  <a:moveTo>
                    <a:pt x="33" y="4"/>
                  </a:moveTo>
                  <a:lnTo>
                    <a:pt x="33" y="4"/>
                  </a:lnTo>
                  <a:lnTo>
                    <a:pt x="33" y="9"/>
                  </a:lnTo>
                  <a:lnTo>
                    <a:pt x="31" y="14"/>
                  </a:lnTo>
                  <a:lnTo>
                    <a:pt x="28" y="24"/>
                  </a:lnTo>
                  <a:lnTo>
                    <a:pt x="23" y="32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1" y="63"/>
                  </a:lnTo>
                  <a:lnTo>
                    <a:pt x="6" y="72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7" y="89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5" y="76"/>
                  </a:lnTo>
                  <a:lnTo>
                    <a:pt x="19" y="64"/>
                  </a:lnTo>
                  <a:lnTo>
                    <a:pt x="25" y="53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34" y="32"/>
                  </a:lnTo>
                  <a:lnTo>
                    <a:pt x="38" y="24"/>
                  </a:lnTo>
                  <a:lnTo>
                    <a:pt x="41" y="1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3" name="Freeform 469"/>
            <p:cNvSpPr/>
            <p:nvPr/>
          </p:nvSpPr>
          <p:spPr bwMode="auto">
            <a:xfrm>
              <a:off x="6600826" y="3389313"/>
              <a:ext cx="17463" cy="52388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15"/>
                </a:cxn>
                <a:cxn ang="0">
                  <a:pos x="23" y="23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16" y="55"/>
                </a:cxn>
                <a:cxn ang="0">
                  <a:pos x="13" y="68"/>
                </a:cxn>
                <a:cxn ang="0">
                  <a:pos x="8" y="80"/>
                </a:cxn>
                <a:cxn ang="0">
                  <a:pos x="5" y="86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6" y="86"/>
                </a:cxn>
                <a:cxn ang="0">
                  <a:pos x="21" y="75"/>
                </a:cxn>
                <a:cxn ang="0">
                  <a:pos x="24" y="63"/>
                </a:cxn>
                <a:cxn ang="0">
                  <a:pos x="27" y="50"/>
                </a:cxn>
                <a:cxn ang="0">
                  <a:pos x="27" y="50"/>
                </a:cxn>
                <a:cxn ang="0">
                  <a:pos x="31" y="27"/>
                </a:cxn>
                <a:cxn ang="0">
                  <a:pos x="33" y="17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99">
                  <a:moveTo>
                    <a:pt x="24" y="4"/>
                  </a:moveTo>
                  <a:lnTo>
                    <a:pt x="24" y="4"/>
                  </a:lnTo>
                  <a:lnTo>
                    <a:pt x="24" y="15"/>
                  </a:lnTo>
                  <a:lnTo>
                    <a:pt x="23" y="2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6" y="55"/>
                  </a:lnTo>
                  <a:lnTo>
                    <a:pt x="13" y="68"/>
                  </a:lnTo>
                  <a:lnTo>
                    <a:pt x="8" y="80"/>
                  </a:lnTo>
                  <a:lnTo>
                    <a:pt x="5" y="86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6" y="86"/>
                  </a:lnTo>
                  <a:lnTo>
                    <a:pt x="21" y="75"/>
                  </a:lnTo>
                  <a:lnTo>
                    <a:pt x="24" y="63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31" y="27"/>
                  </a:lnTo>
                  <a:lnTo>
                    <a:pt x="33" y="17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4" name="Freeform 470"/>
            <p:cNvSpPr/>
            <p:nvPr/>
          </p:nvSpPr>
          <p:spPr bwMode="auto">
            <a:xfrm>
              <a:off x="6521451" y="3475038"/>
              <a:ext cx="17463" cy="39688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9" y="10"/>
                </a:cxn>
                <a:cxn ang="0">
                  <a:pos x="15" y="18"/>
                </a:cxn>
                <a:cxn ang="0">
                  <a:pos x="11" y="26"/>
                </a:cxn>
                <a:cxn ang="0">
                  <a:pos x="7" y="35"/>
                </a:cxn>
                <a:cxn ang="0">
                  <a:pos x="4" y="44"/>
                </a:cxn>
                <a:cxn ang="0">
                  <a:pos x="2" y="53"/>
                </a:cxn>
                <a:cxn ang="0">
                  <a:pos x="0" y="62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2" y="76"/>
                </a:cxn>
                <a:cxn ang="0">
                  <a:pos x="4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0" y="62"/>
                </a:cxn>
                <a:cxn ang="0">
                  <a:pos x="12" y="54"/>
                </a:cxn>
                <a:cxn ang="0">
                  <a:pos x="14" y="46"/>
                </a:cxn>
                <a:cxn ang="0">
                  <a:pos x="16" y="38"/>
                </a:cxn>
                <a:cxn ang="0">
                  <a:pos x="23" y="22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3" h="76">
                  <a:moveTo>
                    <a:pt x="24" y="2"/>
                  </a:moveTo>
                  <a:lnTo>
                    <a:pt x="24" y="2"/>
                  </a:lnTo>
                  <a:lnTo>
                    <a:pt x="19" y="10"/>
                  </a:lnTo>
                  <a:lnTo>
                    <a:pt x="15" y="18"/>
                  </a:lnTo>
                  <a:lnTo>
                    <a:pt x="11" y="26"/>
                  </a:lnTo>
                  <a:lnTo>
                    <a:pt x="7" y="35"/>
                  </a:lnTo>
                  <a:lnTo>
                    <a:pt x="4" y="44"/>
                  </a:lnTo>
                  <a:lnTo>
                    <a:pt x="2" y="53"/>
                  </a:lnTo>
                  <a:lnTo>
                    <a:pt x="0" y="62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2" y="76"/>
                  </a:lnTo>
                  <a:lnTo>
                    <a:pt x="4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0" y="62"/>
                  </a:lnTo>
                  <a:lnTo>
                    <a:pt x="12" y="54"/>
                  </a:lnTo>
                  <a:lnTo>
                    <a:pt x="14" y="46"/>
                  </a:lnTo>
                  <a:lnTo>
                    <a:pt x="16" y="38"/>
                  </a:lnTo>
                  <a:lnTo>
                    <a:pt x="23" y="22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5" name="Freeform 471"/>
            <p:cNvSpPr/>
            <p:nvPr/>
          </p:nvSpPr>
          <p:spPr bwMode="auto">
            <a:xfrm>
              <a:off x="6535738" y="3481388"/>
              <a:ext cx="22225" cy="46038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0" y="14"/>
                </a:cxn>
                <a:cxn ang="0">
                  <a:pos x="26" y="24"/>
                </a:cxn>
                <a:cxn ang="0">
                  <a:pos x="15" y="41"/>
                </a:cxn>
                <a:cxn ang="0">
                  <a:pos x="10" y="50"/>
                </a:cxn>
                <a:cxn ang="0">
                  <a:pos x="5" y="60"/>
                </a:cxn>
                <a:cxn ang="0">
                  <a:pos x="2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5" y="86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2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2" y="70"/>
                </a:cxn>
                <a:cxn ang="0">
                  <a:pos x="15" y="61"/>
                </a:cxn>
                <a:cxn ang="0">
                  <a:pos x="19" y="51"/>
                </a:cxn>
                <a:cxn ang="0">
                  <a:pos x="24" y="43"/>
                </a:cxn>
                <a:cxn ang="0">
                  <a:pos x="35" y="26"/>
                </a:cxn>
                <a:cxn ang="0">
                  <a:pos x="40" y="16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3" y="3"/>
                </a:cxn>
                <a:cxn ang="0">
                  <a:pos x="41" y="1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3" h="86">
                  <a:moveTo>
                    <a:pt x="33" y="4"/>
                  </a:moveTo>
                  <a:lnTo>
                    <a:pt x="33" y="4"/>
                  </a:lnTo>
                  <a:lnTo>
                    <a:pt x="30" y="14"/>
                  </a:lnTo>
                  <a:lnTo>
                    <a:pt x="26" y="24"/>
                  </a:lnTo>
                  <a:lnTo>
                    <a:pt x="15" y="41"/>
                  </a:lnTo>
                  <a:lnTo>
                    <a:pt x="10" y="50"/>
                  </a:lnTo>
                  <a:lnTo>
                    <a:pt x="5" y="60"/>
                  </a:lnTo>
                  <a:lnTo>
                    <a:pt x="2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2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2" y="70"/>
                  </a:lnTo>
                  <a:lnTo>
                    <a:pt x="15" y="61"/>
                  </a:lnTo>
                  <a:lnTo>
                    <a:pt x="19" y="51"/>
                  </a:lnTo>
                  <a:lnTo>
                    <a:pt x="24" y="43"/>
                  </a:lnTo>
                  <a:lnTo>
                    <a:pt x="35" y="26"/>
                  </a:lnTo>
                  <a:lnTo>
                    <a:pt x="40" y="1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3" y="3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6" name="Freeform 472"/>
            <p:cNvSpPr/>
            <p:nvPr/>
          </p:nvSpPr>
          <p:spPr bwMode="auto">
            <a:xfrm>
              <a:off x="6556376" y="3495675"/>
              <a:ext cx="20638" cy="396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1" y="19"/>
                </a:cxn>
                <a:cxn ang="0">
                  <a:pos x="13" y="35"/>
                </a:cxn>
                <a:cxn ang="0">
                  <a:pos x="6" y="51"/>
                </a:cxn>
                <a:cxn ang="0">
                  <a:pos x="3" y="60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3" y="74"/>
                </a:cxn>
                <a:cxn ang="0">
                  <a:pos x="4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2" y="63"/>
                </a:cxn>
                <a:cxn ang="0">
                  <a:pos x="15" y="54"/>
                </a:cxn>
                <a:cxn ang="0">
                  <a:pos x="22" y="38"/>
                </a:cxn>
                <a:cxn ang="0">
                  <a:pos x="30" y="21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9" y="3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9" h="75">
                  <a:moveTo>
                    <a:pt x="29" y="3"/>
                  </a:moveTo>
                  <a:lnTo>
                    <a:pt x="29" y="3"/>
                  </a:lnTo>
                  <a:lnTo>
                    <a:pt x="21" y="19"/>
                  </a:lnTo>
                  <a:lnTo>
                    <a:pt x="13" y="35"/>
                  </a:lnTo>
                  <a:lnTo>
                    <a:pt x="6" y="51"/>
                  </a:lnTo>
                  <a:lnTo>
                    <a:pt x="3" y="6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2" y="63"/>
                  </a:lnTo>
                  <a:lnTo>
                    <a:pt x="15" y="54"/>
                  </a:lnTo>
                  <a:lnTo>
                    <a:pt x="22" y="38"/>
                  </a:lnTo>
                  <a:lnTo>
                    <a:pt x="30" y="21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9" y="3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7" name="Freeform 473"/>
            <p:cNvSpPr/>
            <p:nvPr/>
          </p:nvSpPr>
          <p:spPr bwMode="auto">
            <a:xfrm>
              <a:off x="6578601" y="3484563"/>
              <a:ext cx="26988" cy="55563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9" y="16"/>
                </a:cxn>
                <a:cxn ang="0">
                  <a:pos x="34" y="28"/>
                </a:cxn>
                <a:cxn ang="0">
                  <a:pos x="22" y="51"/>
                </a:cxn>
                <a:cxn ang="0">
                  <a:pos x="9" y="73"/>
                </a:cxn>
                <a:cxn ang="0">
                  <a:pos x="4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88"/>
                </a:cxn>
                <a:cxn ang="0">
                  <a:pos x="18" y="76"/>
                </a:cxn>
                <a:cxn ang="0">
                  <a:pos x="31" y="54"/>
                </a:cxn>
                <a:cxn ang="0">
                  <a:pos x="43" y="30"/>
                </a:cxn>
                <a:cxn ang="0">
                  <a:pos x="48" y="19"/>
                </a:cxn>
                <a:cxn ang="0">
                  <a:pos x="52" y="6"/>
                </a:cxn>
                <a:cxn ang="0">
                  <a:pos x="52" y="6"/>
                </a:cxn>
                <a:cxn ang="0">
                  <a:pos x="52" y="4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2" h="104">
                  <a:moveTo>
                    <a:pt x="43" y="3"/>
                  </a:moveTo>
                  <a:lnTo>
                    <a:pt x="43" y="3"/>
                  </a:lnTo>
                  <a:lnTo>
                    <a:pt x="39" y="16"/>
                  </a:lnTo>
                  <a:lnTo>
                    <a:pt x="34" y="28"/>
                  </a:lnTo>
                  <a:lnTo>
                    <a:pt x="22" y="51"/>
                  </a:lnTo>
                  <a:lnTo>
                    <a:pt x="9" y="73"/>
                  </a:lnTo>
                  <a:lnTo>
                    <a:pt x="4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88"/>
                  </a:lnTo>
                  <a:lnTo>
                    <a:pt x="18" y="76"/>
                  </a:lnTo>
                  <a:lnTo>
                    <a:pt x="31" y="54"/>
                  </a:lnTo>
                  <a:lnTo>
                    <a:pt x="43" y="30"/>
                  </a:lnTo>
                  <a:lnTo>
                    <a:pt x="48" y="19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8" name="Freeform 474"/>
            <p:cNvSpPr/>
            <p:nvPr/>
          </p:nvSpPr>
          <p:spPr bwMode="auto">
            <a:xfrm>
              <a:off x="6599238" y="3429000"/>
              <a:ext cx="47625" cy="112713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1"/>
                </a:cxn>
                <a:cxn ang="0">
                  <a:pos x="76" y="18"/>
                </a:cxn>
                <a:cxn ang="0">
                  <a:pos x="70" y="34"/>
                </a:cxn>
                <a:cxn ang="0">
                  <a:pos x="63" y="49"/>
                </a:cxn>
                <a:cxn ang="0">
                  <a:pos x="56" y="63"/>
                </a:cxn>
                <a:cxn ang="0">
                  <a:pos x="56" y="63"/>
                </a:cxn>
                <a:cxn ang="0">
                  <a:pos x="36" y="109"/>
                </a:cxn>
                <a:cxn ang="0">
                  <a:pos x="36" y="109"/>
                </a:cxn>
                <a:cxn ang="0">
                  <a:pos x="26" y="133"/>
                </a:cxn>
                <a:cxn ang="0">
                  <a:pos x="14" y="158"/>
                </a:cxn>
                <a:cxn ang="0">
                  <a:pos x="10" y="170"/>
                </a:cxn>
                <a:cxn ang="0">
                  <a:pos x="5" y="184"/>
                </a:cxn>
                <a:cxn ang="0">
                  <a:pos x="2" y="196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2" y="196"/>
                </a:cxn>
                <a:cxn ang="0">
                  <a:pos x="17" y="184"/>
                </a:cxn>
                <a:cxn ang="0">
                  <a:pos x="27" y="159"/>
                </a:cxn>
                <a:cxn ang="0">
                  <a:pos x="27" y="159"/>
                </a:cxn>
                <a:cxn ang="0">
                  <a:pos x="52" y="96"/>
                </a:cxn>
                <a:cxn ang="0">
                  <a:pos x="52" y="96"/>
                </a:cxn>
                <a:cxn ang="0">
                  <a:pos x="64" y="67"/>
                </a:cxn>
                <a:cxn ang="0">
                  <a:pos x="76" y="38"/>
                </a:cxn>
                <a:cxn ang="0">
                  <a:pos x="76" y="38"/>
                </a:cxn>
                <a:cxn ang="0">
                  <a:pos x="85" y="21"/>
                </a:cxn>
                <a:cxn ang="0">
                  <a:pos x="88" y="14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3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212">
                  <a:moveTo>
                    <a:pt x="81" y="5"/>
                  </a:moveTo>
                  <a:lnTo>
                    <a:pt x="81" y="5"/>
                  </a:lnTo>
                  <a:lnTo>
                    <a:pt x="80" y="11"/>
                  </a:lnTo>
                  <a:lnTo>
                    <a:pt x="76" y="18"/>
                  </a:lnTo>
                  <a:lnTo>
                    <a:pt x="70" y="34"/>
                  </a:lnTo>
                  <a:lnTo>
                    <a:pt x="63" y="49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36" y="109"/>
                  </a:lnTo>
                  <a:lnTo>
                    <a:pt x="36" y="109"/>
                  </a:lnTo>
                  <a:lnTo>
                    <a:pt x="26" y="133"/>
                  </a:lnTo>
                  <a:lnTo>
                    <a:pt x="14" y="158"/>
                  </a:lnTo>
                  <a:lnTo>
                    <a:pt x="10" y="170"/>
                  </a:lnTo>
                  <a:lnTo>
                    <a:pt x="5" y="184"/>
                  </a:lnTo>
                  <a:lnTo>
                    <a:pt x="2" y="196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2" y="196"/>
                  </a:lnTo>
                  <a:lnTo>
                    <a:pt x="17" y="184"/>
                  </a:lnTo>
                  <a:lnTo>
                    <a:pt x="27" y="159"/>
                  </a:lnTo>
                  <a:lnTo>
                    <a:pt x="27" y="159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64" y="67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85" y="21"/>
                  </a:lnTo>
                  <a:lnTo>
                    <a:pt x="88" y="14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3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9" name="Freeform 475"/>
            <p:cNvSpPr/>
            <p:nvPr/>
          </p:nvSpPr>
          <p:spPr bwMode="auto">
            <a:xfrm>
              <a:off x="6618288" y="3476625"/>
              <a:ext cx="28575" cy="80963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0"/>
                </a:cxn>
                <a:cxn ang="0">
                  <a:pos x="40" y="16"/>
                </a:cxn>
                <a:cxn ang="0">
                  <a:pos x="34" y="26"/>
                </a:cxn>
                <a:cxn ang="0">
                  <a:pos x="34" y="26"/>
                </a:cxn>
                <a:cxn ang="0">
                  <a:pos x="30" y="37"/>
                </a:cxn>
                <a:cxn ang="0">
                  <a:pos x="27" y="46"/>
                </a:cxn>
                <a:cxn ang="0">
                  <a:pos x="24" y="57"/>
                </a:cxn>
                <a:cxn ang="0">
                  <a:pos x="21" y="67"/>
                </a:cxn>
                <a:cxn ang="0">
                  <a:pos x="21" y="67"/>
                </a:cxn>
                <a:cxn ang="0">
                  <a:pos x="14" y="86"/>
                </a:cxn>
                <a:cxn ang="0">
                  <a:pos x="7" y="106"/>
                </a:cxn>
                <a:cxn ang="0">
                  <a:pos x="2" y="127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4" y="151"/>
                </a:cxn>
                <a:cxn ang="0">
                  <a:pos x="7" y="150"/>
                </a:cxn>
                <a:cxn ang="0">
                  <a:pos x="9" y="148"/>
                </a:cxn>
                <a:cxn ang="0">
                  <a:pos x="10" y="146"/>
                </a:cxn>
                <a:cxn ang="0">
                  <a:pos x="10" y="146"/>
                </a:cxn>
                <a:cxn ang="0">
                  <a:pos x="11" y="136"/>
                </a:cxn>
                <a:cxn ang="0">
                  <a:pos x="14" y="126"/>
                </a:cxn>
                <a:cxn ang="0">
                  <a:pos x="19" y="104"/>
                </a:cxn>
                <a:cxn ang="0">
                  <a:pos x="26" y="83"/>
                </a:cxn>
                <a:cxn ang="0">
                  <a:pos x="33" y="63"/>
                </a:cxn>
                <a:cxn ang="0">
                  <a:pos x="33" y="63"/>
                </a:cxn>
                <a:cxn ang="0">
                  <a:pos x="37" y="48"/>
                </a:cxn>
                <a:cxn ang="0">
                  <a:pos x="44" y="34"/>
                </a:cxn>
                <a:cxn ang="0">
                  <a:pos x="49" y="19"/>
                </a:cxn>
                <a:cxn ang="0">
                  <a:pos x="51" y="12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51">
                  <a:moveTo>
                    <a:pt x="43" y="5"/>
                  </a:moveTo>
                  <a:lnTo>
                    <a:pt x="43" y="5"/>
                  </a:lnTo>
                  <a:lnTo>
                    <a:pt x="42" y="10"/>
                  </a:lnTo>
                  <a:lnTo>
                    <a:pt x="40" y="16"/>
                  </a:lnTo>
                  <a:lnTo>
                    <a:pt x="34" y="26"/>
                  </a:lnTo>
                  <a:lnTo>
                    <a:pt x="34" y="26"/>
                  </a:lnTo>
                  <a:lnTo>
                    <a:pt x="30" y="37"/>
                  </a:lnTo>
                  <a:lnTo>
                    <a:pt x="27" y="46"/>
                  </a:lnTo>
                  <a:lnTo>
                    <a:pt x="24" y="57"/>
                  </a:lnTo>
                  <a:lnTo>
                    <a:pt x="21" y="67"/>
                  </a:lnTo>
                  <a:lnTo>
                    <a:pt x="21" y="67"/>
                  </a:lnTo>
                  <a:lnTo>
                    <a:pt x="14" y="86"/>
                  </a:lnTo>
                  <a:lnTo>
                    <a:pt x="7" y="106"/>
                  </a:lnTo>
                  <a:lnTo>
                    <a:pt x="2" y="127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7" y="150"/>
                  </a:lnTo>
                  <a:lnTo>
                    <a:pt x="9" y="148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1" y="136"/>
                  </a:lnTo>
                  <a:lnTo>
                    <a:pt x="14" y="126"/>
                  </a:lnTo>
                  <a:lnTo>
                    <a:pt x="19" y="104"/>
                  </a:lnTo>
                  <a:lnTo>
                    <a:pt x="26" y="83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37" y="48"/>
                  </a:lnTo>
                  <a:lnTo>
                    <a:pt x="44" y="34"/>
                  </a:lnTo>
                  <a:lnTo>
                    <a:pt x="49" y="19"/>
                  </a:lnTo>
                  <a:lnTo>
                    <a:pt x="51" y="12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0" name="Freeform 476"/>
            <p:cNvSpPr/>
            <p:nvPr/>
          </p:nvSpPr>
          <p:spPr bwMode="auto">
            <a:xfrm>
              <a:off x="6634163" y="3489325"/>
              <a:ext cx="31750" cy="77788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46" y="23"/>
                </a:cxn>
                <a:cxn ang="0">
                  <a:pos x="37" y="42"/>
                </a:cxn>
                <a:cxn ang="0">
                  <a:pos x="30" y="60"/>
                </a:cxn>
                <a:cxn ang="0">
                  <a:pos x="24" y="80"/>
                </a:cxn>
                <a:cxn ang="0">
                  <a:pos x="24" y="80"/>
                </a:cxn>
                <a:cxn ang="0">
                  <a:pos x="22" y="88"/>
                </a:cxn>
                <a:cxn ang="0">
                  <a:pos x="18" y="95"/>
                </a:cxn>
                <a:cxn ang="0">
                  <a:pos x="10" y="111"/>
                </a:cxn>
                <a:cxn ang="0">
                  <a:pos x="4" y="126"/>
                </a:cxn>
                <a:cxn ang="0">
                  <a:pos x="2" y="135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0" y="145"/>
                </a:cxn>
                <a:cxn ang="0">
                  <a:pos x="1" y="146"/>
                </a:cxn>
                <a:cxn ang="0">
                  <a:pos x="3" y="147"/>
                </a:cxn>
                <a:cxn ang="0">
                  <a:pos x="4" y="147"/>
                </a:cxn>
                <a:cxn ang="0">
                  <a:pos x="8" y="146"/>
                </a:cxn>
                <a:cxn ang="0">
                  <a:pos x="9" y="145"/>
                </a:cxn>
                <a:cxn ang="0">
                  <a:pos x="9" y="143"/>
                </a:cxn>
                <a:cxn ang="0">
                  <a:pos x="9" y="143"/>
                </a:cxn>
                <a:cxn ang="0">
                  <a:pos x="12" y="135"/>
                </a:cxn>
                <a:cxn ang="0">
                  <a:pos x="14" y="127"/>
                </a:cxn>
                <a:cxn ang="0">
                  <a:pos x="20" y="112"/>
                </a:cxn>
                <a:cxn ang="0">
                  <a:pos x="27" y="97"/>
                </a:cxn>
                <a:cxn ang="0">
                  <a:pos x="31" y="90"/>
                </a:cxn>
                <a:cxn ang="0">
                  <a:pos x="33" y="82"/>
                </a:cxn>
                <a:cxn ang="0">
                  <a:pos x="33" y="82"/>
                </a:cxn>
                <a:cxn ang="0">
                  <a:pos x="39" y="63"/>
                </a:cxn>
                <a:cxn ang="0">
                  <a:pos x="47" y="45"/>
                </a:cxn>
                <a:cxn ang="0">
                  <a:pos x="55" y="25"/>
                </a:cxn>
                <a:cxn ang="0">
                  <a:pos x="62" y="7"/>
                </a:cxn>
                <a:cxn ang="0">
                  <a:pos x="62" y="7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4" y="2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2" h="147">
                  <a:moveTo>
                    <a:pt x="53" y="4"/>
                  </a:moveTo>
                  <a:lnTo>
                    <a:pt x="53" y="4"/>
                  </a:lnTo>
                  <a:lnTo>
                    <a:pt x="46" y="23"/>
                  </a:lnTo>
                  <a:lnTo>
                    <a:pt x="37" y="42"/>
                  </a:lnTo>
                  <a:lnTo>
                    <a:pt x="30" y="6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2" y="88"/>
                  </a:lnTo>
                  <a:lnTo>
                    <a:pt x="18" y="95"/>
                  </a:lnTo>
                  <a:lnTo>
                    <a:pt x="10" y="111"/>
                  </a:lnTo>
                  <a:lnTo>
                    <a:pt x="4" y="126"/>
                  </a:lnTo>
                  <a:lnTo>
                    <a:pt x="2" y="135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0" y="145"/>
                  </a:lnTo>
                  <a:lnTo>
                    <a:pt x="1" y="146"/>
                  </a:lnTo>
                  <a:lnTo>
                    <a:pt x="3" y="147"/>
                  </a:lnTo>
                  <a:lnTo>
                    <a:pt x="4" y="147"/>
                  </a:lnTo>
                  <a:lnTo>
                    <a:pt x="8" y="146"/>
                  </a:lnTo>
                  <a:lnTo>
                    <a:pt x="9" y="145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12" y="135"/>
                  </a:lnTo>
                  <a:lnTo>
                    <a:pt x="14" y="127"/>
                  </a:lnTo>
                  <a:lnTo>
                    <a:pt x="20" y="112"/>
                  </a:lnTo>
                  <a:lnTo>
                    <a:pt x="27" y="97"/>
                  </a:lnTo>
                  <a:lnTo>
                    <a:pt x="31" y="90"/>
                  </a:lnTo>
                  <a:lnTo>
                    <a:pt x="33" y="82"/>
                  </a:lnTo>
                  <a:lnTo>
                    <a:pt x="33" y="82"/>
                  </a:lnTo>
                  <a:lnTo>
                    <a:pt x="39" y="63"/>
                  </a:lnTo>
                  <a:lnTo>
                    <a:pt x="47" y="45"/>
                  </a:lnTo>
                  <a:lnTo>
                    <a:pt x="55" y="25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4" y="2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1" name="Freeform 477"/>
            <p:cNvSpPr/>
            <p:nvPr/>
          </p:nvSpPr>
          <p:spPr bwMode="auto">
            <a:xfrm>
              <a:off x="6651626" y="3519488"/>
              <a:ext cx="25400" cy="61913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7" y="13"/>
                </a:cxn>
                <a:cxn ang="0">
                  <a:pos x="35" y="20"/>
                </a:cxn>
                <a:cxn ang="0">
                  <a:pos x="31" y="33"/>
                </a:cxn>
                <a:cxn ang="0">
                  <a:pos x="25" y="48"/>
                </a:cxn>
                <a:cxn ang="0">
                  <a:pos x="21" y="62"/>
                </a:cxn>
                <a:cxn ang="0">
                  <a:pos x="21" y="62"/>
                </a:cxn>
                <a:cxn ang="0">
                  <a:pos x="17" y="74"/>
                </a:cxn>
                <a:cxn ang="0">
                  <a:pos x="12" y="88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8"/>
                </a:cxn>
                <a:cxn ang="0">
                  <a:pos x="7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22" y="87"/>
                </a:cxn>
                <a:cxn ang="0">
                  <a:pos x="27" y="71"/>
                </a:cxn>
                <a:cxn ang="0">
                  <a:pos x="32" y="57"/>
                </a:cxn>
                <a:cxn ang="0">
                  <a:pos x="32" y="57"/>
                </a:cxn>
                <a:cxn ang="0">
                  <a:pos x="36" y="44"/>
                </a:cxn>
                <a:cxn ang="0">
                  <a:pos x="40" y="31"/>
                </a:cxn>
                <a:cxn ang="0">
                  <a:pos x="46" y="19"/>
                </a:cxn>
                <a:cxn ang="0">
                  <a:pos x="47" y="11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48" h="118">
                  <a:moveTo>
                    <a:pt x="38" y="5"/>
                  </a:moveTo>
                  <a:lnTo>
                    <a:pt x="38" y="5"/>
                  </a:lnTo>
                  <a:lnTo>
                    <a:pt x="37" y="13"/>
                  </a:lnTo>
                  <a:lnTo>
                    <a:pt x="35" y="20"/>
                  </a:lnTo>
                  <a:lnTo>
                    <a:pt x="31" y="33"/>
                  </a:lnTo>
                  <a:lnTo>
                    <a:pt x="25" y="48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17" y="74"/>
                  </a:lnTo>
                  <a:lnTo>
                    <a:pt x="12" y="88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8"/>
                  </a:lnTo>
                  <a:lnTo>
                    <a:pt x="7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22" y="87"/>
                  </a:lnTo>
                  <a:lnTo>
                    <a:pt x="27" y="71"/>
                  </a:lnTo>
                  <a:lnTo>
                    <a:pt x="32" y="57"/>
                  </a:lnTo>
                  <a:lnTo>
                    <a:pt x="32" y="57"/>
                  </a:lnTo>
                  <a:lnTo>
                    <a:pt x="36" y="44"/>
                  </a:lnTo>
                  <a:lnTo>
                    <a:pt x="40" y="31"/>
                  </a:lnTo>
                  <a:lnTo>
                    <a:pt x="46" y="19"/>
                  </a:lnTo>
                  <a:lnTo>
                    <a:pt x="47" y="11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2" name="Freeform 478"/>
            <p:cNvSpPr>
              <a:spLocks noEditPoints="1"/>
            </p:cNvSpPr>
            <p:nvPr/>
          </p:nvSpPr>
          <p:spPr bwMode="auto">
            <a:xfrm>
              <a:off x="6318251" y="3205163"/>
              <a:ext cx="522288" cy="504825"/>
            </a:xfrm>
            <a:custGeom>
              <a:avLst/>
              <a:gdLst/>
              <a:ahLst/>
              <a:cxnLst>
                <a:cxn ang="0">
                  <a:pos x="404" y="944"/>
                </a:cxn>
                <a:cxn ang="0">
                  <a:pos x="283" y="907"/>
                </a:cxn>
                <a:cxn ang="0">
                  <a:pos x="157" y="830"/>
                </a:cxn>
                <a:cxn ang="0">
                  <a:pos x="52" y="695"/>
                </a:cxn>
                <a:cxn ang="0">
                  <a:pos x="14" y="619"/>
                </a:cxn>
                <a:cxn ang="0">
                  <a:pos x="0" y="497"/>
                </a:cxn>
                <a:cxn ang="0">
                  <a:pos x="3" y="373"/>
                </a:cxn>
                <a:cxn ang="0">
                  <a:pos x="33" y="268"/>
                </a:cxn>
                <a:cxn ang="0">
                  <a:pos x="100" y="151"/>
                </a:cxn>
                <a:cxn ang="0">
                  <a:pos x="189" y="72"/>
                </a:cxn>
                <a:cxn ang="0">
                  <a:pos x="287" y="30"/>
                </a:cxn>
                <a:cxn ang="0">
                  <a:pos x="403" y="5"/>
                </a:cxn>
                <a:cxn ang="0">
                  <a:pos x="467" y="0"/>
                </a:cxn>
                <a:cxn ang="0">
                  <a:pos x="504" y="4"/>
                </a:cxn>
                <a:cxn ang="0">
                  <a:pos x="586" y="15"/>
                </a:cxn>
                <a:cxn ang="0">
                  <a:pos x="704" y="48"/>
                </a:cxn>
                <a:cxn ang="0">
                  <a:pos x="782" y="96"/>
                </a:cxn>
                <a:cxn ang="0">
                  <a:pos x="866" y="152"/>
                </a:cxn>
                <a:cxn ang="0">
                  <a:pos x="943" y="264"/>
                </a:cxn>
                <a:cxn ang="0">
                  <a:pos x="974" y="355"/>
                </a:cxn>
                <a:cxn ang="0">
                  <a:pos x="985" y="453"/>
                </a:cxn>
                <a:cxn ang="0">
                  <a:pos x="969" y="636"/>
                </a:cxn>
                <a:cxn ang="0">
                  <a:pos x="922" y="747"/>
                </a:cxn>
                <a:cxn ang="0">
                  <a:pos x="852" y="813"/>
                </a:cxn>
                <a:cxn ang="0">
                  <a:pos x="786" y="860"/>
                </a:cxn>
                <a:cxn ang="0">
                  <a:pos x="714" y="905"/>
                </a:cxn>
                <a:cxn ang="0">
                  <a:pos x="615" y="946"/>
                </a:cxn>
                <a:cxn ang="0">
                  <a:pos x="515" y="954"/>
                </a:cxn>
                <a:cxn ang="0">
                  <a:pos x="450" y="37"/>
                </a:cxn>
                <a:cxn ang="0">
                  <a:pos x="382" y="47"/>
                </a:cxn>
                <a:cxn ang="0">
                  <a:pos x="271" y="78"/>
                </a:cxn>
                <a:cxn ang="0">
                  <a:pos x="162" y="135"/>
                </a:cxn>
                <a:cxn ang="0">
                  <a:pos x="95" y="220"/>
                </a:cxn>
                <a:cxn ang="0">
                  <a:pos x="48" y="349"/>
                </a:cxn>
                <a:cxn ang="0">
                  <a:pos x="36" y="483"/>
                </a:cxn>
                <a:cxn ang="0">
                  <a:pos x="53" y="623"/>
                </a:cxn>
                <a:cxn ang="0">
                  <a:pos x="82" y="676"/>
                </a:cxn>
                <a:cxn ang="0">
                  <a:pos x="171" y="792"/>
                </a:cxn>
                <a:cxn ang="0">
                  <a:pos x="254" y="852"/>
                </a:cxn>
                <a:cxn ang="0">
                  <a:pos x="378" y="898"/>
                </a:cxn>
                <a:cxn ang="0">
                  <a:pos x="505" y="914"/>
                </a:cxn>
                <a:cxn ang="0">
                  <a:pos x="623" y="905"/>
                </a:cxn>
                <a:cxn ang="0">
                  <a:pos x="717" y="861"/>
                </a:cxn>
                <a:cxn ang="0">
                  <a:pos x="813" y="802"/>
                </a:cxn>
                <a:cxn ang="0">
                  <a:pos x="870" y="744"/>
                </a:cxn>
                <a:cxn ang="0">
                  <a:pos x="900" y="704"/>
                </a:cxn>
                <a:cxn ang="0">
                  <a:pos x="924" y="666"/>
                </a:cxn>
                <a:cxn ang="0">
                  <a:pos x="947" y="514"/>
                </a:cxn>
                <a:cxn ang="0">
                  <a:pos x="941" y="371"/>
                </a:cxn>
                <a:cxn ang="0">
                  <a:pos x="908" y="276"/>
                </a:cxn>
                <a:cxn ang="0">
                  <a:pos x="839" y="178"/>
                </a:cxn>
                <a:cxn ang="0">
                  <a:pos x="772" y="130"/>
                </a:cxn>
                <a:cxn ang="0">
                  <a:pos x="647" y="68"/>
                </a:cxn>
                <a:cxn ang="0">
                  <a:pos x="521" y="42"/>
                </a:cxn>
                <a:cxn ang="0">
                  <a:pos x="507" y="46"/>
                </a:cxn>
                <a:cxn ang="0">
                  <a:pos x="494" y="39"/>
                </a:cxn>
                <a:cxn ang="0">
                  <a:pos x="473" y="36"/>
                </a:cxn>
              </a:cxnLst>
              <a:rect l="0" t="0" r="r" b="b"/>
              <a:pathLst>
                <a:path w="985" h="954">
                  <a:moveTo>
                    <a:pt x="515" y="954"/>
                  </a:moveTo>
                  <a:lnTo>
                    <a:pt x="515" y="954"/>
                  </a:lnTo>
                  <a:lnTo>
                    <a:pt x="490" y="953"/>
                  </a:lnTo>
                  <a:lnTo>
                    <a:pt x="463" y="951"/>
                  </a:lnTo>
                  <a:lnTo>
                    <a:pt x="434" y="948"/>
                  </a:lnTo>
                  <a:lnTo>
                    <a:pt x="404" y="944"/>
                  </a:lnTo>
                  <a:lnTo>
                    <a:pt x="374" y="938"/>
                  </a:lnTo>
                  <a:lnTo>
                    <a:pt x="343" y="931"/>
                  </a:lnTo>
                  <a:lnTo>
                    <a:pt x="328" y="926"/>
                  </a:lnTo>
                  <a:lnTo>
                    <a:pt x="312" y="919"/>
                  </a:lnTo>
                  <a:lnTo>
                    <a:pt x="298" y="913"/>
                  </a:lnTo>
                  <a:lnTo>
                    <a:pt x="283" y="907"/>
                  </a:lnTo>
                  <a:lnTo>
                    <a:pt x="283" y="907"/>
                  </a:lnTo>
                  <a:lnTo>
                    <a:pt x="239" y="884"/>
                  </a:lnTo>
                  <a:lnTo>
                    <a:pt x="217" y="872"/>
                  </a:lnTo>
                  <a:lnTo>
                    <a:pt x="196" y="859"/>
                  </a:lnTo>
                  <a:lnTo>
                    <a:pt x="177" y="845"/>
                  </a:lnTo>
                  <a:lnTo>
                    <a:pt x="157" y="830"/>
                  </a:lnTo>
                  <a:lnTo>
                    <a:pt x="140" y="813"/>
                  </a:lnTo>
                  <a:lnTo>
                    <a:pt x="123" y="794"/>
                  </a:lnTo>
                  <a:lnTo>
                    <a:pt x="123" y="794"/>
                  </a:lnTo>
                  <a:lnTo>
                    <a:pt x="101" y="766"/>
                  </a:lnTo>
                  <a:lnTo>
                    <a:pt x="77" y="733"/>
                  </a:lnTo>
                  <a:lnTo>
                    <a:pt x="52" y="695"/>
                  </a:lnTo>
                  <a:lnTo>
                    <a:pt x="39" y="676"/>
                  </a:lnTo>
                  <a:lnTo>
                    <a:pt x="28" y="656"/>
                  </a:lnTo>
                  <a:lnTo>
                    <a:pt x="28" y="656"/>
                  </a:lnTo>
                  <a:lnTo>
                    <a:pt x="24" y="648"/>
                  </a:lnTo>
                  <a:lnTo>
                    <a:pt x="20" y="639"/>
                  </a:lnTo>
                  <a:lnTo>
                    <a:pt x="14" y="619"/>
                  </a:lnTo>
                  <a:lnTo>
                    <a:pt x="8" y="598"/>
                  </a:lnTo>
                  <a:lnTo>
                    <a:pt x="5" y="577"/>
                  </a:lnTo>
                  <a:lnTo>
                    <a:pt x="2" y="556"/>
                  </a:lnTo>
                  <a:lnTo>
                    <a:pt x="1" y="535"/>
                  </a:lnTo>
                  <a:lnTo>
                    <a:pt x="0" y="497"/>
                  </a:lnTo>
                  <a:lnTo>
                    <a:pt x="0" y="497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0" y="434"/>
                  </a:lnTo>
                  <a:lnTo>
                    <a:pt x="0" y="413"/>
                  </a:lnTo>
                  <a:lnTo>
                    <a:pt x="1" y="394"/>
                  </a:lnTo>
                  <a:lnTo>
                    <a:pt x="3" y="373"/>
                  </a:lnTo>
                  <a:lnTo>
                    <a:pt x="6" y="353"/>
                  </a:lnTo>
                  <a:lnTo>
                    <a:pt x="11" y="334"/>
                  </a:lnTo>
                  <a:lnTo>
                    <a:pt x="16" y="315"/>
                  </a:lnTo>
                  <a:lnTo>
                    <a:pt x="16" y="315"/>
                  </a:lnTo>
                  <a:lnTo>
                    <a:pt x="24" y="290"/>
                  </a:lnTo>
                  <a:lnTo>
                    <a:pt x="33" y="268"/>
                  </a:lnTo>
                  <a:lnTo>
                    <a:pt x="44" y="245"/>
                  </a:lnTo>
                  <a:lnTo>
                    <a:pt x="53" y="224"/>
                  </a:lnTo>
                  <a:lnTo>
                    <a:pt x="64" y="204"/>
                  </a:lnTo>
                  <a:lnTo>
                    <a:pt x="76" y="185"/>
                  </a:lnTo>
                  <a:lnTo>
                    <a:pt x="88" y="167"/>
                  </a:lnTo>
                  <a:lnTo>
                    <a:pt x="100" y="151"/>
                  </a:lnTo>
                  <a:lnTo>
                    <a:pt x="113" y="135"/>
                  </a:lnTo>
                  <a:lnTo>
                    <a:pt x="127" y="121"/>
                  </a:lnTo>
                  <a:lnTo>
                    <a:pt x="142" y="107"/>
                  </a:lnTo>
                  <a:lnTo>
                    <a:pt x="156" y="94"/>
                  </a:lnTo>
                  <a:lnTo>
                    <a:pt x="173" y="83"/>
                  </a:lnTo>
                  <a:lnTo>
                    <a:pt x="189" y="72"/>
                  </a:lnTo>
                  <a:lnTo>
                    <a:pt x="206" y="63"/>
                  </a:lnTo>
                  <a:lnTo>
                    <a:pt x="224" y="54"/>
                  </a:lnTo>
                  <a:lnTo>
                    <a:pt x="224" y="54"/>
                  </a:lnTo>
                  <a:lnTo>
                    <a:pt x="244" y="46"/>
                  </a:lnTo>
                  <a:lnTo>
                    <a:pt x="266" y="37"/>
                  </a:lnTo>
                  <a:lnTo>
                    <a:pt x="287" y="30"/>
                  </a:lnTo>
                  <a:lnTo>
                    <a:pt x="311" y="24"/>
                  </a:lnTo>
                  <a:lnTo>
                    <a:pt x="335" y="18"/>
                  </a:lnTo>
                  <a:lnTo>
                    <a:pt x="358" y="13"/>
                  </a:lnTo>
                  <a:lnTo>
                    <a:pt x="381" y="8"/>
                  </a:lnTo>
                  <a:lnTo>
                    <a:pt x="403" y="5"/>
                  </a:lnTo>
                  <a:lnTo>
                    <a:pt x="403" y="5"/>
                  </a:lnTo>
                  <a:lnTo>
                    <a:pt x="415" y="4"/>
                  </a:lnTo>
                  <a:lnTo>
                    <a:pt x="415" y="4"/>
                  </a:lnTo>
                  <a:lnTo>
                    <a:pt x="440" y="1"/>
                  </a:lnTo>
                  <a:lnTo>
                    <a:pt x="454" y="0"/>
                  </a:lnTo>
                  <a:lnTo>
                    <a:pt x="467" y="0"/>
                  </a:lnTo>
                  <a:lnTo>
                    <a:pt x="467" y="0"/>
                  </a:lnTo>
                  <a:lnTo>
                    <a:pt x="487" y="1"/>
                  </a:lnTo>
                  <a:lnTo>
                    <a:pt x="495" y="2"/>
                  </a:lnTo>
                  <a:lnTo>
                    <a:pt x="503" y="4"/>
                  </a:lnTo>
                  <a:lnTo>
                    <a:pt x="504" y="4"/>
                  </a:lnTo>
                  <a:lnTo>
                    <a:pt x="504" y="4"/>
                  </a:lnTo>
                  <a:lnTo>
                    <a:pt x="504" y="4"/>
                  </a:lnTo>
                  <a:lnTo>
                    <a:pt x="525" y="6"/>
                  </a:lnTo>
                  <a:lnTo>
                    <a:pt x="525" y="6"/>
                  </a:lnTo>
                  <a:lnTo>
                    <a:pt x="556" y="9"/>
                  </a:lnTo>
                  <a:lnTo>
                    <a:pt x="571" y="12"/>
                  </a:lnTo>
                  <a:lnTo>
                    <a:pt x="586" y="15"/>
                  </a:lnTo>
                  <a:lnTo>
                    <a:pt x="586" y="15"/>
                  </a:lnTo>
                  <a:lnTo>
                    <a:pt x="629" y="26"/>
                  </a:lnTo>
                  <a:lnTo>
                    <a:pt x="629" y="26"/>
                  </a:lnTo>
                  <a:lnTo>
                    <a:pt x="687" y="41"/>
                  </a:lnTo>
                  <a:lnTo>
                    <a:pt x="687" y="41"/>
                  </a:lnTo>
                  <a:lnTo>
                    <a:pt x="695" y="45"/>
                  </a:lnTo>
                  <a:lnTo>
                    <a:pt x="704" y="48"/>
                  </a:lnTo>
                  <a:lnTo>
                    <a:pt x="720" y="56"/>
                  </a:lnTo>
                  <a:lnTo>
                    <a:pt x="736" y="65"/>
                  </a:lnTo>
                  <a:lnTo>
                    <a:pt x="751" y="77"/>
                  </a:lnTo>
                  <a:lnTo>
                    <a:pt x="751" y="77"/>
                  </a:lnTo>
                  <a:lnTo>
                    <a:pt x="767" y="87"/>
                  </a:lnTo>
                  <a:lnTo>
                    <a:pt x="782" y="96"/>
                  </a:lnTo>
                  <a:lnTo>
                    <a:pt x="782" y="96"/>
                  </a:lnTo>
                  <a:lnTo>
                    <a:pt x="804" y="109"/>
                  </a:lnTo>
                  <a:lnTo>
                    <a:pt x="824" y="122"/>
                  </a:lnTo>
                  <a:lnTo>
                    <a:pt x="845" y="136"/>
                  </a:lnTo>
                  <a:lnTo>
                    <a:pt x="866" y="152"/>
                  </a:lnTo>
                  <a:lnTo>
                    <a:pt x="866" y="152"/>
                  </a:lnTo>
                  <a:lnTo>
                    <a:pt x="881" y="167"/>
                  </a:lnTo>
                  <a:lnTo>
                    <a:pt x="896" y="185"/>
                  </a:lnTo>
                  <a:lnTo>
                    <a:pt x="909" y="204"/>
                  </a:lnTo>
                  <a:lnTo>
                    <a:pt x="922" y="223"/>
                  </a:lnTo>
                  <a:lnTo>
                    <a:pt x="933" y="244"/>
                  </a:lnTo>
                  <a:lnTo>
                    <a:pt x="943" y="264"/>
                  </a:lnTo>
                  <a:lnTo>
                    <a:pt x="951" y="283"/>
                  </a:lnTo>
                  <a:lnTo>
                    <a:pt x="959" y="301"/>
                  </a:lnTo>
                  <a:lnTo>
                    <a:pt x="959" y="301"/>
                  </a:lnTo>
                  <a:lnTo>
                    <a:pt x="965" y="318"/>
                  </a:lnTo>
                  <a:lnTo>
                    <a:pt x="970" y="337"/>
                  </a:lnTo>
                  <a:lnTo>
                    <a:pt x="974" y="355"/>
                  </a:lnTo>
                  <a:lnTo>
                    <a:pt x="978" y="375"/>
                  </a:lnTo>
                  <a:lnTo>
                    <a:pt x="980" y="394"/>
                  </a:lnTo>
                  <a:lnTo>
                    <a:pt x="982" y="413"/>
                  </a:lnTo>
                  <a:lnTo>
                    <a:pt x="985" y="433"/>
                  </a:lnTo>
                  <a:lnTo>
                    <a:pt x="985" y="453"/>
                  </a:lnTo>
                  <a:lnTo>
                    <a:pt x="985" y="453"/>
                  </a:lnTo>
                  <a:lnTo>
                    <a:pt x="985" y="494"/>
                  </a:lnTo>
                  <a:lnTo>
                    <a:pt x="982" y="535"/>
                  </a:lnTo>
                  <a:lnTo>
                    <a:pt x="979" y="577"/>
                  </a:lnTo>
                  <a:lnTo>
                    <a:pt x="976" y="596"/>
                  </a:lnTo>
                  <a:lnTo>
                    <a:pt x="973" y="617"/>
                  </a:lnTo>
                  <a:lnTo>
                    <a:pt x="969" y="636"/>
                  </a:lnTo>
                  <a:lnTo>
                    <a:pt x="964" y="656"/>
                  </a:lnTo>
                  <a:lnTo>
                    <a:pt x="958" y="675"/>
                  </a:lnTo>
                  <a:lnTo>
                    <a:pt x="950" y="693"/>
                  </a:lnTo>
                  <a:lnTo>
                    <a:pt x="942" y="712"/>
                  </a:lnTo>
                  <a:lnTo>
                    <a:pt x="932" y="729"/>
                  </a:lnTo>
                  <a:lnTo>
                    <a:pt x="922" y="747"/>
                  </a:lnTo>
                  <a:lnTo>
                    <a:pt x="909" y="763"/>
                  </a:lnTo>
                  <a:lnTo>
                    <a:pt x="909" y="763"/>
                  </a:lnTo>
                  <a:lnTo>
                    <a:pt x="897" y="776"/>
                  </a:lnTo>
                  <a:lnTo>
                    <a:pt x="882" y="789"/>
                  </a:lnTo>
                  <a:lnTo>
                    <a:pt x="868" y="802"/>
                  </a:lnTo>
                  <a:lnTo>
                    <a:pt x="852" y="813"/>
                  </a:lnTo>
                  <a:lnTo>
                    <a:pt x="852" y="813"/>
                  </a:lnTo>
                  <a:lnTo>
                    <a:pt x="835" y="827"/>
                  </a:lnTo>
                  <a:lnTo>
                    <a:pt x="835" y="827"/>
                  </a:lnTo>
                  <a:lnTo>
                    <a:pt x="823" y="836"/>
                  </a:lnTo>
                  <a:lnTo>
                    <a:pt x="811" y="844"/>
                  </a:lnTo>
                  <a:lnTo>
                    <a:pt x="786" y="860"/>
                  </a:lnTo>
                  <a:lnTo>
                    <a:pt x="786" y="860"/>
                  </a:lnTo>
                  <a:lnTo>
                    <a:pt x="767" y="871"/>
                  </a:lnTo>
                  <a:lnTo>
                    <a:pt x="767" y="871"/>
                  </a:lnTo>
                  <a:lnTo>
                    <a:pt x="746" y="885"/>
                  </a:lnTo>
                  <a:lnTo>
                    <a:pt x="746" y="885"/>
                  </a:lnTo>
                  <a:lnTo>
                    <a:pt x="714" y="905"/>
                  </a:lnTo>
                  <a:lnTo>
                    <a:pt x="698" y="914"/>
                  </a:lnTo>
                  <a:lnTo>
                    <a:pt x="682" y="924"/>
                  </a:lnTo>
                  <a:lnTo>
                    <a:pt x="665" y="931"/>
                  </a:lnTo>
                  <a:lnTo>
                    <a:pt x="649" y="938"/>
                  </a:lnTo>
                  <a:lnTo>
                    <a:pt x="632" y="943"/>
                  </a:lnTo>
                  <a:lnTo>
                    <a:pt x="615" y="946"/>
                  </a:lnTo>
                  <a:lnTo>
                    <a:pt x="615" y="946"/>
                  </a:lnTo>
                  <a:lnTo>
                    <a:pt x="590" y="949"/>
                  </a:lnTo>
                  <a:lnTo>
                    <a:pt x="565" y="951"/>
                  </a:lnTo>
                  <a:lnTo>
                    <a:pt x="539" y="953"/>
                  </a:lnTo>
                  <a:lnTo>
                    <a:pt x="515" y="954"/>
                  </a:lnTo>
                  <a:lnTo>
                    <a:pt x="515" y="954"/>
                  </a:lnTo>
                  <a:lnTo>
                    <a:pt x="515" y="954"/>
                  </a:lnTo>
                  <a:lnTo>
                    <a:pt x="515" y="954"/>
                  </a:lnTo>
                  <a:close/>
                  <a:moveTo>
                    <a:pt x="473" y="36"/>
                  </a:moveTo>
                  <a:lnTo>
                    <a:pt x="473" y="36"/>
                  </a:lnTo>
                  <a:lnTo>
                    <a:pt x="461" y="36"/>
                  </a:lnTo>
                  <a:lnTo>
                    <a:pt x="450" y="37"/>
                  </a:lnTo>
                  <a:lnTo>
                    <a:pt x="450" y="37"/>
                  </a:lnTo>
                  <a:lnTo>
                    <a:pt x="435" y="39"/>
                  </a:lnTo>
                  <a:lnTo>
                    <a:pt x="435" y="39"/>
                  </a:lnTo>
                  <a:lnTo>
                    <a:pt x="422" y="39"/>
                  </a:lnTo>
                  <a:lnTo>
                    <a:pt x="408" y="41"/>
                  </a:lnTo>
                  <a:lnTo>
                    <a:pt x="382" y="47"/>
                  </a:lnTo>
                  <a:lnTo>
                    <a:pt x="358" y="53"/>
                  </a:lnTo>
                  <a:lnTo>
                    <a:pt x="332" y="60"/>
                  </a:lnTo>
                  <a:lnTo>
                    <a:pt x="332" y="60"/>
                  </a:lnTo>
                  <a:lnTo>
                    <a:pt x="310" y="66"/>
                  </a:lnTo>
                  <a:lnTo>
                    <a:pt x="310" y="66"/>
                  </a:lnTo>
                  <a:lnTo>
                    <a:pt x="271" y="78"/>
                  </a:lnTo>
                  <a:lnTo>
                    <a:pt x="251" y="84"/>
                  </a:lnTo>
                  <a:lnTo>
                    <a:pt x="233" y="91"/>
                  </a:lnTo>
                  <a:lnTo>
                    <a:pt x="214" y="99"/>
                  </a:lnTo>
                  <a:lnTo>
                    <a:pt x="196" y="110"/>
                  </a:lnTo>
                  <a:lnTo>
                    <a:pt x="179" y="122"/>
                  </a:lnTo>
                  <a:lnTo>
                    <a:pt x="162" y="135"/>
                  </a:lnTo>
                  <a:lnTo>
                    <a:pt x="162" y="135"/>
                  </a:lnTo>
                  <a:lnTo>
                    <a:pt x="147" y="151"/>
                  </a:lnTo>
                  <a:lnTo>
                    <a:pt x="132" y="167"/>
                  </a:lnTo>
                  <a:lnTo>
                    <a:pt x="119" y="184"/>
                  </a:lnTo>
                  <a:lnTo>
                    <a:pt x="107" y="202"/>
                  </a:lnTo>
                  <a:lnTo>
                    <a:pt x="95" y="220"/>
                  </a:lnTo>
                  <a:lnTo>
                    <a:pt x="85" y="240"/>
                  </a:lnTo>
                  <a:lnTo>
                    <a:pt x="76" y="260"/>
                  </a:lnTo>
                  <a:lnTo>
                    <a:pt x="67" y="281"/>
                  </a:lnTo>
                  <a:lnTo>
                    <a:pt x="60" y="303"/>
                  </a:lnTo>
                  <a:lnTo>
                    <a:pt x="54" y="326"/>
                  </a:lnTo>
                  <a:lnTo>
                    <a:pt x="48" y="349"/>
                  </a:lnTo>
                  <a:lnTo>
                    <a:pt x="44" y="374"/>
                  </a:lnTo>
                  <a:lnTo>
                    <a:pt x="40" y="400"/>
                  </a:lnTo>
                  <a:lnTo>
                    <a:pt x="38" y="426"/>
                  </a:lnTo>
                  <a:lnTo>
                    <a:pt x="36" y="454"/>
                  </a:lnTo>
                  <a:lnTo>
                    <a:pt x="36" y="483"/>
                  </a:lnTo>
                  <a:lnTo>
                    <a:pt x="36" y="483"/>
                  </a:lnTo>
                  <a:lnTo>
                    <a:pt x="37" y="524"/>
                  </a:lnTo>
                  <a:lnTo>
                    <a:pt x="38" y="547"/>
                  </a:lnTo>
                  <a:lnTo>
                    <a:pt x="40" y="569"/>
                  </a:lnTo>
                  <a:lnTo>
                    <a:pt x="44" y="591"/>
                  </a:lnTo>
                  <a:lnTo>
                    <a:pt x="50" y="613"/>
                  </a:lnTo>
                  <a:lnTo>
                    <a:pt x="53" y="623"/>
                  </a:lnTo>
                  <a:lnTo>
                    <a:pt x="57" y="633"/>
                  </a:lnTo>
                  <a:lnTo>
                    <a:pt x="61" y="643"/>
                  </a:lnTo>
                  <a:lnTo>
                    <a:pt x="67" y="652"/>
                  </a:lnTo>
                  <a:lnTo>
                    <a:pt x="67" y="652"/>
                  </a:lnTo>
                  <a:lnTo>
                    <a:pt x="82" y="676"/>
                  </a:lnTo>
                  <a:lnTo>
                    <a:pt x="82" y="676"/>
                  </a:lnTo>
                  <a:lnTo>
                    <a:pt x="102" y="707"/>
                  </a:lnTo>
                  <a:lnTo>
                    <a:pt x="123" y="738"/>
                  </a:lnTo>
                  <a:lnTo>
                    <a:pt x="134" y="752"/>
                  </a:lnTo>
                  <a:lnTo>
                    <a:pt x="146" y="767"/>
                  </a:lnTo>
                  <a:lnTo>
                    <a:pt x="157" y="780"/>
                  </a:lnTo>
                  <a:lnTo>
                    <a:pt x="171" y="792"/>
                  </a:lnTo>
                  <a:lnTo>
                    <a:pt x="171" y="792"/>
                  </a:lnTo>
                  <a:lnTo>
                    <a:pt x="186" y="806"/>
                  </a:lnTo>
                  <a:lnTo>
                    <a:pt x="202" y="819"/>
                  </a:lnTo>
                  <a:lnTo>
                    <a:pt x="219" y="831"/>
                  </a:lnTo>
                  <a:lnTo>
                    <a:pt x="236" y="842"/>
                  </a:lnTo>
                  <a:lnTo>
                    <a:pt x="254" y="852"/>
                  </a:lnTo>
                  <a:lnTo>
                    <a:pt x="273" y="862"/>
                  </a:lnTo>
                  <a:lnTo>
                    <a:pt x="292" y="871"/>
                  </a:lnTo>
                  <a:lnTo>
                    <a:pt x="313" y="879"/>
                  </a:lnTo>
                  <a:lnTo>
                    <a:pt x="334" y="886"/>
                  </a:lnTo>
                  <a:lnTo>
                    <a:pt x="356" y="893"/>
                  </a:lnTo>
                  <a:lnTo>
                    <a:pt x="378" y="898"/>
                  </a:lnTo>
                  <a:lnTo>
                    <a:pt x="402" y="903"/>
                  </a:lnTo>
                  <a:lnTo>
                    <a:pt x="427" y="907"/>
                  </a:lnTo>
                  <a:lnTo>
                    <a:pt x="452" y="910"/>
                  </a:lnTo>
                  <a:lnTo>
                    <a:pt x="478" y="912"/>
                  </a:lnTo>
                  <a:lnTo>
                    <a:pt x="505" y="914"/>
                  </a:lnTo>
                  <a:lnTo>
                    <a:pt x="505" y="914"/>
                  </a:lnTo>
                  <a:lnTo>
                    <a:pt x="536" y="915"/>
                  </a:lnTo>
                  <a:lnTo>
                    <a:pt x="536" y="915"/>
                  </a:lnTo>
                  <a:lnTo>
                    <a:pt x="560" y="914"/>
                  </a:lnTo>
                  <a:lnTo>
                    <a:pt x="582" y="912"/>
                  </a:lnTo>
                  <a:lnTo>
                    <a:pt x="603" y="909"/>
                  </a:lnTo>
                  <a:lnTo>
                    <a:pt x="623" y="905"/>
                  </a:lnTo>
                  <a:lnTo>
                    <a:pt x="643" y="899"/>
                  </a:lnTo>
                  <a:lnTo>
                    <a:pt x="661" y="892"/>
                  </a:lnTo>
                  <a:lnTo>
                    <a:pt x="680" y="882"/>
                  </a:lnTo>
                  <a:lnTo>
                    <a:pt x="698" y="872"/>
                  </a:lnTo>
                  <a:lnTo>
                    <a:pt x="698" y="872"/>
                  </a:lnTo>
                  <a:lnTo>
                    <a:pt x="717" y="861"/>
                  </a:lnTo>
                  <a:lnTo>
                    <a:pt x="737" y="850"/>
                  </a:lnTo>
                  <a:lnTo>
                    <a:pt x="737" y="850"/>
                  </a:lnTo>
                  <a:lnTo>
                    <a:pt x="768" y="832"/>
                  </a:lnTo>
                  <a:lnTo>
                    <a:pt x="783" y="822"/>
                  </a:lnTo>
                  <a:lnTo>
                    <a:pt x="799" y="812"/>
                  </a:lnTo>
                  <a:lnTo>
                    <a:pt x="813" y="802"/>
                  </a:lnTo>
                  <a:lnTo>
                    <a:pt x="827" y="790"/>
                  </a:lnTo>
                  <a:lnTo>
                    <a:pt x="839" y="778"/>
                  </a:lnTo>
                  <a:lnTo>
                    <a:pt x="849" y="765"/>
                  </a:lnTo>
                  <a:lnTo>
                    <a:pt x="849" y="765"/>
                  </a:lnTo>
                  <a:lnTo>
                    <a:pt x="860" y="753"/>
                  </a:lnTo>
                  <a:lnTo>
                    <a:pt x="870" y="744"/>
                  </a:lnTo>
                  <a:lnTo>
                    <a:pt x="870" y="744"/>
                  </a:lnTo>
                  <a:lnTo>
                    <a:pt x="878" y="736"/>
                  </a:lnTo>
                  <a:lnTo>
                    <a:pt x="885" y="727"/>
                  </a:lnTo>
                  <a:lnTo>
                    <a:pt x="894" y="717"/>
                  </a:lnTo>
                  <a:lnTo>
                    <a:pt x="897" y="711"/>
                  </a:lnTo>
                  <a:lnTo>
                    <a:pt x="900" y="704"/>
                  </a:lnTo>
                  <a:lnTo>
                    <a:pt x="900" y="704"/>
                  </a:lnTo>
                  <a:lnTo>
                    <a:pt x="906" y="692"/>
                  </a:lnTo>
                  <a:lnTo>
                    <a:pt x="913" y="682"/>
                  </a:lnTo>
                  <a:lnTo>
                    <a:pt x="913" y="682"/>
                  </a:lnTo>
                  <a:lnTo>
                    <a:pt x="918" y="674"/>
                  </a:lnTo>
                  <a:lnTo>
                    <a:pt x="924" y="666"/>
                  </a:lnTo>
                  <a:lnTo>
                    <a:pt x="928" y="657"/>
                  </a:lnTo>
                  <a:lnTo>
                    <a:pt x="930" y="648"/>
                  </a:lnTo>
                  <a:lnTo>
                    <a:pt x="930" y="648"/>
                  </a:lnTo>
                  <a:lnTo>
                    <a:pt x="938" y="602"/>
                  </a:lnTo>
                  <a:lnTo>
                    <a:pt x="944" y="558"/>
                  </a:lnTo>
                  <a:lnTo>
                    <a:pt x="947" y="514"/>
                  </a:lnTo>
                  <a:lnTo>
                    <a:pt x="948" y="470"/>
                  </a:lnTo>
                  <a:lnTo>
                    <a:pt x="948" y="470"/>
                  </a:lnTo>
                  <a:lnTo>
                    <a:pt x="947" y="433"/>
                  </a:lnTo>
                  <a:lnTo>
                    <a:pt x="946" y="412"/>
                  </a:lnTo>
                  <a:lnTo>
                    <a:pt x="944" y="393"/>
                  </a:lnTo>
                  <a:lnTo>
                    <a:pt x="941" y="371"/>
                  </a:lnTo>
                  <a:lnTo>
                    <a:pt x="937" y="350"/>
                  </a:lnTo>
                  <a:lnTo>
                    <a:pt x="931" y="330"/>
                  </a:lnTo>
                  <a:lnTo>
                    <a:pt x="924" y="309"/>
                  </a:lnTo>
                  <a:lnTo>
                    <a:pt x="924" y="309"/>
                  </a:lnTo>
                  <a:lnTo>
                    <a:pt x="917" y="295"/>
                  </a:lnTo>
                  <a:lnTo>
                    <a:pt x="908" y="276"/>
                  </a:lnTo>
                  <a:lnTo>
                    <a:pt x="897" y="254"/>
                  </a:lnTo>
                  <a:lnTo>
                    <a:pt x="883" y="233"/>
                  </a:lnTo>
                  <a:lnTo>
                    <a:pt x="867" y="210"/>
                  </a:lnTo>
                  <a:lnTo>
                    <a:pt x="859" y="198"/>
                  </a:lnTo>
                  <a:lnTo>
                    <a:pt x="849" y="188"/>
                  </a:lnTo>
                  <a:lnTo>
                    <a:pt x="839" y="178"/>
                  </a:lnTo>
                  <a:lnTo>
                    <a:pt x="829" y="169"/>
                  </a:lnTo>
                  <a:lnTo>
                    <a:pt x="817" y="160"/>
                  </a:lnTo>
                  <a:lnTo>
                    <a:pt x="806" y="152"/>
                  </a:lnTo>
                  <a:lnTo>
                    <a:pt x="806" y="152"/>
                  </a:lnTo>
                  <a:lnTo>
                    <a:pt x="772" y="130"/>
                  </a:lnTo>
                  <a:lnTo>
                    <a:pt x="772" y="130"/>
                  </a:lnTo>
                  <a:lnTo>
                    <a:pt x="742" y="112"/>
                  </a:lnTo>
                  <a:lnTo>
                    <a:pt x="712" y="94"/>
                  </a:lnTo>
                  <a:lnTo>
                    <a:pt x="696" y="87"/>
                  </a:lnTo>
                  <a:lnTo>
                    <a:pt x="680" y="80"/>
                  </a:lnTo>
                  <a:lnTo>
                    <a:pt x="664" y="73"/>
                  </a:lnTo>
                  <a:lnTo>
                    <a:pt x="647" y="68"/>
                  </a:lnTo>
                  <a:lnTo>
                    <a:pt x="647" y="68"/>
                  </a:lnTo>
                  <a:lnTo>
                    <a:pt x="615" y="61"/>
                  </a:lnTo>
                  <a:lnTo>
                    <a:pt x="584" y="54"/>
                  </a:lnTo>
                  <a:lnTo>
                    <a:pt x="553" y="49"/>
                  </a:lnTo>
                  <a:lnTo>
                    <a:pt x="523" y="44"/>
                  </a:lnTo>
                  <a:lnTo>
                    <a:pt x="521" y="42"/>
                  </a:lnTo>
                  <a:lnTo>
                    <a:pt x="519" y="44"/>
                  </a:lnTo>
                  <a:lnTo>
                    <a:pt x="519" y="44"/>
                  </a:lnTo>
                  <a:lnTo>
                    <a:pt x="516" y="46"/>
                  </a:lnTo>
                  <a:lnTo>
                    <a:pt x="511" y="46"/>
                  </a:lnTo>
                  <a:lnTo>
                    <a:pt x="511" y="46"/>
                  </a:lnTo>
                  <a:lnTo>
                    <a:pt x="507" y="46"/>
                  </a:lnTo>
                  <a:lnTo>
                    <a:pt x="502" y="42"/>
                  </a:lnTo>
                  <a:lnTo>
                    <a:pt x="502" y="42"/>
                  </a:lnTo>
                  <a:lnTo>
                    <a:pt x="495" y="39"/>
                  </a:lnTo>
                  <a:lnTo>
                    <a:pt x="495" y="39"/>
                  </a:lnTo>
                  <a:lnTo>
                    <a:pt x="494" y="39"/>
                  </a:lnTo>
                  <a:lnTo>
                    <a:pt x="494" y="39"/>
                  </a:lnTo>
                  <a:lnTo>
                    <a:pt x="488" y="37"/>
                  </a:lnTo>
                  <a:lnTo>
                    <a:pt x="488" y="37"/>
                  </a:lnTo>
                  <a:lnTo>
                    <a:pt x="487" y="37"/>
                  </a:lnTo>
                  <a:lnTo>
                    <a:pt x="487" y="37"/>
                  </a:lnTo>
                  <a:lnTo>
                    <a:pt x="480" y="36"/>
                  </a:lnTo>
                  <a:lnTo>
                    <a:pt x="473" y="36"/>
                  </a:lnTo>
                  <a:lnTo>
                    <a:pt x="473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3" name="Freeform 479"/>
            <p:cNvSpPr>
              <a:spLocks noEditPoints="1"/>
            </p:cNvSpPr>
            <p:nvPr/>
          </p:nvSpPr>
          <p:spPr bwMode="auto">
            <a:xfrm>
              <a:off x="6207126" y="3098800"/>
              <a:ext cx="741363" cy="712788"/>
            </a:xfrm>
            <a:custGeom>
              <a:avLst/>
              <a:gdLst/>
              <a:ahLst/>
              <a:cxnLst>
                <a:cxn ang="0">
                  <a:pos x="592" y="1335"/>
                </a:cxn>
                <a:cxn ang="0">
                  <a:pos x="436" y="1285"/>
                </a:cxn>
                <a:cxn ang="0">
                  <a:pos x="291" y="1202"/>
                </a:cxn>
                <a:cxn ang="0">
                  <a:pos x="184" y="1116"/>
                </a:cxn>
                <a:cxn ang="0">
                  <a:pos x="118" y="1037"/>
                </a:cxn>
                <a:cxn ang="0">
                  <a:pos x="43" y="904"/>
                </a:cxn>
                <a:cxn ang="0">
                  <a:pos x="3" y="760"/>
                </a:cxn>
                <a:cxn ang="0">
                  <a:pos x="11" y="568"/>
                </a:cxn>
                <a:cxn ang="0">
                  <a:pos x="58" y="349"/>
                </a:cxn>
                <a:cxn ang="0">
                  <a:pos x="123" y="226"/>
                </a:cxn>
                <a:cxn ang="0">
                  <a:pos x="223" y="131"/>
                </a:cxn>
                <a:cxn ang="0">
                  <a:pos x="371" y="58"/>
                </a:cxn>
                <a:cxn ang="0">
                  <a:pos x="532" y="13"/>
                </a:cxn>
                <a:cxn ang="0">
                  <a:pos x="701" y="2"/>
                </a:cxn>
                <a:cxn ang="0">
                  <a:pos x="786" y="10"/>
                </a:cxn>
                <a:cxn ang="0">
                  <a:pos x="919" y="37"/>
                </a:cxn>
                <a:cxn ang="0">
                  <a:pos x="1046" y="90"/>
                </a:cxn>
                <a:cxn ang="0">
                  <a:pos x="1142" y="138"/>
                </a:cxn>
                <a:cxn ang="0">
                  <a:pos x="1259" y="239"/>
                </a:cxn>
                <a:cxn ang="0">
                  <a:pos x="1280" y="294"/>
                </a:cxn>
                <a:cxn ang="0">
                  <a:pos x="1312" y="340"/>
                </a:cxn>
                <a:cxn ang="0">
                  <a:pos x="1340" y="375"/>
                </a:cxn>
                <a:cxn ang="0">
                  <a:pos x="1355" y="411"/>
                </a:cxn>
                <a:cxn ang="0">
                  <a:pos x="1379" y="475"/>
                </a:cxn>
                <a:cxn ang="0">
                  <a:pos x="1400" y="583"/>
                </a:cxn>
                <a:cxn ang="0">
                  <a:pos x="1400" y="713"/>
                </a:cxn>
                <a:cxn ang="0">
                  <a:pos x="1392" y="850"/>
                </a:cxn>
                <a:cxn ang="0">
                  <a:pos x="1323" y="1032"/>
                </a:cxn>
                <a:cxn ang="0">
                  <a:pos x="1214" y="1164"/>
                </a:cxn>
                <a:cxn ang="0">
                  <a:pos x="1066" y="1261"/>
                </a:cxn>
                <a:cxn ang="0">
                  <a:pos x="869" y="1332"/>
                </a:cxn>
                <a:cxn ang="0">
                  <a:pos x="719" y="1347"/>
                </a:cxn>
                <a:cxn ang="0">
                  <a:pos x="583" y="45"/>
                </a:cxn>
                <a:cxn ang="0">
                  <a:pos x="393" y="86"/>
                </a:cxn>
                <a:cxn ang="0">
                  <a:pos x="227" y="170"/>
                </a:cxn>
                <a:cxn ang="0">
                  <a:pos x="130" y="283"/>
                </a:cxn>
                <a:cxn ang="0">
                  <a:pos x="53" y="521"/>
                </a:cxn>
                <a:cxn ang="0">
                  <a:pos x="42" y="770"/>
                </a:cxn>
                <a:cxn ang="0">
                  <a:pos x="69" y="860"/>
                </a:cxn>
                <a:cxn ang="0">
                  <a:pos x="118" y="966"/>
                </a:cxn>
                <a:cxn ang="0">
                  <a:pos x="196" y="1073"/>
                </a:cxn>
                <a:cxn ang="0">
                  <a:pos x="320" y="1179"/>
                </a:cxn>
                <a:cxn ang="0">
                  <a:pos x="429" y="1241"/>
                </a:cxn>
                <a:cxn ang="0">
                  <a:pos x="569" y="1293"/>
                </a:cxn>
                <a:cxn ang="0">
                  <a:pos x="766" y="1307"/>
                </a:cxn>
                <a:cxn ang="0">
                  <a:pos x="947" y="1271"/>
                </a:cxn>
                <a:cxn ang="0">
                  <a:pos x="1158" y="1161"/>
                </a:cxn>
                <a:cxn ang="0">
                  <a:pos x="1277" y="1038"/>
                </a:cxn>
                <a:cxn ang="0">
                  <a:pos x="1355" y="855"/>
                </a:cxn>
                <a:cxn ang="0">
                  <a:pos x="1363" y="661"/>
                </a:cxn>
                <a:cxn ang="0">
                  <a:pos x="1337" y="474"/>
                </a:cxn>
                <a:cxn ang="0">
                  <a:pos x="1315" y="410"/>
                </a:cxn>
                <a:cxn ang="0">
                  <a:pos x="1277" y="355"/>
                </a:cxn>
                <a:cxn ang="0">
                  <a:pos x="1239" y="290"/>
                </a:cxn>
                <a:cxn ang="0">
                  <a:pos x="1196" y="223"/>
                </a:cxn>
                <a:cxn ang="0">
                  <a:pos x="1119" y="166"/>
                </a:cxn>
                <a:cxn ang="0">
                  <a:pos x="851" y="56"/>
                </a:cxn>
                <a:cxn ang="0">
                  <a:pos x="722" y="38"/>
                </a:cxn>
              </a:cxnLst>
              <a:rect l="0" t="0" r="r" b="b"/>
              <a:pathLst>
                <a:path w="1401" h="1347">
                  <a:moveTo>
                    <a:pt x="719" y="1347"/>
                  </a:moveTo>
                  <a:lnTo>
                    <a:pt x="719" y="1347"/>
                  </a:lnTo>
                  <a:lnTo>
                    <a:pt x="692" y="1347"/>
                  </a:lnTo>
                  <a:lnTo>
                    <a:pt x="666" y="1345"/>
                  </a:lnTo>
                  <a:lnTo>
                    <a:pt x="640" y="1343"/>
                  </a:lnTo>
                  <a:lnTo>
                    <a:pt x="614" y="1340"/>
                  </a:lnTo>
                  <a:lnTo>
                    <a:pt x="614" y="1340"/>
                  </a:lnTo>
                  <a:lnTo>
                    <a:pt x="592" y="1335"/>
                  </a:lnTo>
                  <a:lnTo>
                    <a:pt x="570" y="1331"/>
                  </a:lnTo>
                  <a:lnTo>
                    <a:pt x="548" y="1326"/>
                  </a:lnTo>
                  <a:lnTo>
                    <a:pt x="525" y="1319"/>
                  </a:lnTo>
                  <a:lnTo>
                    <a:pt x="503" y="1312"/>
                  </a:lnTo>
                  <a:lnTo>
                    <a:pt x="481" y="1303"/>
                  </a:lnTo>
                  <a:lnTo>
                    <a:pt x="459" y="1295"/>
                  </a:lnTo>
                  <a:lnTo>
                    <a:pt x="436" y="1285"/>
                  </a:lnTo>
                  <a:lnTo>
                    <a:pt x="436" y="1285"/>
                  </a:lnTo>
                  <a:lnTo>
                    <a:pt x="418" y="1275"/>
                  </a:lnTo>
                  <a:lnTo>
                    <a:pt x="400" y="1266"/>
                  </a:lnTo>
                  <a:lnTo>
                    <a:pt x="365" y="1244"/>
                  </a:lnTo>
                  <a:lnTo>
                    <a:pt x="365" y="1244"/>
                  </a:lnTo>
                  <a:lnTo>
                    <a:pt x="329" y="1223"/>
                  </a:lnTo>
                  <a:lnTo>
                    <a:pt x="309" y="1212"/>
                  </a:lnTo>
                  <a:lnTo>
                    <a:pt x="291" y="1202"/>
                  </a:lnTo>
                  <a:lnTo>
                    <a:pt x="291" y="1202"/>
                  </a:lnTo>
                  <a:lnTo>
                    <a:pt x="269" y="1192"/>
                  </a:lnTo>
                  <a:lnTo>
                    <a:pt x="248" y="1178"/>
                  </a:lnTo>
                  <a:lnTo>
                    <a:pt x="229" y="1164"/>
                  </a:lnTo>
                  <a:lnTo>
                    <a:pt x="210" y="1147"/>
                  </a:lnTo>
                  <a:lnTo>
                    <a:pt x="210" y="1147"/>
                  </a:lnTo>
                  <a:lnTo>
                    <a:pt x="203" y="1140"/>
                  </a:lnTo>
                  <a:lnTo>
                    <a:pt x="197" y="1132"/>
                  </a:lnTo>
                  <a:lnTo>
                    <a:pt x="184" y="1116"/>
                  </a:lnTo>
                  <a:lnTo>
                    <a:pt x="184" y="1116"/>
                  </a:lnTo>
                  <a:lnTo>
                    <a:pt x="173" y="1101"/>
                  </a:lnTo>
                  <a:lnTo>
                    <a:pt x="168" y="1094"/>
                  </a:lnTo>
                  <a:lnTo>
                    <a:pt x="161" y="1086"/>
                  </a:lnTo>
                  <a:lnTo>
                    <a:pt x="161" y="1086"/>
                  </a:lnTo>
                  <a:lnTo>
                    <a:pt x="146" y="1071"/>
                  </a:lnTo>
                  <a:lnTo>
                    <a:pt x="132" y="1054"/>
                  </a:lnTo>
                  <a:lnTo>
                    <a:pt x="118" y="1037"/>
                  </a:lnTo>
                  <a:lnTo>
                    <a:pt x="106" y="1020"/>
                  </a:lnTo>
                  <a:lnTo>
                    <a:pt x="93" y="1002"/>
                  </a:lnTo>
                  <a:lnTo>
                    <a:pt x="82" y="984"/>
                  </a:lnTo>
                  <a:lnTo>
                    <a:pt x="72" y="967"/>
                  </a:lnTo>
                  <a:lnTo>
                    <a:pt x="63" y="950"/>
                  </a:lnTo>
                  <a:lnTo>
                    <a:pt x="63" y="950"/>
                  </a:lnTo>
                  <a:lnTo>
                    <a:pt x="52" y="926"/>
                  </a:lnTo>
                  <a:lnTo>
                    <a:pt x="43" y="904"/>
                  </a:lnTo>
                  <a:lnTo>
                    <a:pt x="33" y="881"/>
                  </a:lnTo>
                  <a:lnTo>
                    <a:pt x="26" y="859"/>
                  </a:lnTo>
                  <a:lnTo>
                    <a:pt x="19" y="839"/>
                  </a:lnTo>
                  <a:lnTo>
                    <a:pt x="13" y="819"/>
                  </a:lnTo>
                  <a:lnTo>
                    <a:pt x="9" y="799"/>
                  </a:lnTo>
                  <a:lnTo>
                    <a:pt x="6" y="781"/>
                  </a:lnTo>
                  <a:lnTo>
                    <a:pt x="6" y="781"/>
                  </a:lnTo>
                  <a:lnTo>
                    <a:pt x="3" y="760"/>
                  </a:lnTo>
                  <a:lnTo>
                    <a:pt x="1" y="738"/>
                  </a:lnTo>
                  <a:lnTo>
                    <a:pt x="0" y="717"/>
                  </a:lnTo>
                  <a:lnTo>
                    <a:pt x="1" y="695"/>
                  </a:lnTo>
                  <a:lnTo>
                    <a:pt x="4" y="652"/>
                  </a:lnTo>
                  <a:lnTo>
                    <a:pt x="8" y="608"/>
                  </a:lnTo>
                  <a:lnTo>
                    <a:pt x="8" y="605"/>
                  </a:lnTo>
                  <a:lnTo>
                    <a:pt x="8" y="605"/>
                  </a:lnTo>
                  <a:lnTo>
                    <a:pt x="11" y="568"/>
                  </a:lnTo>
                  <a:lnTo>
                    <a:pt x="15" y="532"/>
                  </a:lnTo>
                  <a:lnTo>
                    <a:pt x="20" y="495"/>
                  </a:lnTo>
                  <a:lnTo>
                    <a:pt x="26" y="457"/>
                  </a:lnTo>
                  <a:lnTo>
                    <a:pt x="35" y="420"/>
                  </a:lnTo>
                  <a:lnTo>
                    <a:pt x="40" y="403"/>
                  </a:lnTo>
                  <a:lnTo>
                    <a:pt x="45" y="384"/>
                  </a:lnTo>
                  <a:lnTo>
                    <a:pt x="51" y="366"/>
                  </a:lnTo>
                  <a:lnTo>
                    <a:pt x="58" y="349"/>
                  </a:lnTo>
                  <a:lnTo>
                    <a:pt x="66" y="330"/>
                  </a:lnTo>
                  <a:lnTo>
                    <a:pt x="75" y="314"/>
                  </a:lnTo>
                  <a:lnTo>
                    <a:pt x="75" y="314"/>
                  </a:lnTo>
                  <a:lnTo>
                    <a:pt x="84" y="295"/>
                  </a:lnTo>
                  <a:lnTo>
                    <a:pt x="84" y="295"/>
                  </a:lnTo>
                  <a:lnTo>
                    <a:pt x="103" y="259"/>
                  </a:lnTo>
                  <a:lnTo>
                    <a:pt x="113" y="243"/>
                  </a:lnTo>
                  <a:lnTo>
                    <a:pt x="123" y="226"/>
                  </a:lnTo>
                  <a:lnTo>
                    <a:pt x="134" y="211"/>
                  </a:lnTo>
                  <a:lnTo>
                    <a:pt x="146" y="195"/>
                  </a:lnTo>
                  <a:lnTo>
                    <a:pt x="160" y="181"/>
                  </a:lnTo>
                  <a:lnTo>
                    <a:pt x="174" y="167"/>
                  </a:lnTo>
                  <a:lnTo>
                    <a:pt x="174" y="167"/>
                  </a:lnTo>
                  <a:lnTo>
                    <a:pt x="189" y="155"/>
                  </a:lnTo>
                  <a:lnTo>
                    <a:pt x="206" y="142"/>
                  </a:lnTo>
                  <a:lnTo>
                    <a:pt x="223" y="131"/>
                  </a:lnTo>
                  <a:lnTo>
                    <a:pt x="240" y="120"/>
                  </a:lnTo>
                  <a:lnTo>
                    <a:pt x="259" y="109"/>
                  </a:lnTo>
                  <a:lnTo>
                    <a:pt x="278" y="98"/>
                  </a:lnTo>
                  <a:lnTo>
                    <a:pt x="299" y="89"/>
                  </a:lnTo>
                  <a:lnTo>
                    <a:pt x="321" y="78"/>
                  </a:lnTo>
                  <a:lnTo>
                    <a:pt x="321" y="78"/>
                  </a:lnTo>
                  <a:lnTo>
                    <a:pt x="345" y="67"/>
                  </a:lnTo>
                  <a:lnTo>
                    <a:pt x="371" y="58"/>
                  </a:lnTo>
                  <a:lnTo>
                    <a:pt x="395" y="48"/>
                  </a:lnTo>
                  <a:lnTo>
                    <a:pt x="419" y="40"/>
                  </a:lnTo>
                  <a:lnTo>
                    <a:pt x="443" y="33"/>
                  </a:lnTo>
                  <a:lnTo>
                    <a:pt x="466" y="27"/>
                  </a:lnTo>
                  <a:lnTo>
                    <a:pt x="489" y="21"/>
                  </a:lnTo>
                  <a:lnTo>
                    <a:pt x="513" y="16"/>
                  </a:lnTo>
                  <a:lnTo>
                    <a:pt x="513" y="16"/>
                  </a:lnTo>
                  <a:lnTo>
                    <a:pt x="532" y="13"/>
                  </a:lnTo>
                  <a:lnTo>
                    <a:pt x="551" y="10"/>
                  </a:lnTo>
                  <a:lnTo>
                    <a:pt x="589" y="7"/>
                  </a:lnTo>
                  <a:lnTo>
                    <a:pt x="626" y="6"/>
                  </a:lnTo>
                  <a:lnTo>
                    <a:pt x="662" y="6"/>
                  </a:lnTo>
                  <a:lnTo>
                    <a:pt x="697" y="6"/>
                  </a:lnTo>
                  <a:lnTo>
                    <a:pt x="699" y="4"/>
                  </a:lnTo>
                  <a:lnTo>
                    <a:pt x="699" y="4"/>
                  </a:lnTo>
                  <a:lnTo>
                    <a:pt x="701" y="2"/>
                  </a:lnTo>
                  <a:lnTo>
                    <a:pt x="704" y="1"/>
                  </a:lnTo>
                  <a:lnTo>
                    <a:pt x="707" y="0"/>
                  </a:lnTo>
                  <a:lnTo>
                    <a:pt x="710" y="0"/>
                  </a:lnTo>
                  <a:lnTo>
                    <a:pt x="710" y="0"/>
                  </a:lnTo>
                  <a:lnTo>
                    <a:pt x="730" y="1"/>
                  </a:lnTo>
                  <a:lnTo>
                    <a:pt x="748" y="4"/>
                  </a:lnTo>
                  <a:lnTo>
                    <a:pt x="786" y="10"/>
                  </a:lnTo>
                  <a:lnTo>
                    <a:pt x="786" y="10"/>
                  </a:lnTo>
                  <a:lnTo>
                    <a:pt x="814" y="15"/>
                  </a:lnTo>
                  <a:lnTo>
                    <a:pt x="814" y="15"/>
                  </a:lnTo>
                  <a:lnTo>
                    <a:pt x="842" y="20"/>
                  </a:lnTo>
                  <a:lnTo>
                    <a:pt x="842" y="20"/>
                  </a:lnTo>
                  <a:lnTo>
                    <a:pt x="882" y="27"/>
                  </a:lnTo>
                  <a:lnTo>
                    <a:pt x="900" y="31"/>
                  </a:lnTo>
                  <a:lnTo>
                    <a:pt x="919" y="37"/>
                  </a:lnTo>
                  <a:lnTo>
                    <a:pt x="919" y="37"/>
                  </a:lnTo>
                  <a:lnTo>
                    <a:pt x="936" y="42"/>
                  </a:lnTo>
                  <a:lnTo>
                    <a:pt x="952" y="49"/>
                  </a:lnTo>
                  <a:lnTo>
                    <a:pt x="984" y="63"/>
                  </a:lnTo>
                  <a:lnTo>
                    <a:pt x="984" y="63"/>
                  </a:lnTo>
                  <a:lnTo>
                    <a:pt x="1004" y="73"/>
                  </a:lnTo>
                  <a:lnTo>
                    <a:pt x="1027" y="82"/>
                  </a:lnTo>
                  <a:lnTo>
                    <a:pt x="1027" y="82"/>
                  </a:lnTo>
                  <a:lnTo>
                    <a:pt x="1046" y="90"/>
                  </a:lnTo>
                  <a:lnTo>
                    <a:pt x="1046" y="90"/>
                  </a:lnTo>
                  <a:lnTo>
                    <a:pt x="1064" y="97"/>
                  </a:lnTo>
                  <a:lnTo>
                    <a:pt x="1083" y="104"/>
                  </a:lnTo>
                  <a:lnTo>
                    <a:pt x="1100" y="112"/>
                  </a:lnTo>
                  <a:lnTo>
                    <a:pt x="1117" y="123"/>
                  </a:lnTo>
                  <a:lnTo>
                    <a:pt x="1117" y="123"/>
                  </a:lnTo>
                  <a:lnTo>
                    <a:pt x="1142" y="138"/>
                  </a:lnTo>
                  <a:lnTo>
                    <a:pt x="1142" y="138"/>
                  </a:lnTo>
                  <a:lnTo>
                    <a:pt x="1178" y="161"/>
                  </a:lnTo>
                  <a:lnTo>
                    <a:pt x="1196" y="173"/>
                  </a:lnTo>
                  <a:lnTo>
                    <a:pt x="1212" y="187"/>
                  </a:lnTo>
                  <a:lnTo>
                    <a:pt x="1228" y="200"/>
                  </a:lnTo>
                  <a:lnTo>
                    <a:pt x="1242" y="216"/>
                  </a:lnTo>
                  <a:lnTo>
                    <a:pt x="1248" y="223"/>
                  </a:lnTo>
                  <a:lnTo>
                    <a:pt x="1253" y="231"/>
                  </a:lnTo>
                  <a:lnTo>
                    <a:pt x="1259" y="239"/>
                  </a:lnTo>
                  <a:lnTo>
                    <a:pt x="1263" y="248"/>
                  </a:lnTo>
                  <a:lnTo>
                    <a:pt x="1263" y="248"/>
                  </a:lnTo>
                  <a:lnTo>
                    <a:pt x="1266" y="256"/>
                  </a:lnTo>
                  <a:lnTo>
                    <a:pt x="1268" y="265"/>
                  </a:lnTo>
                  <a:lnTo>
                    <a:pt x="1268" y="265"/>
                  </a:lnTo>
                  <a:lnTo>
                    <a:pt x="1271" y="275"/>
                  </a:lnTo>
                  <a:lnTo>
                    <a:pt x="1275" y="285"/>
                  </a:lnTo>
                  <a:lnTo>
                    <a:pt x="1280" y="294"/>
                  </a:lnTo>
                  <a:lnTo>
                    <a:pt x="1286" y="302"/>
                  </a:lnTo>
                  <a:lnTo>
                    <a:pt x="1290" y="306"/>
                  </a:lnTo>
                  <a:lnTo>
                    <a:pt x="1290" y="306"/>
                  </a:lnTo>
                  <a:lnTo>
                    <a:pt x="1299" y="315"/>
                  </a:lnTo>
                  <a:lnTo>
                    <a:pt x="1306" y="325"/>
                  </a:lnTo>
                  <a:lnTo>
                    <a:pt x="1306" y="325"/>
                  </a:lnTo>
                  <a:lnTo>
                    <a:pt x="1310" y="331"/>
                  </a:lnTo>
                  <a:lnTo>
                    <a:pt x="1312" y="340"/>
                  </a:lnTo>
                  <a:lnTo>
                    <a:pt x="1312" y="340"/>
                  </a:lnTo>
                  <a:lnTo>
                    <a:pt x="1316" y="349"/>
                  </a:lnTo>
                  <a:lnTo>
                    <a:pt x="1320" y="357"/>
                  </a:lnTo>
                  <a:lnTo>
                    <a:pt x="1320" y="357"/>
                  </a:lnTo>
                  <a:lnTo>
                    <a:pt x="1327" y="363"/>
                  </a:lnTo>
                  <a:lnTo>
                    <a:pt x="1334" y="370"/>
                  </a:lnTo>
                  <a:lnTo>
                    <a:pt x="1334" y="370"/>
                  </a:lnTo>
                  <a:lnTo>
                    <a:pt x="1340" y="375"/>
                  </a:lnTo>
                  <a:lnTo>
                    <a:pt x="1343" y="378"/>
                  </a:lnTo>
                  <a:lnTo>
                    <a:pt x="1346" y="382"/>
                  </a:lnTo>
                  <a:lnTo>
                    <a:pt x="1346" y="382"/>
                  </a:lnTo>
                  <a:lnTo>
                    <a:pt x="1349" y="388"/>
                  </a:lnTo>
                  <a:lnTo>
                    <a:pt x="1351" y="396"/>
                  </a:lnTo>
                  <a:lnTo>
                    <a:pt x="1354" y="404"/>
                  </a:lnTo>
                  <a:lnTo>
                    <a:pt x="1355" y="411"/>
                  </a:lnTo>
                  <a:lnTo>
                    <a:pt x="1355" y="411"/>
                  </a:lnTo>
                  <a:lnTo>
                    <a:pt x="1356" y="423"/>
                  </a:lnTo>
                  <a:lnTo>
                    <a:pt x="1359" y="434"/>
                  </a:lnTo>
                  <a:lnTo>
                    <a:pt x="1364" y="443"/>
                  </a:lnTo>
                  <a:lnTo>
                    <a:pt x="1369" y="452"/>
                  </a:lnTo>
                  <a:lnTo>
                    <a:pt x="1369" y="452"/>
                  </a:lnTo>
                  <a:lnTo>
                    <a:pt x="1374" y="464"/>
                  </a:lnTo>
                  <a:lnTo>
                    <a:pt x="1379" y="475"/>
                  </a:lnTo>
                  <a:lnTo>
                    <a:pt x="1379" y="475"/>
                  </a:lnTo>
                  <a:lnTo>
                    <a:pt x="1384" y="488"/>
                  </a:lnTo>
                  <a:lnTo>
                    <a:pt x="1387" y="503"/>
                  </a:lnTo>
                  <a:lnTo>
                    <a:pt x="1391" y="531"/>
                  </a:lnTo>
                  <a:lnTo>
                    <a:pt x="1391" y="531"/>
                  </a:lnTo>
                  <a:lnTo>
                    <a:pt x="1394" y="548"/>
                  </a:lnTo>
                  <a:lnTo>
                    <a:pt x="1397" y="566"/>
                  </a:lnTo>
                  <a:lnTo>
                    <a:pt x="1397" y="566"/>
                  </a:lnTo>
                  <a:lnTo>
                    <a:pt x="1400" y="583"/>
                  </a:lnTo>
                  <a:lnTo>
                    <a:pt x="1401" y="603"/>
                  </a:lnTo>
                  <a:lnTo>
                    <a:pt x="1401" y="623"/>
                  </a:lnTo>
                  <a:lnTo>
                    <a:pt x="1400" y="641"/>
                  </a:lnTo>
                  <a:lnTo>
                    <a:pt x="1400" y="641"/>
                  </a:lnTo>
                  <a:lnTo>
                    <a:pt x="1399" y="662"/>
                  </a:lnTo>
                  <a:lnTo>
                    <a:pt x="1399" y="682"/>
                  </a:lnTo>
                  <a:lnTo>
                    <a:pt x="1399" y="682"/>
                  </a:lnTo>
                  <a:lnTo>
                    <a:pt x="1400" y="713"/>
                  </a:lnTo>
                  <a:lnTo>
                    <a:pt x="1400" y="713"/>
                  </a:lnTo>
                  <a:lnTo>
                    <a:pt x="1401" y="745"/>
                  </a:lnTo>
                  <a:lnTo>
                    <a:pt x="1401" y="760"/>
                  </a:lnTo>
                  <a:lnTo>
                    <a:pt x="1401" y="777"/>
                  </a:lnTo>
                  <a:lnTo>
                    <a:pt x="1401" y="777"/>
                  </a:lnTo>
                  <a:lnTo>
                    <a:pt x="1399" y="801"/>
                  </a:lnTo>
                  <a:lnTo>
                    <a:pt x="1396" y="826"/>
                  </a:lnTo>
                  <a:lnTo>
                    <a:pt x="1392" y="850"/>
                  </a:lnTo>
                  <a:lnTo>
                    <a:pt x="1386" y="874"/>
                  </a:lnTo>
                  <a:lnTo>
                    <a:pt x="1380" y="897"/>
                  </a:lnTo>
                  <a:lnTo>
                    <a:pt x="1373" y="921"/>
                  </a:lnTo>
                  <a:lnTo>
                    <a:pt x="1365" y="944"/>
                  </a:lnTo>
                  <a:lnTo>
                    <a:pt x="1356" y="967"/>
                  </a:lnTo>
                  <a:lnTo>
                    <a:pt x="1345" y="988"/>
                  </a:lnTo>
                  <a:lnTo>
                    <a:pt x="1334" y="1010"/>
                  </a:lnTo>
                  <a:lnTo>
                    <a:pt x="1323" y="1032"/>
                  </a:lnTo>
                  <a:lnTo>
                    <a:pt x="1309" y="1052"/>
                  </a:lnTo>
                  <a:lnTo>
                    <a:pt x="1296" y="1073"/>
                  </a:lnTo>
                  <a:lnTo>
                    <a:pt x="1280" y="1093"/>
                  </a:lnTo>
                  <a:lnTo>
                    <a:pt x="1265" y="1112"/>
                  </a:lnTo>
                  <a:lnTo>
                    <a:pt x="1248" y="1131"/>
                  </a:lnTo>
                  <a:lnTo>
                    <a:pt x="1248" y="1131"/>
                  </a:lnTo>
                  <a:lnTo>
                    <a:pt x="1232" y="1147"/>
                  </a:lnTo>
                  <a:lnTo>
                    <a:pt x="1214" y="1164"/>
                  </a:lnTo>
                  <a:lnTo>
                    <a:pt x="1198" y="1179"/>
                  </a:lnTo>
                  <a:lnTo>
                    <a:pt x="1180" y="1194"/>
                  </a:lnTo>
                  <a:lnTo>
                    <a:pt x="1161" y="1207"/>
                  </a:lnTo>
                  <a:lnTo>
                    <a:pt x="1143" y="1219"/>
                  </a:lnTo>
                  <a:lnTo>
                    <a:pt x="1124" y="1230"/>
                  </a:lnTo>
                  <a:lnTo>
                    <a:pt x="1106" y="1240"/>
                  </a:lnTo>
                  <a:lnTo>
                    <a:pt x="1106" y="1240"/>
                  </a:lnTo>
                  <a:lnTo>
                    <a:pt x="1066" y="1261"/>
                  </a:lnTo>
                  <a:lnTo>
                    <a:pt x="1027" y="1280"/>
                  </a:lnTo>
                  <a:lnTo>
                    <a:pt x="989" y="1296"/>
                  </a:lnTo>
                  <a:lnTo>
                    <a:pt x="970" y="1304"/>
                  </a:lnTo>
                  <a:lnTo>
                    <a:pt x="952" y="1311"/>
                  </a:lnTo>
                  <a:lnTo>
                    <a:pt x="952" y="1311"/>
                  </a:lnTo>
                  <a:lnTo>
                    <a:pt x="925" y="1319"/>
                  </a:lnTo>
                  <a:lnTo>
                    <a:pt x="897" y="1326"/>
                  </a:lnTo>
                  <a:lnTo>
                    <a:pt x="869" y="1332"/>
                  </a:lnTo>
                  <a:lnTo>
                    <a:pt x="840" y="1337"/>
                  </a:lnTo>
                  <a:lnTo>
                    <a:pt x="810" y="1342"/>
                  </a:lnTo>
                  <a:lnTo>
                    <a:pt x="780" y="1345"/>
                  </a:lnTo>
                  <a:lnTo>
                    <a:pt x="750" y="1347"/>
                  </a:lnTo>
                  <a:lnTo>
                    <a:pt x="719" y="1347"/>
                  </a:lnTo>
                  <a:lnTo>
                    <a:pt x="719" y="1347"/>
                  </a:lnTo>
                  <a:lnTo>
                    <a:pt x="719" y="1347"/>
                  </a:lnTo>
                  <a:lnTo>
                    <a:pt x="719" y="1347"/>
                  </a:lnTo>
                  <a:close/>
                  <a:moveTo>
                    <a:pt x="722" y="38"/>
                  </a:moveTo>
                  <a:lnTo>
                    <a:pt x="722" y="38"/>
                  </a:lnTo>
                  <a:lnTo>
                    <a:pt x="717" y="41"/>
                  </a:lnTo>
                  <a:lnTo>
                    <a:pt x="711" y="42"/>
                  </a:lnTo>
                  <a:lnTo>
                    <a:pt x="711" y="42"/>
                  </a:lnTo>
                  <a:lnTo>
                    <a:pt x="667" y="42"/>
                  </a:lnTo>
                  <a:lnTo>
                    <a:pt x="624" y="43"/>
                  </a:lnTo>
                  <a:lnTo>
                    <a:pt x="583" y="45"/>
                  </a:lnTo>
                  <a:lnTo>
                    <a:pt x="544" y="48"/>
                  </a:lnTo>
                  <a:lnTo>
                    <a:pt x="504" y="55"/>
                  </a:lnTo>
                  <a:lnTo>
                    <a:pt x="486" y="58"/>
                  </a:lnTo>
                  <a:lnTo>
                    <a:pt x="467" y="62"/>
                  </a:lnTo>
                  <a:lnTo>
                    <a:pt x="448" y="67"/>
                  </a:lnTo>
                  <a:lnTo>
                    <a:pt x="429" y="72"/>
                  </a:lnTo>
                  <a:lnTo>
                    <a:pt x="411" y="78"/>
                  </a:lnTo>
                  <a:lnTo>
                    <a:pt x="393" y="86"/>
                  </a:lnTo>
                  <a:lnTo>
                    <a:pt x="393" y="86"/>
                  </a:lnTo>
                  <a:lnTo>
                    <a:pt x="360" y="99"/>
                  </a:lnTo>
                  <a:lnTo>
                    <a:pt x="327" y="114"/>
                  </a:lnTo>
                  <a:lnTo>
                    <a:pt x="293" y="131"/>
                  </a:lnTo>
                  <a:lnTo>
                    <a:pt x="275" y="139"/>
                  </a:lnTo>
                  <a:lnTo>
                    <a:pt x="259" y="150"/>
                  </a:lnTo>
                  <a:lnTo>
                    <a:pt x="242" y="160"/>
                  </a:lnTo>
                  <a:lnTo>
                    <a:pt x="227" y="170"/>
                  </a:lnTo>
                  <a:lnTo>
                    <a:pt x="211" y="183"/>
                  </a:lnTo>
                  <a:lnTo>
                    <a:pt x="197" y="195"/>
                  </a:lnTo>
                  <a:lnTo>
                    <a:pt x="182" y="208"/>
                  </a:lnTo>
                  <a:lnTo>
                    <a:pt x="170" y="223"/>
                  </a:lnTo>
                  <a:lnTo>
                    <a:pt x="157" y="238"/>
                  </a:lnTo>
                  <a:lnTo>
                    <a:pt x="146" y="255"/>
                  </a:lnTo>
                  <a:lnTo>
                    <a:pt x="146" y="255"/>
                  </a:lnTo>
                  <a:lnTo>
                    <a:pt x="130" y="283"/>
                  </a:lnTo>
                  <a:lnTo>
                    <a:pt x="114" y="312"/>
                  </a:lnTo>
                  <a:lnTo>
                    <a:pt x="102" y="342"/>
                  </a:lnTo>
                  <a:lnTo>
                    <a:pt x="90" y="371"/>
                  </a:lnTo>
                  <a:lnTo>
                    <a:pt x="80" y="401"/>
                  </a:lnTo>
                  <a:lnTo>
                    <a:pt x="72" y="431"/>
                  </a:lnTo>
                  <a:lnTo>
                    <a:pt x="63" y="460"/>
                  </a:lnTo>
                  <a:lnTo>
                    <a:pt x="57" y="491"/>
                  </a:lnTo>
                  <a:lnTo>
                    <a:pt x="53" y="521"/>
                  </a:lnTo>
                  <a:lnTo>
                    <a:pt x="49" y="551"/>
                  </a:lnTo>
                  <a:lnTo>
                    <a:pt x="46" y="581"/>
                  </a:lnTo>
                  <a:lnTo>
                    <a:pt x="43" y="611"/>
                  </a:lnTo>
                  <a:lnTo>
                    <a:pt x="41" y="670"/>
                  </a:lnTo>
                  <a:lnTo>
                    <a:pt x="40" y="727"/>
                  </a:lnTo>
                  <a:lnTo>
                    <a:pt x="40" y="727"/>
                  </a:lnTo>
                  <a:lnTo>
                    <a:pt x="41" y="757"/>
                  </a:lnTo>
                  <a:lnTo>
                    <a:pt x="42" y="770"/>
                  </a:lnTo>
                  <a:lnTo>
                    <a:pt x="44" y="785"/>
                  </a:lnTo>
                  <a:lnTo>
                    <a:pt x="47" y="799"/>
                  </a:lnTo>
                  <a:lnTo>
                    <a:pt x="51" y="814"/>
                  </a:lnTo>
                  <a:lnTo>
                    <a:pt x="56" y="828"/>
                  </a:lnTo>
                  <a:lnTo>
                    <a:pt x="62" y="843"/>
                  </a:lnTo>
                  <a:lnTo>
                    <a:pt x="62" y="843"/>
                  </a:lnTo>
                  <a:lnTo>
                    <a:pt x="66" y="851"/>
                  </a:lnTo>
                  <a:lnTo>
                    <a:pt x="69" y="860"/>
                  </a:lnTo>
                  <a:lnTo>
                    <a:pt x="74" y="879"/>
                  </a:lnTo>
                  <a:lnTo>
                    <a:pt x="74" y="879"/>
                  </a:lnTo>
                  <a:lnTo>
                    <a:pt x="77" y="892"/>
                  </a:lnTo>
                  <a:lnTo>
                    <a:pt x="81" y="906"/>
                  </a:lnTo>
                  <a:lnTo>
                    <a:pt x="87" y="919"/>
                  </a:lnTo>
                  <a:lnTo>
                    <a:pt x="94" y="932"/>
                  </a:lnTo>
                  <a:lnTo>
                    <a:pt x="94" y="932"/>
                  </a:lnTo>
                  <a:lnTo>
                    <a:pt x="118" y="966"/>
                  </a:lnTo>
                  <a:lnTo>
                    <a:pt x="142" y="1002"/>
                  </a:lnTo>
                  <a:lnTo>
                    <a:pt x="142" y="1002"/>
                  </a:lnTo>
                  <a:lnTo>
                    <a:pt x="155" y="1021"/>
                  </a:lnTo>
                  <a:lnTo>
                    <a:pt x="171" y="1040"/>
                  </a:lnTo>
                  <a:lnTo>
                    <a:pt x="171" y="1040"/>
                  </a:lnTo>
                  <a:lnTo>
                    <a:pt x="183" y="1056"/>
                  </a:lnTo>
                  <a:lnTo>
                    <a:pt x="196" y="1073"/>
                  </a:lnTo>
                  <a:lnTo>
                    <a:pt x="196" y="1073"/>
                  </a:lnTo>
                  <a:lnTo>
                    <a:pt x="205" y="1084"/>
                  </a:lnTo>
                  <a:lnTo>
                    <a:pt x="213" y="1096"/>
                  </a:lnTo>
                  <a:lnTo>
                    <a:pt x="223" y="1106"/>
                  </a:lnTo>
                  <a:lnTo>
                    <a:pt x="232" y="1116"/>
                  </a:lnTo>
                  <a:lnTo>
                    <a:pt x="252" y="1134"/>
                  </a:lnTo>
                  <a:lnTo>
                    <a:pt x="274" y="1150"/>
                  </a:lnTo>
                  <a:lnTo>
                    <a:pt x="296" y="1166"/>
                  </a:lnTo>
                  <a:lnTo>
                    <a:pt x="320" y="1179"/>
                  </a:lnTo>
                  <a:lnTo>
                    <a:pt x="342" y="1192"/>
                  </a:lnTo>
                  <a:lnTo>
                    <a:pt x="366" y="1203"/>
                  </a:lnTo>
                  <a:lnTo>
                    <a:pt x="366" y="1203"/>
                  </a:lnTo>
                  <a:lnTo>
                    <a:pt x="383" y="1212"/>
                  </a:lnTo>
                  <a:lnTo>
                    <a:pt x="398" y="1223"/>
                  </a:lnTo>
                  <a:lnTo>
                    <a:pt x="398" y="1223"/>
                  </a:lnTo>
                  <a:lnTo>
                    <a:pt x="414" y="1232"/>
                  </a:lnTo>
                  <a:lnTo>
                    <a:pt x="429" y="1241"/>
                  </a:lnTo>
                  <a:lnTo>
                    <a:pt x="429" y="1241"/>
                  </a:lnTo>
                  <a:lnTo>
                    <a:pt x="453" y="1253"/>
                  </a:lnTo>
                  <a:lnTo>
                    <a:pt x="477" y="1263"/>
                  </a:lnTo>
                  <a:lnTo>
                    <a:pt x="499" y="1272"/>
                  </a:lnTo>
                  <a:lnTo>
                    <a:pt x="522" y="1280"/>
                  </a:lnTo>
                  <a:lnTo>
                    <a:pt x="522" y="1280"/>
                  </a:lnTo>
                  <a:lnTo>
                    <a:pt x="546" y="1287"/>
                  </a:lnTo>
                  <a:lnTo>
                    <a:pt x="569" y="1293"/>
                  </a:lnTo>
                  <a:lnTo>
                    <a:pt x="592" y="1297"/>
                  </a:lnTo>
                  <a:lnTo>
                    <a:pt x="617" y="1301"/>
                  </a:lnTo>
                  <a:lnTo>
                    <a:pt x="642" y="1304"/>
                  </a:lnTo>
                  <a:lnTo>
                    <a:pt x="668" y="1306"/>
                  </a:lnTo>
                  <a:lnTo>
                    <a:pt x="694" y="1307"/>
                  </a:lnTo>
                  <a:lnTo>
                    <a:pt x="721" y="1309"/>
                  </a:lnTo>
                  <a:lnTo>
                    <a:pt x="721" y="1309"/>
                  </a:lnTo>
                  <a:lnTo>
                    <a:pt x="766" y="1307"/>
                  </a:lnTo>
                  <a:lnTo>
                    <a:pt x="790" y="1307"/>
                  </a:lnTo>
                  <a:lnTo>
                    <a:pt x="813" y="1305"/>
                  </a:lnTo>
                  <a:lnTo>
                    <a:pt x="836" y="1303"/>
                  </a:lnTo>
                  <a:lnTo>
                    <a:pt x="859" y="1300"/>
                  </a:lnTo>
                  <a:lnTo>
                    <a:pt x="880" y="1295"/>
                  </a:lnTo>
                  <a:lnTo>
                    <a:pt x="901" y="1289"/>
                  </a:lnTo>
                  <a:lnTo>
                    <a:pt x="901" y="1289"/>
                  </a:lnTo>
                  <a:lnTo>
                    <a:pt x="947" y="1271"/>
                  </a:lnTo>
                  <a:lnTo>
                    <a:pt x="991" y="1254"/>
                  </a:lnTo>
                  <a:lnTo>
                    <a:pt x="1035" y="1234"/>
                  </a:lnTo>
                  <a:lnTo>
                    <a:pt x="1056" y="1224"/>
                  </a:lnTo>
                  <a:lnTo>
                    <a:pt x="1078" y="1212"/>
                  </a:lnTo>
                  <a:lnTo>
                    <a:pt x="1098" y="1201"/>
                  </a:lnTo>
                  <a:lnTo>
                    <a:pt x="1119" y="1189"/>
                  </a:lnTo>
                  <a:lnTo>
                    <a:pt x="1139" y="1175"/>
                  </a:lnTo>
                  <a:lnTo>
                    <a:pt x="1158" y="1161"/>
                  </a:lnTo>
                  <a:lnTo>
                    <a:pt x="1178" y="1146"/>
                  </a:lnTo>
                  <a:lnTo>
                    <a:pt x="1197" y="1130"/>
                  </a:lnTo>
                  <a:lnTo>
                    <a:pt x="1215" y="1113"/>
                  </a:lnTo>
                  <a:lnTo>
                    <a:pt x="1233" y="1095"/>
                  </a:lnTo>
                  <a:lnTo>
                    <a:pt x="1233" y="1095"/>
                  </a:lnTo>
                  <a:lnTo>
                    <a:pt x="1248" y="1077"/>
                  </a:lnTo>
                  <a:lnTo>
                    <a:pt x="1264" y="1059"/>
                  </a:lnTo>
                  <a:lnTo>
                    <a:pt x="1277" y="1038"/>
                  </a:lnTo>
                  <a:lnTo>
                    <a:pt x="1291" y="1017"/>
                  </a:lnTo>
                  <a:lnTo>
                    <a:pt x="1303" y="996"/>
                  </a:lnTo>
                  <a:lnTo>
                    <a:pt x="1314" y="973"/>
                  </a:lnTo>
                  <a:lnTo>
                    <a:pt x="1325" y="950"/>
                  </a:lnTo>
                  <a:lnTo>
                    <a:pt x="1334" y="927"/>
                  </a:lnTo>
                  <a:lnTo>
                    <a:pt x="1342" y="904"/>
                  </a:lnTo>
                  <a:lnTo>
                    <a:pt x="1348" y="880"/>
                  </a:lnTo>
                  <a:lnTo>
                    <a:pt x="1355" y="855"/>
                  </a:lnTo>
                  <a:lnTo>
                    <a:pt x="1360" y="831"/>
                  </a:lnTo>
                  <a:lnTo>
                    <a:pt x="1363" y="807"/>
                  </a:lnTo>
                  <a:lnTo>
                    <a:pt x="1365" y="783"/>
                  </a:lnTo>
                  <a:lnTo>
                    <a:pt x="1366" y="759"/>
                  </a:lnTo>
                  <a:lnTo>
                    <a:pt x="1365" y="735"/>
                  </a:lnTo>
                  <a:lnTo>
                    <a:pt x="1365" y="735"/>
                  </a:lnTo>
                  <a:lnTo>
                    <a:pt x="1363" y="661"/>
                  </a:lnTo>
                  <a:lnTo>
                    <a:pt x="1363" y="661"/>
                  </a:lnTo>
                  <a:lnTo>
                    <a:pt x="1361" y="605"/>
                  </a:lnTo>
                  <a:lnTo>
                    <a:pt x="1358" y="548"/>
                  </a:lnTo>
                  <a:lnTo>
                    <a:pt x="1358" y="548"/>
                  </a:lnTo>
                  <a:lnTo>
                    <a:pt x="1357" y="538"/>
                  </a:lnTo>
                  <a:lnTo>
                    <a:pt x="1355" y="528"/>
                  </a:lnTo>
                  <a:lnTo>
                    <a:pt x="1350" y="509"/>
                  </a:lnTo>
                  <a:lnTo>
                    <a:pt x="1344" y="491"/>
                  </a:lnTo>
                  <a:lnTo>
                    <a:pt x="1337" y="474"/>
                  </a:lnTo>
                  <a:lnTo>
                    <a:pt x="1337" y="474"/>
                  </a:lnTo>
                  <a:lnTo>
                    <a:pt x="1330" y="455"/>
                  </a:lnTo>
                  <a:lnTo>
                    <a:pt x="1330" y="455"/>
                  </a:lnTo>
                  <a:lnTo>
                    <a:pt x="1326" y="444"/>
                  </a:lnTo>
                  <a:lnTo>
                    <a:pt x="1323" y="434"/>
                  </a:lnTo>
                  <a:lnTo>
                    <a:pt x="1323" y="434"/>
                  </a:lnTo>
                  <a:lnTo>
                    <a:pt x="1319" y="421"/>
                  </a:lnTo>
                  <a:lnTo>
                    <a:pt x="1315" y="410"/>
                  </a:lnTo>
                  <a:lnTo>
                    <a:pt x="1312" y="404"/>
                  </a:lnTo>
                  <a:lnTo>
                    <a:pt x="1309" y="399"/>
                  </a:lnTo>
                  <a:lnTo>
                    <a:pt x="1305" y="393"/>
                  </a:lnTo>
                  <a:lnTo>
                    <a:pt x="1300" y="388"/>
                  </a:lnTo>
                  <a:lnTo>
                    <a:pt x="1300" y="388"/>
                  </a:lnTo>
                  <a:lnTo>
                    <a:pt x="1294" y="382"/>
                  </a:lnTo>
                  <a:lnTo>
                    <a:pt x="1287" y="374"/>
                  </a:lnTo>
                  <a:lnTo>
                    <a:pt x="1277" y="355"/>
                  </a:lnTo>
                  <a:lnTo>
                    <a:pt x="1277" y="355"/>
                  </a:lnTo>
                  <a:lnTo>
                    <a:pt x="1270" y="341"/>
                  </a:lnTo>
                  <a:lnTo>
                    <a:pt x="1266" y="334"/>
                  </a:lnTo>
                  <a:lnTo>
                    <a:pt x="1261" y="328"/>
                  </a:lnTo>
                  <a:lnTo>
                    <a:pt x="1261" y="328"/>
                  </a:lnTo>
                  <a:lnTo>
                    <a:pt x="1252" y="316"/>
                  </a:lnTo>
                  <a:lnTo>
                    <a:pt x="1245" y="303"/>
                  </a:lnTo>
                  <a:lnTo>
                    <a:pt x="1239" y="290"/>
                  </a:lnTo>
                  <a:lnTo>
                    <a:pt x="1234" y="275"/>
                  </a:lnTo>
                  <a:lnTo>
                    <a:pt x="1234" y="275"/>
                  </a:lnTo>
                  <a:lnTo>
                    <a:pt x="1230" y="263"/>
                  </a:lnTo>
                  <a:lnTo>
                    <a:pt x="1223" y="254"/>
                  </a:lnTo>
                  <a:lnTo>
                    <a:pt x="1217" y="245"/>
                  </a:lnTo>
                  <a:lnTo>
                    <a:pt x="1211" y="237"/>
                  </a:lnTo>
                  <a:lnTo>
                    <a:pt x="1203" y="230"/>
                  </a:lnTo>
                  <a:lnTo>
                    <a:pt x="1196" y="223"/>
                  </a:lnTo>
                  <a:lnTo>
                    <a:pt x="1178" y="211"/>
                  </a:lnTo>
                  <a:lnTo>
                    <a:pt x="1178" y="211"/>
                  </a:lnTo>
                  <a:lnTo>
                    <a:pt x="1163" y="199"/>
                  </a:lnTo>
                  <a:lnTo>
                    <a:pt x="1163" y="199"/>
                  </a:lnTo>
                  <a:lnTo>
                    <a:pt x="1151" y="191"/>
                  </a:lnTo>
                  <a:lnTo>
                    <a:pt x="1151" y="191"/>
                  </a:lnTo>
                  <a:lnTo>
                    <a:pt x="1136" y="178"/>
                  </a:lnTo>
                  <a:lnTo>
                    <a:pt x="1119" y="166"/>
                  </a:lnTo>
                  <a:lnTo>
                    <a:pt x="1103" y="156"/>
                  </a:lnTo>
                  <a:lnTo>
                    <a:pt x="1085" y="145"/>
                  </a:lnTo>
                  <a:lnTo>
                    <a:pt x="1085" y="145"/>
                  </a:lnTo>
                  <a:lnTo>
                    <a:pt x="1034" y="122"/>
                  </a:lnTo>
                  <a:lnTo>
                    <a:pt x="986" y="101"/>
                  </a:lnTo>
                  <a:lnTo>
                    <a:pt x="939" y="82"/>
                  </a:lnTo>
                  <a:lnTo>
                    <a:pt x="894" y="68"/>
                  </a:lnTo>
                  <a:lnTo>
                    <a:pt x="851" y="56"/>
                  </a:lnTo>
                  <a:lnTo>
                    <a:pt x="829" y="50"/>
                  </a:lnTo>
                  <a:lnTo>
                    <a:pt x="808" y="46"/>
                  </a:lnTo>
                  <a:lnTo>
                    <a:pt x="788" y="43"/>
                  </a:lnTo>
                  <a:lnTo>
                    <a:pt x="767" y="40"/>
                  </a:lnTo>
                  <a:lnTo>
                    <a:pt x="746" y="38"/>
                  </a:lnTo>
                  <a:lnTo>
                    <a:pt x="727" y="37"/>
                  </a:lnTo>
                  <a:lnTo>
                    <a:pt x="723" y="36"/>
                  </a:lnTo>
                  <a:lnTo>
                    <a:pt x="722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4" name="Freeform 480"/>
            <p:cNvSpPr>
              <a:spLocks noEditPoints="1"/>
            </p:cNvSpPr>
            <p:nvPr/>
          </p:nvSpPr>
          <p:spPr bwMode="auto">
            <a:xfrm>
              <a:off x="6435726" y="3302000"/>
              <a:ext cx="271463" cy="298450"/>
            </a:xfrm>
            <a:custGeom>
              <a:avLst/>
              <a:gdLst/>
              <a:ahLst/>
              <a:cxnLst>
                <a:cxn ang="0">
                  <a:pos x="450" y="557"/>
                </a:cxn>
                <a:cxn ang="0">
                  <a:pos x="366" y="529"/>
                </a:cxn>
                <a:cxn ang="0">
                  <a:pos x="326" y="519"/>
                </a:cxn>
                <a:cxn ang="0">
                  <a:pos x="297" y="505"/>
                </a:cxn>
                <a:cxn ang="0">
                  <a:pos x="230" y="478"/>
                </a:cxn>
                <a:cxn ang="0">
                  <a:pos x="160" y="451"/>
                </a:cxn>
                <a:cxn ang="0">
                  <a:pos x="114" y="440"/>
                </a:cxn>
                <a:cxn ang="0">
                  <a:pos x="85" y="421"/>
                </a:cxn>
                <a:cxn ang="0">
                  <a:pos x="66" y="358"/>
                </a:cxn>
                <a:cxn ang="0">
                  <a:pos x="46" y="269"/>
                </a:cxn>
                <a:cxn ang="0">
                  <a:pos x="21" y="151"/>
                </a:cxn>
                <a:cxn ang="0">
                  <a:pos x="2" y="56"/>
                </a:cxn>
                <a:cxn ang="0">
                  <a:pos x="2" y="16"/>
                </a:cxn>
                <a:cxn ang="0">
                  <a:pos x="17" y="6"/>
                </a:cxn>
                <a:cxn ang="0">
                  <a:pos x="28" y="0"/>
                </a:cxn>
                <a:cxn ang="0">
                  <a:pos x="44" y="4"/>
                </a:cxn>
                <a:cxn ang="0">
                  <a:pos x="56" y="6"/>
                </a:cxn>
                <a:cxn ang="0">
                  <a:pos x="57" y="9"/>
                </a:cxn>
                <a:cxn ang="0">
                  <a:pos x="101" y="30"/>
                </a:cxn>
                <a:cxn ang="0">
                  <a:pos x="231" y="90"/>
                </a:cxn>
                <a:cxn ang="0">
                  <a:pos x="292" y="117"/>
                </a:cxn>
                <a:cxn ang="0">
                  <a:pos x="351" y="157"/>
                </a:cxn>
                <a:cxn ang="0">
                  <a:pos x="373" y="204"/>
                </a:cxn>
                <a:cxn ang="0">
                  <a:pos x="430" y="337"/>
                </a:cxn>
                <a:cxn ang="0">
                  <a:pos x="461" y="401"/>
                </a:cxn>
                <a:cxn ang="0">
                  <a:pos x="495" y="472"/>
                </a:cxn>
                <a:cxn ang="0">
                  <a:pos x="503" y="509"/>
                </a:cxn>
                <a:cxn ang="0">
                  <a:pos x="509" y="528"/>
                </a:cxn>
                <a:cxn ang="0">
                  <a:pos x="513" y="540"/>
                </a:cxn>
                <a:cxn ang="0">
                  <a:pos x="504" y="558"/>
                </a:cxn>
                <a:cxn ang="0">
                  <a:pos x="492" y="560"/>
                </a:cxn>
                <a:cxn ang="0">
                  <a:pos x="481" y="563"/>
                </a:cxn>
                <a:cxn ang="0">
                  <a:pos x="43" y="61"/>
                </a:cxn>
                <a:cxn ang="0">
                  <a:pos x="48" y="100"/>
                </a:cxn>
                <a:cxn ang="0">
                  <a:pos x="58" y="147"/>
                </a:cxn>
                <a:cxn ang="0">
                  <a:pos x="65" y="173"/>
                </a:cxn>
                <a:cxn ang="0">
                  <a:pos x="73" y="224"/>
                </a:cxn>
                <a:cxn ang="0">
                  <a:pos x="93" y="310"/>
                </a:cxn>
                <a:cxn ang="0">
                  <a:pos x="112" y="374"/>
                </a:cxn>
                <a:cxn ang="0">
                  <a:pos x="121" y="403"/>
                </a:cxn>
                <a:cxn ang="0">
                  <a:pos x="188" y="424"/>
                </a:cxn>
                <a:cxn ang="0">
                  <a:pos x="235" y="443"/>
                </a:cxn>
                <a:cxn ang="0">
                  <a:pos x="283" y="461"/>
                </a:cxn>
                <a:cxn ang="0">
                  <a:pos x="325" y="478"/>
                </a:cxn>
                <a:cxn ang="0">
                  <a:pos x="386" y="498"/>
                </a:cxn>
                <a:cxn ang="0">
                  <a:pos x="463" y="524"/>
                </a:cxn>
                <a:cxn ang="0">
                  <a:pos x="468" y="507"/>
                </a:cxn>
                <a:cxn ang="0">
                  <a:pos x="432" y="419"/>
                </a:cxn>
                <a:cxn ang="0">
                  <a:pos x="405" y="371"/>
                </a:cxn>
                <a:cxn ang="0">
                  <a:pos x="374" y="304"/>
                </a:cxn>
                <a:cxn ang="0">
                  <a:pos x="338" y="213"/>
                </a:cxn>
                <a:cxn ang="0">
                  <a:pos x="325" y="186"/>
                </a:cxn>
                <a:cxn ang="0">
                  <a:pos x="272" y="151"/>
                </a:cxn>
                <a:cxn ang="0">
                  <a:pos x="207" y="120"/>
                </a:cxn>
                <a:cxn ang="0">
                  <a:pos x="96" y="66"/>
                </a:cxn>
                <a:cxn ang="0">
                  <a:pos x="38" y="42"/>
                </a:cxn>
              </a:cxnLst>
              <a:rect l="0" t="0" r="r" b="b"/>
              <a:pathLst>
                <a:path w="513" h="563">
                  <a:moveTo>
                    <a:pt x="481" y="563"/>
                  </a:moveTo>
                  <a:lnTo>
                    <a:pt x="481" y="563"/>
                  </a:lnTo>
                  <a:lnTo>
                    <a:pt x="477" y="562"/>
                  </a:lnTo>
                  <a:lnTo>
                    <a:pt x="477" y="562"/>
                  </a:lnTo>
                  <a:lnTo>
                    <a:pt x="450" y="557"/>
                  </a:lnTo>
                  <a:lnTo>
                    <a:pt x="423" y="551"/>
                  </a:lnTo>
                  <a:lnTo>
                    <a:pt x="398" y="542"/>
                  </a:lnTo>
                  <a:lnTo>
                    <a:pt x="376" y="533"/>
                  </a:lnTo>
                  <a:lnTo>
                    <a:pt x="376" y="533"/>
                  </a:lnTo>
                  <a:lnTo>
                    <a:pt x="366" y="529"/>
                  </a:lnTo>
                  <a:lnTo>
                    <a:pt x="352" y="524"/>
                  </a:lnTo>
                  <a:lnTo>
                    <a:pt x="338" y="521"/>
                  </a:lnTo>
                  <a:lnTo>
                    <a:pt x="331" y="520"/>
                  </a:lnTo>
                  <a:lnTo>
                    <a:pt x="326" y="519"/>
                  </a:lnTo>
                  <a:lnTo>
                    <a:pt x="326" y="519"/>
                  </a:lnTo>
                  <a:lnTo>
                    <a:pt x="320" y="519"/>
                  </a:lnTo>
                  <a:lnTo>
                    <a:pt x="315" y="516"/>
                  </a:lnTo>
                  <a:lnTo>
                    <a:pt x="305" y="510"/>
                  </a:lnTo>
                  <a:lnTo>
                    <a:pt x="305" y="510"/>
                  </a:lnTo>
                  <a:lnTo>
                    <a:pt x="297" y="505"/>
                  </a:lnTo>
                  <a:lnTo>
                    <a:pt x="287" y="501"/>
                  </a:lnTo>
                  <a:lnTo>
                    <a:pt x="287" y="501"/>
                  </a:lnTo>
                  <a:lnTo>
                    <a:pt x="273" y="497"/>
                  </a:lnTo>
                  <a:lnTo>
                    <a:pt x="258" y="491"/>
                  </a:lnTo>
                  <a:lnTo>
                    <a:pt x="230" y="478"/>
                  </a:lnTo>
                  <a:lnTo>
                    <a:pt x="230" y="478"/>
                  </a:lnTo>
                  <a:lnTo>
                    <a:pt x="213" y="470"/>
                  </a:lnTo>
                  <a:lnTo>
                    <a:pt x="195" y="463"/>
                  </a:lnTo>
                  <a:lnTo>
                    <a:pt x="178" y="457"/>
                  </a:lnTo>
                  <a:lnTo>
                    <a:pt x="160" y="451"/>
                  </a:lnTo>
                  <a:lnTo>
                    <a:pt x="160" y="451"/>
                  </a:lnTo>
                  <a:lnTo>
                    <a:pt x="150" y="449"/>
                  </a:lnTo>
                  <a:lnTo>
                    <a:pt x="150" y="449"/>
                  </a:lnTo>
                  <a:lnTo>
                    <a:pt x="132" y="446"/>
                  </a:lnTo>
                  <a:lnTo>
                    <a:pt x="114" y="440"/>
                  </a:lnTo>
                  <a:lnTo>
                    <a:pt x="105" y="437"/>
                  </a:lnTo>
                  <a:lnTo>
                    <a:pt x="96" y="433"/>
                  </a:lnTo>
                  <a:lnTo>
                    <a:pt x="90" y="428"/>
                  </a:lnTo>
                  <a:lnTo>
                    <a:pt x="85" y="421"/>
                  </a:lnTo>
                  <a:lnTo>
                    <a:pt x="85" y="421"/>
                  </a:lnTo>
                  <a:lnTo>
                    <a:pt x="82" y="415"/>
                  </a:lnTo>
                  <a:lnTo>
                    <a:pt x="79" y="408"/>
                  </a:lnTo>
                  <a:lnTo>
                    <a:pt x="74" y="391"/>
                  </a:lnTo>
                  <a:lnTo>
                    <a:pt x="70" y="375"/>
                  </a:lnTo>
                  <a:lnTo>
                    <a:pt x="66" y="358"/>
                  </a:lnTo>
                  <a:lnTo>
                    <a:pt x="66" y="358"/>
                  </a:lnTo>
                  <a:lnTo>
                    <a:pt x="61" y="332"/>
                  </a:lnTo>
                  <a:lnTo>
                    <a:pt x="57" y="315"/>
                  </a:lnTo>
                  <a:lnTo>
                    <a:pt x="57" y="315"/>
                  </a:lnTo>
                  <a:lnTo>
                    <a:pt x="46" y="269"/>
                  </a:lnTo>
                  <a:lnTo>
                    <a:pt x="41" y="245"/>
                  </a:lnTo>
                  <a:lnTo>
                    <a:pt x="36" y="222"/>
                  </a:lnTo>
                  <a:lnTo>
                    <a:pt x="36" y="222"/>
                  </a:lnTo>
                  <a:lnTo>
                    <a:pt x="29" y="186"/>
                  </a:lnTo>
                  <a:lnTo>
                    <a:pt x="21" y="151"/>
                  </a:lnTo>
                  <a:lnTo>
                    <a:pt x="21" y="151"/>
                  </a:lnTo>
                  <a:lnTo>
                    <a:pt x="14" y="119"/>
                  </a:lnTo>
                  <a:lnTo>
                    <a:pt x="6" y="88"/>
                  </a:lnTo>
                  <a:lnTo>
                    <a:pt x="4" y="71"/>
                  </a:lnTo>
                  <a:lnTo>
                    <a:pt x="2" y="56"/>
                  </a:lnTo>
                  <a:lnTo>
                    <a:pt x="1" y="3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19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6" y="10"/>
                  </a:lnTo>
                  <a:lnTo>
                    <a:pt x="12" y="7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21" y="3"/>
                  </a:lnTo>
                  <a:lnTo>
                    <a:pt x="25" y="1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39" y="2"/>
                  </a:lnTo>
                  <a:lnTo>
                    <a:pt x="44" y="4"/>
                  </a:lnTo>
                  <a:lnTo>
                    <a:pt x="47" y="8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7" y="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4" y="8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7" y="9"/>
                  </a:lnTo>
                  <a:lnTo>
                    <a:pt x="73" y="16"/>
                  </a:lnTo>
                  <a:lnTo>
                    <a:pt x="73" y="16"/>
                  </a:lnTo>
                  <a:lnTo>
                    <a:pt x="87" y="23"/>
                  </a:lnTo>
                  <a:lnTo>
                    <a:pt x="101" y="30"/>
                  </a:lnTo>
                  <a:lnTo>
                    <a:pt x="101" y="30"/>
                  </a:lnTo>
                  <a:lnTo>
                    <a:pt x="126" y="42"/>
                  </a:lnTo>
                  <a:lnTo>
                    <a:pt x="150" y="53"/>
                  </a:lnTo>
                  <a:lnTo>
                    <a:pt x="150" y="53"/>
                  </a:lnTo>
                  <a:lnTo>
                    <a:pt x="190" y="71"/>
                  </a:lnTo>
                  <a:lnTo>
                    <a:pt x="231" y="90"/>
                  </a:lnTo>
                  <a:lnTo>
                    <a:pt x="231" y="90"/>
                  </a:lnTo>
                  <a:lnTo>
                    <a:pt x="245" y="97"/>
                  </a:lnTo>
                  <a:lnTo>
                    <a:pt x="262" y="104"/>
                  </a:lnTo>
                  <a:lnTo>
                    <a:pt x="262" y="104"/>
                  </a:lnTo>
                  <a:lnTo>
                    <a:pt x="292" y="117"/>
                  </a:lnTo>
                  <a:lnTo>
                    <a:pt x="307" y="125"/>
                  </a:lnTo>
                  <a:lnTo>
                    <a:pt x="321" y="133"/>
                  </a:lnTo>
                  <a:lnTo>
                    <a:pt x="335" y="142"/>
                  </a:lnTo>
                  <a:lnTo>
                    <a:pt x="346" y="152"/>
                  </a:lnTo>
                  <a:lnTo>
                    <a:pt x="351" y="157"/>
                  </a:lnTo>
                  <a:lnTo>
                    <a:pt x="356" y="163"/>
                  </a:lnTo>
                  <a:lnTo>
                    <a:pt x="359" y="169"/>
                  </a:lnTo>
                  <a:lnTo>
                    <a:pt x="362" y="176"/>
                  </a:lnTo>
                  <a:lnTo>
                    <a:pt x="373" y="204"/>
                  </a:lnTo>
                  <a:lnTo>
                    <a:pt x="373" y="204"/>
                  </a:lnTo>
                  <a:lnTo>
                    <a:pt x="404" y="282"/>
                  </a:lnTo>
                  <a:lnTo>
                    <a:pt x="404" y="282"/>
                  </a:lnTo>
                  <a:lnTo>
                    <a:pt x="410" y="296"/>
                  </a:lnTo>
                  <a:lnTo>
                    <a:pt x="416" y="310"/>
                  </a:lnTo>
                  <a:lnTo>
                    <a:pt x="430" y="337"/>
                  </a:lnTo>
                  <a:lnTo>
                    <a:pt x="430" y="337"/>
                  </a:lnTo>
                  <a:lnTo>
                    <a:pt x="441" y="358"/>
                  </a:lnTo>
                  <a:lnTo>
                    <a:pt x="452" y="381"/>
                  </a:lnTo>
                  <a:lnTo>
                    <a:pt x="452" y="381"/>
                  </a:lnTo>
                  <a:lnTo>
                    <a:pt x="461" y="401"/>
                  </a:lnTo>
                  <a:lnTo>
                    <a:pt x="471" y="420"/>
                  </a:lnTo>
                  <a:lnTo>
                    <a:pt x="471" y="420"/>
                  </a:lnTo>
                  <a:lnTo>
                    <a:pt x="484" y="445"/>
                  </a:lnTo>
                  <a:lnTo>
                    <a:pt x="490" y="459"/>
                  </a:lnTo>
                  <a:lnTo>
                    <a:pt x="495" y="472"/>
                  </a:lnTo>
                  <a:lnTo>
                    <a:pt x="495" y="472"/>
                  </a:lnTo>
                  <a:lnTo>
                    <a:pt x="499" y="484"/>
                  </a:lnTo>
                  <a:lnTo>
                    <a:pt x="501" y="497"/>
                  </a:lnTo>
                  <a:lnTo>
                    <a:pt x="501" y="497"/>
                  </a:lnTo>
                  <a:lnTo>
                    <a:pt x="503" y="509"/>
                  </a:lnTo>
                  <a:lnTo>
                    <a:pt x="507" y="522"/>
                  </a:lnTo>
                  <a:lnTo>
                    <a:pt x="507" y="522"/>
                  </a:lnTo>
                  <a:lnTo>
                    <a:pt x="509" y="527"/>
                  </a:lnTo>
                  <a:lnTo>
                    <a:pt x="509" y="527"/>
                  </a:lnTo>
                  <a:lnTo>
                    <a:pt x="509" y="528"/>
                  </a:lnTo>
                  <a:lnTo>
                    <a:pt x="508" y="529"/>
                  </a:lnTo>
                  <a:lnTo>
                    <a:pt x="508" y="529"/>
                  </a:lnTo>
                  <a:lnTo>
                    <a:pt x="510" y="532"/>
                  </a:lnTo>
                  <a:lnTo>
                    <a:pt x="512" y="535"/>
                  </a:lnTo>
                  <a:lnTo>
                    <a:pt x="513" y="540"/>
                  </a:lnTo>
                  <a:lnTo>
                    <a:pt x="513" y="545"/>
                  </a:lnTo>
                  <a:lnTo>
                    <a:pt x="512" y="549"/>
                  </a:lnTo>
                  <a:lnTo>
                    <a:pt x="512" y="549"/>
                  </a:lnTo>
                  <a:lnTo>
                    <a:pt x="508" y="554"/>
                  </a:lnTo>
                  <a:lnTo>
                    <a:pt x="504" y="558"/>
                  </a:lnTo>
                  <a:lnTo>
                    <a:pt x="499" y="560"/>
                  </a:lnTo>
                  <a:lnTo>
                    <a:pt x="495" y="561"/>
                  </a:lnTo>
                  <a:lnTo>
                    <a:pt x="495" y="561"/>
                  </a:lnTo>
                  <a:lnTo>
                    <a:pt x="495" y="561"/>
                  </a:lnTo>
                  <a:lnTo>
                    <a:pt x="492" y="560"/>
                  </a:lnTo>
                  <a:lnTo>
                    <a:pt x="490" y="560"/>
                  </a:lnTo>
                  <a:lnTo>
                    <a:pt x="489" y="561"/>
                  </a:lnTo>
                  <a:lnTo>
                    <a:pt x="489" y="561"/>
                  </a:lnTo>
                  <a:lnTo>
                    <a:pt x="485" y="562"/>
                  </a:lnTo>
                  <a:lnTo>
                    <a:pt x="481" y="563"/>
                  </a:lnTo>
                  <a:lnTo>
                    <a:pt x="481" y="563"/>
                  </a:lnTo>
                  <a:close/>
                  <a:moveTo>
                    <a:pt x="41" y="52"/>
                  </a:moveTo>
                  <a:lnTo>
                    <a:pt x="41" y="52"/>
                  </a:lnTo>
                  <a:lnTo>
                    <a:pt x="43" y="61"/>
                  </a:lnTo>
                  <a:lnTo>
                    <a:pt x="43" y="61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7" y="88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50" y="115"/>
                  </a:lnTo>
                  <a:lnTo>
                    <a:pt x="52" y="129"/>
                  </a:lnTo>
                  <a:lnTo>
                    <a:pt x="52" y="129"/>
                  </a:lnTo>
                  <a:lnTo>
                    <a:pt x="55" y="137"/>
                  </a:lnTo>
                  <a:lnTo>
                    <a:pt x="58" y="147"/>
                  </a:lnTo>
                  <a:lnTo>
                    <a:pt x="58" y="147"/>
                  </a:lnTo>
                  <a:lnTo>
                    <a:pt x="62" y="160"/>
                  </a:lnTo>
                  <a:lnTo>
                    <a:pt x="64" y="166"/>
                  </a:lnTo>
                  <a:lnTo>
                    <a:pt x="65" y="173"/>
                  </a:lnTo>
                  <a:lnTo>
                    <a:pt x="65" y="173"/>
                  </a:lnTo>
                  <a:lnTo>
                    <a:pt x="65" y="183"/>
                  </a:lnTo>
                  <a:lnTo>
                    <a:pt x="67" y="197"/>
                  </a:lnTo>
                  <a:lnTo>
                    <a:pt x="69" y="212"/>
                  </a:lnTo>
                  <a:lnTo>
                    <a:pt x="73" y="224"/>
                  </a:lnTo>
                  <a:lnTo>
                    <a:pt x="73" y="224"/>
                  </a:lnTo>
                  <a:lnTo>
                    <a:pt x="78" y="239"/>
                  </a:lnTo>
                  <a:lnTo>
                    <a:pt x="82" y="254"/>
                  </a:lnTo>
                  <a:lnTo>
                    <a:pt x="88" y="284"/>
                  </a:lnTo>
                  <a:lnTo>
                    <a:pt x="88" y="284"/>
                  </a:lnTo>
                  <a:lnTo>
                    <a:pt x="93" y="310"/>
                  </a:lnTo>
                  <a:lnTo>
                    <a:pt x="100" y="336"/>
                  </a:lnTo>
                  <a:lnTo>
                    <a:pt x="100" y="336"/>
                  </a:lnTo>
                  <a:lnTo>
                    <a:pt x="105" y="349"/>
                  </a:lnTo>
                  <a:lnTo>
                    <a:pt x="105" y="349"/>
                  </a:lnTo>
                  <a:lnTo>
                    <a:pt x="112" y="374"/>
                  </a:lnTo>
                  <a:lnTo>
                    <a:pt x="115" y="386"/>
                  </a:lnTo>
                  <a:lnTo>
                    <a:pt x="118" y="399"/>
                  </a:lnTo>
                  <a:lnTo>
                    <a:pt x="118" y="402"/>
                  </a:lnTo>
                  <a:lnTo>
                    <a:pt x="121" y="403"/>
                  </a:lnTo>
                  <a:lnTo>
                    <a:pt x="121" y="403"/>
                  </a:lnTo>
                  <a:lnTo>
                    <a:pt x="132" y="408"/>
                  </a:lnTo>
                  <a:lnTo>
                    <a:pt x="145" y="412"/>
                  </a:lnTo>
                  <a:lnTo>
                    <a:pt x="170" y="418"/>
                  </a:lnTo>
                  <a:lnTo>
                    <a:pt x="170" y="418"/>
                  </a:lnTo>
                  <a:lnTo>
                    <a:pt x="188" y="424"/>
                  </a:lnTo>
                  <a:lnTo>
                    <a:pt x="206" y="430"/>
                  </a:lnTo>
                  <a:lnTo>
                    <a:pt x="206" y="430"/>
                  </a:lnTo>
                  <a:lnTo>
                    <a:pt x="221" y="436"/>
                  </a:lnTo>
                  <a:lnTo>
                    <a:pt x="235" y="443"/>
                  </a:lnTo>
                  <a:lnTo>
                    <a:pt x="235" y="443"/>
                  </a:lnTo>
                  <a:lnTo>
                    <a:pt x="259" y="453"/>
                  </a:lnTo>
                  <a:lnTo>
                    <a:pt x="259" y="453"/>
                  </a:lnTo>
                  <a:lnTo>
                    <a:pt x="271" y="458"/>
                  </a:lnTo>
                  <a:lnTo>
                    <a:pt x="283" y="461"/>
                  </a:lnTo>
                  <a:lnTo>
                    <a:pt x="283" y="461"/>
                  </a:lnTo>
                  <a:lnTo>
                    <a:pt x="301" y="466"/>
                  </a:lnTo>
                  <a:lnTo>
                    <a:pt x="308" y="469"/>
                  </a:lnTo>
                  <a:lnTo>
                    <a:pt x="315" y="472"/>
                  </a:lnTo>
                  <a:lnTo>
                    <a:pt x="315" y="472"/>
                  </a:lnTo>
                  <a:lnTo>
                    <a:pt x="325" y="478"/>
                  </a:lnTo>
                  <a:lnTo>
                    <a:pt x="335" y="482"/>
                  </a:lnTo>
                  <a:lnTo>
                    <a:pt x="356" y="489"/>
                  </a:lnTo>
                  <a:lnTo>
                    <a:pt x="356" y="489"/>
                  </a:lnTo>
                  <a:lnTo>
                    <a:pt x="371" y="493"/>
                  </a:lnTo>
                  <a:lnTo>
                    <a:pt x="386" y="498"/>
                  </a:lnTo>
                  <a:lnTo>
                    <a:pt x="386" y="498"/>
                  </a:lnTo>
                  <a:lnTo>
                    <a:pt x="406" y="507"/>
                  </a:lnTo>
                  <a:lnTo>
                    <a:pt x="427" y="514"/>
                  </a:lnTo>
                  <a:lnTo>
                    <a:pt x="446" y="520"/>
                  </a:lnTo>
                  <a:lnTo>
                    <a:pt x="463" y="524"/>
                  </a:lnTo>
                  <a:lnTo>
                    <a:pt x="471" y="525"/>
                  </a:lnTo>
                  <a:lnTo>
                    <a:pt x="470" y="516"/>
                  </a:lnTo>
                  <a:lnTo>
                    <a:pt x="470" y="516"/>
                  </a:lnTo>
                  <a:lnTo>
                    <a:pt x="468" y="507"/>
                  </a:lnTo>
                  <a:lnTo>
                    <a:pt x="468" y="507"/>
                  </a:lnTo>
                  <a:lnTo>
                    <a:pt x="465" y="496"/>
                  </a:lnTo>
                  <a:lnTo>
                    <a:pt x="462" y="484"/>
                  </a:lnTo>
                  <a:lnTo>
                    <a:pt x="453" y="463"/>
                  </a:lnTo>
                  <a:lnTo>
                    <a:pt x="442" y="441"/>
                  </a:lnTo>
                  <a:lnTo>
                    <a:pt x="432" y="419"/>
                  </a:lnTo>
                  <a:lnTo>
                    <a:pt x="432" y="419"/>
                  </a:lnTo>
                  <a:lnTo>
                    <a:pt x="422" y="400"/>
                  </a:lnTo>
                  <a:lnTo>
                    <a:pt x="422" y="400"/>
                  </a:lnTo>
                  <a:lnTo>
                    <a:pt x="413" y="385"/>
                  </a:lnTo>
                  <a:lnTo>
                    <a:pt x="405" y="371"/>
                  </a:lnTo>
                  <a:lnTo>
                    <a:pt x="405" y="371"/>
                  </a:lnTo>
                  <a:lnTo>
                    <a:pt x="391" y="344"/>
                  </a:lnTo>
                  <a:lnTo>
                    <a:pt x="384" y="332"/>
                  </a:lnTo>
                  <a:lnTo>
                    <a:pt x="379" y="317"/>
                  </a:lnTo>
                  <a:lnTo>
                    <a:pt x="374" y="304"/>
                  </a:lnTo>
                  <a:lnTo>
                    <a:pt x="374" y="304"/>
                  </a:lnTo>
                  <a:lnTo>
                    <a:pt x="367" y="280"/>
                  </a:lnTo>
                  <a:lnTo>
                    <a:pt x="359" y="257"/>
                  </a:lnTo>
                  <a:lnTo>
                    <a:pt x="349" y="234"/>
                  </a:lnTo>
                  <a:lnTo>
                    <a:pt x="338" y="213"/>
                  </a:lnTo>
                  <a:lnTo>
                    <a:pt x="338" y="213"/>
                  </a:lnTo>
                  <a:lnTo>
                    <a:pt x="332" y="201"/>
                  </a:lnTo>
                  <a:lnTo>
                    <a:pt x="332" y="201"/>
                  </a:lnTo>
                  <a:lnTo>
                    <a:pt x="329" y="193"/>
                  </a:lnTo>
                  <a:lnTo>
                    <a:pt x="325" y="186"/>
                  </a:lnTo>
                  <a:lnTo>
                    <a:pt x="318" y="179"/>
                  </a:lnTo>
                  <a:lnTo>
                    <a:pt x="310" y="171"/>
                  </a:lnTo>
                  <a:lnTo>
                    <a:pt x="310" y="171"/>
                  </a:lnTo>
                  <a:lnTo>
                    <a:pt x="292" y="161"/>
                  </a:lnTo>
                  <a:lnTo>
                    <a:pt x="272" y="151"/>
                  </a:lnTo>
                  <a:lnTo>
                    <a:pt x="266" y="147"/>
                  </a:lnTo>
                  <a:lnTo>
                    <a:pt x="266" y="147"/>
                  </a:lnTo>
                  <a:lnTo>
                    <a:pt x="236" y="132"/>
                  </a:lnTo>
                  <a:lnTo>
                    <a:pt x="207" y="120"/>
                  </a:lnTo>
                  <a:lnTo>
                    <a:pt x="207" y="120"/>
                  </a:lnTo>
                  <a:lnTo>
                    <a:pt x="168" y="102"/>
                  </a:lnTo>
                  <a:lnTo>
                    <a:pt x="168" y="102"/>
                  </a:lnTo>
                  <a:lnTo>
                    <a:pt x="125" y="81"/>
                  </a:lnTo>
                  <a:lnTo>
                    <a:pt x="125" y="81"/>
                  </a:lnTo>
                  <a:lnTo>
                    <a:pt x="96" y="66"/>
                  </a:lnTo>
                  <a:lnTo>
                    <a:pt x="65" y="52"/>
                  </a:lnTo>
                  <a:lnTo>
                    <a:pt x="65" y="52"/>
                  </a:lnTo>
                  <a:lnTo>
                    <a:pt x="56" y="48"/>
                  </a:lnTo>
                  <a:lnTo>
                    <a:pt x="47" y="45"/>
                  </a:lnTo>
                  <a:lnTo>
                    <a:pt x="38" y="42"/>
                  </a:lnTo>
                  <a:lnTo>
                    <a:pt x="41" y="5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5" name="Freeform 481"/>
            <p:cNvSpPr>
              <a:spLocks noEditPoints="1"/>
            </p:cNvSpPr>
            <p:nvPr/>
          </p:nvSpPr>
          <p:spPr bwMode="auto">
            <a:xfrm>
              <a:off x="6511926" y="3416300"/>
              <a:ext cx="96838" cy="87313"/>
            </a:xfrm>
            <a:custGeom>
              <a:avLst/>
              <a:gdLst/>
              <a:ahLst/>
              <a:cxnLst>
                <a:cxn ang="0">
                  <a:pos x="97" y="165"/>
                </a:cxn>
                <a:cxn ang="0">
                  <a:pos x="87" y="164"/>
                </a:cxn>
                <a:cxn ang="0">
                  <a:pos x="81" y="163"/>
                </a:cxn>
                <a:cxn ang="0">
                  <a:pos x="60" y="156"/>
                </a:cxn>
                <a:cxn ang="0">
                  <a:pos x="31" y="139"/>
                </a:cxn>
                <a:cxn ang="0">
                  <a:pos x="10" y="118"/>
                </a:cxn>
                <a:cxn ang="0">
                  <a:pos x="4" y="105"/>
                </a:cxn>
                <a:cxn ang="0">
                  <a:pos x="0" y="85"/>
                </a:cxn>
                <a:cxn ang="0">
                  <a:pos x="2" y="64"/>
                </a:cxn>
                <a:cxn ang="0">
                  <a:pos x="8" y="48"/>
                </a:cxn>
                <a:cxn ang="0">
                  <a:pos x="27" y="26"/>
                </a:cxn>
                <a:cxn ang="0">
                  <a:pos x="47" y="8"/>
                </a:cxn>
                <a:cxn ang="0">
                  <a:pos x="68" y="1"/>
                </a:cxn>
                <a:cxn ang="0">
                  <a:pos x="88" y="1"/>
                </a:cxn>
                <a:cxn ang="0">
                  <a:pos x="120" y="8"/>
                </a:cxn>
                <a:cxn ang="0">
                  <a:pos x="136" y="17"/>
                </a:cxn>
                <a:cxn ang="0">
                  <a:pos x="159" y="38"/>
                </a:cxn>
                <a:cxn ang="0">
                  <a:pos x="175" y="62"/>
                </a:cxn>
                <a:cxn ang="0">
                  <a:pos x="182" y="78"/>
                </a:cxn>
                <a:cxn ang="0">
                  <a:pos x="185" y="106"/>
                </a:cxn>
                <a:cxn ang="0">
                  <a:pos x="183" y="132"/>
                </a:cxn>
                <a:cxn ang="0">
                  <a:pos x="176" y="146"/>
                </a:cxn>
                <a:cxn ang="0">
                  <a:pos x="165" y="155"/>
                </a:cxn>
                <a:cxn ang="0">
                  <a:pos x="134" y="164"/>
                </a:cxn>
                <a:cxn ang="0">
                  <a:pos x="110" y="165"/>
                </a:cxn>
                <a:cxn ang="0">
                  <a:pos x="75" y="39"/>
                </a:cxn>
                <a:cxn ang="0">
                  <a:pos x="59" y="46"/>
                </a:cxn>
                <a:cxn ang="0">
                  <a:pos x="43" y="64"/>
                </a:cxn>
                <a:cxn ang="0">
                  <a:pos x="37" y="79"/>
                </a:cxn>
                <a:cxn ang="0">
                  <a:pos x="39" y="96"/>
                </a:cxn>
                <a:cxn ang="0">
                  <a:pos x="55" y="113"/>
                </a:cxn>
                <a:cxn ang="0">
                  <a:pos x="77" y="125"/>
                </a:cxn>
                <a:cxn ang="0">
                  <a:pos x="94" y="129"/>
                </a:cxn>
                <a:cxn ang="0">
                  <a:pos x="102" y="129"/>
                </a:cxn>
                <a:cxn ang="0">
                  <a:pos x="131" y="129"/>
                </a:cxn>
                <a:cxn ang="0">
                  <a:pos x="142" y="126"/>
                </a:cxn>
                <a:cxn ang="0">
                  <a:pos x="149" y="119"/>
                </a:cxn>
                <a:cxn ang="0">
                  <a:pos x="147" y="97"/>
                </a:cxn>
                <a:cxn ang="0">
                  <a:pos x="145" y="86"/>
                </a:cxn>
                <a:cxn ang="0">
                  <a:pos x="132" y="65"/>
                </a:cxn>
                <a:cxn ang="0">
                  <a:pos x="118" y="52"/>
                </a:cxn>
                <a:cxn ang="0">
                  <a:pos x="101" y="41"/>
                </a:cxn>
                <a:cxn ang="0">
                  <a:pos x="84" y="38"/>
                </a:cxn>
              </a:cxnLst>
              <a:rect l="0" t="0" r="r" b="b"/>
              <a:pathLst>
                <a:path w="185" h="165">
                  <a:moveTo>
                    <a:pt x="110" y="165"/>
                  </a:moveTo>
                  <a:lnTo>
                    <a:pt x="110" y="165"/>
                  </a:lnTo>
                  <a:lnTo>
                    <a:pt x="97" y="165"/>
                  </a:lnTo>
                  <a:lnTo>
                    <a:pt x="91" y="165"/>
                  </a:lnTo>
                  <a:lnTo>
                    <a:pt x="91" y="165"/>
                  </a:lnTo>
                  <a:lnTo>
                    <a:pt x="87" y="164"/>
                  </a:lnTo>
                  <a:lnTo>
                    <a:pt x="82" y="163"/>
                  </a:lnTo>
                  <a:lnTo>
                    <a:pt x="82" y="163"/>
                  </a:lnTo>
                  <a:lnTo>
                    <a:pt x="81" y="163"/>
                  </a:lnTo>
                  <a:lnTo>
                    <a:pt x="81" y="163"/>
                  </a:lnTo>
                  <a:lnTo>
                    <a:pt x="70" y="160"/>
                  </a:lnTo>
                  <a:lnTo>
                    <a:pt x="60" y="156"/>
                  </a:lnTo>
                  <a:lnTo>
                    <a:pt x="49" y="152"/>
                  </a:lnTo>
                  <a:lnTo>
                    <a:pt x="39" y="146"/>
                  </a:lnTo>
                  <a:lnTo>
                    <a:pt x="31" y="139"/>
                  </a:lnTo>
                  <a:lnTo>
                    <a:pt x="22" y="133"/>
                  </a:lnTo>
                  <a:lnTo>
                    <a:pt x="16" y="126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7" y="111"/>
                  </a:lnTo>
                  <a:lnTo>
                    <a:pt x="4" y="105"/>
                  </a:lnTo>
                  <a:lnTo>
                    <a:pt x="2" y="99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1" y="71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5" y="56"/>
                  </a:lnTo>
                  <a:lnTo>
                    <a:pt x="8" y="48"/>
                  </a:lnTo>
                  <a:lnTo>
                    <a:pt x="13" y="40"/>
                  </a:lnTo>
                  <a:lnTo>
                    <a:pt x="19" y="33"/>
                  </a:lnTo>
                  <a:lnTo>
                    <a:pt x="27" y="26"/>
                  </a:lnTo>
                  <a:lnTo>
                    <a:pt x="33" y="19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53" y="5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8" y="1"/>
                  </a:lnTo>
                  <a:lnTo>
                    <a:pt x="98" y="3"/>
                  </a:lnTo>
                  <a:lnTo>
                    <a:pt x="108" y="5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8" y="12"/>
                  </a:lnTo>
                  <a:lnTo>
                    <a:pt x="136" y="17"/>
                  </a:lnTo>
                  <a:lnTo>
                    <a:pt x="144" y="24"/>
                  </a:lnTo>
                  <a:lnTo>
                    <a:pt x="152" y="31"/>
                  </a:lnTo>
                  <a:lnTo>
                    <a:pt x="159" y="38"/>
                  </a:lnTo>
                  <a:lnTo>
                    <a:pt x="166" y="46"/>
                  </a:lnTo>
                  <a:lnTo>
                    <a:pt x="171" y="54"/>
                  </a:lnTo>
                  <a:lnTo>
                    <a:pt x="175" y="62"/>
                  </a:lnTo>
                  <a:lnTo>
                    <a:pt x="175" y="62"/>
                  </a:lnTo>
                  <a:lnTo>
                    <a:pt x="178" y="69"/>
                  </a:lnTo>
                  <a:lnTo>
                    <a:pt x="182" y="78"/>
                  </a:lnTo>
                  <a:lnTo>
                    <a:pt x="184" y="88"/>
                  </a:lnTo>
                  <a:lnTo>
                    <a:pt x="185" y="97"/>
                  </a:lnTo>
                  <a:lnTo>
                    <a:pt x="185" y="106"/>
                  </a:lnTo>
                  <a:lnTo>
                    <a:pt x="185" y="116"/>
                  </a:lnTo>
                  <a:lnTo>
                    <a:pt x="183" y="132"/>
                  </a:lnTo>
                  <a:lnTo>
                    <a:pt x="183" y="132"/>
                  </a:lnTo>
                  <a:lnTo>
                    <a:pt x="182" y="137"/>
                  </a:lnTo>
                  <a:lnTo>
                    <a:pt x="178" y="141"/>
                  </a:lnTo>
                  <a:lnTo>
                    <a:pt x="176" y="146"/>
                  </a:lnTo>
                  <a:lnTo>
                    <a:pt x="173" y="150"/>
                  </a:lnTo>
                  <a:lnTo>
                    <a:pt x="169" y="153"/>
                  </a:lnTo>
                  <a:lnTo>
                    <a:pt x="165" y="155"/>
                  </a:lnTo>
                  <a:lnTo>
                    <a:pt x="156" y="160"/>
                  </a:lnTo>
                  <a:lnTo>
                    <a:pt x="145" y="162"/>
                  </a:lnTo>
                  <a:lnTo>
                    <a:pt x="134" y="164"/>
                  </a:lnTo>
                  <a:lnTo>
                    <a:pt x="123" y="165"/>
                  </a:lnTo>
                  <a:lnTo>
                    <a:pt x="110" y="165"/>
                  </a:lnTo>
                  <a:lnTo>
                    <a:pt x="110" y="165"/>
                  </a:lnTo>
                  <a:close/>
                  <a:moveTo>
                    <a:pt x="84" y="38"/>
                  </a:moveTo>
                  <a:lnTo>
                    <a:pt x="84" y="38"/>
                  </a:lnTo>
                  <a:lnTo>
                    <a:pt x="75" y="39"/>
                  </a:lnTo>
                  <a:lnTo>
                    <a:pt x="70" y="40"/>
                  </a:lnTo>
                  <a:lnTo>
                    <a:pt x="65" y="43"/>
                  </a:lnTo>
                  <a:lnTo>
                    <a:pt x="59" y="46"/>
                  </a:lnTo>
                  <a:lnTo>
                    <a:pt x="53" y="50"/>
                  </a:lnTo>
                  <a:lnTo>
                    <a:pt x="48" y="57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39" y="72"/>
                  </a:lnTo>
                  <a:lnTo>
                    <a:pt x="37" y="79"/>
                  </a:lnTo>
                  <a:lnTo>
                    <a:pt x="37" y="88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43" y="102"/>
                  </a:lnTo>
                  <a:lnTo>
                    <a:pt x="48" y="108"/>
                  </a:lnTo>
                  <a:lnTo>
                    <a:pt x="55" y="113"/>
                  </a:lnTo>
                  <a:lnTo>
                    <a:pt x="62" y="118"/>
                  </a:lnTo>
                  <a:lnTo>
                    <a:pt x="70" y="122"/>
                  </a:lnTo>
                  <a:lnTo>
                    <a:pt x="77" y="125"/>
                  </a:lnTo>
                  <a:lnTo>
                    <a:pt x="86" y="127"/>
                  </a:lnTo>
                  <a:lnTo>
                    <a:pt x="93" y="129"/>
                  </a:lnTo>
                  <a:lnTo>
                    <a:pt x="94" y="129"/>
                  </a:lnTo>
                  <a:lnTo>
                    <a:pt x="94" y="129"/>
                  </a:lnTo>
                  <a:lnTo>
                    <a:pt x="102" y="129"/>
                  </a:lnTo>
                  <a:lnTo>
                    <a:pt x="102" y="129"/>
                  </a:lnTo>
                  <a:lnTo>
                    <a:pt x="118" y="130"/>
                  </a:lnTo>
                  <a:lnTo>
                    <a:pt x="118" y="130"/>
                  </a:lnTo>
                  <a:lnTo>
                    <a:pt x="131" y="129"/>
                  </a:lnTo>
                  <a:lnTo>
                    <a:pt x="137" y="128"/>
                  </a:lnTo>
                  <a:lnTo>
                    <a:pt x="142" y="126"/>
                  </a:lnTo>
                  <a:lnTo>
                    <a:pt x="142" y="126"/>
                  </a:lnTo>
                  <a:lnTo>
                    <a:pt x="145" y="124"/>
                  </a:lnTo>
                  <a:lnTo>
                    <a:pt x="147" y="122"/>
                  </a:lnTo>
                  <a:lnTo>
                    <a:pt x="149" y="119"/>
                  </a:lnTo>
                  <a:lnTo>
                    <a:pt x="149" y="116"/>
                  </a:lnTo>
                  <a:lnTo>
                    <a:pt x="149" y="106"/>
                  </a:lnTo>
                  <a:lnTo>
                    <a:pt x="147" y="97"/>
                  </a:lnTo>
                  <a:lnTo>
                    <a:pt x="147" y="95"/>
                  </a:lnTo>
                  <a:lnTo>
                    <a:pt x="147" y="95"/>
                  </a:lnTo>
                  <a:lnTo>
                    <a:pt x="145" y="86"/>
                  </a:lnTo>
                  <a:lnTo>
                    <a:pt x="142" y="77"/>
                  </a:lnTo>
                  <a:lnTo>
                    <a:pt x="137" y="71"/>
                  </a:lnTo>
                  <a:lnTo>
                    <a:pt x="132" y="65"/>
                  </a:lnTo>
                  <a:lnTo>
                    <a:pt x="129" y="62"/>
                  </a:lnTo>
                  <a:lnTo>
                    <a:pt x="129" y="62"/>
                  </a:lnTo>
                  <a:lnTo>
                    <a:pt x="118" y="52"/>
                  </a:lnTo>
                  <a:lnTo>
                    <a:pt x="112" y="47"/>
                  </a:lnTo>
                  <a:lnTo>
                    <a:pt x="107" y="44"/>
                  </a:lnTo>
                  <a:lnTo>
                    <a:pt x="101" y="41"/>
                  </a:lnTo>
                  <a:lnTo>
                    <a:pt x="96" y="39"/>
                  </a:lnTo>
                  <a:lnTo>
                    <a:pt x="90" y="38"/>
                  </a:lnTo>
                  <a:lnTo>
                    <a:pt x="84" y="38"/>
                  </a:lnTo>
                  <a:lnTo>
                    <a:pt x="84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6" name="Freeform 482"/>
            <p:cNvSpPr/>
            <p:nvPr/>
          </p:nvSpPr>
          <p:spPr bwMode="auto">
            <a:xfrm>
              <a:off x="6526213" y="3246438"/>
              <a:ext cx="79375" cy="63500"/>
            </a:xfrm>
            <a:custGeom>
              <a:avLst/>
              <a:gdLst/>
              <a:ahLst/>
              <a:cxnLst>
                <a:cxn ang="0">
                  <a:pos x="13" y="121"/>
                </a:cxn>
                <a:cxn ang="0">
                  <a:pos x="4" y="115"/>
                </a:cxn>
                <a:cxn ang="0">
                  <a:pos x="1" y="110"/>
                </a:cxn>
                <a:cxn ang="0">
                  <a:pos x="0" y="103"/>
                </a:cxn>
                <a:cxn ang="0">
                  <a:pos x="2" y="42"/>
                </a:cxn>
                <a:cxn ang="0">
                  <a:pos x="3" y="14"/>
                </a:cxn>
                <a:cxn ang="0">
                  <a:pos x="8" y="5"/>
                </a:cxn>
                <a:cxn ang="0">
                  <a:pos x="20" y="1"/>
                </a:cxn>
                <a:cxn ang="0">
                  <a:pos x="27" y="1"/>
                </a:cxn>
                <a:cxn ang="0">
                  <a:pos x="35" y="3"/>
                </a:cxn>
                <a:cxn ang="0">
                  <a:pos x="40" y="9"/>
                </a:cxn>
                <a:cxn ang="0">
                  <a:pos x="44" y="17"/>
                </a:cxn>
                <a:cxn ang="0">
                  <a:pos x="57" y="29"/>
                </a:cxn>
                <a:cxn ang="0">
                  <a:pos x="66" y="23"/>
                </a:cxn>
                <a:cxn ang="0">
                  <a:pos x="61" y="29"/>
                </a:cxn>
                <a:cxn ang="0">
                  <a:pos x="69" y="34"/>
                </a:cxn>
                <a:cxn ang="0">
                  <a:pos x="95" y="51"/>
                </a:cxn>
                <a:cxn ang="0">
                  <a:pos x="105" y="48"/>
                </a:cxn>
                <a:cxn ang="0">
                  <a:pos x="103" y="28"/>
                </a:cxn>
                <a:cxn ang="0">
                  <a:pos x="101" y="17"/>
                </a:cxn>
                <a:cxn ang="0">
                  <a:pos x="104" y="9"/>
                </a:cxn>
                <a:cxn ang="0">
                  <a:pos x="115" y="0"/>
                </a:cxn>
                <a:cxn ang="0">
                  <a:pos x="125" y="0"/>
                </a:cxn>
                <a:cxn ang="0">
                  <a:pos x="134" y="8"/>
                </a:cxn>
                <a:cxn ang="0">
                  <a:pos x="139" y="28"/>
                </a:cxn>
                <a:cxn ang="0">
                  <a:pos x="140" y="48"/>
                </a:cxn>
                <a:cxn ang="0">
                  <a:pos x="141" y="49"/>
                </a:cxn>
                <a:cxn ang="0">
                  <a:pos x="145" y="48"/>
                </a:cxn>
                <a:cxn ang="0">
                  <a:pos x="139" y="54"/>
                </a:cxn>
                <a:cxn ang="0">
                  <a:pos x="141" y="60"/>
                </a:cxn>
                <a:cxn ang="0">
                  <a:pos x="143" y="71"/>
                </a:cxn>
                <a:cxn ang="0">
                  <a:pos x="139" y="99"/>
                </a:cxn>
                <a:cxn ang="0">
                  <a:pos x="134" y="107"/>
                </a:cxn>
                <a:cxn ang="0">
                  <a:pos x="124" y="114"/>
                </a:cxn>
                <a:cxn ang="0">
                  <a:pos x="120" y="114"/>
                </a:cxn>
                <a:cxn ang="0">
                  <a:pos x="108" y="111"/>
                </a:cxn>
                <a:cxn ang="0">
                  <a:pos x="98" y="102"/>
                </a:cxn>
                <a:cxn ang="0">
                  <a:pos x="86" y="91"/>
                </a:cxn>
                <a:cxn ang="0">
                  <a:pos x="63" y="73"/>
                </a:cxn>
                <a:cxn ang="0">
                  <a:pos x="50" y="65"/>
                </a:cxn>
                <a:cxn ang="0">
                  <a:pos x="37" y="67"/>
                </a:cxn>
                <a:cxn ang="0">
                  <a:pos x="35" y="103"/>
                </a:cxn>
                <a:cxn ang="0">
                  <a:pos x="32" y="114"/>
                </a:cxn>
                <a:cxn ang="0">
                  <a:pos x="23" y="119"/>
                </a:cxn>
              </a:cxnLst>
              <a:rect l="0" t="0" r="r" b="b"/>
              <a:pathLst>
                <a:path w="149" h="121">
                  <a:moveTo>
                    <a:pt x="17" y="121"/>
                  </a:moveTo>
                  <a:lnTo>
                    <a:pt x="17" y="121"/>
                  </a:lnTo>
                  <a:lnTo>
                    <a:pt x="13" y="121"/>
                  </a:lnTo>
                  <a:lnTo>
                    <a:pt x="9" y="119"/>
                  </a:lnTo>
                  <a:lnTo>
                    <a:pt x="6" y="117"/>
                  </a:lnTo>
                  <a:lnTo>
                    <a:pt x="4" y="115"/>
                  </a:lnTo>
                  <a:lnTo>
                    <a:pt x="4" y="115"/>
                  </a:lnTo>
                  <a:lnTo>
                    <a:pt x="2" y="113"/>
                  </a:lnTo>
                  <a:lnTo>
                    <a:pt x="1" y="110"/>
                  </a:lnTo>
                  <a:lnTo>
                    <a:pt x="0" y="107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2" y="42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4"/>
                  </a:lnTo>
                  <a:lnTo>
                    <a:pt x="4" y="10"/>
                  </a:lnTo>
                  <a:lnTo>
                    <a:pt x="6" y="7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4" y="2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30" y="1"/>
                  </a:lnTo>
                  <a:lnTo>
                    <a:pt x="35" y="3"/>
                  </a:lnTo>
                  <a:lnTo>
                    <a:pt x="37" y="4"/>
                  </a:lnTo>
                  <a:lnTo>
                    <a:pt x="38" y="6"/>
                  </a:lnTo>
                  <a:lnTo>
                    <a:pt x="40" y="9"/>
                  </a:lnTo>
                  <a:lnTo>
                    <a:pt x="41" y="13"/>
                  </a:lnTo>
                  <a:lnTo>
                    <a:pt x="42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51" y="23"/>
                  </a:lnTo>
                  <a:lnTo>
                    <a:pt x="57" y="29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6" y="23"/>
                  </a:lnTo>
                  <a:lnTo>
                    <a:pt x="65" y="27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8" y="33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95" y="51"/>
                  </a:lnTo>
                  <a:lnTo>
                    <a:pt x="103" y="59"/>
                  </a:lnTo>
                  <a:lnTo>
                    <a:pt x="105" y="48"/>
                  </a:lnTo>
                  <a:lnTo>
                    <a:pt x="105" y="48"/>
                  </a:lnTo>
                  <a:lnTo>
                    <a:pt x="105" y="38"/>
                  </a:lnTo>
                  <a:lnTo>
                    <a:pt x="105" y="32"/>
                  </a:lnTo>
                  <a:lnTo>
                    <a:pt x="103" y="28"/>
                  </a:lnTo>
                  <a:lnTo>
                    <a:pt x="103" y="28"/>
                  </a:lnTo>
                  <a:lnTo>
                    <a:pt x="101" y="21"/>
                  </a:lnTo>
                  <a:lnTo>
                    <a:pt x="101" y="17"/>
                  </a:lnTo>
                  <a:lnTo>
                    <a:pt x="102" y="13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7" y="6"/>
                  </a:lnTo>
                  <a:lnTo>
                    <a:pt x="111" y="2"/>
                  </a:lnTo>
                  <a:lnTo>
                    <a:pt x="115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5" y="0"/>
                  </a:lnTo>
                  <a:lnTo>
                    <a:pt x="129" y="2"/>
                  </a:lnTo>
                  <a:lnTo>
                    <a:pt x="131" y="5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7" y="18"/>
                  </a:lnTo>
                  <a:lnTo>
                    <a:pt x="139" y="28"/>
                  </a:lnTo>
                  <a:lnTo>
                    <a:pt x="140" y="38"/>
                  </a:lnTo>
                  <a:lnTo>
                    <a:pt x="140" y="48"/>
                  </a:lnTo>
                  <a:lnTo>
                    <a:pt x="140" y="48"/>
                  </a:lnTo>
                  <a:lnTo>
                    <a:pt x="140" y="52"/>
                  </a:lnTo>
                  <a:lnTo>
                    <a:pt x="140" y="52"/>
                  </a:lnTo>
                  <a:lnTo>
                    <a:pt x="141" y="49"/>
                  </a:lnTo>
                  <a:lnTo>
                    <a:pt x="143" y="48"/>
                  </a:lnTo>
                  <a:lnTo>
                    <a:pt x="145" y="48"/>
                  </a:lnTo>
                  <a:lnTo>
                    <a:pt x="145" y="48"/>
                  </a:lnTo>
                  <a:lnTo>
                    <a:pt x="148" y="49"/>
                  </a:lnTo>
                  <a:lnTo>
                    <a:pt x="149" y="50"/>
                  </a:lnTo>
                  <a:lnTo>
                    <a:pt x="139" y="54"/>
                  </a:lnTo>
                  <a:lnTo>
                    <a:pt x="139" y="55"/>
                  </a:lnTo>
                  <a:lnTo>
                    <a:pt x="139" y="55"/>
                  </a:lnTo>
                  <a:lnTo>
                    <a:pt x="141" y="60"/>
                  </a:lnTo>
                  <a:lnTo>
                    <a:pt x="141" y="60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44" y="79"/>
                  </a:lnTo>
                  <a:lnTo>
                    <a:pt x="142" y="90"/>
                  </a:lnTo>
                  <a:lnTo>
                    <a:pt x="139" y="99"/>
                  </a:lnTo>
                  <a:lnTo>
                    <a:pt x="137" y="104"/>
                  </a:lnTo>
                  <a:lnTo>
                    <a:pt x="134" y="107"/>
                  </a:lnTo>
                  <a:lnTo>
                    <a:pt x="134" y="107"/>
                  </a:lnTo>
                  <a:lnTo>
                    <a:pt x="131" y="110"/>
                  </a:lnTo>
                  <a:lnTo>
                    <a:pt x="127" y="113"/>
                  </a:lnTo>
                  <a:lnTo>
                    <a:pt x="124" y="114"/>
                  </a:lnTo>
                  <a:lnTo>
                    <a:pt x="120" y="114"/>
                  </a:lnTo>
                  <a:lnTo>
                    <a:pt x="120" y="114"/>
                  </a:lnTo>
                  <a:lnTo>
                    <a:pt x="120" y="114"/>
                  </a:lnTo>
                  <a:lnTo>
                    <a:pt x="112" y="113"/>
                  </a:lnTo>
                  <a:lnTo>
                    <a:pt x="112" y="113"/>
                  </a:lnTo>
                  <a:lnTo>
                    <a:pt x="108" y="111"/>
                  </a:lnTo>
                  <a:lnTo>
                    <a:pt x="104" y="109"/>
                  </a:lnTo>
                  <a:lnTo>
                    <a:pt x="98" y="102"/>
                  </a:lnTo>
                  <a:lnTo>
                    <a:pt x="98" y="102"/>
                  </a:lnTo>
                  <a:lnTo>
                    <a:pt x="93" y="96"/>
                  </a:lnTo>
                  <a:lnTo>
                    <a:pt x="86" y="91"/>
                  </a:lnTo>
                  <a:lnTo>
                    <a:pt x="86" y="91"/>
                  </a:lnTo>
                  <a:lnTo>
                    <a:pt x="75" y="81"/>
                  </a:lnTo>
                  <a:lnTo>
                    <a:pt x="75" y="81"/>
                  </a:lnTo>
                  <a:lnTo>
                    <a:pt x="63" y="73"/>
                  </a:lnTo>
                  <a:lnTo>
                    <a:pt x="57" y="69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45" y="62"/>
                  </a:lnTo>
                  <a:lnTo>
                    <a:pt x="37" y="57"/>
                  </a:lnTo>
                  <a:lnTo>
                    <a:pt x="37" y="67"/>
                  </a:lnTo>
                  <a:lnTo>
                    <a:pt x="37" y="67"/>
                  </a:lnTo>
                  <a:lnTo>
                    <a:pt x="35" y="103"/>
                  </a:lnTo>
                  <a:lnTo>
                    <a:pt x="35" y="103"/>
                  </a:lnTo>
                  <a:lnTo>
                    <a:pt x="35" y="107"/>
                  </a:lnTo>
                  <a:lnTo>
                    <a:pt x="34" y="111"/>
                  </a:lnTo>
                  <a:lnTo>
                    <a:pt x="32" y="114"/>
                  </a:lnTo>
                  <a:lnTo>
                    <a:pt x="30" y="116"/>
                  </a:lnTo>
                  <a:lnTo>
                    <a:pt x="27" y="118"/>
                  </a:lnTo>
                  <a:lnTo>
                    <a:pt x="23" y="119"/>
                  </a:lnTo>
                  <a:lnTo>
                    <a:pt x="17" y="121"/>
                  </a:lnTo>
                  <a:lnTo>
                    <a:pt x="17" y="1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7" name="Freeform 483"/>
            <p:cNvSpPr/>
            <p:nvPr/>
          </p:nvSpPr>
          <p:spPr bwMode="auto">
            <a:xfrm>
              <a:off x="6692901" y="3432175"/>
              <a:ext cx="100013" cy="71438"/>
            </a:xfrm>
            <a:custGeom>
              <a:avLst/>
              <a:gdLst/>
              <a:ahLst/>
              <a:cxnLst>
                <a:cxn ang="0">
                  <a:pos x="162" y="135"/>
                </a:cxn>
                <a:cxn ang="0">
                  <a:pos x="155" y="130"/>
                </a:cxn>
                <a:cxn ang="0">
                  <a:pos x="150" y="119"/>
                </a:cxn>
                <a:cxn ang="0">
                  <a:pos x="152" y="60"/>
                </a:cxn>
                <a:cxn ang="0">
                  <a:pos x="143" y="45"/>
                </a:cxn>
                <a:cxn ang="0">
                  <a:pos x="136" y="45"/>
                </a:cxn>
                <a:cxn ang="0">
                  <a:pos x="114" y="42"/>
                </a:cxn>
                <a:cxn ang="0">
                  <a:pos x="108" y="48"/>
                </a:cxn>
                <a:cxn ang="0">
                  <a:pos x="110" y="70"/>
                </a:cxn>
                <a:cxn ang="0">
                  <a:pos x="111" y="81"/>
                </a:cxn>
                <a:cxn ang="0">
                  <a:pos x="110" y="102"/>
                </a:cxn>
                <a:cxn ang="0">
                  <a:pos x="111" y="106"/>
                </a:cxn>
                <a:cxn ang="0">
                  <a:pos x="114" y="118"/>
                </a:cxn>
                <a:cxn ang="0">
                  <a:pos x="110" y="126"/>
                </a:cxn>
                <a:cxn ang="0">
                  <a:pos x="95" y="133"/>
                </a:cxn>
                <a:cxn ang="0">
                  <a:pos x="83" y="128"/>
                </a:cxn>
                <a:cxn ang="0">
                  <a:pos x="77" y="120"/>
                </a:cxn>
                <a:cxn ang="0">
                  <a:pos x="74" y="99"/>
                </a:cxn>
                <a:cxn ang="0">
                  <a:pos x="74" y="76"/>
                </a:cxn>
                <a:cxn ang="0">
                  <a:pos x="72" y="45"/>
                </a:cxn>
                <a:cxn ang="0">
                  <a:pos x="67" y="40"/>
                </a:cxn>
                <a:cxn ang="0">
                  <a:pos x="42" y="44"/>
                </a:cxn>
                <a:cxn ang="0">
                  <a:pos x="41" y="67"/>
                </a:cxn>
                <a:cxn ang="0">
                  <a:pos x="39" y="82"/>
                </a:cxn>
                <a:cxn ang="0">
                  <a:pos x="35" y="116"/>
                </a:cxn>
                <a:cxn ang="0">
                  <a:pos x="32" y="126"/>
                </a:cxn>
                <a:cxn ang="0">
                  <a:pos x="23" y="132"/>
                </a:cxn>
                <a:cxn ang="0">
                  <a:pos x="12" y="132"/>
                </a:cxn>
                <a:cxn ang="0">
                  <a:pos x="3" y="128"/>
                </a:cxn>
                <a:cxn ang="0">
                  <a:pos x="0" y="123"/>
                </a:cxn>
                <a:cxn ang="0">
                  <a:pos x="1" y="102"/>
                </a:cxn>
                <a:cxn ang="0">
                  <a:pos x="5" y="68"/>
                </a:cxn>
                <a:cxn ang="0">
                  <a:pos x="6" y="29"/>
                </a:cxn>
                <a:cxn ang="0">
                  <a:pos x="6" y="13"/>
                </a:cxn>
                <a:cxn ang="0">
                  <a:pos x="11" y="5"/>
                </a:cxn>
                <a:cxn ang="0">
                  <a:pos x="23" y="1"/>
                </a:cxn>
                <a:cxn ang="0">
                  <a:pos x="27" y="1"/>
                </a:cxn>
                <a:cxn ang="0">
                  <a:pos x="35" y="0"/>
                </a:cxn>
                <a:cxn ang="0">
                  <a:pos x="60" y="4"/>
                </a:cxn>
                <a:cxn ang="0">
                  <a:pos x="100" y="5"/>
                </a:cxn>
                <a:cxn ang="0">
                  <a:pos x="132" y="7"/>
                </a:cxn>
                <a:cxn ang="0">
                  <a:pos x="160" y="10"/>
                </a:cxn>
                <a:cxn ang="0">
                  <a:pos x="172" y="15"/>
                </a:cxn>
                <a:cxn ang="0">
                  <a:pos x="182" y="26"/>
                </a:cxn>
                <a:cxn ang="0">
                  <a:pos x="190" y="60"/>
                </a:cxn>
                <a:cxn ang="0">
                  <a:pos x="188" y="97"/>
                </a:cxn>
                <a:cxn ang="0">
                  <a:pos x="187" y="123"/>
                </a:cxn>
                <a:cxn ang="0">
                  <a:pos x="181" y="132"/>
                </a:cxn>
                <a:cxn ang="0">
                  <a:pos x="169" y="136"/>
                </a:cxn>
              </a:cxnLst>
              <a:rect l="0" t="0" r="r" b="b"/>
              <a:pathLst>
                <a:path w="190" h="136">
                  <a:moveTo>
                    <a:pt x="169" y="136"/>
                  </a:moveTo>
                  <a:lnTo>
                    <a:pt x="169" y="136"/>
                  </a:lnTo>
                  <a:lnTo>
                    <a:pt x="162" y="135"/>
                  </a:lnTo>
                  <a:lnTo>
                    <a:pt x="159" y="134"/>
                  </a:lnTo>
                  <a:lnTo>
                    <a:pt x="157" y="132"/>
                  </a:lnTo>
                  <a:lnTo>
                    <a:pt x="155" y="130"/>
                  </a:lnTo>
                  <a:lnTo>
                    <a:pt x="153" y="127"/>
                  </a:lnTo>
                  <a:lnTo>
                    <a:pt x="152" y="123"/>
                  </a:lnTo>
                  <a:lnTo>
                    <a:pt x="150" y="119"/>
                  </a:lnTo>
                  <a:lnTo>
                    <a:pt x="150" y="119"/>
                  </a:lnTo>
                  <a:lnTo>
                    <a:pt x="152" y="60"/>
                  </a:lnTo>
                  <a:lnTo>
                    <a:pt x="152" y="60"/>
                  </a:lnTo>
                  <a:lnTo>
                    <a:pt x="152" y="50"/>
                  </a:lnTo>
                  <a:lnTo>
                    <a:pt x="152" y="44"/>
                  </a:lnTo>
                  <a:lnTo>
                    <a:pt x="143" y="45"/>
                  </a:lnTo>
                  <a:lnTo>
                    <a:pt x="143" y="45"/>
                  </a:lnTo>
                  <a:lnTo>
                    <a:pt x="136" y="45"/>
                  </a:lnTo>
                  <a:lnTo>
                    <a:pt x="136" y="45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14" y="42"/>
                  </a:lnTo>
                  <a:lnTo>
                    <a:pt x="108" y="41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10" y="70"/>
                  </a:lnTo>
                  <a:lnTo>
                    <a:pt x="111" y="80"/>
                  </a:lnTo>
                  <a:lnTo>
                    <a:pt x="111" y="81"/>
                  </a:lnTo>
                  <a:lnTo>
                    <a:pt x="111" y="81"/>
                  </a:lnTo>
                  <a:lnTo>
                    <a:pt x="110" y="96"/>
                  </a:lnTo>
                  <a:lnTo>
                    <a:pt x="110" y="96"/>
                  </a:lnTo>
                  <a:lnTo>
                    <a:pt x="110" y="102"/>
                  </a:lnTo>
                  <a:lnTo>
                    <a:pt x="110" y="104"/>
                  </a:lnTo>
                  <a:lnTo>
                    <a:pt x="111" y="106"/>
                  </a:lnTo>
                  <a:lnTo>
                    <a:pt x="111" y="106"/>
                  </a:lnTo>
                  <a:lnTo>
                    <a:pt x="114" y="110"/>
                  </a:lnTo>
                  <a:lnTo>
                    <a:pt x="115" y="115"/>
                  </a:lnTo>
                  <a:lnTo>
                    <a:pt x="114" y="118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0" y="126"/>
                  </a:lnTo>
                  <a:lnTo>
                    <a:pt x="106" y="129"/>
                  </a:lnTo>
                  <a:lnTo>
                    <a:pt x="101" y="132"/>
                  </a:lnTo>
                  <a:lnTo>
                    <a:pt x="95" y="133"/>
                  </a:lnTo>
                  <a:lnTo>
                    <a:pt x="95" y="133"/>
                  </a:lnTo>
                  <a:lnTo>
                    <a:pt x="88" y="132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80" y="125"/>
                  </a:lnTo>
                  <a:lnTo>
                    <a:pt x="77" y="120"/>
                  </a:lnTo>
                  <a:lnTo>
                    <a:pt x="76" y="116"/>
                  </a:lnTo>
                  <a:lnTo>
                    <a:pt x="75" y="110"/>
                  </a:lnTo>
                  <a:lnTo>
                    <a:pt x="74" y="99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4" y="76"/>
                  </a:lnTo>
                  <a:lnTo>
                    <a:pt x="73" y="63"/>
                  </a:lnTo>
                  <a:lnTo>
                    <a:pt x="73" y="63"/>
                  </a:lnTo>
                  <a:lnTo>
                    <a:pt x="72" y="45"/>
                  </a:lnTo>
                  <a:lnTo>
                    <a:pt x="72" y="40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48" y="39"/>
                  </a:lnTo>
                  <a:lnTo>
                    <a:pt x="42" y="38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2" y="55"/>
                  </a:lnTo>
                  <a:lnTo>
                    <a:pt x="41" y="67"/>
                  </a:lnTo>
                  <a:lnTo>
                    <a:pt x="41" y="67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37" y="99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35" y="120"/>
                  </a:lnTo>
                  <a:lnTo>
                    <a:pt x="34" y="123"/>
                  </a:lnTo>
                  <a:lnTo>
                    <a:pt x="32" y="126"/>
                  </a:lnTo>
                  <a:lnTo>
                    <a:pt x="29" y="129"/>
                  </a:lnTo>
                  <a:lnTo>
                    <a:pt x="27" y="131"/>
                  </a:lnTo>
                  <a:lnTo>
                    <a:pt x="23" y="132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2" y="132"/>
                  </a:lnTo>
                  <a:lnTo>
                    <a:pt x="9" y="132"/>
                  </a:lnTo>
                  <a:lnTo>
                    <a:pt x="6" y="130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2" y="126"/>
                  </a:lnTo>
                  <a:lnTo>
                    <a:pt x="0" y="123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1" y="102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6" y="48"/>
                  </a:lnTo>
                  <a:lnTo>
                    <a:pt x="6" y="29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3"/>
                  </a:lnTo>
                  <a:lnTo>
                    <a:pt x="7" y="10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4" y="3"/>
                  </a:lnTo>
                  <a:lnTo>
                    <a:pt x="17" y="2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47" y="3"/>
                  </a:lnTo>
                  <a:lnTo>
                    <a:pt x="60" y="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100" y="5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32" y="7"/>
                  </a:lnTo>
                  <a:lnTo>
                    <a:pt x="132" y="7"/>
                  </a:lnTo>
                  <a:lnTo>
                    <a:pt x="150" y="8"/>
                  </a:lnTo>
                  <a:lnTo>
                    <a:pt x="160" y="10"/>
                  </a:lnTo>
                  <a:lnTo>
                    <a:pt x="168" y="12"/>
                  </a:lnTo>
                  <a:lnTo>
                    <a:pt x="168" y="12"/>
                  </a:lnTo>
                  <a:lnTo>
                    <a:pt x="172" y="15"/>
                  </a:lnTo>
                  <a:lnTo>
                    <a:pt x="176" y="18"/>
                  </a:lnTo>
                  <a:lnTo>
                    <a:pt x="179" y="22"/>
                  </a:lnTo>
                  <a:lnTo>
                    <a:pt x="182" y="26"/>
                  </a:lnTo>
                  <a:lnTo>
                    <a:pt x="186" y="36"/>
                  </a:lnTo>
                  <a:lnTo>
                    <a:pt x="189" y="47"/>
                  </a:lnTo>
                  <a:lnTo>
                    <a:pt x="190" y="60"/>
                  </a:lnTo>
                  <a:lnTo>
                    <a:pt x="190" y="72"/>
                  </a:lnTo>
                  <a:lnTo>
                    <a:pt x="188" y="97"/>
                  </a:lnTo>
                  <a:lnTo>
                    <a:pt x="188" y="97"/>
                  </a:lnTo>
                  <a:lnTo>
                    <a:pt x="187" y="119"/>
                  </a:lnTo>
                  <a:lnTo>
                    <a:pt x="187" y="119"/>
                  </a:lnTo>
                  <a:lnTo>
                    <a:pt x="187" y="123"/>
                  </a:lnTo>
                  <a:lnTo>
                    <a:pt x="186" y="127"/>
                  </a:lnTo>
                  <a:lnTo>
                    <a:pt x="184" y="130"/>
                  </a:lnTo>
                  <a:lnTo>
                    <a:pt x="181" y="132"/>
                  </a:lnTo>
                  <a:lnTo>
                    <a:pt x="178" y="134"/>
                  </a:lnTo>
                  <a:lnTo>
                    <a:pt x="175" y="135"/>
                  </a:lnTo>
                  <a:lnTo>
                    <a:pt x="169" y="136"/>
                  </a:lnTo>
                  <a:lnTo>
                    <a:pt x="169" y="1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8" name="Freeform 484"/>
            <p:cNvSpPr/>
            <p:nvPr/>
          </p:nvSpPr>
          <p:spPr bwMode="auto">
            <a:xfrm>
              <a:off x="6354763" y="3409950"/>
              <a:ext cx="55563" cy="111125"/>
            </a:xfrm>
            <a:custGeom>
              <a:avLst/>
              <a:gdLst/>
              <a:ahLst/>
              <a:cxnLst>
                <a:cxn ang="0">
                  <a:pos x="32" y="209"/>
                </a:cxn>
                <a:cxn ang="0">
                  <a:pos x="26" y="208"/>
                </a:cxn>
                <a:cxn ang="0">
                  <a:pos x="17" y="200"/>
                </a:cxn>
                <a:cxn ang="0">
                  <a:pos x="14" y="194"/>
                </a:cxn>
                <a:cxn ang="0">
                  <a:pos x="14" y="185"/>
                </a:cxn>
                <a:cxn ang="0">
                  <a:pos x="17" y="180"/>
                </a:cxn>
                <a:cxn ang="0">
                  <a:pos x="22" y="176"/>
                </a:cxn>
                <a:cxn ang="0">
                  <a:pos x="31" y="172"/>
                </a:cxn>
                <a:cxn ang="0">
                  <a:pos x="42" y="168"/>
                </a:cxn>
                <a:cxn ang="0">
                  <a:pos x="59" y="161"/>
                </a:cxn>
                <a:cxn ang="0">
                  <a:pos x="50" y="154"/>
                </a:cxn>
                <a:cxn ang="0">
                  <a:pos x="21" y="135"/>
                </a:cxn>
                <a:cxn ang="0">
                  <a:pos x="13" y="128"/>
                </a:cxn>
                <a:cxn ang="0">
                  <a:pos x="9" y="122"/>
                </a:cxn>
                <a:cxn ang="0">
                  <a:pos x="8" y="117"/>
                </a:cxn>
                <a:cxn ang="0">
                  <a:pos x="9" y="109"/>
                </a:cxn>
                <a:cxn ang="0">
                  <a:pos x="13" y="103"/>
                </a:cxn>
                <a:cxn ang="0">
                  <a:pos x="20" y="96"/>
                </a:cxn>
                <a:cxn ang="0">
                  <a:pos x="37" y="84"/>
                </a:cxn>
                <a:cxn ang="0">
                  <a:pos x="46" y="79"/>
                </a:cxn>
                <a:cxn ang="0">
                  <a:pos x="63" y="72"/>
                </a:cxn>
                <a:cxn ang="0">
                  <a:pos x="57" y="66"/>
                </a:cxn>
                <a:cxn ang="0">
                  <a:pos x="44" y="55"/>
                </a:cxn>
                <a:cxn ang="0">
                  <a:pos x="29" y="46"/>
                </a:cxn>
                <a:cxn ang="0">
                  <a:pos x="11" y="35"/>
                </a:cxn>
                <a:cxn ang="0">
                  <a:pos x="7" y="31"/>
                </a:cxn>
                <a:cxn ang="0">
                  <a:pos x="0" y="20"/>
                </a:cxn>
                <a:cxn ang="0">
                  <a:pos x="2" y="12"/>
                </a:cxn>
                <a:cxn ang="0">
                  <a:pos x="6" y="7"/>
                </a:cxn>
                <a:cxn ang="0">
                  <a:pos x="15" y="1"/>
                </a:cxn>
                <a:cxn ang="0">
                  <a:pos x="20" y="0"/>
                </a:cxn>
                <a:cxn ang="0">
                  <a:pos x="26" y="1"/>
                </a:cxn>
                <a:cxn ang="0">
                  <a:pos x="31" y="5"/>
                </a:cxn>
                <a:cxn ang="0">
                  <a:pos x="46" y="17"/>
                </a:cxn>
                <a:cxn ang="0">
                  <a:pos x="60" y="27"/>
                </a:cxn>
                <a:cxn ang="0">
                  <a:pos x="85" y="47"/>
                </a:cxn>
                <a:cxn ang="0">
                  <a:pos x="95" y="58"/>
                </a:cxn>
                <a:cxn ang="0">
                  <a:pos x="103" y="73"/>
                </a:cxn>
                <a:cxn ang="0">
                  <a:pos x="104" y="79"/>
                </a:cxn>
                <a:cxn ang="0">
                  <a:pos x="100" y="89"/>
                </a:cxn>
                <a:cxn ang="0">
                  <a:pos x="90" y="99"/>
                </a:cxn>
                <a:cxn ang="0">
                  <a:pos x="66" y="111"/>
                </a:cxn>
                <a:cxn ang="0">
                  <a:pos x="66" y="121"/>
                </a:cxn>
                <a:cxn ang="0">
                  <a:pos x="81" y="130"/>
                </a:cxn>
                <a:cxn ang="0">
                  <a:pos x="93" y="140"/>
                </a:cxn>
                <a:cxn ang="0">
                  <a:pos x="101" y="150"/>
                </a:cxn>
                <a:cxn ang="0">
                  <a:pos x="103" y="163"/>
                </a:cxn>
                <a:cxn ang="0">
                  <a:pos x="102" y="170"/>
                </a:cxn>
                <a:cxn ang="0">
                  <a:pos x="94" y="180"/>
                </a:cxn>
                <a:cxn ang="0">
                  <a:pos x="82" y="189"/>
                </a:cxn>
                <a:cxn ang="0">
                  <a:pos x="61" y="198"/>
                </a:cxn>
                <a:cxn ang="0">
                  <a:pos x="50" y="202"/>
                </a:cxn>
                <a:cxn ang="0">
                  <a:pos x="41" y="207"/>
                </a:cxn>
                <a:cxn ang="0">
                  <a:pos x="32" y="209"/>
                </a:cxn>
              </a:cxnLst>
              <a:rect l="0" t="0" r="r" b="b"/>
              <a:pathLst>
                <a:path w="104" h="209">
                  <a:moveTo>
                    <a:pt x="32" y="209"/>
                  </a:moveTo>
                  <a:lnTo>
                    <a:pt x="32" y="209"/>
                  </a:lnTo>
                  <a:lnTo>
                    <a:pt x="28" y="209"/>
                  </a:lnTo>
                  <a:lnTo>
                    <a:pt x="26" y="208"/>
                  </a:lnTo>
                  <a:lnTo>
                    <a:pt x="20" y="204"/>
                  </a:lnTo>
                  <a:lnTo>
                    <a:pt x="17" y="200"/>
                  </a:lnTo>
                  <a:lnTo>
                    <a:pt x="14" y="194"/>
                  </a:lnTo>
                  <a:lnTo>
                    <a:pt x="14" y="194"/>
                  </a:lnTo>
                  <a:lnTo>
                    <a:pt x="14" y="191"/>
                  </a:lnTo>
                  <a:lnTo>
                    <a:pt x="14" y="185"/>
                  </a:lnTo>
                  <a:lnTo>
                    <a:pt x="15" y="183"/>
                  </a:lnTo>
                  <a:lnTo>
                    <a:pt x="17" y="180"/>
                  </a:lnTo>
                  <a:lnTo>
                    <a:pt x="19" y="178"/>
                  </a:lnTo>
                  <a:lnTo>
                    <a:pt x="22" y="176"/>
                  </a:lnTo>
                  <a:lnTo>
                    <a:pt x="22" y="176"/>
                  </a:lnTo>
                  <a:lnTo>
                    <a:pt x="31" y="172"/>
                  </a:lnTo>
                  <a:lnTo>
                    <a:pt x="42" y="168"/>
                  </a:lnTo>
                  <a:lnTo>
                    <a:pt x="42" y="168"/>
                  </a:lnTo>
                  <a:lnTo>
                    <a:pt x="47" y="166"/>
                  </a:lnTo>
                  <a:lnTo>
                    <a:pt x="59" y="161"/>
                  </a:lnTo>
                  <a:lnTo>
                    <a:pt x="50" y="154"/>
                  </a:lnTo>
                  <a:lnTo>
                    <a:pt x="50" y="154"/>
                  </a:lnTo>
                  <a:lnTo>
                    <a:pt x="29" y="141"/>
                  </a:lnTo>
                  <a:lnTo>
                    <a:pt x="21" y="135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10" y="126"/>
                  </a:lnTo>
                  <a:lnTo>
                    <a:pt x="9" y="122"/>
                  </a:lnTo>
                  <a:lnTo>
                    <a:pt x="8" y="117"/>
                  </a:lnTo>
                  <a:lnTo>
                    <a:pt x="8" y="117"/>
                  </a:lnTo>
                  <a:lnTo>
                    <a:pt x="8" y="113"/>
                  </a:lnTo>
                  <a:lnTo>
                    <a:pt x="9" y="109"/>
                  </a:lnTo>
                  <a:lnTo>
                    <a:pt x="11" y="106"/>
                  </a:lnTo>
                  <a:lnTo>
                    <a:pt x="13" y="103"/>
                  </a:lnTo>
                  <a:lnTo>
                    <a:pt x="13" y="103"/>
                  </a:lnTo>
                  <a:lnTo>
                    <a:pt x="20" y="96"/>
                  </a:lnTo>
                  <a:lnTo>
                    <a:pt x="27" y="89"/>
                  </a:lnTo>
                  <a:lnTo>
                    <a:pt x="37" y="84"/>
                  </a:lnTo>
                  <a:lnTo>
                    <a:pt x="46" y="79"/>
                  </a:lnTo>
                  <a:lnTo>
                    <a:pt x="46" y="79"/>
                  </a:lnTo>
                  <a:lnTo>
                    <a:pt x="53" y="76"/>
                  </a:lnTo>
                  <a:lnTo>
                    <a:pt x="63" y="72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1" y="60"/>
                  </a:lnTo>
                  <a:lnTo>
                    <a:pt x="44" y="55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17" y="39"/>
                  </a:lnTo>
                  <a:lnTo>
                    <a:pt x="11" y="35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1" y="16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6" y="7"/>
                  </a:lnTo>
                  <a:lnTo>
                    <a:pt x="10" y="4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6" y="1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9" y="11"/>
                  </a:lnTo>
                  <a:lnTo>
                    <a:pt x="46" y="1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74" y="37"/>
                  </a:lnTo>
                  <a:lnTo>
                    <a:pt x="85" y="47"/>
                  </a:lnTo>
                  <a:lnTo>
                    <a:pt x="90" y="52"/>
                  </a:lnTo>
                  <a:lnTo>
                    <a:pt x="95" y="58"/>
                  </a:lnTo>
                  <a:lnTo>
                    <a:pt x="100" y="66"/>
                  </a:lnTo>
                  <a:lnTo>
                    <a:pt x="103" y="73"/>
                  </a:lnTo>
                  <a:lnTo>
                    <a:pt x="103" y="73"/>
                  </a:lnTo>
                  <a:lnTo>
                    <a:pt x="104" y="79"/>
                  </a:lnTo>
                  <a:lnTo>
                    <a:pt x="103" y="84"/>
                  </a:lnTo>
                  <a:lnTo>
                    <a:pt x="100" y="89"/>
                  </a:lnTo>
                  <a:lnTo>
                    <a:pt x="95" y="94"/>
                  </a:lnTo>
                  <a:lnTo>
                    <a:pt x="90" y="99"/>
                  </a:lnTo>
                  <a:lnTo>
                    <a:pt x="83" y="103"/>
                  </a:lnTo>
                  <a:lnTo>
                    <a:pt x="66" y="111"/>
                  </a:lnTo>
                  <a:lnTo>
                    <a:pt x="57" y="116"/>
                  </a:lnTo>
                  <a:lnTo>
                    <a:pt x="66" y="121"/>
                  </a:lnTo>
                  <a:lnTo>
                    <a:pt x="66" y="121"/>
                  </a:lnTo>
                  <a:lnTo>
                    <a:pt x="81" y="130"/>
                  </a:lnTo>
                  <a:lnTo>
                    <a:pt x="87" y="135"/>
                  </a:lnTo>
                  <a:lnTo>
                    <a:pt x="93" y="140"/>
                  </a:lnTo>
                  <a:lnTo>
                    <a:pt x="97" y="145"/>
                  </a:lnTo>
                  <a:lnTo>
                    <a:pt x="101" y="150"/>
                  </a:lnTo>
                  <a:lnTo>
                    <a:pt x="103" y="157"/>
                  </a:lnTo>
                  <a:lnTo>
                    <a:pt x="103" y="163"/>
                  </a:lnTo>
                  <a:lnTo>
                    <a:pt x="103" y="163"/>
                  </a:lnTo>
                  <a:lnTo>
                    <a:pt x="102" y="170"/>
                  </a:lnTo>
                  <a:lnTo>
                    <a:pt x="98" y="175"/>
                  </a:lnTo>
                  <a:lnTo>
                    <a:pt x="94" y="180"/>
                  </a:lnTo>
                  <a:lnTo>
                    <a:pt x="89" y="185"/>
                  </a:lnTo>
                  <a:lnTo>
                    <a:pt x="82" y="189"/>
                  </a:lnTo>
                  <a:lnTo>
                    <a:pt x="76" y="193"/>
                  </a:lnTo>
                  <a:lnTo>
                    <a:pt x="61" y="198"/>
                  </a:lnTo>
                  <a:lnTo>
                    <a:pt x="61" y="198"/>
                  </a:lnTo>
                  <a:lnTo>
                    <a:pt x="50" y="202"/>
                  </a:lnTo>
                  <a:lnTo>
                    <a:pt x="41" y="207"/>
                  </a:lnTo>
                  <a:lnTo>
                    <a:pt x="41" y="207"/>
                  </a:lnTo>
                  <a:lnTo>
                    <a:pt x="37" y="209"/>
                  </a:lnTo>
                  <a:lnTo>
                    <a:pt x="32" y="209"/>
                  </a:lnTo>
                  <a:lnTo>
                    <a:pt x="32" y="2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9" name="Freeform 485"/>
            <p:cNvSpPr/>
            <p:nvPr/>
          </p:nvSpPr>
          <p:spPr bwMode="auto">
            <a:xfrm>
              <a:off x="6524626" y="3581400"/>
              <a:ext cx="87313" cy="84138"/>
            </a:xfrm>
            <a:custGeom>
              <a:avLst/>
              <a:gdLst/>
              <a:ahLst/>
              <a:cxnLst>
                <a:cxn ang="0">
                  <a:pos x="74" y="159"/>
                </a:cxn>
                <a:cxn ang="0">
                  <a:pos x="60" y="156"/>
                </a:cxn>
                <a:cxn ang="0">
                  <a:pos x="44" y="152"/>
                </a:cxn>
                <a:cxn ang="0">
                  <a:pos x="25" y="147"/>
                </a:cxn>
                <a:cxn ang="0">
                  <a:pos x="19" y="142"/>
                </a:cxn>
                <a:cxn ang="0">
                  <a:pos x="13" y="139"/>
                </a:cxn>
                <a:cxn ang="0">
                  <a:pos x="5" y="125"/>
                </a:cxn>
                <a:cxn ang="0">
                  <a:pos x="5" y="118"/>
                </a:cxn>
                <a:cxn ang="0">
                  <a:pos x="10" y="108"/>
                </a:cxn>
                <a:cxn ang="0">
                  <a:pos x="22" y="104"/>
                </a:cxn>
                <a:cxn ang="0">
                  <a:pos x="34" y="107"/>
                </a:cxn>
                <a:cxn ang="0">
                  <a:pos x="35" y="108"/>
                </a:cxn>
                <a:cxn ang="0">
                  <a:pos x="45" y="115"/>
                </a:cxn>
                <a:cxn ang="0">
                  <a:pos x="48" y="116"/>
                </a:cxn>
                <a:cxn ang="0">
                  <a:pos x="60" y="120"/>
                </a:cxn>
                <a:cxn ang="0">
                  <a:pos x="85" y="123"/>
                </a:cxn>
                <a:cxn ang="0">
                  <a:pos x="106" y="121"/>
                </a:cxn>
                <a:cxn ang="0">
                  <a:pos x="116" y="120"/>
                </a:cxn>
                <a:cxn ang="0">
                  <a:pos x="129" y="118"/>
                </a:cxn>
                <a:cxn ang="0">
                  <a:pos x="129" y="110"/>
                </a:cxn>
                <a:cxn ang="0">
                  <a:pos x="116" y="105"/>
                </a:cxn>
                <a:cxn ang="0">
                  <a:pos x="81" y="98"/>
                </a:cxn>
                <a:cxn ang="0">
                  <a:pos x="44" y="91"/>
                </a:cxn>
                <a:cxn ang="0">
                  <a:pos x="19" y="79"/>
                </a:cxn>
                <a:cxn ang="0">
                  <a:pos x="6" y="68"/>
                </a:cxn>
                <a:cxn ang="0">
                  <a:pos x="1" y="45"/>
                </a:cxn>
                <a:cxn ang="0">
                  <a:pos x="8" y="31"/>
                </a:cxn>
                <a:cxn ang="0">
                  <a:pos x="26" y="13"/>
                </a:cxn>
                <a:cxn ang="0">
                  <a:pos x="48" y="3"/>
                </a:cxn>
                <a:cxn ang="0">
                  <a:pos x="74" y="0"/>
                </a:cxn>
                <a:cxn ang="0">
                  <a:pos x="101" y="2"/>
                </a:cxn>
                <a:cxn ang="0">
                  <a:pos x="119" y="4"/>
                </a:cxn>
                <a:cxn ang="0">
                  <a:pos x="142" y="13"/>
                </a:cxn>
                <a:cxn ang="0">
                  <a:pos x="149" y="23"/>
                </a:cxn>
                <a:cxn ang="0">
                  <a:pos x="149" y="35"/>
                </a:cxn>
                <a:cxn ang="0">
                  <a:pos x="142" y="44"/>
                </a:cxn>
                <a:cxn ang="0">
                  <a:pos x="132" y="47"/>
                </a:cxn>
                <a:cxn ang="0">
                  <a:pos x="122" y="45"/>
                </a:cxn>
                <a:cxn ang="0">
                  <a:pos x="116" y="40"/>
                </a:cxn>
                <a:cxn ang="0">
                  <a:pos x="98" y="38"/>
                </a:cxn>
                <a:cxn ang="0">
                  <a:pos x="92" y="37"/>
                </a:cxn>
                <a:cxn ang="0">
                  <a:pos x="74" y="35"/>
                </a:cxn>
                <a:cxn ang="0">
                  <a:pos x="57" y="38"/>
                </a:cxn>
                <a:cxn ang="0">
                  <a:pos x="37" y="48"/>
                </a:cxn>
                <a:cxn ang="0">
                  <a:pos x="58" y="57"/>
                </a:cxn>
                <a:cxn ang="0">
                  <a:pos x="72" y="59"/>
                </a:cxn>
                <a:cxn ang="0">
                  <a:pos x="108" y="64"/>
                </a:cxn>
                <a:cxn ang="0">
                  <a:pos x="146" y="77"/>
                </a:cxn>
                <a:cxn ang="0">
                  <a:pos x="159" y="89"/>
                </a:cxn>
                <a:cxn ang="0">
                  <a:pos x="164" y="98"/>
                </a:cxn>
                <a:cxn ang="0">
                  <a:pos x="166" y="113"/>
                </a:cxn>
                <a:cxn ang="0">
                  <a:pos x="162" y="128"/>
                </a:cxn>
                <a:cxn ang="0">
                  <a:pos x="154" y="138"/>
                </a:cxn>
                <a:cxn ang="0">
                  <a:pos x="139" y="149"/>
                </a:cxn>
                <a:cxn ang="0">
                  <a:pos x="106" y="158"/>
                </a:cxn>
                <a:cxn ang="0">
                  <a:pos x="88" y="160"/>
                </a:cxn>
              </a:cxnLst>
              <a:rect l="0" t="0" r="r" b="b"/>
              <a:pathLst>
                <a:path w="166" h="160">
                  <a:moveTo>
                    <a:pt x="88" y="160"/>
                  </a:moveTo>
                  <a:lnTo>
                    <a:pt x="88" y="160"/>
                  </a:lnTo>
                  <a:lnTo>
                    <a:pt x="74" y="159"/>
                  </a:lnTo>
                  <a:lnTo>
                    <a:pt x="74" y="159"/>
                  </a:lnTo>
                  <a:lnTo>
                    <a:pt x="68" y="158"/>
                  </a:lnTo>
                  <a:lnTo>
                    <a:pt x="60" y="156"/>
                  </a:lnTo>
                  <a:lnTo>
                    <a:pt x="60" y="156"/>
                  </a:lnTo>
                  <a:lnTo>
                    <a:pt x="52" y="153"/>
                  </a:lnTo>
                  <a:lnTo>
                    <a:pt x="44" y="152"/>
                  </a:lnTo>
                  <a:lnTo>
                    <a:pt x="44" y="152"/>
                  </a:lnTo>
                  <a:lnTo>
                    <a:pt x="35" y="151"/>
                  </a:lnTo>
                  <a:lnTo>
                    <a:pt x="25" y="147"/>
                  </a:lnTo>
                  <a:lnTo>
                    <a:pt x="25" y="147"/>
                  </a:lnTo>
                  <a:lnTo>
                    <a:pt x="20" y="143"/>
                  </a:lnTo>
                  <a:lnTo>
                    <a:pt x="19" y="142"/>
                  </a:lnTo>
                  <a:lnTo>
                    <a:pt x="18" y="142"/>
                  </a:lnTo>
                  <a:lnTo>
                    <a:pt x="18" y="142"/>
                  </a:lnTo>
                  <a:lnTo>
                    <a:pt x="13" y="139"/>
                  </a:lnTo>
                  <a:lnTo>
                    <a:pt x="8" y="135"/>
                  </a:lnTo>
                  <a:lnTo>
                    <a:pt x="6" y="130"/>
                  </a:lnTo>
                  <a:lnTo>
                    <a:pt x="5" y="125"/>
                  </a:lnTo>
                  <a:lnTo>
                    <a:pt x="5" y="122"/>
                  </a:lnTo>
                  <a:lnTo>
                    <a:pt x="5" y="122"/>
                  </a:lnTo>
                  <a:lnTo>
                    <a:pt x="5" y="118"/>
                  </a:lnTo>
                  <a:lnTo>
                    <a:pt x="6" y="113"/>
                  </a:lnTo>
                  <a:lnTo>
                    <a:pt x="8" y="110"/>
                  </a:lnTo>
                  <a:lnTo>
                    <a:pt x="10" y="108"/>
                  </a:lnTo>
                  <a:lnTo>
                    <a:pt x="13" y="106"/>
                  </a:lnTo>
                  <a:lnTo>
                    <a:pt x="16" y="105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28" y="105"/>
                  </a:lnTo>
                  <a:lnTo>
                    <a:pt x="34" y="107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42" y="111"/>
                  </a:lnTo>
                  <a:lnTo>
                    <a:pt x="42" y="111"/>
                  </a:lnTo>
                  <a:lnTo>
                    <a:pt x="45" y="115"/>
                  </a:lnTo>
                  <a:lnTo>
                    <a:pt x="46" y="116"/>
                  </a:lnTo>
                  <a:lnTo>
                    <a:pt x="48" y="116"/>
                  </a:lnTo>
                  <a:lnTo>
                    <a:pt x="48" y="116"/>
                  </a:lnTo>
                  <a:lnTo>
                    <a:pt x="52" y="117"/>
                  </a:lnTo>
                  <a:lnTo>
                    <a:pt x="52" y="117"/>
                  </a:lnTo>
                  <a:lnTo>
                    <a:pt x="60" y="120"/>
                  </a:lnTo>
                  <a:lnTo>
                    <a:pt x="69" y="121"/>
                  </a:lnTo>
                  <a:lnTo>
                    <a:pt x="77" y="122"/>
                  </a:lnTo>
                  <a:lnTo>
                    <a:pt x="85" y="123"/>
                  </a:lnTo>
                  <a:lnTo>
                    <a:pt x="85" y="123"/>
                  </a:lnTo>
                  <a:lnTo>
                    <a:pt x="95" y="122"/>
                  </a:lnTo>
                  <a:lnTo>
                    <a:pt x="106" y="121"/>
                  </a:lnTo>
                  <a:lnTo>
                    <a:pt x="106" y="121"/>
                  </a:lnTo>
                  <a:lnTo>
                    <a:pt x="116" y="120"/>
                  </a:lnTo>
                  <a:lnTo>
                    <a:pt x="116" y="120"/>
                  </a:lnTo>
                  <a:lnTo>
                    <a:pt x="121" y="120"/>
                  </a:lnTo>
                  <a:lnTo>
                    <a:pt x="126" y="120"/>
                  </a:lnTo>
                  <a:lnTo>
                    <a:pt x="129" y="118"/>
                  </a:lnTo>
                  <a:lnTo>
                    <a:pt x="130" y="115"/>
                  </a:lnTo>
                  <a:lnTo>
                    <a:pt x="130" y="115"/>
                  </a:lnTo>
                  <a:lnTo>
                    <a:pt x="129" y="110"/>
                  </a:lnTo>
                  <a:lnTo>
                    <a:pt x="127" y="108"/>
                  </a:lnTo>
                  <a:lnTo>
                    <a:pt x="122" y="106"/>
                  </a:lnTo>
                  <a:lnTo>
                    <a:pt x="116" y="105"/>
                  </a:lnTo>
                  <a:lnTo>
                    <a:pt x="116" y="105"/>
                  </a:lnTo>
                  <a:lnTo>
                    <a:pt x="99" y="101"/>
                  </a:lnTo>
                  <a:lnTo>
                    <a:pt x="81" y="98"/>
                  </a:lnTo>
                  <a:lnTo>
                    <a:pt x="81" y="98"/>
                  </a:lnTo>
                  <a:lnTo>
                    <a:pt x="62" y="95"/>
                  </a:lnTo>
                  <a:lnTo>
                    <a:pt x="44" y="91"/>
                  </a:lnTo>
                  <a:lnTo>
                    <a:pt x="36" y="88"/>
                  </a:lnTo>
                  <a:lnTo>
                    <a:pt x="27" y="85"/>
                  </a:lnTo>
                  <a:lnTo>
                    <a:pt x="19" y="79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6" y="68"/>
                  </a:lnTo>
                  <a:lnTo>
                    <a:pt x="2" y="61"/>
                  </a:lnTo>
                  <a:lnTo>
                    <a:pt x="0" y="54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4" y="38"/>
                  </a:lnTo>
                  <a:lnTo>
                    <a:pt x="8" y="31"/>
                  </a:lnTo>
                  <a:lnTo>
                    <a:pt x="13" y="25"/>
                  </a:lnTo>
                  <a:lnTo>
                    <a:pt x="19" y="18"/>
                  </a:lnTo>
                  <a:lnTo>
                    <a:pt x="26" y="13"/>
                  </a:lnTo>
                  <a:lnTo>
                    <a:pt x="34" y="9"/>
                  </a:lnTo>
                  <a:lnTo>
                    <a:pt x="41" y="5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60" y="1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87" y="1"/>
                  </a:lnTo>
                  <a:lnTo>
                    <a:pt x="101" y="2"/>
                  </a:lnTo>
                  <a:lnTo>
                    <a:pt x="108" y="2"/>
                  </a:lnTo>
                  <a:lnTo>
                    <a:pt x="108" y="2"/>
                  </a:lnTo>
                  <a:lnTo>
                    <a:pt x="119" y="4"/>
                  </a:lnTo>
                  <a:lnTo>
                    <a:pt x="129" y="6"/>
                  </a:lnTo>
                  <a:lnTo>
                    <a:pt x="138" y="10"/>
                  </a:lnTo>
                  <a:lnTo>
                    <a:pt x="142" y="13"/>
                  </a:lnTo>
                  <a:lnTo>
                    <a:pt x="145" y="16"/>
                  </a:lnTo>
                  <a:lnTo>
                    <a:pt x="145" y="16"/>
                  </a:lnTo>
                  <a:lnTo>
                    <a:pt x="149" y="23"/>
                  </a:lnTo>
                  <a:lnTo>
                    <a:pt x="150" y="28"/>
                  </a:lnTo>
                  <a:lnTo>
                    <a:pt x="150" y="32"/>
                  </a:lnTo>
                  <a:lnTo>
                    <a:pt x="149" y="35"/>
                  </a:lnTo>
                  <a:lnTo>
                    <a:pt x="149" y="35"/>
                  </a:lnTo>
                  <a:lnTo>
                    <a:pt x="146" y="40"/>
                  </a:lnTo>
                  <a:lnTo>
                    <a:pt x="142" y="44"/>
                  </a:lnTo>
                  <a:lnTo>
                    <a:pt x="137" y="47"/>
                  </a:lnTo>
                  <a:lnTo>
                    <a:pt x="132" y="47"/>
                  </a:lnTo>
                  <a:lnTo>
                    <a:pt x="132" y="47"/>
                  </a:lnTo>
                  <a:lnTo>
                    <a:pt x="129" y="47"/>
                  </a:lnTo>
                  <a:lnTo>
                    <a:pt x="126" y="46"/>
                  </a:lnTo>
                  <a:lnTo>
                    <a:pt x="122" y="45"/>
                  </a:lnTo>
                  <a:lnTo>
                    <a:pt x="120" y="42"/>
                  </a:lnTo>
                  <a:lnTo>
                    <a:pt x="120" y="42"/>
                  </a:lnTo>
                  <a:lnTo>
                    <a:pt x="116" y="40"/>
                  </a:lnTo>
                  <a:lnTo>
                    <a:pt x="113" y="38"/>
                  </a:lnTo>
                  <a:lnTo>
                    <a:pt x="104" y="38"/>
                  </a:lnTo>
                  <a:lnTo>
                    <a:pt x="98" y="38"/>
                  </a:lnTo>
                  <a:lnTo>
                    <a:pt x="98" y="38"/>
                  </a:lnTo>
                  <a:lnTo>
                    <a:pt x="92" y="37"/>
                  </a:lnTo>
                  <a:lnTo>
                    <a:pt x="92" y="37"/>
                  </a:lnTo>
                  <a:lnTo>
                    <a:pt x="84" y="36"/>
                  </a:lnTo>
                  <a:lnTo>
                    <a:pt x="74" y="35"/>
                  </a:lnTo>
                  <a:lnTo>
                    <a:pt x="74" y="35"/>
                  </a:lnTo>
                  <a:lnTo>
                    <a:pt x="66" y="36"/>
                  </a:lnTo>
                  <a:lnTo>
                    <a:pt x="57" y="38"/>
                  </a:lnTo>
                  <a:lnTo>
                    <a:pt x="57" y="38"/>
                  </a:lnTo>
                  <a:lnTo>
                    <a:pt x="52" y="39"/>
                  </a:lnTo>
                  <a:lnTo>
                    <a:pt x="46" y="42"/>
                  </a:lnTo>
                  <a:lnTo>
                    <a:pt x="37" y="48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58" y="57"/>
                  </a:lnTo>
                  <a:lnTo>
                    <a:pt x="65" y="59"/>
                  </a:lnTo>
                  <a:lnTo>
                    <a:pt x="72" y="59"/>
                  </a:lnTo>
                  <a:lnTo>
                    <a:pt x="72" y="59"/>
                  </a:lnTo>
                  <a:lnTo>
                    <a:pt x="82" y="60"/>
                  </a:lnTo>
                  <a:lnTo>
                    <a:pt x="95" y="61"/>
                  </a:lnTo>
                  <a:lnTo>
                    <a:pt x="108" y="64"/>
                  </a:lnTo>
                  <a:lnTo>
                    <a:pt x="121" y="67"/>
                  </a:lnTo>
                  <a:lnTo>
                    <a:pt x="135" y="72"/>
                  </a:lnTo>
                  <a:lnTo>
                    <a:pt x="146" y="77"/>
                  </a:lnTo>
                  <a:lnTo>
                    <a:pt x="150" y="80"/>
                  </a:lnTo>
                  <a:lnTo>
                    <a:pt x="154" y="85"/>
                  </a:lnTo>
                  <a:lnTo>
                    <a:pt x="159" y="89"/>
                  </a:lnTo>
                  <a:lnTo>
                    <a:pt x="161" y="93"/>
                  </a:lnTo>
                  <a:lnTo>
                    <a:pt x="161" y="93"/>
                  </a:lnTo>
                  <a:lnTo>
                    <a:pt x="164" y="98"/>
                  </a:lnTo>
                  <a:lnTo>
                    <a:pt x="165" y="103"/>
                  </a:lnTo>
                  <a:lnTo>
                    <a:pt x="166" y="108"/>
                  </a:lnTo>
                  <a:lnTo>
                    <a:pt x="166" y="113"/>
                  </a:lnTo>
                  <a:lnTo>
                    <a:pt x="166" y="119"/>
                  </a:lnTo>
                  <a:lnTo>
                    <a:pt x="164" y="124"/>
                  </a:lnTo>
                  <a:lnTo>
                    <a:pt x="162" y="128"/>
                  </a:lnTo>
                  <a:lnTo>
                    <a:pt x="159" y="133"/>
                  </a:lnTo>
                  <a:lnTo>
                    <a:pt x="159" y="133"/>
                  </a:lnTo>
                  <a:lnTo>
                    <a:pt x="154" y="138"/>
                  </a:lnTo>
                  <a:lnTo>
                    <a:pt x="149" y="142"/>
                  </a:lnTo>
                  <a:lnTo>
                    <a:pt x="144" y="145"/>
                  </a:lnTo>
                  <a:lnTo>
                    <a:pt x="139" y="149"/>
                  </a:lnTo>
                  <a:lnTo>
                    <a:pt x="127" y="153"/>
                  </a:lnTo>
                  <a:lnTo>
                    <a:pt x="113" y="156"/>
                  </a:lnTo>
                  <a:lnTo>
                    <a:pt x="106" y="158"/>
                  </a:lnTo>
                  <a:lnTo>
                    <a:pt x="106" y="158"/>
                  </a:lnTo>
                  <a:lnTo>
                    <a:pt x="98" y="159"/>
                  </a:lnTo>
                  <a:lnTo>
                    <a:pt x="88" y="160"/>
                  </a:lnTo>
                  <a:lnTo>
                    <a:pt x="88" y="16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2" name="组合 961"/>
          <p:cNvGrpSpPr/>
          <p:nvPr/>
        </p:nvGrpSpPr>
        <p:grpSpPr>
          <a:xfrm>
            <a:off x="2793978" y="3858737"/>
            <a:ext cx="986367" cy="827617"/>
            <a:chOff x="2182813" y="3186113"/>
            <a:chExt cx="739775" cy="620713"/>
          </a:xfrm>
          <a:solidFill>
            <a:schemeClr val="tx1"/>
          </a:solidFill>
        </p:grpSpPr>
        <p:sp>
          <p:nvSpPr>
            <p:cNvPr id="16870" name="Freeform 486"/>
            <p:cNvSpPr/>
            <p:nvPr/>
          </p:nvSpPr>
          <p:spPr bwMode="auto">
            <a:xfrm>
              <a:off x="2593976" y="3243263"/>
              <a:ext cx="47625" cy="60325"/>
            </a:xfrm>
            <a:custGeom>
              <a:avLst/>
              <a:gdLst/>
              <a:ahLst/>
              <a:cxnLst>
                <a:cxn ang="0">
                  <a:pos x="83" y="3"/>
                </a:cxn>
                <a:cxn ang="0">
                  <a:pos x="83" y="3"/>
                </a:cxn>
                <a:cxn ang="0">
                  <a:pos x="72" y="13"/>
                </a:cxn>
                <a:cxn ang="0">
                  <a:pos x="64" y="24"/>
                </a:cxn>
                <a:cxn ang="0">
                  <a:pos x="55" y="37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37" y="65"/>
                </a:cxn>
                <a:cxn ang="0">
                  <a:pos x="25" y="79"/>
                </a:cxn>
                <a:cxn ang="0">
                  <a:pos x="13" y="93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1" y="112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30" y="86"/>
                </a:cxn>
                <a:cxn ang="0">
                  <a:pos x="40" y="74"/>
                </a:cxn>
                <a:cxn ang="0">
                  <a:pos x="52" y="61"/>
                </a:cxn>
                <a:cxn ang="0">
                  <a:pos x="52" y="61"/>
                </a:cxn>
                <a:cxn ang="0">
                  <a:pos x="55" y="57"/>
                </a:cxn>
                <a:cxn ang="0">
                  <a:pos x="58" y="52"/>
                </a:cxn>
                <a:cxn ang="0">
                  <a:pos x="63" y="42"/>
                </a:cxn>
                <a:cxn ang="0">
                  <a:pos x="63" y="42"/>
                </a:cxn>
                <a:cxn ang="0">
                  <a:pos x="69" y="33"/>
                </a:cxn>
                <a:cxn ang="0">
                  <a:pos x="75" y="24"/>
                </a:cxn>
                <a:cxn ang="0">
                  <a:pos x="90" y="9"/>
                </a:cxn>
                <a:cxn ang="0">
                  <a:pos x="90" y="9"/>
                </a:cxn>
                <a:cxn ang="0">
                  <a:pos x="91" y="8"/>
                </a:cxn>
                <a:cxn ang="0">
                  <a:pos x="91" y="6"/>
                </a:cxn>
                <a:cxn ang="0">
                  <a:pos x="90" y="4"/>
                </a:cxn>
                <a:cxn ang="0">
                  <a:pos x="89" y="3"/>
                </a:cxn>
                <a:cxn ang="0">
                  <a:pos x="88" y="2"/>
                </a:cxn>
                <a:cxn ang="0">
                  <a:pos x="86" y="0"/>
                </a:cxn>
                <a:cxn ang="0">
                  <a:pos x="85" y="2"/>
                </a:cxn>
                <a:cxn ang="0">
                  <a:pos x="83" y="3"/>
                </a:cxn>
                <a:cxn ang="0">
                  <a:pos x="83" y="3"/>
                </a:cxn>
              </a:cxnLst>
              <a:rect l="0" t="0" r="r" b="b"/>
              <a:pathLst>
                <a:path w="91" h="114">
                  <a:moveTo>
                    <a:pt x="83" y="3"/>
                  </a:moveTo>
                  <a:lnTo>
                    <a:pt x="83" y="3"/>
                  </a:lnTo>
                  <a:lnTo>
                    <a:pt x="72" y="13"/>
                  </a:lnTo>
                  <a:lnTo>
                    <a:pt x="64" y="24"/>
                  </a:lnTo>
                  <a:lnTo>
                    <a:pt x="55" y="37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37" y="65"/>
                  </a:lnTo>
                  <a:lnTo>
                    <a:pt x="25" y="79"/>
                  </a:lnTo>
                  <a:lnTo>
                    <a:pt x="13" y="93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1" y="112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30" y="86"/>
                  </a:lnTo>
                  <a:lnTo>
                    <a:pt x="40" y="74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5" y="57"/>
                  </a:lnTo>
                  <a:lnTo>
                    <a:pt x="58" y="52"/>
                  </a:lnTo>
                  <a:lnTo>
                    <a:pt x="63" y="42"/>
                  </a:lnTo>
                  <a:lnTo>
                    <a:pt x="63" y="42"/>
                  </a:lnTo>
                  <a:lnTo>
                    <a:pt x="69" y="33"/>
                  </a:lnTo>
                  <a:lnTo>
                    <a:pt x="75" y="24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1" y="8"/>
                  </a:lnTo>
                  <a:lnTo>
                    <a:pt x="91" y="6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8" y="2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3" y="3"/>
                  </a:lnTo>
                  <a:lnTo>
                    <a:pt x="8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1" name="Freeform 487"/>
            <p:cNvSpPr/>
            <p:nvPr/>
          </p:nvSpPr>
          <p:spPr bwMode="auto">
            <a:xfrm>
              <a:off x="2593976" y="3243263"/>
              <a:ext cx="68263" cy="90488"/>
            </a:xfrm>
            <a:custGeom>
              <a:avLst/>
              <a:gdLst/>
              <a:ahLst/>
              <a:cxnLst>
                <a:cxn ang="0">
                  <a:pos x="122" y="2"/>
                </a:cxn>
                <a:cxn ang="0">
                  <a:pos x="122" y="2"/>
                </a:cxn>
                <a:cxn ang="0">
                  <a:pos x="113" y="6"/>
                </a:cxn>
                <a:cxn ang="0">
                  <a:pos x="104" y="11"/>
                </a:cxn>
                <a:cxn ang="0">
                  <a:pos x="96" y="18"/>
                </a:cxn>
                <a:cxn ang="0">
                  <a:pos x="90" y="25"/>
                </a:cxn>
                <a:cxn ang="0">
                  <a:pos x="83" y="34"/>
                </a:cxn>
                <a:cxn ang="0">
                  <a:pos x="77" y="42"/>
                </a:cxn>
                <a:cxn ang="0">
                  <a:pos x="66" y="58"/>
                </a:cxn>
                <a:cxn ang="0">
                  <a:pos x="66" y="58"/>
                </a:cxn>
                <a:cxn ang="0">
                  <a:pos x="50" y="85"/>
                </a:cxn>
                <a:cxn ang="0">
                  <a:pos x="33" y="111"/>
                </a:cxn>
                <a:cxn ang="0">
                  <a:pos x="16" y="138"/>
                </a:cxn>
                <a:cxn ang="0">
                  <a:pos x="0" y="165"/>
                </a:cxn>
                <a:cxn ang="0">
                  <a:pos x="0" y="165"/>
                </a:cxn>
                <a:cxn ang="0">
                  <a:pos x="0" y="167"/>
                </a:cxn>
                <a:cxn ang="0">
                  <a:pos x="0" y="168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2"/>
                </a:cxn>
                <a:cxn ang="0">
                  <a:pos x="5" y="172"/>
                </a:cxn>
                <a:cxn ang="0">
                  <a:pos x="7" y="171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34" y="128"/>
                </a:cxn>
                <a:cxn ang="0">
                  <a:pos x="61" y="86"/>
                </a:cxn>
                <a:cxn ang="0">
                  <a:pos x="61" y="86"/>
                </a:cxn>
                <a:cxn ang="0">
                  <a:pos x="74" y="65"/>
                </a:cxn>
                <a:cxn ang="0">
                  <a:pos x="80" y="53"/>
                </a:cxn>
                <a:cxn ang="0">
                  <a:pos x="88" y="43"/>
                </a:cxn>
                <a:cxn ang="0">
                  <a:pos x="95" y="33"/>
                </a:cxn>
                <a:cxn ang="0">
                  <a:pos x="103" y="23"/>
                </a:cxn>
                <a:cxn ang="0">
                  <a:pos x="113" y="16"/>
                </a:cxn>
                <a:cxn ang="0">
                  <a:pos x="119" y="13"/>
                </a:cxn>
                <a:cxn ang="0">
                  <a:pos x="124" y="10"/>
                </a:cxn>
                <a:cxn ang="0">
                  <a:pos x="124" y="10"/>
                </a:cxn>
                <a:cxn ang="0">
                  <a:pos x="126" y="9"/>
                </a:cxn>
                <a:cxn ang="0">
                  <a:pos x="127" y="8"/>
                </a:cxn>
                <a:cxn ang="0">
                  <a:pos x="127" y="4"/>
                </a:cxn>
                <a:cxn ang="0">
                  <a:pos x="126" y="3"/>
                </a:cxn>
                <a:cxn ang="0">
                  <a:pos x="125" y="2"/>
                </a:cxn>
                <a:cxn ang="0">
                  <a:pos x="124" y="0"/>
                </a:cxn>
                <a:cxn ang="0">
                  <a:pos x="122" y="2"/>
                </a:cxn>
                <a:cxn ang="0">
                  <a:pos x="122" y="2"/>
                </a:cxn>
              </a:cxnLst>
              <a:rect l="0" t="0" r="r" b="b"/>
              <a:pathLst>
                <a:path w="127" h="172">
                  <a:moveTo>
                    <a:pt x="122" y="2"/>
                  </a:moveTo>
                  <a:lnTo>
                    <a:pt x="122" y="2"/>
                  </a:lnTo>
                  <a:lnTo>
                    <a:pt x="113" y="6"/>
                  </a:lnTo>
                  <a:lnTo>
                    <a:pt x="104" y="11"/>
                  </a:lnTo>
                  <a:lnTo>
                    <a:pt x="96" y="18"/>
                  </a:lnTo>
                  <a:lnTo>
                    <a:pt x="90" y="25"/>
                  </a:lnTo>
                  <a:lnTo>
                    <a:pt x="83" y="34"/>
                  </a:lnTo>
                  <a:lnTo>
                    <a:pt x="77" y="42"/>
                  </a:lnTo>
                  <a:lnTo>
                    <a:pt x="66" y="58"/>
                  </a:lnTo>
                  <a:lnTo>
                    <a:pt x="66" y="58"/>
                  </a:lnTo>
                  <a:lnTo>
                    <a:pt x="50" y="85"/>
                  </a:lnTo>
                  <a:lnTo>
                    <a:pt x="33" y="111"/>
                  </a:lnTo>
                  <a:lnTo>
                    <a:pt x="16" y="138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7"/>
                  </a:lnTo>
                  <a:lnTo>
                    <a:pt x="0" y="168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2"/>
                  </a:lnTo>
                  <a:lnTo>
                    <a:pt x="5" y="172"/>
                  </a:lnTo>
                  <a:lnTo>
                    <a:pt x="7" y="171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34" y="128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74" y="65"/>
                  </a:lnTo>
                  <a:lnTo>
                    <a:pt x="80" y="53"/>
                  </a:lnTo>
                  <a:lnTo>
                    <a:pt x="88" y="43"/>
                  </a:lnTo>
                  <a:lnTo>
                    <a:pt x="95" y="33"/>
                  </a:lnTo>
                  <a:lnTo>
                    <a:pt x="103" y="23"/>
                  </a:lnTo>
                  <a:lnTo>
                    <a:pt x="113" y="16"/>
                  </a:lnTo>
                  <a:lnTo>
                    <a:pt x="119" y="13"/>
                  </a:lnTo>
                  <a:lnTo>
                    <a:pt x="124" y="10"/>
                  </a:lnTo>
                  <a:lnTo>
                    <a:pt x="124" y="10"/>
                  </a:lnTo>
                  <a:lnTo>
                    <a:pt x="126" y="9"/>
                  </a:lnTo>
                  <a:lnTo>
                    <a:pt x="127" y="8"/>
                  </a:lnTo>
                  <a:lnTo>
                    <a:pt x="127" y="4"/>
                  </a:lnTo>
                  <a:lnTo>
                    <a:pt x="126" y="3"/>
                  </a:lnTo>
                  <a:lnTo>
                    <a:pt x="125" y="2"/>
                  </a:lnTo>
                  <a:lnTo>
                    <a:pt x="124" y="0"/>
                  </a:lnTo>
                  <a:lnTo>
                    <a:pt x="122" y="2"/>
                  </a:lnTo>
                  <a:lnTo>
                    <a:pt x="1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2" name="Freeform 488"/>
            <p:cNvSpPr/>
            <p:nvPr/>
          </p:nvSpPr>
          <p:spPr bwMode="auto">
            <a:xfrm>
              <a:off x="2589213" y="3284538"/>
              <a:ext cx="65088" cy="79375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115" y="0"/>
                </a:cxn>
                <a:cxn ang="0">
                  <a:pos x="109" y="4"/>
                </a:cxn>
                <a:cxn ang="0">
                  <a:pos x="103" y="9"/>
                </a:cxn>
                <a:cxn ang="0">
                  <a:pos x="98" y="14"/>
                </a:cxn>
                <a:cxn ang="0">
                  <a:pos x="94" y="21"/>
                </a:cxn>
                <a:cxn ang="0">
                  <a:pos x="94" y="21"/>
                </a:cxn>
                <a:cxn ang="0">
                  <a:pos x="85" y="31"/>
                </a:cxn>
                <a:cxn ang="0">
                  <a:pos x="76" y="41"/>
                </a:cxn>
                <a:cxn ang="0">
                  <a:pos x="66" y="52"/>
                </a:cxn>
                <a:cxn ang="0">
                  <a:pos x="56" y="62"/>
                </a:cxn>
                <a:cxn ang="0">
                  <a:pos x="56" y="62"/>
                </a:cxn>
                <a:cxn ang="0">
                  <a:pos x="41" y="82"/>
                </a:cxn>
                <a:cxn ang="0">
                  <a:pos x="26" y="101"/>
                </a:cxn>
                <a:cxn ang="0">
                  <a:pos x="12" y="123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50"/>
                </a:cxn>
                <a:cxn ang="0">
                  <a:pos x="3" y="152"/>
                </a:cxn>
                <a:cxn ang="0">
                  <a:pos x="5" y="152"/>
                </a:cxn>
                <a:cxn ang="0">
                  <a:pos x="5" y="152"/>
                </a:cxn>
                <a:cxn ang="0">
                  <a:pos x="8" y="150"/>
                </a:cxn>
                <a:cxn ang="0">
                  <a:pos x="10" y="149"/>
                </a:cxn>
                <a:cxn ang="0">
                  <a:pos x="12" y="147"/>
                </a:cxn>
                <a:cxn ang="0">
                  <a:pos x="13" y="144"/>
                </a:cxn>
                <a:cxn ang="0">
                  <a:pos x="13" y="144"/>
                </a:cxn>
                <a:cxn ang="0">
                  <a:pos x="13" y="140"/>
                </a:cxn>
                <a:cxn ang="0">
                  <a:pos x="13" y="140"/>
                </a:cxn>
                <a:cxn ang="0">
                  <a:pos x="23" y="123"/>
                </a:cxn>
                <a:cxn ang="0">
                  <a:pos x="35" y="106"/>
                </a:cxn>
                <a:cxn ang="0">
                  <a:pos x="47" y="90"/>
                </a:cxn>
                <a:cxn ang="0">
                  <a:pos x="60" y="74"/>
                </a:cxn>
                <a:cxn ang="0">
                  <a:pos x="60" y="74"/>
                </a:cxn>
                <a:cxn ang="0">
                  <a:pos x="72" y="59"/>
                </a:cxn>
                <a:cxn ang="0">
                  <a:pos x="85" y="43"/>
                </a:cxn>
                <a:cxn ang="0">
                  <a:pos x="85" y="43"/>
                </a:cxn>
                <a:cxn ang="0">
                  <a:pos x="102" y="25"/>
                </a:cxn>
                <a:cxn ang="0">
                  <a:pos x="110" y="16"/>
                </a:cxn>
                <a:cxn ang="0">
                  <a:pos x="115" y="12"/>
                </a:cxn>
                <a:cxn ang="0">
                  <a:pos x="120" y="8"/>
                </a:cxn>
                <a:cxn ang="0">
                  <a:pos x="120" y="8"/>
                </a:cxn>
                <a:cxn ang="0">
                  <a:pos x="122" y="7"/>
                </a:cxn>
                <a:cxn ang="0">
                  <a:pos x="123" y="5"/>
                </a:cxn>
                <a:cxn ang="0">
                  <a:pos x="123" y="4"/>
                </a:cxn>
                <a:cxn ang="0">
                  <a:pos x="122" y="2"/>
                </a:cxn>
                <a:cxn ang="0">
                  <a:pos x="120" y="1"/>
                </a:cxn>
                <a:cxn ang="0">
                  <a:pos x="118" y="0"/>
                </a:cxn>
                <a:cxn ang="0">
                  <a:pos x="117" y="0"/>
                </a:cxn>
                <a:cxn ang="0">
                  <a:pos x="115" y="0"/>
                </a:cxn>
                <a:cxn ang="0">
                  <a:pos x="115" y="0"/>
                </a:cxn>
              </a:cxnLst>
              <a:rect l="0" t="0" r="r" b="b"/>
              <a:pathLst>
                <a:path w="123" h="152">
                  <a:moveTo>
                    <a:pt x="115" y="0"/>
                  </a:moveTo>
                  <a:lnTo>
                    <a:pt x="115" y="0"/>
                  </a:lnTo>
                  <a:lnTo>
                    <a:pt x="109" y="4"/>
                  </a:lnTo>
                  <a:lnTo>
                    <a:pt x="103" y="9"/>
                  </a:lnTo>
                  <a:lnTo>
                    <a:pt x="98" y="14"/>
                  </a:lnTo>
                  <a:lnTo>
                    <a:pt x="94" y="21"/>
                  </a:lnTo>
                  <a:lnTo>
                    <a:pt x="94" y="21"/>
                  </a:lnTo>
                  <a:lnTo>
                    <a:pt x="85" y="31"/>
                  </a:lnTo>
                  <a:lnTo>
                    <a:pt x="76" y="41"/>
                  </a:lnTo>
                  <a:lnTo>
                    <a:pt x="66" y="52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41" y="82"/>
                  </a:lnTo>
                  <a:lnTo>
                    <a:pt x="26" y="101"/>
                  </a:lnTo>
                  <a:lnTo>
                    <a:pt x="12" y="123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50"/>
                  </a:lnTo>
                  <a:lnTo>
                    <a:pt x="3" y="152"/>
                  </a:lnTo>
                  <a:lnTo>
                    <a:pt x="5" y="152"/>
                  </a:lnTo>
                  <a:lnTo>
                    <a:pt x="5" y="152"/>
                  </a:lnTo>
                  <a:lnTo>
                    <a:pt x="8" y="150"/>
                  </a:lnTo>
                  <a:lnTo>
                    <a:pt x="10" y="149"/>
                  </a:lnTo>
                  <a:lnTo>
                    <a:pt x="12" y="147"/>
                  </a:lnTo>
                  <a:lnTo>
                    <a:pt x="13" y="144"/>
                  </a:lnTo>
                  <a:lnTo>
                    <a:pt x="13" y="144"/>
                  </a:lnTo>
                  <a:lnTo>
                    <a:pt x="13" y="140"/>
                  </a:lnTo>
                  <a:lnTo>
                    <a:pt x="13" y="140"/>
                  </a:lnTo>
                  <a:lnTo>
                    <a:pt x="23" y="123"/>
                  </a:lnTo>
                  <a:lnTo>
                    <a:pt x="35" y="106"/>
                  </a:lnTo>
                  <a:lnTo>
                    <a:pt x="47" y="90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72" y="59"/>
                  </a:lnTo>
                  <a:lnTo>
                    <a:pt x="85" y="43"/>
                  </a:lnTo>
                  <a:lnTo>
                    <a:pt x="85" y="43"/>
                  </a:lnTo>
                  <a:lnTo>
                    <a:pt x="102" y="25"/>
                  </a:lnTo>
                  <a:lnTo>
                    <a:pt x="110" y="16"/>
                  </a:lnTo>
                  <a:lnTo>
                    <a:pt x="115" y="12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2" y="7"/>
                  </a:lnTo>
                  <a:lnTo>
                    <a:pt x="123" y="5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0" y="1"/>
                  </a:lnTo>
                  <a:lnTo>
                    <a:pt x="118" y="0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3" name="Freeform 489"/>
            <p:cNvSpPr/>
            <p:nvPr/>
          </p:nvSpPr>
          <p:spPr bwMode="auto">
            <a:xfrm>
              <a:off x="2609851" y="3311525"/>
              <a:ext cx="49213" cy="60325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2" y="2"/>
                </a:cxn>
                <a:cxn ang="0">
                  <a:pos x="76" y="6"/>
                </a:cxn>
                <a:cxn ang="0">
                  <a:pos x="71" y="11"/>
                </a:cxn>
                <a:cxn ang="0">
                  <a:pos x="66" y="16"/>
                </a:cxn>
                <a:cxn ang="0">
                  <a:pos x="58" y="28"/>
                </a:cxn>
                <a:cxn ang="0">
                  <a:pos x="48" y="39"/>
                </a:cxn>
                <a:cxn ang="0">
                  <a:pos x="48" y="39"/>
                </a:cxn>
                <a:cxn ang="0">
                  <a:pos x="35" y="54"/>
                </a:cxn>
                <a:cxn ang="0">
                  <a:pos x="23" y="71"/>
                </a:cxn>
                <a:cxn ang="0">
                  <a:pos x="10" y="88"/>
                </a:cxn>
                <a:cxn ang="0">
                  <a:pos x="5" y="98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1" y="110"/>
                </a:cxn>
                <a:cxn ang="0">
                  <a:pos x="3" y="113"/>
                </a:cxn>
                <a:cxn ang="0">
                  <a:pos x="5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3" y="103"/>
                </a:cxn>
                <a:cxn ang="0">
                  <a:pos x="17" y="95"/>
                </a:cxn>
                <a:cxn ang="0">
                  <a:pos x="29" y="79"/>
                </a:cxn>
                <a:cxn ang="0">
                  <a:pos x="52" y="50"/>
                </a:cxn>
                <a:cxn ang="0">
                  <a:pos x="52" y="50"/>
                </a:cxn>
                <a:cxn ang="0">
                  <a:pos x="60" y="39"/>
                </a:cxn>
                <a:cxn ang="0">
                  <a:pos x="69" y="26"/>
                </a:cxn>
                <a:cxn ang="0">
                  <a:pos x="74" y="20"/>
                </a:cxn>
                <a:cxn ang="0">
                  <a:pos x="79" y="15"/>
                </a:cxn>
                <a:cxn ang="0">
                  <a:pos x="86" y="11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9"/>
                </a:cxn>
                <a:cxn ang="0">
                  <a:pos x="95" y="7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3" y="1"/>
                </a:cxn>
                <a:cxn ang="0">
                  <a:pos x="91" y="1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5" h="114">
                  <a:moveTo>
                    <a:pt x="89" y="0"/>
                  </a:moveTo>
                  <a:lnTo>
                    <a:pt x="89" y="0"/>
                  </a:lnTo>
                  <a:lnTo>
                    <a:pt x="82" y="2"/>
                  </a:lnTo>
                  <a:lnTo>
                    <a:pt x="76" y="6"/>
                  </a:lnTo>
                  <a:lnTo>
                    <a:pt x="71" y="11"/>
                  </a:lnTo>
                  <a:lnTo>
                    <a:pt x="66" y="16"/>
                  </a:lnTo>
                  <a:lnTo>
                    <a:pt x="58" y="28"/>
                  </a:lnTo>
                  <a:lnTo>
                    <a:pt x="48" y="39"/>
                  </a:lnTo>
                  <a:lnTo>
                    <a:pt x="48" y="39"/>
                  </a:lnTo>
                  <a:lnTo>
                    <a:pt x="35" y="54"/>
                  </a:lnTo>
                  <a:lnTo>
                    <a:pt x="23" y="71"/>
                  </a:lnTo>
                  <a:lnTo>
                    <a:pt x="10" y="88"/>
                  </a:lnTo>
                  <a:lnTo>
                    <a:pt x="5" y="98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1" y="110"/>
                  </a:lnTo>
                  <a:lnTo>
                    <a:pt x="3" y="113"/>
                  </a:lnTo>
                  <a:lnTo>
                    <a:pt x="5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3" y="103"/>
                  </a:lnTo>
                  <a:lnTo>
                    <a:pt x="17" y="95"/>
                  </a:lnTo>
                  <a:lnTo>
                    <a:pt x="29" y="79"/>
                  </a:lnTo>
                  <a:lnTo>
                    <a:pt x="52" y="50"/>
                  </a:lnTo>
                  <a:lnTo>
                    <a:pt x="52" y="50"/>
                  </a:lnTo>
                  <a:lnTo>
                    <a:pt x="60" y="39"/>
                  </a:lnTo>
                  <a:lnTo>
                    <a:pt x="69" y="26"/>
                  </a:lnTo>
                  <a:lnTo>
                    <a:pt x="74" y="20"/>
                  </a:lnTo>
                  <a:lnTo>
                    <a:pt x="79" y="15"/>
                  </a:lnTo>
                  <a:lnTo>
                    <a:pt x="86" y="11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9"/>
                  </a:lnTo>
                  <a:lnTo>
                    <a:pt x="95" y="7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3" y="1"/>
                  </a:lnTo>
                  <a:lnTo>
                    <a:pt x="91" y="1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4" name="Freeform 490"/>
            <p:cNvSpPr/>
            <p:nvPr/>
          </p:nvSpPr>
          <p:spPr bwMode="auto">
            <a:xfrm>
              <a:off x="2201863" y="3192463"/>
              <a:ext cx="93663" cy="122238"/>
            </a:xfrm>
            <a:custGeom>
              <a:avLst/>
              <a:gdLst/>
              <a:ahLst/>
              <a:cxnLst>
                <a:cxn ang="0">
                  <a:pos x="169" y="3"/>
                </a:cxn>
                <a:cxn ang="0">
                  <a:pos x="169" y="3"/>
                </a:cxn>
                <a:cxn ang="0">
                  <a:pos x="160" y="13"/>
                </a:cxn>
                <a:cxn ang="0">
                  <a:pos x="154" y="23"/>
                </a:cxn>
                <a:cxn ang="0">
                  <a:pos x="143" y="45"/>
                </a:cxn>
                <a:cxn ang="0">
                  <a:pos x="143" y="45"/>
                </a:cxn>
                <a:cxn ang="0">
                  <a:pos x="134" y="61"/>
                </a:cxn>
                <a:cxn ang="0">
                  <a:pos x="123" y="77"/>
                </a:cxn>
                <a:cxn ang="0">
                  <a:pos x="102" y="106"/>
                </a:cxn>
                <a:cxn ang="0">
                  <a:pos x="102" y="106"/>
                </a:cxn>
                <a:cxn ang="0">
                  <a:pos x="87" y="122"/>
                </a:cxn>
                <a:cxn ang="0">
                  <a:pos x="72" y="139"/>
                </a:cxn>
                <a:cxn ang="0">
                  <a:pos x="56" y="154"/>
                </a:cxn>
                <a:cxn ang="0">
                  <a:pos x="42" y="170"/>
                </a:cxn>
                <a:cxn ang="0">
                  <a:pos x="42" y="170"/>
                </a:cxn>
                <a:cxn ang="0">
                  <a:pos x="21" y="195"/>
                </a:cxn>
                <a:cxn ang="0">
                  <a:pos x="1" y="222"/>
                </a:cxn>
                <a:cxn ang="0">
                  <a:pos x="1" y="222"/>
                </a:cxn>
                <a:cxn ang="0">
                  <a:pos x="0" y="224"/>
                </a:cxn>
                <a:cxn ang="0">
                  <a:pos x="1" y="226"/>
                </a:cxn>
                <a:cxn ang="0">
                  <a:pos x="1" y="227"/>
                </a:cxn>
                <a:cxn ang="0">
                  <a:pos x="3" y="228"/>
                </a:cxn>
                <a:cxn ang="0">
                  <a:pos x="4" y="229"/>
                </a:cxn>
                <a:cxn ang="0">
                  <a:pos x="7" y="229"/>
                </a:cxn>
                <a:cxn ang="0">
                  <a:pos x="9" y="228"/>
                </a:cxn>
                <a:cxn ang="0">
                  <a:pos x="10" y="227"/>
                </a:cxn>
                <a:cxn ang="0">
                  <a:pos x="10" y="227"/>
                </a:cxn>
                <a:cxn ang="0">
                  <a:pos x="20" y="211"/>
                </a:cxn>
                <a:cxn ang="0">
                  <a:pos x="31" y="198"/>
                </a:cxn>
                <a:cxn ang="0">
                  <a:pos x="54" y="170"/>
                </a:cxn>
                <a:cxn ang="0">
                  <a:pos x="79" y="144"/>
                </a:cxn>
                <a:cxn ang="0">
                  <a:pos x="104" y="118"/>
                </a:cxn>
                <a:cxn ang="0">
                  <a:pos x="104" y="118"/>
                </a:cxn>
                <a:cxn ang="0">
                  <a:pos x="113" y="108"/>
                </a:cxn>
                <a:cxn ang="0">
                  <a:pos x="122" y="95"/>
                </a:cxn>
                <a:cxn ang="0">
                  <a:pos x="138" y="71"/>
                </a:cxn>
                <a:cxn ang="0">
                  <a:pos x="138" y="71"/>
                </a:cxn>
                <a:cxn ang="0">
                  <a:pos x="147" y="55"/>
                </a:cxn>
                <a:cxn ang="0">
                  <a:pos x="155" y="40"/>
                </a:cxn>
                <a:cxn ang="0">
                  <a:pos x="165" y="23"/>
                </a:cxn>
                <a:cxn ang="0">
                  <a:pos x="170" y="16"/>
                </a:cxn>
                <a:cxn ang="0">
                  <a:pos x="175" y="9"/>
                </a:cxn>
                <a:cxn ang="0">
                  <a:pos x="175" y="9"/>
                </a:cxn>
                <a:cxn ang="0">
                  <a:pos x="176" y="8"/>
                </a:cxn>
                <a:cxn ang="0">
                  <a:pos x="176" y="6"/>
                </a:cxn>
                <a:cxn ang="0">
                  <a:pos x="176" y="4"/>
                </a:cxn>
                <a:cxn ang="0">
                  <a:pos x="175" y="3"/>
                </a:cxn>
                <a:cxn ang="0">
                  <a:pos x="173" y="1"/>
                </a:cxn>
                <a:cxn ang="0">
                  <a:pos x="172" y="0"/>
                </a:cxn>
                <a:cxn ang="0">
                  <a:pos x="170" y="1"/>
                </a:cxn>
                <a:cxn ang="0">
                  <a:pos x="169" y="3"/>
                </a:cxn>
                <a:cxn ang="0">
                  <a:pos x="169" y="3"/>
                </a:cxn>
              </a:cxnLst>
              <a:rect l="0" t="0" r="r" b="b"/>
              <a:pathLst>
                <a:path w="176" h="229">
                  <a:moveTo>
                    <a:pt x="169" y="3"/>
                  </a:moveTo>
                  <a:lnTo>
                    <a:pt x="169" y="3"/>
                  </a:lnTo>
                  <a:lnTo>
                    <a:pt x="160" y="13"/>
                  </a:lnTo>
                  <a:lnTo>
                    <a:pt x="154" y="23"/>
                  </a:lnTo>
                  <a:lnTo>
                    <a:pt x="143" y="45"/>
                  </a:lnTo>
                  <a:lnTo>
                    <a:pt x="143" y="45"/>
                  </a:lnTo>
                  <a:lnTo>
                    <a:pt x="134" y="61"/>
                  </a:lnTo>
                  <a:lnTo>
                    <a:pt x="123" y="77"/>
                  </a:lnTo>
                  <a:lnTo>
                    <a:pt x="102" y="106"/>
                  </a:lnTo>
                  <a:lnTo>
                    <a:pt x="102" y="106"/>
                  </a:lnTo>
                  <a:lnTo>
                    <a:pt x="87" y="122"/>
                  </a:lnTo>
                  <a:lnTo>
                    <a:pt x="72" y="139"/>
                  </a:lnTo>
                  <a:lnTo>
                    <a:pt x="56" y="154"/>
                  </a:lnTo>
                  <a:lnTo>
                    <a:pt x="42" y="170"/>
                  </a:lnTo>
                  <a:lnTo>
                    <a:pt x="42" y="170"/>
                  </a:lnTo>
                  <a:lnTo>
                    <a:pt x="21" y="195"/>
                  </a:lnTo>
                  <a:lnTo>
                    <a:pt x="1" y="222"/>
                  </a:lnTo>
                  <a:lnTo>
                    <a:pt x="1" y="222"/>
                  </a:lnTo>
                  <a:lnTo>
                    <a:pt x="0" y="224"/>
                  </a:lnTo>
                  <a:lnTo>
                    <a:pt x="1" y="226"/>
                  </a:lnTo>
                  <a:lnTo>
                    <a:pt x="1" y="227"/>
                  </a:lnTo>
                  <a:lnTo>
                    <a:pt x="3" y="228"/>
                  </a:lnTo>
                  <a:lnTo>
                    <a:pt x="4" y="229"/>
                  </a:lnTo>
                  <a:lnTo>
                    <a:pt x="7" y="229"/>
                  </a:lnTo>
                  <a:lnTo>
                    <a:pt x="9" y="228"/>
                  </a:lnTo>
                  <a:lnTo>
                    <a:pt x="10" y="227"/>
                  </a:lnTo>
                  <a:lnTo>
                    <a:pt x="10" y="227"/>
                  </a:lnTo>
                  <a:lnTo>
                    <a:pt x="20" y="211"/>
                  </a:lnTo>
                  <a:lnTo>
                    <a:pt x="31" y="198"/>
                  </a:lnTo>
                  <a:lnTo>
                    <a:pt x="54" y="170"/>
                  </a:lnTo>
                  <a:lnTo>
                    <a:pt x="79" y="144"/>
                  </a:lnTo>
                  <a:lnTo>
                    <a:pt x="104" y="118"/>
                  </a:lnTo>
                  <a:lnTo>
                    <a:pt x="104" y="118"/>
                  </a:lnTo>
                  <a:lnTo>
                    <a:pt x="113" y="108"/>
                  </a:lnTo>
                  <a:lnTo>
                    <a:pt x="122" y="95"/>
                  </a:lnTo>
                  <a:lnTo>
                    <a:pt x="138" y="71"/>
                  </a:lnTo>
                  <a:lnTo>
                    <a:pt x="138" y="71"/>
                  </a:lnTo>
                  <a:lnTo>
                    <a:pt x="147" y="55"/>
                  </a:lnTo>
                  <a:lnTo>
                    <a:pt x="155" y="40"/>
                  </a:lnTo>
                  <a:lnTo>
                    <a:pt x="165" y="23"/>
                  </a:lnTo>
                  <a:lnTo>
                    <a:pt x="170" y="16"/>
                  </a:lnTo>
                  <a:lnTo>
                    <a:pt x="175" y="9"/>
                  </a:lnTo>
                  <a:lnTo>
                    <a:pt x="175" y="9"/>
                  </a:lnTo>
                  <a:lnTo>
                    <a:pt x="176" y="8"/>
                  </a:lnTo>
                  <a:lnTo>
                    <a:pt x="176" y="6"/>
                  </a:lnTo>
                  <a:lnTo>
                    <a:pt x="176" y="4"/>
                  </a:lnTo>
                  <a:lnTo>
                    <a:pt x="175" y="3"/>
                  </a:lnTo>
                  <a:lnTo>
                    <a:pt x="173" y="1"/>
                  </a:lnTo>
                  <a:lnTo>
                    <a:pt x="172" y="0"/>
                  </a:lnTo>
                  <a:lnTo>
                    <a:pt x="170" y="1"/>
                  </a:lnTo>
                  <a:lnTo>
                    <a:pt x="169" y="3"/>
                  </a:lnTo>
                  <a:lnTo>
                    <a:pt x="16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5" name="Freeform 491"/>
            <p:cNvSpPr/>
            <p:nvPr/>
          </p:nvSpPr>
          <p:spPr bwMode="auto">
            <a:xfrm>
              <a:off x="2214563" y="3246438"/>
              <a:ext cx="85725" cy="115888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6" y="16"/>
                </a:cxn>
                <a:cxn ang="0">
                  <a:pos x="137" y="30"/>
                </a:cxn>
                <a:cxn ang="0">
                  <a:pos x="129" y="43"/>
                </a:cxn>
                <a:cxn ang="0">
                  <a:pos x="120" y="55"/>
                </a:cxn>
                <a:cxn ang="0">
                  <a:pos x="100" y="80"/>
                </a:cxn>
                <a:cxn ang="0">
                  <a:pos x="81" y="105"/>
                </a:cxn>
                <a:cxn ang="0">
                  <a:pos x="81" y="105"/>
                </a:cxn>
                <a:cxn ang="0">
                  <a:pos x="60" y="135"/>
                </a:cxn>
                <a:cxn ang="0">
                  <a:pos x="39" y="165"/>
                </a:cxn>
                <a:cxn ang="0">
                  <a:pos x="39" y="165"/>
                </a:cxn>
                <a:cxn ang="0">
                  <a:pos x="31" y="176"/>
                </a:cxn>
                <a:cxn ang="0">
                  <a:pos x="21" y="188"/>
                </a:cxn>
                <a:cxn ang="0">
                  <a:pos x="10" y="199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1" y="215"/>
                </a:cxn>
                <a:cxn ang="0">
                  <a:pos x="1" y="216"/>
                </a:cxn>
                <a:cxn ang="0">
                  <a:pos x="3" y="217"/>
                </a:cxn>
                <a:cxn ang="0">
                  <a:pos x="4" y="218"/>
                </a:cxn>
                <a:cxn ang="0">
                  <a:pos x="6" y="218"/>
                </a:cxn>
                <a:cxn ang="0">
                  <a:pos x="8" y="217"/>
                </a:cxn>
                <a:cxn ang="0">
                  <a:pos x="9" y="216"/>
                </a:cxn>
                <a:cxn ang="0">
                  <a:pos x="9" y="216"/>
                </a:cxn>
                <a:cxn ang="0">
                  <a:pos x="19" y="203"/>
                </a:cxn>
                <a:cxn ang="0">
                  <a:pos x="29" y="193"/>
                </a:cxn>
                <a:cxn ang="0">
                  <a:pos x="38" y="181"/>
                </a:cxn>
                <a:cxn ang="0">
                  <a:pos x="48" y="170"/>
                </a:cxn>
                <a:cxn ang="0">
                  <a:pos x="48" y="170"/>
                </a:cxn>
                <a:cxn ang="0">
                  <a:pos x="68" y="140"/>
                </a:cxn>
                <a:cxn ang="0">
                  <a:pos x="89" y="110"/>
                </a:cxn>
                <a:cxn ang="0">
                  <a:pos x="89" y="110"/>
                </a:cxn>
                <a:cxn ang="0">
                  <a:pos x="109" y="85"/>
                </a:cxn>
                <a:cxn ang="0">
                  <a:pos x="128" y="61"/>
                </a:cxn>
                <a:cxn ang="0">
                  <a:pos x="137" y="47"/>
                </a:cxn>
                <a:cxn ang="0">
                  <a:pos x="146" y="35"/>
                </a:cxn>
                <a:cxn ang="0">
                  <a:pos x="154" y="20"/>
                </a:cxn>
                <a:cxn ang="0">
                  <a:pos x="161" y="7"/>
                </a:cxn>
                <a:cxn ang="0">
                  <a:pos x="161" y="7"/>
                </a:cxn>
                <a:cxn ang="0">
                  <a:pos x="161" y="5"/>
                </a:cxn>
                <a:cxn ang="0">
                  <a:pos x="161" y="3"/>
                </a:cxn>
                <a:cxn ang="0">
                  <a:pos x="159" y="1"/>
                </a:cxn>
                <a:cxn ang="0">
                  <a:pos x="157" y="0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1" h="218">
                  <a:moveTo>
                    <a:pt x="153" y="2"/>
                  </a:moveTo>
                  <a:lnTo>
                    <a:pt x="153" y="2"/>
                  </a:lnTo>
                  <a:lnTo>
                    <a:pt x="146" y="16"/>
                  </a:lnTo>
                  <a:lnTo>
                    <a:pt x="137" y="30"/>
                  </a:lnTo>
                  <a:lnTo>
                    <a:pt x="129" y="43"/>
                  </a:lnTo>
                  <a:lnTo>
                    <a:pt x="120" y="55"/>
                  </a:lnTo>
                  <a:lnTo>
                    <a:pt x="100" y="80"/>
                  </a:lnTo>
                  <a:lnTo>
                    <a:pt x="81" y="105"/>
                  </a:lnTo>
                  <a:lnTo>
                    <a:pt x="81" y="105"/>
                  </a:lnTo>
                  <a:lnTo>
                    <a:pt x="60" y="135"/>
                  </a:lnTo>
                  <a:lnTo>
                    <a:pt x="39" y="165"/>
                  </a:lnTo>
                  <a:lnTo>
                    <a:pt x="39" y="165"/>
                  </a:lnTo>
                  <a:lnTo>
                    <a:pt x="31" y="176"/>
                  </a:lnTo>
                  <a:lnTo>
                    <a:pt x="21" y="188"/>
                  </a:lnTo>
                  <a:lnTo>
                    <a:pt x="10" y="199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1" y="215"/>
                  </a:lnTo>
                  <a:lnTo>
                    <a:pt x="1" y="216"/>
                  </a:lnTo>
                  <a:lnTo>
                    <a:pt x="3" y="217"/>
                  </a:lnTo>
                  <a:lnTo>
                    <a:pt x="4" y="218"/>
                  </a:lnTo>
                  <a:lnTo>
                    <a:pt x="6" y="218"/>
                  </a:lnTo>
                  <a:lnTo>
                    <a:pt x="8" y="217"/>
                  </a:lnTo>
                  <a:lnTo>
                    <a:pt x="9" y="216"/>
                  </a:lnTo>
                  <a:lnTo>
                    <a:pt x="9" y="216"/>
                  </a:lnTo>
                  <a:lnTo>
                    <a:pt x="19" y="203"/>
                  </a:lnTo>
                  <a:lnTo>
                    <a:pt x="29" y="193"/>
                  </a:lnTo>
                  <a:lnTo>
                    <a:pt x="38" y="181"/>
                  </a:lnTo>
                  <a:lnTo>
                    <a:pt x="48" y="170"/>
                  </a:lnTo>
                  <a:lnTo>
                    <a:pt x="48" y="170"/>
                  </a:lnTo>
                  <a:lnTo>
                    <a:pt x="68" y="140"/>
                  </a:lnTo>
                  <a:lnTo>
                    <a:pt x="89" y="110"/>
                  </a:lnTo>
                  <a:lnTo>
                    <a:pt x="89" y="110"/>
                  </a:lnTo>
                  <a:lnTo>
                    <a:pt x="109" y="85"/>
                  </a:lnTo>
                  <a:lnTo>
                    <a:pt x="128" y="61"/>
                  </a:lnTo>
                  <a:lnTo>
                    <a:pt x="137" y="47"/>
                  </a:lnTo>
                  <a:lnTo>
                    <a:pt x="146" y="35"/>
                  </a:lnTo>
                  <a:lnTo>
                    <a:pt x="154" y="20"/>
                  </a:lnTo>
                  <a:lnTo>
                    <a:pt x="161" y="7"/>
                  </a:lnTo>
                  <a:lnTo>
                    <a:pt x="161" y="7"/>
                  </a:lnTo>
                  <a:lnTo>
                    <a:pt x="161" y="5"/>
                  </a:lnTo>
                  <a:lnTo>
                    <a:pt x="161" y="3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6" name="Freeform 492"/>
            <p:cNvSpPr/>
            <p:nvPr/>
          </p:nvSpPr>
          <p:spPr bwMode="auto">
            <a:xfrm>
              <a:off x="2203451" y="3306763"/>
              <a:ext cx="96838" cy="125413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5" y="13"/>
                </a:cxn>
                <a:cxn ang="0">
                  <a:pos x="153" y="25"/>
                </a:cxn>
                <a:cxn ang="0">
                  <a:pos x="143" y="38"/>
                </a:cxn>
                <a:cxn ang="0">
                  <a:pos x="133" y="53"/>
                </a:cxn>
                <a:cxn ang="0">
                  <a:pos x="114" y="83"/>
                </a:cxn>
                <a:cxn ang="0">
                  <a:pos x="106" y="97"/>
                </a:cxn>
                <a:cxn ang="0">
                  <a:pos x="96" y="111"/>
                </a:cxn>
                <a:cxn ang="0">
                  <a:pos x="96" y="111"/>
                </a:cxn>
                <a:cxn ang="0">
                  <a:pos x="86" y="126"/>
                </a:cxn>
                <a:cxn ang="0">
                  <a:pos x="77" y="143"/>
                </a:cxn>
                <a:cxn ang="0">
                  <a:pos x="66" y="159"/>
                </a:cxn>
                <a:cxn ang="0">
                  <a:pos x="56" y="175"/>
                </a:cxn>
                <a:cxn ang="0">
                  <a:pos x="56" y="175"/>
                </a:cxn>
                <a:cxn ang="0">
                  <a:pos x="48" y="186"/>
                </a:cxn>
                <a:cxn ang="0">
                  <a:pos x="33" y="205"/>
                </a:cxn>
                <a:cxn ang="0">
                  <a:pos x="25" y="214"/>
                </a:cxn>
                <a:cxn ang="0">
                  <a:pos x="18" y="221"/>
                </a:cxn>
                <a:cxn ang="0">
                  <a:pos x="11" y="226"/>
                </a:cxn>
                <a:cxn ang="0">
                  <a:pos x="9" y="228"/>
                </a:cxn>
                <a:cxn ang="0">
                  <a:pos x="6" y="229"/>
                </a:cxn>
                <a:cxn ang="0">
                  <a:pos x="6" y="229"/>
                </a:cxn>
                <a:cxn ang="0">
                  <a:pos x="3" y="229"/>
                </a:cxn>
                <a:cxn ang="0">
                  <a:pos x="2" y="229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0" y="236"/>
                </a:cxn>
                <a:cxn ang="0">
                  <a:pos x="1" y="237"/>
                </a:cxn>
                <a:cxn ang="0">
                  <a:pos x="3" y="238"/>
                </a:cxn>
                <a:cxn ang="0">
                  <a:pos x="3" y="238"/>
                </a:cxn>
                <a:cxn ang="0">
                  <a:pos x="8" y="238"/>
                </a:cxn>
                <a:cxn ang="0">
                  <a:pos x="12" y="237"/>
                </a:cxn>
                <a:cxn ang="0">
                  <a:pos x="15" y="236"/>
                </a:cxn>
                <a:cxn ang="0">
                  <a:pos x="19" y="233"/>
                </a:cxn>
                <a:cxn ang="0">
                  <a:pos x="24" y="228"/>
                </a:cxn>
                <a:cxn ang="0">
                  <a:pos x="30" y="220"/>
                </a:cxn>
                <a:cxn ang="0">
                  <a:pos x="30" y="220"/>
                </a:cxn>
                <a:cxn ang="0">
                  <a:pos x="42" y="206"/>
                </a:cxn>
                <a:cxn ang="0">
                  <a:pos x="55" y="190"/>
                </a:cxn>
                <a:cxn ang="0">
                  <a:pos x="66" y="175"/>
                </a:cxn>
                <a:cxn ang="0">
                  <a:pos x="78" y="159"/>
                </a:cxn>
                <a:cxn ang="0">
                  <a:pos x="78" y="159"/>
                </a:cxn>
                <a:cxn ang="0">
                  <a:pos x="104" y="119"/>
                </a:cxn>
                <a:cxn ang="0">
                  <a:pos x="129" y="80"/>
                </a:cxn>
                <a:cxn ang="0">
                  <a:pos x="129" y="80"/>
                </a:cxn>
                <a:cxn ang="0">
                  <a:pos x="141" y="61"/>
                </a:cxn>
                <a:cxn ang="0">
                  <a:pos x="153" y="42"/>
                </a:cxn>
                <a:cxn ang="0">
                  <a:pos x="160" y="32"/>
                </a:cxn>
                <a:cxn ang="0">
                  <a:pos x="168" y="24"/>
                </a:cxn>
                <a:cxn ang="0">
                  <a:pos x="175" y="16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5" y="8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3" y="2"/>
                </a:cxn>
                <a:cxn ang="0">
                  <a:pos x="180" y="0"/>
                </a:cxn>
                <a:cxn ang="0">
                  <a:pos x="179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38">
                  <a:moveTo>
                    <a:pt x="177" y="2"/>
                  </a:moveTo>
                  <a:lnTo>
                    <a:pt x="177" y="2"/>
                  </a:lnTo>
                  <a:lnTo>
                    <a:pt x="165" y="13"/>
                  </a:lnTo>
                  <a:lnTo>
                    <a:pt x="153" y="25"/>
                  </a:lnTo>
                  <a:lnTo>
                    <a:pt x="143" y="38"/>
                  </a:lnTo>
                  <a:lnTo>
                    <a:pt x="133" y="53"/>
                  </a:lnTo>
                  <a:lnTo>
                    <a:pt x="114" y="83"/>
                  </a:lnTo>
                  <a:lnTo>
                    <a:pt x="106" y="97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86" y="126"/>
                  </a:lnTo>
                  <a:lnTo>
                    <a:pt x="77" y="143"/>
                  </a:lnTo>
                  <a:lnTo>
                    <a:pt x="66" y="159"/>
                  </a:lnTo>
                  <a:lnTo>
                    <a:pt x="56" y="175"/>
                  </a:lnTo>
                  <a:lnTo>
                    <a:pt x="56" y="175"/>
                  </a:lnTo>
                  <a:lnTo>
                    <a:pt x="48" y="186"/>
                  </a:lnTo>
                  <a:lnTo>
                    <a:pt x="33" y="205"/>
                  </a:lnTo>
                  <a:lnTo>
                    <a:pt x="25" y="214"/>
                  </a:lnTo>
                  <a:lnTo>
                    <a:pt x="18" y="221"/>
                  </a:lnTo>
                  <a:lnTo>
                    <a:pt x="11" y="226"/>
                  </a:lnTo>
                  <a:lnTo>
                    <a:pt x="9" y="228"/>
                  </a:lnTo>
                  <a:lnTo>
                    <a:pt x="6" y="229"/>
                  </a:lnTo>
                  <a:lnTo>
                    <a:pt x="6" y="229"/>
                  </a:lnTo>
                  <a:lnTo>
                    <a:pt x="3" y="229"/>
                  </a:lnTo>
                  <a:lnTo>
                    <a:pt x="2" y="229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0" y="236"/>
                  </a:lnTo>
                  <a:lnTo>
                    <a:pt x="1" y="237"/>
                  </a:lnTo>
                  <a:lnTo>
                    <a:pt x="3" y="238"/>
                  </a:lnTo>
                  <a:lnTo>
                    <a:pt x="3" y="238"/>
                  </a:lnTo>
                  <a:lnTo>
                    <a:pt x="8" y="238"/>
                  </a:lnTo>
                  <a:lnTo>
                    <a:pt x="12" y="237"/>
                  </a:lnTo>
                  <a:lnTo>
                    <a:pt x="15" y="236"/>
                  </a:lnTo>
                  <a:lnTo>
                    <a:pt x="19" y="233"/>
                  </a:lnTo>
                  <a:lnTo>
                    <a:pt x="24" y="228"/>
                  </a:lnTo>
                  <a:lnTo>
                    <a:pt x="30" y="220"/>
                  </a:lnTo>
                  <a:lnTo>
                    <a:pt x="30" y="220"/>
                  </a:lnTo>
                  <a:lnTo>
                    <a:pt x="42" y="206"/>
                  </a:lnTo>
                  <a:lnTo>
                    <a:pt x="55" y="190"/>
                  </a:lnTo>
                  <a:lnTo>
                    <a:pt x="66" y="175"/>
                  </a:lnTo>
                  <a:lnTo>
                    <a:pt x="78" y="159"/>
                  </a:lnTo>
                  <a:lnTo>
                    <a:pt x="78" y="159"/>
                  </a:lnTo>
                  <a:lnTo>
                    <a:pt x="104" y="119"/>
                  </a:lnTo>
                  <a:lnTo>
                    <a:pt x="129" y="80"/>
                  </a:lnTo>
                  <a:lnTo>
                    <a:pt x="129" y="80"/>
                  </a:lnTo>
                  <a:lnTo>
                    <a:pt x="141" y="61"/>
                  </a:lnTo>
                  <a:lnTo>
                    <a:pt x="153" y="42"/>
                  </a:lnTo>
                  <a:lnTo>
                    <a:pt x="160" y="32"/>
                  </a:lnTo>
                  <a:lnTo>
                    <a:pt x="168" y="24"/>
                  </a:lnTo>
                  <a:lnTo>
                    <a:pt x="175" y="16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5" y="8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2"/>
                  </a:lnTo>
                  <a:lnTo>
                    <a:pt x="180" y="0"/>
                  </a:lnTo>
                  <a:lnTo>
                    <a:pt x="179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7" name="Freeform 493"/>
            <p:cNvSpPr/>
            <p:nvPr/>
          </p:nvSpPr>
          <p:spPr bwMode="auto">
            <a:xfrm>
              <a:off x="2197101" y="3367088"/>
              <a:ext cx="98425" cy="117475"/>
            </a:xfrm>
            <a:custGeom>
              <a:avLst/>
              <a:gdLst/>
              <a:ahLst/>
              <a:cxnLst>
                <a:cxn ang="0">
                  <a:pos x="178" y="2"/>
                </a:cxn>
                <a:cxn ang="0">
                  <a:pos x="178" y="2"/>
                </a:cxn>
                <a:cxn ang="0">
                  <a:pos x="164" y="14"/>
                </a:cxn>
                <a:cxn ang="0">
                  <a:pos x="153" y="28"/>
                </a:cxn>
                <a:cxn ang="0">
                  <a:pos x="142" y="42"/>
                </a:cxn>
                <a:cxn ang="0">
                  <a:pos x="131" y="57"/>
                </a:cxn>
                <a:cxn ang="0">
                  <a:pos x="112" y="87"/>
                </a:cxn>
                <a:cxn ang="0">
                  <a:pos x="101" y="101"/>
                </a:cxn>
                <a:cxn ang="0">
                  <a:pos x="90" y="116"/>
                </a:cxn>
                <a:cxn ang="0">
                  <a:pos x="90" y="116"/>
                </a:cxn>
                <a:cxn ang="0">
                  <a:pos x="66" y="148"/>
                </a:cxn>
                <a:cxn ang="0">
                  <a:pos x="53" y="163"/>
                </a:cxn>
                <a:cxn ang="0">
                  <a:pos x="39" y="177"/>
                </a:cxn>
                <a:cxn ang="0">
                  <a:pos x="39" y="177"/>
                </a:cxn>
                <a:cxn ang="0">
                  <a:pos x="19" y="195"/>
                </a:cxn>
                <a:cxn ang="0">
                  <a:pos x="9" y="204"/>
                </a:cxn>
                <a:cxn ang="0">
                  <a:pos x="5" y="210"/>
                </a:cxn>
                <a:cxn ang="0">
                  <a:pos x="1" y="216"/>
                </a:cxn>
                <a:cxn ang="0">
                  <a:pos x="1" y="216"/>
                </a:cxn>
                <a:cxn ang="0">
                  <a:pos x="0" y="218"/>
                </a:cxn>
                <a:cxn ang="0">
                  <a:pos x="1" y="220"/>
                </a:cxn>
                <a:cxn ang="0">
                  <a:pos x="1" y="221"/>
                </a:cxn>
                <a:cxn ang="0">
                  <a:pos x="3" y="222"/>
                </a:cxn>
                <a:cxn ang="0">
                  <a:pos x="4" y="223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9" y="221"/>
                </a:cxn>
                <a:cxn ang="0">
                  <a:pos x="9" y="221"/>
                </a:cxn>
                <a:cxn ang="0">
                  <a:pos x="13" y="215"/>
                </a:cxn>
                <a:cxn ang="0">
                  <a:pos x="19" y="209"/>
                </a:cxn>
                <a:cxn ang="0">
                  <a:pos x="29" y="198"/>
                </a:cxn>
                <a:cxn ang="0">
                  <a:pos x="40" y="189"/>
                </a:cxn>
                <a:cxn ang="0">
                  <a:pos x="52" y="179"/>
                </a:cxn>
                <a:cxn ang="0">
                  <a:pos x="52" y="179"/>
                </a:cxn>
                <a:cxn ang="0">
                  <a:pos x="58" y="172"/>
                </a:cxn>
                <a:cxn ang="0">
                  <a:pos x="65" y="164"/>
                </a:cxn>
                <a:cxn ang="0">
                  <a:pos x="78" y="148"/>
                </a:cxn>
                <a:cxn ang="0">
                  <a:pos x="90" y="131"/>
                </a:cxn>
                <a:cxn ang="0">
                  <a:pos x="102" y="115"/>
                </a:cxn>
                <a:cxn ang="0">
                  <a:pos x="102" y="115"/>
                </a:cxn>
                <a:cxn ang="0">
                  <a:pos x="113" y="101"/>
                </a:cxn>
                <a:cxn ang="0">
                  <a:pos x="122" y="88"/>
                </a:cxn>
                <a:cxn ang="0">
                  <a:pos x="141" y="60"/>
                </a:cxn>
                <a:cxn ang="0">
                  <a:pos x="151" y="46"/>
                </a:cxn>
                <a:cxn ang="0">
                  <a:pos x="161" y="33"/>
                </a:cxn>
                <a:cxn ang="0">
                  <a:pos x="171" y="21"/>
                </a:cxn>
                <a:cxn ang="0">
                  <a:pos x="184" y="8"/>
                </a:cxn>
                <a:cxn ang="0">
                  <a:pos x="184" y="8"/>
                </a:cxn>
                <a:cxn ang="0">
                  <a:pos x="185" y="7"/>
                </a:cxn>
                <a:cxn ang="0">
                  <a:pos x="186" y="5"/>
                </a:cxn>
                <a:cxn ang="0">
                  <a:pos x="185" y="3"/>
                </a:cxn>
                <a:cxn ang="0">
                  <a:pos x="184" y="2"/>
                </a:cxn>
                <a:cxn ang="0">
                  <a:pos x="183" y="1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8" y="2"/>
                </a:cxn>
                <a:cxn ang="0">
                  <a:pos x="178" y="2"/>
                </a:cxn>
              </a:cxnLst>
              <a:rect l="0" t="0" r="r" b="b"/>
              <a:pathLst>
                <a:path w="186" h="223">
                  <a:moveTo>
                    <a:pt x="178" y="2"/>
                  </a:moveTo>
                  <a:lnTo>
                    <a:pt x="178" y="2"/>
                  </a:lnTo>
                  <a:lnTo>
                    <a:pt x="164" y="14"/>
                  </a:lnTo>
                  <a:lnTo>
                    <a:pt x="153" y="28"/>
                  </a:lnTo>
                  <a:lnTo>
                    <a:pt x="142" y="42"/>
                  </a:lnTo>
                  <a:lnTo>
                    <a:pt x="131" y="57"/>
                  </a:lnTo>
                  <a:lnTo>
                    <a:pt x="112" y="87"/>
                  </a:lnTo>
                  <a:lnTo>
                    <a:pt x="101" y="101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66" y="148"/>
                  </a:lnTo>
                  <a:lnTo>
                    <a:pt x="53" y="163"/>
                  </a:lnTo>
                  <a:lnTo>
                    <a:pt x="39" y="177"/>
                  </a:lnTo>
                  <a:lnTo>
                    <a:pt x="39" y="177"/>
                  </a:lnTo>
                  <a:lnTo>
                    <a:pt x="19" y="195"/>
                  </a:lnTo>
                  <a:lnTo>
                    <a:pt x="9" y="204"/>
                  </a:lnTo>
                  <a:lnTo>
                    <a:pt x="5" y="210"/>
                  </a:lnTo>
                  <a:lnTo>
                    <a:pt x="1" y="216"/>
                  </a:lnTo>
                  <a:lnTo>
                    <a:pt x="1" y="216"/>
                  </a:lnTo>
                  <a:lnTo>
                    <a:pt x="0" y="218"/>
                  </a:lnTo>
                  <a:lnTo>
                    <a:pt x="1" y="220"/>
                  </a:lnTo>
                  <a:lnTo>
                    <a:pt x="1" y="221"/>
                  </a:lnTo>
                  <a:lnTo>
                    <a:pt x="3" y="222"/>
                  </a:lnTo>
                  <a:lnTo>
                    <a:pt x="4" y="223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9" y="221"/>
                  </a:lnTo>
                  <a:lnTo>
                    <a:pt x="9" y="221"/>
                  </a:lnTo>
                  <a:lnTo>
                    <a:pt x="13" y="215"/>
                  </a:lnTo>
                  <a:lnTo>
                    <a:pt x="19" y="209"/>
                  </a:lnTo>
                  <a:lnTo>
                    <a:pt x="29" y="198"/>
                  </a:lnTo>
                  <a:lnTo>
                    <a:pt x="40" y="189"/>
                  </a:lnTo>
                  <a:lnTo>
                    <a:pt x="52" y="179"/>
                  </a:lnTo>
                  <a:lnTo>
                    <a:pt x="52" y="179"/>
                  </a:lnTo>
                  <a:lnTo>
                    <a:pt x="58" y="172"/>
                  </a:lnTo>
                  <a:lnTo>
                    <a:pt x="65" y="164"/>
                  </a:lnTo>
                  <a:lnTo>
                    <a:pt x="78" y="148"/>
                  </a:lnTo>
                  <a:lnTo>
                    <a:pt x="90" y="131"/>
                  </a:lnTo>
                  <a:lnTo>
                    <a:pt x="102" y="115"/>
                  </a:lnTo>
                  <a:lnTo>
                    <a:pt x="102" y="115"/>
                  </a:lnTo>
                  <a:lnTo>
                    <a:pt x="113" y="101"/>
                  </a:lnTo>
                  <a:lnTo>
                    <a:pt x="122" y="88"/>
                  </a:lnTo>
                  <a:lnTo>
                    <a:pt x="141" y="60"/>
                  </a:lnTo>
                  <a:lnTo>
                    <a:pt x="151" y="46"/>
                  </a:lnTo>
                  <a:lnTo>
                    <a:pt x="161" y="33"/>
                  </a:lnTo>
                  <a:lnTo>
                    <a:pt x="171" y="21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5" y="7"/>
                  </a:lnTo>
                  <a:lnTo>
                    <a:pt x="186" y="5"/>
                  </a:lnTo>
                  <a:lnTo>
                    <a:pt x="185" y="3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8" y="2"/>
                  </a:lnTo>
                  <a:lnTo>
                    <a:pt x="1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8" name="Freeform 494"/>
            <p:cNvSpPr/>
            <p:nvPr/>
          </p:nvSpPr>
          <p:spPr bwMode="auto">
            <a:xfrm>
              <a:off x="2208213" y="3397250"/>
              <a:ext cx="117475" cy="139700"/>
            </a:xfrm>
            <a:custGeom>
              <a:avLst/>
              <a:gdLst/>
              <a:ahLst/>
              <a:cxnLst>
                <a:cxn ang="0">
                  <a:pos x="215" y="1"/>
                </a:cxn>
                <a:cxn ang="0">
                  <a:pos x="215" y="1"/>
                </a:cxn>
                <a:cxn ang="0">
                  <a:pos x="209" y="5"/>
                </a:cxn>
                <a:cxn ang="0">
                  <a:pos x="204" y="10"/>
                </a:cxn>
                <a:cxn ang="0">
                  <a:pos x="197" y="20"/>
                </a:cxn>
                <a:cxn ang="0">
                  <a:pos x="197" y="20"/>
                </a:cxn>
                <a:cxn ang="0">
                  <a:pos x="190" y="30"/>
                </a:cxn>
                <a:cxn ang="0">
                  <a:pos x="182" y="38"/>
                </a:cxn>
                <a:cxn ang="0">
                  <a:pos x="166" y="54"/>
                </a:cxn>
                <a:cxn ang="0">
                  <a:pos x="166" y="54"/>
                </a:cxn>
                <a:cxn ang="0">
                  <a:pos x="136" y="88"/>
                </a:cxn>
                <a:cxn ang="0">
                  <a:pos x="122" y="104"/>
                </a:cxn>
                <a:cxn ang="0">
                  <a:pos x="107" y="122"/>
                </a:cxn>
                <a:cxn ang="0">
                  <a:pos x="107" y="122"/>
                </a:cxn>
                <a:cxn ang="0">
                  <a:pos x="52" y="189"/>
                </a:cxn>
                <a:cxn ang="0">
                  <a:pos x="25" y="223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2"/>
                </a:cxn>
                <a:cxn ang="0">
                  <a:pos x="2" y="263"/>
                </a:cxn>
                <a:cxn ang="0">
                  <a:pos x="5" y="264"/>
                </a:cxn>
                <a:cxn ang="0">
                  <a:pos x="7" y="264"/>
                </a:cxn>
                <a:cxn ang="0">
                  <a:pos x="8" y="262"/>
                </a:cxn>
                <a:cxn ang="0">
                  <a:pos x="8" y="262"/>
                </a:cxn>
                <a:cxn ang="0">
                  <a:pos x="35" y="226"/>
                </a:cxn>
                <a:cxn ang="0">
                  <a:pos x="63" y="191"/>
                </a:cxn>
                <a:cxn ang="0">
                  <a:pos x="119" y="121"/>
                </a:cxn>
                <a:cxn ang="0">
                  <a:pos x="119" y="121"/>
                </a:cxn>
                <a:cxn ang="0">
                  <a:pos x="132" y="106"/>
                </a:cxn>
                <a:cxn ang="0">
                  <a:pos x="145" y="91"/>
                </a:cxn>
                <a:cxn ang="0">
                  <a:pos x="173" y="62"/>
                </a:cxn>
                <a:cxn ang="0">
                  <a:pos x="173" y="62"/>
                </a:cxn>
                <a:cxn ang="0">
                  <a:pos x="187" y="46"/>
                </a:cxn>
                <a:cxn ang="0">
                  <a:pos x="201" y="31"/>
                </a:cxn>
                <a:cxn ang="0">
                  <a:pos x="201" y="31"/>
                </a:cxn>
                <a:cxn ang="0">
                  <a:pos x="210" y="18"/>
                </a:cxn>
                <a:cxn ang="0">
                  <a:pos x="216" y="13"/>
                </a:cxn>
                <a:cxn ang="0">
                  <a:pos x="221" y="7"/>
                </a:cxn>
                <a:cxn ang="0">
                  <a:pos x="221" y="7"/>
                </a:cxn>
                <a:cxn ang="0">
                  <a:pos x="222" y="6"/>
                </a:cxn>
                <a:cxn ang="0">
                  <a:pos x="223" y="4"/>
                </a:cxn>
                <a:cxn ang="0">
                  <a:pos x="222" y="3"/>
                </a:cxn>
                <a:cxn ang="0">
                  <a:pos x="221" y="1"/>
                </a:cxn>
                <a:cxn ang="0">
                  <a:pos x="218" y="0"/>
                </a:cxn>
                <a:cxn ang="0">
                  <a:pos x="216" y="0"/>
                </a:cxn>
                <a:cxn ang="0">
                  <a:pos x="215" y="1"/>
                </a:cxn>
                <a:cxn ang="0">
                  <a:pos x="215" y="1"/>
                </a:cxn>
              </a:cxnLst>
              <a:rect l="0" t="0" r="r" b="b"/>
              <a:pathLst>
                <a:path w="223" h="264">
                  <a:moveTo>
                    <a:pt x="215" y="1"/>
                  </a:moveTo>
                  <a:lnTo>
                    <a:pt x="215" y="1"/>
                  </a:lnTo>
                  <a:lnTo>
                    <a:pt x="209" y="5"/>
                  </a:lnTo>
                  <a:lnTo>
                    <a:pt x="204" y="10"/>
                  </a:lnTo>
                  <a:lnTo>
                    <a:pt x="197" y="20"/>
                  </a:lnTo>
                  <a:lnTo>
                    <a:pt x="197" y="20"/>
                  </a:lnTo>
                  <a:lnTo>
                    <a:pt x="190" y="30"/>
                  </a:lnTo>
                  <a:lnTo>
                    <a:pt x="182" y="38"/>
                  </a:lnTo>
                  <a:lnTo>
                    <a:pt x="166" y="54"/>
                  </a:lnTo>
                  <a:lnTo>
                    <a:pt x="166" y="54"/>
                  </a:lnTo>
                  <a:lnTo>
                    <a:pt x="136" y="88"/>
                  </a:lnTo>
                  <a:lnTo>
                    <a:pt x="122" y="104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52" y="189"/>
                  </a:lnTo>
                  <a:lnTo>
                    <a:pt x="25" y="223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2"/>
                  </a:lnTo>
                  <a:lnTo>
                    <a:pt x="2" y="263"/>
                  </a:lnTo>
                  <a:lnTo>
                    <a:pt x="5" y="264"/>
                  </a:lnTo>
                  <a:lnTo>
                    <a:pt x="7" y="264"/>
                  </a:lnTo>
                  <a:lnTo>
                    <a:pt x="8" y="262"/>
                  </a:lnTo>
                  <a:lnTo>
                    <a:pt x="8" y="262"/>
                  </a:lnTo>
                  <a:lnTo>
                    <a:pt x="35" y="226"/>
                  </a:lnTo>
                  <a:lnTo>
                    <a:pt x="63" y="191"/>
                  </a:lnTo>
                  <a:lnTo>
                    <a:pt x="119" y="121"/>
                  </a:lnTo>
                  <a:lnTo>
                    <a:pt x="119" y="121"/>
                  </a:lnTo>
                  <a:lnTo>
                    <a:pt x="132" y="106"/>
                  </a:lnTo>
                  <a:lnTo>
                    <a:pt x="145" y="91"/>
                  </a:lnTo>
                  <a:lnTo>
                    <a:pt x="173" y="62"/>
                  </a:lnTo>
                  <a:lnTo>
                    <a:pt x="173" y="62"/>
                  </a:lnTo>
                  <a:lnTo>
                    <a:pt x="187" y="46"/>
                  </a:lnTo>
                  <a:lnTo>
                    <a:pt x="201" y="31"/>
                  </a:lnTo>
                  <a:lnTo>
                    <a:pt x="201" y="31"/>
                  </a:lnTo>
                  <a:lnTo>
                    <a:pt x="210" y="18"/>
                  </a:lnTo>
                  <a:lnTo>
                    <a:pt x="216" y="13"/>
                  </a:lnTo>
                  <a:lnTo>
                    <a:pt x="221" y="7"/>
                  </a:lnTo>
                  <a:lnTo>
                    <a:pt x="221" y="7"/>
                  </a:lnTo>
                  <a:lnTo>
                    <a:pt x="222" y="6"/>
                  </a:lnTo>
                  <a:lnTo>
                    <a:pt x="223" y="4"/>
                  </a:lnTo>
                  <a:lnTo>
                    <a:pt x="222" y="3"/>
                  </a:lnTo>
                  <a:lnTo>
                    <a:pt x="221" y="1"/>
                  </a:lnTo>
                  <a:lnTo>
                    <a:pt x="218" y="0"/>
                  </a:lnTo>
                  <a:lnTo>
                    <a:pt x="216" y="0"/>
                  </a:lnTo>
                  <a:lnTo>
                    <a:pt x="215" y="1"/>
                  </a:lnTo>
                  <a:lnTo>
                    <a:pt x="2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9" name="Freeform 495"/>
            <p:cNvSpPr/>
            <p:nvPr/>
          </p:nvSpPr>
          <p:spPr bwMode="auto">
            <a:xfrm>
              <a:off x="2216151" y="3408363"/>
              <a:ext cx="147638" cy="184150"/>
            </a:xfrm>
            <a:custGeom>
              <a:avLst/>
              <a:gdLst/>
              <a:ahLst/>
              <a:cxnLst>
                <a:cxn ang="0">
                  <a:pos x="272" y="3"/>
                </a:cxn>
                <a:cxn ang="0">
                  <a:pos x="272" y="3"/>
                </a:cxn>
                <a:cxn ang="0">
                  <a:pos x="253" y="22"/>
                </a:cxn>
                <a:cxn ang="0">
                  <a:pos x="235" y="40"/>
                </a:cxn>
                <a:cxn ang="0">
                  <a:pos x="215" y="58"/>
                </a:cxn>
                <a:cxn ang="0">
                  <a:pos x="197" y="78"/>
                </a:cxn>
                <a:cxn ang="0">
                  <a:pos x="197" y="78"/>
                </a:cxn>
                <a:cxn ang="0">
                  <a:pos x="159" y="124"/>
                </a:cxn>
                <a:cxn ang="0">
                  <a:pos x="121" y="171"/>
                </a:cxn>
                <a:cxn ang="0">
                  <a:pos x="121" y="171"/>
                </a:cxn>
                <a:cxn ang="0">
                  <a:pos x="104" y="192"/>
                </a:cxn>
                <a:cxn ang="0">
                  <a:pos x="88" y="213"/>
                </a:cxn>
                <a:cxn ang="0">
                  <a:pos x="58" y="258"/>
                </a:cxn>
                <a:cxn ang="0">
                  <a:pos x="58" y="258"/>
                </a:cxn>
                <a:cxn ang="0">
                  <a:pos x="45" y="276"/>
                </a:cxn>
                <a:cxn ang="0">
                  <a:pos x="33" y="297"/>
                </a:cxn>
                <a:cxn ang="0">
                  <a:pos x="33" y="297"/>
                </a:cxn>
                <a:cxn ang="0">
                  <a:pos x="27" y="308"/>
                </a:cxn>
                <a:cxn ang="0">
                  <a:pos x="20" y="320"/>
                </a:cxn>
                <a:cxn ang="0">
                  <a:pos x="17" y="325"/>
                </a:cxn>
                <a:cxn ang="0">
                  <a:pos x="13" y="330"/>
                </a:cxn>
                <a:cxn ang="0">
                  <a:pos x="7" y="334"/>
                </a:cxn>
                <a:cxn ang="0">
                  <a:pos x="2" y="338"/>
                </a:cxn>
                <a:cxn ang="0">
                  <a:pos x="2" y="338"/>
                </a:cxn>
                <a:cxn ang="0">
                  <a:pos x="0" y="339"/>
                </a:cxn>
                <a:cxn ang="0">
                  <a:pos x="0" y="341"/>
                </a:cxn>
                <a:cxn ang="0">
                  <a:pos x="0" y="343"/>
                </a:cxn>
                <a:cxn ang="0">
                  <a:pos x="0" y="344"/>
                </a:cxn>
                <a:cxn ang="0">
                  <a:pos x="1" y="345"/>
                </a:cxn>
                <a:cxn ang="0">
                  <a:pos x="3" y="347"/>
                </a:cxn>
                <a:cxn ang="0">
                  <a:pos x="5" y="347"/>
                </a:cxn>
                <a:cxn ang="0">
                  <a:pos x="6" y="347"/>
                </a:cxn>
                <a:cxn ang="0">
                  <a:pos x="6" y="347"/>
                </a:cxn>
                <a:cxn ang="0">
                  <a:pos x="14" y="341"/>
                </a:cxn>
                <a:cxn ang="0">
                  <a:pos x="20" y="335"/>
                </a:cxn>
                <a:cxn ang="0">
                  <a:pos x="25" y="329"/>
                </a:cxn>
                <a:cxn ang="0">
                  <a:pos x="30" y="322"/>
                </a:cxn>
                <a:cxn ang="0">
                  <a:pos x="38" y="307"/>
                </a:cxn>
                <a:cxn ang="0">
                  <a:pos x="47" y="293"/>
                </a:cxn>
                <a:cxn ang="0">
                  <a:pos x="47" y="293"/>
                </a:cxn>
                <a:cxn ang="0">
                  <a:pos x="63" y="266"/>
                </a:cxn>
                <a:cxn ang="0">
                  <a:pos x="81" y="241"/>
                </a:cxn>
                <a:cxn ang="0">
                  <a:pos x="118" y="191"/>
                </a:cxn>
                <a:cxn ang="0">
                  <a:pos x="118" y="191"/>
                </a:cxn>
                <a:cxn ang="0">
                  <a:pos x="136" y="165"/>
                </a:cxn>
                <a:cxn ang="0">
                  <a:pos x="157" y="140"/>
                </a:cxn>
                <a:cxn ang="0">
                  <a:pos x="198" y="92"/>
                </a:cxn>
                <a:cxn ang="0">
                  <a:pos x="198" y="92"/>
                </a:cxn>
                <a:cxn ang="0">
                  <a:pos x="208" y="81"/>
                </a:cxn>
                <a:cxn ang="0">
                  <a:pos x="218" y="71"/>
                </a:cxn>
                <a:cxn ang="0">
                  <a:pos x="238" y="50"/>
                </a:cxn>
                <a:cxn ang="0">
                  <a:pos x="258" y="30"/>
                </a:cxn>
                <a:cxn ang="0">
                  <a:pos x="278" y="9"/>
                </a:cxn>
                <a:cxn ang="0">
                  <a:pos x="278" y="9"/>
                </a:cxn>
                <a:cxn ang="0">
                  <a:pos x="279" y="7"/>
                </a:cxn>
                <a:cxn ang="0">
                  <a:pos x="279" y="6"/>
                </a:cxn>
                <a:cxn ang="0">
                  <a:pos x="278" y="3"/>
                </a:cxn>
                <a:cxn ang="0">
                  <a:pos x="276" y="2"/>
                </a:cxn>
                <a:cxn ang="0">
                  <a:pos x="275" y="0"/>
                </a:cxn>
                <a:cxn ang="0">
                  <a:pos x="273" y="0"/>
                </a:cxn>
                <a:cxn ang="0">
                  <a:pos x="272" y="3"/>
                </a:cxn>
                <a:cxn ang="0">
                  <a:pos x="272" y="3"/>
                </a:cxn>
              </a:cxnLst>
              <a:rect l="0" t="0" r="r" b="b"/>
              <a:pathLst>
                <a:path w="279" h="347">
                  <a:moveTo>
                    <a:pt x="272" y="3"/>
                  </a:moveTo>
                  <a:lnTo>
                    <a:pt x="272" y="3"/>
                  </a:lnTo>
                  <a:lnTo>
                    <a:pt x="253" y="22"/>
                  </a:lnTo>
                  <a:lnTo>
                    <a:pt x="235" y="40"/>
                  </a:lnTo>
                  <a:lnTo>
                    <a:pt x="215" y="58"/>
                  </a:lnTo>
                  <a:lnTo>
                    <a:pt x="197" y="78"/>
                  </a:lnTo>
                  <a:lnTo>
                    <a:pt x="197" y="78"/>
                  </a:lnTo>
                  <a:lnTo>
                    <a:pt x="159" y="124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04" y="192"/>
                  </a:lnTo>
                  <a:lnTo>
                    <a:pt x="88" y="213"/>
                  </a:lnTo>
                  <a:lnTo>
                    <a:pt x="58" y="258"/>
                  </a:lnTo>
                  <a:lnTo>
                    <a:pt x="58" y="258"/>
                  </a:lnTo>
                  <a:lnTo>
                    <a:pt x="45" y="276"/>
                  </a:lnTo>
                  <a:lnTo>
                    <a:pt x="33" y="297"/>
                  </a:lnTo>
                  <a:lnTo>
                    <a:pt x="33" y="297"/>
                  </a:lnTo>
                  <a:lnTo>
                    <a:pt x="27" y="308"/>
                  </a:lnTo>
                  <a:lnTo>
                    <a:pt x="20" y="320"/>
                  </a:lnTo>
                  <a:lnTo>
                    <a:pt x="17" y="325"/>
                  </a:lnTo>
                  <a:lnTo>
                    <a:pt x="13" y="330"/>
                  </a:lnTo>
                  <a:lnTo>
                    <a:pt x="7" y="334"/>
                  </a:lnTo>
                  <a:lnTo>
                    <a:pt x="2" y="338"/>
                  </a:lnTo>
                  <a:lnTo>
                    <a:pt x="2" y="338"/>
                  </a:lnTo>
                  <a:lnTo>
                    <a:pt x="0" y="339"/>
                  </a:lnTo>
                  <a:lnTo>
                    <a:pt x="0" y="341"/>
                  </a:lnTo>
                  <a:lnTo>
                    <a:pt x="0" y="343"/>
                  </a:lnTo>
                  <a:lnTo>
                    <a:pt x="0" y="344"/>
                  </a:lnTo>
                  <a:lnTo>
                    <a:pt x="1" y="345"/>
                  </a:lnTo>
                  <a:lnTo>
                    <a:pt x="3" y="347"/>
                  </a:lnTo>
                  <a:lnTo>
                    <a:pt x="5" y="347"/>
                  </a:lnTo>
                  <a:lnTo>
                    <a:pt x="6" y="347"/>
                  </a:lnTo>
                  <a:lnTo>
                    <a:pt x="6" y="347"/>
                  </a:lnTo>
                  <a:lnTo>
                    <a:pt x="14" y="341"/>
                  </a:lnTo>
                  <a:lnTo>
                    <a:pt x="20" y="335"/>
                  </a:lnTo>
                  <a:lnTo>
                    <a:pt x="25" y="329"/>
                  </a:lnTo>
                  <a:lnTo>
                    <a:pt x="30" y="322"/>
                  </a:lnTo>
                  <a:lnTo>
                    <a:pt x="38" y="307"/>
                  </a:lnTo>
                  <a:lnTo>
                    <a:pt x="47" y="293"/>
                  </a:lnTo>
                  <a:lnTo>
                    <a:pt x="47" y="293"/>
                  </a:lnTo>
                  <a:lnTo>
                    <a:pt x="63" y="266"/>
                  </a:lnTo>
                  <a:lnTo>
                    <a:pt x="81" y="241"/>
                  </a:lnTo>
                  <a:lnTo>
                    <a:pt x="118" y="191"/>
                  </a:lnTo>
                  <a:lnTo>
                    <a:pt x="118" y="191"/>
                  </a:lnTo>
                  <a:lnTo>
                    <a:pt x="136" y="165"/>
                  </a:lnTo>
                  <a:lnTo>
                    <a:pt x="157" y="140"/>
                  </a:lnTo>
                  <a:lnTo>
                    <a:pt x="198" y="92"/>
                  </a:lnTo>
                  <a:lnTo>
                    <a:pt x="198" y="92"/>
                  </a:lnTo>
                  <a:lnTo>
                    <a:pt x="208" y="81"/>
                  </a:lnTo>
                  <a:lnTo>
                    <a:pt x="218" y="71"/>
                  </a:lnTo>
                  <a:lnTo>
                    <a:pt x="238" y="50"/>
                  </a:lnTo>
                  <a:lnTo>
                    <a:pt x="258" y="30"/>
                  </a:lnTo>
                  <a:lnTo>
                    <a:pt x="278" y="9"/>
                  </a:lnTo>
                  <a:lnTo>
                    <a:pt x="278" y="9"/>
                  </a:lnTo>
                  <a:lnTo>
                    <a:pt x="279" y="7"/>
                  </a:lnTo>
                  <a:lnTo>
                    <a:pt x="279" y="6"/>
                  </a:lnTo>
                  <a:lnTo>
                    <a:pt x="278" y="3"/>
                  </a:lnTo>
                  <a:lnTo>
                    <a:pt x="276" y="2"/>
                  </a:lnTo>
                  <a:lnTo>
                    <a:pt x="275" y="0"/>
                  </a:lnTo>
                  <a:lnTo>
                    <a:pt x="273" y="0"/>
                  </a:lnTo>
                  <a:lnTo>
                    <a:pt x="272" y="3"/>
                  </a:lnTo>
                  <a:lnTo>
                    <a:pt x="2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0" name="Freeform 496"/>
            <p:cNvSpPr/>
            <p:nvPr/>
          </p:nvSpPr>
          <p:spPr bwMode="auto">
            <a:xfrm>
              <a:off x="2216151" y="3514725"/>
              <a:ext cx="104775" cy="128588"/>
            </a:xfrm>
            <a:custGeom>
              <a:avLst/>
              <a:gdLst/>
              <a:ahLst/>
              <a:cxnLst>
                <a:cxn ang="0">
                  <a:pos x="190" y="1"/>
                </a:cxn>
                <a:cxn ang="0">
                  <a:pos x="190" y="1"/>
                </a:cxn>
                <a:cxn ang="0">
                  <a:pos x="181" y="12"/>
                </a:cxn>
                <a:cxn ang="0">
                  <a:pos x="172" y="24"/>
                </a:cxn>
                <a:cxn ang="0">
                  <a:pos x="163" y="35"/>
                </a:cxn>
                <a:cxn ang="0">
                  <a:pos x="156" y="47"/>
                </a:cxn>
                <a:cxn ang="0">
                  <a:pos x="156" y="47"/>
                </a:cxn>
                <a:cxn ang="0">
                  <a:pos x="146" y="63"/>
                </a:cxn>
                <a:cxn ang="0">
                  <a:pos x="134" y="78"/>
                </a:cxn>
                <a:cxn ang="0">
                  <a:pos x="111" y="108"/>
                </a:cxn>
                <a:cxn ang="0">
                  <a:pos x="111" y="108"/>
                </a:cxn>
                <a:cxn ang="0">
                  <a:pos x="85" y="141"/>
                </a:cxn>
                <a:cxn ang="0">
                  <a:pos x="58" y="173"/>
                </a:cxn>
                <a:cxn ang="0">
                  <a:pos x="30" y="203"/>
                </a:cxn>
                <a:cxn ang="0">
                  <a:pos x="1" y="233"/>
                </a:cxn>
                <a:cxn ang="0">
                  <a:pos x="1" y="233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0" y="238"/>
                </a:cxn>
                <a:cxn ang="0">
                  <a:pos x="1" y="241"/>
                </a:cxn>
                <a:cxn ang="0">
                  <a:pos x="2" y="242"/>
                </a:cxn>
                <a:cxn ang="0">
                  <a:pos x="4" y="242"/>
                </a:cxn>
                <a:cxn ang="0">
                  <a:pos x="6" y="242"/>
                </a:cxn>
                <a:cxn ang="0">
                  <a:pos x="7" y="241"/>
                </a:cxn>
                <a:cxn ang="0">
                  <a:pos x="7" y="241"/>
                </a:cxn>
                <a:cxn ang="0">
                  <a:pos x="33" y="215"/>
                </a:cxn>
                <a:cxn ang="0">
                  <a:pos x="57" y="189"/>
                </a:cxn>
                <a:cxn ang="0">
                  <a:pos x="81" y="163"/>
                </a:cxn>
                <a:cxn ang="0">
                  <a:pos x="103" y="135"/>
                </a:cxn>
                <a:cxn ang="0">
                  <a:pos x="103" y="135"/>
                </a:cxn>
                <a:cxn ang="0">
                  <a:pos x="128" y="101"/>
                </a:cxn>
                <a:cxn ang="0">
                  <a:pos x="154" y="67"/>
                </a:cxn>
                <a:cxn ang="0">
                  <a:pos x="154" y="67"/>
                </a:cxn>
                <a:cxn ang="0">
                  <a:pos x="165" y="51"/>
                </a:cxn>
                <a:cxn ang="0">
                  <a:pos x="175" y="37"/>
                </a:cxn>
                <a:cxn ang="0">
                  <a:pos x="185" y="23"/>
                </a:cxn>
                <a:cxn ang="0">
                  <a:pos x="197" y="8"/>
                </a:cxn>
                <a:cxn ang="0">
                  <a:pos x="197" y="8"/>
                </a:cxn>
                <a:cxn ang="0">
                  <a:pos x="198" y="6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7" y="2"/>
                </a:cxn>
                <a:cxn ang="0">
                  <a:pos x="195" y="1"/>
                </a:cxn>
                <a:cxn ang="0">
                  <a:pos x="194" y="0"/>
                </a:cxn>
                <a:cxn ang="0">
                  <a:pos x="192" y="0"/>
                </a:cxn>
                <a:cxn ang="0">
                  <a:pos x="190" y="1"/>
                </a:cxn>
                <a:cxn ang="0">
                  <a:pos x="190" y="1"/>
                </a:cxn>
              </a:cxnLst>
              <a:rect l="0" t="0" r="r" b="b"/>
              <a:pathLst>
                <a:path w="198" h="242">
                  <a:moveTo>
                    <a:pt x="190" y="1"/>
                  </a:moveTo>
                  <a:lnTo>
                    <a:pt x="190" y="1"/>
                  </a:lnTo>
                  <a:lnTo>
                    <a:pt x="181" y="12"/>
                  </a:lnTo>
                  <a:lnTo>
                    <a:pt x="172" y="24"/>
                  </a:lnTo>
                  <a:lnTo>
                    <a:pt x="163" y="35"/>
                  </a:lnTo>
                  <a:lnTo>
                    <a:pt x="156" y="47"/>
                  </a:lnTo>
                  <a:lnTo>
                    <a:pt x="156" y="47"/>
                  </a:lnTo>
                  <a:lnTo>
                    <a:pt x="146" y="63"/>
                  </a:lnTo>
                  <a:lnTo>
                    <a:pt x="134" y="78"/>
                  </a:lnTo>
                  <a:lnTo>
                    <a:pt x="111" y="108"/>
                  </a:lnTo>
                  <a:lnTo>
                    <a:pt x="111" y="108"/>
                  </a:lnTo>
                  <a:lnTo>
                    <a:pt x="85" y="141"/>
                  </a:lnTo>
                  <a:lnTo>
                    <a:pt x="58" y="173"/>
                  </a:lnTo>
                  <a:lnTo>
                    <a:pt x="30" y="203"/>
                  </a:lnTo>
                  <a:lnTo>
                    <a:pt x="1" y="233"/>
                  </a:lnTo>
                  <a:lnTo>
                    <a:pt x="1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0" y="238"/>
                  </a:lnTo>
                  <a:lnTo>
                    <a:pt x="1" y="241"/>
                  </a:lnTo>
                  <a:lnTo>
                    <a:pt x="2" y="242"/>
                  </a:lnTo>
                  <a:lnTo>
                    <a:pt x="4" y="242"/>
                  </a:lnTo>
                  <a:lnTo>
                    <a:pt x="6" y="242"/>
                  </a:lnTo>
                  <a:lnTo>
                    <a:pt x="7" y="241"/>
                  </a:lnTo>
                  <a:lnTo>
                    <a:pt x="7" y="241"/>
                  </a:lnTo>
                  <a:lnTo>
                    <a:pt x="33" y="215"/>
                  </a:lnTo>
                  <a:lnTo>
                    <a:pt x="57" y="189"/>
                  </a:lnTo>
                  <a:lnTo>
                    <a:pt x="81" y="163"/>
                  </a:lnTo>
                  <a:lnTo>
                    <a:pt x="103" y="135"/>
                  </a:lnTo>
                  <a:lnTo>
                    <a:pt x="103" y="135"/>
                  </a:lnTo>
                  <a:lnTo>
                    <a:pt x="128" y="101"/>
                  </a:lnTo>
                  <a:lnTo>
                    <a:pt x="154" y="67"/>
                  </a:lnTo>
                  <a:lnTo>
                    <a:pt x="154" y="67"/>
                  </a:lnTo>
                  <a:lnTo>
                    <a:pt x="165" y="51"/>
                  </a:lnTo>
                  <a:lnTo>
                    <a:pt x="175" y="37"/>
                  </a:lnTo>
                  <a:lnTo>
                    <a:pt x="185" y="23"/>
                  </a:lnTo>
                  <a:lnTo>
                    <a:pt x="197" y="8"/>
                  </a:lnTo>
                  <a:lnTo>
                    <a:pt x="197" y="8"/>
                  </a:lnTo>
                  <a:lnTo>
                    <a:pt x="198" y="6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5" y="1"/>
                  </a:lnTo>
                  <a:lnTo>
                    <a:pt x="194" y="0"/>
                  </a:lnTo>
                  <a:lnTo>
                    <a:pt x="192" y="0"/>
                  </a:lnTo>
                  <a:lnTo>
                    <a:pt x="190" y="1"/>
                  </a:lnTo>
                  <a:lnTo>
                    <a:pt x="1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1" name="Freeform 497"/>
            <p:cNvSpPr/>
            <p:nvPr/>
          </p:nvSpPr>
          <p:spPr bwMode="auto">
            <a:xfrm>
              <a:off x="2212976" y="3592513"/>
              <a:ext cx="93663" cy="115888"/>
            </a:xfrm>
            <a:custGeom>
              <a:avLst/>
              <a:gdLst/>
              <a:ahLst/>
              <a:cxnLst>
                <a:cxn ang="0">
                  <a:pos x="166" y="4"/>
                </a:cxn>
                <a:cxn ang="0">
                  <a:pos x="166" y="4"/>
                </a:cxn>
                <a:cxn ang="0">
                  <a:pos x="164" y="9"/>
                </a:cxn>
                <a:cxn ang="0">
                  <a:pos x="162" y="14"/>
                </a:cxn>
                <a:cxn ang="0">
                  <a:pos x="154" y="24"/>
                </a:cxn>
                <a:cxn ang="0">
                  <a:pos x="146" y="35"/>
                </a:cxn>
                <a:cxn ang="0">
                  <a:pos x="138" y="44"/>
                </a:cxn>
                <a:cxn ang="0">
                  <a:pos x="138" y="44"/>
                </a:cxn>
                <a:cxn ang="0">
                  <a:pos x="128" y="58"/>
                </a:cxn>
                <a:cxn ang="0">
                  <a:pos x="118" y="72"/>
                </a:cxn>
                <a:cxn ang="0">
                  <a:pos x="95" y="98"/>
                </a:cxn>
                <a:cxn ang="0">
                  <a:pos x="95" y="98"/>
                </a:cxn>
                <a:cxn ang="0">
                  <a:pos x="71" y="126"/>
                </a:cxn>
                <a:cxn ang="0">
                  <a:pos x="49" y="153"/>
                </a:cxn>
                <a:cxn ang="0">
                  <a:pos x="25" y="182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1"/>
                </a:cxn>
                <a:cxn ang="0">
                  <a:pos x="0" y="213"/>
                </a:cxn>
                <a:cxn ang="0">
                  <a:pos x="1" y="215"/>
                </a:cxn>
                <a:cxn ang="0">
                  <a:pos x="2" y="216"/>
                </a:cxn>
                <a:cxn ang="0">
                  <a:pos x="3" y="217"/>
                </a:cxn>
                <a:cxn ang="0">
                  <a:pos x="5" y="218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8" y="216"/>
                </a:cxn>
                <a:cxn ang="0">
                  <a:pos x="33" y="188"/>
                </a:cxn>
                <a:cxn ang="0">
                  <a:pos x="58" y="158"/>
                </a:cxn>
                <a:cxn ang="0">
                  <a:pos x="83" y="128"/>
                </a:cxn>
                <a:cxn ang="0">
                  <a:pos x="107" y="98"/>
                </a:cxn>
                <a:cxn ang="0">
                  <a:pos x="107" y="98"/>
                </a:cxn>
                <a:cxn ang="0">
                  <a:pos x="128" y="74"/>
                </a:cxn>
                <a:cxn ang="0">
                  <a:pos x="147" y="49"/>
                </a:cxn>
                <a:cxn ang="0">
                  <a:pos x="147" y="49"/>
                </a:cxn>
                <a:cxn ang="0">
                  <a:pos x="163" y="28"/>
                </a:cxn>
                <a:cxn ang="0">
                  <a:pos x="170" y="18"/>
                </a:cxn>
                <a:cxn ang="0">
                  <a:pos x="173" y="12"/>
                </a:cxn>
                <a:cxn ang="0">
                  <a:pos x="176" y="6"/>
                </a:cxn>
                <a:cxn ang="0">
                  <a:pos x="176" y="6"/>
                </a:cxn>
                <a:cxn ang="0">
                  <a:pos x="176" y="4"/>
                </a:cxn>
                <a:cxn ang="0">
                  <a:pos x="175" y="3"/>
                </a:cxn>
                <a:cxn ang="0">
                  <a:pos x="171" y="1"/>
                </a:cxn>
                <a:cxn ang="0">
                  <a:pos x="169" y="0"/>
                </a:cxn>
                <a:cxn ang="0">
                  <a:pos x="168" y="1"/>
                </a:cxn>
                <a:cxn ang="0">
                  <a:pos x="166" y="2"/>
                </a:cxn>
                <a:cxn ang="0">
                  <a:pos x="166" y="4"/>
                </a:cxn>
                <a:cxn ang="0">
                  <a:pos x="166" y="4"/>
                </a:cxn>
              </a:cxnLst>
              <a:rect l="0" t="0" r="r" b="b"/>
              <a:pathLst>
                <a:path w="176" h="218">
                  <a:moveTo>
                    <a:pt x="166" y="4"/>
                  </a:moveTo>
                  <a:lnTo>
                    <a:pt x="166" y="4"/>
                  </a:lnTo>
                  <a:lnTo>
                    <a:pt x="164" y="9"/>
                  </a:lnTo>
                  <a:lnTo>
                    <a:pt x="162" y="14"/>
                  </a:lnTo>
                  <a:lnTo>
                    <a:pt x="154" y="24"/>
                  </a:lnTo>
                  <a:lnTo>
                    <a:pt x="146" y="35"/>
                  </a:lnTo>
                  <a:lnTo>
                    <a:pt x="138" y="44"/>
                  </a:lnTo>
                  <a:lnTo>
                    <a:pt x="138" y="44"/>
                  </a:lnTo>
                  <a:lnTo>
                    <a:pt x="128" y="58"/>
                  </a:lnTo>
                  <a:lnTo>
                    <a:pt x="118" y="72"/>
                  </a:lnTo>
                  <a:lnTo>
                    <a:pt x="95" y="98"/>
                  </a:lnTo>
                  <a:lnTo>
                    <a:pt x="95" y="98"/>
                  </a:lnTo>
                  <a:lnTo>
                    <a:pt x="71" y="126"/>
                  </a:lnTo>
                  <a:lnTo>
                    <a:pt x="49" y="153"/>
                  </a:lnTo>
                  <a:lnTo>
                    <a:pt x="25" y="182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1"/>
                  </a:lnTo>
                  <a:lnTo>
                    <a:pt x="0" y="213"/>
                  </a:lnTo>
                  <a:lnTo>
                    <a:pt x="1" y="215"/>
                  </a:lnTo>
                  <a:lnTo>
                    <a:pt x="2" y="216"/>
                  </a:lnTo>
                  <a:lnTo>
                    <a:pt x="3" y="217"/>
                  </a:lnTo>
                  <a:lnTo>
                    <a:pt x="5" y="218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8" y="216"/>
                  </a:lnTo>
                  <a:lnTo>
                    <a:pt x="33" y="188"/>
                  </a:lnTo>
                  <a:lnTo>
                    <a:pt x="58" y="158"/>
                  </a:lnTo>
                  <a:lnTo>
                    <a:pt x="83" y="128"/>
                  </a:lnTo>
                  <a:lnTo>
                    <a:pt x="107" y="98"/>
                  </a:lnTo>
                  <a:lnTo>
                    <a:pt x="107" y="98"/>
                  </a:lnTo>
                  <a:lnTo>
                    <a:pt x="128" y="74"/>
                  </a:lnTo>
                  <a:lnTo>
                    <a:pt x="147" y="49"/>
                  </a:lnTo>
                  <a:lnTo>
                    <a:pt x="147" y="49"/>
                  </a:lnTo>
                  <a:lnTo>
                    <a:pt x="163" y="28"/>
                  </a:lnTo>
                  <a:lnTo>
                    <a:pt x="170" y="18"/>
                  </a:lnTo>
                  <a:lnTo>
                    <a:pt x="173" y="12"/>
                  </a:lnTo>
                  <a:lnTo>
                    <a:pt x="176" y="6"/>
                  </a:lnTo>
                  <a:lnTo>
                    <a:pt x="176" y="6"/>
                  </a:lnTo>
                  <a:lnTo>
                    <a:pt x="176" y="4"/>
                  </a:lnTo>
                  <a:lnTo>
                    <a:pt x="175" y="3"/>
                  </a:lnTo>
                  <a:lnTo>
                    <a:pt x="171" y="1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6" y="2"/>
                  </a:lnTo>
                  <a:lnTo>
                    <a:pt x="166" y="4"/>
                  </a:lnTo>
                  <a:lnTo>
                    <a:pt x="1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2" name="Freeform 498"/>
            <p:cNvSpPr/>
            <p:nvPr/>
          </p:nvSpPr>
          <p:spPr bwMode="auto">
            <a:xfrm>
              <a:off x="2252663" y="3652838"/>
              <a:ext cx="63500" cy="95250"/>
            </a:xfrm>
            <a:custGeom>
              <a:avLst/>
              <a:gdLst/>
              <a:ahLst/>
              <a:cxnLst>
                <a:cxn ang="0">
                  <a:pos x="111" y="2"/>
                </a:cxn>
                <a:cxn ang="0">
                  <a:pos x="111" y="2"/>
                </a:cxn>
                <a:cxn ang="0">
                  <a:pos x="97" y="26"/>
                </a:cxn>
                <a:cxn ang="0">
                  <a:pos x="84" y="50"/>
                </a:cxn>
                <a:cxn ang="0">
                  <a:pos x="69" y="72"/>
                </a:cxn>
                <a:cxn ang="0">
                  <a:pos x="53" y="94"/>
                </a:cxn>
                <a:cxn ang="0">
                  <a:pos x="53" y="94"/>
                </a:cxn>
                <a:cxn ang="0">
                  <a:pos x="25" y="132"/>
                </a:cxn>
                <a:cxn ang="0">
                  <a:pos x="12" y="153"/>
                </a:cxn>
                <a:cxn ang="0">
                  <a:pos x="6" y="163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3" y="179"/>
                </a:cxn>
                <a:cxn ang="0">
                  <a:pos x="8" y="179"/>
                </a:cxn>
                <a:cxn ang="0">
                  <a:pos x="9" y="178"/>
                </a:cxn>
                <a:cxn ang="0">
                  <a:pos x="10" y="177"/>
                </a:cxn>
                <a:cxn ang="0">
                  <a:pos x="10" y="177"/>
                </a:cxn>
                <a:cxn ang="0">
                  <a:pos x="15" y="166"/>
                </a:cxn>
                <a:cxn ang="0">
                  <a:pos x="21" y="157"/>
                </a:cxn>
                <a:cxn ang="0">
                  <a:pos x="27" y="149"/>
                </a:cxn>
                <a:cxn ang="0">
                  <a:pos x="33" y="140"/>
                </a:cxn>
                <a:cxn ang="0">
                  <a:pos x="33" y="140"/>
                </a:cxn>
                <a:cxn ang="0">
                  <a:pos x="49" y="116"/>
                </a:cxn>
                <a:cxn ang="0">
                  <a:pos x="65" y="94"/>
                </a:cxn>
                <a:cxn ang="0">
                  <a:pos x="65" y="94"/>
                </a:cxn>
                <a:cxn ang="0">
                  <a:pos x="80" y="74"/>
                </a:cxn>
                <a:cxn ang="0">
                  <a:pos x="94" y="52"/>
                </a:cxn>
                <a:cxn ang="0">
                  <a:pos x="107" y="29"/>
                </a:cxn>
                <a:cxn ang="0">
                  <a:pos x="119" y="6"/>
                </a:cxn>
                <a:cxn ang="0">
                  <a:pos x="119" y="6"/>
                </a:cxn>
                <a:cxn ang="0">
                  <a:pos x="119" y="5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7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2" y="0"/>
                </a:cxn>
                <a:cxn ang="0">
                  <a:pos x="111" y="2"/>
                </a:cxn>
                <a:cxn ang="0">
                  <a:pos x="111" y="2"/>
                </a:cxn>
              </a:cxnLst>
              <a:rect l="0" t="0" r="r" b="b"/>
              <a:pathLst>
                <a:path w="119" h="179">
                  <a:moveTo>
                    <a:pt x="111" y="2"/>
                  </a:moveTo>
                  <a:lnTo>
                    <a:pt x="111" y="2"/>
                  </a:lnTo>
                  <a:lnTo>
                    <a:pt x="97" y="26"/>
                  </a:lnTo>
                  <a:lnTo>
                    <a:pt x="84" y="50"/>
                  </a:lnTo>
                  <a:lnTo>
                    <a:pt x="69" y="72"/>
                  </a:lnTo>
                  <a:lnTo>
                    <a:pt x="53" y="94"/>
                  </a:lnTo>
                  <a:lnTo>
                    <a:pt x="53" y="94"/>
                  </a:lnTo>
                  <a:lnTo>
                    <a:pt x="25" y="132"/>
                  </a:lnTo>
                  <a:lnTo>
                    <a:pt x="12" y="153"/>
                  </a:lnTo>
                  <a:lnTo>
                    <a:pt x="6" y="163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3" y="179"/>
                  </a:lnTo>
                  <a:lnTo>
                    <a:pt x="8" y="179"/>
                  </a:lnTo>
                  <a:lnTo>
                    <a:pt x="9" y="178"/>
                  </a:lnTo>
                  <a:lnTo>
                    <a:pt x="10" y="177"/>
                  </a:lnTo>
                  <a:lnTo>
                    <a:pt x="10" y="177"/>
                  </a:lnTo>
                  <a:lnTo>
                    <a:pt x="15" y="166"/>
                  </a:lnTo>
                  <a:lnTo>
                    <a:pt x="21" y="157"/>
                  </a:lnTo>
                  <a:lnTo>
                    <a:pt x="27" y="149"/>
                  </a:lnTo>
                  <a:lnTo>
                    <a:pt x="33" y="140"/>
                  </a:lnTo>
                  <a:lnTo>
                    <a:pt x="33" y="140"/>
                  </a:lnTo>
                  <a:lnTo>
                    <a:pt x="49" y="116"/>
                  </a:lnTo>
                  <a:lnTo>
                    <a:pt x="65" y="94"/>
                  </a:lnTo>
                  <a:lnTo>
                    <a:pt x="65" y="94"/>
                  </a:lnTo>
                  <a:lnTo>
                    <a:pt x="80" y="74"/>
                  </a:lnTo>
                  <a:lnTo>
                    <a:pt x="94" y="52"/>
                  </a:lnTo>
                  <a:lnTo>
                    <a:pt x="107" y="29"/>
                  </a:lnTo>
                  <a:lnTo>
                    <a:pt x="119" y="6"/>
                  </a:lnTo>
                  <a:lnTo>
                    <a:pt x="119" y="6"/>
                  </a:lnTo>
                  <a:lnTo>
                    <a:pt x="119" y="5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11" y="2"/>
                  </a:lnTo>
                  <a:lnTo>
                    <a:pt x="11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3" name="Freeform 499"/>
            <p:cNvSpPr/>
            <p:nvPr/>
          </p:nvSpPr>
          <p:spPr bwMode="auto">
            <a:xfrm>
              <a:off x="2282826" y="3692525"/>
              <a:ext cx="55563" cy="8255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66" y="42"/>
                </a:cxn>
                <a:cxn ang="0">
                  <a:pos x="38" y="82"/>
                </a:cxn>
                <a:cxn ang="0">
                  <a:pos x="38" y="82"/>
                </a:cxn>
                <a:cxn ang="0">
                  <a:pos x="27" y="99"/>
                </a:cxn>
                <a:cxn ang="0">
                  <a:pos x="16" y="114"/>
                </a:cxn>
                <a:cxn ang="0">
                  <a:pos x="11" y="122"/>
                </a:cxn>
                <a:cxn ang="0">
                  <a:pos x="6" y="132"/>
                </a:cxn>
                <a:cxn ang="0">
                  <a:pos x="3" y="140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3" y="156"/>
                </a:cxn>
                <a:cxn ang="0">
                  <a:pos x="5" y="156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8" y="152"/>
                </a:cxn>
                <a:cxn ang="0">
                  <a:pos x="8" y="152"/>
                </a:cxn>
                <a:cxn ang="0">
                  <a:pos x="13" y="142"/>
                </a:cxn>
                <a:cxn ang="0">
                  <a:pos x="17" y="133"/>
                </a:cxn>
                <a:cxn ang="0">
                  <a:pos x="22" y="124"/>
                </a:cxn>
                <a:cxn ang="0">
                  <a:pos x="27" y="114"/>
                </a:cxn>
                <a:cxn ang="0">
                  <a:pos x="39" y="97"/>
                </a:cxn>
                <a:cxn ang="0">
                  <a:pos x="52" y="80"/>
                </a:cxn>
                <a:cxn ang="0">
                  <a:pos x="52" y="80"/>
                </a:cxn>
                <a:cxn ang="0">
                  <a:pos x="78" y="43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5" y="5"/>
                </a:cxn>
                <a:cxn ang="0">
                  <a:pos x="103" y="3"/>
                </a:cxn>
                <a:cxn ang="0">
                  <a:pos x="103" y="2"/>
                </a:cxn>
                <a:cxn ang="0">
                  <a:pos x="101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5" h="156">
                  <a:moveTo>
                    <a:pt x="95" y="2"/>
                  </a:moveTo>
                  <a:lnTo>
                    <a:pt x="95" y="2"/>
                  </a:lnTo>
                  <a:lnTo>
                    <a:pt x="66" y="42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27" y="99"/>
                  </a:lnTo>
                  <a:lnTo>
                    <a:pt x="16" y="114"/>
                  </a:lnTo>
                  <a:lnTo>
                    <a:pt x="11" y="122"/>
                  </a:lnTo>
                  <a:lnTo>
                    <a:pt x="6" y="132"/>
                  </a:lnTo>
                  <a:lnTo>
                    <a:pt x="3" y="14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3" y="156"/>
                  </a:lnTo>
                  <a:lnTo>
                    <a:pt x="5" y="156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8" y="152"/>
                  </a:lnTo>
                  <a:lnTo>
                    <a:pt x="8" y="152"/>
                  </a:lnTo>
                  <a:lnTo>
                    <a:pt x="13" y="142"/>
                  </a:lnTo>
                  <a:lnTo>
                    <a:pt x="17" y="133"/>
                  </a:lnTo>
                  <a:lnTo>
                    <a:pt x="22" y="124"/>
                  </a:lnTo>
                  <a:lnTo>
                    <a:pt x="27" y="114"/>
                  </a:lnTo>
                  <a:lnTo>
                    <a:pt x="39" y="97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78" y="43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5" y="5"/>
                  </a:lnTo>
                  <a:lnTo>
                    <a:pt x="103" y="3"/>
                  </a:lnTo>
                  <a:lnTo>
                    <a:pt x="103" y="2"/>
                  </a:lnTo>
                  <a:lnTo>
                    <a:pt x="101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4" name="Freeform 500"/>
            <p:cNvSpPr/>
            <p:nvPr/>
          </p:nvSpPr>
          <p:spPr bwMode="auto">
            <a:xfrm>
              <a:off x="2343151" y="3705225"/>
              <a:ext cx="57150" cy="77788"/>
            </a:xfrm>
            <a:custGeom>
              <a:avLst/>
              <a:gdLst/>
              <a:ahLst/>
              <a:cxnLst>
                <a:cxn ang="0">
                  <a:pos x="100" y="1"/>
                </a:cxn>
                <a:cxn ang="0">
                  <a:pos x="100" y="1"/>
                </a:cxn>
                <a:cxn ang="0">
                  <a:pos x="68" y="43"/>
                </a:cxn>
                <a:cxn ang="0">
                  <a:pos x="36" y="82"/>
                </a:cxn>
                <a:cxn ang="0">
                  <a:pos x="36" y="82"/>
                </a:cxn>
                <a:cxn ang="0">
                  <a:pos x="25" y="96"/>
                </a:cxn>
                <a:cxn ang="0">
                  <a:pos x="14" y="110"/>
                </a:cxn>
                <a:cxn ang="0">
                  <a:pos x="9" y="117"/>
                </a:cxn>
                <a:cxn ang="0">
                  <a:pos x="5" y="124"/>
                </a:cxn>
                <a:cxn ang="0">
                  <a:pos x="2" y="133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0" y="145"/>
                </a:cxn>
                <a:cxn ang="0">
                  <a:pos x="2" y="146"/>
                </a:cxn>
                <a:cxn ang="0">
                  <a:pos x="3" y="147"/>
                </a:cxn>
                <a:cxn ang="0">
                  <a:pos x="5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4"/>
                </a:cxn>
                <a:cxn ang="0">
                  <a:pos x="9" y="144"/>
                </a:cxn>
                <a:cxn ang="0">
                  <a:pos x="11" y="135"/>
                </a:cxn>
                <a:cxn ang="0">
                  <a:pos x="15" y="125"/>
                </a:cxn>
                <a:cxn ang="0">
                  <a:pos x="20" y="117"/>
                </a:cxn>
                <a:cxn ang="0">
                  <a:pos x="26" y="110"/>
                </a:cxn>
                <a:cxn ang="0">
                  <a:pos x="38" y="94"/>
                </a:cxn>
                <a:cxn ang="0">
                  <a:pos x="50" y="80"/>
                </a:cxn>
                <a:cxn ang="0">
                  <a:pos x="50" y="80"/>
                </a:cxn>
                <a:cxn ang="0">
                  <a:pos x="107" y="9"/>
                </a:cxn>
                <a:cxn ang="0">
                  <a:pos x="107" y="9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6" y="1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2" y="0"/>
                </a:cxn>
                <a:cxn ang="0">
                  <a:pos x="100" y="1"/>
                </a:cxn>
                <a:cxn ang="0">
                  <a:pos x="100" y="1"/>
                </a:cxn>
              </a:cxnLst>
              <a:rect l="0" t="0" r="r" b="b"/>
              <a:pathLst>
                <a:path w="108" h="147">
                  <a:moveTo>
                    <a:pt x="100" y="1"/>
                  </a:moveTo>
                  <a:lnTo>
                    <a:pt x="100" y="1"/>
                  </a:lnTo>
                  <a:lnTo>
                    <a:pt x="68" y="43"/>
                  </a:lnTo>
                  <a:lnTo>
                    <a:pt x="36" y="82"/>
                  </a:lnTo>
                  <a:lnTo>
                    <a:pt x="36" y="82"/>
                  </a:lnTo>
                  <a:lnTo>
                    <a:pt x="25" y="96"/>
                  </a:lnTo>
                  <a:lnTo>
                    <a:pt x="14" y="110"/>
                  </a:lnTo>
                  <a:lnTo>
                    <a:pt x="9" y="117"/>
                  </a:lnTo>
                  <a:lnTo>
                    <a:pt x="5" y="124"/>
                  </a:lnTo>
                  <a:lnTo>
                    <a:pt x="2" y="133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0" y="145"/>
                  </a:lnTo>
                  <a:lnTo>
                    <a:pt x="2" y="146"/>
                  </a:lnTo>
                  <a:lnTo>
                    <a:pt x="3" y="147"/>
                  </a:lnTo>
                  <a:lnTo>
                    <a:pt x="5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11" y="135"/>
                  </a:lnTo>
                  <a:lnTo>
                    <a:pt x="15" y="125"/>
                  </a:lnTo>
                  <a:lnTo>
                    <a:pt x="20" y="117"/>
                  </a:lnTo>
                  <a:lnTo>
                    <a:pt x="26" y="110"/>
                  </a:lnTo>
                  <a:lnTo>
                    <a:pt x="38" y="94"/>
                  </a:lnTo>
                  <a:lnTo>
                    <a:pt x="50" y="80"/>
                  </a:lnTo>
                  <a:lnTo>
                    <a:pt x="50" y="80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6" y="1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2" y="0"/>
                  </a:lnTo>
                  <a:lnTo>
                    <a:pt x="100" y="1"/>
                  </a:lnTo>
                  <a:lnTo>
                    <a:pt x="1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5" name="Freeform 501"/>
            <p:cNvSpPr/>
            <p:nvPr/>
          </p:nvSpPr>
          <p:spPr bwMode="auto">
            <a:xfrm>
              <a:off x="2408238" y="3716338"/>
              <a:ext cx="46038" cy="63500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4" y="9"/>
                </a:cxn>
                <a:cxn ang="0">
                  <a:pos x="72" y="13"/>
                </a:cxn>
                <a:cxn ang="0">
                  <a:pos x="66" y="23"/>
                </a:cxn>
                <a:cxn ang="0">
                  <a:pos x="51" y="38"/>
                </a:cxn>
                <a:cxn ang="0">
                  <a:pos x="51" y="38"/>
                </a:cxn>
                <a:cxn ang="0">
                  <a:pos x="26" y="66"/>
                </a:cxn>
                <a:cxn ang="0">
                  <a:pos x="26" y="66"/>
                </a:cxn>
                <a:cxn ang="0">
                  <a:pos x="21" y="72"/>
                </a:cxn>
                <a:cxn ang="0">
                  <a:pos x="17" y="77"/>
                </a:cxn>
                <a:cxn ang="0">
                  <a:pos x="10" y="90"/>
                </a:cxn>
                <a:cxn ang="0">
                  <a:pos x="5" y="103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6" y="122"/>
                </a:cxn>
                <a:cxn ang="0">
                  <a:pos x="8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6" y="102"/>
                </a:cxn>
                <a:cxn ang="0">
                  <a:pos x="23" y="86"/>
                </a:cxn>
                <a:cxn ang="0">
                  <a:pos x="23" y="86"/>
                </a:cxn>
                <a:cxn ang="0">
                  <a:pos x="30" y="76"/>
                </a:cxn>
                <a:cxn ang="0">
                  <a:pos x="37" y="67"/>
                </a:cxn>
                <a:cxn ang="0">
                  <a:pos x="52" y="51"/>
                </a:cxn>
                <a:cxn ang="0">
                  <a:pos x="52" y="51"/>
                </a:cxn>
                <a:cxn ang="0">
                  <a:pos x="63" y="40"/>
                </a:cxn>
                <a:cxn ang="0">
                  <a:pos x="72" y="29"/>
                </a:cxn>
                <a:cxn ang="0">
                  <a:pos x="77" y="24"/>
                </a:cxn>
                <a:cxn ang="0">
                  <a:pos x="80" y="18"/>
                </a:cxn>
                <a:cxn ang="0">
                  <a:pos x="83" y="11"/>
                </a:cxn>
                <a:cxn ang="0">
                  <a:pos x="85" y="4"/>
                </a:cxn>
                <a:cxn ang="0">
                  <a:pos x="85" y="4"/>
                </a:cxn>
                <a:cxn ang="0">
                  <a:pos x="84" y="2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85" h="122">
                  <a:moveTo>
                    <a:pt x="75" y="4"/>
                  </a:moveTo>
                  <a:lnTo>
                    <a:pt x="75" y="4"/>
                  </a:lnTo>
                  <a:lnTo>
                    <a:pt x="74" y="9"/>
                  </a:lnTo>
                  <a:lnTo>
                    <a:pt x="72" y="13"/>
                  </a:lnTo>
                  <a:lnTo>
                    <a:pt x="66" y="23"/>
                  </a:lnTo>
                  <a:lnTo>
                    <a:pt x="51" y="38"/>
                  </a:lnTo>
                  <a:lnTo>
                    <a:pt x="51" y="38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21" y="72"/>
                  </a:lnTo>
                  <a:lnTo>
                    <a:pt x="17" y="77"/>
                  </a:lnTo>
                  <a:lnTo>
                    <a:pt x="10" y="90"/>
                  </a:lnTo>
                  <a:lnTo>
                    <a:pt x="5" y="103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6" y="122"/>
                  </a:lnTo>
                  <a:lnTo>
                    <a:pt x="8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6" y="102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30" y="76"/>
                  </a:lnTo>
                  <a:lnTo>
                    <a:pt x="37" y="67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63" y="40"/>
                  </a:lnTo>
                  <a:lnTo>
                    <a:pt x="72" y="29"/>
                  </a:lnTo>
                  <a:lnTo>
                    <a:pt x="77" y="24"/>
                  </a:lnTo>
                  <a:lnTo>
                    <a:pt x="80" y="18"/>
                  </a:lnTo>
                  <a:lnTo>
                    <a:pt x="83" y="11"/>
                  </a:lnTo>
                  <a:lnTo>
                    <a:pt x="85" y="4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6" name="Freeform 502"/>
            <p:cNvSpPr/>
            <p:nvPr/>
          </p:nvSpPr>
          <p:spPr bwMode="auto">
            <a:xfrm>
              <a:off x="2459038" y="3713163"/>
              <a:ext cx="55563" cy="69850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91" y="13"/>
                </a:cxn>
                <a:cxn ang="0">
                  <a:pos x="85" y="23"/>
                </a:cxn>
                <a:cxn ang="0">
                  <a:pos x="79" y="31"/>
                </a:cxn>
                <a:cxn ang="0">
                  <a:pos x="71" y="39"/>
                </a:cxn>
                <a:cxn ang="0">
                  <a:pos x="55" y="53"/>
                </a:cxn>
                <a:cxn ang="0">
                  <a:pos x="46" y="62"/>
                </a:cxn>
                <a:cxn ang="0">
                  <a:pos x="39" y="69"/>
                </a:cxn>
                <a:cxn ang="0">
                  <a:pos x="39" y="69"/>
                </a:cxn>
                <a:cxn ang="0">
                  <a:pos x="27" y="82"/>
                </a:cxn>
                <a:cxn ang="0">
                  <a:pos x="15" y="95"/>
                </a:cxn>
                <a:cxn ang="0">
                  <a:pos x="10" y="102"/>
                </a:cxn>
                <a:cxn ang="0">
                  <a:pos x="6" y="109"/>
                </a:cxn>
                <a:cxn ang="0">
                  <a:pos x="2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7" y="132"/>
                </a:cxn>
                <a:cxn ang="0">
                  <a:pos x="8" y="131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2" y="119"/>
                </a:cxn>
                <a:cxn ang="0">
                  <a:pos x="17" y="108"/>
                </a:cxn>
                <a:cxn ang="0">
                  <a:pos x="24" y="98"/>
                </a:cxn>
                <a:cxn ang="0">
                  <a:pos x="31" y="89"/>
                </a:cxn>
                <a:cxn ang="0">
                  <a:pos x="39" y="79"/>
                </a:cxn>
                <a:cxn ang="0">
                  <a:pos x="48" y="71"/>
                </a:cxn>
                <a:cxn ang="0">
                  <a:pos x="65" y="56"/>
                </a:cxn>
                <a:cxn ang="0">
                  <a:pos x="65" y="56"/>
                </a:cxn>
                <a:cxn ang="0">
                  <a:pos x="77" y="45"/>
                </a:cxn>
                <a:cxn ang="0">
                  <a:pos x="89" y="34"/>
                </a:cxn>
                <a:cxn ang="0">
                  <a:pos x="94" y="28"/>
                </a:cxn>
                <a:cxn ang="0">
                  <a:pos x="98" y="21"/>
                </a:cxn>
                <a:cxn ang="0">
                  <a:pos x="101" y="14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4" h="132">
                  <a:moveTo>
                    <a:pt x="95" y="3"/>
                  </a:moveTo>
                  <a:lnTo>
                    <a:pt x="95" y="3"/>
                  </a:lnTo>
                  <a:lnTo>
                    <a:pt x="91" y="13"/>
                  </a:lnTo>
                  <a:lnTo>
                    <a:pt x="85" y="23"/>
                  </a:lnTo>
                  <a:lnTo>
                    <a:pt x="79" y="31"/>
                  </a:lnTo>
                  <a:lnTo>
                    <a:pt x="71" y="39"/>
                  </a:lnTo>
                  <a:lnTo>
                    <a:pt x="55" y="53"/>
                  </a:lnTo>
                  <a:lnTo>
                    <a:pt x="46" y="62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27" y="82"/>
                  </a:lnTo>
                  <a:lnTo>
                    <a:pt x="15" y="95"/>
                  </a:lnTo>
                  <a:lnTo>
                    <a:pt x="10" y="102"/>
                  </a:lnTo>
                  <a:lnTo>
                    <a:pt x="6" y="109"/>
                  </a:lnTo>
                  <a:lnTo>
                    <a:pt x="2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7" y="132"/>
                  </a:lnTo>
                  <a:lnTo>
                    <a:pt x="8" y="131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2" y="119"/>
                  </a:lnTo>
                  <a:lnTo>
                    <a:pt x="17" y="108"/>
                  </a:lnTo>
                  <a:lnTo>
                    <a:pt x="24" y="98"/>
                  </a:lnTo>
                  <a:lnTo>
                    <a:pt x="31" y="89"/>
                  </a:lnTo>
                  <a:lnTo>
                    <a:pt x="39" y="79"/>
                  </a:lnTo>
                  <a:lnTo>
                    <a:pt x="48" y="71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77" y="45"/>
                  </a:lnTo>
                  <a:lnTo>
                    <a:pt x="89" y="34"/>
                  </a:lnTo>
                  <a:lnTo>
                    <a:pt x="94" y="28"/>
                  </a:lnTo>
                  <a:lnTo>
                    <a:pt x="98" y="21"/>
                  </a:lnTo>
                  <a:lnTo>
                    <a:pt x="101" y="14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7" name="Freeform 503"/>
            <p:cNvSpPr/>
            <p:nvPr/>
          </p:nvSpPr>
          <p:spPr bwMode="auto">
            <a:xfrm>
              <a:off x="2528888" y="3719513"/>
              <a:ext cx="39688" cy="58738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0" y="16"/>
                </a:cxn>
                <a:cxn ang="0">
                  <a:pos x="52" y="28"/>
                </a:cxn>
                <a:cxn ang="0">
                  <a:pos x="42" y="38"/>
                </a:cxn>
                <a:cxn ang="0">
                  <a:pos x="33" y="50"/>
                </a:cxn>
                <a:cxn ang="0">
                  <a:pos x="33" y="50"/>
                </a:cxn>
                <a:cxn ang="0">
                  <a:pos x="28" y="56"/>
                </a:cxn>
                <a:cxn ang="0">
                  <a:pos x="24" y="62"/>
                </a:cxn>
                <a:cxn ang="0">
                  <a:pos x="15" y="76"/>
                </a:cxn>
                <a:cxn ang="0">
                  <a:pos x="8" y="89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10"/>
                </a:cxn>
                <a:cxn ang="0">
                  <a:pos x="7" y="109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8" y="93"/>
                </a:cxn>
                <a:cxn ang="0">
                  <a:pos x="25" y="79"/>
                </a:cxn>
                <a:cxn ang="0">
                  <a:pos x="33" y="65"/>
                </a:cxn>
                <a:cxn ang="0">
                  <a:pos x="43" y="52"/>
                </a:cxn>
                <a:cxn ang="0">
                  <a:pos x="43" y="52"/>
                </a:cxn>
                <a:cxn ang="0">
                  <a:pos x="53" y="42"/>
                </a:cxn>
                <a:cxn ang="0">
                  <a:pos x="61" y="31"/>
                </a:cxn>
                <a:cxn ang="0">
                  <a:pos x="69" y="20"/>
                </a:cxn>
                <a:cxn ang="0">
                  <a:pos x="75" y="7"/>
                </a:cxn>
                <a:cxn ang="0">
                  <a:pos x="75" y="7"/>
                </a:cxn>
                <a:cxn ang="0">
                  <a:pos x="76" y="5"/>
                </a:cxn>
                <a:cxn ang="0">
                  <a:pos x="75" y="4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6" h="110">
                  <a:moveTo>
                    <a:pt x="67" y="3"/>
                  </a:moveTo>
                  <a:lnTo>
                    <a:pt x="67" y="3"/>
                  </a:lnTo>
                  <a:lnTo>
                    <a:pt x="60" y="16"/>
                  </a:lnTo>
                  <a:lnTo>
                    <a:pt x="52" y="28"/>
                  </a:lnTo>
                  <a:lnTo>
                    <a:pt x="42" y="38"/>
                  </a:lnTo>
                  <a:lnTo>
                    <a:pt x="33" y="50"/>
                  </a:lnTo>
                  <a:lnTo>
                    <a:pt x="33" y="50"/>
                  </a:lnTo>
                  <a:lnTo>
                    <a:pt x="28" y="56"/>
                  </a:lnTo>
                  <a:lnTo>
                    <a:pt x="24" y="62"/>
                  </a:lnTo>
                  <a:lnTo>
                    <a:pt x="15" y="76"/>
                  </a:lnTo>
                  <a:lnTo>
                    <a:pt x="8" y="89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10"/>
                  </a:lnTo>
                  <a:lnTo>
                    <a:pt x="7" y="109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8" y="93"/>
                  </a:lnTo>
                  <a:lnTo>
                    <a:pt x="25" y="79"/>
                  </a:lnTo>
                  <a:lnTo>
                    <a:pt x="33" y="65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53" y="42"/>
                  </a:lnTo>
                  <a:lnTo>
                    <a:pt x="61" y="31"/>
                  </a:lnTo>
                  <a:lnTo>
                    <a:pt x="69" y="20"/>
                  </a:lnTo>
                  <a:lnTo>
                    <a:pt x="75" y="7"/>
                  </a:lnTo>
                  <a:lnTo>
                    <a:pt x="75" y="7"/>
                  </a:lnTo>
                  <a:lnTo>
                    <a:pt x="76" y="5"/>
                  </a:lnTo>
                  <a:lnTo>
                    <a:pt x="75" y="4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8" name="Freeform 504"/>
            <p:cNvSpPr/>
            <p:nvPr/>
          </p:nvSpPr>
          <p:spPr bwMode="auto">
            <a:xfrm>
              <a:off x="2584451" y="3717925"/>
              <a:ext cx="44450" cy="61913"/>
            </a:xfrm>
            <a:custGeom>
              <a:avLst/>
              <a:gdLst/>
              <a:ahLst/>
              <a:cxnLst>
                <a:cxn ang="0">
                  <a:pos x="77" y="5"/>
                </a:cxn>
                <a:cxn ang="0">
                  <a:pos x="77" y="5"/>
                </a:cxn>
                <a:cxn ang="0">
                  <a:pos x="77" y="9"/>
                </a:cxn>
                <a:cxn ang="0">
                  <a:pos x="76" y="15"/>
                </a:cxn>
                <a:cxn ang="0">
                  <a:pos x="73" y="23"/>
                </a:cxn>
                <a:cxn ang="0">
                  <a:pos x="68" y="31"/>
                </a:cxn>
                <a:cxn ang="0">
                  <a:pos x="62" y="39"/>
                </a:cxn>
                <a:cxn ang="0">
                  <a:pos x="48" y="54"/>
                </a:cxn>
                <a:cxn ang="0">
                  <a:pos x="42" y="61"/>
                </a:cxn>
                <a:cxn ang="0">
                  <a:pos x="35" y="68"/>
                </a:cxn>
                <a:cxn ang="0">
                  <a:pos x="35" y="68"/>
                </a:cxn>
                <a:cxn ang="0">
                  <a:pos x="26" y="79"/>
                </a:cxn>
                <a:cxn ang="0">
                  <a:pos x="16" y="89"/>
                </a:cxn>
                <a:cxn ang="0">
                  <a:pos x="8" y="100"/>
                </a:cxn>
                <a:cxn ang="0">
                  <a:pos x="4" y="10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0" y="115"/>
                </a:cxn>
                <a:cxn ang="0">
                  <a:pos x="14" y="106"/>
                </a:cxn>
                <a:cxn ang="0">
                  <a:pos x="19" y="98"/>
                </a:cxn>
                <a:cxn ang="0">
                  <a:pos x="25" y="90"/>
                </a:cxn>
                <a:cxn ang="0">
                  <a:pos x="32" y="83"/>
                </a:cxn>
                <a:cxn ang="0">
                  <a:pos x="47" y="68"/>
                </a:cxn>
                <a:cxn ang="0">
                  <a:pos x="60" y="54"/>
                </a:cxn>
                <a:cxn ang="0">
                  <a:pos x="60" y="54"/>
                </a:cxn>
                <a:cxn ang="0">
                  <a:pos x="71" y="43"/>
                </a:cxn>
                <a:cxn ang="0">
                  <a:pos x="75" y="38"/>
                </a:cxn>
                <a:cxn ang="0">
                  <a:pos x="79" y="32"/>
                </a:cxn>
                <a:cxn ang="0">
                  <a:pos x="82" y="26"/>
                </a:cxn>
                <a:cxn ang="0">
                  <a:pos x="85" y="19"/>
                </a:cxn>
                <a:cxn ang="0">
                  <a:pos x="86" y="12"/>
                </a:cxn>
                <a:cxn ang="0">
                  <a:pos x="86" y="5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5"/>
                </a:cxn>
                <a:cxn ang="0">
                  <a:pos x="77" y="5"/>
                </a:cxn>
              </a:cxnLst>
              <a:rect l="0" t="0" r="r" b="b"/>
              <a:pathLst>
                <a:path w="86" h="118">
                  <a:moveTo>
                    <a:pt x="77" y="5"/>
                  </a:moveTo>
                  <a:lnTo>
                    <a:pt x="77" y="5"/>
                  </a:lnTo>
                  <a:lnTo>
                    <a:pt x="77" y="9"/>
                  </a:lnTo>
                  <a:lnTo>
                    <a:pt x="76" y="15"/>
                  </a:lnTo>
                  <a:lnTo>
                    <a:pt x="73" y="23"/>
                  </a:lnTo>
                  <a:lnTo>
                    <a:pt x="68" y="31"/>
                  </a:lnTo>
                  <a:lnTo>
                    <a:pt x="62" y="39"/>
                  </a:lnTo>
                  <a:lnTo>
                    <a:pt x="48" y="54"/>
                  </a:lnTo>
                  <a:lnTo>
                    <a:pt x="42" y="61"/>
                  </a:lnTo>
                  <a:lnTo>
                    <a:pt x="35" y="68"/>
                  </a:lnTo>
                  <a:lnTo>
                    <a:pt x="35" y="68"/>
                  </a:lnTo>
                  <a:lnTo>
                    <a:pt x="26" y="79"/>
                  </a:lnTo>
                  <a:lnTo>
                    <a:pt x="16" y="89"/>
                  </a:lnTo>
                  <a:lnTo>
                    <a:pt x="8" y="100"/>
                  </a:lnTo>
                  <a:lnTo>
                    <a:pt x="4" y="10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0" y="115"/>
                  </a:lnTo>
                  <a:lnTo>
                    <a:pt x="14" y="106"/>
                  </a:lnTo>
                  <a:lnTo>
                    <a:pt x="19" y="98"/>
                  </a:lnTo>
                  <a:lnTo>
                    <a:pt x="25" y="90"/>
                  </a:lnTo>
                  <a:lnTo>
                    <a:pt x="32" y="83"/>
                  </a:lnTo>
                  <a:lnTo>
                    <a:pt x="47" y="68"/>
                  </a:lnTo>
                  <a:lnTo>
                    <a:pt x="60" y="54"/>
                  </a:lnTo>
                  <a:lnTo>
                    <a:pt x="60" y="54"/>
                  </a:lnTo>
                  <a:lnTo>
                    <a:pt x="71" y="43"/>
                  </a:lnTo>
                  <a:lnTo>
                    <a:pt x="75" y="38"/>
                  </a:lnTo>
                  <a:lnTo>
                    <a:pt x="79" y="32"/>
                  </a:lnTo>
                  <a:lnTo>
                    <a:pt x="82" y="26"/>
                  </a:lnTo>
                  <a:lnTo>
                    <a:pt x="85" y="19"/>
                  </a:lnTo>
                  <a:lnTo>
                    <a:pt x="86" y="12"/>
                  </a:lnTo>
                  <a:lnTo>
                    <a:pt x="86" y="5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5"/>
                  </a:lnTo>
                  <a:lnTo>
                    <a:pt x="7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9" name="Freeform 505"/>
            <p:cNvSpPr/>
            <p:nvPr/>
          </p:nvSpPr>
          <p:spPr bwMode="auto">
            <a:xfrm>
              <a:off x="2632076" y="3725863"/>
              <a:ext cx="49213" cy="57150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83" y="7"/>
                </a:cxn>
                <a:cxn ang="0">
                  <a:pos x="81" y="10"/>
                </a:cxn>
                <a:cxn ang="0">
                  <a:pos x="74" y="15"/>
                </a:cxn>
                <a:cxn ang="0">
                  <a:pos x="74" y="15"/>
                </a:cxn>
                <a:cxn ang="0">
                  <a:pos x="67" y="21"/>
                </a:cxn>
                <a:cxn ang="0">
                  <a:pos x="62" y="27"/>
                </a:cxn>
                <a:cxn ang="0">
                  <a:pos x="58" y="34"/>
                </a:cxn>
                <a:cxn ang="0">
                  <a:pos x="52" y="40"/>
                </a:cxn>
                <a:cxn ang="0">
                  <a:pos x="52" y="40"/>
                </a:cxn>
                <a:cxn ang="0">
                  <a:pos x="38" y="54"/>
                </a:cxn>
                <a:cxn ang="0">
                  <a:pos x="26" y="70"/>
                </a:cxn>
                <a:cxn ang="0">
                  <a:pos x="14" y="85"/>
                </a:cxn>
                <a:cxn ang="0">
                  <a:pos x="1" y="100"/>
                </a:cxn>
                <a:cxn ang="0">
                  <a:pos x="1" y="100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7" y="107"/>
                </a:cxn>
                <a:cxn ang="0">
                  <a:pos x="22" y="90"/>
                </a:cxn>
                <a:cxn ang="0">
                  <a:pos x="35" y="74"/>
                </a:cxn>
                <a:cxn ang="0">
                  <a:pos x="50" y="57"/>
                </a:cxn>
                <a:cxn ang="0">
                  <a:pos x="64" y="41"/>
                </a:cxn>
                <a:cxn ang="0">
                  <a:pos x="64" y="41"/>
                </a:cxn>
                <a:cxn ang="0">
                  <a:pos x="69" y="35"/>
                </a:cxn>
                <a:cxn ang="0">
                  <a:pos x="75" y="28"/>
                </a:cxn>
                <a:cxn ang="0">
                  <a:pos x="81" y="22"/>
                </a:cxn>
                <a:cxn ang="0">
                  <a:pos x="87" y="17"/>
                </a:cxn>
                <a:cxn ang="0">
                  <a:pos x="87" y="17"/>
                </a:cxn>
                <a:cxn ang="0">
                  <a:pos x="90" y="15"/>
                </a:cxn>
                <a:cxn ang="0">
                  <a:pos x="92" y="12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4" y="4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4" h="108">
                  <a:moveTo>
                    <a:pt x="85" y="3"/>
                  </a:moveTo>
                  <a:lnTo>
                    <a:pt x="85" y="3"/>
                  </a:lnTo>
                  <a:lnTo>
                    <a:pt x="83" y="7"/>
                  </a:lnTo>
                  <a:lnTo>
                    <a:pt x="81" y="10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67" y="21"/>
                  </a:lnTo>
                  <a:lnTo>
                    <a:pt x="62" y="27"/>
                  </a:lnTo>
                  <a:lnTo>
                    <a:pt x="58" y="34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38" y="54"/>
                  </a:lnTo>
                  <a:lnTo>
                    <a:pt x="26" y="70"/>
                  </a:lnTo>
                  <a:lnTo>
                    <a:pt x="14" y="85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7" y="107"/>
                  </a:lnTo>
                  <a:lnTo>
                    <a:pt x="22" y="90"/>
                  </a:lnTo>
                  <a:lnTo>
                    <a:pt x="35" y="74"/>
                  </a:lnTo>
                  <a:lnTo>
                    <a:pt x="50" y="57"/>
                  </a:lnTo>
                  <a:lnTo>
                    <a:pt x="64" y="41"/>
                  </a:lnTo>
                  <a:lnTo>
                    <a:pt x="64" y="41"/>
                  </a:lnTo>
                  <a:lnTo>
                    <a:pt x="69" y="35"/>
                  </a:lnTo>
                  <a:lnTo>
                    <a:pt x="75" y="28"/>
                  </a:lnTo>
                  <a:lnTo>
                    <a:pt x="81" y="22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90" y="15"/>
                  </a:lnTo>
                  <a:lnTo>
                    <a:pt x="92" y="12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0" name="Freeform 506"/>
            <p:cNvSpPr/>
            <p:nvPr/>
          </p:nvSpPr>
          <p:spPr bwMode="auto">
            <a:xfrm>
              <a:off x="2674938" y="3722688"/>
              <a:ext cx="49213" cy="58738"/>
            </a:xfrm>
            <a:custGeom>
              <a:avLst/>
              <a:gdLst/>
              <a:ahLst/>
              <a:cxnLst>
                <a:cxn ang="0">
                  <a:pos x="84" y="3"/>
                </a:cxn>
                <a:cxn ang="0">
                  <a:pos x="84" y="3"/>
                </a:cxn>
                <a:cxn ang="0">
                  <a:pos x="82" y="12"/>
                </a:cxn>
                <a:cxn ang="0">
                  <a:pos x="78" y="19"/>
                </a:cxn>
                <a:cxn ang="0">
                  <a:pos x="74" y="25"/>
                </a:cxn>
                <a:cxn ang="0">
                  <a:pos x="70" y="31"/>
                </a:cxn>
                <a:cxn ang="0">
                  <a:pos x="59" y="44"/>
                </a:cxn>
                <a:cxn ang="0">
                  <a:pos x="47" y="55"/>
                </a:cxn>
                <a:cxn ang="0">
                  <a:pos x="47" y="55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8"/>
                </a:cxn>
                <a:cxn ang="0">
                  <a:pos x="7" y="108"/>
                </a:cxn>
                <a:cxn ang="0">
                  <a:pos x="59" y="57"/>
                </a:cxn>
                <a:cxn ang="0">
                  <a:pos x="59" y="57"/>
                </a:cxn>
                <a:cxn ang="0">
                  <a:pos x="70" y="46"/>
                </a:cxn>
                <a:cxn ang="0">
                  <a:pos x="80" y="34"/>
                </a:cxn>
                <a:cxn ang="0">
                  <a:pos x="84" y="28"/>
                </a:cxn>
                <a:cxn ang="0">
                  <a:pos x="89" y="21"/>
                </a:cxn>
                <a:cxn ang="0">
                  <a:pos x="92" y="14"/>
                </a:cxn>
                <a:cxn ang="0">
                  <a:pos x="94" y="7"/>
                </a:cxn>
                <a:cxn ang="0">
                  <a:pos x="94" y="7"/>
                </a:cxn>
                <a:cxn ang="0">
                  <a:pos x="94" y="5"/>
                </a:cxn>
                <a:cxn ang="0">
                  <a:pos x="94" y="2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5" y="2"/>
                </a:cxn>
                <a:cxn ang="0">
                  <a:pos x="84" y="3"/>
                </a:cxn>
                <a:cxn ang="0">
                  <a:pos x="84" y="3"/>
                </a:cxn>
              </a:cxnLst>
              <a:rect l="0" t="0" r="r" b="b"/>
              <a:pathLst>
                <a:path w="94" h="110">
                  <a:moveTo>
                    <a:pt x="84" y="3"/>
                  </a:moveTo>
                  <a:lnTo>
                    <a:pt x="84" y="3"/>
                  </a:lnTo>
                  <a:lnTo>
                    <a:pt x="82" y="12"/>
                  </a:lnTo>
                  <a:lnTo>
                    <a:pt x="78" y="19"/>
                  </a:lnTo>
                  <a:lnTo>
                    <a:pt x="74" y="25"/>
                  </a:lnTo>
                  <a:lnTo>
                    <a:pt x="70" y="31"/>
                  </a:lnTo>
                  <a:lnTo>
                    <a:pt x="59" y="44"/>
                  </a:lnTo>
                  <a:lnTo>
                    <a:pt x="47" y="55"/>
                  </a:lnTo>
                  <a:lnTo>
                    <a:pt x="47" y="55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59" y="57"/>
                  </a:lnTo>
                  <a:lnTo>
                    <a:pt x="59" y="57"/>
                  </a:lnTo>
                  <a:lnTo>
                    <a:pt x="70" y="46"/>
                  </a:lnTo>
                  <a:lnTo>
                    <a:pt x="80" y="34"/>
                  </a:lnTo>
                  <a:lnTo>
                    <a:pt x="84" y="28"/>
                  </a:lnTo>
                  <a:lnTo>
                    <a:pt x="89" y="21"/>
                  </a:lnTo>
                  <a:lnTo>
                    <a:pt x="92" y="14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4" y="5"/>
                  </a:lnTo>
                  <a:lnTo>
                    <a:pt x="94" y="2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5" y="2"/>
                  </a:lnTo>
                  <a:lnTo>
                    <a:pt x="84" y="3"/>
                  </a:lnTo>
                  <a:lnTo>
                    <a:pt x="8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1" name="Freeform 507"/>
            <p:cNvSpPr/>
            <p:nvPr/>
          </p:nvSpPr>
          <p:spPr bwMode="auto">
            <a:xfrm>
              <a:off x="2801938" y="3652838"/>
              <a:ext cx="107950" cy="117475"/>
            </a:xfrm>
            <a:custGeom>
              <a:avLst/>
              <a:gdLst/>
              <a:ahLst/>
              <a:cxnLst>
                <a:cxn ang="0">
                  <a:pos x="196" y="1"/>
                </a:cxn>
                <a:cxn ang="0">
                  <a:pos x="196" y="1"/>
                </a:cxn>
                <a:cxn ang="0">
                  <a:pos x="171" y="24"/>
                </a:cxn>
                <a:cxn ang="0">
                  <a:pos x="157" y="35"/>
                </a:cxn>
                <a:cxn ang="0">
                  <a:pos x="145" y="47"/>
                </a:cxn>
                <a:cxn ang="0">
                  <a:pos x="145" y="47"/>
                </a:cxn>
                <a:cxn ang="0">
                  <a:pos x="133" y="61"/>
                </a:cxn>
                <a:cxn ang="0">
                  <a:pos x="119" y="76"/>
                </a:cxn>
                <a:cxn ang="0">
                  <a:pos x="93" y="106"/>
                </a:cxn>
                <a:cxn ang="0">
                  <a:pos x="93" y="106"/>
                </a:cxn>
                <a:cxn ang="0">
                  <a:pos x="68" y="134"/>
                </a:cxn>
                <a:cxn ang="0">
                  <a:pos x="41" y="164"/>
                </a:cxn>
                <a:cxn ang="0">
                  <a:pos x="41" y="164"/>
                </a:cxn>
                <a:cxn ang="0">
                  <a:pos x="19" y="189"/>
                </a:cxn>
                <a:cxn ang="0">
                  <a:pos x="10" y="202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3" y="222"/>
                </a:cxn>
                <a:cxn ang="0">
                  <a:pos x="5" y="222"/>
                </a:cxn>
                <a:cxn ang="0">
                  <a:pos x="6" y="222"/>
                </a:cxn>
                <a:cxn ang="0">
                  <a:pos x="8" y="222"/>
                </a:cxn>
                <a:cxn ang="0">
                  <a:pos x="9" y="220"/>
                </a:cxn>
                <a:cxn ang="0">
                  <a:pos x="9" y="220"/>
                </a:cxn>
                <a:cxn ang="0">
                  <a:pos x="17" y="207"/>
                </a:cxn>
                <a:cxn ang="0">
                  <a:pos x="26" y="194"/>
                </a:cxn>
                <a:cxn ang="0">
                  <a:pos x="47" y="172"/>
                </a:cxn>
                <a:cxn ang="0">
                  <a:pos x="47" y="172"/>
                </a:cxn>
                <a:cxn ang="0">
                  <a:pos x="74" y="142"/>
                </a:cxn>
                <a:cxn ang="0">
                  <a:pos x="101" y="112"/>
                </a:cxn>
                <a:cxn ang="0">
                  <a:pos x="101" y="112"/>
                </a:cxn>
                <a:cxn ang="0">
                  <a:pos x="126" y="83"/>
                </a:cxn>
                <a:cxn ang="0">
                  <a:pos x="139" y="67"/>
                </a:cxn>
                <a:cxn ang="0">
                  <a:pos x="152" y="54"/>
                </a:cxn>
                <a:cxn ang="0">
                  <a:pos x="152" y="54"/>
                </a:cxn>
                <a:cxn ang="0">
                  <a:pos x="165" y="41"/>
                </a:cxn>
                <a:cxn ang="0">
                  <a:pos x="177" y="30"/>
                </a:cxn>
                <a:cxn ang="0">
                  <a:pos x="203" y="7"/>
                </a:cxn>
                <a:cxn ang="0">
                  <a:pos x="203" y="7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6" y="1"/>
                </a:cxn>
                <a:cxn ang="0">
                  <a:pos x="196" y="1"/>
                </a:cxn>
              </a:cxnLst>
              <a:rect l="0" t="0" r="r" b="b"/>
              <a:pathLst>
                <a:path w="204" h="222">
                  <a:moveTo>
                    <a:pt x="196" y="1"/>
                  </a:moveTo>
                  <a:lnTo>
                    <a:pt x="196" y="1"/>
                  </a:lnTo>
                  <a:lnTo>
                    <a:pt x="171" y="24"/>
                  </a:lnTo>
                  <a:lnTo>
                    <a:pt x="157" y="35"/>
                  </a:lnTo>
                  <a:lnTo>
                    <a:pt x="145" y="47"/>
                  </a:lnTo>
                  <a:lnTo>
                    <a:pt x="145" y="47"/>
                  </a:lnTo>
                  <a:lnTo>
                    <a:pt x="133" y="61"/>
                  </a:lnTo>
                  <a:lnTo>
                    <a:pt x="119" y="76"/>
                  </a:lnTo>
                  <a:lnTo>
                    <a:pt x="93" y="106"/>
                  </a:lnTo>
                  <a:lnTo>
                    <a:pt x="93" y="106"/>
                  </a:lnTo>
                  <a:lnTo>
                    <a:pt x="68" y="134"/>
                  </a:lnTo>
                  <a:lnTo>
                    <a:pt x="41" y="164"/>
                  </a:lnTo>
                  <a:lnTo>
                    <a:pt x="41" y="164"/>
                  </a:lnTo>
                  <a:lnTo>
                    <a:pt x="19" y="189"/>
                  </a:lnTo>
                  <a:lnTo>
                    <a:pt x="10" y="202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3" y="222"/>
                  </a:lnTo>
                  <a:lnTo>
                    <a:pt x="5" y="222"/>
                  </a:lnTo>
                  <a:lnTo>
                    <a:pt x="6" y="222"/>
                  </a:lnTo>
                  <a:lnTo>
                    <a:pt x="8" y="222"/>
                  </a:lnTo>
                  <a:lnTo>
                    <a:pt x="9" y="220"/>
                  </a:lnTo>
                  <a:lnTo>
                    <a:pt x="9" y="220"/>
                  </a:lnTo>
                  <a:lnTo>
                    <a:pt x="17" y="207"/>
                  </a:lnTo>
                  <a:lnTo>
                    <a:pt x="26" y="194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74" y="142"/>
                  </a:lnTo>
                  <a:lnTo>
                    <a:pt x="101" y="112"/>
                  </a:lnTo>
                  <a:lnTo>
                    <a:pt x="101" y="112"/>
                  </a:lnTo>
                  <a:lnTo>
                    <a:pt x="126" y="83"/>
                  </a:lnTo>
                  <a:lnTo>
                    <a:pt x="139" y="67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65" y="41"/>
                  </a:lnTo>
                  <a:lnTo>
                    <a:pt x="177" y="30"/>
                  </a:lnTo>
                  <a:lnTo>
                    <a:pt x="203" y="7"/>
                  </a:lnTo>
                  <a:lnTo>
                    <a:pt x="203" y="7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6" y="1"/>
                  </a:lnTo>
                  <a:lnTo>
                    <a:pt x="1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2" name="Freeform 508"/>
            <p:cNvSpPr/>
            <p:nvPr/>
          </p:nvSpPr>
          <p:spPr bwMode="auto">
            <a:xfrm>
              <a:off x="2835276" y="3698875"/>
              <a:ext cx="74613" cy="74613"/>
            </a:xfrm>
            <a:custGeom>
              <a:avLst/>
              <a:gdLst/>
              <a:ahLst/>
              <a:cxnLst>
                <a:cxn ang="0">
                  <a:pos x="134" y="1"/>
                </a:cxn>
                <a:cxn ang="0">
                  <a:pos x="134" y="1"/>
                </a:cxn>
                <a:cxn ang="0">
                  <a:pos x="115" y="15"/>
                </a:cxn>
                <a:cxn ang="0">
                  <a:pos x="98" y="31"/>
                </a:cxn>
                <a:cxn ang="0">
                  <a:pos x="80" y="46"/>
                </a:cxn>
                <a:cxn ang="0">
                  <a:pos x="63" y="63"/>
                </a:cxn>
                <a:cxn ang="0">
                  <a:pos x="48" y="79"/>
                </a:cxn>
                <a:cxn ang="0">
                  <a:pos x="31" y="97"/>
                </a:cxn>
                <a:cxn ang="0">
                  <a:pos x="16" y="115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3" y="141"/>
                </a:cxn>
                <a:cxn ang="0">
                  <a:pos x="5" y="141"/>
                </a:cxn>
                <a:cxn ang="0">
                  <a:pos x="7" y="141"/>
                </a:cxn>
                <a:cxn ang="0">
                  <a:pos x="8" y="140"/>
                </a:cxn>
                <a:cxn ang="0">
                  <a:pos x="8" y="140"/>
                </a:cxn>
                <a:cxn ang="0">
                  <a:pos x="23" y="122"/>
                </a:cxn>
                <a:cxn ang="0">
                  <a:pos x="39" y="104"/>
                </a:cxn>
                <a:cxn ang="0">
                  <a:pos x="54" y="87"/>
                </a:cxn>
                <a:cxn ang="0">
                  <a:pos x="71" y="70"/>
                </a:cxn>
                <a:cxn ang="0">
                  <a:pos x="87" y="54"/>
                </a:cxn>
                <a:cxn ang="0">
                  <a:pos x="105" y="38"/>
                </a:cxn>
                <a:cxn ang="0">
                  <a:pos x="122" y="23"/>
                </a:cxn>
                <a:cxn ang="0">
                  <a:pos x="141" y="7"/>
                </a:cxn>
                <a:cxn ang="0">
                  <a:pos x="141" y="7"/>
                </a:cxn>
                <a:cxn ang="0">
                  <a:pos x="142" y="6"/>
                </a:cxn>
                <a:cxn ang="0">
                  <a:pos x="142" y="4"/>
                </a:cxn>
                <a:cxn ang="0">
                  <a:pos x="142" y="2"/>
                </a:cxn>
                <a:cxn ang="0">
                  <a:pos x="141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1"/>
                </a:cxn>
                <a:cxn ang="0">
                  <a:pos x="134" y="1"/>
                </a:cxn>
              </a:cxnLst>
              <a:rect l="0" t="0" r="r" b="b"/>
              <a:pathLst>
                <a:path w="142" h="141">
                  <a:moveTo>
                    <a:pt x="134" y="1"/>
                  </a:moveTo>
                  <a:lnTo>
                    <a:pt x="134" y="1"/>
                  </a:lnTo>
                  <a:lnTo>
                    <a:pt x="115" y="15"/>
                  </a:lnTo>
                  <a:lnTo>
                    <a:pt x="98" y="31"/>
                  </a:lnTo>
                  <a:lnTo>
                    <a:pt x="80" y="46"/>
                  </a:lnTo>
                  <a:lnTo>
                    <a:pt x="63" y="63"/>
                  </a:lnTo>
                  <a:lnTo>
                    <a:pt x="48" y="79"/>
                  </a:lnTo>
                  <a:lnTo>
                    <a:pt x="31" y="97"/>
                  </a:lnTo>
                  <a:lnTo>
                    <a:pt x="16" y="115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3" y="141"/>
                  </a:lnTo>
                  <a:lnTo>
                    <a:pt x="5" y="141"/>
                  </a:lnTo>
                  <a:lnTo>
                    <a:pt x="7" y="141"/>
                  </a:lnTo>
                  <a:lnTo>
                    <a:pt x="8" y="140"/>
                  </a:lnTo>
                  <a:lnTo>
                    <a:pt x="8" y="140"/>
                  </a:lnTo>
                  <a:lnTo>
                    <a:pt x="23" y="122"/>
                  </a:lnTo>
                  <a:lnTo>
                    <a:pt x="39" y="104"/>
                  </a:lnTo>
                  <a:lnTo>
                    <a:pt x="54" y="87"/>
                  </a:lnTo>
                  <a:lnTo>
                    <a:pt x="71" y="70"/>
                  </a:lnTo>
                  <a:lnTo>
                    <a:pt x="87" y="54"/>
                  </a:lnTo>
                  <a:lnTo>
                    <a:pt x="105" y="38"/>
                  </a:lnTo>
                  <a:lnTo>
                    <a:pt x="122" y="23"/>
                  </a:lnTo>
                  <a:lnTo>
                    <a:pt x="141" y="7"/>
                  </a:lnTo>
                  <a:lnTo>
                    <a:pt x="141" y="7"/>
                  </a:lnTo>
                  <a:lnTo>
                    <a:pt x="142" y="6"/>
                  </a:lnTo>
                  <a:lnTo>
                    <a:pt x="142" y="4"/>
                  </a:lnTo>
                  <a:lnTo>
                    <a:pt x="142" y="2"/>
                  </a:lnTo>
                  <a:lnTo>
                    <a:pt x="141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1"/>
                  </a:lnTo>
                  <a:lnTo>
                    <a:pt x="1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3" name="Freeform 509"/>
            <p:cNvSpPr/>
            <p:nvPr/>
          </p:nvSpPr>
          <p:spPr bwMode="auto">
            <a:xfrm>
              <a:off x="2347913" y="3414713"/>
              <a:ext cx="63500" cy="57150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6" y="12"/>
                </a:cxn>
                <a:cxn ang="0">
                  <a:pos x="82" y="24"/>
                </a:cxn>
                <a:cxn ang="0">
                  <a:pos x="51" y="46"/>
                </a:cxn>
                <a:cxn ang="0">
                  <a:pos x="35" y="59"/>
                </a:cxn>
                <a:cxn ang="0">
                  <a:pos x="22" y="71"/>
                </a:cxn>
                <a:cxn ang="0">
                  <a:pos x="16" y="78"/>
                </a:cxn>
                <a:cxn ang="0">
                  <a:pos x="9" y="86"/>
                </a:cxn>
                <a:cxn ang="0">
                  <a:pos x="5" y="93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3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8" y="106"/>
                </a:cxn>
                <a:cxn ang="0">
                  <a:pos x="13" y="98"/>
                </a:cxn>
                <a:cxn ang="0">
                  <a:pos x="18" y="91"/>
                </a:cxn>
                <a:cxn ang="0">
                  <a:pos x="24" y="83"/>
                </a:cxn>
                <a:cxn ang="0">
                  <a:pos x="29" y="76"/>
                </a:cxn>
                <a:cxn ang="0">
                  <a:pos x="43" y="64"/>
                </a:cxn>
                <a:cxn ang="0">
                  <a:pos x="58" y="52"/>
                </a:cxn>
                <a:cxn ang="0">
                  <a:pos x="89" y="30"/>
                </a:cxn>
                <a:cxn ang="0">
                  <a:pos x="103" y="19"/>
                </a:cxn>
                <a:cxn ang="0">
                  <a:pos x="117" y="7"/>
                </a:cxn>
                <a:cxn ang="0">
                  <a:pos x="117" y="7"/>
                </a:cxn>
                <a:cxn ang="0">
                  <a:pos x="118" y="6"/>
                </a:cxn>
                <a:cxn ang="0">
                  <a:pos x="119" y="4"/>
                </a:cxn>
                <a:cxn ang="0">
                  <a:pos x="118" y="2"/>
                </a:cxn>
                <a:cxn ang="0">
                  <a:pos x="117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9" h="108">
                  <a:moveTo>
                    <a:pt x="111" y="1"/>
                  </a:moveTo>
                  <a:lnTo>
                    <a:pt x="111" y="1"/>
                  </a:lnTo>
                  <a:lnTo>
                    <a:pt x="96" y="12"/>
                  </a:lnTo>
                  <a:lnTo>
                    <a:pt x="82" y="24"/>
                  </a:lnTo>
                  <a:lnTo>
                    <a:pt x="51" y="46"/>
                  </a:lnTo>
                  <a:lnTo>
                    <a:pt x="35" y="59"/>
                  </a:lnTo>
                  <a:lnTo>
                    <a:pt x="22" y="71"/>
                  </a:lnTo>
                  <a:lnTo>
                    <a:pt x="16" y="78"/>
                  </a:lnTo>
                  <a:lnTo>
                    <a:pt x="9" y="86"/>
                  </a:lnTo>
                  <a:lnTo>
                    <a:pt x="5" y="93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3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8" y="106"/>
                  </a:lnTo>
                  <a:lnTo>
                    <a:pt x="13" y="98"/>
                  </a:lnTo>
                  <a:lnTo>
                    <a:pt x="18" y="91"/>
                  </a:lnTo>
                  <a:lnTo>
                    <a:pt x="24" y="83"/>
                  </a:lnTo>
                  <a:lnTo>
                    <a:pt x="29" y="76"/>
                  </a:lnTo>
                  <a:lnTo>
                    <a:pt x="43" y="64"/>
                  </a:lnTo>
                  <a:lnTo>
                    <a:pt x="58" y="52"/>
                  </a:lnTo>
                  <a:lnTo>
                    <a:pt x="89" y="30"/>
                  </a:lnTo>
                  <a:lnTo>
                    <a:pt x="103" y="19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8" y="6"/>
                  </a:lnTo>
                  <a:lnTo>
                    <a:pt x="119" y="4"/>
                  </a:lnTo>
                  <a:lnTo>
                    <a:pt x="118" y="2"/>
                  </a:lnTo>
                  <a:lnTo>
                    <a:pt x="117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4" name="Freeform 510"/>
            <p:cNvSpPr/>
            <p:nvPr/>
          </p:nvSpPr>
          <p:spPr bwMode="auto">
            <a:xfrm>
              <a:off x="2393951" y="3408363"/>
              <a:ext cx="69850" cy="68263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04" y="20"/>
                </a:cxn>
                <a:cxn ang="0">
                  <a:pos x="84" y="38"/>
                </a:cxn>
                <a:cxn ang="0">
                  <a:pos x="63" y="55"/>
                </a:cxn>
                <a:cxn ang="0">
                  <a:pos x="54" y="66"/>
                </a:cxn>
                <a:cxn ang="0">
                  <a:pos x="43" y="75"/>
                </a:cxn>
                <a:cxn ang="0">
                  <a:pos x="43" y="75"/>
                </a:cxn>
                <a:cxn ang="0">
                  <a:pos x="38" y="80"/>
                </a:cxn>
                <a:cxn ang="0">
                  <a:pos x="32" y="86"/>
                </a:cxn>
                <a:cxn ang="0">
                  <a:pos x="18" y="97"/>
                </a:cxn>
                <a:cxn ang="0">
                  <a:pos x="12" y="103"/>
                </a:cxn>
                <a:cxn ang="0">
                  <a:pos x="6" y="109"/>
                </a:cxn>
                <a:cxn ang="0">
                  <a:pos x="2" y="115"/>
                </a:cxn>
                <a:cxn ang="0">
                  <a:pos x="0" y="122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0" y="126"/>
                </a:cxn>
                <a:cxn ang="0">
                  <a:pos x="2" y="129"/>
                </a:cxn>
                <a:cxn ang="0">
                  <a:pos x="4" y="129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0" y="129"/>
                </a:cxn>
                <a:cxn ang="0">
                  <a:pos x="12" y="128"/>
                </a:cxn>
                <a:cxn ang="0">
                  <a:pos x="13" y="125"/>
                </a:cxn>
                <a:cxn ang="0">
                  <a:pos x="13" y="122"/>
                </a:cxn>
                <a:cxn ang="0">
                  <a:pos x="10" y="119"/>
                </a:cxn>
                <a:cxn ang="0">
                  <a:pos x="10" y="119"/>
                </a:cxn>
                <a:cxn ang="0">
                  <a:pos x="14" y="113"/>
                </a:cxn>
                <a:cxn ang="0">
                  <a:pos x="19" y="108"/>
                </a:cxn>
                <a:cxn ang="0">
                  <a:pos x="33" y="97"/>
                </a:cxn>
                <a:cxn ang="0">
                  <a:pos x="45" y="86"/>
                </a:cxn>
                <a:cxn ang="0">
                  <a:pos x="51" y="81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64" y="66"/>
                </a:cxn>
                <a:cxn ang="0">
                  <a:pos x="72" y="57"/>
                </a:cxn>
                <a:cxn ang="0">
                  <a:pos x="92" y="41"/>
                </a:cxn>
                <a:cxn ang="0">
                  <a:pos x="111" y="25"/>
                </a:cxn>
                <a:cxn ang="0">
                  <a:pos x="122" y="17"/>
                </a:cxn>
                <a:cxn ang="0">
                  <a:pos x="131" y="9"/>
                </a:cxn>
                <a:cxn ang="0">
                  <a:pos x="131" y="9"/>
                </a:cxn>
                <a:cxn ang="0">
                  <a:pos x="132" y="8"/>
                </a:cxn>
                <a:cxn ang="0">
                  <a:pos x="132" y="6"/>
                </a:cxn>
                <a:cxn ang="0">
                  <a:pos x="132" y="4"/>
                </a:cxn>
                <a:cxn ang="0">
                  <a:pos x="131" y="3"/>
                </a:cxn>
                <a:cxn ang="0">
                  <a:pos x="129" y="2"/>
                </a:cxn>
                <a:cxn ang="0">
                  <a:pos x="128" y="0"/>
                </a:cxn>
                <a:cxn ang="0">
                  <a:pos x="126" y="2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2" h="129">
                  <a:moveTo>
                    <a:pt x="124" y="3"/>
                  </a:moveTo>
                  <a:lnTo>
                    <a:pt x="124" y="3"/>
                  </a:lnTo>
                  <a:lnTo>
                    <a:pt x="104" y="20"/>
                  </a:lnTo>
                  <a:lnTo>
                    <a:pt x="84" y="38"/>
                  </a:lnTo>
                  <a:lnTo>
                    <a:pt x="63" y="55"/>
                  </a:lnTo>
                  <a:lnTo>
                    <a:pt x="54" y="66"/>
                  </a:lnTo>
                  <a:lnTo>
                    <a:pt x="43" y="75"/>
                  </a:lnTo>
                  <a:lnTo>
                    <a:pt x="43" y="75"/>
                  </a:lnTo>
                  <a:lnTo>
                    <a:pt x="38" y="80"/>
                  </a:lnTo>
                  <a:lnTo>
                    <a:pt x="32" y="86"/>
                  </a:lnTo>
                  <a:lnTo>
                    <a:pt x="18" y="97"/>
                  </a:lnTo>
                  <a:lnTo>
                    <a:pt x="12" y="103"/>
                  </a:lnTo>
                  <a:lnTo>
                    <a:pt x="6" y="109"/>
                  </a:lnTo>
                  <a:lnTo>
                    <a:pt x="2" y="115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0" y="126"/>
                  </a:lnTo>
                  <a:lnTo>
                    <a:pt x="2" y="129"/>
                  </a:lnTo>
                  <a:lnTo>
                    <a:pt x="4" y="129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0" y="129"/>
                  </a:lnTo>
                  <a:lnTo>
                    <a:pt x="12" y="128"/>
                  </a:lnTo>
                  <a:lnTo>
                    <a:pt x="13" y="125"/>
                  </a:lnTo>
                  <a:lnTo>
                    <a:pt x="13" y="122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4" y="113"/>
                  </a:lnTo>
                  <a:lnTo>
                    <a:pt x="19" y="108"/>
                  </a:lnTo>
                  <a:lnTo>
                    <a:pt x="33" y="97"/>
                  </a:lnTo>
                  <a:lnTo>
                    <a:pt x="45" y="86"/>
                  </a:lnTo>
                  <a:lnTo>
                    <a:pt x="51" y="81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64" y="66"/>
                  </a:lnTo>
                  <a:lnTo>
                    <a:pt x="72" y="57"/>
                  </a:lnTo>
                  <a:lnTo>
                    <a:pt x="92" y="41"/>
                  </a:lnTo>
                  <a:lnTo>
                    <a:pt x="111" y="25"/>
                  </a:lnTo>
                  <a:lnTo>
                    <a:pt x="122" y="17"/>
                  </a:lnTo>
                  <a:lnTo>
                    <a:pt x="131" y="9"/>
                  </a:lnTo>
                  <a:lnTo>
                    <a:pt x="131" y="9"/>
                  </a:lnTo>
                  <a:lnTo>
                    <a:pt x="132" y="8"/>
                  </a:lnTo>
                  <a:lnTo>
                    <a:pt x="132" y="6"/>
                  </a:lnTo>
                  <a:lnTo>
                    <a:pt x="132" y="4"/>
                  </a:lnTo>
                  <a:lnTo>
                    <a:pt x="131" y="3"/>
                  </a:lnTo>
                  <a:lnTo>
                    <a:pt x="129" y="2"/>
                  </a:lnTo>
                  <a:lnTo>
                    <a:pt x="128" y="0"/>
                  </a:lnTo>
                  <a:lnTo>
                    <a:pt x="126" y="2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5" name="Freeform 511"/>
            <p:cNvSpPr/>
            <p:nvPr/>
          </p:nvSpPr>
          <p:spPr bwMode="auto">
            <a:xfrm>
              <a:off x="2430463" y="3419475"/>
              <a:ext cx="80963" cy="66675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5" y="16"/>
                </a:cxn>
                <a:cxn ang="0">
                  <a:pos x="106" y="29"/>
                </a:cxn>
                <a:cxn ang="0">
                  <a:pos x="68" y="56"/>
                </a:cxn>
                <a:cxn ang="0">
                  <a:pos x="50" y="70"/>
                </a:cxn>
                <a:cxn ang="0">
                  <a:pos x="33" y="86"/>
                </a:cxn>
                <a:cxn ang="0">
                  <a:pos x="17" y="102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6" y="127"/>
                </a:cxn>
                <a:cxn ang="0">
                  <a:pos x="7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24" y="108"/>
                </a:cxn>
                <a:cxn ang="0">
                  <a:pos x="40" y="91"/>
                </a:cxn>
                <a:cxn ang="0">
                  <a:pos x="58" y="77"/>
                </a:cxn>
                <a:cxn ang="0">
                  <a:pos x="75" y="62"/>
                </a:cxn>
                <a:cxn ang="0">
                  <a:pos x="114" y="35"/>
                </a:cxn>
                <a:cxn ang="0">
                  <a:pos x="132" y="22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6"/>
                </a:cxn>
                <a:cxn ang="0">
                  <a:pos x="152" y="4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2" h="127">
                  <a:moveTo>
                    <a:pt x="144" y="1"/>
                  </a:moveTo>
                  <a:lnTo>
                    <a:pt x="144" y="1"/>
                  </a:lnTo>
                  <a:lnTo>
                    <a:pt x="125" y="16"/>
                  </a:lnTo>
                  <a:lnTo>
                    <a:pt x="106" y="29"/>
                  </a:lnTo>
                  <a:lnTo>
                    <a:pt x="68" y="56"/>
                  </a:lnTo>
                  <a:lnTo>
                    <a:pt x="50" y="70"/>
                  </a:lnTo>
                  <a:lnTo>
                    <a:pt x="33" y="86"/>
                  </a:lnTo>
                  <a:lnTo>
                    <a:pt x="17" y="102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6" y="127"/>
                  </a:lnTo>
                  <a:lnTo>
                    <a:pt x="7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24" y="108"/>
                  </a:lnTo>
                  <a:lnTo>
                    <a:pt x="40" y="91"/>
                  </a:lnTo>
                  <a:lnTo>
                    <a:pt x="58" y="77"/>
                  </a:lnTo>
                  <a:lnTo>
                    <a:pt x="75" y="62"/>
                  </a:lnTo>
                  <a:lnTo>
                    <a:pt x="114" y="35"/>
                  </a:lnTo>
                  <a:lnTo>
                    <a:pt x="132" y="22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6"/>
                  </a:lnTo>
                  <a:lnTo>
                    <a:pt x="152" y="4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6" name="Freeform 512"/>
            <p:cNvSpPr/>
            <p:nvPr/>
          </p:nvSpPr>
          <p:spPr bwMode="auto">
            <a:xfrm>
              <a:off x="2490788" y="3421063"/>
              <a:ext cx="73025" cy="60325"/>
            </a:xfrm>
            <a:custGeom>
              <a:avLst/>
              <a:gdLst/>
              <a:ahLst/>
              <a:cxnLst>
                <a:cxn ang="0">
                  <a:pos x="131" y="1"/>
                </a:cxn>
                <a:cxn ang="0">
                  <a:pos x="131" y="1"/>
                </a:cxn>
                <a:cxn ang="0">
                  <a:pos x="115" y="12"/>
                </a:cxn>
                <a:cxn ang="0">
                  <a:pos x="100" y="22"/>
                </a:cxn>
                <a:cxn ang="0">
                  <a:pos x="84" y="32"/>
                </a:cxn>
                <a:cxn ang="0">
                  <a:pos x="69" y="44"/>
                </a:cxn>
                <a:cxn ang="0">
                  <a:pos x="69" y="44"/>
                </a:cxn>
                <a:cxn ang="0">
                  <a:pos x="51" y="59"/>
                </a:cxn>
                <a:cxn ang="0">
                  <a:pos x="35" y="75"/>
                </a:cxn>
                <a:cxn ang="0">
                  <a:pos x="2" y="107"/>
                </a:cxn>
                <a:cxn ang="0">
                  <a:pos x="2" y="107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8" y="113"/>
                </a:cxn>
                <a:cxn ang="0">
                  <a:pos x="8" y="113"/>
                </a:cxn>
                <a:cxn ang="0">
                  <a:pos x="35" y="87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80" y="48"/>
                </a:cxn>
                <a:cxn ang="0">
                  <a:pos x="99" y="35"/>
                </a:cxn>
                <a:cxn ang="0">
                  <a:pos x="117" y="23"/>
                </a:cxn>
                <a:cxn ang="0">
                  <a:pos x="135" y="10"/>
                </a:cxn>
                <a:cxn ang="0">
                  <a:pos x="135" y="10"/>
                </a:cxn>
                <a:cxn ang="0">
                  <a:pos x="137" y="7"/>
                </a:cxn>
                <a:cxn ang="0">
                  <a:pos x="137" y="6"/>
                </a:cxn>
                <a:cxn ang="0">
                  <a:pos x="136" y="2"/>
                </a:cxn>
                <a:cxn ang="0">
                  <a:pos x="135" y="1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31" y="1"/>
                </a:cxn>
              </a:cxnLst>
              <a:rect l="0" t="0" r="r" b="b"/>
              <a:pathLst>
                <a:path w="137" h="114">
                  <a:moveTo>
                    <a:pt x="131" y="1"/>
                  </a:moveTo>
                  <a:lnTo>
                    <a:pt x="131" y="1"/>
                  </a:lnTo>
                  <a:lnTo>
                    <a:pt x="115" y="12"/>
                  </a:lnTo>
                  <a:lnTo>
                    <a:pt x="100" y="22"/>
                  </a:lnTo>
                  <a:lnTo>
                    <a:pt x="84" y="32"/>
                  </a:lnTo>
                  <a:lnTo>
                    <a:pt x="69" y="44"/>
                  </a:lnTo>
                  <a:lnTo>
                    <a:pt x="69" y="44"/>
                  </a:lnTo>
                  <a:lnTo>
                    <a:pt x="51" y="59"/>
                  </a:lnTo>
                  <a:lnTo>
                    <a:pt x="35" y="75"/>
                  </a:lnTo>
                  <a:lnTo>
                    <a:pt x="2" y="107"/>
                  </a:lnTo>
                  <a:lnTo>
                    <a:pt x="2" y="107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35" y="87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80" y="48"/>
                  </a:lnTo>
                  <a:lnTo>
                    <a:pt x="99" y="35"/>
                  </a:lnTo>
                  <a:lnTo>
                    <a:pt x="117" y="23"/>
                  </a:lnTo>
                  <a:lnTo>
                    <a:pt x="135" y="10"/>
                  </a:lnTo>
                  <a:lnTo>
                    <a:pt x="135" y="10"/>
                  </a:lnTo>
                  <a:lnTo>
                    <a:pt x="137" y="7"/>
                  </a:lnTo>
                  <a:lnTo>
                    <a:pt x="137" y="6"/>
                  </a:lnTo>
                  <a:lnTo>
                    <a:pt x="136" y="2"/>
                  </a:lnTo>
                  <a:lnTo>
                    <a:pt x="135" y="1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7" name="Freeform 513"/>
            <p:cNvSpPr/>
            <p:nvPr/>
          </p:nvSpPr>
          <p:spPr bwMode="auto">
            <a:xfrm>
              <a:off x="2557463" y="3416300"/>
              <a:ext cx="58738" cy="60325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9"/>
                </a:cxn>
                <a:cxn ang="0">
                  <a:pos x="94" y="16"/>
                </a:cxn>
                <a:cxn ang="0">
                  <a:pos x="80" y="29"/>
                </a:cxn>
                <a:cxn ang="0">
                  <a:pos x="67" y="41"/>
                </a:cxn>
                <a:cxn ang="0">
                  <a:pos x="53" y="54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65" y="55"/>
                </a:cxn>
                <a:cxn ang="0">
                  <a:pos x="65" y="55"/>
                </a:cxn>
                <a:cxn ang="0">
                  <a:pos x="77" y="43"/>
                </a:cxn>
                <a:cxn ang="0">
                  <a:pos x="91" y="32"/>
                </a:cxn>
                <a:cxn ang="0">
                  <a:pos x="102" y="21"/>
                </a:cxn>
                <a:cxn ang="0">
                  <a:pos x="108" y="13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4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14">
                  <a:moveTo>
                    <a:pt x="104" y="2"/>
                  </a:moveTo>
                  <a:lnTo>
                    <a:pt x="104" y="2"/>
                  </a:lnTo>
                  <a:lnTo>
                    <a:pt x="100" y="9"/>
                  </a:lnTo>
                  <a:lnTo>
                    <a:pt x="94" y="16"/>
                  </a:lnTo>
                  <a:lnTo>
                    <a:pt x="80" y="29"/>
                  </a:lnTo>
                  <a:lnTo>
                    <a:pt x="67" y="41"/>
                  </a:lnTo>
                  <a:lnTo>
                    <a:pt x="53" y="54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65" y="55"/>
                  </a:lnTo>
                  <a:lnTo>
                    <a:pt x="65" y="55"/>
                  </a:lnTo>
                  <a:lnTo>
                    <a:pt x="77" y="43"/>
                  </a:lnTo>
                  <a:lnTo>
                    <a:pt x="91" y="32"/>
                  </a:lnTo>
                  <a:lnTo>
                    <a:pt x="102" y="21"/>
                  </a:lnTo>
                  <a:lnTo>
                    <a:pt x="108" y="13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4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8" name="Freeform 514"/>
            <p:cNvSpPr/>
            <p:nvPr/>
          </p:nvSpPr>
          <p:spPr bwMode="auto">
            <a:xfrm>
              <a:off x="2611438" y="3403600"/>
              <a:ext cx="55563" cy="68263"/>
            </a:xfrm>
            <a:custGeom>
              <a:avLst/>
              <a:gdLst/>
              <a:ahLst/>
              <a:cxnLst>
                <a:cxn ang="0">
                  <a:pos x="95" y="4"/>
                </a:cxn>
                <a:cxn ang="0">
                  <a:pos x="95" y="4"/>
                </a:cxn>
                <a:cxn ang="0">
                  <a:pos x="92" y="9"/>
                </a:cxn>
                <a:cxn ang="0">
                  <a:pos x="87" y="16"/>
                </a:cxn>
                <a:cxn ang="0">
                  <a:pos x="78" y="29"/>
                </a:cxn>
                <a:cxn ang="0">
                  <a:pos x="78" y="29"/>
                </a:cxn>
                <a:cxn ang="0">
                  <a:pos x="72" y="37"/>
                </a:cxn>
                <a:cxn ang="0">
                  <a:pos x="65" y="46"/>
                </a:cxn>
                <a:cxn ang="0">
                  <a:pos x="50" y="61"/>
                </a:cxn>
                <a:cxn ang="0">
                  <a:pos x="50" y="61"/>
                </a:cxn>
                <a:cxn ang="0">
                  <a:pos x="36" y="75"/>
                </a:cxn>
                <a:cxn ang="0">
                  <a:pos x="23" y="89"/>
                </a:cxn>
                <a:cxn ang="0">
                  <a:pos x="10" y="105"/>
                </a:cxn>
                <a:cxn ang="0">
                  <a:pos x="5" y="113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6" y="128"/>
                </a:cxn>
                <a:cxn ang="0">
                  <a:pos x="6" y="128"/>
                </a:cxn>
                <a:cxn ang="0">
                  <a:pos x="9" y="127"/>
                </a:cxn>
                <a:cxn ang="0">
                  <a:pos x="11" y="125"/>
                </a:cxn>
                <a:cxn ang="0">
                  <a:pos x="12" y="123"/>
                </a:cxn>
                <a:cxn ang="0">
                  <a:pos x="13" y="120"/>
                </a:cxn>
                <a:cxn ang="0">
                  <a:pos x="13" y="120"/>
                </a:cxn>
                <a:cxn ang="0">
                  <a:pos x="14" y="118"/>
                </a:cxn>
                <a:cxn ang="0">
                  <a:pos x="13" y="117"/>
                </a:cxn>
                <a:cxn ang="0">
                  <a:pos x="13" y="117"/>
                </a:cxn>
                <a:cxn ang="0">
                  <a:pos x="20" y="108"/>
                </a:cxn>
                <a:cxn ang="0">
                  <a:pos x="26" y="99"/>
                </a:cxn>
                <a:cxn ang="0">
                  <a:pos x="41" y="84"/>
                </a:cxn>
                <a:cxn ang="0">
                  <a:pos x="56" y="68"/>
                </a:cxn>
                <a:cxn ang="0">
                  <a:pos x="70" y="52"/>
                </a:cxn>
                <a:cxn ang="0">
                  <a:pos x="70" y="52"/>
                </a:cxn>
                <a:cxn ang="0">
                  <a:pos x="80" y="41"/>
                </a:cxn>
                <a:cxn ang="0">
                  <a:pos x="89" y="30"/>
                </a:cxn>
                <a:cxn ang="0">
                  <a:pos x="98" y="19"/>
                </a:cxn>
                <a:cxn ang="0">
                  <a:pos x="101" y="13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1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6" y="2"/>
                </a:cxn>
                <a:cxn ang="0">
                  <a:pos x="95" y="4"/>
                </a:cxn>
                <a:cxn ang="0">
                  <a:pos x="95" y="4"/>
                </a:cxn>
              </a:cxnLst>
              <a:rect l="0" t="0" r="r" b="b"/>
              <a:pathLst>
                <a:path w="104" h="128">
                  <a:moveTo>
                    <a:pt x="95" y="4"/>
                  </a:moveTo>
                  <a:lnTo>
                    <a:pt x="95" y="4"/>
                  </a:lnTo>
                  <a:lnTo>
                    <a:pt x="92" y="9"/>
                  </a:lnTo>
                  <a:lnTo>
                    <a:pt x="87" y="16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2" y="37"/>
                  </a:lnTo>
                  <a:lnTo>
                    <a:pt x="65" y="46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36" y="75"/>
                  </a:lnTo>
                  <a:lnTo>
                    <a:pt x="23" y="89"/>
                  </a:lnTo>
                  <a:lnTo>
                    <a:pt x="10" y="105"/>
                  </a:lnTo>
                  <a:lnTo>
                    <a:pt x="5" y="113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9" y="127"/>
                  </a:lnTo>
                  <a:lnTo>
                    <a:pt x="11" y="125"/>
                  </a:lnTo>
                  <a:lnTo>
                    <a:pt x="12" y="123"/>
                  </a:lnTo>
                  <a:lnTo>
                    <a:pt x="13" y="120"/>
                  </a:lnTo>
                  <a:lnTo>
                    <a:pt x="13" y="120"/>
                  </a:lnTo>
                  <a:lnTo>
                    <a:pt x="14" y="118"/>
                  </a:lnTo>
                  <a:lnTo>
                    <a:pt x="13" y="117"/>
                  </a:lnTo>
                  <a:lnTo>
                    <a:pt x="13" y="117"/>
                  </a:lnTo>
                  <a:lnTo>
                    <a:pt x="20" y="108"/>
                  </a:lnTo>
                  <a:lnTo>
                    <a:pt x="26" y="99"/>
                  </a:lnTo>
                  <a:lnTo>
                    <a:pt x="41" y="84"/>
                  </a:lnTo>
                  <a:lnTo>
                    <a:pt x="56" y="68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80" y="41"/>
                  </a:lnTo>
                  <a:lnTo>
                    <a:pt x="89" y="30"/>
                  </a:lnTo>
                  <a:lnTo>
                    <a:pt x="98" y="19"/>
                  </a:lnTo>
                  <a:lnTo>
                    <a:pt x="101" y="13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1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6" y="2"/>
                  </a:lnTo>
                  <a:lnTo>
                    <a:pt x="95" y="4"/>
                  </a:lnTo>
                  <a:lnTo>
                    <a:pt x="9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9" name="Freeform 515"/>
            <p:cNvSpPr/>
            <p:nvPr/>
          </p:nvSpPr>
          <p:spPr bwMode="auto">
            <a:xfrm>
              <a:off x="2640013" y="3408363"/>
              <a:ext cx="77788" cy="76200"/>
            </a:xfrm>
            <a:custGeom>
              <a:avLst/>
              <a:gdLst/>
              <a:ahLst/>
              <a:cxnLst>
                <a:cxn ang="0">
                  <a:pos x="139" y="3"/>
                </a:cxn>
                <a:cxn ang="0">
                  <a:pos x="139" y="3"/>
                </a:cxn>
                <a:cxn ang="0">
                  <a:pos x="71" y="70"/>
                </a:cxn>
                <a:cxn ang="0">
                  <a:pos x="37" y="103"/>
                </a:cxn>
                <a:cxn ang="0">
                  <a:pos x="2" y="135"/>
                </a:cxn>
                <a:cxn ang="0">
                  <a:pos x="2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2"/>
                </a:cxn>
                <a:cxn ang="0">
                  <a:pos x="8" y="142"/>
                </a:cxn>
                <a:cxn ang="0">
                  <a:pos x="43" y="109"/>
                </a:cxn>
                <a:cxn ang="0">
                  <a:pos x="77" y="76"/>
                </a:cxn>
                <a:cxn ang="0">
                  <a:pos x="145" y="9"/>
                </a:cxn>
                <a:cxn ang="0">
                  <a:pos x="145" y="9"/>
                </a:cxn>
                <a:cxn ang="0">
                  <a:pos x="146" y="8"/>
                </a:cxn>
                <a:cxn ang="0">
                  <a:pos x="147" y="6"/>
                </a:cxn>
                <a:cxn ang="0">
                  <a:pos x="146" y="4"/>
                </a:cxn>
                <a:cxn ang="0">
                  <a:pos x="145" y="3"/>
                </a:cxn>
                <a:cxn ang="0">
                  <a:pos x="144" y="2"/>
                </a:cxn>
                <a:cxn ang="0">
                  <a:pos x="142" y="0"/>
                </a:cxn>
                <a:cxn ang="0">
                  <a:pos x="140" y="2"/>
                </a:cxn>
                <a:cxn ang="0">
                  <a:pos x="139" y="3"/>
                </a:cxn>
                <a:cxn ang="0">
                  <a:pos x="139" y="3"/>
                </a:cxn>
              </a:cxnLst>
              <a:rect l="0" t="0" r="r" b="b"/>
              <a:pathLst>
                <a:path w="147" h="143">
                  <a:moveTo>
                    <a:pt x="139" y="3"/>
                  </a:moveTo>
                  <a:lnTo>
                    <a:pt x="139" y="3"/>
                  </a:lnTo>
                  <a:lnTo>
                    <a:pt x="71" y="70"/>
                  </a:lnTo>
                  <a:lnTo>
                    <a:pt x="37" y="103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43" y="109"/>
                  </a:lnTo>
                  <a:lnTo>
                    <a:pt x="77" y="76"/>
                  </a:lnTo>
                  <a:lnTo>
                    <a:pt x="145" y="9"/>
                  </a:lnTo>
                  <a:lnTo>
                    <a:pt x="145" y="9"/>
                  </a:lnTo>
                  <a:lnTo>
                    <a:pt x="146" y="8"/>
                  </a:lnTo>
                  <a:lnTo>
                    <a:pt x="147" y="6"/>
                  </a:lnTo>
                  <a:lnTo>
                    <a:pt x="146" y="4"/>
                  </a:lnTo>
                  <a:lnTo>
                    <a:pt x="145" y="3"/>
                  </a:lnTo>
                  <a:lnTo>
                    <a:pt x="144" y="2"/>
                  </a:lnTo>
                  <a:lnTo>
                    <a:pt x="142" y="0"/>
                  </a:lnTo>
                  <a:lnTo>
                    <a:pt x="140" y="2"/>
                  </a:lnTo>
                  <a:lnTo>
                    <a:pt x="139" y="3"/>
                  </a:lnTo>
                  <a:lnTo>
                    <a:pt x="1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0" name="Freeform 516"/>
            <p:cNvSpPr/>
            <p:nvPr/>
          </p:nvSpPr>
          <p:spPr bwMode="auto">
            <a:xfrm>
              <a:off x="2730501" y="3216275"/>
              <a:ext cx="61913" cy="65088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12" y="0"/>
                </a:cxn>
                <a:cxn ang="0">
                  <a:pos x="103" y="3"/>
                </a:cxn>
                <a:cxn ang="0">
                  <a:pos x="96" y="8"/>
                </a:cxn>
                <a:cxn ang="0">
                  <a:pos x="89" y="13"/>
                </a:cxn>
                <a:cxn ang="0">
                  <a:pos x="82" y="18"/>
                </a:cxn>
                <a:cxn ang="0">
                  <a:pos x="69" y="32"/>
                </a:cxn>
                <a:cxn ang="0">
                  <a:pos x="57" y="44"/>
                </a:cxn>
                <a:cxn ang="0">
                  <a:pos x="57" y="44"/>
                </a:cxn>
                <a:cxn ang="0">
                  <a:pos x="50" y="53"/>
                </a:cxn>
                <a:cxn ang="0">
                  <a:pos x="42" y="62"/>
                </a:cxn>
                <a:cxn ang="0">
                  <a:pos x="29" y="79"/>
                </a:cxn>
                <a:cxn ang="0">
                  <a:pos x="16" y="98"/>
                </a:cxn>
                <a:cxn ang="0">
                  <a:pos x="8" y="106"/>
                </a:cxn>
                <a:cxn ang="0">
                  <a:pos x="1" y="114"/>
                </a:cxn>
                <a:cxn ang="0">
                  <a:pos x="1" y="114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7" y="122"/>
                </a:cxn>
                <a:cxn ang="0">
                  <a:pos x="20" y="107"/>
                </a:cxn>
                <a:cxn ang="0">
                  <a:pos x="32" y="93"/>
                </a:cxn>
                <a:cxn ang="0">
                  <a:pos x="54" y="63"/>
                </a:cxn>
                <a:cxn ang="0">
                  <a:pos x="54" y="63"/>
                </a:cxn>
                <a:cxn ang="0">
                  <a:pos x="66" y="47"/>
                </a:cxn>
                <a:cxn ang="0">
                  <a:pos x="81" y="32"/>
                </a:cxn>
                <a:cxn ang="0">
                  <a:pos x="89" y="25"/>
                </a:cxn>
                <a:cxn ang="0">
                  <a:pos x="97" y="18"/>
                </a:cxn>
                <a:cxn ang="0">
                  <a:pos x="105" y="13"/>
                </a:cxn>
                <a:cxn ang="0">
                  <a:pos x="115" y="9"/>
                </a:cxn>
                <a:cxn ang="0">
                  <a:pos x="115" y="9"/>
                </a:cxn>
                <a:cxn ang="0">
                  <a:pos x="117" y="8"/>
                </a:cxn>
                <a:cxn ang="0">
                  <a:pos x="118" y="6"/>
                </a:cxn>
                <a:cxn ang="0">
                  <a:pos x="118" y="5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2" y="0"/>
                </a:cxn>
              </a:cxnLst>
              <a:rect l="0" t="0" r="r" b="b"/>
              <a:pathLst>
                <a:path w="118" h="123">
                  <a:moveTo>
                    <a:pt x="112" y="0"/>
                  </a:moveTo>
                  <a:lnTo>
                    <a:pt x="112" y="0"/>
                  </a:lnTo>
                  <a:lnTo>
                    <a:pt x="103" y="3"/>
                  </a:lnTo>
                  <a:lnTo>
                    <a:pt x="96" y="8"/>
                  </a:lnTo>
                  <a:lnTo>
                    <a:pt x="89" y="13"/>
                  </a:lnTo>
                  <a:lnTo>
                    <a:pt x="82" y="18"/>
                  </a:lnTo>
                  <a:lnTo>
                    <a:pt x="69" y="32"/>
                  </a:lnTo>
                  <a:lnTo>
                    <a:pt x="57" y="44"/>
                  </a:lnTo>
                  <a:lnTo>
                    <a:pt x="57" y="44"/>
                  </a:lnTo>
                  <a:lnTo>
                    <a:pt x="50" y="53"/>
                  </a:lnTo>
                  <a:lnTo>
                    <a:pt x="42" y="62"/>
                  </a:lnTo>
                  <a:lnTo>
                    <a:pt x="29" y="79"/>
                  </a:lnTo>
                  <a:lnTo>
                    <a:pt x="16" y="98"/>
                  </a:lnTo>
                  <a:lnTo>
                    <a:pt x="8" y="106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7" y="122"/>
                  </a:lnTo>
                  <a:lnTo>
                    <a:pt x="20" y="107"/>
                  </a:lnTo>
                  <a:lnTo>
                    <a:pt x="32" y="9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66" y="47"/>
                  </a:lnTo>
                  <a:lnTo>
                    <a:pt x="81" y="32"/>
                  </a:lnTo>
                  <a:lnTo>
                    <a:pt x="89" y="25"/>
                  </a:lnTo>
                  <a:lnTo>
                    <a:pt x="97" y="18"/>
                  </a:lnTo>
                  <a:lnTo>
                    <a:pt x="105" y="13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7" y="8"/>
                  </a:lnTo>
                  <a:lnTo>
                    <a:pt x="118" y="6"/>
                  </a:lnTo>
                  <a:lnTo>
                    <a:pt x="118" y="5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1" name="Freeform 517"/>
            <p:cNvSpPr/>
            <p:nvPr/>
          </p:nvSpPr>
          <p:spPr bwMode="auto">
            <a:xfrm>
              <a:off x="2713038" y="3238500"/>
              <a:ext cx="100013" cy="103188"/>
            </a:xfrm>
            <a:custGeom>
              <a:avLst/>
              <a:gdLst/>
              <a:ahLst/>
              <a:cxnLst>
                <a:cxn ang="0">
                  <a:pos x="180" y="5"/>
                </a:cxn>
                <a:cxn ang="0">
                  <a:pos x="180" y="5"/>
                </a:cxn>
                <a:cxn ang="0">
                  <a:pos x="178" y="12"/>
                </a:cxn>
                <a:cxn ang="0">
                  <a:pos x="175" y="18"/>
                </a:cxn>
                <a:cxn ang="0">
                  <a:pos x="169" y="24"/>
                </a:cxn>
                <a:cxn ang="0">
                  <a:pos x="164" y="29"/>
                </a:cxn>
                <a:cxn ang="0">
                  <a:pos x="153" y="38"/>
                </a:cxn>
                <a:cxn ang="0">
                  <a:pos x="142" y="48"/>
                </a:cxn>
                <a:cxn ang="0">
                  <a:pos x="142" y="48"/>
                </a:cxn>
                <a:cxn ang="0">
                  <a:pos x="118" y="69"/>
                </a:cxn>
                <a:cxn ang="0">
                  <a:pos x="94" y="93"/>
                </a:cxn>
                <a:cxn ang="0">
                  <a:pos x="94" y="93"/>
                </a:cxn>
                <a:cxn ang="0">
                  <a:pos x="69" y="115"/>
                </a:cxn>
                <a:cxn ang="0">
                  <a:pos x="45" y="139"/>
                </a:cxn>
                <a:cxn ang="0">
                  <a:pos x="23" y="161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1" y="193"/>
                </a:cxn>
                <a:cxn ang="0">
                  <a:pos x="3" y="194"/>
                </a:cxn>
                <a:cxn ang="0">
                  <a:pos x="4" y="195"/>
                </a:cxn>
                <a:cxn ang="0">
                  <a:pos x="6" y="194"/>
                </a:cxn>
                <a:cxn ang="0">
                  <a:pos x="7" y="193"/>
                </a:cxn>
                <a:cxn ang="0">
                  <a:pos x="7" y="193"/>
                </a:cxn>
                <a:cxn ang="0">
                  <a:pos x="20" y="179"/>
                </a:cxn>
                <a:cxn ang="0">
                  <a:pos x="32" y="165"/>
                </a:cxn>
                <a:cxn ang="0">
                  <a:pos x="58" y="139"/>
                </a:cxn>
                <a:cxn ang="0">
                  <a:pos x="113" y="88"/>
                </a:cxn>
                <a:cxn ang="0">
                  <a:pos x="113" y="88"/>
                </a:cxn>
                <a:cxn ang="0">
                  <a:pos x="139" y="63"/>
                </a:cxn>
                <a:cxn ang="0">
                  <a:pos x="166" y="38"/>
                </a:cxn>
                <a:cxn ang="0">
                  <a:pos x="166" y="38"/>
                </a:cxn>
                <a:cxn ang="0">
                  <a:pos x="175" y="31"/>
                </a:cxn>
                <a:cxn ang="0">
                  <a:pos x="182" y="24"/>
                </a:cxn>
                <a:cxn ang="0">
                  <a:pos x="184" y="20"/>
                </a:cxn>
                <a:cxn ang="0">
                  <a:pos x="186" y="16"/>
                </a:cxn>
                <a:cxn ang="0">
                  <a:pos x="188" y="11"/>
                </a:cxn>
                <a:cxn ang="0">
                  <a:pos x="189" y="5"/>
                </a:cxn>
                <a:cxn ang="0">
                  <a:pos x="189" y="5"/>
                </a:cxn>
                <a:cxn ang="0">
                  <a:pos x="189" y="3"/>
                </a:cxn>
                <a:cxn ang="0">
                  <a:pos x="188" y="2"/>
                </a:cxn>
                <a:cxn ang="0">
                  <a:pos x="187" y="1"/>
                </a:cxn>
                <a:cxn ang="0">
                  <a:pos x="185" y="0"/>
                </a:cxn>
                <a:cxn ang="0">
                  <a:pos x="182" y="2"/>
                </a:cxn>
                <a:cxn ang="0">
                  <a:pos x="180" y="3"/>
                </a:cxn>
                <a:cxn ang="0">
                  <a:pos x="180" y="5"/>
                </a:cxn>
                <a:cxn ang="0">
                  <a:pos x="180" y="5"/>
                </a:cxn>
              </a:cxnLst>
              <a:rect l="0" t="0" r="r" b="b"/>
              <a:pathLst>
                <a:path w="189" h="195">
                  <a:moveTo>
                    <a:pt x="180" y="5"/>
                  </a:moveTo>
                  <a:lnTo>
                    <a:pt x="180" y="5"/>
                  </a:lnTo>
                  <a:lnTo>
                    <a:pt x="178" y="12"/>
                  </a:lnTo>
                  <a:lnTo>
                    <a:pt x="175" y="18"/>
                  </a:lnTo>
                  <a:lnTo>
                    <a:pt x="169" y="24"/>
                  </a:lnTo>
                  <a:lnTo>
                    <a:pt x="164" y="29"/>
                  </a:lnTo>
                  <a:lnTo>
                    <a:pt x="153" y="38"/>
                  </a:lnTo>
                  <a:lnTo>
                    <a:pt x="142" y="48"/>
                  </a:lnTo>
                  <a:lnTo>
                    <a:pt x="142" y="48"/>
                  </a:lnTo>
                  <a:lnTo>
                    <a:pt x="118" y="69"/>
                  </a:lnTo>
                  <a:lnTo>
                    <a:pt x="94" y="93"/>
                  </a:lnTo>
                  <a:lnTo>
                    <a:pt x="94" y="93"/>
                  </a:lnTo>
                  <a:lnTo>
                    <a:pt x="69" y="115"/>
                  </a:lnTo>
                  <a:lnTo>
                    <a:pt x="45" y="139"/>
                  </a:lnTo>
                  <a:lnTo>
                    <a:pt x="23" y="161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1" y="193"/>
                  </a:lnTo>
                  <a:lnTo>
                    <a:pt x="3" y="194"/>
                  </a:lnTo>
                  <a:lnTo>
                    <a:pt x="4" y="195"/>
                  </a:lnTo>
                  <a:lnTo>
                    <a:pt x="6" y="194"/>
                  </a:lnTo>
                  <a:lnTo>
                    <a:pt x="7" y="193"/>
                  </a:lnTo>
                  <a:lnTo>
                    <a:pt x="7" y="193"/>
                  </a:lnTo>
                  <a:lnTo>
                    <a:pt x="20" y="179"/>
                  </a:lnTo>
                  <a:lnTo>
                    <a:pt x="32" y="165"/>
                  </a:lnTo>
                  <a:lnTo>
                    <a:pt x="58" y="139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39" y="63"/>
                  </a:lnTo>
                  <a:lnTo>
                    <a:pt x="166" y="38"/>
                  </a:lnTo>
                  <a:lnTo>
                    <a:pt x="166" y="38"/>
                  </a:lnTo>
                  <a:lnTo>
                    <a:pt x="175" y="31"/>
                  </a:lnTo>
                  <a:lnTo>
                    <a:pt x="182" y="24"/>
                  </a:lnTo>
                  <a:lnTo>
                    <a:pt x="184" y="20"/>
                  </a:lnTo>
                  <a:lnTo>
                    <a:pt x="186" y="16"/>
                  </a:lnTo>
                  <a:lnTo>
                    <a:pt x="188" y="11"/>
                  </a:lnTo>
                  <a:lnTo>
                    <a:pt x="189" y="5"/>
                  </a:lnTo>
                  <a:lnTo>
                    <a:pt x="189" y="5"/>
                  </a:lnTo>
                  <a:lnTo>
                    <a:pt x="189" y="3"/>
                  </a:lnTo>
                  <a:lnTo>
                    <a:pt x="188" y="2"/>
                  </a:lnTo>
                  <a:lnTo>
                    <a:pt x="187" y="1"/>
                  </a:lnTo>
                  <a:lnTo>
                    <a:pt x="185" y="0"/>
                  </a:lnTo>
                  <a:lnTo>
                    <a:pt x="182" y="2"/>
                  </a:lnTo>
                  <a:lnTo>
                    <a:pt x="180" y="3"/>
                  </a:lnTo>
                  <a:lnTo>
                    <a:pt x="180" y="5"/>
                  </a:lnTo>
                  <a:lnTo>
                    <a:pt x="18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2" name="Freeform 518"/>
            <p:cNvSpPr/>
            <p:nvPr/>
          </p:nvSpPr>
          <p:spPr bwMode="auto">
            <a:xfrm>
              <a:off x="2716213" y="3262313"/>
              <a:ext cx="123825" cy="11747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1" y="13"/>
                </a:cxn>
                <a:cxn ang="0">
                  <a:pos x="198" y="25"/>
                </a:cxn>
                <a:cxn ang="0">
                  <a:pos x="169" y="49"/>
                </a:cxn>
                <a:cxn ang="0">
                  <a:pos x="169" y="49"/>
                </a:cxn>
                <a:cxn ang="0">
                  <a:pos x="135" y="80"/>
                </a:cxn>
                <a:cxn ang="0">
                  <a:pos x="116" y="95"/>
                </a:cxn>
                <a:cxn ang="0">
                  <a:pos x="98" y="109"/>
                </a:cxn>
                <a:cxn ang="0">
                  <a:pos x="98" y="109"/>
                </a:cxn>
                <a:cxn ang="0">
                  <a:pos x="84" y="120"/>
                </a:cxn>
                <a:cxn ang="0">
                  <a:pos x="71" y="134"/>
                </a:cxn>
                <a:cxn ang="0">
                  <a:pos x="46" y="161"/>
                </a:cxn>
                <a:cxn ang="0">
                  <a:pos x="46" y="161"/>
                </a:cxn>
                <a:cxn ang="0">
                  <a:pos x="23" y="188"/>
                </a:cxn>
                <a:cxn ang="0">
                  <a:pos x="12" y="201"/>
                </a:cxn>
                <a:cxn ang="0">
                  <a:pos x="1" y="214"/>
                </a:cxn>
                <a:cxn ang="0">
                  <a:pos x="1" y="214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1" y="220"/>
                </a:cxn>
                <a:cxn ang="0">
                  <a:pos x="3" y="221"/>
                </a:cxn>
                <a:cxn ang="0">
                  <a:pos x="6" y="222"/>
                </a:cxn>
                <a:cxn ang="0">
                  <a:pos x="9" y="221"/>
                </a:cxn>
                <a:cxn ang="0">
                  <a:pos x="10" y="220"/>
                </a:cxn>
                <a:cxn ang="0">
                  <a:pos x="10" y="220"/>
                </a:cxn>
                <a:cxn ang="0">
                  <a:pos x="21" y="204"/>
                </a:cxn>
                <a:cxn ang="0">
                  <a:pos x="33" y="189"/>
                </a:cxn>
                <a:cxn ang="0">
                  <a:pos x="46" y="174"/>
                </a:cxn>
                <a:cxn ang="0">
                  <a:pos x="59" y="161"/>
                </a:cxn>
                <a:cxn ang="0">
                  <a:pos x="87" y="134"/>
                </a:cxn>
                <a:cxn ang="0">
                  <a:pos x="116" y="109"/>
                </a:cxn>
                <a:cxn ang="0">
                  <a:pos x="175" y="59"/>
                </a:cxn>
                <a:cxn ang="0">
                  <a:pos x="204" y="34"/>
                </a:cxn>
                <a:cxn ang="0">
                  <a:pos x="232" y="7"/>
                </a:cxn>
                <a:cxn ang="0">
                  <a:pos x="232" y="7"/>
                </a:cxn>
                <a:cxn ang="0">
                  <a:pos x="233" y="6"/>
                </a:cxn>
                <a:cxn ang="0">
                  <a:pos x="233" y="4"/>
                </a:cxn>
                <a:cxn ang="0">
                  <a:pos x="233" y="2"/>
                </a:cxn>
                <a:cxn ang="0">
                  <a:pos x="232" y="1"/>
                </a:cxn>
                <a:cxn ang="0">
                  <a:pos x="231" y="0"/>
                </a:cxn>
                <a:cxn ang="0">
                  <a:pos x="229" y="0"/>
                </a:cxn>
                <a:cxn ang="0">
                  <a:pos x="227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222">
                  <a:moveTo>
                    <a:pt x="225" y="1"/>
                  </a:moveTo>
                  <a:lnTo>
                    <a:pt x="225" y="1"/>
                  </a:lnTo>
                  <a:lnTo>
                    <a:pt x="211" y="13"/>
                  </a:lnTo>
                  <a:lnTo>
                    <a:pt x="198" y="25"/>
                  </a:lnTo>
                  <a:lnTo>
                    <a:pt x="169" y="49"/>
                  </a:lnTo>
                  <a:lnTo>
                    <a:pt x="169" y="49"/>
                  </a:lnTo>
                  <a:lnTo>
                    <a:pt x="135" y="80"/>
                  </a:lnTo>
                  <a:lnTo>
                    <a:pt x="116" y="95"/>
                  </a:lnTo>
                  <a:lnTo>
                    <a:pt x="98" y="109"/>
                  </a:lnTo>
                  <a:lnTo>
                    <a:pt x="98" y="109"/>
                  </a:lnTo>
                  <a:lnTo>
                    <a:pt x="84" y="120"/>
                  </a:lnTo>
                  <a:lnTo>
                    <a:pt x="71" y="134"/>
                  </a:lnTo>
                  <a:lnTo>
                    <a:pt x="46" y="161"/>
                  </a:lnTo>
                  <a:lnTo>
                    <a:pt x="46" y="161"/>
                  </a:lnTo>
                  <a:lnTo>
                    <a:pt x="23" y="188"/>
                  </a:lnTo>
                  <a:lnTo>
                    <a:pt x="12" y="201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1" y="220"/>
                  </a:lnTo>
                  <a:lnTo>
                    <a:pt x="3" y="221"/>
                  </a:lnTo>
                  <a:lnTo>
                    <a:pt x="6" y="222"/>
                  </a:lnTo>
                  <a:lnTo>
                    <a:pt x="9" y="221"/>
                  </a:lnTo>
                  <a:lnTo>
                    <a:pt x="10" y="220"/>
                  </a:lnTo>
                  <a:lnTo>
                    <a:pt x="10" y="220"/>
                  </a:lnTo>
                  <a:lnTo>
                    <a:pt x="21" y="204"/>
                  </a:lnTo>
                  <a:lnTo>
                    <a:pt x="33" y="189"/>
                  </a:lnTo>
                  <a:lnTo>
                    <a:pt x="46" y="174"/>
                  </a:lnTo>
                  <a:lnTo>
                    <a:pt x="59" y="161"/>
                  </a:lnTo>
                  <a:lnTo>
                    <a:pt x="87" y="134"/>
                  </a:lnTo>
                  <a:lnTo>
                    <a:pt x="116" y="109"/>
                  </a:lnTo>
                  <a:lnTo>
                    <a:pt x="175" y="59"/>
                  </a:lnTo>
                  <a:lnTo>
                    <a:pt x="204" y="34"/>
                  </a:lnTo>
                  <a:lnTo>
                    <a:pt x="232" y="7"/>
                  </a:lnTo>
                  <a:lnTo>
                    <a:pt x="232" y="7"/>
                  </a:lnTo>
                  <a:lnTo>
                    <a:pt x="233" y="6"/>
                  </a:lnTo>
                  <a:lnTo>
                    <a:pt x="233" y="4"/>
                  </a:lnTo>
                  <a:lnTo>
                    <a:pt x="233" y="2"/>
                  </a:lnTo>
                  <a:lnTo>
                    <a:pt x="232" y="1"/>
                  </a:lnTo>
                  <a:lnTo>
                    <a:pt x="231" y="0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3" name="Freeform 519"/>
            <p:cNvSpPr/>
            <p:nvPr/>
          </p:nvSpPr>
          <p:spPr bwMode="auto">
            <a:xfrm>
              <a:off x="2722563" y="3286125"/>
              <a:ext cx="157163" cy="141288"/>
            </a:xfrm>
            <a:custGeom>
              <a:avLst/>
              <a:gdLst/>
              <a:ahLst/>
              <a:cxnLst>
                <a:cxn ang="0">
                  <a:pos x="290" y="2"/>
                </a:cxn>
                <a:cxn ang="0">
                  <a:pos x="290" y="2"/>
                </a:cxn>
                <a:cxn ang="0">
                  <a:pos x="275" y="15"/>
                </a:cxn>
                <a:cxn ang="0">
                  <a:pos x="260" y="27"/>
                </a:cxn>
                <a:cxn ang="0">
                  <a:pos x="243" y="39"/>
                </a:cxn>
                <a:cxn ang="0">
                  <a:pos x="229" y="52"/>
                </a:cxn>
                <a:cxn ang="0">
                  <a:pos x="229" y="52"/>
                </a:cxn>
                <a:cxn ang="0">
                  <a:pos x="147" y="122"/>
                </a:cxn>
                <a:cxn ang="0">
                  <a:pos x="147" y="122"/>
                </a:cxn>
                <a:cxn ang="0">
                  <a:pos x="110" y="155"/>
                </a:cxn>
                <a:cxn ang="0">
                  <a:pos x="73" y="189"/>
                </a:cxn>
                <a:cxn ang="0">
                  <a:pos x="37" y="223"/>
                </a:cxn>
                <a:cxn ang="0">
                  <a:pos x="1" y="258"/>
                </a:cxn>
                <a:cxn ang="0">
                  <a:pos x="1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3"/>
                </a:cxn>
                <a:cxn ang="0">
                  <a:pos x="1" y="264"/>
                </a:cxn>
                <a:cxn ang="0">
                  <a:pos x="3" y="266"/>
                </a:cxn>
                <a:cxn ang="0">
                  <a:pos x="4" y="266"/>
                </a:cxn>
                <a:cxn ang="0">
                  <a:pos x="6" y="266"/>
                </a:cxn>
                <a:cxn ang="0">
                  <a:pos x="8" y="264"/>
                </a:cxn>
                <a:cxn ang="0">
                  <a:pos x="8" y="264"/>
                </a:cxn>
                <a:cxn ang="0">
                  <a:pos x="43" y="229"/>
                </a:cxn>
                <a:cxn ang="0">
                  <a:pos x="79" y="195"/>
                </a:cxn>
                <a:cxn ang="0">
                  <a:pos x="116" y="162"/>
                </a:cxn>
                <a:cxn ang="0">
                  <a:pos x="155" y="129"/>
                </a:cxn>
                <a:cxn ang="0">
                  <a:pos x="155" y="129"/>
                </a:cxn>
                <a:cxn ang="0">
                  <a:pos x="228" y="65"/>
                </a:cxn>
                <a:cxn ang="0">
                  <a:pos x="228" y="65"/>
                </a:cxn>
                <a:cxn ang="0">
                  <a:pos x="245" y="51"/>
                </a:cxn>
                <a:cxn ang="0">
                  <a:pos x="263" y="37"/>
                </a:cxn>
                <a:cxn ang="0">
                  <a:pos x="281" y="23"/>
                </a:cxn>
                <a:cxn ang="0">
                  <a:pos x="297" y="8"/>
                </a:cxn>
                <a:cxn ang="0">
                  <a:pos x="297" y="8"/>
                </a:cxn>
                <a:cxn ang="0">
                  <a:pos x="298" y="7"/>
                </a:cxn>
                <a:cxn ang="0">
                  <a:pos x="298" y="5"/>
                </a:cxn>
                <a:cxn ang="0">
                  <a:pos x="297" y="3"/>
                </a:cxn>
                <a:cxn ang="0">
                  <a:pos x="296" y="2"/>
                </a:cxn>
                <a:cxn ang="0">
                  <a:pos x="295" y="1"/>
                </a:cxn>
                <a:cxn ang="0">
                  <a:pos x="293" y="0"/>
                </a:cxn>
                <a:cxn ang="0">
                  <a:pos x="292" y="1"/>
                </a:cxn>
                <a:cxn ang="0">
                  <a:pos x="290" y="2"/>
                </a:cxn>
                <a:cxn ang="0">
                  <a:pos x="290" y="2"/>
                </a:cxn>
              </a:cxnLst>
              <a:rect l="0" t="0" r="r" b="b"/>
              <a:pathLst>
                <a:path w="298" h="266">
                  <a:moveTo>
                    <a:pt x="290" y="2"/>
                  </a:moveTo>
                  <a:lnTo>
                    <a:pt x="290" y="2"/>
                  </a:lnTo>
                  <a:lnTo>
                    <a:pt x="275" y="15"/>
                  </a:lnTo>
                  <a:lnTo>
                    <a:pt x="260" y="27"/>
                  </a:lnTo>
                  <a:lnTo>
                    <a:pt x="243" y="39"/>
                  </a:lnTo>
                  <a:lnTo>
                    <a:pt x="229" y="52"/>
                  </a:lnTo>
                  <a:lnTo>
                    <a:pt x="229" y="52"/>
                  </a:lnTo>
                  <a:lnTo>
                    <a:pt x="147" y="122"/>
                  </a:lnTo>
                  <a:lnTo>
                    <a:pt x="147" y="122"/>
                  </a:lnTo>
                  <a:lnTo>
                    <a:pt x="110" y="155"/>
                  </a:lnTo>
                  <a:lnTo>
                    <a:pt x="73" y="189"/>
                  </a:lnTo>
                  <a:lnTo>
                    <a:pt x="37" y="223"/>
                  </a:lnTo>
                  <a:lnTo>
                    <a:pt x="1" y="258"/>
                  </a:lnTo>
                  <a:lnTo>
                    <a:pt x="1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3"/>
                  </a:lnTo>
                  <a:lnTo>
                    <a:pt x="1" y="264"/>
                  </a:lnTo>
                  <a:lnTo>
                    <a:pt x="3" y="266"/>
                  </a:lnTo>
                  <a:lnTo>
                    <a:pt x="4" y="266"/>
                  </a:lnTo>
                  <a:lnTo>
                    <a:pt x="6" y="266"/>
                  </a:lnTo>
                  <a:lnTo>
                    <a:pt x="8" y="264"/>
                  </a:lnTo>
                  <a:lnTo>
                    <a:pt x="8" y="264"/>
                  </a:lnTo>
                  <a:lnTo>
                    <a:pt x="43" y="229"/>
                  </a:lnTo>
                  <a:lnTo>
                    <a:pt x="79" y="195"/>
                  </a:lnTo>
                  <a:lnTo>
                    <a:pt x="116" y="162"/>
                  </a:lnTo>
                  <a:lnTo>
                    <a:pt x="155" y="129"/>
                  </a:lnTo>
                  <a:lnTo>
                    <a:pt x="155" y="129"/>
                  </a:lnTo>
                  <a:lnTo>
                    <a:pt x="228" y="65"/>
                  </a:lnTo>
                  <a:lnTo>
                    <a:pt x="228" y="65"/>
                  </a:lnTo>
                  <a:lnTo>
                    <a:pt x="245" y="51"/>
                  </a:lnTo>
                  <a:lnTo>
                    <a:pt x="263" y="37"/>
                  </a:lnTo>
                  <a:lnTo>
                    <a:pt x="281" y="23"/>
                  </a:lnTo>
                  <a:lnTo>
                    <a:pt x="297" y="8"/>
                  </a:lnTo>
                  <a:lnTo>
                    <a:pt x="297" y="8"/>
                  </a:lnTo>
                  <a:lnTo>
                    <a:pt x="298" y="7"/>
                  </a:lnTo>
                  <a:lnTo>
                    <a:pt x="298" y="5"/>
                  </a:lnTo>
                  <a:lnTo>
                    <a:pt x="297" y="3"/>
                  </a:lnTo>
                  <a:lnTo>
                    <a:pt x="296" y="2"/>
                  </a:lnTo>
                  <a:lnTo>
                    <a:pt x="295" y="1"/>
                  </a:lnTo>
                  <a:lnTo>
                    <a:pt x="293" y="0"/>
                  </a:lnTo>
                  <a:lnTo>
                    <a:pt x="292" y="1"/>
                  </a:lnTo>
                  <a:lnTo>
                    <a:pt x="290" y="2"/>
                  </a:lnTo>
                  <a:lnTo>
                    <a:pt x="29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4" name="Freeform 520"/>
            <p:cNvSpPr/>
            <p:nvPr/>
          </p:nvSpPr>
          <p:spPr bwMode="auto">
            <a:xfrm>
              <a:off x="2711451" y="3314700"/>
              <a:ext cx="196850" cy="166688"/>
            </a:xfrm>
            <a:custGeom>
              <a:avLst/>
              <a:gdLst/>
              <a:ahLst/>
              <a:cxnLst>
                <a:cxn ang="0">
                  <a:pos x="363" y="1"/>
                </a:cxn>
                <a:cxn ang="0">
                  <a:pos x="363" y="1"/>
                </a:cxn>
                <a:cxn ang="0">
                  <a:pos x="341" y="21"/>
                </a:cxn>
                <a:cxn ang="0">
                  <a:pos x="319" y="41"/>
                </a:cxn>
                <a:cxn ang="0">
                  <a:pos x="274" y="79"/>
                </a:cxn>
                <a:cxn ang="0">
                  <a:pos x="228" y="116"/>
                </a:cxn>
                <a:cxn ang="0">
                  <a:pos x="183" y="155"/>
                </a:cxn>
                <a:cxn ang="0">
                  <a:pos x="183" y="155"/>
                </a:cxn>
                <a:cxn ang="0">
                  <a:pos x="138" y="194"/>
                </a:cxn>
                <a:cxn ang="0">
                  <a:pos x="94" y="234"/>
                </a:cxn>
                <a:cxn ang="0">
                  <a:pos x="94" y="234"/>
                </a:cxn>
                <a:cxn ang="0">
                  <a:pos x="71" y="253"/>
                </a:cxn>
                <a:cxn ang="0">
                  <a:pos x="48" y="271"/>
                </a:cxn>
                <a:cxn ang="0">
                  <a:pos x="25" y="290"/>
                </a:cxn>
                <a:cxn ang="0">
                  <a:pos x="2" y="310"/>
                </a:cxn>
                <a:cxn ang="0">
                  <a:pos x="2" y="310"/>
                </a:cxn>
                <a:cxn ang="0">
                  <a:pos x="1" y="311"/>
                </a:cxn>
                <a:cxn ang="0">
                  <a:pos x="0" y="313"/>
                </a:cxn>
                <a:cxn ang="0">
                  <a:pos x="1" y="314"/>
                </a:cxn>
                <a:cxn ang="0">
                  <a:pos x="2" y="316"/>
                </a:cxn>
                <a:cxn ang="0">
                  <a:pos x="3" y="317"/>
                </a:cxn>
                <a:cxn ang="0">
                  <a:pos x="5" y="317"/>
                </a:cxn>
                <a:cxn ang="0">
                  <a:pos x="6" y="317"/>
                </a:cxn>
                <a:cxn ang="0">
                  <a:pos x="8" y="316"/>
                </a:cxn>
                <a:cxn ang="0">
                  <a:pos x="8" y="316"/>
                </a:cxn>
                <a:cxn ang="0">
                  <a:pos x="30" y="298"/>
                </a:cxn>
                <a:cxn ang="0">
                  <a:pos x="52" y="281"/>
                </a:cxn>
                <a:cxn ang="0">
                  <a:pos x="73" y="264"/>
                </a:cxn>
                <a:cxn ang="0">
                  <a:pos x="95" y="247"/>
                </a:cxn>
                <a:cxn ang="0">
                  <a:pos x="95" y="247"/>
                </a:cxn>
                <a:cxn ang="0">
                  <a:pos x="183" y="167"/>
                </a:cxn>
                <a:cxn ang="0">
                  <a:pos x="183" y="167"/>
                </a:cxn>
                <a:cxn ang="0">
                  <a:pos x="207" y="146"/>
                </a:cxn>
                <a:cxn ang="0">
                  <a:pos x="229" y="127"/>
                </a:cxn>
                <a:cxn ang="0">
                  <a:pos x="277" y="89"/>
                </a:cxn>
                <a:cxn ang="0">
                  <a:pos x="324" y="49"/>
                </a:cxn>
                <a:cxn ang="0">
                  <a:pos x="347" y="29"/>
                </a:cxn>
                <a:cxn ang="0">
                  <a:pos x="369" y="8"/>
                </a:cxn>
                <a:cxn ang="0">
                  <a:pos x="369" y="8"/>
                </a:cxn>
                <a:cxn ang="0">
                  <a:pos x="370" y="6"/>
                </a:cxn>
                <a:cxn ang="0">
                  <a:pos x="370" y="4"/>
                </a:cxn>
                <a:cxn ang="0">
                  <a:pos x="370" y="3"/>
                </a:cxn>
                <a:cxn ang="0">
                  <a:pos x="369" y="1"/>
                </a:cxn>
                <a:cxn ang="0">
                  <a:pos x="368" y="0"/>
                </a:cxn>
                <a:cxn ang="0">
                  <a:pos x="366" y="0"/>
                </a:cxn>
                <a:cxn ang="0">
                  <a:pos x="364" y="0"/>
                </a:cxn>
                <a:cxn ang="0">
                  <a:pos x="363" y="1"/>
                </a:cxn>
                <a:cxn ang="0">
                  <a:pos x="363" y="1"/>
                </a:cxn>
              </a:cxnLst>
              <a:rect l="0" t="0" r="r" b="b"/>
              <a:pathLst>
                <a:path w="370" h="317">
                  <a:moveTo>
                    <a:pt x="363" y="1"/>
                  </a:moveTo>
                  <a:lnTo>
                    <a:pt x="363" y="1"/>
                  </a:lnTo>
                  <a:lnTo>
                    <a:pt x="341" y="21"/>
                  </a:lnTo>
                  <a:lnTo>
                    <a:pt x="319" y="41"/>
                  </a:lnTo>
                  <a:lnTo>
                    <a:pt x="274" y="79"/>
                  </a:lnTo>
                  <a:lnTo>
                    <a:pt x="228" y="116"/>
                  </a:lnTo>
                  <a:lnTo>
                    <a:pt x="183" y="155"/>
                  </a:lnTo>
                  <a:lnTo>
                    <a:pt x="183" y="155"/>
                  </a:lnTo>
                  <a:lnTo>
                    <a:pt x="138" y="194"/>
                  </a:lnTo>
                  <a:lnTo>
                    <a:pt x="94" y="234"/>
                  </a:lnTo>
                  <a:lnTo>
                    <a:pt x="94" y="234"/>
                  </a:lnTo>
                  <a:lnTo>
                    <a:pt x="71" y="253"/>
                  </a:lnTo>
                  <a:lnTo>
                    <a:pt x="48" y="271"/>
                  </a:lnTo>
                  <a:lnTo>
                    <a:pt x="25" y="290"/>
                  </a:lnTo>
                  <a:lnTo>
                    <a:pt x="2" y="310"/>
                  </a:lnTo>
                  <a:lnTo>
                    <a:pt x="2" y="310"/>
                  </a:lnTo>
                  <a:lnTo>
                    <a:pt x="1" y="311"/>
                  </a:lnTo>
                  <a:lnTo>
                    <a:pt x="0" y="313"/>
                  </a:lnTo>
                  <a:lnTo>
                    <a:pt x="1" y="314"/>
                  </a:lnTo>
                  <a:lnTo>
                    <a:pt x="2" y="316"/>
                  </a:lnTo>
                  <a:lnTo>
                    <a:pt x="3" y="317"/>
                  </a:lnTo>
                  <a:lnTo>
                    <a:pt x="5" y="317"/>
                  </a:lnTo>
                  <a:lnTo>
                    <a:pt x="6" y="317"/>
                  </a:lnTo>
                  <a:lnTo>
                    <a:pt x="8" y="316"/>
                  </a:lnTo>
                  <a:lnTo>
                    <a:pt x="8" y="316"/>
                  </a:lnTo>
                  <a:lnTo>
                    <a:pt x="30" y="298"/>
                  </a:lnTo>
                  <a:lnTo>
                    <a:pt x="52" y="281"/>
                  </a:lnTo>
                  <a:lnTo>
                    <a:pt x="73" y="264"/>
                  </a:lnTo>
                  <a:lnTo>
                    <a:pt x="95" y="247"/>
                  </a:lnTo>
                  <a:lnTo>
                    <a:pt x="95" y="247"/>
                  </a:lnTo>
                  <a:lnTo>
                    <a:pt x="183" y="167"/>
                  </a:lnTo>
                  <a:lnTo>
                    <a:pt x="183" y="167"/>
                  </a:lnTo>
                  <a:lnTo>
                    <a:pt x="207" y="146"/>
                  </a:lnTo>
                  <a:lnTo>
                    <a:pt x="229" y="127"/>
                  </a:lnTo>
                  <a:lnTo>
                    <a:pt x="277" y="89"/>
                  </a:lnTo>
                  <a:lnTo>
                    <a:pt x="324" y="49"/>
                  </a:lnTo>
                  <a:lnTo>
                    <a:pt x="347" y="29"/>
                  </a:lnTo>
                  <a:lnTo>
                    <a:pt x="369" y="8"/>
                  </a:lnTo>
                  <a:lnTo>
                    <a:pt x="369" y="8"/>
                  </a:lnTo>
                  <a:lnTo>
                    <a:pt x="370" y="6"/>
                  </a:lnTo>
                  <a:lnTo>
                    <a:pt x="370" y="4"/>
                  </a:lnTo>
                  <a:lnTo>
                    <a:pt x="370" y="3"/>
                  </a:lnTo>
                  <a:lnTo>
                    <a:pt x="369" y="1"/>
                  </a:lnTo>
                  <a:lnTo>
                    <a:pt x="368" y="0"/>
                  </a:lnTo>
                  <a:lnTo>
                    <a:pt x="366" y="0"/>
                  </a:lnTo>
                  <a:lnTo>
                    <a:pt x="364" y="0"/>
                  </a:lnTo>
                  <a:lnTo>
                    <a:pt x="363" y="1"/>
                  </a:lnTo>
                  <a:lnTo>
                    <a:pt x="3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5" name="Freeform 521"/>
            <p:cNvSpPr/>
            <p:nvPr/>
          </p:nvSpPr>
          <p:spPr bwMode="auto">
            <a:xfrm>
              <a:off x="2752726" y="3368675"/>
              <a:ext cx="144463" cy="133350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0" y="15"/>
                </a:cxn>
                <a:cxn ang="0">
                  <a:pos x="233" y="30"/>
                </a:cxn>
                <a:cxn ang="0">
                  <a:pos x="199" y="61"/>
                </a:cxn>
                <a:cxn ang="0">
                  <a:pos x="166" y="92"/>
                </a:cxn>
                <a:cxn ang="0">
                  <a:pos x="132" y="123"/>
                </a:cxn>
                <a:cxn ang="0">
                  <a:pos x="132" y="123"/>
                </a:cxn>
                <a:cxn ang="0">
                  <a:pos x="66" y="182"/>
                </a:cxn>
                <a:cxn ang="0">
                  <a:pos x="33" y="212"/>
                </a:cxn>
                <a:cxn ang="0">
                  <a:pos x="1" y="243"/>
                </a:cxn>
                <a:cxn ang="0">
                  <a:pos x="1" y="243"/>
                </a:cxn>
                <a:cxn ang="0">
                  <a:pos x="0" y="245"/>
                </a:cxn>
                <a:cxn ang="0">
                  <a:pos x="0" y="247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4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9" y="250"/>
                </a:cxn>
                <a:cxn ang="0">
                  <a:pos x="9" y="250"/>
                </a:cxn>
                <a:cxn ang="0">
                  <a:pos x="39" y="220"/>
                </a:cxn>
                <a:cxn ang="0">
                  <a:pos x="69" y="192"/>
                </a:cxn>
                <a:cxn ang="0">
                  <a:pos x="100" y="163"/>
                </a:cxn>
                <a:cxn ang="0">
                  <a:pos x="132" y="136"/>
                </a:cxn>
                <a:cxn ang="0">
                  <a:pos x="132" y="136"/>
                </a:cxn>
                <a:cxn ang="0">
                  <a:pos x="167" y="104"/>
                </a:cxn>
                <a:cxn ang="0">
                  <a:pos x="202" y="71"/>
                </a:cxn>
                <a:cxn ang="0">
                  <a:pos x="236" y="39"/>
                </a:cxn>
                <a:cxn ang="0">
                  <a:pos x="255" y="24"/>
                </a:cxn>
                <a:cxn ang="0">
                  <a:pos x="273" y="8"/>
                </a:cxn>
                <a:cxn ang="0">
                  <a:pos x="273" y="8"/>
                </a:cxn>
                <a:cxn ang="0">
                  <a:pos x="274" y="7"/>
                </a:cxn>
                <a:cxn ang="0">
                  <a:pos x="275" y="5"/>
                </a:cxn>
                <a:cxn ang="0">
                  <a:pos x="274" y="2"/>
                </a:cxn>
                <a:cxn ang="0">
                  <a:pos x="273" y="1"/>
                </a:cxn>
                <a:cxn ang="0">
                  <a:pos x="271" y="0"/>
                </a:cxn>
                <a:cxn ang="0">
                  <a:pos x="270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5" h="251">
                  <a:moveTo>
                    <a:pt x="268" y="1"/>
                  </a:moveTo>
                  <a:lnTo>
                    <a:pt x="268" y="1"/>
                  </a:lnTo>
                  <a:lnTo>
                    <a:pt x="250" y="15"/>
                  </a:lnTo>
                  <a:lnTo>
                    <a:pt x="233" y="30"/>
                  </a:lnTo>
                  <a:lnTo>
                    <a:pt x="199" y="61"/>
                  </a:lnTo>
                  <a:lnTo>
                    <a:pt x="166" y="92"/>
                  </a:lnTo>
                  <a:lnTo>
                    <a:pt x="132" y="123"/>
                  </a:lnTo>
                  <a:lnTo>
                    <a:pt x="132" y="123"/>
                  </a:lnTo>
                  <a:lnTo>
                    <a:pt x="66" y="182"/>
                  </a:lnTo>
                  <a:lnTo>
                    <a:pt x="33" y="212"/>
                  </a:lnTo>
                  <a:lnTo>
                    <a:pt x="1" y="243"/>
                  </a:lnTo>
                  <a:lnTo>
                    <a:pt x="1" y="243"/>
                  </a:lnTo>
                  <a:lnTo>
                    <a:pt x="0" y="245"/>
                  </a:lnTo>
                  <a:lnTo>
                    <a:pt x="0" y="247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4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9" y="250"/>
                  </a:lnTo>
                  <a:lnTo>
                    <a:pt x="9" y="250"/>
                  </a:lnTo>
                  <a:lnTo>
                    <a:pt x="39" y="220"/>
                  </a:lnTo>
                  <a:lnTo>
                    <a:pt x="69" y="192"/>
                  </a:lnTo>
                  <a:lnTo>
                    <a:pt x="100" y="163"/>
                  </a:lnTo>
                  <a:lnTo>
                    <a:pt x="132" y="136"/>
                  </a:lnTo>
                  <a:lnTo>
                    <a:pt x="132" y="136"/>
                  </a:lnTo>
                  <a:lnTo>
                    <a:pt x="167" y="104"/>
                  </a:lnTo>
                  <a:lnTo>
                    <a:pt x="202" y="71"/>
                  </a:lnTo>
                  <a:lnTo>
                    <a:pt x="236" y="39"/>
                  </a:lnTo>
                  <a:lnTo>
                    <a:pt x="255" y="24"/>
                  </a:lnTo>
                  <a:lnTo>
                    <a:pt x="273" y="8"/>
                  </a:lnTo>
                  <a:lnTo>
                    <a:pt x="273" y="8"/>
                  </a:lnTo>
                  <a:lnTo>
                    <a:pt x="274" y="7"/>
                  </a:lnTo>
                  <a:lnTo>
                    <a:pt x="275" y="5"/>
                  </a:lnTo>
                  <a:lnTo>
                    <a:pt x="274" y="2"/>
                  </a:lnTo>
                  <a:lnTo>
                    <a:pt x="273" y="1"/>
                  </a:lnTo>
                  <a:lnTo>
                    <a:pt x="271" y="0"/>
                  </a:lnTo>
                  <a:lnTo>
                    <a:pt x="270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6" name="Freeform 522"/>
            <p:cNvSpPr/>
            <p:nvPr/>
          </p:nvSpPr>
          <p:spPr bwMode="auto">
            <a:xfrm>
              <a:off x="2774951" y="3416300"/>
              <a:ext cx="127000" cy="128588"/>
            </a:xfrm>
            <a:custGeom>
              <a:avLst/>
              <a:gdLst/>
              <a:ahLst/>
              <a:cxnLst>
                <a:cxn ang="0">
                  <a:pos x="241" y="3"/>
                </a:cxn>
                <a:cxn ang="0">
                  <a:pos x="241" y="3"/>
                </a:cxn>
                <a:cxn ang="0">
                  <a:pos x="240" y="2"/>
                </a:cxn>
                <a:cxn ang="0">
                  <a:pos x="239" y="1"/>
                </a:cxn>
                <a:cxn ang="0">
                  <a:pos x="238" y="0"/>
                </a:cxn>
                <a:cxn ang="0">
                  <a:pos x="236" y="0"/>
                </a:cxn>
                <a:cxn ang="0">
                  <a:pos x="233" y="2"/>
                </a:cxn>
                <a:cxn ang="0">
                  <a:pos x="232" y="4"/>
                </a:cxn>
                <a:cxn ang="0">
                  <a:pos x="232" y="6"/>
                </a:cxn>
                <a:cxn ang="0">
                  <a:pos x="232" y="6"/>
                </a:cxn>
                <a:cxn ang="0">
                  <a:pos x="232" y="9"/>
                </a:cxn>
                <a:cxn ang="0">
                  <a:pos x="230" y="13"/>
                </a:cxn>
                <a:cxn ang="0">
                  <a:pos x="227" y="16"/>
                </a:cxn>
                <a:cxn ang="0">
                  <a:pos x="223" y="21"/>
                </a:cxn>
                <a:cxn ang="0">
                  <a:pos x="208" y="31"/>
                </a:cxn>
                <a:cxn ang="0">
                  <a:pos x="208" y="31"/>
                </a:cxn>
                <a:cxn ang="0">
                  <a:pos x="193" y="45"/>
                </a:cxn>
                <a:cxn ang="0">
                  <a:pos x="176" y="60"/>
                </a:cxn>
                <a:cxn ang="0">
                  <a:pos x="176" y="60"/>
                </a:cxn>
                <a:cxn ang="0">
                  <a:pos x="141" y="92"/>
                </a:cxn>
                <a:cxn ang="0">
                  <a:pos x="105" y="124"/>
                </a:cxn>
                <a:cxn ang="0">
                  <a:pos x="105" y="124"/>
                </a:cxn>
                <a:cxn ang="0">
                  <a:pos x="76" y="149"/>
                </a:cxn>
                <a:cxn ang="0">
                  <a:pos x="62" y="162"/>
                </a:cxn>
                <a:cxn ang="0">
                  <a:pos x="47" y="174"/>
                </a:cxn>
                <a:cxn ang="0">
                  <a:pos x="34" y="188"/>
                </a:cxn>
                <a:cxn ang="0">
                  <a:pos x="21" y="202"/>
                </a:cxn>
                <a:cxn ang="0">
                  <a:pos x="10" y="218"/>
                </a:cxn>
                <a:cxn ang="0">
                  <a:pos x="1" y="234"/>
                </a:cxn>
                <a:cxn ang="0">
                  <a:pos x="1" y="234"/>
                </a:cxn>
                <a:cxn ang="0">
                  <a:pos x="0" y="236"/>
                </a:cxn>
                <a:cxn ang="0">
                  <a:pos x="1" y="239"/>
                </a:cxn>
                <a:cxn ang="0">
                  <a:pos x="1" y="241"/>
                </a:cxn>
                <a:cxn ang="0">
                  <a:pos x="3" y="242"/>
                </a:cxn>
                <a:cxn ang="0">
                  <a:pos x="4" y="242"/>
                </a:cxn>
                <a:cxn ang="0">
                  <a:pos x="6" y="242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9" y="240"/>
                </a:cxn>
                <a:cxn ang="0">
                  <a:pos x="14" y="229"/>
                </a:cxn>
                <a:cxn ang="0">
                  <a:pos x="20" y="220"/>
                </a:cxn>
                <a:cxn ang="0">
                  <a:pos x="27" y="211"/>
                </a:cxn>
                <a:cxn ang="0">
                  <a:pos x="34" y="202"/>
                </a:cxn>
                <a:cxn ang="0">
                  <a:pos x="48" y="186"/>
                </a:cxn>
                <a:cxn ang="0">
                  <a:pos x="65" y="170"/>
                </a:cxn>
                <a:cxn ang="0">
                  <a:pos x="99" y="141"/>
                </a:cxn>
                <a:cxn ang="0">
                  <a:pos x="117" y="126"/>
                </a:cxn>
                <a:cxn ang="0">
                  <a:pos x="133" y="111"/>
                </a:cxn>
                <a:cxn ang="0">
                  <a:pos x="133" y="111"/>
                </a:cxn>
                <a:cxn ang="0">
                  <a:pos x="153" y="93"/>
                </a:cxn>
                <a:cxn ang="0">
                  <a:pos x="172" y="76"/>
                </a:cxn>
                <a:cxn ang="0">
                  <a:pos x="192" y="59"/>
                </a:cxn>
                <a:cxn ang="0">
                  <a:pos x="212" y="41"/>
                </a:cxn>
                <a:cxn ang="0">
                  <a:pos x="212" y="41"/>
                </a:cxn>
                <a:cxn ang="0">
                  <a:pos x="222" y="34"/>
                </a:cxn>
                <a:cxn ang="0">
                  <a:pos x="232" y="25"/>
                </a:cxn>
                <a:cxn ang="0">
                  <a:pos x="236" y="21"/>
                </a:cxn>
                <a:cxn ang="0">
                  <a:pos x="239" y="15"/>
                </a:cxn>
                <a:cxn ang="0">
                  <a:pos x="241" y="9"/>
                </a:cxn>
                <a:cxn ang="0">
                  <a:pos x="241" y="3"/>
                </a:cxn>
                <a:cxn ang="0">
                  <a:pos x="241" y="3"/>
                </a:cxn>
              </a:cxnLst>
              <a:rect l="0" t="0" r="r" b="b"/>
              <a:pathLst>
                <a:path w="241" h="242">
                  <a:moveTo>
                    <a:pt x="241" y="3"/>
                  </a:moveTo>
                  <a:lnTo>
                    <a:pt x="241" y="3"/>
                  </a:lnTo>
                  <a:lnTo>
                    <a:pt x="240" y="2"/>
                  </a:lnTo>
                  <a:lnTo>
                    <a:pt x="239" y="1"/>
                  </a:lnTo>
                  <a:lnTo>
                    <a:pt x="238" y="0"/>
                  </a:lnTo>
                  <a:lnTo>
                    <a:pt x="236" y="0"/>
                  </a:lnTo>
                  <a:lnTo>
                    <a:pt x="233" y="2"/>
                  </a:lnTo>
                  <a:lnTo>
                    <a:pt x="232" y="4"/>
                  </a:lnTo>
                  <a:lnTo>
                    <a:pt x="232" y="6"/>
                  </a:lnTo>
                  <a:lnTo>
                    <a:pt x="232" y="6"/>
                  </a:lnTo>
                  <a:lnTo>
                    <a:pt x="232" y="9"/>
                  </a:lnTo>
                  <a:lnTo>
                    <a:pt x="230" y="13"/>
                  </a:lnTo>
                  <a:lnTo>
                    <a:pt x="227" y="16"/>
                  </a:lnTo>
                  <a:lnTo>
                    <a:pt x="223" y="21"/>
                  </a:lnTo>
                  <a:lnTo>
                    <a:pt x="208" y="31"/>
                  </a:lnTo>
                  <a:lnTo>
                    <a:pt x="208" y="31"/>
                  </a:lnTo>
                  <a:lnTo>
                    <a:pt x="193" y="45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41" y="92"/>
                  </a:lnTo>
                  <a:lnTo>
                    <a:pt x="105" y="124"/>
                  </a:lnTo>
                  <a:lnTo>
                    <a:pt x="105" y="124"/>
                  </a:lnTo>
                  <a:lnTo>
                    <a:pt x="76" y="149"/>
                  </a:lnTo>
                  <a:lnTo>
                    <a:pt x="62" y="162"/>
                  </a:lnTo>
                  <a:lnTo>
                    <a:pt x="47" y="174"/>
                  </a:lnTo>
                  <a:lnTo>
                    <a:pt x="34" y="188"/>
                  </a:lnTo>
                  <a:lnTo>
                    <a:pt x="21" y="202"/>
                  </a:lnTo>
                  <a:lnTo>
                    <a:pt x="10" y="218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36"/>
                  </a:lnTo>
                  <a:lnTo>
                    <a:pt x="1" y="239"/>
                  </a:lnTo>
                  <a:lnTo>
                    <a:pt x="1" y="241"/>
                  </a:lnTo>
                  <a:lnTo>
                    <a:pt x="3" y="242"/>
                  </a:lnTo>
                  <a:lnTo>
                    <a:pt x="4" y="242"/>
                  </a:lnTo>
                  <a:lnTo>
                    <a:pt x="6" y="242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9" y="240"/>
                  </a:lnTo>
                  <a:lnTo>
                    <a:pt x="14" y="229"/>
                  </a:lnTo>
                  <a:lnTo>
                    <a:pt x="20" y="220"/>
                  </a:lnTo>
                  <a:lnTo>
                    <a:pt x="27" y="211"/>
                  </a:lnTo>
                  <a:lnTo>
                    <a:pt x="34" y="202"/>
                  </a:lnTo>
                  <a:lnTo>
                    <a:pt x="48" y="186"/>
                  </a:lnTo>
                  <a:lnTo>
                    <a:pt x="65" y="170"/>
                  </a:lnTo>
                  <a:lnTo>
                    <a:pt x="99" y="141"/>
                  </a:lnTo>
                  <a:lnTo>
                    <a:pt x="117" y="126"/>
                  </a:lnTo>
                  <a:lnTo>
                    <a:pt x="133" y="111"/>
                  </a:lnTo>
                  <a:lnTo>
                    <a:pt x="133" y="111"/>
                  </a:lnTo>
                  <a:lnTo>
                    <a:pt x="153" y="93"/>
                  </a:lnTo>
                  <a:lnTo>
                    <a:pt x="172" y="76"/>
                  </a:lnTo>
                  <a:lnTo>
                    <a:pt x="192" y="59"/>
                  </a:lnTo>
                  <a:lnTo>
                    <a:pt x="212" y="41"/>
                  </a:lnTo>
                  <a:lnTo>
                    <a:pt x="212" y="41"/>
                  </a:lnTo>
                  <a:lnTo>
                    <a:pt x="222" y="34"/>
                  </a:lnTo>
                  <a:lnTo>
                    <a:pt x="232" y="25"/>
                  </a:lnTo>
                  <a:lnTo>
                    <a:pt x="236" y="21"/>
                  </a:lnTo>
                  <a:lnTo>
                    <a:pt x="239" y="15"/>
                  </a:lnTo>
                  <a:lnTo>
                    <a:pt x="241" y="9"/>
                  </a:lnTo>
                  <a:lnTo>
                    <a:pt x="241" y="3"/>
                  </a:lnTo>
                  <a:lnTo>
                    <a:pt x="2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7" name="Freeform 523"/>
            <p:cNvSpPr/>
            <p:nvPr/>
          </p:nvSpPr>
          <p:spPr bwMode="auto">
            <a:xfrm>
              <a:off x="2779713" y="3467100"/>
              <a:ext cx="134938" cy="1301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32" y="12"/>
                </a:cxn>
                <a:cxn ang="0">
                  <a:pos x="217" y="25"/>
                </a:cxn>
                <a:cxn ang="0">
                  <a:pos x="202" y="39"/>
                </a:cxn>
                <a:cxn ang="0">
                  <a:pos x="187" y="54"/>
                </a:cxn>
                <a:cxn ang="0">
                  <a:pos x="187" y="54"/>
                </a:cxn>
                <a:cxn ang="0">
                  <a:pos x="151" y="90"/>
                </a:cxn>
                <a:cxn ang="0">
                  <a:pos x="117" y="128"/>
                </a:cxn>
                <a:cxn ang="0">
                  <a:pos x="117" y="128"/>
                </a:cxn>
                <a:cxn ang="0">
                  <a:pos x="83" y="164"/>
                </a:cxn>
                <a:cxn ang="0">
                  <a:pos x="66" y="182"/>
                </a:cxn>
                <a:cxn ang="0">
                  <a:pos x="48" y="199"/>
                </a:cxn>
                <a:cxn ang="0">
                  <a:pos x="48" y="199"/>
                </a:cxn>
                <a:cxn ang="0">
                  <a:pos x="25" y="219"/>
                </a:cxn>
                <a:cxn ang="0">
                  <a:pos x="12" y="231"/>
                </a:cxn>
                <a:cxn ang="0">
                  <a:pos x="9" y="235"/>
                </a:cxn>
                <a:cxn ang="0">
                  <a:pos x="8" y="238"/>
                </a:cxn>
                <a:cxn ang="0">
                  <a:pos x="8" y="239"/>
                </a:cxn>
                <a:cxn ang="0">
                  <a:pos x="8" y="239"/>
                </a:cxn>
                <a:cxn ang="0">
                  <a:pos x="7" y="238"/>
                </a:cxn>
                <a:cxn ang="0">
                  <a:pos x="5" y="237"/>
                </a:cxn>
                <a:cxn ang="0">
                  <a:pos x="3" y="238"/>
                </a:cxn>
                <a:cxn ang="0">
                  <a:pos x="2" y="239"/>
                </a:cxn>
                <a:cxn ang="0">
                  <a:pos x="1" y="240"/>
                </a:cxn>
                <a:cxn ang="0">
                  <a:pos x="0" y="242"/>
                </a:cxn>
                <a:cxn ang="0">
                  <a:pos x="1" y="244"/>
                </a:cxn>
                <a:cxn ang="0">
                  <a:pos x="2" y="245"/>
                </a:cxn>
                <a:cxn ang="0">
                  <a:pos x="2" y="245"/>
                </a:cxn>
                <a:cxn ang="0">
                  <a:pos x="2" y="246"/>
                </a:cxn>
                <a:cxn ang="0">
                  <a:pos x="2" y="246"/>
                </a:cxn>
                <a:cxn ang="0">
                  <a:pos x="4" y="247"/>
                </a:cxn>
                <a:cxn ang="0">
                  <a:pos x="7" y="247"/>
                </a:cxn>
                <a:cxn ang="0">
                  <a:pos x="7" y="247"/>
                </a:cxn>
                <a:cxn ang="0">
                  <a:pos x="11" y="245"/>
                </a:cxn>
                <a:cxn ang="0">
                  <a:pos x="16" y="242"/>
                </a:cxn>
                <a:cxn ang="0">
                  <a:pos x="24" y="235"/>
                </a:cxn>
                <a:cxn ang="0">
                  <a:pos x="38" y="220"/>
                </a:cxn>
                <a:cxn ang="0">
                  <a:pos x="38" y="220"/>
                </a:cxn>
                <a:cxn ang="0">
                  <a:pos x="70" y="190"/>
                </a:cxn>
                <a:cxn ang="0">
                  <a:pos x="86" y="176"/>
                </a:cxn>
                <a:cxn ang="0">
                  <a:pos x="101" y="160"/>
                </a:cxn>
                <a:cxn ang="0">
                  <a:pos x="101" y="160"/>
                </a:cxn>
                <a:cxn ang="0">
                  <a:pos x="135" y="122"/>
                </a:cxn>
                <a:cxn ang="0">
                  <a:pos x="171" y="86"/>
                </a:cxn>
                <a:cxn ang="0">
                  <a:pos x="171" y="86"/>
                </a:cxn>
                <a:cxn ang="0">
                  <a:pos x="190" y="65"/>
                </a:cxn>
                <a:cxn ang="0">
                  <a:pos x="210" y="44"/>
                </a:cxn>
                <a:cxn ang="0">
                  <a:pos x="220" y="35"/>
                </a:cxn>
                <a:cxn ang="0">
                  <a:pos x="230" y="26"/>
                </a:cxn>
                <a:cxn ang="0">
                  <a:pos x="242" y="16"/>
                </a:cxn>
                <a:cxn ang="0">
                  <a:pos x="254" y="8"/>
                </a:cxn>
                <a:cxn ang="0">
                  <a:pos x="254" y="8"/>
                </a:cxn>
                <a:cxn ang="0">
                  <a:pos x="255" y="7"/>
                </a:cxn>
                <a:cxn ang="0">
                  <a:pos x="256" y="5"/>
                </a:cxn>
                <a:cxn ang="0">
                  <a:pos x="256" y="4"/>
                </a:cxn>
                <a:cxn ang="0">
                  <a:pos x="255" y="2"/>
                </a:cxn>
                <a:cxn ang="0">
                  <a:pos x="254" y="1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6" h="247">
                  <a:moveTo>
                    <a:pt x="249" y="1"/>
                  </a:moveTo>
                  <a:lnTo>
                    <a:pt x="249" y="1"/>
                  </a:lnTo>
                  <a:lnTo>
                    <a:pt x="232" y="12"/>
                  </a:lnTo>
                  <a:lnTo>
                    <a:pt x="217" y="25"/>
                  </a:lnTo>
                  <a:lnTo>
                    <a:pt x="202" y="39"/>
                  </a:lnTo>
                  <a:lnTo>
                    <a:pt x="187" y="54"/>
                  </a:lnTo>
                  <a:lnTo>
                    <a:pt x="187" y="54"/>
                  </a:lnTo>
                  <a:lnTo>
                    <a:pt x="151" y="90"/>
                  </a:lnTo>
                  <a:lnTo>
                    <a:pt x="117" y="128"/>
                  </a:lnTo>
                  <a:lnTo>
                    <a:pt x="117" y="128"/>
                  </a:lnTo>
                  <a:lnTo>
                    <a:pt x="83" y="164"/>
                  </a:lnTo>
                  <a:lnTo>
                    <a:pt x="66" y="182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25" y="219"/>
                  </a:lnTo>
                  <a:lnTo>
                    <a:pt x="12" y="231"/>
                  </a:lnTo>
                  <a:lnTo>
                    <a:pt x="9" y="235"/>
                  </a:lnTo>
                  <a:lnTo>
                    <a:pt x="8" y="238"/>
                  </a:lnTo>
                  <a:lnTo>
                    <a:pt x="8" y="239"/>
                  </a:lnTo>
                  <a:lnTo>
                    <a:pt x="8" y="239"/>
                  </a:lnTo>
                  <a:lnTo>
                    <a:pt x="7" y="238"/>
                  </a:lnTo>
                  <a:lnTo>
                    <a:pt x="5" y="237"/>
                  </a:lnTo>
                  <a:lnTo>
                    <a:pt x="3" y="238"/>
                  </a:lnTo>
                  <a:lnTo>
                    <a:pt x="2" y="239"/>
                  </a:lnTo>
                  <a:lnTo>
                    <a:pt x="1" y="240"/>
                  </a:lnTo>
                  <a:lnTo>
                    <a:pt x="0" y="242"/>
                  </a:lnTo>
                  <a:lnTo>
                    <a:pt x="1" y="244"/>
                  </a:lnTo>
                  <a:lnTo>
                    <a:pt x="2" y="245"/>
                  </a:lnTo>
                  <a:lnTo>
                    <a:pt x="2" y="245"/>
                  </a:lnTo>
                  <a:lnTo>
                    <a:pt x="2" y="246"/>
                  </a:lnTo>
                  <a:lnTo>
                    <a:pt x="2" y="246"/>
                  </a:lnTo>
                  <a:lnTo>
                    <a:pt x="4" y="247"/>
                  </a:lnTo>
                  <a:lnTo>
                    <a:pt x="7" y="247"/>
                  </a:lnTo>
                  <a:lnTo>
                    <a:pt x="7" y="247"/>
                  </a:lnTo>
                  <a:lnTo>
                    <a:pt x="11" y="245"/>
                  </a:lnTo>
                  <a:lnTo>
                    <a:pt x="16" y="242"/>
                  </a:lnTo>
                  <a:lnTo>
                    <a:pt x="24" y="235"/>
                  </a:lnTo>
                  <a:lnTo>
                    <a:pt x="38" y="220"/>
                  </a:lnTo>
                  <a:lnTo>
                    <a:pt x="38" y="220"/>
                  </a:lnTo>
                  <a:lnTo>
                    <a:pt x="70" y="190"/>
                  </a:lnTo>
                  <a:lnTo>
                    <a:pt x="86" y="176"/>
                  </a:lnTo>
                  <a:lnTo>
                    <a:pt x="101" y="160"/>
                  </a:lnTo>
                  <a:lnTo>
                    <a:pt x="101" y="160"/>
                  </a:lnTo>
                  <a:lnTo>
                    <a:pt x="135" y="122"/>
                  </a:lnTo>
                  <a:lnTo>
                    <a:pt x="171" y="86"/>
                  </a:lnTo>
                  <a:lnTo>
                    <a:pt x="171" y="86"/>
                  </a:lnTo>
                  <a:lnTo>
                    <a:pt x="190" y="65"/>
                  </a:lnTo>
                  <a:lnTo>
                    <a:pt x="210" y="44"/>
                  </a:lnTo>
                  <a:lnTo>
                    <a:pt x="220" y="35"/>
                  </a:lnTo>
                  <a:lnTo>
                    <a:pt x="230" y="26"/>
                  </a:lnTo>
                  <a:lnTo>
                    <a:pt x="242" y="16"/>
                  </a:lnTo>
                  <a:lnTo>
                    <a:pt x="254" y="8"/>
                  </a:lnTo>
                  <a:lnTo>
                    <a:pt x="254" y="8"/>
                  </a:lnTo>
                  <a:lnTo>
                    <a:pt x="255" y="7"/>
                  </a:lnTo>
                  <a:lnTo>
                    <a:pt x="256" y="5"/>
                  </a:lnTo>
                  <a:lnTo>
                    <a:pt x="256" y="4"/>
                  </a:lnTo>
                  <a:lnTo>
                    <a:pt x="255" y="2"/>
                  </a:lnTo>
                  <a:lnTo>
                    <a:pt x="254" y="1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8" name="Freeform 524"/>
            <p:cNvSpPr/>
            <p:nvPr/>
          </p:nvSpPr>
          <p:spPr bwMode="auto">
            <a:xfrm>
              <a:off x="2817813" y="3517900"/>
              <a:ext cx="87313" cy="96838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57" y="3"/>
                </a:cxn>
                <a:cxn ang="0">
                  <a:pos x="155" y="7"/>
                </a:cxn>
                <a:cxn ang="0">
                  <a:pos x="152" y="11"/>
                </a:cxn>
                <a:cxn ang="0">
                  <a:pos x="144" y="19"/>
                </a:cxn>
                <a:cxn ang="0">
                  <a:pos x="135" y="26"/>
                </a:cxn>
                <a:cxn ang="0">
                  <a:pos x="127" y="32"/>
                </a:cxn>
                <a:cxn ang="0">
                  <a:pos x="127" y="32"/>
                </a:cxn>
                <a:cxn ang="0">
                  <a:pos x="109" y="55"/>
                </a:cxn>
                <a:cxn ang="0">
                  <a:pos x="90" y="77"/>
                </a:cxn>
                <a:cxn ang="0">
                  <a:pos x="90" y="77"/>
                </a:cxn>
                <a:cxn ang="0">
                  <a:pos x="47" y="128"/>
                </a:cxn>
                <a:cxn ang="0">
                  <a:pos x="25" y="153"/>
                </a:cxn>
                <a:cxn ang="0">
                  <a:pos x="1" y="177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0" y="180"/>
                </a:cxn>
                <a:cxn ang="0">
                  <a:pos x="1" y="182"/>
                </a:cxn>
                <a:cxn ang="0">
                  <a:pos x="2" y="183"/>
                </a:cxn>
                <a:cxn ang="0">
                  <a:pos x="3" y="184"/>
                </a:cxn>
                <a:cxn ang="0">
                  <a:pos x="6" y="185"/>
                </a:cxn>
                <a:cxn ang="0">
                  <a:pos x="7" y="184"/>
                </a:cxn>
                <a:cxn ang="0">
                  <a:pos x="9" y="183"/>
                </a:cxn>
                <a:cxn ang="0">
                  <a:pos x="9" y="183"/>
                </a:cxn>
                <a:cxn ang="0">
                  <a:pos x="32" y="158"/>
                </a:cxn>
                <a:cxn ang="0">
                  <a:pos x="56" y="131"/>
                </a:cxn>
                <a:cxn ang="0">
                  <a:pos x="103" y="77"/>
                </a:cxn>
                <a:cxn ang="0">
                  <a:pos x="103" y="77"/>
                </a:cxn>
                <a:cxn ang="0">
                  <a:pos x="123" y="52"/>
                </a:cxn>
                <a:cxn ang="0">
                  <a:pos x="135" y="39"/>
                </a:cxn>
                <a:cxn ang="0">
                  <a:pos x="146" y="27"/>
                </a:cxn>
                <a:cxn ang="0">
                  <a:pos x="146" y="27"/>
                </a:cxn>
                <a:cxn ang="0">
                  <a:pos x="151" y="22"/>
                </a:cxn>
                <a:cxn ang="0">
                  <a:pos x="157" y="18"/>
                </a:cxn>
                <a:cxn ang="0">
                  <a:pos x="163" y="12"/>
                </a:cxn>
                <a:cxn ang="0">
                  <a:pos x="165" y="9"/>
                </a:cxn>
                <a:cxn ang="0">
                  <a:pos x="167" y="6"/>
                </a:cxn>
                <a:cxn ang="0">
                  <a:pos x="167" y="6"/>
                </a:cxn>
                <a:cxn ang="0">
                  <a:pos x="167" y="4"/>
                </a:cxn>
                <a:cxn ang="0">
                  <a:pos x="166" y="2"/>
                </a:cxn>
                <a:cxn ang="0">
                  <a:pos x="165" y="1"/>
                </a:cxn>
                <a:cxn ang="0">
                  <a:pos x="164" y="0"/>
                </a:cxn>
                <a:cxn ang="0">
                  <a:pos x="159" y="0"/>
                </a:cxn>
                <a:cxn ang="0">
                  <a:pos x="158" y="1"/>
                </a:cxn>
                <a:cxn ang="0">
                  <a:pos x="157" y="3"/>
                </a:cxn>
                <a:cxn ang="0">
                  <a:pos x="157" y="3"/>
                </a:cxn>
              </a:cxnLst>
              <a:rect l="0" t="0" r="r" b="b"/>
              <a:pathLst>
                <a:path w="167" h="185">
                  <a:moveTo>
                    <a:pt x="157" y="3"/>
                  </a:moveTo>
                  <a:lnTo>
                    <a:pt x="157" y="3"/>
                  </a:lnTo>
                  <a:lnTo>
                    <a:pt x="155" y="7"/>
                  </a:lnTo>
                  <a:lnTo>
                    <a:pt x="152" y="11"/>
                  </a:lnTo>
                  <a:lnTo>
                    <a:pt x="144" y="19"/>
                  </a:lnTo>
                  <a:lnTo>
                    <a:pt x="135" y="26"/>
                  </a:lnTo>
                  <a:lnTo>
                    <a:pt x="127" y="32"/>
                  </a:lnTo>
                  <a:lnTo>
                    <a:pt x="127" y="32"/>
                  </a:lnTo>
                  <a:lnTo>
                    <a:pt x="109" y="55"/>
                  </a:lnTo>
                  <a:lnTo>
                    <a:pt x="90" y="77"/>
                  </a:lnTo>
                  <a:lnTo>
                    <a:pt x="90" y="77"/>
                  </a:lnTo>
                  <a:lnTo>
                    <a:pt x="47" y="128"/>
                  </a:lnTo>
                  <a:lnTo>
                    <a:pt x="25" y="153"/>
                  </a:lnTo>
                  <a:lnTo>
                    <a:pt x="1" y="177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0" y="180"/>
                  </a:lnTo>
                  <a:lnTo>
                    <a:pt x="1" y="182"/>
                  </a:lnTo>
                  <a:lnTo>
                    <a:pt x="2" y="183"/>
                  </a:lnTo>
                  <a:lnTo>
                    <a:pt x="3" y="184"/>
                  </a:lnTo>
                  <a:lnTo>
                    <a:pt x="6" y="185"/>
                  </a:lnTo>
                  <a:lnTo>
                    <a:pt x="7" y="184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32" y="158"/>
                  </a:lnTo>
                  <a:lnTo>
                    <a:pt x="56" y="131"/>
                  </a:lnTo>
                  <a:lnTo>
                    <a:pt x="103" y="77"/>
                  </a:lnTo>
                  <a:lnTo>
                    <a:pt x="103" y="77"/>
                  </a:lnTo>
                  <a:lnTo>
                    <a:pt x="123" y="52"/>
                  </a:lnTo>
                  <a:lnTo>
                    <a:pt x="135" y="39"/>
                  </a:lnTo>
                  <a:lnTo>
                    <a:pt x="146" y="27"/>
                  </a:lnTo>
                  <a:lnTo>
                    <a:pt x="146" y="27"/>
                  </a:lnTo>
                  <a:lnTo>
                    <a:pt x="151" y="22"/>
                  </a:lnTo>
                  <a:lnTo>
                    <a:pt x="157" y="18"/>
                  </a:lnTo>
                  <a:lnTo>
                    <a:pt x="163" y="12"/>
                  </a:lnTo>
                  <a:lnTo>
                    <a:pt x="165" y="9"/>
                  </a:lnTo>
                  <a:lnTo>
                    <a:pt x="167" y="6"/>
                  </a:lnTo>
                  <a:lnTo>
                    <a:pt x="167" y="6"/>
                  </a:lnTo>
                  <a:lnTo>
                    <a:pt x="167" y="4"/>
                  </a:lnTo>
                  <a:lnTo>
                    <a:pt x="166" y="2"/>
                  </a:lnTo>
                  <a:lnTo>
                    <a:pt x="165" y="1"/>
                  </a:lnTo>
                  <a:lnTo>
                    <a:pt x="164" y="0"/>
                  </a:lnTo>
                  <a:lnTo>
                    <a:pt x="159" y="0"/>
                  </a:lnTo>
                  <a:lnTo>
                    <a:pt x="158" y="1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9" name="Freeform 525"/>
            <p:cNvSpPr/>
            <p:nvPr/>
          </p:nvSpPr>
          <p:spPr bwMode="auto">
            <a:xfrm>
              <a:off x="2782888" y="3571875"/>
              <a:ext cx="109538" cy="106363"/>
            </a:xfrm>
            <a:custGeom>
              <a:avLst/>
              <a:gdLst/>
              <a:ahLst/>
              <a:cxnLst>
                <a:cxn ang="0">
                  <a:pos x="201" y="1"/>
                </a:cxn>
                <a:cxn ang="0">
                  <a:pos x="201" y="1"/>
                </a:cxn>
                <a:cxn ang="0">
                  <a:pos x="172" y="28"/>
                </a:cxn>
                <a:cxn ang="0">
                  <a:pos x="143" y="55"/>
                </a:cxn>
                <a:cxn ang="0">
                  <a:pos x="87" y="110"/>
                </a:cxn>
                <a:cxn ang="0">
                  <a:pos x="87" y="110"/>
                </a:cxn>
                <a:cxn ang="0">
                  <a:pos x="63" y="135"/>
                </a:cxn>
                <a:cxn ang="0">
                  <a:pos x="50" y="146"/>
                </a:cxn>
                <a:cxn ang="0">
                  <a:pos x="35" y="156"/>
                </a:cxn>
                <a:cxn ang="0">
                  <a:pos x="35" y="156"/>
                </a:cxn>
                <a:cxn ang="0">
                  <a:pos x="25" y="164"/>
                </a:cxn>
                <a:cxn ang="0">
                  <a:pos x="16" y="172"/>
                </a:cxn>
                <a:cxn ang="0">
                  <a:pos x="7" y="181"/>
                </a:cxn>
                <a:cxn ang="0">
                  <a:pos x="1" y="192"/>
                </a:cxn>
                <a:cxn ang="0">
                  <a:pos x="1" y="192"/>
                </a:cxn>
                <a:cxn ang="0">
                  <a:pos x="0" y="193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7" y="199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13" y="190"/>
                </a:cxn>
                <a:cxn ang="0">
                  <a:pos x="18" y="184"/>
                </a:cxn>
                <a:cxn ang="0">
                  <a:pos x="28" y="174"/>
                </a:cxn>
                <a:cxn ang="0">
                  <a:pos x="39" y="166"/>
                </a:cxn>
                <a:cxn ang="0">
                  <a:pos x="52" y="156"/>
                </a:cxn>
                <a:cxn ang="0">
                  <a:pos x="52" y="156"/>
                </a:cxn>
                <a:cxn ang="0">
                  <a:pos x="63" y="148"/>
                </a:cxn>
                <a:cxn ang="0">
                  <a:pos x="74" y="138"/>
                </a:cxn>
                <a:cxn ang="0">
                  <a:pos x="94" y="117"/>
                </a:cxn>
                <a:cxn ang="0">
                  <a:pos x="94" y="117"/>
                </a:cxn>
                <a:cxn ang="0">
                  <a:pos x="150" y="61"/>
                </a:cxn>
                <a:cxn ang="0">
                  <a:pos x="178" y="34"/>
                </a:cxn>
                <a:cxn ang="0">
                  <a:pos x="208" y="9"/>
                </a:cxn>
                <a:cxn ang="0">
                  <a:pos x="208" y="9"/>
                </a:cxn>
                <a:cxn ang="0">
                  <a:pos x="209" y="7"/>
                </a:cxn>
                <a:cxn ang="0">
                  <a:pos x="209" y="4"/>
                </a:cxn>
                <a:cxn ang="0">
                  <a:pos x="209" y="3"/>
                </a:cxn>
                <a:cxn ang="0">
                  <a:pos x="208" y="1"/>
                </a:cxn>
                <a:cxn ang="0">
                  <a:pos x="206" y="0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1" y="1"/>
                </a:cxn>
                <a:cxn ang="0">
                  <a:pos x="201" y="1"/>
                </a:cxn>
              </a:cxnLst>
              <a:rect l="0" t="0" r="r" b="b"/>
              <a:pathLst>
                <a:path w="209" h="199">
                  <a:moveTo>
                    <a:pt x="201" y="1"/>
                  </a:moveTo>
                  <a:lnTo>
                    <a:pt x="201" y="1"/>
                  </a:lnTo>
                  <a:lnTo>
                    <a:pt x="172" y="28"/>
                  </a:lnTo>
                  <a:lnTo>
                    <a:pt x="143" y="55"/>
                  </a:lnTo>
                  <a:lnTo>
                    <a:pt x="87" y="110"/>
                  </a:lnTo>
                  <a:lnTo>
                    <a:pt x="87" y="110"/>
                  </a:lnTo>
                  <a:lnTo>
                    <a:pt x="63" y="135"/>
                  </a:lnTo>
                  <a:lnTo>
                    <a:pt x="50" y="146"/>
                  </a:lnTo>
                  <a:lnTo>
                    <a:pt x="35" y="156"/>
                  </a:lnTo>
                  <a:lnTo>
                    <a:pt x="35" y="156"/>
                  </a:lnTo>
                  <a:lnTo>
                    <a:pt x="25" y="164"/>
                  </a:lnTo>
                  <a:lnTo>
                    <a:pt x="16" y="172"/>
                  </a:lnTo>
                  <a:lnTo>
                    <a:pt x="7" y="181"/>
                  </a:lnTo>
                  <a:lnTo>
                    <a:pt x="1" y="192"/>
                  </a:lnTo>
                  <a:lnTo>
                    <a:pt x="1" y="192"/>
                  </a:lnTo>
                  <a:lnTo>
                    <a:pt x="0" y="193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7" y="199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13" y="190"/>
                  </a:lnTo>
                  <a:lnTo>
                    <a:pt x="18" y="184"/>
                  </a:lnTo>
                  <a:lnTo>
                    <a:pt x="28" y="174"/>
                  </a:lnTo>
                  <a:lnTo>
                    <a:pt x="39" y="166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63" y="148"/>
                  </a:lnTo>
                  <a:lnTo>
                    <a:pt x="74" y="138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150" y="61"/>
                  </a:lnTo>
                  <a:lnTo>
                    <a:pt x="178" y="34"/>
                  </a:lnTo>
                  <a:lnTo>
                    <a:pt x="208" y="9"/>
                  </a:lnTo>
                  <a:lnTo>
                    <a:pt x="208" y="9"/>
                  </a:lnTo>
                  <a:lnTo>
                    <a:pt x="209" y="7"/>
                  </a:lnTo>
                  <a:lnTo>
                    <a:pt x="209" y="4"/>
                  </a:lnTo>
                  <a:lnTo>
                    <a:pt x="209" y="3"/>
                  </a:lnTo>
                  <a:lnTo>
                    <a:pt x="208" y="1"/>
                  </a:lnTo>
                  <a:lnTo>
                    <a:pt x="206" y="0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1" y="1"/>
                  </a:lnTo>
                  <a:lnTo>
                    <a:pt x="2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0" name="Freeform 526"/>
            <p:cNvSpPr/>
            <p:nvPr/>
          </p:nvSpPr>
          <p:spPr bwMode="auto">
            <a:xfrm>
              <a:off x="2747963" y="3602038"/>
              <a:ext cx="160338" cy="166688"/>
            </a:xfrm>
            <a:custGeom>
              <a:avLst/>
              <a:gdLst/>
              <a:ahLst/>
              <a:cxnLst>
                <a:cxn ang="0">
                  <a:pos x="293" y="3"/>
                </a:cxn>
                <a:cxn ang="0">
                  <a:pos x="289" y="9"/>
                </a:cxn>
                <a:cxn ang="0">
                  <a:pos x="276" y="21"/>
                </a:cxn>
                <a:cxn ang="0">
                  <a:pos x="271" y="26"/>
                </a:cxn>
                <a:cxn ang="0">
                  <a:pos x="229" y="63"/>
                </a:cxn>
                <a:cxn ang="0">
                  <a:pos x="208" y="83"/>
                </a:cxn>
                <a:cxn ang="0">
                  <a:pos x="147" y="145"/>
                </a:cxn>
                <a:cxn ang="0">
                  <a:pos x="110" y="182"/>
                </a:cxn>
                <a:cxn ang="0">
                  <a:pos x="84" y="211"/>
                </a:cxn>
                <a:cxn ang="0">
                  <a:pos x="77" y="221"/>
                </a:cxn>
                <a:cxn ang="0">
                  <a:pos x="51" y="255"/>
                </a:cxn>
                <a:cxn ang="0">
                  <a:pos x="41" y="267"/>
                </a:cxn>
                <a:cxn ang="0">
                  <a:pos x="24" y="288"/>
                </a:cxn>
                <a:cxn ang="0">
                  <a:pos x="15" y="298"/>
                </a:cxn>
                <a:cxn ang="0">
                  <a:pos x="3" y="304"/>
                </a:cxn>
                <a:cxn ang="0">
                  <a:pos x="1" y="304"/>
                </a:cxn>
                <a:cxn ang="0">
                  <a:pos x="0" y="307"/>
                </a:cxn>
                <a:cxn ang="0">
                  <a:pos x="1" y="311"/>
                </a:cxn>
                <a:cxn ang="0">
                  <a:pos x="3" y="313"/>
                </a:cxn>
                <a:cxn ang="0">
                  <a:pos x="5" y="313"/>
                </a:cxn>
                <a:cxn ang="0">
                  <a:pos x="14" y="310"/>
                </a:cxn>
                <a:cxn ang="0">
                  <a:pos x="26" y="299"/>
                </a:cxn>
                <a:cxn ang="0">
                  <a:pos x="31" y="292"/>
                </a:cxn>
                <a:cxn ang="0">
                  <a:pos x="56" y="266"/>
                </a:cxn>
                <a:cxn ang="0">
                  <a:pos x="63" y="256"/>
                </a:cxn>
                <a:cxn ang="0">
                  <a:pos x="102" y="206"/>
                </a:cxn>
                <a:cxn ang="0">
                  <a:pos x="147" y="158"/>
                </a:cxn>
                <a:cxn ang="0">
                  <a:pos x="191" y="114"/>
                </a:cxn>
                <a:cxn ang="0">
                  <a:pos x="236" y="70"/>
                </a:cxn>
                <a:cxn ang="0">
                  <a:pos x="259" y="49"/>
                </a:cxn>
                <a:cxn ang="0">
                  <a:pos x="283" y="27"/>
                </a:cxn>
                <a:cxn ang="0">
                  <a:pos x="300" y="13"/>
                </a:cxn>
                <a:cxn ang="0">
                  <a:pos x="303" y="6"/>
                </a:cxn>
                <a:cxn ang="0">
                  <a:pos x="303" y="2"/>
                </a:cxn>
                <a:cxn ang="0">
                  <a:pos x="300" y="0"/>
                </a:cxn>
                <a:cxn ang="0">
                  <a:pos x="295" y="1"/>
                </a:cxn>
                <a:cxn ang="0">
                  <a:pos x="293" y="3"/>
                </a:cxn>
              </a:cxnLst>
              <a:rect l="0" t="0" r="r" b="b"/>
              <a:pathLst>
                <a:path w="304" h="313">
                  <a:moveTo>
                    <a:pt x="293" y="3"/>
                  </a:moveTo>
                  <a:lnTo>
                    <a:pt x="293" y="3"/>
                  </a:lnTo>
                  <a:lnTo>
                    <a:pt x="292" y="6"/>
                  </a:lnTo>
                  <a:lnTo>
                    <a:pt x="289" y="9"/>
                  </a:lnTo>
                  <a:lnTo>
                    <a:pt x="283" y="16"/>
                  </a:lnTo>
                  <a:lnTo>
                    <a:pt x="276" y="21"/>
                  </a:lnTo>
                  <a:lnTo>
                    <a:pt x="271" y="26"/>
                  </a:lnTo>
                  <a:lnTo>
                    <a:pt x="271" y="26"/>
                  </a:lnTo>
                  <a:lnTo>
                    <a:pt x="250" y="45"/>
                  </a:lnTo>
                  <a:lnTo>
                    <a:pt x="229" y="63"/>
                  </a:lnTo>
                  <a:lnTo>
                    <a:pt x="229" y="63"/>
                  </a:lnTo>
                  <a:lnTo>
                    <a:pt x="208" y="83"/>
                  </a:lnTo>
                  <a:lnTo>
                    <a:pt x="187" y="103"/>
                  </a:lnTo>
                  <a:lnTo>
                    <a:pt x="147" y="145"/>
                  </a:lnTo>
                  <a:lnTo>
                    <a:pt x="147" y="145"/>
                  </a:lnTo>
                  <a:lnTo>
                    <a:pt x="110" y="182"/>
                  </a:lnTo>
                  <a:lnTo>
                    <a:pt x="92" y="201"/>
                  </a:lnTo>
                  <a:lnTo>
                    <a:pt x="84" y="211"/>
                  </a:lnTo>
                  <a:lnTo>
                    <a:pt x="77" y="221"/>
                  </a:lnTo>
                  <a:lnTo>
                    <a:pt x="77" y="221"/>
                  </a:lnTo>
                  <a:lnTo>
                    <a:pt x="60" y="244"/>
                  </a:lnTo>
                  <a:lnTo>
                    <a:pt x="51" y="255"/>
                  </a:lnTo>
                  <a:lnTo>
                    <a:pt x="41" y="267"/>
                  </a:lnTo>
                  <a:lnTo>
                    <a:pt x="41" y="267"/>
                  </a:lnTo>
                  <a:lnTo>
                    <a:pt x="33" y="276"/>
                  </a:lnTo>
                  <a:lnTo>
                    <a:pt x="24" y="288"/>
                  </a:lnTo>
                  <a:lnTo>
                    <a:pt x="20" y="293"/>
                  </a:lnTo>
                  <a:lnTo>
                    <a:pt x="15" y="298"/>
                  </a:lnTo>
                  <a:lnTo>
                    <a:pt x="8" y="302"/>
                  </a:lnTo>
                  <a:lnTo>
                    <a:pt x="3" y="304"/>
                  </a:lnTo>
                  <a:lnTo>
                    <a:pt x="3" y="304"/>
                  </a:lnTo>
                  <a:lnTo>
                    <a:pt x="1" y="304"/>
                  </a:lnTo>
                  <a:lnTo>
                    <a:pt x="0" y="306"/>
                  </a:lnTo>
                  <a:lnTo>
                    <a:pt x="0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2" y="312"/>
                  </a:lnTo>
                  <a:lnTo>
                    <a:pt x="3" y="313"/>
                  </a:lnTo>
                  <a:lnTo>
                    <a:pt x="5" y="313"/>
                  </a:lnTo>
                  <a:lnTo>
                    <a:pt x="5" y="313"/>
                  </a:lnTo>
                  <a:lnTo>
                    <a:pt x="10" y="311"/>
                  </a:lnTo>
                  <a:lnTo>
                    <a:pt x="14" y="310"/>
                  </a:lnTo>
                  <a:lnTo>
                    <a:pt x="20" y="305"/>
                  </a:lnTo>
                  <a:lnTo>
                    <a:pt x="26" y="299"/>
                  </a:lnTo>
                  <a:lnTo>
                    <a:pt x="31" y="292"/>
                  </a:lnTo>
                  <a:lnTo>
                    <a:pt x="31" y="292"/>
                  </a:lnTo>
                  <a:lnTo>
                    <a:pt x="48" y="275"/>
                  </a:lnTo>
                  <a:lnTo>
                    <a:pt x="56" y="266"/>
                  </a:lnTo>
                  <a:lnTo>
                    <a:pt x="63" y="256"/>
                  </a:lnTo>
                  <a:lnTo>
                    <a:pt x="63" y="256"/>
                  </a:lnTo>
                  <a:lnTo>
                    <a:pt x="82" y="229"/>
                  </a:lnTo>
                  <a:lnTo>
                    <a:pt x="102" y="206"/>
                  </a:lnTo>
                  <a:lnTo>
                    <a:pt x="124" y="182"/>
                  </a:lnTo>
                  <a:lnTo>
                    <a:pt x="147" y="158"/>
                  </a:lnTo>
                  <a:lnTo>
                    <a:pt x="147" y="158"/>
                  </a:lnTo>
                  <a:lnTo>
                    <a:pt x="191" y="114"/>
                  </a:lnTo>
                  <a:lnTo>
                    <a:pt x="213" y="91"/>
                  </a:lnTo>
                  <a:lnTo>
                    <a:pt x="236" y="70"/>
                  </a:lnTo>
                  <a:lnTo>
                    <a:pt x="236" y="70"/>
                  </a:lnTo>
                  <a:lnTo>
                    <a:pt x="259" y="49"/>
                  </a:lnTo>
                  <a:lnTo>
                    <a:pt x="283" y="27"/>
                  </a:lnTo>
                  <a:lnTo>
                    <a:pt x="283" y="27"/>
                  </a:lnTo>
                  <a:lnTo>
                    <a:pt x="295" y="18"/>
                  </a:lnTo>
                  <a:lnTo>
                    <a:pt x="300" y="13"/>
                  </a:lnTo>
                  <a:lnTo>
                    <a:pt x="303" y="6"/>
                  </a:lnTo>
                  <a:lnTo>
                    <a:pt x="303" y="6"/>
                  </a:lnTo>
                  <a:lnTo>
                    <a:pt x="304" y="4"/>
                  </a:lnTo>
                  <a:lnTo>
                    <a:pt x="303" y="2"/>
                  </a:lnTo>
                  <a:lnTo>
                    <a:pt x="302" y="1"/>
                  </a:lnTo>
                  <a:lnTo>
                    <a:pt x="300" y="0"/>
                  </a:lnTo>
                  <a:lnTo>
                    <a:pt x="297" y="0"/>
                  </a:lnTo>
                  <a:lnTo>
                    <a:pt x="295" y="1"/>
                  </a:lnTo>
                  <a:lnTo>
                    <a:pt x="293" y="3"/>
                  </a:lnTo>
                  <a:lnTo>
                    <a:pt x="29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1" name="Freeform 527"/>
            <p:cNvSpPr/>
            <p:nvPr/>
          </p:nvSpPr>
          <p:spPr bwMode="auto">
            <a:xfrm>
              <a:off x="2405063" y="3481388"/>
              <a:ext cx="68263" cy="88900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08" y="16"/>
                </a:cxn>
                <a:cxn ang="0">
                  <a:pos x="97" y="31"/>
                </a:cxn>
                <a:cxn ang="0">
                  <a:pos x="97" y="31"/>
                </a:cxn>
                <a:cxn ang="0">
                  <a:pos x="88" y="41"/>
                </a:cxn>
                <a:cxn ang="0">
                  <a:pos x="79" y="51"/>
                </a:cxn>
                <a:cxn ang="0">
                  <a:pos x="71" y="62"/>
                </a:cxn>
                <a:cxn ang="0">
                  <a:pos x="64" y="72"/>
                </a:cxn>
                <a:cxn ang="0">
                  <a:pos x="64" y="72"/>
                </a:cxn>
                <a:cxn ang="0">
                  <a:pos x="48" y="95"/>
                </a:cxn>
                <a:cxn ang="0">
                  <a:pos x="32" y="117"/>
                </a:cxn>
                <a:cxn ang="0">
                  <a:pos x="15" y="138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2" y="167"/>
                </a:cxn>
                <a:cxn ang="0">
                  <a:pos x="4" y="167"/>
                </a:cxn>
                <a:cxn ang="0">
                  <a:pos x="5" y="167"/>
                </a:cxn>
                <a:cxn ang="0">
                  <a:pos x="7" y="167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22" y="144"/>
                </a:cxn>
                <a:cxn ang="0">
                  <a:pos x="37" y="125"/>
                </a:cxn>
                <a:cxn ang="0">
                  <a:pos x="52" y="104"/>
                </a:cxn>
                <a:cxn ang="0">
                  <a:pos x="67" y="85"/>
                </a:cxn>
                <a:cxn ang="0">
                  <a:pos x="67" y="85"/>
                </a:cxn>
                <a:cxn ang="0">
                  <a:pos x="81" y="65"/>
                </a:cxn>
                <a:cxn ang="0">
                  <a:pos x="96" y="45"/>
                </a:cxn>
                <a:cxn ang="0">
                  <a:pos x="111" y="26"/>
                </a:cxn>
                <a:cxn ang="0">
                  <a:pos x="128" y="8"/>
                </a:cxn>
                <a:cxn ang="0">
                  <a:pos x="128" y="8"/>
                </a:cxn>
                <a:cxn ang="0">
                  <a:pos x="129" y="7"/>
                </a:cxn>
                <a:cxn ang="0">
                  <a:pos x="129" y="5"/>
                </a:cxn>
                <a:cxn ang="0">
                  <a:pos x="129" y="3"/>
                </a:cxn>
                <a:cxn ang="0">
                  <a:pos x="128" y="2"/>
                </a:cxn>
                <a:cxn ang="0">
                  <a:pos x="126" y="1"/>
                </a:cxn>
                <a:cxn ang="0">
                  <a:pos x="125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9" h="167">
                  <a:moveTo>
                    <a:pt x="120" y="2"/>
                  </a:moveTo>
                  <a:lnTo>
                    <a:pt x="120" y="2"/>
                  </a:lnTo>
                  <a:lnTo>
                    <a:pt x="108" y="16"/>
                  </a:lnTo>
                  <a:lnTo>
                    <a:pt x="97" y="31"/>
                  </a:lnTo>
                  <a:lnTo>
                    <a:pt x="97" y="31"/>
                  </a:lnTo>
                  <a:lnTo>
                    <a:pt x="88" y="41"/>
                  </a:lnTo>
                  <a:lnTo>
                    <a:pt x="79" y="51"/>
                  </a:lnTo>
                  <a:lnTo>
                    <a:pt x="71" y="6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48" y="95"/>
                  </a:lnTo>
                  <a:lnTo>
                    <a:pt x="32" y="117"/>
                  </a:lnTo>
                  <a:lnTo>
                    <a:pt x="15" y="138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2" y="167"/>
                  </a:lnTo>
                  <a:lnTo>
                    <a:pt x="4" y="167"/>
                  </a:lnTo>
                  <a:lnTo>
                    <a:pt x="5" y="167"/>
                  </a:lnTo>
                  <a:lnTo>
                    <a:pt x="7" y="167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22" y="144"/>
                  </a:lnTo>
                  <a:lnTo>
                    <a:pt x="37" y="125"/>
                  </a:lnTo>
                  <a:lnTo>
                    <a:pt x="52" y="104"/>
                  </a:lnTo>
                  <a:lnTo>
                    <a:pt x="67" y="85"/>
                  </a:lnTo>
                  <a:lnTo>
                    <a:pt x="67" y="85"/>
                  </a:lnTo>
                  <a:lnTo>
                    <a:pt x="81" y="65"/>
                  </a:lnTo>
                  <a:lnTo>
                    <a:pt x="96" y="45"/>
                  </a:lnTo>
                  <a:lnTo>
                    <a:pt x="111" y="26"/>
                  </a:lnTo>
                  <a:lnTo>
                    <a:pt x="128" y="8"/>
                  </a:lnTo>
                  <a:lnTo>
                    <a:pt x="128" y="8"/>
                  </a:lnTo>
                  <a:lnTo>
                    <a:pt x="129" y="7"/>
                  </a:lnTo>
                  <a:lnTo>
                    <a:pt x="129" y="5"/>
                  </a:lnTo>
                  <a:lnTo>
                    <a:pt x="129" y="3"/>
                  </a:lnTo>
                  <a:lnTo>
                    <a:pt x="128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2" name="Freeform 528"/>
            <p:cNvSpPr/>
            <p:nvPr/>
          </p:nvSpPr>
          <p:spPr bwMode="auto">
            <a:xfrm>
              <a:off x="2468563" y="3505200"/>
              <a:ext cx="55563" cy="65088"/>
            </a:xfrm>
            <a:custGeom>
              <a:avLst/>
              <a:gdLst/>
              <a:ahLst/>
              <a:cxnLst>
                <a:cxn ang="0">
                  <a:pos x="96" y="2"/>
                </a:cxn>
                <a:cxn ang="0">
                  <a:pos x="96" y="2"/>
                </a:cxn>
                <a:cxn ang="0">
                  <a:pos x="71" y="29"/>
                </a:cxn>
                <a:cxn ang="0">
                  <a:pos x="46" y="57"/>
                </a:cxn>
                <a:cxn ang="0">
                  <a:pos x="23" y="86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7" y="123"/>
                </a:cxn>
                <a:cxn ang="0">
                  <a:pos x="8" y="123"/>
                </a:cxn>
                <a:cxn ang="0">
                  <a:pos x="10" y="121"/>
                </a:cxn>
                <a:cxn ang="0">
                  <a:pos x="10" y="121"/>
                </a:cxn>
                <a:cxn ang="0">
                  <a:pos x="30" y="91"/>
                </a:cxn>
                <a:cxn ang="0">
                  <a:pos x="54" y="63"/>
                </a:cxn>
                <a:cxn ang="0">
                  <a:pos x="78" y="35"/>
                </a:cxn>
                <a:cxn ang="0">
                  <a:pos x="104" y="9"/>
                </a:cxn>
                <a:cxn ang="0">
                  <a:pos x="104" y="9"/>
                </a:cxn>
                <a:cxn ang="0">
                  <a:pos x="105" y="6"/>
                </a:cxn>
                <a:cxn ang="0">
                  <a:pos x="105" y="5"/>
                </a:cxn>
                <a:cxn ang="0">
                  <a:pos x="105" y="3"/>
                </a:cxn>
                <a:cxn ang="0">
                  <a:pos x="104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8" y="1"/>
                </a:cxn>
                <a:cxn ang="0">
                  <a:pos x="96" y="2"/>
                </a:cxn>
                <a:cxn ang="0">
                  <a:pos x="96" y="2"/>
                </a:cxn>
              </a:cxnLst>
              <a:rect l="0" t="0" r="r" b="b"/>
              <a:pathLst>
                <a:path w="105" h="123">
                  <a:moveTo>
                    <a:pt x="96" y="2"/>
                  </a:moveTo>
                  <a:lnTo>
                    <a:pt x="96" y="2"/>
                  </a:lnTo>
                  <a:lnTo>
                    <a:pt x="71" y="29"/>
                  </a:lnTo>
                  <a:lnTo>
                    <a:pt x="46" y="57"/>
                  </a:lnTo>
                  <a:lnTo>
                    <a:pt x="23" y="86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7" y="123"/>
                  </a:lnTo>
                  <a:lnTo>
                    <a:pt x="8" y="123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30" y="91"/>
                  </a:lnTo>
                  <a:lnTo>
                    <a:pt x="54" y="63"/>
                  </a:lnTo>
                  <a:lnTo>
                    <a:pt x="78" y="35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5" y="6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04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8" y="1"/>
                  </a:lnTo>
                  <a:lnTo>
                    <a:pt x="96" y="2"/>
                  </a:lnTo>
                  <a:lnTo>
                    <a:pt x="9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3" name="Freeform 529"/>
            <p:cNvSpPr/>
            <p:nvPr/>
          </p:nvSpPr>
          <p:spPr bwMode="auto">
            <a:xfrm>
              <a:off x="2498726" y="3582988"/>
              <a:ext cx="82550" cy="95250"/>
            </a:xfrm>
            <a:custGeom>
              <a:avLst/>
              <a:gdLst/>
              <a:ahLst/>
              <a:cxnLst>
                <a:cxn ang="0">
                  <a:pos x="147" y="1"/>
                </a:cxn>
                <a:cxn ang="0">
                  <a:pos x="147" y="1"/>
                </a:cxn>
                <a:cxn ang="0">
                  <a:pos x="107" y="41"/>
                </a:cxn>
                <a:cxn ang="0">
                  <a:pos x="87" y="61"/>
                </a:cxn>
                <a:cxn ang="0">
                  <a:pos x="67" y="82"/>
                </a:cxn>
                <a:cxn ang="0">
                  <a:pos x="49" y="103"/>
                </a:cxn>
                <a:cxn ang="0">
                  <a:pos x="31" y="125"/>
                </a:cxn>
                <a:cxn ang="0">
                  <a:pos x="16" y="149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6"/>
                </a:cxn>
                <a:cxn ang="0">
                  <a:pos x="0" y="177"/>
                </a:cxn>
                <a:cxn ang="0">
                  <a:pos x="1" y="179"/>
                </a:cxn>
                <a:cxn ang="0">
                  <a:pos x="3" y="180"/>
                </a:cxn>
                <a:cxn ang="0">
                  <a:pos x="4" y="180"/>
                </a:cxn>
                <a:cxn ang="0">
                  <a:pos x="6" y="180"/>
                </a:cxn>
                <a:cxn ang="0">
                  <a:pos x="7" y="180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3" y="154"/>
                </a:cxn>
                <a:cxn ang="0">
                  <a:pos x="39" y="130"/>
                </a:cxn>
                <a:cxn ang="0">
                  <a:pos x="57" y="108"/>
                </a:cxn>
                <a:cxn ang="0">
                  <a:pos x="75" y="88"/>
                </a:cxn>
                <a:cxn ang="0">
                  <a:pos x="94" y="67"/>
                </a:cxn>
                <a:cxn ang="0">
                  <a:pos x="114" y="47"/>
                </a:cxn>
                <a:cxn ang="0">
                  <a:pos x="154" y="8"/>
                </a:cxn>
                <a:cxn ang="0">
                  <a:pos x="154" y="8"/>
                </a:cxn>
                <a:cxn ang="0">
                  <a:pos x="155" y="6"/>
                </a:cxn>
                <a:cxn ang="0">
                  <a:pos x="155" y="5"/>
                </a:cxn>
                <a:cxn ang="0">
                  <a:pos x="155" y="3"/>
                </a:cxn>
                <a:cxn ang="0">
                  <a:pos x="154" y="2"/>
                </a:cxn>
                <a:cxn ang="0">
                  <a:pos x="152" y="1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7" y="1"/>
                </a:cxn>
                <a:cxn ang="0">
                  <a:pos x="147" y="1"/>
                </a:cxn>
              </a:cxnLst>
              <a:rect l="0" t="0" r="r" b="b"/>
              <a:pathLst>
                <a:path w="155" h="180">
                  <a:moveTo>
                    <a:pt x="147" y="1"/>
                  </a:moveTo>
                  <a:lnTo>
                    <a:pt x="147" y="1"/>
                  </a:lnTo>
                  <a:lnTo>
                    <a:pt x="107" y="41"/>
                  </a:lnTo>
                  <a:lnTo>
                    <a:pt x="87" y="61"/>
                  </a:lnTo>
                  <a:lnTo>
                    <a:pt x="67" y="82"/>
                  </a:lnTo>
                  <a:lnTo>
                    <a:pt x="49" y="103"/>
                  </a:lnTo>
                  <a:lnTo>
                    <a:pt x="31" y="125"/>
                  </a:lnTo>
                  <a:lnTo>
                    <a:pt x="16" y="149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0" y="177"/>
                  </a:lnTo>
                  <a:lnTo>
                    <a:pt x="1" y="179"/>
                  </a:lnTo>
                  <a:lnTo>
                    <a:pt x="3" y="180"/>
                  </a:lnTo>
                  <a:lnTo>
                    <a:pt x="4" y="180"/>
                  </a:lnTo>
                  <a:lnTo>
                    <a:pt x="6" y="180"/>
                  </a:lnTo>
                  <a:lnTo>
                    <a:pt x="7" y="180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3" y="154"/>
                  </a:lnTo>
                  <a:lnTo>
                    <a:pt x="39" y="130"/>
                  </a:lnTo>
                  <a:lnTo>
                    <a:pt x="57" y="108"/>
                  </a:lnTo>
                  <a:lnTo>
                    <a:pt x="75" y="88"/>
                  </a:lnTo>
                  <a:lnTo>
                    <a:pt x="94" y="67"/>
                  </a:lnTo>
                  <a:lnTo>
                    <a:pt x="114" y="47"/>
                  </a:lnTo>
                  <a:lnTo>
                    <a:pt x="154" y="8"/>
                  </a:lnTo>
                  <a:lnTo>
                    <a:pt x="154" y="8"/>
                  </a:lnTo>
                  <a:lnTo>
                    <a:pt x="155" y="6"/>
                  </a:lnTo>
                  <a:lnTo>
                    <a:pt x="155" y="5"/>
                  </a:lnTo>
                  <a:lnTo>
                    <a:pt x="155" y="3"/>
                  </a:lnTo>
                  <a:lnTo>
                    <a:pt x="154" y="2"/>
                  </a:lnTo>
                  <a:lnTo>
                    <a:pt x="152" y="1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7" y="1"/>
                  </a:lnTo>
                  <a:lnTo>
                    <a:pt x="1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4" name="Freeform 530"/>
            <p:cNvSpPr/>
            <p:nvPr/>
          </p:nvSpPr>
          <p:spPr bwMode="auto">
            <a:xfrm>
              <a:off x="2598738" y="3586163"/>
              <a:ext cx="39688" cy="50800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8" y="25"/>
                </a:cxn>
                <a:cxn ang="0">
                  <a:pos x="31" y="47"/>
                </a:cxn>
                <a:cxn ang="0">
                  <a:pos x="15" y="68"/>
                </a:cxn>
                <a:cxn ang="0">
                  <a:pos x="7" y="80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8"/>
                </a:cxn>
                <a:cxn ang="0">
                  <a:pos x="5" y="98"/>
                </a:cxn>
                <a:cxn ang="0">
                  <a:pos x="7" y="97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16" y="84"/>
                </a:cxn>
                <a:cxn ang="0">
                  <a:pos x="23" y="73"/>
                </a:cxn>
                <a:cxn ang="0">
                  <a:pos x="39" y="51"/>
                </a:cxn>
                <a:cxn ang="0">
                  <a:pos x="56" y="29"/>
                </a:cxn>
                <a:cxn ang="0">
                  <a:pos x="73" y="7"/>
                </a:cxn>
                <a:cxn ang="0">
                  <a:pos x="73" y="7"/>
                </a:cxn>
                <a:cxn ang="0">
                  <a:pos x="73" y="5"/>
                </a:cxn>
                <a:cxn ang="0">
                  <a:pos x="73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98">
                  <a:moveTo>
                    <a:pt x="64" y="2"/>
                  </a:moveTo>
                  <a:lnTo>
                    <a:pt x="64" y="2"/>
                  </a:lnTo>
                  <a:lnTo>
                    <a:pt x="48" y="25"/>
                  </a:lnTo>
                  <a:lnTo>
                    <a:pt x="31" y="47"/>
                  </a:lnTo>
                  <a:lnTo>
                    <a:pt x="15" y="68"/>
                  </a:lnTo>
                  <a:lnTo>
                    <a:pt x="7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8"/>
                  </a:lnTo>
                  <a:lnTo>
                    <a:pt x="5" y="98"/>
                  </a:lnTo>
                  <a:lnTo>
                    <a:pt x="7" y="97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6" y="84"/>
                  </a:lnTo>
                  <a:lnTo>
                    <a:pt x="23" y="73"/>
                  </a:lnTo>
                  <a:lnTo>
                    <a:pt x="39" y="51"/>
                  </a:lnTo>
                  <a:lnTo>
                    <a:pt x="56" y="29"/>
                  </a:lnTo>
                  <a:lnTo>
                    <a:pt x="73" y="7"/>
                  </a:lnTo>
                  <a:lnTo>
                    <a:pt x="73" y="7"/>
                  </a:lnTo>
                  <a:lnTo>
                    <a:pt x="73" y="5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5" name="Freeform 531"/>
            <p:cNvSpPr/>
            <p:nvPr/>
          </p:nvSpPr>
          <p:spPr bwMode="auto">
            <a:xfrm>
              <a:off x="2665413" y="3605213"/>
              <a:ext cx="28575" cy="46038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42" y="15"/>
                </a:cxn>
                <a:cxn ang="0">
                  <a:pos x="37" y="24"/>
                </a:cxn>
                <a:cxn ang="0">
                  <a:pos x="31" y="33"/>
                </a:cxn>
                <a:cxn ang="0">
                  <a:pos x="25" y="43"/>
                </a:cxn>
                <a:cxn ang="0">
                  <a:pos x="13" y="60"/>
                </a:cxn>
                <a:cxn ang="0">
                  <a:pos x="6" y="69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15" y="74"/>
                </a:cxn>
                <a:cxn ang="0">
                  <a:pos x="21" y="64"/>
                </a:cxn>
                <a:cxn ang="0">
                  <a:pos x="34" y="46"/>
                </a:cxn>
                <a:cxn ang="0">
                  <a:pos x="41" y="36"/>
                </a:cxn>
                <a:cxn ang="0">
                  <a:pos x="46" y="27"/>
                </a:cxn>
                <a:cxn ang="0">
                  <a:pos x="51" y="17"/>
                </a:cxn>
                <a:cxn ang="0">
                  <a:pos x="54" y="7"/>
                </a:cxn>
                <a:cxn ang="0">
                  <a:pos x="54" y="7"/>
                </a:cxn>
                <a:cxn ang="0">
                  <a:pos x="54" y="4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6" y="1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4" h="85">
                  <a:moveTo>
                    <a:pt x="45" y="3"/>
                  </a:moveTo>
                  <a:lnTo>
                    <a:pt x="45" y="3"/>
                  </a:lnTo>
                  <a:lnTo>
                    <a:pt x="42" y="15"/>
                  </a:lnTo>
                  <a:lnTo>
                    <a:pt x="37" y="24"/>
                  </a:lnTo>
                  <a:lnTo>
                    <a:pt x="31" y="33"/>
                  </a:lnTo>
                  <a:lnTo>
                    <a:pt x="25" y="43"/>
                  </a:lnTo>
                  <a:lnTo>
                    <a:pt x="13" y="60"/>
                  </a:lnTo>
                  <a:lnTo>
                    <a:pt x="6" y="69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5" y="74"/>
                  </a:lnTo>
                  <a:lnTo>
                    <a:pt x="21" y="64"/>
                  </a:lnTo>
                  <a:lnTo>
                    <a:pt x="34" y="46"/>
                  </a:lnTo>
                  <a:lnTo>
                    <a:pt x="41" y="36"/>
                  </a:lnTo>
                  <a:lnTo>
                    <a:pt x="46" y="27"/>
                  </a:lnTo>
                  <a:lnTo>
                    <a:pt x="51" y="1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4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1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6" name="Freeform 532"/>
            <p:cNvSpPr/>
            <p:nvPr/>
          </p:nvSpPr>
          <p:spPr bwMode="auto">
            <a:xfrm>
              <a:off x="2389188" y="3224213"/>
              <a:ext cx="34925" cy="49213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8" y="9"/>
                </a:cxn>
                <a:cxn ang="0">
                  <a:pos x="39" y="17"/>
                </a:cxn>
                <a:cxn ang="0">
                  <a:pos x="29" y="27"/>
                </a:cxn>
                <a:cxn ang="0">
                  <a:pos x="21" y="38"/>
                </a:cxn>
                <a:cxn ang="0">
                  <a:pos x="15" y="50"/>
                </a:cxn>
                <a:cxn ang="0">
                  <a:pos x="9" y="62"/>
                </a:cxn>
                <a:cxn ang="0">
                  <a:pos x="4" y="74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3" y="78"/>
                </a:cxn>
                <a:cxn ang="0">
                  <a:pos x="17" y="66"/>
                </a:cxn>
                <a:cxn ang="0">
                  <a:pos x="22" y="55"/>
                </a:cxn>
                <a:cxn ang="0">
                  <a:pos x="29" y="44"/>
                </a:cxn>
                <a:cxn ang="0">
                  <a:pos x="37" y="33"/>
                </a:cxn>
                <a:cxn ang="0">
                  <a:pos x="45" y="24"/>
                </a:cxn>
                <a:cxn ang="0">
                  <a:pos x="54" y="16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6" y="9"/>
                </a:cxn>
                <a:cxn ang="0">
                  <a:pos x="66" y="7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6" h="92">
                  <a:moveTo>
                    <a:pt x="59" y="1"/>
                  </a:moveTo>
                  <a:lnTo>
                    <a:pt x="59" y="1"/>
                  </a:lnTo>
                  <a:lnTo>
                    <a:pt x="48" y="9"/>
                  </a:lnTo>
                  <a:lnTo>
                    <a:pt x="39" y="17"/>
                  </a:lnTo>
                  <a:lnTo>
                    <a:pt x="29" y="27"/>
                  </a:lnTo>
                  <a:lnTo>
                    <a:pt x="21" y="38"/>
                  </a:lnTo>
                  <a:lnTo>
                    <a:pt x="15" y="50"/>
                  </a:lnTo>
                  <a:lnTo>
                    <a:pt x="9" y="62"/>
                  </a:lnTo>
                  <a:lnTo>
                    <a:pt x="4" y="7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3" y="78"/>
                  </a:lnTo>
                  <a:lnTo>
                    <a:pt x="17" y="66"/>
                  </a:lnTo>
                  <a:lnTo>
                    <a:pt x="22" y="55"/>
                  </a:lnTo>
                  <a:lnTo>
                    <a:pt x="29" y="44"/>
                  </a:lnTo>
                  <a:lnTo>
                    <a:pt x="37" y="33"/>
                  </a:lnTo>
                  <a:lnTo>
                    <a:pt x="45" y="24"/>
                  </a:lnTo>
                  <a:lnTo>
                    <a:pt x="54" y="16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6" y="9"/>
                  </a:lnTo>
                  <a:lnTo>
                    <a:pt x="66" y="7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7" name="Freeform 533"/>
            <p:cNvSpPr/>
            <p:nvPr/>
          </p:nvSpPr>
          <p:spPr bwMode="auto">
            <a:xfrm>
              <a:off x="2425701" y="3241675"/>
              <a:ext cx="31750" cy="4445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5" y="13"/>
                </a:cxn>
                <a:cxn ang="0">
                  <a:pos x="39" y="22"/>
                </a:cxn>
                <a:cxn ang="0">
                  <a:pos x="26" y="41"/>
                </a:cxn>
                <a:cxn ang="0">
                  <a:pos x="12" y="59"/>
                </a:cxn>
                <a:cxn ang="0">
                  <a:pos x="6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4" y="74"/>
                </a:cxn>
                <a:cxn ang="0">
                  <a:pos x="20" y="63"/>
                </a:cxn>
                <a:cxn ang="0">
                  <a:pos x="34" y="45"/>
                </a:cxn>
                <a:cxn ang="0">
                  <a:pos x="47" y="27"/>
                </a:cxn>
                <a:cxn ang="0">
                  <a:pos x="53" y="17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0" y="6"/>
                </a:cxn>
                <a:cxn ang="0">
                  <a:pos x="59" y="3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60" h="85">
                  <a:moveTo>
                    <a:pt x="50" y="2"/>
                  </a:moveTo>
                  <a:lnTo>
                    <a:pt x="50" y="2"/>
                  </a:lnTo>
                  <a:lnTo>
                    <a:pt x="45" y="13"/>
                  </a:lnTo>
                  <a:lnTo>
                    <a:pt x="39" y="22"/>
                  </a:lnTo>
                  <a:lnTo>
                    <a:pt x="26" y="41"/>
                  </a:lnTo>
                  <a:lnTo>
                    <a:pt x="12" y="59"/>
                  </a:lnTo>
                  <a:lnTo>
                    <a:pt x="6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4" y="74"/>
                  </a:lnTo>
                  <a:lnTo>
                    <a:pt x="20" y="63"/>
                  </a:lnTo>
                  <a:lnTo>
                    <a:pt x="34" y="45"/>
                  </a:lnTo>
                  <a:lnTo>
                    <a:pt x="47" y="27"/>
                  </a:lnTo>
                  <a:lnTo>
                    <a:pt x="53" y="17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0" y="6"/>
                  </a:lnTo>
                  <a:lnTo>
                    <a:pt x="59" y="3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8" name="Freeform 534"/>
            <p:cNvSpPr/>
            <p:nvPr/>
          </p:nvSpPr>
          <p:spPr bwMode="auto">
            <a:xfrm>
              <a:off x="2455863" y="3324225"/>
              <a:ext cx="23813" cy="39688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3" y="11"/>
                </a:cxn>
                <a:cxn ang="0">
                  <a:pos x="27" y="18"/>
                </a:cxn>
                <a:cxn ang="0">
                  <a:pos x="16" y="33"/>
                </a:cxn>
                <a:cxn ang="0">
                  <a:pos x="16" y="33"/>
                </a:cxn>
                <a:cxn ang="0">
                  <a:pos x="12" y="42"/>
                </a:cxn>
                <a:cxn ang="0">
                  <a:pos x="9" y="50"/>
                </a:cxn>
                <a:cxn ang="0">
                  <a:pos x="6" y="5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3" y="73"/>
                </a:cxn>
                <a:cxn ang="0">
                  <a:pos x="4" y="73"/>
                </a:cxn>
                <a:cxn ang="0">
                  <a:pos x="6" y="73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2" y="65"/>
                </a:cxn>
                <a:cxn ang="0">
                  <a:pos x="15" y="59"/>
                </a:cxn>
                <a:cxn ang="0">
                  <a:pos x="20" y="45"/>
                </a:cxn>
                <a:cxn ang="0">
                  <a:pos x="20" y="45"/>
                </a:cxn>
                <a:cxn ang="0">
                  <a:pos x="26" y="36"/>
                </a:cxn>
                <a:cxn ang="0">
                  <a:pos x="33" y="26"/>
                </a:cxn>
                <a:cxn ang="0">
                  <a:pos x="40" y="17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6" h="73">
                  <a:moveTo>
                    <a:pt x="38" y="2"/>
                  </a:moveTo>
                  <a:lnTo>
                    <a:pt x="38" y="2"/>
                  </a:lnTo>
                  <a:lnTo>
                    <a:pt x="33" y="11"/>
                  </a:lnTo>
                  <a:lnTo>
                    <a:pt x="27" y="18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2" y="42"/>
                  </a:lnTo>
                  <a:lnTo>
                    <a:pt x="9" y="50"/>
                  </a:lnTo>
                  <a:lnTo>
                    <a:pt x="6" y="5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3" y="73"/>
                  </a:lnTo>
                  <a:lnTo>
                    <a:pt x="4" y="73"/>
                  </a:lnTo>
                  <a:lnTo>
                    <a:pt x="6" y="73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2" y="65"/>
                  </a:lnTo>
                  <a:lnTo>
                    <a:pt x="15" y="59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26" y="36"/>
                  </a:lnTo>
                  <a:lnTo>
                    <a:pt x="33" y="26"/>
                  </a:lnTo>
                  <a:lnTo>
                    <a:pt x="40" y="17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9" name="Freeform 535"/>
            <p:cNvSpPr/>
            <p:nvPr/>
          </p:nvSpPr>
          <p:spPr bwMode="auto">
            <a:xfrm>
              <a:off x="2482851" y="3341688"/>
              <a:ext cx="34925" cy="34925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3" y="9"/>
                </a:cxn>
                <a:cxn ang="0">
                  <a:pos x="48" y="14"/>
                </a:cxn>
                <a:cxn ang="0">
                  <a:pos x="41" y="18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7"/>
                </a:cxn>
                <a:cxn ang="0">
                  <a:pos x="6" y="65"/>
                </a:cxn>
                <a:cxn ang="0">
                  <a:pos x="7" y="64"/>
                </a:cxn>
                <a:cxn ang="0">
                  <a:pos x="43" y="30"/>
                </a:cxn>
                <a:cxn ang="0">
                  <a:pos x="43" y="30"/>
                </a:cxn>
                <a:cxn ang="0">
                  <a:pos x="55" y="19"/>
                </a:cxn>
                <a:cxn ang="0">
                  <a:pos x="60" y="14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5"/>
                </a:cxn>
                <a:cxn ang="0">
                  <a:pos x="66" y="4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6" h="67">
                  <a:moveTo>
                    <a:pt x="57" y="2"/>
                  </a:moveTo>
                  <a:lnTo>
                    <a:pt x="57" y="2"/>
                  </a:lnTo>
                  <a:lnTo>
                    <a:pt x="53" y="9"/>
                  </a:lnTo>
                  <a:lnTo>
                    <a:pt x="48" y="14"/>
                  </a:lnTo>
                  <a:lnTo>
                    <a:pt x="41" y="18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7"/>
                  </a:lnTo>
                  <a:lnTo>
                    <a:pt x="6" y="65"/>
                  </a:lnTo>
                  <a:lnTo>
                    <a:pt x="7" y="64"/>
                  </a:lnTo>
                  <a:lnTo>
                    <a:pt x="43" y="30"/>
                  </a:lnTo>
                  <a:lnTo>
                    <a:pt x="43" y="30"/>
                  </a:lnTo>
                  <a:lnTo>
                    <a:pt x="55" y="19"/>
                  </a:lnTo>
                  <a:lnTo>
                    <a:pt x="60" y="14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6" y="4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0" name="Freeform 536"/>
            <p:cNvSpPr>
              <a:spLocks noEditPoints="1"/>
            </p:cNvSpPr>
            <p:nvPr/>
          </p:nvSpPr>
          <p:spPr bwMode="auto">
            <a:xfrm>
              <a:off x="2182813" y="3186113"/>
              <a:ext cx="739775" cy="620713"/>
            </a:xfrm>
            <a:custGeom>
              <a:avLst/>
              <a:gdLst/>
              <a:ahLst/>
              <a:cxnLst>
                <a:cxn ang="0">
                  <a:pos x="431" y="1168"/>
                </a:cxn>
                <a:cxn ang="0">
                  <a:pos x="198" y="1161"/>
                </a:cxn>
                <a:cxn ang="0">
                  <a:pos x="114" y="1134"/>
                </a:cxn>
                <a:cxn ang="0">
                  <a:pos x="43" y="1094"/>
                </a:cxn>
                <a:cxn ang="0">
                  <a:pos x="11" y="1044"/>
                </a:cxn>
                <a:cxn ang="0">
                  <a:pos x="0" y="938"/>
                </a:cxn>
                <a:cxn ang="0">
                  <a:pos x="5" y="899"/>
                </a:cxn>
                <a:cxn ang="0">
                  <a:pos x="19" y="682"/>
                </a:cxn>
                <a:cxn ang="0">
                  <a:pos x="21" y="296"/>
                </a:cxn>
                <a:cxn ang="0">
                  <a:pos x="20" y="136"/>
                </a:cxn>
                <a:cxn ang="0">
                  <a:pos x="59" y="36"/>
                </a:cxn>
                <a:cxn ang="0">
                  <a:pos x="123" y="2"/>
                </a:cxn>
                <a:cxn ang="0">
                  <a:pos x="162" y="3"/>
                </a:cxn>
                <a:cxn ang="0">
                  <a:pos x="529" y="3"/>
                </a:cxn>
                <a:cxn ang="0">
                  <a:pos x="692" y="12"/>
                </a:cxn>
                <a:cxn ang="0">
                  <a:pos x="793" y="4"/>
                </a:cxn>
                <a:cxn ang="0">
                  <a:pos x="946" y="5"/>
                </a:cxn>
                <a:cxn ang="0">
                  <a:pos x="1075" y="4"/>
                </a:cxn>
                <a:cxn ang="0">
                  <a:pos x="1149" y="27"/>
                </a:cxn>
                <a:cxn ang="0">
                  <a:pos x="1264" y="114"/>
                </a:cxn>
                <a:cxn ang="0">
                  <a:pos x="1373" y="221"/>
                </a:cxn>
                <a:cxn ang="0">
                  <a:pos x="1385" y="262"/>
                </a:cxn>
                <a:cxn ang="0">
                  <a:pos x="1387" y="528"/>
                </a:cxn>
                <a:cxn ang="0">
                  <a:pos x="1392" y="754"/>
                </a:cxn>
                <a:cxn ang="0">
                  <a:pos x="1389" y="905"/>
                </a:cxn>
                <a:cxn ang="0">
                  <a:pos x="1398" y="935"/>
                </a:cxn>
                <a:cxn ang="0">
                  <a:pos x="1392" y="951"/>
                </a:cxn>
                <a:cxn ang="0">
                  <a:pos x="1372" y="1065"/>
                </a:cxn>
                <a:cxn ang="0">
                  <a:pos x="1333" y="1111"/>
                </a:cxn>
                <a:cxn ang="0">
                  <a:pos x="1230" y="1151"/>
                </a:cxn>
                <a:cxn ang="0">
                  <a:pos x="926" y="1171"/>
                </a:cxn>
                <a:cxn ang="0">
                  <a:pos x="351" y="1128"/>
                </a:cxn>
                <a:cxn ang="0">
                  <a:pos x="678" y="1137"/>
                </a:cxn>
                <a:cxn ang="0">
                  <a:pos x="1085" y="1127"/>
                </a:cxn>
                <a:cxn ang="0">
                  <a:pos x="1210" y="1119"/>
                </a:cxn>
                <a:cxn ang="0">
                  <a:pos x="1307" y="1087"/>
                </a:cxn>
                <a:cxn ang="0">
                  <a:pos x="1347" y="1018"/>
                </a:cxn>
                <a:cxn ang="0">
                  <a:pos x="1356" y="934"/>
                </a:cxn>
                <a:cxn ang="0">
                  <a:pos x="1356" y="895"/>
                </a:cxn>
                <a:cxn ang="0">
                  <a:pos x="1352" y="598"/>
                </a:cxn>
                <a:cxn ang="0">
                  <a:pos x="1351" y="312"/>
                </a:cxn>
                <a:cxn ang="0">
                  <a:pos x="1336" y="236"/>
                </a:cxn>
                <a:cxn ang="0">
                  <a:pos x="1326" y="218"/>
                </a:cxn>
                <a:cxn ang="0">
                  <a:pos x="1212" y="118"/>
                </a:cxn>
                <a:cxn ang="0">
                  <a:pos x="1141" y="68"/>
                </a:cxn>
                <a:cxn ang="0">
                  <a:pos x="1073" y="40"/>
                </a:cxn>
                <a:cxn ang="0">
                  <a:pos x="905" y="40"/>
                </a:cxn>
                <a:cxn ang="0">
                  <a:pos x="773" y="43"/>
                </a:cxn>
                <a:cxn ang="0">
                  <a:pos x="686" y="46"/>
                </a:cxn>
                <a:cxn ang="0">
                  <a:pos x="436" y="37"/>
                </a:cxn>
                <a:cxn ang="0">
                  <a:pos x="132" y="40"/>
                </a:cxn>
                <a:cxn ang="0">
                  <a:pos x="89" y="59"/>
                </a:cxn>
                <a:cxn ang="0">
                  <a:pos x="56" y="145"/>
                </a:cxn>
                <a:cxn ang="0">
                  <a:pos x="58" y="358"/>
                </a:cxn>
                <a:cxn ang="0">
                  <a:pos x="57" y="617"/>
                </a:cxn>
                <a:cxn ang="0">
                  <a:pos x="52" y="787"/>
                </a:cxn>
                <a:cxn ang="0">
                  <a:pos x="41" y="914"/>
                </a:cxn>
                <a:cxn ang="0">
                  <a:pos x="36" y="942"/>
                </a:cxn>
                <a:cxn ang="0">
                  <a:pos x="52" y="1040"/>
                </a:cxn>
                <a:cxn ang="0">
                  <a:pos x="111" y="1092"/>
                </a:cxn>
                <a:cxn ang="0">
                  <a:pos x="198" y="1125"/>
                </a:cxn>
              </a:cxnLst>
              <a:rect l="0" t="0" r="r" b="b"/>
              <a:pathLst>
                <a:path w="1399" h="1173">
                  <a:moveTo>
                    <a:pt x="678" y="1173"/>
                  </a:moveTo>
                  <a:lnTo>
                    <a:pt x="678" y="1173"/>
                  </a:lnTo>
                  <a:lnTo>
                    <a:pt x="616" y="1172"/>
                  </a:lnTo>
                  <a:lnTo>
                    <a:pt x="554" y="1171"/>
                  </a:lnTo>
                  <a:lnTo>
                    <a:pt x="554" y="1171"/>
                  </a:lnTo>
                  <a:lnTo>
                    <a:pt x="493" y="1169"/>
                  </a:lnTo>
                  <a:lnTo>
                    <a:pt x="431" y="1168"/>
                  </a:lnTo>
                  <a:lnTo>
                    <a:pt x="431" y="1168"/>
                  </a:lnTo>
                  <a:lnTo>
                    <a:pt x="375" y="1168"/>
                  </a:lnTo>
                  <a:lnTo>
                    <a:pt x="319" y="1168"/>
                  </a:lnTo>
                  <a:lnTo>
                    <a:pt x="266" y="1166"/>
                  </a:lnTo>
                  <a:lnTo>
                    <a:pt x="213" y="1163"/>
                  </a:lnTo>
                  <a:lnTo>
                    <a:pt x="213" y="1163"/>
                  </a:lnTo>
                  <a:lnTo>
                    <a:pt x="198" y="1161"/>
                  </a:lnTo>
                  <a:lnTo>
                    <a:pt x="186" y="1159"/>
                  </a:lnTo>
                  <a:lnTo>
                    <a:pt x="173" y="1157"/>
                  </a:lnTo>
                  <a:lnTo>
                    <a:pt x="160" y="1154"/>
                  </a:lnTo>
                  <a:lnTo>
                    <a:pt x="149" y="1150"/>
                  </a:lnTo>
                  <a:lnTo>
                    <a:pt x="136" y="1146"/>
                  </a:lnTo>
                  <a:lnTo>
                    <a:pt x="125" y="1140"/>
                  </a:lnTo>
                  <a:lnTo>
                    <a:pt x="114" y="1134"/>
                  </a:lnTo>
                  <a:lnTo>
                    <a:pt x="114" y="1134"/>
                  </a:lnTo>
                  <a:lnTo>
                    <a:pt x="93" y="1124"/>
                  </a:lnTo>
                  <a:lnTo>
                    <a:pt x="93" y="1124"/>
                  </a:lnTo>
                  <a:lnTo>
                    <a:pt x="78" y="1117"/>
                  </a:lnTo>
                  <a:lnTo>
                    <a:pt x="63" y="1108"/>
                  </a:lnTo>
                  <a:lnTo>
                    <a:pt x="50" y="1099"/>
                  </a:lnTo>
                  <a:lnTo>
                    <a:pt x="43" y="1094"/>
                  </a:lnTo>
                  <a:lnTo>
                    <a:pt x="38" y="1088"/>
                  </a:lnTo>
                  <a:lnTo>
                    <a:pt x="38" y="1088"/>
                  </a:lnTo>
                  <a:lnTo>
                    <a:pt x="31" y="1079"/>
                  </a:lnTo>
                  <a:lnTo>
                    <a:pt x="25" y="1070"/>
                  </a:lnTo>
                  <a:lnTo>
                    <a:pt x="20" y="1062"/>
                  </a:lnTo>
                  <a:lnTo>
                    <a:pt x="16" y="1053"/>
                  </a:lnTo>
                  <a:lnTo>
                    <a:pt x="11" y="1044"/>
                  </a:lnTo>
                  <a:lnTo>
                    <a:pt x="8" y="1035"/>
                  </a:lnTo>
                  <a:lnTo>
                    <a:pt x="4" y="1017"/>
                  </a:lnTo>
                  <a:lnTo>
                    <a:pt x="1" y="999"/>
                  </a:lnTo>
                  <a:lnTo>
                    <a:pt x="0" y="979"/>
                  </a:lnTo>
                  <a:lnTo>
                    <a:pt x="0" y="960"/>
                  </a:lnTo>
                  <a:lnTo>
                    <a:pt x="0" y="938"/>
                  </a:lnTo>
                  <a:lnTo>
                    <a:pt x="0" y="938"/>
                  </a:lnTo>
                  <a:lnTo>
                    <a:pt x="0" y="914"/>
                  </a:lnTo>
                  <a:lnTo>
                    <a:pt x="0" y="914"/>
                  </a:lnTo>
                  <a:lnTo>
                    <a:pt x="1" y="908"/>
                  </a:lnTo>
                  <a:lnTo>
                    <a:pt x="4" y="903"/>
                  </a:lnTo>
                  <a:lnTo>
                    <a:pt x="5" y="901"/>
                  </a:lnTo>
                  <a:lnTo>
                    <a:pt x="5" y="899"/>
                  </a:lnTo>
                  <a:lnTo>
                    <a:pt x="5" y="899"/>
                  </a:lnTo>
                  <a:lnTo>
                    <a:pt x="8" y="852"/>
                  </a:lnTo>
                  <a:lnTo>
                    <a:pt x="13" y="806"/>
                  </a:lnTo>
                  <a:lnTo>
                    <a:pt x="13" y="806"/>
                  </a:lnTo>
                  <a:lnTo>
                    <a:pt x="17" y="744"/>
                  </a:lnTo>
                  <a:lnTo>
                    <a:pt x="19" y="713"/>
                  </a:lnTo>
                  <a:lnTo>
                    <a:pt x="19" y="682"/>
                  </a:lnTo>
                  <a:lnTo>
                    <a:pt x="19" y="682"/>
                  </a:lnTo>
                  <a:lnTo>
                    <a:pt x="20" y="592"/>
                  </a:lnTo>
                  <a:lnTo>
                    <a:pt x="22" y="503"/>
                  </a:lnTo>
                  <a:lnTo>
                    <a:pt x="22" y="503"/>
                  </a:lnTo>
                  <a:lnTo>
                    <a:pt x="24" y="372"/>
                  </a:lnTo>
                  <a:lnTo>
                    <a:pt x="24" y="372"/>
                  </a:lnTo>
                  <a:lnTo>
                    <a:pt x="23" y="336"/>
                  </a:lnTo>
                  <a:lnTo>
                    <a:pt x="21" y="296"/>
                  </a:lnTo>
                  <a:lnTo>
                    <a:pt x="21" y="296"/>
                  </a:lnTo>
                  <a:lnTo>
                    <a:pt x="19" y="261"/>
                  </a:lnTo>
                  <a:lnTo>
                    <a:pt x="17" y="225"/>
                  </a:lnTo>
                  <a:lnTo>
                    <a:pt x="17" y="189"/>
                  </a:lnTo>
                  <a:lnTo>
                    <a:pt x="17" y="171"/>
                  </a:lnTo>
                  <a:lnTo>
                    <a:pt x="19" y="154"/>
                  </a:lnTo>
                  <a:lnTo>
                    <a:pt x="20" y="136"/>
                  </a:lnTo>
                  <a:lnTo>
                    <a:pt x="23" y="120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6" y="73"/>
                  </a:lnTo>
                  <a:lnTo>
                    <a:pt x="42" y="60"/>
                  </a:lnTo>
                  <a:lnTo>
                    <a:pt x="51" y="48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68" y="28"/>
                  </a:lnTo>
                  <a:lnTo>
                    <a:pt x="78" y="21"/>
                  </a:lnTo>
                  <a:lnTo>
                    <a:pt x="88" y="14"/>
                  </a:lnTo>
                  <a:lnTo>
                    <a:pt x="98" y="9"/>
                  </a:lnTo>
                  <a:lnTo>
                    <a:pt x="111" y="5"/>
                  </a:lnTo>
                  <a:lnTo>
                    <a:pt x="123" y="2"/>
                  </a:lnTo>
                  <a:lnTo>
                    <a:pt x="136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2" y="3"/>
                  </a:lnTo>
                  <a:lnTo>
                    <a:pt x="163" y="4"/>
                  </a:lnTo>
                  <a:lnTo>
                    <a:pt x="388" y="4"/>
                  </a:lnTo>
                  <a:lnTo>
                    <a:pt x="388" y="4"/>
                  </a:lnTo>
                  <a:lnTo>
                    <a:pt x="458" y="3"/>
                  </a:lnTo>
                  <a:lnTo>
                    <a:pt x="458" y="3"/>
                  </a:lnTo>
                  <a:lnTo>
                    <a:pt x="529" y="3"/>
                  </a:lnTo>
                  <a:lnTo>
                    <a:pt x="529" y="3"/>
                  </a:lnTo>
                  <a:lnTo>
                    <a:pt x="580" y="3"/>
                  </a:lnTo>
                  <a:lnTo>
                    <a:pt x="624" y="6"/>
                  </a:lnTo>
                  <a:lnTo>
                    <a:pt x="624" y="6"/>
                  </a:lnTo>
                  <a:lnTo>
                    <a:pt x="648" y="8"/>
                  </a:lnTo>
                  <a:lnTo>
                    <a:pt x="648" y="8"/>
                  </a:lnTo>
                  <a:lnTo>
                    <a:pt x="678" y="11"/>
                  </a:lnTo>
                  <a:lnTo>
                    <a:pt x="692" y="12"/>
                  </a:lnTo>
                  <a:lnTo>
                    <a:pt x="708" y="12"/>
                  </a:lnTo>
                  <a:lnTo>
                    <a:pt x="708" y="12"/>
                  </a:lnTo>
                  <a:lnTo>
                    <a:pt x="731" y="11"/>
                  </a:lnTo>
                  <a:lnTo>
                    <a:pt x="731" y="11"/>
                  </a:lnTo>
                  <a:lnTo>
                    <a:pt x="762" y="7"/>
                  </a:lnTo>
                  <a:lnTo>
                    <a:pt x="762" y="7"/>
                  </a:lnTo>
                  <a:lnTo>
                    <a:pt x="793" y="4"/>
                  </a:lnTo>
                  <a:lnTo>
                    <a:pt x="809" y="3"/>
                  </a:lnTo>
                  <a:lnTo>
                    <a:pt x="825" y="2"/>
                  </a:lnTo>
                  <a:lnTo>
                    <a:pt x="825" y="2"/>
                  </a:lnTo>
                  <a:lnTo>
                    <a:pt x="837" y="3"/>
                  </a:lnTo>
                  <a:lnTo>
                    <a:pt x="837" y="3"/>
                  </a:lnTo>
                  <a:lnTo>
                    <a:pt x="887" y="4"/>
                  </a:lnTo>
                  <a:lnTo>
                    <a:pt x="946" y="5"/>
                  </a:lnTo>
                  <a:lnTo>
                    <a:pt x="946" y="5"/>
                  </a:lnTo>
                  <a:lnTo>
                    <a:pt x="1009" y="4"/>
                  </a:lnTo>
                  <a:lnTo>
                    <a:pt x="1009" y="4"/>
                  </a:lnTo>
                  <a:lnTo>
                    <a:pt x="1071" y="4"/>
                  </a:lnTo>
                  <a:lnTo>
                    <a:pt x="1072" y="4"/>
                  </a:lnTo>
                  <a:lnTo>
                    <a:pt x="1072" y="4"/>
                  </a:lnTo>
                  <a:lnTo>
                    <a:pt x="1075" y="4"/>
                  </a:lnTo>
                  <a:lnTo>
                    <a:pt x="1075" y="4"/>
                  </a:lnTo>
                  <a:lnTo>
                    <a:pt x="1085" y="5"/>
                  </a:lnTo>
                  <a:lnTo>
                    <a:pt x="1094" y="6"/>
                  </a:lnTo>
                  <a:lnTo>
                    <a:pt x="1103" y="8"/>
                  </a:lnTo>
                  <a:lnTo>
                    <a:pt x="1113" y="10"/>
                  </a:lnTo>
                  <a:lnTo>
                    <a:pt x="1130" y="18"/>
                  </a:lnTo>
                  <a:lnTo>
                    <a:pt x="1149" y="27"/>
                  </a:lnTo>
                  <a:lnTo>
                    <a:pt x="1165" y="38"/>
                  </a:lnTo>
                  <a:lnTo>
                    <a:pt x="1183" y="50"/>
                  </a:lnTo>
                  <a:lnTo>
                    <a:pt x="1215" y="74"/>
                  </a:lnTo>
                  <a:lnTo>
                    <a:pt x="1215" y="74"/>
                  </a:lnTo>
                  <a:lnTo>
                    <a:pt x="1230" y="87"/>
                  </a:lnTo>
                  <a:lnTo>
                    <a:pt x="1230" y="87"/>
                  </a:lnTo>
                  <a:lnTo>
                    <a:pt x="1264" y="114"/>
                  </a:lnTo>
                  <a:lnTo>
                    <a:pt x="1298" y="144"/>
                  </a:lnTo>
                  <a:lnTo>
                    <a:pt x="1333" y="175"/>
                  </a:lnTo>
                  <a:lnTo>
                    <a:pt x="1368" y="209"/>
                  </a:lnTo>
                  <a:lnTo>
                    <a:pt x="1368" y="209"/>
                  </a:lnTo>
                  <a:lnTo>
                    <a:pt x="1371" y="213"/>
                  </a:lnTo>
                  <a:lnTo>
                    <a:pt x="1373" y="217"/>
                  </a:lnTo>
                  <a:lnTo>
                    <a:pt x="1373" y="221"/>
                  </a:lnTo>
                  <a:lnTo>
                    <a:pt x="1373" y="224"/>
                  </a:lnTo>
                  <a:lnTo>
                    <a:pt x="1373" y="226"/>
                  </a:lnTo>
                  <a:lnTo>
                    <a:pt x="1374" y="227"/>
                  </a:lnTo>
                  <a:lnTo>
                    <a:pt x="1374" y="227"/>
                  </a:lnTo>
                  <a:lnTo>
                    <a:pt x="1378" y="239"/>
                  </a:lnTo>
                  <a:lnTo>
                    <a:pt x="1382" y="251"/>
                  </a:lnTo>
                  <a:lnTo>
                    <a:pt x="1385" y="262"/>
                  </a:lnTo>
                  <a:lnTo>
                    <a:pt x="1387" y="275"/>
                  </a:lnTo>
                  <a:lnTo>
                    <a:pt x="1389" y="296"/>
                  </a:lnTo>
                  <a:lnTo>
                    <a:pt x="1389" y="312"/>
                  </a:lnTo>
                  <a:lnTo>
                    <a:pt x="1389" y="312"/>
                  </a:lnTo>
                  <a:lnTo>
                    <a:pt x="1388" y="406"/>
                  </a:lnTo>
                  <a:lnTo>
                    <a:pt x="1388" y="406"/>
                  </a:lnTo>
                  <a:lnTo>
                    <a:pt x="1387" y="528"/>
                  </a:lnTo>
                  <a:lnTo>
                    <a:pt x="1387" y="528"/>
                  </a:lnTo>
                  <a:lnTo>
                    <a:pt x="1388" y="588"/>
                  </a:lnTo>
                  <a:lnTo>
                    <a:pt x="1389" y="647"/>
                  </a:lnTo>
                  <a:lnTo>
                    <a:pt x="1389" y="647"/>
                  </a:lnTo>
                  <a:lnTo>
                    <a:pt x="1391" y="700"/>
                  </a:lnTo>
                  <a:lnTo>
                    <a:pt x="1392" y="754"/>
                  </a:lnTo>
                  <a:lnTo>
                    <a:pt x="1392" y="754"/>
                  </a:lnTo>
                  <a:lnTo>
                    <a:pt x="1392" y="827"/>
                  </a:lnTo>
                  <a:lnTo>
                    <a:pt x="1392" y="850"/>
                  </a:lnTo>
                  <a:lnTo>
                    <a:pt x="1392" y="850"/>
                  </a:lnTo>
                  <a:lnTo>
                    <a:pt x="1391" y="868"/>
                  </a:lnTo>
                  <a:lnTo>
                    <a:pt x="1391" y="868"/>
                  </a:lnTo>
                  <a:lnTo>
                    <a:pt x="1389" y="888"/>
                  </a:lnTo>
                  <a:lnTo>
                    <a:pt x="1389" y="905"/>
                  </a:lnTo>
                  <a:lnTo>
                    <a:pt x="1389" y="912"/>
                  </a:lnTo>
                  <a:lnTo>
                    <a:pt x="1390" y="918"/>
                  </a:lnTo>
                  <a:lnTo>
                    <a:pt x="1392" y="924"/>
                  </a:lnTo>
                  <a:lnTo>
                    <a:pt x="1395" y="929"/>
                  </a:lnTo>
                  <a:lnTo>
                    <a:pt x="1395" y="929"/>
                  </a:lnTo>
                  <a:lnTo>
                    <a:pt x="1397" y="932"/>
                  </a:lnTo>
                  <a:lnTo>
                    <a:pt x="1398" y="935"/>
                  </a:lnTo>
                  <a:lnTo>
                    <a:pt x="1399" y="938"/>
                  </a:lnTo>
                  <a:lnTo>
                    <a:pt x="1398" y="940"/>
                  </a:lnTo>
                  <a:lnTo>
                    <a:pt x="1397" y="944"/>
                  </a:lnTo>
                  <a:lnTo>
                    <a:pt x="1394" y="947"/>
                  </a:lnTo>
                  <a:lnTo>
                    <a:pt x="1392" y="949"/>
                  </a:lnTo>
                  <a:lnTo>
                    <a:pt x="1392" y="951"/>
                  </a:lnTo>
                  <a:lnTo>
                    <a:pt x="1392" y="951"/>
                  </a:lnTo>
                  <a:lnTo>
                    <a:pt x="1391" y="970"/>
                  </a:lnTo>
                  <a:lnTo>
                    <a:pt x="1390" y="990"/>
                  </a:lnTo>
                  <a:lnTo>
                    <a:pt x="1388" y="1009"/>
                  </a:lnTo>
                  <a:lnTo>
                    <a:pt x="1384" y="1028"/>
                  </a:lnTo>
                  <a:lnTo>
                    <a:pt x="1379" y="1046"/>
                  </a:lnTo>
                  <a:lnTo>
                    <a:pt x="1376" y="1056"/>
                  </a:lnTo>
                  <a:lnTo>
                    <a:pt x="1372" y="1065"/>
                  </a:lnTo>
                  <a:lnTo>
                    <a:pt x="1367" y="1073"/>
                  </a:lnTo>
                  <a:lnTo>
                    <a:pt x="1361" y="1081"/>
                  </a:lnTo>
                  <a:lnTo>
                    <a:pt x="1355" y="1090"/>
                  </a:lnTo>
                  <a:lnTo>
                    <a:pt x="1349" y="1097"/>
                  </a:lnTo>
                  <a:lnTo>
                    <a:pt x="1349" y="1097"/>
                  </a:lnTo>
                  <a:lnTo>
                    <a:pt x="1341" y="1105"/>
                  </a:lnTo>
                  <a:lnTo>
                    <a:pt x="1333" y="1111"/>
                  </a:lnTo>
                  <a:lnTo>
                    <a:pt x="1323" y="1119"/>
                  </a:lnTo>
                  <a:lnTo>
                    <a:pt x="1315" y="1124"/>
                  </a:lnTo>
                  <a:lnTo>
                    <a:pt x="1305" y="1129"/>
                  </a:lnTo>
                  <a:lnTo>
                    <a:pt x="1295" y="1133"/>
                  </a:lnTo>
                  <a:lnTo>
                    <a:pt x="1275" y="1140"/>
                  </a:lnTo>
                  <a:lnTo>
                    <a:pt x="1253" y="1147"/>
                  </a:lnTo>
                  <a:lnTo>
                    <a:pt x="1230" y="1151"/>
                  </a:lnTo>
                  <a:lnTo>
                    <a:pt x="1208" y="1154"/>
                  </a:lnTo>
                  <a:lnTo>
                    <a:pt x="1184" y="1156"/>
                  </a:lnTo>
                  <a:lnTo>
                    <a:pt x="1184" y="1156"/>
                  </a:lnTo>
                  <a:lnTo>
                    <a:pt x="1120" y="1162"/>
                  </a:lnTo>
                  <a:lnTo>
                    <a:pt x="1055" y="1166"/>
                  </a:lnTo>
                  <a:lnTo>
                    <a:pt x="991" y="1169"/>
                  </a:lnTo>
                  <a:lnTo>
                    <a:pt x="926" y="1171"/>
                  </a:lnTo>
                  <a:lnTo>
                    <a:pt x="862" y="1172"/>
                  </a:lnTo>
                  <a:lnTo>
                    <a:pt x="800" y="1173"/>
                  </a:lnTo>
                  <a:lnTo>
                    <a:pt x="678" y="1173"/>
                  </a:lnTo>
                  <a:lnTo>
                    <a:pt x="678" y="1173"/>
                  </a:lnTo>
                  <a:close/>
                  <a:moveTo>
                    <a:pt x="305" y="1128"/>
                  </a:moveTo>
                  <a:lnTo>
                    <a:pt x="305" y="1128"/>
                  </a:lnTo>
                  <a:lnTo>
                    <a:pt x="351" y="1128"/>
                  </a:lnTo>
                  <a:lnTo>
                    <a:pt x="398" y="1129"/>
                  </a:lnTo>
                  <a:lnTo>
                    <a:pt x="491" y="1133"/>
                  </a:lnTo>
                  <a:lnTo>
                    <a:pt x="491" y="1133"/>
                  </a:lnTo>
                  <a:lnTo>
                    <a:pt x="584" y="1136"/>
                  </a:lnTo>
                  <a:lnTo>
                    <a:pt x="630" y="1137"/>
                  </a:lnTo>
                  <a:lnTo>
                    <a:pt x="678" y="1137"/>
                  </a:lnTo>
                  <a:lnTo>
                    <a:pt x="678" y="1137"/>
                  </a:lnTo>
                  <a:lnTo>
                    <a:pt x="780" y="1137"/>
                  </a:lnTo>
                  <a:lnTo>
                    <a:pt x="780" y="1137"/>
                  </a:lnTo>
                  <a:lnTo>
                    <a:pt x="851" y="1137"/>
                  </a:lnTo>
                  <a:lnTo>
                    <a:pt x="928" y="1136"/>
                  </a:lnTo>
                  <a:lnTo>
                    <a:pt x="1006" y="1133"/>
                  </a:lnTo>
                  <a:lnTo>
                    <a:pt x="1045" y="1130"/>
                  </a:lnTo>
                  <a:lnTo>
                    <a:pt x="1085" y="1127"/>
                  </a:lnTo>
                  <a:lnTo>
                    <a:pt x="1085" y="1127"/>
                  </a:lnTo>
                  <a:lnTo>
                    <a:pt x="1110" y="1126"/>
                  </a:lnTo>
                  <a:lnTo>
                    <a:pt x="1137" y="1124"/>
                  </a:lnTo>
                  <a:lnTo>
                    <a:pt x="1137" y="1124"/>
                  </a:lnTo>
                  <a:lnTo>
                    <a:pt x="1173" y="1123"/>
                  </a:lnTo>
                  <a:lnTo>
                    <a:pt x="1192" y="1121"/>
                  </a:lnTo>
                  <a:lnTo>
                    <a:pt x="1210" y="1119"/>
                  </a:lnTo>
                  <a:lnTo>
                    <a:pt x="1227" y="1117"/>
                  </a:lnTo>
                  <a:lnTo>
                    <a:pt x="1245" y="1112"/>
                  </a:lnTo>
                  <a:lnTo>
                    <a:pt x="1262" y="1108"/>
                  </a:lnTo>
                  <a:lnTo>
                    <a:pt x="1279" y="1102"/>
                  </a:lnTo>
                  <a:lnTo>
                    <a:pt x="1279" y="1102"/>
                  </a:lnTo>
                  <a:lnTo>
                    <a:pt x="1293" y="1095"/>
                  </a:lnTo>
                  <a:lnTo>
                    <a:pt x="1307" y="1087"/>
                  </a:lnTo>
                  <a:lnTo>
                    <a:pt x="1318" y="1078"/>
                  </a:lnTo>
                  <a:lnTo>
                    <a:pt x="1327" y="1068"/>
                  </a:lnTo>
                  <a:lnTo>
                    <a:pt x="1335" y="1058"/>
                  </a:lnTo>
                  <a:lnTo>
                    <a:pt x="1341" y="1045"/>
                  </a:lnTo>
                  <a:lnTo>
                    <a:pt x="1345" y="1033"/>
                  </a:lnTo>
                  <a:lnTo>
                    <a:pt x="1347" y="1018"/>
                  </a:lnTo>
                  <a:lnTo>
                    <a:pt x="1347" y="1018"/>
                  </a:lnTo>
                  <a:lnTo>
                    <a:pt x="1351" y="993"/>
                  </a:lnTo>
                  <a:lnTo>
                    <a:pt x="1351" y="993"/>
                  </a:lnTo>
                  <a:lnTo>
                    <a:pt x="1354" y="966"/>
                  </a:lnTo>
                  <a:lnTo>
                    <a:pt x="1355" y="951"/>
                  </a:lnTo>
                  <a:lnTo>
                    <a:pt x="1356" y="938"/>
                  </a:lnTo>
                  <a:lnTo>
                    <a:pt x="1356" y="938"/>
                  </a:lnTo>
                  <a:lnTo>
                    <a:pt x="1356" y="934"/>
                  </a:lnTo>
                  <a:lnTo>
                    <a:pt x="1356" y="933"/>
                  </a:lnTo>
                  <a:lnTo>
                    <a:pt x="1356" y="932"/>
                  </a:lnTo>
                  <a:lnTo>
                    <a:pt x="1356" y="932"/>
                  </a:lnTo>
                  <a:lnTo>
                    <a:pt x="1355" y="919"/>
                  </a:lnTo>
                  <a:lnTo>
                    <a:pt x="1356" y="907"/>
                  </a:lnTo>
                  <a:lnTo>
                    <a:pt x="1356" y="907"/>
                  </a:lnTo>
                  <a:lnTo>
                    <a:pt x="1356" y="895"/>
                  </a:lnTo>
                  <a:lnTo>
                    <a:pt x="1356" y="804"/>
                  </a:lnTo>
                  <a:lnTo>
                    <a:pt x="1356" y="804"/>
                  </a:lnTo>
                  <a:lnTo>
                    <a:pt x="1355" y="743"/>
                  </a:lnTo>
                  <a:lnTo>
                    <a:pt x="1354" y="683"/>
                  </a:lnTo>
                  <a:lnTo>
                    <a:pt x="1354" y="683"/>
                  </a:lnTo>
                  <a:lnTo>
                    <a:pt x="1352" y="598"/>
                  </a:lnTo>
                  <a:lnTo>
                    <a:pt x="1352" y="598"/>
                  </a:lnTo>
                  <a:lnTo>
                    <a:pt x="1351" y="492"/>
                  </a:lnTo>
                  <a:lnTo>
                    <a:pt x="1351" y="437"/>
                  </a:lnTo>
                  <a:lnTo>
                    <a:pt x="1351" y="383"/>
                  </a:lnTo>
                  <a:lnTo>
                    <a:pt x="1351" y="383"/>
                  </a:lnTo>
                  <a:lnTo>
                    <a:pt x="1352" y="348"/>
                  </a:lnTo>
                  <a:lnTo>
                    <a:pt x="1351" y="330"/>
                  </a:lnTo>
                  <a:lnTo>
                    <a:pt x="1351" y="312"/>
                  </a:lnTo>
                  <a:lnTo>
                    <a:pt x="1349" y="294"/>
                  </a:lnTo>
                  <a:lnTo>
                    <a:pt x="1347" y="276"/>
                  </a:lnTo>
                  <a:lnTo>
                    <a:pt x="1343" y="257"/>
                  </a:lnTo>
                  <a:lnTo>
                    <a:pt x="1338" y="239"/>
                  </a:lnTo>
                  <a:lnTo>
                    <a:pt x="1338" y="238"/>
                  </a:lnTo>
                  <a:lnTo>
                    <a:pt x="1336" y="236"/>
                  </a:lnTo>
                  <a:lnTo>
                    <a:pt x="1336" y="236"/>
                  </a:lnTo>
                  <a:lnTo>
                    <a:pt x="1333" y="233"/>
                  </a:lnTo>
                  <a:lnTo>
                    <a:pt x="1331" y="230"/>
                  </a:lnTo>
                  <a:lnTo>
                    <a:pt x="1328" y="226"/>
                  </a:lnTo>
                  <a:lnTo>
                    <a:pt x="1327" y="222"/>
                  </a:lnTo>
                  <a:lnTo>
                    <a:pt x="1327" y="220"/>
                  </a:lnTo>
                  <a:lnTo>
                    <a:pt x="1326" y="218"/>
                  </a:lnTo>
                  <a:lnTo>
                    <a:pt x="1326" y="218"/>
                  </a:lnTo>
                  <a:lnTo>
                    <a:pt x="1302" y="196"/>
                  </a:lnTo>
                  <a:lnTo>
                    <a:pt x="1277" y="176"/>
                  </a:lnTo>
                  <a:lnTo>
                    <a:pt x="1277" y="176"/>
                  </a:lnTo>
                  <a:lnTo>
                    <a:pt x="1248" y="151"/>
                  </a:lnTo>
                  <a:lnTo>
                    <a:pt x="1219" y="125"/>
                  </a:lnTo>
                  <a:lnTo>
                    <a:pt x="1219" y="125"/>
                  </a:lnTo>
                  <a:lnTo>
                    <a:pt x="1212" y="118"/>
                  </a:lnTo>
                  <a:lnTo>
                    <a:pt x="1202" y="112"/>
                  </a:lnTo>
                  <a:lnTo>
                    <a:pt x="1186" y="101"/>
                  </a:lnTo>
                  <a:lnTo>
                    <a:pt x="1186" y="101"/>
                  </a:lnTo>
                  <a:lnTo>
                    <a:pt x="1170" y="92"/>
                  </a:lnTo>
                  <a:lnTo>
                    <a:pt x="1157" y="83"/>
                  </a:lnTo>
                  <a:lnTo>
                    <a:pt x="1157" y="83"/>
                  </a:lnTo>
                  <a:lnTo>
                    <a:pt x="1141" y="68"/>
                  </a:lnTo>
                  <a:lnTo>
                    <a:pt x="1132" y="62"/>
                  </a:lnTo>
                  <a:lnTo>
                    <a:pt x="1122" y="55"/>
                  </a:lnTo>
                  <a:lnTo>
                    <a:pt x="1110" y="50"/>
                  </a:lnTo>
                  <a:lnTo>
                    <a:pt x="1100" y="44"/>
                  </a:lnTo>
                  <a:lnTo>
                    <a:pt x="1088" y="41"/>
                  </a:lnTo>
                  <a:lnTo>
                    <a:pt x="1075" y="40"/>
                  </a:lnTo>
                  <a:lnTo>
                    <a:pt x="1073" y="40"/>
                  </a:lnTo>
                  <a:lnTo>
                    <a:pt x="1071" y="40"/>
                  </a:lnTo>
                  <a:lnTo>
                    <a:pt x="1071" y="40"/>
                  </a:lnTo>
                  <a:lnTo>
                    <a:pt x="1018" y="40"/>
                  </a:lnTo>
                  <a:lnTo>
                    <a:pt x="1018" y="40"/>
                  </a:lnTo>
                  <a:lnTo>
                    <a:pt x="965" y="40"/>
                  </a:lnTo>
                  <a:lnTo>
                    <a:pt x="965" y="40"/>
                  </a:lnTo>
                  <a:lnTo>
                    <a:pt x="905" y="40"/>
                  </a:lnTo>
                  <a:lnTo>
                    <a:pt x="837" y="39"/>
                  </a:lnTo>
                  <a:lnTo>
                    <a:pt x="837" y="39"/>
                  </a:lnTo>
                  <a:lnTo>
                    <a:pt x="830" y="38"/>
                  </a:lnTo>
                  <a:lnTo>
                    <a:pt x="830" y="38"/>
                  </a:lnTo>
                  <a:lnTo>
                    <a:pt x="815" y="39"/>
                  </a:lnTo>
                  <a:lnTo>
                    <a:pt x="801" y="40"/>
                  </a:lnTo>
                  <a:lnTo>
                    <a:pt x="773" y="43"/>
                  </a:lnTo>
                  <a:lnTo>
                    <a:pt x="773" y="43"/>
                  </a:lnTo>
                  <a:lnTo>
                    <a:pt x="752" y="45"/>
                  </a:lnTo>
                  <a:lnTo>
                    <a:pt x="730" y="48"/>
                  </a:lnTo>
                  <a:lnTo>
                    <a:pt x="730" y="48"/>
                  </a:lnTo>
                  <a:lnTo>
                    <a:pt x="715" y="48"/>
                  </a:lnTo>
                  <a:lnTo>
                    <a:pt x="715" y="48"/>
                  </a:lnTo>
                  <a:lnTo>
                    <a:pt x="686" y="46"/>
                  </a:lnTo>
                  <a:lnTo>
                    <a:pt x="658" y="44"/>
                  </a:lnTo>
                  <a:lnTo>
                    <a:pt x="658" y="44"/>
                  </a:lnTo>
                  <a:lnTo>
                    <a:pt x="624" y="42"/>
                  </a:lnTo>
                  <a:lnTo>
                    <a:pt x="624" y="42"/>
                  </a:lnTo>
                  <a:lnTo>
                    <a:pt x="582" y="40"/>
                  </a:lnTo>
                  <a:lnTo>
                    <a:pt x="536" y="38"/>
                  </a:lnTo>
                  <a:lnTo>
                    <a:pt x="436" y="37"/>
                  </a:lnTo>
                  <a:lnTo>
                    <a:pt x="436" y="37"/>
                  </a:lnTo>
                  <a:lnTo>
                    <a:pt x="360" y="38"/>
                  </a:lnTo>
                  <a:lnTo>
                    <a:pt x="283" y="39"/>
                  </a:lnTo>
                  <a:lnTo>
                    <a:pt x="283" y="39"/>
                  </a:lnTo>
                  <a:lnTo>
                    <a:pt x="208" y="40"/>
                  </a:lnTo>
                  <a:lnTo>
                    <a:pt x="132" y="40"/>
                  </a:lnTo>
                  <a:lnTo>
                    <a:pt x="132" y="40"/>
                  </a:lnTo>
                  <a:lnTo>
                    <a:pt x="127" y="39"/>
                  </a:lnTo>
                  <a:lnTo>
                    <a:pt x="125" y="39"/>
                  </a:lnTo>
                  <a:lnTo>
                    <a:pt x="124" y="39"/>
                  </a:lnTo>
                  <a:lnTo>
                    <a:pt x="124" y="39"/>
                  </a:lnTo>
                  <a:lnTo>
                    <a:pt x="111" y="44"/>
                  </a:lnTo>
                  <a:lnTo>
                    <a:pt x="99" y="51"/>
                  </a:lnTo>
                  <a:lnTo>
                    <a:pt x="89" y="59"/>
                  </a:lnTo>
                  <a:lnTo>
                    <a:pt x="81" y="68"/>
                  </a:lnTo>
                  <a:lnTo>
                    <a:pt x="73" y="80"/>
                  </a:lnTo>
                  <a:lnTo>
                    <a:pt x="68" y="91"/>
                  </a:lnTo>
                  <a:lnTo>
                    <a:pt x="64" y="103"/>
                  </a:lnTo>
                  <a:lnTo>
                    <a:pt x="60" y="117"/>
                  </a:lnTo>
                  <a:lnTo>
                    <a:pt x="58" y="131"/>
                  </a:lnTo>
                  <a:lnTo>
                    <a:pt x="56" y="145"/>
                  </a:lnTo>
                  <a:lnTo>
                    <a:pt x="55" y="174"/>
                  </a:lnTo>
                  <a:lnTo>
                    <a:pt x="55" y="201"/>
                  </a:lnTo>
                  <a:lnTo>
                    <a:pt x="56" y="228"/>
                  </a:lnTo>
                  <a:lnTo>
                    <a:pt x="56" y="241"/>
                  </a:lnTo>
                  <a:lnTo>
                    <a:pt x="56" y="241"/>
                  </a:lnTo>
                  <a:lnTo>
                    <a:pt x="58" y="300"/>
                  </a:lnTo>
                  <a:lnTo>
                    <a:pt x="58" y="358"/>
                  </a:lnTo>
                  <a:lnTo>
                    <a:pt x="57" y="416"/>
                  </a:lnTo>
                  <a:lnTo>
                    <a:pt x="56" y="476"/>
                  </a:lnTo>
                  <a:lnTo>
                    <a:pt x="56" y="476"/>
                  </a:lnTo>
                  <a:lnTo>
                    <a:pt x="56" y="527"/>
                  </a:lnTo>
                  <a:lnTo>
                    <a:pt x="56" y="577"/>
                  </a:lnTo>
                  <a:lnTo>
                    <a:pt x="56" y="577"/>
                  </a:lnTo>
                  <a:lnTo>
                    <a:pt x="57" y="617"/>
                  </a:lnTo>
                  <a:lnTo>
                    <a:pt x="57" y="655"/>
                  </a:lnTo>
                  <a:lnTo>
                    <a:pt x="56" y="694"/>
                  </a:lnTo>
                  <a:lnTo>
                    <a:pt x="54" y="733"/>
                  </a:lnTo>
                  <a:lnTo>
                    <a:pt x="54" y="733"/>
                  </a:lnTo>
                  <a:lnTo>
                    <a:pt x="53" y="760"/>
                  </a:lnTo>
                  <a:lnTo>
                    <a:pt x="52" y="787"/>
                  </a:lnTo>
                  <a:lnTo>
                    <a:pt x="52" y="787"/>
                  </a:lnTo>
                  <a:lnTo>
                    <a:pt x="51" y="814"/>
                  </a:lnTo>
                  <a:lnTo>
                    <a:pt x="50" y="840"/>
                  </a:lnTo>
                  <a:lnTo>
                    <a:pt x="50" y="840"/>
                  </a:lnTo>
                  <a:lnTo>
                    <a:pt x="46" y="873"/>
                  </a:lnTo>
                  <a:lnTo>
                    <a:pt x="46" y="873"/>
                  </a:lnTo>
                  <a:lnTo>
                    <a:pt x="42" y="900"/>
                  </a:lnTo>
                  <a:lnTo>
                    <a:pt x="41" y="914"/>
                  </a:lnTo>
                  <a:lnTo>
                    <a:pt x="41" y="928"/>
                  </a:lnTo>
                  <a:lnTo>
                    <a:pt x="41" y="928"/>
                  </a:lnTo>
                  <a:lnTo>
                    <a:pt x="40" y="934"/>
                  </a:lnTo>
                  <a:lnTo>
                    <a:pt x="37" y="939"/>
                  </a:lnTo>
                  <a:lnTo>
                    <a:pt x="36" y="940"/>
                  </a:lnTo>
                  <a:lnTo>
                    <a:pt x="36" y="942"/>
                  </a:lnTo>
                  <a:lnTo>
                    <a:pt x="36" y="942"/>
                  </a:lnTo>
                  <a:lnTo>
                    <a:pt x="36" y="963"/>
                  </a:lnTo>
                  <a:lnTo>
                    <a:pt x="36" y="983"/>
                  </a:lnTo>
                  <a:lnTo>
                    <a:pt x="39" y="1003"/>
                  </a:lnTo>
                  <a:lnTo>
                    <a:pt x="41" y="1012"/>
                  </a:lnTo>
                  <a:lnTo>
                    <a:pt x="43" y="1022"/>
                  </a:lnTo>
                  <a:lnTo>
                    <a:pt x="48" y="1031"/>
                  </a:lnTo>
                  <a:lnTo>
                    <a:pt x="52" y="1040"/>
                  </a:lnTo>
                  <a:lnTo>
                    <a:pt x="57" y="1049"/>
                  </a:lnTo>
                  <a:lnTo>
                    <a:pt x="64" y="1058"/>
                  </a:lnTo>
                  <a:lnTo>
                    <a:pt x="71" y="1066"/>
                  </a:lnTo>
                  <a:lnTo>
                    <a:pt x="81" y="1073"/>
                  </a:lnTo>
                  <a:lnTo>
                    <a:pt x="91" y="1080"/>
                  </a:lnTo>
                  <a:lnTo>
                    <a:pt x="103" y="1088"/>
                  </a:lnTo>
                  <a:lnTo>
                    <a:pt x="111" y="1092"/>
                  </a:lnTo>
                  <a:lnTo>
                    <a:pt x="111" y="1092"/>
                  </a:lnTo>
                  <a:lnTo>
                    <a:pt x="135" y="1104"/>
                  </a:lnTo>
                  <a:lnTo>
                    <a:pt x="147" y="1109"/>
                  </a:lnTo>
                  <a:lnTo>
                    <a:pt x="159" y="1115"/>
                  </a:lnTo>
                  <a:lnTo>
                    <a:pt x="172" y="1119"/>
                  </a:lnTo>
                  <a:lnTo>
                    <a:pt x="185" y="1123"/>
                  </a:lnTo>
                  <a:lnTo>
                    <a:pt x="198" y="1125"/>
                  </a:lnTo>
                  <a:lnTo>
                    <a:pt x="212" y="1127"/>
                  </a:lnTo>
                  <a:lnTo>
                    <a:pt x="212" y="1127"/>
                  </a:lnTo>
                  <a:lnTo>
                    <a:pt x="251" y="1128"/>
                  </a:lnTo>
                  <a:lnTo>
                    <a:pt x="291" y="1128"/>
                  </a:lnTo>
                  <a:lnTo>
                    <a:pt x="305" y="112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1" name="Freeform 537"/>
            <p:cNvSpPr/>
            <p:nvPr/>
          </p:nvSpPr>
          <p:spPr bwMode="auto">
            <a:xfrm>
              <a:off x="2292351" y="3190875"/>
              <a:ext cx="436563" cy="241300"/>
            </a:xfrm>
            <a:custGeom>
              <a:avLst/>
              <a:gdLst/>
              <a:ahLst/>
              <a:cxnLst>
                <a:cxn ang="0">
                  <a:pos x="718" y="456"/>
                </a:cxn>
                <a:cxn ang="0">
                  <a:pos x="677" y="453"/>
                </a:cxn>
                <a:cxn ang="0">
                  <a:pos x="599" y="450"/>
                </a:cxn>
                <a:cxn ang="0">
                  <a:pos x="445" y="443"/>
                </a:cxn>
                <a:cxn ang="0">
                  <a:pos x="334" y="441"/>
                </a:cxn>
                <a:cxn ang="0">
                  <a:pos x="225" y="439"/>
                </a:cxn>
                <a:cxn ang="0">
                  <a:pos x="195" y="439"/>
                </a:cxn>
                <a:cxn ang="0">
                  <a:pos x="133" y="439"/>
                </a:cxn>
                <a:cxn ang="0">
                  <a:pos x="84" y="434"/>
                </a:cxn>
                <a:cxn ang="0">
                  <a:pos x="36" y="422"/>
                </a:cxn>
                <a:cxn ang="0">
                  <a:pos x="25" y="416"/>
                </a:cxn>
                <a:cxn ang="0">
                  <a:pos x="12" y="403"/>
                </a:cxn>
                <a:cxn ang="0">
                  <a:pos x="4" y="376"/>
                </a:cxn>
                <a:cxn ang="0">
                  <a:pos x="4" y="338"/>
                </a:cxn>
                <a:cxn ang="0">
                  <a:pos x="0" y="23"/>
                </a:cxn>
                <a:cxn ang="0">
                  <a:pos x="3" y="13"/>
                </a:cxn>
                <a:cxn ang="0">
                  <a:pos x="11" y="6"/>
                </a:cxn>
                <a:cxn ang="0">
                  <a:pos x="22" y="4"/>
                </a:cxn>
                <a:cxn ang="0">
                  <a:pos x="33" y="8"/>
                </a:cxn>
                <a:cxn ang="0">
                  <a:pos x="37" y="13"/>
                </a:cxn>
                <a:cxn ang="0">
                  <a:pos x="39" y="28"/>
                </a:cxn>
                <a:cxn ang="0">
                  <a:pos x="41" y="363"/>
                </a:cxn>
                <a:cxn ang="0">
                  <a:pos x="43" y="379"/>
                </a:cxn>
                <a:cxn ang="0">
                  <a:pos x="58" y="392"/>
                </a:cxn>
                <a:cxn ang="0">
                  <a:pos x="82" y="398"/>
                </a:cxn>
                <a:cxn ang="0">
                  <a:pos x="112" y="401"/>
                </a:cxn>
                <a:cxn ang="0">
                  <a:pos x="146" y="402"/>
                </a:cxn>
                <a:cxn ang="0">
                  <a:pos x="221" y="401"/>
                </a:cxn>
                <a:cxn ang="0">
                  <a:pos x="267" y="404"/>
                </a:cxn>
                <a:cxn ang="0">
                  <a:pos x="314" y="407"/>
                </a:cxn>
                <a:cxn ang="0">
                  <a:pos x="391" y="408"/>
                </a:cxn>
                <a:cxn ang="0">
                  <a:pos x="427" y="407"/>
                </a:cxn>
                <a:cxn ang="0">
                  <a:pos x="576" y="411"/>
                </a:cxn>
                <a:cxn ang="0">
                  <a:pos x="645" y="417"/>
                </a:cxn>
                <a:cxn ang="0">
                  <a:pos x="691" y="421"/>
                </a:cxn>
                <a:cxn ang="0">
                  <a:pos x="726" y="421"/>
                </a:cxn>
                <a:cxn ang="0">
                  <a:pos x="761" y="411"/>
                </a:cxn>
                <a:cxn ang="0">
                  <a:pos x="775" y="401"/>
                </a:cxn>
                <a:cxn ang="0">
                  <a:pos x="784" y="387"/>
                </a:cxn>
                <a:cxn ang="0">
                  <a:pos x="787" y="369"/>
                </a:cxn>
                <a:cxn ang="0">
                  <a:pos x="785" y="269"/>
                </a:cxn>
                <a:cxn ang="0">
                  <a:pos x="783" y="152"/>
                </a:cxn>
                <a:cxn ang="0">
                  <a:pos x="783" y="114"/>
                </a:cxn>
                <a:cxn ang="0">
                  <a:pos x="782" y="68"/>
                </a:cxn>
                <a:cxn ang="0">
                  <a:pos x="771" y="43"/>
                </a:cxn>
                <a:cxn ang="0">
                  <a:pos x="768" y="31"/>
                </a:cxn>
                <a:cxn ang="0">
                  <a:pos x="768" y="14"/>
                </a:cxn>
                <a:cxn ang="0">
                  <a:pos x="773" y="5"/>
                </a:cxn>
                <a:cxn ang="0">
                  <a:pos x="786" y="0"/>
                </a:cxn>
                <a:cxn ang="0">
                  <a:pos x="795" y="3"/>
                </a:cxn>
                <a:cxn ang="0">
                  <a:pos x="802" y="11"/>
                </a:cxn>
                <a:cxn ang="0">
                  <a:pos x="804" y="18"/>
                </a:cxn>
                <a:cxn ang="0">
                  <a:pos x="812" y="49"/>
                </a:cxn>
                <a:cxn ang="0">
                  <a:pos x="818" y="69"/>
                </a:cxn>
                <a:cxn ang="0">
                  <a:pos x="819" y="111"/>
                </a:cxn>
                <a:cxn ang="0">
                  <a:pos x="818" y="183"/>
                </a:cxn>
                <a:cxn ang="0">
                  <a:pos x="821" y="238"/>
                </a:cxn>
                <a:cxn ang="0">
                  <a:pos x="825" y="313"/>
                </a:cxn>
                <a:cxn ang="0">
                  <a:pos x="823" y="386"/>
                </a:cxn>
                <a:cxn ang="0">
                  <a:pos x="814" y="419"/>
                </a:cxn>
                <a:cxn ang="0">
                  <a:pos x="801" y="435"/>
                </a:cxn>
                <a:cxn ang="0">
                  <a:pos x="774" y="451"/>
                </a:cxn>
                <a:cxn ang="0">
                  <a:pos x="735" y="456"/>
                </a:cxn>
              </a:cxnLst>
              <a:rect l="0" t="0" r="r" b="b"/>
              <a:pathLst>
                <a:path w="825" h="456">
                  <a:moveTo>
                    <a:pt x="735" y="456"/>
                  </a:moveTo>
                  <a:lnTo>
                    <a:pt x="735" y="456"/>
                  </a:lnTo>
                  <a:lnTo>
                    <a:pt x="718" y="456"/>
                  </a:lnTo>
                  <a:lnTo>
                    <a:pt x="700" y="455"/>
                  </a:lnTo>
                  <a:lnTo>
                    <a:pt x="700" y="455"/>
                  </a:lnTo>
                  <a:lnTo>
                    <a:pt x="677" y="453"/>
                  </a:lnTo>
                  <a:lnTo>
                    <a:pt x="677" y="453"/>
                  </a:lnTo>
                  <a:lnTo>
                    <a:pt x="599" y="450"/>
                  </a:lnTo>
                  <a:lnTo>
                    <a:pt x="599" y="450"/>
                  </a:lnTo>
                  <a:lnTo>
                    <a:pt x="522" y="445"/>
                  </a:lnTo>
                  <a:lnTo>
                    <a:pt x="483" y="444"/>
                  </a:lnTo>
                  <a:lnTo>
                    <a:pt x="445" y="443"/>
                  </a:lnTo>
                  <a:lnTo>
                    <a:pt x="445" y="443"/>
                  </a:lnTo>
                  <a:lnTo>
                    <a:pt x="389" y="443"/>
                  </a:lnTo>
                  <a:lnTo>
                    <a:pt x="334" y="441"/>
                  </a:lnTo>
                  <a:lnTo>
                    <a:pt x="334" y="441"/>
                  </a:lnTo>
                  <a:lnTo>
                    <a:pt x="281" y="440"/>
                  </a:lnTo>
                  <a:lnTo>
                    <a:pt x="225" y="439"/>
                  </a:lnTo>
                  <a:lnTo>
                    <a:pt x="225" y="439"/>
                  </a:lnTo>
                  <a:lnTo>
                    <a:pt x="195" y="439"/>
                  </a:lnTo>
                  <a:lnTo>
                    <a:pt x="195" y="439"/>
                  </a:lnTo>
                  <a:lnTo>
                    <a:pt x="166" y="439"/>
                  </a:lnTo>
                  <a:lnTo>
                    <a:pt x="166" y="439"/>
                  </a:lnTo>
                  <a:lnTo>
                    <a:pt x="133" y="439"/>
                  </a:lnTo>
                  <a:lnTo>
                    <a:pt x="118" y="438"/>
                  </a:lnTo>
                  <a:lnTo>
                    <a:pt x="101" y="436"/>
                  </a:lnTo>
                  <a:lnTo>
                    <a:pt x="84" y="434"/>
                  </a:lnTo>
                  <a:lnTo>
                    <a:pt x="68" y="431"/>
                  </a:lnTo>
                  <a:lnTo>
                    <a:pt x="52" y="427"/>
                  </a:lnTo>
                  <a:lnTo>
                    <a:pt x="36" y="422"/>
                  </a:lnTo>
                  <a:lnTo>
                    <a:pt x="36" y="422"/>
                  </a:lnTo>
                  <a:lnTo>
                    <a:pt x="30" y="419"/>
                  </a:lnTo>
                  <a:lnTo>
                    <a:pt x="25" y="416"/>
                  </a:lnTo>
                  <a:lnTo>
                    <a:pt x="20" y="411"/>
                  </a:lnTo>
                  <a:lnTo>
                    <a:pt x="16" y="407"/>
                  </a:lnTo>
                  <a:lnTo>
                    <a:pt x="12" y="403"/>
                  </a:lnTo>
                  <a:lnTo>
                    <a:pt x="10" y="398"/>
                  </a:lnTo>
                  <a:lnTo>
                    <a:pt x="6" y="388"/>
                  </a:lnTo>
                  <a:lnTo>
                    <a:pt x="4" y="376"/>
                  </a:lnTo>
                  <a:lnTo>
                    <a:pt x="3" y="364"/>
                  </a:lnTo>
                  <a:lnTo>
                    <a:pt x="4" y="338"/>
                  </a:lnTo>
                  <a:lnTo>
                    <a:pt x="4" y="338"/>
                  </a:lnTo>
                  <a:lnTo>
                    <a:pt x="5" y="31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8" y="8"/>
                  </a:lnTo>
                  <a:lnTo>
                    <a:pt x="11" y="6"/>
                  </a:lnTo>
                  <a:lnTo>
                    <a:pt x="14" y="5"/>
                  </a:lnTo>
                  <a:lnTo>
                    <a:pt x="18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9" y="5"/>
                  </a:lnTo>
                  <a:lnTo>
                    <a:pt x="33" y="8"/>
                  </a:lnTo>
                  <a:lnTo>
                    <a:pt x="36" y="11"/>
                  </a:lnTo>
                  <a:lnTo>
                    <a:pt x="37" y="13"/>
                  </a:lnTo>
                  <a:lnTo>
                    <a:pt x="37" y="13"/>
                  </a:lnTo>
                  <a:lnTo>
                    <a:pt x="39" y="18"/>
                  </a:lnTo>
                  <a:lnTo>
                    <a:pt x="40" y="23"/>
                  </a:lnTo>
                  <a:lnTo>
                    <a:pt x="39" y="28"/>
                  </a:lnTo>
                  <a:lnTo>
                    <a:pt x="37" y="33"/>
                  </a:lnTo>
                  <a:lnTo>
                    <a:pt x="36" y="35"/>
                  </a:lnTo>
                  <a:lnTo>
                    <a:pt x="41" y="363"/>
                  </a:lnTo>
                  <a:lnTo>
                    <a:pt x="41" y="363"/>
                  </a:lnTo>
                  <a:lnTo>
                    <a:pt x="41" y="372"/>
                  </a:lnTo>
                  <a:lnTo>
                    <a:pt x="43" y="379"/>
                  </a:lnTo>
                  <a:lnTo>
                    <a:pt x="47" y="385"/>
                  </a:lnTo>
                  <a:lnTo>
                    <a:pt x="51" y="389"/>
                  </a:lnTo>
                  <a:lnTo>
                    <a:pt x="58" y="392"/>
                  </a:lnTo>
                  <a:lnTo>
                    <a:pt x="64" y="394"/>
                  </a:lnTo>
                  <a:lnTo>
                    <a:pt x="78" y="397"/>
                  </a:lnTo>
                  <a:lnTo>
                    <a:pt x="82" y="398"/>
                  </a:lnTo>
                  <a:lnTo>
                    <a:pt x="82" y="398"/>
                  </a:lnTo>
                  <a:lnTo>
                    <a:pt x="97" y="400"/>
                  </a:lnTo>
                  <a:lnTo>
                    <a:pt x="112" y="401"/>
                  </a:lnTo>
                  <a:lnTo>
                    <a:pt x="129" y="402"/>
                  </a:lnTo>
                  <a:lnTo>
                    <a:pt x="146" y="402"/>
                  </a:lnTo>
                  <a:lnTo>
                    <a:pt x="146" y="402"/>
                  </a:lnTo>
                  <a:lnTo>
                    <a:pt x="184" y="402"/>
                  </a:lnTo>
                  <a:lnTo>
                    <a:pt x="184" y="402"/>
                  </a:lnTo>
                  <a:lnTo>
                    <a:pt x="221" y="401"/>
                  </a:lnTo>
                  <a:lnTo>
                    <a:pt x="221" y="401"/>
                  </a:lnTo>
                  <a:lnTo>
                    <a:pt x="246" y="402"/>
                  </a:lnTo>
                  <a:lnTo>
                    <a:pt x="267" y="404"/>
                  </a:lnTo>
                  <a:lnTo>
                    <a:pt x="267" y="404"/>
                  </a:lnTo>
                  <a:lnTo>
                    <a:pt x="291" y="406"/>
                  </a:lnTo>
                  <a:lnTo>
                    <a:pt x="314" y="407"/>
                  </a:lnTo>
                  <a:lnTo>
                    <a:pt x="355" y="408"/>
                  </a:lnTo>
                  <a:lnTo>
                    <a:pt x="355" y="408"/>
                  </a:lnTo>
                  <a:lnTo>
                    <a:pt x="391" y="408"/>
                  </a:lnTo>
                  <a:lnTo>
                    <a:pt x="391" y="408"/>
                  </a:lnTo>
                  <a:lnTo>
                    <a:pt x="427" y="407"/>
                  </a:lnTo>
                  <a:lnTo>
                    <a:pt x="427" y="407"/>
                  </a:lnTo>
                  <a:lnTo>
                    <a:pt x="480" y="408"/>
                  </a:lnTo>
                  <a:lnTo>
                    <a:pt x="530" y="409"/>
                  </a:lnTo>
                  <a:lnTo>
                    <a:pt x="576" y="411"/>
                  </a:lnTo>
                  <a:lnTo>
                    <a:pt x="622" y="413"/>
                  </a:lnTo>
                  <a:lnTo>
                    <a:pt x="622" y="413"/>
                  </a:lnTo>
                  <a:lnTo>
                    <a:pt x="645" y="417"/>
                  </a:lnTo>
                  <a:lnTo>
                    <a:pt x="645" y="417"/>
                  </a:lnTo>
                  <a:lnTo>
                    <a:pt x="675" y="420"/>
                  </a:lnTo>
                  <a:lnTo>
                    <a:pt x="691" y="421"/>
                  </a:lnTo>
                  <a:lnTo>
                    <a:pt x="707" y="421"/>
                  </a:lnTo>
                  <a:lnTo>
                    <a:pt x="707" y="421"/>
                  </a:lnTo>
                  <a:lnTo>
                    <a:pt x="726" y="421"/>
                  </a:lnTo>
                  <a:lnTo>
                    <a:pt x="741" y="418"/>
                  </a:lnTo>
                  <a:lnTo>
                    <a:pt x="756" y="413"/>
                  </a:lnTo>
                  <a:lnTo>
                    <a:pt x="761" y="411"/>
                  </a:lnTo>
                  <a:lnTo>
                    <a:pt x="767" y="408"/>
                  </a:lnTo>
                  <a:lnTo>
                    <a:pt x="771" y="404"/>
                  </a:lnTo>
                  <a:lnTo>
                    <a:pt x="775" y="401"/>
                  </a:lnTo>
                  <a:lnTo>
                    <a:pt x="779" y="396"/>
                  </a:lnTo>
                  <a:lnTo>
                    <a:pt x="782" y="392"/>
                  </a:lnTo>
                  <a:lnTo>
                    <a:pt x="784" y="387"/>
                  </a:lnTo>
                  <a:lnTo>
                    <a:pt x="786" y="381"/>
                  </a:lnTo>
                  <a:lnTo>
                    <a:pt x="787" y="375"/>
                  </a:lnTo>
                  <a:lnTo>
                    <a:pt x="787" y="369"/>
                  </a:lnTo>
                  <a:lnTo>
                    <a:pt x="787" y="369"/>
                  </a:lnTo>
                  <a:lnTo>
                    <a:pt x="786" y="324"/>
                  </a:lnTo>
                  <a:lnTo>
                    <a:pt x="785" y="269"/>
                  </a:lnTo>
                  <a:lnTo>
                    <a:pt x="785" y="269"/>
                  </a:lnTo>
                  <a:lnTo>
                    <a:pt x="783" y="188"/>
                  </a:lnTo>
                  <a:lnTo>
                    <a:pt x="783" y="152"/>
                  </a:lnTo>
                  <a:lnTo>
                    <a:pt x="783" y="121"/>
                  </a:lnTo>
                  <a:lnTo>
                    <a:pt x="783" y="114"/>
                  </a:lnTo>
                  <a:lnTo>
                    <a:pt x="783" y="114"/>
                  </a:lnTo>
                  <a:lnTo>
                    <a:pt x="784" y="96"/>
                  </a:lnTo>
                  <a:lnTo>
                    <a:pt x="783" y="78"/>
                  </a:lnTo>
                  <a:lnTo>
                    <a:pt x="782" y="68"/>
                  </a:lnTo>
                  <a:lnTo>
                    <a:pt x="779" y="59"/>
                  </a:lnTo>
                  <a:lnTo>
                    <a:pt x="777" y="51"/>
                  </a:lnTo>
                  <a:lnTo>
                    <a:pt x="771" y="43"/>
                  </a:lnTo>
                  <a:lnTo>
                    <a:pt x="771" y="43"/>
                  </a:lnTo>
                  <a:lnTo>
                    <a:pt x="769" y="37"/>
                  </a:lnTo>
                  <a:lnTo>
                    <a:pt x="768" y="31"/>
                  </a:lnTo>
                  <a:lnTo>
                    <a:pt x="768" y="18"/>
                  </a:lnTo>
                  <a:lnTo>
                    <a:pt x="768" y="18"/>
                  </a:lnTo>
                  <a:lnTo>
                    <a:pt x="768" y="14"/>
                  </a:lnTo>
                  <a:lnTo>
                    <a:pt x="769" y="11"/>
                  </a:lnTo>
                  <a:lnTo>
                    <a:pt x="771" y="8"/>
                  </a:lnTo>
                  <a:lnTo>
                    <a:pt x="773" y="5"/>
                  </a:lnTo>
                  <a:lnTo>
                    <a:pt x="777" y="3"/>
                  </a:lnTo>
                  <a:lnTo>
                    <a:pt x="780" y="1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2" y="1"/>
                  </a:lnTo>
                  <a:lnTo>
                    <a:pt x="795" y="3"/>
                  </a:lnTo>
                  <a:lnTo>
                    <a:pt x="798" y="5"/>
                  </a:lnTo>
                  <a:lnTo>
                    <a:pt x="800" y="8"/>
                  </a:lnTo>
                  <a:lnTo>
                    <a:pt x="802" y="11"/>
                  </a:lnTo>
                  <a:lnTo>
                    <a:pt x="803" y="14"/>
                  </a:lnTo>
                  <a:lnTo>
                    <a:pt x="804" y="18"/>
                  </a:lnTo>
                  <a:lnTo>
                    <a:pt x="804" y="18"/>
                  </a:lnTo>
                  <a:lnTo>
                    <a:pt x="804" y="26"/>
                  </a:lnTo>
                  <a:lnTo>
                    <a:pt x="806" y="33"/>
                  </a:lnTo>
                  <a:lnTo>
                    <a:pt x="812" y="49"/>
                  </a:lnTo>
                  <a:lnTo>
                    <a:pt x="812" y="49"/>
                  </a:lnTo>
                  <a:lnTo>
                    <a:pt x="816" y="62"/>
                  </a:lnTo>
                  <a:lnTo>
                    <a:pt x="818" y="69"/>
                  </a:lnTo>
                  <a:lnTo>
                    <a:pt x="819" y="76"/>
                  </a:lnTo>
                  <a:lnTo>
                    <a:pt x="819" y="76"/>
                  </a:lnTo>
                  <a:lnTo>
                    <a:pt x="819" y="111"/>
                  </a:lnTo>
                  <a:lnTo>
                    <a:pt x="819" y="145"/>
                  </a:lnTo>
                  <a:lnTo>
                    <a:pt x="819" y="145"/>
                  </a:lnTo>
                  <a:lnTo>
                    <a:pt x="818" y="183"/>
                  </a:lnTo>
                  <a:lnTo>
                    <a:pt x="818" y="183"/>
                  </a:lnTo>
                  <a:lnTo>
                    <a:pt x="819" y="207"/>
                  </a:lnTo>
                  <a:lnTo>
                    <a:pt x="821" y="238"/>
                  </a:lnTo>
                  <a:lnTo>
                    <a:pt x="821" y="238"/>
                  </a:lnTo>
                  <a:lnTo>
                    <a:pt x="824" y="287"/>
                  </a:lnTo>
                  <a:lnTo>
                    <a:pt x="825" y="313"/>
                  </a:lnTo>
                  <a:lnTo>
                    <a:pt x="825" y="339"/>
                  </a:lnTo>
                  <a:lnTo>
                    <a:pt x="825" y="363"/>
                  </a:lnTo>
                  <a:lnTo>
                    <a:pt x="823" y="386"/>
                  </a:lnTo>
                  <a:lnTo>
                    <a:pt x="819" y="404"/>
                  </a:lnTo>
                  <a:lnTo>
                    <a:pt x="817" y="411"/>
                  </a:lnTo>
                  <a:lnTo>
                    <a:pt x="814" y="419"/>
                  </a:lnTo>
                  <a:lnTo>
                    <a:pt x="814" y="419"/>
                  </a:lnTo>
                  <a:lnTo>
                    <a:pt x="809" y="428"/>
                  </a:lnTo>
                  <a:lnTo>
                    <a:pt x="801" y="435"/>
                  </a:lnTo>
                  <a:lnTo>
                    <a:pt x="794" y="442"/>
                  </a:lnTo>
                  <a:lnTo>
                    <a:pt x="785" y="448"/>
                  </a:lnTo>
                  <a:lnTo>
                    <a:pt x="774" y="451"/>
                  </a:lnTo>
                  <a:lnTo>
                    <a:pt x="763" y="454"/>
                  </a:lnTo>
                  <a:lnTo>
                    <a:pt x="750" y="456"/>
                  </a:lnTo>
                  <a:lnTo>
                    <a:pt x="735" y="456"/>
                  </a:lnTo>
                  <a:lnTo>
                    <a:pt x="735" y="4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2" name="Freeform 538"/>
            <p:cNvSpPr>
              <a:spLocks noEditPoints="1"/>
            </p:cNvSpPr>
            <p:nvPr/>
          </p:nvSpPr>
          <p:spPr bwMode="auto">
            <a:xfrm>
              <a:off x="2570163" y="3225800"/>
              <a:ext cx="103188" cy="158750"/>
            </a:xfrm>
            <a:custGeom>
              <a:avLst/>
              <a:gdLst/>
              <a:ahLst/>
              <a:cxnLst>
                <a:cxn ang="0">
                  <a:pos x="72" y="299"/>
                </a:cxn>
                <a:cxn ang="0">
                  <a:pos x="40" y="295"/>
                </a:cxn>
                <a:cxn ang="0">
                  <a:pos x="18" y="284"/>
                </a:cxn>
                <a:cxn ang="0">
                  <a:pos x="8" y="274"/>
                </a:cxn>
                <a:cxn ang="0">
                  <a:pos x="2" y="250"/>
                </a:cxn>
                <a:cxn ang="0">
                  <a:pos x="3" y="124"/>
                </a:cxn>
                <a:cxn ang="0">
                  <a:pos x="2" y="92"/>
                </a:cxn>
                <a:cxn ang="0">
                  <a:pos x="2" y="58"/>
                </a:cxn>
                <a:cxn ang="0">
                  <a:pos x="6" y="38"/>
                </a:cxn>
                <a:cxn ang="0">
                  <a:pos x="8" y="23"/>
                </a:cxn>
                <a:cxn ang="0">
                  <a:pos x="8" y="22"/>
                </a:cxn>
                <a:cxn ang="0">
                  <a:pos x="12" y="10"/>
                </a:cxn>
                <a:cxn ang="0">
                  <a:pos x="21" y="5"/>
                </a:cxn>
                <a:cxn ang="0">
                  <a:pos x="55" y="2"/>
                </a:cxn>
                <a:cxn ang="0">
                  <a:pos x="101" y="0"/>
                </a:cxn>
                <a:cxn ang="0">
                  <a:pos x="136" y="4"/>
                </a:cxn>
                <a:cxn ang="0">
                  <a:pos x="172" y="17"/>
                </a:cxn>
                <a:cxn ang="0">
                  <a:pos x="184" y="32"/>
                </a:cxn>
                <a:cxn ang="0">
                  <a:pos x="192" y="60"/>
                </a:cxn>
                <a:cxn ang="0">
                  <a:pos x="195" y="117"/>
                </a:cxn>
                <a:cxn ang="0">
                  <a:pos x="193" y="193"/>
                </a:cxn>
                <a:cxn ang="0">
                  <a:pos x="190" y="273"/>
                </a:cxn>
                <a:cxn ang="0">
                  <a:pos x="187" y="283"/>
                </a:cxn>
                <a:cxn ang="0">
                  <a:pos x="183" y="288"/>
                </a:cxn>
                <a:cxn ang="0">
                  <a:pos x="172" y="291"/>
                </a:cxn>
                <a:cxn ang="0">
                  <a:pos x="169" y="291"/>
                </a:cxn>
                <a:cxn ang="0">
                  <a:pos x="165" y="292"/>
                </a:cxn>
                <a:cxn ang="0">
                  <a:pos x="153" y="296"/>
                </a:cxn>
                <a:cxn ang="0">
                  <a:pos x="107" y="299"/>
                </a:cxn>
                <a:cxn ang="0">
                  <a:pos x="82" y="39"/>
                </a:cxn>
                <a:cxn ang="0">
                  <a:pos x="42" y="40"/>
                </a:cxn>
                <a:cxn ang="0">
                  <a:pos x="39" y="70"/>
                </a:cxn>
                <a:cxn ang="0">
                  <a:pos x="38" y="177"/>
                </a:cxn>
                <a:cxn ang="0">
                  <a:pos x="37" y="209"/>
                </a:cxn>
                <a:cxn ang="0">
                  <a:pos x="40" y="240"/>
                </a:cxn>
                <a:cxn ang="0">
                  <a:pos x="46" y="252"/>
                </a:cxn>
                <a:cxn ang="0">
                  <a:pos x="61" y="261"/>
                </a:cxn>
                <a:cxn ang="0">
                  <a:pos x="71" y="261"/>
                </a:cxn>
                <a:cxn ang="0">
                  <a:pos x="109" y="260"/>
                </a:cxn>
                <a:cxn ang="0">
                  <a:pos x="153" y="255"/>
                </a:cxn>
                <a:cxn ang="0">
                  <a:pos x="156" y="180"/>
                </a:cxn>
                <a:cxn ang="0">
                  <a:pos x="159" y="100"/>
                </a:cxn>
                <a:cxn ang="0">
                  <a:pos x="159" y="74"/>
                </a:cxn>
                <a:cxn ang="0">
                  <a:pos x="150" y="53"/>
                </a:cxn>
                <a:cxn ang="0">
                  <a:pos x="123" y="42"/>
                </a:cxn>
                <a:cxn ang="0">
                  <a:pos x="82" y="39"/>
                </a:cxn>
              </a:cxnLst>
              <a:rect l="0" t="0" r="r" b="b"/>
              <a:pathLst>
                <a:path w="195" h="299">
                  <a:moveTo>
                    <a:pt x="85" y="299"/>
                  </a:moveTo>
                  <a:lnTo>
                    <a:pt x="85" y="299"/>
                  </a:lnTo>
                  <a:lnTo>
                    <a:pt x="72" y="299"/>
                  </a:lnTo>
                  <a:lnTo>
                    <a:pt x="60" y="298"/>
                  </a:lnTo>
                  <a:lnTo>
                    <a:pt x="49" y="297"/>
                  </a:lnTo>
                  <a:lnTo>
                    <a:pt x="40" y="295"/>
                  </a:lnTo>
                  <a:lnTo>
                    <a:pt x="31" y="292"/>
                  </a:lnTo>
                  <a:lnTo>
                    <a:pt x="24" y="289"/>
                  </a:lnTo>
                  <a:lnTo>
                    <a:pt x="18" y="284"/>
                  </a:lnTo>
                  <a:lnTo>
                    <a:pt x="13" y="280"/>
                  </a:lnTo>
                  <a:lnTo>
                    <a:pt x="13" y="280"/>
                  </a:lnTo>
                  <a:lnTo>
                    <a:pt x="8" y="274"/>
                  </a:lnTo>
                  <a:lnTo>
                    <a:pt x="5" y="268"/>
                  </a:lnTo>
                  <a:lnTo>
                    <a:pt x="3" y="26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3" y="126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2" y="5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6" y="38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9" y="15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4" y="8"/>
                  </a:lnTo>
                  <a:lnTo>
                    <a:pt x="17" y="6"/>
                  </a:lnTo>
                  <a:lnTo>
                    <a:pt x="21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78" y="1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19" y="1"/>
                  </a:lnTo>
                  <a:lnTo>
                    <a:pt x="136" y="4"/>
                  </a:lnTo>
                  <a:lnTo>
                    <a:pt x="150" y="7"/>
                  </a:lnTo>
                  <a:lnTo>
                    <a:pt x="163" y="11"/>
                  </a:lnTo>
                  <a:lnTo>
                    <a:pt x="172" y="17"/>
                  </a:lnTo>
                  <a:lnTo>
                    <a:pt x="179" y="23"/>
                  </a:lnTo>
                  <a:lnTo>
                    <a:pt x="182" y="27"/>
                  </a:lnTo>
                  <a:lnTo>
                    <a:pt x="184" y="32"/>
                  </a:lnTo>
                  <a:lnTo>
                    <a:pt x="187" y="42"/>
                  </a:lnTo>
                  <a:lnTo>
                    <a:pt x="187" y="42"/>
                  </a:lnTo>
                  <a:lnTo>
                    <a:pt x="192" y="60"/>
                  </a:lnTo>
                  <a:lnTo>
                    <a:pt x="194" y="80"/>
                  </a:lnTo>
                  <a:lnTo>
                    <a:pt x="195" y="99"/>
                  </a:lnTo>
                  <a:lnTo>
                    <a:pt x="195" y="117"/>
                  </a:lnTo>
                  <a:lnTo>
                    <a:pt x="195" y="155"/>
                  </a:lnTo>
                  <a:lnTo>
                    <a:pt x="193" y="193"/>
                  </a:lnTo>
                  <a:lnTo>
                    <a:pt x="193" y="193"/>
                  </a:lnTo>
                  <a:lnTo>
                    <a:pt x="191" y="233"/>
                  </a:lnTo>
                  <a:lnTo>
                    <a:pt x="190" y="254"/>
                  </a:lnTo>
                  <a:lnTo>
                    <a:pt x="190" y="273"/>
                  </a:lnTo>
                  <a:lnTo>
                    <a:pt x="190" y="273"/>
                  </a:lnTo>
                  <a:lnTo>
                    <a:pt x="188" y="280"/>
                  </a:lnTo>
                  <a:lnTo>
                    <a:pt x="187" y="283"/>
                  </a:lnTo>
                  <a:lnTo>
                    <a:pt x="185" y="286"/>
                  </a:lnTo>
                  <a:lnTo>
                    <a:pt x="185" y="286"/>
                  </a:lnTo>
                  <a:lnTo>
                    <a:pt x="183" y="288"/>
                  </a:lnTo>
                  <a:lnTo>
                    <a:pt x="179" y="290"/>
                  </a:lnTo>
                  <a:lnTo>
                    <a:pt x="176" y="291"/>
                  </a:lnTo>
                  <a:lnTo>
                    <a:pt x="172" y="291"/>
                  </a:lnTo>
                  <a:lnTo>
                    <a:pt x="172" y="291"/>
                  </a:lnTo>
                  <a:lnTo>
                    <a:pt x="172" y="291"/>
                  </a:lnTo>
                  <a:lnTo>
                    <a:pt x="169" y="291"/>
                  </a:lnTo>
                  <a:lnTo>
                    <a:pt x="167" y="290"/>
                  </a:lnTo>
                  <a:lnTo>
                    <a:pt x="165" y="292"/>
                  </a:lnTo>
                  <a:lnTo>
                    <a:pt x="165" y="292"/>
                  </a:lnTo>
                  <a:lnTo>
                    <a:pt x="160" y="295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26" y="298"/>
                  </a:lnTo>
                  <a:lnTo>
                    <a:pt x="126" y="298"/>
                  </a:lnTo>
                  <a:lnTo>
                    <a:pt x="107" y="299"/>
                  </a:lnTo>
                  <a:lnTo>
                    <a:pt x="85" y="299"/>
                  </a:lnTo>
                  <a:lnTo>
                    <a:pt x="85" y="299"/>
                  </a:lnTo>
                  <a:close/>
                  <a:moveTo>
                    <a:pt x="82" y="39"/>
                  </a:moveTo>
                  <a:lnTo>
                    <a:pt x="82" y="39"/>
                  </a:lnTo>
                  <a:lnTo>
                    <a:pt x="53" y="40"/>
                  </a:lnTo>
                  <a:lnTo>
                    <a:pt x="42" y="40"/>
                  </a:lnTo>
                  <a:lnTo>
                    <a:pt x="41" y="52"/>
                  </a:lnTo>
                  <a:lnTo>
                    <a:pt x="41" y="52"/>
                  </a:lnTo>
                  <a:lnTo>
                    <a:pt x="39" y="70"/>
                  </a:lnTo>
                  <a:lnTo>
                    <a:pt x="38" y="88"/>
                  </a:lnTo>
                  <a:lnTo>
                    <a:pt x="38" y="177"/>
                  </a:lnTo>
                  <a:lnTo>
                    <a:pt x="38" y="177"/>
                  </a:lnTo>
                  <a:lnTo>
                    <a:pt x="38" y="194"/>
                  </a:lnTo>
                  <a:lnTo>
                    <a:pt x="38" y="194"/>
                  </a:lnTo>
                  <a:lnTo>
                    <a:pt x="37" y="209"/>
                  </a:lnTo>
                  <a:lnTo>
                    <a:pt x="37" y="226"/>
                  </a:lnTo>
                  <a:lnTo>
                    <a:pt x="38" y="233"/>
                  </a:lnTo>
                  <a:lnTo>
                    <a:pt x="40" y="240"/>
                  </a:lnTo>
                  <a:lnTo>
                    <a:pt x="42" y="246"/>
                  </a:lnTo>
                  <a:lnTo>
                    <a:pt x="46" y="252"/>
                  </a:lnTo>
                  <a:lnTo>
                    <a:pt x="46" y="252"/>
                  </a:lnTo>
                  <a:lnTo>
                    <a:pt x="51" y="256"/>
                  </a:lnTo>
                  <a:lnTo>
                    <a:pt x="56" y="259"/>
                  </a:lnTo>
                  <a:lnTo>
                    <a:pt x="61" y="261"/>
                  </a:lnTo>
                  <a:lnTo>
                    <a:pt x="69" y="261"/>
                  </a:lnTo>
                  <a:lnTo>
                    <a:pt x="69" y="261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109" y="260"/>
                  </a:lnTo>
                  <a:lnTo>
                    <a:pt x="109" y="260"/>
                  </a:lnTo>
                  <a:lnTo>
                    <a:pt x="131" y="260"/>
                  </a:lnTo>
                  <a:lnTo>
                    <a:pt x="153" y="260"/>
                  </a:lnTo>
                  <a:lnTo>
                    <a:pt x="153" y="255"/>
                  </a:lnTo>
                  <a:lnTo>
                    <a:pt x="153" y="255"/>
                  </a:lnTo>
                  <a:lnTo>
                    <a:pt x="154" y="217"/>
                  </a:lnTo>
                  <a:lnTo>
                    <a:pt x="156" y="180"/>
                  </a:lnTo>
                  <a:lnTo>
                    <a:pt x="156" y="180"/>
                  </a:lnTo>
                  <a:lnTo>
                    <a:pt x="157" y="140"/>
                  </a:lnTo>
                  <a:lnTo>
                    <a:pt x="159" y="100"/>
                  </a:lnTo>
                  <a:lnTo>
                    <a:pt x="159" y="93"/>
                  </a:lnTo>
                  <a:lnTo>
                    <a:pt x="159" y="93"/>
                  </a:lnTo>
                  <a:lnTo>
                    <a:pt x="159" y="74"/>
                  </a:lnTo>
                  <a:lnTo>
                    <a:pt x="156" y="67"/>
                  </a:lnTo>
                  <a:lnTo>
                    <a:pt x="154" y="59"/>
                  </a:lnTo>
                  <a:lnTo>
                    <a:pt x="150" y="53"/>
                  </a:lnTo>
                  <a:lnTo>
                    <a:pt x="144" y="48"/>
                  </a:lnTo>
                  <a:lnTo>
                    <a:pt x="136" y="45"/>
                  </a:lnTo>
                  <a:lnTo>
                    <a:pt x="123" y="42"/>
                  </a:lnTo>
                  <a:lnTo>
                    <a:pt x="123" y="42"/>
                  </a:lnTo>
                  <a:lnTo>
                    <a:pt x="105" y="40"/>
                  </a:lnTo>
                  <a:lnTo>
                    <a:pt x="82" y="39"/>
                  </a:lnTo>
                  <a:lnTo>
                    <a:pt x="82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3" name="Freeform 539"/>
            <p:cNvSpPr>
              <a:spLocks noEditPoints="1"/>
            </p:cNvSpPr>
            <p:nvPr/>
          </p:nvSpPr>
          <p:spPr bwMode="auto">
            <a:xfrm>
              <a:off x="2292351" y="3478213"/>
              <a:ext cx="504825" cy="250825"/>
            </a:xfrm>
            <a:custGeom>
              <a:avLst/>
              <a:gdLst/>
              <a:ahLst/>
              <a:cxnLst>
                <a:cxn ang="0">
                  <a:pos x="761" y="472"/>
                </a:cxn>
                <a:cxn ang="0">
                  <a:pos x="506" y="468"/>
                </a:cxn>
                <a:cxn ang="0">
                  <a:pos x="259" y="459"/>
                </a:cxn>
                <a:cxn ang="0">
                  <a:pos x="116" y="455"/>
                </a:cxn>
                <a:cxn ang="0">
                  <a:pos x="53" y="437"/>
                </a:cxn>
                <a:cxn ang="0">
                  <a:pos x="13" y="392"/>
                </a:cxn>
                <a:cxn ang="0">
                  <a:pos x="2" y="316"/>
                </a:cxn>
                <a:cxn ang="0">
                  <a:pos x="5" y="219"/>
                </a:cxn>
                <a:cxn ang="0">
                  <a:pos x="1" y="114"/>
                </a:cxn>
                <a:cxn ang="0">
                  <a:pos x="5" y="67"/>
                </a:cxn>
                <a:cxn ang="0">
                  <a:pos x="11" y="38"/>
                </a:cxn>
                <a:cxn ang="0">
                  <a:pos x="31" y="13"/>
                </a:cxn>
                <a:cxn ang="0">
                  <a:pos x="69" y="2"/>
                </a:cxn>
                <a:cxn ang="0">
                  <a:pos x="132" y="0"/>
                </a:cxn>
                <a:cxn ang="0">
                  <a:pos x="565" y="3"/>
                </a:cxn>
                <a:cxn ang="0">
                  <a:pos x="777" y="14"/>
                </a:cxn>
                <a:cxn ang="0">
                  <a:pos x="810" y="13"/>
                </a:cxn>
                <a:cxn ang="0">
                  <a:pos x="868" y="16"/>
                </a:cxn>
                <a:cxn ang="0">
                  <a:pos x="899" y="30"/>
                </a:cxn>
                <a:cxn ang="0">
                  <a:pos x="934" y="75"/>
                </a:cxn>
                <a:cxn ang="0">
                  <a:pos x="941" y="96"/>
                </a:cxn>
                <a:cxn ang="0">
                  <a:pos x="946" y="107"/>
                </a:cxn>
                <a:cxn ang="0">
                  <a:pos x="947" y="117"/>
                </a:cxn>
                <a:cxn ang="0">
                  <a:pos x="950" y="207"/>
                </a:cxn>
                <a:cxn ang="0">
                  <a:pos x="953" y="353"/>
                </a:cxn>
                <a:cxn ang="0">
                  <a:pos x="945" y="401"/>
                </a:cxn>
                <a:cxn ang="0">
                  <a:pos x="924" y="440"/>
                </a:cxn>
                <a:cxn ang="0">
                  <a:pos x="890" y="463"/>
                </a:cxn>
                <a:cxn ang="0">
                  <a:pos x="864" y="471"/>
                </a:cxn>
                <a:cxn ang="0">
                  <a:pos x="41" y="90"/>
                </a:cxn>
                <a:cxn ang="0">
                  <a:pos x="36" y="103"/>
                </a:cxn>
                <a:cxn ang="0">
                  <a:pos x="41" y="219"/>
                </a:cxn>
                <a:cxn ang="0">
                  <a:pos x="38" y="333"/>
                </a:cxn>
                <a:cxn ang="0">
                  <a:pos x="48" y="377"/>
                </a:cxn>
                <a:cxn ang="0">
                  <a:pos x="82" y="410"/>
                </a:cxn>
                <a:cxn ang="0">
                  <a:pos x="144" y="422"/>
                </a:cxn>
                <a:cxn ang="0">
                  <a:pos x="233" y="425"/>
                </a:cxn>
                <a:cxn ang="0">
                  <a:pos x="564" y="435"/>
                </a:cxn>
                <a:cxn ang="0">
                  <a:pos x="868" y="433"/>
                </a:cxn>
                <a:cxn ang="0">
                  <a:pos x="894" y="418"/>
                </a:cxn>
                <a:cxn ang="0">
                  <a:pos x="909" y="392"/>
                </a:cxn>
                <a:cxn ang="0">
                  <a:pos x="916" y="292"/>
                </a:cxn>
                <a:cxn ang="0">
                  <a:pos x="913" y="186"/>
                </a:cxn>
                <a:cxn ang="0">
                  <a:pos x="910" y="117"/>
                </a:cxn>
                <a:cxn ang="0">
                  <a:pos x="899" y="94"/>
                </a:cxn>
                <a:cxn ang="0">
                  <a:pos x="871" y="55"/>
                </a:cxn>
                <a:cxn ang="0">
                  <a:pos x="828" y="50"/>
                </a:cxn>
                <a:cxn ang="0">
                  <a:pos x="749" y="51"/>
                </a:cxn>
                <a:cxn ang="0">
                  <a:pos x="567" y="38"/>
                </a:cxn>
                <a:cxn ang="0">
                  <a:pos x="102" y="37"/>
                </a:cxn>
                <a:cxn ang="0">
                  <a:pos x="52" y="46"/>
                </a:cxn>
                <a:cxn ang="0">
                  <a:pos x="41" y="82"/>
                </a:cxn>
              </a:cxnLst>
              <a:rect l="0" t="0" r="r" b="b"/>
              <a:pathLst>
                <a:path w="954" h="473">
                  <a:moveTo>
                    <a:pt x="849" y="473"/>
                  </a:moveTo>
                  <a:lnTo>
                    <a:pt x="848" y="473"/>
                  </a:lnTo>
                  <a:lnTo>
                    <a:pt x="847" y="473"/>
                  </a:lnTo>
                  <a:lnTo>
                    <a:pt x="847" y="473"/>
                  </a:lnTo>
                  <a:lnTo>
                    <a:pt x="761" y="472"/>
                  </a:lnTo>
                  <a:lnTo>
                    <a:pt x="675" y="470"/>
                  </a:lnTo>
                  <a:lnTo>
                    <a:pt x="675" y="470"/>
                  </a:lnTo>
                  <a:lnTo>
                    <a:pt x="591" y="469"/>
                  </a:lnTo>
                  <a:lnTo>
                    <a:pt x="506" y="468"/>
                  </a:lnTo>
                  <a:lnTo>
                    <a:pt x="506" y="468"/>
                  </a:lnTo>
                  <a:lnTo>
                    <a:pt x="465" y="468"/>
                  </a:lnTo>
                  <a:lnTo>
                    <a:pt x="423" y="467"/>
                  </a:lnTo>
                  <a:lnTo>
                    <a:pt x="343" y="463"/>
                  </a:lnTo>
                  <a:lnTo>
                    <a:pt x="343" y="463"/>
                  </a:lnTo>
                  <a:lnTo>
                    <a:pt x="259" y="459"/>
                  </a:lnTo>
                  <a:lnTo>
                    <a:pt x="217" y="458"/>
                  </a:lnTo>
                  <a:lnTo>
                    <a:pt x="174" y="458"/>
                  </a:lnTo>
                  <a:lnTo>
                    <a:pt x="174" y="458"/>
                  </a:lnTo>
                  <a:lnTo>
                    <a:pt x="144" y="457"/>
                  </a:lnTo>
                  <a:lnTo>
                    <a:pt x="116" y="455"/>
                  </a:lnTo>
                  <a:lnTo>
                    <a:pt x="102" y="453"/>
                  </a:lnTo>
                  <a:lnTo>
                    <a:pt x="90" y="450"/>
                  </a:lnTo>
                  <a:lnTo>
                    <a:pt x="77" y="447"/>
                  </a:lnTo>
                  <a:lnTo>
                    <a:pt x="65" y="443"/>
                  </a:lnTo>
                  <a:lnTo>
                    <a:pt x="53" y="437"/>
                  </a:lnTo>
                  <a:lnTo>
                    <a:pt x="44" y="430"/>
                  </a:lnTo>
                  <a:lnTo>
                    <a:pt x="35" y="423"/>
                  </a:lnTo>
                  <a:lnTo>
                    <a:pt x="27" y="414"/>
                  </a:lnTo>
                  <a:lnTo>
                    <a:pt x="19" y="405"/>
                  </a:lnTo>
                  <a:lnTo>
                    <a:pt x="13" y="392"/>
                  </a:lnTo>
                  <a:lnTo>
                    <a:pt x="9" y="380"/>
                  </a:lnTo>
                  <a:lnTo>
                    <a:pt x="5" y="365"/>
                  </a:lnTo>
                  <a:lnTo>
                    <a:pt x="5" y="365"/>
                  </a:lnTo>
                  <a:lnTo>
                    <a:pt x="3" y="341"/>
                  </a:lnTo>
                  <a:lnTo>
                    <a:pt x="2" y="316"/>
                  </a:lnTo>
                  <a:lnTo>
                    <a:pt x="2" y="291"/>
                  </a:lnTo>
                  <a:lnTo>
                    <a:pt x="3" y="265"/>
                  </a:lnTo>
                  <a:lnTo>
                    <a:pt x="3" y="265"/>
                  </a:lnTo>
                  <a:lnTo>
                    <a:pt x="4" y="242"/>
                  </a:lnTo>
                  <a:lnTo>
                    <a:pt x="5" y="219"/>
                  </a:lnTo>
                  <a:lnTo>
                    <a:pt x="5" y="219"/>
                  </a:lnTo>
                  <a:lnTo>
                    <a:pt x="4" y="184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1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1" y="74"/>
                  </a:lnTo>
                  <a:lnTo>
                    <a:pt x="4" y="69"/>
                  </a:lnTo>
                  <a:lnTo>
                    <a:pt x="5" y="67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7" y="55"/>
                  </a:lnTo>
                  <a:lnTo>
                    <a:pt x="8" y="46"/>
                  </a:lnTo>
                  <a:lnTo>
                    <a:pt x="11" y="38"/>
                  </a:lnTo>
                  <a:lnTo>
                    <a:pt x="13" y="31"/>
                  </a:lnTo>
                  <a:lnTo>
                    <a:pt x="17" y="25"/>
                  </a:lnTo>
                  <a:lnTo>
                    <a:pt x="21" y="20"/>
                  </a:lnTo>
                  <a:lnTo>
                    <a:pt x="26" y="16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40" y="9"/>
                  </a:lnTo>
                  <a:lnTo>
                    <a:pt x="49" y="6"/>
                  </a:lnTo>
                  <a:lnTo>
                    <a:pt x="60" y="4"/>
                  </a:lnTo>
                  <a:lnTo>
                    <a:pt x="69" y="2"/>
                  </a:lnTo>
                  <a:lnTo>
                    <a:pt x="89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54" y="1"/>
                  </a:lnTo>
                  <a:lnTo>
                    <a:pt x="493" y="1"/>
                  </a:lnTo>
                  <a:lnTo>
                    <a:pt x="493" y="1"/>
                  </a:lnTo>
                  <a:lnTo>
                    <a:pt x="529" y="1"/>
                  </a:lnTo>
                  <a:lnTo>
                    <a:pt x="565" y="3"/>
                  </a:lnTo>
                  <a:lnTo>
                    <a:pt x="635" y="7"/>
                  </a:lnTo>
                  <a:lnTo>
                    <a:pt x="635" y="7"/>
                  </a:lnTo>
                  <a:lnTo>
                    <a:pt x="705" y="12"/>
                  </a:lnTo>
                  <a:lnTo>
                    <a:pt x="741" y="13"/>
                  </a:lnTo>
                  <a:lnTo>
                    <a:pt x="777" y="14"/>
                  </a:lnTo>
                  <a:lnTo>
                    <a:pt x="777" y="14"/>
                  </a:lnTo>
                  <a:lnTo>
                    <a:pt x="799" y="14"/>
                  </a:lnTo>
                  <a:lnTo>
                    <a:pt x="799" y="14"/>
                  </a:lnTo>
                  <a:lnTo>
                    <a:pt x="810" y="13"/>
                  </a:lnTo>
                  <a:lnTo>
                    <a:pt x="810" y="13"/>
                  </a:lnTo>
                  <a:lnTo>
                    <a:pt x="832" y="13"/>
                  </a:lnTo>
                  <a:lnTo>
                    <a:pt x="832" y="13"/>
                  </a:lnTo>
                  <a:lnTo>
                    <a:pt x="850" y="13"/>
                  </a:lnTo>
                  <a:lnTo>
                    <a:pt x="859" y="14"/>
                  </a:lnTo>
                  <a:lnTo>
                    <a:pt x="868" y="16"/>
                  </a:lnTo>
                  <a:lnTo>
                    <a:pt x="877" y="18"/>
                  </a:lnTo>
                  <a:lnTo>
                    <a:pt x="885" y="20"/>
                  </a:lnTo>
                  <a:lnTo>
                    <a:pt x="893" y="24"/>
                  </a:lnTo>
                  <a:lnTo>
                    <a:pt x="899" y="30"/>
                  </a:lnTo>
                  <a:lnTo>
                    <a:pt x="899" y="30"/>
                  </a:lnTo>
                  <a:lnTo>
                    <a:pt x="911" y="40"/>
                  </a:lnTo>
                  <a:lnTo>
                    <a:pt x="920" y="51"/>
                  </a:lnTo>
                  <a:lnTo>
                    <a:pt x="927" y="63"/>
                  </a:lnTo>
                  <a:lnTo>
                    <a:pt x="934" y="75"/>
                  </a:lnTo>
                  <a:lnTo>
                    <a:pt x="934" y="75"/>
                  </a:lnTo>
                  <a:lnTo>
                    <a:pt x="937" y="85"/>
                  </a:lnTo>
                  <a:lnTo>
                    <a:pt x="937" y="85"/>
                  </a:lnTo>
                  <a:lnTo>
                    <a:pt x="939" y="93"/>
                  </a:lnTo>
                  <a:lnTo>
                    <a:pt x="940" y="95"/>
                  </a:lnTo>
                  <a:lnTo>
                    <a:pt x="941" y="96"/>
                  </a:lnTo>
                  <a:lnTo>
                    <a:pt x="941" y="96"/>
                  </a:lnTo>
                  <a:lnTo>
                    <a:pt x="943" y="98"/>
                  </a:lnTo>
                  <a:lnTo>
                    <a:pt x="945" y="101"/>
                  </a:lnTo>
                  <a:lnTo>
                    <a:pt x="946" y="104"/>
                  </a:lnTo>
                  <a:lnTo>
                    <a:pt x="946" y="107"/>
                  </a:lnTo>
                  <a:lnTo>
                    <a:pt x="946" y="108"/>
                  </a:lnTo>
                  <a:lnTo>
                    <a:pt x="946" y="109"/>
                  </a:lnTo>
                  <a:lnTo>
                    <a:pt x="946" y="109"/>
                  </a:lnTo>
                  <a:lnTo>
                    <a:pt x="947" y="113"/>
                  </a:lnTo>
                  <a:lnTo>
                    <a:pt x="947" y="117"/>
                  </a:lnTo>
                  <a:lnTo>
                    <a:pt x="946" y="118"/>
                  </a:lnTo>
                  <a:lnTo>
                    <a:pt x="946" y="119"/>
                  </a:lnTo>
                  <a:lnTo>
                    <a:pt x="946" y="119"/>
                  </a:lnTo>
                  <a:lnTo>
                    <a:pt x="948" y="164"/>
                  </a:lnTo>
                  <a:lnTo>
                    <a:pt x="950" y="207"/>
                  </a:lnTo>
                  <a:lnTo>
                    <a:pt x="950" y="207"/>
                  </a:lnTo>
                  <a:lnTo>
                    <a:pt x="952" y="249"/>
                  </a:lnTo>
                  <a:lnTo>
                    <a:pt x="954" y="291"/>
                  </a:lnTo>
                  <a:lnTo>
                    <a:pt x="954" y="332"/>
                  </a:lnTo>
                  <a:lnTo>
                    <a:pt x="953" y="353"/>
                  </a:lnTo>
                  <a:lnTo>
                    <a:pt x="951" y="374"/>
                  </a:lnTo>
                  <a:lnTo>
                    <a:pt x="951" y="374"/>
                  </a:lnTo>
                  <a:lnTo>
                    <a:pt x="950" y="383"/>
                  </a:lnTo>
                  <a:lnTo>
                    <a:pt x="948" y="392"/>
                  </a:lnTo>
                  <a:lnTo>
                    <a:pt x="945" y="401"/>
                  </a:lnTo>
                  <a:lnTo>
                    <a:pt x="942" y="410"/>
                  </a:lnTo>
                  <a:lnTo>
                    <a:pt x="938" y="418"/>
                  </a:lnTo>
                  <a:lnTo>
                    <a:pt x="934" y="425"/>
                  </a:lnTo>
                  <a:lnTo>
                    <a:pt x="929" y="432"/>
                  </a:lnTo>
                  <a:lnTo>
                    <a:pt x="924" y="440"/>
                  </a:lnTo>
                  <a:lnTo>
                    <a:pt x="918" y="445"/>
                  </a:lnTo>
                  <a:lnTo>
                    <a:pt x="912" y="451"/>
                  </a:lnTo>
                  <a:lnTo>
                    <a:pt x="905" y="455"/>
                  </a:lnTo>
                  <a:lnTo>
                    <a:pt x="898" y="460"/>
                  </a:lnTo>
                  <a:lnTo>
                    <a:pt x="890" y="463"/>
                  </a:lnTo>
                  <a:lnTo>
                    <a:pt x="882" y="467"/>
                  </a:lnTo>
                  <a:lnTo>
                    <a:pt x="874" y="469"/>
                  </a:lnTo>
                  <a:lnTo>
                    <a:pt x="865" y="471"/>
                  </a:lnTo>
                  <a:lnTo>
                    <a:pt x="864" y="471"/>
                  </a:lnTo>
                  <a:lnTo>
                    <a:pt x="864" y="471"/>
                  </a:lnTo>
                  <a:lnTo>
                    <a:pt x="864" y="471"/>
                  </a:lnTo>
                  <a:lnTo>
                    <a:pt x="860" y="472"/>
                  </a:lnTo>
                  <a:lnTo>
                    <a:pt x="857" y="473"/>
                  </a:lnTo>
                  <a:lnTo>
                    <a:pt x="849" y="473"/>
                  </a:lnTo>
                  <a:close/>
                  <a:moveTo>
                    <a:pt x="41" y="90"/>
                  </a:moveTo>
                  <a:lnTo>
                    <a:pt x="41" y="90"/>
                  </a:lnTo>
                  <a:lnTo>
                    <a:pt x="40" y="95"/>
                  </a:lnTo>
                  <a:lnTo>
                    <a:pt x="38" y="100"/>
                  </a:lnTo>
                  <a:lnTo>
                    <a:pt x="36" y="101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8" y="148"/>
                  </a:lnTo>
                  <a:lnTo>
                    <a:pt x="38" y="148"/>
                  </a:lnTo>
                  <a:lnTo>
                    <a:pt x="40" y="184"/>
                  </a:lnTo>
                  <a:lnTo>
                    <a:pt x="41" y="219"/>
                  </a:lnTo>
                  <a:lnTo>
                    <a:pt x="41" y="290"/>
                  </a:lnTo>
                  <a:lnTo>
                    <a:pt x="41" y="290"/>
                  </a:lnTo>
                  <a:lnTo>
                    <a:pt x="39" y="311"/>
                  </a:lnTo>
                  <a:lnTo>
                    <a:pt x="39" y="311"/>
                  </a:lnTo>
                  <a:lnTo>
                    <a:pt x="38" y="333"/>
                  </a:lnTo>
                  <a:lnTo>
                    <a:pt x="38" y="345"/>
                  </a:lnTo>
                  <a:lnTo>
                    <a:pt x="40" y="355"/>
                  </a:lnTo>
                  <a:lnTo>
                    <a:pt x="40" y="355"/>
                  </a:lnTo>
                  <a:lnTo>
                    <a:pt x="44" y="366"/>
                  </a:lnTo>
                  <a:lnTo>
                    <a:pt x="48" y="377"/>
                  </a:lnTo>
                  <a:lnTo>
                    <a:pt x="55" y="386"/>
                  </a:lnTo>
                  <a:lnTo>
                    <a:pt x="61" y="394"/>
                  </a:lnTo>
                  <a:lnTo>
                    <a:pt x="67" y="400"/>
                  </a:lnTo>
                  <a:lnTo>
                    <a:pt x="74" y="406"/>
                  </a:lnTo>
                  <a:lnTo>
                    <a:pt x="82" y="410"/>
                  </a:lnTo>
                  <a:lnTo>
                    <a:pt x="91" y="414"/>
                  </a:lnTo>
                  <a:lnTo>
                    <a:pt x="99" y="417"/>
                  </a:lnTo>
                  <a:lnTo>
                    <a:pt x="108" y="419"/>
                  </a:lnTo>
                  <a:lnTo>
                    <a:pt x="126" y="421"/>
                  </a:lnTo>
                  <a:lnTo>
                    <a:pt x="144" y="422"/>
                  </a:lnTo>
                  <a:lnTo>
                    <a:pt x="163" y="422"/>
                  </a:lnTo>
                  <a:lnTo>
                    <a:pt x="163" y="422"/>
                  </a:lnTo>
                  <a:lnTo>
                    <a:pt x="199" y="423"/>
                  </a:lnTo>
                  <a:lnTo>
                    <a:pt x="233" y="425"/>
                  </a:lnTo>
                  <a:lnTo>
                    <a:pt x="233" y="425"/>
                  </a:lnTo>
                  <a:lnTo>
                    <a:pt x="261" y="427"/>
                  </a:lnTo>
                  <a:lnTo>
                    <a:pt x="290" y="429"/>
                  </a:lnTo>
                  <a:lnTo>
                    <a:pt x="290" y="429"/>
                  </a:lnTo>
                  <a:lnTo>
                    <a:pt x="424" y="432"/>
                  </a:lnTo>
                  <a:lnTo>
                    <a:pt x="564" y="435"/>
                  </a:lnTo>
                  <a:lnTo>
                    <a:pt x="704" y="436"/>
                  </a:lnTo>
                  <a:lnTo>
                    <a:pt x="848" y="437"/>
                  </a:lnTo>
                  <a:lnTo>
                    <a:pt x="848" y="437"/>
                  </a:lnTo>
                  <a:lnTo>
                    <a:pt x="862" y="435"/>
                  </a:lnTo>
                  <a:lnTo>
                    <a:pt x="868" y="433"/>
                  </a:lnTo>
                  <a:lnTo>
                    <a:pt x="875" y="431"/>
                  </a:lnTo>
                  <a:lnTo>
                    <a:pt x="880" y="428"/>
                  </a:lnTo>
                  <a:lnTo>
                    <a:pt x="885" y="425"/>
                  </a:lnTo>
                  <a:lnTo>
                    <a:pt x="890" y="422"/>
                  </a:lnTo>
                  <a:lnTo>
                    <a:pt x="894" y="418"/>
                  </a:lnTo>
                  <a:lnTo>
                    <a:pt x="894" y="418"/>
                  </a:lnTo>
                  <a:lnTo>
                    <a:pt x="898" y="412"/>
                  </a:lnTo>
                  <a:lnTo>
                    <a:pt x="903" y="406"/>
                  </a:lnTo>
                  <a:lnTo>
                    <a:pt x="906" y="399"/>
                  </a:lnTo>
                  <a:lnTo>
                    <a:pt x="909" y="392"/>
                  </a:lnTo>
                  <a:lnTo>
                    <a:pt x="913" y="377"/>
                  </a:lnTo>
                  <a:lnTo>
                    <a:pt x="916" y="360"/>
                  </a:lnTo>
                  <a:lnTo>
                    <a:pt x="917" y="344"/>
                  </a:lnTo>
                  <a:lnTo>
                    <a:pt x="917" y="326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15" y="264"/>
                  </a:lnTo>
                  <a:lnTo>
                    <a:pt x="915" y="264"/>
                  </a:lnTo>
                  <a:lnTo>
                    <a:pt x="914" y="225"/>
                  </a:lnTo>
                  <a:lnTo>
                    <a:pt x="913" y="186"/>
                  </a:lnTo>
                  <a:lnTo>
                    <a:pt x="913" y="186"/>
                  </a:lnTo>
                  <a:lnTo>
                    <a:pt x="911" y="154"/>
                  </a:lnTo>
                  <a:lnTo>
                    <a:pt x="911" y="121"/>
                  </a:lnTo>
                  <a:lnTo>
                    <a:pt x="911" y="118"/>
                  </a:lnTo>
                  <a:lnTo>
                    <a:pt x="910" y="117"/>
                  </a:lnTo>
                  <a:lnTo>
                    <a:pt x="910" y="117"/>
                  </a:lnTo>
                  <a:lnTo>
                    <a:pt x="907" y="112"/>
                  </a:lnTo>
                  <a:lnTo>
                    <a:pt x="904" y="106"/>
                  </a:lnTo>
                  <a:lnTo>
                    <a:pt x="899" y="94"/>
                  </a:lnTo>
                  <a:lnTo>
                    <a:pt x="899" y="94"/>
                  </a:lnTo>
                  <a:lnTo>
                    <a:pt x="894" y="79"/>
                  </a:lnTo>
                  <a:lnTo>
                    <a:pt x="890" y="72"/>
                  </a:lnTo>
                  <a:lnTo>
                    <a:pt x="886" y="65"/>
                  </a:lnTo>
                  <a:lnTo>
                    <a:pt x="879" y="60"/>
                  </a:lnTo>
                  <a:lnTo>
                    <a:pt x="871" y="55"/>
                  </a:lnTo>
                  <a:lnTo>
                    <a:pt x="860" y="51"/>
                  </a:lnTo>
                  <a:lnTo>
                    <a:pt x="847" y="50"/>
                  </a:lnTo>
                  <a:lnTo>
                    <a:pt x="847" y="50"/>
                  </a:lnTo>
                  <a:lnTo>
                    <a:pt x="828" y="50"/>
                  </a:lnTo>
                  <a:lnTo>
                    <a:pt x="828" y="50"/>
                  </a:lnTo>
                  <a:lnTo>
                    <a:pt x="796" y="50"/>
                  </a:lnTo>
                  <a:lnTo>
                    <a:pt x="796" y="50"/>
                  </a:lnTo>
                  <a:lnTo>
                    <a:pt x="764" y="51"/>
                  </a:lnTo>
                  <a:lnTo>
                    <a:pt x="764" y="51"/>
                  </a:lnTo>
                  <a:lnTo>
                    <a:pt x="749" y="51"/>
                  </a:lnTo>
                  <a:lnTo>
                    <a:pt x="735" y="50"/>
                  </a:lnTo>
                  <a:lnTo>
                    <a:pt x="735" y="50"/>
                  </a:lnTo>
                  <a:lnTo>
                    <a:pt x="678" y="45"/>
                  </a:lnTo>
                  <a:lnTo>
                    <a:pt x="623" y="40"/>
                  </a:lnTo>
                  <a:lnTo>
                    <a:pt x="567" y="38"/>
                  </a:lnTo>
                  <a:lnTo>
                    <a:pt x="511" y="36"/>
                  </a:lnTo>
                  <a:lnTo>
                    <a:pt x="178" y="36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02" y="37"/>
                  </a:lnTo>
                  <a:lnTo>
                    <a:pt x="84" y="37"/>
                  </a:lnTo>
                  <a:lnTo>
                    <a:pt x="84" y="37"/>
                  </a:lnTo>
                  <a:lnTo>
                    <a:pt x="71" y="39"/>
                  </a:lnTo>
                  <a:lnTo>
                    <a:pt x="60" y="42"/>
                  </a:lnTo>
                  <a:lnTo>
                    <a:pt x="52" y="46"/>
                  </a:lnTo>
                  <a:lnTo>
                    <a:pt x="46" y="51"/>
                  </a:lnTo>
                  <a:lnTo>
                    <a:pt x="43" y="57"/>
                  </a:lnTo>
                  <a:lnTo>
                    <a:pt x="41" y="65"/>
                  </a:lnTo>
                  <a:lnTo>
                    <a:pt x="41" y="73"/>
                  </a:lnTo>
                  <a:lnTo>
                    <a:pt x="41" y="82"/>
                  </a:lnTo>
                  <a:lnTo>
                    <a:pt x="41" y="85"/>
                  </a:lnTo>
                  <a:lnTo>
                    <a:pt x="41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4" name="组合 953"/>
          <p:cNvGrpSpPr/>
          <p:nvPr/>
        </p:nvGrpSpPr>
        <p:grpSpPr>
          <a:xfrm>
            <a:off x="6792362" y="2438453"/>
            <a:ext cx="886884" cy="937684"/>
            <a:chOff x="5181601" y="2120900"/>
            <a:chExt cx="665163" cy="703263"/>
          </a:xfrm>
          <a:solidFill>
            <a:schemeClr val="tx1"/>
          </a:solidFill>
        </p:grpSpPr>
        <p:sp>
          <p:nvSpPr>
            <p:cNvPr id="16924" name="Freeform 540"/>
            <p:cNvSpPr/>
            <p:nvPr/>
          </p:nvSpPr>
          <p:spPr bwMode="auto">
            <a:xfrm>
              <a:off x="5226051" y="2433638"/>
              <a:ext cx="6350" cy="44450"/>
            </a:xfrm>
            <a:custGeom>
              <a:avLst/>
              <a:gdLst/>
              <a:ahLst/>
              <a:cxnLst>
                <a:cxn ang="0">
                  <a:pos x="11" y="47"/>
                </a:cxn>
                <a:cxn ang="0">
                  <a:pos x="11" y="47"/>
                </a:cxn>
                <a:cxn ang="0">
                  <a:pos x="11" y="36"/>
                </a:cxn>
                <a:cxn ang="0">
                  <a:pos x="11" y="26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3" y="60"/>
                </a:cxn>
                <a:cxn ang="0">
                  <a:pos x="3" y="70"/>
                </a:cxn>
                <a:cxn ang="0">
                  <a:pos x="2" y="74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8" y="84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3" y="73"/>
                </a:cxn>
                <a:cxn ang="0">
                  <a:pos x="13" y="64"/>
                </a:cxn>
                <a:cxn ang="0">
                  <a:pos x="11" y="47"/>
                </a:cxn>
                <a:cxn ang="0">
                  <a:pos x="11" y="47"/>
                </a:cxn>
              </a:cxnLst>
              <a:rect l="0" t="0" r="r" b="b"/>
              <a:pathLst>
                <a:path w="13" h="84">
                  <a:moveTo>
                    <a:pt x="11" y="47"/>
                  </a:moveTo>
                  <a:lnTo>
                    <a:pt x="11" y="47"/>
                  </a:lnTo>
                  <a:lnTo>
                    <a:pt x="11" y="36"/>
                  </a:lnTo>
                  <a:lnTo>
                    <a:pt x="11" y="26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3" y="60"/>
                  </a:lnTo>
                  <a:lnTo>
                    <a:pt x="3" y="70"/>
                  </a:lnTo>
                  <a:lnTo>
                    <a:pt x="2" y="74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8" y="84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3" y="73"/>
                  </a:lnTo>
                  <a:lnTo>
                    <a:pt x="13" y="64"/>
                  </a:lnTo>
                  <a:lnTo>
                    <a:pt x="11" y="47"/>
                  </a:lnTo>
                  <a:lnTo>
                    <a:pt x="11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5" name="Freeform 541"/>
            <p:cNvSpPr/>
            <p:nvPr/>
          </p:nvSpPr>
          <p:spPr bwMode="auto">
            <a:xfrm>
              <a:off x="5240338" y="2468563"/>
              <a:ext cx="12700" cy="46038"/>
            </a:xfrm>
            <a:custGeom>
              <a:avLst/>
              <a:gdLst/>
              <a:ahLst/>
              <a:cxnLst>
                <a:cxn ang="0">
                  <a:pos x="23" y="76"/>
                </a:cxn>
                <a:cxn ang="0">
                  <a:pos x="23" y="76"/>
                </a:cxn>
                <a:cxn ang="0">
                  <a:pos x="19" y="73"/>
                </a:cxn>
                <a:cxn ang="0">
                  <a:pos x="15" y="70"/>
                </a:cxn>
                <a:cxn ang="0">
                  <a:pos x="13" y="66"/>
                </a:cxn>
                <a:cxn ang="0">
                  <a:pos x="11" y="62"/>
                </a:cxn>
                <a:cxn ang="0">
                  <a:pos x="10" y="58"/>
                </a:cxn>
                <a:cxn ang="0">
                  <a:pos x="10" y="54"/>
                </a:cxn>
                <a:cxn ang="0">
                  <a:pos x="10" y="43"/>
                </a:cxn>
                <a:cxn ang="0">
                  <a:pos x="11" y="34"/>
                </a:cxn>
                <a:cxn ang="0">
                  <a:pos x="13" y="24"/>
                </a:cxn>
                <a:cxn ang="0">
                  <a:pos x="15" y="13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1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5" y="15"/>
                </a:cxn>
                <a:cxn ang="0">
                  <a:pos x="3" y="26"/>
                </a:cxn>
                <a:cxn ang="0">
                  <a:pos x="1" y="37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4"/>
                </a:cxn>
                <a:cxn ang="0">
                  <a:pos x="3" y="69"/>
                </a:cxn>
                <a:cxn ang="0">
                  <a:pos x="5" y="73"/>
                </a:cxn>
                <a:cxn ang="0">
                  <a:pos x="9" y="77"/>
                </a:cxn>
                <a:cxn ang="0">
                  <a:pos x="13" y="81"/>
                </a:cxn>
                <a:cxn ang="0">
                  <a:pos x="18" y="85"/>
                </a:cxn>
                <a:cxn ang="0">
                  <a:pos x="18" y="85"/>
                </a:cxn>
                <a:cxn ang="0">
                  <a:pos x="20" y="86"/>
                </a:cxn>
                <a:cxn ang="0">
                  <a:pos x="22" y="86"/>
                </a:cxn>
                <a:cxn ang="0">
                  <a:pos x="23" y="85"/>
                </a:cxn>
                <a:cxn ang="0">
                  <a:pos x="24" y="82"/>
                </a:cxn>
                <a:cxn ang="0">
                  <a:pos x="25" y="81"/>
                </a:cxn>
                <a:cxn ang="0">
                  <a:pos x="25" y="79"/>
                </a:cxn>
                <a:cxn ang="0">
                  <a:pos x="24" y="77"/>
                </a:cxn>
                <a:cxn ang="0">
                  <a:pos x="23" y="76"/>
                </a:cxn>
                <a:cxn ang="0">
                  <a:pos x="23" y="76"/>
                </a:cxn>
              </a:cxnLst>
              <a:rect l="0" t="0" r="r" b="b"/>
              <a:pathLst>
                <a:path w="25" h="86">
                  <a:moveTo>
                    <a:pt x="23" y="76"/>
                  </a:moveTo>
                  <a:lnTo>
                    <a:pt x="23" y="76"/>
                  </a:lnTo>
                  <a:lnTo>
                    <a:pt x="19" y="73"/>
                  </a:lnTo>
                  <a:lnTo>
                    <a:pt x="15" y="70"/>
                  </a:lnTo>
                  <a:lnTo>
                    <a:pt x="13" y="66"/>
                  </a:lnTo>
                  <a:lnTo>
                    <a:pt x="11" y="62"/>
                  </a:lnTo>
                  <a:lnTo>
                    <a:pt x="10" y="58"/>
                  </a:lnTo>
                  <a:lnTo>
                    <a:pt x="10" y="54"/>
                  </a:lnTo>
                  <a:lnTo>
                    <a:pt x="10" y="43"/>
                  </a:lnTo>
                  <a:lnTo>
                    <a:pt x="11" y="34"/>
                  </a:lnTo>
                  <a:lnTo>
                    <a:pt x="13" y="24"/>
                  </a:lnTo>
                  <a:lnTo>
                    <a:pt x="15" y="13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15"/>
                  </a:lnTo>
                  <a:lnTo>
                    <a:pt x="3" y="26"/>
                  </a:lnTo>
                  <a:lnTo>
                    <a:pt x="1" y="37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3" y="69"/>
                  </a:lnTo>
                  <a:lnTo>
                    <a:pt x="5" y="73"/>
                  </a:lnTo>
                  <a:lnTo>
                    <a:pt x="9" y="77"/>
                  </a:lnTo>
                  <a:lnTo>
                    <a:pt x="13" y="81"/>
                  </a:lnTo>
                  <a:lnTo>
                    <a:pt x="18" y="85"/>
                  </a:lnTo>
                  <a:lnTo>
                    <a:pt x="18" y="85"/>
                  </a:lnTo>
                  <a:lnTo>
                    <a:pt x="20" y="86"/>
                  </a:lnTo>
                  <a:lnTo>
                    <a:pt x="22" y="86"/>
                  </a:lnTo>
                  <a:lnTo>
                    <a:pt x="23" y="85"/>
                  </a:lnTo>
                  <a:lnTo>
                    <a:pt x="24" y="82"/>
                  </a:lnTo>
                  <a:lnTo>
                    <a:pt x="25" y="81"/>
                  </a:lnTo>
                  <a:lnTo>
                    <a:pt x="25" y="79"/>
                  </a:lnTo>
                  <a:lnTo>
                    <a:pt x="24" y="77"/>
                  </a:lnTo>
                  <a:lnTo>
                    <a:pt x="23" y="76"/>
                  </a:lnTo>
                  <a:lnTo>
                    <a:pt x="23" y="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6" name="Freeform 542"/>
            <p:cNvSpPr/>
            <p:nvPr/>
          </p:nvSpPr>
          <p:spPr bwMode="auto">
            <a:xfrm>
              <a:off x="5275263" y="2498725"/>
              <a:ext cx="6350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4"/>
                </a:cxn>
                <a:cxn ang="0">
                  <a:pos x="3" y="84"/>
                </a:cxn>
                <a:cxn ang="0">
                  <a:pos x="6" y="85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0" y="82"/>
                </a:cxn>
                <a:cxn ang="0">
                  <a:pos x="11" y="80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85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4"/>
                  </a:lnTo>
                  <a:lnTo>
                    <a:pt x="3" y="84"/>
                  </a:lnTo>
                  <a:lnTo>
                    <a:pt x="6" y="85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0" y="82"/>
                  </a:lnTo>
                  <a:lnTo>
                    <a:pt x="11" y="80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7" name="Freeform 543"/>
            <p:cNvSpPr/>
            <p:nvPr/>
          </p:nvSpPr>
          <p:spPr bwMode="auto">
            <a:xfrm>
              <a:off x="5294313" y="2532063"/>
              <a:ext cx="6350" cy="317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7"/>
                </a:cxn>
                <a:cxn ang="0">
                  <a:pos x="3" y="31"/>
                </a:cxn>
                <a:cxn ang="0">
                  <a:pos x="4" y="43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6" y="58"/>
                </a:cxn>
                <a:cxn ang="0">
                  <a:pos x="7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4" y="56"/>
                </a:cxn>
                <a:cxn ang="0">
                  <a:pos x="14" y="56"/>
                </a:cxn>
                <a:cxn ang="0">
                  <a:pos x="13" y="43"/>
                </a:cxn>
                <a:cxn ang="0">
                  <a:pos x="12" y="31"/>
                </a:cxn>
                <a:cxn ang="0">
                  <a:pos x="10" y="1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61">
                  <a:moveTo>
                    <a:pt x="10" y="4"/>
                  </a:moveTo>
                  <a:lnTo>
                    <a:pt x="10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7"/>
                  </a:lnTo>
                  <a:lnTo>
                    <a:pt x="3" y="31"/>
                  </a:lnTo>
                  <a:lnTo>
                    <a:pt x="4" y="43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6" y="58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3" y="43"/>
                  </a:lnTo>
                  <a:lnTo>
                    <a:pt x="12" y="31"/>
                  </a:lnTo>
                  <a:lnTo>
                    <a:pt x="10" y="1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8" name="Freeform 544"/>
            <p:cNvSpPr/>
            <p:nvPr/>
          </p:nvSpPr>
          <p:spPr bwMode="auto">
            <a:xfrm>
              <a:off x="5324476" y="2552700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9" name="Freeform 545"/>
            <p:cNvSpPr/>
            <p:nvPr/>
          </p:nvSpPr>
          <p:spPr bwMode="auto">
            <a:xfrm>
              <a:off x="5348288" y="2576513"/>
              <a:ext cx="7938" cy="42863"/>
            </a:xfrm>
            <a:custGeom>
              <a:avLst/>
              <a:gdLst/>
              <a:ahLst/>
              <a:cxnLst>
                <a:cxn ang="0">
                  <a:pos x="14" y="75"/>
                </a:cxn>
                <a:cxn ang="0">
                  <a:pos x="14" y="75"/>
                </a:cxn>
                <a:cxn ang="0">
                  <a:pos x="12" y="66"/>
                </a:cxn>
                <a:cxn ang="0">
                  <a:pos x="12" y="58"/>
                </a:cxn>
                <a:cxn ang="0">
                  <a:pos x="12" y="51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10" y="33"/>
                </a:cxn>
                <a:cxn ang="0">
                  <a:pos x="9" y="24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3"/>
                </a:cxn>
                <a:cxn ang="0">
                  <a:pos x="0" y="33"/>
                </a:cxn>
                <a:cxn ang="0">
                  <a:pos x="1" y="38"/>
                </a:cxn>
                <a:cxn ang="0">
                  <a:pos x="2" y="42"/>
                </a:cxn>
                <a:cxn ang="0">
                  <a:pos x="2" y="42"/>
                </a:cxn>
                <a:cxn ang="0">
                  <a:pos x="3" y="46"/>
                </a:cxn>
                <a:cxn ang="0">
                  <a:pos x="3" y="50"/>
                </a:cxn>
                <a:cxn ang="0">
                  <a:pos x="3" y="59"/>
                </a:cxn>
                <a:cxn ang="0">
                  <a:pos x="4" y="69"/>
                </a:cxn>
                <a:cxn ang="0">
                  <a:pos x="4" y="73"/>
                </a:cxn>
                <a:cxn ang="0">
                  <a:pos x="5" y="77"/>
                </a:cxn>
                <a:cxn ang="0">
                  <a:pos x="5" y="77"/>
                </a:cxn>
                <a:cxn ang="0">
                  <a:pos x="6" y="79"/>
                </a:cxn>
                <a:cxn ang="0">
                  <a:pos x="8" y="80"/>
                </a:cxn>
                <a:cxn ang="0">
                  <a:pos x="11" y="80"/>
                </a:cxn>
                <a:cxn ang="0">
                  <a:pos x="13" y="79"/>
                </a:cxn>
                <a:cxn ang="0">
                  <a:pos x="14" y="78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75"/>
                </a:cxn>
              </a:cxnLst>
              <a:rect l="0" t="0" r="r" b="b"/>
              <a:pathLst>
                <a:path w="14" h="80">
                  <a:moveTo>
                    <a:pt x="14" y="75"/>
                  </a:moveTo>
                  <a:lnTo>
                    <a:pt x="14" y="75"/>
                  </a:lnTo>
                  <a:lnTo>
                    <a:pt x="12" y="66"/>
                  </a:lnTo>
                  <a:lnTo>
                    <a:pt x="12" y="58"/>
                  </a:lnTo>
                  <a:lnTo>
                    <a:pt x="12" y="51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0" y="33"/>
                  </a:lnTo>
                  <a:lnTo>
                    <a:pt x="9" y="2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3"/>
                  </a:lnTo>
                  <a:lnTo>
                    <a:pt x="0" y="33"/>
                  </a:lnTo>
                  <a:lnTo>
                    <a:pt x="1" y="38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3" y="46"/>
                  </a:lnTo>
                  <a:lnTo>
                    <a:pt x="3" y="50"/>
                  </a:lnTo>
                  <a:lnTo>
                    <a:pt x="3" y="59"/>
                  </a:lnTo>
                  <a:lnTo>
                    <a:pt x="4" y="69"/>
                  </a:lnTo>
                  <a:lnTo>
                    <a:pt x="4" y="73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9"/>
                  </a:lnTo>
                  <a:lnTo>
                    <a:pt x="8" y="80"/>
                  </a:lnTo>
                  <a:lnTo>
                    <a:pt x="11" y="80"/>
                  </a:lnTo>
                  <a:lnTo>
                    <a:pt x="13" y="79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0" name="Freeform 546"/>
            <p:cNvSpPr/>
            <p:nvPr/>
          </p:nvSpPr>
          <p:spPr bwMode="auto">
            <a:xfrm>
              <a:off x="5380038" y="2606675"/>
              <a:ext cx="11113" cy="3492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2"/>
                </a:cxn>
                <a:cxn ang="0">
                  <a:pos x="2" y="19"/>
                </a:cxn>
                <a:cxn ang="0">
                  <a:pos x="6" y="33"/>
                </a:cxn>
                <a:cxn ang="0">
                  <a:pos x="11" y="47"/>
                </a:cxn>
                <a:cxn ang="0">
                  <a:pos x="13" y="54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14" y="63"/>
                </a:cxn>
                <a:cxn ang="0">
                  <a:pos x="15" y="65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20" y="65"/>
                </a:cxn>
                <a:cxn ang="0">
                  <a:pos x="21" y="65"/>
                </a:cxn>
                <a:cxn ang="0">
                  <a:pos x="22" y="63"/>
                </a:cxn>
                <a:cxn ang="0">
                  <a:pos x="23" y="61"/>
                </a:cxn>
                <a:cxn ang="0">
                  <a:pos x="23" y="61"/>
                </a:cxn>
                <a:cxn ang="0">
                  <a:pos x="22" y="54"/>
                </a:cxn>
                <a:cxn ang="0">
                  <a:pos x="20" y="47"/>
                </a:cxn>
                <a:cxn ang="0">
                  <a:pos x="16" y="33"/>
                </a:cxn>
                <a:cxn ang="0">
                  <a:pos x="11" y="19"/>
                </a:cxn>
                <a:cxn ang="0">
                  <a:pos x="9" y="1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23" h="66">
                  <a:moveTo>
                    <a:pt x="9" y="4"/>
                  </a:move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2"/>
                  </a:lnTo>
                  <a:lnTo>
                    <a:pt x="2" y="19"/>
                  </a:lnTo>
                  <a:lnTo>
                    <a:pt x="6" y="33"/>
                  </a:lnTo>
                  <a:lnTo>
                    <a:pt x="11" y="47"/>
                  </a:lnTo>
                  <a:lnTo>
                    <a:pt x="13" y="54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4" y="63"/>
                  </a:lnTo>
                  <a:lnTo>
                    <a:pt x="15" y="65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20" y="65"/>
                  </a:lnTo>
                  <a:lnTo>
                    <a:pt x="21" y="65"/>
                  </a:lnTo>
                  <a:lnTo>
                    <a:pt x="22" y="63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2" y="54"/>
                  </a:lnTo>
                  <a:lnTo>
                    <a:pt x="20" y="47"/>
                  </a:lnTo>
                  <a:lnTo>
                    <a:pt x="16" y="33"/>
                  </a:lnTo>
                  <a:lnTo>
                    <a:pt x="11" y="19"/>
                  </a:lnTo>
                  <a:lnTo>
                    <a:pt x="9" y="1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1" name="Freeform 547"/>
            <p:cNvSpPr/>
            <p:nvPr/>
          </p:nvSpPr>
          <p:spPr bwMode="auto">
            <a:xfrm>
              <a:off x="5411788" y="2632075"/>
              <a:ext cx="9525" cy="44450"/>
            </a:xfrm>
            <a:custGeom>
              <a:avLst/>
              <a:gdLst/>
              <a:ahLst/>
              <a:cxnLst>
                <a:cxn ang="0">
                  <a:pos x="18" y="78"/>
                </a:cxn>
                <a:cxn ang="0">
                  <a:pos x="18" y="78"/>
                </a:cxn>
                <a:cxn ang="0">
                  <a:pos x="16" y="71"/>
                </a:cxn>
                <a:cxn ang="0">
                  <a:pos x="15" y="63"/>
                </a:cxn>
                <a:cxn ang="0">
                  <a:pos x="14" y="46"/>
                </a:cxn>
                <a:cxn ang="0">
                  <a:pos x="14" y="46"/>
                </a:cxn>
                <a:cxn ang="0">
                  <a:pos x="13" y="41"/>
                </a:cxn>
                <a:cxn ang="0">
                  <a:pos x="12" y="36"/>
                </a:cxn>
                <a:cxn ang="0">
                  <a:pos x="10" y="25"/>
                </a:cxn>
                <a:cxn ang="0">
                  <a:pos x="10" y="25"/>
                </a:cxn>
                <a:cxn ang="0">
                  <a:pos x="9" y="14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2" y="33"/>
                </a:cxn>
                <a:cxn ang="0">
                  <a:pos x="3" y="42"/>
                </a:cxn>
                <a:cxn ang="0">
                  <a:pos x="3" y="42"/>
                </a:cxn>
                <a:cxn ang="0">
                  <a:pos x="5" y="52"/>
                </a:cxn>
                <a:cxn ang="0">
                  <a:pos x="6" y="62"/>
                </a:cxn>
                <a:cxn ang="0">
                  <a:pos x="7" y="7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82"/>
                </a:cxn>
                <a:cxn ang="0">
                  <a:pos x="12" y="83"/>
                </a:cxn>
                <a:cxn ang="0">
                  <a:pos x="16" y="84"/>
                </a:cxn>
                <a:cxn ang="0">
                  <a:pos x="17" y="83"/>
                </a:cxn>
                <a:cxn ang="0">
                  <a:pos x="18" y="82"/>
                </a:cxn>
                <a:cxn ang="0">
                  <a:pos x="19" y="80"/>
                </a:cxn>
                <a:cxn ang="0">
                  <a:pos x="18" y="78"/>
                </a:cxn>
                <a:cxn ang="0">
                  <a:pos x="18" y="78"/>
                </a:cxn>
              </a:cxnLst>
              <a:rect l="0" t="0" r="r" b="b"/>
              <a:pathLst>
                <a:path w="19" h="84">
                  <a:moveTo>
                    <a:pt x="18" y="78"/>
                  </a:moveTo>
                  <a:lnTo>
                    <a:pt x="18" y="78"/>
                  </a:lnTo>
                  <a:lnTo>
                    <a:pt x="16" y="71"/>
                  </a:lnTo>
                  <a:lnTo>
                    <a:pt x="15" y="63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3" y="41"/>
                  </a:lnTo>
                  <a:lnTo>
                    <a:pt x="12" y="36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9" y="1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2" y="33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5" y="52"/>
                  </a:lnTo>
                  <a:lnTo>
                    <a:pt x="6" y="62"/>
                  </a:lnTo>
                  <a:lnTo>
                    <a:pt x="7" y="7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82"/>
                  </a:lnTo>
                  <a:lnTo>
                    <a:pt x="12" y="83"/>
                  </a:lnTo>
                  <a:lnTo>
                    <a:pt x="16" y="84"/>
                  </a:lnTo>
                  <a:lnTo>
                    <a:pt x="17" y="83"/>
                  </a:lnTo>
                  <a:lnTo>
                    <a:pt x="18" y="82"/>
                  </a:lnTo>
                  <a:lnTo>
                    <a:pt x="19" y="80"/>
                  </a:lnTo>
                  <a:lnTo>
                    <a:pt x="18" y="78"/>
                  </a:lnTo>
                  <a:lnTo>
                    <a:pt x="18" y="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2" name="Freeform 548"/>
            <p:cNvSpPr/>
            <p:nvPr/>
          </p:nvSpPr>
          <p:spPr bwMode="auto">
            <a:xfrm>
              <a:off x="5434013" y="2662238"/>
              <a:ext cx="15875" cy="47625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5"/>
                </a:cxn>
                <a:cxn ang="0">
                  <a:pos x="3" y="25"/>
                </a:cxn>
                <a:cxn ang="0">
                  <a:pos x="9" y="45"/>
                </a:cxn>
                <a:cxn ang="0">
                  <a:pos x="15" y="65"/>
                </a:cxn>
                <a:cxn ang="0">
                  <a:pos x="17" y="75"/>
                </a:cxn>
                <a:cxn ang="0">
                  <a:pos x="19" y="85"/>
                </a:cxn>
                <a:cxn ang="0">
                  <a:pos x="19" y="85"/>
                </a:cxn>
                <a:cxn ang="0">
                  <a:pos x="19" y="87"/>
                </a:cxn>
                <a:cxn ang="0">
                  <a:pos x="21" y="88"/>
                </a:cxn>
                <a:cxn ang="0">
                  <a:pos x="22" y="89"/>
                </a:cxn>
                <a:cxn ang="0">
                  <a:pos x="24" y="90"/>
                </a:cxn>
                <a:cxn ang="0">
                  <a:pos x="25" y="89"/>
                </a:cxn>
                <a:cxn ang="0">
                  <a:pos x="27" y="88"/>
                </a:cxn>
                <a:cxn ang="0">
                  <a:pos x="28" y="87"/>
                </a:cxn>
                <a:cxn ang="0">
                  <a:pos x="28" y="85"/>
                </a:cxn>
                <a:cxn ang="0">
                  <a:pos x="28" y="85"/>
                </a:cxn>
                <a:cxn ang="0">
                  <a:pos x="27" y="75"/>
                </a:cxn>
                <a:cxn ang="0">
                  <a:pos x="25" y="65"/>
                </a:cxn>
                <a:cxn ang="0">
                  <a:pos x="19" y="45"/>
                </a:cxn>
                <a:cxn ang="0">
                  <a:pos x="12" y="25"/>
                </a:cxn>
                <a:cxn ang="0">
                  <a:pos x="10" y="15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28" h="90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5"/>
                  </a:lnTo>
                  <a:lnTo>
                    <a:pt x="3" y="25"/>
                  </a:lnTo>
                  <a:lnTo>
                    <a:pt x="9" y="45"/>
                  </a:lnTo>
                  <a:lnTo>
                    <a:pt x="15" y="65"/>
                  </a:lnTo>
                  <a:lnTo>
                    <a:pt x="17" y="75"/>
                  </a:lnTo>
                  <a:lnTo>
                    <a:pt x="19" y="85"/>
                  </a:lnTo>
                  <a:lnTo>
                    <a:pt x="19" y="85"/>
                  </a:lnTo>
                  <a:lnTo>
                    <a:pt x="19" y="87"/>
                  </a:lnTo>
                  <a:lnTo>
                    <a:pt x="21" y="88"/>
                  </a:lnTo>
                  <a:lnTo>
                    <a:pt x="22" y="89"/>
                  </a:lnTo>
                  <a:lnTo>
                    <a:pt x="24" y="90"/>
                  </a:lnTo>
                  <a:lnTo>
                    <a:pt x="25" y="89"/>
                  </a:lnTo>
                  <a:lnTo>
                    <a:pt x="27" y="88"/>
                  </a:lnTo>
                  <a:lnTo>
                    <a:pt x="28" y="87"/>
                  </a:lnTo>
                  <a:lnTo>
                    <a:pt x="28" y="85"/>
                  </a:lnTo>
                  <a:lnTo>
                    <a:pt x="28" y="85"/>
                  </a:lnTo>
                  <a:lnTo>
                    <a:pt x="27" y="75"/>
                  </a:lnTo>
                  <a:lnTo>
                    <a:pt x="25" y="65"/>
                  </a:lnTo>
                  <a:lnTo>
                    <a:pt x="19" y="45"/>
                  </a:lnTo>
                  <a:lnTo>
                    <a:pt x="12" y="25"/>
                  </a:lnTo>
                  <a:lnTo>
                    <a:pt x="10" y="15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3" name="Freeform 549"/>
            <p:cNvSpPr/>
            <p:nvPr/>
          </p:nvSpPr>
          <p:spPr bwMode="auto">
            <a:xfrm>
              <a:off x="5467351" y="2697163"/>
              <a:ext cx="6350" cy="44450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3" y="42"/>
                </a:cxn>
                <a:cxn ang="0">
                  <a:pos x="4" y="61"/>
                </a:cxn>
                <a:cxn ang="0">
                  <a:pos x="5" y="80"/>
                </a:cxn>
                <a:cxn ang="0">
                  <a:pos x="5" y="80"/>
                </a:cxn>
                <a:cxn ang="0">
                  <a:pos x="5" y="82"/>
                </a:cxn>
                <a:cxn ang="0">
                  <a:pos x="6" y="83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1" y="84"/>
                </a:cxn>
                <a:cxn ang="0">
                  <a:pos x="13" y="83"/>
                </a:cxn>
                <a:cxn ang="0">
                  <a:pos x="14" y="82"/>
                </a:cxn>
                <a:cxn ang="0">
                  <a:pos x="14" y="80"/>
                </a:cxn>
                <a:cxn ang="0">
                  <a:pos x="14" y="80"/>
                </a:cxn>
                <a:cxn ang="0">
                  <a:pos x="13" y="61"/>
                </a:cxn>
                <a:cxn ang="0">
                  <a:pos x="12" y="42"/>
                </a:cxn>
                <a:cxn ang="0">
                  <a:pos x="10" y="23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4" h="84">
                  <a:moveTo>
                    <a:pt x="9" y="4"/>
                  </a:move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3" y="42"/>
                  </a:lnTo>
                  <a:lnTo>
                    <a:pt x="4" y="61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5" y="82"/>
                  </a:lnTo>
                  <a:lnTo>
                    <a:pt x="6" y="83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3" y="83"/>
                  </a:lnTo>
                  <a:lnTo>
                    <a:pt x="14" y="82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3" y="61"/>
                  </a:lnTo>
                  <a:lnTo>
                    <a:pt x="12" y="42"/>
                  </a:lnTo>
                  <a:lnTo>
                    <a:pt x="10" y="23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4" name="Freeform 550"/>
            <p:cNvSpPr/>
            <p:nvPr/>
          </p:nvSpPr>
          <p:spPr bwMode="auto">
            <a:xfrm>
              <a:off x="5494338" y="2727325"/>
              <a:ext cx="7938" cy="31750"/>
            </a:xfrm>
            <a:custGeom>
              <a:avLst/>
              <a:gdLst/>
              <a:ahLst/>
              <a:cxnLst>
                <a:cxn ang="0">
                  <a:pos x="14" y="55"/>
                </a:cxn>
                <a:cxn ang="0">
                  <a:pos x="14" y="55"/>
                </a:cxn>
                <a:cxn ang="0">
                  <a:pos x="11" y="49"/>
                </a:cxn>
                <a:cxn ang="0">
                  <a:pos x="10" y="43"/>
                </a:cxn>
                <a:cxn ang="0">
                  <a:pos x="9" y="37"/>
                </a:cxn>
                <a:cxn ang="0">
                  <a:pos x="9" y="3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19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1" y="47"/>
                </a:cxn>
                <a:cxn ang="0">
                  <a:pos x="3" y="53"/>
                </a:cxn>
                <a:cxn ang="0">
                  <a:pos x="6" y="59"/>
                </a:cxn>
                <a:cxn ang="0">
                  <a:pos x="6" y="59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1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5" y="57"/>
                </a:cxn>
                <a:cxn ang="0">
                  <a:pos x="14" y="55"/>
                </a:cxn>
                <a:cxn ang="0">
                  <a:pos x="14" y="55"/>
                </a:cxn>
              </a:cxnLst>
              <a:rect l="0" t="0" r="r" b="b"/>
              <a:pathLst>
                <a:path w="15" h="61">
                  <a:moveTo>
                    <a:pt x="14" y="55"/>
                  </a:moveTo>
                  <a:lnTo>
                    <a:pt x="14" y="55"/>
                  </a:lnTo>
                  <a:lnTo>
                    <a:pt x="11" y="49"/>
                  </a:lnTo>
                  <a:lnTo>
                    <a:pt x="10" y="43"/>
                  </a:lnTo>
                  <a:lnTo>
                    <a:pt x="9" y="37"/>
                  </a:lnTo>
                  <a:lnTo>
                    <a:pt x="9" y="3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19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1" y="47"/>
                  </a:lnTo>
                  <a:lnTo>
                    <a:pt x="3" y="53"/>
                  </a:lnTo>
                  <a:lnTo>
                    <a:pt x="6" y="59"/>
                  </a:lnTo>
                  <a:lnTo>
                    <a:pt x="6" y="59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5" y="57"/>
                  </a:lnTo>
                  <a:lnTo>
                    <a:pt x="14" y="55"/>
                  </a:lnTo>
                  <a:lnTo>
                    <a:pt x="14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5" name="Freeform 551"/>
            <p:cNvSpPr/>
            <p:nvPr/>
          </p:nvSpPr>
          <p:spPr bwMode="auto">
            <a:xfrm>
              <a:off x="5521326" y="2744788"/>
              <a:ext cx="11113" cy="39688"/>
            </a:xfrm>
            <a:custGeom>
              <a:avLst/>
              <a:gdLst/>
              <a:ahLst/>
              <a:cxnLst>
                <a:cxn ang="0">
                  <a:pos x="19" y="71"/>
                </a:cxn>
                <a:cxn ang="0">
                  <a:pos x="19" y="71"/>
                </a:cxn>
                <a:cxn ang="0">
                  <a:pos x="18" y="63"/>
                </a:cxn>
                <a:cxn ang="0">
                  <a:pos x="17" y="56"/>
                </a:cxn>
                <a:cxn ang="0">
                  <a:pos x="17" y="49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5" y="32"/>
                </a:cxn>
                <a:cxn ang="0">
                  <a:pos x="13" y="24"/>
                </a:cxn>
                <a:cxn ang="0">
                  <a:pos x="11" y="15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14"/>
                </a:cxn>
                <a:cxn ang="0">
                  <a:pos x="2" y="2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7" y="48"/>
                </a:cxn>
                <a:cxn ang="0">
                  <a:pos x="7" y="56"/>
                </a:cxn>
                <a:cxn ang="0">
                  <a:pos x="8" y="64"/>
                </a:cxn>
                <a:cxn ang="0">
                  <a:pos x="11" y="73"/>
                </a:cxn>
                <a:cxn ang="0">
                  <a:pos x="11" y="73"/>
                </a:cxn>
                <a:cxn ang="0">
                  <a:pos x="12" y="75"/>
                </a:cxn>
                <a:cxn ang="0">
                  <a:pos x="13" y="76"/>
                </a:cxn>
                <a:cxn ang="0">
                  <a:pos x="17" y="76"/>
                </a:cxn>
                <a:cxn ang="0">
                  <a:pos x="18" y="75"/>
                </a:cxn>
                <a:cxn ang="0">
                  <a:pos x="19" y="74"/>
                </a:cxn>
                <a:cxn ang="0">
                  <a:pos x="20" y="73"/>
                </a:cxn>
                <a:cxn ang="0">
                  <a:pos x="19" y="71"/>
                </a:cxn>
                <a:cxn ang="0">
                  <a:pos x="19" y="71"/>
                </a:cxn>
              </a:cxnLst>
              <a:rect l="0" t="0" r="r" b="b"/>
              <a:pathLst>
                <a:path w="20" h="76">
                  <a:moveTo>
                    <a:pt x="19" y="71"/>
                  </a:moveTo>
                  <a:lnTo>
                    <a:pt x="19" y="71"/>
                  </a:lnTo>
                  <a:lnTo>
                    <a:pt x="18" y="63"/>
                  </a:lnTo>
                  <a:lnTo>
                    <a:pt x="17" y="56"/>
                  </a:lnTo>
                  <a:lnTo>
                    <a:pt x="17" y="49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5" y="32"/>
                  </a:lnTo>
                  <a:lnTo>
                    <a:pt x="13" y="24"/>
                  </a:lnTo>
                  <a:lnTo>
                    <a:pt x="11" y="15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14"/>
                  </a:lnTo>
                  <a:lnTo>
                    <a:pt x="2" y="2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7" y="48"/>
                  </a:lnTo>
                  <a:lnTo>
                    <a:pt x="7" y="56"/>
                  </a:lnTo>
                  <a:lnTo>
                    <a:pt x="8" y="64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2" y="75"/>
                  </a:lnTo>
                  <a:lnTo>
                    <a:pt x="13" y="76"/>
                  </a:lnTo>
                  <a:lnTo>
                    <a:pt x="17" y="76"/>
                  </a:lnTo>
                  <a:lnTo>
                    <a:pt x="18" y="75"/>
                  </a:lnTo>
                  <a:lnTo>
                    <a:pt x="19" y="74"/>
                  </a:lnTo>
                  <a:lnTo>
                    <a:pt x="20" y="73"/>
                  </a:lnTo>
                  <a:lnTo>
                    <a:pt x="19" y="71"/>
                  </a:lnTo>
                  <a:lnTo>
                    <a:pt x="19" y="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6" name="Freeform 552"/>
            <p:cNvSpPr/>
            <p:nvPr/>
          </p:nvSpPr>
          <p:spPr bwMode="auto">
            <a:xfrm>
              <a:off x="5551488" y="2767013"/>
              <a:ext cx="12700" cy="34925"/>
            </a:xfrm>
            <a:custGeom>
              <a:avLst/>
              <a:gdLst/>
              <a:ahLst/>
              <a:cxnLst>
                <a:cxn ang="0">
                  <a:pos x="24" y="61"/>
                </a:cxn>
                <a:cxn ang="0">
                  <a:pos x="24" y="61"/>
                </a:cxn>
                <a:cxn ang="0">
                  <a:pos x="21" y="46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7" y="26"/>
                </a:cxn>
                <a:cxn ang="0">
                  <a:pos x="13" y="18"/>
                </a:cxn>
                <a:cxn ang="0">
                  <a:pos x="11" y="1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1"/>
                </a:cxn>
                <a:cxn ang="0">
                  <a:pos x="3" y="16"/>
                </a:cxn>
                <a:cxn ang="0">
                  <a:pos x="6" y="23"/>
                </a:cxn>
                <a:cxn ang="0">
                  <a:pos x="8" y="29"/>
                </a:cxn>
                <a:cxn ang="0">
                  <a:pos x="8" y="29"/>
                </a:cxn>
                <a:cxn ang="0">
                  <a:pos x="11" y="45"/>
                </a:cxn>
                <a:cxn ang="0">
                  <a:pos x="12" y="55"/>
                </a:cxn>
                <a:cxn ang="0">
                  <a:pos x="14" y="63"/>
                </a:cxn>
                <a:cxn ang="0">
                  <a:pos x="14" y="63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6"/>
                </a:cxn>
                <a:cxn ang="0">
                  <a:pos x="24" y="64"/>
                </a:cxn>
                <a:cxn ang="0">
                  <a:pos x="24" y="63"/>
                </a:cxn>
                <a:cxn ang="0">
                  <a:pos x="24" y="61"/>
                </a:cxn>
                <a:cxn ang="0">
                  <a:pos x="24" y="61"/>
                </a:cxn>
              </a:cxnLst>
              <a:rect l="0" t="0" r="r" b="b"/>
              <a:pathLst>
                <a:path w="24" h="66">
                  <a:moveTo>
                    <a:pt x="24" y="61"/>
                  </a:moveTo>
                  <a:lnTo>
                    <a:pt x="24" y="61"/>
                  </a:lnTo>
                  <a:lnTo>
                    <a:pt x="21" y="46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7" y="26"/>
                  </a:lnTo>
                  <a:lnTo>
                    <a:pt x="13" y="18"/>
                  </a:lnTo>
                  <a:lnTo>
                    <a:pt x="11" y="1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1"/>
                  </a:lnTo>
                  <a:lnTo>
                    <a:pt x="3" y="16"/>
                  </a:lnTo>
                  <a:lnTo>
                    <a:pt x="6" y="23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11" y="45"/>
                  </a:lnTo>
                  <a:lnTo>
                    <a:pt x="12" y="55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6"/>
                  </a:lnTo>
                  <a:lnTo>
                    <a:pt x="24" y="64"/>
                  </a:lnTo>
                  <a:lnTo>
                    <a:pt x="24" y="63"/>
                  </a:lnTo>
                  <a:lnTo>
                    <a:pt x="24" y="61"/>
                  </a:lnTo>
                  <a:lnTo>
                    <a:pt x="24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7" name="Freeform 553"/>
            <p:cNvSpPr/>
            <p:nvPr/>
          </p:nvSpPr>
          <p:spPr bwMode="auto">
            <a:xfrm>
              <a:off x="5586413" y="2774950"/>
              <a:ext cx="7938" cy="3175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5" y="10"/>
                </a:cxn>
                <a:cxn ang="0">
                  <a:pos x="4" y="16"/>
                </a:cxn>
                <a:cxn ang="0">
                  <a:pos x="2" y="30"/>
                </a:cxn>
                <a:cxn ang="0">
                  <a:pos x="2" y="30"/>
                </a:cxn>
                <a:cxn ang="0">
                  <a:pos x="0" y="45"/>
                </a:cxn>
                <a:cxn ang="0">
                  <a:pos x="1" y="52"/>
                </a:cxn>
                <a:cxn ang="0">
                  <a:pos x="3" y="58"/>
                </a:cxn>
                <a:cxn ang="0">
                  <a:pos x="3" y="58"/>
                </a:cxn>
                <a:cxn ang="0">
                  <a:pos x="4" y="60"/>
                </a:cxn>
                <a:cxn ang="0">
                  <a:pos x="5" y="61"/>
                </a:cxn>
                <a:cxn ang="0">
                  <a:pos x="9" y="61"/>
                </a:cxn>
                <a:cxn ang="0">
                  <a:pos x="10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0" y="51"/>
                </a:cxn>
                <a:cxn ang="0">
                  <a:pos x="9" y="45"/>
                </a:cxn>
                <a:cxn ang="0">
                  <a:pos x="9" y="38"/>
                </a:cxn>
                <a:cxn ang="0">
                  <a:pos x="10" y="31"/>
                </a:cxn>
                <a:cxn ang="0">
                  <a:pos x="12" y="19"/>
                </a:cxn>
                <a:cxn ang="0">
                  <a:pos x="17" y="7"/>
                </a:cxn>
                <a:cxn ang="0">
                  <a:pos x="17" y="7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5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7" h="61">
                  <a:moveTo>
                    <a:pt x="8" y="2"/>
                  </a:moveTo>
                  <a:lnTo>
                    <a:pt x="8" y="2"/>
                  </a:lnTo>
                  <a:lnTo>
                    <a:pt x="5" y="10"/>
                  </a:lnTo>
                  <a:lnTo>
                    <a:pt x="4" y="16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0" y="45"/>
                  </a:lnTo>
                  <a:lnTo>
                    <a:pt x="1" y="52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4" y="60"/>
                  </a:lnTo>
                  <a:lnTo>
                    <a:pt x="5" y="61"/>
                  </a:lnTo>
                  <a:lnTo>
                    <a:pt x="9" y="61"/>
                  </a:lnTo>
                  <a:lnTo>
                    <a:pt x="10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0" y="51"/>
                  </a:lnTo>
                  <a:lnTo>
                    <a:pt x="9" y="45"/>
                  </a:lnTo>
                  <a:lnTo>
                    <a:pt x="9" y="38"/>
                  </a:lnTo>
                  <a:lnTo>
                    <a:pt x="10" y="31"/>
                  </a:lnTo>
                  <a:lnTo>
                    <a:pt x="12" y="19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8" name="Freeform 554"/>
            <p:cNvSpPr/>
            <p:nvPr/>
          </p:nvSpPr>
          <p:spPr bwMode="auto">
            <a:xfrm>
              <a:off x="5616576" y="2774950"/>
              <a:ext cx="6350" cy="42863"/>
            </a:xfrm>
            <a:custGeom>
              <a:avLst/>
              <a:gdLst/>
              <a:ahLst/>
              <a:cxnLst>
                <a:cxn ang="0">
                  <a:pos x="11" y="42"/>
                </a:cxn>
                <a:cxn ang="0">
                  <a:pos x="11" y="42"/>
                </a:cxn>
                <a:cxn ang="0">
                  <a:pos x="11" y="2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1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25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61"/>
                </a:cxn>
                <a:cxn ang="0">
                  <a:pos x="0" y="69"/>
                </a:cxn>
                <a:cxn ang="0">
                  <a:pos x="2" y="78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9" y="66"/>
                </a:cxn>
                <a:cxn ang="0">
                  <a:pos x="9" y="58"/>
                </a:cxn>
                <a:cxn ang="0">
                  <a:pos x="11" y="42"/>
                </a:cxn>
                <a:cxn ang="0">
                  <a:pos x="11" y="42"/>
                </a:cxn>
              </a:cxnLst>
              <a:rect l="0" t="0" r="r" b="b"/>
              <a:pathLst>
                <a:path w="11" h="81">
                  <a:moveTo>
                    <a:pt x="11" y="42"/>
                  </a:moveTo>
                  <a:lnTo>
                    <a:pt x="11" y="42"/>
                  </a:lnTo>
                  <a:lnTo>
                    <a:pt x="11" y="2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61"/>
                  </a:lnTo>
                  <a:lnTo>
                    <a:pt x="0" y="69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66"/>
                  </a:lnTo>
                  <a:lnTo>
                    <a:pt x="9" y="58"/>
                  </a:lnTo>
                  <a:lnTo>
                    <a:pt x="11" y="42"/>
                  </a:lnTo>
                  <a:lnTo>
                    <a:pt x="11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9" name="Freeform 555"/>
            <p:cNvSpPr/>
            <p:nvPr/>
          </p:nvSpPr>
          <p:spPr bwMode="auto">
            <a:xfrm>
              <a:off x="5637213" y="2778125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0" name="Freeform 556"/>
            <p:cNvSpPr/>
            <p:nvPr/>
          </p:nvSpPr>
          <p:spPr bwMode="auto">
            <a:xfrm>
              <a:off x="5672138" y="2770188"/>
              <a:ext cx="7938" cy="31750"/>
            </a:xfrm>
            <a:custGeom>
              <a:avLst/>
              <a:gdLst/>
              <a:ahLst/>
              <a:cxnLst>
                <a:cxn ang="0">
                  <a:pos x="14" y="50"/>
                </a:cxn>
                <a:cxn ang="0">
                  <a:pos x="14" y="50"/>
                </a:cxn>
                <a:cxn ang="0">
                  <a:pos x="12" y="28"/>
                </a:cxn>
                <a:cxn ang="0">
                  <a:pos x="10" y="1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8"/>
                </a:cxn>
                <a:cxn ang="0">
                  <a:pos x="2" y="31"/>
                </a:cxn>
                <a:cxn ang="0">
                  <a:pos x="3" y="43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4" y="50"/>
                </a:cxn>
                <a:cxn ang="0">
                  <a:pos x="14" y="50"/>
                </a:cxn>
              </a:cxnLst>
              <a:rect l="0" t="0" r="r" b="b"/>
              <a:pathLst>
                <a:path w="14" h="61">
                  <a:moveTo>
                    <a:pt x="14" y="50"/>
                  </a:moveTo>
                  <a:lnTo>
                    <a:pt x="14" y="50"/>
                  </a:lnTo>
                  <a:lnTo>
                    <a:pt x="12" y="28"/>
                  </a:lnTo>
                  <a:lnTo>
                    <a:pt x="10" y="1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8"/>
                  </a:lnTo>
                  <a:lnTo>
                    <a:pt x="2" y="31"/>
                  </a:lnTo>
                  <a:lnTo>
                    <a:pt x="3" y="43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1" name="Freeform 557"/>
            <p:cNvSpPr/>
            <p:nvPr/>
          </p:nvSpPr>
          <p:spPr bwMode="auto">
            <a:xfrm>
              <a:off x="5702301" y="2749550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1"/>
                </a:cxn>
                <a:cxn ang="0">
                  <a:pos x="3" y="61"/>
                </a:cxn>
                <a:cxn ang="0">
                  <a:pos x="4" y="62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3" y="61"/>
                  </a:lnTo>
                  <a:lnTo>
                    <a:pt x="4" y="62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2" name="Freeform 558"/>
            <p:cNvSpPr/>
            <p:nvPr/>
          </p:nvSpPr>
          <p:spPr bwMode="auto">
            <a:xfrm>
              <a:off x="5722938" y="2735263"/>
              <a:ext cx="7938" cy="31750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7"/>
                </a:cxn>
                <a:cxn ang="0">
                  <a:pos x="3" y="30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0"/>
                </a:cxn>
                <a:cxn ang="0">
                  <a:pos x="14" y="17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61">
                  <a:moveTo>
                    <a:pt x="5" y="4"/>
                  </a:moveTo>
                  <a:lnTo>
                    <a:pt x="5" y="4"/>
                  </a:lnTo>
                  <a:lnTo>
                    <a:pt x="4" y="17"/>
                  </a:lnTo>
                  <a:lnTo>
                    <a:pt x="3" y="30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0"/>
                  </a:lnTo>
                  <a:lnTo>
                    <a:pt x="14" y="17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3" name="Freeform 559"/>
            <p:cNvSpPr/>
            <p:nvPr/>
          </p:nvSpPr>
          <p:spPr bwMode="auto">
            <a:xfrm>
              <a:off x="5740401" y="2724150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4" name="Freeform 560"/>
            <p:cNvSpPr/>
            <p:nvPr/>
          </p:nvSpPr>
          <p:spPr bwMode="auto">
            <a:xfrm>
              <a:off x="5762626" y="2697163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5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1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5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1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5" name="Freeform 561"/>
            <p:cNvSpPr/>
            <p:nvPr/>
          </p:nvSpPr>
          <p:spPr bwMode="auto">
            <a:xfrm>
              <a:off x="5778501" y="2689225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6" name="Freeform 562"/>
            <p:cNvSpPr/>
            <p:nvPr/>
          </p:nvSpPr>
          <p:spPr bwMode="auto">
            <a:xfrm>
              <a:off x="5795963" y="2670175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4" y="25"/>
                </a:cxn>
                <a:cxn ang="0">
                  <a:pos x="4" y="25"/>
                </a:cxn>
                <a:cxn ang="0">
                  <a:pos x="5" y="31"/>
                </a:cxn>
                <a:cxn ang="0">
                  <a:pos x="5" y="38"/>
                </a:cxn>
                <a:cxn ang="0">
                  <a:pos x="4" y="53"/>
                </a:cxn>
                <a:cxn ang="0">
                  <a:pos x="4" y="53"/>
                </a:cxn>
                <a:cxn ang="0">
                  <a:pos x="5" y="55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9" y="57"/>
                </a:cxn>
                <a:cxn ang="0">
                  <a:pos x="10" y="57"/>
                </a:cxn>
                <a:cxn ang="0">
                  <a:pos x="12" y="56"/>
                </a:cxn>
                <a:cxn ang="0">
                  <a:pos x="13" y="55"/>
                </a:cxn>
                <a:cxn ang="0">
                  <a:pos x="13" y="53"/>
                </a:cxn>
                <a:cxn ang="0">
                  <a:pos x="13" y="29"/>
                </a:cxn>
                <a:cxn ang="0">
                  <a:pos x="13" y="29"/>
                </a:cxn>
                <a:cxn ang="0">
                  <a:pos x="13" y="23"/>
                </a:cxn>
                <a:cxn ang="0">
                  <a:pos x="11" y="16"/>
                </a:cxn>
                <a:cxn ang="0">
                  <a:pos x="10" y="11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3" h="57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5" y="31"/>
                  </a:lnTo>
                  <a:lnTo>
                    <a:pt x="5" y="38"/>
                  </a:lnTo>
                  <a:lnTo>
                    <a:pt x="4" y="53"/>
                  </a:lnTo>
                  <a:lnTo>
                    <a:pt x="4" y="53"/>
                  </a:lnTo>
                  <a:lnTo>
                    <a:pt x="5" y="55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9" y="57"/>
                  </a:lnTo>
                  <a:lnTo>
                    <a:pt x="10" y="57"/>
                  </a:lnTo>
                  <a:lnTo>
                    <a:pt x="12" y="56"/>
                  </a:lnTo>
                  <a:lnTo>
                    <a:pt x="13" y="55"/>
                  </a:lnTo>
                  <a:lnTo>
                    <a:pt x="13" y="53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3"/>
                  </a:lnTo>
                  <a:lnTo>
                    <a:pt x="11" y="16"/>
                  </a:lnTo>
                  <a:lnTo>
                    <a:pt x="10" y="11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7" name="Freeform 563"/>
            <p:cNvSpPr/>
            <p:nvPr/>
          </p:nvSpPr>
          <p:spPr bwMode="auto">
            <a:xfrm>
              <a:off x="5291138" y="2278063"/>
              <a:ext cx="12700" cy="3016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12" y="8"/>
                </a:cxn>
                <a:cxn ang="0">
                  <a:pos x="9" y="13"/>
                </a:cxn>
                <a:cxn ang="0">
                  <a:pos x="5" y="19"/>
                </a:cxn>
                <a:cxn ang="0">
                  <a:pos x="3" y="26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9" y="56"/>
                </a:cxn>
                <a:cxn ang="0">
                  <a:pos x="10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1" y="42"/>
                </a:cxn>
                <a:cxn ang="0">
                  <a:pos x="13" y="29"/>
                </a:cxn>
                <a:cxn ang="0">
                  <a:pos x="14" y="24"/>
                </a:cxn>
                <a:cxn ang="0">
                  <a:pos x="17" y="18"/>
                </a:cxn>
                <a:cxn ang="0">
                  <a:pos x="19" y="13"/>
                </a:cxn>
                <a:cxn ang="0">
                  <a:pos x="23" y="9"/>
                </a:cxn>
                <a:cxn ang="0">
                  <a:pos x="23" y="9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4" h="57">
                  <a:moveTo>
                    <a:pt x="16" y="2"/>
                  </a:moveTo>
                  <a:lnTo>
                    <a:pt x="16" y="2"/>
                  </a:lnTo>
                  <a:lnTo>
                    <a:pt x="12" y="8"/>
                  </a:lnTo>
                  <a:lnTo>
                    <a:pt x="9" y="13"/>
                  </a:lnTo>
                  <a:lnTo>
                    <a:pt x="5" y="19"/>
                  </a:lnTo>
                  <a:lnTo>
                    <a:pt x="3" y="26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9" y="56"/>
                  </a:lnTo>
                  <a:lnTo>
                    <a:pt x="10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42"/>
                  </a:lnTo>
                  <a:lnTo>
                    <a:pt x="13" y="29"/>
                  </a:lnTo>
                  <a:lnTo>
                    <a:pt x="14" y="24"/>
                  </a:lnTo>
                  <a:lnTo>
                    <a:pt x="17" y="18"/>
                  </a:lnTo>
                  <a:lnTo>
                    <a:pt x="19" y="13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8" name="Freeform 564"/>
            <p:cNvSpPr/>
            <p:nvPr/>
          </p:nvSpPr>
          <p:spPr bwMode="auto">
            <a:xfrm>
              <a:off x="5321301" y="2251075"/>
              <a:ext cx="7938" cy="2698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5"/>
                </a:cxn>
                <a:cxn ang="0">
                  <a:pos x="2" y="25"/>
                </a:cxn>
                <a:cxn ang="0">
                  <a:pos x="1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25"/>
                </a:cxn>
                <a:cxn ang="0">
                  <a:pos x="14" y="15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51">
                  <a:moveTo>
                    <a:pt x="5" y="4"/>
                  </a:moveTo>
                  <a:lnTo>
                    <a:pt x="5" y="4"/>
                  </a:lnTo>
                  <a:lnTo>
                    <a:pt x="4" y="15"/>
                  </a:lnTo>
                  <a:lnTo>
                    <a:pt x="2" y="25"/>
                  </a:lnTo>
                  <a:lnTo>
                    <a:pt x="1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25"/>
                  </a:lnTo>
                  <a:lnTo>
                    <a:pt x="14" y="1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9" name="Freeform 565"/>
            <p:cNvSpPr/>
            <p:nvPr/>
          </p:nvSpPr>
          <p:spPr bwMode="auto">
            <a:xfrm>
              <a:off x="5351463" y="2217738"/>
              <a:ext cx="9525" cy="26988"/>
            </a:xfrm>
            <a:custGeom>
              <a:avLst/>
              <a:gdLst/>
              <a:ahLst/>
              <a:cxnLst>
                <a:cxn ang="0">
                  <a:pos x="11" y="1"/>
                </a:cxn>
                <a:cxn ang="0">
                  <a:pos x="11" y="1"/>
                </a:cxn>
                <a:cxn ang="0">
                  <a:pos x="8" y="6"/>
                </a:cxn>
                <a:cxn ang="0">
                  <a:pos x="6" y="11"/>
                </a:cxn>
                <a:cxn ang="0">
                  <a:pos x="5" y="16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4" y="24"/>
                </a:cxn>
                <a:cxn ang="0">
                  <a:pos x="3" y="28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41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2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31"/>
                </a:cxn>
                <a:cxn ang="0">
                  <a:pos x="13" y="26"/>
                </a:cxn>
                <a:cxn ang="0">
                  <a:pos x="13" y="26"/>
                </a:cxn>
                <a:cxn ang="0">
                  <a:pos x="14" y="21"/>
                </a:cxn>
                <a:cxn ang="0">
                  <a:pos x="14" y="17"/>
                </a:cxn>
                <a:cxn ang="0">
                  <a:pos x="15" y="12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1"/>
                </a:cxn>
                <a:cxn ang="0">
                  <a:pos x="11" y="1"/>
                </a:cxn>
              </a:cxnLst>
              <a:rect l="0" t="0" r="r" b="b"/>
              <a:pathLst>
                <a:path w="19" h="51">
                  <a:moveTo>
                    <a:pt x="11" y="1"/>
                  </a:moveTo>
                  <a:lnTo>
                    <a:pt x="11" y="1"/>
                  </a:lnTo>
                  <a:lnTo>
                    <a:pt x="8" y="6"/>
                  </a:lnTo>
                  <a:lnTo>
                    <a:pt x="6" y="11"/>
                  </a:lnTo>
                  <a:lnTo>
                    <a:pt x="5" y="16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4"/>
                  </a:lnTo>
                  <a:lnTo>
                    <a:pt x="3" y="28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2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31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4" y="21"/>
                  </a:lnTo>
                  <a:lnTo>
                    <a:pt x="14" y="17"/>
                  </a:lnTo>
                  <a:lnTo>
                    <a:pt x="15" y="12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0" name="Freeform 566"/>
            <p:cNvSpPr/>
            <p:nvPr/>
          </p:nvSpPr>
          <p:spPr bwMode="auto">
            <a:xfrm>
              <a:off x="5380038" y="2195513"/>
              <a:ext cx="9525" cy="2698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16"/>
                </a:cxn>
                <a:cxn ang="0">
                  <a:pos x="4" y="26"/>
                </a:cxn>
                <a:cxn ang="0">
                  <a:pos x="1" y="3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0" y="36"/>
                </a:cxn>
                <a:cxn ang="0">
                  <a:pos x="13" y="26"/>
                </a:cxn>
                <a:cxn ang="0">
                  <a:pos x="16" y="16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52">
                  <a:moveTo>
                    <a:pt x="9" y="4"/>
                  </a:moveTo>
                  <a:lnTo>
                    <a:pt x="9" y="4"/>
                  </a:lnTo>
                  <a:lnTo>
                    <a:pt x="7" y="16"/>
                  </a:lnTo>
                  <a:lnTo>
                    <a:pt x="4" y="26"/>
                  </a:lnTo>
                  <a:lnTo>
                    <a:pt x="1" y="3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36"/>
                  </a:lnTo>
                  <a:lnTo>
                    <a:pt x="13" y="26"/>
                  </a:lnTo>
                  <a:lnTo>
                    <a:pt x="16" y="1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1" name="Freeform 567"/>
            <p:cNvSpPr/>
            <p:nvPr/>
          </p:nvSpPr>
          <p:spPr bwMode="auto">
            <a:xfrm>
              <a:off x="5414963" y="2174875"/>
              <a:ext cx="635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4" y="17"/>
                </a:cxn>
                <a:cxn ang="0">
                  <a:pos x="2" y="29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0" y="40"/>
                </a:cxn>
                <a:cxn ang="0">
                  <a:pos x="11" y="29"/>
                </a:cxn>
                <a:cxn ang="0">
                  <a:pos x="13" y="1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4" h="57">
                  <a:moveTo>
                    <a:pt x="4" y="5"/>
                  </a:moveTo>
                  <a:lnTo>
                    <a:pt x="4" y="5"/>
                  </a:lnTo>
                  <a:lnTo>
                    <a:pt x="4" y="17"/>
                  </a:lnTo>
                  <a:lnTo>
                    <a:pt x="2" y="29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0" y="40"/>
                  </a:lnTo>
                  <a:lnTo>
                    <a:pt x="11" y="29"/>
                  </a:lnTo>
                  <a:lnTo>
                    <a:pt x="13" y="1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2" name="Freeform 568"/>
            <p:cNvSpPr/>
            <p:nvPr/>
          </p:nvSpPr>
          <p:spPr bwMode="auto">
            <a:xfrm>
              <a:off x="5441951" y="2174875"/>
              <a:ext cx="7938" cy="2540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2" y="7"/>
                </a:cxn>
                <a:cxn ang="0">
                  <a:pos x="3" y="9"/>
                </a:cxn>
                <a:cxn ang="0">
                  <a:pos x="6" y="9"/>
                </a:cxn>
                <a:cxn ang="0">
                  <a:pos x="6" y="9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3" y="26"/>
                </a:cxn>
                <a:cxn ang="0">
                  <a:pos x="3" y="26"/>
                </a:cxn>
                <a:cxn ang="0">
                  <a:pos x="1" y="3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5"/>
                </a:cxn>
                <a:cxn ang="0">
                  <a:pos x="2" y="47"/>
                </a:cxn>
                <a:cxn ang="0">
                  <a:pos x="3" y="48"/>
                </a:cxn>
                <a:cxn ang="0">
                  <a:pos x="6" y="48"/>
                </a:cxn>
                <a:cxn ang="0">
                  <a:pos x="7" y="48"/>
                </a:cxn>
                <a:cxn ang="0">
                  <a:pos x="9" y="47"/>
                </a:cxn>
                <a:cxn ang="0">
                  <a:pos x="10" y="45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5" y="11"/>
                </a:cxn>
                <a:cxn ang="0">
                  <a:pos x="14" y="6"/>
                </a:cxn>
                <a:cxn ang="0">
                  <a:pos x="13" y="4"/>
                </a:cxn>
                <a:cxn ang="0">
                  <a:pos x="11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6" y="0"/>
                </a:cxn>
              </a:cxnLst>
              <a:rect l="0" t="0" r="r" b="b"/>
              <a:pathLst>
                <a:path w="15" h="48">
                  <a:moveTo>
                    <a:pt x="6" y="0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7"/>
                  </a:lnTo>
                  <a:lnTo>
                    <a:pt x="3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4" y="9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3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3" y="48"/>
                  </a:lnTo>
                  <a:lnTo>
                    <a:pt x="6" y="48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10" y="45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5" y="11"/>
                  </a:lnTo>
                  <a:lnTo>
                    <a:pt x="14" y="6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3" name="Freeform 569"/>
            <p:cNvSpPr/>
            <p:nvPr/>
          </p:nvSpPr>
          <p:spPr bwMode="auto">
            <a:xfrm>
              <a:off x="5473701" y="2173288"/>
              <a:ext cx="14288" cy="365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5" y="2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2"/>
                </a:cxn>
                <a:cxn ang="0">
                  <a:pos x="15" y="30"/>
                </a:cxn>
                <a:cxn ang="0">
                  <a:pos x="14" y="38"/>
                </a:cxn>
                <a:cxn ang="0">
                  <a:pos x="14" y="38"/>
                </a:cxn>
                <a:cxn ang="0">
                  <a:pos x="12" y="45"/>
                </a:cxn>
                <a:cxn ang="0">
                  <a:pos x="9" y="52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0"/>
                </a:cxn>
                <a:cxn ang="0">
                  <a:pos x="7" y="70"/>
                </a:cxn>
                <a:cxn ang="0">
                  <a:pos x="8" y="70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6" y="57"/>
                </a:cxn>
                <a:cxn ang="0">
                  <a:pos x="19" y="51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3" y="40"/>
                </a:cxn>
                <a:cxn ang="0">
                  <a:pos x="24" y="35"/>
                </a:cxn>
                <a:cxn ang="0">
                  <a:pos x="25" y="25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25" h="70">
                  <a:moveTo>
                    <a:pt x="24" y="4"/>
                  </a:move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2"/>
                  </a:lnTo>
                  <a:lnTo>
                    <a:pt x="15" y="3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2" y="45"/>
                  </a:lnTo>
                  <a:lnTo>
                    <a:pt x="9" y="52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6" y="57"/>
                  </a:lnTo>
                  <a:lnTo>
                    <a:pt x="19" y="51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3" y="40"/>
                  </a:lnTo>
                  <a:lnTo>
                    <a:pt x="24" y="35"/>
                  </a:lnTo>
                  <a:lnTo>
                    <a:pt x="25" y="25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4" name="Freeform 570"/>
            <p:cNvSpPr/>
            <p:nvPr/>
          </p:nvSpPr>
          <p:spPr bwMode="auto">
            <a:xfrm>
              <a:off x="5503863" y="2192338"/>
              <a:ext cx="4763" cy="285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3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5" name="Freeform 571"/>
            <p:cNvSpPr/>
            <p:nvPr/>
          </p:nvSpPr>
          <p:spPr bwMode="auto">
            <a:xfrm>
              <a:off x="5526088" y="2200275"/>
              <a:ext cx="7938" cy="3016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8"/>
                </a:cxn>
                <a:cxn ang="0">
                  <a:pos x="2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3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2" y="53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9" y="29"/>
                </a:cxn>
                <a:cxn ang="0">
                  <a:pos x="10" y="23"/>
                </a:cxn>
                <a:cxn ang="0">
                  <a:pos x="11" y="17"/>
                </a:cxn>
                <a:cxn ang="0">
                  <a:pos x="12" y="12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56">
                  <a:moveTo>
                    <a:pt x="7" y="2"/>
                  </a:moveTo>
                  <a:lnTo>
                    <a:pt x="7" y="2"/>
                  </a:lnTo>
                  <a:lnTo>
                    <a:pt x="4" y="8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3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9" y="29"/>
                  </a:lnTo>
                  <a:lnTo>
                    <a:pt x="10" y="23"/>
                  </a:lnTo>
                  <a:lnTo>
                    <a:pt x="11" y="17"/>
                  </a:lnTo>
                  <a:lnTo>
                    <a:pt x="12" y="12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6" name="Freeform 572"/>
            <p:cNvSpPr/>
            <p:nvPr/>
          </p:nvSpPr>
          <p:spPr bwMode="auto">
            <a:xfrm>
              <a:off x="5549901" y="2212975"/>
              <a:ext cx="4763" cy="254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7" y="47"/>
                </a:cxn>
                <a:cxn ang="0">
                  <a:pos x="8" y="45"/>
                </a:cxn>
                <a:cxn ang="0">
                  <a:pos x="9" y="43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48">
                  <a:moveTo>
                    <a:pt x="0" y="6"/>
                  </a:move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7" y="47"/>
                  </a:lnTo>
                  <a:lnTo>
                    <a:pt x="8" y="45"/>
                  </a:lnTo>
                  <a:lnTo>
                    <a:pt x="9" y="43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7" name="Freeform 573"/>
            <p:cNvSpPr/>
            <p:nvPr/>
          </p:nvSpPr>
          <p:spPr bwMode="auto">
            <a:xfrm>
              <a:off x="5567363" y="2225675"/>
              <a:ext cx="4763" cy="2540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8" y="47"/>
                </a:cxn>
                <a:cxn ang="0">
                  <a:pos x="9" y="45"/>
                </a:cxn>
                <a:cxn ang="0">
                  <a:pos x="9" y="4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48">
                  <a:moveTo>
                    <a:pt x="0" y="4"/>
                  </a:moveTo>
                  <a:lnTo>
                    <a:pt x="0" y="42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4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8" name="Freeform 574"/>
            <p:cNvSpPr/>
            <p:nvPr/>
          </p:nvSpPr>
          <p:spPr bwMode="auto">
            <a:xfrm>
              <a:off x="5597526" y="2243138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7"/>
                </a:cxn>
                <a:cxn ang="0">
                  <a:pos x="2" y="28"/>
                </a:cxn>
                <a:cxn ang="0">
                  <a:pos x="2" y="39"/>
                </a:cxn>
                <a:cxn ang="0">
                  <a:pos x="1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0" y="48"/>
                </a:cxn>
                <a:cxn ang="0">
                  <a:pos x="11" y="42"/>
                </a:cxn>
                <a:cxn ang="0">
                  <a:pos x="11" y="29"/>
                </a:cxn>
                <a:cxn ang="0">
                  <a:pos x="10" y="17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1" h="57">
                  <a:moveTo>
                    <a:pt x="9" y="5"/>
                  </a:move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7"/>
                  </a:lnTo>
                  <a:lnTo>
                    <a:pt x="2" y="28"/>
                  </a:lnTo>
                  <a:lnTo>
                    <a:pt x="2" y="39"/>
                  </a:lnTo>
                  <a:lnTo>
                    <a:pt x="1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0" y="48"/>
                  </a:lnTo>
                  <a:lnTo>
                    <a:pt x="11" y="42"/>
                  </a:lnTo>
                  <a:lnTo>
                    <a:pt x="11" y="29"/>
                  </a:lnTo>
                  <a:lnTo>
                    <a:pt x="10" y="17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9" name="Freeform 575"/>
            <p:cNvSpPr/>
            <p:nvPr/>
          </p:nvSpPr>
          <p:spPr bwMode="auto">
            <a:xfrm>
              <a:off x="5354638" y="2393950"/>
              <a:ext cx="6350" cy="3175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30"/>
                </a:cxn>
                <a:cxn ang="0">
                  <a:pos x="3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2" y="45"/>
                </a:cxn>
                <a:cxn ang="0">
                  <a:pos x="14" y="3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61">
                  <a:moveTo>
                    <a:pt x="4" y="4"/>
                  </a:moveTo>
                  <a:lnTo>
                    <a:pt x="4" y="4"/>
                  </a:lnTo>
                  <a:lnTo>
                    <a:pt x="4" y="30"/>
                  </a:lnTo>
                  <a:lnTo>
                    <a:pt x="3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2" y="45"/>
                  </a:lnTo>
                  <a:lnTo>
                    <a:pt x="14" y="3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0" name="Freeform 576"/>
            <p:cNvSpPr/>
            <p:nvPr/>
          </p:nvSpPr>
          <p:spPr bwMode="auto">
            <a:xfrm>
              <a:off x="5367338" y="2428875"/>
              <a:ext cx="4763" cy="396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3" y="76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7" y="75"/>
                </a:cxn>
                <a:cxn ang="0">
                  <a:pos x="8" y="73"/>
                </a:cxn>
                <a:cxn ang="0">
                  <a:pos x="9" y="7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6">
                  <a:moveTo>
                    <a:pt x="0" y="5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3" y="76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9" y="72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1" name="Freeform 577"/>
            <p:cNvSpPr/>
            <p:nvPr/>
          </p:nvSpPr>
          <p:spPr bwMode="auto">
            <a:xfrm>
              <a:off x="5384801" y="2454275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75">
                  <a:moveTo>
                    <a:pt x="0" y="4"/>
                  </a:move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2" name="Freeform 578"/>
            <p:cNvSpPr/>
            <p:nvPr/>
          </p:nvSpPr>
          <p:spPr bwMode="auto">
            <a:xfrm>
              <a:off x="5402263" y="2479675"/>
              <a:ext cx="6350" cy="39688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14"/>
                </a:cxn>
                <a:cxn ang="0">
                  <a:pos x="2" y="23"/>
                </a:cxn>
                <a:cxn ang="0">
                  <a:pos x="1" y="32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0" y="49"/>
                </a:cxn>
                <a:cxn ang="0">
                  <a:pos x="1" y="57"/>
                </a:cxn>
                <a:cxn ang="0">
                  <a:pos x="3" y="66"/>
                </a:cxn>
                <a:cxn ang="0">
                  <a:pos x="5" y="74"/>
                </a:cxn>
                <a:cxn ang="0">
                  <a:pos x="5" y="74"/>
                </a:cxn>
                <a:cxn ang="0">
                  <a:pos x="6" y="75"/>
                </a:cxn>
                <a:cxn ang="0">
                  <a:pos x="8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3" y="73"/>
                </a:cxn>
                <a:cxn ang="0">
                  <a:pos x="13" y="71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11" y="60"/>
                </a:cxn>
                <a:cxn ang="0">
                  <a:pos x="9" y="53"/>
                </a:cxn>
                <a:cxn ang="0">
                  <a:pos x="9" y="45"/>
                </a:cxn>
                <a:cxn ang="0">
                  <a:pos x="10" y="37"/>
                </a:cxn>
                <a:cxn ang="0">
                  <a:pos x="12" y="21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4" h="76">
                  <a:moveTo>
                    <a:pt x="14" y="5"/>
                  </a:moveTo>
                  <a:lnTo>
                    <a:pt x="14" y="5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14"/>
                  </a:lnTo>
                  <a:lnTo>
                    <a:pt x="2" y="23"/>
                  </a:lnTo>
                  <a:lnTo>
                    <a:pt x="1" y="3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9"/>
                  </a:lnTo>
                  <a:lnTo>
                    <a:pt x="1" y="57"/>
                  </a:lnTo>
                  <a:lnTo>
                    <a:pt x="3" y="66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1" y="60"/>
                  </a:lnTo>
                  <a:lnTo>
                    <a:pt x="9" y="53"/>
                  </a:lnTo>
                  <a:lnTo>
                    <a:pt x="9" y="45"/>
                  </a:lnTo>
                  <a:lnTo>
                    <a:pt x="10" y="37"/>
                  </a:lnTo>
                  <a:lnTo>
                    <a:pt x="12" y="21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3" name="Freeform 579"/>
            <p:cNvSpPr/>
            <p:nvPr/>
          </p:nvSpPr>
          <p:spPr bwMode="auto">
            <a:xfrm>
              <a:off x="5426076" y="2497138"/>
              <a:ext cx="7938" cy="30163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4" y="9"/>
                </a:cxn>
                <a:cxn ang="0">
                  <a:pos x="1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40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1" y="54"/>
                </a:cxn>
                <a:cxn ang="0">
                  <a:pos x="3" y="55"/>
                </a:cxn>
                <a:cxn ang="0">
                  <a:pos x="5" y="56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0" y="29"/>
                </a:cxn>
                <a:cxn ang="0">
                  <a:pos x="10" y="23"/>
                </a:cxn>
                <a:cxn ang="0">
                  <a:pos x="11" y="18"/>
                </a:cxn>
                <a:cxn ang="0">
                  <a:pos x="12" y="13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6" y="6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16" h="57">
                  <a:moveTo>
                    <a:pt x="7" y="3"/>
                  </a:moveTo>
                  <a:lnTo>
                    <a:pt x="7" y="3"/>
                  </a:lnTo>
                  <a:lnTo>
                    <a:pt x="4" y="9"/>
                  </a:lnTo>
                  <a:lnTo>
                    <a:pt x="1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40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5" y="56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0" y="29"/>
                  </a:lnTo>
                  <a:lnTo>
                    <a:pt x="10" y="23"/>
                  </a:lnTo>
                  <a:lnTo>
                    <a:pt x="11" y="18"/>
                  </a:lnTo>
                  <a:lnTo>
                    <a:pt x="12" y="13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4" name="Freeform 580"/>
            <p:cNvSpPr/>
            <p:nvPr/>
          </p:nvSpPr>
          <p:spPr bwMode="auto">
            <a:xfrm>
              <a:off x="5446713" y="2514600"/>
              <a:ext cx="7938" cy="36513"/>
            </a:xfrm>
            <a:custGeom>
              <a:avLst/>
              <a:gdLst/>
              <a:ahLst/>
              <a:cxnLst>
                <a:cxn ang="0">
                  <a:pos x="15" y="64"/>
                </a:cxn>
                <a:cxn ang="0">
                  <a:pos x="15" y="64"/>
                </a:cxn>
                <a:cxn ang="0">
                  <a:pos x="12" y="56"/>
                </a:cxn>
                <a:cxn ang="0">
                  <a:pos x="10" y="49"/>
                </a:cxn>
                <a:cxn ang="0">
                  <a:pos x="9" y="42"/>
                </a:cxn>
                <a:cxn ang="0">
                  <a:pos x="9" y="35"/>
                </a:cxn>
                <a:cxn ang="0">
                  <a:pos x="10" y="19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20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1" y="53"/>
                </a:cxn>
                <a:cxn ang="0">
                  <a:pos x="3" y="60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70"/>
                </a:cxn>
                <a:cxn ang="0">
                  <a:pos x="13" y="70"/>
                </a:cxn>
                <a:cxn ang="0">
                  <a:pos x="14" y="69"/>
                </a:cxn>
                <a:cxn ang="0">
                  <a:pos x="15" y="67"/>
                </a:cxn>
                <a:cxn ang="0">
                  <a:pos x="15" y="66"/>
                </a:cxn>
                <a:cxn ang="0">
                  <a:pos x="15" y="64"/>
                </a:cxn>
                <a:cxn ang="0">
                  <a:pos x="15" y="64"/>
                </a:cxn>
              </a:cxnLst>
              <a:rect l="0" t="0" r="r" b="b"/>
              <a:pathLst>
                <a:path w="15" h="70">
                  <a:moveTo>
                    <a:pt x="15" y="64"/>
                  </a:moveTo>
                  <a:lnTo>
                    <a:pt x="15" y="64"/>
                  </a:lnTo>
                  <a:lnTo>
                    <a:pt x="12" y="56"/>
                  </a:lnTo>
                  <a:lnTo>
                    <a:pt x="10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10" y="19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20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1" y="53"/>
                  </a:lnTo>
                  <a:lnTo>
                    <a:pt x="3" y="60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3" y="70"/>
                  </a:lnTo>
                  <a:lnTo>
                    <a:pt x="14" y="69"/>
                  </a:lnTo>
                  <a:lnTo>
                    <a:pt x="15" y="67"/>
                  </a:lnTo>
                  <a:lnTo>
                    <a:pt x="15" y="66"/>
                  </a:lnTo>
                  <a:lnTo>
                    <a:pt x="15" y="64"/>
                  </a:lnTo>
                  <a:lnTo>
                    <a:pt x="15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5" name="Freeform 581"/>
            <p:cNvSpPr/>
            <p:nvPr/>
          </p:nvSpPr>
          <p:spPr bwMode="auto">
            <a:xfrm>
              <a:off x="5464176" y="2540000"/>
              <a:ext cx="9525" cy="31750"/>
            </a:xfrm>
            <a:custGeom>
              <a:avLst/>
              <a:gdLst/>
              <a:ahLst/>
              <a:cxnLst>
                <a:cxn ang="0">
                  <a:pos x="12" y="37"/>
                </a:cxn>
                <a:cxn ang="0">
                  <a:pos x="12" y="37"/>
                </a:cxn>
                <a:cxn ang="0">
                  <a:pos x="9" y="30"/>
                </a:cxn>
                <a:cxn ang="0">
                  <a:pos x="8" y="2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4" y="44"/>
                </a:cxn>
                <a:cxn ang="0">
                  <a:pos x="7" y="51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9" y="59"/>
                </a:cxn>
                <a:cxn ang="0">
                  <a:pos x="11" y="60"/>
                </a:cxn>
                <a:cxn ang="0">
                  <a:pos x="14" y="61"/>
                </a:cxn>
                <a:cxn ang="0">
                  <a:pos x="16" y="61"/>
                </a:cxn>
                <a:cxn ang="0">
                  <a:pos x="17" y="60"/>
                </a:cxn>
                <a:cxn ang="0">
                  <a:pos x="18" y="59"/>
                </a:cxn>
                <a:cxn ang="0">
                  <a:pos x="18" y="57"/>
                </a:cxn>
                <a:cxn ang="0">
                  <a:pos x="18" y="57"/>
                </a:cxn>
                <a:cxn ang="0">
                  <a:pos x="17" y="52"/>
                </a:cxn>
                <a:cxn ang="0">
                  <a:pos x="16" y="47"/>
                </a:cxn>
                <a:cxn ang="0">
                  <a:pos x="12" y="37"/>
                </a:cxn>
                <a:cxn ang="0">
                  <a:pos x="12" y="37"/>
                </a:cxn>
              </a:cxnLst>
              <a:rect l="0" t="0" r="r" b="b"/>
              <a:pathLst>
                <a:path w="18" h="61">
                  <a:moveTo>
                    <a:pt x="12" y="37"/>
                  </a:moveTo>
                  <a:lnTo>
                    <a:pt x="12" y="37"/>
                  </a:lnTo>
                  <a:lnTo>
                    <a:pt x="9" y="30"/>
                  </a:lnTo>
                  <a:lnTo>
                    <a:pt x="8" y="2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4" y="44"/>
                  </a:lnTo>
                  <a:lnTo>
                    <a:pt x="7" y="51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9" y="59"/>
                  </a:lnTo>
                  <a:lnTo>
                    <a:pt x="11" y="60"/>
                  </a:lnTo>
                  <a:lnTo>
                    <a:pt x="14" y="61"/>
                  </a:lnTo>
                  <a:lnTo>
                    <a:pt x="16" y="61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17" y="52"/>
                  </a:lnTo>
                  <a:lnTo>
                    <a:pt x="16" y="47"/>
                  </a:lnTo>
                  <a:lnTo>
                    <a:pt x="12" y="37"/>
                  </a:lnTo>
                  <a:lnTo>
                    <a:pt x="12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6" name="Freeform 582"/>
            <p:cNvSpPr/>
            <p:nvPr/>
          </p:nvSpPr>
          <p:spPr bwMode="auto">
            <a:xfrm>
              <a:off x="5489576" y="2562225"/>
              <a:ext cx="7938" cy="30163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4" y="4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3" y="11"/>
                </a:cxn>
                <a:cxn ang="0">
                  <a:pos x="2" y="17"/>
                </a:cxn>
                <a:cxn ang="0">
                  <a:pos x="1" y="23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1" y="41"/>
                </a:cxn>
                <a:cxn ang="0">
                  <a:pos x="3" y="47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5" y="54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10" y="57"/>
                </a:cxn>
                <a:cxn ang="0">
                  <a:pos x="12" y="57"/>
                </a:cxn>
                <a:cxn ang="0">
                  <a:pos x="13" y="56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3" y="47"/>
                </a:cxn>
                <a:cxn ang="0">
                  <a:pos x="12" y="41"/>
                </a:cxn>
                <a:cxn ang="0">
                  <a:pos x="11" y="34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3"/>
                </a:cxn>
                <a:cxn ang="0">
                  <a:pos x="12" y="17"/>
                </a:cxn>
                <a:cxn ang="0">
                  <a:pos x="13" y="11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14" h="57">
                  <a:moveTo>
                    <a:pt x="14" y="6"/>
                  </a:moveTo>
                  <a:lnTo>
                    <a:pt x="14" y="6"/>
                  </a:lnTo>
                  <a:lnTo>
                    <a:pt x="14" y="4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3" y="47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5" y="54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2" y="57"/>
                  </a:lnTo>
                  <a:lnTo>
                    <a:pt x="13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3" y="47"/>
                  </a:lnTo>
                  <a:lnTo>
                    <a:pt x="12" y="41"/>
                  </a:lnTo>
                  <a:lnTo>
                    <a:pt x="11" y="34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3"/>
                  </a:lnTo>
                  <a:lnTo>
                    <a:pt x="12" y="17"/>
                  </a:lnTo>
                  <a:lnTo>
                    <a:pt x="13" y="11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7" name="Freeform 583"/>
            <p:cNvSpPr/>
            <p:nvPr/>
          </p:nvSpPr>
          <p:spPr bwMode="auto">
            <a:xfrm>
              <a:off x="5514976" y="2584450"/>
              <a:ext cx="9525" cy="34925"/>
            </a:xfrm>
            <a:custGeom>
              <a:avLst/>
              <a:gdLst/>
              <a:ahLst/>
              <a:cxnLst>
                <a:cxn ang="0">
                  <a:pos x="14" y="41"/>
                </a:cxn>
                <a:cxn ang="0">
                  <a:pos x="14" y="41"/>
                </a:cxn>
                <a:cxn ang="0">
                  <a:pos x="12" y="33"/>
                </a:cxn>
                <a:cxn ang="0">
                  <a:pos x="10" y="24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8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4" y="40"/>
                </a:cxn>
                <a:cxn ang="0">
                  <a:pos x="6" y="47"/>
                </a:cxn>
                <a:cxn ang="0">
                  <a:pos x="8" y="55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64"/>
                </a:cxn>
                <a:cxn ang="0">
                  <a:pos x="11" y="65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17" y="51"/>
                </a:cxn>
                <a:cxn ang="0">
                  <a:pos x="14" y="41"/>
                </a:cxn>
                <a:cxn ang="0">
                  <a:pos x="14" y="41"/>
                </a:cxn>
              </a:cxnLst>
              <a:rect l="0" t="0" r="r" b="b"/>
              <a:pathLst>
                <a:path w="19" h="66">
                  <a:moveTo>
                    <a:pt x="14" y="41"/>
                  </a:moveTo>
                  <a:lnTo>
                    <a:pt x="14" y="41"/>
                  </a:lnTo>
                  <a:lnTo>
                    <a:pt x="12" y="33"/>
                  </a:lnTo>
                  <a:lnTo>
                    <a:pt x="10" y="24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8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4" y="40"/>
                  </a:lnTo>
                  <a:lnTo>
                    <a:pt x="6" y="47"/>
                  </a:lnTo>
                  <a:lnTo>
                    <a:pt x="8" y="55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7" y="51"/>
                  </a:lnTo>
                  <a:lnTo>
                    <a:pt x="14" y="41"/>
                  </a:lnTo>
                  <a:lnTo>
                    <a:pt x="14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8" name="Freeform 584"/>
            <p:cNvSpPr/>
            <p:nvPr/>
          </p:nvSpPr>
          <p:spPr bwMode="auto">
            <a:xfrm>
              <a:off x="5538788" y="2609850"/>
              <a:ext cx="11113" cy="34925"/>
            </a:xfrm>
            <a:custGeom>
              <a:avLst/>
              <a:gdLst/>
              <a:ahLst/>
              <a:cxnLst>
                <a:cxn ang="0">
                  <a:pos x="20" y="61"/>
                </a:cxn>
                <a:cxn ang="0">
                  <a:pos x="20" y="61"/>
                </a:cxn>
                <a:cxn ang="0">
                  <a:pos x="14" y="33"/>
                </a:cxn>
                <a:cxn ang="0">
                  <a:pos x="11" y="19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0"/>
                </a:cxn>
                <a:cxn ang="0">
                  <a:pos x="3" y="34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65"/>
                </a:cxn>
                <a:cxn ang="0">
                  <a:pos x="13" y="66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20" y="63"/>
                </a:cxn>
                <a:cxn ang="0">
                  <a:pos x="20" y="61"/>
                </a:cxn>
                <a:cxn ang="0">
                  <a:pos x="20" y="61"/>
                </a:cxn>
              </a:cxnLst>
              <a:rect l="0" t="0" r="r" b="b"/>
              <a:pathLst>
                <a:path w="20" h="66">
                  <a:moveTo>
                    <a:pt x="20" y="61"/>
                  </a:moveTo>
                  <a:lnTo>
                    <a:pt x="20" y="61"/>
                  </a:lnTo>
                  <a:lnTo>
                    <a:pt x="14" y="33"/>
                  </a:lnTo>
                  <a:lnTo>
                    <a:pt x="11" y="19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0"/>
                  </a:lnTo>
                  <a:lnTo>
                    <a:pt x="3" y="34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65"/>
                  </a:lnTo>
                  <a:lnTo>
                    <a:pt x="13" y="66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20" y="63"/>
                  </a:lnTo>
                  <a:lnTo>
                    <a:pt x="20" y="61"/>
                  </a:lnTo>
                  <a:lnTo>
                    <a:pt x="20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9" name="Freeform 585"/>
            <p:cNvSpPr/>
            <p:nvPr/>
          </p:nvSpPr>
          <p:spPr bwMode="auto">
            <a:xfrm>
              <a:off x="5562601" y="2635250"/>
              <a:ext cx="6350" cy="31750"/>
            </a:xfrm>
            <a:custGeom>
              <a:avLst/>
              <a:gdLst/>
              <a:ahLst/>
              <a:cxnLst>
                <a:cxn ang="0">
                  <a:pos x="13" y="56"/>
                </a:cxn>
                <a:cxn ang="0">
                  <a:pos x="13" y="56"/>
                </a:cxn>
                <a:cxn ang="0">
                  <a:pos x="11" y="43"/>
                </a:cxn>
                <a:cxn ang="0">
                  <a:pos x="10" y="3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32"/>
                </a:cxn>
                <a:cxn ang="0">
                  <a:pos x="2" y="4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60"/>
                </a:cxn>
                <a:cxn ang="0">
                  <a:pos x="7" y="61"/>
                </a:cxn>
                <a:cxn ang="0">
                  <a:pos x="8" y="62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3" y="58"/>
                </a:cxn>
                <a:cxn ang="0">
                  <a:pos x="13" y="56"/>
                </a:cxn>
                <a:cxn ang="0">
                  <a:pos x="13" y="56"/>
                </a:cxn>
              </a:cxnLst>
              <a:rect l="0" t="0" r="r" b="b"/>
              <a:pathLst>
                <a:path w="13" h="62">
                  <a:moveTo>
                    <a:pt x="13" y="56"/>
                  </a:moveTo>
                  <a:lnTo>
                    <a:pt x="13" y="56"/>
                  </a:lnTo>
                  <a:lnTo>
                    <a:pt x="11" y="43"/>
                  </a:lnTo>
                  <a:lnTo>
                    <a:pt x="10" y="30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32"/>
                  </a:lnTo>
                  <a:lnTo>
                    <a:pt x="2" y="4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60"/>
                  </a:lnTo>
                  <a:lnTo>
                    <a:pt x="7" y="61"/>
                  </a:lnTo>
                  <a:lnTo>
                    <a:pt x="8" y="62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0" name="Freeform 586"/>
            <p:cNvSpPr/>
            <p:nvPr/>
          </p:nvSpPr>
          <p:spPr bwMode="auto">
            <a:xfrm>
              <a:off x="5580063" y="2647950"/>
              <a:ext cx="9525" cy="23813"/>
            </a:xfrm>
            <a:custGeom>
              <a:avLst/>
              <a:gdLst/>
              <a:ahLst/>
              <a:cxnLst>
                <a:cxn ang="0">
                  <a:pos x="18" y="41"/>
                </a:cxn>
                <a:cxn ang="0">
                  <a:pos x="18" y="41"/>
                </a:cxn>
                <a:cxn ang="0">
                  <a:pos x="12" y="23"/>
                </a:cxn>
                <a:cxn ang="0">
                  <a:pos x="10" y="1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3" y="24"/>
                </a:cxn>
                <a:cxn ang="0">
                  <a:pos x="9" y="44"/>
                </a:cxn>
                <a:cxn ang="0">
                  <a:pos x="9" y="44"/>
                </a:cxn>
                <a:cxn ang="0">
                  <a:pos x="10" y="45"/>
                </a:cxn>
                <a:cxn ang="0">
                  <a:pos x="12" y="46"/>
                </a:cxn>
                <a:cxn ang="0">
                  <a:pos x="13" y="47"/>
                </a:cxn>
                <a:cxn ang="0">
                  <a:pos x="15" y="47"/>
                </a:cxn>
                <a:cxn ang="0">
                  <a:pos x="17" y="46"/>
                </a:cxn>
                <a:cxn ang="0">
                  <a:pos x="18" y="45"/>
                </a:cxn>
                <a:cxn ang="0">
                  <a:pos x="18" y="43"/>
                </a:cxn>
                <a:cxn ang="0">
                  <a:pos x="18" y="41"/>
                </a:cxn>
                <a:cxn ang="0">
                  <a:pos x="18" y="41"/>
                </a:cxn>
              </a:cxnLst>
              <a:rect l="0" t="0" r="r" b="b"/>
              <a:pathLst>
                <a:path w="18" h="47">
                  <a:moveTo>
                    <a:pt x="18" y="41"/>
                  </a:moveTo>
                  <a:lnTo>
                    <a:pt x="18" y="41"/>
                  </a:lnTo>
                  <a:lnTo>
                    <a:pt x="12" y="23"/>
                  </a:lnTo>
                  <a:lnTo>
                    <a:pt x="10" y="1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3" y="2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0" y="45"/>
                  </a:lnTo>
                  <a:lnTo>
                    <a:pt x="12" y="46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7" y="46"/>
                  </a:lnTo>
                  <a:lnTo>
                    <a:pt x="18" y="45"/>
                  </a:lnTo>
                  <a:lnTo>
                    <a:pt x="18" y="43"/>
                  </a:lnTo>
                  <a:lnTo>
                    <a:pt x="18" y="41"/>
                  </a:lnTo>
                  <a:lnTo>
                    <a:pt x="18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1" name="Freeform 587"/>
            <p:cNvSpPr/>
            <p:nvPr/>
          </p:nvSpPr>
          <p:spPr bwMode="auto">
            <a:xfrm>
              <a:off x="5429251" y="2311400"/>
              <a:ext cx="4763" cy="269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10" y="48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2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10" y="48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2" name="Freeform 588"/>
            <p:cNvSpPr/>
            <p:nvPr/>
          </p:nvSpPr>
          <p:spPr bwMode="auto">
            <a:xfrm>
              <a:off x="5454651" y="2290763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3" name="Freeform 589"/>
            <p:cNvSpPr/>
            <p:nvPr/>
          </p:nvSpPr>
          <p:spPr bwMode="auto">
            <a:xfrm>
              <a:off x="5481638" y="2281238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4" name="Freeform 590"/>
            <p:cNvSpPr/>
            <p:nvPr/>
          </p:nvSpPr>
          <p:spPr bwMode="auto">
            <a:xfrm>
              <a:off x="5503863" y="2281238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5" name="Freeform 591"/>
            <p:cNvSpPr/>
            <p:nvPr/>
          </p:nvSpPr>
          <p:spPr bwMode="auto">
            <a:xfrm>
              <a:off x="5529263" y="2289175"/>
              <a:ext cx="11113" cy="428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0"/>
                </a:cxn>
                <a:cxn ang="0">
                  <a:pos x="5" y="17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4" y="43"/>
                </a:cxn>
                <a:cxn ang="0">
                  <a:pos x="2" y="54"/>
                </a:cxn>
                <a:cxn ang="0">
                  <a:pos x="1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4" y="81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0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14" y="25"/>
                </a:cxn>
                <a:cxn ang="0">
                  <a:pos x="15" y="14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9" h="81">
                  <a:moveTo>
                    <a:pt x="9" y="3"/>
                  </a:moveTo>
                  <a:lnTo>
                    <a:pt x="9" y="3"/>
                  </a:lnTo>
                  <a:lnTo>
                    <a:pt x="7" y="10"/>
                  </a:lnTo>
                  <a:lnTo>
                    <a:pt x="5" y="17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4" y="43"/>
                  </a:lnTo>
                  <a:lnTo>
                    <a:pt x="2" y="54"/>
                  </a:lnTo>
                  <a:lnTo>
                    <a:pt x="1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4" y="81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0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4" y="25"/>
                  </a:lnTo>
                  <a:lnTo>
                    <a:pt x="15" y="14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6" name="Freeform 592"/>
            <p:cNvSpPr/>
            <p:nvPr/>
          </p:nvSpPr>
          <p:spPr bwMode="auto">
            <a:xfrm>
              <a:off x="5546726" y="2312988"/>
              <a:ext cx="7938" cy="460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3" y="13"/>
                </a:cxn>
                <a:cxn ang="0">
                  <a:pos x="1" y="22"/>
                </a:cxn>
                <a:cxn ang="0">
                  <a:pos x="0" y="32"/>
                </a:cxn>
                <a:cxn ang="0">
                  <a:pos x="0" y="42"/>
                </a:cxn>
                <a:cxn ang="0">
                  <a:pos x="1" y="61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0" y="61"/>
                </a:cxn>
                <a:cxn ang="0">
                  <a:pos x="9" y="43"/>
                </a:cxn>
                <a:cxn ang="0">
                  <a:pos x="10" y="34"/>
                </a:cxn>
                <a:cxn ang="0">
                  <a:pos x="10" y="24"/>
                </a:cxn>
                <a:cxn ang="0">
                  <a:pos x="12" y="15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85">
                  <a:moveTo>
                    <a:pt x="6" y="4"/>
                  </a:moveTo>
                  <a:lnTo>
                    <a:pt x="6" y="4"/>
                  </a:lnTo>
                  <a:lnTo>
                    <a:pt x="3" y="13"/>
                  </a:lnTo>
                  <a:lnTo>
                    <a:pt x="1" y="22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1" y="61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0" y="61"/>
                  </a:lnTo>
                  <a:lnTo>
                    <a:pt x="9" y="43"/>
                  </a:lnTo>
                  <a:lnTo>
                    <a:pt x="10" y="34"/>
                  </a:lnTo>
                  <a:lnTo>
                    <a:pt x="10" y="24"/>
                  </a:lnTo>
                  <a:lnTo>
                    <a:pt x="12" y="15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7" name="Freeform 593"/>
            <p:cNvSpPr/>
            <p:nvPr/>
          </p:nvSpPr>
          <p:spPr bwMode="auto">
            <a:xfrm>
              <a:off x="5567363" y="2338388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8" name="Freeform 594"/>
            <p:cNvSpPr/>
            <p:nvPr/>
          </p:nvSpPr>
          <p:spPr bwMode="auto">
            <a:xfrm>
              <a:off x="5591176" y="2354263"/>
              <a:ext cx="7938" cy="3651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10"/>
                </a:cxn>
                <a:cxn ang="0">
                  <a:pos x="1" y="17"/>
                </a:cxn>
                <a:cxn ang="0">
                  <a:pos x="0" y="26"/>
                </a:cxn>
                <a:cxn ang="0">
                  <a:pos x="0" y="34"/>
                </a:cxn>
                <a:cxn ang="0">
                  <a:pos x="0" y="49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1" y="68"/>
                </a:cxn>
                <a:cxn ang="0">
                  <a:pos x="2" y="70"/>
                </a:cxn>
                <a:cxn ang="0">
                  <a:pos x="5" y="70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0" y="36"/>
                </a:cxn>
                <a:cxn ang="0">
                  <a:pos x="10" y="29"/>
                </a:cxn>
                <a:cxn ang="0">
                  <a:pos x="11" y="22"/>
                </a:cxn>
                <a:cxn ang="0">
                  <a:pos x="12" y="1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71">
                  <a:moveTo>
                    <a:pt x="7" y="2"/>
                  </a:moveTo>
                  <a:lnTo>
                    <a:pt x="7" y="2"/>
                  </a:lnTo>
                  <a:lnTo>
                    <a:pt x="4" y="10"/>
                  </a:lnTo>
                  <a:lnTo>
                    <a:pt x="1" y="17"/>
                  </a:lnTo>
                  <a:lnTo>
                    <a:pt x="0" y="26"/>
                  </a:lnTo>
                  <a:lnTo>
                    <a:pt x="0" y="34"/>
                  </a:lnTo>
                  <a:lnTo>
                    <a:pt x="0" y="4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1" y="68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0" y="36"/>
                  </a:lnTo>
                  <a:lnTo>
                    <a:pt x="10" y="29"/>
                  </a:lnTo>
                  <a:lnTo>
                    <a:pt x="11" y="22"/>
                  </a:lnTo>
                  <a:lnTo>
                    <a:pt x="12" y="1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9" name="Freeform 595"/>
            <p:cNvSpPr/>
            <p:nvPr/>
          </p:nvSpPr>
          <p:spPr bwMode="auto">
            <a:xfrm>
              <a:off x="5614988" y="2376488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8"/>
                </a:cxn>
                <a:cxn ang="0">
                  <a:pos x="9" y="6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0" name="Freeform 596"/>
            <p:cNvSpPr/>
            <p:nvPr/>
          </p:nvSpPr>
          <p:spPr bwMode="auto">
            <a:xfrm>
              <a:off x="5637213" y="2398713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1" name="Freeform 597"/>
            <p:cNvSpPr/>
            <p:nvPr/>
          </p:nvSpPr>
          <p:spPr bwMode="auto">
            <a:xfrm>
              <a:off x="5657851" y="2419350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2" name="Freeform 598"/>
            <p:cNvSpPr/>
            <p:nvPr/>
          </p:nvSpPr>
          <p:spPr bwMode="auto">
            <a:xfrm>
              <a:off x="5680076" y="2441575"/>
              <a:ext cx="7938" cy="36513"/>
            </a:xfrm>
            <a:custGeom>
              <a:avLst/>
              <a:gdLst/>
              <a:ahLst/>
              <a:cxnLst>
                <a:cxn ang="0">
                  <a:pos x="14" y="65"/>
                </a:cxn>
                <a:cxn ang="0">
                  <a:pos x="14" y="65"/>
                </a:cxn>
                <a:cxn ang="0">
                  <a:pos x="11" y="50"/>
                </a:cxn>
                <a:cxn ang="0">
                  <a:pos x="10" y="3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6"/>
                </a:cxn>
                <a:cxn ang="0">
                  <a:pos x="2" y="52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6" y="69"/>
                </a:cxn>
                <a:cxn ang="0">
                  <a:pos x="7" y="70"/>
                </a:cxn>
                <a:cxn ang="0">
                  <a:pos x="9" y="70"/>
                </a:cxn>
                <a:cxn ang="0">
                  <a:pos x="11" y="70"/>
                </a:cxn>
                <a:cxn ang="0">
                  <a:pos x="12" y="69"/>
                </a:cxn>
                <a:cxn ang="0">
                  <a:pos x="13" y="68"/>
                </a:cxn>
                <a:cxn ang="0">
                  <a:pos x="14" y="67"/>
                </a:cxn>
                <a:cxn ang="0">
                  <a:pos x="14" y="65"/>
                </a:cxn>
                <a:cxn ang="0">
                  <a:pos x="14" y="65"/>
                </a:cxn>
              </a:cxnLst>
              <a:rect l="0" t="0" r="r" b="b"/>
              <a:pathLst>
                <a:path w="14" h="70">
                  <a:moveTo>
                    <a:pt x="14" y="65"/>
                  </a:moveTo>
                  <a:lnTo>
                    <a:pt x="14" y="65"/>
                  </a:lnTo>
                  <a:lnTo>
                    <a:pt x="11" y="50"/>
                  </a:lnTo>
                  <a:lnTo>
                    <a:pt x="10" y="3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36"/>
                  </a:lnTo>
                  <a:lnTo>
                    <a:pt x="2" y="52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6" y="69"/>
                  </a:lnTo>
                  <a:lnTo>
                    <a:pt x="7" y="70"/>
                  </a:lnTo>
                  <a:lnTo>
                    <a:pt x="9" y="70"/>
                  </a:lnTo>
                  <a:lnTo>
                    <a:pt x="11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4" y="67"/>
                  </a:lnTo>
                  <a:lnTo>
                    <a:pt x="14" y="65"/>
                  </a:lnTo>
                  <a:lnTo>
                    <a:pt x="14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3" name="Freeform 599"/>
            <p:cNvSpPr/>
            <p:nvPr/>
          </p:nvSpPr>
          <p:spPr bwMode="auto">
            <a:xfrm>
              <a:off x="5705476" y="2463800"/>
              <a:ext cx="7938" cy="31750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3" y="50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5" y="58"/>
                </a:cxn>
                <a:cxn ang="0">
                  <a:pos x="7" y="59"/>
                </a:cxn>
                <a:cxn ang="0">
                  <a:pos x="11" y="60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5" y="58"/>
                </a:cxn>
                <a:cxn ang="0">
                  <a:pos x="15" y="56"/>
                </a:cxn>
                <a:cxn ang="0">
                  <a:pos x="15" y="56"/>
                </a:cxn>
                <a:cxn ang="0">
                  <a:pos x="14" y="51"/>
                </a:cxn>
                <a:cxn ang="0">
                  <a:pos x="12" y="46"/>
                </a:cxn>
                <a:cxn ang="0">
                  <a:pos x="11" y="41"/>
                </a:cxn>
                <a:cxn ang="0">
                  <a:pos x="10" y="35"/>
                </a:cxn>
                <a:cxn ang="0">
                  <a:pos x="10" y="35"/>
                </a:cxn>
              </a:cxnLst>
              <a:rect l="0" t="0" r="r" b="b"/>
              <a:pathLst>
                <a:path w="15" h="60">
                  <a:moveTo>
                    <a:pt x="10" y="35"/>
                  </a:move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3" y="50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7" y="59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5" y="58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4" y="51"/>
                  </a:lnTo>
                  <a:lnTo>
                    <a:pt x="12" y="46"/>
                  </a:lnTo>
                  <a:lnTo>
                    <a:pt x="11" y="41"/>
                  </a:lnTo>
                  <a:lnTo>
                    <a:pt x="10" y="35"/>
                  </a:lnTo>
                  <a:lnTo>
                    <a:pt x="10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4" name="Freeform 600"/>
            <p:cNvSpPr/>
            <p:nvPr/>
          </p:nvSpPr>
          <p:spPr bwMode="auto">
            <a:xfrm>
              <a:off x="5730876" y="2486025"/>
              <a:ext cx="4763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5"/>
                </a:cxn>
                <a:cxn ang="0">
                  <a:pos x="3" y="85"/>
                </a:cxn>
                <a:cxn ang="0">
                  <a:pos x="5" y="86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9" y="82"/>
                </a:cxn>
                <a:cxn ang="0">
                  <a:pos x="9" y="8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6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5" y="86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9" y="82"/>
                  </a:lnTo>
                  <a:lnTo>
                    <a:pt x="9" y="80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5" name="Freeform 601"/>
            <p:cNvSpPr/>
            <p:nvPr/>
          </p:nvSpPr>
          <p:spPr bwMode="auto">
            <a:xfrm>
              <a:off x="5748338" y="250666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2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7" y="81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10" y="7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81">
                  <a:moveTo>
                    <a:pt x="0" y="5"/>
                  </a:moveTo>
                  <a:lnTo>
                    <a:pt x="0" y="75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2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10" y="7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6" name="Freeform 602"/>
            <p:cNvSpPr/>
            <p:nvPr/>
          </p:nvSpPr>
          <p:spPr bwMode="auto">
            <a:xfrm>
              <a:off x="5761038" y="2528888"/>
              <a:ext cx="4763" cy="381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8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72">
                  <a:moveTo>
                    <a:pt x="0" y="6"/>
                  </a:moveTo>
                  <a:lnTo>
                    <a:pt x="0" y="68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7" name="Freeform 603"/>
            <p:cNvSpPr/>
            <p:nvPr/>
          </p:nvSpPr>
          <p:spPr bwMode="auto">
            <a:xfrm>
              <a:off x="5775326" y="2544763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5"/>
                </a:cxn>
                <a:cxn ang="0">
                  <a:pos x="10" y="74"/>
                </a:cxn>
                <a:cxn ang="0">
                  <a:pos x="10" y="7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76">
                  <a:moveTo>
                    <a:pt x="0" y="4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5"/>
                  </a:lnTo>
                  <a:lnTo>
                    <a:pt x="10" y="74"/>
                  </a:lnTo>
                  <a:lnTo>
                    <a:pt x="10" y="7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8" name="Freeform 604"/>
            <p:cNvSpPr/>
            <p:nvPr/>
          </p:nvSpPr>
          <p:spPr bwMode="auto">
            <a:xfrm>
              <a:off x="5181601" y="2170113"/>
              <a:ext cx="665163" cy="654050"/>
            </a:xfrm>
            <a:custGeom>
              <a:avLst/>
              <a:gdLst/>
              <a:ahLst/>
              <a:cxnLst>
                <a:cxn ang="0">
                  <a:pos x="534" y="1115"/>
                </a:cxn>
                <a:cxn ang="0">
                  <a:pos x="311" y="889"/>
                </a:cxn>
                <a:cxn ang="0">
                  <a:pos x="124" y="701"/>
                </a:cxn>
                <a:cxn ang="0">
                  <a:pos x="14" y="547"/>
                </a:cxn>
                <a:cxn ang="0">
                  <a:pos x="5" y="361"/>
                </a:cxn>
                <a:cxn ang="0">
                  <a:pos x="109" y="152"/>
                </a:cxn>
                <a:cxn ang="0">
                  <a:pos x="270" y="29"/>
                </a:cxn>
                <a:cxn ang="0">
                  <a:pos x="103" y="233"/>
                </a:cxn>
                <a:cxn ang="0">
                  <a:pos x="38" y="486"/>
                </a:cxn>
                <a:cxn ang="0">
                  <a:pos x="137" y="664"/>
                </a:cxn>
                <a:cxn ang="0">
                  <a:pos x="467" y="998"/>
                </a:cxn>
                <a:cxn ang="0">
                  <a:pos x="676" y="1170"/>
                </a:cxn>
                <a:cxn ang="0">
                  <a:pos x="872" y="1193"/>
                </a:cxn>
                <a:cxn ang="0">
                  <a:pos x="1085" y="1070"/>
                </a:cxn>
                <a:cxn ang="0">
                  <a:pos x="1218" y="861"/>
                </a:cxn>
                <a:cxn ang="0">
                  <a:pos x="1167" y="643"/>
                </a:cxn>
                <a:cxn ang="0">
                  <a:pos x="1008" y="472"/>
                </a:cxn>
                <a:cxn ang="0">
                  <a:pos x="731" y="201"/>
                </a:cxn>
                <a:cxn ang="0">
                  <a:pos x="553" y="142"/>
                </a:cxn>
                <a:cxn ang="0">
                  <a:pos x="393" y="228"/>
                </a:cxn>
                <a:cxn ang="0">
                  <a:pos x="282" y="427"/>
                </a:cxn>
                <a:cxn ang="0">
                  <a:pos x="388" y="615"/>
                </a:cxn>
                <a:cxn ang="0">
                  <a:pos x="702" y="942"/>
                </a:cxn>
                <a:cxn ang="0">
                  <a:pos x="798" y="922"/>
                </a:cxn>
                <a:cxn ang="0">
                  <a:pos x="641" y="744"/>
                </a:cxn>
                <a:cxn ang="0">
                  <a:pos x="397" y="487"/>
                </a:cxn>
                <a:cxn ang="0">
                  <a:pos x="451" y="309"/>
                </a:cxn>
                <a:cxn ang="0">
                  <a:pos x="591" y="250"/>
                </a:cxn>
                <a:cxn ang="0">
                  <a:pos x="742" y="397"/>
                </a:cxn>
                <a:cxn ang="0">
                  <a:pos x="1076" y="711"/>
                </a:cxn>
                <a:cxn ang="0">
                  <a:pos x="1109" y="861"/>
                </a:cxn>
                <a:cxn ang="0">
                  <a:pos x="858" y="1104"/>
                </a:cxn>
                <a:cxn ang="0">
                  <a:pos x="618" y="1022"/>
                </a:cxn>
                <a:cxn ang="0">
                  <a:pos x="342" y="740"/>
                </a:cxn>
                <a:cxn ang="0">
                  <a:pos x="156" y="450"/>
                </a:cxn>
                <a:cxn ang="0">
                  <a:pos x="287" y="163"/>
                </a:cxn>
                <a:cxn ang="0">
                  <a:pos x="286" y="221"/>
                </a:cxn>
                <a:cxn ang="0">
                  <a:pos x="196" y="489"/>
                </a:cxn>
                <a:cxn ang="0">
                  <a:pos x="398" y="752"/>
                </a:cxn>
                <a:cxn ang="0">
                  <a:pos x="712" y="1049"/>
                </a:cxn>
                <a:cxn ang="0">
                  <a:pos x="926" y="1037"/>
                </a:cxn>
                <a:cxn ang="0">
                  <a:pos x="1077" y="824"/>
                </a:cxn>
                <a:cxn ang="0">
                  <a:pos x="900" y="596"/>
                </a:cxn>
                <a:cxn ang="0">
                  <a:pos x="612" y="298"/>
                </a:cxn>
                <a:cxn ang="0">
                  <a:pos x="527" y="303"/>
                </a:cxn>
                <a:cxn ang="0">
                  <a:pos x="477" y="332"/>
                </a:cxn>
                <a:cxn ang="0">
                  <a:pos x="441" y="486"/>
                </a:cxn>
                <a:cxn ang="0">
                  <a:pos x="731" y="783"/>
                </a:cxn>
                <a:cxn ang="0">
                  <a:pos x="829" y="884"/>
                </a:cxn>
                <a:cxn ang="0">
                  <a:pos x="783" y="989"/>
                </a:cxn>
                <a:cxn ang="0">
                  <a:pos x="669" y="962"/>
                </a:cxn>
                <a:cxn ang="0">
                  <a:pos x="450" y="729"/>
                </a:cxn>
                <a:cxn ang="0">
                  <a:pos x="256" y="471"/>
                </a:cxn>
                <a:cxn ang="0">
                  <a:pos x="300" y="284"/>
                </a:cxn>
                <a:cxn ang="0">
                  <a:pos x="464" y="137"/>
                </a:cxn>
                <a:cxn ang="0">
                  <a:pos x="670" y="122"/>
                </a:cxn>
                <a:cxn ang="0">
                  <a:pos x="759" y="177"/>
                </a:cxn>
                <a:cxn ang="0">
                  <a:pos x="1071" y="489"/>
                </a:cxn>
                <a:cxn ang="0">
                  <a:pos x="1188" y="605"/>
                </a:cxn>
                <a:cxn ang="0">
                  <a:pos x="1256" y="846"/>
                </a:cxn>
                <a:cxn ang="0">
                  <a:pos x="1180" y="1021"/>
                </a:cxn>
                <a:cxn ang="0">
                  <a:pos x="930" y="1212"/>
                </a:cxn>
              </a:cxnLst>
              <a:rect l="0" t="0" r="r" b="b"/>
              <a:pathLst>
                <a:path w="1256" h="1235">
                  <a:moveTo>
                    <a:pt x="808" y="1235"/>
                  </a:moveTo>
                  <a:lnTo>
                    <a:pt x="808" y="1235"/>
                  </a:lnTo>
                  <a:lnTo>
                    <a:pt x="792" y="1235"/>
                  </a:lnTo>
                  <a:lnTo>
                    <a:pt x="775" y="1234"/>
                  </a:lnTo>
                  <a:lnTo>
                    <a:pt x="757" y="1232"/>
                  </a:lnTo>
                  <a:lnTo>
                    <a:pt x="738" y="1230"/>
                  </a:lnTo>
                  <a:lnTo>
                    <a:pt x="719" y="1226"/>
                  </a:lnTo>
                  <a:lnTo>
                    <a:pt x="699" y="1220"/>
                  </a:lnTo>
                  <a:lnTo>
                    <a:pt x="679" y="1212"/>
                  </a:lnTo>
                  <a:lnTo>
                    <a:pt x="660" y="1203"/>
                  </a:lnTo>
                  <a:lnTo>
                    <a:pt x="660" y="1203"/>
                  </a:lnTo>
                  <a:lnTo>
                    <a:pt x="629" y="1186"/>
                  </a:lnTo>
                  <a:lnTo>
                    <a:pt x="598" y="1165"/>
                  </a:lnTo>
                  <a:lnTo>
                    <a:pt x="566" y="1141"/>
                  </a:lnTo>
                  <a:lnTo>
                    <a:pt x="534" y="1115"/>
                  </a:lnTo>
                  <a:lnTo>
                    <a:pt x="533" y="1114"/>
                  </a:lnTo>
                  <a:lnTo>
                    <a:pt x="531" y="1114"/>
                  </a:lnTo>
                  <a:lnTo>
                    <a:pt x="531" y="1114"/>
                  </a:lnTo>
                  <a:lnTo>
                    <a:pt x="527" y="1112"/>
                  </a:lnTo>
                  <a:lnTo>
                    <a:pt x="522" y="1109"/>
                  </a:lnTo>
                  <a:lnTo>
                    <a:pt x="518" y="1105"/>
                  </a:lnTo>
                  <a:lnTo>
                    <a:pt x="518" y="1105"/>
                  </a:lnTo>
                  <a:lnTo>
                    <a:pt x="465" y="1051"/>
                  </a:lnTo>
                  <a:lnTo>
                    <a:pt x="440" y="1024"/>
                  </a:lnTo>
                  <a:lnTo>
                    <a:pt x="415" y="997"/>
                  </a:lnTo>
                  <a:lnTo>
                    <a:pt x="415" y="997"/>
                  </a:lnTo>
                  <a:lnTo>
                    <a:pt x="389" y="968"/>
                  </a:lnTo>
                  <a:lnTo>
                    <a:pt x="358" y="935"/>
                  </a:lnTo>
                  <a:lnTo>
                    <a:pt x="326" y="903"/>
                  </a:lnTo>
                  <a:lnTo>
                    <a:pt x="311" y="889"/>
                  </a:lnTo>
                  <a:lnTo>
                    <a:pt x="296" y="878"/>
                  </a:lnTo>
                  <a:lnTo>
                    <a:pt x="296" y="878"/>
                  </a:lnTo>
                  <a:lnTo>
                    <a:pt x="281" y="865"/>
                  </a:lnTo>
                  <a:lnTo>
                    <a:pt x="265" y="852"/>
                  </a:lnTo>
                  <a:lnTo>
                    <a:pt x="250" y="839"/>
                  </a:lnTo>
                  <a:lnTo>
                    <a:pt x="235" y="823"/>
                  </a:lnTo>
                  <a:lnTo>
                    <a:pt x="207" y="793"/>
                  </a:lnTo>
                  <a:lnTo>
                    <a:pt x="180" y="761"/>
                  </a:lnTo>
                  <a:lnTo>
                    <a:pt x="180" y="761"/>
                  </a:lnTo>
                  <a:lnTo>
                    <a:pt x="156" y="732"/>
                  </a:lnTo>
                  <a:lnTo>
                    <a:pt x="130" y="704"/>
                  </a:lnTo>
                  <a:lnTo>
                    <a:pt x="129" y="703"/>
                  </a:lnTo>
                  <a:lnTo>
                    <a:pt x="128" y="703"/>
                  </a:lnTo>
                  <a:lnTo>
                    <a:pt x="128" y="703"/>
                  </a:lnTo>
                  <a:lnTo>
                    <a:pt x="124" y="701"/>
                  </a:lnTo>
                  <a:lnTo>
                    <a:pt x="120" y="698"/>
                  </a:lnTo>
                  <a:lnTo>
                    <a:pt x="74" y="653"/>
                  </a:lnTo>
                  <a:lnTo>
                    <a:pt x="74" y="653"/>
                  </a:lnTo>
                  <a:lnTo>
                    <a:pt x="70" y="648"/>
                  </a:lnTo>
                  <a:lnTo>
                    <a:pt x="67" y="643"/>
                  </a:lnTo>
                  <a:lnTo>
                    <a:pt x="63" y="635"/>
                  </a:lnTo>
                  <a:lnTo>
                    <a:pt x="63" y="635"/>
                  </a:lnTo>
                  <a:lnTo>
                    <a:pt x="60" y="627"/>
                  </a:lnTo>
                  <a:lnTo>
                    <a:pt x="54" y="619"/>
                  </a:lnTo>
                  <a:lnTo>
                    <a:pt x="54" y="619"/>
                  </a:lnTo>
                  <a:lnTo>
                    <a:pt x="40" y="596"/>
                  </a:lnTo>
                  <a:lnTo>
                    <a:pt x="28" y="572"/>
                  </a:lnTo>
                  <a:lnTo>
                    <a:pt x="28" y="572"/>
                  </a:lnTo>
                  <a:lnTo>
                    <a:pt x="14" y="547"/>
                  </a:lnTo>
                  <a:lnTo>
                    <a:pt x="14" y="547"/>
                  </a:lnTo>
                  <a:lnTo>
                    <a:pt x="11" y="540"/>
                  </a:lnTo>
                  <a:lnTo>
                    <a:pt x="7" y="532"/>
                  </a:lnTo>
                  <a:lnTo>
                    <a:pt x="5" y="522"/>
                  </a:lnTo>
                  <a:lnTo>
                    <a:pt x="3" y="513"/>
                  </a:lnTo>
                  <a:lnTo>
                    <a:pt x="0" y="494"/>
                  </a:lnTo>
                  <a:lnTo>
                    <a:pt x="0" y="484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1" y="452"/>
                  </a:lnTo>
                  <a:lnTo>
                    <a:pt x="1" y="431"/>
                  </a:lnTo>
                  <a:lnTo>
                    <a:pt x="1" y="431"/>
                  </a:lnTo>
                  <a:lnTo>
                    <a:pt x="1" y="413"/>
                  </a:lnTo>
                  <a:lnTo>
                    <a:pt x="1" y="395"/>
                  </a:lnTo>
                  <a:lnTo>
                    <a:pt x="2" y="378"/>
                  </a:lnTo>
                  <a:lnTo>
                    <a:pt x="5" y="361"/>
                  </a:lnTo>
                  <a:lnTo>
                    <a:pt x="5" y="361"/>
                  </a:lnTo>
                  <a:lnTo>
                    <a:pt x="8" y="347"/>
                  </a:lnTo>
                  <a:lnTo>
                    <a:pt x="12" y="333"/>
                  </a:lnTo>
                  <a:lnTo>
                    <a:pt x="17" y="320"/>
                  </a:lnTo>
                  <a:lnTo>
                    <a:pt x="22" y="308"/>
                  </a:lnTo>
                  <a:lnTo>
                    <a:pt x="35" y="283"/>
                  </a:lnTo>
                  <a:lnTo>
                    <a:pt x="48" y="260"/>
                  </a:lnTo>
                  <a:lnTo>
                    <a:pt x="48" y="260"/>
                  </a:lnTo>
                  <a:lnTo>
                    <a:pt x="60" y="239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89" y="185"/>
                  </a:lnTo>
                  <a:lnTo>
                    <a:pt x="98" y="168"/>
                  </a:lnTo>
                  <a:lnTo>
                    <a:pt x="109" y="152"/>
                  </a:lnTo>
                  <a:lnTo>
                    <a:pt x="109" y="152"/>
                  </a:lnTo>
                  <a:lnTo>
                    <a:pt x="126" y="130"/>
                  </a:lnTo>
                  <a:lnTo>
                    <a:pt x="142" y="108"/>
                  </a:lnTo>
                  <a:lnTo>
                    <a:pt x="160" y="89"/>
                  </a:lnTo>
                  <a:lnTo>
                    <a:pt x="177" y="69"/>
                  </a:lnTo>
                  <a:lnTo>
                    <a:pt x="195" y="50"/>
                  </a:lnTo>
                  <a:lnTo>
                    <a:pt x="213" y="33"/>
                  </a:lnTo>
                  <a:lnTo>
                    <a:pt x="231" y="16"/>
                  </a:lnTo>
                  <a:lnTo>
                    <a:pt x="250" y="1"/>
                  </a:lnTo>
                  <a:lnTo>
                    <a:pt x="250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57" y="9"/>
                  </a:lnTo>
                  <a:lnTo>
                    <a:pt x="257" y="9"/>
                  </a:lnTo>
                  <a:lnTo>
                    <a:pt x="270" y="29"/>
                  </a:lnTo>
                  <a:lnTo>
                    <a:pt x="270" y="29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46" y="49"/>
                  </a:lnTo>
                  <a:lnTo>
                    <a:pt x="228" y="67"/>
                  </a:lnTo>
                  <a:lnTo>
                    <a:pt x="210" y="84"/>
                  </a:lnTo>
                  <a:lnTo>
                    <a:pt x="193" y="103"/>
                  </a:lnTo>
                  <a:lnTo>
                    <a:pt x="176" y="122"/>
                  </a:lnTo>
                  <a:lnTo>
                    <a:pt x="161" y="141"/>
                  </a:lnTo>
                  <a:lnTo>
                    <a:pt x="145" y="161"/>
                  </a:lnTo>
                  <a:lnTo>
                    <a:pt x="132" y="182"/>
                  </a:lnTo>
                  <a:lnTo>
                    <a:pt x="132" y="182"/>
                  </a:lnTo>
                  <a:lnTo>
                    <a:pt x="124" y="194"/>
                  </a:lnTo>
                  <a:lnTo>
                    <a:pt x="116" y="207"/>
                  </a:lnTo>
                  <a:lnTo>
                    <a:pt x="103" y="233"/>
                  </a:lnTo>
                  <a:lnTo>
                    <a:pt x="103" y="233"/>
                  </a:lnTo>
                  <a:lnTo>
                    <a:pt x="92" y="256"/>
                  </a:lnTo>
                  <a:lnTo>
                    <a:pt x="79" y="278"/>
                  </a:lnTo>
                  <a:lnTo>
                    <a:pt x="79" y="278"/>
                  </a:lnTo>
                  <a:lnTo>
                    <a:pt x="67" y="299"/>
                  </a:lnTo>
                  <a:lnTo>
                    <a:pt x="56" y="322"/>
                  </a:lnTo>
                  <a:lnTo>
                    <a:pt x="50" y="333"/>
                  </a:lnTo>
                  <a:lnTo>
                    <a:pt x="45" y="346"/>
                  </a:lnTo>
                  <a:lnTo>
                    <a:pt x="42" y="358"/>
                  </a:lnTo>
                  <a:lnTo>
                    <a:pt x="39" y="371"/>
                  </a:lnTo>
                  <a:lnTo>
                    <a:pt x="39" y="371"/>
                  </a:lnTo>
                  <a:lnTo>
                    <a:pt x="36" y="396"/>
                  </a:lnTo>
                  <a:lnTo>
                    <a:pt x="35" y="420"/>
                  </a:lnTo>
                  <a:lnTo>
                    <a:pt x="34" y="443"/>
                  </a:lnTo>
                  <a:lnTo>
                    <a:pt x="35" y="465"/>
                  </a:lnTo>
                  <a:lnTo>
                    <a:pt x="38" y="486"/>
                  </a:lnTo>
                  <a:lnTo>
                    <a:pt x="42" y="506"/>
                  </a:lnTo>
                  <a:lnTo>
                    <a:pt x="47" y="525"/>
                  </a:lnTo>
                  <a:lnTo>
                    <a:pt x="54" y="542"/>
                  </a:lnTo>
                  <a:lnTo>
                    <a:pt x="54" y="542"/>
                  </a:lnTo>
                  <a:lnTo>
                    <a:pt x="62" y="559"/>
                  </a:lnTo>
                  <a:lnTo>
                    <a:pt x="70" y="575"/>
                  </a:lnTo>
                  <a:lnTo>
                    <a:pt x="79" y="591"/>
                  </a:lnTo>
                  <a:lnTo>
                    <a:pt x="89" y="605"/>
                  </a:lnTo>
                  <a:lnTo>
                    <a:pt x="99" y="620"/>
                  </a:lnTo>
                  <a:lnTo>
                    <a:pt x="110" y="634"/>
                  </a:lnTo>
                  <a:lnTo>
                    <a:pt x="122" y="647"/>
                  </a:lnTo>
                  <a:lnTo>
                    <a:pt x="135" y="662"/>
                  </a:lnTo>
                  <a:lnTo>
                    <a:pt x="136" y="663"/>
                  </a:lnTo>
                  <a:lnTo>
                    <a:pt x="137" y="664"/>
                  </a:lnTo>
                  <a:lnTo>
                    <a:pt x="137" y="664"/>
                  </a:lnTo>
                  <a:lnTo>
                    <a:pt x="141" y="665"/>
                  </a:lnTo>
                  <a:lnTo>
                    <a:pt x="145" y="668"/>
                  </a:lnTo>
                  <a:lnTo>
                    <a:pt x="145" y="668"/>
                  </a:lnTo>
                  <a:lnTo>
                    <a:pt x="178" y="702"/>
                  </a:lnTo>
                  <a:lnTo>
                    <a:pt x="209" y="736"/>
                  </a:lnTo>
                  <a:lnTo>
                    <a:pt x="209" y="736"/>
                  </a:lnTo>
                  <a:lnTo>
                    <a:pt x="238" y="767"/>
                  </a:lnTo>
                  <a:lnTo>
                    <a:pt x="268" y="799"/>
                  </a:lnTo>
                  <a:lnTo>
                    <a:pt x="298" y="829"/>
                  </a:lnTo>
                  <a:lnTo>
                    <a:pt x="330" y="858"/>
                  </a:lnTo>
                  <a:lnTo>
                    <a:pt x="330" y="858"/>
                  </a:lnTo>
                  <a:lnTo>
                    <a:pt x="362" y="889"/>
                  </a:lnTo>
                  <a:lnTo>
                    <a:pt x="396" y="923"/>
                  </a:lnTo>
                  <a:lnTo>
                    <a:pt x="431" y="960"/>
                  </a:lnTo>
                  <a:lnTo>
                    <a:pt x="467" y="998"/>
                  </a:lnTo>
                  <a:lnTo>
                    <a:pt x="467" y="998"/>
                  </a:lnTo>
                  <a:lnTo>
                    <a:pt x="506" y="1040"/>
                  </a:lnTo>
                  <a:lnTo>
                    <a:pt x="542" y="1078"/>
                  </a:lnTo>
                  <a:lnTo>
                    <a:pt x="543" y="1079"/>
                  </a:lnTo>
                  <a:lnTo>
                    <a:pt x="545" y="1080"/>
                  </a:lnTo>
                  <a:lnTo>
                    <a:pt x="545" y="1080"/>
                  </a:lnTo>
                  <a:lnTo>
                    <a:pt x="548" y="1081"/>
                  </a:lnTo>
                  <a:lnTo>
                    <a:pt x="552" y="1084"/>
                  </a:lnTo>
                  <a:lnTo>
                    <a:pt x="552" y="1084"/>
                  </a:lnTo>
                  <a:lnTo>
                    <a:pt x="575" y="1103"/>
                  </a:lnTo>
                  <a:lnTo>
                    <a:pt x="601" y="1124"/>
                  </a:lnTo>
                  <a:lnTo>
                    <a:pt x="630" y="1143"/>
                  </a:lnTo>
                  <a:lnTo>
                    <a:pt x="644" y="1153"/>
                  </a:lnTo>
                  <a:lnTo>
                    <a:pt x="661" y="1162"/>
                  </a:lnTo>
                  <a:lnTo>
                    <a:pt x="676" y="1170"/>
                  </a:lnTo>
                  <a:lnTo>
                    <a:pt x="693" y="1177"/>
                  </a:lnTo>
                  <a:lnTo>
                    <a:pt x="710" y="1185"/>
                  </a:lnTo>
                  <a:lnTo>
                    <a:pt x="728" y="1190"/>
                  </a:lnTo>
                  <a:lnTo>
                    <a:pt x="747" y="1195"/>
                  </a:lnTo>
                  <a:lnTo>
                    <a:pt x="765" y="1198"/>
                  </a:lnTo>
                  <a:lnTo>
                    <a:pt x="784" y="1200"/>
                  </a:lnTo>
                  <a:lnTo>
                    <a:pt x="803" y="1201"/>
                  </a:lnTo>
                  <a:lnTo>
                    <a:pt x="803" y="1201"/>
                  </a:lnTo>
                  <a:lnTo>
                    <a:pt x="816" y="1201"/>
                  </a:lnTo>
                  <a:lnTo>
                    <a:pt x="828" y="1200"/>
                  </a:lnTo>
                  <a:lnTo>
                    <a:pt x="841" y="1198"/>
                  </a:lnTo>
                  <a:lnTo>
                    <a:pt x="854" y="1196"/>
                  </a:lnTo>
                  <a:lnTo>
                    <a:pt x="854" y="1196"/>
                  </a:lnTo>
                  <a:lnTo>
                    <a:pt x="872" y="1193"/>
                  </a:lnTo>
                  <a:lnTo>
                    <a:pt x="872" y="1193"/>
                  </a:lnTo>
                  <a:lnTo>
                    <a:pt x="883" y="1191"/>
                  </a:lnTo>
                  <a:lnTo>
                    <a:pt x="895" y="1189"/>
                  </a:lnTo>
                  <a:lnTo>
                    <a:pt x="907" y="1185"/>
                  </a:lnTo>
                  <a:lnTo>
                    <a:pt x="918" y="1179"/>
                  </a:lnTo>
                  <a:lnTo>
                    <a:pt x="918" y="1179"/>
                  </a:lnTo>
                  <a:lnTo>
                    <a:pt x="945" y="1165"/>
                  </a:lnTo>
                  <a:lnTo>
                    <a:pt x="945" y="1165"/>
                  </a:lnTo>
                  <a:lnTo>
                    <a:pt x="977" y="1148"/>
                  </a:lnTo>
                  <a:lnTo>
                    <a:pt x="977" y="1148"/>
                  </a:lnTo>
                  <a:lnTo>
                    <a:pt x="1006" y="1132"/>
                  </a:lnTo>
                  <a:lnTo>
                    <a:pt x="1033" y="1114"/>
                  </a:lnTo>
                  <a:lnTo>
                    <a:pt x="1057" y="1096"/>
                  </a:lnTo>
                  <a:lnTo>
                    <a:pt x="1069" y="1086"/>
                  </a:lnTo>
                  <a:lnTo>
                    <a:pt x="1078" y="1077"/>
                  </a:lnTo>
                  <a:lnTo>
                    <a:pt x="1085" y="1070"/>
                  </a:lnTo>
                  <a:lnTo>
                    <a:pt x="1085" y="1070"/>
                  </a:lnTo>
                  <a:lnTo>
                    <a:pt x="1111" y="1044"/>
                  </a:lnTo>
                  <a:lnTo>
                    <a:pt x="1123" y="1032"/>
                  </a:lnTo>
                  <a:lnTo>
                    <a:pt x="1134" y="1018"/>
                  </a:lnTo>
                  <a:lnTo>
                    <a:pt x="1145" y="1005"/>
                  </a:lnTo>
                  <a:lnTo>
                    <a:pt x="1156" y="990"/>
                  </a:lnTo>
                  <a:lnTo>
                    <a:pt x="1165" y="975"/>
                  </a:lnTo>
                  <a:lnTo>
                    <a:pt x="1173" y="959"/>
                  </a:lnTo>
                  <a:lnTo>
                    <a:pt x="1173" y="959"/>
                  </a:lnTo>
                  <a:lnTo>
                    <a:pt x="1184" y="937"/>
                  </a:lnTo>
                  <a:lnTo>
                    <a:pt x="1184" y="937"/>
                  </a:lnTo>
                  <a:lnTo>
                    <a:pt x="1198" y="912"/>
                  </a:lnTo>
                  <a:lnTo>
                    <a:pt x="1209" y="886"/>
                  </a:lnTo>
                  <a:lnTo>
                    <a:pt x="1213" y="874"/>
                  </a:lnTo>
                  <a:lnTo>
                    <a:pt x="1218" y="861"/>
                  </a:lnTo>
                  <a:lnTo>
                    <a:pt x="1220" y="848"/>
                  </a:lnTo>
                  <a:lnTo>
                    <a:pt x="1222" y="835"/>
                  </a:lnTo>
                  <a:lnTo>
                    <a:pt x="1222" y="835"/>
                  </a:lnTo>
                  <a:lnTo>
                    <a:pt x="1221" y="819"/>
                  </a:lnTo>
                  <a:lnTo>
                    <a:pt x="1220" y="802"/>
                  </a:lnTo>
                  <a:lnTo>
                    <a:pt x="1216" y="784"/>
                  </a:lnTo>
                  <a:lnTo>
                    <a:pt x="1212" y="765"/>
                  </a:lnTo>
                  <a:lnTo>
                    <a:pt x="1207" y="746"/>
                  </a:lnTo>
                  <a:lnTo>
                    <a:pt x="1200" y="724"/>
                  </a:lnTo>
                  <a:lnTo>
                    <a:pt x="1193" y="702"/>
                  </a:lnTo>
                  <a:lnTo>
                    <a:pt x="1183" y="678"/>
                  </a:lnTo>
                  <a:lnTo>
                    <a:pt x="1182" y="677"/>
                  </a:lnTo>
                  <a:lnTo>
                    <a:pt x="1182" y="677"/>
                  </a:lnTo>
                  <a:lnTo>
                    <a:pt x="1174" y="660"/>
                  </a:lnTo>
                  <a:lnTo>
                    <a:pt x="1167" y="643"/>
                  </a:lnTo>
                  <a:lnTo>
                    <a:pt x="1158" y="627"/>
                  </a:lnTo>
                  <a:lnTo>
                    <a:pt x="1151" y="620"/>
                  </a:lnTo>
                  <a:lnTo>
                    <a:pt x="1146" y="612"/>
                  </a:lnTo>
                  <a:lnTo>
                    <a:pt x="1146" y="612"/>
                  </a:lnTo>
                  <a:lnTo>
                    <a:pt x="1138" y="602"/>
                  </a:lnTo>
                  <a:lnTo>
                    <a:pt x="1131" y="592"/>
                  </a:lnTo>
                  <a:lnTo>
                    <a:pt x="1131" y="591"/>
                  </a:lnTo>
                  <a:lnTo>
                    <a:pt x="1130" y="591"/>
                  </a:lnTo>
                  <a:lnTo>
                    <a:pt x="1130" y="591"/>
                  </a:lnTo>
                  <a:lnTo>
                    <a:pt x="1090" y="554"/>
                  </a:lnTo>
                  <a:lnTo>
                    <a:pt x="1090" y="554"/>
                  </a:lnTo>
                  <a:lnTo>
                    <a:pt x="1069" y="535"/>
                  </a:lnTo>
                  <a:lnTo>
                    <a:pt x="1048" y="515"/>
                  </a:lnTo>
                  <a:lnTo>
                    <a:pt x="1027" y="495"/>
                  </a:lnTo>
                  <a:lnTo>
                    <a:pt x="1008" y="472"/>
                  </a:lnTo>
                  <a:lnTo>
                    <a:pt x="1008" y="472"/>
                  </a:lnTo>
                  <a:lnTo>
                    <a:pt x="992" y="454"/>
                  </a:lnTo>
                  <a:lnTo>
                    <a:pt x="972" y="432"/>
                  </a:lnTo>
                  <a:lnTo>
                    <a:pt x="918" y="375"/>
                  </a:lnTo>
                  <a:lnTo>
                    <a:pt x="864" y="319"/>
                  </a:lnTo>
                  <a:lnTo>
                    <a:pt x="824" y="280"/>
                  </a:lnTo>
                  <a:lnTo>
                    <a:pt x="824" y="280"/>
                  </a:lnTo>
                  <a:lnTo>
                    <a:pt x="804" y="262"/>
                  </a:lnTo>
                  <a:lnTo>
                    <a:pt x="783" y="246"/>
                  </a:lnTo>
                  <a:lnTo>
                    <a:pt x="783" y="246"/>
                  </a:lnTo>
                  <a:lnTo>
                    <a:pt x="757" y="225"/>
                  </a:lnTo>
                  <a:lnTo>
                    <a:pt x="743" y="214"/>
                  </a:lnTo>
                  <a:lnTo>
                    <a:pt x="732" y="202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05" y="184"/>
                  </a:lnTo>
                  <a:lnTo>
                    <a:pt x="693" y="176"/>
                  </a:lnTo>
                  <a:lnTo>
                    <a:pt x="680" y="169"/>
                  </a:lnTo>
                  <a:lnTo>
                    <a:pt x="668" y="163"/>
                  </a:lnTo>
                  <a:lnTo>
                    <a:pt x="655" y="158"/>
                  </a:lnTo>
                  <a:lnTo>
                    <a:pt x="641" y="153"/>
                  </a:lnTo>
                  <a:lnTo>
                    <a:pt x="627" y="150"/>
                  </a:lnTo>
                  <a:lnTo>
                    <a:pt x="627" y="150"/>
                  </a:lnTo>
                  <a:lnTo>
                    <a:pt x="599" y="143"/>
                  </a:lnTo>
                  <a:lnTo>
                    <a:pt x="584" y="141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62" y="141"/>
                  </a:lnTo>
                  <a:lnTo>
                    <a:pt x="553" y="142"/>
                  </a:lnTo>
                  <a:lnTo>
                    <a:pt x="545" y="143"/>
                  </a:lnTo>
                  <a:lnTo>
                    <a:pt x="538" y="145"/>
                  </a:lnTo>
                  <a:lnTo>
                    <a:pt x="538" y="145"/>
                  </a:lnTo>
                  <a:lnTo>
                    <a:pt x="517" y="155"/>
                  </a:lnTo>
                  <a:lnTo>
                    <a:pt x="517" y="155"/>
                  </a:lnTo>
                  <a:lnTo>
                    <a:pt x="502" y="161"/>
                  </a:lnTo>
                  <a:lnTo>
                    <a:pt x="485" y="166"/>
                  </a:lnTo>
                  <a:lnTo>
                    <a:pt x="485" y="166"/>
                  </a:lnTo>
                  <a:lnTo>
                    <a:pt x="477" y="169"/>
                  </a:lnTo>
                  <a:lnTo>
                    <a:pt x="469" y="172"/>
                  </a:lnTo>
                  <a:lnTo>
                    <a:pt x="452" y="181"/>
                  </a:lnTo>
                  <a:lnTo>
                    <a:pt x="437" y="191"/>
                  </a:lnTo>
                  <a:lnTo>
                    <a:pt x="421" y="202"/>
                  </a:lnTo>
                  <a:lnTo>
                    <a:pt x="407" y="215"/>
                  </a:lnTo>
                  <a:lnTo>
                    <a:pt x="393" y="228"/>
                  </a:lnTo>
                  <a:lnTo>
                    <a:pt x="367" y="255"/>
                  </a:lnTo>
                  <a:lnTo>
                    <a:pt x="367" y="255"/>
                  </a:lnTo>
                  <a:lnTo>
                    <a:pt x="355" y="269"/>
                  </a:lnTo>
                  <a:lnTo>
                    <a:pt x="355" y="269"/>
                  </a:lnTo>
                  <a:lnTo>
                    <a:pt x="344" y="282"/>
                  </a:lnTo>
                  <a:lnTo>
                    <a:pt x="332" y="297"/>
                  </a:lnTo>
                  <a:lnTo>
                    <a:pt x="322" y="313"/>
                  </a:lnTo>
                  <a:lnTo>
                    <a:pt x="313" y="329"/>
                  </a:lnTo>
                  <a:lnTo>
                    <a:pt x="303" y="348"/>
                  </a:lnTo>
                  <a:lnTo>
                    <a:pt x="296" y="366"/>
                  </a:lnTo>
                  <a:lnTo>
                    <a:pt x="289" y="385"/>
                  </a:lnTo>
                  <a:lnTo>
                    <a:pt x="284" y="406"/>
                  </a:lnTo>
                  <a:lnTo>
                    <a:pt x="284" y="406"/>
                  </a:lnTo>
                  <a:lnTo>
                    <a:pt x="282" y="416"/>
                  </a:lnTo>
                  <a:lnTo>
                    <a:pt x="282" y="427"/>
                  </a:lnTo>
                  <a:lnTo>
                    <a:pt x="283" y="439"/>
                  </a:lnTo>
                  <a:lnTo>
                    <a:pt x="286" y="450"/>
                  </a:lnTo>
                  <a:lnTo>
                    <a:pt x="289" y="462"/>
                  </a:lnTo>
                  <a:lnTo>
                    <a:pt x="293" y="473"/>
                  </a:lnTo>
                  <a:lnTo>
                    <a:pt x="302" y="495"/>
                  </a:lnTo>
                  <a:lnTo>
                    <a:pt x="302" y="495"/>
                  </a:lnTo>
                  <a:lnTo>
                    <a:pt x="312" y="516"/>
                  </a:lnTo>
                  <a:lnTo>
                    <a:pt x="312" y="516"/>
                  </a:lnTo>
                  <a:lnTo>
                    <a:pt x="318" y="530"/>
                  </a:lnTo>
                  <a:lnTo>
                    <a:pt x="325" y="544"/>
                  </a:lnTo>
                  <a:lnTo>
                    <a:pt x="334" y="557"/>
                  </a:lnTo>
                  <a:lnTo>
                    <a:pt x="345" y="570"/>
                  </a:lnTo>
                  <a:lnTo>
                    <a:pt x="356" y="582"/>
                  </a:lnTo>
                  <a:lnTo>
                    <a:pt x="366" y="595"/>
                  </a:lnTo>
                  <a:lnTo>
                    <a:pt x="388" y="615"/>
                  </a:lnTo>
                  <a:lnTo>
                    <a:pt x="598" y="826"/>
                  </a:lnTo>
                  <a:lnTo>
                    <a:pt x="598" y="826"/>
                  </a:lnTo>
                  <a:lnTo>
                    <a:pt x="611" y="840"/>
                  </a:lnTo>
                  <a:lnTo>
                    <a:pt x="624" y="854"/>
                  </a:lnTo>
                  <a:lnTo>
                    <a:pt x="646" y="883"/>
                  </a:lnTo>
                  <a:lnTo>
                    <a:pt x="646" y="883"/>
                  </a:lnTo>
                  <a:lnTo>
                    <a:pt x="663" y="905"/>
                  </a:lnTo>
                  <a:lnTo>
                    <a:pt x="680" y="925"/>
                  </a:lnTo>
                  <a:lnTo>
                    <a:pt x="681" y="926"/>
                  </a:lnTo>
                  <a:lnTo>
                    <a:pt x="684" y="927"/>
                  </a:lnTo>
                  <a:lnTo>
                    <a:pt x="684" y="927"/>
                  </a:lnTo>
                  <a:lnTo>
                    <a:pt x="687" y="929"/>
                  </a:lnTo>
                  <a:lnTo>
                    <a:pt x="691" y="932"/>
                  </a:lnTo>
                  <a:lnTo>
                    <a:pt x="691" y="932"/>
                  </a:lnTo>
                  <a:lnTo>
                    <a:pt x="702" y="942"/>
                  </a:lnTo>
                  <a:lnTo>
                    <a:pt x="708" y="947"/>
                  </a:lnTo>
                  <a:lnTo>
                    <a:pt x="716" y="951"/>
                  </a:lnTo>
                  <a:lnTo>
                    <a:pt x="723" y="955"/>
                  </a:lnTo>
                  <a:lnTo>
                    <a:pt x="731" y="958"/>
                  </a:lnTo>
                  <a:lnTo>
                    <a:pt x="739" y="960"/>
                  </a:lnTo>
                  <a:lnTo>
                    <a:pt x="748" y="960"/>
                  </a:lnTo>
                  <a:lnTo>
                    <a:pt x="748" y="960"/>
                  </a:lnTo>
                  <a:lnTo>
                    <a:pt x="758" y="959"/>
                  </a:lnTo>
                  <a:lnTo>
                    <a:pt x="767" y="956"/>
                  </a:lnTo>
                  <a:lnTo>
                    <a:pt x="776" y="951"/>
                  </a:lnTo>
                  <a:lnTo>
                    <a:pt x="785" y="944"/>
                  </a:lnTo>
                  <a:lnTo>
                    <a:pt x="785" y="944"/>
                  </a:lnTo>
                  <a:lnTo>
                    <a:pt x="791" y="937"/>
                  </a:lnTo>
                  <a:lnTo>
                    <a:pt x="796" y="929"/>
                  </a:lnTo>
                  <a:lnTo>
                    <a:pt x="798" y="922"/>
                  </a:lnTo>
                  <a:lnTo>
                    <a:pt x="799" y="914"/>
                  </a:lnTo>
                  <a:lnTo>
                    <a:pt x="799" y="914"/>
                  </a:lnTo>
                  <a:lnTo>
                    <a:pt x="798" y="907"/>
                  </a:lnTo>
                  <a:lnTo>
                    <a:pt x="795" y="901"/>
                  </a:lnTo>
                  <a:lnTo>
                    <a:pt x="792" y="893"/>
                  </a:lnTo>
                  <a:lnTo>
                    <a:pt x="788" y="887"/>
                  </a:lnTo>
                  <a:lnTo>
                    <a:pt x="776" y="876"/>
                  </a:lnTo>
                  <a:lnTo>
                    <a:pt x="766" y="865"/>
                  </a:lnTo>
                  <a:lnTo>
                    <a:pt x="765" y="864"/>
                  </a:lnTo>
                  <a:lnTo>
                    <a:pt x="763" y="863"/>
                  </a:lnTo>
                  <a:lnTo>
                    <a:pt x="763" y="863"/>
                  </a:lnTo>
                  <a:lnTo>
                    <a:pt x="759" y="862"/>
                  </a:lnTo>
                  <a:lnTo>
                    <a:pt x="755" y="859"/>
                  </a:lnTo>
                  <a:lnTo>
                    <a:pt x="755" y="859"/>
                  </a:lnTo>
                  <a:lnTo>
                    <a:pt x="641" y="744"/>
                  </a:lnTo>
                  <a:lnTo>
                    <a:pt x="641" y="744"/>
                  </a:lnTo>
                  <a:lnTo>
                    <a:pt x="529" y="629"/>
                  </a:lnTo>
                  <a:lnTo>
                    <a:pt x="529" y="629"/>
                  </a:lnTo>
                  <a:lnTo>
                    <a:pt x="506" y="604"/>
                  </a:lnTo>
                  <a:lnTo>
                    <a:pt x="506" y="604"/>
                  </a:lnTo>
                  <a:lnTo>
                    <a:pt x="486" y="584"/>
                  </a:lnTo>
                  <a:lnTo>
                    <a:pt x="466" y="565"/>
                  </a:lnTo>
                  <a:lnTo>
                    <a:pt x="462" y="562"/>
                  </a:lnTo>
                  <a:lnTo>
                    <a:pt x="462" y="562"/>
                  </a:lnTo>
                  <a:lnTo>
                    <a:pt x="436" y="537"/>
                  </a:lnTo>
                  <a:lnTo>
                    <a:pt x="422" y="523"/>
                  </a:lnTo>
                  <a:lnTo>
                    <a:pt x="411" y="509"/>
                  </a:lnTo>
                  <a:lnTo>
                    <a:pt x="411" y="509"/>
                  </a:lnTo>
                  <a:lnTo>
                    <a:pt x="404" y="499"/>
                  </a:lnTo>
                  <a:lnTo>
                    <a:pt x="397" y="487"/>
                  </a:lnTo>
                  <a:lnTo>
                    <a:pt x="393" y="475"/>
                  </a:lnTo>
                  <a:lnTo>
                    <a:pt x="390" y="464"/>
                  </a:lnTo>
                  <a:lnTo>
                    <a:pt x="388" y="451"/>
                  </a:lnTo>
                  <a:lnTo>
                    <a:pt x="387" y="439"/>
                  </a:lnTo>
                  <a:lnTo>
                    <a:pt x="388" y="426"/>
                  </a:lnTo>
                  <a:lnTo>
                    <a:pt x="390" y="413"/>
                  </a:lnTo>
                  <a:lnTo>
                    <a:pt x="390" y="413"/>
                  </a:lnTo>
                  <a:lnTo>
                    <a:pt x="392" y="402"/>
                  </a:lnTo>
                  <a:lnTo>
                    <a:pt x="396" y="390"/>
                  </a:lnTo>
                  <a:lnTo>
                    <a:pt x="400" y="379"/>
                  </a:lnTo>
                  <a:lnTo>
                    <a:pt x="407" y="368"/>
                  </a:lnTo>
                  <a:lnTo>
                    <a:pt x="412" y="357"/>
                  </a:lnTo>
                  <a:lnTo>
                    <a:pt x="419" y="347"/>
                  </a:lnTo>
                  <a:lnTo>
                    <a:pt x="435" y="327"/>
                  </a:lnTo>
                  <a:lnTo>
                    <a:pt x="451" y="309"/>
                  </a:lnTo>
                  <a:lnTo>
                    <a:pt x="469" y="292"/>
                  </a:lnTo>
                  <a:lnTo>
                    <a:pt x="487" y="277"/>
                  </a:lnTo>
                  <a:lnTo>
                    <a:pt x="506" y="265"/>
                  </a:lnTo>
                  <a:lnTo>
                    <a:pt x="506" y="265"/>
                  </a:lnTo>
                  <a:lnTo>
                    <a:pt x="513" y="261"/>
                  </a:lnTo>
                  <a:lnTo>
                    <a:pt x="519" y="259"/>
                  </a:lnTo>
                  <a:lnTo>
                    <a:pt x="533" y="257"/>
                  </a:lnTo>
                  <a:lnTo>
                    <a:pt x="533" y="257"/>
                  </a:lnTo>
                  <a:lnTo>
                    <a:pt x="541" y="256"/>
                  </a:lnTo>
                  <a:lnTo>
                    <a:pt x="551" y="254"/>
                  </a:lnTo>
                  <a:lnTo>
                    <a:pt x="551" y="254"/>
                  </a:lnTo>
                  <a:lnTo>
                    <a:pt x="565" y="251"/>
                  </a:lnTo>
                  <a:lnTo>
                    <a:pt x="580" y="250"/>
                  </a:lnTo>
                  <a:lnTo>
                    <a:pt x="580" y="250"/>
                  </a:lnTo>
                  <a:lnTo>
                    <a:pt x="591" y="250"/>
                  </a:lnTo>
                  <a:lnTo>
                    <a:pt x="601" y="252"/>
                  </a:lnTo>
                  <a:lnTo>
                    <a:pt x="609" y="255"/>
                  </a:lnTo>
                  <a:lnTo>
                    <a:pt x="616" y="258"/>
                  </a:lnTo>
                  <a:lnTo>
                    <a:pt x="616" y="258"/>
                  </a:lnTo>
                  <a:lnTo>
                    <a:pt x="628" y="266"/>
                  </a:lnTo>
                  <a:lnTo>
                    <a:pt x="638" y="276"/>
                  </a:lnTo>
                  <a:lnTo>
                    <a:pt x="647" y="285"/>
                  </a:lnTo>
                  <a:lnTo>
                    <a:pt x="658" y="294"/>
                  </a:lnTo>
                  <a:lnTo>
                    <a:pt x="675" y="316"/>
                  </a:lnTo>
                  <a:lnTo>
                    <a:pt x="693" y="338"/>
                  </a:lnTo>
                  <a:lnTo>
                    <a:pt x="693" y="338"/>
                  </a:lnTo>
                  <a:lnTo>
                    <a:pt x="707" y="356"/>
                  </a:lnTo>
                  <a:lnTo>
                    <a:pt x="723" y="375"/>
                  </a:lnTo>
                  <a:lnTo>
                    <a:pt x="723" y="375"/>
                  </a:lnTo>
                  <a:lnTo>
                    <a:pt x="742" y="397"/>
                  </a:lnTo>
                  <a:lnTo>
                    <a:pt x="767" y="422"/>
                  </a:lnTo>
                  <a:lnTo>
                    <a:pt x="793" y="448"/>
                  </a:lnTo>
                  <a:lnTo>
                    <a:pt x="823" y="476"/>
                  </a:lnTo>
                  <a:lnTo>
                    <a:pt x="885" y="533"/>
                  </a:lnTo>
                  <a:lnTo>
                    <a:pt x="948" y="591"/>
                  </a:lnTo>
                  <a:lnTo>
                    <a:pt x="948" y="591"/>
                  </a:lnTo>
                  <a:lnTo>
                    <a:pt x="1009" y="646"/>
                  </a:lnTo>
                  <a:lnTo>
                    <a:pt x="1059" y="694"/>
                  </a:lnTo>
                  <a:lnTo>
                    <a:pt x="1062" y="695"/>
                  </a:lnTo>
                  <a:lnTo>
                    <a:pt x="1065" y="698"/>
                  </a:lnTo>
                  <a:lnTo>
                    <a:pt x="1065" y="698"/>
                  </a:lnTo>
                  <a:lnTo>
                    <a:pt x="1073" y="706"/>
                  </a:lnTo>
                  <a:lnTo>
                    <a:pt x="1073" y="706"/>
                  </a:lnTo>
                  <a:lnTo>
                    <a:pt x="1076" y="710"/>
                  </a:lnTo>
                  <a:lnTo>
                    <a:pt x="1076" y="711"/>
                  </a:lnTo>
                  <a:lnTo>
                    <a:pt x="1077" y="711"/>
                  </a:lnTo>
                  <a:lnTo>
                    <a:pt x="1077" y="711"/>
                  </a:lnTo>
                  <a:lnTo>
                    <a:pt x="1086" y="725"/>
                  </a:lnTo>
                  <a:lnTo>
                    <a:pt x="1096" y="739"/>
                  </a:lnTo>
                  <a:lnTo>
                    <a:pt x="1104" y="756"/>
                  </a:lnTo>
                  <a:lnTo>
                    <a:pt x="1110" y="774"/>
                  </a:lnTo>
                  <a:lnTo>
                    <a:pt x="1113" y="784"/>
                  </a:lnTo>
                  <a:lnTo>
                    <a:pt x="1115" y="794"/>
                  </a:lnTo>
                  <a:lnTo>
                    <a:pt x="1116" y="804"/>
                  </a:lnTo>
                  <a:lnTo>
                    <a:pt x="1116" y="815"/>
                  </a:lnTo>
                  <a:lnTo>
                    <a:pt x="1116" y="826"/>
                  </a:lnTo>
                  <a:lnTo>
                    <a:pt x="1114" y="838"/>
                  </a:lnTo>
                  <a:lnTo>
                    <a:pt x="1112" y="850"/>
                  </a:lnTo>
                  <a:lnTo>
                    <a:pt x="1109" y="861"/>
                  </a:lnTo>
                  <a:lnTo>
                    <a:pt x="1109" y="861"/>
                  </a:lnTo>
                  <a:lnTo>
                    <a:pt x="1100" y="886"/>
                  </a:lnTo>
                  <a:lnTo>
                    <a:pt x="1089" y="910"/>
                  </a:lnTo>
                  <a:lnTo>
                    <a:pt x="1079" y="932"/>
                  </a:lnTo>
                  <a:lnTo>
                    <a:pt x="1066" y="952"/>
                  </a:lnTo>
                  <a:lnTo>
                    <a:pt x="1052" y="972"/>
                  </a:lnTo>
                  <a:lnTo>
                    <a:pt x="1037" y="990"/>
                  </a:lnTo>
                  <a:lnTo>
                    <a:pt x="1020" y="1008"/>
                  </a:lnTo>
                  <a:lnTo>
                    <a:pt x="1003" y="1024"/>
                  </a:lnTo>
                  <a:lnTo>
                    <a:pt x="1003" y="1024"/>
                  </a:lnTo>
                  <a:lnTo>
                    <a:pt x="979" y="1044"/>
                  </a:lnTo>
                  <a:lnTo>
                    <a:pt x="954" y="1061"/>
                  </a:lnTo>
                  <a:lnTo>
                    <a:pt x="930" y="1075"/>
                  </a:lnTo>
                  <a:lnTo>
                    <a:pt x="906" y="1087"/>
                  </a:lnTo>
                  <a:lnTo>
                    <a:pt x="882" y="1097"/>
                  </a:lnTo>
                  <a:lnTo>
                    <a:pt x="858" y="1104"/>
                  </a:lnTo>
                  <a:lnTo>
                    <a:pt x="846" y="1106"/>
                  </a:lnTo>
                  <a:lnTo>
                    <a:pt x="834" y="1108"/>
                  </a:lnTo>
                  <a:lnTo>
                    <a:pt x="823" y="1109"/>
                  </a:lnTo>
                  <a:lnTo>
                    <a:pt x="812" y="1109"/>
                  </a:lnTo>
                  <a:lnTo>
                    <a:pt x="812" y="1109"/>
                  </a:lnTo>
                  <a:lnTo>
                    <a:pt x="797" y="1108"/>
                  </a:lnTo>
                  <a:lnTo>
                    <a:pt x="797" y="1108"/>
                  </a:lnTo>
                  <a:lnTo>
                    <a:pt x="772" y="1105"/>
                  </a:lnTo>
                  <a:lnTo>
                    <a:pt x="749" y="1100"/>
                  </a:lnTo>
                  <a:lnTo>
                    <a:pt x="725" y="1093"/>
                  </a:lnTo>
                  <a:lnTo>
                    <a:pt x="702" y="1083"/>
                  </a:lnTo>
                  <a:lnTo>
                    <a:pt x="680" y="1071"/>
                  </a:lnTo>
                  <a:lnTo>
                    <a:pt x="659" y="1058"/>
                  </a:lnTo>
                  <a:lnTo>
                    <a:pt x="638" y="1041"/>
                  </a:lnTo>
                  <a:lnTo>
                    <a:pt x="618" y="1022"/>
                  </a:lnTo>
                  <a:lnTo>
                    <a:pt x="618" y="1022"/>
                  </a:lnTo>
                  <a:lnTo>
                    <a:pt x="615" y="1018"/>
                  </a:lnTo>
                  <a:lnTo>
                    <a:pt x="613" y="1014"/>
                  </a:lnTo>
                  <a:lnTo>
                    <a:pt x="613" y="1012"/>
                  </a:lnTo>
                  <a:lnTo>
                    <a:pt x="612" y="1011"/>
                  </a:lnTo>
                  <a:lnTo>
                    <a:pt x="612" y="1011"/>
                  </a:lnTo>
                  <a:lnTo>
                    <a:pt x="571" y="972"/>
                  </a:lnTo>
                  <a:lnTo>
                    <a:pt x="527" y="929"/>
                  </a:lnTo>
                  <a:lnTo>
                    <a:pt x="527" y="929"/>
                  </a:lnTo>
                  <a:lnTo>
                    <a:pt x="485" y="891"/>
                  </a:lnTo>
                  <a:lnTo>
                    <a:pt x="446" y="852"/>
                  </a:lnTo>
                  <a:lnTo>
                    <a:pt x="408" y="814"/>
                  </a:lnTo>
                  <a:lnTo>
                    <a:pt x="374" y="778"/>
                  </a:lnTo>
                  <a:lnTo>
                    <a:pt x="374" y="778"/>
                  </a:lnTo>
                  <a:lnTo>
                    <a:pt x="342" y="740"/>
                  </a:lnTo>
                  <a:lnTo>
                    <a:pt x="311" y="702"/>
                  </a:lnTo>
                  <a:lnTo>
                    <a:pt x="311" y="702"/>
                  </a:lnTo>
                  <a:lnTo>
                    <a:pt x="288" y="674"/>
                  </a:lnTo>
                  <a:lnTo>
                    <a:pt x="265" y="646"/>
                  </a:lnTo>
                  <a:lnTo>
                    <a:pt x="241" y="620"/>
                  </a:lnTo>
                  <a:lnTo>
                    <a:pt x="216" y="594"/>
                  </a:lnTo>
                  <a:lnTo>
                    <a:pt x="215" y="592"/>
                  </a:lnTo>
                  <a:lnTo>
                    <a:pt x="215" y="592"/>
                  </a:lnTo>
                  <a:lnTo>
                    <a:pt x="200" y="574"/>
                  </a:lnTo>
                  <a:lnTo>
                    <a:pt x="187" y="557"/>
                  </a:lnTo>
                  <a:lnTo>
                    <a:pt x="176" y="537"/>
                  </a:lnTo>
                  <a:lnTo>
                    <a:pt x="168" y="516"/>
                  </a:lnTo>
                  <a:lnTo>
                    <a:pt x="162" y="496"/>
                  </a:lnTo>
                  <a:lnTo>
                    <a:pt x="158" y="473"/>
                  </a:lnTo>
                  <a:lnTo>
                    <a:pt x="156" y="450"/>
                  </a:lnTo>
                  <a:lnTo>
                    <a:pt x="157" y="426"/>
                  </a:lnTo>
                  <a:lnTo>
                    <a:pt x="157" y="426"/>
                  </a:lnTo>
                  <a:lnTo>
                    <a:pt x="159" y="404"/>
                  </a:lnTo>
                  <a:lnTo>
                    <a:pt x="163" y="381"/>
                  </a:lnTo>
                  <a:lnTo>
                    <a:pt x="169" y="359"/>
                  </a:lnTo>
                  <a:lnTo>
                    <a:pt x="176" y="337"/>
                  </a:lnTo>
                  <a:lnTo>
                    <a:pt x="185" y="315"/>
                  </a:lnTo>
                  <a:lnTo>
                    <a:pt x="195" y="294"/>
                  </a:lnTo>
                  <a:lnTo>
                    <a:pt x="205" y="272"/>
                  </a:lnTo>
                  <a:lnTo>
                    <a:pt x="218" y="253"/>
                  </a:lnTo>
                  <a:lnTo>
                    <a:pt x="230" y="233"/>
                  </a:lnTo>
                  <a:lnTo>
                    <a:pt x="243" y="214"/>
                  </a:lnTo>
                  <a:lnTo>
                    <a:pt x="258" y="196"/>
                  </a:lnTo>
                  <a:lnTo>
                    <a:pt x="272" y="178"/>
                  </a:lnTo>
                  <a:lnTo>
                    <a:pt x="287" y="163"/>
                  </a:lnTo>
                  <a:lnTo>
                    <a:pt x="302" y="147"/>
                  </a:lnTo>
                  <a:lnTo>
                    <a:pt x="317" y="134"/>
                  </a:lnTo>
                  <a:lnTo>
                    <a:pt x="332" y="122"/>
                  </a:lnTo>
                  <a:lnTo>
                    <a:pt x="335" y="119"/>
                  </a:lnTo>
                  <a:lnTo>
                    <a:pt x="335" y="119"/>
                  </a:lnTo>
                  <a:lnTo>
                    <a:pt x="343" y="128"/>
                  </a:lnTo>
                  <a:lnTo>
                    <a:pt x="343" y="128"/>
                  </a:lnTo>
                  <a:lnTo>
                    <a:pt x="352" y="136"/>
                  </a:lnTo>
                  <a:lnTo>
                    <a:pt x="362" y="143"/>
                  </a:lnTo>
                  <a:lnTo>
                    <a:pt x="362" y="143"/>
                  </a:lnTo>
                  <a:lnTo>
                    <a:pt x="347" y="158"/>
                  </a:lnTo>
                  <a:lnTo>
                    <a:pt x="331" y="172"/>
                  </a:lnTo>
                  <a:lnTo>
                    <a:pt x="316" y="188"/>
                  </a:lnTo>
                  <a:lnTo>
                    <a:pt x="300" y="204"/>
                  </a:lnTo>
                  <a:lnTo>
                    <a:pt x="286" y="221"/>
                  </a:lnTo>
                  <a:lnTo>
                    <a:pt x="272" y="238"/>
                  </a:lnTo>
                  <a:lnTo>
                    <a:pt x="259" y="257"/>
                  </a:lnTo>
                  <a:lnTo>
                    <a:pt x="247" y="276"/>
                  </a:lnTo>
                  <a:lnTo>
                    <a:pt x="235" y="294"/>
                  </a:lnTo>
                  <a:lnTo>
                    <a:pt x="225" y="314"/>
                  </a:lnTo>
                  <a:lnTo>
                    <a:pt x="216" y="333"/>
                  </a:lnTo>
                  <a:lnTo>
                    <a:pt x="207" y="353"/>
                  </a:lnTo>
                  <a:lnTo>
                    <a:pt x="201" y="373"/>
                  </a:lnTo>
                  <a:lnTo>
                    <a:pt x="196" y="392"/>
                  </a:lnTo>
                  <a:lnTo>
                    <a:pt x="192" y="412"/>
                  </a:lnTo>
                  <a:lnTo>
                    <a:pt x="190" y="432"/>
                  </a:lnTo>
                  <a:lnTo>
                    <a:pt x="190" y="432"/>
                  </a:lnTo>
                  <a:lnTo>
                    <a:pt x="190" y="451"/>
                  </a:lnTo>
                  <a:lnTo>
                    <a:pt x="192" y="471"/>
                  </a:lnTo>
                  <a:lnTo>
                    <a:pt x="196" y="489"/>
                  </a:lnTo>
                  <a:lnTo>
                    <a:pt x="201" y="507"/>
                  </a:lnTo>
                  <a:lnTo>
                    <a:pt x="209" y="523"/>
                  </a:lnTo>
                  <a:lnTo>
                    <a:pt x="219" y="540"/>
                  </a:lnTo>
                  <a:lnTo>
                    <a:pt x="230" y="556"/>
                  </a:lnTo>
                  <a:lnTo>
                    <a:pt x="243" y="570"/>
                  </a:lnTo>
                  <a:lnTo>
                    <a:pt x="245" y="571"/>
                  </a:lnTo>
                  <a:lnTo>
                    <a:pt x="245" y="571"/>
                  </a:lnTo>
                  <a:lnTo>
                    <a:pt x="264" y="593"/>
                  </a:lnTo>
                  <a:lnTo>
                    <a:pt x="284" y="614"/>
                  </a:lnTo>
                  <a:lnTo>
                    <a:pt x="321" y="661"/>
                  </a:lnTo>
                  <a:lnTo>
                    <a:pt x="321" y="661"/>
                  </a:lnTo>
                  <a:lnTo>
                    <a:pt x="358" y="707"/>
                  </a:lnTo>
                  <a:lnTo>
                    <a:pt x="378" y="730"/>
                  </a:lnTo>
                  <a:lnTo>
                    <a:pt x="398" y="752"/>
                  </a:lnTo>
                  <a:lnTo>
                    <a:pt x="398" y="752"/>
                  </a:lnTo>
                  <a:lnTo>
                    <a:pt x="462" y="815"/>
                  </a:lnTo>
                  <a:lnTo>
                    <a:pt x="532" y="883"/>
                  </a:lnTo>
                  <a:lnTo>
                    <a:pt x="532" y="883"/>
                  </a:lnTo>
                  <a:lnTo>
                    <a:pt x="588" y="938"/>
                  </a:lnTo>
                  <a:lnTo>
                    <a:pt x="639" y="987"/>
                  </a:lnTo>
                  <a:lnTo>
                    <a:pt x="639" y="987"/>
                  </a:lnTo>
                  <a:lnTo>
                    <a:pt x="642" y="991"/>
                  </a:lnTo>
                  <a:lnTo>
                    <a:pt x="643" y="996"/>
                  </a:lnTo>
                  <a:lnTo>
                    <a:pt x="644" y="998"/>
                  </a:lnTo>
                  <a:lnTo>
                    <a:pt x="645" y="999"/>
                  </a:lnTo>
                  <a:lnTo>
                    <a:pt x="645" y="999"/>
                  </a:lnTo>
                  <a:lnTo>
                    <a:pt x="660" y="1011"/>
                  </a:lnTo>
                  <a:lnTo>
                    <a:pt x="675" y="1024"/>
                  </a:lnTo>
                  <a:lnTo>
                    <a:pt x="693" y="1038"/>
                  </a:lnTo>
                  <a:lnTo>
                    <a:pt x="712" y="1049"/>
                  </a:lnTo>
                  <a:lnTo>
                    <a:pt x="733" y="1060"/>
                  </a:lnTo>
                  <a:lnTo>
                    <a:pt x="743" y="1064"/>
                  </a:lnTo>
                  <a:lnTo>
                    <a:pt x="755" y="1068"/>
                  </a:lnTo>
                  <a:lnTo>
                    <a:pt x="765" y="1070"/>
                  </a:lnTo>
                  <a:lnTo>
                    <a:pt x="778" y="1073"/>
                  </a:lnTo>
                  <a:lnTo>
                    <a:pt x="789" y="1074"/>
                  </a:lnTo>
                  <a:lnTo>
                    <a:pt x="801" y="1074"/>
                  </a:lnTo>
                  <a:lnTo>
                    <a:pt x="801" y="1074"/>
                  </a:lnTo>
                  <a:lnTo>
                    <a:pt x="813" y="1074"/>
                  </a:lnTo>
                  <a:lnTo>
                    <a:pt x="813" y="1074"/>
                  </a:lnTo>
                  <a:lnTo>
                    <a:pt x="835" y="1071"/>
                  </a:lnTo>
                  <a:lnTo>
                    <a:pt x="858" y="1066"/>
                  </a:lnTo>
                  <a:lnTo>
                    <a:pt x="881" y="1058"/>
                  </a:lnTo>
                  <a:lnTo>
                    <a:pt x="904" y="1048"/>
                  </a:lnTo>
                  <a:lnTo>
                    <a:pt x="926" y="1037"/>
                  </a:lnTo>
                  <a:lnTo>
                    <a:pt x="947" y="1023"/>
                  </a:lnTo>
                  <a:lnTo>
                    <a:pt x="968" y="1008"/>
                  </a:lnTo>
                  <a:lnTo>
                    <a:pt x="986" y="990"/>
                  </a:lnTo>
                  <a:lnTo>
                    <a:pt x="986" y="990"/>
                  </a:lnTo>
                  <a:lnTo>
                    <a:pt x="1003" y="973"/>
                  </a:lnTo>
                  <a:lnTo>
                    <a:pt x="1013" y="961"/>
                  </a:lnTo>
                  <a:lnTo>
                    <a:pt x="1023" y="948"/>
                  </a:lnTo>
                  <a:lnTo>
                    <a:pt x="1034" y="934"/>
                  </a:lnTo>
                  <a:lnTo>
                    <a:pt x="1044" y="917"/>
                  </a:lnTo>
                  <a:lnTo>
                    <a:pt x="1054" y="901"/>
                  </a:lnTo>
                  <a:lnTo>
                    <a:pt x="1063" y="882"/>
                  </a:lnTo>
                  <a:lnTo>
                    <a:pt x="1070" y="863"/>
                  </a:lnTo>
                  <a:lnTo>
                    <a:pt x="1075" y="844"/>
                  </a:lnTo>
                  <a:lnTo>
                    <a:pt x="1076" y="834"/>
                  </a:lnTo>
                  <a:lnTo>
                    <a:pt x="1077" y="824"/>
                  </a:lnTo>
                  <a:lnTo>
                    <a:pt x="1077" y="814"/>
                  </a:lnTo>
                  <a:lnTo>
                    <a:pt x="1077" y="804"/>
                  </a:lnTo>
                  <a:lnTo>
                    <a:pt x="1076" y="794"/>
                  </a:lnTo>
                  <a:lnTo>
                    <a:pt x="1074" y="784"/>
                  </a:lnTo>
                  <a:lnTo>
                    <a:pt x="1071" y="773"/>
                  </a:lnTo>
                  <a:lnTo>
                    <a:pt x="1067" y="764"/>
                  </a:lnTo>
                  <a:lnTo>
                    <a:pt x="1062" y="754"/>
                  </a:lnTo>
                  <a:lnTo>
                    <a:pt x="1055" y="745"/>
                  </a:lnTo>
                  <a:lnTo>
                    <a:pt x="1048" y="734"/>
                  </a:lnTo>
                  <a:lnTo>
                    <a:pt x="1040" y="725"/>
                  </a:lnTo>
                  <a:lnTo>
                    <a:pt x="1040" y="725"/>
                  </a:lnTo>
                  <a:lnTo>
                    <a:pt x="1012" y="698"/>
                  </a:lnTo>
                  <a:lnTo>
                    <a:pt x="979" y="667"/>
                  </a:lnTo>
                  <a:lnTo>
                    <a:pt x="900" y="596"/>
                  </a:lnTo>
                  <a:lnTo>
                    <a:pt x="900" y="596"/>
                  </a:lnTo>
                  <a:lnTo>
                    <a:pt x="812" y="515"/>
                  </a:lnTo>
                  <a:lnTo>
                    <a:pt x="773" y="479"/>
                  </a:lnTo>
                  <a:lnTo>
                    <a:pt x="741" y="448"/>
                  </a:lnTo>
                  <a:lnTo>
                    <a:pt x="741" y="448"/>
                  </a:lnTo>
                  <a:lnTo>
                    <a:pt x="722" y="427"/>
                  </a:lnTo>
                  <a:lnTo>
                    <a:pt x="703" y="407"/>
                  </a:lnTo>
                  <a:lnTo>
                    <a:pt x="667" y="363"/>
                  </a:lnTo>
                  <a:lnTo>
                    <a:pt x="667" y="363"/>
                  </a:lnTo>
                  <a:lnTo>
                    <a:pt x="649" y="341"/>
                  </a:lnTo>
                  <a:lnTo>
                    <a:pt x="649" y="341"/>
                  </a:lnTo>
                  <a:lnTo>
                    <a:pt x="642" y="332"/>
                  </a:lnTo>
                  <a:lnTo>
                    <a:pt x="642" y="332"/>
                  </a:lnTo>
                  <a:lnTo>
                    <a:pt x="632" y="318"/>
                  </a:lnTo>
                  <a:lnTo>
                    <a:pt x="619" y="305"/>
                  </a:lnTo>
                  <a:lnTo>
                    <a:pt x="612" y="298"/>
                  </a:lnTo>
                  <a:lnTo>
                    <a:pt x="605" y="293"/>
                  </a:lnTo>
                  <a:lnTo>
                    <a:pt x="598" y="290"/>
                  </a:lnTo>
                  <a:lnTo>
                    <a:pt x="591" y="288"/>
                  </a:lnTo>
                  <a:lnTo>
                    <a:pt x="591" y="288"/>
                  </a:lnTo>
                  <a:lnTo>
                    <a:pt x="581" y="287"/>
                  </a:lnTo>
                  <a:lnTo>
                    <a:pt x="581" y="287"/>
                  </a:lnTo>
                  <a:lnTo>
                    <a:pt x="569" y="288"/>
                  </a:lnTo>
                  <a:lnTo>
                    <a:pt x="556" y="290"/>
                  </a:lnTo>
                  <a:lnTo>
                    <a:pt x="556" y="290"/>
                  </a:lnTo>
                  <a:lnTo>
                    <a:pt x="546" y="292"/>
                  </a:lnTo>
                  <a:lnTo>
                    <a:pt x="536" y="293"/>
                  </a:lnTo>
                  <a:lnTo>
                    <a:pt x="536" y="293"/>
                  </a:lnTo>
                  <a:lnTo>
                    <a:pt x="529" y="292"/>
                  </a:lnTo>
                  <a:lnTo>
                    <a:pt x="527" y="303"/>
                  </a:lnTo>
                  <a:lnTo>
                    <a:pt x="527" y="303"/>
                  </a:lnTo>
                  <a:lnTo>
                    <a:pt x="525" y="302"/>
                  </a:lnTo>
                  <a:lnTo>
                    <a:pt x="525" y="300"/>
                  </a:lnTo>
                  <a:lnTo>
                    <a:pt x="525" y="300"/>
                  </a:lnTo>
                  <a:lnTo>
                    <a:pt x="525" y="297"/>
                  </a:lnTo>
                  <a:lnTo>
                    <a:pt x="527" y="296"/>
                  </a:lnTo>
                  <a:lnTo>
                    <a:pt x="527" y="296"/>
                  </a:lnTo>
                  <a:lnTo>
                    <a:pt x="518" y="299"/>
                  </a:lnTo>
                  <a:lnTo>
                    <a:pt x="518" y="299"/>
                  </a:lnTo>
                  <a:lnTo>
                    <a:pt x="512" y="301"/>
                  </a:lnTo>
                  <a:lnTo>
                    <a:pt x="512" y="301"/>
                  </a:lnTo>
                  <a:lnTo>
                    <a:pt x="502" y="308"/>
                  </a:lnTo>
                  <a:lnTo>
                    <a:pt x="492" y="315"/>
                  </a:lnTo>
                  <a:lnTo>
                    <a:pt x="484" y="323"/>
                  </a:lnTo>
                  <a:lnTo>
                    <a:pt x="477" y="332"/>
                  </a:lnTo>
                  <a:lnTo>
                    <a:pt x="477" y="332"/>
                  </a:lnTo>
                  <a:lnTo>
                    <a:pt x="464" y="349"/>
                  </a:lnTo>
                  <a:lnTo>
                    <a:pt x="464" y="349"/>
                  </a:lnTo>
                  <a:lnTo>
                    <a:pt x="449" y="368"/>
                  </a:lnTo>
                  <a:lnTo>
                    <a:pt x="442" y="377"/>
                  </a:lnTo>
                  <a:lnTo>
                    <a:pt x="436" y="388"/>
                  </a:lnTo>
                  <a:lnTo>
                    <a:pt x="436" y="388"/>
                  </a:lnTo>
                  <a:lnTo>
                    <a:pt x="430" y="401"/>
                  </a:lnTo>
                  <a:lnTo>
                    <a:pt x="427" y="413"/>
                  </a:lnTo>
                  <a:lnTo>
                    <a:pt x="425" y="425"/>
                  </a:lnTo>
                  <a:lnTo>
                    <a:pt x="425" y="437"/>
                  </a:lnTo>
                  <a:lnTo>
                    <a:pt x="426" y="447"/>
                  </a:lnTo>
                  <a:lnTo>
                    <a:pt x="428" y="457"/>
                  </a:lnTo>
                  <a:lnTo>
                    <a:pt x="431" y="468"/>
                  </a:lnTo>
                  <a:lnTo>
                    <a:pt x="436" y="477"/>
                  </a:lnTo>
                  <a:lnTo>
                    <a:pt x="441" y="486"/>
                  </a:lnTo>
                  <a:lnTo>
                    <a:pt x="447" y="495"/>
                  </a:lnTo>
                  <a:lnTo>
                    <a:pt x="453" y="504"/>
                  </a:lnTo>
                  <a:lnTo>
                    <a:pt x="460" y="511"/>
                  </a:lnTo>
                  <a:lnTo>
                    <a:pt x="476" y="527"/>
                  </a:lnTo>
                  <a:lnTo>
                    <a:pt x="491" y="540"/>
                  </a:lnTo>
                  <a:lnTo>
                    <a:pt x="491" y="540"/>
                  </a:lnTo>
                  <a:lnTo>
                    <a:pt x="504" y="550"/>
                  </a:lnTo>
                  <a:lnTo>
                    <a:pt x="519" y="564"/>
                  </a:lnTo>
                  <a:lnTo>
                    <a:pt x="555" y="601"/>
                  </a:lnTo>
                  <a:lnTo>
                    <a:pt x="636" y="684"/>
                  </a:lnTo>
                  <a:lnTo>
                    <a:pt x="636" y="684"/>
                  </a:lnTo>
                  <a:lnTo>
                    <a:pt x="682" y="732"/>
                  </a:lnTo>
                  <a:lnTo>
                    <a:pt x="682" y="732"/>
                  </a:lnTo>
                  <a:lnTo>
                    <a:pt x="707" y="757"/>
                  </a:lnTo>
                  <a:lnTo>
                    <a:pt x="731" y="783"/>
                  </a:lnTo>
                  <a:lnTo>
                    <a:pt x="731" y="783"/>
                  </a:lnTo>
                  <a:lnTo>
                    <a:pt x="769" y="823"/>
                  </a:lnTo>
                  <a:lnTo>
                    <a:pt x="770" y="824"/>
                  </a:lnTo>
                  <a:lnTo>
                    <a:pt x="772" y="824"/>
                  </a:lnTo>
                  <a:lnTo>
                    <a:pt x="772" y="824"/>
                  </a:lnTo>
                  <a:lnTo>
                    <a:pt x="776" y="826"/>
                  </a:lnTo>
                  <a:lnTo>
                    <a:pt x="780" y="829"/>
                  </a:lnTo>
                  <a:lnTo>
                    <a:pt x="780" y="829"/>
                  </a:lnTo>
                  <a:lnTo>
                    <a:pt x="789" y="838"/>
                  </a:lnTo>
                  <a:lnTo>
                    <a:pt x="789" y="838"/>
                  </a:lnTo>
                  <a:lnTo>
                    <a:pt x="804" y="852"/>
                  </a:lnTo>
                  <a:lnTo>
                    <a:pt x="812" y="860"/>
                  </a:lnTo>
                  <a:lnTo>
                    <a:pt x="818" y="867"/>
                  </a:lnTo>
                  <a:lnTo>
                    <a:pt x="824" y="876"/>
                  </a:lnTo>
                  <a:lnTo>
                    <a:pt x="829" y="884"/>
                  </a:lnTo>
                  <a:lnTo>
                    <a:pt x="833" y="893"/>
                  </a:lnTo>
                  <a:lnTo>
                    <a:pt x="835" y="904"/>
                  </a:lnTo>
                  <a:lnTo>
                    <a:pt x="835" y="904"/>
                  </a:lnTo>
                  <a:lnTo>
                    <a:pt x="836" y="912"/>
                  </a:lnTo>
                  <a:lnTo>
                    <a:pt x="836" y="920"/>
                  </a:lnTo>
                  <a:lnTo>
                    <a:pt x="834" y="929"/>
                  </a:lnTo>
                  <a:lnTo>
                    <a:pt x="832" y="939"/>
                  </a:lnTo>
                  <a:lnTo>
                    <a:pt x="828" y="947"/>
                  </a:lnTo>
                  <a:lnTo>
                    <a:pt x="823" y="955"/>
                  </a:lnTo>
                  <a:lnTo>
                    <a:pt x="818" y="962"/>
                  </a:lnTo>
                  <a:lnTo>
                    <a:pt x="811" y="969"/>
                  </a:lnTo>
                  <a:lnTo>
                    <a:pt x="811" y="969"/>
                  </a:lnTo>
                  <a:lnTo>
                    <a:pt x="797" y="980"/>
                  </a:lnTo>
                  <a:lnTo>
                    <a:pt x="790" y="985"/>
                  </a:lnTo>
                  <a:lnTo>
                    <a:pt x="783" y="989"/>
                  </a:lnTo>
                  <a:lnTo>
                    <a:pt x="774" y="993"/>
                  </a:lnTo>
                  <a:lnTo>
                    <a:pt x="766" y="997"/>
                  </a:lnTo>
                  <a:lnTo>
                    <a:pt x="758" y="999"/>
                  </a:lnTo>
                  <a:lnTo>
                    <a:pt x="750" y="999"/>
                  </a:lnTo>
                  <a:lnTo>
                    <a:pt x="750" y="999"/>
                  </a:lnTo>
                  <a:lnTo>
                    <a:pt x="741" y="999"/>
                  </a:lnTo>
                  <a:lnTo>
                    <a:pt x="733" y="997"/>
                  </a:lnTo>
                  <a:lnTo>
                    <a:pt x="733" y="997"/>
                  </a:lnTo>
                  <a:lnTo>
                    <a:pt x="717" y="991"/>
                  </a:lnTo>
                  <a:lnTo>
                    <a:pt x="701" y="984"/>
                  </a:lnTo>
                  <a:lnTo>
                    <a:pt x="687" y="975"/>
                  </a:lnTo>
                  <a:lnTo>
                    <a:pt x="672" y="964"/>
                  </a:lnTo>
                  <a:lnTo>
                    <a:pt x="671" y="962"/>
                  </a:lnTo>
                  <a:lnTo>
                    <a:pt x="669" y="962"/>
                  </a:lnTo>
                  <a:lnTo>
                    <a:pt x="669" y="962"/>
                  </a:lnTo>
                  <a:lnTo>
                    <a:pt x="665" y="960"/>
                  </a:lnTo>
                  <a:lnTo>
                    <a:pt x="661" y="957"/>
                  </a:lnTo>
                  <a:lnTo>
                    <a:pt x="661" y="957"/>
                  </a:lnTo>
                  <a:lnTo>
                    <a:pt x="654" y="949"/>
                  </a:lnTo>
                  <a:lnTo>
                    <a:pt x="646" y="940"/>
                  </a:lnTo>
                  <a:lnTo>
                    <a:pt x="633" y="921"/>
                  </a:lnTo>
                  <a:lnTo>
                    <a:pt x="633" y="921"/>
                  </a:lnTo>
                  <a:lnTo>
                    <a:pt x="619" y="903"/>
                  </a:lnTo>
                  <a:lnTo>
                    <a:pt x="612" y="893"/>
                  </a:lnTo>
                  <a:lnTo>
                    <a:pt x="605" y="884"/>
                  </a:lnTo>
                  <a:lnTo>
                    <a:pt x="605" y="884"/>
                  </a:lnTo>
                  <a:lnTo>
                    <a:pt x="547" y="826"/>
                  </a:lnTo>
                  <a:lnTo>
                    <a:pt x="474" y="753"/>
                  </a:lnTo>
                  <a:lnTo>
                    <a:pt x="450" y="729"/>
                  </a:lnTo>
                  <a:lnTo>
                    <a:pt x="450" y="729"/>
                  </a:lnTo>
                  <a:lnTo>
                    <a:pt x="418" y="698"/>
                  </a:lnTo>
                  <a:lnTo>
                    <a:pt x="418" y="698"/>
                  </a:lnTo>
                  <a:lnTo>
                    <a:pt x="391" y="670"/>
                  </a:lnTo>
                  <a:lnTo>
                    <a:pt x="363" y="643"/>
                  </a:lnTo>
                  <a:lnTo>
                    <a:pt x="337" y="614"/>
                  </a:lnTo>
                  <a:lnTo>
                    <a:pt x="325" y="599"/>
                  </a:lnTo>
                  <a:lnTo>
                    <a:pt x="313" y="584"/>
                  </a:lnTo>
                  <a:lnTo>
                    <a:pt x="313" y="584"/>
                  </a:lnTo>
                  <a:lnTo>
                    <a:pt x="304" y="571"/>
                  </a:lnTo>
                  <a:lnTo>
                    <a:pt x="296" y="559"/>
                  </a:lnTo>
                  <a:lnTo>
                    <a:pt x="289" y="545"/>
                  </a:lnTo>
                  <a:lnTo>
                    <a:pt x="282" y="533"/>
                  </a:lnTo>
                  <a:lnTo>
                    <a:pt x="269" y="506"/>
                  </a:lnTo>
                  <a:lnTo>
                    <a:pt x="258" y="477"/>
                  </a:lnTo>
                  <a:lnTo>
                    <a:pt x="256" y="471"/>
                  </a:lnTo>
                  <a:lnTo>
                    <a:pt x="256" y="471"/>
                  </a:lnTo>
                  <a:lnTo>
                    <a:pt x="251" y="457"/>
                  </a:lnTo>
                  <a:lnTo>
                    <a:pt x="248" y="444"/>
                  </a:lnTo>
                  <a:lnTo>
                    <a:pt x="247" y="431"/>
                  </a:lnTo>
                  <a:lnTo>
                    <a:pt x="247" y="418"/>
                  </a:lnTo>
                  <a:lnTo>
                    <a:pt x="248" y="405"/>
                  </a:lnTo>
                  <a:lnTo>
                    <a:pt x="251" y="392"/>
                  </a:lnTo>
                  <a:lnTo>
                    <a:pt x="255" y="378"/>
                  </a:lnTo>
                  <a:lnTo>
                    <a:pt x="260" y="363"/>
                  </a:lnTo>
                  <a:lnTo>
                    <a:pt x="260" y="363"/>
                  </a:lnTo>
                  <a:lnTo>
                    <a:pt x="267" y="347"/>
                  </a:lnTo>
                  <a:lnTo>
                    <a:pt x="274" y="330"/>
                  </a:lnTo>
                  <a:lnTo>
                    <a:pt x="283" y="315"/>
                  </a:lnTo>
                  <a:lnTo>
                    <a:pt x="291" y="298"/>
                  </a:lnTo>
                  <a:lnTo>
                    <a:pt x="300" y="284"/>
                  </a:lnTo>
                  <a:lnTo>
                    <a:pt x="311" y="269"/>
                  </a:lnTo>
                  <a:lnTo>
                    <a:pt x="321" y="255"/>
                  </a:lnTo>
                  <a:lnTo>
                    <a:pt x="332" y="240"/>
                  </a:lnTo>
                  <a:lnTo>
                    <a:pt x="345" y="227"/>
                  </a:lnTo>
                  <a:lnTo>
                    <a:pt x="357" y="215"/>
                  </a:lnTo>
                  <a:lnTo>
                    <a:pt x="370" y="202"/>
                  </a:lnTo>
                  <a:lnTo>
                    <a:pt x="384" y="190"/>
                  </a:lnTo>
                  <a:lnTo>
                    <a:pt x="397" y="178"/>
                  </a:lnTo>
                  <a:lnTo>
                    <a:pt x="413" y="168"/>
                  </a:lnTo>
                  <a:lnTo>
                    <a:pt x="428" y="158"/>
                  </a:lnTo>
                  <a:lnTo>
                    <a:pt x="444" y="147"/>
                  </a:lnTo>
                  <a:lnTo>
                    <a:pt x="444" y="147"/>
                  </a:lnTo>
                  <a:lnTo>
                    <a:pt x="454" y="143"/>
                  </a:lnTo>
                  <a:lnTo>
                    <a:pt x="464" y="137"/>
                  </a:lnTo>
                  <a:lnTo>
                    <a:pt x="464" y="137"/>
                  </a:lnTo>
                  <a:lnTo>
                    <a:pt x="492" y="123"/>
                  </a:lnTo>
                  <a:lnTo>
                    <a:pt x="492" y="123"/>
                  </a:lnTo>
                  <a:lnTo>
                    <a:pt x="512" y="115"/>
                  </a:lnTo>
                  <a:lnTo>
                    <a:pt x="532" y="110"/>
                  </a:lnTo>
                  <a:lnTo>
                    <a:pt x="553" y="107"/>
                  </a:lnTo>
                  <a:lnTo>
                    <a:pt x="574" y="106"/>
                  </a:lnTo>
                  <a:lnTo>
                    <a:pt x="574" y="106"/>
                  </a:lnTo>
                  <a:lnTo>
                    <a:pt x="590" y="106"/>
                  </a:lnTo>
                  <a:lnTo>
                    <a:pt x="605" y="108"/>
                  </a:lnTo>
                  <a:lnTo>
                    <a:pt x="621" y="110"/>
                  </a:lnTo>
                  <a:lnTo>
                    <a:pt x="636" y="114"/>
                  </a:lnTo>
                  <a:lnTo>
                    <a:pt x="636" y="114"/>
                  </a:lnTo>
                  <a:lnTo>
                    <a:pt x="657" y="120"/>
                  </a:lnTo>
                  <a:lnTo>
                    <a:pt x="657" y="120"/>
                  </a:lnTo>
                  <a:lnTo>
                    <a:pt x="670" y="122"/>
                  </a:lnTo>
                  <a:lnTo>
                    <a:pt x="682" y="126"/>
                  </a:lnTo>
                  <a:lnTo>
                    <a:pt x="695" y="131"/>
                  </a:lnTo>
                  <a:lnTo>
                    <a:pt x="701" y="134"/>
                  </a:lnTo>
                  <a:lnTo>
                    <a:pt x="706" y="137"/>
                  </a:lnTo>
                  <a:lnTo>
                    <a:pt x="706" y="137"/>
                  </a:lnTo>
                  <a:lnTo>
                    <a:pt x="725" y="152"/>
                  </a:lnTo>
                  <a:lnTo>
                    <a:pt x="738" y="162"/>
                  </a:lnTo>
                  <a:lnTo>
                    <a:pt x="740" y="162"/>
                  </a:lnTo>
                  <a:lnTo>
                    <a:pt x="740" y="162"/>
                  </a:lnTo>
                  <a:lnTo>
                    <a:pt x="745" y="163"/>
                  </a:lnTo>
                  <a:lnTo>
                    <a:pt x="751" y="166"/>
                  </a:lnTo>
                  <a:lnTo>
                    <a:pt x="755" y="170"/>
                  </a:lnTo>
                  <a:lnTo>
                    <a:pt x="757" y="175"/>
                  </a:lnTo>
                  <a:lnTo>
                    <a:pt x="758" y="177"/>
                  </a:lnTo>
                  <a:lnTo>
                    <a:pt x="759" y="177"/>
                  </a:lnTo>
                  <a:lnTo>
                    <a:pt x="759" y="177"/>
                  </a:lnTo>
                  <a:lnTo>
                    <a:pt x="771" y="190"/>
                  </a:lnTo>
                  <a:lnTo>
                    <a:pt x="785" y="201"/>
                  </a:lnTo>
                  <a:lnTo>
                    <a:pt x="812" y="223"/>
                  </a:lnTo>
                  <a:lnTo>
                    <a:pt x="812" y="223"/>
                  </a:lnTo>
                  <a:lnTo>
                    <a:pt x="837" y="244"/>
                  </a:lnTo>
                  <a:lnTo>
                    <a:pt x="850" y="255"/>
                  </a:lnTo>
                  <a:lnTo>
                    <a:pt x="862" y="266"/>
                  </a:lnTo>
                  <a:lnTo>
                    <a:pt x="862" y="266"/>
                  </a:lnTo>
                  <a:lnTo>
                    <a:pt x="948" y="356"/>
                  </a:lnTo>
                  <a:lnTo>
                    <a:pt x="1033" y="446"/>
                  </a:lnTo>
                  <a:lnTo>
                    <a:pt x="1033" y="446"/>
                  </a:lnTo>
                  <a:lnTo>
                    <a:pt x="1054" y="472"/>
                  </a:lnTo>
                  <a:lnTo>
                    <a:pt x="1054" y="472"/>
                  </a:lnTo>
                  <a:lnTo>
                    <a:pt x="1071" y="489"/>
                  </a:lnTo>
                  <a:lnTo>
                    <a:pt x="1086" y="508"/>
                  </a:lnTo>
                  <a:lnTo>
                    <a:pt x="1104" y="523"/>
                  </a:lnTo>
                  <a:lnTo>
                    <a:pt x="1113" y="531"/>
                  </a:lnTo>
                  <a:lnTo>
                    <a:pt x="1123" y="538"/>
                  </a:lnTo>
                  <a:lnTo>
                    <a:pt x="1123" y="538"/>
                  </a:lnTo>
                  <a:lnTo>
                    <a:pt x="1139" y="549"/>
                  </a:lnTo>
                  <a:lnTo>
                    <a:pt x="1155" y="563"/>
                  </a:lnTo>
                  <a:lnTo>
                    <a:pt x="1169" y="577"/>
                  </a:lnTo>
                  <a:lnTo>
                    <a:pt x="1182" y="592"/>
                  </a:lnTo>
                  <a:lnTo>
                    <a:pt x="1182" y="592"/>
                  </a:lnTo>
                  <a:lnTo>
                    <a:pt x="1186" y="597"/>
                  </a:lnTo>
                  <a:lnTo>
                    <a:pt x="1187" y="602"/>
                  </a:lnTo>
                  <a:lnTo>
                    <a:pt x="1187" y="604"/>
                  </a:lnTo>
                  <a:lnTo>
                    <a:pt x="1188" y="605"/>
                  </a:lnTo>
                  <a:lnTo>
                    <a:pt x="1188" y="605"/>
                  </a:lnTo>
                  <a:lnTo>
                    <a:pt x="1194" y="614"/>
                  </a:lnTo>
                  <a:lnTo>
                    <a:pt x="1199" y="624"/>
                  </a:lnTo>
                  <a:lnTo>
                    <a:pt x="1199" y="624"/>
                  </a:lnTo>
                  <a:lnTo>
                    <a:pt x="1213" y="660"/>
                  </a:lnTo>
                  <a:lnTo>
                    <a:pt x="1213" y="660"/>
                  </a:lnTo>
                  <a:lnTo>
                    <a:pt x="1224" y="685"/>
                  </a:lnTo>
                  <a:lnTo>
                    <a:pt x="1233" y="709"/>
                  </a:lnTo>
                  <a:lnTo>
                    <a:pt x="1233" y="709"/>
                  </a:lnTo>
                  <a:lnTo>
                    <a:pt x="1239" y="730"/>
                  </a:lnTo>
                  <a:lnTo>
                    <a:pt x="1244" y="750"/>
                  </a:lnTo>
                  <a:lnTo>
                    <a:pt x="1249" y="769"/>
                  </a:lnTo>
                  <a:lnTo>
                    <a:pt x="1253" y="788"/>
                  </a:lnTo>
                  <a:lnTo>
                    <a:pt x="1255" y="808"/>
                  </a:lnTo>
                  <a:lnTo>
                    <a:pt x="1256" y="826"/>
                  </a:lnTo>
                  <a:lnTo>
                    <a:pt x="1256" y="846"/>
                  </a:lnTo>
                  <a:lnTo>
                    <a:pt x="1254" y="864"/>
                  </a:lnTo>
                  <a:lnTo>
                    <a:pt x="1254" y="864"/>
                  </a:lnTo>
                  <a:lnTo>
                    <a:pt x="1252" y="876"/>
                  </a:lnTo>
                  <a:lnTo>
                    <a:pt x="1246" y="887"/>
                  </a:lnTo>
                  <a:lnTo>
                    <a:pt x="1235" y="911"/>
                  </a:lnTo>
                  <a:lnTo>
                    <a:pt x="1235" y="911"/>
                  </a:lnTo>
                  <a:lnTo>
                    <a:pt x="1228" y="926"/>
                  </a:lnTo>
                  <a:lnTo>
                    <a:pt x="1228" y="926"/>
                  </a:lnTo>
                  <a:lnTo>
                    <a:pt x="1218" y="950"/>
                  </a:lnTo>
                  <a:lnTo>
                    <a:pt x="1218" y="950"/>
                  </a:lnTo>
                  <a:lnTo>
                    <a:pt x="1204" y="979"/>
                  </a:lnTo>
                  <a:lnTo>
                    <a:pt x="1197" y="993"/>
                  </a:lnTo>
                  <a:lnTo>
                    <a:pt x="1190" y="1007"/>
                  </a:lnTo>
                  <a:lnTo>
                    <a:pt x="1190" y="1007"/>
                  </a:lnTo>
                  <a:lnTo>
                    <a:pt x="1180" y="1021"/>
                  </a:lnTo>
                  <a:lnTo>
                    <a:pt x="1170" y="1036"/>
                  </a:lnTo>
                  <a:lnTo>
                    <a:pt x="1159" y="1049"/>
                  </a:lnTo>
                  <a:lnTo>
                    <a:pt x="1146" y="1064"/>
                  </a:lnTo>
                  <a:lnTo>
                    <a:pt x="1133" y="1077"/>
                  </a:lnTo>
                  <a:lnTo>
                    <a:pt x="1119" y="1090"/>
                  </a:lnTo>
                  <a:lnTo>
                    <a:pt x="1105" y="1102"/>
                  </a:lnTo>
                  <a:lnTo>
                    <a:pt x="1089" y="1113"/>
                  </a:lnTo>
                  <a:lnTo>
                    <a:pt x="1079" y="1121"/>
                  </a:lnTo>
                  <a:lnTo>
                    <a:pt x="1079" y="1121"/>
                  </a:lnTo>
                  <a:lnTo>
                    <a:pt x="1051" y="1141"/>
                  </a:lnTo>
                  <a:lnTo>
                    <a:pt x="1022" y="1162"/>
                  </a:lnTo>
                  <a:lnTo>
                    <a:pt x="992" y="1180"/>
                  </a:lnTo>
                  <a:lnTo>
                    <a:pt x="962" y="1197"/>
                  </a:lnTo>
                  <a:lnTo>
                    <a:pt x="947" y="1205"/>
                  </a:lnTo>
                  <a:lnTo>
                    <a:pt x="930" y="1212"/>
                  </a:lnTo>
                  <a:lnTo>
                    <a:pt x="915" y="1219"/>
                  </a:lnTo>
                  <a:lnTo>
                    <a:pt x="898" y="1224"/>
                  </a:lnTo>
                  <a:lnTo>
                    <a:pt x="881" y="1228"/>
                  </a:lnTo>
                  <a:lnTo>
                    <a:pt x="863" y="1231"/>
                  </a:lnTo>
                  <a:lnTo>
                    <a:pt x="846" y="1233"/>
                  </a:lnTo>
                  <a:lnTo>
                    <a:pt x="828" y="1235"/>
                  </a:lnTo>
                  <a:lnTo>
                    <a:pt x="828" y="1235"/>
                  </a:lnTo>
                  <a:lnTo>
                    <a:pt x="808" y="1235"/>
                  </a:lnTo>
                  <a:lnTo>
                    <a:pt x="808" y="12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9" name="Freeform 605"/>
            <p:cNvSpPr/>
            <p:nvPr/>
          </p:nvSpPr>
          <p:spPr bwMode="auto">
            <a:xfrm>
              <a:off x="5305426" y="2120900"/>
              <a:ext cx="365125" cy="185738"/>
            </a:xfrm>
            <a:custGeom>
              <a:avLst/>
              <a:gdLst/>
              <a:ahLst/>
              <a:cxnLst>
                <a:cxn ang="0">
                  <a:pos x="588" y="352"/>
                </a:cxn>
                <a:cxn ang="0">
                  <a:pos x="575" y="342"/>
                </a:cxn>
                <a:cxn ang="0">
                  <a:pos x="572" y="332"/>
                </a:cxn>
                <a:cxn ang="0">
                  <a:pos x="578" y="321"/>
                </a:cxn>
                <a:cxn ang="0">
                  <a:pos x="590" y="315"/>
                </a:cxn>
                <a:cxn ang="0">
                  <a:pos x="621" y="298"/>
                </a:cxn>
                <a:cxn ang="0">
                  <a:pos x="648" y="276"/>
                </a:cxn>
                <a:cxn ang="0">
                  <a:pos x="656" y="257"/>
                </a:cxn>
                <a:cxn ang="0">
                  <a:pos x="657" y="247"/>
                </a:cxn>
                <a:cxn ang="0">
                  <a:pos x="649" y="228"/>
                </a:cxn>
                <a:cxn ang="0">
                  <a:pos x="630" y="207"/>
                </a:cxn>
                <a:cxn ang="0">
                  <a:pos x="597" y="182"/>
                </a:cxn>
                <a:cxn ang="0">
                  <a:pos x="556" y="149"/>
                </a:cxn>
                <a:cxn ang="0">
                  <a:pos x="503" y="102"/>
                </a:cxn>
                <a:cxn ang="0">
                  <a:pos x="445" y="66"/>
                </a:cxn>
                <a:cxn ang="0">
                  <a:pos x="412" y="55"/>
                </a:cxn>
                <a:cxn ang="0">
                  <a:pos x="368" y="45"/>
                </a:cxn>
                <a:cxn ang="0">
                  <a:pos x="276" y="37"/>
                </a:cxn>
                <a:cxn ang="0">
                  <a:pos x="224" y="40"/>
                </a:cxn>
                <a:cxn ang="0">
                  <a:pos x="172" y="48"/>
                </a:cxn>
                <a:cxn ang="0">
                  <a:pos x="131" y="60"/>
                </a:cxn>
                <a:cxn ang="0">
                  <a:pos x="95" y="77"/>
                </a:cxn>
                <a:cxn ang="0">
                  <a:pos x="75" y="91"/>
                </a:cxn>
                <a:cxn ang="0">
                  <a:pos x="57" y="106"/>
                </a:cxn>
                <a:cxn ang="0">
                  <a:pos x="28" y="128"/>
                </a:cxn>
                <a:cxn ang="0">
                  <a:pos x="20" y="130"/>
                </a:cxn>
                <a:cxn ang="0">
                  <a:pos x="13" y="129"/>
                </a:cxn>
                <a:cxn ang="0">
                  <a:pos x="0" y="113"/>
                </a:cxn>
                <a:cxn ang="0">
                  <a:pos x="0" y="106"/>
                </a:cxn>
                <a:cxn ang="0">
                  <a:pos x="8" y="98"/>
                </a:cxn>
                <a:cxn ang="0">
                  <a:pos x="23" y="89"/>
                </a:cxn>
                <a:cxn ang="0">
                  <a:pos x="48" y="66"/>
                </a:cxn>
                <a:cxn ang="0">
                  <a:pos x="71" y="50"/>
                </a:cxn>
                <a:cxn ang="0">
                  <a:pos x="104" y="31"/>
                </a:cxn>
                <a:cxn ang="0">
                  <a:pos x="149" y="14"/>
                </a:cxn>
                <a:cxn ang="0">
                  <a:pos x="199" y="5"/>
                </a:cxn>
                <a:cxn ang="0">
                  <a:pos x="259" y="1"/>
                </a:cxn>
                <a:cxn ang="0">
                  <a:pos x="318" y="1"/>
                </a:cxn>
                <a:cxn ang="0">
                  <a:pos x="404" y="12"/>
                </a:cxn>
                <a:cxn ang="0">
                  <a:pos x="473" y="37"/>
                </a:cxn>
                <a:cxn ang="0">
                  <a:pos x="512" y="62"/>
                </a:cxn>
                <a:cxn ang="0">
                  <a:pos x="570" y="112"/>
                </a:cxn>
                <a:cxn ang="0">
                  <a:pos x="585" y="126"/>
                </a:cxn>
                <a:cxn ang="0">
                  <a:pos x="619" y="153"/>
                </a:cxn>
                <a:cxn ang="0">
                  <a:pos x="662" y="190"/>
                </a:cxn>
                <a:cxn ang="0">
                  <a:pos x="681" y="213"/>
                </a:cxn>
                <a:cxn ang="0">
                  <a:pos x="690" y="243"/>
                </a:cxn>
                <a:cxn ang="0">
                  <a:pos x="687" y="274"/>
                </a:cxn>
                <a:cxn ang="0">
                  <a:pos x="677" y="295"/>
                </a:cxn>
                <a:cxn ang="0">
                  <a:pos x="654" y="320"/>
                </a:cxn>
                <a:cxn ang="0">
                  <a:pos x="615" y="343"/>
                </a:cxn>
                <a:cxn ang="0">
                  <a:pos x="600" y="350"/>
                </a:cxn>
                <a:cxn ang="0">
                  <a:pos x="591" y="352"/>
                </a:cxn>
              </a:cxnLst>
              <a:rect l="0" t="0" r="r" b="b"/>
              <a:pathLst>
                <a:path w="690" h="352">
                  <a:moveTo>
                    <a:pt x="591" y="352"/>
                  </a:moveTo>
                  <a:lnTo>
                    <a:pt x="591" y="352"/>
                  </a:lnTo>
                  <a:lnTo>
                    <a:pt x="588" y="352"/>
                  </a:lnTo>
                  <a:lnTo>
                    <a:pt x="585" y="351"/>
                  </a:lnTo>
                  <a:lnTo>
                    <a:pt x="579" y="347"/>
                  </a:lnTo>
                  <a:lnTo>
                    <a:pt x="575" y="342"/>
                  </a:lnTo>
                  <a:lnTo>
                    <a:pt x="572" y="337"/>
                  </a:lnTo>
                  <a:lnTo>
                    <a:pt x="572" y="337"/>
                  </a:lnTo>
                  <a:lnTo>
                    <a:pt x="572" y="332"/>
                  </a:lnTo>
                  <a:lnTo>
                    <a:pt x="572" y="328"/>
                  </a:lnTo>
                  <a:lnTo>
                    <a:pt x="575" y="323"/>
                  </a:lnTo>
                  <a:lnTo>
                    <a:pt x="578" y="321"/>
                  </a:lnTo>
                  <a:lnTo>
                    <a:pt x="581" y="319"/>
                  </a:lnTo>
                  <a:lnTo>
                    <a:pt x="581" y="319"/>
                  </a:lnTo>
                  <a:lnTo>
                    <a:pt x="590" y="315"/>
                  </a:lnTo>
                  <a:lnTo>
                    <a:pt x="590" y="315"/>
                  </a:lnTo>
                  <a:lnTo>
                    <a:pt x="610" y="305"/>
                  </a:lnTo>
                  <a:lnTo>
                    <a:pt x="621" y="298"/>
                  </a:lnTo>
                  <a:lnTo>
                    <a:pt x="630" y="291"/>
                  </a:lnTo>
                  <a:lnTo>
                    <a:pt x="640" y="284"/>
                  </a:lnTo>
                  <a:lnTo>
                    <a:pt x="648" y="276"/>
                  </a:lnTo>
                  <a:lnTo>
                    <a:pt x="653" y="266"/>
                  </a:lnTo>
                  <a:lnTo>
                    <a:pt x="655" y="261"/>
                  </a:lnTo>
                  <a:lnTo>
                    <a:pt x="656" y="257"/>
                  </a:lnTo>
                  <a:lnTo>
                    <a:pt x="656" y="257"/>
                  </a:lnTo>
                  <a:lnTo>
                    <a:pt x="657" y="252"/>
                  </a:lnTo>
                  <a:lnTo>
                    <a:pt x="657" y="247"/>
                  </a:lnTo>
                  <a:lnTo>
                    <a:pt x="656" y="243"/>
                  </a:lnTo>
                  <a:lnTo>
                    <a:pt x="654" y="237"/>
                  </a:lnTo>
                  <a:lnTo>
                    <a:pt x="649" y="228"/>
                  </a:lnTo>
                  <a:lnTo>
                    <a:pt x="641" y="218"/>
                  </a:lnTo>
                  <a:lnTo>
                    <a:pt x="641" y="218"/>
                  </a:lnTo>
                  <a:lnTo>
                    <a:pt x="630" y="207"/>
                  </a:lnTo>
                  <a:lnTo>
                    <a:pt x="620" y="198"/>
                  </a:lnTo>
                  <a:lnTo>
                    <a:pt x="597" y="182"/>
                  </a:lnTo>
                  <a:lnTo>
                    <a:pt x="597" y="182"/>
                  </a:lnTo>
                  <a:lnTo>
                    <a:pt x="580" y="169"/>
                  </a:lnTo>
                  <a:lnTo>
                    <a:pt x="563" y="155"/>
                  </a:lnTo>
                  <a:lnTo>
                    <a:pt x="556" y="149"/>
                  </a:lnTo>
                  <a:lnTo>
                    <a:pt x="556" y="149"/>
                  </a:lnTo>
                  <a:lnTo>
                    <a:pt x="521" y="118"/>
                  </a:lnTo>
                  <a:lnTo>
                    <a:pt x="503" y="102"/>
                  </a:lnTo>
                  <a:lnTo>
                    <a:pt x="485" y="89"/>
                  </a:lnTo>
                  <a:lnTo>
                    <a:pt x="466" y="77"/>
                  </a:lnTo>
                  <a:lnTo>
                    <a:pt x="445" y="66"/>
                  </a:lnTo>
                  <a:lnTo>
                    <a:pt x="435" y="62"/>
                  </a:lnTo>
                  <a:lnTo>
                    <a:pt x="424" y="58"/>
                  </a:lnTo>
                  <a:lnTo>
                    <a:pt x="412" y="55"/>
                  </a:lnTo>
                  <a:lnTo>
                    <a:pt x="400" y="51"/>
                  </a:lnTo>
                  <a:lnTo>
                    <a:pt x="400" y="51"/>
                  </a:lnTo>
                  <a:lnTo>
                    <a:pt x="368" y="45"/>
                  </a:lnTo>
                  <a:lnTo>
                    <a:pt x="337" y="41"/>
                  </a:lnTo>
                  <a:lnTo>
                    <a:pt x="306" y="38"/>
                  </a:lnTo>
                  <a:lnTo>
                    <a:pt x="276" y="37"/>
                  </a:lnTo>
                  <a:lnTo>
                    <a:pt x="276" y="37"/>
                  </a:lnTo>
                  <a:lnTo>
                    <a:pt x="250" y="38"/>
                  </a:lnTo>
                  <a:lnTo>
                    <a:pt x="224" y="40"/>
                  </a:lnTo>
                  <a:lnTo>
                    <a:pt x="198" y="43"/>
                  </a:lnTo>
                  <a:lnTo>
                    <a:pt x="172" y="48"/>
                  </a:lnTo>
                  <a:lnTo>
                    <a:pt x="172" y="48"/>
                  </a:lnTo>
                  <a:lnTo>
                    <a:pt x="158" y="51"/>
                  </a:lnTo>
                  <a:lnTo>
                    <a:pt x="145" y="56"/>
                  </a:lnTo>
                  <a:lnTo>
                    <a:pt x="131" y="60"/>
                  </a:lnTo>
                  <a:lnTo>
                    <a:pt x="119" y="65"/>
                  </a:lnTo>
                  <a:lnTo>
                    <a:pt x="107" y="71"/>
                  </a:lnTo>
                  <a:lnTo>
                    <a:pt x="95" y="77"/>
                  </a:lnTo>
                  <a:lnTo>
                    <a:pt x="85" y="83"/>
                  </a:lnTo>
                  <a:lnTo>
                    <a:pt x="75" y="91"/>
                  </a:lnTo>
                  <a:lnTo>
                    <a:pt x="75" y="91"/>
                  </a:lnTo>
                  <a:lnTo>
                    <a:pt x="65" y="98"/>
                  </a:lnTo>
                  <a:lnTo>
                    <a:pt x="57" y="106"/>
                  </a:lnTo>
                  <a:lnTo>
                    <a:pt x="57" y="106"/>
                  </a:lnTo>
                  <a:lnTo>
                    <a:pt x="44" y="119"/>
                  </a:lnTo>
                  <a:lnTo>
                    <a:pt x="36" y="124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4" y="130"/>
                  </a:lnTo>
                  <a:lnTo>
                    <a:pt x="20" y="130"/>
                  </a:lnTo>
                  <a:lnTo>
                    <a:pt x="20" y="130"/>
                  </a:lnTo>
                  <a:lnTo>
                    <a:pt x="16" y="130"/>
                  </a:lnTo>
                  <a:lnTo>
                    <a:pt x="13" y="129"/>
                  </a:lnTo>
                  <a:lnTo>
                    <a:pt x="7" y="125"/>
                  </a:lnTo>
                  <a:lnTo>
                    <a:pt x="2" y="120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0"/>
                  </a:lnTo>
                  <a:lnTo>
                    <a:pt x="0" y="106"/>
                  </a:lnTo>
                  <a:lnTo>
                    <a:pt x="3" y="101"/>
                  </a:lnTo>
                  <a:lnTo>
                    <a:pt x="5" y="100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6" y="94"/>
                  </a:lnTo>
                  <a:lnTo>
                    <a:pt x="23" y="89"/>
                  </a:lnTo>
                  <a:lnTo>
                    <a:pt x="35" y="78"/>
                  </a:lnTo>
                  <a:lnTo>
                    <a:pt x="35" y="78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59" y="58"/>
                  </a:lnTo>
                  <a:lnTo>
                    <a:pt x="71" y="50"/>
                  </a:lnTo>
                  <a:lnTo>
                    <a:pt x="97" y="35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18" y="25"/>
                  </a:lnTo>
                  <a:lnTo>
                    <a:pt x="133" y="18"/>
                  </a:lnTo>
                  <a:lnTo>
                    <a:pt x="149" y="14"/>
                  </a:lnTo>
                  <a:lnTo>
                    <a:pt x="165" y="10"/>
                  </a:lnTo>
                  <a:lnTo>
                    <a:pt x="183" y="7"/>
                  </a:lnTo>
                  <a:lnTo>
                    <a:pt x="199" y="5"/>
                  </a:lnTo>
                  <a:lnTo>
                    <a:pt x="233" y="2"/>
                  </a:lnTo>
                  <a:lnTo>
                    <a:pt x="233" y="2"/>
                  </a:lnTo>
                  <a:lnTo>
                    <a:pt x="259" y="1"/>
                  </a:lnTo>
                  <a:lnTo>
                    <a:pt x="286" y="0"/>
                  </a:lnTo>
                  <a:lnTo>
                    <a:pt x="286" y="0"/>
                  </a:lnTo>
                  <a:lnTo>
                    <a:pt x="318" y="1"/>
                  </a:lnTo>
                  <a:lnTo>
                    <a:pt x="348" y="3"/>
                  </a:lnTo>
                  <a:lnTo>
                    <a:pt x="377" y="7"/>
                  </a:lnTo>
                  <a:lnTo>
                    <a:pt x="404" y="12"/>
                  </a:lnTo>
                  <a:lnTo>
                    <a:pt x="429" y="18"/>
                  </a:lnTo>
                  <a:lnTo>
                    <a:pt x="452" y="27"/>
                  </a:lnTo>
                  <a:lnTo>
                    <a:pt x="473" y="37"/>
                  </a:lnTo>
                  <a:lnTo>
                    <a:pt x="492" y="47"/>
                  </a:lnTo>
                  <a:lnTo>
                    <a:pt x="492" y="47"/>
                  </a:lnTo>
                  <a:lnTo>
                    <a:pt x="512" y="62"/>
                  </a:lnTo>
                  <a:lnTo>
                    <a:pt x="532" y="78"/>
                  </a:lnTo>
                  <a:lnTo>
                    <a:pt x="551" y="95"/>
                  </a:lnTo>
                  <a:lnTo>
                    <a:pt x="570" y="112"/>
                  </a:lnTo>
                  <a:lnTo>
                    <a:pt x="570" y="112"/>
                  </a:lnTo>
                  <a:lnTo>
                    <a:pt x="585" y="126"/>
                  </a:lnTo>
                  <a:lnTo>
                    <a:pt x="585" y="126"/>
                  </a:lnTo>
                  <a:lnTo>
                    <a:pt x="601" y="139"/>
                  </a:lnTo>
                  <a:lnTo>
                    <a:pt x="619" y="153"/>
                  </a:lnTo>
                  <a:lnTo>
                    <a:pt x="619" y="153"/>
                  </a:lnTo>
                  <a:lnTo>
                    <a:pt x="633" y="164"/>
                  </a:lnTo>
                  <a:lnTo>
                    <a:pt x="649" y="176"/>
                  </a:lnTo>
                  <a:lnTo>
                    <a:pt x="662" y="190"/>
                  </a:lnTo>
                  <a:lnTo>
                    <a:pt x="676" y="204"/>
                  </a:lnTo>
                  <a:lnTo>
                    <a:pt x="676" y="204"/>
                  </a:lnTo>
                  <a:lnTo>
                    <a:pt x="681" y="213"/>
                  </a:lnTo>
                  <a:lnTo>
                    <a:pt x="686" y="222"/>
                  </a:lnTo>
                  <a:lnTo>
                    <a:pt x="688" y="232"/>
                  </a:lnTo>
                  <a:lnTo>
                    <a:pt x="690" y="243"/>
                  </a:lnTo>
                  <a:lnTo>
                    <a:pt x="690" y="253"/>
                  </a:lnTo>
                  <a:lnTo>
                    <a:pt x="689" y="263"/>
                  </a:lnTo>
                  <a:lnTo>
                    <a:pt x="687" y="274"/>
                  </a:lnTo>
                  <a:lnTo>
                    <a:pt x="683" y="284"/>
                  </a:lnTo>
                  <a:lnTo>
                    <a:pt x="683" y="284"/>
                  </a:lnTo>
                  <a:lnTo>
                    <a:pt x="677" y="295"/>
                  </a:lnTo>
                  <a:lnTo>
                    <a:pt x="669" y="305"/>
                  </a:lnTo>
                  <a:lnTo>
                    <a:pt x="662" y="313"/>
                  </a:lnTo>
                  <a:lnTo>
                    <a:pt x="654" y="320"/>
                  </a:lnTo>
                  <a:lnTo>
                    <a:pt x="645" y="326"/>
                  </a:lnTo>
                  <a:lnTo>
                    <a:pt x="635" y="331"/>
                  </a:lnTo>
                  <a:lnTo>
                    <a:pt x="615" y="343"/>
                  </a:lnTo>
                  <a:lnTo>
                    <a:pt x="615" y="343"/>
                  </a:lnTo>
                  <a:lnTo>
                    <a:pt x="600" y="350"/>
                  </a:lnTo>
                  <a:lnTo>
                    <a:pt x="600" y="350"/>
                  </a:lnTo>
                  <a:lnTo>
                    <a:pt x="595" y="351"/>
                  </a:lnTo>
                  <a:lnTo>
                    <a:pt x="591" y="352"/>
                  </a:lnTo>
                  <a:lnTo>
                    <a:pt x="591" y="35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0" name="Freeform 606"/>
            <p:cNvSpPr/>
            <p:nvPr/>
          </p:nvSpPr>
          <p:spPr bwMode="auto">
            <a:xfrm>
              <a:off x="5356226" y="2198688"/>
              <a:ext cx="147638" cy="49213"/>
            </a:xfrm>
            <a:custGeom>
              <a:avLst/>
              <a:gdLst/>
              <a:ahLst/>
              <a:cxnLst>
                <a:cxn ang="0">
                  <a:pos x="16" y="94"/>
                </a:cxn>
                <a:cxn ang="0">
                  <a:pos x="9" y="93"/>
                </a:cxn>
                <a:cxn ang="0">
                  <a:pos x="2" y="85"/>
                </a:cxn>
                <a:cxn ang="0">
                  <a:pos x="0" y="79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3" y="59"/>
                </a:cxn>
                <a:cxn ang="0">
                  <a:pos x="18" y="57"/>
                </a:cxn>
                <a:cxn ang="0">
                  <a:pos x="31" y="46"/>
                </a:cxn>
                <a:cxn ang="0">
                  <a:pos x="38" y="41"/>
                </a:cxn>
                <a:cxn ang="0">
                  <a:pos x="46" y="36"/>
                </a:cxn>
                <a:cxn ang="0">
                  <a:pos x="60" y="28"/>
                </a:cxn>
                <a:cxn ang="0">
                  <a:pos x="77" y="20"/>
                </a:cxn>
                <a:cxn ang="0">
                  <a:pos x="115" y="7"/>
                </a:cxn>
                <a:cxn ang="0">
                  <a:pos x="134" y="2"/>
                </a:cxn>
                <a:cxn ang="0">
                  <a:pos x="154" y="0"/>
                </a:cxn>
                <a:cxn ang="0">
                  <a:pos x="173" y="2"/>
                </a:cxn>
                <a:cxn ang="0">
                  <a:pos x="208" y="9"/>
                </a:cxn>
                <a:cxn ang="0">
                  <a:pos x="240" y="24"/>
                </a:cxn>
                <a:cxn ang="0">
                  <a:pos x="266" y="45"/>
                </a:cxn>
                <a:cxn ang="0">
                  <a:pos x="276" y="58"/>
                </a:cxn>
                <a:cxn ang="0">
                  <a:pos x="279" y="67"/>
                </a:cxn>
                <a:cxn ang="0">
                  <a:pos x="278" y="74"/>
                </a:cxn>
                <a:cxn ang="0">
                  <a:pos x="275" y="78"/>
                </a:cxn>
                <a:cxn ang="0">
                  <a:pos x="266" y="83"/>
                </a:cxn>
                <a:cxn ang="0">
                  <a:pos x="259" y="84"/>
                </a:cxn>
                <a:cxn ang="0">
                  <a:pos x="256" y="83"/>
                </a:cxn>
                <a:cxn ang="0">
                  <a:pos x="248" y="80"/>
                </a:cxn>
                <a:cxn ang="0">
                  <a:pos x="245" y="76"/>
                </a:cxn>
                <a:cxn ang="0">
                  <a:pos x="230" y="59"/>
                </a:cxn>
                <a:cxn ang="0">
                  <a:pos x="210" y="47"/>
                </a:cxn>
                <a:cxn ang="0">
                  <a:pos x="186" y="40"/>
                </a:cxn>
                <a:cxn ang="0">
                  <a:pos x="160" y="37"/>
                </a:cxn>
                <a:cxn ang="0">
                  <a:pos x="150" y="37"/>
                </a:cxn>
                <a:cxn ang="0">
                  <a:pos x="121" y="42"/>
                </a:cxn>
                <a:cxn ang="0">
                  <a:pos x="94" y="51"/>
                </a:cxn>
                <a:cxn ang="0">
                  <a:pos x="86" y="56"/>
                </a:cxn>
                <a:cxn ang="0">
                  <a:pos x="62" y="71"/>
                </a:cxn>
                <a:cxn ang="0">
                  <a:pos x="43" y="84"/>
                </a:cxn>
                <a:cxn ang="0">
                  <a:pos x="22" y="94"/>
                </a:cxn>
                <a:cxn ang="0">
                  <a:pos x="16" y="94"/>
                </a:cxn>
              </a:cxnLst>
              <a:rect l="0" t="0" r="r" b="b"/>
              <a:pathLst>
                <a:path w="279" h="94">
                  <a:moveTo>
                    <a:pt x="16" y="94"/>
                  </a:moveTo>
                  <a:lnTo>
                    <a:pt x="16" y="94"/>
                  </a:lnTo>
                  <a:lnTo>
                    <a:pt x="13" y="94"/>
                  </a:lnTo>
                  <a:lnTo>
                    <a:pt x="9" y="93"/>
                  </a:lnTo>
                  <a:lnTo>
                    <a:pt x="5" y="90"/>
                  </a:lnTo>
                  <a:lnTo>
                    <a:pt x="2" y="85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4"/>
                  </a:lnTo>
                  <a:lnTo>
                    <a:pt x="2" y="68"/>
                  </a:lnTo>
                  <a:lnTo>
                    <a:pt x="3" y="66"/>
                  </a:lnTo>
                  <a:lnTo>
                    <a:pt x="6" y="62"/>
                  </a:lnTo>
                  <a:lnTo>
                    <a:pt x="8" y="60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8" y="57"/>
                  </a:lnTo>
                  <a:lnTo>
                    <a:pt x="22" y="54"/>
                  </a:lnTo>
                  <a:lnTo>
                    <a:pt x="31" y="46"/>
                  </a:lnTo>
                  <a:lnTo>
                    <a:pt x="31" y="46"/>
                  </a:lnTo>
                  <a:lnTo>
                    <a:pt x="38" y="41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77" y="20"/>
                  </a:lnTo>
                  <a:lnTo>
                    <a:pt x="77" y="20"/>
                  </a:lnTo>
                  <a:lnTo>
                    <a:pt x="95" y="13"/>
                  </a:lnTo>
                  <a:lnTo>
                    <a:pt x="115" y="7"/>
                  </a:lnTo>
                  <a:lnTo>
                    <a:pt x="124" y="4"/>
                  </a:lnTo>
                  <a:lnTo>
                    <a:pt x="134" y="2"/>
                  </a:lnTo>
                  <a:lnTo>
                    <a:pt x="144" y="0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73" y="2"/>
                  </a:lnTo>
                  <a:lnTo>
                    <a:pt x="191" y="5"/>
                  </a:lnTo>
                  <a:lnTo>
                    <a:pt x="208" y="9"/>
                  </a:lnTo>
                  <a:lnTo>
                    <a:pt x="224" y="16"/>
                  </a:lnTo>
                  <a:lnTo>
                    <a:pt x="240" y="24"/>
                  </a:lnTo>
                  <a:lnTo>
                    <a:pt x="253" y="34"/>
                  </a:lnTo>
                  <a:lnTo>
                    <a:pt x="266" y="45"/>
                  </a:lnTo>
                  <a:lnTo>
                    <a:pt x="276" y="58"/>
                  </a:lnTo>
                  <a:lnTo>
                    <a:pt x="276" y="58"/>
                  </a:lnTo>
                  <a:lnTo>
                    <a:pt x="278" y="62"/>
                  </a:lnTo>
                  <a:lnTo>
                    <a:pt x="279" y="67"/>
                  </a:lnTo>
                  <a:lnTo>
                    <a:pt x="279" y="70"/>
                  </a:lnTo>
                  <a:lnTo>
                    <a:pt x="278" y="74"/>
                  </a:lnTo>
                  <a:lnTo>
                    <a:pt x="278" y="74"/>
                  </a:lnTo>
                  <a:lnTo>
                    <a:pt x="275" y="78"/>
                  </a:lnTo>
                  <a:lnTo>
                    <a:pt x="271" y="81"/>
                  </a:lnTo>
                  <a:lnTo>
                    <a:pt x="266" y="83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6" y="83"/>
                  </a:lnTo>
                  <a:lnTo>
                    <a:pt x="252" y="82"/>
                  </a:lnTo>
                  <a:lnTo>
                    <a:pt x="248" y="80"/>
                  </a:lnTo>
                  <a:lnTo>
                    <a:pt x="245" y="76"/>
                  </a:lnTo>
                  <a:lnTo>
                    <a:pt x="245" y="76"/>
                  </a:lnTo>
                  <a:lnTo>
                    <a:pt x="238" y="67"/>
                  </a:lnTo>
                  <a:lnTo>
                    <a:pt x="230" y="59"/>
                  </a:lnTo>
                  <a:lnTo>
                    <a:pt x="220" y="52"/>
                  </a:lnTo>
                  <a:lnTo>
                    <a:pt x="210" y="47"/>
                  </a:lnTo>
                  <a:lnTo>
                    <a:pt x="199" y="43"/>
                  </a:lnTo>
                  <a:lnTo>
                    <a:pt x="186" y="40"/>
                  </a:lnTo>
                  <a:lnTo>
                    <a:pt x="174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50" y="37"/>
                  </a:lnTo>
                  <a:lnTo>
                    <a:pt x="141" y="38"/>
                  </a:lnTo>
                  <a:lnTo>
                    <a:pt x="121" y="42"/>
                  </a:lnTo>
                  <a:lnTo>
                    <a:pt x="102" y="48"/>
                  </a:lnTo>
                  <a:lnTo>
                    <a:pt x="94" y="51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74" y="64"/>
                  </a:lnTo>
                  <a:lnTo>
                    <a:pt x="62" y="71"/>
                  </a:lnTo>
                  <a:lnTo>
                    <a:pt x="62" y="71"/>
                  </a:lnTo>
                  <a:lnTo>
                    <a:pt x="43" y="84"/>
                  </a:lnTo>
                  <a:lnTo>
                    <a:pt x="32" y="90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16" y="94"/>
                  </a:lnTo>
                  <a:lnTo>
                    <a:pt x="16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7" name="组合 966"/>
          <p:cNvGrpSpPr/>
          <p:nvPr/>
        </p:nvGrpSpPr>
        <p:grpSpPr>
          <a:xfrm>
            <a:off x="2768578" y="5118153"/>
            <a:ext cx="1007535" cy="838201"/>
            <a:chOff x="2163763" y="4130675"/>
            <a:chExt cx="755651" cy="628651"/>
          </a:xfrm>
          <a:solidFill>
            <a:schemeClr val="tx1"/>
          </a:solidFill>
        </p:grpSpPr>
        <p:sp>
          <p:nvSpPr>
            <p:cNvPr id="16992" name="Freeform 608"/>
            <p:cNvSpPr/>
            <p:nvPr/>
          </p:nvSpPr>
          <p:spPr bwMode="auto">
            <a:xfrm>
              <a:off x="2178051" y="4143375"/>
              <a:ext cx="104775" cy="100013"/>
            </a:xfrm>
            <a:custGeom>
              <a:avLst/>
              <a:gdLst/>
              <a:ahLst/>
              <a:cxnLst>
                <a:cxn ang="0">
                  <a:pos x="192" y="1"/>
                </a:cxn>
                <a:cxn ang="0">
                  <a:pos x="192" y="1"/>
                </a:cxn>
                <a:cxn ang="0">
                  <a:pos x="180" y="11"/>
                </a:cxn>
                <a:cxn ang="0">
                  <a:pos x="167" y="21"/>
                </a:cxn>
                <a:cxn ang="0">
                  <a:pos x="144" y="43"/>
                </a:cxn>
                <a:cxn ang="0">
                  <a:pos x="123" y="66"/>
                </a:cxn>
                <a:cxn ang="0">
                  <a:pos x="110" y="77"/>
                </a:cxn>
                <a:cxn ang="0">
                  <a:pos x="99" y="87"/>
                </a:cxn>
                <a:cxn ang="0">
                  <a:pos x="99" y="87"/>
                </a:cxn>
                <a:cxn ang="0">
                  <a:pos x="73" y="110"/>
                </a:cxn>
                <a:cxn ang="0">
                  <a:pos x="48" y="133"/>
                </a:cxn>
                <a:cxn ang="0">
                  <a:pos x="1" y="181"/>
                </a:cxn>
                <a:cxn ang="0">
                  <a:pos x="1" y="181"/>
                </a:cxn>
                <a:cxn ang="0">
                  <a:pos x="0" y="184"/>
                </a:cxn>
                <a:cxn ang="0">
                  <a:pos x="0" y="187"/>
                </a:cxn>
                <a:cxn ang="0">
                  <a:pos x="2" y="189"/>
                </a:cxn>
                <a:cxn ang="0">
                  <a:pos x="5" y="190"/>
                </a:cxn>
                <a:cxn ang="0">
                  <a:pos x="9" y="190"/>
                </a:cxn>
                <a:cxn ang="0">
                  <a:pos x="9" y="190"/>
                </a:cxn>
                <a:cxn ang="0">
                  <a:pos x="12" y="189"/>
                </a:cxn>
                <a:cxn ang="0">
                  <a:pos x="13" y="188"/>
                </a:cxn>
                <a:cxn ang="0">
                  <a:pos x="14" y="185"/>
                </a:cxn>
                <a:cxn ang="0">
                  <a:pos x="13" y="183"/>
                </a:cxn>
                <a:cxn ang="0">
                  <a:pos x="13" y="183"/>
                </a:cxn>
                <a:cxn ang="0">
                  <a:pos x="56" y="141"/>
                </a:cxn>
                <a:cxn ang="0">
                  <a:pos x="99" y="100"/>
                </a:cxn>
                <a:cxn ang="0">
                  <a:pos x="99" y="100"/>
                </a:cxn>
                <a:cxn ang="0">
                  <a:pos x="123" y="77"/>
                </a:cxn>
                <a:cxn ang="0">
                  <a:pos x="147" y="53"/>
                </a:cxn>
                <a:cxn ang="0">
                  <a:pos x="171" y="30"/>
                </a:cxn>
                <a:cxn ang="0">
                  <a:pos x="184" y="19"/>
                </a:cxn>
                <a:cxn ang="0">
                  <a:pos x="197" y="9"/>
                </a:cxn>
                <a:cxn ang="0">
                  <a:pos x="197" y="9"/>
                </a:cxn>
                <a:cxn ang="0">
                  <a:pos x="198" y="7"/>
                </a:cxn>
                <a:cxn ang="0">
                  <a:pos x="199" y="6"/>
                </a:cxn>
                <a:cxn ang="0">
                  <a:pos x="198" y="2"/>
                </a:cxn>
                <a:cxn ang="0">
                  <a:pos x="197" y="1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2" y="1"/>
                </a:cxn>
                <a:cxn ang="0">
                  <a:pos x="192" y="1"/>
                </a:cxn>
              </a:cxnLst>
              <a:rect l="0" t="0" r="r" b="b"/>
              <a:pathLst>
                <a:path w="199" h="190">
                  <a:moveTo>
                    <a:pt x="192" y="1"/>
                  </a:moveTo>
                  <a:lnTo>
                    <a:pt x="192" y="1"/>
                  </a:lnTo>
                  <a:lnTo>
                    <a:pt x="180" y="11"/>
                  </a:lnTo>
                  <a:lnTo>
                    <a:pt x="167" y="21"/>
                  </a:lnTo>
                  <a:lnTo>
                    <a:pt x="144" y="43"/>
                  </a:lnTo>
                  <a:lnTo>
                    <a:pt x="123" y="66"/>
                  </a:lnTo>
                  <a:lnTo>
                    <a:pt x="110" y="77"/>
                  </a:lnTo>
                  <a:lnTo>
                    <a:pt x="99" y="87"/>
                  </a:lnTo>
                  <a:lnTo>
                    <a:pt x="99" y="87"/>
                  </a:lnTo>
                  <a:lnTo>
                    <a:pt x="73" y="110"/>
                  </a:lnTo>
                  <a:lnTo>
                    <a:pt x="48" y="133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0" y="184"/>
                  </a:lnTo>
                  <a:lnTo>
                    <a:pt x="0" y="187"/>
                  </a:lnTo>
                  <a:lnTo>
                    <a:pt x="2" y="189"/>
                  </a:lnTo>
                  <a:lnTo>
                    <a:pt x="5" y="190"/>
                  </a:lnTo>
                  <a:lnTo>
                    <a:pt x="9" y="190"/>
                  </a:lnTo>
                  <a:lnTo>
                    <a:pt x="9" y="190"/>
                  </a:lnTo>
                  <a:lnTo>
                    <a:pt x="12" y="189"/>
                  </a:lnTo>
                  <a:lnTo>
                    <a:pt x="13" y="188"/>
                  </a:lnTo>
                  <a:lnTo>
                    <a:pt x="14" y="185"/>
                  </a:lnTo>
                  <a:lnTo>
                    <a:pt x="13" y="183"/>
                  </a:lnTo>
                  <a:lnTo>
                    <a:pt x="13" y="183"/>
                  </a:lnTo>
                  <a:lnTo>
                    <a:pt x="56" y="141"/>
                  </a:lnTo>
                  <a:lnTo>
                    <a:pt x="99" y="100"/>
                  </a:lnTo>
                  <a:lnTo>
                    <a:pt x="99" y="100"/>
                  </a:lnTo>
                  <a:lnTo>
                    <a:pt x="123" y="77"/>
                  </a:lnTo>
                  <a:lnTo>
                    <a:pt x="147" y="53"/>
                  </a:lnTo>
                  <a:lnTo>
                    <a:pt x="171" y="30"/>
                  </a:lnTo>
                  <a:lnTo>
                    <a:pt x="184" y="19"/>
                  </a:lnTo>
                  <a:lnTo>
                    <a:pt x="197" y="9"/>
                  </a:lnTo>
                  <a:lnTo>
                    <a:pt x="197" y="9"/>
                  </a:lnTo>
                  <a:lnTo>
                    <a:pt x="198" y="7"/>
                  </a:lnTo>
                  <a:lnTo>
                    <a:pt x="199" y="6"/>
                  </a:lnTo>
                  <a:lnTo>
                    <a:pt x="198" y="2"/>
                  </a:lnTo>
                  <a:lnTo>
                    <a:pt x="197" y="1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3" name="Freeform 609"/>
            <p:cNvSpPr/>
            <p:nvPr/>
          </p:nvSpPr>
          <p:spPr bwMode="auto">
            <a:xfrm>
              <a:off x="2170113" y="4137025"/>
              <a:ext cx="147638" cy="149225"/>
            </a:xfrm>
            <a:custGeom>
              <a:avLst/>
              <a:gdLst/>
              <a:ahLst/>
              <a:cxnLst>
                <a:cxn ang="0">
                  <a:pos x="272" y="1"/>
                </a:cxn>
                <a:cxn ang="0">
                  <a:pos x="272" y="1"/>
                </a:cxn>
                <a:cxn ang="0">
                  <a:pos x="257" y="19"/>
                </a:cxn>
                <a:cxn ang="0">
                  <a:pos x="242" y="38"/>
                </a:cxn>
                <a:cxn ang="0">
                  <a:pos x="228" y="56"/>
                </a:cxn>
                <a:cxn ang="0">
                  <a:pos x="212" y="74"/>
                </a:cxn>
                <a:cxn ang="0">
                  <a:pos x="212" y="74"/>
                </a:cxn>
                <a:cxn ang="0">
                  <a:pos x="196" y="90"/>
                </a:cxn>
                <a:cxn ang="0">
                  <a:pos x="179" y="106"/>
                </a:cxn>
                <a:cxn ang="0">
                  <a:pos x="145" y="139"/>
                </a:cxn>
                <a:cxn ang="0">
                  <a:pos x="145" y="139"/>
                </a:cxn>
                <a:cxn ang="0">
                  <a:pos x="77" y="203"/>
                </a:cxn>
                <a:cxn ang="0">
                  <a:pos x="8" y="267"/>
                </a:cxn>
                <a:cxn ang="0">
                  <a:pos x="8" y="267"/>
                </a:cxn>
                <a:cxn ang="0">
                  <a:pos x="7" y="268"/>
                </a:cxn>
                <a:cxn ang="0">
                  <a:pos x="7" y="268"/>
                </a:cxn>
                <a:cxn ang="0">
                  <a:pos x="2" y="272"/>
                </a:cxn>
                <a:cxn ang="0">
                  <a:pos x="2" y="272"/>
                </a:cxn>
                <a:cxn ang="0">
                  <a:pos x="1" y="273"/>
                </a:cxn>
                <a:cxn ang="0">
                  <a:pos x="0" y="275"/>
                </a:cxn>
                <a:cxn ang="0">
                  <a:pos x="1" y="277"/>
                </a:cxn>
                <a:cxn ang="0">
                  <a:pos x="3" y="279"/>
                </a:cxn>
                <a:cxn ang="0">
                  <a:pos x="7" y="280"/>
                </a:cxn>
                <a:cxn ang="0">
                  <a:pos x="7" y="280"/>
                </a:cxn>
                <a:cxn ang="0">
                  <a:pos x="10" y="279"/>
                </a:cxn>
                <a:cxn ang="0">
                  <a:pos x="12" y="278"/>
                </a:cxn>
                <a:cxn ang="0">
                  <a:pos x="14" y="274"/>
                </a:cxn>
                <a:cxn ang="0">
                  <a:pos x="14" y="274"/>
                </a:cxn>
                <a:cxn ang="0">
                  <a:pos x="84" y="210"/>
                </a:cxn>
                <a:cxn ang="0">
                  <a:pos x="118" y="178"/>
                </a:cxn>
                <a:cxn ang="0">
                  <a:pos x="152" y="145"/>
                </a:cxn>
                <a:cxn ang="0">
                  <a:pos x="152" y="145"/>
                </a:cxn>
                <a:cxn ang="0">
                  <a:pos x="185" y="113"/>
                </a:cxn>
                <a:cxn ang="0">
                  <a:pos x="218" y="80"/>
                </a:cxn>
                <a:cxn ang="0">
                  <a:pos x="218" y="80"/>
                </a:cxn>
                <a:cxn ang="0">
                  <a:pos x="234" y="62"/>
                </a:cxn>
                <a:cxn ang="0">
                  <a:pos x="249" y="45"/>
                </a:cxn>
                <a:cxn ang="0">
                  <a:pos x="264" y="26"/>
                </a:cxn>
                <a:cxn ang="0">
                  <a:pos x="279" y="9"/>
                </a:cxn>
                <a:cxn ang="0">
                  <a:pos x="279" y="9"/>
                </a:cxn>
                <a:cxn ang="0">
                  <a:pos x="280" y="7"/>
                </a:cxn>
                <a:cxn ang="0">
                  <a:pos x="280" y="5"/>
                </a:cxn>
                <a:cxn ang="0">
                  <a:pos x="280" y="3"/>
                </a:cxn>
                <a:cxn ang="0">
                  <a:pos x="279" y="1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1"/>
                </a:cxn>
                <a:cxn ang="0">
                  <a:pos x="272" y="1"/>
                </a:cxn>
              </a:cxnLst>
              <a:rect l="0" t="0" r="r" b="b"/>
              <a:pathLst>
                <a:path w="280" h="280">
                  <a:moveTo>
                    <a:pt x="272" y="1"/>
                  </a:moveTo>
                  <a:lnTo>
                    <a:pt x="272" y="1"/>
                  </a:lnTo>
                  <a:lnTo>
                    <a:pt x="257" y="19"/>
                  </a:lnTo>
                  <a:lnTo>
                    <a:pt x="242" y="38"/>
                  </a:lnTo>
                  <a:lnTo>
                    <a:pt x="228" y="56"/>
                  </a:lnTo>
                  <a:lnTo>
                    <a:pt x="212" y="74"/>
                  </a:lnTo>
                  <a:lnTo>
                    <a:pt x="212" y="74"/>
                  </a:lnTo>
                  <a:lnTo>
                    <a:pt x="196" y="90"/>
                  </a:lnTo>
                  <a:lnTo>
                    <a:pt x="179" y="106"/>
                  </a:lnTo>
                  <a:lnTo>
                    <a:pt x="145" y="139"/>
                  </a:lnTo>
                  <a:lnTo>
                    <a:pt x="145" y="139"/>
                  </a:lnTo>
                  <a:lnTo>
                    <a:pt x="77" y="203"/>
                  </a:lnTo>
                  <a:lnTo>
                    <a:pt x="8" y="267"/>
                  </a:lnTo>
                  <a:lnTo>
                    <a:pt x="8" y="267"/>
                  </a:lnTo>
                  <a:lnTo>
                    <a:pt x="7" y="268"/>
                  </a:lnTo>
                  <a:lnTo>
                    <a:pt x="7" y="268"/>
                  </a:lnTo>
                  <a:lnTo>
                    <a:pt x="2" y="272"/>
                  </a:lnTo>
                  <a:lnTo>
                    <a:pt x="2" y="272"/>
                  </a:lnTo>
                  <a:lnTo>
                    <a:pt x="1" y="273"/>
                  </a:lnTo>
                  <a:lnTo>
                    <a:pt x="0" y="275"/>
                  </a:lnTo>
                  <a:lnTo>
                    <a:pt x="1" y="277"/>
                  </a:lnTo>
                  <a:lnTo>
                    <a:pt x="3" y="279"/>
                  </a:lnTo>
                  <a:lnTo>
                    <a:pt x="7" y="280"/>
                  </a:lnTo>
                  <a:lnTo>
                    <a:pt x="7" y="280"/>
                  </a:lnTo>
                  <a:lnTo>
                    <a:pt x="10" y="279"/>
                  </a:lnTo>
                  <a:lnTo>
                    <a:pt x="12" y="278"/>
                  </a:lnTo>
                  <a:lnTo>
                    <a:pt x="14" y="274"/>
                  </a:lnTo>
                  <a:lnTo>
                    <a:pt x="14" y="274"/>
                  </a:lnTo>
                  <a:lnTo>
                    <a:pt x="84" y="210"/>
                  </a:lnTo>
                  <a:lnTo>
                    <a:pt x="118" y="178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185" y="113"/>
                  </a:lnTo>
                  <a:lnTo>
                    <a:pt x="218" y="80"/>
                  </a:lnTo>
                  <a:lnTo>
                    <a:pt x="218" y="80"/>
                  </a:lnTo>
                  <a:lnTo>
                    <a:pt x="234" y="62"/>
                  </a:lnTo>
                  <a:lnTo>
                    <a:pt x="249" y="45"/>
                  </a:lnTo>
                  <a:lnTo>
                    <a:pt x="264" y="26"/>
                  </a:lnTo>
                  <a:lnTo>
                    <a:pt x="279" y="9"/>
                  </a:lnTo>
                  <a:lnTo>
                    <a:pt x="279" y="9"/>
                  </a:lnTo>
                  <a:lnTo>
                    <a:pt x="280" y="7"/>
                  </a:lnTo>
                  <a:lnTo>
                    <a:pt x="280" y="5"/>
                  </a:lnTo>
                  <a:lnTo>
                    <a:pt x="280" y="3"/>
                  </a:lnTo>
                  <a:lnTo>
                    <a:pt x="279" y="1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1"/>
                  </a:lnTo>
                  <a:lnTo>
                    <a:pt x="2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4" name="Freeform 610"/>
            <p:cNvSpPr/>
            <p:nvPr/>
          </p:nvSpPr>
          <p:spPr bwMode="auto">
            <a:xfrm>
              <a:off x="2198688" y="4140200"/>
              <a:ext cx="157163" cy="176213"/>
            </a:xfrm>
            <a:custGeom>
              <a:avLst/>
              <a:gdLst/>
              <a:ahLst/>
              <a:cxnLst>
                <a:cxn ang="0">
                  <a:pos x="290" y="1"/>
                </a:cxn>
                <a:cxn ang="0">
                  <a:pos x="290" y="1"/>
                </a:cxn>
                <a:cxn ang="0">
                  <a:pos x="199" y="101"/>
                </a:cxn>
                <a:cxn ang="0">
                  <a:pos x="154" y="149"/>
                </a:cxn>
                <a:cxn ang="0">
                  <a:pos x="107" y="199"/>
                </a:cxn>
                <a:cxn ang="0">
                  <a:pos x="107" y="199"/>
                </a:cxn>
                <a:cxn ang="0">
                  <a:pos x="88" y="220"/>
                </a:cxn>
                <a:cxn ang="0">
                  <a:pos x="69" y="240"/>
                </a:cxn>
                <a:cxn ang="0">
                  <a:pos x="51" y="262"/>
                </a:cxn>
                <a:cxn ang="0">
                  <a:pos x="31" y="284"/>
                </a:cxn>
                <a:cxn ang="0">
                  <a:pos x="31" y="284"/>
                </a:cxn>
                <a:cxn ang="0">
                  <a:pos x="13" y="302"/>
                </a:cxn>
                <a:cxn ang="0">
                  <a:pos x="5" y="314"/>
                </a:cxn>
                <a:cxn ang="0">
                  <a:pos x="2" y="319"/>
                </a:cxn>
                <a:cxn ang="0">
                  <a:pos x="0" y="325"/>
                </a:cxn>
                <a:cxn ang="0">
                  <a:pos x="0" y="325"/>
                </a:cxn>
                <a:cxn ang="0">
                  <a:pos x="0" y="327"/>
                </a:cxn>
                <a:cxn ang="0">
                  <a:pos x="1" y="329"/>
                </a:cxn>
                <a:cxn ang="0">
                  <a:pos x="1" y="329"/>
                </a:cxn>
                <a:cxn ang="0">
                  <a:pos x="1" y="330"/>
                </a:cxn>
                <a:cxn ang="0">
                  <a:pos x="1" y="330"/>
                </a:cxn>
                <a:cxn ang="0">
                  <a:pos x="3" y="331"/>
                </a:cxn>
                <a:cxn ang="0">
                  <a:pos x="5" y="331"/>
                </a:cxn>
                <a:cxn ang="0">
                  <a:pos x="6" y="330"/>
                </a:cxn>
                <a:cxn ang="0">
                  <a:pos x="8" y="329"/>
                </a:cxn>
                <a:cxn ang="0">
                  <a:pos x="9" y="328"/>
                </a:cxn>
                <a:cxn ang="0">
                  <a:pos x="9" y="326"/>
                </a:cxn>
                <a:cxn ang="0">
                  <a:pos x="9" y="325"/>
                </a:cxn>
                <a:cxn ang="0">
                  <a:pos x="8" y="323"/>
                </a:cxn>
                <a:cxn ang="0">
                  <a:pos x="8" y="323"/>
                </a:cxn>
                <a:cxn ang="0">
                  <a:pos x="9" y="323"/>
                </a:cxn>
                <a:cxn ang="0">
                  <a:pos x="11" y="322"/>
                </a:cxn>
                <a:cxn ang="0">
                  <a:pos x="18" y="316"/>
                </a:cxn>
                <a:cxn ang="0">
                  <a:pos x="27" y="302"/>
                </a:cxn>
                <a:cxn ang="0">
                  <a:pos x="27" y="302"/>
                </a:cxn>
                <a:cxn ang="0">
                  <a:pos x="47" y="281"/>
                </a:cxn>
                <a:cxn ang="0">
                  <a:pos x="47" y="281"/>
                </a:cxn>
                <a:cxn ang="0">
                  <a:pos x="65" y="258"/>
                </a:cxn>
                <a:cxn ang="0">
                  <a:pos x="85" y="236"/>
                </a:cxn>
                <a:cxn ang="0">
                  <a:pos x="126" y="193"/>
                </a:cxn>
                <a:cxn ang="0">
                  <a:pos x="126" y="193"/>
                </a:cxn>
                <a:cxn ang="0">
                  <a:pos x="169" y="147"/>
                </a:cxn>
                <a:cxn ang="0">
                  <a:pos x="213" y="101"/>
                </a:cxn>
                <a:cxn ang="0">
                  <a:pos x="298" y="7"/>
                </a:cxn>
                <a:cxn ang="0">
                  <a:pos x="298" y="7"/>
                </a:cxn>
                <a:cxn ang="0">
                  <a:pos x="299" y="6"/>
                </a:cxn>
                <a:cxn ang="0">
                  <a:pos x="299" y="4"/>
                </a:cxn>
                <a:cxn ang="0">
                  <a:pos x="298" y="2"/>
                </a:cxn>
                <a:cxn ang="0">
                  <a:pos x="297" y="1"/>
                </a:cxn>
                <a:cxn ang="0">
                  <a:pos x="295" y="0"/>
                </a:cxn>
                <a:cxn ang="0">
                  <a:pos x="293" y="0"/>
                </a:cxn>
                <a:cxn ang="0">
                  <a:pos x="292" y="0"/>
                </a:cxn>
                <a:cxn ang="0">
                  <a:pos x="290" y="1"/>
                </a:cxn>
                <a:cxn ang="0">
                  <a:pos x="290" y="1"/>
                </a:cxn>
              </a:cxnLst>
              <a:rect l="0" t="0" r="r" b="b"/>
              <a:pathLst>
                <a:path w="299" h="331">
                  <a:moveTo>
                    <a:pt x="290" y="1"/>
                  </a:moveTo>
                  <a:lnTo>
                    <a:pt x="290" y="1"/>
                  </a:lnTo>
                  <a:lnTo>
                    <a:pt x="199" y="101"/>
                  </a:lnTo>
                  <a:lnTo>
                    <a:pt x="154" y="149"/>
                  </a:lnTo>
                  <a:lnTo>
                    <a:pt x="107" y="199"/>
                  </a:lnTo>
                  <a:lnTo>
                    <a:pt x="107" y="199"/>
                  </a:lnTo>
                  <a:lnTo>
                    <a:pt x="88" y="220"/>
                  </a:lnTo>
                  <a:lnTo>
                    <a:pt x="69" y="240"/>
                  </a:lnTo>
                  <a:lnTo>
                    <a:pt x="51" y="262"/>
                  </a:lnTo>
                  <a:lnTo>
                    <a:pt x="31" y="284"/>
                  </a:lnTo>
                  <a:lnTo>
                    <a:pt x="31" y="284"/>
                  </a:lnTo>
                  <a:lnTo>
                    <a:pt x="13" y="302"/>
                  </a:lnTo>
                  <a:lnTo>
                    <a:pt x="5" y="314"/>
                  </a:lnTo>
                  <a:lnTo>
                    <a:pt x="2" y="319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0" y="327"/>
                  </a:lnTo>
                  <a:lnTo>
                    <a:pt x="1" y="329"/>
                  </a:lnTo>
                  <a:lnTo>
                    <a:pt x="1" y="329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3" y="331"/>
                  </a:lnTo>
                  <a:lnTo>
                    <a:pt x="5" y="331"/>
                  </a:lnTo>
                  <a:lnTo>
                    <a:pt x="6" y="330"/>
                  </a:lnTo>
                  <a:lnTo>
                    <a:pt x="8" y="329"/>
                  </a:lnTo>
                  <a:lnTo>
                    <a:pt x="9" y="328"/>
                  </a:lnTo>
                  <a:lnTo>
                    <a:pt x="9" y="326"/>
                  </a:lnTo>
                  <a:lnTo>
                    <a:pt x="9" y="325"/>
                  </a:lnTo>
                  <a:lnTo>
                    <a:pt x="8" y="323"/>
                  </a:lnTo>
                  <a:lnTo>
                    <a:pt x="8" y="323"/>
                  </a:lnTo>
                  <a:lnTo>
                    <a:pt x="9" y="323"/>
                  </a:lnTo>
                  <a:lnTo>
                    <a:pt x="11" y="322"/>
                  </a:lnTo>
                  <a:lnTo>
                    <a:pt x="18" y="316"/>
                  </a:lnTo>
                  <a:lnTo>
                    <a:pt x="27" y="302"/>
                  </a:lnTo>
                  <a:lnTo>
                    <a:pt x="27" y="302"/>
                  </a:lnTo>
                  <a:lnTo>
                    <a:pt x="47" y="281"/>
                  </a:lnTo>
                  <a:lnTo>
                    <a:pt x="47" y="281"/>
                  </a:lnTo>
                  <a:lnTo>
                    <a:pt x="65" y="258"/>
                  </a:lnTo>
                  <a:lnTo>
                    <a:pt x="85" y="236"/>
                  </a:lnTo>
                  <a:lnTo>
                    <a:pt x="126" y="193"/>
                  </a:lnTo>
                  <a:lnTo>
                    <a:pt x="126" y="193"/>
                  </a:lnTo>
                  <a:lnTo>
                    <a:pt x="169" y="147"/>
                  </a:lnTo>
                  <a:lnTo>
                    <a:pt x="213" y="101"/>
                  </a:lnTo>
                  <a:lnTo>
                    <a:pt x="298" y="7"/>
                  </a:lnTo>
                  <a:lnTo>
                    <a:pt x="298" y="7"/>
                  </a:lnTo>
                  <a:lnTo>
                    <a:pt x="299" y="6"/>
                  </a:lnTo>
                  <a:lnTo>
                    <a:pt x="299" y="4"/>
                  </a:lnTo>
                  <a:lnTo>
                    <a:pt x="298" y="2"/>
                  </a:lnTo>
                  <a:lnTo>
                    <a:pt x="297" y="1"/>
                  </a:lnTo>
                  <a:lnTo>
                    <a:pt x="295" y="0"/>
                  </a:lnTo>
                  <a:lnTo>
                    <a:pt x="293" y="0"/>
                  </a:lnTo>
                  <a:lnTo>
                    <a:pt x="292" y="0"/>
                  </a:lnTo>
                  <a:lnTo>
                    <a:pt x="290" y="1"/>
                  </a:lnTo>
                  <a:lnTo>
                    <a:pt x="2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5" name="Freeform 611"/>
            <p:cNvSpPr/>
            <p:nvPr/>
          </p:nvSpPr>
          <p:spPr bwMode="auto">
            <a:xfrm>
              <a:off x="2165351" y="4157663"/>
              <a:ext cx="220663" cy="220663"/>
            </a:xfrm>
            <a:custGeom>
              <a:avLst/>
              <a:gdLst/>
              <a:ahLst/>
              <a:cxnLst>
                <a:cxn ang="0">
                  <a:pos x="410" y="0"/>
                </a:cxn>
                <a:cxn ang="0">
                  <a:pos x="386" y="17"/>
                </a:cxn>
                <a:cxn ang="0">
                  <a:pos x="365" y="40"/>
                </a:cxn>
                <a:cxn ang="0">
                  <a:pos x="336" y="76"/>
                </a:cxn>
                <a:cxn ang="0">
                  <a:pos x="325" y="87"/>
                </a:cxn>
                <a:cxn ang="0">
                  <a:pos x="299" y="115"/>
                </a:cxn>
                <a:cxn ang="0">
                  <a:pos x="240" y="167"/>
                </a:cxn>
                <a:cxn ang="0">
                  <a:pos x="212" y="194"/>
                </a:cxn>
                <a:cxn ang="0">
                  <a:pos x="153" y="253"/>
                </a:cxn>
                <a:cxn ang="0">
                  <a:pos x="95" y="312"/>
                </a:cxn>
                <a:cxn ang="0">
                  <a:pos x="42" y="363"/>
                </a:cxn>
                <a:cxn ang="0">
                  <a:pos x="20" y="385"/>
                </a:cxn>
                <a:cxn ang="0">
                  <a:pos x="5" y="402"/>
                </a:cxn>
                <a:cxn ang="0">
                  <a:pos x="1" y="410"/>
                </a:cxn>
                <a:cxn ang="0">
                  <a:pos x="1" y="414"/>
                </a:cxn>
                <a:cxn ang="0">
                  <a:pos x="5" y="417"/>
                </a:cxn>
                <a:cxn ang="0">
                  <a:pos x="10" y="416"/>
                </a:cxn>
                <a:cxn ang="0">
                  <a:pos x="17" y="413"/>
                </a:cxn>
                <a:cxn ang="0">
                  <a:pos x="19" y="409"/>
                </a:cxn>
                <a:cxn ang="0">
                  <a:pos x="19" y="406"/>
                </a:cxn>
                <a:cxn ang="0">
                  <a:pos x="17" y="403"/>
                </a:cxn>
                <a:cxn ang="0">
                  <a:pos x="32" y="386"/>
                </a:cxn>
                <a:cxn ang="0">
                  <a:pos x="49" y="369"/>
                </a:cxn>
                <a:cxn ang="0">
                  <a:pos x="101" y="318"/>
                </a:cxn>
                <a:cxn ang="0">
                  <a:pos x="185" y="235"/>
                </a:cxn>
                <a:cxn ang="0">
                  <a:pos x="212" y="206"/>
                </a:cxn>
                <a:cxn ang="0">
                  <a:pos x="239" y="180"/>
                </a:cxn>
                <a:cxn ang="0">
                  <a:pos x="293" y="131"/>
                </a:cxn>
                <a:cxn ang="0">
                  <a:pos x="321" y="106"/>
                </a:cxn>
                <a:cxn ang="0">
                  <a:pos x="368" y="54"/>
                </a:cxn>
                <a:cxn ang="0">
                  <a:pos x="378" y="41"/>
                </a:cxn>
                <a:cxn ang="0">
                  <a:pos x="395" y="22"/>
                </a:cxn>
                <a:cxn ang="0">
                  <a:pos x="408" y="12"/>
                </a:cxn>
                <a:cxn ang="0">
                  <a:pos x="415" y="8"/>
                </a:cxn>
                <a:cxn ang="0">
                  <a:pos x="417" y="6"/>
                </a:cxn>
                <a:cxn ang="0">
                  <a:pos x="416" y="2"/>
                </a:cxn>
                <a:cxn ang="0">
                  <a:pos x="412" y="0"/>
                </a:cxn>
                <a:cxn ang="0">
                  <a:pos x="410" y="0"/>
                </a:cxn>
              </a:cxnLst>
              <a:rect l="0" t="0" r="r" b="b"/>
              <a:pathLst>
                <a:path w="417" h="417">
                  <a:moveTo>
                    <a:pt x="410" y="0"/>
                  </a:moveTo>
                  <a:lnTo>
                    <a:pt x="410" y="0"/>
                  </a:lnTo>
                  <a:lnTo>
                    <a:pt x="398" y="8"/>
                  </a:lnTo>
                  <a:lnTo>
                    <a:pt x="386" y="17"/>
                  </a:lnTo>
                  <a:lnTo>
                    <a:pt x="375" y="27"/>
                  </a:lnTo>
                  <a:lnTo>
                    <a:pt x="365" y="40"/>
                  </a:lnTo>
                  <a:lnTo>
                    <a:pt x="345" y="65"/>
                  </a:lnTo>
                  <a:lnTo>
                    <a:pt x="336" y="76"/>
                  </a:lnTo>
                  <a:lnTo>
                    <a:pt x="325" y="87"/>
                  </a:lnTo>
                  <a:lnTo>
                    <a:pt x="325" y="87"/>
                  </a:lnTo>
                  <a:lnTo>
                    <a:pt x="312" y="102"/>
                  </a:lnTo>
                  <a:lnTo>
                    <a:pt x="299" y="115"/>
                  </a:lnTo>
                  <a:lnTo>
                    <a:pt x="270" y="141"/>
                  </a:lnTo>
                  <a:lnTo>
                    <a:pt x="240" y="167"/>
                  </a:lnTo>
                  <a:lnTo>
                    <a:pt x="212" y="194"/>
                  </a:lnTo>
                  <a:lnTo>
                    <a:pt x="212" y="194"/>
                  </a:lnTo>
                  <a:lnTo>
                    <a:pt x="182" y="223"/>
                  </a:lnTo>
                  <a:lnTo>
                    <a:pt x="153" y="253"/>
                  </a:lnTo>
                  <a:lnTo>
                    <a:pt x="124" y="282"/>
                  </a:lnTo>
                  <a:lnTo>
                    <a:pt x="95" y="312"/>
                  </a:lnTo>
                  <a:lnTo>
                    <a:pt x="95" y="312"/>
                  </a:lnTo>
                  <a:lnTo>
                    <a:pt x="42" y="363"/>
                  </a:lnTo>
                  <a:lnTo>
                    <a:pt x="42" y="363"/>
                  </a:lnTo>
                  <a:lnTo>
                    <a:pt x="20" y="385"/>
                  </a:lnTo>
                  <a:lnTo>
                    <a:pt x="9" y="396"/>
                  </a:lnTo>
                  <a:lnTo>
                    <a:pt x="5" y="402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0" y="412"/>
                  </a:lnTo>
                  <a:lnTo>
                    <a:pt x="1" y="414"/>
                  </a:lnTo>
                  <a:lnTo>
                    <a:pt x="2" y="416"/>
                  </a:lnTo>
                  <a:lnTo>
                    <a:pt x="5" y="417"/>
                  </a:lnTo>
                  <a:lnTo>
                    <a:pt x="5" y="417"/>
                  </a:lnTo>
                  <a:lnTo>
                    <a:pt x="10" y="416"/>
                  </a:lnTo>
                  <a:lnTo>
                    <a:pt x="14" y="415"/>
                  </a:lnTo>
                  <a:lnTo>
                    <a:pt x="17" y="413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20" y="407"/>
                  </a:lnTo>
                  <a:lnTo>
                    <a:pt x="19" y="406"/>
                  </a:lnTo>
                  <a:lnTo>
                    <a:pt x="17" y="403"/>
                  </a:lnTo>
                  <a:lnTo>
                    <a:pt x="17" y="403"/>
                  </a:lnTo>
                  <a:lnTo>
                    <a:pt x="24" y="394"/>
                  </a:lnTo>
                  <a:lnTo>
                    <a:pt x="32" y="386"/>
                  </a:lnTo>
                  <a:lnTo>
                    <a:pt x="49" y="369"/>
                  </a:lnTo>
                  <a:lnTo>
                    <a:pt x="49" y="369"/>
                  </a:lnTo>
                  <a:lnTo>
                    <a:pt x="101" y="318"/>
                  </a:lnTo>
                  <a:lnTo>
                    <a:pt x="101" y="318"/>
                  </a:lnTo>
                  <a:lnTo>
                    <a:pt x="158" y="263"/>
                  </a:lnTo>
                  <a:lnTo>
                    <a:pt x="185" y="235"/>
                  </a:lnTo>
                  <a:lnTo>
                    <a:pt x="212" y="206"/>
                  </a:lnTo>
                  <a:lnTo>
                    <a:pt x="212" y="206"/>
                  </a:lnTo>
                  <a:lnTo>
                    <a:pt x="225" y="193"/>
                  </a:lnTo>
                  <a:lnTo>
                    <a:pt x="239" y="180"/>
                  </a:lnTo>
                  <a:lnTo>
                    <a:pt x="266" y="156"/>
                  </a:lnTo>
                  <a:lnTo>
                    <a:pt x="293" y="131"/>
                  </a:lnTo>
                  <a:lnTo>
                    <a:pt x="321" y="106"/>
                  </a:lnTo>
                  <a:lnTo>
                    <a:pt x="321" y="106"/>
                  </a:lnTo>
                  <a:lnTo>
                    <a:pt x="345" y="80"/>
                  </a:lnTo>
                  <a:lnTo>
                    <a:pt x="368" y="54"/>
                  </a:lnTo>
                  <a:lnTo>
                    <a:pt x="368" y="54"/>
                  </a:lnTo>
                  <a:lnTo>
                    <a:pt x="378" y="41"/>
                  </a:lnTo>
                  <a:lnTo>
                    <a:pt x="388" y="29"/>
                  </a:lnTo>
                  <a:lnTo>
                    <a:pt x="395" y="22"/>
                  </a:lnTo>
                  <a:lnTo>
                    <a:pt x="401" y="17"/>
                  </a:lnTo>
                  <a:lnTo>
                    <a:pt x="408" y="12"/>
                  </a:lnTo>
                  <a:lnTo>
                    <a:pt x="415" y="8"/>
                  </a:lnTo>
                  <a:lnTo>
                    <a:pt x="415" y="8"/>
                  </a:lnTo>
                  <a:lnTo>
                    <a:pt x="416" y="7"/>
                  </a:lnTo>
                  <a:lnTo>
                    <a:pt x="417" y="6"/>
                  </a:lnTo>
                  <a:lnTo>
                    <a:pt x="417" y="4"/>
                  </a:lnTo>
                  <a:lnTo>
                    <a:pt x="416" y="2"/>
                  </a:lnTo>
                  <a:lnTo>
                    <a:pt x="414" y="0"/>
                  </a:lnTo>
                  <a:lnTo>
                    <a:pt x="412" y="0"/>
                  </a:lnTo>
                  <a:lnTo>
                    <a:pt x="410" y="0"/>
                  </a:lnTo>
                  <a:lnTo>
                    <a:pt x="4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6" name="Freeform 612"/>
            <p:cNvSpPr/>
            <p:nvPr/>
          </p:nvSpPr>
          <p:spPr bwMode="auto">
            <a:xfrm>
              <a:off x="2181226" y="4264025"/>
              <a:ext cx="142875" cy="131763"/>
            </a:xfrm>
            <a:custGeom>
              <a:avLst/>
              <a:gdLst/>
              <a:ahLst/>
              <a:cxnLst>
                <a:cxn ang="0">
                  <a:pos x="262" y="0"/>
                </a:cxn>
                <a:cxn ang="0">
                  <a:pos x="262" y="0"/>
                </a:cxn>
                <a:cxn ang="0">
                  <a:pos x="255" y="5"/>
                </a:cxn>
                <a:cxn ang="0">
                  <a:pos x="248" y="10"/>
                </a:cxn>
                <a:cxn ang="0">
                  <a:pos x="234" y="23"/>
                </a:cxn>
                <a:cxn ang="0">
                  <a:pos x="210" y="49"/>
                </a:cxn>
                <a:cxn ang="0">
                  <a:pos x="210" y="49"/>
                </a:cxn>
                <a:cxn ang="0">
                  <a:pos x="193" y="65"/>
                </a:cxn>
                <a:cxn ang="0">
                  <a:pos x="178" y="83"/>
                </a:cxn>
                <a:cxn ang="0">
                  <a:pos x="162" y="99"/>
                </a:cxn>
                <a:cxn ang="0">
                  <a:pos x="147" y="116"/>
                </a:cxn>
                <a:cxn ang="0">
                  <a:pos x="147" y="116"/>
                </a:cxn>
                <a:cxn ang="0">
                  <a:pos x="112" y="150"/>
                </a:cxn>
                <a:cxn ang="0">
                  <a:pos x="76" y="182"/>
                </a:cxn>
                <a:cxn ang="0">
                  <a:pos x="39" y="212"/>
                </a:cxn>
                <a:cxn ang="0">
                  <a:pos x="2" y="242"/>
                </a:cxn>
                <a:cxn ang="0">
                  <a:pos x="2" y="242"/>
                </a:cxn>
                <a:cxn ang="0">
                  <a:pos x="1" y="244"/>
                </a:cxn>
                <a:cxn ang="0">
                  <a:pos x="0" y="245"/>
                </a:cxn>
                <a:cxn ang="0">
                  <a:pos x="1" y="249"/>
                </a:cxn>
                <a:cxn ang="0">
                  <a:pos x="2" y="250"/>
                </a:cxn>
                <a:cxn ang="0">
                  <a:pos x="3" y="251"/>
                </a:cxn>
                <a:cxn ang="0">
                  <a:pos x="5" y="251"/>
                </a:cxn>
                <a:cxn ang="0">
                  <a:pos x="7" y="250"/>
                </a:cxn>
                <a:cxn ang="0">
                  <a:pos x="7" y="250"/>
                </a:cxn>
                <a:cxn ang="0">
                  <a:pos x="11" y="248"/>
                </a:cxn>
                <a:cxn ang="0">
                  <a:pos x="17" y="246"/>
                </a:cxn>
                <a:cxn ang="0">
                  <a:pos x="21" y="244"/>
                </a:cxn>
                <a:cxn ang="0">
                  <a:pos x="26" y="241"/>
                </a:cxn>
                <a:cxn ang="0">
                  <a:pos x="26" y="241"/>
                </a:cxn>
                <a:cxn ang="0">
                  <a:pos x="27" y="240"/>
                </a:cxn>
                <a:cxn ang="0">
                  <a:pos x="28" y="238"/>
                </a:cxn>
                <a:cxn ang="0">
                  <a:pos x="28" y="235"/>
                </a:cxn>
                <a:cxn ang="0">
                  <a:pos x="27" y="234"/>
                </a:cxn>
                <a:cxn ang="0">
                  <a:pos x="27" y="234"/>
                </a:cxn>
                <a:cxn ang="0">
                  <a:pos x="57" y="211"/>
                </a:cxn>
                <a:cxn ang="0">
                  <a:pos x="86" y="186"/>
                </a:cxn>
                <a:cxn ang="0">
                  <a:pos x="114" y="161"/>
                </a:cxn>
                <a:cxn ang="0">
                  <a:pos x="142" y="135"/>
                </a:cxn>
                <a:cxn ang="0">
                  <a:pos x="142" y="135"/>
                </a:cxn>
                <a:cxn ang="0">
                  <a:pos x="174" y="101"/>
                </a:cxn>
                <a:cxn ang="0">
                  <a:pos x="206" y="67"/>
                </a:cxn>
                <a:cxn ang="0">
                  <a:pos x="206" y="67"/>
                </a:cxn>
                <a:cxn ang="0">
                  <a:pos x="220" y="51"/>
                </a:cxn>
                <a:cxn ang="0">
                  <a:pos x="234" y="35"/>
                </a:cxn>
                <a:cxn ang="0">
                  <a:pos x="250" y="21"/>
                </a:cxn>
                <a:cxn ang="0">
                  <a:pos x="258" y="14"/>
                </a:cxn>
                <a:cxn ang="0">
                  <a:pos x="268" y="8"/>
                </a:cxn>
                <a:cxn ang="0">
                  <a:pos x="268" y="8"/>
                </a:cxn>
                <a:cxn ang="0">
                  <a:pos x="270" y="7"/>
                </a:cxn>
                <a:cxn ang="0">
                  <a:pos x="270" y="5"/>
                </a:cxn>
                <a:cxn ang="0">
                  <a:pos x="270" y="4"/>
                </a:cxn>
                <a:cxn ang="0">
                  <a:pos x="270" y="2"/>
                </a:cxn>
                <a:cxn ang="0">
                  <a:pos x="268" y="1"/>
                </a:cxn>
                <a:cxn ang="0">
                  <a:pos x="267" y="0"/>
                </a:cxn>
                <a:cxn ang="0">
                  <a:pos x="264" y="0"/>
                </a:cxn>
                <a:cxn ang="0">
                  <a:pos x="262" y="0"/>
                </a:cxn>
                <a:cxn ang="0">
                  <a:pos x="262" y="0"/>
                </a:cxn>
              </a:cxnLst>
              <a:rect l="0" t="0" r="r" b="b"/>
              <a:pathLst>
                <a:path w="270" h="251">
                  <a:moveTo>
                    <a:pt x="262" y="0"/>
                  </a:moveTo>
                  <a:lnTo>
                    <a:pt x="262" y="0"/>
                  </a:lnTo>
                  <a:lnTo>
                    <a:pt x="255" y="5"/>
                  </a:lnTo>
                  <a:lnTo>
                    <a:pt x="248" y="10"/>
                  </a:lnTo>
                  <a:lnTo>
                    <a:pt x="234" y="23"/>
                  </a:lnTo>
                  <a:lnTo>
                    <a:pt x="210" y="49"/>
                  </a:lnTo>
                  <a:lnTo>
                    <a:pt x="210" y="49"/>
                  </a:lnTo>
                  <a:lnTo>
                    <a:pt x="193" y="65"/>
                  </a:lnTo>
                  <a:lnTo>
                    <a:pt x="178" y="83"/>
                  </a:lnTo>
                  <a:lnTo>
                    <a:pt x="162" y="99"/>
                  </a:lnTo>
                  <a:lnTo>
                    <a:pt x="147" y="116"/>
                  </a:lnTo>
                  <a:lnTo>
                    <a:pt x="147" y="116"/>
                  </a:lnTo>
                  <a:lnTo>
                    <a:pt x="112" y="150"/>
                  </a:lnTo>
                  <a:lnTo>
                    <a:pt x="76" y="182"/>
                  </a:lnTo>
                  <a:lnTo>
                    <a:pt x="39" y="212"/>
                  </a:lnTo>
                  <a:lnTo>
                    <a:pt x="2" y="242"/>
                  </a:lnTo>
                  <a:lnTo>
                    <a:pt x="2" y="242"/>
                  </a:lnTo>
                  <a:lnTo>
                    <a:pt x="1" y="244"/>
                  </a:lnTo>
                  <a:lnTo>
                    <a:pt x="0" y="245"/>
                  </a:lnTo>
                  <a:lnTo>
                    <a:pt x="1" y="249"/>
                  </a:lnTo>
                  <a:lnTo>
                    <a:pt x="2" y="250"/>
                  </a:lnTo>
                  <a:lnTo>
                    <a:pt x="3" y="251"/>
                  </a:lnTo>
                  <a:lnTo>
                    <a:pt x="5" y="251"/>
                  </a:lnTo>
                  <a:lnTo>
                    <a:pt x="7" y="250"/>
                  </a:lnTo>
                  <a:lnTo>
                    <a:pt x="7" y="250"/>
                  </a:lnTo>
                  <a:lnTo>
                    <a:pt x="11" y="248"/>
                  </a:lnTo>
                  <a:lnTo>
                    <a:pt x="17" y="246"/>
                  </a:lnTo>
                  <a:lnTo>
                    <a:pt x="21" y="244"/>
                  </a:lnTo>
                  <a:lnTo>
                    <a:pt x="26" y="241"/>
                  </a:lnTo>
                  <a:lnTo>
                    <a:pt x="26" y="241"/>
                  </a:lnTo>
                  <a:lnTo>
                    <a:pt x="27" y="240"/>
                  </a:lnTo>
                  <a:lnTo>
                    <a:pt x="28" y="238"/>
                  </a:lnTo>
                  <a:lnTo>
                    <a:pt x="28" y="235"/>
                  </a:lnTo>
                  <a:lnTo>
                    <a:pt x="27" y="234"/>
                  </a:lnTo>
                  <a:lnTo>
                    <a:pt x="27" y="234"/>
                  </a:lnTo>
                  <a:lnTo>
                    <a:pt x="57" y="211"/>
                  </a:lnTo>
                  <a:lnTo>
                    <a:pt x="86" y="186"/>
                  </a:lnTo>
                  <a:lnTo>
                    <a:pt x="114" y="161"/>
                  </a:lnTo>
                  <a:lnTo>
                    <a:pt x="142" y="135"/>
                  </a:lnTo>
                  <a:lnTo>
                    <a:pt x="142" y="135"/>
                  </a:lnTo>
                  <a:lnTo>
                    <a:pt x="174" y="101"/>
                  </a:lnTo>
                  <a:lnTo>
                    <a:pt x="206" y="67"/>
                  </a:lnTo>
                  <a:lnTo>
                    <a:pt x="206" y="67"/>
                  </a:lnTo>
                  <a:lnTo>
                    <a:pt x="220" y="51"/>
                  </a:lnTo>
                  <a:lnTo>
                    <a:pt x="234" y="35"/>
                  </a:lnTo>
                  <a:lnTo>
                    <a:pt x="250" y="21"/>
                  </a:lnTo>
                  <a:lnTo>
                    <a:pt x="258" y="14"/>
                  </a:lnTo>
                  <a:lnTo>
                    <a:pt x="268" y="8"/>
                  </a:lnTo>
                  <a:lnTo>
                    <a:pt x="268" y="8"/>
                  </a:lnTo>
                  <a:lnTo>
                    <a:pt x="270" y="7"/>
                  </a:lnTo>
                  <a:lnTo>
                    <a:pt x="270" y="5"/>
                  </a:lnTo>
                  <a:lnTo>
                    <a:pt x="270" y="4"/>
                  </a:lnTo>
                  <a:lnTo>
                    <a:pt x="270" y="2"/>
                  </a:lnTo>
                  <a:lnTo>
                    <a:pt x="268" y="1"/>
                  </a:lnTo>
                  <a:lnTo>
                    <a:pt x="267" y="0"/>
                  </a:lnTo>
                  <a:lnTo>
                    <a:pt x="264" y="0"/>
                  </a:lnTo>
                  <a:lnTo>
                    <a:pt x="262" y="0"/>
                  </a:lnTo>
                  <a:lnTo>
                    <a:pt x="26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7" name="Freeform 613"/>
            <p:cNvSpPr/>
            <p:nvPr/>
          </p:nvSpPr>
          <p:spPr bwMode="auto">
            <a:xfrm>
              <a:off x="2182813" y="4306888"/>
              <a:ext cx="133350" cy="123825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27" y="18"/>
                </a:cxn>
                <a:cxn ang="0">
                  <a:pos x="211" y="36"/>
                </a:cxn>
                <a:cxn ang="0">
                  <a:pos x="179" y="73"/>
                </a:cxn>
                <a:cxn ang="0">
                  <a:pos x="162" y="90"/>
                </a:cxn>
                <a:cxn ang="0">
                  <a:pos x="146" y="108"/>
                </a:cxn>
                <a:cxn ang="0">
                  <a:pos x="128" y="125"/>
                </a:cxn>
                <a:cxn ang="0">
                  <a:pos x="110" y="141"/>
                </a:cxn>
                <a:cxn ang="0">
                  <a:pos x="110" y="141"/>
                </a:cxn>
                <a:cxn ang="0">
                  <a:pos x="71" y="172"/>
                </a:cxn>
                <a:cxn ang="0">
                  <a:pos x="52" y="188"/>
                </a:cxn>
                <a:cxn ang="0">
                  <a:pos x="31" y="202"/>
                </a:cxn>
                <a:cxn ang="0">
                  <a:pos x="31" y="202"/>
                </a:cxn>
                <a:cxn ang="0">
                  <a:pos x="23" y="208"/>
                </a:cxn>
                <a:cxn ang="0">
                  <a:pos x="14" y="213"/>
                </a:cxn>
                <a:cxn ang="0">
                  <a:pos x="9" y="217"/>
                </a:cxn>
                <a:cxn ang="0">
                  <a:pos x="5" y="222"/>
                </a:cxn>
                <a:cxn ang="0">
                  <a:pos x="2" y="226"/>
                </a:cxn>
                <a:cxn ang="0">
                  <a:pos x="0" y="230"/>
                </a:cxn>
                <a:cxn ang="0">
                  <a:pos x="0" y="230"/>
                </a:cxn>
                <a:cxn ang="0">
                  <a:pos x="0" y="232"/>
                </a:cxn>
                <a:cxn ang="0">
                  <a:pos x="1" y="234"/>
                </a:cxn>
                <a:cxn ang="0">
                  <a:pos x="2" y="235"/>
                </a:cxn>
                <a:cxn ang="0">
                  <a:pos x="4" y="236"/>
                </a:cxn>
                <a:cxn ang="0">
                  <a:pos x="5" y="236"/>
                </a:cxn>
                <a:cxn ang="0">
                  <a:pos x="7" y="236"/>
                </a:cxn>
                <a:cxn ang="0">
                  <a:pos x="8" y="234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12" y="228"/>
                </a:cxn>
                <a:cxn ang="0">
                  <a:pos x="16" y="224"/>
                </a:cxn>
                <a:cxn ang="0">
                  <a:pos x="21" y="220"/>
                </a:cxn>
                <a:cxn ang="0">
                  <a:pos x="26" y="215"/>
                </a:cxn>
                <a:cxn ang="0">
                  <a:pos x="38" y="207"/>
                </a:cxn>
                <a:cxn ang="0">
                  <a:pos x="49" y="201"/>
                </a:cxn>
                <a:cxn ang="0">
                  <a:pos x="49" y="201"/>
                </a:cxn>
                <a:cxn ang="0">
                  <a:pos x="67" y="185"/>
                </a:cxn>
                <a:cxn ang="0">
                  <a:pos x="86" y="171"/>
                </a:cxn>
                <a:cxn ang="0">
                  <a:pos x="104" y="158"/>
                </a:cxn>
                <a:cxn ang="0">
                  <a:pos x="123" y="142"/>
                </a:cxn>
                <a:cxn ang="0">
                  <a:pos x="123" y="142"/>
                </a:cxn>
                <a:cxn ang="0">
                  <a:pos x="141" y="127"/>
                </a:cxn>
                <a:cxn ang="0">
                  <a:pos x="156" y="109"/>
                </a:cxn>
                <a:cxn ang="0">
                  <a:pos x="187" y="74"/>
                </a:cxn>
                <a:cxn ang="0">
                  <a:pos x="187" y="74"/>
                </a:cxn>
                <a:cxn ang="0">
                  <a:pos x="218" y="40"/>
                </a:cxn>
                <a:cxn ang="0">
                  <a:pos x="250" y="7"/>
                </a:cxn>
                <a:cxn ang="0">
                  <a:pos x="250" y="7"/>
                </a:cxn>
                <a:cxn ang="0">
                  <a:pos x="251" y="6"/>
                </a:cxn>
                <a:cxn ang="0">
                  <a:pos x="252" y="4"/>
                </a:cxn>
                <a:cxn ang="0">
                  <a:pos x="251" y="2"/>
                </a:cxn>
                <a:cxn ang="0">
                  <a:pos x="250" y="1"/>
                </a:cxn>
                <a:cxn ang="0">
                  <a:pos x="249" y="0"/>
                </a:cxn>
                <a:cxn ang="0">
                  <a:pos x="247" y="0"/>
                </a:cxn>
                <a:cxn ang="0">
                  <a:pos x="245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2" h="236">
                  <a:moveTo>
                    <a:pt x="244" y="1"/>
                  </a:moveTo>
                  <a:lnTo>
                    <a:pt x="244" y="1"/>
                  </a:lnTo>
                  <a:lnTo>
                    <a:pt x="227" y="18"/>
                  </a:lnTo>
                  <a:lnTo>
                    <a:pt x="211" y="36"/>
                  </a:lnTo>
                  <a:lnTo>
                    <a:pt x="179" y="73"/>
                  </a:lnTo>
                  <a:lnTo>
                    <a:pt x="162" y="90"/>
                  </a:lnTo>
                  <a:lnTo>
                    <a:pt x="146" y="108"/>
                  </a:lnTo>
                  <a:lnTo>
                    <a:pt x="128" y="125"/>
                  </a:lnTo>
                  <a:lnTo>
                    <a:pt x="110" y="141"/>
                  </a:lnTo>
                  <a:lnTo>
                    <a:pt x="110" y="141"/>
                  </a:lnTo>
                  <a:lnTo>
                    <a:pt x="71" y="172"/>
                  </a:lnTo>
                  <a:lnTo>
                    <a:pt x="52" y="188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23" y="208"/>
                  </a:lnTo>
                  <a:lnTo>
                    <a:pt x="14" y="213"/>
                  </a:lnTo>
                  <a:lnTo>
                    <a:pt x="9" y="217"/>
                  </a:lnTo>
                  <a:lnTo>
                    <a:pt x="5" y="222"/>
                  </a:lnTo>
                  <a:lnTo>
                    <a:pt x="2" y="226"/>
                  </a:lnTo>
                  <a:lnTo>
                    <a:pt x="0" y="230"/>
                  </a:lnTo>
                  <a:lnTo>
                    <a:pt x="0" y="230"/>
                  </a:lnTo>
                  <a:lnTo>
                    <a:pt x="0" y="232"/>
                  </a:lnTo>
                  <a:lnTo>
                    <a:pt x="1" y="234"/>
                  </a:lnTo>
                  <a:lnTo>
                    <a:pt x="2" y="235"/>
                  </a:lnTo>
                  <a:lnTo>
                    <a:pt x="4" y="236"/>
                  </a:lnTo>
                  <a:lnTo>
                    <a:pt x="5" y="236"/>
                  </a:lnTo>
                  <a:lnTo>
                    <a:pt x="7" y="236"/>
                  </a:lnTo>
                  <a:lnTo>
                    <a:pt x="8" y="234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12" y="228"/>
                  </a:lnTo>
                  <a:lnTo>
                    <a:pt x="16" y="224"/>
                  </a:lnTo>
                  <a:lnTo>
                    <a:pt x="21" y="220"/>
                  </a:lnTo>
                  <a:lnTo>
                    <a:pt x="26" y="215"/>
                  </a:lnTo>
                  <a:lnTo>
                    <a:pt x="38" y="207"/>
                  </a:lnTo>
                  <a:lnTo>
                    <a:pt x="49" y="201"/>
                  </a:lnTo>
                  <a:lnTo>
                    <a:pt x="49" y="201"/>
                  </a:lnTo>
                  <a:lnTo>
                    <a:pt x="67" y="185"/>
                  </a:lnTo>
                  <a:lnTo>
                    <a:pt x="86" y="171"/>
                  </a:lnTo>
                  <a:lnTo>
                    <a:pt x="104" y="158"/>
                  </a:lnTo>
                  <a:lnTo>
                    <a:pt x="123" y="142"/>
                  </a:lnTo>
                  <a:lnTo>
                    <a:pt x="123" y="142"/>
                  </a:lnTo>
                  <a:lnTo>
                    <a:pt x="141" y="127"/>
                  </a:lnTo>
                  <a:lnTo>
                    <a:pt x="156" y="109"/>
                  </a:lnTo>
                  <a:lnTo>
                    <a:pt x="187" y="74"/>
                  </a:lnTo>
                  <a:lnTo>
                    <a:pt x="187" y="74"/>
                  </a:lnTo>
                  <a:lnTo>
                    <a:pt x="218" y="40"/>
                  </a:lnTo>
                  <a:lnTo>
                    <a:pt x="250" y="7"/>
                  </a:lnTo>
                  <a:lnTo>
                    <a:pt x="250" y="7"/>
                  </a:lnTo>
                  <a:lnTo>
                    <a:pt x="251" y="6"/>
                  </a:lnTo>
                  <a:lnTo>
                    <a:pt x="252" y="4"/>
                  </a:lnTo>
                  <a:lnTo>
                    <a:pt x="251" y="2"/>
                  </a:lnTo>
                  <a:lnTo>
                    <a:pt x="250" y="1"/>
                  </a:lnTo>
                  <a:lnTo>
                    <a:pt x="249" y="0"/>
                  </a:lnTo>
                  <a:lnTo>
                    <a:pt x="247" y="0"/>
                  </a:lnTo>
                  <a:lnTo>
                    <a:pt x="245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8" name="Freeform 614"/>
            <p:cNvSpPr/>
            <p:nvPr/>
          </p:nvSpPr>
          <p:spPr bwMode="auto">
            <a:xfrm>
              <a:off x="2190751" y="4356100"/>
              <a:ext cx="127000" cy="115888"/>
            </a:xfrm>
            <a:custGeom>
              <a:avLst/>
              <a:gdLst/>
              <a:ahLst/>
              <a:cxnLst>
                <a:cxn ang="0">
                  <a:pos x="234" y="1"/>
                </a:cxn>
                <a:cxn ang="0">
                  <a:pos x="234" y="1"/>
                </a:cxn>
                <a:cxn ang="0">
                  <a:pos x="220" y="12"/>
                </a:cxn>
                <a:cxn ang="0">
                  <a:pos x="205" y="23"/>
                </a:cxn>
                <a:cxn ang="0">
                  <a:pos x="191" y="35"/>
                </a:cxn>
                <a:cxn ang="0">
                  <a:pos x="177" y="47"/>
                </a:cxn>
                <a:cxn ang="0">
                  <a:pos x="151" y="73"/>
                </a:cxn>
                <a:cxn ang="0">
                  <a:pos x="126" y="100"/>
                </a:cxn>
                <a:cxn ang="0">
                  <a:pos x="126" y="100"/>
                </a:cxn>
                <a:cxn ang="0">
                  <a:pos x="110" y="114"/>
                </a:cxn>
                <a:cxn ang="0">
                  <a:pos x="96" y="128"/>
                </a:cxn>
                <a:cxn ang="0">
                  <a:pos x="64" y="156"/>
                </a:cxn>
                <a:cxn ang="0">
                  <a:pos x="32" y="182"/>
                </a:cxn>
                <a:cxn ang="0">
                  <a:pos x="16" y="196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0" y="215"/>
                </a:cxn>
                <a:cxn ang="0">
                  <a:pos x="2" y="217"/>
                </a:cxn>
                <a:cxn ang="0">
                  <a:pos x="5" y="219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2" y="217"/>
                </a:cxn>
                <a:cxn ang="0">
                  <a:pos x="13" y="215"/>
                </a:cxn>
                <a:cxn ang="0">
                  <a:pos x="14" y="213"/>
                </a:cxn>
                <a:cxn ang="0">
                  <a:pos x="13" y="211"/>
                </a:cxn>
                <a:cxn ang="0">
                  <a:pos x="13" y="211"/>
                </a:cxn>
                <a:cxn ang="0">
                  <a:pos x="40" y="188"/>
                </a:cxn>
                <a:cxn ang="0">
                  <a:pos x="67" y="165"/>
                </a:cxn>
                <a:cxn ang="0">
                  <a:pos x="94" y="142"/>
                </a:cxn>
                <a:cxn ang="0">
                  <a:pos x="120" y="118"/>
                </a:cxn>
                <a:cxn ang="0">
                  <a:pos x="120" y="118"/>
                </a:cxn>
                <a:cxn ang="0">
                  <a:pos x="149" y="89"/>
                </a:cxn>
                <a:cxn ang="0">
                  <a:pos x="177" y="62"/>
                </a:cxn>
                <a:cxn ang="0">
                  <a:pos x="192" y="47"/>
                </a:cxn>
                <a:cxn ang="0">
                  <a:pos x="207" y="34"/>
                </a:cxn>
                <a:cxn ang="0">
                  <a:pos x="223" y="21"/>
                </a:cxn>
                <a:cxn ang="0">
                  <a:pos x="239" y="9"/>
                </a:cxn>
                <a:cxn ang="0">
                  <a:pos x="239" y="9"/>
                </a:cxn>
                <a:cxn ang="0">
                  <a:pos x="240" y="8"/>
                </a:cxn>
                <a:cxn ang="0">
                  <a:pos x="241" y="6"/>
                </a:cxn>
                <a:cxn ang="0">
                  <a:pos x="241" y="4"/>
                </a:cxn>
                <a:cxn ang="0">
                  <a:pos x="240" y="2"/>
                </a:cxn>
                <a:cxn ang="0">
                  <a:pos x="239" y="1"/>
                </a:cxn>
                <a:cxn ang="0">
                  <a:pos x="238" y="0"/>
                </a:cxn>
                <a:cxn ang="0">
                  <a:pos x="236" y="0"/>
                </a:cxn>
                <a:cxn ang="0">
                  <a:pos x="234" y="1"/>
                </a:cxn>
                <a:cxn ang="0">
                  <a:pos x="234" y="1"/>
                </a:cxn>
              </a:cxnLst>
              <a:rect l="0" t="0" r="r" b="b"/>
              <a:pathLst>
                <a:path w="241" h="219">
                  <a:moveTo>
                    <a:pt x="234" y="1"/>
                  </a:moveTo>
                  <a:lnTo>
                    <a:pt x="234" y="1"/>
                  </a:lnTo>
                  <a:lnTo>
                    <a:pt x="220" y="12"/>
                  </a:lnTo>
                  <a:lnTo>
                    <a:pt x="205" y="23"/>
                  </a:lnTo>
                  <a:lnTo>
                    <a:pt x="191" y="35"/>
                  </a:lnTo>
                  <a:lnTo>
                    <a:pt x="177" y="47"/>
                  </a:lnTo>
                  <a:lnTo>
                    <a:pt x="151" y="73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10" y="114"/>
                  </a:lnTo>
                  <a:lnTo>
                    <a:pt x="96" y="128"/>
                  </a:lnTo>
                  <a:lnTo>
                    <a:pt x="64" y="156"/>
                  </a:lnTo>
                  <a:lnTo>
                    <a:pt x="32" y="182"/>
                  </a:lnTo>
                  <a:lnTo>
                    <a:pt x="16" y="196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0" y="215"/>
                  </a:lnTo>
                  <a:lnTo>
                    <a:pt x="2" y="217"/>
                  </a:lnTo>
                  <a:lnTo>
                    <a:pt x="5" y="219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2" y="217"/>
                  </a:lnTo>
                  <a:lnTo>
                    <a:pt x="13" y="215"/>
                  </a:lnTo>
                  <a:lnTo>
                    <a:pt x="14" y="213"/>
                  </a:lnTo>
                  <a:lnTo>
                    <a:pt x="13" y="211"/>
                  </a:lnTo>
                  <a:lnTo>
                    <a:pt x="13" y="211"/>
                  </a:lnTo>
                  <a:lnTo>
                    <a:pt x="40" y="188"/>
                  </a:lnTo>
                  <a:lnTo>
                    <a:pt x="67" y="165"/>
                  </a:lnTo>
                  <a:lnTo>
                    <a:pt x="94" y="142"/>
                  </a:lnTo>
                  <a:lnTo>
                    <a:pt x="120" y="118"/>
                  </a:lnTo>
                  <a:lnTo>
                    <a:pt x="120" y="118"/>
                  </a:lnTo>
                  <a:lnTo>
                    <a:pt x="149" y="89"/>
                  </a:lnTo>
                  <a:lnTo>
                    <a:pt x="177" y="62"/>
                  </a:lnTo>
                  <a:lnTo>
                    <a:pt x="192" y="47"/>
                  </a:lnTo>
                  <a:lnTo>
                    <a:pt x="207" y="34"/>
                  </a:lnTo>
                  <a:lnTo>
                    <a:pt x="223" y="21"/>
                  </a:lnTo>
                  <a:lnTo>
                    <a:pt x="239" y="9"/>
                  </a:lnTo>
                  <a:lnTo>
                    <a:pt x="239" y="9"/>
                  </a:lnTo>
                  <a:lnTo>
                    <a:pt x="240" y="8"/>
                  </a:lnTo>
                  <a:lnTo>
                    <a:pt x="241" y="6"/>
                  </a:lnTo>
                  <a:lnTo>
                    <a:pt x="241" y="4"/>
                  </a:lnTo>
                  <a:lnTo>
                    <a:pt x="240" y="2"/>
                  </a:lnTo>
                  <a:lnTo>
                    <a:pt x="239" y="1"/>
                  </a:lnTo>
                  <a:lnTo>
                    <a:pt x="238" y="0"/>
                  </a:lnTo>
                  <a:lnTo>
                    <a:pt x="236" y="0"/>
                  </a:lnTo>
                  <a:lnTo>
                    <a:pt x="234" y="1"/>
                  </a:lnTo>
                  <a:lnTo>
                    <a:pt x="2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9" name="Freeform 615"/>
            <p:cNvSpPr/>
            <p:nvPr/>
          </p:nvSpPr>
          <p:spPr bwMode="auto">
            <a:xfrm>
              <a:off x="2174876" y="4406900"/>
              <a:ext cx="119063" cy="117475"/>
            </a:xfrm>
            <a:custGeom>
              <a:avLst/>
              <a:gdLst/>
              <a:ahLst/>
              <a:cxnLst>
                <a:cxn ang="0">
                  <a:pos x="216" y="1"/>
                </a:cxn>
                <a:cxn ang="0">
                  <a:pos x="203" y="9"/>
                </a:cxn>
                <a:cxn ang="0">
                  <a:pos x="193" y="19"/>
                </a:cxn>
                <a:cxn ang="0">
                  <a:pos x="173" y="43"/>
                </a:cxn>
                <a:cxn ang="0">
                  <a:pos x="159" y="58"/>
                </a:cxn>
                <a:cxn ang="0">
                  <a:pos x="129" y="91"/>
                </a:cxn>
                <a:cxn ang="0">
                  <a:pos x="48" y="173"/>
                </a:cxn>
                <a:cxn ang="0">
                  <a:pos x="37" y="182"/>
                </a:cxn>
                <a:cxn ang="0">
                  <a:pos x="15" y="200"/>
                </a:cxn>
                <a:cxn ang="0">
                  <a:pos x="5" y="209"/>
                </a:cxn>
                <a:cxn ang="0">
                  <a:pos x="3" y="212"/>
                </a:cxn>
                <a:cxn ang="0">
                  <a:pos x="1" y="216"/>
                </a:cxn>
                <a:cxn ang="0">
                  <a:pos x="1" y="220"/>
                </a:cxn>
                <a:cxn ang="0">
                  <a:pos x="6" y="223"/>
                </a:cxn>
                <a:cxn ang="0">
                  <a:pos x="9" y="221"/>
                </a:cxn>
                <a:cxn ang="0">
                  <a:pos x="11" y="218"/>
                </a:cxn>
                <a:cxn ang="0">
                  <a:pos x="11" y="218"/>
                </a:cxn>
                <a:cxn ang="0">
                  <a:pos x="14" y="216"/>
                </a:cxn>
                <a:cxn ang="0">
                  <a:pos x="14" y="213"/>
                </a:cxn>
                <a:cxn ang="0">
                  <a:pos x="34" y="196"/>
                </a:cxn>
                <a:cxn ang="0">
                  <a:pos x="54" y="179"/>
                </a:cxn>
                <a:cxn ang="0">
                  <a:pos x="113" y="120"/>
                </a:cxn>
                <a:cxn ang="0">
                  <a:pos x="141" y="91"/>
                </a:cxn>
                <a:cxn ang="0">
                  <a:pos x="168" y="63"/>
                </a:cxn>
                <a:cxn ang="0">
                  <a:pos x="189" y="43"/>
                </a:cxn>
                <a:cxn ang="0">
                  <a:pos x="194" y="36"/>
                </a:cxn>
                <a:cxn ang="0">
                  <a:pos x="205" y="1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3" y="5"/>
                </a:cxn>
                <a:cxn ang="0">
                  <a:pos x="220" y="1"/>
                </a:cxn>
                <a:cxn ang="0">
                  <a:pos x="216" y="1"/>
                </a:cxn>
              </a:cxnLst>
              <a:rect l="0" t="0" r="r" b="b"/>
              <a:pathLst>
                <a:path w="223" h="223">
                  <a:moveTo>
                    <a:pt x="216" y="1"/>
                  </a:moveTo>
                  <a:lnTo>
                    <a:pt x="216" y="1"/>
                  </a:lnTo>
                  <a:lnTo>
                    <a:pt x="209" y="4"/>
                  </a:lnTo>
                  <a:lnTo>
                    <a:pt x="203" y="9"/>
                  </a:lnTo>
                  <a:lnTo>
                    <a:pt x="198" y="14"/>
                  </a:lnTo>
                  <a:lnTo>
                    <a:pt x="193" y="19"/>
                  </a:lnTo>
                  <a:lnTo>
                    <a:pt x="184" y="31"/>
                  </a:lnTo>
                  <a:lnTo>
                    <a:pt x="173" y="43"/>
                  </a:lnTo>
                  <a:lnTo>
                    <a:pt x="173" y="43"/>
                  </a:lnTo>
                  <a:lnTo>
                    <a:pt x="159" y="58"/>
                  </a:lnTo>
                  <a:lnTo>
                    <a:pt x="143" y="75"/>
                  </a:lnTo>
                  <a:lnTo>
                    <a:pt x="129" y="91"/>
                  </a:lnTo>
                  <a:lnTo>
                    <a:pt x="113" y="107"/>
                  </a:lnTo>
                  <a:lnTo>
                    <a:pt x="48" y="173"/>
                  </a:lnTo>
                  <a:lnTo>
                    <a:pt x="48" y="173"/>
                  </a:lnTo>
                  <a:lnTo>
                    <a:pt x="37" y="182"/>
                  </a:lnTo>
                  <a:lnTo>
                    <a:pt x="27" y="191"/>
                  </a:lnTo>
                  <a:lnTo>
                    <a:pt x="15" y="200"/>
                  </a:lnTo>
                  <a:lnTo>
                    <a:pt x="10" y="204"/>
                  </a:lnTo>
                  <a:lnTo>
                    <a:pt x="5" y="209"/>
                  </a:lnTo>
                  <a:lnTo>
                    <a:pt x="5" y="209"/>
                  </a:lnTo>
                  <a:lnTo>
                    <a:pt x="3" y="212"/>
                  </a:lnTo>
                  <a:lnTo>
                    <a:pt x="1" y="216"/>
                  </a:lnTo>
                  <a:lnTo>
                    <a:pt x="1" y="216"/>
                  </a:lnTo>
                  <a:lnTo>
                    <a:pt x="0" y="219"/>
                  </a:lnTo>
                  <a:lnTo>
                    <a:pt x="1" y="220"/>
                  </a:lnTo>
                  <a:lnTo>
                    <a:pt x="3" y="222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9" y="221"/>
                  </a:lnTo>
                  <a:lnTo>
                    <a:pt x="9" y="221"/>
                  </a:lnTo>
                  <a:lnTo>
                    <a:pt x="11" y="218"/>
                  </a:lnTo>
                  <a:lnTo>
                    <a:pt x="11" y="218"/>
                  </a:lnTo>
                  <a:lnTo>
                    <a:pt x="11" y="218"/>
                  </a:lnTo>
                  <a:lnTo>
                    <a:pt x="12" y="218"/>
                  </a:lnTo>
                  <a:lnTo>
                    <a:pt x="14" y="216"/>
                  </a:lnTo>
                  <a:lnTo>
                    <a:pt x="14" y="213"/>
                  </a:lnTo>
                  <a:lnTo>
                    <a:pt x="14" y="213"/>
                  </a:lnTo>
                  <a:lnTo>
                    <a:pt x="23" y="204"/>
                  </a:lnTo>
                  <a:lnTo>
                    <a:pt x="34" y="196"/>
                  </a:lnTo>
                  <a:lnTo>
                    <a:pt x="45" y="189"/>
                  </a:lnTo>
                  <a:lnTo>
                    <a:pt x="54" y="179"/>
                  </a:lnTo>
                  <a:lnTo>
                    <a:pt x="113" y="120"/>
                  </a:lnTo>
                  <a:lnTo>
                    <a:pt x="113" y="120"/>
                  </a:lnTo>
                  <a:lnTo>
                    <a:pt x="128" y="106"/>
                  </a:lnTo>
                  <a:lnTo>
                    <a:pt x="141" y="91"/>
                  </a:lnTo>
                  <a:lnTo>
                    <a:pt x="168" y="63"/>
                  </a:lnTo>
                  <a:lnTo>
                    <a:pt x="168" y="63"/>
                  </a:lnTo>
                  <a:lnTo>
                    <a:pt x="181" y="49"/>
                  </a:lnTo>
                  <a:lnTo>
                    <a:pt x="189" y="43"/>
                  </a:lnTo>
                  <a:lnTo>
                    <a:pt x="194" y="36"/>
                  </a:lnTo>
                  <a:lnTo>
                    <a:pt x="194" y="36"/>
                  </a:lnTo>
                  <a:lnTo>
                    <a:pt x="199" y="26"/>
                  </a:lnTo>
                  <a:lnTo>
                    <a:pt x="205" y="19"/>
                  </a:lnTo>
                  <a:lnTo>
                    <a:pt x="212" y="13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3" y="6"/>
                  </a:lnTo>
                  <a:lnTo>
                    <a:pt x="223" y="5"/>
                  </a:lnTo>
                  <a:lnTo>
                    <a:pt x="223" y="3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0" name="Freeform 616"/>
            <p:cNvSpPr/>
            <p:nvPr/>
          </p:nvSpPr>
          <p:spPr bwMode="auto">
            <a:xfrm>
              <a:off x="2190751" y="4446588"/>
              <a:ext cx="122238" cy="122238"/>
            </a:xfrm>
            <a:custGeom>
              <a:avLst/>
              <a:gdLst/>
              <a:ahLst/>
              <a:cxnLst>
                <a:cxn ang="0">
                  <a:pos x="223" y="2"/>
                </a:cxn>
                <a:cxn ang="0">
                  <a:pos x="223" y="2"/>
                </a:cxn>
                <a:cxn ang="0">
                  <a:pos x="221" y="5"/>
                </a:cxn>
                <a:cxn ang="0">
                  <a:pos x="218" y="8"/>
                </a:cxn>
                <a:cxn ang="0">
                  <a:pos x="211" y="12"/>
                </a:cxn>
                <a:cxn ang="0">
                  <a:pos x="205" y="15"/>
                </a:cxn>
                <a:cxn ang="0">
                  <a:pos x="203" y="18"/>
                </a:cxn>
                <a:cxn ang="0">
                  <a:pos x="200" y="20"/>
                </a:cxn>
                <a:cxn ang="0">
                  <a:pos x="200" y="20"/>
                </a:cxn>
                <a:cxn ang="0">
                  <a:pos x="178" y="50"/>
                </a:cxn>
                <a:cxn ang="0">
                  <a:pos x="178" y="50"/>
                </a:cxn>
                <a:cxn ang="0">
                  <a:pos x="164" y="69"/>
                </a:cxn>
                <a:cxn ang="0">
                  <a:pos x="149" y="87"/>
                </a:cxn>
                <a:cxn ang="0">
                  <a:pos x="133" y="104"/>
                </a:cxn>
                <a:cxn ang="0">
                  <a:pos x="115" y="121"/>
                </a:cxn>
                <a:cxn ang="0">
                  <a:pos x="115" y="121"/>
                </a:cxn>
                <a:cxn ang="0">
                  <a:pos x="86" y="146"/>
                </a:cxn>
                <a:cxn ang="0">
                  <a:pos x="56" y="170"/>
                </a:cxn>
                <a:cxn ang="0">
                  <a:pos x="41" y="183"/>
                </a:cxn>
                <a:cxn ang="0">
                  <a:pos x="27" y="195"/>
                </a:cxn>
                <a:cxn ang="0">
                  <a:pos x="14" y="210"/>
                </a:cxn>
                <a:cxn ang="0">
                  <a:pos x="1" y="224"/>
                </a:cxn>
                <a:cxn ang="0">
                  <a:pos x="1" y="224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2" y="230"/>
                </a:cxn>
                <a:cxn ang="0">
                  <a:pos x="3" y="231"/>
                </a:cxn>
                <a:cxn ang="0">
                  <a:pos x="5" y="232"/>
                </a:cxn>
                <a:cxn ang="0">
                  <a:pos x="6" y="231"/>
                </a:cxn>
                <a:cxn ang="0">
                  <a:pos x="8" y="230"/>
                </a:cxn>
                <a:cxn ang="0">
                  <a:pos x="8" y="230"/>
                </a:cxn>
                <a:cxn ang="0">
                  <a:pos x="21" y="215"/>
                </a:cxn>
                <a:cxn ang="0">
                  <a:pos x="35" y="200"/>
                </a:cxn>
                <a:cxn ang="0">
                  <a:pos x="50" y="187"/>
                </a:cxn>
                <a:cxn ang="0">
                  <a:pos x="66" y="174"/>
                </a:cxn>
                <a:cxn ang="0">
                  <a:pos x="98" y="148"/>
                </a:cxn>
                <a:cxn ang="0">
                  <a:pos x="129" y="122"/>
                </a:cxn>
                <a:cxn ang="0">
                  <a:pos x="129" y="122"/>
                </a:cxn>
                <a:cxn ang="0">
                  <a:pos x="144" y="107"/>
                </a:cxn>
                <a:cxn ang="0">
                  <a:pos x="158" y="93"/>
                </a:cxn>
                <a:cxn ang="0">
                  <a:pos x="170" y="77"/>
                </a:cxn>
                <a:cxn ang="0">
                  <a:pos x="181" y="61"/>
                </a:cxn>
                <a:cxn ang="0">
                  <a:pos x="181" y="61"/>
                </a:cxn>
                <a:cxn ang="0">
                  <a:pos x="189" y="51"/>
                </a:cxn>
                <a:cxn ang="0">
                  <a:pos x="197" y="39"/>
                </a:cxn>
                <a:cxn ang="0">
                  <a:pos x="206" y="29"/>
                </a:cxn>
                <a:cxn ang="0">
                  <a:pos x="211" y="25"/>
                </a:cxn>
                <a:cxn ang="0">
                  <a:pos x="217" y="22"/>
                </a:cxn>
                <a:cxn ang="0">
                  <a:pos x="217" y="22"/>
                </a:cxn>
                <a:cxn ang="0">
                  <a:pos x="222" y="19"/>
                </a:cxn>
                <a:cxn ang="0">
                  <a:pos x="225" y="14"/>
                </a:cxn>
                <a:cxn ang="0">
                  <a:pos x="231" y="7"/>
                </a:cxn>
                <a:cxn ang="0">
                  <a:pos x="231" y="7"/>
                </a:cxn>
                <a:cxn ang="0">
                  <a:pos x="232" y="5"/>
                </a:cxn>
                <a:cxn ang="0">
                  <a:pos x="232" y="3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8" y="0"/>
                </a:cxn>
                <a:cxn ang="0">
                  <a:pos x="226" y="0"/>
                </a:cxn>
                <a:cxn ang="0">
                  <a:pos x="225" y="0"/>
                </a:cxn>
                <a:cxn ang="0">
                  <a:pos x="223" y="2"/>
                </a:cxn>
                <a:cxn ang="0">
                  <a:pos x="223" y="2"/>
                </a:cxn>
              </a:cxnLst>
              <a:rect l="0" t="0" r="r" b="b"/>
              <a:pathLst>
                <a:path w="232" h="232">
                  <a:moveTo>
                    <a:pt x="223" y="2"/>
                  </a:moveTo>
                  <a:lnTo>
                    <a:pt x="223" y="2"/>
                  </a:lnTo>
                  <a:lnTo>
                    <a:pt x="221" y="5"/>
                  </a:lnTo>
                  <a:lnTo>
                    <a:pt x="218" y="8"/>
                  </a:lnTo>
                  <a:lnTo>
                    <a:pt x="211" y="12"/>
                  </a:lnTo>
                  <a:lnTo>
                    <a:pt x="205" y="15"/>
                  </a:lnTo>
                  <a:lnTo>
                    <a:pt x="203" y="18"/>
                  </a:lnTo>
                  <a:lnTo>
                    <a:pt x="200" y="20"/>
                  </a:lnTo>
                  <a:lnTo>
                    <a:pt x="200" y="20"/>
                  </a:lnTo>
                  <a:lnTo>
                    <a:pt x="178" y="50"/>
                  </a:lnTo>
                  <a:lnTo>
                    <a:pt x="178" y="50"/>
                  </a:lnTo>
                  <a:lnTo>
                    <a:pt x="164" y="69"/>
                  </a:lnTo>
                  <a:lnTo>
                    <a:pt x="149" y="87"/>
                  </a:lnTo>
                  <a:lnTo>
                    <a:pt x="133" y="104"/>
                  </a:lnTo>
                  <a:lnTo>
                    <a:pt x="115" y="121"/>
                  </a:lnTo>
                  <a:lnTo>
                    <a:pt x="115" y="121"/>
                  </a:lnTo>
                  <a:lnTo>
                    <a:pt x="86" y="146"/>
                  </a:lnTo>
                  <a:lnTo>
                    <a:pt x="56" y="170"/>
                  </a:lnTo>
                  <a:lnTo>
                    <a:pt x="41" y="183"/>
                  </a:lnTo>
                  <a:lnTo>
                    <a:pt x="27" y="195"/>
                  </a:lnTo>
                  <a:lnTo>
                    <a:pt x="14" y="210"/>
                  </a:lnTo>
                  <a:lnTo>
                    <a:pt x="1" y="224"/>
                  </a:lnTo>
                  <a:lnTo>
                    <a:pt x="1" y="224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2" y="230"/>
                  </a:lnTo>
                  <a:lnTo>
                    <a:pt x="3" y="231"/>
                  </a:lnTo>
                  <a:lnTo>
                    <a:pt x="5" y="232"/>
                  </a:lnTo>
                  <a:lnTo>
                    <a:pt x="6" y="231"/>
                  </a:lnTo>
                  <a:lnTo>
                    <a:pt x="8" y="230"/>
                  </a:lnTo>
                  <a:lnTo>
                    <a:pt x="8" y="230"/>
                  </a:lnTo>
                  <a:lnTo>
                    <a:pt x="21" y="215"/>
                  </a:lnTo>
                  <a:lnTo>
                    <a:pt x="35" y="200"/>
                  </a:lnTo>
                  <a:lnTo>
                    <a:pt x="50" y="187"/>
                  </a:lnTo>
                  <a:lnTo>
                    <a:pt x="66" y="174"/>
                  </a:lnTo>
                  <a:lnTo>
                    <a:pt x="98" y="148"/>
                  </a:lnTo>
                  <a:lnTo>
                    <a:pt x="129" y="122"/>
                  </a:lnTo>
                  <a:lnTo>
                    <a:pt x="129" y="122"/>
                  </a:lnTo>
                  <a:lnTo>
                    <a:pt x="144" y="107"/>
                  </a:lnTo>
                  <a:lnTo>
                    <a:pt x="158" y="93"/>
                  </a:lnTo>
                  <a:lnTo>
                    <a:pt x="170" y="77"/>
                  </a:lnTo>
                  <a:lnTo>
                    <a:pt x="181" y="61"/>
                  </a:lnTo>
                  <a:lnTo>
                    <a:pt x="181" y="61"/>
                  </a:lnTo>
                  <a:lnTo>
                    <a:pt x="189" y="51"/>
                  </a:lnTo>
                  <a:lnTo>
                    <a:pt x="197" y="39"/>
                  </a:lnTo>
                  <a:lnTo>
                    <a:pt x="206" y="29"/>
                  </a:lnTo>
                  <a:lnTo>
                    <a:pt x="211" y="25"/>
                  </a:lnTo>
                  <a:lnTo>
                    <a:pt x="217" y="22"/>
                  </a:lnTo>
                  <a:lnTo>
                    <a:pt x="217" y="22"/>
                  </a:lnTo>
                  <a:lnTo>
                    <a:pt x="222" y="19"/>
                  </a:lnTo>
                  <a:lnTo>
                    <a:pt x="225" y="14"/>
                  </a:lnTo>
                  <a:lnTo>
                    <a:pt x="231" y="7"/>
                  </a:lnTo>
                  <a:lnTo>
                    <a:pt x="231" y="7"/>
                  </a:lnTo>
                  <a:lnTo>
                    <a:pt x="232" y="5"/>
                  </a:lnTo>
                  <a:lnTo>
                    <a:pt x="232" y="3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8" y="0"/>
                  </a:lnTo>
                  <a:lnTo>
                    <a:pt x="226" y="0"/>
                  </a:lnTo>
                  <a:lnTo>
                    <a:pt x="225" y="0"/>
                  </a:lnTo>
                  <a:lnTo>
                    <a:pt x="223" y="2"/>
                  </a:lnTo>
                  <a:lnTo>
                    <a:pt x="22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1" name="Freeform 617"/>
            <p:cNvSpPr/>
            <p:nvPr/>
          </p:nvSpPr>
          <p:spPr bwMode="auto">
            <a:xfrm>
              <a:off x="2200276" y="4495800"/>
              <a:ext cx="103188" cy="106363"/>
            </a:xfrm>
            <a:custGeom>
              <a:avLst/>
              <a:gdLst/>
              <a:ahLst/>
              <a:cxnLst>
                <a:cxn ang="0">
                  <a:pos x="185" y="4"/>
                </a:cxn>
                <a:cxn ang="0">
                  <a:pos x="180" y="15"/>
                </a:cxn>
                <a:cxn ang="0">
                  <a:pos x="172" y="26"/>
                </a:cxn>
                <a:cxn ang="0">
                  <a:pos x="152" y="46"/>
                </a:cxn>
                <a:cxn ang="0">
                  <a:pos x="141" y="60"/>
                </a:cxn>
                <a:cxn ang="0">
                  <a:pos x="116" y="85"/>
                </a:cxn>
                <a:cxn ang="0">
                  <a:pos x="102" y="96"/>
                </a:cxn>
                <a:cxn ang="0">
                  <a:pos x="76" y="122"/>
                </a:cxn>
                <a:cxn ang="0">
                  <a:pos x="49" y="149"/>
                </a:cxn>
                <a:cxn ang="0">
                  <a:pos x="36" y="160"/>
                </a:cxn>
                <a:cxn ang="0">
                  <a:pos x="13" y="181"/>
                </a:cxn>
                <a:cxn ang="0">
                  <a:pos x="1" y="191"/>
                </a:cxn>
                <a:cxn ang="0">
                  <a:pos x="0" y="197"/>
                </a:cxn>
                <a:cxn ang="0">
                  <a:pos x="4" y="199"/>
                </a:cxn>
                <a:cxn ang="0">
                  <a:pos x="5" y="199"/>
                </a:cxn>
                <a:cxn ang="0">
                  <a:pos x="15" y="194"/>
                </a:cxn>
                <a:cxn ang="0">
                  <a:pos x="17" y="193"/>
                </a:cxn>
                <a:cxn ang="0">
                  <a:pos x="18" y="190"/>
                </a:cxn>
                <a:cxn ang="0">
                  <a:pos x="18" y="188"/>
                </a:cxn>
                <a:cxn ang="0">
                  <a:pos x="55" y="156"/>
                </a:cxn>
                <a:cxn ang="0">
                  <a:pos x="70" y="142"/>
                </a:cxn>
                <a:cxn ang="0">
                  <a:pos x="99" y="112"/>
                </a:cxn>
                <a:cxn ang="0">
                  <a:pos x="115" y="98"/>
                </a:cxn>
                <a:cxn ang="0">
                  <a:pos x="142" y="73"/>
                </a:cxn>
                <a:cxn ang="0">
                  <a:pos x="164" y="45"/>
                </a:cxn>
                <a:cxn ang="0">
                  <a:pos x="169" y="40"/>
                </a:cxn>
                <a:cxn ang="0">
                  <a:pos x="182" y="27"/>
                </a:cxn>
                <a:cxn ang="0">
                  <a:pos x="189" y="18"/>
                </a:cxn>
                <a:cxn ang="0">
                  <a:pos x="193" y="6"/>
                </a:cxn>
                <a:cxn ang="0">
                  <a:pos x="193" y="4"/>
                </a:cxn>
                <a:cxn ang="0">
                  <a:pos x="190" y="1"/>
                </a:cxn>
                <a:cxn ang="0">
                  <a:pos x="187" y="1"/>
                </a:cxn>
                <a:cxn ang="0">
                  <a:pos x="185" y="4"/>
                </a:cxn>
              </a:cxnLst>
              <a:rect l="0" t="0" r="r" b="b"/>
              <a:pathLst>
                <a:path w="193" h="199">
                  <a:moveTo>
                    <a:pt x="185" y="4"/>
                  </a:moveTo>
                  <a:lnTo>
                    <a:pt x="185" y="4"/>
                  </a:lnTo>
                  <a:lnTo>
                    <a:pt x="183" y="9"/>
                  </a:lnTo>
                  <a:lnTo>
                    <a:pt x="180" y="15"/>
                  </a:lnTo>
                  <a:lnTo>
                    <a:pt x="176" y="21"/>
                  </a:lnTo>
                  <a:lnTo>
                    <a:pt x="172" y="26"/>
                  </a:lnTo>
                  <a:lnTo>
                    <a:pt x="161" y="3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41" y="60"/>
                  </a:lnTo>
                  <a:lnTo>
                    <a:pt x="128" y="72"/>
                  </a:lnTo>
                  <a:lnTo>
                    <a:pt x="116" y="85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88" y="108"/>
                  </a:lnTo>
                  <a:lnTo>
                    <a:pt x="76" y="122"/>
                  </a:lnTo>
                  <a:lnTo>
                    <a:pt x="62" y="136"/>
                  </a:lnTo>
                  <a:lnTo>
                    <a:pt x="49" y="149"/>
                  </a:lnTo>
                  <a:lnTo>
                    <a:pt x="49" y="149"/>
                  </a:lnTo>
                  <a:lnTo>
                    <a:pt x="36" y="160"/>
                  </a:lnTo>
                  <a:lnTo>
                    <a:pt x="24" y="170"/>
                  </a:lnTo>
                  <a:lnTo>
                    <a:pt x="13" y="181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4"/>
                  </a:lnTo>
                  <a:lnTo>
                    <a:pt x="0" y="197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5" y="199"/>
                  </a:lnTo>
                  <a:lnTo>
                    <a:pt x="5" y="199"/>
                  </a:lnTo>
                  <a:lnTo>
                    <a:pt x="11" y="197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7" y="193"/>
                  </a:lnTo>
                  <a:lnTo>
                    <a:pt x="18" y="192"/>
                  </a:lnTo>
                  <a:lnTo>
                    <a:pt x="18" y="190"/>
                  </a:lnTo>
                  <a:lnTo>
                    <a:pt x="18" y="188"/>
                  </a:lnTo>
                  <a:lnTo>
                    <a:pt x="18" y="188"/>
                  </a:lnTo>
                  <a:lnTo>
                    <a:pt x="36" y="172"/>
                  </a:lnTo>
                  <a:lnTo>
                    <a:pt x="55" y="156"/>
                  </a:lnTo>
                  <a:lnTo>
                    <a:pt x="55" y="156"/>
                  </a:lnTo>
                  <a:lnTo>
                    <a:pt x="70" y="142"/>
                  </a:lnTo>
                  <a:lnTo>
                    <a:pt x="85" y="126"/>
                  </a:lnTo>
                  <a:lnTo>
                    <a:pt x="99" y="112"/>
                  </a:lnTo>
                  <a:lnTo>
                    <a:pt x="115" y="98"/>
                  </a:lnTo>
                  <a:lnTo>
                    <a:pt x="115" y="98"/>
                  </a:lnTo>
                  <a:lnTo>
                    <a:pt x="128" y="86"/>
                  </a:lnTo>
                  <a:lnTo>
                    <a:pt x="142" y="73"/>
                  </a:lnTo>
                  <a:lnTo>
                    <a:pt x="154" y="60"/>
                  </a:lnTo>
                  <a:lnTo>
                    <a:pt x="164" y="45"/>
                  </a:lnTo>
                  <a:lnTo>
                    <a:pt x="164" y="45"/>
                  </a:lnTo>
                  <a:lnTo>
                    <a:pt x="169" y="40"/>
                  </a:lnTo>
                  <a:lnTo>
                    <a:pt x="173" y="36"/>
                  </a:lnTo>
                  <a:lnTo>
                    <a:pt x="182" y="27"/>
                  </a:lnTo>
                  <a:lnTo>
                    <a:pt x="186" y="23"/>
                  </a:lnTo>
                  <a:lnTo>
                    <a:pt x="189" y="18"/>
                  </a:lnTo>
                  <a:lnTo>
                    <a:pt x="192" y="12"/>
                  </a:lnTo>
                  <a:lnTo>
                    <a:pt x="193" y="6"/>
                  </a:lnTo>
                  <a:lnTo>
                    <a:pt x="193" y="6"/>
                  </a:lnTo>
                  <a:lnTo>
                    <a:pt x="193" y="4"/>
                  </a:lnTo>
                  <a:lnTo>
                    <a:pt x="193" y="3"/>
                  </a:lnTo>
                  <a:lnTo>
                    <a:pt x="190" y="1"/>
                  </a:lnTo>
                  <a:lnTo>
                    <a:pt x="188" y="0"/>
                  </a:lnTo>
                  <a:lnTo>
                    <a:pt x="187" y="1"/>
                  </a:lnTo>
                  <a:lnTo>
                    <a:pt x="185" y="2"/>
                  </a:lnTo>
                  <a:lnTo>
                    <a:pt x="185" y="4"/>
                  </a:lnTo>
                  <a:lnTo>
                    <a:pt x="1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2" name="Freeform 618"/>
            <p:cNvSpPr/>
            <p:nvPr/>
          </p:nvSpPr>
          <p:spPr bwMode="auto">
            <a:xfrm>
              <a:off x="2235201" y="4533900"/>
              <a:ext cx="73025" cy="82550"/>
            </a:xfrm>
            <a:custGeom>
              <a:avLst/>
              <a:gdLst/>
              <a:ahLst/>
              <a:cxnLst>
                <a:cxn ang="0">
                  <a:pos x="128" y="4"/>
                </a:cxn>
                <a:cxn ang="0">
                  <a:pos x="128" y="4"/>
                </a:cxn>
                <a:cxn ang="0">
                  <a:pos x="126" y="10"/>
                </a:cxn>
                <a:cxn ang="0">
                  <a:pos x="122" y="14"/>
                </a:cxn>
                <a:cxn ang="0">
                  <a:pos x="114" y="24"/>
                </a:cxn>
                <a:cxn ang="0">
                  <a:pos x="104" y="33"/>
                </a:cxn>
                <a:cxn ang="0">
                  <a:pos x="95" y="42"/>
                </a:cxn>
                <a:cxn ang="0">
                  <a:pos x="95" y="42"/>
                </a:cxn>
                <a:cxn ang="0">
                  <a:pos x="78" y="62"/>
                </a:cxn>
                <a:cxn ang="0">
                  <a:pos x="59" y="83"/>
                </a:cxn>
                <a:cxn ang="0">
                  <a:pos x="59" y="83"/>
                </a:cxn>
                <a:cxn ang="0">
                  <a:pos x="50" y="94"/>
                </a:cxn>
                <a:cxn ang="0">
                  <a:pos x="42" y="106"/>
                </a:cxn>
                <a:cxn ang="0">
                  <a:pos x="32" y="116"/>
                </a:cxn>
                <a:cxn ang="0">
                  <a:pos x="27" y="121"/>
                </a:cxn>
                <a:cxn ang="0">
                  <a:pos x="22" y="126"/>
                </a:cxn>
                <a:cxn ang="0">
                  <a:pos x="22" y="126"/>
                </a:cxn>
                <a:cxn ang="0">
                  <a:pos x="16" y="131"/>
                </a:cxn>
                <a:cxn ang="0">
                  <a:pos x="10" y="137"/>
                </a:cxn>
                <a:cxn ang="0">
                  <a:pos x="4" y="143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2" y="156"/>
                </a:cxn>
                <a:cxn ang="0">
                  <a:pos x="4" y="157"/>
                </a:cxn>
                <a:cxn ang="0">
                  <a:pos x="7" y="157"/>
                </a:cxn>
                <a:cxn ang="0">
                  <a:pos x="8" y="156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2" y="150"/>
                </a:cxn>
                <a:cxn ang="0">
                  <a:pos x="15" y="145"/>
                </a:cxn>
                <a:cxn ang="0">
                  <a:pos x="23" y="137"/>
                </a:cxn>
                <a:cxn ang="0">
                  <a:pos x="42" y="122"/>
                </a:cxn>
                <a:cxn ang="0">
                  <a:pos x="42" y="122"/>
                </a:cxn>
                <a:cxn ang="0">
                  <a:pos x="44" y="119"/>
                </a:cxn>
                <a:cxn ang="0">
                  <a:pos x="47" y="115"/>
                </a:cxn>
                <a:cxn ang="0">
                  <a:pos x="51" y="108"/>
                </a:cxn>
                <a:cxn ang="0">
                  <a:pos x="51" y="108"/>
                </a:cxn>
                <a:cxn ang="0">
                  <a:pos x="63" y="92"/>
                </a:cxn>
                <a:cxn ang="0">
                  <a:pos x="77" y="78"/>
                </a:cxn>
                <a:cxn ang="0">
                  <a:pos x="77" y="78"/>
                </a:cxn>
                <a:cxn ang="0">
                  <a:pos x="94" y="58"/>
                </a:cxn>
                <a:cxn ang="0">
                  <a:pos x="113" y="37"/>
                </a:cxn>
                <a:cxn ang="0">
                  <a:pos x="113" y="37"/>
                </a:cxn>
                <a:cxn ang="0">
                  <a:pos x="126" y="23"/>
                </a:cxn>
                <a:cxn ang="0">
                  <a:pos x="133" y="16"/>
                </a:cxn>
                <a:cxn ang="0">
                  <a:pos x="136" y="12"/>
                </a:cxn>
                <a:cxn ang="0">
                  <a:pos x="138" y="6"/>
                </a:cxn>
                <a:cxn ang="0">
                  <a:pos x="138" y="6"/>
                </a:cxn>
                <a:cxn ang="0">
                  <a:pos x="138" y="4"/>
                </a:cxn>
                <a:cxn ang="0">
                  <a:pos x="137" y="3"/>
                </a:cxn>
                <a:cxn ang="0">
                  <a:pos x="136" y="1"/>
                </a:cxn>
                <a:cxn ang="0">
                  <a:pos x="134" y="1"/>
                </a:cxn>
                <a:cxn ang="0">
                  <a:pos x="133" y="0"/>
                </a:cxn>
                <a:cxn ang="0">
                  <a:pos x="130" y="1"/>
                </a:cxn>
                <a:cxn ang="0">
                  <a:pos x="129" y="2"/>
                </a:cxn>
                <a:cxn ang="0">
                  <a:pos x="128" y="4"/>
                </a:cxn>
                <a:cxn ang="0">
                  <a:pos x="128" y="4"/>
                </a:cxn>
              </a:cxnLst>
              <a:rect l="0" t="0" r="r" b="b"/>
              <a:pathLst>
                <a:path w="138" h="157">
                  <a:moveTo>
                    <a:pt x="128" y="4"/>
                  </a:moveTo>
                  <a:lnTo>
                    <a:pt x="128" y="4"/>
                  </a:lnTo>
                  <a:lnTo>
                    <a:pt x="126" y="10"/>
                  </a:lnTo>
                  <a:lnTo>
                    <a:pt x="122" y="14"/>
                  </a:lnTo>
                  <a:lnTo>
                    <a:pt x="114" y="24"/>
                  </a:lnTo>
                  <a:lnTo>
                    <a:pt x="104" y="33"/>
                  </a:lnTo>
                  <a:lnTo>
                    <a:pt x="95" y="42"/>
                  </a:lnTo>
                  <a:lnTo>
                    <a:pt x="95" y="42"/>
                  </a:lnTo>
                  <a:lnTo>
                    <a:pt x="78" y="62"/>
                  </a:lnTo>
                  <a:lnTo>
                    <a:pt x="59" y="83"/>
                  </a:lnTo>
                  <a:lnTo>
                    <a:pt x="59" y="83"/>
                  </a:lnTo>
                  <a:lnTo>
                    <a:pt x="50" y="94"/>
                  </a:lnTo>
                  <a:lnTo>
                    <a:pt x="42" y="106"/>
                  </a:lnTo>
                  <a:lnTo>
                    <a:pt x="32" y="116"/>
                  </a:lnTo>
                  <a:lnTo>
                    <a:pt x="27" y="121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16" y="131"/>
                  </a:lnTo>
                  <a:lnTo>
                    <a:pt x="10" y="137"/>
                  </a:lnTo>
                  <a:lnTo>
                    <a:pt x="4" y="143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2" y="156"/>
                  </a:lnTo>
                  <a:lnTo>
                    <a:pt x="4" y="157"/>
                  </a:lnTo>
                  <a:lnTo>
                    <a:pt x="7" y="157"/>
                  </a:lnTo>
                  <a:lnTo>
                    <a:pt x="8" y="156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2" y="150"/>
                  </a:lnTo>
                  <a:lnTo>
                    <a:pt x="15" y="145"/>
                  </a:lnTo>
                  <a:lnTo>
                    <a:pt x="23" y="137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44" y="119"/>
                  </a:lnTo>
                  <a:lnTo>
                    <a:pt x="47" y="115"/>
                  </a:lnTo>
                  <a:lnTo>
                    <a:pt x="51" y="108"/>
                  </a:lnTo>
                  <a:lnTo>
                    <a:pt x="51" y="108"/>
                  </a:lnTo>
                  <a:lnTo>
                    <a:pt x="63" y="92"/>
                  </a:lnTo>
                  <a:lnTo>
                    <a:pt x="77" y="78"/>
                  </a:lnTo>
                  <a:lnTo>
                    <a:pt x="77" y="78"/>
                  </a:lnTo>
                  <a:lnTo>
                    <a:pt x="94" y="58"/>
                  </a:lnTo>
                  <a:lnTo>
                    <a:pt x="113" y="37"/>
                  </a:lnTo>
                  <a:lnTo>
                    <a:pt x="113" y="37"/>
                  </a:lnTo>
                  <a:lnTo>
                    <a:pt x="126" y="23"/>
                  </a:lnTo>
                  <a:lnTo>
                    <a:pt x="133" y="16"/>
                  </a:lnTo>
                  <a:lnTo>
                    <a:pt x="136" y="12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37" y="3"/>
                  </a:lnTo>
                  <a:lnTo>
                    <a:pt x="136" y="1"/>
                  </a:lnTo>
                  <a:lnTo>
                    <a:pt x="134" y="1"/>
                  </a:lnTo>
                  <a:lnTo>
                    <a:pt x="133" y="0"/>
                  </a:lnTo>
                  <a:lnTo>
                    <a:pt x="130" y="1"/>
                  </a:lnTo>
                  <a:lnTo>
                    <a:pt x="129" y="2"/>
                  </a:lnTo>
                  <a:lnTo>
                    <a:pt x="128" y="4"/>
                  </a:lnTo>
                  <a:lnTo>
                    <a:pt x="1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3" name="Freeform 619"/>
            <p:cNvSpPr/>
            <p:nvPr/>
          </p:nvSpPr>
          <p:spPr bwMode="auto">
            <a:xfrm>
              <a:off x="2265363" y="4567238"/>
              <a:ext cx="55563" cy="61913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70" y="27"/>
                </a:cxn>
                <a:cxn ang="0">
                  <a:pos x="44" y="53"/>
                </a:cxn>
                <a:cxn ang="0">
                  <a:pos x="31" y="66"/>
                </a:cxn>
                <a:cxn ang="0">
                  <a:pos x="19" y="81"/>
                </a:cxn>
                <a:cxn ang="0">
                  <a:pos x="8" y="95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3" y="118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7" y="100"/>
                </a:cxn>
                <a:cxn ang="0">
                  <a:pos x="27" y="86"/>
                </a:cxn>
                <a:cxn ang="0">
                  <a:pos x="38" y="72"/>
                </a:cxn>
                <a:cxn ang="0">
                  <a:pos x="51" y="58"/>
                </a:cxn>
                <a:cxn ang="0">
                  <a:pos x="77" y="33"/>
                </a:cxn>
                <a:cxn ang="0">
                  <a:pos x="102" y="9"/>
                </a:cxn>
                <a:cxn ang="0">
                  <a:pos x="102" y="9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19">
                  <a:moveTo>
                    <a:pt x="96" y="1"/>
                  </a:moveTo>
                  <a:lnTo>
                    <a:pt x="96" y="1"/>
                  </a:lnTo>
                  <a:lnTo>
                    <a:pt x="70" y="27"/>
                  </a:lnTo>
                  <a:lnTo>
                    <a:pt x="44" y="53"/>
                  </a:lnTo>
                  <a:lnTo>
                    <a:pt x="31" y="66"/>
                  </a:lnTo>
                  <a:lnTo>
                    <a:pt x="19" y="81"/>
                  </a:lnTo>
                  <a:lnTo>
                    <a:pt x="8" y="95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3" y="118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7" y="100"/>
                  </a:lnTo>
                  <a:lnTo>
                    <a:pt x="27" y="86"/>
                  </a:lnTo>
                  <a:lnTo>
                    <a:pt x="38" y="72"/>
                  </a:lnTo>
                  <a:lnTo>
                    <a:pt x="51" y="58"/>
                  </a:lnTo>
                  <a:lnTo>
                    <a:pt x="77" y="33"/>
                  </a:lnTo>
                  <a:lnTo>
                    <a:pt x="102" y="9"/>
                  </a:lnTo>
                  <a:lnTo>
                    <a:pt x="102" y="9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4" name="Freeform 620"/>
            <p:cNvSpPr/>
            <p:nvPr/>
          </p:nvSpPr>
          <p:spPr bwMode="auto">
            <a:xfrm>
              <a:off x="2359026" y="4152900"/>
              <a:ext cx="84138" cy="904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42" y="10"/>
                </a:cxn>
                <a:cxn ang="0">
                  <a:pos x="132" y="18"/>
                </a:cxn>
                <a:cxn ang="0">
                  <a:pos x="112" y="36"/>
                </a:cxn>
                <a:cxn ang="0">
                  <a:pos x="93" y="56"/>
                </a:cxn>
                <a:cxn ang="0">
                  <a:pos x="75" y="76"/>
                </a:cxn>
                <a:cxn ang="0">
                  <a:pos x="75" y="76"/>
                </a:cxn>
                <a:cxn ang="0">
                  <a:pos x="52" y="100"/>
                </a:cxn>
                <a:cxn ang="0">
                  <a:pos x="29" y="125"/>
                </a:cxn>
                <a:cxn ang="0">
                  <a:pos x="29" y="125"/>
                </a:cxn>
                <a:cxn ang="0">
                  <a:pos x="20" y="135"/>
                </a:cxn>
                <a:cxn ang="0">
                  <a:pos x="12" y="144"/>
                </a:cxn>
                <a:cxn ang="0">
                  <a:pos x="6" y="153"/>
                </a:cxn>
                <a:cxn ang="0">
                  <a:pos x="0" y="165"/>
                </a:cxn>
                <a:cxn ang="0">
                  <a:pos x="0" y="165"/>
                </a:cxn>
                <a:cxn ang="0">
                  <a:pos x="0" y="167"/>
                </a:cxn>
                <a:cxn ang="0">
                  <a:pos x="0" y="170"/>
                </a:cxn>
                <a:cxn ang="0">
                  <a:pos x="2" y="171"/>
                </a:cxn>
                <a:cxn ang="0">
                  <a:pos x="4" y="172"/>
                </a:cxn>
                <a:cxn ang="0">
                  <a:pos x="4" y="172"/>
                </a:cxn>
                <a:cxn ang="0">
                  <a:pos x="9" y="172"/>
                </a:cxn>
                <a:cxn ang="0">
                  <a:pos x="13" y="171"/>
                </a:cxn>
                <a:cxn ang="0">
                  <a:pos x="16" y="168"/>
                </a:cxn>
                <a:cxn ang="0">
                  <a:pos x="18" y="163"/>
                </a:cxn>
                <a:cxn ang="0">
                  <a:pos x="18" y="163"/>
                </a:cxn>
                <a:cxn ang="0">
                  <a:pos x="18" y="161"/>
                </a:cxn>
                <a:cxn ang="0">
                  <a:pos x="17" y="159"/>
                </a:cxn>
                <a:cxn ang="0">
                  <a:pos x="16" y="158"/>
                </a:cxn>
                <a:cxn ang="0">
                  <a:pos x="14" y="157"/>
                </a:cxn>
                <a:cxn ang="0">
                  <a:pos x="14" y="157"/>
                </a:cxn>
                <a:cxn ang="0">
                  <a:pos x="20" y="148"/>
                </a:cxn>
                <a:cxn ang="0">
                  <a:pos x="28" y="139"/>
                </a:cxn>
                <a:cxn ang="0">
                  <a:pos x="43" y="121"/>
                </a:cxn>
                <a:cxn ang="0">
                  <a:pos x="60" y="105"/>
                </a:cxn>
                <a:cxn ang="0">
                  <a:pos x="75" y="89"/>
                </a:cxn>
                <a:cxn ang="0">
                  <a:pos x="75" y="89"/>
                </a:cxn>
                <a:cxn ang="0">
                  <a:pos x="95" y="67"/>
                </a:cxn>
                <a:cxn ang="0">
                  <a:pos x="114" y="47"/>
                </a:cxn>
                <a:cxn ang="0">
                  <a:pos x="125" y="36"/>
                </a:cxn>
                <a:cxn ang="0">
                  <a:pos x="135" y="27"/>
                </a:cxn>
                <a:cxn ang="0">
                  <a:pos x="146" y="18"/>
                </a:cxn>
                <a:cxn ang="0">
                  <a:pos x="158" y="10"/>
                </a:cxn>
                <a:cxn ang="0">
                  <a:pos x="158" y="10"/>
                </a:cxn>
                <a:cxn ang="0">
                  <a:pos x="160" y="9"/>
                </a:cxn>
                <a:cxn ang="0">
                  <a:pos x="160" y="6"/>
                </a:cxn>
                <a:cxn ang="0">
                  <a:pos x="160" y="4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7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0" h="172">
                  <a:moveTo>
                    <a:pt x="154" y="1"/>
                  </a:moveTo>
                  <a:lnTo>
                    <a:pt x="154" y="1"/>
                  </a:lnTo>
                  <a:lnTo>
                    <a:pt x="142" y="10"/>
                  </a:lnTo>
                  <a:lnTo>
                    <a:pt x="132" y="18"/>
                  </a:lnTo>
                  <a:lnTo>
                    <a:pt x="112" y="36"/>
                  </a:lnTo>
                  <a:lnTo>
                    <a:pt x="93" y="56"/>
                  </a:lnTo>
                  <a:lnTo>
                    <a:pt x="75" y="76"/>
                  </a:lnTo>
                  <a:lnTo>
                    <a:pt x="75" y="76"/>
                  </a:lnTo>
                  <a:lnTo>
                    <a:pt x="52" y="100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20" y="135"/>
                  </a:lnTo>
                  <a:lnTo>
                    <a:pt x="12" y="144"/>
                  </a:lnTo>
                  <a:lnTo>
                    <a:pt x="6" y="153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7"/>
                  </a:lnTo>
                  <a:lnTo>
                    <a:pt x="0" y="170"/>
                  </a:lnTo>
                  <a:lnTo>
                    <a:pt x="2" y="171"/>
                  </a:lnTo>
                  <a:lnTo>
                    <a:pt x="4" y="172"/>
                  </a:lnTo>
                  <a:lnTo>
                    <a:pt x="4" y="172"/>
                  </a:lnTo>
                  <a:lnTo>
                    <a:pt x="9" y="172"/>
                  </a:lnTo>
                  <a:lnTo>
                    <a:pt x="13" y="171"/>
                  </a:lnTo>
                  <a:lnTo>
                    <a:pt x="16" y="168"/>
                  </a:lnTo>
                  <a:lnTo>
                    <a:pt x="18" y="163"/>
                  </a:lnTo>
                  <a:lnTo>
                    <a:pt x="18" y="163"/>
                  </a:lnTo>
                  <a:lnTo>
                    <a:pt x="18" y="161"/>
                  </a:lnTo>
                  <a:lnTo>
                    <a:pt x="17" y="159"/>
                  </a:lnTo>
                  <a:lnTo>
                    <a:pt x="16" y="158"/>
                  </a:lnTo>
                  <a:lnTo>
                    <a:pt x="14" y="157"/>
                  </a:lnTo>
                  <a:lnTo>
                    <a:pt x="14" y="157"/>
                  </a:lnTo>
                  <a:lnTo>
                    <a:pt x="20" y="148"/>
                  </a:lnTo>
                  <a:lnTo>
                    <a:pt x="28" y="139"/>
                  </a:lnTo>
                  <a:lnTo>
                    <a:pt x="43" y="121"/>
                  </a:lnTo>
                  <a:lnTo>
                    <a:pt x="60" y="105"/>
                  </a:lnTo>
                  <a:lnTo>
                    <a:pt x="75" y="89"/>
                  </a:lnTo>
                  <a:lnTo>
                    <a:pt x="75" y="89"/>
                  </a:lnTo>
                  <a:lnTo>
                    <a:pt x="95" y="67"/>
                  </a:lnTo>
                  <a:lnTo>
                    <a:pt x="114" y="47"/>
                  </a:lnTo>
                  <a:lnTo>
                    <a:pt x="125" y="36"/>
                  </a:lnTo>
                  <a:lnTo>
                    <a:pt x="135" y="27"/>
                  </a:lnTo>
                  <a:lnTo>
                    <a:pt x="146" y="18"/>
                  </a:lnTo>
                  <a:lnTo>
                    <a:pt x="158" y="10"/>
                  </a:lnTo>
                  <a:lnTo>
                    <a:pt x="158" y="10"/>
                  </a:lnTo>
                  <a:lnTo>
                    <a:pt x="160" y="9"/>
                  </a:lnTo>
                  <a:lnTo>
                    <a:pt x="160" y="6"/>
                  </a:lnTo>
                  <a:lnTo>
                    <a:pt x="160" y="4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7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5" name="Freeform 621"/>
            <p:cNvSpPr/>
            <p:nvPr/>
          </p:nvSpPr>
          <p:spPr bwMode="auto">
            <a:xfrm>
              <a:off x="2406651" y="4149725"/>
              <a:ext cx="92075" cy="88900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68" y="1"/>
                </a:cxn>
                <a:cxn ang="0">
                  <a:pos x="144" y="19"/>
                </a:cxn>
                <a:cxn ang="0">
                  <a:pos x="123" y="37"/>
                </a:cxn>
                <a:cxn ang="0">
                  <a:pos x="102" y="57"/>
                </a:cxn>
                <a:cxn ang="0">
                  <a:pos x="81" y="78"/>
                </a:cxn>
                <a:cxn ang="0">
                  <a:pos x="81" y="78"/>
                </a:cxn>
                <a:cxn ang="0">
                  <a:pos x="56" y="101"/>
                </a:cxn>
                <a:cxn ang="0">
                  <a:pos x="44" y="114"/>
                </a:cxn>
                <a:cxn ang="0">
                  <a:pos x="31" y="125"/>
                </a:cxn>
                <a:cxn ang="0">
                  <a:pos x="31" y="125"/>
                </a:cxn>
                <a:cxn ang="0">
                  <a:pos x="21" y="132"/>
                </a:cxn>
                <a:cxn ang="0">
                  <a:pos x="13" y="140"/>
                </a:cxn>
                <a:cxn ang="0">
                  <a:pos x="6" y="149"/>
                </a:cxn>
                <a:cxn ang="0">
                  <a:pos x="3" y="154"/>
                </a:cxn>
                <a:cxn ang="0">
                  <a:pos x="0" y="159"/>
                </a:cxn>
                <a:cxn ang="0">
                  <a:pos x="0" y="159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2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12" y="160"/>
                </a:cxn>
                <a:cxn ang="0">
                  <a:pos x="12" y="160"/>
                </a:cxn>
                <a:cxn ang="0">
                  <a:pos x="13" y="157"/>
                </a:cxn>
                <a:cxn ang="0">
                  <a:pos x="13" y="155"/>
                </a:cxn>
                <a:cxn ang="0">
                  <a:pos x="13" y="155"/>
                </a:cxn>
                <a:cxn ang="0">
                  <a:pos x="20" y="147"/>
                </a:cxn>
                <a:cxn ang="0">
                  <a:pos x="27" y="140"/>
                </a:cxn>
                <a:cxn ang="0">
                  <a:pos x="44" y="126"/>
                </a:cxn>
                <a:cxn ang="0">
                  <a:pos x="44" y="126"/>
                </a:cxn>
                <a:cxn ang="0">
                  <a:pos x="55" y="116"/>
                </a:cxn>
                <a:cxn ang="0">
                  <a:pos x="67" y="106"/>
                </a:cxn>
                <a:cxn ang="0">
                  <a:pos x="88" y="84"/>
                </a:cxn>
                <a:cxn ang="0">
                  <a:pos x="88" y="84"/>
                </a:cxn>
                <a:cxn ang="0">
                  <a:pos x="108" y="64"/>
                </a:cxn>
                <a:cxn ang="0">
                  <a:pos x="129" y="45"/>
                </a:cxn>
                <a:cxn ang="0">
                  <a:pos x="149" y="26"/>
                </a:cxn>
                <a:cxn ang="0">
                  <a:pos x="172" y="9"/>
                </a:cxn>
                <a:cxn ang="0">
                  <a:pos x="172" y="9"/>
                </a:cxn>
                <a:cxn ang="0">
                  <a:pos x="174" y="7"/>
                </a:cxn>
                <a:cxn ang="0">
                  <a:pos x="174" y="5"/>
                </a:cxn>
                <a:cxn ang="0">
                  <a:pos x="174" y="2"/>
                </a:cxn>
                <a:cxn ang="0">
                  <a:pos x="173" y="1"/>
                </a:cxn>
                <a:cxn ang="0">
                  <a:pos x="171" y="0"/>
                </a:cxn>
                <a:cxn ang="0">
                  <a:pos x="169" y="0"/>
                </a:cxn>
                <a:cxn ang="0">
                  <a:pos x="168" y="1"/>
                </a:cxn>
                <a:cxn ang="0">
                  <a:pos x="168" y="1"/>
                </a:cxn>
              </a:cxnLst>
              <a:rect l="0" t="0" r="r" b="b"/>
              <a:pathLst>
                <a:path w="174" h="166">
                  <a:moveTo>
                    <a:pt x="168" y="1"/>
                  </a:moveTo>
                  <a:lnTo>
                    <a:pt x="168" y="1"/>
                  </a:lnTo>
                  <a:lnTo>
                    <a:pt x="144" y="19"/>
                  </a:lnTo>
                  <a:lnTo>
                    <a:pt x="123" y="37"/>
                  </a:lnTo>
                  <a:lnTo>
                    <a:pt x="102" y="57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56" y="101"/>
                  </a:lnTo>
                  <a:lnTo>
                    <a:pt x="44" y="114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21" y="132"/>
                  </a:lnTo>
                  <a:lnTo>
                    <a:pt x="13" y="140"/>
                  </a:lnTo>
                  <a:lnTo>
                    <a:pt x="6" y="149"/>
                  </a:lnTo>
                  <a:lnTo>
                    <a:pt x="3" y="154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2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12" y="160"/>
                  </a:lnTo>
                  <a:lnTo>
                    <a:pt x="12" y="160"/>
                  </a:lnTo>
                  <a:lnTo>
                    <a:pt x="13" y="157"/>
                  </a:lnTo>
                  <a:lnTo>
                    <a:pt x="13" y="155"/>
                  </a:lnTo>
                  <a:lnTo>
                    <a:pt x="13" y="155"/>
                  </a:lnTo>
                  <a:lnTo>
                    <a:pt x="20" y="147"/>
                  </a:lnTo>
                  <a:lnTo>
                    <a:pt x="27" y="140"/>
                  </a:lnTo>
                  <a:lnTo>
                    <a:pt x="44" y="126"/>
                  </a:lnTo>
                  <a:lnTo>
                    <a:pt x="44" y="126"/>
                  </a:lnTo>
                  <a:lnTo>
                    <a:pt x="55" y="116"/>
                  </a:lnTo>
                  <a:lnTo>
                    <a:pt x="67" y="106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108" y="64"/>
                  </a:lnTo>
                  <a:lnTo>
                    <a:pt x="129" y="45"/>
                  </a:lnTo>
                  <a:lnTo>
                    <a:pt x="149" y="26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7"/>
                  </a:lnTo>
                  <a:lnTo>
                    <a:pt x="174" y="5"/>
                  </a:lnTo>
                  <a:lnTo>
                    <a:pt x="174" y="2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6" name="Freeform 622"/>
            <p:cNvSpPr/>
            <p:nvPr/>
          </p:nvSpPr>
          <p:spPr bwMode="auto">
            <a:xfrm>
              <a:off x="2433638" y="4144963"/>
              <a:ext cx="120650" cy="98425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21" y="0"/>
                </a:cxn>
                <a:cxn ang="0">
                  <a:pos x="166" y="38"/>
                </a:cxn>
                <a:cxn ang="0">
                  <a:pos x="139" y="58"/>
                </a:cxn>
                <a:cxn ang="0">
                  <a:pos x="112" y="78"/>
                </a:cxn>
                <a:cxn ang="0">
                  <a:pos x="112" y="78"/>
                </a:cxn>
                <a:cxn ang="0">
                  <a:pos x="84" y="102"/>
                </a:cxn>
                <a:cxn ang="0">
                  <a:pos x="55" y="125"/>
                </a:cxn>
                <a:cxn ang="0">
                  <a:pos x="27" y="150"/>
                </a:cxn>
                <a:cxn ang="0">
                  <a:pos x="15" y="163"/>
                </a:cxn>
                <a:cxn ang="0">
                  <a:pos x="2" y="176"/>
                </a:cxn>
                <a:cxn ang="0">
                  <a:pos x="2" y="176"/>
                </a:cxn>
                <a:cxn ang="0">
                  <a:pos x="0" y="179"/>
                </a:cxn>
                <a:cxn ang="0">
                  <a:pos x="1" y="182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5" y="185"/>
                </a:cxn>
                <a:cxn ang="0">
                  <a:pos x="10" y="184"/>
                </a:cxn>
                <a:cxn ang="0">
                  <a:pos x="12" y="183"/>
                </a:cxn>
                <a:cxn ang="0">
                  <a:pos x="14" y="181"/>
                </a:cxn>
                <a:cxn ang="0">
                  <a:pos x="15" y="176"/>
                </a:cxn>
                <a:cxn ang="0">
                  <a:pos x="15" y="176"/>
                </a:cxn>
                <a:cxn ang="0">
                  <a:pos x="25" y="166"/>
                </a:cxn>
                <a:cxn ang="0">
                  <a:pos x="36" y="156"/>
                </a:cxn>
                <a:cxn ang="0">
                  <a:pos x="59" y="136"/>
                </a:cxn>
                <a:cxn ang="0">
                  <a:pos x="82" y="117"/>
                </a:cxn>
                <a:cxn ang="0">
                  <a:pos x="106" y="97"/>
                </a:cxn>
                <a:cxn ang="0">
                  <a:pos x="106" y="97"/>
                </a:cxn>
                <a:cxn ang="0">
                  <a:pos x="135" y="73"/>
                </a:cxn>
                <a:cxn ang="0">
                  <a:pos x="164" y="50"/>
                </a:cxn>
                <a:cxn ang="0">
                  <a:pos x="194" y="29"/>
                </a:cxn>
                <a:cxn ang="0">
                  <a:pos x="225" y="8"/>
                </a:cxn>
                <a:cxn ang="0">
                  <a:pos x="225" y="8"/>
                </a:cxn>
                <a:cxn ang="0">
                  <a:pos x="227" y="7"/>
                </a:cxn>
                <a:cxn ang="0">
                  <a:pos x="227" y="5"/>
                </a:cxn>
                <a:cxn ang="0">
                  <a:pos x="227" y="4"/>
                </a:cxn>
                <a:cxn ang="0">
                  <a:pos x="227" y="2"/>
                </a:cxn>
                <a:cxn ang="0">
                  <a:pos x="226" y="1"/>
                </a:cxn>
                <a:cxn ang="0">
                  <a:pos x="224" y="0"/>
                </a:cxn>
                <a:cxn ang="0">
                  <a:pos x="223" y="0"/>
                </a:cxn>
                <a:cxn ang="0">
                  <a:pos x="221" y="0"/>
                </a:cxn>
                <a:cxn ang="0">
                  <a:pos x="221" y="0"/>
                </a:cxn>
              </a:cxnLst>
              <a:rect l="0" t="0" r="r" b="b"/>
              <a:pathLst>
                <a:path w="227" h="185">
                  <a:moveTo>
                    <a:pt x="221" y="0"/>
                  </a:moveTo>
                  <a:lnTo>
                    <a:pt x="221" y="0"/>
                  </a:lnTo>
                  <a:lnTo>
                    <a:pt x="166" y="38"/>
                  </a:lnTo>
                  <a:lnTo>
                    <a:pt x="139" y="58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84" y="102"/>
                  </a:lnTo>
                  <a:lnTo>
                    <a:pt x="55" y="125"/>
                  </a:lnTo>
                  <a:lnTo>
                    <a:pt x="27" y="150"/>
                  </a:lnTo>
                  <a:lnTo>
                    <a:pt x="15" y="163"/>
                  </a:lnTo>
                  <a:lnTo>
                    <a:pt x="2" y="176"/>
                  </a:lnTo>
                  <a:lnTo>
                    <a:pt x="2" y="176"/>
                  </a:lnTo>
                  <a:lnTo>
                    <a:pt x="0" y="179"/>
                  </a:lnTo>
                  <a:lnTo>
                    <a:pt x="1" y="182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5" y="185"/>
                  </a:lnTo>
                  <a:lnTo>
                    <a:pt x="10" y="184"/>
                  </a:lnTo>
                  <a:lnTo>
                    <a:pt x="12" y="183"/>
                  </a:lnTo>
                  <a:lnTo>
                    <a:pt x="14" y="181"/>
                  </a:lnTo>
                  <a:lnTo>
                    <a:pt x="15" y="176"/>
                  </a:lnTo>
                  <a:lnTo>
                    <a:pt x="15" y="176"/>
                  </a:lnTo>
                  <a:lnTo>
                    <a:pt x="25" y="166"/>
                  </a:lnTo>
                  <a:lnTo>
                    <a:pt x="36" y="156"/>
                  </a:lnTo>
                  <a:lnTo>
                    <a:pt x="59" y="136"/>
                  </a:lnTo>
                  <a:lnTo>
                    <a:pt x="82" y="117"/>
                  </a:lnTo>
                  <a:lnTo>
                    <a:pt x="106" y="97"/>
                  </a:lnTo>
                  <a:lnTo>
                    <a:pt x="106" y="97"/>
                  </a:lnTo>
                  <a:lnTo>
                    <a:pt x="135" y="73"/>
                  </a:lnTo>
                  <a:lnTo>
                    <a:pt x="164" y="50"/>
                  </a:lnTo>
                  <a:lnTo>
                    <a:pt x="194" y="29"/>
                  </a:lnTo>
                  <a:lnTo>
                    <a:pt x="225" y="8"/>
                  </a:lnTo>
                  <a:lnTo>
                    <a:pt x="225" y="8"/>
                  </a:lnTo>
                  <a:lnTo>
                    <a:pt x="227" y="7"/>
                  </a:lnTo>
                  <a:lnTo>
                    <a:pt x="227" y="5"/>
                  </a:lnTo>
                  <a:lnTo>
                    <a:pt x="227" y="4"/>
                  </a:lnTo>
                  <a:lnTo>
                    <a:pt x="227" y="2"/>
                  </a:lnTo>
                  <a:lnTo>
                    <a:pt x="226" y="1"/>
                  </a:lnTo>
                  <a:lnTo>
                    <a:pt x="224" y="0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7" name="Freeform 623"/>
            <p:cNvSpPr/>
            <p:nvPr/>
          </p:nvSpPr>
          <p:spPr bwMode="auto">
            <a:xfrm>
              <a:off x="2484438" y="4154488"/>
              <a:ext cx="107950" cy="84138"/>
            </a:xfrm>
            <a:custGeom>
              <a:avLst/>
              <a:gdLst/>
              <a:ahLst/>
              <a:cxnLst>
                <a:cxn ang="0">
                  <a:pos x="198" y="1"/>
                </a:cxn>
                <a:cxn ang="0">
                  <a:pos x="198" y="1"/>
                </a:cxn>
                <a:cxn ang="0">
                  <a:pos x="185" y="8"/>
                </a:cxn>
                <a:cxn ang="0">
                  <a:pos x="174" y="15"/>
                </a:cxn>
                <a:cxn ang="0">
                  <a:pos x="162" y="23"/>
                </a:cxn>
                <a:cxn ang="0">
                  <a:pos x="152" y="31"/>
                </a:cxn>
                <a:cxn ang="0">
                  <a:pos x="131" y="50"/>
                </a:cxn>
                <a:cxn ang="0">
                  <a:pos x="112" y="69"/>
                </a:cxn>
                <a:cxn ang="0">
                  <a:pos x="112" y="69"/>
                </a:cxn>
                <a:cxn ang="0">
                  <a:pos x="86" y="90"/>
                </a:cxn>
                <a:cxn ang="0">
                  <a:pos x="59" y="111"/>
                </a:cxn>
                <a:cxn ang="0">
                  <a:pos x="31" y="130"/>
                </a:cxn>
                <a:cxn ang="0">
                  <a:pos x="2" y="148"/>
                </a:cxn>
                <a:cxn ang="0">
                  <a:pos x="2" y="148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1" y="154"/>
                </a:cxn>
                <a:cxn ang="0">
                  <a:pos x="2" y="156"/>
                </a:cxn>
                <a:cxn ang="0">
                  <a:pos x="3" y="157"/>
                </a:cxn>
                <a:cxn ang="0">
                  <a:pos x="5" y="157"/>
                </a:cxn>
                <a:cxn ang="0">
                  <a:pos x="8" y="156"/>
                </a:cxn>
                <a:cxn ang="0">
                  <a:pos x="8" y="156"/>
                </a:cxn>
                <a:cxn ang="0">
                  <a:pos x="33" y="140"/>
                </a:cxn>
                <a:cxn ang="0">
                  <a:pos x="58" y="122"/>
                </a:cxn>
                <a:cxn ang="0">
                  <a:pos x="82" y="105"/>
                </a:cxn>
                <a:cxn ang="0">
                  <a:pos x="106" y="85"/>
                </a:cxn>
                <a:cxn ang="0">
                  <a:pos x="106" y="85"/>
                </a:cxn>
                <a:cxn ang="0">
                  <a:pos x="129" y="66"/>
                </a:cxn>
                <a:cxn ang="0">
                  <a:pos x="152" y="44"/>
                </a:cxn>
                <a:cxn ang="0">
                  <a:pos x="163" y="35"/>
                </a:cxn>
                <a:cxn ang="0">
                  <a:pos x="176" y="25"/>
                </a:cxn>
                <a:cxn ang="0">
                  <a:pos x="188" y="17"/>
                </a:cxn>
                <a:cxn ang="0">
                  <a:pos x="202" y="10"/>
                </a:cxn>
                <a:cxn ang="0">
                  <a:pos x="202" y="10"/>
                </a:cxn>
                <a:cxn ang="0">
                  <a:pos x="204" y="9"/>
                </a:cxn>
                <a:cxn ang="0">
                  <a:pos x="204" y="7"/>
                </a:cxn>
                <a:cxn ang="0">
                  <a:pos x="204" y="5"/>
                </a:cxn>
                <a:cxn ang="0">
                  <a:pos x="204" y="4"/>
                </a:cxn>
                <a:cxn ang="0">
                  <a:pos x="201" y="1"/>
                </a:cxn>
                <a:cxn ang="0">
                  <a:pos x="199" y="0"/>
                </a:cxn>
                <a:cxn ang="0">
                  <a:pos x="198" y="1"/>
                </a:cxn>
                <a:cxn ang="0">
                  <a:pos x="198" y="1"/>
                </a:cxn>
              </a:cxnLst>
              <a:rect l="0" t="0" r="r" b="b"/>
              <a:pathLst>
                <a:path w="204" h="157">
                  <a:moveTo>
                    <a:pt x="198" y="1"/>
                  </a:moveTo>
                  <a:lnTo>
                    <a:pt x="198" y="1"/>
                  </a:lnTo>
                  <a:lnTo>
                    <a:pt x="185" y="8"/>
                  </a:lnTo>
                  <a:lnTo>
                    <a:pt x="174" y="15"/>
                  </a:lnTo>
                  <a:lnTo>
                    <a:pt x="162" y="23"/>
                  </a:lnTo>
                  <a:lnTo>
                    <a:pt x="152" y="31"/>
                  </a:lnTo>
                  <a:lnTo>
                    <a:pt x="131" y="50"/>
                  </a:lnTo>
                  <a:lnTo>
                    <a:pt x="112" y="69"/>
                  </a:lnTo>
                  <a:lnTo>
                    <a:pt x="112" y="69"/>
                  </a:lnTo>
                  <a:lnTo>
                    <a:pt x="86" y="90"/>
                  </a:lnTo>
                  <a:lnTo>
                    <a:pt x="59" y="111"/>
                  </a:lnTo>
                  <a:lnTo>
                    <a:pt x="31" y="130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1" y="154"/>
                  </a:lnTo>
                  <a:lnTo>
                    <a:pt x="2" y="156"/>
                  </a:lnTo>
                  <a:lnTo>
                    <a:pt x="3" y="157"/>
                  </a:lnTo>
                  <a:lnTo>
                    <a:pt x="5" y="157"/>
                  </a:lnTo>
                  <a:lnTo>
                    <a:pt x="8" y="156"/>
                  </a:lnTo>
                  <a:lnTo>
                    <a:pt x="8" y="156"/>
                  </a:lnTo>
                  <a:lnTo>
                    <a:pt x="33" y="140"/>
                  </a:lnTo>
                  <a:lnTo>
                    <a:pt x="58" y="122"/>
                  </a:lnTo>
                  <a:lnTo>
                    <a:pt x="82" y="105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129" y="66"/>
                  </a:lnTo>
                  <a:lnTo>
                    <a:pt x="152" y="44"/>
                  </a:lnTo>
                  <a:lnTo>
                    <a:pt x="163" y="35"/>
                  </a:lnTo>
                  <a:lnTo>
                    <a:pt x="176" y="25"/>
                  </a:lnTo>
                  <a:lnTo>
                    <a:pt x="188" y="17"/>
                  </a:lnTo>
                  <a:lnTo>
                    <a:pt x="202" y="10"/>
                  </a:lnTo>
                  <a:lnTo>
                    <a:pt x="202" y="10"/>
                  </a:lnTo>
                  <a:lnTo>
                    <a:pt x="204" y="9"/>
                  </a:lnTo>
                  <a:lnTo>
                    <a:pt x="204" y="7"/>
                  </a:lnTo>
                  <a:lnTo>
                    <a:pt x="204" y="5"/>
                  </a:lnTo>
                  <a:lnTo>
                    <a:pt x="204" y="4"/>
                  </a:lnTo>
                  <a:lnTo>
                    <a:pt x="201" y="1"/>
                  </a:lnTo>
                  <a:lnTo>
                    <a:pt x="199" y="0"/>
                  </a:lnTo>
                  <a:lnTo>
                    <a:pt x="198" y="1"/>
                  </a:lnTo>
                  <a:lnTo>
                    <a:pt x="1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8" name="Freeform 624"/>
            <p:cNvSpPr/>
            <p:nvPr/>
          </p:nvSpPr>
          <p:spPr bwMode="auto">
            <a:xfrm>
              <a:off x="2516188" y="4152900"/>
              <a:ext cx="115888" cy="90488"/>
            </a:xfrm>
            <a:custGeom>
              <a:avLst/>
              <a:gdLst/>
              <a:ahLst/>
              <a:cxnLst>
                <a:cxn ang="0">
                  <a:pos x="211" y="1"/>
                </a:cxn>
                <a:cxn ang="0">
                  <a:pos x="211" y="1"/>
                </a:cxn>
                <a:cxn ang="0">
                  <a:pos x="185" y="21"/>
                </a:cxn>
                <a:cxn ang="0">
                  <a:pos x="159" y="41"/>
                </a:cxn>
                <a:cxn ang="0">
                  <a:pos x="135" y="61"/>
                </a:cxn>
                <a:cxn ang="0">
                  <a:pos x="109" y="81"/>
                </a:cxn>
                <a:cxn ang="0">
                  <a:pos x="109" y="81"/>
                </a:cxn>
                <a:cxn ang="0">
                  <a:pos x="55" y="122"/>
                </a:cxn>
                <a:cxn ang="0">
                  <a:pos x="28" y="142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4" y="172"/>
                </a:cxn>
                <a:cxn ang="0">
                  <a:pos x="6" y="171"/>
                </a:cxn>
                <a:cxn ang="0">
                  <a:pos x="9" y="170"/>
                </a:cxn>
                <a:cxn ang="0">
                  <a:pos x="9" y="170"/>
                </a:cxn>
                <a:cxn ang="0">
                  <a:pos x="32" y="151"/>
                </a:cxn>
                <a:cxn ang="0">
                  <a:pos x="58" y="132"/>
                </a:cxn>
                <a:cxn ang="0">
                  <a:pos x="83" y="114"/>
                </a:cxn>
                <a:cxn ang="0">
                  <a:pos x="108" y="94"/>
                </a:cxn>
                <a:cxn ang="0">
                  <a:pos x="108" y="94"/>
                </a:cxn>
                <a:cxn ang="0">
                  <a:pos x="121" y="84"/>
                </a:cxn>
                <a:cxn ang="0">
                  <a:pos x="135" y="74"/>
                </a:cxn>
                <a:cxn ang="0">
                  <a:pos x="149" y="63"/>
                </a:cxn>
                <a:cxn ang="0">
                  <a:pos x="162" y="53"/>
                </a:cxn>
                <a:cxn ang="0">
                  <a:pos x="162" y="53"/>
                </a:cxn>
                <a:cxn ang="0">
                  <a:pos x="188" y="31"/>
                </a:cxn>
                <a:cxn ang="0">
                  <a:pos x="202" y="20"/>
                </a:cxn>
                <a:cxn ang="0">
                  <a:pos x="216" y="10"/>
                </a:cxn>
                <a:cxn ang="0">
                  <a:pos x="216" y="10"/>
                </a:cxn>
                <a:cxn ang="0">
                  <a:pos x="217" y="9"/>
                </a:cxn>
                <a:cxn ang="0">
                  <a:pos x="218" y="6"/>
                </a:cxn>
                <a:cxn ang="0">
                  <a:pos x="217" y="3"/>
                </a:cxn>
                <a:cxn ang="0">
                  <a:pos x="216" y="1"/>
                </a:cxn>
                <a:cxn ang="0">
                  <a:pos x="214" y="1"/>
                </a:cxn>
                <a:cxn ang="0">
                  <a:pos x="213" y="0"/>
                </a:cxn>
                <a:cxn ang="0">
                  <a:pos x="211" y="1"/>
                </a:cxn>
                <a:cxn ang="0">
                  <a:pos x="211" y="1"/>
                </a:cxn>
              </a:cxnLst>
              <a:rect l="0" t="0" r="r" b="b"/>
              <a:pathLst>
                <a:path w="218" h="172">
                  <a:moveTo>
                    <a:pt x="211" y="1"/>
                  </a:moveTo>
                  <a:lnTo>
                    <a:pt x="211" y="1"/>
                  </a:lnTo>
                  <a:lnTo>
                    <a:pt x="185" y="21"/>
                  </a:lnTo>
                  <a:lnTo>
                    <a:pt x="159" y="41"/>
                  </a:lnTo>
                  <a:lnTo>
                    <a:pt x="135" y="61"/>
                  </a:lnTo>
                  <a:lnTo>
                    <a:pt x="109" y="81"/>
                  </a:lnTo>
                  <a:lnTo>
                    <a:pt x="109" y="81"/>
                  </a:lnTo>
                  <a:lnTo>
                    <a:pt x="55" y="122"/>
                  </a:lnTo>
                  <a:lnTo>
                    <a:pt x="28" y="142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4" y="172"/>
                  </a:lnTo>
                  <a:lnTo>
                    <a:pt x="6" y="171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32" y="151"/>
                  </a:lnTo>
                  <a:lnTo>
                    <a:pt x="58" y="132"/>
                  </a:lnTo>
                  <a:lnTo>
                    <a:pt x="83" y="114"/>
                  </a:lnTo>
                  <a:lnTo>
                    <a:pt x="108" y="94"/>
                  </a:lnTo>
                  <a:lnTo>
                    <a:pt x="108" y="94"/>
                  </a:lnTo>
                  <a:lnTo>
                    <a:pt x="121" y="84"/>
                  </a:lnTo>
                  <a:lnTo>
                    <a:pt x="135" y="74"/>
                  </a:lnTo>
                  <a:lnTo>
                    <a:pt x="149" y="63"/>
                  </a:lnTo>
                  <a:lnTo>
                    <a:pt x="162" y="53"/>
                  </a:lnTo>
                  <a:lnTo>
                    <a:pt x="162" y="53"/>
                  </a:lnTo>
                  <a:lnTo>
                    <a:pt x="188" y="31"/>
                  </a:lnTo>
                  <a:lnTo>
                    <a:pt x="202" y="20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17" y="9"/>
                  </a:lnTo>
                  <a:lnTo>
                    <a:pt x="218" y="6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4" y="1"/>
                  </a:lnTo>
                  <a:lnTo>
                    <a:pt x="213" y="0"/>
                  </a:lnTo>
                  <a:lnTo>
                    <a:pt x="211" y="1"/>
                  </a:lnTo>
                  <a:lnTo>
                    <a:pt x="2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9" name="Freeform 625"/>
            <p:cNvSpPr/>
            <p:nvPr/>
          </p:nvSpPr>
          <p:spPr bwMode="auto">
            <a:xfrm>
              <a:off x="2566988" y="4149725"/>
              <a:ext cx="103188" cy="90488"/>
            </a:xfrm>
            <a:custGeom>
              <a:avLst/>
              <a:gdLst/>
              <a:ahLst/>
              <a:cxnLst>
                <a:cxn ang="0">
                  <a:pos x="187" y="1"/>
                </a:cxn>
                <a:cxn ang="0">
                  <a:pos x="187" y="1"/>
                </a:cxn>
                <a:cxn ang="0">
                  <a:pos x="175" y="9"/>
                </a:cxn>
                <a:cxn ang="0">
                  <a:pos x="163" y="18"/>
                </a:cxn>
                <a:cxn ang="0">
                  <a:pos x="141" y="37"/>
                </a:cxn>
                <a:cxn ang="0">
                  <a:pos x="119" y="58"/>
                </a:cxn>
                <a:cxn ang="0">
                  <a:pos x="98" y="80"/>
                </a:cxn>
                <a:cxn ang="0">
                  <a:pos x="98" y="80"/>
                </a:cxn>
                <a:cxn ang="0">
                  <a:pos x="87" y="90"/>
                </a:cxn>
                <a:cxn ang="0">
                  <a:pos x="76" y="101"/>
                </a:cxn>
                <a:cxn ang="0">
                  <a:pos x="50" y="121"/>
                </a:cxn>
                <a:cxn ang="0">
                  <a:pos x="25" y="142"/>
                </a:cxn>
                <a:cxn ang="0">
                  <a:pos x="13" y="152"/>
                </a:cxn>
                <a:cxn ang="0">
                  <a:pos x="1" y="162"/>
                </a:cxn>
                <a:cxn ang="0">
                  <a:pos x="1" y="162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6" y="171"/>
                </a:cxn>
                <a:cxn ang="0">
                  <a:pos x="8" y="170"/>
                </a:cxn>
                <a:cxn ang="0">
                  <a:pos x="8" y="170"/>
                </a:cxn>
                <a:cxn ang="0">
                  <a:pos x="19" y="159"/>
                </a:cxn>
                <a:cxn ang="0">
                  <a:pos x="30" y="150"/>
                </a:cxn>
                <a:cxn ang="0">
                  <a:pos x="54" y="131"/>
                </a:cxn>
                <a:cxn ang="0">
                  <a:pos x="78" y="112"/>
                </a:cxn>
                <a:cxn ang="0">
                  <a:pos x="88" y="102"/>
                </a:cxn>
                <a:cxn ang="0">
                  <a:pos x="99" y="92"/>
                </a:cxn>
                <a:cxn ang="0">
                  <a:pos x="99" y="92"/>
                </a:cxn>
                <a:cxn ang="0">
                  <a:pos x="121" y="69"/>
                </a:cxn>
                <a:cxn ang="0">
                  <a:pos x="144" y="48"/>
                </a:cxn>
                <a:cxn ang="0">
                  <a:pos x="167" y="27"/>
                </a:cxn>
                <a:cxn ang="0">
                  <a:pos x="179" y="18"/>
                </a:cxn>
                <a:cxn ang="0">
                  <a:pos x="191" y="9"/>
                </a:cxn>
                <a:cxn ang="0">
                  <a:pos x="191" y="9"/>
                </a:cxn>
                <a:cxn ang="0">
                  <a:pos x="193" y="7"/>
                </a:cxn>
                <a:cxn ang="0">
                  <a:pos x="194" y="6"/>
                </a:cxn>
                <a:cxn ang="0">
                  <a:pos x="193" y="4"/>
                </a:cxn>
                <a:cxn ang="0">
                  <a:pos x="193" y="2"/>
                </a:cxn>
                <a:cxn ang="0">
                  <a:pos x="192" y="1"/>
                </a:cxn>
                <a:cxn ang="0">
                  <a:pos x="190" y="0"/>
                </a:cxn>
                <a:cxn ang="0">
                  <a:pos x="189" y="0"/>
                </a:cxn>
                <a:cxn ang="0">
                  <a:pos x="187" y="1"/>
                </a:cxn>
                <a:cxn ang="0">
                  <a:pos x="187" y="1"/>
                </a:cxn>
              </a:cxnLst>
              <a:rect l="0" t="0" r="r" b="b"/>
              <a:pathLst>
                <a:path w="194" h="171">
                  <a:moveTo>
                    <a:pt x="187" y="1"/>
                  </a:moveTo>
                  <a:lnTo>
                    <a:pt x="187" y="1"/>
                  </a:lnTo>
                  <a:lnTo>
                    <a:pt x="175" y="9"/>
                  </a:lnTo>
                  <a:lnTo>
                    <a:pt x="163" y="18"/>
                  </a:lnTo>
                  <a:lnTo>
                    <a:pt x="141" y="37"/>
                  </a:lnTo>
                  <a:lnTo>
                    <a:pt x="119" y="58"/>
                  </a:lnTo>
                  <a:lnTo>
                    <a:pt x="98" y="80"/>
                  </a:lnTo>
                  <a:lnTo>
                    <a:pt x="98" y="80"/>
                  </a:lnTo>
                  <a:lnTo>
                    <a:pt x="87" y="90"/>
                  </a:lnTo>
                  <a:lnTo>
                    <a:pt x="76" y="101"/>
                  </a:lnTo>
                  <a:lnTo>
                    <a:pt x="50" y="121"/>
                  </a:lnTo>
                  <a:lnTo>
                    <a:pt x="25" y="142"/>
                  </a:lnTo>
                  <a:lnTo>
                    <a:pt x="13" y="152"/>
                  </a:lnTo>
                  <a:lnTo>
                    <a:pt x="1" y="162"/>
                  </a:lnTo>
                  <a:lnTo>
                    <a:pt x="1" y="162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6" y="171"/>
                  </a:lnTo>
                  <a:lnTo>
                    <a:pt x="8" y="170"/>
                  </a:lnTo>
                  <a:lnTo>
                    <a:pt x="8" y="170"/>
                  </a:lnTo>
                  <a:lnTo>
                    <a:pt x="19" y="159"/>
                  </a:lnTo>
                  <a:lnTo>
                    <a:pt x="30" y="150"/>
                  </a:lnTo>
                  <a:lnTo>
                    <a:pt x="54" y="131"/>
                  </a:lnTo>
                  <a:lnTo>
                    <a:pt x="78" y="112"/>
                  </a:lnTo>
                  <a:lnTo>
                    <a:pt x="88" y="102"/>
                  </a:lnTo>
                  <a:lnTo>
                    <a:pt x="99" y="92"/>
                  </a:lnTo>
                  <a:lnTo>
                    <a:pt x="99" y="92"/>
                  </a:lnTo>
                  <a:lnTo>
                    <a:pt x="121" y="69"/>
                  </a:lnTo>
                  <a:lnTo>
                    <a:pt x="144" y="48"/>
                  </a:lnTo>
                  <a:lnTo>
                    <a:pt x="167" y="27"/>
                  </a:lnTo>
                  <a:lnTo>
                    <a:pt x="179" y="18"/>
                  </a:lnTo>
                  <a:lnTo>
                    <a:pt x="191" y="9"/>
                  </a:lnTo>
                  <a:lnTo>
                    <a:pt x="191" y="9"/>
                  </a:lnTo>
                  <a:lnTo>
                    <a:pt x="193" y="7"/>
                  </a:lnTo>
                  <a:lnTo>
                    <a:pt x="194" y="6"/>
                  </a:lnTo>
                  <a:lnTo>
                    <a:pt x="193" y="4"/>
                  </a:lnTo>
                  <a:lnTo>
                    <a:pt x="193" y="2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9" y="0"/>
                  </a:lnTo>
                  <a:lnTo>
                    <a:pt x="187" y="1"/>
                  </a:lnTo>
                  <a:lnTo>
                    <a:pt x="1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0" name="Freeform 626"/>
            <p:cNvSpPr/>
            <p:nvPr/>
          </p:nvSpPr>
          <p:spPr bwMode="auto">
            <a:xfrm>
              <a:off x="2616201" y="4148138"/>
              <a:ext cx="111125" cy="9525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89" y="7"/>
                </a:cxn>
                <a:cxn ang="0">
                  <a:pos x="176" y="15"/>
                </a:cxn>
                <a:cxn ang="0">
                  <a:pos x="163" y="25"/>
                </a:cxn>
                <a:cxn ang="0">
                  <a:pos x="151" y="35"/>
                </a:cxn>
                <a:cxn ang="0">
                  <a:pos x="127" y="58"/>
                </a:cxn>
                <a:cxn ang="0">
                  <a:pos x="105" y="80"/>
                </a:cxn>
                <a:cxn ang="0">
                  <a:pos x="105" y="80"/>
                </a:cxn>
                <a:cxn ang="0">
                  <a:pos x="93" y="91"/>
                </a:cxn>
                <a:cxn ang="0">
                  <a:pos x="82" y="103"/>
                </a:cxn>
                <a:cxn ang="0">
                  <a:pos x="69" y="115"/>
                </a:cxn>
                <a:cxn ang="0">
                  <a:pos x="58" y="126"/>
                </a:cxn>
                <a:cxn ang="0">
                  <a:pos x="58" y="126"/>
                </a:cxn>
                <a:cxn ang="0">
                  <a:pos x="30" y="150"/>
                </a:cxn>
                <a:cxn ang="0">
                  <a:pos x="2" y="172"/>
                </a:cxn>
                <a:cxn ang="0">
                  <a:pos x="2" y="172"/>
                </a:cxn>
                <a:cxn ang="0">
                  <a:pos x="0" y="175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5" y="181"/>
                </a:cxn>
                <a:cxn ang="0">
                  <a:pos x="6" y="180"/>
                </a:cxn>
                <a:cxn ang="0">
                  <a:pos x="9" y="179"/>
                </a:cxn>
                <a:cxn ang="0">
                  <a:pos x="9" y="179"/>
                </a:cxn>
                <a:cxn ang="0">
                  <a:pos x="55" y="140"/>
                </a:cxn>
                <a:cxn ang="0">
                  <a:pos x="78" y="121"/>
                </a:cxn>
                <a:cxn ang="0">
                  <a:pos x="88" y="109"/>
                </a:cxn>
                <a:cxn ang="0">
                  <a:pos x="98" y="98"/>
                </a:cxn>
                <a:cxn ang="0">
                  <a:pos x="98" y="98"/>
                </a:cxn>
                <a:cxn ang="0">
                  <a:pos x="110" y="88"/>
                </a:cxn>
                <a:cxn ang="0">
                  <a:pos x="121" y="77"/>
                </a:cxn>
                <a:cxn ang="0">
                  <a:pos x="144" y="57"/>
                </a:cxn>
                <a:cxn ang="0">
                  <a:pos x="144" y="57"/>
                </a:cxn>
                <a:cxn ang="0">
                  <a:pos x="158" y="43"/>
                </a:cxn>
                <a:cxn ang="0">
                  <a:pos x="173" y="30"/>
                </a:cxn>
                <a:cxn ang="0">
                  <a:pos x="180" y="24"/>
                </a:cxn>
                <a:cxn ang="0">
                  <a:pos x="188" y="19"/>
                </a:cxn>
                <a:cxn ang="0">
                  <a:pos x="197" y="13"/>
                </a:cxn>
                <a:cxn ang="0">
                  <a:pos x="206" y="9"/>
                </a:cxn>
                <a:cxn ang="0">
                  <a:pos x="206" y="9"/>
                </a:cxn>
                <a:cxn ang="0">
                  <a:pos x="208" y="8"/>
                </a:cxn>
                <a:cxn ang="0">
                  <a:pos x="209" y="7"/>
                </a:cxn>
                <a:cxn ang="0">
                  <a:pos x="209" y="3"/>
                </a:cxn>
                <a:cxn ang="0">
                  <a:pos x="208" y="2"/>
                </a:cxn>
                <a:cxn ang="0">
                  <a:pos x="207" y="1"/>
                </a:cxn>
                <a:cxn ang="0">
                  <a:pos x="205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09" h="181">
                  <a:moveTo>
                    <a:pt x="203" y="1"/>
                  </a:moveTo>
                  <a:lnTo>
                    <a:pt x="203" y="1"/>
                  </a:lnTo>
                  <a:lnTo>
                    <a:pt x="189" y="7"/>
                  </a:lnTo>
                  <a:lnTo>
                    <a:pt x="176" y="15"/>
                  </a:lnTo>
                  <a:lnTo>
                    <a:pt x="163" y="25"/>
                  </a:lnTo>
                  <a:lnTo>
                    <a:pt x="151" y="35"/>
                  </a:lnTo>
                  <a:lnTo>
                    <a:pt x="127" y="58"/>
                  </a:lnTo>
                  <a:lnTo>
                    <a:pt x="105" y="80"/>
                  </a:lnTo>
                  <a:lnTo>
                    <a:pt x="105" y="80"/>
                  </a:lnTo>
                  <a:lnTo>
                    <a:pt x="93" y="91"/>
                  </a:lnTo>
                  <a:lnTo>
                    <a:pt x="82" y="103"/>
                  </a:lnTo>
                  <a:lnTo>
                    <a:pt x="69" y="115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30" y="150"/>
                  </a:lnTo>
                  <a:lnTo>
                    <a:pt x="2" y="172"/>
                  </a:lnTo>
                  <a:lnTo>
                    <a:pt x="2" y="172"/>
                  </a:lnTo>
                  <a:lnTo>
                    <a:pt x="0" y="175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5" y="181"/>
                  </a:lnTo>
                  <a:lnTo>
                    <a:pt x="6" y="180"/>
                  </a:lnTo>
                  <a:lnTo>
                    <a:pt x="9" y="179"/>
                  </a:lnTo>
                  <a:lnTo>
                    <a:pt x="9" y="179"/>
                  </a:lnTo>
                  <a:lnTo>
                    <a:pt x="55" y="140"/>
                  </a:lnTo>
                  <a:lnTo>
                    <a:pt x="78" y="121"/>
                  </a:lnTo>
                  <a:lnTo>
                    <a:pt x="88" y="109"/>
                  </a:lnTo>
                  <a:lnTo>
                    <a:pt x="98" y="98"/>
                  </a:lnTo>
                  <a:lnTo>
                    <a:pt x="98" y="98"/>
                  </a:lnTo>
                  <a:lnTo>
                    <a:pt x="110" y="88"/>
                  </a:lnTo>
                  <a:lnTo>
                    <a:pt x="121" y="77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58" y="43"/>
                  </a:lnTo>
                  <a:lnTo>
                    <a:pt x="173" y="30"/>
                  </a:lnTo>
                  <a:lnTo>
                    <a:pt x="180" y="24"/>
                  </a:lnTo>
                  <a:lnTo>
                    <a:pt x="188" y="19"/>
                  </a:lnTo>
                  <a:lnTo>
                    <a:pt x="197" y="13"/>
                  </a:lnTo>
                  <a:lnTo>
                    <a:pt x="206" y="9"/>
                  </a:lnTo>
                  <a:lnTo>
                    <a:pt x="206" y="9"/>
                  </a:lnTo>
                  <a:lnTo>
                    <a:pt x="208" y="8"/>
                  </a:lnTo>
                  <a:lnTo>
                    <a:pt x="209" y="7"/>
                  </a:lnTo>
                  <a:lnTo>
                    <a:pt x="209" y="3"/>
                  </a:lnTo>
                  <a:lnTo>
                    <a:pt x="208" y="2"/>
                  </a:lnTo>
                  <a:lnTo>
                    <a:pt x="207" y="1"/>
                  </a:lnTo>
                  <a:lnTo>
                    <a:pt x="205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1" name="Freeform 627"/>
            <p:cNvSpPr/>
            <p:nvPr/>
          </p:nvSpPr>
          <p:spPr bwMode="auto">
            <a:xfrm>
              <a:off x="2654301" y="4165600"/>
              <a:ext cx="101600" cy="84138"/>
            </a:xfrm>
            <a:custGeom>
              <a:avLst/>
              <a:gdLst/>
              <a:ahLst/>
              <a:cxnLst>
                <a:cxn ang="0">
                  <a:pos x="182" y="1"/>
                </a:cxn>
                <a:cxn ang="0">
                  <a:pos x="182" y="1"/>
                </a:cxn>
                <a:cxn ang="0">
                  <a:pos x="158" y="18"/>
                </a:cxn>
                <a:cxn ang="0">
                  <a:pos x="133" y="34"/>
                </a:cxn>
                <a:cxn ang="0">
                  <a:pos x="110" y="53"/>
                </a:cxn>
                <a:cxn ang="0">
                  <a:pos x="87" y="72"/>
                </a:cxn>
                <a:cxn ang="0">
                  <a:pos x="87" y="72"/>
                </a:cxn>
                <a:cxn ang="0">
                  <a:pos x="65" y="92"/>
                </a:cxn>
                <a:cxn ang="0">
                  <a:pos x="42" y="112"/>
                </a:cxn>
                <a:cxn ang="0">
                  <a:pos x="31" y="122"/>
                </a:cxn>
                <a:cxn ang="0">
                  <a:pos x="20" y="132"/>
                </a:cxn>
                <a:cxn ang="0">
                  <a:pos x="10" y="143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1"/>
                </a:cxn>
                <a:cxn ang="0">
                  <a:pos x="6" y="161"/>
                </a:cxn>
                <a:cxn ang="0">
                  <a:pos x="7" y="161"/>
                </a:cxn>
                <a:cxn ang="0">
                  <a:pos x="9" y="159"/>
                </a:cxn>
                <a:cxn ang="0">
                  <a:pos x="9" y="159"/>
                </a:cxn>
                <a:cxn ang="0">
                  <a:pos x="17" y="149"/>
                </a:cxn>
                <a:cxn ang="0">
                  <a:pos x="26" y="138"/>
                </a:cxn>
                <a:cxn ang="0">
                  <a:pos x="47" y="121"/>
                </a:cxn>
                <a:cxn ang="0">
                  <a:pos x="68" y="103"/>
                </a:cxn>
                <a:cxn ang="0">
                  <a:pos x="88" y="85"/>
                </a:cxn>
                <a:cxn ang="0">
                  <a:pos x="88" y="85"/>
                </a:cxn>
                <a:cxn ang="0">
                  <a:pos x="111" y="64"/>
                </a:cxn>
                <a:cxn ang="0">
                  <a:pos x="136" y="44"/>
                </a:cxn>
                <a:cxn ang="0">
                  <a:pos x="161" y="27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89" y="8"/>
                </a:cxn>
                <a:cxn ang="0">
                  <a:pos x="190" y="6"/>
                </a:cxn>
                <a:cxn ang="0">
                  <a:pos x="190" y="4"/>
                </a:cxn>
                <a:cxn ang="0">
                  <a:pos x="189" y="3"/>
                </a:cxn>
                <a:cxn ang="0">
                  <a:pos x="188" y="1"/>
                </a:cxn>
                <a:cxn ang="0">
                  <a:pos x="185" y="1"/>
                </a:cxn>
                <a:cxn ang="0">
                  <a:pos x="184" y="0"/>
                </a:cxn>
                <a:cxn ang="0">
                  <a:pos x="182" y="1"/>
                </a:cxn>
                <a:cxn ang="0">
                  <a:pos x="182" y="1"/>
                </a:cxn>
              </a:cxnLst>
              <a:rect l="0" t="0" r="r" b="b"/>
              <a:pathLst>
                <a:path w="190" h="161">
                  <a:moveTo>
                    <a:pt x="182" y="1"/>
                  </a:moveTo>
                  <a:lnTo>
                    <a:pt x="182" y="1"/>
                  </a:lnTo>
                  <a:lnTo>
                    <a:pt x="158" y="18"/>
                  </a:lnTo>
                  <a:lnTo>
                    <a:pt x="133" y="34"/>
                  </a:lnTo>
                  <a:lnTo>
                    <a:pt x="110" y="53"/>
                  </a:lnTo>
                  <a:lnTo>
                    <a:pt x="87" y="72"/>
                  </a:lnTo>
                  <a:lnTo>
                    <a:pt x="87" y="72"/>
                  </a:lnTo>
                  <a:lnTo>
                    <a:pt x="65" y="92"/>
                  </a:lnTo>
                  <a:lnTo>
                    <a:pt x="42" y="112"/>
                  </a:lnTo>
                  <a:lnTo>
                    <a:pt x="31" y="122"/>
                  </a:lnTo>
                  <a:lnTo>
                    <a:pt x="20" y="132"/>
                  </a:lnTo>
                  <a:lnTo>
                    <a:pt x="10" y="143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1"/>
                  </a:lnTo>
                  <a:lnTo>
                    <a:pt x="6" y="161"/>
                  </a:lnTo>
                  <a:lnTo>
                    <a:pt x="7" y="161"/>
                  </a:lnTo>
                  <a:lnTo>
                    <a:pt x="9" y="159"/>
                  </a:lnTo>
                  <a:lnTo>
                    <a:pt x="9" y="159"/>
                  </a:lnTo>
                  <a:lnTo>
                    <a:pt x="17" y="149"/>
                  </a:lnTo>
                  <a:lnTo>
                    <a:pt x="26" y="138"/>
                  </a:lnTo>
                  <a:lnTo>
                    <a:pt x="47" y="121"/>
                  </a:lnTo>
                  <a:lnTo>
                    <a:pt x="68" y="103"/>
                  </a:lnTo>
                  <a:lnTo>
                    <a:pt x="88" y="85"/>
                  </a:lnTo>
                  <a:lnTo>
                    <a:pt x="88" y="85"/>
                  </a:lnTo>
                  <a:lnTo>
                    <a:pt x="111" y="64"/>
                  </a:lnTo>
                  <a:lnTo>
                    <a:pt x="136" y="44"/>
                  </a:lnTo>
                  <a:lnTo>
                    <a:pt x="161" y="27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89" y="8"/>
                  </a:lnTo>
                  <a:lnTo>
                    <a:pt x="190" y="6"/>
                  </a:lnTo>
                  <a:lnTo>
                    <a:pt x="190" y="4"/>
                  </a:lnTo>
                  <a:lnTo>
                    <a:pt x="189" y="3"/>
                  </a:lnTo>
                  <a:lnTo>
                    <a:pt x="188" y="1"/>
                  </a:lnTo>
                  <a:lnTo>
                    <a:pt x="185" y="1"/>
                  </a:lnTo>
                  <a:lnTo>
                    <a:pt x="184" y="0"/>
                  </a:lnTo>
                  <a:lnTo>
                    <a:pt x="182" y="1"/>
                  </a:lnTo>
                  <a:lnTo>
                    <a:pt x="1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2" name="Freeform 628"/>
            <p:cNvSpPr/>
            <p:nvPr/>
          </p:nvSpPr>
          <p:spPr bwMode="auto">
            <a:xfrm>
              <a:off x="2687638" y="4197350"/>
              <a:ext cx="60325" cy="53975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1" y="9"/>
                </a:cxn>
                <a:cxn ang="0">
                  <a:pos x="78" y="19"/>
                </a:cxn>
                <a:cxn ang="0">
                  <a:pos x="65" y="29"/>
                </a:cxn>
                <a:cxn ang="0">
                  <a:pos x="52" y="40"/>
                </a:cxn>
                <a:cxn ang="0">
                  <a:pos x="29" y="63"/>
                </a:cxn>
                <a:cxn ang="0">
                  <a:pos x="29" y="63"/>
                </a:cxn>
                <a:cxn ang="0">
                  <a:pos x="16" y="77"/>
                </a:cxn>
                <a:cxn ang="0">
                  <a:pos x="10" y="85"/>
                </a:cxn>
                <a:cxn ang="0">
                  <a:pos x="2" y="91"/>
                </a:cxn>
                <a:cxn ang="0">
                  <a:pos x="2" y="91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9"/>
                </a:cxn>
                <a:cxn ang="0">
                  <a:pos x="3" y="100"/>
                </a:cxn>
                <a:cxn ang="0">
                  <a:pos x="5" y="100"/>
                </a:cxn>
                <a:cxn ang="0">
                  <a:pos x="7" y="99"/>
                </a:cxn>
                <a:cxn ang="0">
                  <a:pos x="7" y="99"/>
                </a:cxn>
                <a:cxn ang="0">
                  <a:pos x="13" y="95"/>
                </a:cxn>
                <a:cxn ang="0">
                  <a:pos x="18" y="90"/>
                </a:cxn>
                <a:cxn ang="0">
                  <a:pos x="29" y="79"/>
                </a:cxn>
                <a:cxn ang="0">
                  <a:pos x="40" y="67"/>
                </a:cxn>
                <a:cxn ang="0">
                  <a:pos x="50" y="56"/>
                </a:cxn>
                <a:cxn ang="0">
                  <a:pos x="50" y="56"/>
                </a:cxn>
                <a:cxn ang="0">
                  <a:pos x="64" y="42"/>
                </a:cxn>
                <a:cxn ang="0">
                  <a:pos x="78" y="30"/>
                </a:cxn>
                <a:cxn ang="0">
                  <a:pos x="94" y="19"/>
                </a:cxn>
                <a:cxn ang="0">
                  <a:pos x="111" y="9"/>
                </a:cxn>
                <a:cxn ang="0">
                  <a:pos x="111" y="9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3"/>
                </a:cxn>
                <a:cxn ang="0">
                  <a:pos x="111" y="1"/>
                </a:cxn>
                <a:cxn ang="0">
                  <a:pos x="110" y="1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00">
                  <a:moveTo>
                    <a:pt x="106" y="1"/>
                  </a:moveTo>
                  <a:lnTo>
                    <a:pt x="106" y="1"/>
                  </a:lnTo>
                  <a:lnTo>
                    <a:pt x="91" y="9"/>
                  </a:lnTo>
                  <a:lnTo>
                    <a:pt x="78" y="19"/>
                  </a:lnTo>
                  <a:lnTo>
                    <a:pt x="65" y="29"/>
                  </a:lnTo>
                  <a:lnTo>
                    <a:pt x="52" y="40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16" y="77"/>
                  </a:lnTo>
                  <a:lnTo>
                    <a:pt x="10" y="85"/>
                  </a:lnTo>
                  <a:lnTo>
                    <a:pt x="2" y="91"/>
                  </a:lnTo>
                  <a:lnTo>
                    <a:pt x="2" y="91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9"/>
                  </a:lnTo>
                  <a:lnTo>
                    <a:pt x="3" y="100"/>
                  </a:lnTo>
                  <a:lnTo>
                    <a:pt x="5" y="100"/>
                  </a:lnTo>
                  <a:lnTo>
                    <a:pt x="7" y="99"/>
                  </a:lnTo>
                  <a:lnTo>
                    <a:pt x="7" y="99"/>
                  </a:lnTo>
                  <a:lnTo>
                    <a:pt x="13" y="95"/>
                  </a:lnTo>
                  <a:lnTo>
                    <a:pt x="18" y="90"/>
                  </a:lnTo>
                  <a:lnTo>
                    <a:pt x="29" y="79"/>
                  </a:lnTo>
                  <a:lnTo>
                    <a:pt x="40" y="67"/>
                  </a:lnTo>
                  <a:lnTo>
                    <a:pt x="50" y="56"/>
                  </a:lnTo>
                  <a:lnTo>
                    <a:pt x="50" y="56"/>
                  </a:lnTo>
                  <a:lnTo>
                    <a:pt x="64" y="42"/>
                  </a:lnTo>
                  <a:lnTo>
                    <a:pt x="78" y="30"/>
                  </a:lnTo>
                  <a:lnTo>
                    <a:pt x="94" y="19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3"/>
                  </a:lnTo>
                  <a:lnTo>
                    <a:pt x="111" y="1"/>
                  </a:lnTo>
                  <a:lnTo>
                    <a:pt x="110" y="1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3" name="Freeform 629"/>
            <p:cNvSpPr/>
            <p:nvPr/>
          </p:nvSpPr>
          <p:spPr bwMode="auto">
            <a:xfrm>
              <a:off x="2395538" y="4254500"/>
              <a:ext cx="63500" cy="80963"/>
            </a:xfrm>
            <a:custGeom>
              <a:avLst/>
              <a:gdLst/>
              <a:ahLst/>
              <a:cxnLst>
                <a:cxn ang="0">
                  <a:pos x="108" y="3"/>
                </a:cxn>
                <a:cxn ang="0">
                  <a:pos x="108" y="3"/>
                </a:cxn>
                <a:cxn ang="0">
                  <a:pos x="104" y="15"/>
                </a:cxn>
                <a:cxn ang="0">
                  <a:pos x="99" y="25"/>
                </a:cxn>
                <a:cxn ang="0">
                  <a:pos x="94" y="36"/>
                </a:cxn>
                <a:cxn ang="0">
                  <a:pos x="87" y="45"/>
                </a:cxn>
                <a:cxn ang="0">
                  <a:pos x="72" y="64"/>
                </a:cxn>
                <a:cxn ang="0">
                  <a:pos x="58" y="82"/>
                </a:cxn>
                <a:cxn ang="0">
                  <a:pos x="58" y="82"/>
                </a:cxn>
                <a:cxn ang="0">
                  <a:pos x="30" y="115"/>
                </a:cxn>
                <a:cxn ang="0">
                  <a:pos x="17" y="132"/>
                </a:cxn>
                <a:cxn ang="0">
                  <a:pos x="2" y="147"/>
                </a:cxn>
                <a:cxn ang="0">
                  <a:pos x="2" y="147"/>
                </a:cxn>
                <a:cxn ang="0">
                  <a:pos x="1" y="148"/>
                </a:cxn>
                <a:cxn ang="0">
                  <a:pos x="0" y="150"/>
                </a:cxn>
                <a:cxn ang="0">
                  <a:pos x="1" y="152"/>
                </a:cxn>
                <a:cxn ang="0">
                  <a:pos x="2" y="153"/>
                </a:cxn>
                <a:cxn ang="0">
                  <a:pos x="3" y="154"/>
                </a:cxn>
                <a:cxn ang="0">
                  <a:pos x="5" y="155"/>
                </a:cxn>
                <a:cxn ang="0">
                  <a:pos x="7" y="154"/>
                </a:cxn>
                <a:cxn ang="0">
                  <a:pos x="8" y="153"/>
                </a:cxn>
                <a:cxn ang="0">
                  <a:pos x="8" y="153"/>
                </a:cxn>
                <a:cxn ang="0">
                  <a:pos x="26" y="136"/>
                </a:cxn>
                <a:cxn ang="0">
                  <a:pos x="41" y="116"/>
                </a:cxn>
                <a:cxn ang="0">
                  <a:pos x="73" y="78"/>
                </a:cxn>
                <a:cxn ang="0">
                  <a:pos x="73" y="78"/>
                </a:cxn>
                <a:cxn ang="0">
                  <a:pos x="87" y="61"/>
                </a:cxn>
                <a:cxn ang="0">
                  <a:pos x="99" y="45"/>
                </a:cxn>
                <a:cxn ang="0">
                  <a:pos x="105" y="36"/>
                </a:cxn>
                <a:cxn ang="0">
                  <a:pos x="109" y="26"/>
                </a:cxn>
                <a:cxn ang="0">
                  <a:pos x="114" y="16"/>
                </a:cxn>
                <a:cxn ang="0">
                  <a:pos x="117" y="7"/>
                </a:cxn>
                <a:cxn ang="0">
                  <a:pos x="117" y="7"/>
                </a:cxn>
                <a:cxn ang="0">
                  <a:pos x="118" y="5"/>
                </a:cxn>
                <a:cxn ang="0">
                  <a:pos x="117" y="2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0"/>
                </a:cxn>
                <a:cxn ang="0">
                  <a:pos x="108" y="1"/>
                </a:cxn>
                <a:cxn ang="0">
                  <a:pos x="108" y="3"/>
                </a:cxn>
                <a:cxn ang="0">
                  <a:pos x="108" y="3"/>
                </a:cxn>
              </a:cxnLst>
              <a:rect l="0" t="0" r="r" b="b"/>
              <a:pathLst>
                <a:path w="118" h="155">
                  <a:moveTo>
                    <a:pt x="108" y="3"/>
                  </a:moveTo>
                  <a:lnTo>
                    <a:pt x="108" y="3"/>
                  </a:lnTo>
                  <a:lnTo>
                    <a:pt x="104" y="15"/>
                  </a:lnTo>
                  <a:lnTo>
                    <a:pt x="99" y="25"/>
                  </a:lnTo>
                  <a:lnTo>
                    <a:pt x="94" y="36"/>
                  </a:lnTo>
                  <a:lnTo>
                    <a:pt x="87" y="45"/>
                  </a:lnTo>
                  <a:lnTo>
                    <a:pt x="72" y="64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30" y="115"/>
                  </a:lnTo>
                  <a:lnTo>
                    <a:pt x="17" y="132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1" y="148"/>
                  </a:lnTo>
                  <a:lnTo>
                    <a:pt x="0" y="150"/>
                  </a:lnTo>
                  <a:lnTo>
                    <a:pt x="1" y="152"/>
                  </a:lnTo>
                  <a:lnTo>
                    <a:pt x="2" y="153"/>
                  </a:lnTo>
                  <a:lnTo>
                    <a:pt x="3" y="154"/>
                  </a:lnTo>
                  <a:lnTo>
                    <a:pt x="5" y="155"/>
                  </a:lnTo>
                  <a:lnTo>
                    <a:pt x="7" y="154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26" y="136"/>
                  </a:lnTo>
                  <a:lnTo>
                    <a:pt x="41" y="116"/>
                  </a:lnTo>
                  <a:lnTo>
                    <a:pt x="73" y="78"/>
                  </a:lnTo>
                  <a:lnTo>
                    <a:pt x="73" y="78"/>
                  </a:lnTo>
                  <a:lnTo>
                    <a:pt x="87" y="61"/>
                  </a:lnTo>
                  <a:lnTo>
                    <a:pt x="99" y="45"/>
                  </a:lnTo>
                  <a:lnTo>
                    <a:pt x="105" y="36"/>
                  </a:lnTo>
                  <a:lnTo>
                    <a:pt x="109" y="26"/>
                  </a:lnTo>
                  <a:lnTo>
                    <a:pt x="114" y="16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8" y="5"/>
                  </a:lnTo>
                  <a:lnTo>
                    <a:pt x="117" y="2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8" y="1"/>
                  </a:lnTo>
                  <a:lnTo>
                    <a:pt x="108" y="3"/>
                  </a:lnTo>
                  <a:lnTo>
                    <a:pt x="10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4" name="Freeform 630"/>
            <p:cNvSpPr/>
            <p:nvPr/>
          </p:nvSpPr>
          <p:spPr bwMode="auto">
            <a:xfrm>
              <a:off x="2470151" y="4267200"/>
              <a:ext cx="38100" cy="52388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5" y="11"/>
                </a:cxn>
                <a:cxn ang="0">
                  <a:pos x="46" y="21"/>
                </a:cxn>
                <a:cxn ang="0">
                  <a:pos x="38" y="31"/>
                </a:cxn>
                <a:cxn ang="0">
                  <a:pos x="30" y="44"/>
                </a:cxn>
                <a:cxn ang="0">
                  <a:pos x="16" y="67"/>
                </a:cxn>
                <a:cxn ang="0">
                  <a:pos x="9" y="79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5"/>
                </a:cxn>
                <a:cxn ang="0">
                  <a:pos x="2" y="96"/>
                </a:cxn>
                <a:cxn ang="0">
                  <a:pos x="6" y="97"/>
                </a:cxn>
                <a:cxn ang="0">
                  <a:pos x="8" y="96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7" y="84"/>
                </a:cxn>
                <a:cxn ang="0">
                  <a:pos x="24" y="73"/>
                </a:cxn>
                <a:cxn ang="0">
                  <a:pos x="38" y="49"/>
                </a:cxn>
                <a:cxn ang="0">
                  <a:pos x="45" y="37"/>
                </a:cxn>
                <a:cxn ang="0">
                  <a:pos x="53" y="27"/>
                </a:cxn>
                <a:cxn ang="0">
                  <a:pos x="61" y="17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3" y="6"/>
                </a:cxn>
                <a:cxn ang="0">
                  <a:pos x="74" y="4"/>
                </a:cxn>
                <a:cxn ang="0">
                  <a:pos x="73" y="2"/>
                </a:cxn>
                <a:cxn ang="0">
                  <a:pos x="72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4" h="97">
                  <a:moveTo>
                    <a:pt x="65" y="1"/>
                  </a:moveTo>
                  <a:lnTo>
                    <a:pt x="65" y="1"/>
                  </a:lnTo>
                  <a:lnTo>
                    <a:pt x="55" y="11"/>
                  </a:lnTo>
                  <a:lnTo>
                    <a:pt x="46" y="21"/>
                  </a:lnTo>
                  <a:lnTo>
                    <a:pt x="38" y="31"/>
                  </a:lnTo>
                  <a:lnTo>
                    <a:pt x="30" y="44"/>
                  </a:lnTo>
                  <a:lnTo>
                    <a:pt x="16" y="67"/>
                  </a:lnTo>
                  <a:lnTo>
                    <a:pt x="9" y="7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2" y="96"/>
                  </a:lnTo>
                  <a:lnTo>
                    <a:pt x="6" y="97"/>
                  </a:lnTo>
                  <a:lnTo>
                    <a:pt x="8" y="96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7" y="84"/>
                  </a:lnTo>
                  <a:lnTo>
                    <a:pt x="24" y="73"/>
                  </a:lnTo>
                  <a:lnTo>
                    <a:pt x="38" y="49"/>
                  </a:lnTo>
                  <a:lnTo>
                    <a:pt x="45" y="37"/>
                  </a:lnTo>
                  <a:lnTo>
                    <a:pt x="53" y="27"/>
                  </a:lnTo>
                  <a:lnTo>
                    <a:pt x="61" y="17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3" y="6"/>
                  </a:lnTo>
                  <a:lnTo>
                    <a:pt x="74" y="4"/>
                  </a:lnTo>
                  <a:lnTo>
                    <a:pt x="73" y="2"/>
                  </a:lnTo>
                  <a:lnTo>
                    <a:pt x="72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5" name="Freeform 631"/>
            <p:cNvSpPr/>
            <p:nvPr/>
          </p:nvSpPr>
          <p:spPr bwMode="auto">
            <a:xfrm>
              <a:off x="2530476" y="4284663"/>
              <a:ext cx="41275" cy="47625"/>
            </a:xfrm>
            <a:custGeom>
              <a:avLst/>
              <a:gdLst/>
              <a:ahLst/>
              <a:cxnLst>
                <a:cxn ang="0">
                  <a:pos x="71" y="1"/>
                </a:cxn>
                <a:cxn ang="0">
                  <a:pos x="71" y="1"/>
                </a:cxn>
                <a:cxn ang="0">
                  <a:pos x="52" y="21"/>
                </a:cxn>
                <a:cxn ang="0">
                  <a:pos x="33" y="40"/>
                </a:cxn>
                <a:cxn ang="0">
                  <a:pos x="17" y="62"/>
                </a:cxn>
                <a:cxn ang="0">
                  <a:pos x="8" y="74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7" y="78"/>
                </a:cxn>
                <a:cxn ang="0">
                  <a:pos x="24" y="67"/>
                </a:cxn>
                <a:cxn ang="0">
                  <a:pos x="41" y="47"/>
                </a:cxn>
                <a:cxn ang="0">
                  <a:pos x="59" y="27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6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1" y="1"/>
                </a:cxn>
                <a:cxn ang="0">
                  <a:pos x="71" y="1"/>
                </a:cxn>
              </a:cxnLst>
              <a:rect l="0" t="0" r="r" b="b"/>
              <a:pathLst>
                <a:path w="80" h="91">
                  <a:moveTo>
                    <a:pt x="71" y="1"/>
                  </a:moveTo>
                  <a:lnTo>
                    <a:pt x="71" y="1"/>
                  </a:lnTo>
                  <a:lnTo>
                    <a:pt x="52" y="21"/>
                  </a:lnTo>
                  <a:lnTo>
                    <a:pt x="33" y="40"/>
                  </a:lnTo>
                  <a:lnTo>
                    <a:pt x="17" y="62"/>
                  </a:lnTo>
                  <a:lnTo>
                    <a:pt x="8" y="74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7" y="78"/>
                  </a:lnTo>
                  <a:lnTo>
                    <a:pt x="24" y="67"/>
                  </a:lnTo>
                  <a:lnTo>
                    <a:pt x="41" y="47"/>
                  </a:lnTo>
                  <a:lnTo>
                    <a:pt x="59" y="27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6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1"/>
                  </a:lnTo>
                  <a:lnTo>
                    <a:pt x="7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6" name="Freeform 632"/>
            <p:cNvSpPr/>
            <p:nvPr/>
          </p:nvSpPr>
          <p:spPr bwMode="auto">
            <a:xfrm>
              <a:off x="2800351" y="4448175"/>
              <a:ext cx="42863" cy="6191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59" y="17"/>
                </a:cxn>
                <a:cxn ang="0">
                  <a:pos x="48" y="31"/>
                </a:cxn>
                <a:cxn ang="0">
                  <a:pos x="37" y="45"/>
                </a:cxn>
                <a:cxn ang="0">
                  <a:pos x="26" y="59"/>
                </a:cxn>
                <a:cxn ang="0">
                  <a:pos x="26" y="59"/>
                </a:cxn>
                <a:cxn ang="0">
                  <a:pos x="17" y="71"/>
                </a:cxn>
                <a:cxn ang="0">
                  <a:pos x="10" y="84"/>
                </a:cxn>
                <a:cxn ang="0">
                  <a:pos x="7" y="90"/>
                </a:cxn>
                <a:cxn ang="0">
                  <a:pos x="3" y="97"/>
                </a:cxn>
                <a:cxn ang="0">
                  <a:pos x="1" y="104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6"/>
                </a:cxn>
                <a:cxn ang="0">
                  <a:pos x="4" y="117"/>
                </a:cxn>
                <a:cxn ang="0">
                  <a:pos x="8" y="116"/>
                </a:cxn>
                <a:cxn ang="0">
                  <a:pos x="10" y="114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2" y="103"/>
                </a:cxn>
                <a:cxn ang="0">
                  <a:pos x="14" y="94"/>
                </a:cxn>
                <a:cxn ang="0">
                  <a:pos x="19" y="86"/>
                </a:cxn>
                <a:cxn ang="0">
                  <a:pos x="23" y="78"/>
                </a:cxn>
                <a:cxn ang="0">
                  <a:pos x="34" y="62"/>
                </a:cxn>
                <a:cxn ang="0">
                  <a:pos x="47" y="48"/>
                </a:cxn>
                <a:cxn ang="0">
                  <a:pos x="47" y="48"/>
                </a:cxn>
                <a:cxn ang="0">
                  <a:pos x="62" y="28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9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0" h="117">
                  <a:moveTo>
                    <a:pt x="71" y="2"/>
                  </a:moveTo>
                  <a:lnTo>
                    <a:pt x="71" y="2"/>
                  </a:lnTo>
                  <a:lnTo>
                    <a:pt x="59" y="17"/>
                  </a:lnTo>
                  <a:lnTo>
                    <a:pt x="48" y="31"/>
                  </a:lnTo>
                  <a:lnTo>
                    <a:pt x="37" y="45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17" y="71"/>
                  </a:lnTo>
                  <a:lnTo>
                    <a:pt x="10" y="84"/>
                  </a:lnTo>
                  <a:lnTo>
                    <a:pt x="7" y="90"/>
                  </a:lnTo>
                  <a:lnTo>
                    <a:pt x="3" y="97"/>
                  </a:lnTo>
                  <a:lnTo>
                    <a:pt x="1" y="10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6"/>
                  </a:lnTo>
                  <a:lnTo>
                    <a:pt x="4" y="117"/>
                  </a:lnTo>
                  <a:lnTo>
                    <a:pt x="8" y="116"/>
                  </a:lnTo>
                  <a:lnTo>
                    <a:pt x="10" y="114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2" y="103"/>
                  </a:lnTo>
                  <a:lnTo>
                    <a:pt x="14" y="94"/>
                  </a:lnTo>
                  <a:lnTo>
                    <a:pt x="19" y="86"/>
                  </a:lnTo>
                  <a:lnTo>
                    <a:pt x="23" y="78"/>
                  </a:lnTo>
                  <a:lnTo>
                    <a:pt x="34" y="62"/>
                  </a:lnTo>
                  <a:lnTo>
                    <a:pt x="47" y="48"/>
                  </a:lnTo>
                  <a:lnTo>
                    <a:pt x="47" y="48"/>
                  </a:lnTo>
                  <a:lnTo>
                    <a:pt x="62" y="28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9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7" name="Freeform 633"/>
            <p:cNvSpPr/>
            <p:nvPr/>
          </p:nvSpPr>
          <p:spPr bwMode="auto">
            <a:xfrm>
              <a:off x="2838451" y="4475163"/>
              <a:ext cx="30163" cy="31750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52" y="0"/>
                </a:cxn>
                <a:cxn ang="0">
                  <a:pos x="45" y="6"/>
                </a:cxn>
                <a:cxn ang="0">
                  <a:pos x="39" y="11"/>
                </a:cxn>
                <a:cxn ang="0">
                  <a:pos x="25" y="25"/>
                </a:cxn>
                <a:cxn ang="0">
                  <a:pos x="14" y="38"/>
                </a:cxn>
                <a:cxn ang="0">
                  <a:pos x="2" y="51"/>
                </a:cxn>
                <a:cxn ang="0">
                  <a:pos x="2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7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20" y="45"/>
                </a:cxn>
                <a:cxn ang="0">
                  <a:pos x="32" y="32"/>
                </a:cxn>
                <a:cxn ang="0">
                  <a:pos x="44" y="19"/>
                </a:cxn>
                <a:cxn ang="0">
                  <a:pos x="50" y="13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7"/>
                </a:cxn>
                <a:cxn ang="0">
                  <a:pos x="59" y="5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59" h="60">
                  <a:moveTo>
                    <a:pt x="52" y="0"/>
                  </a:moveTo>
                  <a:lnTo>
                    <a:pt x="52" y="0"/>
                  </a:lnTo>
                  <a:lnTo>
                    <a:pt x="45" y="6"/>
                  </a:lnTo>
                  <a:lnTo>
                    <a:pt x="39" y="11"/>
                  </a:lnTo>
                  <a:lnTo>
                    <a:pt x="25" y="25"/>
                  </a:lnTo>
                  <a:lnTo>
                    <a:pt x="14" y="38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20" y="45"/>
                  </a:lnTo>
                  <a:lnTo>
                    <a:pt x="32" y="32"/>
                  </a:lnTo>
                  <a:lnTo>
                    <a:pt x="44" y="19"/>
                  </a:lnTo>
                  <a:lnTo>
                    <a:pt x="50" y="13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7"/>
                  </a:lnTo>
                  <a:lnTo>
                    <a:pt x="59" y="5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8" name="Freeform 634"/>
            <p:cNvSpPr/>
            <p:nvPr/>
          </p:nvSpPr>
          <p:spPr bwMode="auto">
            <a:xfrm>
              <a:off x="2339976" y="4575175"/>
              <a:ext cx="44450" cy="61913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6" y="13"/>
                </a:cxn>
                <a:cxn ang="0">
                  <a:pos x="55" y="27"/>
                </a:cxn>
                <a:cxn ang="0">
                  <a:pos x="45" y="39"/>
                </a:cxn>
                <a:cxn ang="0">
                  <a:pos x="35" y="52"/>
                </a:cxn>
                <a:cxn ang="0">
                  <a:pos x="17" y="80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2" y="115"/>
                </a:cxn>
                <a:cxn ang="0">
                  <a:pos x="3" y="116"/>
                </a:cxn>
                <a:cxn ang="0">
                  <a:pos x="4" y="116"/>
                </a:cxn>
                <a:cxn ang="0">
                  <a:pos x="6" y="116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24" y="85"/>
                </a:cxn>
                <a:cxn ang="0">
                  <a:pos x="42" y="59"/>
                </a:cxn>
                <a:cxn ang="0">
                  <a:pos x="52" y="45"/>
                </a:cxn>
                <a:cxn ang="0">
                  <a:pos x="62" y="33"/>
                </a:cxn>
                <a:cxn ang="0">
                  <a:pos x="73" y="20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5"/>
                </a:cxn>
                <a:cxn ang="0">
                  <a:pos x="84" y="3"/>
                </a:cxn>
                <a:cxn ang="0">
                  <a:pos x="83" y="2"/>
                </a:cxn>
                <a:cxn ang="0">
                  <a:pos x="82" y="1"/>
                </a:cxn>
                <a:cxn ang="0">
                  <a:pos x="80" y="0"/>
                </a:cxn>
                <a:cxn ang="0">
                  <a:pos x="79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5" h="116">
                  <a:moveTo>
                    <a:pt x="77" y="2"/>
                  </a:moveTo>
                  <a:lnTo>
                    <a:pt x="77" y="2"/>
                  </a:lnTo>
                  <a:lnTo>
                    <a:pt x="66" y="13"/>
                  </a:lnTo>
                  <a:lnTo>
                    <a:pt x="55" y="27"/>
                  </a:lnTo>
                  <a:lnTo>
                    <a:pt x="45" y="39"/>
                  </a:lnTo>
                  <a:lnTo>
                    <a:pt x="35" y="52"/>
                  </a:lnTo>
                  <a:lnTo>
                    <a:pt x="17" y="80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2" y="115"/>
                  </a:lnTo>
                  <a:lnTo>
                    <a:pt x="3" y="116"/>
                  </a:lnTo>
                  <a:lnTo>
                    <a:pt x="4" y="116"/>
                  </a:lnTo>
                  <a:lnTo>
                    <a:pt x="6" y="116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24" y="85"/>
                  </a:lnTo>
                  <a:lnTo>
                    <a:pt x="42" y="59"/>
                  </a:lnTo>
                  <a:lnTo>
                    <a:pt x="52" y="45"/>
                  </a:lnTo>
                  <a:lnTo>
                    <a:pt x="62" y="33"/>
                  </a:lnTo>
                  <a:lnTo>
                    <a:pt x="73" y="20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5"/>
                  </a:lnTo>
                  <a:lnTo>
                    <a:pt x="84" y="3"/>
                  </a:lnTo>
                  <a:lnTo>
                    <a:pt x="83" y="2"/>
                  </a:lnTo>
                  <a:lnTo>
                    <a:pt x="82" y="1"/>
                  </a:lnTo>
                  <a:lnTo>
                    <a:pt x="80" y="0"/>
                  </a:lnTo>
                  <a:lnTo>
                    <a:pt x="79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9" name="Freeform 635"/>
            <p:cNvSpPr/>
            <p:nvPr/>
          </p:nvSpPr>
          <p:spPr bwMode="auto">
            <a:xfrm>
              <a:off x="2359026" y="4618038"/>
              <a:ext cx="34925" cy="58738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0" y="25"/>
                </a:cxn>
                <a:cxn ang="0">
                  <a:pos x="25" y="51"/>
                </a:cxn>
                <a:cxn ang="0">
                  <a:pos x="17" y="63"/>
                </a:cxn>
                <a:cxn ang="0">
                  <a:pos x="11" y="77"/>
                </a:cxn>
                <a:cxn ang="0">
                  <a:pos x="5" y="91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2" y="110"/>
                </a:cxn>
                <a:cxn ang="0">
                  <a:pos x="3" y="111"/>
                </a:cxn>
                <a:cxn ang="0">
                  <a:pos x="5" y="111"/>
                </a:cxn>
                <a:cxn ang="0">
                  <a:pos x="7" y="110"/>
                </a:cxn>
                <a:cxn ang="0">
                  <a:pos x="8" y="109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4" y="93"/>
                </a:cxn>
                <a:cxn ang="0">
                  <a:pos x="19" y="81"/>
                </a:cxn>
                <a:cxn ang="0">
                  <a:pos x="26" y="68"/>
                </a:cxn>
                <a:cxn ang="0">
                  <a:pos x="33" y="55"/>
                </a:cxn>
                <a:cxn ang="0">
                  <a:pos x="48" y="31"/>
                </a:cxn>
                <a:cxn ang="0">
                  <a:pos x="65" y="9"/>
                </a:cxn>
                <a:cxn ang="0">
                  <a:pos x="65" y="9"/>
                </a:cxn>
                <a:cxn ang="0">
                  <a:pos x="66" y="7"/>
                </a:cxn>
                <a:cxn ang="0">
                  <a:pos x="66" y="5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111">
                  <a:moveTo>
                    <a:pt x="58" y="1"/>
                  </a:moveTo>
                  <a:lnTo>
                    <a:pt x="58" y="1"/>
                  </a:lnTo>
                  <a:lnTo>
                    <a:pt x="40" y="25"/>
                  </a:lnTo>
                  <a:lnTo>
                    <a:pt x="25" y="51"/>
                  </a:lnTo>
                  <a:lnTo>
                    <a:pt x="17" y="63"/>
                  </a:lnTo>
                  <a:lnTo>
                    <a:pt x="11" y="77"/>
                  </a:lnTo>
                  <a:lnTo>
                    <a:pt x="5" y="91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2" y="110"/>
                  </a:lnTo>
                  <a:lnTo>
                    <a:pt x="3" y="111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8" y="109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4" y="93"/>
                  </a:lnTo>
                  <a:lnTo>
                    <a:pt x="19" y="81"/>
                  </a:lnTo>
                  <a:lnTo>
                    <a:pt x="26" y="68"/>
                  </a:lnTo>
                  <a:lnTo>
                    <a:pt x="33" y="55"/>
                  </a:lnTo>
                  <a:lnTo>
                    <a:pt x="48" y="31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0" name="Freeform 636"/>
            <p:cNvSpPr/>
            <p:nvPr/>
          </p:nvSpPr>
          <p:spPr bwMode="auto">
            <a:xfrm>
              <a:off x="2522538" y="4689475"/>
              <a:ext cx="163513" cy="65088"/>
            </a:xfrm>
            <a:custGeom>
              <a:avLst/>
              <a:gdLst/>
              <a:ahLst/>
              <a:cxnLst>
                <a:cxn ang="0">
                  <a:pos x="279" y="125"/>
                </a:cxn>
                <a:cxn ang="0">
                  <a:pos x="166" y="123"/>
                </a:cxn>
                <a:cxn ang="0">
                  <a:pos x="110" y="121"/>
                </a:cxn>
                <a:cxn ang="0">
                  <a:pos x="55" y="121"/>
                </a:cxn>
                <a:cxn ang="0">
                  <a:pos x="28" y="118"/>
                </a:cxn>
                <a:cxn ang="0">
                  <a:pos x="15" y="111"/>
                </a:cxn>
                <a:cxn ang="0">
                  <a:pos x="12" y="108"/>
                </a:cxn>
                <a:cxn ang="0">
                  <a:pos x="5" y="97"/>
                </a:cxn>
                <a:cxn ang="0">
                  <a:pos x="1" y="80"/>
                </a:cxn>
                <a:cxn ang="0">
                  <a:pos x="0" y="42"/>
                </a:cxn>
                <a:cxn ang="0">
                  <a:pos x="1" y="21"/>
                </a:cxn>
                <a:cxn ang="0">
                  <a:pos x="1" y="16"/>
                </a:cxn>
                <a:cxn ang="0">
                  <a:pos x="5" y="8"/>
                </a:cxn>
                <a:cxn ang="0">
                  <a:pos x="11" y="3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32" y="1"/>
                </a:cxn>
                <a:cxn ang="0">
                  <a:pos x="39" y="5"/>
                </a:cxn>
                <a:cxn ang="0">
                  <a:pos x="44" y="12"/>
                </a:cxn>
                <a:cxn ang="0">
                  <a:pos x="46" y="21"/>
                </a:cxn>
                <a:cxn ang="0">
                  <a:pos x="46" y="34"/>
                </a:cxn>
                <a:cxn ang="0">
                  <a:pos x="46" y="46"/>
                </a:cxn>
                <a:cxn ang="0">
                  <a:pos x="46" y="58"/>
                </a:cxn>
                <a:cxn ang="0">
                  <a:pos x="44" y="64"/>
                </a:cxn>
                <a:cxn ang="0">
                  <a:pos x="40" y="69"/>
                </a:cxn>
                <a:cxn ang="0">
                  <a:pos x="43" y="76"/>
                </a:cxn>
                <a:cxn ang="0">
                  <a:pos x="48" y="76"/>
                </a:cxn>
                <a:cxn ang="0">
                  <a:pos x="55" y="76"/>
                </a:cxn>
                <a:cxn ang="0">
                  <a:pos x="67" y="75"/>
                </a:cxn>
                <a:cxn ang="0">
                  <a:pos x="89" y="74"/>
                </a:cxn>
                <a:cxn ang="0">
                  <a:pos x="105" y="75"/>
                </a:cxn>
                <a:cxn ang="0">
                  <a:pos x="133" y="77"/>
                </a:cxn>
                <a:cxn ang="0">
                  <a:pos x="207" y="79"/>
                </a:cxn>
                <a:cxn ang="0">
                  <a:pos x="243" y="79"/>
                </a:cxn>
                <a:cxn ang="0">
                  <a:pos x="266" y="31"/>
                </a:cxn>
                <a:cxn ang="0">
                  <a:pos x="266" y="25"/>
                </a:cxn>
                <a:cxn ang="0">
                  <a:pos x="270" y="17"/>
                </a:cxn>
                <a:cxn ang="0">
                  <a:pos x="276" y="12"/>
                </a:cxn>
                <a:cxn ang="0">
                  <a:pos x="285" y="9"/>
                </a:cxn>
                <a:cxn ang="0">
                  <a:pos x="289" y="9"/>
                </a:cxn>
                <a:cxn ang="0">
                  <a:pos x="297" y="10"/>
                </a:cxn>
                <a:cxn ang="0">
                  <a:pos x="304" y="14"/>
                </a:cxn>
                <a:cxn ang="0">
                  <a:pos x="309" y="21"/>
                </a:cxn>
                <a:cxn ang="0">
                  <a:pos x="311" y="31"/>
                </a:cxn>
                <a:cxn ang="0">
                  <a:pos x="311" y="102"/>
                </a:cxn>
                <a:cxn ang="0">
                  <a:pos x="309" y="111"/>
                </a:cxn>
                <a:cxn ang="0">
                  <a:pos x="304" y="118"/>
                </a:cxn>
                <a:cxn ang="0">
                  <a:pos x="301" y="120"/>
                </a:cxn>
                <a:cxn ang="0">
                  <a:pos x="293" y="124"/>
                </a:cxn>
                <a:cxn ang="0">
                  <a:pos x="287" y="124"/>
                </a:cxn>
                <a:cxn ang="0">
                  <a:pos x="286" y="124"/>
                </a:cxn>
                <a:cxn ang="0">
                  <a:pos x="279" y="125"/>
                </a:cxn>
              </a:cxnLst>
              <a:rect l="0" t="0" r="r" b="b"/>
              <a:pathLst>
                <a:path w="311" h="125">
                  <a:moveTo>
                    <a:pt x="279" y="125"/>
                  </a:moveTo>
                  <a:lnTo>
                    <a:pt x="279" y="125"/>
                  </a:lnTo>
                  <a:lnTo>
                    <a:pt x="222" y="125"/>
                  </a:lnTo>
                  <a:lnTo>
                    <a:pt x="166" y="123"/>
                  </a:lnTo>
                  <a:lnTo>
                    <a:pt x="166" y="123"/>
                  </a:lnTo>
                  <a:lnTo>
                    <a:pt x="110" y="121"/>
                  </a:lnTo>
                  <a:lnTo>
                    <a:pt x="55" y="121"/>
                  </a:lnTo>
                  <a:lnTo>
                    <a:pt x="55" y="121"/>
                  </a:lnTo>
                  <a:lnTo>
                    <a:pt x="41" y="120"/>
                  </a:lnTo>
                  <a:lnTo>
                    <a:pt x="28" y="118"/>
                  </a:lnTo>
                  <a:lnTo>
                    <a:pt x="19" y="114"/>
                  </a:lnTo>
                  <a:lnTo>
                    <a:pt x="15" y="111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8" y="103"/>
                  </a:lnTo>
                  <a:lnTo>
                    <a:pt x="5" y="97"/>
                  </a:lnTo>
                  <a:lnTo>
                    <a:pt x="2" y="88"/>
                  </a:lnTo>
                  <a:lnTo>
                    <a:pt x="1" y="80"/>
                  </a:lnTo>
                  <a:lnTo>
                    <a:pt x="0" y="63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16"/>
                  </a:lnTo>
                  <a:lnTo>
                    <a:pt x="3" y="12"/>
                  </a:lnTo>
                  <a:lnTo>
                    <a:pt x="5" y="8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32" y="1"/>
                  </a:lnTo>
                  <a:lnTo>
                    <a:pt x="36" y="3"/>
                  </a:lnTo>
                  <a:lnTo>
                    <a:pt x="39" y="5"/>
                  </a:lnTo>
                  <a:lnTo>
                    <a:pt x="42" y="8"/>
                  </a:lnTo>
                  <a:lnTo>
                    <a:pt x="44" y="12"/>
                  </a:lnTo>
                  <a:lnTo>
                    <a:pt x="45" y="16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46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45" y="62"/>
                  </a:lnTo>
                  <a:lnTo>
                    <a:pt x="44" y="64"/>
                  </a:lnTo>
                  <a:lnTo>
                    <a:pt x="43" y="66"/>
                  </a:lnTo>
                  <a:lnTo>
                    <a:pt x="40" y="69"/>
                  </a:lnTo>
                  <a:lnTo>
                    <a:pt x="41" y="73"/>
                  </a:lnTo>
                  <a:lnTo>
                    <a:pt x="43" y="76"/>
                  </a:lnTo>
                  <a:lnTo>
                    <a:pt x="47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67" y="75"/>
                  </a:lnTo>
                  <a:lnTo>
                    <a:pt x="67" y="75"/>
                  </a:lnTo>
                  <a:lnTo>
                    <a:pt x="89" y="74"/>
                  </a:lnTo>
                  <a:lnTo>
                    <a:pt x="89" y="74"/>
                  </a:lnTo>
                  <a:lnTo>
                    <a:pt x="105" y="75"/>
                  </a:lnTo>
                  <a:lnTo>
                    <a:pt x="105" y="75"/>
                  </a:lnTo>
                  <a:lnTo>
                    <a:pt x="133" y="77"/>
                  </a:lnTo>
                  <a:lnTo>
                    <a:pt x="159" y="79"/>
                  </a:lnTo>
                  <a:lnTo>
                    <a:pt x="207" y="79"/>
                  </a:lnTo>
                  <a:lnTo>
                    <a:pt x="207" y="79"/>
                  </a:lnTo>
                  <a:lnTo>
                    <a:pt x="243" y="79"/>
                  </a:lnTo>
                  <a:lnTo>
                    <a:pt x="266" y="79"/>
                  </a:lnTo>
                  <a:lnTo>
                    <a:pt x="266" y="31"/>
                  </a:lnTo>
                  <a:lnTo>
                    <a:pt x="266" y="31"/>
                  </a:lnTo>
                  <a:lnTo>
                    <a:pt x="266" y="25"/>
                  </a:lnTo>
                  <a:lnTo>
                    <a:pt x="268" y="21"/>
                  </a:lnTo>
                  <a:lnTo>
                    <a:pt x="270" y="17"/>
                  </a:lnTo>
                  <a:lnTo>
                    <a:pt x="273" y="14"/>
                  </a:lnTo>
                  <a:lnTo>
                    <a:pt x="276" y="12"/>
                  </a:lnTo>
                  <a:lnTo>
                    <a:pt x="281" y="10"/>
                  </a:lnTo>
                  <a:lnTo>
                    <a:pt x="285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93" y="9"/>
                  </a:lnTo>
                  <a:lnTo>
                    <a:pt x="297" y="10"/>
                  </a:lnTo>
                  <a:lnTo>
                    <a:pt x="301" y="12"/>
                  </a:lnTo>
                  <a:lnTo>
                    <a:pt x="304" y="14"/>
                  </a:lnTo>
                  <a:lnTo>
                    <a:pt x="307" y="17"/>
                  </a:lnTo>
                  <a:lnTo>
                    <a:pt x="309" y="21"/>
                  </a:lnTo>
                  <a:lnTo>
                    <a:pt x="310" y="25"/>
                  </a:lnTo>
                  <a:lnTo>
                    <a:pt x="311" y="31"/>
                  </a:lnTo>
                  <a:lnTo>
                    <a:pt x="311" y="102"/>
                  </a:lnTo>
                  <a:lnTo>
                    <a:pt x="311" y="102"/>
                  </a:lnTo>
                  <a:lnTo>
                    <a:pt x="310" y="107"/>
                  </a:lnTo>
                  <a:lnTo>
                    <a:pt x="309" y="111"/>
                  </a:lnTo>
                  <a:lnTo>
                    <a:pt x="307" y="115"/>
                  </a:lnTo>
                  <a:lnTo>
                    <a:pt x="304" y="118"/>
                  </a:lnTo>
                  <a:lnTo>
                    <a:pt x="304" y="118"/>
                  </a:lnTo>
                  <a:lnTo>
                    <a:pt x="301" y="120"/>
                  </a:lnTo>
                  <a:lnTo>
                    <a:pt x="297" y="123"/>
                  </a:lnTo>
                  <a:lnTo>
                    <a:pt x="293" y="124"/>
                  </a:lnTo>
                  <a:lnTo>
                    <a:pt x="289" y="124"/>
                  </a:lnTo>
                  <a:lnTo>
                    <a:pt x="287" y="124"/>
                  </a:lnTo>
                  <a:lnTo>
                    <a:pt x="286" y="124"/>
                  </a:lnTo>
                  <a:lnTo>
                    <a:pt x="286" y="124"/>
                  </a:lnTo>
                  <a:lnTo>
                    <a:pt x="279" y="125"/>
                  </a:lnTo>
                  <a:lnTo>
                    <a:pt x="279" y="1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1" name="Freeform 637"/>
            <p:cNvSpPr/>
            <p:nvPr/>
          </p:nvSpPr>
          <p:spPr bwMode="auto">
            <a:xfrm>
              <a:off x="2301876" y="4237038"/>
              <a:ext cx="617538" cy="522288"/>
            </a:xfrm>
            <a:custGeom>
              <a:avLst/>
              <a:gdLst/>
              <a:ahLst/>
              <a:cxnLst>
                <a:cxn ang="0">
                  <a:pos x="858" y="985"/>
                </a:cxn>
                <a:cxn ang="0">
                  <a:pos x="837" y="972"/>
                </a:cxn>
                <a:cxn ang="0">
                  <a:pos x="819" y="928"/>
                </a:cxn>
                <a:cxn ang="0">
                  <a:pos x="822" y="871"/>
                </a:cxn>
                <a:cxn ang="0">
                  <a:pos x="843" y="860"/>
                </a:cxn>
                <a:cxn ang="0">
                  <a:pos x="865" y="876"/>
                </a:cxn>
                <a:cxn ang="0">
                  <a:pos x="865" y="924"/>
                </a:cxn>
                <a:cxn ang="0">
                  <a:pos x="945" y="941"/>
                </a:cxn>
                <a:cxn ang="0">
                  <a:pos x="1009" y="939"/>
                </a:cxn>
                <a:cxn ang="0">
                  <a:pos x="1096" y="911"/>
                </a:cxn>
                <a:cxn ang="0">
                  <a:pos x="1120" y="867"/>
                </a:cxn>
                <a:cxn ang="0">
                  <a:pos x="1118" y="778"/>
                </a:cxn>
                <a:cxn ang="0">
                  <a:pos x="1104" y="357"/>
                </a:cxn>
                <a:cxn ang="0">
                  <a:pos x="1104" y="237"/>
                </a:cxn>
                <a:cxn ang="0">
                  <a:pos x="1088" y="145"/>
                </a:cxn>
                <a:cxn ang="0">
                  <a:pos x="1042" y="89"/>
                </a:cxn>
                <a:cxn ang="0">
                  <a:pos x="983" y="64"/>
                </a:cxn>
                <a:cxn ang="0">
                  <a:pos x="887" y="64"/>
                </a:cxn>
                <a:cxn ang="0">
                  <a:pos x="564" y="60"/>
                </a:cxn>
                <a:cxn ang="0">
                  <a:pos x="180" y="51"/>
                </a:cxn>
                <a:cxn ang="0">
                  <a:pos x="121" y="55"/>
                </a:cxn>
                <a:cxn ang="0">
                  <a:pos x="64" y="78"/>
                </a:cxn>
                <a:cxn ang="0">
                  <a:pos x="44" y="141"/>
                </a:cxn>
                <a:cxn ang="0">
                  <a:pos x="48" y="368"/>
                </a:cxn>
                <a:cxn ang="0">
                  <a:pos x="53" y="604"/>
                </a:cxn>
                <a:cxn ang="0">
                  <a:pos x="58" y="785"/>
                </a:cxn>
                <a:cxn ang="0">
                  <a:pos x="81" y="878"/>
                </a:cxn>
                <a:cxn ang="0">
                  <a:pos x="124" y="928"/>
                </a:cxn>
                <a:cxn ang="0">
                  <a:pos x="175" y="941"/>
                </a:cxn>
                <a:cxn ang="0">
                  <a:pos x="271" y="931"/>
                </a:cxn>
                <a:cxn ang="0">
                  <a:pos x="267" y="885"/>
                </a:cxn>
                <a:cxn ang="0">
                  <a:pos x="271" y="857"/>
                </a:cxn>
                <a:cxn ang="0">
                  <a:pos x="296" y="851"/>
                </a:cxn>
                <a:cxn ang="0">
                  <a:pos x="311" y="872"/>
                </a:cxn>
                <a:cxn ang="0">
                  <a:pos x="315" y="947"/>
                </a:cxn>
                <a:cxn ang="0">
                  <a:pos x="305" y="975"/>
                </a:cxn>
                <a:cxn ang="0">
                  <a:pos x="285" y="979"/>
                </a:cxn>
                <a:cxn ang="0">
                  <a:pos x="212" y="982"/>
                </a:cxn>
                <a:cxn ang="0">
                  <a:pos x="105" y="970"/>
                </a:cxn>
                <a:cxn ang="0">
                  <a:pos x="49" y="920"/>
                </a:cxn>
                <a:cxn ang="0">
                  <a:pos x="20" y="814"/>
                </a:cxn>
                <a:cxn ang="0">
                  <a:pos x="6" y="640"/>
                </a:cxn>
                <a:cxn ang="0">
                  <a:pos x="3" y="231"/>
                </a:cxn>
                <a:cxn ang="0">
                  <a:pos x="13" y="70"/>
                </a:cxn>
                <a:cxn ang="0">
                  <a:pos x="50" y="29"/>
                </a:cxn>
                <a:cxn ang="0">
                  <a:pos x="113" y="10"/>
                </a:cxn>
                <a:cxn ang="0">
                  <a:pos x="161" y="6"/>
                </a:cxn>
                <a:cxn ang="0">
                  <a:pos x="182" y="3"/>
                </a:cxn>
                <a:cxn ang="0">
                  <a:pos x="205" y="3"/>
                </a:cxn>
                <a:cxn ang="0">
                  <a:pos x="407" y="16"/>
                </a:cxn>
                <a:cxn ang="0">
                  <a:pos x="799" y="15"/>
                </a:cxn>
                <a:cxn ang="0">
                  <a:pos x="934" y="18"/>
                </a:cxn>
                <a:cxn ang="0">
                  <a:pos x="1005" y="21"/>
                </a:cxn>
                <a:cxn ang="0">
                  <a:pos x="1073" y="55"/>
                </a:cxn>
                <a:cxn ang="0">
                  <a:pos x="1126" y="118"/>
                </a:cxn>
                <a:cxn ang="0">
                  <a:pos x="1150" y="250"/>
                </a:cxn>
                <a:cxn ang="0">
                  <a:pos x="1151" y="482"/>
                </a:cxn>
                <a:cxn ang="0">
                  <a:pos x="1157" y="731"/>
                </a:cxn>
                <a:cxn ang="0">
                  <a:pos x="1165" y="868"/>
                </a:cxn>
                <a:cxn ang="0">
                  <a:pos x="1141" y="930"/>
                </a:cxn>
                <a:cxn ang="0">
                  <a:pos x="1077" y="970"/>
                </a:cxn>
                <a:cxn ang="0">
                  <a:pos x="1018" y="988"/>
                </a:cxn>
              </a:cxnLst>
              <a:rect l="0" t="0" r="r" b="b"/>
              <a:pathLst>
                <a:path w="1167" h="989">
                  <a:moveTo>
                    <a:pt x="1009" y="989"/>
                  </a:moveTo>
                  <a:lnTo>
                    <a:pt x="1009" y="989"/>
                  </a:lnTo>
                  <a:lnTo>
                    <a:pt x="944" y="987"/>
                  </a:lnTo>
                  <a:lnTo>
                    <a:pt x="944" y="987"/>
                  </a:lnTo>
                  <a:lnTo>
                    <a:pt x="901" y="985"/>
                  </a:lnTo>
                  <a:lnTo>
                    <a:pt x="858" y="985"/>
                  </a:lnTo>
                  <a:lnTo>
                    <a:pt x="858" y="985"/>
                  </a:lnTo>
                  <a:lnTo>
                    <a:pt x="850" y="984"/>
                  </a:lnTo>
                  <a:lnTo>
                    <a:pt x="845" y="982"/>
                  </a:lnTo>
                  <a:lnTo>
                    <a:pt x="841" y="978"/>
                  </a:lnTo>
                  <a:lnTo>
                    <a:pt x="839" y="974"/>
                  </a:lnTo>
                  <a:lnTo>
                    <a:pt x="838" y="973"/>
                  </a:lnTo>
                  <a:lnTo>
                    <a:pt x="837" y="972"/>
                  </a:lnTo>
                  <a:lnTo>
                    <a:pt x="837" y="972"/>
                  </a:lnTo>
                  <a:lnTo>
                    <a:pt x="832" y="969"/>
                  </a:lnTo>
                  <a:lnTo>
                    <a:pt x="832" y="969"/>
                  </a:lnTo>
                  <a:lnTo>
                    <a:pt x="828" y="962"/>
                  </a:lnTo>
                  <a:lnTo>
                    <a:pt x="824" y="954"/>
                  </a:lnTo>
                  <a:lnTo>
                    <a:pt x="821" y="945"/>
                  </a:lnTo>
                  <a:lnTo>
                    <a:pt x="819" y="937"/>
                  </a:lnTo>
                  <a:lnTo>
                    <a:pt x="819" y="928"/>
                  </a:lnTo>
                  <a:lnTo>
                    <a:pt x="819" y="920"/>
                  </a:lnTo>
                  <a:lnTo>
                    <a:pt x="819" y="901"/>
                  </a:lnTo>
                  <a:lnTo>
                    <a:pt x="819" y="901"/>
                  </a:lnTo>
                  <a:lnTo>
                    <a:pt x="820" y="881"/>
                  </a:lnTo>
                  <a:lnTo>
                    <a:pt x="820" y="881"/>
                  </a:lnTo>
                  <a:lnTo>
                    <a:pt x="820" y="876"/>
                  </a:lnTo>
                  <a:lnTo>
                    <a:pt x="822" y="871"/>
                  </a:lnTo>
                  <a:lnTo>
                    <a:pt x="825" y="868"/>
                  </a:lnTo>
                  <a:lnTo>
                    <a:pt x="828" y="865"/>
                  </a:lnTo>
                  <a:lnTo>
                    <a:pt x="831" y="862"/>
                  </a:lnTo>
                  <a:lnTo>
                    <a:pt x="835" y="861"/>
                  </a:lnTo>
                  <a:lnTo>
                    <a:pt x="839" y="860"/>
                  </a:lnTo>
                  <a:lnTo>
                    <a:pt x="843" y="860"/>
                  </a:lnTo>
                  <a:lnTo>
                    <a:pt x="843" y="860"/>
                  </a:lnTo>
                  <a:lnTo>
                    <a:pt x="847" y="860"/>
                  </a:lnTo>
                  <a:lnTo>
                    <a:pt x="851" y="861"/>
                  </a:lnTo>
                  <a:lnTo>
                    <a:pt x="856" y="862"/>
                  </a:lnTo>
                  <a:lnTo>
                    <a:pt x="859" y="865"/>
                  </a:lnTo>
                  <a:lnTo>
                    <a:pt x="862" y="868"/>
                  </a:lnTo>
                  <a:lnTo>
                    <a:pt x="864" y="871"/>
                  </a:lnTo>
                  <a:lnTo>
                    <a:pt x="865" y="876"/>
                  </a:lnTo>
                  <a:lnTo>
                    <a:pt x="866" y="881"/>
                  </a:lnTo>
                  <a:lnTo>
                    <a:pt x="866" y="882"/>
                  </a:lnTo>
                  <a:lnTo>
                    <a:pt x="866" y="882"/>
                  </a:lnTo>
                  <a:lnTo>
                    <a:pt x="865" y="912"/>
                  </a:lnTo>
                  <a:lnTo>
                    <a:pt x="865" y="915"/>
                  </a:lnTo>
                  <a:lnTo>
                    <a:pt x="865" y="915"/>
                  </a:lnTo>
                  <a:lnTo>
                    <a:pt x="865" y="924"/>
                  </a:lnTo>
                  <a:lnTo>
                    <a:pt x="865" y="932"/>
                  </a:lnTo>
                  <a:lnTo>
                    <a:pt x="865" y="938"/>
                  </a:lnTo>
                  <a:lnTo>
                    <a:pt x="870" y="939"/>
                  </a:lnTo>
                  <a:lnTo>
                    <a:pt x="870" y="939"/>
                  </a:lnTo>
                  <a:lnTo>
                    <a:pt x="908" y="940"/>
                  </a:lnTo>
                  <a:lnTo>
                    <a:pt x="945" y="941"/>
                  </a:lnTo>
                  <a:lnTo>
                    <a:pt x="945" y="941"/>
                  </a:lnTo>
                  <a:lnTo>
                    <a:pt x="996" y="943"/>
                  </a:lnTo>
                  <a:lnTo>
                    <a:pt x="998" y="943"/>
                  </a:lnTo>
                  <a:lnTo>
                    <a:pt x="999" y="942"/>
                  </a:lnTo>
                  <a:lnTo>
                    <a:pt x="999" y="942"/>
                  </a:lnTo>
                  <a:lnTo>
                    <a:pt x="1004" y="940"/>
                  </a:lnTo>
                  <a:lnTo>
                    <a:pt x="1009" y="939"/>
                  </a:lnTo>
                  <a:lnTo>
                    <a:pt x="1009" y="939"/>
                  </a:lnTo>
                  <a:lnTo>
                    <a:pt x="1035" y="935"/>
                  </a:lnTo>
                  <a:lnTo>
                    <a:pt x="1049" y="933"/>
                  </a:lnTo>
                  <a:lnTo>
                    <a:pt x="1064" y="929"/>
                  </a:lnTo>
                  <a:lnTo>
                    <a:pt x="1078" y="923"/>
                  </a:lnTo>
                  <a:lnTo>
                    <a:pt x="1085" y="920"/>
                  </a:lnTo>
                  <a:lnTo>
                    <a:pt x="1091" y="916"/>
                  </a:lnTo>
                  <a:lnTo>
                    <a:pt x="1096" y="911"/>
                  </a:lnTo>
                  <a:lnTo>
                    <a:pt x="1102" y="906"/>
                  </a:lnTo>
                  <a:lnTo>
                    <a:pt x="1107" y="900"/>
                  </a:lnTo>
                  <a:lnTo>
                    <a:pt x="1111" y="894"/>
                  </a:lnTo>
                  <a:lnTo>
                    <a:pt x="1111" y="894"/>
                  </a:lnTo>
                  <a:lnTo>
                    <a:pt x="1115" y="885"/>
                  </a:lnTo>
                  <a:lnTo>
                    <a:pt x="1118" y="876"/>
                  </a:lnTo>
                  <a:lnTo>
                    <a:pt x="1120" y="867"/>
                  </a:lnTo>
                  <a:lnTo>
                    <a:pt x="1121" y="858"/>
                  </a:lnTo>
                  <a:lnTo>
                    <a:pt x="1121" y="839"/>
                  </a:lnTo>
                  <a:lnTo>
                    <a:pt x="1120" y="821"/>
                  </a:lnTo>
                  <a:lnTo>
                    <a:pt x="1120" y="821"/>
                  </a:lnTo>
                  <a:lnTo>
                    <a:pt x="1119" y="802"/>
                  </a:lnTo>
                  <a:lnTo>
                    <a:pt x="1119" y="802"/>
                  </a:lnTo>
                  <a:lnTo>
                    <a:pt x="1118" y="778"/>
                  </a:lnTo>
                  <a:lnTo>
                    <a:pt x="1117" y="754"/>
                  </a:lnTo>
                  <a:lnTo>
                    <a:pt x="1112" y="708"/>
                  </a:lnTo>
                  <a:lnTo>
                    <a:pt x="1112" y="708"/>
                  </a:lnTo>
                  <a:lnTo>
                    <a:pt x="1107" y="655"/>
                  </a:lnTo>
                  <a:lnTo>
                    <a:pt x="1106" y="628"/>
                  </a:lnTo>
                  <a:lnTo>
                    <a:pt x="1104" y="602"/>
                  </a:lnTo>
                  <a:lnTo>
                    <a:pt x="1104" y="357"/>
                  </a:lnTo>
                  <a:lnTo>
                    <a:pt x="1104" y="357"/>
                  </a:lnTo>
                  <a:lnTo>
                    <a:pt x="1106" y="318"/>
                  </a:lnTo>
                  <a:lnTo>
                    <a:pt x="1106" y="318"/>
                  </a:lnTo>
                  <a:lnTo>
                    <a:pt x="1107" y="295"/>
                  </a:lnTo>
                  <a:lnTo>
                    <a:pt x="1107" y="272"/>
                  </a:lnTo>
                  <a:lnTo>
                    <a:pt x="1106" y="248"/>
                  </a:lnTo>
                  <a:lnTo>
                    <a:pt x="1104" y="237"/>
                  </a:lnTo>
                  <a:lnTo>
                    <a:pt x="1102" y="224"/>
                  </a:lnTo>
                  <a:lnTo>
                    <a:pt x="1102" y="224"/>
                  </a:lnTo>
                  <a:lnTo>
                    <a:pt x="1098" y="200"/>
                  </a:lnTo>
                  <a:lnTo>
                    <a:pt x="1098" y="200"/>
                  </a:lnTo>
                  <a:lnTo>
                    <a:pt x="1095" y="177"/>
                  </a:lnTo>
                  <a:lnTo>
                    <a:pt x="1091" y="155"/>
                  </a:lnTo>
                  <a:lnTo>
                    <a:pt x="1088" y="145"/>
                  </a:lnTo>
                  <a:lnTo>
                    <a:pt x="1084" y="136"/>
                  </a:lnTo>
                  <a:lnTo>
                    <a:pt x="1079" y="126"/>
                  </a:lnTo>
                  <a:lnTo>
                    <a:pt x="1073" y="120"/>
                  </a:lnTo>
                  <a:lnTo>
                    <a:pt x="1068" y="115"/>
                  </a:lnTo>
                  <a:lnTo>
                    <a:pt x="1068" y="115"/>
                  </a:lnTo>
                  <a:lnTo>
                    <a:pt x="1052" y="98"/>
                  </a:lnTo>
                  <a:lnTo>
                    <a:pt x="1042" y="89"/>
                  </a:lnTo>
                  <a:lnTo>
                    <a:pt x="1032" y="82"/>
                  </a:lnTo>
                  <a:lnTo>
                    <a:pt x="1022" y="75"/>
                  </a:lnTo>
                  <a:lnTo>
                    <a:pt x="1010" y="70"/>
                  </a:lnTo>
                  <a:lnTo>
                    <a:pt x="999" y="65"/>
                  </a:lnTo>
                  <a:lnTo>
                    <a:pt x="993" y="64"/>
                  </a:lnTo>
                  <a:lnTo>
                    <a:pt x="987" y="64"/>
                  </a:lnTo>
                  <a:lnTo>
                    <a:pt x="983" y="64"/>
                  </a:lnTo>
                  <a:lnTo>
                    <a:pt x="983" y="64"/>
                  </a:lnTo>
                  <a:lnTo>
                    <a:pt x="947" y="64"/>
                  </a:lnTo>
                  <a:lnTo>
                    <a:pt x="947" y="64"/>
                  </a:lnTo>
                  <a:lnTo>
                    <a:pt x="913" y="65"/>
                  </a:lnTo>
                  <a:lnTo>
                    <a:pt x="913" y="65"/>
                  </a:lnTo>
                  <a:lnTo>
                    <a:pt x="887" y="64"/>
                  </a:lnTo>
                  <a:lnTo>
                    <a:pt x="887" y="64"/>
                  </a:lnTo>
                  <a:lnTo>
                    <a:pt x="838" y="62"/>
                  </a:lnTo>
                  <a:lnTo>
                    <a:pt x="790" y="60"/>
                  </a:lnTo>
                  <a:lnTo>
                    <a:pt x="692" y="60"/>
                  </a:lnTo>
                  <a:lnTo>
                    <a:pt x="660" y="60"/>
                  </a:lnTo>
                  <a:lnTo>
                    <a:pt x="660" y="60"/>
                  </a:lnTo>
                  <a:lnTo>
                    <a:pt x="564" y="60"/>
                  </a:lnTo>
                  <a:lnTo>
                    <a:pt x="564" y="60"/>
                  </a:lnTo>
                  <a:lnTo>
                    <a:pt x="469" y="60"/>
                  </a:lnTo>
                  <a:lnTo>
                    <a:pt x="469" y="60"/>
                  </a:lnTo>
                  <a:lnTo>
                    <a:pt x="402" y="60"/>
                  </a:lnTo>
                  <a:lnTo>
                    <a:pt x="330" y="59"/>
                  </a:lnTo>
                  <a:lnTo>
                    <a:pt x="255" y="56"/>
                  </a:lnTo>
                  <a:lnTo>
                    <a:pt x="217" y="54"/>
                  </a:lnTo>
                  <a:lnTo>
                    <a:pt x="180" y="51"/>
                  </a:lnTo>
                  <a:lnTo>
                    <a:pt x="179" y="51"/>
                  </a:lnTo>
                  <a:lnTo>
                    <a:pt x="178" y="51"/>
                  </a:lnTo>
                  <a:lnTo>
                    <a:pt x="178" y="51"/>
                  </a:lnTo>
                  <a:lnTo>
                    <a:pt x="162" y="53"/>
                  </a:lnTo>
                  <a:lnTo>
                    <a:pt x="146" y="54"/>
                  </a:lnTo>
                  <a:lnTo>
                    <a:pt x="146" y="54"/>
                  </a:lnTo>
                  <a:lnTo>
                    <a:pt x="121" y="55"/>
                  </a:lnTo>
                  <a:lnTo>
                    <a:pt x="110" y="57"/>
                  </a:lnTo>
                  <a:lnTo>
                    <a:pt x="97" y="59"/>
                  </a:lnTo>
                  <a:lnTo>
                    <a:pt x="97" y="59"/>
                  </a:lnTo>
                  <a:lnTo>
                    <a:pt x="87" y="63"/>
                  </a:lnTo>
                  <a:lnTo>
                    <a:pt x="79" y="67"/>
                  </a:lnTo>
                  <a:lnTo>
                    <a:pt x="72" y="73"/>
                  </a:lnTo>
                  <a:lnTo>
                    <a:pt x="64" y="78"/>
                  </a:lnTo>
                  <a:lnTo>
                    <a:pt x="59" y="84"/>
                  </a:lnTo>
                  <a:lnTo>
                    <a:pt x="55" y="91"/>
                  </a:lnTo>
                  <a:lnTo>
                    <a:pt x="52" y="98"/>
                  </a:lnTo>
                  <a:lnTo>
                    <a:pt x="49" y="107"/>
                  </a:lnTo>
                  <a:lnTo>
                    <a:pt x="47" y="115"/>
                  </a:lnTo>
                  <a:lnTo>
                    <a:pt x="46" y="123"/>
                  </a:lnTo>
                  <a:lnTo>
                    <a:pt x="44" y="141"/>
                  </a:lnTo>
                  <a:lnTo>
                    <a:pt x="44" y="158"/>
                  </a:lnTo>
                  <a:lnTo>
                    <a:pt x="45" y="176"/>
                  </a:lnTo>
                  <a:lnTo>
                    <a:pt x="45" y="176"/>
                  </a:lnTo>
                  <a:lnTo>
                    <a:pt x="46" y="203"/>
                  </a:lnTo>
                  <a:lnTo>
                    <a:pt x="46" y="203"/>
                  </a:lnTo>
                  <a:lnTo>
                    <a:pt x="47" y="285"/>
                  </a:lnTo>
                  <a:lnTo>
                    <a:pt x="48" y="368"/>
                  </a:lnTo>
                  <a:lnTo>
                    <a:pt x="48" y="368"/>
                  </a:lnTo>
                  <a:lnTo>
                    <a:pt x="50" y="451"/>
                  </a:lnTo>
                  <a:lnTo>
                    <a:pt x="50" y="533"/>
                  </a:lnTo>
                  <a:lnTo>
                    <a:pt x="50" y="533"/>
                  </a:lnTo>
                  <a:lnTo>
                    <a:pt x="51" y="568"/>
                  </a:lnTo>
                  <a:lnTo>
                    <a:pt x="53" y="604"/>
                  </a:lnTo>
                  <a:lnTo>
                    <a:pt x="53" y="604"/>
                  </a:lnTo>
                  <a:lnTo>
                    <a:pt x="54" y="638"/>
                  </a:lnTo>
                  <a:lnTo>
                    <a:pt x="55" y="673"/>
                  </a:lnTo>
                  <a:lnTo>
                    <a:pt x="55" y="677"/>
                  </a:lnTo>
                  <a:lnTo>
                    <a:pt x="55" y="677"/>
                  </a:lnTo>
                  <a:lnTo>
                    <a:pt x="55" y="719"/>
                  </a:lnTo>
                  <a:lnTo>
                    <a:pt x="57" y="764"/>
                  </a:lnTo>
                  <a:lnTo>
                    <a:pt x="58" y="785"/>
                  </a:lnTo>
                  <a:lnTo>
                    <a:pt x="61" y="806"/>
                  </a:lnTo>
                  <a:lnTo>
                    <a:pt x="65" y="827"/>
                  </a:lnTo>
                  <a:lnTo>
                    <a:pt x="69" y="847"/>
                  </a:lnTo>
                  <a:lnTo>
                    <a:pt x="69" y="847"/>
                  </a:lnTo>
                  <a:lnTo>
                    <a:pt x="73" y="859"/>
                  </a:lnTo>
                  <a:lnTo>
                    <a:pt x="77" y="869"/>
                  </a:lnTo>
                  <a:lnTo>
                    <a:pt x="81" y="878"/>
                  </a:lnTo>
                  <a:lnTo>
                    <a:pt x="86" y="888"/>
                  </a:lnTo>
                  <a:lnTo>
                    <a:pt x="91" y="896"/>
                  </a:lnTo>
                  <a:lnTo>
                    <a:pt x="97" y="903"/>
                  </a:lnTo>
                  <a:lnTo>
                    <a:pt x="104" y="910"/>
                  </a:lnTo>
                  <a:lnTo>
                    <a:pt x="110" y="917"/>
                  </a:lnTo>
                  <a:lnTo>
                    <a:pt x="117" y="923"/>
                  </a:lnTo>
                  <a:lnTo>
                    <a:pt x="124" y="928"/>
                  </a:lnTo>
                  <a:lnTo>
                    <a:pt x="131" y="932"/>
                  </a:lnTo>
                  <a:lnTo>
                    <a:pt x="140" y="935"/>
                  </a:lnTo>
                  <a:lnTo>
                    <a:pt x="148" y="938"/>
                  </a:lnTo>
                  <a:lnTo>
                    <a:pt x="157" y="940"/>
                  </a:lnTo>
                  <a:lnTo>
                    <a:pt x="166" y="941"/>
                  </a:lnTo>
                  <a:lnTo>
                    <a:pt x="175" y="941"/>
                  </a:lnTo>
                  <a:lnTo>
                    <a:pt x="175" y="941"/>
                  </a:lnTo>
                  <a:lnTo>
                    <a:pt x="191" y="940"/>
                  </a:lnTo>
                  <a:lnTo>
                    <a:pt x="191" y="940"/>
                  </a:lnTo>
                  <a:lnTo>
                    <a:pt x="229" y="936"/>
                  </a:lnTo>
                  <a:lnTo>
                    <a:pt x="264" y="934"/>
                  </a:lnTo>
                  <a:lnTo>
                    <a:pt x="265" y="934"/>
                  </a:lnTo>
                  <a:lnTo>
                    <a:pt x="266" y="934"/>
                  </a:lnTo>
                  <a:lnTo>
                    <a:pt x="271" y="931"/>
                  </a:lnTo>
                  <a:lnTo>
                    <a:pt x="271" y="928"/>
                  </a:lnTo>
                  <a:lnTo>
                    <a:pt x="271" y="928"/>
                  </a:lnTo>
                  <a:lnTo>
                    <a:pt x="270" y="918"/>
                  </a:lnTo>
                  <a:lnTo>
                    <a:pt x="270" y="918"/>
                  </a:lnTo>
                  <a:lnTo>
                    <a:pt x="268" y="898"/>
                  </a:lnTo>
                  <a:lnTo>
                    <a:pt x="268" y="898"/>
                  </a:lnTo>
                  <a:lnTo>
                    <a:pt x="267" y="885"/>
                  </a:lnTo>
                  <a:lnTo>
                    <a:pt x="266" y="871"/>
                  </a:lnTo>
                  <a:lnTo>
                    <a:pt x="266" y="871"/>
                  </a:lnTo>
                  <a:lnTo>
                    <a:pt x="266" y="867"/>
                  </a:lnTo>
                  <a:lnTo>
                    <a:pt x="267" y="863"/>
                  </a:lnTo>
                  <a:lnTo>
                    <a:pt x="269" y="860"/>
                  </a:lnTo>
                  <a:lnTo>
                    <a:pt x="271" y="857"/>
                  </a:lnTo>
                  <a:lnTo>
                    <a:pt x="271" y="857"/>
                  </a:lnTo>
                  <a:lnTo>
                    <a:pt x="274" y="854"/>
                  </a:lnTo>
                  <a:lnTo>
                    <a:pt x="278" y="851"/>
                  </a:lnTo>
                  <a:lnTo>
                    <a:pt x="282" y="850"/>
                  </a:lnTo>
                  <a:lnTo>
                    <a:pt x="287" y="849"/>
                  </a:lnTo>
                  <a:lnTo>
                    <a:pt x="287" y="849"/>
                  </a:lnTo>
                  <a:lnTo>
                    <a:pt x="292" y="850"/>
                  </a:lnTo>
                  <a:lnTo>
                    <a:pt x="296" y="851"/>
                  </a:lnTo>
                  <a:lnTo>
                    <a:pt x="300" y="853"/>
                  </a:lnTo>
                  <a:lnTo>
                    <a:pt x="303" y="856"/>
                  </a:lnTo>
                  <a:lnTo>
                    <a:pt x="306" y="858"/>
                  </a:lnTo>
                  <a:lnTo>
                    <a:pt x="309" y="862"/>
                  </a:lnTo>
                  <a:lnTo>
                    <a:pt x="310" y="867"/>
                  </a:lnTo>
                  <a:lnTo>
                    <a:pt x="311" y="872"/>
                  </a:lnTo>
                  <a:lnTo>
                    <a:pt x="311" y="872"/>
                  </a:lnTo>
                  <a:lnTo>
                    <a:pt x="312" y="884"/>
                  </a:lnTo>
                  <a:lnTo>
                    <a:pt x="313" y="896"/>
                  </a:lnTo>
                  <a:lnTo>
                    <a:pt x="313" y="896"/>
                  </a:lnTo>
                  <a:lnTo>
                    <a:pt x="315" y="906"/>
                  </a:lnTo>
                  <a:lnTo>
                    <a:pt x="315" y="918"/>
                  </a:lnTo>
                  <a:lnTo>
                    <a:pt x="315" y="918"/>
                  </a:lnTo>
                  <a:lnTo>
                    <a:pt x="315" y="947"/>
                  </a:lnTo>
                  <a:lnTo>
                    <a:pt x="315" y="957"/>
                  </a:lnTo>
                  <a:lnTo>
                    <a:pt x="315" y="957"/>
                  </a:lnTo>
                  <a:lnTo>
                    <a:pt x="315" y="962"/>
                  </a:lnTo>
                  <a:lnTo>
                    <a:pt x="314" y="967"/>
                  </a:lnTo>
                  <a:lnTo>
                    <a:pt x="311" y="970"/>
                  </a:lnTo>
                  <a:lnTo>
                    <a:pt x="309" y="973"/>
                  </a:lnTo>
                  <a:lnTo>
                    <a:pt x="305" y="975"/>
                  </a:lnTo>
                  <a:lnTo>
                    <a:pt x="302" y="978"/>
                  </a:lnTo>
                  <a:lnTo>
                    <a:pt x="298" y="979"/>
                  </a:lnTo>
                  <a:lnTo>
                    <a:pt x="293" y="979"/>
                  </a:lnTo>
                  <a:lnTo>
                    <a:pt x="293" y="979"/>
                  </a:lnTo>
                  <a:lnTo>
                    <a:pt x="288" y="979"/>
                  </a:lnTo>
                  <a:lnTo>
                    <a:pt x="286" y="979"/>
                  </a:lnTo>
                  <a:lnTo>
                    <a:pt x="285" y="979"/>
                  </a:lnTo>
                  <a:lnTo>
                    <a:pt x="285" y="979"/>
                  </a:lnTo>
                  <a:lnTo>
                    <a:pt x="279" y="980"/>
                  </a:lnTo>
                  <a:lnTo>
                    <a:pt x="279" y="980"/>
                  </a:lnTo>
                  <a:lnTo>
                    <a:pt x="257" y="981"/>
                  </a:lnTo>
                  <a:lnTo>
                    <a:pt x="236" y="981"/>
                  </a:lnTo>
                  <a:lnTo>
                    <a:pt x="236" y="981"/>
                  </a:lnTo>
                  <a:lnTo>
                    <a:pt x="212" y="982"/>
                  </a:lnTo>
                  <a:lnTo>
                    <a:pt x="188" y="983"/>
                  </a:lnTo>
                  <a:lnTo>
                    <a:pt x="188" y="983"/>
                  </a:lnTo>
                  <a:lnTo>
                    <a:pt x="167" y="982"/>
                  </a:lnTo>
                  <a:lnTo>
                    <a:pt x="146" y="981"/>
                  </a:lnTo>
                  <a:lnTo>
                    <a:pt x="125" y="976"/>
                  </a:lnTo>
                  <a:lnTo>
                    <a:pt x="115" y="973"/>
                  </a:lnTo>
                  <a:lnTo>
                    <a:pt x="105" y="970"/>
                  </a:lnTo>
                  <a:lnTo>
                    <a:pt x="95" y="965"/>
                  </a:lnTo>
                  <a:lnTo>
                    <a:pt x="86" y="960"/>
                  </a:lnTo>
                  <a:lnTo>
                    <a:pt x="78" y="955"/>
                  </a:lnTo>
                  <a:lnTo>
                    <a:pt x="69" y="948"/>
                  </a:lnTo>
                  <a:lnTo>
                    <a:pt x="62" y="939"/>
                  </a:lnTo>
                  <a:lnTo>
                    <a:pt x="55" y="930"/>
                  </a:lnTo>
                  <a:lnTo>
                    <a:pt x="49" y="920"/>
                  </a:lnTo>
                  <a:lnTo>
                    <a:pt x="44" y="908"/>
                  </a:lnTo>
                  <a:lnTo>
                    <a:pt x="44" y="908"/>
                  </a:lnTo>
                  <a:lnTo>
                    <a:pt x="36" y="889"/>
                  </a:lnTo>
                  <a:lnTo>
                    <a:pt x="30" y="870"/>
                  </a:lnTo>
                  <a:lnTo>
                    <a:pt x="26" y="851"/>
                  </a:lnTo>
                  <a:lnTo>
                    <a:pt x="23" y="833"/>
                  </a:lnTo>
                  <a:lnTo>
                    <a:pt x="20" y="814"/>
                  </a:lnTo>
                  <a:lnTo>
                    <a:pt x="18" y="795"/>
                  </a:lnTo>
                  <a:lnTo>
                    <a:pt x="15" y="756"/>
                  </a:lnTo>
                  <a:lnTo>
                    <a:pt x="15" y="756"/>
                  </a:lnTo>
                  <a:lnTo>
                    <a:pt x="12" y="721"/>
                  </a:lnTo>
                  <a:lnTo>
                    <a:pt x="12" y="721"/>
                  </a:lnTo>
                  <a:lnTo>
                    <a:pt x="9" y="682"/>
                  </a:lnTo>
                  <a:lnTo>
                    <a:pt x="6" y="640"/>
                  </a:lnTo>
                  <a:lnTo>
                    <a:pt x="5" y="595"/>
                  </a:lnTo>
                  <a:lnTo>
                    <a:pt x="4" y="549"/>
                  </a:lnTo>
                  <a:lnTo>
                    <a:pt x="4" y="498"/>
                  </a:lnTo>
                  <a:lnTo>
                    <a:pt x="4" y="498"/>
                  </a:lnTo>
                  <a:lnTo>
                    <a:pt x="4" y="409"/>
                  </a:lnTo>
                  <a:lnTo>
                    <a:pt x="4" y="321"/>
                  </a:lnTo>
                  <a:lnTo>
                    <a:pt x="3" y="231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21"/>
                  </a:lnTo>
                  <a:lnTo>
                    <a:pt x="2" y="103"/>
                  </a:lnTo>
                  <a:lnTo>
                    <a:pt x="6" y="85"/>
                  </a:lnTo>
                  <a:lnTo>
                    <a:pt x="10" y="78"/>
                  </a:lnTo>
                  <a:lnTo>
                    <a:pt x="13" y="70"/>
                  </a:lnTo>
                  <a:lnTo>
                    <a:pt x="17" y="62"/>
                  </a:lnTo>
                  <a:lnTo>
                    <a:pt x="21" y="56"/>
                  </a:lnTo>
                  <a:lnTo>
                    <a:pt x="26" y="50"/>
                  </a:lnTo>
                  <a:lnTo>
                    <a:pt x="31" y="44"/>
                  </a:lnTo>
                  <a:lnTo>
                    <a:pt x="37" y="39"/>
                  </a:lnTo>
                  <a:lnTo>
                    <a:pt x="44" y="33"/>
                  </a:lnTo>
                  <a:lnTo>
                    <a:pt x="50" y="29"/>
                  </a:lnTo>
                  <a:lnTo>
                    <a:pt x="57" y="25"/>
                  </a:lnTo>
                  <a:lnTo>
                    <a:pt x="57" y="25"/>
                  </a:lnTo>
                  <a:lnTo>
                    <a:pt x="71" y="20"/>
                  </a:lnTo>
                  <a:lnTo>
                    <a:pt x="84" y="15"/>
                  </a:lnTo>
                  <a:lnTo>
                    <a:pt x="99" y="12"/>
                  </a:lnTo>
                  <a:lnTo>
                    <a:pt x="113" y="10"/>
                  </a:lnTo>
                  <a:lnTo>
                    <a:pt x="113" y="10"/>
                  </a:lnTo>
                  <a:lnTo>
                    <a:pt x="131" y="10"/>
                  </a:lnTo>
                  <a:lnTo>
                    <a:pt x="131" y="10"/>
                  </a:lnTo>
                  <a:lnTo>
                    <a:pt x="153" y="9"/>
                  </a:lnTo>
                  <a:lnTo>
                    <a:pt x="155" y="9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61" y="6"/>
                  </a:lnTo>
                  <a:lnTo>
                    <a:pt x="167" y="4"/>
                  </a:lnTo>
                  <a:lnTo>
                    <a:pt x="167" y="4"/>
                  </a:lnTo>
                  <a:lnTo>
                    <a:pt x="170" y="4"/>
                  </a:lnTo>
                  <a:lnTo>
                    <a:pt x="177" y="6"/>
                  </a:lnTo>
                  <a:lnTo>
                    <a:pt x="178" y="6"/>
                  </a:lnTo>
                  <a:lnTo>
                    <a:pt x="178" y="6"/>
                  </a:lnTo>
                  <a:lnTo>
                    <a:pt x="182" y="3"/>
                  </a:lnTo>
                  <a:lnTo>
                    <a:pt x="182" y="3"/>
                  </a:lnTo>
                  <a:lnTo>
                    <a:pt x="187" y="1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197" y="0"/>
                  </a:lnTo>
                  <a:lnTo>
                    <a:pt x="201" y="2"/>
                  </a:lnTo>
                  <a:lnTo>
                    <a:pt x="205" y="3"/>
                  </a:lnTo>
                  <a:lnTo>
                    <a:pt x="208" y="7"/>
                  </a:lnTo>
                  <a:lnTo>
                    <a:pt x="209" y="8"/>
                  </a:lnTo>
                  <a:lnTo>
                    <a:pt x="211" y="9"/>
                  </a:lnTo>
                  <a:lnTo>
                    <a:pt x="211" y="9"/>
                  </a:lnTo>
                  <a:lnTo>
                    <a:pt x="272" y="12"/>
                  </a:lnTo>
                  <a:lnTo>
                    <a:pt x="336" y="14"/>
                  </a:lnTo>
                  <a:lnTo>
                    <a:pt x="407" y="16"/>
                  </a:lnTo>
                  <a:lnTo>
                    <a:pt x="486" y="16"/>
                  </a:lnTo>
                  <a:lnTo>
                    <a:pt x="486" y="16"/>
                  </a:lnTo>
                  <a:lnTo>
                    <a:pt x="625" y="15"/>
                  </a:lnTo>
                  <a:lnTo>
                    <a:pt x="625" y="15"/>
                  </a:lnTo>
                  <a:lnTo>
                    <a:pt x="765" y="15"/>
                  </a:lnTo>
                  <a:lnTo>
                    <a:pt x="765" y="15"/>
                  </a:lnTo>
                  <a:lnTo>
                    <a:pt x="799" y="15"/>
                  </a:lnTo>
                  <a:lnTo>
                    <a:pt x="834" y="17"/>
                  </a:lnTo>
                  <a:lnTo>
                    <a:pt x="834" y="17"/>
                  </a:lnTo>
                  <a:lnTo>
                    <a:pt x="868" y="18"/>
                  </a:lnTo>
                  <a:lnTo>
                    <a:pt x="903" y="19"/>
                  </a:lnTo>
                  <a:lnTo>
                    <a:pt x="903" y="19"/>
                  </a:lnTo>
                  <a:lnTo>
                    <a:pt x="934" y="18"/>
                  </a:lnTo>
                  <a:lnTo>
                    <a:pt x="934" y="18"/>
                  </a:lnTo>
                  <a:lnTo>
                    <a:pt x="951" y="17"/>
                  </a:lnTo>
                  <a:lnTo>
                    <a:pt x="967" y="17"/>
                  </a:lnTo>
                  <a:lnTo>
                    <a:pt x="967" y="17"/>
                  </a:lnTo>
                  <a:lnTo>
                    <a:pt x="988" y="18"/>
                  </a:lnTo>
                  <a:lnTo>
                    <a:pt x="997" y="19"/>
                  </a:lnTo>
                  <a:lnTo>
                    <a:pt x="1005" y="21"/>
                  </a:lnTo>
                  <a:lnTo>
                    <a:pt x="1005" y="21"/>
                  </a:lnTo>
                  <a:lnTo>
                    <a:pt x="1015" y="23"/>
                  </a:lnTo>
                  <a:lnTo>
                    <a:pt x="1025" y="27"/>
                  </a:lnTo>
                  <a:lnTo>
                    <a:pt x="1035" y="31"/>
                  </a:lnTo>
                  <a:lnTo>
                    <a:pt x="1045" y="36"/>
                  </a:lnTo>
                  <a:lnTo>
                    <a:pt x="1055" y="43"/>
                  </a:lnTo>
                  <a:lnTo>
                    <a:pt x="1064" y="49"/>
                  </a:lnTo>
                  <a:lnTo>
                    <a:pt x="1073" y="55"/>
                  </a:lnTo>
                  <a:lnTo>
                    <a:pt x="1083" y="63"/>
                  </a:lnTo>
                  <a:lnTo>
                    <a:pt x="1092" y="71"/>
                  </a:lnTo>
                  <a:lnTo>
                    <a:pt x="1100" y="80"/>
                  </a:lnTo>
                  <a:lnTo>
                    <a:pt x="1108" y="88"/>
                  </a:lnTo>
                  <a:lnTo>
                    <a:pt x="1115" y="98"/>
                  </a:lnTo>
                  <a:lnTo>
                    <a:pt x="1121" y="108"/>
                  </a:lnTo>
                  <a:lnTo>
                    <a:pt x="1126" y="118"/>
                  </a:lnTo>
                  <a:lnTo>
                    <a:pt x="1130" y="129"/>
                  </a:lnTo>
                  <a:lnTo>
                    <a:pt x="1134" y="140"/>
                  </a:lnTo>
                  <a:lnTo>
                    <a:pt x="1134" y="140"/>
                  </a:lnTo>
                  <a:lnTo>
                    <a:pt x="1140" y="168"/>
                  </a:lnTo>
                  <a:lnTo>
                    <a:pt x="1145" y="195"/>
                  </a:lnTo>
                  <a:lnTo>
                    <a:pt x="1148" y="222"/>
                  </a:lnTo>
                  <a:lnTo>
                    <a:pt x="1150" y="250"/>
                  </a:lnTo>
                  <a:lnTo>
                    <a:pt x="1151" y="278"/>
                  </a:lnTo>
                  <a:lnTo>
                    <a:pt x="1151" y="305"/>
                  </a:lnTo>
                  <a:lnTo>
                    <a:pt x="1151" y="361"/>
                  </a:lnTo>
                  <a:lnTo>
                    <a:pt x="1151" y="361"/>
                  </a:lnTo>
                  <a:lnTo>
                    <a:pt x="1150" y="410"/>
                  </a:lnTo>
                  <a:lnTo>
                    <a:pt x="1150" y="410"/>
                  </a:lnTo>
                  <a:lnTo>
                    <a:pt x="1151" y="482"/>
                  </a:lnTo>
                  <a:lnTo>
                    <a:pt x="1153" y="553"/>
                  </a:lnTo>
                  <a:lnTo>
                    <a:pt x="1153" y="553"/>
                  </a:lnTo>
                  <a:lnTo>
                    <a:pt x="1154" y="623"/>
                  </a:lnTo>
                  <a:lnTo>
                    <a:pt x="1155" y="694"/>
                  </a:lnTo>
                  <a:lnTo>
                    <a:pt x="1155" y="694"/>
                  </a:lnTo>
                  <a:lnTo>
                    <a:pt x="1155" y="713"/>
                  </a:lnTo>
                  <a:lnTo>
                    <a:pt x="1157" y="731"/>
                  </a:lnTo>
                  <a:lnTo>
                    <a:pt x="1161" y="767"/>
                  </a:lnTo>
                  <a:lnTo>
                    <a:pt x="1161" y="767"/>
                  </a:lnTo>
                  <a:lnTo>
                    <a:pt x="1165" y="801"/>
                  </a:lnTo>
                  <a:lnTo>
                    <a:pt x="1166" y="817"/>
                  </a:lnTo>
                  <a:lnTo>
                    <a:pt x="1167" y="834"/>
                  </a:lnTo>
                  <a:lnTo>
                    <a:pt x="1167" y="851"/>
                  </a:lnTo>
                  <a:lnTo>
                    <a:pt x="1165" y="868"/>
                  </a:lnTo>
                  <a:lnTo>
                    <a:pt x="1162" y="885"/>
                  </a:lnTo>
                  <a:lnTo>
                    <a:pt x="1158" y="901"/>
                  </a:lnTo>
                  <a:lnTo>
                    <a:pt x="1158" y="901"/>
                  </a:lnTo>
                  <a:lnTo>
                    <a:pt x="1155" y="908"/>
                  </a:lnTo>
                  <a:lnTo>
                    <a:pt x="1151" y="917"/>
                  </a:lnTo>
                  <a:lnTo>
                    <a:pt x="1146" y="924"/>
                  </a:lnTo>
                  <a:lnTo>
                    <a:pt x="1141" y="930"/>
                  </a:lnTo>
                  <a:lnTo>
                    <a:pt x="1135" y="936"/>
                  </a:lnTo>
                  <a:lnTo>
                    <a:pt x="1129" y="942"/>
                  </a:lnTo>
                  <a:lnTo>
                    <a:pt x="1122" y="949"/>
                  </a:lnTo>
                  <a:lnTo>
                    <a:pt x="1114" y="954"/>
                  </a:lnTo>
                  <a:lnTo>
                    <a:pt x="1106" y="958"/>
                  </a:lnTo>
                  <a:lnTo>
                    <a:pt x="1096" y="963"/>
                  </a:lnTo>
                  <a:lnTo>
                    <a:pt x="1077" y="970"/>
                  </a:lnTo>
                  <a:lnTo>
                    <a:pt x="1053" y="976"/>
                  </a:lnTo>
                  <a:lnTo>
                    <a:pt x="1028" y="982"/>
                  </a:lnTo>
                  <a:lnTo>
                    <a:pt x="1026" y="983"/>
                  </a:lnTo>
                  <a:lnTo>
                    <a:pt x="1024" y="984"/>
                  </a:lnTo>
                  <a:lnTo>
                    <a:pt x="1024" y="984"/>
                  </a:lnTo>
                  <a:lnTo>
                    <a:pt x="1021" y="986"/>
                  </a:lnTo>
                  <a:lnTo>
                    <a:pt x="1018" y="988"/>
                  </a:lnTo>
                  <a:lnTo>
                    <a:pt x="1014" y="989"/>
                  </a:lnTo>
                  <a:lnTo>
                    <a:pt x="1009" y="989"/>
                  </a:lnTo>
                  <a:lnTo>
                    <a:pt x="1009" y="9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2" name="Freeform 638"/>
            <p:cNvSpPr/>
            <p:nvPr/>
          </p:nvSpPr>
          <p:spPr bwMode="auto">
            <a:xfrm>
              <a:off x="2393951" y="4608513"/>
              <a:ext cx="195263" cy="92075"/>
            </a:xfrm>
            <a:custGeom>
              <a:avLst/>
              <a:gdLst/>
              <a:ahLst/>
              <a:cxnLst>
                <a:cxn ang="0">
                  <a:pos x="74" y="175"/>
                </a:cxn>
                <a:cxn ang="0">
                  <a:pos x="34" y="160"/>
                </a:cxn>
                <a:cxn ang="0">
                  <a:pos x="13" y="142"/>
                </a:cxn>
                <a:cxn ang="0">
                  <a:pos x="4" y="126"/>
                </a:cxn>
                <a:cxn ang="0">
                  <a:pos x="0" y="104"/>
                </a:cxn>
                <a:cxn ang="0">
                  <a:pos x="2" y="65"/>
                </a:cxn>
                <a:cxn ang="0">
                  <a:pos x="15" y="37"/>
                </a:cxn>
                <a:cxn ang="0">
                  <a:pos x="32" y="25"/>
                </a:cxn>
                <a:cxn ang="0">
                  <a:pos x="61" y="12"/>
                </a:cxn>
                <a:cxn ang="0">
                  <a:pos x="103" y="6"/>
                </a:cxn>
                <a:cxn ang="0">
                  <a:pos x="125" y="4"/>
                </a:cxn>
                <a:cxn ang="0">
                  <a:pos x="194" y="0"/>
                </a:cxn>
                <a:cxn ang="0">
                  <a:pos x="251" y="3"/>
                </a:cxn>
                <a:cxn ang="0">
                  <a:pos x="288" y="9"/>
                </a:cxn>
                <a:cxn ang="0">
                  <a:pos x="317" y="14"/>
                </a:cxn>
                <a:cxn ang="0">
                  <a:pos x="341" y="27"/>
                </a:cxn>
                <a:cxn ang="0">
                  <a:pos x="356" y="42"/>
                </a:cxn>
                <a:cxn ang="0">
                  <a:pos x="368" y="75"/>
                </a:cxn>
                <a:cxn ang="0">
                  <a:pos x="364" y="113"/>
                </a:cxn>
                <a:cxn ang="0">
                  <a:pos x="357" y="129"/>
                </a:cxn>
                <a:cxn ang="0">
                  <a:pos x="344" y="140"/>
                </a:cxn>
                <a:cxn ang="0">
                  <a:pos x="315" y="155"/>
                </a:cxn>
                <a:cxn ang="0">
                  <a:pos x="274" y="163"/>
                </a:cxn>
                <a:cxn ang="0">
                  <a:pos x="273" y="163"/>
                </a:cxn>
                <a:cxn ang="0">
                  <a:pos x="261" y="164"/>
                </a:cxn>
                <a:cxn ang="0">
                  <a:pos x="248" y="160"/>
                </a:cxn>
                <a:cxn ang="0">
                  <a:pos x="240" y="152"/>
                </a:cxn>
                <a:cxn ang="0">
                  <a:pos x="239" y="139"/>
                </a:cxn>
                <a:cxn ang="0">
                  <a:pos x="245" y="128"/>
                </a:cxn>
                <a:cxn ang="0">
                  <a:pos x="256" y="120"/>
                </a:cxn>
                <a:cxn ang="0">
                  <a:pos x="265" y="119"/>
                </a:cxn>
                <a:cxn ang="0">
                  <a:pos x="295" y="113"/>
                </a:cxn>
                <a:cxn ang="0">
                  <a:pos x="311" y="104"/>
                </a:cxn>
                <a:cxn ang="0">
                  <a:pos x="318" y="92"/>
                </a:cxn>
                <a:cxn ang="0">
                  <a:pos x="320" y="72"/>
                </a:cxn>
                <a:cxn ang="0">
                  <a:pos x="318" y="66"/>
                </a:cxn>
                <a:cxn ang="0">
                  <a:pos x="306" y="57"/>
                </a:cxn>
                <a:cxn ang="0">
                  <a:pos x="276" y="50"/>
                </a:cxn>
                <a:cxn ang="0">
                  <a:pos x="247" y="50"/>
                </a:cxn>
                <a:cxn ang="0">
                  <a:pos x="158" y="48"/>
                </a:cxn>
                <a:cxn ang="0">
                  <a:pos x="124" y="49"/>
                </a:cxn>
                <a:cxn ang="0">
                  <a:pos x="96" y="50"/>
                </a:cxn>
                <a:cxn ang="0">
                  <a:pos x="63" y="57"/>
                </a:cxn>
                <a:cxn ang="0">
                  <a:pos x="51" y="64"/>
                </a:cxn>
                <a:cxn ang="0">
                  <a:pos x="47" y="75"/>
                </a:cxn>
                <a:cxn ang="0">
                  <a:pos x="47" y="94"/>
                </a:cxn>
                <a:cxn ang="0">
                  <a:pos x="52" y="115"/>
                </a:cxn>
                <a:cxn ang="0">
                  <a:pos x="68" y="126"/>
                </a:cxn>
                <a:cxn ang="0">
                  <a:pos x="81" y="128"/>
                </a:cxn>
                <a:cxn ang="0">
                  <a:pos x="91" y="133"/>
                </a:cxn>
                <a:cxn ang="0">
                  <a:pos x="98" y="126"/>
                </a:cxn>
                <a:cxn ang="0">
                  <a:pos x="106" y="124"/>
                </a:cxn>
                <a:cxn ang="0">
                  <a:pos x="120" y="124"/>
                </a:cxn>
                <a:cxn ang="0">
                  <a:pos x="130" y="130"/>
                </a:cxn>
                <a:cxn ang="0">
                  <a:pos x="136" y="143"/>
                </a:cxn>
                <a:cxn ang="0">
                  <a:pos x="134" y="155"/>
                </a:cxn>
                <a:cxn ang="0">
                  <a:pos x="128" y="165"/>
                </a:cxn>
                <a:cxn ang="0">
                  <a:pos x="119" y="168"/>
                </a:cxn>
                <a:cxn ang="0">
                  <a:pos x="111" y="172"/>
                </a:cxn>
                <a:cxn ang="0">
                  <a:pos x="88" y="176"/>
                </a:cxn>
              </a:cxnLst>
              <a:rect l="0" t="0" r="r" b="b"/>
              <a:pathLst>
                <a:path w="369" h="176">
                  <a:moveTo>
                    <a:pt x="88" y="176"/>
                  </a:moveTo>
                  <a:lnTo>
                    <a:pt x="88" y="176"/>
                  </a:lnTo>
                  <a:lnTo>
                    <a:pt x="74" y="175"/>
                  </a:lnTo>
                  <a:lnTo>
                    <a:pt x="61" y="172"/>
                  </a:lnTo>
                  <a:lnTo>
                    <a:pt x="47" y="167"/>
                  </a:lnTo>
                  <a:lnTo>
                    <a:pt x="34" y="160"/>
                  </a:lnTo>
                  <a:lnTo>
                    <a:pt x="23" y="152"/>
                  </a:lnTo>
                  <a:lnTo>
                    <a:pt x="17" y="147"/>
                  </a:lnTo>
                  <a:lnTo>
                    <a:pt x="13" y="142"/>
                  </a:lnTo>
                  <a:lnTo>
                    <a:pt x="9" y="137"/>
                  </a:lnTo>
                  <a:lnTo>
                    <a:pt x="6" y="131"/>
                  </a:lnTo>
                  <a:lnTo>
                    <a:pt x="4" y="126"/>
                  </a:lnTo>
                  <a:lnTo>
                    <a:pt x="3" y="120"/>
                  </a:lnTo>
                  <a:lnTo>
                    <a:pt x="3" y="120"/>
                  </a:lnTo>
                  <a:lnTo>
                    <a:pt x="0" y="104"/>
                  </a:lnTo>
                  <a:lnTo>
                    <a:pt x="0" y="90"/>
                  </a:lnTo>
                  <a:lnTo>
                    <a:pt x="0" y="76"/>
                  </a:lnTo>
                  <a:lnTo>
                    <a:pt x="2" y="65"/>
                  </a:lnTo>
                  <a:lnTo>
                    <a:pt x="5" y="54"/>
                  </a:lnTo>
                  <a:lnTo>
                    <a:pt x="9" y="45"/>
                  </a:lnTo>
                  <a:lnTo>
                    <a:pt x="15" y="37"/>
                  </a:lnTo>
                  <a:lnTo>
                    <a:pt x="22" y="31"/>
                  </a:lnTo>
                  <a:lnTo>
                    <a:pt x="22" y="31"/>
                  </a:lnTo>
                  <a:lnTo>
                    <a:pt x="32" y="25"/>
                  </a:lnTo>
                  <a:lnTo>
                    <a:pt x="41" y="19"/>
                  </a:lnTo>
                  <a:lnTo>
                    <a:pt x="50" y="15"/>
                  </a:lnTo>
                  <a:lnTo>
                    <a:pt x="61" y="12"/>
                  </a:lnTo>
                  <a:lnTo>
                    <a:pt x="71" y="10"/>
                  </a:lnTo>
                  <a:lnTo>
                    <a:pt x="81" y="8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25" y="4"/>
                  </a:lnTo>
                  <a:lnTo>
                    <a:pt x="125" y="4"/>
                  </a:lnTo>
                  <a:lnTo>
                    <a:pt x="159" y="1"/>
                  </a:lnTo>
                  <a:lnTo>
                    <a:pt x="194" y="0"/>
                  </a:lnTo>
                  <a:lnTo>
                    <a:pt x="194" y="0"/>
                  </a:lnTo>
                  <a:lnTo>
                    <a:pt x="215" y="0"/>
                  </a:lnTo>
                  <a:lnTo>
                    <a:pt x="233" y="1"/>
                  </a:lnTo>
                  <a:lnTo>
                    <a:pt x="251" y="3"/>
                  </a:lnTo>
                  <a:lnTo>
                    <a:pt x="267" y="6"/>
                  </a:lnTo>
                  <a:lnTo>
                    <a:pt x="267" y="6"/>
                  </a:lnTo>
                  <a:lnTo>
                    <a:pt x="288" y="9"/>
                  </a:lnTo>
                  <a:lnTo>
                    <a:pt x="288" y="9"/>
                  </a:lnTo>
                  <a:lnTo>
                    <a:pt x="308" y="12"/>
                  </a:lnTo>
                  <a:lnTo>
                    <a:pt x="317" y="14"/>
                  </a:lnTo>
                  <a:lnTo>
                    <a:pt x="325" y="17"/>
                  </a:lnTo>
                  <a:lnTo>
                    <a:pt x="333" y="20"/>
                  </a:lnTo>
                  <a:lnTo>
                    <a:pt x="341" y="27"/>
                  </a:lnTo>
                  <a:lnTo>
                    <a:pt x="349" y="33"/>
                  </a:lnTo>
                  <a:lnTo>
                    <a:pt x="356" y="42"/>
                  </a:lnTo>
                  <a:lnTo>
                    <a:pt x="356" y="42"/>
                  </a:lnTo>
                  <a:lnTo>
                    <a:pt x="361" y="51"/>
                  </a:lnTo>
                  <a:lnTo>
                    <a:pt x="365" y="63"/>
                  </a:lnTo>
                  <a:lnTo>
                    <a:pt x="368" y="75"/>
                  </a:lnTo>
                  <a:lnTo>
                    <a:pt x="369" y="88"/>
                  </a:lnTo>
                  <a:lnTo>
                    <a:pt x="368" y="101"/>
                  </a:lnTo>
                  <a:lnTo>
                    <a:pt x="364" y="113"/>
                  </a:lnTo>
                  <a:lnTo>
                    <a:pt x="362" y="119"/>
                  </a:lnTo>
                  <a:lnTo>
                    <a:pt x="360" y="124"/>
                  </a:lnTo>
                  <a:lnTo>
                    <a:pt x="357" y="129"/>
                  </a:lnTo>
                  <a:lnTo>
                    <a:pt x="353" y="132"/>
                  </a:lnTo>
                  <a:lnTo>
                    <a:pt x="353" y="132"/>
                  </a:lnTo>
                  <a:lnTo>
                    <a:pt x="344" y="140"/>
                  </a:lnTo>
                  <a:lnTo>
                    <a:pt x="334" y="146"/>
                  </a:lnTo>
                  <a:lnTo>
                    <a:pt x="325" y="152"/>
                  </a:lnTo>
                  <a:lnTo>
                    <a:pt x="315" y="155"/>
                  </a:lnTo>
                  <a:lnTo>
                    <a:pt x="306" y="158"/>
                  </a:lnTo>
                  <a:lnTo>
                    <a:pt x="295" y="160"/>
                  </a:lnTo>
                  <a:lnTo>
                    <a:pt x="274" y="163"/>
                  </a:lnTo>
                  <a:lnTo>
                    <a:pt x="274" y="163"/>
                  </a:lnTo>
                  <a:lnTo>
                    <a:pt x="273" y="163"/>
                  </a:lnTo>
                  <a:lnTo>
                    <a:pt x="273" y="163"/>
                  </a:lnTo>
                  <a:lnTo>
                    <a:pt x="266" y="164"/>
                  </a:lnTo>
                  <a:lnTo>
                    <a:pt x="261" y="164"/>
                  </a:lnTo>
                  <a:lnTo>
                    <a:pt x="261" y="164"/>
                  </a:lnTo>
                  <a:lnTo>
                    <a:pt x="256" y="164"/>
                  </a:lnTo>
                  <a:lnTo>
                    <a:pt x="252" y="162"/>
                  </a:lnTo>
                  <a:lnTo>
                    <a:pt x="248" y="160"/>
                  </a:lnTo>
                  <a:lnTo>
                    <a:pt x="245" y="158"/>
                  </a:lnTo>
                  <a:lnTo>
                    <a:pt x="243" y="155"/>
                  </a:lnTo>
                  <a:lnTo>
                    <a:pt x="240" y="152"/>
                  </a:lnTo>
                  <a:lnTo>
                    <a:pt x="239" y="144"/>
                  </a:lnTo>
                  <a:lnTo>
                    <a:pt x="239" y="144"/>
                  </a:lnTo>
                  <a:lnTo>
                    <a:pt x="239" y="139"/>
                  </a:lnTo>
                  <a:lnTo>
                    <a:pt x="240" y="135"/>
                  </a:lnTo>
                  <a:lnTo>
                    <a:pt x="243" y="131"/>
                  </a:lnTo>
                  <a:lnTo>
                    <a:pt x="245" y="128"/>
                  </a:lnTo>
                  <a:lnTo>
                    <a:pt x="248" y="124"/>
                  </a:lnTo>
                  <a:lnTo>
                    <a:pt x="252" y="122"/>
                  </a:lnTo>
                  <a:lnTo>
                    <a:pt x="256" y="120"/>
                  </a:lnTo>
                  <a:lnTo>
                    <a:pt x="262" y="119"/>
                  </a:lnTo>
                  <a:lnTo>
                    <a:pt x="265" y="119"/>
                  </a:lnTo>
                  <a:lnTo>
                    <a:pt x="265" y="119"/>
                  </a:lnTo>
                  <a:lnTo>
                    <a:pt x="276" y="117"/>
                  </a:lnTo>
                  <a:lnTo>
                    <a:pt x="285" y="115"/>
                  </a:lnTo>
                  <a:lnTo>
                    <a:pt x="295" y="113"/>
                  </a:lnTo>
                  <a:lnTo>
                    <a:pt x="303" y="109"/>
                  </a:lnTo>
                  <a:lnTo>
                    <a:pt x="308" y="107"/>
                  </a:lnTo>
                  <a:lnTo>
                    <a:pt x="311" y="104"/>
                  </a:lnTo>
                  <a:lnTo>
                    <a:pt x="314" y="100"/>
                  </a:lnTo>
                  <a:lnTo>
                    <a:pt x="316" y="96"/>
                  </a:lnTo>
                  <a:lnTo>
                    <a:pt x="318" y="92"/>
                  </a:lnTo>
                  <a:lnTo>
                    <a:pt x="319" y="85"/>
                  </a:lnTo>
                  <a:lnTo>
                    <a:pt x="320" y="79"/>
                  </a:lnTo>
                  <a:lnTo>
                    <a:pt x="320" y="72"/>
                  </a:lnTo>
                  <a:lnTo>
                    <a:pt x="320" y="72"/>
                  </a:lnTo>
                  <a:lnTo>
                    <a:pt x="319" y="69"/>
                  </a:lnTo>
                  <a:lnTo>
                    <a:pt x="318" y="66"/>
                  </a:lnTo>
                  <a:lnTo>
                    <a:pt x="316" y="63"/>
                  </a:lnTo>
                  <a:lnTo>
                    <a:pt x="313" y="61"/>
                  </a:lnTo>
                  <a:lnTo>
                    <a:pt x="306" y="57"/>
                  </a:lnTo>
                  <a:lnTo>
                    <a:pt x="297" y="53"/>
                  </a:lnTo>
                  <a:lnTo>
                    <a:pt x="287" y="52"/>
                  </a:lnTo>
                  <a:lnTo>
                    <a:pt x="276" y="50"/>
                  </a:lnTo>
                  <a:lnTo>
                    <a:pt x="254" y="50"/>
                  </a:lnTo>
                  <a:lnTo>
                    <a:pt x="247" y="50"/>
                  </a:lnTo>
                  <a:lnTo>
                    <a:pt x="247" y="50"/>
                  </a:lnTo>
                  <a:lnTo>
                    <a:pt x="202" y="49"/>
                  </a:lnTo>
                  <a:lnTo>
                    <a:pt x="202" y="49"/>
                  </a:lnTo>
                  <a:lnTo>
                    <a:pt x="158" y="48"/>
                  </a:lnTo>
                  <a:lnTo>
                    <a:pt x="158" y="48"/>
                  </a:lnTo>
                  <a:lnTo>
                    <a:pt x="124" y="49"/>
                  </a:lnTo>
                  <a:lnTo>
                    <a:pt x="124" y="49"/>
                  </a:lnTo>
                  <a:lnTo>
                    <a:pt x="117" y="49"/>
                  </a:lnTo>
                  <a:lnTo>
                    <a:pt x="117" y="49"/>
                  </a:lnTo>
                  <a:lnTo>
                    <a:pt x="96" y="50"/>
                  </a:lnTo>
                  <a:lnTo>
                    <a:pt x="83" y="51"/>
                  </a:lnTo>
                  <a:lnTo>
                    <a:pt x="73" y="53"/>
                  </a:lnTo>
                  <a:lnTo>
                    <a:pt x="63" y="57"/>
                  </a:lnTo>
                  <a:lnTo>
                    <a:pt x="59" y="59"/>
                  </a:lnTo>
                  <a:lnTo>
                    <a:pt x="55" y="61"/>
                  </a:lnTo>
                  <a:lnTo>
                    <a:pt x="51" y="64"/>
                  </a:lnTo>
                  <a:lnTo>
                    <a:pt x="49" y="67"/>
                  </a:lnTo>
                  <a:lnTo>
                    <a:pt x="47" y="71"/>
                  </a:lnTo>
                  <a:lnTo>
                    <a:pt x="47" y="75"/>
                  </a:lnTo>
                  <a:lnTo>
                    <a:pt x="47" y="80"/>
                  </a:lnTo>
                  <a:lnTo>
                    <a:pt x="47" y="80"/>
                  </a:lnTo>
                  <a:lnTo>
                    <a:pt x="47" y="94"/>
                  </a:lnTo>
                  <a:lnTo>
                    <a:pt x="48" y="101"/>
                  </a:lnTo>
                  <a:lnTo>
                    <a:pt x="49" y="108"/>
                  </a:lnTo>
                  <a:lnTo>
                    <a:pt x="52" y="115"/>
                  </a:lnTo>
                  <a:lnTo>
                    <a:pt x="58" y="121"/>
                  </a:lnTo>
                  <a:lnTo>
                    <a:pt x="64" y="125"/>
                  </a:lnTo>
                  <a:lnTo>
                    <a:pt x="68" y="126"/>
                  </a:lnTo>
                  <a:lnTo>
                    <a:pt x="73" y="127"/>
                  </a:lnTo>
                  <a:lnTo>
                    <a:pt x="73" y="127"/>
                  </a:lnTo>
                  <a:lnTo>
                    <a:pt x="81" y="128"/>
                  </a:lnTo>
                  <a:lnTo>
                    <a:pt x="81" y="128"/>
                  </a:lnTo>
                  <a:lnTo>
                    <a:pt x="82" y="128"/>
                  </a:lnTo>
                  <a:lnTo>
                    <a:pt x="91" y="133"/>
                  </a:lnTo>
                  <a:lnTo>
                    <a:pt x="91" y="133"/>
                  </a:lnTo>
                  <a:lnTo>
                    <a:pt x="94" y="129"/>
                  </a:lnTo>
                  <a:lnTo>
                    <a:pt x="98" y="126"/>
                  </a:lnTo>
                  <a:lnTo>
                    <a:pt x="98" y="126"/>
                  </a:lnTo>
                  <a:lnTo>
                    <a:pt x="102" y="125"/>
                  </a:lnTo>
                  <a:lnTo>
                    <a:pt x="106" y="124"/>
                  </a:lnTo>
                  <a:lnTo>
                    <a:pt x="114" y="124"/>
                  </a:lnTo>
                  <a:lnTo>
                    <a:pt x="114" y="124"/>
                  </a:lnTo>
                  <a:lnTo>
                    <a:pt x="120" y="124"/>
                  </a:lnTo>
                  <a:lnTo>
                    <a:pt x="124" y="125"/>
                  </a:lnTo>
                  <a:lnTo>
                    <a:pt x="127" y="127"/>
                  </a:lnTo>
                  <a:lnTo>
                    <a:pt x="130" y="130"/>
                  </a:lnTo>
                  <a:lnTo>
                    <a:pt x="133" y="133"/>
                  </a:lnTo>
                  <a:lnTo>
                    <a:pt x="134" y="136"/>
                  </a:lnTo>
                  <a:lnTo>
                    <a:pt x="136" y="143"/>
                  </a:lnTo>
                  <a:lnTo>
                    <a:pt x="136" y="143"/>
                  </a:lnTo>
                  <a:lnTo>
                    <a:pt x="136" y="151"/>
                  </a:lnTo>
                  <a:lnTo>
                    <a:pt x="134" y="155"/>
                  </a:lnTo>
                  <a:lnTo>
                    <a:pt x="133" y="159"/>
                  </a:lnTo>
                  <a:lnTo>
                    <a:pt x="131" y="162"/>
                  </a:lnTo>
                  <a:lnTo>
                    <a:pt x="128" y="165"/>
                  </a:lnTo>
                  <a:lnTo>
                    <a:pt x="124" y="167"/>
                  </a:lnTo>
                  <a:lnTo>
                    <a:pt x="120" y="168"/>
                  </a:lnTo>
                  <a:lnTo>
                    <a:pt x="119" y="168"/>
                  </a:lnTo>
                  <a:lnTo>
                    <a:pt x="118" y="169"/>
                  </a:lnTo>
                  <a:lnTo>
                    <a:pt x="118" y="169"/>
                  </a:lnTo>
                  <a:lnTo>
                    <a:pt x="111" y="172"/>
                  </a:lnTo>
                  <a:lnTo>
                    <a:pt x="104" y="174"/>
                  </a:lnTo>
                  <a:lnTo>
                    <a:pt x="96" y="176"/>
                  </a:lnTo>
                  <a:lnTo>
                    <a:pt x="88" y="176"/>
                  </a:lnTo>
                  <a:lnTo>
                    <a:pt x="88" y="1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3" name="Freeform 639"/>
            <p:cNvSpPr/>
            <p:nvPr/>
          </p:nvSpPr>
          <p:spPr bwMode="auto">
            <a:xfrm>
              <a:off x="2605088" y="4614863"/>
              <a:ext cx="206375" cy="87313"/>
            </a:xfrm>
            <a:custGeom>
              <a:avLst/>
              <a:gdLst/>
              <a:ahLst/>
              <a:cxnLst>
                <a:cxn ang="0">
                  <a:pos x="105" y="165"/>
                </a:cxn>
                <a:cxn ang="0">
                  <a:pos x="67" y="159"/>
                </a:cxn>
                <a:cxn ang="0">
                  <a:pos x="30" y="142"/>
                </a:cxn>
                <a:cxn ang="0">
                  <a:pos x="14" y="126"/>
                </a:cxn>
                <a:cxn ang="0">
                  <a:pos x="3" y="102"/>
                </a:cxn>
                <a:cxn ang="0">
                  <a:pos x="0" y="73"/>
                </a:cxn>
                <a:cxn ang="0">
                  <a:pos x="2" y="53"/>
                </a:cxn>
                <a:cxn ang="0">
                  <a:pos x="13" y="29"/>
                </a:cxn>
                <a:cxn ang="0">
                  <a:pos x="33" y="14"/>
                </a:cxn>
                <a:cxn ang="0">
                  <a:pos x="59" y="5"/>
                </a:cxn>
                <a:cxn ang="0">
                  <a:pos x="119" y="0"/>
                </a:cxn>
                <a:cxn ang="0">
                  <a:pos x="150" y="1"/>
                </a:cxn>
                <a:cxn ang="0">
                  <a:pos x="202" y="2"/>
                </a:cxn>
                <a:cxn ang="0">
                  <a:pos x="309" y="12"/>
                </a:cxn>
                <a:cxn ang="0">
                  <a:pos x="333" y="17"/>
                </a:cxn>
                <a:cxn ang="0">
                  <a:pos x="361" y="32"/>
                </a:cxn>
                <a:cxn ang="0">
                  <a:pos x="383" y="58"/>
                </a:cxn>
                <a:cxn ang="0">
                  <a:pos x="388" y="69"/>
                </a:cxn>
                <a:cxn ang="0">
                  <a:pos x="390" y="93"/>
                </a:cxn>
                <a:cxn ang="0">
                  <a:pos x="377" y="126"/>
                </a:cxn>
                <a:cxn ang="0">
                  <a:pos x="360" y="143"/>
                </a:cxn>
                <a:cxn ang="0">
                  <a:pos x="335" y="155"/>
                </a:cxn>
                <a:cxn ang="0">
                  <a:pos x="308" y="160"/>
                </a:cxn>
                <a:cxn ang="0">
                  <a:pos x="290" y="161"/>
                </a:cxn>
                <a:cxn ang="0">
                  <a:pos x="264" y="160"/>
                </a:cxn>
                <a:cxn ang="0">
                  <a:pos x="255" y="158"/>
                </a:cxn>
                <a:cxn ang="0">
                  <a:pos x="245" y="149"/>
                </a:cxn>
                <a:cxn ang="0">
                  <a:pos x="242" y="138"/>
                </a:cxn>
                <a:cxn ang="0">
                  <a:pos x="243" y="129"/>
                </a:cxn>
                <a:cxn ang="0">
                  <a:pos x="251" y="119"/>
                </a:cxn>
                <a:cxn ang="0">
                  <a:pos x="264" y="115"/>
                </a:cxn>
                <a:cxn ang="0">
                  <a:pos x="299" y="116"/>
                </a:cxn>
                <a:cxn ang="0">
                  <a:pos x="310" y="114"/>
                </a:cxn>
                <a:cxn ang="0">
                  <a:pos x="319" y="108"/>
                </a:cxn>
                <a:cxn ang="0">
                  <a:pos x="325" y="91"/>
                </a:cxn>
                <a:cxn ang="0">
                  <a:pos x="323" y="61"/>
                </a:cxn>
                <a:cxn ang="0">
                  <a:pos x="308" y="58"/>
                </a:cxn>
                <a:cxn ang="0">
                  <a:pos x="275" y="55"/>
                </a:cxn>
                <a:cxn ang="0">
                  <a:pos x="204" y="49"/>
                </a:cxn>
                <a:cxn ang="0">
                  <a:pos x="157" y="47"/>
                </a:cxn>
                <a:cxn ang="0">
                  <a:pos x="119" y="45"/>
                </a:cxn>
                <a:cxn ang="0">
                  <a:pos x="87" y="45"/>
                </a:cxn>
                <a:cxn ang="0">
                  <a:pos x="54" y="55"/>
                </a:cxn>
                <a:cxn ang="0">
                  <a:pos x="48" y="62"/>
                </a:cxn>
                <a:cxn ang="0">
                  <a:pos x="43" y="73"/>
                </a:cxn>
                <a:cxn ang="0">
                  <a:pos x="45" y="87"/>
                </a:cxn>
                <a:cxn ang="0">
                  <a:pos x="51" y="99"/>
                </a:cxn>
                <a:cxn ang="0">
                  <a:pos x="68" y="115"/>
                </a:cxn>
                <a:cxn ang="0">
                  <a:pos x="86" y="121"/>
                </a:cxn>
                <a:cxn ang="0">
                  <a:pos x="86" y="121"/>
                </a:cxn>
                <a:cxn ang="0">
                  <a:pos x="128" y="120"/>
                </a:cxn>
                <a:cxn ang="0">
                  <a:pos x="141" y="123"/>
                </a:cxn>
                <a:cxn ang="0">
                  <a:pos x="147" y="133"/>
                </a:cxn>
                <a:cxn ang="0">
                  <a:pos x="148" y="141"/>
                </a:cxn>
                <a:cxn ang="0">
                  <a:pos x="146" y="153"/>
                </a:cxn>
                <a:cxn ang="0">
                  <a:pos x="137" y="162"/>
                </a:cxn>
                <a:cxn ang="0">
                  <a:pos x="127" y="165"/>
                </a:cxn>
              </a:cxnLst>
              <a:rect l="0" t="0" r="r" b="b"/>
              <a:pathLst>
                <a:path w="390" h="165">
                  <a:moveTo>
                    <a:pt x="117" y="165"/>
                  </a:moveTo>
                  <a:lnTo>
                    <a:pt x="117" y="165"/>
                  </a:lnTo>
                  <a:lnTo>
                    <a:pt x="105" y="165"/>
                  </a:lnTo>
                  <a:lnTo>
                    <a:pt x="93" y="164"/>
                  </a:lnTo>
                  <a:lnTo>
                    <a:pt x="79" y="162"/>
                  </a:lnTo>
                  <a:lnTo>
                    <a:pt x="67" y="159"/>
                  </a:lnTo>
                  <a:lnTo>
                    <a:pt x="53" y="155"/>
                  </a:lnTo>
                  <a:lnTo>
                    <a:pt x="41" y="149"/>
                  </a:lnTo>
                  <a:lnTo>
                    <a:pt x="30" y="142"/>
                  </a:lnTo>
                  <a:lnTo>
                    <a:pt x="20" y="133"/>
                  </a:lnTo>
                  <a:lnTo>
                    <a:pt x="20" y="133"/>
                  </a:lnTo>
                  <a:lnTo>
                    <a:pt x="14" y="126"/>
                  </a:lnTo>
                  <a:lnTo>
                    <a:pt x="10" y="119"/>
                  </a:lnTo>
                  <a:lnTo>
                    <a:pt x="6" y="111"/>
                  </a:lnTo>
                  <a:lnTo>
                    <a:pt x="3" y="102"/>
                  </a:lnTo>
                  <a:lnTo>
                    <a:pt x="1" y="93"/>
                  </a:lnTo>
                  <a:lnTo>
                    <a:pt x="0" y="84"/>
                  </a:lnTo>
                  <a:lnTo>
                    <a:pt x="0" y="7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2" y="53"/>
                  </a:lnTo>
                  <a:lnTo>
                    <a:pt x="4" y="44"/>
                  </a:lnTo>
                  <a:lnTo>
                    <a:pt x="8" y="36"/>
                  </a:lnTo>
                  <a:lnTo>
                    <a:pt x="13" y="29"/>
                  </a:lnTo>
                  <a:lnTo>
                    <a:pt x="19" y="24"/>
                  </a:lnTo>
                  <a:lnTo>
                    <a:pt x="25" y="19"/>
                  </a:lnTo>
                  <a:lnTo>
                    <a:pt x="33" y="14"/>
                  </a:lnTo>
                  <a:lnTo>
                    <a:pt x="41" y="10"/>
                  </a:lnTo>
                  <a:lnTo>
                    <a:pt x="50" y="7"/>
                  </a:lnTo>
                  <a:lnTo>
                    <a:pt x="59" y="5"/>
                  </a:lnTo>
                  <a:lnTo>
                    <a:pt x="79" y="2"/>
                  </a:lnTo>
                  <a:lnTo>
                    <a:pt x="99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50" y="1"/>
                  </a:lnTo>
                  <a:lnTo>
                    <a:pt x="150" y="1"/>
                  </a:lnTo>
                  <a:lnTo>
                    <a:pt x="172" y="1"/>
                  </a:lnTo>
                  <a:lnTo>
                    <a:pt x="172" y="1"/>
                  </a:lnTo>
                  <a:lnTo>
                    <a:pt x="202" y="2"/>
                  </a:lnTo>
                  <a:lnTo>
                    <a:pt x="235" y="3"/>
                  </a:lnTo>
                  <a:lnTo>
                    <a:pt x="270" y="7"/>
                  </a:lnTo>
                  <a:lnTo>
                    <a:pt x="309" y="12"/>
                  </a:lnTo>
                  <a:lnTo>
                    <a:pt x="309" y="12"/>
                  </a:lnTo>
                  <a:lnTo>
                    <a:pt x="322" y="14"/>
                  </a:lnTo>
                  <a:lnTo>
                    <a:pt x="333" y="17"/>
                  </a:lnTo>
                  <a:lnTo>
                    <a:pt x="344" y="21"/>
                  </a:lnTo>
                  <a:lnTo>
                    <a:pt x="353" y="26"/>
                  </a:lnTo>
                  <a:lnTo>
                    <a:pt x="361" y="32"/>
                  </a:lnTo>
                  <a:lnTo>
                    <a:pt x="369" y="40"/>
                  </a:lnTo>
                  <a:lnTo>
                    <a:pt x="377" y="49"/>
                  </a:lnTo>
                  <a:lnTo>
                    <a:pt x="383" y="58"/>
                  </a:lnTo>
                  <a:lnTo>
                    <a:pt x="383" y="58"/>
                  </a:lnTo>
                  <a:lnTo>
                    <a:pt x="386" y="63"/>
                  </a:lnTo>
                  <a:lnTo>
                    <a:pt x="388" y="69"/>
                  </a:lnTo>
                  <a:lnTo>
                    <a:pt x="389" y="76"/>
                  </a:lnTo>
                  <a:lnTo>
                    <a:pt x="390" y="81"/>
                  </a:lnTo>
                  <a:lnTo>
                    <a:pt x="390" y="93"/>
                  </a:lnTo>
                  <a:lnTo>
                    <a:pt x="387" y="104"/>
                  </a:lnTo>
                  <a:lnTo>
                    <a:pt x="383" y="116"/>
                  </a:lnTo>
                  <a:lnTo>
                    <a:pt x="377" y="126"/>
                  </a:lnTo>
                  <a:lnTo>
                    <a:pt x="369" y="134"/>
                  </a:lnTo>
                  <a:lnTo>
                    <a:pt x="360" y="143"/>
                  </a:lnTo>
                  <a:lnTo>
                    <a:pt x="360" y="143"/>
                  </a:lnTo>
                  <a:lnTo>
                    <a:pt x="353" y="148"/>
                  </a:lnTo>
                  <a:lnTo>
                    <a:pt x="345" y="152"/>
                  </a:lnTo>
                  <a:lnTo>
                    <a:pt x="335" y="155"/>
                  </a:lnTo>
                  <a:lnTo>
                    <a:pt x="327" y="158"/>
                  </a:lnTo>
                  <a:lnTo>
                    <a:pt x="318" y="159"/>
                  </a:lnTo>
                  <a:lnTo>
                    <a:pt x="308" y="160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73" y="160"/>
                  </a:lnTo>
                  <a:lnTo>
                    <a:pt x="264" y="160"/>
                  </a:lnTo>
                  <a:lnTo>
                    <a:pt x="264" y="160"/>
                  </a:lnTo>
                  <a:lnTo>
                    <a:pt x="259" y="160"/>
                  </a:lnTo>
                  <a:lnTo>
                    <a:pt x="255" y="158"/>
                  </a:lnTo>
                  <a:lnTo>
                    <a:pt x="251" y="156"/>
                  </a:lnTo>
                  <a:lnTo>
                    <a:pt x="247" y="153"/>
                  </a:lnTo>
                  <a:lnTo>
                    <a:pt x="245" y="149"/>
                  </a:lnTo>
                  <a:lnTo>
                    <a:pt x="243" y="146"/>
                  </a:lnTo>
                  <a:lnTo>
                    <a:pt x="242" y="142"/>
                  </a:lnTo>
                  <a:lnTo>
                    <a:pt x="242" y="138"/>
                  </a:lnTo>
                  <a:lnTo>
                    <a:pt x="242" y="138"/>
                  </a:lnTo>
                  <a:lnTo>
                    <a:pt x="242" y="133"/>
                  </a:lnTo>
                  <a:lnTo>
                    <a:pt x="243" y="129"/>
                  </a:lnTo>
                  <a:lnTo>
                    <a:pt x="245" y="125"/>
                  </a:lnTo>
                  <a:lnTo>
                    <a:pt x="247" y="122"/>
                  </a:lnTo>
                  <a:lnTo>
                    <a:pt x="251" y="119"/>
                  </a:lnTo>
                  <a:lnTo>
                    <a:pt x="255" y="117"/>
                  </a:lnTo>
                  <a:lnTo>
                    <a:pt x="259" y="116"/>
                  </a:lnTo>
                  <a:lnTo>
                    <a:pt x="264" y="115"/>
                  </a:lnTo>
                  <a:lnTo>
                    <a:pt x="293" y="115"/>
                  </a:lnTo>
                  <a:lnTo>
                    <a:pt x="293" y="115"/>
                  </a:lnTo>
                  <a:lnTo>
                    <a:pt x="299" y="116"/>
                  </a:lnTo>
                  <a:lnTo>
                    <a:pt x="299" y="116"/>
                  </a:lnTo>
                  <a:lnTo>
                    <a:pt x="305" y="116"/>
                  </a:lnTo>
                  <a:lnTo>
                    <a:pt x="310" y="114"/>
                  </a:lnTo>
                  <a:lnTo>
                    <a:pt x="315" y="111"/>
                  </a:lnTo>
                  <a:lnTo>
                    <a:pt x="319" y="108"/>
                  </a:lnTo>
                  <a:lnTo>
                    <a:pt x="319" y="108"/>
                  </a:lnTo>
                  <a:lnTo>
                    <a:pt x="321" y="104"/>
                  </a:lnTo>
                  <a:lnTo>
                    <a:pt x="323" y="100"/>
                  </a:lnTo>
                  <a:lnTo>
                    <a:pt x="325" y="91"/>
                  </a:lnTo>
                  <a:lnTo>
                    <a:pt x="326" y="79"/>
                  </a:lnTo>
                  <a:lnTo>
                    <a:pt x="324" y="64"/>
                  </a:lnTo>
                  <a:lnTo>
                    <a:pt x="323" y="61"/>
                  </a:lnTo>
                  <a:lnTo>
                    <a:pt x="320" y="60"/>
                  </a:lnTo>
                  <a:lnTo>
                    <a:pt x="320" y="60"/>
                  </a:lnTo>
                  <a:lnTo>
                    <a:pt x="308" y="58"/>
                  </a:lnTo>
                  <a:lnTo>
                    <a:pt x="297" y="56"/>
                  </a:lnTo>
                  <a:lnTo>
                    <a:pt x="275" y="55"/>
                  </a:lnTo>
                  <a:lnTo>
                    <a:pt x="275" y="55"/>
                  </a:lnTo>
                  <a:lnTo>
                    <a:pt x="253" y="53"/>
                  </a:lnTo>
                  <a:lnTo>
                    <a:pt x="253" y="53"/>
                  </a:lnTo>
                  <a:lnTo>
                    <a:pt x="204" y="49"/>
                  </a:lnTo>
                  <a:lnTo>
                    <a:pt x="180" y="48"/>
                  </a:lnTo>
                  <a:lnTo>
                    <a:pt x="157" y="47"/>
                  </a:lnTo>
                  <a:lnTo>
                    <a:pt x="157" y="47"/>
                  </a:lnTo>
                  <a:lnTo>
                    <a:pt x="135" y="46"/>
                  </a:lnTo>
                  <a:lnTo>
                    <a:pt x="135" y="46"/>
                  </a:lnTo>
                  <a:lnTo>
                    <a:pt x="119" y="45"/>
                  </a:lnTo>
                  <a:lnTo>
                    <a:pt x="103" y="45"/>
                  </a:lnTo>
                  <a:lnTo>
                    <a:pt x="103" y="45"/>
                  </a:lnTo>
                  <a:lnTo>
                    <a:pt x="87" y="45"/>
                  </a:lnTo>
                  <a:lnTo>
                    <a:pt x="74" y="47"/>
                  </a:lnTo>
                  <a:lnTo>
                    <a:pt x="63" y="51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0" y="58"/>
                  </a:lnTo>
                  <a:lnTo>
                    <a:pt x="48" y="62"/>
                  </a:lnTo>
                  <a:lnTo>
                    <a:pt x="46" y="65"/>
                  </a:lnTo>
                  <a:lnTo>
                    <a:pt x="44" y="69"/>
                  </a:lnTo>
                  <a:lnTo>
                    <a:pt x="43" y="73"/>
                  </a:lnTo>
                  <a:lnTo>
                    <a:pt x="43" y="78"/>
                  </a:lnTo>
                  <a:lnTo>
                    <a:pt x="43" y="83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47" y="93"/>
                  </a:lnTo>
                  <a:lnTo>
                    <a:pt x="51" y="99"/>
                  </a:lnTo>
                  <a:lnTo>
                    <a:pt x="56" y="106"/>
                  </a:lnTo>
                  <a:lnTo>
                    <a:pt x="62" y="111"/>
                  </a:lnTo>
                  <a:lnTo>
                    <a:pt x="68" y="115"/>
                  </a:lnTo>
                  <a:lnTo>
                    <a:pt x="74" y="118"/>
                  </a:lnTo>
                  <a:lnTo>
                    <a:pt x="80" y="120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119" y="120"/>
                  </a:lnTo>
                  <a:lnTo>
                    <a:pt x="128" y="120"/>
                  </a:lnTo>
                  <a:lnTo>
                    <a:pt x="128" y="120"/>
                  </a:lnTo>
                  <a:lnTo>
                    <a:pt x="133" y="120"/>
                  </a:lnTo>
                  <a:lnTo>
                    <a:pt x="137" y="121"/>
                  </a:lnTo>
                  <a:lnTo>
                    <a:pt x="141" y="123"/>
                  </a:lnTo>
                  <a:lnTo>
                    <a:pt x="143" y="126"/>
                  </a:lnTo>
                  <a:lnTo>
                    <a:pt x="145" y="129"/>
                  </a:lnTo>
                  <a:lnTo>
                    <a:pt x="147" y="133"/>
                  </a:lnTo>
                  <a:lnTo>
                    <a:pt x="148" y="136"/>
                  </a:lnTo>
                  <a:lnTo>
                    <a:pt x="148" y="141"/>
                  </a:lnTo>
                  <a:lnTo>
                    <a:pt x="148" y="141"/>
                  </a:lnTo>
                  <a:lnTo>
                    <a:pt x="148" y="145"/>
                  </a:lnTo>
                  <a:lnTo>
                    <a:pt x="147" y="150"/>
                  </a:lnTo>
                  <a:lnTo>
                    <a:pt x="146" y="153"/>
                  </a:lnTo>
                  <a:lnTo>
                    <a:pt x="143" y="157"/>
                  </a:lnTo>
                  <a:lnTo>
                    <a:pt x="140" y="160"/>
                  </a:lnTo>
                  <a:lnTo>
                    <a:pt x="137" y="162"/>
                  </a:lnTo>
                  <a:lnTo>
                    <a:pt x="132" y="164"/>
                  </a:lnTo>
                  <a:lnTo>
                    <a:pt x="127" y="165"/>
                  </a:lnTo>
                  <a:lnTo>
                    <a:pt x="127" y="165"/>
                  </a:lnTo>
                  <a:lnTo>
                    <a:pt x="117" y="165"/>
                  </a:lnTo>
                  <a:lnTo>
                    <a:pt x="117" y="1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4" name="Freeform 640"/>
            <p:cNvSpPr/>
            <p:nvPr/>
          </p:nvSpPr>
          <p:spPr bwMode="auto">
            <a:xfrm>
              <a:off x="2381251" y="4476750"/>
              <a:ext cx="171450" cy="95250"/>
            </a:xfrm>
            <a:custGeom>
              <a:avLst/>
              <a:gdLst/>
              <a:ahLst/>
              <a:cxnLst>
                <a:cxn ang="0">
                  <a:pos x="219" y="181"/>
                </a:cxn>
                <a:cxn ang="0">
                  <a:pos x="164" y="177"/>
                </a:cxn>
                <a:cxn ang="0">
                  <a:pos x="136" y="175"/>
                </a:cxn>
                <a:cxn ang="0">
                  <a:pos x="131" y="175"/>
                </a:cxn>
                <a:cxn ang="0">
                  <a:pos x="93" y="173"/>
                </a:cxn>
                <a:cxn ang="0">
                  <a:pos x="60" y="169"/>
                </a:cxn>
                <a:cxn ang="0">
                  <a:pos x="39" y="163"/>
                </a:cxn>
                <a:cxn ang="0">
                  <a:pos x="22" y="154"/>
                </a:cxn>
                <a:cxn ang="0">
                  <a:pos x="8" y="141"/>
                </a:cxn>
                <a:cxn ang="0">
                  <a:pos x="1" y="125"/>
                </a:cxn>
                <a:cxn ang="0">
                  <a:pos x="0" y="115"/>
                </a:cxn>
                <a:cxn ang="0">
                  <a:pos x="2" y="100"/>
                </a:cxn>
                <a:cxn ang="0">
                  <a:pos x="7" y="86"/>
                </a:cxn>
                <a:cxn ang="0">
                  <a:pos x="16" y="71"/>
                </a:cxn>
                <a:cxn ang="0">
                  <a:pos x="38" y="44"/>
                </a:cxn>
                <a:cxn ang="0">
                  <a:pos x="67" y="25"/>
                </a:cxn>
                <a:cxn ang="0">
                  <a:pos x="83" y="16"/>
                </a:cxn>
                <a:cxn ang="0">
                  <a:pos x="84" y="15"/>
                </a:cxn>
                <a:cxn ang="0">
                  <a:pos x="91" y="9"/>
                </a:cxn>
                <a:cxn ang="0">
                  <a:pos x="101" y="7"/>
                </a:cxn>
                <a:cxn ang="0">
                  <a:pos x="115" y="6"/>
                </a:cxn>
                <a:cxn ang="0">
                  <a:pos x="128" y="4"/>
                </a:cxn>
                <a:cxn ang="0">
                  <a:pos x="157" y="0"/>
                </a:cxn>
                <a:cxn ang="0">
                  <a:pos x="170" y="1"/>
                </a:cxn>
                <a:cxn ang="0">
                  <a:pos x="207" y="8"/>
                </a:cxn>
                <a:cxn ang="0">
                  <a:pos x="212" y="9"/>
                </a:cxn>
                <a:cxn ang="0">
                  <a:pos x="223" y="12"/>
                </a:cxn>
                <a:cxn ang="0">
                  <a:pos x="225" y="11"/>
                </a:cxn>
                <a:cxn ang="0">
                  <a:pos x="230" y="10"/>
                </a:cxn>
                <a:cxn ang="0">
                  <a:pos x="242" y="14"/>
                </a:cxn>
                <a:cxn ang="0">
                  <a:pos x="255" y="25"/>
                </a:cxn>
                <a:cxn ang="0">
                  <a:pos x="264" y="31"/>
                </a:cxn>
                <a:cxn ang="0">
                  <a:pos x="278" y="44"/>
                </a:cxn>
                <a:cxn ang="0">
                  <a:pos x="304" y="74"/>
                </a:cxn>
                <a:cxn ang="0">
                  <a:pos x="314" y="90"/>
                </a:cxn>
                <a:cxn ang="0">
                  <a:pos x="320" y="105"/>
                </a:cxn>
                <a:cxn ang="0">
                  <a:pos x="323" y="122"/>
                </a:cxn>
                <a:cxn ang="0">
                  <a:pos x="320" y="137"/>
                </a:cxn>
                <a:cxn ang="0">
                  <a:pos x="312" y="152"/>
                </a:cxn>
                <a:cxn ang="0">
                  <a:pos x="306" y="159"/>
                </a:cxn>
                <a:cxn ang="0">
                  <a:pos x="289" y="169"/>
                </a:cxn>
                <a:cxn ang="0">
                  <a:pos x="266" y="176"/>
                </a:cxn>
                <a:cxn ang="0">
                  <a:pos x="237" y="180"/>
                </a:cxn>
                <a:cxn ang="0">
                  <a:pos x="219" y="181"/>
                </a:cxn>
                <a:cxn ang="0">
                  <a:pos x="219" y="181"/>
                </a:cxn>
              </a:cxnLst>
              <a:rect l="0" t="0" r="r" b="b"/>
              <a:pathLst>
                <a:path w="323" h="181">
                  <a:moveTo>
                    <a:pt x="219" y="181"/>
                  </a:moveTo>
                  <a:lnTo>
                    <a:pt x="219" y="181"/>
                  </a:lnTo>
                  <a:lnTo>
                    <a:pt x="191" y="180"/>
                  </a:lnTo>
                  <a:lnTo>
                    <a:pt x="164" y="177"/>
                  </a:lnTo>
                  <a:lnTo>
                    <a:pt x="164" y="177"/>
                  </a:lnTo>
                  <a:lnTo>
                    <a:pt x="136" y="175"/>
                  </a:lnTo>
                  <a:lnTo>
                    <a:pt x="131" y="175"/>
                  </a:lnTo>
                  <a:lnTo>
                    <a:pt x="131" y="175"/>
                  </a:lnTo>
                  <a:lnTo>
                    <a:pt x="114" y="175"/>
                  </a:lnTo>
                  <a:lnTo>
                    <a:pt x="93" y="173"/>
                  </a:lnTo>
                  <a:lnTo>
                    <a:pt x="71" y="171"/>
                  </a:lnTo>
                  <a:lnTo>
                    <a:pt x="60" y="169"/>
                  </a:lnTo>
                  <a:lnTo>
                    <a:pt x="50" y="166"/>
                  </a:lnTo>
                  <a:lnTo>
                    <a:pt x="39" y="163"/>
                  </a:lnTo>
                  <a:lnTo>
                    <a:pt x="30" y="159"/>
                  </a:lnTo>
                  <a:lnTo>
                    <a:pt x="22" y="154"/>
                  </a:lnTo>
                  <a:lnTo>
                    <a:pt x="15" y="149"/>
                  </a:lnTo>
                  <a:lnTo>
                    <a:pt x="8" y="141"/>
                  </a:lnTo>
                  <a:lnTo>
                    <a:pt x="3" y="134"/>
                  </a:lnTo>
                  <a:lnTo>
                    <a:pt x="1" y="12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8"/>
                  </a:lnTo>
                  <a:lnTo>
                    <a:pt x="2" y="100"/>
                  </a:lnTo>
                  <a:lnTo>
                    <a:pt x="4" y="93"/>
                  </a:lnTo>
                  <a:lnTo>
                    <a:pt x="7" y="86"/>
                  </a:lnTo>
                  <a:lnTo>
                    <a:pt x="10" y="78"/>
                  </a:lnTo>
                  <a:lnTo>
                    <a:pt x="16" y="71"/>
                  </a:lnTo>
                  <a:lnTo>
                    <a:pt x="26" y="58"/>
                  </a:lnTo>
                  <a:lnTo>
                    <a:pt x="38" y="44"/>
                  </a:lnTo>
                  <a:lnTo>
                    <a:pt x="53" y="34"/>
                  </a:lnTo>
                  <a:lnTo>
                    <a:pt x="67" y="25"/>
                  </a:lnTo>
                  <a:lnTo>
                    <a:pt x="82" y="17"/>
                  </a:lnTo>
                  <a:lnTo>
                    <a:pt x="83" y="16"/>
                  </a:lnTo>
                  <a:lnTo>
                    <a:pt x="84" y="1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1" y="9"/>
                  </a:lnTo>
                  <a:lnTo>
                    <a:pt x="96" y="8"/>
                  </a:lnTo>
                  <a:lnTo>
                    <a:pt x="101" y="7"/>
                  </a:lnTo>
                  <a:lnTo>
                    <a:pt x="101" y="7"/>
                  </a:lnTo>
                  <a:lnTo>
                    <a:pt x="115" y="6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43" y="1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70" y="1"/>
                  </a:lnTo>
                  <a:lnTo>
                    <a:pt x="182" y="3"/>
                  </a:lnTo>
                  <a:lnTo>
                    <a:pt x="207" y="8"/>
                  </a:lnTo>
                  <a:lnTo>
                    <a:pt x="212" y="9"/>
                  </a:lnTo>
                  <a:lnTo>
                    <a:pt x="212" y="9"/>
                  </a:lnTo>
                  <a:lnTo>
                    <a:pt x="221" y="11"/>
                  </a:lnTo>
                  <a:lnTo>
                    <a:pt x="223" y="12"/>
                  </a:lnTo>
                  <a:lnTo>
                    <a:pt x="225" y="11"/>
                  </a:lnTo>
                  <a:lnTo>
                    <a:pt x="225" y="11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7" y="11"/>
                  </a:lnTo>
                  <a:lnTo>
                    <a:pt x="242" y="14"/>
                  </a:lnTo>
                  <a:lnTo>
                    <a:pt x="242" y="14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64" y="31"/>
                  </a:lnTo>
                  <a:lnTo>
                    <a:pt x="264" y="31"/>
                  </a:lnTo>
                  <a:lnTo>
                    <a:pt x="278" y="44"/>
                  </a:lnTo>
                  <a:lnTo>
                    <a:pt x="291" y="59"/>
                  </a:lnTo>
                  <a:lnTo>
                    <a:pt x="304" y="74"/>
                  </a:lnTo>
                  <a:lnTo>
                    <a:pt x="309" y="81"/>
                  </a:lnTo>
                  <a:lnTo>
                    <a:pt x="314" y="90"/>
                  </a:lnTo>
                  <a:lnTo>
                    <a:pt x="317" y="97"/>
                  </a:lnTo>
                  <a:lnTo>
                    <a:pt x="320" y="105"/>
                  </a:lnTo>
                  <a:lnTo>
                    <a:pt x="322" y="113"/>
                  </a:lnTo>
                  <a:lnTo>
                    <a:pt x="323" y="122"/>
                  </a:lnTo>
                  <a:lnTo>
                    <a:pt x="322" y="129"/>
                  </a:lnTo>
                  <a:lnTo>
                    <a:pt x="320" y="137"/>
                  </a:lnTo>
                  <a:lnTo>
                    <a:pt x="317" y="144"/>
                  </a:lnTo>
                  <a:lnTo>
                    <a:pt x="312" y="152"/>
                  </a:lnTo>
                  <a:lnTo>
                    <a:pt x="312" y="152"/>
                  </a:lnTo>
                  <a:lnTo>
                    <a:pt x="306" y="159"/>
                  </a:lnTo>
                  <a:lnTo>
                    <a:pt x="299" y="164"/>
                  </a:lnTo>
                  <a:lnTo>
                    <a:pt x="289" y="169"/>
                  </a:lnTo>
                  <a:lnTo>
                    <a:pt x="278" y="173"/>
                  </a:lnTo>
                  <a:lnTo>
                    <a:pt x="266" y="176"/>
                  </a:lnTo>
                  <a:lnTo>
                    <a:pt x="252" y="178"/>
                  </a:lnTo>
                  <a:lnTo>
                    <a:pt x="237" y="180"/>
                  </a:lnTo>
                  <a:lnTo>
                    <a:pt x="219" y="181"/>
                  </a:lnTo>
                  <a:lnTo>
                    <a:pt x="219" y="181"/>
                  </a:lnTo>
                  <a:lnTo>
                    <a:pt x="219" y="181"/>
                  </a:lnTo>
                  <a:lnTo>
                    <a:pt x="219" y="1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5" name="Freeform 641"/>
            <p:cNvSpPr/>
            <p:nvPr/>
          </p:nvSpPr>
          <p:spPr bwMode="auto">
            <a:xfrm>
              <a:off x="2413001" y="4362450"/>
              <a:ext cx="130175" cy="123825"/>
            </a:xfrm>
            <a:custGeom>
              <a:avLst/>
              <a:gdLst/>
              <a:ahLst/>
              <a:cxnLst>
                <a:cxn ang="0">
                  <a:pos x="127" y="234"/>
                </a:cxn>
                <a:cxn ang="0">
                  <a:pos x="100" y="231"/>
                </a:cxn>
                <a:cxn ang="0">
                  <a:pos x="98" y="231"/>
                </a:cxn>
                <a:cxn ang="0">
                  <a:pos x="95" y="231"/>
                </a:cxn>
                <a:cxn ang="0">
                  <a:pos x="85" y="230"/>
                </a:cxn>
                <a:cxn ang="0">
                  <a:pos x="64" y="224"/>
                </a:cxn>
                <a:cxn ang="0">
                  <a:pos x="44" y="214"/>
                </a:cxn>
                <a:cxn ang="0">
                  <a:pos x="29" y="200"/>
                </a:cxn>
                <a:cxn ang="0">
                  <a:pos x="22" y="193"/>
                </a:cxn>
                <a:cxn ang="0">
                  <a:pos x="8" y="172"/>
                </a:cxn>
                <a:cxn ang="0">
                  <a:pos x="2" y="152"/>
                </a:cxn>
                <a:cxn ang="0">
                  <a:pos x="0" y="130"/>
                </a:cxn>
                <a:cxn ang="0">
                  <a:pos x="2" y="106"/>
                </a:cxn>
                <a:cxn ang="0">
                  <a:pos x="4" y="92"/>
                </a:cxn>
                <a:cxn ang="0">
                  <a:pos x="13" y="67"/>
                </a:cxn>
                <a:cxn ang="0">
                  <a:pos x="26" y="47"/>
                </a:cxn>
                <a:cxn ang="0">
                  <a:pos x="43" y="31"/>
                </a:cxn>
                <a:cxn ang="0">
                  <a:pos x="62" y="19"/>
                </a:cxn>
                <a:cxn ang="0">
                  <a:pos x="84" y="9"/>
                </a:cxn>
                <a:cxn ang="0">
                  <a:pos x="105" y="3"/>
                </a:cxn>
                <a:cxn ang="0">
                  <a:pos x="129" y="1"/>
                </a:cxn>
                <a:cxn ang="0">
                  <a:pos x="141" y="0"/>
                </a:cxn>
                <a:cxn ang="0">
                  <a:pos x="152" y="1"/>
                </a:cxn>
                <a:cxn ang="0">
                  <a:pos x="177" y="9"/>
                </a:cxn>
                <a:cxn ang="0">
                  <a:pos x="201" y="22"/>
                </a:cxn>
                <a:cxn ang="0">
                  <a:pos x="220" y="37"/>
                </a:cxn>
                <a:cxn ang="0">
                  <a:pos x="227" y="44"/>
                </a:cxn>
                <a:cxn ang="0">
                  <a:pos x="238" y="64"/>
                </a:cxn>
                <a:cxn ang="0">
                  <a:pos x="245" y="88"/>
                </a:cxn>
                <a:cxn ang="0">
                  <a:pos x="248" y="112"/>
                </a:cxn>
                <a:cxn ang="0">
                  <a:pos x="244" y="135"/>
                </a:cxn>
                <a:cxn ang="0">
                  <a:pos x="240" y="147"/>
                </a:cxn>
                <a:cxn ang="0">
                  <a:pos x="230" y="167"/>
                </a:cxn>
                <a:cxn ang="0">
                  <a:pos x="219" y="186"/>
                </a:cxn>
                <a:cxn ang="0">
                  <a:pos x="206" y="201"/>
                </a:cxn>
                <a:cxn ang="0">
                  <a:pos x="190" y="214"/>
                </a:cxn>
                <a:cxn ang="0">
                  <a:pos x="173" y="224"/>
                </a:cxn>
                <a:cxn ang="0">
                  <a:pos x="156" y="230"/>
                </a:cxn>
                <a:cxn ang="0">
                  <a:pos x="136" y="233"/>
                </a:cxn>
                <a:cxn ang="0">
                  <a:pos x="127" y="234"/>
                </a:cxn>
              </a:cxnLst>
              <a:rect l="0" t="0" r="r" b="b"/>
              <a:pathLst>
                <a:path w="248" h="234">
                  <a:moveTo>
                    <a:pt x="127" y="234"/>
                  </a:moveTo>
                  <a:lnTo>
                    <a:pt x="127" y="234"/>
                  </a:lnTo>
                  <a:lnTo>
                    <a:pt x="114" y="233"/>
                  </a:lnTo>
                  <a:lnTo>
                    <a:pt x="100" y="231"/>
                  </a:lnTo>
                  <a:lnTo>
                    <a:pt x="99" y="231"/>
                  </a:lnTo>
                  <a:lnTo>
                    <a:pt x="98" y="231"/>
                  </a:lnTo>
                  <a:lnTo>
                    <a:pt x="98" y="231"/>
                  </a:lnTo>
                  <a:lnTo>
                    <a:pt x="95" y="231"/>
                  </a:lnTo>
                  <a:lnTo>
                    <a:pt x="95" y="231"/>
                  </a:lnTo>
                  <a:lnTo>
                    <a:pt x="85" y="230"/>
                  </a:lnTo>
                  <a:lnTo>
                    <a:pt x="74" y="228"/>
                  </a:lnTo>
                  <a:lnTo>
                    <a:pt x="64" y="224"/>
                  </a:lnTo>
                  <a:lnTo>
                    <a:pt x="54" y="219"/>
                  </a:lnTo>
                  <a:lnTo>
                    <a:pt x="44" y="214"/>
                  </a:lnTo>
                  <a:lnTo>
                    <a:pt x="36" y="208"/>
                  </a:lnTo>
                  <a:lnTo>
                    <a:pt x="29" y="200"/>
                  </a:lnTo>
                  <a:lnTo>
                    <a:pt x="22" y="193"/>
                  </a:lnTo>
                  <a:lnTo>
                    <a:pt x="22" y="193"/>
                  </a:lnTo>
                  <a:lnTo>
                    <a:pt x="14" y="183"/>
                  </a:lnTo>
                  <a:lnTo>
                    <a:pt x="8" y="172"/>
                  </a:lnTo>
                  <a:lnTo>
                    <a:pt x="4" y="162"/>
                  </a:lnTo>
                  <a:lnTo>
                    <a:pt x="2" y="152"/>
                  </a:lnTo>
                  <a:lnTo>
                    <a:pt x="0" y="141"/>
                  </a:lnTo>
                  <a:lnTo>
                    <a:pt x="0" y="130"/>
                  </a:lnTo>
                  <a:lnTo>
                    <a:pt x="0" y="119"/>
                  </a:lnTo>
                  <a:lnTo>
                    <a:pt x="2" y="106"/>
                  </a:lnTo>
                  <a:lnTo>
                    <a:pt x="2" y="106"/>
                  </a:lnTo>
                  <a:lnTo>
                    <a:pt x="4" y="92"/>
                  </a:lnTo>
                  <a:lnTo>
                    <a:pt x="8" y="79"/>
                  </a:lnTo>
                  <a:lnTo>
                    <a:pt x="13" y="67"/>
                  </a:lnTo>
                  <a:lnTo>
                    <a:pt x="20" y="57"/>
                  </a:lnTo>
                  <a:lnTo>
                    <a:pt x="26" y="47"/>
                  </a:lnTo>
                  <a:lnTo>
                    <a:pt x="34" y="38"/>
                  </a:lnTo>
                  <a:lnTo>
                    <a:pt x="43" y="31"/>
                  </a:lnTo>
                  <a:lnTo>
                    <a:pt x="53" y="24"/>
                  </a:lnTo>
                  <a:lnTo>
                    <a:pt x="62" y="19"/>
                  </a:lnTo>
                  <a:lnTo>
                    <a:pt x="72" y="13"/>
                  </a:lnTo>
                  <a:lnTo>
                    <a:pt x="84" y="9"/>
                  </a:lnTo>
                  <a:lnTo>
                    <a:pt x="94" y="6"/>
                  </a:lnTo>
                  <a:lnTo>
                    <a:pt x="105" y="3"/>
                  </a:lnTo>
                  <a:lnTo>
                    <a:pt x="117" y="2"/>
                  </a:lnTo>
                  <a:lnTo>
                    <a:pt x="129" y="1"/>
                  </a:lnTo>
                  <a:lnTo>
                    <a:pt x="140" y="0"/>
                  </a:lnTo>
                  <a:lnTo>
                    <a:pt x="141" y="0"/>
                  </a:lnTo>
                  <a:lnTo>
                    <a:pt x="141" y="0"/>
                  </a:lnTo>
                  <a:lnTo>
                    <a:pt x="152" y="1"/>
                  </a:lnTo>
                  <a:lnTo>
                    <a:pt x="164" y="4"/>
                  </a:lnTo>
                  <a:lnTo>
                    <a:pt x="177" y="9"/>
                  </a:lnTo>
                  <a:lnTo>
                    <a:pt x="189" y="14"/>
                  </a:lnTo>
                  <a:lnTo>
                    <a:pt x="201" y="22"/>
                  </a:lnTo>
                  <a:lnTo>
                    <a:pt x="212" y="29"/>
                  </a:lnTo>
                  <a:lnTo>
                    <a:pt x="220" y="37"/>
                  </a:lnTo>
                  <a:lnTo>
                    <a:pt x="227" y="44"/>
                  </a:lnTo>
                  <a:lnTo>
                    <a:pt x="227" y="44"/>
                  </a:lnTo>
                  <a:lnTo>
                    <a:pt x="232" y="54"/>
                  </a:lnTo>
                  <a:lnTo>
                    <a:pt x="238" y="64"/>
                  </a:lnTo>
                  <a:lnTo>
                    <a:pt x="242" y="75"/>
                  </a:lnTo>
                  <a:lnTo>
                    <a:pt x="245" y="88"/>
                  </a:lnTo>
                  <a:lnTo>
                    <a:pt x="247" y="99"/>
                  </a:lnTo>
                  <a:lnTo>
                    <a:pt x="248" y="112"/>
                  </a:lnTo>
                  <a:lnTo>
                    <a:pt x="247" y="124"/>
                  </a:lnTo>
                  <a:lnTo>
                    <a:pt x="244" y="135"/>
                  </a:lnTo>
                  <a:lnTo>
                    <a:pt x="244" y="135"/>
                  </a:lnTo>
                  <a:lnTo>
                    <a:pt x="240" y="147"/>
                  </a:lnTo>
                  <a:lnTo>
                    <a:pt x="235" y="157"/>
                  </a:lnTo>
                  <a:lnTo>
                    <a:pt x="230" y="167"/>
                  </a:lnTo>
                  <a:lnTo>
                    <a:pt x="224" y="177"/>
                  </a:lnTo>
                  <a:lnTo>
                    <a:pt x="219" y="186"/>
                  </a:lnTo>
                  <a:lnTo>
                    <a:pt x="212" y="194"/>
                  </a:lnTo>
                  <a:lnTo>
                    <a:pt x="206" y="201"/>
                  </a:lnTo>
                  <a:lnTo>
                    <a:pt x="197" y="208"/>
                  </a:lnTo>
                  <a:lnTo>
                    <a:pt x="190" y="214"/>
                  </a:lnTo>
                  <a:lnTo>
                    <a:pt x="182" y="219"/>
                  </a:lnTo>
                  <a:lnTo>
                    <a:pt x="173" y="224"/>
                  </a:lnTo>
                  <a:lnTo>
                    <a:pt x="164" y="227"/>
                  </a:lnTo>
                  <a:lnTo>
                    <a:pt x="156" y="230"/>
                  </a:lnTo>
                  <a:lnTo>
                    <a:pt x="147" y="232"/>
                  </a:lnTo>
                  <a:lnTo>
                    <a:pt x="136" y="233"/>
                  </a:lnTo>
                  <a:lnTo>
                    <a:pt x="127" y="234"/>
                  </a:lnTo>
                  <a:lnTo>
                    <a:pt x="127" y="2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6" name="Freeform 642"/>
            <p:cNvSpPr/>
            <p:nvPr/>
          </p:nvSpPr>
          <p:spPr bwMode="auto">
            <a:xfrm>
              <a:off x="2582863" y="4371975"/>
              <a:ext cx="23813" cy="58738"/>
            </a:xfrm>
            <a:custGeom>
              <a:avLst/>
              <a:gdLst/>
              <a:ahLst/>
              <a:cxnLst>
                <a:cxn ang="0">
                  <a:pos x="23" y="111"/>
                </a:cxn>
                <a:cxn ang="0">
                  <a:pos x="23" y="111"/>
                </a:cxn>
                <a:cxn ang="0">
                  <a:pos x="19" y="110"/>
                </a:cxn>
                <a:cxn ang="0">
                  <a:pos x="15" y="109"/>
                </a:cxn>
                <a:cxn ang="0">
                  <a:pos x="12" y="108"/>
                </a:cxn>
                <a:cxn ang="0">
                  <a:pos x="7" y="105"/>
                </a:cxn>
                <a:cxn ang="0">
                  <a:pos x="4" y="103"/>
                </a:cxn>
                <a:cxn ang="0">
                  <a:pos x="2" y="99"/>
                </a:cxn>
                <a:cxn ang="0">
                  <a:pos x="1" y="94"/>
                </a:cxn>
                <a:cxn ang="0">
                  <a:pos x="0" y="8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7"/>
                </a:cxn>
                <a:cxn ang="0">
                  <a:pos x="2" y="13"/>
                </a:cxn>
                <a:cxn ang="0">
                  <a:pos x="4" y="9"/>
                </a:cxn>
                <a:cxn ang="0">
                  <a:pos x="7" y="6"/>
                </a:cxn>
                <a:cxn ang="0">
                  <a:pos x="12" y="4"/>
                </a:cxn>
                <a:cxn ang="0">
                  <a:pos x="15" y="2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0"/>
                </a:cxn>
                <a:cxn ang="0">
                  <a:pos x="32" y="2"/>
                </a:cxn>
                <a:cxn ang="0">
                  <a:pos x="35" y="4"/>
                </a:cxn>
                <a:cxn ang="0">
                  <a:pos x="39" y="6"/>
                </a:cxn>
                <a:cxn ang="0">
                  <a:pos x="42" y="9"/>
                </a:cxn>
                <a:cxn ang="0">
                  <a:pos x="45" y="13"/>
                </a:cxn>
                <a:cxn ang="0">
                  <a:pos x="46" y="17"/>
                </a:cxn>
                <a:cxn ang="0">
                  <a:pos x="46" y="22"/>
                </a:cxn>
                <a:cxn ang="0">
                  <a:pos x="46" y="88"/>
                </a:cxn>
                <a:cxn ang="0">
                  <a:pos x="46" y="88"/>
                </a:cxn>
                <a:cxn ang="0">
                  <a:pos x="46" y="94"/>
                </a:cxn>
                <a:cxn ang="0">
                  <a:pos x="45" y="99"/>
                </a:cxn>
                <a:cxn ang="0">
                  <a:pos x="42" y="103"/>
                </a:cxn>
                <a:cxn ang="0">
                  <a:pos x="39" y="105"/>
                </a:cxn>
                <a:cxn ang="0">
                  <a:pos x="35" y="108"/>
                </a:cxn>
                <a:cxn ang="0">
                  <a:pos x="32" y="109"/>
                </a:cxn>
                <a:cxn ang="0">
                  <a:pos x="28" y="110"/>
                </a:cxn>
                <a:cxn ang="0">
                  <a:pos x="23" y="111"/>
                </a:cxn>
                <a:cxn ang="0">
                  <a:pos x="23" y="111"/>
                </a:cxn>
              </a:cxnLst>
              <a:rect l="0" t="0" r="r" b="b"/>
              <a:pathLst>
                <a:path w="46" h="111">
                  <a:moveTo>
                    <a:pt x="23" y="111"/>
                  </a:moveTo>
                  <a:lnTo>
                    <a:pt x="23" y="111"/>
                  </a:lnTo>
                  <a:lnTo>
                    <a:pt x="19" y="110"/>
                  </a:lnTo>
                  <a:lnTo>
                    <a:pt x="15" y="109"/>
                  </a:lnTo>
                  <a:lnTo>
                    <a:pt x="12" y="108"/>
                  </a:lnTo>
                  <a:lnTo>
                    <a:pt x="7" y="105"/>
                  </a:lnTo>
                  <a:lnTo>
                    <a:pt x="4" y="103"/>
                  </a:lnTo>
                  <a:lnTo>
                    <a:pt x="2" y="99"/>
                  </a:lnTo>
                  <a:lnTo>
                    <a:pt x="1" y="94"/>
                  </a:lnTo>
                  <a:lnTo>
                    <a:pt x="0" y="8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7"/>
                  </a:lnTo>
                  <a:lnTo>
                    <a:pt x="2" y="13"/>
                  </a:lnTo>
                  <a:lnTo>
                    <a:pt x="4" y="9"/>
                  </a:lnTo>
                  <a:lnTo>
                    <a:pt x="7" y="6"/>
                  </a:lnTo>
                  <a:lnTo>
                    <a:pt x="12" y="4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2" y="2"/>
                  </a:lnTo>
                  <a:lnTo>
                    <a:pt x="35" y="4"/>
                  </a:lnTo>
                  <a:lnTo>
                    <a:pt x="39" y="6"/>
                  </a:lnTo>
                  <a:lnTo>
                    <a:pt x="42" y="9"/>
                  </a:lnTo>
                  <a:lnTo>
                    <a:pt x="45" y="13"/>
                  </a:lnTo>
                  <a:lnTo>
                    <a:pt x="46" y="17"/>
                  </a:lnTo>
                  <a:lnTo>
                    <a:pt x="46" y="22"/>
                  </a:lnTo>
                  <a:lnTo>
                    <a:pt x="46" y="88"/>
                  </a:lnTo>
                  <a:lnTo>
                    <a:pt x="46" y="88"/>
                  </a:lnTo>
                  <a:lnTo>
                    <a:pt x="46" y="94"/>
                  </a:lnTo>
                  <a:lnTo>
                    <a:pt x="45" y="99"/>
                  </a:lnTo>
                  <a:lnTo>
                    <a:pt x="42" y="103"/>
                  </a:lnTo>
                  <a:lnTo>
                    <a:pt x="39" y="105"/>
                  </a:lnTo>
                  <a:lnTo>
                    <a:pt x="35" y="108"/>
                  </a:lnTo>
                  <a:lnTo>
                    <a:pt x="32" y="109"/>
                  </a:lnTo>
                  <a:lnTo>
                    <a:pt x="28" y="110"/>
                  </a:lnTo>
                  <a:lnTo>
                    <a:pt x="23" y="111"/>
                  </a:lnTo>
                  <a:lnTo>
                    <a:pt x="23" y="1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7" name="Freeform 643"/>
            <p:cNvSpPr/>
            <p:nvPr/>
          </p:nvSpPr>
          <p:spPr bwMode="auto">
            <a:xfrm>
              <a:off x="2636838" y="4375150"/>
              <a:ext cx="23813" cy="50800"/>
            </a:xfrm>
            <a:custGeom>
              <a:avLst/>
              <a:gdLst/>
              <a:ahLst/>
              <a:cxnLst>
                <a:cxn ang="0">
                  <a:pos x="23" y="96"/>
                </a:cxn>
                <a:cxn ang="0">
                  <a:pos x="23" y="96"/>
                </a:cxn>
                <a:cxn ang="0">
                  <a:pos x="19" y="96"/>
                </a:cxn>
                <a:cxn ang="0">
                  <a:pos x="15" y="95"/>
                </a:cxn>
                <a:cxn ang="0">
                  <a:pos x="11" y="92"/>
                </a:cxn>
                <a:cxn ang="0">
                  <a:pos x="8" y="90"/>
                </a:cxn>
                <a:cxn ang="0">
                  <a:pos x="5" y="86"/>
                </a:cxn>
                <a:cxn ang="0">
                  <a:pos x="3" y="82"/>
                </a:cxn>
                <a:cxn ang="0">
                  <a:pos x="1" y="78"/>
                </a:cxn>
                <a:cxn ang="0">
                  <a:pos x="0" y="73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8"/>
                </a:cxn>
                <a:cxn ang="0">
                  <a:pos x="3" y="14"/>
                </a:cxn>
                <a:cxn ang="0">
                  <a:pos x="5" y="10"/>
                </a:cxn>
                <a:cxn ang="0">
                  <a:pos x="8" y="7"/>
                </a:cxn>
                <a:cxn ang="0">
                  <a:pos x="11" y="4"/>
                </a:cxn>
                <a:cxn ang="0">
                  <a:pos x="15" y="2"/>
                </a:cxn>
                <a:cxn ang="0">
                  <a:pos x="19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1"/>
                </a:cxn>
                <a:cxn ang="0">
                  <a:pos x="32" y="2"/>
                </a:cxn>
                <a:cxn ang="0">
                  <a:pos x="37" y="4"/>
                </a:cxn>
                <a:cxn ang="0">
                  <a:pos x="40" y="7"/>
                </a:cxn>
                <a:cxn ang="0">
                  <a:pos x="43" y="10"/>
                </a:cxn>
                <a:cxn ang="0">
                  <a:pos x="45" y="14"/>
                </a:cxn>
                <a:cxn ang="0">
                  <a:pos x="46" y="18"/>
                </a:cxn>
                <a:cxn ang="0">
                  <a:pos x="46" y="22"/>
                </a:cxn>
                <a:cxn ang="0">
                  <a:pos x="46" y="73"/>
                </a:cxn>
                <a:cxn ang="0">
                  <a:pos x="46" y="73"/>
                </a:cxn>
                <a:cxn ang="0">
                  <a:pos x="46" y="78"/>
                </a:cxn>
                <a:cxn ang="0">
                  <a:pos x="45" y="82"/>
                </a:cxn>
                <a:cxn ang="0">
                  <a:pos x="43" y="86"/>
                </a:cxn>
                <a:cxn ang="0">
                  <a:pos x="40" y="90"/>
                </a:cxn>
                <a:cxn ang="0">
                  <a:pos x="37" y="92"/>
                </a:cxn>
                <a:cxn ang="0">
                  <a:pos x="32" y="95"/>
                </a:cxn>
                <a:cxn ang="0">
                  <a:pos x="28" y="96"/>
                </a:cxn>
                <a:cxn ang="0">
                  <a:pos x="23" y="96"/>
                </a:cxn>
                <a:cxn ang="0">
                  <a:pos x="23" y="96"/>
                </a:cxn>
              </a:cxnLst>
              <a:rect l="0" t="0" r="r" b="b"/>
              <a:pathLst>
                <a:path w="46" h="96">
                  <a:moveTo>
                    <a:pt x="23" y="96"/>
                  </a:moveTo>
                  <a:lnTo>
                    <a:pt x="23" y="96"/>
                  </a:lnTo>
                  <a:lnTo>
                    <a:pt x="19" y="96"/>
                  </a:lnTo>
                  <a:lnTo>
                    <a:pt x="15" y="95"/>
                  </a:lnTo>
                  <a:lnTo>
                    <a:pt x="11" y="92"/>
                  </a:lnTo>
                  <a:lnTo>
                    <a:pt x="8" y="90"/>
                  </a:lnTo>
                  <a:lnTo>
                    <a:pt x="5" y="86"/>
                  </a:lnTo>
                  <a:lnTo>
                    <a:pt x="3" y="82"/>
                  </a:lnTo>
                  <a:lnTo>
                    <a:pt x="1" y="78"/>
                  </a:lnTo>
                  <a:lnTo>
                    <a:pt x="0" y="73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3" y="14"/>
                  </a:lnTo>
                  <a:lnTo>
                    <a:pt x="5" y="10"/>
                  </a:lnTo>
                  <a:lnTo>
                    <a:pt x="8" y="7"/>
                  </a:lnTo>
                  <a:lnTo>
                    <a:pt x="11" y="4"/>
                  </a:lnTo>
                  <a:lnTo>
                    <a:pt x="15" y="2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1"/>
                  </a:lnTo>
                  <a:lnTo>
                    <a:pt x="32" y="2"/>
                  </a:lnTo>
                  <a:lnTo>
                    <a:pt x="37" y="4"/>
                  </a:lnTo>
                  <a:lnTo>
                    <a:pt x="40" y="7"/>
                  </a:lnTo>
                  <a:lnTo>
                    <a:pt x="43" y="10"/>
                  </a:lnTo>
                  <a:lnTo>
                    <a:pt x="45" y="14"/>
                  </a:lnTo>
                  <a:lnTo>
                    <a:pt x="46" y="18"/>
                  </a:lnTo>
                  <a:lnTo>
                    <a:pt x="46" y="22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46" y="78"/>
                  </a:lnTo>
                  <a:lnTo>
                    <a:pt x="45" y="82"/>
                  </a:lnTo>
                  <a:lnTo>
                    <a:pt x="43" y="86"/>
                  </a:lnTo>
                  <a:lnTo>
                    <a:pt x="40" y="90"/>
                  </a:lnTo>
                  <a:lnTo>
                    <a:pt x="37" y="92"/>
                  </a:lnTo>
                  <a:lnTo>
                    <a:pt x="32" y="95"/>
                  </a:lnTo>
                  <a:lnTo>
                    <a:pt x="28" y="96"/>
                  </a:lnTo>
                  <a:lnTo>
                    <a:pt x="23" y="96"/>
                  </a:lnTo>
                  <a:lnTo>
                    <a:pt x="23" y="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8" name="Freeform 644"/>
            <p:cNvSpPr/>
            <p:nvPr/>
          </p:nvSpPr>
          <p:spPr bwMode="auto">
            <a:xfrm>
              <a:off x="2692401" y="4376738"/>
              <a:ext cx="23813" cy="47625"/>
            </a:xfrm>
            <a:custGeom>
              <a:avLst/>
              <a:gdLst/>
              <a:ahLst/>
              <a:cxnLst>
                <a:cxn ang="0">
                  <a:pos x="23" y="90"/>
                </a:cxn>
                <a:cxn ang="0">
                  <a:pos x="23" y="90"/>
                </a:cxn>
                <a:cxn ang="0">
                  <a:pos x="18" y="90"/>
                </a:cxn>
                <a:cxn ang="0">
                  <a:pos x="14" y="88"/>
                </a:cxn>
                <a:cxn ang="0">
                  <a:pos x="10" y="85"/>
                </a:cxn>
                <a:cxn ang="0">
                  <a:pos x="7" y="83"/>
                </a:cxn>
                <a:cxn ang="0">
                  <a:pos x="4" y="79"/>
                </a:cxn>
                <a:cxn ang="0">
                  <a:pos x="2" y="76"/>
                </a:cxn>
                <a:cxn ang="0">
                  <a:pos x="1" y="72"/>
                </a:cxn>
                <a:cxn ang="0">
                  <a:pos x="0" y="67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8"/>
                </a:cxn>
                <a:cxn ang="0">
                  <a:pos x="2" y="14"/>
                </a:cxn>
                <a:cxn ang="0">
                  <a:pos x="4" y="10"/>
                </a:cxn>
                <a:cxn ang="0">
                  <a:pos x="7" y="7"/>
                </a:cxn>
                <a:cxn ang="0">
                  <a:pos x="10" y="4"/>
                </a:cxn>
                <a:cxn ang="0">
                  <a:pos x="14" y="2"/>
                </a:cxn>
                <a:cxn ang="0">
                  <a:pos x="18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7" y="1"/>
                </a:cxn>
                <a:cxn ang="0">
                  <a:pos x="32" y="2"/>
                </a:cxn>
                <a:cxn ang="0">
                  <a:pos x="35" y="4"/>
                </a:cxn>
                <a:cxn ang="0">
                  <a:pos x="39" y="7"/>
                </a:cxn>
                <a:cxn ang="0">
                  <a:pos x="41" y="10"/>
                </a:cxn>
                <a:cxn ang="0">
                  <a:pos x="43" y="14"/>
                </a:cxn>
                <a:cxn ang="0">
                  <a:pos x="45" y="18"/>
                </a:cxn>
                <a:cxn ang="0">
                  <a:pos x="45" y="22"/>
                </a:cxn>
                <a:cxn ang="0">
                  <a:pos x="45" y="67"/>
                </a:cxn>
                <a:cxn ang="0">
                  <a:pos x="45" y="67"/>
                </a:cxn>
                <a:cxn ang="0">
                  <a:pos x="45" y="72"/>
                </a:cxn>
                <a:cxn ang="0">
                  <a:pos x="43" y="76"/>
                </a:cxn>
                <a:cxn ang="0">
                  <a:pos x="41" y="79"/>
                </a:cxn>
                <a:cxn ang="0">
                  <a:pos x="39" y="83"/>
                </a:cxn>
                <a:cxn ang="0">
                  <a:pos x="35" y="85"/>
                </a:cxn>
                <a:cxn ang="0">
                  <a:pos x="32" y="88"/>
                </a:cxn>
                <a:cxn ang="0">
                  <a:pos x="27" y="90"/>
                </a:cxn>
                <a:cxn ang="0">
                  <a:pos x="23" y="90"/>
                </a:cxn>
                <a:cxn ang="0">
                  <a:pos x="23" y="90"/>
                </a:cxn>
              </a:cxnLst>
              <a:rect l="0" t="0" r="r" b="b"/>
              <a:pathLst>
                <a:path w="45" h="90">
                  <a:moveTo>
                    <a:pt x="23" y="90"/>
                  </a:moveTo>
                  <a:lnTo>
                    <a:pt x="23" y="90"/>
                  </a:lnTo>
                  <a:lnTo>
                    <a:pt x="18" y="90"/>
                  </a:lnTo>
                  <a:lnTo>
                    <a:pt x="14" y="88"/>
                  </a:lnTo>
                  <a:lnTo>
                    <a:pt x="10" y="85"/>
                  </a:lnTo>
                  <a:lnTo>
                    <a:pt x="7" y="83"/>
                  </a:lnTo>
                  <a:lnTo>
                    <a:pt x="4" y="79"/>
                  </a:lnTo>
                  <a:lnTo>
                    <a:pt x="2" y="76"/>
                  </a:lnTo>
                  <a:lnTo>
                    <a:pt x="1" y="72"/>
                  </a:lnTo>
                  <a:lnTo>
                    <a:pt x="0" y="6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8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7" y="1"/>
                  </a:lnTo>
                  <a:lnTo>
                    <a:pt x="32" y="2"/>
                  </a:lnTo>
                  <a:lnTo>
                    <a:pt x="35" y="4"/>
                  </a:lnTo>
                  <a:lnTo>
                    <a:pt x="39" y="7"/>
                  </a:lnTo>
                  <a:lnTo>
                    <a:pt x="41" y="10"/>
                  </a:lnTo>
                  <a:lnTo>
                    <a:pt x="43" y="14"/>
                  </a:lnTo>
                  <a:lnTo>
                    <a:pt x="45" y="18"/>
                  </a:lnTo>
                  <a:lnTo>
                    <a:pt x="45" y="22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45" y="72"/>
                  </a:lnTo>
                  <a:lnTo>
                    <a:pt x="43" y="76"/>
                  </a:lnTo>
                  <a:lnTo>
                    <a:pt x="41" y="79"/>
                  </a:lnTo>
                  <a:lnTo>
                    <a:pt x="39" y="83"/>
                  </a:lnTo>
                  <a:lnTo>
                    <a:pt x="35" y="85"/>
                  </a:lnTo>
                  <a:lnTo>
                    <a:pt x="32" y="88"/>
                  </a:lnTo>
                  <a:lnTo>
                    <a:pt x="27" y="90"/>
                  </a:lnTo>
                  <a:lnTo>
                    <a:pt x="23" y="90"/>
                  </a:lnTo>
                  <a:lnTo>
                    <a:pt x="23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9" name="Freeform 645"/>
            <p:cNvSpPr/>
            <p:nvPr/>
          </p:nvSpPr>
          <p:spPr bwMode="auto">
            <a:xfrm>
              <a:off x="2744788" y="4376738"/>
              <a:ext cx="28575" cy="53975"/>
            </a:xfrm>
            <a:custGeom>
              <a:avLst/>
              <a:gdLst/>
              <a:ahLst/>
              <a:cxnLst>
                <a:cxn ang="0">
                  <a:pos x="22" y="101"/>
                </a:cxn>
                <a:cxn ang="0">
                  <a:pos x="22" y="101"/>
                </a:cxn>
                <a:cxn ang="0">
                  <a:pos x="18" y="100"/>
                </a:cxn>
                <a:cxn ang="0">
                  <a:pos x="12" y="99"/>
                </a:cxn>
                <a:cxn ang="0">
                  <a:pos x="9" y="97"/>
                </a:cxn>
                <a:cxn ang="0">
                  <a:pos x="5" y="94"/>
                </a:cxn>
                <a:cxn ang="0">
                  <a:pos x="5" y="94"/>
                </a:cxn>
                <a:cxn ang="0">
                  <a:pos x="3" y="91"/>
                </a:cxn>
                <a:cxn ang="0">
                  <a:pos x="1" y="88"/>
                </a:cxn>
                <a:cxn ang="0">
                  <a:pos x="0" y="8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1" y="65"/>
                </a:cxn>
                <a:cxn ang="0">
                  <a:pos x="3" y="51"/>
                </a:cxn>
                <a:cxn ang="0">
                  <a:pos x="3" y="51"/>
                </a:cxn>
                <a:cxn ang="0">
                  <a:pos x="5" y="37"/>
                </a:cxn>
                <a:cxn ang="0">
                  <a:pos x="6" y="23"/>
                </a:cxn>
                <a:cxn ang="0">
                  <a:pos x="6" y="23"/>
                </a:cxn>
                <a:cxn ang="0">
                  <a:pos x="7" y="16"/>
                </a:cxn>
                <a:cxn ang="0">
                  <a:pos x="8" y="12"/>
                </a:cxn>
                <a:cxn ang="0">
                  <a:pos x="11" y="8"/>
                </a:cxn>
                <a:cxn ang="0">
                  <a:pos x="14" y="5"/>
                </a:cxn>
                <a:cxn ang="0">
                  <a:pos x="18" y="3"/>
                </a:cxn>
                <a:cxn ang="0">
                  <a:pos x="22" y="2"/>
                </a:cxn>
                <a:cxn ang="0">
                  <a:pos x="26" y="1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4" y="1"/>
                </a:cxn>
                <a:cxn ang="0">
                  <a:pos x="39" y="2"/>
                </a:cxn>
                <a:cxn ang="0">
                  <a:pos x="43" y="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9" y="10"/>
                </a:cxn>
                <a:cxn ang="0">
                  <a:pos x="51" y="13"/>
                </a:cxn>
                <a:cxn ang="0">
                  <a:pos x="52" y="17"/>
                </a:cxn>
                <a:cxn ang="0">
                  <a:pos x="52" y="21"/>
                </a:cxn>
                <a:cxn ang="0">
                  <a:pos x="52" y="21"/>
                </a:cxn>
                <a:cxn ang="0">
                  <a:pos x="51" y="36"/>
                </a:cxn>
                <a:cxn ang="0">
                  <a:pos x="49" y="49"/>
                </a:cxn>
                <a:cxn ang="0">
                  <a:pos x="49" y="49"/>
                </a:cxn>
                <a:cxn ang="0">
                  <a:pos x="46" y="64"/>
                </a:cxn>
                <a:cxn ang="0">
                  <a:pos x="45" y="78"/>
                </a:cxn>
                <a:cxn ang="0">
                  <a:pos x="45" y="78"/>
                </a:cxn>
                <a:cxn ang="0">
                  <a:pos x="44" y="83"/>
                </a:cxn>
                <a:cxn ang="0">
                  <a:pos x="43" y="89"/>
                </a:cxn>
                <a:cxn ang="0">
                  <a:pos x="41" y="92"/>
                </a:cxn>
                <a:cxn ang="0">
                  <a:pos x="38" y="95"/>
                </a:cxn>
                <a:cxn ang="0">
                  <a:pos x="34" y="98"/>
                </a:cxn>
                <a:cxn ang="0">
                  <a:pos x="30" y="99"/>
                </a:cxn>
                <a:cxn ang="0">
                  <a:pos x="26" y="100"/>
                </a:cxn>
                <a:cxn ang="0">
                  <a:pos x="22" y="101"/>
                </a:cxn>
                <a:cxn ang="0">
                  <a:pos x="22" y="101"/>
                </a:cxn>
              </a:cxnLst>
              <a:rect l="0" t="0" r="r" b="b"/>
              <a:pathLst>
                <a:path w="52" h="101">
                  <a:moveTo>
                    <a:pt x="22" y="101"/>
                  </a:moveTo>
                  <a:lnTo>
                    <a:pt x="22" y="101"/>
                  </a:lnTo>
                  <a:lnTo>
                    <a:pt x="18" y="100"/>
                  </a:lnTo>
                  <a:lnTo>
                    <a:pt x="12" y="99"/>
                  </a:lnTo>
                  <a:lnTo>
                    <a:pt x="9" y="97"/>
                  </a:lnTo>
                  <a:lnTo>
                    <a:pt x="5" y="94"/>
                  </a:lnTo>
                  <a:lnTo>
                    <a:pt x="5" y="94"/>
                  </a:lnTo>
                  <a:lnTo>
                    <a:pt x="3" y="91"/>
                  </a:lnTo>
                  <a:lnTo>
                    <a:pt x="1" y="88"/>
                  </a:lnTo>
                  <a:lnTo>
                    <a:pt x="0" y="8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1" y="65"/>
                  </a:lnTo>
                  <a:lnTo>
                    <a:pt x="3" y="51"/>
                  </a:lnTo>
                  <a:lnTo>
                    <a:pt x="3" y="51"/>
                  </a:lnTo>
                  <a:lnTo>
                    <a:pt x="5" y="37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7" y="16"/>
                  </a:lnTo>
                  <a:lnTo>
                    <a:pt x="8" y="12"/>
                  </a:lnTo>
                  <a:lnTo>
                    <a:pt x="11" y="8"/>
                  </a:lnTo>
                  <a:lnTo>
                    <a:pt x="14" y="5"/>
                  </a:lnTo>
                  <a:lnTo>
                    <a:pt x="18" y="3"/>
                  </a:lnTo>
                  <a:lnTo>
                    <a:pt x="22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9" y="10"/>
                  </a:lnTo>
                  <a:lnTo>
                    <a:pt x="51" y="13"/>
                  </a:lnTo>
                  <a:lnTo>
                    <a:pt x="52" y="17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1" y="36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64"/>
                  </a:lnTo>
                  <a:lnTo>
                    <a:pt x="45" y="78"/>
                  </a:lnTo>
                  <a:lnTo>
                    <a:pt x="45" y="78"/>
                  </a:lnTo>
                  <a:lnTo>
                    <a:pt x="44" y="83"/>
                  </a:lnTo>
                  <a:lnTo>
                    <a:pt x="43" y="89"/>
                  </a:lnTo>
                  <a:lnTo>
                    <a:pt x="41" y="92"/>
                  </a:lnTo>
                  <a:lnTo>
                    <a:pt x="38" y="95"/>
                  </a:lnTo>
                  <a:lnTo>
                    <a:pt x="34" y="98"/>
                  </a:lnTo>
                  <a:lnTo>
                    <a:pt x="30" y="99"/>
                  </a:lnTo>
                  <a:lnTo>
                    <a:pt x="26" y="100"/>
                  </a:lnTo>
                  <a:lnTo>
                    <a:pt x="22" y="101"/>
                  </a:lnTo>
                  <a:lnTo>
                    <a:pt x="22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0" name="Freeform 646"/>
            <p:cNvSpPr/>
            <p:nvPr/>
          </p:nvSpPr>
          <p:spPr bwMode="auto">
            <a:xfrm>
              <a:off x="2813051" y="4378325"/>
              <a:ext cx="30163" cy="55563"/>
            </a:xfrm>
            <a:custGeom>
              <a:avLst/>
              <a:gdLst/>
              <a:ahLst/>
              <a:cxnLst>
                <a:cxn ang="0">
                  <a:pos x="23" y="105"/>
                </a:cxn>
                <a:cxn ang="0">
                  <a:pos x="23" y="105"/>
                </a:cxn>
                <a:cxn ang="0">
                  <a:pos x="19" y="104"/>
                </a:cxn>
                <a:cxn ang="0">
                  <a:pos x="15" y="103"/>
                </a:cxn>
                <a:cxn ang="0">
                  <a:pos x="10" y="100"/>
                </a:cxn>
                <a:cxn ang="0">
                  <a:pos x="6" y="97"/>
                </a:cxn>
                <a:cxn ang="0">
                  <a:pos x="6" y="97"/>
                </a:cxn>
                <a:cxn ang="0">
                  <a:pos x="4" y="94"/>
                </a:cxn>
                <a:cxn ang="0">
                  <a:pos x="2" y="90"/>
                </a:cxn>
                <a:cxn ang="0">
                  <a:pos x="1" y="87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1" y="74"/>
                </a:cxn>
                <a:cxn ang="0">
                  <a:pos x="3" y="65"/>
                </a:cxn>
                <a:cxn ang="0">
                  <a:pos x="3" y="65"/>
                </a:cxn>
                <a:cxn ang="0">
                  <a:pos x="6" y="53"/>
                </a:cxn>
                <a:cxn ang="0">
                  <a:pos x="6" y="46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6" y="31"/>
                </a:cxn>
                <a:cxn ang="0">
                  <a:pos x="7" y="22"/>
                </a:cxn>
                <a:cxn ang="0">
                  <a:pos x="8" y="17"/>
                </a:cxn>
                <a:cxn ang="0">
                  <a:pos x="10" y="13"/>
                </a:cxn>
                <a:cxn ang="0">
                  <a:pos x="13" y="9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21" y="3"/>
                </a:cxn>
                <a:cxn ang="0">
                  <a:pos x="25" y="1"/>
                </a:cxn>
                <a:cxn ang="0">
                  <a:pos x="30" y="0"/>
                </a:cxn>
                <a:cxn ang="0">
                  <a:pos x="34" y="0"/>
                </a:cxn>
                <a:cxn ang="0">
                  <a:pos x="34" y="0"/>
                </a:cxn>
                <a:cxn ang="0">
                  <a:pos x="38" y="0"/>
                </a:cxn>
                <a:cxn ang="0">
                  <a:pos x="42" y="1"/>
                </a:cxn>
                <a:cxn ang="0">
                  <a:pos x="46" y="3"/>
                </a:cxn>
                <a:cxn ang="0">
                  <a:pos x="49" y="6"/>
                </a:cxn>
                <a:cxn ang="0">
                  <a:pos x="49" y="6"/>
                </a:cxn>
                <a:cxn ang="0">
                  <a:pos x="53" y="12"/>
                </a:cxn>
                <a:cxn ang="0">
                  <a:pos x="55" y="20"/>
                </a:cxn>
                <a:cxn ang="0">
                  <a:pos x="56" y="23"/>
                </a:cxn>
                <a:cxn ang="0">
                  <a:pos x="55" y="27"/>
                </a:cxn>
                <a:cxn ang="0">
                  <a:pos x="54" y="31"/>
                </a:cxn>
                <a:cxn ang="0">
                  <a:pos x="53" y="34"/>
                </a:cxn>
                <a:cxn ang="0">
                  <a:pos x="52" y="35"/>
                </a:cxn>
                <a:cxn ang="0">
                  <a:pos x="52" y="35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52" y="52"/>
                </a:cxn>
                <a:cxn ang="0">
                  <a:pos x="52" y="52"/>
                </a:cxn>
                <a:cxn ang="0">
                  <a:pos x="51" y="58"/>
                </a:cxn>
                <a:cxn ang="0">
                  <a:pos x="50" y="66"/>
                </a:cxn>
                <a:cxn ang="0">
                  <a:pos x="50" y="66"/>
                </a:cxn>
                <a:cxn ang="0">
                  <a:pos x="48" y="73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46" y="87"/>
                </a:cxn>
                <a:cxn ang="0">
                  <a:pos x="44" y="91"/>
                </a:cxn>
                <a:cxn ang="0">
                  <a:pos x="41" y="95"/>
                </a:cxn>
                <a:cxn ang="0">
                  <a:pos x="39" y="98"/>
                </a:cxn>
                <a:cxn ang="0">
                  <a:pos x="36" y="101"/>
                </a:cxn>
                <a:cxn ang="0">
                  <a:pos x="32" y="103"/>
                </a:cxn>
                <a:cxn ang="0">
                  <a:pos x="28" y="104"/>
                </a:cxn>
                <a:cxn ang="0">
                  <a:pos x="23" y="105"/>
                </a:cxn>
                <a:cxn ang="0">
                  <a:pos x="23" y="105"/>
                </a:cxn>
              </a:cxnLst>
              <a:rect l="0" t="0" r="r" b="b"/>
              <a:pathLst>
                <a:path w="56" h="105">
                  <a:moveTo>
                    <a:pt x="23" y="105"/>
                  </a:moveTo>
                  <a:lnTo>
                    <a:pt x="23" y="105"/>
                  </a:lnTo>
                  <a:lnTo>
                    <a:pt x="19" y="104"/>
                  </a:lnTo>
                  <a:lnTo>
                    <a:pt x="15" y="103"/>
                  </a:lnTo>
                  <a:lnTo>
                    <a:pt x="10" y="100"/>
                  </a:lnTo>
                  <a:lnTo>
                    <a:pt x="6" y="97"/>
                  </a:lnTo>
                  <a:lnTo>
                    <a:pt x="6" y="97"/>
                  </a:lnTo>
                  <a:lnTo>
                    <a:pt x="4" y="94"/>
                  </a:lnTo>
                  <a:lnTo>
                    <a:pt x="2" y="90"/>
                  </a:lnTo>
                  <a:lnTo>
                    <a:pt x="1" y="87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1" y="74"/>
                  </a:lnTo>
                  <a:lnTo>
                    <a:pt x="3" y="65"/>
                  </a:lnTo>
                  <a:lnTo>
                    <a:pt x="3" y="65"/>
                  </a:lnTo>
                  <a:lnTo>
                    <a:pt x="6" y="53"/>
                  </a:lnTo>
                  <a:lnTo>
                    <a:pt x="6" y="46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31"/>
                  </a:lnTo>
                  <a:lnTo>
                    <a:pt x="7" y="22"/>
                  </a:lnTo>
                  <a:lnTo>
                    <a:pt x="8" y="17"/>
                  </a:lnTo>
                  <a:lnTo>
                    <a:pt x="10" y="13"/>
                  </a:lnTo>
                  <a:lnTo>
                    <a:pt x="13" y="9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21" y="3"/>
                  </a:lnTo>
                  <a:lnTo>
                    <a:pt x="25" y="1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2" y="1"/>
                  </a:lnTo>
                  <a:lnTo>
                    <a:pt x="46" y="3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53" y="12"/>
                  </a:lnTo>
                  <a:lnTo>
                    <a:pt x="55" y="20"/>
                  </a:lnTo>
                  <a:lnTo>
                    <a:pt x="56" y="23"/>
                  </a:lnTo>
                  <a:lnTo>
                    <a:pt x="55" y="27"/>
                  </a:lnTo>
                  <a:lnTo>
                    <a:pt x="54" y="31"/>
                  </a:lnTo>
                  <a:lnTo>
                    <a:pt x="53" y="34"/>
                  </a:lnTo>
                  <a:lnTo>
                    <a:pt x="52" y="35"/>
                  </a:lnTo>
                  <a:lnTo>
                    <a:pt x="52" y="35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1" y="58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48" y="73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6" y="87"/>
                  </a:lnTo>
                  <a:lnTo>
                    <a:pt x="44" y="91"/>
                  </a:lnTo>
                  <a:lnTo>
                    <a:pt x="41" y="95"/>
                  </a:lnTo>
                  <a:lnTo>
                    <a:pt x="39" y="98"/>
                  </a:lnTo>
                  <a:lnTo>
                    <a:pt x="36" y="101"/>
                  </a:lnTo>
                  <a:lnTo>
                    <a:pt x="32" y="103"/>
                  </a:lnTo>
                  <a:lnTo>
                    <a:pt x="28" y="104"/>
                  </a:lnTo>
                  <a:lnTo>
                    <a:pt x="23" y="105"/>
                  </a:lnTo>
                  <a:lnTo>
                    <a:pt x="23" y="1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1" name="Freeform 647"/>
            <p:cNvSpPr/>
            <p:nvPr/>
          </p:nvSpPr>
          <p:spPr bwMode="auto">
            <a:xfrm>
              <a:off x="2578101" y="4462463"/>
              <a:ext cx="196850" cy="26988"/>
            </a:xfrm>
            <a:custGeom>
              <a:avLst/>
              <a:gdLst/>
              <a:ahLst/>
              <a:cxnLst>
                <a:cxn ang="0">
                  <a:pos x="347" y="50"/>
                </a:cxn>
                <a:cxn ang="0">
                  <a:pos x="347" y="50"/>
                </a:cxn>
                <a:cxn ang="0">
                  <a:pos x="265" y="49"/>
                </a:cxn>
                <a:cxn ang="0">
                  <a:pos x="185" y="48"/>
                </a:cxn>
                <a:cxn ang="0">
                  <a:pos x="185" y="48"/>
                </a:cxn>
                <a:cxn ang="0">
                  <a:pos x="103" y="46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16" y="45"/>
                </a:cxn>
                <a:cxn ang="0">
                  <a:pos x="12" y="44"/>
                </a:cxn>
                <a:cxn ang="0">
                  <a:pos x="8" y="41"/>
                </a:cxn>
                <a:cxn ang="0">
                  <a:pos x="5" y="39"/>
                </a:cxn>
                <a:cxn ang="0">
                  <a:pos x="3" y="35"/>
                </a:cxn>
                <a:cxn ang="0">
                  <a:pos x="1" y="32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19"/>
                </a:cxn>
                <a:cxn ang="0">
                  <a:pos x="1" y="14"/>
                </a:cxn>
                <a:cxn ang="0">
                  <a:pos x="3" y="11"/>
                </a:cxn>
                <a:cxn ang="0">
                  <a:pos x="5" y="7"/>
                </a:cxn>
                <a:cxn ang="0">
                  <a:pos x="8" y="5"/>
                </a:cxn>
                <a:cxn ang="0">
                  <a:pos x="12" y="2"/>
                </a:cxn>
                <a:cxn ang="0">
                  <a:pos x="16" y="1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03" y="1"/>
                </a:cxn>
                <a:cxn ang="0">
                  <a:pos x="185" y="2"/>
                </a:cxn>
                <a:cxn ang="0">
                  <a:pos x="185" y="2"/>
                </a:cxn>
                <a:cxn ang="0">
                  <a:pos x="265" y="3"/>
                </a:cxn>
                <a:cxn ang="0">
                  <a:pos x="347" y="4"/>
                </a:cxn>
                <a:cxn ang="0">
                  <a:pos x="347" y="4"/>
                </a:cxn>
                <a:cxn ang="0">
                  <a:pos x="353" y="4"/>
                </a:cxn>
                <a:cxn ang="0">
                  <a:pos x="357" y="5"/>
                </a:cxn>
                <a:cxn ang="0">
                  <a:pos x="361" y="8"/>
                </a:cxn>
                <a:cxn ang="0">
                  <a:pos x="364" y="10"/>
                </a:cxn>
                <a:cxn ang="0">
                  <a:pos x="367" y="14"/>
                </a:cxn>
                <a:cxn ang="0">
                  <a:pos x="368" y="18"/>
                </a:cxn>
                <a:cxn ang="0">
                  <a:pos x="369" y="22"/>
                </a:cxn>
                <a:cxn ang="0">
                  <a:pos x="370" y="27"/>
                </a:cxn>
                <a:cxn ang="0">
                  <a:pos x="370" y="27"/>
                </a:cxn>
                <a:cxn ang="0">
                  <a:pos x="369" y="31"/>
                </a:cxn>
                <a:cxn ang="0">
                  <a:pos x="368" y="35"/>
                </a:cxn>
                <a:cxn ang="0">
                  <a:pos x="367" y="38"/>
                </a:cxn>
                <a:cxn ang="0">
                  <a:pos x="364" y="42"/>
                </a:cxn>
                <a:cxn ang="0">
                  <a:pos x="361" y="45"/>
                </a:cxn>
                <a:cxn ang="0">
                  <a:pos x="357" y="48"/>
                </a:cxn>
                <a:cxn ang="0">
                  <a:pos x="353" y="49"/>
                </a:cxn>
                <a:cxn ang="0">
                  <a:pos x="347" y="50"/>
                </a:cxn>
                <a:cxn ang="0">
                  <a:pos x="347" y="50"/>
                </a:cxn>
              </a:cxnLst>
              <a:rect l="0" t="0" r="r" b="b"/>
              <a:pathLst>
                <a:path w="370" h="50">
                  <a:moveTo>
                    <a:pt x="347" y="50"/>
                  </a:moveTo>
                  <a:lnTo>
                    <a:pt x="347" y="50"/>
                  </a:lnTo>
                  <a:lnTo>
                    <a:pt x="265" y="49"/>
                  </a:lnTo>
                  <a:lnTo>
                    <a:pt x="185" y="48"/>
                  </a:lnTo>
                  <a:lnTo>
                    <a:pt x="185" y="48"/>
                  </a:lnTo>
                  <a:lnTo>
                    <a:pt x="103" y="46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16" y="45"/>
                  </a:lnTo>
                  <a:lnTo>
                    <a:pt x="12" y="44"/>
                  </a:lnTo>
                  <a:lnTo>
                    <a:pt x="8" y="41"/>
                  </a:lnTo>
                  <a:lnTo>
                    <a:pt x="5" y="39"/>
                  </a:lnTo>
                  <a:lnTo>
                    <a:pt x="3" y="35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4"/>
                  </a:lnTo>
                  <a:lnTo>
                    <a:pt x="3" y="11"/>
                  </a:lnTo>
                  <a:lnTo>
                    <a:pt x="5" y="7"/>
                  </a:lnTo>
                  <a:lnTo>
                    <a:pt x="8" y="5"/>
                  </a:lnTo>
                  <a:lnTo>
                    <a:pt x="12" y="2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03" y="1"/>
                  </a:lnTo>
                  <a:lnTo>
                    <a:pt x="185" y="2"/>
                  </a:lnTo>
                  <a:lnTo>
                    <a:pt x="185" y="2"/>
                  </a:lnTo>
                  <a:lnTo>
                    <a:pt x="265" y="3"/>
                  </a:lnTo>
                  <a:lnTo>
                    <a:pt x="347" y="4"/>
                  </a:lnTo>
                  <a:lnTo>
                    <a:pt x="347" y="4"/>
                  </a:lnTo>
                  <a:lnTo>
                    <a:pt x="353" y="4"/>
                  </a:lnTo>
                  <a:lnTo>
                    <a:pt x="357" y="5"/>
                  </a:lnTo>
                  <a:lnTo>
                    <a:pt x="361" y="8"/>
                  </a:lnTo>
                  <a:lnTo>
                    <a:pt x="364" y="10"/>
                  </a:lnTo>
                  <a:lnTo>
                    <a:pt x="367" y="14"/>
                  </a:lnTo>
                  <a:lnTo>
                    <a:pt x="368" y="18"/>
                  </a:lnTo>
                  <a:lnTo>
                    <a:pt x="369" y="22"/>
                  </a:lnTo>
                  <a:lnTo>
                    <a:pt x="370" y="27"/>
                  </a:lnTo>
                  <a:lnTo>
                    <a:pt x="370" y="27"/>
                  </a:lnTo>
                  <a:lnTo>
                    <a:pt x="369" y="31"/>
                  </a:lnTo>
                  <a:lnTo>
                    <a:pt x="368" y="35"/>
                  </a:lnTo>
                  <a:lnTo>
                    <a:pt x="367" y="38"/>
                  </a:lnTo>
                  <a:lnTo>
                    <a:pt x="364" y="42"/>
                  </a:lnTo>
                  <a:lnTo>
                    <a:pt x="361" y="45"/>
                  </a:lnTo>
                  <a:lnTo>
                    <a:pt x="357" y="48"/>
                  </a:lnTo>
                  <a:lnTo>
                    <a:pt x="353" y="49"/>
                  </a:lnTo>
                  <a:lnTo>
                    <a:pt x="347" y="50"/>
                  </a:lnTo>
                  <a:lnTo>
                    <a:pt x="347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2" name="Freeform 648"/>
            <p:cNvSpPr/>
            <p:nvPr/>
          </p:nvSpPr>
          <p:spPr bwMode="auto">
            <a:xfrm>
              <a:off x="2581276" y="4510088"/>
              <a:ext cx="82550" cy="23813"/>
            </a:xfrm>
            <a:custGeom>
              <a:avLst/>
              <a:gdLst/>
              <a:ahLst/>
              <a:cxnLst>
                <a:cxn ang="0">
                  <a:pos x="22" y="45"/>
                </a:cxn>
                <a:cxn ang="0">
                  <a:pos x="22" y="45"/>
                </a:cxn>
                <a:cxn ang="0">
                  <a:pos x="17" y="45"/>
                </a:cxn>
                <a:cxn ang="0">
                  <a:pos x="13" y="43"/>
                </a:cxn>
                <a:cxn ang="0">
                  <a:pos x="8" y="41"/>
                </a:cxn>
                <a:cxn ang="0">
                  <a:pos x="5" y="38"/>
                </a:cxn>
                <a:cxn ang="0">
                  <a:pos x="3" y="35"/>
                </a:cxn>
                <a:cxn ang="0">
                  <a:pos x="1" y="31"/>
                </a:cxn>
                <a:cxn ang="0">
                  <a:pos x="1" y="27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1" y="18"/>
                </a:cxn>
                <a:cxn ang="0">
                  <a:pos x="1" y="14"/>
                </a:cxn>
                <a:cxn ang="0">
                  <a:pos x="3" y="10"/>
                </a:cxn>
                <a:cxn ang="0">
                  <a:pos x="5" y="7"/>
                </a:cxn>
                <a:cxn ang="0">
                  <a:pos x="8" y="4"/>
                </a:cxn>
                <a:cxn ang="0">
                  <a:pos x="13" y="2"/>
                </a:cxn>
                <a:cxn ang="0">
                  <a:pos x="17" y="1"/>
                </a:cxn>
                <a:cxn ang="0">
                  <a:pos x="22" y="0"/>
                </a:cxn>
                <a:cxn ang="0">
                  <a:pos x="132" y="0"/>
                </a:cxn>
                <a:cxn ang="0">
                  <a:pos x="132" y="0"/>
                </a:cxn>
                <a:cxn ang="0">
                  <a:pos x="139" y="1"/>
                </a:cxn>
                <a:cxn ang="0">
                  <a:pos x="143" y="2"/>
                </a:cxn>
                <a:cxn ang="0">
                  <a:pos x="147" y="4"/>
                </a:cxn>
                <a:cxn ang="0">
                  <a:pos x="150" y="7"/>
                </a:cxn>
                <a:cxn ang="0">
                  <a:pos x="152" y="10"/>
                </a:cxn>
                <a:cxn ang="0">
                  <a:pos x="153" y="14"/>
                </a:cxn>
                <a:cxn ang="0">
                  <a:pos x="154" y="18"/>
                </a:cxn>
                <a:cxn ang="0">
                  <a:pos x="155" y="23"/>
                </a:cxn>
                <a:cxn ang="0">
                  <a:pos x="155" y="23"/>
                </a:cxn>
                <a:cxn ang="0">
                  <a:pos x="154" y="27"/>
                </a:cxn>
                <a:cxn ang="0">
                  <a:pos x="153" y="31"/>
                </a:cxn>
                <a:cxn ang="0">
                  <a:pos x="152" y="35"/>
                </a:cxn>
                <a:cxn ang="0">
                  <a:pos x="150" y="38"/>
                </a:cxn>
                <a:cxn ang="0">
                  <a:pos x="147" y="41"/>
                </a:cxn>
                <a:cxn ang="0">
                  <a:pos x="143" y="43"/>
                </a:cxn>
                <a:cxn ang="0">
                  <a:pos x="139" y="45"/>
                </a:cxn>
                <a:cxn ang="0">
                  <a:pos x="132" y="45"/>
                </a:cxn>
                <a:cxn ang="0">
                  <a:pos x="22" y="45"/>
                </a:cxn>
              </a:cxnLst>
              <a:rect l="0" t="0" r="r" b="b"/>
              <a:pathLst>
                <a:path w="155" h="45">
                  <a:moveTo>
                    <a:pt x="22" y="45"/>
                  </a:moveTo>
                  <a:lnTo>
                    <a:pt x="22" y="45"/>
                  </a:lnTo>
                  <a:lnTo>
                    <a:pt x="17" y="45"/>
                  </a:lnTo>
                  <a:lnTo>
                    <a:pt x="13" y="43"/>
                  </a:lnTo>
                  <a:lnTo>
                    <a:pt x="8" y="41"/>
                  </a:lnTo>
                  <a:lnTo>
                    <a:pt x="5" y="38"/>
                  </a:lnTo>
                  <a:lnTo>
                    <a:pt x="3" y="35"/>
                  </a:lnTo>
                  <a:lnTo>
                    <a:pt x="1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1" y="14"/>
                  </a:lnTo>
                  <a:lnTo>
                    <a:pt x="3" y="10"/>
                  </a:lnTo>
                  <a:lnTo>
                    <a:pt x="5" y="7"/>
                  </a:lnTo>
                  <a:lnTo>
                    <a:pt x="8" y="4"/>
                  </a:lnTo>
                  <a:lnTo>
                    <a:pt x="13" y="2"/>
                  </a:lnTo>
                  <a:lnTo>
                    <a:pt x="17" y="1"/>
                  </a:lnTo>
                  <a:lnTo>
                    <a:pt x="2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9" y="1"/>
                  </a:lnTo>
                  <a:lnTo>
                    <a:pt x="143" y="2"/>
                  </a:lnTo>
                  <a:lnTo>
                    <a:pt x="147" y="4"/>
                  </a:lnTo>
                  <a:lnTo>
                    <a:pt x="150" y="7"/>
                  </a:lnTo>
                  <a:lnTo>
                    <a:pt x="152" y="10"/>
                  </a:lnTo>
                  <a:lnTo>
                    <a:pt x="153" y="14"/>
                  </a:lnTo>
                  <a:lnTo>
                    <a:pt x="154" y="18"/>
                  </a:lnTo>
                  <a:lnTo>
                    <a:pt x="155" y="23"/>
                  </a:lnTo>
                  <a:lnTo>
                    <a:pt x="155" y="23"/>
                  </a:lnTo>
                  <a:lnTo>
                    <a:pt x="154" y="27"/>
                  </a:lnTo>
                  <a:lnTo>
                    <a:pt x="153" y="31"/>
                  </a:lnTo>
                  <a:lnTo>
                    <a:pt x="152" y="35"/>
                  </a:lnTo>
                  <a:lnTo>
                    <a:pt x="150" y="38"/>
                  </a:lnTo>
                  <a:lnTo>
                    <a:pt x="147" y="41"/>
                  </a:lnTo>
                  <a:lnTo>
                    <a:pt x="143" y="43"/>
                  </a:lnTo>
                  <a:lnTo>
                    <a:pt x="139" y="45"/>
                  </a:lnTo>
                  <a:lnTo>
                    <a:pt x="132" y="45"/>
                  </a:lnTo>
                  <a:lnTo>
                    <a:pt x="22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3" name="Freeform 649"/>
            <p:cNvSpPr/>
            <p:nvPr/>
          </p:nvSpPr>
          <p:spPr bwMode="auto">
            <a:xfrm>
              <a:off x="2578101" y="4552950"/>
              <a:ext cx="241300" cy="31750"/>
            </a:xfrm>
            <a:custGeom>
              <a:avLst/>
              <a:gdLst/>
              <a:ahLst/>
              <a:cxnLst>
                <a:cxn ang="0">
                  <a:pos x="400" y="58"/>
                </a:cxn>
                <a:cxn ang="0">
                  <a:pos x="400" y="58"/>
                </a:cxn>
                <a:cxn ang="0">
                  <a:pos x="352" y="58"/>
                </a:cxn>
                <a:cxn ang="0">
                  <a:pos x="305" y="56"/>
                </a:cxn>
                <a:cxn ang="0">
                  <a:pos x="212" y="52"/>
                </a:cxn>
                <a:cxn ang="0">
                  <a:pos x="212" y="52"/>
                </a:cxn>
                <a:cxn ang="0">
                  <a:pos x="117" y="48"/>
                </a:cxn>
                <a:cxn ang="0">
                  <a:pos x="69" y="46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16" y="45"/>
                </a:cxn>
                <a:cxn ang="0">
                  <a:pos x="12" y="44"/>
                </a:cxn>
                <a:cxn ang="0">
                  <a:pos x="8" y="42"/>
                </a:cxn>
                <a:cxn ang="0">
                  <a:pos x="5" y="39"/>
                </a:cxn>
                <a:cxn ang="0">
                  <a:pos x="3" y="36"/>
                </a:cxn>
                <a:cxn ang="0">
                  <a:pos x="1" y="31"/>
                </a:cxn>
                <a:cxn ang="0">
                  <a:pos x="0" y="27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0" y="19"/>
                </a:cxn>
                <a:cxn ang="0">
                  <a:pos x="1" y="15"/>
                </a:cxn>
                <a:cxn ang="0">
                  <a:pos x="3" y="11"/>
                </a:cxn>
                <a:cxn ang="0">
                  <a:pos x="5" y="8"/>
                </a:cxn>
                <a:cxn ang="0">
                  <a:pos x="8" y="5"/>
                </a:cxn>
                <a:cxn ang="0">
                  <a:pos x="12" y="3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69" y="0"/>
                </a:cxn>
                <a:cxn ang="0">
                  <a:pos x="117" y="3"/>
                </a:cxn>
                <a:cxn ang="0">
                  <a:pos x="211" y="7"/>
                </a:cxn>
                <a:cxn ang="0">
                  <a:pos x="211" y="7"/>
                </a:cxn>
                <a:cxn ang="0">
                  <a:pos x="305" y="11"/>
                </a:cxn>
                <a:cxn ang="0">
                  <a:pos x="352" y="13"/>
                </a:cxn>
                <a:cxn ang="0">
                  <a:pos x="400" y="13"/>
                </a:cxn>
                <a:cxn ang="0">
                  <a:pos x="400" y="13"/>
                </a:cxn>
                <a:cxn ang="0">
                  <a:pos x="433" y="13"/>
                </a:cxn>
                <a:cxn ang="0">
                  <a:pos x="433" y="13"/>
                </a:cxn>
                <a:cxn ang="0">
                  <a:pos x="433" y="13"/>
                </a:cxn>
                <a:cxn ang="0">
                  <a:pos x="438" y="13"/>
                </a:cxn>
                <a:cxn ang="0">
                  <a:pos x="443" y="15"/>
                </a:cxn>
                <a:cxn ang="0">
                  <a:pos x="446" y="17"/>
                </a:cxn>
                <a:cxn ang="0">
                  <a:pos x="449" y="20"/>
                </a:cxn>
                <a:cxn ang="0">
                  <a:pos x="451" y="23"/>
                </a:cxn>
                <a:cxn ang="0">
                  <a:pos x="453" y="26"/>
                </a:cxn>
                <a:cxn ang="0">
                  <a:pos x="454" y="30"/>
                </a:cxn>
                <a:cxn ang="0">
                  <a:pos x="454" y="35"/>
                </a:cxn>
                <a:cxn ang="0">
                  <a:pos x="454" y="35"/>
                </a:cxn>
                <a:cxn ang="0">
                  <a:pos x="454" y="39"/>
                </a:cxn>
                <a:cxn ang="0">
                  <a:pos x="453" y="43"/>
                </a:cxn>
                <a:cxn ang="0">
                  <a:pos x="451" y="47"/>
                </a:cxn>
                <a:cxn ang="0">
                  <a:pos x="449" y="51"/>
                </a:cxn>
                <a:cxn ang="0">
                  <a:pos x="446" y="54"/>
                </a:cxn>
                <a:cxn ang="0">
                  <a:pos x="442" y="56"/>
                </a:cxn>
                <a:cxn ang="0">
                  <a:pos x="438" y="57"/>
                </a:cxn>
                <a:cxn ang="0">
                  <a:pos x="433" y="58"/>
                </a:cxn>
                <a:cxn ang="0">
                  <a:pos x="433" y="58"/>
                </a:cxn>
                <a:cxn ang="0">
                  <a:pos x="400" y="58"/>
                </a:cxn>
                <a:cxn ang="0">
                  <a:pos x="400" y="58"/>
                </a:cxn>
              </a:cxnLst>
              <a:rect l="0" t="0" r="r" b="b"/>
              <a:pathLst>
                <a:path w="454" h="58">
                  <a:moveTo>
                    <a:pt x="400" y="58"/>
                  </a:moveTo>
                  <a:lnTo>
                    <a:pt x="400" y="58"/>
                  </a:lnTo>
                  <a:lnTo>
                    <a:pt x="352" y="58"/>
                  </a:lnTo>
                  <a:lnTo>
                    <a:pt x="305" y="56"/>
                  </a:lnTo>
                  <a:lnTo>
                    <a:pt x="212" y="52"/>
                  </a:lnTo>
                  <a:lnTo>
                    <a:pt x="212" y="52"/>
                  </a:lnTo>
                  <a:lnTo>
                    <a:pt x="117" y="48"/>
                  </a:lnTo>
                  <a:lnTo>
                    <a:pt x="69" y="46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16" y="45"/>
                  </a:lnTo>
                  <a:lnTo>
                    <a:pt x="12" y="44"/>
                  </a:lnTo>
                  <a:lnTo>
                    <a:pt x="8" y="42"/>
                  </a:lnTo>
                  <a:lnTo>
                    <a:pt x="5" y="39"/>
                  </a:lnTo>
                  <a:lnTo>
                    <a:pt x="3" y="36"/>
                  </a:lnTo>
                  <a:lnTo>
                    <a:pt x="1" y="31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5" y="8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69" y="0"/>
                  </a:lnTo>
                  <a:lnTo>
                    <a:pt x="117" y="3"/>
                  </a:lnTo>
                  <a:lnTo>
                    <a:pt x="211" y="7"/>
                  </a:lnTo>
                  <a:lnTo>
                    <a:pt x="211" y="7"/>
                  </a:lnTo>
                  <a:lnTo>
                    <a:pt x="305" y="11"/>
                  </a:lnTo>
                  <a:lnTo>
                    <a:pt x="352" y="13"/>
                  </a:lnTo>
                  <a:lnTo>
                    <a:pt x="400" y="13"/>
                  </a:lnTo>
                  <a:lnTo>
                    <a:pt x="400" y="13"/>
                  </a:lnTo>
                  <a:lnTo>
                    <a:pt x="433" y="13"/>
                  </a:lnTo>
                  <a:lnTo>
                    <a:pt x="433" y="13"/>
                  </a:lnTo>
                  <a:lnTo>
                    <a:pt x="433" y="13"/>
                  </a:lnTo>
                  <a:lnTo>
                    <a:pt x="438" y="13"/>
                  </a:lnTo>
                  <a:lnTo>
                    <a:pt x="443" y="15"/>
                  </a:lnTo>
                  <a:lnTo>
                    <a:pt x="446" y="17"/>
                  </a:lnTo>
                  <a:lnTo>
                    <a:pt x="449" y="20"/>
                  </a:lnTo>
                  <a:lnTo>
                    <a:pt x="451" y="23"/>
                  </a:lnTo>
                  <a:lnTo>
                    <a:pt x="453" y="26"/>
                  </a:lnTo>
                  <a:lnTo>
                    <a:pt x="454" y="30"/>
                  </a:lnTo>
                  <a:lnTo>
                    <a:pt x="454" y="35"/>
                  </a:lnTo>
                  <a:lnTo>
                    <a:pt x="454" y="35"/>
                  </a:lnTo>
                  <a:lnTo>
                    <a:pt x="454" y="39"/>
                  </a:lnTo>
                  <a:lnTo>
                    <a:pt x="453" y="43"/>
                  </a:lnTo>
                  <a:lnTo>
                    <a:pt x="451" y="47"/>
                  </a:lnTo>
                  <a:lnTo>
                    <a:pt x="449" y="51"/>
                  </a:lnTo>
                  <a:lnTo>
                    <a:pt x="446" y="54"/>
                  </a:lnTo>
                  <a:lnTo>
                    <a:pt x="442" y="56"/>
                  </a:lnTo>
                  <a:lnTo>
                    <a:pt x="438" y="57"/>
                  </a:lnTo>
                  <a:lnTo>
                    <a:pt x="433" y="58"/>
                  </a:lnTo>
                  <a:lnTo>
                    <a:pt x="433" y="58"/>
                  </a:lnTo>
                  <a:lnTo>
                    <a:pt x="400" y="58"/>
                  </a:lnTo>
                  <a:lnTo>
                    <a:pt x="400" y="5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4" name="Freeform 650"/>
            <p:cNvSpPr/>
            <p:nvPr/>
          </p:nvSpPr>
          <p:spPr bwMode="auto">
            <a:xfrm>
              <a:off x="2163763" y="4130675"/>
              <a:ext cx="603250" cy="517525"/>
            </a:xfrm>
            <a:custGeom>
              <a:avLst/>
              <a:gdLst/>
              <a:ahLst/>
              <a:cxnLst>
                <a:cxn ang="0">
                  <a:pos x="152" y="976"/>
                </a:cxn>
                <a:cxn ang="0">
                  <a:pos x="69" y="957"/>
                </a:cxn>
                <a:cxn ang="0">
                  <a:pos x="35" y="924"/>
                </a:cxn>
                <a:cxn ang="0">
                  <a:pos x="9" y="878"/>
                </a:cxn>
                <a:cxn ang="0">
                  <a:pos x="0" y="852"/>
                </a:cxn>
                <a:cxn ang="0">
                  <a:pos x="1" y="746"/>
                </a:cxn>
                <a:cxn ang="0">
                  <a:pos x="4" y="564"/>
                </a:cxn>
                <a:cxn ang="0">
                  <a:pos x="2" y="463"/>
                </a:cxn>
                <a:cxn ang="0">
                  <a:pos x="5" y="378"/>
                </a:cxn>
                <a:cxn ang="0">
                  <a:pos x="2" y="261"/>
                </a:cxn>
                <a:cxn ang="0">
                  <a:pos x="14" y="150"/>
                </a:cxn>
                <a:cxn ang="0">
                  <a:pos x="18" y="135"/>
                </a:cxn>
                <a:cxn ang="0">
                  <a:pos x="32" y="65"/>
                </a:cxn>
                <a:cxn ang="0">
                  <a:pos x="66" y="26"/>
                </a:cxn>
                <a:cxn ang="0">
                  <a:pos x="137" y="2"/>
                </a:cxn>
                <a:cxn ang="0">
                  <a:pos x="197" y="0"/>
                </a:cxn>
                <a:cxn ang="0">
                  <a:pos x="288" y="7"/>
                </a:cxn>
                <a:cxn ang="0">
                  <a:pos x="338" y="6"/>
                </a:cxn>
                <a:cxn ang="0">
                  <a:pos x="433" y="12"/>
                </a:cxn>
                <a:cxn ang="0">
                  <a:pos x="535" y="9"/>
                </a:cxn>
                <a:cxn ang="0">
                  <a:pos x="789" y="13"/>
                </a:cxn>
                <a:cxn ang="0">
                  <a:pos x="993" y="15"/>
                </a:cxn>
                <a:cxn ang="0">
                  <a:pos x="1078" y="33"/>
                </a:cxn>
                <a:cxn ang="0">
                  <a:pos x="1120" y="71"/>
                </a:cxn>
                <a:cxn ang="0">
                  <a:pos x="1139" y="149"/>
                </a:cxn>
                <a:cxn ang="0">
                  <a:pos x="1128" y="219"/>
                </a:cxn>
                <a:cxn ang="0">
                  <a:pos x="1111" y="230"/>
                </a:cxn>
                <a:cxn ang="0">
                  <a:pos x="1088" y="212"/>
                </a:cxn>
                <a:cxn ang="0">
                  <a:pos x="1092" y="184"/>
                </a:cxn>
                <a:cxn ang="0">
                  <a:pos x="1090" y="133"/>
                </a:cxn>
                <a:cxn ang="0">
                  <a:pos x="1069" y="80"/>
                </a:cxn>
                <a:cxn ang="0">
                  <a:pos x="1039" y="67"/>
                </a:cxn>
                <a:cxn ang="0">
                  <a:pos x="914" y="61"/>
                </a:cxn>
                <a:cxn ang="0">
                  <a:pos x="786" y="62"/>
                </a:cxn>
                <a:cxn ang="0">
                  <a:pos x="689" y="63"/>
                </a:cxn>
                <a:cxn ang="0">
                  <a:pos x="566" y="56"/>
                </a:cxn>
                <a:cxn ang="0">
                  <a:pos x="289" y="53"/>
                </a:cxn>
                <a:cxn ang="0">
                  <a:pos x="154" y="46"/>
                </a:cxn>
                <a:cxn ang="0">
                  <a:pos x="89" y="64"/>
                </a:cxn>
                <a:cxn ang="0">
                  <a:pos x="70" y="94"/>
                </a:cxn>
                <a:cxn ang="0">
                  <a:pos x="64" y="141"/>
                </a:cxn>
                <a:cxn ang="0">
                  <a:pos x="60" y="164"/>
                </a:cxn>
                <a:cxn ang="0">
                  <a:pos x="50" y="264"/>
                </a:cxn>
                <a:cxn ang="0">
                  <a:pos x="51" y="414"/>
                </a:cxn>
                <a:cxn ang="0">
                  <a:pos x="49" y="513"/>
                </a:cxn>
                <a:cxn ang="0">
                  <a:pos x="51" y="674"/>
                </a:cxn>
                <a:cxn ang="0">
                  <a:pos x="47" y="807"/>
                </a:cxn>
                <a:cxn ang="0">
                  <a:pos x="49" y="851"/>
                </a:cxn>
                <a:cxn ang="0">
                  <a:pos x="57" y="880"/>
                </a:cxn>
                <a:cxn ang="0">
                  <a:pos x="88" y="915"/>
                </a:cxn>
                <a:cxn ang="0">
                  <a:pos x="142" y="931"/>
                </a:cxn>
                <a:cxn ang="0">
                  <a:pos x="201" y="930"/>
                </a:cxn>
                <a:cxn ang="0">
                  <a:pos x="280" y="933"/>
                </a:cxn>
                <a:cxn ang="0">
                  <a:pos x="301" y="947"/>
                </a:cxn>
                <a:cxn ang="0">
                  <a:pos x="300" y="968"/>
                </a:cxn>
                <a:cxn ang="0">
                  <a:pos x="280" y="978"/>
                </a:cxn>
              </a:cxnLst>
              <a:rect l="0" t="0" r="r" b="b"/>
              <a:pathLst>
                <a:path w="1139" h="978">
                  <a:moveTo>
                    <a:pt x="280" y="978"/>
                  </a:moveTo>
                  <a:lnTo>
                    <a:pt x="280" y="978"/>
                  </a:lnTo>
                  <a:lnTo>
                    <a:pt x="218" y="978"/>
                  </a:lnTo>
                  <a:lnTo>
                    <a:pt x="156" y="977"/>
                  </a:lnTo>
                  <a:lnTo>
                    <a:pt x="152" y="976"/>
                  </a:lnTo>
                  <a:lnTo>
                    <a:pt x="152" y="976"/>
                  </a:lnTo>
                  <a:lnTo>
                    <a:pt x="139" y="976"/>
                  </a:lnTo>
                  <a:lnTo>
                    <a:pt x="125" y="975"/>
                  </a:lnTo>
                  <a:lnTo>
                    <a:pt x="112" y="973"/>
                  </a:lnTo>
                  <a:lnTo>
                    <a:pt x="97" y="970"/>
                  </a:lnTo>
                  <a:lnTo>
                    <a:pt x="83" y="965"/>
                  </a:lnTo>
                  <a:lnTo>
                    <a:pt x="69" y="957"/>
                  </a:lnTo>
                  <a:lnTo>
                    <a:pt x="63" y="953"/>
                  </a:lnTo>
                  <a:lnTo>
                    <a:pt x="57" y="949"/>
                  </a:lnTo>
                  <a:lnTo>
                    <a:pt x="52" y="944"/>
                  </a:lnTo>
                  <a:lnTo>
                    <a:pt x="47" y="938"/>
                  </a:lnTo>
                  <a:lnTo>
                    <a:pt x="47" y="938"/>
                  </a:lnTo>
                  <a:lnTo>
                    <a:pt x="35" y="924"/>
                  </a:lnTo>
                  <a:lnTo>
                    <a:pt x="26" y="912"/>
                  </a:lnTo>
                  <a:lnTo>
                    <a:pt x="19" y="899"/>
                  </a:lnTo>
                  <a:lnTo>
                    <a:pt x="11" y="885"/>
                  </a:lnTo>
                  <a:lnTo>
                    <a:pt x="11" y="885"/>
                  </a:lnTo>
                  <a:lnTo>
                    <a:pt x="9" y="878"/>
                  </a:lnTo>
                  <a:lnTo>
                    <a:pt x="9" y="878"/>
                  </a:lnTo>
                  <a:lnTo>
                    <a:pt x="7" y="875"/>
                  </a:lnTo>
                  <a:lnTo>
                    <a:pt x="4" y="870"/>
                  </a:lnTo>
                  <a:lnTo>
                    <a:pt x="4" y="870"/>
                  </a:lnTo>
                  <a:lnTo>
                    <a:pt x="3" y="866"/>
                  </a:lnTo>
                  <a:lnTo>
                    <a:pt x="1" y="861"/>
                  </a:lnTo>
                  <a:lnTo>
                    <a:pt x="0" y="852"/>
                  </a:lnTo>
                  <a:lnTo>
                    <a:pt x="0" y="843"/>
                  </a:lnTo>
                  <a:lnTo>
                    <a:pt x="1" y="832"/>
                  </a:lnTo>
                  <a:lnTo>
                    <a:pt x="1" y="832"/>
                  </a:lnTo>
                  <a:lnTo>
                    <a:pt x="1" y="818"/>
                  </a:lnTo>
                  <a:lnTo>
                    <a:pt x="1" y="746"/>
                  </a:lnTo>
                  <a:lnTo>
                    <a:pt x="1" y="746"/>
                  </a:lnTo>
                  <a:lnTo>
                    <a:pt x="2" y="700"/>
                  </a:lnTo>
                  <a:lnTo>
                    <a:pt x="3" y="655"/>
                  </a:lnTo>
                  <a:lnTo>
                    <a:pt x="3" y="655"/>
                  </a:lnTo>
                  <a:lnTo>
                    <a:pt x="4" y="609"/>
                  </a:lnTo>
                  <a:lnTo>
                    <a:pt x="4" y="564"/>
                  </a:lnTo>
                  <a:lnTo>
                    <a:pt x="4" y="564"/>
                  </a:lnTo>
                  <a:lnTo>
                    <a:pt x="4" y="538"/>
                  </a:lnTo>
                  <a:lnTo>
                    <a:pt x="3" y="512"/>
                  </a:lnTo>
                  <a:lnTo>
                    <a:pt x="3" y="512"/>
                  </a:lnTo>
                  <a:lnTo>
                    <a:pt x="1" y="481"/>
                  </a:lnTo>
                  <a:lnTo>
                    <a:pt x="1" y="481"/>
                  </a:lnTo>
                  <a:lnTo>
                    <a:pt x="2" y="463"/>
                  </a:lnTo>
                  <a:lnTo>
                    <a:pt x="3" y="445"/>
                  </a:lnTo>
                  <a:lnTo>
                    <a:pt x="3" y="445"/>
                  </a:lnTo>
                  <a:lnTo>
                    <a:pt x="5" y="430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5" y="378"/>
                  </a:lnTo>
                  <a:lnTo>
                    <a:pt x="4" y="342"/>
                  </a:lnTo>
                  <a:lnTo>
                    <a:pt x="4" y="342"/>
                  </a:lnTo>
                  <a:lnTo>
                    <a:pt x="2" y="309"/>
                  </a:lnTo>
                  <a:lnTo>
                    <a:pt x="1" y="276"/>
                  </a:lnTo>
                  <a:lnTo>
                    <a:pt x="1" y="276"/>
                  </a:lnTo>
                  <a:lnTo>
                    <a:pt x="2" y="261"/>
                  </a:lnTo>
                  <a:lnTo>
                    <a:pt x="3" y="246"/>
                  </a:lnTo>
                  <a:lnTo>
                    <a:pt x="7" y="216"/>
                  </a:lnTo>
                  <a:lnTo>
                    <a:pt x="7" y="216"/>
                  </a:lnTo>
                  <a:lnTo>
                    <a:pt x="12" y="184"/>
                  </a:lnTo>
                  <a:lnTo>
                    <a:pt x="13" y="166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4" y="144"/>
                  </a:lnTo>
                  <a:lnTo>
                    <a:pt x="17" y="138"/>
                  </a:lnTo>
                  <a:lnTo>
                    <a:pt x="18" y="136"/>
                  </a:lnTo>
                  <a:lnTo>
                    <a:pt x="18" y="135"/>
                  </a:lnTo>
                  <a:lnTo>
                    <a:pt x="18" y="135"/>
                  </a:lnTo>
                  <a:lnTo>
                    <a:pt x="18" y="123"/>
                  </a:lnTo>
                  <a:lnTo>
                    <a:pt x="19" y="111"/>
                  </a:lnTo>
                  <a:lnTo>
                    <a:pt x="21" y="99"/>
                  </a:lnTo>
                  <a:lnTo>
                    <a:pt x="24" y="87"/>
                  </a:lnTo>
                  <a:lnTo>
                    <a:pt x="28" y="75"/>
                  </a:lnTo>
                  <a:lnTo>
                    <a:pt x="32" y="65"/>
                  </a:lnTo>
                  <a:lnTo>
                    <a:pt x="38" y="5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52" y="38"/>
                  </a:lnTo>
                  <a:lnTo>
                    <a:pt x="59" y="31"/>
                  </a:lnTo>
                  <a:lnTo>
                    <a:pt x="66" y="26"/>
                  </a:lnTo>
                  <a:lnTo>
                    <a:pt x="73" y="21"/>
                  </a:lnTo>
                  <a:lnTo>
                    <a:pt x="81" y="16"/>
                  </a:lnTo>
                  <a:lnTo>
                    <a:pt x="88" y="12"/>
                  </a:lnTo>
                  <a:lnTo>
                    <a:pt x="103" y="7"/>
                  </a:lnTo>
                  <a:lnTo>
                    <a:pt x="120" y="4"/>
                  </a:lnTo>
                  <a:lnTo>
                    <a:pt x="137" y="2"/>
                  </a:lnTo>
                  <a:lnTo>
                    <a:pt x="156" y="1"/>
                  </a:lnTo>
                  <a:lnTo>
                    <a:pt x="175" y="1"/>
                  </a:lnTo>
                  <a:lnTo>
                    <a:pt x="175" y="1"/>
                  </a:lnTo>
                  <a:lnTo>
                    <a:pt x="192" y="1"/>
                  </a:lnTo>
                  <a:lnTo>
                    <a:pt x="192" y="1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220" y="1"/>
                  </a:lnTo>
                  <a:lnTo>
                    <a:pt x="243" y="3"/>
                  </a:lnTo>
                  <a:lnTo>
                    <a:pt x="243" y="3"/>
                  </a:lnTo>
                  <a:lnTo>
                    <a:pt x="265" y="6"/>
                  </a:lnTo>
                  <a:lnTo>
                    <a:pt x="288" y="7"/>
                  </a:lnTo>
                  <a:lnTo>
                    <a:pt x="290" y="7"/>
                  </a:lnTo>
                  <a:lnTo>
                    <a:pt x="290" y="7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38" y="6"/>
                  </a:lnTo>
                  <a:lnTo>
                    <a:pt x="338" y="6"/>
                  </a:lnTo>
                  <a:lnTo>
                    <a:pt x="354" y="6"/>
                  </a:lnTo>
                  <a:lnTo>
                    <a:pt x="369" y="8"/>
                  </a:lnTo>
                  <a:lnTo>
                    <a:pt x="369" y="8"/>
                  </a:lnTo>
                  <a:lnTo>
                    <a:pt x="383" y="9"/>
                  </a:lnTo>
                  <a:lnTo>
                    <a:pt x="399" y="11"/>
                  </a:lnTo>
                  <a:lnTo>
                    <a:pt x="433" y="12"/>
                  </a:lnTo>
                  <a:lnTo>
                    <a:pt x="433" y="12"/>
                  </a:lnTo>
                  <a:lnTo>
                    <a:pt x="459" y="11"/>
                  </a:lnTo>
                  <a:lnTo>
                    <a:pt x="484" y="10"/>
                  </a:lnTo>
                  <a:lnTo>
                    <a:pt x="484" y="10"/>
                  </a:lnTo>
                  <a:lnTo>
                    <a:pt x="535" y="9"/>
                  </a:lnTo>
                  <a:lnTo>
                    <a:pt x="535" y="9"/>
                  </a:lnTo>
                  <a:lnTo>
                    <a:pt x="566" y="10"/>
                  </a:lnTo>
                  <a:lnTo>
                    <a:pt x="566" y="10"/>
                  </a:lnTo>
                  <a:lnTo>
                    <a:pt x="633" y="13"/>
                  </a:lnTo>
                  <a:lnTo>
                    <a:pt x="712" y="14"/>
                  </a:lnTo>
                  <a:lnTo>
                    <a:pt x="712" y="14"/>
                  </a:lnTo>
                  <a:lnTo>
                    <a:pt x="789" y="13"/>
                  </a:lnTo>
                  <a:lnTo>
                    <a:pt x="789" y="13"/>
                  </a:lnTo>
                  <a:lnTo>
                    <a:pt x="867" y="13"/>
                  </a:lnTo>
                  <a:lnTo>
                    <a:pt x="867" y="13"/>
                  </a:lnTo>
                  <a:lnTo>
                    <a:pt x="935" y="13"/>
                  </a:lnTo>
                  <a:lnTo>
                    <a:pt x="993" y="15"/>
                  </a:lnTo>
                  <a:lnTo>
                    <a:pt x="993" y="15"/>
                  </a:lnTo>
                  <a:lnTo>
                    <a:pt x="1013" y="17"/>
                  </a:lnTo>
                  <a:lnTo>
                    <a:pt x="1033" y="20"/>
                  </a:lnTo>
                  <a:lnTo>
                    <a:pt x="1052" y="24"/>
                  </a:lnTo>
                  <a:lnTo>
                    <a:pt x="1061" y="27"/>
                  </a:lnTo>
                  <a:lnTo>
                    <a:pt x="1070" y="30"/>
                  </a:lnTo>
                  <a:lnTo>
                    <a:pt x="1078" y="33"/>
                  </a:lnTo>
                  <a:lnTo>
                    <a:pt x="1087" y="38"/>
                  </a:lnTo>
                  <a:lnTo>
                    <a:pt x="1094" y="43"/>
                  </a:lnTo>
                  <a:lnTo>
                    <a:pt x="1101" y="48"/>
                  </a:lnTo>
                  <a:lnTo>
                    <a:pt x="1108" y="56"/>
                  </a:lnTo>
                  <a:lnTo>
                    <a:pt x="1115" y="63"/>
                  </a:lnTo>
                  <a:lnTo>
                    <a:pt x="1120" y="71"/>
                  </a:lnTo>
                  <a:lnTo>
                    <a:pt x="1125" y="80"/>
                  </a:lnTo>
                  <a:lnTo>
                    <a:pt x="1125" y="80"/>
                  </a:lnTo>
                  <a:lnTo>
                    <a:pt x="1130" y="95"/>
                  </a:lnTo>
                  <a:lnTo>
                    <a:pt x="1134" y="111"/>
                  </a:lnTo>
                  <a:lnTo>
                    <a:pt x="1137" y="130"/>
                  </a:lnTo>
                  <a:lnTo>
                    <a:pt x="1139" y="149"/>
                  </a:lnTo>
                  <a:lnTo>
                    <a:pt x="1139" y="167"/>
                  </a:lnTo>
                  <a:lnTo>
                    <a:pt x="1137" y="186"/>
                  </a:lnTo>
                  <a:lnTo>
                    <a:pt x="1133" y="203"/>
                  </a:lnTo>
                  <a:lnTo>
                    <a:pt x="1131" y="211"/>
                  </a:lnTo>
                  <a:lnTo>
                    <a:pt x="1128" y="219"/>
                  </a:lnTo>
                  <a:lnTo>
                    <a:pt x="1128" y="219"/>
                  </a:lnTo>
                  <a:lnTo>
                    <a:pt x="1124" y="224"/>
                  </a:lnTo>
                  <a:lnTo>
                    <a:pt x="1120" y="228"/>
                  </a:lnTo>
                  <a:lnTo>
                    <a:pt x="1116" y="229"/>
                  </a:lnTo>
                  <a:lnTo>
                    <a:pt x="1111" y="230"/>
                  </a:lnTo>
                  <a:lnTo>
                    <a:pt x="1111" y="230"/>
                  </a:lnTo>
                  <a:lnTo>
                    <a:pt x="1111" y="230"/>
                  </a:lnTo>
                  <a:lnTo>
                    <a:pt x="1105" y="229"/>
                  </a:lnTo>
                  <a:lnTo>
                    <a:pt x="1099" y="226"/>
                  </a:lnTo>
                  <a:lnTo>
                    <a:pt x="1094" y="222"/>
                  </a:lnTo>
                  <a:lnTo>
                    <a:pt x="1090" y="218"/>
                  </a:lnTo>
                  <a:lnTo>
                    <a:pt x="1090" y="218"/>
                  </a:lnTo>
                  <a:lnTo>
                    <a:pt x="1088" y="212"/>
                  </a:lnTo>
                  <a:lnTo>
                    <a:pt x="1087" y="207"/>
                  </a:lnTo>
                  <a:lnTo>
                    <a:pt x="1087" y="200"/>
                  </a:lnTo>
                  <a:lnTo>
                    <a:pt x="1089" y="195"/>
                  </a:lnTo>
                  <a:lnTo>
                    <a:pt x="1089" y="195"/>
                  </a:lnTo>
                  <a:lnTo>
                    <a:pt x="1091" y="190"/>
                  </a:lnTo>
                  <a:lnTo>
                    <a:pt x="1092" y="184"/>
                  </a:lnTo>
                  <a:lnTo>
                    <a:pt x="1093" y="172"/>
                  </a:lnTo>
                  <a:lnTo>
                    <a:pt x="1092" y="159"/>
                  </a:lnTo>
                  <a:lnTo>
                    <a:pt x="1091" y="147"/>
                  </a:lnTo>
                  <a:lnTo>
                    <a:pt x="1091" y="147"/>
                  </a:lnTo>
                  <a:lnTo>
                    <a:pt x="1090" y="133"/>
                  </a:lnTo>
                  <a:lnTo>
                    <a:pt x="1090" y="133"/>
                  </a:lnTo>
                  <a:lnTo>
                    <a:pt x="1089" y="123"/>
                  </a:lnTo>
                  <a:lnTo>
                    <a:pt x="1087" y="113"/>
                  </a:lnTo>
                  <a:lnTo>
                    <a:pt x="1084" y="102"/>
                  </a:lnTo>
                  <a:lnTo>
                    <a:pt x="1079" y="93"/>
                  </a:lnTo>
                  <a:lnTo>
                    <a:pt x="1073" y="85"/>
                  </a:lnTo>
                  <a:lnTo>
                    <a:pt x="1069" y="80"/>
                  </a:lnTo>
                  <a:lnTo>
                    <a:pt x="1064" y="77"/>
                  </a:lnTo>
                  <a:lnTo>
                    <a:pt x="1059" y="74"/>
                  </a:lnTo>
                  <a:lnTo>
                    <a:pt x="1053" y="71"/>
                  </a:lnTo>
                  <a:lnTo>
                    <a:pt x="1046" y="69"/>
                  </a:lnTo>
                  <a:lnTo>
                    <a:pt x="1039" y="67"/>
                  </a:lnTo>
                  <a:lnTo>
                    <a:pt x="1039" y="67"/>
                  </a:lnTo>
                  <a:lnTo>
                    <a:pt x="1022" y="64"/>
                  </a:lnTo>
                  <a:lnTo>
                    <a:pt x="1002" y="62"/>
                  </a:lnTo>
                  <a:lnTo>
                    <a:pt x="981" y="61"/>
                  </a:lnTo>
                  <a:lnTo>
                    <a:pt x="959" y="60"/>
                  </a:lnTo>
                  <a:lnTo>
                    <a:pt x="959" y="60"/>
                  </a:lnTo>
                  <a:lnTo>
                    <a:pt x="914" y="61"/>
                  </a:lnTo>
                  <a:lnTo>
                    <a:pt x="914" y="61"/>
                  </a:lnTo>
                  <a:lnTo>
                    <a:pt x="872" y="62"/>
                  </a:lnTo>
                  <a:lnTo>
                    <a:pt x="872" y="62"/>
                  </a:lnTo>
                  <a:lnTo>
                    <a:pt x="829" y="62"/>
                  </a:lnTo>
                  <a:lnTo>
                    <a:pt x="829" y="62"/>
                  </a:lnTo>
                  <a:lnTo>
                    <a:pt x="786" y="62"/>
                  </a:lnTo>
                  <a:lnTo>
                    <a:pt x="786" y="62"/>
                  </a:lnTo>
                  <a:lnTo>
                    <a:pt x="741" y="62"/>
                  </a:lnTo>
                  <a:lnTo>
                    <a:pt x="701" y="63"/>
                  </a:lnTo>
                  <a:lnTo>
                    <a:pt x="701" y="63"/>
                  </a:lnTo>
                  <a:lnTo>
                    <a:pt x="689" y="63"/>
                  </a:lnTo>
                  <a:lnTo>
                    <a:pt x="689" y="63"/>
                  </a:lnTo>
                  <a:lnTo>
                    <a:pt x="656" y="62"/>
                  </a:lnTo>
                  <a:lnTo>
                    <a:pt x="623" y="60"/>
                  </a:lnTo>
                  <a:lnTo>
                    <a:pt x="623" y="60"/>
                  </a:lnTo>
                  <a:lnTo>
                    <a:pt x="595" y="57"/>
                  </a:lnTo>
                  <a:lnTo>
                    <a:pt x="566" y="56"/>
                  </a:lnTo>
                  <a:lnTo>
                    <a:pt x="566" y="56"/>
                  </a:lnTo>
                  <a:lnTo>
                    <a:pt x="500" y="55"/>
                  </a:lnTo>
                  <a:lnTo>
                    <a:pt x="435" y="55"/>
                  </a:lnTo>
                  <a:lnTo>
                    <a:pt x="435" y="55"/>
                  </a:lnTo>
                  <a:lnTo>
                    <a:pt x="362" y="54"/>
                  </a:lnTo>
                  <a:lnTo>
                    <a:pt x="289" y="53"/>
                  </a:lnTo>
                  <a:lnTo>
                    <a:pt x="289" y="53"/>
                  </a:lnTo>
                  <a:lnTo>
                    <a:pt x="259" y="51"/>
                  </a:lnTo>
                  <a:lnTo>
                    <a:pt x="230" y="50"/>
                  </a:lnTo>
                  <a:lnTo>
                    <a:pt x="230" y="50"/>
                  </a:lnTo>
                  <a:lnTo>
                    <a:pt x="192" y="47"/>
                  </a:lnTo>
                  <a:lnTo>
                    <a:pt x="154" y="46"/>
                  </a:lnTo>
                  <a:lnTo>
                    <a:pt x="154" y="46"/>
                  </a:lnTo>
                  <a:lnTo>
                    <a:pt x="143" y="46"/>
                  </a:lnTo>
                  <a:lnTo>
                    <a:pt x="131" y="47"/>
                  </a:lnTo>
                  <a:lnTo>
                    <a:pt x="120" y="50"/>
                  </a:lnTo>
                  <a:lnTo>
                    <a:pt x="108" y="53"/>
                  </a:lnTo>
                  <a:lnTo>
                    <a:pt x="98" y="57"/>
                  </a:lnTo>
                  <a:lnTo>
                    <a:pt x="89" y="64"/>
                  </a:lnTo>
                  <a:lnTo>
                    <a:pt x="85" y="68"/>
                  </a:lnTo>
                  <a:lnTo>
                    <a:pt x="81" y="73"/>
                  </a:lnTo>
                  <a:lnTo>
                    <a:pt x="76" y="78"/>
                  </a:lnTo>
                  <a:lnTo>
                    <a:pt x="73" y="84"/>
                  </a:lnTo>
                  <a:lnTo>
                    <a:pt x="73" y="84"/>
                  </a:lnTo>
                  <a:lnTo>
                    <a:pt x="70" y="94"/>
                  </a:lnTo>
                  <a:lnTo>
                    <a:pt x="65" y="110"/>
                  </a:lnTo>
                  <a:lnTo>
                    <a:pt x="62" y="126"/>
                  </a:lnTo>
                  <a:lnTo>
                    <a:pt x="62" y="133"/>
                  </a:lnTo>
                  <a:lnTo>
                    <a:pt x="63" y="137"/>
                  </a:lnTo>
                  <a:lnTo>
                    <a:pt x="63" y="137"/>
                  </a:lnTo>
                  <a:lnTo>
                    <a:pt x="64" y="141"/>
                  </a:lnTo>
                  <a:lnTo>
                    <a:pt x="64" y="146"/>
                  </a:lnTo>
                  <a:lnTo>
                    <a:pt x="64" y="152"/>
                  </a:lnTo>
                  <a:lnTo>
                    <a:pt x="63" y="157"/>
                  </a:lnTo>
                  <a:lnTo>
                    <a:pt x="60" y="161"/>
                  </a:lnTo>
                  <a:lnTo>
                    <a:pt x="60" y="162"/>
                  </a:lnTo>
                  <a:lnTo>
                    <a:pt x="60" y="164"/>
                  </a:lnTo>
                  <a:lnTo>
                    <a:pt x="60" y="164"/>
                  </a:lnTo>
                  <a:lnTo>
                    <a:pt x="58" y="189"/>
                  </a:lnTo>
                  <a:lnTo>
                    <a:pt x="55" y="213"/>
                  </a:lnTo>
                  <a:lnTo>
                    <a:pt x="55" y="213"/>
                  </a:lnTo>
                  <a:lnTo>
                    <a:pt x="52" y="239"/>
                  </a:lnTo>
                  <a:lnTo>
                    <a:pt x="50" y="264"/>
                  </a:lnTo>
                  <a:lnTo>
                    <a:pt x="50" y="264"/>
                  </a:lnTo>
                  <a:lnTo>
                    <a:pt x="50" y="295"/>
                  </a:lnTo>
                  <a:lnTo>
                    <a:pt x="50" y="325"/>
                  </a:lnTo>
                  <a:lnTo>
                    <a:pt x="51" y="385"/>
                  </a:lnTo>
                  <a:lnTo>
                    <a:pt x="51" y="385"/>
                  </a:lnTo>
                  <a:lnTo>
                    <a:pt x="51" y="414"/>
                  </a:lnTo>
                  <a:lnTo>
                    <a:pt x="50" y="443"/>
                  </a:lnTo>
                  <a:lnTo>
                    <a:pt x="50" y="443"/>
                  </a:lnTo>
                  <a:lnTo>
                    <a:pt x="48" y="478"/>
                  </a:lnTo>
                  <a:lnTo>
                    <a:pt x="48" y="496"/>
                  </a:lnTo>
                  <a:lnTo>
                    <a:pt x="49" y="513"/>
                  </a:lnTo>
                  <a:lnTo>
                    <a:pt x="49" y="513"/>
                  </a:lnTo>
                  <a:lnTo>
                    <a:pt x="50" y="543"/>
                  </a:lnTo>
                  <a:lnTo>
                    <a:pt x="51" y="572"/>
                  </a:lnTo>
                  <a:lnTo>
                    <a:pt x="51" y="631"/>
                  </a:lnTo>
                  <a:lnTo>
                    <a:pt x="51" y="631"/>
                  </a:lnTo>
                  <a:lnTo>
                    <a:pt x="51" y="674"/>
                  </a:lnTo>
                  <a:lnTo>
                    <a:pt x="51" y="674"/>
                  </a:lnTo>
                  <a:lnTo>
                    <a:pt x="50" y="707"/>
                  </a:lnTo>
                  <a:lnTo>
                    <a:pt x="49" y="741"/>
                  </a:lnTo>
                  <a:lnTo>
                    <a:pt x="49" y="741"/>
                  </a:lnTo>
                  <a:lnTo>
                    <a:pt x="48" y="774"/>
                  </a:lnTo>
                  <a:lnTo>
                    <a:pt x="47" y="807"/>
                  </a:lnTo>
                  <a:lnTo>
                    <a:pt x="47" y="807"/>
                  </a:lnTo>
                  <a:lnTo>
                    <a:pt x="47" y="822"/>
                  </a:lnTo>
                  <a:lnTo>
                    <a:pt x="47" y="822"/>
                  </a:lnTo>
                  <a:lnTo>
                    <a:pt x="45" y="839"/>
                  </a:lnTo>
                  <a:lnTo>
                    <a:pt x="47" y="845"/>
                  </a:lnTo>
                  <a:lnTo>
                    <a:pt x="49" y="851"/>
                  </a:lnTo>
                  <a:lnTo>
                    <a:pt x="49" y="851"/>
                  </a:lnTo>
                  <a:lnTo>
                    <a:pt x="52" y="857"/>
                  </a:lnTo>
                  <a:lnTo>
                    <a:pt x="54" y="862"/>
                  </a:lnTo>
                  <a:lnTo>
                    <a:pt x="56" y="869"/>
                  </a:lnTo>
                  <a:lnTo>
                    <a:pt x="56" y="874"/>
                  </a:lnTo>
                  <a:lnTo>
                    <a:pt x="56" y="874"/>
                  </a:lnTo>
                  <a:lnTo>
                    <a:pt x="57" y="880"/>
                  </a:lnTo>
                  <a:lnTo>
                    <a:pt x="59" y="886"/>
                  </a:lnTo>
                  <a:lnTo>
                    <a:pt x="62" y="891"/>
                  </a:lnTo>
                  <a:lnTo>
                    <a:pt x="66" y="897"/>
                  </a:lnTo>
                  <a:lnTo>
                    <a:pt x="71" y="902"/>
                  </a:lnTo>
                  <a:lnTo>
                    <a:pt x="76" y="907"/>
                  </a:lnTo>
                  <a:lnTo>
                    <a:pt x="88" y="915"/>
                  </a:lnTo>
                  <a:lnTo>
                    <a:pt x="101" y="921"/>
                  </a:lnTo>
                  <a:lnTo>
                    <a:pt x="114" y="926"/>
                  </a:lnTo>
                  <a:lnTo>
                    <a:pt x="126" y="930"/>
                  </a:lnTo>
                  <a:lnTo>
                    <a:pt x="135" y="931"/>
                  </a:lnTo>
                  <a:lnTo>
                    <a:pt x="135" y="931"/>
                  </a:lnTo>
                  <a:lnTo>
                    <a:pt x="142" y="931"/>
                  </a:lnTo>
                  <a:lnTo>
                    <a:pt x="142" y="931"/>
                  </a:lnTo>
                  <a:lnTo>
                    <a:pt x="166" y="931"/>
                  </a:lnTo>
                  <a:lnTo>
                    <a:pt x="166" y="931"/>
                  </a:lnTo>
                  <a:lnTo>
                    <a:pt x="190" y="930"/>
                  </a:lnTo>
                  <a:lnTo>
                    <a:pt x="190" y="930"/>
                  </a:lnTo>
                  <a:lnTo>
                    <a:pt x="201" y="930"/>
                  </a:lnTo>
                  <a:lnTo>
                    <a:pt x="201" y="930"/>
                  </a:lnTo>
                  <a:lnTo>
                    <a:pt x="227" y="931"/>
                  </a:lnTo>
                  <a:lnTo>
                    <a:pt x="227" y="931"/>
                  </a:lnTo>
                  <a:lnTo>
                    <a:pt x="253" y="933"/>
                  </a:lnTo>
                  <a:lnTo>
                    <a:pt x="280" y="933"/>
                  </a:lnTo>
                  <a:lnTo>
                    <a:pt x="280" y="933"/>
                  </a:lnTo>
                  <a:lnTo>
                    <a:pt x="285" y="934"/>
                  </a:lnTo>
                  <a:lnTo>
                    <a:pt x="290" y="935"/>
                  </a:lnTo>
                  <a:lnTo>
                    <a:pt x="293" y="937"/>
                  </a:lnTo>
                  <a:lnTo>
                    <a:pt x="296" y="940"/>
                  </a:lnTo>
                  <a:lnTo>
                    <a:pt x="300" y="943"/>
                  </a:lnTo>
                  <a:lnTo>
                    <a:pt x="301" y="947"/>
                  </a:lnTo>
                  <a:lnTo>
                    <a:pt x="302" y="951"/>
                  </a:lnTo>
                  <a:lnTo>
                    <a:pt x="302" y="955"/>
                  </a:lnTo>
                  <a:lnTo>
                    <a:pt x="302" y="955"/>
                  </a:lnTo>
                  <a:lnTo>
                    <a:pt x="302" y="960"/>
                  </a:lnTo>
                  <a:lnTo>
                    <a:pt x="301" y="964"/>
                  </a:lnTo>
                  <a:lnTo>
                    <a:pt x="300" y="968"/>
                  </a:lnTo>
                  <a:lnTo>
                    <a:pt x="296" y="971"/>
                  </a:lnTo>
                  <a:lnTo>
                    <a:pt x="293" y="974"/>
                  </a:lnTo>
                  <a:lnTo>
                    <a:pt x="290" y="976"/>
                  </a:lnTo>
                  <a:lnTo>
                    <a:pt x="285" y="978"/>
                  </a:lnTo>
                  <a:lnTo>
                    <a:pt x="280" y="978"/>
                  </a:lnTo>
                  <a:lnTo>
                    <a:pt x="280" y="9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6" name="组合 965"/>
          <p:cNvGrpSpPr/>
          <p:nvPr/>
        </p:nvGrpSpPr>
        <p:grpSpPr>
          <a:xfrm>
            <a:off x="4248129" y="5154137"/>
            <a:ext cx="867833" cy="861484"/>
            <a:chOff x="3273426" y="4157663"/>
            <a:chExt cx="650875" cy="646113"/>
          </a:xfrm>
          <a:solidFill>
            <a:schemeClr val="tx1"/>
          </a:solidFill>
        </p:grpSpPr>
        <p:sp>
          <p:nvSpPr>
            <p:cNvPr id="17035" name="Freeform 651"/>
            <p:cNvSpPr/>
            <p:nvPr/>
          </p:nvSpPr>
          <p:spPr bwMode="auto">
            <a:xfrm>
              <a:off x="3290888" y="4206875"/>
              <a:ext cx="38100" cy="47625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7" y="22"/>
                </a:cxn>
                <a:cxn ang="0">
                  <a:pos x="33" y="43"/>
                </a:cxn>
                <a:cxn ang="0">
                  <a:pos x="17" y="63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8" y="88"/>
                </a:cxn>
                <a:cxn ang="0">
                  <a:pos x="8" y="88"/>
                </a:cxn>
                <a:cxn ang="0">
                  <a:pos x="25" y="69"/>
                </a:cxn>
                <a:cxn ang="0">
                  <a:pos x="41" y="49"/>
                </a:cxn>
                <a:cxn ang="0">
                  <a:pos x="56" y="27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8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89">
                  <a:moveTo>
                    <a:pt x="62" y="2"/>
                  </a:moveTo>
                  <a:lnTo>
                    <a:pt x="62" y="2"/>
                  </a:lnTo>
                  <a:lnTo>
                    <a:pt x="47" y="22"/>
                  </a:lnTo>
                  <a:lnTo>
                    <a:pt x="33" y="43"/>
                  </a:lnTo>
                  <a:lnTo>
                    <a:pt x="17" y="63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8" y="88"/>
                  </a:lnTo>
                  <a:lnTo>
                    <a:pt x="8" y="88"/>
                  </a:lnTo>
                  <a:lnTo>
                    <a:pt x="25" y="69"/>
                  </a:lnTo>
                  <a:lnTo>
                    <a:pt x="41" y="49"/>
                  </a:lnTo>
                  <a:lnTo>
                    <a:pt x="56" y="27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6" name="Freeform 652"/>
            <p:cNvSpPr/>
            <p:nvPr/>
          </p:nvSpPr>
          <p:spPr bwMode="auto">
            <a:xfrm>
              <a:off x="3294063" y="4227513"/>
              <a:ext cx="53975" cy="71438"/>
            </a:xfrm>
            <a:custGeom>
              <a:avLst/>
              <a:gdLst/>
              <a:ahLst/>
              <a:cxnLst>
                <a:cxn ang="0">
                  <a:pos x="96" y="2"/>
                </a:cxn>
                <a:cxn ang="0">
                  <a:pos x="96" y="2"/>
                </a:cxn>
                <a:cxn ang="0">
                  <a:pos x="86" y="16"/>
                </a:cxn>
                <a:cxn ang="0">
                  <a:pos x="75" y="32"/>
                </a:cxn>
                <a:cxn ang="0">
                  <a:pos x="65" y="46"/>
                </a:cxn>
                <a:cxn ang="0">
                  <a:pos x="56" y="62"/>
                </a:cxn>
                <a:cxn ang="0">
                  <a:pos x="56" y="62"/>
                </a:cxn>
                <a:cxn ang="0">
                  <a:pos x="44" y="80"/>
                </a:cxn>
                <a:cxn ang="0">
                  <a:pos x="31" y="97"/>
                </a:cxn>
                <a:cxn ang="0">
                  <a:pos x="17" y="113"/>
                </a:cxn>
                <a:cxn ang="0">
                  <a:pos x="2" y="129"/>
                </a:cxn>
                <a:cxn ang="0">
                  <a:pos x="2" y="129"/>
                </a:cxn>
                <a:cxn ang="0">
                  <a:pos x="1" y="131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5"/>
                </a:cxn>
                <a:cxn ang="0">
                  <a:pos x="3" y="136"/>
                </a:cxn>
                <a:cxn ang="0">
                  <a:pos x="5" y="137"/>
                </a:cxn>
                <a:cxn ang="0">
                  <a:pos x="7" y="136"/>
                </a:cxn>
                <a:cxn ang="0">
                  <a:pos x="8" y="135"/>
                </a:cxn>
                <a:cxn ang="0">
                  <a:pos x="8" y="135"/>
                </a:cxn>
                <a:cxn ang="0">
                  <a:pos x="23" y="121"/>
                </a:cxn>
                <a:cxn ang="0">
                  <a:pos x="36" y="105"/>
                </a:cxn>
                <a:cxn ang="0">
                  <a:pos x="50" y="90"/>
                </a:cxn>
                <a:cxn ang="0">
                  <a:pos x="61" y="73"/>
                </a:cxn>
                <a:cxn ang="0">
                  <a:pos x="61" y="73"/>
                </a:cxn>
                <a:cxn ang="0">
                  <a:pos x="83" y="40"/>
                </a:cxn>
                <a:cxn ang="0">
                  <a:pos x="94" y="24"/>
                </a:cxn>
                <a:cxn ang="0">
                  <a:pos x="104" y="7"/>
                </a:cxn>
                <a:cxn ang="0">
                  <a:pos x="104" y="7"/>
                </a:cxn>
                <a:cxn ang="0">
                  <a:pos x="104" y="5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9" y="0"/>
                </a:cxn>
                <a:cxn ang="0">
                  <a:pos x="97" y="0"/>
                </a:cxn>
                <a:cxn ang="0">
                  <a:pos x="96" y="2"/>
                </a:cxn>
                <a:cxn ang="0">
                  <a:pos x="96" y="2"/>
                </a:cxn>
              </a:cxnLst>
              <a:rect l="0" t="0" r="r" b="b"/>
              <a:pathLst>
                <a:path w="104" h="137">
                  <a:moveTo>
                    <a:pt x="96" y="2"/>
                  </a:moveTo>
                  <a:lnTo>
                    <a:pt x="96" y="2"/>
                  </a:lnTo>
                  <a:lnTo>
                    <a:pt x="86" y="16"/>
                  </a:lnTo>
                  <a:lnTo>
                    <a:pt x="75" y="32"/>
                  </a:lnTo>
                  <a:lnTo>
                    <a:pt x="65" y="46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44" y="80"/>
                  </a:lnTo>
                  <a:lnTo>
                    <a:pt x="31" y="97"/>
                  </a:lnTo>
                  <a:lnTo>
                    <a:pt x="17" y="113"/>
                  </a:lnTo>
                  <a:lnTo>
                    <a:pt x="2" y="129"/>
                  </a:lnTo>
                  <a:lnTo>
                    <a:pt x="2" y="129"/>
                  </a:lnTo>
                  <a:lnTo>
                    <a:pt x="1" y="131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5"/>
                  </a:lnTo>
                  <a:lnTo>
                    <a:pt x="3" y="136"/>
                  </a:lnTo>
                  <a:lnTo>
                    <a:pt x="5" y="137"/>
                  </a:lnTo>
                  <a:lnTo>
                    <a:pt x="7" y="136"/>
                  </a:lnTo>
                  <a:lnTo>
                    <a:pt x="8" y="135"/>
                  </a:lnTo>
                  <a:lnTo>
                    <a:pt x="8" y="135"/>
                  </a:lnTo>
                  <a:lnTo>
                    <a:pt x="23" y="121"/>
                  </a:lnTo>
                  <a:lnTo>
                    <a:pt x="36" y="105"/>
                  </a:lnTo>
                  <a:lnTo>
                    <a:pt x="50" y="90"/>
                  </a:lnTo>
                  <a:lnTo>
                    <a:pt x="61" y="73"/>
                  </a:lnTo>
                  <a:lnTo>
                    <a:pt x="61" y="73"/>
                  </a:lnTo>
                  <a:lnTo>
                    <a:pt x="83" y="40"/>
                  </a:lnTo>
                  <a:lnTo>
                    <a:pt x="94" y="24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104" y="5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6" y="2"/>
                  </a:lnTo>
                  <a:lnTo>
                    <a:pt x="9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7" name="Freeform 653"/>
            <p:cNvSpPr/>
            <p:nvPr/>
          </p:nvSpPr>
          <p:spPr bwMode="auto">
            <a:xfrm>
              <a:off x="3298826" y="4275138"/>
              <a:ext cx="39688" cy="5873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1"/>
                </a:cxn>
                <a:cxn ang="0">
                  <a:pos x="61" y="16"/>
                </a:cxn>
                <a:cxn ang="0">
                  <a:pos x="58" y="21"/>
                </a:cxn>
                <a:cxn ang="0">
                  <a:pos x="53" y="26"/>
                </a:cxn>
                <a:cxn ang="0">
                  <a:pos x="45" y="35"/>
                </a:cxn>
                <a:cxn ang="0">
                  <a:pos x="41" y="40"/>
                </a:cxn>
                <a:cxn ang="0">
                  <a:pos x="38" y="45"/>
                </a:cxn>
                <a:cxn ang="0">
                  <a:pos x="38" y="45"/>
                </a:cxn>
                <a:cxn ang="0">
                  <a:pos x="34" y="53"/>
                </a:cxn>
                <a:cxn ang="0">
                  <a:pos x="30" y="62"/>
                </a:cxn>
                <a:cxn ang="0">
                  <a:pos x="20" y="76"/>
                </a:cxn>
                <a:cxn ang="0">
                  <a:pos x="10" y="91"/>
                </a:cxn>
                <a:cxn ang="0">
                  <a:pos x="4" y="98"/>
                </a:cxn>
                <a:cxn ang="0">
                  <a:pos x="0" y="106"/>
                </a:cxn>
                <a:cxn ang="0">
                  <a:pos x="0" y="106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3" y="113"/>
                </a:cxn>
                <a:cxn ang="0">
                  <a:pos x="6" y="113"/>
                </a:cxn>
                <a:cxn ang="0">
                  <a:pos x="6" y="113"/>
                </a:cxn>
                <a:cxn ang="0">
                  <a:pos x="12" y="111"/>
                </a:cxn>
                <a:cxn ang="0">
                  <a:pos x="18" y="107"/>
                </a:cxn>
                <a:cxn ang="0">
                  <a:pos x="18" y="107"/>
                </a:cxn>
                <a:cxn ang="0">
                  <a:pos x="19" y="105"/>
                </a:cxn>
                <a:cxn ang="0">
                  <a:pos x="19" y="103"/>
                </a:cxn>
                <a:cxn ang="0">
                  <a:pos x="18" y="101"/>
                </a:cxn>
                <a:cxn ang="0">
                  <a:pos x="16" y="100"/>
                </a:cxn>
                <a:cxn ang="0">
                  <a:pos x="16" y="100"/>
                </a:cxn>
                <a:cxn ang="0">
                  <a:pos x="31" y="78"/>
                </a:cxn>
                <a:cxn ang="0">
                  <a:pos x="31" y="78"/>
                </a:cxn>
                <a:cxn ang="0">
                  <a:pos x="35" y="71"/>
                </a:cxn>
                <a:cxn ang="0">
                  <a:pos x="40" y="62"/>
                </a:cxn>
                <a:cxn ang="0">
                  <a:pos x="44" y="54"/>
                </a:cxn>
                <a:cxn ang="0">
                  <a:pos x="49" y="47"/>
                </a:cxn>
                <a:cxn ang="0">
                  <a:pos x="49" y="47"/>
                </a:cxn>
                <a:cxn ang="0">
                  <a:pos x="58" y="38"/>
                </a:cxn>
                <a:cxn ang="0">
                  <a:pos x="66" y="28"/>
                </a:cxn>
                <a:cxn ang="0">
                  <a:pos x="70" y="22"/>
                </a:cxn>
                <a:cxn ang="0">
                  <a:pos x="73" y="16"/>
                </a:cxn>
                <a:cxn ang="0">
                  <a:pos x="75" y="11"/>
                </a:cxn>
                <a:cxn ang="0">
                  <a:pos x="76" y="4"/>
                </a:cxn>
                <a:cxn ang="0">
                  <a:pos x="76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6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13">
                  <a:moveTo>
                    <a:pt x="66" y="4"/>
                  </a:moveTo>
                  <a:lnTo>
                    <a:pt x="66" y="4"/>
                  </a:lnTo>
                  <a:lnTo>
                    <a:pt x="64" y="11"/>
                  </a:lnTo>
                  <a:lnTo>
                    <a:pt x="61" y="16"/>
                  </a:lnTo>
                  <a:lnTo>
                    <a:pt x="58" y="21"/>
                  </a:lnTo>
                  <a:lnTo>
                    <a:pt x="53" y="26"/>
                  </a:lnTo>
                  <a:lnTo>
                    <a:pt x="45" y="35"/>
                  </a:lnTo>
                  <a:lnTo>
                    <a:pt x="41" y="40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4" y="53"/>
                  </a:lnTo>
                  <a:lnTo>
                    <a:pt x="30" y="62"/>
                  </a:lnTo>
                  <a:lnTo>
                    <a:pt x="20" y="76"/>
                  </a:lnTo>
                  <a:lnTo>
                    <a:pt x="10" y="91"/>
                  </a:lnTo>
                  <a:lnTo>
                    <a:pt x="4" y="98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3" y="113"/>
                  </a:lnTo>
                  <a:lnTo>
                    <a:pt x="6" y="113"/>
                  </a:lnTo>
                  <a:lnTo>
                    <a:pt x="6" y="113"/>
                  </a:lnTo>
                  <a:lnTo>
                    <a:pt x="12" y="111"/>
                  </a:lnTo>
                  <a:lnTo>
                    <a:pt x="18" y="107"/>
                  </a:lnTo>
                  <a:lnTo>
                    <a:pt x="18" y="107"/>
                  </a:lnTo>
                  <a:lnTo>
                    <a:pt x="19" y="105"/>
                  </a:lnTo>
                  <a:lnTo>
                    <a:pt x="19" y="103"/>
                  </a:lnTo>
                  <a:lnTo>
                    <a:pt x="18" y="101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5" y="71"/>
                  </a:lnTo>
                  <a:lnTo>
                    <a:pt x="40" y="62"/>
                  </a:lnTo>
                  <a:lnTo>
                    <a:pt x="44" y="54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58" y="38"/>
                  </a:lnTo>
                  <a:lnTo>
                    <a:pt x="66" y="28"/>
                  </a:lnTo>
                  <a:lnTo>
                    <a:pt x="70" y="22"/>
                  </a:lnTo>
                  <a:lnTo>
                    <a:pt x="73" y="16"/>
                  </a:lnTo>
                  <a:lnTo>
                    <a:pt x="75" y="11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8" name="Freeform 654"/>
            <p:cNvSpPr/>
            <p:nvPr/>
          </p:nvSpPr>
          <p:spPr bwMode="auto">
            <a:xfrm>
              <a:off x="3336926" y="4284663"/>
              <a:ext cx="36513" cy="44450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6" y="20"/>
                </a:cxn>
                <a:cxn ang="0">
                  <a:pos x="32" y="39"/>
                </a:cxn>
                <a:cxn ang="0">
                  <a:pos x="16" y="59"/>
                </a:cxn>
                <a:cxn ang="0">
                  <a:pos x="9" y="68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2" y="82"/>
                </a:cxn>
                <a:cxn ang="0">
                  <a:pos x="13" y="78"/>
                </a:cxn>
                <a:cxn ang="0">
                  <a:pos x="13" y="78"/>
                </a:cxn>
                <a:cxn ang="0">
                  <a:pos x="28" y="61"/>
                </a:cxn>
                <a:cxn ang="0">
                  <a:pos x="41" y="43"/>
                </a:cxn>
                <a:cxn ang="0">
                  <a:pos x="54" y="25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6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0" h="86">
                  <a:moveTo>
                    <a:pt x="62" y="2"/>
                  </a:moveTo>
                  <a:lnTo>
                    <a:pt x="62" y="2"/>
                  </a:lnTo>
                  <a:lnTo>
                    <a:pt x="46" y="20"/>
                  </a:lnTo>
                  <a:lnTo>
                    <a:pt x="32" y="39"/>
                  </a:lnTo>
                  <a:lnTo>
                    <a:pt x="16" y="59"/>
                  </a:lnTo>
                  <a:lnTo>
                    <a:pt x="9" y="68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2" y="82"/>
                  </a:lnTo>
                  <a:lnTo>
                    <a:pt x="13" y="78"/>
                  </a:lnTo>
                  <a:lnTo>
                    <a:pt x="13" y="78"/>
                  </a:lnTo>
                  <a:lnTo>
                    <a:pt x="28" y="61"/>
                  </a:lnTo>
                  <a:lnTo>
                    <a:pt x="41" y="43"/>
                  </a:lnTo>
                  <a:lnTo>
                    <a:pt x="54" y="2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6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9" name="Freeform 655"/>
            <p:cNvSpPr/>
            <p:nvPr/>
          </p:nvSpPr>
          <p:spPr bwMode="auto">
            <a:xfrm>
              <a:off x="3384551" y="4279900"/>
              <a:ext cx="39688" cy="44450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63" y="8"/>
                </a:cxn>
                <a:cxn ang="0">
                  <a:pos x="60" y="13"/>
                </a:cxn>
                <a:cxn ang="0">
                  <a:pos x="51" y="24"/>
                </a:cxn>
                <a:cxn ang="0">
                  <a:pos x="41" y="32"/>
                </a:cxn>
                <a:cxn ang="0">
                  <a:pos x="31" y="41"/>
                </a:cxn>
                <a:cxn ang="0">
                  <a:pos x="31" y="41"/>
                </a:cxn>
                <a:cxn ang="0">
                  <a:pos x="17" y="59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5" y="85"/>
                </a:cxn>
                <a:cxn ang="0">
                  <a:pos x="7" y="84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8" y="72"/>
                </a:cxn>
                <a:cxn ang="0">
                  <a:pos x="26" y="62"/>
                </a:cxn>
                <a:cxn ang="0">
                  <a:pos x="36" y="51"/>
                </a:cxn>
                <a:cxn ang="0">
                  <a:pos x="46" y="41"/>
                </a:cxn>
                <a:cxn ang="0">
                  <a:pos x="46" y="41"/>
                </a:cxn>
                <a:cxn ang="0">
                  <a:pos x="62" y="25"/>
                </a:cxn>
                <a:cxn ang="0">
                  <a:pos x="70" y="15"/>
                </a:cxn>
                <a:cxn ang="0">
                  <a:pos x="73" y="10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6" h="85">
                  <a:moveTo>
                    <a:pt x="67" y="2"/>
                  </a:moveTo>
                  <a:lnTo>
                    <a:pt x="67" y="2"/>
                  </a:lnTo>
                  <a:lnTo>
                    <a:pt x="63" y="8"/>
                  </a:lnTo>
                  <a:lnTo>
                    <a:pt x="60" y="13"/>
                  </a:lnTo>
                  <a:lnTo>
                    <a:pt x="51" y="24"/>
                  </a:lnTo>
                  <a:lnTo>
                    <a:pt x="41" y="32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17" y="59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5" y="85"/>
                  </a:lnTo>
                  <a:lnTo>
                    <a:pt x="7" y="84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8" y="72"/>
                  </a:lnTo>
                  <a:lnTo>
                    <a:pt x="26" y="62"/>
                  </a:lnTo>
                  <a:lnTo>
                    <a:pt x="36" y="51"/>
                  </a:lnTo>
                  <a:lnTo>
                    <a:pt x="46" y="41"/>
                  </a:lnTo>
                  <a:lnTo>
                    <a:pt x="46" y="41"/>
                  </a:lnTo>
                  <a:lnTo>
                    <a:pt x="62" y="25"/>
                  </a:lnTo>
                  <a:lnTo>
                    <a:pt x="70" y="15"/>
                  </a:lnTo>
                  <a:lnTo>
                    <a:pt x="73" y="10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0" name="Freeform 656"/>
            <p:cNvSpPr/>
            <p:nvPr/>
          </p:nvSpPr>
          <p:spPr bwMode="auto">
            <a:xfrm>
              <a:off x="3444876" y="4284663"/>
              <a:ext cx="25400" cy="3492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4" y="11"/>
                </a:cxn>
                <a:cxn ang="0">
                  <a:pos x="29" y="17"/>
                </a:cxn>
                <a:cxn ang="0">
                  <a:pos x="18" y="31"/>
                </a:cxn>
                <a:cxn ang="0">
                  <a:pos x="12" y="37"/>
                </a:cxn>
                <a:cxn ang="0">
                  <a:pos x="7" y="45"/>
                </a:cxn>
                <a:cxn ang="0">
                  <a:pos x="3" y="53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2" y="56"/>
                </a:cxn>
                <a:cxn ang="0">
                  <a:pos x="17" y="48"/>
                </a:cxn>
                <a:cxn ang="0">
                  <a:pos x="21" y="42"/>
                </a:cxn>
                <a:cxn ang="0">
                  <a:pos x="26" y="34"/>
                </a:cxn>
                <a:cxn ang="0">
                  <a:pos x="37" y="22"/>
                </a:cxn>
                <a:cxn ang="0">
                  <a:pos x="42" y="15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8" h="66">
                  <a:moveTo>
                    <a:pt x="38" y="2"/>
                  </a:moveTo>
                  <a:lnTo>
                    <a:pt x="38" y="2"/>
                  </a:lnTo>
                  <a:lnTo>
                    <a:pt x="34" y="11"/>
                  </a:lnTo>
                  <a:lnTo>
                    <a:pt x="29" y="17"/>
                  </a:lnTo>
                  <a:lnTo>
                    <a:pt x="18" y="31"/>
                  </a:lnTo>
                  <a:lnTo>
                    <a:pt x="12" y="37"/>
                  </a:lnTo>
                  <a:lnTo>
                    <a:pt x="7" y="45"/>
                  </a:lnTo>
                  <a:lnTo>
                    <a:pt x="3" y="5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2" y="56"/>
                  </a:lnTo>
                  <a:lnTo>
                    <a:pt x="17" y="48"/>
                  </a:lnTo>
                  <a:lnTo>
                    <a:pt x="21" y="42"/>
                  </a:lnTo>
                  <a:lnTo>
                    <a:pt x="26" y="34"/>
                  </a:lnTo>
                  <a:lnTo>
                    <a:pt x="37" y="22"/>
                  </a:lnTo>
                  <a:lnTo>
                    <a:pt x="42" y="15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1" name="Freeform 657"/>
            <p:cNvSpPr/>
            <p:nvPr/>
          </p:nvSpPr>
          <p:spPr bwMode="auto">
            <a:xfrm>
              <a:off x="3479801" y="4284663"/>
              <a:ext cx="26988" cy="34925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42" y="6"/>
                </a:cxn>
                <a:cxn ang="0">
                  <a:pos x="38" y="10"/>
                </a:cxn>
                <a:cxn ang="0">
                  <a:pos x="33" y="16"/>
                </a:cxn>
                <a:cxn ang="0">
                  <a:pos x="20" y="25"/>
                </a:cxn>
                <a:cxn ang="0">
                  <a:pos x="20" y="25"/>
                </a:cxn>
                <a:cxn ang="0">
                  <a:pos x="17" y="29"/>
                </a:cxn>
                <a:cxn ang="0">
                  <a:pos x="14" y="32"/>
                </a:cxn>
                <a:cxn ang="0">
                  <a:pos x="8" y="4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5"/>
                </a:cxn>
                <a:cxn ang="0">
                  <a:pos x="6" y="65"/>
                </a:cxn>
                <a:cxn ang="0">
                  <a:pos x="7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23" y="37"/>
                </a:cxn>
                <a:cxn ang="0">
                  <a:pos x="26" y="33"/>
                </a:cxn>
                <a:cxn ang="0">
                  <a:pos x="35" y="26"/>
                </a:cxn>
                <a:cxn ang="0">
                  <a:pos x="35" y="26"/>
                </a:cxn>
                <a:cxn ang="0">
                  <a:pos x="40" y="22"/>
                </a:cxn>
                <a:cxn ang="0">
                  <a:pos x="46" y="17"/>
                </a:cxn>
                <a:cxn ang="0">
                  <a:pos x="49" y="12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3" h="65">
                  <a:moveTo>
                    <a:pt x="43" y="3"/>
                  </a:moveTo>
                  <a:lnTo>
                    <a:pt x="43" y="3"/>
                  </a:lnTo>
                  <a:lnTo>
                    <a:pt x="42" y="6"/>
                  </a:lnTo>
                  <a:lnTo>
                    <a:pt x="38" y="10"/>
                  </a:lnTo>
                  <a:lnTo>
                    <a:pt x="33" y="16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17" y="29"/>
                  </a:lnTo>
                  <a:lnTo>
                    <a:pt x="14" y="32"/>
                  </a:lnTo>
                  <a:lnTo>
                    <a:pt x="8" y="4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3" y="37"/>
                  </a:lnTo>
                  <a:lnTo>
                    <a:pt x="26" y="33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40" y="22"/>
                  </a:lnTo>
                  <a:lnTo>
                    <a:pt x="46" y="17"/>
                  </a:lnTo>
                  <a:lnTo>
                    <a:pt x="49" y="12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2" name="Freeform 658"/>
            <p:cNvSpPr/>
            <p:nvPr/>
          </p:nvSpPr>
          <p:spPr bwMode="auto">
            <a:xfrm>
              <a:off x="3522663" y="4289425"/>
              <a:ext cx="23813" cy="3492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5" y="12"/>
                </a:cxn>
                <a:cxn ang="0">
                  <a:pos x="31" y="19"/>
                </a:cxn>
                <a:cxn ang="0">
                  <a:pos x="27" y="25"/>
                </a:cxn>
                <a:cxn ang="0">
                  <a:pos x="21" y="33"/>
                </a:cxn>
                <a:cxn ang="0">
                  <a:pos x="10" y="45"/>
                </a:cxn>
                <a:cxn ang="0">
                  <a:pos x="5" y="5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3" y="56"/>
                </a:cxn>
                <a:cxn ang="0">
                  <a:pos x="18" y="49"/>
                </a:cxn>
                <a:cxn ang="0">
                  <a:pos x="30" y="36"/>
                </a:cxn>
                <a:cxn ang="0">
                  <a:pos x="35" y="29"/>
                </a:cxn>
                <a:cxn ang="0">
                  <a:pos x="40" y="22"/>
                </a:cxn>
                <a:cxn ang="0">
                  <a:pos x="44" y="14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67">
                  <a:moveTo>
                    <a:pt x="38" y="4"/>
                  </a:moveTo>
                  <a:lnTo>
                    <a:pt x="38" y="4"/>
                  </a:lnTo>
                  <a:lnTo>
                    <a:pt x="35" y="12"/>
                  </a:lnTo>
                  <a:lnTo>
                    <a:pt x="31" y="19"/>
                  </a:lnTo>
                  <a:lnTo>
                    <a:pt x="27" y="25"/>
                  </a:lnTo>
                  <a:lnTo>
                    <a:pt x="21" y="33"/>
                  </a:lnTo>
                  <a:lnTo>
                    <a:pt x="10" y="45"/>
                  </a:lnTo>
                  <a:lnTo>
                    <a:pt x="5" y="52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3" y="56"/>
                  </a:lnTo>
                  <a:lnTo>
                    <a:pt x="18" y="49"/>
                  </a:lnTo>
                  <a:lnTo>
                    <a:pt x="30" y="36"/>
                  </a:lnTo>
                  <a:lnTo>
                    <a:pt x="35" y="29"/>
                  </a:lnTo>
                  <a:lnTo>
                    <a:pt x="40" y="22"/>
                  </a:lnTo>
                  <a:lnTo>
                    <a:pt x="44" y="1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3" name="Freeform 659"/>
            <p:cNvSpPr/>
            <p:nvPr/>
          </p:nvSpPr>
          <p:spPr bwMode="auto">
            <a:xfrm>
              <a:off x="3554413" y="4284663"/>
              <a:ext cx="42863" cy="39688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39" y="32"/>
                </a:cxn>
                <a:cxn ang="0">
                  <a:pos x="6" y="63"/>
                </a:cxn>
                <a:cxn ang="0">
                  <a:pos x="6" y="63"/>
                </a:cxn>
                <a:cxn ang="0">
                  <a:pos x="5" y="64"/>
                </a:cxn>
                <a:cxn ang="0">
                  <a:pos x="5" y="64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4" y="77"/>
                </a:cxn>
                <a:cxn ang="0">
                  <a:pos x="4" y="77"/>
                </a:cxn>
                <a:cxn ang="0">
                  <a:pos x="8" y="76"/>
                </a:cxn>
                <a:cxn ang="0">
                  <a:pos x="11" y="75"/>
                </a:cxn>
                <a:cxn ang="0">
                  <a:pos x="12" y="73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46" y="39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80" y="6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77">
                  <a:moveTo>
                    <a:pt x="72" y="2"/>
                  </a:moveTo>
                  <a:lnTo>
                    <a:pt x="72" y="2"/>
                  </a:lnTo>
                  <a:lnTo>
                    <a:pt x="39" y="32"/>
                  </a:lnTo>
                  <a:lnTo>
                    <a:pt x="6" y="63"/>
                  </a:lnTo>
                  <a:lnTo>
                    <a:pt x="6" y="63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8" y="76"/>
                  </a:lnTo>
                  <a:lnTo>
                    <a:pt x="11" y="75"/>
                  </a:lnTo>
                  <a:lnTo>
                    <a:pt x="12" y="73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46" y="39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80" y="6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4" name="Freeform 660"/>
            <p:cNvSpPr/>
            <p:nvPr/>
          </p:nvSpPr>
          <p:spPr bwMode="auto">
            <a:xfrm>
              <a:off x="3606801" y="4284663"/>
              <a:ext cx="38100" cy="3968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65" y="0"/>
                </a:cxn>
                <a:cxn ang="0">
                  <a:pos x="60" y="3"/>
                </a:cxn>
                <a:cxn ang="0">
                  <a:pos x="55" y="6"/>
                </a:cxn>
                <a:cxn ang="0">
                  <a:pos x="45" y="14"/>
                </a:cxn>
                <a:cxn ang="0">
                  <a:pos x="37" y="22"/>
                </a:cxn>
                <a:cxn ang="0">
                  <a:pos x="31" y="31"/>
                </a:cxn>
                <a:cxn ang="0">
                  <a:pos x="17" y="51"/>
                </a:cxn>
                <a:cxn ang="0">
                  <a:pos x="10" y="60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5" y="77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2" y="76"/>
                </a:cxn>
                <a:cxn ang="0">
                  <a:pos x="13" y="74"/>
                </a:cxn>
                <a:cxn ang="0">
                  <a:pos x="14" y="71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21" y="62"/>
                </a:cxn>
                <a:cxn ang="0">
                  <a:pos x="26" y="53"/>
                </a:cxn>
                <a:cxn ang="0">
                  <a:pos x="38" y="36"/>
                </a:cxn>
                <a:cxn ang="0">
                  <a:pos x="44" y="28"/>
                </a:cxn>
                <a:cxn ang="0">
                  <a:pos x="51" y="21"/>
                </a:cxn>
                <a:cxn ang="0">
                  <a:pos x="59" y="15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5" y="0"/>
                </a:cxn>
              </a:cxnLst>
              <a:rect l="0" t="0" r="r" b="b"/>
              <a:pathLst>
                <a:path w="71" h="77">
                  <a:moveTo>
                    <a:pt x="65" y="0"/>
                  </a:moveTo>
                  <a:lnTo>
                    <a:pt x="65" y="0"/>
                  </a:lnTo>
                  <a:lnTo>
                    <a:pt x="60" y="3"/>
                  </a:lnTo>
                  <a:lnTo>
                    <a:pt x="55" y="6"/>
                  </a:lnTo>
                  <a:lnTo>
                    <a:pt x="45" y="14"/>
                  </a:lnTo>
                  <a:lnTo>
                    <a:pt x="37" y="22"/>
                  </a:lnTo>
                  <a:lnTo>
                    <a:pt x="31" y="31"/>
                  </a:lnTo>
                  <a:lnTo>
                    <a:pt x="17" y="51"/>
                  </a:lnTo>
                  <a:lnTo>
                    <a:pt x="10" y="60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5" y="77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2" y="76"/>
                  </a:lnTo>
                  <a:lnTo>
                    <a:pt x="13" y="74"/>
                  </a:lnTo>
                  <a:lnTo>
                    <a:pt x="14" y="71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21" y="62"/>
                  </a:lnTo>
                  <a:lnTo>
                    <a:pt x="26" y="53"/>
                  </a:lnTo>
                  <a:lnTo>
                    <a:pt x="38" y="36"/>
                  </a:lnTo>
                  <a:lnTo>
                    <a:pt x="44" y="28"/>
                  </a:lnTo>
                  <a:lnTo>
                    <a:pt x="51" y="21"/>
                  </a:lnTo>
                  <a:lnTo>
                    <a:pt x="59" y="15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5" name="Freeform 661"/>
            <p:cNvSpPr/>
            <p:nvPr/>
          </p:nvSpPr>
          <p:spPr bwMode="auto">
            <a:xfrm>
              <a:off x="3654426" y="4281488"/>
              <a:ext cx="36513" cy="4286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9"/>
                </a:cxn>
                <a:cxn ang="0">
                  <a:pos x="53" y="15"/>
                </a:cxn>
                <a:cxn ang="0">
                  <a:pos x="49" y="19"/>
                </a:cxn>
                <a:cxn ang="0">
                  <a:pos x="45" y="23"/>
                </a:cxn>
                <a:cxn ang="0">
                  <a:pos x="36" y="30"/>
                </a:cxn>
                <a:cxn ang="0">
                  <a:pos x="28" y="37"/>
                </a:cxn>
                <a:cxn ang="0">
                  <a:pos x="28" y="37"/>
                </a:cxn>
                <a:cxn ang="0">
                  <a:pos x="19" y="46"/>
                </a:cxn>
                <a:cxn ang="0">
                  <a:pos x="13" y="54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75"/>
                </a:cxn>
                <a:cxn ang="0">
                  <a:pos x="1" y="79"/>
                </a:cxn>
                <a:cxn ang="0">
                  <a:pos x="3" y="80"/>
                </a:cxn>
                <a:cxn ang="0">
                  <a:pos x="6" y="80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2" y="77"/>
                </a:cxn>
                <a:cxn ang="0">
                  <a:pos x="13" y="74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20" y="61"/>
                </a:cxn>
                <a:cxn ang="0">
                  <a:pos x="27" y="53"/>
                </a:cxn>
                <a:cxn ang="0">
                  <a:pos x="34" y="44"/>
                </a:cxn>
                <a:cxn ang="0">
                  <a:pos x="42" y="37"/>
                </a:cxn>
                <a:cxn ang="0">
                  <a:pos x="42" y="37"/>
                </a:cxn>
                <a:cxn ang="0">
                  <a:pos x="50" y="30"/>
                </a:cxn>
                <a:cxn ang="0">
                  <a:pos x="58" y="23"/>
                </a:cxn>
                <a:cxn ang="0">
                  <a:pos x="61" y="19"/>
                </a:cxn>
                <a:cxn ang="0">
                  <a:pos x="64" y="15"/>
                </a:cxn>
                <a:cxn ang="0">
                  <a:pos x="66" y="9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80">
                  <a:moveTo>
                    <a:pt x="57" y="4"/>
                  </a:moveTo>
                  <a:lnTo>
                    <a:pt x="57" y="4"/>
                  </a:lnTo>
                  <a:lnTo>
                    <a:pt x="56" y="9"/>
                  </a:lnTo>
                  <a:lnTo>
                    <a:pt x="53" y="15"/>
                  </a:lnTo>
                  <a:lnTo>
                    <a:pt x="49" y="19"/>
                  </a:lnTo>
                  <a:lnTo>
                    <a:pt x="45" y="23"/>
                  </a:lnTo>
                  <a:lnTo>
                    <a:pt x="36" y="30"/>
                  </a:lnTo>
                  <a:lnTo>
                    <a:pt x="28" y="37"/>
                  </a:lnTo>
                  <a:lnTo>
                    <a:pt x="28" y="37"/>
                  </a:lnTo>
                  <a:lnTo>
                    <a:pt x="19" y="46"/>
                  </a:lnTo>
                  <a:lnTo>
                    <a:pt x="13" y="54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75"/>
                  </a:lnTo>
                  <a:lnTo>
                    <a:pt x="1" y="79"/>
                  </a:lnTo>
                  <a:lnTo>
                    <a:pt x="3" y="80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2" y="77"/>
                  </a:lnTo>
                  <a:lnTo>
                    <a:pt x="13" y="74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20" y="61"/>
                  </a:lnTo>
                  <a:lnTo>
                    <a:pt x="27" y="53"/>
                  </a:lnTo>
                  <a:lnTo>
                    <a:pt x="34" y="44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50" y="30"/>
                  </a:lnTo>
                  <a:lnTo>
                    <a:pt x="58" y="23"/>
                  </a:lnTo>
                  <a:lnTo>
                    <a:pt x="61" y="19"/>
                  </a:lnTo>
                  <a:lnTo>
                    <a:pt x="64" y="15"/>
                  </a:lnTo>
                  <a:lnTo>
                    <a:pt x="66" y="9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6" name="Freeform 662"/>
            <p:cNvSpPr/>
            <p:nvPr/>
          </p:nvSpPr>
          <p:spPr bwMode="auto">
            <a:xfrm>
              <a:off x="3692526" y="4284663"/>
              <a:ext cx="34925" cy="36513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7" y="7"/>
                </a:cxn>
                <a:cxn ang="0">
                  <a:pos x="55" y="11"/>
                </a:cxn>
                <a:cxn ang="0">
                  <a:pos x="52" y="16"/>
                </a:cxn>
                <a:cxn ang="0">
                  <a:pos x="42" y="24"/>
                </a:cxn>
                <a:cxn ang="0">
                  <a:pos x="42" y="24"/>
                </a:cxn>
                <a:cxn ang="0">
                  <a:pos x="31" y="35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13" y="51"/>
                </a:cxn>
                <a:cxn ang="0">
                  <a:pos x="5" y="58"/>
                </a:cxn>
                <a:cxn ang="0">
                  <a:pos x="2" y="62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0" y="59"/>
                </a:cxn>
                <a:cxn ang="0">
                  <a:pos x="20" y="59"/>
                </a:cxn>
                <a:cxn ang="0">
                  <a:pos x="40" y="39"/>
                </a:cxn>
                <a:cxn ang="0">
                  <a:pos x="40" y="39"/>
                </a:cxn>
                <a:cxn ang="0">
                  <a:pos x="49" y="32"/>
                </a:cxn>
                <a:cxn ang="0">
                  <a:pos x="57" y="24"/>
                </a:cxn>
                <a:cxn ang="0">
                  <a:pos x="60" y="20"/>
                </a:cxn>
                <a:cxn ang="0">
                  <a:pos x="63" y="15"/>
                </a:cxn>
                <a:cxn ang="0">
                  <a:pos x="65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71">
                  <a:moveTo>
                    <a:pt x="57" y="5"/>
                  </a:moveTo>
                  <a:lnTo>
                    <a:pt x="57" y="5"/>
                  </a:lnTo>
                  <a:lnTo>
                    <a:pt x="57" y="7"/>
                  </a:lnTo>
                  <a:lnTo>
                    <a:pt x="55" y="11"/>
                  </a:lnTo>
                  <a:lnTo>
                    <a:pt x="52" y="16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31" y="35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13" y="51"/>
                  </a:lnTo>
                  <a:lnTo>
                    <a:pt x="5" y="58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49" y="32"/>
                  </a:lnTo>
                  <a:lnTo>
                    <a:pt x="57" y="24"/>
                  </a:lnTo>
                  <a:lnTo>
                    <a:pt x="60" y="20"/>
                  </a:lnTo>
                  <a:lnTo>
                    <a:pt x="63" y="15"/>
                  </a:lnTo>
                  <a:lnTo>
                    <a:pt x="65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7" name="Freeform 663"/>
            <p:cNvSpPr/>
            <p:nvPr/>
          </p:nvSpPr>
          <p:spPr bwMode="auto">
            <a:xfrm>
              <a:off x="3748088" y="4289425"/>
              <a:ext cx="30163" cy="36513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17"/>
                </a:cxn>
                <a:cxn ang="0">
                  <a:pos x="24" y="33"/>
                </a:cxn>
                <a:cxn ang="0">
                  <a:pos x="24" y="33"/>
                </a:cxn>
                <a:cxn ang="0">
                  <a:pos x="19" y="39"/>
                </a:cxn>
                <a:cxn ang="0">
                  <a:pos x="14" y="44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9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4" y="68"/>
                </a:cxn>
                <a:cxn ang="0">
                  <a:pos x="7" y="69"/>
                </a:cxn>
                <a:cxn ang="0">
                  <a:pos x="10" y="68"/>
                </a:cxn>
                <a:cxn ang="0">
                  <a:pos x="12" y="66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4" y="59"/>
                </a:cxn>
                <a:cxn ang="0">
                  <a:pos x="13" y="57"/>
                </a:cxn>
                <a:cxn ang="0">
                  <a:pos x="13" y="57"/>
                </a:cxn>
                <a:cxn ang="0">
                  <a:pos x="16" y="53"/>
                </a:cxn>
                <a:cxn ang="0">
                  <a:pos x="16" y="53"/>
                </a:cxn>
                <a:cxn ang="0">
                  <a:pos x="20" y="50"/>
                </a:cxn>
                <a:cxn ang="0">
                  <a:pos x="23" y="47"/>
                </a:cxn>
                <a:cxn ang="0">
                  <a:pos x="26" y="44"/>
                </a:cxn>
                <a:cxn ang="0">
                  <a:pos x="29" y="41"/>
                </a:cxn>
                <a:cxn ang="0">
                  <a:pos x="29" y="41"/>
                </a:cxn>
                <a:cxn ang="0">
                  <a:pos x="43" y="23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6" y="4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6" h="69">
                  <a:moveTo>
                    <a:pt x="48" y="2"/>
                  </a:moveTo>
                  <a:lnTo>
                    <a:pt x="48" y="2"/>
                  </a:lnTo>
                  <a:lnTo>
                    <a:pt x="36" y="17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19" y="39"/>
                  </a:lnTo>
                  <a:lnTo>
                    <a:pt x="14" y="44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4" y="68"/>
                  </a:lnTo>
                  <a:lnTo>
                    <a:pt x="7" y="69"/>
                  </a:lnTo>
                  <a:lnTo>
                    <a:pt x="10" y="68"/>
                  </a:lnTo>
                  <a:lnTo>
                    <a:pt x="12" y="66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4" y="59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20" y="50"/>
                  </a:lnTo>
                  <a:lnTo>
                    <a:pt x="23" y="47"/>
                  </a:lnTo>
                  <a:lnTo>
                    <a:pt x="26" y="44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43" y="2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8" name="Freeform 664"/>
            <p:cNvSpPr/>
            <p:nvPr/>
          </p:nvSpPr>
          <p:spPr bwMode="auto">
            <a:xfrm>
              <a:off x="3787776" y="4284663"/>
              <a:ext cx="30163" cy="428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3" y="10"/>
                </a:cxn>
                <a:cxn ang="0">
                  <a:pos x="39" y="16"/>
                </a:cxn>
                <a:cxn ang="0">
                  <a:pos x="30" y="27"/>
                </a:cxn>
                <a:cxn ang="0">
                  <a:pos x="30" y="27"/>
                </a:cxn>
                <a:cxn ang="0">
                  <a:pos x="27" y="31"/>
                </a:cxn>
                <a:cxn ang="0">
                  <a:pos x="25" y="36"/>
                </a:cxn>
                <a:cxn ang="0">
                  <a:pos x="21" y="41"/>
                </a:cxn>
                <a:cxn ang="0">
                  <a:pos x="18" y="45"/>
                </a:cxn>
                <a:cxn ang="0">
                  <a:pos x="18" y="45"/>
                </a:cxn>
                <a:cxn ang="0">
                  <a:pos x="12" y="52"/>
                </a:cxn>
                <a:cxn ang="0">
                  <a:pos x="6" y="59"/>
                </a:cxn>
                <a:cxn ang="0">
                  <a:pos x="2" y="66"/>
                </a:cxn>
                <a:cxn ang="0">
                  <a:pos x="0" y="70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0" y="70"/>
                </a:cxn>
                <a:cxn ang="0">
                  <a:pos x="12" y="66"/>
                </a:cxn>
                <a:cxn ang="0">
                  <a:pos x="18" y="58"/>
                </a:cxn>
                <a:cxn ang="0">
                  <a:pos x="25" y="51"/>
                </a:cxn>
                <a:cxn ang="0">
                  <a:pos x="31" y="43"/>
                </a:cxn>
                <a:cxn ang="0">
                  <a:pos x="31" y="43"/>
                </a:cxn>
                <a:cxn ang="0">
                  <a:pos x="37" y="33"/>
                </a:cxn>
                <a:cxn ang="0">
                  <a:pos x="44" y="24"/>
                </a:cxn>
                <a:cxn ang="0">
                  <a:pos x="50" y="16"/>
                </a:cxn>
                <a:cxn ang="0">
                  <a:pos x="54" y="11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0">
                  <a:moveTo>
                    <a:pt x="47" y="3"/>
                  </a:moveTo>
                  <a:lnTo>
                    <a:pt x="47" y="3"/>
                  </a:lnTo>
                  <a:lnTo>
                    <a:pt x="43" y="10"/>
                  </a:lnTo>
                  <a:lnTo>
                    <a:pt x="39" y="16"/>
                  </a:lnTo>
                  <a:lnTo>
                    <a:pt x="30" y="27"/>
                  </a:lnTo>
                  <a:lnTo>
                    <a:pt x="30" y="27"/>
                  </a:lnTo>
                  <a:lnTo>
                    <a:pt x="27" y="31"/>
                  </a:lnTo>
                  <a:lnTo>
                    <a:pt x="25" y="36"/>
                  </a:lnTo>
                  <a:lnTo>
                    <a:pt x="21" y="41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2" y="52"/>
                  </a:lnTo>
                  <a:lnTo>
                    <a:pt x="6" y="59"/>
                  </a:lnTo>
                  <a:lnTo>
                    <a:pt x="2" y="66"/>
                  </a:lnTo>
                  <a:lnTo>
                    <a:pt x="0" y="7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4" y="80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0" y="70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51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37" y="33"/>
                  </a:lnTo>
                  <a:lnTo>
                    <a:pt x="44" y="24"/>
                  </a:lnTo>
                  <a:lnTo>
                    <a:pt x="50" y="16"/>
                  </a:lnTo>
                  <a:lnTo>
                    <a:pt x="54" y="11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9" name="Freeform 665"/>
            <p:cNvSpPr/>
            <p:nvPr/>
          </p:nvSpPr>
          <p:spPr bwMode="auto">
            <a:xfrm>
              <a:off x="3838576" y="4281488"/>
              <a:ext cx="26988" cy="42863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2" y="20"/>
                </a:cxn>
                <a:cxn ang="0">
                  <a:pos x="20" y="37"/>
                </a:cxn>
                <a:cxn ang="0">
                  <a:pos x="9" y="55"/>
                </a:cxn>
                <a:cxn ang="0">
                  <a:pos x="4" y="64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3" y="67"/>
                </a:cxn>
                <a:cxn ang="0">
                  <a:pos x="18" y="58"/>
                </a:cxn>
                <a:cxn ang="0">
                  <a:pos x="29" y="40"/>
                </a:cxn>
                <a:cxn ang="0">
                  <a:pos x="40" y="24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2" h="80">
                  <a:moveTo>
                    <a:pt x="43" y="2"/>
                  </a:moveTo>
                  <a:lnTo>
                    <a:pt x="43" y="2"/>
                  </a:lnTo>
                  <a:lnTo>
                    <a:pt x="32" y="20"/>
                  </a:lnTo>
                  <a:lnTo>
                    <a:pt x="20" y="37"/>
                  </a:lnTo>
                  <a:lnTo>
                    <a:pt x="9" y="55"/>
                  </a:lnTo>
                  <a:lnTo>
                    <a:pt x="4" y="64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3" y="67"/>
                  </a:lnTo>
                  <a:lnTo>
                    <a:pt x="18" y="58"/>
                  </a:lnTo>
                  <a:lnTo>
                    <a:pt x="29" y="40"/>
                  </a:lnTo>
                  <a:lnTo>
                    <a:pt x="40" y="24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0" name="Freeform 666"/>
            <p:cNvSpPr/>
            <p:nvPr/>
          </p:nvSpPr>
          <p:spPr bwMode="auto">
            <a:xfrm>
              <a:off x="3865563" y="4281488"/>
              <a:ext cx="22225" cy="34925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31" y="10"/>
                </a:cxn>
                <a:cxn ang="0">
                  <a:pos x="28" y="15"/>
                </a:cxn>
                <a:cxn ang="0">
                  <a:pos x="24" y="19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7" y="24"/>
                </a:cxn>
                <a:cxn ang="0">
                  <a:pos x="16" y="25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9" y="43"/>
                </a:cxn>
                <a:cxn ang="0">
                  <a:pos x="2" y="59"/>
                </a:cxn>
                <a:cxn ang="0">
                  <a:pos x="2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6" y="49"/>
                </a:cxn>
                <a:cxn ang="0">
                  <a:pos x="16" y="49"/>
                </a:cxn>
                <a:cxn ang="0">
                  <a:pos x="20" y="38"/>
                </a:cxn>
                <a:cxn ang="0">
                  <a:pos x="22" y="34"/>
                </a:cxn>
                <a:cxn ang="0">
                  <a:pos x="23" y="32"/>
                </a:cxn>
                <a:cxn ang="0">
                  <a:pos x="25" y="30"/>
                </a:cxn>
                <a:cxn ang="0">
                  <a:pos x="25" y="30"/>
                </a:cxn>
                <a:cxn ang="0">
                  <a:pos x="31" y="26"/>
                </a:cxn>
                <a:cxn ang="0">
                  <a:pos x="38" y="20"/>
                </a:cxn>
                <a:cxn ang="0">
                  <a:pos x="41" y="12"/>
                </a:cxn>
                <a:cxn ang="0">
                  <a:pos x="43" y="4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2" y="1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3" h="66">
                  <a:moveTo>
                    <a:pt x="34" y="4"/>
                  </a:moveTo>
                  <a:lnTo>
                    <a:pt x="34" y="4"/>
                  </a:lnTo>
                  <a:lnTo>
                    <a:pt x="31" y="10"/>
                  </a:lnTo>
                  <a:lnTo>
                    <a:pt x="28" y="15"/>
                  </a:lnTo>
                  <a:lnTo>
                    <a:pt x="24" y="19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6" y="25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9" y="43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20" y="38"/>
                  </a:lnTo>
                  <a:lnTo>
                    <a:pt x="22" y="34"/>
                  </a:lnTo>
                  <a:lnTo>
                    <a:pt x="23" y="32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31" y="26"/>
                  </a:lnTo>
                  <a:lnTo>
                    <a:pt x="38" y="20"/>
                  </a:lnTo>
                  <a:lnTo>
                    <a:pt x="41" y="12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2" y="1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1" name="Freeform 667"/>
            <p:cNvSpPr/>
            <p:nvPr/>
          </p:nvSpPr>
          <p:spPr bwMode="auto">
            <a:xfrm>
              <a:off x="3298826" y="4411663"/>
              <a:ext cx="44450" cy="50800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2"/>
                </a:cxn>
                <a:cxn ang="0">
                  <a:pos x="72" y="5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52" y="26"/>
                </a:cxn>
                <a:cxn ang="0">
                  <a:pos x="32" y="44"/>
                </a:cxn>
                <a:cxn ang="0">
                  <a:pos x="23" y="55"/>
                </a:cxn>
                <a:cxn ang="0">
                  <a:pos x="15" y="65"/>
                </a:cxn>
                <a:cxn ang="0">
                  <a:pos x="7" y="76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2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6" y="80"/>
                </a:cxn>
                <a:cxn ang="0">
                  <a:pos x="23" y="68"/>
                </a:cxn>
                <a:cxn ang="0">
                  <a:pos x="32" y="58"/>
                </a:cxn>
                <a:cxn ang="0">
                  <a:pos x="43" y="47"/>
                </a:cxn>
                <a:cxn ang="0">
                  <a:pos x="63" y="28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3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1" y="0"/>
                </a:cxn>
              </a:cxnLst>
              <a:rect l="0" t="0" r="r" b="b"/>
              <a:pathLst>
                <a:path w="85" h="95">
                  <a:moveTo>
                    <a:pt x="81" y="0"/>
                  </a:moveTo>
                  <a:lnTo>
                    <a:pt x="76" y="0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2"/>
                  </a:lnTo>
                  <a:lnTo>
                    <a:pt x="72" y="5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52" y="26"/>
                  </a:lnTo>
                  <a:lnTo>
                    <a:pt x="32" y="44"/>
                  </a:lnTo>
                  <a:lnTo>
                    <a:pt x="23" y="55"/>
                  </a:lnTo>
                  <a:lnTo>
                    <a:pt x="15" y="65"/>
                  </a:lnTo>
                  <a:lnTo>
                    <a:pt x="7" y="76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2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6" y="80"/>
                  </a:lnTo>
                  <a:lnTo>
                    <a:pt x="23" y="68"/>
                  </a:lnTo>
                  <a:lnTo>
                    <a:pt x="32" y="58"/>
                  </a:lnTo>
                  <a:lnTo>
                    <a:pt x="43" y="47"/>
                  </a:lnTo>
                  <a:lnTo>
                    <a:pt x="63" y="2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3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2" name="Freeform 668"/>
            <p:cNvSpPr/>
            <p:nvPr/>
          </p:nvSpPr>
          <p:spPr bwMode="auto">
            <a:xfrm>
              <a:off x="3290888" y="4452938"/>
              <a:ext cx="47625" cy="57150"/>
            </a:xfrm>
            <a:custGeom>
              <a:avLst/>
              <a:gdLst/>
              <a:ahLst/>
              <a:cxnLst>
                <a:cxn ang="0">
                  <a:pos x="80" y="2"/>
                </a:cxn>
                <a:cxn ang="0">
                  <a:pos x="80" y="2"/>
                </a:cxn>
                <a:cxn ang="0">
                  <a:pos x="73" y="17"/>
                </a:cxn>
                <a:cxn ang="0">
                  <a:pos x="65" y="30"/>
                </a:cxn>
                <a:cxn ang="0">
                  <a:pos x="56" y="43"/>
                </a:cxn>
                <a:cxn ang="0">
                  <a:pos x="45" y="55"/>
                </a:cxn>
                <a:cxn ang="0">
                  <a:pos x="35" y="68"/>
                </a:cxn>
                <a:cxn ang="0">
                  <a:pos x="25" y="79"/>
                </a:cxn>
                <a:cxn ang="0">
                  <a:pos x="13" y="9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20" y="96"/>
                </a:cxn>
                <a:cxn ang="0">
                  <a:pos x="32" y="85"/>
                </a:cxn>
                <a:cxn ang="0">
                  <a:pos x="42" y="74"/>
                </a:cxn>
                <a:cxn ang="0">
                  <a:pos x="54" y="61"/>
                </a:cxn>
                <a:cxn ang="0">
                  <a:pos x="63" y="49"/>
                </a:cxn>
                <a:cxn ang="0">
                  <a:pos x="72" y="35"/>
                </a:cxn>
                <a:cxn ang="0">
                  <a:pos x="81" y="21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3" y="0"/>
                </a:cxn>
                <a:cxn ang="0">
                  <a:pos x="80" y="2"/>
                </a:cxn>
                <a:cxn ang="0">
                  <a:pos x="80" y="2"/>
                </a:cxn>
              </a:cxnLst>
              <a:rect l="0" t="0" r="r" b="b"/>
              <a:pathLst>
                <a:path w="90" h="109">
                  <a:moveTo>
                    <a:pt x="80" y="2"/>
                  </a:moveTo>
                  <a:lnTo>
                    <a:pt x="80" y="2"/>
                  </a:lnTo>
                  <a:lnTo>
                    <a:pt x="73" y="17"/>
                  </a:lnTo>
                  <a:lnTo>
                    <a:pt x="65" y="30"/>
                  </a:lnTo>
                  <a:lnTo>
                    <a:pt x="56" y="43"/>
                  </a:lnTo>
                  <a:lnTo>
                    <a:pt x="45" y="55"/>
                  </a:lnTo>
                  <a:lnTo>
                    <a:pt x="35" y="68"/>
                  </a:lnTo>
                  <a:lnTo>
                    <a:pt x="25" y="79"/>
                  </a:lnTo>
                  <a:lnTo>
                    <a:pt x="13" y="9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20" y="96"/>
                  </a:lnTo>
                  <a:lnTo>
                    <a:pt x="32" y="85"/>
                  </a:lnTo>
                  <a:lnTo>
                    <a:pt x="42" y="74"/>
                  </a:lnTo>
                  <a:lnTo>
                    <a:pt x="54" y="61"/>
                  </a:lnTo>
                  <a:lnTo>
                    <a:pt x="63" y="49"/>
                  </a:lnTo>
                  <a:lnTo>
                    <a:pt x="72" y="35"/>
                  </a:lnTo>
                  <a:lnTo>
                    <a:pt x="81" y="21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3" y="0"/>
                  </a:lnTo>
                  <a:lnTo>
                    <a:pt x="80" y="2"/>
                  </a:lnTo>
                  <a:lnTo>
                    <a:pt x="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3" name="Freeform 669"/>
            <p:cNvSpPr/>
            <p:nvPr/>
          </p:nvSpPr>
          <p:spPr bwMode="auto">
            <a:xfrm>
              <a:off x="3298826" y="4475163"/>
              <a:ext cx="65088" cy="60325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7" y="13"/>
                </a:cxn>
                <a:cxn ang="0">
                  <a:pos x="79" y="27"/>
                </a:cxn>
                <a:cxn ang="0">
                  <a:pos x="61" y="42"/>
                </a:cxn>
                <a:cxn ang="0">
                  <a:pos x="45" y="58"/>
                </a:cxn>
                <a:cxn ang="0">
                  <a:pos x="45" y="58"/>
                </a:cxn>
                <a:cxn ang="0">
                  <a:pos x="32" y="68"/>
                </a:cxn>
                <a:cxn ang="0">
                  <a:pos x="19" y="80"/>
                </a:cxn>
                <a:cxn ang="0">
                  <a:pos x="13" y="86"/>
                </a:cxn>
                <a:cxn ang="0">
                  <a:pos x="7" y="94"/>
                </a:cxn>
                <a:cxn ang="0">
                  <a:pos x="2" y="100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2"/>
                </a:cxn>
                <a:cxn ang="0">
                  <a:pos x="3" y="113"/>
                </a:cxn>
                <a:cxn ang="0">
                  <a:pos x="6" y="113"/>
                </a:cxn>
                <a:cxn ang="0">
                  <a:pos x="8" y="113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1" y="106"/>
                </a:cxn>
                <a:cxn ang="0">
                  <a:pos x="13" y="103"/>
                </a:cxn>
                <a:cxn ang="0">
                  <a:pos x="18" y="96"/>
                </a:cxn>
                <a:cxn ang="0">
                  <a:pos x="31" y="84"/>
                </a:cxn>
                <a:cxn ang="0">
                  <a:pos x="31" y="84"/>
                </a:cxn>
                <a:cxn ang="0">
                  <a:pos x="55" y="60"/>
                </a:cxn>
                <a:cxn ang="0">
                  <a:pos x="55" y="60"/>
                </a:cxn>
                <a:cxn ang="0">
                  <a:pos x="71" y="46"/>
                </a:cxn>
                <a:cxn ang="0">
                  <a:pos x="87" y="33"/>
                </a:cxn>
                <a:cxn ang="0">
                  <a:pos x="104" y="20"/>
                </a:cxn>
                <a:cxn ang="0">
                  <a:pos x="121" y="9"/>
                </a:cxn>
                <a:cxn ang="0">
                  <a:pos x="121" y="9"/>
                </a:cxn>
                <a:cxn ang="0">
                  <a:pos x="122" y="7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2" y="2"/>
                </a:cxn>
                <a:cxn ang="0">
                  <a:pos x="121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3" h="113">
                  <a:moveTo>
                    <a:pt x="116" y="1"/>
                  </a:moveTo>
                  <a:lnTo>
                    <a:pt x="116" y="1"/>
                  </a:lnTo>
                  <a:lnTo>
                    <a:pt x="97" y="13"/>
                  </a:lnTo>
                  <a:lnTo>
                    <a:pt x="79" y="27"/>
                  </a:lnTo>
                  <a:lnTo>
                    <a:pt x="61" y="42"/>
                  </a:lnTo>
                  <a:lnTo>
                    <a:pt x="45" y="58"/>
                  </a:lnTo>
                  <a:lnTo>
                    <a:pt x="45" y="58"/>
                  </a:lnTo>
                  <a:lnTo>
                    <a:pt x="32" y="68"/>
                  </a:lnTo>
                  <a:lnTo>
                    <a:pt x="19" y="80"/>
                  </a:lnTo>
                  <a:lnTo>
                    <a:pt x="13" y="86"/>
                  </a:lnTo>
                  <a:lnTo>
                    <a:pt x="7" y="94"/>
                  </a:lnTo>
                  <a:lnTo>
                    <a:pt x="2" y="100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2"/>
                  </a:lnTo>
                  <a:lnTo>
                    <a:pt x="3" y="113"/>
                  </a:lnTo>
                  <a:lnTo>
                    <a:pt x="6" y="113"/>
                  </a:lnTo>
                  <a:lnTo>
                    <a:pt x="8" y="113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1" y="106"/>
                  </a:lnTo>
                  <a:lnTo>
                    <a:pt x="13" y="103"/>
                  </a:lnTo>
                  <a:lnTo>
                    <a:pt x="18" y="96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55" y="60"/>
                  </a:lnTo>
                  <a:lnTo>
                    <a:pt x="55" y="60"/>
                  </a:lnTo>
                  <a:lnTo>
                    <a:pt x="71" y="46"/>
                  </a:lnTo>
                  <a:lnTo>
                    <a:pt x="87" y="33"/>
                  </a:lnTo>
                  <a:lnTo>
                    <a:pt x="104" y="20"/>
                  </a:lnTo>
                  <a:lnTo>
                    <a:pt x="121" y="9"/>
                  </a:lnTo>
                  <a:lnTo>
                    <a:pt x="121" y="9"/>
                  </a:lnTo>
                  <a:lnTo>
                    <a:pt x="122" y="7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4" name="Freeform 670"/>
            <p:cNvSpPr/>
            <p:nvPr/>
          </p:nvSpPr>
          <p:spPr bwMode="auto">
            <a:xfrm>
              <a:off x="3324226" y="4502150"/>
              <a:ext cx="49213" cy="46038"/>
            </a:xfrm>
            <a:custGeom>
              <a:avLst/>
              <a:gdLst/>
              <a:ahLst/>
              <a:cxnLst>
                <a:cxn ang="0">
                  <a:pos x="87" y="2"/>
                </a:cxn>
                <a:cxn ang="0">
                  <a:pos x="87" y="2"/>
                </a:cxn>
                <a:cxn ang="0">
                  <a:pos x="77" y="13"/>
                </a:cxn>
                <a:cxn ang="0">
                  <a:pos x="66" y="22"/>
                </a:cxn>
                <a:cxn ang="0">
                  <a:pos x="55" y="31"/>
                </a:cxn>
                <a:cxn ang="0">
                  <a:pos x="42" y="40"/>
                </a:cxn>
                <a:cxn ang="0">
                  <a:pos x="31" y="48"/>
                </a:cxn>
                <a:cxn ang="0">
                  <a:pos x="19" y="56"/>
                </a:cxn>
                <a:cxn ang="0">
                  <a:pos x="9" y="66"/>
                </a:cxn>
                <a:cxn ang="0">
                  <a:pos x="5" y="72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8" y="84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13" y="77"/>
                </a:cxn>
                <a:cxn ang="0">
                  <a:pos x="17" y="72"/>
                </a:cxn>
                <a:cxn ang="0">
                  <a:pos x="28" y="63"/>
                </a:cxn>
                <a:cxn ang="0">
                  <a:pos x="38" y="55"/>
                </a:cxn>
                <a:cxn ang="0">
                  <a:pos x="49" y="47"/>
                </a:cxn>
                <a:cxn ang="0">
                  <a:pos x="49" y="47"/>
                </a:cxn>
                <a:cxn ang="0">
                  <a:pos x="73" y="28"/>
                </a:cxn>
                <a:cxn ang="0">
                  <a:pos x="85" y="19"/>
                </a:cxn>
                <a:cxn ang="0">
                  <a:pos x="90" y="13"/>
                </a:cxn>
                <a:cxn ang="0">
                  <a:pos x="95" y="7"/>
                </a:cxn>
                <a:cxn ang="0">
                  <a:pos x="95" y="7"/>
                </a:cxn>
                <a:cxn ang="0">
                  <a:pos x="95" y="6"/>
                </a:cxn>
                <a:cxn ang="0">
                  <a:pos x="95" y="3"/>
                </a:cxn>
                <a:cxn ang="0">
                  <a:pos x="95" y="2"/>
                </a:cxn>
                <a:cxn ang="0">
                  <a:pos x="93" y="1"/>
                </a:cxn>
                <a:cxn ang="0">
                  <a:pos x="90" y="0"/>
                </a:cxn>
                <a:cxn ang="0">
                  <a:pos x="88" y="0"/>
                </a:cxn>
                <a:cxn ang="0">
                  <a:pos x="87" y="2"/>
                </a:cxn>
                <a:cxn ang="0">
                  <a:pos x="87" y="2"/>
                </a:cxn>
              </a:cxnLst>
              <a:rect l="0" t="0" r="r" b="b"/>
              <a:pathLst>
                <a:path w="95" h="85">
                  <a:moveTo>
                    <a:pt x="87" y="2"/>
                  </a:moveTo>
                  <a:lnTo>
                    <a:pt x="87" y="2"/>
                  </a:lnTo>
                  <a:lnTo>
                    <a:pt x="77" y="13"/>
                  </a:lnTo>
                  <a:lnTo>
                    <a:pt x="66" y="22"/>
                  </a:lnTo>
                  <a:lnTo>
                    <a:pt x="55" y="31"/>
                  </a:lnTo>
                  <a:lnTo>
                    <a:pt x="42" y="40"/>
                  </a:lnTo>
                  <a:lnTo>
                    <a:pt x="31" y="48"/>
                  </a:lnTo>
                  <a:lnTo>
                    <a:pt x="19" y="56"/>
                  </a:lnTo>
                  <a:lnTo>
                    <a:pt x="9" y="66"/>
                  </a:lnTo>
                  <a:lnTo>
                    <a:pt x="5" y="72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8" y="84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13" y="77"/>
                  </a:lnTo>
                  <a:lnTo>
                    <a:pt x="17" y="72"/>
                  </a:lnTo>
                  <a:lnTo>
                    <a:pt x="28" y="63"/>
                  </a:lnTo>
                  <a:lnTo>
                    <a:pt x="38" y="55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73" y="28"/>
                  </a:lnTo>
                  <a:lnTo>
                    <a:pt x="85" y="19"/>
                  </a:lnTo>
                  <a:lnTo>
                    <a:pt x="90" y="13"/>
                  </a:lnTo>
                  <a:lnTo>
                    <a:pt x="95" y="7"/>
                  </a:lnTo>
                  <a:lnTo>
                    <a:pt x="95" y="7"/>
                  </a:lnTo>
                  <a:lnTo>
                    <a:pt x="95" y="6"/>
                  </a:lnTo>
                  <a:lnTo>
                    <a:pt x="95" y="3"/>
                  </a:lnTo>
                  <a:lnTo>
                    <a:pt x="95" y="2"/>
                  </a:lnTo>
                  <a:lnTo>
                    <a:pt x="93" y="1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87" y="2"/>
                  </a:lnTo>
                  <a:lnTo>
                    <a:pt x="8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5" name="Freeform 671"/>
            <p:cNvSpPr/>
            <p:nvPr/>
          </p:nvSpPr>
          <p:spPr bwMode="auto">
            <a:xfrm>
              <a:off x="3384551" y="4502150"/>
              <a:ext cx="36513" cy="41275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5" y="9"/>
                </a:cxn>
                <a:cxn ang="0">
                  <a:pos x="47" y="16"/>
                </a:cxn>
                <a:cxn ang="0">
                  <a:pos x="31" y="33"/>
                </a:cxn>
                <a:cxn ang="0">
                  <a:pos x="31" y="33"/>
                </a:cxn>
                <a:cxn ang="0">
                  <a:pos x="15" y="51"/>
                </a:cxn>
                <a:cxn ang="0">
                  <a:pos x="8" y="59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2" y="75"/>
                </a:cxn>
                <a:cxn ang="0">
                  <a:pos x="3" y="76"/>
                </a:cxn>
                <a:cxn ang="0">
                  <a:pos x="5" y="77"/>
                </a:cxn>
                <a:cxn ang="0">
                  <a:pos x="6" y="77"/>
                </a:cxn>
                <a:cxn ang="0">
                  <a:pos x="8" y="76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5" y="64"/>
                </a:cxn>
                <a:cxn ang="0">
                  <a:pos x="23" y="56"/>
                </a:cxn>
                <a:cxn ang="0">
                  <a:pos x="39" y="40"/>
                </a:cxn>
                <a:cxn ang="0">
                  <a:pos x="39" y="40"/>
                </a:cxn>
                <a:cxn ang="0">
                  <a:pos x="53" y="24"/>
                </a:cxn>
                <a:cxn ang="0">
                  <a:pos x="60" y="17"/>
                </a:cxn>
                <a:cxn ang="0">
                  <a:pos x="69" y="10"/>
                </a:cxn>
                <a:cxn ang="0">
                  <a:pos x="69" y="10"/>
                </a:cxn>
                <a:cxn ang="0">
                  <a:pos x="71" y="9"/>
                </a:cxn>
                <a:cxn ang="0">
                  <a:pos x="71" y="7"/>
                </a:cxn>
                <a:cxn ang="0">
                  <a:pos x="70" y="3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1" h="77">
                  <a:moveTo>
                    <a:pt x="65" y="1"/>
                  </a:moveTo>
                  <a:lnTo>
                    <a:pt x="65" y="1"/>
                  </a:lnTo>
                  <a:lnTo>
                    <a:pt x="55" y="9"/>
                  </a:lnTo>
                  <a:lnTo>
                    <a:pt x="47" y="16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15" y="51"/>
                  </a:lnTo>
                  <a:lnTo>
                    <a:pt x="8" y="5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5"/>
                  </a:lnTo>
                  <a:lnTo>
                    <a:pt x="3" y="76"/>
                  </a:lnTo>
                  <a:lnTo>
                    <a:pt x="5" y="77"/>
                  </a:lnTo>
                  <a:lnTo>
                    <a:pt x="6" y="77"/>
                  </a:lnTo>
                  <a:lnTo>
                    <a:pt x="8" y="76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5" y="64"/>
                  </a:lnTo>
                  <a:lnTo>
                    <a:pt x="23" y="56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53" y="24"/>
                  </a:lnTo>
                  <a:lnTo>
                    <a:pt x="60" y="17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71" y="9"/>
                  </a:lnTo>
                  <a:lnTo>
                    <a:pt x="71" y="7"/>
                  </a:lnTo>
                  <a:lnTo>
                    <a:pt x="70" y="3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6" name="Freeform 672"/>
            <p:cNvSpPr/>
            <p:nvPr/>
          </p:nvSpPr>
          <p:spPr bwMode="auto">
            <a:xfrm>
              <a:off x="3419476" y="4505325"/>
              <a:ext cx="39688" cy="42863"/>
            </a:xfrm>
            <a:custGeom>
              <a:avLst/>
              <a:gdLst/>
              <a:ahLst/>
              <a:cxnLst>
                <a:cxn ang="0">
                  <a:pos x="66" y="5"/>
                </a:cxn>
                <a:cxn ang="0">
                  <a:pos x="66" y="5"/>
                </a:cxn>
                <a:cxn ang="0">
                  <a:pos x="65" y="10"/>
                </a:cxn>
                <a:cxn ang="0">
                  <a:pos x="62" y="15"/>
                </a:cxn>
                <a:cxn ang="0">
                  <a:pos x="57" y="20"/>
                </a:cxn>
                <a:cxn ang="0">
                  <a:pos x="53" y="25"/>
                </a:cxn>
                <a:cxn ang="0">
                  <a:pos x="43" y="35"/>
                </a:cxn>
                <a:cxn ang="0">
                  <a:pos x="34" y="43"/>
                </a:cxn>
                <a:cxn ang="0">
                  <a:pos x="34" y="43"/>
                </a:cxn>
                <a:cxn ang="0">
                  <a:pos x="17" y="57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3" y="80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8" y="79"/>
                </a:cxn>
                <a:cxn ang="0">
                  <a:pos x="30" y="59"/>
                </a:cxn>
                <a:cxn ang="0">
                  <a:pos x="51" y="40"/>
                </a:cxn>
                <a:cxn ang="0">
                  <a:pos x="51" y="40"/>
                </a:cxn>
                <a:cxn ang="0">
                  <a:pos x="59" y="32"/>
                </a:cxn>
                <a:cxn ang="0">
                  <a:pos x="67" y="23"/>
                </a:cxn>
                <a:cxn ang="0">
                  <a:pos x="70" y="19"/>
                </a:cxn>
                <a:cxn ang="0">
                  <a:pos x="72" y="15"/>
                </a:cxn>
                <a:cxn ang="0">
                  <a:pos x="74" y="10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3"/>
                </a:cxn>
                <a:cxn ang="0">
                  <a:pos x="74" y="1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6" y="5"/>
                </a:cxn>
                <a:cxn ang="0">
                  <a:pos x="66" y="5"/>
                </a:cxn>
              </a:cxnLst>
              <a:rect l="0" t="0" r="r" b="b"/>
              <a:pathLst>
                <a:path w="75" h="80">
                  <a:moveTo>
                    <a:pt x="66" y="5"/>
                  </a:moveTo>
                  <a:lnTo>
                    <a:pt x="66" y="5"/>
                  </a:lnTo>
                  <a:lnTo>
                    <a:pt x="65" y="10"/>
                  </a:lnTo>
                  <a:lnTo>
                    <a:pt x="62" y="15"/>
                  </a:lnTo>
                  <a:lnTo>
                    <a:pt x="57" y="20"/>
                  </a:lnTo>
                  <a:lnTo>
                    <a:pt x="53" y="25"/>
                  </a:lnTo>
                  <a:lnTo>
                    <a:pt x="43" y="35"/>
                  </a:lnTo>
                  <a:lnTo>
                    <a:pt x="34" y="43"/>
                  </a:lnTo>
                  <a:lnTo>
                    <a:pt x="34" y="43"/>
                  </a:lnTo>
                  <a:lnTo>
                    <a:pt x="17" y="57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3" y="80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30" y="59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9" y="32"/>
                  </a:lnTo>
                  <a:lnTo>
                    <a:pt x="67" y="23"/>
                  </a:lnTo>
                  <a:lnTo>
                    <a:pt x="70" y="19"/>
                  </a:lnTo>
                  <a:lnTo>
                    <a:pt x="72" y="15"/>
                  </a:lnTo>
                  <a:lnTo>
                    <a:pt x="74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3"/>
                  </a:lnTo>
                  <a:lnTo>
                    <a:pt x="74" y="1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6" y="5"/>
                  </a:lnTo>
                  <a:lnTo>
                    <a:pt x="6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7" name="Freeform 673"/>
            <p:cNvSpPr/>
            <p:nvPr/>
          </p:nvSpPr>
          <p:spPr bwMode="auto">
            <a:xfrm>
              <a:off x="3468688" y="4508500"/>
              <a:ext cx="20638" cy="3175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7" y="12"/>
                </a:cxn>
                <a:cxn ang="0">
                  <a:pos x="25" y="18"/>
                </a:cxn>
                <a:cxn ang="0">
                  <a:pos x="22" y="26"/>
                </a:cxn>
                <a:cxn ang="0">
                  <a:pos x="19" y="31"/>
                </a:cxn>
                <a:cxn ang="0">
                  <a:pos x="10" y="42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1" y="58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6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9" y="46"/>
                </a:cxn>
                <a:cxn ang="0">
                  <a:pos x="29" y="34"/>
                </a:cxn>
                <a:cxn ang="0">
                  <a:pos x="33" y="27"/>
                </a:cxn>
                <a:cxn ang="0">
                  <a:pos x="36" y="20"/>
                </a:cxn>
                <a:cxn ang="0">
                  <a:pos x="38" y="1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1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8" h="61">
                  <a:moveTo>
                    <a:pt x="29" y="4"/>
                  </a:moveTo>
                  <a:lnTo>
                    <a:pt x="29" y="4"/>
                  </a:lnTo>
                  <a:lnTo>
                    <a:pt x="27" y="12"/>
                  </a:lnTo>
                  <a:lnTo>
                    <a:pt x="25" y="18"/>
                  </a:lnTo>
                  <a:lnTo>
                    <a:pt x="22" y="26"/>
                  </a:lnTo>
                  <a:lnTo>
                    <a:pt x="19" y="31"/>
                  </a:lnTo>
                  <a:lnTo>
                    <a:pt x="10" y="42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1" y="58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6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9" y="46"/>
                  </a:lnTo>
                  <a:lnTo>
                    <a:pt x="29" y="34"/>
                  </a:lnTo>
                  <a:lnTo>
                    <a:pt x="33" y="27"/>
                  </a:lnTo>
                  <a:lnTo>
                    <a:pt x="36" y="20"/>
                  </a:lnTo>
                  <a:lnTo>
                    <a:pt x="38" y="1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8" name="Freeform 674"/>
            <p:cNvSpPr/>
            <p:nvPr/>
          </p:nvSpPr>
          <p:spPr bwMode="auto">
            <a:xfrm>
              <a:off x="3505201" y="4510088"/>
              <a:ext cx="36513" cy="3333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53" y="7"/>
                </a:cxn>
                <a:cxn ang="0">
                  <a:pos x="43" y="13"/>
                </a:cxn>
                <a:cxn ang="0">
                  <a:pos x="25" y="28"/>
                </a:cxn>
                <a:cxn ang="0">
                  <a:pos x="25" y="28"/>
                </a:cxn>
                <a:cxn ang="0">
                  <a:pos x="17" y="33"/>
                </a:cxn>
                <a:cxn ang="0">
                  <a:pos x="8" y="40"/>
                </a:cxn>
                <a:cxn ang="0">
                  <a:pos x="4" y="45"/>
                </a:cxn>
                <a:cxn ang="0">
                  <a:pos x="1" y="49"/>
                </a:cxn>
                <a:cxn ang="0">
                  <a:pos x="0" y="5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2"/>
                </a:cxn>
                <a:cxn ang="0">
                  <a:pos x="6" y="62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9" y="58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9" y="54"/>
                </a:cxn>
                <a:cxn ang="0">
                  <a:pos x="12" y="49"/>
                </a:cxn>
                <a:cxn ang="0">
                  <a:pos x="20" y="42"/>
                </a:cxn>
                <a:cxn ang="0">
                  <a:pos x="37" y="30"/>
                </a:cxn>
                <a:cxn ang="0">
                  <a:pos x="37" y="30"/>
                </a:cxn>
                <a:cxn ang="0">
                  <a:pos x="52" y="18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70" y="8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9" y="1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1" h="62">
                  <a:moveTo>
                    <a:pt x="64" y="1"/>
                  </a:moveTo>
                  <a:lnTo>
                    <a:pt x="64" y="1"/>
                  </a:lnTo>
                  <a:lnTo>
                    <a:pt x="53" y="7"/>
                  </a:lnTo>
                  <a:lnTo>
                    <a:pt x="43" y="13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17" y="33"/>
                  </a:lnTo>
                  <a:lnTo>
                    <a:pt x="8" y="40"/>
                  </a:lnTo>
                  <a:lnTo>
                    <a:pt x="4" y="45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4"/>
                  </a:lnTo>
                  <a:lnTo>
                    <a:pt x="12" y="49"/>
                  </a:lnTo>
                  <a:lnTo>
                    <a:pt x="20" y="42"/>
                  </a:lnTo>
                  <a:lnTo>
                    <a:pt x="37" y="30"/>
                  </a:lnTo>
                  <a:lnTo>
                    <a:pt x="37" y="30"/>
                  </a:lnTo>
                  <a:lnTo>
                    <a:pt x="52" y="18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9" y="1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9" name="Freeform 675"/>
            <p:cNvSpPr/>
            <p:nvPr/>
          </p:nvSpPr>
          <p:spPr bwMode="auto">
            <a:xfrm>
              <a:off x="3546476" y="4508500"/>
              <a:ext cx="34925" cy="33338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4" y="16"/>
                </a:cxn>
                <a:cxn ang="0">
                  <a:pos x="27" y="32"/>
                </a:cxn>
                <a:cxn ang="0">
                  <a:pos x="27" y="32"/>
                </a:cxn>
                <a:cxn ang="0">
                  <a:pos x="21" y="36"/>
                </a:cxn>
                <a:cxn ang="0">
                  <a:pos x="15" y="41"/>
                </a:cxn>
                <a:cxn ang="0">
                  <a:pos x="9" y="45"/>
                </a:cxn>
                <a:cxn ang="0">
                  <a:pos x="3" y="50"/>
                </a:cxn>
                <a:cxn ang="0">
                  <a:pos x="3" y="50"/>
                </a:cxn>
                <a:cxn ang="0">
                  <a:pos x="1" y="54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4" y="63"/>
                </a:cxn>
                <a:cxn ang="0">
                  <a:pos x="8" y="64"/>
                </a:cxn>
                <a:cxn ang="0">
                  <a:pos x="10" y="64"/>
                </a:cxn>
                <a:cxn ang="0">
                  <a:pos x="13" y="62"/>
                </a:cxn>
                <a:cxn ang="0">
                  <a:pos x="15" y="58"/>
                </a:cxn>
                <a:cxn ang="0">
                  <a:pos x="15" y="58"/>
                </a:cxn>
                <a:cxn ang="0">
                  <a:pos x="15" y="55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8" y="49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34" y="38"/>
                </a:cxn>
                <a:cxn ang="0">
                  <a:pos x="34" y="38"/>
                </a:cxn>
                <a:cxn ang="0">
                  <a:pos x="43" y="31"/>
                </a:cxn>
                <a:cxn ang="0">
                  <a:pos x="50" y="2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64">
                  <a:moveTo>
                    <a:pt x="58" y="1"/>
                  </a:moveTo>
                  <a:lnTo>
                    <a:pt x="58" y="1"/>
                  </a:lnTo>
                  <a:lnTo>
                    <a:pt x="44" y="16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1" y="36"/>
                  </a:lnTo>
                  <a:lnTo>
                    <a:pt x="15" y="41"/>
                  </a:lnTo>
                  <a:lnTo>
                    <a:pt x="9" y="45"/>
                  </a:lnTo>
                  <a:lnTo>
                    <a:pt x="3" y="50"/>
                  </a:lnTo>
                  <a:lnTo>
                    <a:pt x="3" y="50"/>
                  </a:lnTo>
                  <a:lnTo>
                    <a:pt x="1" y="54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4" y="63"/>
                  </a:lnTo>
                  <a:lnTo>
                    <a:pt x="8" y="64"/>
                  </a:lnTo>
                  <a:lnTo>
                    <a:pt x="10" y="64"/>
                  </a:lnTo>
                  <a:lnTo>
                    <a:pt x="13" y="62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5" y="55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8" y="49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43" y="31"/>
                  </a:lnTo>
                  <a:lnTo>
                    <a:pt x="50" y="2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0" name="Freeform 676"/>
            <p:cNvSpPr/>
            <p:nvPr/>
          </p:nvSpPr>
          <p:spPr bwMode="auto">
            <a:xfrm>
              <a:off x="3589338" y="4510088"/>
              <a:ext cx="30163" cy="301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4" y="9"/>
                </a:cxn>
                <a:cxn ang="0">
                  <a:pos x="39" y="16"/>
                </a:cxn>
                <a:cxn ang="0">
                  <a:pos x="29" y="28"/>
                </a:cxn>
                <a:cxn ang="0">
                  <a:pos x="29" y="28"/>
                </a:cxn>
                <a:cxn ang="0">
                  <a:pos x="16" y="38"/>
                </a:cxn>
                <a:cxn ang="0">
                  <a:pos x="10" y="43"/>
                </a:cxn>
                <a:cxn ang="0">
                  <a:pos x="3" y="46"/>
                </a:cxn>
                <a:cxn ang="0">
                  <a:pos x="3" y="46"/>
                </a:cxn>
                <a:cxn ang="0">
                  <a:pos x="2" y="47"/>
                </a:cxn>
                <a:cxn ang="0">
                  <a:pos x="1" y="49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6" y="56"/>
                </a:cxn>
                <a:cxn ang="0">
                  <a:pos x="14" y="51"/>
                </a:cxn>
                <a:cxn ang="0">
                  <a:pos x="22" y="46"/>
                </a:cxn>
                <a:cxn ang="0">
                  <a:pos x="29" y="41"/>
                </a:cxn>
                <a:cxn ang="0">
                  <a:pos x="35" y="35"/>
                </a:cxn>
                <a:cxn ang="0">
                  <a:pos x="35" y="35"/>
                </a:cxn>
                <a:cxn ang="0">
                  <a:pos x="41" y="28"/>
                </a:cxn>
                <a:cxn ang="0">
                  <a:pos x="47" y="21"/>
                </a:cxn>
                <a:cxn ang="0">
                  <a:pos x="53" y="13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7" y="2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56">
                  <a:moveTo>
                    <a:pt x="47" y="3"/>
                  </a:moveTo>
                  <a:lnTo>
                    <a:pt x="47" y="3"/>
                  </a:lnTo>
                  <a:lnTo>
                    <a:pt x="44" y="9"/>
                  </a:lnTo>
                  <a:lnTo>
                    <a:pt x="39" y="16"/>
                  </a:lnTo>
                  <a:lnTo>
                    <a:pt x="29" y="28"/>
                  </a:lnTo>
                  <a:lnTo>
                    <a:pt x="29" y="28"/>
                  </a:lnTo>
                  <a:lnTo>
                    <a:pt x="16" y="38"/>
                  </a:lnTo>
                  <a:lnTo>
                    <a:pt x="10" y="43"/>
                  </a:lnTo>
                  <a:lnTo>
                    <a:pt x="3" y="46"/>
                  </a:lnTo>
                  <a:lnTo>
                    <a:pt x="3" y="46"/>
                  </a:lnTo>
                  <a:lnTo>
                    <a:pt x="2" y="47"/>
                  </a:lnTo>
                  <a:lnTo>
                    <a:pt x="1" y="49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14" y="51"/>
                  </a:lnTo>
                  <a:lnTo>
                    <a:pt x="22" y="46"/>
                  </a:lnTo>
                  <a:lnTo>
                    <a:pt x="29" y="41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41" y="28"/>
                  </a:lnTo>
                  <a:lnTo>
                    <a:pt x="47" y="21"/>
                  </a:lnTo>
                  <a:lnTo>
                    <a:pt x="53" y="13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1" name="Freeform 677"/>
            <p:cNvSpPr/>
            <p:nvPr/>
          </p:nvSpPr>
          <p:spPr bwMode="auto">
            <a:xfrm>
              <a:off x="3627438" y="4508500"/>
              <a:ext cx="33338" cy="365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2" y="9"/>
                </a:cxn>
                <a:cxn ang="0">
                  <a:pos x="50" y="13"/>
                </a:cxn>
                <a:cxn ang="0">
                  <a:pos x="45" y="20"/>
                </a:cxn>
                <a:cxn ang="0">
                  <a:pos x="37" y="27"/>
                </a:cxn>
                <a:cxn ang="0">
                  <a:pos x="31" y="33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1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45" y="33"/>
                </a:cxn>
                <a:cxn ang="0">
                  <a:pos x="45" y="33"/>
                </a:cxn>
                <a:cxn ang="0">
                  <a:pos x="51" y="27"/>
                </a:cxn>
                <a:cxn ang="0">
                  <a:pos x="56" y="20"/>
                </a:cxn>
                <a:cxn ang="0">
                  <a:pos x="60" y="13"/>
                </a:cxn>
                <a:cxn ang="0">
                  <a:pos x="61" y="9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3" y="2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2" h="71">
                  <a:moveTo>
                    <a:pt x="52" y="4"/>
                  </a:moveTo>
                  <a:lnTo>
                    <a:pt x="52" y="4"/>
                  </a:lnTo>
                  <a:lnTo>
                    <a:pt x="52" y="9"/>
                  </a:lnTo>
                  <a:lnTo>
                    <a:pt x="50" y="13"/>
                  </a:lnTo>
                  <a:lnTo>
                    <a:pt x="45" y="20"/>
                  </a:lnTo>
                  <a:lnTo>
                    <a:pt x="37" y="27"/>
                  </a:lnTo>
                  <a:lnTo>
                    <a:pt x="31" y="3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51" y="27"/>
                  </a:lnTo>
                  <a:lnTo>
                    <a:pt x="56" y="20"/>
                  </a:lnTo>
                  <a:lnTo>
                    <a:pt x="60" y="13"/>
                  </a:lnTo>
                  <a:lnTo>
                    <a:pt x="61" y="9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3" y="2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2" name="Freeform 678"/>
            <p:cNvSpPr/>
            <p:nvPr/>
          </p:nvSpPr>
          <p:spPr bwMode="auto">
            <a:xfrm>
              <a:off x="3665538" y="4513263"/>
              <a:ext cx="47625" cy="34925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85" y="0"/>
                </a:cxn>
                <a:cxn ang="0">
                  <a:pos x="78" y="1"/>
                </a:cxn>
                <a:cxn ang="0">
                  <a:pos x="70" y="4"/>
                </a:cxn>
                <a:cxn ang="0">
                  <a:pos x="62" y="7"/>
                </a:cxn>
                <a:cxn ang="0">
                  <a:pos x="55" y="11"/>
                </a:cxn>
                <a:cxn ang="0">
                  <a:pos x="41" y="22"/>
                </a:cxn>
                <a:cxn ang="0">
                  <a:pos x="28" y="31"/>
                </a:cxn>
                <a:cxn ang="0">
                  <a:pos x="28" y="31"/>
                </a:cxn>
                <a:cxn ang="0">
                  <a:pos x="21" y="37"/>
                </a:cxn>
                <a:cxn ang="0">
                  <a:pos x="10" y="45"/>
                </a:cxn>
                <a:cxn ang="0">
                  <a:pos x="6" y="50"/>
                </a:cxn>
                <a:cxn ang="0">
                  <a:pos x="1" y="55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0" y="60"/>
                </a:cxn>
                <a:cxn ang="0">
                  <a:pos x="11" y="60"/>
                </a:cxn>
                <a:cxn ang="0">
                  <a:pos x="13" y="57"/>
                </a:cxn>
                <a:cxn ang="0">
                  <a:pos x="13" y="57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30" y="41"/>
                </a:cxn>
                <a:cxn ang="0">
                  <a:pos x="42" y="33"/>
                </a:cxn>
                <a:cxn ang="0">
                  <a:pos x="42" y="33"/>
                </a:cxn>
                <a:cxn ang="0">
                  <a:pos x="51" y="26"/>
                </a:cxn>
                <a:cxn ang="0">
                  <a:pos x="62" y="19"/>
                </a:cxn>
                <a:cxn ang="0">
                  <a:pos x="74" y="12"/>
                </a:cxn>
                <a:cxn ang="0">
                  <a:pos x="80" y="10"/>
                </a:cxn>
                <a:cxn ang="0">
                  <a:pos x="85" y="9"/>
                </a:cxn>
                <a:cxn ang="0">
                  <a:pos x="85" y="9"/>
                </a:cxn>
                <a:cxn ang="0">
                  <a:pos x="87" y="9"/>
                </a:cxn>
                <a:cxn ang="0">
                  <a:pos x="89" y="7"/>
                </a:cxn>
                <a:cxn ang="0">
                  <a:pos x="89" y="6"/>
                </a:cxn>
                <a:cxn ang="0">
                  <a:pos x="90" y="4"/>
                </a:cxn>
                <a:cxn ang="0">
                  <a:pos x="89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5" y="0"/>
                </a:cxn>
              </a:cxnLst>
              <a:rect l="0" t="0" r="r" b="b"/>
              <a:pathLst>
                <a:path w="90" h="66">
                  <a:moveTo>
                    <a:pt x="85" y="0"/>
                  </a:moveTo>
                  <a:lnTo>
                    <a:pt x="85" y="0"/>
                  </a:lnTo>
                  <a:lnTo>
                    <a:pt x="78" y="1"/>
                  </a:lnTo>
                  <a:lnTo>
                    <a:pt x="70" y="4"/>
                  </a:lnTo>
                  <a:lnTo>
                    <a:pt x="62" y="7"/>
                  </a:lnTo>
                  <a:lnTo>
                    <a:pt x="55" y="11"/>
                  </a:lnTo>
                  <a:lnTo>
                    <a:pt x="41" y="22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1" y="37"/>
                  </a:lnTo>
                  <a:lnTo>
                    <a:pt x="10" y="45"/>
                  </a:lnTo>
                  <a:lnTo>
                    <a:pt x="6" y="50"/>
                  </a:lnTo>
                  <a:lnTo>
                    <a:pt x="1" y="55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30" y="41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51" y="26"/>
                  </a:lnTo>
                  <a:lnTo>
                    <a:pt x="62" y="19"/>
                  </a:lnTo>
                  <a:lnTo>
                    <a:pt x="74" y="12"/>
                  </a:lnTo>
                  <a:lnTo>
                    <a:pt x="80" y="10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89" y="7"/>
                  </a:lnTo>
                  <a:lnTo>
                    <a:pt x="89" y="6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3" name="Freeform 679"/>
            <p:cNvSpPr/>
            <p:nvPr/>
          </p:nvSpPr>
          <p:spPr bwMode="auto">
            <a:xfrm>
              <a:off x="3705226" y="4510088"/>
              <a:ext cx="52388" cy="34925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9" y="2"/>
                </a:cxn>
                <a:cxn ang="0">
                  <a:pos x="85" y="3"/>
                </a:cxn>
                <a:cxn ang="0">
                  <a:pos x="76" y="9"/>
                </a:cxn>
                <a:cxn ang="0">
                  <a:pos x="69" y="15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56" y="27"/>
                </a:cxn>
                <a:cxn ang="0">
                  <a:pos x="49" y="31"/>
                </a:cxn>
                <a:cxn ang="0">
                  <a:pos x="36" y="39"/>
                </a:cxn>
                <a:cxn ang="0">
                  <a:pos x="36" y="39"/>
                </a:cxn>
                <a:cxn ang="0">
                  <a:pos x="20" y="49"/>
                </a:cxn>
                <a:cxn ang="0">
                  <a:pos x="12" y="54"/>
                </a:cxn>
                <a:cxn ang="0">
                  <a:pos x="3" y="58"/>
                </a:cxn>
                <a:cxn ang="0">
                  <a:pos x="3" y="58"/>
                </a:cxn>
                <a:cxn ang="0">
                  <a:pos x="2" y="58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7"/>
                </a:cxn>
                <a:cxn ang="0">
                  <a:pos x="6" y="66"/>
                </a:cxn>
                <a:cxn ang="0">
                  <a:pos x="6" y="66"/>
                </a:cxn>
                <a:cxn ang="0">
                  <a:pos x="13" y="64"/>
                </a:cxn>
                <a:cxn ang="0">
                  <a:pos x="20" y="61"/>
                </a:cxn>
                <a:cxn ang="0">
                  <a:pos x="34" y="52"/>
                </a:cxn>
                <a:cxn ang="0">
                  <a:pos x="46" y="43"/>
                </a:cxn>
                <a:cxn ang="0">
                  <a:pos x="60" y="35"/>
                </a:cxn>
                <a:cxn ang="0">
                  <a:pos x="60" y="35"/>
                </a:cxn>
                <a:cxn ang="0">
                  <a:pos x="64" y="32"/>
                </a:cxn>
                <a:cxn ang="0">
                  <a:pos x="68" y="29"/>
                </a:cxn>
                <a:cxn ang="0">
                  <a:pos x="76" y="20"/>
                </a:cxn>
                <a:cxn ang="0">
                  <a:pos x="81" y="16"/>
                </a:cxn>
                <a:cxn ang="0">
                  <a:pos x="86" y="13"/>
                </a:cxn>
                <a:cxn ang="0">
                  <a:pos x="91" y="11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67">
                  <a:moveTo>
                    <a:pt x="94" y="0"/>
                  </a:moveTo>
                  <a:lnTo>
                    <a:pt x="94" y="0"/>
                  </a:lnTo>
                  <a:lnTo>
                    <a:pt x="89" y="2"/>
                  </a:lnTo>
                  <a:lnTo>
                    <a:pt x="85" y="3"/>
                  </a:lnTo>
                  <a:lnTo>
                    <a:pt x="76" y="9"/>
                  </a:lnTo>
                  <a:lnTo>
                    <a:pt x="69" y="15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6" y="27"/>
                  </a:lnTo>
                  <a:lnTo>
                    <a:pt x="49" y="31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20" y="49"/>
                  </a:lnTo>
                  <a:lnTo>
                    <a:pt x="12" y="54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2" y="58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7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13" y="64"/>
                  </a:lnTo>
                  <a:lnTo>
                    <a:pt x="20" y="61"/>
                  </a:lnTo>
                  <a:lnTo>
                    <a:pt x="34" y="52"/>
                  </a:lnTo>
                  <a:lnTo>
                    <a:pt x="46" y="43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4" y="32"/>
                  </a:lnTo>
                  <a:lnTo>
                    <a:pt x="68" y="29"/>
                  </a:lnTo>
                  <a:lnTo>
                    <a:pt x="76" y="20"/>
                  </a:lnTo>
                  <a:lnTo>
                    <a:pt x="81" y="16"/>
                  </a:lnTo>
                  <a:lnTo>
                    <a:pt x="86" y="13"/>
                  </a:lnTo>
                  <a:lnTo>
                    <a:pt x="91" y="11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4" name="Freeform 680"/>
            <p:cNvSpPr/>
            <p:nvPr/>
          </p:nvSpPr>
          <p:spPr bwMode="auto">
            <a:xfrm>
              <a:off x="3756026" y="4508500"/>
              <a:ext cx="44450" cy="36513"/>
            </a:xfrm>
            <a:custGeom>
              <a:avLst/>
              <a:gdLst/>
              <a:ahLst/>
              <a:cxnLst>
                <a:cxn ang="0">
                  <a:pos x="76" y="3"/>
                </a:cxn>
                <a:cxn ang="0">
                  <a:pos x="76" y="3"/>
                </a:cxn>
                <a:cxn ang="0">
                  <a:pos x="74" y="7"/>
                </a:cxn>
                <a:cxn ang="0">
                  <a:pos x="71" y="11"/>
                </a:cxn>
                <a:cxn ang="0">
                  <a:pos x="66" y="15"/>
                </a:cxn>
                <a:cxn ang="0">
                  <a:pos x="61" y="18"/>
                </a:cxn>
                <a:cxn ang="0">
                  <a:pos x="40" y="30"/>
                </a:cxn>
                <a:cxn ang="0">
                  <a:pos x="40" y="30"/>
                </a:cxn>
                <a:cxn ang="0">
                  <a:pos x="29" y="37"/>
                </a:cxn>
                <a:cxn ang="0">
                  <a:pos x="19" y="44"/>
                </a:cxn>
                <a:cxn ang="0">
                  <a:pos x="10" y="52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5" y="71"/>
                </a:cxn>
                <a:cxn ang="0">
                  <a:pos x="5" y="71"/>
                </a:cxn>
                <a:cxn ang="0">
                  <a:pos x="8" y="70"/>
                </a:cxn>
                <a:cxn ang="0">
                  <a:pos x="11" y="69"/>
                </a:cxn>
                <a:cxn ang="0">
                  <a:pos x="14" y="67"/>
                </a:cxn>
                <a:cxn ang="0">
                  <a:pos x="17" y="65"/>
                </a:cxn>
                <a:cxn ang="0">
                  <a:pos x="17" y="65"/>
                </a:cxn>
                <a:cxn ang="0">
                  <a:pos x="18" y="63"/>
                </a:cxn>
                <a:cxn ang="0">
                  <a:pos x="18" y="62"/>
                </a:cxn>
                <a:cxn ang="0">
                  <a:pos x="17" y="59"/>
                </a:cxn>
                <a:cxn ang="0">
                  <a:pos x="17" y="59"/>
                </a:cxn>
                <a:cxn ang="0">
                  <a:pos x="27" y="51"/>
                </a:cxn>
                <a:cxn ang="0">
                  <a:pos x="35" y="44"/>
                </a:cxn>
                <a:cxn ang="0">
                  <a:pos x="55" y="32"/>
                </a:cxn>
                <a:cxn ang="0">
                  <a:pos x="55" y="32"/>
                </a:cxn>
                <a:cxn ang="0">
                  <a:pos x="63" y="27"/>
                </a:cxn>
                <a:cxn ang="0">
                  <a:pos x="73" y="21"/>
                </a:cxn>
                <a:cxn ang="0">
                  <a:pos x="77" y="18"/>
                </a:cxn>
                <a:cxn ang="0">
                  <a:pos x="80" y="15"/>
                </a:cxn>
                <a:cxn ang="0">
                  <a:pos x="83" y="10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5" y="2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3"/>
                </a:cxn>
                <a:cxn ang="0">
                  <a:pos x="76" y="3"/>
                </a:cxn>
              </a:cxnLst>
              <a:rect l="0" t="0" r="r" b="b"/>
              <a:pathLst>
                <a:path w="85" h="71">
                  <a:moveTo>
                    <a:pt x="76" y="3"/>
                  </a:moveTo>
                  <a:lnTo>
                    <a:pt x="76" y="3"/>
                  </a:lnTo>
                  <a:lnTo>
                    <a:pt x="74" y="7"/>
                  </a:lnTo>
                  <a:lnTo>
                    <a:pt x="71" y="11"/>
                  </a:lnTo>
                  <a:lnTo>
                    <a:pt x="66" y="15"/>
                  </a:lnTo>
                  <a:lnTo>
                    <a:pt x="61" y="18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29" y="37"/>
                  </a:lnTo>
                  <a:lnTo>
                    <a:pt x="19" y="44"/>
                  </a:lnTo>
                  <a:lnTo>
                    <a:pt x="10" y="52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8" y="70"/>
                  </a:lnTo>
                  <a:lnTo>
                    <a:pt x="11" y="69"/>
                  </a:lnTo>
                  <a:lnTo>
                    <a:pt x="14" y="67"/>
                  </a:lnTo>
                  <a:lnTo>
                    <a:pt x="17" y="65"/>
                  </a:lnTo>
                  <a:lnTo>
                    <a:pt x="17" y="65"/>
                  </a:lnTo>
                  <a:lnTo>
                    <a:pt x="18" y="63"/>
                  </a:lnTo>
                  <a:lnTo>
                    <a:pt x="18" y="62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27" y="51"/>
                  </a:lnTo>
                  <a:lnTo>
                    <a:pt x="35" y="44"/>
                  </a:lnTo>
                  <a:lnTo>
                    <a:pt x="55" y="32"/>
                  </a:lnTo>
                  <a:lnTo>
                    <a:pt x="55" y="32"/>
                  </a:lnTo>
                  <a:lnTo>
                    <a:pt x="63" y="27"/>
                  </a:lnTo>
                  <a:lnTo>
                    <a:pt x="73" y="21"/>
                  </a:lnTo>
                  <a:lnTo>
                    <a:pt x="77" y="18"/>
                  </a:lnTo>
                  <a:lnTo>
                    <a:pt x="80" y="15"/>
                  </a:lnTo>
                  <a:lnTo>
                    <a:pt x="83" y="10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3"/>
                  </a:lnTo>
                  <a:lnTo>
                    <a:pt x="7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5" name="Freeform 681"/>
            <p:cNvSpPr/>
            <p:nvPr/>
          </p:nvSpPr>
          <p:spPr bwMode="auto">
            <a:xfrm>
              <a:off x="3800476" y="4510088"/>
              <a:ext cx="33338" cy="33338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38" y="16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8" y="41"/>
                </a:cxn>
                <a:cxn ang="0">
                  <a:pos x="3" y="47"/>
                </a:cxn>
                <a:cxn ang="0">
                  <a:pos x="1" y="51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3" y="62"/>
                </a:cxn>
                <a:cxn ang="0">
                  <a:pos x="5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0" y="55"/>
                </a:cxn>
                <a:cxn ang="0">
                  <a:pos x="12" y="50"/>
                </a:cxn>
                <a:cxn ang="0">
                  <a:pos x="19" y="44"/>
                </a:cxn>
                <a:cxn ang="0">
                  <a:pos x="34" y="33"/>
                </a:cxn>
                <a:cxn ang="0">
                  <a:pos x="34" y="33"/>
                </a:cxn>
                <a:cxn ang="0">
                  <a:pos x="47" y="20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59" y="2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62">
                  <a:moveTo>
                    <a:pt x="52" y="2"/>
                  </a:moveTo>
                  <a:lnTo>
                    <a:pt x="52" y="2"/>
                  </a:lnTo>
                  <a:lnTo>
                    <a:pt x="38" y="16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8" y="41"/>
                  </a:lnTo>
                  <a:lnTo>
                    <a:pt x="3" y="47"/>
                  </a:lnTo>
                  <a:lnTo>
                    <a:pt x="1" y="5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3" y="62"/>
                  </a:lnTo>
                  <a:lnTo>
                    <a:pt x="5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0" y="55"/>
                  </a:lnTo>
                  <a:lnTo>
                    <a:pt x="12" y="50"/>
                  </a:lnTo>
                  <a:lnTo>
                    <a:pt x="19" y="44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47" y="20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59" y="2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6" name="Freeform 682"/>
            <p:cNvSpPr/>
            <p:nvPr/>
          </p:nvSpPr>
          <p:spPr bwMode="auto">
            <a:xfrm>
              <a:off x="3840163" y="4508500"/>
              <a:ext cx="28575" cy="31750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42" y="8"/>
                </a:cxn>
                <a:cxn ang="0">
                  <a:pos x="41" y="12"/>
                </a:cxn>
                <a:cxn ang="0">
                  <a:pos x="37" y="19"/>
                </a:cxn>
                <a:cxn ang="0">
                  <a:pos x="32" y="26"/>
                </a:cxn>
                <a:cxn ang="0">
                  <a:pos x="26" y="32"/>
                </a:cxn>
                <a:cxn ang="0">
                  <a:pos x="12" y="42"/>
                </a:cxn>
                <a:cxn ang="0">
                  <a:pos x="6" y="4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5" y="61"/>
                </a:cxn>
                <a:cxn ang="0">
                  <a:pos x="7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4" y="52"/>
                </a:cxn>
                <a:cxn ang="0">
                  <a:pos x="22" y="46"/>
                </a:cxn>
                <a:cxn ang="0">
                  <a:pos x="35" y="35"/>
                </a:cxn>
                <a:cxn ang="0">
                  <a:pos x="41" y="29"/>
                </a:cxn>
                <a:cxn ang="0">
                  <a:pos x="46" y="21"/>
                </a:cxn>
                <a:cxn ang="0">
                  <a:pos x="51" y="13"/>
                </a:cxn>
                <a:cxn ang="0">
                  <a:pos x="52" y="9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2" h="61">
                  <a:moveTo>
                    <a:pt x="42" y="4"/>
                  </a:moveTo>
                  <a:lnTo>
                    <a:pt x="42" y="4"/>
                  </a:lnTo>
                  <a:lnTo>
                    <a:pt x="42" y="8"/>
                  </a:lnTo>
                  <a:lnTo>
                    <a:pt x="41" y="12"/>
                  </a:lnTo>
                  <a:lnTo>
                    <a:pt x="37" y="19"/>
                  </a:lnTo>
                  <a:lnTo>
                    <a:pt x="32" y="26"/>
                  </a:lnTo>
                  <a:lnTo>
                    <a:pt x="26" y="32"/>
                  </a:lnTo>
                  <a:lnTo>
                    <a:pt x="12" y="42"/>
                  </a:lnTo>
                  <a:lnTo>
                    <a:pt x="6" y="4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5" y="61"/>
                  </a:lnTo>
                  <a:lnTo>
                    <a:pt x="7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4" y="52"/>
                  </a:lnTo>
                  <a:lnTo>
                    <a:pt x="22" y="46"/>
                  </a:lnTo>
                  <a:lnTo>
                    <a:pt x="35" y="35"/>
                  </a:lnTo>
                  <a:lnTo>
                    <a:pt x="41" y="29"/>
                  </a:lnTo>
                  <a:lnTo>
                    <a:pt x="46" y="21"/>
                  </a:lnTo>
                  <a:lnTo>
                    <a:pt x="51" y="13"/>
                  </a:lnTo>
                  <a:lnTo>
                    <a:pt x="52" y="9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7" name="Freeform 683"/>
            <p:cNvSpPr/>
            <p:nvPr/>
          </p:nvSpPr>
          <p:spPr bwMode="auto">
            <a:xfrm>
              <a:off x="3295651" y="4622800"/>
              <a:ext cx="38100" cy="42863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64" y="0"/>
                </a:cxn>
                <a:cxn ang="0">
                  <a:pos x="59" y="3"/>
                </a:cxn>
                <a:cxn ang="0">
                  <a:pos x="55" y="7"/>
                </a:cxn>
                <a:cxn ang="0">
                  <a:pos x="51" y="11"/>
                </a:cxn>
                <a:cxn ang="0">
                  <a:pos x="48" y="15"/>
                </a:cxn>
                <a:cxn ang="0">
                  <a:pos x="42" y="24"/>
                </a:cxn>
                <a:cxn ang="0">
                  <a:pos x="34" y="34"/>
                </a:cxn>
                <a:cxn ang="0">
                  <a:pos x="34" y="34"/>
                </a:cxn>
                <a:cxn ang="0">
                  <a:pos x="25" y="43"/>
                </a:cxn>
                <a:cxn ang="0">
                  <a:pos x="16" y="52"/>
                </a:cxn>
                <a:cxn ang="0">
                  <a:pos x="7" y="63"/>
                </a:cxn>
                <a:cxn ang="0">
                  <a:pos x="3" y="68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3" y="71"/>
                </a:cxn>
                <a:cxn ang="0">
                  <a:pos x="16" y="66"/>
                </a:cxn>
                <a:cxn ang="0">
                  <a:pos x="24" y="57"/>
                </a:cxn>
                <a:cxn ang="0">
                  <a:pos x="42" y="41"/>
                </a:cxn>
                <a:cxn ang="0">
                  <a:pos x="42" y="41"/>
                </a:cxn>
                <a:cxn ang="0">
                  <a:pos x="45" y="37"/>
                </a:cxn>
                <a:cxn ang="0">
                  <a:pos x="48" y="33"/>
                </a:cxn>
                <a:cxn ang="0">
                  <a:pos x="54" y="23"/>
                </a:cxn>
                <a:cxn ang="0">
                  <a:pos x="57" y="18"/>
                </a:cxn>
                <a:cxn ang="0">
                  <a:pos x="60" y="14"/>
                </a:cxn>
                <a:cxn ang="0">
                  <a:pos x="64" y="11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4" y="0"/>
                </a:cxn>
              </a:cxnLst>
              <a:rect l="0" t="0" r="r" b="b"/>
              <a:pathLst>
                <a:path w="71" h="79">
                  <a:moveTo>
                    <a:pt x="64" y="0"/>
                  </a:moveTo>
                  <a:lnTo>
                    <a:pt x="64" y="0"/>
                  </a:lnTo>
                  <a:lnTo>
                    <a:pt x="59" y="3"/>
                  </a:lnTo>
                  <a:lnTo>
                    <a:pt x="55" y="7"/>
                  </a:lnTo>
                  <a:lnTo>
                    <a:pt x="51" y="11"/>
                  </a:lnTo>
                  <a:lnTo>
                    <a:pt x="48" y="15"/>
                  </a:lnTo>
                  <a:lnTo>
                    <a:pt x="42" y="24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25" y="43"/>
                  </a:lnTo>
                  <a:lnTo>
                    <a:pt x="16" y="52"/>
                  </a:lnTo>
                  <a:lnTo>
                    <a:pt x="7" y="63"/>
                  </a:lnTo>
                  <a:lnTo>
                    <a:pt x="3" y="68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3" y="71"/>
                  </a:lnTo>
                  <a:lnTo>
                    <a:pt x="16" y="66"/>
                  </a:lnTo>
                  <a:lnTo>
                    <a:pt x="24" y="57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5" y="37"/>
                  </a:lnTo>
                  <a:lnTo>
                    <a:pt x="48" y="33"/>
                  </a:lnTo>
                  <a:lnTo>
                    <a:pt x="54" y="23"/>
                  </a:lnTo>
                  <a:lnTo>
                    <a:pt x="57" y="18"/>
                  </a:lnTo>
                  <a:lnTo>
                    <a:pt x="60" y="14"/>
                  </a:lnTo>
                  <a:lnTo>
                    <a:pt x="64" y="11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8" name="Freeform 684"/>
            <p:cNvSpPr/>
            <p:nvPr/>
          </p:nvSpPr>
          <p:spPr bwMode="auto">
            <a:xfrm>
              <a:off x="3286126" y="4643438"/>
              <a:ext cx="61913" cy="63500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110" y="0"/>
                </a:cxn>
                <a:cxn ang="0">
                  <a:pos x="103" y="4"/>
                </a:cxn>
                <a:cxn ang="0">
                  <a:pos x="95" y="9"/>
                </a:cxn>
                <a:cxn ang="0">
                  <a:pos x="88" y="15"/>
                </a:cxn>
                <a:cxn ang="0">
                  <a:pos x="81" y="22"/>
                </a:cxn>
                <a:cxn ang="0">
                  <a:pos x="70" y="35"/>
                </a:cxn>
                <a:cxn ang="0">
                  <a:pos x="57" y="48"/>
                </a:cxn>
                <a:cxn ang="0">
                  <a:pos x="57" y="48"/>
                </a:cxn>
                <a:cxn ang="0">
                  <a:pos x="50" y="55"/>
                </a:cxn>
                <a:cxn ang="0">
                  <a:pos x="43" y="62"/>
                </a:cxn>
                <a:cxn ang="0">
                  <a:pos x="36" y="68"/>
                </a:cxn>
                <a:cxn ang="0">
                  <a:pos x="29" y="75"/>
                </a:cxn>
                <a:cxn ang="0">
                  <a:pos x="29" y="75"/>
                </a:cxn>
                <a:cxn ang="0">
                  <a:pos x="14" y="92"/>
                </a:cxn>
                <a:cxn ang="0">
                  <a:pos x="1" y="109"/>
                </a:cxn>
                <a:cxn ang="0">
                  <a:pos x="1" y="109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1" y="117"/>
                </a:cxn>
                <a:cxn ang="0">
                  <a:pos x="3" y="118"/>
                </a:cxn>
                <a:cxn ang="0">
                  <a:pos x="4" y="119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7" y="117"/>
                </a:cxn>
                <a:cxn ang="0">
                  <a:pos x="19" y="101"/>
                </a:cxn>
                <a:cxn ang="0">
                  <a:pos x="32" y="87"/>
                </a:cxn>
                <a:cxn ang="0">
                  <a:pos x="45" y="72"/>
                </a:cxn>
                <a:cxn ang="0">
                  <a:pos x="60" y="60"/>
                </a:cxn>
                <a:cxn ang="0">
                  <a:pos x="60" y="60"/>
                </a:cxn>
                <a:cxn ang="0">
                  <a:pos x="67" y="54"/>
                </a:cxn>
                <a:cxn ang="0">
                  <a:pos x="73" y="46"/>
                </a:cxn>
                <a:cxn ang="0">
                  <a:pos x="85" y="32"/>
                </a:cxn>
                <a:cxn ang="0">
                  <a:pos x="93" y="26"/>
                </a:cxn>
                <a:cxn ang="0">
                  <a:pos x="99" y="18"/>
                </a:cxn>
                <a:cxn ang="0">
                  <a:pos x="107" y="13"/>
                </a:cxn>
                <a:cxn ang="0">
                  <a:pos x="115" y="8"/>
                </a:cxn>
                <a:cxn ang="0">
                  <a:pos x="115" y="8"/>
                </a:cxn>
                <a:cxn ang="0">
                  <a:pos x="117" y="7"/>
                </a:cxn>
                <a:cxn ang="0">
                  <a:pos x="117" y="5"/>
                </a:cxn>
                <a:cxn ang="0">
                  <a:pos x="117" y="4"/>
                </a:cxn>
                <a:cxn ang="0">
                  <a:pos x="117" y="2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10" y="0"/>
                </a:cxn>
              </a:cxnLst>
              <a:rect l="0" t="0" r="r" b="b"/>
              <a:pathLst>
                <a:path w="117" h="119">
                  <a:moveTo>
                    <a:pt x="110" y="0"/>
                  </a:moveTo>
                  <a:lnTo>
                    <a:pt x="110" y="0"/>
                  </a:lnTo>
                  <a:lnTo>
                    <a:pt x="103" y="4"/>
                  </a:lnTo>
                  <a:lnTo>
                    <a:pt x="95" y="9"/>
                  </a:lnTo>
                  <a:lnTo>
                    <a:pt x="88" y="15"/>
                  </a:lnTo>
                  <a:lnTo>
                    <a:pt x="81" y="22"/>
                  </a:lnTo>
                  <a:lnTo>
                    <a:pt x="70" y="35"/>
                  </a:lnTo>
                  <a:lnTo>
                    <a:pt x="57" y="48"/>
                  </a:lnTo>
                  <a:lnTo>
                    <a:pt x="57" y="48"/>
                  </a:lnTo>
                  <a:lnTo>
                    <a:pt x="50" y="55"/>
                  </a:lnTo>
                  <a:lnTo>
                    <a:pt x="43" y="62"/>
                  </a:lnTo>
                  <a:lnTo>
                    <a:pt x="36" y="68"/>
                  </a:lnTo>
                  <a:lnTo>
                    <a:pt x="29" y="75"/>
                  </a:lnTo>
                  <a:lnTo>
                    <a:pt x="29" y="75"/>
                  </a:lnTo>
                  <a:lnTo>
                    <a:pt x="14" y="92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1" y="117"/>
                  </a:lnTo>
                  <a:lnTo>
                    <a:pt x="3" y="118"/>
                  </a:lnTo>
                  <a:lnTo>
                    <a:pt x="4" y="119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7" y="117"/>
                  </a:lnTo>
                  <a:lnTo>
                    <a:pt x="19" y="101"/>
                  </a:lnTo>
                  <a:lnTo>
                    <a:pt x="32" y="87"/>
                  </a:lnTo>
                  <a:lnTo>
                    <a:pt x="45" y="72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7" y="54"/>
                  </a:lnTo>
                  <a:lnTo>
                    <a:pt x="73" y="46"/>
                  </a:lnTo>
                  <a:lnTo>
                    <a:pt x="85" y="32"/>
                  </a:lnTo>
                  <a:lnTo>
                    <a:pt x="93" y="26"/>
                  </a:lnTo>
                  <a:lnTo>
                    <a:pt x="99" y="18"/>
                  </a:lnTo>
                  <a:lnTo>
                    <a:pt x="107" y="13"/>
                  </a:lnTo>
                  <a:lnTo>
                    <a:pt x="115" y="8"/>
                  </a:lnTo>
                  <a:lnTo>
                    <a:pt x="115" y="8"/>
                  </a:lnTo>
                  <a:lnTo>
                    <a:pt x="117" y="7"/>
                  </a:lnTo>
                  <a:lnTo>
                    <a:pt x="117" y="5"/>
                  </a:lnTo>
                  <a:lnTo>
                    <a:pt x="117" y="4"/>
                  </a:lnTo>
                  <a:lnTo>
                    <a:pt x="117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9" name="Freeform 685"/>
            <p:cNvSpPr/>
            <p:nvPr/>
          </p:nvSpPr>
          <p:spPr bwMode="auto">
            <a:xfrm>
              <a:off x="3295651" y="4686300"/>
              <a:ext cx="38100" cy="47625"/>
            </a:xfrm>
            <a:custGeom>
              <a:avLst/>
              <a:gdLst/>
              <a:ahLst/>
              <a:cxnLst>
                <a:cxn ang="0">
                  <a:pos x="62" y="5"/>
                </a:cxn>
                <a:cxn ang="0">
                  <a:pos x="62" y="5"/>
                </a:cxn>
                <a:cxn ang="0">
                  <a:pos x="60" y="10"/>
                </a:cxn>
                <a:cxn ang="0">
                  <a:pos x="58" y="14"/>
                </a:cxn>
                <a:cxn ang="0">
                  <a:pos x="55" y="18"/>
                </a:cxn>
                <a:cxn ang="0">
                  <a:pos x="51" y="22"/>
                </a:cxn>
                <a:cxn ang="0">
                  <a:pos x="44" y="29"/>
                </a:cxn>
                <a:cxn ang="0">
                  <a:pos x="36" y="37"/>
                </a:cxn>
                <a:cxn ang="0">
                  <a:pos x="36" y="37"/>
                </a:cxn>
                <a:cxn ang="0">
                  <a:pos x="23" y="52"/>
                </a:cxn>
                <a:cxn ang="0">
                  <a:pos x="23" y="52"/>
                </a:cxn>
                <a:cxn ang="0">
                  <a:pos x="8" y="68"/>
                </a:cxn>
                <a:cxn ang="0">
                  <a:pos x="2" y="77"/>
                </a:cxn>
                <a:cxn ang="0">
                  <a:pos x="0" y="81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89"/>
                </a:cxn>
                <a:cxn ang="0">
                  <a:pos x="9" y="87"/>
                </a:cxn>
                <a:cxn ang="0">
                  <a:pos x="9" y="86"/>
                </a:cxn>
                <a:cxn ang="0">
                  <a:pos x="9" y="84"/>
                </a:cxn>
                <a:cxn ang="0">
                  <a:pos x="8" y="82"/>
                </a:cxn>
                <a:cxn ang="0">
                  <a:pos x="7" y="81"/>
                </a:cxn>
                <a:cxn ang="0">
                  <a:pos x="7" y="81"/>
                </a:cxn>
                <a:cxn ang="0">
                  <a:pos x="9" y="83"/>
                </a:cxn>
                <a:cxn ang="0">
                  <a:pos x="11" y="84"/>
                </a:cxn>
                <a:cxn ang="0">
                  <a:pos x="13" y="80"/>
                </a:cxn>
                <a:cxn ang="0">
                  <a:pos x="13" y="80"/>
                </a:cxn>
                <a:cxn ang="0">
                  <a:pos x="23" y="67"/>
                </a:cxn>
                <a:cxn ang="0">
                  <a:pos x="23" y="67"/>
                </a:cxn>
                <a:cxn ang="0">
                  <a:pos x="39" y="48"/>
                </a:cxn>
                <a:cxn ang="0">
                  <a:pos x="39" y="48"/>
                </a:cxn>
                <a:cxn ang="0">
                  <a:pos x="49" y="39"/>
                </a:cxn>
                <a:cxn ang="0">
                  <a:pos x="59" y="28"/>
                </a:cxn>
                <a:cxn ang="0">
                  <a:pos x="63" y="23"/>
                </a:cxn>
                <a:cxn ang="0">
                  <a:pos x="67" y="17"/>
                </a:cxn>
                <a:cxn ang="0">
                  <a:pos x="69" y="11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5"/>
                </a:cxn>
                <a:cxn ang="0">
                  <a:pos x="62" y="5"/>
                </a:cxn>
              </a:cxnLst>
              <a:rect l="0" t="0" r="r" b="b"/>
              <a:pathLst>
                <a:path w="71" h="90">
                  <a:moveTo>
                    <a:pt x="62" y="5"/>
                  </a:moveTo>
                  <a:lnTo>
                    <a:pt x="62" y="5"/>
                  </a:lnTo>
                  <a:lnTo>
                    <a:pt x="60" y="10"/>
                  </a:lnTo>
                  <a:lnTo>
                    <a:pt x="58" y="14"/>
                  </a:lnTo>
                  <a:lnTo>
                    <a:pt x="55" y="18"/>
                  </a:lnTo>
                  <a:lnTo>
                    <a:pt x="51" y="22"/>
                  </a:lnTo>
                  <a:lnTo>
                    <a:pt x="44" y="2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8" y="68"/>
                  </a:lnTo>
                  <a:lnTo>
                    <a:pt x="2" y="77"/>
                  </a:lnTo>
                  <a:lnTo>
                    <a:pt x="0" y="8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89"/>
                  </a:lnTo>
                  <a:lnTo>
                    <a:pt x="9" y="87"/>
                  </a:lnTo>
                  <a:lnTo>
                    <a:pt x="9" y="86"/>
                  </a:lnTo>
                  <a:lnTo>
                    <a:pt x="9" y="84"/>
                  </a:lnTo>
                  <a:lnTo>
                    <a:pt x="8" y="82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9" y="83"/>
                  </a:lnTo>
                  <a:lnTo>
                    <a:pt x="11" y="84"/>
                  </a:lnTo>
                  <a:lnTo>
                    <a:pt x="13" y="80"/>
                  </a:lnTo>
                  <a:lnTo>
                    <a:pt x="13" y="80"/>
                  </a:lnTo>
                  <a:lnTo>
                    <a:pt x="23" y="67"/>
                  </a:lnTo>
                  <a:lnTo>
                    <a:pt x="23" y="67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49" y="39"/>
                  </a:lnTo>
                  <a:lnTo>
                    <a:pt x="59" y="28"/>
                  </a:lnTo>
                  <a:lnTo>
                    <a:pt x="63" y="23"/>
                  </a:lnTo>
                  <a:lnTo>
                    <a:pt x="67" y="17"/>
                  </a:lnTo>
                  <a:lnTo>
                    <a:pt x="69" y="11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5"/>
                  </a:lnTo>
                  <a:lnTo>
                    <a:pt x="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0" name="Freeform 686"/>
            <p:cNvSpPr/>
            <p:nvPr/>
          </p:nvSpPr>
          <p:spPr bwMode="auto">
            <a:xfrm>
              <a:off x="3313113" y="4700588"/>
              <a:ext cx="46038" cy="47625"/>
            </a:xfrm>
            <a:custGeom>
              <a:avLst/>
              <a:gdLst/>
              <a:ahLst/>
              <a:cxnLst>
                <a:cxn ang="0">
                  <a:pos x="79" y="1"/>
                </a:cxn>
                <a:cxn ang="0">
                  <a:pos x="79" y="1"/>
                </a:cxn>
                <a:cxn ang="0">
                  <a:pos x="67" y="8"/>
                </a:cxn>
                <a:cxn ang="0">
                  <a:pos x="58" y="16"/>
                </a:cxn>
                <a:cxn ang="0">
                  <a:pos x="39" y="33"/>
                </a:cxn>
                <a:cxn ang="0">
                  <a:pos x="39" y="33"/>
                </a:cxn>
                <a:cxn ang="0">
                  <a:pos x="28" y="44"/>
                </a:cxn>
                <a:cxn ang="0">
                  <a:pos x="17" y="56"/>
                </a:cxn>
                <a:cxn ang="0">
                  <a:pos x="9" y="70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9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16" y="76"/>
                </a:cxn>
                <a:cxn ang="0">
                  <a:pos x="23" y="64"/>
                </a:cxn>
                <a:cxn ang="0">
                  <a:pos x="32" y="53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61" y="25"/>
                </a:cxn>
                <a:cxn ang="0">
                  <a:pos x="73" y="16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5" y="8"/>
                </a:cxn>
                <a:cxn ang="0">
                  <a:pos x="86" y="7"/>
                </a:cxn>
                <a:cxn ang="0">
                  <a:pos x="86" y="4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9" y="1"/>
                </a:cxn>
              </a:cxnLst>
              <a:rect l="0" t="0" r="r" b="b"/>
              <a:pathLst>
                <a:path w="86" h="90">
                  <a:moveTo>
                    <a:pt x="79" y="1"/>
                  </a:moveTo>
                  <a:lnTo>
                    <a:pt x="79" y="1"/>
                  </a:lnTo>
                  <a:lnTo>
                    <a:pt x="67" y="8"/>
                  </a:lnTo>
                  <a:lnTo>
                    <a:pt x="58" y="16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28" y="44"/>
                  </a:lnTo>
                  <a:lnTo>
                    <a:pt x="17" y="56"/>
                  </a:lnTo>
                  <a:lnTo>
                    <a:pt x="9" y="70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9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6" y="76"/>
                  </a:lnTo>
                  <a:lnTo>
                    <a:pt x="23" y="64"/>
                  </a:lnTo>
                  <a:lnTo>
                    <a:pt x="32" y="53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61" y="25"/>
                  </a:lnTo>
                  <a:lnTo>
                    <a:pt x="73" y="16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5" y="8"/>
                  </a:lnTo>
                  <a:lnTo>
                    <a:pt x="86" y="7"/>
                  </a:lnTo>
                  <a:lnTo>
                    <a:pt x="86" y="4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1" name="Freeform 687"/>
            <p:cNvSpPr/>
            <p:nvPr/>
          </p:nvSpPr>
          <p:spPr bwMode="auto">
            <a:xfrm>
              <a:off x="3371851" y="4705350"/>
              <a:ext cx="31750" cy="47625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38" y="20"/>
                </a:cxn>
                <a:cxn ang="0">
                  <a:pos x="25" y="41"/>
                </a:cxn>
                <a:cxn ang="0">
                  <a:pos x="12" y="6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89"/>
                </a:cxn>
                <a:cxn ang="0">
                  <a:pos x="5" y="89"/>
                </a:cxn>
                <a:cxn ang="0">
                  <a:pos x="7" y="89"/>
                </a:cxn>
                <a:cxn ang="0">
                  <a:pos x="8" y="87"/>
                </a:cxn>
                <a:cxn ang="0">
                  <a:pos x="8" y="87"/>
                </a:cxn>
                <a:cxn ang="0">
                  <a:pos x="19" y="67"/>
                </a:cxn>
                <a:cxn ang="0">
                  <a:pos x="32" y="46"/>
                </a:cxn>
                <a:cxn ang="0">
                  <a:pos x="45" y="28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4" y="0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89">
                  <a:moveTo>
                    <a:pt x="52" y="2"/>
                  </a:moveTo>
                  <a:lnTo>
                    <a:pt x="52" y="2"/>
                  </a:lnTo>
                  <a:lnTo>
                    <a:pt x="38" y="20"/>
                  </a:lnTo>
                  <a:lnTo>
                    <a:pt x="25" y="41"/>
                  </a:lnTo>
                  <a:lnTo>
                    <a:pt x="12" y="6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89"/>
                  </a:lnTo>
                  <a:lnTo>
                    <a:pt x="5" y="89"/>
                  </a:lnTo>
                  <a:lnTo>
                    <a:pt x="7" y="89"/>
                  </a:lnTo>
                  <a:lnTo>
                    <a:pt x="8" y="87"/>
                  </a:lnTo>
                  <a:lnTo>
                    <a:pt x="8" y="87"/>
                  </a:lnTo>
                  <a:lnTo>
                    <a:pt x="19" y="67"/>
                  </a:lnTo>
                  <a:lnTo>
                    <a:pt x="32" y="46"/>
                  </a:lnTo>
                  <a:lnTo>
                    <a:pt x="45" y="2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2" name="Freeform 688"/>
            <p:cNvSpPr/>
            <p:nvPr/>
          </p:nvSpPr>
          <p:spPr bwMode="auto">
            <a:xfrm>
              <a:off x="3419476" y="4713288"/>
              <a:ext cx="26988" cy="41275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6" y="11"/>
                </a:cxn>
                <a:cxn ang="0">
                  <a:pos x="29" y="21"/>
                </a:cxn>
                <a:cxn ang="0">
                  <a:pos x="21" y="31"/>
                </a:cxn>
                <a:cxn ang="0">
                  <a:pos x="14" y="41"/>
                </a:cxn>
                <a:cxn ang="0">
                  <a:pos x="14" y="41"/>
                </a:cxn>
                <a:cxn ang="0">
                  <a:pos x="9" y="48"/>
                </a:cxn>
                <a:cxn ang="0">
                  <a:pos x="5" y="55"/>
                </a:cxn>
                <a:cxn ang="0">
                  <a:pos x="2" y="6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4" y="79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0" y="69"/>
                </a:cxn>
                <a:cxn ang="0">
                  <a:pos x="11" y="64"/>
                </a:cxn>
                <a:cxn ang="0">
                  <a:pos x="13" y="59"/>
                </a:cxn>
                <a:cxn ang="0">
                  <a:pos x="15" y="55"/>
                </a:cxn>
                <a:cxn ang="0">
                  <a:pos x="22" y="47"/>
                </a:cxn>
                <a:cxn ang="0">
                  <a:pos x="30" y="38"/>
                </a:cxn>
                <a:cxn ang="0">
                  <a:pos x="30" y="38"/>
                </a:cxn>
                <a:cxn ang="0">
                  <a:pos x="35" y="31"/>
                </a:cxn>
                <a:cxn ang="0">
                  <a:pos x="40" y="24"/>
                </a:cxn>
                <a:cxn ang="0">
                  <a:pos x="45" y="16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51" y="3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1" h="79">
                  <a:moveTo>
                    <a:pt x="44" y="1"/>
                  </a:moveTo>
                  <a:lnTo>
                    <a:pt x="44" y="1"/>
                  </a:lnTo>
                  <a:lnTo>
                    <a:pt x="36" y="11"/>
                  </a:lnTo>
                  <a:lnTo>
                    <a:pt x="29" y="21"/>
                  </a:lnTo>
                  <a:lnTo>
                    <a:pt x="21" y="3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9" y="48"/>
                  </a:lnTo>
                  <a:lnTo>
                    <a:pt x="5" y="55"/>
                  </a:lnTo>
                  <a:lnTo>
                    <a:pt x="2" y="6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4" y="79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0" y="69"/>
                  </a:lnTo>
                  <a:lnTo>
                    <a:pt x="11" y="64"/>
                  </a:lnTo>
                  <a:lnTo>
                    <a:pt x="13" y="59"/>
                  </a:lnTo>
                  <a:lnTo>
                    <a:pt x="15" y="55"/>
                  </a:lnTo>
                  <a:lnTo>
                    <a:pt x="22" y="47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35" y="31"/>
                  </a:lnTo>
                  <a:lnTo>
                    <a:pt x="40" y="24"/>
                  </a:lnTo>
                  <a:lnTo>
                    <a:pt x="45" y="16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51" y="3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3" name="Freeform 689"/>
            <p:cNvSpPr/>
            <p:nvPr/>
          </p:nvSpPr>
          <p:spPr bwMode="auto">
            <a:xfrm>
              <a:off x="3452813" y="4711700"/>
              <a:ext cx="31750" cy="42863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8"/>
                </a:cxn>
                <a:cxn ang="0">
                  <a:pos x="49" y="13"/>
                </a:cxn>
                <a:cxn ang="0">
                  <a:pos x="44" y="22"/>
                </a:cxn>
                <a:cxn ang="0">
                  <a:pos x="38" y="30"/>
                </a:cxn>
                <a:cxn ang="0">
                  <a:pos x="31" y="37"/>
                </a:cxn>
                <a:cxn ang="0">
                  <a:pos x="31" y="37"/>
                </a:cxn>
                <a:cxn ang="0">
                  <a:pos x="16" y="55"/>
                </a:cxn>
                <a:cxn ang="0">
                  <a:pos x="8" y="63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1"/>
                </a:cxn>
                <a:cxn ang="0">
                  <a:pos x="6" y="79"/>
                </a:cxn>
                <a:cxn ang="0">
                  <a:pos x="7" y="78"/>
                </a:cxn>
                <a:cxn ang="0">
                  <a:pos x="7" y="78"/>
                </a:cxn>
                <a:cxn ang="0">
                  <a:pos x="17" y="67"/>
                </a:cxn>
                <a:cxn ang="0">
                  <a:pos x="27" y="56"/>
                </a:cxn>
                <a:cxn ang="0">
                  <a:pos x="27" y="56"/>
                </a:cxn>
                <a:cxn ang="0">
                  <a:pos x="35" y="48"/>
                </a:cxn>
                <a:cxn ang="0">
                  <a:pos x="38" y="44"/>
                </a:cxn>
                <a:cxn ang="0">
                  <a:pos x="41" y="40"/>
                </a:cxn>
                <a:cxn ang="0">
                  <a:pos x="41" y="40"/>
                </a:cxn>
                <a:cxn ang="0">
                  <a:pos x="47" y="31"/>
                </a:cxn>
                <a:cxn ang="0">
                  <a:pos x="53" y="23"/>
                </a:cxn>
                <a:cxn ang="0">
                  <a:pos x="58" y="14"/>
                </a:cxn>
                <a:cxn ang="0">
                  <a:pos x="59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1" h="81">
                  <a:moveTo>
                    <a:pt x="51" y="4"/>
                  </a:moveTo>
                  <a:lnTo>
                    <a:pt x="51" y="4"/>
                  </a:lnTo>
                  <a:lnTo>
                    <a:pt x="50" y="8"/>
                  </a:lnTo>
                  <a:lnTo>
                    <a:pt x="49" y="13"/>
                  </a:lnTo>
                  <a:lnTo>
                    <a:pt x="44" y="22"/>
                  </a:lnTo>
                  <a:lnTo>
                    <a:pt x="38" y="30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16" y="55"/>
                  </a:lnTo>
                  <a:lnTo>
                    <a:pt x="8" y="63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1"/>
                  </a:lnTo>
                  <a:lnTo>
                    <a:pt x="6" y="79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17" y="67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35" y="48"/>
                  </a:lnTo>
                  <a:lnTo>
                    <a:pt x="38" y="44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7" y="31"/>
                  </a:lnTo>
                  <a:lnTo>
                    <a:pt x="53" y="23"/>
                  </a:lnTo>
                  <a:lnTo>
                    <a:pt x="58" y="14"/>
                  </a:lnTo>
                  <a:lnTo>
                    <a:pt x="59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4" name="Freeform 690"/>
            <p:cNvSpPr/>
            <p:nvPr/>
          </p:nvSpPr>
          <p:spPr bwMode="auto">
            <a:xfrm>
              <a:off x="3487738" y="4716463"/>
              <a:ext cx="26988" cy="34925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40" y="10"/>
                </a:cxn>
                <a:cxn ang="0">
                  <a:pos x="37" y="16"/>
                </a:cxn>
                <a:cxn ang="0">
                  <a:pos x="32" y="22"/>
                </a:cxn>
                <a:cxn ang="0">
                  <a:pos x="28" y="27"/>
                </a:cxn>
                <a:cxn ang="0">
                  <a:pos x="28" y="27"/>
                </a:cxn>
                <a:cxn ang="0">
                  <a:pos x="13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5" y="55"/>
                </a:cxn>
                <a:cxn ang="0">
                  <a:pos x="22" y="46"/>
                </a:cxn>
                <a:cxn ang="0">
                  <a:pos x="39" y="29"/>
                </a:cxn>
                <a:cxn ang="0">
                  <a:pos x="39" y="29"/>
                </a:cxn>
                <a:cxn ang="0">
                  <a:pos x="41" y="26"/>
                </a:cxn>
                <a:cxn ang="0">
                  <a:pos x="42" y="24"/>
                </a:cxn>
                <a:cxn ang="0">
                  <a:pos x="45" y="18"/>
                </a:cxn>
                <a:cxn ang="0">
                  <a:pos x="45" y="18"/>
                </a:cxn>
                <a:cxn ang="0">
                  <a:pos x="49" y="12"/>
                </a:cxn>
                <a:cxn ang="0">
                  <a:pos x="50" y="10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66">
                  <a:moveTo>
                    <a:pt x="42" y="3"/>
                  </a:moveTo>
                  <a:lnTo>
                    <a:pt x="42" y="3"/>
                  </a:lnTo>
                  <a:lnTo>
                    <a:pt x="40" y="10"/>
                  </a:lnTo>
                  <a:lnTo>
                    <a:pt x="37" y="16"/>
                  </a:lnTo>
                  <a:lnTo>
                    <a:pt x="32" y="22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13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5" y="55"/>
                  </a:lnTo>
                  <a:lnTo>
                    <a:pt x="22" y="46"/>
                  </a:lnTo>
                  <a:lnTo>
                    <a:pt x="39" y="29"/>
                  </a:lnTo>
                  <a:lnTo>
                    <a:pt x="39" y="29"/>
                  </a:lnTo>
                  <a:lnTo>
                    <a:pt x="41" y="26"/>
                  </a:lnTo>
                  <a:lnTo>
                    <a:pt x="42" y="24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9" y="12"/>
                  </a:lnTo>
                  <a:lnTo>
                    <a:pt x="50" y="10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5" name="Freeform 691"/>
            <p:cNvSpPr/>
            <p:nvPr/>
          </p:nvSpPr>
          <p:spPr bwMode="auto">
            <a:xfrm>
              <a:off x="3544888" y="4716463"/>
              <a:ext cx="34925" cy="38100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15" y="4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2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8" y="69"/>
                </a:cxn>
                <a:cxn ang="0">
                  <a:pos x="22" y="55"/>
                </a:cxn>
                <a:cxn ang="0">
                  <a:pos x="34" y="39"/>
                </a:cxn>
                <a:cxn ang="0">
                  <a:pos x="34" y="39"/>
                </a:cxn>
                <a:cxn ang="0">
                  <a:pos x="50" y="23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7" h="72">
                  <a:moveTo>
                    <a:pt x="59" y="1"/>
                  </a:moveTo>
                  <a:lnTo>
                    <a:pt x="59" y="1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15" y="4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2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22" y="55"/>
                  </a:lnTo>
                  <a:lnTo>
                    <a:pt x="34" y="39"/>
                  </a:lnTo>
                  <a:lnTo>
                    <a:pt x="34" y="39"/>
                  </a:lnTo>
                  <a:lnTo>
                    <a:pt x="50" y="23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6" name="Freeform 692"/>
            <p:cNvSpPr/>
            <p:nvPr/>
          </p:nvSpPr>
          <p:spPr bwMode="auto">
            <a:xfrm>
              <a:off x="3587751" y="4708525"/>
              <a:ext cx="36513" cy="42863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6" y="17"/>
                </a:cxn>
                <a:cxn ang="0">
                  <a:pos x="29" y="35"/>
                </a:cxn>
                <a:cxn ang="0">
                  <a:pos x="21" y="43"/>
                </a:cxn>
                <a:cxn ang="0">
                  <a:pos x="14" y="52"/>
                </a:cxn>
                <a:cxn ang="0">
                  <a:pos x="7" y="63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5" y="68"/>
                </a:cxn>
                <a:cxn ang="0">
                  <a:pos x="21" y="59"/>
                </a:cxn>
                <a:cxn ang="0">
                  <a:pos x="29" y="49"/>
                </a:cxn>
                <a:cxn ang="0">
                  <a:pos x="37" y="40"/>
                </a:cxn>
                <a:cxn ang="0">
                  <a:pos x="53" y="24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1" h="80">
                  <a:moveTo>
                    <a:pt x="63" y="1"/>
                  </a:moveTo>
                  <a:lnTo>
                    <a:pt x="63" y="1"/>
                  </a:lnTo>
                  <a:lnTo>
                    <a:pt x="46" y="17"/>
                  </a:lnTo>
                  <a:lnTo>
                    <a:pt x="29" y="35"/>
                  </a:lnTo>
                  <a:lnTo>
                    <a:pt x="21" y="43"/>
                  </a:lnTo>
                  <a:lnTo>
                    <a:pt x="14" y="52"/>
                  </a:lnTo>
                  <a:lnTo>
                    <a:pt x="7" y="63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5" y="68"/>
                  </a:lnTo>
                  <a:lnTo>
                    <a:pt x="21" y="59"/>
                  </a:lnTo>
                  <a:lnTo>
                    <a:pt x="29" y="49"/>
                  </a:lnTo>
                  <a:lnTo>
                    <a:pt x="37" y="40"/>
                  </a:lnTo>
                  <a:lnTo>
                    <a:pt x="53" y="24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7" name="Freeform 693"/>
            <p:cNvSpPr/>
            <p:nvPr/>
          </p:nvSpPr>
          <p:spPr bwMode="auto">
            <a:xfrm>
              <a:off x="3632201" y="4710113"/>
              <a:ext cx="38100" cy="38100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51" y="11"/>
                </a:cxn>
                <a:cxn ang="0">
                  <a:pos x="38" y="23"/>
                </a:cxn>
                <a:cxn ang="0">
                  <a:pos x="13" y="45"/>
                </a:cxn>
                <a:cxn ang="0">
                  <a:pos x="13" y="45"/>
                </a:cxn>
                <a:cxn ang="0">
                  <a:pos x="7" y="53"/>
                </a:cxn>
                <a:cxn ang="0">
                  <a:pos x="4" y="57"/>
                </a:cxn>
                <a:cxn ang="0">
                  <a:pos x="1" y="61"/>
                </a:cxn>
                <a:cxn ang="0">
                  <a:pos x="0" y="65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5" y="70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2" y="71"/>
                </a:cxn>
                <a:cxn ang="0">
                  <a:pos x="14" y="70"/>
                </a:cxn>
                <a:cxn ang="0">
                  <a:pos x="14" y="68"/>
                </a:cxn>
                <a:cxn ang="0">
                  <a:pos x="15" y="67"/>
                </a:cxn>
                <a:cxn ang="0">
                  <a:pos x="14" y="65"/>
                </a:cxn>
                <a:cxn ang="0">
                  <a:pos x="14" y="64"/>
                </a:cxn>
                <a:cxn ang="0">
                  <a:pos x="12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3" y="61"/>
                </a:cxn>
                <a:cxn ang="0">
                  <a:pos x="16" y="57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37" y="37"/>
                </a:cxn>
                <a:cxn ang="0">
                  <a:pos x="37" y="37"/>
                </a:cxn>
                <a:cxn ang="0">
                  <a:pos x="52" y="23"/>
                </a:cxn>
                <a:cxn ang="0">
                  <a:pos x="60" y="15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2" h="71">
                  <a:moveTo>
                    <a:pt x="64" y="1"/>
                  </a:moveTo>
                  <a:lnTo>
                    <a:pt x="64" y="1"/>
                  </a:lnTo>
                  <a:lnTo>
                    <a:pt x="51" y="11"/>
                  </a:lnTo>
                  <a:lnTo>
                    <a:pt x="38" y="23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7" y="53"/>
                  </a:lnTo>
                  <a:lnTo>
                    <a:pt x="4" y="57"/>
                  </a:lnTo>
                  <a:lnTo>
                    <a:pt x="1" y="61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5" y="70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2" y="71"/>
                  </a:lnTo>
                  <a:lnTo>
                    <a:pt x="14" y="70"/>
                  </a:lnTo>
                  <a:lnTo>
                    <a:pt x="14" y="68"/>
                  </a:lnTo>
                  <a:lnTo>
                    <a:pt x="15" y="67"/>
                  </a:lnTo>
                  <a:lnTo>
                    <a:pt x="14" y="65"/>
                  </a:lnTo>
                  <a:lnTo>
                    <a:pt x="14" y="64"/>
                  </a:lnTo>
                  <a:lnTo>
                    <a:pt x="12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3" y="61"/>
                  </a:lnTo>
                  <a:lnTo>
                    <a:pt x="16" y="57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52" y="23"/>
                  </a:lnTo>
                  <a:lnTo>
                    <a:pt x="60" y="15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8" name="Freeform 694"/>
            <p:cNvSpPr/>
            <p:nvPr/>
          </p:nvSpPr>
          <p:spPr bwMode="auto">
            <a:xfrm>
              <a:off x="3683001" y="4711700"/>
              <a:ext cx="30163" cy="31750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44" y="8"/>
                </a:cxn>
                <a:cxn ang="0">
                  <a:pos x="38" y="14"/>
                </a:cxn>
                <a:cxn ang="0">
                  <a:pos x="32" y="20"/>
                </a:cxn>
                <a:cxn ang="0">
                  <a:pos x="27" y="26"/>
                </a:cxn>
                <a:cxn ang="0">
                  <a:pos x="27" y="26"/>
                </a:cxn>
                <a:cxn ang="0">
                  <a:pos x="25" y="29"/>
                </a:cxn>
                <a:cxn ang="0">
                  <a:pos x="22" y="32"/>
                </a:cxn>
                <a:cxn ang="0">
                  <a:pos x="16" y="37"/>
                </a:cxn>
                <a:cxn ang="0">
                  <a:pos x="16" y="37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4" y="61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25" y="41"/>
                </a:cxn>
                <a:cxn ang="0">
                  <a:pos x="28" y="38"/>
                </a:cxn>
                <a:cxn ang="0">
                  <a:pos x="31" y="36"/>
                </a:cxn>
                <a:cxn ang="0">
                  <a:pos x="35" y="33"/>
                </a:cxn>
                <a:cxn ang="0">
                  <a:pos x="35" y="33"/>
                </a:cxn>
                <a:cxn ang="0">
                  <a:pos x="39" y="26"/>
                </a:cxn>
                <a:cxn ang="0">
                  <a:pos x="45" y="20"/>
                </a:cxn>
                <a:cxn ang="0">
                  <a:pos x="51" y="13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61">
                  <a:moveTo>
                    <a:pt x="48" y="2"/>
                  </a:moveTo>
                  <a:lnTo>
                    <a:pt x="48" y="2"/>
                  </a:lnTo>
                  <a:lnTo>
                    <a:pt x="44" y="8"/>
                  </a:lnTo>
                  <a:lnTo>
                    <a:pt x="38" y="14"/>
                  </a:lnTo>
                  <a:lnTo>
                    <a:pt x="32" y="20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25" y="29"/>
                  </a:lnTo>
                  <a:lnTo>
                    <a:pt x="22" y="32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4" y="61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25" y="41"/>
                  </a:lnTo>
                  <a:lnTo>
                    <a:pt x="28" y="38"/>
                  </a:lnTo>
                  <a:lnTo>
                    <a:pt x="31" y="36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9" y="26"/>
                  </a:lnTo>
                  <a:lnTo>
                    <a:pt x="45" y="20"/>
                  </a:lnTo>
                  <a:lnTo>
                    <a:pt x="51" y="1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9" name="Freeform 695"/>
            <p:cNvSpPr/>
            <p:nvPr/>
          </p:nvSpPr>
          <p:spPr bwMode="auto">
            <a:xfrm>
              <a:off x="3725863" y="4710113"/>
              <a:ext cx="36513" cy="41275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44" y="20"/>
                </a:cxn>
                <a:cxn ang="0">
                  <a:pos x="26" y="38"/>
                </a:cxn>
                <a:cxn ang="0">
                  <a:pos x="26" y="38"/>
                </a:cxn>
                <a:cxn ang="0">
                  <a:pos x="14" y="49"/>
                </a:cxn>
                <a:cxn ang="0">
                  <a:pos x="9" y="56"/>
                </a:cxn>
                <a:cxn ang="0">
                  <a:pos x="4" y="62"/>
                </a:cxn>
                <a:cxn ang="0">
                  <a:pos x="4" y="62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4" y="76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1" y="68"/>
                </a:cxn>
                <a:cxn ang="0">
                  <a:pos x="14" y="63"/>
                </a:cxn>
                <a:cxn ang="0">
                  <a:pos x="23" y="54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55" y="24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1" h="76">
                  <a:moveTo>
                    <a:pt x="63" y="2"/>
                  </a:moveTo>
                  <a:lnTo>
                    <a:pt x="63" y="2"/>
                  </a:lnTo>
                  <a:lnTo>
                    <a:pt x="44" y="20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14" y="49"/>
                  </a:lnTo>
                  <a:lnTo>
                    <a:pt x="9" y="56"/>
                  </a:lnTo>
                  <a:lnTo>
                    <a:pt x="4" y="62"/>
                  </a:lnTo>
                  <a:lnTo>
                    <a:pt x="4" y="62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4" y="76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1" y="68"/>
                  </a:lnTo>
                  <a:lnTo>
                    <a:pt x="14" y="63"/>
                  </a:lnTo>
                  <a:lnTo>
                    <a:pt x="23" y="54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55" y="24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0" name="Freeform 696"/>
            <p:cNvSpPr/>
            <p:nvPr/>
          </p:nvSpPr>
          <p:spPr bwMode="auto">
            <a:xfrm>
              <a:off x="3765551" y="4708525"/>
              <a:ext cx="34925" cy="3968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6" y="8"/>
                </a:cxn>
                <a:cxn ang="0">
                  <a:pos x="53" y="13"/>
                </a:cxn>
                <a:cxn ang="0">
                  <a:pos x="49" y="17"/>
                </a:cxn>
                <a:cxn ang="0">
                  <a:pos x="45" y="21"/>
                </a:cxn>
                <a:cxn ang="0">
                  <a:pos x="35" y="30"/>
                </a:cxn>
                <a:cxn ang="0">
                  <a:pos x="25" y="36"/>
                </a:cxn>
                <a:cxn ang="0">
                  <a:pos x="25" y="36"/>
                </a:cxn>
                <a:cxn ang="0">
                  <a:pos x="18" y="43"/>
                </a:cxn>
                <a:cxn ang="0">
                  <a:pos x="13" y="51"/>
                </a:cxn>
                <a:cxn ang="0">
                  <a:pos x="13" y="51"/>
                </a:cxn>
                <a:cxn ang="0">
                  <a:pos x="6" y="60"/>
                </a:cxn>
                <a:cxn ang="0">
                  <a:pos x="2" y="64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1" y="73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9" y="74"/>
                </a:cxn>
                <a:cxn ang="0">
                  <a:pos x="14" y="69"/>
                </a:cxn>
                <a:cxn ang="0">
                  <a:pos x="14" y="69"/>
                </a:cxn>
                <a:cxn ang="0">
                  <a:pos x="15" y="67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21" y="56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1" y="44"/>
                </a:cxn>
                <a:cxn ang="0">
                  <a:pos x="37" y="40"/>
                </a:cxn>
                <a:cxn ang="0">
                  <a:pos x="47" y="32"/>
                </a:cxn>
                <a:cxn ang="0">
                  <a:pos x="47" y="32"/>
                </a:cxn>
                <a:cxn ang="0">
                  <a:pos x="53" y="26"/>
                </a:cxn>
                <a:cxn ang="0">
                  <a:pos x="59" y="20"/>
                </a:cxn>
                <a:cxn ang="0">
                  <a:pos x="64" y="13"/>
                </a:cxn>
                <a:cxn ang="0">
                  <a:pos x="65" y="10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5" y="2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8" y="1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7" h="75">
                  <a:moveTo>
                    <a:pt x="58" y="3"/>
                  </a:moveTo>
                  <a:lnTo>
                    <a:pt x="58" y="3"/>
                  </a:lnTo>
                  <a:lnTo>
                    <a:pt x="56" y="8"/>
                  </a:lnTo>
                  <a:lnTo>
                    <a:pt x="53" y="13"/>
                  </a:lnTo>
                  <a:lnTo>
                    <a:pt x="49" y="17"/>
                  </a:lnTo>
                  <a:lnTo>
                    <a:pt x="45" y="21"/>
                  </a:lnTo>
                  <a:lnTo>
                    <a:pt x="35" y="30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18" y="43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6" y="60"/>
                  </a:lnTo>
                  <a:lnTo>
                    <a:pt x="2" y="64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" y="73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9" y="74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15" y="67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21" y="56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1" y="44"/>
                  </a:lnTo>
                  <a:lnTo>
                    <a:pt x="37" y="40"/>
                  </a:lnTo>
                  <a:lnTo>
                    <a:pt x="47" y="32"/>
                  </a:lnTo>
                  <a:lnTo>
                    <a:pt x="47" y="32"/>
                  </a:lnTo>
                  <a:lnTo>
                    <a:pt x="53" y="26"/>
                  </a:lnTo>
                  <a:lnTo>
                    <a:pt x="59" y="20"/>
                  </a:lnTo>
                  <a:lnTo>
                    <a:pt x="64" y="13"/>
                  </a:lnTo>
                  <a:lnTo>
                    <a:pt x="65" y="10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8" y="1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1" name="Freeform 697"/>
            <p:cNvSpPr/>
            <p:nvPr/>
          </p:nvSpPr>
          <p:spPr bwMode="auto">
            <a:xfrm>
              <a:off x="3802063" y="4708525"/>
              <a:ext cx="36513" cy="38100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48" y="11"/>
                </a:cxn>
                <a:cxn ang="0">
                  <a:pos x="36" y="21"/>
                </a:cxn>
                <a:cxn ang="0">
                  <a:pos x="24" y="31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9" y="47"/>
                </a:cxn>
                <a:cxn ang="0">
                  <a:pos x="3" y="53"/>
                </a:cxn>
                <a:cxn ang="0">
                  <a:pos x="2" y="58"/>
                </a:cxn>
                <a:cxn ang="0">
                  <a:pos x="0" y="61"/>
                </a:cxn>
                <a:cxn ang="0">
                  <a:pos x="0" y="65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10" y="67"/>
                </a:cxn>
                <a:cxn ang="0">
                  <a:pos x="10" y="66"/>
                </a:cxn>
                <a:cxn ang="0">
                  <a:pos x="10" y="64"/>
                </a:cxn>
                <a:cxn ang="0">
                  <a:pos x="10" y="64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7" y="50"/>
                </a:cxn>
                <a:cxn ang="0">
                  <a:pos x="30" y="39"/>
                </a:cxn>
                <a:cxn ang="0">
                  <a:pos x="30" y="39"/>
                </a:cxn>
                <a:cxn ang="0">
                  <a:pos x="48" y="24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7" h="71">
                  <a:moveTo>
                    <a:pt x="60" y="1"/>
                  </a:moveTo>
                  <a:lnTo>
                    <a:pt x="60" y="1"/>
                  </a:lnTo>
                  <a:lnTo>
                    <a:pt x="48" y="11"/>
                  </a:lnTo>
                  <a:lnTo>
                    <a:pt x="36" y="21"/>
                  </a:lnTo>
                  <a:lnTo>
                    <a:pt x="24" y="31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9" y="47"/>
                  </a:lnTo>
                  <a:lnTo>
                    <a:pt x="3" y="53"/>
                  </a:lnTo>
                  <a:lnTo>
                    <a:pt x="2" y="58"/>
                  </a:lnTo>
                  <a:lnTo>
                    <a:pt x="0" y="61"/>
                  </a:lnTo>
                  <a:lnTo>
                    <a:pt x="0" y="65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10" y="67"/>
                  </a:lnTo>
                  <a:lnTo>
                    <a:pt x="10" y="66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7" y="50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48" y="24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2" name="Freeform 698"/>
            <p:cNvSpPr/>
            <p:nvPr/>
          </p:nvSpPr>
          <p:spPr bwMode="auto">
            <a:xfrm>
              <a:off x="3843338" y="4711700"/>
              <a:ext cx="26988" cy="34925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7" y="7"/>
                </a:cxn>
                <a:cxn ang="0">
                  <a:pos x="30" y="13"/>
                </a:cxn>
                <a:cxn ang="0">
                  <a:pos x="19" y="27"/>
                </a:cxn>
                <a:cxn ang="0">
                  <a:pos x="9" y="42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7" y="47"/>
                </a:cxn>
                <a:cxn ang="0">
                  <a:pos x="26" y="33"/>
                </a:cxn>
                <a:cxn ang="0">
                  <a:pos x="37" y="20"/>
                </a:cxn>
                <a:cxn ang="0">
                  <a:pos x="44" y="13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2" y="6"/>
                </a:cxn>
                <a:cxn ang="0">
                  <a:pos x="52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2" h="66">
                  <a:moveTo>
                    <a:pt x="44" y="1"/>
                  </a:moveTo>
                  <a:lnTo>
                    <a:pt x="44" y="1"/>
                  </a:lnTo>
                  <a:lnTo>
                    <a:pt x="37" y="7"/>
                  </a:lnTo>
                  <a:lnTo>
                    <a:pt x="30" y="13"/>
                  </a:lnTo>
                  <a:lnTo>
                    <a:pt x="19" y="27"/>
                  </a:lnTo>
                  <a:lnTo>
                    <a:pt x="9" y="42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7" y="47"/>
                  </a:lnTo>
                  <a:lnTo>
                    <a:pt x="26" y="33"/>
                  </a:lnTo>
                  <a:lnTo>
                    <a:pt x="37" y="20"/>
                  </a:lnTo>
                  <a:lnTo>
                    <a:pt x="44" y="13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3" name="Freeform 699"/>
            <p:cNvSpPr>
              <a:spLocks noEditPoints="1"/>
            </p:cNvSpPr>
            <p:nvPr/>
          </p:nvSpPr>
          <p:spPr bwMode="auto">
            <a:xfrm>
              <a:off x="3273426" y="4579938"/>
              <a:ext cx="650875" cy="195263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8"/>
                </a:cxn>
                <a:cxn ang="0">
                  <a:pos x="524" y="354"/>
                </a:cxn>
                <a:cxn ang="0">
                  <a:pos x="138" y="355"/>
                </a:cxn>
                <a:cxn ang="0">
                  <a:pos x="72" y="347"/>
                </a:cxn>
                <a:cxn ang="0">
                  <a:pos x="23" y="320"/>
                </a:cxn>
                <a:cxn ang="0">
                  <a:pos x="1" y="276"/>
                </a:cxn>
                <a:cxn ang="0">
                  <a:pos x="2" y="40"/>
                </a:cxn>
                <a:cxn ang="0">
                  <a:pos x="10" y="22"/>
                </a:cxn>
                <a:cxn ang="0">
                  <a:pos x="26" y="5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8"/>
                </a:cxn>
                <a:cxn ang="0">
                  <a:pos x="355" y="116"/>
                </a:cxn>
                <a:cxn ang="0">
                  <a:pos x="420" y="154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69"/>
                </a:cxn>
                <a:cxn ang="0">
                  <a:pos x="908" y="26"/>
                </a:cxn>
                <a:cxn ang="0">
                  <a:pos x="924" y="11"/>
                </a:cxn>
                <a:cxn ang="0">
                  <a:pos x="946" y="13"/>
                </a:cxn>
                <a:cxn ang="0">
                  <a:pos x="1173" y="19"/>
                </a:cxn>
                <a:cxn ang="0">
                  <a:pos x="1211" y="38"/>
                </a:cxn>
                <a:cxn ang="0">
                  <a:pos x="1220" y="60"/>
                </a:cxn>
                <a:cxn ang="0">
                  <a:pos x="1223" y="103"/>
                </a:cxn>
                <a:cxn ang="0">
                  <a:pos x="1228" y="215"/>
                </a:cxn>
                <a:cxn ang="0">
                  <a:pos x="1219" y="275"/>
                </a:cxn>
                <a:cxn ang="0">
                  <a:pos x="1189" y="318"/>
                </a:cxn>
                <a:cxn ang="0">
                  <a:pos x="1141" y="345"/>
                </a:cxn>
                <a:cxn ang="0">
                  <a:pos x="1068" y="360"/>
                </a:cxn>
                <a:cxn ang="0">
                  <a:pos x="1024" y="364"/>
                </a:cxn>
                <a:cxn ang="0">
                  <a:pos x="941" y="361"/>
                </a:cxn>
                <a:cxn ang="0">
                  <a:pos x="840" y="367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8"/>
                </a:cxn>
                <a:cxn ang="0">
                  <a:pos x="1183" y="239"/>
                </a:cxn>
                <a:cxn ang="0">
                  <a:pos x="1178" y="187"/>
                </a:cxn>
                <a:cxn ang="0">
                  <a:pos x="1172" y="68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1"/>
                </a:cxn>
                <a:cxn ang="0">
                  <a:pos x="555" y="220"/>
                </a:cxn>
                <a:cxn ang="0">
                  <a:pos x="482" y="213"/>
                </a:cxn>
                <a:cxn ang="0">
                  <a:pos x="433" y="208"/>
                </a:cxn>
                <a:cxn ang="0">
                  <a:pos x="359" y="175"/>
                </a:cxn>
                <a:cxn ang="0">
                  <a:pos x="296" y="118"/>
                </a:cxn>
                <a:cxn ang="0">
                  <a:pos x="264" y="51"/>
                </a:cxn>
                <a:cxn ang="0">
                  <a:pos x="48" y="164"/>
                </a:cxn>
                <a:cxn ang="0">
                  <a:pos x="48" y="269"/>
                </a:cxn>
                <a:cxn ang="0">
                  <a:pos x="73" y="300"/>
                </a:cxn>
                <a:cxn ang="0">
                  <a:pos x="141" y="310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7">
                  <a:moveTo>
                    <a:pt x="840" y="367"/>
                  </a:moveTo>
                  <a:lnTo>
                    <a:pt x="840" y="367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60"/>
                  </a:lnTo>
                  <a:lnTo>
                    <a:pt x="669" y="358"/>
                  </a:lnTo>
                  <a:lnTo>
                    <a:pt x="644" y="357"/>
                  </a:lnTo>
                  <a:lnTo>
                    <a:pt x="644" y="357"/>
                  </a:lnTo>
                  <a:lnTo>
                    <a:pt x="612" y="358"/>
                  </a:lnTo>
                  <a:lnTo>
                    <a:pt x="612" y="358"/>
                  </a:lnTo>
                  <a:lnTo>
                    <a:pt x="598" y="358"/>
                  </a:lnTo>
                  <a:lnTo>
                    <a:pt x="598" y="358"/>
                  </a:lnTo>
                  <a:lnTo>
                    <a:pt x="573" y="358"/>
                  </a:lnTo>
                  <a:lnTo>
                    <a:pt x="548" y="356"/>
                  </a:lnTo>
                  <a:lnTo>
                    <a:pt x="548" y="356"/>
                  </a:lnTo>
                  <a:lnTo>
                    <a:pt x="524" y="354"/>
                  </a:lnTo>
                  <a:lnTo>
                    <a:pt x="499" y="353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170" y="354"/>
                  </a:lnTo>
                  <a:lnTo>
                    <a:pt x="170" y="354"/>
                  </a:lnTo>
                  <a:lnTo>
                    <a:pt x="138" y="355"/>
                  </a:lnTo>
                  <a:lnTo>
                    <a:pt x="138" y="355"/>
                  </a:lnTo>
                  <a:lnTo>
                    <a:pt x="114" y="354"/>
                  </a:lnTo>
                  <a:lnTo>
                    <a:pt x="95" y="352"/>
                  </a:lnTo>
                  <a:lnTo>
                    <a:pt x="95" y="352"/>
                  </a:lnTo>
                  <a:lnTo>
                    <a:pt x="84" y="350"/>
                  </a:lnTo>
                  <a:lnTo>
                    <a:pt x="72" y="347"/>
                  </a:lnTo>
                  <a:lnTo>
                    <a:pt x="62" y="344"/>
                  </a:lnTo>
                  <a:lnTo>
                    <a:pt x="53" y="340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5"/>
                  </a:lnTo>
                  <a:lnTo>
                    <a:pt x="23" y="320"/>
                  </a:lnTo>
                  <a:lnTo>
                    <a:pt x="17" y="314"/>
                  </a:lnTo>
                  <a:lnTo>
                    <a:pt x="12" y="308"/>
                  </a:lnTo>
                  <a:lnTo>
                    <a:pt x="9" y="301"/>
                  </a:lnTo>
                  <a:lnTo>
                    <a:pt x="6" y="292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8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2" y="148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35"/>
                  </a:lnTo>
                  <a:lnTo>
                    <a:pt x="3" y="31"/>
                  </a:lnTo>
                  <a:lnTo>
                    <a:pt x="5" y="28"/>
                  </a:lnTo>
                  <a:lnTo>
                    <a:pt x="8" y="25"/>
                  </a:lnTo>
                  <a:lnTo>
                    <a:pt x="9" y="24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8"/>
                  </a:lnTo>
                  <a:lnTo>
                    <a:pt x="14" y="11"/>
                  </a:lnTo>
                  <a:lnTo>
                    <a:pt x="17" y="9"/>
                  </a:lnTo>
                  <a:lnTo>
                    <a:pt x="20" y="7"/>
                  </a:lnTo>
                  <a:lnTo>
                    <a:pt x="26" y="5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0"/>
                  </a:lnTo>
                  <a:lnTo>
                    <a:pt x="292" y="1"/>
                  </a:lnTo>
                  <a:lnTo>
                    <a:pt x="296" y="2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1"/>
                  </a:lnTo>
                  <a:lnTo>
                    <a:pt x="306" y="16"/>
                  </a:lnTo>
                  <a:lnTo>
                    <a:pt x="307" y="22"/>
                  </a:lnTo>
                  <a:lnTo>
                    <a:pt x="307" y="22"/>
                  </a:lnTo>
                  <a:lnTo>
                    <a:pt x="307" y="30"/>
                  </a:lnTo>
                  <a:lnTo>
                    <a:pt x="309" y="38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1"/>
                  </a:lnTo>
                  <a:lnTo>
                    <a:pt x="330" y="88"/>
                  </a:lnTo>
                  <a:lnTo>
                    <a:pt x="343" y="102"/>
                  </a:lnTo>
                  <a:lnTo>
                    <a:pt x="355" y="116"/>
                  </a:lnTo>
                  <a:lnTo>
                    <a:pt x="369" y="128"/>
                  </a:lnTo>
                  <a:lnTo>
                    <a:pt x="383" y="137"/>
                  </a:lnTo>
                  <a:lnTo>
                    <a:pt x="383" y="137"/>
                  </a:lnTo>
                  <a:lnTo>
                    <a:pt x="395" y="145"/>
                  </a:lnTo>
                  <a:lnTo>
                    <a:pt x="408" y="150"/>
                  </a:lnTo>
                  <a:lnTo>
                    <a:pt x="420" y="154"/>
                  </a:lnTo>
                  <a:lnTo>
                    <a:pt x="433" y="158"/>
                  </a:lnTo>
                  <a:lnTo>
                    <a:pt x="458" y="163"/>
                  </a:lnTo>
                  <a:lnTo>
                    <a:pt x="484" y="167"/>
                  </a:lnTo>
                  <a:lnTo>
                    <a:pt x="495" y="168"/>
                  </a:lnTo>
                  <a:lnTo>
                    <a:pt x="495" y="168"/>
                  </a:lnTo>
                  <a:lnTo>
                    <a:pt x="522" y="172"/>
                  </a:lnTo>
                  <a:lnTo>
                    <a:pt x="552" y="175"/>
                  </a:lnTo>
                  <a:lnTo>
                    <a:pt x="584" y="176"/>
                  </a:lnTo>
                  <a:lnTo>
                    <a:pt x="620" y="177"/>
                  </a:lnTo>
                  <a:lnTo>
                    <a:pt x="620" y="177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3"/>
                  </a:lnTo>
                  <a:lnTo>
                    <a:pt x="755" y="169"/>
                  </a:lnTo>
                  <a:lnTo>
                    <a:pt x="776" y="166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8"/>
                  </a:lnTo>
                  <a:lnTo>
                    <a:pt x="858" y="133"/>
                  </a:lnTo>
                  <a:lnTo>
                    <a:pt x="866" y="127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89"/>
                  </a:lnTo>
                  <a:lnTo>
                    <a:pt x="898" y="80"/>
                  </a:lnTo>
                  <a:lnTo>
                    <a:pt x="902" y="69"/>
                  </a:lnTo>
                  <a:lnTo>
                    <a:pt x="904" y="58"/>
                  </a:lnTo>
                  <a:lnTo>
                    <a:pt x="906" y="47"/>
                  </a:lnTo>
                  <a:lnTo>
                    <a:pt x="906" y="34"/>
                  </a:lnTo>
                  <a:lnTo>
                    <a:pt x="906" y="34"/>
                  </a:lnTo>
                  <a:lnTo>
                    <a:pt x="907" y="30"/>
                  </a:lnTo>
                  <a:lnTo>
                    <a:pt x="908" y="26"/>
                  </a:lnTo>
                  <a:lnTo>
                    <a:pt x="910" y="22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6"/>
                  </a:lnTo>
                  <a:lnTo>
                    <a:pt x="920" y="12"/>
                  </a:lnTo>
                  <a:lnTo>
                    <a:pt x="924" y="11"/>
                  </a:lnTo>
                  <a:lnTo>
                    <a:pt x="928" y="11"/>
                  </a:lnTo>
                  <a:lnTo>
                    <a:pt x="935" y="11"/>
                  </a:lnTo>
                  <a:lnTo>
                    <a:pt x="935" y="11"/>
                  </a:lnTo>
                  <a:lnTo>
                    <a:pt x="939" y="11"/>
                  </a:lnTo>
                  <a:lnTo>
                    <a:pt x="943" y="12"/>
                  </a:lnTo>
                  <a:lnTo>
                    <a:pt x="946" y="13"/>
                  </a:lnTo>
                  <a:lnTo>
                    <a:pt x="949" y="17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1"/>
                  </a:lnTo>
                  <a:lnTo>
                    <a:pt x="1195" y="24"/>
                  </a:lnTo>
                  <a:lnTo>
                    <a:pt x="1203" y="28"/>
                  </a:lnTo>
                  <a:lnTo>
                    <a:pt x="1206" y="31"/>
                  </a:lnTo>
                  <a:lnTo>
                    <a:pt x="1208" y="34"/>
                  </a:lnTo>
                  <a:lnTo>
                    <a:pt x="1211" y="38"/>
                  </a:lnTo>
                  <a:lnTo>
                    <a:pt x="1214" y="42"/>
                  </a:lnTo>
                  <a:lnTo>
                    <a:pt x="1216" y="54"/>
                  </a:lnTo>
                  <a:lnTo>
                    <a:pt x="1217" y="56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0"/>
                  </a:lnTo>
                  <a:lnTo>
                    <a:pt x="1222" y="63"/>
                  </a:lnTo>
                  <a:lnTo>
                    <a:pt x="1223" y="67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3"/>
                  </a:lnTo>
                  <a:lnTo>
                    <a:pt x="1223" y="103"/>
                  </a:lnTo>
                  <a:lnTo>
                    <a:pt x="1223" y="129"/>
                  </a:lnTo>
                  <a:lnTo>
                    <a:pt x="1223" y="154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5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6"/>
                  </a:lnTo>
                  <a:lnTo>
                    <a:pt x="1226" y="255"/>
                  </a:lnTo>
                  <a:lnTo>
                    <a:pt x="1223" y="266"/>
                  </a:lnTo>
                  <a:lnTo>
                    <a:pt x="1219" y="275"/>
                  </a:lnTo>
                  <a:lnTo>
                    <a:pt x="1214" y="286"/>
                  </a:lnTo>
                  <a:lnTo>
                    <a:pt x="1214" y="286"/>
                  </a:lnTo>
                  <a:lnTo>
                    <a:pt x="1208" y="294"/>
                  </a:lnTo>
                  <a:lnTo>
                    <a:pt x="1203" y="303"/>
                  </a:lnTo>
                  <a:lnTo>
                    <a:pt x="1196" y="311"/>
                  </a:lnTo>
                  <a:lnTo>
                    <a:pt x="1189" y="318"/>
                  </a:lnTo>
                  <a:lnTo>
                    <a:pt x="1181" y="324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5"/>
                  </a:lnTo>
                  <a:lnTo>
                    <a:pt x="1128" y="348"/>
                  </a:lnTo>
                  <a:lnTo>
                    <a:pt x="1115" y="351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5"/>
                  </a:lnTo>
                  <a:lnTo>
                    <a:pt x="1068" y="360"/>
                  </a:lnTo>
                  <a:lnTo>
                    <a:pt x="1068" y="360"/>
                  </a:lnTo>
                  <a:lnTo>
                    <a:pt x="1059" y="362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1"/>
                  </a:lnTo>
                  <a:lnTo>
                    <a:pt x="941" y="361"/>
                  </a:lnTo>
                  <a:lnTo>
                    <a:pt x="915" y="362"/>
                  </a:lnTo>
                  <a:lnTo>
                    <a:pt x="890" y="364"/>
                  </a:lnTo>
                  <a:lnTo>
                    <a:pt x="890" y="364"/>
                  </a:lnTo>
                  <a:lnTo>
                    <a:pt x="865" y="366"/>
                  </a:lnTo>
                  <a:lnTo>
                    <a:pt x="840" y="367"/>
                  </a:lnTo>
                  <a:lnTo>
                    <a:pt x="840" y="367"/>
                  </a:lnTo>
                  <a:close/>
                  <a:moveTo>
                    <a:pt x="637" y="312"/>
                  </a:moveTo>
                  <a:lnTo>
                    <a:pt x="637" y="312"/>
                  </a:lnTo>
                  <a:lnTo>
                    <a:pt x="659" y="313"/>
                  </a:lnTo>
                  <a:lnTo>
                    <a:pt x="681" y="314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19"/>
                  </a:lnTo>
                  <a:lnTo>
                    <a:pt x="791" y="320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5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5"/>
                  </a:lnTo>
                  <a:lnTo>
                    <a:pt x="1031" y="315"/>
                  </a:lnTo>
                  <a:lnTo>
                    <a:pt x="1052" y="314"/>
                  </a:lnTo>
                  <a:lnTo>
                    <a:pt x="1074" y="313"/>
                  </a:lnTo>
                  <a:lnTo>
                    <a:pt x="1094" y="310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300"/>
                  </a:lnTo>
                  <a:lnTo>
                    <a:pt x="1140" y="295"/>
                  </a:lnTo>
                  <a:lnTo>
                    <a:pt x="1148" y="290"/>
                  </a:lnTo>
                  <a:lnTo>
                    <a:pt x="1156" y="284"/>
                  </a:lnTo>
                  <a:lnTo>
                    <a:pt x="1163" y="278"/>
                  </a:lnTo>
                  <a:lnTo>
                    <a:pt x="1169" y="271"/>
                  </a:lnTo>
                  <a:lnTo>
                    <a:pt x="1174" y="262"/>
                  </a:lnTo>
                  <a:lnTo>
                    <a:pt x="1174" y="262"/>
                  </a:lnTo>
                  <a:lnTo>
                    <a:pt x="1178" y="255"/>
                  </a:lnTo>
                  <a:lnTo>
                    <a:pt x="1181" y="247"/>
                  </a:lnTo>
                  <a:lnTo>
                    <a:pt x="1183" y="239"/>
                  </a:lnTo>
                  <a:lnTo>
                    <a:pt x="1184" y="231"/>
                  </a:lnTo>
                  <a:lnTo>
                    <a:pt x="1184" y="223"/>
                  </a:lnTo>
                  <a:lnTo>
                    <a:pt x="1183" y="216"/>
                  </a:lnTo>
                  <a:lnTo>
                    <a:pt x="1180" y="200"/>
                  </a:lnTo>
                  <a:lnTo>
                    <a:pt x="1180" y="200"/>
                  </a:lnTo>
                  <a:lnTo>
                    <a:pt x="1178" y="187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4"/>
                  </a:lnTo>
                  <a:lnTo>
                    <a:pt x="1172" y="68"/>
                  </a:lnTo>
                  <a:lnTo>
                    <a:pt x="1171" y="64"/>
                  </a:lnTo>
                  <a:lnTo>
                    <a:pt x="1166" y="63"/>
                  </a:lnTo>
                  <a:lnTo>
                    <a:pt x="1166" y="63"/>
                  </a:lnTo>
                  <a:lnTo>
                    <a:pt x="1160" y="63"/>
                  </a:lnTo>
                  <a:lnTo>
                    <a:pt x="949" y="63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3"/>
                  </a:lnTo>
                  <a:lnTo>
                    <a:pt x="930" y="119"/>
                  </a:lnTo>
                  <a:lnTo>
                    <a:pt x="921" y="134"/>
                  </a:lnTo>
                  <a:lnTo>
                    <a:pt x="909" y="148"/>
                  </a:lnTo>
                  <a:lnTo>
                    <a:pt x="895" y="160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1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6"/>
                  </a:lnTo>
                  <a:lnTo>
                    <a:pt x="718" y="219"/>
                  </a:lnTo>
                  <a:lnTo>
                    <a:pt x="687" y="221"/>
                  </a:lnTo>
                  <a:lnTo>
                    <a:pt x="655" y="221"/>
                  </a:lnTo>
                  <a:lnTo>
                    <a:pt x="655" y="221"/>
                  </a:lnTo>
                  <a:lnTo>
                    <a:pt x="628" y="222"/>
                  </a:lnTo>
                  <a:lnTo>
                    <a:pt x="628" y="222"/>
                  </a:lnTo>
                  <a:lnTo>
                    <a:pt x="597" y="222"/>
                  </a:lnTo>
                  <a:lnTo>
                    <a:pt x="597" y="222"/>
                  </a:lnTo>
                  <a:lnTo>
                    <a:pt x="574" y="222"/>
                  </a:lnTo>
                  <a:lnTo>
                    <a:pt x="555" y="220"/>
                  </a:lnTo>
                  <a:lnTo>
                    <a:pt x="555" y="220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7"/>
                  </a:lnTo>
                  <a:lnTo>
                    <a:pt x="494" y="215"/>
                  </a:lnTo>
                  <a:lnTo>
                    <a:pt x="482" y="213"/>
                  </a:lnTo>
                  <a:lnTo>
                    <a:pt x="482" y="213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8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4"/>
                  </a:lnTo>
                  <a:lnTo>
                    <a:pt x="371" y="182"/>
                  </a:lnTo>
                  <a:lnTo>
                    <a:pt x="359" y="175"/>
                  </a:lnTo>
                  <a:lnTo>
                    <a:pt x="348" y="166"/>
                  </a:lnTo>
                  <a:lnTo>
                    <a:pt x="337" y="158"/>
                  </a:lnTo>
                  <a:lnTo>
                    <a:pt x="326" y="149"/>
                  </a:lnTo>
                  <a:lnTo>
                    <a:pt x="315" y="140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6"/>
                  </a:lnTo>
                  <a:lnTo>
                    <a:pt x="281" y="94"/>
                  </a:lnTo>
                  <a:lnTo>
                    <a:pt x="275" y="82"/>
                  </a:lnTo>
                  <a:lnTo>
                    <a:pt x="269" y="68"/>
                  </a:lnTo>
                  <a:lnTo>
                    <a:pt x="265" y="55"/>
                  </a:lnTo>
                  <a:lnTo>
                    <a:pt x="264" y="51"/>
                  </a:lnTo>
                  <a:lnTo>
                    <a:pt x="47" y="51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48" y="164"/>
                  </a:lnTo>
                  <a:lnTo>
                    <a:pt x="47" y="198"/>
                  </a:lnTo>
                  <a:lnTo>
                    <a:pt x="46" y="232"/>
                  </a:lnTo>
                  <a:lnTo>
                    <a:pt x="46" y="232"/>
                  </a:lnTo>
                  <a:lnTo>
                    <a:pt x="46" y="245"/>
                  </a:lnTo>
                  <a:lnTo>
                    <a:pt x="47" y="257"/>
                  </a:lnTo>
                  <a:lnTo>
                    <a:pt x="48" y="269"/>
                  </a:lnTo>
                  <a:lnTo>
                    <a:pt x="53" y="279"/>
                  </a:lnTo>
                  <a:lnTo>
                    <a:pt x="56" y="284"/>
                  </a:lnTo>
                  <a:lnTo>
                    <a:pt x="59" y="288"/>
                  </a:lnTo>
                  <a:lnTo>
                    <a:pt x="63" y="292"/>
                  </a:lnTo>
                  <a:lnTo>
                    <a:pt x="68" y="297"/>
                  </a:lnTo>
                  <a:lnTo>
                    <a:pt x="73" y="300"/>
                  </a:lnTo>
                  <a:lnTo>
                    <a:pt x="79" y="302"/>
                  </a:lnTo>
                  <a:lnTo>
                    <a:pt x="88" y="305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09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72" y="309"/>
                  </a:lnTo>
                  <a:lnTo>
                    <a:pt x="172" y="309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09"/>
                  </a:lnTo>
                  <a:lnTo>
                    <a:pt x="503" y="311"/>
                  </a:lnTo>
                  <a:lnTo>
                    <a:pt x="503" y="311"/>
                  </a:lnTo>
                  <a:lnTo>
                    <a:pt x="542" y="313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3"/>
                  </a:lnTo>
                  <a:lnTo>
                    <a:pt x="613" y="313"/>
                  </a:lnTo>
                  <a:lnTo>
                    <a:pt x="637" y="312"/>
                  </a:lnTo>
                  <a:lnTo>
                    <a:pt x="637" y="3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4" name="Freeform 700"/>
            <p:cNvSpPr/>
            <p:nvPr/>
          </p:nvSpPr>
          <p:spPr bwMode="auto">
            <a:xfrm>
              <a:off x="3336926" y="4749800"/>
              <a:ext cx="66675" cy="52388"/>
            </a:xfrm>
            <a:custGeom>
              <a:avLst/>
              <a:gdLst/>
              <a:ahLst/>
              <a:cxnLst>
                <a:cxn ang="0">
                  <a:pos x="70" y="100"/>
                </a:cxn>
                <a:cxn ang="0">
                  <a:pos x="57" y="98"/>
                </a:cxn>
                <a:cxn ang="0">
                  <a:pos x="34" y="89"/>
                </a:cxn>
                <a:cxn ang="0">
                  <a:pos x="24" y="82"/>
                </a:cxn>
                <a:cxn ang="0">
                  <a:pos x="16" y="72"/>
                </a:cxn>
                <a:cxn ang="0">
                  <a:pos x="9" y="60"/>
                </a:cxn>
                <a:cxn ang="0">
                  <a:pos x="7" y="55"/>
                </a:cxn>
                <a:cxn ang="0">
                  <a:pos x="3" y="44"/>
                </a:cxn>
                <a:cxn ang="0">
                  <a:pos x="1" y="41"/>
                </a:cxn>
                <a:cxn ang="0">
                  <a:pos x="0" y="33"/>
                </a:cxn>
                <a:cxn ang="0">
                  <a:pos x="0" y="30"/>
                </a:cxn>
                <a:cxn ang="0">
                  <a:pos x="4" y="20"/>
                </a:cxn>
                <a:cxn ang="0">
                  <a:pos x="11" y="14"/>
                </a:cxn>
                <a:cxn ang="0">
                  <a:pos x="16" y="12"/>
                </a:cxn>
                <a:cxn ang="0">
                  <a:pos x="23" y="11"/>
                </a:cxn>
                <a:cxn ang="0">
                  <a:pos x="24" y="10"/>
                </a:cxn>
                <a:cxn ang="0">
                  <a:pos x="31" y="5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2"/>
                </a:cxn>
                <a:cxn ang="0">
                  <a:pos x="83" y="0"/>
                </a:cxn>
                <a:cxn ang="0">
                  <a:pos x="93" y="0"/>
                </a:cxn>
                <a:cxn ang="0">
                  <a:pos x="108" y="1"/>
                </a:cxn>
                <a:cxn ang="0">
                  <a:pos x="113" y="3"/>
                </a:cxn>
                <a:cxn ang="0">
                  <a:pos x="122" y="12"/>
                </a:cxn>
                <a:cxn ang="0">
                  <a:pos x="124" y="17"/>
                </a:cxn>
                <a:cxn ang="0">
                  <a:pos x="125" y="34"/>
                </a:cxn>
                <a:cxn ang="0">
                  <a:pos x="122" y="52"/>
                </a:cxn>
                <a:cxn ang="0">
                  <a:pos x="115" y="68"/>
                </a:cxn>
                <a:cxn ang="0">
                  <a:pos x="106" y="83"/>
                </a:cxn>
                <a:cxn ang="0">
                  <a:pos x="100" y="88"/>
                </a:cxn>
                <a:cxn ang="0">
                  <a:pos x="87" y="96"/>
                </a:cxn>
                <a:cxn ang="0">
                  <a:pos x="76" y="99"/>
                </a:cxn>
                <a:cxn ang="0">
                  <a:pos x="70" y="100"/>
                </a:cxn>
              </a:cxnLst>
              <a:rect l="0" t="0" r="r" b="b"/>
              <a:pathLst>
                <a:path w="125" h="100">
                  <a:moveTo>
                    <a:pt x="70" y="100"/>
                  </a:moveTo>
                  <a:lnTo>
                    <a:pt x="70" y="100"/>
                  </a:lnTo>
                  <a:lnTo>
                    <a:pt x="64" y="99"/>
                  </a:lnTo>
                  <a:lnTo>
                    <a:pt x="57" y="98"/>
                  </a:lnTo>
                  <a:lnTo>
                    <a:pt x="45" y="95"/>
                  </a:lnTo>
                  <a:lnTo>
                    <a:pt x="34" y="89"/>
                  </a:lnTo>
                  <a:lnTo>
                    <a:pt x="29" y="86"/>
                  </a:lnTo>
                  <a:lnTo>
                    <a:pt x="24" y="82"/>
                  </a:lnTo>
                  <a:lnTo>
                    <a:pt x="24" y="82"/>
                  </a:lnTo>
                  <a:lnTo>
                    <a:pt x="16" y="7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6" y="50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1" y="41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25"/>
                  </a:lnTo>
                  <a:lnTo>
                    <a:pt x="4" y="20"/>
                  </a:lnTo>
                  <a:lnTo>
                    <a:pt x="7" y="17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6" y="12"/>
                  </a:lnTo>
                  <a:lnTo>
                    <a:pt x="21" y="11"/>
                  </a:lnTo>
                  <a:lnTo>
                    <a:pt x="23" y="11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8" y="8"/>
                  </a:lnTo>
                  <a:lnTo>
                    <a:pt x="31" y="5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4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83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0"/>
                  </a:lnTo>
                  <a:lnTo>
                    <a:pt x="108" y="1"/>
                  </a:lnTo>
                  <a:lnTo>
                    <a:pt x="108" y="1"/>
                  </a:lnTo>
                  <a:lnTo>
                    <a:pt x="113" y="3"/>
                  </a:lnTo>
                  <a:lnTo>
                    <a:pt x="117" y="8"/>
                  </a:lnTo>
                  <a:lnTo>
                    <a:pt x="122" y="12"/>
                  </a:lnTo>
                  <a:lnTo>
                    <a:pt x="124" y="17"/>
                  </a:lnTo>
                  <a:lnTo>
                    <a:pt x="124" y="17"/>
                  </a:lnTo>
                  <a:lnTo>
                    <a:pt x="125" y="25"/>
                  </a:lnTo>
                  <a:lnTo>
                    <a:pt x="125" y="34"/>
                  </a:lnTo>
                  <a:lnTo>
                    <a:pt x="124" y="43"/>
                  </a:lnTo>
                  <a:lnTo>
                    <a:pt x="122" y="52"/>
                  </a:lnTo>
                  <a:lnTo>
                    <a:pt x="118" y="60"/>
                  </a:lnTo>
                  <a:lnTo>
                    <a:pt x="115" y="68"/>
                  </a:lnTo>
                  <a:lnTo>
                    <a:pt x="110" y="76"/>
                  </a:lnTo>
                  <a:lnTo>
                    <a:pt x="106" y="83"/>
                  </a:lnTo>
                  <a:lnTo>
                    <a:pt x="106" y="83"/>
                  </a:lnTo>
                  <a:lnTo>
                    <a:pt x="100" y="88"/>
                  </a:lnTo>
                  <a:lnTo>
                    <a:pt x="92" y="94"/>
                  </a:lnTo>
                  <a:lnTo>
                    <a:pt x="87" y="96"/>
                  </a:lnTo>
                  <a:lnTo>
                    <a:pt x="82" y="98"/>
                  </a:lnTo>
                  <a:lnTo>
                    <a:pt x="76" y="99"/>
                  </a:lnTo>
                  <a:lnTo>
                    <a:pt x="70" y="100"/>
                  </a:lnTo>
                  <a:lnTo>
                    <a:pt x="70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5" name="Freeform 701"/>
            <p:cNvSpPr/>
            <p:nvPr/>
          </p:nvSpPr>
          <p:spPr bwMode="auto">
            <a:xfrm>
              <a:off x="3794126" y="4754563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1"/>
                </a:cxn>
                <a:cxn ang="0">
                  <a:pos x="33" y="88"/>
                </a:cxn>
                <a:cxn ang="0">
                  <a:pos x="24" y="84"/>
                </a:cxn>
                <a:cxn ang="0">
                  <a:pos x="16" y="78"/>
                </a:cxn>
                <a:cxn ang="0">
                  <a:pos x="16" y="78"/>
                </a:cxn>
                <a:cxn ang="0">
                  <a:pos x="10" y="73"/>
                </a:cxn>
                <a:cxn ang="0">
                  <a:pos x="7" y="67"/>
                </a:cxn>
                <a:cxn ang="0">
                  <a:pos x="4" y="60"/>
                </a:cxn>
                <a:cxn ang="0">
                  <a:pos x="2" y="53"/>
                </a:cxn>
                <a:cxn ang="0">
                  <a:pos x="1" y="46"/>
                </a:cxn>
                <a:cxn ang="0">
                  <a:pos x="0" y="39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0" y="16"/>
                </a:cxn>
                <a:cxn ang="0">
                  <a:pos x="2" y="11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3"/>
                </a:cxn>
                <a:cxn ang="0">
                  <a:pos x="15" y="1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63" y="4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4"/>
                </a:cxn>
                <a:cxn ang="0">
                  <a:pos x="81" y="5"/>
                </a:cxn>
                <a:cxn ang="0">
                  <a:pos x="85" y="6"/>
                </a:cxn>
                <a:cxn ang="0">
                  <a:pos x="88" y="8"/>
                </a:cxn>
                <a:cxn ang="0">
                  <a:pos x="88" y="8"/>
                </a:cxn>
                <a:cxn ang="0">
                  <a:pos x="92" y="11"/>
                </a:cxn>
                <a:cxn ang="0">
                  <a:pos x="95" y="15"/>
                </a:cxn>
                <a:cxn ang="0">
                  <a:pos x="98" y="19"/>
                </a:cxn>
                <a:cxn ang="0">
                  <a:pos x="100" y="23"/>
                </a:cxn>
                <a:cxn ang="0">
                  <a:pos x="103" y="33"/>
                </a:cxn>
                <a:cxn ang="0">
                  <a:pos x="103" y="43"/>
                </a:cxn>
                <a:cxn ang="0">
                  <a:pos x="103" y="43"/>
                </a:cxn>
                <a:cxn ang="0">
                  <a:pos x="102" y="55"/>
                </a:cxn>
                <a:cxn ang="0">
                  <a:pos x="100" y="65"/>
                </a:cxn>
                <a:cxn ang="0">
                  <a:pos x="97" y="73"/>
                </a:cxn>
                <a:cxn ang="0">
                  <a:pos x="93" y="78"/>
                </a:cxn>
                <a:cxn ang="0">
                  <a:pos x="93" y="78"/>
                </a:cxn>
                <a:cxn ang="0">
                  <a:pos x="84" y="84"/>
                </a:cxn>
                <a:cxn ang="0">
                  <a:pos x="75" y="88"/>
                </a:cxn>
                <a:cxn ang="0">
                  <a:pos x="64" y="91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1"/>
                  </a:lnTo>
                  <a:lnTo>
                    <a:pt x="33" y="88"/>
                  </a:lnTo>
                  <a:lnTo>
                    <a:pt x="24" y="84"/>
                  </a:lnTo>
                  <a:lnTo>
                    <a:pt x="16" y="78"/>
                  </a:lnTo>
                  <a:lnTo>
                    <a:pt x="16" y="78"/>
                  </a:lnTo>
                  <a:lnTo>
                    <a:pt x="10" y="73"/>
                  </a:lnTo>
                  <a:lnTo>
                    <a:pt x="7" y="67"/>
                  </a:lnTo>
                  <a:lnTo>
                    <a:pt x="4" y="60"/>
                  </a:lnTo>
                  <a:lnTo>
                    <a:pt x="2" y="53"/>
                  </a:lnTo>
                  <a:lnTo>
                    <a:pt x="1" y="46"/>
                  </a:lnTo>
                  <a:lnTo>
                    <a:pt x="0" y="39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63" y="4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4"/>
                  </a:lnTo>
                  <a:lnTo>
                    <a:pt x="81" y="5"/>
                  </a:lnTo>
                  <a:lnTo>
                    <a:pt x="85" y="6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2" y="11"/>
                  </a:lnTo>
                  <a:lnTo>
                    <a:pt x="95" y="15"/>
                  </a:lnTo>
                  <a:lnTo>
                    <a:pt x="98" y="19"/>
                  </a:lnTo>
                  <a:lnTo>
                    <a:pt x="100" y="23"/>
                  </a:lnTo>
                  <a:lnTo>
                    <a:pt x="103" y="33"/>
                  </a:lnTo>
                  <a:lnTo>
                    <a:pt x="103" y="43"/>
                  </a:lnTo>
                  <a:lnTo>
                    <a:pt x="103" y="43"/>
                  </a:lnTo>
                  <a:lnTo>
                    <a:pt x="102" y="55"/>
                  </a:lnTo>
                  <a:lnTo>
                    <a:pt x="100" y="65"/>
                  </a:lnTo>
                  <a:lnTo>
                    <a:pt x="97" y="73"/>
                  </a:lnTo>
                  <a:lnTo>
                    <a:pt x="93" y="78"/>
                  </a:lnTo>
                  <a:lnTo>
                    <a:pt x="93" y="78"/>
                  </a:lnTo>
                  <a:lnTo>
                    <a:pt x="84" y="84"/>
                  </a:lnTo>
                  <a:lnTo>
                    <a:pt x="75" y="88"/>
                  </a:lnTo>
                  <a:lnTo>
                    <a:pt x="64" y="91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6" name="Freeform 702"/>
            <p:cNvSpPr>
              <a:spLocks noEditPoints="1"/>
            </p:cNvSpPr>
            <p:nvPr/>
          </p:nvSpPr>
          <p:spPr bwMode="auto">
            <a:xfrm>
              <a:off x="3273426" y="4375150"/>
              <a:ext cx="650875" cy="193675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9"/>
                </a:cxn>
                <a:cxn ang="0">
                  <a:pos x="524" y="355"/>
                </a:cxn>
                <a:cxn ang="0">
                  <a:pos x="138" y="356"/>
                </a:cxn>
                <a:cxn ang="0">
                  <a:pos x="72" y="347"/>
                </a:cxn>
                <a:cxn ang="0">
                  <a:pos x="23" y="321"/>
                </a:cxn>
                <a:cxn ang="0">
                  <a:pos x="1" y="276"/>
                </a:cxn>
                <a:cxn ang="0">
                  <a:pos x="2" y="41"/>
                </a:cxn>
                <a:cxn ang="0">
                  <a:pos x="10" y="22"/>
                </a:cxn>
                <a:cxn ang="0">
                  <a:pos x="26" y="6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8"/>
                </a:cxn>
                <a:cxn ang="0">
                  <a:pos x="355" y="116"/>
                </a:cxn>
                <a:cxn ang="0">
                  <a:pos x="420" y="155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69"/>
                </a:cxn>
                <a:cxn ang="0">
                  <a:pos x="908" y="25"/>
                </a:cxn>
                <a:cxn ang="0">
                  <a:pos x="924" y="12"/>
                </a:cxn>
                <a:cxn ang="0">
                  <a:pos x="946" y="14"/>
                </a:cxn>
                <a:cxn ang="0">
                  <a:pos x="1173" y="19"/>
                </a:cxn>
                <a:cxn ang="0">
                  <a:pos x="1211" y="39"/>
                </a:cxn>
                <a:cxn ang="0">
                  <a:pos x="1220" y="61"/>
                </a:cxn>
                <a:cxn ang="0">
                  <a:pos x="1223" y="104"/>
                </a:cxn>
                <a:cxn ang="0">
                  <a:pos x="1228" y="216"/>
                </a:cxn>
                <a:cxn ang="0">
                  <a:pos x="1219" y="275"/>
                </a:cxn>
                <a:cxn ang="0">
                  <a:pos x="1189" y="318"/>
                </a:cxn>
                <a:cxn ang="0">
                  <a:pos x="1141" y="346"/>
                </a:cxn>
                <a:cxn ang="0">
                  <a:pos x="1068" y="359"/>
                </a:cxn>
                <a:cxn ang="0">
                  <a:pos x="1024" y="364"/>
                </a:cxn>
                <a:cxn ang="0">
                  <a:pos x="941" y="360"/>
                </a:cxn>
                <a:cxn ang="0">
                  <a:pos x="840" y="366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9"/>
                </a:cxn>
                <a:cxn ang="0">
                  <a:pos x="1183" y="239"/>
                </a:cxn>
                <a:cxn ang="0">
                  <a:pos x="1178" y="188"/>
                </a:cxn>
                <a:cxn ang="0">
                  <a:pos x="1172" y="69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2"/>
                </a:cxn>
                <a:cxn ang="0">
                  <a:pos x="555" y="221"/>
                </a:cxn>
                <a:cxn ang="0">
                  <a:pos x="482" y="212"/>
                </a:cxn>
                <a:cxn ang="0">
                  <a:pos x="433" y="207"/>
                </a:cxn>
                <a:cxn ang="0">
                  <a:pos x="359" y="174"/>
                </a:cxn>
                <a:cxn ang="0">
                  <a:pos x="296" y="118"/>
                </a:cxn>
                <a:cxn ang="0">
                  <a:pos x="264" y="50"/>
                </a:cxn>
                <a:cxn ang="0">
                  <a:pos x="48" y="165"/>
                </a:cxn>
                <a:cxn ang="0">
                  <a:pos x="48" y="269"/>
                </a:cxn>
                <a:cxn ang="0">
                  <a:pos x="73" y="299"/>
                </a:cxn>
                <a:cxn ang="0">
                  <a:pos x="141" y="310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6">
                  <a:moveTo>
                    <a:pt x="840" y="366"/>
                  </a:moveTo>
                  <a:lnTo>
                    <a:pt x="840" y="366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59"/>
                  </a:lnTo>
                  <a:lnTo>
                    <a:pt x="669" y="358"/>
                  </a:lnTo>
                  <a:lnTo>
                    <a:pt x="644" y="358"/>
                  </a:lnTo>
                  <a:lnTo>
                    <a:pt x="644" y="358"/>
                  </a:lnTo>
                  <a:lnTo>
                    <a:pt x="612" y="359"/>
                  </a:lnTo>
                  <a:lnTo>
                    <a:pt x="612" y="359"/>
                  </a:lnTo>
                  <a:lnTo>
                    <a:pt x="598" y="359"/>
                  </a:lnTo>
                  <a:lnTo>
                    <a:pt x="598" y="359"/>
                  </a:lnTo>
                  <a:lnTo>
                    <a:pt x="573" y="358"/>
                  </a:lnTo>
                  <a:lnTo>
                    <a:pt x="548" y="357"/>
                  </a:lnTo>
                  <a:lnTo>
                    <a:pt x="548" y="357"/>
                  </a:lnTo>
                  <a:lnTo>
                    <a:pt x="524" y="355"/>
                  </a:lnTo>
                  <a:lnTo>
                    <a:pt x="499" y="354"/>
                  </a:lnTo>
                  <a:lnTo>
                    <a:pt x="201" y="354"/>
                  </a:lnTo>
                  <a:lnTo>
                    <a:pt x="201" y="354"/>
                  </a:lnTo>
                  <a:lnTo>
                    <a:pt x="170" y="355"/>
                  </a:lnTo>
                  <a:lnTo>
                    <a:pt x="170" y="355"/>
                  </a:lnTo>
                  <a:lnTo>
                    <a:pt x="138" y="356"/>
                  </a:lnTo>
                  <a:lnTo>
                    <a:pt x="138" y="356"/>
                  </a:lnTo>
                  <a:lnTo>
                    <a:pt x="114" y="355"/>
                  </a:lnTo>
                  <a:lnTo>
                    <a:pt x="95" y="352"/>
                  </a:lnTo>
                  <a:lnTo>
                    <a:pt x="95" y="352"/>
                  </a:lnTo>
                  <a:lnTo>
                    <a:pt x="84" y="350"/>
                  </a:lnTo>
                  <a:lnTo>
                    <a:pt x="72" y="347"/>
                  </a:lnTo>
                  <a:lnTo>
                    <a:pt x="62" y="344"/>
                  </a:lnTo>
                  <a:lnTo>
                    <a:pt x="53" y="341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6"/>
                  </a:lnTo>
                  <a:lnTo>
                    <a:pt x="23" y="321"/>
                  </a:lnTo>
                  <a:lnTo>
                    <a:pt x="17" y="315"/>
                  </a:lnTo>
                  <a:lnTo>
                    <a:pt x="12" y="307"/>
                  </a:lnTo>
                  <a:lnTo>
                    <a:pt x="9" y="300"/>
                  </a:lnTo>
                  <a:lnTo>
                    <a:pt x="6" y="293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2" y="14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36"/>
                  </a:lnTo>
                  <a:lnTo>
                    <a:pt x="3" y="32"/>
                  </a:lnTo>
                  <a:lnTo>
                    <a:pt x="5" y="28"/>
                  </a:lnTo>
                  <a:lnTo>
                    <a:pt x="8" y="24"/>
                  </a:lnTo>
                  <a:lnTo>
                    <a:pt x="9" y="23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7"/>
                  </a:lnTo>
                  <a:lnTo>
                    <a:pt x="14" y="12"/>
                  </a:lnTo>
                  <a:lnTo>
                    <a:pt x="17" y="9"/>
                  </a:lnTo>
                  <a:lnTo>
                    <a:pt x="20" y="7"/>
                  </a:lnTo>
                  <a:lnTo>
                    <a:pt x="26" y="6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0"/>
                  </a:lnTo>
                  <a:lnTo>
                    <a:pt x="292" y="1"/>
                  </a:lnTo>
                  <a:lnTo>
                    <a:pt x="296" y="3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2"/>
                  </a:lnTo>
                  <a:lnTo>
                    <a:pt x="306" y="16"/>
                  </a:lnTo>
                  <a:lnTo>
                    <a:pt x="307" y="21"/>
                  </a:lnTo>
                  <a:lnTo>
                    <a:pt x="307" y="21"/>
                  </a:lnTo>
                  <a:lnTo>
                    <a:pt x="307" y="30"/>
                  </a:lnTo>
                  <a:lnTo>
                    <a:pt x="309" y="38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2"/>
                  </a:lnTo>
                  <a:lnTo>
                    <a:pt x="330" y="87"/>
                  </a:lnTo>
                  <a:lnTo>
                    <a:pt x="343" y="103"/>
                  </a:lnTo>
                  <a:lnTo>
                    <a:pt x="355" y="116"/>
                  </a:lnTo>
                  <a:lnTo>
                    <a:pt x="369" y="128"/>
                  </a:lnTo>
                  <a:lnTo>
                    <a:pt x="383" y="138"/>
                  </a:lnTo>
                  <a:lnTo>
                    <a:pt x="383" y="138"/>
                  </a:lnTo>
                  <a:lnTo>
                    <a:pt x="395" y="144"/>
                  </a:lnTo>
                  <a:lnTo>
                    <a:pt x="408" y="149"/>
                  </a:lnTo>
                  <a:lnTo>
                    <a:pt x="420" y="155"/>
                  </a:lnTo>
                  <a:lnTo>
                    <a:pt x="433" y="158"/>
                  </a:lnTo>
                  <a:lnTo>
                    <a:pt x="458" y="163"/>
                  </a:lnTo>
                  <a:lnTo>
                    <a:pt x="484" y="167"/>
                  </a:lnTo>
                  <a:lnTo>
                    <a:pt x="495" y="169"/>
                  </a:lnTo>
                  <a:lnTo>
                    <a:pt x="495" y="169"/>
                  </a:lnTo>
                  <a:lnTo>
                    <a:pt x="522" y="172"/>
                  </a:lnTo>
                  <a:lnTo>
                    <a:pt x="552" y="174"/>
                  </a:lnTo>
                  <a:lnTo>
                    <a:pt x="584" y="176"/>
                  </a:lnTo>
                  <a:lnTo>
                    <a:pt x="620" y="176"/>
                  </a:lnTo>
                  <a:lnTo>
                    <a:pt x="620" y="176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2"/>
                  </a:lnTo>
                  <a:lnTo>
                    <a:pt x="755" y="170"/>
                  </a:lnTo>
                  <a:lnTo>
                    <a:pt x="776" y="167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9"/>
                  </a:lnTo>
                  <a:lnTo>
                    <a:pt x="858" y="133"/>
                  </a:lnTo>
                  <a:lnTo>
                    <a:pt x="866" y="128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90"/>
                  </a:lnTo>
                  <a:lnTo>
                    <a:pt x="898" y="79"/>
                  </a:lnTo>
                  <a:lnTo>
                    <a:pt x="902" y="69"/>
                  </a:lnTo>
                  <a:lnTo>
                    <a:pt x="904" y="59"/>
                  </a:lnTo>
                  <a:lnTo>
                    <a:pt x="906" y="46"/>
                  </a:lnTo>
                  <a:lnTo>
                    <a:pt x="906" y="34"/>
                  </a:lnTo>
                  <a:lnTo>
                    <a:pt x="906" y="34"/>
                  </a:lnTo>
                  <a:lnTo>
                    <a:pt x="907" y="30"/>
                  </a:lnTo>
                  <a:lnTo>
                    <a:pt x="908" y="25"/>
                  </a:lnTo>
                  <a:lnTo>
                    <a:pt x="910" y="21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5"/>
                  </a:lnTo>
                  <a:lnTo>
                    <a:pt x="920" y="13"/>
                  </a:lnTo>
                  <a:lnTo>
                    <a:pt x="924" y="12"/>
                  </a:lnTo>
                  <a:lnTo>
                    <a:pt x="928" y="11"/>
                  </a:lnTo>
                  <a:lnTo>
                    <a:pt x="935" y="11"/>
                  </a:lnTo>
                  <a:lnTo>
                    <a:pt x="935" y="11"/>
                  </a:lnTo>
                  <a:lnTo>
                    <a:pt x="939" y="12"/>
                  </a:lnTo>
                  <a:lnTo>
                    <a:pt x="943" y="13"/>
                  </a:lnTo>
                  <a:lnTo>
                    <a:pt x="946" y="14"/>
                  </a:lnTo>
                  <a:lnTo>
                    <a:pt x="949" y="16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0"/>
                  </a:lnTo>
                  <a:lnTo>
                    <a:pt x="1195" y="23"/>
                  </a:lnTo>
                  <a:lnTo>
                    <a:pt x="1203" y="29"/>
                  </a:lnTo>
                  <a:lnTo>
                    <a:pt x="1206" y="31"/>
                  </a:lnTo>
                  <a:lnTo>
                    <a:pt x="1208" y="35"/>
                  </a:lnTo>
                  <a:lnTo>
                    <a:pt x="1211" y="39"/>
                  </a:lnTo>
                  <a:lnTo>
                    <a:pt x="1214" y="43"/>
                  </a:lnTo>
                  <a:lnTo>
                    <a:pt x="1216" y="54"/>
                  </a:lnTo>
                  <a:lnTo>
                    <a:pt x="1217" y="55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1"/>
                  </a:lnTo>
                  <a:lnTo>
                    <a:pt x="1222" y="64"/>
                  </a:lnTo>
                  <a:lnTo>
                    <a:pt x="1223" y="68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4"/>
                  </a:lnTo>
                  <a:lnTo>
                    <a:pt x="1223" y="104"/>
                  </a:lnTo>
                  <a:lnTo>
                    <a:pt x="1223" y="129"/>
                  </a:lnTo>
                  <a:lnTo>
                    <a:pt x="1223" y="155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6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5"/>
                  </a:lnTo>
                  <a:lnTo>
                    <a:pt x="1226" y="256"/>
                  </a:lnTo>
                  <a:lnTo>
                    <a:pt x="1223" y="265"/>
                  </a:lnTo>
                  <a:lnTo>
                    <a:pt x="1219" y="275"/>
                  </a:lnTo>
                  <a:lnTo>
                    <a:pt x="1214" y="286"/>
                  </a:lnTo>
                  <a:lnTo>
                    <a:pt x="1214" y="286"/>
                  </a:lnTo>
                  <a:lnTo>
                    <a:pt x="1208" y="295"/>
                  </a:lnTo>
                  <a:lnTo>
                    <a:pt x="1203" y="303"/>
                  </a:lnTo>
                  <a:lnTo>
                    <a:pt x="1196" y="312"/>
                  </a:lnTo>
                  <a:lnTo>
                    <a:pt x="1189" y="318"/>
                  </a:lnTo>
                  <a:lnTo>
                    <a:pt x="1181" y="325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6"/>
                  </a:lnTo>
                  <a:lnTo>
                    <a:pt x="1128" y="349"/>
                  </a:lnTo>
                  <a:lnTo>
                    <a:pt x="1115" y="351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6"/>
                  </a:lnTo>
                  <a:lnTo>
                    <a:pt x="1068" y="359"/>
                  </a:lnTo>
                  <a:lnTo>
                    <a:pt x="1068" y="359"/>
                  </a:lnTo>
                  <a:lnTo>
                    <a:pt x="1059" y="361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0"/>
                  </a:lnTo>
                  <a:lnTo>
                    <a:pt x="941" y="360"/>
                  </a:lnTo>
                  <a:lnTo>
                    <a:pt x="915" y="361"/>
                  </a:lnTo>
                  <a:lnTo>
                    <a:pt x="890" y="363"/>
                  </a:lnTo>
                  <a:lnTo>
                    <a:pt x="890" y="363"/>
                  </a:lnTo>
                  <a:lnTo>
                    <a:pt x="865" y="365"/>
                  </a:lnTo>
                  <a:lnTo>
                    <a:pt x="840" y="366"/>
                  </a:lnTo>
                  <a:lnTo>
                    <a:pt x="840" y="366"/>
                  </a:lnTo>
                  <a:close/>
                  <a:moveTo>
                    <a:pt x="637" y="313"/>
                  </a:moveTo>
                  <a:lnTo>
                    <a:pt x="637" y="313"/>
                  </a:lnTo>
                  <a:lnTo>
                    <a:pt x="659" y="313"/>
                  </a:lnTo>
                  <a:lnTo>
                    <a:pt x="681" y="314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20"/>
                  </a:lnTo>
                  <a:lnTo>
                    <a:pt x="791" y="321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6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5"/>
                  </a:lnTo>
                  <a:lnTo>
                    <a:pt x="1031" y="315"/>
                  </a:lnTo>
                  <a:lnTo>
                    <a:pt x="1052" y="315"/>
                  </a:lnTo>
                  <a:lnTo>
                    <a:pt x="1074" y="314"/>
                  </a:lnTo>
                  <a:lnTo>
                    <a:pt x="1094" y="311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299"/>
                  </a:lnTo>
                  <a:lnTo>
                    <a:pt x="1140" y="295"/>
                  </a:lnTo>
                  <a:lnTo>
                    <a:pt x="1148" y="291"/>
                  </a:lnTo>
                  <a:lnTo>
                    <a:pt x="1156" y="285"/>
                  </a:lnTo>
                  <a:lnTo>
                    <a:pt x="1163" y="279"/>
                  </a:lnTo>
                  <a:lnTo>
                    <a:pt x="1169" y="271"/>
                  </a:lnTo>
                  <a:lnTo>
                    <a:pt x="1174" y="263"/>
                  </a:lnTo>
                  <a:lnTo>
                    <a:pt x="1174" y="263"/>
                  </a:lnTo>
                  <a:lnTo>
                    <a:pt x="1178" y="255"/>
                  </a:lnTo>
                  <a:lnTo>
                    <a:pt x="1181" y="248"/>
                  </a:lnTo>
                  <a:lnTo>
                    <a:pt x="1183" y="239"/>
                  </a:lnTo>
                  <a:lnTo>
                    <a:pt x="1184" y="232"/>
                  </a:lnTo>
                  <a:lnTo>
                    <a:pt x="1184" y="224"/>
                  </a:lnTo>
                  <a:lnTo>
                    <a:pt x="1183" y="217"/>
                  </a:lnTo>
                  <a:lnTo>
                    <a:pt x="1180" y="201"/>
                  </a:lnTo>
                  <a:lnTo>
                    <a:pt x="1180" y="201"/>
                  </a:lnTo>
                  <a:lnTo>
                    <a:pt x="1178" y="188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5"/>
                  </a:lnTo>
                  <a:lnTo>
                    <a:pt x="1172" y="69"/>
                  </a:lnTo>
                  <a:lnTo>
                    <a:pt x="1171" y="64"/>
                  </a:lnTo>
                  <a:lnTo>
                    <a:pt x="1166" y="64"/>
                  </a:lnTo>
                  <a:lnTo>
                    <a:pt x="1166" y="64"/>
                  </a:lnTo>
                  <a:lnTo>
                    <a:pt x="1160" y="64"/>
                  </a:lnTo>
                  <a:lnTo>
                    <a:pt x="949" y="64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4"/>
                  </a:lnTo>
                  <a:lnTo>
                    <a:pt x="930" y="119"/>
                  </a:lnTo>
                  <a:lnTo>
                    <a:pt x="921" y="135"/>
                  </a:lnTo>
                  <a:lnTo>
                    <a:pt x="909" y="148"/>
                  </a:lnTo>
                  <a:lnTo>
                    <a:pt x="895" y="161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2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6"/>
                  </a:lnTo>
                  <a:lnTo>
                    <a:pt x="718" y="219"/>
                  </a:lnTo>
                  <a:lnTo>
                    <a:pt x="687" y="221"/>
                  </a:lnTo>
                  <a:lnTo>
                    <a:pt x="655" y="222"/>
                  </a:lnTo>
                  <a:lnTo>
                    <a:pt x="655" y="222"/>
                  </a:lnTo>
                  <a:lnTo>
                    <a:pt x="628" y="223"/>
                  </a:lnTo>
                  <a:lnTo>
                    <a:pt x="628" y="223"/>
                  </a:lnTo>
                  <a:lnTo>
                    <a:pt x="597" y="223"/>
                  </a:lnTo>
                  <a:lnTo>
                    <a:pt x="597" y="223"/>
                  </a:lnTo>
                  <a:lnTo>
                    <a:pt x="574" y="222"/>
                  </a:lnTo>
                  <a:lnTo>
                    <a:pt x="555" y="221"/>
                  </a:lnTo>
                  <a:lnTo>
                    <a:pt x="555" y="221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8"/>
                  </a:lnTo>
                  <a:lnTo>
                    <a:pt x="494" y="216"/>
                  </a:lnTo>
                  <a:lnTo>
                    <a:pt x="482" y="212"/>
                  </a:lnTo>
                  <a:lnTo>
                    <a:pt x="482" y="212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7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4"/>
                  </a:lnTo>
                  <a:lnTo>
                    <a:pt x="371" y="181"/>
                  </a:lnTo>
                  <a:lnTo>
                    <a:pt x="359" y="174"/>
                  </a:lnTo>
                  <a:lnTo>
                    <a:pt x="348" y="167"/>
                  </a:lnTo>
                  <a:lnTo>
                    <a:pt x="337" y="159"/>
                  </a:lnTo>
                  <a:lnTo>
                    <a:pt x="326" y="149"/>
                  </a:lnTo>
                  <a:lnTo>
                    <a:pt x="315" y="139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7"/>
                  </a:lnTo>
                  <a:lnTo>
                    <a:pt x="281" y="95"/>
                  </a:lnTo>
                  <a:lnTo>
                    <a:pt x="275" y="82"/>
                  </a:lnTo>
                  <a:lnTo>
                    <a:pt x="269" y="69"/>
                  </a:lnTo>
                  <a:lnTo>
                    <a:pt x="265" y="55"/>
                  </a:lnTo>
                  <a:lnTo>
                    <a:pt x="264" y="50"/>
                  </a:lnTo>
                  <a:lnTo>
                    <a:pt x="47" y="50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8" y="165"/>
                  </a:lnTo>
                  <a:lnTo>
                    <a:pt x="47" y="199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45"/>
                  </a:lnTo>
                  <a:lnTo>
                    <a:pt x="47" y="258"/>
                  </a:lnTo>
                  <a:lnTo>
                    <a:pt x="48" y="269"/>
                  </a:lnTo>
                  <a:lnTo>
                    <a:pt x="53" y="280"/>
                  </a:lnTo>
                  <a:lnTo>
                    <a:pt x="56" y="284"/>
                  </a:lnTo>
                  <a:lnTo>
                    <a:pt x="59" y="289"/>
                  </a:lnTo>
                  <a:lnTo>
                    <a:pt x="63" y="293"/>
                  </a:lnTo>
                  <a:lnTo>
                    <a:pt x="68" y="296"/>
                  </a:lnTo>
                  <a:lnTo>
                    <a:pt x="73" y="299"/>
                  </a:lnTo>
                  <a:lnTo>
                    <a:pt x="79" y="302"/>
                  </a:lnTo>
                  <a:lnTo>
                    <a:pt x="88" y="304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10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72" y="310"/>
                  </a:lnTo>
                  <a:lnTo>
                    <a:pt x="172" y="310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10"/>
                  </a:lnTo>
                  <a:lnTo>
                    <a:pt x="503" y="312"/>
                  </a:lnTo>
                  <a:lnTo>
                    <a:pt x="503" y="312"/>
                  </a:lnTo>
                  <a:lnTo>
                    <a:pt x="542" y="313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4"/>
                  </a:lnTo>
                  <a:lnTo>
                    <a:pt x="613" y="314"/>
                  </a:lnTo>
                  <a:lnTo>
                    <a:pt x="637" y="313"/>
                  </a:lnTo>
                  <a:lnTo>
                    <a:pt x="637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7" name="Freeform 703"/>
            <p:cNvSpPr/>
            <p:nvPr/>
          </p:nvSpPr>
          <p:spPr bwMode="auto">
            <a:xfrm>
              <a:off x="3336926" y="4543425"/>
              <a:ext cx="66675" cy="53975"/>
            </a:xfrm>
            <a:custGeom>
              <a:avLst/>
              <a:gdLst/>
              <a:ahLst/>
              <a:cxnLst>
                <a:cxn ang="0">
                  <a:pos x="70" y="100"/>
                </a:cxn>
                <a:cxn ang="0">
                  <a:pos x="57" y="99"/>
                </a:cxn>
                <a:cxn ang="0">
                  <a:pos x="34" y="90"/>
                </a:cxn>
                <a:cxn ang="0">
                  <a:pos x="24" y="81"/>
                </a:cxn>
                <a:cxn ang="0">
                  <a:pos x="16" y="72"/>
                </a:cxn>
                <a:cxn ang="0">
                  <a:pos x="9" y="61"/>
                </a:cxn>
                <a:cxn ang="0">
                  <a:pos x="7" y="55"/>
                </a:cxn>
                <a:cxn ang="0">
                  <a:pos x="3" y="44"/>
                </a:cxn>
                <a:cxn ang="0">
                  <a:pos x="1" y="41"/>
                </a:cxn>
                <a:cxn ang="0">
                  <a:pos x="0" y="34"/>
                </a:cxn>
                <a:cxn ang="0">
                  <a:pos x="0" y="30"/>
                </a:cxn>
                <a:cxn ang="0">
                  <a:pos x="4" y="21"/>
                </a:cxn>
                <a:cxn ang="0">
                  <a:pos x="11" y="13"/>
                </a:cxn>
                <a:cxn ang="0">
                  <a:pos x="16" y="11"/>
                </a:cxn>
                <a:cxn ang="0">
                  <a:pos x="23" y="10"/>
                </a:cxn>
                <a:cxn ang="0">
                  <a:pos x="24" y="9"/>
                </a:cxn>
                <a:cxn ang="0">
                  <a:pos x="31" y="6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3"/>
                </a:cxn>
                <a:cxn ang="0">
                  <a:pos x="83" y="1"/>
                </a:cxn>
                <a:cxn ang="0">
                  <a:pos x="93" y="0"/>
                </a:cxn>
                <a:cxn ang="0">
                  <a:pos x="108" y="2"/>
                </a:cxn>
                <a:cxn ang="0">
                  <a:pos x="113" y="4"/>
                </a:cxn>
                <a:cxn ang="0">
                  <a:pos x="122" y="12"/>
                </a:cxn>
                <a:cxn ang="0">
                  <a:pos x="124" y="17"/>
                </a:cxn>
                <a:cxn ang="0">
                  <a:pos x="125" y="34"/>
                </a:cxn>
                <a:cxn ang="0">
                  <a:pos x="122" y="52"/>
                </a:cxn>
                <a:cxn ang="0">
                  <a:pos x="115" y="68"/>
                </a:cxn>
                <a:cxn ang="0">
                  <a:pos x="106" y="82"/>
                </a:cxn>
                <a:cxn ang="0">
                  <a:pos x="100" y="89"/>
                </a:cxn>
                <a:cxn ang="0">
                  <a:pos x="87" y="97"/>
                </a:cxn>
                <a:cxn ang="0">
                  <a:pos x="76" y="100"/>
                </a:cxn>
                <a:cxn ang="0">
                  <a:pos x="70" y="100"/>
                </a:cxn>
              </a:cxnLst>
              <a:rect l="0" t="0" r="r" b="b"/>
              <a:pathLst>
                <a:path w="125" h="100">
                  <a:moveTo>
                    <a:pt x="70" y="100"/>
                  </a:moveTo>
                  <a:lnTo>
                    <a:pt x="70" y="100"/>
                  </a:lnTo>
                  <a:lnTo>
                    <a:pt x="64" y="100"/>
                  </a:lnTo>
                  <a:lnTo>
                    <a:pt x="57" y="99"/>
                  </a:lnTo>
                  <a:lnTo>
                    <a:pt x="45" y="95"/>
                  </a:lnTo>
                  <a:lnTo>
                    <a:pt x="34" y="90"/>
                  </a:lnTo>
                  <a:lnTo>
                    <a:pt x="29" y="86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6" y="72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6" y="49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1" y="41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25"/>
                  </a:lnTo>
                  <a:lnTo>
                    <a:pt x="4" y="21"/>
                  </a:lnTo>
                  <a:lnTo>
                    <a:pt x="7" y="16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6" y="11"/>
                  </a:lnTo>
                  <a:lnTo>
                    <a:pt x="21" y="11"/>
                  </a:lnTo>
                  <a:lnTo>
                    <a:pt x="23" y="10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8" y="7"/>
                  </a:lnTo>
                  <a:lnTo>
                    <a:pt x="31" y="6"/>
                  </a:lnTo>
                  <a:lnTo>
                    <a:pt x="35" y="5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4"/>
                  </a:lnTo>
                  <a:lnTo>
                    <a:pt x="72" y="3"/>
                  </a:lnTo>
                  <a:lnTo>
                    <a:pt x="72" y="3"/>
                  </a:lnTo>
                  <a:lnTo>
                    <a:pt x="83" y="1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1"/>
                  </a:lnTo>
                  <a:lnTo>
                    <a:pt x="108" y="2"/>
                  </a:lnTo>
                  <a:lnTo>
                    <a:pt x="108" y="2"/>
                  </a:lnTo>
                  <a:lnTo>
                    <a:pt x="113" y="4"/>
                  </a:lnTo>
                  <a:lnTo>
                    <a:pt x="117" y="8"/>
                  </a:lnTo>
                  <a:lnTo>
                    <a:pt x="122" y="12"/>
                  </a:lnTo>
                  <a:lnTo>
                    <a:pt x="124" y="17"/>
                  </a:lnTo>
                  <a:lnTo>
                    <a:pt x="124" y="17"/>
                  </a:lnTo>
                  <a:lnTo>
                    <a:pt x="125" y="26"/>
                  </a:lnTo>
                  <a:lnTo>
                    <a:pt x="125" y="34"/>
                  </a:lnTo>
                  <a:lnTo>
                    <a:pt x="124" y="43"/>
                  </a:lnTo>
                  <a:lnTo>
                    <a:pt x="122" y="52"/>
                  </a:lnTo>
                  <a:lnTo>
                    <a:pt x="118" y="61"/>
                  </a:lnTo>
                  <a:lnTo>
                    <a:pt x="115" y="68"/>
                  </a:lnTo>
                  <a:lnTo>
                    <a:pt x="110" y="76"/>
                  </a:lnTo>
                  <a:lnTo>
                    <a:pt x="106" y="82"/>
                  </a:lnTo>
                  <a:lnTo>
                    <a:pt x="106" y="82"/>
                  </a:lnTo>
                  <a:lnTo>
                    <a:pt x="100" y="89"/>
                  </a:lnTo>
                  <a:lnTo>
                    <a:pt x="92" y="95"/>
                  </a:lnTo>
                  <a:lnTo>
                    <a:pt x="87" y="97"/>
                  </a:lnTo>
                  <a:lnTo>
                    <a:pt x="82" y="99"/>
                  </a:lnTo>
                  <a:lnTo>
                    <a:pt x="76" y="100"/>
                  </a:lnTo>
                  <a:lnTo>
                    <a:pt x="70" y="100"/>
                  </a:lnTo>
                  <a:lnTo>
                    <a:pt x="70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8" name="Freeform 704"/>
            <p:cNvSpPr/>
            <p:nvPr/>
          </p:nvSpPr>
          <p:spPr bwMode="auto">
            <a:xfrm>
              <a:off x="3794126" y="4548188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3"/>
                </a:cxn>
                <a:cxn ang="0">
                  <a:pos x="33" y="90"/>
                </a:cxn>
                <a:cxn ang="0">
                  <a:pos x="24" y="86"/>
                </a:cxn>
                <a:cxn ang="0">
                  <a:pos x="16" y="80"/>
                </a:cxn>
                <a:cxn ang="0">
                  <a:pos x="16" y="80"/>
                </a:cxn>
                <a:cxn ang="0">
                  <a:pos x="10" y="74"/>
                </a:cxn>
                <a:cxn ang="0">
                  <a:pos x="7" y="68"/>
                </a:cxn>
                <a:cxn ang="0">
                  <a:pos x="4" y="62"/>
                </a:cxn>
                <a:cxn ang="0">
                  <a:pos x="2" y="55"/>
                </a:cxn>
                <a:cxn ang="0">
                  <a:pos x="1" y="48"/>
                </a:cxn>
                <a:cxn ang="0">
                  <a:pos x="0" y="39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7"/>
                </a:cxn>
                <a:cxn ang="0">
                  <a:pos x="2" y="13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3"/>
                </a:cxn>
                <a:cxn ang="0">
                  <a:pos x="15" y="2"/>
                </a:cxn>
                <a:cxn ang="0">
                  <a:pos x="19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5"/>
                </a:cxn>
                <a:cxn ang="0">
                  <a:pos x="55" y="6"/>
                </a:cxn>
                <a:cxn ang="0">
                  <a:pos x="55" y="6"/>
                </a:cxn>
                <a:cxn ang="0">
                  <a:pos x="63" y="5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5"/>
                </a:cxn>
                <a:cxn ang="0">
                  <a:pos x="81" y="5"/>
                </a:cxn>
                <a:cxn ang="0">
                  <a:pos x="85" y="7"/>
                </a:cxn>
                <a:cxn ang="0">
                  <a:pos x="88" y="9"/>
                </a:cxn>
                <a:cxn ang="0">
                  <a:pos x="88" y="9"/>
                </a:cxn>
                <a:cxn ang="0">
                  <a:pos x="92" y="13"/>
                </a:cxn>
                <a:cxn ang="0">
                  <a:pos x="95" y="16"/>
                </a:cxn>
                <a:cxn ang="0">
                  <a:pos x="98" y="20"/>
                </a:cxn>
                <a:cxn ang="0">
                  <a:pos x="100" y="24"/>
                </a:cxn>
                <a:cxn ang="0">
                  <a:pos x="103" y="34"/>
                </a:cxn>
                <a:cxn ang="0">
                  <a:pos x="103" y="45"/>
                </a:cxn>
                <a:cxn ang="0">
                  <a:pos x="103" y="45"/>
                </a:cxn>
                <a:cxn ang="0">
                  <a:pos x="102" y="57"/>
                </a:cxn>
                <a:cxn ang="0">
                  <a:pos x="100" y="66"/>
                </a:cxn>
                <a:cxn ang="0">
                  <a:pos x="97" y="73"/>
                </a:cxn>
                <a:cxn ang="0">
                  <a:pos x="93" y="79"/>
                </a:cxn>
                <a:cxn ang="0">
                  <a:pos x="93" y="79"/>
                </a:cxn>
                <a:cxn ang="0">
                  <a:pos x="84" y="85"/>
                </a:cxn>
                <a:cxn ang="0">
                  <a:pos x="75" y="90"/>
                </a:cxn>
                <a:cxn ang="0">
                  <a:pos x="64" y="92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3"/>
                  </a:lnTo>
                  <a:lnTo>
                    <a:pt x="33" y="90"/>
                  </a:lnTo>
                  <a:lnTo>
                    <a:pt x="24" y="86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0" y="74"/>
                  </a:lnTo>
                  <a:lnTo>
                    <a:pt x="7" y="68"/>
                  </a:lnTo>
                  <a:lnTo>
                    <a:pt x="4" y="62"/>
                  </a:lnTo>
                  <a:lnTo>
                    <a:pt x="2" y="55"/>
                  </a:lnTo>
                  <a:lnTo>
                    <a:pt x="1" y="48"/>
                  </a:lnTo>
                  <a:lnTo>
                    <a:pt x="0" y="39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2" y="13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5" y="2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5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63" y="5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5"/>
                  </a:lnTo>
                  <a:lnTo>
                    <a:pt x="81" y="5"/>
                  </a:lnTo>
                  <a:lnTo>
                    <a:pt x="85" y="7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92" y="13"/>
                  </a:lnTo>
                  <a:lnTo>
                    <a:pt x="95" y="16"/>
                  </a:lnTo>
                  <a:lnTo>
                    <a:pt x="98" y="20"/>
                  </a:lnTo>
                  <a:lnTo>
                    <a:pt x="100" y="24"/>
                  </a:lnTo>
                  <a:lnTo>
                    <a:pt x="103" y="34"/>
                  </a:lnTo>
                  <a:lnTo>
                    <a:pt x="103" y="45"/>
                  </a:lnTo>
                  <a:lnTo>
                    <a:pt x="103" y="45"/>
                  </a:lnTo>
                  <a:lnTo>
                    <a:pt x="102" y="57"/>
                  </a:lnTo>
                  <a:lnTo>
                    <a:pt x="100" y="66"/>
                  </a:lnTo>
                  <a:lnTo>
                    <a:pt x="97" y="73"/>
                  </a:lnTo>
                  <a:lnTo>
                    <a:pt x="93" y="79"/>
                  </a:lnTo>
                  <a:lnTo>
                    <a:pt x="93" y="79"/>
                  </a:lnTo>
                  <a:lnTo>
                    <a:pt x="84" y="85"/>
                  </a:lnTo>
                  <a:lnTo>
                    <a:pt x="75" y="90"/>
                  </a:lnTo>
                  <a:lnTo>
                    <a:pt x="64" y="92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9" name="Freeform 705"/>
            <p:cNvSpPr>
              <a:spLocks noEditPoints="1"/>
            </p:cNvSpPr>
            <p:nvPr/>
          </p:nvSpPr>
          <p:spPr bwMode="auto">
            <a:xfrm>
              <a:off x="3273426" y="4157663"/>
              <a:ext cx="650875" cy="193675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9"/>
                </a:cxn>
                <a:cxn ang="0">
                  <a:pos x="524" y="355"/>
                </a:cxn>
                <a:cxn ang="0">
                  <a:pos x="138" y="356"/>
                </a:cxn>
                <a:cxn ang="0">
                  <a:pos x="72" y="348"/>
                </a:cxn>
                <a:cxn ang="0">
                  <a:pos x="23" y="321"/>
                </a:cxn>
                <a:cxn ang="0">
                  <a:pos x="1" y="276"/>
                </a:cxn>
                <a:cxn ang="0">
                  <a:pos x="2" y="41"/>
                </a:cxn>
                <a:cxn ang="0">
                  <a:pos x="10" y="22"/>
                </a:cxn>
                <a:cxn ang="0">
                  <a:pos x="26" y="6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9"/>
                </a:cxn>
                <a:cxn ang="0">
                  <a:pos x="355" y="116"/>
                </a:cxn>
                <a:cxn ang="0">
                  <a:pos x="420" y="154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70"/>
                </a:cxn>
                <a:cxn ang="0">
                  <a:pos x="908" y="25"/>
                </a:cxn>
                <a:cxn ang="0">
                  <a:pos x="924" y="12"/>
                </a:cxn>
                <a:cxn ang="0">
                  <a:pos x="946" y="14"/>
                </a:cxn>
                <a:cxn ang="0">
                  <a:pos x="1173" y="19"/>
                </a:cxn>
                <a:cxn ang="0">
                  <a:pos x="1211" y="39"/>
                </a:cxn>
                <a:cxn ang="0">
                  <a:pos x="1220" y="60"/>
                </a:cxn>
                <a:cxn ang="0">
                  <a:pos x="1223" y="104"/>
                </a:cxn>
                <a:cxn ang="0">
                  <a:pos x="1228" y="215"/>
                </a:cxn>
                <a:cxn ang="0">
                  <a:pos x="1219" y="275"/>
                </a:cxn>
                <a:cxn ang="0">
                  <a:pos x="1189" y="319"/>
                </a:cxn>
                <a:cxn ang="0">
                  <a:pos x="1141" y="346"/>
                </a:cxn>
                <a:cxn ang="0">
                  <a:pos x="1068" y="360"/>
                </a:cxn>
                <a:cxn ang="0">
                  <a:pos x="1024" y="364"/>
                </a:cxn>
                <a:cxn ang="0">
                  <a:pos x="941" y="360"/>
                </a:cxn>
                <a:cxn ang="0">
                  <a:pos x="840" y="367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8"/>
                </a:cxn>
                <a:cxn ang="0">
                  <a:pos x="1183" y="239"/>
                </a:cxn>
                <a:cxn ang="0">
                  <a:pos x="1178" y="188"/>
                </a:cxn>
                <a:cxn ang="0">
                  <a:pos x="1172" y="69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2"/>
                </a:cxn>
                <a:cxn ang="0">
                  <a:pos x="555" y="221"/>
                </a:cxn>
                <a:cxn ang="0">
                  <a:pos x="482" y="212"/>
                </a:cxn>
                <a:cxn ang="0">
                  <a:pos x="433" y="207"/>
                </a:cxn>
                <a:cxn ang="0">
                  <a:pos x="359" y="175"/>
                </a:cxn>
                <a:cxn ang="0">
                  <a:pos x="296" y="118"/>
                </a:cxn>
                <a:cxn ang="0">
                  <a:pos x="264" y="51"/>
                </a:cxn>
                <a:cxn ang="0">
                  <a:pos x="48" y="165"/>
                </a:cxn>
                <a:cxn ang="0">
                  <a:pos x="48" y="269"/>
                </a:cxn>
                <a:cxn ang="0">
                  <a:pos x="73" y="299"/>
                </a:cxn>
                <a:cxn ang="0">
                  <a:pos x="141" y="309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7">
                  <a:moveTo>
                    <a:pt x="840" y="367"/>
                  </a:moveTo>
                  <a:lnTo>
                    <a:pt x="840" y="367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59"/>
                  </a:lnTo>
                  <a:lnTo>
                    <a:pt x="669" y="358"/>
                  </a:lnTo>
                  <a:lnTo>
                    <a:pt x="644" y="358"/>
                  </a:lnTo>
                  <a:lnTo>
                    <a:pt x="644" y="358"/>
                  </a:lnTo>
                  <a:lnTo>
                    <a:pt x="612" y="359"/>
                  </a:lnTo>
                  <a:lnTo>
                    <a:pt x="612" y="359"/>
                  </a:lnTo>
                  <a:lnTo>
                    <a:pt x="598" y="359"/>
                  </a:lnTo>
                  <a:lnTo>
                    <a:pt x="598" y="359"/>
                  </a:lnTo>
                  <a:lnTo>
                    <a:pt x="573" y="358"/>
                  </a:lnTo>
                  <a:lnTo>
                    <a:pt x="548" y="357"/>
                  </a:lnTo>
                  <a:lnTo>
                    <a:pt x="548" y="357"/>
                  </a:lnTo>
                  <a:lnTo>
                    <a:pt x="524" y="355"/>
                  </a:lnTo>
                  <a:lnTo>
                    <a:pt x="499" y="354"/>
                  </a:lnTo>
                  <a:lnTo>
                    <a:pt x="201" y="354"/>
                  </a:lnTo>
                  <a:lnTo>
                    <a:pt x="201" y="354"/>
                  </a:lnTo>
                  <a:lnTo>
                    <a:pt x="170" y="355"/>
                  </a:lnTo>
                  <a:lnTo>
                    <a:pt x="170" y="355"/>
                  </a:lnTo>
                  <a:lnTo>
                    <a:pt x="138" y="356"/>
                  </a:lnTo>
                  <a:lnTo>
                    <a:pt x="138" y="356"/>
                  </a:lnTo>
                  <a:lnTo>
                    <a:pt x="114" y="355"/>
                  </a:lnTo>
                  <a:lnTo>
                    <a:pt x="95" y="353"/>
                  </a:lnTo>
                  <a:lnTo>
                    <a:pt x="95" y="353"/>
                  </a:lnTo>
                  <a:lnTo>
                    <a:pt x="84" y="350"/>
                  </a:lnTo>
                  <a:lnTo>
                    <a:pt x="72" y="348"/>
                  </a:lnTo>
                  <a:lnTo>
                    <a:pt x="62" y="344"/>
                  </a:lnTo>
                  <a:lnTo>
                    <a:pt x="53" y="340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6"/>
                  </a:lnTo>
                  <a:lnTo>
                    <a:pt x="23" y="321"/>
                  </a:lnTo>
                  <a:lnTo>
                    <a:pt x="17" y="315"/>
                  </a:lnTo>
                  <a:lnTo>
                    <a:pt x="12" y="307"/>
                  </a:lnTo>
                  <a:lnTo>
                    <a:pt x="9" y="301"/>
                  </a:lnTo>
                  <a:lnTo>
                    <a:pt x="6" y="293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2" y="14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36"/>
                  </a:lnTo>
                  <a:lnTo>
                    <a:pt x="3" y="32"/>
                  </a:lnTo>
                  <a:lnTo>
                    <a:pt x="5" y="28"/>
                  </a:lnTo>
                  <a:lnTo>
                    <a:pt x="8" y="25"/>
                  </a:lnTo>
                  <a:lnTo>
                    <a:pt x="9" y="23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8"/>
                  </a:lnTo>
                  <a:lnTo>
                    <a:pt x="14" y="12"/>
                  </a:lnTo>
                  <a:lnTo>
                    <a:pt x="17" y="10"/>
                  </a:lnTo>
                  <a:lnTo>
                    <a:pt x="20" y="7"/>
                  </a:lnTo>
                  <a:lnTo>
                    <a:pt x="26" y="6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1"/>
                  </a:lnTo>
                  <a:lnTo>
                    <a:pt x="292" y="2"/>
                  </a:lnTo>
                  <a:lnTo>
                    <a:pt x="296" y="3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2"/>
                  </a:lnTo>
                  <a:lnTo>
                    <a:pt x="306" y="16"/>
                  </a:lnTo>
                  <a:lnTo>
                    <a:pt x="307" y="21"/>
                  </a:lnTo>
                  <a:lnTo>
                    <a:pt x="307" y="21"/>
                  </a:lnTo>
                  <a:lnTo>
                    <a:pt x="307" y="29"/>
                  </a:lnTo>
                  <a:lnTo>
                    <a:pt x="309" y="39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2"/>
                  </a:lnTo>
                  <a:lnTo>
                    <a:pt x="330" y="88"/>
                  </a:lnTo>
                  <a:lnTo>
                    <a:pt x="343" y="103"/>
                  </a:lnTo>
                  <a:lnTo>
                    <a:pt x="355" y="116"/>
                  </a:lnTo>
                  <a:lnTo>
                    <a:pt x="369" y="129"/>
                  </a:lnTo>
                  <a:lnTo>
                    <a:pt x="383" y="138"/>
                  </a:lnTo>
                  <a:lnTo>
                    <a:pt x="383" y="138"/>
                  </a:lnTo>
                  <a:lnTo>
                    <a:pt x="395" y="144"/>
                  </a:lnTo>
                  <a:lnTo>
                    <a:pt x="408" y="150"/>
                  </a:lnTo>
                  <a:lnTo>
                    <a:pt x="420" y="154"/>
                  </a:lnTo>
                  <a:lnTo>
                    <a:pt x="433" y="158"/>
                  </a:lnTo>
                  <a:lnTo>
                    <a:pt x="458" y="164"/>
                  </a:lnTo>
                  <a:lnTo>
                    <a:pt x="484" y="167"/>
                  </a:lnTo>
                  <a:lnTo>
                    <a:pt x="495" y="169"/>
                  </a:lnTo>
                  <a:lnTo>
                    <a:pt x="495" y="169"/>
                  </a:lnTo>
                  <a:lnTo>
                    <a:pt x="522" y="172"/>
                  </a:lnTo>
                  <a:lnTo>
                    <a:pt x="552" y="175"/>
                  </a:lnTo>
                  <a:lnTo>
                    <a:pt x="584" y="176"/>
                  </a:lnTo>
                  <a:lnTo>
                    <a:pt x="620" y="177"/>
                  </a:lnTo>
                  <a:lnTo>
                    <a:pt x="620" y="177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3"/>
                  </a:lnTo>
                  <a:lnTo>
                    <a:pt x="755" y="170"/>
                  </a:lnTo>
                  <a:lnTo>
                    <a:pt x="776" y="167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9"/>
                  </a:lnTo>
                  <a:lnTo>
                    <a:pt x="858" y="134"/>
                  </a:lnTo>
                  <a:lnTo>
                    <a:pt x="866" y="128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89"/>
                  </a:lnTo>
                  <a:lnTo>
                    <a:pt x="898" y="79"/>
                  </a:lnTo>
                  <a:lnTo>
                    <a:pt x="902" y="70"/>
                  </a:lnTo>
                  <a:lnTo>
                    <a:pt x="904" y="58"/>
                  </a:lnTo>
                  <a:lnTo>
                    <a:pt x="906" y="47"/>
                  </a:lnTo>
                  <a:lnTo>
                    <a:pt x="906" y="35"/>
                  </a:lnTo>
                  <a:lnTo>
                    <a:pt x="906" y="35"/>
                  </a:lnTo>
                  <a:lnTo>
                    <a:pt x="907" y="29"/>
                  </a:lnTo>
                  <a:lnTo>
                    <a:pt x="908" y="25"/>
                  </a:lnTo>
                  <a:lnTo>
                    <a:pt x="910" y="22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5"/>
                  </a:lnTo>
                  <a:lnTo>
                    <a:pt x="920" y="13"/>
                  </a:lnTo>
                  <a:lnTo>
                    <a:pt x="924" y="12"/>
                  </a:lnTo>
                  <a:lnTo>
                    <a:pt x="928" y="12"/>
                  </a:lnTo>
                  <a:lnTo>
                    <a:pt x="935" y="12"/>
                  </a:lnTo>
                  <a:lnTo>
                    <a:pt x="935" y="12"/>
                  </a:lnTo>
                  <a:lnTo>
                    <a:pt x="939" y="12"/>
                  </a:lnTo>
                  <a:lnTo>
                    <a:pt x="943" y="13"/>
                  </a:lnTo>
                  <a:lnTo>
                    <a:pt x="946" y="14"/>
                  </a:lnTo>
                  <a:lnTo>
                    <a:pt x="949" y="16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0"/>
                  </a:lnTo>
                  <a:lnTo>
                    <a:pt x="1195" y="23"/>
                  </a:lnTo>
                  <a:lnTo>
                    <a:pt x="1203" y="28"/>
                  </a:lnTo>
                  <a:lnTo>
                    <a:pt x="1206" y="32"/>
                  </a:lnTo>
                  <a:lnTo>
                    <a:pt x="1208" y="35"/>
                  </a:lnTo>
                  <a:lnTo>
                    <a:pt x="1211" y="39"/>
                  </a:lnTo>
                  <a:lnTo>
                    <a:pt x="1214" y="43"/>
                  </a:lnTo>
                  <a:lnTo>
                    <a:pt x="1216" y="54"/>
                  </a:lnTo>
                  <a:lnTo>
                    <a:pt x="1217" y="55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0"/>
                  </a:lnTo>
                  <a:lnTo>
                    <a:pt x="1222" y="64"/>
                  </a:lnTo>
                  <a:lnTo>
                    <a:pt x="1223" y="68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4"/>
                  </a:lnTo>
                  <a:lnTo>
                    <a:pt x="1223" y="104"/>
                  </a:lnTo>
                  <a:lnTo>
                    <a:pt x="1223" y="129"/>
                  </a:lnTo>
                  <a:lnTo>
                    <a:pt x="1223" y="154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5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6"/>
                  </a:lnTo>
                  <a:lnTo>
                    <a:pt x="1226" y="256"/>
                  </a:lnTo>
                  <a:lnTo>
                    <a:pt x="1223" y="265"/>
                  </a:lnTo>
                  <a:lnTo>
                    <a:pt x="1219" y="275"/>
                  </a:lnTo>
                  <a:lnTo>
                    <a:pt x="1214" y="287"/>
                  </a:lnTo>
                  <a:lnTo>
                    <a:pt x="1214" y="287"/>
                  </a:lnTo>
                  <a:lnTo>
                    <a:pt x="1208" y="295"/>
                  </a:lnTo>
                  <a:lnTo>
                    <a:pt x="1203" y="303"/>
                  </a:lnTo>
                  <a:lnTo>
                    <a:pt x="1196" y="311"/>
                  </a:lnTo>
                  <a:lnTo>
                    <a:pt x="1189" y="319"/>
                  </a:lnTo>
                  <a:lnTo>
                    <a:pt x="1181" y="325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6"/>
                  </a:lnTo>
                  <a:lnTo>
                    <a:pt x="1128" y="349"/>
                  </a:lnTo>
                  <a:lnTo>
                    <a:pt x="1115" y="352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6"/>
                  </a:lnTo>
                  <a:lnTo>
                    <a:pt x="1068" y="360"/>
                  </a:lnTo>
                  <a:lnTo>
                    <a:pt x="1068" y="360"/>
                  </a:lnTo>
                  <a:lnTo>
                    <a:pt x="1059" y="361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0"/>
                  </a:lnTo>
                  <a:lnTo>
                    <a:pt x="941" y="360"/>
                  </a:lnTo>
                  <a:lnTo>
                    <a:pt x="915" y="361"/>
                  </a:lnTo>
                  <a:lnTo>
                    <a:pt x="890" y="363"/>
                  </a:lnTo>
                  <a:lnTo>
                    <a:pt x="890" y="363"/>
                  </a:lnTo>
                  <a:lnTo>
                    <a:pt x="865" y="366"/>
                  </a:lnTo>
                  <a:lnTo>
                    <a:pt x="840" y="367"/>
                  </a:lnTo>
                  <a:lnTo>
                    <a:pt x="840" y="367"/>
                  </a:lnTo>
                  <a:close/>
                  <a:moveTo>
                    <a:pt x="637" y="313"/>
                  </a:moveTo>
                  <a:lnTo>
                    <a:pt x="637" y="313"/>
                  </a:lnTo>
                  <a:lnTo>
                    <a:pt x="659" y="314"/>
                  </a:lnTo>
                  <a:lnTo>
                    <a:pt x="681" y="315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20"/>
                  </a:lnTo>
                  <a:lnTo>
                    <a:pt x="791" y="321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6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6"/>
                  </a:lnTo>
                  <a:lnTo>
                    <a:pt x="1031" y="316"/>
                  </a:lnTo>
                  <a:lnTo>
                    <a:pt x="1052" y="315"/>
                  </a:lnTo>
                  <a:lnTo>
                    <a:pt x="1074" y="314"/>
                  </a:lnTo>
                  <a:lnTo>
                    <a:pt x="1094" y="310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300"/>
                  </a:lnTo>
                  <a:lnTo>
                    <a:pt x="1140" y="295"/>
                  </a:lnTo>
                  <a:lnTo>
                    <a:pt x="1148" y="291"/>
                  </a:lnTo>
                  <a:lnTo>
                    <a:pt x="1156" y="285"/>
                  </a:lnTo>
                  <a:lnTo>
                    <a:pt x="1163" y="278"/>
                  </a:lnTo>
                  <a:lnTo>
                    <a:pt x="1169" y="271"/>
                  </a:lnTo>
                  <a:lnTo>
                    <a:pt x="1174" y="263"/>
                  </a:lnTo>
                  <a:lnTo>
                    <a:pt x="1174" y="263"/>
                  </a:lnTo>
                  <a:lnTo>
                    <a:pt x="1178" y="256"/>
                  </a:lnTo>
                  <a:lnTo>
                    <a:pt x="1181" y="247"/>
                  </a:lnTo>
                  <a:lnTo>
                    <a:pt x="1183" y="239"/>
                  </a:lnTo>
                  <a:lnTo>
                    <a:pt x="1184" y="232"/>
                  </a:lnTo>
                  <a:lnTo>
                    <a:pt x="1184" y="224"/>
                  </a:lnTo>
                  <a:lnTo>
                    <a:pt x="1183" y="216"/>
                  </a:lnTo>
                  <a:lnTo>
                    <a:pt x="1180" y="201"/>
                  </a:lnTo>
                  <a:lnTo>
                    <a:pt x="1180" y="201"/>
                  </a:lnTo>
                  <a:lnTo>
                    <a:pt x="1178" y="188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5"/>
                  </a:lnTo>
                  <a:lnTo>
                    <a:pt x="1172" y="69"/>
                  </a:lnTo>
                  <a:lnTo>
                    <a:pt x="1171" y="65"/>
                  </a:lnTo>
                  <a:lnTo>
                    <a:pt x="1166" y="64"/>
                  </a:lnTo>
                  <a:lnTo>
                    <a:pt x="1166" y="64"/>
                  </a:lnTo>
                  <a:lnTo>
                    <a:pt x="1160" y="64"/>
                  </a:lnTo>
                  <a:lnTo>
                    <a:pt x="949" y="64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4"/>
                  </a:lnTo>
                  <a:lnTo>
                    <a:pt x="930" y="119"/>
                  </a:lnTo>
                  <a:lnTo>
                    <a:pt x="921" y="135"/>
                  </a:lnTo>
                  <a:lnTo>
                    <a:pt x="909" y="148"/>
                  </a:lnTo>
                  <a:lnTo>
                    <a:pt x="895" y="161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2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5"/>
                  </a:lnTo>
                  <a:lnTo>
                    <a:pt x="718" y="220"/>
                  </a:lnTo>
                  <a:lnTo>
                    <a:pt x="687" y="221"/>
                  </a:lnTo>
                  <a:lnTo>
                    <a:pt x="655" y="222"/>
                  </a:lnTo>
                  <a:lnTo>
                    <a:pt x="655" y="222"/>
                  </a:lnTo>
                  <a:lnTo>
                    <a:pt x="628" y="223"/>
                  </a:lnTo>
                  <a:lnTo>
                    <a:pt x="628" y="223"/>
                  </a:lnTo>
                  <a:lnTo>
                    <a:pt x="597" y="223"/>
                  </a:lnTo>
                  <a:lnTo>
                    <a:pt x="597" y="223"/>
                  </a:lnTo>
                  <a:lnTo>
                    <a:pt x="574" y="223"/>
                  </a:lnTo>
                  <a:lnTo>
                    <a:pt x="555" y="221"/>
                  </a:lnTo>
                  <a:lnTo>
                    <a:pt x="555" y="221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7"/>
                  </a:lnTo>
                  <a:lnTo>
                    <a:pt x="494" y="215"/>
                  </a:lnTo>
                  <a:lnTo>
                    <a:pt x="482" y="212"/>
                  </a:lnTo>
                  <a:lnTo>
                    <a:pt x="482" y="212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7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5"/>
                  </a:lnTo>
                  <a:lnTo>
                    <a:pt x="371" y="182"/>
                  </a:lnTo>
                  <a:lnTo>
                    <a:pt x="359" y="175"/>
                  </a:lnTo>
                  <a:lnTo>
                    <a:pt x="348" y="167"/>
                  </a:lnTo>
                  <a:lnTo>
                    <a:pt x="337" y="159"/>
                  </a:lnTo>
                  <a:lnTo>
                    <a:pt x="326" y="149"/>
                  </a:lnTo>
                  <a:lnTo>
                    <a:pt x="315" y="140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7"/>
                  </a:lnTo>
                  <a:lnTo>
                    <a:pt x="281" y="95"/>
                  </a:lnTo>
                  <a:lnTo>
                    <a:pt x="275" y="82"/>
                  </a:lnTo>
                  <a:lnTo>
                    <a:pt x="269" y="69"/>
                  </a:lnTo>
                  <a:lnTo>
                    <a:pt x="265" y="55"/>
                  </a:lnTo>
                  <a:lnTo>
                    <a:pt x="264" y="51"/>
                  </a:lnTo>
                  <a:lnTo>
                    <a:pt x="47" y="51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8" y="165"/>
                  </a:lnTo>
                  <a:lnTo>
                    <a:pt x="47" y="199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45"/>
                  </a:lnTo>
                  <a:lnTo>
                    <a:pt x="47" y="258"/>
                  </a:lnTo>
                  <a:lnTo>
                    <a:pt x="48" y="269"/>
                  </a:lnTo>
                  <a:lnTo>
                    <a:pt x="53" y="279"/>
                  </a:lnTo>
                  <a:lnTo>
                    <a:pt x="56" y="284"/>
                  </a:lnTo>
                  <a:lnTo>
                    <a:pt x="59" y="289"/>
                  </a:lnTo>
                  <a:lnTo>
                    <a:pt x="63" y="293"/>
                  </a:lnTo>
                  <a:lnTo>
                    <a:pt x="68" y="296"/>
                  </a:lnTo>
                  <a:lnTo>
                    <a:pt x="73" y="299"/>
                  </a:lnTo>
                  <a:lnTo>
                    <a:pt x="79" y="302"/>
                  </a:lnTo>
                  <a:lnTo>
                    <a:pt x="88" y="304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09"/>
                  </a:lnTo>
                  <a:lnTo>
                    <a:pt x="141" y="309"/>
                  </a:lnTo>
                  <a:lnTo>
                    <a:pt x="141" y="309"/>
                  </a:lnTo>
                  <a:lnTo>
                    <a:pt x="172" y="309"/>
                  </a:lnTo>
                  <a:lnTo>
                    <a:pt x="172" y="309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09"/>
                  </a:lnTo>
                  <a:lnTo>
                    <a:pt x="503" y="311"/>
                  </a:lnTo>
                  <a:lnTo>
                    <a:pt x="503" y="311"/>
                  </a:lnTo>
                  <a:lnTo>
                    <a:pt x="542" y="314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4"/>
                  </a:lnTo>
                  <a:lnTo>
                    <a:pt x="613" y="314"/>
                  </a:lnTo>
                  <a:lnTo>
                    <a:pt x="637" y="313"/>
                  </a:lnTo>
                  <a:lnTo>
                    <a:pt x="637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0" name="Freeform 706"/>
            <p:cNvSpPr/>
            <p:nvPr/>
          </p:nvSpPr>
          <p:spPr bwMode="auto">
            <a:xfrm>
              <a:off x="3336926" y="4327525"/>
              <a:ext cx="66675" cy="52388"/>
            </a:xfrm>
            <a:custGeom>
              <a:avLst/>
              <a:gdLst/>
              <a:ahLst/>
              <a:cxnLst>
                <a:cxn ang="0">
                  <a:pos x="70" y="99"/>
                </a:cxn>
                <a:cxn ang="0">
                  <a:pos x="57" y="98"/>
                </a:cxn>
                <a:cxn ang="0">
                  <a:pos x="34" y="89"/>
                </a:cxn>
                <a:cxn ang="0">
                  <a:pos x="24" y="80"/>
                </a:cxn>
                <a:cxn ang="0">
                  <a:pos x="16" y="71"/>
                </a:cxn>
                <a:cxn ang="0">
                  <a:pos x="9" y="60"/>
                </a:cxn>
                <a:cxn ang="0">
                  <a:pos x="7" y="53"/>
                </a:cxn>
                <a:cxn ang="0">
                  <a:pos x="3" y="43"/>
                </a:cxn>
                <a:cxn ang="0">
                  <a:pos x="1" y="40"/>
                </a:cxn>
                <a:cxn ang="0">
                  <a:pos x="0" y="33"/>
                </a:cxn>
                <a:cxn ang="0">
                  <a:pos x="0" y="29"/>
                </a:cxn>
                <a:cxn ang="0">
                  <a:pos x="4" y="19"/>
                </a:cxn>
                <a:cxn ang="0">
                  <a:pos x="11" y="13"/>
                </a:cxn>
                <a:cxn ang="0">
                  <a:pos x="16" y="11"/>
                </a:cxn>
                <a:cxn ang="0">
                  <a:pos x="23" y="10"/>
                </a:cxn>
                <a:cxn ang="0">
                  <a:pos x="24" y="8"/>
                </a:cxn>
                <a:cxn ang="0">
                  <a:pos x="31" y="5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2"/>
                </a:cxn>
                <a:cxn ang="0">
                  <a:pos x="83" y="0"/>
                </a:cxn>
                <a:cxn ang="0">
                  <a:pos x="93" y="0"/>
                </a:cxn>
                <a:cxn ang="0">
                  <a:pos x="108" y="1"/>
                </a:cxn>
                <a:cxn ang="0">
                  <a:pos x="113" y="3"/>
                </a:cxn>
                <a:cxn ang="0">
                  <a:pos x="122" y="11"/>
                </a:cxn>
                <a:cxn ang="0">
                  <a:pos x="124" y="16"/>
                </a:cxn>
                <a:cxn ang="0">
                  <a:pos x="125" y="34"/>
                </a:cxn>
                <a:cxn ang="0">
                  <a:pos x="122" y="51"/>
                </a:cxn>
                <a:cxn ang="0">
                  <a:pos x="115" y="68"/>
                </a:cxn>
                <a:cxn ang="0">
                  <a:pos x="106" y="81"/>
                </a:cxn>
                <a:cxn ang="0">
                  <a:pos x="100" y="88"/>
                </a:cxn>
                <a:cxn ang="0">
                  <a:pos x="87" y="96"/>
                </a:cxn>
                <a:cxn ang="0">
                  <a:pos x="76" y="99"/>
                </a:cxn>
                <a:cxn ang="0">
                  <a:pos x="70" y="99"/>
                </a:cxn>
              </a:cxnLst>
              <a:rect l="0" t="0" r="r" b="b"/>
              <a:pathLst>
                <a:path w="125" h="99">
                  <a:moveTo>
                    <a:pt x="70" y="99"/>
                  </a:moveTo>
                  <a:lnTo>
                    <a:pt x="70" y="99"/>
                  </a:lnTo>
                  <a:lnTo>
                    <a:pt x="64" y="99"/>
                  </a:lnTo>
                  <a:lnTo>
                    <a:pt x="57" y="98"/>
                  </a:lnTo>
                  <a:lnTo>
                    <a:pt x="45" y="95"/>
                  </a:lnTo>
                  <a:lnTo>
                    <a:pt x="34" y="89"/>
                  </a:lnTo>
                  <a:lnTo>
                    <a:pt x="29" y="84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16" y="7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6" y="48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25"/>
                  </a:lnTo>
                  <a:lnTo>
                    <a:pt x="4" y="19"/>
                  </a:lnTo>
                  <a:lnTo>
                    <a:pt x="7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6" y="11"/>
                  </a:lnTo>
                  <a:lnTo>
                    <a:pt x="21" y="10"/>
                  </a:lnTo>
                  <a:lnTo>
                    <a:pt x="23" y="10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6"/>
                  </a:lnTo>
                  <a:lnTo>
                    <a:pt x="31" y="5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3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83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0"/>
                  </a:lnTo>
                  <a:lnTo>
                    <a:pt x="108" y="1"/>
                  </a:lnTo>
                  <a:lnTo>
                    <a:pt x="108" y="1"/>
                  </a:lnTo>
                  <a:lnTo>
                    <a:pt x="113" y="3"/>
                  </a:lnTo>
                  <a:lnTo>
                    <a:pt x="117" y="7"/>
                  </a:lnTo>
                  <a:lnTo>
                    <a:pt x="122" y="11"/>
                  </a:lnTo>
                  <a:lnTo>
                    <a:pt x="124" y="16"/>
                  </a:lnTo>
                  <a:lnTo>
                    <a:pt x="124" y="16"/>
                  </a:lnTo>
                  <a:lnTo>
                    <a:pt x="125" y="25"/>
                  </a:lnTo>
                  <a:lnTo>
                    <a:pt x="125" y="34"/>
                  </a:lnTo>
                  <a:lnTo>
                    <a:pt x="124" y="42"/>
                  </a:lnTo>
                  <a:lnTo>
                    <a:pt x="122" y="51"/>
                  </a:lnTo>
                  <a:lnTo>
                    <a:pt x="118" y="60"/>
                  </a:lnTo>
                  <a:lnTo>
                    <a:pt x="115" y="68"/>
                  </a:lnTo>
                  <a:lnTo>
                    <a:pt x="110" y="75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00" y="88"/>
                  </a:lnTo>
                  <a:lnTo>
                    <a:pt x="92" y="94"/>
                  </a:lnTo>
                  <a:lnTo>
                    <a:pt x="87" y="96"/>
                  </a:lnTo>
                  <a:lnTo>
                    <a:pt x="82" y="98"/>
                  </a:lnTo>
                  <a:lnTo>
                    <a:pt x="76" y="99"/>
                  </a:lnTo>
                  <a:lnTo>
                    <a:pt x="70" y="99"/>
                  </a:lnTo>
                  <a:lnTo>
                    <a:pt x="70" y="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1" name="Freeform 707"/>
            <p:cNvSpPr/>
            <p:nvPr/>
          </p:nvSpPr>
          <p:spPr bwMode="auto">
            <a:xfrm>
              <a:off x="3794126" y="4330700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2"/>
                </a:cxn>
                <a:cxn ang="0">
                  <a:pos x="33" y="89"/>
                </a:cxn>
                <a:cxn ang="0">
                  <a:pos x="24" y="85"/>
                </a:cxn>
                <a:cxn ang="0">
                  <a:pos x="16" y="79"/>
                </a:cxn>
                <a:cxn ang="0">
                  <a:pos x="16" y="79"/>
                </a:cxn>
                <a:cxn ang="0">
                  <a:pos x="10" y="73"/>
                </a:cxn>
                <a:cxn ang="0">
                  <a:pos x="7" y="67"/>
                </a:cxn>
                <a:cxn ang="0">
                  <a:pos x="4" y="61"/>
                </a:cxn>
                <a:cxn ang="0">
                  <a:pos x="2" y="54"/>
                </a:cxn>
                <a:cxn ang="0">
                  <a:pos x="1" y="47"/>
                </a:cxn>
                <a:cxn ang="0">
                  <a:pos x="0" y="3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7"/>
                </a:cxn>
                <a:cxn ang="0">
                  <a:pos x="2" y="11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2"/>
                </a:cxn>
                <a:cxn ang="0">
                  <a:pos x="15" y="1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4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63" y="4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4"/>
                </a:cxn>
                <a:cxn ang="0">
                  <a:pos x="81" y="5"/>
                </a:cxn>
                <a:cxn ang="0">
                  <a:pos x="85" y="6"/>
                </a:cxn>
                <a:cxn ang="0">
                  <a:pos x="88" y="8"/>
                </a:cxn>
                <a:cxn ang="0">
                  <a:pos x="88" y="8"/>
                </a:cxn>
                <a:cxn ang="0">
                  <a:pos x="92" y="11"/>
                </a:cxn>
                <a:cxn ang="0">
                  <a:pos x="95" y="16"/>
                </a:cxn>
                <a:cxn ang="0">
                  <a:pos x="98" y="19"/>
                </a:cxn>
                <a:cxn ang="0">
                  <a:pos x="100" y="24"/>
                </a:cxn>
                <a:cxn ang="0">
                  <a:pos x="103" y="33"/>
                </a:cxn>
                <a:cxn ang="0">
                  <a:pos x="103" y="43"/>
                </a:cxn>
                <a:cxn ang="0">
                  <a:pos x="103" y="43"/>
                </a:cxn>
                <a:cxn ang="0">
                  <a:pos x="102" y="56"/>
                </a:cxn>
                <a:cxn ang="0">
                  <a:pos x="100" y="65"/>
                </a:cxn>
                <a:cxn ang="0">
                  <a:pos x="97" y="73"/>
                </a:cxn>
                <a:cxn ang="0">
                  <a:pos x="93" y="79"/>
                </a:cxn>
                <a:cxn ang="0">
                  <a:pos x="93" y="79"/>
                </a:cxn>
                <a:cxn ang="0">
                  <a:pos x="84" y="85"/>
                </a:cxn>
                <a:cxn ang="0">
                  <a:pos x="75" y="89"/>
                </a:cxn>
                <a:cxn ang="0">
                  <a:pos x="64" y="92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2"/>
                  </a:lnTo>
                  <a:lnTo>
                    <a:pt x="33" y="89"/>
                  </a:lnTo>
                  <a:lnTo>
                    <a:pt x="24" y="85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0" y="73"/>
                  </a:lnTo>
                  <a:lnTo>
                    <a:pt x="7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1" y="47"/>
                  </a:lnTo>
                  <a:lnTo>
                    <a:pt x="0" y="3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2" y="11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2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4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63" y="4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4"/>
                  </a:lnTo>
                  <a:lnTo>
                    <a:pt x="81" y="5"/>
                  </a:lnTo>
                  <a:lnTo>
                    <a:pt x="85" y="6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2" y="11"/>
                  </a:lnTo>
                  <a:lnTo>
                    <a:pt x="95" y="16"/>
                  </a:lnTo>
                  <a:lnTo>
                    <a:pt x="98" y="19"/>
                  </a:lnTo>
                  <a:lnTo>
                    <a:pt x="100" y="24"/>
                  </a:lnTo>
                  <a:lnTo>
                    <a:pt x="103" y="33"/>
                  </a:lnTo>
                  <a:lnTo>
                    <a:pt x="103" y="43"/>
                  </a:lnTo>
                  <a:lnTo>
                    <a:pt x="103" y="43"/>
                  </a:lnTo>
                  <a:lnTo>
                    <a:pt x="102" y="56"/>
                  </a:lnTo>
                  <a:lnTo>
                    <a:pt x="100" y="65"/>
                  </a:lnTo>
                  <a:lnTo>
                    <a:pt x="97" y="73"/>
                  </a:lnTo>
                  <a:lnTo>
                    <a:pt x="93" y="79"/>
                  </a:lnTo>
                  <a:lnTo>
                    <a:pt x="93" y="79"/>
                  </a:lnTo>
                  <a:lnTo>
                    <a:pt x="84" y="85"/>
                  </a:lnTo>
                  <a:lnTo>
                    <a:pt x="75" y="89"/>
                  </a:lnTo>
                  <a:lnTo>
                    <a:pt x="64" y="92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5" name="组合 964"/>
          <p:cNvGrpSpPr/>
          <p:nvPr/>
        </p:nvGrpSpPr>
        <p:grpSpPr>
          <a:xfrm>
            <a:off x="5465211" y="4989037"/>
            <a:ext cx="996951" cy="1020233"/>
            <a:chOff x="4186238" y="4033838"/>
            <a:chExt cx="747713" cy="765175"/>
          </a:xfrm>
          <a:solidFill>
            <a:schemeClr val="tx1"/>
          </a:solidFill>
        </p:grpSpPr>
        <p:sp>
          <p:nvSpPr>
            <p:cNvPr id="16443" name="Freeform 59"/>
            <p:cNvSpPr/>
            <p:nvPr/>
          </p:nvSpPr>
          <p:spPr bwMode="auto">
            <a:xfrm>
              <a:off x="4202113" y="4125913"/>
              <a:ext cx="77788" cy="104775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17" y="24"/>
                </a:cxn>
                <a:cxn ang="0">
                  <a:pos x="98" y="49"/>
                </a:cxn>
                <a:cxn ang="0">
                  <a:pos x="78" y="75"/>
                </a:cxn>
                <a:cxn ang="0">
                  <a:pos x="59" y="100"/>
                </a:cxn>
                <a:cxn ang="0">
                  <a:pos x="59" y="100"/>
                </a:cxn>
                <a:cxn ang="0">
                  <a:pos x="41" y="122"/>
                </a:cxn>
                <a:cxn ang="0">
                  <a:pos x="25" y="143"/>
                </a:cxn>
                <a:cxn ang="0">
                  <a:pos x="17" y="156"/>
                </a:cxn>
                <a:cxn ang="0">
                  <a:pos x="11" y="167"/>
                </a:cxn>
                <a:cxn ang="0">
                  <a:pos x="5" y="179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8"/>
                </a:cxn>
                <a:cxn ang="0">
                  <a:pos x="7" y="198"/>
                </a:cxn>
                <a:cxn ang="0">
                  <a:pos x="8" y="197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4" y="180"/>
                </a:cxn>
                <a:cxn ang="0">
                  <a:pos x="21" y="167"/>
                </a:cxn>
                <a:cxn ang="0">
                  <a:pos x="29" y="154"/>
                </a:cxn>
                <a:cxn ang="0">
                  <a:pos x="38" y="141"/>
                </a:cxn>
                <a:cxn ang="0">
                  <a:pos x="57" y="116"/>
                </a:cxn>
                <a:cxn ang="0">
                  <a:pos x="76" y="94"/>
                </a:cxn>
                <a:cxn ang="0">
                  <a:pos x="76" y="94"/>
                </a:cxn>
                <a:cxn ang="0">
                  <a:pos x="94" y="72"/>
                </a:cxn>
                <a:cxn ang="0">
                  <a:pos x="110" y="50"/>
                </a:cxn>
                <a:cxn ang="0">
                  <a:pos x="128" y="29"/>
                </a:cxn>
                <a:cxn ang="0">
                  <a:pos x="145" y="7"/>
                </a:cxn>
                <a:cxn ang="0">
                  <a:pos x="145" y="7"/>
                </a:cxn>
                <a:cxn ang="0">
                  <a:pos x="146" y="6"/>
                </a:cxn>
                <a:cxn ang="0">
                  <a:pos x="146" y="4"/>
                </a:cxn>
                <a:cxn ang="0">
                  <a:pos x="146" y="2"/>
                </a:cxn>
                <a:cxn ang="0">
                  <a:pos x="145" y="1"/>
                </a:cxn>
                <a:cxn ang="0">
                  <a:pos x="143" y="0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6" h="198">
                  <a:moveTo>
                    <a:pt x="139" y="1"/>
                  </a:moveTo>
                  <a:lnTo>
                    <a:pt x="139" y="1"/>
                  </a:lnTo>
                  <a:lnTo>
                    <a:pt x="117" y="24"/>
                  </a:lnTo>
                  <a:lnTo>
                    <a:pt x="98" y="49"/>
                  </a:lnTo>
                  <a:lnTo>
                    <a:pt x="78" y="75"/>
                  </a:lnTo>
                  <a:lnTo>
                    <a:pt x="59" y="100"/>
                  </a:lnTo>
                  <a:lnTo>
                    <a:pt x="59" y="100"/>
                  </a:lnTo>
                  <a:lnTo>
                    <a:pt x="41" y="122"/>
                  </a:lnTo>
                  <a:lnTo>
                    <a:pt x="25" y="143"/>
                  </a:lnTo>
                  <a:lnTo>
                    <a:pt x="17" y="156"/>
                  </a:lnTo>
                  <a:lnTo>
                    <a:pt x="11" y="167"/>
                  </a:lnTo>
                  <a:lnTo>
                    <a:pt x="5" y="179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8"/>
                  </a:lnTo>
                  <a:lnTo>
                    <a:pt x="7" y="198"/>
                  </a:lnTo>
                  <a:lnTo>
                    <a:pt x="8" y="197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4" y="180"/>
                  </a:lnTo>
                  <a:lnTo>
                    <a:pt x="21" y="167"/>
                  </a:lnTo>
                  <a:lnTo>
                    <a:pt x="29" y="154"/>
                  </a:lnTo>
                  <a:lnTo>
                    <a:pt x="38" y="141"/>
                  </a:lnTo>
                  <a:lnTo>
                    <a:pt x="57" y="116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94" y="72"/>
                  </a:lnTo>
                  <a:lnTo>
                    <a:pt x="110" y="50"/>
                  </a:lnTo>
                  <a:lnTo>
                    <a:pt x="128" y="29"/>
                  </a:lnTo>
                  <a:lnTo>
                    <a:pt x="145" y="7"/>
                  </a:lnTo>
                  <a:lnTo>
                    <a:pt x="145" y="7"/>
                  </a:lnTo>
                  <a:lnTo>
                    <a:pt x="146" y="6"/>
                  </a:lnTo>
                  <a:lnTo>
                    <a:pt x="146" y="4"/>
                  </a:lnTo>
                  <a:lnTo>
                    <a:pt x="146" y="2"/>
                  </a:lnTo>
                  <a:lnTo>
                    <a:pt x="145" y="1"/>
                  </a:lnTo>
                  <a:lnTo>
                    <a:pt x="143" y="0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4" name="Freeform 60"/>
            <p:cNvSpPr/>
            <p:nvPr/>
          </p:nvSpPr>
          <p:spPr bwMode="auto">
            <a:xfrm>
              <a:off x="4222750" y="4138613"/>
              <a:ext cx="92075" cy="120650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58" y="8"/>
                </a:cxn>
                <a:cxn ang="0">
                  <a:pos x="151" y="17"/>
                </a:cxn>
                <a:cxn ang="0">
                  <a:pos x="137" y="38"/>
                </a:cxn>
                <a:cxn ang="0">
                  <a:pos x="111" y="74"/>
                </a:cxn>
                <a:cxn ang="0">
                  <a:pos x="86" y="110"/>
                </a:cxn>
                <a:cxn ang="0">
                  <a:pos x="61" y="144"/>
                </a:cxn>
                <a:cxn ang="0">
                  <a:pos x="34" y="178"/>
                </a:cxn>
                <a:cxn ang="0">
                  <a:pos x="16" y="197"/>
                </a:cxn>
                <a:cxn ang="0">
                  <a:pos x="4" y="212"/>
                </a:cxn>
                <a:cxn ang="0">
                  <a:pos x="1" y="218"/>
                </a:cxn>
                <a:cxn ang="0">
                  <a:pos x="0" y="221"/>
                </a:cxn>
                <a:cxn ang="0">
                  <a:pos x="0" y="226"/>
                </a:cxn>
                <a:cxn ang="0">
                  <a:pos x="3" y="227"/>
                </a:cxn>
                <a:cxn ang="0">
                  <a:pos x="8" y="226"/>
                </a:cxn>
                <a:cxn ang="0">
                  <a:pos x="10" y="223"/>
                </a:cxn>
                <a:cxn ang="0">
                  <a:pos x="12" y="221"/>
                </a:cxn>
                <a:cxn ang="0">
                  <a:pos x="13" y="217"/>
                </a:cxn>
                <a:cxn ang="0">
                  <a:pos x="13" y="215"/>
                </a:cxn>
                <a:cxn ang="0">
                  <a:pos x="29" y="196"/>
                </a:cxn>
                <a:cxn ang="0">
                  <a:pos x="46" y="177"/>
                </a:cxn>
                <a:cxn ang="0">
                  <a:pos x="68" y="150"/>
                </a:cxn>
                <a:cxn ang="0">
                  <a:pos x="90" y="122"/>
                </a:cxn>
                <a:cxn ang="0">
                  <a:pos x="129" y="64"/>
                </a:cxn>
                <a:cxn ang="0">
                  <a:pos x="151" y="36"/>
                </a:cxn>
                <a:cxn ang="0">
                  <a:pos x="160" y="21"/>
                </a:cxn>
                <a:cxn ang="0">
                  <a:pos x="168" y="12"/>
                </a:cxn>
                <a:cxn ang="0">
                  <a:pos x="172" y="9"/>
                </a:cxn>
                <a:cxn ang="0">
                  <a:pos x="176" y="6"/>
                </a:cxn>
                <a:cxn ang="0">
                  <a:pos x="174" y="3"/>
                </a:cxn>
                <a:cxn ang="0">
                  <a:pos x="170" y="0"/>
                </a:cxn>
                <a:cxn ang="0">
                  <a:pos x="168" y="0"/>
                </a:cxn>
              </a:cxnLst>
              <a:rect l="0" t="0" r="r" b="b"/>
              <a:pathLst>
                <a:path w="176" h="227">
                  <a:moveTo>
                    <a:pt x="168" y="0"/>
                  </a:moveTo>
                  <a:lnTo>
                    <a:pt x="168" y="0"/>
                  </a:lnTo>
                  <a:lnTo>
                    <a:pt x="162" y="4"/>
                  </a:lnTo>
                  <a:lnTo>
                    <a:pt x="158" y="8"/>
                  </a:lnTo>
                  <a:lnTo>
                    <a:pt x="154" y="12"/>
                  </a:lnTo>
                  <a:lnTo>
                    <a:pt x="151" y="17"/>
                  </a:lnTo>
                  <a:lnTo>
                    <a:pt x="145" y="27"/>
                  </a:lnTo>
                  <a:lnTo>
                    <a:pt x="137" y="38"/>
                  </a:lnTo>
                  <a:lnTo>
                    <a:pt x="137" y="38"/>
                  </a:lnTo>
                  <a:lnTo>
                    <a:pt x="111" y="74"/>
                  </a:lnTo>
                  <a:lnTo>
                    <a:pt x="86" y="110"/>
                  </a:lnTo>
                  <a:lnTo>
                    <a:pt x="86" y="110"/>
                  </a:lnTo>
                  <a:lnTo>
                    <a:pt x="73" y="128"/>
                  </a:lnTo>
                  <a:lnTo>
                    <a:pt x="61" y="144"/>
                  </a:lnTo>
                  <a:lnTo>
                    <a:pt x="34" y="178"/>
                  </a:lnTo>
                  <a:lnTo>
                    <a:pt x="34" y="178"/>
                  </a:lnTo>
                  <a:lnTo>
                    <a:pt x="25" y="187"/>
                  </a:lnTo>
                  <a:lnTo>
                    <a:pt x="16" y="197"/>
                  </a:lnTo>
                  <a:lnTo>
                    <a:pt x="8" y="207"/>
                  </a:lnTo>
                  <a:lnTo>
                    <a:pt x="4" y="212"/>
                  </a:lnTo>
                  <a:lnTo>
                    <a:pt x="1" y="218"/>
                  </a:lnTo>
                  <a:lnTo>
                    <a:pt x="1" y="218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0" y="226"/>
                  </a:lnTo>
                  <a:lnTo>
                    <a:pt x="1" y="227"/>
                  </a:lnTo>
                  <a:lnTo>
                    <a:pt x="3" y="227"/>
                  </a:lnTo>
                  <a:lnTo>
                    <a:pt x="6" y="227"/>
                  </a:lnTo>
                  <a:lnTo>
                    <a:pt x="8" y="226"/>
                  </a:lnTo>
                  <a:lnTo>
                    <a:pt x="9" y="225"/>
                  </a:lnTo>
                  <a:lnTo>
                    <a:pt x="10" y="223"/>
                  </a:lnTo>
                  <a:lnTo>
                    <a:pt x="10" y="223"/>
                  </a:lnTo>
                  <a:lnTo>
                    <a:pt x="12" y="221"/>
                  </a:lnTo>
                  <a:lnTo>
                    <a:pt x="13" y="220"/>
                  </a:lnTo>
                  <a:lnTo>
                    <a:pt x="13" y="217"/>
                  </a:lnTo>
                  <a:lnTo>
                    <a:pt x="13" y="215"/>
                  </a:lnTo>
                  <a:lnTo>
                    <a:pt x="13" y="215"/>
                  </a:lnTo>
                  <a:lnTo>
                    <a:pt x="21" y="205"/>
                  </a:lnTo>
                  <a:lnTo>
                    <a:pt x="29" y="196"/>
                  </a:lnTo>
                  <a:lnTo>
                    <a:pt x="38" y="186"/>
                  </a:lnTo>
                  <a:lnTo>
                    <a:pt x="46" y="177"/>
                  </a:lnTo>
                  <a:lnTo>
                    <a:pt x="46" y="177"/>
                  </a:lnTo>
                  <a:lnTo>
                    <a:pt x="68" y="150"/>
                  </a:lnTo>
                  <a:lnTo>
                    <a:pt x="90" y="122"/>
                  </a:lnTo>
                  <a:lnTo>
                    <a:pt x="90" y="122"/>
                  </a:lnTo>
                  <a:lnTo>
                    <a:pt x="109" y="92"/>
                  </a:lnTo>
                  <a:lnTo>
                    <a:pt x="129" y="64"/>
                  </a:lnTo>
                  <a:lnTo>
                    <a:pt x="151" y="36"/>
                  </a:lnTo>
                  <a:lnTo>
                    <a:pt x="151" y="36"/>
                  </a:lnTo>
                  <a:lnTo>
                    <a:pt x="156" y="28"/>
                  </a:lnTo>
                  <a:lnTo>
                    <a:pt x="160" y="21"/>
                  </a:lnTo>
                  <a:lnTo>
                    <a:pt x="165" y="14"/>
                  </a:lnTo>
                  <a:lnTo>
                    <a:pt x="168" y="12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8"/>
                  </a:lnTo>
                  <a:lnTo>
                    <a:pt x="176" y="6"/>
                  </a:lnTo>
                  <a:lnTo>
                    <a:pt x="176" y="5"/>
                  </a:lnTo>
                  <a:lnTo>
                    <a:pt x="174" y="3"/>
                  </a:lnTo>
                  <a:lnTo>
                    <a:pt x="171" y="0"/>
                  </a:lnTo>
                  <a:lnTo>
                    <a:pt x="170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5" name="Freeform 61"/>
            <p:cNvSpPr/>
            <p:nvPr/>
          </p:nvSpPr>
          <p:spPr bwMode="auto">
            <a:xfrm>
              <a:off x="4227513" y="4165600"/>
              <a:ext cx="96838" cy="115888"/>
            </a:xfrm>
            <a:custGeom>
              <a:avLst/>
              <a:gdLst/>
              <a:ahLst/>
              <a:cxnLst>
                <a:cxn ang="0">
                  <a:pos x="178" y="1"/>
                </a:cxn>
                <a:cxn ang="0">
                  <a:pos x="178" y="1"/>
                </a:cxn>
                <a:cxn ang="0">
                  <a:pos x="173" y="4"/>
                </a:cxn>
                <a:cxn ang="0">
                  <a:pos x="168" y="7"/>
                </a:cxn>
                <a:cxn ang="0">
                  <a:pos x="159" y="17"/>
                </a:cxn>
                <a:cxn ang="0">
                  <a:pos x="151" y="26"/>
                </a:cxn>
                <a:cxn ang="0">
                  <a:pos x="143" y="36"/>
                </a:cxn>
                <a:cxn ang="0">
                  <a:pos x="143" y="36"/>
                </a:cxn>
                <a:cxn ang="0">
                  <a:pos x="130" y="50"/>
                </a:cxn>
                <a:cxn ang="0">
                  <a:pos x="118" y="64"/>
                </a:cxn>
                <a:cxn ang="0">
                  <a:pos x="95" y="94"/>
                </a:cxn>
                <a:cxn ang="0">
                  <a:pos x="95" y="94"/>
                </a:cxn>
                <a:cxn ang="0">
                  <a:pos x="70" y="129"/>
                </a:cxn>
                <a:cxn ang="0">
                  <a:pos x="45" y="163"/>
                </a:cxn>
                <a:cxn ang="0">
                  <a:pos x="45" y="163"/>
                </a:cxn>
                <a:cxn ang="0">
                  <a:pos x="39" y="169"/>
                </a:cxn>
                <a:cxn ang="0">
                  <a:pos x="34" y="176"/>
                </a:cxn>
                <a:cxn ang="0">
                  <a:pos x="22" y="187"/>
                </a:cxn>
                <a:cxn ang="0">
                  <a:pos x="16" y="192"/>
                </a:cxn>
                <a:cxn ang="0">
                  <a:pos x="10" y="197"/>
                </a:cxn>
                <a:cxn ang="0">
                  <a:pos x="5" y="205"/>
                </a:cxn>
                <a:cxn ang="0">
                  <a:pos x="1" y="211"/>
                </a:cxn>
                <a:cxn ang="0">
                  <a:pos x="1" y="211"/>
                </a:cxn>
                <a:cxn ang="0">
                  <a:pos x="0" y="213"/>
                </a:cxn>
                <a:cxn ang="0">
                  <a:pos x="0" y="215"/>
                </a:cxn>
                <a:cxn ang="0">
                  <a:pos x="2" y="217"/>
                </a:cxn>
                <a:cxn ang="0">
                  <a:pos x="5" y="218"/>
                </a:cxn>
                <a:cxn ang="0">
                  <a:pos x="6" y="218"/>
                </a:cxn>
                <a:cxn ang="0">
                  <a:pos x="8" y="217"/>
                </a:cxn>
                <a:cxn ang="0">
                  <a:pos x="18" y="208"/>
                </a:cxn>
                <a:cxn ang="0">
                  <a:pos x="18" y="208"/>
                </a:cxn>
                <a:cxn ang="0">
                  <a:pos x="19" y="205"/>
                </a:cxn>
                <a:cxn ang="0">
                  <a:pos x="19" y="203"/>
                </a:cxn>
                <a:cxn ang="0">
                  <a:pos x="19" y="203"/>
                </a:cxn>
                <a:cxn ang="0">
                  <a:pos x="26" y="196"/>
                </a:cxn>
                <a:cxn ang="0">
                  <a:pos x="33" y="190"/>
                </a:cxn>
                <a:cxn ang="0">
                  <a:pos x="41" y="184"/>
                </a:cxn>
                <a:cxn ang="0">
                  <a:pos x="47" y="177"/>
                </a:cxn>
                <a:cxn ang="0">
                  <a:pos x="47" y="177"/>
                </a:cxn>
                <a:cxn ang="0">
                  <a:pos x="59" y="160"/>
                </a:cxn>
                <a:cxn ang="0">
                  <a:pos x="70" y="145"/>
                </a:cxn>
                <a:cxn ang="0">
                  <a:pos x="82" y="128"/>
                </a:cxn>
                <a:cxn ang="0">
                  <a:pos x="93" y="113"/>
                </a:cxn>
                <a:cxn ang="0">
                  <a:pos x="93" y="113"/>
                </a:cxn>
                <a:cxn ang="0">
                  <a:pos x="116" y="84"/>
                </a:cxn>
                <a:cxn ang="0">
                  <a:pos x="139" y="55"/>
                </a:cxn>
                <a:cxn ang="0">
                  <a:pos x="139" y="55"/>
                </a:cxn>
                <a:cxn ang="0">
                  <a:pos x="159" y="30"/>
                </a:cxn>
                <a:cxn ang="0">
                  <a:pos x="171" y="18"/>
                </a:cxn>
                <a:cxn ang="0">
                  <a:pos x="177" y="12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4" y="7"/>
                </a:cxn>
                <a:cxn ang="0">
                  <a:pos x="185" y="6"/>
                </a:cxn>
                <a:cxn ang="0">
                  <a:pos x="185" y="4"/>
                </a:cxn>
                <a:cxn ang="0">
                  <a:pos x="184" y="3"/>
                </a:cxn>
                <a:cxn ang="0">
                  <a:pos x="182" y="1"/>
                </a:cxn>
                <a:cxn ang="0">
                  <a:pos x="180" y="0"/>
                </a:cxn>
                <a:cxn ang="0">
                  <a:pos x="178" y="1"/>
                </a:cxn>
                <a:cxn ang="0">
                  <a:pos x="178" y="1"/>
                </a:cxn>
              </a:cxnLst>
              <a:rect l="0" t="0" r="r" b="b"/>
              <a:pathLst>
                <a:path w="185" h="218">
                  <a:moveTo>
                    <a:pt x="178" y="1"/>
                  </a:moveTo>
                  <a:lnTo>
                    <a:pt x="178" y="1"/>
                  </a:lnTo>
                  <a:lnTo>
                    <a:pt x="173" y="4"/>
                  </a:lnTo>
                  <a:lnTo>
                    <a:pt x="168" y="7"/>
                  </a:lnTo>
                  <a:lnTo>
                    <a:pt x="159" y="17"/>
                  </a:lnTo>
                  <a:lnTo>
                    <a:pt x="151" y="26"/>
                  </a:lnTo>
                  <a:lnTo>
                    <a:pt x="143" y="36"/>
                  </a:lnTo>
                  <a:lnTo>
                    <a:pt x="143" y="36"/>
                  </a:lnTo>
                  <a:lnTo>
                    <a:pt x="130" y="50"/>
                  </a:lnTo>
                  <a:lnTo>
                    <a:pt x="118" y="64"/>
                  </a:lnTo>
                  <a:lnTo>
                    <a:pt x="95" y="94"/>
                  </a:lnTo>
                  <a:lnTo>
                    <a:pt x="95" y="94"/>
                  </a:lnTo>
                  <a:lnTo>
                    <a:pt x="70" y="129"/>
                  </a:lnTo>
                  <a:lnTo>
                    <a:pt x="45" y="163"/>
                  </a:lnTo>
                  <a:lnTo>
                    <a:pt x="45" y="163"/>
                  </a:lnTo>
                  <a:lnTo>
                    <a:pt x="39" y="169"/>
                  </a:lnTo>
                  <a:lnTo>
                    <a:pt x="34" y="176"/>
                  </a:lnTo>
                  <a:lnTo>
                    <a:pt x="22" y="187"/>
                  </a:lnTo>
                  <a:lnTo>
                    <a:pt x="16" y="192"/>
                  </a:lnTo>
                  <a:lnTo>
                    <a:pt x="10" y="197"/>
                  </a:lnTo>
                  <a:lnTo>
                    <a:pt x="5" y="205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0" y="213"/>
                  </a:lnTo>
                  <a:lnTo>
                    <a:pt x="0" y="215"/>
                  </a:lnTo>
                  <a:lnTo>
                    <a:pt x="2" y="217"/>
                  </a:lnTo>
                  <a:lnTo>
                    <a:pt x="5" y="218"/>
                  </a:lnTo>
                  <a:lnTo>
                    <a:pt x="6" y="218"/>
                  </a:lnTo>
                  <a:lnTo>
                    <a:pt x="8" y="217"/>
                  </a:lnTo>
                  <a:lnTo>
                    <a:pt x="18" y="208"/>
                  </a:lnTo>
                  <a:lnTo>
                    <a:pt x="18" y="208"/>
                  </a:lnTo>
                  <a:lnTo>
                    <a:pt x="19" y="205"/>
                  </a:lnTo>
                  <a:lnTo>
                    <a:pt x="19" y="203"/>
                  </a:lnTo>
                  <a:lnTo>
                    <a:pt x="19" y="203"/>
                  </a:lnTo>
                  <a:lnTo>
                    <a:pt x="26" y="196"/>
                  </a:lnTo>
                  <a:lnTo>
                    <a:pt x="33" y="190"/>
                  </a:lnTo>
                  <a:lnTo>
                    <a:pt x="41" y="184"/>
                  </a:lnTo>
                  <a:lnTo>
                    <a:pt x="47" y="177"/>
                  </a:lnTo>
                  <a:lnTo>
                    <a:pt x="47" y="177"/>
                  </a:lnTo>
                  <a:lnTo>
                    <a:pt x="59" y="160"/>
                  </a:lnTo>
                  <a:lnTo>
                    <a:pt x="70" y="145"/>
                  </a:lnTo>
                  <a:lnTo>
                    <a:pt x="82" y="128"/>
                  </a:lnTo>
                  <a:lnTo>
                    <a:pt x="93" y="113"/>
                  </a:lnTo>
                  <a:lnTo>
                    <a:pt x="93" y="113"/>
                  </a:lnTo>
                  <a:lnTo>
                    <a:pt x="116" y="84"/>
                  </a:lnTo>
                  <a:lnTo>
                    <a:pt x="139" y="55"/>
                  </a:lnTo>
                  <a:lnTo>
                    <a:pt x="139" y="55"/>
                  </a:lnTo>
                  <a:lnTo>
                    <a:pt x="159" y="30"/>
                  </a:lnTo>
                  <a:lnTo>
                    <a:pt x="171" y="18"/>
                  </a:lnTo>
                  <a:lnTo>
                    <a:pt x="177" y="12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4" y="7"/>
                  </a:lnTo>
                  <a:lnTo>
                    <a:pt x="185" y="6"/>
                  </a:lnTo>
                  <a:lnTo>
                    <a:pt x="185" y="4"/>
                  </a:lnTo>
                  <a:lnTo>
                    <a:pt x="184" y="3"/>
                  </a:lnTo>
                  <a:lnTo>
                    <a:pt x="182" y="1"/>
                  </a:lnTo>
                  <a:lnTo>
                    <a:pt x="180" y="0"/>
                  </a:lnTo>
                  <a:lnTo>
                    <a:pt x="178" y="1"/>
                  </a:lnTo>
                  <a:lnTo>
                    <a:pt x="1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6" name="Freeform 62"/>
            <p:cNvSpPr/>
            <p:nvPr/>
          </p:nvSpPr>
          <p:spPr bwMode="auto">
            <a:xfrm>
              <a:off x="4262438" y="4206875"/>
              <a:ext cx="69850" cy="82550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19" y="12"/>
                </a:cxn>
                <a:cxn ang="0">
                  <a:pos x="113" y="21"/>
                </a:cxn>
                <a:cxn ang="0">
                  <a:pos x="106" y="29"/>
                </a:cxn>
                <a:cxn ang="0">
                  <a:pos x="98" y="39"/>
                </a:cxn>
                <a:cxn ang="0">
                  <a:pos x="82" y="54"/>
                </a:cxn>
                <a:cxn ang="0">
                  <a:pos x="66" y="71"/>
                </a:cxn>
                <a:cxn ang="0">
                  <a:pos x="66" y="71"/>
                </a:cxn>
                <a:cxn ang="0">
                  <a:pos x="50" y="90"/>
                </a:cxn>
                <a:cxn ang="0">
                  <a:pos x="34" y="110"/>
                </a:cxn>
                <a:cxn ang="0">
                  <a:pos x="19" y="130"/>
                </a:cxn>
                <a:cxn ang="0">
                  <a:pos x="2" y="148"/>
                </a:cxn>
                <a:cxn ang="0">
                  <a:pos x="2" y="148"/>
                </a:cxn>
                <a:cxn ang="0">
                  <a:pos x="1" y="150"/>
                </a:cxn>
                <a:cxn ang="0">
                  <a:pos x="0" y="152"/>
                </a:cxn>
                <a:cxn ang="0">
                  <a:pos x="1" y="153"/>
                </a:cxn>
                <a:cxn ang="0">
                  <a:pos x="2" y="155"/>
                </a:cxn>
                <a:cxn ang="0">
                  <a:pos x="3" y="157"/>
                </a:cxn>
                <a:cxn ang="0">
                  <a:pos x="6" y="157"/>
                </a:cxn>
                <a:cxn ang="0">
                  <a:pos x="7" y="157"/>
                </a:cxn>
                <a:cxn ang="0">
                  <a:pos x="9" y="155"/>
                </a:cxn>
                <a:cxn ang="0">
                  <a:pos x="14" y="150"/>
                </a:cxn>
                <a:cxn ang="0">
                  <a:pos x="14" y="150"/>
                </a:cxn>
                <a:cxn ang="0">
                  <a:pos x="15" y="148"/>
                </a:cxn>
                <a:cxn ang="0">
                  <a:pos x="15" y="148"/>
                </a:cxn>
                <a:cxn ang="0">
                  <a:pos x="31" y="130"/>
                </a:cxn>
                <a:cxn ang="0">
                  <a:pos x="47" y="110"/>
                </a:cxn>
                <a:cxn ang="0">
                  <a:pos x="62" y="90"/>
                </a:cxn>
                <a:cxn ang="0">
                  <a:pos x="79" y="71"/>
                </a:cxn>
                <a:cxn ang="0">
                  <a:pos x="79" y="71"/>
                </a:cxn>
                <a:cxn ang="0">
                  <a:pos x="93" y="56"/>
                </a:cxn>
                <a:cxn ang="0">
                  <a:pos x="108" y="41"/>
                </a:cxn>
                <a:cxn ang="0">
                  <a:pos x="115" y="34"/>
                </a:cxn>
                <a:cxn ang="0">
                  <a:pos x="122" y="25"/>
                </a:cxn>
                <a:cxn ang="0">
                  <a:pos x="127" y="16"/>
                </a:cxn>
                <a:cxn ang="0">
                  <a:pos x="133" y="7"/>
                </a:cxn>
                <a:cxn ang="0">
                  <a:pos x="133" y="7"/>
                </a:cxn>
                <a:cxn ang="0">
                  <a:pos x="134" y="5"/>
                </a:cxn>
                <a:cxn ang="0">
                  <a:pos x="133" y="4"/>
                </a:cxn>
                <a:cxn ang="0">
                  <a:pos x="130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4" h="157">
                  <a:moveTo>
                    <a:pt x="124" y="3"/>
                  </a:moveTo>
                  <a:lnTo>
                    <a:pt x="124" y="3"/>
                  </a:lnTo>
                  <a:lnTo>
                    <a:pt x="119" y="12"/>
                  </a:lnTo>
                  <a:lnTo>
                    <a:pt x="113" y="21"/>
                  </a:lnTo>
                  <a:lnTo>
                    <a:pt x="106" y="29"/>
                  </a:lnTo>
                  <a:lnTo>
                    <a:pt x="98" y="39"/>
                  </a:lnTo>
                  <a:lnTo>
                    <a:pt x="82" y="54"/>
                  </a:lnTo>
                  <a:lnTo>
                    <a:pt x="66" y="71"/>
                  </a:lnTo>
                  <a:lnTo>
                    <a:pt x="66" y="71"/>
                  </a:lnTo>
                  <a:lnTo>
                    <a:pt x="50" y="90"/>
                  </a:lnTo>
                  <a:lnTo>
                    <a:pt x="34" y="110"/>
                  </a:lnTo>
                  <a:lnTo>
                    <a:pt x="19" y="130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50"/>
                  </a:lnTo>
                  <a:lnTo>
                    <a:pt x="0" y="152"/>
                  </a:lnTo>
                  <a:lnTo>
                    <a:pt x="1" y="153"/>
                  </a:lnTo>
                  <a:lnTo>
                    <a:pt x="2" y="155"/>
                  </a:lnTo>
                  <a:lnTo>
                    <a:pt x="3" y="157"/>
                  </a:lnTo>
                  <a:lnTo>
                    <a:pt x="6" y="157"/>
                  </a:lnTo>
                  <a:lnTo>
                    <a:pt x="7" y="157"/>
                  </a:lnTo>
                  <a:lnTo>
                    <a:pt x="9" y="155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5" y="148"/>
                  </a:lnTo>
                  <a:lnTo>
                    <a:pt x="15" y="148"/>
                  </a:lnTo>
                  <a:lnTo>
                    <a:pt x="31" y="130"/>
                  </a:lnTo>
                  <a:lnTo>
                    <a:pt x="47" y="110"/>
                  </a:lnTo>
                  <a:lnTo>
                    <a:pt x="62" y="90"/>
                  </a:lnTo>
                  <a:lnTo>
                    <a:pt x="79" y="71"/>
                  </a:lnTo>
                  <a:lnTo>
                    <a:pt x="79" y="71"/>
                  </a:lnTo>
                  <a:lnTo>
                    <a:pt x="93" y="56"/>
                  </a:lnTo>
                  <a:lnTo>
                    <a:pt x="108" y="41"/>
                  </a:lnTo>
                  <a:lnTo>
                    <a:pt x="115" y="34"/>
                  </a:lnTo>
                  <a:lnTo>
                    <a:pt x="122" y="25"/>
                  </a:lnTo>
                  <a:lnTo>
                    <a:pt x="127" y="16"/>
                  </a:lnTo>
                  <a:lnTo>
                    <a:pt x="133" y="7"/>
                  </a:lnTo>
                  <a:lnTo>
                    <a:pt x="133" y="7"/>
                  </a:lnTo>
                  <a:lnTo>
                    <a:pt x="134" y="5"/>
                  </a:lnTo>
                  <a:lnTo>
                    <a:pt x="133" y="4"/>
                  </a:lnTo>
                  <a:lnTo>
                    <a:pt x="130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7" name="Freeform 63"/>
            <p:cNvSpPr/>
            <p:nvPr/>
          </p:nvSpPr>
          <p:spPr bwMode="auto">
            <a:xfrm>
              <a:off x="4314825" y="4213225"/>
              <a:ext cx="60325" cy="66675"/>
            </a:xfrm>
            <a:custGeom>
              <a:avLst/>
              <a:gdLst/>
              <a:ahLst/>
              <a:cxnLst>
                <a:cxn ang="0">
                  <a:pos x="105" y="2"/>
                </a:cxn>
                <a:cxn ang="0">
                  <a:pos x="105" y="2"/>
                </a:cxn>
                <a:cxn ang="0">
                  <a:pos x="92" y="16"/>
                </a:cxn>
                <a:cxn ang="0">
                  <a:pos x="79" y="31"/>
                </a:cxn>
                <a:cxn ang="0">
                  <a:pos x="51" y="58"/>
                </a:cxn>
                <a:cxn ang="0">
                  <a:pos x="38" y="72"/>
                </a:cxn>
                <a:cxn ang="0">
                  <a:pos x="24" y="86"/>
                </a:cxn>
                <a:cxn ang="0">
                  <a:pos x="12" y="101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4" y="124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12" y="118"/>
                </a:cxn>
                <a:cxn ang="0">
                  <a:pos x="12" y="118"/>
                </a:cxn>
                <a:cxn ang="0">
                  <a:pos x="13" y="116"/>
                </a:cxn>
                <a:cxn ang="0">
                  <a:pos x="13" y="114"/>
                </a:cxn>
                <a:cxn ang="0">
                  <a:pos x="13" y="114"/>
                </a:cxn>
                <a:cxn ang="0">
                  <a:pos x="24" y="100"/>
                </a:cxn>
                <a:cxn ang="0">
                  <a:pos x="37" y="87"/>
                </a:cxn>
                <a:cxn ang="0">
                  <a:pos x="63" y="61"/>
                </a:cxn>
                <a:cxn ang="0">
                  <a:pos x="87" y="35"/>
                </a:cxn>
                <a:cxn ang="0">
                  <a:pos x="100" y="22"/>
                </a:cxn>
                <a:cxn ang="0">
                  <a:pos x="111" y="8"/>
                </a:cxn>
                <a:cxn ang="0">
                  <a:pos x="111" y="8"/>
                </a:cxn>
                <a:cxn ang="0">
                  <a:pos x="112" y="6"/>
                </a:cxn>
                <a:cxn ang="0">
                  <a:pos x="113" y="4"/>
                </a:cxn>
                <a:cxn ang="0">
                  <a:pos x="111" y="1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5" y="2"/>
                </a:cxn>
                <a:cxn ang="0">
                  <a:pos x="105" y="2"/>
                </a:cxn>
              </a:cxnLst>
              <a:rect l="0" t="0" r="r" b="b"/>
              <a:pathLst>
                <a:path w="113" h="124">
                  <a:moveTo>
                    <a:pt x="105" y="2"/>
                  </a:moveTo>
                  <a:lnTo>
                    <a:pt x="105" y="2"/>
                  </a:lnTo>
                  <a:lnTo>
                    <a:pt x="92" y="16"/>
                  </a:lnTo>
                  <a:lnTo>
                    <a:pt x="79" y="31"/>
                  </a:lnTo>
                  <a:lnTo>
                    <a:pt x="51" y="58"/>
                  </a:lnTo>
                  <a:lnTo>
                    <a:pt x="38" y="72"/>
                  </a:lnTo>
                  <a:lnTo>
                    <a:pt x="24" y="86"/>
                  </a:lnTo>
                  <a:lnTo>
                    <a:pt x="12" y="101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4" y="124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13" y="116"/>
                  </a:lnTo>
                  <a:lnTo>
                    <a:pt x="13" y="114"/>
                  </a:lnTo>
                  <a:lnTo>
                    <a:pt x="13" y="114"/>
                  </a:lnTo>
                  <a:lnTo>
                    <a:pt x="24" y="100"/>
                  </a:lnTo>
                  <a:lnTo>
                    <a:pt x="37" y="87"/>
                  </a:lnTo>
                  <a:lnTo>
                    <a:pt x="63" y="61"/>
                  </a:lnTo>
                  <a:lnTo>
                    <a:pt x="87" y="35"/>
                  </a:lnTo>
                  <a:lnTo>
                    <a:pt x="100" y="22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2" y="6"/>
                  </a:lnTo>
                  <a:lnTo>
                    <a:pt x="113" y="4"/>
                  </a:lnTo>
                  <a:lnTo>
                    <a:pt x="111" y="1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5" y="2"/>
                  </a:lnTo>
                  <a:lnTo>
                    <a:pt x="10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8" name="Freeform 64"/>
            <p:cNvSpPr/>
            <p:nvPr/>
          </p:nvSpPr>
          <p:spPr bwMode="auto">
            <a:xfrm>
              <a:off x="4349750" y="4217988"/>
              <a:ext cx="52388" cy="65088"/>
            </a:xfrm>
            <a:custGeom>
              <a:avLst/>
              <a:gdLst/>
              <a:ahLst/>
              <a:cxnLst>
                <a:cxn ang="0">
                  <a:pos x="95" y="0"/>
                </a:cxn>
                <a:cxn ang="0">
                  <a:pos x="95" y="0"/>
                </a:cxn>
                <a:cxn ang="0">
                  <a:pos x="87" y="2"/>
                </a:cxn>
                <a:cxn ang="0">
                  <a:pos x="81" y="4"/>
                </a:cxn>
                <a:cxn ang="0">
                  <a:pos x="75" y="9"/>
                </a:cxn>
                <a:cxn ang="0">
                  <a:pos x="70" y="13"/>
                </a:cxn>
                <a:cxn ang="0">
                  <a:pos x="66" y="18"/>
                </a:cxn>
                <a:cxn ang="0">
                  <a:pos x="62" y="23"/>
                </a:cxn>
                <a:cxn ang="0">
                  <a:pos x="54" y="35"/>
                </a:cxn>
                <a:cxn ang="0">
                  <a:pos x="54" y="35"/>
                </a:cxn>
                <a:cxn ang="0">
                  <a:pos x="42" y="56"/>
                </a:cxn>
                <a:cxn ang="0">
                  <a:pos x="29" y="77"/>
                </a:cxn>
                <a:cxn ang="0">
                  <a:pos x="15" y="97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8" y="122"/>
                </a:cxn>
                <a:cxn ang="0">
                  <a:pos x="8" y="122"/>
                </a:cxn>
                <a:cxn ang="0">
                  <a:pos x="31" y="91"/>
                </a:cxn>
                <a:cxn ang="0">
                  <a:pos x="41" y="76"/>
                </a:cxn>
                <a:cxn ang="0">
                  <a:pos x="51" y="60"/>
                </a:cxn>
                <a:cxn ang="0">
                  <a:pos x="51" y="60"/>
                </a:cxn>
                <a:cxn ang="0">
                  <a:pos x="59" y="46"/>
                </a:cxn>
                <a:cxn ang="0">
                  <a:pos x="68" y="29"/>
                </a:cxn>
                <a:cxn ang="0">
                  <a:pos x="73" y="23"/>
                </a:cxn>
                <a:cxn ang="0">
                  <a:pos x="79" y="17"/>
                </a:cxn>
                <a:cxn ang="0">
                  <a:pos x="86" y="13"/>
                </a:cxn>
                <a:cxn ang="0">
                  <a:pos x="91" y="11"/>
                </a:cxn>
                <a:cxn ang="0">
                  <a:pos x="95" y="11"/>
                </a:cxn>
                <a:cxn ang="0">
                  <a:pos x="95" y="11"/>
                </a:cxn>
                <a:cxn ang="0">
                  <a:pos x="97" y="10"/>
                </a:cxn>
                <a:cxn ang="0">
                  <a:pos x="98" y="9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5" y="0"/>
                </a:cxn>
              </a:cxnLst>
              <a:rect l="0" t="0" r="r" b="b"/>
              <a:pathLst>
                <a:path w="99" h="123">
                  <a:moveTo>
                    <a:pt x="95" y="0"/>
                  </a:moveTo>
                  <a:lnTo>
                    <a:pt x="95" y="0"/>
                  </a:lnTo>
                  <a:lnTo>
                    <a:pt x="87" y="2"/>
                  </a:lnTo>
                  <a:lnTo>
                    <a:pt x="81" y="4"/>
                  </a:lnTo>
                  <a:lnTo>
                    <a:pt x="75" y="9"/>
                  </a:lnTo>
                  <a:lnTo>
                    <a:pt x="70" y="13"/>
                  </a:lnTo>
                  <a:lnTo>
                    <a:pt x="66" y="18"/>
                  </a:lnTo>
                  <a:lnTo>
                    <a:pt x="62" y="23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42" y="56"/>
                  </a:lnTo>
                  <a:lnTo>
                    <a:pt x="29" y="77"/>
                  </a:lnTo>
                  <a:lnTo>
                    <a:pt x="15" y="97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31" y="91"/>
                  </a:lnTo>
                  <a:lnTo>
                    <a:pt x="41" y="76"/>
                  </a:lnTo>
                  <a:lnTo>
                    <a:pt x="51" y="60"/>
                  </a:lnTo>
                  <a:lnTo>
                    <a:pt x="51" y="60"/>
                  </a:lnTo>
                  <a:lnTo>
                    <a:pt x="59" y="46"/>
                  </a:lnTo>
                  <a:lnTo>
                    <a:pt x="68" y="29"/>
                  </a:lnTo>
                  <a:lnTo>
                    <a:pt x="73" y="23"/>
                  </a:lnTo>
                  <a:lnTo>
                    <a:pt x="79" y="17"/>
                  </a:lnTo>
                  <a:lnTo>
                    <a:pt x="86" y="13"/>
                  </a:lnTo>
                  <a:lnTo>
                    <a:pt x="91" y="11"/>
                  </a:lnTo>
                  <a:lnTo>
                    <a:pt x="95" y="11"/>
                  </a:lnTo>
                  <a:lnTo>
                    <a:pt x="95" y="11"/>
                  </a:lnTo>
                  <a:lnTo>
                    <a:pt x="97" y="10"/>
                  </a:lnTo>
                  <a:lnTo>
                    <a:pt x="98" y="9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9" name="Freeform 65"/>
            <p:cNvSpPr/>
            <p:nvPr/>
          </p:nvSpPr>
          <p:spPr bwMode="auto">
            <a:xfrm>
              <a:off x="4418013" y="4125913"/>
              <a:ext cx="52388" cy="55563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68" y="24"/>
                </a:cxn>
                <a:cxn ang="0">
                  <a:pos x="46" y="48"/>
                </a:cxn>
                <a:cxn ang="0">
                  <a:pos x="23" y="72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4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8" y="102"/>
                </a:cxn>
                <a:cxn ang="0">
                  <a:pos x="29" y="80"/>
                </a:cxn>
                <a:cxn ang="0">
                  <a:pos x="50" y="58"/>
                </a:cxn>
                <a:cxn ang="0">
                  <a:pos x="50" y="58"/>
                </a:cxn>
                <a:cxn ang="0">
                  <a:pos x="61" y="49"/>
                </a:cxn>
                <a:cxn ang="0">
                  <a:pos x="66" y="44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83" y="22"/>
                </a:cxn>
                <a:cxn ang="0">
                  <a:pos x="98" y="7"/>
                </a:cxn>
                <a:cxn ang="0">
                  <a:pos x="98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04">
                  <a:moveTo>
                    <a:pt x="91" y="1"/>
                  </a:moveTo>
                  <a:lnTo>
                    <a:pt x="91" y="1"/>
                  </a:lnTo>
                  <a:lnTo>
                    <a:pt x="68" y="24"/>
                  </a:lnTo>
                  <a:lnTo>
                    <a:pt x="46" y="48"/>
                  </a:lnTo>
                  <a:lnTo>
                    <a:pt x="23" y="72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4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8" y="102"/>
                  </a:lnTo>
                  <a:lnTo>
                    <a:pt x="29" y="80"/>
                  </a:lnTo>
                  <a:lnTo>
                    <a:pt x="50" y="58"/>
                  </a:lnTo>
                  <a:lnTo>
                    <a:pt x="50" y="58"/>
                  </a:lnTo>
                  <a:lnTo>
                    <a:pt x="61" y="49"/>
                  </a:lnTo>
                  <a:lnTo>
                    <a:pt x="66" y="44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83" y="22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0" name="Freeform 66"/>
            <p:cNvSpPr/>
            <p:nvPr/>
          </p:nvSpPr>
          <p:spPr bwMode="auto">
            <a:xfrm>
              <a:off x="4371975" y="4133850"/>
              <a:ext cx="127000" cy="152400"/>
            </a:xfrm>
            <a:custGeom>
              <a:avLst/>
              <a:gdLst/>
              <a:ahLst/>
              <a:cxnLst>
                <a:cxn ang="0">
                  <a:pos x="229" y="2"/>
                </a:cxn>
                <a:cxn ang="0">
                  <a:pos x="229" y="2"/>
                </a:cxn>
                <a:cxn ang="0">
                  <a:pos x="197" y="34"/>
                </a:cxn>
                <a:cxn ang="0">
                  <a:pos x="167" y="67"/>
                </a:cxn>
                <a:cxn ang="0">
                  <a:pos x="137" y="101"/>
                </a:cxn>
                <a:cxn ang="0">
                  <a:pos x="107" y="136"/>
                </a:cxn>
                <a:cxn ang="0">
                  <a:pos x="80" y="172"/>
                </a:cxn>
                <a:cxn ang="0">
                  <a:pos x="52" y="208"/>
                </a:cxn>
                <a:cxn ang="0">
                  <a:pos x="26" y="245"/>
                </a:cxn>
                <a:cxn ang="0">
                  <a:pos x="1" y="282"/>
                </a:cxn>
                <a:cxn ang="0">
                  <a:pos x="1" y="282"/>
                </a:cxn>
                <a:cxn ang="0">
                  <a:pos x="0" y="284"/>
                </a:cxn>
                <a:cxn ang="0">
                  <a:pos x="0" y="286"/>
                </a:cxn>
                <a:cxn ang="0">
                  <a:pos x="1" y="287"/>
                </a:cxn>
                <a:cxn ang="0">
                  <a:pos x="2" y="289"/>
                </a:cxn>
                <a:cxn ang="0">
                  <a:pos x="4" y="289"/>
                </a:cxn>
                <a:cxn ang="0">
                  <a:pos x="6" y="289"/>
                </a:cxn>
                <a:cxn ang="0">
                  <a:pos x="7" y="289"/>
                </a:cxn>
                <a:cxn ang="0">
                  <a:pos x="9" y="287"/>
                </a:cxn>
                <a:cxn ang="0">
                  <a:pos x="9" y="287"/>
                </a:cxn>
                <a:cxn ang="0">
                  <a:pos x="34" y="250"/>
                </a:cxn>
                <a:cxn ang="0">
                  <a:pos x="60" y="213"/>
                </a:cxn>
                <a:cxn ang="0">
                  <a:pos x="87" y="178"/>
                </a:cxn>
                <a:cxn ang="0">
                  <a:pos x="116" y="142"/>
                </a:cxn>
                <a:cxn ang="0">
                  <a:pos x="145" y="108"/>
                </a:cxn>
                <a:cxn ang="0">
                  <a:pos x="175" y="73"/>
                </a:cxn>
                <a:cxn ang="0">
                  <a:pos x="205" y="40"/>
                </a:cxn>
                <a:cxn ang="0">
                  <a:pos x="235" y="8"/>
                </a:cxn>
                <a:cxn ang="0">
                  <a:pos x="235" y="8"/>
                </a:cxn>
                <a:cxn ang="0">
                  <a:pos x="237" y="7"/>
                </a:cxn>
                <a:cxn ang="0">
                  <a:pos x="238" y="5"/>
                </a:cxn>
                <a:cxn ang="0">
                  <a:pos x="237" y="3"/>
                </a:cxn>
                <a:cxn ang="0">
                  <a:pos x="235" y="2"/>
                </a:cxn>
                <a:cxn ang="0">
                  <a:pos x="234" y="1"/>
                </a:cxn>
                <a:cxn ang="0">
                  <a:pos x="232" y="0"/>
                </a:cxn>
                <a:cxn ang="0">
                  <a:pos x="231" y="1"/>
                </a:cxn>
                <a:cxn ang="0">
                  <a:pos x="229" y="2"/>
                </a:cxn>
                <a:cxn ang="0">
                  <a:pos x="229" y="2"/>
                </a:cxn>
              </a:cxnLst>
              <a:rect l="0" t="0" r="r" b="b"/>
              <a:pathLst>
                <a:path w="238" h="289">
                  <a:moveTo>
                    <a:pt x="229" y="2"/>
                  </a:moveTo>
                  <a:lnTo>
                    <a:pt x="229" y="2"/>
                  </a:lnTo>
                  <a:lnTo>
                    <a:pt x="197" y="34"/>
                  </a:lnTo>
                  <a:lnTo>
                    <a:pt x="167" y="67"/>
                  </a:lnTo>
                  <a:lnTo>
                    <a:pt x="137" y="101"/>
                  </a:lnTo>
                  <a:lnTo>
                    <a:pt x="107" y="136"/>
                  </a:lnTo>
                  <a:lnTo>
                    <a:pt x="80" y="172"/>
                  </a:lnTo>
                  <a:lnTo>
                    <a:pt x="52" y="208"/>
                  </a:lnTo>
                  <a:lnTo>
                    <a:pt x="26" y="245"/>
                  </a:lnTo>
                  <a:lnTo>
                    <a:pt x="1" y="282"/>
                  </a:lnTo>
                  <a:lnTo>
                    <a:pt x="1" y="282"/>
                  </a:lnTo>
                  <a:lnTo>
                    <a:pt x="0" y="284"/>
                  </a:lnTo>
                  <a:lnTo>
                    <a:pt x="0" y="286"/>
                  </a:lnTo>
                  <a:lnTo>
                    <a:pt x="1" y="287"/>
                  </a:lnTo>
                  <a:lnTo>
                    <a:pt x="2" y="289"/>
                  </a:lnTo>
                  <a:lnTo>
                    <a:pt x="4" y="289"/>
                  </a:lnTo>
                  <a:lnTo>
                    <a:pt x="6" y="289"/>
                  </a:lnTo>
                  <a:lnTo>
                    <a:pt x="7" y="289"/>
                  </a:lnTo>
                  <a:lnTo>
                    <a:pt x="9" y="287"/>
                  </a:lnTo>
                  <a:lnTo>
                    <a:pt x="9" y="287"/>
                  </a:lnTo>
                  <a:lnTo>
                    <a:pt x="34" y="250"/>
                  </a:lnTo>
                  <a:lnTo>
                    <a:pt x="60" y="213"/>
                  </a:lnTo>
                  <a:lnTo>
                    <a:pt x="87" y="178"/>
                  </a:lnTo>
                  <a:lnTo>
                    <a:pt x="116" y="142"/>
                  </a:lnTo>
                  <a:lnTo>
                    <a:pt x="145" y="108"/>
                  </a:lnTo>
                  <a:lnTo>
                    <a:pt x="175" y="73"/>
                  </a:lnTo>
                  <a:lnTo>
                    <a:pt x="205" y="40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37" y="7"/>
                  </a:lnTo>
                  <a:lnTo>
                    <a:pt x="238" y="5"/>
                  </a:lnTo>
                  <a:lnTo>
                    <a:pt x="237" y="3"/>
                  </a:lnTo>
                  <a:lnTo>
                    <a:pt x="235" y="2"/>
                  </a:lnTo>
                  <a:lnTo>
                    <a:pt x="234" y="1"/>
                  </a:lnTo>
                  <a:lnTo>
                    <a:pt x="232" y="0"/>
                  </a:lnTo>
                  <a:lnTo>
                    <a:pt x="231" y="1"/>
                  </a:lnTo>
                  <a:lnTo>
                    <a:pt x="229" y="2"/>
                  </a:lnTo>
                  <a:lnTo>
                    <a:pt x="2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1" name="Freeform 67"/>
            <p:cNvSpPr/>
            <p:nvPr/>
          </p:nvSpPr>
          <p:spPr bwMode="auto">
            <a:xfrm>
              <a:off x="4418013" y="4133850"/>
              <a:ext cx="130175" cy="152400"/>
            </a:xfrm>
            <a:custGeom>
              <a:avLst/>
              <a:gdLst/>
              <a:ahLst/>
              <a:cxnLst>
                <a:cxn ang="0">
                  <a:pos x="239" y="1"/>
                </a:cxn>
                <a:cxn ang="0">
                  <a:pos x="239" y="1"/>
                </a:cxn>
                <a:cxn ang="0">
                  <a:pos x="222" y="15"/>
                </a:cxn>
                <a:cxn ang="0">
                  <a:pos x="205" y="28"/>
                </a:cxn>
                <a:cxn ang="0">
                  <a:pos x="190" y="42"/>
                </a:cxn>
                <a:cxn ang="0">
                  <a:pos x="174" y="58"/>
                </a:cxn>
                <a:cxn ang="0">
                  <a:pos x="159" y="74"/>
                </a:cxn>
                <a:cxn ang="0">
                  <a:pos x="144" y="91"/>
                </a:cxn>
                <a:cxn ang="0">
                  <a:pos x="131" y="108"/>
                </a:cxn>
                <a:cxn ang="0">
                  <a:pos x="119" y="125"/>
                </a:cxn>
                <a:cxn ang="0">
                  <a:pos x="119" y="125"/>
                </a:cxn>
                <a:cxn ang="0">
                  <a:pos x="91" y="167"/>
                </a:cxn>
                <a:cxn ang="0">
                  <a:pos x="61" y="209"/>
                </a:cxn>
                <a:cxn ang="0">
                  <a:pos x="61" y="209"/>
                </a:cxn>
                <a:cxn ang="0">
                  <a:pos x="46" y="228"/>
                </a:cxn>
                <a:cxn ang="0">
                  <a:pos x="31" y="246"/>
                </a:cxn>
                <a:cxn ang="0">
                  <a:pos x="15" y="264"/>
                </a:cxn>
                <a:cxn ang="0">
                  <a:pos x="0" y="282"/>
                </a:cxn>
                <a:cxn ang="0">
                  <a:pos x="0" y="282"/>
                </a:cxn>
                <a:cxn ang="0">
                  <a:pos x="0" y="284"/>
                </a:cxn>
                <a:cxn ang="0">
                  <a:pos x="0" y="286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5" y="289"/>
                </a:cxn>
                <a:cxn ang="0">
                  <a:pos x="7" y="288"/>
                </a:cxn>
                <a:cxn ang="0">
                  <a:pos x="8" y="287"/>
                </a:cxn>
                <a:cxn ang="0">
                  <a:pos x="8" y="287"/>
                </a:cxn>
                <a:cxn ang="0">
                  <a:pos x="20" y="272"/>
                </a:cxn>
                <a:cxn ang="0">
                  <a:pos x="34" y="257"/>
                </a:cxn>
                <a:cxn ang="0">
                  <a:pos x="46" y="243"/>
                </a:cxn>
                <a:cxn ang="0">
                  <a:pos x="59" y="228"/>
                </a:cxn>
                <a:cxn ang="0">
                  <a:pos x="59" y="228"/>
                </a:cxn>
                <a:cxn ang="0">
                  <a:pos x="73" y="209"/>
                </a:cxn>
                <a:cxn ang="0">
                  <a:pos x="86" y="190"/>
                </a:cxn>
                <a:cxn ang="0">
                  <a:pos x="112" y="151"/>
                </a:cxn>
                <a:cxn ang="0">
                  <a:pos x="112" y="151"/>
                </a:cxn>
                <a:cxn ang="0">
                  <a:pos x="128" y="130"/>
                </a:cxn>
                <a:cxn ang="0">
                  <a:pos x="142" y="111"/>
                </a:cxn>
                <a:cxn ang="0">
                  <a:pos x="159" y="91"/>
                </a:cxn>
                <a:cxn ang="0">
                  <a:pos x="175" y="73"/>
                </a:cxn>
                <a:cxn ang="0">
                  <a:pos x="175" y="73"/>
                </a:cxn>
                <a:cxn ang="0">
                  <a:pos x="208" y="40"/>
                </a:cxn>
                <a:cxn ang="0">
                  <a:pos x="226" y="24"/>
                </a:cxn>
                <a:cxn ang="0">
                  <a:pos x="243" y="9"/>
                </a:cxn>
                <a:cxn ang="0">
                  <a:pos x="243" y="9"/>
                </a:cxn>
                <a:cxn ang="0">
                  <a:pos x="246" y="7"/>
                </a:cxn>
                <a:cxn ang="0">
                  <a:pos x="246" y="6"/>
                </a:cxn>
                <a:cxn ang="0">
                  <a:pos x="245" y="2"/>
                </a:cxn>
                <a:cxn ang="0">
                  <a:pos x="243" y="1"/>
                </a:cxn>
                <a:cxn ang="0">
                  <a:pos x="242" y="0"/>
                </a:cxn>
                <a:cxn ang="0">
                  <a:pos x="240" y="0"/>
                </a:cxn>
                <a:cxn ang="0">
                  <a:pos x="239" y="1"/>
                </a:cxn>
                <a:cxn ang="0">
                  <a:pos x="239" y="1"/>
                </a:cxn>
              </a:cxnLst>
              <a:rect l="0" t="0" r="r" b="b"/>
              <a:pathLst>
                <a:path w="246" h="289">
                  <a:moveTo>
                    <a:pt x="239" y="1"/>
                  </a:moveTo>
                  <a:lnTo>
                    <a:pt x="239" y="1"/>
                  </a:lnTo>
                  <a:lnTo>
                    <a:pt x="222" y="15"/>
                  </a:lnTo>
                  <a:lnTo>
                    <a:pt x="205" y="28"/>
                  </a:lnTo>
                  <a:lnTo>
                    <a:pt x="190" y="42"/>
                  </a:lnTo>
                  <a:lnTo>
                    <a:pt x="174" y="58"/>
                  </a:lnTo>
                  <a:lnTo>
                    <a:pt x="159" y="74"/>
                  </a:lnTo>
                  <a:lnTo>
                    <a:pt x="144" y="91"/>
                  </a:lnTo>
                  <a:lnTo>
                    <a:pt x="131" y="108"/>
                  </a:lnTo>
                  <a:lnTo>
                    <a:pt x="119" y="125"/>
                  </a:lnTo>
                  <a:lnTo>
                    <a:pt x="119" y="125"/>
                  </a:lnTo>
                  <a:lnTo>
                    <a:pt x="91" y="167"/>
                  </a:lnTo>
                  <a:lnTo>
                    <a:pt x="61" y="209"/>
                  </a:lnTo>
                  <a:lnTo>
                    <a:pt x="61" y="209"/>
                  </a:lnTo>
                  <a:lnTo>
                    <a:pt x="46" y="228"/>
                  </a:lnTo>
                  <a:lnTo>
                    <a:pt x="31" y="246"/>
                  </a:lnTo>
                  <a:lnTo>
                    <a:pt x="15" y="264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0" y="284"/>
                  </a:lnTo>
                  <a:lnTo>
                    <a:pt x="0" y="286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5" y="289"/>
                  </a:lnTo>
                  <a:lnTo>
                    <a:pt x="7" y="288"/>
                  </a:lnTo>
                  <a:lnTo>
                    <a:pt x="8" y="287"/>
                  </a:lnTo>
                  <a:lnTo>
                    <a:pt x="8" y="287"/>
                  </a:lnTo>
                  <a:lnTo>
                    <a:pt x="20" y="272"/>
                  </a:lnTo>
                  <a:lnTo>
                    <a:pt x="34" y="257"/>
                  </a:lnTo>
                  <a:lnTo>
                    <a:pt x="46" y="243"/>
                  </a:lnTo>
                  <a:lnTo>
                    <a:pt x="59" y="228"/>
                  </a:lnTo>
                  <a:lnTo>
                    <a:pt x="59" y="228"/>
                  </a:lnTo>
                  <a:lnTo>
                    <a:pt x="73" y="209"/>
                  </a:lnTo>
                  <a:lnTo>
                    <a:pt x="86" y="190"/>
                  </a:lnTo>
                  <a:lnTo>
                    <a:pt x="112" y="151"/>
                  </a:lnTo>
                  <a:lnTo>
                    <a:pt x="112" y="151"/>
                  </a:lnTo>
                  <a:lnTo>
                    <a:pt x="128" y="130"/>
                  </a:lnTo>
                  <a:lnTo>
                    <a:pt x="142" y="111"/>
                  </a:lnTo>
                  <a:lnTo>
                    <a:pt x="159" y="91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208" y="40"/>
                  </a:lnTo>
                  <a:lnTo>
                    <a:pt x="226" y="24"/>
                  </a:lnTo>
                  <a:lnTo>
                    <a:pt x="243" y="9"/>
                  </a:lnTo>
                  <a:lnTo>
                    <a:pt x="243" y="9"/>
                  </a:lnTo>
                  <a:lnTo>
                    <a:pt x="246" y="7"/>
                  </a:lnTo>
                  <a:lnTo>
                    <a:pt x="246" y="6"/>
                  </a:lnTo>
                  <a:lnTo>
                    <a:pt x="245" y="2"/>
                  </a:lnTo>
                  <a:lnTo>
                    <a:pt x="243" y="1"/>
                  </a:lnTo>
                  <a:lnTo>
                    <a:pt x="242" y="0"/>
                  </a:lnTo>
                  <a:lnTo>
                    <a:pt x="240" y="0"/>
                  </a:lnTo>
                  <a:lnTo>
                    <a:pt x="239" y="1"/>
                  </a:lnTo>
                  <a:lnTo>
                    <a:pt x="2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2" name="Freeform 68"/>
            <p:cNvSpPr/>
            <p:nvPr/>
          </p:nvSpPr>
          <p:spPr bwMode="auto">
            <a:xfrm>
              <a:off x="4457700" y="4130675"/>
              <a:ext cx="138113" cy="163513"/>
            </a:xfrm>
            <a:custGeom>
              <a:avLst/>
              <a:gdLst/>
              <a:ahLst/>
              <a:cxnLst>
                <a:cxn ang="0">
                  <a:pos x="253" y="1"/>
                </a:cxn>
                <a:cxn ang="0">
                  <a:pos x="253" y="1"/>
                </a:cxn>
                <a:cxn ang="0">
                  <a:pos x="235" y="18"/>
                </a:cxn>
                <a:cxn ang="0">
                  <a:pos x="217" y="35"/>
                </a:cxn>
                <a:cxn ang="0">
                  <a:pos x="201" y="53"/>
                </a:cxn>
                <a:cxn ang="0">
                  <a:pos x="185" y="71"/>
                </a:cxn>
                <a:cxn ang="0">
                  <a:pos x="154" y="109"/>
                </a:cxn>
                <a:cxn ang="0">
                  <a:pos x="124" y="149"/>
                </a:cxn>
                <a:cxn ang="0">
                  <a:pos x="124" y="149"/>
                </a:cxn>
                <a:cxn ang="0">
                  <a:pos x="92" y="191"/>
                </a:cxn>
                <a:cxn ang="0">
                  <a:pos x="58" y="231"/>
                </a:cxn>
                <a:cxn ang="0">
                  <a:pos x="58" y="231"/>
                </a:cxn>
                <a:cxn ang="0">
                  <a:pos x="44" y="249"/>
                </a:cxn>
                <a:cxn ang="0">
                  <a:pos x="28" y="264"/>
                </a:cxn>
                <a:cxn ang="0">
                  <a:pos x="14" y="282"/>
                </a:cxn>
                <a:cxn ang="0">
                  <a:pos x="7" y="291"/>
                </a:cxn>
                <a:cxn ang="0">
                  <a:pos x="1" y="301"/>
                </a:cxn>
                <a:cxn ang="0">
                  <a:pos x="1" y="301"/>
                </a:cxn>
                <a:cxn ang="0">
                  <a:pos x="0" y="303"/>
                </a:cxn>
                <a:cxn ang="0">
                  <a:pos x="1" y="305"/>
                </a:cxn>
                <a:cxn ang="0">
                  <a:pos x="1" y="306"/>
                </a:cxn>
                <a:cxn ang="0">
                  <a:pos x="3" y="307"/>
                </a:cxn>
                <a:cxn ang="0">
                  <a:pos x="4" y="308"/>
                </a:cxn>
                <a:cxn ang="0">
                  <a:pos x="6" y="308"/>
                </a:cxn>
                <a:cxn ang="0">
                  <a:pos x="8" y="307"/>
                </a:cxn>
                <a:cxn ang="0">
                  <a:pos x="9" y="306"/>
                </a:cxn>
                <a:cxn ang="0">
                  <a:pos x="9" y="306"/>
                </a:cxn>
                <a:cxn ang="0">
                  <a:pos x="16" y="295"/>
                </a:cxn>
                <a:cxn ang="0">
                  <a:pos x="23" y="285"/>
                </a:cxn>
                <a:cxn ang="0">
                  <a:pos x="38" y="268"/>
                </a:cxn>
                <a:cxn ang="0">
                  <a:pos x="55" y="250"/>
                </a:cxn>
                <a:cxn ang="0">
                  <a:pos x="70" y="232"/>
                </a:cxn>
                <a:cxn ang="0">
                  <a:pos x="70" y="232"/>
                </a:cxn>
                <a:cxn ang="0">
                  <a:pos x="99" y="196"/>
                </a:cxn>
                <a:cxn ang="0">
                  <a:pos x="128" y="160"/>
                </a:cxn>
                <a:cxn ang="0">
                  <a:pos x="128" y="160"/>
                </a:cxn>
                <a:cxn ang="0">
                  <a:pos x="158" y="120"/>
                </a:cxn>
                <a:cxn ang="0">
                  <a:pos x="189" y="81"/>
                </a:cxn>
                <a:cxn ang="0">
                  <a:pos x="206" y="61"/>
                </a:cxn>
                <a:cxn ang="0">
                  <a:pos x="223" y="42"/>
                </a:cxn>
                <a:cxn ang="0">
                  <a:pos x="241" y="25"/>
                </a:cxn>
                <a:cxn ang="0">
                  <a:pos x="259" y="8"/>
                </a:cxn>
                <a:cxn ang="0">
                  <a:pos x="259" y="8"/>
                </a:cxn>
                <a:cxn ang="0">
                  <a:pos x="261" y="6"/>
                </a:cxn>
                <a:cxn ang="0">
                  <a:pos x="261" y="4"/>
                </a:cxn>
                <a:cxn ang="0">
                  <a:pos x="261" y="3"/>
                </a:cxn>
                <a:cxn ang="0">
                  <a:pos x="260" y="2"/>
                </a:cxn>
                <a:cxn ang="0">
                  <a:pos x="256" y="0"/>
                </a:cxn>
                <a:cxn ang="0">
                  <a:pos x="255" y="0"/>
                </a:cxn>
                <a:cxn ang="0">
                  <a:pos x="253" y="1"/>
                </a:cxn>
                <a:cxn ang="0">
                  <a:pos x="253" y="1"/>
                </a:cxn>
              </a:cxnLst>
              <a:rect l="0" t="0" r="r" b="b"/>
              <a:pathLst>
                <a:path w="261" h="308">
                  <a:moveTo>
                    <a:pt x="253" y="1"/>
                  </a:moveTo>
                  <a:lnTo>
                    <a:pt x="253" y="1"/>
                  </a:lnTo>
                  <a:lnTo>
                    <a:pt x="235" y="18"/>
                  </a:lnTo>
                  <a:lnTo>
                    <a:pt x="217" y="35"/>
                  </a:lnTo>
                  <a:lnTo>
                    <a:pt x="201" y="53"/>
                  </a:lnTo>
                  <a:lnTo>
                    <a:pt x="185" y="71"/>
                  </a:lnTo>
                  <a:lnTo>
                    <a:pt x="154" y="109"/>
                  </a:lnTo>
                  <a:lnTo>
                    <a:pt x="124" y="149"/>
                  </a:lnTo>
                  <a:lnTo>
                    <a:pt x="124" y="149"/>
                  </a:lnTo>
                  <a:lnTo>
                    <a:pt x="92" y="191"/>
                  </a:lnTo>
                  <a:lnTo>
                    <a:pt x="58" y="231"/>
                  </a:lnTo>
                  <a:lnTo>
                    <a:pt x="58" y="231"/>
                  </a:lnTo>
                  <a:lnTo>
                    <a:pt x="44" y="249"/>
                  </a:lnTo>
                  <a:lnTo>
                    <a:pt x="28" y="264"/>
                  </a:lnTo>
                  <a:lnTo>
                    <a:pt x="14" y="282"/>
                  </a:lnTo>
                  <a:lnTo>
                    <a:pt x="7" y="291"/>
                  </a:lnTo>
                  <a:lnTo>
                    <a:pt x="1" y="301"/>
                  </a:lnTo>
                  <a:lnTo>
                    <a:pt x="1" y="301"/>
                  </a:lnTo>
                  <a:lnTo>
                    <a:pt x="0" y="303"/>
                  </a:lnTo>
                  <a:lnTo>
                    <a:pt x="1" y="305"/>
                  </a:lnTo>
                  <a:lnTo>
                    <a:pt x="1" y="306"/>
                  </a:lnTo>
                  <a:lnTo>
                    <a:pt x="3" y="307"/>
                  </a:lnTo>
                  <a:lnTo>
                    <a:pt x="4" y="308"/>
                  </a:lnTo>
                  <a:lnTo>
                    <a:pt x="6" y="308"/>
                  </a:lnTo>
                  <a:lnTo>
                    <a:pt x="8" y="307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16" y="295"/>
                  </a:lnTo>
                  <a:lnTo>
                    <a:pt x="23" y="285"/>
                  </a:lnTo>
                  <a:lnTo>
                    <a:pt x="38" y="268"/>
                  </a:lnTo>
                  <a:lnTo>
                    <a:pt x="55" y="250"/>
                  </a:lnTo>
                  <a:lnTo>
                    <a:pt x="70" y="232"/>
                  </a:lnTo>
                  <a:lnTo>
                    <a:pt x="70" y="232"/>
                  </a:lnTo>
                  <a:lnTo>
                    <a:pt x="99" y="196"/>
                  </a:lnTo>
                  <a:lnTo>
                    <a:pt x="128" y="160"/>
                  </a:lnTo>
                  <a:lnTo>
                    <a:pt x="128" y="160"/>
                  </a:lnTo>
                  <a:lnTo>
                    <a:pt x="158" y="120"/>
                  </a:lnTo>
                  <a:lnTo>
                    <a:pt x="189" y="81"/>
                  </a:lnTo>
                  <a:lnTo>
                    <a:pt x="206" y="61"/>
                  </a:lnTo>
                  <a:lnTo>
                    <a:pt x="223" y="42"/>
                  </a:lnTo>
                  <a:lnTo>
                    <a:pt x="241" y="25"/>
                  </a:lnTo>
                  <a:lnTo>
                    <a:pt x="259" y="8"/>
                  </a:lnTo>
                  <a:lnTo>
                    <a:pt x="259" y="8"/>
                  </a:lnTo>
                  <a:lnTo>
                    <a:pt x="261" y="6"/>
                  </a:lnTo>
                  <a:lnTo>
                    <a:pt x="261" y="4"/>
                  </a:lnTo>
                  <a:lnTo>
                    <a:pt x="261" y="3"/>
                  </a:lnTo>
                  <a:lnTo>
                    <a:pt x="260" y="2"/>
                  </a:lnTo>
                  <a:lnTo>
                    <a:pt x="256" y="0"/>
                  </a:lnTo>
                  <a:lnTo>
                    <a:pt x="255" y="0"/>
                  </a:lnTo>
                  <a:lnTo>
                    <a:pt x="253" y="1"/>
                  </a:lnTo>
                  <a:lnTo>
                    <a:pt x="2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3" name="Freeform 69"/>
            <p:cNvSpPr/>
            <p:nvPr/>
          </p:nvSpPr>
          <p:spPr bwMode="auto">
            <a:xfrm>
              <a:off x="4483100" y="4130675"/>
              <a:ext cx="152400" cy="176213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281" y="2"/>
                </a:cxn>
                <a:cxn ang="0">
                  <a:pos x="275" y="7"/>
                </a:cxn>
                <a:cxn ang="0">
                  <a:pos x="269" y="12"/>
                </a:cxn>
                <a:cxn ang="0">
                  <a:pos x="262" y="17"/>
                </a:cxn>
                <a:cxn ang="0">
                  <a:pos x="257" y="21"/>
                </a:cxn>
                <a:cxn ang="0">
                  <a:pos x="257" y="21"/>
                </a:cxn>
                <a:cxn ang="0">
                  <a:pos x="247" y="31"/>
                </a:cxn>
                <a:cxn ang="0">
                  <a:pos x="238" y="42"/>
                </a:cxn>
                <a:cxn ang="0">
                  <a:pos x="221" y="64"/>
                </a:cxn>
                <a:cxn ang="0">
                  <a:pos x="221" y="64"/>
                </a:cxn>
                <a:cxn ang="0">
                  <a:pos x="179" y="111"/>
                </a:cxn>
                <a:cxn ang="0">
                  <a:pos x="140" y="158"/>
                </a:cxn>
                <a:cxn ang="0">
                  <a:pos x="140" y="158"/>
                </a:cxn>
                <a:cxn ang="0">
                  <a:pos x="123" y="179"/>
                </a:cxn>
                <a:cxn ang="0">
                  <a:pos x="105" y="199"/>
                </a:cxn>
                <a:cxn ang="0">
                  <a:pos x="68" y="240"/>
                </a:cxn>
                <a:cxn ang="0">
                  <a:pos x="50" y="260"/>
                </a:cxn>
                <a:cxn ang="0">
                  <a:pos x="33" y="281"/>
                </a:cxn>
                <a:cxn ang="0">
                  <a:pos x="16" y="303"/>
                </a:cxn>
                <a:cxn ang="0">
                  <a:pos x="1" y="324"/>
                </a:cxn>
                <a:cxn ang="0">
                  <a:pos x="1" y="324"/>
                </a:cxn>
                <a:cxn ang="0">
                  <a:pos x="0" y="326"/>
                </a:cxn>
                <a:cxn ang="0">
                  <a:pos x="0" y="328"/>
                </a:cxn>
                <a:cxn ang="0">
                  <a:pos x="1" y="329"/>
                </a:cxn>
                <a:cxn ang="0">
                  <a:pos x="2" y="331"/>
                </a:cxn>
                <a:cxn ang="0">
                  <a:pos x="4" y="332"/>
                </a:cxn>
                <a:cxn ang="0">
                  <a:pos x="6" y="332"/>
                </a:cxn>
                <a:cxn ang="0">
                  <a:pos x="7" y="331"/>
                </a:cxn>
                <a:cxn ang="0">
                  <a:pos x="9" y="329"/>
                </a:cxn>
                <a:cxn ang="0">
                  <a:pos x="9" y="329"/>
                </a:cxn>
                <a:cxn ang="0">
                  <a:pos x="24" y="307"/>
                </a:cxn>
                <a:cxn ang="0">
                  <a:pos x="42" y="285"/>
                </a:cxn>
                <a:cxn ang="0">
                  <a:pos x="60" y="263"/>
                </a:cxn>
                <a:cxn ang="0">
                  <a:pos x="78" y="243"/>
                </a:cxn>
                <a:cxn ang="0">
                  <a:pos x="115" y="200"/>
                </a:cxn>
                <a:cxn ang="0">
                  <a:pos x="134" y="180"/>
                </a:cxn>
                <a:cxn ang="0">
                  <a:pos x="153" y="158"/>
                </a:cxn>
                <a:cxn ang="0">
                  <a:pos x="153" y="158"/>
                </a:cxn>
                <a:cxn ang="0">
                  <a:pos x="189" y="114"/>
                </a:cxn>
                <a:cxn ang="0">
                  <a:pos x="227" y="71"/>
                </a:cxn>
                <a:cxn ang="0">
                  <a:pos x="227" y="71"/>
                </a:cxn>
                <a:cxn ang="0">
                  <a:pos x="244" y="49"/>
                </a:cxn>
                <a:cxn ang="0">
                  <a:pos x="254" y="38"/>
                </a:cxn>
                <a:cxn ang="0">
                  <a:pos x="263" y="28"/>
                </a:cxn>
                <a:cxn ang="0">
                  <a:pos x="263" y="28"/>
                </a:cxn>
                <a:cxn ang="0">
                  <a:pos x="269" y="23"/>
                </a:cxn>
                <a:cxn ang="0">
                  <a:pos x="276" y="18"/>
                </a:cxn>
                <a:cxn ang="0">
                  <a:pos x="283" y="13"/>
                </a:cxn>
                <a:cxn ang="0">
                  <a:pos x="289" y="7"/>
                </a:cxn>
                <a:cxn ang="0">
                  <a:pos x="289" y="7"/>
                </a:cxn>
                <a:cxn ang="0">
                  <a:pos x="289" y="5"/>
                </a:cxn>
                <a:cxn ang="0">
                  <a:pos x="289" y="3"/>
                </a:cxn>
                <a:cxn ang="0">
                  <a:pos x="288" y="2"/>
                </a:cxn>
                <a:cxn ang="0">
                  <a:pos x="287" y="1"/>
                </a:cxn>
                <a:cxn ang="0">
                  <a:pos x="284" y="0"/>
                </a:cxn>
                <a:cxn ang="0">
                  <a:pos x="282" y="1"/>
                </a:cxn>
                <a:cxn ang="0">
                  <a:pos x="281" y="2"/>
                </a:cxn>
                <a:cxn ang="0">
                  <a:pos x="281" y="2"/>
                </a:cxn>
              </a:cxnLst>
              <a:rect l="0" t="0" r="r" b="b"/>
              <a:pathLst>
                <a:path w="289" h="332">
                  <a:moveTo>
                    <a:pt x="281" y="2"/>
                  </a:moveTo>
                  <a:lnTo>
                    <a:pt x="281" y="2"/>
                  </a:lnTo>
                  <a:lnTo>
                    <a:pt x="275" y="7"/>
                  </a:lnTo>
                  <a:lnTo>
                    <a:pt x="269" y="12"/>
                  </a:lnTo>
                  <a:lnTo>
                    <a:pt x="262" y="17"/>
                  </a:lnTo>
                  <a:lnTo>
                    <a:pt x="257" y="21"/>
                  </a:lnTo>
                  <a:lnTo>
                    <a:pt x="257" y="21"/>
                  </a:lnTo>
                  <a:lnTo>
                    <a:pt x="247" y="31"/>
                  </a:lnTo>
                  <a:lnTo>
                    <a:pt x="238" y="42"/>
                  </a:lnTo>
                  <a:lnTo>
                    <a:pt x="221" y="64"/>
                  </a:lnTo>
                  <a:lnTo>
                    <a:pt x="221" y="64"/>
                  </a:lnTo>
                  <a:lnTo>
                    <a:pt x="179" y="111"/>
                  </a:lnTo>
                  <a:lnTo>
                    <a:pt x="140" y="158"/>
                  </a:lnTo>
                  <a:lnTo>
                    <a:pt x="140" y="158"/>
                  </a:lnTo>
                  <a:lnTo>
                    <a:pt x="123" y="179"/>
                  </a:lnTo>
                  <a:lnTo>
                    <a:pt x="105" y="199"/>
                  </a:lnTo>
                  <a:lnTo>
                    <a:pt x="68" y="240"/>
                  </a:lnTo>
                  <a:lnTo>
                    <a:pt x="50" y="260"/>
                  </a:lnTo>
                  <a:lnTo>
                    <a:pt x="33" y="281"/>
                  </a:lnTo>
                  <a:lnTo>
                    <a:pt x="16" y="303"/>
                  </a:lnTo>
                  <a:lnTo>
                    <a:pt x="1" y="324"/>
                  </a:lnTo>
                  <a:lnTo>
                    <a:pt x="1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1" y="329"/>
                  </a:lnTo>
                  <a:lnTo>
                    <a:pt x="2" y="331"/>
                  </a:lnTo>
                  <a:lnTo>
                    <a:pt x="4" y="332"/>
                  </a:lnTo>
                  <a:lnTo>
                    <a:pt x="6" y="332"/>
                  </a:lnTo>
                  <a:lnTo>
                    <a:pt x="7" y="331"/>
                  </a:lnTo>
                  <a:lnTo>
                    <a:pt x="9" y="329"/>
                  </a:lnTo>
                  <a:lnTo>
                    <a:pt x="9" y="329"/>
                  </a:lnTo>
                  <a:lnTo>
                    <a:pt x="24" y="307"/>
                  </a:lnTo>
                  <a:lnTo>
                    <a:pt x="42" y="285"/>
                  </a:lnTo>
                  <a:lnTo>
                    <a:pt x="60" y="263"/>
                  </a:lnTo>
                  <a:lnTo>
                    <a:pt x="78" y="243"/>
                  </a:lnTo>
                  <a:lnTo>
                    <a:pt x="115" y="200"/>
                  </a:lnTo>
                  <a:lnTo>
                    <a:pt x="134" y="180"/>
                  </a:lnTo>
                  <a:lnTo>
                    <a:pt x="153" y="158"/>
                  </a:lnTo>
                  <a:lnTo>
                    <a:pt x="153" y="158"/>
                  </a:lnTo>
                  <a:lnTo>
                    <a:pt x="189" y="114"/>
                  </a:lnTo>
                  <a:lnTo>
                    <a:pt x="227" y="71"/>
                  </a:lnTo>
                  <a:lnTo>
                    <a:pt x="227" y="71"/>
                  </a:lnTo>
                  <a:lnTo>
                    <a:pt x="244" y="49"/>
                  </a:lnTo>
                  <a:lnTo>
                    <a:pt x="254" y="38"/>
                  </a:lnTo>
                  <a:lnTo>
                    <a:pt x="263" y="28"/>
                  </a:lnTo>
                  <a:lnTo>
                    <a:pt x="263" y="28"/>
                  </a:lnTo>
                  <a:lnTo>
                    <a:pt x="269" y="23"/>
                  </a:lnTo>
                  <a:lnTo>
                    <a:pt x="276" y="18"/>
                  </a:lnTo>
                  <a:lnTo>
                    <a:pt x="283" y="13"/>
                  </a:lnTo>
                  <a:lnTo>
                    <a:pt x="289" y="7"/>
                  </a:lnTo>
                  <a:lnTo>
                    <a:pt x="289" y="7"/>
                  </a:lnTo>
                  <a:lnTo>
                    <a:pt x="289" y="5"/>
                  </a:lnTo>
                  <a:lnTo>
                    <a:pt x="289" y="3"/>
                  </a:lnTo>
                  <a:lnTo>
                    <a:pt x="288" y="2"/>
                  </a:lnTo>
                  <a:lnTo>
                    <a:pt x="287" y="1"/>
                  </a:lnTo>
                  <a:lnTo>
                    <a:pt x="284" y="0"/>
                  </a:lnTo>
                  <a:lnTo>
                    <a:pt x="282" y="1"/>
                  </a:lnTo>
                  <a:lnTo>
                    <a:pt x="281" y="2"/>
                  </a:lnTo>
                  <a:lnTo>
                    <a:pt x="2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4" name="Freeform 70"/>
            <p:cNvSpPr/>
            <p:nvPr/>
          </p:nvSpPr>
          <p:spPr bwMode="auto">
            <a:xfrm>
              <a:off x="4527550" y="4141788"/>
              <a:ext cx="153988" cy="168275"/>
            </a:xfrm>
            <a:custGeom>
              <a:avLst/>
              <a:gdLst/>
              <a:ahLst/>
              <a:cxnLst>
                <a:cxn ang="0">
                  <a:pos x="281" y="1"/>
                </a:cxn>
                <a:cxn ang="0">
                  <a:pos x="281" y="1"/>
                </a:cxn>
                <a:cxn ang="0">
                  <a:pos x="262" y="18"/>
                </a:cxn>
                <a:cxn ang="0">
                  <a:pos x="242" y="36"/>
                </a:cxn>
                <a:cxn ang="0">
                  <a:pos x="223" y="53"/>
                </a:cxn>
                <a:cxn ang="0">
                  <a:pos x="205" y="72"/>
                </a:cxn>
                <a:cxn ang="0">
                  <a:pos x="171" y="111"/>
                </a:cxn>
                <a:cxn ang="0">
                  <a:pos x="138" y="151"/>
                </a:cxn>
                <a:cxn ang="0">
                  <a:pos x="105" y="192"/>
                </a:cxn>
                <a:cxn ang="0">
                  <a:pos x="72" y="232"/>
                </a:cxn>
                <a:cxn ang="0">
                  <a:pos x="38" y="271"/>
                </a:cxn>
                <a:cxn ang="0">
                  <a:pos x="20" y="291"/>
                </a:cxn>
                <a:cxn ang="0">
                  <a:pos x="1" y="309"/>
                </a:cxn>
                <a:cxn ang="0">
                  <a:pos x="1" y="309"/>
                </a:cxn>
                <a:cxn ang="0">
                  <a:pos x="0" y="310"/>
                </a:cxn>
                <a:cxn ang="0">
                  <a:pos x="0" y="313"/>
                </a:cxn>
                <a:cxn ang="0">
                  <a:pos x="0" y="315"/>
                </a:cxn>
                <a:cxn ang="0">
                  <a:pos x="1" y="316"/>
                </a:cxn>
                <a:cxn ang="0">
                  <a:pos x="3" y="317"/>
                </a:cxn>
                <a:cxn ang="0">
                  <a:pos x="4" y="318"/>
                </a:cxn>
                <a:cxn ang="0">
                  <a:pos x="7" y="317"/>
                </a:cxn>
                <a:cxn ang="0">
                  <a:pos x="9" y="316"/>
                </a:cxn>
                <a:cxn ang="0">
                  <a:pos x="9" y="316"/>
                </a:cxn>
                <a:cxn ang="0">
                  <a:pos x="26" y="297"/>
                </a:cxn>
                <a:cxn ang="0">
                  <a:pos x="44" y="278"/>
                </a:cxn>
                <a:cxn ang="0">
                  <a:pos x="78" y="239"/>
                </a:cxn>
                <a:cxn ang="0">
                  <a:pos x="111" y="199"/>
                </a:cxn>
                <a:cxn ang="0">
                  <a:pos x="144" y="158"/>
                </a:cxn>
                <a:cxn ang="0">
                  <a:pos x="177" y="117"/>
                </a:cxn>
                <a:cxn ang="0">
                  <a:pos x="212" y="79"/>
                </a:cxn>
                <a:cxn ang="0">
                  <a:pos x="230" y="61"/>
                </a:cxn>
                <a:cxn ang="0">
                  <a:pos x="248" y="42"/>
                </a:cxn>
                <a:cxn ang="0">
                  <a:pos x="268" y="24"/>
                </a:cxn>
                <a:cxn ang="0">
                  <a:pos x="288" y="8"/>
                </a:cxn>
                <a:cxn ang="0">
                  <a:pos x="288" y="8"/>
                </a:cxn>
                <a:cxn ang="0">
                  <a:pos x="290" y="6"/>
                </a:cxn>
                <a:cxn ang="0">
                  <a:pos x="290" y="5"/>
                </a:cxn>
                <a:cxn ang="0">
                  <a:pos x="290" y="3"/>
                </a:cxn>
                <a:cxn ang="0">
                  <a:pos x="289" y="2"/>
                </a:cxn>
                <a:cxn ang="0">
                  <a:pos x="285" y="0"/>
                </a:cxn>
                <a:cxn ang="0">
                  <a:pos x="283" y="1"/>
                </a:cxn>
                <a:cxn ang="0">
                  <a:pos x="281" y="1"/>
                </a:cxn>
                <a:cxn ang="0">
                  <a:pos x="281" y="1"/>
                </a:cxn>
              </a:cxnLst>
              <a:rect l="0" t="0" r="r" b="b"/>
              <a:pathLst>
                <a:path w="290" h="318">
                  <a:moveTo>
                    <a:pt x="281" y="1"/>
                  </a:moveTo>
                  <a:lnTo>
                    <a:pt x="281" y="1"/>
                  </a:lnTo>
                  <a:lnTo>
                    <a:pt x="262" y="18"/>
                  </a:lnTo>
                  <a:lnTo>
                    <a:pt x="242" y="36"/>
                  </a:lnTo>
                  <a:lnTo>
                    <a:pt x="223" y="53"/>
                  </a:lnTo>
                  <a:lnTo>
                    <a:pt x="205" y="72"/>
                  </a:lnTo>
                  <a:lnTo>
                    <a:pt x="171" y="111"/>
                  </a:lnTo>
                  <a:lnTo>
                    <a:pt x="138" y="151"/>
                  </a:lnTo>
                  <a:lnTo>
                    <a:pt x="105" y="192"/>
                  </a:lnTo>
                  <a:lnTo>
                    <a:pt x="72" y="232"/>
                  </a:lnTo>
                  <a:lnTo>
                    <a:pt x="38" y="271"/>
                  </a:lnTo>
                  <a:lnTo>
                    <a:pt x="20" y="291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0" y="315"/>
                  </a:lnTo>
                  <a:lnTo>
                    <a:pt x="1" y="316"/>
                  </a:lnTo>
                  <a:lnTo>
                    <a:pt x="3" y="317"/>
                  </a:lnTo>
                  <a:lnTo>
                    <a:pt x="4" y="318"/>
                  </a:lnTo>
                  <a:lnTo>
                    <a:pt x="7" y="317"/>
                  </a:lnTo>
                  <a:lnTo>
                    <a:pt x="9" y="316"/>
                  </a:lnTo>
                  <a:lnTo>
                    <a:pt x="9" y="316"/>
                  </a:lnTo>
                  <a:lnTo>
                    <a:pt x="26" y="297"/>
                  </a:lnTo>
                  <a:lnTo>
                    <a:pt x="44" y="278"/>
                  </a:lnTo>
                  <a:lnTo>
                    <a:pt x="78" y="239"/>
                  </a:lnTo>
                  <a:lnTo>
                    <a:pt x="111" y="199"/>
                  </a:lnTo>
                  <a:lnTo>
                    <a:pt x="144" y="158"/>
                  </a:lnTo>
                  <a:lnTo>
                    <a:pt x="177" y="117"/>
                  </a:lnTo>
                  <a:lnTo>
                    <a:pt x="212" y="79"/>
                  </a:lnTo>
                  <a:lnTo>
                    <a:pt x="230" y="61"/>
                  </a:lnTo>
                  <a:lnTo>
                    <a:pt x="248" y="42"/>
                  </a:lnTo>
                  <a:lnTo>
                    <a:pt x="268" y="24"/>
                  </a:lnTo>
                  <a:lnTo>
                    <a:pt x="288" y="8"/>
                  </a:lnTo>
                  <a:lnTo>
                    <a:pt x="288" y="8"/>
                  </a:lnTo>
                  <a:lnTo>
                    <a:pt x="290" y="6"/>
                  </a:lnTo>
                  <a:lnTo>
                    <a:pt x="290" y="5"/>
                  </a:lnTo>
                  <a:lnTo>
                    <a:pt x="290" y="3"/>
                  </a:lnTo>
                  <a:lnTo>
                    <a:pt x="289" y="2"/>
                  </a:lnTo>
                  <a:lnTo>
                    <a:pt x="285" y="0"/>
                  </a:lnTo>
                  <a:lnTo>
                    <a:pt x="283" y="1"/>
                  </a:lnTo>
                  <a:lnTo>
                    <a:pt x="281" y="1"/>
                  </a:lnTo>
                  <a:lnTo>
                    <a:pt x="2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5" name="Freeform 71"/>
            <p:cNvSpPr/>
            <p:nvPr/>
          </p:nvSpPr>
          <p:spPr bwMode="auto">
            <a:xfrm>
              <a:off x="4573588" y="4159250"/>
              <a:ext cx="130175" cy="144463"/>
            </a:xfrm>
            <a:custGeom>
              <a:avLst/>
              <a:gdLst/>
              <a:ahLst/>
              <a:cxnLst>
                <a:cxn ang="0">
                  <a:pos x="238" y="2"/>
                </a:cxn>
                <a:cxn ang="0">
                  <a:pos x="238" y="2"/>
                </a:cxn>
                <a:cxn ang="0">
                  <a:pos x="223" y="17"/>
                </a:cxn>
                <a:cxn ang="0">
                  <a:pos x="209" y="34"/>
                </a:cxn>
                <a:cxn ang="0">
                  <a:pos x="181" y="67"/>
                </a:cxn>
                <a:cxn ang="0">
                  <a:pos x="181" y="67"/>
                </a:cxn>
                <a:cxn ang="0">
                  <a:pos x="165" y="83"/>
                </a:cxn>
                <a:cxn ang="0">
                  <a:pos x="149" y="99"/>
                </a:cxn>
                <a:cxn ang="0">
                  <a:pos x="131" y="113"/>
                </a:cxn>
                <a:cxn ang="0">
                  <a:pos x="115" y="130"/>
                </a:cxn>
                <a:cxn ang="0">
                  <a:pos x="115" y="130"/>
                </a:cxn>
                <a:cxn ang="0">
                  <a:pos x="97" y="148"/>
                </a:cxn>
                <a:cxn ang="0">
                  <a:pos x="81" y="168"/>
                </a:cxn>
                <a:cxn ang="0">
                  <a:pos x="48" y="207"/>
                </a:cxn>
                <a:cxn ang="0">
                  <a:pos x="48" y="207"/>
                </a:cxn>
                <a:cxn ang="0">
                  <a:pos x="35" y="222"/>
                </a:cxn>
                <a:cxn ang="0">
                  <a:pos x="22" y="236"/>
                </a:cxn>
                <a:cxn ang="0">
                  <a:pos x="16" y="243"/>
                </a:cxn>
                <a:cxn ang="0">
                  <a:pos x="9" y="252"/>
                </a:cxn>
                <a:cxn ang="0">
                  <a:pos x="4" y="259"/>
                </a:cxn>
                <a:cxn ang="0">
                  <a:pos x="0" y="268"/>
                </a:cxn>
                <a:cxn ang="0">
                  <a:pos x="0" y="268"/>
                </a:cxn>
                <a:cxn ang="0">
                  <a:pos x="0" y="270"/>
                </a:cxn>
                <a:cxn ang="0">
                  <a:pos x="0" y="271"/>
                </a:cxn>
                <a:cxn ang="0">
                  <a:pos x="2" y="274"/>
                </a:cxn>
                <a:cxn ang="0">
                  <a:pos x="4" y="275"/>
                </a:cxn>
                <a:cxn ang="0">
                  <a:pos x="5" y="275"/>
                </a:cxn>
                <a:cxn ang="0">
                  <a:pos x="7" y="274"/>
                </a:cxn>
                <a:cxn ang="0">
                  <a:pos x="8" y="272"/>
                </a:cxn>
                <a:cxn ang="0">
                  <a:pos x="8" y="272"/>
                </a:cxn>
                <a:cxn ang="0">
                  <a:pos x="12" y="263"/>
                </a:cxn>
                <a:cxn ang="0">
                  <a:pos x="19" y="255"/>
                </a:cxn>
                <a:cxn ang="0">
                  <a:pos x="25" y="247"/>
                </a:cxn>
                <a:cxn ang="0">
                  <a:pos x="32" y="238"/>
                </a:cxn>
                <a:cxn ang="0">
                  <a:pos x="47" y="223"/>
                </a:cxn>
                <a:cxn ang="0">
                  <a:pos x="60" y="207"/>
                </a:cxn>
                <a:cxn ang="0">
                  <a:pos x="60" y="207"/>
                </a:cxn>
                <a:cxn ang="0">
                  <a:pos x="93" y="168"/>
                </a:cxn>
                <a:cxn ang="0">
                  <a:pos x="110" y="148"/>
                </a:cxn>
                <a:cxn ang="0">
                  <a:pos x="127" y="130"/>
                </a:cxn>
                <a:cxn ang="0">
                  <a:pos x="127" y="130"/>
                </a:cxn>
                <a:cxn ang="0">
                  <a:pos x="143" y="115"/>
                </a:cxn>
                <a:cxn ang="0">
                  <a:pos x="158" y="102"/>
                </a:cxn>
                <a:cxn ang="0">
                  <a:pos x="174" y="87"/>
                </a:cxn>
                <a:cxn ang="0">
                  <a:pos x="188" y="73"/>
                </a:cxn>
                <a:cxn ang="0">
                  <a:pos x="188" y="73"/>
                </a:cxn>
                <a:cxn ang="0">
                  <a:pos x="203" y="57"/>
                </a:cxn>
                <a:cxn ang="0">
                  <a:pos x="216" y="40"/>
                </a:cxn>
                <a:cxn ang="0">
                  <a:pos x="230" y="23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6" y="3"/>
                </a:cxn>
                <a:cxn ang="0">
                  <a:pos x="245" y="2"/>
                </a:cxn>
                <a:cxn ang="0">
                  <a:pos x="243" y="1"/>
                </a:cxn>
                <a:cxn ang="0">
                  <a:pos x="242" y="0"/>
                </a:cxn>
                <a:cxn ang="0">
                  <a:pos x="240" y="1"/>
                </a:cxn>
                <a:cxn ang="0">
                  <a:pos x="238" y="2"/>
                </a:cxn>
                <a:cxn ang="0">
                  <a:pos x="238" y="2"/>
                </a:cxn>
              </a:cxnLst>
              <a:rect l="0" t="0" r="r" b="b"/>
              <a:pathLst>
                <a:path w="246" h="275">
                  <a:moveTo>
                    <a:pt x="238" y="2"/>
                  </a:moveTo>
                  <a:lnTo>
                    <a:pt x="238" y="2"/>
                  </a:lnTo>
                  <a:lnTo>
                    <a:pt x="223" y="17"/>
                  </a:lnTo>
                  <a:lnTo>
                    <a:pt x="209" y="34"/>
                  </a:lnTo>
                  <a:lnTo>
                    <a:pt x="181" y="67"/>
                  </a:lnTo>
                  <a:lnTo>
                    <a:pt x="181" y="67"/>
                  </a:lnTo>
                  <a:lnTo>
                    <a:pt x="165" y="83"/>
                  </a:lnTo>
                  <a:lnTo>
                    <a:pt x="149" y="99"/>
                  </a:lnTo>
                  <a:lnTo>
                    <a:pt x="131" y="113"/>
                  </a:lnTo>
                  <a:lnTo>
                    <a:pt x="115" y="130"/>
                  </a:lnTo>
                  <a:lnTo>
                    <a:pt x="115" y="130"/>
                  </a:lnTo>
                  <a:lnTo>
                    <a:pt x="97" y="148"/>
                  </a:lnTo>
                  <a:lnTo>
                    <a:pt x="81" y="168"/>
                  </a:lnTo>
                  <a:lnTo>
                    <a:pt x="48" y="207"/>
                  </a:lnTo>
                  <a:lnTo>
                    <a:pt x="48" y="207"/>
                  </a:lnTo>
                  <a:lnTo>
                    <a:pt x="35" y="222"/>
                  </a:lnTo>
                  <a:lnTo>
                    <a:pt x="22" y="236"/>
                  </a:lnTo>
                  <a:lnTo>
                    <a:pt x="16" y="243"/>
                  </a:lnTo>
                  <a:lnTo>
                    <a:pt x="9" y="252"/>
                  </a:lnTo>
                  <a:lnTo>
                    <a:pt x="4" y="259"/>
                  </a:lnTo>
                  <a:lnTo>
                    <a:pt x="0" y="268"/>
                  </a:lnTo>
                  <a:lnTo>
                    <a:pt x="0" y="268"/>
                  </a:lnTo>
                  <a:lnTo>
                    <a:pt x="0" y="270"/>
                  </a:lnTo>
                  <a:lnTo>
                    <a:pt x="0" y="271"/>
                  </a:lnTo>
                  <a:lnTo>
                    <a:pt x="2" y="274"/>
                  </a:lnTo>
                  <a:lnTo>
                    <a:pt x="4" y="275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8" y="272"/>
                  </a:lnTo>
                  <a:lnTo>
                    <a:pt x="8" y="272"/>
                  </a:lnTo>
                  <a:lnTo>
                    <a:pt x="12" y="263"/>
                  </a:lnTo>
                  <a:lnTo>
                    <a:pt x="19" y="255"/>
                  </a:lnTo>
                  <a:lnTo>
                    <a:pt x="25" y="247"/>
                  </a:lnTo>
                  <a:lnTo>
                    <a:pt x="32" y="238"/>
                  </a:lnTo>
                  <a:lnTo>
                    <a:pt x="47" y="223"/>
                  </a:lnTo>
                  <a:lnTo>
                    <a:pt x="60" y="207"/>
                  </a:lnTo>
                  <a:lnTo>
                    <a:pt x="60" y="207"/>
                  </a:lnTo>
                  <a:lnTo>
                    <a:pt x="93" y="168"/>
                  </a:lnTo>
                  <a:lnTo>
                    <a:pt x="110" y="148"/>
                  </a:lnTo>
                  <a:lnTo>
                    <a:pt x="127" y="130"/>
                  </a:lnTo>
                  <a:lnTo>
                    <a:pt x="127" y="130"/>
                  </a:lnTo>
                  <a:lnTo>
                    <a:pt x="143" y="115"/>
                  </a:lnTo>
                  <a:lnTo>
                    <a:pt x="158" y="102"/>
                  </a:lnTo>
                  <a:lnTo>
                    <a:pt x="174" y="87"/>
                  </a:lnTo>
                  <a:lnTo>
                    <a:pt x="188" y="73"/>
                  </a:lnTo>
                  <a:lnTo>
                    <a:pt x="188" y="73"/>
                  </a:lnTo>
                  <a:lnTo>
                    <a:pt x="203" y="57"/>
                  </a:lnTo>
                  <a:lnTo>
                    <a:pt x="216" y="40"/>
                  </a:lnTo>
                  <a:lnTo>
                    <a:pt x="230" y="23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6" y="3"/>
                  </a:lnTo>
                  <a:lnTo>
                    <a:pt x="245" y="2"/>
                  </a:lnTo>
                  <a:lnTo>
                    <a:pt x="243" y="1"/>
                  </a:lnTo>
                  <a:lnTo>
                    <a:pt x="242" y="0"/>
                  </a:lnTo>
                  <a:lnTo>
                    <a:pt x="240" y="1"/>
                  </a:lnTo>
                  <a:lnTo>
                    <a:pt x="238" y="2"/>
                  </a:lnTo>
                  <a:lnTo>
                    <a:pt x="2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6" name="Freeform 72"/>
            <p:cNvSpPr/>
            <p:nvPr/>
          </p:nvSpPr>
          <p:spPr bwMode="auto">
            <a:xfrm>
              <a:off x="4592638" y="4195763"/>
              <a:ext cx="115888" cy="111125"/>
            </a:xfrm>
            <a:custGeom>
              <a:avLst/>
              <a:gdLst/>
              <a:ahLst/>
              <a:cxnLst>
                <a:cxn ang="0">
                  <a:pos x="210" y="2"/>
                </a:cxn>
                <a:cxn ang="0">
                  <a:pos x="210" y="2"/>
                </a:cxn>
                <a:cxn ang="0">
                  <a:pos x="187" y="30"/>
                </a:cxn>
                <a:cxn ang="0">
                  <a:pos x="163" y="57"/>
                </a:cxn>
                <a:cxn ang="0">
                  <a:pos x="138" y="83"/>
                </a:cxn>
                <a:cxn ang="0">
                  <a:pos x="112" y="107"/>
                </a:cxn>
                <a:cxn ang="0">
                  <a:pos x="84" y="131"/>
                </a:cxn>
                <a:cxn ang="0">
                  <a:pos x="57" y="155"/>
                </a:cxn>
                <a:cxn ang="0">
                  <a:pos x="2" y="200"/>
                </a:cxn>
                <a:cxn ang="0">
                  <a:pos x="2" y="200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1" y="206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64" y="161"/>
                </a:cxn>
                <a:cxn ang="0">
                  <a:pos x="91" y="137"/>
                </a:cxn>
                <a:cxn ang="0">
                  <a:pos x="119" y="112"/>
                </a:cxn>
                <a:cxn ang="0">
                  <a:pos x="146" y="88"/>
                </a:cxn>
                <a:cxn ang="0">
                  <a:pos x="172" y="62"/>
                </a:cxn>
                <a:cxn ang="0">
                  <a:pos x="196" y="35"/>
                </a:cxn>
                <a:cxn ang="0">
                  <a:pos x="218" y="7"/>
                </a:cxn>
                <a:cxn ang="0">
                  <a:pos x="218" y="7"/>
                </a:cxn>
                <a:cxn ang="0">
                  <a:pos x="218" y="5"/>
                </a:cxn>
                <a:cxn ang="0">
                  <a:pos x="218" y="4"/>
                </a:cxn>
                <a:cxn ang="0">
                  <a:pos x="218" y="2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1" y="1"/>
                </a:cxn>
                <a:cxn ang="0">
                  <a:pos x="210" y="2"/>
                </a:cxn>
                <a:cxn ang="0">
                  <a:pos x="210" y="2"/>
                </a:cxn>
              </a:cxnLst>
              <a:rect l="0" t="0" r="r" b="b"/>
              <a:pathLst>
                <a:path w="218" h="209">
                  <a:moveTo>
                    <a:pt x="210" y="2"/>
                  </a:moveTo>
                  <a:lnTo>
                    <a:pt x="210" y="2"/>
                  </a:lnTo>
                  <a:lnTo>
                    <a:pt x="187" y="30"/>
                  </a:lnTo>
                  <a:lnTo>
                    <a:pt x="163" y="57"/>
                  </a:lnTo>
                  <a:lnTo>
                    <a:pt x="138" y="83"/>
                  </a:lnTo>
                  <a:lnTo>
                    <a:pt x="112" y="107"/>
                  </a:lnTo>
                  <a:lnTo>
                    <a:pt x="84" y="131"/>
                  </a:lnTo>
                  <a:lnTo>
                    <a:pt x="57" y="155"/>
                  </a:lnTo>
                  <a:lnTo>
                    <a:pt x="2" y="200"/>
                  </a:lnTo>
                  <a:lnTo>
                    <a:pt x="2" y="200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1" y="206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64" y="161"/>
                  </a:lnTo>
                  <a:lnTo>
                    <a:pt x="91" y="137"/>
                  </a:lnTo>
                  <a:lnTo>
                    <a:pt x="119" y="112"/>
                  </a:lnTo>
                  <a:lnTo>
                    <a:pt x="146" y="88"/>
                  </a:lnTo>
                  <a:lnTo>
                    <a:pt x="172" y="62"/>
                  </a:lnTo>
                  <a:lnTo>
                    <a:pt x="196" y="35"/>
                  </a:lnTo>
                  <a:lnTo>
                    <a:pt x="218" y="7"/>
                  </a:lnTo>
                  <a:lnTo>
                    <a:pt x="218" y="7"/>
                  </a:lnTo>
                  <a:lnTo>
                    <a:pt x="218" y="5"/>
                  </a:lnTo>
                  <a:lnTo>
                    <a:pt x="218" y="4"/>
                  </a:lnTo>
                  <a:lnTo>
                    <a:pt x="218" y="2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1" y="1"/>
                  </a:lnTo>
                  <a:lnTo>
                    <a:pt x="210" y="2"/>
                  </a:lnTo>
                  <a:lnTo>
                    <a:pt x="2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7" name="Freeform 73"/>
            <p:cNvSpPr/>
            <p:nvPr/>
          </p:nvSpPr>
          <p:spPr bwMode="auto">
            <a:xfrm>
              <a:off x="4660900" y="4217988"/>
              <a:ext cx="76200" cy="80963"/>
            </a:xfrm>
            <a:custGeom>
              <a:avLst/>
              <a:gdLst/>
              <a:ahLst/>
              <a:cxnLst>
                <a:cxn ang="0">
                  <a:pos x="135" y="2"/>
                </a:cxn>
                <a:cxn ang="0">
                  <a:pos x="135" y="2"/>
                </a:cxn>
                <a:cxn ang="0">
                  <a:pos x="102" y="37"/>
                </a:cxn>
                <a:cxn ang="0">
                  <a:pos x="69" y="74"/>
                </a:cxn>
                <a:cxn ang="0">
                  <a:pos x="35" y="110"/>
                </a:cxn>
                <a:cxn ang="0">
                  <a:pos x="1" y="144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1"/>
                </a:cxn>
                <a:cxn ang="0">
                  <a:pos x="3" y="152"/>
                </a:cxn>
                <a:cxn ang="0">
                  <a:pos x="6" y="152"/>
                </a:cxn>
                <a:cxn ang="0">
                  <a:pos x="7" y="152"/>
                </a:cxn>
                <a:cxn ang="0">
                  <a:pos x="9" y="151"/>
                </a:cxn>
                <a:cxn ang="0">
                  <a:pos x="9" y="151"/>
                </a:cxn>
                <a:cxn ang="0">
                  <a:pos x="43" y="116"/>
                </a:cxn>
                <a:cxn ang="0">
                  <a:pos x="75" y="80"/>
                </a:cxn>
                <a:cxn ang="0">
                  <a:pos x="108" y="45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3" y="7"/>
                </a:cxn>
                <a:cxn ang="0">
                  <a:pos x="143" y="5"/>
                </a:cxn>
                <a:cxn ang="0">
                  <a:pos x="142" y="3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8" y="0"/>
                </a:cxn>
                <a:cxn ang="0">
                  <a:pos x="137" y="1"/>
                </a:cxn>
                <a:cxn ang="0">
                  <a:pos x="135" y="2"/>
                </a:cxn>
                <a:cxn ang="0">
                  <a:pos x="135" y="2"/>
                </a:cxn>
              </a:cxnLst>
              <a:rect l="0" t="0" r="r" b="b"/>
              <a:pathLst>
                <a:path w="143" h="152">
                  <a:moveTo>
                    <a:pt x="135" y="2"/>
                  </a:moveTo>
                  <a:lnTo>
                    <a:pt x="135" y="2"/>
                  </a:lnTo>
                  <a:lnTo>
                    <a:pt x="102" y="37"/>
                  </a:lnTo>
                  <a:lnTo>
                    <a:pt x="69" y="74"/>
                  </a:lnTo>
                  <a:lnTo>
                    <a:pt x="35" y="110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1"/>
                  </a:lnTo>
                  <a:lnTo>
                    <a:pt x="3" y="152"/>
                  </a:lnTo>
                  <a:lnTo>
                    <a:pt x="6" y="152"/>
                  </a:lnTo>
                  <a:lnTo>
                    <a:pt x="7" y="152"/>
                  </a:lnTo>
                  <a:lnTo>
                    <a:pt x="9" y="151"/>
                  </a:lnTo>
                  <a:lnTo>
                    <a:pt x="9" y="151"/>
                  </a:lnTo>
                  <a:lnTo>
                    <a:pt x="43" y="116"/>
                  </a:lnTo>
                  <a:lnTo>
                    <a:pt x="75" y="80"/>
                  </a:lnTo>
                  <a:lnTo>
                    <a:pt x="108" y="45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3" y="7"/>
                  </a:lnTo>
                  <a:lnTo>
                    <a:pt x="143" y="5"/>
                  </a:lnTo>
                  <a:lnTo>
                    <a:pt x="142" y="3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8" y="0"/>
                  </a:lnTo>
                  <a:lnTo>
                    <a:pt x="137" y="1"/>
                  </a:lnTo>
                  <a:lnTo>
                    <a:pt x="135" y="2"/>
                  </a:lnTo>
                  <a:lnTo>
                    <a:pt x="1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8" name="Freeform 74"/>
            <p:cNvSpPr/>
            <p:nvPr/>
          </p:nvSpPr>
          <p:spPr bwMode="auto">
            <a:xfrm>
              <a:off x="4706938" y="4221163"/>
              <a:ext cx="61913" cy="82550"/>
            </a:xfrm>
            <a:custGeom>
              <a:avLst/>
              <a:gdLst/>
              <a:ahLst/>
              <a:cxnLst>
                <a:cxn ang="0">
                  <a:pos x="109" y="6"/>
                </a:cxn>
                <a:cxn ang="0">
                  <a:pos x="109" y="6"/>
                </a:cxn>
                <a:cxn ang="0">
                  <a:pos x="108" y="10"/>
                </a:cxn>
                <a:cxn ang="0">
                  <a:pos x="106" y="13"/>
                </a:cxn>
                <a:cxn ang="0">
                  <a:pos x="102" y="20"/>
                </a:cxn>
                <a:cxn ang="0">
                  <a:pos x="97" y="26"/>
                </a:cxn>
                <a:cxn ang="0">
                  <a:pos x="92" y="32"/>
                </a:cxn>
                <a:cxn ang="0">
                  <a:pos x="92" y="32"/>
                </a:cxn>
                <a:cxn ang="0">
                  <a:pos x="66" y="70"/>
                </a:cxn>
                <a:cxn ang="0">
                  <a:pos x="66" y="70"/>
                </a:cxn>
                <a:cxn ang="0">
                  <a:pos x="51" y="90"/>
                </a:cxn>
                <a:cxn ang="0">
                  <a:pos x="35" y="110"/>
                </a:cxn>
                <a:cxn ang="0">
                  <a:pos x="19" y="130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5"/>
                </a:cxn>
                <a:cxn ang="0">
                  <a:pos x="3" y="156"/>
                </a:cxn>
                <a:cxn ang="0">
                  <a:pos x="4" y="157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8" y="155"/>
                </a:cxn>
                <a:cxn ang="0">
                  <a:pos x="26" y="136"/>
                </a:cxn>
                <a:cxn ang="0">
                  <a:pos x="42" y="116"/>
                </a:cxn>
                <a:cxn ang="0">
                  <a:pos x="59" y="95"/>
                </a:cxn>
                <a:cxn ang="0">
                  <a:pos x="74" y="74"/>
                </a:cxn>
                <a:cxn ang="0">
                  <a:pos x="74" y="74"/>
                </a:cxn>
                <a:cxn ang="0">
                  <a:pos x="90" y="50"/>
                </a:cxn>
                <a:cxn ang="0">
                  <a:pos x="98" y="39"/>
                </a:cxn>
                <a:cxn ang="0">
                  <a:pos x="108" y="27"/>
                </a:cxn>
                <a:cxn ang="0">
                  <a:pos x="108" y="27"/>
                </a:cxn>
                <a:cxn ang="0">
                  <a:pos x="112" y="22"/>
                </a:cxn>
                <a:cxn ang="0">
                  <a:pos x="115" y="17"/>
                </a:cxn>
                <a:cxn ang="0">
                  <a:pos x="117" y="12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4"/>
                </a:cxn>
                <a:cxn ang="0">
                  <a:pos x="117" y="1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0" y="4"/>
                </a:cxn>
                <a:cxn ang="0">
                  <a:pos x="109" y="6"/>
                </a:cxn>
                <a:cxn ang="0">
                  <a:pos x="109" y="6"/>
                </a:cxn>
              </a:cxnLst>
              <a:rect l="0" t="0" r="r" b="b"/>
              <a:pathLst>
                <a:path w="118" h="157">
                  <a:moveTo>
                    <a:pt x="109" y="6"/>
                  </a:moveTo>
                  <a:lnTo>
                    <a:pt x="109" y="6"/>
                  </a:lnTo>
                  <a:lnTo>
                    <a:pt x="108" y="10"/>
                  </a:lnTo>
                  <a:lnTo>
                    <a:pt x="106" y="13"/>
                  </a:lnTo>
                  <a:lnTo>
                    <a:pt x="102" y="20"/>
                  </a:lnTo>
                  <a:lnTo>
                    <a:pt x="97" y="26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66" y="70"/>
                  </a:lnTo>
                  <a:lnTo>
                    <a:pt x="66" y="70"/>
                  </a:lnTo>
                  <a:lnTo>
                    <a:pt x="51" y="90"/>
                  </a:lnTo>
                  <a:lnTo>
                    <a:pt x="35" y="110"/>
                  </a:lnTo>
                  <a:lnTo>
                    <a:pt x="19" y="130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5"/>
                  </a:lnTo>
                  <a:lnTo>
                    <a:pt x="3" y="156"/>
                  </a:lnTo>
                  <a:lnTo>
                    <a:pt x="4" y="157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8" y="155"/>
                  </a:lnTo>
                  <a:lnTo>
                    <a:pt x="26" y="136"/>
                  </a:lnTo>
                  <a:lnTo>
                    <a:pt x="42" y="116"/>
                  </a:lnTo>
                  <a:lnTo>
                    <a:pt x="59" y="95"/>
                  </a:lnTo>
                  <a:lnTo>
                    <a:pt x="74" y="74"/>
                  </a:lnTo>
                  <a:lnTo>
                    <a:pt x="74" y="74"/>
                  </a:lnTo>
                  <a:lnTo>
                    <a:pt x="90" y="50"/>
                  </a:lnTo>
                  <a:lnTo>
                    <a:pt x="98" y="39"/>
                  </a:lnTo>
                  <a:lnTo>
                    <a:pt x="108" y="27"/>
                  </a:lnTo>
                  <a:lnTo>
                    <a:pt x="108" y="27"/>
                  </a:lnTo>
                  <a:lnTo>
                    <a:pt x="112" y="22"/>
                  </a:lnTo>
                  <a:lnTo>
                    <a:pt x="115" y="17"/>
                  </a:lnTo>
                  <a:lnTo>
                    <a:pt x="117" y="12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4"/>
                  </a:lnTo>
                  <a:lnTo>
                    <a:pt x="117" y="1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0" y="4"/>
                  </a:lnTo>
                  <a:lnTo>
                    <a:pt x="109" y="6"/>
                  </a:lnTo>
                  <a:lnTo>
                    <a:pt x="10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9" name="Freeform 75"/>
            <p:cNvSpPr/>
            <p:nvPr/>
          </p:nvSpPr>
          <p:spPr bwMode="auto">
            <a:xfrm>
              <a:off x="4794250" y="4141788"/>
              <a:ext cx="47625" cy="44450"/>
            </a:xfrm>
            <a:custGeom>
              <a:avLst/>
              <a:gdLst/>
              <a:ahLst/>
              <a:cxnLst>
                <a:cxn ang="0">
                  <a:pos x="84" y="1"/>
                </a:cxn>
                <a:cxn ang="0">
                  <a:pos x="84" y="1"/>
                </a:cxn>
                <a:cxn ang="0">
                  <a:pos x="78" y="6"/>
                </a:cxn>
                <a:cxn ang="0">
                  <a:pos x="72" y="11"/>
                </a:cxn>
                <a:cxn ang="0">
                  <a:pos x="61" y="22"/>
                </a:cxn>
                <a:cxn ang="0">
                  <a:pos x="50" y="34"/>
                </a:cxn>
                <a:cxn ang="0">
                  <a:pos x="45" y="39"/>
                </a:cxn>
                <a:cxn ang="0">
                  <a:pos x="39" y="43"/>
                </a:cxn>
                <a:cxn ang="0">
                  <a:pos x="39" y="43"/>
                </a:cxn>
                <a:cxn ang="0">
                  <a:pos x="28" y="51"/>
                </a:cxn>
                <a:cxn ang="0">
                  <a:pos x="18" y="59"/>
                </a:cxn>
                <a:cxn ang="0">
                  <a:pos x="10" y="68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7" y="84"/>
                </a:cxn>
                <a:cxn ang="0">
                  <a:pos x="8" y="84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8" y="72"/>
                </a:cxn>
                <a:cxn ang="0">
                  <a:pos x="28" y="63"/>
                </a:cxn>
                <a:cxn ang="0">
                  <a:pos x="40" y="54"/>
                </a:cxn>
                <a:cxn ang="0">
                  <a:pos x="51" y="46"/>
                </a:cxn>
                <a:cxn ang="0">
                  <a:pos x="51" y="46"/>
                </a:cxn>
                <a:cxn ang="0">
                  <a:pos x="56" y="43"/>
                </a:cxn>
                <a:cxn ang="0">
                  <a:pos x="60" y="38"/>
                </a:cxn>
                <a:cxn ang="0">
                  <a:pos x="70" y="27"/>
                </a:cxn>
                <a:cxn ang="0">
                  <a:pos x="79" y="17"/>
                </a:cxn>
                <a:cxn ang="0">
                  <a:pos x="83" y="13"/>
                </a:cxn>
                <a:cxn ang="0">
                  <a:pos x="88" y="9"/>
                </a:cxn>
                <a:cxn ang="0">
                  <a:pos x="88" y="9"/>
                </a:cxn>
                <a:cxn ang="0">
                  <a:pos x="90" y="7"/>
                </a:cxn>
                <a:cxn ang="0">
                  <a:pos x="90" y="6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4" y="1"/>
                </a:cxn>
                <a:cxn ang="0">
                  <a:pos x="84" y="1"/>
                </a:cxn>
              </a:cxnLst>
              <a:rect l="0" t="0" r="r" b="b"/>
              <a:pathLst>
                <a:path w="90" h="84">
                  <a:moveTo>
                    <a:pt x="84" y="1"/>
                  </a:moveTo>
                  <a:lnTo>
                    <a:pt x="84" y="1"/>
                  </a:lnTo>
                  <a:lnTo>
                    <a:pt x="78" y="6"/>
                  </a:lnTo>
                  <a:lnTo>
                    <a:pt x="72" y="11"/>
                  </a:lnTo>
                  <a:lnTo>
                    <a:pt x="61" y="22"/>
                  </a:lnTo>
                  <a:lnTo>
                    <a:pt x="50" y="34"/>
                  </a:lnTo>
                  <a:lnTo>
                    <a:pt x="45" y="39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28" y="51"/>
                  </a:lnTo>
                  <a:lnTo>
                    <a:pt x="18" y="59"/>
                  </a:lnTo>
                  <a:lnTo>
                    <a:pt x="10" y="68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7" y="84"/>
                  </a:lnTo>
                  <a:lnTo>
                    <a:pt x="8" y="84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8" y="72"/>
                  </a:lnTo>
                  <a:lnTo>
                    <a:pt x="28" y="63"/>
                  </a:lnTo>
                  <a:lnTo>
                    <a:pt x="40" y="54"/>
                  </a:lnTo>
                  <a:lnTo>
                    <a:pt x="51" y="46"/>
                  </a:lnTo>
                  <a:lnTo>
                    <a:pt x="51" y="46"/>
                  </a:lnTo>
                  <a:lnTo>
                    <a:pt x="56" y="43"/>
                  </a:lnTo>
                  <a:lnTo>
                    <a:pt x="60" y="38"/>
                  </a:lnTo>
                  <a:lnTo>
                    <a:pt x="70" y="27"/>
                  </a:lnTo>
                  <a:lnTo>
                    <a:pt x="79" y="17"/>
                  </a:lnTo>
                  <a:lnTo>
                    <a:pt x="83" y="13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90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4" y="1"/>
                  </a:lnTo>
                  <a:lnTo>
                    <a:pt x="8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0" name="Freeform 76"/>
            <p:cNvSpPr/>
            <p:nvPr/>
          </p:nvSpPr>
          <p:spPr bwMode="auto">
            <a:xfrm>
              <a:off x="4759325" y="4141788"/>
              <a:ext cx="131763" cy="155575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09" y="34"/>
                </a:cxn>
                <a:cxn ang="0">
                  <a:pos x="174" y="65"/>
                </a:cxn>
                <a:cxn ang="0">
                  <a:pos x="139" y="96"/>
                </a:cxn>
                <a:cxn ang="0">
                  <a:pos x="121" y="112"/>
                </a:cxn>
                <a:cxn ang="0">
                  <a:pos x="105" y="129"/>
                </a:cxn>
                <a:cxn ang="0">
                  <a:pos x="105" y="129"/>
                </a:cxn>
                <a:cxn ang="0">
                  <a:pos x="89" y="146"/>
                </a:cxn>
                <a:cxn ang="0">
                  <a:pos x="74" y="165"/>
                </a:cxn>
                <a:cxn ang="0">
                  <a:pos x="60" y="183"/>
                </a:cxn>
                <a:cxn ang="0">
                  <a:pos x="47" y="203"/>
                </a:cxn>
                <a:cxn ang="0">
                  <a:pos x="34" y="224"/>
                </a:cxn>
                <a:cxn ang="0">
                  <a:pos x="22" y="244"/>
                </a:cxn>
                <a:cxn ang="0">
                  <a:pos x="12" y="265"/>
                </a:cxn>
                <a:cxn ang="0">
                  <a:pos x="1" y="287"/>
                </a:cxn>
                <a:cxn ang="0">
                  <a:pos x="1" y="287"/>
                </a:cxn>
                <a:cxn ang="0">
                  <a:pos x="0" y="289"/>
                </a:cxn>
                <a:cxn ang="0">
                  <a:pos x="1" y="291"/>
                </a:cxn>
                <a:cxn ang="0">
                  <a:pos x="3" y="293"/>
                </a:cxn>
                <a:cxn ang="0">
                  <a:pos x="4" y="294"/>
                </a:cxn>
                <a:cxn ang="0">
                  <a:pos x="6" y="294"/>
                </a:cxn>
                <a:cxn ang="0">
                  <a:pos x="9" y="293"/>
                </a:cxn>
                <a:cxn ang="0">
                  <a:pos x="10" y="291"/>
                </a:cxn>
                <a:cxn ang="0">
                  <a:pos x="10" y="291"/>
                </a:cxn>
                <a:cxn ang="0">
                  <a:pos x="19" y="270"/>
                </a:cxn>
                <a:cxn ang="0">
                  <a:pos x="30" y="250"/>
                </a:cxn>
                <a:cxn ang="0">
                  <a:pos x="42" y="229"/>
                </a:cxn>
                <a:cxn ang="0">
                  <a:pos x="54" y="209"/>
                </a:cxn>
                <a:cxn ang="0">
                  <a:pos x="67" y="190"/>
                </a:cxn>
                <a:cxn ang="0">
                  <a:pos x="81" y="171"/>
                </a:cxn>
                <a:cxn ang="0">
                  <a:pos x="96" y="152"/>
                </a:cxn>
                <a:cxn ang="0">
                  <a:pos x="112" y="136"/>
                </a:cxn>
                <a:cxn ang="0">
                  <a:pos x="112" y="136"/>
                </a:cxn>
                <a:cxn ang="0">
                  <a:pos x="128" y="118"/>
                </a:cxn>
                <a:cxn ang="0">
                  <a:pos x="145" y="103"/>
                </a:cxn>
                <a:cxn ang="0">
                  <a:pos x="180" y="71"/>
                </a:cxn>
                <a:cxn ang="0">
                  <a:pos x="216" y="40"/>
                </a:cxn>
                <a:cxn ang="0">
                  <a:pos x="233" y="24"/>
                </a:cxn>
                <a:cxn ang="0">
                  <a:pos x="250" y="8"/>
                </a:cxn>
                <a:cxn ang="0">
                  <a:pos x="250" y="8"/>
                </a:cxn>
                <a:cxn ang="0">
                  <a:pos x="251" y="6"/>
                </a:cxn>
                <a:cxn ang="0">
                  <a:pos x="251" y="5"/>
                </a:cxn>
                <a:cxn ang="0">
                  <a:pos x="251" y="3"/>
                </a:cxn>
                <a:cxn ang="0">
                  <a:pos x="250" y="2"/>
                </a:cxn>
                <a:cxn ang="0">
                  <a:pos x="249" y="1"/>
                </a:cxn>
                <a:cxn ang="0">
                  <a:pos x="247" y="0"/>
                </a:cxn>
                <a:cxn ang="0">
                  <a:pos x="245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1" h="294">
                  <a:moveTo>
                    <a:pt x="244" y="1"/>
                  </a:moveTo>
                  <a:lnTo>
                    <a:pt x="244" y="1"/>
                  </a:lnTo>
                  <a:lnTo>
                    <a:pt x="209" y="34"/>
                  </a:lnTo>
                  <a:lnTo>
                    <a:pt x="174" y="65"/>
                  </a:lnTo>
                  <a:lnTo>
                    <a:pt x="139" y="96"/>
                  </a:lnTo>
                  <a:lnTo>
                    <a:pt x="121" y="112"/>
                  </a:lnTo>
                  <a:lnTo>
                    <a:pt x="105" y="129"/>
                  </a:lnTo>
                  <a:lnTo>
                    <a:pt x="105" y="129"/>
                  </a:lnTo>
                  <a:lnTo>
                    <a:pt x="89" y="146"/>
                  </a:lnTo>
                  <a:lnTo>
                    <a:pt x="74" y="165"/>
                  </a:lnTo>
                  <a:lnTo>
                    <a:pt x="60" y="183"/>
                  </a:lnTo>
                  <a:lnTo>
                    <a:pt x="47" y="203"/>
                  </a:lnTo>
                  <a:lnTo>
                    <a:pt x="34" y="224"/>
                  </a:lnTo>
                  <a:lnTo>
                    <a:pt x="22" y="244"/>
                  </a:lnTo>
                  <a:lnTo>
                    <a:pt x="12" y="265"/>
                  </a:lnTo>
                  <a:lnTo>
                    <a:pt x="1" y="287"/>
                  </a:lnTo>
                  <a:lnTo>
                    <a:pt x="1" y="287"/>
                  </a:lnTo>
                  <a:lnTo>
                    <a:pt x="0" y="289"/>
                  </a:lnTo>
                  <a:lnTo>
                    <a:pt x="1" y="291"/>
                  </a:lnTo>
                  <a:lnTo>
                    <a:pt x="3" y="293"/>
                  </a:lnTo>
                  <a:lnTo>
                    <a:pt x="4" y="294"/>
                  </a:lnTo>
                  <a:lnTo>
                    <a:pt x="6" y="294"/>
                  </a:lnTo>
                  <a:lnTo>
                    <a:pt x="9" y="293"/>
                  </a:lnTo>
                  <a:lnTo>
                    <a:pt x="10" y="291"/>
                  </a:lnTo>
                  <a:lnTo>
                    <a:pt x="10" y="291"/>
                  </a:lnTo>
                  <a:lnTo>
                    <a:pt x="19" y="270"/>
                  </a:lnTo>
                  <a:lnTo>
                    <a:pt x="30" y="250"/>
                  </a:lnTo>
                  <a:lnTo>
                    <a:pt x="42" y="229"/>
                  </a:lnTo>
                  <a:lnTo>
                    <a:pt x="54" y="209"/>
                  </a:lnTo>
                  <a:lnTo>
                    <a:pt x="67" y="190"/>
                  </a:lnTo>
                  <a:lnTo>
                    <a:pt x="81" y="171"/>
                  </a:lnTo>
                  <a:lnTo>
                    <a:pt x="96" y="152"/>
                  </a:lnTo>
                  <a:lnTo>
                    <a:pt x="112" y="136"/>
                  </a:lnTo>
                  <a:lnTo>
                    <a:pt x="112" y="136"/>
                  </a:lnTo>
                  <a:lnTo>
                    <a:pt x="128" y="118"/>
                  </a:lnTo>
                  <a:lnTo>
                    <a:pt x="145" y="103"/>
                  </a:lnTo>
                  <a:lnTo>
                    <a:pt x="180" y="71"/>
                  </a:lnTo>
                  <a:lnTo>
                    <a:pt x="216" y="40"/>
                  </a:lnTo>
                  <a:lnTo>
                    <a:pt x="233" y="24"/>
                  </a:lnTo>
                  <a:lnTo>
                    <a:pt x="250" y="8"/>
                  </a:lnTo>
                  <a:lnTo>
                    <a:pt x="250" y="8"/>
                  </a:lnTo>
                  <a:lnTo>
                    <a:pt x="251" y="6"/>
                  </a:lnTo>
                  <a:lnTo>
                    <a:pt x="251" y="5"/>
                  </a:lnTo>
                  <a:lnTo>
                    <a:pt x="251" y="3"/>
                  </a:lnTo>
                  <a:lnTo>
                    <a:pt x="250" y="2"/>
                  </a:lnTo>
                  <a:lnTo>
                    <a:pt x="249" y="1"/>
                  </a:lnTo>
                  <a:lnTo>
                    <a:pt x="247" y="0"/>
                  </a:lnTo>
                  <a:lnTo>
                    <a:pt x="245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1" name="Freeform 77"/>
            <p:cNvSpPr/>
            <p:nvPr/>
          </p:nvSpPr>
          <p:spPr bwMode="auto">
            <a:xfrm>
              <a:off x="4784725" y="4164013"/>
              <a:ext cx="119063" cy="131763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214" y="5"/>
                </a:cxn>
                <a:cxn ang="0">
                  <a:pos x="206" y="10"/>
                </a:cxn>
                <a:cxn ang="0">
                  <a:pos x="194" y="22"/>
                </a:cxn>
                <a:cxn ang="0">
                  <a:pos x="183" y="33"/>
                </a:cxn>
                <a:cxn ang="0">
                  <a:pos x="171" y="45"/>
                </a:cxn>
                <a:cxn ang="0">
                  <a:pos x="171" y="45"/>
                </a:cxn>
                <a:cxn ang="0">
                  <a:pos x="140" y="83"/>
                </a:cxn>
                <a:cxn ang="0">
                  <a:pos x="108" y="118"/>
                </a:cxn>
                <a:cxn ang="0">
                  <a:pos x="108" y="118"/>
                </a:cxn>
                <a:cxn ang="0">
                  <a:pos x="79" y="148"/>
                </a:cxn>
                <a:cxn ang="0">
                  <a:pos x="52" y="179"/>
                </a:cxn>
                <a:cxn ang="0">
                  <a:pos x="26" y="212"/>
                </a:cxn>
                <a:cxn ang="0">
                  <a:pos x="1" y="245"/>
                </a:cxn>
                <a:cxn ang="0">
                  <a:pos x="1" y="245"/>
                </a:cxn>
                <a:cxn ang="0">
                  <a:pos x="0" y="247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2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9" y="249"/>
                </a:cxn>
                <a:cxn ang="0">
                  <a:pos x="9" y="249"/>
                </a:cxn>
                <a:cxn ang="0">
                  <a:pos x="19" y="235"/>
                </a:cxn>
                <a:cxn ang="0">
                  <a:pos x="30" y="222"/>
                </a:cxn>
                <a:cxn ang="0">
                  <a:pos x="41" y="209"/>
                </a:cxn>
                <a:cxn ang="0">
                  <a:pos x="52" y="195"/>
                </a:cxn>
                <a:cxn ang="0">
                  <a:pos x="52" y="195"/>
                </a:cxn>
                <a:cxn ang="0">
                  <a:pos x="67" y="177"/>
                </a:cxn>
                <a:cxn ang="0">
                  <a:pos x="82" y="158"/>
                </a:cxn>
                <a:cxn ang="0">
                  <a:pos x="114" y="124"/>
                </a:cxn>
                <a:cxn ang="0">
                  <a:pos x="114" y="124"/>
                </a:cxn>
                <a:cxn ang="0">
                  <a:pos x="141" y="95"/>
                </a:cxn>
                <a:cxn ang="0">
                  <a:pos x="167" y="65"/>
                </a:cxn>
                <a:cxn ang="0">
                  <a:pos x="167" y="65"/>
                </a:cxn>
                <a:cxn ang="0">
                  <a:pos x="181" y="50"/>
                </a:cxn>
                <a:cxn ang="0">
                  <a:pos x="194" y="35"/>
                </a:cxn>
                <a:cxn ang="0">
                  <a:pos x="201" y="28"/>
                </a:cxn>
                <a:cxn ang="0">
                  <a:pos x="208" y="21"/>
                </a:cxn>
                <a:cxn ang="0">
                  <a:pos x="217" y="14"/>
                </a:cxn>
                <a:cxn ang="0">
                  <a:pos x="225" y="9"/>
                </a:cxn>
                <a:cxn ang="0">
                  <a:pos x="225" y="9"/>
                </a:cxn>
                <a:cxn ang="0">
                  <a:pos x="227" y="8"/>
                </a:cxn>
                <a:cxn ang="0">
                  <a:pos x="227" y="6"/>
                </a:cxn>
                <a:cxn ang="0">
                  <a:pos x="227" y="4"/>
                </a:cxn>
                <a:cxn ang="0">
                  <a:pos x="227" y="3"/>
                </a:cxn>
                <a:cxn ang="0">
                  <a:pos x="226" y="2"/>
                </a:cxn>
                <a:cxn ang="0">
                  <a:pos x="224" y="1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7" h="251">
                  <a:moveTo>
                    <a:pt x="220" y="1"/>
                  </a:moveTo>
                  <a:lnTo>
                    <a:pt x="220" y="1"/>
                  </a:lnTo>
                  <a:lnTo>
                    <a:pt x="214" y="5"/>
                  </a:lnTo>
                  <a:lnTo>
                    <a:pt x="206" y="10"/>
                  </a:lnTo>
                  <a:lnTo>
                    <a:pt x="194" y="22"/>
                  </a:lnTo>
                  <a:lnTo>
                    <a:pt x="183" y="33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40" y="83"/>
                  </a:lnTo>
                  <a:lnTo>
                    <a:pt x="108" y="118"/>
                  </a:lnTo>
                  <a:lnTo>
                    <a:pt x="108" y="118"/>
                  </a:lnTo>
                  <a:lnTo>
                    <a:pt x="79" y="148"/>
                  </a:lnTo>
                  <a:lnTo>
                    <a:pt x="52" y="179"/>
                  </a:lnTo>
                  <a:lnTo>
                    <a:pt x="26" y="212"/>
                  </a:lnTo>
                  <a:lnTo>
                    <a:pt x="1" y="245"/>
                  </a:lnTo>
                  <a:lnTo>
                    <a:pt x="1" y="245"/>
                  </a:lnTo>
                  <a:lnTo>
                    <a:pt x="0" y="247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2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9" y="249"/>
                  </a:lnTo>
                  <a:lnTo>
                    <a:pt x="9" y="249"/>
                  </a:lnTo>
                  <a:lnTo>
                    <a:pt x="19" y="235"/>
                  </a:lnTo>
                  <a:lnTo>
                    <a:pt x="30" y="222"/>
                  </a:lnTo>
                  <a:lnTo>
                    <a:pt x="41" y="209"/>
                  </a:lnTo>
                  <a:lnTo>
                    <a:pt x="52" y="195"/>
                  </a:lnTo>
                  <a:lnTo>
                    <a:pt x="52" y="195"/>
                  </a:lnTo>
                  <a:lnTo>
                    <a:pt x="67" y="177"/>
                  </a:lnTo>
                  <a:lnTo>
                    <a:pt x="82" y="158"/>
                  </a:lnTo>
                  <a:lnTo>
                    <a:pt x="114" y="124"/>
                  </a:lnTo>
                  <a:lnTo>
                    <a:pt x="114" y="124"/>
                  </a:lnTo>
                  <a:lnTo>
                    <a:pt x="141" y="95"/>
                  </a:lnTo>
                  <a:lnTo>
                    <a:pt x="167" y="65"/>
                  </a:lnTo>
                  <a:lnTo>
                    <a:pt x="167" y="65"/>
                  </a:lnTo>
                  <a:lnTo>
                    <a:pt x="181" y="50"/>
                  </a:lnTo>
                  <a:lnTo>
                    <a:pt x="194" y="35"/>
                  </a:lnTo>
                  <a:lnTo>
                    <a:pt x="201" y="28"/>
                  </a:lnTo>
                  <a:lnTo>
                    <a:pt x="208" y="21"/>
                  </a:lnTo>
                  <a:lnTo>
                    <a:pt x="217" y="14"/>
                  </a:lnTo>
                  <a:lnTo>
                    <a:pt x="225" y="9"/>
                  </a:lnTo>
                  <a:lnTo>
                    <a:pt x="225" y="9"/>
                  </a:lnTo>
                  <a:lnTo>
                    <a:pt x="227" y="8"/>
                  </a:lnTo>
                  <a:lnTo>
                    <a:pt x="227" y="6"/>
                  </a:lnTo>
                  <a:lnTo>
                    <a:pt x="227" y="4"/>
                  </a:lnTo>
                  <a:lnTo>
                    <a:pt x="227" y="3"/>
                  </a:lnTo>
                  <a:lnTo>
                    <a:pt x="226" y="2"/>
                  </a:lnTo>
                  <a:lnTo>
                    <a:pt x="224" y="1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2" name="Freeform 78"/>
            <p:cNvSpPr/>
            <p:nvPr/>
          </p:nvSpPr>
          <p:spPr bwMode="auto">
            <a:xfrm>
              <a:off x="4819650" y="4208463"/>
              <a:ext cx="90488" cy="95250"/>
            </a:xfrm>
            <a:custGeom>
              <a:avLst/>
              <a:gdLst/>
              <a:ahLst/>
              <a:cxnLst>
                <a:cxn ang="0">
                  <a:pos x="163" y="1"/>
                </a:cxn>
                <a:cxn ang="0">
                  <a:pos x="163" y="1"/>
                </a:cxn>
                <a:cxn ang="0">
                  <a:pos x="140" y="21"/>
                </a:cxn>
                <a:cxn ang="0">
                  <a:pos x="120" y="43"/>
                </a:cxn>
                <a:cxn ang="0">
                  <a:pos x="77" y="86"/>
                </a:cxn>
                <a:cxn ang="0">
                  <a:pos x="77" y="86"/>
                </a:cxn>
                <a:cxn ang="0">
                  <a:pos x="57" y="107"/>
                </a:cxn>
                <a:cxn ang="0">
                  <a:pos x="37" y="128"/>
                </a:cxn>
                <a:cxn ang="0">
                  <a:pos x="18" y="150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1" y="177"/>
                </a:cxn>
                <a:cxn ang="0">
                  <a:pos x="3" y="179"/>
                </a:cxn>
                <a:cxn ang="0">
                  <a:pos x="5" y="179"/>
                </a:cxn>
                <a:cxn ang="0">
                  <a:pos x="9" y="179"/>
                </a:cxn>
                <a:cxn ang="0">
                  <a:pos x="9" y="179"/>
                </a:cxn>
                <a:cxn ang="0">
                  <a:pos x="12" y="179"/>
                </a:cxn>
                <a:cxn ang="0">
                  <a:pos x="14" y="177"/>
                </a:cxn>
                <a:cxn ang="0">
                  <a:pos x="14" y="174"/>
                </a:cxn>
                <a:cxn ang="0">
                  <a:pos x="13" y="172"/>
                </a:cxn>
                <a:cxn ang="0">
                  <a:pos x="13" y="172"/>
                </a:cxn>
                <a:cxn ang="0">
                  <a:pos x="30" y="152"/>
                </a:cxn>
                <a:cxn ang="0">
                  <a:pos x="47" y="132"/>
                </a:cxn>
                <a:cxn ang="0">
                  <a:pos x="65" y="112"/>
                </a:cxn>
                <a:cxn ang="0">
                  <a:pos x="85" y="94"/>
                </a:cxn>
                <a:cxn ang="0">
                  <a:pos x="85" y="94"/>
                </a:cxn>
                <a:cxn ang="0">
                  <a:pos x="126" y="49"/>
                </a:cxn>
                <a:cxn ang="0">
                  <a:pos x="148" y="29"/>
                </a:cxn>
                <a:cxn ang="0">
                  <a:pos x="169" y="8"/>
                </a:cxn>
                <a:cxn ang="0">
                  <a:pos x="169" y="8"/>
                </a:cxn>
                <a:cxn ang="0">
                  <a:pos x="170" y="6"/>
                </a:cxn>
                <a:cxn ang="0">
                  <a:pos x="171" y="5"/>
                </a:cxn>
                <a:cxn ang="0">
                  <a:pos x="170" y="3"/>
                </a:cxn>
                <a:cxn ang="0">
                  <a:pos x="169" y="2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3" y="1"/>
                </a:cxn>
                <a:cxn ang="0">
                  <a:pos x="163" y="1"/>
                </a:cxn>
              </a:cxnLst>
              <a:rect l="0" t="0" r="r" b="b"/>
              <a:pathLst>
                <a:path w="171" h="179">
                  <a:moveTo>
                    <a:pt x="163" y="1"/>
                  </a:moveTo>
                  <a:lnTo>
                    <a:pt x="163" y="1"/>
                  </a:lnTo>
                  <a:lnTo>
                    <a:pt x="140" y="21"/>
                  </a:lnTo>
                  <a:lnTo>
                    <a:pt x="120" y="43"/>
                  </a:lnTo>
                  <a:lnTo>
                    <a:pt x="77" y="86"/>
                  </a:lnTo>
                  <a:lnTo>
                    <a:pt x="77" y="86"/>
                  </a:lnTo>
                  <a:lnTo>
                    <a:pt x="57" y="107"/>
                  </a:lnTo>
                  <a:lnTo>
                    <a:pt x="37" y="128"/>
                  </a:lnTo>
                  <a:lnTo>
                    <a:pt x="18" y="150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1" y="177"/>
                  </a:lnTo>
                  <a:lnTo>
                    <a:pt x="3" y="179"/>
                  </a:lnTo>
                  <a:lnTo>
                    <a:pt x="5" y="179"/>
                  </a:lnTo>
                  <a:lnTo>
                    <a:pt x="9" y="179"/>
                  </a:lnTo>
                  <a:lnTo>
                    <a:pt x="9" y="179"/>
                  </a:lnTo>
                  <a:lnTo>
                    <a:pt x="12" y="179"/>
                  </a:lnTo>
                  <a:lnTo>
                    <a:pt x="14" y="177"/>
                  </a:lnTo>
                  <a:lnTo>
                    <a:pt x="14" y="174"/>
                  </a:lnTo>
                  <a:lnTo>
                    <a:pt x="13" y="172"/>
                  </a:lnTo>
                  <a:lnTo>
                    <a:pt x="13" y="172"/>
                  </a:lnTo>
                  <a:lnTo>
                    <a:pt x="30" y="152"/>
                  </a:lnTo>
                  <a:lnTo>
                    <a:pt x="47" y="132"/>
                  </a:lnTo>
                  <a:lnTo>
                    <a:pt x="65" y="112"/>
                  </a:lnTo>
                  <a:lnTo>
                    <a:pt x="85" y="94"/>
                  </a:lnTo>
                  <a:lnTo>
                    <a:pt x="85" y="94"/>
                  </a:lnTo>
                  <a:lnTo>
                    <a:pt x="126" y="49"/>
                  </a:lnTo>
                  <a:lnTo>
                    <a:pt x="148" y="29"/>
                  </a:lnTo>
                  <a:lnTo>
                    <a:pt x="169" y="8"/>
                  </a:lnTo>
                  <a:lnTo>
                    <a:pt x="169" y="8"/>
                  </a:lnTo>
                  <a:lnTo>
                    <a:pt x="170" y="6"/>
                  </a:lnTo>
                  <a:lnTo>
                    <a:pt x="171" y="5"/>
                  </a:lnTo>
                  <a:lnTo>
                    <a:pt x="170" y="3"/>
                  </a:lnTo>
                  <a:lnTo>
                    <a:pt x="169" y="2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3" name="Freeform 79"/>
            <p:cNvSpPr/>
            <p:nvPr/>
          </p:nvSpPr>
          <p:spPr bwMode="auto">
            <a:xfrm>
              <a:off x="4856163" y="4246563"/>
              <a:ext cx="55563" cy="63500"/>
            </a:xfrm>
            <a:custGeom>
              <a:avLst/>
              <a:gdLst/>
              <a:ahLst/>
              <a:cxnLst>
                <a:cxn ang="0">
                  <a:pos x="97" y="1"/>
                </a:cxn>
                <a:cxn ang="0">
                  <a:pos x="97" y="1"/>
                </a:cxn>
                <a:cxn ang="0">
                  <a:pos x="90" y="6"/>
                </a:cxn>
                <a:cxn ang="0">
                  <a:pos x="83" y="11"/>
                </a:cxn>
                <a:cxn ang="0">
                  <a:pos x="69" y="25"/>
                </a:cxn>
                <a:cxn ang="0">
                  <a:pos x="57" y="38"/>
                </a:cxn>
                <a:cxn ang="0">
                  <a:pos x="46" y="53"/>
                </a:cxn>
                <a:cxn ang="0">
                  <a:pos x="46" y="53"/>
                </a:cxn>
                <a:cxn ang="0">
                  <a:pos x="33" y="67"/>
                </a:cxn>
                <a:cxn ang="0">
                  <a:pos x="20" y="81"/>
                </a:cxn>
                <a:cxn ang="0">
                  <a:pos x="14" y="88"/>
                </a:cxn>
                <a:cxn ang="0">
                  <a:pos x="8" y="95"/>
                </a:cxn>
                <a:cxn ang="0">
                  <a:pos x="4" y="103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5" y="119"/>
                </a:cxn>
                <a:cxn ang="0">
                  <a:pos x="7" y="118"/>
                </a:cxn>
                <a:cxn ang="0">
                  <a:pos x="8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3" y="106"/>
                </a:cxn>
                <a:cxn ang="0">
                  <a:pos x="17" y="99"/>
                </a:cxn>
                <a:cxn ang="0">
                  <a:pos x="22" y="92"/>
                </a:cxn>
                <a:cxn ang="0">
                  <a:pos x="28" y="85"/>
                </a:cxn>
                <a:cxn ang="0">
                  <a:pos x="40" y="72"/>
                </a:cxn>
                <a:cxn ang="0">
                  <a:pos x="52" y="60"/>
                </a:cxn>
                <a:cxn ang="0">
                  <a:pos x="52" y="60"/>
                </a:cxn>
                <a:cxn ang="0">
                  <a:pos x="76" y="32"/>
                </a:cxn>
                <a:cxn ang="0">
                  <a:pos x="88" y="20"/>
                </a:cxn>
                <a:cxn ang="0">
                  <a:pos x="94" y="14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4" y="5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7" y="1"/>
                </a:cxn>
              </a:cxnLst>
              <a:rect l="0" t="0" r="r" b="b"/>
              <a:pathLst>
                <a:path w="104" h="119">
                  <a:moveTo>
                    <a:pt x="97" y="1"/>
                  </a:moveTo>
                  <a:lnTo>
                    <a:pt x="97" y="1"/>
                  </a:lnTo>
                  <a:lnTo>
                    <a:pt x="90" y="6"/>
                  </a:lnTo>
                  <a:lnTo>
                    <a:pt x="83" y="11"/>
                  </a:lnTo>
                  <a:lnTo>
                    <a:pt x="69" y="25"/>
                  </a:lnTo>
                  <a:lnTo>
                    <a:pt x="57" y="38"/>
                  </a:lnTo>
                  <a:lnTo>
                    <a:pt x="46" y="53"/>
                  </a:lnTo>
                  <a:lnTo>
                    <a:pt x="46" y="53"/>
                  </a:lnTo>
                  <a:lnTo>
                    <a:pt x="33" y="67"/>
                  </a:lnTo>
                  <a:lnTo>
                    <a:pt x="20" y="81"/>
                  </a:lnTo>
                  <a:lnTo>
                    <a:pt x="14" y="88"/>
                  </a:lnTo>
                  <a:lnTo>
                    <a:pt x="8" y="95"/>
                  </a:lnTo>
                  <a:lnTo>
                    <a:pt x="4" y="103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5" y="119"/>
                  </a:lnTo>
                  <a:lnTo>
                    <a:pt x="7" y="118"/>
                  </a:lnTo>
                  <a:lnTo>
                    <a:pt x="8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2" y="92"/>
                  </a:lnTo>
                  <a:lnTo>
                    <a:pt x="28" y="85"/>
                  </a:lnTo>
                  <a:lnTo>
                    <a:pt x="40" y="72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76" y="32"/>
                  </a:lnTo>
                  <a:lnTo>
                    <a:pt x="88" y="20"/>
                  </a:lnTo>
                  <a:lnTo>
                    <a:pt x="94" y="14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4" y="5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4" name="Freeform 80"/>
            <p:cNvSpPr/>
            <p:nvPr/>
          </p:nvSpPr>
          <p:spPr bwMode="auto">
            <a:xfrm>
              <a:off x="4233863" y="4678363"/>
              <a:ext cx="34925" cy="68263"/>
            </a:xfrm>
            <a:custGeom>
              <a:avLst/>
              <a:gdLst/>
              <a:ahLst/>
              <a:cxnLst>
                <a:cxn ang="0">
                  <a:pos x="66" y="2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7" y="3"/>
                </a:cxn>
                <a:cxn ang="0">
                  <a:pos x="56" y="5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9" y="11"/>
                </a:cxn>
                <a:cxn ang="0">
                  <a:pos x="57" y="17"/>
                </a:cxn>
                <a:cxn ang="0">
                  <a:pos x="55" y="23"/>
                </a:cxn>
                <a:cxn ang="0">
                  <a:pos x="52" y="28"/>
                </a:cxn>
                <a:cxn ang="0">
                  <a:pos x="44" y="38"/>
                </a:cxn>
                <a:cxn ang="0">
                  <a:pos x="39" y="46"/>
                </a:cxn>
                <a:cxn ang="0">
                  <a:pos x="39" y="46"/>
                </a:cxn>
                <a:cxn ang="0">
                  <a:pos x="1" y="123"/>
                </a:cxn>
                <a:cxn ang="0">
                  <a:pos x="1" y="123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29"/>
                </a:cxn>
                <a:cxn ang="0">
                  <a:pos x="6" y="129"/>
                </a:cxn>
                <a:cxn ang="0">
                  <a:pos x="8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30" y="84"/>
                </a:cxn>
                <a:cxn ang="0">
                  <a:pos x="41" y="63"/>
                </a:cxn>
                <a:cxn ang="0">
                  <a:pos x="53" y="42"/>
                </a:cxn>
                <a:cxn ang="0">
                  <a:pos x="53" y="42"/>
                </a:cxn>
                <a:cxn ang="0">
                  <a:pos x="59" y="34"/>
                </a:cxn>
                <a:cxn ang="0">
                  <a:pos x="65" y="24"/>
                </a:cxn>
                <a:cxn ang="0">
                  <a:pos x="66" y="18"/>
                </a:cxn>
                <a:cxn ang="0">
                  <a:pos x="67" y="12"/>
                </a:cxn>
                <a:cxn ang="0">
                  <a:pos x="67" y="7"/>
                </a:cxn>
                <a:cxn ang="0">
                  <a:pos x="66" y="2"/>
                </a:cxn>
                <a:cxn ang="0">
                  <a:pos x="66" y="2"/>
                </a:cxn>
              </a:cxnLst>
              <a:rect l="0" t="0" r="r" b="b"/>
              <a:pathLst>
                <a:path w="67" h="129">
                  <a:moveTo>
                    <a:pt x="66" y="2"/>
                  </a:move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7" y="3"/>
                  </a:lnTo>
                  <a:lnTo>
                    <a:pt x="56" y="5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9" y="11"/>
                  </a:lnTo>
                  <a:lnTo>
                    <a:pt x="57" y="17"/>
                  </a:lnTo>
                  <a:lnTo>
                    <a:pt x="55" y="23"/>
                  </a:lnTo>
                  <a:lnTo>
                    <a:pt x="52" y="28"/>
                  </a:lnTo>
                  <a:lnTo>
                    <a:pt x="44" y="38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29"/>
                  </a:lnTo>
                  <a:lnTo>
                    <a:pt x="6" y="129"/>
                  </a:lnTo>
                  <a:lnTo>
                    <a:pt x="8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30" y="84"/>
                  </a:lnTo>
                  <a:lnTo>
                    <a:pt x="41" y="63"/>
                  </a:lnTo>
                  <a:lnTo>
                    <a:pt x="53" y="42"/>
                  </a:lnTo>
                  <a:lnTo>
                    <a:pt x="53" y="42"/>
                  </a:lnTo>
                  <a:lnTo>
                    <a:pt x="59" y="34"/>
                  </a:lnTo>
                  <a:lnTo>
                    <a:pt x="65" y="24"/>
                  </a:lnTo>
                  <a:lnTo>
                    <a:pt x="66" y="18"/>
                  </a:lnTo>
                  <a:lnTo>
                    <a:pt x="67" y="12"/>
                  </a:lnTo>
                  <a:lnTo>
                    <a:pt x="67" y="7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5" name="Freeform 81"/>
            <p:cNvSpPr/>
            <p:nvPr/>
          </p:nvSpPr>
          <p:spPr bwMode="auto">
            <a:xfrm>
              <a:off x="4300538" y="4705350"/>
              <a:ext cx="28575" cy="6191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9" y="16"/>
                </a:cxn>
                <a:cxn ang="0">
                  <a:pos x="34" y="30"/>
                </a:cxn>
                <a:cxn ang="0">
                  <a:pos x="22" y="54"/>
                </a:cxn>
                <a:cxn ang="0">
                  <a:pos x="22" y="54"/>
                </a:cxn>
                <a:cxn ang="0">
                  <a:pos x="18" y="69"/>
                </a:cxn>
                <a:cxn ang="0">
                  <a:pos x="13" y="82"/>
                </a:cxn>
                <a:cxn ang="0">
                  <a:pos x="8" y="97"/>
                </a:cxn>
                <a:cxn ang="0">
                  <a:pos x="5" y="103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5"/>
                </a:cxn>
                <a:cxn ang="0">
                  <a:pos x="3" y="116"/>
                </a:cxn>
                <a:cxn ang="0">
                  <a:pos x="4" y="116"/>
                </a:cxn>
                <a:cxn ang="0">
                  <a:pos x="6" y="116"/>
                </a:cxn>
                <a:cxn ang="0">
                  <a:pos x="7" y="115"/>
                </a:cxn>
                <a:cxn ang="0">
                  <a:pos x="7" y="115"/>
                </a:cxn>
                <a:cxn ang="0">
                  <a:pos x="11" y="110"/>
                </a:cxn>
                <a:cxn ang="0">
                  <a:pos x="14" y="104"/>
                </a:cxn>
                <a:cxn ang="0">
                  <a:pos x="19" y="93"/>
                </a:cxn>
                <a:cxn ang="0">
                  <a:pos x="23" y="81"/>
                </a:cxn>
                <a:cxn ang="0">
                  <a:pos x="28" y="69"/>
                </a:cxn>
                <a:cxn ang="0">
                  <a:pos x="28" y="69"/>
                </a:cxn>
                <a:cxn ang="0">
                  <a:pos x="41" y="38"/>
                </a:cxn>
                <a:cxn ang="0">
                  <a:pos x="47" y="21"/>
                </a:cxn>
                <a:cxn ang="0">
                  <a:pos x="52" y="6"/>
                </a:cxn>
                <a:cxn ang="0">
                  <a:pos x="52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116">
                  <a:moveTo>
                    <a:pt x="44" y="3"/>
                  </a:moveTo>
                  <a:lnTo>
                    <a:pt x="44" y="3"/>
                  </a:lnTo>
                  <a:lnTo>
                    <a:pt x="39" y="16"/>
                  </a:lnTo>
                  <a:lnTo>
                    <a:pt x="34" y="30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8" y="97"/>
                  </a:lnTo>
                  <a:lnTo>
                    <a:pt x="5" y="103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5"/>
                  </a:lnTo>
                  <a:lnTo>
                    <a:pt x="3" y="116"/>
                  </a:lnTo>
                  <a:lnTo>
                    <a:pt x="4" y="116"/>
                  </a:lnTo>
                  <a:lnTo>
                    <a:pt x="6" y="116"/>
                  </a:lnTo>
                  <a:lnTo>
                    <a:pt x="7" y="115"/>
                  </a:lnTo>
                  <a:lnTo>
                    <a:pt x="7" y="115"/>
                  </a:lnTo>
                  <a:lnTo>
                    <a:pt x="11" y="110"/>
                  </a:lnTo>
                  <a:lnTo>
                    <a:pt x="14" y="104"/>
                  </a:lnTo>
                  <a:lnTo>
                    <a:pt x="19" y="93"/>
                  </a:lnTo>
                  <a:lnTo>
                    <a:pt x="23" y="81"/>
                  </a:lnTo>
                  <a:lnTo>
                    <a:pt x="28" y="69"/>
                  </a:lnTo>
                  <a:lnTo>
                    <a:pt x="28" y="69"/>
                  </a:lnTo>
                  <a:lnTo>
                    <a:pt x="41" y="38"/>
                  </a:lnTo>
                  <a:lnTo>
                    <a:pt x="47" y="21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6" name="Freeform 82"/>
            <p:cNvSpPr/>
            <p:nvPr/>
          </p:nvSpPr>
          <p:spPr bwMode="auto">
            <a:xfrm>
              <a:off x="4357688" y="4722813"/>
              <a:ext cx="34925" cy="50800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0" y="18"/>
                </a:cxn>
                <a:cxn ang="0">
                  <a:pos x="24" y="37"/>
                </a:cxn>
                <a:cxn ang="0">
                  <a:pos x="24" y="37"/>
                </a:cxn>
                <a:cxn ang="0">
                  <a:pos x="20" y="43"/>
                </a:cxn>
                <a:cxn ang="0">
                  <a:pos x="16" y="49"/>
                </a:cxn>
                <a:cxn ang="0">
                  <a:pos x="10" y="63"/>
                </a:cxn>
                <a:cxn ang="0">
                  <a:pos x="5" y="7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3" y="97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7" y="97"/>
                </a:cxn>
                <a:cxn ang="0">
                  <a:pos x="8" y="95"/>
                </a:cxn>
                <a:cxn ang="0">
                  <a:pos x="8" y="95"/>
                </a:cxn>
                <a:cxn ang="0">
                  <a:pos x="14" y="81"/>
                </a:cxn>
                <a:cxn ang="0">
                  <a:pos x="18" y="69"/>
                </a:cxn>
                <a:cxn ang="0">
                  <a:pos x="23" y="55"/>
                </a:cxn>
                <a:cxn ang="0">
                  <a:pos x="27" y="49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39" y="34"/>
                </a:cxn>
                <a:cxn ang="0">
                  <a:pos x="48" y="25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97">
                  <a:moveTo>
                    <a:pt x="58" y="1"/>
                  </a:moveTo>
                  <a:lnTo>
                    <a:pt x="58" y="1"/>
                  </a:lnTo>
                  <a:lnTo>
                    <a:pt x="40" y="18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0" y="43"/>
                  </a:lnTo>
                  <a:lnTo>
                    <a:pt x="16" y="49"/>
                  </a:lnTo>
                  <a:lnTo>
                    <a:pt x="10" y="63"/>
                  </a:lnTo>
                  <a:lnTo>
                    <a:pt x="5" y="7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3" y="97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7" y="97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14" y="81"/>
                  </a:lnTo>
                  <a:lnTo>
                    <a:pt x="18" y="69"/>
                  </a:lnTo>
                  <a:lnTo>
                    <a:pt x="23" y="55"/>
                  </a:lnTo>
                  <a:lnTo>
                    <a:pt x="27" y="49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9" y="34"/>
                  </a:lnTo>
                  <a:lnTo>
                    <a:pt x="48" y="25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7" name="Freeform 83"/>
            <p:cNvSpPr/>
            <p:nvPr/>
          </p:nvSpPr>
          <p:spPr bwMode="auto">
            <a:xfrm>
              <a:off x="4418013" y="4729163"/>
              <a:ext cx="34925" cy="44450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1" y="19"/>
                </a:cxn>
                <a:cxn ang="0">
                  <a:pos x="26" y="37"/>
                </a:cxn>
                <a:cxn ang="0">
                  <a:pos x="12" y="5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20" y="62"/>
                </a:cxn>
                <a:cxn ang="0">
                  <a:pos x="34" y="43"/>
                </a:cxn>
                <a:cxn ang="0">
                  <a:pos x="48" y="25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85">
                  <a:moveTo>
                    <a:pt x="58" y="1"/>
                  </a:moveTo>
                  <a:lnTo>
                    <a:pt x="58" y="1"/>
                  </a:lnTo>
                  <a:lnTo>
                    <a:pt x="41" y="19"/>
                  </a:lnTo>
                  <a:lnTo>
                    <a:pt x="26" y="37"/>
                  </a:lnTo>
                  <a:lnTo>
                    <a:pt x="12" y="5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20" y="62"/>
                  </a:lnTo>
                  <a:lnTo>
                    <a:pt x="34" y="43"/>
                  </a:lnTo>
                  <a:lnTo>
                    <a:pt x="48" y="25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8" name="Freeform 84"/>
            <p:cNvSpPr/>
            <p:nvPr/>
          </p:nvSpPr>
          <p:spPr bwMode="auto">
            <a:xfrm>
              <a:off x="4471988" y="4729163"/>
              <a:ext cx="31750" cy="58738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27" y="53"/>
                </a:cxn>
                <a:cxn ang="0">
                  <a:pos x="14" y="79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10"/>
                </a:cxn>
                <a:cxn ang="0">
                  <a:pos x="4" y="111"/>
                </a:cxn>
                <a:cxn ang="0">
                  <a:pos x="5" y="111"/>
                </a:cxn>
                <a:cxn ang="0">
                  <a:pos x="7" y="110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22" y="84"/>
                </a:cxn>
                <a:cxn ang="0">
                  <a:pos x="35" y="58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59" y="3"/>
                </a:cxn>
                <a:cxn ang="0">
                  <a:pos x="59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111">
                  <a:moveTo>
                    <a:pt x="51" y="2"/>
                  </a:moveTo>
                  <a:lnTo>
                    <a:pt x="51" y="2"/>
                  </a:lnTo>
                  <a:lnTo>
                    <a:pt x="27" y="53"/>
                  </a:lnTo>
                  <a:lnTo>
                    <a:pt x="14" y="79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10"/>
                  </a:lnTo>
                  <a:lnTo>
                    <a:pt x="4" y="111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22" y="84"/>
                  </a:lnTo>
                  <a:lnTo>
                    <a:pt x="35" y="58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9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9" name="Freeform 85"/>
            <p:cNvSpPr/>
            <p:nvPr/>
          </p:nvSpPr>
          <p:spPr bwMode="auto">
            <a:xfrm>
              <a:off x="4565650" y="4732338"/>
              <a:ext cx="34925" cy="4127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9" y="8"/>
                </a:cxn>
                <a:cxn ang="0">
                  <a:pos x="41" y="17"/>
                </a:cxn>
                <a:cxn ang="0">
                  <a:pos x="34" y="25"/>
                </a:cxn>
                <a:cxn ang="0">
                  <a:pos x="26" y="34"/>
                </a:cxn>
                <a:cxn ang="0">
                  <a:pos x="13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21" y="58"/>
                </a:cxn>
                <a:cxn ang="0">
                  <a:pos x="34" y="41"/>
                </a:cxn>
                <a:cxn ang="0">
                  <a:pos x="41" y="31"/>
                </a:cxn>
                <a:cxn ang="0">
                  <a:pos x="48" y="23"/>
                </a:cxn>
                <a:cxn ang="0">
                  <a:pos x="56" y="16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7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2" y="0"/>
                </a:cxn>
                <a:cxn ang="0">
                  <a:pos x="59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7" h="79">
                  <a:moveTo>
                    <a:pt x="58" y="1"/>
                  </a:moveTo>
                  <a:lnTo>
                    <a:pt x="58" y="1"/>
                  </a:lnTo>
                  <a:lnTo>
                    <a:pt x="49" y="8"/>
                  </a:lnTo>
                  <a:lnTo>
                    <a:pt x="41" y="17"/>
                  </a:lnTo>
                  <a:lnTo>
                    <a:pt x="34" y="25"/>
                  </a:lnTo>
                  <a:lnTo>
                    <a:pt x="26" y="34"/>
                  </a:lnTo>
                  <a:lnTo>
                    <a:pt x="13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21" y="58"/>
                  </a:lnTo>
                  <a:lnTo>
                    <a:pt x="34" y="41"/>
                  </a:lnTo>
                  <a:lnTo>
                    <a:pt x="41" y="31"/>
                  </a:lnTo>
                  <a:lnTo>
                    <a:pt x="48" y="23"/>
                  </a:lnTo>
                  <a:lnTo>
                    <a:pt x="56" y="16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7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0" name="Freeform 86"/>
            <p:cNvSpPr/>
            <p:nvPr/>
          </p:nvSpPr>
          <p:spPr bwMode="auto">
            <a:xfrm>
              <a:off x="4618038" y="4725988"/>
              <a:ext cx="31750" cy="47625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9" y="23"/>
                </a:cxn>
                <a:cxn ang="0">
                  <a:pos x="26" y="43"/>
                </a:cxn>
                <a:cxn ang="0">
                  <a:pos x="12" y="63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4" y="78"/>
                </a:cxn>
                <a:cxn ang="0">
                  <a:pos x="20" y="68"/>
                </a:cxn>
                <a:cxn ang="0">
                  <a:pos x="20" y="68"/>
                </a:cxn>
                <a:cxn ang="0">
                  <a:pos x="24" y="63"/>
                </a:cxn>
                <a:cxn ang="0">
                  <a:pos x="28" y="59"/>
                </a:cxn>
                <a:cxn ang="0">
                  <a:pos x="32" y="55"/>
                </a:cxn>
                <a:cxn ang="0">
                  <a:pos x="35" y="49"/>
                </a:cxn>
                <a:cxn ang="0">
                  <a:pos x="35" y="49"/>
                </a:cxn>
                <a:cxn ang="0">
                  <a:pos x="40" y="38"/>
                </a:cxn>
                <a:cxn ang="0">
                  <a:pos x="46" y="28"/>
                </a:cxn>
                <a:cxn ang="0">
                  <a:pos x="52" y="17"/>
                </a:cxn>
                <a:cxn ang="0">
                  <a:pos x="60" y="7"/>
                </a:cxn>
                <a:cxn ang="0">
                  <a:pos x="60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91">
                  <a:moveTo>
                    <a:pt x="51" y="2"/>
                  </a:moveTo>
                  <a:lnTo>
                    <a:pt x="51" y="2"/>
                  </a:lnTo>
                  <a:lnTo>
                    <a:pt x="39" y="23"/>
                  </a:lnTo>
                  <a:lnTo>
                    <a:pt x="26" y="43"/>
                  </a:lnTo>
                  <a:lnTo>
                    <a:pt x="12" y="63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4" y="78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24" y="63"/>
                  </a:lnTo>
                  <a:lnTo>
                    <a:pt x="28" y="59"/>
                  </a:lnTo>
                  <a:lnTo>
                    <a:pt x="32" y="55"/>
                  </a:lnTo>
                  <a:lnTo>
                    <a:pt x="35" y="49"/>
                  </a:lnTo>
                  <a:lnTo>
                    <a:pt x="35" y="49"/>
                  </a:lnTo>
                  <a:lnTo>
                    <a:pt x="40" y="38"/>
                  </a:lnTo>
                  <a:lnTo>
                    <a:pt x="46" y="28"/>
                  </a:lnTo>
                  <a:lnTo>
                    <a:pt x="52" y="17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1" name="Freeform 87"/>
            <p:cNvSpPr/>
            <p:nvPr/>
          </p:nvSpPr>
          <p:spPr bwMode="auto">
            <a:xfrm>
              <a:off x="4681538" y="4725988"/>
              <a:ext cx="28575" cy="41275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3" y="18"/>
                </a:cxn>
                <a:cxn ang="0">
                  <a:pos x="19" y="35"/>
                </a:cxn>
                <a:cxn ang="0">
                  <a:pos x="13" y="44"/>
                </a:cxn>
                <a:cxn ang="0">
                  <a:pos x="8" y="54"/>
                </a:cxn>
                <a:cxn ang="0">
                  <a:pos x="4" y="6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4" y="78"/>
                </a:cxn>
                <a:cxn ang="0">
                  <a:pos x="5" y="78"/>
                </a:cxn>
                <a:cxn ang="0">
                  <a:pos x="7" y="78"/>
                </a:cxn>
                <a:cxn ang="0">
                  <a:pos x="8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3" y="65"/>
                </a:cxn>
                <a:cxn ang="0">
                  <a:pos x="17" y="57"/>
                </a:cxn>
                <a:cxn ang="0">
                  <a:pos x="22" y="47"/>
                </a:cxn>
                <a:cxn ang="0">
                  <a:pos x="29" y="39"/>
                </a:cxn>
                <a:cxn ang="0">
                  <a:pos x="41" y="23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3" y="2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3" h="78">
                  <a:moveTo>
                    <a:pt x="45" y="2"/>
                  </a:moveTo>
                  <a:lnTo>
                    <a:pt x="45" y="2"/>
                  </a:lnTo>
                  <a:lnTo>
                    <a:pt x="33" y="18"/>
                  </a:lnTo>
                  <a:lnTo>
                    <a:pt x="19" y="35"/>
                  </a:lnTo>
                  <a:lnTo>
                    <a:pt x="13" y="44"/>
                  </a:lnTo>
                  <a:lnTo>
                    <a:pt x="8" y="54"/>
                  </a:lnTo>
                  <a:lnTo>
                    <a:pt x="4" y="6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4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3" y="65"/>
                  </a:lnTo>
                  <a:lnTo>
                    <a:pt x="17" y="57"/>
                  </a:lnTo>
                  <a:lnTo>
                    <a:pt x="22" y="47"/>
                  </a:lnTo>
                  <a:lnTo>
                    <a:pt x="29" y="39"/>
                  </a:lnTo>
                  <a:lnTo>
                    <a:pt x="41" y="23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3" y="2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2" name="Freeform 88"/>
            <p:cNvSpPr/>
            <p:nvPr/>
          </p:nvSpPr>
          <p:spPr bwMode="auto">
            <a:xfrm>
              <a:off x="4756150" y="4722813"/>
              <a:ext cx="17463" cy="28575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9" y="12"/>
                </a:cxn>
                <a:cxn ang="0">
                  <a:pos x="11" y="23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3" y="53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20" y="29"/>
                </a:cxn>
                <a:cxn ang="0">
                  <a:pos x="26" y="18"/>
                </a:cxn>
                <a:cxn ang="0">
                  <a:pos x="33" y="8"/>
                </a:cxn>
                <a:cxn ang="0">
                  <a:pos x="33" y="8"/>
                </a:cxn>
                <a:cxn ang="0">
                  <a:pos x="34" y="7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5" h="54">
                  <a:moveTo>
                    <a:pt x="27" y="2"/>
                  </a:moveTo>
                  <a:lnTo>
                    <a:pt x="27" y="2"/>
                  </a:lnTo>
                  <a:lnTo>
                    <a:pt x="19" y="12"/>
                  </a:lnTo>
                  <a:lnTo>
                    <a:pt x="11" y="23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3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20" y="29"/>
                  </a:lnTo>
                  <a:lnTo>
                    <a:pt x="26" y="1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4" y="7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3" name="Freeform 89"/>
            <p:cNvSpPr/>
            <p:nvPr/>
          </p:nvSpPr>
          <p:spPr bwMode="auto">
            <a:xfrm>
              <a:off x="4792663" y="4725988"/>
              <a:ext cx="28575" cy="38100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5" y="18"/>
                </a:cxn>
                <a:cxn ang="0">
                  <a:pos x="26" y="35"/>
                </a:cxn>
                <a:cxn ang="0">
                  <a:pos x="21" y="43"/>
                </a:cxn>
                <a:cxn ang="0">
                  <a:pos x="15" y="50"/>
                </a:cxn>
                <a:cxn ang="0">
                  <a:pos x="9" y="5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1"/>
                </a:cxn>
                <a:cxn ang="0">
                  <a:pos x="6" y="71"/>
                </a:cxn>
                <a:cxn ang="0">
                  <a:pos x="15" y="65"/>
                </a:cxn>
                <a:cxn ang="0">
                  <a:pos x="21" y="58"/>
                </a:cxn>
                <a:cxn ang="0">
                  <a:pos x="27" y="49"/>
                </a:cxn>
                <a:cxn ang="0">
                  <a:pos x="32" y="41"/>
                </a:cxn>
                <a:cxn ang="0">
                  <a:pos x="43" y="24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3" h="72">
                  <a:moveTo>
                    <a:pt x="45" y="2"/>
                  </a:moveTo>
                  <a:lnTo>
                    <a:pt x="45" y="2"/>
                  </a:lnTo>
                  <a:lnTo>
                    <a:pt x="35" y="18"/>
                  </a:lnTo>
                  <a:lnTo>
                    <a:pt x="26" y="35"/>
                  </a:lnTo>
                  <a:lnTo>
                    <a:pt x="21" y="43"/>
                  </a:lnTo>
                  <a:lnTo>
                    <a:pt x="15" y="50"/>
                  </a:lnTo>
                  <a:lnTo>
                    <a:pt x="9" y="5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1"/>
                  </a:lnTo>
                  <a:lnTo>
                    <a:pt x="6" y="71"/>
                  </a:lnTo>
                  <a:lnTo>
                    <a:pt x="15" y="65"/>
                  </a:lnTo>
                  <a:lnTo>
                    <a:pt x="21" y="58"/>
                  </a:lnTo>
                  <a:lnTo>
                    <a:pt x="27" y="49"/>
                  </a:lnTo>
                  <a:lnTo>
                    <a:pt x="32" y="41"/>
                  </a:lnTo>
                  <a:lnTo>
                    <a:pt x="43" y="24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4" name="Freeform 90"/>
            <p:cNvSpPr/>
            <p:nvPr/>
          </p:nvSpPr>
          <p:spPr bwMode="auto">
            <a:xfrm>
              <a:off x="4672013" y="4360863"/>
              <a:ext cx="71438" cy="88900"/>
            </a:xfrm>
            <a:custGeom>
              <a:avLst/>
              <a:gdLst/>
              <a:ahLst/>
              <a:cxnLst>
                <a:cxn ang="0">
                  <a:pos x="129" y="0"/>
                </a:cxn>
                <a:cxn ang="0">
                  <a:pos x="129" y="0"/>
                </a:cxn>
                <a:cxn ang="0">
                  <a:pos x="128" y="1"/>
                </a:cxn>
                <a:cxn ang="0">
                  <a:pos x="128" y="1"/>
                </a:cxn>
                <a:cxn ang="0">
                  <a:pos x="126" y="0"/>
                </a:cxn>
                <a:cxn ang="0">
                  <a:pos x="125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1" y="3"/>
                </a:cxn>
                <a:cxn ang="0">
                  <a:pos x="121" y="3"/>
                </a:cxn>
                <a:cxn ang="0">
                  <a:pos x="108" y="8"/>
                </a:cxn>
                <a:cxn ang="0">
                  <a:pos x="103" y="11"/>
                </a:cxn>
                <a:cxn ang="0">
                  <a:pos x="99" y="15"/>
                </a:cxn>
                <a:cxn ang="0">
                  <a:pos x="99" y="15"/>
                </a:cxn>
                <a:cxn ang="0">
                  <a:pos x="86" y="33"/>
                </a:cxn>
                <a:cxn ang="0">
                  <a:pos x="81" y="42"/>
                </a:cxn>
                <a:cxn ang="0">
                  <a:pos x="75" y="52"/>
                </a:cxn>
                <a:cxn ang="0">
                  <a:pos x="75" y="52"/>
                </a:cxn>
                <a:cxn ang="0">
                  <a:pos x="68" y="66"/>
                </a:cxn>
                <a:cxn ang="0">
                  <a:pos x="60" y="80"/>
                </a:cxn>
                <a:cxn ang="0">
                  <a:pos x="51" y="94"/>
                </a:cxn>
                <a:cxn ang="0">
                  <a:pos x="41" y="107"/>
                </a:cxn>
                <a:cxn ang="0">
                  <a:pos x="22" y="133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6" y="167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42" y="122"/>
                </a:cxn>
                <a:cxn ang="0">
                  <a:pos x="59" y="100"/>
                </a:cxn>
                <a:cxn ang="0">
                  <a:pos x="73" y="77"/>
                </a:cxn>
                <a:cxn ang="0">
                  <a:pos x="73" y="77"/>
                </a:cxn>
                <a:cxn ang="0">
                  <a:pos x="79" y="68"/>
                </a:cxn>
                <a:cxn ang="0">
                  <a:pos x="83" y="59"/>
                </a:cxn>
                <a:cxn ang="0">
                  <a:pos x="87" y="49"/>
                </a:cxn>
                <a:cxn ang="0">
                  <a:pos x="92" y="40"/>
                </a:cxn>
                <a:cxn ang="0">
                  <a:pos x="92" y="40"/>
                </a:cxn>
                <a:cxn ang="0">
                  <a:pos x="96" y="34"/>
                </a:cxn>
                <a:cxn ang="0">
                  <a:pos x="100" y="30"/>
                </a:cxn>
                <a:cxn ang="0">
                  <a:pos x="104" y="25"/>
                </a:cxn>
                <a:cxn ang="0">
                  <a:pos x="110" y="21"/>
                </a:cxn>
                <a:cxn ang="0">
                  <a:pos x="121" y="14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35" y="7"/>
                </a:cxn>
                <a:cxn ang="0">
                  <a:pos x="136" y="6"/>
                </a:cxn>
                <a:cxn ang="0">
                  <a:pos x="136" y="4"/>
                </a:cxn>
                <a:cxn ang="0">
                  <a:pos x="135" y="2"/>
                </a:cxn>
                <a:cxn ang="0">
                  <a:pos x="132" y="0"/>
                </a:cxn>
                <a:cxn ang="0">
                  <a:pos x="131" y="0"/>
                </a:cxn>
                <a:cxn ang="0">
                  <a:pos x="129" y="0"/>
                </a:cxn>
                <a:cxn ang="0">
                  <a:pos x="129" y="0"/>
                </a:cxn>
              </a:cxnLst>
              <a:rect l="0" t="0" r="r" b="b"/>
              <a:pathLst>
                <a:path w="136" h="167">
                  <a:moveTo>
                    <a:pt x="129" y="0"/>
                  </a:moveTo>
                  <a:lnTo>
                    <a:pt x="129" y="0"/>
                  </a:lnTo>
                  <a:lnTo>
                    <a:pt x="128" y="1"/>
                  </a:lnTo>
                  <a:lnTo>
                    <a:pt x="128" y="1"/>
                  </a:lnTo>
                  <a:lnTo>
                    <a:pt x="126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1" y="3"/>
                  </a:lnTo>
                  <a:lnTo>
                    <a:pt x="121" y="3"/>
                  </a:lnTo>
                  <a:lnTo>
                    <a:pt x="108" y="8"/>
                  </a:lnTo>
                  <a:lnTo>
                    <a:pt x="103" y="11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86" y="33"/>
                  </a:lnTo>
                  <a:lnTo>
                    <a:pt x="81" y="42"/>
                  </a:lnTo>
                  <a:lnTo>
                    <a:pt x="75" y="52"/>
                  </a:lnTo>
                  <a:lnTo>
                    <a:pt x="75" y="52"/>
                  </a:lnTo>
                  <a:lnTo>
                    <a:pt x="68" y="66"/>
                  </a:lnTo>
                  <a:lnTo>
                    <a:pt x="60" y="80"/>
                  </a:lnTo>
                  <a:lnTo>
                    <a:pt x="51" y="94"/>
                  </a:lnTo>
                  <a:lnTo>
                    <a:pt x="41" y="107"/>
                  </a:lnTo>
                  <a:lnTo>
                    <a:pt x="22" y="133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6" y="167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42" y="122"/>
                  </a:lnTo>
                  <a:lnTo>
                    <a:pt x="59" y="100"/>
                  </a:lnTo>
                  <a:lnTo>
                    <a:pt x="73" y="77"/>
                  </a:lnTo>
                  <a:lnTo>
                    <a:pt x="73" y="77"/>
                  </a:lnTo>
                  <a:lnTo>
                    <a:pt x="79" y="68"/>
                  </a:lnTo>
                  <a:lnTo>
                    <a:pt x="83" y="59"/>
                  </a:lnTo>
                  <a:lnTo>
                    <a:pt x="87" y="49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6" y="34"/>
                  </a:lnTo>
                  <a:lnTo>
                    <a:pt x="100" y="30"/>
                  </a:lnTo>
                  <a:lnTo>
                    <a:pt x="104" y="25"/>
                  </a:lnTo>
                  <a:lnTo>
                    <a:pt x="110" y="21"/>
                  </a:lnTo>
                  <a:lnTo>
                    <a:pt x="121" y="14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35" y="7"/>
                  </a:lnTo>
                  <a:lnTo>
                    <a:pt x="136" y="6"/>
                  </a:lnTo>
                  <a:lnTo>
                    <a:pt x="136" y="4"/>
                  </a:lnTo>
                  <a:lnTo>
                    <a:pt x="135" y="2"/>
                  </a:lnTo>
                  <a:lnTo>
                    <a:pt x="132" y="0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5" name="Freeform 91"/>
            <p:cNvSpPr/>
            <p:nvPr/>
          </p:nvSpPr>
          <p:spPr bwMode="auto">
            <a:xfrm>
              <a:off x="4735513" y="4387850"/>
              <a:ext cx="38100" cy="61913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55" y="15"/>
                </a:cxn>
                <a:cxn ang="0">
                  <a:pos x="46" y="27"/>
                </a:cxn>
                <a:cxn ang="0">
                  <a:pos x="38" y="41"/>
                </a:cxn>
                <a:cxn ang="0">
                  <a:pos x="31" y="55"/>
                </a:cxn>
                <a:cxn ang="0">
                  <a:pos x="16" y="84"/>
                </a:cxn>
                <a:cxn ang="0">
                  <a:pos x="9" y="98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3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4" y="117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7" y="103"/>
                </a:cxn>
                <a:cxn ang="0">
                  <a:pos x="25" y="89"/>
                </a:cxn>
                <a:cxn ang="0">
                  <a:pos x="38" y="61"/>
                </a:cxn>
                <a:cxn ang="0">
                  <a:pos x="45" y="47"/>
                </a:cxn>
                <a:cxn ang="0">
                  <a:pos x="54" y="33"/>
                </a:cxn>
                <a:cxn ang="0">
                  <a:pos x="62" y="21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2" h="118">
                  <a:moveTo>
                    <a:pt x="65" y="3"/>
                  </a:moveTo>
                  <a:lnTo>
                    <a:pt x="65" y="3"/>
                  </a:lnTo>
                  <a:lnTo>
                    <a:pt x="55" y="15"/>
                  </a:lnTo>
                  <a:lnTo>
                    <a:pt x="46" y="27"/>
                  </a:lnTo>
                  <a:lnTo>
                    <a:pt x="38" y="41"/>
                  </a:lnTo>
                  <a:lnTo>
                    <a:pt x="31" y="55"/>
                  </a:lnTo>
                  <a:lnTo>
                    <a:pt x="16" y="84"/>
                  </a:lnTo>
                  <a:lnTo>
                    <a:pt x="9" y="98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3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4" y="117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7" y="103"/>
                  </a:lnTo>
                  <a:lnTo>
                    <a:pt x="25" y="89"/>
                  </a:lnTo>
                  <a:lnTo>
                    <a:pt x="38" y="61"/>
                  </a:lnTo>
                  <a:lnTo>
                    <a:pt x="45" y="47"/>
                  </a:lnTo>
                  <a:lnTo>
                    <a:pt x="54" y="33"/>
                  </a:lnTo>
                  <a:lnTo>
                    <a:pt x="62" y="21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6" name="Freeform 92"/>
            <p:cNvSpPr/>
            <p:nvPr/>
          </p:nvSpPr>
          <p:spPr bwMode="auto">
            <a:xfrm>
              <a:off x="4805363" y="4421188"/>
              <a:ext cx="25400" cy="317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1" y="28"/>
                </a:cxn>
                <a:cxn ang="0">
                  <a:pos x="11" y="41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8" y="59"/>
                </a:cxn>
                <a:cxn ang="0">
                  <a:pos x="19" y="47"/>
                </a:cxn>
                <a:cxn ang="0">
                  <a:pos x="28" y="34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60">
                  <a:moveTo>
                    <a:pt x="38" y="3"/>
                  </a:moveTo>
                  <a:lnTo>
                    <a:pt x="38" y="3"/>
                  </a:lnTo>
                  <a:lnTo>
                    <a:pt x="21" y="28"/>
                  </a:lnTo>
                  <a:lnTo>
                    <a:pt x="11" y="41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19" y="47"/>
                  </a:lnTo>
                  <a:lnTo>
                    <a:pt x="28" y="34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7" name="Freeform 93"/>
            <p:cNvSpPr/>
            <p:nvPr/>
          </p:nvSpPr>
          <p:spPr bwMode="auto">
            <a:xfrm>
              <a:off x="4273550" y="4518025"/>
              <a:ext cx="31750" cy="52388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49" y="13"/>
                </a:cxn>
                <a:cxn ang="0">
                  <a:pos x="47" y="19"/>
                </a:cxn>
                <a:cxn ang="0">
                  <a:pos x="43" y="25"/>
                </a:cxn>
                <a:cxn ang="0">
                  <a:pos x="39" y="31"/>
                </a:cxn>
                <a:cxn ang="0">
                  <a:pos x="30" y="43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7" y="56"/>
                </a:cxn>
                <a:cxn ang="0">
                  <a:pos x="15" y="61"/>
                </a:cxn>
                <a:cxn ang="0">
                  <a:pos x="10" y="71"/>
                </a:cxn>
                <a:cxn ang="0">
                  <a:pos x="6" y="81"/>
                </a:cxn>
                <a:cxn ang="0">
                  <a:pos x="4" y="86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8"/>
                </a:cxn>
                <a:cxn ang="0">
                  <a:pos x="6" y="98"/>
                </a:cxn>
                <a:cxn ang="0">
                  <a:pos x="7" y="97"/>
                </a:cxn>
                <a:cxn ang="0">
                  <a:pos x="7" y="97"/>
                </a:cxn>
                <a:cxn ang="0">
                  <a:pos x="12" y="91"/>
                </a:cxn>
                <a:cxn ang="0">
                  <a:pos x="16" y="85"/>
                </a:cxn>
                <a:cxn ang="0">
                  <a:pos x="22" y="73"/>
                </a:cxn>
                <a:cxn ang="0">
                  <a:pos x="28" y="60"/>
                </a:cxn>
                <a:cxn ang="0">
                  <a:pos x="32" y="54"/>
                </a:cxn>
                <a:cxn ang="0">
                  <a:pos x="37" y="49"/>
                </a:cxn>
                <a:cxn ang="0">
                  <a:pos x="37" y="49"/>
                </a:cxn>
                <a:cxn ang="0">
                  <a:pos x="46" y="40"/>
                </a:cxn>
                <a:cxn ang="0">
                  <a:pos x="52" y="29"/>
                </a:cxn>
                <a:cxn ang="0">
                  <a:pos x="55" y="23"/>
                </a:cxn>
                <a:cxn ang="0">
                  <a:pos x="57" y="18"/>
                </a:cxn>
                <a:cxn ang="0">
                  <a:pos x="59" y="12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60" h="98">
                  <a:moveTo>
                    <a:pt x="51" y="5"/>
                  </a:moveTo>
                  <a:lnTo>
                    <a:pt x="51" y="5"/>
                  </a:lnTo>
                  <a:lnTo>
                    <a:pt x="49" y="13"/>
                  </a:lnTo>
                  <a:lnTo>
                    <a:pt x="47" y="19"/>
                  </a:lnTo>
                  <a:lnTo>
                    <a:pt x="43" y="25"/>
                  </a:lnTo>
                  <a:lnTo>
                    <a:pt x="39" y="31"/>
                  </a:lnTo>
                  <a:lnTo>
                    <a:pt x="30" y="43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7" y="56"/>
                  </a:lnTo>
                  <a:lnTo>
                    <a:pt x="15" y="61"/>
                  </a:lnTo>
                  <a:lnTo>
                    <a:pt x="10" y="71"/>
                  </a:lnTo>
                  <a:lnTo>
                    <a:pt x="6" y="81"/>
                  </a:lnTo>
                  <a:lnTo>
                    <a:pt x="4" y="8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8"/>
                  </a:lnTo>
                  <a:lnTo>
                    <a:pt x="6" y="98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12" y="91"/>
                  </a:lnTo>
                  <a:lnTo>
                    <a:pt x="16" y="85"/>
                  </a:lnTo>
                  <a:lnTo>
                    <a:pt x="22" y="73"/>
                  </a:lnTo>
                  <a:lnTo>
                    <a:pt x="28" y="60"/>
                  </a:lnTo>
                  <a:lnTo>
                    <a:pt x="32" y="54"/>
                  </a:lnTo>
                  <a:lnTo>
                    <a:pt x="37" y="49"/>
                  </a:lnTo>
                  <a:lnTo>
                    <a:pt x="37" y="49"/>
                  </a:lnTo>
                  <a:lnTo>
                    <a:pt x="46" y="40"/>
                  </a:lnTo>
                  <a:lnTo>
                    <a:pt x="52" y="29"/>
                  </a:lnTo>
                  <a:lnTo>
                    <a:pt x="55" y="23"/>
                  </a:lnTo>
                  <a:lnTo>
                    <a:pt x="57" y="18"/>
                  </a:lnTo>
                  <a:lnTo>
                    <a:pt x="59" y="12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8" name="Freeform 94"/>
            <p:cNvSpPr/>
            <p:nvPr/>
          </p:nvSpPr>
          <p:spPr bwMode="auto">
            <a:xfrm>
              <a:off x="4310063" y="4556125"/>
              <a:ext cx="12700" cy="17463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" y="26"/>
                </a:cxn>
                <a:cxn ang="0">
                  <a:pos x="1" y="26"/>
                </a:cxn>
                <a:cxn ang="0">
                  <a:pos x="0" y="28"/>
                </a:cxn>
                <a:cxn ang="0">
                  <a:pos x="0" y="31"/>
                </a:cxn>
                <a:cxn ang="0">
                  <a:pos x="1" y="32"/>
                </a:cxn>
                <a:cxn ang="0">
                  <a:pos x="3" y="34"/>
                </a:cxn>
                <a:cxn ang="0">
                  <a:pos x="4" y="34"/>
                </a:cxn>
                <a:cxn ang="0">
                  <a:pos x="6" y="34"/>
                </a:cxn>
                <a:cxn ang="0">
                  <a:pos x="7" y="33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7" y="18"/>
                </a:cxn>
                <a:cxn ang="0">
                  <a:pos x="21" y="11"/>
                </a:cxn>
                <a:cxn ang="0">
                  <a:pos x="22" y="8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34">
                  <a:moveTo>
                    <a:pt x="13" y="4"/>
                  </a:moveTo>
                  <a:lnTo>
                    <a:pt x="13" y="4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3" y="34"/>
                  </a:lnTo>
                  <a:lnTo>
                    <a:pt x="4" y="34"/>
                  </a:lnTo>
                  <a:lnTo>
                    <a:pt x="6" y="34"/>
                  </a:lnTo>
                  <a:lnTo>
                    <a:pt x="7" y="33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7" y="18"/>
                  </a:lnTo>
                  <a:lnTo>
                    <a:pt x="21" y="11"/>
                  </a:lnTo>
                  <a:lnTo>
                    <a:pt x="22" y="8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9" name="Freeform 95"/>
            <p:cNvSpPr/>
            <p:nvPr/>
          </p:nvSpPr>
          <p:spPr bwMode="auto">
            <a:xfrm>
              <a:off x="4702175" y="4106863"/>
              <a:ext cx="31750" cy="47625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50" y="4"/>
                </a:cxn>
                <a:cxn ang="0">
                  <a:pos x="49" y="8"/>
                </a:cxn>
                <a:cxn ang="0">
                  <a:pos x="47" y="13"/>
                </a:cxn>
                <a:cxn ang="0">
                  <a:pos x="40" y="22"/>
                </a:cxn>
                <a:cxn ang="0">
                  <a:pos x="33" y="32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17" y="50"/>
                </a:cxn>
                <a:cxn ang="0">
                  <a:pos x="11" y="60"/>
                </a:cxn>
                <a:cxn ang="0">
                  <a:pos x="5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2" y="89"/>
                </a:cxn>
                <a:cxn ang="0">
                  <a:pos x="3" y="90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5" y="72"/>
                </a:cxn>
                <a:cxn ang="0">
                  <a:pos x="24" y="58"/>
                </a:cxn>
                <a:cxn ang="0">
                  <a:pos x="24" y="58"/>
                </a:cxn>
                <a:cxn ang="0">
                  <a:pos x="28" y="53"/>
                </a:cxn>
                <a:cxn ang="0">
                  <a:pos x="33" y="48"/>
                </a:cxn>
                <a:cxn ang="0">
                  <a:pos x="38" y="42"/>
                </a:cxn>
                <a:cxn ang="0">
                  <a:pos x="40" y="39"/>
                </a:cxn>
                <a:cxn ang="0">
                  <a:pos x="41" y="37"/>
                </a:cxn>
                <a:cxn ang="0">
                  <a:pos x="41" y="37"/>
                </a:cxn>
                <a:cxn ang="0">
                  <a:pos x="43" y="32"/>
                </a:cxn>
                <a:cxn ang="0">
                  <a:pos x="46" y="27"/>
                </a:cxn>
                <a:cxn ang="0">
                  <a:pos x="50" y="23"/>
                </a:cxn>
                <a:cxn ang="0">
                  <a:pos x="54" y="19"/>
                </a:cxn>
                <a:cxn ang="0">
                  <a:pos x="54" y="19"/>
                </a:cxn>
                <a:cxn ang="0">
                  <a:pos x="58" y="12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60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60" h="90">
                  <a:moveTo>
                    <a:pt x="50" y="4"/>
                  </a:moveTo>
                  <a:lnTo>
                    <a:pt x="50" y="4"/>
                  </a:lnTo>
                  <a:lnTo>
                    <a:pt x="49" y="8"/>
                  </a:lnTo>
                  <a:lnTo>
                    <a:pt x="47" y="13"/>
                  </a:lnTo>
                  <a:lnTo>
                    <a:pt x="40" y="22"/>
                  </a:lnTo>
                  <a:lnTo>
                    <a:pt x="33" y="32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17" y="50"/>
                  </a:lnTo>
                  <a:lnTo>
                    <a:pt x="11" y="60"/>
                  </a:lnTo>
                  <a:lnTo>
                    <a:pt x="5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2" y="89"/>
                  </a:lnTo>
                  <a:lnTo>
                    <a:pt x="3" y="90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5" y="72"/>
                  </a:lnTo>
                  <a:lnTo>
                    <a:pt x="24" y="58"/>
                  </a:lnTo>
                  <a:lnTo>
                    <a:pt x="24" y="58"/>
                  </a:lnTo>
                  <a:lnTo>
                    <a:pt x="28" y="53"/>
                  </a:lnTo>
                  <a:lnTo>
                    <a:pt x="33" y="48"/>
                  </a:lnTo>
                  <a:lnTo>
                    <a:pt x="38" y="42"/>
                  </a:lnTo>
                  <a:lnTo>
                    <a:pt x="40" y="39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3" y="32"/>
                  </a:lnTo>
                  <a:lnTo>
                    <a:pt x="46" y="27"/>
                  </a:lnTo>
                  <a:lnTo>
                    <a:pt x="50" y="23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8" y="12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0" name="Freeform 96"/>
            <p:cNvSpPr/>
            <p:nvPr/>
          </p:nvSpPr>
          <p:spPr bwMode="auto">
            <a:xfrm>
              <a:off x="4714875" y="4149725"/>
              <a:ext cx="28575" cy="4921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1" y="15"/>
                </a:cxn>
                <a:cxn ang="0">
                  <a:pos x="37" y="25"/>
                </a:cxn>
                <a:cxn ang="0">
                  <a:pos x="32" y="36"/>
                </a:cxn>
                <a:cxn ang="0">
                  <a:pos x="26" y="46"/>
                </a:cxn>
                <a:cxn ang="0">
                  <a:pos x="14" y="66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6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22" y="70"/>
                </a:cxn>
                <a:cxn ang="0">
                  <a:pos x="35" y="50"/>
                </a:cxn>
                <a:cxn ang="0">
                  <a:pos x="41" y="39"/>
                </a:cxn>
                <a:cxn ang="0">
                  <a:pos x="46" y="28"/>
                </a:cxn>
                <a:cxn ang="0">
                  <a:pos x="50" y="18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91">
                  <a:moveTo>
                    <a:pt x="44" y="3"/>
                  </a:moveTo>
                  <a:lnTo>
                    <a:pt x="44" y="3"/>
                  </a:lnTo>
                  <a:lnTo>
                    <a:pt x="41" y="15"/>
                  </a:lnTo>
                  <a:lnTo>
                    <a:pt x="37" y="25"/>
                  </a:lnTo>
                  <a:lnTo>
                    <a:pt x="32" y="36"/>
                  </a:lnTo>
                  <a:lnTo>
                    <a:pt x="26" y="46"/>
                  </a:lnTo>
                  <a:lnTo>
                    <a:pt x="14" y="66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6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22" y="70"/>
                  </a:lnTo>
                  <a:lnTo>
                    <a:pt x="35" y="50"/>
                  </a:lnTo>
                  <a:lnTo>
                    <a:pt x="41" y="39"/>
                  </a:lnTo>
                  <a:lnTo>
                    <a:pt x="46" y="28"/>
                  </a:lnTo>
                  <a:lnTo>
                    <a:pt x="50" y="18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1" name="Freeform 97"/>
            <p:cNvSpPr/>
            <p:nvPr/>
          </p:nvSpPr>
          <p:spPr bwMode="auto">
            <a:xfrm>
              <a:off x="4732338" y="4183063"/>
              <a:ext cx="22225" cy="31750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32" y="2"/>
                </a:cxn>
                <a:cxn ang="0">
                  <a:pos x="24" y="16"/>
                </a:cxn>
                <a:cxn ang="0">
                  <a:pos x="17" y="28"/>
                </a:cxn>
                <a:cxn ang="0">
                  <a:pos x="10" y="40"/>
                </a:cxn>
                <a:cxn ang="0">
                  <a:pos x="6" y="47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8" y="59"/>
                </a:cxn>
                <a:cxn ang="0">
                  <a:pos x="13" y="53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3" y="21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1" y="5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2"/>
                </a:cxn>
              </a:cxnLst>
              <a:rect l="0" t="0" r="r" b="b"/>
              <a:pathLst>
                <a:path w="41" h="60">
                  <a:moveTo>
                    <a:pt x="32" y="2"/>
                  </a:moveTo>
                  <a:lnTo>
                    <a:pt x="32" y="2"/>
                  </a:lnTo>
                  <a:lnTo>
                    <a:pt x="24" y="16"/>
                  </a:lnTo>
                  <a:lnTo>
                    <a:pt x="17" y="28"/>
                  </a:lnTo>
                  <a:lnTo>
                    <a:pt x="10" y="40"/>
                  </a:lnTo>
                  <a:lnTo>
                    <a:pt x="6" y="47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13" y="53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3" y="21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5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2" name="Freeform 98"/>
            <p:cNvSpPr/>
            <p:nvPr/>
          </p:nvSpPr>
          <p:spPr bwMode="auto">
            <a:xfrm>
              <a:off x="4340225" y="4113213"/>
              <a:ext cx="22225" cy="31750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8" y="10"/>
                </a:cxn>
                <a:cxn ang="0">
                  <a:pos x="24" y="16"/>
                </a:cxn>
                <a:cxn ang="0">
                  <a:pos x="14" y="28"/>
                </a:cxn>
                <a:cxn ang="0">
                  <a:pos x="8" y="34"/>
                </a:cxn>
                <a:cxn ang="0">
                  <a:pos x="4" y="40"/>
                </a:cxn>
                <a:cxn ang="0">
                  <a:pos x="1" y="47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0" y="51"/>
                </a:cxn>
                <a:cxn ang="0">
                  <a:pos x="11" y="47"/>
                </a:cxn>
                <a:cxn ang="0">
                  <a:pos x="16" y="41"/>
                </a:cxn>
                <a:cxn ang="0">
                  <a:pos x="20" y="35"/>
                </a:cxn>
                <a:cxn ang="0">
                  <a:pos x="25" y="29"/>
                </a:cxn>
                <a:cxn ang="0">
                  <a:pos x="25" y="29"/>
                </a:cxn>
                <a:cxn ang="0">
                  <a:pos x="34" y="19"/>
                </a:cxn>
                <a:cxn ang="0">
                  <a:pos x="38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1" h="60">
                  <a:moveTo>
                    <a:pt x="32" y="3"/>
                  </a:moveTo>
                  <a:lnTo>
                    <a:pt x="32" y="3"/>
                  </a:lnTo>
                  <a:lnTo>
                    <a:pt x="28" y="10"/>
                  </a:lnTo>
                  <a:lnTo>
                    <a:pt x="24" y="16"/>
                  </a:lnTo>
                  <a:lnTo>
                    <a:pt x="14" y="28"/>
                  </a:lnTo>
                  <a:lnTo>
                    <a:pt x="8" y="34"/>
                  </a:lnTo>
                  <a:lnTo>
                    <a:pt x="4" y="40"/>
                  </a:lnTo>
                  <a:lnTo>
                    <a:pt x="1" y="47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0" y="51"/>
                  </a:lnTo>
                  <a:lnTo>
                    <a:pt x="11" y="47"/>
                  </a:lnTo>
                  <a:lnTo>
                    <a:pt x="16" y="41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34" y="19"/>
                  </a:lnTo>
                  <a:lnTo>
                    <a:pt x="38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3" name="Freeform 99"/>
            <p:cNvSpPr/>
            <p:nvPr/>
          </p:nvSpPr>
          <p:spPr bwMode="auto">
            <a:xfrm>
              <a:off x="4337050" y="4146550"/>
              <a:ext cx="25400" cy="4127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28" y="20"/>
                </a:cxn>
                <a:cxn ang="0">
                  <a:pos x="18" y="36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3" y="78"/>
                </a:cxn>
                <a:cxn ang="0">
                  <a:pos x="4" y="78"/>
                </a:cxn>
                <a:cxn ang="0">
                  <a:pos x="6" y="78"/>
                </a:cxn>
                <a:cxn ang="0">
                  <a:pos x="7" y="78"/>
                </a:cxn>
                <a:cxn ang="0">
                  <a:pos x="8" y="76"/>
                </a:cxn>
                <a:cxn ang="0">
                  <a:pos x="8" y="76"/>
                </a:cxn>
                <a:cxn ang="0">
                  <a:pos x="27" y="41"/>
                </a:cxn>
                <a:cxn ang="0">
                  <a:pos x="36" y="2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8">
                  <a:moveTo>
                    <a:pt x="38" y="2"/>
                  </a:moveTo>
                  <a:lnTo>
                    <a:pt x="38" y="2"/>
                  </a:lnTo>
                  <a:lnTo>
                    <a:pt x="28" y="20"/>
                  </a:lnTo>
                  <a:lnTo>
                    <a:pt x="18" y="36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3" y="78"/>
                  </a:lnTo>
                  <a:lnTo>
                    <a:pt x="4" y="78"/>
                  </a:lnTo>
                  <a:lnTo>
                    <a:pt x="6" y="78"/>
                  </a:lnTo>
                  <a:lnTo>
                    <a:pt x="7" y="78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27" y="41"/>
                  </a:lnTo>
                  <a:lnTo>
                    <a:pt x="36" y="2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4" name="Freeform 100"/>
            <p:cNvSpPr/>
            <p:nvPr/>
          </p:nvSpPr>
          <p:spPr bwMode="auto">
            <a:xfrm>
              <a:off x="4357688" y="4176713"/>
              <a:ext cx="22225" cy="31750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6" y="16"/>
                </a:cxn>
                <a:cxn ang="0">
                  <a:pos x="19" y="29"/>
                </a:cxn>
                <a:cxn ang="0">
                  <a:pos x="10" y="41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8" y="46"/>
                </a:cxn>
                <a:cxn ang="0">
                  <a:pos x="27" y="34"/>
                </a:cxn>
                <a:cxn ang="0">
                  <a:pos x="34" y="20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1" h="60">
                  <a:moveTo>
                    <a:pt x="31" y="3"/>
                  </a:moveTo>
                  <a:lnTo>
                    <a:pt x="31" y="3"/>
                  </a:lnTo>
                  <a:lnTo>
                    <a:pt x="26" y="16"/>
                  </a:lnTo>
                  <a:lnTo>
                    <a:pt x="19" y="29"/>
                  </a:lnTo>
                  <a:lnTo>
                    <a:pt x="10" y="41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8" y="46"/>
                  </a:lnTo>
                  <a:lnTo>
                    <a:pt x="27" y="34"/>
                  </a:lnTo>
                  <a:lnTo>
                    <a:pt x="34" y="20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2" name="Freeform 708"/>
            <p:cNvSpPr>
              <a:spLocks noEditPoints="1"/>
            </p:cNvSpPr>
            <p:nvPr/>
          </p:nvSpPr>
          <p:spPr bwMode="auto">
            <a:xfrm>
              <a:off x="4311651" y="4033838"/>
              <a:ext cx="112713" cy="203200"/>
            </a:xfrm>
            <a:custGeom>
              <a:avLst/>
              <a:gdLst/>
              <a:ahLst/>
              <a:cxnLst>
                <a:cxn ang="0">
                  <a:pos x="89" y="383"/>
                </a:cxn>
                <a:cxn ang="0">
                  <a:pos x="62" y="376"/>
                </a:cxn>
                <a:cxn ang="0">
                  <a:pos x="27" y="352"/>
                </a:cxn>
                <a:cxn ang="0">
                  <a:pos x="15" y="335"/>
                </a:cxn>
                <a:cxn ang="0">
                  <a:pos x="10" y="313"/>
                </a:cxn>
                <a:cxn ang="0">
                  <a:pos x="5" y="270"/>
                </a:cxn>
                <a:cxn ang="0">
                  <a:pos x="0" y="152"/>
                </a:cxn>
                <a:cxn ang="0">
                  <a:pos x="2" y="144"/>
                </a:cxn>
                <a:cxn ang="0">
                  <a:pos x="11" y="134"/>
                </a:cxn>
                <a:cxn ang="0">
                  <a:pos x="13" y="116"/>
                </a:cxn>
                <a:cxn ang="0">
                  <a:pos x="14" y="88"/>
                </a:cxn>
                <a:cxn ang="0">
                  <a:pos x="19" y="59"/>
                </a:cxn>
                <a:cxn ang="0">
                  <a:pos x="28" y="42"/>
                </a:cxn>
                <a:cxn ang="0">
                  <a:pos x="57" y="15"/>
                </a:cxn>
                <a:cxn ang="0">
                  <a:pos x="92" y="1"/>
                </a:cxn>
                <a:cxn ang="0">
                  <a:pos x="113" y="0"/>
                </a:cxn>
                <a:cxn ang="0">
                  <a:pos x="147" y="2"/>
                </a:cxn>
                <a:cxn ang="0">
                  <a:pos x="180" y="14"/>
                </a:cxn>
                <a:cxn ang="0">
                  <a:pos x="201" y="29"/>
                </a:cxn>
                <a:cxn ang="0">
                  <a:pos x="210" y="46"/>
                </a:cxn>
                <a:cxn ang="0">
                  <a:pos x="213" y="79"/>
                </a:cxn>
                <a:cxn ang="0">
                  <a:pos x="213" y="158"/>
                </a:cxn>
                <a:cxn ang="0">
                  <a:pos x="211" y="167"/>
                </a:cxn>
                <a:cxn ang="0">
                  <a:pos x="210" y="172"/>
                </a:cxn>
                <a:cxn ang="0">
                  <a:pos x="209" y="266"/>
                </a:cxn>
                <a:cxn ang="0">
                  <a:pos x="211" y="298"/>
                </a:cxn>
                <a:cxn ang="0">
                  <a:pos x="208" y="328"/>
                </a:cxn>
                <a:cxn ang="0">
                  <a:pos x="203" y="340"/>
                </a:cxn>
                <a:cxn ang="0">
                  <a:pos x="188" y="356"/>
                </a:cxn>
                <a:cxn ang="0">
                  <a:pos x="164" y="372"/>
                </a:cxn>
                <a:cxn ang="0">
                  <a:pos x="120" y="383"/>
                </a:cxn>
                <a:cxn ang="0">
                  <a:pos x="121" y="36"/>
                </a:cxn>
                <a:cxn ang="0">
                  <a:pos x="104" y="37"/>
                </a:cxn>
                <a:cxn ang="0">
                  <a:pos x="73" y="49"/>
                </a:cxn>
                <a:cxn ang="0">
                  <a:pos x="55" y="76"/>
                </a:cxn>
                <a:cxn ang="0">
                  <a:pos x="51" y="100"/>
                </a:cxn>
                <a:cxn ang="0">
                  <a:pos x="49" y="130"/>
                </a:cxn>
                <a:cxn ang="0">
                  <a:pos x="46" y="166"/>
                </a:cxn>
                <a:cxn ang="0">
                  <a:pos x="43" y="177"/>
                </a:cxn>
                <a:cxn ang="0">
                  <a:pos x="39" y="187"/>
                </a:cxn>
                <a:cxn ang="0">
                  <a:pos x="42" y="250"/>
                </a:cxn>
                <a:cxn ang="0">
                  <a:pos x="43" y="269"/>
                </a:cxn>
                <a:cxn ang="0">
                  <a:pos x="44" y="298"/>
                </a:cxn>
                <a:cxn ang="0">
                  <a:pos x="54" y="326"/>
                </a:cxn>
                <a:cxn ang="0">
                  <a:pos x="69" y="338"/>
                </a:cxn>
                <a:cxn ang="0">
                  <a:pos x="88" y="345"/>
                </a:cxn>
                <a:cxn ang="0">
                  <a:pos x="108" y="347"/>
                </a:cxn>
                <a:cxn ang="0">
                  <a:pos x="133" y="343"/>
                </a:cxn>
                <a:cxn ang="0">
                  <a:pos x="156" y="333"/>
                </a:cxn>
                <a:cxn ang="0">
                  <a:pos x="170" y="315"/>
                </a:cxn>
                <a:cxn ang="0">
                  <a:pos x="172" y="221"/>
                </a:cxn>
                <a:cxn ang="0">
                  <a:pos x="172" y="205"/>
                </a:cxn>
                <a:cxn ang="0">
                  <a:pos x="172" y="170"/>
                </a:cxn>
                <a:cxn ang="0">
                  <a:pos x="176" y="157"/>
                </a:cxn>
                <a:cxn ang="0">
                  <a:pos x="177" y="128"/>
                </a:cxn>
                <a:cxn ang="0">
                  <a:pos x="177" y="81"/>
                </a:cxn>
                <a:cxn ang="0">
                  <a:pos x="175" y="60"/>
                </a:cxn>
                <a:cxn ang="0">
                  <a:pos x="165" y="46"/>
                </a:cxn>
                <a:cxn ang="0">
                  <a:pos x="136" y="37"/>
                </a:cxn>
              </a:cxnLst>
              <a:rect l="0" t="0" r="r" b="b"/>
              <a:pathLst>
                <a:path w="213" h="383">
                  <a:moveTo>
                    <a:pt x="106" y="383"/>
                  </a:moveTo>
                  <a:lnTo>
                    <a:pt x="106" y="383"/>
                  </a:lnTo>
                  <a:lnTo>
                    <a:pt x="89" y="383"/>
                  </a:lnTo>
                  <a:lnTo>
                    <a:pt x="89" y="383"/>
                  </a:lnTo>
                  <a:lnTo>
                    <a:pt x="76" y="380"/>
                  </a:lnTo>
                  <a:lnTo>
                    <a:pt x="62" y="376"/>
                  </a:lnTo>
                  <a:lnTo>
                    <a:pt x="49" y="370"/>
                  </a:lnTo>
                  <a:lnTo>
                    <a:pt x="38" y="362"/>
                  </a:lnTo>
                  <a:lnTo>
                    <a:pt x="27" y="352"/>
                  </a:lnTo>
                  <a:lnTo>
                    <a:pt x="22" y="346"/>
                  </a:lnTo>
                  <a:lnTo>
                    <a:pt x="18" y="341"/>
                  </a:lnTo>
                  <a:lnTo>
                    <a:pt x="15" y="335"/>
                  </a:lnTo>
                  <a:lnTo>
                    <a:pt x="13" y="328"/>
                  </a:lnTo>
                  <a:lnTo>
                    <a:pt x="11" y="320"/>
                  </a:lnTo>
                  <a:lnTo>
                    <a:pt x="10" y="313"/>
                  </a:lnTo>
                  <a:lnTo>
                    <a:pt x="9" y="308"/>
                  </a:lnTo>
                  <a:lnTo>
                    <a:pt x="9" y="308"/>
                  </a:lnTo>
                  <a:lnTo>
                    <a:pt x="5" y="270"/>
                  </a:lnTo>
                  <a:lnTo>
                    <a:pt x="2" y="230"/>
                  </a:lnTo>
                  <a:lnTo>
                    <a:pt x="0" y="19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1" y="147"/>
                  </a:lnTo>
                  <a:lnTo>
                    <a:pt x="2" y="144"/>
                  </a:lnTo>
                  <a:lnTo>
                    <a:pt x="4" y="141"/>
                  </a:lnTo>
                  <a:lnTo>
                    <a:pt x="8" y="138"/>
                  </a:lnTo>
                  <a:lnTo>
                    <a:pt x="11" y="134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3" y="116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14" y="88"/>
                  </a:lnTo>
                  <a:lnTo>
                    <a:pt x="15" y="76"/>
                  </a:lnTo>
                  <a:lnTo>
                    <a:pt x="17" y="64"/>
                  </a:lnTo>
                  <a:lnTo>
                    <a:pt x="19" y="59"/>
                  </a:lnTo>
                  <a:lnTo>
                    <a:pt x="21" y="54"/>
                  </a:lnTo>
                  <a:lnTo>
                    <a:pt x="21" y="54"/>
                  </a:lnTo>
                  <a:lnTo>
                    <a:pt x="28" y="42"/>
                  </a:lnTo>
                  <a:lnTo>
                    <a:pt x="36" y="31"/>
                  </a:lnTo>
                  <a:lnTo>
                    <a:pt x="47" y="23"/>
                  </a:lnTo>
                  <a:lnTo>
                    <a:pt x="57" y="15"/>
                  </a:lnTo>
                  <a:lnTo>
                    <a:pt x="69" y="8"/>
                  </a:lnTo>
                  <a:lnTo>
                    <a:pt x="80" y="4"/>
                  </a:lnTo>
                  <a:lnTo>
                    <a:pt x="92" y="1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36" y="1"/>
                  </a:lnTo>
                  <a:lnTo>
                    <a:pt x="147" y="2"/>
                  </a:lnTo>
                  <a:lnTo>
                    <a:pt x="158" y="4"/>
                  </a:lnTo>
                  <a:lnTo>
                    <a:pt x="169" y="8"/>
                  </a:lnTo>
                  <a:lnTo>
                    <a:pt x="180" y="14"/>
                  </a:lnTo>
                  <a:lnTo>
                    <a:pt x="190" y="21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5" y="34"/>
                  </a:lnTo>
                  <a:lnTo>
                    <a:pt x="208" y="39"/>
                  </a:lnTo>
                  <a:lnTo>
                    <a:pt x="210" y="46"/>
                  </a:lnTo>
                  <a:lnTo>
                    <a:pt x="211" y="52"/>
                  </a:lnTo>
                  <a:lnTo>
                    <a:pt x="213" y="64"/>
                  </a:lnTo>
                  <a:lnTo>
                    <a:pt x="213" y="79"/>
                  </a:lnTo>
                  <a:lnTo>
                    <a:pt x="213" y="152"/>
                  </a:lnTo>
                  <a:lnTo>
                    <a:pt x="213" y="152"/>
                  </a:lnTo>
                  <a:lnTo>
                    <a:pt x="213" y="158"/>
                  </a:lnTo>
                  <a:lnTo>
                    <a:pt x="213" y="158"/>
                  </a:lnTo>
                  <a:lnTo>
                    <a:pt x="213" y="163"/>
                  </a:lnTo>
                  <a:lnTo>
                    <a:pt x="211" y="167"/>
                  </a:lnTo>
                  <a:lnTo>
                    <a:pt x="211" y="168"/>
                  </a:lnTo>
                  <a:lnTo>
                    <a:pt x="210" y="170"/>
                  </a:lnTo>
                  <a:lnTo>
                    <a:pt x="210" y="172"/>
                  </a:lnTo>
                  <a:lnTo>
                    <a:pt x="210" y="174"/>
                  </a:lnTo>
                  <a:lnTo>
                    <a:pt x="209" y="266"/>
                  </a:lnTo>
                  <a:lnTo>
                    <a:pt x="209" y="266"/>
                  </a:lnTo>
                  <a:lnTo>
                    <a:pt x="210" y="284"/>
                  </a:lnTo>
                  <a:lnTo>
                    <a:pt x="210" y="284"/>
                  </a:lnTo>
                  <a:lnTo>
                    <a:pt x="211" y="298"/>
                  </a:lnTo>
                  <a:lnTo>
                    <a:pt x="211" y="310"/>
                  </a:lnTo>
                  <a:lnTo>
                    <a:pt x="210" y="322"/>
                  </a:lnTo>
                  <a:lnTo>
                    <a:pt x="208" y="328"/>
                  </a:lnTo>
                  <a:lnTo>
                    <a:pt x="207" y="333"/>
                  </a:lnTo>
                  <a:lnTo>
                    <a:pt x="207" y="333"/>
                  </a:lnTo>
                  <a:lnTo>
                    <a:pt x="203" y="340"/>
                  </a:lnTo>
                  <a:lnTo>
                    <a:pt x="199" y="346"/>
                  </a:lnTo>
                  <a:lnTo>
                    <a:pt x="193" y="351"/>
                  </a:lnTo>
                  <a:lnTo>
                    <a:pt x="188" y="356"/>
                  </a:lnTo>
                  <a:lnTo>
                    <a:pt x="182" y="362"/>
                  </a:lnTo>
                  <a:lnTo>
                    <a:pt x="176" y="366"/>
                  </a:lnTo>
                  <a:lnTo>
                    <a:pt x="164" y="372"/>
                  </a:lnTo>
                  <a:lnTo>
                    <a:pt x="149" y="377"/>
                  </a:lnTo>
                  <a:lnTo>
                    <a:pt x="135" y="381"/>
                  </a:lnTo>
                  <a:lnTo>
                    <a:pt x="120" y="383"/>
                  </a:lnTo>
                  <a:lnTo>
                    <a:pt x="106" y="383"/>
                  </a:lnTo>
                  <a:lnTo>
                    <a:pt x="106" y="383"/>
                  </a:lnTo>
                  <a:close/>
                  <a:moveTo>
                    <a:pt x="121" y="36"/>
                  </a:moveTo>
                  <a:lnTo>
                    <a:pt x="121" y="36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92" y="39"/>
                  </a:lnTo>
                  <a:lnTo>
                    <a:pt x="82" y="44"/>
                  </a:lnTo>
                  <a:lnTo>
                    <a:pt x="73" y="49"/>
                  </a:lnTo>
                  <a:lnTo>
                    <a:pt x="65" y="56"/>
                  </a:lnTo>
                  <a:lnTo>
                    <a:pt x="59" y="65"/>
                  </a:lnTo>
                  <a:lnTo>
                    <a:pt x="55" y="76"/>
                  </a:lnTo>
                  <a:lnTo>
                    <a:pt x="52" y="87"/>
                  </a:lnTo>
                  <a:lnTo>
                    <a:pt x="51" y="100"/>
                  </a:lnTo>
                  <a:lnTo>
                    <a:pt x="51" y="100"/>
                  </a:lnTo>
                  <a:lnTo>
                    <a:pt x="50" y="116"/>
                  </a:lnTo>
                  <a:lnTo>
                    <a:pt x="49" y="130"/>
                  </a:lnTo>
                  <a:lnTo>
                    <a:pt x="49" y="130"/>
                  </a:lnTo>
                  <a:lnTo>
                    <a:pt x="47" y="148"/>
                  </a:lnTo>
                  <a:lnTo>
                    <a:pt x="46" y="166"/>
                  </a:lnTo>
                  <a:lnTo>
                    <a:pt x="46" y="166"/>
                  </a:lnTo>
                  <a:lnTo>
                    <a:pt x="46" y="171"/>
                  </a:lnTo>
                  <a:lnTo>
                    <a:pt x="45" y="174"/>
                  </a:lnTo>
                  <a:lnTo>
                    <a:pt x="43" y="177"/>
                  </a:lnTo>
                  <a:lnTo>
                    <a:pt x="41" y="179"/>
                  </a:lnTo>
                  <a:lnTo>
                    <a:pt x="38" y="182"/>
                  </a:lnTo>
                  <a:lnTo>
                    <a:pt x="39" y="187"/>
                  </a:lnTo>
                  <a:lnTo>
                    <a:pt x="39" y="187"/>
                  </a:lnTo>
                  <a:lnTo>
                    <a:pt x="40" y="218"/>
                  </a:lnTo>
                  <a:lnTo>
                    <a:pt x="42" y="250"/>
                  </a:lnTo>
                  <a:lnTo>
                    <a:pt x="42" y="257"/>
                  </a:lnTo>
                  <a:lnTo>
                    <a:pt x="42" y="257"/>
                  </a:lnTo>
                  <a:lnTo>
                    <a:pt x="43" y="269"/>
                  </a:lnTo>
                  <a:lnTo>
                    <a:pt x="43" y="269"/>
                  </a:lnTo>
                  <a:lnTo>
                    <a:pt x="43" y="288"/>
                  </a:lnTo>
                  <a:lnTo>
                    <a:pt x="44" y="298"/>
                  </a:lnTo>
                  <a:lnTo>
                    <a:pt x="46" y="308"/>
                  </a:lnTo>
                  <a:lnTo>
                    <a:pt x="49" y="317"/>
                  </a:lnTo>
                  <a:lnTo>
                    <a:pt x="54" y="326"/>
                  </a:lnTo>
                  <a:lnTo>
                    <a:pt x="60" y="333"/>
                  </a:lnTo>
                  <a:lnTo>
                    <a:pt x="64" y="335"/>
                  </a:lnTo>
                  <a:lnTo>
                    <a:pt x="69" y="338"/>
                  </a:lnTo>
                  <a:lnTo>
                    <a:pt x="69" y="338"/>
                  </a:lnTo>
                  <a:lnTo>
                    <a:pt x="78" y="342"/>
                  </a:lnTo>
                  <a:lnTo>
                    <a:pt x="88" y="345"/>
                  </a:lnTo>
                  <a:lnTo>
                    <a:pt x="98" y="346"/>
                  </a:lnTo>
                  <a:lnTo>
                    <a:pt x="108" y="347"/>
                  </a:lnTo>
                  <a:lnTo>
                    <a:pt x="108" y="347"/>
                  </a:lnTo>
                  <a:lnTo>
                    <a:pt x="120" y="346"/>
                  </a:lnTo>
                  <a:lnTo>
                    <a:pt x="133" y="343"/>
                  </a:lnTo>
                  <a:lnTo>
                    <a:pt x="133" y="343"/>
                  </a:lnTo>
                  <a:lnTo>
                    <a:pt x="142" y="340"/>
                  </a:lnTo>
                  <a:lnTo>
                    <a:pt x="150" y="337"/>
                  </a:lnTo>
                  <a:lnTo>
                    <a:pt x="156" y="333"/>
                  </a:lnTo>
                  <a:lnTo>
                    <a:pt x="163" y="329"/>
                  </a:lnTo>
                  <a:lnTo>
                    <a:pt x="167" y="322"/>
                  </a:lnTo>
                  <a:lnTo>
                    <a:pt x="170" y="315"/>
                  </a:lnTo>
                  <a:lnTo>
                    <a:pt x="171" y="306"/>
                  </a:lnTo>
                  <a:lnTo>
                    <a:pt x="172" y="296"/>
                  </a:lnTo>
                  <a:lnTo>
                    <a:pt x="172" y="221"/>
                  </a:lnTo>
                  <a:lnTo>
                    <a:pt x="172" y="221"/>
                  </a:lnTo>
                  <a:lnTo>
                    <a:pt x="172" y="205"/>
                  </a:lnTo>
                  <a:lnTo>
                    <a:pt x="172" y="205"/>
                  </a:lnTo>
                  <a:lnTo>
                    <a:pt x="171" y="192"/>
                  </a:lnTo>
                  <a:lnTo>
                    <a:pt x="171" y="181"/>
                  </a:lnTo>
                  <a:lnTo>
                    <a:pt x="172" y="170"/>
                  </a:lnTo>
                  <a:lnTo>
                    <a:pt x="175" y="159"/>
                  </a:lnTo>
                  <a:lnTo>
                    <a:pt x="176" y="158"/>
                  </a:lnTo>
                  <a:lnTo>
                    <a:pt x="176" y="157"/>
                  </a:lnTo>
                  <a:lnTo>
                    <a:pt x="176" y="157"/>
                  </a:lnTo>
                  <a:lnTo>
                    <a:pt x="176" y="129"/>
                  </a:lnTo>
                  <a:lnTo>
                    <a:pt x="177" y="128"/>
                  </a:lnTo>
                  <a:lnTo>
                    <a:pt x="177" y="128"/>
                  </a:lnTo>
                  <a:lnTo>
                    <a:pt x="177" y="96"/>
                  </a:lnTo>
                  <a:lnTo>
                    <a:pt x="177" y="81"/>
                  </a:lnTo>
                  <a:lnTo>
                    <a:pt x="176" y="64"/>
                  </a:lnTo>
                  <a:lnTo>
                    <a:pt x="176" y="64"/>
                  </a:lnTo>
                  <a:lnTo>
                    <a:pt x="175" y="60"/>
                  </a:lnTo>
                  <a:lnTo>
                    <a:pt x="173" y="55"/>
                  </a:lnTo>
                  <a:lnTo>
                    <a:pt x="169" y="50"/>
                  </a:lnTo>
                  <a:lnTo>
                    <a:pt x="165" y="46"/>
                  </a:lnTo>
                  <a:lnTo>
                    <a:pt x="157" y="42"/>
                  </a:lnTo>
                  <a:lnTo>
                    <a:pt x="148" y="39"/>
                  </a:lnTo>
                  <a:lnTo>
                    <a:pt x="136" y="37"/>
                  </a:lnTo>
                  <a:lnTo>
                    <a:pt x="121" y="36"/>
                  </a:lnTo>
                  <a:lnTo>
                    <a:pt x="121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3" name="Freeform 709"/>
            <p:cNvSpPr>
              <a:spLocks noEditPoints="1"/>
            </p:cNvSpPr>
            <p:nvPr/>
          </p:nvSpPr>
          <p:spPr bwMode="auto">
            <a:xfrm>
              <a:off x="4689476" y="4041775"/>
              <a:ext cx="115888" cy="192088"/>
            </a:xfrm>
            <a:custGeom>
              <a:avLst/>
              <a:gdLst/>
              <a:ahLst/>
              <a:cxnLst>
                <a:cxn ang="0">
                  <a:pos x="99" y="361"/>
                </a:cxn>
                <a:cxn ang="0">
                  <a:pos x="81" y="359"/>
                </a:cxn>
                <a:cxn ang="0">
                  <a:pos x="41" y="344"/>
                </a:cxn>
                <a:cxn ang="0">
                  <a:pos x="24" y="328"/>
                </a:cxn>
                <a:cxn ang="0">
                  <a:pos x="12" y="306"/>
                </a:cxn>
                <a:cxn ang="0">
                  <a:pos x="5" y="267"/>
                </a:cxn>
                <a:cxn ang="0">
                  <a:pos x="4" y="227"/>
                </a:cxn>
                <a:cxn ang="0">
                  <a:pos x="1" y="173"/>
                </a:cxn>
                <a:cxn ang="0">
                  <a:pos x="1" y="151"/>
                </a:cxn>
                <a:cxn ang="0">
                  <a:pos x="1" y="101"/>
                </a:cxn>
                <a:cxn ang="0">
                  <a:pos x="0" y="77"/>
                </a:cxn>
                <a:cxn ang="0">
                  <a:pos x="4" y="62"/>
                </a:cxn>
                <a:cxn ang="0">
                  <a:pos x="26" y="34"/>
                </a:cxn>
                <a:cxn ang="0">
                  <a:pos x="54" y="9"/>
                </a:cxn>
                <a:cxn ang="0">
                  <a:pos x="94" y="0"/>
                </a:cxn>
                <a:cxn ang="0">
                  <a:pos x="111" y="0"/>
                </a:cxn>
                <a:cxn ang="0">
                  <a:pos x="151" y="7"/>
                </a:cxn>
                <a:cxn ang="0">
                  <a:pos x="175" y="19"/>
                </a:cxn>
                <a:cxn ang="0">
                  <a:pos x="189" y="36"/>
                </a:cxn>
                <a:cxn ang="0">
                  <a:pos x="198" y="53"/>
                </a:cxn>
                <a:cxn ang="0">
                  <a:pos x="211" y="92"/>
                </a:cxn>
                <a:cxn ang="0">
                  <a:pos x="217" y="137"/>
                </a:cxn>
                <a:cxn ang="0">
                  <a:pos x="219" y="159"/>
                </a:cxn>
                <a:cxn ang="0">
                  <a:pos x="221" y="168"/>
                </a:cxn>
                <a:cxn ang="0">
                  <a:pos x="216" y="180"/>
                </a:cxn>
                <a:cxn ang="0">
                  <a:pos x="214" y="196"/>
                </a:cxn>
                <a:cxn ang="0">
                  <a:pos x="212" y="236"/>
                </a:cxn>
                <a:cxn ang="0">
                  <a:pos x="207" y="290"/>
                </a:cxn>
                <a:cxn ang="0">
                  <a:pos x="195" y="320"/>
                </a:cxn>
                <a:cxn ang="0">
                  <a:pos x="188" y="330"/>
                </a:cxn>
                <a:cxn ang="0">
                  <a:pos x="157" y="352"/>
                </a:cxn>
                <a:cxn ang="0">
                  <a:pos x="120" y="361"/>
                </a:cxn>
                <a:cxn ang="0">
                  <a:pos x="105" y="37"/>
                </a:cxn>
                <a:cxn ang="0">
                  <a:pos x="93" y="37"/>
                </a:cxn>
                <a:cxn ang="0">
                  <a:pos x="65" y="46"/>
                </a:cxn>
                <a:cxn ang="0">
                  <a:pos x="48" y="64"/>
                </a:cxn>
                <a:cxn ang="0">
                  <a:pos x="39" y="88"/>
                </a:cxn>
                <a:cxn ang="0">
                  <a:pos x="36" y="134"/>
                </a:cxn>
                <a:cxn ang="0">
                  <a:pos x="38" y="174"/>
                </a:cxn>
                <a:cxn ang="0">
                  <a:pos x="41" y="224"/>
                </a:cxn>
                <a:cxn ang="0">
                  <a:pos x="43" y="270"/>
                </a:cxn>
                <a:cxn ang="0">
                  <a:pos x="50" y="292"/>
                </a:cxn>
                <a:cxn ang="0">
                  <a:pos x="71" y="316"/>
                </a:cxn>
                <a:cxn ang="0">
                  <a:pos x="105" y="324"/>
                </a:cxn>
                <a:cxn ang="0">
                  <a:pos x="125" y="322"/>
                </a:cxn>
                <a:cxn ang="0">
                  <a:pos x="145" y="316"/>
                </a:cxn>
                <a:cxn ang="0">
                  <a:pos x="161" y="304"/>
                </a:cxn>
                <a:cxn ang="0">
                  <a:pos x="172" y="289"/>
                </a:cxn>
                <a:cxn ang="0">
                  <a:pos x="178" y="251"/>
                </a:cxn>
                <a:cxn ang="0">
                  <a:pos x="176" y="207"/>
                </a:cxn>
                <a:cxn ang="0">
                  <a:pos x="178" y="172"/>
                </a:cxn>
                <a:cxn ang="0">
                  <a:pos x="180" y="164"/>
                </a:cxn>
                <a:cxn ang="0">
                  <a:pos x="181" y="144"/>
                </a:cxn>
                <a:cxn ang="0">
                  <a:pos x="179" y="120"/>
                </a:cxn>
                <a:cxn ang="0">
                  <a:pos x="170" y="95"/>
                </a:cxn>
                <a:cxn ang="0">
                  <a:pos x="163" y="71"/>
                </a:cxn>
                <a:cxn ang="0">
                  <a:pos x="154" y="55"/>
                </a:cxn>
                <a:cxn ang="0">
                  <a:pos x="131" y="40"/>
                </a:cxn>
                <a:cxn ang="0">
                  <a:pos x="105" y="37"/>
                </a:cxn>
              </a:cxnLst>
              <a:rect l="0" t="0" r="r" b="b"/>
              <a:pathLst>
                <a:path w="221" h="362">
                  <a:moveTo>
                    <a:pt x="107" y="362"/>
                  </a:moveTo>
                  <a:lnTo>
                    <a:pt x="107" y="362"/>
                  </a:lnTo>
                  <a:lnTo>
                    <a:pt x="99" y="361"/>
                  </a:lnTo>
                  <a:lnTo>
                    <a:pt x="99" y="361"/>
                  </a:lnTo>
                  <a:lnTo>
                    <a:pt x="91" y="360"/>
                  </a:lnTo>
                  <a:lnTo>
                    <a:pt x="81" y="359"/>
                  </a:lnTo>
                  <a:lnTo>
                    <a:pt x="68" y="356"/>
                  </a:lnTo>
                  <a:lnTo>
                    <a:pt x="55" y="351"/>
                  </a:lnTo>
                  <a:lnTo>
                    <a:pt x="41" y="344"/>
                  </a:lnTo>
                  <a:lnTo>
                    <a:pt x="35" y="339"/>
                  </a:lnTo>
                  <a:lnTo>
                    <a:pt x="29" y="334"/>
                  </a:lnTo>
                  <a:lnTo>
                    <a:pt x="24" y="328"/>
                  </a:lnTo>
                  <a:lnTo>
                    <a:pt x="20" y="322"/>
                  </a:lnTo>
                  <a:lnTo>
                    <a:pt x="16" y="315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8" y="287"/>
                  </a:lnTo>
                  <a:lnTo>
                    <a:pt x="5" y="267"/>
                  </a:lnTo>
                  <a:lnTo>
                    <a:pt x="4" y="246"/>
                  </a:lnTo>
                  <a:lnTo>
                    <a:pt x="4" y="227"/>
                  </a:lnTo>
                  <a:lnTo>
                    <a:pt x="4" y="227"/>
                  </a:lnTo>
                  <a:lnTo>
                    <a:pt x="3" y="200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1" y="168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1" y="128"/>
                  </a:lnTo>
                  <a:lnTo>
                    <a:pt x="1" y="103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88"/>
                  </a:lnTo>
                  <a:lnTo>
                    <a:pt x="0" y="77"/>
                  </a:lnTo>
                  <a:lnTo>
                    <a:pt x="1" y="72"/>
                  </a:lnTo>
                  <a:lnTo>
                    <a:pt x="2" y="67"/>
                  </a:lnTo>
                  <a:lnTo>
                    <a:pt x="4" y="62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26" y="34"/>
                  </a:lnTo>
                  <a:lnTo>
                    <a:pt x="34" y="23"/>
                  </a:lnTo>
                  <a:lnTo>
                    <a:pt x="43" y="15"/>
                  </a:lnTo>
                  <a:lnTo>
                    <a:pt x="54" y="9"/>
                  </a:lnTo>
                  <a:lnTo>
                    <a:pt x="65" y="4"/>
                  </a:lnTo>
                  <a:lnTo>
                    <a:pt x="79" y="1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111" y="0"/>
                  </a:lnTo>
                  <a:lnTo>
                    <a:pt x="124" y="1"/>
                  </a:lnTo>
                  <a:lnTo>
                    <a:pt x="137" y="3"/>
                  </a:lnTo>
                  <a:lnTo>
                    <a:pt x="151" y="7"/>
                  </a:lnTo>
                  <a:lnTo>
                    <a:pt x="163" y="12"/>
                  </a:lnTo>
                  <a:lnTo>
                    <a:pt x="169" y="15"/>
                  </a:lnTo>
                  <a:lnTo>
                    <a:pt x="175" y="19"/>
                  </a:lnTo>
                  <a:lnTo>
                    <a:pt x="180" y="24"/>
                  </a:lnTo>
                  <a:lnTo>
                    <a:pt x="185" y="30"/>
                  </a:lnTo>
                  <a:lnTo>
                    <a:pt x="189" y="36"/>
                  </a:lnTo>
                  <a:lnTo>
                    <a:pt x="193" y="42"/>
                  </a:lnTo>
                  <a:lnTo>
                    <a:pt x="193" y="42"/>
                  </a:lnTo>
                  <a:lnTo>
                    <a:pt x="198" y="53"/>
                  </a:lnTo>
                  <a:lnTo>
                    <a:pt x="204" y="66"/>
                  </a:lnTo>
                  <a:lnTo>
                    <a:pt x="208" y="78"/>
                  </a:lnTo>
                  <a:lnTo>
                    <a:pt x="211" y="92"/>
                  </a:lnTo>
                  <a:lnTo>
                    <a:pt x="214" y="105"/>
                  </a:lnTo>
                  <a:lnTo>
                    <a:pt x="215" y="120"/>
                  </a:lnTo>
                  <a:lnTo>
                    <a:pt x="217" y="137"/>
                  </a:lnTo>
                  <a:lnTo>
                    <a:pt x="218" y="154"/>
                  </a:lnTo>
                  <a:lnTo>
                    <a:pt x="218" y="157"/>
                  </a:lnTo>
                  <a:lnTo>
                    <a:pt x="219" y="159"/>
                  </a:lnTo>
                  <a:lnTo>
                    <a:pt x="219" y="159"/>
                  </a:lnTo>
                  <a:lnTo>
                    <a:pt x="220" y="163"/>
                  </a:lnTo>
                  <a:lnTo>
                    <a:pt x="221" y="168"/>
                  </a:lnTo>
                  <a:lnTo>
                    <a:pt x="220" y="173"/>
                  </a:lnTo>
                  <a:lnTo>
                    <a:pt x="218" y="178"/>
                  </a:lnTo>
                  <a:lnTo>
                    <a:pt x="216" y="180"/>
                  </a:lnTo>
                  <a:lnTo>
                    <a:pt x="216" y="182"/>
                  </a:lnTo>
                  <a:lnTo>
                    <a:pt x="216" y="182"/>
                  </a:lnTo>
                  <a:lnTo>
                    <a:pt x="214" y="196"/>
                  </a:lnTo>
                  <a:lnTo>
                    <a:pt x="213" y="209"/>
                  </a:lnTo>
                  <a:lnTo>
                    <a:pt x="212" y="236"/>
                  </a:lnTo>
                  <a:lnTo>
                    <a:pt x="212" y="236"/>
                  </a:lnTo>
                  <a:lnTo>
                    <a:pt x="211" y="259"/>
                  </a:lnTo>
                  <a:lnTo>
                    <a:pt x="209" y="280"/>
                  </a:lnTo>
                  <a:lnTo>
                    <a:pt x="207" y="290"/>
                  </a:lnTo>
                  <a:lnTo>
                    <a:pt x="205" y="300"/>
                  </a:lnTo>
                  <a:lnTo>
                    <a:pt x="200" y="311"/>
                  </a:lnTo>
                  <a:lnTo>
                    <a:pt x="195" y="320"/>
                  </a:lnTo>
                  <a:lnTo>
                    <a:pt x="195" y="320"/>
                  </a:lnTo>
                  <a:lnTo>
                    <a:pt x="192" y="325"/>
                  </a:lnTo>
                  <a:lnTo>
                    <a:pt x="188" y="330"/>
                  </a:lnTo>
                  <a:lnTo>
                    <a:pt x="180" y="338"/>
                  </a:lnTo>
                  <a:lnTo>
                    <a:pt x="168" y="346"/>
                  </a:lnTo>
                  <a:lnTo>
                    <a:pt x="157" y="352"/>
                  </a:lnTo>
                  <a:lnTo>
                    <a:pt x="145" y="356"/>
                  </a:lnTo>
                  <a:lnTo>
                    <a:pt x="132" y="359"/>
                  </a:lnTo>
                  <a:lnTo>
                    <a:pt x="120" y="361"/>
                  </a:lnTo>
                  <a:lnTo>
                    <a:pt x="107" y="362"/>
                  </a:lnTo>
                  <a:lnTo>
                    <a:pt x="107" y="362"/>
                  </a:lnTo>
                  <a:close/>
                  <a:moveTo>
                    <a:pt x="105" y="37"/>
                  </a:moveTo>
                  <a:lnTo>
                    <a:pt x="105" y="37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82" y="39"/>
                  </a:lnTo>
                  <a:lnTo>
                    <a:pt x="72" y="42"/>
                  </a:lnTo>
                  <a:lnTo>
                    <a:pt x="65" y="46"/>
                  </a:lnTo>
                  <a:lnTo>
                    <a:pt x="58" y="50"/>
                  </a:lnTo>
                  <a:lnTo>
                    <a:pt x="52" y="56"/>
                  </a:lnTo>
                  <a:lnTo>
                    <a:pt x="48" y="64"/>
                  </a:lnTo>
                  <a:lnTo>
                    <a:pt x="43" y="71"/>
                  </a:lnTo>
                  <a:lnTo>
                    <a:pt x="41" y="79"/>
                  </a:lnTo>
                  <a:lnTo>
                    <a:pt x="39" y="88"/>
                  </a:lnTo>
                  <a:lnTo>
                    <a:pt x="37" y="97"/>
                  </a:lnTo>
                  <a:lnTo>
                    <a:pt x="36" y="115"/>
                  </a:lnTo>
                  <a:lnTo>
                    <a:pt x="36" y="134"/>
                  </a:lnTo>
                  <a:lnTo>
                    <a:pt x="37" y="150"/>
                  </a:lnTo>
                  <a:lnTo>
                    <a:pt x="37" y="150"/>
                  </a:lnTo>
                  <a:lnTo>
                    <a:pt x="38" y="174"/>
                  </a:lnTo>
                  <a:lnTo>
                    <a:pt x="38" y="174"/>
                  </a:lnTo>
                  <a:lnTo>
                    <a:pt x="40" y="200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41" y="246"/>
                  </a:lnTo>
                  <a:lnTo>
                    <a:pt x="43" y="270"/>
                  </a:lnTo>
                  <a:lnTo>
                    <a:pt x="43" y="270"/>
                  </a:lnTo>
                  <a:lnTo>
                    <a:pt x="45" y="282"/>
                  </a:lnTo>
                  <a:lnTo>
                    <a:pt x="50" y="292"/>
                  </a:lnTo>
                  <a:lnTo>
                    <a:pt x="55" y="301"/>
                  </a:lnTo>
                  <a:lnTo>
                    <a:pt x="63" y="310"/>
                  </a:lnTo>
                  <a:lnTo>
                    <a:pt x="71" y="316"/>
                  </a:lnTo>
                  <a:lnTo>
                    <a:pt x="82" y="320"/>
                  </a:lnTo>
                  <a:lnTo>
                    <a:pt x="93" y="323"/>
                  </a:lnTo>
                  <a:lnTo>
                    <a:pt x="105" y="324"/>
                  </a:lnTo>
                  <a:lnTo>
                    <a:pt x="105" y="324"/>
                  </a:lnTo>
                  <a:lnTo>
                    <a:pt x="115" y="323"/>
                  </a:lnTo>
                  <a:lnTo>
                    <a:pt x="125" y="322"/>
                  </a:lnTo>
                  <a:lnTo>
                    <a:pt x="135" y="319"/>
                  </a:lnTo>
                  <a:lnTo>
                    <a:pt x="145" y="316"/>
                  </a:lnTo>
                  <a:lnTo>
                    <a:pt x="145" y="316"/>
                  </a:lnTo>
                  <a:lnTo>
                    <a:pt x="151" y="313"/>
                  </a:lnTo>
                  <a:lnTo>
                    <a:pt x="156" y="308"/>
                  </a:lnTo>
                  <a:lnTo>
                    <a:pt x="161" y="304"/>
                  </a:lnTo>
                  <a:lnTo>
                    <a:pt x="165" y="299"/>
                  </a:lnTo>
                  <a:lnTo>
                    <a:pt x="168" y="294"/>
                  </a:lnTo>
                  <a:lnTo>
                    <a:pt x="172" y="289"/>
                  </a:lnTo>
                  <a:lnTo>
                    <a:pt x="175" y="277"/>
                  </a:lnTo>
                  <a:lnTo>
                    <a:pt x="177" y="264"/>
                  </a:lnTo>
                  <a:lnTo>
                    <a:pt x="178" y="251"/>
                  </a:lnTo>
                  <a:lnTo>
                    <a:pt x="177" y="224"/>
                  </a:lnTo>
                  <a:lnTo>
                    <a:pt x="177" y="224"/>
                  </a:lnTo>
                  <a:lnTo>
                    <a:pt x="176" y="207"/>
                  </a:lnTo>
                  <a:lnTo>
                    <a:pt x="175" y="193"/>
                  </a:lnTo>
                  <a:lnTo>
                    <a:pt x="177" y="178"/>
                  </a:lnTo>
                  <a:lnTo>
                    <a:pt x="178" y="172"/>
                  </a:lnTo>
                  <a:lnTo>
                    <a:pt x="180" y="166"/>
                  </a:lnTo>
                  <a:lnTo>
                    <a:pt x="180" y="165"/>
                  </a:lnTo>
                  <a:lnTo>
                    <a:pt x="180" y="164"/>
                  </a:lnTo>
                  <a:lnTo>
                    <a:pt x="181" y="158"/>
                  </a:lnTo>
                  <a:lnTo>
                    <a:pt x="181" y="158"/>
                  </a:lnTo>
                  <a:lnTo>
                    <a:pt x="181" y="144"/>
                  </a:lnTo>
                  <a:lnTo>
                    <a:pt x="180" y="131"/>
                  </a:lnTo>
                  <a:lnTo>
                    <a:pt x="180" y="131"/>
                  </a:lnTo>
                  <a:lnTo>
                    <a:pt x="179" y="120"/>
                  </a:lnTo>
                  <a:lnTo>
                    <a:pt x="177" y="111"/>
                  </a:lnTo>
                  <a:lnTo>
                    <a:pt x="170" y="95"/>
                  </a:lnTo>
                  <a:lnTo>
                    <a:pt x="170" y="95"/>
                  </a:lnTo>
                  <a:lnTo>
                    <a:pt x="165" y="78"/>
                  </a:lnTo>
                  <a:lnTo>
                    <a:pt x="165" y="78"/>
                  </a:lnTo>
                  <a:lnTo>
                    <a:pt x="163" y="71"/>
                  </a:lnTo>
                  <a:lnTo>
                    <a:pt x="160" y="66"/>
                  </a:lnTo>
                  <a:lnTo>
                    <a:pt x="157" y="61"/>
                  </a:lnTo>
                  <a:lnTo>
                    <a:pt x="154" y="55"/>
                  </a:lnTo>
                  <a:lnTo>
                    <a:pt x="147" y="48"/>
                  </a:lnTo>
                  <a:lnTo>
                    <a:pt x="139" y="43"/>
                  </a:lnTo>
                  <a:lnTo>
                    <a:pt x="131" y="40"/>
                  </a:lnTo>
                  <a:lnTo>
                    <a:pt x="122" y="38"/>
                  </a:lnTo>
                  <a:lnTo>
                    <a:pt x="114" y="37"/>
                  </a:lnTo>
                  <a:lnTo>
                    <a:pt x="105" y="37"/>
                  </a:lnTo>
                  <a:lnTo>
                    <a:pt x="10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4" name="Freeform 710"/>
            <p:cNvSpPr/>
            <p:nvPr/>
          </p:nvSpPr>
          <p:spPr bwMode="auto">
            <a:xfrm>
              <a:off x="4411663" y="4117975"/>
              <a:ext cx="280988" cy="26988"/>
            </a:xfrm>
            <a:custGeom>
              <a:avLst/>
              <a:gdLst/>
              <a:ahLst/>
              <a:cxnLst>
                <a:cxn ang="0">
                  <a:pos x="512" y="50"/>
                </a:cxn>
                <a:cxn ang="0">
                  <a:pos x="507" y="49"/>
                </a:cxn>
                <a:cxn ang="0">
                  <a:pos x="450" y="43"/>
                </a:cxn>
                <a:cxn ang="0">
                  <a:pos x="380" y="40"/>
                </a:cxn>
                <a:cxn ang="0">
                  <a:pos x="315" y="42"/>
                </a:cxn>
                <a:cxn ang="0">
                  <a:pos x="253" y="43"/>
                </a:cxn>
                <a:cxn ang="0">
                  <a:pos x="193" y="42"/>
                </a:cxn>
                <a:cxn ang="0">
                  <a:pos x="136" y="40"/>
                </a:cxn>
                <a:cxn ang="0">
                  <a:pos x="18" y="38"/>
                </a:cxn>
                <a:cxn ang="0">
                  <a:pos x="14" y="37"/>
                </a:cxn>
                <a:cxn ang="0">
                  <a:pos x="7" y="34"/>
                </a:cxn>
                <a:cxn ang="0">
                  <a:pos x="2" y="28"/>
                </a:cxn>
                <a:cxn ang="0">
                  <a:pos x="0" y="20"/>
                </a:cxn>
                <a:cxn ang="0">
                  <a:pos x="1" y="14"/>
                </a:cxn>
                <a:cxn ang="0">
                  <a:pos x="4" y="7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82" y="1"/>
                </a:cxn>
                <a:cxn ang="0">
                  <a:pos x="145" y="2"/>
                </a:cxn>
                <a:cxn ang="0">
                  <a:pos x="273" y="4"/>
                </a:cxn>
                <a:cxn ang="0">
                  <a:pos x="322" y="4"/>
                </a:cxn>
                <a:cxn ang="0">
                  <a:pos x="324" y="4"/>
                </a:cxn>
                <a:cxn ang="0">
                  <a:pos x="375" y="3"/>
                </a:cxn>
                <a:cxn ang="0">
                  <a:pos x="444" y="5"/>
                </a:cxn>
                <a:cxn ang="0">
                  <a:pos x="500" y="11"/>
                </a:cxn>
                <a:cxn ang="0">
                  <a:pos x="520" y="14"/>
                </a:cxn>
                <a:cxn ang="0">
                  <a:pos x="526" y="16"/>
                </a:cxn>
                <a:cxn ang="0">
                  <a:pos x="530" y="20"/>
                </a:cxn>
                <a:cxn ang="0">
                  <a:pos x="532" y="29"/>
                </a:cxn>
                <a:cxn ang="0">
                  <a:pos x="531" y="32"/>
                </a:cxn>
                <a:cxn ang="0">
                  <a:pos x="528" y="39"/>
                </a:cxn>
                <a:cxn ang="0">
                  <a:pos x="523" y="46"/>
                </a:cxn>
                <a:cxn ang="0">
                  <a:pos x="516" y="49"/>
                </a:cxn>
                <a:cxn ang="0">
                  <a:pos x="512" y="50"/>
                </a:cxn>
              </a:cxnLst>
              <a:rect l="0" t="0" r="r" b="b"/>
              <a:pathLst>
                <a:path w="532" h="50">
                  <a:moveTo>
                    <a:pt x="512" y="50"/>
                  </a:moveTo>
                  <a:lnTo>
                    <a:pt x="512" y="50"/>
                  </a:lnTo>
                  <a:lnTo>
                    <a:pt x="507" y="49"/>
                  </a:lnTo>
                  <a:lnTo>
                    <a:pt x="507" y="49"/>
                  </a:lnTo>
                  <a:lnTo>
                    <a:pt x="480" y="46"/>
                  </a:lnTo>
                  <a:lnTo>
                    <a:pt x="450" y="43"/>
                  </a:lnTo>
                  <a:lnTo>
                    <a:pt x="418" y="40"/>
                  </a:lnTo>
                  <a:lnTo>
                    <a:pt x="380" y="40"/>
                  </a:lnTo>
                  <a:lnTo>
                    <a:pt x="380" y="40"/>
                  </a:lnTo>
                  <a:lnTo>
                    <a:pt x="315" y="42"/>
                  </a:lnTo>
                  <a:lnTo>
                    <a:pt x="315" y="42"/>
                  </a:lnTo>
                  <a:lnTo>
                    <a:pt x="253" y="43"/>
                  </a:lnTo>
                  <a:lnTo>
                    <a:pt x="253" y="43"/>
                  </a:lnTo>
                  <a:lnTo>
                    <a:pt x="193" y="42"/>
                  </a:lnTo>
                  <a:lnTo>
                    <a:pt x="136" y="40"/>
                  </a:lnTo>
                  <a:lnTo>
                    <a:pt x="136" y="40"/>
                  </a:lnTo>
                  <a:lnTo>
                    <a:pt x="77" y="38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4" y="37"/>
                  </a:lnTo>
                  <a:lnTo>
                    <a:pt x="10" y="36"/>
                  </a:lnTo>
                  <a:lnTo>
                    <a:pt x="7" y="34"/>
                  </a:lnTo>
                  <a:lnTo>
                    <a:pt x="4" y="31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2" y="11"/>
                  </a:lnTo>
                  <a:lnTo>
                    <a:pt x="4" y="7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4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82" y="1"/>
                  </a:lnTo>
                  <a:lnTo>
                    <a:pt x="145" y="2"/>
                  </a:lnTo>
                  <a:lnTo>
                    <a:pt x="145" y="2"/>
                  </a:lnTo>
                  <a:lnTo>
                    <a:pt x="209" y="4"/>
                  </a:lnTo>
                  <a:lnTo>
                    <a:pt x="273" y="4"/>
                  </a:lnTo>
                  <a:lnTo>
                    <a:pt x="273" y="4"/>
                  </a:lnTo>
                  <a:lnTo>
                    <a:pt x="322" y="4"/>
                  </a:lnTo>
                  <a:lnTo>
                    <a:pt x="324" y="4"/>
                  </a:lnTo>
                  <a:lnTo>
                    <a:pt x="324" y="4"/>
                  </a:lnTo>
                  <a:lnTo>
                    <a:pt x="375" y="3"/>
                  </a:lnTo>
                  <a:lnTo>
                    <a:pt x="375" y="3"/>
                  </a:lnTo>
                  <a:lnTo>
                    <a:pt x="409" y="4"/>
                  </a:lnTo>
                  <a:lnTo>
                    <a:pt x="444" y="5"/>
                  </a:lnTo>
                  <a:lnTo>
                    <a:pt x="482" y="8"/>
                  </a:lnTo>
                  <a:lnTo>
                    <a:pt x="500" y="11"/>
                  </a:lnTo>
                  <a:lnTo>
                    <a:pt x="520" y="14"/>
                  </a:lnTo>
                  <a:lnTo>
                    <a:pt x="520" y="14"/>
                  </a:lnTo>
                  <a:lnTo>
                    <a:pt x="523" y="15"/>
                  </a:lnTo>
                  <a:lnTo>
                    <a:pt x="526" y="16"/>
                  </a:lnTo>
                  <a:lnTo>
                    <a:pt x="528" y="18"/>
                  </a:lnTo>
                  <a:lnTo>
                    <a:pt x="530" y="20"/>
                  </a:lnTo>
                  <a:lnTo>
                    <a:pt x="531" y="24"/>
                  </a:lnTo>
                  <a:lnTo>
                    <a:pt x="532" y="29"/>
                  </a:lnTo>
                  <a:lnTo>
                    <a:pt x="532" y="29"/>
                  </a:lnTo>
                  <a:lnTo>
                    <a:pt x="531" y="32"/>
                  </a:lnTo>
                  <a:lnTo>
                    <a:pt x="530" y="36"/>
                  </a:lnTo>
                  <a:lnTo>
                    <a:pt x="528" y="39"/>
                  </a:lnTo>
                  <a:lnTo>
                    <a:pt x="526" y="43"/>
                  </a:lnTo>
                  <a:lnTo>
                    <a:pt x="523" y="46"/>
                  </a:lnTo>
                  <a:lnTo>
                    <a:pt x="519" y="48"/>
                  </a:lnTo>
                  <a:lnTo>
                    <a:pt x="516" y="49"/>
                  </a:lnTo>
                  <a:lnTo>
                    <a:pt x="512" y="50"/>
                  </a:lnTo>
                  <a:lnTo>
                    <a:pt x="512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5" name="Freeform 711"/>
            <p:cNvSpPr/>
            <p:nvPr/>
          </p:nvSpPr>
          <p:spPr bwMode="auto">
            <a:xfrm>
              <a:off x="4186238" y="4113213"/>
              <a:ext cx="747713" cy="685800"/>
            </a:xfrm>
            <a:custGeom>
              <a:avLst/>
              <a:gdLst/>
              <a:ahLst/>
              <a:cxnLst>
                <a:cxn ang="0">
                  <a:pos x="682" y="1289"/>
                </a:cxn>
                <a:cxn ang="0">
                  <a:pos x="415" y="1278"/>
                </a:cxn>
                <a:cxn ang="0">
                  <a:pos x="276" y="1269"/>
                </a:cxn>
                <a:cxn ang="0">
                  <a:pos x="208" y="1263"/>
                </a:cxn>
                <a:cxn ang="0">
                  <a:pos x="107" y="1239"/>
                </a:cxn>
                <a:cxn ang="0">
                  <a:pos x="27" y="1170"/>
                </a:cxn>
                <a:cxn ang="0">
                  <a:pos x="2" y="1053"/>
                </a:cxn>
                <a:cxn ang="0">
                  <a:pos x="6" y="932"/>
                </a:cxn>
                <a:cxn ang="0">
                  <a:pos x="16" y="703"/>
                </a:cxn>
                <a:cxn ang="0">
                  <a:pos x="2" y="616"/>
                </a:cxn>
                <a:cxn ang="0">
                  <a:pos x="7" y="298"/>
                </a:cxn>
                <a:cxn ang="0">
                  <a:pos x="6" y="194"/>
                </a:cxn>
                <a:cxn ang="0">
                  <a:pos x="10" y="87"/>
                </a:cxn>
                <a:cxn ang="0">
                  <a:pos x="58" y="21"/>
                </a:cxn>
                <a:cxn ang="0">
                  <a:pos x="175" y="0"/>
                </a:cxn>
                <a:cxn ang="0">
                  <a:pos x="259" y="6"/>
                </a:cxn>
                <a:cxn ang="0">
                  <a:pos x="262" y="32"/>
                </a:cxn>
                <a:cxn ang="0">
                  <a:pos x="236" y="39"/>
                </a:cxn>
                <a:cxn ang="0">
                  <a:pos x="120" y="43"/>
                </a:cxn>
                <a:cxn ang="0">
                  <a:pos x="52" y="85"/>
                </a:cxn>
                <a:cxn ang="0">
                  <a:pos x="39" y="183"/>
                </a:cxn>
                <a:cxn ang="0">
                  <a:pos x="42" y="275"/>
                </a:cxn>
                <a:cxn ang="0">
                  <a:pos x="40" y="312"/>
                </a:cxn>
                <a:cxn ang="0">
                  <a:pos x="47" y="637"/>
                </a:cxn>
                <a:cxn ang="0">
                  <a:pos x="50" y="835"/>
                </a:cxn>
                <a:cxn ang="0">
                  <a:pos x="43" y="1040"/>
                </a:cxn>
                <a:cxn ang="0">
                  <a:pos x="40" y="1094"/>
                </a:cxn>
                <a:cxn ang="0">
                  <a:pos x="83" y="1184"/>
                </a:cxn>
                <a:cxn ang="0">
                  <a:pos x="209" y="1227"/>
                </a:cxn>
                <a:cxn ang="0">
                  <a:pos x="255" y="1229"/>
                </a:cxn>
                <a:cxn ang="0">
                  <a:pos x="762" y="1255"/>
                </a:cxn>
                <a:cxn ang="0">
                  <a:pos x="953" y="1256"/>
                </a:cxn>
                <a:cxn ang="0">
                  <a:pos x="1163" y="1242"/>
                </a:cxn>
                <a:cxn ang="0">
                  <a:pos x="1250" y="1233"/>
                </a:cxn>
                <a:cxn ang="0">
                  <a:pos x="1322" y="1185"/>
                </a:cxn>
                <a:cxn ang="0">
                  <a:pos x="1350" y="1072"/>
                </a:cxn>
                <a:cxn ang="0">
                  <a:pos x="1364" y="807"/>
                </a:cxn>
                <a:cxn ang="0">
                  <a:pos x="1377" y="691"/>
                </a:cxn>
                <a:cxn ang="0">
                  <a:pos x="1367" y="465"/>
                </a:cxn>
                <a:cxn ang="0">
                  <a:pos x="1368" y="236"/>
                </a:cxn>
                <a:cxn ang="0">
                  <a:pos x="1354" y="108"/>
                </a:cxn>
                <a:cxn ang="0">
                  <a:pos x="1289" y="62"/>
                </a:cxn>
                <a:cxn ang="0">
                  <a:pos x="1158" y="54"/>
                </a:cxn>
                <a:cxn ang="0">
                  <a:pos x="1140" y="36"/>
                </a:cxn>
                <a:cxn ang="0">
                  <a:pos x="1158" y="16"/>
                </a:cxn>
                <a:cxn ang="0">
                  <a:pos x="1303" y="28"/>
                </a:cxn>
                <a:cxn ang="0">
                  <a:pos x="1369" y="68"/>
                </a:cxn>
                <a:cxn ang="0">
                  <a:pos x="1403" y="154"/>
                </a:cxn>
                <a:cxn ang="0">
                  <a:pos x="1402" y="301"/>
                </a:cxn>
                <a:cxn ang="0">
                  <a:pos x="1411" y="702"/>
                </a:cxn>
                <a:cxn ang="0">
                  <a:pos x="1391" y="917"/>
                </a:cxn>
                <a:cxn ang="0">
                  <a:pos x="1380" y="1135"/>
                </a:cxn>
                <a:cxn ang="0">
                  <a:pos x="1337" y="1230"/>
                </a:cxn>
                <a:cxn ang="0">
                  <a:pos x="1233" y="1276"/>
                </a:cxn>
                <a:cxn ang="0">
                  <a:pos x="1128" y="1279"/>
                </a:cxn>
                <a:cxn ang="0">
                  <a:pos x="890" y="1294"/>
                </a:cxn>
              </a:cxnLst>
              <a:rect l="0" t="0" r="r" b="b"/>
              <a:pathLst>
                <a:path w="1414" h="1294">
                  <a:moveTo>
                    <a:pt x="890" y="1294"/>
                  </a:moveTo>
                  <a:lnTo>
                    <a:pt x="890" y="1294"/>
                  </a:lnTo>
                  <a:lnTo>
                    <a:pt x="839" y="1294"/>
                  </a:lnTo>
                  <a:lnTo>
                    <a:pt x="790" y="1292"/>
                  </a:lnTo>
                  <a:lnTo>
                    <a:pt x="790" y="1292"/>
                  </a:lnTo>
                  <a:lnTo>
                    <a:pt x="713" y="1290"/>
                  </a:lnTo>
                  <a:lnTo>
                    <a:pt x="713" y="1290"/>
                  </a:lnTo>
                  <a:lnTo>
                    <a:pt x="682" y="1289"/>
                  </a:lnTo>
                  <a:lnTo>
                    <a:pt x="651" y="1288"/>
                  </a:lnTo>
                  <a:lnTo>
                    <a:pt x="591" y="1284"/>
                  </a:lnTo>
                  <a:lnTo>
                    <a:pt x="591" y="1284"/>
                  </a:lnTo>
                  <a:lnTo>
                    <a:pt x="519" y="1280"/>
                  </a:lnTo>
                  <a:lnTo>
                    <a:pt x="484" y="1279"/>
                  </a:lnTo>
                  <a:lnTo>
                    <a:pt x="448" y="1279"/>
                  </a:lnTo>
                  <a:lnTo>
                    <a:pt x="448" y="1279"/>
                  </a:lnTo>
                  <a:lnTo>
                    <a:pt x="415" y="1278"/>
                  </a:lnTo>
                  <a:lnTo>
                    <a:pt x="383" y="1276"/>
                  </a:lnTo>
                  <a:lnTo>
                    <a:pt x="319" y="1271"/>
                  </a:lnTo>
                  <a:lnTo>
                    <a:pt x="316" y="1270"/>
                  </a:lnTo>
                  <a:lnTo>
                    <a:pt x="316" y="1270"/>
                  </a:lnTo>
                  <a:lnTo>
                    <a:pt x="281" y="1268"/>
                  </a:lnTo>
                  <a:lnTo>
                    <a:pt x="278" y="1268"/>
                  </a:lnTo>
                  <a:lnTo>
                    <a:pt x="276" y="1269"/>
                  </a:lnTo>
                  <a:lnTo>
                    <a:pt x="276" y="1269"/>
                  </a:lnTo>
                  <a:lnTo>
                    <a:pt x="272" y="1270"/>
                  </a:lnTo>
                  <a:lnTo>
                    <a:pt x="268" y="1270"/>
                  </a:lnTo>
                  <a:lnTo>
                    <a:pt x="268" y="1270"/>
                  </a:lnTo>
                  <a:lnTo>
                    <a:pt x="263" y="1269"/>
                  </a:lnTo>
                  <a:lnTo>
                    <a:pt x="263" y="1269"/>
                  </a:lnTo>
                  <a:lnTo>
                    <a:pt x="250" y="1267"/>
                  </a:lnTo>
                  <a:lnTo>
                    <a:pt x="235" y="1265"/>
                  </a:lnTo>
                  <a:lnTo>
                    <a:pt x="208" y="1263"/>
                  </a:lnTo>
                  <a:lnTo>
                    <a:pt x="208" y="1263"/>
                  </a:lnTo>
                  <a:lnTo>
                    <a:pt x="193" y="1262"/>
                  </a:lnTo>
                  <a:lnTo>
                    <a:pt x="177" y="1261"/>
                  </a:lnTo>
                  <a:lnTo>
                    <a:pt x="162" y="1258"/>
                  </a:lnTo>
                  <a:lnTo>
                    <a:pt x="147" y="1255"/>
                  </a:lnTo>
                  <a:lnTo>
                    <a:pt x="147" y="1255"/>
                  </a:lnTo>
                  <a:lnTo>
                    <a:pt x="121" y="1246"/>
                  </a:lnTo>
                  <a:lnTo>
                    <a:pt x="107" y="1239"/>
                  </a:lnTo>
                  <a:lnTo>
                    <a:pt x="94" y="1234"/>
                  </a:lnTo>
                  <a:lnTo>
                    <a:pt x="81" y="1227"/>
                  </a:lnTo>
                  <a:lnTo>
                    <a:pt x="70" y="1220"/>
                  </a:lnTo>
                  <a:lnTo>
                    <a:pt x="59" y="1212"/>
                  </a:lnTo>
                  <a:lnTo>
                    <a:pt x="49" y="1202"/>
                  </a:lnTo>
                  <a:lnTo>
                    <a:pt x="49" y="1202"/>
                  </a:lnTo>
                  <a:lnTo>
                    <a:pt x="37" y="1187"/>
                  </a:lnTo>
                  <a:lnTo>
                    <a:pt x="27" y="1170"/>
                  </a:lnTo>
                  <a:lnTo>
                    <a:pt x="17" y="1153"/>
                  </a:lnTo>
                  <a:lnTo>
                    <a:pt x="10" y="1135"/>
                  </a:lnTo>
                  <a:lnTo>
                    <a:pt x="5" y="1117"/>
                  </a:lnTo>
                  <a:lnTo>
                    <a:pt x="2" y="1097"/>
                  </a:lnTo>
                  <a:lnTo>
                    <a:pt x="0" y="1077"/>
                  </a:lnTo>
                  <a:lnTo>
                    <a:pt x="1" y="1058"/>
                  </a:lnTo>
                  <a:lnTo>
                    <a:pt x="1" y="1058"/>
                  </a:lnTo>
                  <a:lnTo>
                    <a:pt x="2" y="1053"/>
                  </a:lnTo>
                  <a:lnTo>
                    <a:pt x="4" y="1047"/>
                  </a:lnTo>
                  <a:lnTo>
                    <a:pt x="6" y="1045"/>
                  </a:lnTo>
                  <a:lnTo>
                    <a:pt x="6" y="1042"/>
                  </a:lnTo>
                  <a:lnTo>
                    <a:pt x="6" y="1042"/>
                  </a:lnTo>
                  <a:lnTo>
                    <a:pt x="6" y="1012"/>
                  </a:lnTo>
                  <a:lnTo>
                    <a:pt x="6" y="982"/>
                  </a:lnTo>
                  <a:lnTo>
                    <a:pt x="6" y="982"/>
                  </a:lnTo>
                  <a:lnTo>
                    <a:pt x="6" y="932"/>
                  </a:lnTo>
                  <a:lnTo>
                    <a:pt x="7" y="907"/>
                  </a:lnTo>
                  <a:lnTo>
                    <a:pt x="9" y="882"/>
                  </a:lnTo>
                  <a:lnTo>
                    <a:pt x="9" y="882"/>
                  </a:lnTo>
                  <a:lnTo>
                    <a:pt x="14" y="839"/>
                  </a:lnTo>
                  <a:lnTo>
                    <a:pt x="16" y="794"/>
                  </a:lnTo>
                  <a:lnTo>
                    <a:pt x="17" y="750"/>
                  </a:lnTo>
                  <a:lnTo>
                    <a:pt x="16" y="703"/>
                  </a:lnTo>
                  <a:lnTo>
                    <a:pt x="16" y="703"/>
                  </a:lnTo>
                  <a:lnTo>
                    <a:pt x="16" y="691"/>
                  </a:lnTo>
                  <a:lnTo>
                    <a:pt x="14" y="679"/>
                  </a:lnTo>
                  <a:lnTo>
                    <a:pt x="9" y="655"/>
                  </a:lnTo>
                  <a:lnTo>
                    <a:pt x="9" y="655"/>
                  </a:lnTo>
                  <a:lnTo>
                    <a:pt x="5" y="635"/>
                  </a:lnTo>
                  <a:lnTo>
                    <a:pt x="3" y="626"/>
                  </a:lnTo>
                  <a:lnTo>
                    <a:pt x="2" y="616"/>
                  </a:lnTo>
                  <a:lnTo>
                    <a:pt x="2" y="616"/>
                  </a:lnTo>
                  <a:lnTo>
                    <a:pt x="1" y="579"/>
                  </a:lnTo>
                  <a:lnTo>
                    <a:pt x="1" y="543"/>
                  </a:lnTo>
                  <a:lnTo>
                    <a:pt x="1" y="320"/>
                  </a:lnTo>
                  <a:lnTo>
                    <a:pt x="1" y="320"/>
                  </a:lnTo>
                  <a:lnTo>
                    <a:pt x="2" y="314"/>
                  </a:lnTo>
                  <a:lnTo>
                    <a:pt x="5" y="309"/>
                  </a:lnTo>
                  <a:lnTo>
                    <a:pt x="8" y="304"/>
                  </a:lnTo>
                  <a:lnTo>
                    <a:pt x="7" y="298"/>
                  </a:lnTo>
                  <a:lnTo>
                    <a:pt x="7" y="298"/>
                  </a:lnTo>
                  <a:lnTo>
                    <a:pt x="5" y="291"/>
                  </a:lnTo>
                  <a:lnTo>
                    <a:pt x="5" y="284"/>
                  </a:lnTo>
                  <a:lnTo>
                    <a:pt x="6" y="266"/>
                  </a:lnTo>
                  <a:lnTo>
                    <a:pt x="6" y="266"/>
                  </a:lnTo>
                  <a:lnTo>
                    <a:pt x="8" y="245"/>
                  </a:lnTo>
                  <a:lnTo>
                    <a:pt x="8" y="220"/>
                  </a:lnTo>
                  <a:lnTo>
                    <a:pt x="6" y="194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1" y="156"/>
                  </a:lnTo>
                  <a:lnTo>
                    <a:pt x="0" y="142"/>
                  </a:lnTo>
                  <a:lnTo>
                    <a:pt x="1" y="129"/>
                  </a:lnTo>
                  <a:lnTo>
                    <a:pt x="2" y="116"/>
                  </a:lnTo>
                  <a:lnTo>
                    <a:pt x="6" y="101"/>
                  </a:lnTo>
                  <a:lnTo>
                    <a:pt x="10" y="87"/>
                  </a:lnTo>
                  <a:lnTo>
                    <a:pt x="16" y="71"/>
                  </a:lnTo>
                  <a:lnTo>
                    <a:pt x="23" y="55"/>
                  </a:lnTo>
                  <a:lnTo>
                    <a:pt x="23" y="55"/>
                  </a:lnTo>
                  <a:lnTo>
                    <a:pt x="29" y="46"/>
                  </a:lnTo>
                  <a:lnTo>
                    <a:pt x="35" y="38"/>
                  </a:lnTo>
                  <a:lnTo>
                    <a:pt x="41" y="32"/>
                  </a:lnTo>
                  <a:lnTo>
                    <a:pt x="49" y="26"/>
                  </a:lnTo>
                  <a:lnTo>
                    <a:pt x="58" y="21"/>
                  </a:lnTo>
                  <a:lnTo>
                    <a:pt x="67" y="15"/>
                  </a:lnTo>
                  <a:lnTo>
                    <a:pt x="76" y="12"/>
                  </a:lnTo>
                  <a:lnTo>
                    <a:pt x="86" y="9"/>
                  </a:lnTo>
                  <a:lnTo>
                    <a:pt x="108" y="4"/>
                  </a:lnTo>
                  <a:lnTo>
                    <a:pt x="131" y="1"/>
                  </a:lnTo>
                  <a:lnTo>
                    <a:pt x="154" y="0"/>
                  </a:lnTo>
                  <a:lnTo>
                    <a:pt x="175" y="0"/>
                  </a:lnTo>
                  <a:lnTo>
                    <a:pt x="175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46" y="1"/>
                  </a:lnTo>
                  <a:lnTo>
                    <a:pt x="246" y="1"/>
                  </a:lnTo>
                  <a:lnTo>
                    <a:pt x="249" y="1"/>
                  </a:lnTo>
                  <a:lnTo>
                    <a:pt x="253" y="2"/>
                  </a:lnTo>
                  <a:lnTo>
                    <a:pt x="256" y="4"/>
                  </a:lnTo>
                  <a:lnTo>
                    <a:pt x="259" y="6"/>
                  </a:lnTo>
                  <a:lnTo>
                    <a:pt x="261" y="9"/>
                  </a:lnTo>
                  <a:lnTo>
                    <a:pt x="263" y="12"/>
                  </a:lnTo>
                  <a:lnTo>
                    <a:pt x="264" y="15"/>
                  </a:lnTo>
                  <a:lnTo>
                    <a:pt x="264" y="20"/>
                  </a:lnTo>
                  <a:lnTo>
                    <a:pt x="264" y="24"/>
                  </a:lnTo>
                  <a:lnTo>
                    <a:pt x="264" y="24"/>
                  </a:lnTo>
                  <a:lnTo>
                    <a:pt x="264" y="28"/>
                  </a:lnTo>
                  <a:lnTo>
                    <a:pt x="262" y="32"/>
                  </a:lnTo>
                  <a:lnTo>
                    <a:pt x="261" y="35"/>
                  </a:lnTo>
                  <a:lnTo>
                    <a:pt x="258" y="37"/>
                  </a:lnTo>
                  <a:lnTo>
                    <a:pt x="255" y="39"/>
                  </a:lnTo>
                  <a:lnTo>
                    <a:pt x="252" y="40"/>
                  </a:lnTo>
                  <a:lnTo>
                    <a:pt x="246" y="41"/>
                  </a:lnTo>
                  <a:lnTo>
                    <a:pt x="246" y="41"/>
                  </a:lnTo>
                  <a:lnTo>
                    <a:pt x="240" y="41"/>
                  </a:lnTo>
                  <a:lnTo>
                    <a:pt x="236" y="39"/>
                  </a:lnTo>
                  <a:lnTo>
                    <a:pt x="234" y="38"/>
                  </a:lnTo>
                  <a:lnTo>
                    <a:pt x="219" y="38"/>
                  </a:lnTo>
                  <a:lnTo>
                    <a:pt x="219" y="38"/>
                  </a:lnTo>
                  <a:lnTo>
                    <a:pt x="185" y="37"/>
                  </a:lnTo>
                  <a:lnTo>
                    <a:pt x="185" y="37"/>
                  </a:lnTo>
                  <a:lnTo>
                    <a:pt x="163" y="38"/>
                  </a:lnTo>
                  <a:lnTo>
                    <a:pt x="140" y="39"/>
                  </a:lnTo>
                  <a:lnTo>
                    <a:pt x="120" y="43"/>
                  </a:lnTo>
                  <a:lnTo>
                    <a:pt x="109" y="45"/>
                  </a:lnTo>
                  <a:lnTo>
                    <a:pt x="99" y="48"/>
                  </a:lnTo>
                  <a:lnTo>
                    <a:pt x="90" y="53"/>
                  </a:lnTo>
                  <a:lnTo>
                    <a:pt x="81" y="57"/>
                  </a:lnTo>
                  <a:lnTo>
                    <a:pt x="73" y="63"/>
                  </a:lnTo>
                  <a:lnTo>
                    <a:pt x="66" y="69"/>
                  </a:lnTo>
                  <a:lnTo>
                    <a:pt x="59" y="76"/>
                  </a:lnTo>
                  <a:lnTo>
                    <a:pt x="52" y="85"/>
                  </a:lnTo>
                  <a:lnTo>
                    <a:pt x="47" y="94"/>
                  </a:lnTo>
                  <a:lnTo>
                    <a:pt x="43" y="104"/>
                  </a:lnTo>
                  <a:lnTo>
                    <a:pt x="43" y="104"/>
                  </a:lnTo>
                  <a:lnTo>
                    <a:pt x="40" y="117"/>
                  </a:lnTo>
                  <a:lnTo>
                    <a:pt x="38" y="129"/>
                  </a:lnTo>
                  <a:lnTo>
                    <a:pt x="37" y="142"/>
                  </a:lnTo>
                  <a:lnTo>
                    <a:pt x="37" y="156"/>
                  </a:lnTo>
                  <a:lnTo>
                    <a:pt x="39" y="183"/>
                  </a:lnTo>
                  <a:lnTo>
                    <a:pt x="41" y="209"/>
                  </a:lnTo>
                  <a:lnTo>
                    <a:pt x="43" y="221"/>
                  </a:lnTo>
                  <a:lnTo>
                    <a:pt x="43" y="221"/>
                  </a:lnTo>
                  <a:lnTo>
                    <a:pt x="45" y="243"/>
                  </a:lnTo>
                  <a:lnTo>
                    <a:pt x="45" y="253"/>
                  </a:lnTo>
                  <a:lnTo>
                    <a:pt x="44" y="264"/>
                  </a:lnTo>
                  <a:lnTo>
                    <a:pt x="44" y="264"/>
                  </a:lnTo>
                  <a:lnTo>
                    <a:pt x="42" y="275"/>
                  </a:lnTo>
                  <a:lnTo>
                    <a:pt x="42" y="286"/>
                  </a:lnTo>
                  <a:lnTo>
                    <a:pt x="42" y="288"/>
                  </a:lnTo>
                  <a:lnTo>
                    <a:pt x="43" y="290"/>
                  </a:lnTo>
                  <a:lnTo>
                    <a:pt x="43" y="290"/>
                  </a:lnTo>
                  <a:lnTo>
                    <a:pt x="45" y="295"/>
                  </a:lnTo>
                  <a:lnTo>
                    <a:pt x="45" y="302"/>
                  </a:lnTo>
                  <a:lnTo>
                    <a:pt x="44" y="307"/>
                  </a:lnTo>
                  <a:lnTo>
                    <a:pt x="40" y="312"/>
                  </a:lnTo>
                  <a:lnTo>
                    <a:pt x="38" y="315"/>
                  </a:lnTo>
                  <a:lnTo>
                    <a:pt x="38" y="319"/>
                  </a:lnTo>
                  <a:lnTo>
                    <a:pt x="38" y="320"/>
                  </a:lnTo>
                  <a:lnTo>
                    <a:pt x="38" y="531"/>
                  </a:lnTo>
                  <a:lnTo>
                    <a:pt x="38" y="531"/>
                  </a:lnTo>
                  <a:lnTo>
                    <a:pt x="39" y="558"/>
                  </a:lnTo>
                  <a:lnTo>
                    <a:pt x="41" y="586"/>
                  </a:lnTo>
                  <a:lnTo>
                    <a:pt x="47" y="637"/>
                  </a:lnTo>
                  <a:lnTo>
                    <a:pt x="47" y="637"/>
                  </a:lnTo>
                  <a:lnTo>
                    <a:pt x="51" y="671"/>
                  </a:lnTo>
                  <a:lnTo>
                    <a:pt x="54" y="704"/>
                  </a:lnTo>
                  <a:lnTo>
                    <a:pt x="54" y="704"/>
                  </a:lnTo>
                  <a:lnTo>
                    <a:pt x="56" y="737"/>
                  </a:lnTo>
                  <a:lnTo>
                    <a:pt x="56" y="771"/>
                  </a:lnTo>
                  <a:lnTo>
                    <a:pt x="53" y="801"/>
                  </a:lnTo>
                  <a:lnTo>
                    <a:pt x="50" y="835"/>
                  </a:lnTo>
                  <a:lnTo>
                    <a:pt x="50" y="835"/>
                  </a:lnTo>
                  <a:lnTo>
                    <a:pt x="47" y="881"/>
                  </a:lnTo>
                  <a:lnTo>
                    <a:pt x="47" y="881"/>
                  </a:lnTo>
                  <a:lnTo>
                    <a:pt x="45" y="924"/>
                  </a:lnTo>
                  <a:lnTo>
                    <a:pt x="45" y="968"/>
                  </a:lnTo>
                  <a:lnTo>
                    <a:pt x="45" y="968"/>
                  </a:lnTo>
                  <a:lnTo>
                    <a:pt x="44" y="1015"/>
                  </a:lnTo>
                  <a:lnTo>
                    <a:pt x="43" y="1040"/>
                  </a:lnTo>
                  <a:lnTo>
                    <a:pt x="42" y="1064"/>
                  </a:lnTo>
                  <a:lnTo>
                    <a:pt x="42" y="1064"/>
                  </a:lnTo>
                  <a:lnTo>
                    <a:pt x="41" y="1068"/>
                  </a:lnTo>
                  <a:lnTo>
                    <a:pt x="39" y="1073"/>
                  </a:lnTo>
                  <a:lnTo>
                    <a:pt x="38" y="1075"/>
                  </a:lnTo>
                  <a:lnTo>
                    <a:pt x="38" y="1078"/>
                  </a:lnTo>
                  <a:lnTo>
                    <a:pt x="38" y="1078"/>
                  </a:lnTo>
                  <a:lnTo>
                    <a:pt x="40" y="1094"/>
                  </a:lnTo>
                  <a:lnTo>
                    <a:pt x="43" y="1108"/>
                  </a:lnTo>
                  <a:lnTo>
                    <a:pt x="47" y="1123"/>
                  </a:lnTo>
                  <a:lnTo>
                    <a:pt x="52" y="1136"/>
                  </a:lnTo>
                  <a:lnTo>
                    <a:pt x="59" y="1150"/>
                  </a:lnTo>
                  <a:lnTo>
                    <a:pt x="66" y="1162"/>
                  </a:lnTo>
                  <a:lnTo>
                    <a:pt x="74" y="1173"/>
                  </a:lnTo>
                  <a:lnTo>
                    <a:pt x="83" y="1184"/>
                  </a:lnTo>
                  <a:lnTo>
                    <a:pt x="83" y="1184"/>
                  </a:lnTo>
                  <a:lnTo>
                    <a:pt x="89" y="1189"/>
                  </a:lnTo>
                  <a:lnTo>
                    <a:pt x="95" y="1193"/>
                  </a:lnTo>
                  <a:lnTo>
                    <a:pt x="108" y="1201"/>
                  </a:lnTo>
                  <a:lnTo>
                    <a:pt x="124" y="1208"/>
                  </a:lnTo>
                  <a:lnTo>
                    <a:pt x="139" y="1214"/>
                  </a:lnTo>
                  <a:lnTo>
                    <a:pt x="157" y="1219"/>
                  </a:lnTo>
                  <a:lnTo>
                    <a:pt x="174" y="1222"/>
                  </a:lnTo>
                  <a:lnTo>
                    <a:pt x="209" y="1227"/>
                  </a:lnTo>
                  <a:lnTo>
                    <a:pt x="209" y="1227"/>
                  </a:lnTo>
                  <a:lnTo>
                    <a:pt x="235" y="1229"/>
                  </a:lnTo>
                  <a:lnTo>
                    <a:pt x="235" y="1229"/>
                  </a:lnTo>
                  <a:lnTo>
                    <a:pt x="248" y="1230"/>
                  </a:lnTo>
                  <a:lnTo>
                    <a:pt x="249" y="1230"/>
                  </a:lnTo>
                  <a:lnTo>
                    <a:pt x="250" y="1229"/>
                  </a:lnTo>
                  <a:lnTo>
                    <a:pt x="250" y="1229"/>
                  </a:lnTo>
                  <a:lnTo>
                    <a:pt x="255" y="1229"/>
                  </a:lnTo>
                  <a:lnTo>
                    <a:pt x="257" y="1229"/>
                  </a:lnTo>
                  <a:lnTo>
                    <a:pt x="257" y="1229"/>
                  </a:lnTo>
                  <a:lnTo>
                    <a:pt x="376" y="1236"/>
                  </a:lnTo>
                  <a:lnTo>
                    <a:pt x="490" y="1243"/>
                  </a:lnTo>
                  <a:lnTo>
                    <a:pt x="603" y="1248"/>
                  </a:lnTo>
                  <a:lnTo>
                    <a:pt x="712" y="1253"/>
                  </a:lnTo>
                  <a:lnTo>
                    <a:pt x="712" y="1253"/>
                  </a:lnTo>
                  <a:lnTo>
                    <a:pt x="762" y="1255"/>
                  </a:lnTo>
                  <a:lnTo>
                    <a:pt x="764" y="1255"/>
                  </a:lnTo>
                  <a:lnTo>
                    <a:pt x="764" y="1255"/>
                  </a:lnTo>
                  <a:lnTo>
                    <a:pt x="820" y="1257"/>
                  </a:lnTo>
                  <a:lnTo>
                    <a:pt x="877" y="1258"/>
                  </a:lnTo>
                  <a:lnTo>
                    <a:pt x="877" y="1258"/>
                  </a:lnTo>
                  <a:lnTo>
                    <a:pt x="917" y="1258"/>
                  </a:lnTo>
                  <a:lnTo>
                    <a:pt x="953" y="1256"/>
                  </a:lnTo>
                  <a:lnTo>
                    <a:pt x="953" y="1256"/>
                  </a:lnTo>
                  <a:lnTo>
                    <a:pt x="1004" y="1251"/>
                  </a:lnTo>
                  <a:lnTo>
                    <a:pt x="1006" y="1251"/>
                  </a:lnTo>
                  <a:lnTo>
                    <a:pt x="1006" y="1251"/>
                  </a:lnTo>
                  <a:lnTo>
                    <a:pt x="1081" y="1244"/>
                  </a:lnTo>
                  <a:lnTo>
                    <a:pt x="1119" y="1242"/>
                  </a:lnTo>
                  <a:lnTo>
                    <a:pt x="1158" y="1240"/>
                  </a:lnTo>
                  <a:lnTo>
                    <a:pt x="1158" y="1240"/>
                  </a:lnTo>
                  <a:lnTo>
                    <a:pt x="1163" y="1242"/>
                  </a:lnTo>
                  <a:lnTo>
                    <a:pt x="1167" y="1243"/>
                  </a:lnTo>
                  <a:lnTo>
                    <a:pt x="1169" y="1244"/>
                  </a:lnTo>
                  <a:lnTo>
                    <a:pt x="1172" y="1244"/>
                  </a:lnTo>
                  <a:lnTo>
                    <a:pt x="1172" y="1244"/>
                  </a:lnTo>
                  <a:lnTo>
                    <a:pt x="1197" y="1243"/>
                  </a:lnTo>
                  <a:lnTo>
                    <a:pt x="1224" y="1239"/>
                  </a:lnTo>
                  <a:lnTo>
                    <a:pt x="1237" y="1236"/>
                  </a:lnTo>
                  <a:lnTo>
                    <a:pt x="1250" y="1233"/>
                  </a:lnTo>
                  <a:lnTo>
                    <a:pt x="1263" y="1228"/>
                  </a:lnTo>
                  <a:lnTo>
                    <a:pt x="1275" y="1223"/>
                  </a:lnTo>
                  <a:lnTo>
                    <a:pt x="1275" y="1223"/>
                  </a:lnTo>
                  <a:lnTo>
                    <a:pt x="1287" y="1216"/>
                  </a:lnTo>
                  <a:lnTo>
                    <a:pt x="1297" y="1208"/>
                  </a:lnTo>
                  <a:lnTo>
                    <a:pt x="1306" y="1201"/>
                  </a:lnTo>
                  <a:lnTo>
                    <a:pt x="1315" y="1193"/>
                  </a:lnTo>
                  <a:lnTo>
                    <a:pt x="1322" y="1185"/>
                  </a:lnTo>
                  <a:lnTo>
                    <a:pt x="1327" y="1175"/>
                  </a:lnTo>
                  <a:lnTo>
                    <a:pt x="1332" y="1166"/>
                  </a:lnTo>
                  <a:lnTo>
                    <a:pt x="1336" y="1157"/>
                  </a:lnTo>
                  <a:lnTo>
                    <a:pt x="1340" y="1147"/>
                  </a:lnTo>
                  <a:lnTo>
                    <a:pt x="1344" y="1136"/>
                  </a:lnTo>
                  <a:lnTo>
                    <a:pt x="1347" y="1116"/>
                  </a:lnTo>
                  <a:lnTo>
                    <a:pt x="1349" y="1094"/>
                  </a:lnTo>
                  <a:lnTo>
                    <a:pt x="1350" y="1072"/>
                  </a:lnTo>
                  <a:lnTo>
                    <a:pt x="1350" y="1072"/>
                  </a:lnTo>
                  <a:lnTo>
                    <a:pt x="1351" y="1020"/>
                  </a:lnTo>
                  <a:lnTo>
                    <a:pt x="1353" y="969"/>
                  </a:lnTo>
                  <a:lnTo>
                    <a:pt x="1356" y="917"/>
                  </a:lnTo>
                  <a:lnTo>
                    <a:pt x="1360" y="867"/>
                  </a:lnTo>
                  <a:lnTo>
                    <a:pt x="1360" y="863"/>
                  </a:lnTo>
                  <a:lnTo>
                    <a:pt x="1360" y="863"/>
                  </a:lnTo>
                  <a:lnTo>
                    <a:pt x="1364" y="807"/>
                  </a:lnTo>
                  <a:lnTo>
                    <a:pt x="1364" y="807"/>
                  </a:lnTo>
                  <a:lnTo>
                    <a:pt x="1366" y="783"/>
                  </a:lnTo>
                  <a:lnTo>
                    <a:pt x="1370" y="759"/>
                  </a:lnTo>
                  <a:lnTo>
                    <a:pt x="1370" y="759"/>
                  </a:lnTo>
                  <a:lnTo>
                    <a:pt x="1375" y="725"/>
                  </a:lnTo>
                  <a:lnTo>
                    <a:pt x="1377" y="709"/>
                  </a:lnTo>
                  <a:lnTo>
                    <a:pt x="1377" y="691"/>
                  </a:lnTo>
                  <a:lnTo>
                    <a:pt x="1377" y="691"/>
                  </a:lnTo>
                  <a:lnTo>
                    <a:pt x="1376" y="649"/>
                  </a:lnTo>
                  <a:lnTo>
                    <a:pt x="1372" y="606"/>
                  </a:lnTo>
                  <a:lnTo>
                    <a:pt x="1372" y="606"/>
                  </a:lnTo>
                  <a:lnTo>
                    <a:pt x="1370" y="571"/>
                  </a:lnTo>
                  <a:lnTo>
                    <a:pt x="1369" y="536"/>
                  </a:lnTo>
                  <a:lnTo>
                    <a:pt x="1369" y="536"/>
                  </a:lnTo>
                  <a:lnTo>
                    <a:pt x="1367" y="469"/>
                  </a:lnTo>
                  <a:lnTo>
                    <a:pt x="1367" y="465"/>
                  </a:lnTo>
                  <a:lnTo>
                    <a:pt x="1367" y="465"/>
                  </a:lnTo>
                  <a:lnTo>
                    <a:pt x="1366" y="383"/>
                  </a:lnTo>
                  <a:lnTo>
                    <a:pt x="1365" y="301"/>
                  </a:lnTo>
                  <a:lnTo>
                    <a:pt x="1365" y="301"/>
                  </a:lnTo>
                  <a:lnTo>
                    <a:pt x="1365" y="282"/>
                  </a:lnTo>
                  <a:lnTo>
                    <a:pt x="1367" y="260"/>
                  </a:lnTo>
                  <a:lnTo>
                    <a:pt x="1367" y="260"/>
                  </a:lnTo>
                  <a:lnTo>
                    <a:pt x="1368" y="236"/>
                  </a:lnTo>
                  <a:lnTo>
                    <a:pt x="1369" y="212"/>
                  </a:lnTo>
                  <a:lnTo>
                    <a:pt x="1369" y="187"/>
                  </a:lnTo>
                  <a:lnTo>
                    <a:pt x="1368" y="162"/>
                  </a:lnTo>
                  <a:lnTo>
                    <a:pt x="1366" y="151"/>
                  </a:lnTo>
                  <a:lnTo>
                    <a:pt x="1364" y="139"/>
                  </a:lnTo>
                  <a:lnTo>
                    <a:pt x="1361" y="128"/>
                  </a:lnTo>
                  <a:lnTo>
                    <a:pt x="1358" y="118"/>
                  </a:lnTo>
                  <a:lnTo>
                    <a:pt x="1354" y="108"/>
                  </a:lnTo>
                  <a:lnTo>
                    <a:pt x="1348" y="100"/>
                  </a:lnTo>
                  <a:lnTo>
                    <a:pt x="1341" y="92"/>
                  </a:lnTo>
                  <a:lnTo>
                    <a:pt x="1334" y="85"/>
                  </a:lnTo>
                  <a:lnTo>
                    <a:pt x="1334" y="85"/>
                  </a:lnTo>
                  <a:lnTo>
                    <a:pt x="1327" y="79"/>
                  </a:lnTo>
                  <a:lnTo>
                    <a:pt x="1320" y="75"/>
                  </a:lnTo>
                  <a:lnTo>
                    <a:pt x="1305" y="68"/>
                  </a:lnTo>
                  <a:lnTo>
                    <a:pt x="1289" y="62"/>
                  </a:lnTo>
                  <a:lnTo>
                    <a:pt x="1272" y="58"/>
                  </a:lnTo>
                  <a:lnTo>
                    <a:pt x="1256" y="56"/>
                  </a:lnTo>
                  <a:lnTo>
                    <a:pt x="1239" y="54"/>
                  </a:lnTo>
                  <a:lnTo>
                    <a:pt x="1224" y="53"/>
                  </a:lnTo>
                  <a:lnTo>
                    <a:pt x="1208" y="53"/>
                  </a:lnTo>
                  <a:lnTo>
                    <a:pt x="1208" y="53"/>
                  </a:lnTo>
                  <a:lnTo>
                    <a:pt x="1170" y="54"/>
                  </a:lnTo>
                  <a:lnTo>
                    <a:pt x="1158" y="54"/>
                  </a:lnTo>
                  <a:lnTo>
                    <a:pt x="1158" y="54"/>
                  </a:lnTo>
                  <a:lnTo>
                    <a:pt x="1152" y="54"/>
                  </a:lnTo>
                  <a:lnTo>
                    <a:pt x="1149" y="53"/>
                  </a:lnTo>
                  <a:lnTo>
                    <a:pt x="1146" y="51"/>
                  </a:lnTo>
                  <a:lnTo>
                    <a:pt x="1144" y="48"/>
                  </a:lnTo>
                  <a:lnTo>
                    <a:pt x="1142" y="45"/>
                  </a:lnTo>
                  <a:lnTo>
                    <a:pt x="1141" y="43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1" y="30"/>
                  </a:lnTo>
                  <a:lnTo>
                    <a:pt x="1142" y="27"/>
                  </a:lnTo>
                  <a:lnTo>
                    <a:pt x="1143" y="24"/>
                  </a:lnTo>
                  <a:lnTo>
                    <a:pt x="1146" y="21"/>
                  </a:lnTo>
                  <a:lnTo>
                    <a:pt x="1149" y="19"/>
                  </a:lnTo>
                  <a:lnTo>
                    <a:pt x="1153" y="17"/>
                  </a:lnTo>
                  <a:lnTo>
                    <a:pt x="1158" y="16"/>
                  </a:lnTo>
                  <a:lnTo>
                    <a:pt x="1158" y="16"/>
                  </a:lnTo>
                  <a:lnTo>
                    <a:pt x="1202" y="15"/>
                  </a:lnTo>
                  <a:lnTo>
                    <a:pt x="1202" y="15"/>
                  </a:lnTo>
                  <a:lnTo>
                    <a:pt x="1224" y="15"/>
                  </a:lnTo>
                  <a:lnTo>
                    <a:pt x="1246" y="17"/>
                  </a:lnTo>
                  <a:lnTo>
                    <a:pt x="1270" y="20"/>
                  </a:lnTo>
                  <a:lnTo>
                    <a:pt x="1293" y="25"/>
                  </a:lnTo>
                  <a:lnTo>
                    <a:pt x="1303" y="28"/>
                  </a:lnTo>
                  <a:lnTo>
                    <a:pt x="1315" y="31"/>
                  </a:lnTo>
                  <a:lnTo>
                    <a:pt x="1325" y="35"/>
                  </a:lnTo>
                  <a:lnTo>
                    <a:pt x="1334" y="40"/>
                  </a:lnTo>
                  <a:lnTo>
                    <a:pt x="1345" y="46"/>
                  </a:lnTo>
                  <a:lnTo>
                    <a:pt x="1353" y="53"/>
                  </a:lnTo>
                  <a:lnTo>
                    <a:pt x="1361" y="60"/>
                  </a:lnTo>
                  <a:lnTo>
                    <a:pt x="1369" y="68"/>
                  </a:lnTo>
                  <a:lnTo>
                    <a:pt x="1369" y="68"/>
                  </a:lnTo>
                  <a:lnTo>
                    <a:pt x="1377" y="77"/>
                  </a:lnTo>
                  <a:lnTo>
                    <a:pt x="1383" y="88"/>
                  </a:lnTo>
                  <a:lnTo>
                    <a:pt x="1388" y="98"/>
                  </a:lnTo>
                  <a:lnTo>
                    <a:pt x="1392" y="108"/>
                  </a:lnTo>
                  <a:lnTo>
                    <a:pt x="1396" y="119"/>
                  </a:lnTo>
                  <a:lnTo>
                    <a:pt x="1399" y="130"/>
                  </a:lnTo>
                  <a:lnTo>
                    <a:pt x="1401" y="141"/>
                  </a:lnTo>
                  <a:lnTo>
                    <a:pt x="1403" y="154"/>
                  </a:lnTo>
                  <a:lnTo>
                    <a:pt x="1406" y="178"/>
                  </a:lnTo>
                  <a:lnTo>
                    <a:pt x="1406" y="202"/>
                  </a:lnTo>
                  <a:lnTo>
                    <a:pt x="1406" y="227"/>
                  </a:lnTo>
                  <a:lnTo>
                    <a:pt x="1404" y="252"/>
                  </a:lnTo>
                  <a:lnTo>
                    <a:pt x="1404" y="252"/>
                  </a:lnTo>
                  <a:lnTo>
                    <a:pt x="1403" y="277"/>
                  </a:lnTo>
                  <a:lnTo>
                    <a:pt x="1402" y="301"/>
                  </a:lnTo>
                  <a:lnTo>
                    <a:pt x="1402" y="301"/>
                  </a:lnTo>
                  <a:lnTo>
                    <a:pt x="1403" y="388"/>
                  </a:lnTo>
                  <a:lnTo>
                    <a:pt x="1406" y="473"/>
                  </a:lnTo>
                  <a:lnTo>
                    <a:pt x="1410" y="552"/>
                  </a:lnTo>
                  <a:lnTo>
                    <a:pt x="1413" y="623"/>
                  </a:lnTo>
                  <a:lnTo>
                    <a:pt x="1413" y="623"/>
                  </a:lnTo>
                  <a:lnTo>
                    <a:pt x="1414" y="642"/>
                  </a:lnTo>
                  <a:lnTo>
                    <a:pt x="1414" y="663"/>
                  </a:lnTo>
                  <a:lnTo>
                    <a:pt x="1411" y="702"/>
                  </a:lnTo>
                  <a:lnTo>
                    <a:pt x="1408" y="743"/>
                  </a:lnTo>
                  <a:lnTo>
                    <a:pt x="1402" y="782"/>
                  </a:lnTo>
                  <a:lnTo>
                    <a:pt x="1402" y="782"/>
                  </a:lnTo>
                  <a:lnTo>
                    <a:pt x="1398" y="815"/>
                  </a:lnTo>
                  <a:lnTo>
                    <a:pt x="1394" y="849"/>
                  </a:lnTo>
                  <a:lnTo>
                    <a:pt x="1392" y="883"/>
                  </a:lnTo>
                  <a:lnTo>
                    <a:pt x="1391" y="917"/>
                  </a:lnTo>
                  <a:lnTo>
                    <a:pt x="1391" y="917"/>
                  </a:lnTo>
                  <a:lnTo>
                    <a:pt x="1391" y="960"/>
                  </a:lnTo>
                  <a:lnTo>
                    <a:pt x="1391" y="960"/>
                  </a:lnTo>
                  <a:lnTo>
                    <a:pt x="1392" y="992"/>
                  </a:lnTo>
                  <a:lnTo>
                    <a:pt x="1391" y="1024"/>
                  </a:lnTo>
                  <a:lnTo>
                    <a:pt x="1390" y="1056"/>
                  </a:lnTo>
                  <a:lnTo>
                    <a:pt x="1388" y="1088"/>
                  </a:lnTo>
                  <a:lnTo>
                    <a:pt x="1384" y="1120"/>
                  </a:lnTo>
                  <a:lnTo>
                    <a:pt x="1380" y="1135"/>
                  </a:lnTo>
                  <a:lnTo>
                    <a:pt x="1377" y="1150"/>
                  </a:lnTo>
                  <a:lnTo>
                    <a:pt x="1371" y="1165"/>
                  </a:lnTo>
                  <a:lnTo>
                    <a:pt x="1366" y="1181"/>
                  </a:lnTo>
                  <a:lnTo>
                    <a:pt x="1360" y="1195"/>
                  </a:lnTo>
                  <a:lnTo>
                    <a:pt x="1354" y="1210"/>
                  </a:lnTo>
                  <a:lnTo>
                    <a:pt x="1354" y="1210"/>
                  </a:lnTo>
                  <a:lnTo>
                    <a:pt x="1347" y="1221"/>
                  </a:lnTo>
                  <a:lnTo>
                    <a:pt x="1337" y="1230"/>
                  </a:lnTo>
                  <a:lnTo>
                    <a:pt x="1328" y="1239"/>
                  </a:lnTo>
                  <a:lnTo>
                    <a:pt x="1317" y="1248"/>
                  </a:lnTo>
                  <a:lnTo>
                    <a:pt x="1304" y="1254"/>
                  </a:lnTo>
                  <a:lnTo>
                    <a:pt x="1292" y="1260"/>
                  </a:lnTo>
                  <a:lnTo>
                    <a:pt x="1277" y="1265"/>
                  </a:lnTo>
                  <a:lnTo>
                    <a:pt x="1263" y="1269"/>
                  </a:lnTo>
                  <a:lnTo>
                    <a:pt x="1249" y="1273"/>
                  </a:lnTo>
                  <a:lnTo>
                    <a:pt x="1233" y="1276"/>
                  </a:lnTo>
                  <a:lnTo>
                    <a:pt x="1202" y="1280"/>
                  </a:lnTo>
                  <a:lnTo>
                    <a:pt x="1171" y="1282"/>
                  </a:lnTo>
                  <a:lnTo>
                    <a:pt x="1142" y="1282"/>
                  </a:lnTo>
                  <a:lnTo>
                    <a:pt x="1142" y="1282"/>
                  </a:lnTo>
                  <a:lnTo>
                    <a:pt x="1137" y="1282"/>
                  </a:lnTo>
                  <a:lnTo>
                    <a:pt x="1133" y="1280"/>
                  </a:lnTo>
                  <a:lnTo>
                    <a:pt x="1131" y="1279"/>
                  </a:lnTo>
                  <a:lnTo>
                    <a:pt x="1128" y="1279"/>
                  </a:lnTo>
                  <a:lnTo>
                    <a:pt x="1128" y="1279"/>
                  </a:lnTo>
                  <a:lnTo>
                    <a:pt x="1081" y="1282"/>
                  </a:lnTo>
                  <a:lnTo>
                    <a:pt x="1036" y="1286"/>
                  </a:lnTo>
                  <a:lnTo>
                    <a:pt x="1036" y="1286"/>
                  </a:lnTo>
                  <a:lnTo>
                    <a:pt x="986" y="1291"/>
                  </a:lnTo>
                  <a:lnTo>
                    <a:pt x="936" y="1294"/>
                  </a:lnTo>
                  <a:lnTo>
                    <a:pt x="936" y="1294"/>
                  </a:lnTo>
                  <a:lnTo>
                    <a:pt x="890" y="1294"/>
                  </a:lnTo>
                  <a:lnTo>
                    <a:pt x="890" y="12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6" name="Freeform 712"/>
            <p:cNvSpPr/>
            <p:nvPr/>
          </p:nvSpPr>
          <p:spPr bwMode="auto">
            <a:xfrm>
              <a:off x="4203701" y="4283075"/>
              <a:ext cx="715963" cy="34925"/>
            </a:xfrm>
            <a:custGeom>
              <a:avLst/>
              <a:gdLst/>
              <a:ahLst/>
              <a:cxnLst>
                <a:cxn ang="0">
                  <a:pos x="1335" y="65"/>
                </a:cxn>
                <a:cxn ang="0">
                  <a:pos x="983" y="61"/>
                </a:cxn>
                <a:cxn ang="0">
                  <a:pos x="816" y="59"/>
                </a:cxn>
                <a:cxn ang="0">
                  <a:pos x="646" y="58"/>
                </a:cxn>
                <a:cxn ang="0">
                  <a:pos x="548" y="56"/>
                </a:cxn>
                <a:cxn ang="0">
                  <a:pos x="451" y="52"/>
                </a:cxn>
                <a:cxn ang="0">
                  <a:pos x="302" y="47"/>
                </a:cxn>
                <a:cxn ang="0">
                  <a:pos x="265" y="47"/>
                </a:cxn>
                <a:cxn ang="0">
                  <a:pos x="215" y="47"/>
                </a:cxn>
                <a:cxn ang="0">
                  <a:pos x="165" y="47"/>
                </a:cxn>
                <a:cxn ang="0">
                  <a:pos x="107" y="46"/>
                </a:cxn>
                <a:cxn ang="0">
                  <a:pos x="88" y="45"/>
                </a:cxn>
                <a:cxn ang="0">
                  <a:pos x="67" y="42"/>
                </a:cxn>
                <a:cxn ang="0">
                  <a:pos x="30" y="38"/>
                </a:cxn>
                <a:cxn ang="0">
                  <a:pos x="17" y="38"/>
                </a:cxn>
                <a:cxn ang="0">
                  <a:pos x="9" y="36"/>
                </a:cxn>
                <a:cxn ang="0">
                  <a:pos x="3" y="31"/>
                </a:cxn>
                <a:cxn ang="0">
                  <a:pos x="1" y="25"/>
                </a:cxn>
                <a:cxn ang="0">
                  <a:pos x="0" y="20"/>
                </a:cxn>
                <a:cxn ang="0">
                  <a:pos x="2" y="10"/>
                </a:cxn>
                <a:cxn ang="0">
                  <a:pos x="6" y="4"/>
                </a:cxn>
                <a:cxn ang="0">
                  <a:pos x="13" y="1"/>
                </a:cxn>
                <a:cxn ang="0">
                  <a:pos x="17" y="0"/>
                </a:cxn>
                <a:cxn ang="0">
                  <a:pos x="72" y="4"/>
                </a:cxn>
                <a:cxn ang="0">
                  <a:pos x="100" y="7"/>
                </a:cxn>
                <a:cxn ang="0">
                  <a:pos x="129" y="8"/>
                </a:cxn>
                <a:cxn ang="0">
                  <a:pos x="178" y="8"/>
                </a:cxn>
                <a:cxn ang="0">
                  <a:pos x="228" y="8"/>
                </a:cxn>
                <a:cxn ang="0">
                  <a:pos x="301" y="8"/>
                </a:cxn>
                <a:cxn ang="0">
                  <a:pos x="428" y="14"/>
                </a:cxn>
                <a:cxn ang="0">
                  <a:pos x="537" y="18"/>
                </a:cxn>
                <a:cxn ang="0">
                  <a:pos x="646" y="20"/>
                </a:cxn>
                <a:cxn ang="0">
                  <a:pos x="893" y="24"/>
                </a:cxn>
                <a:cxn ang="0">
                  <a:pos x="1113" y="26"/>
                </a:cxn>
                <a:cxn ang="0">
                  <a:pos x="1335" y="28"/>
                </a:cxn>
                <a:cxn ang="0">
                  <a:pos x="1341" y="28"/>
                </a:cxn>
                <a:cxn ang="0">
                  <a:pos x="1347" y="32"/>
                </a:cxn>
                <a:cxn ang="0">
                  <a:pos x="1351" y="37"/>
                </a:cxn>
                <a:cxn ang="0">
                  <a:pos x="1353" y="47"/>
                </a:cxn>
                <a:cxn ang="0">
                  <a:pos x="1352" y="53"/>
                </a:cxn>
                <a:cxn ang="0">
                  <a:pos x="1350" y="59"/>
                </a:cxn>
                <a:cxn ang="0">
                  <a:pos x="1344" y="63"/>
                </a:cxn>
                <a:cxn ang="0">
                  <a:pos x="1335" y="65"/>
                </a:cxn>
              </a:cxnLst>
              <a:rect l="0" t="0" r="r" b="b"/>
              <a:pathLst>
                <a:path w="1353" h="65">
                  <a:moveTo>
                    <a:pt x="1335" y="65"/>
                  </a:moveTo>
                  <a:lnTo>
                    <a:pt x="1335" y="65"/>
                  </a:lnTo>
                  <a:lnTo>
                    <a:pt x="1158" y="64"/>
                  </a:lnTo>
                  <a:lnTo>
                    <a:pt x="983" y="61"/>
                  </a:lnTo>
                  <a:lnTo>
                    <a:pt x="983" y="61"/>
                  </a:lnTo>
                  <a:lnTo>
                    <a:pt x="816" y="59"/>
                  </a:lnTo>
                  <a:lnTo>
                    <a:pt x="646" y="58"/>
                  </a:lnTo>
                  <a:lnTo>
                    <a:pt x="646" y="58"/>
                  </a:lnTo>
                  <a:lnTo>
                    <a:pt x="598" y="57"/>
                  </a:lnTo>
                  <a:lnTo>
                    <a:pt x="548" y="56"/>
                  </a:lnTo>
                  <a:lnTo>
                    <a:pt x="451" y="52"/>
                  </a:lnTo>
                  <a:lnTo>
                    <a:pt x="451" y="52"/>
                  </a:lnTo>
                  <a:lnTo>
                    <a:pt x="377" y="49"/>
                  </a:lnTo>
                  <a:lnTo>
                    <a:pt x="302" y="47"/>
                  </a:lnTo>
                  <a:lnTo>
                    <a:pt x="302" y="47"/>
                  </a:lnTo>
                  <a:lnTo>
                    <a:pt x="265" y="47"/>
                  </a:lnTo>
                  <a:lnTo>
                    <a:pt x="265" y="47"/>
                  </a:lnTo>
                  <a:lnTo>
                    <a:pt x="215" y="47"/>
                  </a:lnTo>
                  <a:lnTo>
                    <a:pt x="215" y="47"/>
                  </a:lnTo>
                  <a:lnTo>
                    <a:pt x="165" y="47"/>
                  </a:lnTo>
                  <a:lnTo>
                    <a:pt x="165" y="47"/>
                  </a:lnTo>
                  <a:lnTo>
                    <a:pt x="107" y="46"/>
                  </a:lnTo>
                  <a:lnTo>
                    <a:pt x="107" y="46"/>
                  </a:lnTo>
                  <a:lnTo>
                    <a:pt x="88" y="45"/>
                  </a:lnTo>
                  <a:lnTo>
                    <a:pt x="67" y="42"/>
                  </a:lnTo>
                  <a:lnTo>
                    <a:pt x="67" y="42"/>
                  </a:lnTo>
                  <a:lnTo>
                    <a:pt x="42" y="39"/>
                  </a:lnTo>
                  <a:lnTo>
                    <a:pt x="30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3" y="37"/>
                  </a:lnTo>
                  <a:lnTo>
                    <a:pt x="9" y="36"/>
                  </a:lnTo>
                  <a:lnTo>
                    <a:pt x="6" y="34"/>
                  </a:lnTo>
                  <a:lnTo>
                    <a:pt x="3" y="31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3" y="7"/>
                  </a:lnTo>
                  <a:lnTo>
                    <a:pt x="6" y="4"/>
                  </a:lnTo>
                  <a:lnTo>
                    <a:pt x="9" y="2"/>
                  </a:lnTo>
                  <a:lnTo>
                    <a:pt x="13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44" y="2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100" y="7"/>
                  </a:lnTo>
                  <a:lnTo>
                    <a:pt x="114" y="8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78" y="8"/>
                  </a:lnTo>
                  <a:lnTo>
                    <a:pt x="178" y="8"/>
                  </a:lnTo>
                  <a:lnTo>
                    <a:pt x="228" y="8"/>
                  </a:lnTo>
                  <a:lnTo>
                    <a:pt x="228" y="8"/>
                  </a:lnTo>
                  <a:lnTo>
                    <a:pt x="301" y="8"/>
                  </a:lnTo>
                  <a:lnTo>
                    <a:pt x="301" y="8"/>
                  </a:lnTo>
                  <a:lnTo>
                    <a:pt x="428" y="14"/>
                  </a:lnTo>
                  <a:lnTo>
                    <a:pt x="428" y="14"/>
                  </a:lnTo>
                  <a:lnTo>
                    <a:pt x="537" y="18"/>
                  </a:lnTo>
                  <a:lnTo>
                    <a:pt x="592" y="19"/>
                  </a:lnTo>
                  <a:lnTo>
                    <a:pt x="646" y="20"/>
                  </a:lnTo>
                  <a:lnTo>
                    <a:pt x="646" y="20"/>
                  </a:lnTo>
                  <a:lnTo>
                    <a:pt x="893" y="24"/>
                  </a:lnTo>
                  <a:lnTo>
                    <a:pt x="893" y="24"/>
                  </a:lnTo>
                  <a:lnTo>
                    <a:pt x="1113" y="26"/>
                  </a:lnTo>
                  <a:lnTo>
                    <a:pt x="1225" y="27"/>
                  </a:lnTo>
                  <a:lnTo>
                    <a:pt x="1335" y="28"/>
                  </a:lnTo>
                  <a:lnTo>
                    <a:pt x="1335" y="28"/>
                  </a:lnTo>
                  <a:lnTo>
                    <a:pt x="1341" y="28"/>
                  </a:lnTo>
                  <a:lnTo>
                    <a:pt x="1344" y="30"/>
                  </a:lnTo>
                  <a:lnTo>
                    <a:pt x="1347" y="32"/>
                  </a:lnTo>
                  <a:lnTo>
                    <a:pt x="1350" y="34"/>
                  </a:lnTo>
                  <a:lnTo>
                    <a:pt x="1351" y="37"/>
                  </a:lnTo>
                  <a:lnTo>
                    <a:pt x="1352" y="40"/>
                  </a:lnTo>
                  <a:lnTo>
                    <a:pt x="1353" y="47"/>
                  </a:lnTo>
                  <a:lnTo>
                    <a:pt x="1353" y="47"/>
                  </a:lnTo>
                  <a:lnTo>
                    <a:pt x="1352" y="53"/>
                  </a:lnTo>
                  <a:lnTo>
                    <a:pt x="1351" y="56"/>
                  </a:lnTo>
                  <a:lnTo>
                    <a:pt x="1350" y="59"/>
                  </a:lnTo>
                  <a:lnTo>
                    <a:pt x="1347" y="61"/>
                  </a:lnTo>
                  <a:lnTo>
                    <a:pt x="1344" y="63"/>
                  </a:lnTo>
                  <a:lnTo>
                    <a:pt x="1341" y="65"/>
                  </a:lnTo>
                  <a:lnTo>
                    <a:pt x="1335" y="65"/>
                  </a:lnTo>
                  <a:lnTo>
                    <a:pt x="133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7" name="Freeform 713"/>
            <p:cNvSpPr>
              <a:spLocks noEditPoints="1"/>
            </p:cNvSpPr>
            <p:nvPr/>
          </p:nvSpPr>
          <p:spPr bwMode="auto">
            <a:xfrm>
              <a:off x="4273551" y="4346575"/>
              <a:ext cx="196850" cy="188913"/>
            </a:xfrm>
            <a:custGeom>
              <a:avLst/>
              <a:gdLst/>
              <a:ahLst/>
              <a:cxnLst>
                <a:cxn ang="0">
                  <a:pos x="170" y="355"/>
                </a:cxn>
                <a:cxn ang="0">
                  <a:pos x="132" y="333"/>
                </a:cxn>
                <a:cxn ang="0">
                  <a:pos x="123" y="313"/>
                </a:cxn>
                <a:cxn ang="0">
                  <a:pos x="128" y="272"/>
                </a:cxn>
                <a:cxn ang="0">
                  <a:pos x="168" y="190"/>
                </a:cxn>
                <a:cxn ang="0">
                  <a:pos x="182" y="147"/>
                </a:cxn>
                <a:cxn ang="0">
                  <a:pos x="157" y="150"/>
                </a:cxn>
                <a:cxn ang="0">
                  <a:pos x="142" y="185"/>
                </a:cxn>
                <a:cxn ang="0">
                  <a:pos x="114" y="201"/>
                </a:cxn>
                <a:cxn ang="0">
                  <a:pos x="70" y="205"/>
                </a:cxn>
                <a:cxn ang="0">
                  <a:pos x="33" y="192"/>
                </a:cxn>
                <a:cxn ang="0">
                  <a:pos x="9" y="158"/>
                </a:cxn>
                <a:cxn ang="0">
                  <a:pos x="0" y="86"/>
                </a:cxn>
                <a:cxn ang="0">
                  <a:pos x="0" y="50"/>
                </a:cxn>
                <a:cxn ang="0">
                  <a:pos x="7" y="37"/>
                </a:cxn>
                <a:cxn ang="0">
                  <a:pos x="37" y="9"/>
                </a:cxn>
                <a:cxn ang="0">
                  <a:pos x="95" y="0"/>
                </a:cxn>
                <a:cxn ang="0">
                  <a:pos x="264" y="8"/>
                </a:cxn>
                <a:cxn ang="0">
                  <a:pos x="321" y="13"/>
                </a:cxn>
                <a:cxn ang="0">
                  <a:pos x="354" y="36"/>
                </a:cxn>
                <a:cxn ang="0">
                  <a:pos x="370" y="72"/>
                </a:cxn>
                <a:cxn ang="0">
                  <a:pos x="364" y="144"/>
                </a:cxn>
                <a:cxn ang="0">
                  <a:pos x="334" y="222"/>
                </a:cxn>
                <a:cxn ang="0">
                  <a:pos x="291" y="310"/>
                </a:cxn>
                <a:cxn ang="0">
                  <a:pos x="250" y="347"/>
                </a:cxn>
                <a:cxn ang="0">
                  <a:pos x="212" y="358"/>
                </a:cxn>
                <a:cxn ang="0">
                  <a:pos x="170" y="99"/>
                </a:cxn>
                <a:cxn ang="0">
                  <a:pos x="222" y="102"/>
                </a:cxn>
                <a:cxn ang="0">
                  <a:pos x="244" y="116"/>
                </a:cxn>
                <a:cxn ang="0">
                  <a:pos x="252" y="125"/>
                </a:cxn>
                <a:cxn ang="0">
                  <a:pos x="251" y="145"/>
                </a:cxn>
                <a:cxn ang="0">
                  <a:pos x="191" y="243"/>
                </a:cxn>
                <a:cxn ang="0">
                  <a:pos x="175" y="292"/>
                </a:cxn>
                <a:cxn ang="0">
                  <a:pos x="180" y="310"/>
                </a:cxn>
                <a:cxn ang="0">
                  <a:pos x="204" y="316"/>
                </a:cxn>
                <a:cxn ang="0">
                  <a:pos x="233" y="306"/>
                </a:cxn>
                <a:cxn ang="0">
                  <a:pos x="270" y="261"/>
                </a:cxn>
                <a:cxn ang="0">
                  <a:pos x="307" y="163"/>
                </a:cxn>
                <a:cxn ang="0">
                  <a:pos x="324" y="116"/>
                </a:cxn>
                <a:cxn ang="0">
                  <a:pos x="324" y="73"/>
                </a:cxn>
                <a:cxn ang="0">
                  <a:pos x="304" y="56"/>
                </a:cxn>
                <a:cxn ang="0">
                  <a:pos x="162" y="48"/>
                </a:cxn>
                <a:cxn ang="0">
                  <a:pos x="110" y="44"/>
                </a:cxn>
                <a:cxn ang="0">
                  <a:pos x="65" y="46"/>
                </a:cxn>
                <a:cxn ang="0">
                  <a:pos x="48" y="61"/>
                </a:cxn>
                <a:cxn ang="0">
                  <a:pos x="45" y="90"/>
                </a:cxn>
                <a:cxn ang="0">
                  <a:pos x="55" y="149"/>
                </a:cxn>
                <a:cxn ang="0">
                  <a:pos x="67" y="159"/>
                </a:cxn>
                <a:cxn ang="0">
                  <a:pos x="80" y="160"/>
                </a:cxn>
                <a:cxn ang="0">
                  <a:pos x="104" y="156"/>
                </a:cxn>
                <a:cxn ang="0">
                  <a:pos x="114" y="126"/>
                </a:cxn>
                <a:cxn ang="0">
                  <a:pos x="116" y="111"/>
                </a:cxn>
                <a:cxn ang="0">
                  <a:pos x="130" y="100"/>
                </a:cxn>
              </a:cxnLst>
              <a:rect l="0" t="0" r="r" b="b"/>
              <a:pathLst>
                <a:path w="372" h="359">
                  <a:moveTo>
                    <a:pt x="201" y="359"/>
                  </a:moveTo>
                  <a:lnTo>
                    <a:pt x="201" y="359"/>
                  </a:lnTo>
                  <a:lnTo>
                    <a:pt x="191" y="358"/>
                  </a:lnTo>
                  <a:lnTo>
                    <a:pt x="180" y="357"/>
                  </a:lnTo>
                  <a:lnTo>
                    <a:pt x="170" y="355"/>
                  </a:lnTo>
                  <a:lnTo>
                    <a:pt x="160" y="352"/>
                  </a:lnTo>
                  <a:lnTo>
                    <a:pt x="152" y="348"/>
                  </a:lnTo>
                  <a:lnTo>
                    <a:pt x="145" y="344"/>
                  </a:lnTo>
                  <a:lnTo>
                    <a:pt x="137" y="338"/>
                  </a:lnTo>
                  <a:lnTo>
                    <a:pt x="132" y="333"/>
                  </a:lnTo>
                  <a:lnTo>
                    <a:pt x="132" y="333"/>
                  </a:lnTo>
                  <a:lnTo>
                    <a:pt x="129" y="327"/>
                  </a:lnTo>
                  <a:lnTo>
                    <a:pt x="126" y="323"/>
                  </a:lnTo>
                  <a:lnTo>
                    <a:pt x="124" y="318"/>
                  </a:lnTo>
                  <a:lnTo>
                    <a:pt x="123" y="313"/>
                  </a:lnTo>
                  <a:lnTo>
                    <a:pt x="122" y="308"/>
                  </a:lnTo>
                  <a:lnTo>
                    <a:pt x="122" y="302"/>
                  </a:lnTo>
                  <a:lnTo>
                    <a:pt x="124" y="289"/>
                  </a:lnTo>
                  <a:lnTo>
                    <a:pt x="124" y="289"/>
                  </a:lnTo>
                  <a:lnTo>
                    <a:pt x="128" y="272"/>
                  </a:lnTo>
                  <a:lnTo>
                    <a:pt x="134" y="255"/>
                  </a:lnTo>
                  <a:lnTo>
                    <a:pt x="142" y="239"/>
                  </a:lnTo>
                  <a:lnTo>
                    <a:pt x="150" y="222"/>
                  </a:lnTo>
                  <a:lnTo>
                    <a:pt x="159" y="205"/>
                  </a:lnTo>
                  <a:lnTo>
                    <a:pt x="168" y="190"/>
                  </a:lnTo>
                  <a:lnTo>
                    <a:pt x="188" y="159"/>
                  </a:lnTo>
                  <a:lnTo>
                    <a:pt x="196" y="147"/>
                  </a:lnTo>
                  <a:lnTo>
                    <a:pt x="186" y="147"/>
                  </a:lnTo>
                  <a:lnTo>
                    <a:pt x="186" y="147"/>
                  </a:lnTo>
                  <a:lnTo>
                    <a:pt x="182" y="147"/>
                  </a:lnTo>
                  <a:lnTo>
                    <a:pt x="182" y="147"/>
                  </a:lnTo>
                  <a:lnTo>
                    <a:pt x="163" y="146"/>
                  </a:lnTo>
                  <a:lnTo>
                    <a:pt x="158" y="145"/>
                  </a:lnTo>
                  <a:lnTo>
                    <a:pt x="157" y="150"/>
                  </a:lnTo>
                  <a:lnTo>
                    <a:pt x="157" y="150"/>
                  </a:lnTo>
                  <a:lnTo>
                    <a:pt x="155" y="158"/>
                  </a:lnTo>
                  <a:lnTo>
                    <a:pt x="153" y="166"/>
                  </a:lnTo>
                  <a:lnTo>
                    <a:pt x="150" y="172"/>
                  </a:lnTo>
                  <a:lnTo>
                    <a:pt x="146" y="179"/>
                  </a:lnTo>
                  <a:lnTo>
                    <a:pt x="142" y="185"/>
                  </a:lnTo>
                  <a:lnTo>
                    <a:pt x="135" y="190"/>
                  </a:lnTo>
                  <a:lnTo>
                    <a:pt x="129" y="194"/>
                  </a:lnTo>
                  <a:lnTo>
                    <a:pt x="122" y="198"/>
                  </a:lnTo>
                  <a:lnTo>
                    <a:pt x="122" y="198"/>
                  </a:lnTo>
                  <a:lnTo>
                    <a:pt x="114" y="201"/>
                  </a:lnTo>
                  <a:lnTo>
                    <a:pt x="104" y="204"/>
                  </a:lnTo>
                  <a:lnTo>
                    <a:pt x="94" y="205"/>
                  </a:lnTo>
                  <a:lnTo>
                    <a:pt x="83" y="207"/>
                  </a:lnTo>
                  <a:lnTo>
                    <a:pt x="83" y="207"/>
                  </a:lnTo>
                  <a:lnTo>
                    <a:pt x="70" y="205"/>
                  </a:lnTo>
                  <a:lnTo>
                    <a:pt x="59" y="203"/>
                  </a:lnTo>
                  <a:lnTo>
                    <a:pt x="50" y="201"/>
                  </a:lnTo>
                  <a:lnTo>
                    <a:pt x="40" y="197"/>
                  </a:lnTo>
                  <a:lnTo>
                    <a:pt x="40" y="197"/>
                  </a:lnTo>
                  <a:lnTo>
                    <a:pt x="33" y="192"/>
                  </a:lnTo>
                  <a:lnTo>
                    <a:pt x="27" y="187"/>
                  </a:lnTo>
                  <a:lnTo>
                    <a:pt x="22" y="181"/>
                  </a:lnTo>
                  <a:lnTo>
                    <a:pt x="17" y="173"/>
                  </a:lnTo>
                  <a:lnTo>
                    <a:pt x="12" y="166"/>
                  </a:lnTo>
                  <a:lnTo>
                    <a:pt x="9" y="158"/>
                  </a:lnTo>
                  <a:lnTo>
                    <a:pt x="6" y="150"/>
                  </a:lnTo>
                  <a:lnTo>
                    <a:pt x="4" y="140"/>
                  </a:lnTo>
                  <a:lnTo>
                    <a:pt x="2" y="123"/>
                  </a:lnTo>
                  <a:lnTo>
                    <a:pt x="0" y="104"/>
                  </a:lnTo>
                  <a:lnTo>
                    <a:pt x="0" y="86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1" y="45"/>
                  </a:lnTo>
                  <a:lnTo>
                    <a:pt x="3" y="42"/>
                  </a:lnTo>
                  <a:lnTo>
                    <a:pt x="6" y="39"/>
                  </a:lnTo>
                  <a:lnTo>
                    <a:pt x="7" y="38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12" y="29"/>
                  </a:lnTo>
                  <a:lnTo>
                    <a:pt x="19" y="21"/>
                  </a:lnTo>
                  <a:lnTo>
                    <a:pt x="27" y="14"/>
                  </a:lnTo>
                  <a:lnTo>
                    <a:pt x="37" y="9"/>
                  </a:lnTo>
                  <a:lnTo>
                    <a:pt x="49" y="5"/>
                  </a:lnTo>
                  <a:lnTo>
                    <a:pt x="63" y="2"/>
                  </a:lnTo>
                  <a:lnTo>
                    <a:pt x="79" y="1"/>
                  </a:lnTo>
                  <a:lnTo>
                    <a:pt x="95" y="0"/>
                  </a:lnTo>
                  <a:lnTo>
                    <a:pt x="95" y="0"/>
                  </a:lnTo>
                  <a:lnTo>
                    <a:pt x="127" y="1"/>
                  </a:lnTo>
                  <a:lnTo>
                    <a:pt x="159" y="2"/>
                  </a:lnTo>
                  <a:lnTo>
                    <a:pt x="223" y="5"/>
                  </a:lnTo>
                  <a:lnTo>
                    <a:pt x="223" y="5"/>
                  </a:lnTo>
                  <a:lnTo>
                    <a:pt x="264" y="8"/>
                  </a:lnTo>
                  <a:lnTo>
                    <a:pt x="307" y="9"/>
                  </a:lnTo>
                  <a:lnTo>
                    <a:pt x="307" y="9"/>
                  </a:lnTo>
                  <a:lnTo>
                    <a:pt x="313" y="10"/>
                  </a:lnTo>
                  <a:lnTo>
                    <a:pt x="313" y="10"/>
                  </a:lnTo>
                  <a:lnTo>
                    <a:pt x="321" y="13"/>
                  </a:lnTo>
                  <a:lnTo>
                    <a:pt x="330" y="16"/>
                  </a:lnTo>
                  <a:lnTo>
                    <a:pt x="337" y="21"/>
                  </a:lnTo>
                  <a:lnTo>
                    <a:pt x="343" y="25"/>
                  </a:lnTo>
                  <a:lnTo>
                    <a:pt x="349" y="30"/>
                  </a:lnTo>
                  <a:lnTo>
                    <a:pt x="354" y="36"/>
                  </a:lnTo>
                  <a:lnTo>
                    <a:pt x="358" y="42"/>
                  </a:lnTo>
                  <a:lnTo>
                    <a:pt x="363" y="50"/>
                  </a:lnTo>
                  <a:lnTo>
                    <a:pt x="363" y="50"/>
                  </a:lnTo>
                  <a:lnTo>
                    <a:pt x="367" y="60"/>
                  </a:lnTo>
                  <a:lnTo>
                    <a:pt x="370" y="72"/>
                  </a:lnTo>
                  <a:lnTo>
                    <a:pt x="372" y="86"/>
                  </a:lnTo>
                  <a:lnTo>
                    <a:pt x="372" y="99"/>
                  </a:lnTo>
                  <a:lnTo>
                    <a:pt x="370" y="114"/>
                  </a:lnTo>
                  <a:lnTo>
                    <a:pt x="368" y="128"/>
                  </a:lnTo>
                  <a:lnTo>
                    <a:pt x="364" y="144"/>
                  </a:lnTo>
                  <a:lnTo>
                    <a:pt x="357" y="159"/>
                  </a:lnTo>
                  <a:lnTo>
                    <a:pt x="357" y="159"/>
                  </a:lnTo>
                  <a:lnTo>
                    <a:pt x="342" y="199"/>
                  </a:lnTo>
                  <a:lnTo>
                    <a:pt x="342" y="199"/>
                  </a:lnTo>
                  <a:lnTo>
                    <a:pt x="334" y="222"/>
                  </a:lnTo>
                  <a:lnTo>
                    <a:pt x="324" y="246"/>
                  </a:lnTo>
                  <a:lnTo>
                    <a:pt x="315" y="269"/>
                  </a:lnTo>
                  <a:lnTo>
                    <a:pt x="304" y="289"/>
                  </a:lnTo>
                  <a:lnTo>
                    <a:pt x="298" y="299"/>
                  </a:lnTo>
                  <a:lnTo>
                    <a:pt x="291" y="310"/>
                  </a:lnTo>
                  <a:lnTo>
                    <a:pt x="284" y="318"/>
                  </a:lnTo>
                  <a:lnTo>
                    <a:pt x="277" y="326"/>
                  </a:lnTo>
                  <a:lnTo>
                    <a:pt x="269" y="335"/>
                  </a:lnTo>
                  <a:lnTo>
                    <a:pt x="259" y="341"/>
                  </a:lnTo>
                  <a:lnTo>
                    <a:pt x="250" y="347"/>
                  </a:lnTo>
                  <a:lnTo>
                    <a:pt x="241" y="352"/>
                  </a:lnTo>
                  <a:lnTo>
                    <a:pt x="241" y="352"/>
                  </a:lnTo>
                  <a:lnTo>
                    <a:pt x="231" y="355"/>
                  </a:lnTo>
                  <a:lnTo>
                    <a:pt x="222" y="357"/>
                  </a:lnTo>
                  <a:lnTo>
                    <a:pt x="212" y="358"/>
                  </a:lnTo>
                  <a:lnTo>
                    <a:pt x="201" y="359"/>
                  </a:lnTo>
                  <a:lnTo>
                    <a:pt x="201" y="359"/>
                  </a:lnTo>
                  <a:close/>
                  <a:moveTo>
                    <a:pt x="139" y="98"/>
                  </a:moveTo>
                  <a:lnTo>
                    <a:pt x="139" y="98"/>
                  </a:lnTo>
                  <a:lnTo>
                    <a:pt x="170" y="99"/>
                  </a:lnTo>
                  <a:lnTo>
                    <a:pt x="170" y="99"/>
                  </a:lnTo>
                  <a:lnTo>
                    <a:pt x="201" y="100"/>
                  </a:lnTo>
                  <a:lnTo>
                    <a:pt x="201" y="100"/>
                  </a:lnTo>
                  <a:lnTo>
                    <a:pt x="216" y="101"/>
                  </a:lnTo>
                  <a:lnTo>
                    <a:pt x="222" y="102"/>
                  </a:lnTo>
                  <a:lnTo>
                    <a:pt x="227" y="103"/>
                  </a:lnTo>
                  <a:lnTo>
                    <a:pt x="232" y="105"/>
                  </a:lnTo>
                  <a:lnTo>
                    <a:pt x="238" y="107"/>
                  </a:lnTo>
                  <a:lnTo>
                    <a:pt x="241" y="111"/>
                  </a:lnTo>
                  <a:lnTo>
                    <a:pt x="244" y="116"/>
                  </a:lnTo>
                  <a:lnTo>
                    <a:pt x="245" y="117"/>
                  </a:lnTo>
                  <a:lnTo>
                    <a:pt x="246" y="117"/>
                  </a:lnTo>
                  <a:lnTo>
                    <a:pt x="246" y="117"/>
                  </a:lnTo>
                  <a:lnTo>
                    <a:pt x="250" y="122"/>
                  </a:lnTo>
                  <a:lnTo>
                    <a:pt x="252" y="125"/>
                  </a:lnTo>
                  <a:lnTo>
                    <a:pt x="254" y="129"/>
                  </a:lnTo>
                  <a:lnTo>
                    <a:pt x="254" y="132"/>
                  </a:lnTo>
                  <a:lnTo>
                    <a:pt x="254" y="136"/>
                  </a:lnTo>
                  <a:lnTo>
                    <a:pt x="253" y="140"/>
                  </a:lnTo>
                  <a:lnTo>
                    <a:pt x="251" y="145"/>
                  </a:lnTo>
                  <a:lnTo>
                    <a:pt x="251" y="145"/>
                  </a:lnTo>
                  <a:lnTo>
                    <a:pt x="226" y="186"/>
                  </a:lnTo>
                  <a:lnTo>
                    <a:pt x="199" y="227"/>
                  </a:lnTo>
                  <a:lnTo>
                    <a:pt x="199" y="227"/>
                  </a:lnTo>
                  <a:lnTo>
                    <a:pt x="191" y="243"/>
                  </a:lnTo>
                  <a:lnTo>
                    <a:pt x="186" y="253"/>
                  </a:lnTo>
                  <a:lnTo>
                    <a:pt x="181" y="263"/>
                  </a:lnTo>
                  <a:lnTo>
                    <a:pt x="177" y="276"/>
                  </a:lnTo>
                  <a:lnTo>
                    <a:pt x="175" y="287"/>
                  </a:lnTo>
                  <a:lnTo>
                    <a:pt x="175" y="292"/>
                  </a:lnTo>
                  <a:lnTo>
                    <a:pt x="175" y="297"/>
                  </a:lnTo>
                  <a:lnTo>
                    <a:pt x="176" y="302"/>
                  </a:lnTo>
                  <a:lnTo>
                    <a:pt x="177" y="306"/>
                  </a:lnTo>
                  <a:lnTo>
                    <a:pt x="177" y="306"/>
                  </a:lnTo>
                  <a:lnTo>
                    <a:pt x="180" y="310"/>
                  </a:lnTo>
                  <a:lnTo>
                    <a:pt x="184" y="313"/>
                  </a:lnTo>
                  <a:lnTo>
                    <a:pt x="189" y="316"/>
                  </a:lnTo>
                  <a:lnTo>
                    <a:pt x="197" y="316"/>
                  </a:lnTo>
                  <a:lnTo>
                    <a:pt x="197" y="316"/>
                  </a:lnTo>
                  <a:lnTo>
                    <a:pt x="204" y="316"/>
                  </a:lnTo>
                  <a:lnTo>
                    <a:pt x="211" y="315"/>
                  </a:lnTo>
                  <a:lnTo>
                    <a:pt x="218" y="312"/>
                  </a:lnTo>
                  <a:lnTo>
                    <a:pt x="227" y="309"/>
                  </a:lnTo>
                  <a:lnTo>
                    <a:pt x="227" y="309"/>
                  </a:lnTo>
                  <a:lnTo>
                    <a:pt x="233" y="306"/>
                  </a:lnTo>
                  <a:lnTo>
                    <a:pt x="240" y="302"/>
                  </a:lnTo>
                  <a:lnTo>
                    <a:pt x="245" y="296"/>
                  </a:lnTo>
                  <a:lnTo>
                    <a:pt x="251" y="290"/>
                  </a:lnTo>
                  <a:lnTo>
                    <a:pt x="260" y="277"/>
                  </a:lnTo>
                  <a:lnTo>
                    <a:pt x="270" y="261"/>
                  </a:lnTo>
                  <a:lnTo>
                    <a:pt x="277" y="244"/>
                  </a:lnTo>
                  <a:lnTo>
                    <a:pt x="284" y="226"/>
                  </a:lnTo>
                  <a:lnTo>
                    <a:pt x="296" y="192"/>
                  </a:lnTo>
                  <a:lnTo>
                    <a:pt x="296" y="192"/>
                  </a:lnTo>
                  <a:lnTo>
                    <a:pt x="307" y="163"/>
                  </a:lnTo>
                  <a:lnTo>
                    <a:pt x="310" y="157"/>
                  </a:lnTo>
                  <a:lnTo>
                    <a:pt x="310" y="157"/>
                  </a:lnTo>
                  <a:lnTo>
                    <a:pt x="317" y="138"/>
                  </a:lnTo>
                  <a:lnTo>
                    <a:pt x="321" y="127"/>
                  </a:lnTo>
                  <a:lnTo>
                    <a:pt x="324" y="116"/>
                  </a:lnTo>
                  <a:lnTo>
                    <a:pt x="326" y="104"/>
                  </a:lnTo>
                  <a:lnTo>
                    <a:pt x="327" y="93"/>
                  </a:lnTo>
                  <a:lnTo>
                    <a:pt x="327" y="83"/>
                  </a:lnTo>
                  <a:lnTo>
                    <a:pt x="326" y="78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1" y="67"/>
                  </a:lnTo>
                  <a:lnTo>
                    <a:pt x="316" y="62"/>
                  </a:lnTo>
                  <a:lnTo>
                    <a:pt x="311" y="59"/>
                  </a:lnTo>
                  <a:lnTo>
                    <a:pt x="304" y="56"/>
                  </a:lnTo>
                  <a:lnTo>
                    <a:pt x="303" y="55"/>
                  </a:lnTo>
                  <a:lnTo>
                    <a:pt x="294" y="55"/>
                  </a:lnTo>
                  <a:lnTo>
                    <a:pt x="294" y="55"/>
                  </a:lnTo>
                  <a:lnTo>
                    <a:pt x="228" y="53"/>
                  </a:lnTo>
                  <a:lnTo>
                    <a:pt x="162" y="48"/>
                  </a:lnTo>
                  <a:lnTo>
                    <a:pt x="162" y="48"/>
                  </a:lnTo>
                  <a:lnTo>
                    <a:pt x="152" y="47"/>
                  </a:lnTo>
                  <a:lnTo>
                    <a:pt x="152" y="47"/>
                  </a:lnTo>
                  <a:lnTo>
                    <a:pt x="125" y="45"/>
                  </a:lnTo>
                  <a:lnTo>
                    <a:pt x="110" y="44"/>
                  </a:lnTo>
                  <a:lnTo>
                    <a:pt x="94" y="43"/>
                  </a:lnTo>
                  <a:lnTo>
                    <a:pt x="94" y="43"/>
                  </a:lnTo>
                  <a:lnTo>
                    <a:pt x="80" y="44"/>
                  </a:lnTo>
                  <a:lnTo>
                    <a:pt x="72" y="45"/>
                  </a:lnTo>
                  <a:lnTo>
                    <a:pt x="65" y="46"/>
                  </a:lnTo>
                  <a:lnTo>
                    <a:pt x="59" y="48"/>
                  </a:lnTo>
                  <a:lnTo>
                    <a:pt x="54" y="52"/>
                  </a:lnTo>
                  <a:lnTo>
                    <a:pt x="50" y="56"/>
                  </a:lnTo>
                  <a:lnTo>
                    <a:pt x="48" y="61"/>
                  </a:lnTo>
                  <a:lnTo>
                    <a:pt x="48" y="61"/>
                  </a:lnTo>
                  <a:lnTo>
                    <a:pt x="45" y="67"/>
                  </a:lnTo>
                  <a:lnTo>
                    <a:pt x="45" y="68"/>
                  </a:lnTo>
                  <a:lnTo>
                    <a:pt x="45" y="70"/>
                  </a:lnTo>
                  <a:lnTo>
                    <a:pt x="45" y="70"/>
                  </a:lnTo>
                  <a:lnTo>
                    <a:pt x="45" y="90"/>
                  </a:lnTo>
                  <a:lnTo>
                    <a:pt x="45" y="109"/>
                  </a:lnTo>
                  <a:lnTo>
                    <a:pt x="47" y="120"/>
                  </a:lnTo>
                  <a:lnTo>
                    <a:pt x="49" y="130"/>
                  </a:lnTo>
                  <a:lnTo>
                    <a:pt x="51" y="139"/>
                  </a:lnTo>
                  <a:lnTo>
                    <a:pt x="55" y="149"/>
                  </a:lnTo>
                  <a:lnTo>
                    <a:pt x="55" y="149"/>
                  </a:lnTo>
                  <a:lnTo>
                    <a:pt x="57" y="153"/>
                  </a:lnTo>
                  <a:lnTo>
                    <a:pt x="60" y="155"/>
                  </a:lnTo>
                  <a:lnTo>
                    <a:pt x="63" y="157"/>
                  </a:lnTo>
                  <a:lnTo>
                    <a:pt x="67" y="159"/>
                  </a:lnTo>
                  <a:lnTo>
                    <a:pt x="74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8" y="160"/>
                  </a:lnTo>
                  <a:lnTo>
                    <a:pt x="91" y="160"/>
                  </a:lnTo>
                  <a:lnTo>
                    <a:pt x="91" y="160"/>
                  </a:lnTo>
                  <a:lnTo>
                    <a:pt x="98" y="159"/>
                  </a:lnTo>
                  <a:lnTo>
                    <a:pt x="104" y="156"/>
                  </a:lnTo>
                  <a:lnTo>
                    <a:pt x="108" y="152"/>
                  </a:lnTo>
                  <a:lnTo>
                    <a:pt x="112" y="148"/>
                  </a:lnTo>
                  <a:lnTo>
                    <a:pt x="113" y="142"/>
                  </a:lnTo>
                  <a:lnTo>
                    <a:pt x="114" y="137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1"/>
                  </a:lnTo>
                  <a:lnTo>
                    <a:pt x="114" y="121"/>
                  </a:lnTo>
                  <a:lnTo>
                    <a:pt x="115" y="116"/>
                  </a:lnTo>
                  <a:lnTo>
                    <a:pt x="116" y="111"/>
                  </a:lnTo>
                  <a:lnTo>
                    <a:pt x="118" y="107"/>
                  </a:lnTo>
                  <a:lnTo>
                    <a:pt x="121" y="104"/>
                  </a:lnTo>
                  <a:lnTo>
                    <a:pt x="126" y="101"/>
                  </a:lnTo>
                  <a:lnTo>
                    <a:pt x="130" y="100"/>
                  </a:lnTo>
                  <a:lnTo>
                    <a:pt x="130" y="100"/>
                  </a:lnTo>
                  <a:lnTo>
                    <a:pt x="135" y="98"/>
                  </a:lnTo>
                  <a:lnTo>
                    <a:pt x="139" y="98"/>
                  </a:lnTo>
                  <a:lnTo>
                    <a:pt x="139" y="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8" name="Freeform 714"/>
            <p:cNvSpPr/>
            <p:nvPr/>
          </p:nvSpPr>
          <p:spPr bwMode="auto">
            <a:xfrm>
              <a:off x="4367213" y="4357688"/>
              <a:ext cx="214313" cy="285750"/>
            </a:xfrm>
            <a:custGeom>
              <a:avLst/>
              <a:gdLst/>
              <a:ahLst/>
              <a:cxnLst>
                <a:cxn ang="0">
                  <a:pos x="22" y="541"/>
                </a:cxn>
                <a:cxn ang="0">
                  <a:pos x="11" y="538"/>
                </a:cxn>
                <a:cxn ang="0">
                  <a:pos x="3" y="532"/>
                </a:cxn>
                <a:cxn ang="0">
                  <a:pos x="1" y="527"/>
                </a:cxn>
                <a:cxn ang="0">
                  <a:pos x="0" y="518"/>
                </a:cxn>
                <a:cxn ang="0">
                  <a:pos x="1" y="514"/>
                </a:cxn>
                <a:cxn ang="0">
                  <a:pos x="9" y="496"/>
                </a:cxn>
                <a:cxn ang="0">
                  <a:pos x="20" y="481"/>
                </a:cxn>
                <a:cxn ang="0">
                  <a:pos x="48" y="453"/>
                </a:cxn>
                <a:cxn ang="0">
                  <a:pos x="65" y="438"/>
                </a:cxn>
                <a:cxn ang="0">
                  <a:pos x="80" y="421"/>
                </a:cxn>
                <a:cxn ang="0">
                  <a:pos x="98" y="397"/>
                </a:cxn>
                <a:cxn ang="0">
                  <a:pos x="150" y="325"/>
                </a:cxn>
                <a:cxn ang="0">
                  <a:pos x="171" y="296"/>
                </a:cxn>
                <a:cxn ang="0">
                  <a:pos x="181" y="281"/>
                </a:cxn>
                <a:cxn ang="0">
                  <a:pos x="208" y="236"/>
                </a:cxn>
                <a:cxn ang="0">
                  <a:pos x="222" y="213"/>
                </a:cxn>
                <a:cxn ang="0">
                  <a:pos x="252" y="170"/>
                </a:cxn>
                <a:cxn ang="0">
                  <a:pos x="269" y="149"/>
                </a:cxn>
                <a:cxn ang="0">
                  <a:pos x="284" y="131"/>
                </a:cxn>
                <a:cxn ang="0">
                  <a:pos x="310" y="94"/>
                </a:cxn>
                <a:cxn ang="0">
                  <a:pos x="322" y="74"/>
                </a:cxn>
                <a:cxn ang="0">
                  <a:pos x="355" y="22"/>
                </a:cxn>
                <a:cxn ang="0">
                  <a:pos x="367" y="7"/>
                </a:cxn>
                <a:cxn ang="0">
                  <a:pos x="374" y="1"/>
                </a:cxn>
                <a:cxn ang="0">
                  <a:pos x="382" y="0"/>
                </a:cxn>
                <a:cxn ang="0">
                  <a:pos x="388" y="1"/>
                </a:cxn>
                <a:cxn ang="0">
                  <a:pos x="398" y="8"/>
                </a:cxn>
                <a:cxn ang="0">
                  <a:pos x="402" y="14"/>
                </a:cxn>
                <a:cxn ang="0">
                  <a:pos x="405" y="28"/>
                </a:cxn>
                <a:cxn ang="0">
                  <a:pos x="398" y="40"/>
                </a:cxn>
                <a:cxn ang="0">
                  <a:pos x="386" y="55"/>
                </a:cxn>
                <a:cxn ang="0">
                  <a:pos x="354" y="106"/>
                </a:cxn>
                <a:cxn ang="0">
                  <a:pos x="343" y="126"/>
                </a:cxn>
                <a:cxn ang="0">
                  <a:pos x="317" y="164"/>
                </a:cxn>
                <a:cxn ang="0">
                  <a:pos x="301" y="181"/>
                </a:cxn>
                <a:cxn ang="0">
                  <a:pos x="292" y="192"/>
                </a:cxn>
                <a:cxn ang="0">
                  <a:pos x="267" y="225"/>
                </a:cxn>
                <a:cxn ang="0">
                  <a:pos x="238" y="271"/>
                </a:cxn>
                <a:cxn ang="0">
                  <a:pos x="221" y="301"/>
                </a:cxn>
                <a:cxn ang="0">
                  <a:pos x="202" y="329"/>
                </a:cxn>
                <a:cxn ang="0">
                  <a:pos x="188" y="351"/>
                </a:cxn>
                <a:cxn ang="0">
                  <a:pos x="174" y="373"/>
                </a:cxn>
                <a:cxn ang="0">
                  <a:pos x="148" y="412"/>
                </a:cxn>
                <a:cxn ang="0">
                  <a:pos x="119" y="448"/>
                </a:cxn>
                <a:cxn ang="0">
                  <a:pos x="109" y="457"/>
                </a:cxn>
                <a:cxn ang="0">
                  <a:pos x="98" y="467"/>
                </a:cxn>
                <a:cxn ang="0">
                  <a:pos x="66" y="495"/>
                </a:cxn>
                <a:cxn ang="0">
                  <a:pos x="52" y="511"/>
                </a:cxn>
                <a:cxn ang="0">
                  <a:pos x="45" y="525"/>
                </a:cxn>
                <a:cxn ang="0">
                  <a:pos x="43" y="530"/>
                </a:cxn>
                <a:cxn ang="0">
                  <a:pos x="37" y="537"/>
                </a:cxn>
                <a:cxn ang="0">
                  <a:pos x="28" y="540"/>
                </a:cxn>
                <a:cxn ang="0">
                  <a:pos x="22" y="541"/>
                </a:cxn>
              </a:cxnLst>
              <a:rect l="0" t="0" r="r" b="b"/>
              <a:pathLst>
                <a:path w="405" h="541">
                  <a:moveTo>
                    <a:pt x="22" y="541"/>
                  </a:moveTo>
                  <a:lnTo>
                    <a:pt x="22" y="541"/>
                  </a:lnTo>
                  <a:lnTo>
                    <a:pt x="16" y="540"/>
                  </a:lnTo>
                  <a:lnTo>
                    <a:pt x="11" y="538"/>
                  </a:lnTo>
                  <a:lnTo>
                    <a:pt x="6" y="536"/>
                  </a:lnTo>
                  <a:lnTo>
                    <a:pt x="3" y="532"/>
                  </a:lnTo>
                  <a:lnTo>
                    <a:pt x="3" y="532"/>
                  </a:lnTo>
                  <a:lnTo>
                    <a:pt x="1" y="527"/>
                  </a:lnTo>
                  <a:lnTo>
                    <a:pt x="0" y="523"/>
                  </a:lnTo>
                  <a:lnTo>
                    <a:pt x="0" y="518"/>
                  </a:lnTo>
                  <a:lnTo>
                    <a:pt x="1" y="514"/>
                  </a:lnTo>
                  <a:lnTo>
                    <a:pt x="1" y="514"/>
                  </a:lnTo>
                  <a:lnTo>
                    <a:pt x="5" y="505"/>
                  </a:lnTo>
                  <a:lnTo>
                    <a:pt x="9" y="496"/>
                  </a:lnTo>
                  <a:lnTo>
                    <a:pt x="14" y="488"/>
                  </a:lnTo>
                  <a:lnTo>
                    <a:pt x="20" y="481"/>
                  </a:lnTo>
                  <a:lnTo>
                    <a:pt x="34" y="467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5" y="438"/>
                  </a:lnTo>
                  <a:lnTo>
                    <a:pt x="72" y="429"/>
                  </a:lnTo>
                  <a:lnTo>
                    <a:pt x="80" y="421"/>
                  </a:lnTo>
                  <a:lnTo>
                    <a:pt x="80" y="421"/>
                  </a:lnTo>
                  <a:lnTo>
                    <a:pt x="98" y="397"/>
                  </a:lnTo>
                  <a:lnTo>
                    <a:pt x="115" y="374"/>
                  </a:lnTo>
                  <a:lnTo>
                    <a:pt x="150" y="325"/>
                  </a:lnTo>
                  <a:lnTo>
                    <a:pt x="150" y="325"/>
                  </a:lnTo>
                  <a:lnTo>
                    <a:pt x="171" y="296"/>
                  </a:lnTo>
                  <a:lnTo>
                    <a:pt x="171" y="296"/>
                  </a:lnTo>
                  <a:lnTo>
                    <a:pt x="181" y="281"/>
                  </a:lnTo>
                  <a:lnTo>
                    <a:pt x="191" y="266"/>
                  </a:lnTo>
                  <a:lnTo>
                    <a:pt x="208" y="236"/>
                  </a:lnTo>
                  <a:lnTo>
                    <a:pt x="208" y="236"/>
                  </a:lnTo>
                  <a:lnTo>
                    <a:pt x="222" y="213"/>
                  </a:lnTo>
                  <a:lnTo>
                    <a:pt x="236" y="192"/>
                  </a:lnTo>
                  <a:lnTo>
                    <a:pt x="252" y="170"/>
                  </a:lnTo>
                  <a:lnTo>
                    <a:pt x="260" y="159"/>
                  </a:lnTo>
                  <a:lnTo>
                    <a:pt x="269" y="149"/>
                  </a:lnTo>
                  <a:lnTo>
                    <a:pt x="269" y="149"/>
                  </a:lnTo>
                  <a:lnTo>
                    <a:pt x="284" y="131"/>
                  </a:lnTo>
                  <a:lnTo>
                    <a:pt x="297" y="112"/>
                  </a:lnTo>
                  <a:lnTo>
                    <a:pt x="310" y="94"/>
                  </a:lnTo>
                  <a:lnTo>
                    <a:pt x="322" y="74"/>
                  </a:lnTo>
                  <a:lnTo>
                    <a:pt x="322" y="74"/>
                  </a:lnTo>
                  <a:lnTo>
                    <a:pt x="343" y="39"/>
                  </a:lnTo>
                  <a:lnTo>
                    <a:pt x="355" y="22"/>
                  </a:lnTo>
                  <a:lnTo>
                    <a:pt x="367" y="7"/>
                  </a:lnTo>
                  <a:lnTo>
                    <a:pt x="367" y="7"/>
                  </a:lnTo>
                  <a:lnTo>
                    <a:pt x="370" y="4"/>
                  </a:lnTo>
                  <a:lnTo>
                    <a:pt x="374" y="1"/>
                  </a:lnTo>
                  <a:lnTo>
                    <a:pt x="378" y="0"/>
                  </a:lnTo>
                  <a:lnTo>
                    <a:pt x="382" y="0"/>
                  </a:lnTo>
                  <a:lnTo>
                    <a:pt x="382" y="0"/>
                  </a:lnTo>
                  <a:lnTo>
                    <a:pt x="388" y="1"/>
                  </a:lnTo>
                  <a:lnTo>
                    <a:pt x="393" y="4"/>
                  </a:lnTo>
                  <a:lnTo>
                    <a:pt x="398" y="8"/>
                  </a:lnTo>
                  <a:lnTo>
                    <a:pt x="402" y="14"/>
                  </a:lnTo>
                  <a:lnTo>
                    <a:pt x="402" y="14"/>
                  </a:lnTo>
                  <a:lnTo>
                    <a:pt x="405" y="21"/>
                  </a:lnTo>
                  <a:lnTo>
                    <a:pt x="405" y="28"/>
                  </a:lnTo>
                  <a:lnTo>
                    <a:pt x="402" y="34"/>
                  </a:lnTo>
                  <a:lnTo>
                    <a:pt x="398" y="40"/>
                  </a:lnTo>
                  <a:lnTo>
                    <a:pt x="398" y="40"/>
                  </a:lnTo>
                  <a:lnTo>
                    <a:pt x="386" y="55"/>
                  </a:lnTo>
                  <a:lnTo>
                    <a:pt x="375" y="72"/>
                  </a:lnTo>
                  <a:lnTo>
                    <a:pt x="354" y="106"/>
                  </a:lnTo>
                  <a:lnTo>
                    <a:pt x="354" y="106"/>
                  </a:lnTo>
                  <a:lnTo>
                    <a:pt x="343" y="126"/>
                  </a:lnTo>
                  <a:lnTo>
                    <a:pt x="330" y="145"/>
                  </a:lnTo>
                  <a:lnTo>
                    <a:pt x="317" y="164"/>
                  </a:lnTo>
                  <a:lnTo>
                    <a:pt x="308" y="173"/>
                  </a:lnTo>
                  <a:lnTo>
                    <a:pt x="301" y="181"/>
                  </a:lnTo>
                  <a:lnTo>
                    <a:pt x="301" y="181"/>
                  </a:lnTo>
                  <a:lnTo>
                    <a:pt x="292" y="192"/>
                  </a:lnTo>
                  <a:lnTo>
                    <a:pt x="283" y="202"/>
                  </a:lnTo>
                  <a:lnTo>
                    <a:pt x="267" y="225"/>
                  </a:lnTo>
                  <a:lnTo>
                    <a:pt x="253" y="248"/>
                  </a:lnTo>
                  <a:lnTo>
                    <a:pt x="238" y="271"/>
                  </a:lnTo>
                  <a:lnTo>
                    <a:pt x="238" y="271"/>
                  </a:lnTo>
                  <a:lnTo>
                    <a:pt x="221" y="301"/>
                  </a:lnTo>
                  <a:lnTo>
                    <a:pt x="212" y="316"/>
                  </a:lnTo>
                  <a:lnTo>
                    <a:pt x="202" y="329"/>
                  </a:lnTo>
                  <a:lnTo>
                    <a:pt x="202" y="329"/>
                  </a:lnTo>
                  <a:lnTo>
                    <a:pt x="188" y="351"/>
                  </a:lnTo>
                  <a:lnTo>
                    <a:pt x="174" y="373"/>
                  </a:lnTo>
                  <a:lnTo>
                    <a:pt x="174" y="373"/>
                  </a:lnTo>
                  <a:lnTo>
                    <a:pt x="162" y="392"/>
                  </a:lnTo>
                  <a:lnTo>
                    <a:pt x="148" y="412"/>
                  </a:lnTo>
                  <a:lnTo>
                    <a:pt x="135" y="431"/>
                  </a:lnTo>
                  <a:lnTo>
                    <a:pt x="119" y="448"/>
                  </a:lnTo>
                  <a:lnTo>
                    <a:pt x="119" y="448"/>
                  </a:lnTo>
                  <a:lnTo>
                    <a:pt x="109" y="457"/>
                  </a:lnTo>
                  <a:lnTo>
                    <a:pt x="98" y="467"/>
                  </a:lnTo>
                  <a:lnTo>
                    <a:pt x="98" y="467"/>
                  </a:lnTo>
                  <a:lnTo>
                    <a:pt x="81" y="481"/>
                  </a:lnTo>
                  <a:lnTo>
                    <a:pt x="66" y="495"/>
                  </a:lnTo>
                  <a:lnTo>
                    <a:pt x="59" y="503"/>
                  </a:lnTo>
                  <a:lnTo>
                    <a:pt x="52" y="511"/>
                  </a:lnTo>
                  <a:lnTo>
                    <a:pt x="48" y="518"/>
                  </a:lnTo>
                  <a:lnTo>
                    <a:pt x="45" y="525"/>
                  </a:lnTo>
                  <a:lnTo>
                    <a:pt x="45" y="525"/>
                  </a:lnTo>
                  <a:lnTo>
                    <a:pt x="43" y="530"/>
                  </a:lnTo>
                  <a:lnTo>
                    <a:pt x="40" y="534"/>
                  </a:lnTo>
                  <a:lnTo>
                    <a:pt x="37" y="537"/>
                  </a:lnTo>
                  <a:lnTo>
                    <a:pt x="34" y="538"/>
                  </a:lnTo>
                  <a:lnTo>
                    <a:pt x="28" y="540"/>
                  </a:lnTo>
                  <a:lnTo>
                    <a:pt x="22" y="541"/>
                  </a:lnTo>
                  <a:lnTo>
                    <a:pt x="22" y="5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9" name="Freeform 715"/>
            <p:cNvSpPr>
              <a:spLocks noEditPoints="1"/>
            </p:cNvSpPr>
            <p:nvPr/>
          </p:nvSpPr>
          <p:spPr bwMode="auto">
            <a:xfrm>
              <a:off x="4487863" y="4516438"/>
              <a:ext cx="177800" cy="204788"/>
            </a:xfrm>
            <a:custGeom>
              <a:avLst/>
              <a:gdLst/>
              <a:ahLst/>
              <a:cxnLst>
                <a:cxn ang="0">
                  <a:pos x="160" y="382"/>
                </a:cxn>
                <a:cxn ang="0">
                  <a:pos x="77" y="371"/>
                </a:cxn>
                <a:cxn ang="0">
                  <a:pos x="34" y="345"/>
                </a:cxn>
                <a:cxn ang="0">
                  <a:pos x="3" y="277"/>
                </a:cxn>
                <a:cxn ang="0">
                  <a:pos x="0" y="214"/>
                </a:cxn>
                <a:cxn ang="0">
                  <a:pos x="22" y="160"/>
                </a:cxn>
                <a:cxn ang="0">
                  <a:pos x="38" y="136"/>
                </a:cxn>
                <a:cxn ang="0">
                  <a:pos x="16" y="94"/>
                </a:cxn>
                <a:cxn ang="0">
                  <a:pos x="21" y="49"/>
                </a:cxn>
                <a:cxn ang="0">
                  <a:pos x="56" y="15"/>
                </a:cxn>
                <a:cxn ang="0">
                  <a:pos x="68" y="2"/>
                </a:cxn>
                <a:cxn ang="0">
                  <a:pos x="109" y="1"/>
                </a:cxn>
                <a:cxn ang="0">
                  <a:pos x="213" y="12"/>
                </a:cxn>
                <a:cxn ang="0">
                  <a:pos x="284" y="48"/>
                </a:cxn>
                <a:cxn ang="0">
                  <a:pos x="310" y="87"/>
                </a:cxn>
                <a:cxn ang="0">
                  <a:pos x="317" y="125"/>
                </a:cxn>
                <a:cxn ang="0">
                  <a:pos x="306" y="168"/>
                </a:cxn>
                <a:cxn ang="0">
                  <a:pos x="270" y="206"/>
                </a:cxn>
                <a:cxn ang="0">
                  <a:pos x="257" y="231"/>
                </a:cxn>
                <a:cxn ang="0">
                  <a:pos x="303" y="238"/>
                </a:cxn>
                <a:cxn ang="0">
                  <a:pos x="324" y="256"/>
                </a:cxn>
                <a:cxn ang="0">
                  <a:pos x="336" y="308"/>
                </a:cxn>
                <a:cxn ang="0">
                  <a:pos x="319" y="350"/>
                </a:cxn>
                <a:cxn ang="0">
                  <a:pos x="285" y="380"/>
                </a:cxn>
                <a:cxn ang="0">
                  <a:pos x="228" y="388"/>
                </a:cxn>
                <a:cxn ang="0">
                  <a:pos x="155" y="110"/>
                </a:cxn>
                <a:cxn ang="0">
                  <a:pos x="167" y="127"/>
                </a:cxn>
                <a:cxn ang="0">
                  <a:pos x="165" y="145"/>
                </a:cxn>
                <a:cxn ang="0">
                  <a:pos x="153" y="153"/>
                </a:cxn>
                <a:cxn ang="0">
                  <a:pos x="86" y="170"/>
                </a:cxn>
                <a:cxn ang="0">
                  <a:pos x="52" y="201"/>
                </a:cxn>
                <a:cxn ang="0">
                  <a:pos x="45" y="238"/>
                </a:cxn>
                <a:cxn ang="0">
                  <a:pos x="57" y="301"/>
                </a:cxn>
                <a:cxn ang="0">
                  <a:pos x="88" y="326"/>
                </a:cxn>
                <a:cxn ang="0">
                  <a:pos x="144" y="336"/>
                </a:cxn>
                <a:cxn ang="0">
                  <a:pos x="219" y="343"/>
                </a:cxn>
                <a:cxn ang="0">
                  <a:pos x="260" y="336"/>
                </a:cxn>
                <a:cxn ang="0">
                  <a:pos x="287" y="314"/>
                </a:cxn>
                <a:cxn ang="0">
                  <a:pos x="290" y="293"/>
                </a:cxn>
                <a:cxn ang="0">
                  <a:pos x="254" y="277"/>
                </a:cxn>
                <a:cxn ang="0">
                  <a:pos x="204" y="271"/>
                </a:cxn>
                <a:cxn ang="0">
                  <a:pos x="134" y="266"/>
                </a:cxn>
                <a:cxn ang="0">
                  <a:pos x="122" y="253"/>
                </a:cxn>
                <a:cxn ang="0">
                  <a:pos x="123" y="235"/>
                </a:cxn>
                <a:cxn ang="0">
                  <a:pos x="137" y="222"/>
                </a:cxn>
                <a:cxn ang="0">
                  <a:pos x="232" y="178"/>
                </a:cxn>
                <a:cxn ang="0">
                  <a:pos x="265" y="139"/>
                </a:cxn>
                <a:cxn ang="0">
                  <a:pos x="271" y="102"/>
                </a:cxn>
                <a:cxn ang="0">
                  <a:pos x="257" y="79"/>
                </a:cxn>
                <a:cxn ang="0">
                  <a:pos x="209" y="59"/>
                </a:cxn>
                <a:cxn ang="0">
                  <a:pos x="94" y="47"/>
                </a:cxn>
                <a:cxn ang="0">
                  <a:pos x="88" y="49"/>
                </a:cxn>
                <a:cxn ang="0">
                  <a:pos x="61" y="69"/>
                </a:cxn>
                <a:cxn ang="0">
                  <a:pos x="65" y="99"/>
                </a:cxn>
                <a:cxn ang="0">
                  <a:pos x="87" y="110"/>
                </a:cxn>
                <a:cxn ang="0">
                  <a:pos x="134" y="109"/>
                </a:cxn>
              </a:cxnLst>
              <a:rect l="0" t="0" r="r" b="b"/>
              <a:pathLst>
                <a:path w="336" h="388">
                  <a:moveTo>
                    <a:pt x="228" y="388"/>
                  </a:moveTo>
                  <a:lnTo>
                    <a:pt x="228" y="388"/>
                  </a:lnTo>
                  <a:lnTo>
                    <a:pt x="211" y="387"/>
                  </a:lnTo>
                  <a:lnTo>
                    <a:pt x="194" y="386"/>
                  </a:lnTo>
                  <a:lnTo>
                    <a:pt x="160" y="382"/>
                  </a:lnTo>
                  <a:lnTo>
                    <a:pt x="137" y="380"/>
                  </a:lnTo>
                  <a:lnTo>
                    <a:pt x="137" y="380"/>
                  </a:lnTo>
                  <a:lnTo>
                    <a:pt x="114" y="378"/>
                  </a:lnTo>
                  <a:lnTo>
                    <a:pt x="89" y="374"/>
                  </a:lnTo>
                  <a:lnTo>
                    <a:pt x="77" y="371"/>
                  </a:lnTo>
                  <a:lnTo>
                    <a:pt x="66" y="367"/>
                  </a:lnTo>
                  <a:lnTo>
                    <a:pt x="56" y="363"/>
                  </a:lnTo>
                  <a:lnTo>
                    <a:pt x="46" y="357"/>
                  </a:lnTo>
                  <a:lnTo>
                    <a:pt x="46" y="357"/>
                  </a:lnTo>
                  <a:lnTo>
                    <a:pt x="34" y="345"/>
                  </a:lnTo>
                  <a:lnTo>
                    <a:pt x="24" y="333"/>
                  </a:lnTo>
                  <a:lnTo>
                    <a:pt x="15" y="320"/>
                  </a:lnTo>
                  <a:lnTo>
                    <a:pt x="10" y="307"/>
                  </a:lnTo>
                  <a:lnTo>
                    <a:pt x="5" y="293"/>
                  </a:lnTo>
                  <a:lnTo>
                    <a:pt x="3" y="277"/>
                  </a:lnTo>
                  <a:lnTo>
                    <a:pt x="1" y="262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0" y="228"/>
                  </a:lnTo>
                  <a:lnTo>
                    <a:pt x="0" y="214"/>
                  </a:lnTo>
                  <a:lnTo>
                    <a:pt x="1" y="203"/>
                  </a:lnTo>
                  <a:lnTo>
                    <a:pt x="4" y="191"/>
                  </a:lnTo>
                  <a:lnTo>
                    <a:pt x="8" y="181"/>
                  </a:lnTo>
                  <a:lnTo>
                    <a:pt x="14" y="171"/>
                  </a:lnTo>
                  <a:lnTo>
                    <a:pt x="22" y="160"/>
                  </a:lnTo>
                  <a:lnTo>
                    <a:pt x="33" y="149"/>
                  </a:lnTo>
                  <a:lnTo>
                    <a:pt x="33" y="149"/>
                  </a:lnTo>
                  <a:lnTo>
                    <a:pt x="38" y="144"/>
                  </a:lnTo>
                  <a:lnTo>
                    <a:pt x="43" y="140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1" y="127"/>
                  </a:lnTo>
                  <a:lnTo>
                    <a:pt x="25" y="118"/>
                  </a:lnTo>
                  <a:lnTo>
                    <a:pt x="20" y="108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4" y="82"/>
                  </a:lnTo>
                  <a:lnTo>
                    <a:pt x="14" y="69"/>
                  </a:lnTo>
                  <a:lnTo>
                    <a:pt x="16" y="58"/>
                  </a:lnTo>
                  <a:lnTo>
                    <a:pt x="21" y="49"/>
                  </a:lnTo>
                  <a:lnTo>
                    <a:pt x="26" y="38"/>
                  </a:lnTo>
                  <a:lnTo>
                    <a:pt x="33" y="30"/>
                  </a:lnTo>
                  <a:lnTo>
                    <a:pt x="43" y="22"/>
                  </a:lnTo>
                  <a:lnTo>
                    <a:pt x="55" y="15"/>
                  </a:lnTo>
                  <a:lnTo>
                    <a:pt x="56" y="15"/>
                  </a:lnTo>
                  <a:lnTo>
                    <a:pt x="57" y="13"/>
                  </a:lnTo>
                  <a:lnTo>
                    <a:pt x="57" y="13"/>
                  </a:lnTo>
                  <a:lnTo>
                    <a:pt x="59" y="8"/>
                  </a:lnTo>
                  <a:lnTo>
                    <a:pt x="63" y="5"/>
                  </a:lnTo>
                  <a:lnTo>
                    <a:pt x="68" y="2"/>
                  </a:lnTo>
                  <a:lnTo>
                    <a:pt x="72" y="1"/>
                  </a:lnTo>
                  <a:lnTo>
                    <a:pt x="76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109" y="1"/>
                  </a:lnTo>
                  <a:lnTo>
                    <a:pt x="144" y="2"/>
                  </a:lnTo>
                  <a:lnTo>
                    <a:pt x="161" y="3"/>
                  </a:lnTo>
                  <a:lnTo>
                    <a:pt x="179" y="5"/>
                  </a:lnTo>
                  <a:lnTo>
                    <a:pt x="195" y="8"/>
                  </a:lnTo>
                  <a:lnTo>
                    <a:pt x="213" y="12"/>
                  </a:lnTo>
                  <a:lnTo>
                    <a:pt x="228" y="17"/>
                  </a:lnTo>
                  <a:lnTo>
                    <a:pt x="244" y="22"/>
                  </a:lnTo>
                  <a:lnTo>
                    <a:pt x="258" y="29"/>
                  </a:lnTo>
                  <a:lnTo>
                    <a:pt x="272" y="37"/>
                  </a:lnTo>
                  <a:lnTo>
                    <a:pt x="284" y="48"/>
                  </a:lnTo>
                  <a:lnTo>
                    <a:pt x="294" y="59"/>
                  </a:lnTo>
                  <a:lnTo>
                    <a:pt x="298" y="65"/>
                  </a:lnTo>
                  <a:lnTo>
                    <a:pt x="303" y="73"/>
                  </a:lnTo>
                  <a:lnTo>
                    <a:pt x="307" y="80"/>
                  </a:lnTo>
                  <a:lnTo>
                    <a:pt x="310" y="87"/>
                  </a:lnTo>
                  <a:lnTo>
                    <a:pt x="310" y="87"/>
                  </a:lnTo>
                  <a:lnTo>
                    <a:pt x="313" y="97"/>
                  </a:lnTo>
                  <a:lnTo>
                    <a:pt x="315" y="107"/>
                  </a:lnTo>
                  <a:lnTo>
                    <a:pt x="317" y="116"/>
                  </a:lnTo>
                  <a:lnTo>
                    <a:pt x="317" y="125"/>
                  </a:lnTo>
                  <a:lnTo>
                    <a:pt x="317" y="134"/>
                  </a:lnTo>
                  <a:lnTo>
                    <a:pt x="315" y="143"/>
                  </a:lnTo>
                  <a:lnTo>
                    <a:pt x="313" y="151"/>
                  </a:lnTo>
                  <a:lnTo>
                    <a:pt x="310" y="159"/>
                  </a:lnTo>
                  <a:lnTo>
                    <a:pt x="306" y="168"/>
                  </a:lnTo>
                  <a:lnTo>
                    <a:pt x="301" y="176"/>
                  </a:lnTo>
                  <a:lnTo>
                    <a:pt x="294" y="183"/>
                  </a:lnTo>
                  <a:lnTo>
                    <a:pt x="287" y="191"/>
                  </a:lnTo>
                  <a:lnTo>
                    <a:pt x="279" y="199"/>
                  </a:lnTo>
                  <a:lnTo>
                    <a:pt x="270" y="206"/>
                  </a:lnTo>
                  <a:lnTo>
                    <a:pt x="260" y="213"/>
                  </a:lnTo>
                  <a:lnTo>
                    <a:pt x="249" y="220"/>
                  </a:lnTo>
                  <a:lnTo>
                    <a:pt x="233" y="230"/>
                  </a:lnTo>
                  <a:lnTo>
                    <a:pt x="257" y="231"/>
                  </a:lnTo>
                  <a:lnTo>
                    <a:pt x="257" y="231"/>
                  </a:lnTo>
                  <a:lnTo>
                    <a:pt x="277" y="232"/>
                  </a:lnTo>
                  <a:lnTo>
                    <a:pt x="287" y="234"/>
                  </a:lnTo>
                  <a:lnTo>
                    <a:pt x="297" y="236"/>
                  </a:lnTo>
                  <a:lnTo>
                    <a:pt x="297" y="236"/>
                  </a:lnTo>
                  <a:lnTo>
                    <a:pt x="303" y="238"/>
                  </a:lnTo>
                  <a:lnTo>
                    <a:pt x="309" y="240"/>
                  </a:lnTo>
                  <a:lnTo>
                    <a:pt x="313" y="243"/>
                  </a:lnTo>
                  <a:lnTo>
                    <a:pt x="317" y="247"/>
                  </a:lnTo>
                  <a:lnTo>
                    <a:pt x="321" y="251"/>
                  </a:lnTo>
                  <a:lnTo>
                    <a:pt x="324" y="256"/>
                  </a:lnTo>
                  <a:lnTo>
                    <a:pt x="329" y="267"/>
                  </a:lnTo>
                  <a:lnTo>
                    <a:pt x="333" y="277"/>
                  </a:lnTo>
                  <a:lnTo>
                    <a:pt x="335" y="288"/>
                  </a:lnTo>
                  <a:lnTo>
                    <a:pt x="336" y="299"/>
                  </a:lnTo>
                  <a:lnTo>
                    <a:pt x="336" y="308"/>
                  </a:lnTo>
                  <a:lnTo>
                    <a:pt x="336" y="308"/>
                  </a:lnTo>
                  <a:lnTo>
                    <a:pt x="335" y="317"/>
                  </a:lnTo>
                  <a:lnTo>
                    <a:pt x="331" y="328"/>
                  </a:lnTo>
                  <a:lnTo>
                    <a:pt x="326" y="339"/>
                  </a:lnTo>
                  <a:lnTo>
                    <a:pt x="319" y="350"/>
                  </a:lnTo>
                  <a:lnTo>
                    <a:pt x="312" y="361"/>
                  </a:lnTo>
                  <a:lnTo>
                    <a:pt x="303" y="370"/>
                  </a:lnTo>
                  <a:lnTo>
                    <a:pt x="294" y="377"/>
                  </a:lnTo>
                  <a:lnTo>
                    <a:pt x="289" y="379"/>
                  </a:lnTo>
                  <a:lnTo>
                    <a:pt x="285" y="380"/>
                  </a:lnTo>
                  <a:lnTo>
                    <a:pt x="285" y="380"/>
                  </a:lnTo>
                  <a:lnTo>
                    <a:pt x="273" y="383"/>
                  </a:lnTo>
                  <a:lnTo>
                    <a:pt x="258" y="386"/>
                  </a:lnTo>
                  <a:lnTo>
                    <a:pt x="244" y="387"/>
                  </a:lnTo>
                  <a:lnTo>
                    <a:pt x="228" y="388"/>
                  </a:lnTo>
                  <a:lnTo>
                    <a:pt x="228" y="388"/>
                  </a:lnTo>
                  <a:close/>
                  <a:moveTo>
                    <a:pt x="146" y="108"/>
                  </a:moveTo>
                  <a:lnTo>
                    <a:pt x="146" y="108"/>
                  </a:lnTo>
                  <a:lnTo>
                    <a:pt x="151" y="109"/>
                  </a:lnTo>
                  <a:lnTo>
                    <a:pt x="155" y="110"/>
                  </a:lnTo>
                  <a:lnTo>
                    <a:pt x="158" y="113"/>
                  </a:lnTo>
                  <a:lnTo>
                    <a:pt x="161" y="116"/>
                  </a:lnTo>
                  <a:lnTo>
                    <a:pt x="164" y="119"/>
                  </a:lnTo>
                  <a:lnTo>
                    <a:pt x="166" y="123"/>
                  </a:lnTo>
                  <a:lnTo>
                    <a:pt x="167" y="127"/>
                  </a:lnTo>
                  <a:lnTo>
                    <a:pt x="168" y="131"/>
                  </a:lnTo>
                  <a:lnTo>
                    <a:pt x="168" y="131"/>
                  </a:lnTo>
                  <a:lnTo>
                    <a:pt x="167" y="139"/>
                  </a:lnTo>
                  <a:lnTo>
                    <a:pt x="166" y="142"/>
                  </a:lnTo>
                  <a:lnTo>
                    <a:pt x="165" y="145"/>
                  </a:lnTo>
                  <a:lnTo>
                    <a:pt x="163" y="148"/>
                  </a:lnTo>
                  <a:lnTo>
                    <a:pt x="160" y="150"/>
                  </a:lnTo>
                  <a:lnTo>
                    <a:pt x="157" y="152"/>
                  </a:lnTo>
                  <a:lnTo>
                    <a:pt x="153" y="153"/>
                  </a:lnTo>
                  <a:lnTo>
                    <a:pt x="153" y="153"/>
                  </a:lnTo>
                  <a:lnTo>
                    <a:pt x="138" y="155"/>
                  </a:lnTo>
                  <a:lnTo>
                    <a:pt x="122" y="158"/>
                  </a:lnTo>
                  <a:lnTo>
                    <a:pt x="103" y="163"/>
                  </a:lnTo>
                  <a:lnTo>
                    <a:pt x="95" y="167"/>
                  </a:lnTo>
                  <a:lnTo>
                    <a:pt x="86" y="170"/>
                  </a:lnTo>
                  <a:lnTo>
                    <a:pt x="77" y="175"/>
                  </a:lnTo>
                  <a:lnTo>
                    <a:pt x="69" y="180"/>
                  </a:lnTo>
                  <a:lnTo>
                    <a:pt x="63" y="186"/>
                  </a:lnTo>
                  <a:lnTo>
                    <a:pt x="57" y="193"/>
                  </a:lnTo>
                  <a:lnTo>
                    <a:pt x="52" y="201"/>
                  </a:lnTo>
                  <a:lnTo>
                    <a:pt x="47" y="210"/>
                  </a:lnTo>
                  <a:lnTo>
                    <a:pt x="45" y="220"/>
                  </a:lnTo>
                  <a:lnTo>
                    <a:pt x="45" y="232"/>
                  </a:lnTo>
                  <a:lnTo>
                    <a:pt x="45" y="238"/>
                  </a:lnTo>
                  <a:lnTo>
                    <a:pt x="45" y="238"/>
                  </a:lnTo>
                  <a:lnTo>
                    <a:pt x="46" y="258"/>
                  </a:lnTo>
                  <a:lnTo>
                    <a:pt x="47" y="270"/>
                  </a:lnTo>
                  <a:lnTo>
                    <a:pt x="50" y="280"/>
                  </a:lnTo>
                  <a:lnTo>
                    <a:pt x="53" y="292"/>
                  </a:lnTo>
                  <a:lnTo>
                    <a:pt x="57" y="301"/>
                  </a:lnTo>
                  <a:lnTo>
                    <a:pt x="63" y="310"/>
                  </a:lnTo>
                  <a:lnTo>
                    <a:pt x="70" y="317"/>
                  </a:lnTo>
                  <a:lnTo>
                    <a:pt x="70" y="317"/>
                  </a:lnTo>
                  <a:lnTo>
                    <a:pt x="78" y="321"/>
                  </a:lnTo>
                  <a:lnTo>
                    <a:pt x="88" y="326"/>
                  </a:lnTo>
                  <a:lnTo>
                    <a:pt x="100" y="329"/>
                  </a:lnTo>
                  <a:lnTo>
                    <a:pt x="111" y="331"/>
                  </a:lnTo>
                  <a:lnTo>
                    <a:pt x="133" y="335"/>
                  </a:lnTo>
                  <a:lnTo>
                    <a:pt x="144" y="336"/>
                  </a:lnTo>
                  <a:lnTo>
                    <a:pt x="144" y="336"/>
                  </a:lnTo>
                  <a:lnTo>
                    <a:pt x="167" y="339"/>
                  </a:lnTo>
                  <a:lnTo>
                    <a:pt x="167" y="339"/>
                  </a:lnTo>
                  <a:lnTo>
                    <a:pt x="193" y="342"/>
                  </a:lnTo>
                  <a:lnTo>
                    <a:pt x="205" y="343"/>
                  </a:lnTo>
                  <a:lnTo>
                    <a:pt x="219" y="343"/>
                  </a:lnTo>
                  <a:lnTo>
                    <a:pt x="219" y="343"/>
                  </a:lnTo>
                  <a:lnTo>
                    <a:pt x="230" y="343"/>
                  </a:lnTo>
                  <a:lnTo>
                    <a:pt x="242" y="342"/>
                  </a:lnTo>
                  <a:lnTo>
                    <a:pt x="251" y="339"/>
                  </a:lnTo>
                  <a:lnTo>
                    <a:pt x="260" y="336"/>
                  </a:lnTo>
                  <a:lnTo>
                    <a:pt x="268" y="332"/>
                  </a:lnTo>
                  <a:lnTo>
                    <a:pt x="276" y="327"/>
                  </a:lnTo>
                  <a:lnTo>
                    <a:pt x="282" y="320"/>
                  </a:lnTo>
                  <a:lnTo>
                    <a:pt x="287" y="314"/>
                  </a:lnTo>
                  <a:lnTo>
                    <a:pt x="287" y="314"/>
                  </a:lnTo>
                  <a:lnTo>
                    <a:pt x="290" y="308"/>
                  </a:lnTo>
                  <a:lnTo>
                    <a:pt x="291" y="303"/>
                  </a:lnTo>
                  <a:lnTo>
                    <a:pt x="291" y="298"/>
                  </a:lnTo>
                  <a:lnTo>
                    <a:pt x="290" y="293"/>
                  </a:lnTo>
                  <a:lnTo>
                    <a:pt x="290" y="293"/>
                  </a:lnTo>
                  <a:lnTo>
                    <a:pt x="287" y="288"/>
                  </a:lnTo>
                  <a:lnTo>
                    <a:pt x="282" y="284"/>
                  </a:lnTo>
                  <a:lnTo>
                    <a:pt x="277" y="282"/>
                  </a:lnTo>
                  <a:lnTo>
                    <a:pt x="270" y="280"/>
                  </a:lnTo>
                  <a:lnTo>
                    <a:pt x="254" y="277"/>
                  </a:lnTo>
                  <a:lnTo>
                    <a:pt x="235" y="275"/>
                  </a:lnTo>
                  <a:lnTo>
                    <a:pt x="235" y="275"/>
                  </a:lnTo>
                  <a:lnTo>
                    <a:pt x="224" y="274"/>
                  </a:lnTo>
                  <a:lnTo>
                    <a:pt x="224" y="274"/>
                  </a:lnTo>
                  <a:lnTo>
                    <a:pt x="204" y="271"/>
                  </a:lnTo>
                  <a:lnTo>
                    <a:pt x="185" y="270"/>
                  </a:lnTo>
                  <a:lnTo>
                    <a:pt x="146" y="268"/>
                  </a:lnTo>
                  <a:lnTo>
                    <a:pt x="142" y="268"/>
                  </a:lnTo>
                  <a:lnTo>
                    <a:pt x="142" y="268"/>
                  </a:lnTo>
                  <a:lnTo>
                    <a:pt x="134" y="266"/>
                  </a:lnTo>
                  <a:lnTo>
                    <a:pt x="131" y="265"/>
                  </a:lnTo>
                  <a:lnTo>
                    <a:pt x="128" y="263"/>
                  </a:lnTo>
                  <a:lnTo>
                    <a:pt x="126" y="261"/>
                  </a:lnTo>
                  <a:lnTo>
                    <a:pt x="124" y="257"/>
                  </a:lnTo>
                  <a:lnTo>
                    <a:pt x="122" y="253"/>
                  </a:lnTo>
                  <a:lnTo>
                    <a:pt x="121" y="250"/>
                  </a:lnTo>
                  <a:lnTo>
                    <a:pt x="121" y="250"/>
                  </a:lnTo>
                  <a:lnTo>
                    <a:pt x="121" y="243"/>
                  </a:lnTo>
                  <a:lnTo>
                    <a:pt x="122" y="239"/>
                  </a:lnTo>
                  <a:lnTo>
                    <a:pt x="123" y="235"/>
                  </a:lnTo>
                  <a:lnTo>
                    <a:pt x="126" y="231"/>
                  </a:lnTo>
                  <a:lnTo>
                    <a:pt x="129" y="227"/>
                  </a:lnTo>
                  <a:lnTo>
                    <a:pt x="132" y="224"/>
                  </a:lnTo>
                  <a:lnTo>
                    <a:pt x="137" y="222"/>
                  </a:lnTo>
                  <a:lnTo>
                    <a:pt x="137" y="222"/>
                  </a:lnTo>
                  <a:lnTo>
                    <a:pt x="164" y="211"/>
                  </a:lnTo>
                  <a:lnTo>
                    <a:pt x="189" y="201"/>
                  </a:lnTo>
                  <a:lnTo>
                    <a:pt x="211" y="189"/>
                  </a:lnTo>
                  <a:lnTo>
                    <a:pt x="232" y="178"/>
                  </a:lnTo>
                  <a:lnTo>
                    <a:pt x="232" y="178"/>
                  </a:lnTo>
                  <a:lnTo>
                    <a:pt x="240" y="173"/>
                  </a:lnTo>
                  <a:lnTo>
                    <a:pt x="247" y="165"/>
                  </a:lnTo>
                  <a:lnTo>
                    <a:pt x="254" y="157"/>
                  </a:lnTo>
                  <a:lnTo>
                    <a:pt x="260" y="149"/>
                  </a:lnTo>
                  <a:lnTo>
                    <a:pt x="265" y="139"/>
                  </a:lnTo>
                  <a:lnTo>
                    <a:pt x="268" y="129"/>
                  </a:lnTo>
                  <a:lnTo>
                    <a:pt x="272" y="119"/>
                  </a:lnTo>
                  <a:lnTo>
                    <a:pt x="272" y="109"/>
                  </a:lnTo>
                  <a:lnTo>
                    <a:pt x="272" y="109"/>
                  </a:lnTo>
                  <a:lnTo>
                    <a:pt x="271" y="102"/>
                  </a:lnTo>
                  <a:lnTo>
                    <a:pt x="270" y="97"/>
                  </a:lnTo>
                  <a:lnTo>
                    <a:pt x="267" y="92"/>
                  </a:lnTo>
                  <a:lnTo>
                    <a:pt x="264" y="87"/>
                  </a:lnTo>
                  <a:lnTo>
                    <a:pt x="261" y="83"/>
                  </a:lnTo>
                  <a:lnTo>
                    <a:pt x="257" y="79"/>
                  </a:lnTo>
                  <a:lnTo>
                    <a:pt x="252" y="76"/>
                  </a:lnTo>
                  <a:lnTo>
                    <a:pt x="247" y="73"/>
                  </a:lnTo>
                  <a:lnTo>
                    <a:pt x="247" y="73"/>
                  </a:lnTo>
                  <a:lnTo>
                    <a:pt x="228" y="65"/>
                  </a:lnTo>
                  <a:lnTo>
                    <a:pt x="209" y="59"/>
                  </a:lnTo>
                  <a:lnTo>
                    <a:pt x="190" y="55"/>
                  </a:lnTo>
                  <a:lnTo>
                    <a:pt x="170" y="52"/>
                  </a:lnTo>
                  <a:lnTo>
                    <a:pt x="151" y="49"/>
                  </a:lnTo>
                  <a:lnTo>
                    <a:pt x="131" y="48"/>
                  </a:lnTo>
                  <a:lnTo>
                    <a:pt x="94" y="47"/>
                  </a:lnTo>
                  <a:lnTo>
                    <a:pt x="92" y="47"/>
                  </a:lnTo>
                  <a:lnTo>
                    <a:pt x="91" y="47"/>
                  </a:lnTo>
                  <a:lnTo>
                    <a:pt x="91" y="47"/>
                  </a:lnTo>
                  <a:lnTo>
                    <a:pt x="88" y="49"/>
                  </a:lnTo>
                  <a:lnTo>
                    <a:pt x="88" y="49"/>
                  </a:lnTo>
                  <a:lnTo>
                    <a:pt x="80" y="52"/>
                  </a:lnTo>
                  <a:lnTo>
                    <a:pt x="74" y="55"/>
                  </a:lnTo>
                  <a:lnTo>
                    <a:pt x="68" y="59"/>
                  </a:lnTo>
                  <a:lnTo>
                    <a:pt x="64" y="64"/>
                  </a:lnTo>
                  <a:lnTo>
                    <a:pt x="61" y="69"/>
                  </a:lnTo>
                  <a:lnTo>
                    <a:pt x="60" y="77"/>
                  </a:lnTo>
                  <a:lnTo>
                    <a:pt x="61" y="86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65" y="99"/>
                  </a:lnTo>
                  <a:lnTo>
                    <a:pt x="67" y="102"/>
                  </a:lnTo>
                  <a:lnTo>
                    <a:pt x="71" y="105"/>
                  </a:lnTo>
                  <a:lnTo>
                    <a:pt x="75" y="107"/>
                  </a:lnTo>
                  <a:lnTo>
                    <a:pt x="80" y="109"/>
                  </a:lnTo>
                  <a:lnTo>
                    <a:pt x="87" y="110"/>
                  </a:lnTo>
                  <a:lnTo>
                    <a:pt x="103" y="110"/>
                  </a:lnTo>
                  <a:lnTo>
                    <a:pt x="103" y="110"/>
                  </a:lnTo>
                  <a:lnTo>
                    <a:pt x="120" y="110"/>
                  </a:lnTo>
                  <a:lnTo>
                    <a:pt x="134" y="109"/>
                  </a:lnTo>
                  <a:lnTo>
                    <a:pt x="134" y="109"/>
                  </a:lnTo>
                  <a:lnTo>
                    <a:pt x="146" y="108"/>
                  </a:lnTo>
                  <a:lnTo>
                    <a:pt x="146" y="10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0" name="Freeform 716"/>
            <p:cNvSpPr>
              <a:spLocks noEditPoints="1"/>
            </p:cNvSpPr>
            <p:nvPr/>
          </p:nvSpPr>
          <p:spPr bwMode="auto">
            <a:xfrm>
              <a:off x="4672013" y="4502150"/>
              <a:ext cx="179388" cy="223838"/>
            </a:xfrm>
            <a:custGeom>
              <a:avLst/>
              <a:gdLst/>
              <a:ahLst/>
              <a:cxnLst>
                <a:cxn ang="0">
                  <a:pos x="118" y="419"/>
                </a:cxn>
                <a:cxn ang="0">
                  <a:pos x="61" y="395"/>
                </a:cxn>
                <a:cxn ang="0">
                  <a:pos x="22" y="348"/>
                </a:cxn>
                <a:cxn ang="0">
                  <a:pos x="13" y="282"/>
                </a:cxn>
                <a:cxn ang="0">
                  <a:pos x="38" y="215"/>
                </a:cxn>
                <a:cxn ang="0">
                  <a:pos x="18" y="195"/>
                </a:cxn>
                <a:cxn ang="0">
                  <a:pos x="5" y="178"/>
                </a:cxn>
                <a:cxn ang="0">
                  <a:pos x="1" y="116"/>
                </a:cxn>
                <a:cxn ang="0">
                  <a:pos x="13" y="68"/>
                </a:cxn>
                <a:cxn ang="0">
                  <a:pos x="53" y="27"/>
                </a:cxn>
                <a:cxn ang="0">
                  <a:pos x="124" y="5"/>
                </a:cxn>
                <a:cxn ang="0">
                  <a:pos x="187" y="0"/>
                </a:cxn>
                <a:cxn ang="0">
                  <a:pos x="247" y="12"/>
                </a:cxn>
                <a:cxn ang="0">
                  <a:pos x="295" y="41"/>
                </a:cxn>
                <a:cxn ang="0">
                  <a:pos x="325" y="86"/>
                </a:cxn>
                <a:cxn ang="0">
                  <a:pos x="336" y="134"/>
                </a:cxn>
                <a:cxn ang="0">
                  <a:pos x="324" y="189"/>
                </a:cxn>
                <a:cxn ang="0">
                  <a:pos x="311" y="218"/>
                </a:cxn>
                <a:cxn ang="0">
                  <a:pos x="332" y="242"/>
                </a:cxn>
                <a:cxn ang="0">
                  <a:pos x="338" y="276"/>
                </a:cxn>
                <a:cxn ang="0">
                  <a:pos x="330" y="337"/>
                </a:cxn>
                <a:cxn ang="0">
                  <a:pos x="313" y="376"/>
                </a:cxn>
                <a:cxn ang="0">
                  <a:pos x="276" y="406"/>
                </a:cxn>
                <a:cxn ang="0">
                  <a:pos x="218" y="423"/>
                </a:cxn>
                <a:cxn ang="0">
                  <a:pos x="181" y="48"/>
                </a:cxn>
                <a:cxn ang="0">
                  <a:pos x="127" y="51"/>
                </a:cxn>
                <a:cxn ang="0">
                  <a:pos x="71" y="68"/>
                </a:cxn>
                <a:cxn ang="0">
                  <a:pos x="49" y="104"/>
                </a:cxn>
                <a:cxn ang="0">
                  <a:pos x="47" y="154"/>
                </a:cxn>
                <a:cxn ang="0">
                  <a:pos x="74" y="175"/>
                </a:cxn>
                <a:cxn ang="0">
                  <a:pos x="89" y="184"/>
                </a:cxn>
                <a:cxn ang="0">
                  <a:pos x="101" y="200"/>
                </a:cxn>
                <a:cxn ang="0">
                  <a:pos x="97" y="222"/>
                </a:cxn>
                <a:cxn ang="0">
                  <a:pos x="73" y="244"/>
                </a:cxn>
                <a:cxn ang="0">
                  <a:pos x="58" y="284"/>
                </a:cxn>
                <a:cxn ang="0">
                  <a:pos x="62" y="321"/>
                </a:cxn>
                <a:cxn ang="0">
                  <a:pos x="81" y="350"/>
                </a:cxn>
                <a:cxn ang="0">
                  <a:pos x="138" y="377"/>
                </a:cxn>
                <a:cxn ang="0">
                  <a:pos x="189" y="379"/>
                </a:cxn>
                <a:cxn ang="0">
                  <a:pos x="231" y="375"/>
                </a:cxn>
                <a:cxn ang="0">
                  <a:pos x="272" y="350"/>
                </a:cxn>
                <a:cxn ang="0">
                  <a:pos x="289" y="320"/>
                </a:cxn>
                <a:cxn ang="0">
                  <a:pos x="293" y="282"/>
                </a:cxn>
                <a:cxn ang="0">
                  <a:pos x="281" y="253"/>
                </a:cxn>
                <a:cxn ang="0">
                  <a:pos x="254" y="232"/>
                </a:cxn>
                <a:cxn ang="0">
                  <a:pos x="248" y="214"/>
                </a:cxn>
                <a:cxn ang="0">
                  <a:pos x="264" y="195"/>
                </a:cxn>
                <a:cxn ang="0">
                  <a:pos x="272" y="181"/>
                </a:cxn>
                <a:cxn ang="0">
                  <a:pos x="283" y="170"/>
                </a:cxn>
                <a:cxn ang="0">
                  <a:pos x="290" y="154"/>
                </a:cxn>
                <a:cxn ang="0">
                  <a:pos x="282" y="97"/>
                </a:cxn>
                <a:cxn ang="0">
                  <a:pos x="258" y="71"/>
                </a:cxn>
                <a:cxn ang="0">
                  <a:pos x="204" y="49"/>
                </a:cxn>
              </a:cxnLst>
              <a:rect l="0" t="0" r="r" b="b"/>
              <a:pathLst>
                <a:path w="338" h="425">
                  <a:moveTo>
                    <a:pt x="173" y="425"/>
                  </a:moveTo>
                  <a:lnTo>
                    <a:pt x="173" y="425"/>
                  </a:lnTo>
                  <a:lnTo>
                    <a:pt x="153" y="424"/>
                  </a:lnTo>
                  <a:lnTo>
                    <a:pt x="130" y="421"/>
                  </a:lnTo>
                  <a:lnTo>
                    <a:pt x="118" y="419"/>
                  </a:lnTo>
                  <a:lnTo>
                    <a:pt x="105" y="416"/>
                  </a:lnTo>
                  <a:lnTo>
                    <a:pt x="94" y="411"/>
                  </a:lnTo>
                  <a:lnTo>
                    <a:pt x="83" y="407"/>
                  </a:lnTo>
                  <a:lnTo>
                    <a:pt x="71" y="401"/>
                  </a:lnTo>
                  <a:lnTo>
                    <a:pt x="61" y="395"/>
                  </a:lnTo>
                  <a:lnTo>
                    <a:pt x="51" y="388"/>
                  </a:lnTo>
                  <a:lnTo>
                    <a:pt x="42" y="379"/>
                  </a:lnTo>
                  <a:lnTo>
                    <a:pt x="34" y="370"/>
                  </a:lnTo>
                  <a:lnTo>
                    <a:pt x="27" y="360"/>
                  </a:lnTo>
                  <a:lnTo>
                    <a:pt x="22" y="348"/>
                  </a:lnTo>
                  <a:lnTo>
                    <a:pt x="19" y="336"/>
                  </a:lnTo>
                  <a:lnTo>
                    <a:pt x="19" y="336"/>
                  </a:lnTo>
                  <a:lnTo>
                    <a:pt x="16" y="317"/>
                  </a:lnTo>
                  <a:lnTo>
                    <a:pt x="13" y="300"/>
                  </a:lnTo>
                  <a:lnTo>
                    <a:pt x="13" y="282"/>
                  </a:lnTo>
                  <a:lnTo>
                    <a:pt x="15" y="267"/>
                  </a:lnTo>
                  <a:lnTo>
                    <a:pt x="19" y="252"/>
                  </a:lnTo>
                  <a:lnTo>
                    <a:pt x="23" y="239"/>
                  </a:lnTo>
                  <a:lnTo>
                    <a:pt x="30" y="227"/>
                  </a:lnTo>
                  <a:lnTo>
                    <a:pt x="38" y="215"/>
                  </a:lnTo>
                  <a:lnTo>
                    <a:pt x="42" y="210"/>
                  </a:lnTo>
                  <a:lnTo>
                    <a:pt x="36" y="206"/>
                  </a:lnTo>
                  <a:lnTo>
                    <a:pt x="36" y="206"/>
                  </a:lnTo>
                  <a:lnTo>
                    <a:pt x="27" y="201"/>
                  </a:lnTo>
                  <a:lnTo>
                    <a:pt x="18" y="195"/>
                  </a:lnTo>
                  <a:lnTo>
                    <a:pt x="13" y="191"/>
                  </a:lnTo>
                  <a:lnTo>
                    <a:pt x="10" y="187"/>
                  </a:lnTo>
                  <a:lnTo>
                    <a:pt x="7" y="182"/>
                  </a:lnTo>
                  <a:lnTo>
                    <a:pt x="5" y="178"/>
                  </a:lnTo>
                  <a:lnTo>
                    <a:pt x="5" y="178"/>
                  </a:lnTo>
                  <a:lnTo>
                    <a:pt x="3" y="166"/>
                  </a:lnTo>
                  <a:lnTo>
                    <a:pt x="1" y="153"/>
                  </a:lnTo>
                  <a:lnTo>
                    <a:pt x="0" y="141"/>
                  </a:lnTo>
                  <a:lnTo>
                    <a:pt x="0" y="128"/>
                  </a:lnTo>
                  <a:lnTo>
                    <a:pt x="1" y="116"/>
                  </a:lnTo>
                  <a:lnTo>
                    <a:pt x="3" y="104"/>
                  </a:lnTo>
                  <a:lnTo>
                    <a:pt x="5" y="91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13" y="68"/>
                  </a:lnTo>
                  <a:lnTo>
                    <a:pt x="20" y="58"/>
                  </a:lnTo>
                  <a:lnTo>
                    <a:pt x="26" y="49"/>
                  </a:lnTo>
                  <a:lnTo>
                    <a:pt x="34" y="41"/>
                  </a:lnTo>
                  <a:lnTo>
                    <a:pt x="43" y="33"/>
                  </a:lnTo>
                  <a:lnTo>
                    <a:pt x="53" y="27"/>
                  </a:lnTo>
                  <a:lnTo>
                    <a:pt x="63" y="22"/>
                  </a:lnTo>
                  <a:lnTo>
                    <a:pt x="74" y="17"/>
                  </a:lnTo>
                  <a:lnTo>
                    <a:pt x="87" y="14"/>
                  </a:lnTo>
                  <a:lnTo>
                    <a:pt x="98" y="11"/>
                  </a:lnTo>
                  <a:lnTo>
                    <a:pt x="124" y="5"/>
                  </a:lnTo>
                  <a:lnTo>
                    <a:pt x="151" y="2"/>
                  </a:lnTo>
                  <a:lnTo>
                    <a:pt x="177" y="1"/>
                  </a:lnTo>
                  <a:lnTo>
                    <a:pt x="177" y="1"/>
                  </a:lnTo>
                  <a:lnTo>
                    <a:pt x="187" y="0"/>
                  </a:lnTo>
                  <a:lnTo>
                    <a:pt x="187" y="0"/>
                  </a:lnTo>
                  <a:lnTo>
                    <a:pt x="199" y="1"/>
                  </a:lnTo>
                  <a:lnTo>
                    <a:pt x="212" y="2"/>
                  </a:lnTo>
                  <a:lnTo>
                    <a:pt x="224" y="4"/>
                  </a:lnTo>
                  <a:lnTo>
                    <a:pt x="236" y="8"/>
                  </a:lnTo>
                  <a:lnTo>
                    <a:pt x="247" y="12"/>
                  </a:lnTo>
                  <a:lnTo>
                    <a:pt x="258" y="16"/>
                  </a:lnTo>
                  <a:lnTo>
                    <a:pt x="268" y="21"/>
                  </a:lnTo>
                  <a:lnTo>
                    <a:pt x="278" y="27"/>
                  </a:lnTo>
                  <a:lnTo>
                    <a:pt x="286" y="33"/>
                  </a:lnTo>
                  <a:lnTo>
                    <a:pt x="295" y="41"/>
                  </a:lnTo>
                  <a:lnTo>
                    <a:pt x="303" y="49"/>
                  </a:lnTo>
                  <a:lnTo>
                    <a:pt x="310" y="57"/>
                  </a:lnTo>
                  <a:lnTo>
                    <a:pt x="316" y="66"/>
                  </a:lnTo>
                  <a:lnTo>
                    <a:pt x="321" y="76"/>
                  </a:lnTo>
                  <a:lnTo>
                    <a:pt x="325" y="86"/>
                  </a:lnTo>
                  <a:lnTo>
                    <a:pt x="330" y="96"/>
                  </a:lnTo>
                  <a:lnTo>
                    <a:pt x="330" y="96"/>
                  </a:lnTo>
                  <a:lnTo>
                    <a:pt x="333" y="109"/>
                  </a:lnTo>
                  <a:lnTo>
                    <a:pt x="335" y="121"/>
                  </a:lnTo>
                  <a:lnTo>
                    <a:pt x="336" y="134"/>
                  </a:lnTo>
                  <a:lnTo>
                    <a:pt x="336" y="145"/>
                  </a:lnTo>
                  <a:lnTo>
                    <a:pt x="335" y="156"/>
                  </a:lnTo>
                  <a:lnTo>
                    <a:pt x="333" y="168"/>
                  </a:lnTo>
                  <a:lnTo>
                    <a:pt x="330" y="179"/>
                  </a:lnTo>
                  <a:lnTo>
                    <a:pt x="324" y="189"/>
                  </a:lnTo>
                  <a:lnTo>
                    <a:pt x="324" y="189"/>
                  </a:lnTo>
                  <a:lnTo>
                    <a:pt x="319" y="199"/>
                  </a:lnTo>
                  <a:lnTo>
                    <a:pt x="310" y="210"/>
                  </a:lnTo>
                  <a:lnTo>
                    <a:pt x="306" y="214"/>
                  </a:lnTo>
                  <a:lnTo>
                    <a:pt x="311" y="218"/>
                  </a:lnTo>
                  <a:lnTo>
                    <a:pt x="311" y="218"/>
                  </a:lnTo>
                  <a:lnTo>
                    <a:pt x="319" y="226"/>
                  </a:lnTo>
                  <a:lnTo>
                    <a:pt x="326" y="233"/>
                  </a:lnTo>
                  <a:lnTo>
                    <a:pt x="330" y="237"/>
                  </a:lnTo>
                  <a:lnTo>
                    <a:pt x="332" y="242"/>
                  </a:lnTo>
                  <a:lnTo>
                    <a:pt x="334" y="247"/>
                  </a:lnTo>
                  <a:lnTo>
                    <a:pt x="335" y="253"/>
                  </a:lnTo>
                  <a:lnTo>
                    <a:pt x="335" y="253"/>
                  </a:lnTo>
                  <a:lnTo>
                    <a:pt x="337" y="265"/>
                  </a:lnTo>
                  <a:lnTo>
                    <a:pt x="338" y="276"/>
                  </a:lnTo>
                  <a:lnTo>
                    <a:pt x="338" y="287"/>
                  </a:lnTo>
                  <a:lnTo>
                    <a:pt x="337" y="300"/>
                  </a:lnTo>
                  <a:lnTo>
                    <a:pt x="335" y="311"/>
                  </a:lnTo>
                  <a:lnTo>
                    <a:pt x="333" y="324"/>
                  </a:lnTo>
                  <a:lnTo>
                    <a:pt x="330" y="337"/>
                  </a:lnTo>
                  <a:lnTo>
                    <a:pt x="325" y="350"/>
                  </a:lnTo>
                  <a:lnTo>
                    <a:pt x="325" y="350"/>
                  </a:lnTo>
                  <a:lnTo>
                    <a:pt x="322" y="360"/>
                  </a:lnTo>
                  <a:lnTo>
                    <a:pt x="318" y="368"/>
                  </a:lnTo>
                  <a:lnTo>
                    <a:pt x="313" y="376"/>
                  </a:lnTo>
                  <a:lnTo>
                    <a:pt x="307" y="384"/>
                  </a:lnTo>
                  <a:lnTo>
                    <a:pt x="301" y="390"/>
                  </a:lnTo>
                  <a:lnTo>
                    <a:pt x="293" y="396"/>
                  </a:lnTo>
                  <a:lnTo>
                    <a:pt x="285" y="401"/>
                  </a:lnTo>
                  <a:lnTo>
                    <a:pt x="276" y="406"/>
                  </a:lnTo>
                  <a:lnTo>
                    <a:pt x="266" y="410"/>
                  </a:lnTo>
                  <a:lnTo>
                    <a:pt x="255" y="415"/>
                  </a:lnTo>
                  <a:lnTo>
                    <a:pt x="244" y="418"/>
                  </a:lnTo>
                  <a:lnTo>
                    <a:pt x="231" y="421"/>
                  </a:lnTo>
                  <a:lnTo>
                    <a:pt x="218" y="423"/>
                  </a:lnTo>
                  <a:lnTo>
                    <a:pt x="204" y="424"/>
                  </a:lnTo>
                  <a:lnTo>
                    <a:pt x="173" y="425"/>
                  </a:lnTo>
                  <a:lnTo>
                    <a:pt x="173" y="425"/>
                  </a:lnTo>
                  <a:close/>
                  <a:moveTo>
                    <a:pt x="181" y="48"/>
                  </a:moveTo>
                  <a:lnTo>
                    <a:pt x="181" y="48"/>
                  </a:lnTo>
                  <a:lnTo>
                    <a:pt x="162" y="48"/>
                  </a:lnTo>
                  <a:lnTo>
                    <a:pt x="159" y="48"/>
                  </a:lnTo>
                  <a:lnTo>
                    <a:pt x="159" y="48"/>
                  </a:lnTo>
                  <a:lnTo>
                    <a:pt x="145" y="49"/>
                  </a:lnTo>
                  <a:lnTo>
                    <a:pt x="127" y="51"/>
                  </a:lnTo>
                  <a:lnTo>
                    <a:pt x="111" y="53"/>
                  </a:lnTo>
                  <a:lnTo>
                    <a:pt x="93" y="58"/>
                  </a:lnTo>
                  <a:lnTo>
                    <a:pt x="86" y="61"/>
                  </a:lnTo>
                  <a:lnTo>
                    <a:pt x="78" y="64"/>
                  </a:lnTo>
                  <a:lnTo>
                    <a:pt x="71" y="68"/>
                  </a:lnTo>
                  <a:lnTo>
                    <a:pt x="65" y="74"/>
                  </a:lnTo>
                  <a:lnTo>
                    <a:pt x="59" y="80"/>
                  </a:lnTo>
                  <a:lnTo>
                    <a:pt x="55" y="87"/>
                  </a:lnTo>
                  <a:lnTo>
                    <a:pt x="52" y="94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46" y="125"/>
                  </a:lnTo>
                  <a:lnTo>
                    <a:pt x="44" y="142"/>
                  </a:lnTo>
                  <a:lnTo>
                    <a:pt x="46" y="149"/>
                  </a:lnTo>
                  <a:lnTo>
                    <a:pt x="47" y="154"/>
                  </a:lnTo>
                  <a:lnTo>
                    <a:pt x="49" y="158"/>
                  </a:lnTo>
                  <a:lnTo>
                    <a:pt x="51" y="160"/>
                  </a:lnTo>
                  <a:lnTo>
                    <a:pt x="51" y="160"/>
                  </a:lnTo>
                  <a:lnTo>
                    <a:pt x="63" y="169"/>
                  </a:lnTo>
                  <a:lnTo>
                    <a:pt x="74" y="175"/>
                  </a:lnTo>
                  <a:lnTo>
                    <a:pt x="81" y="177"/>
                  </a:lnTo>
                  <a:lnTo>
                    <a:pt x="81" y="177"/>
                  </a:lnTo>
                  <a:lnTo>
                    <a:pt x="85" y="180"/>
                  </a:lnTo>
                  <a:lnTo>
                    <a:pt x="88" y="183"/>
                  </a:lnTo>
                  <a:lnTo>
                    <a:pt x="89" y="184"/>
                  </a:lnTo>
                  <a:lnTo>
                    <a:pt x="90" y="184"/>
                  </a:lnTo>
                  <a:lnTo>
                    <a:pt x="90" y="184"/>
                  </a:lnTo>
                  <a:lnTo>
                    <a:pt x="95" y="188"/>
                  </a:lnTo>
                  <a:lnTo>
                    <a:pt x="98" y="193"/>
                  </a:lnTo>
                  <a:lnTo>
                    <a:pt x="101" y="200"/>
                  </a:lnTo>
                  <a:lnTo>
                    <a:pt x="102" y="206"/>
                  </a:lnTo>
                  <a:lnTo>
                    <a:pt x="102" y="206"/>
                  </a:lnTo>
                  <a:lnTo>
                    <a:pt x="102" y="212"/>
                  </a:lnTo>
                  <a:lnTo>
                    <a:pt x="100" y="217"/>
                  </a:lnTo>
                  <a:lnTo>
                    <a:pt x="97" y="222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86" y="232"/>
                  </a:lnTo>
                  <a:lnTo>
                    <a:pt x="80" y="237"/>
                  </a:lnTo>
                  <a:lnTo>
                    <a:pt x="73" y="244"/>
                  </a:lnTo>
                  <a:lnTo>
                    <a:pt x="69" y="251"/>
                  </a:lnTo>
                  <a:lnTo>
                    <a:pt x="65" y="259"/>
                  </a:lnTo>
                  <a:lnTo>
                    <a:pt x="62" y="267"/>
                  </a:lnTo>
                  <a:lnTo>
                    <a:pt x="60" y="275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94"/>
                  </a:lnTo>
                  <a:lnTo>
                    <a:pt x="58" y="303"/>
                  </a:lnTo>
                  <a:lnTo>
                    <a:pt x="60" y="311"/>
                  </a:lnTo>
                  <a:lnTo>
                    <a:pt x="62" y="321"/>
                  </a:lnTo>
                  <a:lnTo>
                    <a:pt x="65" y="329"/>
                  </a:lnTo>
                  <a:lnTo>
                    <a:pt x="69" y="336"/>
                  </a:lnTo>
                  <a:lnTo>
                    <a:pt x="74" y="343"/>
                  </a:lnTo>
                  <a:lnTo>
                    <a:pt x="81" y="350"/>
                  </a:lnTo>
                  <a:lnTo>
                    <a:pt x="81" y="350"/>
                  </a:lnTo>
                  <a:lnTo>
                    <a:pt x="91" y="360"/>
                  </a:lnTo>
                  <a:lnTo>
                    <a:pt x="102" y="366"/>
                  </a:lnTo>
                  <a:lnTo>
                    <a:pt x="114" y="371"/>
                  </a:lnTo>
                  <a:lnTo>
                    <a:pt x="126" y="375"/>
                  </a:lnTo>
                  <a:lnTo>
                    <a:pt x="138" y="377"/>
                  </a:lnTo>
                  <a:lnTo>
                    <a:pt x="151" y="379"/>
                  </a:lnTo>
                  <a:lnTo>
                    <a:pt x="175" y="379"/>
                  </a:lnTo>
                  <a:lnTo>
                    <a:pt x="175" y="379"/>
                  </a:lnTo>
                  <a:lnTo>
                    <a:pt x="189" y="379"/>
                  </a:lnTo>
                  <a:lnTo>
                    <a:pt x="189" y="379"/>
                  </a:lnTo>
                  <a:lnTo>
                    <a:pt x="203" y="379"/>
                  </a:lnTo>
                  <a:lnTo>
                    <a:pt x="203" y="379"/>
                  </a:lnTo>
                  <a:lnTo>
                    <a:pt x="213" y="379"/>
                  </a:lnTo>
                  <a:lnTo>
                    <a:pt x="222" y="377"/>
                  </a:lnTo>
                  <a:lnTo>
                    <a:pt x="231" y="375"/>
                  </a:lnTo>
                  <a:lnTo>
                    <a:pt x="241" y="372"/>
                  </a:lnTo>
                  <a:lnTo>
                    <a:pt x="250" y="368"/>
                  </a:lnTo>
                  <a:lnTo>
                    <a:pt x="257" y="363"/>
                  </a:lnTo>
                  <a:lnTo>
                    <a:pt x="266" y="357"/>
                  </a:lnTo>
                  <a:lnTo>
                    <a:pt x="272" y="350"/>
                  </a:lnTo>
                  <a:lnTo>
                    <a:pt x="272" y="350"/>
                  </a:lnTo>
                  <a:lnTo>
                    <a:pt x="278" y="343"/>
                  </a:lnTo>
                  <a:lnTo>
                    <a:pt x="282" y="335"/>
                  </a:lnTo>
                  <a:lnTo>
                    <a:pt x="286" y="328"/>
                  </a:lnTo>
                  <a:lnTo>
                    <a:pt x="289" y="320"/>
                  </a:lnTo>
                  <a:lnTo>
                    <a:pt x="292" y="310"/>
                  </a:lnTo>
                  <a:lnTo>
                    <a:pt x="293" y="301"/>
                  </a:lnTo>
                  <a:lnTo>
                    <a:pt x="293" y="292"/>
                  </a:lnTo>
                  <a:lnTo>
                    <a:pt x="293" y="282"/>
                  </a:lnTo>
                  <a:lnTo>
                    <a:pt x="293" y="282"/>
                  </a:lnTo>
                  <a:lnTo>
                    <a:pt x="292" y="275"/>
                  </a:lnTo>
                  <a:lnTo>
                    <a:pt x="290" y="268"/>
                  </a:lnTo>
                  <a:lnTo>
                    <a:pt x="288" y="263"/>
                  </a:lnTo>
                  <a:lnTo>
                    <a:pt x="284" y="258"/>
                  </a:lnTo>
                  <a:lnTo>
                    <a:pt x="281" y="253"/>
                  </a:lnTo>
                  <a:lnTo>
                    <a:pt x="277" y="250"/>
                  </a:lnTo>
                  <a:lnTo>
                    <a:pt x="268" y="243"/>
                  </a:lnTo>
                  <a:lnTo>
                    <a:pt x="268" y="243"/>
                  </a:lnTo>
                  <a:lnTo>
                    <a:pt x="254" y="232"/>
                  </a:lnTo>
                  <a:lnTo>
                    <a:pt x="254" y="232"/>
                  </a:lnTo>
                  <a:lnTo>
                    <a:pt x="251" y="228"/>
                  </a:lnTo>
                  <a:lnTo>
                    <a:pt x="249" y="223"/>
                  </a:lnTo>
                  <a:lnTo>
                    <a:pt x="248" y="219"/>
                  </a:lnTo>
                  <a:lnTo>
                    <a:pt x="248" y="214"/>
                  </a:lnTo>
                  <a:lnTo>
                    <a:pt x="248" y="214"/>
                  </a:lnTo>
                  <a:lnTo>
                    <a:pt x="249" y="209"/>
                  </a:lnTo>
                  <a:lnTo>
                    <a:pt x="252" y="204"/>
                  </a:lnTo>
                  <a:lnTo>
                    <a:pt x="256" y="200"/>
                  </a:lnTo>
                  <a:lnTo>
                    <a:pt x="261" y="196"/>
                  </a:lnTo>
                  <a:lnTo>
                    <a:pt x="264" y="195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8" y="186"/>
                  </a:lnTo>
                  <a:lnTo>
                    <a:pt x="271" y="182"/>
                  </a:lnTo>
                  <a:lnTo>
                    <a:pt x="272" y="181"/>
                  </a:lnTo>
                  <a:lnTo>
                    <a:pt x="274" y="179"/>
                  </a:lnTo>
                  <a:lnTo>
                    <a:pt x="274" y="179"/>
                  </a:lnTo>
                  <a:lnTo>
                    <a:pt x="277" y="174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3" y="169"/>
                  </a:lnTo>
                  <a:lnTo>
                    <a:pt x="283" y="169"/>
                  </a:lnTo>
                  <a:lnTo>
                    <a:pt x="286" y="165"/>
                  </a:lnTo>
                  <a:lnTo>
                    <a:pt x="288" y="159"/>
                  </a:lnTo>
                  <a:lnTo>
                    <a:pt x="290" y="154"/>
                  </a:lnTo>
                  <a:lnTo>
                    <a:pt x="291" y="148"/>
                  </a:lnTo>
                  <a:lnTo>
                    <a:pt x="291" y="136"/>
                  </a:lnTo>
                  <a:lnTo>
                    <a:pt x="290" y="122"/>
                  </a:lnTo>
                  <a:lnTo>
                    <a:pt x="287" y="109"/>
                  </a:lnTo>
                  <a:lnTo>
                    <a:pt x="282" y="97"/>
                  </a:lnTo>
                  <a:lnTo>
                    <a:pt x="277" y="87"/>
                  </a:lnTo>
                  <a:lnTo>
                    <a:pt x="274" y="83"/>
                  </a:lnTo>
                  <a:lnTo>
                    <a:pt x="270" y="80"/>
                  </a:lnTo>
                  <a:lnTo>
                    <a:pt x="270" y="80"/>
                  </a:lnTo>
                  <a:lnTo>
                    <a:pt x="258" y="71"/>
                  </a:lnTo>
                  <a:lnTo>
                    <a:pt x="247" y="63"/>
                  </a:lnTo>
                  <a:lnTo>
                    <a:pt x="237" y="58"/>
                  </a:lnTo>
                  <a:lnTo>
                    <a:pt x="225" y="54"/>
                  </a:lnTo>
                  <a:lnTo>
                    <a:pt x="215" y="51"/>
                  </a:lnTo>
                  <a:lnTo>
                    <a:pt x="204" y="49"/>
                  </a:lnTo>
                  <a:lnTo>
                    <a:pt x="192" y="48"/>
                  </a:lnTo>
                  <a:lnTo>
                    <a:pt x="181" y="48"/>
                  </a:lnTo>
                  <a:lnTo>
                    <a:pt x="18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1" name="Freeform 717"/>
            <p:cNvSpPr/>
            <p:nvPr/>
          </p:nvSpPr>
          <p:spPr bwMode="auto">
            <a:xfrm>
              <a:off x="4745038" y="4637088"/>
              <a:ext cx="41275" cy="31750"/>
            </a:xfrm>
            <a:custGeom>
              <a:avLst/>
              <a:gdLst/>
              <a:ahLst/>
              <a:cxnLst>
                <a:cxn ang="0">
                  <a:pos x="37" y="61"/>
                </a:cxn>
                <a:cxn ang="0">
                  <a:pos x="37" y="61"/>
                </a:cxn>
                <a:cxn ang="0">
                  <a:pos x="26" y="60"/>
                </a:cxn>
                <a:cxn ang="0">
                  <a:pos x="15" y="57"/>
                </a:cxn>
                <a:cxn ang="0">
                  <a:pos x="15" y="57"/>
                </a:cxn>
                <a:cxn ang="0">
                  <a:pos x="9" y="53"/>
                </a:cxn>
                <a:cxn ang="0">
                  <a:pos x="5" y="48"/>
                </a:cxn>
                <a:cxn ang="0">
                  <a:pos x="1" y="41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1" y="25"/>
                </a:cxn>
                <a:cxn ang="0">
                  <a:pos x="5" y="17"/>
                </a:cxn>
                <a:cxn ang="0">
                  <a:pos x="9" y="11"/>
                </a:cxn>
                <a:cxn ang="0">
                  <a:pos x="12" y="8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20" y="4"/>
                </a:cxn>
                <a:cxn ang="0">
                  <a:pos x="25" y="2"/>
                </a:cxn>
                <a:cxn ang="0">
                  <a:pos x="30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44" y="2"/>
                </a:cxn>
                <a:cxn ang="0">
                  <a:pos x="52" y="4"/>
                </a:cxn>
                <a:cxn ang="0">
                  <a:pos x="53" y="4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59" y="5"/>
                </a:cxn>
                <a:cxn ang="0">
                  <a:pos x="59" y="5"/>
                </a:cxn>
                <a:cxn ang="0">
                  <a:pos x="63" y="6"/>
                </a:cxn>
                <a:cxn ang="0">
                  <a:pos x="67" y="8"/>
                </a:cxn>
                <a:cxn ang="0">
                  <a:pos x="71" y="10"/>
                </a:cxn>
                <a:cxn ang="0">
                  <a:pos x="73" y="14"/>
                </a:cxn>
                <a:cxn ang="0">
                  <a:pos x="76" y="17"/>
                </a:cxn>
                <a:cxn ang="0">
                  <a:pos x="77" y="21"/>
                </a:cxn>
                <a:cxn ang="0">
                  <a:pos x="78" y="25"/>
                </a:cxn>
                <a:cxn ang="0">
                  <a:pos x="78" y="29"/>
                </a:cxn>
                <a:cxn ang="0">
                  <a:pos x="78" y="29"/>
                </a:cxn>
                <a:cxn ang="0">
                  <a:pos x="77" y="38"/>
                </a:cxn>
                <a:cxn ang="0">
                  <a:pos x="74" y="45"/>
                </a:cxn>
                <a:cxn ang="0">
                  <a:pos x="69" y="51"/>
                </a:cxn>
                <a:cxn ang="0">
                  <a:pos x="62" y="55"/>
                </a:cxn>
                <a:cxn ang="0">
                  <a:pos x="62" y="55"/>
                </a:cxn>
                <a:cxn ang="0">
                  <a:pos x="56" y="58"/>
                </a:cxn>
                <a:cxn ang="0">
                  <a:pos x="50" y="59"/>
                </a:cxn>
                <a:cxn ang="0">
                  <a:pos x="44" y="61"/>
                </a:cxn>
                <a:cxn ang="0">
                  <a:pos x="37" y="61"/>
                </a:cxn>
                <a:cxn ang="0">
                  <a:pos x="37" y="61"/>
                </a:cxn>
              </a:cxnLst>
              <a:rect l="0" t="0" r="r" b="b"/>
              <a:pathLst>
                <a:path w="78" h="61">
                  <a:moveTo>
                    <a:pt x="37" y="61"/>
                  </a:moveTo>
                  <a:lnTo>
                    <a:pt x="37" y="61"/>
                  </a:lnTo>
                  <a:lnTo>
                    <a:pt x="26" y="60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9" y="53"/>
                  </a:lnTo>
                  <a:lnTo>
                    <a:pt x="5" y="48"/>
                  </a:lnTo>
                  <a:lnTo>
                    <a:pt x="1" y="41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1" y="25"/>
                  </a:lnTo>
                  <a:lnTo>
                    <a:pt x="5" y="17"/>
                  </a:lnTo>
                  <a:lnTo>
                    <a:pt x="9" y="11"/>
                  </a:lnTo>
                  <a:lnTo>
                    <a:pt x="12" y="8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20" y="4"/>
                  </a:lnTo>
                  <a:lnTo>
                    <a:pt x="25" y="2"/>
                  </a:lnTo>
                  <a:lnTo>
                    <a:pt x="30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44" y="2"/>
                  </a:lnTo>
                  <a:lnTo>
                    <a:pt x="52" y="4"/>
                  </a:lnTo>
                  <a:lnTo>
                    <a:pt x="53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63" y="6"/>
                  </a:lnTo>
                  <a:lnTo>
                    <a:pt x="67" y="8"/>
                  </a:lnTo>
                  <a:lnTo>
                    <a:pt x="71" y="10"/>
                  </a:lnTo>
                  <a:lnTo>
                    <a:pt x="73" y="14"/>
                  </a:lnTo>
                  <a:lnTo>
                    <a:pt x="76" y="17"/>
                  </a:lnTo>
                  <a:lnTo>
                    <a:pt x="77" y="21"/>
                  </a:lnTo>
                  <a:lnTo>
                    <a:pt x="78" y="25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7" y="38"/>
                  </a:lnTo>
                  <a:lnTo>
                    <a:pt x="74" y="45"/>
                  </a:lnTo>
                  <a:lnTo>
                    <a:pt x="69" y="51"/>
                  </a:lnTo>
                  <a:lnTo>
                    <a:pt x="62" y="55"/>
                  </a:lnTo>
                  <a:lnTo>
                    <a:pt x="62" y="55"/>
                  </a:lnTo>
                  <a:lnTo>
                    <a:pt x="56" y="58"/>
                  </a:lnTo>
                  <a:lnTo>
                    <a:pt x="50" y="59"/>
                  </a:lnTo>
                  <a:lnTo>
                    <a:pt x="44" y="61"/>
                  </a:lnTo>
                  <a:lnTo>
                    <a:pt x="37" y="61"/>
                  </a:lnTo>
                  <a:lnTo>
                    <a:pt x="37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2" name="Freeform 718"/>
            <p:cNvSpPr/>
            <p:nvPr/>
          </p:nvSpPr>
          <p:spPr bwMode="auto">
            <a:xfrm>
              <a:off x="4743451" y="4552950"/>
              <a:ext cx="39688" cy="30163"/>
            </a:xfrm>
            <a:custGeom>
              <a:avLst/>
              <a:gdLst/>
              <a:ahLst/>
              <a:cxnLst>
                <a:cxn ang="0">
                  <a:pos x="28" y="55"/>
                </a:cxn>
                <a:cxn ang="0">
                  <a:pos x="27" y="55"/>
                </a:cxn>
                <a:cxn ang="0">
                  <a:pos x="27" y="55"/>
                </a:cxn>
                <a:cxn ang="0">
                  <a:pos x="23" y="54"/>
                </a:cxn>
                <a:cxn ang="0">
                  <a:pos x="18" y="53"/>
                </a:cxn>
                <a:cxn ang="0">
                  <a:pos x="14" y="51"/>
                </a:cxn>
                <a:cxn ang="0">
                  <a:pos x="11" y="49"/>
                </a:cxn>
                <a:cxn ang="0">
                  <a:pos x="7" y="45"/>
                </a:cxn>
                <a:cxn ang="0">
                  <a:pos x="4" y="42"/>
                </a:cxn>
                <a:cxn ang="0">
                  <a:pos x="2" y="38"/>
                </a:cxn>
                <a:cxn ang="0">
                  <a:pos x="1" y="32"/>
                </a:cxn>
                <a:cxn ang="0">
                  <a:pos x="1" y="32"/>
                </a:cxn>
                <a:cxn ang="0">
                  <a:pos x="0" y="27"/>
                </a:cxn>
                <a:cxn ang="0">
                  <a:pos x="1" y="19"/>
                </a:cxn>
                <a:cxn ang="0">
                  <a:pos x="2" y="15"/>
                </a:cxn>
                <a:cxn ang="0">
                  <a:pos x="4" y="11"/>
                </a:cxn>
                <a:cxn ang="0">
                  <a:pos x="8" y="8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20" y="1"/>
                </a:cxn>
                <a:cxn ang="0">
                  <a:pos x="29" y="0"/>
                </a:cxn>
                <a:cxn ang="0">
                  <a:pos x="51" y="0"/>
                </a:cxn>
                <a:cxn ang="0">
                  <a:pos x="51" y="0"/>
                </a:cxn>
                <a:cxn ang="0">
                  <a:pos x="56" y="0"/>
                </a:cxn>
                <a:cxn ang="0">
                  <a:pos x="60" y="1"/>
                </a:cxn>
                <a:cxn ang="0">
                  <a:pos x="64" y="5"/>
                </a:cxn>
                <a:cxn ang="0">
                  <a:pos x="67" y="7"/>
                </a:cxn>
                <a:cxn ang="0">
                  <a:pos x="71" y="11"/>
                </a:cxn>
                <a:cxn ang="0">
                  <a:pos x="73" y="14"/>
                </a:cxn>
                <a:cxn ang="0">
                  <a:pos x="74" y="18"/>
                </a:cxn>
                <a:cxn ang="0">
                  <a:pos x="74" y="23"/>
                </a:cxn>
                <a:cxn ang="0">
                  <a:pos x="74" y="23"/>
                </a:cxn>
                <a:cxn ang="0">
                  <a:pos x="73" y="31"/>
                </a:cxn>
                <a:cxn ang="0">
                  <a:pos x="70" y="40"/>
                </a:cxn>
                <a:cxn ang="0">
                  <a:pos x="64" y="46"/>
                </a:cxn>
                <a:cxn ang="0">
                  <a:pos x="61" y="48"/>
                </a:cxn>
                <a:cxn ang="0">
                  <a:pos x="58" y="50"/>
                </a:cxn>
                <a:cxn ang="0">
                  <a:pos x="58" y="50"/>
                </a:cxn>
                <a:cxn ang="0">
                  <a:pos x="52" y="52"/>
                </a:cxn>
                <a:cxn ang="0">
                  <a:pos x="45" y="54"/>
                </a:cxn>
                <a:cxn ang="0">
                  <a:pos x="38" y="55"/>
                </a:cxn>
                <a:cxn ang="0">
                  <a:pos x="29" y="55"/>
                </a:cxn>
                <a:cxn ang="0">
                  <a:pos x="28" y="55"/>
                </a:cxn>
              </a:cxnLst>
              <a:rect l="0" t="0" r="r" b="b"/>
              <a:pathLst>
                <a:path w="74" h="55">
                  <a:moveTo>
                    <a:pt x="28" y="55"/>
                  </a:moveTo>
                  <a:lnTo>
                    <a:pt x="27" y="55"/>
                  </a:lnTo>
                  <a:lnTo>
                    <a:pt x="27" y="55"/>
                  </a:lnTo>
                  <a:lnTo>
                    <a:pt x="23" y="54"/>
                  </a:lnTo>
                  <a:lnTo>
                    <a:pt x="18" y="53"/>
                  </a:lnTo>
                  <a:lnTo>
                    <a:pt x="14" y="51"/>
                  </a:lnTo>
                  <a:lnTo>
                    <a:pt x="11" y="49"/>
                  </a:lnTo>
                  <a:lnTo>
                    <a:pt x="7" y="45"/>
                  </a:lnTo>
                  <a:lnTo>
                    <a:pt x="4" y="42"/>
                  </a:lnTo>
                  <a:lnTo>
                    <a:pt x="2" y="38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27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4" y="11"/>
                  </a:lnTo>
                  <a:lnTo>
                    <a:pt x="8" y="8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20" y="1"/>
                  </a:lnTo>
                  <a:lnTo>
                    <a:pt x="29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0" y="1"/>
                  </a:lnTo>
                  <a:lnTo>
                    <a:pt x="64" y="5"/>
                  </a:lnTo>
                  <a:lnTo>
                    <a:pt x="67" y="7"/>
                  </a:lnTo>
                  <a:lnTo>
                    <a:pt x="71" y="11"/>
                  </a:lnTo>
                  <a:lnTo>
                    <a:pt x="73" y="14"/>
                  </a:lnTo>
                  <a:lnTo>
                    <a:pt x="74" y="18"/>
                  </a:lnTo>
                  <a:lnTo>
                    <a:pt x="74" y="23"/>
                  </a:lnTo>
                  <a:lnTo>
                    <a:pt x="74" y="23"/>
                  </a:lnTo>
                  <a:lnTo>
                    <a:pt x="73" y="31"/>
                  </a:lnTo>
                  <a:lnTo>
                    <a:pt x="70" y="40"/>
                  </a:lnTo>
                  <a:lnTo>
                    <a:pt x="64" y="46"/>
                  </a:lnTo>
                  <a:lnTo>
                    <a:pt x="61" y="48"/>
                  </a:lnTo>
                  <a:lnTo>
                    <a:pt x="58" y="50"/>
                  </a:lnTo>
                  <a:lnTo>
                    <a:pt x="58" y="50"/>
                  </a:lnTo>
                  <a:lnTo>
                    <a:pt x="52" y="52"/>
                  </a:lnTo>
                  <a:lnTo>
                    <a:pt x="45" y="54"/>
                  </a:lnTo>
                  <a:lnTo>
                    <a:pt x="38" y="55"/>
                  </a:lnTo>
                  <a:lnTo>
                    <a:pt x="29" y="55"/>
                  </a:lnTo>
                  <a:lnTo>
                    <a:pt x="28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4" name="组合 963"/>
          <p:cNvGrpSpPr/>
          <p:nvPr/>
        </p:nvGrpSpPr>
        <p:grpSpPr>
          <a:xfrm>
            <a:off x="6908778" y="5109686"/>
            <a:ext cx="869951" cy="889001"/>
            <a:chOff x="5268913" y="4124325"/>
            <a:chExt cx="652463" cy="666751"/>
          </a:xfrm>
          <a:solidFill>
            <a:schemeClr val="tx1"/>
          </a:solidFill>
        </p:grpSpPr>
        <p:sp>
          <p:nvSpPr>
            <p:cNvPr id="17103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4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5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6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7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8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9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0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1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2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3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4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5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6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7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8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9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0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1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2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3" name="组合 962"/>
          <p:cNvGrpSpPr/>
          <p:nvPr/>
        </p:nvGrpSpPr>
        <p:grpSpPr>
          <a:xfrm>
            <a:off x="8193596" y="5067353"/>
            <a:ext cx="969433" cy="946151"/>
            <a:chOff x="6232526" y="4092575"/>
            <a:chExt cx="727075" cy="709613"/>
          </a:xfrm>
          <a:solidFill>
            <a:schemeClr val="tx1"/>
          </a:solidFill>
        </p:grpSpPr>
        <p:sp>
          <p:nvSpPr>
            <p:cNvPr id="17123" name="Freeform 739"/>
            <p:cNvSpPr/>
            <p:nvPr/>
          </p:nvSpPr>
          <p:spPr bwMode="auto">
            <a:xfrm>
              <a:off x="6288088" y="4711700"/>
              <a:ext cx="25400" cy="6350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6" y="5"/>
                </a:cxn>
                <a:cxn ang="0">
                  <a:pos x="33" y="9"/>
                </a:cxn>
                <a:cxn ang="0">
                  <a:pos x="30" y="19"/>
                </a:cxn>
                <a:cxn ang="0">
                  <a:pos x="26" y="39"/>
                </a:cxn>
                <a:cxn ang="0">
                  <a:pos x="26" y="39"/>
                </a:cxn>
                <a:cxn ang="0">
                  <a:pos x="23" y="48"/>
                </a:cxn>
                <a:cxn ang="0">
                  <a:pos x="19" y="55"/>
                </a:cxn>
                <a:cxn ang="0">
                  <a:pos x="15" y="63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8" y="81"/>
                </a:cxn>
                <a:cxn ang="0">
                  <a:pos x="4" y="91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0" y="115"/>
                </a:cxn>
                <a:cxn ang="0">
                  <a:pos x="13" y="97"/>
                </a:cxn>
                <a:cxn ang="0">
                  <a:pos x="18" y="81"/>
                </a:cxn>
                <a:cxn ang="0">
                  <a:pos x="24" y="65"/>
                </a:cxn>
                <a:cxn ang="0">
                  <a:pos x="28" y="57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35" y="44"/>
                </a:cxn>
                <a:cxn ang="0">
                  <a:pos x="36" y="39"/>
                </a:cxn>
                <a:cxn ang="0">
                  <a:pos x="39" y="28"/>
                </a:cxn>
                <a:cxn ang="0">
                  <a:pos x="41" y="18"/>
                </a:cxn>
                <a:cxn ang="0">
                  <a:pos x="43" y="12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8" h="118">
                  <a:moveTo>
                    <a:pt x="40" y="1"/>
                  </a:moveTo>
                  <a:lnTo>
                    <a:pt x="40" y="1"/>
                  </a:lnTo>
                  <a:lnTo>
                    <a:pt x="36" y="5"/>
                  </a:lnTo>
                  <a:lnTo>
                    <a:pt x="33" y="9"/>
                  </a:lnTo>
                  <a:lnTo>
                    <a:pt x="30" y="19"/>
                  </a:lnTo>
                  <a:lnTo>
                    <a:pt x="26" y="39"/>
                  </a:lnTo>
                  <a:lnTo>
                    <a:pt x="26" y="39"/>
                  </a:lnTo>
                  <a:lnTo>
                    <a:pt x="23" y="48"/>
                  </a:lnTo>
                  <a:lnTo>
                    <a:pt x="19" y="55"/>
                  </a:lnTo>
                  <a:lnTo>
                    <a:pt x="15" y="63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8" y="81"/>
                  </a:lnTo>
                  <a:lnTo>
                    <a:pt x="4" y="91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0" y="115"/>
                  </a:lnTo>
                  <a:lnTo>
                    <a:pt x="13" y="97"/>
                  </a:lnTo>
                  <a:lnTo>
                    <a:pt x="18" y="81"/>
                  </a:lnTo>
                  <a:lnTo>
                    <a:pt x="24" y="65"/>
                  </a:lnTo>
                  <a:lnTo>
                    <a:pt x="28" y="57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5" y="44"/>
                  </a:lnTo>
                  <a:lnTo>
                    <a:pt x="36" y="39"/>
                  </a:lnTo>
                  <a:lnTo>
                    <a:pt x="39" y="28"/>
                  </a:lnTo>
                  <a:lnTo>
                    <a:pt x="41" y="18"/>
                  </a:lnTo>
                  <a:lnTo>
                    <a:pt x="43" y="12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4" name="Freeform 740"/>
            <p:cNvSpPr/>
            <p:nvPr/>
          </p:nvSpPr>
          <p:spPr bwMode="auto">
            <a:xfrm>
              <a:off x="6327776" y="4724400"/>
              <a:ext cx="30163" cy="52388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5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10"/>
                </a:cxn>
                <a:cxn ang="0">
                  <a:pos x="47" y="14"/>
                </a:cxn>
                <a:cxn ang="0">
                  <a:pos x="45" y="19"/>
                </a:cxn>
                <a:cxn ang="0">
                  <a:pos x="42" y="25"/>
                </a:cxn>
                <a:cxn ang="0">
                  <a:pos x="35" y="34"/>
                </a:cxn>
                <a:cxn ang="0">
                  <a:pos x="30" y="41"/>
                </a:cxn>
                <a:cxn ang="0">
                  <a:pos x="30" y="41"/>
                </a:cxn>
                <a:cxn ang="0">
                  <a:pos x="20" y="52"/>
                </a:cxn>
                <a:cxn ang="0">
                  <a:pos x="12" y="66"/>
                </a:cxn>
                <a:cxn ang="0">
                  <a:pos x="6" y="79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6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6" y="99"/>
                </a:cxn>
                <a:cxn ang="0">
                  <a:pos x="9" y="98"/>
                </a:cxn>
                <a:cxn ang="0">
                  <a:pos x="11" y="96"/>
                </a:cxn>
                <a:cxn ang="0">
                  <a:pos x="13" y="94"/>
                </a:cxn>
                <a:cxn ang="0">
                  <a:pos x="14" y="91"/>
                </a:cxn>
                <a:cxn ang="0">
                  <a:pos x="14" y="91"/>
                </a:cxn>
                <a:cxn ang="0">
                  <a:pos x="14" y="89"/>
                </a:cxn>
                <a:cxn ang="0">
                  <a:pos x="12" y="87"/>
                </a:cxn>
                <a:cxn ang="0">
                  <a:pos x="12" y="87"/>
                </a:cxn>
                <a:cxn ang="0">
                  <a:pos x="19" y="72"/>
                </a:cxn>
                <a:cxn ang="0">
                  <a:pos x="29" y="59"/>
                </a:cxn>
                <a:cxn ang="0">
                  <a:pos x="47" y="33"/>
                </a:cxn>
                <a:cxn ang="0">
                  <a:pos x="47" y="33"/>
                </a:cxn>
                <a:cxn ang="0">
                  <a:pos x="51" y="27"/>
                </a:cxn>
                <a:cxn ang="0">
                  <a:pos x="55" y="18"/>
                </a:cxn>
                <a:cxn ang="0">
                  <a:pos x="57" y="14"/>
                </a:cxn>
                <a:cxn ang="0">
                  <a:pos x="58" y="10"/>
                </a:cxn>
                <a:cxn ang="0">
                  <a:pos x="58" y="6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58" h="99">
                  <a:moveTo>
                    <a:pt x="57" y="2"/>
                  </a:moveTo>
                  <a:lnTo>
                    <a:pt x="57" y="2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5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10"/>
                  </a:lnTo>
                  <a:lnTo>
                    <a:pt x="47" y="14"/>
                  </a:lnTo>
                  <a:lnTo>
                    <a:pt x="45" y="19"/>
                  </a:lnTo>
                  <a:lnTo>
                    <a:pt x="42" y="25"/>
                  </a:lnTo>
                  <a:lnTo>
                    <a:pt x="35" y="34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20" y="52"/>
                  </a:lnTo>
                  <a:lnTo>
                    <a:pt x="12" y="66"/>
                  </a:lnTo>
                  <a:lnTo>
                    <a:pt x="6" y="79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6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6" y="99"/>
                  </a:lnTo>
                  <a:lnTo>
                    <a:pt x="9" y="98"/>
                  </a:lnTo>
                  <a:lnTo>
                    <a:pt x="11" y="96"/>
                  </a:lnTo>
                  <a:lnTo>
                    <a:pt x="13" y="94"/>
                  </a:lnTo>
                  <a:lnTo>
                    <a:pt x="14" y="91"/>
                  </a:lnTo>
                  <a:lnTo>
                    <a:pt x="14" y="91"/>
                  </a:lnTo>
                  <a:lnTo>
                    <a:pt x="14" y="89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9" y="72"/>
                  </a:lnTo>
                  <a:lnTo>
                    <a:pt x="29" y="59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51" y="27"/>
                  </a:lnTo>
                  <a:lnTo>
                    <a:pt x="55" y="18"/>
                  </a:lnTo>
                  <a:lnTo>
                    <a:pt x="57" y="14"/>
                  </a:lnTo>
                  <a:lnTo>
                    <a:pt x="58" y="10"/>
                  </a:lnTo>
                  <a:lnTo>
                    <a:pt x="58" y="6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5" name="Freeform 741"/>
            <p:cNvSpPr/>
            <p:nvPr/>
          </p:nvSpPr>
          <p:spPr bwMode="auto">
            <a:xfrm>
              <a:off x="6367463" y="4727575"/>
              <a:ext cx="33338" cy="49213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2" y="25"/>
                </a:cxn>
                <a:cxn ang="0">
                  <a:pos x="29" y="46"/>
                </a:cxn>
                <a:cxn ang="0">
                  <a:pos x="1" y="88"/>
                </a:cxn>
                <a:cxn ang="0">
                  <a:pos x="1" y="88"/>
                </a:cxn>
                <a:cxn ang="0">
                  <a:pos x="0" y="90"/>
                </a:cxn>
                <a:cxn ang="0">
                  <a:pos x="1" y="92"/>
                </a:cxn>
                <a:cxn ang="0">
                  <a:pos x="1" y="93"/>
                </a:cxn>
                <a:cxn ang="0">
                  <a:pos x="3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37" y="52"/>
                </a:cxn>
                <a:cxn ang="0">
                  <a:pos x="51" y="30"/>
                </a:cxn>
                <a:cxn ang="0">
                  <a:pos x="62" y="7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2" h="95">
                  <a:moveTo>
                    <a:pt x="54" y="3"/>
                  </a:moveTo>
                  <a:lnTo>
                    <a:pt x="54" y="3"/>
                  </a:lnTo>
                  <a:lnTo>
                    <a:pt x="42" y="25"/>
                  </a:lnTo>
                  <a:lnTo>
                    <a:pt x="29" y="46"/>
                  </a:lnTo>
                  <a:lnTo>
                    <a:pt x="1" y="88"/>
                  </a:lnTo>
                  <a:lnTo>
                    <a:pt x="1" y="88"/>
                  </a:lnTo>
                  <a:lnTo>
                    <a:pt x="0" y="90"/>
                  </a:lnTo>
                  <a:lnTo>
                    <a:pt x="1" y="92"/>
                  </a:lnTo>
                  <a:lnTo>
                    <a:pt x="1" y="93"/>
                  </a:lnTo>
                  <a:lnTo>
                    <a:pt x="3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37" y="52"/>
                  </a:lnTo>
                  <a:lnTo>
                    <a:pt x="51" y="30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6" name="Freeform 742"/>
            <p:cNvSpPr/>
            <p:nvPr/>
          </p:nvSpPr>
          <p:spPr bwMode="auto">
            <a:xfrm>
              <a:off x="6418263" y="4727575"/>
              <a:ext cx="34925" cy="47625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0" y="12"/>
                </a:cxn>
                <a:cxn ang="0">
                  <a:pos x="42" y="24"/>
                </a:cxn>
                <a:cxn ang="0">
                  <a:pos x="34" y="34"/>
                </a:cxn>
                <a:cxn ang="0">
                  <a:pos x="25" y="44"/>
                </a:cxn>
                <a:cxn ang="0">
                  <a:pos x="25" y="44"/>
                </a:cxn>
                <a:cxn ang="0">
                  <a:pos x="18" y="54"/>
                </a:cxn>
                <a:cxn ang="0">
                  <a:pos x="10" y="63"/>
                </a:cxn>
                <a:cxn ang="0">
                  <a:pos x="5" y="73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5" y="90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2" y="90"/>
                </a:cxn>
                <a:cxn ang="0">
                  <a:pos x="14" y="89"/>
                </a:cxn>
                <a:cxn ang="0">
                  <a:pos x="15" y="87"/>
                </a:cxn>
                <a:cxn ang="0">
                  <a:pos x="15" y="84"/>
                </a:cxn>
                <a:cxn ang="0">
                  <a:pos x="13" y="81"/>
                </a:cxn>
                <a:cxn ang="0">
                  <a:pos x="13" y="81"/>
                </a:cxn>
                <a:cxn ang="0">
                  <a:pos x="17" y="71"/>
                </a:cxn>
                <a:cxn ang="0">
                  <a:pos x="23" y="63"/>
                </a:cxn>
                <a:cxn ang="0">
                  <a:pos x="29" y="55"/>
                </a:cxn>
                <a:cxn ang="0">
                  <a:pos x="37" y="46"/>
                </a:cxn>
                <a:cxn ang="0">
                  <a:pos x="37" y="46"/>
                </a:cxn>
                <a:cxn ang="0">
                  <a:pos x="45" y="37"/>
                </a:cxn>
                <a:cxn ang="0">
                  <a:pos x="52" y="28"/>
                </a:cxn>
                <a:cxn ang="0">
                  <a:pos x="58" y="17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7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7" h="90">
                  <a:moveTo>
                    <a:pt x="59" y="2"/>
                  </a:moveTo>
                  <a:lnTo>
                    <a:pt x="59" y="2"/>
                  </a:lnTo>
                  <a:lnTo>
                    <a:pt x="50" y="12"/>
                  </a:lnTo>
                  <a:lnTo>
                    <a:pt x="42" y="24"/>
                  </a:lnTo>
                  <a:lnTo>
                    <a:pt x="34" y="34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18" y="54"/>
                  </a:lnTo>
                  <a:lnTo>
                    <a:pt x="10" y="63"/>
                  </a:lnTo>
                  <a:lnTo>
                    <a:pt x="5" y="73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5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2" y="90"/>
                  </a:lnTo>
                  <a:lnTo>
                    <a:pt x="14" y="89"/>
                  </a:lnTo>
                  <a:lnTo>
                    <a:pt x="15" y="87"/>
                  </a:lnTo>
                  <a:lnTo>
                    <a:pt x="15" y="84"/>
                  </a:lnTo>
                  <a:lnTo>
                    <a:pt x="13" y="81"/>
                  </a:lnTo>
                  <a:lnTo>
                    <a:pt x="13" y="81"/>
                  </a:lnTo>
                  <a:lnTo>
                    <a:pt x="17" y="71"/>
                  </a:lnTo>
                  <a:lnTo>
                    <a:pt x="23" y="63"/>
                  </a:lnTo>
                  <a:lnTo>
                    <a:pt x="29" y="55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45" y="37"/>
                  </a:lnTo>
                  <a:lnTo>
                    <a:pt x="52" y="28"/>
                  </a:lnTo>
                  <a:lnTo>
                    <a:pt x="58" y="17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7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7" name="Freeform 743"/>
            <p:cNvSpPr/>
            <p:nvPr/>
          </p:nvSpPr>
          <p:spPr bwMode="auto">
            <a:xfrm>
              <a:off x="6470651" y="4727575"/>
              <a:ext cx="38100" cy="4921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7" y="23"/>
                </a:cxn>
                <a:cxn ang="0">
                  <a:pos x="31" y="44"/>
                </a:cxn>
                <a:cxn ang="0">
                  <a:pos x="16" y="6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5" y="94"/>
                </a:cxn>
                <a:cxn ang="0">
                  <a:pos x="8" y="93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24" y="70"/>
                </a:cxn>
                <a:cxn ang="0">
                  <a:pos x="40" y="48"/>
                </a:cxn>
                <a:cxn ang="0">
                  <a:pos x="55" y="28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2" y="4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94">
                  <a:moveTo>
                    <a:pt x="62" y="2"/>
                  </a:moveTo>
                  <a:lnTo>
                    <a:pt x="62" y="2"/>
                  </a:lnTo>
                  <a:lnTo>
                    <a:pt x="47" y="23"/>
                  </a:lnTo>
                  <a:lnTo>
                    <a:pt x="31" y="44"/>
                  </a:lnTo>
                  <a:lnTo>
                    <a:pt x="16" y="6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5" y="94"/>
                  </a:lnTo>
                  <a:lnTo>
                    <a:pt x="8" y="93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24" y="70"/>
                  </a:lnTo>
                  <a:lnTo>
                    <a:pt x="40" y="48"/>
                  </a:lnTo>
                  <a:lnTo>
                    <a:pt x="55" y="28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8" name="Freeform 744"/>
            <p:cNvSpPr/>
            <p:nvPr/>
          </p:nvSpPr>
          <p:spPr bwMode="auto">
            <a:xfrm>
              <a:off x="6510338" y="4722813"/>
              <a:ext cx="30163" cy="49213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23"/>
                </a:cxn>
                <a:cxn ang="0">
                  <a:pos x="23" y="44"/>
                </a:cxn>
                <a:cxn ang="0">
                  <a:pos x="11" y="66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1" y="92"/>
                </a:cxn>
                <a:cxn ang="0">
                  <a:pos x="3" y="94"/>
                </a:cxn>
                <a:cxn ang="0">
                  <a:pos x="5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9" y="70"/>
                </a:cxn>
                <a:cxn ang="0">
                  <a:pos x="32" y="49"/>
                </a:cxn>
                <a:cxn ang="0">
                  <a:pos x="44" y="29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95">
                  <a:moveTo>
                    <a:pt x="48" y="2"/>
                  </a:moveTo>
                  <a:lnTo>
                    <a:pt x="48" y="2"/>
                  </a:lnTo>
                  <a:lnTo>
                    <a:pt x="36" y="23"/>
                  </a:lnTo>
                  <a:lnTo>
                    <a:pt x="23" y="44"/>
                  </a:lnTo>
                  <a:lnTo>
                    <a:pt x="11" y="66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1" y="92"/>
                  </a:lnTo>
                  <a:lnTo>
                    <a:pt x="3" y="94"/>
                  </a:lnTo>
                  <a:lnTo>
                    <a:pt x="5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9" y="70"/>
                  </a:lnTo>
                  <a:lnTo>
                    <a:pt x="32" y="49"/>
                  </a:lnTo>
                  <a:lnTo>
                    <a:pt x="44" y="29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9" name="Freeform 745"/>
            <p:cNvSpPr/>
            <p:nvPr/>
          </p:nvSpPr>
          <p:spPr bwMode="auto">
            <a:xfrm>
              <a:off x="6559551" y="4714875"/>
              <a:ext cx="34925" cy="60325"/>
            </a:xfrm>
            <a:custGeom>
              <a:avLst/>
              <a:gdLst/>
              <a:ahLst/>
              <a:cxnLst>
                <a:cxn ang="0">
                  <a:pos x="66" y="5"/>
                </a:cxn>
                <a:cxn ang="0">
                  <a:pos x="66" y="5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6" y="3"/>
                </a:cxn>
                <a:cxn ang="0">
                  <a:pos x="56" y="5"/>
                </a:cxn>
                <a:cxn ang="0">
                  <a:pos x="56" y="5"/>
                </a:cxn>
                <a:cxn ang="0">
                  <a:pos x="55" y="13"/>
                </a:cxn>
                <a:cxn ang="0">
                  <a:pos x="53" y="19"/>
                </a:cxn>
                <a:cxn ang="0">
                  <a:pos x="49" y="30"/>
                </a:cxn>
                <a:cxn ang="0">
                  <a:pos x="43" y="41"/>
                </a:cxn>
                <a:cxn ang="0">
                  <a:pos x="37" y="54"/>
                </a:cxn>
                <a:cxn ang="0">
                  <a:pos x="37" y="54"/>
                </a:cxn>
                <a:cxn ang="0">
                  <a:pos x="30" y="68"/>
                </a:cxn>
                <a:cxn ang="0">
                  <a:pos x="20" y="82"/>
                </a:cxn>
                <a:cxn ang="0">
                  <a:pos x="11" y="94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2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12" y="109"/>
                </a:cxn>
                <a:cxn ang="0">
                  <a:pos x="12" y="109"/>
                </a:cxn>
                <a:cxn ang="0">
                  <a:pos x="13" y="107"/>
                </a:cxn>
                <a:cxn ang="0">
                  <a:pos x="13" y="107"/>
                </a:cxn>
                <a:cxn ang="0">
                  <a:pos x="23" y="93"/>
                </a:cxn>
                <a:cxn ang="0">
                  <a:pos x="33" y="81"/>
                </a:cxn>
                <a:cxn ang="0">
                  <a:pos x="41" y="66"/>
                </a:cxn>
                <a:cxn ang="0">
                  <a:pos x="48" y="52"/>
                </a:cxn>
                <a:cxn ang="0">
                  <a:pos x="48" y="52"/>
                </a:cxn>
                <a:cxn ang="0">
                  <a:pos x="60" y="30"/>
                </a:cxn>
                <a:cxn ang="0">
                  <a:pos x="64" y="19"/>
                </a:cxn>
                <a:cxn ang="0">
                  <a:pos x="65" y="13"/>
                </a:cxn>
                <a:cxn ang="0">
                  <a:pos x="66" y="5"/>
                </a:cxn>
                <a:cxn ang="0">
                  <a:pos x="66" y="5"/>
                </a:cxn>
              </a:cxnLst>
              <a:rect l="0" t="0" r="r" b="b"/>
              <a:pathLst>
                <a:path w="66" h="114">
                  <a:moveTo>
                    <a:pt x="66" y="5"/>
                  </a:moveTo>
                  <a:lnTo>
                    <a:pt x="66" y="5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6" y="3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5" y="13"/>
                  </a:lnTo>
                  <a:lnTo>
                    <a:pt x="53" y="19"/>
                  </a:lnTo>
                  <a:lnTo>
                    <a:pt x="49" y="30"/>
                  </a:lnTo>
                  <a:lnTo>
                    <a:pt x="43" y="41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30" y="68"/>
                  </a:lnTo>
                  <a:lnTo>
                    <a:pt x="20" y="82"/>
                  </a:lnTo>
                  <a:lnTo>
                    <a:pt x="11" y="94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2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23" y="93"/>
                  </a:lnTo>
                  <a:lnTo>
                    <a:pt x="33" y="81"/>
                  </a:lnTo>
                  <a:lnTo>
                    <a:pt x="41" y="66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60" y="30"/>
                  </a:lnTo>
                  <a:lnTo>
                    <a:pt x="64" y="19"/>
                  </a:lnTo>
                  <a:lnTo>
                    <a:pt x="65" y="13"/>
                  </a:lnTo>
                  <a:lnTo>
                    <a:pt x="66" y="5"/>
                  </a:lnTo>
                  <a:lnTo>
                    <a:pt x="6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0" name="Freeform 746"/>
            <p:cNvSpPr/>
            <p:nvPr/>
          </p:nvSpPr>
          <p:spPr bwMode="auto">
            <a:xfrm>
              <a:off x="6591301" y="4719638"/>
              <a:ext cx="42863" cy="60325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63" y="15"/>
                </a:cxn>
                <a:cxn ang="0">
                  <a:pos x="53" y="27"/>
                </a:cxn>
                <a:cxn ang="0">
                  <a:pos x="37" y="55"/>
                </a:cxn>
                <a:cxn ang="0">
                  <a:pos x="20" y="82"/>
                </a:cxn>
                <a:cxn ang="0">
                  <a:pos x="11" y="94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5" y="115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8" y="113"/>
                </a:cxn>
                <a:cxn ang="0">
                  <a:pos x="18" y="102"/>
                </a:cxn>
                <a:cxn ang="0">
                  <a:pos x="27" y="88"/>
                </a:cxn>
                <a:cxn ang="0">
                  <a:pos x="44" y="61"/>
                </a:cxn>
                <a:cxn ang="0">
                  <a:pos x="61" y="35"/>
                </a:cxn>
                <a:cxn ang="0">
                  <a:pos x="69" y="21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0" h="115">
                  <a:moveTo>
                    <a:pt x="72" y="3"/>
                  </a:moveTo>
                  <a:lnTo>
                    <a:pt x="72" y="3"/>
                  </a:lnTo>
                  <a:lnTo>
                    <a:pt x="63" y="15"/>
                  </a:lnTo>
                  <a:lnTo>
                    <a:pt x="53" y="27"/>
                  </a:lnTo>
                  <a:lnTo>
                    <a:pt x="37" y="55"/>
                  </a:lnTo>
                  <a:lnTo>
                    <a:pt x="20" y="82"/>
                  </a:lnTo>
                  <a:lnTo>
                    <a:pt x="11" y="94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5" y="115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18" y="102"/>
                  </a:lnTo>
                  <a:lnTo>
                    <a:pt x="27" y="88"/>
                  </a:lnTo>
                  <a:lnTo>
                    <a:pt x="44" y="61"/>
                  </a:lnTo>
                  <a:lnTo>
                    <a:pt x="61" y="35"/>
                  </a:lnTo>
                  <a:lnTo>
                    <a:pt x="69" y="21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1" name="Freeform 747"/>
            <p:cNvSpPr/>
            <p:nvPr/>
          </p:nvSpPr>
          <p:spPr bwMode="auto">
            <a:xfrm>
              <a:off x="6638926" y="4722813"/>
              <a:ext cx="39688" cy="58738"/>
            </a:xfrm>
            <a:custGeom>
              <a:avLst/>
              <a:gdLst/>
              <a:ahLst/>
              <a:cxnLst>
                <a:cxn ang="0">
                  <a:pos x="68" y="3"/>
                </a:cxn>
                <a:cxn ang="0">
                  <a:pos x="68" y="3"/>
                </a:cxn>
                <a:cxn ang="0">
                  <a:pos x="66" y="10"/>
                </a:cxn>
                <a:cxn ang="0">
                  <a:pos x="63" y="16"/>
                </a:cxn>
                <a:cxn ang="0">
                  <a:pos x="59" y="21"/>
                </a:cxn>
                <a:cxn ang="0">
                  <a:pos x="55" y="27"/>
                </a:cxn>
                <a:cxn ang="0">
                  <a:pos x="47" y="39"/>
                </a:cxn>
                <a:cxn ang="0">
                  <a:pos x="43" y="44"/>
                </a:cxn>
                <a:cxn ang="0">
                  <a:pos x="40" y="49"/>
                </a:cxn>
                <a:cxn ang="0">
                  <a:pos x="40" y="49"/>
                </a:cxn>
                <a:cxn ang="0">
                  <a:pos x="30" y="65"/>
                </a:cxn>
                <a:cxn ang="0">
                  <a:pos x="21" y="79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4" y="113"/>
                </a:cxn>
                <a:cxn ang="0">
                  <a:pos x="7" y="113"/>
                </a:cxn>
                <a:cxn ang="0">
                  <a:pos x="7" y="113"/>
                </a:cxn>
                <a:cxn ang="0">
                  <a:pos x="12" y="111"/>
                </a:cxn>
                <a:cxn ang="0">
                  <a:pos x="16" y="108"/>
                </a:cxn>
                <a:cxn ang="0">
                  <a:pos x="16" y="108"/>
                </a:cxn>
                <a:cxn ang="0">
                  <a:pos x="19" y="107"/>
                </a:cxn>
                <a:cxn ang="0">
                  <a:pos x="19" y="104"/>
                </a:cxn>
                <a:cxn ang="0">
                  <a:pos x="19" y="102"/>
                </a:cxn>
                <a:cxn ang="0">
                  <a:pos x="17" y="100"/>
                </a:cxn>
                <a:cxn ang="0">
                  <a:pos x="17" y="100"/>
                </a:cxn>
                <a:cxn ang="0">
                  <a:pos x="33" y="74"/>
                </a:cxn>
                <a:cxn ang="0">
                  <a:pos x="43" y="62"/>
                </a:cxn>
                <a:cxn ang="0">
                  <a:pos x="52" y="49"/>
                </a:cxn>
                <a:cxn ang="0">
                  <a:pos x="52" y="49"/>
                </a:cxn>
                <a:cxn ang="0">
                  <a:pos x="56" y="44"/>
                </a:cxn>
                <a:cxn ang="0">
                  <a:pos x="60" y="38"/>
                </a:cxn>
                <a:cxn ang="0">
                  <a:pos x="67" y="25"/>
                </a:cxn>
                <a:cxn ang="0">
                  <a:pos x="67" y="25"/>
                </a:cxn>
                <a:cxn ang="0">
                  <a:pos x="70" y="20"/>
                </a:cxn>
                <a:cxn ang="0">
                  <a:pos x="73" y="16"/>
                </a:cxn>
                <a:cxn ang="0">
                  <a:pos x="75" y="12"/>
                </a:cxn>
                <a:cxn ang="0">
                  <a:pos x="77" y="6"/>
                </a:cxn>
                <a:cxn ang="0">
                  <a:pos x="77" y="6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8" y="2"/>
                </a:cxn>
                <a:cxn ang="0">
                  <a:pos x="68" y="3"/>
                </a:cxn>
                <a:cxn ang="0">
                  <a:pos x="68" y="3"/>
                </a:cxn>
              </a:cxnLst>
              <a:rect l="0" t="0" r="r" b="b"/>
              <a:pathLst>
                <a:path w="77" h="113">
                  <a:moveTo>
                    <a:pt x="68" y="3"/>
                  </a:moveTo>
                  <a:lnTo>
                    <a:pt x="68" y="3"/>
                  </a:lnTo>
                  <a:lnTo>
                    <a:pt x="66" y="10"/>
                  </a:lnTo>
                  <a:lnTo>
                    <a:pt x="63" y="16"/>
                  </a:lnTo>
                  <a:lnTo>
                    <a:pt x="59" y="21"/>
                  </a:lnTo>
                  <a:lnTo>
                    <a:pt x="55" y="27"/>
                  </a:lnTo>
                  <a:lnTo>
                    <a:pt x="47" y="39"/>
                  </a:lnTo>
                  <a:lnTo>
                    <a:pt x="43" y="44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30" y="65"/>
                  </a:lnTo>
                  <a:lnTo>
                    <a:pt x="21" y="79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4" y="113"/>
                  </a:lnTo>
                  <a:lnTo>
                    <a:pt x="7" y="113"/>
                  </a:lnTo>
                  <a:lnTo>
                    <a:pt x="7" y="113"/>
                  </a:lnTo>
                  <a:lnTo>
                    <a:pt x="12" y="111"/>
                  </a:lnTo>
                  <a:lnTo>
                    <a:pt x="16" y="108"/>
                  </a:lnTo>
                  <a:lnTo>
                    <a:pt x="16" y="108"/>
                  </a:lnTo>
                  <a:lnTo>
                    <a:pt x="19" y="107"/>
                  </a:lnTo>
                  <a:lnTo>
                    <a:pt x="19" y="104"/>
                  </a:lnTo>
                  <a:lnTo>
                    <a:pt x="19" y="102"/>
                  </a:lnTo>
                  <a:lnTo>
                    <a:pt x="17" y="100"/>
                  </a:lnTo>
                  <a:lnTo>
                    <a:pt x="17" y="100"/>
                  </a:lnTo>
                  <a:lnTo>
                    <a:pt x="33" y="74"/>
                  </a:lnTo>
                  <a:lnTo>
                    <a:pt x="43" y="62"/>
                  </a:lnTo>
                  <a:lnTo>
                    <a:pt x="52" y="49"/>
                  </a:lnTo>
                  <a:lnTo>
                    <a:pt x="52" y="49"/>
                  </a:lnTo>
                  <a:lnTo>
                    <a:pt x="56" y="44"/>
                  </a:lnTo>
                  <a:lnTo>
                    <a:pt x="60" y="38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70" y="20"/>
                  </a:lnTo>
                  <a:lnTo>
                    <a:pt x="73" y="16"/>
                  </a:lnTo>
                  <a:lnTo>
                    <a:pt x="75" y="12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8" y="2"/>
                  </a:lnTo>
                  <a:lnTo>
                    <a:pt x="68" y="3"/>
                  </a:lnTo>
                  <a:lnTo>
                    <a:pt x="6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2" name="Freeform 748"/>
            <p:cNvSpPr/>
            <p:nvPr/>
          </p:nvSpPr>
          <p:spPr bwMode="auto">
            <a:xfrm>
              <a:off x="6694488" y="4727575"/>
              <a:ext cx="30163" cy="4603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43" y="11"/>
                </a:cxn>
                <a:cxn ang="0">
                  <a:pos x="37" y="18"/>
                </a:cxn>
                <a:cxn ang="0">
                  <a:pos x="25" y="34"/>
                </a:cxn>
                <a:cxn ang="0">
                  <a:pos x="13" y="51"/>
                </a:cxn>
                <a:cxn ang="0">
                  <a:pos x="8" y="59"/>
                </a:cxn>
                <a:cxn ang="0">
                  <a:pos x="4" y="67"/>
                </a:cxn>
                <a:cxn ang="0">
                  <a:pos x="4" y="67"/>
                </a:cxn>
                <a:cxn ang="0">
                  <a:pos x="2" y="72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4"/>
                </a:cxn>
                <a:cxn ang="0">
                  <a:pos x="1" y="86"/>
                </a:cxn>
                <a:cxn ang="0">
                  <a:pos x="3" y="88"/>
                </a:cxn>
                <a:cxn ang="0">
                  <a:pos x="3" y="88"/>
                </a:cxn>
                <a:cxn ang="0">
                  <a:pos x="7" y="89"/>
                </a:cxn>
                <a:cxn ang="0">
                  <a:pos x="10" y="88"/>
                </a:cxn>
                <a:cxn ang="0">
                  <a:pos x="12" y="86"/>
                </a:cxn>
                <a:cxn ang="0">
                  <a:pos x="14" y="83"/>
                </a:cxn>
                <a:cxn ang="0">
                  <a:pos x="14" y="83"/>
                </a:cxn>
                <a:cxn ang="0">
                  <a:pos x="14" y="80"/>
                </a:cxn>
                <a:cxn ang="0">
                  <a:pos x="14" y="78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1" y="73"/>
                </a:cxn>
                <a:cxn ang="0">
                  <a:pos x="11" y="73"/>
                </a:cxn>
                <a:cxn ang="0">
                  <a:pos x="16" y="63"/>
                </a:cxn>
                <a:cxn ang="0">
                  <a:pos x="16" y="63"/>
                </a:cxn>
                <a:cxn ang="0">
                  <a:pos x="24" y="53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44" y="26"/>
                </a:cxn>
                <a:cxn ang="0">
                  <a:pos x="50" y="16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89">
                  <a:moveTo>
                    <a:pt x="48" y="3"/>
                  </a:moveTo>
                  <a:lnTo>
                    <a:pt x="48" y="3"/>
                  </a:lnTo>
                  <a:lnTo>
                    <a:pt x="43" y="11"/>
                  </a:lnTo>
                  <a:lnTo>
                    <a:pt x="37" y="18"/>
                  </a:lnTo>
                  <a:lnTo>
                    <a:pt x="25" y="34"/>
                  </a:lnTo>
                  <a:lnTo>
                    <a:pt x="13" y="51"/>
                  </a:lnTo>
                  <a:lnTo>
                    <a:pt x="8" y="59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2" y="72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3" y="88"/>
                  </a:lnTo>
                  <a:lnTo>
                    <a:pt x="3" y="88"/>
                  </a:lnTo>
                  <a:lnTo>
                    <a:pt x="7" y="89"/>
                  </a:lnTo>
                  <a:lnTo>
                    <a:pt x="10" y="88"/>
                  </a:lnTo>
                  <a:lnTo>
                    <a:pt x="12" y="86"/>
                  </a:lnTo>
                  <a:lnTo>
                    <a:pt x="14" y="83"/>
                  </a:lnTo>
                  <a:lnTo>
                    <a:pt x="14" y="83"/>
                  </a:lnTo>
                  <a:lnTo>
                    <a:pt x="14" y="80"/>
                  </a:lnTo>
                  <a:lnTo>
                    <a:pt x="14" y="78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24" y="53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44" y="26"/>
                  </a:lnTo>
                  <a:lnTo>
                    <a:pt x="50" y="16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3" name="Freeform 749"/>
            <p:cNvSpPr/>
            <p:nvPr/>
          </p:nvSpPr>
          <p:spPr bwMode="auto">
            <a:xfrm>
              <a:off x="6737351" y="4727575"/>
              <a:ext cx="36513" cy="52388"/>
            </a:xfrm>
            <a:custGeom>
              <a:avLst/>
              <a:gdLst/>
              <a:ahLst/>
              <a:cxnLst>
                <a:cxn ang="0">
                  <a:pos x="61" y="3"/>
                </a:cxn>
                <a:cxn ang="0">
                  <a:pos x="61" y="3"/>
                </a:cxn>
                <a:cxn ang="0">
                  <a:pos x="58" y="10"/>
                </a:cxn>
                <a:cxn ang="0">
                  <a:pos x="54" y="17"/>
                </a:cxn>
                <a:cxn ang="0">
                  <a:pos x="44" y="32"/>
                </a:cxn>
                <a:cxn ang="0">
                  <a:pos x="32" y="45"/>
                </a:cxn>
                <a:cxn ang="0">
                  <a:pos x="20" y="58"/>
                </a:cxn>
                <a:cxn ang="0">
                  <a:pos x="20" y="58"/>
                </a:cxn>
                <a:cxn ang="0">
                  <a:pos x="12" y="66"/>
                </a:cxn>
                <a:cxn ang="0">
                  <a:pos x="7" y="73"/>
                </a:cxn>
                <a:cxn ang="0">
                  <a:pos x="2" y="82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0" y="96"/>
                </a:cxn>
                <a:cxn ang="0">
                  <a:pos x="3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88"/>
                </a:cxn>
                <a:cxn ang="0">
                  <a:pos x="14" y="82"/>
                </a:cxn>
                <a:cxn ang="0">
                  <a:pos x="17" y="75"/>
                </a:cxn>
                <a:cxn ang="0">
                  <a:pos x="21" y="70"/>
                </a:cxn>
                <a:cxn ang="0">
                  <a:pos x="30" y="60"/>
                </a:cxn>
                <a:cxn ang="0">
                  <a:pos x="41" y="50"/>
                </a:cxn>
                <a:cxn ang="0">
                  <a:pos x="41" y="50"/>
                </a:cxn>
                <a:cxn ang="0">
                  <a:pos x="50" y="40"/>
                </a:cxn>
                <a:cxn ang="0">
                  <a:pos x="58" y="29"/>
                </a:cxn>
                <a:cxn ang="0">
                  <a:pos x="65" y="16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1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1" y="3"/>
                </a:cxn>
                <a:cxn ang="0">
                  <a:pos x="61" y="3"/>
                </a:cxn>
              </a:cxnLst>
              <a:rect l="0" t="0" r="r" b="b"/>
              <a:pathLst>
                <a:path w="71" h="99">
                  <a:moveTo>
                    <a:pt x="61" y="3"/>
                  </a:moveTo>
                  <a:lnTo>
                    <a:pt x="61" y="3"/>
                  </a:lnTo>
                  <a:lnTo>
                    <a:pt x="58" y="10"/>
                  </a:lnTo>
                  <a:lnTo>
                    <a:pt x="54" y="17"/>
                  </a:lnTo>
                  <a:lnTo>
                    <a:pt x="44" y="32"/>
                  </a:lnTo>
                  <a:lnTo>
                    <a:pt x="32" y="45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12" y="66"/>
                  </a:lnTo>
                  <a:lnTo>
                    <a:pt x="7" y="73"/>
                  </a:lnTo>
                  <a:lnTo>
                    <a:pt x="2" y="82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6"/>
                  </a:lnTo>
                  <a:lnTo>
                    <a:pt x="3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88"/>
                  </a:lnTo>
                  <a:lnTo>
                    <a:pt x="14" y="82"/>
                  </a:lnTo>
                  <a:lnTo>
                    <a:pt x="17" y="75"/>
                  </a:lnTo>
                  <a:lnTo>
                    <a:pt x="21" y="70"/>
                  </a:lnTo>
                  <a:lnTo>
                    <a:pt x="30" y="60"/>
                  </a:lnTo>
                  <a:lnTo>
                    <a:pt x="41" y="50"/>
                  </a:lnTo>
                  <a:lnTo>
                    <a:pt x="41" y="50"/>
                  </a:lnTo>
                  <a:lnTo>
                    <a:pt x="50" y="40"/>
                  </a:lnTo>
                  <a:lnTo>
                    <a:pt x="58" y="29"/>
                  </a:lnTo>
                  <a:lnTo>
                    <a:pt x="65" y="16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1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1" y="3"/>
                  </a:lnTo>
                  <a:lnTo>
                    <a:pt x="6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4" name="Freeform 750"/>
            <p:cNvSpPr/>
            <p:nvPr/>
          </p:nvSpPr>
          <p:spPr bwMode="auto">
            <a:xfrm>
              <a:off x="6794501" y="4714875"/>
              <a:ext cx="38100" cy="53975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58" y="11"/>
                </a:cxn>
                <a:cxn ang="0">
                  <a:pos x="54" y="17"/>
                </a:cxn>
                <a:cxn ang="0">
                  <a:pos x="44" y="29"/>
                </a:cxn>
                <a:cxn ang="0">
                  <a:pos x="33" y="40"/>
                </a:cxn>
                <a:cxn ang="0">
                  <a:pos x="23" y="53"/>
                </a:cxn>
                <a:cxn ang="0">
                  <a:pos x="23" y="53"/>
                </a:cxn>
                <a:cxn ang="0">
                  <a:pos x="16" y="62"/>
                </a:cxn>
                <a:cxn ang="0">
                  <a:pos x="9" y="71"/>
                </a:cxn>
                <a:cxn ang="0">
                  <a:pos x="4" y="82"/>
                </a:cxn>
                <a:cxn ang="0">
                  <a:pos x="2" y="87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2"/>
                </a:cxn>
                <a:cxn ang="0">
                  <a:pos x="5" y="102"/>
                </a:cxn>
                <a:cxn ang="0">
                  <a:pos x="6" y="102"/>
                </a:cxn>
                <a:cxn ang="0">
                  <a:pos x="8" y="101"/>
                </a:cxn>
                <a:cxn ang="0">
                  <a:pos x="9" y="99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0" y="91"/>
                </a:cxn>
                <a:cxn ang="0">
                  <a:pos x="12" y="84"/>
                </a:cxn>
                <a:cxn ang="0">
                  <a:pos x="16" y="77"/>
                </a:cxn>
                <a:cxn ang="0">
                  <a:pos x="20" y="69"/>
                </a:cxn>
                <a:cxn ang="0">
                  <a:pos x="31" y="56"/>
                </a:cxn>
                <a:cxn ang="0">
                  <a:pos x="41" y="46"/>
                </a:cxn>
                <a:cxn ang="0">
                  <a:pos x="41" y="46"/>
                </a:cxn>
                <a:cxn ang="0">
                  <a:pos x="49" y="36"/>
                </a:cxn>
                <a:cxn ang="0">
                  <a:pos x="58" y="27"/>
                </a:cxn>
                <a:cxn ang="0">
                  <a:pos x="65" y="17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1" h="102">
                  <a:moveTo>
                    <a:pt x="62" y="3"/>
                  </a:moveTo>
                  <a:lnTo>
                    <a:pt x="62" y="3"/>
                  </a:lnTo>
                  <a:lnTo>
                    <a:pt x="58" y="11"/>
                  </a:lnTo>
                  <a:lnTo>
                    <a:pt x="54" y="17"/>
                  </a:lnTo>
                  <a:lnTo>
                    <a:pt x="44" y="29"/>
                  </a:lnTo>
                  <a:lnTo>
                    <a:pt x="33" y="40"/>
                  </a:lnTo>
                  <a:lnTo>
                    <a:pt x="23" y="53"/>
                  </a:lnTo>
                  <a:lnTo>
                    <a:pt x="23" y="53"/>
                  </a:lnTo>
                  <a:lnTo>
                    <a:pt x="16" y="62"/>
                  </a:lnTo>
                  <a:lnTo>
                    <a:pt x="9" y="71"/>
                  </a:lnTo>
                  <a:lnTo>
                    <a:pt x="4" y="82"/>
                  </a:lnTo>
                  <a:lnTo>
                    <a:pt x="2" y="87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2"/>
                  </a:lnTo>
                  <a:lnTo>
                    <a:pt x="5" y="102"/>
                  </a:lnTo>
                  <a:lnTo>
                    <a:pt x="6" y="102"/>
                  </a:lnTo>
                  <a:lnTo>
                    <a:pt x="8" y="101"/>
                  </a:lnTo>
                  <a:lnTo>
                    <a:pt x="9" y="99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0" y="91"/>
                  </a:lnTo>
                  <a:lnTo>
                    <a:pt x="12" y="84"/>
                  </a:lnTo>
                  <a:lnTo>
                    <a:pt x="16" y="77"/>
                  </a:lnTo>
                  <a:lnTo>
                    <a:pt x="20" y="69"/>
                  </a:lnTo>
                  <a:lnTo>
                    <a:pt x="31" y="56"/>
                  </a:lnTo>
                  <a:lnTo>
                    <a:pt x="41" y="46"/>
                  </a:lnTo>
                  <a:lnTo>
                    <a:pt x="41" y="46"/>
                  </a:lnTo>
                  <a:lnTo>
                    <a:pt x="49" y="36"/>
                  </a:lnTo>
                  <a:lnTo>
                    <a:pt x="58" y="27"/>
                  </a:lnTo>
                  <a:lnTo>
                    <a:pt x="65" y="17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5" name="Freeform 751"/>
            <p:cNvSpPr/>
            <p:nvPr/>
          </p:nvSpPr>
          <p:spPr bwMode="auto">
            <a:xfrm>
              <a:off x="6837363" y="4716463"/>
              <a:ext cx="30163" cy="47625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22"/>
                </a:cxn>
                <a:cxn ang="0">
                  <a:pos x="24" y="43"/>
                </a:cxn>
                <a:cxn ang="0">
                  <a:pos x="13" y="63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5" y="90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1" y="67"/>
                </a:cxn>
                <a:cxn ang="0">
                  <a:pos x="32" y="48"/>
                </a:cxn>
                <a:cxn ang="0">
                  <a:pos x="44" y="27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90">
                  <a:moveTo>
                    <a:pt x="48" y="2"/>
                  </a:moveTo>
                  <a:lnTo>
                    <a:pt x="48" y="2"/>
                  </a:lnTo>
                  <a:lnTo>
                    <a:pt x="36" y="22"/>
                  </a:lnTo>
                  <a:lnTo>
                    <a:pt x="24" y="43"/>
                  </a:lnTo>
                  <a:lnTo>
                    <a:pt x="13" y="63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5" y="90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1" y="67"/>
                  </a:lnTo>
                  <a:lnTo>
                    <a:pt x="32" y="48"/>
                  </a:lnTo>
                  <a:lnTo>
                    <a:pt x="44" y="27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6" name="Freeform 752"/>
            <p:cNvSpPr/>
            <p:nvPr/>
          </p:nvSpPr>
          <p:spPr bwMode="auto">
            <a:xfrm>
              <a:off x="6878638" y="4716463"/>
              <a:ext cx="36513" cy="52388"/>
            </a:xfrm>
            <a:custGeom>
              <a:avLst/>
              <a:gdLst/>
              <a:ahLst/>
              <a:cxnLst>
                <a:cxn ang="0">
                  <a:pos x="68" y="4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1" y="1"/>
                </a:cxn>
                <a:cxn ang="0">
                  <a:pos x="60" y="3"/>
                </a:cxn>
                <a:cxn ang="0">
                  <a:pos x="59" y="4"/>
                </a:cxn>
                <a:cxn ang="0">
                  <a:pos x="59" y="4"/>
                </a:cxn>
                <a:cxn ang="0">
                  <a:pos x="58" y="9"/>
                </a:cxn>
                <a:cxn ang="0">
                  <a:pos x="55" y="14"/>
                </a:cxn>
                <a:cxn ang="0">
                  <a:pos x="46" y="25"/>
                </a:cxn>
                <a:cxn ang="0">
                  <a:pos x="23" y="52"/>
                </a:cxn>
                <a:cxn ang="0">
                  <a:pos x="11" y="65"/>
                </a:cxn>
                <a:cxn ang="0">
                  <a:pos x="6" y="73"/>
                </a:cxn>
                <a:cxn ang="0">
                  <a:pos x="3" y="79"/>
                </a:cxn>
                <a:cxn ang="0">
                  <a:pos x="0" y="84"/>
                </a:cxn>
                <a:cxn ang="0">
                  <a:pos x="0" y="90"/>
                </a:cxn>
                <a:cxn ang="0">
                  <a:pos x="1" y="94"/>
                </a:cxn>
                <a:cxn ang="0">
                  <a:pos x="3" y="98"/>
                </a:cxn>
                <a:cxn ang="0">
                  <a:pos x="3" y="98"/>
                </a:cxn>
                <a:cxn ang="0">
                  <a:pos x="5" y="99"/>
                </a:cxn>
                <a:cxn ang="0">
                  <a:pos x="7" y="99"/>
                </a:cxn>
                <a:cxn ang="0">
                  <a:pos x="8" y="99"/>
                </a:cxn>
                <a:cxn ang="0">
                  <a:pos x="10" y="98"/>
                </a:cxn>
                <a:cxn ang="0">
                  <a:pos x="11" y="96"/>
                </a:cxn>
                <a:cxn ang="0">
                  <a:pos x="11" y="95"/>
                </a:cxn>
                <a:cxn ang="0">
                  <a:pos x="11" y="93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9" y="90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25" y="65"/>
                </a:cxn>
                <a:cxn ang="0">
                  <a:pos x="35" y="51"/>
                </a:cxn>
                <a:cxn ang="0">
                  <a:pos x="58" y="24"/>
                </a:cxn>
                <a:cxn ang="0">
                  <a:pos x="65" y="13"/>
                </a:cxn>
                <a:cxn ang="0">
                  <a:pos x="67" y="9"/>
                </a:cxn>
                <a:cxn ang="0">
                  <a:pos x="68" y="4"/>
                </a:cxn>
                <a:cxn ang="0">
                  <a:pos x="68" y="4"/>
                </a:cxn>
              </a:cxnLst>
              <a:rect l="0" t="0" r="r" b="b"/>
              <a:pathLst>
                <a:path w="68" h="99">
                  <a:moveTo>
                    <a:pt x="68" y="4"/>
                  </a:moveTo>
                  <a:lnTo>
                    <a:pt x="68" y="4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1" y="1"/>
                  </a:lnTo>
                  <a:lnTo>
                    <a:pt x="60" y="3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8" y="9"/>
                  </a:lnTo>
                  <a:lnTo>
                    <a:pt x="55" y="14"/>
                  </a:lnTo>
                  <a:lnTo>
                    <a:pt x="46" y="25"/>
                  </a:lnTo>
                  <a:lnTo>
                    <a:pt x="23" y="52"/>
                  </a:lnTo>
                  <a:lnTo>
                    <a:pt x="11" y="65"/>
                  </a:lnTo>
                  <a:lnTo>
                    <a:pt x="6" y="73"/>
                  </a:lnTo>
                  <a:lnTo>
                    <a:pt x="3" y="79"/>
                  </a:lnTo>
                  <a:lnTo>
                    <a:pt x="0" y="84"/>
                  </a:lnTo>
                  <a:lnTo>
                    <a:pt x="0" y="90"/>
                  </a:lnTo>
                  <a:lnTo>
                    <a:pt x="1" y="94"/>
                  </a:lnTo>
                  <a:lnTo>
                    <a:pt x="3" y="98"/>
                  </a:lnTo>
                  <a:lnTo>
                    <a:pt x="3" y="98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8" y="99"/>
                  </a:lnTo>
                  <a:lnTo>
                    <a:pt x="10" y="98"/>
                  </a:lnTo>
                  <a:lnTo>
                    <a:pt x="11" y="96"/>
                  </a:lnTo>
                  <a:lnTo>
                    <a:pt x="11" y="95"/>
                  </a:lnTo>
                  <a:lnTo>
                    <a:pt x="11" y="93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9" y="90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25" y="65"/>
                  </a:lnTo>
                  <a:lnTo>
                    <a:pt x="35" y="51"/>
                  </a:lnTo>
                  <a:lnTo>
                    <a:pt x="58" y="24"/>
                  </a:lnTo>
                  <a:lnTo>
                    <a:pt x="65" y="13"/>
                  </a:lnTo>
                  <a:lnTo>
                    <a:pt x="67" y="9"/>
                  </a:lnTo>
                  <a:lnTo>
                    <a:pt x="68" y="4"/>
                  </a:lnTo>
                  <a:lnTo>
                    <a:pt x="6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7" name="Freeform 753"/>
            <p:cNvSpPr/>
            <p:nvPr/>
          </p:nvSpPr>
          <p:spPr bwMode="auto">
            <a:xfrm>
              <a:off x="6337301" y="4170363"/>
              <a:ext cx="5080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2"/>
                </a:cxn>
                <a:cxn ang="0">
                  <a:pos x="79" y="20"/>
                </a:cxn>
                <a:cxn ang="0">
                  <a:pos x="74" y="28"/>
                </a:cxn>
                <a:cxn ang="0">
                  <a:pos x="70" y="36"/>
                </a:cxn>
                <a:cxn ang="0">
                  <a:pos x="70" y="36"/>
                </a:cxn>
                <a:cxn ang="0">
                  <a:pos x="60" y="58"/>
                </a:cxn>
                <a:cxn ang="0">
                  <a:pos x="54" y="69"/>
                </a:cxn>
                <a:cxn ang="0">
                  <a:pos x="48" y="79"/>
                </a:cxn>
                <a:cxn ang="0">
                  <a:pos x="48" y="79"/>
                </a:cxn>
                <a:cxn ang="0">
                  <a:pos x="35" y="98"/>
                </a:cxn>
                <a:cxn ang="0">
                  <a:pos x="23" y="118"/>
                </a:cxn>
                <a:cxn ang="0">
                  <a:pos x="0" y="159"/>
                </a:cxn>
                <a:cxn ang="0">
                  <a:pos x="0" y="159"/>
                </a:cxn>
                <a:cxn ang="0">
                  <a:pos x="0" y="161"/>
                </a:cxn>
                <a:cxn ang="0">
                  <a:pos x="0" y="164"/>
                </a:cxn>
                <a:cxn ang="0">
                  <a:pos x="1" y="165"/>
                </a:cxn>
                <a:cxn ang="0">
                  <a:pos x="2" y="166"/>
                </a:cxn>
                <a:cxn ang="0">
                  <a:pos x="4" y="167"/>
                </a:cxn>
                <a:cxn ang="0">
                  <a:pos x="6" y="167"/>
                </a:cxn>
                <a:cxn ang="0">
                  <a:pos x="8" y="166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20" y="144"/>
                </a:cxn>
                <a:cxn ang="0">
                  <a:pos x="32" y="124"/>
                </a:cxn>
                <a:cxn ang="0">
                  <a:pos x="45" y="104"/>
                </a:cxn>
                <a:cxn ang="0">
                  <a:pos x="56" y="84"/>
                </a:cxn>
                <a:cxn ang="0">
                  <a:pos x="56" y="84"/>
                </a:cxn>
                <a:cxn ang="0">
                  <a:pos x="66" y="65"/>
                </a:cxn>
                <a:cxn ang="0">
                  <a:pos x="72" y="56"/>
                </a:cxn>
                <a:cxn ang="0">
                  <a:pos x="76" y="47"/>
                </a:cxn>
                <a:cxn ang="0">
                  <a:pos x="76" y="47"/>
                </a:cxn>
                <a:cxn ang="0">
                  <a:pos x="80" y="39"/>
                </a:cxn>
                <a:cxn ang="0">
                  <a:pos x="84" y="30"/>
                </a:cxn>
                <a:cxn ang="0">
                  <a:pos x="88" y="22"/>
                </a:cxn>
                <a:cxn ang="0">
                  <a:pos x="92" y="14"/>
                </a:cxn>
                <a:cxn ang="0">
                  <a:pos x="92" y="14"/>
                </a:cxn>
                <a:cxn ang="0">
                  <a:pos x="94" y="13"/>
                </a:cxn>
                <a:cxn ang="0">
                  <a:pos x="94" y="10"/>
                </a:cxn>
                <a:cxn ang="0">
                  <a:pos x="94" y="5"/>
                </a:cxn>
                <a:cxn ang="0">
                  <a:pos x="94" y="5"/>
                </a:cxn>
                <a:cxn ang="0">
                  <a:pos x="94" y="3"/>
                </a:cxn>
                <a:cxn ang="0">
                  <a:pos x="93" y="2"/>
                </a:cxn>
                <a:cxn ang="0">
                  <a:pos x="90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4" h="167">
                  <a:moveTo>
                    <a:pt x="85" y="4"/>
                  </a:moveTo>
                  <a:lnTo>
                    <a:pt x="85" y="4"/>
                  </a:lnTo>
                  <a:lnTo>
                    <a:pt x="83" y="12"/>
                  </a:lnTo>
                  <a:lnTo>
                    <a:pt x="79" y="20"/>
                  </a:lnTo>
                  <a:lnTo>
                    <a:pt x="74" y="28"/>
                  </a:lnTo>
                  <a:lnTo>
                    <a:pt x="70" y="36"/>
                  </a:lnTo>
                  <a:lnTo>
                    <a:pt x="70" y="36"/>
                  </a:lnTo>
                  <a:lnTo>
                    <a:pt x="60" y="58"/>
                  </a:lnTo>
                  <a:lnTo>
                    <a:pt x="54" y="6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35" y="98"/>
                  </a:lnTo>
                  <a:lnTo>
                    <a:pt x="23" y="118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61"/>
                  </a:lnTo>
                  <a:lnTo>
                    <a:pt x="0" y="164"/>
                  </a:lnTo>
                  <a:lnTo>
                    <a:pt x="1" y="165"/>
                  </a:lnTo>
                  <a:lnTo>
                    <a:pt x="2" y="166"/>
                  </a:lnTo>
                  <a:lnTo>
                    <a:pt x="4" y="167"/>
                  </a:lnTo>
                  <a:lnTo>
                    <a:pt x="6" y="167"/>
                  </a:lnTo>
                  <a:lnTo>
                    <a:pt x="8" y="166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20" y="144"/>
                  </a:lnTo>
                  <a:lnTo>
                    <a:pt x="32" y="124"/>
                  </a:lnTo>
                  <a:lnTo>
                    <a:pt x="45" y="104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66" y="65"/>
                  </a:lnTo>
                  <a:lnTo>
                    <a:pt x="72" y="56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80" y="39"/>
                  </a:lnTo>
                  <a:lnTo>
                    <a:pt x="84" y="30"/>
                  </a:lnTo>
                  <a:lnTo>
                    <a:pt x="88" y="22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4" y="13"/>
                  </a:lnTo>
                  <a:lnTo>
                    <a:pt x="94" y="10"/>
                  </a:lnTo>
                  <a:lnTo>
                    <a:pt x="94" y="5"/>
                  </a:lnTo>
                  <a:lnTo>
                    <a:pt x="94" y="5"/>
                  </a:lnTo>
                  <a:lnTo>
                    <a:pt x="94" y="3"/>
                  </a:lnTo>
                  <a:lnTo>
                    <a:pt x="93" y="2"/>
                  </a:lnTo>
                  <a:lnTo>
                    <a:pt x="90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8" name="Freeform 754"/>
            <p:cNvSpPr/>
            <p:nvPr/>
          </p:nvSpPr>
          <p:spPr bwMode="auto">
            <a:xfrm>
              <a:off x="6335713" y="4165600"/>
              <a:ext cx="95250" cy="142875"/>
            </a:xfrm>
            <a:custGeom>
              <a:avLst/>
              <a:gdLst/>
              <a:ahLst/>
              <a:cxnLst>
                <a:cxn ang="0">
                  <a:pos x="172" y="2"/>
                </a:cxn>
                <a:cxn ang="0">
                  <a:pos x="172" y="2"/>
                </a:cxn>
                <a:cxn ang="0">
                  <a:pos x="149" y="38"/>
                </a:cxn>
                <a:cxn ang="0">
                  <a:pos x="125" y="73"/>
                </a:cxn>
                <a:cxn ang="0">
                  <a:pos x="99" y="107"/>
                </a:cxn>
                <a:cxn ang="0">
                  <a:pos x="74" y="141"/>
                </a:cxn>
                <a:cxn ang="0">
                  <a:pos x="74" y="141"/>
                </a:cxn>
                <a:cxn ang="0">
                  <a:pos x="61" y="156"/>
                </a:cxn>
                <a:cxn ang="0">
                  <a:pos x="50" y="173"/>
                </a:cxn>
                <a:cxn ang="0">
                  <a:pos x="27" y="206"/>
                </a:cxn>
                <a:cxn ang="0">
                  <a:pos x="27" y="206"/>
                </a:cxn>
                <a:cxn ang="0">
                  <a:pos x="19" y="219"/>
                </a:cxn>
                <a:cxn ang="0">
                  <a:pos x="11" y="233"/>
                </a:cxn>
                <a:cxn ang="0">
                  <a:pos x="6" y="242"/>
                </a:cxn>
                <a:cxn ang="0">
                  <a:pos x="3" y="249"/>
                </a:cxn>
                <a:cxn ang="0">
                  <a:pos x="1" y="257"/>
                </a:cxn>
                <a:cxn ang="0">
                  <a:pos x="0" y="265"/>
                </a:cxn>
                <a:cxn ang="0">
                  <a:pos x="0" y="265"/>
                </a:cxn>
                <a:cxn ang="0">
                  <a:pos x="0" y="268"/>
                </a:cxn>
                <a:cxn ang="0">
                  <a:pos x="1" y="269"/>
                </a:cxn>
                <a:cxn ang="0">
                  <a:pos x="2" y="270"/>
                </a:cxn>
                <a:cxn ang="0">
                  <a:pos x="4" y="271"/>
                </a:cxn>
                <a:cxn ang="0">
                  <a:pos x="7" y="269"/>
                </a:cxn>
                <a:cxn ang="0">
                  <a:pos x="9" y="268"/>
                </a:cxn>
                <a:cxn ang="0">
                  <a:pos x="9" y="265"/>
                </a:cxn>
                <a:cxn ang="0">
                  <a:pos x="9" y="265"/>
                </a:cxn>
                <a:cxn ang="0">
                  <a:pos x="12" y="256"/>
                </a:cxn>
                <a:cxn ang="0">
                  <a:pos x="15" y="247"/>
                </a:cxn>
                <a:cxn ang="0">
                  <a:pos x="19" y="238"/>
                </a:cxn>
                <a:cxn ang="0">
                  <a:pos x="23" y="229"/>
                </a:cxn>
                <a:cxn ang="0">
                  <a:pos x="34" y="212"/>
                </a:cxn>
                <a:cxn ang="0">
                  <a:pos x="46" y="195"/>
                </a:cxn>
                <a:cxn ang="0">
                  <a:pos x="46" y="195"/>
                </a:cxn>
                <a:cxn ang="0">
                  <a:pos x="69" y="161"/>
                </a:cxn>
                <a:cxn ang="0">
                  <a:pos x="95" y="127"/>
                </a:cxn>
                <a:cxn ang="0">
                  <a:pos x="95" y="127"/>
                </a:cxn>
                <a:cxn ang="0">
                  <a:pos x="118" y="98"/>
                </a:cxn>
                <a:cxn ang="0">
                  <a:pos x="140" y="69"/>
                </a:cxn>
                <a:cxn ang="0">
                  <a:pos x="160" y="38"/>
                </a:cxn>
                <a:cxn ang="0">
                  <a:pos x="180" y="7"/>
                </a:cxn>
                <a:cxn ang="0">
                  <a:pos x="180" y="7"/>
                </a:cxn>
                <a:cxn ang="0">
                  <a:pos x="180" y="5"/>
                </a:cxn>
                <a:cxn ang="0">
                  <a:pos x="180" y="3"/>
                </a:cxn>
                <a:cxn ang="0">
                  <a:pos x="179" y="2"/>
                </a:cxn>
                <a:cxn ang="0">
                  <a:pos x="178" y="1"/>
                </a:cxn>
                <a:cxn ang="0">
                  <a:pos x="176" y="0"/>
                </a:cxn>
                <a:cxn ang="0">
                  <a:pos x="175" y="0"/>
                </a:cxn>
                <a:cxn ang="0">
                  <a:pos x="173" y="1"/>
                </a:cxn>
                <a:cxn ang="0">
                  <a:pos x="172" y="2"/>
                </a:cxn>
                <a:cxn ang="0">
                  <a:pos x="172" y="2"/>
                </a:cxn>
              </a:cxnLst>
              <a:rect l="0" t="0" r="r" b="b"/>
              <a:pathLst>
                <a:path w="180" h="271">
                  <a:moveTo>
                    <a:pt x="172" y="2"/>
                  </a:moveTo>
                  <a:lnTo>
                    <a:pt x="172" y="2"/>
                  </a:lnTo>
                  <a:lnTo>
                    <a:pt x="149" y="38"/>
                  </a:lnTo>
                  <a:lnTo>
                    <a:pt x="125" y="73"/>
                  </a:lnTo>
                  <a:lnTo>
                    <a:pt x="99" y="107"/>
                  </a:lnTo>
                  <a:lnTo>
                    <a:pt x="74" y="141"/>
                  </a:lnTo>
                  <a:lnTo>
                    <a:pt x="74" y="141"/>
                  </a:lnTo>
                  <a:lnTo>
                    <a:pt x="61" y="156"/>
                  </a:lnTo>
                  <a:lnTo>
                    <a:pt x="50" y="173"/>
                  </a:lnTo>
                  <a:lnTo>
                    <a:pt x="27" y="206"/>
                  </a:lnTo>
                  <a:lnTo>
                    <a:pt x="27" y="206"/>
                  </a:lnTo>
                  <a:lnTo>
                    <a:pt x="19" y="219"/>
                  </a:lnTo>
                  <a:lnTo>
                    <a:pt x="11" y="233"/>
                  </a:lnTo>
                  <a:lnTo>
                    <a:pt x="6" y="242"/>
                  </a:lnTo>
                  <a:lnTo>
                    <a:pt x="3" y="249"/>
                  </a:lnTo>
                  <a:lnTo>
                    <a:pt x="1" y="257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0" y="268"/>
                  </a:lnTo>
                  <a:lnTo>
                    <a:pt x="1" y="269"/>
                  </a:lnTo>
                  <a:lnTo>
                    <a:pt x="2" y="270"/>
                  </a:lnTo>
                  <a:lnTo>
                    <a:pt x="4" y="271"/>
                  </a:lnTo>
                  <a:lnTo>
                    <a:pt x="7" y="269"/>
                  </a:lnTo>
                  <a:lnTo>
                    <a:pt x="9" y="268"/>
                  </a:lnTo>
                  <a:lnTo>
                    <a:pt x="9" y="265"/>
                  </a:lnTo>
                  <a:lnTo>
                    <a:pt x="9" y="265"/>
                  </a:lnTo>
                  <a:lnTo>
                    <a:pt x="12" y="256"/>
                  </a:lnTo>
                  <a:lnTo>
                    <a:pt x="15" y="247"/>
                  </a:lnTo>
                  <a:lnTo>
                    <a:pt x="19" y="238"/>
                  </a:lnTo>
                  <a:lnTo>
                    <a:pt x="23" y="229"/>
                  </a:lnTo>
                  <a:lnTo>
                    <a:pt x="34" y="212"/>
                  </a:lnTo>
                  <a:lnTo>
                    <a:pt x="46" y="195"/>
                  </a:lnTo>
                  <a:lnTo>
                    <a:pt x="46" y="195"/>
                  </a:lnTo>
                  <a:lnTo>
                    <a:pt x="69" y="161"/>
                  </a:lnTo>
                  <a:lnTo>
                    <a:pt x="95" y="127"/>
                  </a:lnTo>
                  <a:lnTo>
                    <a:pt x="95" y="127"/>
                  </a:lnTo>
                  <a:lnTo>
                    <a:pt x="118" y="98"/>
                  </a:lnTo>
                  <a:lnTo>
                    <a:pt x="140" y="69"/>
                  </a:lnTo>
                  <a:lnTo>
                    <a:pt x="160" y="38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80" y="5"/>
                  </a:lnTo>
                  <a:lnTo>
                    <a:pt x="180" y="3"/>
                  </a:lnTo>
                  <a:lnTo>
                    <a:pt x="179" y="2"/>
                  </a:lnTo>
                  <a:lnTo>
                    <a:pt x="178" y="1"/>
                  </a:lnTo>
                  <a:lnTo>
                    <a:pt x="176" y="0"/>
                  </a:lnTo>
                  <a:lnTo>
                    <a:pt x="175" y="0"/>
                  </a:lnTo>
                  <a:lnTo>
                    <a:pt x="173" y="1"/>
                  </a:lnTo>
                  <a:lnTo>
                    <a:pt x="172" y="2"/>
                  </a:lnTo>
                  <a:lnTo>
                    <a:pt x="1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9" name="Freeform 755"/>
            <p:cNvSpPr/>
            <p:nvPr/>
          </p:nvSpPr>
          <p:spPr bwMode="auto">
            <a:xfrm>
              <a:off x="6345238" y="4165600"/>
              <a:ext cx="120650" cy="157163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206" y="18"/>
                </a:cxn>
                <a:cxn ang="0">
                  <a:pos x="194" y="35"/>
                </a:cxn>
                <a:cxn ang="0">
                  <a:pos x="183" y="53"/>
                </a:cxn>
                <a:cxn ang="0">
                  <a:pos x="170" y="69"/>
                </a:cxn>
                <a:cxn ang="0">
                  <a:pos x="170" y="69"/>
                </a:cxn>
                <a:cxn ang="0">
                  <a:pos x="138" y="112"/>
                </a:cxn>
                <a:cxn ang="0">
                  <a:pos x="123" y="132"/>
                </a:cxn>
                <a:cxn ang="0">
                  <a:pos x="106" y="153"/>
                </a:cxn>
                <a:cxn ang="0">
                  <a:pos x="106" y="153"/>
                </a:cxn>
                <a:cxn ang="0">
                  <a:pos x="91" y="171"/>
                </a:cxn>
                <a:cxn ang="0">
                  <a:pos x="76" y="191"/>
                </a:cxn>
                <a:cxn ang="0">
                  <a:pos x="61" y="211"/>
                </a:cxn>
                <a:cxn ang="0">
                  <a:pos x="45" y="229"/>
                </a:cxn>
                <a:cxn ang="0">
                  <a:pos x="45" y="229"/>
                </a:cxn>
                <a:cxn ang="0">
                  <a:pos x="33" y="244"/>
                </a:cxn>
                <a:cxn ang="0">
                  <a:pos x="20" y="259"/>
                </a:cxn>
                <a:cxn ang="0">
                  <a:pos x="9" y="276"/>
                </a:cxn>
                <a:cxn ang="0">
                  <a:pos x="4" y="284"/>
                </a:cxn>
                <a:cxn ang="0">
                  <a:pos x="0" y="292"/>
                </a:cxn>
                <a:cxn ang="0">
                  <a:pos x="0" y="292"/>
                </a:cxn>
                <a:cxn ang="0">
                  <a:pos x="0" y="295"/>
                </a:cxn>
                <a:cxn ang="0">
                  <a:pos x="2" y="298"/>
                </a:cxn>
                <a:cxn ang="0">
                  <a:pos x="4" y="299"/>
                </a:cxn>
                <a:cxn ang="0">
                  <a:pos x="6" y="299"/>
                </a:cxn>
                <a:cxn ang="0">
                  <a:pos x="6" y="299"/>
                </a:cxn>
                <a:cxn ang="0">
                  <a:pos x="9" y="298"/>
                </a:cxn>
                <a:cxn ang="0">
                  <a:pos x="11" y="295"/>
                </a:cxn>
                <a:cxn ang="0">
                  <a:pos x="13" y="293"/>
                </a:cxn>
                <a:cxn ang="0">
                  <a:pos x="14" y="290"/>
                </a:cxn>
                <a:cxn ang="0">
                  <a:pos x="14" y="290"/>
                </a:cxn>
                <a:cxn ang="0">
                  <a:pos x="14" y="288"/>
                </a:cxn>
                <a:cxn ang="0">
                  <a:pos x="13" y="287"/>
                </a:cxn>
                <a:cxn ang="0">
                  <a:pos x="13" y="287"/>
                </a:cxn>
                <a:cxn ang="0">
                  <a:pos x="18" y="279"/>
                </a:cxn>
                <a:cxn ang="0">
                  <a:pos x="25" y="270"/>
                </a:cxn>
                <a:cxn ang="0">
                  <a:pos x="37" y="253"/>
                </a:cxn>
                <a:cxn ang="0">
                  <a:pos x="64" y="223"/>
                </a:cxn>
                <a:cxn ang="0">
                  <a:pos x="64" y="223"/>
                </a:cxn>
                <a:cxn ang="0">
                  <a:pos x="94" y="185"/>
                </a:cxn>
                <a:cxn ang="0">
                  <a:pos x="124" y="147"/>
                </a:cxn>
                <a:cxn ang="0">
                  <a:pos x="124" y="147"/>
                </a:cxn>
                <a:cxn ang="0">
                  <a:pos x="149" y="115"/>
                </a:cxn>
                <a:cxn ang="0">
                  <a:pos x="172" y="82"/>
                </a:cxn>
                <a:cxn ang="0">
                  <a:pos x="172" y="82"/>
                </a:cxn>
                <a:cxn ang="0">
                  <a:pos x="185" y="63"/>
                </a:cxn>
                <a:cxn ang="0">
                  <a:pos x="198" y="44"/>
                </a:cxn>
                <a:cxn ang="0">
                  <a:pos x="212" y="26"/>
                </a:cxn>
                <a:cxn ang="0">
                  <a:pos x="226" y="8"/>
                </a:cxn>
                <a:cxn ang="0">
                  <a:pos x="226" y="8"/>
                </a:cxn>
                <a:cxn ang="0">
                  <a:pos x="227" y="6"/>
                </a:cxn>
                <a:cxn ang="0">
                  <a:pos x="228" y="4"/>
                </a:cxn>
                <a:cxn ang="0">
                  <a:pos x="227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3" y="0"/>
                </a:cxn>
                <a:cxn ang="0">
                  <a:pos x="221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8" h="299">
                  <a:moveTo>
                    <a:pt x="220" y="1"/>
                  </a:moveTo>
                  <a:lnTo>
                    <a:pt x="220" y="1"/>
                  </a:lnTo>
                  <a:lnTo>
                    <a:pt x="206" y="18"/>
                  </a:lnTo>
                  <a:lnTo>
                    <a:pt x="194" y="35"/>
                  </a:lnTo>
                  <a:lnTo>
                    <a:pt x="183" y="53"/>
                  </a:lnTo>
                  <a:lnTo>
                    <a:pt x="170" y="69"/>
                  </a:lnTo>
                  <a:lnTo>
                    <a:pt x="170" y="69"/>
                  </a:lnTo>
                  <a:lnTo>
                    <a:pt x="138" y="112"/>
                  </a:lnTo>
                  <a:lnTo>
                    <a:pt x="123" y="132"/>
                  </a:lnTo>
                  <a:lnTo>
                    <a:pt x="106" y="153"/>
                  </a:lnTo>
                  <a:lnTo>
                    <a:pt x="106" y="153"/>
                  </a:lnTo>
                  <a:lnTo>
                    <a:pt x="91" y="171"/>
                  </a:lnTo>
                  <a:lnTo>
                    <a:pt x="76" y="191"/>
                  </a:lnTo>
                  <a:lnTo>
                    <a:pt x="61" y="211"/>
                  </a:lnTo>
                  <a:lnTo>
                    <a:pt x="45" y="229"/>
                  </a:lnTo>
                  <a:lnTo>
                    <a:pt x="45" y="229"/>
                  </a:lnTo>
                  <a:lnTo>
                    <a:pt x="33" y="244"/>
                  </a:lnTo>
                  <a:lnTo>
                    <a:pt x="20" y="259"/>
                  </a:lnTo>
                  <a:lnTo>
                    <a:pt x="9" y="276"/>
                  </a:lnTo>
                  <a:lnTo>
                    <a:pt x="4" y="284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0" y="295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6" y="299"/>
                  </a:lnTo>
                  <a:lnTo>
                    <a:pt x="6" y="299"/>
                  </a:lnTo>
                  <a:lnTo>
                    <a:pt x="9" y="298"/>
                  </a:lnTo>
                  <a:lnTo>
                    <a:pt x="11" y="295"/>
                  </a:lnTo>
                  <a:lnTo>
                    <a:pt x="13" y="293"/>
                  </a:lnTo>
                  <a:lnTo>
                    <a:pt x="14" y="290"/>
                  </a:lnTo>
                  <a:lnTo>
                    <a:pt x="14" y="290"/>
                  </a:lnTo>
                  <a:lnTo>
                    <a:pt x="14" y="288"/>
                  </a:lnTo>
                  <a:lnTo>
                    <a:pt x="13" y="287"/>
                  </a:lnTo>
                  <a:lnTo>
                    <a:pt x="13" y="287"/>
                  </a:lnTo>
                  <a:lnTo>
                    <a:pt x="18" y="279"/>
                  </a:lnTo>
                  <a:lnTo>
                    <a:pt x="25" y="270"/>
                  </a:lnTo>
                  <a:lnTo>
                    <a:pt x="37" y="253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94" y="185"/>
                  </a:lnTo>
                  <a:lnTo>
                    <a:pt x="124" y="147"/>
                  </a:lnTo>
                  <a:lnTo>
                    <a:pt x="124" y="147"/>
                  </a:lnTo>
                  <a:lnTo>
                    <a:pt x="149" y="115"/>
                  </a:lnTo>
                  <a:lnTo>
                    <a:pt x="172" y="82"/>
                  </a:lnTo>
                  <a:lnTo>
                    <a:pt x="172" y="82"/>
                  </a:lnTo>
                  <a:lnTo>
                    <a:pt x="185" y="63"/>
                  </a:lnTo>
                  <a:lnTo>
                    <a:pt x="198" y="44"/>
                  </a:lnTo>
                  <a:lnTo>
                    <a:pt x="212" y="26"/>
                  </a:lnTo>
                  <a:lnTo>
                    <a:pt x="226" y="8"/>
                  </a:lnTo>
                  <a:lnTo>
                    <a:pt x="226" y="8"/>
                  </a:lnTo>
                  <a:lnTo>
                    <a:pt x="227" y="6"/>
                  </a:lnTo>
                  <a:lnTo>
                    <a:pt x="228" y="4"/>
                  </a:lnTo>
                  <a:lnTo>
                    <a:pt x="227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0" name="Freeform 756"/>
            <p:cNvSpPr/>
            <p:nvPr/>
          </p:nvSpPr>
          <p:spPr bwMode="auto">
            <a:xfrm>
              <a:off x="6372226" y="4178300"/>
              <a:ext cx="131763" cy="160338"/>
            </a:xfrm>
            <a:custGeom>
              <a:avLst/>
              <a:gdLst/>
              <a:ahLst/>
              <a:cxnLst>
                <a:cxn ang="0">
                  <a:pos x="239" y="1"/>
                </a:cxn>
                <a:cxn ang="0">
                  <a:pos x="239" y="1"/>
                </a:cxn>
                <a:cxn ang="0">
                  <a:pos x="230" y="9"/>
                </a:cxn>
                <a:cxn ang="0">
                  <a:pos x="220" y="18"/>
                </a:cxn>
                <a:cxn ang="0">
                  <a:pos x="205" y="36"/>
                </a:cxn>
                <a:cxn ang="0">
                  <a:pos x="189" y="56"/>
                </a:cxn>
                <a:cxn ang="0">
                  <a:pos x="176" y="75"/>
                </a:cxn>
                <a:cxn ang="0">
                  <a:pos x="149" y="115"/>
                </a:cxn>
                <a:cxn ang="0">
                  <a:pos x="135" y="135"/>
                </a:cxn>
                <a:cxn ang="0">
                  <a:pos x="119" y="155"/>
                </a:cxn>
                <a:cxn ang="0">
                  <a:pos x="119" y="155"/>
                </a:cxn>
                <a:cxn ang="0">
                  <a:pos x="82" y="198"/>
                </a:cxn>
                <a:cxn ang="0">
                  <a:pos x="43" y="239"/>
                </a:cxn>
                <a:cxn ang="0">
                  <a:pos x="43" y="239"/>
                </a:cxn>
                <a:cxn ang="0">
                  <a:pos x="29" y="253"/>
                </a:cxn>
                <a:cxn ang="0">
                  <a:pos x="16" y="266"/>
                </a:cxn>
                <a:cxn ang="0">
                  <a:pos x="11" y="274"/>
                </a:cxn>
                <a:cxn ang="0">
                  <a:pos x="6" y="281"/>
                </a:cxn>
                <a:cxn ang="0">
                  <a:pos x="3" y="289"/>
                </a:cxn>
                <a:cxn ang="0">
                  <a:pos x="0" y="298"/>
                </a:cxn>
                <a:cxn ang="0">
                  <a:pos x="0" y="298"/>
                </a:cxn>
                <a:cxn ang="0">
                  <a:pos x="0" y="301"/>
                </a:cxn>
                <a:cxn ang="0">
                  <a:pos x="4" y="302"/>
                </a:cxn>
                <a:cxn ang="0">
                  <a:pos x="6" y="303"/>
                </a:cxn>
                <a:cxn ang="0">
                  <a:pos x="9" y="301"/>
                </a:cxn>
                <a:cxn ang="0">
                  <a:pos x="18" y="292"/>
                </a:cxn>
                <a:cxn ang="0">
                  <a:pos x="18" y="292"/>
                </a:cxn>
                <a:cxn ang="0">
                  <a:pos x="19" y="290"/>
                </a:cxn>
                <a:cxn ang="0">
                  <a:pos x="19" y="287"/>
                </a:cxn>
                <a:cxn ang="0">
                  <a:pos x="17" y="285"/>
                </a:cxn>
                <a:cxn ang="0">
                  <a:pos x="14" y="284"/>
                </a:cxn>
                <a:cxn ang="0">
                  <a:pos x="14" y="284"/>
                </a:cxn>
                <a:cxn ang="0">
                  <a:pos x="19" y="277"/>
                </a:cxn>
                <a:cxn ang="0">
                  <a:pos x="25" y="268"/>
                </a:cxn>
                <a:cxn ang="0">
                  <a:pos x="40" y="253"/>
                </a:cxn>
                <a:cxn ang="0">
                  <a:pos x="55" y="239"/>
                </a:cxn>
                <a:cxn ang="0">
                  <a:pos x="68" y="227"/>
                </a:cxn>
                <a:cxn ang="0">
                  <a:pos x="68" y="227"/>
                </a:cxn>
                <a:cxn ang="0">
                  <a:pos x="103" y="189"/>
                </a:cxn>
                <a:cxn ang="0">
                  <a:pos x="120" y="169"/>
                </a:cxn>
                <a:cxn ang="0">
                  <a:pos x="136" y="150"/>
                </a:cxn>
                <a:cxn ang="0">
                  <a:pos x="136" y="150"/>
                </a:cxn>
                <a:cxn ang="0">
                  <a:pos x="149" y="131"/>
                </a:cxn>
                <a:cxn ang="0">
                  <a:pos x="163" y="112"/>
                </a:cxn>
                <a:cxn ang="0">
                  <a:pos x="187" y="75"/>
                </a:cxn>
                <a:cxn ang="0">
                  <a:pos x="200" y="58"/>
                </a:cxn>
                <a:cxn ang="0">
                  <a:pos x="214" y="40"/>
                </a:cxn>
                <a:cxn ang="0">
                  <a:pos x="229" y="24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7" y="5"/>
                </a:cxn>
                <a:cxn ang="0">
                  <a:pos x="246" y="3"/>
                </a:cxn>
                <a:cxn ang="0">
                  <a:pos x="245" y="2"/>
                </a:cxn>
                <a:cxn ang="0">
                  <a:pos x="242" y="0"/>
                </a:cxn>
                <a:cxn ang="0">
                  <a:pos x="240" y="0"/>
                </a:cxn>
                <a:cxn ang="0">
                  <a:pos x="239" y="1"/>
                </a:cxn>
                <a:cxn ang="0">
                  <a:pos x="239" y="1"/>
                </a:cxn>
              </a:cxnLst>
              <a:rect l="0" t="0" r="r" b="b"/>
              <a:pathLst>
                <a:path w="247" h="303">
                  <a:moveTo>
                    <a:pt x="239" y="1"/>
                  </a:moveTo>
                  <a:lnTo>
                    <a:pt x="239" y="1"/>
                  </a:lnTo>
                  <a:lnTo>
                    <a:pt x="230" y="9"/>
                  </a:lnTo>
                  <a:lnTo>
                    <a:pt x="220" y="18"/>
                  </a:lnTo>
                  <a:lnTo>
                    <a:pt x="205" y="36"/>
                  </a:lnTo>
                  <a:lnTo>
                    <a:pt x="189" y="56"/>
                  </a:lnTo>
                  <a:lnTo>
                    <a:pt x="176" y="75"/>
                  </a:lnTo>
                  <a:lnTo>
                    <a:pt x="149" y="115"/>
                  </a:lnTo>
                  <a:lnTo>
                    <a:pt x="135" y="135"/>
                  </a:lnTo>
                  <a:lnTo>
                    <a:pt x="119" y="155"/>
                  </a:lnTo>
                  <a:lnTo>
                    <a:pt x="119" y="155"/>
                  </a:lnTo>
                  <a:lnTo>
                    <a:pt x="82" y="198"/>
                  </a:lnTo>
                  <a:lnTo>
                    <a:pt x="43" y="239"/>
                  </a:lnTo>
                  <a:lnTo>
                    <a:pt x="43" y="239"/>
                  </a:lnTo>
                  <a:lnTo>
                    <a:pt x="29" y="253"/>
                  </a:lnTo>
                  <a:lnTo>
                    <a:pt x="16" y="266"/>
                  </a:lnTo>
                  <a:lnTo>
                    <a:pt x="11" y="274"/>
                  </a:lnTo>
                  <a:lnTo>
                    <a:pt x="6" y="281"/>
                  </a:lnTo>
                  <a:lnTo>
                    <a:pt x="3" y="289"/>
                  </a:lnTo>
                  <a:lnTo>
                    <a:pt x="0" y="298"/>
                  </a:lnTo>
                  <a:lnTo>
                    <a:pt x="0" y="298"/>
                  </a:lnTo>
                  <a:lnTo>
                    <a:pt x="0" y="301"/>
                  </a:lnTo>
                  <a:lnTo>
                    <a:pt x="4" y="302"/>
                  </a:lnTo>
                  <a:lnTo>
                    <a:pt x="6" y="303"/>
                  </a:lnTo>
                  <a:lnTo>
                    <a:pt x="9" y="301"/>
                  </a:lnTo>
                  <a:lnTo>
                    <a:pt x="18" y="292"/>
                  </a:lnTo>
                  <a:lnTo>
                    <a:pt x="18" y="292"/>
                  </a:lnTo>
                  <a:lnTo>
                    <a:pt x="19" y="290"/>
                  </a:lnTo>
                  <a:lnTo>
                    <a:pt x="19" y="287"/>
                  </a:lnTo>
                  <a:lnTo>
                    <a:pt x="17" y="285"/>
                  </a:lnTo>
                  <a:lnTo>
                    <a:pt x="14" y="284"/>
                  </a:lnTo>
                  <a:lnTo>
                    <a:pt x="14" y="284"/>
                  </a:lnTo>
                  <a:lnTo>
                    <a:pt x="19" y="277"/>
                  </a:lnTo>
                  <a:lnTo>
                    <a:pt x="25" y="268"/>
                  </a:lnTo>
                  <a:lnTo>
                    <a:pt x="40" y="253"/>
                  </a:lnTo>
                  <a:lnTo>
                    <a:pt x="55" y="239"/>
                  </a:lnTo>
                  <a:lnTo>
                    <a:pt x="68" y="227"/>
                  </a:lnTo>
                  <a:lnTo>
                    <a:pt x="68" y="227"/>
                  </a:lnTo>
                  <a:lnTo>
                    <a:pt x="103" y="189"/>
                  </a:lnTo>
                  <a:lnTo>
                    <a:pt x="120" y="169"/>
                  </a:lnTo>
                  <a:lnTo>
                    <a:pt x="136" y="150"/>
                  </a:lnTo>
                  <a:lnTo>
                    <a:pt x="136" y="150"/>
                  </a:lnTo>
                  <a:lnTo>
                    <a:pt x="149" y="131"/>
                  </a:lnTo>
                  <a:lnTo>
                    <a:pt x="163" y="112"/>
                  </a:lnTo>
                  <a:lnTo>
                    <a:pt x="187" y="75"/>
                  </a:lnTo>
                  <a:lnTo>
                    <a:pt x="200" y="58"/>
                  </a:lnTo>
                  <a:lnTo>
                    <a:pt x="214" y="40"/>
                  </a:lnTo>
                  <a:lnTo>
                    <a:pt x="229" y="24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7" y="5"/>
                  </a:lnTo>
                  <a:lnTo>
                    <a:pt x="246" y="3"/>
                  </a:lnTo>
                  <a:lnTo>
                    <a:pt x="245" y="2"/>
                  </a:lnTo>
                  <a:lnTo>
                    <a:pt x="242" y="0"/>
                  </a:lnTo>
                  <a:lnTo>
                    <a:pt x="240" y="0"/>
                  </a:lnTo>
                  <a:lnTo>
                    <a:pt x="239" y="1"/>
                  </a:lnTo>
                  <a:lnTo>
                    <a:pt x="2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1" name="Freeform 757"/>
            <p:cNvSpPr/>
            <p:nvPr/>
          </p:nvSpPr>
          <p:spPr bwMode="auto">
            <a:xfrm>
              <a:off x="6370638" y="4184650"/>
              <a:ext cx="165100" cy="185738"/>
            </a:xfrm>
            <a:custGeom>
              <a:avLst/>
              <a:gdLst/>
              <a:ahLst/>
              <a:cxnLst>
                <a:cxn ang="0">
                  <a:pos x="305" y="1"/>
                </a:cxn>
                <a:cxn ang="0">
                  <a:pos x="305" y="1"/>
                </a:cxn>
                <a:cxn ang="0">
                  <a:pos x="288" y="18"/>
                </a:cxn>
                <a:cxn ang="0">
                  <a:pos x="272" y="35"/>
                </a:cxn>
                <a:cxn ang="0">
                  <a:pos x="257" y="53"/>
                </a:cxn>
                <a:cxn ang="0">
                  <a:pos x="242" y="72"/>
                </a:cxn>
                <a:cxn ang="0">
                  <a:pos x="242" y="72"/>
                </a:cxn>
                <a:cxn ang="0">
                  <a:pos x="194" y="122"/>
                </a:cxn>
                <a:cxn ang="0">
                  <a:pos x="146" y="174"/>
                </a:cxn>
                <a:cxn ang="0">
                  <a:pos x="146" y="174"/>
                </a:cxn>
                <a:cxn ang="0">
                  <a:pos x="105" y="219"/>
                </a:cxn>
                <a:cxn ang="0">
                  <a:pos x="62" y="267"/>
                </a:cxn>
                <a:cxn ang="0">
                  <a:pos x="62" y="267"/>
                </a:cxn>
                <a:cxn ang="0">
                  <a:pos x="44" y="289"/>
                </a:cxn>
                <a:cxn ang="0">
                  <a:pos x="33" y="301"/>
                </a:cxn>
                <a:cxn ang="0">
                  <a:pos x="23" y="311"/>
                </a:cxn>
                <a:cxn ang="0">
                  <a:pos x="23" y="311"/>
                </a:cxn>
                <a:cxn ang="0">
                  <a:pos x="16" y="318"/>
                </a:cxn>
                <a:cxn ang="0">
                  <a:pos x="10" y="327"/>
                </a:cxn>
                <a:cxn ang="0">
                  <a:pos x="4" y="335"/>
                </a:cxn>
                <a:cxn ang="0">
                  <a:pos x="0" y="345"/>
                </a:cxn>
                <a:cxn ang="0">
                  <a:pos x="0" y="345"/>
                </a:cxn>
                <a:cxn ang="0">
                  <a:pos x="0" y="347"/>
                </a:cxn>
                <a:cxn ang="0">
                  <a:pos x="1" y="348"/>
                </a:cxn>
                <a:cxn ang="0">
                  <a:pos x="2" y="349"/>
                </a:cxn>
                <a:cxn ang="0">
                  <a:pos x="3" y="350"/>
                </a:cxn>
                <a:cxn ang="0">
                  <a:pos x="5" y="350"/>
                </a:cxn>
                <a:cxn ang="0">
                  <a:pos x="8" y="350"/>
                </a:cxn>
                <a:cxn ang="0">
                  <a:pos x="9" y="349"/>
                </a:cxn>
                <a:cxn ang="0">
                  <a:pos x="10" y="347"/>
                </a:cxn>
                <a:cxn ang="0">
                  <a:pos x="10" y="347"/>
                </a:cxn>
                <a:cxn ang="0">
                  <a:pos x="13" y="341"/>
                </a:cxn>
                <a:cxn ang="0">
                  <a:pos x="16" y="335"/>
                </a:cxn>
                <a:cxn ang="0">
                  <a:pos x="23" y="326"/>
                </a:cxn>
                <a:cxn ang="0">
                  <a:pos x="32" y="316"/>
                </a:cxn>
                <a:cxn ang="0">
                  <a:pos x="42" y="307"/>
                </a:cxn>
                <a:cxn ang="0">
                  <a:pos x="42" y="307"/>
                </a:cxn>
                <a:cxn ang="0">
                  <a:pos x="52" y="296"/>
                </a:cxn>
                <a:cxn ang="0">
                  <a:pos x="61" y="284"/>
                </a:cxn>
                <a:cxn ang="0">
                  <a:pos x="71" y="272"/>
                </a:cxn>
                <a:cxn ang="0">
                  <a:pos x="81" y="261"/>
                </a:cxn>
                <a:cxn ang="0">
                  <a:pos x="81" y="261"/>
                </a:cxn>
                <a:cxn ang="0">
                  <a:pos x="119" y="217"/>
                </a:cxn>
                <a:cxn ang="0">
                  <a:pos x="158" y="174"/>
                </a:cxn>
                <a:cxn ang="0">
                  <a:pos x="158" y="174"/>
                </a:cxn>
                <a:cxn ang="0">
                  <a:pos x="201" y="129"/>
                </a:cxn>
                <a:cxn ang="0">
                  <a:pos x="243" y="84"/>
                </a:cxn>
                <a:cxn ang="0">
                  <a:pos x="243" y="84"/>
                </a:cxn>
                <a:cxn ang="0">
                  <a:pos x="260" y="64"/>
                </a:cxn>
                <a:cxn ang="0">
                  <a:pos x="276" y="45"/>
                </a:cxn>
                <a:cxn ang="0">
                  <a:pos x="294" y="26"/>
                </a:cxn>
                <a:cxn ang="0">
                  <a:pos x="303" y="17"/>
                </a:cxn>
                <a:cxn ang="0">
                  <a:pos x="312" y="9"/>
                </a:cxn>
                <a:cxn ang="0">
                  <a:pos x="312" y="9"/>
                </a:cxn>
                <a:cxn ang="0">
                  <a:pos x="313" y="6"/>
                </a:cxn>
                <a:cxn ang="0">
                  <a:pos x="313" y="4"/>
                </a:cxn>
                <a:cxn ang="0">
                  <a:pos x="313" y="3"/>
                </a:cxn>
                <a:cxn ang="0">
                  <a:pos x="312" y="1"/>
                </a:cxn>
                <a:cxn ang="0">
                  <a:pos x="311" y="0"/>
                </a:cxn>
                <a:cxn ang="0">
                  <a:pos x="309" y="0"/>
                </a:cxn>
                <a:cxn ang="0">
                  <a:pos x="307" y="0"/>
                </a:cxn>
                <a:cxn ang="0">
                  <a:pos x="305" y="1"/>
                </a:cxn>
                <a:cxn ang="0">
                  <a:pos x="305" y="1"/>
                </a:cxn>
              </a:cxnLst>
              <a:rect l="0" t="0" r="r" b="b"/>
              <a:pathLst>
                <a:path w="313" h="350">
                  <a:moveTo>
                    <a:pt x="305" y="1"/>
                  </a:moveTo>
                  <a:lnTo>
                    <a:pt x="305" y="1"/>
                  </a:lnTo>
                  <a:lnTo>
                    <a:pt x="288" y="18"/>
                  </a:lnTo>
                  <a:lnTo>
                    <a:pt x="272" y="35"/>
                  </a:lnTo>
                  <a:lnTo>
                    <a:pt x="257" y="53"/>
                  </a:lnTo>
                  <a:lnTo>
                    <a:pt x="242" y="72"/>
                  </a:lnTo>
                  <a:lnTo>
                    <a:pt x="242" y="72"/>
                  </a:lnTo>
                  <a:lnTo>
                    <a:pt x="194" y="122"/>
                  </a:lnTo>
                  <a:lnTo>
                    <a:pt x="146" y="174"/>
                  </a:lnTo>
                  <a:lnTo>
                    <a:pt x="146" y="174"/>
                  </a:lnTo>
                  <a:lnTo>
                    <a:pt x="105" y="219"/>
                  </a:lnTo>
                  <a:lnTo>
                    <a:pt x="62" y="267"/>
                  </a:lnTo>
                  <a:lnTo>
                    <a:pt x="62" y="267"/>
                  </a:lnTo>
                  <a:lnTo>
                    <a:pt x="44" y="289"/>
                  </a:lnTo>
                  <a:lnTo>
                    <a:pt x="33" y="301"/>
                  </a:lnTo>
                  <a:lnTo>
                    <a:pt x="23" y="311"/>
                  </a:lnTo>
                  <a:lnTo>
                    <a:pt x="23" y="311"/>
                  </a:lnTo>
                  <a:lnTo>
                    <a:pt x="16" y="318"/>
                  </a:lnTo>
                  <a:lnTo>
                    <a:pt x="10" y="327"/>
                  </a:lnTo>
                  <a:lnTo>
                    <a:pt x="4" y="335"/>
                  </a:lnTo>
                  <a:lnTo>
                    <a:pt x="0" y="345"/>
                  </a:lnTo>
                  <a:lnTo>
                    <a:pt x="0" y="345"/>
                  </a:lnTo>
                  <a:lnTo>
                    <a:pt x="0" y="347"/>
                  </a:lnTo>
                  <a:lnTo>
                    <a:pt x="1" y="348"/>
                  </a:lnTo>
                  <a:lnTo>
                    <a:pt x="2" y="349"/>
                  </a:lnTo>
                  <a:lnTo>
                    <a:pt x="3" y="350"/>
                  </a:lnTo>
                  <a:lnTo>
                    <a:pt x="5" y="350"/>
                  </a:lnTo>
                  <a:lnTo>
                    <a:pt x="8" y="350"/>
                  </a:lnTo>
                  <a:lnTo>
                    <a:pt x="9" y="349"/>
                  </a:lnTo>
                  <a:lnTo>
                    <a:pt x="10" y="347"/>
                  </a:lnTo>
                  <a:lnTo>
                    <a:pt x="10" y="347"/>
                  </a:lnTo>
                  <a:lnTo>
                    <a:pt x="13" y="341"/>
                  </a:lnTo>
                  <a:lnTo>
                    <a:pt x="16" y="335"/>
                  </a:lnTo>
                  <a:lnTo>
                    <a:pt x="23" y="326"/>
                  </a:lnTo>
                  <a:lnTo>
                    <a:pt x="32" y="316"/>
                  </a:lnTo>
                  <a:lnTo>
                    <a:pt x="42" y="307"/>
                  </a:lnTo>
                  <a:lnTo>
                    <a:pt x="42" y="307"/>
                  </a:lnTo>
                  <a:lnTo>
                    <a:pt x="52" y="296"/>
                  </a:lnTo>
                  <a:lnTo>
                    <a:pt x="61" y="284"/>
                  </a:lnTo>
                  <a:lnTo>
                    <a:pt x="71" y="272"/>
                  </a:lnTo>
                  <a:lnTo>
                    <a:pt x="81" y="261"/>
                  </a:lnTo>
                  <a:lnTo>
                    <a:pt x="81" y="261"/>
                  </a:lnTo>
                  <a:lnTo>
                    <a:pt x="119" y="217"/>
                  </a:lnTo>
                  <a:lnTo>
                    <a:pt x="158" y="174"/>
                  </a:lnTo>
                  <a:lnTo>
                    <a:pt x="158" y="174"/>
                  </a:lnTo>
                  <a:lnTo>
                    <a:pt x="201" y="129"/>
                  </a:lnTo>
                  <a:lnTo>
                    <a:pt x="243" y="84"/>
                  </a:lnTo>
                  <a:lnTo>
                    <a:pt x="243" y="84"/>
                  </a:lnTo>
                  <a:lnTo>
                    <a:pt x="260" y="64"/>
                  </a:lnTo>
                  <a:lnTo>
                    <a:pt x="276" y="45"/>
                  </a:lnTo>
                  <a:lnTo>
                    <a:pt x="294" y="26"/>
                  </a:lnTo>
                  <a:lnTo>
                    <a:pt x="303" y="17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3" y="3"/>
                  </a:lnTo>
                  <a:lnTo>
                    <a:pt x="312" y="1"/>
                  </a:lnTo>
                  <a:lnTo>
                    <a:pt x="311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5" y="1"/>
                  </a:lnTo>
                  <a:lnTo>
                    <a:pt x="3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2" name="Freeform 758"/>
            <p:cNvSpPr/>
            <p:nvPr/>
          </p:nvSpPr>
          <p:spPr bwMode="auto">
            <a:xfrm>
              <a:off x="6362701" y="4222750"/>
              <a:ext cx="165100" cy="198438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62" y="48"/>
                </a:cxn>
                <a:cxn ang="0">
                  <a:pos x="222" y="98"/>
                </a:cxn>
                <a:cxn ang="0">
                  <a:pos x="201" y="123"/>
                </a:cxn>
                <a:cxn ang="0">
                  <a:pos x="138" y="199"/>
                </a:cxn>
                <a:cxn ang="0">
                  <a:pos x="118" y="224"/>
                </a:cxn>
                <a:cxn ang="0">
                  <a:pos x="75" y="271"/>
                </a:cxn>
                <a:cxn ang="0">
                  <a:pos x="55" y="295"/>
                </a:cxn>
                <a:cxn ang="0">
                  <a:pos x="25" y="329"/>
                </a:cxn>
                <a:cxn ang="0">
                  <a:pos x="10" y="348"/>
                </a:cxn>
                <a:cxn ang="0">
                  <a:pos x="1" y="367"/>
                </a:cxn>
                <a:cxn ang="0">
                  <a:pos x="0" y="370"/>
                </a:cxn>
                <a:cxn ang="0">
                  <a:pos x="3" y="373"/>
                </a:cxn>
                <a:cxn ang="0">
                  <a:pos x="10" y="373"/>
                </a:cxn>
                <a:cxn ang="0">
                  <a:pos x="11" y="373"/>
                </a:cxn>
                <a:cxn ang="0">
                  <a:pos x="14" y="370"/>
                </a:cxn>
                <a:cxn ang="0">
                  <a:pos x="12" y="364"/>
                </a:cxn>
                <a:cxn ang="0">
                  <a:pos x="17" y="354"/>
                </a:cxn>
                <a:cxn ang="0">
                  <a:pos x="34" y="333"/>
                </a:cxn>
                <a:cxn ang="0">
                  <a:pos x="42" y="324"/>
                </a:cxn>
                <a:cxn ang="0">
                  <a:pos x="78" y="283"/>
                </a:cxn>
                <a:cxn ang="0">
                  <a:pos x="118" y="238"/>
                </a:cxn>
                <a:cxn ang="0">
                  <a:pos x="156" y="192"/>
                </a:cxn>
                <a:cxn ang="0">
                  <a:pos x="174" y="169"/>
                </a:cxn>
                <a:cxn ang="0">
                  <a:pos x="215" y="121"/>
                </a:cxn>
                <a:cxn ang="0">
                  <a:pos x="233" y="98"/>
                </a:cxn>
                <a:cxn ang="0">
                  <a:pos x="271" y="51"/>
                </a:cxn>
                <a:cxn ang="0">
                  <a:pos x="312" y="7"/>
                </a:cxn>
                <a:cxn ang="0">
                  <a:pos x="313" y="6"/>
                </a:cxn>
                <a:cxn ang="0">
                  <a:pos x="313" y="2"/>
                </a:cxn>
                <a:cxn ang="0">
                  <a:pos x="311" y="0"/>
                </a:cxn>
                <a:cxn ang="0">
                  <a:pos x="307" y="0"/>
                </a:cxn>
                <a:cxn ang="0">
                  <a:pos x="306" y="1"/>
                </a:cxn>
              </a:cxnLst>
              <a:rect l="0" t="0" r="r" b="b"/>
              <a:pathLst>
                <a:path w="313" h="373">
                  <a:moveTo>
                    <a:pt x="306" y="1"/>
                  </a:moveTo>
                  <a:lnTo>
                    <a:pt x="306" y="1"/>
                  </a:lnTo>
                  <a:lnTo>
                    <a:pt x="283" y="24"/>
                  </a:lnTo>
                  <a:lnTo>
                    <a:pt x="262" y="48"/>
                  </a:lnTo>
                  <a:lnTo>
                    <a:pt x="242" y="73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01" y="123"/>
                  </a:lnTo>
                  <a:lnTo>
                    <a:pt x="180" y="148"/>
                  </a:lnTo>
                  <a:lnTo>
                    <a:pt x="138" y="199"/>
                  </a:lnTo>
                  <a:lnTo>
                    <a:pt x="138" y="199"/>
                  </a:lnTo>
                  <a:lnTo>
                    <a:pt x="118" y="224"/>
                  </a:lnTo>
                  <a:lnTo>
                    <a:pt x="97" y="247"/>
                  </a:lnTo>
                  <a:lnTo>
                    <a:pt x="75" y="271"/>
                  </a:lnTo>
                  <a:lnTo>
                    <a:pt x="55" y="295"/>
                  </a:lnTo>
                  <a:lnTo>
                    <a:pt x="55" y="295"/>
                  </a:lnTo>
                  <a:lnTo>
                    <a:pt x="40" y="313"/>
                  </a:lnTo>
                  <a:lnTo>
                    <a:pt x="25" y="329"/>
                  </a:lnTo>
                  <a:lnTo>
                    <a:pt x="17" y="338"/>
                  </a:lnTo>
                  <a:lnTo>
                    <a:pt x="10" y="348"/>
                  </a:lnTo>
                  <a:lnTo>
                    <a:pt x="5" y="357"/>
                  </a:lnTo>
                  <a:lnTo>
                    <a:pt x="1" y="367"/>
                  </a:lnTo>
                  <a:lnTo>
                    <a:pt x="1" y="367"/>
                  </a:lnTo>
                  <a:lnTo>
                    <a:pt x="0" y="370"/>
                  </a:lnTo>
                  <a:lnTo>
                    <a:pt x="1" y="371"/>
                  </a:lnTo>
                  <a:lnTo>
                    <a:pt x="3" y="373"/>
                  </a:lnTo>
                  <a:lnTo>
                    <a:pt x="5" y="373"/>
                  </a:lnTo>
                  <a:lnTo>
                    <a:pt x="10" y="373"/>
                  </a:lnTo>
                  <a:lnTo>
                    <a:pt x="10" y="373"/>
                  </a:lnTo>
                  <a:lnTo>
                    <a:pt x="11" y="373"/>
                  </a:lnTo>
                  <a:lnTo>
                    <a:pt x="13" y="372"/>
                  </a:lnTo>
                  <a:lnTo>
                    <a:pt x="14" y="370"/>
                  </a:lnTo>
                  <a:lnTo>
                    <a:pt x="14" y="367"/>
                  </a:lnTo>
                  <a:lnTo>
                    <a:pt x="12" y="364"/>
                  </a:lnTo>
                  <a:lnTo>
                    <a:pt x="12" y="364"/>
                  </a:lnTo>
                  <a:lnTo>
                    <a:pt x="17" y="354"/>
                  </a:lnTo>
                  <a:lnTo>
                    <a:pt x="26" y="343"/>
                  </a:lnTo>
                  <a:lnTo>
                    <a:pt x="34" y="333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61" y="303"/>
                  </a:lnTo>
                  <a:lnTo>
                    <a:pt x="78" y="283"/>
                  </a:lnTo>
                  <a:lnTo>
                    <a:pt x="78" y="283"/>
                  </a:lnTo>
                  <a:lnTo>
                    <a:pt x="118" y="238"/>
                  </a:lnTo>
                  <a:lnTo>
                    <a:pt x="136" y="215"/>
                  </a:lnTo>
                  <a:lnTo>
                    <a:pt x="156" y="192"/>
                  </a:lnTo>
                  <a:lnTo>
                    <a:pt x="156" y="192"/>
                  </a:lnTo>
                  <a:lnTo>
                    <a:pt x="174" y="169"/>
                  </a:lnTo>
                  <a:lnTo>
                    <a:pt x="194" y="145"/>
                  </a:lnTo>
                  <a:lnTo>
                    <a:pt x="215" y="121"/>
                  </a:lnTo>
                  <a:lnTo>
                    <a:pt x="233" y="98"/>
                  </a:lnTo>
                  <a:lnTo>
                    <a:pt x="233" y="98"/>
                  </a:lnTo>
                  <a:lnTo>
                    <a:pt x="252" y="75"/>
                  </a:lnTo>
                  <a:lnTo>
                    <a:pt x="271" y="51"/>
                  </a:lnTo>
                  <a:lnTo>
                    <a:pt x="291" y="29"/>
                  </a:lnTo>
                  <a:lnTo>
                    <a:pt x="312" y="7"/>
                  </a:lnTo>
                  <a:lnTo>
                    <a:pt x="312" y="7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3" y="2"/>
                  </a:lnTo>
                  <a:lnTo>
                    <a:pt x="312" y="1"/>
                  </a:lnTo>
                  <a:lnTo>
                    <a:pt x="311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3" name="Freeform 759"/>
            <p:cNvSpPr/>
            <p:nvPr/>
          </p:nvSpPr>
          <p:spPr bwMode="auto">
            <a:xfrm>
              <a:off x="6375401" y="4244975"/>
              <a:ext cx="169863" cy="196850"/>
            </a:xfrm>
            <a:custGeom>
              <a:avLst/>
              <a:gdLst/>
              <a:ahLst/>
              <a:cxnLst>
                <a:cxn ang="0">
                  <a:pos x="316" y="1"/>
                </a:cxn>
                <a:cxn ang="0">
                  <a:pos x="316" y="1"/>
                </a:cxn>
                <a:cxn ang="0">
                  <a:pos x="304" y="7"/>
                </a:cxn>
                <a:cxn ang="0">
                  <a:pos x="295" y="15"/>
                </a:cxn>
                <a:cxn ang="0">
                  <a:pos x="285" y="24"/>
                </a:cxn>
                <a:cxn ang="0">
                  <a:pos x="275" y="33"/>
                </a:cxn>
                <a:cxn ang="0">
                  <a:pos x="258" y="52"/>
                </a:cxn>
                <a:cxn ang="0">
                  <a:pos x="241" y="71"/>
                </a:cxn>
                <a:cxn ang="0">
                  <a:pos x="241" y="71"/>
                </a:cxn>
                <a:cxn ang="0">
                  <a:pos x="219" y="95"/>
                </a:cxn>
                <a:cxn ang="0">
                  <a:pos x="198" y="120"/>
                </a:cxn>
                <a:cxn ang="0">
                  <a:pos x="177" y="146"/>
                </a:cxn>
                <a:cxn ang="0">
                  <a:pos x="157" y="170"/>
                </a:cxn>
                <a:cxn ang="0">
                  <a:pos x="157" y="170"/>
                </a:cxn>
                <a:cxn ang="0">
                  <a:pos x="115" y="217"/>
                </a:cxn>
                <a:cxn ang="0">
                  <a:pos x="75" y="263"/>
                </a:cxn>
                <a:cxn ang="0">
                  <a:pos x="55" y="287"/>
                </a:cxn>
                <a:cxn ang="0">
                  <a:pos x="36" y="312"/>
                </a:cxn>
                <a:cxn ang="0">
                  <a:pos x="18" y="337"/>
                </a:cxn>
                <a:cxn ang="0">
                  <a:pos x="1" y="362"/>
                </a:cxn>
                <a:cxn ang="0">
                  <a:pos x="1" y="362"/>
                </a:cxn>
                <a:cxn ang="0">
                  <a:pos x="0" y="365"/>
                </a:cxn>
                <a:cxn ang="0">
                  <a:pos x="1" y="368"/>
                </a:cxn>
                <a:cxn ang="0">
                  <a:pos x="3" y="369"/>
                </a:cxn>
                <a:cxn ang="0">
                  <a:pos x="5" y="370"/>
                </a:cxn>
                <a:cxn ang="0">
                  <a:pos x="5" y="370"/>
                </a:cxn>
                <a:cxn ang="0">
                  <a:pos x="10" y="370"/>
                </a:cxn>
                <a:cxn ang="0">
                  <a:pos x="14" y="369"/>
                </a:cxn>
                <a:cxn ang="0">
                  <a:pos x="16" y="366"/>
                </a:cxn>
                <a:cxn ang="0">
                  <a:pos x="19" y="361"/>
                </a:cxn>
                <a:cxn ang="0">
                  <a:pos x="19" y="361"/>
                </a:cxn>
                <a:cxn ang="0">
                  <a:pos x="19" y="359"/>
                </a:cxn>
                <a:cxn ang="0">
                  <a:pos x="18" y="358"/>
                </a:cxn>
                <a:cxn ang="0">
                  <a:pos x="16" y="356"/>
                </a:cxn>
                <a:cxn ang="0">
                  <a:pos x="16" y="356"/>
                </a:cxn>
                <a:cxn ang="0">
                  <a:pos x="33" y="334"/>
                </a:cxn>
                <a:cxn ang="0">
                  <a:pos x="49" y="311"/>
                </a:cxn>
                <a:cxn ang="0">
                  <a:pos x="66" y="289"/>
                </a:cxn>
                <a:cxn ang="0">
                  <a:pos x="84" y="267"/>
                </a:cxn>
                <a:cxn ang="0">
                  <a:pos x="120" y="225"/>
                </a:cxn>
                <a:cxn ang="0">
                  <a:pos x="158" y="184"/>
                </a:cxn>
                <a:cxn ang="0">
                  <a:pos x="158" y="184"/>
                </a:cxn>
                <a:cxn ang="0">
                  <a:pos x="177" y="160"/>
                </a:cxn>
                <a:cxn ang="0">
                  <a:pos x="196" y="137"/>
                </a:cxn>
                <a:cxn ang="0">
                  <a:pos x="215" y="113"/>
                </a:cxn>
                <a:cxn ang="0">
                  <a:pos x="235" y="91"/>
                </a:cxn>
                <a:cxn ang="0">
                  <a:pos x="235" y="91"/>
                </a:cxn>
                <a:cxn ang="0">
                  <a:pos x="255" y="69"/>
                </a:cxn>
                <a:cxn ang="0">
                  <a:pos x="274" y="46"/>
                </a:cxn>
                <a:cxn ang="0">
                  <a:pos x="286" y="35"/>
                </a:cxn>
                <a:cxn ang="0">
                  <a:pos x="297" y="26"/>
                </a:cxn>
                <a:cxn ang="0">
                  <a:pos x="308" y="16"/>
                </a:cxn>
                <a:cxn ang="0">
                  <a:pos x="320" y="9"/>
                </a:cxn>
                <a:cxn ang="0">
                  <a:pos x="320" y="9"/>
                </a:cxn>
                <a:cxn ang="0">
                  <a:pos x="322" y="7"/>
                </a:cxn>
                <a:cxn ang="0">
                  <a:pos x="322" y="6"/>
                </a:cxn>
                <a:cxn ang="0">
                  <a:pos x="322" y="4"/>
                </a:cxn>
                <a:cxn ang="0">
                  <a:pos x="322" y="2"/>
                </a:cxn>
                <a:cxn ang="0">
                  <a:pos x="321" y="1"/>
                </a:cxn>
                <a:cxn ang="0">
                  <a:pos x="319" y="0"/>
                </a:cxn>
                <a:cxn ang="0">
                  <a:pos x="317" y="0"/>
                </a:cxn>
                <a:cxn ang="0">
                  <a:pos x="316" y="1"/>
                </a:cxn>
                <a:cxn ang="0">
                  <a:pos x="316" y="1"/>
                </a:cxn>
              </a:cxnLst>
              <a:rect l="0" t="0" r="r" b="b"/>
              <a:pathLst>
                <a:path w="322" h="370">
                  <a:moveTo>
                    <a:pt x="316" y="1"/>
                  </a:moveTo>
                  <a:lnTo>
                    <a:pt x="316" y="1"/>
                  </a:lnTo>
                  <a:lnTo>
                    <a:pt x="304" y="7"/>
                  </a:lnTo>
                  <a:lnTo>
                    <a:pt x="295" y="15"/>
                  </a:lnTo>
                  <a:lnTo>
                    <a:pt x="285" y="24"/>
                  </a:lnTo>
                  <a:lnTo>
                    <a:pt x="275" y="33"/>
                  </a:lnTo>
                  <a:lnTo>
                    <a:pt x="258" y="52"/>
                  </a:lnTo>
                  <a:lnTo>
                    <a:pt x="241" y="71"/>
                  </a:lnTo>
                  <a:lnTo>
                    <a:pt x="241" y="71"/>
                  </a:lnTo>
                  <a:lnTo>
                    <a:pt x="219" y="95"/>
                  </a:lnTo>
                  <a:lnTo>
                    <a:pt x="198" y="120"/>
                  </a:lnTo>
                  <a:lnTo>
                    <a:pt x="177" y="146"/>
                  </a:lnTo>
                  <a:lnTo>
                    <a:pt x="157" y="170"/>
                  </a:lnTo>
                  <a:lnTo>
                    <a:pt x="157" y="170"/>
                  </a:lnTo>
                  <a:lnTo>
                    <a:pt x="115" y="217"/>
                  </a:lnTo>
                  <a:lnTo>
                    <a:pt x="75" y="263"/>
                  </a:lnTo>
                  <a:lnTo>
                    <a:pt x="55" y="287"/>
                  </a:lnTo>
                  <a:lnTo>
                    <a:pt x="36" y="312"/>
                  </a:lnTo>
                  <a:lnTo>
                    <a:pt x="18" y="337"/>
                  </a:lnTo>
                  <a:lnTo>
                    <a:pt x="1" y="362"/>
                  </a:lnTo>
                  <a:lnTo>
                    <a:pt x="1" y="362"/>
                  </a:lnTo>
                  <a:lnTo>
                    <a:pt x="0" y="365"/>
                  </a:lnTo>
                  <a:lnTo>
                    <a:pt x="1" y="368"/>
                  </a:lnTo>
                  <a:lnTo>
                    <a:pt x="3" y="369"/>
                  </a:lnTo>
                  <a:lnTo>
                    <a:pt x="5" y="370"/>
                  </a:lnTo>
                  <a:lnTo>
                    <a:pt x="5" y="370"/>
                  </a:lnTo>
                  <a:lnTo>
                    <a:pt x="10" y="370"/>
                  </a:lnTo>
                  <a:lnTo>
                    <a:pt x="14" y="369"/>
                  </a:lnTo>
                  <a:lnTo>
                    <a:pt x="16" y="366"/>
                  </a:lnTo>
                  <a:lnTo>
                    <a:pt x="19" y="361"/>
                  </a:lnTo>
                  <a:lnTo>
                    <a:pt x="19" y="361"/>
                  </a:lnTo>
                  <a:lnTo>
                    <a:pt x="19" y="359"/>
                  </a:lnTo>
                  <a:lnTo>
                    <a:pt x="18" y="358"/>
                  </a:lnTo>
                  <a:lnTo>
                    <a:pt x="16" y="356"/>
                  </a:lnTo>
                  <a:lnTo>
                    <a:pt x="16" y="356"/>
                  </a:lnTo>
                  <a:lnTo>
                    <a:pt x="33" y="334"/>
                  </a:lnTo>
                  <a:lnTo>
                    <a:pt x="49" y="311"/>
                  </a:lnTo>
                  <a:lnTo>
                    <a:pt x="66" y="289"/>
                  </a:lnTo>
                  <a:lnTo>
                    <a:pt x="84" y="267"/>
                  </a:lnTo>
                  <a:lnTo>
                    <a:pt x="120" y="225"/>
                  </a:lnTo>
                  <a:lnTo>
                    <a:pt x="158" y="184"/>
                  </a:lnTo>
                  <a:lnTo>
                    <a:pt x="158" y="184"/>
                  </a:lnTo>
                  <a:lnTo>
                    <a:pt x="177" y="160"/>
                  </a:lnTo>
                  <a:lnTo>
                    <a:pt x="196" y="137"/>
                  </a:lnTo>
                  <a:lnTo>
                    <a:pt x="215" y="113"/>
                  </a:lnTo>
                  <a:lnTo>
                    <a:pt x="235" y="91"/>
                  </a:lnTo>
                  <a:lnTo>
                    <a:pt x="235" y="91"/>
                  </a:lnTo>
                  <a:lnTo>
                    <a:pt x="255" y="69"/>
                  </a:lnTo>
                  <a:lnTo>
                    <a:pt x="274" y="46"/>
                  </a:lnTo>
                  <a:lnTo>
                    <a:pt x="286" y="35"/>
                  </a:lnTo>
                  <a:lnTo>
                    <a:pt x="297" y="26"/>
                  </a:lnTo>
                  <a:lnTo>
                    <a:pt x="308" y="16"/>
                  </a:lnTo>
                  <a:lnTo>
                    <a:pt x="320" y="9"/>
                  </a:lnTo>
                  <a:lnTo>
                    <a:pt x="320" y="9"/>
                  </a:lnTo>
                  <a:lnTo>
                    <a:pt x="322" y="7"/>
                  </a:lnTo>
                  <a:lnTo>
                    <a:pt x="322" y="6"/>
                  </a:lnTo>
                  <a:lnTo>
                    <a:pt x="322" y="4"/>
                  </a:lnTo>
                  <a:lnTo>
                    <a:pt x="322" y="2"/>
                  </a:lnTo>
                  <a:lnTo>
                    <a:pt x="321" y="1"/>
                  </a:lnTo>
                  <a:lnTo>
                    <a:pt x="319" y="0"/>
                  </a:lnTo>
                  <a:lnTo>
                    <a:pt x="317" y="0"/>
                  </a:lnTo>
                  <a:lnTo>
                    <a:pt x="316" y="1"/>
                  </a:lnTo>
                  <a:lnTo>
                    <a:pt x="3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4" name="Freeform 760"/>
            <p:cNvSpPr/>
            <p:nvPr/>
          </p:nvSpPr>
          <p:spPr bwMode="auto">
            <a:xfrm>
              <a:off x="6372226" y="4319588"/>
              <a:ext cx="142875" cy="150813"/>
            </a:xfrm>
            <a:custGeom>
              <a:avLst/>
              <a:gdLst/>
              <a:ahLst/>
              <a:cxnLst>
                <a:cxn ang="0">
                  <a:pos x="265" y="1"/>
                </a:cxn>
                <a:cxn ang="0">
                  <a:pos x="265" y="1"/>
                </a:cxn>
                <a:cxn ang="0">
                  <a:pos x="244" y="17"/>
                </a:cxn>
                <a:cxn ang="0">
                  <a:pos x="225" y="33"/>
                </a:cxn>
                <a:cxn ang="0">
                  <a:pos x="206" y="51"/>
                </a:cxn>
                <a:cxn ang="0">
                  <a:pos x="188" y="69"/>
                </a:cxn>
                <a:cxn ang="0">
                  <a:pos x="188" y="69"/>
                </a:cxn>
                <a:cxn ang="0">
                  <a:pos x="169" y="91"/>
                </a:cxn>
                <a:cxn ang="0">
                  <a:pos x="150" y="115"/>
                </a:cxn>
                <a:cxn ang="0">
                  <a:pos x="131" y="138"/>
                </a:cxn>
                <a:cxn ang="0">
                  <a:pos x="121" y="149"/>
                </a:cxn>
                <a:cxn ang="0">
                  <a:pos x="111" y="159"/>
                </a:cxn>
                <a:cxn ang="0">
                  <a:pos x="32" y="239"/>
                </a:cxn>
                <a:cxn ang="0">
                  <a:pos x="32" y="239"/>
                </a:cxn>
                <a:cxn ang="0">
                  <a:pos x="23" y="247"/>
                </a:cxn>
                <a:cxn ang="0">
                  <a:pos x="14" y="258"/>
                </a:cxn>
                <a:cxn ang="0">
                  <a:pos x="6" y="268"/>
                </a:cxn>
                <a:cxn ang="0">
                  <a:pos x="2" y="273"/>
                </a:cxn>
                <a:cxn ang="0">
                  <a:pos x="0" y="279"/>
                </a:cxn>
                <a:cxn ang="0">
                  <a:pos x="0" y="279"/>
                </a:cxn>
                <a:cxn ang="0">
                  <a:pos x="0" y="281"/>
                </a:cxn>
                <a:cxn ang="0">
                  <a:pos x="2" y="283"/>
                </a:cxn>
                <a:cxn ang="0">
                  <a:pos x="2" y="283"/>
                </a:cxn>
                <a:cxn ang="0">
                  <a:pos x="2" y="284"/>
                </a:cxn>
                <a:cxn ang="0">
                  <a:pos x="2" y="284"/>
                </a:cxn>
                <a:cxn ang="0">
                  <a:pos x="5" y="285"/>
                </a:cxn>
                <a:cxn ang="0">
                  <a:pos x="7" y="285"/>
                </a:cxn>
                <a:cxn ang="0">
                  <a:pos x="8" y="284"/>
                </a:cxn>
                <a:cxn ang="0">
                  <a:pos x="10" y="283"/>
                </a:cxn>
                <a:cxn ang="0">
                  <a:pos x="11" y="282"/>
                </a:cxn>
                <a:cxn ang="0">
                  <a:pos x="11" y="280"/>
                </a:cxn>
                <a:cxn ang="0">
                  <a:pos x="11" y="279"/>
                </a:cxn>
                <a:cxn ang="0">
                  <a:pos x="10" y="277"/>
                </a:cxn>
                <a:cxn ang="0">
                  <a:pos x="10" y="277"/>
                </a:cxn>
                <a:cxn ang="0">
                  <a:pos x="14" y="272"/>
                </a:cxn>
                <a:cxn ang="0">
                  <a:pos x="25" y="260"/>
                </a:cxn>
                <a:cxn ang="0">
                  <a:pos x="62" y="222"/>
                </a:cxn>
                <a:cxn ang="0">
                  <a:pos x="123" y="160"/>
                </a:cxn>
                <a:cxn ang="0">
                  <a:pos x="123" y="160"/>
                </a:cxn>
                <a:cxn ang="0">
                  <a:pos x="141" y="142"/>
                </a:cxn>
                <a:cxn ang="0">
                  <a:pos x="156" y="122"/>
                </a:cxn>
                <a:cxn ang="0">
                  <a:pos x="173" y="102"/>
                </a:cxn>
                <a:cxn ang="0">
                  <a:pos x="189" y="82"/>
                </a:cxn>
                <a:cxn ang="0">
                  <a:pos x="189" y="82"/>
                </a:cxn>
                <a:cxn ang="0">
                  <a:pos x="208" y="62"/>
                </a:cxn>
                <a:cxn ang="0">
                  <a:pos x="228" y="44"/>
                </a:cxn>
                <a:cxn ang="0">
                  <a:pos x="247" y="26"/>
                </a:cxn>
                <a:cxn ang="0">
                  <a:pos x="269" y="10"/>
                </a:cxn>
                <a:cxn ang="0">
                  <a:pos x="269" y="10"/>
                </a:cxn>
                <a:cxn ang="0">
                  <a:pos x="270" y="9"/>
                </a:cxn>
                <a:cxn ang="0">
                  <a:pos x="271" y="7"/>
                </a:cxn>
                <a:cxn ang="0">
                  <a:pos x="270" y="3"/>
                </a:cxn>
                <a:cxn ang="0">
                  <a:pos x="269" y="1"/>
                </a:cxn>
                <a:cxn ang="0">
                  <a:pos x="268" y="1"/>
                </a:cxn>
                <a:cxn ang="0">
                  <a:pos x="266" y="0"/>
                </a:cxn>
                <a:cxn ang="0">
                  <a:pos x="265" y="1"/>
                </a:cxn>
                <a:cxn ang="0">
                  <a:pos x="265" y="1"/>
                </a:cxn>
              </a:cxnLst>
              <a:rect l="0" t="0" r="r" b="b"/>
              <a:pathLst>
                <a:path w="271" h="285">
                  <a:moveTo>
                    <a:pt x="265" y="1"/>
                  </a:moveTo>
                  <a:lnTo>
                    <a:pt x="265" y="1"/>
                  </a:lnTo>
                  <a:lnTo>
                    <a:pt x="244" y="17"/>
                  </a:lnTo>
                  <a:lnTo>
                    <a:pt x="225" y="33"/>
                  </a:lnTo>
                  <a:lnTo>
                    <a:pt x="206" y="51"/>
                  </a:lnTo>
                  <a:lnTo>
                    <a:pt x="188" y="69"/>
                  </a:lnTo>
                  <a:lnTo>
                    <a:pt x="188" y="69"/>
                  </a:lnTo>
                  <a:lnTo>
                    <a:pt x="169" y="91"/>
                  </a:lnTo>
                  <a:lnTo>
                    <a:pt x="150" y="115"/>
                  </a:lnTo>
                  <a:lnTo>
                    <a:pt x="131" y="138"/>
                  </a:lnTo>
                  <a:lnTo>
                    <a:pt x="121" y="149"/>
                  </a:lnTo>
                  <a:lnTo>
                    <a:pt x="111" y="159"/>
                  </a:lnTo>
                  <a:lnTo>
                    <a:pt x="32" y="239"/>
                  </a:lnTo>
                  <a:lnTo>
                    <a:pt x="32" y="239"/>
                  </a:lnTo>
                  <a:lnTo>
                    <a:pt x="23" y="247"/>
                  </a:lnTo>
                  <a:lnTo>
                    <a:pt x="14" y="258"/>
                  </a:lnTo>
                  <a:lnTo>
                    <a:pt x="6" y="268"/>
                  </a:lnTo>
                  <a:lnTo>
                    <a:pt x="2" y="273"/>
                  </a:lnTo>
                  <a:lnTo>
                    <a:pt x="0" y="279"/>
                  </a:lnTo>
                  <a:lnTo>
                    <a:pt x="0" y="279"/>
                  </a:lnTo>
                  <a:lnTo>
                    <a:pt x="0" y="281"/>
                  </a:lnTo>
                  <a:lnTo>
                    <a:pt x="2" y="283"/>
                  </a:lnTo>
                  <a:lnTo>
                    <a:pt x="2" y="283"/>
                  </a:lnTo>
                  <a:lnTo>
                    <a:pt x="2" y="284"/>
                  </a:lnTo>
                  <a:lnTo>
                    <a:pt x="2" y="284"/>
                  </a:lnTo>
                  <a:lnTo>
                    <a:pt x="5" y="285"/>
                  </a:lnTo>
                  <a:lnTo>
                    <a:pt x="7" y="285"/>
                  </a:lnTo>
                  <a:lnTo>
                    <a:pt x="8" y="284"/>
                  </a:lnTo>
                  <a:lnTo>
                    <a:pt x="10" y="283"/>
                  </a:lnTo>
                  <a:lnTo>
                    <a:pt x="11" y="282"/>
                  </a:lnTo>
                  <a:lnTo>
                    <a:pt x="11" y="280"/>
                  </a:lnTo>
                  <a:lnTo>
                    <a:pt x="11" y="279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4" y="272"/>
                  </a:lnTo>
                  <a:lnTo>
                    <a:pt x="25" y="260"/>
                  </a:lnTo>
                  <a:lnTo>
                    <a:pt x="62" y="222"/>
                  </a:lnTo>
                  <a:lnTo>
                    <a:pt x="123" y="160"/>
                  </a:lnTo>
                  <a:lnTo>
                    <a:pt x="123" y="160"/>
                  </a:lnTo>
                  <a:lnTo>
                    <a:pt x="141" y="142"/>
                  </a:lnTo>
                  <a:lnTo>
                    <a:pt x="156" y="122"/>
                  </a:lnTo>
                  <a:lnTo>
                    <a:pt x="173" y="102"/>
                  </a:lnTo>
                  <a:lnTo>
                    <a:pt x="189" y="82"/>
                  </a:lnTo>
                  <a:lnTo>
                    <a:pt x="189" y="82"/>
                  </a:lnTo>
                  <a:lnTo>
                    <a:pt x="208" y="62"/>
                  </a:lnTo>
                  <a:lnTo>
                    <a:pt x="228" y="44"/>
                  </a:lnTo>
                  <a:lnTo>
                    <a:pt x="247" y="26"/>
                  </a:lnTo>
                  <a:lnTo>
                    <a:pt x="269" y="10"/>
                  </a:lnTo>
                  <a:lnTo>
                    <a:pt x="269" y="10"/>
                  </a:lnTo>
                  <a:lnTo>
                    <a:pt x="270" y="9"/>
                  </a:lnTo>
                  <a:lnTo>
                    <a:pt x="271" y="7"/>
                  </a:lnTo>
                  <a:lnTo>
                    <a:pt x="270" y="3"/>
                  </a:lnTo>
                  <a:lnTo>
                    <a:pt x="269" y="1"/>
                  </a:lnTo>
                  <a:lnTo>
                    <a:pt x="268" y="1"/>
                  </a:lnTo>
                  <a:lnTo>
                    <a:pt x="266" y="0"/>
                  </a:lnTo>
                  <a:lnTo>
                    <a:pt x="265" y="1"/>
                  </a:lnTo>
                  <a:lnTo>
                    <a:pt x="2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5" name="Freeform 761"/>
            <p:cNvSpPr/>
            <p:nvPr/>
          </p:nvSpPr>
          <p:spPr bwMode="auto">
            <a:xfrm>
              <a:off x="6380163" y="4383088"/>
              <a:ext cx="107950" cy="133350"/>
            </a:xfrm>
            <a:custGeom>
              <a:avLst/>
              <a:gdLst/>
              <a:ahLst/>
              <a:cxnLst>
                <a:cxn ang="0">
                  <a:pos x="195" y="2"/>
                </a:cxn>
                <a:cxn ang="0">
                  <a:pos x="195" y="2"/>
                </a:cxn>
                <a:cxn ang="0">
                  <a:pos x="191" y="10"/>
                </a:cxn>
                <a:cxn ang="0">
                  <a:pos x="186" y="16"/>
                </a:cxn>
                <a:cxn ang="0">
                  <a:pos x="174" y="28"/>
                </a:cxn>
                <a:cxn ang="0">
                  <a:pos x="162" y="42"/>
                </a:cxn>
                <a:cxn ang="0">
                  <a:pos x="152" y="54"/>
                </a:cxn>
                <a:cxn ang="0">
                  <a:pos x="152" y="54"/>
                </a:cxn>
                <a:cxn ang="0">
                  <a:pos x="138" y="73"/>
                </a:cxn>
                <a:cxn ang="0">
                  <a:pos x="126" y="90"/>
                </a:cxn>
                <a:cxn ang="0">
                  <a:pos x="113" y="108"/>
                </a:cxn>
                <a:cxn ang="0">
                  <a:pos x="100" y="125"/>
                </a:cxn>
                <a:cxn ang="0">
                  <a:pos x="100" y="125"/>
                </a:cxn>
                <a:cxn ang="0">
                  <a:pos x="48" y="183"/>
                </a:cxn>
                <a:cxn ang="0">
                  <a:pos x="24" y="212"/>
                </a:cxn>
                <a:cxn ang="0">
                  <a:pos x="12" y="227"/>
                </a:cxn>
                <a:cxn ang="0">
                  <a:pos x="1" y="244"/>
                </a:cxn>
                <a:cxn ang="0">
                  <a:pos x="1" y="244"/>
                </a:cxn>
                <a:cxn ang="0">
                  <a:pos x="0" y="246"/>
                </a:cxn>
                <a:cxn ang="0">
                  <a:pos x="1" y="247"/>
                </a:cxn>
                <a:cxn ang="0">
                  <a:pos x="1" y="249"/>
                </a:cxn>
                <a:cxn ang="0">
                  <a:pos x="3" y="250"/>
                </a:cxn>
                <a:cxn ang="0">
                  <a:pos x="4" y="250"/>
                </a:cxn>
                <a:cxn ang="0">
                  <a:pos x="6" y="250"/>
                </a:cxn>
                <a:cxn ang="0">
                  <a:pos x="8" y="250"/>
                </a:cxn>
                <a:cxn ang="0">
                  <a:pos x="9" y="248"/>
                </a:cxn>
                <a:cxn ang="0">
                  <a:pos x="9" y="248"/>
                </a:cxn>
                <a:cxn ang="0">
                  <a:pos x="21" y="232"/>
                </a:cxn>
                <a:cxn ang="0">
                  <a:pos x="33" y="216"/>
                </a:cxn>
                <a:cxn ang="0">
                  <a:pos x="59" y="185"/>
                </a:cxn>
                <a:cxn ang="0">
                  <a:pos x="111" y="125"/>
                </a:cxn>
                <a:cxn ang="0">
                  <a:pos x="111" y="125"/>
                </a:cxn>
                <a:cxn ang="0">
                  <a:pos x="124" y="111"/>
                </a:cxn>
                <a:cxn ang="0">
                  <a:pos x="134" y="96"/>
                </a:cxn>
                <a:cxn ang="0">
                  <a:pos x="155" y="65"/>
                </a:cxn>
                <a:cxn ang="0">
                  <a:pos x="155" y="65"/>
                </a:cxn>
                <a:cxn ang="0">
                  <a:pos x="166" y="51"/>
                </a:cxn>
                <a:cxn ang="0">
                  <a:pos x="180" y="36"/>
                </a:cxn>
                <a:cxn ang="0">
                  <a:pos x="193" y="22"/>
                </a:cxn>
                <a:cxn ang="0">
                  <a:pos x="198" y="15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2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7" y="0"/>
                </a:cxn>
                <a:cxn ang="0">
                  <a:pos x="195" y="2"/>
                </a:cxn>
                <a:cxn ang="0">
                  <a:pos x="195" y="2"/>
                </a:cxn>
              </a:cxnLst>
              <a:rect l="0" t="0" r="r" b="b"/>
              <a:pathLst>
                <a:path w="204" h="250">
                  <a:moveTo>
                    <a:pt x="195" y="2"/>
                  </a:moveTo>
                  <a:lnTo>
                    <a:pt x="195" y="2"/>
                  </a:lnTo>
                  <a:lnTo>
                    <a:pt x="191" y="10"/>
                  </a:lnTo>
                  <a:lnTo>
                    <a:pt x="186" y="16"/>
                  </a:lnTo>
                  <a:lnTo>
                    <a:pt x="174" y="28"/>
                  </a:lnTo>
                  <a:lnTo>
                    <a:pt x="162" y="42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38" y="73"/>
                  </a:lnTo>
                  <a:lnTo>
                    <a:pt x="126" y="90"/>
                  </a:lnTo>
                  <a:lnTo>
                    <a:pt x="113" y="108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48" y="183"/>
                  </a:lnTo>
                  <a:lnTo>
                    <a:pt x="24" y="212"/>
                  </a:lnTo>
                  <a:lnTo>
                    <a:pt x="12" y="227"/>
                  </a:lnTo>
                  <a:lnTo>
                    <a:pt x="1" y="244"/>
                  </a:lnTo>
                  <a:lnTo>
                    <a:pt x="1" y="244"/>
                  </a:lnTo>
                  <a:lnTo>
                    <a:pt x="0" y="246"/>
                  </a:lnTo>
                  <a:lnTo>
                    <a:pt x="1" y="247"/>
                  </a:lnTo>
                  <a:lnTo>
                    <a:pt x="1" y="249"/>
                  </a:lnTo>
                  <a:lnTo>
                    <a:pt x="3" y="250"/>
                  </a:lnTo>
                  <a:lnTo>
                    <a:pt x="4" y="250"/>
                  </a:lnTo>
                  <a:lnTo>
                    <a:pt x="6" y="250"/>
                  </a:lnTo>
                  <a:lnTo>
                    <a:pt x="8" y="250"/>
                  </a:lnTo>
                  <a:lnTo>
                    <a:pt x="9" y="248"/>
                  </a:lnTo>
                  <a:lnTo>
                    <a:pt x="9" y="248"/>
                  </a:lnTo>
                  <a:lnTo>
                    <a:pt x="21" y="232"/>
                  </a:lnTo>
                  <a:lnTo>
                    <a:pt x="33" y="216"/>
                  </a:lnTo>
                  <a:lnTo>
                    <a:pt x="59" y="185"/>
                  </a:lnTo>
                  <a:lnTo>
                    <a:pt x="111" y="125"/>
                  </a:lnTo>
                  <a:lnTo>
                    <a:pt x="111" y="125"/>
                  </a:lnTo>
                  <a:lnTo>
                    <a:pt x="124" y="111"/>
                  </a:lnTo>
                  <a:lnTo>
                    <a:pt x="134" y="96"/>
                  </a:lnTo>
                  <a:lnTo>
                    <a:pt x="155" y="65"/>
                  </a:lnTo>
                  <a:lnTo>
                    <a:pt x="155" y="65"/>
                  </a:lnTo>
                  <a:lnTo>
                    <a:pt x="166" y="51"/>
                  </a:lnTo>
                  <a:lnTo>
                    <a:pt x="180" y="36"/>
                  </a:lnTo>
                  <a:lnTo>
                    <a:pt x="193" y="22"/>
                  </a:lnTo>
                  <a:lnTo>
                    <a:pt x="198" y="15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2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7" y="0"/>
                  </a:lnTo>
                  <a:lnTo>
                    <a:pt x="195" y="2"/>
                  </a:lnTo>
                  <a:lnTo>
                    <a:pt x="1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6" name="Freeform 762"/>
            <p:cNvSpPr/>
            <p:nvPr/>
          </p:nvSpPr>
          <p:spPr bwMode="auto">
            <a:xfrm>
              <a:off x="6389688" y="4433888"/>
              <a:ext cx="93663" cy="125413"/>
            </a:xfrm>
            <a:custGeom>
              <a:avLst/>
              <a:gdLst/>
              <a:ahLst/>
              <a:cxnLst>
                <a:cxn ang="0">
                  <a:pos x="167" y="2"/>
                </a:cxn>
                <a:cxn ang="0">
                  <a:pos x="167" y="2"/>
                </a:cxn>
                <a:cxn ang="0">
                  <a:pos x="150" y="33"/>
                </a:cxn>
                <a:cxn ang="0">
                  <a:pos x="132" y="62"/>
                </a:cxn>
                <a:cxn ang="0">
                  <a:pos x="111" y="91"/>
                </a:cxn>
                <a:cxn ang="0">
                  <a:pos x="89" y="120"/>
                </a:cxn>
                <a:cxn ang="0">
                  <a:pos x="46" y="175"/>
                </a:cxn>
                <a:cxn ang="0">
                  <a:pos x="2" y="230"/>
                </a:cxn>
                <a:cxn ang="0">
                  <a:pos x="2" y="230"/>
                </a:cxn>
                <a:cxn ang="0">
                  <a:pos x="0" y="232"/>
                </a:cxn>
                <a:cxn ang="0">
                  <a:pos x="0" y="233"/>
                </a:cxn>
                <a:cxn ang="0">
                  <a:pos x="3" y="237"/>
                </a:cxn>
                <a:cxn ang="0">
                  <a:pos x="4" y="238"/>
                </a:cxn>
                <a:cxn ang="0">
                  <a:pos x="6" y="238"/>
                </a:cxn>
                <a:cxn ang="0">
                  <a:pos x="7" y="238"/>
                </a:cxn>
                <a:cxn ang="0">
                  <a:pos x="9" y="236"/>
                </a:cxn>
                <a:cxn ang="0">
                  <a:pos x="9" y="236"/>
                </a:cxn>
                <a:cxn ang="0">
                  <a:pos x="52" y="181"/>
                </a:cxn>
                <a:cxn ang="0">
                  <a:pos x="98" y="125"/>
                </a:cxn>
                <a:cxn ang="0">
                  <a:pos x="118" y="97"/>
                </a:cxn>
                <a:cxn ang="0">
                  <a:pos x="139" y="68"/>
                </a:cxn>
                <a:cxn ang="0">
                  <a:pos x="159" y="38"/>
                </a:cxn>
                <a:cxn ang="0">
                  <a:pos x="175" y="7"/>
                </a:cxn>
                <a:cxn ang="0">
                  <a:pos x="175" y="7"/>
                </a:cxn>
                <a:cxn ang="0">
                  <a:pos x="176" y="5"/>
                </a:cxn>
                <a:cxn ang="0">
                  <a:pos x="175" y="3"/>
                </a:cxn>
                <a:cxn ang="0">
                  <a:pos x="175" y="2"/>
                </a:cxn>
                <a:cxn ang="0">
                  <a:pos x="173" y="1"/>
                </a:cxn>
                <a:cxn ang="0">
                  <a:pos x="172" y="0"/>
                </a:cxn>
                <a:cxn ang="0">
                  <a:pos x="170" y="0"/>
                </a:cxn>
                <a:cxn ang="0">
                  <a:pos x="168" y="1"/>
                </a:cxn>
                <a:cxn ang="0">
                  <a:pos x="167" y="2"/>
                </a:cxn>
                <a:cxn ang="0">
                  <a:pos x="167" y="2"/>
                </a:cxn>
              </a:cxnLst>
              <a:rect l="0" t="0" r="r" b="b"/>
              <a:pathLst>
                <a:path w="176" h="238">
                  <a:moveTo>
                    <a:pt x="167" y="2"/>
                  </a:moveTo>
                  <a:lnTo>
                    <a:pt x="167" y="2"/>
                  </a:lnTo>
                  <a:lnTo>
                    <a:pt x="150" y="33"/>
                  </a:lnTo>
                  <a:lnTo>
                    <a:pt x="132" y="62"/>
                  </a:lnTo>
                  <a:lnTo>
                    <a:pt x="111" y="91"/>
                  </a:lnTo>
                  <a:lnTo>
                    <a:pt x="89" y="120"/>
                  </a:lnTo>
                  <a:lnTo>
                    <a:pt x="46" y="175"/>
                  </a:lnTo>
                  <a:lnTo>
                    <a:pt x="2" y="230"/>
                  </a:lnTo>
                  <a:lnTo>
                    <a:pt x="2" y="230"/>
                  </a:lnTo>
                  <a:lnTo>
                    <a:pt x="0" y="232"/>
                  </a:lnTo>
                  <a:lnTo>
                    <a:pt x="0" y="233"/>
                  </a:lnTo>
                  <a:lnTo>
                    <a:pt x="3" y="237"/>
                  </a:lnTo>
                  <a:lnTo>
                    <a:pt x="4" y="238"/>
                  </a:lnTo>
                  <a:lnTo>
                    <a:pt x="6" y="238"/>
                  </a:lnTo>
                  <a:lnTo>
                    <a:pt x="7" y="238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52" y="181"/>
                  </a:lnTo>
                  <a:lnTo>
                    <a:pt x="98" y="125"/>
                  </a:lnTo>
                  <a:lnTo>
                    <a:pt x="118" y="97"/>
                  </a:lnTo>
                  <a:lnTo>
                    <a:pt x="139" y="68"/>
                  </a:lnTo>
                  <a:lnTo>
                    <a:pt x="159" y="38"/>
                  </a:lnTo>
                  <a:lnTo>
                    <a:pt x="175" y="7"/>
                  </a:lnTo>
                  <a:lnTo>
                    <a:pt x="175" y="7"/>
                  </a:lnTo>
                  <a:lnTo>
                    <a:pt x="176" y="5"/>
                  </a:lnTo>
                  <a:lnTo>
                    <a:pt x="175" y="3"/>
                  </a:lnTo>
                  <a:lnTo>
                    <a:pt x="175" y="2"/>
                  </a:lnTo>
                  <a:lnTo>
                    <a:pt x="173" y="1"/>
                  </a:lnTo>
                  <a:lnTo>
                    <a:pt x="172" y="0"/>
                  </a:lnTo>
                  <a:lnTo>
                    <a:pt x="170" y="0"/>
                  </a:lnTo>
                  <a:lnTo>
                    <a:pt x="168" y="1"/>
                  </a:lnTo>
                  <a:lnTo>
                    <a:pt x="167" y="2"/>
                  </a:lnTo>
                  <a:lnTo>
                    <a:pt x="1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7" name="Freeform 763"/>
            <p:cNvSpPr/>
            <p:nvPr/>
          </p:nvSpPr>
          <p:spPr bwMode="auto">
            <a:xfrm>
              <a:off x="6343651" y="4481513"/>
              <a:ext cx="144463" cy="207963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56" y="3"/>
                </a:cxn>
                <a:cxn ang="0">
                  <a:pos x="248" y="9"/>
                </a:cxn>
                <a:cxn ang="0">
                  <a:pos x="245" y="12"/>
                </a:cxn>
                <a:cxn ang="0">
                  <a:pos x="234" y="26"/>
                </a:cxn>
                <a:cxn ang="0">
                  <a:pos x="210" y="52"/>
                </a:cxn>
                <a:cxn ang="0">
                  <a:pos x="199" y="64"/>
                </a:cxn>
                <a:cxn ang="0">
                  <a:pos x="158" y="120"/>
                </a:cxn>
                <a:cxn ang="0">
                  <a:pos x="139" y="148"/>
                </a:cxn>
                <a:cxn ang="0">
                  <a:pos x="124" y="179"/>
                </a:cxn>
                <a:cxn ang="0">
                  <a:pos x="123" y="180"/>
                </a:cxn>
                <a:cxn ang="0">
                  <a:pos x="124" y="182"/>
                </a:cxn>
                <a:cxn ang="0">
                  <a:pos x="98" y="206"/>
                </a:cxn>
                <a:cxn ang="0">
                  <a:pos x="91" y="215"/>
                </a:cxn>
                <a:cxn ang="0">
                  <a:pos x="71" y="247"/>
                </a:cxn>
                <a:cxn ang="0">
                  <a:pos x="52" y="279"/>
                </a:cxn>
                <a:cxn ang="0">
                  <a:pos x="35" y="314"/>
                </a:cxn>
                <a:cxn ang="0">
                  <a:pos x="19" y="349"/>
                </a:cxn>
                <a:cxn ang="0">
                  <a:pos x="6" y="379"/>
                </a:cxn>
                <a:cxn ang="0">
                  <a:pos x="3" y="384"/>
                </a:cxn>
                <a:cxn ang="0">
                  <a:pos x="1" y="385"/>
                </a:cxn>
                <a:cxn ang="0">
                  <a:pos x="0" y="391"/>
                </a:cxn>
                <a:cxn ang="0">
                  <a:pos x="2" y="394"/>
                </a:cxn>
                <a:cxn ang="0">
                  <a:pos x="6" y="394"/>
                </a:cxn>
                <a:cxn ang="0">
                  <a:pos x="10" y="391"/>
                </a:cxn>
                <a:cxn ang="0">
                  <a:pos x="17" y="381"/>
                </a:cxn>
                <a:cxn ang="0">
                  <a:pos x="18" y="375"/>
                </a:cxn>
                <a:cxn ang="0">
                  <a:pos x="22" y="364"/>
                </a:cxn>
                <a:cxn ang="0">
                  <a:pos x="28" y="353"/>
                </a:cxn>
                <a:cxn ang="0">
                  <a:pos x="45" y="315"/>
                </a:cxn>
                <a:cxn ang="0">
                  <a:pos x="64" y="278"/>
                </a:cxn>
                <a:cxn ang="0">
                  <a:pos x="84" y="241"/>
                </a:cxn>
                <a:cxn ang="0">
                  <a:pos x="108" y="207"/>
                </a:cxn>
                <a:cxn ang="0">
                  <a:pos x="113" y="200"/>
                </a:cxn>
                <a:cxn ang="0">
                  <a:pos x="129" y="189"/>
                </a:cxn>
                <a:cxn ang="0">
                  <a:pos x="135" y="184"/>
                </a:cxn>
                <a:cxn ang="0">
                  <a:pos x="137" y="180"/>
                </a:cxn>
                <a:cxn ang="0">
                  <a:pos x="135" y="177"/>
                </a:cxn>
                <a:cxn ang="0">
                  <a:pos x="146" y="156"/>
                </a:cxn>
                <a:cxn ang="0">
                  <a:pos x="173" y="115"/>
                </a:cxn>
                <a:cxn ang="0">
                  <a:pos x="188" y="95"/>
                </a:cxn>
                <a:cxn ang="0">
                  <a:pos x="223" y="51"/>
                </a:cxn>
                <a:cxn ang="0">
                  <a:pos x="232" y="39"/>
                </a:cxn>
                <a:cxn ang="0">
                  <a:pos x="251" y="21"/>
                </a:cxn>
                <a:cxn ang="0">
                  <a:pos x="263" y="11"/>
                </a:cxn>
                <a:cxn ang="0">
                  <a:pos x="269" y="10"/>
                </a:cxn>
                <a:cxn ang="0">
                  <a:pos x="273" y="8"/>
                </a:cxn>
                <a:cxn ang="0">
                  <a:pos x="273" y="3"/>
                </a:cxn>
                <a:cxn ang="0">
                  <a:pos x="271" y="1"/>
                </a:cxn>
                <a:cxn ang="0">
                  <a:pos x="269" y="0"/>
                </a:cxn>
              </a:cxnLst>
              <a:rect l="0" t="0" r="r" b="b"/>
              <a:pathLst>
                <a:path w="274" h="395">
                  <a:moveTo>
                    <a:pt x="269" y="0"/>
                  </a:moveTo>
                  <a:lnTo>
                    <a:pt x="269" y="0"/>
                  </a:lnTo>
                  <a:lnTo>
                    <a:pt x="263" y="1"/>
                  </a:lnTo>
                  <a:lnTo>
                    <a:pt x="256" y="3"/>
                  </a:lnTo>
                  <a:lnTo>
                    <a:pt x="250" y="7"/>
                  </a:lnTo>
                  <a:lnTo>
                    <a:pt x="248" y="9"/>
                  </a:lnTo>
                  <a:lnTo>
                    <a:pt x="245" y="12"/>
                  </a:lnTo>
                  <a:lnTo>
                    <a:pt x="245" y="12"/>
                  </a:lnTo>
                  <a:lnTo>
                    <a:pt x="240" y="19"/>
                  </a:lnTo>
                  <a:lnTo>
                    <a:pt x="234" y="26"/>
                  </a:lnTo>
                  <a:lnTo>
                    <a:pt x="223" y="38"/>
                  </a:lnTo>
                  <a:lnTo>
                    <a:pt x="210" y="52"/>
                  </a:lnTo>
                  <a:lnTo>
                    <a:pt x="199" y="64"/>
                  </a:lnTo>
                  <a:lnTo>
                    <a:pt x="199" y="64"/>
                  </a:lnTo>
                  <a:lnTo>
                    <a:pt x="178" y="92"/>
                  </a:lnTo>
                  <a:lnTo>
                    <a:pt x="158" y="120"/>
                  </a:lnTo>
                  <a:lnTo>
                    <a:pt x="148" y="133"/>
                  </a:lnTo>
                  <a:lnTo>
                    <a:pt x="139" y="148"/>
                  </a:lnTo>
                  <a:lnTo>
                    <a:pt x="131" y="163"/>
                  </a:lnTo>
                  <a:lnTo>
                    <a:pt x="124" y="179"/>
                  </a:lnTo>
                  <a:lnTo>
                    <a:pt x="124" y="179"/>
                  </a:lnTo>
                  <a:lnTo>
                    <a:pt x="123" y="180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06" y="197"/>
                  </a:lnTo>
                  <a:lnTo>
                    <a:pt x="98" y="206"/>
                  </a:lnTo>
                  <a:lnTo>
                    <a:pt x="91" y="215"/>
                  </a:lnTo>
                  <a:lnTo>
                    <a:pt x="91" y="215"/>
                  </a:lnTo>
                  <a:lnTo>
                    <a:pt x="80" y="230"/>
                  </a:lnTo>
                  <a:lnTo>
                    <a:pt x="71" y="247"/>
                  </a:lnTo>
                  <a:lnTo>
                    <a:pt x="52" y="279"/>
                  </a:lnTo>
                  <a:lnTo>
                    <a:pt x="52" y="279"/>
                  </a:lnTo>
                  <a:lnTo>
                    <a:pt x="43" y="297"/>
                  </a:lnTo>
                  <a:lnTo>
                    <a:pt x="35" y="314"/>
                  </a:lnTo>
                  <a:lnTo>
                    <a:pt x="19" y="349"/>
                  </a:lnTo>
                  <a:lnTo>
                    <a:pt x="19" y="349"/>
                  </a:lnTo>
                  <a:lnTo>
                    <a:pt x="11" y="368"/>
                  </a:lnTo>
                  <a:lnTo>
                    <a:pt x="6" y="379"/>
                  </a:lnTo>
                  <a:lnTo>
                    <a:pt x="5" y="383"/>
                  </a:lnTo>
                  <a:lnTo>
                    <a:pt x="3" y="384"/>
                  </a:lnTo>
                  <a:lnTo>
                    <a:pt x="3" y="384"/>
                  </a:lnTo>
                  <a:lnTo>
                    <a:pt x="1" y="385"/>
                  </a:lnTo>
                  <a:lnTo>
                    <a:pt x="0" y="387"/>
                  </a:lnTo>
                  <a:lnTo>
                    <a:pt x="0" y="391"/>
                  </a:lnTo>
                  <a:lnTo>
                    <a:pt x="1" y="393"/>
                  </a:lnTo>
                  <a:lnTo>
                    <a:pt x="2" y="394"/>
                  </a:lnTo>
                  <a:lnTo>
                    <a:pt x="4" y="395"/>
                  </a:lnTo>
                  <a:lnTo>
                    <a:pt x="6" y="394"/>
                  </a:lnTo>
                  <a:lnTo>
                    <a:pt x="6" y="394"/>
                  </a:lnTo>
                  <a:lnTo>
                    <a:pt x="10" y="391"/>
                  </a:lnTo>
                  <a:lnTo>
                    <a:pt x="14" y="386"/>
                  </a:lnTo>
                  <a:lnTo>
                    <a:pt x="17" y="381"/>
                  </a:lnTo>
                  <a:lnTo>
                    <a:pt x="18" y="375"/>
                  </a:lnTo>
                  <a:lnTo>
                    <a:pt x="18" y="375"/>
                  </a:lnTo>
                  <a:lnTo>
                    <a:pt x="19" y="370"/>
                  </a:lnTo>
                  <a:lnTo>
                    <a:pt x="22" y="364"/>
                  </a:lnTo>
                  <a:lnTo>
                    <a:pt x="28" y="353"/>
                  </a:lnTo>
                  <a:lnTo>
                    <a:pt x="28" y="353"/>
                  </a:lnTo>
                  <a:lnTo>
                    <a:pt x="45" y="315"/>
                  </a:lnTo>
                  <a:lnTo>
                    <a:pt x="45" y="315"/>
                  </a:lnTo>
                  <a:lnTo>
                    <a:pt x="54" y="297"/>
                  </a:lnTo>
                  <a:lnTo>
                    <a:pt x="64" y="278"/>
                  </a:lnTo>
                  <a:lnTo>
                    <a:pt x="84" y="241"/>
                  </a:lnTo>
                  <a:lnTo>
                    <a:pt x="84" y="241"/>
                  </a:lnTo>
                  <a:lnTo>
                    <a:pt x="96" y="223"/>
                  </a:lnTo>
                  <a:lnTo>
                    <a:pt x="108" y="207"/>
                  </a:lnTo>
                  <a:lnTo>
                    <a:pt x="108" y="207"/>
                  </a:lnTo>
                  <a:lnTo>
                    <a:pt x="113" y="200"/>
                  </a:lnTo>
                  <a:lnTo>
                    <a:pt x="120" y="194"/>
                  </a:lnTo>
                  <a:lnTo>
                    <a:pt x="129" y="189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7" y="182"/>
                  </a:lnTo>
                  <a:lnTo>
                    <a:pt x="137" y="180"/>
                  </a:lnTo>
                  <a:lnTo>
                    <a:pt x="136" y="179"/>
                  </a:lnTo>
                  <a:lnTo>
                    <a:pt x="135" y="177"/>
                  </a:lnTo>
                  <a:lnTo>
                    <a:pt x="135" y="177"/>
                  </a:lnTo>
                  <a:lnTo>
                    <a:pt x="146" y="156"/>
                  </a:lnTo>
                  <a:lnTo>
                    <a:pt x="159" y="135"/>
                  </a:lnTo>
                  <a:lnTo>
                    <a:pt x="173" y="115"/>
                  </a:lnTo>
                  <a:lnTo>
                    <a:pt x="188" y="95"/>
                  </a:lnTo>
                  <a:lnTo>
                    <a:pt x="188" y="95"/>
                  </a:lnTo>
                  <a:lnTo>
                    <a:pt x="204" y="72"/>
                  </a:lnTo>
                  <a:lnTo>
                    <a:pt x="223" y="51"/>
                  </a:lnTo>
                  <a:lnTo>
                    <a:pt x="223" y="51"/>
                  </a:lnTo>
                  <a:lnTo>
                    <a:pt x="232" y="39"/>
                  </a:lnTo>
                  <a:lnTo>
                    <a:pt x="243" y="27"/>
                  </a:lnTo>
                  <a:lnTo>
                    <a:pt x="251" y="21"/>
                  </a:lnTo>
                  <a:lnTo>
                    <a:pt x="257" y="16"/>
                  </a:lnTo>
                  <a:lnTo>
                    <a:pt x="263" y="11"/>
                  </a:lnTo>
                  <a:lnTo>
                    <a:pt x="269" y="10"/>
                  </a:lnTo>
                  <a:lnTo>
                    <a:pt x="269" y="10"/>
                  </a:lnTo>
                  <a:lnTo>
                    <a:pt x="271" y="9"/>
                  </a:lnTo>
                  <a:lnTo>
                    <a:pt x="273" y="8"/>
                  </a:lnTo>
                  <a:lnTo>
                    <a:pt x="274" y="5"/>
                  </a:lnTo>
                  <a:lnTo>
                    <a:pt x="273" y="3"/>
                  </a:lnTo>
                  <a:lnTo>
                    <a:pt x="273" y="2"/>
                  </a:lnTo>
                  <a:lnTo>
                    <a:pt x="271" y="1"/>
                  </a:lnTo>
                  <a:lnTo>
                    <a:pt x="269" y="0"/>
                  </a:lnTo>
                  <a:lnTo>
                    <a:pt x="2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8" name="Freeform 764"/>
            <p:cNvSpPr/>
            <p:nvPr/>
          </p:nvSpPr>
          <p:spPr bwMode="auto">
            <a:xfrm>
              <a:off x="6316663" y="4564063"/>
              <a:ext cx="44450" cy="84138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70" y="8"/>
                </a:cxn>
                <a:cxn ang="0">
                  <a:pos x="68" y="12"/>
                </a:cxn>
                <a:cxn ang="0">
                  <a:pos x="63" y="22"/>
                </a:cxn>
                <a:cxn ang="0">
                  <a:pos x="63" y="22"/>
                </a:cxn>
                <a:cxn ang="0">
                  <a:pos x="60" y="28"/>
                </a:cxn>
                <a:cxn ang="0">
                  <a:pos x="57" y="35"/>
                </a:cxn>
                <a:cxn ang="0">
                  <a:pos x="53" y="50"/>
                </a:cxn>
                <a:cxn ang="0">
                  <a:pos x="53" y="50"/>
                </a:cxn>
                <a:cxn ang="0">
                  <a:pos x="40" y="78"/>
                </a:cxn>
                <a:cxn ang="0">
                  <a:pos x="29" y="104"/>
                </a:cxn>
                <a:cxn ang="0">
                  <a:pos x="29" y="104"/>
                </a:cxn>
                <a:cxn ang="0">
                  <a:pos x="26" y="110"/>
                </a:cxn>
                <a:cxn ang="0">
                  <a:pos x="21" y="116"/>
                </a:cxn>
                <a:cxn ang="0">
                  <a:pos x="10" y="130"/>
                </a:cxn>
                <a:cxn ang="0">
                  <a:pos x="6" y="137"/>
                </a:cxn>
                <a:cxn ang="0">
                  <a:pos x="2" y="145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2" y="159"/>
                </a:cxn>
                <a:cxn ang="0">
                  <a:pos x="4" y="160"/>
                </a:cxn>
                <a:cxn ang="0">
                  <a:pos x="7" y="160"/>
                </a:cxn>
                <a:cxn ang="0">
                  <a:pos x="9" y="160"/>
                </a:cxn>
                <a:cxn ang="0">
                  <a:pos x="10" y="159"/>
                </a:cxn>
                <a:cxn ang="0">
                  <a:pos x="10" y="157"/>
                </a:cxn>
                <a:cxn ang="0">
                  <a:pos x="10" y="155"/>
                </a:cxn>
                <a:cxn ang="0">
                  <a:pos x="10" y="155"/>
                </a:cxn>
                <a:cxn ang="0">
                  <a:pos x="10" y="152"/>
                </a:cxn>
                <a:cxn ang="0">
                  <a:pos x="11" y="149"/>
                </a:cxn>
                <a:cxn ang="0">
                  <a:pos x="16" y="141"/>
                </a:cxn>
                <a:cxn ang="0">
                  <a:pos x="22" y="133"/>
                </a:cxn>
                <a:cxn ang="0">
                  <a:pos x="26" y="128"/>
                </a:cxn>
                <a:cxn ang="0">
                  <a:pos x="26" y="128"/>
                </a:cxn>
                <a:cxn ang="0">
                  <a:pos x="32" y="120"/>
                </a:cxn>
                <a:cxn ang="0">
                  <a:pos x="36" y="111"/>
                </a:cxn>
                <a:cxn ang="0">
                  <a:pos x="45" y="92"/>
                </a:cxn>
                <a:cxn ang="0">
                  <a:pos x="45" y="92"/>
                </a:cxn>
                <a:cxn ang="0">
                  <a:pos x="56" y="65"/>
                </a:cxn>
                <a:cxn ang="0">
                  <a:pos x="67" y="39"/>
                </a:cxn>
                <a:cxn ang="0">
                  <a:pos x="67" y="39"/>
                </a:cxn>
                <a:cxn ang="0">
                  <a:pos x="70" y="31"/>
                </a:cxn>
                <a:cxn ang="0">
                  <a:pos x="74" y="23"/>
                </a:cxn>
                <a:cxn ang="0">
                  <a:pos x="79" y="15"/>
                </a:cxn>
                <a:cxn ang="0">
                  <a:pos x="82" y="6"/>
                </a:cxn>
                <a:cxn ang="0">
                  <a:pos x="82" y="6"/>
                </a:cxn>
                <a:cxn ang="0">
                  <a:pos x="82" y="4"/>
                </a:cxn>
                <a:cxn ang="0">
                  <a:pos x="81" y="2"/>
                </a:cxn>
                <a:cxn ang="0">
                  <a:pos x="78" y="0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2" h="160">
                  <a:moveTo>
                    <a:pt x="72" y="3"/>
                  </a:moveTo>
                  <a:lnTo>
                    <a:pt x="72" y="3"/>
                  </a:lnTo>
                  <a:lnTo>
                    <a:pt x="70" y="8"/>
                  </a:lnTo>
                  <a:lnTo>
                    <a:pt x="68" y="12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0" y="28"/>
                  </a:lnTo>
                  <a:lnTo>
                    <a:pt x="57" y="35"/>
                  </a:lnTo>
                  <a:lnTo>
                    <a:pt x="53" y="50"/>
                  </a:lnTo>
                  <a:lnTo>
                    <a:pt x="53" y="50"/>
                  </a:lnTo>
                  <a:lnTo>
                    <a:pt x="40" y="78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26" y="110"/>
                  </a:lnTo>
                  <a:lnTo>
                    <a:pt x="21" y="116"/>
                  </a:lnTo>
                  <a:lnTo>
                    <a:pt x="10" y="130"/>
                  </a:lnTo>
                  <a:lnTo>
                    <a:pt x="6" y="137"/>
                  </a:lnTo>
                  <a:lnTo>
                    <a:pt x="2" y="145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7" y="160"/>
                  </a:lnTo>
                  <a:lnTo>
                    <a:pt x="9" y="160"/>
                  </a:lnTo>
                  <a:lnTo>
                    <a:pt x="10" y="159"/>
                  </a:lnTo>
                  <a:lnTo>
                    <a:pt x="10" y="157"/>
                  </a:lnTo>
                  <a:lnTo>
                    <a:pt x="10" y="155"/>
                  </a:lnTo>
                  <a:lnTo>
                    <a:pt x="10" y="155"/>
                  </a:lnTo>
                  <a:lnTo>
                    <a:pt x="10" y="152"/>
                  </a:lnTo>
                  <a:lnTo>
                    <a:pt x="11" y="149"/>
                  </a:lnTo>
                  <a:lnTo>
                    <a:pt x="16" y="141"/>
                  </a:lnTo>
                  <a:lnTo>
                    <a:pt x="22" y="133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32" y="120"/>
                  </a:lnTo>
                  <a:lnTo>
                    <a:pt x="36" y="111"/>
                  </a:lnTo>
                  <a:lnTo>
                    <a:pt x="45" y="92"/>
                  </a:lnTo>
                  <a:lnTo>
                    <a:pt x="45" y="92"/>
                  </a:lnTo>
                  <a:lnTo>
                    <a:pt x="56" y="65"/>
                  </a:lnTo>
                  <a:lnTo>
                    <a:pt x="67" y="39"/>
                  </a:lnTo>
                  <a:lnTo>
                    <a:pt x="67" y="39"/>
                  </a:lnTo>
                  <a:lnTo>
                    <a:pt x="70" y="31"/>
                  </a:lnTo>
                  <a:lnTo>
                    <a:pt x="74" y="23"/>
                  </a:lnTo>
                  <a:lnTo>
                    <a:pt x="79" y="15"/>
                  </a:lnTo>
                  <a:lnTo>
                    <a:pt x="82" y="6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81" y="2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9" name="Freeform 765"/>
            <p:cNvSpPr/>
            <p:nvPr/>
          </p:nvSpPr>
          <p:spPr bwMode="auto">
            <a:xfrm>
              <a:off x="6326188" y="4589463"/>
              <a:ext cx="52388" cy="79375"/>
            </a:xfrm>
            <a:custGeom>
              <a:avLst/>
              <a:gdLst/>
              <a:ahLst/>
              <a:cxnLst>
                <a:cxn ang="0">
                  <a:pos x="92" y="0"/>
                </a:cxn>
                <a:cxn ang="0">
                  <a:pos x="92" y="0"/>
                </a:cxn>
                <a:cxn ang="0">
                  <a:pos x="84" y="5"/>
                </a:cxn>
                <a:cxn ang="0">
                  <a:pos x="77" y="12"/>
                </a:cxn>
                <a:cxn ang="0">
                  <a:pos x="71" y="19"/>
                </a:cxn>
                <a:cxn ang="0">
                  <a:pos x="66" y="26"/>
                </a:cxn>
                <a:cxn ang="0">
                  <a:pos x="55" y="44"/>
                </a:cxn>
                <a:cxn ang="0">
                  <a:pos x="46" y="61"/>
                </a:cxn>
                <a:cxn ang="0">
                  <a:pos x="46" y="61"/>
                </a:cxn>
                <a:cxn ang="0">
                  <a:pos x="41" y="71"/>
                </a:cxn>
                <a:cxn ang="0">
                  <a:pos x="34" y="80"/>
                </a:cxn>
                <a:cxn ang="0">
                  <a:pos x="19" y="101"/>
                </a:cxn>
                <a:cxn ang="0">
                  <a:pos x="13" y="112"/>
                </a:cxn>
                <a:cxn ang="0">
                  <a:pos x="7" y="123"/>
                </a:cxn>
                <a:cxn ang="0">
                  <a:pos x="3" y="134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49"/>
                </a:cxn>
                <a:cxn ang="0">
                  <a:pos x="3" y="150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9" y="147"/>
                </a:cxn>
                <a:cxn ang="0">
                  <a:pos x="9" y="147"/>
                </a:cxn>
                <a:cxn ang="0">
                  <a:pos x="11" y="138"/>
                </a:cxn>
                <a:cxn ang="0">
                  <a:pos x="15" y="130"/>
                </a:cxn>
                <a:cxn ang="0">
                  <a:pos x="19" y="120"/>
                </a:cxn>
                <a:cxn ang="0">
                  <a:pos x="24" y="112"/>
                </a:cxn>
                <a:cxn ang="0">
                  <a:pos x="36" y="96"/>
                </a:cxn>
                <a:cxn ang="0">
                  <a:pos x="47" y="80"/>
                </a:cxn>
                <a:cxn ang="0">
                  <a:pos x="47" y="80"/>
                </a:cxn>
                <a:cxn ang="0">
                  <a:pos x="57" y="61"/>
                </a:cxn>
                <a:cxn ang="0">
                  <a:pos x="68" y="41"/>
                </a:cxn>
                <a:cxn ang="0">
                  <a:pos x="74" y="31"/>
                </a:cxn>
                <a:cxn ang="0">
                  <a:pos x="80" y="22"/>
                </a:cxn>
                <a:cxn ang="0">
                  <a:pos x="87" y="14"/>
                </a:cxn>
                <a:cxn ang="0">
                  <a:pos x="97" y="8"/>
                </a:cxn>
                <a:cxn ang="0">
                  <a:pos x="97" y="8"/>
                </a:cxn>
                <a:cxn ang="0">
                  <a:pos x="98" y="7"/>
                </a:cxn>
                <a:cxn ang="0">
                  <a:pos x="99" y="5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2" y="0"/>
                </a:cxn>
              </a:cxnLst>
              <a:rect l="0" t="0" r="r" b="b"/>
              <a:pathLst>
                <a:path w="99" h="151">
                  <a:moveTo>
                    <a:pt x="92" y="0"/>
                  </a:moveTo>
                  <a:lnTo>
                    <a:pt x="92" y="0"/>
                  </a:lnTo>
                  <a:lnTo>
                    <a:pt x="84" y="5"/>
                  </a:lnTo>
                  <a:lnTo>
                    <a:pt x="77" y="12"/>
                  </a:lnTo>
                  <a:lnTo>
                    <a:pt x="71" y="19"/>
                  </a:lnTo>
                  <a:lnTo>
                    <a:pt x="66" y="26"/>
                  </a:lnTo>
                  <a:lnTo>
                    <a:pt x="55" y="44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41" y="71"/>
                  </a:lnTo>
                  <a:lnTo>
                    <a:pt x="34" y="80"/>
                  </a:lnTo>
                  <a:lnTo>
                    <a:pt x="19" y="101"/>
                  </a:lnTo>
                  <a:lnTo>
                    <a:pt x="13" y="112"/>
                  </a:lnTo>
                  <a:lnTo>
                    <a:pt x="7" y="123"/>
                  </a:lnTo>
                  <a:lnTo>
                    <a:pt x="3" y="134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49"/>
                  </a:lnTo>
                  <a:lnTo>
                    <a:pt x="3" y="150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9" y="147"/>
                  </a:lnTo>
                  <a:lnTo>
                    <a:pt x="9" y="147"/>
                  </a:lnTo>
                  <a:lnTo>
                    <a:pt x="11" y="138"/>
                  </a:lnTo>
                  <a:lnTo>
                    <a:pt x="15" y="130"/>
                  </a:lnTo>
                  <a:lnTo>
                    <a:pt x="19" y="120"/>
                  </a:lnTo>
                  <a:lnTo>
                    <a:pt x="24" y="112"/>
                  </a:lnTo>
                  <a:lnTo>
                    <a:pt x="36" y="96"/>
                  </a:lnTo>
                  <a:lnTo>
                    <a:pt x="47" y="80"/>
                  </a:lnTo>
                  <a:lnTo>
                    <a:pt x="47" y="80"/>
                  </a:lnTo>
                  <a:lnTo>
                    <a:pt x="57" y="61"/>
                  </a:lnTo>
                  <a:lnTo>
                    <a:pt x="68" y="41"/>
                  </a:lnTo>
                  <a:lnTo>
                    <a:pt x="74" y="31"/>
                  </a:lnTo>
                  <a:lnTo>
                    <a:pt x="80" y="22"/>
                  </a:lnTo>
                  <a:lnTo>
                    <a:pt x="87" y="14"/>
                  </a:lnTo>
                  <a:lnTo>
                    <a:pt x="97" y="8"/>
                  </a:lnTo>
                  <a:lnTo>
                    <a:pt x="97" y="8"/>
                  </a:lnTo>
                  <a:lnTo>
                    <a:pt x="98" y="7"/>
                  </a:lnTo>
                  <a:lnTo>
                    <a:pt x="99" y="5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0" name="Freeform 766"/>
            <p:cNvSpPr/>
            <p:nvPr/>
          </p:nvSpPr>
          <p:spPr bwMode="auto">
            <a:xfrm>
              <a:off x="6343651" y="4524375"/>
              <a:ext cx="141288" cy="182563"/>
            </a:xfrm>
            <a:custGeom>
              <a:avLst/>
              <a:gdLst/>
              <a:ahLst/>
              <a:cxnLst>
                <a:cxn ang="0">
                  <a:pos x="264" y="1"/>
                </a:cxn>
                <a:cxn ang="0">
                  <a:pos x="264" y="1"/>
                </a:cxn>
                <a:cxn ang="0">
                  <a:pos x="255" y="4"/>
                </a:cxn>
                <a:cxn ang="0">
                  <a:pos x="248" y="9"/>
                </a:cxn>
                <a:cxn ang="0">
                  <a:pos x="240" y="15"/>
                </a:cxn>
                <a:cxn ang="0">
                  <a:pos x="234" y="22"/>
                </a:cxn>
                <a:cxn ang="0">
                  <a:pos x="224" y="37"/>
                </a:cxn>
                <a:cxn ang="0">
                  <a:pos x="212" y="52"/>
                </a:cxn>
                <a:cxn ang="0">
                  <a:pos x="212" y="52"/>
                </a:cxn>
                <a:cxn ang="0">
                  <a:pos x="195" y="76"/>
                </a:cxn>
                <a:cxn ang="0">
                  <a:pos x="178" y="100"/>
                </a:cxn>
                <a:cxn ang="0">
                  <a:pos x="144" y="148"/>
                </a:cxn>
                <a:cxn ang="0">
                  <a:pos x="144" y="148"/>
                </a:cxn>
                <a:cxn ang="0">
                  <a:pos x="126" y="173"/>
                </a:cxn>
                <a:cxn ang="0">
                  <a:pos x="105" y="197"/>
                </a:cxn>
                <a:cxn ang="0">
                  <a:pos x="65" y="243"/>
                </a:cxn>
                <a:cxn ang="0">
                  <a:pos x="65" y="243"/>
                </a:cxn>
                <a:cxn ang="0">
                  <a:pos x="55" y="255"/>
                </a:cxn>
                <a:cxn ang="0">
                  <a:pos x="47" y="266"/>
                </a:cxn>
                <a:cxn ang="0">
                  <a:pos x="31" y="290"/>
                </a:cxn>
                <a:cxn ang="0">
                  <a:pos x="0" y="339"/>
                </a:cxn>
                <a:cxn ang="0">
                  <a:pos x="0" y="339"/>
                </a:cxn>
                <a:cxn ang="0">
                  <a:pos x="0" y="341"/>
                </a:cxn>
                <a:cxn ang="0">
                  <a:pos x="0" y="343"/>
                </a:cxn>
                <a:cxn ang="0">
                  <a:pos x="1" y="345"/>
                </a:cxn>
                <a:cxn ang="0">
                  <a:pos x="2" y="346"/>
                </a:cxn>
                <a:cxn ang="0">
                  <a:pos x="4" y="346"/>
                </a:cxn>
                <a:cxn ang="0">
                  <a:pos x="5" y="346"/>
                </a:cxn>
                <a:cxn ang="0">
                  <a:pos x="7" y="346"/>
                </a:cxn>
                <a:cxn ang="0">
                  <a:pos x="8" y="344"/>
                </a:cxn>
                <a:cxn ang="0">
                  <a:pos x="8" y="344"/>
                </a:cxn>
                <a:cxn ang="0">
                  <a:pos x="36" y="299"/>
                </a:cxn>
                <a:cxn ang="0">
                  <a:pos x="50" y="278"/>
                </a:cxn>
                <a:cxn ang="0">
                  <a:pos x="66" y="257"/>
                </a:cxn>
                <a:cxn ang="0">
                  <a:pos x="66" y="257"/>
                </a:cxn>
                <a:cxn ang="0">
                  <a:pos x="83" y="236"/>
                </a:cxn>
                <a:cxn ang="0">
                  <a:pos x="102" y="216"/>
                </a:cxn>
                <a:cxn ang="0">
                  <a:pos x="119" y="195"/>
                </a:cxn>
                <a:cxn ang="0">
                  <a:pos x="137" y="174"/>
                </a:cxn>
                <a:cxn ang="0">
                  <a:pos x="137" y="174"/>
                </a:cxn>
                <a:cxn ang="0">
                  <a:pos x="153" y="155"/>
                </a:cxn>
                <a:cxn ang="0">
                  <a:pos x="167" y="133"/>
                </a:cxn>
                <a:cxn ang="0">
                  <a:pos x="196" y="92"/>
                </a:cxn>
                <a:cxn ang="0">
                  <a:pos x="196" y="92"/>
                </a:cxn>
                <a:cxn ang="0">
                  <a:pos x="211" y="71"/>
                </a:cxn>
                <a:cxn ang="0">
                  <a:pos x="226" y="50"/>
                </a:cxn>
                <a:cxn ang="0">
                  <a:pos x="226" y="50"/>
                </a:cxn>
                <a:cxn ang="0">
                  <a:pos x="234" y="38"/>
                </a:cxn>
                <a:cxn ang="0">
                  <a:pos x="243" y="26"/>
                </a:cxn>
                <a:cxn ang="0">
                  <a:pos x="248" y="21"/>
                </a:cxn>
                <a:cxn ang="0">
                  <a:pos x="254" y="16"/>
                </a:cxn>
                <a:cxn ang="0">
                  <a:pos x="259" y="12"/>
                </a:cxn>
                <a:cxn ang="0">
                  <a:pos x="266" y="9"/>
                </a:cxn>
                <a:cxn ang="0">
                  <a:pos x="266" y="9"/>
                </a:cxn>
                <a:cxn ang="0">
                  <a:pos x="268" y="8"/>
                </a:cxn>
                <a:cxn ang="0">
                  <a:pos x="269" y="7"/>
                </a:cxn>
                <a:cxn ang="0">
                  <a:pos x="269" y="5"/>
                </a:cxn>
                <a:cxn ang="0">
                  <a:pos x="269" y="4"/>
                </a:cxn>
                <a:cxn ang="0">
                  <a:pos x="268" y="2"/>
                </a:cxn>
                <a:cxn ang="0">
                  <a:pos x="267" y="1"/>
                </a:cxn>
                <a:cxn ang="0">
                  <a:pos x="265" y="0"/>
                </a:cxn>
                <a:cxn ang="0">
                  <a:pos x="264" y="1"/>
                </a:cxn>
                <a:cxn ang="0">
                  <a:pos x="264" y="1"/>
                </a:cxn>
              </a:cxnLst>
              <a:rect l="0" t="0" r="r" b="b"/>
              <a:pathLst>
                <a:path w="269" h="346">
                  <a:moveTo>
                    <a:pt x="264" y="1"/>
                  </a:moveTo>
                  <a:lnTo>
                    <a:pt x="264" y="1"/>
                  </a:lnTo>
                  <a:lnTo>
                    <a:pt x="255" y="4"/>
                  </a:lnTo>
                  <a:lnTo>
                    <a:pt x="248" y="9"/>
                  </a:lnTo>
                  <a:lnTo>
                    <a:pt x="240" y="15"/>
                  </a:lnTo>
                  <a:lnTo>
                    <a:pt x="234" y="22"/>
                  </a:lnTo>
                  <a:lnTo>
                    <a:pt x="224" y="37"/>
                  </a:lnTo>
                  <a:lnTo>
                    <a:pt x="212" y="52"/>
                  </a:lnTo>
                  <a:lnTo>
                    <a:pt x="212" y="52"/>
                  </a:lnTo>
                  <a:lnTo>
                    <a:pt x="195" y="76"/>
                  </a:lnTo>
                  <a:lnTo>
                    <a:pt x="178" y="100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26" y="173"/>
                  </a:lnTo>
                  <a:lnTo>
                    <a:pt x="105" y="197"/>
                  </a:lnTo>
                  <a:lnTo>
                    <a:pt x="65" y="243"/>
                  </a:lnTo>
                  <a:lnTo>
                    <a:pt x="65" y="243"/>
                  </a:lnTo>
                  <a:lnTo>
                    <a:pt x="55" y="255"/>
                  </a:lnTo>
                  <a:lnTo>
                    <a:pt x="47" y="266"/>
                  </a:lnTo>
                  <a:lnTo>
                    <a:pt x="31" y="290"/>
                  </a:lnTo>
                  <a:lnTo>
                    <a:pt x="0" y="339"/>
                  </a:lnTo>
                  <a:lnTo>
                    <a:pt x="0" y="339"/>
                  </a:lnTo>
                  <a:lnTo>
                    <a:pt x="0" y="341"/>
                  </a:lnTo>
                  <a:lnTo>
                    <a:pt x="0" y="343"/>
                  </a:lnTo>
                  <a:lnTo>
                    <a:pt x="1" y="345"/>
                  </a:lnTo>
                  <a:lnTo>
                    <a:pt x="2" y="346"/>
                  </a:lnTo>
                  <a:lnTo>
                    <a:pt x="4" y="346"/>
                  </a:lnTo>
                  <a:lnTo>
                    <a:pt x="5" y="346"/>
                  </a:lnTo>
                  <a:lnTo>
                    <a:pt x="7" y="346"/>
                  </a:lnTo>
                  <a:lnTo>
                    <a:pt x="8" y="344"/>
                  </a:lnTo>
                  <a:lnTo>
                    <a:pt x="8" y="344"/>
                  </a:lnTo>
                  <a:lnTo>
                    <a:pt x="36" y="299"/>
                  </a:lnTo>
                  <a:lnTo>
                    <a:pt x="50" y="278"/>
                  </a:lnTo>
                  <a:lnTo>
                    <a:pt x="66" y="257"/>
                  </a:lnTo>
                  <a:lnTo>
                    <a:pt x="66" y="257"/>
                  </a:lnTo>
                  <a:lnTo>
                    <a:pt x="83" y="236"/>
                  </a:lnTo>
                  <a:lnTo>
                    <a:pt x="102" y="216"/>
                  </a:lnTo>
                  <a:lnTo>
                    <a:pt x="119" y="195"/>
                  </a:lnTo>
                  <a:lnTo>
                    <a:pt x="137" y="174"/>
                  </a:lnTo>
                  <a:lnTo>
                    <a:pt x="137" y="174"/>
                  </a:lnTo>
                  <a:lnTo>
                    <a:pt x="153" y="155"/>
                  </a:lnTo>
                  <a:lnTo>
                    <a:pt x="167" y="133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11" y="71"/>
                  </a:lnTo>
                  <a:lnTo>
                    <a:pt x="226" y="50"/>
                  </a:lnTo>
                  <a:lnTo>
                    <a:pt x="226" y="50"/>
                  </a:lnTo>
                  <a:lnTo>
                    <a:pt x="234" y="38"/>
                  </a:lnTo>
                  <a:lnTo>
                    <a:pt x="243" y="26"/>
                  </a:lnTo>
                  <a:lnTo>
                    <a:pt x="248" y="21"/>
                  </a:lnTo>
                  <a:lnTo>
                    <a:pt x="254" y="16"/>
                  </a:lnTo>
                  <a:lnTo>
                    <a:pt x="259" y="12"/>
                  </a:lnTo>
                  <a:lnTo>
                    <a:pt x="266" y="9"/>
                  </a:lnTo>
                  <a:lnTo>
                    <a:pt x="266" y="9"/>
                  </a:lnTo>
                  <a:lnTo>
                    <a:pt x="268" y="8"/>
                  </a:lnTo>
                  <a:lnTo>
                    <a:pt x="269" y="7"/>
                  </a:lnTo>
                  <a:lnTo>
                    <a:pt x="269" y="5"/>
                  </a:lnTo>
                  <a:lnTo>
                    <a:pt x="269" y="4"/>
                  </a:lnTo>
                  <a:lnTo>
                    <a:pt x="268" y="2"/>
                  </a:lnTo>
                  <a:lnTo>
                    <a:pt x="267" y="1"/>
                  </a:lnTo>
                  <a:lnTo>
                    <a:pt x="265" y="0"/>
                  </a:lnTo>
                  <a:lnTo>
                    <a:pt x="264" y="1"/>
                  </a:lnTo>
                  <a:lnTo>
                    <a:pt x="2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1" name="Freeform 767"/>
            <p:cNvSpPr/>
            <p:nvPr/>
          </p:nvSpPr>
          <p:spPr bwMode="auto">
            <a:xfrm>
              <a:off x="6357938" y="4556125"/>
              <a:ext cx="130175" cy="168275"/>
            </a:xfrm>
            <a:custGeom>
              <a:avLst/>
              <a:gdLst/>
              <a:ahLst/>
              <a:cxnLst>
                <a:cxn ang="0">
                  <a:pos x="238" y="1"/>
                </a:cxn>
                <a:cxn ang="0">
                  <a:pos x="238" y="1"/>
                </a:cxn>
                <a:cxn ang="0">
                  <a:pos x="224" y="17"/>
                </a:cxn>
                <a:cxn ang="0">
                  <a:pos x="210" y="35"/>
                </a:cxn>
                <a:cxn ang="0">
                  <a:pos x="198" y="52"/>
                </a:cxn>
                <a:cxn ang="0">
                  <a:pos x="185" y="71"/>
                </a:cxn>
                <a:cxn ang="0">
                  <a:pos x="185" y="71"/>
                </a:cxn>
                <a:cxn ang="0">
                  <a:pos x="177" y="83"/>
                </a:cxn>
                <a:cxn ang="0">
                  <a:pos x="169" y="95"/>
                </a:cxn>
                <a:cxn ang="0">
                  <a:pos x="150" y="117"/>
                </a:cxn>
                <a:cxn ang="0">
                  <a:pos x="111" y="161"/>
                </a:cxn>
                <a:cxn ang="0">
                  <a:pos x="111" y="161"/>
                </a:cxn>
                <a:cxn ang="0">
                  <a:pos x="79" y="196"/>
                </a:cxn>
                <a:cxn ang="0">
                  <a:pos x="64" y="213"/>
                </a:cxn>
                <a:cxn ang="0">
                  <a:pos x="48" y="231"/>
                </a:cxn>
                <a:cxn ang="0">
                  <a:pos x="34" y="250"/>
                </a:cxn>
                <a:cxn ang="0">
                  <a:pos x="20" y="269"/>
                </a:cxn>
                <a:cxn ang="0">
                  <a:pos x="14" y="280"/>
                </a:cxn>
                <a:cxn ang="0">
                  <a:pos x="9" y="290"/>
                </a:cxn>
                <a:cxn ang="0">
                  <a:pos x="4" y="300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4"/>
                </a:cxn>
                <a:cxn ang="0">
                  <a:pos x="1" y="315"/>
                </a:cxn>
                <a:cxn ang="0">
                  <a:pos x="2" y="317"/>
                </a:cxn>
                <a:cxn ang="0">
                  <a:pos x="3" y="317"/>
                </a:cxn>
                <a:cxn ang="0">
                  <a:pos x="5" y="317"/>
                </a:cxn>
                <a:cxn ang="0">
                  <a:pos x="7" y="317"/>
                </a:cxn>
                <a:cxn ang="0">
                  <a:pos x="8" y="316"/>
                </a:cxn>
                <a:cxn ang="0">
                  <a:pos x="9" y="314"/>
                </a:cxn>
                <a:cxn ang="0">
                  <a:pos x="9" y="314"/>
                </a:cxn>
                <a:cxn ang="0">
                  <a:pos x="13" y="302"/>
                </a:cxn>
                <a:cxn ang="0">
                  <a:pos x="18" y="291"/>
                </a:cxn>
                <a:cxn ang="0">
                  <a:pos x="24" y="281"/>
                </a:cxn>
                <a:cxn ang="0">
                  <a:pos x="31" y="269"/>
                </a:cxn>
                <a:cxn ang="0">
                  <a:pos x="45" y="249"/>
                </a:cxn>
                <a:cxn ang="0">
                  <a:pos x="60" y="229"/>
                </a:cxn>
                <a:cxn ang="0">
                  <a:pos x="78" y="210"/>
                </a:cxn>
                <a:cxn ang="0">
                  <a:pos x="95" y="192"/>
                </a:cxn>
                <a:cxn ang="0">
                  <a:pos x="129" y="156"/>
                </a:cxn>
                <a:cxn ang="0">
                  <a:pos x="129" y="156"/>
                </a:cxn>
                <a:cxn ang="0">
                  <a:pos x="157" y="123"/>
                </a:cxn>
                <a:cxn ang="0">
                  <a:pos x="171" y="106"/>
                </a:cxn>
                <a:cxn ang="0">
                  <a:pos x="184" y="89"/>
                </a:cxn>
                <a:cxn ang="0">
                  <a:pos x="184" y="89"/>
                </a:cxn>
                <a:cxn ang="0">
                  <a:pos x="199" y="69"/>
                </a:cxn>
                <a:cxn ang="0">
                  <a:pos x="213" y="48"/>
                </a:cxn>
                <a:cxn ang="0">
                  <a:pos x="229" y="28"/>
                </a:cxn>
                <a:cxn ang="0">
                  <a:pos x="236" y="17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5" y="3"/>
                </a:cxn>
                <a:cxn ang="0">
                  <a:pos x="244" y="1"/>
                </a:cxn>
                <a:cxn ang="0">
                  <a:pos x="243" y="1"/>
                </a:cxn>
                <a:cxn ang="0">
                  <a:pos x="241" y="0"/>
                </a:cxn>
                <a:cxn ang="0">
                  <a:pos x="240" y="0"/>
                </a:cxn>
                <a:cxn ang="0">
                  <a:pos x="238" y="1"/>
                </a:cxn>
                <a:cxn ang="0">
                  <a:pos x="238" y="1"/>
                </a:cxn>
              </a:cxnLst>
              <a:rect l="0" t="0" r="r" b="b"/>
              <a:pathLst>
                <a:path w="246" h="317">
                  <a:moveTo>
                    <a:pt x="238" y="1"/>
                  </a:moveTo>
                  <a:lnTo>
                    <a:pt x="238" y="1"/>
                  </a:lnTo>
                  <a:lnTo>
                    <a:pt x="224" y="17"/>
                  </a:lnTo>
                  <a:lnTo>
                    <a:pt x="210" y="35"/>
                  </a:lnTo>
                  <a:lnTo>
                    <a:pt x="198" y="52"/>
                  </a:lnTo>
                  <a:lnTo>
                    <a:pt x="185" y="71"/>
                  </a:lnTo>
                  <a:lnTo>
                    <a:pt x="185" y="71"/>
                  </a:lnTo>
                  <a:lnTo>
                    <a:pt x="177" y="83"/>
                  </a:lnTo>
                  <a:lnTo>
                    <a:pt x="169" y="95"/>
                  </a:lnTo>
                  <a:lnTo>
                    <a:pt x="150" y="117"/>
                  </a:lnTo>
                  <a:lnTo>
                    <a:pt x="111" y="161"/>
                  </a:lnTo>
                  <a:lnTo>
                    <a:pt x="111" y="161"/>
                  </a:lnTo>
                  <a:lnTo>
                    <a:pt x="79" y="196"/>
                  </a:lnTo>
                  <a:lnTo>
                    <a:pt x="64" y="213"/>
                  </a:lnTo>
                  <a:lnTo>
                    <a:pt x="48" y="231"/>
                  </a:lnTo>
                  <a:lnTo>
                    <a:pt x="34" y="250"/>
                  </a:lnTo>
                  <a:lnTo>
                    <a:pt x="20" y="269"/>
                  </a:lnTo>
                  <a:lnTo>
                    <a:pt x="14" y="280"/>
                  </a:lnTo>
                  <a:lnTo>
                    <a:pt x="9" y="290"/>
                  </a:lnTo>
                  <a:lnTo>
                    <a:pt x="4" y="300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4"/>
                  </a:lnTo>
                  <a:lnTo>
                    <a:pt x="1" y="315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7"/>
                  </a:lnTo>
                  <a:lnTo>
                    <a:pt x="7" y="317"/>
                  </a:lnTo>
                  <a:lnTo>
                    <a:pt x="8" y="316"/>
                  </a:lnTo>
                  <a:lnTo>
                    <a:pt x="9" y="314"/>
                  </a:lnTo>
                  <a:lnTo>
                    <a:pt x="9" y="314"/>
                  </a:lnTo>
                  <a:lnTo>
                    <a:pt x="13" y="302"/>
                  </a:lnTo>
                  <a:lnTo>
                    <a:pt x="18" y="291"/>
                  </a:lnTo>
                  <a:lnTo>
                    <a:pt x="24" y="281"/>
                  </a:lnTo>
                  <a:lnTo>
                    <a:pt x="31" y="269"/>
                  </a:lnTo>
                  <a:lnTo>
                    <a:pt x="45" y="249"/>
                  </a:lnTo>
                  <a:lnTo>
                    <a:pt x="60" y="229"/>
                  </a:lnTo>
                  <a:lnTo>
                    <a:pt x="78" y="210"/>
                  </a:lnTo>
                  <a:lnTo>
                    <a:pt x="95" y="192"/>
                  </a:lnTo>
                  <a:lnTo>
                    <a:pt x="129" y="156"/>
                  </a:lnTo>
                  <a:lnTo>
                    <a:pt x="129" y="156"/>
                  </a:lnTo>
                  <a:lnTo>
                    <a:pt x="157" y="123"/>
                  </a:lnTo>
                  <a:lnTo>
                    <a:pt x="171" y="106"/>
                  </a:lnTo>
                  <a:lnTo>
                    <a:pt x="184" y="89"/>
                  </a:lnTo>
                  <a:lnTo>
                    <a:pt x="184" y="89"/>
                  </a:lnTo>
                  <a:lnTo>
                    <a:pt x="199" y="69"/>
                  </a:lnTo>
                  <a:lnTo>
                    <a:pt x="213" y="48"/>
                  </a:lnTo>
                  <a:lnTo>
                    <a:pt x="229" y="28"/>
                  </a:lnTo>
                  <a:lnTo>
                    <a:pt x="236" y="17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5" y="3"/>
                  </a:lnTo>
                  <a:lnTo>
                    <a:pt x="244" y="1"/>
                  </a:lnTo>
                  <a:lnTo>
                    <a:pt x="243" y="1"/>
                  </a:lnTo>
                  <a:lnTo>
                    <a:pt x="241" y="0"/>
                  </a:lnTo>
                  <a:lnTo>
                    <a:pt x="240" y="0"/>
                  </a:lnTo>
                  <a:lnTo>
                    <a:pt x="238" y="1"/>
                  </a:lnTo>
                  <a:lnTo>
                    <a:pt x="23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2" name="Freeform 768"/>
            <p:cNvSpPr/>
            <p:nvPr/>
          </p:nvSpPr>
          <p:spPr bwMode="auto">
            <a:xfrm>
              <a:off x="6392863" y="4586288"/>
              <a:ext cx="112713" cy="130175"/>
            </a:xfrm>
            <a:custGeom>
              <a:avLst/>
              <a:gdLst/>
              <a:ahLst/>
              <a:cxnLst>
                <a:cxn ang="0">
                  <a:pos x="206" y="1"/>
                </a:cxn>
                <a:cxn ang="0">
                  <a:pos x="206" y="1"/>
                </a:cxn>
                <a:cxn ang="0">
                  <a:pos x="197" y="8"/>
                </a:cxn>
                <a:cxn ang="0">
                  <a:pos x="189" y="15"/>
                </a:cxn>
                <a:cxn ang="0">
                  <a:pos x="180" y="22"/>
                </a:cxn>
                <a:cxn ang="0">
                  <a:pos x="173" y="30"/>
                </a:cxn>
                <a:cxn ang="0">
                  <a:pos x="159" y="49"/>
                </a:cxn>
                <a:cxn ang="0">
                  <a:pos x="145" y="67"/>
                </a:cxn>
                <a:cxn ang="0">
                  <a:pos x="145" y="67"/>
                </a:cxn>
                <a:cxn ang="0">
                  <a:pos x="107" y="115"/>
                </a:cxn>
                <a:cxn ang="0">
                  <a:pos x="87" y="139"/>
                </a:cxn>
                <a:cxn ang="0">
                  <a:pos x="68" y="163"/>
                </a:cxn>
                <a:cxn ang="0">
                  <a:pos x="68" y="163"/>
                </a:cxn>
                <a:cxn ang="0">
                  <a:pos x="53" y="176"/>
                </a:cxn>
                <a:cxn ang="0">
                  <a:pos x="41" y="187"/>
                </a:cxn>
                <a:cxn ang="0">
                  <a:pos x="28" y="201"/>
                </a:cxn>
                <a:cxn ang="0">
                  <a:pos x="15" y="215"/>
                </a:cxn>
                <a:cxn ang="0">
                  <a:pos x="5" y="228"/>
                </a:cxn>
                <a:cxn ang="0">
                  <a:pos x="2" y="234"/>
                </a:cxn>
                <a:cxn ang="0">
                  <a:pos x="0" y="239"/>
                </a:cxn>
                <a:cxn ang="0">
                  <a:pos x="0" y="243"/>
                </a:cxn>
                <a:cxn ang="0">
                  <a:pos x="2" y="246"/>
                </a:cxn>
                <a:cxn ang="0">
                  <a:pos x="2" y="246"/>
                </a:cxn>
                <a:cxn ang="0">
                  <a:pos x="4" y="247"/>
                </a:cxn>
                <a:cxn ang="0">
                  <a:pos x="5" y="247"/>
                </a:cxn>
                <a:cxn ang="0">
                  <a:pos x="7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10" y="242"/>
                </a:cxn>
                <a:cxn ang="0">
                  <a:pos x="10" y="241"/>
                </a:cxn>
                <a:cxn ang="0">
                  <a:pos x="8" y="239"/>
                </a:cxn>
                <a:cxn ang="0">
                  <a:pos x="8" y="239"/>
                </a:cxn>
                <a:cxn ang="0">
                  <a:pos x="11" y="235"/>
                </a:cxn>
                <a:cxn ang="0">
                  <a:pos x="20" y="226"/>
                </a:cxn>
                <a:cxn ang="0">
                  <a:pos x="47" y="197"/>
                </a:cxn>
                <a:cxn ang="0">
                  <a:pos x="92" y="150"/>
                </a:cxn>
                <a:cxn ang="0">
                  <a:pos x="92" y="150"/>
                </a:cxn>
                <a:cxn ang="0">
                  <a:pos x="107" y="131"/>
                </a:cxn>
                <a:cxn ang="0">
                  <a:pos x="123" y="112"/>
                </a:cxn>
                <a:cxn ang="0">
                  <a:pos x="152" y="73"/>
                </a:cxn>
                <a:cxn ang="0">
                  <a:pos x="152" y="73"/>
                </a:cxn>
                <a:cxn ang="0">
                  <a:pos x="165" y="56"/>
                </a:cxn>
                <a:cxn ang="0">
                  <a:pos x="179" y="39"/>
                </a:cxn>
                <a:cxn ang="0">
                  <a:pos x="187" y="30"/>
                </a:cxn>
                <a:cxn ang="0">
                  <a:pos x="194" y="22"/>
                </a:cxn>
                <a:cxn ang="0">
                  <a:pos x="202" y="15"/>
                </a:cxn>
                <a:cxn ang="0">
                  <a:pos x="211" y="10"/>
                </a:cxn>
                <a:cxn ang="0">
                  <a:pos x="211" y="10"/>
                </a:cxn>
                <a:cxn ang="0">
                  <a:pos x="212" y="8"/>
                </a:cxn>
                <a:cxn ang="0">
                  <a:pos x="213" y="7"/>
                </a:cxn>
                <a:cxn ang="0">
                  <a:pos x="213" y="5"/>
                </a:cxn>
                <a:cxn ang="0">
                  <a:pos x="212" y="4"/>
                </a:cxn>
                <a:cxn ang="0">
                  <a:pos x="211" y="1"/>
                </a:cxn>
                <a:cxn ang="0">
                  <a:pos x="210" y="0"/>
                </a:cxn>
                <a:cxn ang="0">
                  <a:pos x="208" y="0"/>
                </a:cxn>
                <a:cxn ang="0">
                  <a:pos x="206" y="1"/>
                </a:cxn>
                <a:cxn ang="0">
                  <a:pos x="206" y="1"/>
                </a:cxn>
              </a:cxnLst>
              <a:rect l="0" t="0" r="r" b="b"/>
              <a:pathLst>
                <a:path w="213" h="247">
                  <a:moveTo>
                    <a:pt x="206" y="1"/>
                  </a:moveTo>
                  <a:lnTo>
                    <a:pt x="206" y="1"/>
                  </a:lnTo>
                  <a:lnTo>
                    <a:pt x="197" y="8"/>
                  </a:lnTo>
                  <a:lnTo>
                    <a:pt x="189" y="15"/>
                  </a:lnTo>
                  <a:lnTo>
                    <a:pt x="180" y="22"/>
                  </a:lnTo>
                  <a:lnTo>
                    <a:pt x="173" y="30"/>
                  </a:lnTo>
                  <a:lnTo>
                    <a:pt x="159" y="49"/>
                  </a:lnTo>
                  <a:lnTo>
                    <a:pt x="145" y="67"/>
                  </a:lnTo>
                  <a:lnTo>
                    <a:pt x="145" y="67"/>
                  </a:lnTo>
                  <a:lnTo>
                    <a:pt x="107" y="115"/>
                  </a:lnTo>
                  <a:lnTo>
                    <a:pt x="87" y="139"/>
                  </a:lnTo>
                  <a:lnTo>
                    <a:pt x="68" y="163"/>
                  </a:lnTo>
                  <a:lnTo>
                    <a:pt x="68" y="163"/>
                  </a:lnTo>
                  <a:lnTo>
                    <a:pt x="53" y="176"/>
                  </a:lnTo>
                  <a:lnTo>
                    <a:pt x="41" y="187"/>
                  </a:lnTo>
                  <a:lnTo>
                    <a:pt x="28" y="201"/>
                  </a:lnTo>
                  <a:lnTo>
                    <a:pt x="15" y="215"/>
                  </a:lnTo>
                  <a:lnTo>
                    <a:pt x="5" y="228"/>
                  </a:lnTo>
                  <a:lnTo>
                    <a:pt x="2" y="234"/>
                  </a:lnTo>
                  <a:lnTo>
                    <a:pt x="0" y="239"/>
                  </a:lnTo>
                  <a:lnTo>
                    <a:pt x="0" y="243"/>
                  </a:lnTo>
                  <a:lnTo>
                    <a:pt x="2" y="246"/>
                  </a:lnTo>
                  <a:lnTo>
                    <a:pt x="2" y="246"/>
                  </a:lnTo>
                  <a:lnTo>
                    <a:pt x="4" y="247"/>
                  </a:lnTo>
                  <a:lnTo>
                    <a:pt x="5" y="247"/>
                  </a:lnTo>
                  <a:lnTo>
                    <a:pt x="7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10" y="242"/>
                  </a:lnTo>
                  <a:lnTo>
                    <a:pt x="10" y="241"/>
                  </a:lnTo>
                  <a:lnTo>
                    <a:pt x="8" y="239"/>
                  </a:lnTo>
                  <a:lnTo>
                    <a:pt x="8" y="239"/>
                  </a:lnTo>
                  <a:lnTo>
                    <a:pt x="11" y="235"/>
                  </a:lnTo>
                  <a:lnTo>
                    <a:pt x="20" y="226"/>
                  </a:lnTo>
                  <a:lnTo>
                    <a:pt x="47" y="197"/>
                  </a:lnTo>
                  <a:lnTo>
                    <a:pt x="92" y="150"/>
                  </a:lnTo>
                  <a:lnTo>
                    <a:pt x="92" y="150"/>
                  </a:lnTo>
                  <a:lnTo>
                    <a:pt x="107" y="131"/>
                  </a:lnTo>
                  <a:lnTo>
                    <a:pt x="123" y="112"/>
                  </a:lnTo>
                  <a:lnTo>
                    <a:pt x="152" y="73"/>
                  </a:lnTo>
                  <a:lnTo>
                    <a:pt x="152" y="73"/>
                  </a:lnTo>
                  <a:lnTo>
                    <a:pt x="165" y="56"/>
                  </a:lnTo>
                  <a:lnTo>
                    <a:pt x="179" y="39"/>
                  </a:lnTo>
                  <a:lnTo>
                    <a:pt x="187" y="30"/>
                  </a:lnTo>
                  <a:lnTo>
                    <a:pt x="194" y="22"/>
                  </a:lnTo>
                  <a:lnTo>
                    <a:pt x="202" y="15"/>
                  </a:lnTo>
                  <a:lnTo>
                    <a:pt x="211" y="10"/>
                  </a:lnTo>
                  <a:lnTo>
                    <a:pt x="211" y="10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3" y="5"/>
                  </a:lnTo>
                  <a:lnTo>
                    <a:pt x="212" y="4"/>
                  </a:lnTo>
                  <a:lnTo>
                    <a:pt x="211" y="1"/>
                  </a:lnTo>
                  <a:lnTo>
                    <a:pt x="210" y="0"/>
                  </a:lnTo>
                  <a:lnTo>
                    <a:pt x="208" y="0"/>
                  </a:lnTo>
                  <a:lnTo>
                    <a:pt x="206" y="1"/>
                  </a:lnTo>
                  <a:lnTo>
                    <a:pt x="2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3" name="Freeform 769"/>
            <p:cNvSpPr/>
            <p:nvPr/>
          </p:nvSpPr>
          <p:spPr bwMode="auto">
            <a:xfrm>
              <a:off x="6430963" y="4589463"/>
              <a:ext cx="117475" cy="133350"/>
            </a:xfrm>
            <a:custGeom>
              <a:avLst/>
              <a:gdLst/>
              <a:ahLst/>
              <a:cxnLst>
                <a:cxn ang="0">
                  <a:pos x="215" y="2"/>
                </a:cxn>
                <a:cxn ang="0">
                  <a:pos x="215" y="2"/>
                </a:cxn>
                <a:cxn ang="0">
                  <a:pos x="202" y="18"/>
                </a:cxn>
                <a:cxn ang="0">
                  <a:pos x="189" y="34"/>
                </a:cxn>
                <a:cxn ang="0">
                  <a:pos x="175" y="49"/>
                </a:cxn>
                <a:cxn ang="0">
                  <a:pos x="162" y="65"/>
                </a:cxn>
                <a:cxn ang="0">
                  <a:pos x="134" y="95"/>
                </a:cxn>
                <a:cxn ang="0">
                  <a:pos x="106" y="124"/>
                </a:cxn>
                <a:cxn ang="0">
                  <a:pos x="106" y="124"/>
                </a:cxn>
                <a:cxn ang="0">
                  <a:pos x="54" y="183"/>
                </a:cxn>
                <a:cxn ang="0">
                  <a:pos x="2" y="242"/>
                </a:cxn>
                <a:cxn ang="0">
                  <a:pos x="2" y="242"/>
                </a:cxn>
                <a:cxn ang="0">
                  <a:pos x="1" y="244"/>
                </a:cxn>
                <a:cxn ang="0">
                  <a:pos x="0" y="246"/>
                </a:cxn>
                <a:cxn ang="0">
                  <a:pos x="1" y="248"/>
                </a:cxn>
                <a:cxn ang="0">
                  <a:pos x="2" y="250"/>
                </a:cxn>
                <a:cxn ang="0">
                  <a:pos x="3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8" y="250"/>
                </a:cxn>
                <a:cxn ang="0">
                  <a:pos x="13" y="244"/>
                </a:cxn>
                <a:cxn ang="0">
                  <a:pos x="13" y="244"/>
                </a:cxn>
                <a:cxn ang="0">
                  <a:pos x="14" y="242"/>
                </a:cxn>
                <a:cxn ang="0">
                  <a:pos x="14" y="242"/>
                </a:cxn>
                <a:cxn ang="0">
                  <a:pos x="66" y="183"/>
                </a:cxn>
                <a:cxn ang="0">
                  <a:pos x="119" y="125"/>
                </a:cxn>
                <a:cxn ang="0">
                  <a:pos x="119" y="125"/>
                </a:cxn>
                <a:cxn ang="0">
                  <a:pos x="146" y="96"/>
                </a:cxn>
                <a:cxn ang="0">
                  <a:pos x="172" y="67"/>
                </a:cxn>
                <a:cxn ang="0">
                  <a:pos x="198" y="38"/>
                </a:cxn>
                <a:cxn ang="0">
                  <a:pos x="211" y="22"/>
                </a:cxn>
                <a:cxn ang="0">
                  <a:pos x="222" y="7"/>
                </a:cxn>
                <a:cxn ang="0">
                  <a:pos x="222" y="7"/>
                </a:cxn>
                <a:cxn ang="0">
                  <a:pos x="223" y="5"/>
                </a:cxn>
                <a:cxn ang="0">
                  <a:pos x="223" y="3"/>
                </a:cxn>
                <a:cxn ang="0">
                  <a:pos x="222" y="2"/>
                </a:cxn>
                <a:cxn ang="0">
                  <a:pos x="221" y="1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6" y="1"/>
                </a:cxn>
                <a:cxn ang="0">
                  <a:pos x="215" y="2"/>
                </a:cxn>
                <a:cxn ang="0">
                  <a:pos x="215" y="2"/>
                </a:cxn>
              </a:cxnLst>
              <a:rect l="0" t="0" r="r" b="b"/>
              <a:pathLst>
                <a:path w="223" h="251">
                  <a:moveTo>
                    <a:pt x="215" y="2"/>
                  </a:moveTo>
                  <a:lnTo>
                    <a:pt x="215" y="2"/>
                  </a:lnTo>
                  <a:lnTo>
                    <a:pt x="202" y="18"/>
                  </a:lnTo>
                  <a:lnTo>
                    <a:pt x="189" y="34"/>
                  </a:lnTo>
                  <a:lnTo>
                    <a:pt x="175" y="49"/>
                  </a:lnTo>
                  <a:lnTo>
                    <a:pt x="162" y="65"/>
                  </a:lnTo>
                  <a:lnTo>
                    <a:pt x="134" y="95"/>
                  </a:lnTo>
                  <a:lnTo>
                    <a:pt x="106" y="124"/>
                  </a:lnTo>
                  <a:lnTo>
                    <a:pt x="106" y="124"/>
                  </a:lnTo>
                  <a:lnTo>
                    <a:pt x="54" y="183"/>
                  </a:lnTo>
                  <a:lnTo>
                    <a:pt x="2" y="242"/>
                  </a:lnTo>
                  <a:lnTo>
                    <a:pt x="2" y="242"/>
                  </a:lnTo>
                  <a:lnTo>
                    <a:pt x="1" y="244"/>
                  </a:lnTo>
                  <a:lnTo>
                    <a:pt x="0" y="246"/>
                  </a:lnTo>
                  <a:lnTo>
                    <a:pt x="1" y="248"/>
                  </a:lnTo>
                  <a:lnTo>
                    <a:pt x="2" y="250"/>
                  </a:lnTo>
                  <a:lnTo>
                    <a:pt x="3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8" y="250"/>
                  </a:lnTo>
                  <a:lnTo>
                    <a:pt x="13" y="244"/>
                  </a:lnTo>
                  <a:lnTo>
                    <a:pt x="13" y="244"/>
                  </a:lnTo>
                  <a:lnTo>
                    <a:pt x="14" y="242"/>
                  </a:lnTo>
                  <a:lnTo>
                    <a:pt x="14" y="242"/>
                  </a:lnTo>
                  <a:lnTo>
                    <a:pt x="66" y="183"/>
                  </a:lnTo>
                  <a:lnTo>
                    <a:pt x="119" y="125"/>
                  </a:lnTo>
                  <a:lnTo>
                    <a:pt x="119" y="125"/>
                  </a:lnTo>
                  <a:lnTo>
                    <a:pt x="146" y="96"/>
                  </a:lnTo>
                  <a:lnTo>
                    <a:pt x="172" y="67"/>
                  </a:lnTo>
                  <a:lnTo>
                    <a:pt x="198" y="38"/>
                  </a:lnTo>
                  <a:lnTo>
                    <a:pt x="211" y="22"/>
                  </a:lnTo>
                  <a:lnTo>
                    <a:pt x="222" y="7"/>
                  </a:lnTo>
                  <a:lnTo>
                    <a:pt x="222" y="7"/>
                  </a:lnTo>
                  <a:lnTo>
                    <a:pt x="223" y="5"/>
                  </a:lnTo>
                  <a:lnTo>
                    <a:pt x="223" y="3"/>
                  </a:lnTo>
                  <a:lnTo>
                    <a:pt x="222" y="2"/>
                  </a:lnTo>
                  <a:lnTo>
                    <a:pt x="221" y="1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5" y="2"/>
                  </a:lnTo>
                  <a:lnTo>
                    <a:pt x="2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4" name="Freeform 770"/>
            <p:cNvSpPr/>
            <p:nvPr/>
          </p:nvSpPr>
          <p:spPr bwMode="auto">
            <a:xfrm>
              <a:off x="6457951" y="4619625"/>
              <a:ext cx="100013" cy="104775"/>
            </a:xfrm>
            <a:custGeom>
              <a:avLst/>
              <a:gdLst/>
              <a:ahLst/>
              <a:cxnLst>
                <a:cxn ang="0">
                  <a:pos x="181" y="1"/>
                </a:cxn>
                <a:cxn ang="0">
                  <a:pos x="181" y="1"/>
                </a:cxn>
                <a:cxn ang="0">
                  <a:pos x="158" y="28"/>
                </a:cxn>
                <a:cxn ang="0">
                  <a:pos x="133" y="54"/>
                </a:cxn>
                <a:cxn ang="0">
                  <a:pos x="108" y="80"/>
                </a:cxn>
                <a:cxn ang="0">
                  <a:pos x="84" y="107"/>
                </a:cxn>
                <a:cxn ang="0">
                  <a:pos x="84" y="107"/>
                </a:cxn>
                <a:cxn ang="0">
                  <a:pos x="62" y="131"/>
                </a:cxn>
                <a:cxn ang="0">
                  <a:pos x="39" y="153"/>
                </a:cxn>
                <a:cxn ang="0">
                  <a:pos x="39" y="153"/>
                </a:cxn>
                <a:cxn ang="0">
                  <a:pos x="35" y="158"/>
                </a:cxn>
                <a:cxn ang="0">
                  <a:pos x="31" y="164"/>
                </a:cxn>
                <a:cxn ang="0">
                  <a:pos x="23" y="175"/>
                </a:cxn>
                <a:cxn ang="0">
                  <a:pos x="19" y="180"/>
                </a:cxn>
                <a:cxn ang="0">
                  <a:pos x="14" y="184"/>
                </a:cxn>
                <a:cxn ang="0">
                  <a:pos x="9" y="188"/>
                </a:cxn>
                <a:cxn ang="0">
                  <a:pos x="3" y="190"/>
                </a:cxn>
                <a:cxn ang="0">
                  <a:pos x="3" y="190"/>
                </a:cxn>
                <a:cxn ang="0">
                  <a:pos x="1" y="190"/>
                </a:cxn>
                <a:cxn ang="0">
                  <a:pos x="0" y="193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6" y="200"/>
                </a:cxn>
                <a:cxn ang="0">
                  <a:pos x="6" y="200"/>
                </a:cxn>
                <a:cxn ang="0">
                  <a:pos x="10" y="198"/>
                </a:cxn>
                <a:cxn ang="0">
                  <a:pos x="13" y="197"/>
                </a:cxn>
                <a:cxn ang="0">
                  <a:pos x="20" y="192"/>
                </a:cxn>
                <a:cxn ang="0">
                  <a:pos x="25" y="186"/>
                </a:cxn>
                <a:cxn ang="0">
                  <a:pos x="31" y="179"/>
                </a:cxn>
                <a:cxn ang="0">
                  <a:pos x="31" y="179"/>
                </a:cxn>
                <a:cxn ang="0">
                  <a:pos x="42" y="166"/>
                </a:cxn>
                <a:cxn ang="0">
                  <a:pos x="54" y="152"/>
                </a:cxn>
                <a:cxn ang="0">
                  <a:pos x="79" y="125"/>
                </a:cxn>
                <a:cxn ang="0">
                  <a:pos x="79" y="125"/>
                </a:cxn>
                <a:cxn ang="0">
                  <a:pos x="134" y="68"/>
                </a:cxn>
                <a:cxn ang="0">
                  <a:pos x="161" y="39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89" y="7"/>
                </a:cxn>
                <a:cxn ang="0">
                  <a:pos x="189" y="5"/>
                </a:cxn>
                <a:cxn ang="0">
                  <a:pos x="189" y="4"/>
                </a:cxn>
                <a:cxn ang="0">
                  <a:pos x="188" y="1"/>
                </a:cxn>
                <a:cxn ang="0">
                  <a:pos x="186" y="0"/>
                </a:cxn>
                <a:cxn ang="0">
                  <a:pos x="184" y="0"/>
                </a:cxn>
                <a:cxn ang="0">
                  <a:pos x="182" y="0"/>
                </a:cxn>
                <a:cxn ang="0">
                  <a:pos x="181" y="1"/>
                </a:cxn>
                <a:cxn ang="0">
                  <a:pos x="181" y="1"/>
                </a:cxn>
              </a:cxnLst>
              <a:rect l="0" t="0" r="r" b="b"/>
              <a:pathLst>
                <a:path w="189" h="200">
                  <a:moveTo>
                    <a:pt x="181" y="1"/>
                  </a:moveTo>
                  <a:lnTo>
                    <a:pt x="181" y="1"/>
                  </a:lnTo>
                  <a:lnTo>
                    <a:pt x="158" y="28"/>
                  </a:lnTo>
                  <a:lnTo>
                    <a:pt x="133" y="54"/>
                  </a:lnTo>
                  <a:lnTo>
                    <a:pt x="108" y="80"/>
                  </a:lnTo>
                  <a:lnTo>
                    <a:pt x="84" y="107"/>
                  </a:lnTo>
                  <a:lnTo>
                    <a:pt x="84" y="107"/>
                  </a:lnTo>
                  <a:lnTo>
                    <a:pt x="62" y="131"/>
                  </a:lnTo>
                  <a:lnTo>
                    <a:pt x="39" y="153"/>
                  </a:lnTo>
                  <a:lnTo>
                    <a:pt x="39" y="153"/>
                  </a:lnTo>
                  <a:lnTo>
                    <a:pt x="35" y="158"/>
                  </a:lnTo>
                  <a:lnTo>
                    <a:pt x="31" y="164"/>
                  </a:lnTo>
                  <a:lnTo>
                    <a:pt x="23" y="175"/>
                  </a:lnTo>
                  <a:lnTo>
                    <a:pt x="19" y="180"/>
                  </a:lnTo>
                  <a:lnTo>
                    <a:pt x="14" y="184"/>
                  </a:lnTo>
                  <a:lnTo>
                    <a:pt x="9" y="188"/>
                  </a:lnTo>
                  <a:lnTo>
                    <a:pt x="3" y="190"/>
                  </a:lnTo>
                  <a:lnTo>
                    <a:pt x="3" y="190"/>
                  </a:lnTo>
                  <a:lnTo>
                    <a:pt x="1" y="190"/>
                  </a:lnTo>
                  <a:lnTo>
                    <a:pt x="0" y="193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6" y="200"/>
                  </a:lnTo>
                  <a:lnTo>
                    <a:pt x="6" y="200"/>
                  </a:lnTo>
                  <a:lnTo>
                    <a:pt x="10" y="198"/>
                  </a:lnTo>
                  <a:lnTo>
                    <a:pt x="13" y="197"/>
                  </a:lnTo>
                  <a:lnTo>
                    <a:pt x="20" y="192"/>
                  </a:lnTo>
                  <a:lnTo>
                    <a:pt x="25" y="186"/>
                  </a:lnTo>
                  <a:lnTo>
                    <a:pt x="31" y="179"/>
                  </a:lnTo>
                  <a:lnTo>
                    <a:pt x="31" y="179"/>
                  </a:lnTo>
                  <a:lnTo>
                    <a:pt x="42" y="166"/>
                  </a:lnTo>
                  <a:lnTo>
                    <a:pt x="54" y="152"/>
                  </a:lnTo>
                  <a:lnTo>
                    <a:pt x="79" y="125"/>
                  </a:lnTo>
                  <a:lnTo>
                    <a:pt x="79" y="125"/>
                  </a:lnTo>
                  <a:lnTo>
                    <a:pt x="134" y="68"/>
                  </a:lnTo>
                  <a:lnTo>
                    <a:pt x="161" y="39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89" y="7"/>
                  </a:lnTo>
                  <a:lnTo>
                    <a:pt x="189" y="5"/>
                  </a:lnTo>
                  <a:lnTo>
                    <a:pt x="189" y="4"/>
                  </a:lnTo>
                  <a:lnTo>
                    <a:pt x="188" y="1"/>
                  </a:lnTo>
                  <a:lnTo>
                    <a:pt x="186" y="0"/>
                  </a:lnTo>
                  <a:lnTo>
                    <a:pt x="184" y="0"/>
                  </a:lnTo>
                  <a:lnTo>
                    <a:pt x="182" y="0"/>
                  </a:lnTo>
                  <a:lnTo>
                    <a:pt x="181" y="1"/>
                  </a:lnTo>
                  <a:lnTo>
                    <a:pt x="1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5" name="Freeform 771"/>
            <p:cNvSpPr/>
            <p:nvPr/>
          </p:nvSpPr>
          <p:spPr bwMode="auto">
            <a:xfrm>
              <a:off x="6500813" y="4667250"/>
              <a:ext cx="42863" cy="4921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5" y="13"/>
                </a:cxn>
                <a:cxn ang="0">
                  <a:pos x="57" y="22"/>
                </a:cxn>
                <a:cxn ang="0">
                  <a:pos x="49" y="31"/>
                </a:cxn>
                <a:cxn ang="0">
                  <a:pos x="41" y="41"/>
                </a:cxn>
                <a:cxn ang="0">
                  <a:pos x="41" y="41"/>
                </a:cxn>
                <a:cxn ang="0">
                  <a:pos x="22" y="64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1" y="93"/>
                </a:cxn>
                <a:cxn ang="0">
                  <a:pos x="3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26" y="75"/>
                </a:cxn>
                <a:cxn ang="0">
                  <a:pos x="41" y="55"/>
                </a:cxn>
                <a:cxn ang="0">
                  <a:pos x="41" y="55"/>
                </a:cxn>
                <a:cxn ang="0">
                  <a:pos x="52" y="44"/>
                </a:cxn>
                <a:cxn ang="0">
                  <a:pos x="62" y="31"/>
                </a:cxn>
                <a:cxn ang="0">
                  <a:pos x="71" y="20"/>
                </a:cxn>
                <a:cxn ang="0">
                  <a:pos x="80" y="8"/>
                </a:cxn>
                <a:cxn ang="0">
                  <a:pos x="80" y="8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1" h="95">
                  <a:moveTo>
                    <a:pt x="71" y="2"/>
                  </a:moveTo>
                  <a:lnTo>
                    <a:pt x="71" y="2"/>
                  </a:lnTo>
                  <a:lnTo>
                    <a:pt x="65" y="13"/>
                  </a:lnTo>
                  <a:lnTo>
                    <a:pt x="57" y="22"/>
                  </a:lnTo>
                  <a:lnTo>
                    <a:pt x="49" y="3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22" y="64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1" y="93"/>
                  </a:lnTo>
                  <a:lnTo>
                    <a:pt x="3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26" y="75"/>
                  </a:lnTo>
                  <a:lnTo>
                    <a:pt x="41" y="55"/>
                  </a:lnTo>
                  <a:lnTo>
                    <a:pt x="41" y="55"/>
                  </a:lnTo>
                  <a:lnTo>
                    <a:pt x="52" y="44"/>
                  </a:lnTo>
                  <a:lnTo>
                    <a:pt x="62" y="31"/>
                  </a:lnTo>
                  <a:lnTo>
                    <a:pt x="71" y="20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6" name="Freeform 772"/>
            <p:cNvSpPr/>
            <p:nvPr/>
          </p:nvSpPr>
          <p:spPr bwMode="auto">
            <a:xfrm>
              <a:off x="6640513" y="4117975"/>
              <a:ext cx="47625" cy="61913"/>
            </a:xfrm>
            <a:custGeom>
              <a:avLst/>
              <a:gdLst/>
              <a:ahLst/>
              <a:cxnLst>
                <a:cxn ang="0">
                  <a:pos x="83" y="2"/>
                </a:cxn>
                <a:cxn ang="0">
                  <a:pos x="83" y="2"/>
                </a:cxn>
                <a:cxn ang="0">
                  <a:pos x="72" y="15"/>
                </a:cxn>
                <a:cxn ang="0">
                  <a:pos x="61" y="28"/>
                </a:cxn>
                <a:cxn ang="0">
                  <a:pos x="42" y="56"/>
                </a:cxn>
                <a:cxn ang="0">
                  <a:pos x="22" y="84"/>
                </a:cxn>
                <a:cxn ang="0">
                  <a:pos x="12" y="97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8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9" y="103"/>
                </a:cxn>
                <a:cxn ang="0">
                  <a:pos x="29" y="90"/>
                </a:cxn>
                <a:cxn ang="0">
                  <a:pos x="48" y="62"/>
                </a:cxn>
                <a:cxn ang="0">
                  <a:pos x="68" y="34"/>
                </a:cxn>
                <a:cxn ang="0">
                  <a:pos x="78" y="22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1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3" y="2"/>
                </a:cxn>
                <a:cxn ang="0">
                  <a:pos x="83" y="2"/>
                </a:cxn>
              </a:cxnLst>
              <a:rect l="0" t="0" r="r" b="b"/>
              <a:pathLst>
                <a:path w="91" h="118">
                  <a:moveTo>
                    <a:pt x="83" y="2"/>
                  </a:moveTo>
                  <a:lnTo>
                    <a:pt x="83" y="2"/>
                  </a:lnTo>
                  <a:lnTo>
                    <a:pt x="72" y="15"/>
                  </a:lnTo>
                  <a:lnTo>
                    <a:pt x="61" y="28"/>
                  </a:lnTo>
                  <a:lnTo>
                    <a:pt x="42" y="56"/>
                  </a:lnTo>
                  <a:lnTo>
                    <a:pt x="22" y="84"/>
                  </a:lnTo>
                  <a:lnTo>
                    <a:pt x="12" y="97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8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9" y="103"/>
                  </a:lnTo>
                  <a:lnTo>
                    <a:pt x="29" y="90"/>
                  </a:lnTo>
                  <a:lnTo>
                    <a:pt x="48" y="62"/>
                  </a:lnTo>
                  <a:lnTo>
                    <a:pt x="68" y="34"/>
                  </a:lnTo>
                  <a:lnTo>
                    <a:pt x="78" y="22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1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3" y="2"/>
                  </a:lnTo>
                  <a:lnTo>
                    <a:pt x="8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7" name="Freeform 773"/>
            <p:cNvSpPr/>
            <p:nvPr/>
          </p:nvSpPr>
          <p:spPr bwMode="auto">
            <a:xfrm>
              <a:off x="6689726" y="4135438"/>
              <a:ext cx="44450" cy="55563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68" y="16"/>
                </a:cxn>
                <a:cxn ang="0">
                  <a:pos x="59" y="28"/>
                </a:cxn>
                <a:cxn ang="0">
                  <a:pos x="50" y="39"/>
                </a:cxn>
                <a:cxn ang="0">
                  <a:pos x="41" y="52"/>
                </a:cxn>
                <a:cxn ang="0">
                  <a:pos x="20" y="74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4"/>
                </a:cxn>
                <a:cxn ang="0">
                  <a:pos x="3" y="105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7" y="104"/>
                </a:cxn>
                <a:cxn ang="0">
                  <a:pos x="27" y="80"/>
                </a:cxn>
                <a:cxn ang="0">
                  <a:pos x="48" y="57"/>
                </a:cxn>
                <a:cxn ang="0">
                  <a:pos x="58" y="46"/>
                </a:cxn>
                <a:cxn ang="0">
                  <a:pos x="68" y="33"/>
                </a:cxn>
                <a:cxn ang="0">
                  <a:pos x="76" y="21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5"/>
                </a:cxn>
                <a:cxn ang="0">
                  <a:pos x="84" y="3"/>
                </a:cxn>
                <a:cxn ang="0">
                  <a:pos x="83" y="2"/>
                </a:cxn>
                <a:cxn ang="0">
                  <a:pos x="82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4" h="105">
                  <a:moveTo>
                    <a:pt x="76" y="2"/>
                  </a:moveTo>
                  <a:lnTo>
                    <a:pt x="76" y="2"/>
                  </a:lnTo>
                  <a:lnTo>
                    <a:pt x="68" y="16"/>
                  </a:lnTo>
                  <a:lnTo>
                    <a:pt x="59" y="28"/>
                  </a:lnTo>
                  <a:lnTo>
                    <a:pt x="50" y="39"/>
                  </a:lnTo>
                  <a:lnTo>
                    <a:pt x="41" y="52"/>
                  </a:lnTo>
                  <a:lnTo>
                    <a:pt x="20" y="74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4"/>
                  </a:lnTo>
                  <a:lnTo>
                    <a:pt x="3" y="105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7" y="104"/>
                  </a:lnTo>
                  <a:lnTo>
                    <a:pt x="27" y="80"/>
                  </a:lnTo>
                  <a:lnTo>
                    <a:pt x="48" y="57"/>
                  </a:lnTo>
                  <a:lnTo>
                    <a:pt x="58" y="46"/>
                  </a:lnTo>
                  <a:lnTo>
                    <a:pt x="68" y="33"/>
                  </a:lnTo>
                  <a:lnTo>
                    <a:pt x="76" y="21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4" y="3"/>
                  </a:lnTo>
                  <a:lnTo>
                    <a:pt x="83" y="2"/>
                  </a:lnTo>
                  <a:lnTo>
                    <a:pt x="82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8" name="Freeform 774"/>
            <p:cNvSpPr/>
            <p:nvPr/>
          </p:nvSpPr>
          <p:spPr bwMode="auto">
            <a:xfrm>
              <a:off x="6735763" y="4178300"/>
              <a:ext cx="34925" cy="38100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53" y="11"/>
                </a:cxn>
                <a:cxn ang="0">
                  <a:pos x="48" y="21"/>
                </a:cxn>
                <a:cxn ang="0">
                  <a:pos x="41" y="29"/>
                </a:cxn>
                <a:cxn ang="0">
                  <a:pos x="33" y="36"/>
                </a:cxn>
                <a:cxn ang="0">
                  <a:pos x="18" y="49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1" y="66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25" y="56"/>
                </a:cxn>
                <a:cxn ang="0">
                  <a:pos x="41" y="41"/>
                </a:cxn>
                <a:cxn ang="0">
                  <a:pos x="49" y="34"/>
                </a:cxn>
                <a:cxn ang="0">
                  <a:pos x="55" y="26"/>
                </a:cxn>
                <a:cxn ang="0">
                  <a:pos x="61" y="16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6" h="72">
                  <a:moveTo>
                    <a:pt x="58" y="2"/>
                  </a:moveTo>
                  <a:lnTo>
                    <a:pt x="58" y="2"/>
                  </a:lnTo>
                  <a:lnTo>
                    <a:pt x="53" y="11"/>
                  </a:lnTo>
                  <a:lnTo>
                    <a:pt x="48" y="21"/>
                  </a:lnTo>
                  <a:lnTo>
                    <a:pt x="41" y="29"/>
                  </a:lnTo>
                  <a:lnTo>
                    <a:pt x="33" y="36"/>
                  </a:lnTo>
                  <a:lnTo>
                    <a:pt x="18" y="49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1" y="66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25" y="56"/>
                  </a:lnTo>
                  <a:lnTo>
                    <a:pt x="41" y="41"/>
                  </a:lnTo>
                  <a:lnTo>
                    <a:pt x="49" y="34"/>
                  </a:lnTo>
                  <a:lnTo>
                    <a:pt x="55" y="26"/>
                  </a:lnTo>
                  <a:lnTo>
                    <a:pt x="61" y="1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9" name="Freeform 775"/>
            <p:cNvSpPr/>
            <p:nvPr/>
          </p:nvSpPr>
          <p:spPr bwMode="auto">
            <a:xfrm>
              <a:off x="6837363" y="4229100"/>
              <a:ext cx="34925" cy="2857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5" y="3"/>
                </a:cxn>
                <a:cxn ang="0">
                  <a:pos x="51" y="6"/>
                </a:cxn>
                <a:cxn ang="0">
                  <a:pos x="47" y="8"/>
                </a:cxn>
                <a:cxn ang="0">
                  <a:pos x="43" y="10"/>
                </a:cxn>
                <a:cxn ang="0">
                  <a:pos x="43" y="10"/>
                </a:cxn>
                <a:cxn ang="0">
                  <a:pos x="33" y="17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12" y="34"/>
                </a:cxn>
                <a:cxn ang="0">
                  <a:pos x="6" y="39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5" y="53"/>
                </a:cxn>
                <a:cxn ang="0">
                  <a:pos x="7" y="53"/>
                </a:cxn>
                <a:cxn ang="0">
                  <a:pos x="8" y="53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4" y="44"/>
                </a:cxn>
                <a:cxn ang="0">
                  <a:pos x="21" y="38"/>
                </a:cxn>
                <a:cxn ang="0">
                  <a:pos x="34" y="29"/>
                </a:cxn>
                <a:cxn ang="0">
                  <a:pos x="34" y="29"/>
                </a:cxn>
                <a:cxn ang="0">
                  <a:pos x="46" y="20"/>
                </a:cxn>
                <a:cxn ang="0">
                  <a:pos x="46" y="20"/>
                </a:cxn>
                <a:cxn ang="0">
                  <a:pos x="51" y="16"/>
                </a:cxn>
                <a:cxn ang="0">
                  <a:pos x="56" y="13"/>
                </a:cxn>
                <a:cxn ang="0">
                  <a:pos x="60" y="10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53">
                  <a:moveTo>
                    <a:pt x="58" y="1"/>
                  </a:moveTo>
                  <a:lnTo>
                    <a:pt x="58" y="1"/>
                  </a:lnTo>
                  <a:lnTo>
                    <a:pt x="55" y="3"/>
                  </a:lnTo>
                  <a:lnTo>
                    <a:pt x="51" y="6"/>
                  </a:lnTo>
                  <a:lnTo>
                    <a:pt x="47" y="8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33" y="1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12" y="34"/>
                  </a:lnTo>
                  <a:lnTo>
                    <a:pt x="6" y="39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5" y="53"/>
                  </a:lnTo>
                  <a:lnTo>
                    <a:pt x="7" y="53"/>
                  </a:lnTo>
                  <a:lnTo>
                    <a:pt x="8" y="53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4" y="44"/>
                  </a:lnTo>
                  <a:lnTo>
                    <a:pt x="21" y="38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51" y="16"/>
                  </a:lnTo>
                  <a:lnTo>
                    <a:pt x="56" y="13"/>
                  </a:lnTo>
                  <a:lnTo>
                    <a:pt x="60" y="10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0" name="Freeform 776"/>
            <p:cNvSpPr/>
            <p:nvPr/>
          </p:nvSpPr>
          <p:spPr bwMode="auto">
            <a:xfrm>
              <a:off x="6877051" y="4262438"/>
              <a:ext cx="4763" cy="47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2" y="7"/>
                </a:cxn>
                <a:cxn ang="0">
                  <a:pos x="3" y="8"/>
                </a:cxn>
                <a:cxn ang="0">
                  <a:pos x="5" y="9"/>
                </a:cxn>
                <a:cxn ang="0">
                  <a:pos x="5" y="9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9" h="9">
                  <a:moveTo>
                    <a:pt x="5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9" y="6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1" name="Freeform 777"/>
            <p:cNvSpPr/>
            <p:nvPr/>
          </p:nvSpPr>
          <p:spPr bwMode="auto">
            <a:xfrm>
              <a:off x="6275388" y="4422775"/>
              <a:ext cx="38100" cy="47625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5" y="20"/>
                </a:cxn>
                <a:cxn ang="0">
                  <a:pos x="27" y="40"/>
                </a:cxn>
                <a:cxn ang="0">
                  <a:pos x="20" y="50"/>
                </a:cxn>
                <a:cxn ang="0">
                  <a:pos x="12" y="62"/>
                </a:cxn>
                <a:cxn ang="0">
                  <a:pos x="6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4" y="77"/>
                </a:cxn>
                <a:cxn ang="0">
                  <a:pos x="20" y="67"/>
                </a:cxn>
                <a:cxn ang="0">
                  <a:pos x="27" y="55"/>
                </a:cxn>
                <a:cxn ang="0">
                  <a:pos x="36" y="46"/>
                </a:cxn>
                <a:cxn ang="0">
                  <a:pos x="52" y="26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2" h="91">
                  <a:moveTo>
                    <a:pt x="64" y="2"/>
                  </a:moveTo>
                  <a:lnTo>
                    <a:pt x="64" y="2"/>
                  </a:lnTo>
                  <a:lnTo>
                    <a:pt x="45" y="20"/>
                  </a:lnTo>
                  <a:lnTo>
                    <a:pt x="27" y="40"/>
                  </a:lnTo>
                  <a:lnTo>
                    <a:pt x="20" y="50"/>
                  </a:lnTo>
                  <a:lnTo>
                    <a:pt x="12" y="62"/>
                  </a:lnTo>
                  <a:lnTo>
                    <a:pt x="6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4" y="77"/>
                  </a:lnTo>
                  <a:lnTo>
                    <a:pt x="20" y="67"/>
                  </a:lnTo>
                  <a:lnTo>
                    <a:pt x="27" y="55"/>
                  </a:lnTo>
                  <a:lnTo>
                    <a:pt x="36" y="46"/>
                  </a:lnTo>
                  <a:lnTo>
                    <a:pt x="52" y="26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2" name="Freeform 778"/>
            <p:cNvSpPr/>
            <p:nvPr/>
          </p:nvSpPr>
          <p:spPr bwMode="auto">
            <a:xfrm>
              <a:off x="6284913" y="4459288"/>
              <a:ext cx="31750" cy="3810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0" y="18"/>
                </a:cxn>
                <a:cxn ang="0">
                  <a:pos x="28" y="34"/>
                </a:cxn>
                <a:cxn ang="0">
                  <a:pos x="16" y="49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22" y="56"/>
                </a:cxn>
                <a:cxn ang="0">
                  <a:pos x="35" y="40"/>
                </a:cxn>
                <a:cxn ang="0">
                  <a:pos x="48" y="24"/>
                </a:cxn>
                <a:cxn ang="0">
                  <a:pos x="60" y="7"/>
                </a:cxn>
                <a:cxn ang="0">
                  <a:pos x="60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0" h="72">
                  <a:moveTo>
                    <a:pt x="52" y="2"/>
                  </a:moveTo>
                  <a:lnTo>
                    <a:pt x="52" y="2"/>
                  </a:lnTo>
                  <a:lnTo>
                    <a:pt x="40" y="18"/>
                  </a:lnTo>
                  <a:lnTo>
                    <a:pt x="28" y="34"/>
                  </a:lnTo>
                  <a:lnTo>
                    <a:pt x="16" y="49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22" y="56"/>
                  </a:lnTo>
                  <a:lnTo>
                    <a:pt x="35" y="40"/>
                  </a:lnTo>
                  <a:lnTo>
                    <a:pt x="48" y="24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3" name="Freeform 779"/>
            <p:cNvSpPr/>
            <p:nvPr/>
          </p:nvSpPr>
          <p:spPr bwMode="auto">
            <a:xfrm>
              <a:off x="6546851" y="4402138"/>
              <a:ext cx="38100" cy="3968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6" y="17"/>
                </a:cxn>
                <a:cxn ang="0">
                  <a:pos x="30" y="31"/>
                </a:cxn>
                <a:cxn ang="0">
                  <a:pos x="21" y="39"/>
                </a:cxn>
                <a:cxn ang="0">
                  <a:pos x="13" y="47"/>
                </a:cxn>
                <a:cxn ang="0">
                  <a:pos x="6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5" y="73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14" y="61"/>
                </a:cxn>
                <a:cxn ang="0">
                  <a:pos x="21" y="52"/>
                </a:cxn>
                <a:cxn ang="0">
                  <a:pos x="29" y="45"/>
                </a:cxn>
                <a:cxn ang="0">
                  <a:pos x="37" y="37"/>
                </a:cxn>
                <a:cxn ang="0">
                  <a:pos x="54" y="23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2" y="7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2" h="73">
                  <a:moveTo>
                    <a:pt x="64" y="1"/>
                  </a:moveTo>
                  <a:lnTo>
                    <a:pt x="64" y="1"/>
                  </a:lnTo>
                  <a:lnTo>
                    <a:pt x="46" y="17"/>
                  </a:lnTo>
                  <a:lnTo>
                    <a:pt x="30" y="31"/>
                  </a:lnTo>
                  <a:lnTo>
                    <a:pt x="21" y="39"/>
                  </a:lnTo>
                  <a:lnTo>
                    <a:pt x="13" y="47"/>
                  </a:lnTo>
                  <a:lnTo>
                    <a:pt x="6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4" y="61"/>
                  </a:lnTo>
                  <a:lnTo>
                    <a:pt x="21" y="52"/>
                  </a:lnTo>
                  <a:lnTo>
                    <a:pt x="29" y="45"/>
                  </a:lnTo>
                  <a:lnTo>
                    <a:pt x="37" y="37"/>
                  </a:lnTo>
                  <a:lnTo>
                    <a:pt x="54" y="23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2" y="7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4" name="Freeform 780"/>
            <p:cNvSpPr/>
            <p:nvPr/>
          </p:nvSpPr>
          <p:spPr bwMode="auto">
            <a:xfrm>
              <a:off x="6550026" y="4440238"/>
              <a:ext cx="26988" cy="23813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0" y="3"/>
                </a:cxn>
                <a:cxn ang="0">
                  <a:pos x="34" y="7"/>
                </a:cxn>
                <a:cxn ang="0">
                  <a:pos x="28" y="11"/>
                </a:cxn>
                <a:cxn ang="0">
                  <a:pos x="22" y="16"/>
                </a:cxn>
                <a:cxn ang="0">
                  <a:pos x="11" y="27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1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4" y="47"/>
                </a:cxn>
                <a:cxn ang="0">
                  <a:pos x="6" y="47"/>
                </a:cxn>
                <a:cxn ang="0">
                  <a:pos x="7" y="46"/>
                </a:cxn>
                <a:cxn ang="0">
                  <a:pos x="7" y="46"/>
                </a:cxn>
                <a:cxn ang="0">
                  <a:pos x="27" y="24"/>
                </a:cxn>
                <a:cxn ang="0">
                  <a:pos x="32" y="20"/>
                </a:cxn>
                <a:cxn ang="0">
                  <a:pos x="37" y="15"/>
                </a:cxn>
                <a:cxn ang="0">
                  <a:pos x="43" y="12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2" y="8"/>
                </a:cxn>
                <a:cxn ang="0">
                  <a:pos x="53" y="6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3" h="47">
                  <a:moveTo>
                    <a:pt x="48" y="0"/>
                  </a:moveTo>
                  <a:lnTo>
                    <a:pt x="48" y="0"/>
                  </a:lnTo>
                  <a:lnTo>
                    <a:pt x="40" y="3"/>
                  </a:lnTo>
                  <a:lnTo>
                    <a:pt x="34" y="7"/>
                  </a:lnTo>
                  <a:lnTo>
                    <a:pt x="28" y="11"/>
                  </a:lnTo>
                  <a:lnTo>
                    <a:pt x="22" y="16"/>
                  </a:lnTo>
                  <a:lnTo>
                    <a:pt x="11" y="27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4" y="47"/>
                  </a:lnTo>
                  <a:lnTo>
                    <a:pt x="6" y="47"/>
                  </a:lnTo>
                  <a:lnTo>
                    <a:pt x="7" y="46"/>
                  </a:lnTo>
                  <a:lnTo>
                    <a:pt x="7" y="46"/>
                  </a:lnTo>
                  <a:lnTo>
                    <a:pt x="27" y="24"/>
                  </a:lnTo>
                  <a:lnTo>
                    <a:pt x="32" y="20"/>
                  </a:lnTo>
                  <a:lnTo>
                    <a:pt x="37" y="15"/>
                  </a:lnTo>
                  <a:lnTo>
                    <a:pt x="43" y="12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2" y="8"/>
                  </a:lnTo>
                  <a:lnTo>
                    <a:pt x="53" y="6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5" name="Freeform 781"/>
            <p:cNvSpPr/>
            <p:nvPr/>
          </p:nvSpPr>
          <p:spPr bwMode="auto">
            <a:xfrm>
              <a:off x="6559551" y="4476750"/>
              <a:ext cx="7938" cy="14288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0"/>
                </a:cxn>
                <a:cxn ang="0">
                  <a:pos x="3" y="14"/>
                </a:cxn>
                <a:cxn ang="0">
                  <a:pos x="1" y="1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1" y="28"/>
                </a:cxn>
                <a:cxn ang="0">
                  <a:pos x="3" y="28"/>
                </a:cxn>
                <a:cxn ang="0">
                  <a:pos x="4" y="29"/>
                </a:cxn>
                <a:cxn ang="0">
                  <a:pos x="6" y="28"/>
                </a:cxn>
                <a:cxn ang="0">
                  <a:pos x="7" y="28"/>
                </a:cxn>
                <a:cxn ang="0">
                  <a:pos x="9" y="26"/>
                </a:cxn>
                <a:cxn ang="0">
                  <a:pos x="9" y="24"/>
                </a:cxn>
                <a:cxn ang="0">
                  <a:pos x="9" y="24"/>
                </a:cxn>
                <a:cxn ang="0">
                  <a:pos x="10" y="19"/>
                </a:cxn>
                <a:cxn ang="0">
                  <a:pos x="12" y="14"/>
                </a:cxn>
                <a:cxn ang="0">
                  <a:pos x="14" y="10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29">
                  <a:moveTo>
                    <a:pt x="6" y="5"/>
                  </a:moveTo>
                  <a:lnTo>
                    <a:pt x="6" y="5"/>
                  </a:lnTo>
                  <a:lnTo>
                    <a:pt x="5" y="10"/>
                  </a:lnTo>
                  <a:lnTo>
                    <a:pt x="3" y="14"/>
                  </a:lnTo>
                  <a:lnTo>
                    <a:pt x="1" y="1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4" y="29"/>
                  </a:lnTo>
                  <a:lnTo>
                    <a:pt x="6" y="28"/>
                  </a:lnTo>
                  <a:lnTo>
                    <a:pt x="7" y="28"/>
                  </a:lnTo>
                  <a:lnTo>
                    <a:pt x="9" y="26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10" y="19"/>
                  </a:lnTo>
                  <a:lnTo>
                    <a:pt x="12" y="14"/>
                  </a:lnTo>
                  <a:lnTo>
                    <a:pt x="14" y="10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6" name="Freeform 782"/>
            <p:cNvSpPr/>
            <p:nvPr/>
          </p:nvSpPr>
          <p:spPr bwMode="auto">
            <a:xfrm>
              <a:off x="6877051" y="4425950"/>
              <a:ext cx="52388" cy="523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6" y="2"/>
                </a:cxn>
                <a:cxn ang="0">
                  <a:pos x="79" y="4"/>
                </a:cxn>
                <a:cxn ang="0">
                  <a:pos x="72" y="8"/>
                </a:cxn>
                <a:cxn ang="0">
                  <a:pos x="67" y="12"/>
                </a:cxn>
                <a:cxn ang="0">
                  <a:pos x="56" y="22"/>
                </a:cxn>
                <a:cxn ang="0">
                  <a:pos x="45" y="34"/>
                </a:cxn>
                <a:cxn ang="0">
                  <a:pos x="45" y="34"/>
                </a:cxn>
                <a:cxn ang="0">
                  <a:pos x="33" y="47"/>
                </a:cxn>
                <a:cxn ang="0">
                  <a:pos x="20" y="61"/>
                </a:cxn>
                <a:cxn ang="0">
                  <a:pos x="9" y="76"/>
                </a:cxn>
                <a:cxn ang="0">
                  <a:pos x="4" y="84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3" y="98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2" y="89"/>
                </a:cxn>
                <a:cxn ang="0">
                  <a:pos x="16" y="82"/>
                </a:cxn>
                <a:cxn ang="0">
                  <a:pos x="26" y="71"/>
                </a:cxn>
                <a:cxn ang="0">
                  <a:pos x="35" y="61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3" y="38"/>
                </a:cxn>
                <a:cxn ang="0">
                  <a:pos x="65" y="25"/>
                </a:cxn>
                <a:cxn ang="0">
                  <a:pos x="72" y="19"/>
                </a:cxn>
                <a:cxn ang="0">
                  <a:pos x="79" y="14"/>
                </a:cxn>
                <a:cxn ang="0">
                  <a:pos x="87" y="11"/>
                </a:cxn>
                <a:cxn ang="0">
                  <a:pos x="94" y="10"/>
                </a:cxn>
                <a:cxn ang="0">
                  <a:pos x="94" y="10"/>
                </a:cxn>
                <a:cxn ang="0">
                  <a:pos x="96" y="9"/>
                </a:cxn>
                <a:cxn ang="0">
                  <a:pos x="97" y="8"/>
                </a:cxn>
                <a:cxn ang="0">
                  <a:pos x="98" y="5"/>
                </a:cxn>
                <a:cxn ang="0">
                  <a:pos x="98" y="3"/>
                </a:cxn>
                <a:cxn ang="0">
                  <a:pos x="97" y="2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8" h="98">
                  <a:moveTo>
                    <a:pt x="94" y="0"/>
                  </a:moveTo>
                  <a:lnTo>
                    <a:pt x="94" y="0"/>
                  </a:lnTo>
                  <a:lnTo>
                    <a:pt x="86" y="2"/>
                  </a:lnTo>
                  <a:lnTo>
                    <a:pt x="79" y="4"/>
                  </a:lnTo>
                  <a:lnTo>
                    <a:pt x="72" y="8"/>
                  </a:lnTo>
                  <a:lnTo>
                    <a:pt x="67" y="12"/>
                  </a:lnTo>
                  <a:lnTo>
                    <a:pt x="56" y="22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33" y="47"/>
                  </a:lnTo>
                  <a:lnTo>
                    <a:pt x="20" y="61"/>
                  </a:lnTo>
                  <a:lnTo>
                    <a:pt x="9" y="76"/>
                  </a:lnTo>
                  <a:lnTo>
                    <a:pt x="4" y="84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3" y="98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2" y="89"/>
                  </a:lnTo>
                  <a:lnTo>
                    <a:pt x="16" y="82"/>
                  </a:lnTo>
                  <a:lnTo>
                    <a:pt x="26" y="71"/>
                  </a:lnTo>
                  <a:lnTo>
                    <a:pt x="35" y="61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3" y="38"/>
                  </a:lnTo>
                  <a:lnTo>
                    <a:pt x="65" y="25"/>
                  </a:lnTo>
                  <a:lnTo>
                    <a:pt x="72" y="19"/>
                  </a:lnTo>
                  <a:lnTo>
                    <a:pt x="79" y="14"/>
                  </a:lnTo>
                  <a:lnTo>
                    <a:pt x="87" y="11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6" y="9"/>
                  </a:lnTo>
                  <a:lnTo>
                    <a:pt x="97" y="8"/>
                  </a:lnTo>
                  <a:lnTo>
                    <a:pt x="98" y="5"/>
                  </a:lnTo>
                  <a:lnTo>
                    <a:pt x="98" y="3"/>
                  </a:lnTo>
                  <a:lnTo>
                    <a:pt x="97" y="2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7" name="Freeform 783"/>
            <p:cNvSpPr/>
            <p:nvPr/>
          </p:nvSpPr>
          <p:spPr bwMode="auto">
            <a:xfrm>
              <a:off x="6883401" y="4473575"/>
              <a:ext cx="39688" cy="47625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0" y="23"/>
                </a:cxn>
                <a:cxn ang="0">
                  <a:pos x="34" y="45"/>
                </a:cxn>
                <a:cxn ang="0">
                  <a:pos x="19" y="65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0"/>
                </a:cxn>
                <a:cxn ang="0">
                  <a:pos x="7" y="90"/>
                </a:cxn>
                <a:cxn ang="0">
                  <a:pos x="26" y="71"/>
                </a:cxn>
                <a:cxn ang="0">
                  <a:pos x="43" y="50"/>
                </a:cxn>
                <a:cxn ang="0">
                  <a:pos x="58" y="30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92">
                  <a:moveTo>
                    <a:pt x="63" y="2"/>
                  </a:moveTo>
                  <a:lnTo>
                    <a:pt x="63" y="2"/>
                  </a:lnTo>
                  <a:lnTo>
                    <a:pt x="50" y="23"/>
                  </a:lnTo>
                  <a:lnTo>
                    <a:pt x="34" y="45"/>
                  </a:lnTo>
                  <a:lnTo>
                    <a:pt x="19" y="65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26" y="71"/>
                  </a:lnTo>
                  <a:lnTo>
                    <a:pt x="43" y="50"/>
                  </a:lnTo>
                  <a:lnTo>
                    <a:pt x="58" y="30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8" name="Freeform 784"/>
            <p:cNvSpPr/>
            <p:nvPr/>
          </p:nvSpPr>
          <p:spPr bwMode="auto">
            <a:xfrm>
              <a:off x="6235701" y="4092575"/>
              <a:ext cx="715963" cy="90488"/>
            </a:xfrm>
            <a:custGeom>
              <a:avLst/>
              <a:gdLst/>
              <a:ahLst/>
              <a:cxnLst>
                <a:cxn ang="0">
                  <a:pos x="13" y="170"/>
                </a:cxn>
                <a:cxn ang="0">
                  <a:pos x="3" y="162"/>
                </a:cxn>
                <a:cxn ang="0">
                  <a:pos x="0" y="149"/>
                </a:cxn>
                <a:cxn ang="0">
                  <a:pos x="14" y="80"/>
                </a:cxn>
                <a:cxn ang="0">
                  <a:pos x="33" y="49"/>
                </a:cxn>
                <a:cxn ang="0">
                  <a:pos x="61" y="28"/>
                </a:cxn>
                <a:cxn ang="0">
                  <a:pos x="130" y="7"/>
                </a:cxn>
                <a:cxn ang="0">
                  <a:pos x="250" y="1"/>
                </a:cxn>
                <a:cxn ang="0">
                  <a:pos x="319" y="0"/>
                </a:cxn>
                <a:cxn ang="0">
                  <a:pos x="376" y="3"/>
                </a:cxn>
                <a:cxn ang="0">
                  <a:pos x="443" y="9"/>
                </a:cxn>
                <a:cxn ang="0">
                  <a:pos x="500" y="7"/>
                </a:cxn>
                <a:cxn ang="0">
                  <a:pos x="609" y="6"/>
                </a:cxn>
                <a:cxn ang="0">
                  <a:pos x="829" y="10"/>
                </a:cxn>
                <a:cxn ang="0">
                  <a:pos x="990" y="13"/>
                </a:cxn>
                <a:cxn ang="0">
                  <a:pos x="1131" y="18"/>
                </a:cxn>
                <a:cxn ang="0">
                  <a:pos x="1195" y="19"/>
                </a:cxn>
                <a:cxn ang="0">
                  <a:pos x="1235" y="20"/>
                </a:cxn>
                <a:cxn ang="0">
                  <a:pos x="1261" y="29"/>
                </a:cxn>
                <a:cxn ang="0">
                  <a:pos x="1287" y="34"/>
                </a:cxn>
                <a:cxn ang="0">
                  <a:pos x="1306" y="46"/>
                </a:cxn>
                <a:cxn ang="0">
                  <a:pos x="1332" y="68"/>
                </a:cxn>
                <a:cxn ang="0">
                  <a:pos x="1344" y="84"/>
                </a:cxn>
                <a:cxn ang="0">
                  <a:pos x="1348" y="127"/>
                </a:cxn>
                <a:cxn ang="0">
                  <a:pos x="1351" y="136"/>
                </a:cxn>
                <a:cxn ang="0">
                  <a:pos x="1350" y="156"/>
                </a:cxn>
                <a:cxn ang="0">
                  <a:pos x="1332" y="166"/>
                </a:cxn>
                <a:cxn ang="0">
                  <a:pos x="1316" y="164"/>
                </a:cxn>
                <a:cxn ang="0">
                  <a:pos x="1304" y="153"/>
                </a:cxn>
                <a:cxn ang="0">
                  <a:pos x="1303" y="131"/>
                </a:cxn>
                <a:cxn ang="0">
                  <a:pos x="1302" y="105"/>
                </a:cxn>
                <a:cxn ang="0">
                  <a:pos x="1291" y="95"/>
                </a:cxn>
                <a:cxn ang="0">
                  <a:pos x="1273" y="81"/>
                </a:cxn>
                <a:cxn ang="0">
                  <a:pos x="1257" y="78"/>
                </a:cxn>
                <a:cxn ang="0">
                  <a:pos x="1226" y="66"/>
                </a:cxn>
                <a:cxn ang="0">
                  <a:pos x="1190" y="65"/>
                </a:cxn>
                <a:cxn ang="0">
                  <a:pos x="1161" y="64"/>
                </a:cxn>
                <a:cxn ang="0">
                  <a:pos x="1110" y="59"/>
                </a:cxn>
                <a:cxn ang="0">
                  <a:pos x="898" y="55"/>
                </a:cxn>
                <a:cxn ang="0">
                  <a:pos x="506" y="52"/>
                </a:cxn>
                <a:cxn ang="0">
                  <a:pos x="454" y="54"/>
                </a:cxn>
                <a:cxn ang="0">
                  <a:pos x="428" y="55"/>
                </a:cxn>
                <a:cxn ang="0">
                  <a:pos x="376" y="47"/>
                </a:cxn>
                <a:cxn ang="0">
                  <a:pos x="298" y="45"/>
                </a:cxn>
                <a:cxn ang="0">
                  <a:pos x="195" y="44"/>
                </a:cxn>
                <a:cxn ang="0">
                  <a:pos x="122" y="54"/>
                </a:cxn>
                <a:cxn ang="0">
                  <a:pos x="85" y="71"/>
                </a:cxn>
                <a:cxn ang="0">
                  <a:pos x="57" y="101"/>
                </a:cxn>
                <a:cxn ang="0">
                  <a:pos x="46" y="149"/>
                </a:cxn>
                <a:cxn ang="0">
                  <a:pos x="42" y="163"/>
                </a:cxn>
                <a:cxn ang="0">
                  <a:pos x="27" y="171"/>
                </a:cxn>
              </a:cxnLst>
              <a:rect l="0" t="0" r="r" b="b"/>
              <a:pathLst>
                <a:path w="1353" h="171">
                  <a:moveTo>
                    <a:pt x="22" y="171"/>
                  </a:moveTo>
                  <a:lnTo>
                    <a:pt x="22" y="171"/>
                  </a:lnTo>
                  <a:lnTo>
                    <a:pt x="18" y="171"/>
                  </a:lnTo>
                  <a:lnTo>
                    <a:pt x="13" y="170"/>
                  </a:lnTo>
                  <a:lnTo>
                    <a:pt x="8" y="168"/>
                  </a:lnTo>
                  <a:lnTo>
                    <a:pt x="5" y="165"/>
                  </a:lnTo>
                  <a:lnTo>
                    <a:pt x="5" y="165"/>
                  </a:lnTo>
                  <a:lnTo>
                    <a:pt x="3" y="162"/>
                  </a:lnTo>
                  <a:lnTo>
                    <a:pt x="1" y="159"/>
                  </a:lnTo>
                  <a:lnTo>
                    <a:pt x="0" y="155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1" y="133"/>
                  </a:lnTo>
                  <a:lnTo>
                    <a:pt x="3" y="115"/>
                  </a:lnTo>
                  <a:lnTo>
                    <a:pt x="7" y="97"/>
                  </a:lnTo>
                  <a:lnTo>
                    <a:pt x="14" y="80"/>
                  </a:lnTo>
                  <a:lnTo>
                    <a:pt x="18" y="72"/>
                  </a:lnTo>
                  <a:lnTo>
                    <a:pt x="22" y="64"/>
                  </a:lnTo>
                  <a:lnTo>
                    <a:pt x="27" y="56"/>
                  </a:lnTo>
                  <a:lnTo>
                    <a:pt x="33" y="49"/>
                  </a:lnTo>
                  <a:lnTo>
                    <a:pt x="39" y="43"/>
                  </a:lnTo>
                  <a:lnTo>
                    <a:pt x="46" y="37"/>
                  </a:lnTo>
                  <a:lnTo>
                    <a:pt x="53" y="32"/>
                  </a:lnTo>
                  <a:lnTo>
                    <a:pt x="61" y="28"/>
                  </a:lnTo>
                  <a:lnTo>
                    <a:pt x="61" y="28"/>
                  </a:lnTo>
                  <a:lnTo>
                    <a:pt x="84" y="18"/>
                  </a:lnTo>
                  <a:lnTo>
                    <a:pt x="108" y="12"/>
                  </a:lnTo>
                  <a:lnTo>
                    <a:pt x="130" y="7"/>
                  </a:lnTo>
                  <a:lnTo>
                    <a:pt x="154" y="4"/>
                  </a:lnTo>
                  <a:lnTo>
                    <a:pt x="178" y="2"/>
                  </a:lnTo>
                  <a:lnTo>
                    <a:pt x="202" y="1"/>
                  </a:lnTo>
                  <a:lnTo>
                    <a:pt x="250" y="1"/>
                  </a:lnTo>
                  <a:lnTo>
                    <a:pt x="250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319" y="0"/>
                  </a:lnTo>
                  <a:lnTo>
                    <a:pt x="319" y="0"/>
                  </a:lnTo>
                  <a:lnTo>
                    <a:pt x="346" y="0"/>
                  </a:lnTo>
                  <a:lnTo>
                    <a:pt x="370" y="2"/>
                  </a:lnTo>
                  <a:lnTo>
                    <a:pt x="376" y="3"/>
                  </a:lnTo>
                  <a:lnTo>
                    <a:pt x="376" y="3"/>
                  </a:lnTo>
                  <a:lnTo>
                    <a:pt x="409" y="7"/>
                  </a:lnTo>
                  <a:lnTo>
                    <a:pt x="426" y="8"/>
                  </a:lnTo>
                  <a:lnTo>
                    <a:pt x="443" y="9"/>
                  </a:lnTo>
                  <a:lnTo>
                    <a:pt x="443" y="9"/>
                  </a:lnTo>
                  <a:lnTo>
                    <a:pt x="459" y="8"/>
                  </a:lnTo>
                  <a:lnTo>
                    <a:pt x="459" y="8"/>
                  </a:lnTo>
                  <a:lnTo>
                    <a:pt x="500" y="7"/>
                  </a:lnTo>
                  <a:lnTo>
                    <a:pt x="549" y="6"/>
                  </a:lnTo>
                  <a:lnTo>
                    <a:pt x="549" y="6"/>
                  </a:lnTo>
                  <a:lnTo>
                    <a:pt x="609" y="6"/>
                  </a:lnTo>
                  <a:lnTo>
                    <a:pt x="609" y="6"/>
                  </a:lnTo>
                  <a:lnTo>
                    <a:pt x="669" y="7"/>
                  </a:lnTo>
                  <a:lnTo>
                    <a:pt x="669" y="7"/>
                  </a:lnTo>
                  <a:lnTo>
                    <a:pt x="740" y="8"/>
                  </a:lnTo>
                  <a:lnTo>
                    <a:pt x="829" y="10"/>
                  </a:lnTo>
                  <a:lnTo>
                    <a:pt x="829" y="10"/>
                  </a:lnTo>
                  <a:lnTo>
                    <a:pt x="917" y="12"/>
                  </a:lnTo>
                  <a:lnTo>
                    <a:pt x="990" y="13"/>
                  </a:lnTo>
                  <a:lnTo>
                    <a:pt x="990" y="13"/>
                  </a:lnTo>
                  <a:lnTo>
                    <a:pt x="1037" y="14"/>
                  </a:lnTo>
                  <a:lnTo>
                    <a:pt x="1084" y="16"/>
                  </a:lnTo>
                  <a:lnTo>
                    <a:pt x="1084" y="16"/>
                  </a:lnTo>
                  <a:lnTo>
                    <a:pt x="1131" y="18"/>
                  </a:lnTo>
                  <a:lnTo>
                    <a:pt x="1178" y="19"/>
                  </a:lnTo>
                  <a:lnTo>
                    <a:pt x="1178" y="19"/>
                  </a:lnTo>
                  <a:lnTo>
                    <a:pt x="1195" y="19"/>
                  </a:lnTo>
                  <a:lnTo>
                    <a:pt x="1195" y="19"/>
                  </a:lnTo>
                  <a:lnTo>
                    <a:pt x="1213" y="18"/>
                  </a:lnTo>
                  <a:lnTo>
                    <a:pt x="1213" y="18"/>
                  </a:lnTo>
                  <a:lnTo>
                    <a:pt x="1223" y="19"/>
                  </a:lnTo>
                  <a:lnTo>
                    <a:pt x="1235" y="20"/>
                  </a:lnTo>
                  <a:lnTo>
                    <a:pt x="1246" y="22"/>
                  </a:lnTo>
                  <a:lnTo>
                    <a:pt x="1257" y="27"/>
                  </a:lnTo>
                  <a:lnTo>
                    <a:pt x="1257" y="27"/>
                  </a:lnTo>
                  <a:lnTo>
                    <a:pt x="1261" y="29"/>
                  </a:lnTo>
                  <a:lnTo>
                    <a:pt x="1267" y="30"/>
                  </a:lnTo>
                  <a:lnTo>
                    <a:pt x="1277" y="32"/>
                  </a:lnTo>
                  <a:lnTo>
                    <a:pt x="1277" y="32"/>
                  </a:lnTo>
                  <a:lnTo>
                    <a:pt x="1287" y="34"/>
                  </a:lnTo>
                  <a:lnTo>
                    <a:pt x="1292" y="36"/>
                  </a:lnTo>
                  <a:lnTo>
                    <a:pt x="1297" y="39"/>
                  </a:lnTo>
                  <a:lnTo>
                    <a:pt x="1297" y="39"/>
                  </a:lnTo>
                  <a:lnTo>
                    <a:pt x="1306" y="46"/>
                  </a:lnTo>
                  <a:lnTo>
                    <a:pt x="1315" y="53"/>
                  </a:lnTo>
                  <a:lnTo>
                    <a:pt x="1315" y="53"/>
                  </a:lnTo>
                  <a:lnTo>
                    <a:pt x="1323" y="61"/>
                  </a:lnTo>
                  <a:lnTo>
                    <a:pt x="1332" y="68"/>
                  </a:lnTo>
                  <a:lnTo>
                    <a:pt x="1339" y="75"/>
                  </a:lnTo>
                  <a:lnTo>
                    <a:pt x="1341" y="80"/>
                  </a:lnTo>
                  <a:lnTo>
                    <a:pt x="1344" y="84"/>
                  </a:lnTo>
                  <a:lnTo>
                    <a:pt x="1344" y="84"/>
                  </a:lnTo>
                  <a:lnTo>
                    <a:pt x="1346" y="94"/>
                  </a:lnTo>
                  <a:lnTo>
                    <a:pt x="1348" y="104"/>
                  </a:lnTo>
                  <a:lnTo>
                    <a:pt x="1348" y="115"/>
                  </a:lnTo>
                  <a:lnTo>
                    <a:pt x="1348" y="127"/>
                  </a:lnTo>
                  <a:lnTo>
                    <a:pt x="1348" y="128"/>
                  </a:lnTo>
                  <a:lnTo>
                    <a:pt x="1349" y="130"/>
                  </a:lnTo>
                  <a:lnTo>
                    <a:pt x="1349" y="130"/>
                  </a:lnTo>
                  <a:lnTo>
                    <a:pt x="1351" y="136"/>
                  </a:lnTo>
                  <a:lnTo>
                    <a:pt x="1353" y="142"/>
                  </a:lnTo>
                  <a:lnTo>
                    <a:pt x="1352" y="149"/>
                  </a:lnTo>
                  <a:lnTo>
                    <a:pt x="1350" y="156"/>
                  </a:lnTo>
                  <a:lnTo>
                    <a:pt x="1350" y="156"/>
                  </a:lnTo>
                  <a:lnTo>
                    <a:pt x="1347" y="159"/>
                  </a:lnTo>
                  <a:lnTo>
                    <a:pt x="1344" y="163"/>
                  </a:lnTo>
                  <a:lnTo>
                    <a:pt x="1338" y="165"/>
                  </a:lnTo>
                  <a:lnTo>
                    <a:pt x="1332" y="166"/>
                  </a:lnTo>
                  <a:lnTo>
                    <a:pt x="1324" y="166"/>
                  </a:lnTo>
                  <a:lnTo>
                    <a:pt x="1324" y="166"/>
                  </a:lnTo>
                  <a:lnTo>
                    <a:pt x="1320" y="166"/>
                  </a:lnTo>
                  <a:lnTo>
                    <a:pt x="1316" y="164"/>
                  </a:lnTo>
                  <a:lnTo>
                    <a:pt x="1312" y="162"/>
                  </a:lnTo>
                  <a:lnTo>
                    <a:pt x="1309" y="160"/>
                  </a:lnTo>
                  <a:lnTo>
                    <a:pt x="1306" y="156"/>
                  </a:lnTo>
                  <a:lnTo>
                    <a:pt x="1304" y="153"/>
                  </a:lnTo>
                  <a:lnTo>
                    <a:pt x="1303" y="147"/>
                  </a:lnTo>
                  <a:lnTo>
                    <a:pt x="1302" y="143"/>
                  </a:lnTo>
                  <a:lnTo>
                    <a:pt x="1302" y="143"/>
                  </a:lnTo>
                  <a:lnTo>
                    <a:pt x="1303" y="131"/>
                  </a:lnTo>
                  <a:lnTo>
                    <a:pt x="1303" y="131"/>
                  </a:lnTo>
                  <a:lnTo>
                    <a:pt x="1303" y="117"/>
                  </a:lnTo>
                  <a:lnTo>
                    <a:pt x="1302" y="105"/>
                  </a:lnTo>
                  <a:lnTo>
                    <a:pt x="1302" y="105"/>
                  </a:lnTo>
                  <a:lnTo>
                    <a:pt x="1302" y="102"/>
                  </a:lnTo>
                  <a:lnTo>
                    <a:pt x="1300" y="100"/>
                  </a:lnTo>
                  <a:lnTo>
                    <a:pt x="1291" y="95"/>
                  </a:lnTo>
                  <a:lnTo>
                    <a:pt x="1291" y="95"/>
                  </a:lnTo>
                  <a:lnTo>
                    <a:pt x="1283" y="90"/>
                  </a:lnTo>
                  <a:lnTo>
                    <a:pt x="1283" y="90"/>
                  </a:lnTo>
                  <a:lnTo>
                    <a:pt x="1278" y="84"/>
                  </a:lnTo>
                  <a:lnTo>
                    <a:pt x="1273" y="81"/>
                  </a:lnTo>
                  <a:lnTo>
                    <a:pt x="1269" y="80"/>
                  </a:lnTo>
                  <a:lnTo>
                    <a:pt x="1263" y="79"/>
                  </a:lnTo>
                  <a:lnTo>
                    <a:pt x="1263" y="79"/>
                  </a:lnTo>
                  <a:lnTo>
                    <a:pt x="1257" y="78"/>
                  </a:lnTo>
                  <a:lnTo>
                    <a:pt x="1250" y="74"/>
                  </a:lnTo>
                  <a:lnTo>
                    <a:pt x="1250" y="74"/>
                  </a:lnTo>
                  <a:lnTo>
                    <a:pt x="1238" y="69"/>
                  </a:lnTo>
                  <a:lnTo>
                    <a:pt x="1226" y="66"/>
                  </a:lnTo>
                  <a:lnTo>
                    <a:pt x="1214" y="65"/>
                  </a:lnTo>
                  <a:lnTo>
                    <a:pt x="1203" y="65"/>
                  </a:lnTo>
                  <a:lnTo>
                    <a:pt x="1203" y="65"/>
                  </a:lnTo>
                  <a:lnTo>
                    <a:pt x="1190" y="65"/>
                  </a:lnTo>
                  <a:lnTo>
                    <a:pt x="1190" y="65"/>
                  </a:lnTo>
                  <a:lnTo>
                    <a:pt x="1178" y="65"/>
                  </a:lnTo>
                  <a:lnTo>
                    <a:pt x="1178" y="65"/>
                  </a:lnTo>
                  <a:lnTo>
                    <a:pt x="1161" y="64"/>
                  </a:lnTo>
                  <a:lnTo>
                    <a:pt x="1145" y="62"/>
                  </a:lnTo>
                  <a:lnTo>
                    <a:pt x="1145" y="62"/>
                  </a:lnTo>
                  <a:lnTo>
                    <a:pt x="1127" y="60"/>
                  </a:lnTo>
                  <a:lnTo>
                    <a:pt x="1110" y="59"/>
                  </a:lnTo>
                  <a:lnTo>
                    <a:pt x="1110" y="59"/>
                  </a:lnTo>
                  <a:lnTo>
                    <a:pt x="1012" y="58"/>
                  </a:lnTo>
                  <a:lnTo>
                    <a:pt x="898" y="55"/>
                  </a:lnTo>
                  <a:lnTo>
                    <a:pt x="898" y="55"/>
                  </a:lnTo>
                  <a:lnTo>
                    <a:pt x="783" y="53"/>
                  </a:lnTo>
                  <a:lnTo>
                    <a:pt x="685" y="52"/>
                  </a:lnTo>
                  <a:lnTo>
                    <a:pt x="506" y="52"/>
                  </a:lnTo>
                  <a:lnTo>
                    <a:pt x="506" y="52"/>
                  </a:lnTo>
                  <a:lnTo>
                    <a:pt x="489" y="52"/>
                  </a:lnTo>
                  <a:lnTo>
                    <a:pt x="471" y="53"/>
                  </a:lnTo>
                  <a:lnTo>
                    <a:pt x="471" y="53"/>
                  </a:lnTo>
                  <a:lnTo>
                    <a:pt x="454" y="54"/>
                  </a:lnTo>
                  <a:lnTo>
                    <a:pt x="436" y="55"/>
                  </a:lnTo>
                  <a:lnTo>
                    <a:pt x="436" y="55"/>
                  </a:lnTo>
                  <a:lnTo>
                    <a:pt x="428" y="55"/>
                  </a:lnTo>
                  <a:lnTo>
                    <a:pt x="428" y="55"/>
                  </a:lnTo>
                  <a:lnTo>
                    <a:pt x="411" y="53"/>
                  </a:lnTo>
                  <a:lnTo>
                    <a:pt x="395" y="50"/>
                  </a:lnTo>
                  <a:lnTo>
                    <a:pt x="395" y="50"/>
                  </a:lnTo>
                  <a:lnTo>
                    <a:pt x="376" y="47"/>
                  </a:lnTo>
                  <a:lnTo>
                    <a:pt x="367" y="46"/>
                  </a:lnTo>
                  <a:lnTo>
                    <a:pt x="358" y="46"/>
                  </a:lnTo>
                  <a:lnTo>
                    <a:pt x="358" y="46"/>
                  </a:lnTo>
                  <a:lnTo>
                    <a:pt x="298" y="45"/>
                  </a:lnTo>
                  <a:lnTo>
                    <a:pt x="298" y="45"/>
                  </a:lnTo>
                  <a:lnTo>
                    <a:pt x="236" y="44"/>
                  </a:lnTo>
                  <a:lnTo>
                    <a:pt x="236" y="44"/>
                  </a:lnTo>
                  <a:lnTo>
                    <a:pt x="195" y="44"/>
                  </a:lnTo>
                  <a:lnTo>
                    <a:pt x="160" y="47"/>
                  </a:lnTo>
                  <a:lnTo>
                    <a:pt x="160" y="47"/>
                  </a:lnTo>
                  <a:lnTo>
                    <a:pt x="142" y="50"/>
                  </a:lnTo>
                  <a:lnTo>
                    <a:pt x="122" y="54"/>
                  </a:lnTo>
                  <a:lnTo>
                    <a:pt x="112" y="58"/>
                  </a:lnTo>
                  <a:lnTo>
                    <a:pt x="102" y="62"/>
                  </a:lnTo>
                  <a:lnTo>
                    <a:pt x="93" y="66"/>
                  </a:lnTo>
                  <a:lnTo>
                    <a:pt x="85" y="71"/>
                  </a:lnTo>
                  <a:lnTo>
                    <a:pt x="77" y="77"/>
                  </a:lnTo>
                  <a:lnTo>
                    <a:pt x="69" y="84"/>
                  </a:lnTo>
                  <a:lnTo>
                    <a:pt x="62" y="93"/>
                  </a:lnTo>
                  <a:lnTo>
                    <a:pt x="57" y="101"/>
                  </a:lnTo>
                  <a:lnTo>
                    <a:pt x="52" y="111"/>
                  </a:lnTo>
                  <a:lnTo>
                    <a:pt x="49" y="123"/>
                  </a:lnTo>
                  <a:lnTo>
                    <a:pt x="47" y="135"/>
                  </a:lnTo>
                  <a:lnTo>
                    <a:pt x="46" y="149"/>
                  </a:lnTo>
                  <a:lnTo>
                    <a:pt x="46" y="149"/>
                  </a:lnTo>
                  <a:lnTo>
                    <a:pt x="45" y="155"/>
                  </a:lnTo>
                  <a:lnTo>
                    <a:pt x="44" y="160"/>
                  </a:lnTo>
                  <a:lnTo>
                    <a:pt x="42" y="163"/>
                  </a:lnTo>
                  <a:lnTo>
                    <a:pt x="38" y="166"/>
                  </a:lnTo>
                  <a:lnTo>
                    <a:pt x="34" y="168"/>
                  </a:lnTo>
                  <a:lnTo>
                    <a:pt x="31" y="170"/>
                  </a:lnTo>
                  <a:lnTo>
                    <a:pt x="27" y="171"/>
                  </a:lnTo>
                  <a:lnTo>
                    <a:pt x="22" y="171"/>
                  </a:lnTo>
                  <a:lnTo>
                    <a:pt x="22" y="1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9" name="Freeform 785"/>
            <p:cNvSpPr/>
            <p:nvPr/>
          </p:nvSpPr>
          <p:spPr bwMode="auto">
            <a:xfrm>
              <a:off x="6232526" y="4164013"/>
              <a:ext cx="100013" cy="628650"/>
            </a:xfrm>
            <a:custGeom>
              <a:avLst/>
              <a:gdLst/>
              <a:ahLst/>
              <a:cxnLst>
                <a:cxn ang="0">
                  <a:pos x="169" y="1189"/>
                </a:cxn>
                <a:cxn ang="0">
                  <a:pos x="140" y="1187"/>
                </a:cxn>
                <a:cxn ang="0">
                  <a:pos x="114" y="1182"/>
                </a:cxn>
                <a:cxn ang="0">
                  <a:pos x="89" y="1172"/>
                </a:cxn>
                <a:cxn ang="0">
                  <a:pos x="68" y="1159"/>
                </a:cxn>
                <a:cxn ang="0">
                  <a:pos x="48" y="1142"/>
                </a:cxn>
                <a:cxn ang="0">
                  <a:pos x="33" y="1122"/>
                </a:cxn>
                <a:cxn ang="0">
                  <a:pos x="21" y="1098"/>
                </a:cxn>
                <a:cxn ang="0">
                  <a:pos x="10" y="1071"/>
                </a:cxn>
                <a:cxn ang="0">
                  <a:pos x="6" y="1056"/>
                </a:cxn>
                <a:cxn ang="0">
                  <a:pos x="2" y="1024"/>
                </a:cxn>
                <a:cxn ang="0">
                  <a:pos x="0" y="974"/>
                </a:cxn>
                <a:cxn ang="0">
                  <a:pos x="1" y="941"/>
                </a:cxn>
                <a:cxn ang="0">
                  <a:pos x="2" y="530"/>
                </a:cxn>
                <a:cxn ang="0">
                  <a:pos x="2" y="511"/>
                </a:cxn>
                <a:cxn ang="0">
                  <a:pos x="6" y="455"/>
                </a:cxn>
                <a:cxn ang="0">
                  <a:pos x="9" y="420"/>
                </a:cxn>
                <a:cxn ang="0">
                  <a:pos x="10" y="384"/>
                </a:cxn>
                <a:cxn ang="0">
                  <a:pos x="9" y="181"/>
                </a:cxn>
                <a:cxn ang="0">
                  <a:pos x="8" y="101"/>
                </a:cxn>
                <a:cxn ang="0">
                  <a:pos x="8" y="22"/>
                </a:cxn>
                <a:cxn ang="0">
                  <a:pos x="10" y="12"/>
                </a:cxn>
                <a:cxn ang="0">
                  <a:pos x="15" y="5"/>
                </a:cxn>
                <a:cxn ang="0">
                  <a:pos x="23" y="1"/>
                </a:cxn>
                <a:cxn ang="0">
                  <a:pos x="31" y="0"/>
                </a:cxn>
                <a:cxn ang="0">
                  <a:pos x="35" y="0"/>
                </a:cxn>
                <a:cxn ang="0">
                  <a:pos x="42" y="3"/>
                </a:cxn>
                <a:cxn ang="0">
                  <a:pos x="50" y="8"/>
                </a:cxn>
                <a:cxn ang="0">
                  <a:pos x="53" y="16"/>
                </a:cxn>
                <a:cxn ang="0">
                  <a:pos x="54" y="22"/>
                </a:cxn>
                <a:cxn ang="0">
                  <a:pos x="55" y="230"/>
                </a:cxn>
                <a:cxn ang="0">
                  <a:pos x="56" y="351"/>
                </a:cxn>
                <a:cxn ang="0">
                  <a:pos x="56" y="369"/>
                </a:cxn>
                <a:cxn ang="0">
                  <a:pos x="52" y="420"/>
                </a:cxn>
                <a:cxn ang="0">
                  <a:pos x="48" y="454"/>
                </a:cxn>
                <a:cxn ang="0">
                  <a:pos x="47" y="488"/>
                </a:cxn>
                <a:cxn ang="0">
                  <a:pos x="47" y="956"/>
                </a:cxn>
                <a:cxn ang="0">
                  <a:pos x="46" y="975"/>
                </a:cxn>
                <a:cxn ang="0">
                  <a:pos x="47" y="1030"/>
                </a:cxn>
                <a:cxn ang="0">
                  <a:pos x="54" y="1067"/>
                </a:cxn>
                <a:cxn ang="0">
                  <a:pos x="60" y="1084"/>
                </a:cxn>
                <a:cxn ang="0">
                  <a:pos x="68" y="1100"/>
                </a:cxn>
                <a:cxn ang="0">
                  <a:pos x="79" y="1113"/>
                </a:cxn>
                <a:cxn ang="0">
                  <a:pos x="89" y="1121"/>
                </a:cxn>
                <a:cxn ang="0">
                  <a:pos x="109" y="1132"/>
                </a:cxn>
                <a:cxn ang="0">
                  <a:pos x="134" y="1139"/>
                </a:cxn>
                <a:cxn ang="0">
                  <a:pos x="158" y="1143"/>
                </a:cxn>
                <a:cxn ang="0">
                  <a:pos x="169" y="1143"/>
                </a:cxn>
                <a:cxn ang="0">
                  <a:pos x="180" y="1145"/>
                </a:cxn>
                <a:cxn ang="0">
                  <a:pos x="186" y="1151"/>
                </a:cxn>
                <a:cxn ang="0">
                  <a:pos x="190" y="1158"/>
                </a:cxn>
                <a:cxn ang="0">
                  <a:pos x="191" y="1166"/>
                </a:cxn>
                <a:cxn ang="0">
                  <a:pos x="191" y="1170"/>
                </a:cxn>
                <a:cxn ang="0">
                  <a:pos x="189" y="1179"/>
                </a:cxn>
                <a:cxn ang="0">
                  <a:pos x="183" y="1185"/>
                </a:cxn>
                <a:cxn ang="0">
                  <a:pos x="175" y="1189"/>
                </a:cxn>
                <a:cxn ang="0">
                  <a:pos x="169" y="1189"/>
                </a:cxn>
              </a:cxnLst>
              <a:rect l="0" t="0" r="r" b="b"/>
              <a:pathLst>
                <a:path w="191" h="1189">
                  <a:moveTo>
                    <a:pt x="169" y="1189"/>
                  </a:moveTo>
                  <a:lnTo>
                    <a:pt x="169" y="1189"/>
                  </a:lnTo>
                  <a:lnTo>
                    <a:pt x="155" y="1189"/>
                  </a:lnTo>
                  <a:lnTo>
                    <a:pt x="140" y="1187"/>
                  </a:lnTo>
                  <a:lnTo>
                    <a:pt x="127" y="1185"/>
                  </a:lnTo>
                  <a:lnTo>
                    <a:pt x="114" y="1182"/>
                  </a:lnTo>
                  <a:lnTo>
                    <a:pt x="101" y="1178"/>
                  </a:lnTo>
                  <a:lnTo>
                    <a:pt x="89" y="1172"/>
                  </a:lnTo>
                  <a:lnTo>
                    <a:pt x="78" y="1166"/>
                  </a:lnTo>
                  <a:lnTo>
                    <a:pt x="68" y="1159"/>
                  </a:lnTo>
                  <a:lnTo>
                    <a:pt x="58" y="1151"/>
                  </a:lnTo>
                  <a:lnTo>
                    <a:pt x="48" y="1142"/>
                  </a:lnTo>
                  <a:lnTo>
                    <a:pt x="40" y="1132"/>
                  </a:lnTo>
                  <a:lnTo>
                    <a:pt x="33" y="1122"/>
                  </a:lnTo>
                  <a:lnTo>
                    <a:pt x="26" y="1110"/>
                  </a:lnTo>
                  <a:lnTo>
                    <a:pt x="21" y="1098"/>
                  </a:lnTo>
                  <a:lnTo>
                    <a:pt x="14" y="1085"/>
                  </a:lnTo>
                  <a:lnTo>
                    <a:pt x="10" y="1071"/>
                  </a:lnTo>
                  <a:lnTo>
                    <a:pt x="10" y="1071"/>
                  </a:lnTo>
                  <a:lnTo>
                    <a:pt x="6" y="1056"/>
                  </a:lnTo>
                  <a:lnTo>
                    <a:pt x="3" y="1039"/>
                  </a:lnTo>
                  <a:lnTo>
                    <a:pt x="2" y="1024"/>
                  </a:lnTo>
                  <a:lnTo>
                    <a:pt x="1" y="1007"/>
                  </a:lnTo>
                  <a:lnTo>
                    <a:pt x="0" y="974"/>
                  </a:lnTo>
                  <a:lnTo>
                    <a:pt x="1" y="941"/>
                  </a:lnTo>
                  <a:lnTo>
                    <a:pt x="1" y="941"/>
                  </a:lnTo>
                  <a:lnTo>
                    <a:pt x="2" y="901"/>
                  </a:lnTo>
                  <a:lnTo>
                    <a:pt x="2" y="530"/>
                  </a:lnTo>
                  <a:lnTo>
                    <a:pt x="2" y="530"/>
                  </a:lnTo>
                  <a:lnTo>
                    <a:pt x="2" y="511"/>
                  </a:lnTo>
                  <a:lnTo>
                    <a:pt x="3" y="493"/>
                  </a:lnTo>
                  <a:lnTo>
                    <a:pt x="6" y="455"/>
                  </a:lnTo>
                  <a:lnTo>
                    <a:pt x="6" y="455"/>
                  </a:lnTo>
                  <a:lnTo>
                    <a:pt x="9" y="420"/>
                  </a:lnTo>
                  <a:lnTo>
                    <a:pt x="10" y="384"/>
                  </a:lnTo>
                  <a:lnTo>
                    <a:pt x="10" y="384"/>
                  </a:lnTo>
                  <a:lnTo>
                    <a:pt x="10" y="282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8" y="101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16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5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7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39" y="1"/>
                  </a:lnTo>
                  <a:lnTo>
                    <a:pt x="42" y="3"/>
                  </a:lnTo>
                  <a:lnTo>
                    <a:pt x="46" y="5"/>
                  </a:lnTo>
                  <a:lnTo>
                    <a:pt x="50" y="8"/>
                  </a:lnTo>
                  <a:lnTo>
                    <a:pt x="52" y="12"/>
                  </a:lnTo>
                  <a:lnTo>
                    <a:pt x="53" y="16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4" y="127"/>
                  </a:lnTo>
                  <a:lnTo>
                    <a:pt x="55" y="230"/>
                  </a:lnTo>
                  <a:lnTo>
                    <a:pt x="55" y="230"/>
                  </a:lnTo>
                  <a:lnTo>
                    <a:pt x="56" y="351"/>
                  </a:lnTo>
                  <a:lnTo>
                    <a:pt x="56" y="351"/>
                  </a:lnTo>
                  <a:lnTo>
                    <a:pt x="56" y="369"/>
                  </a:lnTo>
                  <a:lnTo>
                    <a:pt x="55" y="386"/>
                  </a:lnTo>
                  <a:lnTo>
                    <a:pt x="52" y="420"/>
                  </a:lnTo>
                  <a:lnTo>
                    <a:pt x="52" y="420"/>
                  </a:lnTo>
                  <a:lnTo>
                    <a:pt x="48" y="454"/>
                  </a:lnTo>
                  <a:lnTo>
                    <a:pt x="47" y="471"/>
                  </a:lnTo>
                  <a:lnTo>
                    <a:pt x="47" y="488"/>
                  </a:lnTo>
                  <a:lnTo>
                    <a:pt x="47" y="956"/>
                  </a:lnTo>
                  <a:lnTo>
                    <a:pt x="47" y="956"/>
                  </a:lnTo>
                  <a:lnTo>
                    <a:pt x="46" y="975"/>
                  </a:lnTo>
                  <a:lnTo>
                    <a:pt x="46" y="975"/>
                  </a:lnTo>
                  <a:lnTo>
                    <a:pt x="46" y="1010"/>
                  </a:lnTo>
                  <a:lnTo>
                    <a:pt x="47" y="1030"/>
                  </a:lnTo>
                  <a:lnTo>
                    <a:pt x="50" y="1048"/>
                  </a:lnTo>
                  <a:lnTo>
                    <a:pt x="54" y="1067"/>
                  </a:lnTo>
                  <a:lnTo>
                    <a:pt x="57" y="1075"/>
                  </a:lnTo>
                  <a:lnTo>
                    <a:pt x="60" y="1084"/>
                  </a:lnTo>
                  <a:lnTo>
                    <a:pt x="64" y="1092"/>
                  </a:lnTo>
                  <a:lnTo>
                    <a:pt x="68" y="1100"/>
                  </a:lnTo>
                  <a:lnTo>
                    <a:pt x="73" y="1107"/>
                  </a:lnTo>
                  <a:lnTo>
                    <a:pt x="79" y="1113"/>
                  </a:lnTo>
                  <a:lnTo>
                    <a:pt x="79" y="1113"/>
                  </a:lnTo>
                  <a:lnTo>
                    <a:pt x="89" y="1121"/>
                  </a:lnTo>
                  <a:lnTo>
                    <a:pt x="99" y="1127"/>
                  </a:lnTo>
                  <a:lnTo>
                    <a:pt x="109" y="1132"/>
                  </a:lnTo>
                  <a:lnTo>
                    <a:pt x="122" y="1136"/>
                  </a:lnTo>
                  <a:lnTo>
                    <a:pt x="134" y="1139"/>
                  </a:lnTo>
                  <a:lnTo>
                    <a:pt x="147" y="1141"/>
                  </a:lnTo>
                  <a:lnTo>
                    <a:pt x="158" y="1143"/>
                  </a:lnTo>
                  <a:lnTo>
                    <a:pt x="169" y="1143"/>
                  </a:lnTo>
                  <a:lnTo>
                    <a:pt x="169" y="1143"/>
                  </a:lnTo>
                  <a:lnTo>
                    <a:pt x="175" y="1144"/>
                  </a:lnTo>
                  <a:lnTo>
                    <a:pt x="180" y="1145"/>
                  </a:lnTo>
                  <a:lnTo>
                    <a:pt x="183" y="1148"/>
                  </a:lnTo>
                  <a:lnTo>
                    <a:pt x="186" y="1151"/>
                  </a:lnTo>
                  <a:lnTo>
                    <a:pt x="189" y="1154"/>
                  </a:lnTo>
                  <a:lnTo>
                    <a:pt x="190" y="1158"/>
                  </a:lnTo>
                  <a:lnTo>
                    <a:pt x="191" y="1162"/>
                  </a:lnTo>
                  <a:lnTo>
                    <a:pt x="191" y="1166"/>
                  </a:lnTo>
                  <a:lnTo>
                    <a:pt x="191" y="1166"/>
                  </a:lnTo>
                  <a:lnTo>
                    <a:pt x="191" y="1170"/>
                  </a:lnTo>
                  <a:lnTo>
                    <a:pt x="190" y="1174"/>
                  </a:lnTo>
                  <a:lnTo>
                    <a:pt x="189" y="1179"/>
                  </a:lnTo>
                  <a:lnTo>
                    <a:pt x="186" y="1182"/>
                  </a:lnTo>
                  <a:lnTo>
                    <a:pt x="183" y="1185"/>
                  </a:lnTo>
                  <a:lnTo>
                    <a:pt x="180" y="1187"/>
                  </a:lnTo>
                  <a:lnTo>
                    <a:pt x="175" y="1189"/>
                  </a:lnTo>
                  <a:lnTo>
                    <a:pt x="169" y="1189"/>
                  </a:lnTo>
                  <a:lnTo>
                    <a:pt x="169" y="11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0" name="Freeform 786"/>
            <p:cNvSpPr/>
            <p:nvPr/>
          </p:nvSpPr>
          <p:spPr bwMode="auto">
            <a:xfrm>
              <a:off x="6856413" y="4157663"/>
              <a:ext cx="103188" cy="642938"/>
            </a:xfrm>
            <a:custGeom>
              <a:avLst/>
              <a:gdLst/>
              <a:ahLst/>
              <a:cxnLst>
                <a:cxn ang="0">
                  <a:pos x="47" y="1214"/>
                </a:cxn>
                <a:cxn ang="0">
                  <a:pos x="21" y="1213"/>
                </a:cxn>
                <a:cxn ang="0">
                  <a:pos x="8" y="1209"/>
                </a:cxn>
                <a:cxn ang="0">
                  <a:pos x="1" y="1199"/>
                </a:cxn>
                <a:cxn ang="0">
                  <a:pos x="0" y="1191"/>
                </a:cxn>
                <a:cxn ang="0">
                  <a:pos x="3" y="1178"/>
                </a:cxn>
                <a:cxn ang="0">
                  <a:pos x="11" y="1170"/>
                </a:cxn>
                <a:cxn ang="0">
                  <a:pos x="21" y="1168"/>
                </a:cxn>
                <a:cxn ang="0">
                  <a:pos x="54" y="1170"/>
                </a:cxn>
                <a:cxn ang="0">
                  <a:pos x="90" y="1170"/>
                </a:cxn>
                <a:cxn ang="0">
                  <a:pos x="111" y="1165"/>
                </a:cxn>
                <a:cxn ang="0">
                  <a:pos x="121" y="1153"/>
                </a:cxn>
                <a:cxn ang="0">
                  <a:pos x="134" y="1122"/>
                </a:cxn>
                <a:cxn ang="0">
                  <a:pos x="138" y="1089"/>
                </a:cxn>
                <a:cxn ang="0">
                  <a:pos x="144" y="1034"/>
                </a:cxn>
                <a:cxn ang="0">
                  <a:pos x="149" y="990"/>
                </a:cxn>
                <a:cxn ang="0">
                  <a:pos x="150" y="822"/>
                </a:cxn>
                <a:cxn ang="0">
                  <a:pos x="151" y="771"/>
                </a:cxn>
                <a:cxn ang="0">
                  <a:pos x="151" y="681"/>
                </a:cxn>
                <a:cxn ang="0">
                  <a:pos x="148" y="652"/>
                </a:cxn>
                <a:cxn ang="0">
                  <a:pos x="142" y="597"/>
                </a:cxn>
                <a:cxn ang="0">
                  <a:pos x="143" y="539"/>
                </a:cxn>
                <a:cxn ang="0">
                  <a:pos x="144" y="316"/>
                </a:cxn>
                <a:cxn ang="0">
                  <a:pos x="141" y="231"/>
                </a:cxn>
                <a:cxn ang="0">
                  <a:pos x="138" y="147"/>
                </a:cxn>
                <a:cxn ang="0">
                  <a:pos x="131" y="82"/>
                </a:cxn>
                <a:cxn ang="0">
                  <a:pos x="126" y="37"/>
                </a:cxn>
                <a:cxn ang="0">
                  <a:pos x="126" y="17"/>
                </a:cxn>
                <a:cxn ang="0">
                  <a:pos x="131" y="6"/>
                </a:cxn>
                <a:cxn ang="0">
                  <a:pos x="138" y="2"/>
                </a:cxn>
                <a:cxn ang="0">
                  <a:pos x="147" y="0"/>
                </a:cxn>
                <a:cxn ang="0">
                  <a:pos x="160" y="3"/>
                </a:cxn>
                <a:cxn ang="0">
                  <a:pos x="168" y="12"/>
                </a:cxn>
                <a:cxn ang="0">
                  <a:pos x="170" y="21"/>
                </a:cxn>
                <a:cxn ang="0">
                  <a:pos x="178" y="75"/>
                </a:cxn>
                <a:cxn ang="0">
                  <a:pos x="181" y="90"/>
                </a:cxn>
                <a:cxn ang="0">
                  <a:pos x="183" y="144"/>
                </a:cxn>
                <a:cxn ang="0">
                  <a:pos x="183" y="180"/>
                </a:cxn>
                <a:cxn ang="0">
                  <a:pos x="187" y="271"/>
                </a:cxn>
                <a:cxn ang="0">
                  <a:pos x="190" y="363"/>
                </a:cxn>
                <a:cxn ang="0">
                  <a:pos x="186" y="580"/>
                </a:cxn>
                <a:cxn ang="0">
                  <a:pos x="187" y="607"/>
                </a:cxn>
                <a:cxn ang="0">
                  <a:pos x="195" y="658"/>
                </a:cxn>
                <a:cxn ang="0">
                  <a:pos x="196" y="691"/>
                </a:cxn>
                <a:cxn ang="0">
                  <a:pos x="196" y="751"/>
                </a:cxn>
                <a:cxn ang="0">
                  <a:pos x="195" y="954"/>
                </a:cxn>
                <a:cxn ang="0">
                  <a:pos x="190" y="1002"/>
                </a:cxn>
                <a:cxn ang="0">
                  <a:pos x="183" y="1067"/>
                </a:cxn>
                <a:cxn ang="0">
                  <a:pos x="182" y="1106"/>
                </a:cxn>
                <a:cxn ang="0">
                  <a:pos x="175" y="1151"/>
                </a:cxn>
                <a:cxn ang="0">
                  <a:pos x="162" y="1178"/>
                </a:cxn>
                <a:cxn ang="0">
                  <a:pos x="151" y="1191"/>
                </a:cxn>
                <a:cxn ang="0">
                  <a:pos x="124" y="1208"/>
                </a:cxn>
                <a:cxn ang="0">
                  <a:pos x="95" y="1214"/>
                </a:cxn>
              </a:cxnLst>
              <a:rect l="0" t="0" r="r" b="b"/>
              <a:pathLst>
                <a:path w="196" h="1215">
                  <a:moveTo>
                    <a:pt x="74" y="1215"/>
                  </a:moveTo>
                  <a:lnTo>
                    <a:pt x="74" y="1215"/>
                  </a:lnTo>
                  <a:lnTo>
                    <a:pt x="47" y="1214"/>
                  </a:lnTo>
                  <a:lnTo>
                    <a:pt x="47" y="1214"/>
                  </a:lnTo>
                  <a:lnTo>
                    <a:pt x="21" y="1213"/>
                  </a:lnTo>
                  <a:lnTo>
                    <a:pt x="21" y="1213"/>
                  </a:lnTo>
                  <a:lnTo>
                    <a:pt x="16" y="1213"/>
                  </a:lnTo>
                  <a:lnTo>
                    <a:pt x="11" y="1211"/>
                  </a:lnTo>
                  <a:lnTo>
                    <a:pt x="8" y="1209"/>
                  </a:lnTo>
                  <a:lnTo>
                    <a:pt x="5" y="1206"/>
                  </a:lnTo>
                  <a:lnTo>
                    <a:pt x="3" y="1203"/>
                  </a:lnTo>
                  <a:lnTo>
                    <a:pt x="1" y="1199"/>
                  </a:lnTo>
                  <a:lnTo>
                    <a:pt x="0" y="1195"/>
                  </a:lnTo>
                  <a:lnTo>
                    <a:pt x="0" y="1191"/>
                  </a:lnTo>
                  <a:lnTo>
                    <a:pt x="0" y="1191"/>
                  </a:lnTo>
                  <a:lnTo>
                    <a:pt x="0" y="1186"/>
                  </a:lnTo>
                  <a:lnTo>
                    <a:pt x="1" y="1182"/>
                  </a:lnTo>
                  <a:lnTo>
                    <a:pt x="3" y="1178"/>
                  </a:lnTo>
                  <a:lnTo>
                    <a:pt x="5" y="1175"/>
                  </a:lnTo>
                  <a:lnTo>
                    <a:pt x="8" y="1172"/>
                  </a:lnTo>
                  <a:lnTo>
                    <a:pt x="11" y="1170"/>
                  </a:lnTo>
                  <a:lnTo>
                    <a:pt x="16" y="1169"/>
                  </a:lnTo>
                  <a:lnTo>
                    <a:pt x="21" y="1168"/>
                  </a:lnTo>
                  <a:lnTo>
                    <a:pt x="21" y="1168"/>
                  </a:lnTo>
                  <a:lnTo>
                    <a:pt x="38" y="1169"/>
                  </a:lnTo>
                  <a:lnTo>
                    <a:pt x="38" y="1169"/>
                  </a:lnTo>
                  <a:lnTo>
                    <a:pt x="54" y="1170"/>
                  </a:lnTo>
                  <a:lnTo>
                    <a:pt x="72" y="1171"/>
                  </a:lnTo>
                  <a:lnTo>
                    <a:pt x="72" y="1171"/>
                  </a:lnTo>
                  <a:lnTo>
                    <a:pt x="90" y="1170"/>
                  </a:lnTo>
                  <a:lnTo>
                    <a:pt x="99" y="1169"/>
                  </a:lnTo>
                  <a:lnTo>
                    <a:pt x="105" y="1167"/>
                  </a:lnTo>
                  <a:lnTo>
                    <a:pt x="111" y="1165"/>
                  </a:lnTo>
                  <a:lnTo>
                    <a:pt x="115" y="1162"/>
                  </a:lnTo>
                  <a:lnTo>
                    <a:pt x="119" y="1157"/>
                  </a:lnTo>
                  <a:lnTo>
                    <a:pt x="121" y="1153"/>
                  </a:lnTo>
                  <a:lnTo>
                    <a:pt x="121" y="1153"/>
                  </a:lnTo>
                  <a:lnTo>
                    <a:pt x="130" y="1137"/>
                  </a:lnTo>
                  <a:lnTo>
                    <a:pt x="134" y="1122"/>
                  </a:lnTo>
                  <a:lnTo>
                    <a:pt x="137" y="1107"/>
                  </a:lnTo>
                  <a:lnTo>
                    <a:pt x="138" y="1089"/>
                  </a:lnTo>
                  <a:lnTo>
                    <a:pt x="138" y="1089"/>
                  </a:lnTo>
                  <a:lnTo>
                    <a:pt x="138" y="1076"/>
                  </a:lnTo>
                  <a:lnTo>
                    <a:pt x="139" y="1061"/>
                  </a:lnTo>
                  <a:lnTo>
                    <a:pt x="144" y="1034"/>
                  </a:lnTo>
                  <a:lnTo>
                    <a:pt x="144" y="1034"/>
                  </a:lnTo>
                  <a:lnTo>
                    <a:pt x="148" y="1005"/>
                  </a:lnTo>
                  <a:lnTo>
                    <a:pt x="149" y="990"/>
                  </a:lnTo>
                  <a:lnTo>
                    <a:pt x="150" y="976"/>
                  </a:lnTo>
                  <a:lnTo>
                    <a:pt x="150" y="822"/>
                  </a:lnTo>
                  <a:lnTo>
                    <a:pt x="150" y="822"/>
                  </a:lnTo>
                  <a:lnTo>
                    <a:pt x="150" y="797"/>
                  </a:lnTo>
                  <a:lnTo>
                    <a:pt x="151" y="771"/>
                  </a:lnTo>
                  <a:lnTo>
                    <a:pt x="151" y="771"/>
                  </a:lnTo>
                  <a:lnTo>
                    <a:pt x="152" y="741"/>
                  </a:lnTo>
                  <a:lnTo>
                    <a:pt x="153" y="711"/>
                  </a:lnTo>
                  <a:lnTo>
                    <a:pt x="151" y="681"/>
                  </a:lnTo>
                  <a:lnTo>
                    <a:pt x="150" y="667"/>
                  </a:lnTo>
                  <a:lnTo>
                    <a:pt x="148" y="652"/>
                  </a:lnTo>
                  <a:lnTo>
                    <a:pt x="148" y="652"/>
                  </a:lnTo>
                  <a:lnTo>
                    <a:pt x="145" y="639"/>
                  </a:lnTo>
                  <a:lnTo>
                    <a:pt x="144" y="625"/>
                  </a:lnTo>
                  <a:lnTo>
                    <a:pt x="142" y="597"/>
                  </a:lnTo>
                  <a:lnTo>
                    <a:pt x="142" y="568"/>
                  </a:lnTo>
                  <a:lnTo>
                    <a:pt x="143" y="539"/>
                  </a:lnTo>
                  <a:lnTo>
                    <a:pt x="143" y="539"/>
                  </a:lnTo>
                  <a:lnTo>
                    <a:pt x="144" y="495"/>
                  </a:lnTo>
                  <a:lnTo>
                    <a:pt x="144" y="316"/>
                  </a:lnTo>
                  <a:lnTo>
                    <a:pt x="144" y="316"/>
                  </a:lnTo>
                  <a:lnTo>
                    <a:pt x="143" y="273"/>
                  </a:lnTo>
                  <a:lnTo>
                    <a:pt x="141" y="231"/>
                  </a:lnTo>
                  <a:lnTo>
                    <a:pt x="141" y="231"/>
                  </a:lnTo>
                  <a:lnTo>
                    <a:pt x="138" y="190"/>
                  </a:lnTo>
                  <a:lnTo>
                    <a:pt x="138" y="147"/>
                  </a:lnTo>
                  <a:lnTo>
                    <a:pt x="138" y="147"/>
                  </a:lnTo>
                  <a:lnTo>
                    <a:pt x="137" y="131"/>
                  </a:lnTo>
                  <a:lnTo>
                    <a:pt x="136" y="114"/>
                  </a:lnTo>
                  <a:lnTo>
                    <a:pt x="131" y="82"/>
                  </a:lnTo>
                  <a:lnTo>
                    <a:pt x="131" y="82"/>
                  </a:lnTo>
                  <a:lnTo>
                    <a:pt x="127" y="52"/>
                  </a:lnTo>
                  <a:lnTo>
                    <a:pt x="126" y="37"/>
                  </a:lnTo>
                  <a:lnTo>
                    <a:pt x="124" y="21"/>
                  </a:lnTo>
                  <a:lnTo>
                    <a:pt x="124" y="21"/>
                  </a:lnTo>
                  <a:lnTo>
                    <a:pt x="126" y="17"/>
                  </a:lnTo>
                  <a:lnTo>
                    <a:pt x="127" y="13"/>
                  </a:lnTo>
                  <a:lnTo>
                    <a:pt x="128" y="9"/>
                  </a:lnTo>
                  <a:lnTo>
                    <a:pt x="131" y="6"/>
                  </a:lnTo>
                  <a:lnTo>
                    <a:pt x="131" y="6"/>
                  </a:lnTo>
                  <a:lnTo>
                    <a:pt x="134" y="4"/>
                  </a:lnTo>
                  <a:lnTo>
                    <a:pt x="138" y="2"/>
                  </a:lnTo>
                  <a:lnTo>
                    <a:pt x="142" y="0"/>
                  </a:lnTo>
                  <a:lnTo>
                    <a:pt x="147" y="0"/>
                  </a:lnTo>
                  <a:lnTo>
                    <a:pt x="147" y="0"/>
                  </a:lnTo>
                  <a:lnTo>
                    <a:pt x="151" y="0"/>
                  </a:lnTo>
                  <a:lnTo>
                    <a:pt x="155" y="1"/>
                  </a:lnTo>
                  <a:lnTo>
                    <a:pt x="160" y="3"/>
                  </a:lnTo>
                  <a:lnTo>
                    <a:pt x="163" y="5"/>
                  </a:lnTo>
                  <a:lnTo>
                    <a:pt x="166" y="8"/>
                  </a:lnTo>
                  <a:lnTo>
                    <a:pt x="168" y="12"/>
                  </a:lnTo>
                  <a:lnTo>
                    <a:pt x="170" y="16"/>
                  </a:lnTo>
                  <a:lnTo>
                    <a:pt x="170" y="21"/>
                  </a:lnTo>
                  <a:lnTo>
                    <a:pt x="170" y="21"/>
                  </a:lnTo>
                  <a:lnTo>
                    <a:pt x="171" y="35"/>
                  </a:lnTo>
                  <a:lnTo>
                    <a:pt x="173" y="48"/>
                  </a:lnTo>
                  <a:lnTo>
                    <a:pt x="178" y="75"/>
                  </a:lnTo>
                  <a:lnTo>
                    <a:pt x="178" y="75"/>
                  </a:lnTo>
                  <a:lnTo>
                    <a:pt x="181" y="90"/>
                  </a:lnTo>
                  <a:lnTo>
                    <a:pt x="181" y="90"/>
                  </a:lnTo>
                  <a:lnTo>
                    <a:pt x="182" y="103"/>
                  </a:lnTo>
                  <a:lnTo>
                    <a:pt x="183" y="116"/>
                  </a:lnTo>
                  <a:lnTo>
                    <a:pt x="183" y="144"/>
                  </a:lnTo>
                  <a:lnTo>
                    <a:pt x="183" y="144"/>
                  </a:lnTo>
                  <a:lnTo>
                    <a:pt x="182" y="162"/>
                  </a:lnTo>
                  <a:lnTo>
                    <a:pt x="183" y="180"/>
                  </a:lnTo>
                  <a:lnTo>
                    <a:pt x="183" y="180"/>
                  </a:lnTo>
                  <a:lnTo>
                    <a:pt x="185" y="226"/>
                  </a:lnTo>
                  <a:lnTo>
                    <a:pt x="187" y="271"/>
                  </a:lnTo>
                  <a:lnTo>
                    <a:pt x="189" y="317"/>
                  </a:lnTo>
                  <a:lnTo>
                    <a:pt x="190" y="363"/>
                  </a:lnTo>
                  <a:lnTo>
                    <a:pt x="190" y="363"/>
                  </a:lnTo>
                  <a:lnTo>
                    <a:pt x="189" y="470"/>
                  </a:lnTo>
                  <a:lnTo>
                    <a:pt x="189" y="524"/>
                  </a:lnTo>
                  <a:lnTo>
                    <a:pt x="186" y="580"/>
                  </a:lnTo>
                  <a:lnTo>
                    <a:pt x="186" y="580"/>
                  </a:lnTo>
                  <a:lnTo>
                    <a:pt x="187" y="594"/>
                  </a:lnTo>
                  <a:lnTo>
                    <a:pt x="187" y="607"/>
                  </a:lnTo>
                  <a:lnTo>
                    <a:pt x="192" y="632"/>
                  </a:lnTo>
                  <a:lnTo>
                    <a:pt x="192" y="632"/>
                  </a:lnTo>
                  <a:lnTo>
                    <a:pt x="195" y="658"/>
                  </a:lnTo>
                  <a:lnTo>
                    <a:pt x="195" y="658"/>
                  </a:lnTo>
                  <a:lnTo>
                    <a:pt x="196" y="674"/>
                  </a:lnTo>
                  <a:lnTo>
                    <a:pt x="196" y="691"/>
                  </a:lnTo>
                  <a:lnTo>
                    <a:pt x="196" y="724"/>
                  </a:lnTo>
                  <a:lnTo>
                    <a:pt x="196" y="724"/>
                  </a:lnTo>
                  <a:lnTo>
                    <a:pt x="196" y="751"/>
                  </a:lnTo>
                  <a:lnTo>
                    <a:pt x="196" y="937"/>
                  </a:lnTo>
                  <a:lnTo>
                    <a:pt x="196" y="937"/>
                  </a:lnTo>
                  <a:lnTo>
                    <a:pt x="195" y="954"/>
                  </a:lnTo>
                  <a:lnTo>
                    <a:pt x="194" y="971"/>
                  </a:lnTo>
                  <a:lnTo>
                    <a:pt x="190" y="1002"/>
                  </a:lnTo>
                  <a:lnTo>
                    <a:pt x="190" y="1002"/>
                  </a:lnTo>
                  <a:lnTo>
                    <a:pt x="185" y="1034"/>
                  </a:lnTo>
                  <a:lnTo>
                    <a:pt x="183" y="1050"/>
                  </a:lnTo>
                  <a:lnTo>
                    <a:pt x="183" y="1067"/>
                  </a:lnTo>
                  <a:lnTo>
                    <a:pt x="183" y="1074"/>
                  </a:lnTo>
                  <a:lnTo>
                    <a:pt x="183" y="1074"/>
                  </a:lnTo>
                  <a:lnTo>
                    <a:pt x="182" y="1106"/>
                  </a:lnTo>
                  <a:lnTo>
                    <a:pt x="181" y="1121"/>
                  </a:lnTo>
                  <a:lnTo>
                    <a:pt x="179" y="1137"/>
                  </a:lnTo>
                  <a:lnTo>
                    <a:pt x="175" y="1151"/>
                  </a:lnTo>
                  <a:lnTo>
                    <a:pt x="170" y="1166"/>
                  </a:lnTo>
                  <a:lnTo>
                    <a:pt x="166" y="1172"/>
                  </a:lnTo>
                  <a:lnTo>
                    <a:pt x="162" y="1178"/>
                  </a:lnTo>
                  <a:lnTo>
                    <a:pt x="158" y="1185"/>
                  </a:lnTo>
                  <a:lnTo>
                    <a:pt x="151" y="1191"/>
                  </a:lnTo>
                  <a:lnTo>
                    <a:pt x="151" y="1191"/>
                  </a:lnTo>
                  <a:lnTo>
                    <a:pt x="143" y="1198"/>
                  </a:lnTo>
                  <a:lnTo>
                    <a:pt x="134" y="1204"/>
                  </a:lnTo>
                  <a:lnTo>
                    <a:pt x="124" y="1208"/>
                  </a:lnTo>
                  <a:lnTo>
                    <a:pt x="114" y="1211"/>
                  </a:lnTo>
                  <a:lnTo>
                    <a:pt x="105" y="1213"/>
                  </a:lnTo>
                  <a:lnTo>
                    <a:pt x="95" y="1214"/>
                  </a:lnTo>
                  <a:lnTo>
                    <a:pt x="74" y="1215"/>
                  </a:lnTo>
                  <a:lnTo>
                    <a:pt x="74" y="12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1" name="Freeform 787"/>
            <p:cNvSpPr/>
            <p:nvPr/>
          </p:nvSpPr>
          <p:spPr bwMode="auto">
            <a:xfrm>
              <a:off x="6316663" y="4768850"/>
              <a:ext cx="566738" cy="33338"/>
            </a:xfrm>
            <a:custGeom>
              <a:avLst/>
              <a:gdLst/>
              <a:ahLst/>
              <a:cxnLst>
                <a:cxn ang="0">
                  <a:pos x="1046" y="64"/>
                </a:cxn>
                <a:cxn ang="0">
                  <a:pos x="989" y="62"/>
                </a:cxn>
                <a:cxn ang="0">
                  <a:pos x="932" y="57"/>
                </a:cxn>
                <a:cxn ang="0">
                  <a:pos x="841" y="50"/>
                </a:cxn>
                <a:cxn ang="0">
                  <a:pos x="831" y="50"/>
                </a:cxn>
                <a:cxn ang="0">
                  <a:pos x="806" y="51"/>
                </a:cxn>
                <a:cxn ang="0">
                  <a:pos x="704" y="56"/>
                </a:cxn>
                <a:cxn ang="0">
                  <a:pos x="656" y="59"/>
                </a:cxn>
                <a:cxn ang="0">
                  <a:pos x="621" y="61"/>
                </a:cxn>
                <a:cxn ang="0">
                  <a:pos x="611" y="61"/>
                </a:cxn>
                <a:cxn ang="0">
                  <a:pos x="561" y="60"/>
                </a:cxn>
                <a:cxn ang="0">
                  <a:pos x="515" y="58"/>
                </a:cxn>
                <a:cxn ang="0">
                  <a:pos x="489" y="58"/>
                </a:cxn>
                <a:cxn ang="0">
                  <a:pos x="409" y="52"/>
                </a:cxn>
                <a:cxn ang="0">
                  <a:pos x="353" y="48"/>
                </a:cxn>
                <a:cxn ang="0">
                  <a:pos x="296" y="46"/>
                </a:cxn>
                <a:cxn ang="0">
                  <a:pos x="23" y="46"/>
                </a:cxn>
                <a:cxn ang="0">
                  <a:pos x="12" y="44"/>
                </a:cxn>
                <a:cxn ang="0">
                  <a:pos x="6" y="39"/>
                </a:cxn>
                <a:cxn ang="0">
                  <a:pos x="2" y="31"/>
                </a:cxn>
                <a:cxn ang="0">
                  <a:pos x="0" y="23"/>
                </a:cxn>
                <a:cxn ang="0">
                  <a:pos x="1" y="19"/>
                </a:cxn>
                <a:cxn ang="0">
                  <a:pos x="3" y="11"/>
                </a:cxn>
                <a:cxn ang="0">
                  <a:pos x="8" y="5"/>
                </a:cxn>
                <a:cxn ang="0">
                  <a:pos x="17" y="1"/>
                </a:cxn>
                <a:cxn ang="0">
                  <a:pos x="313" y="0"/>
                </a:cxn>
                <a:cxn ang="0">
                  <a:pos x="344" y="1"/>
                </a:cxn>
                <a:cxn ang="0">
                  <a:pos x="436" y="7"/>
                </a:cxn>
                <a:cxn ang="0">
                  <a:pos x="482" y="11"/>
                </a:cxn>
                <a:cxn ang="0">
                  <a:pos x="530" y="13"/>
                </a:cxn>
                <a:cxn ang="0">
                  <a:pos x="550" y="14"/>
                </a:cxn>
                <a:cxn ang="0">
                  <a:pos x="598" y="15"/>
                </a:cxn>
                <a:cxn ang="0">
                  <a:pos x="630" y="14"/>
                </a:cxn>
                <a:cxn ang="0">
                  <a:pos x="658" y="12"/>
                </a:cxn>
                <a:cxn ang="0">
                  <a:pos x="719" y="7"/>
                </a:cxn>
                <a:cxn ang="0">
                  <a:pos x="803" y="5"/>
                </a:cxn>
                <a:cxn ang="0">
                  <a:pos x="835" y="6"/>
                </a:cxn>
                <a:cxn ang="0">
                  <a:pos x="856" y="7"/>
                </a:cxn>
                <a:cxn ang="0">
                  <a:pos x="957" y="16"/>
                </a:cxn>
                <a:cxn ang="0">
                  <a:pos x="1049" y="19"/>
                </a:cxn>
                <a:cxn ang="0">
                  <a:pos x="1055" y="20"/>
                </a:cxn>
                <a:cxn ang="0">
                  <a:pos x="1063" y="23"/>
                </a:cxn>
                <a:cxn ang="0">
                  <a:pos x="1068" y="30"/>
                </a:cxn>
                <a:cxn ang="0">
                  <a:pos x="1071" y="38"/>
                </a:cxn>
                <a:cxn ang="0">
                  <a:pos x="1071" y="42"/>
                </a:cxn>
                <a:cxn ang="0">
                  <a:pos x="1070" y="50"/>
                </a:cxn>
                <a:cxn ang="0">
                  <a:pos x="1066" y="58"/>
                </a:cxn>
                <a:cxn ang="0">
                  <a:pos x="1059" y="63"/>
                </a:cxn>
                <a:cxn ang="0">
                  <a:pos x="1049" y="64"/>
                </a:cxn>
              </a:cxnLst>
              <a:rect l="0" t="0" r="r" b="b"/>
              <a:pathLst>
                <a:path w="1071" h="64">
                  <a:moveTo>
                    <a:pt x="1046" y="64"/>
                  </a:moveTo>
                  <a:lnTo>
                    <a:pt x="1046" y="64"/>
                  </a:lnTo>
                  <a:lnTo>
                    <a:pt x="1017" y="64"/>
                  </a:lnTo>
                  <a:lnTo>
                    <a:pt x="989" y="62"/>
                  </a:lnTo>
                  <a:lnTo>
                    <a:pt x="932" y="57"/>
                  </a:lnTo>
                  <a:lnTo>
                    <a:pt x="932" y="57"/>
                  </a:lnTo>
                  <a:lnTo>
                    <a:pt x="886" y="53"/>
                  </a:lnTo>
                  <a:lnTo>
                    <a:pt x="841" y="50"/>
                  </a:lnTo>
                  <a:lnTo>
                    <a:pt x="841" y="50"/>
                  </a:lnTo>
                  <a:lnTo>
                    <a:pt x="831" y="50"/>
                  </a:lnTo>
                  <a:lnTo>
                    <a:pt x="831" y="50"/>
                  </a:lnTo>
                  <a:lnTo>
                    <a:pt x="806" y="51"/>
                  </a:lnTo>
                  <a:lnTo>
                    <a:pt x="774" y="52"/>
                  </a:lnTo>
                  <a:lnTo>
                    <a:pt x="704" y="56"/>
                  </a:lnTo>
                  <a:lnTo>
                    <a:pt x="704" y="56"/>
                  </a:lnTo>
                  <a:lnTo>
                    <a:pt x="656" y="59"/>
                  </a:lnTo>
                  <a:lnTo>
                    <a:pt x="621" y="61"/>
                  </a:lnTo>
                  <a:lnTo>
                    <a:pt x="621" y="61"/>
                  </a:lnTo>
                  <a:lnTo>
                    <a:pt x="611" y="61"/>
                  </a:lnTo>
                  <a:lnTo>
                    <a:pt x="611" y="61"/>
                  </a:lnTo>
                  <a:lnTo>
                    <a:pt x="586" y="60"/>
                  </a:lnTo>
                  <a:lnTo>
                    <a:pt x="561" y="60"/>
                  </a:lnTo>
                  <a:lnTo>
                    <a:pt x="561" y="60"/>
                  </a:lnTo>
                  <a:lnTo>
                    <a:pt x="515" y="58"/>
                  </a:lnTo>
                  <a:lnTo>
                    <a:pt x="515" y="58"/>
                  </a:lnTo>
                  <a:lnTo>
                    <a:pt x="489" y="58"/>
                  </a:lnTo>
                  <a:lnTo>
                    <a:pt x="462" y="56"/>
                  </a:lnTo>
                  <a:lnTo>
                    <a:pt x="409" y="52"/>
                  </a:lnTo>
                  <a:lnTo>
                    <a:pt x="409" y="52"/>
                  </a:lnTo>
                  <a:lnTo>
                    <a:pt x="353" y="48"/>
                  </a:lnTo>
                  <a:lnTo>
                    <a:pt x="324" y="47"/>
                  </a:lnTo>
                  <a:lnTo>
                    <a:pt x="296" y="46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7" y="46"/>
                  </a:lnTo>
                  <a:lnTo>
                    <a:pt x="12" y="44"/>
                  </a:lnTo>
                  <a:lnTo>
                    <a:pt x="8" y="42"/>
                  </a:lnTo>
                  <a:lnTo>
                    <a:pt x="6" y="39"/>
                  </a:lnTo>
                  <a:lnTo>
                    <a:pt x="3" y="36"/>
                  </a:lnTo>
                  <a:lnTo>
                    <a:pt x="2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3" y="11"/>
                  </a:lnTo>
                  <a:lnTo>
                    <a:pt x="6" y="8"/>
                  </a:lnTo>
                  <a:lnTo>
                    <a:pt x="8" y="5"/>
                  </a:lnTo>
                  <a:lnTo>
                    <a:pt x="12" y="2"/>
                  </a:lnTo>
                  <a:lnTo>
                    <a:pt x="17" y="1"/>
                  </a:lnTo>
                  <a:lnTo>
                    <a:pt x="23" y="0"/>
                  </a:lnTo>
                  <a:lnTo>
                    <a:pt x="313" y="0"/>
                  </a:lnTo>
                  <a:lnTo>
                    <a:pt x="313" y="0"/>
                  </a:lnTo>
                  <a:lnTo>
                    <a:pt x="344" y="1"/>
                  </a:lnTo>
                  <a:lnTo>
                    <a:pt x="375" y="2"/>
                  </a:lnTo>
                  <a:lnTo>
                    <a:pt x="436" y="7"/>
                  </a:lnTo>
                  <a:lnTo>
                    <a:pt x="436" y="7"/>
                  </a:lnTo>
                  <a:lnTo>
                    <a:pt x="482" y="11"/>
                  </a:lnTo>
                  <a:lnTo>
                    <a:pt x="530" y="13"/>
                  </a:lnTo>
                  <a:lnTo>
                    <a:pt x="530" y="13"/>
                  </a:lnTo>
                  <a:lnTo>
                    <a:pt x="550" y="14"/>
                  </a:lnTo>
                  <a:lnTo>
                    <a:pt x="550" y="14"/>
                  </a:lnTo>
                  <a:lnTo>
                    <a:pt x="573" y="15"/>
                  </a:lnTo>
                  <a:lnTo>
                    <a:pt x="598" y="15"/>
                  </a:lnTo>
                  <a:lnTo>
                    <a:pt x="598" y="15"/>
                  </a:lnTo>
                  <a:lnTo>
                    <a:pt x="630" y="14"/>
                  </a:lnTo>
                  <a:lnTo>
                    <a:pt x="658" y="12"/>
                  </a:lnTo>
                  <a:lnTo>
                    <a:pt x="658" y="12"/>
                  </a:lnTo>
                  <a:lnTo>
                    <a:pt x="683" y="9"/>
                  </a:lnTo>
                  <a:lnTo>
                    <a:pt x="719" y="7"/>
                  </a:lnTo>
                  <a:lnTo>
                    <a:pt x="760" y="6"/>
                  </a:lnTo>
                  <a:lnTo>
                    <a:pt x="803" y="5"/>
                  </a:lnTo>
                  <a:lnTo>
                    <a:pt x="803" y="5"/>
                  </a:lnTo>
                  <a:lnTo>
                    <a:pt x="835" y="6"/>
                  </a:lnTo>
                  <a:lnTo>
                    <a:pt x="856" y="7"/>
                  </a:lnTo>
                  <a:lnTo>
                    <a:pt x="856" y="7"/>
                  </a:lnTo>
                  <a:lnTo>
                    <a:pt x="908" y="12"/>
                  </a:lnTo>
                  <a:lnTo>
                    <a:pt x="957" y="16"/>
                  </a:lnTo>
                  <a:lnTo>
                    <a:pt x="1004" y="19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5" y="20"/>
                  </a:lnTo>
                  <a:lnTo>
                    <a:pt x="1059" y="21"/>
                  </a:lnTo>
                  <a:lnTo>
                    <a:pt x="1063" y="23"/>
                  </a:lnTo>
                  <a:lnTo>
                    <a:pt x="1066" y="26"/>
                  </a:lnTo>
                  <a:lnTo>
                    <a:pt x="1068" y="30"/>
                  </a:lnTo>
                  <a:lnTo>
                    <a:pt x="1070" y="33"/>
                  </a:lnTo>
                  <a:lnTo>
                    <a:pt x="1071" y="38"/>
                  </a:lnTo>
                  <a:lnTo>
                    <a:pt x="1071" y="42"/>
                  </a:lnTo>
                  <a:lnTo>
                    <a:pt x="1071" y="42"/>
                  </a:lnTo>
                  <a:lnTo>
                    <a:pt x="1071" y="47"/>
                  </a:lnTo>
                  <a:lnTo>
                    <a:pt x="1070" y="50"/>
                  </a:lnTo>
                  <a:lnTo>
                    <a:pt x="1068" y="54"/>
                  </a:lnTo>
                  <a:lnTo>
                    <a:pt x="1066" y="58"/>
                  </a:lnTo>
                  <a:lnTo>
                    <a:pt x="1063" y="60"/>
                  </a:lnTo>
                  <a:lnTo>
                    <a:pt x="1059" y="63"/>
                  </a:lnTo>
                  <a:lnTo>
                    <a:pt x="1055" y="64"/>
                  </a:lnTo>
                  <a:lnTo>
                    <a:pt x="1049" y="64"/>
                  </a:lnTo>
                  <a:lnTo>
                    <a:pt x="1046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2" name="Freeform 788"/>
            <p:cNvSpPr/>
            <p:nvPr/>
          </p:nvSpPr>
          <p:spPr bwMode="auto">
            <a:xfrm>
              <a:off x="6286501" y="4154488"/>
              <a:ext cx="271463" cy="207963"/>
            </a:xfrm>
            <a:custGeom>
              <a:avLst/>
              <a:gdLst/>
              <a:ahLst/>
              <a:cxnLst>
                <a:cxn ang="0">
                  <a:pos x="391" y="389"/>
                </a:cxn>
                <a:cxn ang="0">
                  <a:pos x="377" y="372"/>
                </a:cxn>
                <a:cxn ang="0">
                  <a:pos x="378" y="358"/>
                </a:cxn>
                <a:cxn ang="0">
                  <a:pos x="388" y="349"/>
                </a:cxn>
                <a:cxn ang="0">
                  <a:pos x="415" y="338"/>
                </a:cxn>
                <a:cxn ang="0">
                  <a:pos x="443" y="329"/>
                </a:cxn>
                <a:cxn ang="0">
                  <a:pos x="458" y="310"/>
                </a:cxn>
                <a:cxn ang="0">
                  <a:pos x="467" y="264"/>
                </a:cxn>
                <a:cxn ang="0">
                  <a:pos x="464" y="206"/>
                </a:cxn>
                <a:cxn ang="0">
                  <a:pos x="465" y="164"/>
                </a:cxn>
                <a:cxn ang="0">
                  <a:pos x="458" y="107"/>
                </a:cxn>
                <a:cxn ang="0">
                  <a:pos x="440" y="81"/>
                </a:cxn>
                <a:cxn ang="0">
                  <a:pos x="409" y="57"/>
                </a:cxn>
                <a:cxn ang="0">
                  <a:pos x="373" y="48"/>
                </a:cxn>
                <a:cxn ang="0">
                  <a:pos x="328" y="48"/>
                </a:cxn>
                <a:cxn ang="0">
                  <a:pos x="265" y="49"/>
                </a:cxn>
                <a:cxn ang="0">
                  <a:pos x="155" y="48"/>
                </a:cxn>
                <a:cxn ang="0">
                  <a:pos x="108" y="54"/>
                </a:cxn>
                <a:cxn ang="0">
                  <a:pos x="84" y="69"/>
                </a:cxn>
                <a:cxn ang="0">
                  <a:pos x="66" y="95"/>
                </a:cxn>
                <a:cxn ang="0">
                  <a:pos x="55" y="147"/>
                </a:cxn>
                <a:cxn ang="0">
                  <a:pos x="49" y="261"/>
                </a:cxn>
                <a:cxn ang="0">
                  <a:pos x="64" y="299"/>
                </a:cxn>
                <a:cxn ang="0">
                  <a:pos x="99" y="324"/>
                </a:cxn>
                <a:cxn ang="0">
                  <a:pos x="122" y="332"/>
                </a:cxn>
                <a:cxn ang="0">
                  <a:pos x="127" y="332"/>
                </a:cxn>
                <a:cxn ang="0">
                  <a:pos x="138" y="335"/>
                </a:cxn>
                <a:cxn ang="0">
                  <a:pos x="148" y="350"/>
                </a:cxn>
                <a:cxn ang="0">
                  <a:pos x="145" y="368"/>
                </a:cxn>
                <a:cxn ang="0">
                  <a:pos x="133" y="376"/>
                </a:cxn>
                <a:cxn ang="0">
                  <a:pos x="120" y="380"/>
                </a:cxn>
                <a:cxn ang="0">
                  <a:pos x="77" y="364"/>
                </a:cxn>
                <a:cxn ang="0">
                  <a:pos x="22" y="321"/>
                </a:cxn>
                <a:cxn ang="0">
                  <a:pos x="9" y="300"/>
                </a:cxn>
                <a:cxn ang="0">
                  <a:pos x="0" y="256"/>
                </a:cxn>
                <a:cxn ang="0">
                  <a:pos x="6" y="175"/>
                </a:cxn>
                <a:cxn ang="0">
                  <a:pos x="19" y="97"/>
                </a:cxn>
                <a:cxn ang="0">
                  <a:pos x="35" y="56"/>
                </a:cxn>
                <a:cxn ang="0">
                  <a:pos x="63" y="23"/>
                </a:cxn>
                <a:cxn ang="0">
                  <a:pos x="103" y="7"/>
                </a:cxn>
                <a:cxn ang="0">
                  <a:pos x="160" y="1"/>
                </a:cxn>
                <a:cxn ang="0">
                  <a:pos x="244" y="3"/>
                </a:cxn>
                <a:cxn ang="0">
                  <a:pos x="304" y="4"/>
                </a:cxn>
                <a:cxn ang="0">
                  <a:pos x="357" y="3"/>
                </a:cxn>
                <a:cxn ang="0">
                  <a:pos x="417" y="10"/>
                </a:cxn>
                <a:cxn ang="0">
                  <a:pos x="450" y="27"/>
                </a:cxn>
                <a:cxn ang="0">
                  <a:pos x="498" y="84"/>
                </a:cxn>
                <a:cxn ang="0">
                  <a:pos x="509" y="118"/>
                </a:cxn>
                <a:cxn ang="0">
                  <a:pos x="512" y="160"/>
                </a:cxn>
                <a:cxn ang="0">
                  <a:pos x="512" y="217"/>
                </a:cxn>
                <a:cxn ang="0">
                  <a:pos x="513" y="275"/>
                </a:cxn>
                <a:cxn ang="0">
                  <a:pos x="501" y="327"/>
                </a:cxn>
                <a:cxn ang="0">
                  <a:pos x="475" y="360"/>
                </a:cxn>
                <a:cxn ang="0">
                  <a:pos x="457" y="372"/>
                </a:cxn>
                <a:cxn ang="0">
                  <a:pos x="436" y="384"/>
                </a:cxn>
                <a:cxn ang="0">
                  <a:pos x="428" y="384"/>
                </a:cxn>
                <a:cxn ang="0">
                  <a:pos x="414" y="386"/>
                </a:cxn>
                <a:cxn ang="0">
                  <a:pos x="399" y="391"/>
                </a:cxn>
              </a:cxnLst>
              <a:rect l="0" t="0" r="r" b="b"/>
              <a:pathLst>
                <a:path w="514" h="391">
                  <a:moveTo>
                    <a:pt x="399" y="391"/>
                  </a:moveTo>
                  <a:lnTo>
                    <a:pt x="399" y="391"/>
                  </a:lnTo>
                  <a:lnTo>
                    <a:pt x="395" y="390"/>
                  </a:lnTo>
                  <a:lnTo>
                    <a:pt x="391" y="389"/>
                  </a:lnTo>
                  <a:lnTo>
                    <a:pt x="388" y="388"/>
                  </a:lnTo>
                  <a:lnTo>
                    <a:pt x="384" y="385"/>
                  </a:lnTo>
                  <a:lnTo>
                    <a:pt x="380" y="378"/>
                  </a:lnTo>
                  <a:lnTo>
                    <a:pt x="377" y="372"/>
                  </a:lnTo>
                  <a:lnTo>
                    <a:pt x="377" y="372"/>
                  </a:lnTo>
                  <a:lnTo>
                    <a:pt x="376" y="367"/>
                  </a:lnTo>
                  <a:lnTo>
                    <a:pt x="376" y="361"/>
                  </a:lnTo>
                  <a:lnTo>
                    <a:pt x="378" y="358"/>
                  </a:lnTo>
                  <a:lnTo>
                    <a:pt x="380" y="355"/>
                  </a:lnTo>
                  <a:lnTo>
                    <a:pt x="382" y="351"/>
                  </a:lnTo>
                  <a:lnTo>
                    <a:pt x="388" y="349"/>
                  </a:lnTo>
                  <a:lnTo>
                    <a:pt x="388" y="349"/>
                  </a:lnTo>
                  <a:lnTo>
                    <a:pt x="395" y="344"/>
                  </a:lnTo>
                  <a:lnTo>
                    <a:pt x="402" y="341"/>
                  </a:lnTo>
                  <a:lnTo>
                    <a:pt x="415" y="338"/>
                  </a:lnTo>
                  <a:lnTo>
                    <a:pt x="415" y="338"/>
                  </a:lnTo>
                  <a:lnTo>
                    <a:pt x="425" y="337"/>
                  </a:lnTo>
                  <a:lnTo>
                    <a:pt x="434" y="334"/>
                  </a:lnTo>
                  <a:lnTo>
                    <a:pt x="439" y="332"/>
                  </a:lnTo>
                  <a:lnTo>
                    <a:pt x="443" y="329"/>
                  </a:lnTo>
                  <a:lnTo>
                    <a:pt x="447" y="325"/>
                  </a:lnTo>
                  <a:lnTo>
                    <a:pt x="453" y="320"/>
                  </a:lnTo>
                  <a:lnTo>
                    <a:pt x="453" y="320"/>
                  </a:lnTo>
                  <a:lnTo>
                    <a:pt x="458" y="310"/>
                  </a:lnTo>
                  <a:lnTo>
                    <a:pt x="462" y="300"/>
                  </a:lnTo>
                  <a:lnTo>
                    <a:pt x="465" y="289"/>
                  </a:lnTo>
                  <a:lnTo>
                    <a:pt x="466" y="276"/>
                  </a:lnTo>
                  <a:lnTo>
                    <a:pt x="467" y="264"/>
                  </a:lnTo>
                  <a:lnTo>
                    <a:pt x="467" y="250"/>
                  </a:lnTo>
                  <a:lnTo>
                    <a:pt x="465" y="224"/>
                  </a:lnTo>
                  <a:lnTo>
                    <a:pt x="465" y="224"/>
                  </a:lnTo>
                  <a:lnTo>
                    <a:pt x="464" y="206"/>
                  </a:lnTo>
                  <a:lnTo>
                    <a:pt x="464" y="190"/>
                  </a:lnTo>
                  <a:lnTo>
                    <a:pt x="465" y="181"/>
                  </a:lnTo>
                  <a:lnTo>
                    <a:pt x="465" y="181"/>
                  </a:lnTo>
                  <a:lnTo>
                    <a:pt x="465" y="164"/>
                  </a:lnTo>
                  <a:lnTo>
                    <a:pt x="465" y="148"/>
                  </a:lnTo>
                  <a:lnTo>
                    <a:pt x="464" y="134"/>
                  </a:lnTo>
                  <a:lnTo>
                    <a:pt x="462" y="120"/>
                  </a:lnTo>
                  <a:lnTo>
                    <a:pt x="458" y="107"/>
                  </a:lnTo>
                  <a:lnTo>
                    <a:pt x="455" y="100"/>
                  </a:lnTo>
                  <a:lnTo>
                    <a:pt x="451" y="93"/>
                  </a:lnTo>
                  <a:lnTo>
                    <a:pt x="445" y="87"/>
                  </a:lnTo>
                  <a:lnTo>
                    <a:pt x="440" y="81"/>
                  </a:lnTo>
                  <a:lnTo>
                    <a:pt x="427" y="68"/>
                  </a:lnTo>
                  <a:lnTo>
                    <a:pt x="427" y="68"/>
                  </a:lnTo>
                  <a:lnTo>
                    <a:pt x="419" y="61"/>
                  </a:lnTo>
                  <a:lnTo>
                    <a:pt x="409" y="57"/>
                  </a:lnTo>
                  <a:lnTo>
                    <a:pt x="401" y="53"/>
                  </a:lnTo>
                  <a:lnTo>
                    <a:pt x="392" y="51"/>
                  </a:lnTo>
                  <a:lnTo>
                    <a:pt x="382" y="49"/>
                  </a:lnTo>
                  <a:lnTo>
                    <a:pt x="373" y="48"/>
                  </a:lnTo>
                  <a:lnTo>
                    <a:pt x="356" y="48"/>
                  </a:lnTo>
                  <a:lnTo>
                    <a:pt x="356" y="48"/>
                  </a:lnTo>
                  <a:lnTo>
                    <a:pt x="328" y="48"/>
                  </a:lnTo>
                  <a:lnTo>
                    <a:pt x="328" y="48"/>
                  </a:lnTo>
                  <a:lnTo>
                    <a:pt x="311" y="49"/>
                  </a:lnTo>
                  <a:lnTo>
                    <a:pt x="310" y="49"/>
                  </a:lnTo>
                  <a:lnTo>
                    <a:pt x="265" y="49"/>
                  </a:lnTo>
                  <a:lnTo>
                    <a:pt x="265" y="49"/>
                  </a:lnTo>
                  <a:lnTo>
                    <a:pt x="214" y="49"/>
                  </a:lnTo>
                  <a:lnTo>
                    <a:pt x="169" y="48"/>
                  </a:lnTo>
                  <a:lnTo>
                    <a:pt x="169" y="48"/>
                  </a:lnTo>
                  <a:lnTo>
                    <a:pt x="155" y="48"/>
                  </a:lnTo>
                  <a:lnTo>
                    <a:pt x="155" y="48"/>
                  </a:lnTo>
                  <a:lnTo>
                    <a:pt x="139" y="49"/>
                  </a:lnTo>
                  <a:lnTo>
                    <a:pt x="122" y="50"/>
                  </a:lnTo>
                  <a:lnTo>
                    <a:pt x="108" y="54"/>
                  </a:lnTo>
                  <a:lnTo>
                    <a:pt x="101" y="57"/>
                  </a:lnTo>
                  <a:lnTo>
                    <a:pt x="95" y="60"/>
                  </a:lnTo>
                  <a:lnTo>
                    <a:pt x="89" y="64"/>
                  </a:lnTo>
                  <a:lnTo>
                    <a:pt x="84" y="69"/>
                  </a:lnTo>
                  <a:lnTo>
                    <a:pt x="79" y="75"/>
                  </a:lnTo>
                  <a:lnTo>
                    <a:pt x="75" y="81"/>
                  </a:lnTo>
                  <a:lnTo>
                    <a:pt x="70" y="87"/>
                  </a:lnTo>
                  <a:lnTo>
                    <a:pt x="66" y="95"/>
                  </a:lnTo>
                  <a:lnTo>
                    <a:pt x="63" y="105"/>
                  </a:lnTo>
                  <a:lnTo>
                    <a:pt x="61" y="114"/>
                  </a:lnTo>
                  <a:lnTo>
                    <a:pt x="61" y="114"/>
                  </a:lnTo>
                  <a:lnTo>
                    <a:pt x="55" y="147"/>
                  </a:lnTo>
                  <a:lnTo>
                    <a:pt x="51" y="183"/>
                  </a:lnTo>
                  <a:lnTo>
                    <a:pt x="49" y="221"/>
                  </a:lnTo>
                  <a:lnTo>
                    <a:pt x="49" y="261"/>
                  </a:lnTo>
                  <a:lnTo>
                    <a:pt x="49" y="261"/>
                  </a:lnTo>
                  <a:lnTo>
                    <a:pt x="50" y="271"/>
                  </a:lnTo>
                  <a:lnTo>
                    <a:pt x="53" y="281"/>
                  </a:lnTo>
                  <a:lnTo>
                    <a:pt x="58" y="291"/>
                  </a:lnTo>
                  <a:lnTo>
                    <a:pt x="64" y="299"/>
                  </a:lnTo>
                  <a:lnTo>
                    <a:pt x="73" y="307"/>
                  </a:lnTo>
                  <a:lnTo>
                    <a:pt x="81" y="313"/>
                  </a:lnTo>
                  <a:lnTo>
                    <a:pt x="90" y="320"/>
                  </a:lnTo>
                  <a:lnTo>
                    <a:pt x="99" y="324"/>
                  </a:lnTo>
                  <a:lnTo>
                    <a:pt x="99" y="324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122" y="332"/>
                  </a:lnTo>
                  <a:lnTo>
                    <a:pt x="123" y="332"/>
                  </a:lnTo>
                  <a:lnTo>
                    <a:pt x="124" y="332"/>
                  </a:lnTo>
                  <a:lnTo>
                    <a:pt x="124" y="332"/>
                  </a:lnTo>
                  <a:lnTo>
                    <a:pt x="127" y="332"/>
                  </a:lnTo>
                  <a:lnTo>
                    <a:pt x="127" y="332"/>
                  </a:lnTo>
                  <a:lnTo>
                    <a:pt x="130" y="332"/>
                  </a:lnTo>
                  <a:lnTo>
                    <a:pt x="135" y="333"/>
                  </a:lnTo>
                  <a:lnTo>
                    <a:pt x="138" y="335"/>
                  </a:lnTo>
                  <a:lnTo>
                    <a:pt x="141" y="337"/>
                  </a:lnTo>
                  <a:lnTo>
                    <a:pt x="145" y="343"/>
                  </a:lnTo>
                  <a:lnTo>
                    <a:pt x="148" y="350"/>
                  </a:lnTo>
                  <a:lnTo>
                    <a:pt x="148" y="350"/>
                  </a:lnTo>
                  <a:lnTo>
                    <a:pt x="149" y="355"/>
                  </a:lnTo>
                  <a:lnTo>
                    <a:pt x="148" y="361"/>
                  </a:lnTo>
                  <a:lnTo>
                    <a:pt x="147" y="365"/>
                  </a:lnTo>
                  <a:lnTo>
                    <a:pt x="145" y="368"/>
                  </a:lnTo>
                  <a:lnTo>
                    <a:pt x="143" y="371"/>
                  </a:lnTo>
                  <a:lnTo>
                    <a:pt x="139" y="374"/>
                  </a:lnTo>
                  <a:lnTo>
                    <a:pt x="139" y="374"/>
                  </a:lnTo>
                  <a:lnTo>
                    <a:pt x="133" y="376"/>
                  </a:lnTo>
                  <a:lnTo>
                    <a:pt x="129" y="378"/>
                  </a:lnTo>
                  <a:lnTo>
                    <a:pt x="125" y="380"/>
                  </a:lnTo>
                  <a:lnTo>
                    <a:pt x="120" y="380"/>
                  </a:lnTo>
                  <a:lnTo>
                    <a:pt x="120" y="380"/>
                  </a:lnTo>
                  <a:lnTo>
                    <a:pt x="110" y="378"/>
                  </a:lnTo>
                  <a:lnTo>
                    <a:pt x="99" y="375"/>
                  </a:lnTo>
                  <a:lnTo>
                    <a:pt x="88" y="371"/>
                  </a:lnTo>
                  <a:lnTo>
                    <a:pt x="77" y="364"/>
                  </a:lnTo>
                  <a:lnTo>
                    <a:pt x="63" y="356"/>
                  </a:lnTo>
                  <a:lnTo>
                    <a:pt x="50" y="345"/>
                  </a:lnTo>
                  <a:lnTo>
                    <a:pt x="36" y="334"/>
                  </a:lnTo>
                  <a:lnTo>
                    <a:pt x="22" y="321"/>
                  </a:lnTo>
                  <a:lnTo>
                    <a:pt x="22" y="321"/>
                  </a:lnTo>
                  <a:lnTo>
                    <a:pt x="17" y="314"/>
                  </a:lnTo>
                  <a:lnTo>
                    <a:pt x="13" y="307"/>
                  </a:lnTo>
                  <a:lnTo>
                    <a:pt x="9" y="300"/>
                  </a:lnTo>
                  <a:lnTo>
                    <a:pt x="5" y="292"/>
                  </a:lnTo>
                  <a:lnTo>
                    <a:pt x="3" y="283"/>
                  </a:lnTo>
                  <a:lnTo>
                    <a:pt x="1" y="274"/>
                  </a:lnTo>
                  <a:lnTo>
                    <a:pt x="0" y="256"/>
                  </a:lnTo>
                  <a:lnTo>
                    <a:pt x="0" y="235"/>
                  </a:lnTo>
                  <a:lnTo>
                    <a:pt x="1" y="215"/>
                  </a:lnTo>
                  <a:lnTo>
                    <a:pt x="6" y="175"/>
                  </a:lnTo>
                  <a:lnTo>
                    <a:pt x="6" y="175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4" y="118"/>
                  </a:lnTo>
                  <a:lnTo>
                    <a:pt x="19" y="97"/>
                  </a:lnTo>
                  <a:lnTo>
                    <a:pt x="22" y="86"/>
                  </a:lnTo>
                  <a:lnTo>
                    <a:pt x="26" y="76"/>
                  </a:lnTo>
                  <a:lnTo>
                    <a:pt x="30" y="66"/>
                  </a:lnTo>
                  <a:lnTo>
                    <a:pt x="35" y="56"/>
                  </a:lnTo>
                  <a:lnTo>
                    <a:pt x="42" y="47"/>
                  </a:lnTo>
                  <a:lnTo>
                    <a:pt x="48" y="38"/>
                  </a:lnTo>
                  <a:lnTo>
                    <a:pt x="55" y="30"/>
                  </a:lnTo>
                  <a:lnTo>
                    <a:pt x="63" y="23"/>
                  </a:lnTo>
                  <a:lnTo>
                    <a:pt x="72" y="17"/>
                  </a:lnTo>
                  <a:lnTo>
                    <a:pt x="81" y="13"/>
                  </a:lnTo>
                  <a:lnTo>
                    <a:pt x="91" y="9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20" y="4"/>
                  </a:lnTo>
                  <a:lnTo>
                    <a:pt x="140" y="3"/>
                  </a:lnTo>
                  <a:lnTo>
                    <a:pt x="160" y="1"/>
                  </a:lnTo>
                  <a:lnTo>
                    <a:pt x="183" y="0"/>
                  </a:lnTo>
                  <a:lnTo>
                    <a:pt x="183" y="0"/>
                  </a:lnTo>
                  <a:lnTo>
                    <a:pt x="214" y="1"/>
                  </a:lnTo>
                  <a:lnTo>
                    <a:pt x="244" y="3"/>
                  </a:lnTo>
                  <a:lnTo>
                    <a:pt x="244" y="3"/>
                  </a:lnTo>
                  <a:lnTo>
                    <a:pt x="274" y="4"/>
                  </a:lnTo>
                  <a:lnTo>
                    <a:pt x="304" y="4"/>
                  </a:lnTo>
                  <a:lnTo>
                    <a:pt x="304" y="4"/>
                  </a:lnTo>
                  <a:lnTo>
                    <a:pt x="329" y="4"/>
                  </a:lnTo>
                  <a:lnTo>
                    <a:pt x="329" y="4"/>
                  </a:lnTo>
                  <a:lnTo>
                    <a:pt x="357" y="3"/>
                  </a:lnTo>
                  <a:lnTo>
                    <a:pt x="357" y="3"/>
                  </a:lnTo>
                  <a:lnTo>
                    <a:pt x="380" y="4"/>
                  </a:lnTo>
                  <a:lnTo>
                    <a:pt x="393" y="5"/>
                  </a:lnTo>
                  <a:lnTo>
                    <a:pt x="405" y="7"/>
                  </a:lnTo>
                  <a:lnTo>
                    <a:pt x="417" y="10"/>
                  </a:lnTo>
                  <a:lnTo>
                    <a:pt x="428" y="14"/>
                  </a:lnTo>
                  <a:lnTo>
                    <a:pt x="439" y="20"/>
                  </a:lnTo>
                  <a:lnTo>
                    <a:pt x="450" y="27"/>
                  </a:lnTo>
                  <a:lnTo>
                    <a:pt x="450" y="27"/>
                  </a:lnTo>
                  <a:lnTo>
                    <a:pt x="464" y="41"/>
                  </a:lnTo>
                  <a:lnTo>
                    <a:pt x="477" y="54"/>
                  </a:lnTo>
                  <a:lnTo>
                    <a:pt x="489" y="69"/>
                  </a:lnTo>
                  <a:lnTo>
                    <a:pt x="498" y="84"/>
                  </a:lnTo>
                  <a:lnTo>
                    <a:pt x="502" y="91"/>
                  </a:lnTo>
                  <a:lnTo>
                    <a:pt x="505" y="101"/>
                  </a:lnTo>
                  <a:lnTo>
                    <a:pt x="507" y="109"/>
                  </a:lnTo>
                  <a:lnTo>
                    <a:pt x="509" y="118"/>
                  </a:lnTo>
                  <a:lnTo>
                    <a:pt x="512" y="127"/>
                  </a:lnTo>
                  <a:lnTo>
                    <a:pt x="513" y="138"/>
                  </a:lnTo>
                  <a:lnTo>
                    <a:pt x="513" y="148"/>
                  </a:lnTo>
                  <a:lnTo>
                    <a:pt x="512" y="160"/>
                  </a:lnTo>
                  <a:lnTo>
                    <a:pt x="512" y="160"/>
                  </a:lnTo>
                  <a:lnTo>
                    <a:pt x="511" y="173"/>
                  </a:lnTo>
                  <a:lnTo>
                    <a:pt x="511" y="187"/>
                  </a:lnTo>
                  <a:lnTo>
                    <a:pt x="512" y="217"/>
                  </a:lnTo>
                  <a:lnTo>
                    <a:pt x="512" y="217"/>
                  </a:lnTo>
                  <a:lnTo>
                    <a:pt x="514" y="246"/>
                  </a:lnTo>
                  <a:lnTo>
                    <a:pt x="514" y="261"/>
                  </a:lnTo>
                  <a:lnTo>
                    <a:pt x="513" y="275"/>
                  </a:lnTo>
                  <a:lnTo>
                    <a:pt x="512" y="289"/>
                  </a:lnTo>
                  <a:lnTo>
                    <a:pt x="509" y="302"/>
                  </a:lnTo>
                  <a:lnTo>
                    <a:pt x="505" y="315"/>
                  </a:lnTo>
                  <a:lnTo>
                    <a:pt x="501" y="327"/>
                  </a:lnTo>
                  <a:lnTo>
                    <a:pt x="501" y="327"/>
                  </a:lnTo>
                  <a:lnTo>
                    <a:pt x="494" y="339"/>
                  </a:lnTo>
                  <a:lnTo>
                    <a:pt x="486" y="350"/>
                  </a:lnTo>
                  <a:lnTo>
                    <a:pt x="475" y="360"/>
                  </a:lnTo>
                  <a:lnTo>
                    <a:pt x="463" y="368"/>
                  </a:lnTo>
                  <a:lnTo>
                    <a:pt x="463" y="368"/>
                  </a:lnTo>
                  <a:lnTo>
                    <a:pt x="457" y="372"/>
                  </a:lnTo>
                  <a:lnTo>
                    <a:pt x="457" y="372"/>
                  </a:lnTo>
                  <a:lnTo>
                    <a:pt x="446" y="378"/>
                  </a:lnTo>
                  <a:lnTo>
                    <a:pt x="441" y="382"/>
                  </a:lnTo>
                  <a:lnTo>
                    <a:pt x="436" y="384"/>
                  </a:lnTo>
                  <a:lnTo>
                    <a:pt x="436" y="384"/>
                  </a:lnTo>
                  <a:lnTo>
                    <a:pt x="431" y="384"/>
                  </a:lnTo>
                  <a:lnTo>
                    <a:pt x="431" y="384"/>
                  </a:lnTo>
                  <a:lnTo>
                    <a:pt x="428" y="384"/>
                  </a:lnTo>
                  <a:lnTo>
                    <a:pt x="428" y="384"/>
                  </a:lnTo>
                  <a:lnTo>
                    <a:pt x="424" y="384"/>
                  </a:lnTo>
                  <a:lnTo>
                    <a:pt x="424" y="384"/>
                  </a:lnTo>
                  <a:lnTo>
                    <a:pt x="418" y="385"/>
                  </a:lnTo>
                  <a:lnTo>
                    <a:pt x="414" y="386"/>
                  </a:lnTo>
                  <a:lnTo>
                    <a:pt x="410" y="388"/>
                  </a:lnTo>
                  <a:lnTo>
                    <a:pt x="410" y="388"/>
                  </a:lnTo>
                  <a:lnTo>
                    <a:pt x="404" y="390"/>
                  </a:lnTo>
                  <a:lnTo>
                    <a:pt x="399" y="391"/>
                  </a:lnTo>
                  <a:lnTo>
                    <a:pt x="399" y="39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3" name="Freeform 789"/>
            <p:cNvSpPr/>
            <p:nvPr/>
          </p:nvSpPr>
          <p:spPr bwMode="auto">
            <a:xfrm>
              <a:off x="6291263" y="4548188"/>
              <a:ext cx="273050" cy="195263"/>
            </a:xfrm>
            <a:custGeom>
              <a:avLst/>
              <a:gdLst/>
              <a:ahLst/>
              <a:cxnLst>
                <a:cxn ang="0">
                  <a:pos x="321" y="370"/>
                </a:cxn>
                <a:cxn ang="0">
                  <a:pos x="259" y="369"/>
                </a:cxn>
                <a:cxn ang="0">
                  <a:pos x="165" y="368"/>
                </a:cxn>
                <a:cxn ang="0">
                  <a:pos x="100" y="360"/>
                </a:cxn>
                <a:cxn ang="0">
                  <a:pos x="68" y="344"/>
                </a:cxn>
                <a:cxn ang="0">
                  <a:pos x="42" y="316"/>
                </a:cxn>
                <a:cxn ang="0">
                  <a:pos x="10" y="249"/>
                </a:cxn>
                <a:cxn ang="0">
                  <a:pos x="1" y="187"/>
                </a:cxn>
                <a:cxn ang="0">
                  <a:pos x="3" y="98"/>
                </a:cxn>
                <a:cxn ang="0">
                  <a:pos x="11" y="59"/>
                </a:cxn>
                <a:cxn ang="0">
                  <a:pos x="28" y="34"/>
                </a:cxn>
                <a:cxn ang="0">
                  <a:pos x="48" y="20"/>
                </a:cxn>
                <a:cxn ang="0">
                  <a:pos x="84" y="11"/>
                </a:cxn>
                <a:cxn ang="0">
                  <a:pos x="105" y="1"/>
                </a:cxn>
                <a:cxn ang="0">
                  <a:pos x="117" y="1"/>
                </a:cxn>
                <a:cxn ang="0">
                  <a:pos x="131" y="17"/>
                </a:cxn>
                <a:cxn ang="0">
                  <a:pos x="129" y="36"/>
                </a:cxn>
                <a:cxn ang="0">
                  <a:pos x="111" y="50"/>
                </a:cxn>
                <a:cxn ang="0">
                  <a:pos x="78" y="60"/>
                </a:cxn>
                <a:cxn ang="0">
                  <a:pos x="60" y="69"/>
                </a:cxn>
                <a:cxn ang="0">
                  <a:pos x="47" y="104"/>
                </a:cxn>
                <a:cxn ang="0">
                  <a:pos x="45" y="169"/>
                </a:cxn>
                <a:cxn ang="0">
                  <a:pos x="53" y="235"/>
                </a:cxn>
                <a:cxn ang="0">
                  <a:pos x="69" y="273"/>
                </a:cxn>
                <a:cxn ang="0">
                  <a:pos x="94" y="305"/>
                </a:cxn>
                <a:cxn ang="0">
                  <a:pos x="114" y="316"/>
                </a:cxn>
                <a:cxn ang="0">
                  <a:pos x="141" y="317"/>
                </a:cxn>
                <a:cxn ang="0">
                  <a:pos x="162" y="318"/>
                </a:cxn>
                <a:cxn ang="0">
                  <a:pos x="224" y="323"/>
                </a:cxn>
                <a:cxn ang="0">
                  <a:pos x="266" y="323"/>
                </a:cxn>
                <a:cxn ang="0">
                  <a:pos x="321" y="325"/>
                </a:cxn>
                <a:cxn ang="0">
                  <a:pos x="368" y="328"/>
                </a:cxn>
                <a:cxn ang="0">
                  <a:pos x="425" y="318"/>
                </a:cxn>
                <a:cxn ang="0">
                  <a:pos x="441" y="306"/>
                </a:cxn>
                <a:cxn ang="0">
                  <a:pos x="457" y="274"/>
                </a:cxn>
                <a:cxn ang="0">
                  <a:pos x="461" y="224"/>
                </a:cxn>
                <a:cxn ang="0">
                  <a:pos x="464" y="175"/>
                </a:cxn>
                <a:cxn ang="0">
                  <a:pos x="468" y="142"/>
                </a:cxn>
                <a:cxn ang="0">
                  <a:pos x="459" y="112"/>
                </a:cxn>
                <a:cxn ang="0">
                  <a:pos x="449" y="96"/>
                </a:cxn>
                <a:cxn ang="0">
                  <a:pos x="413" y="65"/>
                </a:cxn>
                <a:cxn ang="0">
                  <a:pos x="383" y="52"/>
                </a:cxn>
                <a:cxn ang="0">
                  <a:pos x="368" y="41"/>
                </a:cxn>
                <a:cxn ang="0">
                  <a:pos x="366" y="30"/>
                </a:cxn>
                <a:cxn ang="0">
                  <a:pos x="373" y="15"/>
                </a:cxn>
                <a:cxn ang="0">
                  <a:pos x="389" y="7"/>
                </a:cxn>
                <a:cxn ang="0">
                  <a:pos x="409" y="12"/>
                </a:cxn>
                <a:cxn ang="0">
                  <a:pos x="460" y="46"/>
                </a:cxn>
                <a:cxn ang="0">
                  <a:pos x="499" y="84"/>
                </a:cxn>
                <a:cxn ang="0">
                  <a:pos x="514" y="114"/>
                </a:cxn>
                <a:cxn ang="0">
                  <a:pos x="511" y="176"/>
                </a:cxn>
                <a:cxn ang="0">
                  <a:pos x="506" y="215"/>
                </a:cxn>
                <a:cxn ang="0">
                  <a:pos x="502" y="278"/>
                </a:cxn>
                <a:cxn ang="0">
                  <a:pos x="487" y="323"/>
                </a:cxn>
                <a:cxn ang="0">
                  <a:pos x="462" y="349"/>
                </a:cxn>
                <a:cxn ang="0">
                  <a:pos x="428" y="363"/>
                </a:cxn>
                <a:cxn ang="0">
                  <a:pos x="353" y="370"/>
                </a:cxn>
              </a:cxnLst>
              <a:rect l="0" t="0" r="r" b="b"/>
              <a:pathLst>
                <a:path w="515" h="370">
                  <a:moveTo>
                    <a:pt x="353" y="370"/>
                  </a:moveTo>
                  <a:lnTo>
                    <a:pt x="353" y="370"/>
                  </a:lnTo>
                  <a:lnTo>
                    <a:pt x="321" y="370"/>
                  </a:lnTo>
                  <a:lnTo>
                    <a:pt x="321" y="370"/>
                  </a:lnTo>
                  <a:lnTo>
                    <a:pt x="288" y="369"/>
                  </a:lnTo>
                  <a:lnTo>
                    <a:pt x="288" y="369"/>
                  </a:lnTo>
                  <a:lnTo>
                    <a:pt x="259" y="369"/>
                  </a:lnTo>
                  <a:lnTo>
                    <a:pt x="259" y="369"/>
                  </a:lnTo>
                  <a:lnTo>
                    <a:pt x="230" y="370"/>
                  </a:lnTo>
                  <a:lnTo>
                    <a:pt x="230" y="370"/>
                  </a:lnTo>
                  <a:lnTo>
                    <a:pt x="198" y="369"/>
                  </a:lnTo>
                  <a:lnTo>
                    <a:pt x="165" y="368"/>
                  </a:lnTo>
                  <a:lnTo>
                    <a:pt x="132" y="365"/>
                  </a:lnTo>
                  <a:lnTo>
                    <a:pt x="116" y="363"/>
                  </a:lnTo>
                  <a:lnTo>
                    <a:pt x="100" y="360"/>
                  </a:lnTo>
                  <a:lnTo>
                    <a:pt x="100" y="360"/>
                  </a:lnTo>
                  <a:lnTo>
                    <a:pt x="91" y="357"/>
                  </a:lnTo>
                  <a:lnTo>
                    <a:pt x="83" y="354"/>
                  </a:lnTo>
                  <a:lnTo>
                    <a:pt x="76" y="349"/>
                  </a:lnTo>
                  <a:lnTo>
                    <a:pt x="68" y="344"/>
                  </a:lnTo>
                  <a:lnTo>
                    <a:pt x="62" y="338"/>
                  </a:lnTo>
                  <a:lnTo>
                    <a:pt x="54" y="332"/>
                  </a:lnTo>
                  <a:lnTo>
                    <a:pt x="48" y="324"/>
                  </a:lnTo>
                  <a:lnTo>
                    <a:pt x="42" y="316"/>
                  </a:lnTo>
                  <a:lnTo>
                    <a:pt x="31" y="300"/>
                  </a:lnTo>
                  <a:lnTo>
                    <a:pt x="22" y="282"/>
                  </a:lnTo>
                  <a:lnTo>
                    <a:pt x="15" y="265"/>
                  </a:lnTo>
                  <a:lnTo>
                    <a:pt x="10" y="249"/>
                  </a:lnTo>
                  <a:lnTo>
                    <a:pt x="10" y="249"/>
                  </a:lnTo>
                  <a:lnTo>
                    <a:pt x="6" y="229"/>
                  </a:lnTo>
                  <a:lnTo>
                    <a:pt x="3" y="209"/>
                  </a:lnTo>
                  <a:lnTo>
                    <a:pt x="1" y="187"/>
                  </a:lnTo>
                  <a:lnTo>
                    <a:pt x="0" y="166"/>
                  </a:lnTo>
                  <a:lnTo>
                    <a:pt x="0" y="144"/>
                  </a:lnTo>
                  <a:lnTo>
                    <a:pt x="1" y="121"/>
                  </a:lnTo>
                  <a:lnTo>
                    <a:pt x="3" y="98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8" y="66"/>
                  </a:lnTo>
                  <a:lnTo>
                    <a:pt x="11" y="59"/>
                  </a:lnTo>
                  <a:lnTo>
                    <a:pt x="14" y="52"/>
                  </a:lnTo>
                  <a:lnTo>
                    <a:pt x="17" y="46"/>
                  </a:lnTo>
                  <a:lnTo>
                    <a:pt x="22" y="39"/>
                  </a:lnTo>
                  <a:lnTo>
                    <a:pt x="28" y="34"/>
                  </a:lnTo>
                  <a:lnTo>
                    <a:pt x="35" y="28"/>
                  </a:lnTo>
                  <a:lnTo>
                    <a:pt x="42" y="23"/>
                  </a:lnTo>
                  <a:lnTo>
                    <a:pt x="42" y="23"/>
                  </a:lnTo>
                  <a:lnTo>
                    <a:pt x="48" y="20"/>
                  </a:lnTo>
                  <a:lnTo>
                    <a:pt x="54" y="18"/>
                  </a:lnTo>
                  <a:lnTo>
                    <a:pt x="68" y="15"/>
                  </a:lnTo>
                  <a:lnTo>
                    <a:pt x="68" y="15"/>
                  </a:lnTo>
                  <a:lnTo>
                    <a:pt x="84" y="11"/>
                  </a:lnTo>
                  <a:lnTo>
                    <a:pt x="91" y="8"/>
                  </a:lnTo>
                  <a:lnTo>
                    <a:pt x="100" y="4"/>
                  </a:lnTo>
                  <a:lnTo>
                    <a:pt x="100" y="4"/>
                  </a:lnTo>
                  <a:lnTo>
                    <a:pt x="105" y="1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14" y="0"/>
                  </a:lnTo>
                  <a:lnTo>
                    <a:pt x="117" y="1"/>
                  </a:lnTo>
                  <a:lnTo>
                    <a:pt x="122" y="4"/>
                  </a:lnTo>
                  <a:lnTo>
                    <a:pt x="128" y="10"/>
                  </a:lnTo>
                  <a:lnTo>
                    <a:pt x="131" y="17"/>
                  </a:lnTo>
                  <a:lnTo>
                    <a:pt x="131" y="17"/>
                  </a:lnTo>
                  <a:lnTo>
                    <a:pt x="132" y="22"/>
                  </a:lnTo>
                  <a:lnTo>
                    <a:pt x="132" y="28"/>
                  </a:lnTo>
                  <a:lnTo>
                    <a:pt x="131" y="32"/>
                  </a:lnTo>
                  <a:lnTo>
                    <a:pt x="129" y="36"/>
                  </a:lnTo>
                  <a:lnTo>
                    <a:pt x="126" y="40"/>
                  </a:lnTo>
                  <a:lnTo>
                    <a:pt x="121" y="43"/>
                  </a:lnTo>
                  <a:lnTo>
                    <a:pt x="121" y="43"/>
                  </a:lnTo>
                  <a:lnTo>
                    <a:pt x="111" y="50"/>
                  </a:lnTo>
                  <a:lnTo>
                    <a:pt x="101" y="54"/>
                  </a:lnTo>
                  <a:lnTo>
                    <a:pt x="89" y="57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73" y="61"/>
                  </a:lnTo>
                  <a:lnTo>
                    <a:pt x="68" y="63"/>
                  </a:lnTo>
                  <a:lnTo>
                    <a:pt x="64" y="66"/>
                  </a:lnTo>
                  <a:lnTo>
                    <a:pt x="60" y="69"/>
                  </a:lnTo>
                  <a:lnTo>
                    <a:pt x="54" y="77"/>
                  </a:lnTo>
                  <a:lnTo>
                    <a:pt x="50" y="86"/>
                  </a:lnTo>
                  <a:lnTo>
                    <a:pt x="48" y="95"/>
                  </a:lnTo>
                  <a:lnTo>
                    <a:pt x="47" y="104"/>
                  </a:lnTo>
                  <a:lnTo>
                    <a:pt x="45" y="122"/>
                  </a:lnTo>
                  <a:lnTo>
                    <a:pt x="45" y="122"/>
                  </a:lnTo>
                  <a:lnTo>
                    <a:pt x="45" y="153"/>
                  </a:lnTo>
                  <a:lnTo>
                    <a:pt x="45" y="169"/>
                  </a:lnTo>
                  <a:lnTo>
                    <a:pt x="45" y="186"/>
                  </a:lnTo>
                  <a:lnTo>
                    <a:pt x="47" y="203"/>
                  </a:lnTo>
                  <a:lnTo>
                    <a:pt x="49" y="218"/>
                  </a:lnTo>
                  <a:lnTo>
                    <a:pt x="53" y="235"/>
                  </a:lnTo>
                  <a:lnTo>
                    <a:pt x="58" y="250"/>
                  </a:lnTo>
                  <a:lnTo>
                    <a:pt x="58" y="250"/>
                  </a:lnTo>
                  <a:lnTo>
                    <a:pt x="63" y="261"/>
                  </a:lnTo>
                  <a:lnTo>
                    <a:pt x="69" y="273"/>
                  </a:lnTo>
                  <a:lnTo>
                    <a:pt x="74" y="282"/>
                  </a:lnTo>
                  <a:lnTo>
                    <a:pt x="80" y="290"/>
                  </a:lnTo>
                  <a:lnTo>
                    <a:pt x="86" y="299"/>
                  </a:lnTo>
                  <a:lnTo>
                    <a:pt x="94" y="305"/>
                  </a:lnTo>
                  <a:lnTo>
                    <a:pt x="100" y="310"/>
                  </a:lnTo>
                  <a:lnTo>
                    <a:pt x="107" y="313"/>
                  </a:lnTo>
                  <a:lnTo>
                    <a:pt x="107" y="313"/>
                  </a:lnTo>
                  <a:lnTo>
                    <a:pt x="114" y="316"/>
                  </a:lnTo>
                  <a:lnTo>
                    <a:pt x="120" y="317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41" y="317"/>
                  </a:lnTo>
                  <a:lnTo>
                    <a:pt x="141" y="317"/>
                  </a:lnTo>
                  <a:lnTo>
                    <a:pt x="150" y="317"/>
                  </a:lnTo>
                  <a:lnTo>
                    <a:pt x="150" y="317"/>
                  </a:lnTo>
                  <a:lnTo>
                    <a:pt x="162" y="318"/>
                  </a:lnTo>
                  <a:lnTo>
                    <a:pt x="162" y="318"/>
                  </a:lnTo>
                  <a:lnTo>
                    <a:pt x="182" y="321"/>
                  </a:lnTo>
                  <a:lnTo>
                    <a:pt x="203" y="323"/>
                  </a:lnTo>
                  <a:lnTo>
                    <a:pt x="224" y="323"/>
                  </a:lnTo>
                  <a:lnTo>
                    <a:pt x="244" y="323"/>
                  </a:lnTo>
                  <a:lnTo>
                    <a:pt x="244" y="323"/>
                  </a:lnTo>
                  <a:lnTo>
                    <a:pt x="266" y="323"/>
                  </a:lnTo>
                  <a:lnTo>
                    <a:pt x="266" y="323"/>
                  </a:lnTo>
                  <a:lnTo>
                    <a:pt x="288" y="323"/>
                  </a:lnTo>
                  <a:lnTo>
                    <a:pt x="288" y="323"/>
                  </a:lnTo>
                  <a:lnTo>
                    <a:pt x="303" y="324"/>
                  </a:lnTo>
                  <a:lnTo>
                    <a:pt x="321" y="325"/>
                  </a:lnTo>
                  <a:lnTo>
                    <a:pt x="321" y="325"/>
                  </a:lnTo>
                  <a:lnTo>
                    <a:pt x="343" y="328"/>
                  </a:lnTo>
                  <a:lnTo>
                    <a:pt x="368" y="328"/>
                  </a:lnTo>
                  <a:lnTo>
                    <a:pt x="368" y="328"/>
                  </a:lnTo>
                  <a:lnTo>
                    <a:pt x="388" y="328"/>
                  </a:lnTo>
                  <a:lnTo>
                    <a:pt x="405" y="324"/>
                  </a:lnTo>
                  <a:lnTo>
                    <a:pt x="419" y="320"/>
                  </a:lnTo>
                  <a:lnTo>
                    <a:pt x="425" y="318"/>
                  </a:lnTo>
                  <a:lnTo>
                    <a:pt x="431" y="314"/>
                  </a:lnTo>
                  <a:lnTo>
                    <a:pt x="431" y="314"/>
                  </a:lnTo>
                  <a:lnTo>
                    <a:pt x="436" y="311"/>
                  </a:lnTo>
                  <a:lnTo>
                    <a:pt x="441" y="306"/>
                  </a:lnTo>
                  <a:lnTo>
                    <a:pt x="445" y="302"/>
                  </a:lnTo>
                  <a:lnTo>
                    <a:pt x="449" y="297"/>
                  </a:lnTo>
                  <a:lnTo>
                    <a:pt x="454" y="286"/>
                  </a:lnTo>
                  <a:lnTo>
                    <a:pt x="457" y="274"/>
                  </a:lnTo>
                  <a:lnTo>
                    <a:pt x="459" y="261"/>
                  </a:lnTo>
                  <a:lnTo>
                    <a:pt x="460" y="249"/>
                  </a:lnTo>
                  <a:lnTo>
                    <a:pt x="461" y="224"/>
                  </a:lnTo>
                  <a:lnTo>
                    <a:pt x="461" y="224"/>
                  </a:lnTo>
                  <a:lnTo>
                    <a:pt x="461" y="208"/>
                  </a:lnTo>
                  <a:lnTo>
                    <a:pt x="461" y="193"/>
                  </a:lnTo>
                  <a:lnTo>
                    <a:pt x="461" y="193"/>
                  </a:lnTo>
                  <a:lnTo>
                    <a:pt x="464" y="175"/>
                  </a:lnTo>
                  <a:lnTo>
                    <a:pt x="464" y="175"/>
                  </a:lnTo>
                  <a:lnTo>
                    <a:pt x="466" y="158"/>
                  </a:lnTo>
                  <a:lnTo>
                    <a:pt x="468" y="142"/>
                  </a:lnTo>
                  <a:lnTo>
                    <a:pt x="468" y="142"/>
                  </a:lnTo>
                  <a:lnTo>
                    <a:pt x="467" y="131"/>
                  </a:lnTo>
                  <a:lnTo>
                    <a:pt x="466" y="124"/>
                  </a:lnTo>
                  <a:lnTo>
                    <a:pt x="463" y="118"/>
                  </a:lnTo>
                  <a:lnTo>
                    <a:pt x="459" y="112"/>
                  </a:lnTo>
                  <a:lnTo>
                    <a:pt x="459" y="112"/>
                  </a:lnTo>
                  <a:lnTo>
                    <a:pt x="455" y="104"/>
                  </a:lnTo>
                  <a:lnTo>
                    <a:pt x="455" y="104"/>
                  </a:lnTo>
                  <a:lnTo>
                    <a:pt x="449" y="96"/>
                  </a:lnTo>
                  <a:lnTo>
                    <a:pt x="442" y="88"/>
                  </a:lnTo>
                  <a:lnTo>
                    <a:pt x="432" y="80"/>
                  </a:lnTo>
                  <a:lnTo>
                    <a:pt x="423" y="72"/>
                  </a:lnTo>
                  <a:lnTo>
                    <a:pt x="413" y="65"/>
                  </a:lnTo>
                  <a:lnTo>
                    <a:pt x="402" y="60"/>
                  </a:lnTo>
                  <a:lnTo>
                    <a:pt x="392" y="55"/>
                  </a:lnTo>
                  <a:lnTo>
                    <a:pt x="383" y="52"/>
                  </a:lnTo>
                  <a:lnTo>
                    <a:pt x="383" y="52"/>
                  </a:lnTo>
                  <a:lnTo>
                    <a:pt x="377" y="51"/>
                  </a:lnTo>
                  <a:lnTo>
                    <a:pt x="372" y="48"/>
                  </a:lnTo>
                  <a:lnTo>
                    <a:pt x="370" y="45"/>
                  </a:lnTo>
                  <a:lnTo>
                    <a:pt x="368" y="41"/>
                  </a:lnTo>
                  <a:lnTo>
                    <a:pt x="367" y="37"/>
                  </a:lnTo>
                  <a:lnTo>
                    <a:pt x="366" y="34"/>
                  </a:lnTo>
                  <a:lnTo>
                    <a:pt x="366" y="30"/>
                  </a:lnTo>
                  <a:lnTo>
                    <a:pt x="366" y="30"/>
                  </a:lnTo>
                  <a:lnTo>
                    <a:pt x="367" y="26"/>
                  </a:lnTo>
                  <a:lnTo>
                    <a:pt x="368" y="22"/>
                  </a:lnTo>
                  <a:lnTo>
                    <a:pt x="370" y="18"/>
                  </a:lnTo>
                  <a:lnTo>
                    <a:pt x="373" y="15"/>
                  </a:lnTo>
                  <a:lnTo>
                    <a:pt x="377" y="11"/>
                  </a:lnTo>
                  <a:lnTo>
                    <a:pt x="380" y="9"/>
                  </a:lnTo>
                  <a:lnTo>
                    <a:pt x="384" y="8"/>
                  </a:lnTo>
                  <a:lnTo>
                    <a:pt x="389" y="7"/>
                  </a:lnTo>
                  <a:lnTo>
                    <a:pt x="389" y="7"/>
                  </a:lnTo>
                  <a:lnTo>
                    <a:pt x="395" y="8"/>
                  </a:lnTo>
                  <a:lnTo>
                    <a:pt x="395" y="8"/>
                  </a:lnTo>
                  <a:lnTo>
                    <a:pt x="409" y="12"/>
                  </a:lnTo>
                  <a:lnTo>
                    <a:pt x="423" y="19"/>
                  </a:lnTo>
                  <a:lnTo>
                    <a:pt x="435" y="27"/>
                  </a:lnTo>
                  <a:lnTo>
                    <a:pt x="448" y="36"/>
                  </a:lnTo>
                  <a:lnTo>
                    <a:pt x="460" y="46"/>
                  </a:lnTo>
                  <a:lnTo>
                    <a:pt x="472" y="57"/>
                  </a:lnTo>
                  <a:lnTo>
                    <a:pt x="493" y="78"/>
                  </a:lnTo>
                  <a:lnTo>
                    <a:pt x="499" y="84"/>
                  </a:lnTo>
                  <a:lnTo>
                    <a:pt x="499" y="84"/>
                  </a:lnTo>
                  <a:lnTo>
                    <a:pt x="504" y="88"/>
                  </a:lnTo>
                  <a:lnTo>
                    <a:pt x="507" y="93"/>
                  </a:lnTo>
                  <a:lnTo>
                    <a:pt x="512" y="102"/>
                  </a:lnTo>
                  <a:lnTo>
                    <a:pt x="514" y="114"/>
                  </a:lnTo>
                  <a:lnTo>
                    <a:pt x="515" y="125"/>
                  </a:lnTo>
                  <a:lnTo>
                    <a:pt x="515" y="137"/>
                  </a:lnTo>
                  <a:lnTo>
                    <a:pt x="514" y="150"/>
                  </a:lnTo>
                  <a:lnTo>
                    <a:pt x="511" y="176"/>
                  </a:lnTo>
                  <a:lnTo>
                    <a:pt x="511" y="176"/>
                  </a:lnTo>
                  <a:lnTo>
                    <a:pt x="508" y="196"/>
                  </a:lnTo>
                  <a:lnTo>
                    <a:pt x="507" y="206"/>
                  </a:lnTo>
                  <a:lnTo>
                    <a:pt x="506" y="215"/>
                  </a:lnTo>
                  <a:lnTo>
                    <a:pt x="506" y="215"/>
                  </a:lnTo>
                  <a:lnTo>
                    <a:pt x="506" y="236"/>
                  </a:lnTo>
                  <a:lnTo>
                    <a:pt x="505" y="257"/>
                  </a:lnTo>
                  <a:lnTo>
                    <a:pt x="502" y="278"/>
                  </a:lnTo>
                  <a:lnTo>
                    <a:pt x="497" y="298"/>
                  </a:lnTo>
                  <a:lnTo>
                    <a:pt x="494" y="307"/>
                  </a:lnTo>
                  <a:lnTo>
                    <a:pt x="491" y="315"/>
                  </a:lnTo>
                  <a:lnTo>
                    <a:pt x="487" y="323"/>
                  </a:lnTo>
                  <a:lnTo>
                    <a:pt x="482" y="332"/>
                  </a:lnTo>
                  <a:lnTo>
                    <a:pt x="476" y="338"/>
                  </a:lnTo>
                  <a:lnTo>
                    <a:pt x="470" y="344"/>
                  </a:lnTo>
                  <a:lnTo>
                    <a:pt x="462" y="349"/>
                  </a:lnTo>
                  <a:lnTo>
                    <a:pt x="454" y="353"/>
                  </a:lnTo>
                  <a:lnTo>
                    <a:pt x="454" y="353"/>
                  </a:lnTo>
                  <a:lnTo>
                    <a:pt x="442" y="359"/>
                  </a:lnTo>
                  <a:lnTo>
                    <a:pt x="428" y="363"/>
                  </a:lnTo>
                  <a:lnTo>
                    <a:pt x="416" y="366"/>
                  </a:lnTo>
                  <a:lnTo>
                    <a:pt x="402" y="368"/>
                  </a:lnTo>
                  <a:lnTo>
                    <a:pt x="378" y="370"/>
                  </a:lnTo>
                  <a:lnTo>
                    <a:pt x="353" y="370"/>
                  </a:lnTo>
                  <a:lnTo>
                    <a:pt x="353" y="37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4" name="Freeform 790"/>
            <p:cNvSpPr/>
            <p:nvPr/>
          </p:nvSpPr>
          <p:spPr bwMode="auto">
            <a:xfrm>
              <a:off x="6351588" y="4291013"/>
              <a:ext cx="30163" cy="322263"/>
            </a:xfrm>
            <a:custGeom>
              <a:avLst/>
              <a:gdLst/>
              <a:ahLst/>
              <a:cxnLst>
                <a:cxn ang="0">
                  <a:pos x="35" y="607"/>
                </a:cxn>
                <a:cxn ang="0">
                  <a:pos x="27" y="605"/>
                </a:cxn>
                <a:cxn ang="0">
                  <a:pos x="21" y="600"/>
                </a:cxn>
                <a:cxn ang="0">
                  <a:pos x="17" y="595"/>
                </a:cxn>
                <a:cxn ang="0">
                  <a:pos x="11" y="583"/>
                </a:cxn>
                <a:cxn ang="0">
                  <a:pos x="10" y="562"/>
                </a:cxn>
                <a:cxn ang="0">
                  <a:pos x="11" y="546"/>
                </a:cxn>
                <a:cxn ang="0">
                  <a:pos x="11" y="519"/>
                </a:cxn>
                <a:cxn ang="0">
                  <a:pos x="10" y="511"/>
                </a:cxn>
                <a:cxn ang="0">
                  <a:pos x="2" y="446"/>
                </a:cxn>
                <a:cxn ang="0">
                  <a:pos x="0" y="377"/>
                </a:cxn>
                <a:cxn ang="0">
                  <a:pos x="1" y="316"/>
                </a:cxn>
                <a:cxn ang="0">
                  <a:pos x="1" y="135"/>
                </a:cxn>
                <a:cxn ang="0">
                  <a:pos x="1" y="21"/>
                </a:cxn>
                <a:cxn ang="0">
                  <a:pos x="1" y="16"/>
                </a:cxn>
                <a:cxn ang="0">
                  <a:pos x="5" y="8"/>
                </a:cxn>
                <a:cxn ang="0">
                  <a:pos x="11" y="3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32" y="1"/>
                </a:cxn>
                <a:cxn ang="0">
                  <a:pos x="39" y="5"/>
                </a:cxn>
                <a:cxn ang="0">
                  <a:pos x="45" y="11"/>
                </a:cxn>
                <a:cxn ang="0">
                  <a:pos x="47" y="21"/>
                </a:cxn>
                <a:cxn ang="0">
                  <a:pos x="47" y="347"/>
                </a:cxn>
                <a:cxn ang="0">
                  <a:pos x="48" y="422"/>
                </a:cxn>
                <a:cxn ang="0">
                  <a:pos x="54" y="499"/>
                </a:cxn>
                <a:cxn ang="0">
                  <a:pos x="56" y="508"/>
                </a:cxn>
                <a:cxn ang="0">
                  <a:pos x="59" y="530"/>
                </a:cxn>
                <a:cxn ang="0">
                  <a:pos x="59" y="550"/>
                </a:cxn>
                <a:cxn ang="0">
                  <a:pos x="57" y="567"/>
                </a:cxn>
                <a:cxn ang="0">
                  <a:pos x="57" y="573"/>
                </a:cxn>
                <a:cxn ang="0">
                  <a:pos x="57" y="575"/>
                </a:cxn>
                <a:cxn ang="0">
                  <a:pos x="58" y="580"/>
                </a:cxn>
                <a:cxn ang="0">
                  <a:pos x="57" y="592"/>
                </a:cxn>
                <a:cxn ang="0">
                  <a:pos x="54" y="597"/>
                </a:cxn>
                <a:cxn ang="0">
                  <a:pos x="46" y="604"/>
                </a:cxn>
                <a:cxn ang="0">
                  <a:pos x="35" y="607"/>
                </a:cxn>
              </a:cxnLst>
              <a:rect l="0" t="0" r="r" b="b"/>
              <a:pathLst>
                <a:path w="59" h="607">
                  <a:moveTo>
                    <a:pt x="35" y="607"/>
                  </a:moveTo>
                  <a:lnTo>
                    <a:pt x="35" y="607"/>
                  </a:lnTo>
                  <a:lnTo>
                    <a:pt x="31" y="607"/>
                  </a:lnTo>
                  <a:lnTo>
                    <a:pt x="27" y="605"/>
                  </a:lnTo>
                  <a:lnTo>
                    <a:pt x="24" y="603"/>
                  </a:lnTo>
                  <a:lnTo>
                    <a:pt x="21" y="600"/>
                  </a:lnTo>
                  <a:lnTo>
                    <a:pt x="21" y="600"/>
                  </a:lnTo>
                  <a:lnTo>
                    <a:pt x="17" y="595"/>
                  </a:lnTo>
                  <a:lnTo>
                    <a:pt x="14" y="589"/>
                  </a:lnTo>
                  <a:lnTo>
                    <a:pt x="11" y="583"/>
                  </a:lnTo>
                  <a:lnTo>
                    <a:pt x="10" y="576"/>
                  </a:lnTo>
                  <a:lnTo>
                    <a:pt x="10" y="562"/>
                  </a:lnTo>
                  <a:lnTo>
                    <a:pt x="11" y="546"/>
                  </a:lnTo>
                  <a:lnTo>
                    <a:pt x="11" y="546"/>
                  </a:lnTo>
                  <a:lnTo>
                    <a:pt x="11" y="529"/>
                  </a:lnTo>
                  <a:lnTo>
                    <a:pt x="11" y="519"/>
                  </a:lnTo>
                  <a:lnTo>
                    <a:pt x="10" y="511"/>
                  </a:lnTo>
                  <a:lnTo>
                    <a:pt x="10" y="511"/>
                  </a:lnTo>
                  <a:lnTo>
                    <a:pt x="5" y="479"/>
                  </a:lnTo>
                  <a:lnTo>
                    <a:pt x="2" y="446"/>
                  </a:lnTo>
                  <a:lnTo>
                    <a:pt x="0" y="413"/>
                  </a:lnTo>
                  <a:lnTo>
                    <a:pt x="0" y="377"/>
                  </a:lnTo>
                  <a:lnTo>
                    <a:pt x="0" y="377"/>
                  </a:lnTo>
                  <a:lnTo>
                    <a:pt x="1" y="316"/>
                  </a:lnTo>
                  <a:lnTo>
                    <a:pt x="2" y="25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16"/>
                  </a:lnTo>
                  <a:lnTo>
                    <a:pt x="3" y="11"/>
                  </a:lnTo>
                  <a:lnTo>
                    <a:pt x="5" y="8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1"/>
                  </a:lnTo>
                  <a:lnTo>
                    <a:pt x="36" y="3"/>
                  </a:lnTo>
                  <a:lnTo>
                    <a:pt x="39" y="5"/>
                  </a:lnTo>
                  <a:lnTo>
                    <a:pt x="42" y="8"/>
                  </a:lnTo>
                  <a:lnTo>
                    <a:pt x="45" y="11"/>
                  </a:lnTo>
                  <a:lnTo>
                    <a:pt x="46" y="16"/>
                  </a:lnTo>
                  <a:lnTo>
                    <a:pt x="47" y="21"/>
                  </a:lnTo>
                  <a:lnTo>
                    <a:pt x="47" y="347"/>
                  </a:lnTo>
                  <a:lnTo>
                    <a:pt x="47" y="347"/>
                  </a:lnTo>
                  <a:lnTo>
                    <a:pt x="47" y="384"/>
                  </a:lnTo>
                  <a:lnTo>
                    <a:pt x="48" y="422"/>
                  </a:lnTo>
                  <a:lnTo>
                    <a:pt x="50" y="459"/>
                  </a:lnTo>
                  <a:lnTo>
                    <a:pt x="54" y="499"/>
                  </a:lnTo>
                  <a:lnTo>
                    <a:pt x="54" y="499"/>
                  </a:lnTo>
                  <a:lnTo>
                    <a:pt x="56" y="508"/>
                  </a:lnTo>
                  <a:lnTo>
                    <a:pt x="56" y="508"/>
                  </a:lnTo>
                  <a:lnTo>
                    <a:pt x="59" y="530"/>
                  </a:lnTo>
                  <a:lnTo>
                    <a:pt x="59" y="540"/>
                  </a:lnTo>
                  <a:lnTo>
                    <a:pt x="59" y="550"/>
                  </a:lnTo>
                  <a:lnTo>
                    <a:pt x="59" y="550"/>
                  </a:lnTo>
                  <a:lnTo>
                    <a:pt x="57" y="567"/>
                  </a:lnTo>
                  <a:lnTo>
                    <a:pt x="57" y="567"/>
                  </a:lnTo>
                  <a:lnTo>
                    <a:pt x="57" y="573"/>
                  </a:lnTo>
                  <a:lnTo>
                    <a:pt x="57" y="574"/>
                  </a:lnTo>
                  <a:lnTo>
                    <a:pt x="57" y="575"/>
                  </a:lnTo>
                  <a:lnTo>
                    <a:pt x="57" y="575"/>
                  </a:lnTo>
                  <a:lnTo>
                    <a:pt x="58" y="580"/>
                  </a:lnTo>
                  <a:lnTo>
                    <a:pt x="58" y="585"/>
                  </a:lnTo>
                  <a:lnTo>
                    <a:pt x="57" y="592"/>
                  </a:lnTo>
                  <a:lnTo>
                    <a:pt x="54" y="597"/>
                  </a:lnTo>
                  <a:lnTo>
                    <a:pt x="54" y="597"/>
                  </a:lnTo>
                  <a:lnTo>
                    <a:pt x="50" y="601"/>
                  </a:lnTo>
                  <a:lnTo>
                    <a:pt x="46" y="604"/>
                  </a:lnTo>
                  <a:lnTo>
                    <a:pt x="40" y="606"/>
                  </a:lnTo>
                  <a:lnTo>
                    <a:pt x="35" y="607"/>
                  </a:lnTo>
                  <a:lnTo>
                    <a:pt x="35" y="6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5" name="Freeform 791"/>
            <p:cNvSpPr/>
            <p:nvPr/>
          </p:nvSpPr>
          <p:spPr bwMode="auto">
            <a:xfrm>
              <a:off x="6475413" y="4297363"/>
              <a:ext cx="34925" cy="315913"/>
            </a:xfrm>
            <a:custGeom>
              <a:avLst/>
              <a:gdLst/>
              <a:ahLst/>
              <a:cxnLst>
                <a:cxn ang="0">
                  <a:pos x="21" y="595"/>
                </a:cxn>
                <a:cxn ang="0">
                  <a:pos x="9" y="591"/>
                </a:cxn>
                <a:cxn ang="0">
                  <a:pos x="3" y="584"/>
                </a:cxn>
                <a:cxn ang="0">
                  <a:pos x="1" y="577"/>
                </a:cxn>
                <a:cxn ang="0">
                  <a:pos x="1" y="564"/>
                </a:cxn>
                <a:cxn ang="0">
                  <a:pos x="5" y="556"/>
                </a:cxn>
                <a:cxn ang="0">
                  <a:pos x="5" y="555"/>
                </a:cxn>
                <a:cxn ang="0">
                  <a:pos x="7" y="506"/>
                </a:cxn>
                <a:cxn ang="0">
                  <a:pos x="9" y="494"/>
                </a:cxn>
                <a:cxn ang="0">
                  <a:pos x="12" y="480"/>
                </a:cxn>
                <a:cxn ang="0">
                  <a:pos x="17" y="455"/>
                </a:cxn>
                <a:cxn ang="0">
                  <a:pos x="18" y="445"/>
                </a:cxn>
                <a:cxn ang="0">
                  <a:pos x="15" y="345"/>
                </a:cxn>
                <a:cxn ang="0">
                  <a:pos x="13" y="306"/>
                </a:cxn>
                <a:cxn ang="0">
                  <a:pos x="12" y="253"/>
                </a:cxn>
                <a:cxn ang="0">
                  <a:pos x="11" y="95"/>
                </a:cxn>
                <a:cxn ang="0">
                  <a:pos x="11" y="22"/>
                </a:cxn>
                <a:cxn ang="0">
                  <a:pos x="12" y="17"/>
                </a:cxn>
                <a:cxn ang="0">
                  <a:pos x="16" y="8"/>
                </a:cxn>
                <a:cxn ang="0">
                  <a:pos x="22" y="3"/>
                </a:cxn>
                <a:cxn ang="0">
                  <a:pos x="30" y="0"/>
                </a:cxn>
                <a:cxn ang="0">
                  <a:pos x="35" y="0"/>
                </a:cxn>
                <a:cxn ang="0">
                  <a:pos x="43" y="1"/>
                </a:cxn>
                <a:cxn ang="0">
                  <a:pos x="50" y="5"/>
                </a:cxn>
                <a:cxn ang="0">
                  <a:pos x="55" y="12"/>
                </a:cxn>
                <a:cxn ang="0">
                  <a:pos x="57" y="22"/>
                </a:cxn>
                <a:cxn ang="0">
                  <a:pos x="56" y="99"/>
                </a:cxn>
                <a:cxn ang="0">
                  <a:pos x="56" y="202"/>
                </a:cxn>
                <a:cxn ang="0">
                  <a:pos x="59" y="307"/>
                </a:cxn>
                <a:cxn ang="0">
                  <a:pos x="62" y="349"/>
                </a:cxn>
                <a:cxn ang="0">
                  <a:pos x="65" y="397"/>
                </a:cxn>
                <a:cxn ang="0">
                  <a:pos x="64" y="445"/>
                </a:cxn>
                <a:cxn ang="0">
                  <a:pos x="61" y="469"/>
                </a:cxn>
                <a:cxn ang="0">
                  <a:pos x="57" y="492"/>
                </a:cxn>
                <a:cxn ang="0">
                  <a:pos x="51" y="552"/>
                </a:cxn>
                <a:cxn ang="0">
                  <a:pos x="50" y="572"/>
                </a:cxn>
                <a:cxn ang="0">
                  <a:pos x="49" y="581"/>
                </a:cxn>
                <a:cxn ang="0">
                  <a:pos x="44" y="588"/>
                </a:cxn>
                <a:cxn ang="0">
                  <a:pos x="37" y="593"/>
                </a:cxn>
                <a:cxn ang="0">
                  <a:pos x="28" y="595"/>
                </a:cxn>
              </a:cxnLst>
              <a:rect l="0" t="0" r="r" b="b"/>
              <a:pathLst>
                <a:path w="65" h="595">
                  <a:moveTo>
                    <a:pt x="21" y="595"/>
                  </a:moveTo>
                  <a:lnTo>
                    <a:pt x="21" y="595"/>
                  </a:lnTo>
                  <a:lnTo>
                    <a:pt x="14" y="594"/>
                  </a:lnTo>
                  <a:lnTo>
                    <a:pt x="9" y="591"/>
                  </a:lnTo>
                  <a:lnTo>
                    <a:pt x="5" y="588"/>
                  </a:lnTo>
                  <a:lnTo>
                    <a:pt x="3" y="584"/>
                  </a:lnTo>
                  <a:lnTo>
                    <a:pt x="3" y="584"/>
                  </a:lnTo>
                  <a:lnTo>
                    <a:pt x="1" y="577"/>
                  </a:lnTo>
                  <a:lnTo>
                    <a:pt x="0" y="570"/>
                  </a:lnTo>
                  <a:lnTo>
                    <a:pt x="1" y="564"/>
                  </a:lnTo>
                  <a:lnTo>
                    <a:pt x="4" y="558"/>
                  </a:lnTo>
                  <a:lnTo>
                    <a:pt x="5" y="556"/>
                  </a:lnTo>
                  <a:lnTo>
                    <a:pt x="5" y="555"/>
                  </a:lnTo>
                  <a:lnTo>
                    <a:pt x="5" y="555"/>
                  </a:lnTo>
                  <a:lnTo>
                    <a:pt x="5" y="530"/>
                  </a:lnTo>
                  <a:lnTo>
                    <a:pt x="7" y="506"/>
                  </a:lnTo>
                  <a:lnTo>
                    <a:pt x="7" y="506"/>
                  </a:lnTo>
                  <a:lnTo>
                    <a:pt x="9" y="494"/>
                  </a:lnTo>
                  <a:lnTo>
                    <a:pt x="12" y="480"/>
                  </a:lnTo>
                  <a:lnTo>
                    <a:pt x="12" y="480"/>
                  </a:lnTo>
                  <a:lnTo>
                    <a:pt x="16" y="463"/>
                  </a:lnTo>
                  <a:lnTo>
                    <a:pt x="17" y="455"/>
                  </a:lnTo>
                  <a:lnTo>
                    <a:pt x="18" y="445"/>
                  </a:lnTo>
                  <a:lnTo>
                    <a:pt x="18" y="445"/>
                  </a:lnTo>
                  <a:lnTo>
                    <a:pt x="17" y="395"/>
                  </a:lnTo>
                  <a:lnTo>
                    <a:pt x="15" y="345"/>
                  </a:lnTo>
                  <a:lnTo>
                    <a:pt x="15" y="345"/>
                  </a:lnTo>
                  <a:lnTo>
                    <a:pt x="13" y="306"/>
                  </a:lnTo>
                  <a:lnTo>
                    <a:pt x="13" y="306"/>
                  </a:lnTo>
                  <a:lnTo>
                    <a:pt x="12" y="253"/>
                  </a:lnTo>
                  <a:lnTo>
                    <a:pt x="11" y="200"/>
                  </a:lnTo>
                  <a:lnTo>
                    <a:pt x="11" y="95"/>
                  </a:lnTo>
                  <a:lnTo>
                    <a:pt x="11" y="95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2" y="17"/>
                  </a:lnTo>
                  <a:lnTo>
                    <a:pt x="13" y="12"/>
                  </a:lnTo>
                  <a:lnTo>
                    <a:pt x="16" y="8"/>
                  </a:lnTo>
                  <a:lnTo>
                    <a:pt x="18" y="5"/>
                  </a:lnTo>
                  <a:lnTo>
                    <a:pt x="22" y="3"/>
                  </a:lnTo>
                  <a:lnTo>
                    <a:pt x="25" y="1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3" y="1"/>
                  </a:lnTo>
                  <a:lnTo>
                    <a:pt x="46" y="3"/>
                  </a:lnTo>
                  <a:lnTo>
                    <a:pt x="50" y="5"/>
                  </a:lnTo>
                  <a:lnTo>
                    <a:pt x="52" y="8"/>
                  </a:lnTo>
                  <a:lnTo>
                    <a:pt x="55" y="12"/>
                  </a:lnTo>
                  <a:lnTo>
                    <a:pt x="56" y="17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6" y="99"/>
                  </a:lnTo>
                  <a:lnTo>
                    <a:pt x="56" y="99"/>
                  </a:lnTo>
                  <a:lnTo>
                    <a:pt x="56" y="202"/>
                  </a:lnTo>
                  <a:lnTo>
                    <a:pt x="57" y="254"/>
                  </a:lnTo>
                  <a:lnTo>
                    <a:pt x="59" y="307"/>
                  </a:lnTo>
                  <a:lnTo>
                    <a:pt x="59" y="307"/>
                  </a:lnTo>
                  <a:lnTo>
                    <a:pt x="62" y="349"/>
                  </a:lnTo>
                  <a:lnTo>
                    <a:pt x="62" y="349"/>
                  </a:lnTo>
                  <a:lnTo>
                    <a:pt x="65" y="397"/>
                  </a:lnTo>
                  <a:lnTo>
                    <a:pt x="65" y="421"/>
                  </a:lnTo>
                  <a:lnTo>
                    <a:pt x="64" y="445"/>
                  </a:lnTo>
                  <a:lnTo>
                    <a:pt x="64" y="445"/>
                  </a:lnTo>
                  <a:lnTo>
                    <a:pt x="61" y="469"/>
                  </a:lnTo>
                  <a:lnTo>
                    <a:pt x="57" y="492"/>
                  </a:lnTo>
                  <a:lnTo>
                    <a:pt x="57" y="492"/>
                  </a:lnTo>
                  <a:lnTo>
                    <a:pt x="53" y="531"/>
                  </a:lnTo>
                  <a:lnTo>
                    <a:pt x="51" y="552"/>
                  </a:lnTo>
                  <a:lnTo>
                    <a:pt x="50" y="572"/>
                  </a:lnTo>
                  <a:lnTo>
                    <a:pt x="50" y="572"/>
                  </a:lnTo>
                  <a:lnTo>
                    <a:pt x="50" y="576"/>
                  </a:lnTo>
                  <a:lnTo>
                    <a:pt x="49" y="581"/>
                  </a:lnTo>
                  <a:lnTo>
                    <a:pt x="47" y="585"/>
                  </a:lnTo>
                  <a:lnTo>
                    <a:pt x="44" y="588"/>
                  </a:lnTo>
                  <a:lnTo>
                    <a:pt x="41" y="591"/>
                  </a:lnTo>
                  <a:lnTo>
                    <a:pt x="37" y="593"/>
                  </a:lnTo>
                  <a:lnTo>
                    <a:pt x="33" y="594"/>
                  </a:lnTo>
                  <a:lnTo>
                    <a:pt x="28" y="595"/>
                  </a:lnTo>
                  <a:lnTo>
                    <a:pt x="21" y="59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6" name="Freeform 792"/>
            <p:cNvSpPr>
              <a:spLocks noEditPoints="1"/>
            </p:cNvSpPr>
            <p:nvPr/>
          </p:nvSpPr>
          <p:spPr bwMode="auto">
            <a:xfrm>
              <a:off x="6596063" y="4294188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3" y="122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4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7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8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5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8" y="99"/>
                </a:cxn>
                <a:cxn ang="0">
                  <a:pos x="107" y="93"/>
                </a:cxn>
                <a:cxn ang="0">
                  <a:pos x="115" y="82"/>
                </a:cxn>
                <a:cxn ang="0">
                  <a:pos x="117" y="70"/>
                </a:cxn>
                <a:cxn ang="0">
                  <a:pos x="116" y="55"/>
                </a:cxn>
                <a:cxn ang="0">
                  <a:pos x="113" y="54"/>
                </a:cxn>
                <a:cxn ang="0">
                  <a:pos x="98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4"/>
                </a:cxn>
              </a:cxnLst>
              <a:rect l="0" t="0" r="r" b="b"/>
              <a:pathLst>
                <a:path w="162" h="148">
                  <a:moveTo>
                    <a:pt x="84" y="148"/>
                  </a:moveTo>
                  <a:lnTo>
                    <a:pt x="84" y="148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3" y="122"/>
                  </a:lnTo>
                  <a:lnTo>
                    <a:pt x="17" y="117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4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30"/>
                  </a:lnTo>
                  <a:lnTo>
                    <a:pt x="14" y="24"/>
                  </a:lnTo>
                  <a:lnTo>
                    <a:pt x="18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5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7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1" y="113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4" y="50"/>
                  </a:lnTo>
                  <a:lnTo>
                    <a:pt x="50" y="55"/>
                  </a:lnTo>
                  <a:lnTo>
                    <a:pt x="47" y="60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3"/>
                  </a:lnTo>
                  <a:lnTo>
                    <a:pt x="111" y="89"/>
                  </a:lnTo>
                  <a:lnTo>
                    <a:pt x="115" y="82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7" name="Freeform 793"/>
            <p:cNvSpPr>
              <a:spLocks noEditPoints="1"/>
            </p:cNvSpPr>
            <p:nvPr/>
          </p:nvSpPr>
          <p:spPr bwMode="auto">
            <a:xfrm>
              <a:off x="6692901" y="4294188"/>
              <a:ext cx="85725" cy="77788"/>
            </a:xfrm>
            <a:custGeom>
              <a:avLst/>
              <a:gdLst/>
              <a:ahLst/>
              <a:cxnLst>
                <a:cxn ang="0">
                  <a:pos x="83" y="148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2" y="122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4"/>
                </a:cxn>
                <a:cxn ang="0">
                  <a:pos x="23" y="13"/>
                </a:cxn>
                <a:cxn ang="0">
                  <a:pos x="29" y="9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7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0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8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5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4" y="101"/>
                </a:cxn>
                <a:cxn ang="0">
                  <a:pos x="98" y="99"/>
                </a:cxn>
                <a:cxn ang="0">
                  <a:pos x="107" y="93"/>
                </a:cxn>
                <a:cxn ang="0">
                  <a:pos x="114" y="82"/>
                </a:cxn>
                <a:cxn ang="0">
                  <a:pos x="116" y="70"/>
                </a:cxn>
                <a:cxn ang="0">
                  <a:pos x="116" y="58"/>
                </a:cxn>
                <a:cxn ang="0">
                  <a:pos x="113" y="54"/>
                </a:cxn>
                <a:cxn ang="0">
                  <a:pos x="106" y="49"/>
                </a:cxn>
                <a:cxn ang="0">
                  <a:pos x="98" y="47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4"/>
                </a:cxn>
              </a:cxnLst>
              <a:rect l="0" t="0" r="r" b="b"/>
              <a:pathLst>
                <a:path w="162" h="148">
                  <a:moveTo>
                    <a:pt x="83" y="148"/>
                  </a:moveTo>
                  <a:lnTo>
                    <a:pt x="83" y="148"/>
                  </a:lnTo>
                  <a:lnTo>
                    <a:pt x="73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2" y="122"/>
                  </a:lnTo>
                  <a:lnTo>
                    <a:pt x="17" y="117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4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30"/>
                  </a:lnTo>
                  <a:lnTo>
                    <a:pt x="14" y="24"/>
                  </a:lnTo>
                  <a:lnTo>
                    <a:pt x="18" y="17"/>
                  </a:lnTo>
                  <a:lnTo>
                    <a:pt x="23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7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2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0" y="113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8"/>
                  </a:lnTo>
                  <a:lnTo>
                    <a:pt x="83" y="148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3" y="50"/>
                  </a:lnTo>
                  <a:lnTo>
                    <a:pt x="50" y="55"/>
                  </a:lnTo>
                  <a:lnTo>
                    <a:pt x="47" y="60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6"/>
                  </a:lnTo>
                  <a:lnTo>
                    <a:pt x="53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3"/>
                  </a:lnTo>
                  <a:lnTo>
                    <a:pt x="111" y="89"/>
                  </a:lnTo>
                  <a:lnTo>
                    <a:pt x="114" y="82"/>
                  </a:lnTo>
                  <a:lnTo>
                    <a:pt x="115" y="77"/>
                  </a:lnTo>
                  <a:lnTo>
                    <a:pt x="116" y="70"/>
                  </a:lnTo>
                  <a:lnTo>
                    <a:pt x="116" y="59"/>
                  </a:lnTo>
                  <a:lnTo>
                    <a:pt x="116" y="58"/>
                  </a:lnTo>
                  <a:lnTo>
                    <a:pt x="115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8" name="Freeform 794"/>
            <p:cNvSpPr>
              <a:spLocks noEditPoints="1"/>
            </p:cNvSpPr>
            <p:nvPr/>
          </p:nvSpPr>
          <p:spPr bwMode="auto">
            <a:xfrm>
              <a:off x="6788151" y="4294188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4"/>
                </a:cxn>
                <a:cxn ang="0">
                  <a:pos x="49" y="138"/>
                </a:cxn>
                <a:cxn ang="0">
                  <a:pos x="23" y="122"/>
                </a:cxn>
                <a:cxn ang="0">
                  <a:pos x="14" y="111"/>
                </a:cxn>
                <a:cxn ang="0">
                  <a:pos x="7" y="100"/>
                </a:cxn>
                <a:cxn ang="0">
                  <a:pos x="3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3" y="52"/>
                </a:cxn>
                <a:cxn ang="0">
                  <a:pos x="8" y="37"/>
                </a:cxn>
                <a:cxn ang="0">
                  <a:pos x="15" y="24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7"/>
                </a:cxn>
                <a:cxn ang="0">
                  <a:pos x="144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1" y="43"/>
                </a:cxn>
                <a:cxn ang="0">
                  <a:pos x="163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8"/>
                </a:cxn>
                <a:cxn ang="0">
                  <a:pos x="75" y="44"/>
                </a:cxn>
                <a:cxn ang="0">
                  <a:pos x="68" y="45"/>
                </a:cxn>
                <a:cxn ang="0">
                  <a:pos x="58" y="47"/>
                </a:cxn>
                <a:cxn ang="0">
                  <a:pos x="51" y="55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6"/>
                </a:cxn>
                <a:cxn ang="0">
                  <a:pos x="59" y="94"/>
                </a:cxn>
                <a:cxn ang="0">
                  <a:pos x="71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9" y="99"/>
                </a:cxn>
                <a:cxn ang="0">
                  <a:pos x="108" y="93"/>
                </a:cxn>
                <a:cxn ang="0">
                  <a:pos x="114" y="82"/>
                </a:cxn>
                <a:cxn ang="0">
                  <a:pos x="117" y="70"/>
                </a:cxn>
                <a:cxn ang="0">
                  <a:pos x="116" y="55"/>
                </a:cxn>
                <a:cxn ang="0">
                  <a:pos x="114" y="54"/>
                </a:cxn>
                <a:cxn ang="0">
                  <a:pos x="99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4"/>
                </a:cxn>
              </a:cxnLst>
              <a:rect l="0" t="0" r="r" b="b"/>
              <a:pathLst>
                <a:path w="163" h="148">
                  <a:moveTo>
                    <a:pt x="84" y="148"/>
                  </a:moveTo>
                  <a:lnTo>
                    <a:pt x="84" y="148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9" y="138"/>
                  </a:lnTo>
                  <a:lnTo>
                    <a:pt x="35" y="131"/>
                  </a:lnTo>
                  <a:lnTo>
                    <a:pt x="23" y="122"/>
                  </a:lnTo>
                  <a:lnTo>
                    <a:pt x="18" y="117"/>
                  </a:lnTo>
                  <a:lnTo>
                    <a:pt x="14" y="111"/>
                  </a:lnTo>
                  <a:lnTo>
                    <a:pt x="10" y="106"/>
                  </a:lnTo>
                  <a:lnTo>
                    <a:pt x="7" y="100"/>
                  </a:lnTo>
                  <a:lnTo>
                    <a:pt x="5" y="94"/>
                  </a:lnTo>
                  <a:lnTo>
                    <a:pt x="3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2"/>
                  </a:lnTo>
                  <a:lnTo>
                    <a:pt x="5" y="45"/>
                  </a:lnTo>
                  <a:lnTo>
                    <a:pt x="8" y="37"/>
                  </a:lnTo>
                  <a:lnTo>
                    <a:pt x="11" y="30"/>
                  </a:lnTo>
                  <a:lnTo>
                    <a:pt x="15" y="24"/>
                  </a:lnTo>
                  <a:lnTo>
                    <a:pt x="19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3" y="4"/>
                  </a:lnTo>
                  <a:lnTo>
                    <a:pt x="55" y="2"/>
                  </a:lnTo>
                  <a:lnTo>
                    <a:pt x="68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7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7"/>
                  </a:lnTo>
                  <a:lnTo>
                    <a:pt x="163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8"/>
                  </a:lnTo>
                  <a:lnTo>
                    <a:pt x="151" y="113"/>
                  </a:lnTo>
                  <a:lnTo>
                    <a:pt x="143" y="124"/>
                  </a:lnTo>
                  <a:lnTo>
                    <a:pt x="133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5" y="44"/>
                  </a:moveTo>
                  <a:lnTo>
                    <a:pt x="75" y="44"/>
                  </a:lnTo>
                  <a:lnTo>
                    <a:pt x="68" y="45"/>
                  </a:lnTo>
                  <a:lnTo>
                    <a:pt x="63" y="45"/>
                  </a:lnTo>
                  <a:lnTo>
                    <a:pt x="58" y="47"/>
                  </a:lnTo>
                  <a:lnTo>
                    <a:pt x="54" y="50"/>
                  </a:lnTo>
                  <a:lnTo>
                    <a:pt x="51" y="55"/>
                  </a:lnTo>
                  <a:lnTo>
                    <a:pt x="48" y="60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79"/>
                  </a:lnTo>
                  <a:lnTo>
                    <a:pt x="50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1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9" y="99"/>
                  </a:lnTo>
                  <a:lnTo>
                    <a:pt x="104" y="97"/>
                  </a:lnTo>
                  <a:lnTo>
                    <a:pt x="108" y="93"/>
                  </a:lnTo>
                  <a:lnTo>
                    <a:pt x="112" y="89"/>
                  </a:lnTo>
                  <a:lnTo>
                    <a:pt x="114" y="82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06" y="49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4"/>
                  </a:lnTo>
                  <a:lnTo>
                    <a:pt x="75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9" name="Freeform 795"/>
            <p:cNvSpPr>
              <a:spLocks noEditPoints="1"/>
            </p:cNvSpPr>
            <p:nvPr/>
          </p:nvSpPr>
          <p:spPr bwMode="auto">
            <a:xfrm>
              <a:off x="6596063" y="4391025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5"/>
                </a:cxn>
                <a:cxn ang="0">
                  <a:pos x="48" y="139"/>
                </a:cxn>
                <a:cxn ang="0">
                  <a:pos x="23" y="123"/>
                </a:cxn>
                <a:cxn ang="0">
                  <a:pos x="13" y="112"/>
                </a:cxn>
                <a:cxn ang="0">
                  <a:pos x="6" y="101"/>
                </a:cxn>
                <a:cxn ang="0">
                  <a:pos x="2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2" y="53"/>
                </a:cxn>
                <a:cxn ang="0">
                  <a:pos x="7" y="38"/>
                </a:cxn>
                <a:cxn ang="0">
                  <a:pos x="14" y="24"/>
                </a:cxn>
                <a:cxn ang="0">
                  <a:pos x="24" y="13"/>
                </a:cxn>
                <a:cxn ang="0">
                  <a:pos x="29" y="10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8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4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4" y="45"/>
                </a:cxn>
                <a:cxn ang="0">
                  <a:pos x="67" y="45"/>
                </a:cxn>
                <a:cxn ang="0">
                  <a:pos x="59" y="48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5"/>
                </a:cxn>
                <a:cxn ang="0">
                  <a:pos x="59" y="94"/>
                </a:cxn>
                <a:cxn ang="0">
                  <a:pos x="70" y="100"/>
                </a:cxn>
                <a:cxn ang="0">
                  <a:pos x="77" y="101"/>
                </a:cxn>
                <a:cxn ang="0">
                  <a:pos x="85" y="102"/>
                </a:cxn>
                <a:cxn ang="0">
                  <a:pos x="98" y="100"/>
                </a:cxn>
                <a:cxn ang="0">
                  <a:pos x="107" y="94"/>
                </a:cxn>
                <a:cxn ang="0">
                  <a:pos x="115" y="83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3" y="53"/>
                </a:cxn>
                <a:cxn ang="0">
                  <a:pos x="98" y="48"/>
                </a:cxn>
                <a:cxn ang="0">
                  <a:pos x="92" y="46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5"/>
                </a:cxn>
              </a:cxnLst>
              <a:rect l="0" t="0" r="r" b="b"/>
              <a:pathLst>
                <a:path w="162" h="147">
                  <a:moveTo>
                    <a:pt x="84" y="147"/>
                  </a:moveTo>
                  <a:lnTo>
                    <a:pt x="84" y="147"/>
                  </a:lnTo>
                  <a:lnTo>
                    <a:pt x="74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8" y="139"/>
                  </a:lnTo>
                  <a:lnTo>
                    <a:pt x="34" y="131"/>
                  </a:lnTo>
                  <a:lnTo>
                    <a:pt x="23" y="123"/>
                  </a:lnTo>
                  <a:lnTo>
                    <a:pt x="17" y="117"/>
                  </a:lnTo>
                  <a:lnTo>
                    <a:pt x="13" y="112"/>
                  </a:lnTo>
                  <a:lnTo>
                    <a:pt x="9" y="106"/>
                  </a:lnTo>
                  <a:lnTo>
                    <a:pt x="6" y="101"/>
                  </a:lnTo>
                  <a:lnTo>
                    <a:pt x="4" y="95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3"/>
                  </a:lnTo>
                  <a:lnTo>
                    <a:pt x="4" y="45"/>
                  </a:lnTo>
                  <a:lnTo>
                    <a:pt x="7" y="38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8"/>
                  </a:lnTo>
                  <a:lnTo>
                    <a:pt x="24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2" y="5"/>
                  </a:lnTo>
                  <a:lnTo>
                    <a:pt x="55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8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9"/>
                  </a:lnTo>
                  <a:lnTo>
                    <a:pt x="151" y="114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4" y="45"/>
                  </a:moveTo>
                  <a:lnTo>
                    <a:pt x="74" y="45"/>
                  </a:lnTo>
                  <a:lnTo>
                    <a:pt x="67" y="45"/>
                  </a:lnTo>
                  <a:lnTo>
                    <a:pt x="63" y="46"/>
                  </a:lnTo>
                  <a:lnTo>
                    <a:pt x="59" y="48"/>
                  </a:lnTo>
                  <a:lnTo>
                    <a:pt x="54" y="50"/>
                  </a:lnTo>
                  <a:lnTo>
                    <a:pt x="50" y="54"/>
                  </a:lnTo>
                  <a:lnTo>
                    <a:pt x="47" y="61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80"/>
                  </a:lnTo>
                  <a:lnTo>
                    <a:pt x="49" y="85"/>
                  </a:lnTo>
                  <a:lnTo>
                    <a:pt x="54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0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2"/>
                  </a:lnTo>
                  <a:lnTo>
                    <a:pt x="85" y="102"/>
                  </a:lnTo>
                  <a:lnTo>
                    <a:pt x="92" y="101"/>
                  </a:lnTo>
                  <a:lnTo>
                    <a:pt x="98" y="100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8"/>
                  </a:lnTo>
                  <a:lnTo>
                    <a:pt x="115" y="83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50"/>
                  </a:lnTo>
                  <a:lnTo>
                    <a:pt x="98" y="48"/>
                  </a:lnTo>
                  <a:lnTo>
                    <a:pt x="98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5"/>
                  </a:lnTo>
                  <a:lnTo>
                    <a:pt x="7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0" name="Freeform 796"/>
            <p:cNvSpPr>
              <a:spLocks noEditPoints="1"/>
            </p:cNvSpPr>
            <p:nvPr/>
          </p:nvSpPr>
          <p:spPr bwMode="auto">
            <a:xfrm>
              <a:off x="6692901" y="4391025"/>
              <a:ext cx="85725" cy="77788"/>
            </a:xfrm>
            <a:custGeom>
              <a:avLst/>
              <a:gdLst/>
              <a:ahLst/>
              <a:cxnLst>
                <a:cxn ang="0">
                  <a:pos x="83" y="147"/>
                </a:cxn>
                <a:cxn ang="0">
                  <a:pos x="64" y="145"/>
                </a:cxn>
                <a:cxn ang="0">
                  <a:pos x="48" y="139"/>
                </a:cxn>
                <a:cxn ang="0">
                  <a:pos x="22" y="123"/>
                </a:cxn>
                <a:cxn ang="0">
                  <a:pos x="13" y="112"/>
                </a:cxn>
                <a:cxn ang="0">
                  <a:pos x="6" y="101"/>
                </a:cxn>
                <a:cxn ang="0">
                  <a:pos x="2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2" y="53"/>
                </a:cxn>
                <a:cxn ang="0">
                  <a:pos x="7" y="38"/>
                </a:cxn>
                <a:cxn ang="0">
                  <a:pos x="14" y="24"/>
                </a:cxn>
                <a:cxn ang="0">
                  <a:pos x="23" y="13"/>
                </a:cxn>
                <a:cxn ang="0">
                  <a:pos x="29" y="10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8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0" y="114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7"/>
                </a:cxn>
                <a:cxn ang="0">
                  <a:pos x="74" y="45"/>
                </a:cxn>
                <a:cxn ang="0">
                  <a:pos x="67" y="45"/>
                </a:cxn>
                <a:cxn ang="0">
                  <a:pos x="59" y="48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5"/>
                </a:cxn>
                <a:cxn ang="0">
                  <a:pos x="59" y="94"/>
                </a:cxn>
                <a:cxn ang="0">
                  <a:pos x="70" y="100"/>
                </a:cxn>
                <a:cxn ang="0">
                  <a:pos x="77" y="101"/>
                </a:cxn>
                <a:cxn ang="0">
                  <a:pos x="84" y="102"/>
                </a:cxn>
                <a:cxn ang="0">
                  <a:pos x="98" y="100"/>
                </a:cxn>
                <a:cxn ang="0">
                  <a:pos x="107" y="94"/>
                </a:cxn>
                <a:cxn ang="0">
                  <a:pos x="114" y="83"/>
                </a:cxn>
                <a:cxn ang="0">
                  <a:pos x="116" y="70"/>
                </a:cxn>
                <a:cxn ang="0">
                  <a:pos x="116" y="57"/>
                </a:cxn>
                <a:cxn ang="0">
                  <a:pos x="113" y="53"/>
                </a:cxn>
                <a:cxn ang="0">
                  <a:pos x="106" y="50"/>
                </a:cxn>
                <a:cxn ang="0">
                  <a:pos x="98" y="48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5"/>
                </a:cxn>
              </a:cxnLst>
              <a:rect l="0" t="0" r="r" b="b"/>
              <a:pathLst>
                <a:path w="162" h="147">
                  <a:moveTo>
                    <a:pt x="83" y="147"/>
                  </a:moveTo>
                  <a:lnTo>
                    <a:pt x="83" y="147"/>
                  </a:lnTo>
                  <a:lnTo>
                    <a:pt x="73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8" y="139"/>
                  </a:lnTo>
                  <a:lnTo>
                    <a:pt x="34" y="131"/>
                  </a:lnTo>
                  <a:lnTo>
                    <a:pt x="22" y="123"/>
                  </a:lnTo>
                  <a:lnTo>
                    <a:pt x="17" y="117"/>
                  </a:lnTo>
                  <a:lnTo>
                    <a:pt x="13" y="112"/>
                  </a:lnTo>
                  <a:lnTo>
                    <a:pt x="9" y="106"/>
                  </a:lnTo>
                  <a:lnTo>
                    <a:pt x="6" y="101"/>
                  </a:lnTo>
                  <a:lnTo>
                    <a:pt x="4" y="95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3"/>
                  </a:lnTo>
                  <a:lnTo>
                    <a:pt x="4" y="45"/>
                  </a:lnTo>
                  <a:lnTo>
                    <a:pt x="7" y="38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8"/>
                  </a:lnTo>
                  <a:lnTo>
                    <a:pt x="23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2" y="5"/>
                  </a:lnTo>
                  <a:lnTo>
                    <a:pt x="54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8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9"/>
                  </a:lnTo>
                  <a:lnTo>
                    <a:pt x="150" y="114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7"/>
                  </a:lnTo>
                  <a:lnTo>
                    <a:pt x="83" y="147"/>
                  </a:lnTo>
                  <a:close/>
                  <a:moveTo>
                    <a:pt x="74" y="45"/>
                  </a:moveTo>
                  <a:lnTo>
                    <a:pt x="74" y="45"/>
                  </a:lnTo>
                  <a:lnTo>
                    <a:pt x="67" y="45"/>
                  </a:lnTo>
                  <a:lnTo>
                    <a:pt x="63" y="46"/>
                  </a:lnTo>
                  <a:lnTo>
                    <a:pt x="59" y="48"/>
                  </a:lnTo>
                  <a:lnTo>
                    <a:pt x="53" y="50"/>
                  </a:lnTo>
                  <a:lnTo>
                    <a:pt x="50" y="54"/>
                  </a:lnTo>
                  <a:lnTo>
                    <a:pt x="47" y="61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80"/>
                  </a:lnTo>
                  <a:lnTo>
                    <a:pt x="49" y="85"/>
                  </a:lnTo>
                  <a:lnTo>
                    <a:pt x="53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0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2"/>
                  </a:lnTo>
                  <a:lnTo>
                    <a:pt x="84" y="102"/>
                  </a:lnTo>
                  <a:lnTo>
                    <a:pt x="92" y="101"/>
                  </a:lnTo>
                  <a:lnTo>
                    <a:pt x="98" y="100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8"/>
                  </a:lnTo>
                  <a:lnTo>
                    <a:pt x="114" y="83"/>
                  </a:lnTo>
                  <a:lnTo>
                    <a:pt x="115" y="77"/>
                  </a:lnTo>
                  <a:lnTo>
                    <a:pt x="116" y="70"/>
                  </a:lnTo>
                  <a:lnTo>
                    <a:pt x="116" y="59"/>
                  </a:lnTo>
                  <a:lnTo>
                    <a:pt x="116" y="57"/>
                  </a:lnTo>
                  <a:lnTo>
                    <a:pt x="115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50"/>
                  </a:lnTo>
                  <a:lnTo>
                    <a:pt x="98" y="48"/>
                  </a:lnTo>
                  <a:lnTo>
                    <a:pt x="98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5"/>
                  </a:lnTo>
                  <a:lnTo>
                    <a:pt x="7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1" name="Freeform 797"/>
            <p:cNvSpPr>
              <a:spLocks noEditPoints="1"/>
            </p:cNvSpPr>
            <p:nvPr/>
          </p:nvSpPr>
          <p:spPr bwMode="auto">
            <a:xfrm>
              <a:off x="6788151" y="4391025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5"/>
                </a:cxn>
                <a:cxn ang="0">
                  <a:pos x="49" y="139"/>
                </a:cxn>
                <a:cxn ang="0">
                  <a:pos x="23" y="123"/>
                </a:cxn>
                <a:cxn ang="0">
                  <a:pos x="14" y="112"/>
                </a:cxn>
                <a:cxn ang="0">
                  <a:pos x="7" y="101"/>
                </a:cxn>
                <a:cxn ang="0">
                  <a:pos x="3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3" y="53"/>
                </a:cxn>
                <a:cxn ang="0">
                  <a:pos x="8" y="38"/>
                </a:cxn>
                <a:cxn ang="0">
                  <a:pos x="15" y="24"/>
                </a:cxn>
                <a:cxn ang="0">
                  <a:pos x="24" y="13"/>
                </a:cxn>
                <a:cxn ang="0">
                  <a:pos x="29" y="10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8"/>
                </a:cxn>
                <a:cxn ang="0">
                  <a:pos x="144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1" y="43"/>
                </a:cxn>
                <a:cxn ang="0">
                  <a:pos x="163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4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5" y="45"/>
                </a:cxn>
                <a:cxn ang="0">
                  <a:pos x="68" y="45"/>
                </a:cxn>
                <a:cxn ang="0">
                  <a:pos x="58" y="48"/>
                </a:cxn>
                <a:cxn ang="0">
                  <a:pos x="51" y="54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5"/>
                </a:cxn>
                <a:cxn ang="0">
                  <a:pos x="59" y="94"/>
                </a:cxn>
                <a:cxn ang="0">
                  <a:pos x="71" y="100"/>
                </a:cxn>
                <a:cxn ang="0">
                  <a:pos x="77" y="101"/>
                </a:cxn>
                <a:cxn ang="0">
                  <a:pos x="85" y="102"/>
                </a:cxn>
                <a:cxn ang="0">
                  <a:pos x="99" y="100"/>
                </a:cxn>
                <a:cxn ang="0">
                  <a:pos x="108" y="94"/>
                </a:cxn>
                <a:cxn ang="0">
                  <a:pos x="114" y="83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4" y="53"/>
                </a:cxn>
                <a:cxn ang="0">
                  <a:pos x="99" y="48"/>
                </a:cxn>
                <a:cxn ang="0">
                  <a:pos x="92" y="46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5"/>
                </a:cxn>
              </a:cxnLst>
              <a:rect l="0" t="0" r="r" b="b"/>
              <a:pathLst>
                <a:path w="163" h="147">
                  <a:moveTo>
                    <a:pt x="84" y="147"/>
                  </a:moveTo>
                  <a:lnTo>
                    <a:pt x="84" y="147"/>
                  </a:lnTo>
                  <a:lnTo>
                    <a:pt x="74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9" y="139"/>
                  </a:lnTo>
                  <a:lnTo>
                    <a:pt x="35" y="131"/>
                  </a:lnTo>
                  <a:lnTo>
                    <a:pt x="23" y="123"/>
                  </a:lnTo>
                  <a:lnTo>
                    <a:pt x="18" y="117"/>
                  </a:lnTo>
                  <a:lnTo>
                    <a:pt x="14" y="112"/>
                  </a:lnTo>
                  <a:lnTo>
                    <a:pt x="10" y="106"/>
                  </a:lnTo>
                  <a:lnTo>
                    <a:pt x="7" y="101"/>
                  </a:lnTo>
                  <a:lnTo>
                    <a:pt x="5" y="95"/>
                  </a:lnTo>
                  <a:lnTo>
                    <a:pt x="3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5" y="45"/>
                  </a:lnTo>
                  <a:lnTo>
                    <a:pt x="8" y="38"/>
                  </a:lnTo>
                  <a:lnTo>
                    <a:pt x="11" y="31"/>
                  </a:lnTo>
                  <a:lnTo>
                    <a:pt x="15" y="24"/>
                  </a:lnTo>
                  <a:lnTo>
                    <a:pt x="19" y="18"/>
                  </a:lnTo>
                  <a:lnTo>
                    <a:pt x="24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3" y="5"/>
                  </a:lnTo>
                  <a:lnTo>
                    <a:pt x="55" y="2"/>
                  </a:lnTo>
                  <a:lnTo>
                    <a:pt x="68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8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7"/>
                  </a:lnTo>
                  <a:lnTo>
                    <a:pt x="163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9"/>
                  </a:lnTo>
                  <a:lnTo>
                    <a:pt x="151" y="114"/>
                  </a:lnTo>
                  <a:lnTo>
                    <a:pt x="143" y="124"/>
                  </a:lnTo>
                  <a:lnTo>
                    <a:pt x="133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5" y="45"/>
                  </a:moveTo>
                  <a:lnTo>
                    <a:pt x="75" y="45"/>
                  </a:lnTo>
                  <a:lnTo>
                    <a:pt x="68" y="45"/>
                  </a:lnTo>
                  <a:lnTo>
                    <a:pt x="63" y="46"/>
                  </a:lnTo>
                  <a:lnTo>
                    <a:pt x="58" y="48"/>
                  </a:lnTo>
                  <a:lnTo>
                    <a:pt x="54" y="50"/>
                  </a:lnTo>
                  <a:lnTo>
                    <a:pt x="51" y="54"/>
                  </a:lnTo>
                  <a:lnTo>
                    <a:pt x="48" y="61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80"/>
                  </a:lnTo>
                  <a:lnTo>
                    <a:pt x="50" y="85"/>
                  </a:lnTo>
                  <a:lnTo>
                    <a:pt x="54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1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2"/>
                  </a:lnTo>
                  <a:lnTo>
                    <a:pt x="85" y="102"/>
                  </a:lnTo>
                  <a:lnTo>
                    <a:pt x="92" y="101"/>
                  </a:lnTo>
                  <a:lnTo>
                    <a:pt x="99" y="100"/>
                  </a:lnTo>
                  <a:lnTo>
                    <a:pt x="104" y="97"/>
                  </a:lnTo>
                  <a:lnTo>
                    <a:pt x="108" y="94"/>
                  </a:lnTo>
                  <a:lnTo>
                    <a:pt x="112" y="88"/>
                  </a:lnTo>
                  <a:lnTo>
                    <a:pt x="114" y="83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4"/>
                  </a:lnTo>
                  <a:lnTo>
                    <a:pt x="114" y="53"/>
                  </a:lnTo>
                  <a:lnTo>
                    <a:pt x="114" y="53"/>
                  </a:lnTo>
                  <a:lnTo>
                    <a:pt x="106" y="50"/>
                  </a:lnTo>
                  <a:lnTo>
                    <a:pt x="99" y="48"/>
                  </a:lnTo>
                  <a:lnTo>
                    <a:pt x="99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5"/>
                  </a:lnTo>
                  <a:lnTo>
                    <a:pt x="75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2" name="Freeform 798"/>
            <p:cNvSpPr>
              <a:spLocks noEditPoints="1"/>
            </p:cNvSpPr>
            <p:nvPr/>
          </p:nvSpPr>
          <p:spPr bwMode="auto">
            <a:xfrm>
              <a:off x="6596063" y="4487863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3" y="121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3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7"/>
                </a:cxn>
                <a:cxn ang="0">
                  <a:pos x="143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4"/>
                </a:cxn>
                <a:cxn ang="0">
                  <a:pos x="59" y="93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8" y="99"/>
                </a:cxn>
                <a:cxn ang="0">
                  <a:pos x="107" y="92"/>
                </a:cxn>
                <a:cxn ang="0">
                  <a:pos x="115" y="82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3" y="53"/>
                </a:cxn>
                <a:cxn ang="0">
                  <a:pos x="98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4"/>
                </a:cxn>
              </a:cxnLst>
              <a:rect l="0" t="0" r="r" b="b"/>
              <a:pathLst>
                <a:path w="162" h="147">
                  <a:moveTo>
                    <a:pt x="84" y="147"/>
                  </a:moveTo>
                  <a:lnTo>
                    <a:pt x="84" y="147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3" y="121"/>
                  </a:lnTo>
                  <a:lnTo>
                    <a:pt x="17" y="116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3"/>
                  </a:lnTo>
                  <a:lnTo>
                    <a:pt x="2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29"/>
                  </a:lnTo>
                  <a:lnTo>
                    <a:pt x="14" y="23"/>
                  </a:lnTo>
                  <a:lnTo>
                    <a:pt x="18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5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7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6"/>
                  </a:lnTo>
                  <a:lnTo>
                    <a:pt x="162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1" y="113"/>
                  </a:lnTo>
                  <a:lnTo>
                    <a:pt x="142" y="123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4" y="50"/>
                  </a:lnTo>
                  <a:lnTo>
                    <a:pt x="50" y="54"/>
                  </a:lnTo>
                  <a:lnTo>
                    <a:pt x="47" y="59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4"/>
                  </a:lnTo>
                  <a:lnTo>
                    <a:pt x="54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2"/>
                  </a:lnTo>
                  <a:lnTo>
                    <a:pt x="111" y="88"/>
                  </a:lnTo>
                  <a:lnTo>
                    <a:pt x="115" y="82"/>
                  </a:lnTo>
                  <a:lnTo>
                    <a:pt x="116" y="76"/>
                  </a:lnTo>
                  <a:lnTo>
                    <a:pt x="117" y="70"/>
                  </a:lnTo>
                  <a:lnTo>
                    <a:pt x="117" y="58"/>
                  </a:lnTo>
                  <a:lnTo>
                    <a:pt x="116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3" name="Freeform 799"/>
            <p:cNvSpPr>
              <a:spLocks noEditPoints="1"/>
            </p:cNvSpPr>
            <p:nvPr/>
          </p:nvSpPr>
          <p:spPr bwMode="auto">
            <a:xfrm>
              <a:off x="6692901" y="4487863"/>
              <a:ext cx="85725" cy="77788"/>
            </a:xfrm>
            <a:custGeom>
              <a:avLst/>
              <a:gdLst/>
              <a:ahLst/>
              <a:cxnLst>
                <a:cxn ang="0">
                  <a:pos x="83" y="147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2" y="121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3"/>
                </a:cxn>
                <a:cxn ang="0">
                  <a:pos x="23" y="13"/>
                </a:cxn>
                <a:cxn ang="0">
                  <a:pos x="29" y="9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7"/>
                </a:cxn>
                <a:cxn ang="0">
                  <a:pos x="143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0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7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4"/>
                </a:cxn>
                <a:cxn ang="0">
                  <a:pos x="59" y="93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4" y="101"/>
                </a:cxn>
                <a:cxn ang="0">
                  <a:pos x="98" y="99"/>
                </a:cxn>
                <a:cxn ang="0">
                  <a:pos x="107" y="92"/>
                </a:cxn>
                <a:cxn ang="0">
                  <a:pos x="114" y="82"/>
                </a:cxn>
                <a:cxn ang="0">
                  <a:pos x="116" y="70"/>
                </a:cxn>
                <a:cxn ang="0">
                  <a:pos x="116" y="57"/>
                </a:cxn>
                <a:cxn ang="0">
                  <a:pos x="113" y="53"/>
                </a:cxn>
                <a:cxn ang="0">
                  <a:pos x="106" y="49"/>
                </a:cxn>
                <a:cxn ang="0">
                  <a:pos x="98" y="47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4"/>
                </a:cxn>
              </a:cxnLst>
              <a:rect l="0" t="0" r="r" b="b"/>
              <a:pathLst>
                <a:path w="162" h="147">
                  <a:moveTo>
                    <a:pt x="83" y="147"/>
                  </a:moveTo>
                  <a:lnTo>
                    <a:pt x="83" y="147"/>
                  </a:lnTo>
                  <a:lnTo>
                    <a:pt x="73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2" y="121"/>
                  </a:lnTo>
                  <a:lnTo>
                    <a:pt x="17" y="116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3"/>
                  </a:lnTo>
                  <a:lnTo>
                    <a:pt x="2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29"/>
                  </a:lnTo>
                  <a:lnTo>
                    <a:pt x="14" y="23"/>
                  </a:lnTo>
                  <a:lnTo>
                    <a:pt x="18" y="17"/>
                  </a:lnTo>
                  <a:lnTo>
                    <a:pt x="23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7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6"/>
                  </a:lnTo>
                  <a:lnTo>
                    <a:pt x="162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0" y="113"/>
                  </a:lnTo>
                  <a:lnTo>
                    <a:pt x="142" y="123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7"/>
                  </a:lnTo>
                  <a:lnTo>
                    <a:pt x="83" y="147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3" y="50"/>
                  </a:lnTo>
                  <a:lnTo>
                    <a:pt x="50" y="54"/>
                  </a:lnTo>
                  <a:lnTo>
                    <a:pt x="47" y="59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4"/>
                  </a:lnTo>
                  <a:lnTo>
                    <a:pt x="53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2"/>
                  </a:lnTo>
                  <a:lnTo>
                    <a:pt x="111" y="88"/>
                  </a:lnTo>
                  <a:lnTo>
                    <a:pt x="114" y="82"/>
                  </a:lnTo>
                  <a:lnTo>
                    <a:pt x="115" y="76"/>
                  </a:lnTo>
                  <a:lnTo>
                    <a:pt x="116" y="70"/>
                  </a:lnTo>
                  <a:lnTo>
                    <a:pt x="116" y="58"/>
                  </a:lnTo>
                  <a:lnTo>
                    <a:pt x="116" y="57"/>
                  </a:lnTo>
                  <a:lnTo>
                    <a:pt x="115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4" name="Freeform 800"/>
            <p:cNvSpPr>
              <a:spLocks noEditPoints="1"/>
            </p:cNvSpPr>
            <p:nvPr/>
          </p:nvSpPr>
          <p:spPr bwMode="auto">
            <a:xfrm>
              <a:off x="6788151" y="4487863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4"/>
                </a:cxn>
                <a:cxn ang="0">
                  <a:pos x="49" y="138"/>
                </a:cxn>
                <a:cxn ang="0">
                  <a:pos x="23" y="121"/>
                </a:cxn>
                <a:cxn ang="0">
                  <a:pos x="14" y="111"/>
                </a:cxn>
                <a:cxn ang="0">
                  <a:pos x="7" y="100"/>
                </a:cxn>
                <a:cxn ang="0">
                  <a:pos x="3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3" y="52"/>
                </a:cxn>
                <a:cxn ang="0">
                  <a:pos x="8" y="37"/>
                </a:cxn>
                <a:cxn ang="0">
                  <a:pos x="15" y="23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7"/>
                </a:cxn>
                <a:cxn ang="0">
                  <a:pos x="144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1" y="43"/>
                </a:cxn>
                <a:cxn ang="0">
                  <a:pos x="163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5" y="44"/>
                </a:cxn>
                <a:cxn ang="0">
                  <a:pos x="68" y="45"/>
                </a:cxn>
                <a:cxn ang="0">
                  <a:pos x="58" y="47"/>
                </a:cxn>
                <a:cxn ang="0">
                  <a:pos x="51" y="54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4"/>
                </a:cxn>
                <a:cxn ang="0">
                  <a:pos x="59" y="93"/>
                </a:cxn>
                <a:cxn ang="0">
                  <a:pos x="71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9" y="99"/>
                </a:cxn>
                <a:cxn ang="0">
                  <a:pos x="108" y="92"/>
                </a:cxn>
                <a:cxn ang="0">
                  <a:pos x="114" y="82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4" y="53"/>
                </a:cxn>
                <a:cxn ang="0">
                  <a:pos x="99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4"/>
                </a:cxn>
              </a:cxnLst>
              <a:rect l="0" t="0" r="r" b="b"/>
              <a:pathLst>
                <a:path w="163" h="147">
                  <a:moveTo>
                    <a:pt x="84" y="147"/>
                  </a:moveTo>
                  <a:lnTo>
                    <a:pt x="84" y="147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9" y="138"/>
                  </a:lnTo>
                  <a:lnTo>
                    <a:pt x="35" y="131"/>
                  </a:lnTo>
                  <a:lnTo>
                    <a:pt x="23" y="121"/>
                  </a:lnTo>
                  <a:lnTo>
                    <a:pt x="18" y="116"/>
                  </a:lnTo>
                  <a:lnTo>
                    <a:pt x="14" y="111"/>
                  </a:lnTo>
                  <a:lnTo>
                    <a:pt x="10" y="106"/>
                  </a:lnTo>
                  <a:lnTo>
                    <a:pt x="7" y="100"/>
                  </a:lnTo>
                  <a:lnTo>
                    <a:pt x="5" y="93"/>
                  </a:lnTo>
                  <a:lnTo>
                    <a:pt x="3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3" y="52"/>
                  </a:lnTo>
                  <a:lnTo>
                    <a:pt x="5" y="45"/>
                  </a:lnTo>
                  <a:lnTo>
                    <a:pt x="8" y="37"/>
                  </a:lnTo>
                  <a:lnTo>
                    <a:pt x="11" y="29"/>
                  </a:lnTo>
                  <a:lnTo>
                    <a:pt x="15" y="23"/>
                  </a:lnTo>
                  <a:lnTo>
                    <a:pt x="19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3" y="4"/>
                  </a:lnTo>
                  <a:lnTo>
                    <a:pt x="55" y="2"/>
                  </a:lnTo>
                  <a:lnTo>
                    <a:pt x="68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7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6"/>
                  </a:lnTo>
                  <a:lnTo>
                    <a:pt x="163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8"/>
                  </a:lnTo>
                  <a:lnTo>
                    <a:pt x="151" y="113"/>
                  </a:lnTo>
                  <a:lnTo>
                    <a:pt x="143" y="123"/>
                  </a:lnTo>
                  <a:lnTo>
                    <a:pt x="133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5" y="44"/>
                  </a:moveTo>
                  <a:lnTo>
                    <a:pt x="75" y="44"/>
                  </a:lnTo>
                  <a:lnTo>
                    <a:pt x="68" y="45"/>
                  </a:lnTo>
                  <a:lnTo>
                    <a:pt x="63" y="45"/>
                  </a:lnTo>
                  <a:lnTo>
                    <a:pt x="58" y="47"/>
                  </a:lnTo>
                  <a:lnTo>
                    <a:pt x="54" y="50"/>
                  </a:lnTo>
                  <a:lnTo>
                    <a:pt x="51" y="54"/>
                  </a:lnTo>
                  <a:lnTo>
                    <a:pt x="48" y="59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79"/>
                  </a:lnTo>
                  <a:lnTo>
                    <a:pt x="50" y="84"/>
                  </a:lnTo>
                  <a:lnTo>
                    <a:pt x="54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1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9" y="99"/>
                  </a:lnTo>
                  <a:lnTo>
                    <a:pt x="104" y="97"/>
                  </a:lnTo>
                  <a:lnTo>
                    <a:pt x="108" y="92"/>
                  </a:lnTo>
                  <a:lnTo>
                    <a:pt x="112" y="88"/>
                  </a:lnTo>
                  <a:lnTo>
                    <a:pt x="114" y="82"/>
                  </a:lnTo>
                  <a:lnTo>
                    <a:pt x="116" y="76"/>
                  </a:lnTo>
                  <a:lnTo>
                    <a:pt x="117" y="70"/>
                  </a:lnTo>
                  <a:lnTo>
                    <a:pt x="117" y="58"/>
                  </a:lnTo>
                  <a:lnTo>
                    <a:pt x="116" y="54"/>
                  </a:lnTo>
                  <a:lnTo>
                    <a:pt x="114" y="53"/>
                  </a:lnTo>
                  <a:lnTo>
                    <a:pt x="114" y="53"/>
                  </a:lnTo>
                  <a:lnTo>
                    <a:pt x="106" y="49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4"/>
                  </a:lnTo>
                  <a:lnTo>
                    <a:pt x="75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5" name="Freeform 801"/>
            <p:cNvSpPr>
              <a:spLocks noEditPoints="1"/>
            </p:cNvSpPr>
            <p:nvPr/>
          </p:nvSpPr>
          <p:spPr bwMode="auto">
            <a:xfrm>
              <a:off x="6596063" y="4584700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6"/>
                </a:cxn>
                <a:cxn ang="0">
                  <a:pos x="48" y="140"/>
                </a:cxn>
                <a:cxn ang="0">
                  <a:pos x="23" y="123"/>
                </a:cxn>
                <a:cxn ang="0">
                  <a:pos x="13" y="113"/>
                </a:cxn>
                <a:cxn ang="0">
                  <a:pos x="6" y="102"/>
                </a:cxn>
                <a:cxn ang="0">
                  <a:pos x="2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2" y="54"/>
                </a:cxn>
                <a:cxn ang="0">
                  <a:pos x="7" y="39"/>
                </a:cxn>
                <a:cxn ang="0">
                  <a:pos x="14" y="24"/>
                </a:cxn>
                <a:cxn ang="0">
                  <a:pos x="24" y="14"/>
                </a:cxn>
                <a:cxn ang="0">
                  <a:pos x="29" y="11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9"/>
                </a:cxn>
                <a:cxn ang="0">
                  <a:pos x="143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0" y="44"/>
                </a:cxn>
                <a:cxn ang="0">
                  <a:pos x="162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1" y="115"/>
                </a:cxn>
                <a:cxn ang="0">
                  <a:pos x="132" y="133"/>
                </a:cxn>
                <a:cxn ang="0">
                  <a:pos x="109" y="144"/>
                </a:cxn>
                <a:cxn ang="0">
                  <a:pos x="84" y="148"/>
                </a:cxn>
                <a:cxn ang="0">
                  <a:pos x="74" y="46"/>
                </a:cxn>
                <a:cxn ang="0">
                  <a:pos x="67" y="46"/>
                </a:cxn>
                <a:cxn ang="0">
                  <a:pos x="59" y="49"/>
                </a:cxn>
                <a:cxn ang="0">
                  <a:pos x="50" y="55"/>
                </a:cxn>
                <a:cxn ang="0">
                  <a:pos x="45" y="69"/>
                </a:cxn>
                <a:cxn ang="0">
                  <a:pos x="45" y="75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101"/>
                </a:cxn>
                <a:cxn ang="0">
                  <a:pos x="77" y="102"/>
                </a:cxn>
                <a:cxn ang="0">
                  <a:pos x="85" y="103"/>
                </a:cxn>
                <a:cxn ang="0">
                  <a:pos x="98" y="101"/>
                </a:cxn>
                <a:cxn ang="0">
                  <a:pos x="107" y="94"/>
                </a:cxn>
                <a:cxn ang="0">
                  <a:pos x="115" y="84"/>
                </a:cxn>
                <a:cxn ang="0">
                  <a:pos x="117" y="71"/>
                </a:cxn>
                <a:cxn ang="0">
                  <a:pos x="116" y="55"/>
                </a:cxn>
                <a:cxn ang="0">
                  <a:pos x="113" y="54"/>
                </a:cxn>
                <a:cxn ang="0">
                  <a:pos x="98" y="49"/>
                </a:cxn>
                <a:cxn ang="0">
                  <a:pos x="92" y="47"/>
                </a:cxn>
                <a:cxn ang="0">
                  <a:pos x="91" y="46"/>
                </a:cxn>
                <a:cxn ang="0">
                  <a:pos x="84" y="46"/>
                </a:cxn>
                <a:cxn ang="0">
                  <a:pos x="74" y="46"/>
                </a:cxn>
              </a:cxnLst>
              <a:rect l="0" t="0" r="r" b="b"/>
              <a:pathLst>
                <a:path w="162" h="148">
                  <a:moveTo>
                    <a:pt x="84" y="148"/>
                  </a:moveTo>
                  <a:lnTo>
                    <a:pt x="84" y="148"/>
                  </a:lnTo>
                  <a:lnTo>
                    <a:pt x="74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8" y="140"/>
                  </a:lnTo>
                  <a:lnTo>
                    <a:pt x="34" y="132"/>
                  </a:lnTo>
                  <a:lnTo>
                    <a:pt x="23" y="123"/>
                  </a:lnTo>
                  <a:lnTo>
                    <a:pt x="17" y="118"/>
                  </a:lnTo>
                  <a:lnTo>
                    <a:pt x="13" y="113"/>
                  </a:lnTo>
                  <a:lnTo>
                    <a:pt x="9" y="107"/>
                  </a:lnTo>
                  <a:lnTo>
                    <a:pt x="6" y="102"/>
                  </a:lnTo>
                  <a:lnTo>
                    <a:pt x="4" y="95"/>
                  </a:lnTo>
                  <a:lnTo>
                    <a:pt x="2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7" y="39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9"/>
                  </a:lnTo>
                  <a:lnTo>
                    <a:pt x="24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2" y="5"/>
                  </a:lnTo>
                  <a:lnTo>
                    <a:pt x="55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9"/>
                  </a:lnTo>
                  <a:lnTo>
                    <a:pt x="137" y="14"/>
                  </a:lnTo>
                  <a:lnTo>
                    <a:pt x="143" y="18"/>
                  </a:lnTo>
                  <a:lnTo>
                    <a:pt x="149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8"/>
                  </a:lnTo>
                  <a:lnTo>
                    <a:pt x="160" y="44"/>
                  </a:lnTo>
                  <a:lnTo>
                    <a:pt x="162" y="58"/>
                  </a:lnTo>
                  <a:lnTo>
                    <a:pt x="162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4"/>
                  </a:lnTo>
                  <a:lnTo>
                    <a:pt x="155" y="110"/>
                  </a:lnTo>
                  <a:lnTo>
                    <a:pt x="151" y="115"/>
                  </a:lnTo>
                  <a:lnTo>
                    <a:pt x="142" y="124"/>
                  </a:lnTo>
                  <a:lnTo>
                    <a:pt x="132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6" y="147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4" y="46"/>
                  </a:moveTo>
                  <a:lnTo>
                    <a:pt x="74" y="46"/>
                  </a:lnTo>
                  <a:lnTo>
                    <a:pt x="67" y="46"/>
                  </a:lnTo>
                  <a:lnTo>
                    <a:pt x="63" y="47"/>
                  </a:lnTo>
                  <a:lnTo>
                    <a:pt x="59" y="49"/>
                  </a:lnTo>
                  <a:lnTo>
                    <a:pt x="54" y="51"/>
                  </a:lnTo>
                  <a:lnTo>
                    <a:pt x="50" y="55"/>
                  </a:lnTo>
                  <a:lnTo>
                    <a:pt x="47" y="61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75"/>
                  </a:lnTo>
                  <a:lnTo>
                    <a:pt x="46" y="81"/>
                  </a:lnTo>
                  <a:lnTo>
                    <a:pt x="49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92" y="102"/>
                  </a:lnTo>
                  <a:lnTo>
                    <a:pt x="98" y="101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9"/>
                  </a:lnTo>
                  <a:lnTo>
                    <a:pt x="115" y="84"/>
                  </a:lnTo>
                  <a:lnTo>
                    <a:pt x="116" y="78"/>
                  </a:lnTo>
                  <a:lnTo>
                    <a:pt x="117" y="71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51"/>
                  </a:lnTo>
                  <a:lnTo>
                    <a:pt x="98" y="49"/>
                  </a:lnTo>
                  <a:lnTo>
                    <a:pt x="98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4" y="46"/>
                  </a:lnTo>
                  <a:lnTo>
                    <a:pt x="84" y="46"/>
                  </a:lnTo>
                  <a:lnTo>
                    <a:pt x="74" y="46"/>
                  </a:lnTo>
                  <a:lnTo>
                    <a:pt x="7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6" name="Freeform 802"/>
            <p:cNvSpPr>
              <a:spLocks noEditPoints="1"/>
            </p:cNvSpPr>
            <p:nvPr/>
          </p:nvSpPr>
          <p:spPr bwMode="auto">
            <a:xfrm>
              <a:off x="6692901" y="4584700"/>
              <a:ext cx="85725" cy="77788"/>
            </a:xfrm>
            <a:custGeom>
              <a:avLst/>
              <a:gdLst/>
              <a:ahLst/>
              <a:cxnLst>
                <a:cxn ang="0">
                  <a:pos x="83" y="148"/>
                </a:cxn>
                <a:cxn ang="0">
                  <a:pos x="64" y="146"/>
                </a:cxn>
                <a:cxn ang="0">
                  <a:pos x="48" y="140"/>
                </a:cxn>
                <a:cxn ang="0">
                  <a:pos x="22" y="123"/>
                </a:cxn>
                <a:cxn ang="0">
                  <a:pos x="13" y="113"/>
                </a:cxn>
                <a:cxn ang="0">
                  <a:pos x="6" y="102"/>
                </a:cxn>
                <a:cxn ang="0">
                  <a:pos x="2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2" y="54"/>
                </a:cxn>
                <a:cxn ang="0">
                  <a:pos x="7" y="39"/>
                </a:cxn>
                <a:cxn ang="0">
                  <a:pos x="14" y="24"/>
                </a:cxn>
                <a:cxn ang="0">
                  <a:pos x="23" y="14"/>
                </a:cxn>
                <a:cxn ang="0">
                  <a:pos x="29" y="11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9"/>
                </a:cxn>
                <a:cxn ang="0">
                  <a:pos x="143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0" y="44"/>
                </a:cxn>
                <a:cxn ang="0">
                  <a:pos x="162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0" y="115"/>
                </a:cxn>
                <a:cxn ang="0">
                  <a:pos x="132" y="133"/>
                </a:cxn>
                <a:cxn ang="0">
                  <a:pos x="109" y="144"/>
                </a:cxn>
                <a:cxn ang="0">
                  <a:pos x="83" y="148"/>
                </a:cxn>
                <a:cxn ang="0">
                  <a:pos x="74" y="46"/>
                </a:cxn>
                <a:cxn ang="0">
                  <a:pos x="67" y="46"/>
                </a:cxn>
                <a:cxn ang="0">
                  <a:pos x="59" y="49"/>
                </a:cxn>
                <a:cxn ang="0">
                  <a:pos x="50" y="55"/>
                </a:cxn>
                <a:cxn ang="0">
                  <a:pos x="45" y="69"/>
                </a:cxn>
                <a:cxn ang="0">
                  <a:pos x="45" y="75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101"/>
                </a:cxn>
                <a:cxn ang="0">
                  <a:pos x="77" y="102"/>
                </a:cxn>
                <a:cxn ang="0">
                  <a:pos x="84" y="103"/>
                </a:cxn>
                <a:cxn ang="0">
                  <a:pos x="98" y="101"/>
                </a:cxn>
                <a:cxn ang="0">
                  <a:pos x="107" y="94"/>
                </a:cxn>
                <a:cxn ang="0">
                  <a:pos x="114" y="84"/>
                </a:cxn>
                <a:cxn ang="0">
                  <a:pos x="116" y="71"/>
                </a:cxn>
                <a:cxn ang="0">
                  <a:pos x="116" y="58"/>
                </a:cxn>
                <a:cxn ang="0">
                  <a:pos x="113" y="54"/>
                </a:cxn>
                <a:cxn ang="0">
                  <a:pos x="106" y="51"/>
                </a:cxn>
                <a:cxn ang="0">
                  <a:pos x="98" y="49"/>
                </a:cxn>
                <a:cxn ang="0">
                  <a:pos x="91" y="46"/>
                </a:cxn>
                <a:cxn ang="0">
                  <a:pos x="83" y="46"/>
                </a:cxn>
                <a:cxn ang="0">
                  <a:pos x="74" y="46"/>
                </a:cxn>
              </a:cxnLst>
              <a:rect l="0" t="0" r="r" b="b"/>
              <a:pathLst>
                <a:path w="162" h="148">
                  <a:moveTo>
                    <a:pt x="83" y="148"/>
                  </a:moveTo>
                  <a:lnTo>
                    <a:pt x="83" y="148"/>
                  </a:lnTo>
                  <a:lnTo>
                    <a:pt x="73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8" y="140"/>
                  </a:lnTo>
                  <a:lnTo>
                    <a:pt x="34" y="132"/>
                  </a:lnTo>
                  <a:lnTo>
                    <a:pt x="22" y="123"/>
                  </a:lnTo>
                  <a:lnTo>
                    <a:pt x="17" y="118"/>
                  </a:lnTo>
                  <a:lnTo>
                    <a:pt x="13" y="113"/>
                  </a:lnTo>
                  <a:lnTo>
                    <a:pt x="9" y="107"/>
                  </a:lnTo>
                  <a:lnTo>
                    <a:pt x="6" y="102"/>
                  </a:lnTo>
                  <a:lnTo>
                    <a:pt x="4" y="95"/>
                  </a:lnTo>
                  <a:lnTo>
                    <a:pt x="2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7" y="39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9"/>
                  </a:lnTo>
                  <a:lnTo>
                    <a:pt x="23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2" y="5"/>
                  </a:lnTo>
                  <a:lnTo>
                    <a:pt x="54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9"/>
                  </a:lnTo>
                  <a:lnTo>
                    <a:pt x="136" y="14"/>
                  </a:lnTo>
                  <a:lnTo>
                    <a:pt x="143" y="18"/>
                  </a:lnTo>
                  <a:lnTo>
                    <a:pt x="148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8"/>
                  </a:lnTo>
                  <a:lnTo>
                    <a:pt x="160" y="44"/>
                  </a:lnTo>
                  <a:lnTo>
                    <a:pt x="162" y="57"/>
                  </a:lnTo>
                  <a:lnTo>
                    <a:pt x="162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4"/>
                  </a:lnTo>
                  <a:lnTo>
                    <a:pt x="155" y="110"/>
                  </a:lnTo>
                  <a:lnTo>
                    <a:pt x="150" y="115"/>
                  </a:lnTo>
                  <a:lnTo>
                    <a:pt x="142" y="124"/>
                  </a:lnTo>
                  <a:lnTo>
                    <a:pt x="132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6" y="147"/>
                  </a:lnTo>
                  <a:lnTo>
                    <a:pt x="83" y="148"/>
                  </a:lnTo>
                  <a:lnTo>
                    <a:pt x="83" y="148"/>
                  </a:lnTo>
                  <a:close/>
                  <a:moveTo>
                    <a:pt x="74" y="46"/>
                  </a:moveTo>
                  <a:lnTo>
                    <a:pt x="74" y="46"/>
                  </a:lnTo>
                  <a:lnTo>
                    <a:pt x="67" y="46"/>
                  </a:lnTo>
                  <a:lnTo>
                    <a:pt x="63" y="47"/>
                  </a:lnTo>
                  <a:lnTo>
                    <a:pt x="59" y="49"/>
                  </a:lnTo>
                  <a:lnTo>
                    <a:pt x="53" y="51"/>
                  </a:lnTo>
                  <a:lnTo>
                    <a:pt x="50" y="55"/>
                  </a:lnTo>
                  <a:lnTo>
                    <a:pt x="47" y="61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75"/>
                  </a:lnTo>
                  <a:lnTo>
                    <a:pt x="46" y="81"/>
                  </a:lnTo>
                  <a:lnTo>
                    <a:pt x="49" y="86"/>
                  </a:lnTo>
                  <a:lnTo>
                    <a:pt x="53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4" y="103"/>
                  </a:lnTo>
                  <a:lnTo>
                    <a:pt x="84" y="103"/>
                  </a:lnTo>
                  <a:lnTo>
                    <a:pt x="92" y="102"/>
                  </a:lnTo>
                  <a:lnTo>
                    <a:pt x="98" y="101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9"/>
                  </a:lnTo>
                  <a:lnTo>
                    <a:pt x="114" y="84"/>
                  </a:lnTo>
                  <a:lnTo>
                    <a:pt x="115" y="78"/>
                  </a:lnTo>
                  <a:lnTo>
                    <a:pt x="116" y="71"/>
                  </a:lnTo>
                  <a:lnTo>
                    <a:pt x="116" y="59"/>
                  </a:lnTo>
                  <a:lnTo>
                    <a:pt x="116" y="58"/>
                  </a:lnTo>
                  <a:lnTo>
                    <a:pt x="115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51"/>
                  </a:lnTo>
                  <a:lnTo>
                    <a:pt x="98" y="49"/>
                  </a:lnTo>
                  <a:lnTo>
                    <a:pt x="98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3" y="46"/>
                  </a:lnTo>
                  <a:lnTo>
                    <a:pt x="83" y="46"/>
                  </a:lnTo>
                  <a:lnTo>
                    <a:pt x="74" y="46"/>
                  </a:lnTo>
                  <a:lnTo>
                    <a:pt x="7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7" name="Freeform 803"/>
            <p:cNvSpPr>
              <a:spLocks noEditPoints="1"/>
            </p:cNvSpPr>
            <p:nvPr/>
          </p:nvSpPr>
          <p:spPr bwMode="auto">
            <a:xfrm>
              <a:off x="6788151" y="4584700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6"/>
                </a:cxn>
                <a:cxn ang="0">
                  <a:pos x="49" y="140"/>
                </a:cxn>
                <a:cxn ang="0">
                  <a:pos x="23" y="123"/>
                </a:cxn>
                <a:cxn ang="0">
                  <a:pos x="14" y="113"/>
                </a:cxn>
                <a:cxn ang="0">
                  <a:pos x="7" y="102"/>
                </a:cxn>
                <a:cxn ang="0">
                  <a:pos x="3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3" y="54"/>
                </a:cxn>
                <a:cxn ang="0">
                  <a:pos x="8" y="39"/>
                </a:cxn>
                <a:cxn ang="0">
                  <a:pos x="15" y="24"/>
                </a:cxn>
                <a:cxn ang="0">
                  <a:pos x="24" y="14"/>
                </a:cxn>
                <a:cxn ang="0">
                  <a:pos x="29" y="11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9"/>
                </a:cxn>
                <a:cxn ang="0">
                  <a:pos x="144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1" y="44"/>
                </a:cxn>
                <a:cxn ang="0">
                  <a:pos x="163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1" y="115"/>
                </a:cxn>
                <a:cxn ang="0">
                  <a:pos x="133" y="133"/>
                </a:cxn>
                <a:cxn ang="0">
                  <a:pos x="109" y="144"/>
                </a:cxn>
                <a:cxn ang="0">
                  <a:pos x="84" y="148"/>
                </a:cxn>
                <a:cxn ang="0">
                  <a:pos x="75" y="46"/>
                </a:cxn>
                <a:cxn ang="0">
                  <a:pos x="68" y="46"/>
                </a:cxn>
                <a:cxn ang="0">
                  <a:pos x="58" y="49"/>
                </a:cxn>
                <a:cxn ang="0">
                  <a:pos x="51" y="55"/>
                </a:cxn>
                <a:cxn ang="0">
                  <a:pos x="46" y="69"/>
                </a:cxn>
                <a:cxn ang="0">
                  <a:pos x="46" y="75"/>
                </a:cxn>
                <a:cxn ang="0">
                  <a:pos x="50" y="86"/>
                </a:cxn>
                <a:cxn ang="0">
                  <a:pos x="59" y="94"/>
                </a:cxn>
                <a:cxn ang="0">
                  <a:pos x="71" y="101"/>
                </a:cxn>
                <a:cxn ang="0">
                  <a:pos x="77" y="102"/>
                </a:cxn>
                <a:cxn ang="0">
                  <a:pos x="85" y="103"/>
                </a:cxn>
                <a:cxn ang="0">
                  <a:pos x="99" y="101"/>
                </a:cxn>
                <a:cxn ang="0">
                  <a:pos x="108" y="94"/>
                </a:cxn>
                <a:cxn ang="0">
                  <a:pos x="114" y="84"/>
                </a:cxn>
                <a:cxn ang="0">
                  <a:pos x="117" y="71"/>
                </a:cxn>
                <a:cxn ang="0">
                  <a:pos x="116" y="55"/>
                </a:cxn>
                <a:cxn ang="0">
                  <a:pos x="114" y="54"/>
                </a:cxn>
                <a:cxn ang="0">
                  <a:pos x="99" y="49"/>
                </a:cxn>
                <a:cxn ang="0">
                  <a:pos x="92" y="47"/>
                </a:cxn>
                <a:cxn ang="0">
                  <a:pos x="91" y="46"/>
                </a:cxn>
                <a:cxn ang="0">
                  <a:pos x="84" y="46"/>
                </a:cxn>
                <a:cxn ang="0">
                  <a:pos x="75" y="46"/>
                </a:cxn>
              </a:cxnLst>
              <a:rect l="0" t="0" r="r" b="b"/>
              <a:pathLst>
                <a:path w="163" h="148">
                  <a:moveTo>
                    <a:pt x="84" y="148"/>
                  </a:moveTo>
                  <a:lnTo>
                    <a:pt x="84" y="148"/>
                  </a:lnTo>
                  <a:lnTo>
                    <a:pt x="74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9" y="140"/>
                  </a:lnTo>
                  <a:lnTo>
                    <a:pt x="35" y="132"/>
                  </a:lnTo>
                  <a:lnTo>
                    <a:pt x="23" y="123"/>
                  </a:lnTo>
                  <a:lnTo>
                    <a:pt x="18" y="118"/>
                  </a:lnTo>
                  <a:lnTo>
                    <a:pt x="14" y="113"/>
                  </a:lnTo>
                  <a:lnTo>
                    <a:pt x="10" y="107"/>
                  </a:lnTo>
                  <a:lnTo>
                    <a:pt x="7" y="102"/>
                  </a:lnTo>
                  <a:lnTo>
                    <a:pt x="5" y="95"/>
                  </a:lnTo>
                  <a:lnTo>
                    <a:pt x="3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6"/>
                  </a:lnTo>
                  <a:lnTo>
                    <a:pt x="8" y="39"/>
                  </a:lnTo>
                  <a:lnTo>
                    <a:pt x="11" y="31"/>
                  </a:lnTo>
                  <a:lnTo>
                    <a:pt x="15" y="24"/>
                  </a:lnTo>
                  <a:lnTo>
                    <a:pt x="19" y="19"/>
                  </a:lnTo>
                  <a:lnTo>
                    <a:pt x="24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3" y="5"/>
                  </a:lnTo>
                  <a:lnTo>
                    <a:pt x="55" y="2"/>
                  </a:lnTo>
                  <a:lnTo>
                    <a:pt x="68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9"/>
                  </a:lnTo>
                  <a:lnTo>
                    <a:pt x="137" y="14"/>
                  </a:lnTo>
                  <a:lnTo>
                    <a:pt x="144" y="18"/>
                  </a:lnTo>
                  <a:lnTo>
                    <a:pt x="149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8" y="38"/>
                  </a:lnTo>
                  <a:lnTo>
                    <a:pt x="161" y="44"/>
                  </a:lnTo>
                  <a:lnTo>
                    <a:pt x="163" y="58"/>
                  </a:lnTo>
                  <a:lnTo>
                    <a:pt x="163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4"/>
                  </a:lnTo>
                  <a:lnTo>
                    <a:pt x="154" y="110"/>
                  </a:lnTo>
                  <a:lnTo>
                    <a:pt x="151" y="115"/>
                  </a:lnTo>
                  <a:lnTo>
                    <a:pt x="143" y="124"/>
                  </a:lnTo>
                  <a:lnTo>
                    <a:pt x="133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7" y="147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5" y="46"/>
                  </a:moveTo>
                  <a:lnTo>
                    <a:pt x="75" y="46"/>
                  </a:lnTo>
                  <a:lnTo>
                    <a:pt x="68" y="46"/>
                  </a:lnTo>
                  <a:lnTo>
                    <a:pt x="63" y="47"/>
                  </a:lnTo>
                  <a:lnTo>
                    <a:pt x="58" y="49"/>
                  </a:lnTo>
                  <a:lnTo>
                    <a:pt x="54" y="51"/>
                  </a:lnTo>
                  <a:lnTo>
                    <a:pt x="51" y="55"/>
                  </a:lnTo>
                  <a:lnTo>
                    <a:pt x="48" y="61"/>
                  </a:lnTo>
                  <a:lnTo>
                    <a:pt x="46" y="69"/>
                  </a:lnTo>
                  <a:lnTo>
                    <a:pt x="46" y="69"/>
                  </a:lnTo>
                  <a:lnTo>
                    <a:pt x="46" y="75"/>
                  </a:lnTo>
                  <a:lnTo>
                    <a:pt x="47" y="81"/>
                  </a:lnTo>
                  <a:lnTo>
                    <a:pt x="50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1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92" y="102"/>
                  </a:lnTo>
                  <a:lnTo>
                    <a:pt x="99" y="101"/>
                  </a:lnTo>
                  <a:lnTo>
                    <a:pt x="104" y="97"/>
                  </a:lnTo>
                  <a:lnTo>
                    <a:pt x="108" y="94"/>
                  </a:lnTo>
                  <a:lnTo>
                    <a:pt x="112" y="89"/>
                  </a:lnTo>
                  <a:lnTo>
                    <a:pt x="114" y="84"/>
                  </a:lnTo>
                  <a:lnTo>
                    <a:pt x="116" y="78"/>
                  </a:lnTo>
                  <a:lnTo>
                    <a:pt x="117" y="71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06" y="51"/>
                  </a:lnTo>
                  <a:lnTo>
                    <a:pt x="99" y="49"/>
                  </a:lnTo>
                  <a:lnTo>
                    <a:pt x="99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4" y="46"/>
                  </a:lnTo>
                  <a:lnTo>
                    <a:pt x="84" y="46"/>
                  </a:lnTo>
                  <a:lnTo>
                    <a:pt x="75" y="46"/>
                  </a:lnTo>
                  <a:lnTo>
                    <a:pt x="7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48" name="组合 947"/>
          <p:cNvGrpSpPr/>
          <p:nvPr/>
        </p:nvGrpSpPr>
        <p:grpSpPr>
          <a:xfrm>
            <a:off x="8161844" y="1267937"/>
            <a:ext cx="941917" cy="827617"/>
            <a:chOff x="6208713" y="1243013"/>
            <a:chExt cx="706438" cy="620713"/>
          </a:xfrm>
          <a:solidFill>
            <a:schemeClr val="tx1"/>
          </a:solidFill>
        </p:grpSpPr>
        <p:sp>
          <p:nvSpPr>
            <p:cNvPr id="17188" name="Freeform 804"/>
            <p:cNvSpPr/>
            <p:nvPr/>
          </p:nvSpPr>
          <p:spPr bwMode="auto">
            <a:xfrm>
              <a:off x="6270626" y="1622425"/>
              <a:ext cx="26988" cy="68263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8" y="1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14"/>
                </a:cxn>
                <a:cxn ang="0">
                  <a:pos x="37" y="25"/>
                </a:cxn>
                <a:cxn ang="0">
                  <a:pos x="34" y="35"/>
                </a:cxn>
                <a:cxn ang="0">
                  <a:pos x="30" y="44"/>
                </a:cxn>
                <a:cxn ang="0">
                  <a:pos x="21" y="64"/>
                </a:cxn>
                <a:cxn ang="0">
                  <a:pos x="13" y="82"/>
                </a:cxn>
                <a:cxn ang="0">
                  <a:pos x="13" y="82"/>
                </a:cxn>
                <a:cxn ang="0">
                  <a:pos x="9" y="92"/>
                </a:cxn>
                <a:cxn ang="0">
                  <a:pos x="3" y="105"/>
                </a:cxn>
                <a:cxn ang="0">
                  <a:pos x="1" y="112"/>
                </a:cxn>
                <a:cxn ang="0">
                  <a:pos x="0" y="119"/>
                </a:cxn>
                <a:cxn ang="0">
                  <a:pos x="1" y="124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4" y="128"/>
                </a:cxn>
                <a:cxn ang="0">
                  <a:pos x="6" y="129"/>
                </a:cxn>
                <a:cxn ang="0">
                  <a:pos x="9" y="129"/>
                </a:cxn>
                <a:cxn ang="0">
                  <a:pos x="12" y="128"/>
                </a:cxn>
                <a:cxn ang="0">
                  <a:pos x="13" y="126"/>
                </a:cxn>
                <a:cxn ang="0">
                  <a:pos x="13" y="125"/>
                </a:cxn>
                <a:cxn ang="0">
                  <a:pos x="13" y="123"/>
                </a:cxn>
                <a:cxn ang="0">
                  <a:pos x="11" y="122"/>
                </a:cxn>
                <a:cxn ang="0">
                  <a:pos x="11" y="122"/>
                </a:cxn>
                <a:cxn ang="0">
                  <a:pos x="11" y="120"/>
                </a:cxn>
                <a:cxn ang="0">
                  <a:pos x="10" y="117"/>
                </a:cxn>
                <a:cxn ang="0">
                  <a:pos x="11" y="109"/>
                </a:cxn>
                <a:cxn ang="0">
                  <a:pos x="14" y="100"/>
                </a:cxn>
                <a:cxn ang="0">
                  <a:pos x="19" y="90"/>
                </a:cxn>
                <a:cxn ang="0">
                  <a:pos x="27" y="69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3" y="36"/>
                </a:cxn>
                <a:cxn ang="0">
                  <a:pos x="46" y="26"/>
                </a:cxn>
                <a:cxn ang="0">
                  <a:pos x="49" y="14"/>
                </a:cxn>
                <a:cxn ang="0">
                  <a:pos x="49" y="14"/>
                </a:cxn>
                <a:cxn ang="0">
                  <a:pos x="50" y="13"/>
                </a:cxn>
                <a:cxn ang="0">
                  <a:pos x="51" y="11"/>
                </a:cxn>
                <a:cxn ang="0">
                  <a:pos x="51" y="5"/>
                </a:cxn>
              </a:cxnLst>
              <a:rect l="0" t="0" r="r" b="b"/>
              <a:pathLst>
                <a:path w="51" h="129">
                  <a:moveTo>
                    <a:pt x="51" y="5"/>
                  </a:moveTo>
                  <a:lnTo>
                    <a:pt x="51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8" y="1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14"/>
                  </a:lnTo>
                  <a:lnTo>
                    <a:pt x="37" y="25"/>
                  </a:lnTo>
                  <a:lnTo>
                    <a:pt x="34" y="35"/>
                  </a:lnTo>
                  <a:lnTo>
                    <a:pt x="30" y="44"/>
                  </a:lnTo>
                  <a:lnTo>
                    <a:pt x="21" y="64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9" y="92"/>
                  </a:lnTo>
                  <a:lnTo>
                    <a:pt x="3" y="105"/>
                  </a:lnTo>
                  <a:lnTo>
                    <a:pt x="1" y="112"/>
                  </a:lnTo>
                  <a:lnTo>
                    <a:pt x="0" y="119"/>
                  </a:lnTo>
                  <a:lnTo>
                    <a:pt x="1" y="124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6" y="129"/>
                  </a:lnTo>
                  <a:lnTo>
                    <a:pt x="9" y="129"/>
                  </a:lnTo>
                  <a:lnTo>
                    <a:pt x="12" y="128"/>
                  </a:lnTo>
                  <a:lnTo>
                    <a:pt x="13" y="126"/>
                  </a:lnTo>
                  <a:lnTo>
                    <a:pt x="13" y="125"/>
                  </a:lnTo>
                  <a:lnTo>
                    <a:pt x="13" y="123"/>
                  </a:lnTo>
                  <a:lnTo>
                    <a:pt x="11" y="122"/>
                  </a:lnTo>
                  <a:lnTo>
                    <a:pt x="11" y="122"/>
                  </a:lnTo>
                  <a:lnTo>
                    <a:pt x="11" y="120"/>
                  </a:lnTo>
                  <a:lnTo>
                    <a:pt x="10" y="117"/>
                  </a:lnTo>
                  <a:lnTo>
                    <a:pt x="11" y="109"/>
                  </a:lnTo>
                  <a:lnTo>
                    <a:pt x="14" y="100"/>
                  </a:lnTo>
                  <a:lnTo>
                    <a:pt x="19" y="90"/>
                  </a:lnTo>
                  <a:lnTo>
                    <a:pt x="27" y="69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3" y="36"/>
                  </a:lnTo>
                  <a:lnTo>
                    <a:pt x="46" y="26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50" y="13"/>
                  </a:lnTo>
                  <a:lnTo>
                    <a:pt x="51" y="11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9" name="Freeform 805"/>
            <p:cNvSpPr/>
            <p:nvPr/>
          </p:nvSpPr>
          <p:spPr bwMode="auto">
            <a:xfrm>
              <a:off x="6315076" y="1671638"/>
              <a:ext cx="15875" cy="41275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7" y="38"/>
                </a:cxn>
                <a:cxn ang="0">
                  <a:pos x="2" y="56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0" y="65"/>
                </a:cxn>
                <a:cxn ang="0">
                  <a:pos x="11" y="57"/>
                </a:cxn>
                <a:cxn ang="0">
                  <a:pos x="16" y="39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78">
                  <a:moveTo>
                    <a:pt x="20" y="3"/>
                  </a:moveTo>
                  <a:lnTo>
                    <a:pt x="20" y="3"/>
                  </a:lnTo>
                  <a:lnTo>
                    <a:pt x="7" y="38"/>
                  </a:lnTo>
                  <a:lnTo>
                    <a:pt x="2" y="56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0" y="65"/>
                  </a:lnTo>
                  <a:lnTo>
                    <a:pt x="11" y="57"/>
                  </a:lnTo>
                  <a:lnTo>
                    <a:pt x="16" y="39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0" name="Freeform 806"/>
            <p:cNvSpPr/>
            <p:nvPr/>
          </p:nvSpPr>
          <p:spPr bwMode="auto">
            <a:xfrm>
              <a:off x="6359526" y="1677988"/>
              <a:ext cx="20638" cy="698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0" y="33"/>
                </a:cxn>
                <a:cxn ang="0">
                  <a:pos x="11" y="63"/>
                </a:cxn>
                <a:cxn ang="0">
                  <a:pos x="6" y="79"/>
                </a:cxn>
                <a:cxn ang="0">
                  <a:pos x="3" y="94"/>
                </a:cxn>
                <a:cxn ang="0">
                  <a:pos x="1" y="110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29"/>
                </a:cxn>
                <a:cxn ang="0">
                  <a:pos x="7" y="128"/>
                </a:cxn>
                <a:cxn ang="0">
                  <a:pos x="9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0"/>
                </a:cxn>
                <a:cxn ang="0">
                  <a:pos x="12" y="94"/>
                </a:cxn>
                <a:cxn ang="0">
                  <a:pos x="16" y="80"/>
                </a:cxn>
                <a:cxn ang="0">
                  <a:pos x="20" y="64"/>
                </a:cxn>
                <a:cxn ang="0">
                  <a:pos x="30" y="35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30">
                  <a:moveTo>
                    <a:pt x="32" y="4"/>
                  </a:moveTo>
                  <a:lnTo>
                    <a:pt x="32" y="4"/>
                  </a:lnTo>
                  <a:lnTo>
                    <a:pt x="20" y="33"/>
                  </a:lnTo>
                  <a:lnTo>
                    <a:pt x="11" y="63"/>
                  </a:lnTo>
                  <a:lnTo>
                    <a:pt x="6" y="79"/>
                  </a:lnTo>
                  <a:lnTo>
                    <a:pt x="3" y="94"/>
                  </a:lnTo>
                  <a:lnTo>
                    <a:pt x="1" y="11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29"/>
                  </a:lnTo>
                  <a:lnTo>
                    <a:pt x="7" y="128"/>
                  </a:lnTo>
                  <a:lnTo>
                    <a:pt x="9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0"/>
                  </a:lnTo>
                  <a:lnTo>
                    <a:pt x="12" y="94"/>
                  </a:lnTo>
                  <a:lnTo>
                    <a:pt x="16" y="80"/>
                  </a:lnTo>
                  <a:lnTo>
                    <a:pt x="20" y="64"/>
                  </a:lnTo>
                  <a:lnTo>
                    <a:pt x="30" y="35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1" name="Freeform 807"/>
            <p:cNvSpPr/>
            <p:nvPr/>
          </p:nvSpPr>
          <p:spPr bwMode="auto">
            <a:xfrm>
              <a:off x="6392863" y="1708150"/>
              <a:ext cx="20638" cy="55563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7" y="17"/>
                </a:cxn>
                <a:cxn ang="0">
                  <a:pos x="23" y="28"/>
                </a:cxn>
                <a:cxn ang="0">
                  <a:pos x="13" y="51"/>
                </a:cxn>
                <a:cxn ang="0">
                  <a:pos x="8" y="63"/>
                </a:cxn>
                <a:cxn ang="0">
                  <a:pos x="4" y="74"/>
                </a:cxn>
                <a:cxn ang="0">
                  <a:pos x="1" y="8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0" y="87"/>
                </a:cxn>
                <a:cxn ang="0">
                  <a:pos x="13" y="75"/>
                </a:cxn>
                <a:cxn ang="0">
                  <a:pos x="17" y="64"/>
                </a:cxn>
                <a:cxn ang="0">
                  <a:pos x="22" y="53"/>
                </a:cxn>
                <a:cxn ang="0">
                  <a:pos x="33" y="30"/>
                </a:cxn>
                <a:cxn ang="0">
                  <a:pos x="37" y="19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4">
                  <a:moveTo>
                    <a:pt x="32" y="4"/>
                  </a:moveTo>
                  <a:lnTo>
                    <a:pt x="32" y="4"/>
                  </a:lnTo>
                  <a:lnTo>
                    <a:pt x="27" y="17"/>
                  </a:lnTo>
                  <a:lnTo>
                    <a:pt x="23" y="28"/>
                  </a:lnTo>
                  <a:lnTo>
                    <a:pt x="13" y="51"/>
                  </a:lnTo>
                  <a:lnTo>
                    <a:pt x="8" y="63"/>
                  </a:lnTo>
                  <a:lnTo>
                    <a:pt x="4" y="74"/>
                  </a:lnTo>
                  <a:lnTo>
                    <a:pt x="1" y="8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0" y="87"/>
                  </a:lnTo>
                  <a:lnTo>
                    <a:pt x="13" y="75"/>
                  </a:lnTo>
                  <a:lnTo>
                    <a:pt x="17" y="64"/>
                  </a:lnTo>
                  <a:lnTo>
                    <a:pt x="22" y="53"/>
                  </a:lnTo>
                  <a:lnTo>
                    <a:pt x="33" y="30"/>
                  </a:lnTo>
                  <a:lnTo>
                    <a:pt x="37" y="19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3" name="Freeform 809"/>
            <p:cNvSpPr/>
            <p:nvPr/>
          </p:nvSpPr>
          <p:spPr bwMode="auto">
            <a:xfrm>
              <a:off x="6438900" y="1719263"/>
              <a:ext cx="31750" cy="65088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7" y="25"/>
                </a:cxn>
                <a:cxn ang="0">
                  <a:pos x="25" y="44"/>
                </a:cxn>
                <a:cxn ang="0">
                  <a:pos x="14" y="64"/>
                </a:cxn>
                <a:cxn ang="0">
                  <a:pos x="6" y="83"/>
                </a:cxn>
                <a:cxn ang="0">
                  <a:pos x="2" y="93"/>
                </a:cxn>
                <a:cxn ang="0">
                  <a:pos x="0" y="101"/>
                </a:cxn>
                <a:cxn ang="0">
                  <a:pos x="0" y="108"/>
                </a:cxn>
                <a:cxn ang="0">
                  <a:pos x="1" y="114"/>
                </a:cxn>
                <a:cxn ang="0">
                  <a:pos x="2" y="116"/>
                </a:cxn>
                <a:cxn ang="0">
                  <a:pos x="5" y="119"/>
                </a:cxn>
                <a:cxn ang="0">
                  <a:pos x="7" y="120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2" y="123"/>
                </a:cxn>
                <a:cxn ang="0">
                  <a:pos x="14" y="123"/>
                </a:cxn>
                <a:cxn ang="0">
                  <a:pos x="15" y="120"/>
                </a:cxn>
                <a:cxn ang="0">
                  <a:pos x="16" y="119"/>
                </a:cxn>
                <a:cxn ang="0">
                  <a:pos x="15" y="115"/>
                </a:cxn>
                <a:cxn ang="0">
                  <a:pos x="14" y="114"/>
                </a:cxn>
                <a:cxn ang="0">
                  <a:pos x="13" y="113"/>
                </a:cxn>
                <a:cxn ang="0">
                  <a:pos x="13" y="113"/>
                </a:cxn>
                <a:cxn ang="0">
                  <a:pos x="11" y="112"/>
                </a:cxn>
                <a:cxn ang="0">
                  <a:pos x="10" y="111"/>
                </a:cxn>
                <a:cxn ang="0">
                  <a:pos x="10" y="107"/>
                </a:cxn>
                <a:cxn ang="0">
                  <a:pos x="10" y="102"/>
                </a:cxn>
                <a:cxn ang="0">
                  <a:pos x="12" y="96"/>
                </a:cxn>
                <a:cxn ang="0">
                  <a:pos x="18" y="80"/>
                </a:cxn>
                <a:cxn ang="0">
                  <a:pos x="27" y="62"/>
                </a:cxn>
                <a:cxn ang="0">
                  <a:pos x="47" y="27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59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123">
                  <a:moveTo>
                    <a:pt x="51" y="2"/>
                  </a:moveTo>
                  <a:lnTo>
                    <a:pt x="51" y="2"/>
                  </a:lnTo>
                  <a:lnTo>
                    <a:pt x="37" y="25"/>
                  </a:lnTo>
                  <a:lnTo>
                    <a:pt x="25" y="44"/>
                  </a:lnTo>
                  <a:lnTo>
                    <a:pt x="14" y="64"/>
                  </a:lnTo>
                  <a:lnTo>
                    <a:pt x="6" y="83"/>
                  </a:lnTo>
                  <a:lnTo>
                    <a:pt x="2" y="93"/>
                  </a:lnTo>
                  <a:lnTo>
                    <a:pt x="0" y="101"/>
                  </a:lnTo>
                  <a:lnTo>
                    <a:pt x="0" y="108"/>
                  </a:lnTo>
                  <a:lnTo>
                    <a:pt x="1" y="114"/>
                  </a:lnTo>
                  <a:lnTo>
                    <a:pt x="2" y="116"/>
                  </a:lnTo>
                  <a:lnTo>
                    <a:pt x="5" y="119"/>
                  </a:lnTo>
                  <a:lnTo>
                    <a:pt x="7" y="120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2" y="123"/>
                  </a:lnTo>
                  <a:lnTo>
                    <a:pt x="14" y="123"/>
                  </a:lnTo>
                  <a:lnTo>
                    <a:pt x="15" y="120"/>
                  </a:lnTo>
                  <a:lnTo>
                    <a:pt x="16" y="119"/>
                  </a:lnTo>
                  <a:lnTo>
                    <a:pt x="15" y="115"/>
                  </a:lnTo>
                  <a:lnTo>
                    <a:pt x="14" y="114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11" y="112"/>
                  </a:lnTo>
                  <a:lnTo>
                    <a:pt x="10" y="111"/>
                  </a:lnTo>
                  <a:lnTo>
                    <a:pt x="10" y="107"/>
                  </a:lnTo>
                  <a:lnTo>
                    <a:pt x="10" y="102"/>
                  </a:lnTo>
                  <a:lnTo>
                    <a:pt x="12" y="96"/>
                  </a:lnTo>
                  <a:lnTo>
                    <a:pt x="18" y="80"/>
                  </a:lnTo>
                  <a:lnTo>
                    <a:pt x="27" y="62"/>
                  </a:lnTo>
                  <a:lnTo>
                    <a:pt x="47" y="2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4" name="Freeform 810"/>
            <p:cNvSpPr/>
            <p:nvPr/>
          </p:nvSpPr>
          <p:spPr bwMode="auto">
            <a:xfrm>
              <a:off x="6478588" y="1731963"/>
              <a:ext cx="28575" cy="65088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40" y="8"/>
                </a:cxn>
                <a:cxn ang="0">
                  <a:pos x="34" y="14"/>
                </a:cxn>
                <a:cxn ang="0">
                  <a:pos x="25" y="26"/>
                </a:cxn>
                <a:cxn ang="0">
                  <a:pos x="16" y="41"/>
                </a:cxn>
                <a:cxn ang="0">
                  <a:pos x="10" y="55"/>
                </a:cxn>
                <a:cxn ang="0">
                  <a:pos x="6" y="71"/>
                </a:cxn>
                <a:cxn ang="0">
                  <a:pos x="3" y="87"/>
                </a:cxn>
                <a:cxn ang="0">
                  <a:pos x="1" y="103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0" y="104"/>
                </a:cxn>
                <a:cxn ang="0">
                  <a:pos x="12" y="88"/>
                </a:cxn>
                <a:cxn ang="0">
                  <a:pos x="15" y="74"/>
                </a:cxn>
                <a:cxn ang="0">
                  <a:pos x="19" y="59"/>
                </a:cxn>
                <a:cxn ang="0">
                  <a:pos x="25" y="45"/>
                </a:cxn>
                <a:cxn ang="0">
                  <a:pos x="33" y="31"/>
                </a:cxn>
                <a:cxn ang="0">
                  <a:pos x="41" y="19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23">
                  <a:moveTo>
                    <a:pt x="45" y="1"/>
                  </a:moveTo>
                  <a:lnTo>
                    <a:pt x="45" y="1"/>
                  </a:lnTo>
                  <a:lnTo>
                    <a:pt x="40" y="8"/>
                  </a:lnTo>
                  <a:lnTo>
                    <a:pt x="34" y="14"/>
                  </a:lnTo>
                  <a:lnTo>
                    <a:pt x="25" y="26"/>
                  </a:lnTo>
                  <a:lnTo>
                    <a:pt x="16" y="41"/>
                  </a:lnTo>
                  <a:lnTo>
                    <a:pt x="10" y="55"/>
                  </a:lnTo>
                  <a:lnTo>
                    <a:pt x="6" y="71"/>
                  </a:lnTo>
                  <a:lnTo>
                    <a:pt x="3" y="87"/>
                  </a:lnTo>
                  <a:lnTo>
                    <a:pt x="1" y="103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0" y="104"/>
                  </a:lnTo>
                  <a:lnTo>
                    <a:pt x="12" y="88"/>
                  </a:lnTo>
                  <a:lnTo>
                    <a:pt x="15" y="74"/>
                  </a:lnTo>
                  <a:lnTo>
                    <a:pt x="19" y="59"/>
                  </a:lnTo>
                  <a:lnTo>
                    <a:pt x="25" y="45"/>
                  </a:lnTo>
                  <a:lnTo>
                    <a:pt x="33" y="31"/>
                  </a:lnTo>
                  <a:lnTo>
                    <a:pt x="41" y="19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5" name="Freeform 811"/>
            <p:cNvSpPr/>
            <p:nvPr/>
          </p:nvSpPr>
          <p:spPr bwMode="auto">
            <a:xfrm>
              <a:off x="6523038" y="1739900"/>
              <a:ext cx="25400" cy="61913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27" y="29"/>
                </a:cxn>
                <a:cxn ang="0">
                  <a:pos x="17" y="56"/>
                </a:cxn>
                <a:cxn ang="0">
                  <a:pos x="8" y="82"/>
                </a:cxn>
                <a:cxn ang="0">
                  <a:pos x="4" y="96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4" y="116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3" y="99"/>
                </a:cxn>
                <a:cxn ang="0">
                  <a:pos x="16" y="85"/>
                </a:cxn>
                <a:cxn ang="0">
                  <a:pos x="25" y="58"/>
                </a:cxn>
                <a:cxn ang="0">
                  <a:pos x="37" y="32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117">
                  <a:moveTo>
                    <a:pt x="39" y="3"/>
                  </a:moveTo>
                  <a:lnTo>
                    <a:pt x="39" y="3"/>
                  </a:lnTo>
                  <a:lnTo>
                    <a:pt x="27" y="29"/>
                  </a:lnTo>
                  <a:lnTo>
                    <a:pt x="17" y="56"/>
                  </a:lnTo>
                  <a:lnTo>
                    <a:pt x="8" y="82"/>
                  </a:lnTo>
                  <a:lnTo>
                    <a:pt x="4" y="96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4" y="116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3" y="99"/>
                  </a:lnTo>
                  <a:lnTo>
                    <a:pt x="16" y="85"/>
                  </a:lnTo>
                  <a:lnTo>
                    <a:pt x="25" y="58"/>
                  </a:lnTo>
                  <a:lnTo>
                    <a:pt x="37" y="32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6" name="Freeform 812"/>
            <p:cNvSpPr/>
            <p:nvPr/>
          </p:nvSpPr>
          <p:spPr bwMode="auto">
            <a:xfrm>
              <a:off x="6572250" y="1743075"/>
              <a:ext cx="28575" cy="61913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7" y="14"/>
                </a:cxn>
                <a:cxn ang="0">
                  <a:pos x="28" y="27"/>
                </a:cxn>
                <a:cxn ang="0">
                  <a:pos x="22" y="40"/>
                </a:cxn>
                <a:cxn ang="0">
                  <a:pos x="16" y="54"/>
                </a:cxn>
                <a:cxn ang="0">
                  <a:pos x="11" y="67"/>
                </a:cxn>
                <a:cxn ang="0">
                  <a:pos x="7" y="82"/>
                </a:cxn>
                <a:cxn ang="0">
                  <a:pos x="3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3" y="116"/>
                </a:cxn>
                <a:cxn ang="0">
                  <a:pos x="6" y="117"/>
                </a:cxn>
                <a:cxn ang="0">
                  <a:pos x="8" y="115"/>
                </a:cxn>
                <a:cxn ang="0">
                  <a:pos x="14" y="108"/>
                </a:cxn>
                <a:cxn ang="0">
                  <a:pos x="14" y="108"/>
                </a:cxn>
                <a:cxn ang="0">
                  <a:pos x="16" y="106"/>
                </a:cxn>
                <a:cxn ang="0">
                  <a:pos x="15" y="104"/>
                </a:cxn>
                <a:cxn ang="0">
                  <a:pos x="14" y="102"/>
                </a:cxn>
                <a:cxn ang="0">
                  <a:pos x="12" y="101"/>
                </a:cxn>
                <a:cxn ang="0">
                  <a:pos x="12" y="101"/>
                </a:cxn>
                <a:cxn ang="0">
                  <a:pos x="18" y="75"/>
                </a:cxn>
                <a:cxn ang="0">
                  <a:pos x="22" y="63"/>
                </a:cxn>
                <a:cxn ang="0">
                  <a:pos x="27" y="52"/>
                </a:cxn>
                <a:cxn ang="0">
                  <a:pos x="33" y="39"/>
                </a:cxn>
                <a:cxn ang="0">
                  <a:pos x="39" y="28"/>
                </a:cxn>
                <a:cxn ang="0">
                  <a:pos x="45" y="18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117">
                  <a:moveTo>
                    <a:pt x="45" y="2"/>
                  </a:moveTo>
                  <a:lnTo>
                    <a:pt x="45" y="2"/>
                  </a:lnTo>
                  <a:lnTo>
                    <a:pt x="37" y="14"/>
                  </a:lnTo>
                  <a:lnTo>
                    <a:pt x="28" y="27"/>
                  </a:lnTo>
                  <a:lnTo>
                    <a:pt x="22" y="40"/>
                  </a:lnTo>
                  <a:lnTo>
                    <a:pt x="16" y="54"/>
                  </a:lnTo>
                  <a:lnTo>
                    <a:pt x="11" y="67"/>
                  </a:lnTo>
                  <a:lnTo>
                    <a:pt x="7" y="82"/>
                  </a:lnTo>
                  <a:lnTo>
                    <a:pt x="3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3" y="116"/>
                  </a:lnTo>
                  <a:lnTo>
                    <a:pt x="6" y="117"/>
                  </a:lnTo>
                  <a:lnTo>
                    <a:pt x="8" y="115"/>
                  </a:lnTo>
                  <a:lnTo>
                    <a:pt x="14" y="108"/>
                  </a:lnTo>
                  <a:lnTo>
                    <a:pt x="14" y="108"/>
                  </a:lnTo>
                  <a:lnTo>
                    <a:pt x="16" y="106"/>
                  </a:lnTo>
                  <a:lnTo>
                    <a:pt x="15" y="104"/>
                  </a:lnTo>
                  <a:lnTo>
                    <a:pt x="14" y="102"/>
                  </a:lnTo>
                  <a:lnTo>
                    <a:pt x="12" y="101"/>
                  </a:lnTo>
                  <a:lnTo>
                    <a:pt x="12" y="101"/>
                  </a:lnTo>
                  <a:lnTo>
                    <a:pt x="18" y="75"/>
                  </a:lnTo>
                  <a:lnTo>
                    <a:pt x="22" y="63"/>
                  </a:lnTo>
                  <a:lnTo>
                    <a:pt x="27" y="52"/>
                  </a:lnTo>
                  <a:lnTo>
                    <a:pt x="33" y="39"/>
                  </a:lnTo>
                  <a:lnTo>
                    <a:pt x="39" y="28"/>
                  </a:lnTo>
                  <a:lnTo>
                    <a:pt x="45" y="18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7" name="Freeform 813"/>
            <p:cNvSpPr/>
            <p:nvPr/>
          </p:nvSpPr>
          <p:spPr bwMode="auto">
            <a:xfrm>
              <a:off x="6629400" y="1741488"/>
              <a:ext cx="28575" cy="5556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9" y="14"/>
                </a:cxn>
                <a:cxn ang="0">
                  <a:pos x="35" y="26"/>
                </a:cxn>
                <a:cxn ang="0">
                  <a:pos x="35" y="26"/>
                </a:cxn>
                <a:cxn ang="0">
                  <a:pos x="34" y="32"/>
                </a:cxn>
                <a:cxn ang="0">
                  <a:pos x="33" y="38"/>
                </a:cxn>
                <a:cxn ang="0">
                  <a:pos x="32" y="44"/>
                </a:cxn>
                <a:cxn ang="0">
                  <a:pos x="31" y="4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25" y="55"/>
                </a:cxn>
                <a:cxn ang="0">
                  <a:pos x="22" y="61"/>
                </a:cxn>
                <a:cxn ang="0">
                  <a:pos x="15" y="73"/>
                </a:cxn>
                <a:cxn ang="0">
                  <a:pos x="9" y="86"/>
                </a:cxn>
                <a:cxn ang="0">
                  <a:pos x="5" y="91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7" y="103"/>
                </a:cxn>
                <a:cxn ang="0">
                  <a:pos x="14" y="94"/>
                </a:cxn>
                <a:cxn ang="0">
                  <a:pos x="21" y="84"/>
                </a:cxn>
                <a:cxn ang="0">
                  <a:pos x="31" y="63"/>
                </a:cxn>
                <a:cxn ang="0">
                  <a:pos x="31" y="63"/>
                </a:cxn>
                <a:cxn ang="0">
                  <a:pos x="34" y="60"/>
                </a:cxn>
                <a:cxn ang="0">
                  <a:pos x="37" y="57"/>
                </a:cxn>
                <a:cxn ang="0">
                  <a:pos x="39" y="54"/>
                </a:cxn>
                <a:cxn ang="0">
                  <a:pos x="40" y="50"/>
                </a:cxn>
                <a:cxn ang="0">
                  <a:pos x="40" y="50"/>
                </a:cxn>
                <a:cxn ang="0">
                  <a:pos x="42" y="38"/>
                </a:cxn>
                <a:cxn ang="0">
                  <a:pos x="44" y="28"/>
                </a:cxn>
                <a:cxn ang="0">
                  <a:pos x="48" y="18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105">
                  <a:moveTo>
                    <a:pt x="44" y="3"/>
                  </a:moveTo>
                  <a:lnTo>
                    <a:pt x="44" y="3"/>
                  </a:lnTo>
                  <a:lnTo>
                    <a:pt x="39" y="14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4" y="32"/>
                  </a:lnTo>
                  <a:lnTo>
                    <a:pt x="33" y="38"/>
                  </a:lnTo>
                  <a:lnTo>
                    <a:pt x="32" y="44"/>
                  </a:lnTo>
                  <a:lnTo>
                    <a:pt x="31" y="4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25" y="55"/>
                  </a:lnTo>
                  <a:lnTo>
                    <a:pt x="22" y="61"/>
                  </a:lnTo>
                  <a:lnTo>
                    <a:pt x="15" y="73"/>
                  </a:lnTo>
                  <a:lnTo>
                    <a:pt x="9" y="86"/>
                  </a:lnTo>
                  <a:lnTo>
                    <a:pt x="5" y="91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7" y="103"/>
                  </a:lnTo>
                  <a:lnTo>
                    <a:pt x="14" y="94"/>
                  </a:lnTo>
                  <a:lnTo>
                    <a:pt x="21" y="84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4" y="60"/>
                  </a:lnTo>
                  <a:lnTo>
                    <a:pt x="37" y="57"/>
                  </a:lnTo>
                  <a:lnTo>
                    <a:pt x="39" y="54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42" y="38"/>
                  </a:lnTo>
                  <a:lnTo>
                    <a:pt x="44" y="28"/>
                  </a:lnTo>
                  <a:lnTo>
                    <a:pt x="48" y="18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8" name="Freeform 814"/>
            <p:cNvSpPr/>
            <p:nvPr/>
          </p:nvSpPr>
          <p:spPr bwMode="auto">
            <a:xfrm>
              <a:off x="6673850" y="1739900"/>
              <a:ext cx="20638" cy="53975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9" y="16"/>
                </a:cxn>
                <a:cxn ang="0">
                  <a:pos x="26" y="28"/>
                </a:cxn>
                <a:cxn ang="0">
                  <a:pos x="22" y="40"/>
                </a:cxn>
                <a:cxn ang="0">
                  <a:pos x="18" y="51"/>
                </a:cxn>
                <a:cxn ang="0">
                  <a:pos x="8" y="74"/>
                </a:cxn>
                <a:cxn ang="0">
                  <a:pos x="4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2" y="102"/>
                </a:cxn>
                <a:cxn ang="0">
                  <a:pos x="4" y="103"/>
                </a:cxn>
                <a:cxn ang="0">
                  <a:pos x="5" y="103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2" y="88"/>
                </a:cxn>
                <a:cxn ang="0">
                  <a:pos x="17" y="76"/>
                </a:cxn>
                <a:cxn ang="0">
                  <a:pos x="27" y="53"/>
                </a:cxn>
                <a:cxn ang="0">
                  <a:pos x="32" y="41"/>
                </a:cxn>
                <a:cxn ang="0">
                  <a:pos x="36" y="29"/>
                </a:cxn>
                <a:cxn ang="0">
                  <a:pos x="39" y="16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3">
                  <a:moveTo>
                    <a:pt x="32" y="4"/>
                  </a:moveTo>
                  <a:lnTo>
                    <a:pt x="32" y="4"/>
                  </a:lnTo>
                  <a:lnTo>
                    <a:pt x="29" y="16"/>
                  </a:lnTo>
                  <a:lnTo>
                    <a:pt x="26" y="28"/>
                  </a:lnTo>
                  <a:lnTo>
                    <a:pt x="22" y="40"/>
                  </a:lnTo>
                  <a:lnTo>
                    <a:pt x="18" y="51"/>
                  </a:lnTo>
                  <a:lnTo>
                    <a:pt x="8" y="74"/>
                  </a:lnTo>
                  <a:lnTo>
                    <a:pt x="4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2" y="102"/>
                  </a:lnTo>
                  <a:lnTo>
                    <a:pt x="4" y="103"/>
                  </a:lnTo>
                  <a:lnTo>
                    <a:pt x="5" y="103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2" y="88"/>
                  </a:lnTo>
                  <a:lnTo>
                    <a:pt x="17" y="76"/>
                  </a:lnTo>
                  <a:lnTo>
                    <a:pt x="27" y="53"/>
                  </a:lnTo>
                  <a:lnTo>
                    <a:pt x="32" y="41"/>
                  </a:lnTo>
                  <a:lnTo>
                    <a:pt x="36" y="29"/>
                  </a:lnTo>
                  <a:lnTo>
                    <a:pt x="39" y="16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9" name="Freeform 815"/>
            <p:cNvSpPr/>
            <p:nvPr/>
          </p:nvSpPr>
          <p:spPr bwMode="auto">
            <a:xfrm>
              <a:off x="6811963" y="1671638"/>
              <a:ext cx="9525" cy="38100"/>
            </a:xfrm>
            <a:custGeom>
              <a:avLst/>
              <a:gdLst/>
              <a:ahLst/>
              <a:cxnLst>
                <a:cxn ang="0">
                  <a:pos x="11" y="58"/>
                </a:cxn>
                <a:cxn ang="0">
                  <a:pos x="11" y="58"/>
                </a:cxn>
                <a:cxn ang="0">
                  <a:pos x="10" y="51"/>
                </a:cxn>
                <a:cxn ang="0">
                  <a:pos x="9" y="44"/>
                </a:cxn>
                <a:cxn ang="0">
                  <a:pos x="10" y="33"/>
                </a:cxn>
                <a:cxn ang="0">
                  <a:pos x="10" y="3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3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1" y="20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59"/>
                </a:cxn>
                <a:cxn ang="0">
                  <a:pos x="3" y="63"/>
                </a:cxn>
                <a:cxn ang="0">
                  <a:pos x="5" y="66"/>
                </a:cxn>
                <a:cxn ang="0">
                  <a:pos x="7" y="69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3" y="72"/>
                </a:cxn>
                <a:cxn ang="0">
                  <a:pos x="15" y="72"/>
                </a:cxn>
                <a:cxn ang="0">
                  <a:pos x="17" y="70"/>
                </a:cxn>
                <a:cxn ang="0">
                  <a:pos x="17" y="68"/>
                </a:cxn>
                <a:cxn ang="0">
                  <a:pos x="17" y="62"/>
                </a:cxn>
                <a:cxn ang="0">
                  <a:pos x="17" y="62"/>
                </a:cxn>
                <a:cxn ang="0">
                  <a:pos x="17" y="59"/>
                </a:cxn>
                <a:cxn ang="0">
                  <a:pos x="15" y="58"/>
                </a:cxn>
                <a:cxn ang="0">
                  <a:pos x="13" y="57"/>
                </a:cxn>
                <a:cxn ang="0">
                  <a:pos x="11" y="58"/>
                </a:cxn>
                <a:cxn ang="0">
                  <a:pos x="11" y="58"/>
                </a:cxn>
              </a:cxnLst>
              <a:rect l="0" t="0" r="r" b="b"/>
              <a:pathLst>
                <a:path w="17" h="72">
                  <a:moveTo>
                    <a:pt x="11" y="58"/>
                  </a:moveTo>
                  <a:lnTo>
                    <a:pt x="11" y="58"/>
                  </a:lnTo>
                  <a:lnTo>
                    <a:pt x="10" y="51"/>
                  </a:lnTo>
                  <a:lnTo>
                    <a:pt x="9" y="44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20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59"/>
                  </a:lnTo>
                  <a:lnTo>
                    <a:pt x="3" y="63"/>
                  </a:lnTo>
                  <a:lnTo>
                    <a:pt x="5" y="66"/>
                  </a:lnTo>
                  <a:lnTo>
                    <a:pt x="7" y="69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3" y="72"/>
                  </a:lnTo>
                  <a:lnTo>
                    <a:pt x="15" y="72"/>
                  </a:lnTo>
                  <a:lnTo>
                    <a:pt x="17" y="70"/>
                  </a:lnTo>
                  <a:lnTo>
                    <a:pt x="17" y="68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7" y="59"/>
                  </a:lnTo>
                  <a:lnTo>
                    <a:pt x="15" y="58"/>
                  </a:lnTo>
                  <a:lnTo>
                    <a:pt x="13" y="57"/>
                  </a:lnTo>
                  <a:lnTo>
                    <a:pt x="11" y="58"/>
                  </a:lnTo>
                  <a:lnTo>
                    <a:pt x="11" y="5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0" name="Freeform 816"/>
            <p:cNvSpPr/>
            <p:nvPr/>
          </p:nvSpPr>
          <p:spPr bwMode="auto">
            <a:xfrm>
              <a:off x="6843713" y="1644650"/>
              <a:ext cx="22225" cy="55563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9" y="6"/>
                </a:cxn>
                <a:cxn ang="0">
                  <a:pos x="26" y="12"/>
                </a:cxn>
                <a:cxn ang="0">
                  <a:pos x="20" y="23"/>
                </a:cxn>
                <a:cxn ang="0">
                  <a:pos x="16" y="35"/>
                </a:cxn>
                <a:cxn ang="0">
                  <a:pos x="13" y="48"/>
                </a:cxn>
                <a:cxn ang="0">
                  <a:pos x="8" y="73"/>
                </a:cxn>
                <a:cxn ang="0">
                  <a:pos x="5" y="86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3" y="91"/>
                </a:cxn>
                <a:cxn ang="0">
                  <a:pos x="17" y="81"/>
                </a:cxn>
                <a:cxn ang="0">
                  <a:pos x="23" y="58"/>
                </a:cxn>
                <a:cxn ang="0">
                  <a:pos x="23" y="58"/>
                </a:cxn>
                <a:cxn ang="0">
                  <a:pos x="25" y="45"/>
                </a:cxn>
                <a:cxn ang="0">
                  <a:pos x="28" y="32"/>
                </a:cxn>
                <a:cxn ang="0">
                  <a:pos x="30" y="26"/>
                </a:cxn>
                <a:cxn ang="0">
                  <a:pos x="33" y="20"/>
                </a:cxn>
                <a:cxn ang="0">
                  <a:pos x="36" y="14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104">
                  <a:moveTo>
                    <a:pt x="33" y="1"/>
                  </a:moveTo>
                  <a:lnTo>
                    <a:pt x="33" y="1"/>
                  </a:lnTo>
                  <a:lnTo>
                    <a:pt x="29" y="6"/>
                  </a:lnTo>
                  <a:lnTo>
                    <a:pt x="26" y="12"/>
                  </a:lnTo>
                  <a:lnTo>
                    <a:pt x="20" y="23"/>
                  </a:lnTo>
                  <a:lnTo>
                    <a:pt x="16" y="35"/>
                  </a:lnTo>
                  <a:lnTo>
                    <a:pt x="13" y="48"/>
                  </a:lnTo>
                  <a:lnTo>
                    <a:pt x="8" y="73"/>
                  </a:lnTo>
                  <a:lnTo>
                    <a:pt x="5" y="86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3" y="91"/>
                  </a:lnTo>
                  <a:lnTo>
                    <a:pt x="17" y="81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5" y="45"/>
                  </a:lnTo>
                  <a:lnTo>
                    <a:pt x="28" y="32"/>
                  </a:lnTo>
                  <a:lnTo>
                    <a:pt x="30" y="26"/>
                  </a:lnTo>
                  <a:lnTo>
                    <a:pt x="33" y="20"/>
                  </a:lnTo>
                  <a:lnTo>
                    <a:pt x="36" y="1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1" name="Freeform 817"/>
            <p:cNvSpPr/>
            <p:nvPr/>
          </p:nvSpPr>
          <p:spPr bwMode="auto">
            <a:xfrm>
              <a:off x="6719888" y="1743075"/>
              <a:ext cx="9525" cy="47625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8" y="25"/>
                </a:cxn>
                <a:cxn ang="0">
                  <a:pos x="8" y="44"/>
                </a:cxn>
                <a:cxn ang="0">
                  <a:pos x="8" y="55"/>
                </a:cxn>
                <a:cxn ang="0">
                  <a:pos x="7" y="65"/>
                </a:cxn>
                <a:cxn ang="0">
                  <a:pos x="4" y="74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7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3" y="79"/>
                </a:cxn>
                <a:cxn ang="0">
                  <a:pos x="15" y="68"/>
                </a:cxn>
                <a:cxn ang="0">
                  <a:pos x="17" y="58"/>
                </a:cxn>
                <a:cxn ang="0">
                  <a:pos x="17" y="48"/>
                </a:cxn>
                <a:cxn ang="0">
                  <a:pos x="17" y="26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17" h="91">
                  <a:moveTo>
                    <a:pt x="16" y="4"/>
                  </a:moveTo>
                  <a:lnTo>
                    <a:pt x="16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8" y="25"/>
                  </a:lnTo>
                  <a:lnTo>
                    <a:pt x="8" y="44"/>
                  </a:lnTo>
                  <a:lnTo>
                    <a:pt x="8" y="55"/>
                  </a:lnTo>
                  <a:lnTo>
                    <a:pt x="7" y="65"/>
                  </a:lnTo>
                  <a:lnTo>
                    <a:pt x="4" y="7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7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3" y="79"/>
                  </a:lnTo>
                  <a:lnTo>
                    <a:pt x="15" y="68"/>
                  </a:lnTo>
                  <a:lnTo>
                    <a:pt x="17" y="58"/>
                  </a:lnTo>
                  <a:lnTo>
                    <a:pt x="17" y="48"/>
                  </a:lnTo>
                  <a:lnTo>
                    <a:pt x="17" y="26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2" name="Freeform 818"/>
            <p:cNvSpPr/>
            <p:nvPr/>
          </p:nvSpPr>
          <p:spPr bwMode="auto">
            <a:xfrm>
              <a:off x="6754813" y="1758950"/>
              <a:ext cx="12700" cy="49213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18"/>
                </a:cxn>
                <a:cxn ang="0">
                  <a:pos x="13" y="30"/>
                </a:cxn>
                <a:cxn ang="0">
                  <a:pos x="11" y="42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5" y="63"/>
                </a:cxn>
                <a:cxn ang="0">
                  <a:pos x="2" y="72"/>
                </a:cxn>
                <a:cxn ang="0">
                  <a:pos x="0" y="76"/>
                </a:cxn>
                <a:cxn ang="0">
                  <a:pos x="0" y="82"/>
                </a:cxn>
                <a:cxn ang="0">
                  <a:pos x="2" y="86"/>
                </a:cxn>
                <a:cxn ang="0">
                  <a:pos x="4" y="90"/>
                </a:cxn>
                <a:cxn ang="0">
                  <a:pos x="4" y="90"/>
                </a:cxn>
                <a:cxn ang="0">
                  <a:pos x="5" y="91"/>
                </a:cxn>
                <a:cxn ang="0">
                  <a:pos x="7" y="92"/>
                </a:cxn>
                <a:cxn ang="0">
                  <a:pos x="8" y="92"/>
                </a:cxn>
                <a:cxn ang="0">
                  <a:pos x="10" y="91"/>
                </a:cxn>
                <a:cxn ang="0">
                  <a:pos x="11" y="90"/>
                </a:cxn>
                <a:cxn ang="0">
                  <a:pos x="12" y="88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0" y="82"/>
                </a:cxn>
                <a:cxn ang="0">
                  <a:pos x="10" y="77"/>
                </a:cxn>
                <a:cxn ang="0">
                  <a:pos x="11" y="72"/>
                </a:cxn>
                <a:cxn ang="0">
                  <a:pos x="13" y="68"/>
                </a:cxn>
                <a:cxn ang="0">
                  <a:pos x="16" y="59"/>
                </a:cxn>
                <a:cxn ang="0">
                  <a:pos x="18" y="51"/>
                </a:cxn>
                <a:cxn ang="0">
                  <a:pos x="18" y="51"/>
                </a:cxn>
                <a:cxn ang="0">
                  <a:pos x="20" y="39"/>
                </a:cxn>
                <a:cxn ang="0">
                  <a:pos x="22" y="28"/>
                </a:cxn>
                <a:cxn ang="0">
                  <a:pos x="24" y="17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24" h="92">
                  <a:moveTo>
                    <a:pt x="24" y="5"/>
                  </a:moveTo>
                  <a:lnTo>
                    <a:pt x="24" y="5"/>
                  </a:lnTo>
                  <a:lnTo>
                    <a:pt x="24" y="3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18"/>
                  </a:lnTo>
                  <a:lnTo>
                    <a:pt x="13" y="30"/>
                  </a:lnTo>
                  <a:lnTo>
                    <a:pt x="11" y="42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5" y="63"/>
                  </a:lnTo>
                  <a:lnTo>
                    <a:pt x="2" y="72"/>
                  </a:lnTo>
                  <a:lnTo>
                    <a:pt x="0" y="76"/>
                  </a:lnTo>
                  <a:lnTo>
                    <a:pt x="0" y="82"/>
                  </a:lnTo>
                  <a:lnTo>
                    <a:pt x="2" y="86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5" y="91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10" y="91"/>
                  </a:lnTo>
                  <a:lnTo>
                    <a:pt x="11" y="90"/>
                  </a:lnTo>
                  <a:lnTo>
                    <a:pt x="12" y="88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0" y="82"/>
                  </a:lnTo>
                  <a:lnTo>
                    <a:pt x="10" y="77"/>
                  </a:lnTo>
                  <a:lnTo>
                    <a:pt x="11" y="72"/>
                  </a:lnTo>
                  <a:lnTo>
                    <a:pt x="13" y="68"/>
                  </a:lnTo>
                  <a:lnTo>
                    <a:pt x="16" y="59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39"/>
                  </a:lnTo>
                  <a:lnTo>
                    <a:pt x="22" y="28"/>
                  </a:lnTo>
                  <a:lnTo>
                    <a:pt x="24" y="17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5" name="Freeform 821"/>
            <p:cNvSpPr/>
            <p:nvPr/>
          </p:nvSpPr>
          <p:spPr bwMode="auto">
            <a:xfrm>
              <a:off x="6418263" y="1346200"/>
              <a:ext cx="39688" cy="65088"/>
            </a:xfrm>
            <a:custGeom>
              <a:avLst/>
              <a:gdLst/>
              <a:ahLst/>
              <a:cxnLst>
                <a:cxn ang="0">
                  <a:pos x="63" y="3"/>
                </a:cxn>
                <a:cxn ang="0">
                  <a:pos x="63" y="3"/>
                </a:cxn>
                <a:cxn ang="0">
                  <a:pos x="61" y="12"/>
                </a:cxn>
                <a:cxn ang="0">
                  <a:pos x="59" y="19"/>
                </a:cxn>
                <a:cxn ang="0">
                  <a:pos x="52" y="33"/>
                </a:cxn>
                <a:cxn ang="0">
                  <a:pos x="43" y="48"/>
                </a:cxn>
                <a:cxn ang="0">
                  <a:pos x="33" y="61"/>
                </a:cxn>
                <a:cxn ang="0">
                  <a:pos x="24" y="75"/>
                </a:cxn>
                <a:cxn ang="0">
                  <a:pos x="15" y="88"/>
                </a:cxn>
                <a:cxn ang="0">
                  <a:pos x="6" y="102"/>
                </a:cxn>
                <a:cxn ang="0">
                  <a:pos x="3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10" y="120"/>
                </a:cxn>
                <a:cxn ang="0">
                  <a:pos x="10" y="120"/>
                </a:cxn>
                <a:cxn ang="0">
                  <a:pos x="13" y="112"/>
                </a:cxn>
                <a:cxn ang="0">
                  <a:pos x="16" y="105"/>
                </a:cxn>
                <a:cxn ang="0">
                  <a:pos x="24" y="90"/>
                </a:cxn>
                <a:cxn ang="0">
                  <a:pos x="33" y="77"/>
                </a:cxn>
                <a:cxn ang="0">
                  <a:pos x="43" y="63"/>
                </a:cxn>
                <a:cxn ang="0">
                  <a:pos x="52" y="50"/>
                </a:cxn>
                <a:cxn ang="0">
                  <a:pos x="61" y="36"/>
                </a:cxn>
                <a:cxn ang="0">
                  <a:pos x="67" y="22"/>
                </a:cxn>
                <a:cxn ang="0">
                  <a:pos x="70" y="14"/>
                </a:cxn>
                <a:cxn ang="0">
                  <a:pos x="73" y="6"/>
                </a:cxn>
                <a:cxn ang="0">
                  <a:pos x="73" y="6"/>
                </a:cxn>
                <a:cxn ang="0">
                  <a:pos x="73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3" y="3"/>
                </a:cxn>
                <a:cxn ang="0">
                  <a:pos x="63" y="3"/>
                </a:cxn>
              </a:cxnLst>
              <a:rect l="0" t="0" r="r" b="b"/>
              <a:pathLst>
                <a:path w="73" h="123">
                  <a:moveTo>
                    <a:pt x="63" y="3"/>
                  </a:moveTo>
                  <a:lnTo>
                    <a:pt x="63" y="3"/>
                  </a:lnTo>
                  <a:lnTo>
                    <a:pt x="61" y="12"/>
                  </a:lnTo>
                  <a:lnTo>
                    <a:pt x="59" y="19"/>
                  </a:lnTo>
                  <a:lnTo>
                    <a:pt x="52" y="33"/>
                  </a:lnTo>
                  <a:lnTo>
                    <a:pt x="43" y="48"/>
                  </a:lnTo>
                  <a:lnTo>
                    <a:pt x="33" y="61"/>
                  </a:lnTo>
                  <a:lnTo>
                    <a:pt x="24" y="75"/>
                  </a:lnTo>
                  <a:lnTo>
                    <a:pt x="15" y="88"/>
                  </a:lnTo>
                  <a:lnTo>
                    <a:pt x="6" y="102"/>
                  </a:lnTo>
                  <a:lnTo>
                    <a:pt x="3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3" y="112"/>
                  </a:lnTo>
                  <a:lnTo>
                    <a:pt x="16" y="105"/>
                  </a:lnTo>
                  <a:lnTo>
                    <a:pt x="24" y="90"/>
                  </a:lnTo>
                  <a:lnTo>
                    <a:pt x="33" y="77"/>
                  </a:lnTo>
                  <a:lnTo>
                    <a:pt x="43" y="63"/>
                  </a:lnTo>
                  <a:lnTo>
                    <a:pt x="52" y="50"/>
                  </a:lnTo>
                  <a:lnTo>
                    <a:pt x="61" y="36"/>
                  </a:lnTo>
                  <a:lnTo>
                    <a:pt x="67" y="22"/>
                  </a:lnTo>
                  <a:lnTo>
                    <a:pt x="70" y="14"/>
                  </a:lnTo>
                  <a:lnTo>
                    <a:pt x="73" y="6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3" y="3"/>
                  </a:lnTo>
                  <a:lnTo>
                    <a:pt x="6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6" name="Freeform 822"/>
            <p:cNvSpPr/>
            <p:nvPr/>
          </p:nvSpPr>
          <p:spPr bwMode="auto">
            <a:xfrm>
              <a:off x="6462713" y="1366838"/>
              <a:ext cx="34925" cy="50800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42" y="24"/>
                </a:cxn>
                <a:cxn ang="0">
                  <a:pos x="29" y="46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37" y="51"/>
                </a:cxn>
                <a:cxn ang="0">
                  <a:pos x="50" y="28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97">
                  <a:moveTo>
                    <a:pt x="58" y="2"/>
                  </a:moveTo>
                  <a:lnTo>
                    <a:pt x="58" y="2"/>
                  </a:lnTo>
                  <a:lnTo>
                    <a:pt x="42" y="24"/>
                  </a:lnTo>
                  <a:lnTo>
                    <a:pt x="29" y="4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37" y="51"/>
                  </a:lnTo>
                  <a:lnTo>
                    <a:pt x="50" y="28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7" name="Freeform 823"/>
            <p:cNvSpPr/>
            <p:nvPr/>
          </p:nvSpPr>
          <p:spPr bwMode="auto">
            <a:xfrm>
              <a:off x="6569075" y="1604963"/>
              <a:ext cx="28575" cy="68263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43" y="10"/>
                </a:cxn>
                <a:cxn ang="0">
                  <a:pos x="40" y="16"/>
                </a:cxn>
                <a:cxn ang="0">
                  <a:pos x="32" y="29"/>
                </a:cxn>
                <a:cxn ang="0">
                  <a:pos x="25" y="41"/>
                </a:cxn>
                <a:cxn ang="0">
                  <a:pos x="22" y="47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4" y="71"/>
                </a:cxn>
                <a:cxn ang="0">
                  <a:pos x="9" y="89"/>
                </a:cxn>
                <a:cxn ang="0">
                  <a:pos x="3" y="106"/>
                </a:cxn>
                <a:cxn ang="0">
                  <a:pos x="1" y="115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1" y="127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5" y="129"/>
                </a:cxn>
                <a:cxn ang="0">
                  <a:pos x="6" y="129"/>
                </a:cxn>
                <a:cxn ang="0">
                  <a:pos x="9" y="128"/>
                </a:cxn>
                <a:cxn ang="0">
                  <a:pos x="10" y="127"/>
                </a:cxn>
                <a:cxn ang="0">
                  <a:pos x="10" y="125"/>
                </a:cxn>
                <a:cxn ang="0">
                  <a:pos x="10" y="125"/>
                </a:cxn>
                <a:cxn ang="0">
                  <a:pos x="12" y="108"/>
                </a:cxn>
                <a:cxn ang="0">
                  <a:pos x="16" y="93"/>
                </a:cxn>
                <a:cxn ang="0">
                  <a:pos x="21" y="78"/>
                </a:cxn>
                <a:cxn ang="0">
                  <a:pos x="28" y="64"/>
                </a:cxn>
                <a:cxn ang="0">
                  <a:pos x="42" y="35"/>
                </a:cxn>
                <a:cxn ang="0">
                  <a:pos x="49" y="2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4" h="129">
                  <a:moveTo>
                    <a:pt x="45" y="3"/>
                  </a:moveTo>
                  <a:lnTo>
                    <a:pt x="45" y="3"/>
                  </a:lnTo>
                  <a:lnTo>
                    <a:pt x="43" y="10"/>
                  </a:lnTo>
                  <a:lnTo>
                    <a:pt x="40" y="16"/>
                  </a:lnTo>
                  <a:lnTo>
                    <a:pt x="32" y="29"/>
                  </a:lnTo>
                  <a:lnTo>
                    <a:pt x="25" y="41"/>
                  </a:lnTo>
                  <a:lnTo>
                    <a:pt x="22" y="47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4" y="71"/>
                  </a:lnTo>
                  <a:lnTo>
                    <a:pt x="9" y="89"/>
                  </a:lnTo>
                  <a:lnTo>
                    <a:pt x="3" y="106"/>
                  </a:lnTo>
                  <a:lnTo>
                    <a:pt x="1" y="115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1" y="127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5" y="129"/>
                  </a:lnTo>
                  <a:lnTo>
                    <a:pt x="6" y="129"/>
                  </a:lnTo>
                  <a:lnTo>
                    <a:pt x="9" y="128"/>
                  </a:lnTo>
                  <a:lnTo>
                    <a:pt x="10" y="127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12" y="108"/>
                  </a:lnTo>
                  <a:lnTo>
                    <a:pt x="16" y="93"/>
                  </a:lnTo>
                  <a:lnTo>
                    <a:pt x="21" y="78"/>
                  </a:lnTo>
                  <a:lnTo>
                    <a:pt x="28" y="64"/>
                  </a:lnTo>
                  <a:lnTo>
                    <a:pt x="42" y="35"/>
                  </a:lnTo>
                  <a:lnTo>
                    <a:pt x="49" y="2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8" name="Freeform 824"/>
            <p:cNvSpPr/>
            <p:nvPr/>
          </p:nvSpPr>
          <p:spPr bwMode="auto">
            <a:xfrm>
              <a:off x="6619875" y="1614488"/>
              <a:ext cx="25400" cy="44450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11"/>
                </a:cxn>
                <a:cxn ang="0">
                  <a:pos x="25" y="19"/>
                </a:cxn>
                <a:cxn ang="0">
                  <a:pos x="19" y="28"/>
                </a:cxn>
                <a:cxn ang="0">
                  <a:pos x="13" y="39"/>
                </a:cxn>
                <a:cxn ang="0">
                  <a:pos x="8" y="49"/>
                </a:cxn>
                <a:cxn ang="0">
                  <a:pos x="4" y="59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5" y="86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71"/>
                </a:cxn>
                <a:cxn ang="0">
                  <a:pos x="14" y="61"/>
                </a:cxn>
                <a:cxn ang="0">
                  <a:pos x="17" y="51"/>
                </a:cxn>
                <a:cxn ang="0">
                  <a:pos x="22" y="42"/>
                </a:cxn>
                <a:cxn ang="0">
                  <a:pos x="27" y="33"/>
                </a:cxn>
                <a:cxn ang="0">
                  <a:pos x="33" y="24"/>
                </a:cxn>
                <a:cxn ang="0">
                  <a:pos x="40" y="16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8" y="8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6">
                  <a:moveTo>
                    <a:pt x="40" y="2"/>
                  </a:moveTo>
                  <a:lnTo>
                    <a:pt x="40" y="2"/>
                  </a:lnTo>
                  <a:lnTo>
                    <a:pt x="32" y="11"/>
                  </a:lnTo>
                  <a:lnTo>
                    <a:pt x="25" y="19"/>
                  </a:lnTo>
                  <a:lnTo>
                    <a:pt x="19" y="28"/>
                  </a:lnTo>
                  <a:lnTo>
                    <a:pt x="13" y="39"/>
                  </a:lnTo>
                  <a:lnTo>
                    <a:pt x="8" y="49"/>
                  </a:lnTo>
                  <a:lnTo>
                    <a:pt x="4" y="59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71"/>
                  </a:lnTo>
                  <a:lnTo>
                    <a:pt x="14" y="61"/>
                  </a:lnTo>
                  <a:lnTo>
                    <a:pt x="17" y="51"/>
                  </a:lnTo>
                  <a:lnTo>
                    <a:pt x="22" y="42"/>
                  </a:lnTo>
                  <a:lnTo>
                    <a:pt x="27" y="33"/>
                  </a:lnTo>
                  <a:lnTo>
                    <a:pt x="33" y="24"/>
                  </a:lnTo>
                  <a:lnTo>
                    <a:pt x="40" y="16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8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9" name="Freeform 825"/>
            <p:cNvSpPr/>
            <p:nvPr/>
          </p:nvSpPr>
          <p:spPr bwMode="auto">
            <a:xfrm>
              <a:off x="6659563" y="1624013"/>
              <a:ext cx="28575" cy="4603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0"/>
                </a:cxn>
                <a:cxn ang="0">
                  <a:pos x="32" y="17"/>
                </a:cxn>
                <a:cxn ang="0">
                  <a:pos x="25" y="26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3" y="44"/>
                </a:cxn>
                <a:cxn ang="0">
                  <a:pos x="9" y="56"/>
                </a:cxn>
                <a:cxn ang="0">
                  <a:pos x="5" y="6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6" y="63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28" y="37"/>
                </a:cxn>
                <a:cxn ang="0">
                  <a:pos x="31" y="33"/>
                </a:cxn>
                <a:cxn ang="0">
                  <a:pos x="38" y="25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2" y="2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85">
                  <a:moveTo>
                    <a:pt x="44" y="2"/>
                  </a:moveTo>
                  <a:lnTo>
                    <a:pt x="44" y="2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6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3" y="44"/>
                  </a:lnTo>
                  <a:lnTo>
                    <a:pt x="9" y="56"/>
                  </a:lnTo>
                  <a:lnTo>
                    <a:pt x="5" y="6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6" y="63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8" y="37"/>
                  </a:lnTo>
                  <a:lnTo>
                    <a:pt x="31" y="33"/>
                  </a:lnTo>
                  <a:lnTo>
                    <a:pt x="38" y="25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0" name="Freeform 826"/>
            <p:cNvSpPr/>
            <p:nvPr/>
          </p:nvSpPr>
          <p:spPr bwMode="auto">
            <a:xfrm>
              <a:off x="6746875" y="1463675"/>
              <a:ext cx="23813" cy="4127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7" y="18"/>
                </a:cxn>
                <a:cxn ang="0">
                  <a:pos x="22" y="27"/>
                </a:cxn>
                <a:cxn ang="0">
                  <a:pos x="18" y="35"/>
                </a:cxn>
                <a:cxn ang="0">
                  <a:pos x="9" y="54"/>
                </a:cxn>
                <a:cxn ang="0">
                  <a:pos x="5" y="63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3" y="68"/>
                </a:cxn>
                <a:cxn ang="0">
                  <a:pos x="18" y="59"/>
                </a:cxn>
                <a:cxn ang="0">
                  <a:pos x="26" y="42"/>
                </a:cxn>
                <a:cxn ang="0">
                  <a:pos x="30" y="32"/>
                </a:cxn>
                <a:cxn ang="0">
                  <a:pos x="34" y="24"/>
                </a:cxn>
                <a:cxn ang="0">
                  <a:pos x="39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6" h="79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7" y="18"/>
                  </a:lnTo>
                  <a:lnTo>
                    <a:pt x="22" y="27"/>
                  </a:lnTo>
                  <a:lnTo>
                    <a:pt x="18" y="35"/>
                  </a:lnTo>
                  <a:lnTo>
                    <a:pt x="9" y="54"/>
                  </a:lnTo>
                  <a:lnTo>
                    <a:pt x="5" y="63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3" y="68"/>
                  </a:lnTo>
                  <a:lnTo>
                    <a:pt x="18" y="59"/>
                  </a:lnTo>
                  <a:lnTo>
                    <a:pt x="26" y="42"/>
                  </a:lnTo>
                  <a:lnTo>
                    <a:pt x="30" y="32"/>
                  </a:lnTo>
                  <a:lnTo>
                    <a:pt x="34" y="24"/>
                  </a:lnTo>
                  <a:lnTo>
                    <a:pt x="39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1" name="Freeform 827"/>
            <p:cNvSpPr/>
            <p:nvPr/>
          </p:nvSpPr>
          <p:spPr bwMode="auto">
            <a:xfrm>
              <a:off x="6792913" y="1493838"/>
              <a:ext cx="9525" cy="7938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1" y="9"/>
                </a:cxn>
                <a:cxn ang="0">
                  <a:pos x="0" y="11"/>
                </a:cxn>
                <a:cxn ang="0">
                  <a:pos x="1" y="13"/>
                </a:cxn>
                <a:cxn ang="0">
                  <a:pos x="2" y="14"/>
                </a:cxn>
                <a:cxn ang="0">
                  <a:pos x="3" y="16"/>
                </a:cxn>
                <a:cxn ang="0">
                  <a:pos x="5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5" y="6"/>
                </a:cxn>
                <a:cxn ang="0">
                  <a:pos x="16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8" y="1"/>
                </a:cxn>
              </a:cxnLst>
              <a:rect l="0" t="0" r="r" b="b"/>
              <a:pathLst>
                <a:path w="16" h="16">
                  <a:moveTo>
                    <a:pt x="8" y="1"/>
                  </a:moveTo>
                  <a:lnTo>
                    <a:pt x="2" y="8"/>
                  </a:lnTo>
                  <a:lnTo>
                    <a:pt x="2" y="8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2" y="14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8" y="14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2" name="Freeform 828"/>
            <p:cNvSpPr>
              <a:spLocks noEditPoints="1"/>
            </p:cNvSpPr>
            <p:nvPr/>
          </p:nvSpPr>
          <p:spPr bwMode="auto">
            <a:xfrm>
              <a:off x="6208713" y="1243013"/>
              <a:ext cx="706438" cy="620713"/>
            </a:xfrm>
            <a:custGeom>
              <a:avLst/>
              <a:gdLst/>
              <a:ahLst/>
              <a:cxnLst>
                <a:cxn ang="0">
                  <a:pos x="1208" y="1175"/>
                </a:cxn>
                <a:cxn ang="0">
                  <a:pos x="1095" y="1131"/>
                </a:cxn>
                <a:cxn ang="0">
                  <a:pos x="938" y="1062"/>
                </a:cxn>
                <a:cxn ang="0">
                  <a:pos x="899" y="1051"/>
                </a:cxn>
                <a:cxn ang="0">
                  <a:pos x="728" y="1088"/>
                </a:cxn>
                <a:cxn ang="0">
                  <a:pos x="531" y="1080"/>
                </a:cxn>
                <a:cxn ang="0">
                  <a:pos x="322" y="1026"/>
                </a:cxn>
                <a:cxn ang="0">
                  <a:pos x="161" y="920"/>
                </a:cxn>
                <a:cxn ang="0">
                  <a:pos x="51" y="762"/>
                </a:cxn>
                <a:cxn ang="0">
                  <a:pos x="8" y="609"/>
                </a:cxn>
                <a:cxn ang="0">
                  <a:pos x="4" y="424"/>
                </a:cxn>
                <a:cxn ang="0">
                  <a:pos x="39" y="285"/>
                </a:cxn>
                <a:cxn ang="0">
                  <a:pos x="97" y="185"/>
                </a:cxn>
                <a:cxn ang="0">
                  <a:pos x="167" y="114"/>
                </a:cxn>
                <a:cxn ang="0">
                  <a:pos x="255" y="62"/>
                </a:cxn>
                <a:cxn ang="0">
                  <a:pos x="439" y="14"/>
                </a:cxn>
                <a:cxn ang="0">
                  <a:pos x="700" y="5"/>
                </a:cxn>
                <a:cxn ang="0">
                  <a:pos x="714" y="7"/>
                </a:cxn>
                <a:cxn ang="0">
                  <a:pos x="803" y="0"/>
                </a:cxn>
                <a:cxn ang="0">
                  <a:pos x="994" y="43"/>
                </a:cxn>
                <a:cxn ang="0">
                  <a:pos x="1175" y="156"/>
                </a:cxn>
                <a:cxn ang="0">
                  <a:pos x="1247" y="243"/>
                </a:cxn>
                <a:cxn ang="0">
                  <a:pos x="1289" y="328"/>
                </a:cxn>
                <a:cxn ang="0">
                  <a:pos x="1324" y="456"/>
                </a:cxn>
                <a:cxn ang="0">
                  <a:pos x="1336" y="593"/>
                </a:cxn>
                <a:cxn ang="0">
                  <a:pos x="1319" y="726"/>
                </a:cxn>
                <a:cxn ang="0">
                  <a:pos x="1266" y="842"/>
                </a:cxn>
                <a:cxn ang="0">
                  <a:pos x="1204" y="907"/>
                </a:cxn>
                <a:cxn ang="0">
                  <a:pos x="1205" y="990"/>
                </a:cxn>
                <a:cxn ang="0">
                  <a:pos x="1239" y="1150"/>
                </a:cxn>
                <a:cxn ang="0">
                  <a:pos x="1234" y="1167"/>
                </a:cxn>
                <a:cxn ang="0">
                  <a:pos x="912" y="999"/>
                </a:cxn>
                <a:cxn ang="0">
                  <a:pos x="967" y="1032"/>
                </a:cxn>
                <a:cxn ang="0">
                  <a:pos x="1119" y="1098"/>
                </a:cxn>
                <a:cxn ang="0">
                  <a:pos x="1181" y="1067"/>
                </a:cxn>
                <a:cxn ang="0">
                  <a:pos x="1156" y="912"/>
                </a:cxn>
                <a:cxn ang="0">
                  <a:pos x="1170" y="893"/>
                </a:cxn>
                <a:cxn ang="0">
                  <a:pos x="1193" y="864"/>
                </a:cxn>
                <a:cxn ang="0">
                  <a:pos x="1262" y="762"/>
                </a:cxn>
                <a:cxn ang="0">
                  <a:pos x="1294" y="636"/>
                </a:cxn>
                <a:cxn ang="0">
                  <a:pos x="1293" y="502"/>
                </a:cxn>
                <a:cxn ang="0">
                  <a:pos x="1265" y="373"/>
                </a:cxn>
                <a:cxn ang="0">
                  <a:pos x="1214" y="265"/>
                </a:cxn>
                <a:cxn ang="0">
                  <a:pos x="1124" y="168"/>
                </a:cxn>
                <a:cxn ang="0">
                  <a:pos x="962" y="75"/>
                </a:cxn>
                <a:cxn ang="0">
                  <a:pos x="786" y="39"/>
                </a:cxn>
                <a:cxn ang="0">
                  <a:pos x="705" y="49"/>
                </a:cxn>
                <a:cxn ang="0">
                  <a:pos x="686" y="45"/>
                </a:cxn>
                <a:cxn ang="0">
                  <a:pos x="459" y="52"/>
                </a:cxn>
                <a:cxn ang="0">
                  <a:pos x="295" y="89"/>
                </a:cxn>
                <a:cxn ang="0">
                  <a:pos x="184" y="153"/>
                </a:cxn>
                <a:cxn ang="0">
                  <a:pos x="109" y="238"/>
                </a:cxn>
                <a:cxn ang="0">
                  <a:pos x="62" y="340"/>
                </a:cxn>
                <a:cxn ang="0">
                  <a:pos x="40" y="448"/>
                </a:cxn>
                <a:cxn ang="0">
                  <a:pos x="55" y="647"/>
                </a:cxn>
                <a:cxn ang="0">
                  <a:pos x="121" y="805"/>
                </a:cxn>
                <a:cxn ang="0">
                  <a:pos x="251" y="941"/>
                </a:cxn>
                <a:cxn ang="0">
                  <a:pos x="434" y="1017"/>
                </a:cxn>
                <a:cxn ang="0">
                  <a:pos x="592" y="1043"/>
                </a:cxn>
                <a:cxn ang="0">
                  <a:pos x="736" y="1045"/>
                </a:cxn>
                <a:cxn ang="0">
                  <a:pos x="890" y="1012"/>
                </a:cxn>
                <a:cxn ang="0">
                  <a:pos x="900" y="1005"/>
                </a:cxn>
              </a:cxnLst>
              <a:rect l="0" t="0" r="r" b="b"/>
              <a:pathLst>
                <a:path w="1336" h="1175">
                  <a:moveTo>
                    <a:pt x="1214" y="1175"/>
                  </a:moveTo>
                  <a:lnTo>
                    <a:pt x="1214" y="1175"/>
                  </a:lnTo>
                  <a:lnTo>
                    <a:pt x="1210" y="1175"/>
                  </a:lnTo>
                  <a:lnTo>
                    <a:pt x="1209" y="1175"/>
                  </a:lnTo>
                  <a:lnTo>
                    <a:pt x="1208" y="1175"/>
                  </a:lnTo>
                  <a:lnTo>
                    <a:pt x="1208" y="1175"/>
                  </a:lnTo>
                  <a:lnTo>
                    <a:pt x="1202" y="1174"/>
                  </a:lnTo>
                  <a:lnTo>
                    <a:pt x="1198" y="1173"/>
                  </a:lnTo>
                  <a:lnTo>
                    <a:pt x="1198" y="1173"/>
                  </a:lnTo>
                  <a:lnTo>
                    <a:pt x="1172" y="1162"/>
                  </a:lnTo>
                  <a:lnTo>
                    <a:pt x="1147" y="1152"/>
                  </a:lnTo>
                  <a:lnTo>
                    <a:pt x="1095" y="1131"/>
                  </a:lnTo>
                  <a:lnTo>
                    <a:pt x="1095" y="1131"/>
                  </a:lnTo>
                  <a:lnTo>
                    <a:pt x="1050" y="1113"/>
                  </a:lnTo>
                  <a:lnTo>
                    <a:pt x="1005" y="1095"/>
                  </a:lnTo>
                  <a:lnTo>
                    <a:pt x="982" y="1084"/>
                  </a:lnTo>
                  <a:lnTo>
                    <a:pt x="960" y="1073"/>
                  </a:lnTo>
                  <a:lnTo>
                    <a:pt x="938" y="1062"/>
                  </a:lnTo>
                  <a:lnTo>
                    <a:pt x="918" y="1048"/>
                  </a:lnTo>
                  <a:lnTo>
                    <a:pt x="911" y="1044"/>
                  </a:lnTo>
                  <a:lnTo>
                    <a:pt x="904" y="1048"/>
                  </a:lnTo>
                  <a:lnTo>
                    <a:pt x="904" y="1048"/>
                  </a:lnTo>
                  <a:lnTo>
                    <a:pt x="899" y="1051"/>
                  </a:lnTo>
                  <a:lnTo>
                    <a:pt x="899" y="1051"/>
                  </a:lnTo>
                  <a:lnTo>
                    <a:pt x="873" y="1061"/>
                  </a:lnTo>
                  <a:lnTo>
                    <a:pt x="847" y="1068"/>
                  </a:lnTo>
                  <a:lnTo>
                    <a:pt x="819" y="1075"/>
                  </a:lnTo>
                  <a:lnTo>
                    <a:pt x="789" y="1080"/>
                  </a:lnTo>
                  <a:lnTo>
                    <a:pt x="759" y="1084"/>
                  </a:lnTo>
                  <a:lnTo>
                    <a:pt x="728" y="1088"/>
                  </a:lnTo>
                  <a:lnTo>
                    <a:pt x="696" y="1090"/>
                  </a:lnTo>
                  <a:lnTo>
                    <a:pt x="664" y="1090"/>
                  </a:lnTo>
                  <a:lnTo>
                    <a:pt x="664" y="1090"/>
                  </a:lnTo>
                  <a:lnTo>
                    <a:pt x="620" y="1089"/>
                  </a:lnTo>
                  <a:lnTo>
                    <a:pt x="576" y="1086"/>
                  </a:lnTo>
                  <a:lnTo>
                    <a:pt x="531" y="1080"/>
                  </a:lnTo>
                  <a:lnTo>
                    <a:pt x="488" y="1073"/>
                  </a:lnTo>
                  <a:lnTo>
                    <a:pt x="445" y="1064"/>
                  </a:lnTo>
                  <a:lnTo>
                    <a:pt x="402" y="1052"/>
                  </a:lnTo>
                  <a:lnTo>
                    <a:pt x="361" y="1040"/>
                  </a:lnTo>
                  <a:lnTo>
                    <a:pt x="322" y="1026"/>
                  </a:lnTo>
                  <a:lnTo>
                    <a:pt x="322" y="1026"/>
                  </a:lnTo>
                  <a:lnTo>
                    <a:pt x="292" y="1012"/>
                  </a:lnTo>
                  <a:lnTo>
                    <a:pt x="263" y="997"/>
                  </a:lnTo>
                  <a:lnTo>
                    <a:pt x="235" y="980"/>
                  </a:lnTo>
                  <a:lnTo>
                    <a:pt x="209" y="962"/>
                  </a:lnTo>
                  <a:lnTo>
                    <a:pt x="184" y="942"/>
                  </a:lnTo>
                  <a:lnTo>
                    <a:pt x="161" y="920"/>
                  </a:lnTo>
                  <a:lnTo>
                    <a:pt x="138" y="898"/>
                  </a:lnTo>
                  <a:lnTo>
                    <a:pt x="117" y="873"/>
                  </a:lnTo>
                  <a:lnTo>
                    <a:pt x="99" y="847"/>
                  </a:lnTo>
                  <a:lnTo>
                    <a:pt x="81" y="820"/>
                  </a:lnTo>
                  <a:lnTo>
                    <a:pt x="66" y="792"/>
                  </a:lnTo>
                  <a:lnTo>
                    <a:pt x="51" y="762"/>
                  </a:lnTo>
                  <a:lnTo>
                    <a:pt x="39" y="732"/>
                  </a:lnTo>
                  <a:lnTo>
                    <a:pt x="28" y="700"/>
                  </a:lnTo>
                  <a:lnTo>
                    <a:pt x="19" y="668"/>
                  </a:lnTo>
                  <a:lnTo>
                    <a:pt x="12" y="634"/>
                  </a:lnTo>
                  <a:lnTo>
                    <a:pt x="12" y="634"/>
                  </a:lnTo>
                  <a:lnTo>
                    <a:pt x="8" y="609"/>
                  </a:lnTo>
                  <a:lnTo>
                    <a:pt x="5" y="582"/>
                  </a:lnTo>
                  <a:lnTo>
                    <a:pt x="2" y="554"/>
                  </a:lnTo>
                  <a:lnTo>
                    <a:pt x="1" y="524"/>
                  </a:lnTo>
                  <a:lnTo>
                    <a:pt x="0" y="492"/>
                  </a:lnTo>
                  <a:lnTo>
                    <a:pt x="1" y="459"/>
                  </a:lnTo>
                  <a:lnTo>
                    <a:pt x="4" y="424"/>
                  </a:lnTo>
                  <a:lnTo>
                    <a:pt x="9" y="389"/>
                  </a:lnTo>
                  <a:lnTo>
                    <a:pt x="16" y="354"/>
                  </a:lnTo>
                  <a:lnTo>
                    <a:pt x="21" y="337"/>
                  </a:lnTo>
                  <a:lnTo>
                    <a:pt x="26" y="320"/>
                  </a:lnTo>
                  <a:lnTo>
                    <a:pt x="33" y="303"/>
                  </a:lnTo>
                  <a:lnTo>
                    <a:pt x="39" y="285"/>
                  </a:lnTo>
                  <a:lnTo>
                    <a:pt x="46" y="267"/>
                  </a:lnTo>
                  <a:lnTo>
                    <a:pt x="54" y="251"/>
                  </a:lnTo>
                  <a:lnTo>
                    <a:pt x="64" y="234"/>
                  </a:lnTo>
                  <a:lnTo>
                    <a:pt x="74" y="218"/>
                  </a:lnTo>
                  <a:lnTo>
                    <a:pt x="84" y="201"/>
                  </a:lnTo>
                  <a:lnTo>
                    <a:pt x="97" y="185"/>
                  </a:lnTo>
                  <a:lnTo>
                    <a:pt x="109" y="169"/>
                  </a:lnTo>
                  <a:lnTo>
                    <a:pt x="123" y="154"/>
                  </a:lnTo>
                  <a:lnTo>
                    <a:pt x="138" y="139"/>
                  </a:lnTo>
                  <a:lnTo>
                    <a:pt x="153" y="125"/>
                  </a:lnTo>
                  <a:lnTo>
                    <a:pt x="153" y="125"/>
                  </a:lnTo>
                  <a:lnTo>
                    <a:pt x="167" y="114"/>
                  </a:lnTo>
                  <a:lnTo>
                    <a:pt x="180" y="103"/>
                  </a:lnTo>
                  <a:lnTo>
                    <a:pt x="195" y="94"/>
                  </a:lnTo>
                  <a:lnTo>
                    <a:pt x="209" y="86"/>
                  </a:lnTo>
                  <a:lnTo>
                    <a:pt x="224" y="76"/>
                  </a:lnTo>
                  <a:lnTo>
                    <a:pt x="239" y="69"/>
                  </a:lnTo>
                  <a:lnTo>
                    <a:pt x="255" y="62"/>
                  </a:lnTo>
                  <a:lnTo>
                    <a:pt x="270" y="56"/>
                  </a:lnTo>
                  <a:lnTo>
                    <a:pt x="303" y="43"/>
                  </a:lnTo>
                  <a:lnTo>
                    <a:pt x="336" y="34"/>
                  </a:lnTo>
                  <a:lnTo>
                    <a:pt x="369" y="26"/>
                  </a:lnTo>
                  <a:lnTo>
                    <a:pt x="403" y="20"/>
                  </a:lnTo>
                  <a:lnTo>
                    <a:pt x="439" y="14"/>
                  </a:lnTo>
                  <a:lnTo>
                    <a:pt x="473" y="11"/>
                  </a:lnTo>
                  <a:lnTo>
                    <a:pt x="507" y="8"/>
                  </a:lnTo>
                  <a:lnTo>
                    <a:pt x="541" y="6"/>
                  </a:lnTo>
                  <a:lnTo>
                    <a:pt x="607" y="5"/>
                  </a:lnTo>
                  <a:lnTo>
                    <a:pt x="669" y="5"/>
                  </a:lnTo>
                  <a:lnTo>
                    <a:pt x="700" y="5"/>
                  </a:lnTo>
                  <a:lnTo>
                    <a:pt x="700" y="5"/>
                  </a:lnTo>
                  <a:lnTo>
                    <a:pt x="704" y="5"/>
                  </a:lnTo>
                  <a:lnTo>
                    <a:pt x="708" y="6"/>
                  </a:lnTo>
                  <a:lnTo>
                    <a:pt x="711" y="7"/>
                  </a:lnTo>
                  <a:lnTo>
                    <a:pt x="714" y="7"/>
                  </a:lnTo>
                  <a:lnTo>
                    <a:pt x="714" y="7"/>
                  </a:lnTo>
                  <a:lnTo>
                    <a:pt x="732" y="4"/>
                  </a:lnTo>
                  <a:lnTo>
                    <a:pt x="749" y="2"/>
                  </a:lnTo>
                  <a:lnTo>
                    <a:pt x="768" y="1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803" y="0"/>
                  </a:lnTo>
                  <a:lnTo>
                    <a:pt x="821" y="1"/>
                  </a:lnTo>
                  <a:lnTo>
                    <a:pt x="856" y="5"/>
                  </a:lnTo>
                  <a:lnTo>
                    <a:pt x="891" y="11"/>
                  </a:lnTo>
                  <a:lnTo>
                    <a:pt x="926" y="21"/>
                  </a:lnTo>
                  <a:lnTo>
                    <a:pt x="960" y="31"/>
                  </a:lnTo>
                  <a:lnTo>
                    <a:pt x="994" y="43"/>
                  </a:lnTo>
                  <a:lnTo>
                    <a:pt x="1028" y="59"/>
                  </a:lnTo>
                  <a:lnTo>
                    <a:pt x="1060" y="75"/>
                  </a:lnTo>
                  <a:lnTo>
                    <a:pt x="1091" y="93"/>
                  </a:lnTo>
                  <a:lnTo>
                    <a:pt x="1121" y="112"/>
                  </a:lnTo>
                  <a:lnTo>
                    <a:pt x="1149" y="134"/>
                  </a:lnTo>
                  <a:lnTo>
                    <a:pt x="1175" y="156"/>
                  </a:lnTo>
                  <a:lnTo>
                    <a:pt x="1199" y="180"/>
                  </a:lnTo>
                  <a:lnTo>
                    <a:pt x="1210" y="192"/>
                  </a:lnTo>
                  <a:lnTo>
                    <a:pt x="1220" y="204"/>
                  </a:lnTo>
                  <a:lnTo>
                    <a:pt x="1230" y="217"/>
                  </a:lnTo>
                  <a:lnTo>
                    <a:pt x="1239" y="229"/>
                  </a:lnTo>
                  <a:lnTo>
                    <a:pt x="1247" y="243"/>
                  </a:lnTo>
                  <a:lnTo>
                    <a:pt x="1256" y="255"/>
                  </a:lnTo>
                  <a:lnTo>
                    <a:pt x="1256" y="255"/>
                  </a:lnTo>
                  <a:lnTo>
                    <a:pt x="1264" y="273"/>
                  </a:lnTo>
                  <a:lnTo>
                    <a:pt x="1272" y="290"/>
                  </a:lnTo>
                  <a:lnTo>
                    <a:pt x="1280" y="310"/>
                  </a:lnTo>
                  <a:lnTo>
                    <a:pt x="1289" y="328"/>
                  </a:lnTo>
                  <a:lnTo>
                    <a:pt x="1296" y="349"/>
                  </a:lnTo>
                  <a:lnTo>
                    <a:pt x="1302" y="370"/>
                  </a:lnTo>
                  <a:lnTo>
                    <a:pt x="1308" y="390"/>
                  </a:lnTo>
                  <a:lnTo>
                    <a:pt x="1314" y="412"/>
                  </a:lnTo>
                  <a:lnTo>
                    <a:pt x="1320" y="434"/>
                  </a:lnTo>
                  <a:lnTo>
                    <a:pt x="1324" y="456"/>
                  </a:lnTo>
                  <a:lnTo>
                    <a:pt x="1328" y="478"/>
                  </a:lnTo>
                  <a:lnTo>
                    <a:pt x="1331" y="501"/>
                  </a:lnTo>
                  <a:lnTo>
                    <a:pt x="1333" y="524"/>
                  </a:lnTo>
                  <a:lnTo>
                    <a:pt x="1335" y="547"/>
                  </a:lnTo>
                  <a:lnTo>
                    <a:pt x="1336" y="570"/>
                  </a:lnTo>
                  <a:lnTo>
                    <a:pt x="1336" y="593"/>
                  </a:lnTo>
                  <a:lnTo>
                    <a:pt x="1335" y="616"/>
                  </a:lnTo>
                  <a:lnTo>
                    <a:pt x="1334" y="638"/>
                  </a:lnTo>
                  <a:lnTo>
                    <a:pt x="1332" y="660"/>
                  </a:lnTo>
                  <a:lnTo>
                    <a:pt x="1328" y="683"/>
                  </a:lnTo>
                  <a:lnTo>
                    <a:pt x="1324" y="704"/>
                  </a:lnTo>
                  <a:lnTo>
                    <a:pt x="1319" y="726"/>
                  </a:lnTo>
                  <a:lnTo>
                    <a:pt x="1312" y="747"/>
                  </a:lnTo>
                  <a:lnTo>
                    <a:pt x="1305" y="767"/>
                  </a:lnTo>
                  <a:lnTo>
                    <a:pt x="1297" y="787"/>
                  </a:lnTo>
                  <a:lnTo>
                    <a:pt x="1288" y="806"/>
                  </a:lnTo>
                  <a:lnTo>
                    <a:pt x="1277" y="824"/>
                  </a:lnTo>
                  <a:lnTo>
                    <a:pt x="1266" y="842"/>
                  </a:lnTo>
                  <a:lnTo>
                    <a:pt x="1253" y="859"/>
                  </a:lnTo>
                  <a:lnTo>
                    <a:pt x="1239" y="875"/>
                  </a:lnTo>
                  <a:lnTo>
                    <a:pt x="1225" y="890"/>
                  </a:lnTo>
                  <a:lnTo>
                    <a:pt x="1208" y="904"/>
                  </a:lnTo>
                  <a:lnTo>
                    <a:pt x="1208" y="904"/>
                  </a:lnTo>
                  <a:lnTo>
                    <a:pt x="1204" y="907"/>
                  </a:lnTo>
                  <a:lnTo>
                    <a:pt x="1197" y="911"/>
                  </a:lnTo>
                  <a:lnTo>
                    <a:pt x="1197" y="918"/>
                  </a:lnTo>
                  <a:lnTo>
                    <a:pt x="1197" y="918"/>
                  </a:lnTo>
                  <a:lnTo>
                    <a:pt x="1198" y="937"/>
                  </a:lnTo>
                  <a:lnTo>
                    <a:pt x="1200" y="954"/>
                  </a:lnTo>
                  <a:lnTo>
                    <a:pt x="1205" y="990"/>
                  </a:lnTo>
                  <a:lnTo>
                    <a:pt x="1212" y="1026"/>
                  </a:lnTo>
                  <a:lnTo>
                    <a:pt x="1220" y="1061"/>
                  </a:lnTo>
                  <a:lnTo>
                    <a:pt x="1220" y="1061"/>
                  </a:lnTo>
                  <a:lnTo>
                    <a:pt x="1231" y="1104"/>
                  </a:lnTo>
                  <a:lnTo>
                    <a:pt x="1235" y="1127"/>
                  </a:lnTo>
                  <a:lnTo>
                    <a:pt x="1239" y="1150"/>
                  </a:lnTo>
                  <a:lnTo>
                    <a:pt x="1239" y="1150"/>
                  </a:lnTo>
                  <a:lnTo>
                    <a:pt x="1239" y="1154"/>
                  </a:lnTo>
                  <a:lnTo>
                    <a:pt x="1238" y="1159"/>
                  </a:lnTo>
                  <a:lnTo>
                    <a:pt x="1236" y="1163"/>
                  </a:lnTo>
                  <a:lnTo>
                    <a:pt x="1234" y="1167"/>
                  </a:lnTo>
                  <a:lnTo>
                    <a:pt x="1234" y="1167"/>
                  </a:lnTo>
                  <a:lnTo>
                    <a:pt x="1230" y="1170"/>
                  </a:lnTo>
                  <a:lnTo>
                    <a:pt x="1225" y="1173"/>
                  </a:lnTo>
                  <a:lnTo>
                    <a:pt x="1219" y="1175"/>
                  </a:lnTo>
                  <a:lnTo>
                    <a:pt x="1214" y="1175"/>
                  </a:lnTo>
                  <a:lnTo>
                    <a:pt x="1214" y="1175"/>
                  </a:lnTo>
                  <a:close/>
                  <a:moveTo>
                    <a:pt x="912" y="999"/>
                  </a:moveTo>
                  <a:lnTo>
                    <a:pt x="912" y="999"/>
                  </a:lnTo>
                  <a:lnTo>
                    <a:pt x="916" y="1000"/>
                  </a:lnTo>
                  <a:lnTo>
                    <a:pt x="920" y="1003"/>
                  </a:lnTo>
                  <a:lnTo>
                    <a:pt x="920" y="1003"/>
                  </a:lnTo>
                  <a:lnTo>
                    <a:pt x="944" y="1018"/>
                  </a:lnTo>
                  <a:lnTo>
                    <a:pt x="967" y="1032"/>
                  </a:lnTo>
                  <a:lnTo>
                    <a:pt x="992" y="1045"/>
                  </a:lnTo>
                  <a:lnTo>
                    <a:pt x="1017" y="1057"/>
                  </a:lnTo>
                  <a:lnTo>
                    <a:pt x="1043" y="1068"/>
                  </a:lnTo>
                  <a:lnTo>
                    <a:pt x="1069" y="1078"/>
                  </a:lnTo>
                  <a:lnTo>
                    <a:pt x="1119" y="1098"/>
                  </a:lnTo>
                  <a:lnTo>
                    <a:pt x="1119" y="1098"/>
                  </a:lnTo>
                  <a:lnTo>
                    <a:pt x="1173" y="1120"/>
                  </a:lnTo>
                  <a:lnTo>
                    <a:pt x="1195" y="1128"/>
                  </a:lnTo>
                  <a:lnTo>
                    <a:pt x="1189" y="1105"/>
                  </a:lnTo>
                  <a:lnTo>
                    <a:pt x="1189" y="1105"/>
                  </a:lnTo>
                  <a:lnTo>
                    <a:pt x="1181" y="1067"/>
                  </a:lnTo>
                  <a:lnTo>
                    <a:pt x="1181" y="1067"/>
                  </a:lnTo>
                  <a:lnTo>
                    <a:pt x="1172" y="1029"/>
                  </a:lnTo>
                  <a:lnTo>
                    <a:pt x="1165" y="990"/>
                  </a:lnTo>
                  <a:lnTo>
                    <a:pt x="1162" y="971"/>
                  </a:lnTo>
                  <a:lnTo>
                    <a:pt x="1158" y="951"/>
                  </a:lnTo>
                  <a:lnTo>
                    <a:pt x="1157" y="932"/>
                  </a:lnTo>
                  <a:lnTo>
                    <a:pt x="1156" y="912"/>
                  </a:lnTo>
                  <a:lnTo>
                    <a:pt x="1156" y="912"/>
                  </a:lnTo>
                  <a:lnTo>
                    <a:pt x="1156" y="907"/>
                  </a:lnTo>
                  <a:lnTo>
                    <a:pt x="1158" y="903"/>
                  </a:lnTo>
                  <a:lnTo>
                    <a:pt x="1161" y="899"/>
                  </a:lnTo>
                  <a:lnTo>
                    <a:pt x="1165" y="896"/>
                  </a:lnTo>
                  <a:lnTo>
                    <a:pt x="1170" y="893"/>
                  </a:lnTo>
                  <a:lnTo>
                    <a:pt x="1171" y="887"/>
                  </a:lnTo>
                  <a:lnTo>
                    <a:pt x="1171" y="887"/>
                  </a:lnTo>
                  <a:lnTo>
                    <a:pt x="1173" y="882"/>
                  </a:lnTo>
                  <a:lnTo>
                    <a:pt x="1177" y="878"/>
                  </a:lnTo>
                  <a:lnTo>
                    <a:pt x="1177" y="878"/>
                  </a:lnTo>
                  <a:lnTo>
                    <a:pt x="1193" y="864"/>
                  </a:lnTo>
                  <a:lnTo>
                    <a:pt x="1207" y="849"/>
                  </a:lnTo>
                  <a:lnTo>
                    <a:pt x="1220" y="833"/>
                  </a:lnTo>
                  <a:lnTo>
                    <a:pt x="1233" y="817"/>
                  </a:lnTo>
                  <a:lnTo>
                    <a:pt x="1243" y="799"/>
                  </a:lnTo>
                  <a:lnTo>
                    <a:pt x="1253" y="782"/>
                  </a:lnTo>
                  <a:lnTo>
                    <a:pt x="1262" y="762"/>
                  </a:lnTo>
                  <a:lnTo>
                    <a:pt x="1270" y="743"/>
                  </a:lnTo>
                  <a:lnTo>
                    <a:pt x="1276" y="723"/>
                  </a:lnTo>
                  <a:lnTo>
                    <a:pt x="1282" y="701"/>
                  </a:lnTo>
                  <a:lnTo>
                    <a:pt x="1287" y="681"/>
                  </a:lnTo>
                  <a:lnTo>
                    <a:pt x="1291" y="659"/>
                  </a:lnTo>
                  <a:lnTo>
                    <a:pt x="1294" y="636"/>
                  </a:lnTo>
                  <a:lnTo>
                    <a:pt x="1296" y="614"/>
                  </a:lnTo>
                  <a:lnTo>
                    <a:pt x="1297" y="592"/>
                  </a:lnTo>
                  <a:lnTo>
                    <a:pt x="1297" y="569"/>
                  </a:lnTo>
                  <a:lnTo>
                    <a:pt x="1296" y="546"/>
                  </a:lnTo>
                  <a:lnTo>
                    <a:pt x="1295" y="525"/>
                  </a:lnTo>
                  <a:lnTo>
                    <a:pt x="1293" y="502"/>
                  </a:lnTo>
                  <a:lnTo>
                    <a:pt x="1290" y="479"/>
                  </a:lnTo>
                  <a:lnTo>
                    <a:pt x="1286" y="457"/>
                  </a:lnTo>
                  <a:lnTo>
                    <a:pt x="1281" y="436"/>
                  </a:lnTo>
                  <a:lnTo>
                    <a:pt x="1276" y="414"/>
                  </a:lnTo>
                  <a:lnTo>
                    <a:pt x="1271" y="393"/>
                  </a:lnTo>
                  <a:lnTo>
                    <a:pt x="1265" y="373"/>
                  </a:lnTo>
                  <a:lnTo>
                    <a:pt x="1258" y="353"/>
                  </a:lnTo>
                  <a:lnTo>
                    <a:pt x="1250" y="334"/>
                  </a:lnTo>
                  <a:lnTo>
                    <a:pt x="1242" y="316"/>
                  </a:lnTo>
                  <a:lnTo>
                    <a:pt x="1233" y="298"/>
                  </a:lnTo>
                  <a:lnTo>
                    <a:pt x="1225" y="281"/>
                  </a:lnTo>
                  <a:lnTo>
                    <a:pt x="1214" y="265"/>
                  </a:lnTo>
                  <a:lnTo>
                    <a:pt x="1205" y="251"/>
                  </a:lnTo>
                  <a:lnTo>
                    <a:pt x="1205" y="251"/>
                  </a:lnTo>
                  <a:lnTo>
                    <a:pt x="1187" y="229"/>
                  </a:lnTo>
                  <a:lnTo>
                    <a:pt x="1169" y="208"/>
                  </a:lnTo>
                  <a:lnTo>
                    <a:pt x="1147" y="187"/>
                  </a:lnTo>
                  <a:lnTo>
                    <a:pt x="1124" y="168"/>
                  </a:lnTo>
                  <a:lnTo>
                    <a:pt x="1101" y="150"/>
                  </a:lnTo>
                  <a:lnTo>
                    <a:pt x="1075" y="132"/>
                  </a:lnTo>
                  <a:lnTo>
                    <a:pt x="1048" y="116"/>
                  </a:lnTo>
                  <a:lnTo>
                    <a:pt x="1020" y="101"/>
                  </a:lnTo>
                  <a:lnTo>
                    <a:pt x="991" y="88"/>
                  </a:lnTo>
                  <a:lnTo>
                    <a:pt x="962" y="75"/>
                  </a:lnTo>
                  <a:lnTo>
                    <a:pt x="932" y="65"/>
                  </a:lnTo>
                  <a:lnTo>
                    <a:pt x="902" y="56"/>
                  </a:lnTo>
                  <a:lnTo>
                    <a:pt x="872" y="49"/>
                  </a:lnTo>
                  <a:lnTo>
                    <a:pt x="843" y="44"/>
                  </a:lnTo>
                  <a:lnTo>
                    <a:pt x="815" y="41"/>
                  </a:lnTo>
                  <a:lnTo>
                    <a:pt x="786" y="39"/>
                  </a:lnTo>
                  <a:lnTo>
                    <a:pt x="786" y="39"/>
                  </a:lnTo>
                  <a:lnTo>
                    <a:pt x="765" y="40"/>
                  </a:lnTo>
                  <a:lnTo>
                    <a:pt x="744" y="42"/>
                  </a:lnTo>
                  <a:lnTo>
                    <a:pt x="725" y="45"/>
                  </a:lnTo>
                  <a:lnTo>
                    <a:pt x="705" y="49"/>
                  </a:lnTo>
                  <a:lnTo>
                    <a:pt x="705" y="49"/>
                  </a:lnTo>
                  <a:lnTo>
                    <a:pt x="700" y="50"/>
                  </a:lnTo>
                  <a:lnTo>
                    <a:pt x="700" y="50"/>
                  </a:lnTo>
                  <a:lnTo>
                    <a:pt x="695" y="49"/>
                  </a:lnTo>
                  <a:lnTo>
                    <a:pt x="690" y="47"/>
                  </a:lnTo>
                  <a:lnTo>
                    <a:pt x="686" y="45"/>
                  </a:lnTo>
                  <a:lnTo>
                    <a:pt x="686" y="45"/>
                  </a:lnTo>
                  <a:lnTo>
                    <a:pt x="633" y="44"/>
                  </a:lnTo>
                  <a:lnTo>
                    <a:pt x="633" y="44"/>
                  </a:lnTo>
                  <a:lnTo>
                    <a:pt x="575" y="45"/>
                  </a:lnTo>
                  <a:lnTo>
                    <a:pt x="516" y="47"/>
                  </a:lnTo>
                  <a:lnTo>
                    <a:pt x="488" y="49"/>
                  </a:lnTo>
                  <a:lnTo>
                    <a:pt x="459" y="52"/>
                  </a:lnTo>
                  <a:lnTo>
                    <a:pt x="430" y="56"/>
                  </a:lnTo>
                  <a:lnTo>
                    <a:pt x="402" y="60"/>
                  </a:lnTo>
                  <a:lnTo>
                    <a:pt x="374" y="65"/>
                  </a:lnTo>
                  <a:lnTo>
                    <a:pt x="348" y="71"/>
                  </a:lnTo>
                  <a:lnTo>
                    <a:pt x="321" y="79"/>
                  </a:lnTo>
                  <a:lnTo>
                    <a:pt x="295" y="89"/>
                  </a:lnTo>
                  <a:lnTo>
                    <a:pt x="270" y="99"/>
                  </a:lnTo>
                  <a:lnTo>
                    <a:pt x="245" y="111"/>
                  </a:lnTo>
                  <a:lnTo>
                    <a:pt x="223" y="125"/>
                  </a:lnTo>
                  <a:lnTo>
                    <a:pt x="200" y="140"/>
                  </a:lnTo>
                  <a:lnTo>
                    <a:pt x="200" y="140"/>
                  </a:lnTo>
                  <a:lnTo>
                    <a:pt x="184" y="153"/>
                  </a:lnTo>
                  <a:lnTo>
                    <a:pt x="169" y="165"/>
                  </a:lnTo>
                  <a:lnTo>
                    <a:pt x="156" y="179"/>
                  </a:lnTo>
                  <a:lnTo>
                    <a:pt x="142" y="193"/>
                  </a:lnTo>
                  <a:lnTo>
                    <a:pt x="131" y="208"/>
                  </a:lnTo>
                  <a:lnTo>
                    <a:pt x="119" y="223"/>
                  </a:lnTo>
                  <a:lnTo>
                    <a:pt x="109" y="238"/>
                  </a:lnTo>
                  <a:lnTo>
                    <a:pt x="99" y="254"/>
                  </a:lnTo>
                  <a:lnTo>
                    <a:pt x="90" y="271"/>
                  </a:lnTo>
                  <a:lnTo>
                    <a:pt x="82" y="287"/>
                  </a:lnTo>
                  <a:lnTo>
                    <a:pt x="74" y="305"/>
                  </a:lnTo>
                  <a:lnTo>
                    <a:pt x="68" y="321"/>
                  </a:lnTo>
                  <a:lnTo>
                    <a:pt x="62" y="340"/>
                  </a:lnTo>
                  <a:lnTo>
                    <a:pt x="56" y="357"/>
                  </a:lnTo>
                  <a:lnTo>
                    <a:pt x="52" y="375"/>
                  </a:lnTo>
                  <a:lnTo>
                    <a:pt x="48" y="393"/>
                  </a:lnTo>
                  <a:lnTo>
                    <a:pt x="45" y="412"/>
                  </a:lnTo>
                  <a:lnTo>
                    <a:pt x="42" y="431"/>
                  </a:lnTo>
                  <a:lnTo>
                    <a:pt x="40" y="448"/>
                  </a:lnTo>
                  <a:lnTo>
                    <a:pt x="39" y="467"/>
                  </a:lnTo>
                  <a:lnTo>
                    <a:pt x="38" y="504"/>
                  </a:lnTo>
                  <a:lnTo>
                    <a:pt x="39" y="541"/>
                  </a:lnTo>
                  <a:lnTo>
                    <a:pt x="43" y="577"/>
                  </a:lnTo>
                  <a:lnTo>
                    <a:pt x="48" y="612"/>
                  </a:lnTo>
                  <a:lnTo>
                    <a:pt x="55" y="647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77" y="713"/>
                  </a:lnTo>
                  <a:lnTo>
                    <a:pt x="90" y="745"/>
                  </a:lnTo>
                  <a:lnTo>
                    <a:pt x="105" y="776"/>
                  </a:lnTo>
                  <a:lnTo>
                    <a:pt x="121" y="805"/>
                  </a:lnTo>
                  <a:lnTo>
                    <a:pt x="139" y="831"/>
                  </a:lnTo>
                  <a:lnTo>
                    <a:pt x="159" y="856"/>
                  </a:lnTo>
                  <a:lnTo>
                    <a:pt x="179" y="880"/>
                  </a:lnTo>
                  <a:lnTo>
                    <a:pt x="201" y="902"/>
                  </a:lnTo>
                  <a:lnTo>
                    <a:pt x="225" y="922"/>
                  </a:lnTo>
                  <a:lnTo>
                    <a:pt x="251" y="941"/>
                  </a:lnTo>
                  <a:lnTo>
                    <a:pt x="277" y="957"/>
                  </a:lnTo>
                  <a:lnTo>
                    <a:pt x="305" y="973"/>
                  </a:lnTo>
                  <a:lnTo>
                    <a:pt x="335" y="986"/>
                  </a:lnTo>
                  <a:lnTo>
                    <a:pt x="367" y="998"/>
                  </a:lnTo>
                  <a:lnTo>
                    <a:pt x="400" y="1008"/>
                  </a:lnTo>
                  <a:lnTo>
                    <a:pt x="434" y="1017"/>
                  </a:lnTo>
                  <a:lnTo>
                    <a:pt x="434" y="1017"/>
                  </a:lnTo>
                  <a:lnTo>
                    <a:pt x="468" y="1025"/>
                  </a:lnTo>
                  <a:lnTo>
                    <a:pt x="500" y="1031"/>
                  </a:lnTo>
                  <a:lnTo>
                    <a:pt x="533" y="1036"/>
                  </a:lnTo>
                  <a:lnTo>
                    <a:pt x="562" y="1040"/>
                  </a:lnTo>
                  <a:lnTo>
                    <a:pt x="592" y="1043"/>
                  </a:lnTo>
                  <a:lnTo>
                    <a:pt x="622" y="1045"/>
                  </a:lnTo>
                  <a:lnTo>
                    <a:pt x="650" y="1046"/>
                  </a:lnTo>
                  <a:lnTo>
                    <a:pt x="678" y="1047"/>
                  </a:lnTo>
                  <a:lnTo>
                    <a:pt x="678" y="1047"/>
                  </a:lnTo>
                  <a:lnTo>
                    <a:pt x="707" y="1046"/>
                  </a:lnTo>
                  <a:lnTo>
                    <a:pt x="736" y="1045"/>
                  </a:lnTo>
                  <a:lnTo>
                    <a:pt x="764" y="1042"/>
                  </a:lnTo>
                  <a:lnTo>
                    <a:pt x="791" y="1038"/>
                  </a:lnTo>
                  <a:lnTo>
                    <a:pt x="817" y="1033"/>
                  </a:lnTo>
                  <a:lnTo>
                    <a:pt x="842" y="1028"/>
                  </a:lnTo>
                  <a:lnTo>
                    <a:pt x="866" y="1020"/>
                  </a:lnTo>
                  <a:lnTo>
                    <a:pt x="890" y="1012"/>
                  </a:lnTo>
                  <a:lnTo>
                    <a:pt x="890" y="1012"/>
                  </a:lnTo>
                  <a:lnTo>
                    <a:pt x="892" y="1011"/>
                  </a:lnTo>
                  <a:lnTo>
                    <a:pt x="895" y="1010"/>
                  </a:lnTo>
                  <a:lnTo>
                    <a:pt x="897" y="1007"/>
                  </a:lnTo>
                  <a:lnTo>
                    <a:pt x="897" y="1007"/>
                  </a:lnTo>
                  <a:lnTo>
                    <a:pt x="900" y="1005"/>
                  </a:lnTo>
                  <a:lnTo>
                    <a:pt x="903" y="1002"/>
                  </a:lnTo>
                  <a:lnTo>
                    <a:pt x="912" y="999"/>
                  </a:lnTo>
                  <a:lnTo>
                    <a:pt x="912" y="9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3" name="Freeform 829"/>
            <p:cNvSpPr/>
            <p:nvPr/>
          </p:nvSpPr>
          <p:spPr bwMode="auto">
            <a:xfrm>
              <a:off x="6411913" y="1501775"/>
              <a:ext cx="71438" cy="65088"/>
            </a:xfrm>
            <a:custGeom>
              <a:avLst/>
              <a:gdLst/>
              <a:ahLst/>
              <a:cxnLst>
                <a:cxn ang="0">
                  <a:pos x="76" y="123"/>
                </a:cxn>
                <a:cxn ang="0">
                  <a:pos x="76" y="123"/>
                </a:cxn>
                <a:cxn ang="0">
                  <a:pos x="71" y="123"/>
                </a:cxn>
                <a:cxn ang="0">
                  <a:pos x="66" y="122"/>
                </a:cxn>
                <a:cxn ang="0">
                  <a:pos x="64" y="121"/>
                </a:cxn>
                <a:cxn ang="0">
                  <a:pos x="64" y="121"/>
                </a:cxn>
                <a:cxn ang="0">
                  <a:pos x="57" y="121"/>
                </a:cxn>
                <a:cxn ang="0">
                  <a:pos x="57" y="121"/>
                </a:cxn>
                <a:cxn ang="0">
                  <a:pos x="55" y="121"/>
                </a:cxn>
                <a:cxn ang="0">
                  <a:pos x="55" y="121"/>
                </a:cxn>
                <a:cxn ang="0">
                  <a:pos x="45" y="119"/>
                </a:cxn>
                <a:cxn ang="0">
                  <a:pos x="36" y="115"/>
                </a:cxn>
                <a:cxn ang="0">
                  <a:pos x="27" y="110"/>
                </a:cxn>
                <a:cxn ang="0">
                  <a:pos x="19" y="104"/>
                </a:cxn>
                <a:cxn ang="0">
                  <a:pos x="13" y="98"/>
                </a:cxn>
                <a:cxn ang="0">
                  <a:pos x="8" y="89"/>
                </a:cxn>
                <a:cxn ang="0">
                  <a:pos x="4" y="81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63"/>
                </a:cxn>
                <a:cxn ang="0">
                  <a:pos x="1" y="53"/>
                </a:cxn>
                <a:cxn ang="0">
                  <a:pos x="2" y="44"/>
                </a:cxn>
                <a:cxn ang="0">
                  <a:pos x="5" y="36"/>
                </a:cxn>
                <a:cxn ang="0">
                  <a:pos x="9" y="27"/>
                </a:cxn>
                <a:cxn ang="0">
                  <a:pos x="13" y="20"/>
                </a:cxn>
                <a:cxn ang="0">
                  <a:pos x="19" y="14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33" y="5"/>
                </a:cxn>
                <a:cxn ang="0">
                  <a:pos x="40" y="2"/>
                </a:cxn>
                <a:cxn ang="0">
                  <a:pos x="47" y="1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64" y="1"/>
                </a:cxn>
                <a:cxn ang="0">
                  <a:pos x="72" y="3"/>
                </a:cxn>
                <a:cxn ang="0">
                  <a:pos x="80" y="6"/>
                </a:cxn>
                <a:cxn ang="0">
                  <a:pos x="89" y="9"/>
                </a:cxn>
                <a:cxn ang="0">
                  <a:pos x="89" y="9"/>
                </a:cxn>
                <a:cxn ang="0">
                  <a:pos x="99" y="15"/>
                </a:cxn>
                <a:cxn ang="0">
                  <a:pos x="108" y="22"/>
                </a:cxn>
                <a:cxn ang="0">
                  <a:pos x="118" y="31"/>
                </a:cxn>
                <a:cxn ang="0">
                  <a:pos x="125" y="40"/>
                </a:cxn>
                <a:cxn ang="0">
                  <a:pos x="130" y="49"/>
                </a:cxn>
                <a:cxn ang="0">
                  <a:pos x="132" y="54"/>
                </a:cxn>
                <a:cxn ang="0">
                  <a:pos x="134" y="59"/>
                </a:cxn>
                <a:cxn ang="0">
                  <a:pos x="134" y="65"/>
                </a:cxn>
                <a:cxn ang="0">
                  <a:pos x="134" y="70"/>
                </a:cxn>
                <a:cxn ang="0">
                  <a:pos x="134" y="75"/>
                </a:cxn>
                <a:cxn ang="0">
                  <a:pos x="132" y="80"/>
                </a:cxn>
                <a:cxn ang="0">
                  <a:pos x="132" y="80"/>
                </a:cxn>
                <a:cxn ang="0">
                  <a:pos x="128" y="88"/>
                </a:cxn>
                <a:cxn ang="0">
                  <a:pos x="123" y="96"/>
                </a:cxn>
                <a:cxn ang="0">
                  <a:pos x="116" y="103"/>
                </a:cxn>
                <a:cxn ang="0">
                  <a:pos x="109" y="110"/>
                </a:cxn>
                <a:cxn ang="0">
                  <a:pos x="101" y="115"/>
                </a:cxn>
                <a:cxn ang="0">
                  <a:pos x="93" y="120"/>
                </a:cxn>
                <a:cxn ang="0">
                  <a:pos x="84" y="122"/>
                </a:cxn>
                <a:cxn ang="0">
                  <a:pos x="76" y="123"/>
                </a:cxn>
                <a:cxn ang="0">
                  <a:pos x="76" y="123"/>
                </a:cxn>
              </a:cxnLst>
              <a:rect l="0" t="0" r="r" b="b"/>
              <a:pathLst>
                <a:path w="134" h="123">
                  <a:moveTo>
                    <a:pt x="76" y="123"/>
                  </a:moveTo>
                  <a:lnTo>
                    <a:pt x="76" y="123"/>
                  </a:lnTo>
                  <a:lnTo>
                    <a:pt x="71" y="123"/>
                  </a:lnTo>
                  <a:lnTo>
                    <a:pt x="66" y="122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57" y="121"/>
                  </a:lnTo>
                  <a:lnTo>
                    <a:pt x="57" y="121"/>
                  </a:lnTo>
                  <a:lnTo>
                    <a:pt x="55" y="121"/>
                  </a:lnTo>
                  <a:lnTo>
                    <a:pt x="55" y="121"/>
                  </a:lnTo>
                  <a:lnTo>
                    <a:pt x="45" y="119"/>
                  </a:lnTo>
                  <a:lnTo>
                    <a:pt x="36" y="115"/>
                  </a:lnTo>
                  <a:lnTo>
                    <a:pt x="27" y="110"/>
                  </a:lnTo>
                  <a:lnTo>
                    <a:pt x="19" y="104"/>
                  </a:lnTo>
                  <a:lnTo>
                    <a:pt x="13" y="98"/>
                  </a:lnTo>
                  <a:lnTo>
                    <a:pt x="8" y="89"/>
                  </a:lnTo>
                  <a:lnTo>
                    <a:pt x="4" y="81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63"/>
                  </a:lnTo>
                  <a:lnTo>
                    <a:pt x="1" y="53"/>
                  </a:lnTo>
                  <a:lnTo>
                    <a:pt x="2" y="44"/>
                  </a:lnTo>
                  <a:lnTo>
                    <a:pt x="5" y="36"/>
                  </a:lnTo>
                  <a:lnTo>
                    <a:pt x="9" y="27"/>
                  </a:lnTo>
                  <a:lnTo>
                    <a:pt x="13" y="20"/>
                  </a:lnTo>
                  <a:lnTo>
                    <a:pt x="19" y="14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3" y="5"/>
                  </a:lnTo>
                  <a:lnTo>
                    <a:pt x="40" y="2"/>
                  </a:lnTo>
                  <a:lnTo>
                    <a:pt x="47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4" y="1"/>
                  </a:lnTo>
                  <a:lnTo>
                    <a:pt x="72" y="3"/>
                  </a:lnTo>
                  <a:lnTo>
                    <a:pt x="80" y="6"/>
                  </a:lnTo>
                  <a:lnTo>
                    <a:pt x="89" y="9"/>
                  </a:lnTo>
                  <a:lnTo>
                    <a:pt x="89" y="9"/>
                  </a:lnTo>
                  <a:lnTo>
                    <a:pt x="99" y="15"/>
                  </a:lnTo>
                  <a:lnTo>
                    <a:pt x="108" y="22"/>
                  </a:lnTo>
                  <a:lnTo>
                    <a:pt x="118" y="31"/>
                  </a:lnTo>
                  <a:lnTo>
                    <a:pt x="125" y="40"/>
                  </a:lnTo>
                  <a:lnTo>
                    <a:pt x="130" y="49"/>
                  </a:lnTo>
                  <a:lnTo>
                    <a:pt x="132" y="54"/>
                  </a:lnTo>
                  <a:lnTo>
                    <a:pt x="134" y="59"/>
                  </a:lnTo>
                  <a:lnTo>
                    <a:pt x="134" y="65"/>
                  </a:lnTo>
                  <a:lnTo>
                    <a:pt x="134" y="70"/>
                  </a:lnTo>
                  <a:lnTo>
                    <a:pt x="134" y="75"/>
                  </a:lnTo>
                  <a:lnTo>
                    <a:pt x="132" y="80"/>
                  </a:lnTo>
                  <a:lnTo>
                    <a:pt x="132" y="80"/>
                  </a:lnTo>
                  <a:lnTo>
                    <a:pt x="128" y="88"/>
                  </a:lnTo>
                  <a:lnTo>
                    <a:pt x="123" y="96"/>
                  </a:lnTo>
                  <a:lnTo>
                    <a:pt x="116" y="103"/>
                  </a:lnTo>
                  <a:lnTo>
                    <a:pt x="109" y="110"/>
                  </a:lnTo>
                  <a:lnTo>
                    <a:pt x="101" y="115"/>
                  </a:lnTo>
                  <a:lnTo>
                    <a:pt x="93" y="120"/>
                  </a:lnTo>
                  <a:lnTo>
                    <a:pt x="84" y="122"/>
                  </a:lnTo>
                  <a:lnTo>
                    <a:pt x="76" y="123"/>
                  </a:lnTo>
                  <a:lnTo>
                    <a:pt x="76" y="1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4" name="Freeform 830"/>
            <p:cNvSpPr/>
            <p:nvPr/>
          </p:nvSpPr>
          <p:spPr bwMode="auto">
            <a:xfrm>
              <a:off x="6535738" y="1511300"/>
              <a:ext cx="63500" cy="57150"/>
            </a:xfrm>
            <a:custGeom>
              <a:avLst/>
              <a:gdLst/>
              <a:ahLst/>
              <a:cxnLst>
                <a:cxn ang="0">
                  <a:pos x="66" y="110"/>
                </a:cxn>
                <a:cxn ang="0">
                  <a:pos x="46" y="106"/>
                </a:cxn>
                <a:cxn ang="0">
                  <a:pos x="44" y="106"/>
                </a:cxn>
                <a:cxn ang="0">
                  <a:pos x="42" y="106"/>
                </a:cxn>
                <a:cxn ang="0">
                  <a:pos x="38" y="106"/>
                </a:cxn>
                <a:cxn ang="0">
                  <a:pos x="33" y="104"/>
                </a:cxn>
                <a:cxn ang="0">
                  <a:pos x="29" y="100"/>
                </a:cxn>
                <a:cxn ang="0">
                  <a:pos x="28" y="99"/>
                </a:cxn>
                <a:cxn ang="0">
                  <a:pos x="11" y="83"/>
                </a:cxn>
                <a:cxn ang="0">
                  <a:pos x="1" y="62"/>
                </a:cxn>
                <a:cxn ang="0">
                  <a:pos x="0" y="52"/>
                </a:cxn>
                <a:cxn ang="0">
                  <a:pos x="3" y="33"/>
                </a:cxn>
                <a:cxn ang="0">
                  <a:pos x="7" y="26"/>
                </a:cxn>
                <a:cxn ang="0">
                  <a:pos x="15" y="18"/>
                </a:cxn>
                <a:cxn ang="0">
                  <a:pos x="35" y="5"/>
                </a:cxn>
                <a:cxn ang="0">
                  <a:pos x="49" y="1"/>
                </a:cxn>
                <a:cxn ang="0">
                  <a:pos x="58" y="0"/>
                </a:cxn>
                <a:cxn ang="0">
                  <a:pos x="61" y="0"/>
                </a:cxn>
                <a:cxn ang="0">
                  <a:pos x="63" y="0"/>
                </a:cxn>
                <a:cxn ang="0">
                  <a:pos x="80" y="1"/>
                </a:cxn>
                <a:cxn ang="0">
                  <a:pos x="89" y="4"/>
                </a:cxn>
                <a:cxn ang="0">
                  <a:pos x="102" y="11"/>
                </a:cxn>
                <a:cxn ang="0">
                  <a:pos x="112" y="21"/>
                </a:cxn>
                <a:cxn ang="0">
                  <a:pos x="119" y="35"/>
                </a:cxn>
                <a:cxn ang="0">
                  <a:pos x="120" y="43"/>
                </a:cxn>
                <a:cxn ang="0">
                  <a:pos x="120" y="60"/>
                </a:cxn>
                <a:cxn ang="0">
                  <a:pos x="116" y="76"/>
                </a:cxn>
                <a:cxn ang="0">
                  <a:pos x="109" y="91"/>
                </a:cxn>
                <a:cxn ang="0">
                  <a:pos x="99" y="100"/>
                </a:cxn>
                <a:cxn ang="0">
                  <a:pos x="99" y="103"/>
                </a:cxn>
                <a:cxn ang="0">
                  <a:pos x="93" y="105"/>
                </a:cxn>
                <a:cxn ang="0">
                  <a:pos x="85" y="109"/>
                </a:cxn>
                <a:cxn ang="0">
                  <a:pos x="76" y="109"/>
                </a:cxn>
                <a:cxn ang="0">
                  <a:pos x="66" y="110"/>
                </a:cxn>
              </a:cxnLst>
              <a:rect l="0" t="0" r="r" b="b"/>
              <a:pathLst>
                <a:path w="121" h="110">
                  <a:moveTo>
                    <a:pt x="66" y="110"/>
                  </a:moveTo>
                  <a:lnTo>
                    <a:pt x="66" y="110"/>
                  </a:lnTo>
                  <a:lnTo>
                    <a:pt x="56" y="109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44" y="106"/>
                  </a:lnTo>
                  <a:lnTo>
                    <a:pt x="42" y="106"/>
                  </a:lnTo>
                  <a:lnTo>
                    <a:pt x="42" y="106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6" y="105"/>
                  </a:lnTo>
                  <a:lnTo>
                    <a:pt x="33" y="104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8" y="92"/>
                  </a:lnTo>
                  <a:lnTo>
                    <a:pt x="11" y="83"/>
                  </a:lnTo>
                  <a:lnTo>
                    <a:pt x="4" y="7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3" y="33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1" y="21"/>
                  </a:lnTo>
                  <a:lnTo>
                    <a:pt x="15" y="18"/>
                  </a:lnTo>
                  <a:lnTo>
                    <a:pt x="24" y="10"/>
                  </a:lnTo>
                  <a:lnTo>
                    <a:pt x="35" y="5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71" y="0"/>
                  </a:lnTo>
                  <a:lnTo>
                    <a:pt x="80" y="1"/>
                  </a:lnTo>
                  <a:lnTo>
                    <a:pt x="80" y="1"/>
                  </a:lnTo>
                  <a:lnTo>
                    <a:pt x="89" y="4"/>
                  </a:lnTo>
                  <a:lnTo>
                    <a:pt x="96" y="7"/>
                  </a:lnTo>
                  <a:lnTo>
                    <a:pt x="102" y="11"/>
                  </a:lnTo>
                  <a:lnTo>
                    <a:pt x="108" y="16"/>
                  </a:lnTo>
                  <a:lnTo>
                    <a:pt x="112" y="21"/>
                  </a:lnTo>
                  <a:lnTo>
                    <a:pt x="115" y="25"/>
                  </a:lnTo>
                  <a:lnTo>
                    <a:pt x="119" y="35"/>
                  </a:lnTo>
                  <a:lnTo>
                    <a:pt x="119" y="35"/>
                  </a:lnTo>
                  <a:lnTo>
                    <a:pt x="120" y="43"/>
                  </a:lnTo>
                  <a:lnTo>
                    <a:pt x="121" y="52"/>
                  </a:lnTo>
                  <a:lnTo>
                    <a:pt x="120" y="60"/>
                  </a:lnTo>
                  <a:lnTo>
                    <a:pt x="119" y="68"/>
                  </a:lnTo>
                  <a:lnTo>
                    <a:pt x="116" y="76"/>
                  </a:lnTo>
                  <a:lnTo>
                    <a:pt x="113" y="84"/>
                  </a:lnTo>
                  <a:lnTo>
                    <a:pt x="109" y="91"/>
                  </a:lnTo>
                  <a:lnTo>
                    <a:pt x="104" y="97"/>
                  </a:lnTo>
                  <a:lnTo>
                    <a:pt x="99" y="100"/>
                  </a:lnTo>
                  <a:lnTo>
                    <a:pt x="99" y="103"/>
                  </a:lnTo>
                  <a:lnTo>
                    <a:pt x="99" y="103"/>
                  </a:lnTo>
                  <a:lnTo>
                    <a:pt x="97" y="103"/>
                  </a:lnTo>
                  <a:lnTo>
                    <a:pt x="93" y="105"/>
                  </a:lnTo>
                  <a:lnTo>
                    <a:pt x="93" y="105"/>
                  </a:lnTo>
                  <a:lnTo>
                    <a:pt x="85" y="109"/>
                  </a:lnTo>
                  <a:lnTo>
                    <a:pt x="77" y="109"/>
                  </a:lnTo>
                  <a:lnTo>
                    <a:pt x="76" y="109"/>
                  </a:lnTo>
                  <a:lnTo>
                    <a:pt x="76" y="109"/>
                  </a:lnTo>
                  <a:lnTo>
                    <a:pt x="66" y="110"/>
                  </a:lnTo>
                  <a:lnTo>
                    <a:pt x="66" y="1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5" name="Freeform 831"/>
            <p:cNvSpPr/>
            <p:nvPr/>
          </p:nvSpPr>
          <p:spPr bwMode="auto">
            <a:xfrm>
              <a:off x="6656388" y="1506538"/>
              <a:ext cx="73025" cy="68263"/>
            </a:xfrm>
            <a:custGeom>
              <a:avLst/>
              <a:gdLst/>
              <a:ahLst/>
              <a:cxnLst>
                <a:cxn ang="0">
                  <a:pos x="62" y="128"/>
                </a:cxn>
                <a:cxn ang="0">
                  <a:pos x="46" y="124"/>
                </a:cxn>
                <a:cxn ang="0">
                  <a:pos x="42" y="122"/>
                </a:cxn>
                <a:cxn ang="0">
                  <a:pos x="30" y="109"/>
                </a:cxn>
                <a:cxn ang="0">
                  <a:pos x="18" y="85"/>
                </a:cxn>
                <a:cxn ang="0">
                  <a:pos x="15" y="79"/>
                </a:cxn>
                <a:cxn ang="0">
                  <a:pos x="11" y="75"/>
                </a:cxn>
                <a:cxn ang="0">
                  <a:pos x="4" y="64"/>
                </a:cxn>
                <a:cxn ang="0">
                  <a:pos x="0" y="51"/>
                </a:cxn>
                <a:cxn ang="0">
                  <a:pos x="3" y="39"/>
                </a:cxn>
                <a:cxn ang="0">
                  <a:pos x="6" y="34"/>
                </a:cxn>
                <a:cxn ang="0">
                  <a:pos x="18" y="20"/>
                </a:cxn>
                <a:cxn ang="0">
                  <a:pos x="35" y="10"/>
                </a:cxn>
                <a:cxn ang="0">
                  <a:pos x="53" y="3"/>
                </a:cxn>
                <a:cxn ang="0">
                  <a:pos x="72" y="0"/>
                </a:cxn>
                <a:cxn ang="0">
                  <a:pos x="80" y="1"/>
                </a:cxn>
                <a:cxn ang="0">
                  <a:pos x="94" y="6"/>
                </a:cxn>
                <a:cxn ang="0">
                  <a:pos x="102" y="13"/>
                </a:cxn>
                <a:cxn ang="0">
                  <a:pos x="105" y="14"/>
                </a:cxn>
                <a:cxn ang="0">
                  <a:pos x="114" y="18"/>
                </a:cxn>
                <a:cxn ang="0">
                  <a:pos x="122" y="26"/>
                </a:cxn>
                <a:cxn ang="0">
                  <a:pos x="135" y="45"/>
                </a:cxn>
                <a:cxn ang="0">
                  <a:pos x="138" y="56"/>
                </a:cxn>
                <a:cxn ang="0">
                  <a:pos x="139" y="70"/>
                </a:cxn>
                <a:cxn ang="0">
                  <a:pos x="136" y="81"/>
                </a:cxn>
                <a:cxn ang="0">
                  <a:pos x="134" y="86"/>
                </a:cxn>
                <a:cxn ang="0">
                  <a:pos x="120" y="98"/>
                </a:cxn>
                <a:cxn ang="0">
                  <a:pos x="104" y="104"/>
                </a:cxn>
                <a:cxn ang="0">
                  <a:pos x="96" y="109"/>
                </a:cxn>
                <a:cxn ang="0">
                  <a:pos x="90" y="116"/>
                </a:cxn>
                <a:cxn ang="0">
                  <a:pos x="84" y="121"/>
                </a:cxn>
                <a:cxn ang="0">
                  <a:pos x="70" y="128"/>
                </a:cxn>
                <a:cxn ang="0">
                  <a:pos x="62" y="128"/>
                </a:cxn>
              </a:cxnLst>
              <a:rect l="0" t="0" r="r" b="b"/>
              <a:pathLst>
                <a:path w="139" h="128">
                  <a:moveTo>
                    <a:pt x="62" y="128"/>
                  </a:moveTo>
                  <a:lnTo>
                    <a:pt x="62" y="128"/>
                  </a:lnTo>
                  <a:lnTo>
                    <a:pt x="54" y="127"/>
                  </a:lnTo>
                  <a:lnTo>
                    <a:pt x="46" y="124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38" y="118"/>
                  </a:lnTo>
                  <a:lnTo>
                    <a:pt x="30" y="109"/>
                  </a:lnTo>
                  <a:lnTo>
                    <a:pt x="24" y="98"/>
                  </a:lnTo>
                  <a:lnTo>
                    <a:pt x="18" y="85"/>
                  </a:lnTo>
                  <a:lnTo>
                    <a:pt x="17" y="81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11" y="75"/>
                  </a:lnTo>
                  <a:lnTo>
                    <a:pt x="7" y="70"/>
                  </a:lnTo>
                  <a:lnTo>
                    <a:pt x="4" y="64"/>
                  </a:lnTo>
                  <a:lnTo>
                    <a:pt x="2" y="58"/>
                  </a:lnTo>
                  <a:lnTo>
                    <a:pt x="0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11" y="27"/>
                  </a:lnTo>
                  <a:lnTo>
                    <a:pt x="18" y="20"/>
                  </a:lnTo>
                  <a:lnTo>
                    <a:pt x="26" y="15"/>
                  </a:lnTo>
                  <a:lnTo>
                    <a:pt x="35" y="10"/>
                  </a:lnTo>
                  <a:lnTo>
                    <a:pt x="44" y="6"/>
                  </a:lnTo>
                  <a:lnTo>
                    <a:pt x="53" y="3"/>
                  </a:lnTo>
                  <a:lnTo>
                    <a:pt x="62" y="1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80" y="1"/>
                  </a:lnTo>
                  <a:lnTo>
                    <a:pt x="87" y="3"/>
                  </a:lnTo>
                  <a:lnTo>
                    <a:pt x="94" y="6"/>
                  </a:lnTo>
                  <a:lnTo>
                    <a:pt x="100" y="11"/>
                  </a:lnTo>
                  <a:lnTo>
                    <a:pt x="102" y="13"/>
                  </a:lnTo>
                  <a:lnTo>
                    <a:pt x="105" y="14"/>
                  </a:lnTo>
                  <a:lnTo>
                    <a:pt x="105" y="14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8" y="22"/>
                  </a:lnTo>
                  <a:lnTo>
                    <a:pt x="122" y="26"/>
                  </a:lnTo>
                  <a:lnTo>
                    <a:pt x="130" y="35"/>
                  </a:lnTo>
                  <a:lnTo>
                    <a:pt x="135" y="45"/>
                  </a:lnTo>
                  <a:lnTo>
                    <a:pt x="138" y="56"/>
                  </a:lnTo>
                  <a:lnTo>
                    <a:pt x="138" y="56"/>
                  </a:lnTo>
                  <a:lnTo>
                    <a:pt x="139" y="63"/>
                  </a:lnTo>
                  <a:lnTo>
                    <a:pt x="139" y="70"/>
                  </a:lnTo>
                  <a:lnTo>
                    <a:pt x="137" y="78"/>
                  </a:lnTo>
                  <a:lnTo>
                    <a:pt x="136" y="81"/>
                  </a:lnTo>
                  <a:lnTo>
                    <a:pt x="134" y="86"/>
                  </a:lnTo>
                  <a:lnTo>
                    <a:pt x="134" y="86"/>
                  </a:lnTo>
                  <a:lnTo>
                    <a:pt x="128" y="92"/>
                  </a:lnTo>
                  <a:lnTo>
                    <a:pt x="120" y="98"/>
                  </a:lnTo>
                  <a:lnTo>
                    <a:pt x="113" y="101"/>
                  </a:lnTo>
                  <a:lnTo>
                    <a:pt x="104" y="104"/>
                  </a:lnTo>
                  <a:lnTo>
                    <a:pt x="99" y="105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84" y="121"/>
                  </a:lnTo>
                  <a:lnTo>
                    <a:pt x="78" y="125"/>
                  </a:lnTo>
                  <a:lnTo>
                    <a:pt x="70" y="128"/>
                  </a:lnTo>
                  <a:lnTo>
                    <a:pt x="62" y="128"/>
                  </a:lnTo>
                  <a:lnTo>
                    <a:pt x="62" y="12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2" name="组合 951"/>
          <p:cNvGrpSpPr/>
          <p:nvPr/>
        </p:nvGrpSpPr>
        <p:grpSpPr>
          <a:xfrm>
            <a:off x="2762227" y="1132469"/>
            <a:ext cx="986367" cy="965200"/>
            <a:chOff x="2159000" y="1141413"/>
            <a:chExt cx="739775" cy="723900"/>
          </a:xfrm>
          <a:solidFill>
            <a:schemeClr val="tx1"/>
          </a:solidFill>
        </p:grpSpPr>
        <p:sp>
          <p:nvSpPr>
            <p:cNvPr id="17216" name="Freeform 832"/>
            <p:cNvSpPr/>
            <p:nvPr/>
          </p:nvSpPr>
          <p:spPr bwMode="auto">
            <a:xfrm>
              <a:off x="2216150" y="1428750"/>
              <a:ext cx="14288" cy="635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7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7" y="22"/>
                </a:cxn>
                <a:cxn ang="0">
                  <a:pos x="14" y="39"/>
                </a:cxn>
                <a:cxn ang="0">
                  <a:pos x="9" y="56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2" y="84"/>
                </a:cxn>
                <a:cxn ang="0">
                  <a:pos x="1" y="95"/>
                </a:cxn>
                <a:cxn ang="0">
                  <a:pos x="0" y="100"/>
                </a:cxn>
                <a:cxn ang="0">
                  <a:pos x="1" y="106"/>
                </a:cxn>
                <a:cxn ang="0">
                  <a:pos x="2" y="111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5" y="117"/>
                </a:cxn>
                <a:cxn ang="0">
                  <a:pos x="7" y="118"/>
                </a:cxn>
                <a:cxn ang="0">
                  <a:pos x="8" y="118"/>
                </a:cxn>
                <a:cxn ang="0">
                  <a:pos x="10" y="118"/>
                </a:cxn>
                <a:cxn ang="0">
                  <a:pos x="12" y="116"/>
                </a:cxn>
                <a:cxn ang="0">
                  <a:pos x="13" y="115"/>
                </a:cxn>
                <a:cxn ang="0">
                  <a:pos x="14" y="113"/>
                </a:cxn>
                <a:cxn ang="0">
                  <a:pos x="13" y="111"/>
                </a:cxn>
                <a:cxn ang="0">
                  <a:pos x="13" y="111"/>
                </a:cxn>
                <a:cxn ang="0">
                  <a:pos x="10" y="104"/>
                </a:cxn>
                <a:cxn ang="0">
                  <a:pos x="9" y="97"/>
                </a:cxn>
                <a:cxn ang="0">
                  <a:pos x="10" y="91"/>
                </a:cxn>
                <a:cxn ang="0">
                  <a:pos x="12" y="83"/>
                </a:cxn>
                <a:cxn ang="0">
                  <a:pos x="16" y="68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23" y="44"/>
                </a:cxn>
                <a:cxn ang="0">
                  <a:pos x="26" y="30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27" h="118">
                  <a:moveTo>
                    <a:pt x="27" y="4"/>
                  </a:moveTo>
                  <a:lnTo>
                    <a:pt x="27" y="4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7" y="22"/>
                  </a:lnTo>
                  <a:lnTo>
                    <a:pt x="14" y="39"/>
                  </a:lnTo>
                  <a:lnTo>
                    <a:pt x="9" y="56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84"/>
                  </a:lnTo>
                  <a:lnTo>
                    <a:pt x="1" y="95"/>
                  </a:lnTo>
                  <a:lnTo>
                    <a:pt x="0" y="100"/>
                  </a:lnTo>
                  <a:lnTo>
                    <a:pt x="1" y="106"/>
                  </a:lnTo>
                  <a:lnTo>
                    <a:pt x="2" y="111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5" y="117"/>
                  </a:lnTo>
                  <a:lnTo>
                    <a:pt x="7" y="118"/>
                  </a:lnTo>
                  <a:lnTo>
                    <a:pt x="8" y="118"/>
                  </a:lnTo>
                  <a:lnTo>
                    <a:pt x="10" y="118"/>
                  </a:lnTo>
                  <a:lnTo>
                    <a:pt x="12" y="116"/>
                  </a:lnTo>
                  <a:lnTo>
                    <a:pt x="13" y="115"/>
                  </a:lnTo>
                  <a:lnTo>
                    <a:pt x="14" y="113"/>
                  </a:lnTo>
                  <a:lnTo>
                    <a:pt x="13" y="111"/>
                  </a:lnTo>
                  <a:lnTo>
                    <a:pt x="13" y="111"/>
                  </a:lnTo>
                  <a:lnTo>
                    <a:pt x="10" y="104"/>
                  </a:lnTo>
                  <a:lnTo>
                    <a:pt x="9" y="97"/>
                  </a:lnTo>
                  <a:lnTo>
                    <a:pt x="10" y="91"/>
                  </a:lnTo>
                  <a:lnTo>
                    <a:pt x="12" y="83"/>
                  </a:lnTo>
                  <a:lnTo>
                    <a:pt x="16" y="68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3" y="44"/>
                  </a:lnTo>
                  <a:lnTo>
                    <a:pt x="26" y="30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7" name="Freeform 833"/>
            <p:cNvSpPr/>
            <p:nvPr/>
          </p:nvSpPr>
          <p:spPr bwMode="auto">
            <a:xfrm>
              <a:off x="2251075" y="1462088"/>
              <a:ext cx="9525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61"/>
                </a:cxn>
                <a:cxn ang="0">
                  <a:pos x="8" y="66"/>
                </a:cxn>
                <a:cxn ang="0">
                  <a:pos x="5" y="78"/>
                </a:cxn>
                <a:cxn ang="0">
                  <a:pos x="2" y="8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8" y="103"/>
                </a:cxn>
                <a:cxn ang="0">
                  <a:pos x="10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2" y="90"/>
                </a:cxn>
                <a:cxn ang="0">
                  <a:pos x="15" y="81"/>
                </a:cxn>
                <a:cxn ang="0">
                  <a:pos x="18" y="71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48"/>
                </a:cxn>
                <a:cxn ang="0">
                  <a:pos x="20" y="3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0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61"/>
                  </a:lnTo>
                  <a:lnTo>
                    <a:pt x="8" y="66"/>
                  </a:lnTo>
                  <a:lnTo>
                    <a:pt x="5" y="78"/>
                  </a:lnTo>
                  <a:lnTo>
                    <a:pt x="2" y="8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8" y="103"/>
                  </a:lnTo>
                  <a:lnTo>
                    <a:pt x="10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2" y="90"/>
                  </a:lnTo>
                  <a:lnTo>
                    <a:pt x="15" y="81"/>
                  </a:lnTo>
                  <a:lnTo>
                    <a:pt x="18" y="71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48"/>
                  </a:lnTo>
                  <a:lnTo>
                    <a:pt x="20" y="3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8" name="Freeform 834"/>
            <p:cNvSpPr/>
            <p:nvPr/>
          </p:nvSpPr>
          <p:spPr bwMode="auto">
            <a:xfrm>
              <a:off x="2278063" y="1493838"/>
              <a:ext cx="9525" cy="5873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30"/>
                </a:cxn>
                <a:cxn ang="0">
                  <a:pos x="4" y="55"/>
                </a:cxn>
                <a:cxn ang="0">
                  <a:pos x="1" y="80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80"/>
                </a:cxn>
                <a:cxn ang="0">
                  <a:pos x="13" y="55"/>
                </a:cxn>
                <a:cxn ang="0">
                  <a:pos x="16" y="3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109">
                  <a:moveTo>
                    <a:pt x="9" y="4"/>
                  </a:moveTo>
                  <a:lnTo>
                    <a:pt x="9" y="4"/>
                  </a:lnTo>
                  <a:lnTo>
                    <a:pt x="7" y="30"/>
                  </a:lnTo>
                  <a:lnTo>
                    <a:pt x="4" y="55"/>
                  </a:lnTo>
                  <a:lnTo>
                    <a:pt x="1" y="80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80"/>
                  </a:lnTo>
                  <a:lnTo>
                    <a:pt x="13" y="55"/>
                  </a:lnTo>
                  <a:lnTo>
                    <a:pt x="16" y="3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9" name="Freeform 835"/>
            <p:cNvSpPr/>
            <p:nvPr/>
          </p:nvSpPr>
          <p:spPr bwMode="auto">
            <a:xfrm>
              <a:off x="2308225" y="1528763"/>
              <a:ext cx="12700" cy="5556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7"/>
                </a:cxn>
                <a:cxn ang="0">
                  <a:pos x="12" y="29"/>
                </a:cxn>
                <a:cxn ang="0">
                  <a:pos x="8" y="52"/>
                </a:cxn>
                <a:cxn ang="0">
                  <a:pos x="4" y="7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4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7"/>
                </a:cxn>
                <a:cxn ang="0">
                  <a:pos x="17" y="53"/>
                </a:cxn>
                <a:cxn ang="0">
                  <a:pos x="21" y="29"/>
                </a:cxn>
                <a:cxn ang="0">
                  <a:pos x="22" y="17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3" h="105">
                  <a:moveTo>
                    <a:pt x="14" y="5"/>
                  </a:moveTo>
                  <a:lnTo>
                    <a:pt x="14" y="5"/>
                  </a:lnTo>
                  <a:lnTo>
                    <a:pt x="13" y="17"/>
                  </a:lnTo>
                  <a:lnTo>
                    <a:pt x="12" y="29"/>
                  </a:lnTo>
                  <a:lnTo>
                    <a:pt x="8" y="52"/>
                  </a:lnTo>
                  <a:lnTo>
                    <a:pt x="4" y="7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4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7"/>
                  </a:lnTo>
                  <a:lnTo>
                    <a:pt x="17" y="53"/>
                  </a:lnTo>
                  <a:lnTo>
                    <a:pt x="21" y="29"/>
                  </a:lnTo>
                  <a:lnTo>
                    <a:pt x="22" y="1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0" name="Freeform 836"/>
            <p:cNvSpPr/>
            <p:nvPr/>
          </p:nvSpPr>
          <p:spPr bwMode="auto">
            <a:xfrm>
              <a:off x="2328863" y="1558925"/>
              <a:ext cx="14288" cy="52388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7" y="17"/>
                </a:cxn>
                <a:cxn ang="0">
                  <a:pos x="15" y="28"/>
                </a:cxn>
                <a:cxn ang="0">
                  <a:pos x="10" y="50"/>
                </a:cxn>
                <a:cxn ang="0">
                  <a:pos x="5" y="7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14" y="73"/>
                </a:cxn>
                <a:cxn ang="0">
                  <a:pos x="20" y="51"/>
                </a:cxn>
                <a:cxn ang="0">
                  <a:pos x="26" y="28"/>
                </a:cxn>
                <a:cxn ang="0">
                  <a:pos x="27" y="17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8" h="99">
                  <a:moveTo>
                    <a:pt x="19" y="5"/>
                  </a:moveTo>
                  <a:lnTo>
                    <a:pt x="19" y="5"/>
                  </a:lnTo>
                  <a:lnTo>
                    <a:pt x="17" y="17"/>
                  </a:lnTo>
                  <a:lnTo>
                    <a:pt x="15" y="28"/>
                  </a:lnTo>
                  <a:lnTo>
                    <a:pt x="10" y="50"/>
                  </a:lnTo>
                  <a:lnTo>
                    <a:pt x="5" y="7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4" y="73"/>
                  </a:lnTo>
                  <a:lnTo>
                    <a:pt x="20" y="51"/>
                  </a:lnTo>
                  <a:lnTo>
                    <a:pt x="26" y="28"/>
                  </a:lnTo>
                  <a:lnTo>
                    <a:pt x="27" y="17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1" name="Freeform 837"/>
            <p:cNvSpPr/>
            <p:nvPr/>
          </p:nvSpPr>
          <p:spPr bwMode="auto">
            <a:xfrm>
              <a:off x="2359025" y="1576388"/>
              <a:ext cx="22225" cy="635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10"/>
                </a:cxn>
                <a:cxn ang="0">
                  <a:pos x="28" y="18"/>
                </a:cxn>
                <a:cxn ang="0">
                  <a:pos x="23" y="33"/>
                </a:cxn>
                <a:cxn ang="0">
                  <a:pos x="20" y="49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9" y="89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0" y="116"/>
                </a:cxn>
                <a:cxn ang="0">
                  <a:pos x="23" y="75"/>
                </a:cxn>
                <a:cxn ang="0">
                  <a:pos x="23" y="75"/>
                </a:cxn>
                <a:cxn ang="0">
                  <a:pos x="28" y="58"/>
                </a:cxn>
                <a:cxn ang="0">
                  <a:pos x="31" y="40"/>
                </a:cxn>
                <a:cxn ang="0">
                  <a:pos x="36" y="24"/>
                </a:cxn>
                <a:cxn ang="0">
                  <a:pos x="39" y="16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119">
                  <a:moveTo>
                    <a:pt x="34" y="3"/>
                  </a:moveTo>
                  <a:lnTo>
                    <a:pt x="34" y="3"/>
                  </a:lnTo>
                  <a:lnTo>
                    <a:pt x="31" y="10"/>
                  </a:lnTo>
                  <a:lnTo>
                    <a:pt x="28" y="18"/>
                  </a:lnTo>
                  <a:lnTo>
                    <a:pt x="23" y="33"/>
                  </a:lnTo>
                  <a:lnTo>
                    <a:pt x="20" y="49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9" y="89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0" y="116"/>
                  </a:lnTo>
                  <a:lnTo>
                    <a:pt x="23" y="75"/>
                  </a:lnTo>
                  <a:lnTo>
                    <a:pt x="23" y="75"/>
                  </a:lnTo>
                  <a:lnTo>
                    <a:pt x="28" y="58"/>
                  </a:lnTo>
                  <a:lnTo>
                    <a:pt x="31" y="40"/>
                  </a:lnTo>
                  <a:lnTo>
                    <a:pt x="36" y="24"/>
                  </a:lnTo>
                  <a:lnTo>
                    <a:pt x="39" y="1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2" name="Freeform 838"/>
            <p:cNvSpPr/>
            <p:nvPr/>
          </p:nvSpPr>
          <p:spPr bwMode="auto">
            <a:xfrm>
              <a:off x="2393950" y="1608138"/>
              <a:ext cx="22225" cy="6191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30"/>
                </a:cxn>
                <a:cxn ang="0">
                  <a:pos x="11" y="57"/>
                </a:cxn>
                <a:cxn ang="0">
                  <a:pos x="7" y="70"/>
                </a:cxn>
                <a:cxn ang="0">
                  <a:pos x="4" y="84"/>
                </a:cxn>
                <a:cxn ang="0">
                  <a:pos x="1" y="98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3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0" y="99"/>
                </a:cxn>
                <a:cxn ang="0">
                  <a:pos x="13" y="85"/>
                </a:cxn>
                <a:cxn ang="0">
                  <a:pos x="16" y="71"/>
                </a:cxn>
                <a:cxn ang="0">
                  <a:pos x="22" y="58"/>
                </a:cxn>
                <a:cxn ang="0">
                  <a:pos x="32" y="32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8">
                  <a:moveTo>
                    <a:pt x="33" y="3"/>
                  </a:moveTo>
                  <a:lnTo>
                    <a:pt x="33" y="3"/>
                  </a:lnTo>
                  <a:lnTo>
                    <a:pt x="23" y="30"/>
                  </a:lnTo>
                  <a:lnTo>
                    <a:pt x="11" y="57"/>
                  </a:lnTo>
                  <a:lnTo>
                    <a:pt x="7" y="70"/>
                  </a:lnTo>
                  <a:lnTo>
                    <a:pt x="4" y="84"/>
                  </a:lnTo>
                  <a:lnTo>
                    <a:pt x="1" y="98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3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0" y="99"/>
                  </a:lnTo>
                  <a:lnTo>
                    <a:pt x="13" y="85"/>
                  </a:lnTo>
                  <a:lnTo>
                    <a:pt x="16" y="71"/>
                  </a:lnTo>
                  <a:lnTo>
                    <a:pt x="22" y="58"/>
                  </a:lnTo>
                  <a:lnTo>
                    <a:pt x="32" y="32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3" name="Freeform 839"/>
            <p:cNvSpPr/>
            <p:nvPr/>
          </p:nvSpPr>
          <p:spPr bwMode="auto">
            <a:xfrm>
              <a:off x="2420938" y="1644650"/>
              <a:ext cx="20638" cy="587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3" y="14"/>
                </a:cxn>
                <a:cxn ang="0">
                  <a:pos x="18" y="25"/>
                </a:cxn>
                <a:cxn ang="0">
                  <a:pos x="15" y="37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6" y="77"/>
                </a:cxn>
                <a:cxn ang="0">
                  <a:pos x="3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09"/>
                </a:cxn>
                <a:cxn ang="0">
                  <a:pos x="6" y="110"/>
                </a:cxn>
                <a:cxn ang="0">
                  <a:pos x="7" y="109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2" y="94"/>
                </a:cxn>
                <a:cxn ang="0">
                  <a:pos x="15" y="84"/>
                </a:cxn>
                <a:cxn ang="0">
                  <a:pos x="18" y="73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21" y="48"/>
                </a:cxn>
                <a:cxn ang="0">
                  <a:pos x="25" y="34"/>
                </a:cxn>
                <a:cxn ang="0">
                  <a:pos x="30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5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9" h="110">
                  <a:moveTo>
                    <a:pt x="29" y="2"/>
                  </a:moveTo>
                  <a:lnTo>
                    <a:pt x="29" y="2"/>
                  </a:lnTo>
                  <a:lnTo>
                    <a:pt x="23" y="14"/>
                  </a:lnTo>
                  <a:lnTo>
                    <a:pt x="18" y="25"/>
                  </a:lnTo>
                  <a:lnTo>
                    <a:pt x="15" y="37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6" y="77"/>
                  </a:lnTo>
                  <a:lnTo>
                    <a:pt x="3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09"/>
                  </a:lnTo>
                  <a:lnTo>
                    <a:pt x="6" y="110"/>
                  </a:lnTo>
                  <a:lnTo>
                    <a:pt x="7" y="109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2" y="94"/>
                  </a:lnTo>
                  <a:lnTo>
                    <a:pt x="15" y="84"/>
                  </a:lnTo>
                  <a:lnTo>
                    <a:pt x="18" y="73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21" y="48"/>
                  </a:lnTo>
                  <a:lnTo>
                    <a:pt x="25" y="34"/>
                  </a:lnTo>
                  <a:lnTo>
                    <a:pt x="30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4" name="Freeform 840"/>
            <p:cNvSpPr/>
            <p:nvPr/>
          </p:nvSpPr>
          <p:spPr bwMode="auto">
            <a:xfrm>
              <a:off x="2451100" y="1674813"/>
              <a:ext cx="12700" cy="55563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29"/>
                </a:cxn>
                <a:cxn ang="0">
                  <a:pos x="11" y="53"/>
                </a:cxn>
                <a:cxn ang="0">
                  <a:pos x="7" y="75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7" y="104"/>
                </a:cxn>
                <a:cxn ang="0">
                  <a:pos x="8" y="104"/>
                </a:cxn>
                <a:cxn ang="0">
                  <a:pos x="10" y="103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16" y="77"/>
                </a:cxn>
                <a:cxn ang="0">
                  <a:pos x="20" y="54"/>
                </a:cxn>
                <a:cxn ang="0">
                  <a:pos x="23" y="29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4" h="104">
                  <a:moveTo>
                    <a:pt x="15" y="5"/>
                  </a:moveTo>
                  <a:lnTo>
                    <a:pt x="15" y="5"/>
                  </a:lnTo>
                  <a:lnTo>
                    <a:pt x="13" y="29"/>
                  </a:lnTo>
                  <a:lnTo>
                    <a:pt x="11" y="53"/>
                  </a:lnTo>
                  <a:lnTo>
                    <a:pt x="7" y="75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7" y="104"/>
                  </a:lnTo>
                  <a:lnTo>
                    <a:pt x="8" y="104"/>
                  </a:lnTo>
                  <a:lnTo>
                    <a:pt x="10" y="103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16" y="77"/>
                  </a:lnTo>
                  <a:lnTo>
                    <a:pt x="20" y="54"/>
                  </a:lnTo>
                  <a:lnTo>
                    <a:pt x="23" y="29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5" name="Freeform 841"/>
            <p:cNvSpPr/>
            <p:nvPr/>
          </p:nvSpPr>
          <p:spPr bwMode="auto">
            <a:xfrm>
              <a:off x="2479675" y="1695450"/>
              <a:ext cx="22225" cy="6032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19" y="56"/>
                </a:cxn>
                <a:cxn ang="0">
                  <a:pos x="9" y="83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6" y="113"/>
                </a:cxn>
                <a:cxn ang="0">
                  <a:pos x="8" y="112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9" y="85"/>
                </a:cxn>
                <a:cxn ang="0">
                  <a:pos x="27" y="5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4">
                  <a:moveTo>
                    <a:pt x="33" y="3"/>
                  </a:moveTo>
                  <a:lnTo>
                    <a:pt x="33" y="3"/>
                  </a:lnTo>
                  <a:lnTo>
                    <a:pt x="19" y="56"/>
                  </a:lnTo>
                  <a:lnTo>
                    <a:pt x="9" y="8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6" y="113"/>
                  </a:lnTo>
                  <a:lnTo>
                    <a:pt x="8" y="112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9" y="85"/>
                  </a:lnTo>
                  <a:lnTo>
                    <a:pt x="27" y="5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6" name="Freeform 842"/>
            <p:cNvSpPr/>
            <p:nvPr/>
          </p:nvSpPr>
          <p:spPr bwMode="auto">
            <a:xfrm>
              <a:off x="2509838" y="1725613"/>
              <a:ext cx="14288" cy="53975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7" y="16"/>
                </a:cxn>
                <a:cxn ang="0">
                  <a:pos x="14" y="27"/>
                </a:cxn>
                <a:cxn ang="0">
                  <a:pos x="11" y="37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6" y="61"/>
                </a:cxn>
                <a:cxn ang="0">
                  <a:pos x="4" y="73"/>
                </a:cxn>
                <a:cxn ang="0">
                  <a:pos x="2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6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19" y="39"/>
                </a:cxn>
                <a:cxn ang="0">
                  <a:pos x="24" y="28"/>
                </a:cxn>
                <a:cxn ang="0">
                  <a:pos x="27" y="16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9" h="104">
                  <a:moveTo>
                    <a:pt x="18" y="5"/>
                  </a:moveTo>
                  <a:lnTo>
                    <a:pt x="18" y="5"/>
                  </a:lnTo>
                  <a:lnTo>
                    <a:pt x="17" y="16"/>
                  </a:lnTo>
                  <a:lnTo>
                    <a:pt x="14" y="27"/>
                  </a:lnTo>
                  <a:lnTo>
                    <a:pt x="11" y="37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6" y="61"/>
                  </a:lnTo>
                  <a:lnTo>
                    <a:pt x="4" y="73"/>
                  </a:lnTo>
                  <a:lnTo>
                    <a:pt x="2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6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9" y="39"/>
                  </a:lnTo>
                  <a:lnTo>
                    <a:pt x="24" y="28"/>
                  </a:lnTo>
                  <a:lnTo>
                    <a:pt x="27" y="16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7" name="Freeform 843"/>
            <p:cNvSpPr/>
            <p:nvPr/>
          </p:nvSpPr>
          <p:spPr bwMode="auto">
            <a:xfrm>
              <a:off x="2528888" y="1752600"/>
              <a:ext cx="17463" cy="57150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20" y="14"/>
                </a:cxn>
                <a:cxn ang="0">
                  <a:pos x="16" y="28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3" y="79"/>
                </a:cxn>
                <a:cxn ang="0">
                  <a:pos x="1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5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8" y="105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92"/>
                </a:cxn>
                <a:cxn ang="0">
                  <a:pos x="12" y="80"/>
                </a:cxn>
                <a:cxn ang="0">
                  <a:pos x="19" y="57"/>
                </a:cxn>
                <a:cxn ang="0">
                  <a:pos x="19" y="57"/>
                </a:cxn>
                <a:cxn ang="0">
                  <a:pos x="22" y="44"/>
                </a:cxn>
                <a:cxn ang="0">
                  <a:pos x="25" y="32"/>
                </a:cxn>
                <a:cxn ang="0">
                  <a:pos x="28" y="19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3" y="5"/>
                </a:cxn>
                <a:cxn ang="0">
                  <a:pos x="32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3" h="108">
                  <a:moveTo>
                    <a:pt x="24" y="2"/>
                  </a:moveTo>
                  <a:lnTo>
                    <a:pt x="24" y="2"/>
                  </a:lnTo>
                  <a:lnTo>
                    <a:pt x="20" y="14"/>
                  </a:lnTo>
                  <a:lnTo>
                    <a:pt x="16" y="28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3" y="79"/>
                  </a:lnTo>
                  <a:lnTo>
                    <a:pt x="1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8" y="105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92"/>
                  </a:lnTo>
                  <a:lnTo>
                    <a:pt x="12" y="80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22" y="44"/>
                  </a:lnTo>
                  <a:lnTo>
                    <a:pt x="25" y="32"/>
                  </a:lnTo>
                  <a:lnTo>
                    <a:pt x="28" y="19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2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8" name="Freeform 844"/>
            <p:cNvSpPr/>
            <p:nvPr/>
          </p:nvSpPr>
          <p:spPr bwMode="auto">
            <a:xfrm>
              <a:off x="2557463" y="1774825"/>
              <a:ext cx="11113" cy="52388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5"/>
                </a:cxn>
                <a:cxn ang="0">
                  <a:pos x="12" y="27"/>
                </a:cxn>
                <a:cxn ang="0">
                  <a:pos x="9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8" y="51"/>
                </a:cxn>
                <a:cxn ang="0">
                  <a:pos x="21" y="28"/>
                </a:cxn>
                <a:cxn ang="0">
                  <a:pos x="23" y="17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3" y="3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3" h="99">
                  <a:moveTo>
                    <a:pt x="14" y="4"/>
                  </a:moveTo>
                  <a:lnTo>
                    <a:pt x="14" y="4"/>
                  </a:lnTo>
                  <a:lnTo>
                    <a:pt x="13" y="15"/>
                  </a:lnTo>
                  <a:lnTo>
                    <a:pt x="12" y="27"/>
                  </a:lnTo>
                  <a:lnTo>
                    <a:pt x="9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8" y="51"/>
                  </a:lnTo>
                  <a:lnTo>
                    <a:pt x="21" y="28"/>
                  </a:lnTo>
                  <a:lnTo>
                    <a:pt x="23" y="17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1" name="Freeform 847"/>
            <p:cNvSpPr/>
            <p:nvPr/>
          </p:nvSpPr>
          <p:spPr bwMode="auto">
            <a:xfrm>
              <a:off x="2640013" y="1768475"/>
              <a:ext cx="7938" cy="57150"/>
            </a:xfrm>
            <a:custGeom>
              <a:avLst/>
              <a:gdLst/>
              <a:ahLst/>
              <a:cxnLst>
                <a:cxn ang="0">
                  <a:pos x="13" y="73"/>
                </a:cxn>
                <a:cxn ang="0">
                  <a:pos x="13" y="73"/>
                </a:cxn>
                <a:cxn ang="0">
                  <a:pos x="14" y="39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80"/>
                </a:cxn>
                <a:cxn ang="0">
                  <a:pos x="4" y="94"/>
                </a:cxn>
                <a:cxn ang="0">
                  <a:pos x="3" y="98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7" y="108"/>
                </a:cxn>
                <a:cxn ang="0">
                  <a:pos x="7" y="108"/>
                </a:cxn>
                <a:cxn ang="0">
                  <a:pos x="9" y="106"/>
                </a:cxn>
                <a:cxn ang="0">
                  <a:pos x="11" y="102"/>
                </a:cxn>
                <a:cxn ang="0">
                  <a:pos x="12" y="97"/>
                </a:cxn>
                <a:cxn ang="0">
                  <a:pos x="13" y="91"/>
                </a:cxn>
                <a:cxn ang="0">
                  <a:pos x="13" y="81"/>
                </a:cxn>
                <a:cxn ang="0">
                  <a:pos x="13" y="73"/>
                </a:cxn>
                <a:cxn ang="0">
                  <a:pos x="13" y="73"/>
                </a:cxn>
              </a:cxnLst>
              <a:rect l="0" t="0" r="r" b="b"/>
              <a:pathLst>
                <a:path w="14" h="109">
                  <a:moveTo>
                    <a:pt x="13" y="73"/>
                  </a:moveTo>
                  <a:lnTo>
                    <a:pt x="13" y="73"/>
                  </a:lnTo>
                  <a:lnTo>
                    <a:pt x="14" y="39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80"/>
                  </a:lnTo>
                  <a:lnTo>
                    <a:pt x="4" y="94"/>
                  </a:lnTo>
                  <a:lnTo>
                    <a:pt x="3" y="98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9" y="106"/>
                  </a:lnTo>
                  <a:lnTo>
                    <a:pt x="11" y="102"/>
                  </a:lnTo>
                  <a:lnTo>
                    <a:pt x="12" y="97"/>
                  </a:lnTo>
                  <a:lnTo>
                    <a:pt x="13" y="91"/>
                  </a:lnTo>
                  <a:lnTo>
                    <a:pt x="13" y="81"/>
                  </a:lnTo>
                  <a:lnTo>
                    <a:pt x="13" y="73"/>
                  </a:lnTo>
                  <a:lnTo>
                    <a:pt x="13" y="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2" name="Freeform 848"/>
            <p:cNvSpPr/>
            <p:nvPr/>
          </p:nvSpPr>
          <p:spPr bwMode="auto">
            <a:xfrm>
              <a:off x="2665413" y="1757363"/>
              <a:ext cx="19050" cy="52388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7" y="14"/>
                </a:cxn>
                <a:cxn ang="0">
                  <a:pos x="24" y="24"/>
                </a:cxn>
                <a:cxn ang="0">
                  <a:pos x="20" y="33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3" y="56"/>
                </a:cxn>
                <a:cxn ang="0">
                  <a:pos x="8" y="68"/>
                </a:cxn>
                <a:cxn ang="0">
                  <a:pos x="4" y="81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7" y="73"/>
                </a:cxn>
                <a:cxn ang="0">
                  <a:pos x="26" y="51"/>
                </a:cxn>
                <a:cxn ang="0">
                  <a:pos x="30" y="39"/>
                </a:cxn>
                <a:cxn ang="0">
                  <a:pos x="33" y="28"/>
                </a:cxn>
                <a:cxn ang="0">
                  <a:pos x="36" y="16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7" h="99">
                  <a:moveTo>
                    <a:pt x="28" y="4"/>
                  </a:moveTo>
                  <a:lnTo>
                    <a:pt x="28" y="4"/>
                  </a:lnTo>
                  <a:lnTo>
                    <a:pt x="27" y="14"/>
                  </a:lnTo>
                  <a:lnTo>
                    <a:pt x="24" y="24"/>
                  </a:lnTo>
                  <a:lnTo>
                    <a:pt x="20" y="33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3" y="56"/>
                  </a:lnTo>
                  <a:lnTo>
                    <a:pt x="8" y="68"/>
                  </a:lnTo>
                  <a:lnTo>
                    <a:pt x="4" y="81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7" y="73"/>
                  </a:lnTo>
                  <a:lnTo>
                    <a:pt x="26" y="51"/>
                  </a:lnTo>
                  <a:lnTo>
                    <a:pt x="30" y="39"/>
                  </a:lnTo>
                  <a:lnTo>
                    <a:pt x="33" y="28"/>
                  </a:lnTo>
                  <a:lnTo>
                    <a:pt x="36" y="16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3" name="Freeform 849"/>
            <p:cNvSpPr/>
            <p:nvPr/>
          </p:nvSpPr>
          <p:spPr bwMode="auto">
            <a:xfrm>
              <a:off x="2697163" y="1725613"/>
              <a:ext cx="15875" cy="52388"/>
            </a:xfrm>
            <a:custGeom>
              <a:avLst/>
              <a:gdLst/>
              <a:ahLst/>
              <a:cxnLst>
                <a:cxn ang="0">
                  <a:pos x="15" y="91"/>
                </a:cxn>
                <a:cxn ang="0">
                  <a:pos x="15" y="91"/>
                </a:cxn>
                <a:cxn ang="0">
                  <a:pos x="20" y="82"/>
                </a:cxn>
                <a:cxn ang="0">
                  <a:pos x="24" y="71"/>
                </a:cxn>
                <a:cxn ang="0">
                  <a:pos x="27" y="61"/>
                </a:cxn>
                <a:cxn ang="0">
                  <a:pos x="28" y="50"/>
                </a:cxn>
                <a:cxn ang="0">
                  <a:pos x="29" y="38"/>
                </a:cxn>
                <a:cxn ang="0">
                  <a:pos x="29" y="27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26"/>
                </a:cxn>
                <a:cxn ang="0">
                  <a:pos x="19" y="47"/>
                </a:cxn>
                <a:cxn ang="0">
                  <a:pos x="18" y="58"/>
                </a:cxn>
                <a:cxn ang="0">
                  <a:pos x="16" y="67"/>
                </a:cxn>
                <a:cxn ang="0">
                  <a:pos x="11" y="76"/>
                </a:cxn>
                <a:cxn ang="0">
                  <a:pos x="6" y="86"/>
                </a:cxn>
                <a:cxn ang="0">
                  <a:pos x="6" y="86"/>
                </a:cxn>
                <a:cxn ang="0">
                  <a:pos x="3" y="87"/>
                </a:cxn>
                <a:cxn ang="0">
                  <a:pos x="2" y="89"/>
                </a:cxn>
                <a:cxn ang="0">
                  <a:pos x="1" y="9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8" y="98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4" y="93"/>
                </a:cxn>
                <a:cxn ang="0">
                  <a:pos x="15" y="91"/>
                </a:cxn>
                <a:cxn ang="0">
                  <a:pos x="15" y="91"/>
                </a:cxn>
              </a:cxnLst>
              <a:rect l="0" t="0" r="r" b="b"/>
              <a:pathLst>
                <a:path w="29" h="99">
                  <a:moveTo>
                    <a:pt x="15" y="91"/>
                  </a:moveTo>
                  <a:lnTo>
                    <a:pt x="15" y="91"/>
                  </a:lnTo>
                  <a:lnTo>
                    <a:pt x="20" y="82"/>
                  </a:lnTo>
                  <a:lnTo>
                    <a:pt x="24" y="71"/>
                  </a:lnTo>
                  <a:lnTo>
                    <a:pt x="27" y="61"/>
                  </a:lnTo>
                  <a:lnTo>
                    <a:pt x="28" y="50"/>
                  </a:lnTo>
                  <a:lnTo>
                    <a:pt x="29" y="38"/>
                  </a:lnTo>
                  <a:lnTo>
                    <a:pt x="29" y="27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26"/>
                  </a:lnTo>
                  <a:lnTo>
                    <a:pt x="19" y="47"/>
                  </a:lnTo>
                  <a:lnTo>
                    <a:pt x="18" y="58"/>
                  </a:lnTo>
                  <a:lnTo>
                    <a:pt x="16" y="67"/>
                  </a:lnTo>
                  <a:lnTo>
                    <a:pt x="11" y="76"/>
                  </a:lnTo>
                  <a:lnTo>
                    <a:pt x="6" y="86"/>
                  </a:lnTo>
                  <a:lnTo>
                    <a:pt x="6" y="86"/>
                  </a:lnTo>
                  <a:lnTo>
                    <a:pt x="3" y="87"/>
                  </a:lnTo>
                  <a:lnTo>
                    <a:pt x="2" y="89"/>
                  </a:lnTo>
                  <a:lnTo>
                    <a:pt x="1" y="9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4" y="93"/>
                  </a:lnTo>
                  <a:lnTo>
                    <a:pt x="15" y="91"/>
                  </a:lnTo>
                  <a:lnTo>
                    <a:pt x="15" y="9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4" name="Freeform 850"/>
            <p:cNvSpPr/>
            <p:nvPr/>
          </p:nvSpPr>
          <p:spPr bwMode="auto">
            <a:xfrm>
              <a:off x="2732088" y="1708150"/>
              <a:ext cx="11113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2" y="28"/>
                </a:cxn>
                <a:cxn ang="0">
                  <a:pos x="13" y="53"/>
                </a:cxn>
                <a:cxn ang="0">
                  <a:pos x="13" y="64"/>
                </a:cxn>
                <a:cxn ang="0">
                  <a:pos x="11" y="75"/>
                </a:cxn>
                <a:cxn ang="0">
                  <a:pos x="7" y="87"/>
                </a:cxn>
                <a:cxn ang="0">
                  <a:pos x="4" y="9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10" y="102"/>
                </a:cxn>
                <a:cxn ang="0">
                  <a:pos x="10" y="102"/>
                </a:cxn>
                <a:cxn ang="0">
                  <a:pos x="13" y="96"/>
                </a:cxn>
                <a:cxn ang="0">
                  <a:pos x="16" y="91"/>
                </a:cxn>
                <a:cxn ang="0">
                  <a:pos x="20" y="79"/>
                </a:cxn>
                <a:cxn ang="0">
                  <a:pos x="22" y="67"/>
                </a:cxn>
                <a:cxn ang="0">
                  <a:pos x="22" y="55"/>
                </a:cxn>
                <a:cxn ang="0">
                  <a:pos x="22" y="42"/>
                </a:cxn>
                <a:cxn ang="0">
                  <a:pos x="21" y="29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2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2" y="28"/>
                  </a:lnTo>
                  <a:lnTo>
                    <a:pt x="13" y="53"/>
                  </a:lnTo>
                  <a:lnTo>
                    <a:pt x="13" y="64"/>
                  </a:lnTo>
                  <a:lnTo>
                    <a:pt x="11" y="75"/>
                  </a:lnTo>
                  <a:lnTo>
                    <a:pt x="7" y="87"/>
                  </a:lnTo>
                  <a:lnTo>
                    <a:pt x="4" y="9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3" y="96"/>
                  </a:lnTo>
                  <a:lnTo>
                    <a:pt x="16" y="91"/>
                  </a:lnTo>
                  <a:lnTo>
                    <a:pt x="20" y="79"/>
                  </a:lnTo>
                  <a:lnTo>
                    <a:pt x="22" y="67"/>
                  </a:lnTo>
                  <a:lnTo>
                    <a:pt x="22" y="55"/>
                  </a:lnTo>
                  <a:lnTo>
                    <a:pt x="22" y="42"/>
                  </a:lnTo>
                  <a:lnTo>
                    <a:pt x="21" y="29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5" name="Freeform 851"/>
            <p:cNvSpPr/>
            <p:nvPr/>
          </p:nvSpPr>
          <p:spPr bwMode="auto">
            <a:xfrm>
              <a:off x="2765425" y="1674813"/>
              <a:ext cx="7938" cy="55563"/>
            </a:xfrm>
            <a:custGeom>
              <a:avLst/>
              <a:gdLst/>
              <a:ahLst/>
              <a:cxnLst>
                <a:cxn ang="0">
                  <a:pos x="15" y="94"/>
                </a:cxn>
                <a:cxn ang="0">
                  <a:pos x="15" y="94"/>
                </a:cxn>
                <a:cxn ang="0">
                  <a:pos x="14" y="72"/>
                </a:cxn>
                <a:cxn ang="0">
                  <a:pos x="12" y="50"/>
                </a:cxn>
                <a:cxn ang="0">
                  <a:pos x="11" y="2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9"/>
                </a:cxn>
                <a:cxn ang="0">
                  <a:pos x="2" y="53"/>
                </a:cxn>
                <a:cxn ang="0">
                  <a:pos x="4" y="76"/>
                </a:cxn>
                <a:cxn ang="0">
                  <a:pos x="5" y="100"/>
                </a:cxn>
                <a:cxn ang="0">
                  <a:pos x="5" y="100"/>
                </a:cxn>
                <a:cxn ang="0">
                  <a:pos x="5" y="102"/>
                </a:cxn>
                <a:cxn ang="0">
                  <a:pos x="6" y="103"/>
                </a:cxn>
                <a:cxn ang="0">
                  <a:pos x="8" y="104"/>
                </a:cxn>
                <a:cxn ang="0">
                  <a:pos x="9" y="104"/>
                </a:cxn>
                <a:cxn ang="0">
                  <a:pos x="12" y="104"/>
                </a:cxn>
                <a:cxn ang="0">
                  <a:pos x="13" y="103"/>
                </a:cxn>
                <a:cxn ang="0">
                  <a:pos x="15" y="102"/>
                </a:cxn>
                <a:cxn ang="0">
                  <a:pos x="15" y="100"/>
                </a:cxn>
                <a:cxn ang="0">
                  <a:pos x="15" y="95"/>
                </a:cxn>
                <a:cxn ang="0">
                  <a:pos x="15" y="95"/>
                </a:cxn>
                <a:cxn ang="0">
                  <a:pos x="15" y="94"/>
                </a:cxn>
                <a:cxn ang="0">
                  <a:pos x="15" y="94"/>
                </a:cxn>
              </a:cxnLst>
              <a:rect l="0" t="0" r="r" b="b"/>
              <a:pathLst>
                <a:path w="15" h="104">
                  <a:moveTo>
                    <a:pt x="15" y="94"/>
                  </a:moveTo>
                  <a:lnTo>
                    <a:pt x="15" y="94"/>
                  </a:lnTo>
                  <a:lnTo>
                    <a:pt x="14" y="72"/>
                  </a:lnTo>
                  <a:lnTo>
                    <a:pt x="12" y="50"/>
                  </a:lnTo>
                  <a:lnTo>
                    <a:pt x="11" y="2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9"/>
                  </a:lnTo>
                  <a:lnTo>
                    <a:pt x="2" y="53"/>
                  </a:lnTo>
                  <a:lnTo>
                    <a:pt x="4" y="76"/>
                  </a:lnTo>
                  <a:lnTo>
                    <a:pt x="5" y="100"/>
                  </a:lnTo>
                  <a:lnTo>
                    <a:pt x="5" y="100"/>
                  </a:lnTo>
                  <a:lnTo>
                    <a:pt x="5" y="102"/>
                  </a:lnTo>
                  <a:lnTo>
                    <a:pt x="6" y="103"/>
                  </a:lnTo>
                  <a:lnTo>
                    <a:pt x="8" y="104"/>
                  </a:lnTo>
                  <a:lnTo>
                    <a:pt x="9" y="104"/>
                  </a:lnTo>
                  <a:lnTo>
                    <a:pt x="12" y="104"/>
                  </a:lnTo>
                  <a:lnTo>
                    <a:pt x="13" y="103"/>
                  </a:lnTo>
                  <a:lnTo>
                    <a:pt x="15" y="102"/>
                  </a:lnTo>
                  <a:lnTo>
                    <a:pt x="15" y="100"/>
                  </a:lnTo>
                  <a:lnTo>
                    <a:pt x="15" y="95"/>
                  </a:lnTo>
                  <a:lnTo>
                    <a:pt x="15" y="95"/>
                  </a:lnTo>
                  <a:lnTo>
                    <a:pt x="15" y="94"/>
                  </a:lnTo>
                  <a:lnTo>
                    <a:pt x="15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6" name="Freeform 852"/>
            <p:cNvSpPr/>
            <p:nvPr/>
          </p:nvSpPr>
          <p:spPr bwMode="auto">
            <a:xfrm>
              <a:off x="2792413" y="1638300"/>
              <a:ext cx="7938" cy="53975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5" y="28"/>
                </a:cxn>
                <a:cxn ang="0">
                  <a:pos x="5" y="51"/>
                </a:cxn>
                <a:cxn ang="0">
                  <a:pos x="5" y="63"/>
                </a:cxn>
                <a:cxn ang="0">
                  <a:pos x="4" y="74"/>
                </a:cxn>
                <a:cxn ang="0">
                  <a:pos x="3" y="85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3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1" y="89"/>
                </a:cxn>
                <a:cxn ang="0">
                  <a:pos x="13" y="76"/>
                </a:cxn>
                <a:cxn ang="0">
                  <a:pos x="14" y="64"/>
                </a:cxn>
                <a:cxn ang="0">
                  <a:pos x="15" y="52"/>
                </a:cxn>
                <a:cxn ang="0">
                  <a:pos x="14" y="28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15" h="103">
                  <a:moveTo>
                    <a:pt x="13" y="4"/>
                  </a:moveTo>
                  <a:lnTo>
                    <a:pt x="13" y="4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28"/>
                  </a:lnTo>
                  <a:lnTo>
                    <a:pt x="5" y="51"/>
                  </a:lnTo>
                  <a:lnTo>
                    <a:pt x="5" y="63"/>
                  </a:lnTo>
                  <a:lnTo>
                    <a:pt x="4" y="7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3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1" y="89"/>
                  </a:lnTo>
                  <a:lnTo>
                    <a:pt x="13" y="76"/>
                  </a:lnTo>
                  <a:lnTo>
                    <a:pt x="14" y="64"/>
                  </a:lnTo>
                  <a:lnTo>
                    <a:pt x="15" y="52"/>
                  </a:lnTo>
                  <a:lnTo>
                    <a:pt x="14" y="28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7" name="Freeform 853"/>
            <p:cNvSpPr/>
            <p:nvPr/>
          </p:nvSpPr>
          <p:spPr bwMode="auto">
            <a:xfrm>
              <a:off x="2817813" y="1609725"/>
              <a:ext cx="7938" cy="42863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4"/>
                </a:cxn>
                <a:cxn ang="0">
                  <a:pos x="2" y="24"/>
                </a:cxn>
                <a:cxn ang="0">
                  <a:pos x="3" y="33"/>
                </a:cxn>
                <a:cxn ang="0">
                  <a:pos x="5" y="42"/>
                </a:cxn>
                <a:cxn ang="0">
                  <a:pos x="5" y="42"/>
                </a:cxn>
                <a:cxn ang="0">
                  <a:pos x="5" y="59"/>
                </a:cxn>
                <a:cxn ang="0">
                  <a:pos x="5" y="75"/>
                </a:cxn>
                <a:cxn ang="0">
                  <a:pos x="5" y="75"/>
                </a:cxn>
                <a:cxn ang="0">
                  <a:pos x="6" y="77"/>
                </a:cxn>
                <a:cxn ang="0">
                  <a:pos x="7" y="80"/>
                </a:cxn>
                <a:cxn ang="0">
                  <a:pos x="8" y="81"/>
                </a:cxn>
                <a:cxn ang="0">
                  <a:pos x="10" y="81"/>
                </a:cxn>
                <a:cxn ang="0">
                  <a:pos x="11" y="81"/>
                </a:cxn>
                <a:cxn ang="0">
                  <a:pos x="13" y="80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14" y="33"/>
                </a:cxn>
                <a:cxn ang="0">
                  <a:pos x="12" y="24"/>
                </a:cxn>
                <a:cxn ang="0">
                  <a:pos x="11" y="14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81">
                  <a:moveTo>
                    <a:pt x="10" y="5"/>
                  </a:move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4"/>
                  </a:lnTo>
                  <a:lnTo>
                    <a:pt x="2" y="24"/>
                  </a:lnTo>
                  <a:lnTo>
                    <a:pt x="3" y="33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5" y="59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6" y="77"/>
                  </a:lnTo>
                  <a:lnTo>
                    <a:pt x="7" y="80"/>
                  </a:lnTo>
                  <a:lnTo>
                    <a:pt x="8" y="81"/>
                  </a:lnTo>
                  <a:lnTo>
                    <a:pt x="10" y="81"/>
                  </a:lnTo>
                  <a:lnTo>
                    <a:pt x="11" y="81"/>
                  </a:lnTo>
                  <a:lnTo>
                    <a:pt x="13" y="80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33"/>
                  </a:lnTo>
                  <a:lnTo>
                    <a:pt x="12" y="24"/>
                  </a:lnTo>
                  <a:lnTo>
                    <a:pt x="11" y="14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8" name="Freeform 854"/>
            <p:cNvSpPr/>
            <p:nvPr/>
          </p:nvSpPr>
          <p:spPr bwMode="auto">
            <a:xfrm>
              <a:off x="2847975" y="1576388"/>
              <a:ext cx="7938" cy="3333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9"/>
                </a:cxn>
                <a:cxn ang="0">
                  <a:pos x="2" y="31"/>
                </a:cxn>
                <a:cxn ang="0">
                  <a:pos x="3" y="44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1"/>
                </a:cxn>
                <a:cxn ang="0">
                  <a:pos x="7" y="62"/>
                </a:cxn>
                <a:cxn ang="0">
                  <a:pos x="9" y="62"/>
                </a:cxn>
                <a:cxn ang="0">
                  <a:pos x="12" y="62"/>
                </a:cxn>
                <a:cxn ang="0">
                  <a:pos x="13" y="61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7"/>
                </a:cxn>
                <a:cxn ang="0">
                  <a:pos x="14" y="44"/>
                </a:cxn>
                <a:cxn ang="0">
                  <a:pos x="12" y="31"/>
                </a:cxn>
                <a:cxn ang="0">
                  <a:pos x="11" y="19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4" h="62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9"/>
                  </a:lnTo>
                  <a:lnTo>
                    <a:pt x="2" y="31"/>
                  </a:lnTo>
                  <a:lnTo>
                    <a:pt x="3" y="44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1"/>
                  </a:lnTo>
                  <a:lnTo>
                    <a:pt x="7" y="62"/>
                  </a:lnTo>
                  <a:lnTo>
                    <a:pt x="9" y="62"/>
                  </a:lnTo>
                  <a:lnTo>
                    <a:pt x="12" y="62"/>
                  </a:lnTo>
                  <a:lnTo>
                    <a:pt x="13" y="61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4" y="44"/>
                  </a:lnTo>
                  <a:lnTo>
                    <a:pt x="12" y="31"/>
                  </a:lnTo>
                  <a:lnTo>
                    <a:pt x="11" y="19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9" name="Freeform 855"/>
            <p:cNvSpPr/>
            <p:nvPr/>
          </p:nvSpPr>
          <p:spPr bwMode="auto">
            <a:xfrm>
              <a:off x="2573338" y="1277938"/>
              <a:ext cx="25400" cy="68263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1" y="17"/>
                </a:cxn>
                <a:cxn ang="0">
                  <a:pos x="24" y="31"/>
                </a:cxn>
                <a:cxn ang="0">
                  <a:pos x="19" y="46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10" y="75"/>
                </a:cxn>
                <a:cxn ang="0">
                  <a:pos x="5" y="92"/>
                </a:cxn>
                <a:cxn ang="0">
                  <a:pos x="2" y="109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2" y="129"/>
                </a:cxn>
                <a:cxn ang="0">
                  <a:pos x="4" y="129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9"/>
                </a:cxn>
                <a:cxn ang="0">
                  <a:pos x="11" y="113"/>
                </a:cxn>
                <a:cxn ang="0">
                  <a:pos x="15" y="100"/>
                </a:cxn>
                <a:cxn ang="0">
                  <a:pos x="18" y="88"/>
                </a:cxn>
                <a:cxn ang="0">
                  <a:pos x="20" y="82"/>
                </a:cxn>
                <a:cxn ang="0">
                  <a:pos x="21" y="75"/>
                </a:cxn>
                <a:cxn ang="0">
                  <a:pos x="21" y="75"/>
                </a:cxn>
                <a:cxn ang="0">
                  <a:pos x="22" y="66"/>
                </a:cxn>
                <a:cxn ang="0">
                  <a:pos x="24" y="58"/>
                </a:cxn>
                <a:cxn ang="0">
                  <a:pos x="30" y="40"/>
                </a:cxn>
                <a:cxn ang="0">
                  <a:pos x="38" y="23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129">
                  <a:moveTo>
                    <a:pt x="38" y="2"/>
                  </a:moveTo>
                  <a:lnTo>
                    <a:pt x="38" y="2"/>
                  </a:lnTo>
                  <a:lnTo>
                    <a:pt x="31" y="17"/>
                  </a:lnTo>
                  <a:lnTo>
                    <a:pt x="24" y="31"/>
                  </a:lnTo>
                  <a:lnTo>
                    <a:pt x="19" y="46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0" y="75"/>
                  </a:lnTo>
                  <a:lnTo>
                    <a:pt x="5" y="92"/>
                  </a:lnTo>
                  <a:lnTo>
                    <a:pt x="2" y="109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2" y="129"/>
                  </a:lnTo>
                  <a:lnTo>
                    <a:pt x="4" y="129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9"/>
                  </a:lnTo>
                  <a:lnTo>
                    <a:pt x="11" y="113"/>
                  </a:lnTo>
                  <a:lnTo>
                    <a:pt x="15" y="100"/>
                  </a:lnTo>
                  <a:lnTo>
                    <a:pt x="18" y="88"/>
                  </a:lnTo>
                  <a:lnTo>
                    <a:pt x="20" y="82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2" y="66"/>
                  </a:lnTo>
                  <a:lnTo>
                    <a:pt x="24" y="58"/>
                  </a:lnTo>
                  <a:lnTo>
                    <a:pt x="30" y="40"/>
                  </a:lnTo>
                  <a:lnTo>
                    <a:pt x="38" y="2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0" name="Freeform 856"/>
            <p:cNvSpPr/>
            <p:nvPr/>
          </p:nvSpPr>
          <p:spPr bwMode="auto">
            <a:xfrm>
              <a:off x="2606675" y="1308100"/>
              <a:ext cx="22225" cy="3492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7" y="8"/>
                </a:cxn>
                <a:cxn ang="0">
                  <a:pos x="22" y="14"/>
                </a:cxn>
                <a:cxn ang="0">
                  <a:pos x="13" y="29"/>
                </a:cxn>
                <a:cxn ang="0">
                  <a:pos x="6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4" y="48"/>
                </a:cxn>
                <a:cxn ang="0">
                  <a:pos x="21" y="34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66">
                  <a:moveTo>
                    <a:pt x="33" y="1"/>
                  </a:moveTo>
                  <a:lnTo>
                    <a:pt x="33" y="1"/>
                  </a:lnTo>
                  <a:lnTo>
                    <a:pt x="27" y="8"/>
                  </a:lnTo>
                  <a:lnTo>
                    <a:pt x="22" y="14"/>
                  </a:lnTo>
                  <a:lnTo>
                    <a:pt x="13" y="29"/>
                  </a:lnTo>
                  <a:lnTo>
                    <a:pt x="6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48"/>
                  </a:lnTo>
                  <a:lnTo>
                    <a:pt x="21" y="34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1" name="Freeform 857"/>
            <p:cNvSpPr/>
            <p:nvPr/>
          </p:nvSpPr>
          <p:spPr bwMode="auto">
            <a:xfrm>
              <a:off x="2646363" y="1443038"/>
              <a:ext cx="19050" cy="4127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9" y="37"/>
                </a:cxn>
                <a:cxn ang="0">
                  <a:pos x="6" y="45"/>
                </a:cxn>
                <a:cxn ang="0">
                  <a:pos x="3" y="55"/>
                </a:cxn>
                <a:cxn ang="0">
                  <a:pos x="1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7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0" y="65"/>
                </a:cxn>
                <a:cxn ang="0">
                  <a:pos x="12" y="56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6" y="2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5" h="78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9" y="37"/>
                  </a:lnTo>
                  <a:lnTo>
                    <a:pt x="6" y="45"/>
                  </a:lnTo>
                  <a:lnTo>
                    <a:pt x="3" y="55"/>
                  </a:lnTo>
                  <a:lnTo>
                    <a:pt x="1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65"/>
                  </a:lnTo>
                  <a:lnTo>
                    <a:pt x="12" y="56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6" y="2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2" name="Freeform 858"/>
            <p:cNvSpPr/>
            <p:nvPr/>
          </p:nvSpPr>
          <p:spPr bwMode="auto">
            <a:xfrm>
              <a:off x="2684463" y="1452563"/>
              <a:ext cx="17463" cy="3492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7" y="15"/>
                </a:cxn>
                <a:cxn ang="0">
                  <a:pos x="9" y="30"/>
                </a:cxn>
                <a:cxn ang="0">
                  <a:pos x="5" y="37"/>
                </a:cxn>
                <a:cxn ang="0">
                  <a:pos x="2" y="44"/>
                </a:cxn>
                <a:cxn ang="0">
                  <a:pos x="1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1" y="53"/>
                </a:cxn>
                <a:cxn ang="0">
                  <a:pos x="12" y="46"/>
                </a:cxn>
                <a:cxn ang="0">
                  <a:pos x="15" y="39"/>
                </a:cxn>
                <a:cxn ang="0">
                  <a:pos x="18" y="32"/>
                </a:cxn>
                <a:cxn ang="0">
                  <a:pos x="26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65">
                  <a:moveTo>
                    <a:pt x="26" y="2"/>
                  </a:moveTo>
                  <a:lnTo>
                    <a:pt x="26" y="2"/>
                  </a:lnTo>
                  <a:lnTo>
                    <a:pt x="17" y="15"/>
                  </a:lnTo>
                  <a:lnTo>
                    <a:pt x="9" y="30"/>
                  </a:lnTo>
                  <a:lnTo>
                    <a:pt x="5" y="37"/>
                  </a:lnTo>
                  <a:lnTo>
                    <a:pt x="2" y="44"/>
                  </a:lnTo>
                  <a:lnTo>
                    <a:pt x="1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1" y="53"/>
                  </a:lnTo>
                  <a:lnTo>
                    <a:pt x="12" y="46"/>
                  </a:lnTo>
                  <a:lnTo>
                    <a:pt x="15" y="39"/>
                  </a:lnTo>
                  <a:lnTo>
                    <a:pt x="18" y="32"/>
                  </a:lnTo>
                  <a:lnTo>
                    <a:pt x="26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3" name="Freeform 859"/>
            <p:cNvSpPr/>
            <p:nvPr/>
          </p:nvSpPr>
          <p:spPr bwMode="auto">
            <a:xfrm>
              <a:off x="2724150" y="1473200"/>
              <a:ext cx="4763" cy="111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9"/>
                </a:cxn>
                <a:cxn ang="0">
                  <a:pos x="2" y="20"/>
                </a:cxn>
                <a:cxn ang="0">
                  <a:pos x="3" y="21"/>
                </a:cxn>
                <a:cxn ang="0">
                  <a:pos x="5" y="21"/>
                </a:cxn>
                <a:cxn ang="0">
                  <a:pos x="6" y="21"/>
                </a:cxn>
                <a:cxn ang="0">
                  <a:pos x="8" y="20"/>
                </a:cxn>
                <a:cxn ang="0">
                  <a:pos x="9" y="19"/>
                </a:cxn>
                <a:cxn ang="0">
                  <a:pos x="9" y="1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21">
                  <a:moveTo>
                    <a:pt x="0" y="5"/>
                  </a:moveTo>
                  <a:lnTo>
                    <a:pt x="0" y="17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8" y="20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4" name="Freeform 860"/>
            <p:cNvSpPr/>
            <p:nvPr/>
          </p:nvSpPr>
          <p:spPr bwMode="auto">
            <a:xfrm>
              <a:off x="2386013" y="1473200"/>
              <a:ext cx="15875" cy="476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5"/>
                </a:cxn>
                <a:cxn ang="0">
                  <a:pos x="16" y="26"/>
                </a:cxn>
                <a:cxn ang="0">
                  <a:pos x="10" y="45"/>
                </a:cxn>
                <a:cxn ang="0">
                  <a:pos x="3" y="66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1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1" y="76"/>
                </a:cxn>
                <a:cxn ang="0">
                  <a:pos x="13" y="66"/>
                </a:cxn>
                <a:cxn ang="0">
                  <a:pos x="19" y="45"/>
                </a:cxn>
                <a:cxn ang="0">
                  <a:pos x="25" y="26"/>
                </a:cxn>
                <a:cxn ang="0">
                  <a:pos x="27" y="15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9" h="92">
                  <a:moveTo>
                    <a:pt x="19" y="5"/>
                  </a:moveTo>
                  <a:lnTo>
                    <a:pt x="19" y="5"/>
                  </a:lnTo>
                  <a:lnTo>
                    <a:pt x="18" y="15"/>
                  </a:lnTo>
                  <a:lnTo>
                    <a:pt x="16" y="26"/>
                  </a:lnTo>
                  <a:lnTo>
                    <a:pt x="10" y="45"/>
                  </a:lnTo>
                  <a:lnTo>
                    <a:pt x="3" y="66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1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1" y="76"/>
                  </a:lnTo>
                  <a:lnTo>
                    <a:pt x="13" y="66"/>
                  </a:lnTo>
                  <a:lnTo>
                    <a:pt x="19" y="45"/>
                  </a:lnTo>
                  <a:lnTo>
                    <a:pt x="25" y="26"/>
                  </a:lnTo>
                  <a:lnTo>
                    <a:pt x="27" y="1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5" name="Freeform 861"/>
            <p:cNvSpPr/>
            <p:nvPr/>
          </p:nvSpPr>
          <p:spPr bwMode="auto">
            <a:xfrm>
              <a:off x="2422525" y="1492250"/>
              <a:ext cx="12700" cy="31750"/>
            </a:xfrm>
            <a:custGeom>
              <a:avLst/>
              <a:gdLst/>
              <a:ahLst/>
              <a:cxnLst>
                <a:cxn ang="0">
                  <a:pos x="13" y="3"/>
                </a:cxn>
                <a:cxn ang="0">
                  <a:pos x="13" y="3"/>
                </a:cxn>
                <a:cxn ang="0">
                  <a:pos x="5" y="29"/>
                </a:cxn>
                <a:cxn ang="0">
                  <a:pos x="2" y="4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1" y="42"/>
                </a:cxn>
                <a:cxn ang="0">
                  <a:pos x="14" y="30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3"/>
                </a:cxn>
              </a:cxnLst>
              <a:rect l="0" t="0" r="r" b="b"/>
              <a:pathLst>
                <a:path w="22" h="60">
                  <a:moveTo>
                    <a:pt x="13" y="3"/>
                  </a:moveTo>
                  <a:lnTo>
                    <a:pt x="13" y="3"/>
                  </a:lnTo>
                  <a:lnTo>
                    <a:pt x="5" y="29"/>
                  </a:lnTo>
                  <a:lnTo>
                    <a:pt x="2" y="4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1" y="42"/>
                  </a:lnTo>
                  <a:lnTo>
                    <a:pt x="14" y="30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6" name="Freeform 862"/>
            <p:cNvSpPr/>
            <p:nvPr/>
          </p:nvSpPr>
          <p:spPr bwMode="auto">
            <a:xfrm>
              <a:off x="2322513" y="1298575"/>
              <a:ext cx="19050" cy="4762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0" y="26"/>
                </a:cxn>
                <a:cxn ang="0">
                  <a:pos x="16" y="35"/>
                </a:cxn>
                <a:cxn ang="0">
                  <a:pos x="12" y="46"/>
                </a:cxn>
                <a:cxn ang="0">
                  <a:pos x="7" y="55"/>
                </a:cxn>
                <a:cxn ang="0">
                  <a:pos x="4" y="65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0" y="76"/>
                </a:cxn>
                <a:cxn ang="0">
                  <a:pos x="13" y="65"/>
                </a:cxn>
                <a:cxn ang="0">
                  <a:pos x="17" y="55"/>
                </a:cxn>
                <a:cxn ang="0">
                  <a:pos x="21" y="46"/>
                </a:cxn>
                <a:cxn ang="0">
                  <a:pos x="25" y="35"/>
                </a:cxn>
                <a:cxn ang="0">
                  <a:pos x="30" y="26"/>
                </a:cxn>
                <a:cxn ang="0">
                  <a:pos x="33" y="16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91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0" y="26"/>
                  </a:lnTo>
                  <a:lnTo>
                    <a:pt x="16" y="35"/>
                  </a:lnTo>
                  <a:lnTo>
                    <a:pt x="12" y="46"/>
                  </a:lnTo>
                  <a:lnTo>
                    <a:pt x="7" y="55"/>
                  </a:lnTo>
                  <a:lnTo>
                    <a:pt x="4" y="65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0" y="76"/>
                  </a:lnTo>
                  <a:lnTo>
                    <a:pt x="13" y="65"/>
                  </a:lnTo>
                  <a:lnTo>
                    <a:pt x="17" y="55"/>
                  </a:lnTo>
                  <a:lnTo>
                    <a:pt x="21" y="46"/>
                  </a:lnTo>
                  <a:lnTo>
                    <a:pt x="25" y="35"/>
                  </a:lnTo>
                  <a:lnTo>
                    <a:pt x="30" y="26"/>
                  </a:lnTo>
                  <a:lnTo>
                    <a:pt x="33" y="16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7" name="Freeform 863"/>
            <p:cNvSpPr/>
            <p:nvPr/>
          </p:nvSpPr>
          <p:spPr bwMode="auto">
            <a:xfrm>
              <a:off x="2355850" y="1304925"/>
              <a:ext cx="22225" cy="34925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32" y="2"/>
                </a:cxn>
                <a:cxn ang="0">
                  <a:pos x="21" y="16"/>
                </a:cxn>
                <a:cxn ang="0">
                  <a:pos x="11" y="30"/>
                </a:cxn>
                <a:cxn ang="0">
                  <a:pos x="7" y="37"/>
                </a:cxn>
                <a:cxn ang="0">
                  <a:pos x="4" y="45"/>
                </a:cxn>
                <a:cxn ang="0">
                  <a:pos x="1" y="52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0" y="53"/>
                </a:cxn>
                <a:cxn ang="0">
                  <a:pos x="13" y="46"/>
                </a:cxn>
                <a:cxn ang="0">
                  <a:pos x="16" y="39"/>
                </a:cxn>
                <a:cxn ang="0">
                  <a:pos x="20" y="33"/>
                </a:cxn>
                <a:cxn ang="0">
                  <a:pos x="31" y="19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2"/>
                </a:cxn>
              </a:cxnLst>
              <a:rect l="0" t="0" r="r" b="b"/>
              <a:pathLst>
                <a:path w="41" h="66">
                  <a:moveTo>
                    <a:pt x="32" y="2"/>
                  </a:moveTo>
                  <a:lnTo>
                    <a:pt x="32" y="2"/>
                  </a:lnTo>
                  <a:lnTo>
                    <a:pt x="21" y="16"/>
                  </a:lnTo>
                  <a:lnTo>
                    <a:pt x="11" y="30"/>
                  </a:lnTo>
                  <a:lnTo>
                    <a:pt x="7" y="37"/>
                  </a:lnTo>
                  <a:lnTo>
                    <a:pt x="4" y="45"/>
                  </a:lnTo>
                  <a:lnTo>
                    <a:pt x="1" y="5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0" y="53"/>
                  </a:lnTo>
                  <a:lnTo>
                    <a:pt x="13" y="46"/>
                  </a:lnTo>
                  <a:lnTo>
                    <a:pt x="16" y="39"/>
                  </a:lnTo>
                  <a:lnTo>
                    <a:pt x="20" y="33"/>
                  </a:lnTo>
                  <a:lnTo>
                    <a:pt x="31" y="19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8" name="Freeform 864"/>
            <p:cNvSpPr/>
            <p:nvPr/>
          </p:nvSpPr>
          <p:spPr bwMode="auto">
            <a:xfrm>
              <a:off x="2382838" y="1314450"/>
              <a:ext cx="22225" cy="42863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2" y="3"/>
                </a:cxn>
                <a:cxn ang="0">
                  <a:pos x="32" y="4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2" y="12"/>
                </a:cxn>
                <a:cxn ang="0">
                  <a:pos x="31" y="18"/>
                </a:cxn>
                <a:cxn ang="0">
                  <a:pos x="29" y="22"/>
                </a:cxn>
                <a:cxn ang="0">
                  <a:pos x="27" y="27"/>
                </a:cxn>
                <a:cxn ang="0">
                  <a:pos x="20" y="3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8" y="52"/>
                </a:cxn>
                <a:cxn ang="0">
                  <a:pos x="4" y="59"/>
                </a:cxn>
                <a:cxn ang="0">
                  <a:pos x="1" y="66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9"/>
                </a:cxn>
                <a:cxn ang="0">
                  <a:pos x="12" y="65"/>
                </a:cxn>
                <a:cxn ang="0">
                  <a:pos x="16" y="56"/>
                </a:cxn>
                <a:cxn ang="0">
                  <a:pos x="22" y="49"/>
                </a:cxn>
                <a:cxn ang="0">
                  <a:pos x="28" y="41"/>
                </a:cxn>
                <a:cxn ang="0">
                  <a:pos x="34" y="32"/>
                </a:cxn>
                <a:cxn ang="0">
                  <a:pos x="38" y="24"/>
                </a:cxn>
                <a:cxn ang="0">
                  <a:pos x="40" y="20"/>
                </a:cxn>
                <a:cxn ang="0">
                  <a:pos x="42" y="15"/>
                </a:cxn>
                <a:cxn ang="0">
                  <a:pos x="42" y="10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42" h="80">
                  <a:moveTo>
                    <a:pt x="40" y="4"/>
                  </a:moveTo>
                  <a:lnTo>
                    <a:pt x="40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12"/>
                  </a:lnTo>
                  <a:lnTo>
                    <a:pt x="31" y="18"/>
                  </a:lnTo>
                  <a:lnTo>
                    <a:pt x="29" y="22"/>
                  </a:lnTo>
                  <a:lnTo>
                    <a:pt x="27" y="27"/>
                  </a:lnTo>
                  <a:lnTo>
                    <a:pt x="20" y="3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8" y="52"/>
                  </a:lnTo>
                  <a:lnTo>
                    <a:pt x="4" y="59"/>
                  </a:lnTo>
                  <a:lnTo>
                    <a:pt x="1" y="66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9"/>
                  </a:lnTo>
                  <a:lnTo>
                    <a:pt x="12" y="65"/>
                  </a:lnTo>
                  <a:lnTo>
                    <a:pt x="16" y="56"/>
                  </a:lnTo>
                  <a:lnTo>
                    <a:pt x="22" y="49"/>
                  </a:lnTo>
                  <a:lnTo>
                    <a:pt x="28" y="41"/>
                  </a:lnTo>
                  <a:lnTo>
                    <a:pt x="34" y="32"/>
                  </a:lnTo>
                  <a:lnTo>
                    <a:pt x="38" y="24"/>
                  </a:lnTo>
                  <a:lnTo>
                    <a:pt x="40" y="20"/>
                  </a:lnTo>
                  <a:lnTo>
                    <a:pt x="42" y="15"/>
                  </a:lnTo>
                  <a:lnTo>
                    <a:pt x="42" y="10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9" name="Freeform 865"/>
            <p:cNvSpPr>
              <a:spLocks noEditPoints="1"/>
            </p:cNvSpPr>
            <p:nvPr/>
          </p:nvSpPr>
          <p:spPr bwMode="auto">
            <a:xfrm>
              <a:off x="2159000" y="1141413"/>
              <a:ext cx="739775" cy="723900"/>
            </a:xfrm>
            <a:custGeom>
              <a:avLst/>
              <a:gdLst/>
              <a:ahLst/>
              <a:cxnLst>
                <a:cxn ang="0">
                  <a:pos x="761" y="1352"/>
                </a:cxn>
                <a:cxn ang="0">
                  <a:pos x="683" y="1296"/>
                </a:cxn>
                <a:cxn ang="0">
                  <a:pos x="639" y="1242"/>
                </a:cxn>
                <a:cxn ang="0">
                  <a:pos x="406" y="1019"/>
                </a:cxn>
                <a:cxn ang="0">
                  <a:pos x="260" y="865"/>
                </a:cxn>
                <a:cxn ang="0">
                  <a:pos x="75" y="672"/>
                </a:cxn>
                <a:cxn ang="0">
                  <a:pos x="27" y="609"/>
                </a:cxn>
                <a:cxn ang="0">
                  <a:pos x="0" y="518"/>
                </a:cxn>
                <a:cxn ang="0">
                  <a:pos x="17" y="455"/>
                </a:cxn>
                <a:cxn ang="0">
                  <a:pos x="61" y="408"/>
                </a:cxn>
                <a:cxn ang="0">
                  <a:pos x="168" y="302"/>
                </a:cxn>
                <a:cxn ang="0">
                  <a:pos x="410" y="87"/>
                </a:cxn>
                <a:cxn ang="0">
                  <a:pos x="502" y="26"/>
                </a:cxn>
                <a:cxn ang="0">
                  <a:pos x="539" y="10"/>
                </a:cxn>
                <a:cxn ang="0">
                  <a:pos x="629" y="2"/>
                </a:cxn>
                <a:cxn ang="0">
                  <a:pos x="689" y="28"/>
                </a:cxn>
                <a:cxn ang="0">
                  <a:pos x="702" y="36"/>
                </a:cxn>
                <a:cxn ang="0">
                  <a:pos x="755" y="111"/>
                </a:cxn>
                <a:cxn ang="0">
                  <a:pos x="937" y="297"/>
                </a:cxn>
                <a:cxn ang="0">
                  <a:pos x="1223" y="573"/>
                </a:cxn>
                <a:cxn ang="0">
                  <a:pos x="1358" y="690"/>
                </a:cxn>
                <a:cxn ang="0">
                  <a:pos x="1386" y="724"/>
                </a:cxn>
                <a:cxn ang="0">
                  <a:pos x="1395" y="808"/>
                </a:cxn>
                <a:cxn ang="0">
                  <a:pos x="1359" y="882"/>
                </a:cxn>
                <a:cxn ang="0">
                  <a:pos x="1337" y="913"/>
                </a:cxn>
                <a:cxn ang="0">
                  <a:pos x="1217" y="1073"/>
                </a:cxn>
                <a:cxn ang="0">
                  <a:pos x="1134" y="1163"/>
                </a:cxn>
                <a:cxn ang="0">
                  <a:pos x="1026" y="1243"/>
                </a:cxn>
                <a:cxn ang="0">
                  <a:pos x="1018" y="1257"/>
                </a:cxn>
                <a:cxn ang="0">
                  <a:pos x="997" y="1285"/>
                </a:cxn>
                <a:cxn ang="0">
                  <a:pos x="980" y="1304"/>
                </a:cxn>
                <a:cxn ang="0">
                  <a:pos x="937" y="1331"/>
                </a:cxn>
                <a:cxn ang="0">
                  <a:pos x="850" y="1366"/>
                </a:cxn>
                <a:cxn ang="0">
                  <a:pos x="601" y="41"/>
                </a:cxn>
                <a:cxn ang="0">
                  <a:pos x="532" y="57"/>
                </a:cxn>
                <a:cxn ang="0">
                  <a:pos x="355" y="185"/>
                </a:cxn>
                <a:cxn ang="0">
                  <a:pos x="95" y="433"/>
                </a:cxn>
                <a:cxn ang="0">
                  <a:pos x="82" y="444"/>
                </a:cxn>
                <a:cxn ang="0">
                  <a:pos x="49" y="479"/>
                </a:cxn>
                <a:cxn ang="0">
                  <a:pos x="41" y="529"/>
                </a:cxn>
                <a:cxn ang="0">
                  <a:pos x="66" y="595"/>
                </a:cxn>
                <a:cxn ang="0">
                  <a:pos x="127" y="658"/>
                </a:cxn>
                <a:cxn ang="0">
                  <a:pos x="136" y="677"/>
                </a:cxn>
                <a:cxn ang="0">
                  <a:pos x="390" y="944"/>
                </a:cxn>
                <a:cxn ang="0">
                  <a:pos x="574" y="1119"/>
                </a:cxn>
                <a:cxn ang="0">
                  <a:pos x="714" y="1263"/>
                </a:cxn>
                <a:cxn ang="0">
                  <a:pos x="748" y="1294"/>
                </a:cxn>
                <a:cxn ang="0">
                  <a:pos x="829" y="1321"/>
                </a:cxn>
                <a:cxn ang="0">
                  <a:pos x="918" y="1290"/>
                </a:cxn>
                <a:cxn ang="0">
                  <a:pos x="991" y="1224"/>
                </a:cxn>
                <a:cxn ang="0">
                  <a:pos x="1081" y="1153"/>
                </a:cxn>
                <a:cxn ang="0">
                  <a:pos x="1195" y="1033"/>
                </a:cxn>
                <a:cxn ang="0">
                  <a:pos x="1286" y="908"/>
                </a:cxn>
                <a:cxn ang="0">
                  <a:pos x="1295" y="888"/>
                </a:cxn>
                <a:cxn ang="0">
                  <a:pos x="1336" y="843"/>
                </a:cxn>
                <a:cxn ang="0">
                  <a:pos x="1358" y="782"/>
                </a:cxn>
                <a:cxn ang="0">
                  <a:pos x="1344" y="735"/>
                </a:cxn>
                <a:cxn ang="0">
                  <a:pos x="1233" y="639"/>
                </a:cxn>
                <a:cxn ang="0">
                  <a:pos x="949" y="365"/>
                </a:cxn>
                <a:cxn ang="0">
                  <a:pos x="782" y="204"/>
                </a:cxn>
                <a:cxn ang="0">
                  <a:pos x="676" y="75"/>
                </a:cxn>
                <a:cxn ang="0">
                  <a:pos x="649" y="52"/>
                </a:cxn>
                <a:cxn ang="0">
                  <a:pos x="601" y="41"/>
                </a:cxn>
              </a:cxnLst>
              <a:rect l="0" t="0" r="r" b="b"/>
              <a:pathLst>
                <a:path w="1398" h="1368">
                  <a:moveTo>
                    <a:pt x="829" y="1368"/>
                  </a:moveTo>
                  <a:lnTo>
                    <a:pt x="829" y="1368"/>
                  </a:lnTo>
                  <a:lnTo>
                    <a:pt x="813" y="1367"/>
                  </a:lnTo>
                  <a:lnTo>
                    <a:pt x="796" y="1364"/>
                  </a:lnTo>
                  <a:lnTo>
                    <a:pt x="779" y="1359"/>
                  </a:lnTo>
                  <a:lnTo>
                    <a:pt x="761" y="1352"/>
                  </a:lnTo>
                  <a:lnTo>
                    <a:pt x="743" y="1343"/>
                  </a:lnTo>
                  <a:lnTo>
                    <a:pt x="726" y="1330"/>
                  </a:lnTo>
                  <a:lnTo>
                    <a:pt x="707" y="1317"/>
                  </a:lnTo>
                  <a:lnTo>
                    <a:pt x="688" y="1300"/>
                  </a:lnTo>
                  <a:lnTo>
                    <a:pt x="688" y="1300"/>
                  </a:lnTo>
                  <a:lnTo>
                    <a:pt x="683" y="1296"/>
                  </a:lnTo>
                  <a:lnTo>
                    <a:pt x="681" y="1291"/>
                  </a:lnTo>
                  <a:lnTo>
                    <a:pt x="681" y="1288"/>
                  </a:lnTo>
                  <a:lnTo>
                    <a:pt x="679" y="1286"/>
                  </a:lnTo>
                  <a:lnTo>
                    <a:pt x="679" y="1286"/>
                  </a:lnTo>
                  <a:lnTo>
                    <a:pt x="659" y="1264"/>
                  </a:lnTo>
                  <a:lnTo>
                    <a:pt x="639" y="1242"/>
                  </a:lnTo>
                  <a:lnTo>
                    <a:pt x="597" y="1201"/>
                  </a:lnTo>
                  <a:lnTo>
                    <a:pt x="554" y="1161"/>
                  </a:lnTo>
                  <a:lnTo>
                    <a:pt x="512" y="1122"/>
                  </a:lnTo>
                  <a:lnTo>
                    <a:pt x="512" y="1122"/>
                  </a:lnTo>
                  <a:lnTo>
                    <a:pt x="441" y="1054"/>
                  </a:lnTo>
                  <a:lnTo>
                    <a:pt x="406" y="1019"/>
                  </a:lnTo>
                  <a:lnTo>
                    <a:pt x="372" y="984"/>
                  </a:lnTo>
                  <a:lnTo>
                    <a:pt x="372" y="984"/>
                  </a:lnTo>
                  <a:lnTo>
                    <a:pt x="322" y="930"/>
                  </a:lnTo>
                  <a:lnTo>
                    <a:pt x="318" y="926"/>
                  </a:lnTo>
                  <a:lnTo>
                    <a:pt x="318" y="926"/>
                  </a:lnTo>
                  <a:lnTo>
                    <a:pt x="260" y="865"/>
                  </a:lnTo>
                  <a:lnTo>
                    <a:pt x="201" y="803"/>
                  </a:lnTo>
                  <a:lnTo>
                    <a:pt x="142" y="742"/>
                  </a:lnTo>
                  <a:lnTo>
                    <a:pt x="81" y="683"/>
                  </a:lnTo>
                  <a:lnTo>
                    <a:pt x="81" y="683"/>
                  </a:lnTo>
                  <a:lnTo>
                    <a:pt x="77" y="677"/>
                  </a:lnTo>
                  <a:lnTo>
                    <a:pt x="75" y="672"/>
                  </a:lnTo>
                  <a:lnTo>
                    <a:pt x="74" y="669"/>
                  </a:lnTo>
                  <a:lnTo>
                    <a:pt x="72" y="666"/>
                  </a:lnTo>
                  <a:lnTo>
                    <a:pt x="72" y="666"/>
                  </a:lnTo>
                  <a:lnTo>
                    <a:pt x="54" y="647"/>
                  </a:lnTo>
                  <a:lnTo>
                    <a:pt x="40" y="629"/>
                  </a:lnTo>
                  <a:lnTo>
                    <a:pt x="27" y="609"/>
                  </a:lnTo>
                  <a:lnTo>
                    <a:pt x="16" y="589"/>
                  </a:lnTo>
                  <a:lnTo>
                    <a:pt x="9" y="569"/>
                  </a:lnTo>
                  <a:lnTo>
                    <a:pt x="3" y="548"/>
                  </a:lnTo>
                  <a:lnTo>
                    <a:pt x="2" y="538"/>
                  </a:lnTo>
                  <a:lnTo>
                    <a:pt x="1" y="528"/>
                  </a:lnTo>
                  <a:lnTo>
                    <a:pt x="0" y="518"/>
                  </a:lnTo>
                  <a:lnTo>
                    <a:pt x="1" y="508"/>
                  </a:lnTo>
                  <a:lnTo>
                    <a:pt x="1" y="508"/>
                  </a:lnTo>
                  <a:lnTo>
                    <a:pt x="2" y="495"/>
                  </a:lnTo>
                  <a:lnTo>
                    <a:pt x="6" y="480"/>
                  </a:lnTo>
                  <a:lnTo>
                    <a:pt x="10" y="468"/>
                  </a:lnTo>
                  <a:lnTo>
                    <a:pt x="17" y="455"/>
                  </a:lnTo>
                  <a:lnTo>
                    <a:pt x="24" y="443"/>
                  </a:lnTo>
                  <a:lnTo>
                    <a:pt x="34" y="432"/>
                  </a:lnTo>
                  <a:lnTo>
                    <a:pt x="45" y="421"/>
                  </a:lnTo>
                  <a:lnTo>
                    <a:pt x="58" y="411"/>
                  </a:lnTo>
                  <a:lnTo>
                    <a:pt x="60" y="410"/>
                  </a:lnTo>
                  <a:lnTo>
                    <a:pt x="61" y="408"/>
                  </a:lnTo>
                  <a:lnTo>
                    <a:pt x="61" y="408"/>
                  </a:lnTo>
                  <a:lnTo>
                    <a:pt x="65" y="403"/>
                  </a:lnTo>
                  <a:lnTo>
                    <a:pt x="65" y="403"/>
                  </a:lnTo>
                  <a:lnTo>
                    <a:pt x="116" y="353"/>
                  </a:lnTo>
                  <a:lnTo>
                    <a:pt x="168" y="303"/>
                  </a:lnTo>
                  <a:lnTo>
                    <a:pt x="168" y="302"/>
                  </a:lnTo>
                  <a:lnTo>
                    <a:pt x="168" y="302"/>
                  </a:lnTo>
                  <a:lnTo>
                    <a:pt x="246" y="228"/>
                  </a:lnTo>
                  <a:lnTo>
                    <a:pt x="286" y="191"/>
                  </a:lnTo>
                  <a:lnTo>
                    <a:pt x="326" y="155"/>
                  </a:lnTo>
                  <a:lnTo>
                    <a:pt x="367" y="120"/>
                  </a:lnTo>
                  <a:lnTo>
                    <a:pt x="410" y="87"/>
                  </a:lnTo>
                  <a:lnTo>
                    <a:pt x="432" y="71"/>
                  </a:lnTo>
                  <a:lnTo>
                    <a:pt x="454" y="56"/>
                  </a:lnTo>
                  <a:lnTo>
                    <a:pt x="477" y="40"/>
                  </a:lnTo>
                  <a:lnTo>
                    <a:pt x="500" y="27"/>
                  </a:lnTo>
                  <a:lnTo>
                    <a:pt x="501" y="26"/>
                  </a:lnTo>
                  <a:lnTo>
                    <a:pt x="502" y="26"/>
                  </a:lnTo>
                  <a:lnTo>
                    <a:pt x="502" y="26"/>
                  </a:lnTo>
                  <a:lnTo>
                    <a:pt x="508" y="21"/>
                  </a:lnTo>
                  <a:lnTo>
                    <a:pt x="508" y="21"/>
                  </a:lnTo>
                  <a:lnTo>
                    <a:pt x="515" y="18"/>
                  </a:lnTo>
                  <a:lnTo>
                    <a:pt x="515" y="18"/>
                  </a:lnTo>
                  <a:lnTo>
                    <a:pt x="539" y="10"/>
                  </a:lnTo>
                  <a:lnTo>
                    <a:pt x="562" y="5"/>
                  </a:lnTo>
                  <a:lnTo>
                    <a:pt x="583" y="1"/>
                  </a:lnTo>
                  <a:lnTo>
                    <a:pt x="605" y="0"/>
                  </a:lnTo>
                  <a:lnTo>
                    <a:pt x="605" y="0"/>
                  </a:lnTo>
                  <a:lnTo>
                    <a:pt x="617" y="0"/>
                  </a:lnTo>
                  <a:lnTo>
                    <a:pt x="629" y="2"/>
                  </a:lnTo>
                  <a:lnTo>
                    <a:pt x="640" y="4"/>
                  </a:lnTo>
                  <a:lnTo>
                    <a:pt x="650" y="7"/>
                  </a:lnTo>
                  <a:lnTo>
                    <a:pt x="661" y="11"/>
                  </a:lnTo>
                  <a:lnTo>
                    <a:pt x="671" y="15"/>
                  </a:lnTo>
                  <a:lnTo>
                    <a:pt x="679" y="21"/>
                  </a:lnTo>
                  <a:lnTo>
                    <a:pt x="689" y="28"/>
                  </a:lnTo>
                  <a:lnTo>
                    <a:pt x="691" y="30"/>
                  </a:lnTo>
                  <a:lnTo>
                    <a:pt x="693" y="31"/>
                  </a:lnTo>
                  <a:lnTo>
                    <a:pt x="693" y="31"/>
                  </a:lnTo>
                  <a:lnTo>
                    <a:pt x="697" y="32"/>
                  </a:lnTo>
                  <a:lnTo>
                    <a:pt x="700" y="34"/>
                  </a:lnTo>
                  <a:lnTo>
                    <a:pt x="702" y="36"/>
                  </a:lnTo>
                  <a:lnTo>
                    <a:pt x="705" y="40"/>
                  </a:lnTo>
                  <a:lnTo>
                    <a:pt x="705" y="40"/>
                  </a:lnTo>
                  <a:lnTo>
                    <a:pt x="717" y="58"/>
                  </a:lnTo>
                  <a:lnTo>
                    <a:pt x="729" y="76"/>
                  </a:lnTo>
                  <a:lnTo>
                    <a:pt x="741" y="94"/>
                  </a:lnTo>
                  <a:lnTo>
                    <a:pt x="755" y="111"/>
                  </a:lnTo>
                  <a:lnTo>
                    <a:pt x="783" y="144"/>
                  </a:lnTo>
                  <a:lnTo>
                    <a:pt x="812" y="176"/>
                  </a:lnTo>
                  <a:lnTo>
                    <a:pt x="842" y="208"/>
                  </a:lnTo>
                  <a:lnTo>
                    <a:pt x="874" y="238"/>
                  </a:lnTo>
                  <a:lnTo>
                    <a:pt x="937" y="297"/>
                  </a:lnTo>
                  <a:lnTo>
                    <a:pt x="937" y="297"/>
                  </a:lnTo>
                  <a:lnTo>
                    <a:pt x="983" y="341"/>
                  </a:lnTo>
                  <a:lnTo>
                    <a:pt x="1030" y="385"/>
                  </a:lnTo>
                  <a:lnTo>
                    <a:pt x="1030" y="385"/>
                  </a:lnTo>
                  <a:lnTo>
                    <a:pt x="1103" y="458"/>
                  </a:lnTo>
                  <a:lnTo>
                    <a:pt x="1182" y="535"/>
                  </a:lnTo>
                  <a:lnTo>
                    <a:pt x="1223" y="573"/>
                  </a:lnTo>
                  <a:lnTo>
                    <a:pt x="1265" y="612"/>
                  </a:lnTo>
                  <a:lnTo>
                    <a:pt x="1307" y="650"/>
                  </a:lnTo>
                  <a:lnTo>
                    <a:pt x="1351" y="688"/>
                  </a:lnTo>
                  <a:lnTo>
                    <a:pt x="1354" y="690"/>
                  </a:lnTo>
                  <a:lnTo>
                    <a:pt x="1358" y="690"/>
                  </a:lnTo>
                  <a:lnTo>
                    <a:pt x="1358" y="690"/>
                  </a:lnTo>
                  <a:lnTo>
                    <a:pt x="1361" y="691"/>
                  </a:lnTo>
                  <a:lnTo>
                    <a:pt x="1363" y="692"/>
                  </a:lnTo>
                  <a:lnTo>
                    <a:pt x="1368" y="697"/>
                  </a:lnTo>
                  <a:lnTo>
                    <a:pt x="1368" y="697"/>
                  </a:lnTo>
                  <a:lnTo>
                    <a:pt x="1379" y="710"/>
                  </a:lnTo>
                  <a:lnTo>
                    <a:pt x="1386" y="724"/>
                  </a:lnTo>
                  <a:lnTo>
                    <a:pt x="1392" y="738"/>
                  </a:lnTo>
                  <a:lnTo>
                    <a:pt x="1395" y="752"/>
                  </a:lnTo>
                  <a:lnTo>
                    <a:pt x="1398" y="766"/>
                  </a:lnTo>
                  <a:lnTo>
                    <a:pt x="1398" y="780"/>
                  </a:lnTo>
                  <a:lnTo>
                    <a:pt x="1397" y="794"/>
                  </a:lnTo>
                  <a:lnTo>
                    <a:pt x="1395" y="808"/>
                  </a:lnTo>
                  <a:lnTo>
                    <a:pt x="1391" y="821"/>
                  </a:lnTo>
                  <a:lnTo>
                    <a:pt x="1387" y="833"/>
                  </a:lnTo>
                  <a:lnTo>
                    <a:pt x="1381" y="847"/>
                  </a:lnTo>
                  <a:lnTo>
                    <a:pt x="1375" y="859"/>
                  </a:lnTo>
                  <a:lnTo>
                    <a:pt x="1367" y="871"/>
                  </a:lnTo>
                  <a:lnTo>
                    <a:pt x="1359" y="882"/>
                  </a:lnTo>
                  <a:lnTo>
                    <a:pt x="1351" y="892"/>
                  </a:lnTo>
                  <a:lnTo>
                    <a:pt x="1341" y="902"/>
                  </a:lnTo>
                  <a:lnTo>
                    <a:pt x="1339" y="905"/>
                  </a:lnTo>
                  <a:lnTo>
                    <a:pt x="1338" y="909"/>
                  </a:lnTo>
                  <a:lnTo>
                    <a:pt x="1338" y="909"/>
                  </a:lnTo>
                  <a:lnTo>
                    <a:pt x="1337" y="913"/>
                  </a:lnTo>
                  <a:lnTo>
                    <a:pt x="1334" y="917"/>
                  </a:lnTo>
                  <a:lnTo>
                    <a:pt x="1334" y="917"/>
                  </a:lnTo>
                  <a:lnTo>
                    <a:pt x="1287" y="981"/>
                  </a:lnTo>
                  <a:lnTo>
                    <a:pt x="1287" y="981"/>
                  </a:lnTo>
                  <a:lnTo>
                    <a:pt x="1253" y="1028"/>
                  </a:lnTo>
                  <a:lnTo>
                    <a:pt x="1217" y="1073"/>
                  </a:lnTo>
                  <a:lnTo>
                    <a:pt x="1200" y="1095"/>
                  </a:lnTo>
                  <a:lnTo>
                    <a:pt x="1181" y="1115"/>
                  </a:lnTo>
                  <a:lnTo>
                    <a:pt x="1162" y="1136"/>
                  </a:lnTo>
                  <a:lnTo>
                    <a:pt x="1141" y="1156"/>
                  </a:lnTo>
                  <a:lnTo>
                    <a:pt x="1141" y="1156"/>
                  </a:lnTo>
                  <a:lnTo>
                    <a:pt x="1134" y="1163"/>
                  </a:lnTo>
                  <a:lnTo>
                    <a:pt x="1122" y="1171"/>
                  </a:lnTo>
                  <a:lnTo>
                    <a:pt x="1096" y="1191"/>
                  </a:lnTo>
                  <a:lnTo>
                    <a:pt x="1096" y="1191"/>
                  </a:lnTo>
                  <a:lnTo>
                    <a:pt x="1059" y="1217"/>
                  </a:lnTo>
                  <a:lnTo>
                    <a:pt x="1042" y="1231"/>
                  </a:lnTo>
                  <a:lnTo>
                    <a:pt x="1026" y="1243"/>
                  </a:lnTo>
                  <a:lnTo>
                    <a:pt x="1024" y="1246"/>
                  </a:lnTo>
                  <a:lnTo>
                    <a:pt x="1023" y="1249"/>
                  </a:lnTo>
                  <a:lnTo>
                    <a:pt x="1023" y="1249"/>
                  </a:lnTo>
                  <a:lnTo>
                    <a:pt x="1021" y="1253"/>
                  </a:lnTo>
                  <a:lnTo>
                    <a:pt x="1018" y="1257"/>
                  </a:lnTo>
                  <a:lnTo>
                    <a:pt x="1018" y="1257"/>
                  </a:lnTo>
                  <a:lnTo>
                    <a:pt x="1002" y="1275"/>
                  </a:lnTo>
                  <a:lnTo>
                    <a:pt x="999" y="1278"/>
                  </a:lnTo>
                  <a:lnTo>
                    <a:pt x="999" y="1281"/>
                  </a:lnTo>
                  <a:lnTo>
                    <a:pt x="999" y="1281"/>
                  </a:lnTo>
                  <a:lnTo>
                    <a:pt x="997" y="1285"/>
                  </a:lnTo>
                  <a:lnTo>
                    <a:pt x="997" y="1285"/>
                  </a:lnTo>
                  <a:lnTo>
                    <a:pt x="996" y="1290"/>
                  </a:lnTo>
                  <a:lnTo>
                    <a:pt x="994" y="1295"/>
                  </a:lnTo>
                  <a:lnTo>
                    <a:pt x="991" y="1298"/>
                  </a:lnTo>
                  <a:lnTo>
                    <a:pt x="988" y="1301"/>
                  </a:lnTo>
                  <a:lnTo>
                    <a:pt x="984" y="1303"/>
                  </a:lnTo>
                  <a:lnTo>
                    <a:pt x="980" y="1304"/>
                  </a:lnTo>
                  <a:lnTo>
                    <a:pt x="974" y="1305"/>
                  </a:lnTo>
                  <a:lnTo>
                    <a:pt x="969" y="1305"/>
                  </a:lnTo>
                  <a:lnTo>
                    <a:pt x="965" y="1309"/>
                  </a:lnTo>
                  <a:lnTo>
                    <a:pt x="965" y="1309"/>
                  </a:lnTo>
                  <a:lnTo>
                    <a:pt x="951" y="1321"/>
                  </a:lnTo>
                  <a:lnTo>
                    <a:pt x="937" y="1331"/>
                  </a:lnTo>
                  <a:lnTo>
                    <a:pt x="922" y="1341"/>
                  </a:lnTo>
                  <a:lnTo>
                    <a:pt x="908" y="1348"/>
                  </a:lnTo>
                  <a:lnTo>
                    <a:pt x="893" y="1355"/>
                  </a:lnTo>
                  <a:lnTo>
                    <a:pt x="879" y="1360"/>
                  </a:lnTo>
                  <a:lnTo>
                    <a:pt x="864" y="1364"/>
                  </a:lnTo>
                  <a:lnTo>
                    <a:pt x="850" y="1366"/>
                  </a:lnTo>
                  <a:lnTo>
                    <a:pt x="850" y="1366"/>
                  </a:lnTo>
                  <a:lnTo>
                    <a:pt x="839" y="1367"/>
                  </a:lnTo>
                  <a:lnTo>
                    <a:pt x="829" y="1368"/>
                  </a:lnTo>
                  <a:lnTo>
                    <a:pt x="829" y="1368"/>
                  </a:lnTo>
                  <a:close/>
                  <a:moveTo>
                    <a:pt x="601" y="41"/>
                  </a:moveTo>
                  <a:lnTo>
                    <a:pt x="601" y="41"/>
                  </a:lnTo>
                  <a:lnTo>
                    <a:pt x="591" y="41"/>
                  </a:lnTo>
                  <a:lnTo>
                    <a:pt x="581" y="42"/>
                  </a:lnTo>
                  <a:lnTo>
                    <a:pt x="563" y="46"/>
                  </a:lnTo>
                  <a:lnTo>
                    <a:pt x="545" y="51"/>
                  </a:lnTo>
                  <a:lnTo>
                    <a:pt x="532" y="57"/>
                  </a:lnTo>
                  <a:lnTo>
                    <a:pt x="532" y="57"/>
                  </a:lnTo>
                  <a:lnTo>
                    <a:pt x="508" y="71"/>
                  </a:lnTo>
                  <a:lnTo>
                    <a:pt x="485" y="86"/>
                  </a:lnTo>
                  <a:lnTo>
                    <a:pt x="462" y="101"/>
                  </a:lnTo>
                  <a:lnTo>
                    <a:pt x="440" y="117"/>
                  </a:lnTo>
                  <a:lnTo>
                    <a:pt x="396" y="150"/>
                  </a:lnTo>
                  <a:lnTo>
                    <a:pt x="355" y="185"/>
                  </a:lnTo>
                  <a:lnTo>
                    <a:pt x="315" y="221"/>
                  </a:lnTo>
                  <a:lnTo>
                    <a:pt x="275" y="258"/>
                  </a:lnTo>
                  <a:lnTo>
                    <a:pt x="198" y="332"/>
                  </a:lnTo>
                  <a:lnTo>
                    <a:pt x="198" y="332"/>
                  </a:lnTo>
                  <a:lnTo>
                    <a:pt x="147" y="383"/>
                  </a:lnTo>
                  <a:lnTo>
                    <a:pt x="95" y="433"/>
                  </a:lnTo>
                  <a:lnTo>
                    <a:pt x="95" y="433"/>
                  </a:lnTo>
                  <a:lnTo>
                    <a:pt x="90" y="436"/>
                  </a:lnTo>
                  <a:lnTo>
                    <a:pt x="86" y="438"/>
                  </a:lnTo>
                  <a:lnTo>
                    <a:pt x="84" y="441"/>
                  </a:lnTo>
                  <a:lnTo>
                    <a:pt x="84" y="441"/>
                  </a:lnTo>
                  <a:lnTo>
                    <a:pt x="82" y="444"/>
                  </a:lnTo>
                  <a:lnTo>
                    <a:pt x="78" y="447"/>
                  </a:lnTo>
                  <a:lnTo>
                    <a:pt x="78" y="447"/>
                  </a:lnTo>
                  <a:lnTo>
                    <a:pt x="69" y="454"/>
                  </a:lnTo>
                  <a:lnTo>
                    <a:pt x="62" y="463"/>
                  </a:lnTo>
                  <a:lnTo>
                    <a:pt x="55" y="471"/>
                  </a:lnTo>
                  <a:lnTo>
                    <a:pt x="49" y="479"/>
                  </a:lnTo>
                  <a:lnTo>
                    <a:pt x="45" y="488"/>
                  </a:lnTo>
                  <a:lnTo>
                    <a:pt x="42" y="498"/>
                  </a:lnTo>
                  <a:lnTo>
                    <a:pt x="41" y="508"/>
                  </a:lnTo>
                  <a:lnTo>
                    <a:pt x="40" y="519"/>
                  </a:lnTo>
                  <a:lnTo>
                    <a:pt x="40" y="519"/>
                  </a:lnTo>
                  <a:lnTo>
                    <a:pt x="41" y="529"/>
                  </a:lnTo>
                  <a:lnTo>
                    <a:pt x="42" y="538"/>
                  </a:lnTo>
                  <a:lnTo>
                    <a:pt x="44" y="548"/>
                  </a:lnTo>
                  <a:lnTo>
                    <a:pt x="47" y="558"/>
                  </a:lnTo>
                  <a:lnTo>
                    <a:pt x="51" y="567"/>
                  </a:lnTo>
                  <a:lnTo>
                    <a:pt x="55" y="576"/>
                  </a:lnTo>
                  <a:lnTo>
                    <a:pt x="66" y="595"/>
                  </a:lnTo>
                  <a:lnTo>
                    <a:pt x="78" y="612"/>
                  </a:lnTo>
                  <a:lnTo>
                    <a:pt x="93" y="629"/>
                  </a:lnTo>
                  <a:lnTo>
                    <a:pt x="107" y="642"/>
                  </a:lnTo>
                  <a:lnTo>
                    <a:pt x="123" y="655"/>
                  </a:lnTo>
                  <a:lnTo>
                    <a:pt x="123" y="655"/>
                  </a:lnTo>
                  <a:lnTo>
                    <a:pt x="127" y="658"/>
                  </a:lnTo>
                  <a:lnTo>
                    <a:pt x="129" y="662"/>
                  </a:lnTo>
                  <a:lnTo>
                    <a:pt x="131" y="666"/>
                  </a:lnTo>
                  <a:lnTo>
                    <a:pt x="132" y="670"/>
                  </a:lnTo>
                  <a:lnTo>
                    <a:pt x="133" y="674"/>
                  </a:lnTo>
                  <a:lnTo>
                    <a:pt x="136" y="677"/>
                  </a:lnTo>
                  <a:lnTo>
                    <a:pt x="136" y="677"/>
                  </a:lnTo>
                  <a:lnTo>
                    <a:pt x="172" y="715"/>
                  </a:lnTo>
                  <a:lnTo>
                    <a:pt x="207" y="752"/>
                  </a:lnTo>
                  <a:lnTo>
                    <a:pt x="278" y="825"/>
                  </a:lnTo>
                  <a:lnTo>
                    <a:pt x="278" y="825"/>
                  </a:lnTo>
                  <a:lnTo>
                    <a:pt x="352" y="905"/>
                  </a:lnTo>
                  <a:lnTo>
                    <a:pt x="390" y="944"/>
                  </a:lnTo>
                  <a:lnTo>
                    <a:pt x="428" y="982"/>
                  </a:lnTo>
                  <a:lnTo>
                    <a:pt x="428" y="982"/>
                  </a:lnTo>
                  <a:lnTo>
                    <a:pt x="478" y="1030"/>
                  </a:lnTo>
                  <a:lnTo>
                    <a:pt x="526" y="1075"/>
                  </a:lnTo>
                  <a:lnTo>
                    <a:pt x="526" y="1075"/>
                  </a:lnTo>
                  <a:lnTo>
                    <a:pt x="574" y="1119"/>
                  </a:lnTo>
                  <a:lnTo>
                    <a:pt x="622" y="1165"/>
                  </a:lnTo>
                  <a:lnTo>
                    <a:pt x="668" y="1211"/>
                  </a:lnTo>
                  <a:lnTo>
                    <a:pt x="690" y="1235"/>
                  </a:lnTo>
                  <a:lnTo>
                    <a:pt x="712" y="1259"/>
                  </a:lnTo>
                  <a:lnTo>
                    <a:pt x="712" y="1259"/>
                  </a:lnTo>
                  <a:lnTo>
                    <a:pt x="714" y="1263"/>
                  </a:lnTo>
                  <a:lnTo>
                    <a:pt x="717" y="1267"/>
                  </a:lnTo>
                  <a:lnTo>
                    <a:pt x="718" y="1271"/>
                  </a:lnTo>
                  <a:lnTo>
                    <a:pt x="721" y="1273"/>
                  </a:lnTo>
                  <a:lnTo>
                    <a:pt x="721" y="1273"/>
                  </a:lnTo>
                  <a:lnTo>
                    <a:pt x="734" y="1285"/>
                  </a:lnTo>
                  <a:lnTo>
                    <a:pt x="748" y="1294"/>
                  </a:lnTo>
                  <a:lnTo>
                    <a:pt x="761" y="1302"/>
                  </a:lnTo>
                  <a:lnTo>
                    <a:pt x="774" y="1310"/>
                  </a:lnTo>
                  <a:lnTo>
                    <a:pt x="789" y="1315"/>
                  </a:lnTo>
                  <a:lnTo>
                    <a:pt x="802" y="1318"/>
                  </a:lnTo>
                  <a:lnTo>
                    <a:pt x="816" y="1320"/>
                  </a:lnTo>
                  <a:lnTo>
                    <a:pt x="829" y="1321"/>
                  </a:lnTo>
                  <a:lnTo>
                    <a:pt x="829" y="1321"/>
                  </a:lnTo>
                  <a:lnTo>
                    <a:pt x="847" y="1320"/>
                  </a:lnTo>
                  <a:lnTo>
                    <a:pt x="864" y="1316"/>
                  </a:lnTo>
                  <a:lnTo>
                    <a:pt x="882" y="1310"/>
                  </a:lnTo>
                  <a:lnTo>
                    <a:pt x="899" y="1301"/>
                  </a:lnTo>
                  <a:lnTo>
                    <a:pt x="918" y="1290"/>
                  </a:lnTo>
                  <a:lnTo>
                    <a:pt x="937" y="1277"/>
                  </a:lnTo>
                  <a:lnTo>
                    <a:pt x="955" y="1260"/>
                  </a:lnTo>
                  <a:lnTo>
                    <a:pt x="975" y="1241"/>
                  </a:lnTo>
                  <a:lnTo>
                    <a:pt x="975" y="1241"/>
                  </a:lnTo>
                  <a:lnTo>
                    <a:pt x="983" y="1232"/>
                  </a:lnTo>
                  <a:lnTo>
                    <a:pt x="991" y="1224"/>
                  </a:lnTo>
                  <a:lnTo>
                    <a:pt x="1010" y="1207"/>
                  </a:lnTo>
                  <a:lnTo>
                    <a:pt x="1030" y="1192"/>
                  </a:lnTo>
                  <a:lnTo>
                    <a:pt x="1049" y="1176"/>
                  </a:lnTo>
                  <a:lnTo>
                    <a:pt x="1049" y="1176"/>
                  </a:lnTo>
                  <a:lnTo>
                    <a:pt x="1067" y="1164"/>
                  </a:lnTo>
                  <a:lnTo>
                    <a:pt x="1081" y="1153"/>
                  </a:lnTo>
                  <a:lnTo>
                    <a:pt x="1081" y="1153"/>
                  </a:lnTo>
                  <a:lnTo>
                    <a:pt x="1107" y="1130"/>
                  </a:lnTo>
                  <a:lnTo>
                    <a:pt x="1131" y="1107"/>
                  </a:lnTo>
                  <a:lnTo>
                    <a:pt x="1153" y="1083"/>
                  </a:lnTo>
                  <a:lnTo>
                    <a:pt x="1174" y="1059"/>
                  </a:lnTo>
                  <a:lnTo>
                    <a:pt x="1195" y="1033"/>
                  </a:lnTo>
                  <a:lnTo>
                    <a:pt x="1215" y="1007"/>
                  </a:lnTo>
                  <a:lnTo>
                    <a:pt x="1254" y="955"/>
                  </a:lnTo>
                  <a:lnTo>
                    <a:pt x="1254" y="955"/>
                  </a:lnTo>
                  <a:lnTo>
                    <a:pt x="1284" y="916"/>
                  </a:lnTo>
                  <a:lnTo>
                    <a:pt x="1286" y="912"/>
                  </a:lnTo>
                  <a:lnTo>
                    <a:pt x="1286" y="908"/>
                  </a:lnTo>
                  <a:lnTo>
                    <a:pt x="1286" y="908"/>
                  </a:lnTo>
                  <a:lnTo>
                    <a:pt x="1286" y="903"/>
                  </a:lnTo>
                  <a:lnTo>
                    <a:pt x="1288" y="897"/>
                  </a:lnTo>
                  <a:lnTo>
                    <a:pt x="1291" y="892"/>
                  </a:lnTo>
                  <a:lnTo>
                    <a:pt x="1295" y="888"/>
                  </a:lnTo>
                  <a:lnTo>
                    <a:pt x="1295" y="888"/>
                  </a:lnTo>
                  <a:lnTo>
                    <a:pt x="1302" y="883"/>
                  </a:lnTo>
                  <a:lnTo>
                    <a:pt x="1309" y="876"/>
                  </a:lnTo>
                  <a:lnTo>
                    <a:pt x="1317" y="868"/>
                  </a:lnTo>
                  <a:lnTo>
                    <a:pt x="1324" y="860"/>
                  </a:lnTo>
                  <a:lnTo>
                    <a:pt x="1330" y="852"/>
                  </a:lnTo>
                  <a:lnTo>
                    <a:pt x="1336" y="843"/>
                  </a:lnTo>
                  <a:lnTo>
                    <a:pt x="1341" y="833"/>
                  </a:lnTo>
                  <a:lnTo>
                    <a:pt x="1347" y="823"/>
                  </a:lnTo>
                  <a:lnTo>
                    <a:pt x="1351" y="813"/>
                  </a:lnTo>
                  <a:lnTo>
                    <a:pt x="1354" y="802"/>
                  </a:lnTo>
                  <a:lnTo>
                    <a:pt x="1356" y="792"/>
                  </a:lnTo>
                  <a:lnTo>
                    <a:pt x="1358" y="782"/>
                  </a:lnTo>
                  <a:lnTo>
                    <a:pt x="1357" y="771"/>
                  </a:lnTo>
                  <a:lnTo>
                    <a:pt x="1356" y="760"/>
                  </a:lnTo>
                  <a:lnTo>
                    <a:pt x="1353" y="751"/>
                  </a:lnTo>
                  <a:lnTo>
                    <a:pt x="1349" y="740"/>
                  </a:lnTo>
                  <a:lnTo>
                    <a:pt x="1347" y="737"/>
                  </a:lnTo>
                  <a:lnTo>
                    <a:pt x="1344" y="735"/>
                  </a:lnTo>
                  <a:lnTo>
                    <a:pt x="1344" y="735"/>
                  </a:lnTo>
                  <a:lnTo>
                    <a:pt x="1338" y="732"/>
                  </a:lnTo>
                  <a:lnTo>
                    <a:pt x="1338" y="732"/>
                  </a:lnTo>
                  <a:lnTo>
                    <a:pt x="1303" y="702"/>
                  </a:lnTo>
                  <a:lnTo>
                    <a:pt x="1268" y="671"/>
                  </a:lnTo>
                  <a:lnTo>
                    <a:pt x="1233" y="639"/>
                  </a:lnTo>
                  <a:lnTo>
                    <a:pt x="1199" y="607"/>
                  </a:lnTo>
                  <a:lnTo>
                    <a:pt x="1131" y="542"/>
                  </a:lnTo>
                  <a:lnTo>
                    <a:pt x="1065" y="478"/>
                  </a:lnTo>
                  <a:lnTo>
                    <a:pt x="1065" y="478"/>
                  </a:lnTo>
                  <a:lnTo>
                    <a:pt x="1008" y="421"/>
                  </a:lnTo>
                  <a:lnTo>
                    <a:pt x="949" y="365"/>
                  </a:lnTo>
                  <a:lnTo>
                    <a:pt x="949" y="365"/>
                  </a:lnTo>
                  <a:lnTo>
                    <a:pt x="898" y="318"/>
                  </a:lnTo>
                  <a:lnTo>
                    <a:pt x="898" y="318"/>
                  </a:lnTo>
                  <a:lnTo>
                    <a:pt x="839" y="262"/>
                  </a:lnTo>
                  <a:lnTo>
                    <a:pt x="811" y="234"/>
                  </a:lnTo>
                  <a:lnTo>
                    <a:pt x="782" y="204"/>
                  </a:lnTo>
                  <a:lnTo>
                    <a:pt x="755" y="174"/>
                  </a:lnTo>
                  <a:lnTo>
                    <a:pt x="728" y="144"/>
                  </a:lnTo>
                  <a:lnTo>
                    <a:pt x="703" y="112"/>
                  </a:lnTo>
                  <a:lnTo>
                    <a:pt x="680" y="78"/>
                  </a:lnTo>
                  <a:lnTo>
                    <a:pt x="678" y="76"/>
                  </a:lnTo>
                  <a:lnTo>
                    <a:pt x="676" y="75"/>
                  </a:lnTo>
                  <a:lnTo>
                    <a:pt x="676" y="75"/>
                  </a:lnTo>
                  <a:lnTo>
                    <a:pt x="672" y="71"/>
                  </a:lnTo>
                  <a:lnTo>
                    <a:pt x="672" y="71"/>
                  </a:lnTo>
                  <a:lnTo>
                    <a:pt x="665" y="64"/>
                  </a:lnTo>
                  <a:lnTo>
                    <a:pt x="658" y="58"/>
                  </a:lnTo>
                  <a:lnTo>
                    <a:pt x="649" y="52"/>
                  </a:lnTo>
                  <a:lnTo>
                    <a:pt x="641" y="48"/>
                  </a:lnTo>
                  <a:lnTo>
                    <a:pt x="632" y="45"/>
                  </a:lnTo>
                  <a:lnTo>
                    <a:pt x="623" y="43"/>
                  </a:lnTo>
                  <a:lnTo>
                    <a:pt x="612" y="41"/>
                  </a:lnTo>
                  <a:lnTo>
                    <a:pt x="601" y="41"/>
                  </a:lnTo>
                  <a:lnTo>
                    <a:pt x="601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0" name="Freeform 866"/>
            <p:cNvSpPr/>
            <p:nvPr/>
          </p:nvSpPr>
          <p:spPr bwMode="auto">
            <a:xfrm>
              <a:off x="2249488" y="1181100"/>
              <a:ext cx="595313" cy="604838"/>
            </a:xfrm>
            <a:custGeom>
              <a:avLst/>
              <a:gdLst/>
              <a:ahLst/>
              <a:cxnLst>
                <a:cxn ang="0">
                  <a:pos x="672" y="1142"/>
                </a:cxn>
                <a:cxn ang="0">
                  <a:pos x="660" y="1136"/>
                </a:cxn>
                <a:cxn ang="0">
                  <a:pos x="657" y="1130"/>
                </a:cxn>
                <a:cxn ang="0">
                  <a:pos x="656" y="1122"/>
                </a:cxn>
                <a:cxn ang="0">
                  <a:pos x="654" y="1020"/>
                </a:cxn>
                <a:cxn ang="0">
                  <a:pos x="641" y="850"/>
                </a:cxn>
                <a:cxn ang="0">
                  <a:pos x="629" y="701"/>
                </a:cxn>
                <a:cxn ang="0">
                  <a:pos x="568" y="686"/>
                </a:cxn>
                <a:cxn ang="0">
                  <a:pos x="451" y="680"/>
                </a:cxn>
                <a:cxn ang="0">
                  <a:pos x="439" y="675"/>
                </a:cxn>
                <a:cxn ang="0">
                  <a:pos x="434" y="663"/>
                </a:cxn>
                <a:cxn ang="0">
                  <a:pos x="429" y="586"/>
                </a:cxn>
                <a:cxn ang="0">
                  <a:pos x="406" y="496"/>
                </a:cxn>
                <a:cxn ang="0">
                  <a:pos x="399" y="497"/>
                </a:cxn>
                <a:cxn ang="0">
                  <a:pos x="316" y="494"/>
                </a:cxn>
                <a:cxn ang="0">
                  <a:pos x="144" y="483"/>
                </a:cxn>
                <a:cxn ang="0">
                  <a:pos x="52" y="481"/>
                </a:cxn>
                <a:cxn ang="0">
                  <a:pos x="19" y="481"/>
                </a:cxn>
                <a:cxn ang="0">
                  <a:pos x="6" y="476"/>
                </a:cxn>
                <a:cxn ang="0">
                  <a:pos x="1" y="468"/>
                </a:cxn>
                <a:cxn ang="0">
                  <a:pos x="1" y="454"/>
                </a:cxn>
                <a:cxn ang="0">
                  <a:pos x="6" y="443"/>
                </a:cxn>
                <a:cxn ang="0">
                  <a:pos x="21" y="438"/>
                </a:cxn>
                <a:cxn ang="0">
                  <a:pos x="53" y="438"/>
                </a:cxn>
                <a:cxn ang="0">
                  <a:pos x="234" y="446"/>
                </a:cxn>
                <a:cxn ang="0">
                  <a:pos x="357" y="454"/>
                </a:cxn>
                <a:cxn ang="0">
                  <a:pos x="403" y="456"/>
                </a:cxn>
                <a:cxn ang="0">
                  <a:pos x="418" y="442"/>
                </a:cxn>
                <a:cxn ang="0">
                  <a:pos x="406" y="231"/>
                </a:cxn>
                <a:cxn ang="0">
                  <a:pos x="404" y="72"/>
                </a:cxn>
                <a:cxn ang="0">
                  <a:pos x="406" y="15"/>
                </a:cxn>
                <a:cxn ang="0">
                  <a:pos x="413" y="4"/>
                </a:cxn>
                <a:cxn ang="0">
                  <a:pos x="428" y="0"/>
                </a:cxn>
                <a:cxn ang="0">
                  <a:pos x="436" y="1"/>
                </a:cxn>
                <a:cxn ang="0">
                  <a:pos x="443" y="5"/>
                </a:cxn>
                <a:cxn ang="0">
                  <a:pos x="447" y="15"/>
                </a:cxn>
                <a:cxn ang="0">
                  <a:pos x="445" y="78"/>
                </a:cxn>
                <a:cxn ang="0">
                  <a:pos x="448" y="255"/>
                </a:cxn>
                <a:cxn ang="0">
                  <a:pos x="464" y="488"/>
                </a:cxn>
                <a:cxn ang="0">
                  <a:pos x="474" y="640"/>
                </a:cxn>
                <a:cxn ang="0">
                  <a:pos x="564" y="644"/>
                </a:cxn>
                <a:cxn ang="0">
                  <a:pos x="834" y="658"/>
                </a:cxn>
                <a:cxn ang="0">
                  <a:pos x="1036" y="676"/>
                </a:cxn>
                <a:cxn ang="0">
                  <a:pos x="1110" y="684"/>
                </a:cxn>
                <a:cxn ang="0">
                  <a:pos x="1120" y="693"/>
                </a:cxn>
                <a:cxn ang="0">
                  <a:pos x="1125" y="706"/>
                </a:cxn>
                <a:cxn ang="0">
                  <a:pos x="1124" y="715"/>
                </a:cxn>
                <a:cxn ang="0">
                  <a:pos x="1118" y="724"/>
                </a:cxn>
                <a:cxn ang="0">
                  <a:pos x="1111" y="725"/>
                </a:cxn>
                <a:cxn ang="0">
                  <a:pos x="1053" y="719"/>
                </a:cxn>
                <a:cxn ang="0">
                  <a:pos x="786" y="697"/>
                </a:cxn>
                <a:cxn ang="0">
                  <a:pos x="672" y="705"/>
                </a:cxn>
                <a:cxn ang="0">
                  <a:pos x="683" y="852"/>
                </a:cxn>
                <a:cxn ang="0">
                  <a:pos x="694" y="987"/>
                </a:cxn>
                <a:cxn ang="0">
                  <a:pos x="698" y="1088"/>
                </a:cxn>
                <a:cxn ang="0">
                  <a:pos x="697" y="1127"/>
                </a:cxn>
                <a:cxn ang="0">
                  <a:pos x="690" y="1137"/>
                </a:cxn>
                <a:cxn ang="0">
                  <a:pos x="676" y="1142"/>
                </a:cxn>
              </a:cxnLst>
              <a:rect l="0" t="0" r="r" b="b"/>
              <a:pathLst>
                <a:path w="1125" h="1142">
                  <a:moveTo>
                    <a:pt x="676" y="1142"/>
                  </a:moveTo>
                  <a:lnTo>
                    <a:pt x="676" y="1142"/>
                  </a:lnTo>
                  <a:lnTo>
                    <a:pt x="672" y="1142"/>
                  </a:lnTo>
                  <a:lnTo>
                    <a:pt x="667" y="1141"/>
                  </a:lnTo>
                  <a:lnTo>
                    <a:pt x="663" y="1138"/>
                  </a:lnTo>
                  <a:lnTo>
                    <a:pt x="660" y="1136"/>
                  </a:lnTo>
                  <a:lnTo>
                    <a:pt x="660" y="1136"/>
                  </a:lnTo>
                  <a:lnTo>
                    <a:pt x="658" y="1133"/>
                  </a:lnTo>
                  <a:lnTo>
                    <a:pt x="657" y="1130"/>
                  </a:lnTo>
                  <a:lnTo>
                    <a:pt x="656" y="1126"/>
                  </a:lnTo>
                  <a:lnTo>
                    <a:pt x="656" y="1122"/>
                  </a:lnTo>
                  <a:lnTo>
                    <a:pt x="656" y="1122"/>
                  </a:lnTo>
                  <a:lnTo>
                    <a:pt x="656" y="1088"/>
                  </a:lnTo>
                  <a:lnTo>
                    <a:pt x="656" y="1054"/>
                  </a:lnTo>
                  <a:lnTo>
                    <a:pt x="654" y="1020"/>
                  </a:lnTo>
                  <a:lnTo>
                    <a:pt x="652" y="986"/>
                  </a:lnTo>
                  <a:lnTo>
                    <a:pt x="647" y="917"/>
                  </a:lnTo>
                  <a:lnTo>
                    <a:pt x="641" y="850"/>
                  </a:lnTo>
                  <a:lnTo>
                    <a:pt x="641" y="850"/>
                  </a:lnTo>
                  <a:lnTo>
                    <a:pt x="634" y="775"/>
                  </a:lnTo>
                  <a:lnTo>
                    <a:pt x="629" y="701"/>
                  </a:lnTo>
                  <a:lnTo>
                    <a:pt x="628" y="689"/>
                  </a:lnTo>
                  <a:lnTo>
                    <a:pt x="568" y="686"/>
                  </a:lnTo>
                  <a:lnTo>
                    <a:pt x="568" y="686"/>
                  </a:lnTo>
                  <a:lnTo>
                    <a:pt x="455" y="681"/>
                  </a:lnTo>
                  <a:lnTo>
                    <a:pt x="455" y="681"/>
                  </a:lnTo>
                  <a:lnTo>
                    <a:pt x="451" y="680"/>
                  </a:lnTo>
                  <a:lnTo>
                    <a:pt x="446" y="679"/>
                  </a:lnTo>
                  <a:lnTo>
                    <a:pt x="442" y="677"/>
                  </a:lnTo>
                  <a:lnTo>
                    <a:pt x="439" y="675"/>
                  </a:lnTo>
                  <a:lnTo>
                    <a:pt x="437" y="672"/>
                  </a:lnTo>
                  <a:lnTo>
                    <a:pt x="435" y="667"/>
                  </a:lnTo>
                  <a:lnTo>
                    <a:pt x="434" y="663"/>
                  </a:lnTo>
                  <a:lnTo>
                    <a:pt x="433" y="659"/>
                  </a:lnTo>
                  <a:lnTo>
                    <a:pt x="433" y="659"/>
                  </a:lnTo>
                  <a:lnTo>
                    <a:pt x="429" y="586"/>
                  </a:lnTo>
                  <a:lnTo>
                    <a:pt x="423" y="506"/>
                  </a:lnTo>
                  <a:lnTo>
                    <a:pt x="422" y="491"/>
                  </a:lnTo>
                  <a:lnTo>
                    <a:pt x="406" y="496"/>
                  </a:lnTo>
                  <a:lnTo>
                    <a:pt x="406" y="496"/>
                  </a:lnTo>
                  <a:lnTo>
                    <a:pt x="403" y="497"/>
                  </a:lnTo>
                  <a:lnTo>
                    <a:pt x="399" y="497"/>
                  </a:lnTo>
                  <a:lnTo>
                    <a:pt x="399" y="497"/>
                  </a:lnTo>
                  <a:lnTo>
                    <a:pt x="358" y="496"/>
                  </a:lnTo>
                  <a:lnTo>
                    <a:pt x="316" y="494"/>
                  </a:lnTo>
                  <a:lnTo>
                    <a:pt x="236" y="489"/>
                  </a:lnTo>
                  <a:lnTo>
                    <a:pt x="236" y="489"/>
                  </a:lnTo>
                  <a:lnTo>
                    <a:pt x="144" y="483"/>
                  </a:lnTo>
                  <a:lnTo>
                    <a:pt x="98" y="481"/>
                  </a:lnTo>
                  <a:lnTo>
                    <a:pt x="52" y="481"/>
                  </a:lnTo>
                  <a:lnTo>
                    <a:pt x="52" y="481"/>
                  </a:lnTo>
                  <a:lnTo>
                    <a:pt x="20" y="481"/>
                  </a:lnTo>
                  <a:lnTo>
                    <a:pt x="19" y="481"/>
                  </a:lnTo>
                  <a:lnTo>
                    <a:pt x="19" y="481"/>
                  </a:lnTo>
                  <a:lnTo>
                    <a:pt x="14" y="481"/>
                  </a:lnTo>
                  <a:lnTo>
                    <a:pt x="10" y="478"/>
                  </a:lnTo>
                  <a:lnTo>
                    <a:pt x="6" y="476"/>
                  </a:lnTo>
                  <a:lnTo>
                    <a:pt x="4" y="474"/>
                  </a:lnTo>
                  <a:lnTo>
                    <a:pt x="2" y="471"/>
                  </a:lnTo>
                  <a:lnTo>
                    <a:pt x="1" y="468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1" y="454"/>
                  </a:lnTo>
                  <a:lnTo>
                    <a:pt x="2" y="451"/>
                  </a:lnTo>
                  <a:lnTo>
                    <a:pt x="4" y="446"/>
                  </a:lnTo>
                  <a:lnTo>
                    <a:pt x="6" y="443"/>
                  </a:lnTo>
                  <a:lnTo>
                    <a:pt x="10" y="441"/>
                  </a:lnTo>
                  <a:lnTo>
                    <a:pt x="15" y="439"/>
                  </a:lnTo>
                  <a:lnTo>
                    <a:pt x="21" y="438"/>
                  </a:lnTo>
                  <a:lnTo>
                    <a:pt x="21" y="438"/>
                  </a:lnTo>
                  <a:lnTo>
                    <a:pt x="53" y="438"/>
                  </a:lnTo>
                  <a:lnTo>
                    <a:pt x="53" y="438"/>
                  </a:lnTo>
                  <a:lnTo>
                    <a:pt x="98" y="439"/>
                  </a:lnTo>
                  <a:lnTo>
                    <a:pt x="144" y="440"/>
                  </a:lnTo>
                  <a:lnTo>
                    <a:pt x="234" y="446"/>
                  </a:lnTo>
                  <a:lnTo>
                    <a:pt x="234" y="446"/>
                  </a:lnTo>
                  <a:lnTo>
                    <a:pt x="315" y="452"/>
                  </a:lnTo>
                  <a:lnTo>
                    <a:pt x="357" y="454"/>
                  </a:lnTo>
                  <a:lnTo>
                    <a:pt x="399" y="455"/>
                  </a:lnTo>
                  <a:lnTo>
                    <a:pt x="399" y="455"/>
                  </a:lnTo>
                  <a:lnTo>
                    <a:pt x="403" y="456"/>
                  </a:lnTo>
                  <a:lnTo>
                    <a:pt x="420" y="459"/>
                  </a:lnTo>
                  <a:lnTo>
                    <a:pt x="418" y="442"/>
                  </a:lnTo>
                  <a:lnTo>
                    <a:pt x="418" y="442"/>
                  </a:lnTo>
                  <a:lnTo>
                    <a:pt x="411" y="337"/>
                  </a:lnTo>
                  <a:lnTo>
                    <a:pt x="408" y="283"/>
                  </a:lnTo>
                  <a:lnTo>
                    <a:pt x="406" y="231"/>
                  </a:lnTo>
                  <a:lnTo>
                    <a:pt x="404" y="178"/>
                  </a:lnTo>
                  <a:lnTo>
                    <a:pt x="403" y="125"/>
                  </a:lnTo>
                  <a:lnTo>
                    <a:pt x="404" y="72"/>
                  </a:lnTo>
                  <a:lnTo>
                    <a:pt x="405" y="20"/>
                  </a:lnTo>
                  <a:lnTo>
                    <a:pt x="405" y="20"/>
                  </a:lnTo>
                  <a:lnTo>
                    <a:pt x="406" y="15"/>
                  </a:lnTo>
                  <a:lnTo>
                    <a:pt x="408" y="11"/>
                  </a:lnTo>
                  <a:lnTo>
                    <a:pt x="410" y="6"/>
                  </a:lnTo>
                  <a:lnTo>
                    <a:pt x="413" y="4"/>
                  </a:lnTo>
                  <a:lnTo>
                    <a:pt x="417" y="2"/>
                  </a:lnTo>
                  <a:lnTo>
                    <a:pt x="421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32" y="0"/>
                  </a:lnTo>
                  <a:lnTo>
                    <a:pt x="436" y="1"/>
                  </a:lnTo>
                  <a:lnTo>
                    <a:pt x="440" y="3"/>
                  </a:lnTo>
                  <a:lnTo>
                    <a:pt x="443" y="5"/>
                  </a:lnTo>
                  <a:lnTo>
                    <a:pt x="443" y="5"/>
                  </a:lnTo>
                  <a:lnTo>
                    <a:pt x="445" y="8"/>
                  </a:lnTo>
                  <a:lnTo>
                    <a:pt x="446" y="12"/>
                  </a:lnTo>
                  <a:lnTo>
                    <a:pt x="447" y="15"/>
                  </a:lnTo>
                  <a:lnTo>
                    <a:pt x="447" y="19"/>
                  </a:lnTo>
                  <a:lnTo>
                    <a:pt x="447" y="19"/>
                  </a:lnTo>
                  <a:lnTo>
                    <a:pt x="445" y="78"/>
                  </a:lnTo>
                  <a:lnTo>
                    <a:pt x="445" y="137"/>
                  </a:lnTo>
                  <a:lnTo>
                    <a:pt x="446" y="196"/>
                  </a:lnTo>
                  <a:lnTo>
                    <a:pt x="448" y="255"/>
                  </a:lnTo>
                  <a:lnTo>
                    <a:pt x="452" y="313"/>
                  </a:lnTo>
                  <a:lnTo>
                    <a:pt x="456" y="372"/>
                  </a:lnTo>
                  <a:lnTo>
                    <a:pt x="464" y="488"/>
                  </a:lnTo>
                  <a:lnTo>
                    <a:pt x="464" y="488"/>
                  </a:lnTo>
                  <a:lnTo>
                    <a:pt x="473" y="629"/>
                  </a:lnTo>
                  <a:lnTo>
                    <a:pt x="474" y="640"/>
                  </a:lnTo>
                  <a:lnTo>
                    <a:pt x="485" y="641"/>
                  </a:lnTo>
                  <a:lnTo>
                    <a:pt x="485" y="641"/>
                  </a:lnTo>
                  <a:lnTo>
                    <a:pt x="564" y="644"/>
                  </a:lnTo>
                  <a:lnTo>
                    <a:pt x="564" y="644"/>
                  </a:lnTo>
                  <a:lnTo>
                    <a:pt x="698" y="651"/>
                  </a:lnTo>
                  <a:lnTo>
                    <a:pt x="834" y="658"/>
                  </a:lnTo>
                  <a:lnTo>
                    <a:pt x="901" y="663"/>
                  </a:lnTo>
                  <a:lnTo>
                    <a:pt x="969" y="669"/>
                  </a:lnTo>
                  <a:lnTo>
                    <a:pt x="1036" y="676"/>
                  </a:lnTo>
                  <a:lnTo>
                    <a:pt x="1104" y="683"/>
                  </a:lnTo>
                  <a:lnTo>
                    <a:pt x="1104" y="683"/>
                  </a:lnTo>
                  <a:lnTo>
                    <a:pt x="1110" y="684"/>
                  </a:lnTo>
                  <a:lnTo>
                    <a:pt x="1114" y="686"/>
                  </a:lnTo>
                  <a:lnTo>
                    <a:pt x="1118" y="689"/>
                  </a:lnTo>
                  <a:lnTo>
                    <a:pt x="1120" y="693"/>
                  </a:lnTo>
                  <a:lnTo>
                    <a:pt x="1123" y="696"/>
                  </a:lnTo>
                  <a:lnTo>
                    <a:pt x="1124" y="702"/>
                  </a:lnTo>
                  <a:lnTo>
                    <a:pt x="1125" y="706"/>
                  </a:lnTo>
                  <a:lnTo>
                    <a:pt x="1125" y="710"/>
                  </a:lnTo>
                  <a:lnTo>
                    <a:pt x="1125" y="710"/>
                  </a:lnTo>
                  <a:lnTo>
                    <a:pt x="1124" y="715"/>
                  </a:lnTo>
                  <a:lnTo>
                    <a:pt x="1122" y="720"/>
                  </a:lnTo>
                  <a:lnTo>
                    <a:pt x="1120" y="722"/>
                  </a:lnTo>
                  <a:lnTo>
                    <a:pt x="1118" y="724"/>
                  </a:lnTo>
                  <a:lnTo>
                    <a:pt x="1115" y="725"/>
                  </a:lnTo>
                  <a:lnTo>
                    <a:pt x="1111" y="725"/>
                  </a:lnTo>
                  <a:lnTo>
                    <a:pt x="1111" y="725"/>
                  </a:lnTo>
                  <a:lnTo>
                    <a:pt x="1107" y="725"/>
                  </a:lnTo>
                  <a:lnTo>
                    <a:pt x="1107" y="725"/>
                  </a:lnTo>
                  <a:lnTo>
                    <a:pt x="1053" y="719"/>
                  </a:lnTo>
                  <a:lnTo>
                    <a:pt x="998" y="714"/>
                  </a:lnTo>
                  <a:lnTo>
                    <a:pt x="892" y="705"/>
                  </a:lnTo>
                  <a:lnTo>
                    <a:pt x="786" y="697"/>
                  </a:lnTo>
                  <a:lnTo>
                    <a:pt x="684" y="692"/>
                  </a:lnTo>
                  <a:lnTo>
                    <a:pt x="671" y="691"/>
                  </a:lnTo>
                  <a:lnTo>
                    <a:pt x="672" y="705"/>
                  </a:lnTo>
                  <a:lnTo>
                    <a:pt x="672" y="705"/>
                  </a:lnTo>
                  <a:lnTo>
                    <a:pt x="677" y="779"/>
                  </a:lnTo>
                  <a:lnTo>
                    <a:pt x="683" y="852"/>
                  </a:lnTo>
                  <a:lnTo>
                    <a:pt x="683" y="852"/>
                  </a:lnTo>
                  <a:lnTo>
                    <a:pt x="689" y="918"/>
                  </a:lnTo>
                  <a:lnTo>
                    <a:pt x="694" y="987"/>
                  </a:lnTo>
                  <a:lnTo>
                    <a:pt x="696" y="1020"/>
                  </a:lnTo>
                  <a:lnTo>
                    <a:pt x="697" y="1054"/>
                  </a:lnTo>
                  <a:lnTo>
                    <a:pt x="698" y="1088"/>
                  </a:lnTo>
                  <a:lnTo>
                    <a:pt x="698" y="1122"/>
                  </a:lnTo>
                  <a:lnTo>
                    <a:pt x="698" y="1122"/>
                  </a:lnTo>
                  <a:lnTo>
                    <a:pt x="697" y="1127"/>
                  </a:lnTo>
                  <a:lnTo>
                    <a:pt x="695" y="1131"/>
                  </a:lnTo>
                  <a:lnTo>
                    <a:pt x="693" y="1135"/>
                  </a:lnTo>
                  <a:lnTo>
                    <a:pt x="690" y="1137"/>
                  </a:lnTo>
                  <a:lnTo>
                    <a:pt x="686" y="1140"/>
                  </a:lnTo>
                  <a:lnTo>
                    <a:pt x="683" y="1141"/>
                  </a:lnTo>
                  <a:lnTo>
                    <a:pt x="676" y="1142"/>
                  </a:lnTo>
                  <a:lnTo>
                    <a:pt x="676" y="1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0" name="组合 949"/>
          <p:cNvGrpSpPr/>
          <p:nvPr/>
        </p:nvGrpSpPr>
        <p:grpSpPr>
          <a:xfrm>
            <a:off x="5475793" y="1202320"/>
            <a:ext cx="893235" cy="903817"/>
            <a:chOff x="4194175" y="1193800"/>
            <a:chExt cx="669926" cy="677863"/>
          </a:xfrm>
          <a:solidFill>
            <a:schemeClr val="tx1"/>
          </a:solidFill>
        </p:grpSpPr>
        <p:sp>
          <p:nvSpPr>
            <p:cNvPr id="17251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2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3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4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5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6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7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8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9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0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1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2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3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4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5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6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7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8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9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0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1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2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3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4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5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6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7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8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9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0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1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2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3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4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5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6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7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8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1" name="组合 950"/>
          <p:cNvGrpSpPr/>
          <p:nvPr/>
        </p:nvGrpSpPr>
        <p:grpSpPr>
          <a:xfrm>
            <a:off x="4260827" y="1149404"/>
            <a:ext cx="931335" cy="954617"/>
            <a:chOff x="3282950" y="1154113"/>
            <a:chExt cx="698501" cy="715963"/>
          </a:xfrm>
          <a:solidFill>
            <a:schemeClr val="tx1"/>
          </a:solidFill>
        </p:grpSpPr>
        <p:sp>
          <p:nvSpPr>
            <p:cNvPr id="17289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0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1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2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3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4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5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6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7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8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9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0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1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2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3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4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5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6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7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8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9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0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1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49" name="组合 948"/>
          <p:cNvGrpSpPr/>
          <p:nvPr/>
        </p:nvGrpSpPr>
        <p:grpSpPr>
          <a:xfrm>
            <a:off x="6832578" y="1136703"/>
            <a:ext cx="956733" cy="958851"/>
            <a:chOff x="5211763" y="1144588"/>
            <a:chExt cx="717550" cy="719138"/>
          </a:xfrm>
          <a:solidFill>
            <a:schemeClr val="tx1"/>
          </a:solidFill>
        </p:grpSpPr>
        <p:sp>
          <p:nvSpPr>
            <p:cNvPr id="17312" name="Freeform 928"/>
            <p:cNvSpPr/>
            <p:nvPr/>
          </p:nvSpPr>
          <p:spPr bwMode="auto">
            <a:xfrm>
              <a:off x="5278438" y="1295400"/>
              <a:ext cx="22225" cy="100013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2" y="15"/>
                </a:cxn>
                <a:cxn ang="0">
                  <a:pos x="28" y="26"/>
                </a:cxn>
                <a:cxn ang="0">
                  <a:pos x="26" y="36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6" y="94"/>
                </a:cxn>
                <a:cxn ang="0">
                  <a:pos x="16" y="94"/>
                </a:cxn>
                <a:cxn ang="0">
                  <a:pos x="11" y="117"/>
                </a:cxn>
                <a:cxn ang="0">
                  <a:pos x="6" y="139"/>
                </a:cxn>
                <a:cxn ang="0">
                  <a:pos x="2" y="161"/>
                </a:cxn>
                <a:cxn ang="0">
                  <a:pos x="0" y="173"/>
                </a:cxn>
                <a:cxn ang="0">
                  <a:pos x="0" y="184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89"/>
                </a:cxn>
                <a:cxn ang="0">
                  <a:pos x="4" y="189"/>
                </a:cxn>
                <a:cxn ang="0">
                  <a:pos x="6" y="189"/>
                </a:cxn>
                <a:cxn ang="0">
                  <a:pos x="7" y="188"/>
                </a:cxn>
                <a:cxn ang="0">
                  <a:pos x="8" y="186"/>
                </a:cxn>
                <a:cxn ang="0">
                  <a:pos x="9" y="184"/>
                </a:cxn>
                <a:cxn ang="0">
                  <a:pos x="9" y="184"/>
                </a:cxn>
                <a:cxn ang="0">
                  <a:pos x="10" y="172"/>
                </a:cxn>
                <a:cxn ang="0">
                  <a:pos x="11" y="158"/>
                </a:cxn>
                <a:cxn ang="0">
                  <a:pos x="16" y="132"/>
                </a:cxn>
                <a:cxn ang="0">
                  <a:pos x="22" y="107"/>
                </a:cxn>
                <a:cxn ang="0">
                  <a:pos x="27" y="82"/>
                </a:cxn>
                <a:cxn ang="0">
                  <a:pos x="27" y="82"/>
                </a:cxn>
                <a:cxn ang="0">
                  <a:pos x="32" y="58"/>
                </a:cxn>
                <a:cxn ang="0">
                  <a:pos x="36" y="35"/>
                </a:cxn>
                <a:cxn ang="0">
                  <a:pos x="36" y="35"/>
                </a:cxn>
                <a:cxn ang="0">
                  <a:pos x="40" y="20"/>
                </a:cxn>
                <a:cxn ang="0">
                  <a:pos x="41" y="12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189">
                  <a:moveTo>
                    <a:pt x="33" y="4"/>
                  </a:moveTo>
                  <a:lnTo>
                    <a:pt x="33" y="4"/>
                  </a:lnTo>
                  <a:lnTo>
                    <a:pt x="32" y="15"/>
                  </a:lnTo>
                  <a:lnTo>
                    <a:pt x="28" y="26"/>
                  </a:lnTo>
                  <a:lnTo>
                    <a:pt x="26" y="36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1" y="117"/>
                  </a:lnTo>
                  <a:lnTo>
                    <a:pt x="6" y="139"/>
                  </a:lnTo>
                  <a:lnTo>
                    <a:pt x="2" y="161"/>
                  </a:lnTo>
                  <a:lnTo>
                    <a:pt x="0" y="173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89"/>
                  </a:lnTo>
                  <a:lnTo>
                    <a:pt x="4" y="189"/>
                  </a:lnTo>
                  <a:lnTo>
                    <a:pt x="6" y="189"/>
                  </a:lnTo>
                  <a:lnTo>
                    <a:pt x="7" y="188"/>
                  </a:lnTo>
                  <a:lnTo>
                    <a:pt x="8" y="186"/>
                  </a:lnTo>
                  <a:lnTo>
                    <a:pt x="9" y="184"/>
                  </a:lnTo>
                  <a:lnTo>
                    <a:pt x="9" y="184"/>
                  </a:lnTo>
                  <a:lnTo>
                    <a:pt x="10" y="172"/>
                  </a:lnTo>
                  <a:lnTo>
                    <a:pt x="11" y="158"/>
                  </a:lnTo>
                  <a:lnTo>
                    <a:pt x="16" y="132"/>
                  </a:lnTo>
                  <a:lnTo>
                    <a:pt x="22" y="107"/>
                  </a:lnTo>
                  <a:lnTo>
                    <a:pt x="27" y="82"/>
                  </a:lnTo>
                  <a:lnTo>
                    <a:pt x="27" y="82"/>
                  </a:lnTo>
                  <a:lnTo>
                    <a:pt x="32" y="58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40" y="20"/>
                  </a:lnTo>
                  <a:lnTo>
                    <a:pt x="41" y="12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3" name="Freeform 929"/>
            <p:cNvSpPr/>
            <p:nvPr/>
          </p:nvSpPr>
          <p:spPr bwMode="auto">
            <a:xfrm>
              <a:off x="5316538" y="1249363"/>
              <a:ext cx="44450" cy="173038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71" y="14"/>
                </a:cxn>
                <a:cxn ang="0">
                  <a:pos x="66" y="25"/>
                </a:cxn>
                <a:cxn ang="0">
                  <a:pos x="63" y="37"/>
                </a:cxn>
                <a:cxn ang="0">
                  <a:pos x="60" y="49"/>
                </a:cxn>
                <a:cxn ang="0">
                  <a:pos x="5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43" y="126"/>
                </a:cxn>
                <a:cxn ang="0">
                  <a:pos x="35" y="154"/>
                </a:cxn>
                <a:cxn ang="0">
                  <a:pos x="27" y="182"/>
                </a:cxn>
                <a:cxn ang="0">
                  <a:pos x="19" y="210"/>
                </a:cxn>
                <a:cxn ang="0">
                  <a:pos x="19" y="210"/>
                </a:cxn>
                <a:cxn ang="0">
                  <a:pos x="13" y="233"/>
                </a:cxn>
                <a:cxn ang="0">
                  <a:pos x="9" y="253"/>
                </a:cxn>
                <a:cxn ang="0">
                  <a:pos x="4" y="274"/>
                </a:cxn>
                <a:cxn ang="0">
                  <a:pos x="1" y="296"/>
                </a:cxn>
                <a:cxn ang="0">
                  <a:pos x="0" y="305"/>
                </a:cxn>
                <a:cxn ang="0">
                  <a:pos x="0" y="312"/>
                </a:cxn>
                <a:cxn ang="0">
                  <a:pos x="1" y="319"/>
                </a:cxn>
                <a:cxn ang="0">
                  <a:pos x="3" y="325"/>
                </a:cxn>
                <a:cxn ang="0">
                  <a:pos x="5" y="326"/>
                </a:cxn>
                <a:cxn ang="0">
                  <a:pos x="6" y="327"/>
                </a:cxn>
                <a:cxn ang="0">
                  <a:pos x="9" y="328"/>
                </a:cxn>
                <a:cxn ang="0">
                  <a:pos x="11" y="327"/>
                </a:cxn>
                <a:cxn ang="0">
                  <a:pos x="11" y="327"/>
                </a:cxn>
                <a:cxn ang="0">
                  <a:pos x="13" y="326"/>
                </a:cxn>
                <a:cxn ang="0">
                  <a:pos x="14" y="325"/>
                </a:cxn>
                <a:cxn ang="0">
                  <a:pos x="14" y="324"/>
                </a:cxn>
                <a:cxn ang="0">
                  <a:pos x="14" y="322"/>
                </a:cxn>
                <a:cxn ang="0">
                  <a:pos x="13" y="319"/>
                </a:cxn>
                <a:cxn ang="0">
                  <a:pos x="12" y="318"/>
                </a:cxn>
                <a:cxn ang="0">
                  <a:pos x="11" y="317"/>
                </a:cxn>
                <a:cxn ang="0">
                  <a:pos x="9" y="317"/>
                </a:cxn>
                <a:cxn ang="0">
                  <a:pos x="9" y="317"/>
                </a:cxn>
                <a:cxn ang="0">
                  <a:pos x="16" y="265"/>
                </a:cxn>
                <a:cxn ang="0">
                  <a:pos x="16" y="265"/>
                </a:cxn>
                <a:cxn ang="0">
                  <a:pos x="26" y="221"/>
                </a:cxn>
                <a:cxn ang="0">
                  <a:pos x="30" y="199"/>
                </a:cxn>
                <a:cxn ang="0">
                  <a:pos x="36" y="178"/>
                </a:cxn>
                <a:cxn ang="0">
                  <a:pos x="36" y="178"/>
                </a:cxn>
                <a:cxn ang="0">
                  <a:pos x="49" y="136"/>
                </a:cxn>
                <a:cxn ang="0">
                  <a:pos x="56" y="114"/>
                </a:cxn>
                <a:cxn ang="0">
                  <a:pos x="61" y="92"/>
                </a:cxn>
                <a:cxn ang="0">
                  <a:pos x="61" y="92"/>
                </a:cxn>
                <a:cxn ang="0">
                  <a:pos x="70" y="49"/>
                </a:cxn>
                <a:cxn ang="0">
                  <a:pos x="72" y="39"/>
                </a:cxn>
                <a:cxn ang="0">
                  <a:pos x="75" y="27"/>
                </a:cxn>
                <a:cxn ang="0">
                  <a:pos x="79" y="17"/>
                </a:cxn>
                <a:cxn ang="0">
                  <a:pos x="86" y="8"/>
                </a:cxn>
                <a:cxn ang="0">
                  <a:pos x="86" y="8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328">
                  <a:moveTo>
                    <a:pt x="77" y="2"/>
                  </a:moveTo>
                  <a:lnTo>
                    <a:pt x="77" y="2"/>
                  </a:lnTo>
                  <a:lnTo>
                    <a:pt x="71" y="14"/>
                  </a:lnTo>
                  <a:lnTo>
                    <a:pt x="66" y="25"/>
                  </a:lnTo>
                  <a:lnTo>
                    <a:pt x="63" y="37"/>
                  </a:lnTo>
                  <a:lnTo>
                    <a:pt x="60" y="49"/>
                  </a:lnTo>
                  <a:lnTo>
                    <a:pt x="5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43" y="126"/>
                  </a:lnTo>
                  <a:lnTo>
                    <a:pt x="35" y="154"/>
                  </a:lnTo>
                  <a:lnTo>
                    <a:pt x="27" y="182"/>
                  </a:lnTo>
                  <a:lnTo>
                    <a:pt x="19" y="210"/>
                  </a:lnTo>
                  <a:lnTo>
                    <a:pt x="19" y="210"/>
                  </a:lnTo>
                  <a:lnTo>
                    <a:pt x="13" y="233"/>
                  </a:lnTo>
                  <a:lnTo>
                    <a:pt x="9" y="253"/>
                  </a:lnTo>
                  <a:lnTo>
                    <a:pt x="4" y="274"/>
                  </a:lnTo>
                  <a:lnTo>
                    <a:pt x="1" y="296"/>
                  </a:lnTo>
                  <a:lnTo>
                    <a:pt x="0" y="305"/>
                  </a:lnTo>
                  <a:lnTo>
                    <a:pt x="0" y="312"/>
                  </a:lnTo>
                  <a:lnTo>
                    <a:pt x="1" y="319"/>
                  </a:lnTo>
                  <a:lnTo>
                    <a:pt x="3" y="325"/>
                  </a:lnTo>
                  <a:lnTo>
                    <a:pt x="5" y="326"/>
                  </a:lnTo>
                  <a:lnTo>
                    <a:pt x="6" y="327"/>
                  </a:lnTo>
                  <a:lnTo>
                    <a:pt x="9" y="328"/>
                  </a:lnTo>
                  <a:lnTo>
                    <a:pt x="11" y="327"/>
                  </a:lnTo>
                  <a:lnTo>
                    <a:pt x="11" y="327"/>
                  </a:lnTo>
                  <a:lnTo>
                    <a:pt x="13" y="326"/>
                  </a:lnTo>
                  <a:lnTo>
                    <a:pt x="14" y="325"/>
                  </a:lnTo>
                  <a:lnTo>
                    <a:pt x="14" y="324"/>
                  </a:lnTo>
                  <a:lnTo>
                    <a:pt x="14" y="322"/>
                  </a:lnTo>
                  <a:lnTo>
                    <a:pt x="13" y="319"/>
                  </a:lnTo>
                  <a:lnTo>
                    <a:pt x="12" y="318"/>
                  </a:lnTo>
                  <a:lnTo>
                    <a:pt x="11" y="317"/>
                  </a:lnTo>
                  <a:lnTo>
                    <a:pt x="9" y="317"/>
                  </a:lnTo>
                  <a:lnTo>
                    <a:pt x="9" y="317"/>
                  </a:lnTo>
                  <a:lnTo>
                    <a:pt x="16" y="265"/>
                  </a:lnTo>
                  <a:lnTo>
                    <a:pt x="16" y="265"/>
                  </a:lnTo>
                  <a:lnTo>
                    <a:pt x="26" y="221"/>
                  </a:lnTo>
                  <a:lnTo>
                    <a:pt x="30" y="199"/>
                  </a:lnTo>
                  <a:lnTo>
                    <a:pt x="36" y="178"/>
                  </a:lnTo>
                  <a:lnTo>
                    <a:pt x="36" y="178"/>
                  </a:lnTo>
                  <a:lnTo>
                    <a:pt x="49" y="136"/>
                  </a:lnTo>
                  <a:lnTo>
                    <a:pt x="56" y="114"/>
                  </a:lnTo>
                  <a:lnTo>
                    <a:pt x="61" y="92"/>
                  </a:lnTo>
                  <a:lnTo>
                    <a:pt x="61" y="92"/>
                  </a:lnTo>
                  <a:lnTo>
                    <a:pt x="70" y="49"/>
                  </a:lnTo>
                  <a:lnTo>
                    <a:pt x="72" y="39"/>
                  </a:lnTo>
                  <a:lnTo>
                    <a:pt x="75" y="27"/>
                  </a:lnTo>
                  <a:lnTo>
                    <a:pt x="79" y="17"/>
                  </a:lnTo>
                  <a:lnTo>
                    <a:pt x="86" y="8"/>
                  </a:lnTo>
                  <a:lnTo>
                    <a:pt x="86" y="8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4" name="Freeform 930"/>
            <p:cNvSpPr/>
            <p:nvPr/>
          </p:nvSpPr>
          <p:spPr bwMode="auto">
            <a:xfrm>
              <a:off x="5343525" y="1196975"/>
              <a:ext cx="55563" cy="230188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87" y="23"/>
                </a:cxn>
                <a:cxn ang="0">
                  <a:pos x="80" y="43"/>
                </a:cxn>
                <a:cxn ang="0">
                  <a:pos x="75" y="64"/>
                </a:cxn>
                <a:cxn ang="0">
                  <a:pos x="72" y="86"/>
                </a:cxn>
                <a:cxn ang="0">
                  <a:pos x="72" y="86"/>
                </a:cxn>
                <a:cxn ang="0">
                  <a:pos x="68" y="118"/>
                </a:cxn>
                <a:cxn ang="0">
                  <a:pos x="63" y="151"/>
                </a:cxn>
                <a:cxn ang="0">
                  <a:pos x="57" y="183"/>
                </a:cxn>
                <a:cxn ang="0">
                  <a:pos x="51" y="215"/>
                </a:cxn>
                <a:cxn ang="0">
                  <a:pos x="51" y="215"/>
                </a:cxn>
                <a:cxn ang="0">
                  <a:pos x="45" y="242"/>
                </a:cxn>
                <a:cxn ang="0">
                  <a:pos x="38" y="269"/>
                </a:cxn>
                <a:cxn ang="0">
                  <a:pos x="21" y="322"/>
                </a:cxn>
                <a:cxn ang="0">
                  <a:pos x="13" y="349"/>
                </a:cxn>
                <a:cxn ang="0">
                  <a:pos x="7" y="376"/>
                </a:cxn>
                <a:cxn ang="0">
                  <a:pos x="3" y="404"/>
                </a:cxn>
                <a:cxn ang="0">
                  <a:pos x="2" y="417"/>
                </a:cxn>
                <a:cxn ang="0">
                  <a:pos x="0" y="432"/>
                </a:cxn>
                <a:cxn ang="0">
                  <a:pos x="0" y="432"/>
                </a:cxn>
                <a:cxn ang="0">
                  <a:pos x="0" y="434"/>
                </a:cxn>
                <a:cxn ang="0">
                  <a:pos x="2" y="435"/>
                </a:cxn>
                <a:cxn ang="0">
                  <a:pos x="4" y="436"/>
                </a:cxn>
                <a:cxn ang="0">
                  <a:pos x="6" y="436"/>
                </a:cxn>
                <a:cxn ang="0">
                  <a:pos x="7" y="436"/>
                </a:cxn>
                <a:cxn ang="0">
                  <a:pos x="9" y="435"/>
                </a:cxn>
                <a:cxn ang="0">
                  <a:pos x="10" y="434"/>
                </a:cxn>
                <a:cxn ang="0">
                  <a:pos x="10" y="432"/>
                </a:cxn>
                <a:cxn ang="0">
                  <a:pos x="10" y="432"/>
                </a:cxn>
                <a:cxn ang="0">
                  <a:pos x="11" y="418"/>
                </a:cxn>
                <a:cxn ang="0">
                  <a:pos x="12" y="405"/>
                </a:cxn>
                <a:cxn ang="0">
                  <a:pos x="16" y="378"/>
                </a:cxn>
                <a:cxn ang="0">
                  <a:pos x="22" y="353"/>
                </a:cxn>
                <a:cxn ang="0">
                  <a:pos x="29" y="328"/>
                </a:cxn>
                <a:cxn ang="0">
                  <a:pos x="46" y="277"/>
                </a:cxn>
                <a:cxn ang="0">
                  <a:pos x="53" y="252"/>
                </a:cxn>
                <a:cxn ang="0">
                  <a:pos x="59" y="225"/>
                </a:cxn>
                <a:cxn ang="0">
                  <a:pos x="59" y="225"/>
                </a:cxn>
                <a:cxn ang="0">
                  <a:pos x="69" y="174"/>
                </a:cxn>
                <a:cxn ang="0">
                  <a:pos x="74" y="148"/>
                </a:cxn>
                <a:cxn ang="0">
                  <a:pos x="77" y="122"/>
                </a:cxn>
                <a:cxn ang="0">
                  <a:pos x="77" y="122"/>
                </a:cxn>
                <a:cxn ang="0">
                  <a:pos x="85" y="63"/>
                </a:cxn>
                <a:cxn ang="0">
                  <a:pos x="85" y="63"/>
                </a:cxn>
                <a:cxn ang="0">
                  <a:pos x="88" y="49"/>
                </a:cxn>
                <a:cxn ang="0">
                  <a:pos x="92" y="34"/>
                </a:cxn>
                <a:cxn ang="0">
                  <a:pos x="98" y="21"/>
                </a:cxn>
                <a:cxn ang="0">
                  <a:pos x="104" y="7"/>
                </a:cxn>
                <a:cxn ang="0">
                  <a:pos x="104" y="7"/>
                </a:cxn>
                <a:cxn ang="0">
                  <a:pos x="105" y="5"/>
                </a:cxn>
                <a:cxn ang="0">
                  <a:pos x="105" y="4"/>
                </a:cxn>
                <a:cxn ang="0">
                  <a:pos x="104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5" h="436">
                  <a:moveTo>
                    <a:pt x="95" y="3"/>
                  </a:moveTo>
                  <a:lnTo>
                    <a:pt x="95" y="3"/>
                  </a:lnTo>
                  <a:lnTo>
                    <a:pt x="87" y="23"/>
                  </a:lnTo>
                  <a:lnTo>
                    <a:pt x="80" y="43"/>
                  </a:lnTo>
                  <a:lnTo>
                    <a:pt x="75" y="64"/>
                  </a:lnTo>
                  <a:lnTo>
                    <a:pt x="72" y="86"/>
                  </a:lnTo>
                  <a:lnTo>
                    <a:pt x="72" y="86"/>
                  </a:lnTo>
                  <a:lnTo>
                    <a:pt x="68" y="118"/>
                  </a:lnTo>
                  <a:lnTo>
                    <a:pt x="63" y="151"/>
                  </a:lnTo>
                  <a:lnTo>
                    <a:pt x="57" y="183"/>
                  </a:lnTo>
                  <a:lnTo>
                    <a:pt x="51" y="215"/>
                  </a:lnTo>
                  <a:lnTo>
                    <a:pt x="51" y="215"/>
                  </a:lnTo>
                  <a:lnTo>
                    <a:pt x="45" y="242"/>
                  </a:lnTo>
                  <a:lnTo>
                    <a:pt x="38" y="269"/>
                  </a:lnTo>
                  <a:lnTo>
                    <a:pt x="21" y="322"/>
                  </a:lnTo>
                  <a:lnTo>
                    <a:pt x="13" y="349"/>
                  </a:lnTo>
                  <a:lnTo>
                    <a:pt x="7" y="376"/>
                  </a:lnTo>
                  <a:lnTo>
                    <a:pt x="3" y="404"/>
                  </a:lnTo>
                  <a:lnTo>
                    <a:pt x="2" y="417"/>
                  </a:lnTo>
                  <a:lnTo>
                    <a:pt x="0" y="432"/>
                  </a:lnTo>
                  <a:lnTo>
                    <a:pt x="0" y="432"/>
                  </a:lnTo>
                  <a:lnTo>
                    <a:pt x="0" y="434"/>
                  </a:lnTo>
                  <a:lnTo>
                    <a:pt x="2" y="435"/>
                  </a:lnTo>
                  <a:lnTo>
                    <a:pt x="4" y="436"/>
                  </a:lnTo>
                  <a:lnTo>
                    <a:pt x="6" y="436"/>
                  </a:lnTo>
                  <a:lnTo>
                    <a:pt x="7" y="436"/>
                  </a:lnTo>
                  <a:lnTo>
                    <a:pt x="9" y="435"/>
                  </a:lnTo>
                  <a:lnTo>
                    <a:pt x="10" y="434"/>
                  </a:lnTo>
                  <a:lnTo>
                    <a:pt x="10" y="432"/>
                  </a:lnTo>
                  <a:lnTo>
                    <a:pt x="10" y="432"/>
                  </a:lnTo>
                  <a:lnTo>
                    <a:pt x="11" y="418"/>
                  </a:lnTo>
                  <a:lnTo>
                    <a:pt x="12" y="405"/>
                  </a:lnTo>
                  <a:lnTo>
                    <a:pt x="16" y="378"/>
                  </a:lnTo>
                  <a:lnTo>
                    <a:pt x="22" y="353"/>
                  </a:lnTo>
                  <a:lnTo>
                    <a:pt x="29" y="328"/>
                  </a:lnTo>
                  <a:lnTo>
                    <a:pt x="46" y="277"/>
                  </a:lnTo>
                  <a:lnTo>
                    <a:pt x="53" y="252"/>
                  </a:lnTo>
                  <a:lnTo>
                    <a:pt x="59" y="225"/>
                  </a:lnTo>
                  <a:lnTo>
                    <a:pt x="59" y="225"/>
                  </a:lnTo>
                  <a:lnTo>
                    <a:pt x="69" y="174"/>
                  </a:lnTo>
                  <a:lnTo>
                    <a:pt x="74" y="148"/>
                  </a:lnTo>
                  <a:lnTo>
                    <a:pt x="77" y="122"/>
                  </a:lnTo>
                  <a:lnTo>
                    <a:pt x="77" y="122"/>
                  </a:lnTo>
                  <a:lnTo>
                    <a:pt x="85" y="63"/>
                  </a:lnTo>
                  <a:lnTo>
                    <a:pt x="85" y="63"/>
                  </a:lnTo>
                  <a:lnTo>
                    <a:pt x="88" y="49"/>
                  </a:lnTo>
                  <a:lnTo>
                    <a:pt x="92" y="34"/>
                  </a:lnTo>
                  <a:lnTo>
                    <a:pt x="98" y="21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105" y="5"/>
                  </a:lnTo>
                  <a:lnTo>
                    <a:pt x="105" y="4"/>
                  </a:lnTo>
                  <a:lnTo>
                    <a:pt x="104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5" name="Freeform 931"/>
            <p:cNvSpPr/>
            <p:nvPr/>
          </p:nvSpPr>
          <p:spPr bwMode="auto">
            <a:xfrm>
              <a:off x="5381625" y="1181100"/>
              <a:ext cx="65088" cy="244475"/>
            </a:xfrm>
            <a:custGeom>
              <a:avLst/>
              <a:gdLst/>
              <a:ahLst/>
              <a:cxnLst>
                <a:cxn ang="0">
                  <a:pos x="113" y="3"/>
                </a:cxn>
                <a:cxn ang="0">
                  <a:pos x="104" y="58"/>
                </a:cxn>
                <a:cxn ang="0">
                  <a:pos x="95" y="113"/>
                </a:cxn>
                <a:cxn ang="0">
                  <a:pos x="88" y="143"/>
                </a:cxn>
                <a:cxn ang="0">
                  <a:pos x="68" y="201"/>
                </a:cxn>
                <a:cxn ang="0">
                  <a:pos x="60" y="231"/>
                </a:cxn>
                <a:cxn ang="0">
                  <a:pos x="42" y="284"/>
                </a:cxn>
                <a:cxn ang="0">
                  <a:pos x="15" y="365"/>
                </a:cxn>
                <a:cxn ang="0">
                  <a:pos x="3" y="421"/>
                </a:cxn>
                <a:cxn ang="0">
                  <a:pos x="0" y="449"/>
                </a:cxn>
                <a:cxn ang="0">
                  <a:pos x="0" y="451"/>
                </a:cxn>
                <a:cxn ang="0">
                  <a:pos x="0" y="455"/>
                </a:cxn>
                <a:cxn ang="0">
                  <a:pos x="1" y="459"/>
                </a:cxn>
                <a:cxn ang="0">
                  <a:pos x="4" y="460"/>
                </a:cxn>
                <a:cxn ang="0">
                  <a:pos x="8" y="459"/>
                </a:cxn>
                <a:cxn ang="0">
                  <a:pos x="9" y="455"/>
                </a:cxn>
                <a:cxn ang="0">
                  <a:pos x="10" y="440"/>
                </a:cxn>
                <a:cxn ang="0">
                  <a:pos x="13" y="412"/>
                </a:cxn>
                <a:cxn ang="0">
                  <a:pos x="23" y="370"/>
                </a:cxn>
                <a:cxn ang="0">
                  <a:pos x="50" y="287"/>
                </a:cxn>
                <a:cxn ang="0">
                  <a:pos x="68" y="233"/>
                </a:cxn>
                <a:cxn ang="0">
                  <a:pos x="76" y="206"/>
                </a:cxn>
                <a:cxn ang="0">
                  <a:pos x="95" y="152"/>
                </a:cxn>
                <a:cxn ang="0">
                  <a:pos x="102" y="124"/>
                </a:cxn>
                <a:cxn ang="0">
                  <a:pos x="108" y="95"/>
                </a:cxn>
                <a:cxn ang="0">
                  <a:pos x="116" y="35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1" y="1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3" y="3"/>
                </a:cxn>
              </a:cxnLst>
              <a:rect l="0" t="0" r="r" b="b"/>
              <a:pathLst>
                <a:path w="123" h="460">
                  <a:moveTo>
                    <a:pt x="113" y="3"/>
                  </a:moveTo>
                  <a:lnTo>
                    <a:pt x="113" y="3"/>
                  </a:lnTo>
                  <a:lnTo>
                    <a:pt x="108" y="31"/>
                  </a:lnTo>
                  <a:lnTo>
                    <a:pt x="104" y="58"/>
                  </a:lnTo>
                  <a:lnTo>
                    <a:pt x="100" y="86"/>
                  </a:lnTo>
                  <a:lnTo>
                    <a:pt x="95" y="113"/>
                  </a:lnTo>
                  <a:lnTo>
                    <a:pt x="95" y="113"/>
                  </a:lnTo>
                  <a:lnTo>
                    <a:pt x="88" y="143"/>
                  </a:lnTo>
                  <a:lnTo>
                    <a:pt x="77" y="172"/>
                  </a:lnTo>
                  <a:lnTo>
                    <a:pt x="68" y="201"/>
                  </a:lnTo>
                  <a:lnTo>
                    <a:pt x="60" y="231"/>
                  </a:lnTo>
                  <a:lnTo>
                    <a:pt x="60" y="231"/>
                  </a:lnTo>
                  <a:lnTo>
                    <a:pt x="51" y="257"/>
                  </a:lnTo>
                  <a:lnTo>
                    <a:pt x="42" y="284"/>
                  </a:lnTo>
                  <a:lnTo>
                    <a:pt x="23" y="338"/>
                  </a:lnTo>
                  <a:lnTo>
                    <a:pt x="15" y="365"/>
                  </a:lnTo>
                  <a:lnTo>
                    <a:pt x="8" y="393"/>
                  </a:lnTo>
                  <a:lnTo>
                    <a:pt x="3" y="421"/>
                  </a:lnTo>
                  <a:lnTo>
                    <a:pt x="1" y="434"/>
                  </a:lnTo>
                  <a:lnTo>
                    <a:pt x="0" y="449"/>
                  </a:lnTo>
                  <a:lnTo>
                    <a:pt x="0" y="449"/>
                  </a:lnTo>
                  <a:lnTo>
                    <a:pt x="0" y="45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457"/>
                  </a:lnTo>
                  <a:lnTo>
                    <a:pt x="1" y="459"/>
                  </a:lnTo>
                  <a:lnTo>
                    <a:pt x="3" y="460"/>
                  </a:lnTo>
                  <a:lnTo>
                    <a:pt x="4" y="460"/>
                  </a:lnTo>
                  <a:lnTo>
                    <a:pt x="6" y="460"/>
                  </a:lnTo>
                  <a:lnTo>
                    <a:pt x="8" y="459"/>
                  </a:lnTo>
                  <a:lnTo>
                    <a:pt x="9" y="457"/>
                  </a:lnTo>
                  <a:lnTo>
                    <a:pt x="9" y="455"/>
                  </a:lnTo>
                  <a:lnTo>
                    <a:pt x="9" y="455"/>
                  </a:lnTo>
                  <a:lnTo>
                    <a:pt x="10" y="440"/>
                  </a:lnTo>
                  <a:lnTo>
                    <a:pt x="11" y="427"/>
                  </a:lnTo>
                  <a:lnTo>
                    <a:pt x="13" y="412"/>
                  </a:lnTo>
                  <a:lnTo>
                    <a:pt x="16" y="398"/>
                  </a:lnTo>
                  <a:lnTo>
                    <a:pt x="23" y="370"/>
                  </a:lnTo>
                  <a:lnTo>
                    <a:pt x="32" y="342"/>
                  </a:lnTo>
                  <a:lnTo>
                    <a:pt x="50" y="287"/>
                  </a:lnTo>
                  <a:lnTo>
                    <a:pt x="60" y="261"/>
                  </a:lnTo>
                  <a:lnTo>
                    <a:pt x="68" y="233"/>
                  </a:lnTo>
                  <a:lnTo>
                    <a:pt x="68" y="233"/>
                  </a:lnTo>
                  <a:lnTo>
                    <a:pt x="76" y="206"/>
                  </a:lnTo>
                  <a:lnTo>
                    <a:pt x="85" y="179"/>
                  </a:lnTo>
                  <a:lnTo>
                    <a:pt x="95" y="152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105" y="110"/>
                  </a:lnTo>
                  <a:lnTo>
                    <a:pt x="108" y="95"/>
                  </a:lnTo>
                  <a:lnTo>
                    <a:pt x="112" y="65"/>
                  </a:lnTo>
                  <a:lnTo>
                    <a:pt x="116" y="35"/>
                  </a:lnTo>
                  <a:lnTo>
                    <a:pt x="120" y="21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4" y="1"/>
                  </a:lnTo>
                  <a:lnTo>
                    <a:pt x="113" y="3"/>
                  </a:lnTo>
                  <a:lnTo>
                    <a:pt x="1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6" name="Freeform 932"/>
            <p:cNvSpPr/>
            <p:nvPr/>
          </p:nvSpPr>
          <p:spPr bwMode="auto">
            <a:xfrm>
              <a:off x="5424488" y="1204913"/>
              <a:ext cx="57150" cy="212725"/>
            </a:xfrm>
            <a:custGeom>
              <a:avLst/>
              <a:gdLst/>
              <a:ahLst/>
              <a:cxnLst>
                <a:cxn ang="0">
                  <a:pos x="99" y="5"/>
                </a:cxn>
                <a:cxn ang="0">
                  <a:pos x="99" y="5"/>
                </a:cxn>
                <a:cxn ang="0">
                  <a:pos x="98" y="17"/>
                </a:cxn>
                <a:cxn ang="0">
                  <a:pos x="96" y="31"/>
                </a:cxn>
                <a:cxn ang="0">
                  <a:pos x="91" y="56"/>
                </a:cxn>
                <a:cxn ang="0">
                  <a:pos x="80" y="108"/>
                </a:cxn>
                <a:cxn ang="0">
                  <a:pos x="80" y="108"/>
                </a:cxn>
                <a:cxn ang="0">
                  <a:pos x="58" y="210"/>
                </a:cxn>
                <a:cxn ang="0">
                  <a:pos x="58" y="210"/>
                </a:cxn>
                <a:cxn ang="0">
                  <a:pos x="53" y="235"/>
                </a:cxn>
                <a:cxn ang="0">
                  <a:pos x="46" y="260"/>
                </a:cxn>
                <a:cxn ang="0">
                  <a:pos x="29" y="308"/>
                </a:cxn>
                <a:cxn ang="0">
                  <a:pos x="29" y="308"/>
                </a:cxn>
                <a:cxn ang="0">
                  <a:pos x="21" y="334"/>
                </a:cxn>
                <a:cxn ang="0">
                  <a:pos x="17" y="348"/>
                </a:cxn>
                <a:cxn ang="0">
                  <a:pos x="12" y="360"/>
                </a:cxn>
                <a:cxn ang="0">
                  <a:pos x="12" y="360"/>
                </a:cxn>
                <a:cxn ang="0">
                  <a:pos x="4" y="379"/>
                </a:cxn>
                <a:cxn ang="0">
                  <a:pos x="1" y="388"/>
                </a:cxn>
                <a:cxn ang="0">
                  <a:pos x="0" y="398"/>
                </a:cxn>
                <a:cxn ang="0">
                  <a:pos x="0" y="398"/>
                </a:cxn>
                <a:cxn ang="0">
                  <a:pos x="1" y="400"/>
                </a:cxn>
                <a:cxn ang="0">
                  <a:pos x="3" y="402"/>
                </a:cxn>
                <a:cxn ang="0">
                  <a:pos x="5" y="402"/>
                </a:cxn>
                <a:cxn ang="0">
                  <a:pos x="9" y="401"/>
                </a:cxn>
                <a:cxn ang="0">
                  <a:pos x="13" y="396"/>
                </a:cxn>
                <a:cxn ang="0">
                  <a:pos x="13" y="396"/>
                </a:cxn>
                <a:cxn ang="0">
                  <a:pos x="15" y="394"/>
                </a:cxn>
                <a:cxn ang="0">
                  <a:pos x="15" y="392"/>
                </a:cxn>
                <a:cxn ang="0">
                  <a:pos x="13" y="390"/>
                </a:cxn>
                <a:cxn ang="0">
                  <a:pos x="12" y="389"/>
                </a:cxn>
                <a:cxn ang="0">
                  <a:pos x="12" y="389"/>
                </a:cxn>
                <a:cxn ang="0">
                  <a:pos x="14" y="379"/>
                </a:cxn>
                <a:cxn ang="0">
                  <a:pos x="18" y="369"/>
                </a:cxn>
                <a:cxn ang="0">
                  <a:pos x="26" y="350"/>
                </a:cxn>
                <a:cxn ang="0">
                  <a:pos x="26" y="350"/>
                </a:cxn>
                <a:cxn ang="0">
                  <a:pos x="30" y="338"/>
                </a:cxn>
                <a:cxn ang="0">
                  <a:pos x="34" y="326"/>
                </a:cxn>
                <a:cxn ang="0">
                  <a:pos x="42" y="302"/>
                </a:cxn>
                <a:cxn ang="0">
                  <a:pos x="42" y="302"/>
                </a:cxn>
                <a:cxn ang="0">
                  <a:pos x="57" y="254"/>
                </a:cxn>
                <a:cxn ang="0">
                  <a:pos x="63" y="229"/>
                </a:cxn>
                <a:cxn ang="0">
                  <a:pos x="70" y="204"/>
                </a:cxn>
                <a:cxn ang="0">
                  <a:pos x="70" y="204"/>
                </a:cxn>
                <a:cxn ang="0">
                  <a:pos x="91" y="102"/>
                </a:cxn>
                <a:cxn ang="0">
                  <a:pos x="91" y="102"/>
                </a:cxn>
                <a:cxn ang="0">
                  <a:pos x="102" y="53"/>
                </a:cxn>
                <a:cxn ang="0">
                  <a:pos x="107" y="28"/>
                </a:cxn>
                <a:cxn ang="0">
                  <a:pos x="108" y="17"/>
                </a:cxn>
                <a:cxn ang="0">
                  <a:pos x="110" y="5"/>
                </a:cxn>
                <a:cxn ang="0">
                  <a:pos x="110" y="5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1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99" y="5"/>
                </a:cxn>
                <a:cxn ang="0">
                  <a:pos x="99" y="5"/>
                </a:cxn>
              </a:cxnLst>
              <a:rect l="0" t="0" r="r" b="b"/>
              <a:pathLst>
                <a:path w="110" h="402">
                  <a:moveTo>
                    <a:pt x="99" y="5"/>
                  </a:moveTo>
                  <a:lnTo>
                    <a:pt x="99" y="5"/>
                  </a:lnTo>
                  <a:lnTo>
                    <a:pt x="98" y="17"/>
                  </a:lnTo>
                  <a:lnTo>
                    <a:pt x="96" y="31"/>
                  </a:lnTo>
                  <a:lnTo>
                    <a:pt x="91" y="56"/>
                  </a:lnTo>
                  <a:lnTo>
                    <a:pt x="80" y="108"/>
                  </a:lnTo>
                  <a:lnTo>
                    <a:pt x="80" y="108"/>
                  </a:lnTo>
                  <a:lnTo>
                    <a:pt x="58" y="210"/>
                  </a:lnTo>
                  <a:lnTo>
                    <a:pt x="58" y="210"/>
                  </a:lnTo>
                  <a:lnTo>
                    <a:pt x="53" y="235"/>
                  </a:lnTo>
                  <a:lnTo>
                    <a:pt x="46" y="260"/>
                  </a:lnTo>
                  <a:lnTo>
                    <a:pt x="29" y="308"/>
                  </a:lnTo>
                  <a:lnTo>
                    <a:pt x="29" y="308"/>
                  </a:lnTo>
                  <a:lnTo>
                    <a:pt x="21" y="334"/>
                  </a:lnTo>
                  <a:lnTo>
                    <a:pt x="17" y="348"/>
                  </a:lnTo>
                  <a:lnTo>
                    <a:pt x="12" y="360"/>
                  </a:lnTo>
                  <a:lnTo>
                    <a:pt x="12" y="360"/>
                  </a:lnTo>
                  <a:lnTo>
                    <a:pt x="4" y="379"/>
                  </a:lnTo>
                  <a:lnTo>
                    <a:pt x="1" y="388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1" y="400"/>
                  </a:lnTo>
                  <a:lnTo>
                    <a:pt x="3" y="402"/>
                  </a:lnTo>
                  <a:lnTo>
                    <a:pt x="5" y="402"/>
                  </a:lnTo>
                  <a:lnTo>
                    <a:pt x="9" y="401"/>
                  </a:lnTo>
                  <a:lnTo>
                    <a:pt x="13" y="396"/>
                  </a:lnTo>
                  <a:lnTo>
                    <a:pt x="13" y="396"/>
                  </a:lnTo>
                  <a:lnTo>
                    <a:pt x="15" y="394"/>
                  </a:lnTo>
                  <a:lnTo>
                    <a:pt x="15" y="392"/>
                  </a:lnTo>
                  <a:lnTo>
                    <a:pt x="13" y="390"/>
                  </a:lnTo>
                  <a:lnTo>
                    <a:pt x="12" y="389"/>
                  </a:lnTo>
                  <a:lnTo>
                    <a:pt x="12" y="389"/>
                  </a:lnTo>
                  <a:lnTo>
                    <a:pt x="14" y="379"/>
                  </a:lnTo>
                  <a:lnTo>
                    <a:pt x="18" y="369"/>
                  </a:lnTo>
                  <a:lnTo>
                    <a:pt x="26" y="350"/>
                  </a:lnTo>
                  <a:lnTo>
                    <a:pt x="26" y="350"/>
                  </a:lnTo>
                  <a:lnTo>
                    <a:pt x="30" y="338"/>
                  </a:lnTo>
                  <a:lnTo>
                    <a:pt x="34" y="326"/>
                  </a:lnTo>
                  <a:lnTo>
                    <a:pt x="42" y="302"/>
                  </a:lnTo>
                  <a:lnTo>
                    <a:pt x="42" y="302"/>
                  </a:lnTo>
                  <a:lnTo>
                    <a:pt x="57" y="254"/>
                  </a:lnTo>
                  <a:lnTo>
                    <a:pt x="63" y="229"/>
                  </a:lnTo>
                  <a:lnTo>
                    <a:pt x="70" y="204"/>
                  </a:lnTo>
                  <a:lnTo>
                    <a:pt x="70" y="204"/>
                  </a:lnTo>
                  <a:lnTo>
                    <a:pt x="91" y="102"/>
                  </a:lnTo>
                  <a:lnTo>
                    <a:pt x="91" y="102"/>
                  </a:lnTo>
                  <a:lnTo>
                    <a:pt x="102" y="53"/>
                  </a:lnTo>
                  <a:lnTo>
                    <a:pt x="107" y="28"/>
                  </a:lnTo>
                  <a:lnTo>
                    <a:pt x="108" y="17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1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99" y="5"/>
                  </a:lnTo>
                  <a:lnTo>
                    <a:pt x="9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7" name="Freeform 933"/>
            <p:cNvSpPr/>
            <p:nvPr/>
          </p:nvSpPr>
          <p:spPr bwMode="auto">
            <a:xfrm>
              <a:off x="5459413" y="1233488"/>
              <a:ext cx="49213" cy="188913"/>
            </a:xfrm>
            <a:custGeom>
              <a:avLst/>
              <a:gdLst/>
              <a:ahLst/>
              <a:cxnLst>
                <a:cxn ang="0">
                  <a:pos x="86" y="6"/>
                </a:cxn>
                <a:cxn ang="0">
                  <a:pos x="86" y="6"/>
                </a:cxn>
                <a:cxn ang="0">
                  <a:pos x="84" y="16"/>
                </a:cxn>
                <a:cxn ang="0">
                  <a:pos x="81" y="26"/>
                </a:cxn>
                <a:cxn ang="0">
                  <a:pos x="78" y="36"/>
                </a:cxn>
                <a:cxn ang="0">
                  <a:pos x="75" y="46"/>
                </a:cxn>
                <a:cxn ang="0">
                  <a:pos x="75" y="46"/>
                </a:cxn>
                <a:cxn ang="0">
                  <a:pos x="67" y="86"/>
                </a:cxn>
                <a:cxn ang="0">
                  <a:pos x="67" y="86"/>
                </a:cxn>
                <a:cxn ang="0">
                  <a:pos x="61" y="108"/>
                </a:cxn>
                <a:cxn ang="0">
                  <a:pos x="56" y="130"/>
                </a:cxn>
                <a:cxn ang="0">
                  <a:pos x="44" y="172"/>
                </a:cxn>
                <a:cxn ang="0">
                  <a:pos x="44" y="172"/>
                </a:cxn>
                <a:cxn ang="0">
                  <a:pos x="31" y="216"/>
                </a:cxn>
                <a:cxn ang="0">
                  <a:pos x="19" y="261"/>
                </a:cxn>
                <a:cxn ang="0">
                  <a:pos x="13" y="283"/>
                </a:cxn>
                <a:cxn ang="0">
                  <a:pos x="8" y="306"/>
                </a:cxn>
                <a:cxn ang="0">
                  <a:pos x="4" y="329"/>
                </a:cxn>
                <a:cxn ang="0">
                  <a:pos x="0" y="352"/>
                </a:cxn>
                <a:cxn ang="0">
                  <a:pos x="0" y="352"/>
                </a:cxn>
                <a:cxn ang="0">
                  <a:pos x="0" y="354"/>
                </a:cxn>
                <a:cxn ang="0">
                  <a:pos x="1" y="355"/>
                </a:cxn>
                <a:cxn ang="0">
                  <a:pos x="4" y="356"/>
                </a:cxn>
                <a:cxn ang="0">
                  <a:pos x="5" y="356"/>
                </a:cxn>
                <a:cxn ang="0">
                  <a:pos x="9" y="355"/>
                </a:cxn>
                <a:cxn ang="0">
                  <a:pos x="10" y="354"/>
                </a:cxn>
                <a:cxn ang="0">
                  <a:pos x="10" y="352"/>
                </a:cxn>
                <a:cxn ang="0">
                  <a:pos x="10" y="352"/>
                </a:cxn>
                <a:cxn ang="0">
                  <a:pos x="13" y="328"/>
                </a:cxn>
                <a:cxn ang="0">
                  <a:pos x="17" y="304"/>
                </a:cxn>
                <a:cxn ang="0">
                  <a:pos x="23" y="281"/>
                </a:cxn>
                <a:cxn ang="0">
                  <a:pos x="29" y="258"/>
                </a:cxn>
                <a:cxn ang="0">
                  <a:pos x="43" y="212"/>
                </a:cxn>
                <a:cxn ang="0">
                  <a:pos x="55" y="167"/>
                </a:cxn>
                <a:cxn ang="0">
                  <a:pos x="55" y="167"/>
                </a:cxn>
                <a:cxn ang="0">
                  <a:pos x="67" y="124"/>
                </a:cxn>
                <a:cxn ang="0">
                  <a:pos x="73" y="103"/>
                </a:cxn>
                <a:cxn ang="0">
                  <a:pos x="78" y="81"/>
                </a:cxn>
                <a:cxn ang="0">
                  <a:pos x="78" y="81"/>
                </a:cxn>
                <a:cxn ang="0">
                  <a:pos x="82" y="62"/>
                </a:cxn>
                <a:cxn ang="0">
                  <a:pos x="87" y="44"/>
                </a:cxn>
                <a:cxn ang="0">
                  <a:pos x="92" y="24"/>
                </a:cxn>
                <a:cxn ang="0">
                  <a:pos x="94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7" y="1"/>
                </a:cxn>
                <a:cxn ang="0">
                  <a:pos x="86" y="3"/>
                </a:cxn>
                <a:cxn ang="0">
                  <a:pos x="86" y="6"/>
                </a:cxn>
                <a:cxn ang="0">
                  <a:pos x="86" y="6"/>
                </a:cxn>
              </a:cxnLst>
              <a:rect l="0" t="0" r="r" b="b"/>
              <a:pathLst>
                <a:path w="95" h="356">
                  <a:moveTo>
                    <a:pt x="86" y="6"/>
                  </a:moveTo>
                  <a:lnTo>
                    <a:pt x="86" y="6"/>
                  </a:lnTo>
                  <a:lnTo>
                    <a:pt x="84" y="16"/>
                  </a:lnTo>
                  <a:lnTo>
                    <a:pt x="81" y="26"/>
                  </a:lnTo>
                  <a:lnTo>
                    <a:pt x="78" y="36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67" y="86"/>
                  </a:lnTo>
                  <a:lnTo>
                    <a:pt x="67" y="86"/>
                  </a:lnTo>
                  <a:lnTo>
                    <a:pt x="61" y="108"/>
                  </a:lnTo>
                  <a:lnTo>
                    <a:pt x="56" y="130"/>
                  </a:lnTo>
                  <a:lnTo>
                    <a:pt x="44" y="172"/>
                  </a:lnTo>
                  <a:lnTo>
                    <a:pt x="44" y="172"/>
                  </a:lnTo>
                  <a:lnTo>
                    <a:pt x="31" y="216"/>
                  </a:lnTo>
                  <a:lnTo>
                    <a:pt x="19" y="261"/>
                  </a:lnTo>
                  <a:lnTo>
                    <a:pt x="13" y="283"/>
                  </a:lnTo>
                  <a:lnTo>
                    <a:pt x="8" y="306"/>
                  </a:lnTo>
                  <a:lnTo>
                    <a:pt x="4" y="329"/>
                  </a:lnTo>
                  <a:lnTo>
                    <a:pt x="0" y="352"/>
                  </a:lnTo>
                  <a:lnTo>
                    <a:pt x="0" y="352"/>
                  </a:lnTo>
                  <a:lnTo>
                    <a:pt x="0" y="354"/>
                  </a:lnTo>
                  <a:lnTo>
                    <a:pt x="1" y="355"/>
                  </a:lnTo>
                  <a:lnTo>
                    <a:pt x="4" y="356"/>
                  </a:lnTo>
                  <a:lnTo>
                    <a:pt x="5" y="356"/>
                  </a:lnTo>
                  <a:lnTo>
                    <a:pt x="9" y="355"/>
                  </a:lnTo>
                  <a:lnTo>
                    <a:pt x="10" y="354"/>
                  </a:lnTo>
                  <a:lnTo>
                    <a:pt x="10" y="352"/>
                  </a:lnTo>
                  <a:lnTo>
                    <a:pt x="10" y="352"/>
                  </a:lnTo>
                  <a:lnTo>
                    <a:pt x="13" y="328"/>
                  </a:lnTo>
                  <a:lnTo>
                    <a:pt x="17" y="304"/>
                  </a:lnTo>
                  <a:lnTo>
                    <a:pt x="23" y="281"/>
                  </a:lnTo>
                  <a:lnTo>
                    <a:pt x="29" y="258"/>
                  </a:lnTo>
                  <a:lnTo>
                    <a:pt x="43" y="212"/>
                  </a:lnTo>
                  <a:lnTo>
                    <a:pt x="55" y="167"/>
                  </a:lnTo>
                  <a:lnTo>
                    <a:pt x="55" y="167"/>
                  </a:lnTo>
                  <a:lnTo>
                    <a:pt x="67" y="124"/>
                  </a:lnTo>
                  <a:lnTo>
                    <a:pt x="73" y="103"/>
                  </a:lnTo>
                  <a:lnTo>
                    <a:pt x="78" y="81"/>
                  </a:lnTo>
                  <a:lnTo>
                    <a:pt x="78" y="81"/>
                  </a:lnTo>
                  <a:lnTo>
                    <a:pt x="82" y="62"/>
                  </a:lnTo>
                  <a:lnTo>
                    <a:pt x="87" y="44"/>
                  </a:lnTo>
                  <a:lnTo>
                    <a:pt x="92" y="24"/>
                  </a:lnTo>
                  <a:lnTo>
                    <a:pt x="94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7" y="1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8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8" name="Freeform 934"/>
            <p:cNvSpPr/>
            <p:nvPr/>
          </p:nvSpPr>
          <p:spPr bwMode="auto">
            <a:xfrm>
              <a:off x="5491163" y="1250950"/>
              <a:ext cx="55563" cy="179388"/>
            </a:xfrm>
            <a:custGeom>
              <a:avLst/>
              <a:gdLst/>
              <a:ahLst/>
              <a:cxnLst>
                <a:cxn ang="0">
                  <a:pos x="95" y="6"/>
                </a:cxn>
                <a:cxn ang="0">
                  <a:pos x="95" y="6"/>
                </a:cxn>
                <a:cxn ang="0">
                  <a:pos x="94" y="16"/>
                </a:cxn>
                <a:cxn ang="0">
                  <a:pos x="93" y="27"/>
                </a:cxn>
                <a:cxn ang="0">
                  <a:pos x="88" y="50"/>
                </a:cxn>
                <a:cxn ang="0">
                  <a:pos x="82" y="73"/>
                </a:cxn>
                <a:cxn ang="0">
                  <a:pos x="77" y="94"/>
                </a:cxn>
                <a:cxn ang="0">
                  <a:pos x="77" y="94"/>
                </a:cxn>
                <a:cxn ang="0">
                  <a:pos x="72" y="118"/>
                </a:cxn>
                <a:cxn ang="0">
                  <a:pos x="64" y="141"/>
                </a:cxn>
                <a:cxn ang="0">
                  <a:pos x="57" y="165"/>
                </a:cxn>
                <a:cxn ang="0">
                  <a:pos x="50" y="188"/>
                </a:cxn>
                <a:cxn ang="0">
                  <a:pos x="50" y="188"/>
                </a:cxn>
                <a:cxn ang="0">
                  <a:pos x="39" y="231"/>
                </a:cxn>
                <a:cxn ang="0">
                  <a:pos x="32" y="251"/>
                </a:cxn>
                <a:cxn ang="0">
                  <a:pos x="26" y="272"/>
                </a:cxn>
                <a:cxn ang="0">
                  <a:pos x="26" y="272"/>
                </a:cxn>
                <a:cxn ang="0">
                  <a:pos x="20" y="287"/>
                </a:cxn>
                <a:cxn ang="0">
                  <a:pos x="13" y="301"/>
                </a:cxn>
                <a:cxn ang="0">
                  <a:pos x="7" y="314"/>
                </a:cxn>
                <a:cxn ang="0">
                  <a:pos x="1" y="330"/>
                </a:cxn>
                <a:cxn ang="0">
                  <a:pos x="1" y="330"/>
                </a:cxn>
                <a:cxn ang="0">
                  <a:pos x="0" y="331"/>
                </a:cxn>
                <a:cxn ang="0">
                  <a:pos x="0" y="333"/>
                </a:cxn>
                <a:cxn ang="0">
                  <a:pos x="0" y="333"/>
                </a:cxn>
                <a:cxn ang="0">
                  <a:pos x="0" y="334"/>
                </a:cxn>
                <a:cxn ang="0">
                  <a:pos x="0" y="334"/>
                </a:cxn>
                <a:cxn ang="0">
                  <a:pos x="0" y="335"/>
                </a:cxn>
                <a:cxn ang="0">
                  <a:pos x="1" y="337"/>
                </a:cxn>
                <a:cxn ang="0">
                  <a:pos x="5" y="338"/>
                </a:cxn>
                <a:cxn ang="0">
                  <a:pos x="8" y="338"/>
                </a:cxn>
                <a:cxn ang="0">
                  <a:pos x="9" y="337"/>
                </a:cxn>
                <a:cxn ang="0">
                  <a:pos x="10" y="335"/>
                </a:cxn>
                <a:cxn ang="0">
                  <a:pos x="10" y="335"/>
                </a:cxn>
                <a:cxn ang="0">
                  <a:pos x="12" y="327"/>
                </a:cxn>
                <a:cxn ang="0">
                  <a:pos x="15" y="320"/>
                </a:cxn>
                <a:cxn ang="0">
                  <a:pos x="21" y="304"/>
                </a:cxn>
                <a:cxn ang="0">
                  <a:pos x="28" y="290"/>
                </a:cxn>
                <a:cxn ang="0">
                  <a:pos x="34" y="274"/>
                </a:cxn>
                <a:cxn ang="0">
                  <a:pos x="34" y="274"/>
                </a:cxn>
                <a:cxn ang="0">
                  <a:pos x="43" y="251"/>
                </a:cxn>
                <a:cxn ang="0">
                  <a:pos x="49" y="229"/>
                </a:cxn>
                <a:cxn ang="0">
                  <a:pos x="61" y="182"/>
                </a:cxn>
                <a:cxn ang="0">
                  <a:pos x="61" y="182"/>
                </a:cxn>
                <a:cxn ang="0">
                  <a:pos x="76" y="136"/>
                </a:cxn>
                <a:cxn ang="0">
                  <a:pos x="82" y="112"/>
                </a:cxn>
                <a:cxn ang="0">
                  <a:pos x="88" y="88"/>
                </a:cxn>
                <a:cxn ang="0">
                  <a:pos x="88" y="88"/>
                </a:cxn>
                <a:cxn ang="0">
                  <a:pos x="93" y="68"/>
                </a:cxn>
                <a:cxn ang="0">
                  <a:pos x="99" y="47"/>
                </a:cxn>
                <a:cxn ang="0">
                  <a:pos x="103" y="26"/>
                </a:cxn>
                <a:cxn ang="0">
                  <a:pos x="104" y="16"/>
                </a:cxn>
                <a:cxn ang="0">
                  <a:pos x="105" y="6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9" y="1"/>
                </a:cxn>
                <a:cxn ang="0">
                  <a:pos x="96" y="3"/>
                </a:cxn>
                <a:cxn ang="0">
                  <a:pos x="95" y="4"/>
                </a:cxn>
                <a:cxn ang="0">
                  <a:pos x="95" y="6"/>
                </a:cxn>
                <a:cxn ang="0">
                  <a:pos x="95" y="6"/>
                </a:cxn>
              </a:cxnLst>
              <a:rect l="0" t="0" r="r" b="b"/>
              <a:pathLst>
                <a:path w="105" h="338">
                  <a:moveTo>
                    <a:pt x="95" y="6"/>
                  </a:moveTo>
                  <a:lnTo>
                    <a:pt x="95" y="6"/>
                  </a:lnTo>
                  <a:lnTo>
                    <a:pt x="94" y="16"/>
                  </a:lnTo>
                  <a:lnTo>
                    <a:pt x="93" y="27"/>
                  </a:lnTo>
                  <a:lnTo>
                    <a:pt x="88" y="50"/>
                  </a:lnTo>
                  <a:lnTo>
                    <a:pt x="82" y="7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2" y="118"/>
                  </a:lnTo>
                  <a:lnTo>
                    <a:pt x="64" y="141"/>
                  </a:lnTo>
                  <a:lnTo>
                    <a:pt x="57" y="165"/>
                  </a:lnTo>
                  <a:lnTo>
                    <a:pt x="50" y="188"/>
                  </a:lnTo>
                  <a:lnTo>
                    <a:pt x="50" y="188"/>
                  </a:lnTo>
                  <a:lnTo>
                    <a:pt x="39" y="231"/>
                  </a:lnTo>
                  <a:lnTo>
                    <a:pt x="32" y="251"/>
                  </a:lnTo>
                  <a:lnTo>
                    <a:pt x="26" y="272"/>
                  </a:lnTo>
                  <a:lnTo>
                    <a:pt x="26" y="272"/>
                  </a:lnTo>
                  <a:lnTo>
                    <a:pt x="20" y="287"/>
                  </a:lnTo>
                  <a:lnTo>
                    <a:pt x="13" y="301"/>
                  </a:lnTo>
                  <a:lnTo>
                    <a:pt x="7" y="314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0" y="331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34"/>
                  </a:lnTo>
                  <a:lnTo>
                    <a:pt x="0" y="334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5" y="338"/>
                  </a:lnTo>
                  <a:lnTo>
                    <a:pt x="8" y="338"/>
                  </a:lnTo>
                  <a:lnTo>
                    <a:pt x="9" y="337"/>
                  </a:lnTo>
                  <a:lnTo>
                    <a:pt x="10" y="335"/>
                  </a:lnTo>
                  <a:lnTo>
                    <a:pt x="10" y="335"/>
                  </a:lnTo>
                  <a:lnTo>
                    <a:pt x="12" y="327"/>
                  </a:lnTo>
                  <a:lnTo>
                    <a:pt x="15" y="320"/>
                  </a:lnTo>
                  <a:lnTo>
                    <a:pt x="21" y="304"/>
                  </a:lnTo>
                  <a:lnTo>
                    <a:pt x="28" y="290"/>
                  </a:lnTo>
                  <a:lnTo>
                    <a:pt x="34" y="274"/>
                  </a:lnTo>
                  <a:lnTo>
                    <a:pt x="34" y="274"/>
                  </a:lnTo>
                  <a:lnTo>
                    <a:pt x="43" y="251"/>
                  </a:lnTo>
                  <a:lnTo>
                    <a:pt x="49" y="229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76" y="136"/>
                  </a:lnTo>
                  <a:lnTo>
                    <a:pt x="82" y="112"/>
                  </a:lnTo>
                  <a:lnTo>
                    <a:pt x="88" y="88"/>
                  </a:lnTo>
                  <a:lnTo>
                    <a:pt x="88" y="88"/>
                  </a:lnTo>
                  <a:lnTo>
                    <a:pt x="93" y="68"/>
                  </a:lnTo>
                  <a:lnTo>
                    <a:pt x="99" y="47"/>
                  </a:lnTo>
                  <a:lnTo>
                    <a:pt x="103" y="26"/>
                  </a:lnTo>
                  <a:lnTo>
                    <a:pt x="104" y="16"/>
                  </a:lnTo>
                  <a:lnTo>
                    <a:pt x="105" y="6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9" y="1"/>
                  </a:lnTo>
                  <a:lnTo>
                    <a:pt x="96" y="3"/>
                  </a:lnTo>
                  <a:lnTo>
                    <a:pt x="95" y="4"/>
                  </a:lnTo>
                  <a:lnTo>
                    <a:pt x="95" y="6"/>
                  </a:lnTo>
                  <a:lnTo>
                    <a:pt x="9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9" name="Freeform 935"/>
            <p:cNvSpPr/>
            <p:nvPr/>
          </p:nvSpPr>
          <p:spPr bwMode="auto">
            <a:xfrm>
              <a:off x="5532438" y="1287463"/>
              <a:ext cx="53975" cy="179388"/>
            </a:xfrm>
            <a:custGeom>
              <a:avLst/>
              <a:gdLst/>
              <a:ahLst/>
              <a:cxnLst>
                <a:cxn ang="0">
                  <a:pos x="95" y="4"/>
                </a:cxn>
                <a:cxn ang="0">
                  <a:pos x="95" y="4"/>
                </a:cxn>
                <a:cxn ang="0">
                  <a:pos x="94" y="14"/>
                </a:cxn>
                <a:cxn ang="0">
                  <a:pos x="92" y="24"/>
                </a:cxn>
                <a:cxn ang="0">
                  <a:pos x="86" y="45"/>
                </a:cxn>
                <a:cxn ang="0">
                  <a:pos x="79" y="66"/>
                </a:cxn>
                <a:cxn ang="0">
                  <a:pos x="73" y="86"/>
                </a:cxn>
                <a:cxn ang="0">
                  <a:pos x="73" y="86"/>
                </a:cxn>
                <a:cxn ang="0">
                  <a:pos x="62" y="132"/>
                </a:cxn>
                <a:cxn ang="0">
                  <a:pos x="47" y="178"/>
                </a:cxn>
                <a:cxn ang="0">
                  <a:pos x="47" y="178"/>
                </a:cxn>
                <a:cxn ang="0">
                  <a:pos x="34" y="217"/>
                </a:cxn>
                <a:cxn ang="0">
                  <a:pos x="19" y="256"/>
                </a:cxn>
                <a:cxn ang="0">
                  <a:pos x="13" y="275"/>
                </a:cxn>
                <a:cxn ang="0">
                  <a:pos x="8" y="295"/>
                </a:cxn>
                <a:cxn ang="0">
                  <a:pos x="3" y="316"/>
                </a:cxn>
                <a:cxn ang="0">
                  <a:pos x="0" y="335"/>
                </a:cxn>
                <a:cxn ang="0">
                  <a:pos x="0" y="335"/>
                </a:cxn>
                <a:cxn ang="0">
                  <a:pos x="1" y="337"/>
                </a:cxn>
                <a:cxn ang="0">
                  <a:pos x="1" y="339"/>
                </a:cxn>
                <a:cxn ang="0">
                  <a:pos x="3" y="340"/>
                </a:cxn>
                <a:cxn ang="0">
                  <a:pos x="4" y="340"/>
                </a:cxn>
                <a:cxn ang="0">
                  <a:pos x="8" y="339"/>
                </a:cxn>
                <a:cxn ang="0">
                  <a:pos x="9" y="337"/>
                </a:cxn>
                <a:cxn ang="0">
                  <a:pos x="10" y="335"/>
                </a:cxn>
                <a:cxn ang="0">
                  <a:pos x="10" y="335"/>
                </a:cxn>
                <a:cxn ang="0">
                  <a:pos x="13" y="315"/>
                </a:cxn>
                <a:cxn ang="0">
                  <a:pos x="17" y="294"/>
                </a:cxn>
                <a:cxn ang="0">
                  <a:pos x="24" y="273"/>
                </a:cxn>
                <a:cxn ang="0">
                  <a:pos x="30" y="253"/>
                </a:cxn>
                <a:cxn ang="0">
                  <a:pos x="45" y="212"/>
                </a:cxn>
                <a:cxn ang="0">
                  <a:pos x="60" y="172"/>
                </a:cxn>
                <a:cxn ang="0">
                  <a:pos x="60" y="172"/>
                </a:cxn>
                <a:cxn ang="0">
                  <a:pos x="67" y="149"/>
                </a:cxn>
                <a:cxn ang="0">
                  <a:pos x="73" y="127"/>
                </a:cxn>
                <a:cxn ang="0">
                  <a:pos x="84" y="80"/>
                </a:cxn>
                <a:cxn ang="0">
                  <a:pos x="84" y="80"/>
                </a:cxn>
                <a:cxn ang="0">
                  <a:pos x="90" y="62"/>
                </a:cxn>
                <a:cxn ang="0">
                  <a:pos x="96" y="43"/>
                </a:cxn>
                <a:cxn ang="0">
                  <a:pos x="101" y="23"/>
                </a:cxn>
                <a:cxn ang="0">
                  <a:pos x="103" y="14"/>
                </a:cxn>
                <a:cxn ang="0">
                  <a:pos x="104" y="4"/>
                </a:cxn>
                <a:cxn ang="0">
                  <a:pos x="104" y="4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1"/>
                </a:cxn>
                <a:cxn ang="0">
                  <a:pos x="96" y="2"/>
                </a:cxn>
                <a:cxn ang="0">
                  <a:pos x="95" y="4"/>
                </a:cxn>
                <a:cxn ang="0">
                  <a:pos x="95" y="4"/>
                </a:cxn>
              </a:cxnLst>
              <a:rect l="0" t="0" r="r" b="b"/>
              <a:pathLst>
                <a:path w="104" h="340">
                  <a:moveTo>
                    <a:pt x="95" y="4"/>
                  </a:moveTo>
                  <a:lnTo>
                    <a:pt x="95" y="4"/>
                  </a:lnTo>
                  <a:lnTo>
                    <a:pt x="94" y="14"/>
                  </a:lnTo>
                  <a:lnTo>
                    <a:pt x="92" y="24"/>
                  </a:lnTo>
                  <a:lnTo>
                    <a:pt x="86" y="45"/>
                  </a:lnTo>
                  <a:lnTo>
                    <a:pt x="79" y="66"/>
                  </a:lnTo>
                  <a:lnTo>
                    <a:pt x="73" y="86"/>
                  </a:lnTo>
                  <a:lnTo>
                    <a:pt x="73" y="86"/>
                  </a:lnTo>
                  <a:lnTo>
                    <a:pt x="62" y="132"/>
                  </a:lnTo>
                  <a:lnTo>
                    <a:pt x="47" y="178"/>
                  </a:lnTo>
                  <a:lnTo>
                    <a:pt x="47" y="178"/>
                  </a:lnTo>
                  <a:lnTo>
                    <a:pt x="34" y="217"/>
                  </a:lnTo>
                  <a:lnTo>
                    <a:pt x="19" y="256"/>
                  </a:lnTo>
                  <a:lnTo>
                    <a:pt x="13" y="275"/>
                  </a:lnTo>
                  <a:lnTo>
                    <a:pt x="8" y="295"/>
                  </a:lnTo>
                  <a:lnTo>
                    <a:pt x="3" y="316"/>
                  </a:lnTo>
                  <a:lnTo>
                    <a:pt x="0" y="335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1" y="339"/>
                  </a:lnTo>
                  <a:lnTo>
                    <a:pt x="3" y="340"/>
                  </a:lnTo>
                  <a:lnTo>
                    <a:pt x="4" y="340"/>
                  </a:lnTo>
                  <a:lnTo>
                    <a:pt x="8" y="339"/>
                  </a:lnTo>
                  <a:lnTo>
                    <a:pt x="9" y="337"/>
                  </a:lnTo>
                  <a:lnTo>
                    <a:pt x="10" y="335"/>
                  </a:lnTo>
                  <a:lnTo>
                    <a:pt x="10" y="335"/>
                  </a:lnTo>
                  <a:lnTo>
                    <a:pt x="13" y="315"/>
                  </a:lnTo>
                  <a:lnTo>
                    <a:pt x="17" y="294"/>
                  </a:lnTo>
                  <a:lnTo>
                    <a:pt x="24" y="273"/>
                  </a:lnTo>
                  <a:lnTo>
                    <a:pt x="30" y="253"/>
                  </a:lnTo>
                  <a:lnTo>
                    <a:pt x="45" y="212"/>
                  </a:lnTo>
                  <a:lnTo>
                    <a:pt x="60" y="172"/>
                  </a:lnTo>
                  <a:lnTo>
                    <a:pt x="60" y="172"/>
                  </a:lnTo>
                  <a:lnTo>
                    <a:pt x="67" y="149"/>
                  </a:lnTo>
                  <a:lnTo>
                    <a:pt x="73" y="127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90" y="62"/>
                  </a:lnTo>
                  <a:lnTo>
                    <a:pt x="96" y="43"/>
                  </a:lnTo>
                  <a:lnTo>
                    <a:pt x="101" y="23"/>
                  </a:lnTo>
                  <a:lnTo>
                    <a:pt x="103" y="1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1"/>
                  </a:lnTo>
                  <a:lnTo>
                    <a:pt x="96" y="2"/>
                  </a:lnTo>
                  <a:lnTo>
                    <a:pt x="95" y="4"/>
                  </a:lnTo>
                  <a:lnTo>
                    <a:pt x="9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0" name="Freeform 936"/>
            <p:cNvSpPr/>
            <p:nvPr/>
          </p:nvSpPr>
          <p:spPr bwMode="auto">
            <a:xfrm>
              <a:off x="5564188" y="1327150"/>
              <a:ext cx="60325" cy="1984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17"/>
                </a:cxn>
                <a:cxn ang="0">
                  <a:pos x="101" y="28"/>
                </a:cxn>
                <a:cxn ang="0">
                  <a:pos x="95" y="51"/>
                </a:cxn>
                <a:cxn ang="0">
                  <a:pos x="88" y="73"/>
                </a:cxn>
                <a:cxn ang="0">
                  <a:pos x="80" y="95"/>
                </a:cxn>
                <a:cxn ang="0">
                  <a:pos x="80" y="95"/>
                </a:cxn>
                <a:cxn ang="0">
                  <a:pos x="64" y="143"/>
                </a:cxn>
                <a:cxn ang="0">
                  <a:pos x="46" y="190"/>
                </a:cxn>
                <a:cxn ang="0">
                  <a:pos x="46" y="190"/>
                </a:cxn>
                <a:cxn ang="0">
                  <a:pos x="38" y="213"/>
                </a:cxn>
                <a:cxn ang="0">
                  <a:pos x="32" y="237"/>
                </a:cxn>
                <a:cxn ang="0">
                  <a:pos x="27" y="260"/>
                </a:cxn>
                <a:cxn ang="0">
                  <a:pos x="19" y="283"/>
                </a:cxn>
                <a:cxn ang="0">
                  <a:pos x="19" y="283"/>
                </a:cxn>
                <a:cxn ang="0">
                  <a:pos x="13" y="305"/>
                </a:cxn>
                <a:cxn ang="0">
                  <a:pos x="7" y="326"/>
                </a:cxn>
                <a:cxn ang="0">
                  <a:pos x="3" y="348"/>
                </a:cxn>
                <a:cxn ang="0">
                  <a:pos x="1" y="358"/>
                </a:cxn>
                <a:cxn ang="0">
                  <a:pos x="0" y="370"/>
                </a:cxn>
                <a:cxn ang="0">
                  <a:pos x="0" y="370"/>
                </a:cxn>
                <a:cxn ang="0">
                  <a:pos x="0" y="372"/>
                </a:cxn>
                <a:cxn ang="0">
                  <a:pos x="1" y="373"/>
                </a:cxn>
                <a:cxn ang="0">
                  <a:pos x="3" y="374"/>
                </a:cxn>
                <a:cxn ang="0">
                  <a:pos x="4" y="374"/>
                </a:cxn>
                <a:cxn ang="0">
                  <a:pos x="6" y="374"/>
                </a:cxn>
                <a:cxn ang="0">
                  <a:pos x="8" y="373"/>
                </a:cxn>
                <a:cxn ang="0">
                  <a:pos x="9" y="372"/>
                </a:cxn>
                <a:cxn ang="0">
                  <a:pos x="9" y="370"/>
                </a:cxn>
                <a:cxn ang="0">
                  <a:pos x="9" y="370"/>
                </a:cxn>
                <a:cxn ang="0">
                  <a:pos x="10" y="357"/>
                </a:cxn>
                <a:cxn ang="0">
                  <a:pos x="12" y="345"/>
                </a:cxn>
                <a:cxn ang="0">
                  <a:pos x="18" y="319"/>
                </a:cxn>
                <a:cxn ang="0">
                  <a:pos x="34" y="270"/>
                </a:cxn>
                <a:cxn ang="0">
                  <a:pos x="34" y="270"/>
                </a:cxn>
                <a:cxn ang="0">
                  <a:pos x="46" y="222"/>
                </a:cxn>
                <a:cxn ang="0">
                  <a:pos x="53" y="199"/>
                </a:cxn>
                <a:cxn ang="0">
                  <a:pos x="62" y="176"/>
                </a:cxn>
                <a:cxn ang="0">
                  <a:pos x="62" y="176"/>
                </a:cxn>
                <a:cxn ang="0">
                  <a:pos x="78" y="129"/>
                </a:cxn>
                <a:cxn ang="0">
                  <a:pos x="94" y="83"/>
                </a:cxn>
                <a:cxn ang="0">
                  <a:pos x="94" y="83"/>
                </a:cxn>
                <a:cxn ang="0">
                  <a:pos x="101" y="64"/>
                </a:cxn>
                <a:cxn ang="0">
                  <a:pos x="106" y="44"/>
                </a:cxn>
                <a:cxn ang="0">
                  <a:pos x="111" y="25"/>
                </a:cxn>
                <a:cxn ang="0">
                  <a:pos x="112" y="14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374">
                  <a:moveTo>
                    <a:pt x="104" y="5"/>
                  </a:moveTo>
                  <a:lnTo>
                    <a:pt x="104" y="5"/>
                  </a:lnTo>
                  <a:lnTo>
                    <a:pt x="103" y="17"/>
                  </a:lnTo>
                  <a:lnTo>
                    <a:pt x="101" y="28"/>
                  </a:lnTo>
                  <a:lnTo>
                    <a:pt x="95" y="51"/>
                  </a:lnTo>
                  <a:lnTo>
                    <a:pt x="88" y="73"/>
                  </a:lnTo>
                  <a:lnTo>
                    <a:pt x="80" y="95"/>
                  </a:lnTo>
                  <a:lnTo>
                    <a:pt x="80" y="95"/>
                  </a:lnTo>
                  <a:lnTo>
                    <a:pt x="64" y="143"/>
                  </a:lnTo>
                  <a:lnTo>
                    <a:pt x="46" y="190"/>
                  </a:lnTo>
                  <a:lnTo>
                    <a:pt x="46" y="190"/>
                  </a:lnTo>
                  <a:lnTo>
                    <a:pt x="38" y="213"/>
                  </a:lnTo>
                  <a:lnTo>
                    <a:pt x="32" y="237"/>
                  </a:lnTo>
                  <a:lnTo>
                    <a:pt x="27" y="260"/>
                  </a:lnTo>
                  <a:lnTo>
                    <a:pt x="19" y="283"/>
                  </a:lnTo>
                  <a:lnTo>
                    <a:pt x="19" y="283"/>
                  </a:lnTo>
                  <a:lnTo>
                    <a:pt x="13" y="305"/>
                  </a:lnTo>
                  <a:lnTo>
                    <a:pt x="7" y="326"/>
                  </a:lnTo>
                  <a:lnTo>
                    <a:pt x="3" y="348"/>
                  </a:lnTo>
                  <a:lnTo>
                    <a:pt x="1" y="358"/>
                  </a:lnTo>
                  <a:lnTo>
                    <a:pt x="0" y="370"/>
                  </a:lnTo>
                  <a:lnTo>
                    <a:pt x="0" y="370"/>
                  </a:lnTo>
                  <a:lnTo>
                    <a:pt x="0" y="372"/>
                  </a:lnTo>
                  <a:lnTo>
                    <a:pt x="1" y="373"/>
                  </a:lnTo>
                  <a:lnTo>
                    <a:pt x="3" y="374"/>
                  </a:lnTo>
                  <a:lnTo>
                    <a:pt x="4" y="374"/>
                  </a:lnTo>
                  <a:lnTo>
                    <a:pt x="6" y="374"/>
                  </a:lnTo>
                  <a:lnTo>
                    <a:pt x="8" y="373"/>
                  </a:lnTo>
                  <a:lnTo>
                    <a:pt x="9" y="372"/>
                  </a:lnTo>
                  <a:lnTo>
                    <a:pt x="9" y="370"/>
                  </a:lnTo>
                  <a:lnTo>
                    <a:pt x="9" y="370"/>
                  </a:lnTo>
                  <a:lnTo>
                    <a:pt x="10" y="357"/>
                  </a:lnTo>
                  <a:lnTo>
                    <a:pt x="12" y="345"/>
                  </a:lnTo>
                  <a:lnTo>
                    <a:pt x="18" y="319"/>
                  </a:lnTo>
                  <a:lnTo>
                    <a:pt x="34" y="270"/>
                  </a:lnTo>
                  <a:lnTo>
                    <a:pt x="34" y="270"/>
                  </a:lnTo>
                  <a:lnTo>
                    <a:pt x="46" y="222"/>
                  </a:lnTo>
                  <a:lnTo>
                    <a:pt x="53" y="199"/>
                  </a:lnTo>
                  <a:lnTo>
                    <a:pt x="62" y="176"/>
                  </a:lnTo>
                  <a:lnTo>
                    <a:pt x="62" y="176"/>
                  </a:lnTo>
                  <a:lnTo>
                    <a:pt x="78" y="129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101" y="64"/>
                  </a:lnTo>
                  <a:lnTo>
                    <a:pt x="106" y="44"/>
                  </a:lnTo>
                  <a:lnTo>
                    <a:pt x="111" y="25"/>
                  </a:lnTo>
                  <a:lnTo>
                    <a:pt x="112" y="14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1" name="Freeform 937"/>
            <p:cNvSpPr/>
            <p:nvPr/>
          </p:nvSpPr>
          <p:spPr bwMode="auto">
            <a:xfrm>
              <a:off x="5564188" y="1374775"/>
              <a:ext cx="90488" cy="303213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49" y="33"/>
                </a:cxn>
                <a:cxn ang="0">
                  <a:pos x="137" y="63"/>
                </a:cxn>
                <a:cxn ang="0">
                  <a:pos x="116" y="134"/>
                </a:cxn>
                <a:cxn ang="0">
                  <a:pos x="110" y="153"/>
                </a:cxn>
                <a:cxn ang="0">
                  <a:pos x="91" y="205"/>
                </a:cxn>
                <a:cxn ang="0">
                  <a:pos x="83" y="225"/>
                </a:cxn>
                <a:cxn ang="0">
                  <a:pos x="67" y="284"/>
                </a:cxn>
                <a:cxn ang="0">
                  <a:pos x="49" y="358"/>
                </a:cxn>
                <a:cxn ang="0">
                  <a:pos x="29" y="432"/>
                </a:cxn>
                <a:cxn ang="0">
                  <a:pos x="17" y="469"/>
                </a:cxn>
                <a:cxn ang="0">
                  <a:pos x="5" y="506"/>
                </a:cxn>
                <a:cxn ang="0">
                  <a:pos x="1" y="521"/>
                </a:cxn>
                <a:cxn ang="0">
                  <a:pos x="0" y="569"/>
                </a:cxn>
                <a:cxn ang="0">
                  <a:pos x="0" y="571"/>
                </a:cxn>
                <a:cxn ang="0">
                  <a:pos x="3" y="573"/>
                </a:cxn>
                <a:cxn ang="0">
                  <a:pos x="6" y="573"/>
                </a:cxn>
                <a:cxn ang="0">
                  <a:pos x="9" y="571"/>
                </a:cxn>
                <a:cxn ang="0">
                  <a:pos x="9" y="569"/>
                </a:cxn>
                <a:cxn ang="0">
                  <a:pos x="10" y="534"/>
                </a:cxn>
                <a:cxn ang="0">
                  <a:pos x="14" y="509"/>
                </a:cxn>
                <a:cxn ang="0">
                  <a:pos x="16" y="501"/>
                </a:cxn>
                <a:cxn ang="0">
                  <a:pos x="40" y="425"/>
                </a:cxn>
                <a:cxn ang="0">
                  <a:pos x="50" y="389"/>
                </a:cxn>
                <a:cxn ang="0">
                  <a:pos x="78" y="278"/>
                </a:cxn>
                <a:cxn ang="0">
                  <a:pos x="83" y="259"/>
                </a:cxn>
                <a:cxn ang="0">
                  <a:pos x="101" y="206"/>
                </a:cxn>
                <a:cxn ang="0">
                  <a:pos x="126" y="137"/>
                </a:cxn>
                <a:cxn ang="0">
                  <a:pos x="135" y="105"/>
                </a:cxn>
                <a:cxn ang="0">
                  <a:pos x="143" y="73"/>
                </a:cxn>
                <a:cxn ang="0">
                  <a:pos x="157" y="39"/>
                </a:cxn>
                <a:cxn ang="0">
                  <a:pos x="170" y="6"/>
                </a:cxn>
                <a:cxn ang="0">
                  <a:pos x="170" y="4"/>
                </a:cxn>
                <a:cxn ang="0">
                  <a:pos x="169" y="1"/>
                </a:cxn>
                <a:cxn ang="0">
                  <a:pos x="165" y="0"/>
                </a:cxn>
                <a:cxn ang="0">
                  <a:pos x="162" y="2"/>
                </a:cxn>
                <a:cxn ang="0">
                  <a:pos x="161" y="4"/>
                </a:cxn>
              </a:cxnLst>
              <a:rect l="0" t="0" r="r" b="b"/>
              <a:pathLst>
                <a:path w="170" h="573">
                  <a:moveTo>
                    <a:pt x="161" y="4"/>
                  </a:moveTo>
                  <a:lnTo>
                    <a:pt x="161" y="4"/>
                  </a:lnTo>
                  <a:lnTo>
                    <a:pt x="156" y="18"/>
                  </a:lnTo>
                  <a:lnTo>
                    <a:pt x="149" y="33"/>
                  </a:lnTo>
                  <a:lnTo>
                    <a:pt x="142" y="47"/>
                  </a:lnTo>
                  <a:lnTo>
                    <a:pt x="137" y="63"/>
                  </a:lnTo>
                  <a:lnTo>
                    <a:pt x="137" y="63"/>
                  </a:lnTo>
                  <a:lnTo>
                    <a:pt x="116" y="134"/>
                  </a:lnTo>
                  <a:lnTo>
                    <a:pt x="116" y="134"/>
                  </a:lnTo>
                  <a:lnTo>
                    <a:pt x="110" y="153"/>
                  </a:lnTo>
                  <a:lnTo>
                    <a:pt x="104" y="170"/>
                  </a:lnTo>
                  <a:lnTo>
                    <a:pt x="91" y="205"/>
                  </a:lnTo>
                  <a:lnTo>
                    <a:pt x="91" y="205"/>
                  </a:lnTo>
                  <a:lnTo>
                    <a:pt x="83" y="225"/>
                  </a:lnTo>
                  <a:lnTo>
                    <a:pt x="77" y="245"/>
                  </a:lnTo>
                  <a:lnTo>
                    <a:pt x="67" y="284"/>
                  </a:lnTo>
                  <a:lnTo>
                    <a:pt x="67" y="284"/>
                  </a:lnTo>
                  <a:lnTo>
                    <a:pt x="49" y="358"/>
                  </a:lnTo>
                  <a:lnTo>
                    <a:pt x="39" y="394"/>
                  </a:lnTo>
                  <a:lnTo>
                    <a:pt x="29" y="432"/>
                  </a:lnTo>
                  <a:lnTo>
                    <a:pt x="29" y="432"/>
                  </a:lnTo>
                  <a:lnTo>
                    <a:pt x="17" y="469"/>
                  </a:lnTo>
                  <a:lnTo>
                    <a:pt x="5" y="506"/>
                  </a:lnTo>
                  <a:lnTo>
                    <a:pt x="5" y="506"/>
                  </a:lnTo>
                  <a:lnTo>
                    <a:pt x="3" y="513"/>
                  </a:lnTo>
                  <a:lnTo>
                    <a:pt x="1" y="521"/>
                  </a:lnTo>
                  <a:lnTo>
                    <a:pt x="0" y="537"/>
                  </a:lnTo>
                  <a:lnTo>
                    <a:pt x="0" y="569"/>
                  </a:lnTo>
                  <a:lnTo>
                    <a:pt x="0" y="569"/>
                  </a:lnTo>
                  <a:lnTo>
                    <a:pt x="0" y="571"/>
                  </a:lnTo>
                  <a:lnTo>
                    <a:pt x="1" y="572"/>
                  </a:lnTo>
                  <a:lnTo>
                    <a:pt x="3" y="573"/>
                  </a:lnTo>
                  <a:lnTo>
                    <a:pt x="5" y="573"/>
                  </a:lnTo>
                  <a:lnTo>
                    <a:pt x="6" y="573"/>
                  </a:lnTo>
                  <a:lnTo>
                    <a:pt x="8" y="572"/>
                  </a:lnTo>
                  <a:lnTo>
                    <a:pt x="9" y="571"/>
                  </a:lnTo>
                  <a:lnTo>
                    <a:pt x="9" y="569"/>
                  </a:lnTo>
                  <a:lnTo>
                    <a:pt x="9" y="569"/>
                  </a:lnTo>
                  <a:lnTo>
                    <a:pt x="9" y="551"/>
                  </a:lnTo>
                  <a:lnTo>
                    <a:pt x="10" y="534"/>
                  </a:lnTo>
                  <a:lnTo>
                    <a:pt x="12" y="517"/>
                  </a:lnTo>
                  <a:lnTo>
                    <a:pt x="14" y="509"/>
                  </a:lnTo>
                  <a:lnTo>
                    <a:pt x="16" y="501"/>
                  </a:lnTo>
                  <a:lnTo>
                    <a:pt x="16" y="501"/>
                  </a:lnTo>
                  <a:lnTo>
                    <a:pt x="30" y="464"/>
                  </a:lnTo>
                  <a:lnTo>
                    <a:pt x="40" y="425"/>
                  </a:lnTo>
                  <a:lnTo>
                    <a:pt x="40" y="425"/>
                  </a:lnTo>
                  <a:lnTo>
                    <a:pt x="50" y="389"/>
                  </a:lnTo>
                  <a:lnTo>
                    <a:pt x="61" y="352"/>
                  </a:lnTo>
                  <a:lnTo>
                    <a:pt x="78" y="278"/>
                  </a:lnTo>
                  <a:lnTo>
                    <a:pt x="78" y="278"/>
                  </a:lnTo>
                  <a:lnTo>
                    <a:pt x="83" y="259"/>
                  </a:lnTo>
                  <a:lnTo>
                    <a:pt x="89" y="242"/>
                  </a:lnTo>
                  <a:lnTo>
                    <a:pt x="101" y="206"/>
                  </a:lnTo>
                  <a:lnTo>
                    <a:pt x="113" y="172"/>
                  </a:lnTo>
                  <a:lnTo>
                    <a:pt x="126" y="137"/>
                  </a:lnTo>
                  <a:lnTo>
                    <a:pt x="126" y="137"/>
                  </a:lnTo>
                  <a:lnTo>
                    <a:pt x="135" y="105"/>
                  </a:lnTo>
                  <a:lnTo>
                    <a:pt x="143" y="73"/>
                  </a:lnTo>
                  <a:lnTo>
                    <a:pt x="143" y="73"/>
                  </a:lnTo>
                  <a:lnTo>
                    <a:pt x="150" y="57"/>
                  </a:lnTo>
                  <a:lnTo>
                    <a:pt x="157" y="39"/>
                  </a:lnTo>
                  <a:lnTo>
                    <a:pt x="164" y="23"/>
                  </a:lnTo>
                  <a:lnTo>
                    <a:pt x="170" y="6"/>
                  </a:lnTo>
                  <a:lnTo>
                    <a:pt x="170" y="6"/>
                  </a:lnTo>
                  <a:lnTo>
                    <a:pt x="170" y="4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7" y="1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2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2" name="Freeform 938"/>
            <p:cNvSpPr/>
            <p:nvPr/>
          </p:nvSpPr>
          <p:spPr bwMode="auto">
            <a:xfrm>
              <a:off x="5599113" y="1403350"/>
              <a:ext cx="80963" cy="295275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33" y="22"/>
                </a:cxn>
                <a:cxn ang="0">
                  <a:pos x="128" y="45"/>
                </a:cxn>
                <a:cxn ang="0">
                  <a:pos x="125" y="65"/>
                </a:cxn>
                <a:cxn ang="0">
                  <a:pos x="107" y="122"/>
                </a:cxn>
                <a:cxn ang="0">
                  <a:pos x="96" y="161"/>
                </a:cxn>
                <a:cxn ang="0">
                  <a:pos x="76" y="240"/>
                </a:cxn>
                <a:cxn ang="0">
                  <a:pos x="69" y="279"/>
                </a:cxn>
                <a:cxn ang="0">
                  <a:pos x="64" y="318"/>
                </a:cxn>
                <a:cxn ang="0">
                  <a:pos x="59" y="356"/>
                </a:cxn>
                <a:cxn ang="0">
                  <a:pos x="54" y="372"/>
                </a:cxn>
                <a:cxn ang="0">
                  <a:pos x="41" y="407"/>
                </a:cxn>
                <a:cxn ang="0">
                  <a:pos x="37" y="423"/>
                </a:cxn>
                <a:cxn ang="0">
                  <a:pos x="28" y="459"/>
                </a:cxn>
                <a:cxn ang="0">
                  <a:pos x="17" y="494"/>
                </a:cxn>
                <a:cxn ang="0">
                  <a:pos x="12" y="509"/>
                </a:cxn>
                <a:cxn ang="0">
                  <a:pos x="3" y="539"/>
                </a:cxn>
                <a:cxn ang="0">
                  <a:pos x="0" y="554"/>
                </a:cxn>
                <a:cxn ang="0">
                  <a:pos x="1" y="556"/>
                </a:cxn>
                <a:cxn ang="0">
                  <a:pos x="3" y="558"/>
                </a:cxn>
                <a:cxn ang="0">
                  <a:pos x="6" y="558"/>
                </a:cxn>
                <a:cxn ang="0">
                  <a:pos x="9" y="556"/>
                </a:cxn>
                <a:cxn ang="0">
                  <a:pos x="9" y="554"/>
                </a:cxn>
                <a:cxn ang="0">
                  <a:pos x="12" y="538"/>
                </a:cxn>
                <a:cxn ang="0">
                  <a:pos x="24" y="505"/>
                </a:cxn>
                <a:cxn ang="0">
                  <a:pos x="29" y="489"/>
                </a:cxn>
                <a:cxn ang="0">
                  <a:pos x="42" y="442"/>
                </a:cxn>
                <a:cxn ang="0">
                  <a:pos x="45" y="426"/>
                </a:cxn>
                <a:cxn ang="0">
                  <a:pos x="55" y="396"/>
                </a:cxn>
                <a:cxn ang="0">
                  <a:pos x="66" y="366"/>
                </a:cxn>
                <a:cxn ang="0">
                  <a:pos x="70" y="350"/>
                </a:cxn>
                <a:cxn ang="0">
                  <a:pos x="76" y="297"/>
                </a:cxn>
                <a:cxn ang="0">
                  <a:pos x="78" y="277"/>
                </a:cxn>
                <a:cxn ang="0">
                  <a:pos x="91" y="220"/>
                </a:cxn>
                <a:cxn ang="0">
                  <a:pos x="111" y="142"/>
                </a:cxn>
                <a:cxn ang="0">
                  <a:pos x="130" y="77"/>
                </a:cxn>
                <a:cxn ang="0">
                  <a:pos x="134" y="59"/>
                </a:cxn>
                <a:cxn ang="0">
                  <a:pos x="143" y="23"/>
                </a:cxn>
                <a:cxn ang="0">
                  <a:pos x="152" y="7"/>
                </a:cxn>
                <a:cxn ang="0">
                  <a:pos x="152" y="5"/>
                </a:cxn>
                <a:cxn ang="0">
                  <a:pos x="151" y="2"/>
                </a:cxn>
                <a:cxn ang="0">
                  <a:pos x="148" y="0"/>
                </a:cxn>
                <a:cxn ang="0">
                  <a:pos x="144" y="1"/>
                </a:cxn>
                <a:cxn ang="0">
                  <a:pos x="143" y="2"/>
                </a:cxn>
              </a:cxnLst>
              <a:rect l="0" t="0" r="r" b="b"/>
              <a:pathLst>
                <a:path w="152" h="558">
                  <a:moveTo>
                    <a:pt x="143" y="2"/>
                  </a:moveTo>
                  <a:lnTo>
                    <a:pt x="143" y="2"/>
                  </a:lnTo>
                  <a:lnTo>
                    <a:pt x="137" y="12"/>
                  </a:lnTo>
                  <a:lnTo>
                    <a:pt x="133" y="22"/>
                  </a:lnTo>
                  <a:lnTo>
                    <a:pt x="130" y="34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5" y="65"/>
                  </a:lnTo>
                  <a:lnTo>
                    <a:pt x="120" y="84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96" y="161"/>
                  </a:lnTo>
                  <a:lnTo>
                    <a:pt x="86" y="200"/>
                  </a:lnTo>
                  <a:lnTo>
                    <a:pt x="76" y="240"/>
                  </a:lnTo>
                  <a:lnTo>
                    <a:pt x="69" y="279"/>
                  </a:lnTo>
                  <a:lnTo>
                    <a:pt x="69" y="279"/>
                  </a:lnTo>
                  <a:lnTo>
                    <a:pt x="66" y="298"/>
                  </a:lnTo>
                  <a:lnTo>
                    <a:pt x="64" y="318"/>
                  </a:lnTo>
                  <a:lnTo>
                    <a:pt x="62" y="337"/>
                  </a:lnTo>
                  <a:lnTo>
                    <a:pt x="59" y="356"/>
                  </a:lnTo>
                  <a:lnTo>
                    <a:pt x="59" y="356"/>
                  </a:lnTo>
                  <a:lnTo>
                    <a:pt x="54" y="372"/>
                  </a:lnTo>
                  <a:lnTo>
                    <a:pt x="47" y="390"/>
                  </a:lnTo>
                  <a:lnTo>
                    <a:pt x="41" y="407"/>
                  </a:lnTo>
                  <a:lnTo>
                    <a:pt x="37" y="423"/>
                  </a:lnTo>
                  <a:lnTo>
                    <a:pt x="37" y="423"/>
                  </a:lnTo>
                  <a:lnTo>
                    <a:pt x="32" y="441"/>
                  </a:lnTo>
                  <a:lnTo>
                    <a:pt x="28" y="459"/>
                  </a:lnTo>
                  <a:lnTo>
                    <a:pt x="23" y="477"/>
                  </a:lnTo>
                  <a:lnTo>
                    <a:pt x="17" y="494"/>
                  </a:lnTo>
                  <a:lnTo>
                    <a:pt x="17" y="494"/>
                  </a:lnTo>
                  <a:lnTo>
                    <a:pt x="12" y="509"/>
                  </a:lnTo>
                  <a:lnTo>
                    <a:pt x="7" y="523"/>
                  </a:lnTo>
                  <a:lnTo>
                    <a:pt x="3" y="539"/>
                  </a:lnTo>
                  <a:lnTo>
                    <a:pt x="1" y="546"/>
                  </a:lnTo>
                  <a:lnTo>
                    <a:pt x="0" y="554"/>
                  </a:lnTo>
                  <a:lnTo>
                    <a:pt x="0" y="554"/>
                  </a:lnTo>
                  <a:lnTo>
                    <a:pt x="1" y="556"/>
                  </a:lnTo>
                  <a:lnTo>
                    <a:pt x="1" y="557"/>
                  </a:lnTo>
                  <a:lnTo>
                    <a:pt x="3" y="558"/>
                  </a:lnTo>
                  <a:lnTo>
                    <a:pt x="5" y="558"/>
                  </a:lnTo>
                  <a:lnTo>
                    <a:pt x="6" y="558"/>
                  </a:lnTo>
                  <a:lnTo>
                    <a:pt x="8" y="557"/>
                  </a:lnTo>
                  <a:lnTo>
                    <a:pt x="9" y="556"/>
                  </a:lnTo>
                  <a:lnTo>
                    <a:pt x="9" y="554"/>
                  </a:lnTo>
                  <a:lnTo>
                    <a:pt x="9" y="554"/>
                  </a:lnTo>
                  <a:lnTo>
                    <a:pt x="10" y="546"/>
                  </a:lnTo>
                  <a:lnTo>
                    <a:pt x="12" y="538"/>
                  </a:lnTo>
                  <a:lnTo>
                    <a:pt x="17" y="521"/>
                  </a:lnTo>
                  <a:lnTo>
                    <a:pt x="24" y="505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7" y="457"/>
                  </a:lnTo>
                  <a:lnTo>
                    <a:pt x="42" y="442"/>
                  </a:lnTo>
                  <a:lnTo>
                    <a:pt x="45" y="426"/>
                  </a:lnTo>
                  <a:lnTo>
                    <a:pt x="45" y="426"/>
                  </a:lnTo>
                  <a:lnTo>
                    <a:pt x="49" y="411"/>
                  </a:lnTo>
                  <a:lnTo>
                    <a:pt x="55" y="396"/>
                  </a:lnTo>
                  <a:lnTo>
                    <a:pt x="61" y="381"/>
                  </a:lnTo>
                  <a:lnTo>
                    <a:pt x="66" y="366"/>
                  </a:lnTo>
                  <a:lnTo>
                    <a:pt x="66" y="366"/>
                  </a:lnTo>
                  <a:lnTo>
                    <a:pt x="70" y="350"/>
                  </a:lnTo>
                  <a:lnTo>
                    <a:pt x="72" y="332"/>
                  </a:lnTo>
                  <a:lnTo>
                    <a:pt x="76" y="297"/>
                  </a:lnTo>
                  <a:lnTo>
                    <a:pt x="76" y="297"/>
                  </a:lnTo>
                  <a:lnTo>
                    <a:pt x="78" y="277"/>
                  </a:lnTo>
                  <a:lnTo>
                    <a:pt x="83" y="258"/>
                  </a:lnTo>
                  <a:lnTo>
                    <a:pt x="91" y="220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21" y="110"/>
                  </a:lnTo>
                  <a:lnTo>
                    <a:pt x="130" y="77"/>
                  </a:lnTo>
                  <a:lnTo>
                    <a:pt x="130" y="77"/>
                  </a:lnTo>
                  <a:lnTo>
                    <a:pt x="134" y="59"/>
                  </a:lnTo>
                  <a:lnTo>
                    <a:pt x="138" y="41"/>
                  </a:lnTo>
                  <a:lnTo>
                    <a:pt x="143" y="23"/>
                  </a:lnTo>
                  <a:lnTo>
                    <a:pt x="147" y="15"/>
                  </a:lnTo>
                  <a:lnTo>
                    <a:pt x="152" y="7"/>
                  </a:lnTo>
                  <a:lnTo>
                    <a:pt x="152" y="7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7" y="0"/>
                  </a:lnTo>
                  <a:lnTo>
                    <a:pt x="144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3" name="Freeform 939"/>
            <p:cNvSpPr/>
            <p:nvPr/>
          </p:nvSpPr>
          <p:spPr bwMode="auto">
            <a:xfrm>
              <a:off x="5622925" y="1427163"/>
              <a:ext cx="95250" cy="328613"/>
            </a:xfrm>
            <a:custGeom>
              <a:avLst/>
              <a:gdLst/>
              <a:ahLst/>
              <a:cxnLst>
                <a:cxn ang="0">
                  <a:pos x="180" y="4"/>
                </a:cxn>
                <a:cxn ang="0">
                  <a:pos x="179" y="1"/>
                </a:cxn>
                <a:cxn ang="0">
                  <a:pos x="175" y="0"/>
                </a:cxn>
                <a:cxn ang="0">
                  <a:pos x="172" y="1"/>
                </a:cxn>
                <a:cxn ang="0">
                  <a:pos x="171" y="4"/>
                </a:cxn>
                <a:cxn ang="0">
                  <a:pos x="170" y="23"/>
                </a:cxn>
                <a:cxn ang="0">
                  <a:pos x="166" y="59"/>
                </a:cxn>
                <a:cxn ang="0">
                  <a:pos x="160" y="76"/>
                </a:cxn>
                <a:cxn ang="0">
                  <a:pos x="145" y="116"/>
                </a:cxn>
                <a:cxn ang="0">
                  <a:pos x="130" y="154"/>
                </a:cxn>
                <a:cxn ang="0">
                  <a:pos x="118" y="194"/>
                </a:cxn>
                <a:cxn ang="0">
                  <a:pos x="89" y="273"/>
                </a:cxn>
                <a:cxn ang="0">
                  <a:pos x="74" y="312"/>
                </a:cxn>
                <a:cxn ang="0">
                  <a:pos x="60" y="348"/>
                </a:cxn>
                <a:cxn ang="0">
                  <a:pos x="50" y="384"/>
                </a:cxn>
                <a:cxn ang="0">
                  <a:pos x="42" y="421"/>
                </a:cxn>
                <a:cxn ang="0">
                  <a:pos x="36" y="460"/>
                </a:cxn>
                <a:cxn ang="0">
                  <a:pos x="31" y="504"/>
                </a:cxn>
                <a:cxn ang="0">
                  <a:pos x="24" y="537"/>
                </a:cxn>
                <a:cxn ang="0">
                  <a:pos x="20" y="548"/>
                </a:cxn>
                <a:cxn ang="0">
                  <a:pos x="7" y="581"/>
                </a:cxn>
                <a:cxn ang="0">
                  <a:pos x="0" y="607"/>
                </a:cxn>
                <a:cxn ang="0">
                  <a:pos x="0" y="616"/>
                </a:cxn>
                <a:cxn ang="0">
                  <a:pos x="1" y="620"/>
                </a:cxn>
                <a:cxn ang="0">
                  <a:pos x="4" y="621"/>
                </a:cxn>
                <a:cxn ang="0">
                  <a:pos x="7" y="620"/>
                </a:cxn>
                <a:cxn ang="0">
                  <a:pos x="10" y="616"/>
                </a:cxn>
                <a:cxn ang="0">
                  <a:pos x="11" y="606"/>
                </a:cxn>
                <a:cxn ang="0">
                  <a:pos x="18" y="578"/>
                </a:cxn>
                <a:cxn ang="0">
                  <a:pos x="32" y="543"/>
                </a:cxn>
                <a:cxn ang="0">
                  <a:pos x="34" y="534"/>
                </a:cxn>
                <a:cxn ang="0">
                  <a:pos x="41" y="506"/>
                </a:cxn>
                <a:cxn ang="0">
                  <a:pos x="45" y="469"/>
                </a:cxn>
                <a:cxn ang="0">
                  <a:pos x="52" y="423"/>
                </a:cxn>
                <a:cxn ang="0">
                  <a:pos x="61" y="379"/>
                </a:cxn>
                <a:cxn ang="0">
                  <a:pos x="75" y="336"/>
                </a:cxn>
                <a:cxn ang="0">
                  <a:pos x="92" y="292"/>
                </a:cxn>
                <a:cxn ang="0">
                  <a:pos x="107" y="257"/>
                </a:cxn>
                <a:cxn ang="0">
                  <a:pos x="143" y="149"/>
                </a:cxn>
                <a:cxn ang="0">
                  <a:pos x="149" y="129"/>
                </a:cxn>
                <a:cxn ang="0">
                  <a:pos x="164" y="91"/>
                </a:cxn>
                <a:cxn ang="0">
                  <a:pos x="173" y="72"/>
                </a:cxn>
                <a:cxn ang="0">
                  <a:pos x="177" y="56"/>
                </a:cxn>
                <a:cxn ang="0">
                  <a:pos x="180" y="22"/>
                </a:cxn>
                <a:cxn ang="0">
                  <a:pos x="180" y="4"/>
                </a:cxn>
              </a:cxnLst>
              <a:rect l="0" t="0" r="r" b="b"/>
              <a:pathLst>
                <a:path w="180" h="621">
                  <a:moveTo>
                    <a:pt x="180" y="4"/>
                  </a:moveTo>
                  <a:lnTo>
                    <a:pt x="180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1" y="2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0" y="23"/>
                  </a:lnTo>
                  <a:lnTo>
                    <a:pt x="169" y="41"/>
                  </a:lnTo>
                  <a:lnTo>
                    <a:pt x="166" y="59"/>
                  </a:lnTo>
                  <a:lnTo>
                    <a:pt x="160" y="76"/>
                  </a:lnTo>
                  <a:lnTo>
                    <a:pt x="160" y="76"/>
                  </a:lnTo>
                  <a:lnTo>
                    <a:pt x="153" y="96"/>
                  </a:lnTo>
                  <a:lnTo>
                    <a:pt x="145" y="116"/>
                  </a:lnTo>
                  <a:lnTo>
                    <a:pt x="138" y="134"/>
                  </a:lnTo>
                  <a:lnTo>
                    <a:pt x="130" y="154"/>
                  </a:lnTo>
                  <a:lnTo>
                    <a:pt x="130" y="154"/>
                  </a:lnTo>
                  <a:lnTo>
                    <a:pt x="118" y="194"/>
                  </a:lnTo>
                  <a:lnTo>
                    <a:pt x="104" y="233"/>
                  </a:lnTo>
                  <a:lnTo>
                    <a:pt x="89" y="273"/>
                  </a:lnTo>
                  <a:lnTo>
                    <a:pt x="74" y="312"/>
                  </a:lnTo>
                  <a:lnTo>
                    <a:pt x="74" y="312"/>
                  </a:lnTo>
                  <a:lnTo>
                    <a:pt x="66" y="330"/>
                  </a:lnTo>
                  <a:lnTo>
                    <a:pt x="60" y="348"/>
                  </a:lnTo>
                  <a:lnTo>
                    <a:pt x="54" y="367"/>
                  </a:lnTo>
                  <a:lnTo>
                    <a:pt x="50" y="384"/>
                  </a:lnTo>
                  <a:lnTo>
                    <a:pt x="46" y="403"/>
                  </a:lnTo>
                  <a:lnTo>
                    <a:pt x="42" y="421"/>
                  </a:lnTo>
                  <a:lnTo>
                    <a:pt x="36" y="460"/>
                  </a:lnTo>
                  <a:lnTo>
                    <a:pt x="36" y="460"/>
                  </a:lnTo>
                  <a:lnTo>
                    <a:pt x="33" y="482"/>
                  </a:lnTo>
                  <a:lnTo>
                    <a:pt x="31" y="504"/>
                  </a:lnTo>
                  <a:lnTo>
                    <a:pt x="26" y="526"/>
                  </a:lnTo>
                  <a:lnTo>
                    <a:pt x="24" y="537"/>
                  </a:lnTo>
                  <a:lnTo>
                    <a:pt x="20" y="548"/>
                  </a:lnTo>
                  <a:lnTo>
                    <a:pt x="20" y="548"/>
                  </a:lnTo>
                  <a:lnTo>
                    <a:pt x="14" y="564"/>
                  </a:lnTo>
                  <a:lnTo>
                    <a:pt x="7" y="581"/>
                  </a:lnTo>
                  <a:lnTo>
                    <a:pt x="2" y="598"/>
                  </a:lnTo>
                  <a:lnTo>
                    <a:pt x="0" y="607"/>
                  </a:lnTo>
                  <a:lnTo>
                    <a:pt x="0" y="616"/>
                  </a:lnTo>
                  <a:lnTo>
                    <a:pt x="0" y="616"/>
                  </a:lnTo>
                  <a:lnTo>
                    <a:pt x="0" y="618"/>
                  </a:lnTo>
                  <a:lnTo>
                    <a:pt x="1" y="620"/>
                  </a:lnTo>
                  <a:lnTo>
                    <a:pt x="2" y="620"/>
                  </a:lnTo>
                  <a:lnTo>
                    <a:pt x="4" y="621"/>
                  </a:lnTo>
                  <a:lnTo>
                    <a:pt x="6" y="620"/>
                  </a:lnTo>
                  <a:lnTo>
                    <a:pt x="7" y="620"/>
                  </a:lnTo>
                  <a:lnTo>
                    <a:pt x="9" y="618"/>
                  </a:lnTo>
                  <a:lnTo>
                    <a:pt x="10" y="616"/>
                  </a:lnTo>
                  <a:lnTo>
                    <a:pt x="10" y="616"/>
                  </a:lnTo>
                  <a:lnTo>
                    <a:pt x="11" y="606"/>
                  </a:lnTo>
                  <a:lnTo>
                    <a:pt x="12" y="597"/>
                  </a:lnTo>
                  <a:lnTo>
                    <a:pt x="18" y="578"/>
                  </a:lnTo>
                  <a:lnTo>
                    <a:pt x="25" y="561"/>
                  </a:lnTo>
                  <a:lnTo>
                    <a:pt x="32" y="543"/>
                  </a:lnTo>
                  <a:lnTo>
                    <a:pt x="32" y="543"/>
                  </a:lnTo>
                  <a:lnTo>
                    <a:pt x="34" y="534"/>
                  </a:lnTo>
                  <a:lnTo>
                    <a:pt x="37" y="525"/>
                  </a:lnTo>
                  <a:lnTo>
                    <a:pt x="41" y="506"/>
                  </a:lnTo>
                  <a:lnTo>
                    <a:pt x="45" y="469"/>
                  </a:lnTo>
                  <a:lnTo>
                    <a:pt x="45" y="469"/>
                  </a:lnTo>
                  <a:lnTo>
                    <a:pt x="48" y="445"/>
                  </a:lnTo>
                  <a:lnTo>
                    <a:pt x="52" y="423"/>
                  </a:lnTo>
                  <a:lnTo>
                    <a:pt x="56" y="401"/>
                  </a:lnTo>
                  <a:lnTo>
                    <a:pt x="61" y="379"/>
                  </a:lnTo>
                  <a:lnTo>
                    <a:pt x="67" y="357"/>
                  </a:lnTo>
                  <a:lnTo>
                    <a:pt x="75" y="336"/>
                  </a:lnTo>
                  <a:lnTo>
                    <a:pt x="83" y="314"/>
                  </a:lnTo>
                  <a:lnTo>
                    <a:pt x="92" y="292"/>
                  </a:lnTo>
                  <a:lnTo>
                    <a:pt x="92" y="292"/>
                  </a:lnTo>
                  <a:lnTo>
                    <a:pt x="107" y="257"/>
                  </a:lnTo>
                  <a:lnTo>
                    <a:pt x="119" y="221"/>
                  </a:lnTo>
                  <a:lnTo>
                    <a:pt x="143" y="149"/>
                  </a:lnTo>
                  <a:lnTo>
                    <a:pt x="143" y="149"/>
                  </a:lnTo>
                  <a:lnTo>
                    <a:pt x="149" y="129"/>
                  </a:lnTo>
                  <a:lnTo>
                    <a:pt x="157" y="111"/>
                  </a:lnTo>
                  <a:lnTo>
                    <a:pt x="164" y="91"/>
                  </a:lnTo>
                  <a:lnTo>
                    <a:pt x="173" y="72"/>
                  </a:lnTo>
                  <a:lnTo>
                    <a:pt x="173" y="72"/>
                  </a:lnTo>
                  <a:lnTo>
                    <a:pt x="175" y="64"/>
                  </a:lnTo>
                  <a:lnTo>
                    <a:pt x="177" y="56"/>
                  </a:lnTo>
                  <a:lnTo>
                    <a:pt x="179" y="38"/>
                  </a:lnTo>
                  <a:lnTo>
                    <a:pt x="180" y="22"/>
                  </a:lnTo>
                  <a:lnTo>
                    <a:pt x="180" y="4"/>
                  </a:lnTo>
                  <a:lnTo>
                    <a:pt x="1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4" name="Freeform 940"/>
            <p:cNvSpPr/>
            <p:nvPr/>
          </p:nvSpPr>
          <p:spPr bwMode="auto">
            <a:xfrm>
              <a:off x="5653088" y="1449388"/>
              <a:ext cx="100013" cy="322263"/>
            </a:xfrm>
            <a:custGeom>
              <a:avLst/>
              <a:gdLst/>
              <a:ahLst/>
              <a:cxnLst>
                <a:cxn ang="0">
                  <a:pos x="180" y="6"/>
                </a:cxn>
                <a:cxn ang="0">
                  <a:pos x="177" y="21"/>
                </a:cxn>
                <a:cxn ang="0">
                  <a:pos x="170" y="37"/>
                </a:cxn>
                <a:cxn ang="0">
                  <a:pos x="165" y="58"/>
                </a:cxn>
                <a:cxn ang="0">
                  <a:pos x="160" y="79"/>
                </a:cxn>
                <a:cxn ang="0">
                  <a:pos x="149" y="115"/>
                </a:cxn>
                <a:cxn ang="0">
                  <a:pos x="136" y="152"/>
                </a:cxn>
                <a:cxn ang="0">
                  <a:pos x="110" y="227"/>
                </a:cxn>
                <a:cxn ang="0">
                  <a:pos x="81" y="301"/>
                </a:cxn>
                <a:cxn ang="0">
                  <a:pos x="55" y="375"/>
                </a:cxn>
                <a:cxn ang="0">
                  <a:pos x="33" y="452"/>
                </a:cxn>
                <a:cxn ang="0">
                  <a:pos x="24" y="489"/>
                </a:cxn>
                <a:cxn ang="0">
                  <a:pos x="7" y="563"/>
                </a:cxn>
                <a:cxn ang="0">
                  <a:pos x="0" y="602"/>
                </a:cxn>
                <a:cxn ang="0">
                  <a:pos x="2" y="607"/>
                </a:cxn>
                <a:cxn ang="0">
                  <a:pos x="7" y="606"/>
                </a:cxn>
                <a:cxn ang="0">
                  <a:pos x="12" y="602"/>
                </a:cxn>
                <a:cxn ang="0">
                  <a:pos x="13" y="596"/>
                </a:cxn>
                <a:cxn ang="0">
                  <a:pos x="11" y="593"/>
                </a:cxn>
                <a:cxn ang="0">
                  <a:pos x="18" y="560"/>
                </a:cxn>
                <a:cxn ang="0">
                  <a:pos x="33" y="495"/>
                </a:cxn>
                <a:cxn ang="0">
                  <a:pos x="40" y="462"/>
                </a:cxn>
                <a:cxn ang="0">
                  <a:pos x="50" y="422"/>
                </a:cxn>
                <a:cxn ang="0">
                  <a:pos x="74" y="342"/>
                </a:cxn>
                <a:cxn ang="0">
                  <a:pos x="90" y="304"/>
                </a:cxn>
                <a:cxn ang="0">
                  <a:pos x="134" y="185"/>
                </a:cxn>
                <a:cxn ang="0">
                  <a:pos x="148" y="146"/>
                </a:cxn>
                <a:cxn ang="0">
                  <a:pos x="172" y="74"/>
                </a:cxn>
                <a:cxn ang="0">
                  <a:pos x="177" y="52"/>
                </a:cxn>
                <a:cxn ang="0">
                  <a:pos x="183" y="31"/>
                </a:cxn>
                <a:cxn ang="0">
                  <a:pos x="187" y="19"/>
                </a:cxn>
                <a:cxn ang="0">
                  <a:pos x="189" y="6"/>
                </a:cxn>
                <a:cxn ang="0">
                  <a:pos x="189" y="3"/>
                </a:cxn>
                <a:cxn ang="0">
                  <a:pos x="187" y="0"/>
                </a:cxn>
                <a:cxn ang="0">
                  <a:pos x="182" y="1"/>
                </a:cxn>
                <a:cxn ang="0">
                  <a:pos x="180" y="6"/>
                </a:cxn>
              </a:cxnLst>
              <a:rect l="0" t="0" r="r" b="b"/>
              <a:pathLst>
                <a:path w="189" h="608">
                  <a:moveTo>
                    <a:pt x="180" y="6"/>
                  </a:moveTo>
                  <a:lnTo>
                    <a:pt x="180" y="6"/>
                  </a:lnTo>
                  <a:lnTo>
                    <a:pt x="179" y="14"/>
                  </a:lnTo>
                  <a:lnTo>
                    <a:pt x="177" y="21"/>
                  </a:lnTo>
                  <a:lnTo>
                    <a:pt x="170" y="37"/>
                  </a:lnTo>
                  <a:lnTo>
                    <a:pt x="170" y="37"/>
                  </a:lnTo>
                  <a:lnTo>
                    <a:pt x="167" y="47"/>
                  </a:lnTo>
                  <a:lnTo>
                    <a:pt x="165" y="58"/>
                  </a:lnTo>
                  <a:lnTo>
                    <a:pt x="163" y="69"/>
                  </a:lnTo>
                  <a:lnTo>
                    <a:pt x="160" y="79"/>
                  </a:lnTo>
                  <a:lnTo>
                    <a:pt x="160" y="79"/>
                  </a:lnTo>
                  <a:lnTo>
                    <a:pt x="149" y="115"/>
                  </a:lnTo>
                  <a:lnTo>
                    <a:pt x="136" y="152"/>
                  </a:lnTo>
                  <a:lnTo>
                    <a:pt x="136" y="152"/>
                  </a:lnTo>
                  <a:lnTo>
                    <a:pt x="123" y="189"/>
                  </a:lnTo>
                  <a:lnTo>
                    <a:pt x="110" y="227"/>
                  </a:lnTo>
                  <a:lnTo>
                    <a:pt x="81" y="301"/>
                  </a:lnTo>
                  <a:lnTo>
                    <a:pt x="81" y="301"/>
                  </a:lnTo>
                  <a:lnTo>
                    <a:pt x="66" y="338"/>
                  </a:lnTo>
                  <a:lnTo>
                    <a:pt x="55" y="375"/>
                  </a:lnTo>
                  <a:lnTo>
                    <a:pt x="43" y="414"/>
                  </a:lnTo>
                  <a:lnTo>
                    <a:pt x="33" y="452"/>
                  </a:lnTo>
                  <a:lnTo>
                    <a:pt x="33" y="452"/>
                  </a:lnTo>
                  <a:lnTo>
                    <a:pt x="24" y="489"/>
                  </a:lnTo>
                  <a:lnTo>
                    <a:pt x="16" y="526"/>
                  </a:lnTo>
                  <a:lnTo>
                    <a:pt x="7" y="563"/>
                  </a:lnTo>
                  <a:lnTo>
                    <a:pt x="0" y="602"/>
                  </a:lnTo>
                  <a:lnTo>
                    <a:pt x="0" y="602"/>
                  </a:lnTo>
                  <a:lnTo>
                    <a:pt x="0" y="605"/>
                  </a:lnTo>
                  <a:lnTo>
                    <a:pt x="2" y="607"/>
                  </a:lnTo>
                  <a:lnTo>
                    <a:pt x="5" y="608"/>
                  </a:lnTo>
                  <a:lnTo>
                    <a:pt x="7" y="606"/>
                  </a:lnTo>
                  <a:lnTo>
                    <a:pt x="12" y="602"/>
                  </a:lnTo>
                  <a:lnTo>
                    <a:pt x="12" y="602"/>
                  </a:lnTo>
                  <a:lnTo>
                    <a:pt x="13" y="598"/>
                  </a:lnTo>
                  <a:lnTo>
                    <a:pt x="13" y="596"/>
                  </a:lnTo>
                  <a:lnTo>
                    <a:pt x="12" y="595"/>
                  </a:lnTo>
                  <a:lnTo>
                    <a:pt x="11" y="593"/>
                  </a:lnTo>
                  <a:lnTo>
                    <a:pt x="11" y="593"/>
                  </a:lnTo>
                  <a:lnTo>
                    <a:pt x="18" y="560"/>
                  </a:lnTo>
                  <a:lnTo>
                    <a:pt x="26" y="528"/>
                  </a:lnTo>
                  <a:lnTo>
                    <a:pt x="33" y="495"/>
                  </a:lnTo>
                  <a:lnTo>
                    <a:pt x="40" y="462"/>
                  </a:lnTo>
                  <a:lnTo>
                    <a:pt x="40" y="462"/>
                  </a:lnTo>
                  <a:lnTo>
                    <a:pt x="44" y="441"/>
                  </a:lnTo>
                  <a:lnTo>
                    <a:pt x="50" y="422"/>
                  </a:lnTo>
                  <a:lnTo>
                    <a:pt x="61" y="382"/>
                  </a:lnTo>
                  <a:lnTo>
                    <a:pt x="74" y="342"/>
                  </a:lnTo>
                  <a:lnTo>
                    <a:pt x="90" y="304"/>
                  </a:lnTo>
                  <a:lnTo>
                    <a:pt x="90" y="304"/>
                  </a:lnTo>
                  <a:lnTo>
                    <a:pt x="120" y="226"/>
                  </a:lnTo>
                  <a:lnTo>
                    <a:pt x="134" y="185"/>
                  </a:lnTo>
                  <a:lnTo>
                    <a:pt x="148" y="146"/>
                  </a:lnTo>
                  <a:lnTo>
                    <a:pt x="148" y="146"/>
                  </a:lnTo>
                  <a:lnTo>
                    <a:pt x="160" y="110"/>
                  </a:lnTo>
                  <a:lnTo>
                    <a:pt x="172" y="74"/>
                  </a:lnTo>
                  <a:lnTo>
                    <a:pt x="172" y="74"/>
                  </a:lnTo>
                  <a:lnTo>
                    <a:pt x="177" y="52"/>
                  </a:lnTo>
                  <a:lnTo>
                    <a:pt x="180" y="42"/>
                  </a:lnTo>
                  <a:lnTo>
                    <a:pt x="183" y="31"/>
                  </a:lnTo>
                  <a:lnTo>
                    <a:pt x="183" y="31"/>
                  </a:lnTo>
                  <a:lnTo>
                    <a:pt x="187" y="19"/>
                  </a:lnTo>
                  <a:lnTo>
                    <a:pt x="188" y="12"/>
                  </a:lnTo>
                  <a:lnTo>
                    <a:pt x="189" y="6"/>
                  </a:lnTo>
                  <a:lnTo>
                    <a:pt x="189" y="6"/>
                  </a:lnTo>
                  <a:lnTo>
                    <a:pt x="189" y="3"/>
                  </a:lnTo>
                  <a:lnTo>
                    <a:pt x="188" y="1"/>
                  </a:lnTo>
                  <a:lnTo>
                    <a:pt x="187" y="0"/>
                  </a:lnTo>
                  <a:lnTo>
                    <a:pt x="185" y="0"/>
                  </a:lnTo>
                  <a:lnTo>
                    <a:pt x="182" y="1"/>
                  </a:lnTo>
                  <a:lnTo>
                    <a:pt x="181" y="3"/>
                  </a:lnTo>
                  <a:lnTo>
                    <a:pt x="180" y="6"/>
                  </a:lnTo>
                  <a:lnTo>
                    <a:pt x="18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5" name="Freeform 941"/>
            <p:cNvSpPr/>
            <p:nvPr/>
          </p:nvSpPr>
          <p:spPr bwMode="auto">
            <a:xfrm>
              <a:off x="5673725" y="1492250"/>
              <a:ext cx="115888" cy="327025"/>
            </a:xfrm>
            <a:custGeom>
              <a:avLst/>
              <a:gdLst/>
              <a:ahLst/>
              <a:cxnLst>
                <a:cxn ang="0">
                  <a:pos x="210" y="3"/>
                </a:cxn>
                <a:cxn ang="0">
                  <a:pos x="202" y="39"/>
                </a:cxn>
                <a:cxn ang="0">
                  <a:pos x="194" y="74"/>
                </a:cxn>
                <a:cxn ang="0">
                  <a:pos x="185" y="98"/>
                </a:cxn>
                <a:cxn ang="0">
                  <a:pos x="159" y="168"/>
                </a:cxn>
                <a:cxn ang="0">
                  <a:pos x="151" y="192"/>
                </a:cxn>
                <a:cxn ang="0">
                  <a:pos x="121" y="261"/>
                </a:cxn>
                <a:cxn ang="0">
                  <a:pos x="79" y="352"/>
                </a:cxn>
                <a:cxn ang="0">
                  <a:pos x="71" y="372"/>
                </a:cxn>
                <a:cxn ang="0">
                  <a:pos x="50" y="432"/>
                </a:cxn>
                <a:cxn ang="0">
                  <a:pos x="28" y="513"/>
                </a:cxn>
                <a:cxn ang="0">
                  <a:pos x="19" y="546"/>
                </a:cxn>
                <a:cxn ang="0">
                  <a:pos x="8" y="579"/>
                </a:cxn>
                <a:cxn ang="0">
                  <a:pos x="5" y="588"/>
                </a:cxn>
                <a:cxn ang="0">
                  <a:pos x="0" y="605"/>
                </a:cxn>
                <a:cxn ang="0">
                  <a:pos x="2" y="614"/>
                </a:cxn>
                <a:cxn ang="0">
                  <a:pos x="3" y="616"/>
                </a:cxn>
                <a:cxn ang="0">
                  <a:pos x="7" y="617"/>
                </a:cxn>
                <a:cxn ang="0">
                  <a:pos x="11" y="614"/>
                </a:cxn>
                <a:cxn ang="0">
                  <a:pos x="11" y="609"/>
                </a:cxn>
                <a:cxn ang="0">
                  <a:pos x="10" y="605"/>
                </a:cxn>
                <a:cxn ang="0">
                  <a:pos x="12" y="594"/>
                </a:cxn>
                <a:cxn ang="0">
                  <a:pos x="19" y="575"/>
                </a:cxn>
                <a:cxn ang="0">
                  <a:pos x="24" y="567"/>
                </a:cxn>
                <a:cxn ang="0">
                  <a:pos x="28" y="560"/>
                </a:cxn>
                <a:cxn ang="0">
                  <a:pos x="33" y="533"/>
                </a:cxn>
                <a:cxn ang="0">
                  <a:pos x="44" y="491"/>
                </a:cxn>
                <a:cxn ang="0">
                  <a:pos x="55" y="449"/>
                </a:cxn>
                <a:cxn ang="0">
                  <a:pos x="83" y="367"/>
                </a:cxn>
                <a:cxn ang="0">
                  <a:pos x="101" y="327"/>
                </a:cxn>
                <a:cxn ang="0">
                  <a:pos x="137" y="250"/>
                </a:cxn>
                <a:cxn ang="0">
                  <a:pos x="169" y="171"/>
                </a:cxn>
                <a:cxn ang="0">
                  <a:pos x="184" y="128"/>
                </a:cxn>
                <a:cxn ang="0">
                  <a:pos x="200" y="86"/>
                </a:cxn>
                <a:cxn ang="0">
                  <a:pos x="210" y="45"/>
                </a:cxn>
                <a:cxn ang="0">
                  <a:pos x="219" y="6"/>
                </a:cxn>
                <a:cxn ang="0">
                  <a:pos x="219" y="4"/>
                </a:cxn>
                <a:cxn ang="0">
                  <a:pos x="217" y="1"/>
                </a:cxn>
                <a:cxn ang="0">
                  <a:pos x="214" y="0"/>
                </a:cxn>
                <a:cxn ang="0">
                  <a:pos x="211" y="2"/>
                </a:cxn>
                <a:cxn ang="0">
                  <a:pos x="210" y="3"/>
                </a:cxn>
              </a:cxnLst>
              <a:rect l="0" t="0" r="r" b="b"/>
              <a:pathLst>
                <a:path w="219" h="617">
                  <a:moveTo>
                    <a:pt x="210" y="3"/>
                  </a:moveTo>
                  <a:lnTo>
                    <a:pt x="210" y="3"/>
                  </a:lnTo>
                  <a:lnTo>
                    <a:pt x="205" y="21"/>
                  </a:lnTo>
                  <a:lnTo>
                    <a:pt x="202" y="39"/>
                  </a:lnTo>
                  <a:lnTo>
                    <a:pt x="198" y="57"/>
                  </a:lnTo>
                  <a:lnTo>
                    <a:pt x="194" y="74"/>
                  </a:lnTo>
                  <a:lnTo>
                    <a:pt x="194" y="74"/>
                  </a:lnTo>
                  <a:lnTo>
                    <a:pt x="185" y="98"/>
                  </a:lnTo>
                  <a:lnTo>
                    <a:pt x="177" y="122"/>
                  </a:lnTo>
                  <a:lnTo>
                    <a:pt x="159" y="168"/>
                  </a:lnTo>
                  <a:lnTo>
                    <a:pt x="159" y="168"/>
                  </a:lnTo>
                  <a:lnTo>
                    <a:pt x="151" y="192"/>
                  </a:lnTo>
                  <a:lnTo>
                    <a:pt x="142" y="216"/>
                  </a:lnTo>
                  <a:lnTo>
                    <a:pt x="121" y="261"/>
                  </a:lnTo>
                  <a:lnTo>
                    <a:pt x="100" y="307"/>
                  </a:lnTo>
                  <a:lnTo>
                    <a:pt x="79" y="352"/>
                  </a:lnTo>
                  <a:lnTo>
                    <a:pt x="79" y="352"/>
                  </a:lnTo>
                  <a:lnTo>
                    <a:pt x="71" y="372"/>
                  </a:lnTo>
                  <a:lnTo>
                    <a:pt x="63" y="391"/>
                  </a:lnTo>
                  <a:lnTo>
                    <a:pt x="50" y="432"/>
                  </a:lnTo>
                  <a:lnTo>
                    <a:pt x="39" y="472"/>
                  </a:lnTo>
                  <a:lnTo>
                    <a:pt x="28" y="513"/>
                  </a:lnTo>
                  <a:lnTo>
                    <a:pt x="28" y="513"/>
                  </a:lnTo>
                  <a:lnTo>
                    <a:pt x="19" y="546"/>
                  </a:lnTo>
                  <a:lnTo>
                    <a:pt x="14" y="563"/>
                  </a:lnTo>
                  <a:lnTo>
                    <a:pt x="8" y="579"/>
                  </a:lnTo>
                  <a:lnTo>
                    <a:pt x="8" y="579"/>
                  </a:lnTo>
                  <a:lnTo>
                    <a:pt x="5" y="588"/>
                  </a:lnTo>
                  <a:lnTo>
                    <a:pt x="1" y="596"/>
                  </a:lnTo>
                  <a:lnTo>
                    <a:pt x="0" y="605"/>
                  </a:lnTo>
                  <a:lnTo>
                    <a:pt x="0" y="610"/>
                  </a:lnTo>
                  <a:lnTo>
                    <a:pt x="2" y="614"/>
                  </a:lnTo>
                  <a:lnTo>
                    <a:pt x="2" y="614"/>
                  </a:lnTo>
                  <a:lnTo>
                    <a:pt x="3" y="616"/>
                  </a:lnTo>
                  <a:lnTo>
                    <a:pt x="5" y="617"/>
                  </a:lnTo>
                  <a:lnTo>
                    <a:pt x="7" y="617"/>
                  </a:lnTo>
                  <a:lnTo>
                    <a:pt x="8" y="616"/>
                  </a:lnTo>
                  <a:lnTo>
                    <a:pt x="11" y="614"/>
                  </a:lnTo>
                  <a:lnTo>
                    <a:pt x="11" y="611"/>
                  </a:lnTo>
                  <a:lnTo>
                    <a:pt x="11" y="609"/>
                  </a:lnTo>
                  <a:lnTo>
                    <a:pt x="11" y="609"/>
                  </a:lnTo>
                  <a:lnTo>
                    <a:pt x="10" y="605"/>
                  </a:lnTo>
                  <a:lnTo>
                    <a:pt x="10" y="600"/>
                  </a:lnTo>
                  <a:lnTo>
                    <a:pt x="12" y="594"/>
                  </a:lnTo>
                  <a:lnTo>
                    <a:pt x="14" y="587"/>
                  </a:lnTo>
                  <a:lnTo>
                    <a:pt x="19" y="575"/>
                  </a:lnTo>
                  <a:lnTo>
                    <a:pt x="24" y="567"/>
                  </a:lnTo>
                  <a:lnTo>
                    <a:pt x="24" y="567"/>
                  </a:lnTo>
                  <a:lnTo>
                    <a:pt x="26" y="563"/>
                  </a:lnTo>
                  <a:lnTo>
                    <a:pt x="28" y="560"/>
                  </a:lnTo>
                  <a:lnTo>
                    <a:pt x="30" y="551"/>
                  </a:lnTo>
                  <a:lnTo>
                    <a:pt x="33" y="533"/>
                  </a:lnTo>
                  <a:lnTo>
                    <a:pt x="33" y="533"/>
                  </a:lnTo>
                  <a:lnTo>
                    <a:pt x="44" y="491"/>
                  </a:lnTo>
                  <a:lnTo>
                    <a:pt x="44" y="491"/>
                  </a:lnTo>
                  <a:lnTo>
                    <a:pt x="55" y="449"/>
                  </a:lnTo>
                  <a:lnTo>
                    <a:pt x="69" y="408"/>
                  </a:lnTo>
                  <a:lnTo>
                    <a:pt x="83" y="367"/>
                  </a:lnTo>
                  <a:lnTo>
                    <a:pt x="91" y="347"/>
                  </a:lnTo>
                  <a:lnTo>
                    <a:pt x="101" y="327"/>
                  </a:lnTo>
                  <a:lnTo>
                    <a:pt x="101" y="327"/>
                  </a:lnTo>
                  <a:lnTo>
                    <a:pt x="137" y="250"/>
                  </a:lnTo>
                  <a:lnTo>
                    <a:pt x="153" y="211"/>
                  </a:lnTo>
                  <a:lnTo>
                    <a:pt x="169" y="171"/>
                  </a:lnTo>
                  <a:lnTo>
                    <a:pt x="169" y="171"/>
                  </a:lnTo>
                  <a:lnTo>
                    <a:pt x="184" y="128"/>
                  </a:lnTo>
                  <a:lnTo>
                    <a:pt x="200" y="86"/>
                  </a:lnTo>
                  <a:lnTo>
                    <a:pt x="200" y="86"/>
                  </a:lnTo>
                  <a:lnTo>
                    <a:pt x="206" y="65"/>
                  </a:lnTo>
                  <a:lnTo>
                    <a:pt x="210" y="45"/>
                  </a:lnTo>
                  <a:lnTo>
                    <a:pt x="214" y="26"/>
                  </a:lnTo>
                  <a:lnTo>
                    <a:pt x="219" y="6"/>
                  </a:lnTo>
                  <a:lnTo>
                    <a:pt x="219" y="6"/>
                  </a:lnTo>
                  <a:lnTo>
                    <a:pt x="219" y="4"/>
                  </a:lnTo>
                  <a:lnTo>
                    <a:pt x="219" y="2"/>
                  </a:lnTo>
                  <a:lnTo>
                    <a:pt x="217" y="1"/>
                  </a:lnTo>
                  <a:lnTo>
                    <a:pt x="216" y="0"/>
                  </a:lnTo>
                  <a:lnTo>
                    <a:pt x="214" y="0"/>
                  </a:lnTo>
                  <a:lnTo>
                    <a:pt x="213" y="1"/>
                  </a:lnTo>
                  <a:lnTo>
                    <a:pt x="211" y="2"/>
                  </a:lnTo>
                  <a:lnTo>
                    <a:pt x="210" y="3"/>
                  </a:lnTo>
                  <a:lnTo>
                    <a:pt x="2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6" name="Freeform 942"/>
            <p:cNvSpPr/>
            <p:nvPr/>
          </p:nvSpPr>
          <p:spPr bwMode="auto">
            <a:xfrm>
              <a:off x="5770563" y="1530350"/>
              <a:ext cx="52388" cy="134938"/>
            </a:xfrm>
            <a:custGeom>
              <a:avLst/>
              <a:gdLst/>
              <a:ahLst/>
              <a:cxnLst>
                <a:cxn ang="0">
                  <a:pos x="90" y="4"/>
                </a:cxn>
                <a:cxn ang="0">
                  <a:pos x="90" y="4"/>
                </a:cxn>
                <a:cxn ang="0">
                  <a:pos x="89" y="13"/>
                </a:cxn>
                <a:cxn ang="0">
                  <a:pos x="88" y="21"/>
                </a:cxn>
                <a:cxn ang="0">
                  <a:pos x="84" y="36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68" y="81"/>
                </a:cxn>
                <a:cxn ang="0">
                  <a:pos x="62" y="94"/>
                </a:cxn>
                <a:cxn ang="0">
                  <a:pos x="57" y="109"/>
                </a:cxn>
                <a:cxn ang="0">
                  <a:pos x="52" y="122"/>
                </a:cxn>
                <a:cxn ang="0">
                  <a:pos x="52" y="122"/>
                </a:cxn>
                <a:cxn ang="0">
                  <a:pos x="46" y="139"/>
                </a:cxn>
                <a:cxn ang="0">
                  <a:pos x="39" y="154"/>
                </a:cxn>
                <a:cxn ang="0">
                  <a:pos x="25" y="186"/>
                </a:cxn>
                <a:cxn ang="0">
                  <a:pos x="25" y="186"/>
                </a:cxn>
                <a:cxn ang="0">
                  <a:pos x="20" y="202"/>
                </a:cxn>
                <a:cxn ang="0">
                  <a:pos x="15" y="218"/>
                </a:cxn>
                <a:cxn ang="0">
                  <a:pos x="9" y="234"/>
                </a:cxn>
                <a:cxn ang="0">
                  <a:pos x="5" y="242"/>
                </a:cxn>
                <a:cxn ang="0">
                  <a:pos x="1" y="248"/>
                </a:cxn>
                <a:cxn ang="0">
                  <a:pos x="1" y="248"/>
                </a:cxn>
                <a:cxn ang="0">
                  <a:pos x="0" y="250"/>
                </a:cxn>
                <a:cxn ang="0">
                  <a:pos x="0" y="251"/>
                </a:cxn>
                <a:cxn ang="0">
                  <a:pos x="1" y="255"/>
                </a:cxn>
                <a:cxn ang="0">
                  <a:pos x="3" y="256"/>
                </a:cxn>
                <a:cxn ang="0">
                  <a:pos x="4" y="256"/>
                </a:cxn>
                <a:cxn ang="0">
                  <a:pos x="6" y="256"/>
                </a:cxn>
                <a:cxn ang="0">
                  <a:pos x="7" y="254"/>
                </a:cxn>
                <a:cxn ang="0">
                  <a:pos x="7" y="254"/>
                </a:cxn>
                <a:cxn ang="0">
                  <a:pos x="14" y="245"/>
                </a:cxn>
                <a:cxn ang="0">
                  <a:pos x="19" y="235"/>
                </a:cxn>
                <a:cxn ang="0">
                  <a:pos x="25" y="212"/>
                </a:cxn>
                <a:cxn ang="0">
                  <a:pos x="25" y="212"/>
                </a:cxn>
                <a:cxn ang="0">
                  <a:pos x="32" y="193"/>
                </a:cxn>
                <a:cxn ang="0">
                  <a:pos x="40" y="176"/>
                </a:cxn>
                <a:cxn ang="0">
                  <a:pos x="49" y="157"/>
                </a:cxn>
                <a:cxn ang="0">
                  <a:pos x="56" y="140"/>
                </a:cxn>
                <a:cxn ang="0">
                  <a:pos x="56" y="140"/>
                </a:cxn>
                <a:cxn ang="0">
                  <a:pos x="70" y="105"/>
                </a:cxn>
                <a:cxn ang="0">
                  <a:pos x="77" y="87"/>
                </a:cxn>
                <a:cxn ang="0">
                  <a:pos x="83" y="69"/>
                </a:cxn>
                <a:cxn ang="0">
                  <a:pos x="83" y="69"/>
                </a:cxn>
                <a:cxn ang="0">
                  <a:pos x="88" y="53"/>
                </a:cxn>
                <a:cxn ang="0">
                  <a:pos x="93" y="37"/>
                </a:cxn>
                <a:cxn ang="0">
                  <a:pos x="97" y="22"/>
                </a:cxn>
                <a:cxn ang="0">
                  <a:pos x="98" y="14"/>
                </a:cxn>
                <a:cxn ang="0">
                  <a:pos x="99" y="4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0" y="2"/>
                </a:cxn>
                <a:cxn ang="0">
                  <a:pos x="90" y="4"/>
                </a:cxn>
                <a:cxn ang="0">
                  <a:pos x="90" y="4"/>
                </a:cxn>
              </a:cxnLst>
              <a:rect l="0" t="0" r="r" b="b"/>
              <a:pathLst>
                <a:path w="99" h="256">
                  <a:moveTo>
                    <a:pt x="90" y="4"/>
                  </a:moveTo>
                  <a:lnTo>
                    <a:pt x="90" y="4"/>
                  </a:lnTo>
                  <a:lnTo>
                    <a:pt x="89" y="13"/>
                  </a:lnTo>
                  <a:lnTo>
                    <a:pt x="88" y="21"/>
                  </a:lnTo>
                  <a:lnTo>
                    <a:pt x="84" y="36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68" y="81"/>
                  </a:lnTo>
                  <a:lnTo>
                    <a:pt x="62" y="94"/>
                  </a:lnTo>
                  <a:lnTo>
                    <a:pt x="57" y="109"/>
                  </a:lnTo>
                  <a:lnTo>
                    <a:pt x="52" y="122"/>
                  </a:lnTo>
                  <a:lnTo>
                    <a:pt x="52" y="122"/>
                  </a:lnTo>
                  <a:lnTo>
                    <a:pt x="46" y="139"/>
                  </a:lnTo>
                  <a:lnTo>
                    <a:pt x="39" y="154"/>
                  </a:lnTo>
                  <a:lnTo>
                    <a:pt x="25" y="186"/>
                  </a:lnTo>
                  <a:lnTo>
                    <a:pt x="25" y="186"/>
                  </a:lnTo>
                  <a:lnTo>
                    <a:pt x="20" y="202"/>
                  </a:lnTo>
                  <a:lnTo>
                    <a:pt x="15" y="218"/>
                  </a:lnTo>
                  <a:lnTo>
                    <a:pt x="9" y="234"/>
                  </a:lnTo>
                  <a:lnTo>
                    <a:pt x="5" y="242"/>
                  </a:lnTo>
                  <a:lnTo>
                    <a:pt x="1" y="248"/>
                  </a:lnTo>
                  <a:lnTo>
                    <a:pt x="1" y="248"/>
                  </a:lnTo>
                  <a:lnTo>
                    <a:pt x="0" y="250"/>
                  </a:lnTo>
                  <a:lnTo>
                    <a:pt x="0" y="251"/>
                  </a:lnTo>
                  <a:lnTo>
                    <a:pt x="1" y="255"/>
                  </a:lnTo>
                  <a:lnTo>
                    <a:pt x="3" y="256"/>
                  </a:lnTo>
                  <a:lnTo>
                    <a:pt x="4" y="256"/>
                  </a:lnTo>
                  <a:lnTo>
                    <a:pt x="6" y="256"/>
                  </a:lnTo>
                  <a:lnTo>
                    <a:pt x="7" y="254"/>
                  </a:lnTo>
                  <a:lnTo>
                    <a:pt x="7" y="254"/>
                  </a:lnTo>
                  <a:lnTo>
                    <a:pt x="14" y="245"/>
                  </a:lnTo>
                  <a:lnTo>
                    <a:pt x="19" y="235"/>
                  </a:lnTo>
                  <a:lnTo>
                    <a:pt x="25" y="212"/>
                  </a:lnTo>
                  <a:lnTo>
                    <a:pt x="25" y="212"/>
                  </a:lnTo>
                  <a:lnTo>
                    <a:pt x="32" y="193"/>
                  </a:lnTo>
                  <a:lnTo>
                    <a:pt x="40" y="176"/>
                  </a:lnTo>
                  <a:lnTo>
                    <a:pt x="49" y="157"/>
                  </a:lnTo>
                  <a:lnTo>
                    <a:pt x="56" y="140"/>
                  </a:lnTo>
                  <a:lnTo>
                    <a:pt x="56" y="140"/>
                  </a:lnTo>
                  <a:lnTo>
                    <a:pt x="70" y="105"/>
                  </a:lnTo>
                  <a:lnTo>
                    <a:pt x="77" y="87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8" y="53"/>
                  </a:lnTo>
                  <a:lnTo>
                    <a:pt x="93" y="37"/>
                  </a:lnTo>
                  <a:lnTo>
                    <a:pt x="97" y="22"/>
                  </a:lnTo>
                  <a:lnTo>
                    <a:pt x="98" y="14"/>
                  </a:lnTo>
                  <a:lnTo>
                    <a:pt x="99" y="4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0" y="2"/>
                  </a:lnTo>
                  <a:lnTo>
                    <a:pt x="90" y="4"/>
                  </a:lnTo>
                  <a:lnTo>
                    <a:pt x="9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7" name="Freeform 943"/>
            <p:cNvSpPr/>
            <p:nvPr/>
          </p:nvSpPr>
          <p:spPr bwMode="auto">
            <a:xfrm>
              <a:off x="5800725" y="1568450"/>
              <a:ext cx="31750" cy="87313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50" y="24"/>
                </a:cxn>
                <a:cxn ang="0">
                  <a:pos x="44" y="44"/>
                </a:cxn>
                <a:cxn ang="0">
                  <a:pos x="38" y="64"/>
                </a:cxn>
                <a:cxn ang="0">
                  <a:pos x="31" y="83"/>
                </a:cxn>
                <a:cxn ang="0">
                  <a:pos x="15" y="120"/>
                </a:cxn>
                <a:cxn ang="0">
                  <a:pos x="8" y="140"/>
                </a:cxn>
                <a:cxn ang="0">
                  <a:pos x="1" y="160"/>
                </a:cxn>
                <a:cxn ang="0">
                  <a:pos x="1" y="160"/>
                </a:cxn>
                <a:cxn ang="0">
                  <a:pos x="0" y="161"/>
                </a:cxn>
                <a:cxn ang="0">
                  <a:pos x="1" y="163"/>
                </a:cxn>
                <a:cxn ang="0">
                  <a:pos x="2" y="164"/>
                </a:cxn>
                <a:cxn ang="0">
                  <a:pos x="4" y="165"/>
                </a:cxn>
                <a:cxn ang="0">
                  <a:pos x="5" y="165"/>
                </a:cxn>
                <a:cxn ang="0">
                  <a:pos x="7" y="165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9" y="139"/>
                </a:cxn>
                <a:cxn ang="0">
                  <a:pos x="28" y="117"/>
                </a:cxn>
                <a:cxn ang="0">
                  <a:pos x="47" y="73"/>
                </a:cxn>
                <a:cxn ang="0">
                  <a:pos x="47" y="73"/>
                </a:cxn>
                <a:cxn ang="0">
                  <a:pos x="53" y="56"/>
                </a:cxn>
                <a:cxn ang="0">
                  <a:pos x="57" y="39"/>
                </a:cxn>
                <a:cxn ang="0">
                  <a:pos x="60" y="21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2" y="2"/>
                </a:cxn>
                <a:cxn ang="0">
                  <a:pos x="61" y="1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4" y="2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2" h="165">
                  <a:moveTo>
                    <a:pt x="53" y="4"/>
                  </a:moveTo>
                  <a:lnTo>
                    <a:pt x="53" y="4"/>
                  </a:lnTo>
                  <a:lnTo>
                    <a:pt x="50" y="24"/>
                  </a:lnTo>
                  <a:lnTo>
                    <a:pt x="44" y="44"/>
                  </a:lnTo>
                  <a:lnTo>
                    <a:pt x="38" y="64"/>
                  </a:lnTo>
                  <a:lnTo>
                    <a:pt x="31" y="83"/>
                  </a:lnTo>
                  <a:lnTo>
                    <a:pt x="15" y="120"/>
                  </a:lnTo>
                  <a:lnTo>
                    <a:pt x="8" y="140"/>
                  </a:lnTo>
                  <a:lnTo>
                    <a:pt x="1" y="160"/>
                  </a:lnTo>
                  <a:lnTo>
                    <a:pt x="1" y="160"/>
                  </a:lnTo>
                  <a:lnTo>
                    <a:pt x="0" y="161"/>
                  </a:lnTo>
                  <a:lnTo>
                    <a:pt x="1" y="163"/>
                  </a:lnTo>
                  <a:lnTo>
                    <a:pt x="2" y="164"/>
                  </a:lnTo>
                  <a:lnTo>
                    <a:pt x="4" y="165"/>
                  </a:lnTo>
                  <a:lnTo>
                    <a:pt x="5" y="165"/>
                  </a:lnTo>
                  <a:lnTo>
                    <a:pt x="7" y="165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9" y="139"/>
                  </a:lnTo>
                  <a:lnTo>
                    <a:pt x="28" y="117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53" y="56"/>
                  </a:lnTo>
                  <a:lnTo>
                    <a:pt x="57" y="39"/>
                  </a:lnTo>
                  <a:lnTo>
                    <a:pt x="60" y="21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2"/>
                  </a:lnTo>
                  <a:lnTo>
                    <a:pt x="61" y="1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4" y="2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8" name="Freeform 944"/>
            <p:cNvSpPr/>
            <p:nvPr/>
          </p:nvSpPr>
          <p:spPr bwMode="auto">
            <a:xfrm>
              <a:off x="5843588" y="1590675"/>
              <a:ext cx="17463" cy="60325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7"/>
                </a:cxn>
                <a:cxn ang="0">
                  <a:pos x="20" y="31"/>
                </a:cxn>
                <a:cxn ang="0">
                  <a:pos x="17" y="43"/>
                </a:cxn>
                <a:cxn ang="0">
                  <a:pos x="13" y="57"/>
                </a:cxn>
                <a:cxn ang="0">
                  <a:pos x="6" y="83"/>
                </a:cxn>
                <a:cxn ang="0">
                  <a:pos x="2" y="95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3" y="113"/>
                </a:cxn>
                <a:cxn ang="0">
                  <a:pos x="5" y="113"/>
                </a:cxn>
                <a:cxn ang="0">
                  <a:pos x="7" y="113"/>
                </a:cxn>
                <a:cxn ang="0">
                  <a:pos x="8" y="112"/>
                </a:cxn>
                <a:cxn ang="0">
                  <a:pos x="9" y="110"/>
                </a:cxn>
                <a:cxn ang="0">
                  <a:pos x="9" y="110"/>
                </a:cxn>
                <a:cxn ang="0">
                  <a:pos x="11" y="97"/>
                </a:cxn>
                <a:cxn ang="0">
                  <a:pos x="15" y="84"/>
                </a:cxn>
                <a:cxn ang="0">
                  <a:pos x="22" y="58"/>
                </a:cxn>
                <a:cxn ang="0">
                  <a:pos x="26" y="44"/>
                </a:cxn>
                <a:cxn ang="0">
                  <a:pos x="30" y="31"/>
                </a:cxn>
                <a:cxn ang="0">
                  <a:pos x="32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3" h="113">
                  <a:moveTo>
                    <a:pt x="22" y="5"/>
                  </a:moveTo>
                  <a:lnTo>
                    <a:pt x="22" y="5"/>
                  </a:lnTo>
                  <a:lnTo>
                    <a:pt x="22" y="17"/>
                  </a:lnTo>
                  <a:lnTo>
                    <a:pt x="20" y="31"/>
                  </a:lnTo>
                  <a:lnTo>
                    <a:pt x="17" y="43"/>
                  </a:lnTo>
                  <a:lnTo>
                    <a:pt x="13" y="57"/>
                  </a:lnTo>
                  <a:lnTo>
                    <a:pt x="6" y="83"/>
                  </a:lnTo>
                  <a:lnTo>
                    <a:pt x="2" y="95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3" y="113"/>
                  </a:lnTo>
                  <a:lnTo>
                    <a:pt x="5" y="113"/>
                  </a:lnTo>
                  <a:lnTo>
                    <a:pt x="7" y="113"/>
                  </a:lnTo>
                  <a:lnTo>
                    <a:pt x="8" y="112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11" y="97"/>
                  </a:lnTo>
                  <a:lnTo>
                    <a:pt x="15" y="84"/>
                  </a:lnTo>
                  <a:lnTo>
                    <a:pt x="22" y="58"/>
                  </a:lnTo>
                  <a:lnTo>
                    <a:pt x="26" y="44"/>
                  </a:lnTo>
                  <a:lnTo>
                    <a:pt x="30" y="31"/>
                  </a:lnTo>
                  <a:lnTo>
                    <a:pt x="32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9" name="Freeform 945"/>
            <p:cNvSpPr/>
            <p:nvPr/>
          </p:nvSpPr>
          <p:spPr bwMode="auto">
            <a:xfrm>
              <a:off x="5211763" y="1144588"/>
              <a:ext cx="717550" cy="719138"/>
            </a:xfrm>
            <a:custGeom>
              <a:avLst/>
              <a:gdLst/>
              <a:ahLst/>
              <a:cxnLst>
                <a:cxn ang="0">
                  <a:pos x="950" y="1355"/>
                </a:cxn>
                <a:cxn ang="0">
                  <a:pos x="934" y="1352"/>
                </a:cxn>
                <a:cxn ang="0">
                  <a:pos x="873" y="1305"/>
                </a:cxn>
                <a:cxn ang="0">
                  <a:pos x="776" y="1201"/>
                </a:cxn>
                <a:cxn ang="0">
                  <a:pos x="669" y="1102"/>
                </a:cxn>
                <a:cxn ang="0">
                  <a:pos x="565" y="1025"/>
                </a:cxn>
                <a:cxn ang="0">
                  <a:pos x="555" y="999"/>
                </a:cxn>
                <a:cxn ang="0">
                  <a:pos x="575" y="981"/>
                </a:cxn>
                <a:cxn ang="0">
                  <a:pos x="613" y="1003"/>
                </a:cxn>
                <a:cxn ang="0">
                  <a:pos x="779" y="1141"/>
                </a:cxn>
                <a:cxn ang="0">
                  <a:pos x="840" y="1205"/>
                </a:cxn>
                <a:cxn ang="0">
                  <a:pos x="941" y="1301"/>
                </a:cxn>
                <a:cxn ang="0">
                  <a:pos x="960" y="1132"/>
                </a:cxn>
                <a:cxn ang="0">
                  <a:pos x="958" y="987"/>
                </a:cxn>
                <a:cxn ang="0">
                  <a:pos x="962" y="974"/>
                </a:cxn>
                <a:cxn ang="0">
                  <a:pos x="978" y="968"/>
                </a:cxn>
                <a:cxn ang="0">
                  <a:pos x="994" y="970"/>
                </a:cxn>
                <a:cxn ang="0">
                  <a:pos x="1035" y="969"/>
                </a:cxn>
                <a:cxn ang="0">
                  <a:pos x="1170" y="948"/>
                </a:cxn>
                <a:cxn ang="0">
                  <a:pos x="1274" y="917"/>
                </a:cxn>
                <a:cxn ang="0">
                  <a:pos x="1037" y="647"/>
                </a:cxn>
                <a:cxn ang="0">
                  <a:pos x="847" y="456"/>
                </a:cxn>
                <a:cxn ang="0">
                  <a:pos x="585" y="192"/>
                </a:cxn>
                <a:cxn ang="0">
                  <a:pos x="420" y="44"/>
                </a:cxn>
                <a:cxn ang="0">
                  <a:pos x="335" y="123"/>
                </a:cxn>
                <a:cxn ang="0">
                  <a:pos x="215" y="227"/>
                </a:cxn>
                <a:cxn ang="0">
                  <a:pos x="145" y="307"/>
                </a:cxn>
                <a:cxn ang="0">
                  <a:pos x="70" y="393"/>
                </a:cxn>
                <a:cxn ang="0">
                  <a:pos x="135" y="483"/>
                </a:cxn>
                <a:cxn ang="0">
                  <a:pos x="206" y="558"/>
                </a:cxn>
                <a:cxn ang="0">
                  <a:pos x="202" y="580"/>
                </a:cxn>
                <a:cxn ang="0">
                  <a:pos x="179" y="590"/>
                </a:cxn>
                <a:cxn ang="0">
                  <a:pos x="133" y="546"/>
                </a:cxn>
                <a:cxn ang="0">
                  <a:pos x="19" y="428"/>
                </a:cxn>
                <a:cxn ang="0">
                  <a:pos x="1" y="410"/>
                </a:cxn>
                <a:cxn ang="0">
                  <a:pos x="10" y="383"/>
                </a:cxn>
                <a:cxn ang="0">
                  <a:pos x="67" y="333"/>
                </a:cxn>
                <a:cxn ang="0">
                  <a:pos x="149" y="232"/>
                </a:cxn>
                <a:cxn ang="0">
                  <a:pos x="254" y="136"/>
                </a:cxn>
                <a:cxn ang="0">
                  <a:pos x="384" y="17"/>
                </a:cxn>
                <a:cxn ang="0">
                  <a:pos x="398" y="9"/>
                </a:cxn>
                <a:cxn ang="0">
                  <a:pos x="412" y="7"/>
                </a:cxn>
                <a:cxn ang="0">
                  <a:pos x="429" y="0"/>
                </a:cxn>
                <a:cxn ang="0">
                  <a:pos x="444" y="6"/>
                </a:cxn>
                <a:cxn ang="0">
                  <a:pos x="663" y="202"/>
                </a:cxn>
                <a:cxn ang="0">
                  <a:pos x="918" y="461"/>
                </a:cxn>
                <a:cxn ang="0">
                  <a:pos x="1142" y="697"/>
                </a:cxn>
                <a:cxn ang="0">
                  <a:pos x="1352" y="940"/>
                </a:cxn>
                <a:cxn ang="0">
                  <a:pos x="1350" y="963"/>
                </a:cxn>
                <a:cxn ang="0">
                  <a:pos x="1327" y="978"/>
                </a:cxn>
                <a:cxn ang="0">
                  <a:pos x="1313" y="984"/>
                </a:cxn>
                <a:cxn ang="0">
                  <a:pos x="1272" y="982"/>
                </a:cxn>
                <a:cxn ang="0">
                  <a:pos x="1168" y="994"/>
                </a:cxn>
                <a:cxn ang="0">
                  <a:pos x="1048" y="1012"/>
                </a:cxn>
                <a:cxn ang="0">
                  <a:pos x="1008" y="1063"/>
                </a:cxn>
                <a:cxn ang="0">
                  <a:pos x="994" y="1238"/>
                </a:cxn>
                <a:cxn ang="0">
                  <a:pos x="978" y="1351"/>
                </a:cxn>
              </a:cxnLst>
              <a:rect l="0" t="0" r="r" b="b"/>
              <a:pathLst>
                <a:path w="1354" h="1359">
                  <a:moveTo>
                    <a:pt x="963" y="1359"/>
                  </a:moveTo>
                  <a:lnTo>
                    <a:pt x="963" y="1359"/>
                  </a:lnTo>
                  <a:lnTo>
                    <a:pt x="958" y="1358"/>
                  </a:lnTo>
                  <a:lnTo>
                    <a:pt x="953" y="1356"/>
                  </a:lnTo>
                  <a:lnTo>
                    <a:pt x="950" y="1355"/>
                  </a:lnTo>
                  <a:lnTo>
                    <a:pt x="950" y="1355"/>
                  </a:lnTo>
                  <a:lnTo>
                    <a:pt x="946" y="1356"/>
                  </a:lnTo>
                  <a:lnTo>
                    <a:pt x="946" y="1356"/>
                  </a:lnTo>
                  <a:lnTo>
                    <a:pt x="941" y="1355"/>
                  </a:lnTo>
                  <a:lnTo>
                    <a:pt x="934" y="1352"/>
                  </a:lnTo>
                  <a:lnTo>
                    <a:pt x="934" y="1352"/>
                  </a:lnTo>
                  <a:lnTo>
                    <a:pt x="918" y="1342"/>
                  </a:lnTo>
                  <a:lnTo>
                    <a:pt x="902" y="1330"/>
                  </a:lnTo>
                  <a:lnTo>
                    <a:pt x="888" y="1318"/>
                  </a:lnTo>
                  <a:lnTo>
                    <a:pt x="873" y="1305"/>
                  </a:lnTo>
                  <a:lnTo>
                    <a:pt x="847" y="1278"/>
                  </a:lnTo>
                  <a:lnTo>
                    <a:pt x="820" y="1249"/>
                  </a:lnTo>
                  <a:lnTo>
                    <a:pt x="820" y="1249"/>
                  </a:lnTo>
                  <a:lnTo>
                    <a:pt x="798" y="1225"/>
                  </a:lnTo>
                  <a:lnTo>
                    <a:pt x="776" y="1201"/>
                  </a:lnTo>
                  <a:lnTo>
                    <a:pt x="776" y="1201"/>
                  </a:lnTo>
                  <a:lnTo>
                    <a:pt x="748" y="1174"/>
                  </a:lnTo>
                  <a:lnTo>
                    <a:pt x="722" y="1149"/>
                  </a:lnTo>
                  <a:lnTo>
                    <a:pt x="695" y="1125"/>
                  </a:lnTo>
                  <a:lnTo>
                    <a:pt x="669" y="1102"/>
                  </a:lnTo>
                  <a:lnTo>
                    <a:pt x="642" y="1081"/>
                  </a:lnTo>
                  <a:lnTo>
                    <a:pt x="616" y="1061"/>
                  </a:lnTo>
                  <a:lnTo>
                    <a:pt x="590" y="1042"/>
                  </a:lnTo>
                  <a:lnTo>
                    <a:pt x="565" y="1025"/>
                  </a:lnTo>
                  <a:lnTo>
                    <a:pt x="565" y="1025"/>
                  </a:lnTo>
                  <a:lnTo>
                    <a:pt x="558" y="1019"/>
                  </a:lnTo>
                  <a:lnTo>
                    <a:pt x="555" y="1013"/>
                  </a:lnTo>
                  <a:lnTo>
                    <a:pt x="553" y="1006"/>
                  </a:lnTo>
                  <a:lnTo>
                    <a:pt x="555" y="999"/>
                  </a:lnTo>
                  <a:lnTo>
                    <a:pt x="555" y="999"/>
                  </a:lnTo>
                  <a:lnTo>
                    <a:pt x="558" y="992"/>
                  </a:lnTo>
                  <a:lnTo>
                    <a:pt x="562" y="985"/>
                  </a:lnTo>
                  <a:lnTo>
                    <a:pt x="569" y="982"/>
                  </a:lnTo>
                  <a:lnTo>
                    <a:pt x="572" y="981"/>
                  </a:lnTo>
                  <a:lnTo>
                    <a:pt x="575" y="981"/>
                  </a:lnTo>
                  <a:lnTo>
                    <a:pt x="575" y="981"/>
                  </a:lnTo>
                  <a:lnTo>
                    <a:pt x="580" y="982"/>
                  </a:lnTo>
                  <a:lnTo>
                    <a:pt x="586" y="984"/>
                  </a:lnTo>
                  <a:lnTo>
                    <a:pt x="586" y="984"/>
                  </a:lnTo>
                  <a:lnTo>
                    <a:pt x="613" y="1003"/>
                  </a:lnTo>
                  <a:lnTo>
                    <a:pt x="639" y="1022"/>
                  </a:lnTo>
                  <a:lnTo>
                    <a:pt x="665" y="1041"/>
                  </a:lnTo>
                  <a:lnTo>
                    <a:pt x="688" y="1062"/>
                  </a:lnTo>
                  <a:lnTo>
                    <a:pt x="736" y="1102"/>
                  </a:lnTo>
                  <a:lnTo>
                    <a:pt x="779" y="1141"/>
                  </a:lnTo>
                  <a:lnTo>
                    <a:pt x="779" y="1141"/>
                  </a:lnTo>
                  <a:lnTo>
                    <a:pt x="795" y="1157"/>
                  </a:lnTo>
                  <a:lnTo>
                    <a:pt x="810" y="1172"/>
                  </a:lnTo>
                  <a:lnTo>
                    <a:pt x="840" y="1205"/>
                  </a:lnTo>
                  <a:lnTo>
                    <a:pt x="840" y="1205"/>
                  </a:lnTo>
                  <a:lnTo>
                    <a:pt x="860" y="1227"/>
                  </a:lnTo>
                  <a:lnTo>
                    <a:pt x="880" y="1249"/>
                  </a:lnTo>
                  <a:lnTo>
                    <a:pt x="901" y="1269"/>
                  </a:lnTo>
                  <a:lnTo>
                    <a:pt x="923" y="1288"/>
                  </a:lnTo>
                  <a:lnTo>
                    <a:pt x="941" y="1301"/>
                  </a:lnTo>
                  <a:lnTo>
                    <a:pt x="943" y="1281"/>
                  </a:lnTo>
                  <a:lnTo>
                    <a:pt x="943" y="1281"/>
                  </a:lnTo>
                  <a:lnTo>
                    <a:pt x="953" y="1205"/>
                  </a:lnTo>
                  <a:lnTo>
                    <a:pt x="957" y="1168"/>
                  </a:lnTo>
                  <a:lnTo>
                    <a:pt x="960" y="1132"/>
                  </a:lnTo>
                  <a:lnTo>
                    <a:pt x="962" y="1096"/>
                  </a:lnTo>
                  <a:lnTo>
                    <a:pt x="962" y="1061"/>
                  </a:lnTo>
                  <a:lnTo>
                    <a:pt x="961" y="1025"/>
                  </a:lnTo>
                  <a:lnTo>
                    <a:pt x="958" y="987"/>
                  </a:lnTo>
                  <a:lnTo>
                    <a:pt x="958" y="987"/>
                  </a:lnTo>
                  <a:lnTo>
                    <a:pt x="958" y="983"/>
                  </a:lnTo>
                  <a:lnTo>
                    <a:pt x="959" y="980"/>
                  </a:lnTo>
                  <a:lnTo>
                    <a:pt x="960" y="976"/>
                  </a:lnTo>
                  <a:lnTo>
                    <a:pt x="962" y="974"/>
                  </a:lnTo>
                  <a:lnTo>
                    <a:pt x="962" y="974"/>
                  </a:lnTo>
                  <a:lnTo>
                    <a:pt x="965" y="971"/>
                  </a:lnTo>
                  <a:lnTo>
                    <a:pt x="968" y="970"/>
                  </a:lnTo>
                  <a:lnTo>
                    <a:pt x="973" y="968"/>
                  </a:lnTo>
                  <a:lnTo>
                    <a:pt x="978" y="968"/>
                  </a:lnTo>
                  <a:lnTo>
                    <a:pt x="978" y="968"/>
                  </a:lnTo>
                  <a:lnTo>
                    <a:pt x="983" y="968"/>
                  </a:lnTo>
                  <a:lnTo>
                    <a:pt x="987" y="970"/>
                  </a:lnTo>
                  <a:lnTo>
                    <a:pt x="989" y="970"/>
                  </a:lnTo>
                  <a:lnTo>
                    <a:pt x="992" y="970"/>
                  </a:lnTo>
                  <a:lnTo>
                    <a:pt x="994" y="970"/>
                  </a:lnTo>
                  <a:lnTo>
                    <a:pt x="994" y="970"/>
                  </a:lnTo>
                  <a:lnTo>
                    <a:pt x="999" y="970"/>
                  </a:lnTo>
                  <a:lnTo>
                    <a:pt x="999" y="970"/>
                  </a:lnTo>
                  <a:lnTo>
                    <a:pt x="1017" y="970"/>
                  </a:lnTo>
                  <a:lnTo>
                    <a:pt x="1035" y="969"/>
                  </a:lnTo>
                  <a:lnTo>
                    <a:pt x="1070" y="965"/>
                  </a:lnTo>
                  <a:lnTo>
                    <a:pt x="1104" y="960"/>
                  </a:lnTo>
                  <a:lnTo>
                    <a:pt x="1138" y="953"/>
                  </a:lnTo>
                  <a:lnTo>
                    <a:pt x="1138" y="953"/>
                  </a:lnTo>
                  <a:lnTo>
                    <a:pt x="1170" y="948"/>
                  </a:lnTo>
                  <a:lnTo>
                    <a:pt x="1202" y="943"/>
                  </a:lnTo>
                  <a:lnTo>
                    <a:pt x="1234" y="939"/>
                  </a:lnTo>
                  <a:lnTo>
                    <a:pt x="1265" y="937"/>
                  </a:lnTo>
                  <a:lnTo>
                    <a:pt x="1292" y="937"/>
                  </a:lnTo>
                  <a:lnTo>
                    <a:pt x="1274" y="917"/>
                  </a:lnTo>
                  <a:lnTo>
                    <a:pt x="1274" y="917"/>
                  </a:lnTo>
                  <a:lnTo>
                    <a:pt x="1180" y="808"/>
                  </a:lnTo>
                  <a:lnTo>
                    <a:pt x="1133" y="753"/>
                  </a:lnTo>
                  <a:lnTo>
                    <a:pt x="1085" y="700"/>
                  </a:lnTo>
                  <a:lnTo>
                    <a:pt x="1037" y="647"/>
                  </a:lnTo>
                  <a:lnTo>
                    <a:pt x="987" y="595"/>
                  </a:lnTo>
                  <a:lnTo>
                    <a:pt x="936" y="543"/>
                  </a:lnTo>
                  <a:lnTo>
                    <a:pt x="886" y="493"/>
                  </a:lnTo>
                  <a:lnTo>
                    <a:pt x="886" y="493"/>
                  </a:lnTo>
                  <a:lnTo>
                    <a:pt x="847" y="456"/>
                  </a:lnTo>
                  <a:lnTo>
                    <a:pt x="808" y="417"/>
                  </a:lnTo>
                  <a:lnTo>
                    <a:pt x="734" y="341"/>
                  </a:lnTo>
                  <a:lnTo>
                    <a:pt x="734" y="341"/>
                  </a:lnTo>
                  <a:lnTo>
                    <a:pt x="660" y="266"/>
                  </a:lnTo>
                  <a:lnTo>
                    <a:pt x="585" y="192"/>
                  </a:lnTo>
                  <a:lnTo>
                    <a:pt x="547" y="156"/>
                  </a:lnTo>
                  <a:lnTo>
                    <a:pt x="508" y="120"/>
                  </a:lnTo>
                  <a:lnTo>
                    <a:pt x="468" y="86"/>
                  </a:lnTo>
                  <a:lnTo>
                    <a:pt x="428" y="52"/>
                  </a:lnTo>
                  <a:lnTo>
                    <a:pt x="420" y="44"/>
                  </a:lnTo>
                  <a:lnTo>
                    <a:pt x="412" y="53"/>
                  </a:lnTo>
                  <a:lnTo>
                    <a:pt x="412" y="53"/>
                  </a:lnTo>
                  <a:lnTo>
                    <a:pt x="387" y="76"/>
                  </a:lnTo>
                  <a:lnTo>
                    <a:pt x="362" y="100"/>
                  </a:lnTo>
                  <a:lnTo>
                    <a:pt x="335" y="123"/>
                  </a:lnTo>
                  <a:lnTo>
                    <a:pt x="308" y="145"/>
                  </a:lnTo>
                  <a:lnTo>
                    <a:pt x="308" y="145"/>
                  </a:lnTo>
                  <a:lnTo>
                    <a:pt x="277" y="171"/>
                  </a:lnTo>
                  <a:lnTo>
                    <a:pt x="245" y="198"/>
                  </a:lnTo>
                  <a:lnTo>
                    <a:pt x="215" y="227"/>
                  </a:lnTo>
                  <a:lnTo>
                    <a:pt x="201" y="242"/>
                  </a:lnTo>
                  <a:lnTo>
                    <a:pt x="188" y="256"/>
                  </a:lnTo>
                  <a:lnTo>
                    <a:pt x="188" y="256"/>
                  </a:lnTo>
                  <a:lnTo>
                    <a:pt x="166" y="282"/>
                  </a:lnTo>
                  <a:lnTo>
                    <a:pt x="145" y="307"/>
                  </a:lnTo>
                  <a:lnTo>
                    <a:pt x="145" y="307"/>
                  </a:lnTo>
                  <a:lnTo>
                    <a:pt x="127" y="329"/>
                  </a:lnTo>
                  <a:lnTo>
                    <a:pt x="108" y="352"/>
                  </a:lnTo>
                  <a:lnTo>
                    <a:pt x="89" y="373"/>
                  </a:lnTo>
                  <a:lnTo>
                    <a:pt x="70" y="393"/>
                  </a:lnTo>
                  <a:lnTo>
                    <a:pt x="60" y="401"/>
                  </a:lnTo>
                  <a:lnTo>
                    <a:pt x="69" y="410"/>
                  </a:lnTo>
                  <a:lnTo>
                    <a:pt x="69" y="410"/>
                  </a:lnTo>
                  <a:lnTo>
                    <a:pt x="102" y="447"/>
                  </a:lnTo>
                  <a:lnTo>
                    <a:pt x="135" y="483"/>
                  </a:lnTo>
                  <a:lnTo>
                    <a:pt x="168" y="517"/>
                  </a:lnTo>
                  <a:lnTo>
                    <a:pt x="201" y="552"/>
                  </a:lnTo>
                  <a:lnTo>
                    <a:pt x="201" y="552"/>
                  </a:lnTo>
                  <a:lnTo>
                    <a:pt x="204" y="555"/>
                  </a:lnTo>
                  <a:lnTo>
                    <a:pt x="206" y="558"/>
                  </a:lnTo>
                  <a:lnTo>
                    <a:pt x="207" y="564"/>
                  </a:lnTo>
                  <a:lnTo>
                    <a:pt x="207" y="569"/>
                  </a:lnTo>
                  <a:lnTo>
                    <a:pt x="206" y="574"/>
                  </a:lnTo>
                  <a:lnTo>
                    <a:pt x="206" y="574"/>
                  </a:lnTo>
                  <a:lnTo>
                    <a:pt x="202" y="580"/>
                  </a:lnTo>
                  <a:lnTo>
                    <a:pt x="197" y="586"/>
                  </a:lnTo>
                  <a:lnTo>
                    <a:pt x="191" y="589"/>
                  </a:lnTo>
                  <a:lnTo>
                    <a:pt x="183" y="591"/>
                  </a:lnTo>
                  <a:lnTo>
                    <a:pt x="183" y="591"/>
                  </a:lnTo>
                  <a:lnTo>
                    <a:pt x="179" y="590"/>
                  </a:lnTo>
                  <a:lnTo>
                    <a:pt x="176" y="589"/>
                  </a:lnTo>
                  <a:lnTo>
                    <a:pt x="172" y="587"/>
                  </a:lnTo>
                  <a:lnTo>
                    <a:pt x="169" y="584"/>
                  </a:lnTo>
                  <a:lnTo>
                    <a:pt x="169" y="584"/>
                  </a:lnTo>
                  <a:lnTo>
                    <a:pt x="133" y="546"/>
                  </a:lnTo>
                  <a:lnTo>
                    <a:pt x="97" y="509"/>
                  </a:lnTo>
                  <a:lnTo>
                    <a:pt x="62" y="471"/>
                  </a:lnTo>
                  <a:lnTo>
                    <a:pt x="27" y="432"/>
                  </a:lnTo>
                  <a:lnTo>
                    <a:pt x="24" y="429"/>
                  </a:lnTo>
                  <a:lnTo>
                    <a:pt x="19" y="428"/>
                  </a:lnTo>
                  <a:lnTo>
                    <a:pt x="19" y="428"/>
                  </a:lnTo>
                  <a:lnTo>
                    <a:pt x="13" y="427"/>
                  </a:lnTo>
                  <a:lnTo>
                    <a:pt x="8" y="422"/>
                  </a:lnTo>
                  <a:lnTo>
                    <a:pt x="4" y="416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0" y="402"/>
                  </a:lnTo>
                  <a:lnTo>
                    <a:pt x="2" y="395"/>
                  </a:lnTo>
                  <a:lnTo>
                    <a:pt x="5" y="388"/>
                  </a:lnTo>
                  <a:lnTo>
                    <a:pt x="10" y="383"/>
                  </a:lnTo>
                  <a:lnTo>
                    <a:pt x="10" y="383"/>
                  </a:lnTo>
                  <a:lnTo>
                    <a:pt x="25" y="372"/>
                  </a:lnTo>
                  <a:lnTo>
                    <a:pt x="40" y="359"/>
                  </a:lnTo>
                  <a:lnTo>
                    <a:pt x="53" y="346"/>
                  </a:lnTo>
                  <a:lnTo>
                    <a:pt x="67" y="333"/>
                  </a:lnTo>
                  <a:lnTo>
                    <a:pt x="91" y="305"/>
                  </a:lnTo>
                  <a:lnTo>
                    <a:pt x="114" y="276"/>
                  </a:lnTo>
                  <a:lnTo>
                    <a:pt x="114" y="276"/>
                  </a:lnTo>
                  <a:lnTo>
                    <a:pt x="132" y="254"/>
                  </a:lnTo>
                  <a:lnTo>
                    <a:pt x="149" y="232"/>
                  </a:lnTo>
                  <a:lnTo>
                    <a:pt x="168" y="212"/>
                  </a:lnTo>
                  <a:lnTo>
                    <a:pt x="188" y="193"/>
                  </a:lnTo>
                  <a:lnTo>
                    <a:pt x="188" y="193"/>
                  </a:lnTo>
                  <a:lnTo>
                    <a:pt x="221" y="164"/>
                  </a:lnTo>
                  <a:lnTo>
                    <a:pt x="254" y="136"/>
                  </a:lnTo>
                  <a:lnTo>
                    <a:pt x="254" y="136"/>
                  </a:lnTo>
                  <a:lnTo>
                    <a:pt x="287" y="107"/>
                  </a:lnTo>
                  <a:lnTo>
                    <a:pt x="320" y="78"/>
                  </a:lnTo>
                  <a:lnTo>
                    <a:pt x="352" y="49"/>
                  </a:lnTo>
                  <a:lnTo>
                    <a:pt x="384" y="17"/>
                  </a:lnTo>
                  <a:lnTo>
                    <a:pt x="384" y="17"/>
                  </a:lnTo>
                  <a:lnTo>
                    <a:pt x="387" y="13"/>
                  </a:lnTo>
                  <a:lnTo>
                    <a:pt x="391" y="11"/>
                  </a:lnTo>
                  <a:lnTo>
                    <a:pt x="394" y="10"/>
                  </a:lnTo>
                  <a:lnTo>
                    <a:pt x="398" y="9"/>
                  </a:lnTo>
                  <a:lnTo>
                    <a:pt x="398" y="9"/>
                  </a:lnTo>
                  <a:lnTo>
                    <a:pt x="401" y="10"/>
                  </a:lnTo>
                  <a:lnTo>
                    <a:pt x="407" y="11"/>
                  </a:lnTo>
                  <a:lnTo>
                    <a:pt x="412" y="7"/>
                  </a:lnTo>
                  <a:lnTo>
                    <a:pt x="412" y="7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4" y="1"/>
                  </a:lnTo>
                  <a:lnTo>
                    <a:pt x="429" y="0"/>
                  </a:lnTo>
                  <a:lnTo>
                    <a:pt x="429" y="0"/>
                  </a:lnTo>
                  <a:lnTo>
                    <a:pt x="433" y="1"/>
                  </a:lnTo>
                  <a:lnTo>
                    <a:pt x="436" y="2"/>
                  </a:lnTo>
                  <a:lnTo>
                    <a:pt x="441" y="3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89" y="42"/>
                  </a:lnTo>
                  <a:lnTo>
                    <a:pt x="534" y="82"/>
                  </a:lnTo>
                  <a:lnTo>
                    <a:pt x="577" y="121"/>
                  </a:lnTo>
                  <a:lnTo>
                    <a:pt x="620" y="161"/>
                  </a:lnTo>
                  <a:lnTo>
                    <a:pt x="663" y="202"/>
                  </a:lnTo>
                  <a:lnTo>
                    <a:pt x="704" y="245"/>
                  </a:lnTo>
                  <a:lnTo>
                    <a:pt x="786" y="327"/>
                  </a:lnTo>
                  <a:lnTo>
                    <a:pt x="786" y="327"/>
                  </a:lnTo>
                  <a:lnTo>
                    <a:pt x="852" y="395"/>
                  </a:lnTo>
                  <a:lnTo>
                    <a:pt x="918" y="461"/>
                  </a:lnTo>
                  <a:lnTo>
                    <a:pt x="918" y="461"/>
                  </a:lnTo>
                  <a:lnTo>
                    <a:pt x="976" y="520"/>
                  </a:lnTo>
                  <a:lnTo>
                    <a:pt x="1032" y="578"/>
                  </a:lnTo>
                  <a:lnTo>
                    <a:pt x="1088" y="637"/>
                  </a:lnTo>
                  <a:lnTo>
                    <a:pt x="1142" y="697"/>
                  </a:lnTo>
                  <a:lnTo>
                    <a:pt x="1196" y="757"/>
                  </a:lnTo>
                  <a:lnTo>
                    <a:pt x="1247" y="816"/>
                  </a:lnTo>
                  <a:lnTo>
                    <a:pt x="1349" y="933"/>
                  </a:lnTo>
                  <a:lnTo>
                    <a:pt x="1349" y="933"/>
                  </a:lnTo>
                  <a:lnTo>
                    <a:pt x="1352" y="940"/>
                  </a:lnTo>
                  <a:lnTo>
                    <a:pt x="1354" y="946"/>
                  </a:lnTo>
                  <a:lnTo>
                    <a:pt x="1354" y="951"/>
                  </a:lnTo>
                  <a:lnTo>
                    <a:pt x="1353" y="956"/>
                  </a:lnTo>
                  <a:lnTo>
                    <a:pt x="1353" y="956"/>
                  </a:lnTo>
                  <a:lnTo>
                    <a:pt x="1350" y="963"/>
                  </a:lnTo>
                  <a:lnTo>
                    <a:pt x="1345" y="968"/>
                  </a:lnTo>
                  <a:lnTo>
                    <a:pt x="1340" y="972"/>
                  </a:lnTo>
                  <a:lnTo>
                    <a:pt x="1334" y="974"/>
                  </a:lnTo>
                  <a:lnTo>
                    <a:pt x="1329" y="975"/>
                  </a:lnTo>
                  <a:lnTo>
                    <a:pt x="1327" y="978"/>
                  </a:lnTo>
                  <a:lnTo>
                    <a:pt x="1327" y="978"/>
                  </a:lnTo>
                  <a:lnTo>
                    <a:pt x="1324" y="981"/>
                  </a:lnTo>
                  <a:lnTo>
                    <a:pt x="1321" y="983"/>
                  </a:lnTo>
                  <a:lnTo>
                    <a:pt x="1318" y="984"/>
                  </a:lnTo>
                  <a:lnTo>
                    <a:pt x="1313" y="984"/>
                  </a:lnTo>
                  <a:lnTo>
                    <a:pt x="1313" y="984"/>
                  </a:lnTo>
                  <a:lnTo>
                    <a:pt x="1310" y="984"/>
                  </a:lnTo>
                  <a:lnTo>
                    <a:pt x="1310" y="984"/>
                  </a:lnTo>
                  <a:lnTo>
                    <a:pt x="1292" y="983"/>
                  </a:lnTo>
                  <a:lnTo>
                    <a:pt x="1272" y="982"/>
                  </a:lnTo>
                  <a:lnTo>
                    <a:pt x="1272" y="982"/>
                  </a:lnTo>
                  <a:lnTo>
                    <a:pt x="1255" y="983"/>
                  </a:lnTo>
                  <a:lnTo>
                    <a:pt x="1237" y="984"/>
                  </a:lnTo>
                  <a:lnTo>
                    <a:pt x="1203" y="987"/>
                  </a:lnTo>
                  <a:lnTo>
                    <a:pt x="1168" y="994"/>
                  </a:lnTo>
                  <a:lnTo>
                    <a:pt x="1134" y="999"/>
                  </a:lnTo>
                  <a:lnTo>
                    <a:pt x="1134" y="999"/>
                  </a:lnTo>
                  <a:lnTo>
                    <a:pt x="1106" y="1004"/>
                  </a:lnTo>
                  <a:lnTo>
                    <a:pt x="1077" y="1009"/>
                  </a:lnTo>
                  <a:lnTo>
                    <a:pt x="1048" y="1012"/>
                  </a:lnTo>
                  <a:lnTo>
                    <a:pt x="1019" y="1015"/>
                  </a:lnTo>
                  <a:lnTo>
                    <a:pt x="1007" y="1015"/>
                  </a:lnTo>
                  <a:lnTo>
                    <a:pt x="1007" y="1028"/>
                  </a:lnTo>
                  <a:lnTo>
                    <a:pt x="1007" y="1028"/>
                  </a:lnTo>
                  <a:lnTo>
                    <a:pt x="1008" y="1063"/>
                  </a:lnTo>
                  <a:lnTo>
                    <a:pt x="1008" y="1098"/>
                  </a:lnTo>
                  <a:lnTo>
                    <a:pt x="1006" y="1133"/>
                  </a:lnTo>
                  <a:lnTo>
                    <a:pt x="1002" y="1168"/>
                  </a:lnTo>
                  <a:lnTo>
                    <a:pt x="999" y="1203"/>
                  </a:lnTo>
                  <a:lnTo>
                    <a:pt x="994" y="1238"/>
                  </a:lnTo>
                  <a:lnTo>
                    <a:pt x="985" y="1308"/>
                  </a:lnTo>
                  <a:lnTo>
                    <a:pt x="985" y="1308"/>
                  </a:lnTo>
                  <a:lnTo>
                    <a:pt x="980" y="1344"/>
                  </a:lnTo>
                  <a:lnTo>
                    <a:pt x="980" y="1344"/>
                  </a:lnTo>
                  <a:lnTo>
                    <a:pt x="978" y="1351"/>
                  </a:lnTo>
                  <a:lnTo>
                    <a:pt x="975" y="1355"/>
                  </a:lnTo>
                  <a:lnTo>
                    <a:pt x="969" y="1358"/>
                  </a:lnTo>
                  <a:lnTo>
                    <a:pt x="963" y="1359"/>
                  </a:lnTo>
                  <a:lnTo>
                    <a:pt x="963" y="135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30" name="Freeform 946"/>
            <p:cNvSpPr>
              <a:spLocks noEditPoints="1"/>
            </p:cNvSpPr>
            <p:nvPr/>
          </p:nvSpPr>
          <p:spPr bwMode="auto">
            <a:xfrm>
              <a:off x="5272088" y="1408113"/>
              <a:ext cx="298450" cy="288925"/>
            </a:xfrm>
            <a:custGeom>
              <a:avLst/>
              <a:gdLst/>
              <a:ahLst/>
              <a:cxnLst>
                <a:cxn ang="0">
                  <a:pos x="245" y="540"/>
                </a:cxn>
                <a:cxn ang="0">
                  <a:pos x="149" y="509"/>
                </a:cxn>
                <a:cxn ang="0">
                  <a:pos x="73" y="450"/>
                </a:cxn>
                <a:cxn ang="0">
                  <a:pos x="22" y="369"/>
                </a:cxn>
                <a:cxn ang="0">
                  <a:pos x="3" y="306"/>
                </a:cxn>
                <a:cxn ang="0">
                  <a:pos x="1" y="249"/>
                </a:cxn>
                <a:cxn ang="0">
                  <a:pos x="10" y="191"/>
                </a:cxn>
                <a:cxn ang="0">
                  <a:pos x="32" y="137"/>
                </a:cxn>
                <a:cxn ang="0">
                  <a:pos x="55" y="103"/>
                </a:cxn>
                <a:cxn ang="0">
                  <a:pos x="95" y="63"/>
                </a:cxn>
                <a:cxn ang="0">
                  <a:pos x="139" y="37"/>
                </a:cxn>
                <a:cxn ang="0">
                  <a:pos x="215" y="13"/>
                </a:cxn>
                <a:cxn ang="0">
                  <a:pos x="249" y="7"/>
                </a:cxn>
                <a:cxn ang="0">
                  <a:pos x="277" y="1"/>
                </a:cxn>
                <a:cxn ang="0">
                  <a:pos x="324" y="1"/>
                </a:cxn>
                <a:cxn ang="0">
                  <a:pos x="374" y="13"/>
                </a:cxn>
                <a:cxn ang="0">
                  <a:pos x="420" y="36"/>
                </a:cxn>
                <a:cxn ang="0">
                  <a:pos x="494" y="106"/>
                </a:cxn>
                <a:cxn ang="0">
                  <a:pos x="543" y="196"/>
                </a:cxn>
                <a:cxn ang="0">
                  <a:pos x="561" y="269"/>
                </a:cxn>
                <a:cxn ang="0">
                  <a:pos x="554" y="366"/>
                </a:cxn>
                <a:cxn ang="0">
                  <a:pos x="511" y="450"/>
                </a:cxn>
                <a:cxn ang="0">
                  <a:pos x="485" y="477"/>
                </a:cxn>
                <a:cxn ang="0">
                  <a:pos x="444" y="507"/>
                </a:cxn>
                <a:cxn ang="0">
                  <a:pos x="398" y="529"/>
                </a:cxn>
                <a:cxn ang="0">
                  <a:pos x="346" y="540"/>
                </a:cxn>
                <a:cxn ang="0">
                  <a:pos x="298" y="544"/>
                </a:cxn>
                <a:cxn ang="0">
                  <a:pos x="294" y="45"/>
                </a:cxn>
                <a:cxn ang="0">
                  <a:pos x="248" y="54"/>
                </a:cxn>
                <a:cxn ang="0">
                  <a:pos x="177" y="71"/>
                </a:cxn>
                <a:cxn ang="0">
                  <a:pos x="116" y="104"/>
                </a:cxn>
                <a:cxn ang="0">
                  <a:pos x="71" y="157"/>
                </a:cxn>
                <a:cxn ang="0">
                  <a:pos x="55" y="209"/>
                </a:cxn>
                <a:cxn ang="0">
                  <a:pos x="48" y="264"/>
                </a:cxn>
                <a:cxn ang="0">
                  <a:pos x="51" y="317"/>
                </a:cxn>
                <a:cxn ang="0">
                  <a:pos x="65" y="365"/>
                </a:cxn>
                <a:cxn ang="0">
                  <a:pos x="83" y="396"/>
                </a:cxn>
                <a:cxn ang="0">
                  <a:pos x="123" y="439"/>
                </a:cxn>
                <a:cxn ang="0">
                  <a:pos x="174" y="472"/>
                </a:cxn>
                <a:cxn ang="0">
                  <a:pos x="232" y="493"/>
                </a:cxn>
                <a:cxn ang="0">
                  <a:pos x="294" y="500"/>
                </a:cxn>
                <a:cxn ang="0">
                  <a:pos x="333" y="497"/>
                </a:cxn>
                <a:cxn ang="0">
                  <a:pos x="381" y="484"/>
                </a:cxn>
                <a:cxn ang="0">
                  <a:pos x="446" y="449"/>
                </a:cxn>
                <a:cxn ang="0">
                  <a:pos x="495" y="398"/>
                </a:cxn>
                <a:cxn ang="0">
                  <a:pos x="519" y="328"/>
                </a:cxn>
                <a:cxn ang="0">
                  <a:pos x="515" y="265"/>
                </a:cxn>
                <a:cxn ang="0">
                  <a:pos x="485" y="180"/>
                </a:cxn>
                <a:cxn ang="0">
                  <a:pos x="434" y="105"/>
                </a:cxn>
                <a:cxn ang="0">
                  <a:pos x="364" y="57"/>
                </a:cxn>
                <a:cxn ang="0">
                  <a:pos x="324" y="45"/>
                </a:cxn>
                <a:cxn ang="0">
                  <a:pos x="297" y="44"/>
                </a:cxn>
              </a:cxnLst>
              <a:rect l="0" t="0" r="r" b="b"/>
              <a:pathLst>
                <a:path w="563" h="544">
                  <a:moveTo>
                    <a:pt x="298" y="544"/>
                  </a:moveTo>
                  <a:lnTo>
                    <a:pt x="298" y="544"/>
                  </a:lnTo>
                  <a:lnTo>
                    <a:pt x="271" y="543"/>
                  </a:lnTo>
                  <a:lnTo>
                    <a:pt x="245" y="540"/>
                  </a:lnTo>
                  <a:lnTo>
                    <a:pt x="219" y="535"/>
                  </a:lnTo>
                  <a:lnTo>
                    <a:pt x="195" y="528"/>
                  </a:lnTo>
                  <a:lnTo>
                    <a:pt x="172" y="519"/>
                  </a:lnTo>
                  <a:lnTo>
                    <a:pt x="149" y="509"/>
                  </a:lnTo>
                  <a:lnTo>
                    <a:pt x="128" y="497"/>
                  </a:lnTo>
                  <a:lnTo>
                    <a:pt x="109" y="483"/>
                  </a:lnTo>
                  <a:lnTo>
                    <a:pt x="90" y="468"/>
                  </a:lnTo>
                  <a:lnTo>
                    <a:pt x="73" y="450"/>
                  </a:lnTo>
                  <a:lnTo>
                    <a:pt x="58" y="433"/>
                  </a:lnTo>
                  <a:lnTo>
                    <a:pt x="45" y="412"/>
                  </a:lnTo>
                  <a:lnTo>
                    <a:pt x="32" y="391"/>
                  </a:lnTo>
                  <a:lnTo>
                    <a:pt x="22" y="369"/>
                  </a:lnTo>
                  <a:lnTo>
                    <a:pt x="13" y="345"/>
                  </a:lnTo>
                  <a:lnTo>
                    <a:pt x="6" y="320"/>
                  </a:lnTo>
                  <a:lnTo>
                    <a:pt x="6" y="320"/>
                  </a:lnTo>
                  <a:lnTo>
                    <a:pt x="3" y="306"/>
                  </a:lnTo>
                  <a:lnTo>
                    <a:pt x="2" y="292"/>
                  </a:lnTo>
                  <a:lnTo>
                    <a:pt x="1" y="278"/>
                  </a:lnTo>
                  <a:lnTo>
                    <a:pt x="0" y="263"/>
                  </a:lnTo>
                  <a:lnTo>
                    <a:pt x="1" y="249"/>
                  </a:lnTo>
                  <a:lnTo>
                    <a:pt x="2" y="233"/>
                  </a:lnTo>
                  <a:lnTo>
                    <a:pt x="4" y="219"/>
                  </a:lnTo>
                  <a:lnTo>
                    <a:pt x="7" y="204"/>
                  </a:lnTo>
                  <a:lnTo>
                    <a:pt x="10" y="191"/>
                  </a:lnTo>
                  <a:lnTo>
                    <a:pt x="15" y="177"/>
                  </a:lnTo>
                  <a:lnTo>
                    <a:pt x="20" y="163"/>
                  </a:lnTo>
                  <a:lnTo>
                    <a:pt x="26" y="151"/>
                  </a:lnTo>
                  <a:lnTo>
                    <a:pt x="32" y="137"/>
                  </a:lnTo>
                  <a:lnTo>
                    <a:pt x="39" y="126"/>
                  </a:lnTo>
                  <a:lnTo>
                    <a:pt x="47" y="114"/>
                  </a:lnTo>
                  <a:lnTo>
                    <a:pt x="55" y="103"/>
                  </a:lnTo>
                  <a:lnTo>
                    <a:pt x="55" y="103"/>
                  </a:lnTo>
                  <a:lnTo>
                    <a:pt x="64" y="92"/>
                  </a:lnTo>
                  <a:lnTo>
                    <a:pt x="75" y="81"/>
                  </a:lnTo>
                  <a:lnTo>
                    <a:pt x="85" y="72"/>
                  </a:lnTo>
                  <a:lnTo>
                    <a:pt x="95" y="63"/>
                  </a:lnTo>
                  <a:lnTo>
                    <a:pt x="106" y="56"/>
                  </a:lnTo>
                  <a:lnTo>
                    <a:pt x="117" y="48"/>
                  </a:lnTo>
                  <a:lnTo>
                    <a:pt x="127" y="42"/>
                  </a:lnTo>
                  <a:lnTo>
                    <a:pt x="139" y="37"/>
                  </a:lnTo>
                  <a:lnTo>
                    <a:pt x="151" y="32"/>
                  </a:lnTo>
                  <a:lnTo>
                    <a:pt x="163" y="27"/>
                  </a:lnTo>
                  <a:lnTo>
                    <a:pt x="188" y="20"/>
                  </a:lnTo>
                  <a:lnTo>
                    <a:pt x="215" y="13"/>
                  </a:lnTo>
                  <a:lnTo>
                    <a:pt x="244" y="8"/>
                  </a:lnTo>
                  <a:lnTo>
                    <a:pt x="247" y="8"/>
                  </a:lnTo>
                  <a:lnTo>
                    <a:pt x="249" y="7"/>
                  </a:lnTo>
                  <a:lnTo>
                    <a:pt x="249" y="7"/>
                  </a:lnTo>
                  <a:lnTo>
                    <a:pt x="252" y="5"/>
                  </a:lnTo>
                  <a:lnTo>
                    <a:pt x="256" y="4"/>
                  </a:lnTo>
                  <a:lnTo>
                    <a:pt x="256" y="4"/>
                  </a:lnTo>
                  <a:lnTo>
                    <a:pt x="277" y="1"/>
                  </a:lnTo>
                  <a:lnTo>
                    <a:pt x="299" y="0"/>
                  </a:lnTo>
                  <a:lnTo>
                    <a:pt x="299" y="0"/>
                  </a:lnTo>
                  <a:lnTo>
                    <a:pt x="312" y="0"/>
                  </a:lnTo>
                  <a:lnTo>
                    <a:pt x="324" y="1"/>
                  </a:lnTo>
                  <a:lnTo>
                    <a:pt x="338" y="3"/>
                  </a:lnTo>
                  <a:lnTo>
                    <a:pt x="350" y="6"/>
                  </a:lnTo>
                  <a:lnTo>
                    <a:pt x="363" y="9"/>
                  </a:lnTo>
                  <a:lnTo>
                    <a:pt x="374" y="13"/>
                  </a:lnTo>
                  <a:lnTo>
                    <a:pt x="385" y="18"/>
                  </a:lnTo>
                  <a:lnTo>
                    <a:pt x="398" y="24"/>
                  </a:lnTo>
                  <a:lnTo>
                    <a:pt x="408" y="30"/>
                  </a:lnTo>
                  <a:lnTo>
                    <a:pt x="420" y="36"/>
                  </a:lnTo>
                  <a:lnTo>
                    <a:pt x="440" y="51"/>
                  </a:lnTo>
                  <a:lnTo>
                    <a:pt x="460" y="67"/>
                  </a:lnTo>
                  <a:lnTo>
                    <a:pt x="477" y="86"/>
                  </a:lnTo>
                  <a:lnTo>
                    <a:pt x="494" y="106"/>
                  </a:lnTo>
                  <a:lnTo>
                    <a:pt x="508" y="127"/>
                  </a:lnTo>
                  <a:lnTo>
                    <a:pt x="522" y="150"/>
                  </a:lnTo>
                  <a:lnTo>
                    <a:pt x="533" y="172"/>
                  </a:lnTo>
                  <a:lnTo>
                    <a:pt x="543" y="196"/>
                  </a:lnTo>
                  <a:lnTo>
                    <a:pt x="552" y="221"/>
                  </a:lnTo>
                  <a:lnTo>
                    <a:pt x="557" y="245"/>
                  </a:lnTo>
                  <a:lnTo>
                    <a:pt x="561" y="269"/>
                  </a:lnTo>
                  <a:lnTo>
                    <a:pt x="561" y="269"/>
                  </a:lnTo>
                  <a:lnTo>
                    <a:pt x="563" y="294"/>
                  </a:lnTo>
                  <a:lnTo>
                    <a:pt x="562" y="319"/>
                  </a:lnTo>
                  <a:lnTo>
                    <a:pt x="560" y="343"/>
                  </a:lnTo>
                  <a:lnTo>
                    <a:pt x="554" y="366"/>
                  </a:lnTo>
                  <a:lnTo>
                    <a:pt x="547" y="388"/>
                  </a:lnTo>
                  <a:lnTo>
                    <a:pt x="537" y="410"/>
                  </a:lnTo>
                  <a:lnTo>
                    <a:pt x="525" y="431"/>
                  </a:lnTo>
                  <a:lnTo>
                    <a:pt x="511" y="450"/>
                  </a:lnTo>
                  <a:lnTo>
                    <a:pt x="511" y="450"/>
                  </a:lnTo>
                  <a:lnTo>
                    <a:pt x="503" y="460"/>
                  </a:lnTo>
                  <a:lnTo>
                    <a:pt x="494" y="469"/>
                  </a:lnTo>
                  <a:lnTo>
                    <a:pt x="485" y="477"/>
                  </a:lnTo>
                  <a:lnTo>
                    <a:pt x="475" y="485"/>
                  </a:lnTo>
                  <a:lnTo>
                    <a:pt x="465" y="494"/>
                  </a:lnTo>
                  <a:lnTo>
                    <a:pt x="455" y="501"/>
                  </a:lnTo>
                  <a:lnTo>
                    <a:pt x="444" y="507"/>
                  </a:lnTo>
                  <a:lnTo>
                    <a:pt x="433" y="513"/>
                  </a:lnTo>
                  <a:lnTo>
                    <a:pt x="422" y="519"/>
                  </a:lnTo>
                  <a:lnTo>
                    <a:pt x="410" y="524"/>
                  </a:lnTo>
                  <a:lnTo>
                    <a:pt x="398" y="529"/>
                  </a:lnTo>
                  <a:lnTo>
                    <a:pt x="385" y="533"/>
                  </a:lnTo>
                  <a:lnTo>
                    <a:pt x="372" y="536"/>
                  </a:lnTo>
                  <a:lnTo>
                    <a:pt x="360" y="538"/>
                  </a:lnTo>
                  <a:lnTo>
                    <a:pt x="346" y="540"/>
                  </a:lnTo>
                  <a:lnTo>
                    <a:pt x="333" y="542"/>
                  </a:lnTo>
                  <a:lnTo>
                    <a:pt x="333" y="542"/>
                  </a:lnTo>
                  <a:lnTo>
                    <a:pt x="315" y="543"/>
                  </a:lnTo>
                  <a:lnTo>
                    <a:pt x="298" y="544"/>
                  </a:lnTo>
                  <a:lnTo>
                    <a:pt x="298" y="544"/>
                  </a:lnTo>
                  <a:close/>
                  <a:moveTo>
                    <a:pt x="297" y="44"/>
                  </a:moveTo>
                  <a:lnTo>
                    <a:pt x="294" y="45"/>
                  </a:lnTo>
                  <a:lnTo>
                    <a:pt x="294" y="45"/>
                  </a:lnTo>
                  <a:lnTo>
                    <a:pt x="289" y="47"/>
                  </a:lnTo>
                  <a:lnTo>
                    <a:pt x="285" y="48"/>
                  </a:lnTo>
                  <a:lnTo>
                    <a:pt x="285" y="48"/>
                  </a:lnTo>
                  <a:lnTo>
                    <a:pt x="248" y="54"/>
                  </a:lnTo>
                  <a:lnTo>
                    <a:pt x="229" y="58"/>
                  </a:lnTo>
                  <a:lnTo>
                    <a:pt x="211" y="61"/>
                  </a:lnTo>
                  <a:lnTo>
                    <a:pt x="193" y="66"/>
                  </a:lnTo>
                  <a:lnTo>
                    <a:pt x="177" y="71"/>
                  </a:lnTo>
                  <a:lnTo>
                    <a:pt x="160" y="78"/>
                  </a:lnTo>
                  <a:lnTo>
                    <a:pt x="145" y="86"/>
                  </a:lnTo>
                  <a:lnTo>
                    <a:pt x="129" y="94"/>
                  </a:lnTo>
                  <a:lnTo>
                    <a:pt x="116" y="104"/>
                  </a:lnTo>
                  <a:lnTo>
                    <a:pt x="102" y="116"/>
                  </a:lnTo>
                  <a:lnTo>
                    <a:pt x="91" y="128"/>
                  </a:lnTo>
                  <a:lnTo>
                    <a:pt x="81" y="141"/>
                  </a:lnTo>
                  <a:lnTo>
                    <a:pt x="71" y="157"/>
                  </a:lnTo>
                  <a:lnTo>
                    <a:pt x="64" y="174"/>
                  </a:lnTo>
                  <a:lnTo>
                    <a:pt x="58" y="194"/>
                  </a:lnTo>
                  <a:lnTo>
                    <a:pt x="58" y="194"/>
                  </a:lnTo>
                  <a:lnTo>
                    <a:pt x="55" y="209"/>
                  </a:lnTo>
                  <a:lnTo>
                    <a:pt x="52" y="222"/>
                  </a:lnTo>
                  <a:lnTo>
                    <a:pt x="50" y="236"/>
                  </a:lnTo>
                  <a:lnTo>
                    <a:pt x="48" y="251"/>
                  </a:lnTo>
                  <a:lnTo>
                    <a:pt x="48" y="264"/>
                  </a:lnTo>
                  <a:lnTo>
                    <a:pt x="48" y="278"/>
                  </a:lnTo>
                  <a:lnTo>
                    <a:pt x="48" y="291"/>
                  </a:lnTo>
                  <a:lnTo>
                    <a:pt x="49" y="304"/>
                  </a:lnTo>
                  <a:lnTo>
                    <a:pt x="51" y="317"/>
                  </a:lnTo>
                  <a:lnTo>
                    <a:pt x="54" y="329"/>
                  </a:lnTo>
                  <a:lnTo>
                    <a:pt x="57" y="341"/>
                  </a:lnTo>
                  <a:lnTo>
                    <a:pt x="61" y="353"/>
                  </a:lnTo>
                  <a:lnTo>
                    <a:pt x="65" y="365"/>
                  </a:lnTo>
                  <a:lnTo>
                    <a:pt x="70" y="375"/>
                  </a:lnTo>
                  <a:lnTo>
                    <a:pt x="77" y="385"/>
                  </a:lnTo>
                  <a:lnTo>
                    <a:pt x="83" y="396"/>
                  </a:lnTo>
                  <a:lnTo>
                    <a:pt x="83" y="396"/>
                  </a:lnTo>
                  <a:lnTo>
                    <a:pt x="92" y="407"/>
                  </a:lnTo>
                  <a:lnTo>
                    <a:pt x="101" y="418"/>
                  </a:lnTo>
                  <a:lnTo>
                    <a:pt x="112" y="429"/>
                  </a:lnTo>
                  <a:lnTo>
                    <a:pt x="123" y="439"/>
                  </a:lnTo>
                  <a:lnTo>
                    <a:pt x="134" y="448"/>
                  </a:lnTo>
                  <a:lnTo>
                    <a:pt x="147" y="456"/>
                  </a:lnTo>
                  <a:lnTo>
                    <a:pt x="160" y="465"/>
                  </a:lnTo>
                  <a:lnTo>
                    <a:pt x="174" y="472"/>
                  </a:lnTo>
                  <a:lnTo>
                    <a:pt x="187" y="478"/>
                  </a:lnTo>
                  <a:lnTo>
                    <a:pt x="202" y="484"/>
                  </a:lnTo>
                  <a:lnTo>
                    <a:pt x="216" y="488"/>
                  </a:lnTo>
                  <a:lnTo>
                    <a:pt x="232" y="493"/>
                  </a:lnTo>
                  <a:lnTo>
                    <a:pt x="246" y="496"/>
                  </a:lnTo>
                  <a:lnTo>
                    <a:pt x="261" y="499"/>
                  </a:lnTo>
                  <a:lnTo>
                    <a:pt x="277" y="500"/>
                  </a:lnTo>
                  <a:lnTo>
                    <a:pt x="294" y="500"/>
                  </a:lnTo>
                  <a:lnTo>
                    <a:pt x="294" y="500"/>
                  </a:lnTo>
                  <a:lnTo>
                    <a:pt x="307" y="500"/>
                  </a:lnTo>
                  <a:lnTo>
                    <a:pt x="320" y="499"/>
                  </a:lnTo>
                  <a:lnTo>
                    <a:pt x="333" y="497"/>
                  </a:lnTo>
                  <a:lnTo>
                    <a:pt x="346" y="495"/>
                  </a:lnTo>
                  <a:lnTo>
                    <a:pt x="346" y="495"/>
                  </a:lnTo>
                  <a:lnTo>
                    <a:pt x="364" y="490"/>
                  </a:lnTo>
                  <a:lnTo>
                    <a:pt x="381" y="484"/>
                  </a:lnTo>
                  <a:lnTo>
                    <a:pt x="399" y="477"/>
                  </a:lnTo>
                  <a:lnTo>
                    <a:pt x="415" y="469"/>
                  </a:lnTo>
                  <a:lnTo>
                    <a:pt x="431" y="460"/>
                  </a:lnTo>
                  <a:lnTo>
                    <a:pt x="446" y="449"/>
                  </a:lnTo>
                  <a:lnTo>
                    <a:pt x="460" y="438"/>
                  </a:lnTo>
                  <a:lnTo>
                    <a:pt x="473" y="425"/>
                  </a:lnTo>
                  <a:lnTo>
                    <a:pt x="485" y="412"/>
                  </a:lnTo>
                  <a:lnTo>
                    <a:pt x="495" y="398"/>
                  </a:lnTo>
                  <a:lnTo>
                    <a:pt x="503" y="382"/>
                  </a:lnTo>
                  <a:lnTo>
                    <a:pt x="510" y="365"/>
                  </a:lnTo>
                  <a:lnTo>
                    <a:pt x="516" y="347"/>
                  </a:lnTo>
                  <a:lnTo>
                    <a:pt x="519" y="328"/>
                  </a:lnTo>
                  <a:lnTo>
                    <a:pt x="520" y="309"/>
                  </a:lnTo>
                  <a:lnTo>
                    <a:pt x="518" y="288"/>
                  </a:lnTo>
                  <a:lnTo>
                    <a:pt x="518" y="288"/>
                  </a:lnTo>
                  <a:lnTo>
                    <a:pt x="515" y="265"/>
                  </a:lnTo>
                  <a:lnTo>
                    <a:pt x="509" y="244"/>
                  </a:lnTo>
                  <a:lnTo>
                    <a:pt x="503" y="222"/>
                  </a:lnTo>
                  <a:lnTo>
                    <a:pt x="495" y="200"/>
                  </a:lnTo>
                  <a:lnTo>
                    <a:pt x="485" y="180"/>
                  </a:lnTo>
                  <a:lnTo>
                    <a:pt x="474" y="159"/>
                  </a:lnTo>
                  <a:lnTo>
                    <a:pt x="462" y="140"/>
                  </a:lnTo>
                  <a:lnTo>
                    <a:pt x="448" y="122"/>
                  </a:lnTo>
                  <a:lnTo>
                    <a:pt x="434" y="105"/>
                  </a:lnTo>
                  <a:lnTo>
                    <a:pt x="417" y="91"/>
                  </a:lnTo>
                  <a:lnTo>
                    <a:pt x="401" y="77"/>
                  </a:lnTo>
                  <a:lnTo>
                    <a:pt x="383" y="66"/>
                  </a:lnTo>
                  <a:lnTo>
                    <a:pt x="364" y="57"/>
                  </a:lnTo>
                  <a:lnTo>
                    <a:pt x="354" y="54"/>
                  </a:lnTo>
                  <a:lnTo>
                    <a:pt x="344" y="51"/>
                  </a:lnTo>
                  <a:lnTo>
                    <a:pt x="335" y="47"/>
                  </a:lnTo>
                  <a:lnTo>
                    <a:pt x="324" y="45"/>
                  </a:lnTo>
                  <a:lnTo>
                    <a:pt x="313" y="44"/>
                  </a:lnTo>
                  <a:lnTo>
                    <a:pt x="303" y="44"/>
                  </a:lnTo>
                  <a:lnTo>
                    <a:pt x="303" y="44"/>
                  </a:lnTo>
                  <a:lnTo>
                    <a:pt x="297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31" name="Freeform 947"/>
            <p:cNvSpPr>
              <a:spLocks noEditPoints="1"/>
            </p:cNvSpPr>
            <p:nvPr/>
          </p:nvSpPr>
          <p:spPr bwMode="auto">
            <a:xfrm>
              <a:off x="5329238" y="1463675"/>
              <a:ext cx="188913" cy="173038"/>
            </a:xfrm>
            <a:custGeom>
              <a:avLst/>
              <a:gdLst/>
              <a:ahLst/>
              <a:cxnLst>
                <a:cxn ang="0">
                  <a:pos x="133" y="322"/>
                </a:cxn>
                <a:cxn ang="0">
                  <a:pos x="93" y="284"/>
                </a:cxn>
                <a:cxn ang="0">
                  <a:pos x="88" y="231"/>
                </a:cxn>
                <a:cxn ang="0">
                  <a:pos x="41" y="221"/>
                </a:cxn>
                <a:cxn ang="0">
                  <a:pos x="7" y="193"/>
                </a:cxn>
                <a:cxn ang="0">
                  <a:pos x="1" y="145"/>
                </a:cxn>
                <a:cxn ang="0">
                  <a:pos x="14" y="111"/>
                </a:cxn>
                <a:cxn ang="0">
                  <a:pos x="62" y="96"/>
                </a:cxn>
                <a:cxn ang="0">
                  <a:pos x="90" y="91"/>
                </a:cxn>
                <a:cxn ang="0">
                  <a:pos x="98" y="37"/>
                </a:cxn>
                <a:cxn ang="0">
                  <a:pos x="131" y="8"/>
                </a:cxn>
                <a:cxn ang="0">
                  <a:pos x="179" y="0"/>
                </a:cxn>
                <a:cxn ang="0">
                  <a:pos x="230" y="19"/>
                </a:cxn>
                <a:cxn ang="0">
                  <a:pos x="248" y="46"/>
                </a:cxn>
                <a:cxn ang="0">
                  <a:pos x="254" y="101"/>
                </a:cxn>
                <a:cxn ang="0">
                  <a:pos x="285" y="105"/>
                </a:cxn>
                <a:cxn ang="0">
                  <a:pos x="329" y="114"/>
                </a:cxn>
                <a:cxn ang="0">
                  <a:pos x="358" y="163"/>
                </a:cxn>
                <a:cxn ang="0">
                  <a:pos x="347" y="211"/>
                </a:cxn>
                <a:cxn ang="0">
                  <a:pos x="317" y="237"/>
                </a:cxn>
                <a:cxn ang="0">
                  <a:pos x="261" y="237"/>
                </a:cxn>
                <a:cxn ang="0">
                  <a:pos x="240" y="279"/>
                </a:cxn>
                <a:cxn ang="0">
                  <a:pos x="219" y="312"/>
                </a:cxn>
                <a:cxn ang="0">
                  <a:pos x="169" y="328"/>
                </a:cxn>
                <a:cxn ang="0">
                  <a:pos x="163" y="282"/>
                </a:cxn>
                <a:cxn ang="0">
                  <a:pos x="187" y="277"/>
                </a:cxn>
                <a:cxn ang="0">
                  <a:pos x="200" y="253"/>
                </a:cxn>
                <a:cxn ang="0">
                  <a:pos x="201" y="214"/>
                </a:cxn>
                <a:cxn ang="0">
                  <a:pos x="210" y="201"/>
                </a:cxn>
                <a:cxn ang="0">
                  <a:pos x="229" y="187"/>
                </a:cxn>
                <a:cxn ang="0">
                  <a:pos x="264" y="190"/>
                </a:cxn>
                <a:cxn ang="0">
                  <a:pos x="292" y="194"/>
                </a:cxn>
                <a:cxn ang="0">
                  <a:pos x="311" y="181"/>
                </a:cxn>
                <a:cxn ang="0">
                  <a:pos x="307" y="155"/>
                </a:cxn>
                <a:cxn ang="0">
                  <a:pos x="286" y="150"/>
                </a:cxn>
                <a:cxn ang="0">
                  <a:pos x="235" y="145"/>
                </a:cxn>
                <a:cxn ang="0">
                  <a:pos x="212" y="132"/>
                </a:cxn>
                <a:cxn ang="0">
                  <a:pos x="207" y="79"/>
                </a:cxn>
                <a:cxn ang="0">
                  <a:pos x="201" y="56"/>
                </a:cxn>
                <a:cxn ang="0">
                  <a:pos x="175" y="46"/>
                </a:cxn>
                <a:cxn ang="0">
                  <a:pos x="149" y="49"/>
                </a:cxn>
                <a:cxn ang="0">
                  <a:pos x="137" y="64"/>
                </a:cxn>
                <a:cxn ang="0">
                  <a:pos x="134" y="133"/>
                </a:cxn>
                <a:cxn ang="0">
                  <a:pos x="112" y="145"/>
                </a:cxn>
                <a:cxn ang="0">
                  <a:pos x="99" y="143"/>
                </a:cxn>
                <a:cxn ang="0">
                  <a:pos x="81" y="143"/>
                </a:cxn>
                <a:cxn ang="0">
                  <a:pos x="47" y="143"/>
                </a:cxn>
                <a:cxn ang="0">
                  <a:pos x="56" y="170"/>
                </a:cxn>
                <a:cxn ang="0">
                  <a:pos x="50" y="174"/>
                </a:cxn>
                <a:cxn ang="0">
                  <a:pos x="68" y="183"/>
                </a:cxn>
                <a:cxn ang="0">
                  <a:pos x="103" y="185"/>
                </a:cxn>
                <a:cxn ang="0">
                  <a:pos x="113" y="186"/>
                </a:cxn>
                <a:cxn ang="0">
                  <a:pos x="132" y="195"/>
                </a:cxn>
                <a:cxn ang="0">
                  <a:pos x="134" y="224"/>
                </a:cxn>
                <a:cxn ang="0">
                  <a:pos x="136" y="273"/>
                </a:cxn>
              </a:cxnLst>
              <a:rect l="0" t="0" r="r" b="b"/>
              <a:pathLst>
                <a:path w="358" h="328">
                  <a:moveTo>
                    <a:pt x="169" y="328"/>
                  </a:moveTo>
                  <a:lnTo>
                    <a:pt x="169" y="328"/>
                  </a:lnTo>
                  <a:lnTo>
                    <a:pt x="156" y="327"/>
                  </a:lnTo>
                  <a:lnTo>
                    <a:pt x="156" y="327"/>
                  </a:lnTo>
                  <a:lnTo>
                    <a:pt x="143" y="325"/>
                  </a:lnTo>
                  <a:lnTo>
                    <a:pt x="133" y="322"/>
                  </a:lnTo>
                  <a:lnTo>
                    <a:pt x="123" y="319"/>
                  </a:lnTo>
                  <a:lnTo>
                    <a:pt x="115" y="315"/>
                  </a:lnTo>
                  <a:lnTo>
                    <a:pt x="108" y="310"/>
                  </a:lnTo>
                  <a:lnTo>
                    <a:pt x="102" y="303"/>
                  </a:lnTo>
                  <a:lnTo>
                    <a:pt x="97" y="295"/>
                  </a:lnTo>
                  <a:lnTo>
                    <a:pt x="93" y="284"/>
                  </a:lnTo>
                  <a:lnTo>
                    <a:pt x="93" y="284"/>
                  </a:lnTo>
                  <a:lnTo>
                    <a:pt x="89" y="273"/>
                  </a:lnTo>
                  <a:lnTo>
                    <a:pt x="87" y="262"/>
                  </a:lnTo>
                  <a:lnTo>
                    <a:pt x="87" y="249"/>
                  </a:lnTo>
                  <a:lnTo>
                    <a:pt x="87" y="236"/>
                  </a:lnTo>
                  <a:lnTo>
                    <a:pt x="88" y="231"/>
                  </a:lnTo>
                  <a:lnTo>
                    <a:pt x="82" y="230"/>
                  </a:lnTo>
                  <a:lnTo>
                    <a:pt x="82" y="230"/>
                  </a:lnTo>
                  <a:lnTo>
                    <a:pt x="71" y="228"/>
                  </a:lnTo>
                  <a:lnTo>
                    <a:pt x="59" y="226"/>
                  </a:lnTo>
                  <a:lnTo>
                    <a:pt x="50" y="224"/>
                  </a:lnTo>
                  <a:lnTo>
                    <a:pt x="41" y="221"/>
                  </a:lnTo>
                  <a:lnTo>
                    <a:pt x="33" y="218"/>
                  </a:lnTo>
                  <a:lnTo>
                    <a:pt x="25" y="214"/>
                  </a:lnTo>
                  <a:lnTo>
                    <a:pt x="19" y="209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7" y="193"/>
                  </a:lnTo>
                  <a:lnTo>
                    <a:pt x="3" y="182"/>
                  </a:lnTo>
                  <a:lnTo>
                    <a:pt x="0" y="171"/>
                  </a:lnTo>
                  <a:lnTo>
                    <a:pt x="0" y="15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1" y="145"/>
                  </a:lnTo>
                  <a:lnTo>
                    <a:pt x="2" y="134"/>
                  </a:lnTo>
                  <a:lnTo>
                    <a:pt x="5" y="125"/>
                  </a:lnTo>
                  <a:lnTo>
                    <a:pt x="7" y="121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4" y="111"/>
                  </a:lnTo>
                  <a:lnTo>
                    <a:pt x="20" y="107"/>
                  </a:lnTo>
                  <a:lnTo>
                    <a:pt x="26" y="102"/>
                  </a:lnTo>
                  <a:lnTo>
                    <a:pt x="33" y="100"/>
                  </a:lnTo>
                  <a:lnTo>
                    <a:pt x="40" y="98"/>
                  </a:lnTo>
                  <a:lnTo>
                    <a:pt x="47" y="97"/>
                  </a:lnTo>
                  <a:lnTo>
                    <a:pt x="62" y="96"/>
                  </a:lnTo>
                  <a:lnTo>
                    <a:pt x="62" y="96"/>
                  </a:lnTo>
                  <a:lnTo>
                    <a:pt x="78" y="97"/>
                  </a:lnTo>
                  <a:lnTo>
                    <a:pt x="78" y="97"/>
                  </a:lnTo>
                  <a:lnTo>
                    <a:pt x="82" y="97"/>
                  </a:lnTo>
                  <a:lnTo>
                    <a:pt x="91" y="97"/>
                  </a:lnTo>
                  <a:lnTo>
                    <a:pt x="90" y="91"/>
                  </a:lnTo>
                  <a:lnTo>
                    <a:pt x="90" y="91"/>
                  </a:lnTo>
                  <a:lnTo>
                    <a:pt x="90" y="75"/>
                  </a:lnTo>
                  <a:lnTo>
                    <a:pt x="91" y="59"/>
                  </a:lnTo>
                  <a:lnTo>
                    <a:pt x="93" y="51"/>
                  </a:lnTo>
                  <a:lnTo>
                    <a:pt x="95" y="44"/>
                  </a:lnTo>
                  <a:lnTo>
                    <a:pt x="98" y="37"/>
                  </a:lnTo>
                  <a:lnTo>
                    <a:pt x="102" y="31"/>
                  </a:lnTo>
                  <a:lnTo>
                    <a:pt x="102" y="31"/>
                  </a:lnTo>
                  <a:lnTo>
                    <a:pt x="108" y="24"/>
                  </a:lnTo>
                  <a:lnTo>
                    <a:pt x="115" y="18"/>
                  </a:lnTo>
                  <a:lnTo>
                    <a:pt x="122" y="13"/>
                  </a:lnTo>
                  <a:lnTo>
                    <a:pt x="131" y="8"/>
                  </a:lnTo>
                  <a:lnTo>
                    <a:pt x="140" y="4"/>
                  </a:lnTo>
                  <a:lnTo>
                    <a:pt x="149" y="2"/>
                  </a:lnTo>
                  <a:lnTo>
                    <a:pt x="159" y="0"/>
                  </a:lnTo>
                  <a:lnTo>
                    <a:pt x="169" y="0"/>
                  </a:lnTo>
                  <a:lnTo>
                    <a:pt x="169" y="0"/>
                  </a:lnTo>
                  <a:lnTo>
                    <a:pt x="179" y="0"/>
                  </a:lnTo>
                  <a:lnTo>
                    <a:pt x="179" y="0"/>
                  </a:lnTo>
                  <a:lnTo>
                    <a:pt x="194" y="2"/>
                  </a:lnTo>
                  <a:lnTo>
                    <a:pt x="204" y="5"/>
                  </a:lnTo>
                  <a:lnTo>
                    <a:pt x="214" y="9"/>
                  </a:lnTo>
                  <a:lnTo>
                    <a:pt x="225" y="16"/>
                  </a:lnTo>
                  <a:lnTo>
                    <a:pt x="230" y="19"/>
                  </a:lnTo>
                  <a:lnTo>
                    <a:pt x="235" y="23"/>
                  </a:lnTo>
                  <a:lnTo>
                    <a:pt x="239" y="28"/>
                  </a:lnTo>
                  <a:lnTo>
                    <a:pt x="242" y="33"/>
                  </a:lnTo>
                  <a:lnTo>
                    <a:pt x="245" y="39"/>
                  </a:lnTo>
                  <a:lnTo>
                    <a:pt x="248" y="46"/>
                  </a:lnTo>
                  <a:lnTo>
                    <a:pt x="248" y="46"/>
                  </a:lnTo>
                  <a:lnTo>
                    <a:pt x="251" y="55"/>
                  </a:lnTo>
                  <a:lnTo>
                    <a:pt x="252" y="65"/>
                  </a:lnTo>
                  <a:lnTo>
                    <a:pt x="253" y="85"/>
                  </a:lnTo>
                  <a:lnTo>
                    <a:pt x="253" y="85"/>
                  </a:lnTo>
                  <a:lnTo>
                    <a:pt x="253" y="97"/>
                  </a:lnTo>
                  <a:lnTo>
                    <a:pt x="254" y="101"/>
                  </a:lnTo>
                  <a:lnTo>
                    <a:pt x="258" y="102"/>
                  </a:lnTo>
                  <a:lnTo>
                    <a:pt x="258" y="102"/>
                  </a:lnTo>
                  <a:lnTo>
                    <a:pt x="268" y="103"/>
                  </a:lnTo>
                  <a:lnTo>
                    <a:pt x="278" y="105"/>
                  </a:lnTo>
                  <a:lnTo>
                    <a:pt x="285" y="105"/>
                  </a:lnTo>
                  <a:lnTo>
                    <a:pt x="285" y="105"/>
                  </a:lnTo>
                  <a:lnTo>
                    <a:pt x="294" y="105"/>
                  </a:lnTo>
                  <a:lnTo>
                    <a:pt x="303" y="106"/>
                  </a:lnTo>
                  <a:lnTo>
                    <a:pt x="311" y="107"/>
                  </a:lnTo>
                  <a:lnTo>
                    <a:pt x="320" y="110"/>
                  </a:lnTo>
                  <a:lnTo>
                    <a:pt x="320" y="110"/>
                  </a:lnTo>
                  <a:lnTo>
                    <a:pt x="329" y="114"/>
                  </a:lnTo>
                  <a:lnTo>
                    <a:pt x="337" y="120"/>
                  </a:lnTo>
                  <a:lnTo>
                    <a:pt x="344" y="127"/>
                  </a:lnTo>
                  <a:lnTo>
                    <a:pt x="350" y="136"/>
                  </a:lnTo>
                  <a:lnTo>
                    <a:pt x="354" y="145"/>
                  </a:lnTo>
                  <a:lnTo>
                    <a:pt x="357" y="154"/>
                  </a:lnTo>
                  <a:lnTo>
                    <a:pt x="358" y="163"/>
                  </a:lnTo>
                  <a:lnTo>
                    <a:pt x="358" y="174"/>
                  </a:lnTo>
                  <a:lnTo>
                    <a:pt x="358" y="174"/>
                  </a:lnTo>
                  <a:lnTo>
                    <a:pt x="356" y="183"/>
                  </a:lnTo>
                  <a:lnTo>
                    <a:pt x="354" y="192"/>
                  </a:lnTo>
                  <a:lnTo>
                    <a:pt x="351" y="203"/>
                  </a:lnTo>
                  <a:lnTo>
                    <a:pt x="347" y="211"/>
                  </a:lnTo>
                  <a:lnTo>
                    <a:pt x="341" y="220"/>
                  </a:lnTo>
                  <a:lnTo>
                    <a:pt x="334" y="227"/>
                  </a:lnTo>
                  <a:lnTo>
                    <a:pt x="327" y="233"/>
                  </a:lnTo>
                  <a:lnTo>
                    <a:pt x="322" y="235"/>
                  </a:lnTo>
                  <a:lnTo>
                    <a:pt x="317" y="237"/>
                  </a:lnTo>
                  <a:lnTo>
                    <a:pt x="317" y="237"/>
                  </a:lnTo>
                  <a:lnTo>
                    <a:pt x="306" y="240"/>
                  </a:lnTo>
                  <a:lnTo>
                    <a:pt x="294" y="240"/>
                  </a:lnTo>
                  <a:lnTo>
                    <a:pt x="294" y="240"/>
                  </a:lnTo>
                  <a:lnTo>
                    <a:pt x="294" y="240"/>
                  </a:lnTo>
                  <a:lnTo>
                    <a:pt x="278" y="239"/>
                  </a:lnTo>
                  <a:lnTo>
                    <a:pt x="261" y="237"/>
                  </a:lnTo>
                  <a:lnTo>
                    <a:pt x="246" y="235"/>
                  </a:lnTo>
                  <a:lnTo>
                    <a:pt x="246" y="241"/>
                  </a:lnTo>
                  <a:lnTo>
                    <a:pt x="246" y="241"/>
                  </a:lnTo>
                  <a:lnTo>
                    <a:pt x="245" y="256"/>
                  </a:lnTo>
                  <a:lnTo>
                    <a:pt x="243" y="272"/>
                  </a:lnTo>
                  <a:lnTo>
                    <a:pt x="240" y="279"/>
                  </a:lnTo>
                  <a:lnTo>
                    <a:pt x="238" y="286"/>
                  </a:lnTo>
                  <a:lnTo>
                    <a:pt x="234" y="294"/>
                  </a:lnTo>
                  <a:lnTo>
                    <a:pt x="230" y="301"/>
                  </a:lnTo>
                  <a:lnTo>
                    <a:pt x="230" y="301"/>
                  </a:lnTo>
                  <a:lnTo>
                    <a:pt x="225" y="307"/>
                  </a:lnTo>
                  <a:lnTo>
                    <a:pt x="219" y="312"/>
                  </a:lnTo>
                  <a:lnTo>
                    <a:pt x="211" y="317"/>
                  </a:lnTo>
                  <a:lnTo>
                    <a:pt x="204" y="320"/>
                  </a:lnTo>
                  <a:lnTo>
                    <a:pt x="196" y="324"/>
                  </a:lnTo>
                  <a:lnTo>
                    <a:pt x="188" y="326"/>
                  </a:lnTo>
                  <a:lnTo>
                    <a:pt x="178" y="328"/>
                  </a:lnTo>
                  <a:lnTo>
                    <a:pt x="169" y="328"/>
                  </a:lnTo>
                  <a:lnTo>
                    <a:pt x="169" y="328"/>
                  </a:lnTo>
                  <a:close/>
                  <a:moveTo>
                    <a:pt x="141" y="280"/>
                  </a:moveTo>
                  <a:lnTo>
                    <a:pt x="141" y="280"/>
                  </a:lnTo>
                  <a:lnTo>
                    <a:pt x="151" y="281"/>
                  </a:lnTo>
                  <a:lnTo>
                    <a:pt x="151" y="281"/>
                  </a:lnTo>
                  <a:lnTo>
                    <a:pt x="163" y="282"/>
                  </a:lnTo>
                  <a:lnTo>
                    <a:pt x="163" y="282"/>
                  </a:lnTo>
                  <a:lnTo>
                    <a:pt x="166" y="282"/>
                  </a:lnTo>
                  <a:lnTo>
                    <a:pt x="166" y="282"/>
                  </a:lnTo>
                  <a:lnTo>
                    <a:pt x="173" y="282"/>
                  </a:lnTo>
                  <a:lnTo>
                    <a:pt x="180" y="280"/>
                  </a:lnTo>
                  <a:lnTo>
                    <a:pt x="187" y="277"/>
                  </a:lnTo>
                  <a:lnTo>
                    <a:pt x="191" y="274"/>
                  </a:lnTo>
                  <a:lnTo>
                    <a:pt x="191" y="274"/>
                  </a:lnTo>
                  <a:lnTo>
                    <a:pt x="195" y="269"/>
                  </a:lnTo>
                  <a:lnTo>
                    <a:pt x="197" y="265"/>
                  </a:lnTo>
                  <a:lnTo>
                    <a:pt x="199" y="259"/>
                  </a:lnTo>
                  <a:lnTo>
                    <a:pt x="200" y="253"/>
                  </a:lnTo>
                  <a:lnTo>
                    <a:pt x="201" y="241"/>
                  </a:lnTo>
                  <a:lnTo>
                    <a:pt x="201" y="228"/>
                  </a:lnTo>
                  <a:lnTo>
                    <a:pt x="201" y="228"/>
                  </a:lnTo>
                  <a:lnTo>
                    <a:pt x="201" y="219"/>
                  </a:lnTo>
                  <a:lnTo>
                    <a:pt x="201" y="219"/>
                  </a:lnTo>
                  <a:lnTo>
                    <a:pt x="201" y="214"/>
                  </a:lnTo>
                  <a:lnTo>
                    <a:pt x="203" y="210"/>
                  </a:lnTo>
                  <a:lnTo>
                    <a:pt x="205" y="206"/>
                  </a:lnTo>
                  <a:lnTo>
                    <a:pt x="208" y="203"/>
                  </a:lnTo>
                  <a:lnTo>
                    <a:pt x="210" y="202"/>
                  </a:lnTo>
                  <a:lnTo>
                    <a:pt x="210" y="201"/>
                  </a:lnTo>
                  <a:lnTo>
                    <a:pt x="210" y="201"/>
                  </a:lnTo>
                  <a:lnTo>
                    <a:pt x="212" y="196"/>
                  </a:lnTo>
                  <a:lnTo>
                    <a:pt x="215" y="192"/>
                  </a:lnTo>
                  <a:lnTo>
                    <a:pt x="219" y="190"/>
                  </a:lnTo>
                  <a:lnTo>
                    <a:pt x="222" y="188"/>
                  </a:lnTo>
                  <a:lnTo>
                    <a:pt x="225" y="188"/>
                  </a:lnTo>
                  <a:lnTo>
                    <a:pt x="229" y="187"/>
                  </a:lnTo>
                  <a:lnTo>
                    <a:pt x="231" y="187"/>
                  </a:lnTo>
                  <a:lnTo>
                    <a:pt x="231" y="187"/>
                  </a:lnTo>
                  <a:lnTo>
                    <a:pt x="244" y="188"/>
                  </a:lnTo>
                  <a:lnTo>
                    <a:pt x="244" y="188"/>
                  </a:lnTo>
                  <a:lnTo>
                    <a:pt x="254" y="189"/>
                  </a:lnTo>
                  <a:lnTo>
                    <a:pt x="264" y="190"/>
                  </a:lnTo>
                  <a:lnTo>
                    <a:pt x="264" y="190"/>
                  </a:lnTo>
                  <a:lnTo>
                    <a:pt x="277" y="192"/>
                  </a:lnTo>
                  <a:lnTo>
                    <a:pt x="283" y="194"/>
                  </a:lnTo>
                  <a:lnTo>
                    <a:pt x="283" y="194"/>
                  </a:lnTo>
                  <a:lnTo>
                    <a:pt x="292" y="194"/>
                  </a:lnTo>
                  <a:lnTo>
                    <a:pt x="292" y="194"/>
                  </a:lnTo>
                  <a:lnTo>
                    <a:pt x="299" y="194"/>
                  </a:lnTo>
                  <a:lnTo>
                    <a:pt x="302" y="193"/>
                  </a:lnTo>
                  <a:lnTo>
                    <a:pt x="305" y="191"/>
                  </a:lnTo>
                  <a:lnTo>
                    <a:pt x="308" y="188"/>
                  </a:lnTo>
                  <a:lnTo>
                    <a:pt x="309" y="185"/>
                  </a:lnTo>
                  <a:lnTo>
                    <a:pt x="311" y="181"/>
                  </a:lnTo>
                  <a:lnTo>
                    <a:pt x="311" y="175"/>
                  </a:lnTo>
                  <a:lnTo>
                    <a:pt x="311" y="175"/>
                  </a:lnTo>
                  <a:lnTo>
                    <a:pt x="311" y="170"/>
                  </a:lnTo>
                  <a:lnTo>
                    <a:pt x="311" y="164"/>
                  </a:lnTo>
                  <a:lnTo>
                    <a:pt x="310" y="159"/>
                  </a:lnTo>
                  <a:lnTo>
                    <a:pt x="307" y="155"/>
                  </a:lnTo>
                  <a:lnTo>
                    <a:pt x="307" y="155"/>
                  </a:lnTo>
                  <a:lnTo>
                    <a:pt x="303" y="152"/>
                  </a:lnTo>
                  <a:lnTo>
                    <a:pt x="298" y="151"/>
                  </a:lnTo>
                  <a:lnTo>
                    <a:pt x="292" y="150"/>
                  </a:lnTo>
                  <a:lnTo>
                    <a:pt x="286" y="150"/>
                  </a:lnTo>
                  <a:lnTo>
                    <a:pt x="286" y="150"/>
                  </a:lnTo>
                  <a:lnTo>
                    <a:pt x="273" y="149"/>
                  </a:lnTo>
                  <a:lnTo>
                    <a:pt x="261" y="148"/>
                  </a:lnTo>
                  <a:lnTo>
                    <a:pt x="261" y="148"/>
                  </a:lnTo>
                  <a:lnTo>
                    <a:pt x="248" y="146"/>
                  </a:lnTo>
                  <a:lnTo>
                    <a:pt x="235" y="145"/>
                  </a:lnTo>
                  <a:lnTo>
                    <a:pt x="235" y="145"/>
                  </a:lnTo>
                  <a:lnTo>
                    <a:pt x="230" y="145"/>
                  </a:lnTo>
                  <a:lnTo>
                    <a:pt x="230" y="145"/>
                  </a:lnTo>
                  <a:lnTo>
                    <a:pt x="224" y="143"/>
                  </a:lnTo>
                  <a:lnTo>
                    <a:pt x="219" y="140"/>
                  </a:lnTo>
                  <a:lnTo>
                    <a:pt x="213" y="136"/>
                  </a:lnTo>
                  <a:lnTo>
                    <a:pt x="212" y="132"/>
                  </a:lnTo>
                  <a:lnTo>
                    <a:pt x="211" y="129"/>
                  </a:lnTo>
                  <a:lnTo>
                    <a:pt x="211" y="129"/>
                  </a:lnTo>
                  <a:lnTo>
                    <a:pt x="209" y="116"/>
                  </a:lnTo>
                  <a:lnTo>
                    <a:pt x="208" y="102"/>
                  </a:lnTo>
                  <a:lnTo>
                    <a:pt x="208" y="102"/>
                  </a:lnTo>
                  <a:lnTo>
                    <a:pt x="207" y="79"/>
                  </a:lnTo>
                  <a:lnTo>
                    <a:pt x="207" y="79"/>
                  </a:lnTo>
                  <a:lnTo>
                    <a:pt x="206" y="75"/>
                  </a:lnTo>
                  <a:lnTo>
                    <a:pt x="206" y="75"/>
                  </a:lnTo>
                  <a:lnTo>
                    <a:pt x="205" y="64"/>
                  </a:lnTo>
                  <a:lnTo>
                    <a:pt x="203" y="60"/>
                  </a:lnTo>
                  <a:lnTo>
                    <a:pt x="201" y="56"/>
                  </a:lnTo>
                  <a:lnTo>
                    <a:pt x="198" y="52"/>
                  </a:lnTo>
                  <a:lnTo>
                    <a:pt x="194" y="49"/>
                  </a:lnTo>
                  <a:lnTo>
                    <a:pt x="188" y="47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75" y="46"/>
                  </a:lnTo>
                  <a:lnTo>
                    <a:pt x="175" y="46"/>
                  </a:lnTo>
                  <a:lnTo>
                    <a:pt x="166" y="46"/>
                  </a:lnTo>
                  <a:lnTo>
                    <a:pt x="166" y="46"/>
                  </a:lnTo>
                  <a:lnTo>
                    <a:pt x="157" y="46"/>
                  </a:lnTo>
                  <a:lnTo>
                    <a:pt x="149" y="49"/>
                  </a:lnTo>
                  <a:lnTo>
                    <a:pt x="149" y="49"/>
                  </a:lnTo>
                  <a:lnTo>
                    <a:pt x="144" y="52"/>
                  </a:lnTo>
                  <a:lnTo>
                    <a:pt x="139" y="57"/>
                  </a:lnTo>
                  <a:lnTo>
                    <a:pt x="138" y="58"/>
                  </a:lnTo>
                  <a:lnTo>
                    <a:pt x="138" y="60"/>
                  </a:lnTo>
                  <a:lnTo>
                    <a:pt x="138" y="60"/>
                  </a:lnTo>
                  <a:lnTo>
                    <a:pt x="137" y="64"/>
                  </a:lnTo>
                  <a:lnTo>
                    <a:pt x="137" y="118"/>
                  </a:lnTo>
                  <a:lnTo>
                    <a:pt x="137" y="120"/>
                  </a:lnTo>
                  <a:lnTo>
                    <a:pt x="137" y="120"/>
                  </a:lnTo>
                  <a:lnTo>
                    <a:pt x="137" y="124"/>
                  </a:lnTo>
                  <a:lnTo>
                    <a:pt x="136" y="129"/>
                  </a:lnTo>
                  <a:lnTo>
                    <a:pt x="134" y="133"/>
                  </a:lnTo>
                  <a:lnTo>
                    <a:pt x="131" y="137"/>
                  </a:lnTo>
                  <a:lnTo>
                    <a:pt x="131" y="137"/>
                  </a:lnTo>
                  <a:lnTo>
                    <a:pt x="127" y="141"/>
                  </a:lnTo>
                  <a:lnTo>
                    <a:pt x="122" y="143"/>
                  </a:lnTo>
                  <a:lnTo>
                    <a:pt x="117" y="145"/>
                  </a:lnTo>
                  <a:lnTo>
                    <a:pt x="112" y="145"/>
                  </a:lnTo>
                  <a:lnTo>
                    <a:pt x="112" y="145"/>
                  </a:lnTo>
                  <a:lnTo>
                    <a:pt x="108" y="145"/>
                  </a:lnTo>
                  <a:lnTo>
                    <a:pt x="104" y="143"/>
                  </a:lnTo>
                  <a:lnTo>
                    <a:pt x="102" y="143"/>
                  </a:lnTo>
                  <a:lnTo>
                    <a:pt x="99" y="143"/>
                  </a:lnTo>
                  <a:lnTo>
                    <a:pt x="99" y="143"/>
                  </a:lnTo>
                  <a:lnTo>
                    <a:pt x="91" y="143"/>
                  </a:lnTo>
                  <a:lnTo>
                    <a:pt x="89" y="143"/>
                  </a:lnTo>
                  <a:lnTo>
                    <a:pt x="89" y="143"/>
                  </a:lnTo>
                  <a:lnTo>
                    <a:pt x="83" y="143"/>
                  </a:lnTo>
                  <a:lnTo>
                    <a:pt x="81" y="143"/>
                  </a:lnTo>
                  <a:lnTo>
                    <a:pt x="81" y="143"/>
                  </a:lnTo>
                  <a:lnTo>
                    <a:pt x="74" y="143"/>
                  </a:lnTo>
                  <a:lnTo>
                    <a:pt x="74" y="143"/>
                  </a:lnTo>
                  <a:lnTo>
                    <a:pt x="59" y="142"/>
                  </a:lnTo>
                  <a:lnTo>
                    <a:pt x="59" y="142"/>
                  </a:lnTo>
                  <a:lnTo>
                    <a:pt x="51" y="142"/>
                  </a:lnTo>
                  <a:lnTo>
                    <a:pt x="47" y="143"/>
                  </a:lnTo>
                  <a:lnTo>
                    <a:pt x="46" y="147"/>
                  </a:lnTo>
                  <a:lnTo>
                    <a:pt x="46" y="147"/>
                  </a:lnTo>
                  <a:lnTo>
                    <a:pt x="45" y="160"/>
                  </a:lnTo>
                  <a:lnTo>
                    <a:pt x="45" y="171"/>
                  </a:lnTo>
                  <a:lnTo>
                    <a:pt x="56" y="170"/>
                  </a:lnTo>
                  <a:lnTo>
                    <a:pt x="56" y="170"/>
                  </a:lnTo>
                  <a:lnTo>
                    <a:pt x="56" y="171"/>
                  </a:lnTo>
                  <a:lnTo>
                    <a:pt x="55" y="172"/>
                  </a:lnTo>
                  <a:lnTo>
                    <a:pt x="51" y="174"/>
                  </a:lnTo>
                  <a:lnTo>
                    <a:pt x="51" y="174"/>
                  </a:lnTo>
                  <a:lnTo>
                    <a:pt x="50" y="174"/>
                  </a:lnTo>
                  <a:lnTo>
                    <a:pt x="50" y="174"/>
                  </a:lnTo>
                  <a:lnTo>
                    <a:pt x="52" y="176"/>
                  </a:lnTo>
                  <a:lnTo>
                    <a:pt x="52" y="176"/>
                  </a:lnTo>
                  <a:lnTo>
                    <a:pt x="58" y="180"/>
                  </a:lnTo>
                  <a:lnTo>
                    <a:pt x="58" y="180"/>
                  </a:lnTo>
                  <a:lnTo>
                    <a:pt x="67" y="182"/>
                  </a:lnTo>
                  <a:lnTo>
                    <a:pt x="68" y="183"/>
                  </a:lnTo>
                  <a:lnTo>
                    <a:pt x="69" y="183"/>
                  </a:lnTo>
                  <a:lnTo>
                    <a:pt x="69" y="183"/>
                  </a:lnTo>
                  <a:lnTo>
                    <a:pt x="83" y="184"/>
                  </a:lnTo>
                  <a:lnTo>
                    <a:pt x="83" y="184"/>
                  </a:lnTo>
                  <a:lnTo>
                    <a:pt x="103" y="185"/>
                  </a:lnTo>
                  <a:lnTo>
                    <a:pt x="103" y="185"/>
                  </a:lnTo>
                  <a:lnTo>
                    <a:pt x="109" y="186"/>
                  </a:lnTo>
                  <a:lnTo>
                    <a:pt x="110" y="186"/>
                  </a:lnTo>
                  <a:lnTo>
                    <a:pt x="111" y="186"/>
                  </a:lnTo>
                  <a:lnTo>
                    <a:pt x="111" y="186"/>
                  </a:lnTo>
                  <a:lnTo>
                    <a:pt x="113" y="186"/>
                  </a:lnTo>
                  <a:lnTo>
                    <a:pt x="113" y="186"/>
                  </a:lnTo>
                  <a:lnTo>
                    <a:pt x="118" y="186"/>
                  </a:lnTo>
                  <a:lnTo>
                    <a:pt x="122" y="188"/>
                  </a:lnTo>
                  <a:lnTo>
                    <a:pt x="127" y="190"/>
                  </a:lnTo>
                  <a:lnTo>
                    <a:pt x="130" y="192"/>
                  </a:lnTo>
                  <a:lnTo>
                    <a:pt x="130" y="192"/>
                  </a:lnTo>
                  <a:lnTo>
                    <a:pt x="132" y="195"/>
                  </a:lnTo>
                  <a:lnTo>
                    <a:pt x="134" y="200"/>
                  </a:lnTo>
                  <a:lnTo>
                    <a:pt x="135" y="203"/>
                  </a:lnTo>
                  <a:lnTo>
                    <a:pt x="135" y="208"/>
                  </a:lnTo>
                  <a:lnTo>
                    <a:pt x="135" y="208"/>
                  </a:lnTo>
                  <a:lnTo>
                    <a:pt x="134" y="224"/>
                  </a:lnTo>
                  <a:lnTo>
                    <a:pt x="134" y="224"/>
                  </a:lnTo>
                  <a:lnTo>
                    <a:pt x="133" y="241"/>
                  </a:lnTo>
                  <a:lnTo>
                    <a:pt x="133" y="258"/>
                  </a:lnTo>
                  <a:lnTo>
                    <a:pt x="133" y="258"/>
                  </a:lnTo>
                  <a:lnTo>
                    <a:pt x="134" y="264"/>
                  </a:lnTo>
                  <a:lnTo>
                    <a:pt x="134" y="264"/>
                  </a:lnTo>
                  <a:lnTo>
                    <a:pt x="136" y="273"/>
                  </a:lnTo>
                  <a:lnTo>
                    <a:pt x="136" y="273"/>
                  </a:lnTo>
                  <a:lnTo>
                    <a:pt x="137" y="270"/>
                  </a:lnTo>
                  <a:lnTo>
                    <a:pt x="139" y="269"/>
                  </a:lnTo>
                  <a:lnTo>
                    <a:pt x="141" y="269"/>
                  </a:lnTo>
                  <a:lnTo>
                    <a:pt x="141" y="2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8" name="组合 967"/>
          <p:cNvGrpSpPr/>
          <p:nvPr/>
        </p:nvGrpSpPr>
        <p:grpSpPr>
          <a:xfrm>
            <a:off x="9753610" y="3663970"/>
            <a:ext cx="1083735" cy="1071033"/>
            <a:chOff x="4154488" y="3006726"/>
            <a:chExt cx="812801" cy="803275"/>
          </a:xfrm>
          <a:solidFill>
            <a:schemeClr val="tx1"/>
          </a:solidFill>
        </p:grpSpPr>
        <p:sp>
          <p:nvSpPr>
            <p:cNvPr id="969" name="Freeform 173"/>
            <p:cNvSpPr/>
            <p:nvPr/>
          </p:nvSpPr>
          <p:spPr bwMode="auto">
            <a:xfrm>
              <a:off x="4217988" y="3468688"/>
              <a:ext cx="39688" cy="61913"/>
            </a:xfrm>
            <a:custGeom>
              <a:avLst/>
              <a:gdLst/>
              <a:ahLst/>
              <a:cxnLst>
                <a:cxn ang="0">
                  <a:pos x="70" y="1"/>
                </a:cxn>
                <a:cxn ang="0">
                  <a:pos x="70" y="1"/>
                </a:cxn>
                <a:cxn ang="0">
                  <a:pos x="65" y="3"/>
                </a:cxn>
                <a:cxn ang="0">
                  <a:pos x="60" y="6"/>
                </a:cxn>
                <a:cxn ang="0">
                  <a:pos x="54" y="10"/>
                </a:cxn>
                <a:cxn ang="0">
                  <a:pos x="50" y="15"/>
                </a:cxn>
                <a:cxn ang="0">
                  <a:pos x="42" y="26"/>
                </a:cxn>
                <a:cxn ang="0">
                  <a:pos x="39" y="31"/>
                </a:cxn>
                <a:cxn ang="0">
                  <a:pos x="37" y="36"/>
                </a:cxn>
                <a:cxn ang="0">
                  <a:pos x="37" y="36"/>
                </a:cxn>
                <a:cxn ang="0">
                  <a:pos x="33" y="45"/>
                </a:cxn>
                <a:cxn ang="0">
                  <a:pos x="27" y="55"/>
                </a:cxn>
                <a:cxn ang="0">
                  <a:pos x="17" y="72"/>
                </a:cxn>
                <a:cxn ang="0">
                  <a:pos x="11" y="81"/>
                </a:cxn>
                <a:cxn ang="0">
                  <a:pos x="7" y="91"/>
                </a:cxn>
                <a:cxn ang="0">
                  <a:pos x="3" y="10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1" y="106"/>
                </a:cxn>
                <a:cxn ang="0">
                  <a:pos x="13" y="98"/>
                </a:cxn>
                <a:cxn ang="0">
                  <a:pos x="19" y="84"/>
                </a:cxn>
                <a:cxn ang="0">
                  <a:pos x="27" y="70"/>
                </a:cxn>
                <a:cxn ang="0">
                  <a:pos x="37" y="57"/>
                </a:cxn>
                <a:cxn ang="0">
                  <a:pos x="37" y="57"/>
                </a:cxn>
                <a:cxn ang="0">
                  <a:pos x="44" y="44"/>
                </a:cxn>
                <a:cxn ang="0">
                  <a:pos x="51" y="30"/>
                </a:cxn>
                <a:cxn ang="0">
                  <a:pos x="55" y="23"/>
                </a:cxn>
                <a:cxn ang="0">
                  <a:pos x="61" y="17"/>
                </a:cxn>
                <a:cxn ang="0">
                  <a:pos x="66" y="13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4" y="9"/>
                </a:cxn>
                <a:cxn ang="0">
                  <a:pos x="75" y="7"/>
                </a:cxn>
                <a:cxn ang="0">
                  <a:pos x="75" y="4"/>
                </a:cxn>
                <a:cxn ang="0">
                  <a:pos x="75" y="2"/>
                </a:cxn>
                <a:cxn ang="0">
                  <a:pos x="73" y="1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70" y="1"/>
                </a:cxn>
              </a:cxnLst>
              <a:rect l="0" t="0" r="r" b="b"/>
              <a:pathLst>
                <a:path w="75" h="118">
                  <a:moveTo>
                    <a:pt x="70" y="1"/>
                  </a:moveTo>
                  <a:lnTo>
                    <a:pt x="70" y="1"/>
                  </a:lnTo>
                  <a:lnTo>
                    <a:pt x="65" y="3"/>
                  </a:lnTo>
                  <a:lnTo>
                    <a:pt x="60" y="6"/>
                  </a:lnTo>
                  <a:lnTo>
                    <a:pt x="54" y="10"/>
                  </a:lnTo>
                  <a:lnTo>
                    <a:pt x="50" y="15"/>
                  </a:lnTo>
                  <a:lnTo>
                    <a:pt x="42" y="26"/>
                  </a:lnTo>
                  <a:lnTo>
                    <a:pt x="39" y="31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3" y="45"/>
                  </a:lnTo>
                  <a:lnTo>
                    <a:pt x="27" y="55"/>
                  </a:lnTo>
                  <a:lnTo>
                    <a:pt x="17" y="72"/>
                  </a:lnTo>
                  <a:lnTo>
                    <a:pt x="11" y="81"/>
                  </a:lnTo>
                  <a:lnTo>
                    <a:pt x="7" y="91"/>
                  </a:lnTo>
                  <a:lnTo>
                    <a:pt x="3" y="10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1" y="106"/>
                  </a:lnTo>
                  <a:lnTo>
                    <a:pt x="13" y="98"/>
                  </a:lnTo>
                  <a:lnTo>
                    <a:pt x="19" y="84"/>
                  </a:lnTo>
                  <a:lnTo>
                    <a:pt x="27" y="70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44" y="44"/>
                  </a:lnTo>
                  <a:lnTo>
                    <a:pt x="51" y="30"/>
                  </a:lnTo>
                  <a:lnTo>
                    <a:pt x="55" y="23"/>
                  </a:lnTo>
                  <a:lnTo>
                    <a:pt x="61" y="17"/>
                  </a:lnTo>
                  <a:lnTo>
                    <a:pt x="66" y="13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4" y="9"/>
                  </a:lnTo>
                  <a:lnTo>
                    <a:pt x="75" y="7"/>
                  </a:lnTo>
                  <a:lnTo>
                    <a:pt x="75" y="4"/>
                  </a:lnTo>
                  <a:lnTo>
                    <a:pt x="75" y="2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0" name="Freeform 174"/>
            <p:cNvSpPr/>
            <p:nvPr/>
          </p:nvSpPr>
          <p:spPr bwMode="auto">
            <a:xfrm>
              <a:off x="4229100" y="3509963"/>
              <a:ext cx="44450" cy="74613"/>
            </a:xfrm>
            <a:custGeom>
              <a:avLst/>
              <a:gdLst/>
              <a:ahLst/>
              <a:cxnLst>
                <a:cxn ang="0">
                  <a:pos x="77" y="1"/>
                </a:cxn>
                <a:cxn ang="0">
                  <a:pos x="77" y="1"/>
                </a:cxn>
                <a:cxn ang="0">
                  <a:pos x="65" y="16"/>
                </a:cxn>
                <a:cxn ang="0">
                  <a:pos x="55" y="31"/>
                </a:cxn>
                <a:cxn ang="0">
                  <a:pos x="35" y="64"/>
                </a:cxn>
                <a:cxn ang="0">
                  <a:pos x="35" y="64"/>
                </a:cxn>
                <a:cxn ang="0">
                  <a:pos x="25" y="80"/>
                </a:cxn>
                <a:cxn ang="0">
                  <a:pos x="16" y="98"/>
                </a:cxn>
                <a:cxn ang="0">
                  <a:pos x="6" y="115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1" y="139"/>
                </a:cxn>
                <a:cxn ang="0">
                  <a:pos x="3" y="139"/>
                </a:cxn>
                <a:cxn ang="0">
                  <a:pos x="5" y="140"/>
                </a:cxn>
                <a:cxn ang="0">
                  <a:pos x="6" y="139"/>
                </a:cxn>
                <a:cxn ang="0">
                  <a:pos x="8" y="138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16" y="119"/>
                </a:cxn>
                <a:cxn ang="0">
                  <a:pos x="24" y="101"/>
                </a:cxn>
                <a:cxn ang="0">
                  <a:pos x="44" y="68"/>
                </a:cxn>
                <a:cxn ang="0">
                  <a:pos x="44" y="68"/>
                </a:cxn>
                <a:cxn ang="0">
                  <a:pos x="53" y="52"/>
                </a:cxn>
                <a:cxn ang="0">
                  <a:pos x="62" y="37"/>
                </a:cxn>
                <a:cxn ang="0">
                  <a:pos x="73" y="22"/>
                </a:cxn>
                <a:cxn ang="0">
                  <a:pos x="84" y="9"/>
                </a:cxn>
                <a:cxn ang="0">
                  <a:pos x="84" y="9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5" y="4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1"/>
                </a:cxn>
                <a:cxn ang="0">
                  <a:pos x="77" y="1"/>
                </a:cxn>
              </a:cxnLst>
              <a:rect l="0" t="0" r="r" b="b"/>
              <a:pathLst>
                <a:path w="85" h="140">
                  <a:moveTo>
                    <a:pt x="77" y="1"/>
                  </a:moveTo>
                  <a:lnTo>
                    <a:pt x="77" y="1"/>
                  </a:lnTo>
                  <a:lnTo>
                    <a:pt x="65" y="16"/>
                  </a:lnTo>
                  <a:lnTo>
                    <a:pt x="55" y="31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25" y="80"/>
                  </a:lnTo>
                  <a:lnTo>
                    <a:pt x="16" y="98"/>
                  </a:lnTo>
                  <a:lnTo>
                    <a:pt x="6" y="115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1" y="139"/>
                  </a:lnTo>
                  <a:lnTo>
                    <a:pt x="3" y="139"/>
                  </a:lnTo>
                  <a:lnTo>
                    <a:pt x="5" y="140"/>
                  </a:lnTo>
                  <a:lnTo>
                    <a:pt x="6" y="139"/>
                  </a:lnTo>
                  <a:lnTo>
                    <a:pt x="8" y="138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16" y="119"/>
                  </a:lnTo>
                  <a:lnTo>
                    <a:pt x="24" y="101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53" y="52"/>
                  </a:lnTo>
                  <a:lnTo>
                    <a:pt x="62" y="37"/>
                  </a:lnTo>
                  <a:lnTo>
                    <a:pt x="73" y="22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5" y="4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1"/>
                  </a:lnTo>
                  <a:lnTo>
                    <a:pt x="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1" name="Freeform 175"/>
            <p:cNvSpPr/>
            <p:nvPr/>
          </p:nvSpPr>
          <p:spPr bwMode="auto">
            <a:xfrm>
              <a:off x="4256088" y="3554413"/>
              <a:ext cx="38100" cy="50800"/>
            </a:xfrm>
            <a:custGeom>
              <a:avLst/>
              <a:gdLst/>
              <a:ahLst/>
              <a:cxnLst>
                <a:cxn ang="0">
                  <a:pos x="62" y="1"/>
                </a:cxn>
                <a:cxn ang="0">
                  <a:pos x="62" y="1"/>
                </a:cxn>
                <a:cxn ang="0">
                  <a:pos x="42" y="23"/>
                </a:cxn>
                <a:cxn ang="0">
                  <a:pos x="21" y="46"/>
                </a:cxn>
                <a:cxn ang="0">
                  <a:pos x="21" y="46"/>
                </a:cxn>
                <a:cxn ang="0">
                  <a:pos x="18" y="51"/>
                </a:cxn>
                <a:cxn ang="0">
                  <a:pos x="16" y="57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8"/>
                </a:cxn>
                <a:cxn ang="0">
                  <a:pos x="7" y="98"/>
                </a:cxn>
                <a:cxn ang="0">
                  <a:pos x="9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20" y="71"/>
                </a:cxn>
                <a:cxn ang="0">
                  <a:pos x="25" y="58"/>
                </a:cxn>
                <a:cxn ang="0">
                  <a:pos x="28" y="53"/>
                </a:cxn>
                <a:cxn ang="0">
                  <a:pos x="31" y="48"/>
                </a:cxn>
                <a:cxn ang="0">
                  <a:pos x="31" y="48"/>
                </a:cxn>
                <a:cxn ang="0">
                  <a:pos x="40" y="38"/>
                </a:cxn>
                <a:cxn ang="0">
                  <a:pos x="50" y="27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7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8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2" y="1"/>
                </a:cxn>
              </a:cxnLst>
              <a:rect l="0" t="0" r="r" b="b"/>
              <a:pathLst>
                <a:path w="71" h="98">
                  <a:moveTo>
                    <a:pt x="62" y="1"/>
                  </a:moveTo>
                  <a:lnTo>
                    <a:pt x="62" y="1"/>
                  </a:lnTo>
                  <a:lnTo>
                    <a:pt x="42" y="23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18" y="51"/>
                  </a:lnTo>
                  <a:lnTo>
                    <a:pt x="16" y="57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8"/>
                  </a:lnTo>
                  <a:lnTo>
                    <a:pt x="7" y="98"/>
                  </a:lnTo>
                  <a:lnTo>
                    <a:pt x="9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20" y="71"/>
                  </a:lnTo>
                  <a:lnTo>
                    <a:pt x="25" y="58"/>
                  </a:lnTo>
                  <a:lnTo>
                    <a:pt x="28" y="53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40" y="38"/>
                  </a:lnTo>
                  <a:lnTo>
                    <a:pt x="50" y="27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7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8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2" name="Freeform 176"/>
            <p:cNvSpPr/>
            <p:nvPr/>
          </p:nvSpPr>
          <p:spPr bwMode="auto">
            <a:xfrm>
              <a:off x="4279900" y="3590925"/>
              <a:ext cx="34925" cy="58738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37" y="27"/>
                </a:cxn>
                <a:cxn ang="0">
                  <a:pos x="29" y="38"/>
                </a:cxn>
                <a:cxn ang="0">
                  <a:pos x="20" y="51"/>
                </a:cxn>
                <a:cxn ang="0">
                  <a:pos x="13" y="64"/>
                </a:cxn>
                <a:cxn ang="0">
                  <a:pos x="7" y="76"/>
                </a:cxn>
                <a:cxn ang="0">
                  <a:pos x="3" y="91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10"/>
                </a:cxn>
                <a:cxn ang="0">
                  <a:pos x="3" y="111"/>
                </a:cxn>
                <a:cxn ang="0">
                  <a:pos x="5" y="111"/>
                </a:cxn>
                <a:cxn ang="0">
                  <a:pos x="8" y="110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0" y="107"/>
                </a:cxn>
                <a:cxn ang="0">
                  <a:pos x="12" y="92"/>
                </a:cxn>
                <a:cxn ang="0">
                  <a:pos x="16" y="79"/>
                </a:cxn>
                <a:cxn ang="0">
                  <a:pos x="22" y="65"/>
                </a:cxn>
                <a:cxn ang="0">
                  <a:pos x="30" y="54"/>
                </a:cxn>
                <a:cxn ang="0">
                  <a:pos x="38" y="41"/>
                </a:cxn>
                <a:cxn ang="0">
                  <a:pos x="46" y="30"/>
                </a:cxn>
                <a:cxn ang="0">
                  <a:pos x="63" y="7"/>
                </a:cxn>
                <a:cxn ang="0">
                  <a:pos x="63" y="7"/>
                </a:cxn>
                <a:cxn ang="0">
                  <a:pos x="64" y="5"/>
                </a:cxn>
                <a:cxn ang="0">
                  <a:pos x="64" y="3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7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4" h="111">
                  <a:moveTo>
                    <a:pt x="55" y="2"/>
                  </a:moveTo>
                  <a:lnTo>
                    <a:pt x="55" y="2"/>
                  </a:lnTo>
                  <a:lnTo>
                    <a:pt x="37" y="27"/>
                  </a:lnTo>
                  <a:lnTo>
                    <a:pt x="29" y="38"/>
                  </a:lnTo>
                  <a:lnTo>
                    <a:pt x="20" y="51"/>
                  </a:lnTo>
                  <a:lnTo>
                    <a:pt x="13" y="64"/>
                  </a:lnTo>
                  <a:lnTo>
                    <a:pt x="7" y="76"/>
                  </a:lnTo>
                  <a:lnTo>
                    <a:pt x="3" y="9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10"/>
                  </a:lnTo>
                  <a:lnTo>
                    <a:pt x="3" y="111"/>
                  </a:lnTo>
                  <a:lnTo>
                    <a:pt x="5" y="111"/>
                  </a:lnTo>
                  <a:lnTo>
                    <a:pt x="8" y="110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2" y="92"/>
                  </a:lnTo>
                  <a:lnTo>
                    <a:pt x="16" y="79"/>
                  </a:lnTo>
                  <a:lnTo>
                    <a:pt x="22" y="65"/>
                  </a:lnTo>
                  <a:lnTo>
                    <a:pt x="30" y="54"/>
                  </a:lnTo>
                  <a:lnTo>
                    <a:pt x="38" y="41"/>
                  </a:lnTo>
                  <a:lnTo>
                    <a:pt x="46" y="3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4" y="5"/>
                  </a:lnTo>
                  <a:lnTo>
                    <a:pt x="64" y="3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7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3" name="Freeform 177"/>
            <p:cNvSpPr/>
            <p:nvPr/>
          </p:nvSpPr>
          <p:spPr bwMode="auto">
            <a:xfrm>
              <a:off x="4322763" y="3608388"/>
              <a:ext cx="34925" cy="58738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43" y="28"/>
                </a:cxn>
                <a:cxn ang="0">
                  <a:pos x="27" y="54"/>
                </a:cxn>
                <a:cxn ang="0">
                  <a:pos x="13" y="80"/>
                </a:cxn>
                <a:cxn ang="0">
                  <a:pos x="7" y="93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1" y="113"/>
                </a:cxn>
                <a:cxn ang="0">
                  <a:pos x="4" y="113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5" y="96"/>
                </a:cxn>
                <a:cxn ang="0">
                  <a:pos x="22" y="83"/>
                </a:cxn>
                <a:cxn ang="0">
                  <a:pos x="37" y="58"/>
                </a:cxn>
                <a:cxn ang="0">
                  <a:pos x="51" y="32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5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113">
                  <a:moveTo>
                    <a:pt x="58" y="2"/>
                  </a:moveTo>
                  <a:lnTo>
                    <a:pt x="58" y="2"/>
                  </a:lnTo>
                  <a:lnTo>
                    <a:pt x="43" y="28"/>
                  </a:lnTo>
                  <a:lnTo>
                    <a:pt x="27" y="54"/>
                  </a:lnTo>
                  <a:lnTo>
                    <a:pt x="13" y="80"/>
                  </a:lnTo>
                  <a:lnTo>
                    <a:pt x="7" y="9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1" y="113"/>
                  </a:lnTo>
                  <a:lnTo>
                    <a:pt x="4" y="113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5" y="96"/>
                  </a:lnTo>
                  <a:lnTo>
                    <a:pt x="22" y="83"/>
                  </a:lnTo>
                  <a:lnTo>
                    <a:pt x="37" y="58"/>
                  </a:lnTo>
                  <a:lnTo>
                    <a:pt x="51" y="32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5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4" name="Freeform 178"/>
            <p:cNvSpPr/>
            <p:nvPr/>
          </p:nvSpPr>
          <p:spPr bwMode="auto">
            <a:xfrm>
              <a:off x="4376738" y="3624263"/>
              <a:ext cx="28575" cy="49213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4" y="8"/>
                </a:cxn>
                <a:cxn ang="0">
                  <a:pos x="41" y="13"/>
                </a:cxn>
                <a:cxn ang="0">
                  <a:pos x="36" y="23"/>
                </a:cxn>
                <a:cxn ang="0">
                  <a:pos x="30" y="32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20" y="52"/>
                </a:cxn>
                <a:cxn ang="0">
                  <a:pos x="13" y="63"/>
                </a:cxn>
                <a:cxn ang="0">
                  <a:pos x="6" y="74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3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8" y="90"/>
                </a:cxn>
                <a:cxn ang="0">
                  <a:pos x="15" y="78"/>
                </a:cxn>
                <a:cxn ang="0">
                  <a:pos x="22" y="65"/>
                </a:cxn>
                <a:cxn ang="0">
                  <a:pos x="37" y="42"/>
                </a:cxn>
                <a:cxn ang="0">
                  <a:pos x="37" y="42"/>
                </a:cxn>
                <a:cxn ang="0">
                  <a:pos x="42" y="34"/>
                </a:cxn>
                <a:cxn ang="0">
                  <a:pos x="47" y="25"/>
                </a:cxn>
                <a:cxn ang="0">
                  <a:pos x="51" y="16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2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4" h="92">
                  <a:moveTo>
                    <a:pt x="45" y="4"/>
                  </a:moveTo>
                  <a:lnTo>
                    <a:pt x="45" y="4"/>
                  </a:lnTo>
                  <a:lnTo>
                    <a:pt x="44" y="8"/>
                  </a:lnTo>
                  <a:lnTo>
                    <a:pt x="41" y="13"/>
                  </a:lnTo>
                  <a:lnTo>
                    <a:pt x="36" y="23"/>
                  </a:lnTo>
                  <a:lnTo>
                    <a:pt x="30" y="32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0" y="52"/>
                  </a:lnTo>
                  <a:lnTo>
                    <a:pt x="13" y="63"/>
                  </a:lnTo>
                  <a:lnTo>
                    <a:pt x="6" y="74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3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15" y="78"/>
                  </a:lnTo>
                  <a:lnTo>
                    <a:pt x="22" y="65"/>
                  </a:lnTo>
                  <a:lnTo>
                    <a:pt x="37" y="42"/>
                  </a:lnTo>
                  <a:lnTo>
                    <a:pt x="37" y="42"/>
                  </a:lnTo>
                  <a:lnTo>
                    <a:pt x="42" y="34"/>
                  </a:lnTo>
                  <a:lnTo>
                    <a:pt x="47" y="25"/>
                  </a:lnTo>
                  <a:lnTo>
                    <a:pt x="51" y="16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5" name="Freeform 179"/>
            <p:cNvSpPr/>
            <p:nvPr/>
          </p:nvSpPr>
          <p:spPr bwMode="auto">
            <a:xfrm>
              <a:off x="4427538" y="3629025"/>
              <a:ext cx="26988" cy="47625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7" y="13"/>
                </a:cxn>
                <a:cxn ang="0">
                  <a:pos x="31" y="22"/>
                </a:cxn>
                <a:cxn ang="0">
                  <a:pos x="31" y="22"/>
                </a:cxn>
                <a:cxn ang="0">
                  <a:pos x="22" y="31"/>
                </a:cxn>
                <a:cxn ang="0">
                  <a:pos x="19" y="37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13" y="53"/>
                </a:cxn>
                <a:cxn ang="0">
                  <a:pos x="9" y="62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88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9" y="87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3" y="77"/>
                </a:cxn>
                <a:cxn ang="0">
                  <a:pos x="17" y="68"/>
                </a:cxn>
                <a:cxn ang="0">
                  <a:pos x="24" y="49"/>
                </a:cxn>
                <a:cxn ang="0">
                  <a:pos x="24" y="49"/>
                </a:cxn>
                <a:cxn ang="0">
                  <a:pos x="26" y="44"/>
                </a:cxn>
                <a:cxn ang="0">
                  <a:pos x="29" y="39"/>
                </a:cxn>
                <a:cxn ang="0">
                  <a:pos x="37" y="28"/>
                </a:cxn>
                <a:cxn ang="0">
                  <a:pos x="44" y="18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5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89">
                  <a:moveTo>
                    <a:pt x="42" y="3"/>
                  </a:moveTo>
                  <a:lnTo>
                    <a:pt x="42" y="3"/>
                  </a:lnTo>
                  <a:lnTo>
                    <a:pt x="37" y="13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22" y="31"/>
                  </a:lnTo>
                  <a:lnTo>
                    <a:pt x="19" y="37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3" y="53"/>
                  </a:lnTo>
                  <a:lnTo>
                    <a:pt x="9" y="62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88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9" y="87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3" y="77"/>
                  </a:lnTo>
                  <a:lnTo>
                    <a:pt x="17" y="68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6" y="44"/>
                  </a:lnTo>
                  <a:lnTo>
                    <a:pt x="29" y="39"/>
                  </a:lnTo>
                  <a:lnTo>
                    <a:pt x="37" y="28"/>
                  </a:lnTo>
                  <a:lnTo>
                    <a:pt x="44" y="1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5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6" name="Freeform 180"/>
            <p:cNvSpPr/>
            <p:nvPr/>
          </p:nvSpPr>
          <p:spPr bwMode="auto">
            <a:xfrm>
              <a:off x="4484688" y="3627438"/>
              <a:ext cx="28575" cy="53975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9" y="19"/>
                </a:cxn>
                <a:cxn ang="0">
                  <a:pos x="31" y="34"/>
                </a:cxn>
                <a:cxn ang="0">
                  <a:pos x="23" y="49"/>
                </a:cxn>
                <a:cxn ang="0">
                  <a:pos x="15" y="64"/>
                </a:cxn>
                <a:cxn ang="0">
                  <a:pos x="15" y="64"/>
                </a:cxn>
                <a:cxn ang="0">
                  <a:pos x="10" y="72"/>
                </a:cxn>
                <a:cxn ang="0">
                  <a:pos x="4" y="80"/>
                </a:cxn>
                <a:cxn ang="0">
                  <a:pos x="2" y="84"/>
                </a:cxn>
                <a:cxn ang="0">
                  <a:pos x="1" y="89"/>
                </a:cxn>
                <a:cxn ang="0">
                  <a:pos x="0" y="94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2" y="100"/>
                </a:cxn>
                <a:cxn ang="0">
                  <a:pos x="3" y="101"/>
                </a:cxn>
                <a:cxn ang="0">
                  <a:pos x="5" y="101"/>
                </a:cxn>
                <a:cxn ang="0">
                  <a:pos x="7" y="101"/>
                </a:cxn>
                <a:cxn ang="0">
                  <a:pos x="9" y="100"/>
                </a:cxn>
                <a:cxn ang="0">
                  <a:pos x="10" y="99"/>
                </a:cxn>
                <a:cxn ang="0">
                  <a:pos x="11" y="97"/>
                </a:cxn>
                <a:cxn ang="0">
                  <a:pos x="11" y="95"/>
                </a:cxn>
                <a:cxn ang="0">
                  <a:pos x="11" y="95"/>
                </a:cxn>
                <a:cxn ang="0">
                  <a:pos x="11" y="90"/>
                </a:cxn>
                <a:cxn ang="0">
                  <a:pos x="12" y="85"/>
                </a:cxn>
                <a:cxn ang="0">
                  <a:pos x="15" y="80"/>
                </a:cxn>
                <a:cxn ang="0">
                  <a:pos x="18" y="74"/>
                </a:cxn>
                <a:cxn ang="0">
                  <a:pos x="26" y="62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39" y="43"/>
                </a:cxn>
                <a:cxn ang="0">
                  <a:pos x="45" y="30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3"/>
                </a:cxn>
                <a:cxn ang="0">
                  <a:pos x="54" y="2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5" h="101">
                  <a:moveTo>
                    <a:pt x="46" y="3"/>
                  </a:moveTo>
                  <a:lnTo>
                    <a:pt x="46" y="3"/>
                  </a:lnTo>
                  <a:lnTo>
                    <a:pt x="39" y="19"/>
                  </a:lnTo>
                  <a:lnTo>
                    <a:pt x="31" y="34"/>
                  </a:lnTo>
                  <a:lnTo>
                    <a:pt x="23" y="49"/>
                  </a:lnTo>
                  <a:lnTo>
                    <a:pt x="15" y="64"/>
                  </a:lnTo>
                  <a:lnTo>
                    <a:pt x="15" y="64"/>
                  </a:lnTo>
                  <a:lnTo>
                    <a:pt x="10" y="72"/>
                  </a:lnTo>
                  <a:lnTo>
                    <a:pt x="4" y="80"/>
                  </a:lnTo>
                  <a:lnTo>
                    <a:pt x="2" y="84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2" y="100"/>
                  </a:lnTo>
                  <a:lnTo>
                    <a:pt x="3" y="101"/>
                  </a:lnTo>
                  <a:lnTo>
                    <a:pt x="5" y="101"/>
                  </a:lnTo>
                  <a:lnTo>
                    <a:pt x="7" y="101"/>
                  </a:lnTo>
                  <a:lnTo>
                    <a:pt x="9" y="100"/>
                  </a:lnTo>
                  <a:lnTo>
                    <a:pt x="10" y="99"/>
                  </a:lnTo>
                  <a:lnTo>
                    <a:pt x="11" y="97"/>
                  </a:lnTo>
                  <a:lnTo>
                    <a:pt x="11" y="95"/>
                  </a:lnTo>
                  <a:lnTo>
                    <a:pt x="11" y="95"/>
                  </a:lnTo>
                  <a:lnTo>
                    <a:pt x="11" y="90"/>
                  </a:lnTo>
                  <a:lnTo>
                    <a:pt x="12" y="85"/>
                  </a:lnTo>
                  <a:lnTo>
                    <a:pt x="15" y="80"/>
                  </a:lnTo>
                  <a:lnTo>
                    <a:pt x="18" y="74"/>
                  </a:lnTo>
                  <a:lnTo>
                    <a:pt x="26" y="62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39" y="43"/>
                  </a:lnTo>
                  <a:lnTo>
                    <a:pt x="45" y="30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3"/>
                  </a:lnTo>
                  <a:lnTo>
                    <a:pt x="54" y="2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7" name="Freeform 181"/>
            <p:cNvSpPr/>
            <p:nvPr/>
          </p:nvSpPr>
          <p:spPr bwMode="auto">
            <a:xfrm>
              <a:off x="4537075" y="3627438"/>
              <a:ext cx="23813" cy="49213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2" y="15"/>
                </a:cxn>
                <a:cxn ang="0">
                  <a:pos x="27" y="25"/>
                </a:cxn>
                <a:cxn ang="0">
                  <a:pos x="16" y="47"/>
                </a:cxn>
                <a:cxn ang="0">
                  <a:pos x="16" y="47"/>
                </a:cxn>
                <a:cxn ang="0">
                  <a:pos x="11" y="56"/>
                </a:cxn>
                <a:cxn ang="0">
                  <a:pos x="8" y="67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7" y="91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12" y="80"/>
                </a:cxn>
                <a:cxn ang="0">
                  <a:pos x="14" y="71"/>
                </a:cxn>
                <a:cxn ang="0">
                  <a:pos x="14" y="71"/>
                </a:cxn>
                <a:cxn ang="0">
                  <a:pos x="16" y="64"/>
                </a:cxn>
                <a:cxn ang="0">
                  <a:pos x="19" y="58"/>
                </a:cxn>
                <a:cxn ang="0">
                  <a:pos x="27" y="47"/>
                </a:cxn>
                <a:cxn ang="0">
                  <a:pos x="27" y="47"/>
                </a:cxn>
                <a:cxn ang="0">
                  <a:pos x="36" y="27"/>
                </a:cxn>
                <a:cxn ang="0">
                  <a:pos x="41" y="17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5" h="92">
                  <a:moveTo>
                    <a:pt x="35" y="4"/>
                  </a:moveTo>
                  <a:lnTo>
                    <a:pt x="35" y="4"/>
                  </a:lnTo>
                  <a:lnTo>
                    <a:pt x="32" y="15"/>
                  </a:lnTo>
                  <a:lnTo>
                    <a:pt x="27" y="25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1" y="56"/>
                  </a:lnTo>
                  <a:lnTo>
                    <a:pt x="8" y="67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7" y="91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2" y="80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16" y="64"/>
                  </a:lnTo>
                  <a:lnTo>
                    <a:pt x="19" y="58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36" y="27"/>
                  </a:lnTo>
                  <a:lnTo>
                    <a:pt x="41" y="17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8" name="Freeform 182"/>
            <p:cNvSpPr/>
            <p:nvPr/>
          </p:nvSpPr>
          <p:spPr bwMode="auto">
            <a:xfrm>
              <a:off x="4575175" y="3627438"/>
              <a:ext cx="25400" cy="53975"/>
            </a:xfrm>
            <a:custGeom>
              <a:avLst/>
              <a:gdLst/>
              <a:ahLst/>
              <a:cxnLst>
                <a:cxn ang="0">
                  <a:pos x="39" y="5"/>
                </a:cxn>
                <a:cxn ang="0">
                  <a:pos x="39" y="5"/>
                </a:cxn>
                <a:cxn ang="0">
                  <a:pos x="38" y="12"/>
                </a:cxn>
                <a:cxn ang="0">
                  <a:pos x="37" y="18"/>
                </a:cxn>
                <a:cxn ang="0">
                  <a:pos x="31" y="30"/>
                </a:cxn>
                <a:cxn ang="0">
                  <a:pos x="26" y="42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4" y="63"/>
                </a:cxn>
                <a:cxn ang="0">
                  <a:pos x="10" y="74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3" y="102"/>
                </a:cxn>
                <a:cxn ang="0">
                  <a:pos x="6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15" y="87"/>
                </a:cxn>
                <a:cxn ang="0">
                  <a:pos x="20" y="76"/>
                </a:cxn>
                <a:cxn ang="0">
                  <a:pos x="32" y="53"/>
                </a:cxn>
                <a:cxn ang="0">
                  <a:pos x="38" y="42"/>
                </a:cxn>
                <a:cxn ang="0">
                  <a:pos x="43" y="29"/>
                </a:cxn>
                <a:cxn ang="0">
                  <a:pos x="46" y="18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9" y="5"/>
                </a:cxn>
                <a:cxn ang="0">
                  <a:pos x="39" y="5"/>
                </a:cxn>
              </a:cxnLst>
              <a:rect l="0" t="0" r="r" b="b"/>
              <a:pathLst>
                <a:path w="48" h="102">
                  <a:moveTo>
                    <a:pt x="39" y="5"/>
                  </a:moveTo>
                  <a:lnTo>
                    <a:pt x="39" y="5"/>
                  </a:lnTo>
                  <a:lnTo>
                    <a:pt x="38" y="12"/>
                  </a:lnTo>
                  <a:lnTo>
                    <a:pt x="37" y="18"/>
                  </a:lnTo>
                  <a:lnTo>
                    <a:pt x="31" y="30"/>
                  </a:lnTo>
                  <a:lnTo>
                    <a:pt x="26" y="42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4" y="63"/>
                  </a:lnTo>
                  <a:lnTo>
                    <a:pt x="10" y="74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3" y="102"/>
                  </a:lnTo>
                  <a:lnTo>
                    <a:pt x="6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15" y="87"/>
                  </a:lnTo>
                  <a:lnTo>
                    <a:pt x="20" y="76"/>
                  </a:lnTo>
                  <a:lnTo>
                    <a:pt x="32" y="53"/>
                  </a:lnTo>
                  <a:lnTo>
                    <a:pt x="38" y="42"/>
                  </a:lnTo>
                  <a:lnTo>
                    <a:pt x="43" y="29"/>
                  </a:lnTo>
                  <a:lnTo>
                    <a:pt x="46" y="18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9" y="5"/>
                  </a:lnTo>
                  <a:lnTo>
                    <a:pt x="3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9" name="Freeform 183"/>
            <p:cNvSpPr/>
            <p:nvPr/>
          </p:nvSpPr>
          <p:spPr bwMode="auto">
            <a:xfrm>
              <a:off x="4622800" y="3640138"/>
              <a:ext cx="22225" cy="4127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4" y="17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14" y="42"/>
                </a:cxn>
                <a:cxn ang="0">
                  <a:pos x="9" y="52"/>
                </a:cxn>
                <a:cxn ang="0">
                  <a:pos x="5" y="62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3" y="66"/>
                </a:cxn>
                <a:cxn ang="0">
                  <a:pos x="17" y="58"/>
                </a:cxn>
                <a:cxn ang="0">
                  <a:pos x="21" y="50"/>
                </a:cxn>
                <a:cxn ang="0">
                  <a:pos x="25" y="40"/>
                </a:cxn>
                <a:cxn ang="0">
                  <a:pos x="25" y="40"/>
                </a:cxn>
                <a:cxn ang="0">
                  <a:pos x="33" y="23"/>
                </a:cxn>
                <a:cxn ang="0">
                  <a:pos x="36" y="15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79">
                  <a:moveTo>
                    <a:pt x="33" y="2"/>
                  </a:moveTo>
                  <a:lnTo>
                    <a:pt x="33" y="2"/>
                  </a:lnTo>
                  <a:lnTo>
                    <a:pt x="24" y="17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4" y="42"/>
                  </a:lnTo>
                  <a:lnTo>
                    <a:pt x="9" y="52"/>
                  </a:lnTo>
                  <a:lnTo>
                    <a:pt x="5" y="62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3" y="66"/>
                  </a:lnTo>
                  <a:lnTo>
                    <a:pt x="17" y="58"/>
                  </a:lnTo>
                  <a:lnTo>
                    <a:pt x="21" y="50"/>
                  </a:lnTo>
                  <a:lnTo>
                    <a:pt x="25" y="40"/>
                  </a:lnTo>
                  <a:lnTo>
                    <a:pt x="25" y="40"/>
                  </a:lnTo>
                  <a:lnTo>
                    <a:pt x="33" y="23"/>
                  </a:lnTo>
                  <a:lnTo>
                    <a:pt x="36" y="15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0" name="Freeform 184"/>
            <p:cNvSpPr/>
            <p:nvPr/>
          </p:nvSpPr>
          <p:spPr bwMode="auto">
            <a:xfrm>
              <a:off x="4673600" y="3633788"/>
              <a:ext cx="17463" cy="47625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4"/>
                </a:cxn>
                <a:cxn ang="0">
                  <a:pos x="23" y="24"/>
                </a:cxn>
                <a:cxn ang="0">
                  <a:pos x="16" y="45"/>
                </a:cxn>
                <a:cxn ang="0">
                  <a:pos x="8" y="66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3" y="91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17" y="67"/>
                </a:cxn>
                <a:cxn ang="0">
                  <a:pos x="26" y="46"/>
                </a:cxn>
                <a:cxn ang="0">
                  <a:pos x="29" y="36"/>
                </a:cxn>
                <a:cxn ang="0">
                  <a:pos x="32" y="25"/>
                </a:cxn>
                <a:cxn ang="0">
                  <a:pos x="34" y="14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5" h="91">
                  <a:moveTo>
                    <a:pt x="26" y="4"/>
                  </a:moveTo>
                  <a:lnTo>
                    <a:pt x="26" y="4"/>
                  </a:lnTo>
                  <a:lnTo>
                    <a:pt x="25" y="14"/>
                  </a:lnTo>
                  <a:lnTo>
                    <a:pt x="23" y="24"/>
                  </a:lnTo>
                  <a:lnTo>
                    <a:pt x="16" y="45"/>
                  </a:lnTo>
                  <a:lnTo>
                    <a:pt x="8" y="66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3" y="91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7" y="67"/>
                  </a:lnTo>
                  <a:lnTo>
                    <a:pt x="26" y="46"/>
                  </a:lnTo>
                  <a:lnTo>
                    <a:pt x="29" y="36"/>
                  </a:lnTo>
                  <a:lnTo>
                    <a:pt x="32" y="25"/>
                  </a:lnTo>
                  <a:lnTo>
                    <a:pt x="34" y="1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1" name="Freeform 185"/>
            <p:cNvSpPr/>
            <p:nvPr/>
          </p:nvSpPr>
          <p:spPr bwMode="auto">
            <a:xfrm>
              <a:off x="4721225" y="3630613"/>
              <a:ext cx="25400" cy="50800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21" y="46"/>
                </a:cxn>
                <a:cxn ang="0">
                  <a:pos x="11" y="68"/>
                </a:cxn>
                <a:cxn ang="0">
                  <a:pos x="1" y="89"/>
                </a:cxn>
                <a:cxn ang="0">
                  <a:pos x="1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2" y="95"/>
                </a:cxn>
                <a:cxn ang="0">
                  <a:pos x="3" y="96"/>
                </a:cxn>
                <a:cxn ang="0">
                  <a:pos x="4" y="96"/>
                </a:cxn>
                <a:cxn ang="0">
                  <a:pos x="6" y="96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0" y="73"/>
                </a:cxn>
                <a:cxn ang="0">
                  <a:pos x="29" y="51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48" y="6"/>
                </a:cxn>
                <a:cxn ang="0">
                  <a:pos x="48" y="5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96">
                  <a:moveTo>
                    <a:pt x="39" y="4"/>
                  </a:moveTo>
                  <a:lnTo>
                    <a:pt x="39" y="4"/>
                  </a:lnTo>
                  <a:lnTo>
                    <a:pt x="21" y="46"/>
                  </a:lnTo>
                  <a:lnTo>
                    <a:pt x="11" y="68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2" y="95"/>
                  </a:lnTo>
                  <a:lnTo>
                    <a:pt x="3" y="96"/>
                  </a:lnTo>
                  <a:lnTo>
                    <a:pt x="4" y="96"/>
                  </a:lnTo>
                  <a:lnTo>
                    <a:pt x="6" y="96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0" y="73"/>
                  </a:lnTo>
                  <a:lnTo>
                    <a:pt x="29" y="51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6"/>
                  </a:lnTo>
                  <a:lnTo>
                    <a:pt x="48" y="5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2" name="Freeform 186"/>
            <p:cNvSpPr/>
            <p:nvPr/>
          </p:nvSpPr>
          <p:spPr bwMode="auto">
            <a:xfrm>
              <a:off x="4845050" y="3554413"/>
              <a:ext cx="20638" cy="444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8" y="8"/>
                </a:cxn>
                <a:cxn ang="0">
                  <a:pos x="25" y="15"/>
                </a:cxn>
                <a:cxn ang="0">
                  <a:pos x="21" y="30"/>
                </a:cxn>
                <a:cxn ang="0">
                  <a:pos x="21" y="30"/>
                </a:cxn>
                <a:cxn ang="0">
                  <a:pos x="17" y="43"/>
                </a:cxn>
                <a:cxn ang="0">
                  <a:pos x="11" y="54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8" y="66"/>
                </a:cxn>
                <a:cxn ang="0">
                  <a:pos x="26" y="47"/>
                </a:cxn>
                <a:cxn ang="0">
                  <a:pos x="26" y="47"/>
                </a:cxn>
                <a:cxn ang="0">
                  <a:pos x="28" y="39"/>
                </a:cxn>
                <a:cxn ang="0">
                  <a:pos x="30" y="29"/>
                </a:cxn>
                <a:cxn ang="0">
                  <a:pos x="33" y="21"/>
                </a:cxn>
                <a:cxn ang="0">
                  <a:pos x="36" y="13"/>
                </a:cxn>
                <a:cxn ang="0">
                  <a:pos x="36" y="13"/>
                </a:cxn>
                <a:cxn ang="0">
                  <a:pos x="39" y="11"/>
                </a:cxn>
                <a:cxn ang="0">
                  <a:pos x="41" y="10"/>
                </a:cxn>
                <a:cxn ang="0">
                  <a:pos x="41" y="8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85">
                  <a:moveTo>
                    <a:pt x="33" y="1"/>
                  </a:moveTo>
                  <a:lnTo>
                    <a:pt x="33" y="1"/>
                  </a:lnTo>
                  <a:lnTo>
                    <a:pt x="28" y="8"/>
                  </a:lnTo>
                  <a:lnTo>
                    <a:pt x="25" y="15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17" y="43"/>
                  </a:lnTo>
                  <a:lnTo>
                    <a:pt x="11" y="5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8" y="66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8" y="39"/>
                  </a:lnTo>
                  <a:lnTo>
                    <a:pt x="30" y="29"/>
                  </a:lnTo>
                  <a:lnTo>
                    <a:pt x="33" y="21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9" y="11"/>
                  </a:lnTo>
                  <a:lnTo>
                    <a:pt x="41" y="10"/>
                  </a:lnTo>
                  <a:lnTo>
                    <a:pt x="41" y="8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3" name="Freeform 187"/>
            <p:cNvSpPr/>
            <p:nvPr/>
          </p:nvSpPr>
          <p:spPr bwMode="auto">
            <a:xfrm>
              <a:off x="4886325" y="3551238"/>
              <a:ext cx="23813" cy="39688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4" y="7"/>
                </a:cxn>
                <a:cxn ang="0">
                  <a:pos x="32" y="10"/>
                </a:cxn>
                <a:cxn ang="0">
                  <a:pos x="28" y="18"/>
                </a:cxn>
                <a:cxn ang="0">
                  <a:pos x="23" y="24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15" y="42"/>
                </a:cxn>
                <a:cxn ang="0">
                  <a:pos x="10" y="51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7" y="75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7" y="58"/>
                </a:cxn>
                <a:cxn ang="0">
                  <a:pos x="22" y="50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30" y="32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41" y="15"/>
                </a:cxn>
                <a:cxn ang="0">
                  <a:pos x="43" y="10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4" h="76">
                  <a:moveTo>
                    <a:pt x="35" y="3"/>
                  </a:moveTo>
                  <a:lnTo>
                    <a:pt x="35" y="3"/>
                  </a:lnTo>
                  <a:lnTo>
                    <a:pt x="34" y="7"/>
                  </a:lnTo>
                  <a:lnTo>
                    <a:pt x="32" y="10"/>
                  </a:lnTo>
                  <a:lnTo>
                    <a:pt x="28" y="18"/>
                  </a:lnTo>
                  <a:lnTo>
                    <a:pt x="23" y="24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5" y="42"/>
                  </a:lnTo>
                  <a:lnTo>
                    <a:pt x="10" y="51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7" y="75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7" y="58"/>
                  </a:lnTo>
                  <a:lnTo>
                    <a:pt x="22" y="50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30" y="32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41" y="15"/>
                  </a:lnTo>
                  <a:lnTo>
                    <a:pt x="43" y="10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4" name="Freeform 188"/>
            <p:cNvSpPr/>
            <p:nvPr/>
          </p:nvSpPr>
          <p:spPr bwMode="auto">
            <a:xfrm>
              <a:off x="4919663" y="3527425"/>
              <a:ext cx="12700" cy="41275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2"/>
                </a:cxn>
                <a:cxn ang="0">
                  <a:pos x="11" y="19"/>
                </a:cxn>
                <a:cxn ang="0">
                  <a:pos x="10" y="26"/>
                </a:cxn>
                <a:cxn ang="0">
                  <a:pos x="9" y="34"/>
                </a:cxn>
                <a:cxn ang="0">
                  <a:pos x="9" y="34"/>
                </a:cxn>
                <a:cxn ang="0">
                  <a:pos x="9" y="44"/>
                </a:cxn>
                <a:cxn ang="0">
                  <a:pos x="8" y="53"/>
                </a:cxn>
                <a:cxn ang="0">
                  <a:pos x="5" y="6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4" y="78"/>
                </a:cxn>
                <a:cxn ang="0">
                  <a:pos x="6" y="78"/>
                </a:cxn>
                <a:cxn ang="0">
                  <a:pos x="7" y="77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4" y="69"/>
                </a:cxn>
                <a:cxn ang="0">
                  <a:pos x="17" y="61"/>
                </a:cxn>
                <a:cxn ang="0">
                  <a:pos x="18" y="5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21" y="23"/>
                </a:cxn>
                <a:cxn ang="0">
                  <a:pos x="22" y="14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3" h="78">
                  <a:moveTo>
                    <a:pt x="14" y="4"/>
                  </a:moveTo>
                  <a:lnTo>
                    <a:pt x="14" y="4"/>
                  </a:lnTo>
                  <a:lnTo>
                    <a:pt x="13" y="12"/>
                  </a:lnTo>
                  <a:lnTo>
                    <a:pt x="11" y="19"/>
                  </a:lnTo>
                  <a:lnTo>
                    <a:pt x="10" y="26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44"/>
                  </a:lnTo>
                  <a:lnTo>
                    <a:pt x="8" y="53"/>
                  </a:lnTo>
                  <a:lnTo>
                    <a:pt x="5" y="6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4" y="78"/>
                  </a:lnTo>
                  <a:lnTo>
                    <a:pt x="6" y="78"/>
                  </a:lnTo>
                  <a:lnTo>
                    <a:pt x="7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4" y="69"/>
                  </a:lnTo>
                  <a:lnTo>
                    <a:pt x="17" y="61"/>
                  </a:lnTo>
                  <a:lnTo>
                    <a:pt x="18" y="5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1" y="23"/>
                  </a:lnTo>
                  <a:lnTo>
                    <a:pt x="22" y="1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5" name="Freeform 189"/>
            <p:cNvSpPr/>
            <p:nvPr/>
          </p:nvSpPr>
          <p:spPr bwMode="auto">
            <a:xfrm>
              <a:off x="4814888" y="3349625"/>
              <a:ext cx="12700" cy="33338"/>
            </a:xfrm>
            <a:custGeom>
              <a:avLst/>
              <a:gdLst/>
              <a:ahLst/>
              <a:cxnLst>
                <a:cxn ang="0">
                  <a:pos x="16" y="5"/>
                </a:cxn>
                <a:cxn ang="0">
                  <a:pos x="16" y="5"/>
                </a:cxn>
                <a:cxn ang="0">
                  <a:pos x="15" y="12"/>
                </a:cxn>
                <a:cxn ang="0">
                  <a:pos x="14" y="18"/>
                </a:cxn>
                <a:cxn ang="0">
                  <a:pos x="8" y="32"/>
                </a:cxn>
                <a:cxn ang="0">
                  <a:pos x="3" y="44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3" y="46"/>
                </a:cxn>
                <a:cxn ang="0">
                  <a:pos x="18" y="33"/>
                </a:cxn>
                <a:cxn ang="0">
                  <a:pos x="23" y="19"/>
                </a:cxn>
                <a:cxn ang="0">
                  <a:pos x="24" y="12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5" y="3"/>
                </a:cxn>
                <a:cxn ang="0">
                  <a:pos x="24" y="2"/>
                </a:cxn>
                <a:cxn ang="0">
                  <a:pos x="22" y="1"/>
                </a:cxn>
                <a:cxn ang="0">
                  <a:pos x="21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6" y="5"/>
                </a:cxn>
                <a:cxn ang="0">
                  <a:pos x="16" y="5"/>
                </a:cxn>
              </a:cxnLst>
              <a:rect l="0" t="0" r="r" b="b"/>
              <a:pathLst>
                <a:path w="25" h="63">
                  <a:moveTo>
                    <a:pt x="16" y="5"/>
                  </a:moveTo>
                  <a:lnTo>
                    <a:pt x="16" y="5"/>
                  </a:lnTo>
                  <a:lnTo>
                    <a:pt x="15" y="12"/>
                  </a:lnTo>
                  <a:lnTo>
                    <a:pt x="14" y="18"/>
                  </a:lnTo>
                  <a:lnTo>
                    <a:pt x="8" y="32"/>
                  </a:lnTo>
                  <a:lnTo>
                    <a:pt x="3" y="44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3" y="46"/>
                  </a:lnTo>
                  <a:lnTo>
                    <a:pt x="18" y="33"/>
                  </a:lnTo>
                  <a:lnTo>
                    <a:pt x="23" y="19"/>
                  </a:lnTo>
                  <a:lnTo>
                    <a:pt x="24" y="12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4" y="2"/>
                  </a:lnTo>
                  <a:lnTo>
                    <a:pt x="22" y="1"/>
                  </a:lnTo>
                  <a:lnTo>
                    <a:pt x="21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6" name="Freeform 190"/>
            <p:cNvSpPr/>
            <p:nvPr/>
          </p:nvSpPr>
          <p:spPr bwMode="auto">
            <a:xfrm>
              <a:off x="4838700" y="3357563"/>
              <a:ext cx="19050" cy="31750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7" y="13"/>
                </a:cxn>
                <a:cxn ang="0">
                  <a:pos x="9" y="26"/>
                </a:cxn>
                <a:cxn ang="0">
                  <a:pos x="6" y="32"/>
                </a:cxn>
                <a:cxn ang="0">
                  <a:pos x="3" y="40"/>
                </a:cxn>
                <a:cxn ang="0">
                  <a:pos x="1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49"/>
                </a:cxn>
                <a:cxn ang="0">
                  <a:pos x="12" y="42"/>
                </a:cxn>
                <a:cxn ang="0">
                  <a:pos x="14" y="35"/>
                </a:cxn>
                <a:cxn ang="0">
                  <a:pos x="17" y="29"/>
                </a:cxn>
                <a:cxn ang="0">
                  <a:pos x="25" y="18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5" h="60">
                  <a:moveTo>
                    <a:pt x="27" y="1"/>
                  </a:moveTo>
                  <a:lnTo>
                    <a:pt x="27" y="1"/>
                  </a:lnTo>
                  <a:lnTo>
                    <a:pt x="17" y="13"/>
                  </a:lnTo>
                  <a:lnTo>
                    <a:pt x="9" y="26"/>
                  </a:lnTo>
                  <a:lnTo>
                    <a:pt x="6" y="32"/>
                  </a:lnTo>
                  <a:lnTo>
                    <a:pt x="3" y="40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49"/>
                  </a:lnTo>
                  <a:lnTo>
                    <a:pt x="12" y="42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5" y="1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7" name="Freeform 191"/>
            <p:cNvSpPr/>
            <p:nvPr/>
          </p:nvSpPr>
          <p:spPr bwMode="auto">
            <a:xfrm>
              <a:off x="4862513" y="3367088"/>
              <a:ext cx="17463" cy="3492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2"/>
                </a:cxn>
                <a:cxn ang="0">
                  <a:pos x="20" y="20"/>
                </a:cxn>
                <a:cxn ang="0">
                  <a:pos x="17" y="26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3" y="5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5" y="66"/>
                </a:cxn>
                <a:cxn ang="0">
                  <a:pos x="8" y="66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5"/>
                </a:cxn>
                <a:cxn ang="0">
                  <a:pos x="17" y="48"/>
                </a:cxn>
                <a:cxn ang="0">
                  <a:pos x="21" y="39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28" y="26"/>
                </a:cxn>
                <a:cxn ang="0">
                  <a:pos x="30" y="21"/>
                </a:cxn>
                <a:cxn ang="0">
                  <a:pos x="30" y="21"/>
                </a:cxn>
                <a:cxn ang="0">
                  <a:pos x="32" y="12"/>
                </a:cxn>
                <a:cxn ang="0">
                  <a:pos x="32" y="5"/>
                </a:cxn>
                <a:cxn ang="0">
                  <a:pos x="32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2" h="66">
                  <a:moveTo>
                    <a:pt x="23" y="5"/>
                  </a:moveTo>
                  <a:lnTo>
                    <a:pt x="23" y="5"/>
                  </a:lnTo>
                  <a:lnTo>
                    <a:pt x="22" y="12"/>
                  </a:lnTo>
                  <a:lnTo>
                    <a:pt x="20" y="20"/>
                  </a:lnTo>
                  <a:lnTo>
                    <a:pt x="17" y="26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3" y="5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5" y="66"/>
                  </a:lnTo>
                  <a:lnTo>
                    <a:pt x="8" y="66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5"/>
                  </a:lnTo>
                  <a:lnTo>
                    <a:pt x="17" y="48"/>
                  </a:lnTo>
                  <a:lnTo>
                    <a:pt x="21" y="39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8" y="26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32" y="12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8" name="Freeform 192"/>
            <p:cNvSpPr/>
            <p:nvPr/>
          </p:nvSpPr>
          <p:spPr bwMode="auto">
            <a:xfrm>
              <a:off x="4878388" y="3389313"/>
              <a:ext cx="17463" cy="38100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20" y="20"/>
                </a:cxn>
                <a:cxn ang="0">
                  <a:pos x="15" y="36"/>
                </a:cxn>
                <a:cxn ang="0">
                  <a:pos x="8" y="5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2" y="73"/>
                </a:cxn>
                <a:cxn ang="0">
                  <a:pos x="4" y="73"/>
                </a:cxn>
                <a:cxn ang="0">
                  <a:pos x="7" y="73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7" y="55"/>
                </a:cxn>
                <a:cxn ang="0">
                  <a:pos x="23" y="39"/>
                </a:cxn>
                <a:cxn ang="0">
                  <a:pos x="29" y="23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5"/>
                </a:cxn>
                <a:cxn ang="0">
                  <a:pos x="35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5" h="73">
                  <a:moveTo>
                    <a:pt x="25" y="3"/>
                  </a:moveTo>
                  <a:lnTo>
                    <a:pt x="25" y="3"/>
                  </a:lnTo>
                  <a:lnTo>
                    <a:pt x="20" y="20"/>
                  </a:lnTo>
                  <a:lnTo>
                    <a:pt x="15" y="36"/>
                  </a:lnTo>
                  <a:lnTo>
                    <a:pt x="8" y="5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2" y="73"/>
                  </a:lnTo>
                  <a:lnTo>
                    <a:pt x="4" y="73"/>
                  </a:lnTo>
                  <a:lnTo>
                    <a:pt x="7" y="73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7" y="55"/>
                  </a:lnTo>
                  <a:lnTo>
                    <a:pt x="23" y="39"/>
                  </a:lnTo>
                  <a:lnTo>
                    <a:pt x="29" y="23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9" name="Freeform 193"/>
            <p:cNvSpPr/>
            <p:nvPr/>
          </p:nvSpPr>
          <p:spPr bwMode="auto">
            <a:xfrm>
              <a:off x="4897438" y="3411538"/>
              <a:ext cx="23813" cy="50800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3" y="12"/>
                </a:cxn>
                <a:cxn ang="0">
                  <a:pos x="28" y="24"/>
                </a:cxn>
                <a:cxn ang="0">
                  <a:pos x="18" y="46"/>
                </a:cxn>
                <a:cxn ang="0">
                  <a:pos x="10" y="68"/>
                </a:cxn>
                <a:cxn ang="0">
                  <a:pos x="5" y="80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7"/>
                </a:cxn>
                <a:cxn ang="0">
                  <a:pos x="5" y="97"/>
                </a:cxn>
                <a:cxn ang="0">
                  <a:pos x="7" y="97"/>
                </a:cxn>
                <a:cxn ang="0">
                  <a:pos x="8" y="95"/>
                </a:cxn>
                <a:cxn ang="0">
                  <a:pos x="8" y="95"/>
                </a:cxn>
                <a:cxn ang="0">
                  <a:pos x="13" y="85"/>
                </a:cxn>
                <a:cxn ang="0">
                  <a:pos x="18" y="73"/>
                </a:cxn>
                <a:cxn ang="0">
                  <a:pos x="27" y="51"/>
                </a:cxn>
                <a:cxn ang="0">
                  <a:pos x="36" y="29"/>
                </a:cxn>
                <a:cxn ang="0">
                  <a:pos x="41" y="17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6" h="97">
                  <a:moveTo>
                    <a:pt x="38" y="2"/>
                  </a:moveTo>
                  <a:lnTo>
                    <a:pt x="38" y="2"/>
                  </a:lnTo>
                  <a:lnTo>
                    <a:pt x="33" y="12"/>
                  </a:lnTo>
                  <a:lnTo>
                    <a:pt x="28" y="24"/>
                  </a:lnTo>
                  <a:lnTo>
                    <a:pt x="18" y="46"/>
                  </a:lnTo>
                  <a:lnTo>
                    <a:pt x="10" y="68"/>
                  </a:lnTo>
                  <a:lnTo>
                    <a:pt x="5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7"/>
                  </a:lnTo>
                  <a:lnTo>
                    <a:pt x="5" y="97"/>
                  </a:lnTo>
                  <a:lnTo>
                    <a:pt x="7" y="97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13" y="85"/>
                  </a:lnTo>
                  <a:lnTo>
                    <a:pt x="18" y="73"/>
                  </a:lnTo>
                  <a:lnTo>
                    <a:pt x="27" y="51"/>
                  </a:lnTo>
                  <a:lnTo>
                    <a:pt x="36" y="29"/>
                  </a:lnTo>
                  <a:lnTo>
                    <a:pt x="41" y="17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0" name="Freeform 194"/>
            <p:cNvSpPr/>
            <p:nvPr/>
          </p:nvSpPr>
          <p:spPr bwMode="auto">
            <a:xfrm>
              <a:off x="4216400" y="3729038"/>
              <a:ext cx="19050" cy="36513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16"/>
                </a:cxn>
                <a:cxn ang="0">
                  <a:pos x="12" y="32"/>
                </a:cxn>
                <a:cxn ang="0">
                  <a:pos x="6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4" y="69"/>
                </a:cxn>
                <a:cxn ang="0">
                  <a:pos x="6" y="69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5" y="51"/>
                </a:cxn>
                <a:cxn ang="0">
                  <a:pos x="20" y="36"/>
                </a:cxn>
                <a:cxn ang="0">
                  <a:pos x="27" y="21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6" y="5"/>
                </a:cxn>
                <a:cxn ang="0">
                  <a:pos x="36" y="3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6" h="69">
                  <a:moveTo>
                    <a:pt x="26" y="2"/>
                  </a:moveTo>
                  <a:lnTo>
                    <a:pt x="26" y="2"/>
                  </a:lnTo>
                  <a:lnTo>
                    <a:pt x="18" y="16"/>
                  </a:lnTo>
                  <a:lnTo>
                    <a:pt x="12" y="32"/>
                  </a:lnTo>
                  <a:lnTo>
                    <a:pt x="6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4" y="69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5" y="51"/>
                  </a:lnTo>
                  <a:lnTo>
                    <a:pt x="20" y="36"/>
                  </a:lnTo>
                  <a:lnTo>
                    <a:pt x="27" y="21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6" y="5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1" name="Freeform 195"/>
            <p:cNvSpPr/>
            <p:nvPr/>
          </p:nvSpPr>
          <p:spPr bwMode="auto">
            <a:xfrm>
              <a:off x="4251325" y="3738563"/>
              <a:ext cx="25400" cy="39688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8" y="17"/>
                </a:cxn>
                <a:cxn ang="0">
                  <a:pos x="17" y="34"/>
                </a:cxn>
                <a:cxn ang="0">
                  <a:pos x="8" y="51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2" y="74"/>
                </a:cxn>
                <a:cxn ang="0">
                  <a:pos x="3" y="74"/>
                </a:cxn>
                <a:cxn ang="0">
                  <a:pos x="7" y="74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7" y="55"/>
                </a:cxn>
                <a:cxn ang="0">
                  <a:pos x="26" y="38"/>
                </a:cxn>
                <a:cxn ang="0">
                  <a:pos x="36" y="21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7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74">
                  <a:moveTo>
                    <a:pt x="39" y="2"/>
                  </a:moveTo>
                  <a:lnTo>
                    <a:pt x="39" y="2"/>
                  </a:lnTo>
                  <a:lnTo>
                    <a:pt x="28" y="17"/>
                  </a:lnTo>
                  <a:lnTo>
                    <a:pt x="17" y="34"/>
                  </a:lnTo>
                  <a:lnTo>
                    <a:pt x="8" y="51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2" y="74"/>
                  </a:lnTo>
                  <a:lnTo>
                    <a:pt x="3" y="74"/>
                  </a:lnTo>
                  <a:lnTo>
                    <a:pt x="7" y="74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7" y="55"/>
                  </a:lnTo>
                  <a:lnTo>
                    <a:pt x="26" y="38"/>
                  </a:lnTo>
                  <a:lnTo>
                    <a:pt x="36" y="21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2" name="Freeform 196"/>
            <p:cNvSpPr/>
            <p:nvPr/>
          </p:nvSpPr>
          <p:spPr bwMode="auto">
            <a:xfrm>
              <a:off x="4294188" y="3748088"/>
              <a:ext cx="23813" cy="46038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4" y="9"/>
                </a:cxn>
                <a:cxn ang="0">
                  <a:pos x="32" y="11"/>
                </a:cxn>
                <a:cxn ang="0">
                  <a:pos x="30" y="13"/>
                </a:cxn>
                <a:cxn ang="0">
                  <a:pos x="29" y="16"/>
                </a:cxn>
                <a:cxn ang="0">
                  <a:pos x="29" y="16"/>
                </a:cxn>
                <a:cxn ang="0">
                  <a:pos x="22" y="27"/>
                </a:cxn>
                <a:cxn ang="0">
                  <a:pos x="16" y="39"/>
                </a:cxn>
                <a:cxn ang="0">
                  <a:pos x="16" y="39"/>
                </a:cxn>
                <a:cxn ang="0">
                  <a:pos x="11" y="48"/>
                </a:cxn>
                <a:cxn ang="0">
                  <a:pos x="7" y="58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3" y="70"/>
                </a:cxn>
                <a:cxn ang="0">
                  <a:pos x="18" y="57"/>
                </a:cxn>
                <a:cxn ang="0">
                  <a:pos x="23" y="46"/>
                </a:cxn>
                <a:cxn ang="0">
                  <a:pos x="31" y="34"/>
                </a:cxn>
                <a:cxn ang="0">
                  <a:pos x="31" y="34"/>
                </a:cxn>
                <a:cxn ang="0">
                  <a:pos x="39" y="20"/>
                </a:cxn>
                <a:cxn ang="0">
                  <a:pos x="42" y="13"/>
                </a:cxn>
                <a:cxn ang="0">
                  <a:pos x="44" y="4"/>
                </a:cxn>
                <a:cxn ang="0">
                  <a:pos x="44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4" h="85">
                  <a:moveTo>
                    <a:pt x="35" y="4"/>
                  </a:moveTo>
                  <a:lnTo>
                    <a:pt x="35" y="4"/>
                  </a:lnTo>
                  <a:lnTo>
                    <a:pt x="34" y="9"/>
                  </a:lnTo>
                  <a:lnTo>
                    <a:pt x="32" y="11"/>
                  </a:lnTo>
                  <a:lnTo>
                    <a:pt x="30" y="13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2" y="27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1" y="48"/>
                  </a:lnTo>
                  <a:lnTo>
                    <a:pt x="7" y="58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3" y="70"/>
                  </a:lnTo>
                  <a:lnTo>
                    <a:pt x="18" y="57"/>
                  </a:lnTo>
                  <a:lnTo>
                    <a:pt x="23" y="46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9" y="20"/>
                  </a:lnTo>
                  <a:lnTo>
                    <a:pt x="42" y="13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3" name="Freeform 197"/>
            <p:cNvSpPr/>
            <p:nvPr/>
          </p:nvSpPr>
          <p:spPr bwMode="auto">
            <a:xfrm>
              <a:off x="4332288" y="3759200"/>
              <a:ext cx="20638" cy="396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7" y="12"/>
                </a:cxn>
                <a:cxn ang="0">
                  <a:pos x="25" y="21"/>
                </a:cxn>
                <a:cxn ang="0">
                  <a:pos x="19" y="37"/>
                </a:cxn>
                <a:cxn ang="0">
                  <a:pos x="10" y="5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1" y="75"/>
                </a:cxn>
                <a:cxn ang="0">
                  <a:pos x="3" y="76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8" y="76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9" y="58"/>
                </a:cxn>
                <a:cxn ang="0">
                  <a:pos x="27" y="41"/>
                </a:cxn>
                <a:cxn ang="0">
                  <a:pos x="34" y="24"/>
                </a:cxn>
                <a:cxn ang="0">
                  <a:pos x="36" y="1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2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8" h="76">
                  <a:moveTo>
                    <a:pt x="29" y="3"/>
                  </a:moveTo>
                  <a:lnTo>
                    <a:pt x="29" y="3"/>
                  </a:lnTo>
                  <a:lnTo>
                    <a:pt x="27" y="12"/>
                  </a:lnTo>
                  <a:lnTo>
                    <a:pt x="25" y="21"/>
                  </a:lnTo>
                  <a:lnTo>
                    <a:pt x="19" y="37"/>
                  </a:lnTo>
                  <a:lnTo>
                    <a:pt x="10" y="5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1" y="75"/>
                  </a:lnTo>
                  <a:lnTo>
                    <a:pt x="3" y="76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8" y="76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9" y="58"/>
                  </a:lnTo>
                  <a:lnTo>
                    <a:pt x="27" y="41"/>
                  </a:lnTo>
                  <a:lnTo>
                    <a:pt x="34" y="24"/>
                  </a:lnTo>
                  <a:lnTo>
                    <a:pt x="36" y="1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4" name="Freeform 198"/>
            <p:cNvSpPr/>
            <p:nvPr/>
          </p:nvSpPr>
          <p:spPr bwMode="auto">
            <a:xfrm>
              <a:off x="4378325" y="3763963"/>
              <a:ext cx="15875" cy="34925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3"/>
                </a:cxn>
                <a:cxn ang="0">
                  <a:pos x="20" y="20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6" y="67"/>
                </a:cxn>
                <a:cxn ang="0">
                  <a:pos x="7" y="67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6" y="50"/>
                </a:cxn>
                <a:cxn ang="0">
                  <a:pos x="23" y="35"/>
                </a:cxn>
                <a:cxn ang="0">
                  <a:pos x="26" y="28"/>
                </a:cxn>
                <a:cxn ang="0">
                  <a:pos x="29" y="21"/>
                </a:cxn>
                <a:cxn ang="0">
                  <a:pos x="31" y="14"/>
                </a:cxn>
                <a:cxn ang="0">
                  <a:pos x="32" y="5"/>
                </a:cxn>
                <a:cxn ang="0">
                  <a:pos x="32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2" h="68">
                  <a:moveTo>
                    <a:pt x="22" y="5"/>
                  </a:moveTo>
                  <a:lnTo>
                    <a:pt x="22" y="5"/>
                  </a:lnTo>
                  <a:lnTo>
                    <a:pt x="22" y="13"/>
                  </a:lnTo>
                  <a:lnTo>
                    <a:pt x="20" y="20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6" y="67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6" y="50"/>
                  </a:lnTo>
                  <a:lnTo>
                    <a:pt x="23" y="35"/>
                  </a:lnTo>
                  <a:lnTo>
                    <a:pt x="26" y="28"/>
                  </a:lnTo>
                  <a:lnTo>
                    <a:pt x="29" y="21"/>
                  </a:lnTo>
                  <a:lnTo>
                    <a:pt x="31" y="14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5" name="Freeform 199"/>
            <p:cNvSpPr/>
            <p:nvPr/>
          </p:nvSpPr>
          <p:spPr bwMode="auto">
            <a:xfrm>
              <a:off x="4432300" y="3756025"/>
              <a:ext cx="23813" cy="39688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1" y="19"/>
                </a:cxn>
                <a:cxn ang="0">
                  <a:pos x="21" y="36"/>
                </a:cxn>
                <a:cxn ang="0">
                  <a:pos x="12" y="53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4"/>
                </a:cxn>
                <a:cxn ang="0">
                  <a:pos x="3" y="75"/>
                </a:cxn>
                <a:cxn ang="0">
                  <a:pos x="5" y="76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8" y="74"/>
                </a:cxn>
                <a:cxn ang="0">
                  <a:pos x="19" y="59"/>
                </a:cxn>
                <a:cxn ang="0">
                  <a:pos x="30" y="42"/>
                </a:cxn>
                <a:cxn ang="0">
                  <a:pos x="38" y="25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6">
                  <a:moveTo>
                    <a:pt x="38" y="2"/>
                  </a:moveTo>
                  <a:lnTo>
                    <a:pt x="38" y="2"/>
                  </a:lnTo>
                  <a:lnTo>
                    <a:pt x="31" y="19"/>
                  </a:lnTo>
                  <a:lnTo>
                    <a:pt x="21" y="36"/>
                  </a:lnTo>
                  <a:lnTo>
                    <a:pt x="12" y="53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4"/>
                  </a:lnTo>
                  <a:lnTo>
                    <a:pt x="3" y="75"/>
                  </a:lnTo>
                  <a:lnTo>
                    <a:pt x="5" y="76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19" y="59"/>
                  </a:lnTo>
                  <a:lnTo>
                    <a:pt x="30" y="42"/>
                  </a:lnTo>
                  <a:lnTo>
                    <a:pt x="38" y="25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6" name="Freeform 200"/>
            <p:cNvSpPr/>
            <p:nvPr/>
          </p:nvSpPr>
          <p:spPr bwMode="auto">
            <a:xfrm>
              <a:off x="4481513" y="3760788"/>
              <a:ext cx="25400" cy="36513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28" y="18"/>
                </a:cxn>
                <a:cxn ang="0">
                  <a:pos x="17" y="32"/>
                </a:cxn>
                <a:cxn ang="0">
                  <a:pos x="7" y="47"/>
                </a:cxn>
                <a:cxn ang="0">
                  <a:pos x="3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3" y="69"/>
                </a:cxn>
                <a:cxn ang="0">
                  <a:pos x="5" y="69"/>
                </a:cxn>
                <a:cxn ang="0">
                  <a:pos x="6" y="69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2" y="58"/>
                </a:cxn>
                <a:cxn ang="0">
                  <a:pos x="16" y="50"/>
                </a:cxn>
                <a:cxn ang="0">
                  <a:pos x="26" y="35"/>
                </a:cxn>
                <a:cxn ang="0">
                  <a:pos x="36" y="22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8" h="69">
                  <a:moveTo>
                    <a:pt x="38" y="2"/>
                  </a:moveTo>
                  <a:lnTo>
                    <a:pt x="38" y="2"/>
                  </a:lnTo>
                  <a:lnTo>
                    <a:pt x="28" y="18"/>
                  </a:lnTo>
                  <a:lnTo>
                    <a:pt x="17" y="32"/>
                  </a:lnTo>
                  <a:lnTo>
                    <a:pt x="7" y="47"/>
                  </a:lnTo>
                  <a:lnTo>
                    <a:pt x="3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3" y="69"/>
                  </a:lnTo>
                  <a:lnTo>
                    <a:pt x="5" y="69"/>
                  </a:lnTo>
                  <a:lnTo>
                    <a:pt x="6" y="69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2" y="58"/>
                  </a:lnTo>
                  <a:lnTo>
                    <a:pt x="16" y="50"/>
                  </a:lnTo>
                  <a:lnTo>
                    <a:pt x="26" y="35"/>
                  </a:lnTo>
                  <a:lnTo>
                    <a:pt x="36" y="22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7" name="Freeform 201"/>
            <p:cNvSpPr/>
            <p:nvPr/>
          </p:nvSpPr>
          <p:spPr bwMode="auto">
            <a:xfrm>
              <a:off x="4527550" y="3765550"/>
              <a:ext cx="23813" cy="36513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13"/>
                </a:cxn>
                <a:cxn ang="0">
                  <a:pos x="28" y="21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10" y="50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8" y="69"/>
                </a:cxn>
                <a:cxn ang="0">
                  <a:pos x="19" y="56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36" y="25"/>
                </a:cxn>
                <a:cxn ang="0">
                  <a:pos x="41" y="16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5" y="5"/>
                </a:cxn>
                <a:cxn ang="0">
                  <a:pos x="45" y="2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5" h="71">
                  <a:moveTo>
                    <a:pt x="35" y="5"/>
                  </a:moveTo>
                  <a:lnTo>
                    <a:pt x="35" y="5"/>
                  </a:lnTo>
                  <a:lnTo>
                    <a:pt x="32" y="13"/>
                  </a:lnTo>
                  <a:lnTo>
                    <a:pt x="28" y="21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0" y="50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19" y="56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36" y="25"/>
                  </a:lnTo>
                  <a:lnTo>
                    <a:pt x="41" y="16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5"/>
                  </a:lnTo>
                  <a:lnTo>
                    <a:pt x="45" y="2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8" name="Freeform 202"/>
            <p:cNvSpPr/>
            <p:nvPr/>
          </p:nvSpPr>
          <p:spPr bwMode="auto">
            <a:xfrm>
              <a:off x="4568825" y="3763963"/>
              <a:ext cx="15875" cy="33338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13"/>
                </a:cxn>
                <a:cxn ang="0">
                  <a:pos x="17" y="19"/>
                </a:cxn>
                <a:cxn ang="0">
                  <a:pos x="15" y="25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3" y="63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8" y="61"/>
                </a:cxn>
                <a:cxn ang="0">
                  <a:pos x="8" y="61"/>
                </a:cxn>
                <a:cxn ang="0">
                  <a:pos x="15" y="47"/>
                </a:cxn>
                <a:cxn ang="0">
                  <a:pos x="23" y="33"/>
                </a:cxn>
                <a:cxn ang="0">
                  <a:pos x="23" y="33"/>
                </a:cxn>
                <a:cxn ang="0">
                  <a:pos x="26" y="26"/>
                </a:cxn>
                <a:cxn ang="0">
                  <a:pos x="27" y="20"/>
                </a:cxn>
                <a:cxn ang="0">
                  <a:pos x="28" y="13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8" h="63">
                  <a:moveTo>
                    <a:pt x="18" y="5"/>
                  </a:moveTo>
                  <a:lnTo>
                    <a:pt x="18" y="5"/>
                  </a:lnTo>
                  <a:lnTo>
                    <a:pt x="18" y="13"/>
                  </a:lnTo>
                  <a:lnTo>
                    <a:pt x="17" y="19"/>
                  </a:lnTo>
                  <a:lnTo>
                    <a:pt x="15" y="25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3" y="63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15" y="47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6" y="26"/>
                  </a:lnTo>
                  <a:lnTo>
                    <a:pt x="27" y="20"/>
                  </a:lnTo>
                  <a:lnTo>
                    <a:pt x="28" y="13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9" name="Freeform 203"/>
            <p:cNvSpPr/>
            <p:nvPr/>
          </p:nvSpPr>
          <p:spPr bwMode="auto">
            <a:xfrm>
              <a:off x="4621213" y="3759200"/>
              <a:ext cx="23813" cy="4286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4" y="2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6" y="2"/>
                </a:cxn>
                <a:cxn ang="0">
                  <a:pos x="36" y="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10"/>
                </a:cxn>
                <a:cxn ang="0">
                  <a:pos x="33" y="14"/>
                </a:cxn>
                <a:cxn ang="0">
                  <a:pos x="31" y="20"/>
                </a:cxn>
                <a:cxn ang="0">
                  <a:pos x="28" y="24"/>
                </a:cxn>
                <a:cxn ang="0">
                  <a:pos x="17" y="40"/>
                </a:cxn>
                <a:cxn ang="0">
                  <a:pos x="17" y="40"/>
                </a:cxn>
                <a:cxn ang="0">
                  <a:pos x="12" y="49"/>
                </a:cxn>
                <a:cxn ang="0">
                  <a:pos x="6" y="58"/>
                </a:cxn>
                <a:cxn ang="0">
                  <a:pos x="3" y="6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3" y="82"/>
                </a:cxn>
                <a:cxn ang="0">
                  <a:pos x="5" y="82"/>
                </a:cxn>
                <a:cxn ang="0">
                  <a:pos x="6" y="82"/>
                </a:cxn>
                <a:cxn ang="0">
                  <a:pos x="9" y="81"/>
                </a:cxn>
                <a:cxn ang="0">
                  <a:pos x="10" y="79"/>
                </a:cxn>
                <a:cxn ang="0">
                  <a:pos x="10" y="79"/>
                </a:cxn>
                <a:cxn ang="0">
                  <a:pos x="14" y="67"/>
                </a:cxn>
                <a:cxn ang="0">
                  <a:pos x="19" y="56"/>
                </a:cxn>
                <a:cxn ang="0">
                  <a:pos x="25" y="44"/>
                </a:cxn>
                <a:cxn ang="0">
                  <a:pos x="32" y="34"/>
                </a:cxn>
                <a:cxn ang="0">
                  <a:pos x="32" y="34"/>
                </a:cxn>
                <a:cxn ang="0">
                  <a:pos x="38" y="27"/>
                </a:cxn>
                <a:cxn ang="0">
                  <a:pos x="42" y="20"/>
                </a:cxn>
                <a:cxn ang="0">
                  <a:pos x="44" y="11"/>
                </a:cxn>
                <a:cxn ang="0">
                  <a:pos x="45" y="7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45" h="82">
                  <a:moveTo>
                    <a:pt x="44" y="3"/>
                  </a:moveTo>
                  <a:lnTo>
                    <a:pt x="44" y="3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6" y="2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10"/>
                  </a:lnTo>
                  <a:lnTo>
                    <a:pt x="33" y="14"/>
                  </a:lnTo>
                  <a:lnTo>
                    <a:pt x="31" y="20"/>
                  </a:lnTo>
                  <a:lnTo>
                    <a:pt x="28" y="24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2" y="49"/>
                  </a:lnTo>
                  <a:lnTo>
                    <a:pt x="6" y="58"/>
                  </a:lnTo>
                  <a:lnTo>
                    <a:pt x="3" y="6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3" y="82"/>
                  </a:lnTo>
                  <a:lnTo>
                    <a:pt x="5" y="82"/>
                  </a:lnTo>
                  <a:lnTo>
                    <a:pt x="6" y="82"/>
                  </a:lnTo>
                  <a:lnTo>
                    <a:pt x="9" y="81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4" y="67"/>
                  </a:lnTo>
                  <a:lnTo>
                    <a:pt x="19" y="56"/>
                  </a:lnTo>
                  <a:lnTo>
                    <a:pt x="25" y="4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8" y="27"/>
                  </a:lnTo>
                  <a:lnTo>
                    <a:pt x="42" y="20"/>
                  </a:lnTo>
                  <a:lnTo>
                    <a:pt x="44" y="11"/>
                  </a:lnTo>
                  <a:lnTo>
                    <a:pt x="45" y="7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0" name="Freeform 204"/>
            <p:cNvSpPr/>
            <p:nvPr/>
          </p:nvSpPr>
          <p:spPr bwMode="auto">
            <a:xfrm>
              <a:off x="4664075" y="3767138"/>
              <a:ext cx="28575" cy="31750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41" y="7"/>
                </a:cxn>
                <a:cxn ang="0">
                  <a:pos x="34" y="13"/>
                </a:cxn>
                <a:cxn ang="0">
                  <a:pos x="22" y="25"/>
                </a:cxn>
                <a:cxn ang="0">
                  <a:pos x="11" y="4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9" y="45"/>
                </a:cxn>
                <a:cxn ang="0">
                  <a:pos x="28" y="33"/>
                </a:cxn>
                <a:cxn ang="0">
                  <a:pos x="40" y="20"/>
                </a:cxn>
                <a:cxn ang="0">
                  <a:pos x="46" y="15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3" y="8"/>
                </a:cxn>
                <a:cxn ang="0">
                  <a:pos x="54" y="7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4" h="61">
                  <a:moveTo>
                    <a:pt x="47" y="2"/>
                  </a:moveTo>
                  <a:lnTo>
                    <a:pt x="47" y="2"/>
                  </a:lnTo>
                  <a:lnTo>
                    <a:pt x="41" y="7"/>
                  </a:lnTo>
                  <a:lnTo>
                    <a:pt x="34" y="13"/>
                  </a:lnTo>
                  <a:lnTo>
                    <a:pt x="22" y="25"/>
                  </a:lnTo>
                  <a:lnTo>
                    <a:pt x="11" y="4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9" y="45"/>
                  </a:lnTo>
                  <a:lnTo>
                    <a:pt x="28" y="33"/>
                  </a:lnTo>
                  <a:lnTo>
                    <a:pt x="40" y="20"/>
                  </a:lnTo>
                  <a:lnTo>
                    <a:pt x="46" y="1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3" y="8"/>
                  </a:lnTo>
                  <a:lnTo>
                    <a:pt x="54" y="7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1" name="Freeform 206"/>
            <p:cNvSpPr/>
            <p:nvPr/>
          </p:nvSpPr>
          <p:spPr bwMode="auto">
            <a:xfrm>
              <a:off x="4710113" y="3762376"/>
              <a:ext cx="17463" cy="36513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25" y="7"/>
                </a:cxn>
                <a:cxn ang="0">
                  <a:pos x="23" y="11"/>
                </a:cxn>
                <a:cxn ang="0">
                  <a:pos x="19" y="18"/>
                </a:cxn>
                <a:cxn ang="0">
                  <a:pos x="19" y="18"/>
                </a:cxn>
                <a:cxn ang="0">
                  <a:pos x="16" y="25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8" y="41"/>
                </a:cxn>
                <a:cxn ang="0">
                  <a:pos x="4" y="48"/>
                </a:cxn>
                <a:cxn ang="0">
                  <a:pos x="1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7" y="69"/>
                </a:cxn>
                <a:cxn ang="0">
                  <a:pos x="8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1" y="60"/>
                </a:cxn>
                <a:cxn ang="0">
                  <a:pos x="12" y="55"/>
                </a:cxn>
                <a:cxn ang="0">
                  <a:pos x="17" y="45"/>
                </a:cxn>
                <a:cxn ang="0">
                  <a:pos x="17" y="45"/>
                </a:cxn>
                <a:cxn ang="0">
                  <a:pos x="21" y="36"/>
                </a:cxn>
                <a:cxn ang="0">
                  <a:pos x="24" y="32"/>
                </a:cxn>
                <a:cxn ang="0">
                  <a:pos x="25" y="28"/>
                </a:cxn>
                <a:cxn ang="0">
                  <a:pos x="25" y="28"/>
                </a:cxn>
                <a:cxn ang="0">
                  <a:pos x="27" y="23"/>
                </a:cxn>
                <a:cxn ang="0">
                  <a:pos x="30" y="18"/>
                </a:cxn>
                <a:cxn ang="0">
                  <a:pos x="33" y="13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4" h="70">
                  <a:moveTo>
                    <a:pt x="25" y="3"/>
                  </a:moveTo>
                  <a:lnTo>
                    <a:pt x="25" y="3"/>
                  </a:lnTo>
                  <a:lnTo>
                    <a:pt x="25" y="7"/>
                  </a:lnTo>
                  <a:lnTo>
                    <a:pt x="23" y="11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6" y="25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8" y="41"/>
                  </a:lnTo>
                  <a:lnTo>
                    <a:pt x="4" y="48"/>
                  </a:lnTo>
                  <a:lnTo>
                    <a:pt x="1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7" y="69"/>
                  </a:lnTo>
                  <a:lnTo>
                    <a:pt x="8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1" y="60"/>
                  </a:lnTo>
                  <a:lnTo>
                    <a:pt x="12" y="55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21" y="36"/>
                  </a:lnTo>
                  <a:lnTo>
                    <a:pt x="24" y="32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27" y="23"/>
                  </a:lnTo>
                  <a:lnTo>
                    <a:pt x="30" y="18"/>
                  </a:lnTo>
                  <a:lnTo>
                    <a:pt x="33" y="13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2" name="Freeform 207"/>
            <p:cNvSpPr/>
            <p:nvPr/>
          </p:nvSpPr>
          <p:spPr bwMode="auto">
            <a:xfrm>
              <a:off x="4751388" y="3756026"/>
              <a:ext cx="20638" cy="38100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6" y="10"/>
                </a:cxn>
                <a:cxn ang="0">
                  <a:pos x="22" y="16"/>
                </a:cxn>
                <a:cxn ang="0">
                  <a:pos x="18" y="23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48"/>
                </a:cxn>
                <a:cxn ang="0">
                  <a:pos x="5" y="57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1" y="70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3" y="62"/>
                </a:cxn>
                <a:cxn ang="0">
                  <a:pos x="17" y="54"/>
                </a:cxn>
                <a:cxn ang="0">
                  <a:pos x="23" y="36"/>
                </a:cxn>
                <a:cxn ang="0">
                  <a:pos x="23" y="36"/>
                </a:cxn>
                <a:cxn ang="0">
                  <a:pos x="26" y="29"/>
                </a:cxn>
                <a:cxn ang="0">
                  <a:pos x="30" y="21"/>
                </a:cxn>
                <a:cxn ang="0">
                  <a:pos x="34" y="13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2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8" h="72">
                  <a:moveTo>
                    <a:pt x="29" y="3"/>
                  </a:moveTo>
                  <a:lnTo>
                    <a:pt x="29" y="3"/>
                  </a:lnTo>
                  <a:lnTo>
                    <a:pt x="26" y="10"/>
                  </a:lnTo>
                  <a:lnTo>
                    <a:pt x="22" y="16"/>
                  </a:lnTo>
                  <a:lnTo>
                    <a:pt x="18" y="23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48"/>
                  </a:lnTo>
                  <a:lnTo>
                    <a:pt x="5" y="57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1" y="70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3" y="62"/>
                  </a:lnTo>
                  <a:lnTo>
                    <a:pt x="17" y="54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6" y="29"/>
                  </a:lnTo>
                  <a:lnTo>
                    <a:pt x="30" y="21"/>
                  </a:lnTo>
                  <a:lnTo>
                    <a:pt x="34" y="13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3" name="Freeform 208"/>
            <p:cNvSpPr/>
            <p:nvPr/>
          </p:nvSpPr>
          <p:spPr bwMode="auto">
            <a:xfrm>
              <a:off x="4786313" y="3746501"/>
              <a:ext cx="22225" cy="38100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5" y="1"/>
                </a:cxn>
                <a:cxn ang="0">
                  <a:pos x="32" y="3"/>
                </a:cxn>
                <a:cxn ang="0">
                  <a:pos x="27" y="8"/>
                </a:cxn>
                <a:cxn ang="0">
                  <a:pos x="24" y="15"/>
                </a:cxn>
                <a:cxn ang="0">
                  <a:pos x="21" y="20"/>
                </a:cxn>
                <a:cxn ang="0">
                  <a:pos x="21" y="20"/>
                </a:cxn>
                <a:cxn ang="0">
                  <a:pos x="10" y="42"/>
                </a:cxn>
                <a:cxn ang="0">
                  <a:pos x="4" y="5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5" y="70"/>
                </a:cxn>
                <a:cxn ang="0">
                  <a:pos x="6" y="69"/>
                </a:cxn>
                <a:cxn ang="0">
                  <a:pos x="8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3" y="57"/>
                </a:cxn>
                <a:cxn ang="0">
                  <a:pos x="16" y="48"/>
                </a:cxn>
                <a:cxn ang="0">
                  <a:pos x="21" y="39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32" y="18"/>
                </a:cxn>
                <a:cxn ang="0">
                  <a:pos x="36" y="13"/>
                </a:cxn>
                <a:cxn ang="0">
                  <a:pos x="39" y="11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3" y="8"/>
                </a:cxn>
                <a:cxn ang="0">
                  <a:pos x="44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9" y="0"/>
                </a:cxn>
              </a:cxnLst>
              <a:rect l="0" t="0" r="r" b="b"/>
              <a:pathLst>
                <a:path w="44" h="70">
                  <a:moveTo>
                    <a:pt x="39" y="0"/>
                  </a:moveTo>
                  <a:lnTo>
                    <a:pt x="39" y="0"/>
                  </a:lnTo>
                  <a:lnTo>
                    <a:pt x="35" y="1"/>
                  </a:lnTo>
                  <a:lnTo>
                    <a:pt x="32" y="3"/>
                  </a:lnTo>
                  <a:lnTo>
                    <a:pt x="27" y="8"/>
                  </a:lnTo>
                  <a:lnTo>
                    <a:pt x="24" y="15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10" y="42"/>
                  </a:lnTo>
                  <a:lnTo>
                    <a:pt x="4" y="5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6" y="69"/>
                  </a:lnTo>
                  <a:lnTo>
                    <a:pt x="8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3" y="57"/>
                  </a:lnTo>
                  <a:lnTo>
                    <a:pt x="16" y="48"/>
                  </a:lnTo>
                  <a:lnTo>
                    <a:pt x="21" y="39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32" y="18"/>
                  </a:lnTo>
                  <a:lnTo>
                    <a:pt x="36" y="13"/>
                  </a:lnTo>
                  <a:lnTo>
                    <a:pt x="39" y="11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8"/>
                  </a:lnTo>
                  <a:lnTo>
                    <a:pt x="44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4" name="Freeform 209"/>
            <p:cNvSpPr/>
            <p:nvPr/>
          </p:nvSpPr>
          <p:spPr bwMode="auto">
            <a:xfrm>
              <a:off x="4824413" y="3735388"/>
              <a:ext cx="23813" cy="33338"/>
            </a:xfrm>
            <a:custGeom>
              <a:avLst/>
              <a:gdLst/>
              <a:ahLst/>
              <a:cxnLst>
                <a:cxn ang="0">
                  <a:pos x="35" y="6"/>
                </a:cxn>
                <a:cxn ang="0">
                  <a:pos x="35" y="6"/>
                </a:cxn>
                <a:cxn ang="0">
                  <a:pos x="34" y="10"/>
                </a:cxn>
                <a:cxn ang="0">
                  <a:pos x="32" y="13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3" y="23"/>
                </a:cxn>
                <a:cxn ang="0">
                  <a:pos x="19" y="28"/>
                </a:cxn>
                <a:cxn ang="0">
                  <a:pos x="19" y="28"/>
                </a:cxn>
                <a:cxn ang="0">
                  <a:pos x="10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2" y="63"/>
                </a:cxn>
                <a:cxn ang="0">
                  <a:pos x="5" y="64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8" y="62"/>
                </a:cxn>
                <a:cxn ang="0">
                  <a:pos x="20" y="44"/>
                </a:cxn>
                <a:cxn ang="0">
                  <a:pos x="32" y="26"/>
                </a:cxn>
                <a:cxn ang="0">
                  <a:pos x="32" y="26"/>
                </a:cxn>
                <a:cxn ang="0">
                  <a:pos x="34" y="24"/>
                </a:cxn>
                <a:cxn ang="0">
                  <a:pos x="36" y="22"/>
                </a:cxn>
                <a:cxn ang="0">
                  <a:pos x="38" y="20"/>
                </a:cxn>
                <a:cxn ang="0">
                  <a:pos x="40" y="18"/>
                </a:cxn>
                <a:cxn ang="0">
                  <a:pos x="40" y="18"/>
                </a:cxn>
                <a:cxn ang="0">
                  <a:pos x="43" y="12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3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6"/>
                </a:cxn>
                <a:cxn ang="0">
                  <a:pos x="35" y="6"/>
                </a:cxn>
              </a:cxnLst>
              <a:rect l="0" t="0" r="r" b="b"/>
              <a:pathLst>
                <a:path w="44" h="64">
                  <a:moveTo>
                    <a:pt x="35" y="6"/>
                  </a:moveTo>
                  <a:lnTo>
                    <a:pt x="35" y="6"/>
                  </a:lnTo>
                  <a:lnTo>
                    <a:pt x="34" y="10"/>
                  </a:lnTo>
                  <a:lnTo>
                    <a:pt x="32" y="13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3" y="23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0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2" y="63"/>
                  </a:lnTo>
                  <a:lnTo>
                    <a:pt x="5" y="64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20" y="4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34" y="24"/>
                  </a:lnTo>
                  <a:lnTo>
                    <a:pt x="36" y="22"/>
                  </a:lnTo>
                  <a:lnTo>
                    <a:pt x="38" y="20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3" y="12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6"/>
                  </a:lnTo>
                  <a:lnTo>
                    <a:pt x="3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5" name="Freeform 210"/>
            <p:cNvSpPr/>
            <p:nvPr/>
          </p:nvSpPr>
          <p:spPr bwMode="auto">
            <a:xfrm>
              <a:off x="4470401" y="3365501"/>
              <a:ext cx="26988" cy="38100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1" y="16"/>
                </a:cxn>
                <a:cxn ang="0">
                  <a:pos x="20" y="32"/>
                </a:cxn>
                <a:cxn ang="0">
                  <a:pos x="10" y="49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9" y="72"/>
                </a:cxn>
                <a:cxn ang="0">
                  <a:pos x="10" y="70"/>
                </a:cxn>
                <a:cxn ang="0">
                  <a:pos x="10" y="70"/>
                </a:cxn>
                <a:cxn ang="0">
                  <a:pos x="18" y="54"/>
                </a:cxn>
                <a:cxn ang="0">
                  <a:pos x="27" y="38"/>
                </a:cxn>
                <a:cxn ang="0">
                  <a:pos x="39" y="23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1" h="72">
                  <a:moveTo>
                    <a:pt x="43" y="1"/>
                  </a:moveTo>
                  <a:lnTo>
                    <a:pt x="43" y="1"/>
                  </a:lnTo>
                  <a:lnTo>
                    <a:pt x="31" y="16"/>
                  </a:lnTo>
                  <a:lnTo>
                    <a:pt x="20" y="32"/>
                  </a:lnTo>
                  <a:lnTo>
                    <a:pt x="10" y="49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18" y="54"/>
                  </a:lnTo>
                  <a:lnTo>
                    <a:pt x="27" y="38"/>
                  </a:lnTo>
                  <a:lnTo>
                    <a:pt x="39" y="23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6" name="Freeform 211"/>
            <p:cNvSpPr/>
            <p:nvPr/>
          </p:nvSpPr>
          <p:spPr bwMode="auto">
            <a:xfrm>
              <a:off x="4513263" y="3387726"/>
              <a:ext cx="31750" cy="42863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38" y="19"/>
                </a:cxn>
                <a:cxn ang="0">
                  <a:pos x="25" y="38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4" y="82"/>
                </a:cxn>
                <a:cxn ang="0">
                  <a:pos x="5" y="82"/>
                </a:cxn>
                <a:cxn ang="0">
                  <a:pos x="7" y="81"/>
                </a:cxn>
                <a:cxn ang="0">
                  <a:pos x="8" y="80"/>
                </a:cxn>
                <a:cxn ang="0">
                  <a:pos x="8" y="80"/>
                </a:cxn>
                <a:cxn ang="0">
                  <a:pos x="32" y="43"/>
                </a:cxn>
                <a:cxn ang="0">
                  <a:pos x="45" y="25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0" h="82">
                  <a:moveTo>
                    <a:pt x="52" y="1"/>
                  </a:moveTo>
                  <a:lnTo>
                    <a:pt x="52" y="1"/>
                  </a:lnTo>
                  <a:lnTo>
                    <a:pt x="38" y="19"/>
                  </a:lnTo>
                  <a:lnTo>
                    <a:pt x="25" y="38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4" y="82"/>
                  </a:lnTo>
                  <a:lnTo>
                    <a:pt x="5" y="82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32" y="43"/>
                  </a:lnTo>
                  <a:lnTo>
                    <a:pt x="45" y="25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7" name="Freeform 212"/>
            <p:cNvSpPr/>
            <p:nvPr/>
          </p:nvSpPr>
          <p:spPr bwMode="auto">
            <a:xfrm>
              <a:off x="4646613" y="3490913"/>
              <a:ext cx="19050" cy="28575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7" y="8"/>
                </a:cxn>
                <a:cxn ang="0">
                  <a:pos x="25" y="13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15" y="26"/>
                </a:cxn>
                <a:cxn ang="0">
                  <a:pos x="14" y="29"/>
                </a:cxn>
                <a:cxn ang="0">
                  <a:pos x="11" y="32"/>
                </a:cxn>
                <a:cxn ang="0">
                  <a:pos x="11" y="32"/>
                </a:cxn>
                <a:cxn ang="0">
                  <a:pos x="7" y="36"/>
                </a:cxn>
                <a:cxn ang="0">
                  <a:pos x="4" y="41"/>
                </a:cxn>
                <a:cxn ang="0">
                  <a:pos x="1" y="46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9" y="49"/>
                </a:cxn>
                <a:cxn ang="0">
                  <a:pos x="11" y="46"/>
                </a:cxn>
                <a:cxn ang="0">
                  <a:pos x="15" y="41"/>
                </a:cxn>
                <a:cxn ang="0">
                  <a:pos x="21" y="36"/>
                </a:cxn>
                <a:cxn ang="0">
                  <a:pos x="23" y="33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28" y="24"/>
                </a:cxn>
                <a:cxn ang="0">
                  <a:pos x="32" y="18"/>
                </a:cxn>
                <a:cxn ang="0">
                  <a:pos x="35" y="11"/>
                </a:cxn>
                <a:cxn ang="0">
                  <a:pos x="37" y="8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7" h="56">
                  <a:moveTo>
                    <a:pt x="28" y="4"/>
                  </a:moveTo>
                  <a:lnTo>
                    <a:pt x="28" y="4"/>
                  </a:lnTo>
                  <a:lnTo>
                    <a:pt x="27" y="8"/>
                  </a:lnTo>
                  <a:lnTo>
                    <a:pt x="25" y="13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5" y="26"/>
                  </a:lnTo>
                  <a:lnTo>
                    <a:pt x="14" y="29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7" y="36"/>
                  </a:lnTo>
                  <a:lnTo>
                    <a:pt x="4" y="41"/>
                  </a:lnTo>
                  <a:lnTo>
                    <a:pt x="1" y="46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49"/>
                  </a:lnTo>
                  <a:lnTo>
                    <a:pt x="11" y="46"/>
                  </a:lnTo>
                  <a:lnTo>
                    <a:pt x="15" y="41"/>
                  </a:lnTo>
                  <a:lnTo>
                    <a:pt x="21" y="36"/>
                  </a:lnTo>
                  <a:lnTo>
                    <a:pt x="23" y="33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8" y="24"/>
                  </a:lnTo>
                  <a:lnTo>
                    <a:pt x="32" y="18"/>
                  </a:lnTo>
                  <a:lnTo>
                    <a:pt x="35" y="11"/>
                  </a:lnTo>
                  <a:lnTo>
                    <a:pt x="37" y="8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8" name="Freeform 213"/>
            <p:cNvSpPr/>
            <p:nvPr/>
          </p:nvSpPr>
          <p:spPr bwMode="auto">
            <a:xfrm>
              <a:off x="4676776" y="3500438"/>
              <a:ext cx="26988" cy="31750"/>
            </a:xfrm>
            <a:custGeom>
              <a:avLst/>
              <a:gdLst/>
              <a:ahLst/>
              <a:cxnLst>
                <a:cxn ang="0">
                  <a:pos x="41" y="2"/>
                </a:cxn>
                <a:cxn ang="0">
                  <a:pos x="41" y="2"/>
                </a:cxn>
                <a:cxn ang="0">
                  <a:pos x="37" y="8"/>
                </a:cxn>
                <a:cxn ang="0">
                  <a:pos x="32" y="14"/>
                </a:cxn>
                <a:cxn ang="0">
                  <a:pos x="21" y="27"/>
                </a:cxn>
                <a:cxn ang="0">
                  <a:pos x="21" y="27"/>
                </a:cxn>
                <a:cxn ang="0">
                  <a:pos x="11" y="39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8" y="46"/>
                </a:cxn>
                <a:cxn ang="0">
                  <a:pos x="27" y="35"/>
                </a:cxn>
                <a:cxn ang="0">
                  <a:pos x="27" y="35"/>
                </a:cxn>
                <a:cxn ang="0">
                  <a:pos x="33" y="28"/>
                </a:cxn>
                <a:cxn ang="0">
                  <a:pos x="39" y="20"/>
                </a:cxn>
                <a:cxn ang="0">
                  <a:pos x="45" y="14"/>
                </a:cxn>
                <a:cxn ang="0">
                  <a:pos x="50" y="7"/>
                </a:cxn>
                <a:cxn ang="0">
                  <a:pos x="50" y="7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50" y="2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2"/>
                </a:cxn>
              </a:cxnLst>
              <a:rect l="0" t="0" r="r" b="b"/>
              <a:pathLst>
                <a:path w="51" h="60">
                  <a:moveTo>
                    <a:pt x="41" y="2"/>
                  </a:moveTo>
                  <a:lnTo>
                    <a:pt x="41" y="2"/>
                  </a:lnTo>
                  <a:lnTo>
                    <a:pt x="37" y="8"/>
                  </a:lnTo>
                  <a:lnTo>
                    <a:pt x="32" y="14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11" y="39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8" y="46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33" y="28"/>
                  </a:lnTo>
                  <a:lnTo>
                    <a:pt x="39" y="20"/>
                  </a:lnTo>
                  <a:lnTo>
                    <a:pt x="45" y="14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1" y="5"/>
                  </a:lnTo>
                  <a:lnTo>
                    <a:pt x="50" y="3"/>
                  </a:lnTo>
                  <a:lnTo>
                    <a:pt x="50" y="2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9" name="Freeform 214"/>
            <p:cNvSpPr/>
            <p:nvPr/>
          </p:nvSpPr>
          <p:spPr bwMode="auto">
            <a:xfrm>
              <a:off x="4370388" y="3413126"/>
              <a:ext cx="14288" cy="34925"/>
            </a:xfrm>
            <a:custGeom>
              <a:avLst/>
              <a:gdLst/>
              <a:ahLst/>
              <a:cxnLst>
                <a:cxn ang="0">
                  <a:pos x="18" y="4"/>
                </a:cxn>
                <a:cxn ang="0">
                  <a:pos x="18" y="4"/>
                </a:cxn>
                <a:cxn ang="0">
                  <a:pos x="13" y="18"/>
                </a:cxn>
                <a:cxn ang="0">
                  <a:pos x="7" y="32"/>
                </a:cxn>
                <a:cxn ang="0">
                  <a:pos x="2" y="47"/>
                </a:cxn>
                <a:cxn ang="0">
                  <a:pos x="0" y="54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0" y="55"/>
                </a:cxn>
                <a:cxn ang="0">
                  <a:pos x="11" y="48"/>
                </a:cxn>
                <a:cxn ang="0">
                  <a:pos x="16" y="33"/>
                </a:cxn>
                <a:cxn ang="0">
                  <a:pos x="22" y="20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8" y="4"/>
                </a:cxn>
                <a:cxn ang="0">
                  <a:pos x="18" y="4"/>
                </a:cxn>
              </a:cxnLst>
              <a:rect l="0" t="0" r="r" b="b"/>
              <a:pathLst>
                <a:path w="28" h="66">
                  <a:moveTo>
                    <a:pt x="18" y="4"/>
                  </a:moveTo>
                  <a:lnTo>
                    <a:pt x="18" y="4"/>
                  </a:lnTo>
                  <a:lnTo>
                    <a:pt x="13" y="18"/>
                  </a:lnTo>
                  <a:lnTo>
                    <a:pt x="7" y="32"/>
                  </a:lnTo>
                  <a:lnTo>
                    <a:pt x="2" y="47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0" y="55"/>
                  </a:lnTo>
                  <a:lnTo>
                    <a:pt x="11" y="48"/>
                  </a:lnTo>
                  <a:lnTo>
                    <a:pt x="16" y="33"/>
                  </a:lnTo>
                  <a:lnTo>
                    <a:pt x="22" y="20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0" name="Freeform 215"/>
            <p:cNvSpPr/>
            <p:nvPr/>
          </p:nvSpPr>
          <p:spPr bwMode="auto">
            <a:xfrm>
              <a:off x="4389438" y="3436938"/>
              <a:ext cx="31750" cy="55563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3" y="12"/>
                </a:cxn>
                <a:cxn ang="0">
                  <a:pos x="35" y="22"/>
                </a:cxn>
                <a:cxn ang="0">
                  <a:pos x="28" y="35"/>
                </a:cxn>
                <a:cxn ang="0">
                  <a:pos x="22" y="47"/>
                </a:cxn>
                <a:cxn ang="0">
                  <a:pos x="10" y="72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20" y="76"/>
                </a:cxn>
                <a:cxn ang="0">
                  <a:pos x="30" y="51"/>
                </a:cxn>
                <a:cxn ang="0">
                  <a:pos x="36" y="40"/>
                </a:cxn>
                <a:cxn ang="0">
                  <a:pos x="42" y="29"/>
                </a:cxn>
                <a:cxn ang="0">
                  <a:pos x="51" y="18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0" h="104">
                  <a:moveTo>
                    <a:pt x="53" y="1"/>
                  </a:moveTo>
                  <a:lnTo>
                    <a:pt x="53" y="1"/>
                  </a:lnTo>
                  <a:lnTo>
                    <a:pt x="43" y="12"/>
                  </a:lnTo>
                  <a:lnTo>
                    <a:pt x="35" y="22"/>
                  </a:lnTo>
                  <a:lnTo>
                    <a:pt x="28" y="35"/>
                  </a:lnTo>
                  <a:lnTo>
                    <a:pt x="22" y="47"/>
                  </a:lnTo>
                  <a:lnTo>
                    <a:pt x="10" y="72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20" y="76"/>
                  </a:lnTo>
                  <a:lnTo>
                    <a:pt x="30" y="51"/>
                  </a:lnTo>
                  <a:lnTo>
                    <a:pt x="36" y="40"/>
                  </a:lnTo>
                  <a:lnTo>
                    <a:pt x="42" y="29"/>
                  </a:lnTo>
                  <a:lnTo>
                    <a:pt x="51" y="1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1" name="Freeform 216"/>
            <p:cNvSpPr/>
            <p:nvPr/>
          </p:nvSpPr>
          <p:spPr bwMode="auto">
            <a:xfrm>
              <a:off x="4194176" y="3233738"/>
              <a:ext cx="641350" cy="466725"/>
            </a:xfrm>
            <a:custGeom>
              <a:avLst/>
              <a:gdLst/>
              <a:ahLst/>
              <a:cxnLst>
                <a:cxn ang="0">
                  <a:pos x="1065" y="872"/>
                </a:cxn>
                <a:cxn ang="0">
                  <a:pos x="1065" y="852"/>
                </a:cxn>
                <a:cxn ang="0">
                  <a:pos x="1084" y="836"/>
                </a:cxn>
                <a:cxn ang="0">
                  <a:pos x="1102" y="797"/>
                </a:cxn>
                <a:cxn ang="0">
                  <a:pos x="1134" y="739"/>
                </a:cxn>
                <a:cxn ang="0">
                  <a:pos x="1169" y="637"/>
                </a:cxn>
                <a:cxn ang="0">
                  <a:pos x="1175" y="544"/>
                </a:cxn>
                <a:cxn ang="0">
                  <a:pos x="1169" y="489"/>
                </a:cxn>
                <a:cxn ang="0">
                  <a:pos x="1162" y="424"/>
                </a:cxn>
                <a:cxn ang="0">
                  <a:pos x="1138" y="328"/>
                </a:cxn>
                <a:cxn ang="0">
                  <a:pos x="1084" y="192"/>
                </a:cxn>
                <a:cxn ang="0">
                  <a:pos x="1037" y="97"/>
                </a:cxn>
                <a:cxn ang="0">
                  <a:pos x="971" y="37"/>
                </a:cxn>
                <a:cxn ang="0">
                  <a:pos x="818" y="36"/>
                </a:cxn>
                <a:cxn ang="0">
                  <a:pos x="695" y="38"/>
                </a:cxn>
                <a:cxn ang="0">
                  <a:pos x="616" y="46"/>
                </a:cxn>
                <a:cxn ang="0">
                  <a:pos x="198" y="44"/>
                </a:cxn>
                <a:cxn ang="0">
                  <a:pos x="147" y="114"/>
                </a:cxn>
                <a:cxn ang="0">
                  <a:pos x="95" y="212"/>
                </a:cxn>
                <a:cxn ang="0">
                  <a:pos x="42" y="389"/>
                </a:cxn>
                <a:cxn ang="0">
                  <a:pos x="37" y="476"/>
                </a:cxn>
                <a:cxn ang="0">
                  <a:pos x="44" y="540"/>
                </a:cxn>
                <a:cxn ang="0">
                  <a:pos x="49" y="590"/>
                </a:cxn>
                <a:cxn ang="0">
                  <a:pos x="81" y="663"/>
                </a:cxn>
                <a:cxn ang="0">
                  <a:pos x="118" y="748"/>
                </a:cxn>
                <a:cxn ang="0">
                  <a:pos x="147" y="790"/>
                </a:cxn>
                <a:cxn ang="0">
                  <a:pos x="155" y="799"/>
                </a:cxn>
                <a:cxn ang="0">
                  <a:pos x="180" y="821"/>
                </a:cxn>
                <a:cxn ang="0">
                  <a:pos x="191" y="840"/>
                </a:cxn>
                <a:cxn ang="0">
                  <a:pos x="185" y="857"/>
                </a:cxn>
                <a:cxn ang="0">
                  <a:pos x="169" y="861"/>
                </a:cxn>
                <a:cxn ang="0">
                  <a:pos x="143" y="842"/>
                </a:cxn>
                <a:cxn ang="0">
                  <a:pos x="104" y="798"/>
                </a:cxn>
                <a:cxn ang="0">
                  <a:pos x="52" y="689"/>
                </a:cxn>
                <a:cxn ang="0">
                  <a:pos x="23" y="633"/>
                </a:cxn>
                <a:cxn ang="0">
                  <a:pos x="7" y="580"/>
                </a:cxn>
                <a:cxn ang="0">
                  <a:pos x="1" y="463"/>
                </a:cxn>
                <a:cxn ang="0">
                  <a:pos x="14" y="342"/>
                </a:cxn>
                <a:cxn ang="0">
                  <a:pos x="68" y="185"/>
                </a:cxn>
                <a:cxn ang="0">
                  <a:pos x="137" y="66"/>
                </a:cxn>
                <a:cxn ang="0">
                  <a:pos x="163" y="19"/>
                </a:cxn>
                <a:cxn ang="0">
                  <a:pos x="175" y="7"/>
                </a:cxn>
                <a:cxn ang="0">
                  <a:pos x="484" y="9"/>
                </a:cxn>
                <a:cxn ang="0">
                  <a:pos x="616" y="9"/>
                </a:cxn>
                <a:cxn ang="0">
                  <a:pos x="824" y="0"/>
                </a:cxn>
                <a:cxn ang="0">
                  <a:pos x="1023" y="1"/>
                </a:cxn>
                <a:cxn ang="0">
                  <a:pos x="1038" y="10"/>
                </a:cxn>
                <a:cxn ang="0">
                  <a:pos x="1040" y="28"/>
                </a:cxn>
                <a:cxn ang="0">
                  <a:pos x="1081" y="104"/>
                </a:cxn>
                <a:cxn ang="0">
                  <a:pos x="1126" y="197"/>
                </a:cxn>
                <a:cxn ang="0">
                  <a:pos x="1184" y="368"/>
                </a:cxn>
                <a:cxn ang="0">
                  <a:pos x="1208" y="493"/>
                </a:cxn>
                <a:cxn ang="0">
                  <a:pos x="1211" y="543"/>
                </a:cxn>
                <a:cxn ang="0">
                  <a:pos x="1206" y="637"/>
                </a:cxn>
                <a:cxn ang="0">
                  <a:pos x="1182" y="707"/>
                </a:cxn>
                <a:cxn ang="0">
                  <a:pos x="1154" y="780"/>
                </a:cxn>
                <a:cxn ang="0">
                  <a:pos x="1124" y="837"/>
                </a:cxn>
                <a:cxn ang="0">
                  <a:pos x="1089" y="878"/>
                </a:cxn>
              </a:cxnLst>
              <a:rect l="0" t="0" r="r" b="b"/>
              <a:pathLst>
                <a:path w="1212" h="881">
                  <a:moveTo>
                    <a:pt x="1080" y="881"/>
                  </a:moveTo>
                  <a:lnTo>
                    <a:pt x="1080" y="881"/>
                  </a:lnTo>
                  <a:lnTo>
                    <a:pt x="1077" y="880"/>
                  </a:lnTo>
                  <a:lnTo>
                    <a:pt x="1074" y="880"/>
                  </a:lnTo>
                  <a:lnTo>
                    <a:pt x="1068" y="876"/>
                  </a:lnTo>
                  <a:lnTo>
                    <a:pt x="1065" y="872"/>
                  </a:lnTo>
                  <a:lnTo>
                    <a:pt x="1062" y="865"/>
                  </a:lnTo>
                  <a:lnTo>
                    <a:pt x="1062" y="865"/>
                  </a:lnTo>
                  <a:lnTo>
                    <a:pt x="1062" y="862"/>
                  </a:lnTo>
                  <a:lnTo>
                    <a:pt x="1062" y="857"/>
                  </a:lnTo>
                  <a:lnTo>
                    <a:pt x="1063" y="855"/>
                  </a:lnTo>
                  <a:lnTo>
                    <a:pt x="1065" y="852"/>
                  </a:lnTo>
                  <a:lnTo>
                    <a:pt x="1067" y="850"/>
                  </a:lnTo>
                  <a:lnTo>
                    <a:pt x="1070" y="847"/>
                  </a:lnTo>
                  <a:lnTo>
                    <a:pt x="1070" y="847"/>
                  </a:lnTo>
                  <a:lnTo>
                    <a:pt x="1076" y="844"/>
                  </a:lnTo>
                  <a:lnTo>
                    <a:pt x="1080" y="841"/>
                  </a:lnTo>
                  <a:lnTo>
                    <a:pt x="1084" y="836"/>
                  </a:lnTo>
                  <a:lnTo>
                    <a:pt x="1086" y="832"/>
                  </a:lnTo>
                  <a:lnTo>
                    <a:pt x="1091" y="823"/>
                  </a:lnTo>
                  <a:lnTo>
                    <a:pt x="1094" y="815"/>
                  </a:lnTo>
                  <a:lnTo>
                    <a:pt x="1094" y="815"/>
                  </a:lnTo>
                  <a:lnTo>
                    <a:pt x="1097" y="805"/>
                  </a:lnTo>
                  <a:lnTo>
                    <a:pt x="1102" y="797"/>
                  </a:lnTo>
                  <a:lnTo>
                    <a:pt x="1103" y="796"/>
                  </a:lnTo>
                  <a:lnTo>
                    <a:pt x="1103" y="796"/>
                  </a:lnTo>
                  <a:lnTo>
                    <a:pt x="1118" y="771"/>
                  </a:lnTo>
                  <a:lnTo>
                    <a:pt x="1125" y="758"/>
                  </a:lnTo>
                  <a:lnTo>
                    <a:pt x="1132" y="744"/>
                  </a:lnTo>
                  <a:lnTo>
                    <a:pt x="1134" y="739"/>
                  </a:lnTo>
                  <a:lnTo>
                    <a:pt x="1134" y="739"/>
                  </a:lnTo>
                  <a:lnTo>
                    <a:pt x="1144" y="715"/>
                  </a:lnTo>
                  <a:lnTo>
                    <a:pt x="1153" y="689"/>
                  </a:lnTo>
                  <a:lnTo>
                    <a:pt x="1163" y="662"/>
                  </a:lnTo>
                  <a:lnTo>
                    <a:pt x="1169" y="637"/>
                  </a:lnTo>
                  <a:lnTo>
                    <a:pt x="1169" y="637"/>
                  </a:lnTo>
                  <a:lnTo>
                    <a:pt x="1172" y="621"/>
                  </a:lnTo>
                  <a:lnTo>
                    <a:pt x="1174" y="604"/>
                  </a:lnTo>
                  <a:lnTo>
                    <a:pt x="1176" y="589"/>
                  </a:lnTo>
                  <a:lnTo>
                    <a:pt x="1176" y="573"/>
                  </a:lnTo>
                  <a:lnTo>
                    <a:pt x="1176" y="559"/>
                  </a:lnTo>
                  <a:lnTo>
                    <a:pt x="1175" y="544"/>
                  </a:lnTo>
                  <a:lnTo>
                    <a:pt x="1173" y="532"/>
                  </a:lnTo>
                  <a:lnTo>
                    <a:pt x="1170" y="518"/>
                  </a:lnTo>
                  <a:lnTo>
                    <a:pt x="1170" y="518"/>
                  </a:lnTo>
                  <a:lnTo>
                    <a:pt x="1169" y="512"/>
                  </a:lnTo>
                  <a:lnTo>
                    <a:pt x="1169" y="505"/>
                  </a:lnTo>
                  <a:lnTo>
                    <a:pt x="1169" y="489"/>
                  </a:lnTo>
                  <a:lnTo>
                    <a:pt x="1169" y="489"/>
                  </a:lnTo>
                  <a:lnTo>
                    <a:pt x="1170" y="476"/>
                  </a:lnTo>
                  <a:lnTo>
                    <a:pt x="1170" y="476"/>
                  </a:lnTo>
                  <a:lnTo>
                    <a:pt x="1169" y="462"/>
                  </a:lnTo>
                  <a:lnTo>
                    <a:pt x="1167" y="450"/>
                  </a:lnTo>
                  <a:lnTo>
                    <a:pt x="1162" y="424"/>
                  </a:lnTo>
                  <a:lnTo>
                    <a:pt x="1162" y="424"/>
                  </a:lnTo>
                  <a:lnTo>
                    <a:pt x="1159" y="411"/>
                  </a:lnTo>
                  <a:lnTo>
                    <a:pt x="1159" y="411"/>
                  </a:lnTo>
                  <a:lnTo>
                    <a:pt x="1152" y="382"/>
                  </a:lnTo>
                  <a:lnTo>
                    <a:pt x="1145" y="354"/>
                  </a:lnTo>
                  <a:lnTo>
                    <a:pt x="1138" y="328"/>
                  </a:lnTo>
                  <a:lnTo>
                    <a:pt x="1130" y="301"/>
                  </a:lnTo>
                  <a:lnTo>
                    <a:pt x="1120" y="275"/>
                  </a:lnTo>
                  <a:lnTo>
                    <a:pt x="1110" y="249"/>
                  </a:lnTo>
                  <a:lnTo>
                    <a:pt x="1100" y="225"/>
                  </a:lnTo>
                  <a:lnTo>
                    <a:pt x="1089" y="201"/>
                  </a:lnTo>
                  <a:lnTo>
                    <a:pt x="1084" y="192"/>
                  </a:lnTo>
                  <a:lnTo>
                    <a:pt x="1084" y="192"/>
                  </a:lnTo>
                  <a:lnTo>
                    <a:pt x="1067" y="157"/>
                  </a:lnTo>
                  <a:lnTo>
                    <a:pt x="1050" y="122"/>
                  </a:lnTo>
                  <a:lnTo>
                    <a:pt x="1050" y="122"/>
                  </a:lnTo>
                  <a:lnTo>
                    <a:pt x="1037" y="97"/>
                  </a:lnTo>
                  <a:lnTo>
                    <a:pt x="1037" y="97"/>
                  </a:lnTo>
                  <a:lnTo>
                    <a:pt x="1021" y="66"/>
                  </a:lnTo>
                  <a:lnTo>
                    <a:pt x="1012" y="52"/>
                  </a:lnTo>
                  <a:lnTo>
                    <a:pt x="1004" y="39"/>
                  </a:lnTo>
                  <a:lnTo>
                    <a:pt x="1003" y="37"/>
                  </a:lnTo>
                  <a:lnTo>
                    <a:pt x="971" y="37"/>
                  </a:lnTo>
                  <a:lnTo>
                    <a:pt x="971" y="37"/>
                  </a:lnTo>
                  <a:lnTo>
                    <a:pt x="919" y="37"/>
                  </a:lnTo>
                  <a:lnTo>
                    <a:pt x="919" y="37"/>
                  </a:lnTo>
                  <a:lnTo>
                    <a:pt x="841" y="36"/>
                  </a:lnTo>
                  <a:lnTo>
                    <a:pt x="841" y="36"/>
                  </a:lnTo>
                  <a:lnTo>
                    <a:pt x="818" y="36"/>
                  </a:lnTo>
                  <a:lnTo>
                    <a:pt x="818" y="36"/>
                  </a:lnTo>
                  <a:lnTo>
                    <a:pt x="763" y="35"/>
                  </a:lnTo>
                  <a:lnTo>
                    <a:pt x="763" y="35"/>
                  </a:lnTo>
                  <a:lnTo>
                    <a:pt x="740" y="35"/>
                  </a:lnTo>
                  <a:lnTo>
                    <a:pt x="718" y="36"/>
                  </a:lnTo>
                  <a:lnTo>
                    <a:pt x="718" y="36"/>
                  </a:lnTo>
                  <a:lnTo>
                    <a:pt x="695" y="38"/>
                  </a:lnTo>
                  <a:lnTo>
                    <a:pt x="673" y="41"/>
                  </a:lnTo>
                  <a:lnTo>
                    <a:pt x="673" y="41"/>
                  </a:lnTo>
                  <a:lnTo>
                    <a:pt x="645" y="45"/>
                  </a:lnTo>
                  <a:lnTo>
                    <a:pt x="630" y="46"/>
                  </a:lnTo>
                  <a:lnTo>
                    <a:pt x="616" y="46"/>
                  </a:lnTo>
                  <a:lnTo>
                    <a:pt x="616" y="46"/>
                  </a:lnTo>
                  <a:lnTo>
                    <a:pt x="531" y="47"/>
                  </a:lnTo>
                  <a:lnTo>
                    <a:pt x="531" y="47"/>
                  </a:lnTo>
                  <a:lnTo>
                    <a:pt x="442" y="47"/>
                  </a:lnTo>
                  <a:lnTo>
                    <a:pt x="354" y="45"/>
                  </a:lnTo>
                  <a:lnTo>
                    <a:pt x="354" y="45"/>
                  </a:lnTo>
                  <a:lnTo>
                    <a:pt x="198" y="44"/>
                  </a:lnTo>
                  <a:lnTo>
                    <a:pt x="195" y="44"/>
                  </a:lnTo>
                  <a:lnTo>
                    <a:pt x="194" y="46"/>
                  </a:lnTo>
                  <a:lnTo>
                    <a:pt x="194" y="46"/>
                  </a:lnTo>
                  <a:lnTo>
                    <a:pt x="168" y="84"/>
                  </a:lnTo>
                  <a:lnTo>
                    <a:pt x="168" y="84"/>
                  </a:lnTo>
                  <a:lnTo>
                    <a:pt x="147" y="114"/>
                  </a:lnTo>
                  <a:lnTo>
                    <a:pt x="127" y="145"/>
                  </a:lnTo>
                  <a:lnTo>
                    <a:pt x="118" y="161"/>
                  </a:lnTo>
                  <a:lnTo>
                    <a:pt x="110" y="177"/>
                  </a:lnTo>
                  <a:lnTo>
                    <a:pt x="102" y="194"/>
                  </a:lnTo>
                  <a:lnTo>
                    <a:pt x="95" y="212"/>
                  </a:lnTo>
                  <a:lnTo>
                    <a:pt x="95" y="212"/>
                  </a:lnTo>
                  <a:lnTo>
                    <a:pt x="81" y="259"/>
                  </a:lnTo>
                  <a:lnTo>
                    <a:pt x="66" y="307"/>
                  </a:lnTo>
                  <a:lnTo>
                    <a:pt x="59" y="331"/>
                  </a:lnTo>
                  <a:lnTo>
                    <a:pt x="59" y="331"/>
                  </a:lnTo>
                  <a:lnTo>
                    <a:pt x="51" y="358"/>
                  </a:lnTo>
                  <a:lnTo>
                    <a:pt x="42" y="389"/>
                  </a:lnTo>
                  <a:lnTo>
                    <a:pt x="39" y="405"/>
                  </a:lnTo>
                  <a:lnTo>
                    <a:pt x="37" y="421"/>
                  </a:lnTo>
                  <a:lnTo>
                    <a:pt x="36" y="436"/>
                  </a:lnTo>
                  <a:lnTo>
                    <a:pt x="36" y="451"/>
                  </a:lnTo>
                  <a:lnTo>
                    <a:pt x="36" y="451"/>
                  </a:lnTo>
                  <a:lnTo>
                    <a:pt x="37" y="476"/>
                  </a:lnTo>
                  <a:lnTo>
                    <a:pt x="38" y="503"/>
                  </a:lnTo>
                  <a:lnTo>
                    <a:pt x="38" y="503"/>
                  </a:lnTo>
                  <a:lnTo>
                    <a:pt x="40" y="515"/>
                  </a:lnTo>
                  <a:lnTo>
                    <a:pt x="42" y="527"/>
                  </a:lnTo>
                  <a:lnTo>
                    <a:pt x="42" y="527"/>
                  </a:lnTo>
                  <a:lnTo>
                    <a:pt x="44" y="540"/>
                  </a:lnTo>
                  <a:lnTo>
                    <a:pt x="44" y="545"/>
                  </a:lnTo>
                  <a:lnTo>
                    <a:pt x="44" y="551"/>
                  </a:lnTo>
                  <a:lnTo>
                    <a:pt x="44" y="551"/>
                  </a:lnTo>
                  <a:lnTo>
                    <a:pt x="44" y="565"/>
                  </a:lnTo>
                  <a:lnTo>
                    <a:pt x="47" y="577"/>
                  </a:lnTo>
                  <a:lnTo>
                    <a:pt x="49" y="590"/>
                  </a:lnTo>
                  <a:lnTo>
                    <a:pt x="52" y="601"/>
                  </a:lnTo>
                  <a:lnTo>
                    <a:pt x="56" y="613"/>
                  </a:lnTo>
                  <a:lnTo>
                    <a:pt x="61" y="624"/>
                  </a:lnTo>
                  <a:lnTo>
                    <a:pt x="71" y="646"/>
                  </a:lnTo>
                  <a:lnTo>
                    <a:pt x="71" y="646"/>
                  </a:lnTo>
                  <a:lnTo>
                    <a:pt x="81" y="663"/>
                  </a:lnTo>
                  <a:lnTo>
                    <a:pt x="81" y="663"/>
                  </a:lnTo>
                  <a:lnTo>
                    <a:pt x="89" y="683"/>
                  </a:lnTo>
                  <a:lnTo>
                    <a:pt x="98" y="704"/>
                  </a:lnTo>
                  <a:lnTo>
                    <a:pt x="98" y="704"/>
                  </a:lnTo>
                  <a:lnTo>
                    <a:pt x="111" y="734"/>
                  </a:lnTo>
                  <a:lnTo>
                    <a:pt x="118" y="748"/>
                  </a:lnTo>
                  <a:lnTo>
                    <a:pt x="125" y="763"/>
                  </a:lnTo>
                  <a:lnTo>
                    <a:pt x="125" y="763"/>
                  </a:lnTo>
                  <a:lnTo>
                    <a:pt x="129" y="770"/>
                  </a:lnTo>
                  <a:lnTo>
                    <a:pt x="136" y="777"/>
                  </a:lnTo>
                  <a:lnTo>
                    <a:pt x="147" y="790"/>
                  </a:lnTo>
                  <a:lnTo>
                    <a:pt x="147" y="790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65" y="812"/>
                  </a:lnTo>
                  <a:lnTo>
                    <a:pt x="171" y="819"/>
                  </a:lnTo>
                  <a:lnTo>
                    <a:pt x="173" y="819"/>
                  </a:lnTo>
                  <a:lnTo>
                    <a:pt x="173" y="819"/>
                  </a:lnTo>
                  <a:lnTo>
                    <a:pt x="177" y="820"/>
                  </a:lnTo>
                  <a:lnTo>
                    <a:pt x="180" y="821"/>
                  </a:lnTo>
                  <a:lnTo>
                    <a:pt x="183" y="824"/>
                  </a:lnTo>
                  <a:lnTo>
                    <a:pt x="186" y="827"/>
                  </a:lnTo>
                  <a:lnTo>
                    <a:pt x="186" y="827"/>
                  </a:lnTo>
                  <a:lnTo>
                    <a:pt x="189" y="831"/>
                  </a:lnTo>
                  <a:lnTo>
                    <a:pt x="191" y="835"/>
                  </a:lnTo>
                  <a:lnTo>
                    <a:pt x="191" y="840"/>
                  </a:lnTo>
                  <a:lnTo>
                    <a:pt x="190" y="844"/>
                  </a:lnTo>
                  <a:lnTo>
                    <a:pt x="190" y="844"/>
                  </a:lnTo>
                  <a:lnTo>
                    <a:pt x="190" y="845"/>
                  </a:lnTo>
                  <a:lnTo>
                    <a:pt x="190" y="845"/>
                  </a:lnTo>
                  <a:lnTo>
                    <a:pt x="189" y="851"/>
                  </a:lnTo>
                  <a:lnTo>
                    <a:pt x="185" y="857"/>
                  </a:lnTo>
                  <a:lnTo>
                    <a:pt x="183" y="859"/>
                  </a:lnTo>
                  <a:lnTo>
                    <a:pt x="180" y="861"/>
                  </a:lnTo>
                  <a:lnTo>
                    <a:pt x="178" y="862"/>
                  </a:lnTo>
                  <a:lnTo>
                    <a:pt x="175" y="862"/>
                  </a:lnTo>
                  <a:lnTo>
                    <a:pt x="175" y="862"/>
                  </a:lnTo>
                  <a:lnTo>
                    <a:pt x="169" y="861"/>
                  </a:lnTo>
                  <a:lnTo>
                    <a:pt x="169" y="861"/>
                  </a:lnTo>
                  <a:lnTo>
                    <a:pt x="159" y="857"/>
                  </a:lnTo>
                  <a:lnTo>
                    <a:pt x="153" y="854"/>
                  </a:lnTo>
                  <a:lnTo>
                    <a:pt x="148" y="849"/>
                  </a:lnTo>
                  <a:lnTo>
                    <a:pt x="143" y="842"/>
                  </a:lnTo>
                  <a:lnTo>
                    <a:pt x="143" y="842"/>
                  </a:lnTo>
                  <a:lnTo>
                    <a:pt x="138" y="834"/>
                  </a:lnTo>
                  <a:lnTo>
                    <a:pt x="133" y="828"/>
                  </a:lnTo>
                  <a:lnTo>
                    <a:pt x="121" y="817"/>
                  </a:lnTo>
                  <a:lnTo>
                    <a:pt x="121" y="817"/>
                  </a:lnTo>
                  <a:lnTo>
                    <a:pt x="110" y="804"/>
                  </a:lnTo>
                  <a:lnTo>
                    <a:pt x="104" y="798"/>
                  </a:lnTo>
                  <a:lnTo>
                    <a:pt x="99" y="791"/>
                  </a:lnTo>
                  <a:lnTo>
                    <a:pt x="99" y="791"/>
                  </a:lnTo>
                  <a:lnTo>
                    <a:pt x="86" y="766"/>
                  </a:lnTo>
                  <a:lnTo>
                    <a:pt x="73" y="740"/>
                  </a:lnTo>
                  <a:lnTo>
                    <a:pt x="62" y="714"/>
                  </a:lnTo>
                  <a:lnTo>
                    <a:pt x="52" y="689"/>
                  </a:lnTo>
                  <a:lnTo>
                    <a:pt x="52" y="689"/>
                  </a:lnTo>
                  <a:lnTo>
                    <a:pt x="48" y="680"/>
                  </a:lnTo>
                  <a:lnTo>
                    <a:pt x="43" y="671"/>
                  </a:lnTo>
                  <a:lnTo>
                    <a:pt x="33" y="651"/>
                  </a:lnTo>
                  <a:lnTo>
                    <a:pt x="33" y="651"/>
                  </a:lnTo>
                  <a:lnTo>
                    <a:pt x="23" y="633"/>
                  </a:lnTo>
                  <a:lnTo>
                    <a:pt x="14" y="616"/>
                  </a:lnTo>
                  <a:lnTo>
                    <a:pt x="11" y="607"/>
                  </a:lnTo>
                  <a:lnTo>
                    <a:pt x="9" y="598"/>
                  </a:lnTo>
                  <a:lnTo>
                    <a:pt x="7" y="590"/>
                  </a:lnTo>
                  <a:lnTo>
                    <a:pt x="7" y="580"/>
                  </a:lnTo>
                  <a:lnTo>
                    <a:pt x="7" y="580"/>
                  </a:lnTo>
                  <a:lnTo>
                    <a:pt x="7" y="560"/>
                  </a:lnTo>
                  <a:lnTo>
                    <a:pt x="7" y="539"/>
                  </a:lnTo>
                  <a:lnTo>
                    <a:pt x="3" y="496"/>
                  </a:lnTo>
                  <a:lnTo>
                    <a:pt x="3" y="496"/>
                  </a:lnTo>
                  <a:lnTo>
                    <a:pt x="1" y="463"/>
                  </a:lnTo>
                  <a:lnTo>
                    <a:pt x="1" y="463"/>
                  </a:lnTo>
                  <a:lnTo>
                    <a:pt x="0" y="448"/>
                  </a:lnTo>
                  <a:lnTo>
                    <a:pt x="0" y="433"/>
                  </a:lnTo>
                  <a:lnTo>
                    <a:pt x="1" y="419"/>
                  </a:lnTo>
                  <a:lnTo>
                    <a:pt x="3" y="403"/>
                  </a:lnTo>
                  <a:lnTo>
                    <a:pt x="8" y="373"/>
                  </a:lnTo>
                  <a:lnTo>
                    <a:pt x="14" y="342"/>
                  </a:lnTo>
                  <a:lnTo>
                    <a:pt x="24" y="312"/>
                  </a:lnTo>
                  <a:lnTo>
                    <a:pt x="33" y="282"/>
                  </a:lnTo>
                  <a:lnTo>
                    <a:pt x="54" y="223"/>
                  </a:lnTo>
                  <a:lnTo>
                    <a:pt x="60" y="203"/>
                  </a:lnTo>
                  <a:lnTo>
                    <a:pt x="60" y="203"/>
                  </a:lnTo>
                  <a:lnTo>
                    <a:pt x="68" y="185"/>
                  </a:lnTo>
                  <a:lnTo>
                    <a:pt x="76" y="166"/>
                  </a:lnTo>
                  <a:lnTo>
                    <a:pt x="85" y="149"/>
                  </a:lnTo>
                  <a:lnTo>
                    <a:pt x="94" y="132"/>
                  </a:lnTo>
                  <a:lnTo>
                    <a:pt x="115" y="98"/>
                  </a:lnTo>
                  <a:lnTo>
                    <a:pt x="137" y="66"/>
                  </a:lnTo>
                  <a:lnTo>
                    <a:pt x="137" y="66"/>
                  </a:lnTo>
                  <a:lnTo>
                    <a:pt x="161" y="30"/>
                  </a:lnTo>
                  <a:lnTo>
                    <a:pt x="162" y="28"/>
                  </a:lnTo>
                  <a:lnTo>
                    <a:pt x="162" y="27"/>
                  </a:lnTo>
                  <a:lnTo>
                    <a:pt x="162" y="27"/>
                  </a:lnTo>
                  <a:lnTo>
                    <a:pt x="162" y="23"/>
                  </a:lnTo>
                  <a:lnTo>
                    <a:pt x="163" y="19"/>
                  </a:lnTo>
                  <a:lnTo>
                    <a:pt x="165" y="16"/>
                  </a:lnTo>
                  <a:lnTo>
                    <a:pt x="167" y="12"/>
                  </a:lnTo>
                  <a:lnTo>
                    <a:pt x="167" y="12"/>
                  </a:lnTo>
                  <a:lnTo>
                    <a:pt x="169" y="10"/>
                  </a:lnTo>
                  <a:lnTo>
                    <a:pt x="172" y="8"/>
                  </a:lnTo>
                  <a:lnTo>
                    <a:pt x="175" y="7"/>
                  </a:lnTo>
                  <a:lnTo>
                    <a:pt x="179" y="7"/>
                  </a:lnTo>
                  <a:lnTo>
                    <a:pt x="403" y="7"/>
                  </a:lnTo>
                  <a:lnTo>
                    <a:pt x="403" y="7"/>
                  </a:lnTo>
                  <a:lnTo>
                    <a:pt x="443" y="8"/>
                  </a:lnTo>
                  <a:lnTo>
                    <a:pt x="484" y="9"/>
                  </a:lnTo>
                  <a:lnTo>
                    <a:pt x="484" y="9"/>
                  </a:lnTo>
                  <a:lnTo>
                    <a:pt x="525" y="10"/>
                  </a:lnTo>
                  <a:lnTo>
                    <a:pt x="567" y="11"/>
                  </a:lnTo>
                  <a:lnTo>
                    <a:pt x="567" y="11"/>
                  </a:lnTo>
                  <a:lnTo>
                    <a:pt x="593" y="10"/>
                  </a:lnTo>
                  <a:lnTo>
                    <a:pt x="616" y="9"/>
                  </a:lnTo>
                  <a:lnTo>
                    <a:pt x="616" y="9"/>
                  </a:lnTo>
                  <a:lnTo>
                    <a:pt x="668" y="7"/>
                  </a:lnTo>
                  <a:lnTo>
                    <a:pt x="668" y="7"/>
                  </a:lnTo>
                  <a:lnTo>
                    <a:pt x="746" y="2"/>
                  </a:lnTo>
                  <a:lnTo>
                    <a:pt x="784" y="1"/>
                  </a:lnTo>
                  <a:lnTo>
                    <a:pt x="824" y="0"/>
                  </a:lnTo>
                  <a:lnTo>
                    <a:pt x="824" y="0"/>
                  </a:lnTo>
                  <a:lnTo>
                    <a:pt x="841" y="1"/>
                  </a:lnTo>
                  <a:lnTo>
                    <a:pt x="841" y="1"/>
                  </a:lnTo>
                  <a:lnTo>
                    <a:pt x="924" y="1"/>
                  </a:lnTo>
                  <a:lnTo>
                    <a:pt x="924" y="1"/>
                  </a:lnTo>
                  <a:lnTo>
                    <a:pt x="1023" y="1"/>
                  </a:lnTo>
                  <a:lnTo>
                    <a:pt x="1023" y="1"/>
                  </a:lnTo>
                  <a:lnTo>
                    <a:pt x="1027" y="1"/>
                  </a:lnTo>
                  <a:lnTo>
                    <a:pt x="1030" y="2"/>
                  </a:lnTo>
                  <a:lnTo>
                    <a:pt x="1033" y="4"/>
                  </a:lnTo>
                  <a:lnTo>
                    <a:pt x="1036" y="7"/>
                  </a:lnTo>
                  <a:lnTo>
                    <a:pt x="1036" y="7"/>
                  </a:lnTo>
                  <a:lnTo>
                    <a:pt x="1038" y="10"/>
                  </a:lnTo>
                  <a:lnTo>
                    <a:pt x="1039" y="15"/>
                  </a:lnTo>
                  <a:lnTo>
                    <a:pt x="1039" y="20"/>
                  </a:lnTo>
                  <a:lnTo>
                    <a:pt x="1039" y="24"/>
                  </a:lnTo>
                  <a:lnTo>
                    <a:pt x="1038" y="26"/>
                  </a:lnTo>
                  <a:lnTo>
                    <a:pt x="1040" y="28"/>
                  </a:lnTo>
                  <a:lnTo>
                    <a:pt x="1040" y="28"/>
                  </a:lnTo>
                  <a:lnTo>
                    <a:pt x="1051" y="48"/>
                  </a:lnTo>
                  <a:lnTo>
                    <a:pt x="1061" y="67"/>
                  </a:lnTo>
                  <a:lnTo>
                    <a:pt x="1061" y="67"/>
                  </a:lnTo>
                  <a:lnTo>
                    <a:pt x="1070" y="86"/>
                  </a:lnTo>
                  <a:lnTo>
                    <a:pt x="1081" y="104"/>
                  </a:lnTo>
                  <a:lnTo>
                    <a:pt x="1081" y="104"/>
                  </a:lnTo>
                  <a:lnTo>
                    <a:pt x="1090" y="119"/>
                  </a:lnTo>
                  <a:lnTo>
                    <a:pt x="1098" y="136"/>
                  </a:lnTo>
                  <a:lnTo>
                    <a:pt x="1114" y="170"/>
                  </a:lnTo>
                  <a:lnTo>
                    <a:pt x="1114" y="170"/>
                  </a:lnTo>
                  <a:lnTo>
                    <a:pt x="1126" y="197"/>
                  </a:lnTo>
                  <a:lnTo>
                    <a:pt x="1126" y="197"/>
                  </a:lnTo>
                  <a:lnTo>
                    <a:pt x="1139" y="224"/>
                  </a:lnTo>
                  <a:lnTo>
                    <a:pt x="1150" y="252"/>
                  </a:lnTo>
                  <a:lnTo>
                    <a:pt x="1161" y="281"/>
                  </a:lnTo>
                  <a:lnTo>
                    <a:pt x="1169" y="309"/>
                  </a:lnTo>
                  <a:lnTo>
                    <a:pt x="1177" y="338"/>
                  </a:lnTo>
                  <a:lnTo>
                    <a:pt x="1184" y="368"/>
                  </a:lnTo>
                  <a:lnTo>
                    <a:pt x="1199" y="426"/>
                  </a:lnTo>
                  <a:lnTo>
                    <a:pt x="1205" y="452"/>
                  </a:lnTo>
                  <a:lnTo>
                    <a:pt x="1205" y="452"/>
                  </a:lnTo>
                  <a:lnTo>
                    <a:pt x="1206" y="461"/>
                  </a:lnTo>
                  <a:lnTo>
                    <a:pt x="1207" y="472"/>
                  </a:lnTo>
                  <a:lnTo>
                    <a:pt x="1208" y="493"/>
                  </a:lnTo>
                  <a:lnTo>
                    <a:pt x="1208" y="493"/>
                  </a:lnTo>
                  <a:lnTo>
                    <a:pt x="1208" y="513"/>
                  </a:lnTo>
                  <a:lnTo>
                    <a:pt x="1208" y="522"/>
                  </a:lnTo>
                  <a:lnTo>
                    <a:pt x="1209" y="532"/>
                  </a:lnTo>
                  <a:lnTo>
                    <a:pt x="1209" y="532"/>
                  </a:lnTo>
                  <a:lnTo>
                    <a:pt x="1211" y="543"/>
                  </a:lnTo>
                  <a:lnTo>
                    <a:pt x="1212" y="556"/>
                  </a:lnTo>
                  <a:lnTo>
                    <a:pt x="1212" y="577"/>
                  </a:lnTo>
                  <a:lnTo>
                    <a:pt x="1212" y="577"/>
                  </a:lnTo>
                  <a:lnTo>
                    <a:pt x="1210" y="609"/>
                  </a:lnTo>
                  <a:lnTo>
                    <a:pt x="1208" y="623"/>
                  </a:lnTo>
                  <a:lnTo>
                    <a:pt x="1206" y="637"/>
                  </a:lnTo>
                  <a:lnTo>
                    <a:pt x="1203" y="650"/>
                  </a:lnTo>
                  <a:lnTo>
                    <a:pt x="1200" y="662"/>
                  </a:lnTo>
                  <a:lnTo>
                    <a:pt x="1196" y="674"/>
                  </a:lnTo>
                  <a:lnTo>
                    <a:pt x="1192" y="685"/>
                  </a:lnTo>
                  <a:lnTo>
                    <a:pt x="1192" y="685"/>
                  </a:lnTo>
                  <a:lnTo>
                    <a:pt x="1182" y="707"/>
                  </a:lnTo>
                  <a:lnTo>
                    <a:pt x="1174" y="731"/>
                  </a:lnTo>
                  <a:lnTo>
                    <a:pt x="1174" y="731"/>
                  </a:lnTo>
                  <a:lnTo>
                    <a:pt x="1168" y="749"/>
                  </a:lnTo>
                  <a:lnTo>
                    <a:pt x="1162" y="767"/>
                  </a:lnTo>
                  <a:lnTo>
                    <a:pt x="1162" y="767"/>
                  </a:lnTo>
                  <a:lnTo>
                    <a:pt x="1154" y="780"/>
                  </a:lnTo>
                  <a:lnTo>
                    <a:pt x="1147" y="793"/>
                  </a:lnTo>
                  <a:lnTo>
                    <a:pt x="1147" y="793"/>
                  </a:lnTo>
                  <a:lnTo>
                    <a:pt x="1139" y="806"/>
                  </a:lnTo>
                  <a:lnTo>
                    <a:pt x="1132" y="820"/>
                  </a:lnTo>
                  <a:lnTo>
                    <a:pt x="1132" y="820"/>
                  </a:lnTo>
                  <a:lnTo>
                    <a:pt x="1124" y="837"/>
                  </a:lnTo>
                  <a:lnTo>
                    <a:pt x="1120" y="846"/>
                  </a:lnTo>
                  <a:lnTo>
                    <a:pt x="1115" y="853"/>
                  </a:lnTo>
                  <a:lnTo>
                    <a:pt x="1110" y="860"/>
                  </a:lnTo>
                  <a:lnTo>
                    <a:pt x="1104" y="868"/>
                  </a:lnTo>
                  <a:lnTo>
                    <a:pt x="1096" y="873"/>
                  </a:lnTo>
                  <a:lnTo>
                    <a:pt x="1089" y="878"/>
                  </a:lnTo>
                  <a:lnTo>
                    <a:pt x="1089" y="878"/>
                  </a:lnTo>
                  <a:lnTo>
                    <a:pt x="1084" y="880"/>
                  </a:lnTo>
                  <a:lnTo>
                    <a:pt x="1080" y="881"/>
                  </a:lnTo>
                  <a:lnTo>
                    <a:pt x="1080" y="8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2" name="Freeform 217"/>
            <p:cNvSpPr>
              <a:spLocks noEditPoints="1"/>
            </p:cNvSpPr>
            <p:nvPr/>
          </p:nvSpPr>
          <p:spPr bwMode="auto">
            <a:xfrm>
              <a:off x="4154488" y="3670301"/>
              <a:ext cx="739775" cy="139700"/>
            </a:xfrm>
            <a:custGeom>
              <a:avLst/>
              <a:gdLst/>
              <a:ahLst/>
              <a:cxnLst>
                <a:cxn ang="0">
                  <a:pos x="677" y="260"/>
                </a:cxn>
                <a:cxn ang="0">
                  <a:pos x="549" y="256"/>
                </a:cxn>
                <a:cxn ang="0">
                  <a:pos x="460" y="255"/>
                </a:cxn>
                <a:cxn ang="0">
                  <a:pos x="333" y="246"/>
                </a:cxn>
                <a:cxn ang="0">
                  <a:pos x="166" y="227"/>
                </a:cxn>
                <a:cxn ang="0">
                  <a:pos x="109" y="195"/>
                </a:cxn>
                <a:cxn ang="0">
                  <a:pos x="45" y="129"/>
                </a:cxn>
                <a:cxn ang="0">
                  <a:pos x="9" y="79"/>
                </a:cxn>
                <a:cxn ang="0">
                  <a:pos x="0" y="36"/>
                </a:cxn>
                <a:cxn ang="0">
                  <a:pos x="13" y="15"/>
                </a:cxn>
                <a:cxn ang="0">
                  <a:pos x="51" y="1"/>
                </a:cxn>
                <a:cxn ang="0">
                  <a:pos x="63" y="1"/>
                </a:cxn>
                <a:cxn ang="0">
                  <a:pos x="204" y="7"/>
                </a:cxn>
                <a:cxn ang="0">
                  <a:pos x="382" y="14"/>
                </a:cxn>
                <a:cxn ang="0">
                  <a:pos x="751" y="11"/>
                </a:cxn>
                <a:cxn ang="0">
                  <a:pos x="849" y="16"/>
                </a:cxn>
                <a:cxn ang="0">
                  <a:pos x="991" y="23"/>
                </a:cxn>
                <a:cxn ang="0">
                  <a:pos x="1118" y="31"/>
                </a:cxn>
                <a:cxn ang="0">
                  <a:pos x="1167" y="29"/>
                </a:cxn>
                <a:cxn ang="0">
                  <a:pos x="1239" y="27"/>
                </a:cxn>
                <a:cxn ang="0">
                  <a:pos x="1327" y="20"/>
                </a:cxn>
                <a:cxn ang="0">
                  <a:pos x="1339" y="14"/>
                </a:cxn>
                <a:cxn ang="0">
                  <a:pos x="1375" y="21"/>
                </a:cxn>
                <a:cxn ang="0">
                  <a:pos x="1395" y="48"/>
                </a:cxn>
                <a:cxn ang="0">
                  <a:pos x="1392" y="106"/>
                </a:cxn>
                <a:cxn ang="0">
                  <a:pos x="1352" y="178"/>
                </a:cxn>
                <a:cxn ang="0">
                  <a:pos x="1277" y="229"/>
                </a:cxn>
                <a:cxn ang="0">
                  <a:pos x="1179" y="254"/>
                </a:cxn>
                <a:cxn ang="0">
                  <a:pos x="948" y="265"/>
                </a:cxn>
                <a:cxn ang="0">
                  <a:pos x="666" y="223"/>
                </a:cxn>
                <a:cxn ang="0">
                  <a:pos x="863" y="229"/>
                </a:cxn>
                <a:cxn ang="0">
                  <a:pos x="992" y="231"/>
                </a:cxn>
                <a:cxn ang="0">
                  <a:pos x="1102" y="220"/>
                </a:cxn>
                <a:cxn ang="0">
                  <a:pos x="1235" y="207"/>
                </a:cxn>
                <a:cxn ang="0">
                  <a:pos x="1300" y="175"/>
                </a:cxn>
                <a:cxn ang="0">
                  <a:pos x="1352" y="114"/>
                </a:cxn>
                <a:cxn ang="0">
                  <a:pos x="1359" y="74"/>
                </a:cxn>
                <a:cxn ang="0">
                  <a:pos x="1344" y="60"/>
                </a:cxn>
                <a:cxn ang="0">
                  <a:pos x="1319" y="58"/>
                </a:cxn>
                <a:cxn ang="0">
                  <a:pos x="1267" y="64"/>
                </a:cxn>
                <a:cxn ang="0">
                  <a:pos x="1235" y="63"/>
                </a:cxn>
                <a:cxn ang="0">
                  <a:pos x="1193" y="63"/>
                </a:cxn>
                <a:cxn ang="0">
                  <a:pos x="1123" y="67"/>
                </a:cxn>
                <a:cxn ang="0">
                  <a:pos x="1021" y="61"/>
                </a:cxn>
                <a:cxn ang="0">
                  <a:pos x="781" y="47"/>
                </a:cxn>
                <a:cxn ang="0">
                  <a:pos x="576" y="51"/>
                </a:cxn>
                <a:cxn ang="0">
                  <a:pos x="275" y="47"/>
                </a:cxn>
                <a:cxn ang="0">
                  <a:pos x="117" y="39"/>
                </a:cxn>
                <a:cxn ang="0">
                  <a:pos x="46" y="36"/>
                </a:cxn>
                <a:cxn ang="0">
                  <a:pos x="38" y="43"/>
                </a:cxn>
                <a:cxn ang="0">
                  <a:pos x="51" y="74"/>
                </a:cxn>
                <a:cxn ang="0">
                  <a:pos x="83" y="120"/>
                </a:cxn>
                <a:cxn ang="0">
                  <a:pos x="180" y="191"/>
                </a:cxn>
                <a:cxn ang="0">
                  <a:pos x="232" y="204"/>
                </a:cxn>
                <a:cxn ang="0">
                  <a:pos x="263" y="204"/>
                </a:cxn>
                <a:cxn ang="0">
                  <a:pos x="328" y="210"/>
                </a:cxn>
                <a:cxn ang="0">
                  <a:pos x="443" y="219"/>
                </a:cxn>
                <a:cxn ang="0">
                  <a:pos x="535" y="222"/>
                </a:cxn>
              </a:cxnLst>
              <a:rect l="0" t="0" r="r" b="b"/>
              <a:pathLst>
                <a:path w="1397" h="265">
                  <a:moveTo>
                    <a:pt x="759" y="265"/>
                  </a:moveTo>
                  <a:lnTo>
                    <a:pt x="759" y="265"/>
                  </a:lnTo>
                  <a:lnTo>
                    <a:pt x="738" y="264"/>
                  </a:lnTo>
                  <a:lnTo>
                    <a:pt x="718" y="263"/>
                  </a:lnTo>
                  <a:lnTo>
                    <a:pt x="677" y="260"/>
                  </a:lnTo>
                  <a:lnTo>
                    <a:pt x="677" y="260"/>
                  </a:lnTo>
                  <a:lnTo>
                    <a:pt x="650" y="258"/>
                  </a:lnTo>
                  <a:lnTo>
                    <a:pt x="623" y="257"/>
                  </a:lnTo>
                  <a:lnTo>
                    <a:pt x="623" y="257"/>
                  </a:lnTo>
                  <a:lnTo>
                    <a:pt x="585" y="256"/>
                  </a:lnTo>
                  <a:lnTo>
                    <a:pt x="585" y="256"/>
                  </a:lnTo>
                  <a:lnTo>
                    <a:pt x="549" y="256"/>
                  </a:lnTo>
                  <a:lnTo>
                    <a:pt x="549" y="256"/>
                  </a:lnTo>
                  <a:lnTo>
                    <a:pt x="513" y="257"/>
                  </a:lnTo>
                  <a:lnTo>
                    <a:pt x="513" y="257"/>
                  </a:lnTo>
                  <a:lnTo>
                    <a:pt x="484" y="256"/>
                  </a:lnTo>
                  <a:lnTo>
                    <a:pt x="460" y="255"/>
                  </a:lnTo>
                  <a:lnTo>
                    <a:pt x="460" y="255"/>
                  </a:lnTo>
                  <a:lnTo>
                    <a:pt x="422" y="252"/>
                  </a:lnTo>
                  <a:lnTo>
                    <a:pt x="422" y="252"/>
                  </a:lnTo>
                  <a:lnTo>
                    <a:pt x="378" y="248"/>
                  </a:lnTo>
                  <a:lnTo>
                    <a:pt x="355" y="247"/>
                  </a:lnTo>
                  <a:lnTo>
                    <a:pt x="333" y="246"/>
                  </a:lnTo>
                  <a:lnTo>
                    <a:pt x="333" y="246"/>
                  </a:lnTo>
                  <a:lnTo>
                    <a:pt x="281" y="246"/>
                  </a:lnTo>
                  <a:lnTo>
                    <a:pt x="255" y="245"/>
                  </a:lnTo>
                  <a:lnTo>
                    <a:pt x="229" y="242"/>
                  </a:lnTo>
                  <a:lnTo>
                    <a:pt x="203" y="237"/>
                  </a:lnTo>
                  <a:lnTo>
                    <a:pt x="179" y="231"/>
                  </a:lnTo>
                  <a:lnTo>
                    <a:pt x="166" y="227"/>
                  </a:lnTo>
                  <a:lnTo>
                    <a:pt x="154" y="222"/>
                  </a:lnTo>
                  <a:lnTo>
                    <a:pt x="142" y="217"/>
                  </a:lnTo>
                  <a:lnTo>
                    <a:pt x="131" y="210"/>
                  </a:lnTo>
                  <a:lnTo>
                    <a:pt x="131" y="210"/>
                  </a:lnTo>
                  <a:lnTo>
                    <a:pt x="120" y="203"/>
                  </a:lnTo>
                  <a:lnTo>
                    <a:pt x="109" y="195"/>
                  </a:lnTo>
                  <a:lnTo>
                    <a:pt x="98" y="187"/>
                  </a:lnTo>
                  <a:lnTo>
                    <a:pt x="86" y="176"/>
                  </a:lnTo>
                  <a:lnTo>
                    <a:pt x="76" y="166"/>
                  </a:lnTo>
                  <a:lnTo>
                    <a:pt x="65" y="154"/>
                  </a:lnTo>
                  <a:lnTo>
                    <a:pt x="54" y="142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35" y="117"/>
                  </a:lnTo>
                  <a:lnTo>
                    <a:pt x="35" y="117"/>
                  </a:lnTo>
                  <a:lnTo>
                    <a:pt x="25" y="105"/>
                  </a:lnTo>
                  <a:lnTo>
                    <a:pt x="17" y="92"/>
                  </a:lnTo>
                  <a:lnTo>
                    <a:pt x="9" y="79"/>
                  </a:lnTo>
                  <a:lnTo>
                    <a:pt x="6" y="73"/>
                  </a:lnTo>
                  <a:lnTo>
                    <a:pt x="3" y="66"/>
                  </a:lnTo>
                  <a:lnTo>
                    <a:pt x="3" y="66"/>
                  </a:lnTo>
                  <a:lnTo>
                    <a:pt x="0" y="54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1" y="31"/>
                  </a:lnTo>
                  <a:lnTo>
                    <a:pt x="3" y="27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9" y="19"/>
                  </a:lnTo>
                  <a:lnTo>
                    <a:pt x="13" y="15"/>
                  </a:lnTo>
                  <a:lnTo>
                    <a:pt x="21" y="8"/>
                  </a:lnTo>
                  <a:lnTo>
                    <a:pt x="31" y="4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61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95" y="2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65" y="6"/>
                  </a:lnTo>
                  <a:lnTo>
                    <a:pt x="204" y="7"/>
                  </a:lnTo>
                  <a:lnTo>
                    <a:pt x="204" y="7"/>
                  </a:lnTo>
                  <a:lnTo>
                    <a:pt x="248" y="8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337" y="12"/>
                  </a:lnTo>
                  <a:lnTo>
                    <a:pt x="382" y="14"/>
                  </a:lnTo>
                  <a:lnTo>
                    <a:pt x="382" y="14"/>
                  </a:lnTo>
                  <a:lnTo>
                    <a:pt x="471" y="14"/>
                  </a:lnTo>
                  <a:lnTo>
                    <a:pt x="471" y="14"/>
                  </a:lnTo>
                  <a:lnTo>
                    <a:pt x="560" y="14"/>
                  </a:lnTo>
                  <a:lnTo>
                    <a:pt x="560" y="14"/>
                  </a:lnTo>
                  <a:lnTo>
                    <a:pt x="648" y="14"/>
                  </a:lnTo>
                  <a:lnTo>
                    <a:pt x="751" y="11"/>
                  </a:lnTo>
                  <a:lnTo>
                    <a:pt x="751" y="11"/>
                  </a:lnTo>
                  <a:lnTo>
                    <a:pt x="765" y="11"/>
                  </a:lnTo>
                  <a:lnTo>
                    <a:pt x="765" y="11"/>
                  </a:lnTo>
                  <a:lnTo>
                    <a:pt x="787" y="11"/>
                  </a:lnTo>
                  <a:lnTo>
                    <a:pt x="808" y="12"/>
                  </a:lnTo>
                  <a:lnTo>
                    <a:pt x="849" y="16"/>
                  </a:lnTo>
                  <a:lnTo>
                    <a:pt x="849" y="16"/>
                  </a:lnTo>
                  <a:lnTo>
                    <a:pt x="877" y="18"/>
                  </a:lnTo>
                  <a:lnTo>
                    <a:pt x="905" y="20"/>
                  </a:lnTo>
                  <a:lnTo>
                    <a:pt x="905" y="20"/>
                  </a:lnTo>
                  <a:lnTo>
                    <a:pt x="991" y="23"/>
                  </a:lnTo>
                  <a:lnTo>
                    <a:pt x="991" y="23"/>
                  </a:lnTo>
                  <a:lnTo>
                    <a:pt x="1070" y="26"/>
                  </a:lnTo>
                  <a:lnTo>
                    <a:pt x="1070" y="26"/>
                  </a:lnTo>
                  <a:lnTo>
                    <a:pt x="1084" y="27"/>
                  </a:lnTo>
                  <a:lnTo>
                    <a:pt x="1099" y="29"/>
                  </a:lnTo>
                  <a:lnTo>
                    <a:pt x="1099" y="29"/>
                  </a:lnTo>
                  <a:lnTo>
                    <a:pt x="1118" y="31"/>
                  </a:lnTo>
                  <a:lnTo>
                    <a:pt x="1136" y="32"/>
                  </a:lnTo>
                  <a:lnTo>
                    <a:pt x="1136" y="32"/>
                  </a:lnTo>
                  <a:lnTo>
                    <a:pt x="1150" y="31"/>
                  </a:lnTo>
                  <a:lnTo>
                    <a:pt x="1150" y="31"/>
                  </a:lnTo>
                  <a:lnTo>
                    <a:pt x="1167" y="29"/>
                  </a:lnTo>
                  <a:lnTo>
                    <a:pt x="1167" y="29"/>
                  </a:lnTo>
                  <a:lnTo>
                    <a:pt x="1188" y="27"/>
                  </a:lnTo>
                  <a:lnTo>
                    <a:pt x="1209" y="26"/>
                  </a:lnTo>
                  <a:lnTo>
                    <a:pt x="1209" y="26"/>
                  </a:lnTo>
                  <a:lnTo>
                    <a:pt x="1221" y="27"/>
                  </a:lnTo>
                  <a:lnTo>
                    <a:pt x="1221" y="27"/>
                  </a:lnTo>
                  <a:lnTo>
                    <a:pt x="1239" y="27"/>
                  </a:lnTo>
                  <a:lnTo>
                    <a:pt x="1239" y="27"/>
                  </a:lnTo>
                  <a:lnTo>
                    <a:pt x="1264" y="26"/>
                  </a:lnTo>
                  <a:lnTo>
                    <a:pt x="1289" y="24"/>
                  </a:lnTo>
                  <a:lnTo>
                    <a:pt x="1289" y="24"/>
                  </a:lnTo>
                  <a:lnTo>
                    <a:pt x="1307" y="22"/>
                  </a:lnTo>
                  <a:lnTo>
                    <a:pt x="1327" y="20"/>
                  </a:lnTo>
                  <a:lnTo>
                    <a:pt x="1329" y="20"/>
                  </a:lnTo>
                  <a:lnTo>
                    <a:pt x="1330" y="18"/>
                  </a:lnTo>
                  <a:lnTo>
                    <a:pt x="1330" y="18"/>
                  </a:lnTo>
                  <a:lnTo>
                    <a:pt x="1333" y="16"/>
                  </a:lnTo>
                  <a:lnTo>
                    <a:pt x="1336" y="15"/>
                  </a:lnTo>
                  <a:lnTo>
                    <a:pt x="1339" y="14"/>
                  </a:lnTo>
                  <a:lnTo>
                    <a:pt x="1342" y="14"/>
                  </a:lnTo>
                  <a:lnTo>
                    <a:pt x="1342" y="14"/>
                  </a:lnTo>
                  <a:lnTo>
                    <a:pt x="1357" y="15"/>
                  </a:lnTo>
                  <a:lnTo>
                    <a:pt x="1363" y="16"/>
                  </a:lnTo>
                  <a:lnTo>
                    <a:pt x="1369" y="18"/>
                  </a:lnTo>
                  <a:lnTo>
                    <a:pt x="1375" y="21"/>
                  </a:lnTo>
                  <a:lnTo>
                    <a:pt x="1380" y="24"/>
                  </a:lnTo>
                  <a:lnTo>
                    <a:pt x="1384" y="27"/>
                  </a:lnTo>
                  <a:lnTo>
                    <a:pt x="1387" y="31"/>
                  </a:lnTo>
                  <a:lnTo>
                    <a:pt x="1387" y="31"/>
                  </a:lnTo>
                  <a:lnTo>
                    <a:pt x="1392" y="38"/>
                  </a:lnTo>
                  <a:lnTo>
                    <a:pt x="1395" y="48"/>
                  </a:lnTo>
                  <a:lnTo>
                    <a:pt x="1396" y="57"/>
                  </a:lnTo>
                  <a:lnTo>
                    <a:pt x="1397" y="67"/>
                  </a:lnTo>
                  <a:lnTo>
                    <a:pt x="1397" y="77"/>
                  </a:lnTo>
                  <a:lnTo>
                    <a:pt x="1396" y="87"/>
                  </a:lnTo>
                  <a:lnTo>
                    <a:pt x="1392" y="106"/>
                  </a:lnTo>
                  <a:lnTo>
                    <a:pt x="1392" y="106"/>
                  </a:lnTo>
                  <a:lnTo>
                    <a:pt x="1388" y="119"/>
                  </a:lnTo>
                  <a:lnTo>
                    <a:pt x="1383" y="132"/>
                  </a:lnTo>
                  <a:lnTo>
                    <a:pt x="1377" y="144"/>
                  </a:lnTo>
                  <a:lnTo>
                    <a:pt x="1369" y="156"/>
                  </a:lnTo>
                  <a:lnTo>
                    <a:pt x="1361" y="167"/>
                  </a:lnTo>
                  <a:lnTo>
                    <a:pt x="1352" y="178"/>
                  </a:lnTo>
                  <a:lnTo>
                    <a:pt x="1342" y="188"/>
                  </a:lnTo>
                  <a:lnTo>
                    <a:pt x="1331" y="197"/>
                  </a:lnTo>
                  <a:lnTo>
                    <a:pt x="1319" y="206"/>
                  </a:lnTo>
                  <a:lnTo>
                    <a:pt x="1306" y="215"/>
                  </a:lnTo>
                  <a:lnTo>
                    <a:pt x="1292" y="222"/>
                  </a:lnTo>
                  <a:lnTo>
                    <a:pt x="1277" y="229"/>
                  </a:lnTo>
                  <a:lnTo>
                    <a:pt x="1263" y="235"/>
                  </a:lnTo>
                  <a:lnTo>
                    <a:pt x="1246" y="241"/>
                  </a:lnTo>
                  <a:lnTo>
                    <a:pt x="1230" y="245"/>
                  </a:lnTo>
                  <a:lnTo>
                    <a:pt x="1212" y="249"/>
                  </a:lnTo>
                  <a:lnTo>
                    <a:pt x="1212" y="249"/>
                  </a:lnTo>
                  <a:lnTo>
                    <a:pt x="1179" y="254"/>
                  </a:lnTo>
                  <a:lnTo>
                    <a:pt x="1145" y="258"/>
                  </a:lnTo>
                  <a:lnTo>
                    <a:pt x="1111" y="261"/>
                  </a:lnTo>
                  <a:lnTo>
                    <a:pt x="1077" y="263"/>
                  </a:lnTo>
                  <a:lnTo>
                    <a:pt x="1044" y="264"/>
                  </a:lnTo>
                  <a:lnTo>
                    <a:pt x="1011" y="264"/>
                  </a:lnTo>
                  <a:lnTo>
                    <a:pt x="948" y="265"/>
                  </a:lnTo>
                  <a:lnTo>
                    <a:pt x="759" y="265"/>
                  </a:lnTo>
                  <a:close/>
                  <a:moveTo>
                    <a:pt x="592" y="220"/>
                  </a:moveTo>
                  <a:lnTo>
                    <a:pt x="592" y="220"/>
                  </a:lnTo>
                  <a:lnTo>
                    <a:pt x="606" y="220"/>
                  </a:lnTo>
                  <a:lnTo>
                    <a:pt x="606" y="220"/>
                  </a:lnTo>
                  <a:lnTo>
                    <a:pt x="666" y="223"/>
                  </a:lnTo>
                  <a:lnTo>
                    <a:pt x="666" y="223"/>
                  </a:lnTo>
                  <a:lnTo>
                    <a:pt x="748" y="227"/>
                  </a:lnTo>
                  <a:lnTo>
                    <a:pt x="788" y="228"/>
                  </a:lnTo>
                  <a:lnTo>
                    <a:pt x="829" y="229"/>
                  </a:lnTo>
                  <a:lnTo>
                    <a:pt x="829" y="229"/>
                  </a:lnTo>
                  <a:lnTo>
                    <a:pt x="863" y="229"/>
                  </a:lnTo>
                  <a:lnTo>
                    <a:pt x="896" y="230"/>
                  </a:lnTo>
                  <a:lnTo>
                    <a:pt x="896" y="230"/>
                  </a:lnTo>
                  <a:lnTo>
                    <a:pt x="930" y="231"/>
                  </a:lnTo>
                  <a:lnTo>
                    <a:pt x="964" y="232"/>
                  </a:lnTo>
                  <a:lnTo>
                    <a:pt x="964" y="232"/>
                  </a:lnTo>
                  <a:lnTo>
                    <a:pt x="992" y="231"/>
                  </a:lnTo>
                  <a:lnTo>
                    <a:pt x="1018" y="230"/>
                  </a:lnTo>
                  <a:lnTo>
                    <a:pt x="1042" y="228"/>
                  </a:lnTo>
                  <a:lnTo>
                    <a:pt x="1065" y="224"/>
                  </a:lnTo>
                  <a:lnTo>
                    <a:pt x="1065" y="224"/>
                  </a:lnTo>
                  <a:lnTo>
                    <a:pt x="1083" y="222"/>
                  </a:lnTo>
                  <a:lnTo>
                    <a:pt x="1102" y="220"/>
                  </a:lnTo>
                  <a:lnTo>
                    <a:pt x="1139" y="219"/>
                  </a:lnTo>
                  <a:lnTo>
                    <a:pt x="1139" y="219"/>
                  </a:lnTo>
                  <a:lnTo>
                    <a:pt x="1178" y="217"/>
                  </a:lnTo>
                  <a:lnTo>
                    <a:pt x="1197" y="215"/>
                  </a:lnTo>
                  <a:lnTo>
                    <a:pt x="1216" y="211"/>
                  </a:lnTo>
                  <a:lnTo>
                    <a:pt x="1235" y="207"/>
                  </a:lnTo>
                  <a:lnTo>
                    <a:pt x="1253" y="202"/>
                  </a:lnTo>
                  <a:lnTo>
                    <a:pt x="1272" y="194"/>
                  </a:lnTo>
                  <a:lnTo>
                    <a:pt x="1280" y="189"/>
                  </a:lnTo>
                  <a:lnTo>
                    <a:pt x="1290" y="184"/>
                  </a:lnTo>
                  <a:lnTo>
                    <a:pt x="1290" y="184"/>
                  </a:lnTo>
                  <a:lnTo>
                    <a:pt x="1300" y="175"/>
                  </a:lnTo>
                  <a:lnTo>
                    <a:pt x="1311" y="167"/>
                  </a:lnTo>
                  <a:lnTo>
                    <a:pt x="1322" y="158"/>
                  </a:lnTo>
                  <a:lnTo>
                    <a:pt x="1332" y="146"/>
                  </a:lnTo>
                  <a:lnTo>
                    <a:pt x="1341" y="135"/>
                  </a:lnTo>
                  <a:lnTo>
                    <a:pt x="1349" y="121"/>
                  </a:lnTo>
                  <a:lnTo>
                    <a:pt x="1352" y="114"/>
                  </a:lnTo>
                  <a:lnTo>
                    <a:pt x="1355" y="107"/>
                  </a:lnTo>
                  <a:lnTo>
                    <a:pt x="1356" y="99"/>
                  </a:lnTo>
                  <a:lnTo>
                    <a:pt x="1358" y="91"/>
                  </a:lnTo>
                  <a:lnTo>
                    <a:pt x="1358" y="85"/>
                  </a:lnTo>
                  <a:lnTo>
                    <a:pt x="1358" y="85"/>
                  </a:lnTo>
                  <a:lnTo>
                    <a:pt x="1359" y="74"/>
                  </a:lnTo>
                  <a:lnTo>
                    <a:pt x="1359" y="61"/>
                  </a:lnTo>
                  <a:lnTo>
                    <a:pt x="1359" y="47"/>
                  </a:lnTo>
                  <a:lnTo>
                    <a:pt x="1350" y="56"/>
                  </a:lnTo>
                  <a:lnTo>
                    <a:pt x="1350" y="56"/>
                  </a:lnTo>
                  <a:lnTo>
                    <a:pt x="1347" y="59"/>
                  </a:lnTo>
                  <a:lnTo>
                    <a:pt x="1344" y="60"/>
                  </a:lnTo>
                  <a:lnTo>
                    <a:pt x="1340" y="62"/>
                  </a:lnTo>
                  <a:lnTo>
                    <a:pt x="1336" y="62"/>
                  </a:lnTo>
                  <a:lnTo>
                    <a:pt x="1330" y="62"/>
                  </a:lnTo>
                  <a:lnTo>
                    <a:pt x="1330" y="62"/>
                  </a:lnTo>
                  <a:lnTo>
                    <a:pt x="1324" y="61"/>
                  </a:lnTo>
                  <a:lnTo>
                    <a:pt x="1319" y="58"/>
                  </a:lnTo>
                  <a:lnTo>
                    <a:pt x="1318" y="57"/>
                  </a:lnTo>
                  <a:lnTo>
                    <a:pt x="1314" y="57"/>
                  </a:lnTo>
                  <a:lnTo>
                    <a:pt x="1314" y="57"/>
                  </a:lnTo>
                  <a:lnTo>
                    <a:pt x="1292" y="59"/>
                  </a:lnTo>
                  <a:lnTo>
                    <a:pt x="1267" y="64"/>
                  </a:lnTo>
                  <a:lnTo>
                    <a:pt x="1267" y="64"/>
                  </a:lnTo>
                  <a:lnTo>
                    <a:pt x="1261" y="64"/>
                  </a:lnTo>
                  <a:lnTo>
                    <a:pt x="1253" y="65"/>
                  </a:lnTo>
                  <a:lnTo>
                    <a:pt x="1253" y="65"/>
                  </a:lnTo>
                  <a:lnTo>
                    <a:pt x="1244" y="64"/>
                  </a:lnTo>
                  <a:lnTo>
                    <a:pt x="1235" y="63"/>
                  </a:lnTo>
                  <a:lnTo>
                    <a:pt x="1235" y="63"/>
                  </a:lnTo>
                  <a:lnTo>
                    <a:pt x="1224" y="62"/>
                  </a:lnTo>
                  <a:lnTo>
                    <a:pt x="1214" y="62"/>
                  </a:lnTo>
                  <a:lnTo>
                    <a:pt x="1214" y="62"/>
                  </a:lnTo>
                  <a:lnTo>
                    <a:pt x="1210" y="62"/>
                  </a:lnTo>
                  <a:lnTo>
                    <a:pt x="1210" y="62"/>
                  </a:lnTo>
                  <a:lnTo>
                    <a:pt x="1193" y="63"/>
                  </a:lnTo>
                  <a:lnTo>
                    <a:pt x="1178" y="65"/>
                  </a:lnTo>
                  <a:lnTo>
                    <a:pt x="1178" y="65"/>
                  </a:lnTo>
                  <a:lnTo>
                    <a:pt x="1158" y="67"/>
                  </a:lnTo>
                  <a:lnTo>
                    <a:pt x="1138" y="68"/>
                  </a:lnTo>
                  <a:lnTo>
                    <a:pt x="1138" y="68"/>
                  </a:lnTo>
                  <a:lnTo>
                    <a:pt x="1123" y="67"/>
                  </a:lnTo>
                  <a:lnTo>
                    <a:pt x="1123" y="67"/>
                  </a:lnTo>
                  <a:lnTo>
                    <a:pt x="1089" y="64"/>
                  </a:lnTo>
                  <a:lnTo>
                    <a:pt x="1072" y="62"/>
                  </a:lnTo>
                  <a:lnTo>
                    <a:pt x="1055" y="62"/>
                  </a:lnTo>
                  <a:lnTo>
                    <a:pt x="1055" y="62"/>
                  </a:lnTo>
                  <a:lnTo>
                    <a:pt x="1021" y="61"/>
                  </a:lnTo>
                  <a:lnTo>
                    <a:pt x="987" y="60"/>
                  </a:lnTo>
                  <a:lnTo>
                    <a:pt x="919" y="54"/>
                  </a:lnTo>
                  <a:lnTo>
                    <a:pt x="919" y="54"/>
                  </a:lnTo>
                  <a:lnTo>
                    <a:pt x="850" y="49"/>
                  </a:lnTo>
                  <a:lnTo>
                    <a:pt x="815" y="48"/>
                  </a:lnTo>
                  <a:lnTo>
                    <a:pt x="781" y="47"/>
                  </a:lnTo>
                  <a:lnTo>
                    <a:pt x="781" y="47"/>
                  </a:lnTo>
                  <a:lnTo>
                    <a:pt x="751" y="48"/>
                  </a:lnTo>
                  <a:lnTo>
                    <a:pt x="751" y="48"/>
                  </a:lnTo>
                  <a:lnTo>
                    <a:pt x="670" y="50"/>
                  </a:lnTo>
                  <a:lnTo>
                    <a:pt x="576" y="51"/>
                  </a:lnTo>
                  <a:lnTo>
                    <a:pt x="576" y="51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363" y="50"/>
                  </a:lnTo>
                  <a:lnTo>
                    <a:pt x="363" y="50"/>
                  </a:lnTo>
                  <a:lnTo>
                    <a:pt x="320" y="49"/>
                  </a:lnTo>
                  <a:lnTo>
                    <a:pt x="275" y="47"/>
                  </a:lnTo>
                  <a:lnTo>
                    <a:pt x="275" y="47"/>
                  </a:lnTo>
                  <a:lnTo>
                    <a:pt x="231" y="44"/>
                  </a:lnTo>
                  <a:lnTo>
                    <a:pt x="187" y="44"/>
                  </a:lnTo>
                  <a:lnTo>
                    <a:pt x="187" y="44"/>
                  </a:lnTo>
                  <a:lnTo>
                    <a:pt x="153" y="43"/>
                  </a:lnTo>
                  <a:lnTo>
                    <a:pt x="117" y="39"/>
                  </a:lnTo>
                  <a:lnTo>
                    <a:pt x="117" y="39"/>
                  </a:lnTo>
                  <a:lnTo>
                    <a:pt x="83" y="37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47" y="36"/>
                  </a:lnTo>
                  <a:lnTo>
                    <a:pt x="46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2" y="37"/>
                  </a:lnTo>
                  <a:lnTo>
                    <a:pt x="40" y="39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37" y="47"/>
                  </a:lnTo>
                  <a:lnTo>
                    <a:pt x="38" y="51"/>
                  </a:lnTo>
                  <a:lnTo>
                    <a:pt x="41" y="56"/>
                  </a:lnTo>
                  <a:lnTo>
                    <a:pt x="45" y="62"/>
                  </a:lnTo>
                  <a:lnTo>
                    <a:pt x="45" y="62"/>
                  </a:lnTo>
                  <a:lnTo>
                    <a:pt x="51" y="74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64" y="94"/>
                  </a:lnTo>
                  <a:lnTo>
                    <a:pt x="72" y="105"/>
                  </a:lnTo>
                  <a:lnTo>
                    <a:pt x="72" y="105"/>
                  </a:lnTo>
                  <a:lnTo>
                    <a:pt x="83" y="120"/>
                  </a:lnTo>
                  <a:lnTo>
                    <a:pt x="97" y="134"/>
                  </a:lnTo>
                  <a:lnTo>
                    <a:pt x="111" y="147"/>
                  </a:lnTo>
                  <a:lnTo>
                    <a:pt x="126" y="159"/>
                  </a:lnTo>
                  <a:lnTo>
                    <a:pt x="142" y="170"/>
                  </a:lnTo>
                  <a:lnTo>
                    <a:pt x="161" y="180"/>
                  </a:lnTo>
                  <a:lnTo>
                    <a:pt x="180" y="191"/>
                  </a:lnTo>
                  <a:lnTo>
                    <a:pt x="200" y="199"/>
                  </a:lnTo>
                  <a:lnTo>
                    <a:pt x="200" y="199"/>
                  </a:lnTo>
                  <a:lnTo>
                    <a:pt x="209" y="202"/>
                  </a:lnTo>
                  <a:lnTo>
                    <a:pt x="217" y="203"/>
                  </a:lnTo>
                  <a:lnTo>
                    <a:pt x="232" y="204"/>
                  </a:lnTo>
                  <a:lnTo>
                    <a:pt x="232" y="204"/>
                  </a:lnTo>
                  <a:lnTo>
                    <a:pt x="242" y="204"/>
                  </a:lnTo>
                  <a:lnTo>
                    <a:pt x="242" y="204"/>
                  </a:lnTo>
                  <a:lnTo>
                    <a:pt x="251" y="204"/>
                  </a:lnTo>
                  <a:lnTo>
                    <a:pt x="251" y="204"/>
                  </a:lnTo>
                  <a:lnTo>
                    <a:pt x="263" y="204"/>
                  </a:lnTo>
                  <a:lnTo>
                    <a:pt x="263" y="204"/>
                  </a:lnTo>
                  <a:lnTo>
                    <a:pt x="276" y="207"/>
                  </a:lnTo>
                  <a:lnTo>
                    <a:pt x="276" y="207"/>
                  </a:lnTo>
                  <a:lnTo>
                    <a:pt x="286" y="209"/>
                  </a:lnTo>
                  <a:lnTo>
                    <a:pt x="297" y="209"/>
                  </a:lnTo>
                  <a:lnTo>
                    <a:pt x="297" y="209"/>
                  </a:lnTo>
                  <a:lnTo>
                    <a:pt x="328" y="210"/>
                  </a:lnTo>
                  <a:lnTo>
                    <a:pt x="358" y="214"/>
                  </a:lnTo>
                  <a:lnTo>
                    <a:pt x="358" y="214"/>
                  </a:lnTo>
                  <a:lnTo>
                    <a:pt x="396" y="216"/>
                  </a:lnTo>
                  <a:lnTo>
                    <a:pt x="396" y="216"/>
                  </a:lnTo>
                  <a:lnTo>
                    <a:pt x="443" y="219"/>
                  </a:lnTo>
                  <a:lnTo>
                    <a:pt x="443" y="219"/>
                  </a:lnTo>
                  <a:lnTo>
                    <a:pt x="475" y="221"/>
                  </a:lnTo>
                  <a:lnTo>
                    <a:pt x="508" y="222"/>
                  </a:lnTo>
                  <a:lnTo>
                    <a:pt x="508" y="222"/>
                  </a:lnTo>
                  <a:lnTo>
                    <a:pt x="515" y="222"/>
                  </a:lnTo>
                  <a:lnTo>
                    <a:pt x="515" y="222"/>
                  </a:lnTo>
                  <a:lnTo>
                    <a:pt x="535" y="222"/>
                  </a:lnTo>
                  <a:lnTo>
                    <a:pt x="554" y="221"/>
                  </a:lnTo>
                  <a:lnTo>
                    <a:pt x="554" y="221"/>
                  </a:lnTo>
                  <a:lnTo>
                    <a:pt x="573" y="220"/>
                  </a:lnTo>
                  <a:lnTo>
                    <a:pt x="592" y="220"/>
                  </a:lnTo>
                  <a:lnTo>
                    <a:pt x="592" y="2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3" name="Freeform 218"/>
            <p:cNvSpPr/>
            <p:nvPr/>
          </p:nvSpPr>
          <p:spPr bwMode="auto">
            <a:xfrm>
              <a:off x="4768851" y="3311526"/>
              <a:ext cx="198438" cy="303213"/>
            </a:xfrm>
            <a:custGeom>
              <a:avLst/>
              <a:gdLst/>
              <a:ahLst/>
              <a:cxnLst>
                <a:cxn ang="0">
                  <a:pos x="98" y="574"/>
                </a:cxn>
                <a:cxn ang="0">
                  <a:pos x="88" y="568"/>
                </a:cxn>
                <a:cxn ang="0">
                  <a:pos x="82" y="559"/>
                </a:cxn>
                <a:cxn ang="0">
                  <a:pos x="82" y="552"/>
                </a:cxn>
                <a:cxn ang="0">
                  <a:pos x="87" y="542"/>
                </a:cxn>
                <a:cxn ang="0">
                  <a:pos x="94" y="540"/>
                </a:cxn>
                <a:cxn ang="0">
                  <a:pos x="165" y="527"/>
                </a:cxn>
                <a:cxn ang="0">
                  <a:pos x="230" y="504"/>
                </a:cxn>
                <a:cxn ang="0">
                  <a:pos x="271" y="480"/>
                </a:cxn>
                <a:cxn ang="0">
                  <a:pos x="292" y="459"/>
                </a:cxn>
                <a:cxn ang="0">
                  <a:pos x="317" y="422"/>
                </a:cxn>
                <a:cxn ang="0">
                  <a:pos x="332" y="381"/>
                </a:cxn>
                <a:cxn ang="0">
                  <a:pos x="338" y="337"/>
                </a:cxn>
                <a:cxn ang="0">
                  <a:pos x="336" y="294"/>
                </a:cxn>
                <a:cxn ang="0">
                  <a:pos x="331" y="267"/>
                </a:cxn>
                <a:cxn ang="0">
                  <a:pos x="308" y="191"/>
                </a:cxn>
                <a:cxn ang="0">
                  <a:pos x="279" y="135"/>
                </a:cxn>
                <a:cxn ang="0">
                  <a:pos x="255" y="105"/>
                </a:cxn>
                <a:cxn ang="0">
                  <a:pos x="234" y="86"/>
                </a:cxn>
                <a:cxn ang="0">
                  <a:pos x="200" y="65"/>
                </a:cxn>
                <a:cxn ang="0">
                  <a:pos x="161" y="51"/>
                </a:cxn>
                <a:cxn ang="0">
                  <a:pos x="104" y="41"/>
                </a:cxn>
                <a:cxn ang="0">
                  <a:pos x="17" y="36"/>
                </a:cxn>
                <a:cxn ang="0">
                  <a:pos x="9" y="34"/>
                </a:cxn>
                <a:cxn ang="0">
                  <a:pos x="2" y="27"/>
                </a:cxn>
                <a:cxn ang="0">
                  <a:pos x="0" y="18"/>
                </a:cxn>
                <a:cxn ang="0">
                  <a:pos x="4" y="5"/>
                </a:cxn>
                <a:cxn ang="0">
                  <a:pos x="13" y="0"/>
                </a:cxn>
                <a:cxn ang="0">
                  <a:pos x="49" y="0"/>
                </a:cxn>
                <a:cxn ang="0">
                  <a:pos x="147" y="11"/>
                </a:cxn>
                <a:cxn ang="0">
                  <a:pos x="194" y="23"/>
                </a:cxn>
                <a:cxn ang="0">
                  <a:pos x="236" y="44"/>
                </a:cxn>
                <a:cxn ang="0">
                  <a:pos x="261" y="61"/>
                </a:cxn>
                <a:cxn ang="0">
                  <a:pos x="292" y="93"/>
                </a:cxn>
                <a:cxn ang="0">
                  <a:pos x="318" y="130"/>
                </a:cxn>
                <a:cxn ang="0">
                  <a:pos x="339" y="171"/>
                </a:cxn>
                <a:cxn ang="0">
                  <a:pos x="356" y="216"/>
                </a:cxn>
                <a:cxn ang="0">
                  <a:pos x="370" y="283"/>
                </a:cxn>
                <a:cxn ang="0">
                  <a:pos x="373" y="315"/>
                </a:cxn>
                <a:cxn ang="0">
                  <a:pos x="371" y="360"/>
                </a:cxn>
                <a:cxn ang="0">
                  <a:pos x="363" y="401"/>
                </a:cxn>
                <a:cxn ang="0">
                  <a:pos x="346" y="441"/>
                </a:cxn>
                <a:cxn ang="0">
                  <a:pos x="322" y="477"/>
                </a:cxn>
                <a:cxn ang="0">
                  <a:pos x="303" y="500"/>
                </a:cxn>
                <a:cxn ang="0">
                  <a:pos x="272" y="526"/>
                </a:cxn>
                <a:cxn ang="0">
                  <a:pos x="234" y="544"/>
                </a:cxn>
                <a:cxn ang="0">
                  <a:pos x="181" y="561"/>
                </a:cxn>
                <a:cxn ang="0">
                  <a:pos x="105" y="574"/>
                </a:cxn>
                <a:cxn ang="0">
                  <a:pos x="102" y="574"/>
                </a:cxn>
              </a:cxnLst>
              <a:rect l="0" t="0" r="r" b="b"/>
              <a:pathLst>
                <a:path w="373" h="574">
                  <a:moveTo>
                    <a:pt x="102" y="574"/>
                  </a:moveTo>
                  <a:lnTo>
                    <a:pt x="102" y="574"/>
                  </a:lnTo>
                  <a:lnTo>
                    <a:pt x="98" y="574"/>
                  </a:lnTo>
                  <a:lnTo>
                    <a:pt x="94" y="573"/>
                  </a:lnTo>
                  <a:lnTo>
                    <a:pt x="90" y="571"/>
                  </a:lnTo>
                  <a:lnTo>
                    <a:pt x="88" y="568"/>
                  </a:lnTo>
                  <a:lnTo>
                    <a:pt x="85" y="565"/>
                  </a:lnTo>
                  <a:lnTo>
                    <a:pt x="84" y="562"/>
                  </a:lnTo>
                  <a:lnTo>
                    <a:pt x="82" y="559"/>
                  </a:lnTo>
                  <a:lnTo>
                    <a:pt x="82" y="555"/>
                  </a:lnTo>
                  <a:lnTo>
                    <a:pt x="82" y="555"/>
                  </a:lnTo>
                  <a:lnTo>
                    <a:pt x="82" y="552"/>
                  </a:lnTo>
                  <a:lnTo>
                    <a:pt x="83" y="546"/>
                  </a:lnTo>
                  <a:lnTo>
                    <a:pt x="85" y="544"/>
                  </a:lnTo>
                  <a:lnTo>
                    <a:pt x="87" y="542"/>
                  </a:lnTo>
                  <a:lnTo>
                    <a:pt x="90" y="541"/>
                  </a:lnTo>
                  <a:lnTo>
                    <a:pt x="94" y="540"/>
                  </a:lnTo>
                  <a:lnTo>
                    <a:pt x="94" y="540"/>
                  </a:lnTo>
                  <a:lnTo>
                    <a:pt x="118" y="536"/>
                  </a:lnTo>
                  <a:lnTo>
                    <a:pt x="141" y="532"/>
                  </a:lnTo>
                  <a:lnTo>
                    <a:pt x="165" y="527"/>
                  </a:lnTo>
                  <a:lnTo>
                    <a:pt x="187" y="521"/>
                  </a:lnTo>
                  <a:lnTo>
                    <a:pt x="209" y="513"/>
                  </a:lnTo>
                  <a:lnTo>
                    <a:pt x="230" y="504"/>
                  </a:lnTo>
                  <a:lnTo>
                    <a:pt x="251" y="493"/>
                  </a:lnTo>
                  <a:lnTo>
                    <a:pt x="261" y="486"/>
                  </a:lnTo>
                  <a:lnTo>
                    <a:pt x="271" y="480"/>
                  </a:lnTo>
                  <a:lnTo>
                    <a:pt x="271" y="480"/>
                  </a:lnTo>
                  <a:lnTo>
                    <a:pt x="282" y="470"/>
                  </a:lnTo>
                  <a:lnTo>
                    <a:pt x="292" y="459"/>
                  </a:lnTo>
                  <a:lnTo>
                    <a:pt x="302" y="447"/>
                  </a:lnTo>
                  <a:lnTo>
                    <a:pt x="310" y="434"/>
                  </a:lnTo>
                  <a:lnTo>
                    <a:pt x="317" y="422"/>
                  </a:lnTo>
                  <a:lnTo>
                    <a:pt x="323" y="409"/>
                  </a:lnTo>
                  <a:lnTo>
                    <a:pt x="328" y="395"/>
                  </a:lnTo>
                  <a:lnTo>
                    <a:pt x="332" y="381"/>
                  </a:lnTo>
                  <a:lnTo>
                    <a:pt x="335" y="366"/>
                  </a:lnTo>
                  <a:lnTo>
                    <a:pt x="337" y="352"/>
                  </a:lnTo>
                  <a:lnTo>
                    <a:pt x="338" y="337"/>
                  </a:lnTo>
                  <a:lnTo>
                    <a:pt x="338" y="323"/>
                  </a:lnTo>
                  <a:lnTo>
                    <a:pt x="337" y="308"/>
                  </a:lnTo>
                  <a:lnTo>
                    <a:pt x="336" y="294"/>
                  </a:lnTo>
                  <a:lnTo>
                    <a:pt x="334" y="280"/>
                  </a:lnTo>
                  <a:lnTo>
                    <a:pt x="331" y="267"/>
                  </a:lnTo>
                  <a:lnTo>
                    <a:pt x="331" y="267"/>
                  </a:lnTo>
                  <a:lnTo>
                    <a:pt x="323" y="241"/>
                  </a:lnTo>
                  <a:lnTo>
                    <a:pt x="316" y="216"/>
                  </a:lnTo>
                  <a:lnTo>
                    <a:pt x="308" y="191"/>
                  </a:lnTo>
                  <a:lnTo>
                    <a:pt x="298" y="168"/>
                  </a:lnTo>
                  <a:lnTo>
                    <a:pt x="286" y="145"/>
                  </a:lnTo>
                  <a:lnTo>
                    <a:pt x="279" y="135"/>
                  </a:lnTo>
                  <a:lnTo>
                    <a:pt x="272" y="125"/>
                  </a:lnTo>
                  <a:lnTo>
                    <a:pt x="263" y="114"/>
                  </a:lnTo>
                  <a:lnTo>
                    <a:pt x="255" y="105"/>
                  </a:lnTo>
                  <a:lnTo>
                    <a:pt x="245" y="96"/>
                  </a:lnTo>
                  <a:lnTo>
                    <a:pt x="234" y="86"/>
                  </a:lnTo>
                  <a:lnTo>
                    <a:pt x="234" y="86"/>
                  </a:lnTo>
                  <a:lnTo>
                    <a:pt x="224" y="79"/>
                  </a:lnTo>
                  <a:lnTo>
                    <a:pt x="213" y="72"/>
                  </a:lnTo>
                  <a:lnTo>
                    <a:pt x="200" y="65"/>
                  </a:lnTo>
                  <a:lnTo>
                    <a:pt x="188" y="60"/>
                  </a:lnTo>
                  <a:lnTo>
                    <a:pt x="174" y="55"/>
                  </a:lnTo>
                  <a:lnTo>
                    <a:pt x="161" y="51"/>
                  </a:lnTo>
                  <a:lnTo>
                    <a:pt x="146" y="48"/>
                  </a:lnTo>
                  <a:lnTo>
                    <a:pt x="133" y="45"/>
                  </a:lnTo>
                  <a:lnTo>
                    <a:pt x="104" y="41"/>
                  </a:lnTo>
                  <a:lnTo>
                    <a:pt x="74" y="38"/>
                  </a:lnTo>
                  <a:lnTo>
                    <a:pt x="45" y="36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13" y="35"/>
                  </a:lnTo>
                  <a:lnTo>
                    <a:pt x="9" y="34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2" y="8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49" y="0"/>
                  </a:lnTo>
                  <a:lnTo>
                    <a:pt x="81" y="2"/>
                  </a:lnTo>
                  <a:lnTo>
                    <a:pt x="114" y="5"/>
                  </a:lnTo>
                  <a:lnTo>
                    <a:pt x="147" y="11"/>
                  </a:lnTo>
                  <a:lnTo>
                    <a:pt x="163" y="14"/>
                  </a:lnTo>
                  <a:lnTo>
                    <a:pt x="178" y="19"/>
                  </a:lnTo>
                  <a:lnTo>
                    <a:pt x="194" y="23"/>
                  </a:lnTo>
                  <a:lnTo>
                    <a:pt x="208" y="29"/>
                  </a:lnTo>
                  <a:lnTo>
                    <a:pt x="223" y="35"/>
                  </a:lnTo>
                  <a:lnTo>
                    <a:pt x="236" y="44"/>
                  </a:lnTo>
                  <a:lnTo>
                    <a:pt x="249" y="52"/>
                  </a:lnTo>
                  <a:lnTo>
                    <a:pt x="261" y="61"/>
                  </a:lnTo>
                  <a:lnTo>
                    <a:pt x="261" y="61"/>
                  </a:lnTo>
                  <a:lnTo>
                    <a:pt x="272" y="72"/>
                  </a:lnTo>
                  <a:lnTo>
                    <a:pt x="282" y="83"/>
                  </a:lnTo>
                  <a:lnTo>
                    <a:pt x="292" y="93"/>
                  </a:lnTo>
                  <a:lnTo>
                    <a:pt x="302" y="106"/>
                  </a:lnTo>
                  <a:lnTo>
                    <a:pt x="310" y="117"/>
                  </a:lnTo>
                  <a:lnTo>
                    <a:pt x="318" y="130"/>
                  </a:lnTo>
                  <a:lnTo>
                    <a:pt x="326" y="143"/>
                  </a:lnTo>
                  <a:lnTo>
                    <a:pt x="333" y="157"/>
                  </a:lnTo>
                  <a:lnTo>
                    <a:pt x="339" y="171"/>
                  </a:lnTo>
                  <a:lnTo>
                    <a:pt x="345" y="186"/>
                  </a:lnTo>
                  <a:lnTo>
                    <a:pt x="350" y="200"/>
                  </a:lnTo>
                  <a:lnTo>
                    <a:pt x="356" y="216"/>
                  </a:lnTo>
                  <a:lnTo>
                    <a:pt x="360" y="232"/>
                  </a:lnTo>
                  <a:lnTo>
                    <a:pt x="364" y="249"/>
                  </a:lnTo>
                  <a:lnTo>
                    <a:pt x="370" y="283"/>
                  </a:lnTo>
                  <a:lnTo>
                    <a:pt x="370" y="283"/>
                  </a:lnTo>
                  <a:lnTo>
                    <a:pt x="372" y="300"/>
                  </a:lnTo>
                  <a:lnTo>
                    <a:pt x="373" y="315"/>
                  </a:lnTo>
                  <a:lnTo>
                    <a:pt x="373" y="331"/>
                  </a:lnTo>
                  <a:lnTo>
                    <a:pt x="373" y="345"/>
                  </a:lnTo>
                  <a:lnTo>
                    <a:pt x="371" y="360"/>
                  </a:lnTo>
                  <a:lnTo>
                    <a:pt x="369" y="374"/>
                  </a:lnTo>
                  <a:lnTo>
                    <a:pt x="366" y="388"/>
                  </a:lnTo>
                  <a:lnTo>
                    <a:pt x="363" y="401"/>
                  </a:lnTo>
                  <a:lnTo>
                    <a:pt x="358" y="415"/>
                  </a:lnTo>
                  <a:lnTo>
                    <a:pt x="352" y="428"/>
                  </a:lnTo>
                  <a:lnTo>
                    <a:pt x="346" y="441"/>
                  </a:lnTo>
                  <a:lnTo>
                    <a:pt x="339" y="453"/>
                  </a:lnTo>
                  <a:lnTo>
                    <a:pt x="332" y="465"/>
                  </a:lnTo>
                  <a:lnTo>
                    <a:pt x="322" y="477"/>
                  </a:lnTo>
                  <a:lnTo>
                    <a:pt x="313" y="488"/>
                  </a:lnTo>
                  <a:lnTo>
                    <a:pt x="303" y="500"/>
                  </a:lnTo>
                  <a:lnTo>
                    <a:pt x="303" y="500"/>
                  </a:lnTo>
                  <a:lnTo>
                    <a:pt x="292" y="509"/>
                  </a:lnTo>
                  <a:lnTo>
                    <a:pt x="282" y="518"/>
                  </a:lnTo>
                  <a:lnTo>
                    <a:pt x="272" y="526"/>
                  </a:lnTo>
                  <a:lnTo>
                    <a:pt x="259" y="533"/>
                  </a:lnTo>
                  <a:lnTo>
                    <a:pt x="247" y="539"/>
                  </a:lnTo>
                  <a:lnTo>
                    <a:pt x="234" y="544"/>
                  </a:lnTo>
                  <a:lnTo>
                    <a:pt x="222" y="550"/>
                  </a:lnTo>
                  <a:lnTo>
                    <a:pt x="208" y="554"/>
                  </a:lnTo>
                  <a:lnTo>
                    <a:pt x="181" y="561"/>
                  </a:lnTo>
                  <a:lnTo>
                    <a:pt x="156" y="566"/>
                  </a:lnTo>
                  <a:lnTo>
                    <a:pt x="130" y="570"/>
                  </a:lnTo>
                  <a:lnTo>
                    <a:pt x="105" y="574"/>
                  </a:lnTo>
                  <a:lnTo>
                    <a:pt x="105" y="574"/>
                  </a:lnTo>
                  <a:lnTo>
                    <a:pt x="102" y="574"/>
                  </a:lnTo>
                  <a:lnTo>
                    <a:pt x="102" y="5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4" name="Freeform 219"/>
            <p:cNvSpPr/>
            <p:nvPr/>
          </p:nvSpPr>
          <p:spPr bwMode="auto">
            <a:xfrm>
              <a:off x="4792663" y="3375026"/>
              <a:ext cx="111125" cy="166688"/>
            </a:xfrm>
            <a:custGeom>
              <a:avLst/>
              <a:gdLst/>
              <a:ahLst/>
              <a:cxnLst>
                <a:cxn ang="0">
                  <a:pos x="71" y="316"/>
                </a:cxn>
                <a:cxn ang="0">
                  <a:pos x="65" y="314"/>
                </a:cxn>
                <a:cxn ang="0">
                  <a:pos x="60" y="311"/>
                </a:cxn>
                <a:cxn ang="0">
                  <a:pos x="57" y="300"/>
                </a:cxn>
                <a:cxn ang="0">
                  <a:pos x="58" y="293"/>
                </a:cxn>
                <a:cxn ang="0">
                  <a:pos x="61" y="286"/>
                </a:cxn>
                <a:cxn ang="0">
                  <a:pos x="66" y="281"/>
                </a:cxn>
                <a:cxn ang="0">
                  <a:pos x="74" y="279"/>
                </a:cxn>
                <a:cxn ang="0">
                  <a:pos x="84" y="278"/>
                </a:cxn>
                <a:cxn ang="0">
                  <a:pos x="106" y="273"/>
                </a:cxn>
                <a:cxn ang="0">
                  <a:pos x="130" y="264"/>
                </a:cxn>
                <a:cxn ang="0">
                  <a:pos x="152" y="249"/>
                </a:cxn>
                <a:cxn ang="0">
                  <a:pos x="160" y="240"/>
                </a:cxn>
                <a:cxn ang="0">
                  <a:pos x="171" y="222"/>
                </a:cxn>
                <a:cxn ang="0">
                  <a:pos x="173" y="204"/>
                </a:cxn>
                <a:cxn ang="0">
                  <a:pos x="172" y="191"/>
                </a:cxn>
                <a:cxn ang="0">
                  <a:pos x="166" y="160"/>
                </a:cxn>
                <a:cxn ang="0">
                  <a:pos x="155" y="128"/>
                </a:cxn>
                <a:cxn ang="0">
                  <a:pos x="140" y="99"/>
                </a:cxn>
                <a:cxn ang="0">
                  <a:pos x="129" y="87"/>
                </a:cxn>
                <a:cxn ang="0">
                  <a:pos x="117" y="78"/>
                </a:cxn>
                <a:cxn ang="0">
                  <a:pos x="91" y="65"/>
                </a:cxn>
                <a:cxn ang="0">
                  <a:pos x="78" y="60"/>
                </a:cxn>
                <a:cxn ang="0">
                  <a:pos x="47" y="45"/>
                </a:cxn>
                <a:cxn ang="0">
                  <a:pos x="44" y="44"/>
                </a:cxn>
                <a:cxn ang="0">
                  <a:pos x="33" y="37"/>
                </a:cxn>
                <a:cxn ang="0">
                  <a:pos x="16" y="37"/>
                </a:cxn>
                <a:cxn ang="0">
                  <a:pos x="9" y="35"/>
                </a:cxn>
                <a:cxn ang="0">
                  <a:pos x="4" y="30"/>
                </a:cxn>
                <a:cxn ang="0">
                  <a:pos x="1" y="25"/>
                </a:cxn>
                <a:cxn ang="0">
                  <a:pos x="0" y="18"/>
                </a:cxn>
                <a:cxn ang="0">
                  <a:pos x="2" y="9"/>
                </a:cxn>
                <a:cxn ang="0">
                  <a:pos x="6" y="4"/>
                </a:cxn>
                <a:cxn ang="0">
                  <a:pos x="12" y="0"/>
                </a:cxn>
                <a:cxn ang="0">
                  <a:pos x="42" y="0"/>
                </a:cxn>
                <a:cxn ang="0">
                  <a:pos x="47" y="1"/>
                </a:cxn>
                <a:cxn ang="0">
                  <a:pos x="57" y="9"/>
                </a:cxn>
                <a:cxn ang="0">
                  <a:pos x="69" y="11"/>
                </a:cxn>
                <a:cxn ang="0">
                  <a:pos x="72" y="14"/>
                </a:cxn>
                <a:cxn ang="0">
                  <a:pos x="78" y="17"/>
                </a:cxn>
                <a:cxn ang="0">
                  <a:pos x="91" y="22"/>
                </a:cxn>
                <a:cxn ang="0">
                  <a:pos x="101" y="26"/>
                </a:cxn>
                <a:cxn ang="0">
                  <a:pos x="111" y="32"/>
                </a:cxn>
                <a:cxn ang="0">
                  <a:pos x="134" y="45"/>
                </a:cxn>
                <a:cxn ang="0">
                  <a:pos x="150" y="57"/>
                </a:cxn>
                <a:cxn ang="0">
                  <a:pos x="155" y="62"/>
                </a:cxn>
                <a:cxn ang="0">
                  <a:pos x="173" y="86"/>
                </a:cxn>
                <a:cxn ang="0">
                  <a:pos x="187" y="117"/>
                </a:cxn>
                <a:cxn ang="0">
                  <a:pos x="200" y="150"/>
                </a:cxn>
                <a:cxn ang="0">
                  <a:pos x="207" y="185"/>
                </a:cxn>
                <a:cxn ang="0">
                  <a:pos x="209" y="196"/>
                </a:cxn>
                <a:cxn ang="0">
                  <a:pos x="208" y="216"/>
                </a:cxn>
                <a:cxn ang="0">
                  <a:pos x="204" y="235"/>
                </a:cxn>
                <a:cxn ang="0">
                  <a:pos x="196" y="252"/>
                </a:cxn>
                <a:cxn ang="0">
                  <a:pos x="189" y="261"/>
                </a:cxn>
                <a:cxn ang="0">
                  <a:pos x="169" y="281"/>
                </a:cxn>
                <a:cxn ang="0">
                  <a:pos x="141" y="298"/>
                </a:cxn>
                <a:cxn ang="0">
                  <a:pos x="108" y="309"/>
                </a:cxn>
                <a:cxn ang="0">
                  <a:pos x="73" y="316"/>
                </a:cxn>
                <a:cxn ang="0">
                  <a:pos x="71" y="316"/>
                </a:cxn>
                <a:cxn ang="0">
                  <a:pos x="71" y="316"/>
                </a:cxn>
              </a:cxnLst>
              <a:rect l="0" t="0" r="r" b="b"/>
              <a:pathLst>
                <a:path w="209" h="316">
                  <a:moveTo>
                    <a:pt x="71" y="316"/>
                  </a:moveTo>
                  <a:lnTo>
                    <a:pt x="71" y="316"/>
                  </a:lnTo>
                  <a:lnTo>
                    <a:pt x="68" y="316"/>
                  </a:lnTo>
                  <a:lnTo>
                    <a:pt x="65" y="314"/>
                  </a:lnTo>
                  <a:lnTo>
                    <a:pt x="62" y="312"/>
                  </a:lnTo>
                  <a:lnTo>
                    <a:pt x="60" y="311"/>
                  </a:lnTo>
                  <a:lnTo>
                    <a:pt x="58" y="306"/>
                  </a:lnTo>
                  <a:lnTo>
                    <a:pt x="57" y="300"/>
                  </a:lnTo>
                  <a:lnTo>
                    <a:pt x="57" y="300"/>
                  </a:lnTo>
                  <a:lnTo>
                    <a:pt x="58" y="293"/>
                  </a:lnTo>
                  <a:lnTo>
                    <a:pt x="59" y="290"/>
                  </a:lnTo>
                  <a:lnTo>
                    <a:pt x="61" y="286"/>
                  </a:lnTo>
                  <a:lnTo>
                    <a:pt x="63" y="284"/>
                  </a:lnTo>
                  <a:lnTo>
                    <a:pt x="66" y="281"/>
                  </a:lnTo>
                  <a:lnTo>
                    <a:pt x="70" y="280"/>
                  </a:lnTo>
                  <a:lnTo>
                    <a:pt x="74" y="279"/>
                  </a:lnTo>
                  <a:lnTo>
                    <a:pt x="74" y="279"/>
                  </a:lnTo>
                  <a:lnTo>
                    <a:pt x="84" y="278"/>
                  </a:lnTo>
                  <a:lnTo>
                    <a:pt x="94" y="276"/>
                  </a:lnTo>
                  <a:lnTo>
                    <a:pt x="106" y="273"/>
                  </a:lnTo>
                  <a:lnTo>
                    <a:pt x="118" y="269"/>
                  </a:lnTo>
                  <a:lnTo>
                    <a:pt x="130" y="264"/>
                  </a:lnTo>
                  <a:lnTo>
                    <a:pt x="142" y="256"/>
                  </a:lnTo>
                  <a:lnTo>
                    <a:pt x="152" y="249"/>
                  </a:lnTo>
                  <a:lnTo>
                    <a:pt x="160" y="240"/>
                  </a:lnTo>
                  <a:lnTo>
                    <a:pt x="160" y="240"/>
                  </a:lnTo>
                  <a:lnTo>
                    <a:pt x="167" y="232"/>
                  </a:lnTo>
                  <a:lnTo>
                    <a:pt x="171" y="222"/>
                  </a:lnTo>
                  <a:lnTo>
                    <a:pt x="173" y="213"/>
                  </a:lnTo>
                  <a:lnTo>
                    <a:pt x="173" y="204"/>
                  </a:lnTo>
                  <a:lnTo>
                    <a:pt x="173" y="204"/>
                  </a:lnTo>
                  <a:lnTo>
                    <a:pt x="172" y="191"/>
                  </a:lnTo>
                  <a:lnTo>
                    <a:pt x="170" y="177"/>
                  </a:lnTo>
                  <a:lnTo>
                    <a:pt x="166" y="160"/>
                  </a:lnTo>
                  <a:lnTo>
                    <a:pt x="161" y="143"/>
                  </a:lnTo>
                  <a:lnTo>
                    <a:pt x="155" y="128"/>
                  </a:lnTo>
                  <a:lnTo>
                    <a:pt x="148" y="112"/>
                  </a:lnTo>
                  <a:lnTo>
                    <a:pt x="140" y="99"/>
                  </a:lnTo>
                  <a:lnTo>
                    <a:pt x="134" y="93"/>
                  </a:lnTo>
                  <a:lnTo>
                    <a:pt x="129" y="87"/>
                  </a:lnTo>
                  <a:lnTo>
                    <a:pt x="129" y="87"/>
                  </a:lnTo>
                  <a:lnTo>
                    <a:pt x="117" y="78"/>
                  </a:lnTo>
                  <a:lnTo>
                    <a:pt x="104" y="71"/>
                  </a:lnTo>
                  <a:lnTo>
                    <a:pt x="91" y="65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63" y="52"/>
                  </a:lnTo>
                  <a:lnTo>
                    <a:pt x="47" y="45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35" y="38"/>
                  </a:lnTo>
                  <a:lnTo>
                    <a:pt x="33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2" y="36"/>
                  </a:lnTo>
                  <a:lnTo>
                    <a:pt x="9" y="35"/>
                  </a:lnTo>
                  <a:lnTo>
                    <a:pt x="6" y="34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4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7" y="1"/>
                  </a:lnTo>
                  <a:lnTo>
                    <a:pt x="53" y="5"/>
                  </a:lnTo>
                  <a:lnTo>
                    <a:pt x="57" y="9"/>
                  </a:lnTo>
                  <a:lnTo>
                    <a:pt x="60" y="14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8" y="17"/>
                  </a:lnTo>
                  <a:lnTo>
                    <a:pt x="84" y="20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101" y="26"/>
                  </a:lnTo>
                  <a:lnTo>
                    <a:pt x="111" y="32"/>
                  </a:lnTo>
                  <a:lnTo>
                    <a:pt x="111" y="32"/>
                  </a:lnTo>
                  <a:lnTo>
                    <a:pt x="122" y="38"/>
                  </a:lnTo>
                  <a:lnTo>
                    <a:pt x="134" y="45"/>
                  </a:lnTo>
                  <a:lnTo>
                    <a:pt x="146" y="52"/>
                  </a:lnTo>
                  <a:lnTo>
                    <a:pt x="150" y="57"/>
                  </a:lnTo>
                  <a:lnTo>
                    <a:pt x="155" y="62"/>
                  </a:lnTo>
                  <a:lnTo>
                    <a:pt x="155" y="62"/>
                  </a:lnTo>
                  <a:lnTo>
                    <a:pt x="164" y="74"/>
                  </a:lnTo>
                  <a:lnTo>
                    <a:pt x="173" y="86"/>
                  </a:lnTo>
                  <a:lnTo>
                    <a:pt x="180" y="101"/>
                  </a:lnTo>
                  <a:lnTo>
                    <a:pt x="187" y="117"/>
                  </a:lnTo>
                  <a:lnTo>
                    <a:pt x="193" y="132"/>
                  </a:lnTo>
                  <a:lnTo>
                    <a:pt x="200" y="150"/>
                  </a:lnTo>
                  <a:lnTo>
                    <a:pt x="204" y="167"/>
                  </a:lnTo>
                  <a:lnTo>
                    <a:pt x="207" y="185"/>
                  </a:lnTo>
                  <a:lnTo>
                    <a:pt x="207" y="185"/>
                  </a:lnTo>
                  <a:lnTo>
                    <a:pt x="209" y="196"/>
                  </a:lnTo>
                  <a:lnTo>
                    <a:pt x="209" y="206"/>
                  </a:lnTo>
                  <a:lnTo>
                    <a:pt x="208" y="216"/>
                  </a:lnTo>
                  <a:lnTo>
                    <a:pt x="207" y="225"/>
                  </a:lnTo>
                  <a:lnTo>
                    <a:pt x="204" y="235"/>
                  </a:lnTo>
                  <a:lnTo>
                    <a:pt x="200" y="244"/>
                  </a:lnTo>
                  <a:lnTo>
                    <a:pt x="196" y="252"/>
                  </a:lnTo>
                  <a:lnTo>
                    <a:pt x="189" y="261"/>
                  </a:lnTo>
                  <a:lnTo>
                    <a:pt x="189" y="261"/>
                  </a:lnTo>
                  <a:lnTo>
                    <a:pt x="180" y="272"/>
                  </a:lnTo>
                  <a:lnTo>
                    <a:pt x="169" y="281"/>
                  </a:lnTo>
                  <a:lnTo>
                    <a:pt x="155" y="291"/>
                  </a:lnTo>
                  <a:lnTo>
                    <a:pt x="141" y="298"/>
                  </a:lnTo>
                  <a:lnTo>
                    <a:pt x="125" y="304"/>
                  </a:lnTo>
                  <a:lnTo>
                    <a:pt x="108" y="309"/>
                  </a:lnTo>
                  <a:lnTo>
                    <a:pt x="91" y="313"/>
                  </a:lnTo>
                  <a:lnTo>
                    <a:pt x="73" y="316"/>
                  </a:lnTo>
                  <a:lnTo>
                    <a:pt x="73" y="316"/>
                  </a:lnTo>
                  <a:lnTo>
                    <a:pt x="71" y="316"/>
                  </a:lnTo>
                  <a:lnTo>
                    <a:pt x="71" y="316"/>
                  </a:lnTo>
                  <a:lnTo>
                    <a:pt x="71" y="316"/>
                  </a:lnTo>
                  <a:lnTo>
                    <a:pt x="71" y="31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5" name="Freeform 220"/>
            <p:cNvSpPr/>
            <p:nvPr/>
          </p:nvSpPr>
          <p:spPr bwMode="auto">
            <a:xfrm>
              <a:off x="4362451" y="3008313"/>
              <a:ext cx="50800" cy="196850"/>
            </a:xfrm>
            <a:custGeom>
              <a:avLst/>
              <a:gdLst/>
              <a:ahLst/>
              <a:cxnLst>
                <a:cxn ang="0">
                  <a:pos x="56" y="372"/>
                </a:cxn>
                <a:cxn ang="0">
                  <a:pos x="45" y="368"/>
                </a:cxn>
                <a:cxn ang="0">
                  <a:pos x="37" y="362"/>
                </a:cxn>
                <a:cxn ang="0">
                  <a:pos x="26" y="348"/>
                </a:cxn>
                <a:cxn ang="0">
                  <a:pos x="16" y="333"/>
                </a:cxn>
                <a:cxn ang="0">
                  <a:pos x="8" y="316"/>
                </a:cxn>
                <a:cxn ang="0">
                  <a:pos x="3" y="299"/>
                </a:cxn>
                <a:cxn ang="0">
                  <a:pos x="0" y="280"/>
                </a:cxn>
                <a:cxn ang="0">
                  <a:pos x="0" y="261"/>
                </a:cxn>
                <a:cxn ang="0">
                  <a:pos x="2" y="243"/>
                </a:cxn>
                <a:cxn ang="0">
                  <a:pos x="4" y="233"/>
                </a:cxn>
                <a:cxn ang="0">
                  <a:pos x="20" y="193"/>
                </a:cxn>
                <a:cxn ang="0">
                  <a:pos x="40" y="156"/>
                </a:cxn>
                <a:cxn ang="0">
                  <a:pos x="45" y="148"/>
                </a:cxn>
                <a:cxn ang="0">
                  <a:pos x="56" y="120"/>
                </a:cxn>
                <a:cxn ang="0">
                  <a:pos x="60" y="89"/>
                </a:cxn>
                <a:cxn ang="0">
                  <a:pos x="58" y="57"/>
                </a:cxn>
                <a:cxn ang="0">
                  <a:pos x="49" y="28"/>
                </a:cxn>
                <a:cxn ang="0">
                  <a:pos x="47" y="23"/>
                </a:cxn>
                <a:cxn ang="0">
                  <a:pos x="48" y="14"/>
                </a:cxn>
                <a:cxn ang="0">
                  <a:pos x="50" y="10"/>
                </a:cxn>
                <a:cxn ang="0">
                  <a:pos x="57" y="3"/>
                </a:cxn>
                <a:cxn ang="0">
                  <a:pos x="66" y="0"/>
                </a:cxn>
                <a:cxn ang="0">
                  <a:pos x="71" y="1"/>
                </a:cxn>
                <a:cxn ang="0">
                  <a:pos x="77" y="5"/>
                </a:cxn>
                <a:cxn ang="0">
                  <a:pos x="80" y="9"/>
                </a:cxn>
                <a:cxn ang="0">
                  <a:pos x="91" y="44"/>
                </a:cxn>
                <a:cxn ang="0">
                  <a:pos x="96" y="79"/>
                </a:cxn>
                <a:cxn ang="0">
                  <a:pos x="95" y="114"/>
                </a:cxn>
                <a:cxn ang="0">
                  <a:pos x="86" y="147"/>
                </a:cxn>
                <a:cxn ang="0">
                  <a:pos x="78" y="167"/>
                </a:cxn>
                <a:cxn ang="0">
                  <a:pos x="67" y="187"/>
                </a:cxn>
                <a:cxn ang="0">
                  <a:pos x="48" y="225"/>
                </a:cxn>
                <a:cxn ang="0">
                  <a:pos x="40" y="245"/>
                </a:cxn>
                <a:cxn ang="0">
                  <a:pos x="36" y="264"/>
                </a:cxn>
                <a:cxn ang="0">
                  <a:pos x="36" y="285"/>
                </a:cxn>
                <a:cxn ang="0">
                  <a:pos x="42" y="305"/>
                </a:cxn>
                <a:cxn ang="0">
                  <a:pos x="53" y="323"/>
                </a:cxn>
                <a:cxn ang="0">
                  <a:pos x="71" y="343"/>
                </a:cxn>
                <a:cxn ang="0">
                  <a:pos x="75" y="347"/>
                </a:cxn>
                <a:cxn ang="0">
                  <a:pos x="77" y="356"/>
                </a:cxn>
                <a:cxn ang="0">
                  <a:pos x="76" y="359"/>
                </a:cxn>
                <a:cxn ang="0">
                  <a:pos x="68" y="368"/>
                </a:cxn>
                <a:cxn ang="0">
                  <a:pos x="56" y="372"/>
                </a:cxn>
              </a:cxnLst>
              <a:rect l="0" t="0" r="r" b="b"/>
              <a:pathLst>
                <a:path w="96" h="372">
                  <a:moveTo>
                    <a:pt x="56" y="372"/>
                  </a:moveTo>
                  <a:lnTo>
                    <a:pt x="56" y="372"/>
                  </a:lnTo>
                  <a:lnTo>
                    <a:pt x="50" y="371"/>
                  </a:lnTo>
                  <a:lnTo>
                    <a:pt x="45" y="368"/>
                  </a:lnTo>
                  <a:lnTo>
                    <a:pt x="45" y="368"/>
                  </a:lnTo>
                  <a:lnTo>
                    <a:pt x="37" y="362"/>
                  </a:lnTo>
                  <a:lnTo>
                    <a:pt x="31" y="355"/>
                  </a:lnTo>
                  <a:lnTo>
                    <a:pt x="26" y="348"/>
                  </a:lnTo>
                  <a:lnTo>
                    <a:pt x="21" y="340"/>
                  </a:lnTo>
                  <a:lnTo>
                    <a:pt x="16" y="333"/>
                  </a:lnTo>
                  <a:lnTo>
                    <a:pt x="11" y="324"/>
                  </a:lnTo>
                  <a:lnTo>
                    <a:pt x="8" y="316"/>
                  </a:lnTo>
                  <a:lnTo>
                    <a:pt x="5" y="307"/>
                  </a:lnTo>
                  <a:lnTo>
                    <a:pt x="3" y="299"/>
                  </a:lnTo>
                  <a:lnTo>
                    <a:pt x="1" y="289"/>
                  </a:lnTo>
                  <a:lnTo>
                    <a:pt x="0" y="280"/>
                  </a:lnTo>
                  <a:lnTo>
                    <a:pt x="0" y="271"/>
                  </a:lnTo>
                  <a:lnTo>
                    <a:pt x="0" y="261"/>
                  </a:lnTo>
                  <a:lnTo>
                    <a:pt x="1" y="252"/>
                  </a:lnTo>
                  <a:lnTo>
                    <a:pt x="2" y="243"/>
                  </a:lnTo>
                  <a:lnTo>
                    <a:pt x="4" y="233"/>
                  </a:lnTo>
                  <a:lnTo>
                    <a:pt x="4" y="233"/>
                  </a:lnTo>
                  <a:lnTo>
                    <a:pt x="11" y="213"/>
                  </a:lnTo>
                  <a:lnTo>
                    <a:pt x="20" y="193"/>
                  </a:lnTo>
                  <a:lnTo>
                    <a:pt x="30" y="174"/>
                  </a:lnTo>
                  <a:lnTo>
                    <a:pt x="40" y="156"/>
                  </a:lnTo>
                  <a:lnTo>
                    <a:pt x="45" y="148"/>
                  </a:lnTo>
                  <a:lnTo>
                    <a:pt x="45" y="148"/>
                  </a:lnTo>
                  <a:lnTo>
                    <a:pt x="52" y="135"/>
                  </a:lnTo>
                  <a:lnTo>
                    <a:pt x="56" y="120"/>
                  </a:lnTo>
                  <a:lnTo>
                    <a:pt x="59" y="105"/>
                  </a:lnTo>
                  <a:lnTo>
                    <a:pt x="60" y="89"/>
                  </a:lnTo>
                  <a:lnTo>
                    <a:pt x="60" y="73"/>
                  </a:lnTo>
                  <a:lnTo>
                    <a:pt x="58" y="57"/>
                  </a:lnTo>
                  <a:lnTo>
                    <a:pt x="54" y="43"/>
                  </a:lnTo>
                  <a:lnTo>
                    <a:pt x="49" y="28"/>
                  </a:lnTo>
                  <a:lnTo>
                    <a:pt x="49" y="28"/>
                  </a:lnTo>
                  <a:lnTo>
                    <a:pt x="47" y="23"/>
                  </a:lnTo>
                  <a:lnTo>
                    <a:pt x="47" y="18"/>
                  </a:lnTo>
                  <a:lnTo>
                    <a:pt x="48" y="14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3" y="6"/>
                  </a:lnTo>
                  <a:lnTo>
                    <a:pt x="57" y="3"/>
                  </a:lnTo>
                  <a:lnTo>
                    <a:pt x="61" y="1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1" y="1"/>
                  </a:lnTo>
                  <a:lnTo>
                    <a:pt x="74" y="3"/>
                  </a:lnTo>
                  <a:lnTo>
                    <a:pt x="77" y="5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6" y="26"/>
                  </a:lnTo>
                  <a:lnTo>
                    <a:pt x="91" y="44"/>
                  </a:lnTo>
                  <a:lnTo>
                    <a:pt x="95" y="61"/>
                  </a:lnTo>
                  <a:lnTo>
                    <a:pt x="96" y="79"/>
                  </a:lnTo>
                  <a:lnTo>
                    <a:pt x="96" y="96"/>
                  </a:lnTo>
                  <a:lnTo>
                    <a:pt x="95" y="114"/>
                  </a:lnTo>
                  <a:lnTo>
                    <a:pt x="91" y="131"/>
                  </a:lnTo>
                  <a:lnTo>
                    <a:pt x="86" y="147"/>
                  </a:lnTo>
                  <a:lnTo>
                    <a:pt x="86" y="147"/>
                  </a:lnTo>
                  <a:lnTo>
                    <a:pt x="78" y="167"/>
                  </a:lnTo>
                  <a:lnTo>
                    <a:pt x="67" y="187"/>
                  </a:lnTo>
                  <a:lnTo>
                    <a:pt x="67" y="187"/>
                  </a:lnTo>
                  <a:lnTo>
                    <a:pt x="57" y="205"/>
                  </a:lnTo>
                  <a:lnTo>
                    <a:pt x="48" y="225"/>
                  </a:lnTo>
                  <a:lnTo>
                    <a:pt x="45" y="235"/>
                  </a:lnTo>
                  <a:lnTo>
                    <a:pt x="40" y="245"/>
                  </a:lnTo>
                  <a:lnTo>
                    <a:pt x="38" y="255"/>
                  </a:lnTo>
                  <a:lnTo>
                    <a:pt x="36" y="264"/>
                  </a:lnTo>
                  <a:lnTo>
                    <a:pt x="36" y="275"/>
                  </a:lnTo>
                  <a:lnTo>
                    <a:pt x="36" y="285"/>
                  </a:lnTo>
                  <a:lnTo>
                    <a:pt x="38" y="294"/>
                  </a:lnTo>
                  <a:lnTo>
                    <a:pt x="42" y="305"/>
                  </a:lnTo>
                  <a:lnTo>
                    <a:pt x="46" y="314"/>
                  </a:lnTo>
                  <a:lnTo>
                    <a:pt x="53" y="323"/>
                  </a:lnTo>
                  <a:lnTo>
                    <a:pt x="60" y="334"/>
                  </a:lnTo>
                  <a:lnTo>
                    <a:pt x="71" y="343"/>
                  </a:lnTo>
                  <a:lnTo>
                    <a:pt x="71" y="343"/>
                  </a:lnTo>
                  <a:lnTo>
                    <a:pt x="75" y="347"/>
                  </a:lnTo>
                  <a:lnTo>
                    <a:pt x="77" y="351"/>
                  </a:lnTo>
                  <a:lnTo>
                    <a:pt x="77" y="356"/>
                  </a:lnTo>
                  <a:lnTo>
                    <a:pt x="76" y="359"/>
                  </a:lnTo>
                  <a:lnTo>
                    <a:pt x="76" y="359"/>
                  </a:lnTo>
                  <a:lnTo>
                    <a:pt x="73" y="364"/>
                  </a:lnTo>
                  <a:lnTo>
                    <a:pt x="68" y="368"/>
                  </a:lnTo>
                  <a:lnTo>
                    <a:pt x="62" y="371"/>
                  </a:lnTo>
                  <a:lnTo>
                    <a:pt x="56" y="372"/>
                  </a:lnTo>
                  <a:lnTo>
                    <a:pt x="56" y="3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6" name="Freeform 221"/>
            <p:cNvSpPr/>
            <p:nvPr/>
          </p:nvSpPr>
          <p:spPr bwMode="auto">
            <a:xfrm>
              <a:off x="4456113" y="3006726"/>
              <a:ext cx="50800" cy="192088"/>
            </a:xfrm>
            <a:custGeom>
              <a:avLst/>
              <a:gdLst/>
              <a:ahLst/>
              <a:cxnLst>
                <a:cxn ang="0">
                  <a:pos x="76" y="364"/>
                </a:cxn>
                <a:cxn ang="0">
                  <a:pos x="68" y="362"/>
                </a:cxn>
                <a:cxn ang="0">
                  <a:pos x="59" y="358"/>
                </a:cxn>
                <a:cxn ang="0">
                  <a:pos x="44" y="346"/>
                </a:cxn>
                <a:cxn ang="0">
                  <a:pos x="30" y="332"/>
                </a:cxn>
                <a:cxn ang="0">
                  <a:pos x="19" y="315"/>
                </a:cxn>
                <a:cxn ang="0">
                  <a:pos x="11" y="297"/>
                </a:cxn>
                <a:cxn ang="0">
                  <a:pos x="4" y="278"/>
                </a:cxn>
                <a:cxn ang="0">
                  <a:pos x="0" y="258"/>
                </a:cxn>
                <a:cxn ang="0">
                  <a:pos x="0" y="237"/>
                </a:cxn>
                <a:cxn ang="0">
                  <a:pos x="1" y="227"/>
                </a:cxn>
                <a:cxn ang="0">
                  <a:pos x="10" y="197"/>
                </a:cxn>
                <a:cxn ang="0">
                  <a:pos x="23" y="169"/>
                </a:cxn>
                <a:cxn ang="0">
                  <a:pos x="30" y="155"/>
                </a:cxn>
                <a:cxn ang="0">
                  <a:pos x="38" y="141"/>
                </a:cxn>
                <a:cxn ang="0">
                  <a:pos x="44" y="118"/>
                </a:cxn>
                <a:cxn ang="0">
                  <a:pos x="45" y="95"/>
                </a:cxn>
                <a:cxn ang="0">
                  <a:pos x="43" y="74"/>
                </a:cxn>
                <a:cxn ang="0">
                  <a:pos x="40" y="52"/>
                </a:cxn>
                <a:cxn ang="0">
                  <a:pos x="33" y="17"/>
                </a:cxn>
                <a:cxn ang="0">
                  <a:pos x="34" y="9"/>
                </a:cxn>
                <a:cxn ang="0">
                  <a:pos x="38" y="4"/>
                </a:cxn>
                <a:cxn ang="0">
                  <a:pos x="40" y="2"/>
                </a:cxn>
                <a:cxn ang="0">
                  <a:pos x="46" y="0"/>
                </a:cxn>
                <a:cxn ang="0">
                  <a:pos x="50" y="0"/>
                </a:cxn>
                <a:cxn ang="0">
                  <a:pos x="60" y="2"/>
                </a:cxn>
                <a:cxn ang="0">
                  <a:pos x="66" y="6"/>
                </a:cxn>
                <a:cxn ang="0">
                  <a:pos x="70" y="13"/>
                </a:cxn>
                <a:cxn ang="0">
                  <a:pos x="70" y="18"/>
                </a:cxn>
                <a:cxn ang="0">
                  <a:pos x="75" y="56"/>
                </a:cxn>
                <a:cxn ang="0">
                  <a:pos x="78" y="85"/>
                </a:cxn>
                <a:cxn ang="0">
                  <a:pos x="79" y="114"/>
                </a:cxn>
                <a:cxn ang="0">
                  <a:pos x="74" y="142"/>
                </a:cxn>
                <a:cxn ang="0">
                  <a:pos x="61" y="172"/>
                </a:cxn>
                <a:cxn ang="0">
                  <a:pos x="54" y="185"/>
                </a:cxn>
                <a:cxn ang="0">
                  <a:pos x="43" y="214"/>
                </a:cxn>
                <a:cxn ang="0">
                  <a:pos x="39" y="242"/>
                </a:cxn>
                <a:cxn ang="0">
                  <a:pos x="39" y="268"/>
                </a:cxn>
                <a:cxn ang="0">
                  <a:pos x="42" y="280"/>
                </a:cxn>
                <a:cxn ang="0">
                  <a:pos x="48" y="296"/>
                </a:cxn>
                <a:cxn ang="0">
                  <a:pos x="58" y="310"/>
                </a:cxn>
                <a:cxn ang="0">
                  <a:pos x="71" y="321"/>
                </a:cxn>
                <a:cxn ang="0">
                  <a:pos x="86" y="332"/>
                </a:cxn>
                <a:cxn ang="0">
                  <a:pos x="90" y="333"/>
                </a:cxn>
                <a:cxn ang="0">
                  <a:pos x="95" y="340"/>
                </a:cxn>
                <a:cxn ang="0">
                  <a:pos x="96" y="348"/>
                </a:cxn>
                <a:cxn ang="0">
                  <a:pos x="93" y="354"/>
                </a:cxn>
                <a:cxn ang="0">
                  <a:pos x="83" y="363"/>
                </a:cxn>
                <a:cxn ang="0">
                  <a:pos x="76" y="364"/>
                </a:cxn>
              </a:cxnLst>
              <a:rect l="0" t="0" r="r" b="b"/>
              <a:pathLst>
                <a:path w="96" h="364">
                  <a:moveTo>
                    <a:pt x="76" y="364"/>
                  </a:moveTo>
                  <a:lnTo>
                    <a:pt x="76" y="364"/>
                  </a:lnTo>
                  <a:lnTo>
                    <a:pt x="72" y="364"/>
                  </a:lnTo>
                  <a:lnTo>
                    <a:pt x="68" y="362"/>
                  </a:lnTo>
                  <a:lnTo>
                    <a:pt x="68" y="362"/>
                  </a:lnTo>
                  <a:lnTo>
                    <a:pt x="59" y="358"/>
                  </a:lnTo>
                  <a:lnTo>
                    <a:pt x="51" y="352"/>
                  </a:lnTo>
                  <a:lnTo>
                    <a:pt x="44" y="346"/>
                  </a:lnTo>
                  <a:lnTo>
                    <a:pt x="37" y="339"/>
                  </a:lnTo>
                  <a:lnTo>
                    <a:pt x="30" y="332"/>
                  </a:lnTo>
                  <a:lnTo>
                    <a:pt x="24" y="323"/>
                  </a:lnTo>
                  <a:lnTo>
                    <a:pt x="19" y="315"/>
                  </a:lnTo>
                  <a:lnTo>
                    <a:pt x="15" y="307"/>
                  </a:lnTo>
                  <a:lnTo>
                    <a:pt x="11" y="297"/>
                  </a:lnTo>
                  <a:lnTo>
                    <a:pt x="6" y="288"/>
                  </a:lnTo>
                  <a:lnTo>
                    <a:pt x="4" y="278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48"/>
                  </a:lnTo>
                  <a:lnTo>
                    <a:pt x="0" y="237"/>
                  </a:lnTo>
                  <a:lnTo>
                    <a:pt x="1" y="227"/>
                  </a:lnTo>
                  <a:lnTo>
                    <a:pt x="1" y="227"/>
                  </a:lnTo>
                  <a:lnTo>
                    <a:pt x="4" y="211"/>
                  </a:lnTo>
                  <a:lnTo>
                    <a:pt x="10" y="197"/>
                  </a:lnTo>
                  <a:lnTo>
                    <a:pt x="16" y="183"/>
                  </a:lnTo>
                  <a:lnTo>
                    <a:pt x="23" y="169"/>
                  </a:lnTo>
                  <a:lnTo>
                    <a:pt x="23" y="169"/>
                  </a:lnTo>
                  <a:lnTo>
                    <a:pt x="30" y="155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42" y="129"/>
                  </a:lnTo>
                  <a:lnTo>
                    <a:pt x="44" y="118"/>
                  </a:lnTo>
                  <a:lnTo>
                    <a:pt x="45" y="107"/>
                  </a:lnTo>
                  <a:lnTo>
                    <a:pt x="45" y="95"/>
                  </a:lnTo>
                  <a:lnTo>
                    <a:pt x="45" y="85"/>
                  </a:lnTo>
                  <a:lnTo>
                    <a:pt x="43" y="74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7" y="34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4" y="9"/>
                  </a:lnTo>
                  <a:lnTo>
                    <a:pt x="36" y="7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0" y="2"/>
                  </a:lnTo>
                  <a:lnTo>
                    <a:pt x="43" y="1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6" y="1"/>
                  </a:lnTo>
                  <a:lnTo>
                    <a:pt x="60" y="2"/>
                  </a:lnTo>
                  <a:lnTo>
                    <a:pt x="62" y="4"/>
                  </a:lnTo>
                  <a:lnTo>
                    <a:pt x="66" y="6"/>
                  </a:lnTo>
                  <a:lnTo>
                    <a:pt x="68" y="9"/>
                  </a:lnTo>
                  <a:lnTo>
                    <a:pt x="70" y="13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2" y="37"/>
                  </a:lnTo>
                  <a:lnTo>
                    <a:pt x="75" y="56"/>
                  </a:lnTo>
                  <a:lnTo>
                    <a:pt x="75" y="56"/>
                  </a:lnTo>
                  <a:lnTo>
                    <a:pt x="78" y="85"/>
                  </a:lnTo>
                  <a:lnTo>
                    <a:pt x="79" y="99"/>
                  </a:lnTo>
                  <a:lnTo>
                    <a:pt x="79" y="114"/>
                  </a:lnTo>
                  <a:lnTo>
                    <a:pt x="78" y="127"/>
                  </a:lnTo>
                  <a:lnTo>
                    <a:pt x="74" y="142"/>
                  </a:lnTo>
                  <a:lnTo>
                    <a:pt x="69" y="156"/>
                  </a:lnTo>
                  <a:lnTo>
                    <a:pt x="61" y="172"/>
                  </a:lnTo>
                  <a:lnTo>
                    <a:pt x="61" y="172"/>
                  </a:lnTo>
                  <a:lnTo>
                    <a:pt x="54" y="185"/>
                  </a:lnTo>
                  <a:lnTo>
                    <a:pt x="48" y="200"/>
                  </a:lnTo>
                  <a:lnTo>
                    <a:pt x="43" y="214"/>
                  </a:lnTo>
                  <a:lnTo>
                    <a:pt x="40" y="229"/>
                  </a:lnTo>
                  <a:lnTo>
                    <a:pt x="39" y="242"/>
                  </a:lnTo>
                  <a:lnTo>
                    <a:pt x="38" y="256"/>
                  </a:lnTo>
                  <a:lnTo>
                    <a:pt x="39" y="268"/>
                  </a:lnTo>
                  <a:lnTo>
                    <a:pt x="42" y="280"/>
                  </a:lnTo>
                  <a:lnTo>
                    <a:pt x="42" y="280"/>
                  </a:lnTo>
                  <a:lnTo>
                    <a:pt x="45" y="288"/>
                  </a:lnTo>
                  <a:lnTo>
                    <a:pt x="48" y="296"/>
                  </a:lnTo>
                  <a:lnTo>
                    <a:pt x="53" y="304"/>
                  </a:lnTo>
                  <a:lnTo>
                    <a:pt x="58" y="310"/>
                  </a:lnTo>
                  <a:lnTo>
                    <a:pt x="65" y="316"/>
                  </a:lnTo>
                  <a:lnTo>
                    <a:pt x="71" y="321"/>
                  </a:lnTo>
                  <a:lnTo>
                    <a:pt x="79" y="326"/>
                  </a:lnTo>
                  <a:lnTo>
                    <a:pt x="86" y="332"/>
                  </a:lnTo>
                  <a:lnTo>
                    <a:pt x="86" y="332"/>
                  </a:lnTo>
                  <a:lnTo>
                    <a:pt x="90" y="333"/>
                  </a:lnTo>
                  <a:lnTo>
                    <a:pt x="93" y="335"/>
                  </a:lnTo>
                  <a:lnTo>
                    <a:pt x="95" y="340"/>
                  </a:lnTo>
                  <a:lnTo>
                    <a:pt x="96" y="344"/>
                  </a:lnTo>
                  <a:lnTo>
                    <a:pt x="96" y="348"/>
                  </a:lnTo>
                  <a:lnTo>
                    <a:pt x="96" y="348"/>
                  </a:lnTo>
                  <a:lnTo>
                    <a:pt x="93" y="354"/>
                  </a:lnTo>
                  <a:lnTo>
                    <a:pt x="88" y="359"/>
                  </a:lnTo>
                  <a:lnTo>
                    <a:pt x="83" y="363"/>
                  </a:lnTo>
                  <a:lnTo>
                    <a:pt x="80" y="364"/>
                  </a:lnTo>
                  <a:lnTo>
                    <a:pt x="76" y="364"/>
                  </a:lnTo>
                  <a:lnTo>
                    <a:pt x="76" y="3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7" name="Freeform 222"/>
            <p:cNvSpPr/>
            <p:nvPr/>
          </p:nvSpPr>
          <p:spPr bwMode="auto">
            <a:xfrm>
              <a:off x="4554538" y="3008313"/>
              <a:ext cx="55563" cy="184150"/>
            </a:xfrm>
            <a:custGeom>
              <a:avLst/>
              <a:gdLst/>
              <a:ahLst/>
              <a:cxnLst>
                <a:cxn ang="0">
                  <a:pos x="86" y="348"/>
                </a:cxn>
                <a:cxn ang="0">
                  <a:pos x="80" y="346"/>
                </a:cxn>
                <a:cxn ang="0">
                  <a:pos x="74" y="343"/>
                </a:cxn>
                <a:cxn ang="0">
                  <a:pos x="54" y="320"/>
                </a:cxn>
                <a:cxn ang="0">
                  <a:pos x="35" y="300"/>
                </a:cxn>
                <a:cxn ang="0">
                  <a:pos x="28" y="291"/>
                </a:cxn>
                <a:cxn ang="0">
                  <a:pos x="15" y="273"/>
                </a:cxn>
                <a:cxn ang="0">
                  <a:pos x="5" y="252"/>
                </a:cxn>
                <a:cxn ang="0">
                  <a:pos x="0" y="231"/>
                </a:cxn>
                <a:cxn ang="0">
                  <a:pos x="0" y="222"/>
                </a:cxn>
                <a:cxn ang="0">
                  <a:pos x="4" y="203"/>
                </a:cxn>
                <a:cxn ang="0">
                  <a:pos x="16" y="168"/>
                </a:cxn>
                <a:cxn ang="0">
                  <a:pos x="30" y="140"/>
                </a:cxn>
                <a:cxn ang="0">
                  <a:pos x="35" y="129"/>
                </a:cxn>
                <a:cxn ang="0">
                  <a:pos x="43" y="96"/>
                </a:cxn>
                <a:cxn ang="0">
                  <a:pos x="43" y="82"/>
                </a:cxn>
                <a:cxn ang="0">
                  <a:pos x="42" y="76"/>
                </a:cxn>
                <a:cxn ang="0">
                  <a:pos x="36" y="42"/>
                </a:cxn>
                <a:cxn ang="0">
                  <a:pos x="34" y="34"/>
                </a:cxn>
                <a:cxn ang="0">
                  <a:pos x="30" y="32"/>
                </a:cxn>
                <a:cxn ang="0">
                  <a:pos x="26" y="27"/>
                </a:cxn>
                <a:cxn ang="0">
                  <a:pos x="25" y="19"/>
                </a:cxn>
                <a:cxn ang="0">
                  <a:pos x="26" y="15"/>
                </a:cxn>
                <a:cxn ang="0">
                  <a:pos x="32" y="5"/>
                </a:cxn>
                <a:cxn ang="0">
                  <a:pos x="39" y="1"/>
                </a:cxn>
                <a:cxn ang="0">
                  <a:pos x="42" y="0"/>
                </a:cxn>
                <a:cxn ang="0">
                  <a:pos x="52" y="3"/>
                </a:cxn>
                <a:cxn ang="0">
                  <a:pos x="58" y="8"/>
                </a:cxn>
                <a:cxn ang="0">
                  <a:pos x="68" y="22"/>
                </a:cxn>
                <a:cxn ang="0">
                  <a:pos x="75" y="38"/>
                </a:cxn>
                <a:cxn ang="0">
                  <a:pos x="79" y="58"/>
                </a:cxn>
                <a:cxn ang="0">
                  <a:pos x="80" y="88"/>
                </a:cxn>
                <a:cxn ang="0">
                  <a:pos x="73" y="127"/>
                </a:cxn>
                <a:cxn ang="0">
                  <a:pos x="68" y="142"/>
                </a:cxn>
                <a:cxn ang="0">
                  <a:pos x="56" y="169"/>
                </a:cxn>
                <a:cxn ang="0">
                  <a:pos x="51" y="180"/>
                </a:cxn>
                <a:cxn ang="0">
                  <a:pos x="41" y="203"/>
                </a:cxn>
                <a:cxn ang="0">
                  <a:pos x="39" y="227"/>
                </a:cxn>
                <a:cxn ang="0">
                  <a:pos x="41" y="239"/>
                </a:cxn>
                <a:cxn ang="0">
                  <a:pos x="46" y="252"/>
                </a:cxn>
                <a:cxn ang="0">
                  <a:pos x="55" y="266"/>
                </a:cxn>
                <a:cxn ang="0">
                  <a:pos x="66" y="280"/>
                </a:cxn>
                <a:cxn ang="0">
                  <a:pos x="99" y="317"/>
                </a:cxn>
                <a:cxn ang="0">
                  <a:pos x="103" y="322"/>
                </a:cxn>
                <a:cxn ang="0">
                  <a:pos x="105" y="332"/>
                </a:cxn>
                <a:cxn ang="0">
                  <a:pos x="103" y="336"/>
                </a:cxn>
                <a:cxn ang="0">
                  <a:pos x="96" y="344"/>
                </a:cxn>
                <a:cxn ang="0">
                  <a:pos x="86" y="348"/>
                </a:cxn>
              </a:cxnLst>
              <a:rect l="0" t="0" r="r" b="b"/>
              <a:pathLst>
                <a:path w="105" h="348">
                  <a:moveTo>
                    <a:pt x="86" y="348"/>
                  </a:moveTo>
                  <a:lnTo>
                    <a:pt x="86" y="348"/>
                  </a:lnTo>
                  <a:lnTo>
                    <a:pt x="83" y="347"/>
                  </a:lnTo>
                  <a:lnTo>
                    <a:pt x="80" y="346"/>
                  </a:lnTo>
                  <a:lnTo>
                    <a:pt x="77" y="345"/>
                  </a:lnTo>
                  <a:lnTo>
                    <a:pt x="74" y="343"/>
                  </a:lnTo>
                  <a:lnTo>
                    <a:pt x="74" y="343"/>
                  </a:lnTo>
                  <a:lnTo>
                    <a:pt x="54" y="320"/>
                  </a:lnTo>
                  <a:lnTo>
                    <a:pt x="54" y="320"/>
                  </a:lnTo>
                  <a:lnTo>
                    <a:pt x="35" y="300"/>
                  </a:lnTo>
                  <a:lnTo>
                    <a:pt x="35" y="300"/>
                  </a:lnTo>
                  <a:lnTo>
                    <a:pt x="28" y="291"/>
                  </a:lnTo>
                  <a:lnTo>
                    <a:pt x="22" y="282"/>
                  </a:lnTo>
                  <a:lnTo>
                    <a:pt x="15" y="273"/>
                  </a:lnTo>
                  <a:lnTo>
                    <a:pt x="9" y="262"/>
                  </a:lnTo>
                  <a:lnTo>
                    <a:pt x="5" y="252"/>
                  </a:lnTo>
                  <a:lnTo>
                    <a:pt x="2" y="242"/>
                  </a:lnTo>
                  <a:lnTo>
                    <a:pt x="0" y="231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13"/>
                  </a:lnTo>
                  <a:lnTo>
                    <a:pt x="4" y="203"/>
                  </a:lnTo>
                  <a:lnTo>
                    <a:pt x="9" y="186"/>
                  </a:lnTo>
                  <a:lnTo>
                    <a:pt x="16" y="168"/>
                  </a:lnTo>
                  <a:lnTo>
                    <a:pt x="25" y="150"/>
                  </a:lnTo>
                  <a:lnTo>
                    <a:pt x="30" y="140"/>
                  </a:lnTo>
                  <a:lnTo>
                    <a:pt x="30" y="140"/>
                  </a:lnTo>
                  <a:lnTo>
                    <a:pt x="35" y="129"/>
                  </a:lnTo>
                  <a:lnTo>
                    <a:pt x="39" y="113"/>
                  </a:lnTo>
                  <a:lnTo>
                    <a:pt x="43" y="96"/>
                  </a:lnTo>
                  <a:lnTo>
                    <a:pt x="43" y="88"/>
                  </a:lnTo>
                  <a:lnTo>
                    <a:pt x="43" y="82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36" y="42"/>
                  </a:lnTo>
                  <a:lnTo>
                    <a:pt x="39" y="38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0" y="32"/>
                  </a:lnTo>
                  <a:lnTo>
                    <a:pt x="28" y="29"/>
                  </a:lnTo>
                  <a:lnTo>
                    <a:pt x="26" y="27"/>
                  </a:lnTo>
                  <a:lnTo>
                    <a:pt x="26" y="24"/>
                  </a:lnTo>
                  <a:lnTo>
                    <a:pt x="25" y="19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8" y="9"/>
                  </a:lnTo>
                  <a:lnTo>
                    <a:pt x="32" y="5"/>
                  </a:lnTo>
                  <a:lnTo>
                    <a:pt x="36" y="2"/>
                  </a:lnTo>
                  <a:lnTo>
                    <a:pt x="39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1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8" y="8"/>
                  </a:lnTo>
                  <a:lnTo>
                    <a:pt x="64" y="15"/>
                  </a:lnTo>
                  <a:lnTo>
                    <a:pt x="68" y="22"/>
                  </a:lnTo>
                  <a:lnTo>
                    <a:pt x="72" y="30"/>
                  </a:lnTo>
                  <a:lnTo>
                    <a:pt x="75" y="38"/>
                  </a:lnTo>
                  <a:lnTo>
                    <a:pt x="78" y="48"/>
                  </a:lnTo>
                  <a:lnTo>
                    <a:pt x="79" y="58"/>
                  </a:lnTo>
                  <a:lnTo>
                    <a:pt x="80" y="67"/>
                  </a:lnTo>
                  <a:lnTo>
                    <a:pt x="80" y="88"/>
                  </a:lnTo>
                  <a:lnTo>
                    <a:pt x="78" y="109"/>
                  </a:lnTo>
                  <a:lnTo>
                    <a:pt x="73" y="127"/>
                  </a:lnTo>
                  <a:lnTo>
                    <a:pt x="68" y="142"/>
                  </a:lnTo>
                  <a:lnTo>
                    <a:pt x="68" y="142"/>
                  </a:lnTo>
                  <a:lnTo>
                    <a:pt x="63" y="156"/>
                  </a:lnTo>
                  <a:lnTo>
                    <a:pt x="56" y="169"/>
                  </a:lnTo>
                  <a:lnTo>
                    <a:pt x="56" y="169"/>
                  </a:lnTo>
                  <a:lnTo>
                    <a:pt x="51" y="180"/>
                  </a:lnTo>
                  <a:lnTo>
                    <a:pt x="45" y="192"/>
                  </a:lnTo>
                  <a:lnTo>
                    <a:pt x="41" y="203"/>
                  </a:lnTo>
                  <a:lnTo>
                    <a:pt x="39" y="215"/>
                  </a:lnTo>
                  <a:lnTo>
                    <a:pt x="39" y="227"/>
                  </a:lnTo>
                  <a:lnTo>
                    <a:pt x="39" y="233"/>
                  </a:lnTo>
                  <a:lnTo>
                    <a:pt x="41" y="239"/>
                  </a:lnTo>
                  <a:lnTo>
                    <a:pt x="43" y="246"/>
                  </a:lnTo>
                  <a:lnTo>
                    <a:pt x="46" y="252"/>
                  </a:lnTo>
                  <a:lnTo>
                    <a:pt x="51" y="259"/>
                  </a:lnTo>
                  <a:lnTo>
                    <a:pt x="55" y="266"/>
                  </a:lnTo>
                  <a:lnTo>
                    <a:pt x="55" y="266"/>
                  </a:lnTo>
                  <a:lnTo>
                    <a:pt x="66" y="280"/>
                  </a:lnTo>
                  <a:lnTo>
                    <a:pt x="78" y="293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103" y="322"/>
                  </a:lnTo>
                  <a:lnTo>
                    <a:pt x="105" y="328"/>
                  </a:lnTo>
                  <a:lnTo>
                    <a:pt x="105" y="332"/>
                  </a:lnTo>
                  <a:lnTo>
                    <a:pt x="103" y="336"/>
                  </a:lnTo>
                  <a:lnTo>
                    <a:pt x="103" y="336"/>
                  </a:lnTo>
                  <a:lnTo>
                    <a:pt x="100" y="341"/>
                  </a:lnTo>
                  <a:lnTo>
                    <a:pt x="96" y="344"/>
                  </a:lnTo>
                  <a:lnTo>
                    <a:pt x="91" y="347"/>
                  </a:lnTo>
                  <a:lnTo>
                    <a:pt x="86" y="348"/>
                  </a:lnTo>
                  <a:lnTo>
                    <a:pt x="86" y="3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018" name="组合 1017"/>
          <p:cNvGrpSpPr/>
          <p:nvPr/>
        </p:nvGrpSpPr>
        <p:grpSpPr>
          <a:xfrm>
            <a:off x="9734561" y="5096952"/>
            <a:ext cx="1030817" cy="999067"/>
            <a:chOff x="4140201" y="4081463"/>
            <a:chExt cx="773113" cy="749300"/>
          </a:xfrm>
          <a:solidFill>
            <a:schemeClr val="tx1"/>
          </a:solidFill>
        </p:grpSpPr>
        <p:sp>
          <p:nvSpPr>
            <p:cNvPr id="1019" name="Freeform 58"/>
            <p:cNvSpPr/>
            <p:nvPr/>
          </p:nvSpPr>
          <p:spPr bwMode="auto">
            <a:xfrm>
              <a:off x="4154488" y="4110038"/>
              <a:ext cx="300038" cy="355600"/>
            </a:xfrm>
            <a:custGeom>
              <a:avLst/>
              <a:gdLst/>
              <a:ahLst/>
              <a:cxnLst>
                <a:cxn ang="0">
                  <a:pos x="559" y="1"/>
                </a:cxn>
                <a:cxn ang="0">
                  <a:pos x="442" y="117"/>
                </a:cxn>
                <a:cxn ang="0">
                  <a:pos x="403" y="157"/>
                </a:cxn>
                <a:cxn ang="0">
                  <a:pos x="292" y="277"/>
                </a:cxn>
                <a:cxn ang="0">
                  <a:pos x="256" y="318"/>
                </a:cxn>
                <a:cxn ang="0">
                  <a:pos x="239" y="340"/>
                </a:cxn>
                <a:cxn ang="0">
                  <a:pos x="183" y="402"/>
                </a:cxn>
                <a:cxn ang="0">
                  <a:pos x="146" y="445"/>
                </a:cxn>
                <a:cxn ang="0">
                  <a:pos x="113" y="490"/>
                </a:cxn>
                <a:cxn ang="0">
                  <a:pos x="99" y="511"/>
                </a:cxn>
                <a:cxn ang="0">
                  <a:pos x="71" y="558"/>
                </a:cxn>
                <a:cxn ang="0">
                  <a:pos x="60" y="582"/>
                </a:cxn>
                <a:cxn ang="0">
                  <a:pos x="55" y="594"/>
                </a:cxn>
                <a:cxn ang="0">
                  <a:pos x="43" y="616"/>
                </a:cxn>
                <a:cxn ang="0">
                  <a:pos x="28" y="636"/>
                </a:cxn>
                <a:cxn ang="0">
                  <a:pos x="2" y="663"/>
                </a:cxn>
                <a:cxn ang="0">
                  <a:pos x="1" y="665"/>
                </a:cxn>
                <a:cxn ang="0">
                  <a:pos x="1" y="668"/>
                </a:cxn>
                <a:cxn ang="0">
                  <a:pos x="3" y="670"/>
                </a:cxn>
                <a:cxn ang="0">
                  <a:pos x="8" y="671"/>
                </a:cxn>
                <a:cxn ang="0">
                  <a:pos x="9" y="669"/>
                </a:cxn>
                <a:cxn ang="0">
                  <a:pos x="36" y="642"/>
                </a:cxn>
                <a:cxn ang="0">
                  <a:pos x="53" y="620"/>
                </a:cxn>
                <a:cxn ang="0">
                  <a:pos x="57" y="612"/>
                </a:cxn>
                <a:cxn ang="0">
                  <a:pos x="67" y="591"/>
                </a:cxn>
                <a:cxn ang="0">
                  <a:pos x="76" y="570"/>
                </a:cxn>
                <a:cxn ang="0">
                  <a:pos x="108" y="517"/>
                </a:cxn>
                <a:cxn ang="0">
                  <a:pos x="124" y="492"/>
                </a:cxn>
                <a:cxn ang="0">
                  <a:pos x="160" y="445"/>
                </a:cxn>
                <a:cxn ang="0">
                  <a:pos x="219" y="378"/>
                </a:cxn>
                <a:cxn ang="0">
                  <a:pos x="257" y="333"/>
                </a:cxn>
                <a:cxn ang="0">
                  <a:pos x="293" y="288"/>
                </a:cxn>
                <a:cxn ang="0">
                  <a:pos x="331" y="245"/>
                </a:cxn>
                <a:cxn ang="0">
                  <a:pos x="368" y="209"/>
                </a:cxn>
                <a:cxn ang="0">
                  <a:pos x="405" y="170"/>
                </a:cxn>
                <a:cxn ang="0">
                  <a:pos x="444" y="128"/>
                </a:cxn>
                <a:cxn ang="0">
                  <a:pos x="525" y="47"/>
                </a:cxn>
                <a:cxn ang="0">
                  <a:pos x="565" y="8"/>
                </a:cxn>
                <a:cxn ang="0">
                  <a:pos x="567" y="4"/>
                </a:cxn>
                <a:cxn ang="0">
                  <a:pos x="565" y="1"/>
                </a:cxn>
                <a:cxn ang="0">
                  <a:pos x="562" y="0"/>
                </a:cxn>
                <a:cxn ang="0">
                  <a:pos x="559" y="1"/>
                </a:cxn>
              </a:cxnLst>
              <a:rect l="0" t="0" r="r" b="b"/>
              <a:pathLst>
                <a:path w="567" h="671">
                  <a:moveTo>
                    <a:pt x="559" y="1"/>
                  </a:moveTo>
                  <a:lnTo>
                    <a:pt x="559" y="1"/>
                  </a:lnTo>
                  <a:lnTo>
                    <a:pt x="480" y="78"/>
                  </a:lnTo>
                  <a:lnTo>
                    <a:pt x="442" y="117"/>
                  </a:lnTo>
                  <a:lnTo>
                    <a:pt x="403" y="157"/>
                  </a:lnTo>
                  <a:lnTo>
                    <a:pt x="403" y="157"/>
                  </a:lnTo>
                  <a:lnTo>
                    <a:pt x="329" y="237"/>
                  </a:lnTo>
                  <a:lnTo>
                    <a:pt x="292" y="277"/>
                  </a:lnTo>
                  <a:lnTo>
                    <a:pt x="274" y="298"/>
                  </a:lnTo>
                  <a:lnTo>
                    <a:pt x="256" y="318"/>
                  </a:lnTo>
                  <a:lnTo>
                    <a:pt x="256" y="318"/>
                  </a:lnTo>
                  <a:lnTo>
                    <a:pt x="239" y="340"/>
                  </a:lnTo>
                  <a:lnTo>
                    <a:pt x="220" y="361"/>
                  </a:lnTo>
                  <a:lnTo>
                    <a:pt x="183" y="402"/>
                  </a:lnTo>
                  <a:lnTo>
                    <a:pt x="164" y="423"/>
                  </a:lnTo>
                  <a:lnTo>
                    <a:pt x="146" y="445"/>
                  </a:lnTo>
                  <a:lnTo>
                    <a:pt x="130" y="467"/>
                  </a:lnTo>
                  <a:lnTo>
                    <a:pt x="113" y="490"/>
                  </a:lnTo>
                  <a:lnTo>
                    <a:pt x="113" y="490"/>
                  </a:lnTo>
                  <a:lnTo>
                    <a:pt x="99" y="511"/>
                  </a:lnTo>
                  <a:lnTo>
                    <a:pt x="84" y="534"/>
                  </a:lnTo>
                  <a:lnTo>
                    <a:pt x="71" y="558"/>
                  </a:lnTo>
                  <a:lnTo>
                    <a:pt x="65" y="570"/>
                  </a:lnTo>
                  <a:lnTo>
                    <a:pt x="60" y="582"/>
                  </a:lnTo>
                  <a:lnTo>
                    <a:pt x="60" y="582"/>
                  </a:lnTo>
                  <a:lnTo>
                    <a:pt x="55" y="594"/>
                  </a:lnTo>
                  <a:lnTo>
                    <a:pt x="50" y="606"/>
                  </a:lnTo>
                  <a:lnTo>
                    <a:pt x="43" y="616"/>
                  </a:lnTo>
                  <a:lnTo>
                    <a:pt x="37" y="625"/>
                  </a:lnTo>
                  <a:lnTo>
                    <a:pt x="28" y="636"/>
                  </a:lnTo>
                  <a:lnTo>
                    <a:pt x="20" y="644"/>
                  </a:lnTo>
                  <a:lnTo>
                    <a:pt x="2" y="663"/>
                  </a:lnTo>
                  <a:lnTo>
                    <a:pt x="2" y="663"/>
                  </a:lnTo>
                  <a:lnTo>
                    <a:pt x="1" y="665"/>
                  </a:lnTo>
                  <a:lnTo>
                    <a:pt x="0" y="666"/>
                  </a:lnTo>
                  <a:lnTo>
                    <a:pt x="1" y="668"/>
                  </a:lnTo>
                  <a:lnTo>
                    <a:pt x="2" y="669"/>
                  </a:lnTo>
                  <a:lnTo>
                    <a:pt x="3" y="670"/>
                  </a:lnTo>
                  <a:lnTo>
                    <a:pt x="6" y="671"/>
                  </a:lnTo>
                  <a:lnTo>
                    <a:pt x="8" y="671"/>
                  </a:lnTo>
                  <a:lnTo>
                    <a:pt x="9" y="669"/>
                  </a:lnTo>
                  <a:lnTo>
                    <a:pt x="9" y="669"/>
                  </a:lnTo>
                  <a:lnTo>
                    <a:pt x="22" y="656"/>
                  </a:lnTo>
                  <a:lnTo>
                    <a:pt x="36" y="642"/>
                  </a:lnTo>
                  <a:lnTo>
                    <a:pt x="47" y="627"/>
                  </a:lnTo>
                  <a:lnTo>
                    <a:pt x="53" y="620"/>
                  </a:lnTo>
                  <a:lnTo>
                    <a:pt x="57" y="612"/>
                  </a:lnTo>
                  <a:lnTo>
                    <a:pt x="57" y="612"/>
                  </a:lnTo>
                  <a:lnTo>
                    <a:pt x="63" y="601"/>
                  </a:lnTo>
                  <a:lnTo>
                    <a:pt x="67" y="591"/>
                  </a:lnTo>
                  <a:lnTo>
                    <a:pt x="71" y="581"/>
                  </a:lnTo>
                  <a:lnTo>
                    <a:pt x="76" y="570"/>
                  </a:lnTo>
                  <a:lnTo>
                    <a:pt x="76" y="570"/>
                  </a:lnTo>
                  <a:lnTo>
                    <a:pt x="108" y="517"/>
                  </a:lnTo>
                  <a:lnTo>
                    <a:pt x="108" y="517"/>
                  </a:lnTo>
                  <a:lnTo>
                    <a:pt x="124" y="492"/>
                  </a:lnTo>
                  <a:lnTo>
                    <a:pt x="141" y="468"/>
                  </a:lnTo>
                  <a:lnTo>
                    <a:pt x="160" y="445"/>
                  </a:lnTo>
                  <a:lnTo>
                    <a:pt x="180" y="422"/>
                  </a:lnTo>
                  <a:lnTo>
                    <a:pt x="219" y="378"/>
                  </a:lnTo>
                  <a:lnTo>
                    <a:pt x="238" y="356"/>
                  </a:lnTo>
                  <a:lnTo>
                    <a:pt x="257" y="333"/>
                  </a:lnTo>
                  <a:lnTo>
                    <a:pt x="257" y="333"/>
                  </a:lnTo>
                  <a:lnTo>
                    <a:pt x="293" y="288"/>
                  </a:lnTo>
                  <a:lnTo>
                    <a:pt x="311" y="267"/>
                  </a:lnTo>
                  <a:lnTo>
                    <a:pt x="331" y="245"/>
                  </a:lnTo>
                  <a:lnTo>
                    <a:pt x="331" y="245"/>
                  </a:lnTo>
                  <a:lnTo>
                    <a:pt x="368" y="209"/>
                  </a:lnTo>
                  <a:lnTo>
                    <a:pt x="387" y="189"/>
                  </a:lnTo>
                  <a:lnTo>
                    <a:pt x="405" y="170"/>
                  </a:lnTo>
                  <a:lnTo>
                    <a:pt x="405" y="170"/>
                  </a:lnTo>
                  <a:lnTo>
                    <a:pt x="444" y="128"/>
                  </a:lnTo>
                  <a:lnTo>
                    <a:pt x="483" y="87"/>
                  </a:lnTo>
                  <a:lnTo>
                    <a:pt x="525" y="47"/>
                  </a:lnTo>
                  <a:lnTo>
                    <a:pt x="565" y="8"/>
                  </a:lnTo>
                  <a:lnTo>
                    <a:pt x="565" y="8"/>
                  </a:lnTo>
                  <a:lnTo>
                    <a:pt x="566" y="7"/>
                  </a:lnTo>
                  <a:lnTo>
                    <a:pt x="567" y="4"/>
                  </a:lnTo>
                  <a:lnTo>
                    <a:pt x="566" y="3"/>
                  </a:lnTo>
                  <a:lnTo>
                    <a:pt x="565" y="1"/>
                  </a:lnTo>
                  <a:lnTo>
                    <a:pt x="564" y="0"/>
                  </a:lnTo>
                  <a:lnTo>
                    <a:pt x="562" y="0"/>
                  </a:lnTo>
                  <a:lnTo>
                    <a:pt x="561" y="0"/>
                  </a:lnTo>
                  <a:lnTo>
                    <a:pt x="559" y="1"/>
                  </a:lnTo>
                  <a:lnTo>
                    <a:pt x="5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0" name="Freeform 59"/>
            <p:cNvSpPr/>
            <p:nvPr/>
          </p:nvSpPr>
          <p:spPr bwMode="auto">
            <a:xfrm>
              <a:off x="4165600" y="4100513"/>
              <a:ext cx="334963" cy="400050"/>
            </a:xfrm>
            <a:custGeom>
              <a:avLst/>
              <a:gdLst/>
              <a:ahLst/>
              <a:cxnLst>
                <a:cxn ang="0">
                  <a:pos x="625" y="1"/>
                </a:cxn>
                <a:cxn ang="0">
                  <a:pos x="614" y="10"/>
                </a:cxn>
                <a:cxn ang="0">
                  <a:pos x="603" y="22"/>
                </a:cxn>
                <a:cxn ang="0">
                  <a:pos x="593" y="36"/>
                </a:cxn>
                <a:cxn ang="0">
                  <a:pos x="558" y="72"/>
                </a:cxn>
                <a:cxn ang="0">
                  <a:pos x="509" y="122"/>
                </a:cxn>
                <a:cxn ang="0">
                  <a:pos x="461" y="173"/>
                </a:cxn>
                <a:cxn ang="0">
                  <a:pos x="418" y="220"/>
                </a:cxn>
                <a:cxn ang="0">
                  <a:pos x="330" y="315"/>
                </a:cxn>
                <a:cxn ang="0">
                  <a:pos x="287" y="362"/>
                </a:cxn>
                <a:cxn ang="0">
                  <a:pos x="247" y="412"/>
                </a:cxn>
                <a:cxn ang="0">
                  <a:pos x="169" y="514"/>
                </a:cxn>
                <a:cxn ang="0">
                  <a:pos x="132" y="566"/>
                </a:cxn>
                <a:cxn ang="0">
                  <a:pos x="69" y="654"/>
                </a:cxn>
                <a:cxn ang="0">
                  <a:pos x="48" y="682"/>
                </a:cxn>
                <a:cxn ang="0">
                  <a:pos x="20" y="719"/>
                </a:cxn>
                <a:cxn ang="0">
                  <a:pos x="8" y="733"/>
                </a:cxn>
                <a:cxn ang="0">
                  <a:pos x="1" y="746"/>
                </a:cxn>
                <a:cxn ang="0">
                  <a:pos x="0" y="750"/>
                </a:cxn>
                <a:cxn ang="0">
                  <a:pos x="1" y="754"/>
                </a:cxn>
                <a:cxn ang="0">
                  <a:pos x="5" y="756"/>
                </a:cxn>
                <a:cxn ang="0">
                  <a:pos x="8" y="755"/>
                </a:cxn>
                <a:cxn ang="0">
                  <a:pos x="9" y="753"/>
                </a:cxn>
                <a:cxn ang="0">
                  <a:pos x="12" y="744"/>
                </a:cxn>
                <a:cxn ang="0">
                  <a:pos x="30" y="719"/>
                </a:cxn>
                <a:cxn ang="0">
                  <a:pos x="40" y="706"/>
                </a:cxn>
                <a:cxn ang="0">
                  <a:pos x="72" y="667"/>
                </a:cxn>
                <a:cxn ang="0">
                  <a:pos x="89" y="643"/>
                </a:cxn>
                <a:cxn ang="0">
                  <a:pos x="140" y="571"/>
                </a:cxn>
                <a:cxn ang="0">
                  <a:pos x="178" y="517"/>
                </a:cxn>
                <a:cxn ang="0">
                  <a:pos x="258" y="413"/>
                </a:cxn>
                <a:cxn ang="0">
                  <a:pos x="300" y="362"/>
                </a:cxn>
                <a:cxn ang="0">
                  <a:pos x="340" y="318"/>
                </a:cxn>
                <a:cxn ang="0">
                  <a:pos x="422" y="231"/>
                </a:cxn>
                <a:cxn ang="0">
                  <a:pos x="462" y="186"/>
                </a:cxn>
                <a:cxn ang="0">
                  <a:pos x="506" y="138"/>
                </a:cxn>
                <a:cxn ang="0">
                  <a:pos x="551" y="93"/>
                </a:cxn>
                <a:cxn ang="0">
                  <a:pos x="598" y="46"/>
                </a:cxn>
                <a:cxn ang="0">
                  <a:pos x="610" y="30"/>
                </a:cxn>
                <a:cxn ang="0">
                  <a:pos x="623" y="14"/>
                </a:cxn>
                <a:cxn ang="0">
                  <a:pos x="625" y="14"/>
                </a:cxn>
                <a:cxn ang="0">
                  <a:pos x="631" y="8"/>
                </a:cxn>
                <a:cxn ang="0">
                  <a:pos x="632" y="7"/>
                </a:cxn>
                <a:cxn ang="0">
                  <a:pos x="631" y="2"/>
                </a:cxn>
                <a:cxn ang="0">
                  <a:pos x="627" y="0"/>
                </a:cxn>
                <a:cxn ang="0">
                  <a:pos x="625" y="1"/>
                </a:cxn>
              </a:cxnLst>
              <a:rect l="0" t="0" r="r" b="b"/>
              <a:pathLst>
                <a:path w="632" h="756">
                  <a:moveTo>
                    <a:pt x="625" y="1"/>
                  </a:moveTo>
                  <a:lnTo>
                    <a:pt x="625" y="1"/>
                  </a:lnTo>
                  <a:lnTo>
                    <a:pt x="619" y="5"/>
                  </a:lnTo>
                  <a:lnTo>
                    <a:pt x="614" y="10"/>
                  </a:lnTo>
                  <a:lnTo>
                    <a:pt x="608" y="16"/>
                  </a:lnTo>
                  <a:lnTo>
                    <a:pt x="603" y="22"/>
                  </a:lnTo>
                  <a:lnTo>
                    <a:pt x="603" y="22"/>
                  </a:lnTo>
                  <a:lnTo>
                    <a:pt x="593" y="36"/>
                  </a:lnTo>
                  <a:lnTo>
                    <a:pt x="581" y="48"/>
                  </a:lnTo>
                  <a:lnTo>
                    <a:pt x="558" y="72"/>
                  </a:lnTo>
                  <a:lnTo>
                    <a:pt x="558" y="72"/>
                  </a:lnTo>
                  <a:lnTo>
                    <a:pt x="509" y="122"/>
                  </a:lnTo>
                  <a:lnTo>
                    <a:pt x="485" y="147"/>
                  </a:lnTo>
                  <a:lnTo>
                    <a:pt x="461" y="173"/>
                  </a:lnTo>
                  <a:lnTo>
                    <a:pt x="461" y="173"/>
                  </a:lnTo>
                  <a:lnTo>
                    <a:pt x="418" y="220"/>
                  </a:lnTo>
                  <a:lnTo>
                    <a:pt x="374" y="267"/>
                  </a:lnTo>
                  <a:lnTo>
                    <a:pt x="330" y="315"/>
                  </a:lnTo>
                  <a:lnTo>
                    <a:pt x="309" y="339"/>
                  </a:lnTo>
                  <a:lnTo>
                    <a:pt x="287" y="362"/>
                  </a:lnTo>
                  <a:lnTo>
                    <a:pt x="287" y="362"/>
                  </a:lnTo>
                  <a:lnTo>
                    <a:pt x="247" y="412"/>
                  </a:lnTo>
                  <a:lnTo>
                    <a:pt x="207" y="462"/>
                  </a:lnTo>
                  <a:lnTo>
                    <a:pt x="169" y="514"/>
                  </a:lnTo>
                  <a:lnTo>
                    <a:pt x="132" y="566"/>
                  </a:lnTo>
                  <a:lnTo>
                    <a:pt x="132" y="566"/>
                  </a:lnTo>
                  <a:lnTo>
                    <a:pt x="91" y="625"/>
                  </a:lnTo>
                  <a:lnTo>
                    <a:pt x="69" y="654"/>
                  </a:lnTo>
                  <a:lnTo>
                    <a:pt x="48" y="682"/>
                  </a:lnTo>
                  <a:lnTo>
                    <a:pt x="48" y="682"/>
                  </a:lnTo>
                  <a:lnTo>
                    <a:pt x="33" y="700"/>
                  </a:lnTo>
                  <a:lnTo>
                    <a:pt x="20" y="719"/>
                  </a:lnTo>
                  <a:lnTo>
                    <a:pt x="20" y="719"/>
                  </a:lnTo>
                  <a:lnTo>
                    <a:pt x="8" y="733"/>
                  </a:lnTo>
                  <a:lnTo>
                    <a:pt x="3" y="742"/>
                  </a:lnTo>
                  <a:lnTo>
                    <a:pt x="1" y="746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752"/>
                  </a:lnTo>
                  <a:lnTo>
                    <a:pt x="1" y="754"/>
                  </a:lnTo>
                  <a:lnTo>
                    <a:pt x="4" y="756"/>
                  </a:lnTo>
                  <a:lnTo>
                    <a:pt x="5" y="756"/>
                  </a:lnTo>
                  <a:lnTo>
                    <a:pt x="7" y="756"/>
                  </a:lnTo>
                  <a:lnTo>
                    <a:pt x="8" y="755"/>
                  </a:lnTo>
                  <a:lnTo>
                    <a:pt x="9" y="753"/>
                  </a:lnTo>
                  <a:lnTo>
                    <a:pt x="9" y="753"/>
                  </a:lnTo>
                  <a:lnTo>
                    <a:pt x="10" y="748"/>
                  </a:lnTo>
                  <a:lnTo>
                    <a:pt x="12" y="744"/>
                  </a:lnTo>
                  <a:lnTo>
                    <a:pt x="18" y="735"/>
                  </a:lnTo>
                  <a:lnTo>
                    <a:pt x="30" y="719"/>
                  </a:lnTo>
                  <a:lnTo>
                    <a:pt x="30" y="719"/>
                  </a:lnTo>
                  <a:lnTo>
                    <a:pt x="40" y="706"/>
                  </a:lnTo>
                  <a:lnTo>
                    <a:pt x="51" y="693"/>
                  </a:lnTo>
                  <a:lnTo>
                    <a:pt x="72" y="667"/>
                  </a:lnTo>
                  <a:lnTo>
                    <a:pt x="72" y="667"/>
                  </a:lnTo>
                  <a:lnTo>
                    <a:pt x="89" y="643"/>
                  </a:lnTo>
                  <a:lnTo>
                    <a:pt x="107" y="619"/>
                  </a:lnTo>
                  <a:lnTo>
                    <a:pt x="140" y="571"/>
                  </a:lnTo>
                  <a:lnTo>
                    <a:pt x="140" y="571"/>
                  </a:lnTo>
                  <a:lnTo>
                    <a:pt x="178" y="517"/>
                  </a:lnTo>
                  <a:lnTo>
                    <a:pt x="218" y="464"/>
                  </a:lnTo>
                  <a:lnTo>
                    <a:pt x="258" y="413"/>
                  </a:lnTo>
                  <a:lnTo>
                    <a:pt x="300" y="362"/>
                  </a:lnTo>
                  <a:lnTo>
                    <a:pt x="300" y="362"/>
                  </a:lnTo>
                  <a:lnTo>
                    <a:pt x="319" y="340"/>
                  </a:lnTo>
                  <a:lnTo>
                    <a:pt x="340" y="318"/>
                  </a:lnTo>
                  <a:lnTo>
                    <a:pt x="380" y="274"/>
                  </a:lnTo>
                  <a:lnTo>
                    <a:pt x="422" y="231"/>
                  </a:lnTo>
                  <a:lnTo>
                    <a:pt x="462" y="186"/>
                  </a:lnTo>
                  <a:lnTo>
                    <a:pt x="462" y="186"/>
                  </a:lnTo>
                  <a:lnTo>
                    <a:pt x="484" y="162"/>
                  </a:lnTo>
                  <a:lnTo>
                    <a:pt x="506" y="138"/>
                  </a:lnTo>
                  <a:lnTo>
                    <a:pt x="551" y="93"/>
                  </a:lnTo>
                  <a:lnTo>
                    <a:pt x="551" y="93"/>
                  </a:lnTo>
                  <a:lnTo>
                    <a:pt x="598" y="46"/>
                  </a:lnTo>
                  <a:lnTo>
                    <a:pt x="598" y="46"/>
                  </a:lnTo>
                  <a:lnTo>
                    <a:pt x="604" y="38"/>
                  </a:lnTo>
                  <a:lnTo>
                    <a:pt x="610" y="30"/>
                  </a:lnTo>
                  <a:lnTo>
                    <a:pt x="616" y="21"/>
                  </a:lnTo>
                  <a:lnTo>
                    <a:pt x="623" y="14"/>
                  </a:lnTo>
                  <a:lnTo>
                    <a:pt x="623" y="14"/>
                  </a:lnTo>
                  <a:lnTo>
                    <a:pt x="625" y="14"/>
                  </a:lnTo>
                  <a:lnTo>
                    <a:pt x="626" y="13"/>
                  </a:lnTo>
                  <a:lnTo>
                    <a:pt x="631" y="8"/>
                  </a:lnTo>
                  <a:lnTo>
                    <a:pt x="631" y="8"/>
                  </a:lnTo>
                  <a:lnTo>
                    <a:pt x="632" y="7"/>
                  </a:lnTo>
                  <a:lnTo>
                    <a:pt x="632" y="5"/>
                  </a:lnTo>
                  <a:lnTo>
                    <a:pt x="631" y="2"/>
                  </a:lnTo>
                  <a:lnTo>
                    <a:pt x="629" y="1"/>
                  </a:lnTo>
                  <a:lnTo>
                    <a:pt x="627" y="0"/>
                  </a:lnTo>
                  <a:lnTo>
                    <a:pt x="625" y="1"/>
                  </a:lnTo>
                  <a:lnTo>
                    <a:pt x="6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1" name="Freeform 60"/>
            <p:cNvSpPr/>
            <p:nvPr/>
          </p:nvSpPr>
          <p:spPr bwMode="auto">
            <a:xfrm>
              <a:off x="4167188" y="4375150"/>
              <a:ext cx="128588" cy="163513"/>
            </a:xfrm>
            <a:custGeom>
              <a:avLst/>
              <a:gdLst/>
              <a:ahLst/>
              <a:cxnLst>
                <a:cxn ang="0">
                  <a:pos x="239" y="0"/>
                </a:cxn>
                <a:cxn ang="0">
                  <a:pos x="225" y="4"/>
                </a:cxn>
                <a:cxn ang="0">
                  <a:pos x="215" y="12"/>
                </a:cxn>
                <a:cxn ang="0">
                  <a:pos x="197" y="34"/>
                </a:cxn>
                <a:cxn ang="0">
                  <a:pos x="188" y="45"/>
                </a:cxn>
                <a:cxn ang="0">
                  <a:pos x="163" y="82"/>
                </a:cxn>
                <a:cxn ang="0">
                  <a:pos x="139" y="118"/>
                </a:cxn>
                <a:cxn ang="0">
                  <a:pos x="131" y="129"/>
                </a:cxn>
                <a:cxn ang="0">
                  <a:pos x="98" y="173"/>
                </a:cxn>
                <a:cxn ang="0">
                  <a:pos x="65" y="218"/>
                </a:cxn>
                <a:cxn ang="0">
                  <a:pos x="32" y="259"/>
                </a:cxn>
                <a:cxn ang="0">
                  <a:pos x="1" y="301"/>
                </a:cxn>
                <a:cxn ang="0">
                  <a:pos x="0" y="304"/>
                </a:cxn>
                <a:cxn ang="0">
                  <a:pos x="1" y="307"/>
                </a:cxn>
                <a:cxn ang="0">
                  <a:pos x="4" y="309"/>
                </a:cxn>
                <a:cxn ang="0">
                  <a:pos x="8" y="308"/>
                </a:cxn>
                <a:cxn ang="0">
                  <a:pos x="9" y="307"/>
                </a:cxn>
                <a:cxn ang="0">
                  <a:pos x="33" y="276"/>
                </a:cxn>
                <a:cxn ang="0">
                  <a:pos x="57" y="244"/>
                </a:cxn>
                <a:cxn ang="0">
                  <a:pos x="86" y="204"/>
                </a:cxn>
                <a:cxn ang="0">
                  <a:pos x="116" y="165"/>
                </a:cxn>
                <a:cxn ang="0">
                  <a:pos x="160" y="106"/>
                </a:cxn>
                <a:cxn ang="0">
                  <a:pos x="173" y="86"/>
                </a:cxn>
                <a:cxn ang="0">
                  <a:pos x="198" y="49"/>
                </a:cxn>
                <a:cxn ang="0">
                  <a:pos x="206" y="37"/>
                </a:cxn>
                <a:cxn ang="0">
                  <a:pos x="220" y="20"/>
                </a:cxn>
                <a:cxn ang="0">
                  <a:pos x="228" y="12"/>
                </a:cxn>
                <a:cxn ang="0">
                  <a:pos x="239" y="9"/>
                </a:cxn>
                <a:cxn ang="0">
                  <a:pos x="241" y="8"/>
                </a:cxn>
                <a:cxn ang="0">
                  <a:pos x="243" y="4"/>
                </a:cxn>
                <a:cxn ang="0">
                  <a:pos x="242" y="1"/>
                </a:cxn>
                <a:cxn ang="0">
                  <a:pos x="239" y="0"/>
                </a:cxn>
              </a:cxnLst>
              <a:rect l="0" t="0" r="r" b="b"/>
              <a:pathLst>
                <a:path w="243" h="309">
                  <a:moveTo>
                    <a:pt x="239" y="0"/>
                  </a:moveTo>
                  <a:lnTo>
                    <a:pt x="239" y="0"/>
                  </a:lnTo>
                  <a:lnTo>
                    <a:pt x="231" y="1"/>
                  </a:lnTo>
                  <a:lnTo>
                    <a:pt x="225" y="4"/>
                  </a:lnTo>
                  <a:lnTo>
                    <a:pt x="220" y="8"/>
                  </a:lnTo>
                  <a:lnTo>
                    <a:pt x="215" y="12"/>
                  </a:lnTo>
                  <a:lnTo>
                    <a:pt x="206" y="23"/>
                  </a:lnTo>
                  <a:lnTo>
                    <a:pt x="197" y="34"/>
                  </a:lnTo>
                  <a:lnTo>
                    <a:pt x="197" y="34"/>
                  </a:lnTo>
                  <a:lnTo>
                    <a:pt x="188" y="45"/>
                  </a:lnTo>
                  <a:lnTo>
                    <a:pt x="179" y="57"/>
                  </a:lnTo>
                  <a:lnTo>
                    <a:pt x="163" y="82"/>
                  </a:lnTo>
                  <a:lnTo>
                    <a:pt x="147" y="106"/>
                  </a:lnTo>
                  <a:lnTo>
                    <a:pt x="139" y="118"/>
                  </a:lnTo>
                  <a:lnTo>
                    <a:pt x="131" y="129"/>
                  </a:lnTo>
                  <a:lnTo>
                    <a:pt x="131" y="129"/>
                  </a:lnTo>
                  <a:lnTo>
                    <a:pt x="114" y="151"/>
                  </a:lnTo>
                  <a:lnTo>
                    <a:pt x="98" y="173"/>
                  </a:lnTo>
                  <a:lnTo>
                    <a:pt x="65" y="218"/>
                  </a:lnTo>
                  <a:lnTo>
                    <a:pt x="65" y="218"/>
                  </a:lnTo>
                  <a:lnTo>
                    <a:pt x="49" y="238"/>
                  </a:lnTo>
                  <a:lnTo>
                    <a:pt x="32" y="259"/>
                  </a:lnTo>
                  <a:lnTo>
                    <a:pt x="17" y="280"/>
                  </a:lnTo>
                  <a:lnTo>
                    <a:pt x="1" y="301"/>
                  </a:lnTo>
                  <a:lnTo>
                    <a:pt x="1" y="301"/>
                  </a:lnTo>
                  <a:lnTo>
                    <a:pt x="0" y="304"/>
                  </a:lnTo>
                  <a:lnTo>
                    <a:pt x="0" y="306"/>
                  </a:lnTo>
                  <a:lnTo>
                    <a:pt x="1" y="307"/>
                  </a:lnTo>
                  <a:lnTo>
                    <a:pt x="3" y="308"/>
                  </a:lnTo>
                  <a:lnTo>
                    <a:pt x="4" y="309"/>
                  </a:lnTo>
                  <a:lnTo>
                    <a:pt x="6" y="309"/>
                  </a:lnTo>
                  <a:lnTo>
                    <a:pt x="8" y="308"/>
                  </a:lnTo>
                  <a:lnTo>
                    <a:pt x="9" y="307"/>
                  </a:lnTo>
                  <a:lnTo>
                    <a:pt x="9" y="307"/>
                  </a:lnTo>
                  <a:lnTo>
                    <a:pt x="21" y="290"/>
                  </a:lnTo>
                  <a:lnTo>
                    <a:pt x="33" y="276"/>
                  </a:lnTo>
                  <a:lnTo>
                    <a:pt x="46" y="260"/>
                  </a:lnTo>
                  <a:lnTo>
                    <a:pt x="57" y="244"/>
                  </a:lnTo>
                  <a:lnTo>
                    <a:pt x="57" y="244"/>
                  </a:lnTo>
                  <a:lnTo>
                    <a:pt x="86" y="204"/>
                  </a:lnTo>
                  <a:lnTo>
                    <a:pt x="116" y="165"/>
                  </a:lnTo>
                  <a:lnTo>
                    <a:pt x="116" y="165"/>
                  </a:lnTo>
                  <a:lnTo>
                    <a:pt x="145" y="125"/>
                  </a:lnTo>
                  <a:lnTo>
                    <a:pt x="160" y="106"/>
                  </a:lnTo>
                  <a:lnTo>
                    <a:pt x="173" y="86"/>
                  </a:lnTo>
                  <a:lnTo>
                    <a:pt x="173" y="86"/>
                  </a:lnTo>
                  <a:lnTo>
                    <a:pt x="190" y="61"/>
                  </a:lnTo>
                  <a:lnTo>
                    <a:pt x="198" y="49"/>
                  </a:lnTo>
                  <a:lnTo>
                    <a:pt x="206" y="37"/>
                  </a:lnTo>
                  <a:lnTo>
                    <a:pt x="206" y="37"/>
                  </a:lnTo>
                  <a:lnTo>
                    <a:pt x="214" y="29"/>
                  </a:lnTo>
                  <a:lnTo>
                    <a:pt x="220" y="20"/>
                  </a:lnTo>
                  <a:lnTo>
                    <a:pt x="223" y="16"/>
                  </a:lnTo>
                  <a:lnTo>
                    <a:pt x="228" y="12"/>
                  </a:lnTo>
                  <a:lnTo>
                    <a:pt x="232" y="10"/>
                  </a:lnTo>
                  <a:lnTo>
                    <a:pt x="239" y="9"/>
                  </a:lnTo>
                  <a:lnTo>
                    <a:pt x="239" y="9"/>
                  </a:lnTo>
                  <a:lnTo>
                    <a:pt x="241" y="8"/>
                  </a:lnTo>
                  <a:lnTo>
                    <a:pt x="242" y="7"/>
                  </a:lnTo>
                  <a:lnTo>
                    <a:pt x="243" y="4"/>
                  </a:lnTo>
                  <a:lnTo>
                    <a:pt x="243" y="2"/>
                  </a:lnTo>
                  <a:lnTo>
                    <a:pt x="242" y="1"/>
                  </a:lnTo>
                  <a:lnTo>
                    <a:pt x="241" y="0"/>
                  </a:lnTo>
                  <a:lnTo>
                    <a:pt x="239" y="0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2" name="Freeform 61"/>
            <p:cNvSpPr/>
            <p:nvPr/>
          </p:nvSpPr>
          <p:spPr bwMode="auto">
            <a:xfrm>
              <a:off x="4183063" y="4457700"/>
              <a:ext cx="88900" cy="112713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39" y="22"/>
                </a:cxn>
                <a:cxn ang="0">
                  <a:pos x="119" y="42"/>
                </a:cxn>
                <a:cxn ang="0">
                  <a:pos x="119" y="42"/>
                </a:cxn>
                <a:cxn ang="0">
                  <a:pos x="108" y="55"/>
                </a:cxn>
                <a:cxn ang="0">
                  <a:pos x="98" y="70"/>
                </a:cxn>
                <a:cxn ang="0">
                  <a:pos x="87" y="83"/>
                </a:cxn>
                <a:cxn ang="0">
                  <a:pos x="77" y="97"/>
                </a:cxn>
                <a:cxn ang="0">
                  <a:pos x="77" y="97"/>
                </a:cxn>
                <a:cxn ang="0">
                  <a:pos x="57" y="120"/>
                </a:cxn>
                <a:cxn ang="0">
                  <a:pos x="39" y="143"/>
                </a:cxn>
                <a:cxn ang="0">
                  <a:pos x="39" y="143"/>
                </a:cxn>
                <a:cxn ang="0">
                  <a:pos x="29" y="159"/>
                </a:cxn>
                <a:cxn ang="0">
                  <a:pos x="20" y="176"/>
                </a:cxn>
                <a:cxn ang="0">
                  <a:pos x="11" y="191"/>
                </a:cxn>
                <a:cxn ang="0">
                  <a:pos x="1" y="208"/>
                </a:cxn>
                <a:cxn ang="0">
                  <a:pos x="1" y="208"/>
                </a:cxn>
                <a:cxn ang="0">
                  <a:pos x="0" y="209"/>
                </a:cxn>
                <a:cxn ang="0">
                  <a:pos x="0" y="211"/>
                </a:cxn>
                <a:cxn ang="0">
                  <a:pos x="1" y="213"/>
                </a:cxn>
                <a:cxn ang="0">
                  <a:pos x="2" y="214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198"/>
                </a:cxn>
                <a:cxn ang="0">
                  <a:pos x="27" y="184"/>
                </a:cxn>
                <a:cxn ang="0">
                  <a:pos x="43" y="155"/>
                </a:cxn>
                <a:cxn ang="0">
                  <a:pos x="43" y="155"/>
                </a:cxn>
                <a:cxn ang="0">
                  <a:pos x="47" y="148"/>
                </a:cxn>
                <a:cxn ang="0">
                  <a:pos x="52" y="139"/>
                </a:cxn>
                <a:cxn ang="0">
                  <a:pos x="63" y="125"/>
                </a:cxn>
                <a:cxn ang="0">
                  <a:pos x="88" y="98"/>
                </a:cxn>
                <a:cxn ang="0">
                  <a:pos x="88" y="98"/>
                </a:cxn>
                <a:cxn ang="0">
                  <a:pos x="98" y="85"/>
                </a:cxn>
                <a:cxn ang="0">
                  <a:pos x="107" y="73"/>
                </a:cxn>
                <a:cxn ang="0">
                  <a:pos x="116" y="60"/>
                </a:cxn>
                <a:cxn ang="0">
                  <a:pos x="126" y="49"/>
                </a:cxn>
                <a:cxn ang="0">
                  <a:pos x="126" y="49"/>
                </a:cxn>
                <a:cxn ang="0">
                  <a:pos x="145" y="28"/>
                </a:cxn>
                <a:cxn ang="0">
                  <a:pos x="165" y="9"/>
                </a:cxn>
                <a:cxn ang="0">
                  <a:pos x="165" y="9"/>
                </a:cxn>
                <a:cxn ang="0">
                  <a:pos x="166" y="7"/>
                </a:cxn>
                <a:cxn ang="0">
                  <a:pos x="167" y="6"/>
                </a:cxn>
                <a:cxn ang="0">
                  <a:pos x="166" y="3"/>
                </a:cxn>
                <a:cxn ang="0">
                  <a:pos x="165" y="2"/>
                </a:cxn>
                <a:cxn ang="0">
                  <a:pos x="164" y="1"/>
                </a:cxn>
                <a:cxn ang="0">
                  <a:pos x="162" y="0"/>
                </a:cxn>
                <a:cxn ang="0">
                  <a:pos x="160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7" h="214">
                  <a:moveTo>
                    <a:pt x="159" y="1"/>
                  </a:moveTo>
                  <a:lnTo>
                    <a:pt x="159" y="1"/>
                  </a:lnTo>
                  <a:lnTo>
                    <a:pt x="139" y="22"/>
                  </a:lnTo>
                  <a:lnTo>
                    <a:pt x="119" y="42"/>
                  </a:lnTo>
                  <a:lnTo>
                    <a:pt x="119" y="42"/>
                  </a:lnTo>
                  <a:lnTo>
                    <a:pt x="108" y="55"/>
                  </a:lnTo>
                  <a:lnTo>
                    <a:pt x="98" y="70"/>
                  </a:lnTo>
                  <a:lnTo>
                    <a:pt x="87" y="83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57" y="120"/>
                  </a:lnTo>
                  <a:lnTo>
                    <a:pt x="39" y="143"/>
                  </a:lnTo>
                  <a:lnTo>
                    <a:pt x="39" y="143"/>
                  </a:lnTo>
                  <a:lnTo>
                    <a:pt x="29" y="159"/>
                  </a:lnTo>
                  <a:lnTo>
                    <a:pt x="20" y="176"/>
                  </a:lnTo>
                  <a:lnTo>
                    <a:pt x="11" y="191"/>
                  </a:lnTo>
                  <a:lnTo>
                    <a:pt x="1" y="208"/>
                  </a:lnTo>
                  <a:lnTo>
                    <a:pt x="1" y="208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1" y="213"/>
                  </a:lnTo>
                  <a:lnTo>
                    <a:pt x="2" y="214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198"/>
                  </a:lnTo>
                  <a:lnTo>
                    <a:pt x="27" y="184"/>
                  </a:lnTo>
                  <a:lnTo>
                    <a:pt x="43" y="155"/>
                  </a:lnTo>
                  <a:lnTo>
                    <a:pt x="43" y="155"/>
                  </a:lnTo>
                  <a:lnTo>
                    <a:pt x="47" y="148"/>
                  </a:lnTo>
                  <a:lnTo>
                    <a:pt x="52" y="139"/>
                  </a:lnTo>
                  <a:lnTo>
                    <a:pt x="63" y="125"/>
                  </a:lnTo>
                  <a:lnTo>
                    <a:pt x="88" y="98"/>
                  </a:lnTo>
                  <a:lnTo>
                    <a:pt x="88" y="98"/>
                  </a:lnTo>
                  <a:lnTo>
                    <a:pt x="98" y="85"/>
                  </a:lnTo>
                  <a:lnTo>
                    <a:pt x="107" y="73"/>
                  </a:lnTo>
                  <a:lnTo>
                    <a:pt x="116" y="60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45" y="28"/>
                  </a:lnTo>
                  <a:lnTo>
                    <a:pt x="165" y="9"/>
                  </a:lnTo>
                  <a:lnTo>
                    <a:pt x="165" y="9"/>
                  </a:lnTo>
                  <a:lnTo>
                    <a:pt x="166" y="7"/>
                  </a:lnTo>
                  <a:lnTo>
                    <a:pt x="167" y="6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2" y="0"/>
                  </a:lnTo>
                  <a:lnTo>
                    <a:pt x="160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3" name="Freeform 62"/>
            <p:cNvSpPr/>
            <p:nvPr/>
          </p:nvSpPr>
          <p:spPr bwMode="auto">
            <a:xfrm>
              <a:off x="4197350" y="4487863"/>
              <a:ext cx="88900" cy="120650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47" y="15"/>
                </a:cxn>
                <a:cxn ang="0">
                  <a:pos x="136" y="28"/>
                </a:cxn>
                <a:cxn ang="0">
                  <a:pos x="116" y="57"/>
                </a:cxn>
                <a:cxn ang="0">
                  <a:pos x="96" y="86"/>
                </a:cxn>
                <a:cxn ang="0">
                  <a:pos x="75" y="115"/>
                </a:cxn>
                <a:cxn ang="0">
                  <a:pos x="75" y="115"/>
                </a:cxn>
                <a:cxn ang="0">
                  <a:pos x="54" y="140"/>
                </a:cxn>
                <a:cxn ang="0">
                  <a:pos x="33" y="166"/>
                </a:cxn>
                <a:cxn ang="0">
                  <a:pos x="24" y="180"/>
                </a:cxn>
                <a:cxn ang="0">
                  <a:pos x="15" y="193"/>
                </a:cxn>
                <a:cxn ang="0">
                  <a:pos x="7" y="208"/>
                </a:cxn>
                <a:cxn ang="0">
                  <a:pos x="1" y="223"/>
                </a:cxn>
                <a:cxn ang="0">
                  <a:pos x="1" y="223"/>
                </a:cxn>
                <a:cxn ang="0">
                  <a:pos x="0" y="225"/>
                </a:cxn>
                <a:cxn ang="0">
                  <a:pos x="1" y="226"/>
                </a:cxn>
                <a:cxn ang="0">
                  <a:pos x="2" y="227"/>
                </a:cxn>
                <a:cxn ang="0">
                  <a:pos x="4" y="228"/>
                </a:cxn>
                <a:cxn ang="0">
                  <a:pos x="7" y="228"/>
                </a:cxn>
                <a:cxn ang="0">
                  <a:pos x="8" y="227"/>
                </a:cxn>
                <a:cxn ang="0">
                  <a:pos x="11" y="225"/>
                </a:cxn>
                <a:cxn ang="0">
                  <a:pos x="11" y="225"/>
                </a:cxn>
                <a:cxn ang="0">
                  <a:pos x="17" y="210"/>
                </a:cxn>
                <a:cxn ang="0">
                  <a:pos x="25" y="195"/>
                </a:cxn>
                <a:cxn ang="0">
                  <a:pos x="34" y="182"/>
                </a:cxn>
                <a:cxn ang="0">
                  <a:pos x="45" y="167"/>
                </a:cxn>
                <a:cxn ang="0">
                  <a:pos x="66" y="140"/>
                </a:cxn>
                <a:cxn ang="0">
                  <a:pos x="87" y="114"/>
                </a:cxn>
                <a:cxn ang="0">
                  <a:pos x="87" y="114"/>
                </a:cxn>
                <a:cxn ang="0">
                  <a:pos x="107" y="88"/>
                </a:cxn>
                <a:cxn ang="0">
                  <a:pos x="126" y="60"/>
                </a:cxn>
                <a:cxn ang="0">
                  <a:pos x="144" y="34"/>
                </a:cxn>
                <a:cxn ang="0">
                  <a:pos x="155" y="21"/>
                </a:cxn>
                <a:cxn ang="0">
                  <a:pos x="166" y="9"/>
                </a:cxn>
                <a:cxn ang="0">
                  <a:pos x="166" y="9"/>
                </a:cxn>
                <a:cxn ang="0">
                  <a:pos x="167" y="7"/>
                </a:cxn>
                <a:cxn ang="0">
                  <a:pos x="167" y="6"/>
                </a:cxn>
                <a:cxn ang="0">
                  <a:pos x="167" y="3"/>
                </a:cxn>
                <a:cxn ang="0">
                  <a:pos x="166" y="2"/>
                </a:cxn>
                <a:cxn ang="0">
                  <a:pos x="164" y="1"/>
                </a:cxn>
                <a:cxn ang="0">
                  <a:pos x="163" y="0"/>
                </a:cxn>
                <a:cxn ang="0">
                  <a:pos x="161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7" h="228">
                  <a:moveTo>
                    <a:pt x="159" y="1"/>
                  </a:moveTo>
                  <a:lnTo>
                    <a:pt x="159" y="1"/>
                  </a:lnTo>
                  <a:lnTo>
                    <a:pt x="147" y="15"/>
                  </a:lnTo>
                  <a:lnTo>
                    <a:pt x="136" y="28"/>
                  </a:lnTo>
                  <a:lnTo>
                    <a:pt x="116" y="57"/>
                  </a:lnTo>
                  <a:lnTo>
                    <a:pt x="96" y="86"/>
                  </a:lnTo>
                  <a:lnTo>
                    <a:pt x="75" y="115"/>
                  </a:lnTo>
                  <a:lnTo>
                    <a:pt x="75" y="115"/>
                  </a:lnTo>
                  <a:lnTo>
                    <a:pt x="54" y="140"/>
                  </a:lnTo>
                  <a:lnTo>
                    <a:pt x="33" y="166"/>
                  </a:lnTo>
                  <a:lnTo>
                    <a:pt x="24" y="180"/>
                  </a:lnTo>
                  <a:lnTo>
                    <a:pt x="15" y="193"/>
                  </a:lnTo>
                  <a:lnTo>
                    <a:pt x="7" y="208"/>
                  </a:lnTo>
                  <a:lnTo>
                    <a:pt x="1" y="223"/>
                  </a:lnTo>
                  <a:lnTo>
                    <a:pt x="1" y="223"/>
                  </a:lnTo>
                  <a:lnTo>
                    <a:pt x="0" y="225"/>
                  </a:lnTo>
                  <a:lnTo>
                    <a:pt x="1" y="226"/>
                  </a:lnTo>
                  <a:lnTo>
                    <a:pt x="2" y="227"/>
                  </a:lnTo>
                  <a:lnTo>
                    <a:pt x="4" y="228"/>
                  </a:lnTo>
                  <a:lnTo>
                    <a:pt x="7" y="228"/>
                  </a:lnTo>
                  <a:lnTo>
                    <a:pt x="8" y="227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7" y="210"/>
                  </a:lnTo>
                  <a:lnTo>
                    <a:pt x="25" y="195"/>
                  </a:lnTo>
                  <a:lnTo>
                    <a:pt x="34" y="182"/>
                  </a:lnTo>
                  <a:lnTo>
                    <a:pt x="45" y="167"/>
                  </a:lnTo>
                  <a:lnTo>
                    <a:pt x="66" y="140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107" y="88"/>
                  </a:lnTo>
                  <a:lnTo>
                    <a:pt x="126" y="60"/>
                  </a:lnTo>
                  <a:lnTo>
                    <a:pt x="144" y="34"/>
                  </a:lnTo>
                  <a:lnTo>
                    <a:pt x="155" y="21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7" y="7"/>
                  </a:lnTo>
                  <a:lnTo>
                    <a:pt x="167" y="6"/>
                  </a:lnTo>
                  <a:lnTo>
                    <a:pt x="167" y="3"/>
                  </a:lnTo>
                  <a:lnTo>
                    <a:pt x="166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4" name="Freeform 63"/>
            <p:cNvSpPr/>
            <p:nvPr/>
          </p:nvSpPr>
          <p:spPr bwMode="auto">
            <a:xfrm>
              <a:off x="4217988" y="4532313"/>
              <a:ext cx="88900" cy="123825"/>
            </a:xfrm>
            <a:custGeom>
              <a:avLst/>
              <a:gdLst/>
              <a:ahLst/>
              <a:cxnLst>
                <a:cxn ang="0">
                  <a:pos x="158" y="1"/>
                </a:cxn>
                <a:cxn ang="0">
                  <a:pos x="158" y="1"/>
                </a:cxn>
                <a:cxn ang="0">
                  <a:pos x="147" y="12"/>
                </a:cxn>
                <a:cxn ang="0">
                  <a:pos x="136" y="24"/>
                </a:cxn>
                <a:cxn ang="0">
                  <a:pos x="127" y="38"/>
                </a:cxn>
                <a:cxn ang="0">
                  <a:pos x="118" y="51"/>
                </a:cxn>
                <a:cxn ang="0">
                  <a:pos x="101" y="81"/>
                </a:cxn>
                <a:cxn ang="0">
                  <a:pos x="86" y="109"/>
                </a:cxn>
                <a:cxn ang="0">
                  <a:pos x="86" y="109"/>
                </a:cxn>
                <a:cxn ang="0">
                  <a:pos x="76" y="125"/>
                </a:cxn>
                <a:cxn ang="0">
                  <a:pos x="65" y="140"/>
                </a:cxn>
                <a:cxn ang="0">
                  <a:pos x="41" y="170"/>
                </a:cxn>
                <a:cxn ang="0">
                  <a:pos x="41" y="170"/>
                </a:cxn>
                <a:cxn ang="0">
                  <a:pos x="20" y="197"/>
                </a:cxn>
                <a:cxn ang="0">
                  <a:pos x="1" y="226"/>
                </a:cxn>
                <a:cxn ang="0">
                  <a:pos x="1" y="226"/>
                </a:cxn>
                <a:cxn ang="0">
                  <a:pos x="0" y="228"/>
                </a:cxn>
                <a:cxn ang="0">
                  <a:pos x="0" y="229"/>
                </a:cxn>
                <a:cxn ang="0">
                  <a:pos x="1" y="232"/>
                </a:cxn>
                <a:cxn ang="0">
                  <a:pos x="2" y="233"/>
                </a:cxn>
                <a:cxn ang="0">
                  <a:pos x="4" y="233"/>
                </a:cxn>
                <a:cxn ang="0">
                  <a:pos x="6" y="233"/>
                </a:cxn>
                <a:cxn ang="0">
                  <a:pos x="7" y="233"/>
                </a:cxn>
                <a:cxn ang="0">
                  <a:pos x="9" y="231"/>
                </a:cxn>
                <a:cxn ang="0">
                  <a:pos x="9" y="231"/>
                </a:cxn>
                <a:cxn ang="0">
                  <a:pos x="18" y="217"/>
                </a:cxn>
                <a:cxn ang="0">
                  <a:pos x="29" y="204"/>
                </a:cxn>
                <a:cxn ang="0">
                  <a:pos x="49" y="177"/>
                </a:cxn>
                <a:cxn ang="0">
                  <a:pos x="71" y="150"/>
                </a:cxn>
                <a:cxn ang="0">
                  <a:pos x="80" y="136"/>
                </a:cxn>
                <a:cxn ang="0">
                  <a:pos x="90" y="122"/>
                </a:cxn>
                <a:cxn ang="0">
                  <a:pos x="90" y="122"/>
                </a:cxn>
                <a:cxn ang="0">
                  <a:pos x="128" y="58"/>
                </a:cxn>
                <a:cxn ang="0">
                  <a:pos x="128" y="58"/>
                </a:cxn>
                <a:cxn ang="0">
                  <a:pos x="135" y="45"/>
                </a:cxn>
                <a:cxn ang="0">
                  <a:pos x="144" y="32"/>
                </a:cxn>
                <a:cxn ang="0">
                  <a:pos x="154" y="19"/>
                </a:cxn>
                <a:cxn ang="0">
                  <a:pos x="159" y="14"/>
                </a:cxn>
                <a:cxn ang="0">
                  <a:pos x="165" y="9"/>
                </a:cxn>
                <a:cxn ang="0">
                  <a:pos x="165" y="9"/>
                </a:cxn>
                <a:cxn ang="0">
                  <a:pos x="166" y="7"/>
                </a:cxn>
                <a:cxn ang="0">
                  <a:pos x="166" y="6"/>
                </a:cxn>
                <a:cxn ang="0">
                  <a:pos x="166" y="4"/>
                </a:cxn>
                <a:cxn ang="0">
                  <a:pos x="165" y="2"/>
                </a:cxn>
                <a:cxn ang="0">
                  <a:pos x="162" y="0"/>
                </a:cxn>
                <a:cxn ang="0">
                  <a:pos x="160" y="0"/>
                </a:cxn>
                <a:cxn ang="0">
                  <a:pos x="158" y="1"/>
                </a:cxn>
                <a:cxn ang="0">
                  <a:pos x="158" y="1"/>
                </a:cxn>
              </a:cxnLst>
              <a:rect l="0" t="0" r="r" b="b"/>
              <a:pathLst>
                <a:path w="166" h="233">
                  <a:moveTo>
                    <a:pt x="158" y="1"/>
                  </a:moveTo>
                  <a:lnTo>
                    <a:pt x="158" y="1"/>
                  </a:lnTo>
                  <a:lnTo>
                    <a:pt x="147" y="12"/>
                  </a:lnTo>
                  <a:lnTo>
                    <a:pt x="136" y="24"/>
                  </a:lnTo>
                  <a:lnTo>
                    <a:pt x="127" y="38"/>
                  </a:lnTo>
                  <a:lnTo>
                    <a:pt x="118" y="51"/>
                  </a:lnTo>
                  <a:lnTo>
                    <a:pt x="101" y="81"/>
                  </a:lnTo>
                  <a:lnTo>
                    <a:pt x="86" y="109"/>
                  </a:lnTo>
                  <a:lnTo>
                    <a:pt x="86" y="109"/>
                  </a:lnTo>
                  <a:lnTo>
                    <a:pt x="76" y="125"/>
                  </a:lnTo>
                  <a:lnTo>
                    <a:pt x="65" y="140"/>
                  </a:lnTo>
                  <a:lnTo>
                    <a:pt x="41" y="170"/>
                  </a:lnTo>
                  <a:lnTo>
                    <a:pt x="41" y="170"/>
                  </a:lnTo>
                  <a:lnTo>
                    <a:pt x="20" y="197"/>
                  </a:lnTo>
                  <a:lnTo>
                    <a:pt x="1" y="226"/>
                  </a:lnTo>
                  <a:lnTo>
                    <a:pt x="1" y="226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1" y="232"/>
                  </a:lnTo>
                  <a:lnTo>
                    <a:pt x="2" y="233"/>
                  </a:lnTo>
                  <a:lnTo>
                    <a:pt x="4" y="233"/>
                  </a:lnTo>
                  <a:lnTo>
                    <a:pt x="6" y="233"/>
                  </a:lnTo>
                  <a:lnTo>
                    <a:pt x="7" y="233"/>
                  </a:lnTo>
                  <a:lnTo>
                    <a:pt x="9" y="231"/>
                  </a:lnTo>
                  <a:lnTo>
                    <a:pt x="9" y="231"/>
                  </a:lnTo>
                  <a:lnTo>
                    <a:pt x="18" y="217"/>
                  </a:lnTo>
                  <a:lnTo>
                    <a:pt x="29" y="204"/>
                  </a:lnTo>
                  <a:lnTo>
                    <a:pt x="49" y="177"/>
                  </a:lnTo>
                  <a:lnTo>
                    <a:pt x="71" y="150"/>
                  </a:lnTo>
                  <a:lnTo>
                    <a:pt x="80" y="136"/>
                  </a:lnTo>
                  <a:lnTo>
                    <a:pt x="90" y="122"/>
                  </a:lnTo>
                  <a:lnTo>
                    <a:pt x="90" y="122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35" y="45"/>
                  </a:lnTo>
                  <a:lnTo>
                    <a:pt x="144" y="32"/>
                  </a:lnTo>
                  <a:lnTo>
                    <a:pt x="154" y="19"/>
                  </a:lnTo>
                  <a:lnTo>
                    <a:pt x="159" y="14"/>
                  </a:lnTo>
                  <a:lnTo>
                    <a:pt x="165" y="9"/>
                  </a:lnTo>
                  <a:lnTo>
                    <a:pt x="165" y="9"/>
                  </a:lnTo>
                  <a:lnTo>
                    <a:pt x="166" y="7"/>
                  </a:lnTo>
                  <a:lnTo>
                    <a:pt x="166" y="6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2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5" name="Freeform 64"/>
            <p:cNvSpPr/>
            <p:nvPr/>
          </p:nvSpPr>
          <p:spPr bwMode="auto">
            <a:xfrm>
              <a:off x="4248150" y="4562475"/>
              <a:ext cx="85725" cy="1158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43" y="13"/>
                </a:cxn>
                <a:cxn ang="0">
                  <a:pos x="133" y="24"/>
                </a:cxn>
                <a:cxn ang="0">
                  <a:pos x="124" y="38"/>
                </a:cxn>
                <a:cxn ang="0">
                  <a:pos x="117" y="50"/>
                </a:cxn>
                <a:cxn ang="0">
                  <a:pos x="102" y="78"/>
                </a:cxn>
                <a:cxn ang="0">
                  <a:pos x="94" y="92"/>
                </a:cxn>
                <a:cxn ang="0">
                  <a:pos x="87" y="105"/>
                </a:cxn>
                <a:cxn ang="0">
                  <a:pos x="87" y="105"/>
                </a:cxn>
                <a:cxn ang="0">
                  <a:pos x="75" y="122"/>
                </a:cxn>
                <a:cxn ang="0">
                  <a:pos x="64" y="137"/>
                </a:cxn>
                <a:cxn ang="0">
                  <a:pos x="39" y="168"/>
                </a:cxn>
                <a:cxn ang="0">
                  <a:pos x="39" y="168"/>
                </a:cxn>
                <a:cxn ang="0">
                  <a:pos x="30" y="180"/>
                </a:cxn>
                <a:cxn ang="0">
                  <a:pos x="19" y="190"/>
                </a:cxn>
                <a:cxn ang="0">
                  <a:pos x="10" y="200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0" y="215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6" y="219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9" y="217"/>
                </a:cxn>
                <a:cxn ang="0">
                  <a:pos x="19" y="205"/>
                </a:cxn>
                <a:cxn ang="0">
                  <a:pos x="30" y="192"/>
                </a:cxn>
                <a:cxn ang="0">
                  <a:pos x="41" y="180"/>
                </a:cxn>
                <a:cxn ang="0">
                  <a:pos x="51" y="167"/>
                </a:cxn>
                <a:cxn ang="0">
                  <a:pos x="51" y="167"/>
                </a:cxn>
                <a:cxn ang="0">
                  <a:pos x="71" y="142"/>
                </a:cxn>
                <a:cxn ang="0">
                  <a:pos x="90" y="117"/>
                </a:cxn>
                <a:cxn ang="0">
                  <a:pos x="90" y="117"/>
                </a:cxn>
                <a:cxn ang="0">
                  <a:pos x="99" y="103"/>
                </a:cxn>
                <a:cxn ang="0">
                  <a:pos x="106" y="89"/>
                </a:cxn>
                <a:cxn ang="0">
                  <a:pos x="122" y="61"/>
                </a:cxn>
                <a:cxn ang="0">
                  <a:pos x="130" y="46"/>
                </a:cxn>
                <a:cxn ang="0">
                  <a:pos x="138" y="33"/>
                </a:cxn>
                <a:cxn ang="0">
                  <a:pos x="149" y="20"/>
                </a:cxn>
                <a:cxn ang="0">
                  <a:pos x="160" y="9"/>
                </a:cxn>
                <a:cxn ang="0">
                  <a:pos x="160" y="9"/>
                </a:cxn>
                <a:cxn ang="0">
                  <a:pos x="161" y="7"/>
                </a:cxn>
                <a:cxn ang="0">
                  <a:pos x="161" y="5"/>
                </a:cxn>
                <a:cxn ang="0">
                  <a:pos x="161" y="4"/>
                </a:cxn>
                <a:cxn ang="0">
                  <a:pos x="160" y="1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1" h="219">
                  <a:moveTo>
                    <a:pt x="154" y="1"/>
                  </a:moveTo>
                  <a:lnTo>
                    <a:pt x="154" y="1"/>
                  </a:lnTo>
                  <a:lnTo>
                    <a:pt x="143" y="13"/>
                  </a:lnTo>
                  <a:lnTo>
                    <a:pt x="133" y="24"/>
                  </a:lnTo>
                  <a:lnTo>
                    <a:pt x="124" y="38"/>
                  </a:lnTo>
                  <a:lnTo>
                    <a:pt x="117" y="50"/>
                  </a:lnTo>
                  <a:lnTo>
                    <a:pt x="102" y="78"/>
                  </a:lnTo>
                  <a:lnTo>
                    <a:pt x="94" y="92"/>
                  </a:lnTo>
                  <a:lnTo>
                    <a:pt x="87" y="105"/>
                  </a:lnTo>
                  <a:lnTo>
                    <a:pt x="87" y="105"/>
                  </a:lnTo>
                  <a:lnTo>
                    <a:pt x="75" y="122"/>
                  </a:lnTo>
                  <a:lnTo>
                    <a:pt x="64" y="137"/>
                  </a:lnTo>
                  <a:lnTo>
                    <a:pt x="39" y="168"/>
                  </a:lnTo>
                  <a:lnTo>
                    <a:pt x="39" y="168"/>
                  </a:lnTo>
                  <a:lnTo>
                    <a:pt x="30" y="180"/>
                  </a:lnTo>
                  <a:lnTo>
                    <a:pt x="19" y="190"/>
                  </a:lnTo>
                  <a:lnTo>
                    <a:pt x="10" y="200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0" y="215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6" y="219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9" y="217"/>
                  </a:lnTo>
                  <a:lnTo>
                    <a:pt x="19" y="205"/>
                  </a:lnTo>
                  <a:lnTo>
                    <a:pt x="30" y="192"/>
                  </a:lnTo>
                  <a:lnTo>
                    <a:pt x="41" y="180"/>
                  </a:lnTo>
                  <a:lnTo>
                    <a:pt x="51" y="167"/>
                  </a:lnTo>
                  <a:lnTo>
                    <a:pt x="51" y="167"/>
                  </a:lnTo>
                  <a:lnTo>
                    <a:pt x="71" y="142"/>
                  </a:lnTo>
                  <a:lnTo>
                    <a:pt x="90" y="117"/>
                  </a:lnTo>
                  <a:lnTo>
                    <a:pt x="90" y="117"/>
                  </a:lnTo>
                  <a:lnTo>
                    <a:pt x="99" y="103"/>
                  </a:lnTo>
                  <a:lnTo>
                    <a:pt x="106" y="89"/>
                  </a:lnTo>
                  <a:lnTo>
                    <a:pt x="122" y="61"/>
                  </a:lnTo>
                  <a:lnTo>
                    <a:pt x="130" y="46"/>
                  </a:lnTo>
                  <a:lnTo>
                    <a:pt x="138" y="33"/>
                  </a:lnTo>
                  <a:lnTo>
                    <a:pt x="149" y="20"/>
                  </a:lnTo>
                  <a:lnTo>
                    <a:pt x="160" y="9"/>
                  </a:lnTo>
                  <a:lnTo>
                    <a:pt x="160" y="9"/>
                  </a:lnTo>
                  <a:lnTo>
                    <a:pt x="161" y="7"/>
                  </a:lnTo>
                  <a:lnTo>
                    <a:pt x="161" y="5"/>
                  </a:lnTo>
                  <a:lnTo>
                    <a:pt x="161" y="4"/>
                  </a:lnTo>
                  <a:lnTo>
                    <a:pt x="160" y="1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6" name="Freeform 65"/>
            <p:cNvSpPr/>
            <p:nvPr/>
          </p:nvSpPr>
          <p:spPr bwMode="auto">
            <a:xfrm>
              <a:off x="4268788" y="4605338"/>
              <a:ext cx="76200" cy="111125"/>
            </a:xfrm>
            <a:custGeom>
              <a:avLst/>
              <a:gdLst/>
              <a:ahLst/>
              <a:cxnLst>
                <a:cxn ang="0">
                  <a:pos x="135" y="1"/>
                </a:cxn>
                <a:cxn ang="0">
                  <a:pos x="135" y="1"/>
                </a:cxn>
                <a:cxn ang="0">
                  <a:pos x="125" y="12"/>
                </a:cxn>
                <a:cxn ang="0">
                  <a:pos x="117" y="22"/>
                </a:cxn>
                <a:cxn ang="0">
                  <a:pos x="101" y="44"/>
                </a:cxn>
                <a:cxn ang="0">
                  <a:pos x="72" y="88"/>
                </a:cxn>
                <a:cxn ang="0">
                  <a:pos x="72" y="88"/>
                </a:cxn>
                <a:cxn ang="0">
                  <a:pos x="54" y="116"/>
                </a:cxn>
                <a:cxn ang="0">
                  <a:pos x="36" y="145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5"/>
                </a:cxn>
                <a:cxn ang="0">
                  <a:pos x="1" y="208"/>
                </a:cxn>
                <a:cxn ang="0">
                  <a:pos x="2" y="209"/>
                </a:cxn>
                <a:cxn ang="0">
                  <a:pos x="4" y="210"/>
                </a:cxn>
                <a:cxn ang="0">
                  <a:pos x="6" y="210"/>
                </a:cxn>
                <a:cxn ang="0">
                  <a:pos x="7" y="209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41" y="158"/>
                </a:cxn>
                <a:cxn ang="0">
                  <a:pos x="57" y="133"/>
                </a:cxn>
                <a:cxn ang="0">
                  <a:pos x="72" y="108"/>
                </a:cxn>
                <a:cxn ang="0">
                  <a:pos x="72" y="108"/>
                </a:cxn>
                <a:cxn ang="0">
                  <a:pos x="87" y="82"/>
                </a:cxn>
                <a:cxn ang="0">
                  <a:pos x="104" y="56"/>
                </a:cxn>
                <a:cxn ang="0">
                  <a:pos x="121" y="31"/>
                </a:cxn>
                <a:cxn ang="0">
                  <a:pos x="131" y="20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2" y="6"/>
                </a:cxn>
                <a:cxn ang="0">
                  <a:pos x="143" y="4"/>
                </a:cxn>
                <a:cxn ang="0">
                  <a:pos x="142" y="3"/>
                </a:cxn>
                <a:cxn ang="0">
                  <a:pos x="141" y="1"/>
                </a:cxn>
                <a:cxn ang="0">
                  <a:pos x="140" y="0"/>
                </a:cxn>
                <a:cxn ang="0">
                  <a:pos x="138" y="0"/>
                </a:cxn>
                <a:cxn ang="0">
                  <a:pos x="137" y="0"/>
                </a:cxn>
                <a:cxn ang="0">
                  <a:pos x="135" y="1"/>
                </a:cxn>
                <a:cxn ang="0">
                  <a:pos x="135" y="1"/>
                </a:cxn>
              </a:cxnLst>
              <a:rect l="0" t="0" r="r" b="b"/>
              <a:pathLst>
                <a:path w="143" h="210">
                  <a:moveTo>
                    <a:pt x="135" y="1"/>
                  </a:moveTo>
                  <a:lnTo>
                    <a:pt x="135" y="1"/>
                  </a:lnTo>
                  <a:lnTo>
                    <a:pt x="125" y="12"/>
                  </a:lnTo>
                  <a:lnTo>
                    <a:pt x="117" y="22"/>
                  </a:lnTo>
                  <a:lnTo>
                    <a:pt x="101" y="44"/>
                  </a:lnTo>
                  <a:lnTo>
                    <a:pt x="72" y="88"/>
                  </a:lnTo>
                  <a:lnTo>
                    <a:pt x="72" y="88"/>
                  </a:lnTo>
                  <a:lnTo>
                    <a:pt x="54" y="116"/>
                  </a:lnTo>
                  <a:lnTo>
                    <a:pt x="36" y="145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5"/>
                  </a:lnTo>
                  <a:lnTo>
                    <a:pt x="1" y="208"/>
                  </a:lnTo>
                  <a:lnTo>
                    <a:pt x="2" y="209"/>
                  </a:lnTo>
                  <a:lnTo>
                    <a:pt x="4" y="210"/>
                  </a:lnTo>
                  <a:lnTo>
                    <a:pt x="6" y="210"/>
                  </a:lnTo>
                  <a:lnTo>
                    <a:pt x="7" y="209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41" y="158"/>
                  </a:lnTo>
                  <a:lnTo>
                    <a:pt x="57" y="133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7" y="82"/>
                  </a:lnTo>
                  <a:lnTo>
                    <a:pt x="104" y="56"/>
                  </a:lnTo>
                  <a:lnTo>
                    <a:pt x="121" y="31"/>
                  </a:lnTo>
                  <a:lnTo>
                    <a:pt x="131" y="20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2" y="6"/>
                  </a:lnTo>
                  <a:lnTo>
                    <a:pt x="143" y="4"/>
                  </a:lnTo>
                  <a:lnTo>
                    <a:pt x="142" y="3"/>
                  </a:lnTo>
                  <a:lnTo>
                    <a:pt x="141" y="1"/>
                  </a:lnTo>
                  <a:lnTo>
                    <a:pt x="140" y="0"/>
                  </a:lnTo>
                  <a:lnTo>
                    <a:pt x="138" y="0"/>
                  </a:lnTo>
                  <a:lnTo>
                    <a:pt x="137" y="0"/>
                  </a:lnTo>
                  <a:lnTo>
                    <a:pt x="135" y="1"/>
                  </a:lnTo>
                  <a:lnTo>
                    <a:pt x="1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7" name="Freeform 66"/>
            <p:cNvSpPr/>
            <p:nvPr/>
          </p:nvSpPr>
          <p:spPr bwMode="auto">
            <a:xfrm>
              <a:off x="4295775" y="4633913"/>
              <a:ext cx="84138" cy="10318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27" y="24"/>
                </a:cxn>
                <a:cxn ang="0">
                  <a:pos x="105" y="47"/>
                </a:cxn>
                <a:cxn ang="0">
                  <a:pos x="86" y="71"/>
                </a:cxn>
                <a:cxn ang="0">
                  <a:pos x="76" y="83"/>
                </a:cxn>
                <a:cxn ang="0">
                  <a:pos x="68" y="95"/>
                </a:cxn>
                <a:cxn ang="0">
                  <a:pos x="68" y="95"/>
                </a:cxn>
                <a:cxn ang="0">
                  <a:pos x="60" y="107"/>
                </a:cxn>
                <a:cxn ang="0">
                  <a:pos x="50" y="119"/>
                </a:cxn>
                <a:cxn ang="0">
                  <a:pos x="32" y="141"/>
                </a:cxn>
                <a:cxn ang="0">
                  <a:pos x="22" y="152"/>
                </a:cxn>
                <a:cxn ang="0">
                  <a:pos x="14" y="164"/>
                </a:cxn>
                <a:cxn ang="0">
                  <a:pos x="7" y="176"/>
                </a:cxn>
                <a:cxn ang="0">
                  <a:pos x="1" y="190"/>
                </a:cxn>
                <a:cxn ang="0">
                  <a:pos x="1" y="190"/>
                </a:cxn>
                <a:cxn ang="0">
                  <a:pos x="0" y="192"/>
                </a:cxn>
                <a:cxn ang="0">
                  <a:pos x="1" y="193"/>
                </a:cxn>
                <a:cxn ang="0">
                  <a:pos x="2" y="194"/>
                </a:cxn>
                <a:cxn ang="0">
                  <a:pos x="3" y="195"/>
                </a:cxn>
                <a:cxn ang="0">
                  <a:pos x="7" y="195"/>
                </a:cxn>
                <a:cxn ang="0">
                  <a:pos x="8" y="194"/>
                </a:cxn>
                <a:cxn ang="0">
                  <a:pos x="10" y="192"/>
                </a:cxn>
                <a:cxn ang="0">
                  <a:pos x="10" y="192"/>
                </a:cxn>
                <a:cxn ang="0">
                  <a:pos x="15" y="180"/>
                </a:cxn>
                <a:cxn ang="0">
                  <a:pos x="22" y="169"/>
                </a:cxn>
                <a:cxn ang="0">
                  <a:pos x="30" y="159"/>
                </a:cxn>
                <a:cxn ang="0">
                  <a:pos x="38" y="148"/>
                </a:cxn>
                <a:cxn ang="0">
                  <a:pos x="55" y="128"/>
                </a:cxn>
                <a:cxn ang="0">
                  <a:pos x="71" y="107"/>
                </a:cxn>
                <a:cxn ang="0">
                  <a:pos x="71" y="107"/>
                </a:cxn>
                <a:cxn ang="0">
                  <a:pos x="91" y="81"/>
                </a:cxn>
                <a:cxn ang="0">
                  <a:pos x="112" y="56"/>
                </a:cxn>
                <a:cxn ang="0">
                  <a:pos x="133" y="32"/>
                </a:cxn>
                <a:cxn ang="0">
                  <a:pos x="156" y="8"/>
                </a:cxn>
                <a:cxn ang="0">
                  <a:pos x="156" y="8"/>
                </a:cxn>
                <a:cxn ang="0">
                  <a:pos x="157" y="7"/>
                </a:cxn>
                <a:cxn ang="0">
                  <a:pos x="157" y="5"/>
                </a:cxn>
                <a:cxn ang="0">
                  <a:pos x="157" y="3"/>
                </a:cxn>
                <a:cxn ang="0">
                  <a:pos x="156" y="2"/>
                </a:cxn>
                <a:cxn ang="0">
                  <a:pos x="154" y="1"/>
                </a:cxn>
                <a:cxn ang="0">
                  <a:pos x="153" y="0"/>
                </a:cxn>
                <a:cxn ang="0">
                  <a:pos x="151" y="1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57" h="195">
                  <a:moveTo>
                    <a:pt x="149" y="2"/>
                  </a:moveTo>
                  <a:lnTo>
                    <a:pt x="149" y="2"/>
                  </a:lnTo>
                  <a:lnTo>
                    <a:pt x="127" y="24"/>
                  </a:lnTo>
                  <a:lnTo>
                    <a:pt x="105" y="47"/>
                  </a:lnTo>
                  <a:lnTo>
                    <a:pt x="86" y="71"/>
                  </a:lnTo>
                  <a:lnTo>
                    <a:pt x="76" y="83"/>
                  </a:lnTo>
                  <a:lnTo>
                    <a:pt x="68" y="95"/>
                  </a:lnTo>
                  <a:lnTo>
                    <a:pt x="68" y="95"/>
                  </a:lnTo>
                  <a:lnTo>
                    <a:pt x="60" y="107"/>
                  </a:lnTo>
                  <a:lnTo>
                    <a:pt x="50" y="119"/>
                  </a:lnTo>
                  <a:lnTo>
                    <a:pt x="32" y="141"/>
                  </a:lnTo>
                  <a:lnTo>
                    <a:pt x="22" y="152"/>
                  </a:lnTo>
                  <a:lnTo>
                    <a:pt x="14" y="164"/>
                  </a:lnTo>
                  <a:lnTo>
                    <a:pt x="7" y="176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0" y="192"/>
                  </a:lnTo>
                  <a:lnTo>
                    <a:pt x="1" y="193"/>
                  </a:lnTo>
                  <a:lnTo>
                    <a:pt x="2" y="194"/>
                  </a:lnTo>
                  <a:lnTo>
                    <a:pt x="3" y="195"/>
                  </a:lnTo>
                  <a:lnTo>
                    <a:pt x="7" y="195"/>
                  </a:lnTo>
                  <a:lnTo>
                    <a:pt x="8" y="194"/>
                  </a:lnTo>
                  <a:lnTo>
                    <a:pt x="10" y="192"/>
                  </a:lnTo>
                  <a:lnTo>
                    <a:pt x="10" y="192"/>
                  </a:lnTo>
                  <a:lnTo>
                    <a:pt x="15" y="180"/>
                  </a:lnTo>
                  <a:lnTo>
                    <a:pt x="22" y="169"/>
                  </a:lnTo>
                  <a:lnTo>
                    <a:pt x="30" y="159"/>
                  </a:lnTo>
                  <a:lnTo>
                    <a:pt x="38" y="148"/>
                  </a:lnTo>
                  <a:lnTo>
                    <a:pt x="55" y="128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91" y="81"/>
                  </a:lnTo>
                  <a:lnTo>
                    <a:pt x="112" y="56"/>
                  </a:lnTo>
                  <a:lnTo>
                    <a:pt x="133" y="32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57" y="7"/>
                  </a:lnTo>
                  <a:lnTo>
                    <a:pt x="157" y="5"/>
                  </a:lnTo>
                  <a:lnTo>
                    <a:pt x="157" y="3"/>
                  </a:lnTo>
                  <a:lnTo>
                    <a:pt x="156" y="2"/>
                  </a:lnTo>
                  <a:lnTo>
                    <a:pt x="154" y="1"/>
                  </a:lnTo>
                  <a:lnTo>
                    <a:pt x="153" y="0"/>
                  </a:lnTo>
                  <a:lnTo>
                    <a:pt x="151" y="1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8" name="Freeform 67"/>
            <p:cNvSpPr/>
            <p:nvPr/>
          </p:nvSpPr>
          <p:spPr bwMode="auto">
            <a:xfrm>
              <a:off x="4333875" y="4656138"/>
              <a:ext cx="80963" cy="103188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5" y="24"/>
                </a:cxn>
                <a:cxn ang="0">
                  <a:pos x="105" y="48"/>
                </a:cxn>
                <a:cxn ang="0">
                  <a:pos x="86" y="73"/>
                </a:cxn>
                <a:cxn ang="0">
                  <a:pos x="68" y="99"/>
                </a:cxn>
                <a:cxn ang="0">
                  <a:pos x="68" y="99"/>
                </a:cxn>
                <a:cxn ang="0">
                  <a:pos x="52" y="122"/>
                </a:cxn>
                <a:cxn ang="0">
                  <a:pos x="35" y="145"/>
                </a:cxn>
                <a:cxn ang="0">
                  <a:pos x="35" y="145"/>
                </a:cxn>
                <a:cxn ang="0">
                  <a:pos x="27" y="155"/>
                </a:cxn>
                <a:cxn ang="0">
                  <a:pos x="18" y="165"/>
                </a:cxn>
                <a:cxn ang="0">
                  <a:pos x="10" y="176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9"/>
                </a:cxn>
                <a:cxn ang="0">
                  <a:pos x="0" y="190"/>
                </a:cxn>
                <a:cxn ang="0">
                  <a:pos x="1" y="192"/>
                </a:cxn>
                <a:cxn ang="0">
                  <a:pos x="3" y="193"/>
                </a:cxn>
                <a:cxn ang="0">
                  <a:pos x="4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10" y="192"/>
                </a:cxn>
                <a:cxn ang="0">
                  <a:pos x="10" y="192"/>
                </a:cxn>
                <a:cxn ang="0">
                  <a:pos x="16" y="183"/>
                </a:cxn>
                <a:cxn ang="0">
                  <a:pos x="24" y="174"/>
                </a:cxn>
                <a:cxn ang="0">
                  <a:pos x="31" y="165"/>
                </a:cxn>
                <a:cxn ang="0">
                  <a:pos x="39" y="156"/>
                </a:cxn>
                <a:cxn ang="0">
                  <a:pos x="39" y="156"/>
                </a:cxn>
                <a:cxn ang="0">
                  <a:pos x="55" y="134"/>
                </a:cxn>
                <a:cxn ang="0">
                  <a:pos x="72" y="112"/>
                </a:cxn>
                <a:cxn ang="0">
                  <a:pos x="72" y="112"/>
                </a:cxn>
                <a:cxn ang="0">
                  <a:pos x="90" y="85"/>
                </a:cxn>
                <a:cxn ang="0">
                  <a:pos x="110" y="58"/>
                </a:cxn>
                <a:cxn ang="0">
                  <a:pos x="131" y="33"/>
                </a:cxn>
                <a:cxn ang="0">
                  <a:pos x="152" y="8"/>
                </a:cxn>
                <a:cxn ang="0">
                  <a:pos x="152" y="8"/>
                </a:cxn>
                <a:cxn ang="0">
                  <a:pos x="153" y="6"/>
                </a:cxn>
                <a:cxn ang="0">
                  <a:pos x="153" y="4"/>
                </a:cxn>
                <a:cxn ang="0">
                  <a:pos x="152" y="1"/>
                </a:cxn>
                <a:cxn ang="0">
                  <a:pos x="149" y="0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3" h="194">
                  <a:moveTo>
                    <a:pt x="144" y="1"/>
                  </a:moveTo>
                  <a:lnTo>
                    <a:pt x="144" y="1"/>
                  </a:lnTo>
                  <a:lnTo>
                    <a:pt x="125" y="24"/>
                  </a:lnTo>
                  <a:lnTo>
                    <a:pt x="105" y="48"/>
                  </a:lnTo>
                  <a:lnTo>
                    <a:pt x="86" y="73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52" y="122"/>
                  </a:lnTo>
                  <a:lnTo>
                    <a:pt x="35" y="145"/>
                  </a:lnTo>
                  <a:lnTo>
                    <a:pt x="35" y="145"/>
                  </a:lnTo>
                  <a:lnTo>
                    <a:pt x="27" y="155"/>
                  </a:lnTo>
                  <a:lnTo>
                    <a:pt x="18" y="165"/>
                  </a:lnTo>
                  <a:lnTo>
                    <a:pt x="10" y="176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9"/>
                  </a:lnTo>
                  <a:lnTo>
                    <a:pt x="0" y="190"/>
                  </a:lnTo>
                  <a:lnTo>
                    <a:pt x="1" y="192"/>
                  </a:lnTo>
                  <a:lnTo>
                    <a:pt x="3" y="193"/>
                  </a:lnTo>
                  <a:lnTo>
                    <a:pt x="4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10" y="192"/>
                  </a:lnTo>
                  <a:lnTo>
                    <a:pt x="10" y="192"/>
                  </a:lnTo>
                  <a:lnTo>
                    <a:pt x="16" y="183"/>
                  </a:lnTo>
                  <a:lnTo>
                    <a:pt x="24" y="174"/>
                  </a:lnTo>
                  <a:lnTo>
                    <a:pt x="31" y="165"/>
                  </a:lnTo>
                  <a:lnTo>
                    <a:pt x="39" y="156"/>
                  </a:lnTo>
                  <a:lnTo>
                    <a:pt x="39" y="156"/>
                  </a:lnTo>
                  <a:lnTo>
                    <a:pt x="55" y="134"/>
                  </a:lnTo>
                  <a:lnTo>
                    <a:pt x="72" y="112"/>
                  </a:lnTo>
                  <a:lnTo>
                    <a:pt x="72" y="112"/>
                  </a:lnTo>
                  <a:lnTo>
                    <a:pt x="90" y="85"/>
                  </a:lnTo>
                  <a:lnTo>
                    <a:pt x="110" y="58"/>
                  </a:lnTo>
                  <a:lnTo>
                    <a:pt x="131" y="33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3" y="6"/>
                  </a:lnTo>
                  <a:lnTo>
                    <a:pt x="153" y="4"/>
                  </a:lnTo>
                  <a:lnTo>
                    <a:pt x="152" y="1"/>
                  </a:lnTo>
                  <a:lnTo>
                    <a:pt x="149" y="0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9" name="Freeform 68"/>
            <p:cNvSpPr/>
            <p:nvPr/>
          </p:nvSpPr>
          <p:spPr bwMode="auto">
            <a:xfrm>
              <a:off x="4379913" y="4668838"/>
              <a:ext cx="77788" cy="107950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1" y="22"/>
                </a:cxn>
                <a:cxn ang="0">
                  <a:pos x="105" y="45"/>
                </a:cxn>
                <a:cxn ang="0">
                  <a:pos x="88" y="68"/>
                </a:cxn>
                <a:cxn ang="0">
                  <a:pos x="72" y="91"/>
                </a:cxn>
                <a:cxn ang="0">
                  <a:pos x="72" y="91"/>
                </a:cxn>
                <a:cxn ang="0">
                  <a:pos x="53" y="117"/>
                </a:cxn>
                <a:cxn ang="0">
                  <a:pos x="34" y="142"/>
                </a:cxn>
                <a:cxn ang="0">
                  <a:pos x="18" y="17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6" y="205"/>
                </a:cxn>
                <a:cxn ang="0">
                  <a:pos x="7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24" y="177"/>
                </a:cxn>
                <a:cxn ang="0">
                  <a:pos x="41" y="151"/>
                </a:cxn>
                <a:cxn ang="0">
                  <a:pos x="58" y="126"/>
                </a:cxn>
                <a:cxn ang="0">
                  <a:pos x="75" y="101"/>
                </a:cxn>
                <a:cxn ang="0">
                  <a:pos x="75" y="101"/>
                </a:cxn>
                <a:cxn ang="0">
                  <a:pos x="110" y="53"/>
                </a:cxn>
                <a:cxn ang="0">
                  <a:pos x="128" y="31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7"/>
                </a:cxn>
                <a:cxn ang="0">
                  <a:pos x="147" y="5"/>
                </a:cxn>
                <a:cxn ang="0">
                  <a:pos x="147" y="3"/>
                </a:cxn>
                <a:cxn ang="0">
                  <a:pos x="146" y="1"/>
                </a:cxn>
                <a:cxn ang="0">
                  <a:pos x="144" y="0"/>
                </a:cxn>
                <a:cxn ang="0">
                  <a:pos x="143" y="0"/>
                </a:cxn>
                <a:cxn ang="0">
                  <a:pos x="141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7" h="205">
                  <a:moveTo>
                    <a:pt x="139" y="1"/>
                  </a:moveTo>
                  <a:lnTo>
                    <a:pt x="139" y="1"/>
                  </a:lnTo>
                  <a:lnTo>
                    <a:pt x="121" y="22"/>
                  </a:lnTo>
                  <a:lnTo>
                    <a:pt x="105" y="45"/>
                  </a:lnTo>
                  <a:lnTo>
                    <a:pt x="88" y="68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53" y="117"/>
                  </a:lnTo>
                  <a:lnTo>
                    <a:pt x="34" y="142"/>
                  </a:lnTo>
                  <a:lnTo>
                    <a:pt x="18" y="17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6" y="205"/>
                  </a:lnTo>
                  <a:lnTo>
                    <a:pt x="7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24" y="177"/>
                  </a:lnTo>
                  <a:lnTo>
                    <a:pt x="41" y="151"/>
                  </a:lnTo>
                  <a:lnTo>
                    <a:pt x="58" y="126"/>
                  </a:lnTo>
                  <a:lnTo>
                    <a:pt x="75" y="101"/>
                  </a:lnTo>
                  <a:lnTo>
                    <a:pt x="75" y="101"/>
                  </a:lnTo>
                  <a:lnTo>
                    <a:pt x="110" y="53"/>
                  </a:lnTo>
                  <a:lnTo>
                    <a:pt x="128" y="31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7"/>
                  </a:lnTo>
                  <a:lnTo>
                    <a:pt x="147" y="5"/>
                  </a:lnTo>
                  <a:lnTo>
                    <a:pt x="147" y="3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3" y="0"/>
                  </a:lnTo>
                  <a:lnTo>
                    <a:pt x="141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0" name="Freeform 69"/>
            <p:cNvSpPr/>
            <p:nvPr/>
          </p:nvSpPr>
          <p:spPr bwMode="auto">
            <a:xfrm>
              <a:off x="4419600" y="4678363"/>
              <a:ext cx="80963" cy="119063"/>
            </a:xfrm>
            <a:custGeom>
              <a:avLst/>
              <a:gdLst/>
              <a:ahLst/>
              <a:cxnLst>
                <a:cxn ang="0">
                  <a:pos x="142" y="3"/>
                </a:cxn>
                <a:cxn ang="0">
                  <a:pos x="142" y="3"/>
                </a:cxn>
                <a:cxn ang="0">
                  <a:pos x="140" y="12"/>
                </a:cxn>
                <a:cxn ang="0">
                  <a:pos x="136" y="19"/>
                </a:cxn>
                <a:cxn ang="0">
                  <a:pos x="127" y="33"/>
                </a:cxn>
                <a:cxn ang="0">
                  <a:pos x="117" y="47"/>
                </a:cxn>
                <a:cxn ang="0">
                  <a:pos x="106" y="58"/>
                </a:cxn>
                <a:cxn ang="0">
                  <a:pos x="106" y="58"/>
                </a:cxn>
                <a:cxn ang="0">
                  <a:pos x="100" y="64"/>
                </a:cxn>
                <a:cxn ang="0">
                  <a:pos x="96" y="71"/>
                </a:cxn>
                <a:cxn ang="0">
                  <a:pos x="87" y="84"/>
                </a:cxn>
                <a:cxn ang="0">
                  <a:pos x="80" y="98"/>
                </a:cxn>
                <a:cxn ang="0">
                  <a:pos x="71" y="111"/>
                </a:cxn>
                <a:cxn ang="0">
                  <a:pos x="71" y="111"/>
                </a:cxn>
                <a:cxn ang="0">
                  <a:pos x="53" y="137"/>
                </a:cxn>
                <a:cxn ang="0">
                  <a:pos x="34" y="163"/>
                </a:cxn>
                <a:cxn ang="0">
                  <a:pos x="25" y="175"/>
                </a:cxn>
                <a:cxn ang="0">
                  <a:pos x="15" y="189"/>
                </a:cxn>
                <a:cxn ang="0">
                  <a:pos x="7" y="202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0" y="221"/>
                </a:cxn>
                <a:cxn ang="0">
                  <a:pos x="2" y="223"/>
                </a:cxn>
                <a:cxn ang="0">
                  <a:pos x="4" y="224"/>
                </a:cxn>
                <a:cxn ang="0">
                  <a:pos x="5" y="224"/>
                </a:cxn>
                <a:cxn ang="0">
                  <a:pos x="7" y="223"/>
                </a:cxn>
                <a:cxn ang="0">
                  <a:pos x="8" y="221"/>
                </a:cxn>
                <a:cxn ang="0">
                  <a:pos x="8" y="221"/>
                </a:cxn>
                <a:cxn ang="0">
                  <a:pos x="15" y="206"/>
                </a:cxn>
                <a:cxn ang="0">
                  <a:pos x="25" y="192"/>
                </a:cxn>
                <a:cxn ang="0">
                  <a:pos x="34" y="177"/>
                </a:cxn>
                <a:cxn ang="0">
                  <a:pos x="44" y="164"/>
                </a:cxn>
                <a:cxn ang="0">
                  <a:pos x="65" y="136"/>
                </a:cxn>
                <a:cxn ang="0">
                  <a:pos x="84" y="108"/>
                </a:cxn>
                <a:cxn ang="0">
                  <a:pos x="84" y="108"/>
                </a:cxn>
                <a:cxn ang="0">
                  <a:pos x="105" y="79"/>
                </a:cxn>
                <a:cxn ang="0">
                  <a:pos x="115" y="64"/>
                </a:cxn>
                <a:cxn ang="0">
                  <a:pos x="125" y="50"/>
                </a:cxn>
                <a:cxn ang="0">
                  <a:pos x="125" y="50"/>
                </a:cxn>
                <a:cxn ang="0">
                  <a:pos x="134" y="41"/>
                </a:cxn>
                <a:cxn ang="0">
                  <a:pos x="141" y="29"/>
                </a:cxn>
                <a:cxn ang="0">
                  <a:pos x="147" y="18"/>
                </a:cxn>
                <a:cxn ang="0">
                  <a:pos x="151" y="6"/>
                </a:cxn>
                <a:cxn ang="0">
                  <a:pos x="151" y="6"/>
                </a:cxn>
                <a:cxn ang="0">
                  <a:pos x="151" y="4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2" y="3"/>
                </a:cxn>
                <a:cxn ang="0">
                  <a:pos x="142" y="3"/>
                </a:cxn>
              </a:cxnLst>
              <a:rect l="0" t="0" r="r" b="b"/>
              <a:pathLst>
                <a:path w="151" h="224">
                  <a:moveTo>
                    <a:pt x="142" y="3"/>
                  </a:moveTo>
                  <a:lnTo>
                    <a:pt x="142" y="3"/>
                  </a:lnTo>
                  <a:lnTo>
                    <a:pt x="140" y="12"/>
                  </a:lnTo>
                  <a:lnTo>
                    <a:pt x="136" y="19"/>
                  </a:lnTo>
                  <a:lnTo>
                    <a:pt x="127" y="33"/>
                  </a:lnTo>
                  <a:lnTo>
                    <a:pt x="117" y="47"/>
                  </a:lnTo>
                  <a:lnTo>
                    <a:pt x="106" y="58"/>
                  </a:lnTo>
                  <a:lnTo>
                    <a:pt x="106" y="58"/>
                  </a:lnTo>
                  <a:lnTo>
                    <a:pt x="100" y="64"/>
                  </a:lnTo>
                  <a:lnTo>
                    <a:pt x="96" y="71"/>
                  </a:lnTo>
                  <a:lnTo>
                    <a:pt x="87" y="84"/>
                  </a:lnTo>
                  <a:lnTo>
                    <a:pt x="80" y="98"/>
                  </a:lnTo>
                  <a:lnTo>
                    <a:pt x="71" y="111"/>
                  </a:lnTo>
                  <a:lnTo>
                    <a:pt x="71" y="111"/>
                  </a:lnTo>
                  <a:lnTo>
                    <a:pt x="53" y="137"/>
                  </a:lnTo>
                  <a:lnTo>
                    <a:pt x="34" y="163"/>
                  </a:lnTo>
                  <a:lnTo>
                    <a:pt x="25" y="175"/>
                  </a:lnTo>
                  <a:lnTo>
                    <a:pt x="15" y="189"/>
                  </a:lnTo>
                  <a:lnTo>
                    <a:pt x="7" y="202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0" y="221"/>
                  </a:lnTo>
                  <a:lnTo>
                    <a:pt x="2" y="223"/>
                  </a:lnTo>
                  <a:lnTo>
                    <a:pt x="4" y="224"/>
                  </a:lnTo>
                  <a:lnTo>
                    <a:pt x="5" y="224"/>
                  </a:lnTo>
                  <a:lnTo>
                    <a:pt x="7" y="223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15" y="206"/>
                  </a:lnTo>
                  <a:lnTo>
                    <a:pt x="25" y="192"/>
                  </a:lnTo>
                  <a:lnTo>
                    <a:pt x="34" y="177"/>
                  </a:lnTo>
                  <a:lnTo>
                    <a:pt x="44" y="164"/>
                  </a:lnTo>
                  <a:lnTo>
                    <a:pt x="65" y="136"/>
                  </a:lnTo>
                  <a:lnTo>
                    <a:pt x="84" y="108"/>
                  </a:lnTo>
                  <a:lnTo>
                    <a:pt x="84" y="108"/>
                  </a:lnTo>
                  <a:lnTo>
                    <a:pt x="105" y="79"/>
                  </a:lnTo>
                  <a:lnTo>
                    <a:pt x="115" y="6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34" y="41"/>
                  </a:lnTo>
                  <a:lnTo>
                    <a:pt x="141" y="29"/>
                  </a:lnTo>
                  <a:lnTo>
                    <a:pt x="147" y="18"/>
                  </a:lnTo>
                  <a:lnTo>
                    <a:pt x="151" y="6"/>
                  </a:lnTo>
                  <a:lnTo>
                    <a:pt x="151" y="6"/>
                  </a:lnTo>
                  <a:lnTo>
                    <a:pt x="151" y="4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2" y="3"/>
                  </a:lnTo>
                  <a:lnTo>
                    <a:pt x="1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1" name="Freeform 70"/>
            <p:cNvSpPr/>
            <p:nvPr/>
          </p:nvSpPr>
          <p:spPr bwMode="auto">
            <a:xfrm>
              <a:off x="4471988" y="4683125"/>
              <a:ext cx="80963" cy="115888"/>
            </a:xfrm>
            <a:custGeom>
              <a:avLst/>
              <a:gdLst/>
              <a:ahLst/>
              <a:cxnLst>
                <a:cxn ang="0">
                  <a:pos x="143" y="3"/>
                </a:cxn>
                <a:cxn ang="0">
                  <a:pos x="143" y="3"/>
                </a:cxn>
                <a:cxn ang="0">
                  <a:pos x="134" y="16"/>
                </a:cxn>
                <a:cxn ang="0">
                  <a:pos x="125" y="29"/>
                </a:cxn>
                <a:cxn ang="0">
                  <a:pos x="103" y="54"/>
                </a:cxn>
                <a:cxn ang="0">
                  <a:pos x="82" y="79"/>
                </a:cxn>
                <a:cxn ang="0">
                  <a:pos x="72" y="93"/>
                </a:cxn>
                <a:cxn ang="0">
                  <a:pos x="63" y="106"/>
                </a:cxn>
                <a:cxn ang="0">
                  <a:pos x="63" y="106"/>
                </a:cxn>
                <a:cxn ang="0">
                  <a:pos x="45" y="131"/>
                </a:cxn>
                <a:cxn ang="0">
                  <a:pos x="30" y="158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8"/>
                </a:cxn>
                <a:cxn ang="0">
                  <a:pos x="2" y="219"/>
                </a:cxn>
                <a:cxn ang="0">
                  <a:pos x="5" y="219"/>
                </a:cxn>
                <a:cxn ang="0">
                  <a:pos x="7" y="219"/>
                </a:cxn>
                <a:cxn ang="0">
                  <a:pos x="8" y="219"/>
                </a:cxn>
                <a:cxn ang="0">
                  <a:pos x="9" y="217"/>
                </a:cxn>
                <a:cxn ang="0">
                  <a:pos x="9" y="217"/>
                </a:cxn>
                <a:cxn ang="0">
                  <a:pos x="39" y="163"/>
                </a:cxn>
                <a:cxn ang="0">
                  <a:pos x="54" y="136"/>
                </a:cxn>
                <a:cxn ang="0">
                  <a:pos x="71" y="110"/>
                </a:cxn>
                <a:cxn ang="0">
                  <a:pos x="71" y="110"/>
                </a:cxn>
                <a:cxn ang="0">
                  <a:pos x="80" y="97"/>
                </a:cxn>
                <a:cxn ang="0">
                  <a:pos x="90" y="84"/>
                </a:cxn>
                <a:cxn ang="0">
                  <a:pos x="111" y="60"/>
                </a:cxn>
                <a:cxn ang="0">
                  <a:pos x="132" y="35"/>
                </a:cxn>
                <a:cxn ang="0">
                  <a:pos x="142" y="21"/>
                </a:cxn>
                <a:cxn ang="0">
                  <a:pos x="152" y="8"/>
                </a:cxn>
                <a:cxn ang="0">
                  <a:pos x="152" y="8"/>
                </a:cxn>
                <a:cxn ang="0">
                  <a:pos x="153" y="6"/>
                </a:cxn>
                <a:cxn ang="0">
                  <a:pos x="153" y="5"/>
                </a:cxn>
                <a:cxn ang="0">
                  <a:pos x="152" y="3"/>
                </a:cxn>
                <a:cxn ang="0">
                  <a:pos x="151" y="1"/>
                </a:cxn>
                <a:cxn ang="0">
                  <a:pos x="149" y="0"/>
                </a:cxn>
                <a:cxn ang="0">
                  <a:pos x="147" y="0"/>
                </a:cxn>
                <a:cxn ang="0">
                  <a:pos x="146" y="1"/>
                </a:cxn>
                <a:cxn ang="0">
                  <a:pos x="143" y="3"/>
                </a:cxn>
                <a:cxn ang="0">
                  <a:pos x="143" y="3"/>
                </a:cxn>
              </a:cxnLst>
              <a:rect l="0" t="0" r="r" b="b"/>
              <a:pathLst>
                <a:path w="153" h="219">
                  <a:moveTo>
                    <a:pt x="143" y="3"/>
                  </a:moveTo>
                  <a:lnTo>
                    <a:pt x="143" y="3"/>
                  </a:lnTo>
                  <a:lnTo>
                    <a:pt x="134" y="16"/>
                  </a:lnTo>
                  <a:lnTo>
                    <a:pt x="125" y="29"/>
                  </a:lnTo>
                  <a:lnTo>
                    <a:pt x="103" y="54"/>
                  </a:lnTo>
                  <a:lnTo>
                    <a:pt x="82" y="79"/>
                  </a:lnTo>
                  <a:lnTo>
                    <a:pt x="72" y="93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45" y="131"/>
                  </a:lnTo>
                  <a:lnTo>
                    <a:pt x="30" y="158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8"/>
                  </a:lnTo>
                  <a:lnTo>
                    <a:pt x="2" y="219"/>
                  </a:lnTo>
                  <a:lnTo>
                    <a:pt x="5" y="219"/>
                  </a:lnTo>
                  <a:lnTo>
                    <a:pt x="7" y="219"/>
                  </a:lnTo>
                  <a:lnTo>
                    <a:pt x="8" y="219"/>
                  </a:lnTo>
                  <a:lnTo>
                    <a:pt x="9" y="217"/>
                  </a:lnTo>
                  <a:lnTo>
                    <a:pt x="9" y="217"/>
                  </a:lnTo>
                  <a:lnTo>
                    <a:pt x="39" y="163"/>
                  </a:lnTo>
                  <a:lnTo>
                    <a:pt x="54" y="136"/>
                  </a:lnTo>
                  <a:lnTo>
                    <a:pt x="71" y="110"/>
                  </a:lnTo>
                  <a:lnTo>
                    <a:pt x="71" y="110"/>
                  </a:lnTo>
                  <a:lnTo>
                    <a:pt x="80" y="97"/>
                  </a:lnTo>
                  <a:lnTo>
                    <a:pt x="90" y="84"/>
                  </a:lnTo>
                  <a:lnTo>
                    <a:pt x="111" y="60"/>
                  </a:lnTo>
                  <a:lnTo>
                    <a:pt x="132" y="35"/>
                  </a:lnTo>
                  <a:lnTo>
                    <a:pt x="142" y="21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3" y="6"/>
                  </a:lnTo>
                  <a:lnTo>
                    <a:pt x="153" y="5"/>
                  </a:lnTo>
                  <a:lnTo>
                    <a:pt x="152" y="3"/>
                  </a:lnTo>
                  <a:lnTo>
                    <a:pt x="151" y="1"/>
                  </a:lnTo>
                  <a:lnTo>
                    <a:pt x="149" y="0"/>
                  </a:lnTo>
                  <a:lnTo>
                    <a:pt x="147" y="0"/>
                  </a:lnTo>
                  <a:lnTo>
                    <a:pt x="146" y="1"/>
                  </a:lnTo>
                  <a:lnTo>
                    <a:pt x="143" y="3"/>
                  </a:lnTo>
                  <a:lnTo>
                    <a:pt x="1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2" name="Freeform 71"/>
            <p:cNvSpPr/>
            <p:nvPr/>
          </p:nvSpPr>
          <p:spPr bwMode="auto">
            <a:xfrm>
              <a:off x="4508500" y="4664075"/>
              <a:ext cx="103188" cy="139700"/>
            </a:xfrm>
            <a:custGeom>
              <a:avLst/>
              <a:gdLst/>
              <a:ahLst/>
              <a:cxnLst>
                <a:cxn ang="0">
                  <a:pos x="186" y="2"/>
                </a:cxn>
                <a:cxn ang="0">
                  <a:pos x="186" y="2"/>
                </a:cxn>
                <a:cxn ang="0">
                  <a:pos x="174" y="19"/>
                </a:cxn>
                <a:cxn ang="0">
                  <a:pos x="161" y="35"/>
                </a:cxn>
                <a:cxn ang="0">
                  <a:pos x="138" y="71"/>
                </a:cxn>
                <a:cxn ang="0">
                  <a:pos x="113" y="105"/>
                </a:cxn>
                <a:cxn ang="0">
                  <a:pos x="100" y="121"/>
                </a:cxn>
                <a:cxn ang="0">
                  <a:pos x="86" y="138"/>
                </a:cxn>
                <a:cxn ang="0">
                  <a:pos x="86" y="138"/>
                </a:cxn>
                <a:cxn ang="0">
                  <a:pos x="61" y="166"/>
                </a:cxn>
                <a:cxn ang="0">
                  <a:pos x="48" y="180"/>
                </a:cxn>
                <a:cxn ang="0">
                  <a:pos x="37" y="195"/>
                </a:cxn>
                <a:cxn ang="0">
                  <a:pos x="26" y="210"/>
                </a:cxn>
                <a:cxn ang="0">
                  <a:pos x="16" y="226"/>
                </a:cxn>
                <a:cxn ang="0">
                  <a:pos x="7" y="244"/>
                </a:cxn>
                <a:cxn ang="0">
                  <a:pos x="0" y="261"/>
                </a:cxn>
                <a:cxn ang="0">
                  <a:pos x="0" y="261"/>
                </a:cxn>
                <a:cxn ang="0">
                  <a:pos x="0" y="263"/>
                </a:cxn>
                <a:cxn ang="0">
                  <a:pos x="1" y="264"/>
                </a:cxn>
                <a:cxn ang="0">
                  <a:pos x="2" y="265"/>
                </a:cxn>
                <a:cxn ang="0">
                  <a:pos x="3" y="266"/>
                </a:cxn>
                <a:cxn ang="0">
                  <a:pos x="7" y="266"/>
                </a:cxn>
                <a:cxn ang="0">
                  <a:pos x="8" y="265"/>
                </a:cxn>
                <a:cxn ang="0">
                  <a:pos x="9" y="263"/>
                </a:cxn>
                <a:cxn ang="0">
                  <a:pos x="9" y="263"/>
                </a:cxn>
                <a:cxn ang="0">
                  <a:pos x="16" y="246"/>
                </a:cxn>
                <a:cxn ang="0">
                  <a:pos x="26" y="228"/>
                </a:cxn>
                <a:cxn ang="0">
                  <a:pos x="36" y="213"/>
                </a:cxn>
                <a:cxn ang="0">
                  <a:pos x="47" y="197"/>
                </a:cxn>
                <a:cxn ang="0">
                  <a:pos x="59" y="181"/>
                </a:cxn>
                <a:cxn ang="0">
                  <a:pos x="72" y="167"/>
                </a:cxn>
                <a:cxn ang="0">
                  <a:pos x="98" y="139"/>
                </a:cxn>
                <a:cxn ang="0">
                  <a:pos x="98" y="139"/>
                </a:cxn>
                <a:cxn ang="0">
                  <a:pos x="112" y="123"/>
                </a:cxn>
                <a:cxn ang="0">
                  <a:pos x="123" y="108"/>
                </a:cxn>
                <a:cxn ang="0">
                  <a:pos x="146" y="75"/>
                </a:cxn>
                <a:cxn ang="0">
                  <a:pos x="169" y="41"/>
                </a:cxn>
                <a:cxn ang="0">
                  <a:pos x="181" y="24"/>
                </a:cxn>
                <a:cxn ang="0">
                  <a:pos x="194" y="8"/>
                </a:cxn>
                <a:cxn ang="0">
                  <a:pos x="194" y="8"/>
                </a:cxn>
                <a:cxn ang="0">
                  <a:pos x="195" y="7"/>
                </a:cxn>
                <a:cxn ang="0">
                  <a:pos x="195" y="5"/>
                </a:cxn>
                <a:cxn ang="0">
                  <a:pos x="195" y="3"/>
                </a:cxn>
                <a:cxn ang="0">
                  <a:pos x="194" y="2"/>
                </a:cxn>
                <a:cxn ang="0">
                  <a:pos x="191" y="1"/>
                </a:cxn>
                <a:cxn ang="0">
                  <a:pos x="190" y="0"/>
                </a:cxn>
                <a:cxn ang="0">
                  <a:pos x="188" y="1"/>
                </a:cxn>
                <a:cxn ang="0">
                  <a:pos x="186" y="2"/>
                </a:cxn>
                <a:cxn ang="0">
                  <a:pos x="186" y="2"/>
                </a:cxn>
              </a:cxnLst>
              <a:rect l="0" t="0" r="r" b="b"/>
              <a:pathLst>
                <a:path w="195" h="266">
                  <a:moveTo>
                    <a:pt x="186" y="2"/>
                  </a:moveTo>
                  <a:lnTo>
                    <a:pt x="186" y="2"/>
                  </a:lnTo>
                  <a:lnTo>
                    <a:pt x="174" y="19"/>
                  </a:lnTo>
                  <a:lnTo>
                    <a:pt x="161" y="35"/>
                  </a:lnTo>
                  <a:lnTo>
                    <a:pt x="138" y="71"/>
                  </a:lnTo>
                  <a:lnTo>
                    <a:pt x="113" y="105"/>
                  </a:lnTo>
                  <a:lnTo>
                    <a:pt x="100" y="121"/>
                  </a:lnTo>
                  <a:lnTo>
                    <a:pt x="86" y="138"/>
                  </a:lnTo>
                  <a:lnTo>
                    <a:pt x="86" y="138"/>
                  </a:lnTo>
                  <a:lnTo>
                    <a:pt x="61" y="166"/>
                  </a:lnTo>
                  <a:lnTo>
                    <a:pt x="48" y="180"/>
                  </a:lnTo>
                  <a:lnTo>
                    <a:pt x="37" y="195"/>
                  </a:lnTo>
                  <a:lnTo>
                    <a:pt x="26" y="210"/>
                  </a:lnTo>
                  <a:lnTo>
                    <a:pt x="16" y="226"/>
                  </a:lnTo>
                  <a:lnTo>
                    <a:pt x="7" y="244"/>
                  </a:lnTo>
                  <a:lnTo>
                    <a:pt x="0" y="261"/>
                  </a:lnTo>
                  <a:lnTo>
                    <a:pt x="0" y="261"/>
                  </a:lnTo>
                  <a:lnTo>
                    <a:pt x="0" y="263"/>
                  </a:lnTo>
                  <a:lnTo>
                    <a:pt x="1" y="264"/>
                  </a:lnTo>
                  <a:lnTo>
                    <a:pt x="2" y="265"/>
                  </a:lnTo>
                  <a:lnTo>
                    <a:pt x="3" y="266"/>
                  </a:lnTo>
                  <a:lnTo>
                    <a:pt x="7" y="266"/>
                  </a:lnTo>
                  <a:lnTo>
                    <a:pt x="8" y="265"/>
                  </a:lnTo>
                  <a:lnTo>
                    <a:pt x="9" y="263"/>
                  </a:lnTo>
                  <a:lnTo>
                    <a:pt x="9" y="263"/>
                  </a:lnTo>
                  <a:lnTo>
                    <a:pt x="16" y="246"/>
                  </a:lnTo>
                  <a:lnTo>
                    <a:pt x="26" y="228"/>
                  </a:lnTo>
                  <a:lnTo>
                    <a:pt x="36" y="213"/>
                  </a:lnTo>
                  <a:lnTo>
                    <a:pt x="47" y="197"/>
                  </a:lnTo>
                  <a:lnTo>
                    <a:pt x="59" y="181"/>
                  </a:lnTo>
                  <a:lnTo>
                    <a:pt x="72" y="167"/>
                  </a:lnTo>
                  <a:lnTo>
                    <a:pt x="98" y="139"/>
                  </a:lnTo>
                  <a:lnTo>
                    <a:pt x="98" y="139"/>
                  </a:lnTo>
                  <a:lnTo>
                    <a:pt x="112" y="123"/>
                  </a:lnTo>
                  <a:lnTo>
                    <a:pt x="123" y="108"/>
                  </a:lnTo>
                  <a:lnTo>
                    <a:pt x="146" y="75"/>
                  </a:lnTo>
                  <a:lnTo>
                    <a:pt x="169" y="41"/>
                  </a:lnTo>
                  <a:lnTo>
                    <a:pt x="181" y="24"/>
                  </a:lnTo>
                  <a:lnTo>
                    <a:pt x="194" y="8"/>
                  </a:lnTo>
                  <a:lnTo>
                    <a:pt x="194" y="8"/>
                  </a:lnTo>
                  <a:lnTo>
                    <a:pt x="195" y="7"/>
                  </a:lnTo>
                  <a:lnTo>
                    <a:pt x="195" y="5"/>
                  </a:lnTo>
                  <a:lnTo>
                    <a:pt x="195" y="3"/>
                  </a:lnTo>
                  <a:lnTo>
                    <a:pt x="194" y="2"/>
                  </a:lnTo>
                  <a:lnTo>
                    <a:pt x="191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6" y="2"/>
                  </a:lnTo>
                  <a:lnTo>
                    <a:pt x="1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3" name="Freeform 72"/>
            <p:cNvSpPr/>
            <p:nvPr/>
          </p:nvSpPr>
          <p:spPr bwMode="auto">
            <a:xfrm>
              <a:off x="4565650" y="4660900"/>
              <a:ext cx="107950" cy="142875"/>
            </a:xfrm>
            <a:custGeom>
              <a:avLst/>
              <a:gdLst/>
              <a:ahLst/>
              <a:cxnLst>
                <a:cxn ang="0">
                  <a:pos x="195" y="1"/>
                </a:cxn>
                <a:cxn ang="0">
                  <a:pos x="195" y="1"/>
                </a:cxn>
                <a:cxn ang="0">
                  <a:pos x="182" y="17"/>
                </a:cxn>
                <a:cxn ang="0">
                  <a:pos x="169" y="32"/>
                </a:cxn>
                <a:cxn ang="0">
                  <a:pos x="156" y="49"/>
                </a:cxn>
                <a:cxn ang="0">
                  <a:pos x="144" y="64"/>
                </a:cxn>
                <a:cxn ang="0">
                  <a:pos x="120" y="98"/>
                </a:cxn>
                <a:cxn ang="0">
                  <a:pos x="96" y="131"/>
                </a:cxn>
                <a:cxn ang="0">
                  <a:pos x="96" y="131"/>
                </a:cxn>
                <a:cxn ang="0">
                  <a:pos x="70" y="164"/>
                </a:cxn>
                <a:cxn ang="0">
                  <a:pos x="45" y="196"/>
                </a:cxn>
                <a:cxn ang="0">
                  <a:pos x="21" y="229"/>
                </a:cxn>
                <a:cxn ang="0">
                  <a:pos x="10" y="246"/>
                </a:cxn>
                <a:cxn ang="0">
                  <a:pos x="0" y="264"/>
                </a:cxn>
                <a:cxn ang="0">
                  <a:pos x="0" y="264"/>
                </a:cxn>
                <a:cxn ang="0">
                  <a:pos x="0" y="265"/>
                </a:cxn>
                <a:cxn ang="0">
                  <a:pos x="0" y="267"/>
                </a:cxn>
                <a:cxn ang="0">
                  <a:pos x="1" y="269"/>
                </a:cxn>
                <a:cxn ang="0">
                  <a:pos x="2" y="270"/>
                </a:cxn>
                <a:cxn ang="0">
                  <a:pos x="4" y="270"/>
                </a:cxn>
                <a:cxn ang="0">
                  <a:pos x="5" y="270"/>
                </a:cxn>
                <a:cxn ang="0">
                  <a:pos x="7" y="270"/>
                </a:cxn>
                <a:cxn ang="0">
                  <a:pos x="8" y="268"/>
                </a:cxn>
                <a:cxn ang="0">
                  <a:pos x="8" y="268"/>
                </a:cxn>
                <a:cxn ang="0">
                  <a:pos x="18" y="251"/>
                </a:cxn>
                <a:cxn ang="0">
                  <a:pos x="30" y="234"/>
                </a:cxn>
                <a:cxn ang="0">
                  <a:pos x="52" y="201"/>
                </a:cxn>
                <a:cxn ang="0">
                  <a:pos x="77" y="169"/>
                </a:cxn>
                <a:cxn ang="0">
                  <a:pos x="102" y="138"/>
                </a:cxn>
                <a:cxn ang="0">
                  <a:pos x="102" y="138"/>
                </a:cxn>
                <a:cxn ang="0">
                  <a:pos x="127" y="105"/>
                </a:cxn>
                <a:cxn ang="0">
                  <a:pos x="151" y="71"/>
                </a:cxn>
                <a:cxn ang="0">
                  <a:pos x="162" y="55"/>
                </a:cxn>
                <a:cxn ang="0">
                  <a:pos x="175" y="39"/>
                </a:cxn>
                <a:cxn ang="0">
                  <a:pos x="188" y="23"/>
                </a:cxn>
                <a:cxn ang="0">
                  <a:pos x="203" y="8"/>
                </a:cxn>
                <a:cxn ang="0">
                  <a:pos x="203" y="8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5" y="1"/>
                </a:cxn>
                <a:cxn ang="0">
                  <a:pos x="195" y="1"/>
                </a:cxn>
              </a:cxnLst>
              <a:rect l="0" t="0" r="r" b="b"/>
              <a:pathLst>
                <a:path w="204" h="270">
                  <a:moveTo>
                    <a:pt x="195" y="1"/>
                  </a:moveTo>
                  <a:lnTo>
                    <a:pt x="195" y="1"/>
                  </a:lnTo>
                  <a:lnTo>
                    <a:pt x="182" y="17"/>
                  </a:lnTo>
                  <a:lnTo>
                    <a:pt x="169" y="32"/>
                  </a:lnTo>
                  <a:lnTo>
                    <a:pt x="156" y="49"/>
                  </a:lnTo>
                  <a:lnTo>
                    <a:pt x="144" y="64"/>
                  </a:lnTo>
                  <a:lnTo>
                    <a:pt x="120" y="98"/>
                  </a:lnTo>
                  <a:lnTo>
                    <a:pt x="96" y="131"/>
                  </a:lnTo>
                  <a:lnTo>
                    <a:pt x="96" y="131"/>
                  </a:lnTo>
                  <a:lnTo>
                    <a:pt x="70" y="164"/>
                  </a:lnTo>
                  <a:lnTo>
                    <a:pt x="45" y="196"/>
                  </a:lnTo>
                  <a:lnTo>
                    <a:pt x="21" y="229"/>
                  </a:lnTo>
                  <a:lnTo>
                    <a:pt x="10" y="246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5"/>
                  </a:lnTo>
                  <a:lnTo>
                    <a:pt x="0" y="267"/>
                  </a:lnTo>
                  <a:lnTo>
                    <a:pt x="1" y="269"/>
                  </a:lnTo>
                  <a:lnTo>
                    <a:pt x="2" y="270"/>
                  </a:lnTo>
                  <a:lnTo>
                    <a:pt x="4" y="270"/>
                  </a:lnTo>
                  <a:lnTo>
                    <a:pt x="5" y="270"/>
                  </a:lnTo>
                  <a:lnTo>
                    <a:pt x="7" y="270"/>
                  </a:lnTo>
                  <a:lnTo>
                    <a:pt x="8" y="268"/>
                  </a:lnTo>
                  <a:lnTo>
                    <a:pt x="8" y="268"/>
                  </a:lnTo>
                  <a:lnTo>
                    <a:pt x="18" y="251"/>
                  </a:lnTo>
                  <a:lnTo>
                    <a:pt x="30" y="234"/>
                  </a:lnTo>
                  <a:lnTo>
                    <a:pt x="52" y="201"/>
                  </a:lnTo>
                  <a:lnTo>
                    <a:pt x="77" y="169"/>
                  </a:lnTo>
                  <a:lnTo>
                    <a:pt x="102" y="138"/>
                  </a:lnTo>
                  <a:lnTo>
                    <a:pt x="102" y="138"/>
                  </a:lnTo>
                  <a:lnTo>
                    <a:pt x="127" y="105"/>
                  </a:lnTo>
                  <a:lnTo>
                    <a:pt x="151" y="71"/>
                  </a:lnTo>
                  <a:lnTo>
                    <a:pt x="162" y="55"/>
                  </a:lnTo>
                  <a:lnTo>
                    <a:pt x="175" y="39"/>
                  </a:lnTo>
                  <a:lnTo>
                    <a:pt x="188" y="23"/>
                  </a:lnTo>
                  <a:lnTo>
                    <a:pt x="203" y="8"/>
                  </a:lnTo>
                  <a:lnTo>
                    <a:pt x="203" y="8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5" y="1"/>
                  </a:lnTo>
                  <a:lnTo>
                    <a:pt x="1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4" name="Freeform 73"/>
            <p:cNvSpPr/>
            <p:nvPr/>
          </p:nvSpPr>
          <p:spPr bwMode="auto">
            <a:xfrm>
              <a:off x="4616450" y="4371975"/>
              <a:ext cx="284163" cy="442913"/>
            </a:xfrm>
            <a:custGeom>
              <a:avLst/>
              <a:gdLst/>
              <a:ahLst/>
              <a:cxnLst>
                <a:cxn ang="0">
                  <a:pos x="521" y="11"/>
                </a:cxn>
                <a:cxn ang="0">
                  <a:pos x="499" y="43"/>
                </a:cxn>
                <a:cxn ang="0">
                  <a:pos x="485" y="69"/>
                </a:cxn>
                <a:cxn ang="0">
                  <a:pos x="466" y="93"/>
                </a:cxn>
                <a:cxn ang="0">
                  <a:pos x="388" y="197"/>
                </a:cxn>
                <a:cxn ang="0">
                  <a:pos x="366" y="224"/>
                </a:cxn>
                <a:cxn ang="0">
                  <a:pos x="344" y="249"/>
                </a:cxn>
                <a:cxn ang="0">
                  <a:pos x="306" y="303"/>
                </a:cxn>
                <a:cxn ang="0">
                  <a:pos x="270" y="357"/>
                </a:cxn>
                <a:cxn ang="0">
                  <a:pos x="250" y="402"/>
                </a:cxn>
                <a:cxn ang="0">
                  <a:pos x="227" y="444"/>
                </a:cxn>
                <a:cxn ang="0">
                  <a:pos x="181" y="532"/>
                </a:cxn>
                <a:cxn ang="0">
                  <a:pos x="149" y="588"/>
                </a:cxn>
                <a:cxn ang="0">
                  <a:pos x="117" y="643"/>
                </a:cxn>
                <a:cxn ang="0">
                  <a:pos x="79" y="701"/>
                </a:cxn>
                <a:cxn ang="0">
                  <a:pos x="62" y="727"/>
                </a:cxn>
                <a:cxn ang="0">
                  <a:pos x="40" y="767"/>
                </a:cxn>
                <a:cxn ang="0">
                  <a:pos x="18" y="799"/>
                </a:cxn>
                <a:cxn ang="0">
                  <a:pos x="11" y="814"/>
                </a:cxn>
                <a:cxn ang="0">
                  <a:pos x="2" y="829"/>
                </a:cxn>
                <a:cxn ang="0">
                  <a:pos x="1" y="834"/>
                </a:cxn>
                <a:cxn ang="0">
                  <a:pos x="5" y="837"/>
                </a:cxn>
                <a:cxn ang="0">
                  <a:pos x="8" y="836"/>
                </a:cxn>
                <a:cxn ang="0">
                  <a:pos x="22" y="822"/>
                </a:cxn>
                <a:cxn ang="0">
                  <a:pos x="27" y="804"/>
                </a:cxn>
                <a:cxn ang="0">
                  <a:pos x="32" y="794"/>
                </a:cxn>
                <a:cxn ang="0">
                  <a:pos x="42" y="782"/>
                </a:cxn>
                <a:cxn ang="0">
                  <a:pos x="72" y="727"/>
                </a:cxn>
                <a:cxn ang="0">
                  <a:pos x="92" y="698"/>
                </a:cxn>
                <a:cxn ang="0">
                  <a:pos x="122" y="657"/>
                </a:cxn>
                <a:cxn ang="0">
                  <a:pos x="146" y="614"/>
                </a:cxn>
                <a:cxn ang="0">
                  <a:pos x="178" y="559"/>
                </a:cxn>
                <a:cxn ang="0">
                  <a:pos x="208" y="499"/>
                </a:cxn>
                <a:cxn ang="0">
                  <a:pos x="245" y="427"/>
                </a:cxn>
                <a:cxn ang="0">
                  <a:pos x="267" y="385"/>
                </a:cxn>
                <a:cxn ang="0">
                  <a:pos x="284" y="352"/>
                </a:cxn>
                <a:cxn ang="0">
                  <a:pos x="304" y="321"/>
                </a:cxn>
                <a:cxn ang="0">
                  <a:pos x="321" y="297"/>
                </a:cxn>
                <a:cxn ang="0">
                  <a:pos x="348" y="259"/>
                </a:cxn>
                <a:cxn ang="0">
                  <a:pos x="384" y="217"/>
                </a:cxn>
                <a:cxn ang="0">
                  <a:pos x="404" y="192"/>
                </a:cxn>
                <a:cxn ang="0">
                  <a:pos x="443" y="135"/>
                </a:cxn>
                <a:cxn ang="0">
                  <a:pos x="476" y="97"/>
                </a:cxn>
                <a:cxn ang="0">
                  <a:pos x="497" y="72"/>
                </a:cxn>
                <a:cxn ang="0">
                  <a:pos x="507" y="52"/>
                </a:cxn>
                <a:cxn ang="0">
                  <a:pos x="537" y="8"/>
                </a:cxn>
                <a:cxn ang="0">
                  <a:pos x="538" y="4"/>
                </a:cxn>
                <a:cxn ang="0">
                  <a:pos x="535" y="0"/>
                </a:cxn>
                <a:cxn ang="0">
                  <a:pos x="530" y="1"/>
                </a:cxn>
              </a:cxnLst>
              <a:rect l="0" t="0" r="r" b="b"/>
              <a:pathLst>
                <a:path w="538" h="837">
                  <a:moveTo>
                    <a:pt x="530" y="1"/>
                  </a:moveTo>
                  <a:lnTo>
                    <a:pt x="530" y="1"/>
                  </a:lnTo>
                  <a:lnTo>
                    <a:pt x="521" y="11"/>
                  </a:lnTo>
                  <a:lnTo>
                    <a:pt x="513" y="21"/>
                  </a:lnTo>
                  <a:lnTo>
                    <a:pt x="507" y="32"/>
                  </a:lnTo>
                  <a:lnTo>
                    <a:pt x="499" y="43"/>
                  </a:lnTo>
                  <a:lnTo>
                    <a:pt x="499" y="43"/>
                  </a:lnTo>
                  <a:lnTo>
                    <a:pt x="492" y="57"/>
                  </a:lnTo>
                  <a:lnTo>
                    <a:pt x="485" y="69"/>
                  </a:lnTo>
                  <a:lnTo>
                    <a:pt x="476" y="82"/>
                  </a:lnTo>
                  <a:lnTo>
                    <a:pt x="466" y="93"/>
                  </a:lnTo>
                  <a:lnTo>
                    <a:pt x="466" y="93"/>
                  </a:lnTo>
                  <a:lnTo>
                    <a:pt x="446" y="118"/>
                  </a:lnTo>
                  <a:lnTo>
                    <a:pt x="426" y="144"/>
                  </a:lnTo>
                  <a:lnTo>
                    <a:pt x="388" y="197"/>
                  </a:lnTo>
                  <a:lnTo>
                    <a:pt x="388" y="197"/>
                  </a:lnTo>
                  <a:lnTo>
                    <a:pt x="377" y="210"/>
                  </a:lnTo>
                  <a:lnTo>
                    <a:pt x="366" y="224"/>
                  </a:lnTo>
                  <a:lnTo>
                    <a:pt x="354" y="236"/>
                  </a:lnTo>
                  <a:lnTo>
                    <a:pt x="344" y="249"/>
                  </a:lnTo>
                  <a:lnTo>
                    <a:pt x="344" y="249"/>
                  </a:lnTo>
                  <a:lnTo>
                    <a:pt x="324" y="276"/>
                  </a:lnTo>
                  <a:lnTo>
                    <a:pt x="306" y="303"/>
                  </a:lnTo>
                  <a:lnTo>
                    <a:pt x="306" y="303"/>
                  </a:lnTo>
                  <a:lnTo>
                    <a:pt x="288" y="330"/>
                  </a:lnTo>
                  <a:lnTo>
                    <a:pt x="270" y="357"/>
                  </a:lnTo>
                  <a:lnTo>
                    <a:pt x="270" y="357"/>
                  </a:lnTo>
                  <a:lnTo>
                    <a:pt x="263" y="372"/>
                  </a:lnTo>
                  <a:lnTo>
                    <a:pt x="257" y="386"/>
                  </a:lnTo>
                  <a:lnTo>
                    <a:pt x="250" y="402"/>
                  </a:lnTo>
                  <a:lnTo>
                    <a:pt x="242" y="415"/>
                  </a:lnTo>
                  <a:lnTo>
                    <a:pt x="242" y="415"/>
                  </a:lnTo>
                  <a:lnTo>
                    <a:pt x="227" y="444"/>
                  </a:lnTo>
                  <a:lnTo>
                    <a:pt x="211" y="474"/>
                  </a:lnTo>
                  <a:lnTo>
                    <a:pt x="197" y="503"/>
                  </a:lnTo>
                  <a:lnTo>
                    <a:pt x="181" y="532"/>
                  </a:lnTo>
                  <a:lnTo>
                    <a:pt x="181" y="532"/>
                  </a:lnTo>
                  <a:lnTo>
                    <a:pt x="166" y="560"/>
                  </a:lnTo>
                  <a:lnTo>
                    <a:pt x="149" y="588"/>
                  </a:lnTo>
                  <a:lnTo>
                    <a:pt x="133" y="615"/>
                  </a:lnTo>
                  <a:lnTo>
                    <a:pt x="117" y="643"/>
                  </a:lnTo>
                  <a:lnTo>
                    <a:pt x="117" y="643"/>
                  </a:lnTo>
                  <a:lnTo>
                    <a:pt x="109" y="659"/>
                  </a:lnTo>
                  <a:lnTo>
                    <a:pt x="99" y="673"/>
                  </a:lnTo>
                  <a:lnTo>
                    <a:pt x="79" y="701"/>
                  </a:lnTo>
                  <a:lnTo>
                    <a:pt x="79" y="701"/>
                  </a:lnTo>
                  <a:lnTo>
                    <a:pt x="69" y="714"/>
                  </a:lnTo>
                  <a:lnTo>
                    <a:pt x="62" y="727"/>
                  </a:lnTo>
                  <a:lnTo>
                    <a:pt x="48" y="755"/>
                  </a:lnTo>
                  <a:lnTo>
                    <a:pt x="48" y="755"/>
                  </a:lnTo>
                  <a:lnTo>
                    <a:pt x="40" y="767"/>
                  </a:lnTo>
                  <a:lnTo>
                    <a:pt x="33" y="777"/>
                  </a:lnTo>
                  <a:lnTo>
                    <a:pt x="25" y="788"/>
                  </a:lnTo>
                  <a:lnTo>
                    <a:pt x="18" y="799"/>
                  </a:lnTo>
                  <a:lnTo>
                    <a:pt x="18" y="799"/>
                  </a:lnTo>
                  <a:lnTo>
                    <a:pt x="14" y="807"/>
                  </a:lnTo>
                  <a:lnTo>
                    <a:pt x="11" y="814"/>
                  </a:lnTo>
                  <a:lnTo>
                    <a:pt x="7" y="822"/>
                  </a:lnTo>
                  <a:lnTo>
                    <a:pt x="2" y="829"/>
                  </a:lnTo>
                  <a:lnTo>
                    <a:pt x="2" y="829"/>
                  </a:lnTo>
                  <a:lnTo>
                    <a:pt x="1" y="831"/>
                  </a:lnTo>
                  <a:lnTo>
                    <a:pt x="0" y="832"/>
                  </a:lnTo>
                  <a:lnTo>
                    <a:pt x="1" y="834"/>
                  </a:lnTo>
                  <a:lnTo>
                    <a:pt x="2" y="835"/>
                  </a:lnTo>
                  <a:lnTo>
                    <a:pt x="3" y="836"/>
                  </a:lnTo>
                  <a:lnTo>
                    <a:pt x="5" y="837"/>
                  </a:lnTo>
                  <a:lnTo>
                    <a:pt x="7" y="837"/>
                  </a:lnTo>
                  <a:lnTo>
                    <a:pt x="8" y="836"/>
                  </a:lnTo>
                  <a:lnTo>
                    <a:pt x="8" y="836"/>
                  </a:lnTo>
                  <a:lnTo>
                    <a:pt x="16" y="829"/>
                  </a:lnTo>
                  <a:lnTo>
                    <a:pt x="20" y="826"/>
                  </a:lnTo>
                  <a:lnTo>
                    <a:pt x="22" y="822"/>
                  </a:lnTo>
                  <a:lnTo>
                    <a:pt x="22" y="822"/>
                  </a:lnTo>
                  <a:lnTo>
                    <a:pt x="25" y="810"/>
                  </a:lnTo>
                  <a:lnTo>
                    <a:pt x="27" y="804"/>
                  </a:lnTo>
                  <a:lnTo>
                    <a:pt x="30" y="798"/>
                  </a:lnTo>
                  <a:lnTo>
                    <a:pt x="30" y="798"/>
                  </a:lnTo>
                  <a:lnTo>
                    <a:pt x="32" y="794"/>
                  </a:lnTo>
                  <a:lnTo>
                    <a:pt x="36" y="791"/>
                  </a:lnTo>
                  <a:lnTo>
                    <a:pt x="39" y="786"/>
                  </a:lnTo>
                  <a:lnTo>
                    <a:pt x="42" y="782"/>
                  </a:lnTo>
                  <a:lnTo>
                    <a:pt x="42" y="782"/>
                  </a:lnTo>
                  <a:lnTo>
                    <a:pt x="58" y="755"/>
                  </a:lnTo>
                  <a:lnTo>
                    <a:pt x="72" y="727"/>
                  </a:lnTo>
                  <a:lnTo>
                    <a:pt x="72" y="727"/>
                  </a:lnTo>
                  <a:lnTo>
                    <a:pt x="82" y="712"/>
                  </a:lnTo>
                  <a:lnTo>
                    <a:pt x="92" y="698"/>
                  </a:lnTo>
                  <a:lnTo>
                    <a:pt x="113" y="670"/>
                  </a:lnTo>
                  <a:lnTo>
                    <a:pt x="113" y="670"/>
                  </a:lnTo>
                  <a:lnTo>
                    <a:pt x="122" y="657"/>
                  </a:lnTo>
                  <a:lnTo>
                    <a:pt x="131" y="642"/>
                  </a:lnTo>
                  <a:lnTo>
                    <a:pt x="138" y="628"/>
                  </a:lnTo>
                  <a:lnTo>
                    <a:pt x="146" y="614"/>
                  </a:lnTo>
                  <a:lnTo>
                    <a:pt x="146" y="614"/>
                  </a:lnTo>
                  <a:lnTo>
                    <a:pt x="163" y="587"/>
                  </a:lnTo>
                  <a:lnTo>
                    <a:pt x="178" y="559"/>
                  </a:lnTo>
                  <a:lnTo>
                    <a:pt x="178" y="559"/>
                  </a:lnTo>
                  <a:lnTo>
                    <a:pt x="194" y="529"/>
                  </a:lnTo>
                  <a:lnTo>
                    <a:pt x="208" y="499"/>
                  </a:lnTo>
                  <a:lnTo>
                    <a:pt x="237" y="440"/>
                  </a:lnTo>
                  <a:lnTo>
                    <a:pt x="237" y="440"/>
                  </a:lnTo>
                  <a:lnTo>
                    <a:pt x="245" y="427"/>
                  </a:lnTo>
                  <a:lnTo>
                    <a:pt x="253" y="413"/>
                  </a:lnTo>
                  <a:lnTo>
                    <a:pt x="261" y="400"/>
                  </a:lnTo>
                  <a:lnTo>
                    <a:pt x="267" y="385"/>
                  </a:lnTo>
                  <a:lnTo>
                    <a:pt x="267" y="385"/>
                  </a:lnTo>
                  <a:lnTo>
                    <a:pt x="275" y="370"/>
                  </a:lnTo>
                  <a:lnTo>
                    <a:pt x="284" y="352"/>
                  </a:lnTo>
                  <a:lnTo>
                    <a:pt x="293" y="336"/>
                  </a:lnTo>
                  <a:lnTo>
                    <a:pt x="298" y="327"/>
                  </a:lnTo>
                  <a:lnTo>
                    <a:pt x="304" y="321"/>
                  </a:lnTo>
                  <a:lnTo>
                    <a:pt x="304" y="321"/>
                  </a:lnTo>
                  <a:lnTo>
                    <a:pt x="313" y="310"/>
                  </a:lnTo>
                  <a:lnTo>
                    <a:pt x="321" y="297"/>
                  </a:lnTo>
                  <a:lnTo>
                    <a:pt x="338" y="273"/>
                  </a:lnTo>
                  <a:lnTo>
                    <a:pt x="338" y="273"/>
                  </a:lnTo>
                  <a:lnTo>
                    <a:pt x="348" y="259"/>
                  </a:lnTo>
                  <a:lnTo>
                    <a:pt x="360" y="244"/>
                  </a:lnTo>
                  <a:lnTo>
                    <a:pt x="372" y="231"/>
                  </a:lnTo>
                  <a:lnTo>
                    <a:pt x="384" y="217"/>
                  </a:lnTo>
                  <a:lnTo>
                    <a:pt x="384" y="217"/>
                  </a:lnTo>
                  <a:lnTo>
                    <a:pt x="395" y="205"/>
                  </a:lnTo>
                  <a:lnTo>
                    <a:pt x="404" y="192"/>
                  </a:lnTo>
                  <a:lnTo>
                    <a:pt x="422" y="167"/>
                  </a:lnTo>
                  <a:lnTo>
                    <a:pt x="422" y="167"/>
                  </a:lnTo>
                  <a:lnTo>
                    <a:pt x="443" y="135"/>
                  </a:lnTo>
                  <a:lnTo>
                    <a:pt x="467" y="106"/>
                  </a:lnTo>
                  <a:lnTo>
                    <a:pt x="467" y="106"/>
                  </a:lnTo>
                  <a:lnTo>
                    <a:pt x="476" y="97"/>
                  </a:lnTo>
                  <a:lnTo>
                    <a:pt x="485" y="88"/>
                  </a:lnTo>
                  <a:lnTo>
                    <a:pt x="493" y="77"/>
                  </a:lnTo>
                  <a:lnTo>
                    <a:pt x="497" y="72"/>
                  </a:lnTo>
                  <a:lnTo>
                    <a:pt x="499" y="67"/>
                  </a:lnTo>
                  <a:lnTo>
                    <a:pt x="499" y="67"/>
                  </a:lnTo>
                  <a:lnTo>
                    <a:pt x="507" y="52"/>
                  </a:lnTo>
                  <a:lnTo>
                    <a:pt x="515" y="36"/>
                  </a:lnTo>
                  <a:lnTo>
                    <a:pt x="525" y="21"/>
                  </a:lnTo>
                  <a:lnTo>
                    <a:pt x="537" y="8"/>
                  </a:lnTo>
                  <a:lnTo>
                    <a:pt x="537" y="8"/>
                  </a:lnTo>
                  <a:lnTo>
                    <a:pt x="538" y="6"/>
                  </a:lnTo>
                  <a:lnTo>
                    <a:pt x="538" y="4"/>
                  </a:lnTo>
                  <a:lnTo>
                    <a:pt x="538" y="3"/>
                  </a:lnTo>
                  <a:lnTo>
                    <a:pt x="537" y="1"/>
                  </a:lnTo>
                  <a:lnTo>
                    <a:pt x="535" y="0"/>
                  </a:lnTo>
                  <a:lnTo>
                    <a:pt x="534" y="0"/>
                  </a:lnTo>
                  <a:lnTo>
                    <a:pt x="532" y="0"/>
                  </a:lnTo>
                  <a:lnTo>
                    <a:pt x="530" y="1"/>
                  </a:lnTo>
                  <a:lnTo>
                    <a:pt x="5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5" name="Freeform 74"/>
            <p:cNvSpPr/>
            <p:nvPr/>
          </p:nvSpPr>
          <p:spPr bwMode="auto">
            <a:xfrm>
              <a:off x="4665663" y="4424363"/>
              <a:ext cx="247650" cy="374650"/>
            </a:xfrm>
            <a:custGeom>
              <a:avLst/>
              <a:gdLst/>
              <a:ahLst/>
              <a:cxnLst>
                <a:cxn ang="0">
                  <a:pos x="454" y="6"/>
                </a:cxn>
                <a:cxn ang="0">
                  <a:pos x="440" y="16"/>
                </a:cxn>
                <a:cxn ang="0">
                  <a:pos x="416" y="47"/>
                </a:cxn>
                <a:cxn ang="0">
                  <a:pos x="401" y="62"/>
                </a:cxn>
                <a:cxn ang="0">
                  <a:pos x="388" y="80"/>
                </a:cxn>
                <a:cxn ang="0">
                  <a:pos x="370" y="115"/>
                </a:cxn>
                <a:cxn ang="0">
                  <a:pos x="348" y="148"/>
                </a:cxn>
                <a:cxn ang="0">
                  <a:pos x="328" y="183"/>
                </a:cxn>
                <a:cxn ang="0">
                  <a:pos x="306" y="216"/>
                </a:cxn>
                <a:cxn ang="0">
                  <a:pos x="290" y="242"/>
                </a:cxn>
                <a:cxn ang="0">
                  <a:pos x="239" y="313"/>
                </a:cxn>
                <a:cxn ang="0">
                  <a:pos x="203" y="363"/>
                </a:cxn>
                <a:cxn ang="0">
                  <a:pos x="171" y="414"/>
                </a:cxn>
                <a:cxn ang="0">
                  <a:pos x="142" y="464"/>
                </a:cxn>
                <a:cxn ang="0">
                  <a:pos x="110" y="511"/>
                </a:cxn>
                <a:cxn ang="0">
                  <a:pos x="65" y="585"/>
                </a:cxn>
                <a:cxn ang="0">
                  <a:pos x="32" y="631"/>
                </a:cxn>
                <a:cxn ang="0">
                  <a:pos x="12" y="665"/>
                </a:cxn>
                <a:cxn ang="0">
                  <a:pos x="0" y="704"/>
                </a:cxn>
                <a:cxn ang="0">
                  <a:pos x="1" y="707"/>
                </a:cxn>
                <a:cxn ang="0">
                  <a:pos x="6" y="708"/>
                </a:cxn>
                <a:cxn ang="0">
                  <a:pos x="10" y="704"/>
                </a:cxn>
                <a:cxn ang="0">
                  <a:pos x="13" y="689"/>
                </a:cxn>
                <a:cxn ang="0">
                  <a:pos x="31" y="649"/>
                </a:cxn>
                <a:cxn ang="0">
                  <a:pos x="67" y="600"/>
                </a:cxn>
                <a:cxn ang="0">
                  <a:pos x="97" y="552"/>
                </a:cxn>
                <a:cxn ang="0">
                  <a:pos x="128" y="503"/>
                </a:cxn>
                <a:cxn ang="0">
                  <a:pos x="173" y="429"/>
                </a:cxn>
                <a:cxn ang="0">
                  <a:pos x="194" y="391"/>
                </a:cxn>
                <a:cxn ang="0">
                  <a:pos x="239" y="329"/>
                </a:cxn>
                <a:cxn ang="0">
                  <a:pos x="273" y="282"/>
                </a:cxn>
                <a:cxn ang="0">
                  <a:pos x="288" y="259"/>
                </a:cxn>
                <a:cxn ang="0">
                  <a:pos x="318" y="215"/>
                </a:cxn>
                <a:cxn ang="0">
                  <a:pos x="375" y="126"/>
                </a:cxn>
                <a:cxn ang="0">
                  <a:pos x="388" y="100"/>
                </a:cxn>
                <a:cxn ang="0">
                  <a:pos x="403" y="75"/>
                </a:cxn>
                <a:cxn ang="0">
                  <a:pos x="419" y="57"/>
                </a:cxn>
                <a:cxn ang="0">
                  <a:pos x="441" y="30"/>
                </a:cxn>
                <a:cxn ang="0">
                  <a:pos x="457" y="15"/>
                </a:cxn>
                <a:cxn ang="0">
                  <a:pos x="465" y="12"/>
                </a:cxn>
                <a:cxn ang="0">
                  <a:pos x="467" y="4"/>
                </a:cxn>
                <a:cxn ang="0">
                  <a:pos x="464" y="0"/>
                </a:cxn>
                <a:cxn ang="0">
                  <a:pos x="459" y="1"/>
                </a:cxn>
                <a:cxn ang="0">
                  <a:pos x="457" y="4"/>
                </a:cxn>
              </a:cxnLst>
              <a:rect l="0" t="0" r="r" b="b"/>
              <a:pathLst>
                <a:path w="467" h="708">
                  <a:moveTo>
                    <a:pt x="457" y="4"/>
                  </a:moveTo>
                  <a:lnTo>
                    <a:pt x="457" y="4"/>
                  </a:lnTo>
                  <a:lnTo>
                    <a:pt x="454" y="6"/>
                  </a:lnTo>
                  <a:lnTo>
                    <a:pt x="449" y="10"/>
                  </a:lnTo>
                  <a:lnTo>
                    <a:pt x="440" y="16"/>
                  </a:lnTo>
                  <a:lnTo>
                    <a:pt x="440" y="16"/>
                  </a:lnTo>
                  <a:lnTo>
                    <a:pt x="433" y="23"/>
                  </a:lnTo>
                  <a:lnTo>
                    <a:pt x="427" y="30"/>
                  </a:lnTo>
                  <a:lnTo>
                    <a:pt x="416" y="47"/>
                  </a:lnTo>
                  <a:lnTo>
                    <a:pt x="416" y="47"/>
                  </a:lnTo>
                  <a:lnTo>
                    <a:pt x="409" y="55"/>
                  </a:lnTo>
                  <a:lnTo>
                    <a:pt x="401" y="62"/>
                  </a:lnTo>
                  <a:lnTo>
                    <a:pt x="394" y="71"/>
                  </a:lnTo>
                  <a:lnTo>
                    <a:pt x="388" y="80"/>
                  </a:lnTo>
                  <a:lnTo>
                    <a:pt x="388" y="80"/>
                  </a:lnTo>
                  <a:lnTo>
                    <a:pt x="382" y="91"/>
                  </a:lnTo>
                  <a:lnTo>
                    <a:pt x="375" y="104"/>
                  </a:lnTo>
                  <a:lnTo>
                    <a:pt x="370" y="115"/>
                  </a:lnTo>
                  <a:lnTo>
                    <a:pt x="363" y="127"/>
                  </a:lnTo>
                  <a:lnTo>
                    <a:pt x="363" y="127"/>
                  </a:lnTo>
                  <a:lnTo>
                    <a:pt x="348" y="148"/>
                  </a:lnTo>
                  <a:lnTo>
                    <a:pt x="335" y="172"/>
                  </a:lnTo>
                  <a:lnTo>
                    <a:pt x="335" y="172"/>
                  </a:lnTo>
                  <a:lnTo>
                    <a:pt x="328" y="183"/>
                  </a:lnTo>
                  <a:lnTo>
                    <a:pt x="319" y="194"/>
                  </a:lnTo>
                  <a:lnTo>
                    <a:pt x="312" y="204"/>
                  </a:lnTo>
                  <a:lnTo>
                    <a:pt x="306" y="216"/>
                  </a:lnTo>
                  <a:lnTo>
                    <a:pt x="306" y="216"/>
                  </a:lnTo>
                  <a:lnTo>
                    <a:pt x="299" y="229"/>
                  </a:lnTo>
                  <a:lnTo>
                    <a:pt x="290" y="242"/>
                  </a:lnTo>
                  <a:lnTo>
                    <a:pt x="274" y="266"/>
                  </a:lnTo>
                  <a:lnTo>
                    <a:pt x="256" y="289"/>
                  </a:lnTo>
                  <a:lnTo>
                    <a:pt x="239" y="313"/>
                  </a:lnTo>
                  <a:lnTo>
                    <a:pt x="239" y="313"/>
                  </a:lnTo>
                  <a:lnTo>
                    <a:pt x="221" y="338"/>
                  </a:lnTo>
                  <a:lnTo>
                    <a:pt x="203" y="363"/>
                  </a:lnTo>
                  <a:lnTo>
                    <a:pt x="187" y="388"/>
                  </a:lnTo>
                  <a:lnTo>
                    <a:pt x="179" y="400"/>
                  </a:lnTo>
                  <a:lnTo>
                    <a:pt x="171" y="414"/>
                  </a:lnTo>
                  <a:lnTo>
                    <a:pt x="171" y="414"/>
                  </a:lnTo>
                  <a:lnTo>
                    <a:pt x="158" y="439"/>
                  </a:lnTo>
                  <a:lnTo>
                    <a:pt x="142" y="464"/>
                  </a:lnTo>
                  <a:lnTo>
                    <a:pt x="127" y="487"/>
                  </a:lnTo>
                  <a:lnTo>
                    <a:pt x="110" y="511"/>
                  </a:lnTo>
                  <a:lnTo>
                    <a:pt x="110" y="511"/>
                  </a:lnTo>
                  <a:lnTo>
                    <a:pt x="95" y="535"/>
                  </a:lnTo>
                  <a:lnTo>
                    <a:pt x="79" y="560"/>
                  </a:lnTo>
                  <a:lnTo>
                    <a:pt x="65" y="585"/>
                  </a:lnTo>
                  <a:lnTo>
                    <a:pt x="49" y="610"/>
                  </a:lnTo>
                  <a:lnTo>
                    <a:pt x="49" y="610"/>
                  </a:lnTo>
                  <a:lnTo>
                    <a:pt x="32" y="631"/>
                  </a:lnTo>
                  <a:lnTo>
                    <a:pt x="25" y="643"/>
                  </a:lnTo>
                  <a:lnTo>
                    <a:pt x="18" y="653"/>
                  </a:lnTo>
                  <a:lnTo>
                    <a:pt x="12" y="665"/>
                  </a:lnTo>
                  <a:lnTo>
                    <a:pt x="6" y="677"/>
                  </a:lnTo>
                  <a:lnTo>
                    <a:pt x="2" y="689"/>
                  </a:lnTo>
                  <a:lnTo>
                    <a:pt x="0" y="704"/>
                  </a:lnTo>
                  <a:lnTo>
                    <a:pt x="0" y="704"/>
                  </a:lnTo>
                  <a:lnTo>
                    <a:pt x="1" y="706"/>
                  </a:lnTo>
                  <a:lnTo>
                    <a:pt x="1" y="707"/>
                  </a:lnTo>
                  <a:lnTo>
                    <a:pt x="3" y="708"/>
                  </a:lnTo>
                  <a:lnTo>
                    <a:pt x="5" y="708"/>
                  </a:lnTo>
                  <a:lnTo>
                    <a:pt x="6" y="708"/>
                  </a:lnTo>
                  <a:lnTo>
                    <a:pt x="9" y="707"/>
                  </a:lnTo>
                  <a:lnTo>
                    <a:pt x="10" y="706"/>
                  </a:lnTo>
                  <a:lnTo>
                    <a:pt x="10" y="704"/>
                  </a:lnTo>
                  <a:lnTo>
                    <a:pt x="10" y="704"/>
                  </a:lnTo>
                  <a:lnTo>
                    <a:pt x="11" y="697"/>
                  </a:lnTo>
                  <a:lnTo>
                    <a:pt x="13" y="689"/>
                  </a:lnTo>
                  <a:lnTo>
                    <a:pt x="17" y="675"/>
                  </a:lnTo>
                  <a:lnTo>
                    <a:pt x="23" y="661"/>
                  </a:lnTo>
                  <a:lnTo>
                    <a:pt x="31" y="649"/>
                  </a:lnTo>
                  <a:lnTo>
                    <a:pt x="40" y="637"/>
                  </a:lnTo>
                  <a:lnTo>
                    <a:pt x="49" y="624"/>
                  </a:lnTo>
                  <a:lnTo>
                    <a:pt x="67" y="600"/>
                  </a:lnTo>
                  <a:lnTo>
                    <a:pt x="67" y="600"/>
                  </a:lnTo>
                  <a:lnTo>
                    <a:pt x="82" y="575"/>
                  </a:lnTo>
                  <a:lnTo>
                    <a:pt x="97" y="552"/>
                  </a:lnTo>
                  <a:lnTo>
                    <a:pt x="112" y="527"/>
                  </a:lnTo>
                  <a:lnTo>
                    <a:pt x="128" y="503"/>
                  </a:lnTo>
                  <a:lnTo>
                    <a:pt x="128" y="503"/>
                  </a:lnTo>
                  <a:lnTo>
                    <a:pt x="143" y="479"/>
                  </a:lnTo>
                  <a:lnTo>
                    <a:pt x="159" y="454"/>
                  </a:lnTo>
                  <a:lnTo>
                    <a:pt x="173" y="429"/>
                  </a:lnTo>
                  <a:lnTo>
                    <a:pt x="187" y="404"/>
                  </a:lnTo>
                  <a:lnTo>
                    <a:pt x="187" y="404"/>
                  </a:lnTo>
                  <a:lnTo>
                    <a:pt x="194" y="391"/>
                  </a:lnTo>
                  <a:lnTo>
                    <a:pt x="202" y="378"/>
                  </a:lnTo>
                  <a:lnTo>
                    <a:pt x="220" y="354"/>
                  </a:lnTo>
                  <a:lnTo>
                    <a:pt x="239" y="329"/>
                  </a:lnTo>
                  <a:lnTo>
                    <a:pt x="256" y="304"/>
                  </a:lnTo>
                  <a:lnTo>
                    <a:pt x="256" y="304"/>
                  </a:lnTo>
                  <a:lnTo>
                    <a:pt x="273" y="282"/>
                  </a:lnTo>
                  <a:lnTo>
                    <a:pt x="281" y="271"/>
                  </a:lnTo>
                  <a:lnTo>
                    <a:pt x="288" y="259"/>
                  </a:lnTo>
                  <a:lnTo>
                    <a:pt x="288" y="259"/>
                  </a:lnTo>
                  <a:lnTo>
                    <a:pt x="303" y="237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334" y="193"/>
                  </a:lnTo>
                  <a:lnTo>
                    <a:pt x="348" y="171"/>
                  </a:lnTo>
                  <a:lnTo>
                    <a:pt x="375" y="126"/>
                  </a:lnTo>
                  <a:lnTo>
                    <a:pt x="375" y="126"/>
                  </a:lnTo>
                  <a:lnTo>
                    <a:pt x="382" y="113"/>
                  </a:lnTo>
                  <a:lnTo>
                    <a:pt x="388" y="100"/>
                  </a:lnTo>
                  <a:lnTo>
                    <a:pt x="394" y="86"/>
                  </a:lnTo>
                  <a:lnTo>
                    <a:pt x="398" y="80"/>
                  </a:lnTo>
                  <a:lnTo>
                    <a:pt x="403" y="75"/>
                  </a:lnTo>
                  <a:lnTo>
                    <a:pt x="403" y="75"/>
                  </a:lnTo>
                  <a:lnTo>
                    <a:pt x="412" y="66"/>
                  </a:lnTo>
                  <a:lnTo>
                    <a:pt x="419" y="57"/>
                  </a:lnTo>
                  <a:lnTo>
                    <a:pt x="435" y="39"/>
                  </a:lnTo>
                  <a:lnTo>
                    <a:pt x="435" y="39"/>
                  </a:lnTo>
                  <a:lnTo>
                    <a:pt x="441" y="30"/>
                  </a:lnTo>
                  <a:lnTo>
                    <a:pt x="446" y="23"/>
                  </a:lnTo>
                  <a:lnTo>
                    <a:pt x="453" y="18"/>
                  </a:lnTo>
                  <a:lnTo>
                    <a:pt x="457" y="15"/>
                  </a:lnTo>
                  <a:lnTo>
                    <a:pt x="461" y="14"/>
                  </a:lnTo>
                  <a:lnTo>
                    <a:pt x="461" y="14"/>
                  </a:lnTo>
                  <a:lnTo>
                    <a:pt x="465" y="12"/>
                  </a:lnTo>
                  <a:lnTo>
                    <a:pt x="466" y="10"/>
                  </a:lnTo>
                  <a:lnTo>
                    <a:pt x="467" y="4"/>
                  </a:lnTo>
                  <a:lnTo>
                    <a:pt x="467" y="4"/>
                  </a:lnTo>
                  <a:lnTo>
                    <a:pt x="467" y="2"/>
                  </a:lnTo>
                  <a:lnTo>
                    <a:pt x="466" y="1"/>
                  </a:lnTo>
                  <a:lnTo>
                    <a:pt x="464" y="0"/>
                  </a:lnTo>
                  <a:lnTo>
                    <a:pt x="463" y="0"/>
                  </a:lnTo>
                  <a:lnTo>
                    <a:pt x="460" y="0"/>
                  </a:lnTo>
                  <a:lnTo>
                    <a:pt x="459" y="1"/>
                  </a:lnTo>
                  <a:lnTo>
                    <a:pt x="457" y="2"/>
                  </a:lnTo>
                  <a:lnTo>
                    <a:pt x="457" y="4"/>
                  </a:lnTo>
                  <a:lnTo>
                    <a:pt x="4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6" name="Freeform 75"/>
            <p:cNvSpPr/>
            <p:nvPr/>
          </p:nvSpPr>
          <p:spPr bwMode="auto">
            <a:xfrm>
              <a:off x="4721225" y="4475163"/>
              <a:ext cx="184150" cy="296863"/>
            </a:xfrm>
            <a:custGeom>
              <a:avLst/>
              <a:gdLst/>
              <a:ahLst/>
              <a:cxnLst>
                <a:cxn ang="0">
                  <a:pos x="339" y="2"/>
                </a:cxn>
                <a:cxn ang="0">
                  <a:pos x="316" y="31"/>
                </a:cxn>
                <a:cxn ang="0">
                  <a:pos x="296" y="63"/>
                </a:cxn>
                <a:cxn ang="0">
                  <a:pos x="268" y="111"/>
                </a:cxn>
                <a:cxn ang="0">
                  <a:pos x="258" y="127"/>
                </a:cxn>
                <a:cxn ang="0">
                  <a:pos x="222" y="181"/>
                </a:cxn>
                <a:cxn ang="0">
                  <a:pos x="209" y="199"/>
                </a:cxn>
                <a:cxn ang="0">
                  <a:pos x="172" y="249"/>
                </a:cxn>
                <a:cxn ang="0">
                  <a:pos x="162" y="268"/>
                </a:cxn>
                <a:cxn ang="0">
                  <a:pos x="121" y="341"/>
                </a:cxn>
                <a:cxn ang="0">
                  <a:pos x="85" y="415"/>
                </a:cxn>
                <a:cxn ang="0">
                  <a:pos x="66" y="449"/>
                </a:cxn>
                <a:cxn ang="0">
                  <a:pos x="47" y="483"/>
                </a:cxn>
                <a:cxn ang="0">
                  <a:pos x="17" y="531"/>
                </a:cxn>
                <a:cxn ang="0">
                  <a:pos x="6" y="547"/>
                </a:cxn>
                <a:cxn ang="0">
                  <a:pos x="2" y="548"/>
                </a:cxn>
                <a:cxn ang="0">
                  <a:pos x="0" y="552"/>
                </a:cxn>
                <a:cxn ang="0">
                  <a:pos x="0" y="556"/>
                </a:cxn>
                <a:cxn ang="0">
                  <a:pos x="3" y="560"/>
                </a:cxn>
                <a:cxn ang="0">
                  <a:pos x="8" y="559"/>
                </a:cxn>
                <a:cxn ang="0">
                  <a:pos x="19" y="546"/>
                </a:cxn>
                <a:cxn ang="0">
                  <a:pos x="47" y="501"/>
                </a:cxn>
                <a:cxn ang="0">
                  <a:pos x="66" y="468"/>
                </a:cxn>
                <a:cxn ang="0">
                  <a:pos x="86" y="435"/>
                </a:cxn>
                <a:cxn ang="0">
                  <a:pos x="124" y="361"/>
                </a:cxn>
                <a:cxn ang="0">
                  <a:pos x="162" y="288"/>
                </a:cxn>
                <a:cxn ang="0">
                  <a:pos x="182" y="250"/>
                </a:cxn>
                <a:cxn ang="0">
                  <a:pos x="206" y="215"/>
                </a:cxn>
                <a:cxn ang="0">
                  <a:pos x="256" y="146"/>
                </a:cxn>
                <a:cxn ang="0">
                  <a:pos x="280" y="111"/>
                </a:cxn>
                <a:cxn ang="0">
                  <a:pos x="302" y="76"/>
                </a:cxn>
                <a:cxn ang="0">
                  <a:pos x="311" y="59"/>
                </a:cxn>
                <a:cxn ang="0">
                  <a:pos x="333" y="23"/>
                </a:cxn>
                <a:cxn ang="0">
                  <a:pos x="346" y="8"/>
                </a:cxn>
                <a:cxn ang="0">
                  <a:pos x="347" y="6"/>
                </a:cxn>
                <a:cxn ang="0">
                  <a:pos x="347" y="3"/>
                </a:cxn>
                <a:cxn ang="0">
                  <a:pos x="344" y="1"/>
                </a:cxn>
                <a:cxn ang="0">
                  <a:pos x="341" y="0"/>
                </a:cxn>
                <a:cxn ang="0">
                  <a:pos x="339" y="2"/>
                </a:cxn>
              </a:cxnLst>
              <a:rect l="0" t="0" r="r" b="b"/>
              <a:pathLst>
                <a:path w="347" h="561">
                  <a:moveTo>
                    <a:pt x="339" y="2"/>
                  </a:moveTo>
                  <a:lnTo>
                    <a:pt x="339" y="2"/>
                  </a:lnTo>
                  <a:lnTo>
                    <a:pt x="327" y="15"/>
                  </a:lnTo>
                  <a:lnTo>
                    <a:pt x="316" y="31"/>
                  </a:lnTo>
                  <a:lnTo>
                    <a:pt x="306" y="46"/>
                  </a:lnTo>
                  <a:lnTo>
                    <a:pt x="296" y="63"/>
                  </a:lnTo>
                  <a:lnTo>
                    <a:pt x="278" y="95"/>
                  </a:lnTo>
                  <a:lnTo>
                    <a:pt x="268" y="111"/>
                  </a:lnTo>
                  <a:lnTo>
                    <a:pt x="258" y="127"/>
                  </a:lnTo>
                  <a:lnTo>
                    <a:pt x="258" y="127"/>
                  </a:lnTo>
                  <a:lnTo>
                    <a:pt x="234" y="163"/>
                  </a:lnTo>
                  <a:lnTo>
                    <a:pt x="222" y="181"/>
                  </a:lnTo>
                  <a:lnTo>
                    <a:pt x="209" y="199"/>
                  </a:lnTo>
                  <a:lnTo>
                    <a:pt x="209" y="199"/>
                  </a:lnTo>
                  <a:lnTo>
                    <a:pt x="184" y="233"/>
                  </a:lnTo>
                  <a:lnTo>
                    <a:pt x="172" y="249"/>
                  </a:lnTo>
                  <a:lnTo>
                    <a:pt x="162" y="268"/>
                  </a:lnTo>
                  <a:lnTo>
                    <a:pt x="162" y="268"/>
                  </a:lnTo>
                  <a:lnTo>
                    <a:pt x="141" y="304"/>
                  </a:lnTo>
                  <a:lnTo>
                    <a:pt x="121" y="341"/>
                  </a:lnTo>
                  <a:lnTo>
                    <a:pt x="85" y="415"/>
                  </a:lnTo>
                  <a:lnTo>
                    <a:pt x="85" y="415"/>
                  </a:lnTo>
                  <a:lnTo>
                    <a:pt x="77" y="433"/>
                  </a:lnTo>
                  <a:lnTo>
                    <a:pt x="66" y="449"/>
                  </a:lnTo>
                  <a:lnTo>
                    <a:pt x="47" y="483"/>
                  </a:lnTo>
                  <a:lnTo>
                    <a:pt x="47" y="483"/>
                  </a:lnTo>
                  <a:lnTo>
                    <a:pt x="27" y="516"/>
                  </a:lnTo>
                  <a:lnTo>
                    <a:pt x="17" y="531"/>
                  </a:lnTo>
                  <a:lnTo>
                    <a:pt x="6" y="547"/>
                  </a:lnTo>
                  <a:lnTo>
                    <a:pt x="6" y="547"/>
                  </a:lnTo>
                  <a:lnTo>
                    <a:pt x="4" y="547"/>
                  </a:lnTo>
                  <a:lnTo>
                    <a:pt x="2" y="548"/>
                  </a:lnTo>
                  <a:lnTo>
                    <a:pt x="1" y="549"/>
                  </a:lnTo>
                  <a:lnTo>
                    <a:pt x="0" y="552"/>
                  </a:lnTo>
                  <a:lnTo>
                    <a:pt x="0" y="556"/>
                  </a:lnTo>
                  <a:lnTo>
                    <a:pt x="0" y="556"/>
                  </a:lnTo>
                  <a:lnTo>
                    <a:pt x="1" y="559"/>
                  </a:lnTo>
                  <a:lnTo>
                    <a:pt x="3" y="560"/>
                  </a:lnTo>
                  <a:lnTo>
                    <a:pt x="6" y="561"/>
                  </a:lnTo>
                  <a:lnTo>
                    <a:pt x="8" y="559"/>
                  </a:lnTo>
                  <a:lnTo>
                    <a:pt x="8" y="559"/>
                  </a:lnTo>
                  <a:lnTo>
                    <a:pt x="19" y="546"/>
                  </a:lnTo>
                  <a:lnTo>
                    <a:pt x="28" y="531"/>
                  </a:lnTo>
                  <a:lnTo>
                    <a:pt x="47" y="501"/>
                  </a:lnTo>
                  <a:lnTo>
                    <a:pt x="47" y="501"/>
                  </a:lnTo>
                  <a:lnTo>
                    <a:pt x="66" y="468"/>
                  </a:lnTo>
                  <a:lnTo>
                    <a:pt x="77" y="451"/>
                  </a:lnTo>
                  <a:lnTo>
                    <a:pt x="86" y="435"/>
                  </a:lnTo>
                  <a:lnTo>
                    <a:pt x="86" y="435"/>
                  </a:lnTo>
                  <a:lnTo>
                    <a:pt x="124" y="361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71" y="269"/>
                  </a:lnTo>
                  <a:lnTo>
                    <a:pt x="182" y="250"/>
                  </a:lnTo>
                  <a:lnTo>
                    <a:pt x="194" y="233"/>
                  </a:lnTo>
                  <a:lnTo>
                    <a:pt x="206" y="215"/>
                  </a:lnTo>
                  <a:lnTo>
                    <a:pt x="232" y="181"/>
                  </a:lnTo>
                  <a:lnTo>
                    <a:pt x="256" y="146"/>
                  </a:lnTo>
                  <a:lnTo>
                    <a:pt x="256" y="146"/>
                  </a:lnTo>
                  <a:lnTo>
                    <a:pt x="280" y="111"/>
                  </a:lnTo>
                  <a:lnTo>
                    <a:pt x="290" y="94"/>
                  </a:lnTo>
                  <a:lnTo>
                    <a:pt x="302" y="76"/>
                  </a:lnTo>
                  <a:lnTo>
                    <a:pt x="302" y="76"/>
                  </a:lnTo>
                  <a:lnTo>
                    <a:pt x="311" y="59"/>
                  </a:lnTo>
                  <a:lnTo>
                    <a:pt x="321" y="41"/>
                  </a:lnTo>
                  <a:lnTo>
                    <a:pt x="333" y="23"/>
                  </a:lnTo>
                  <a:lnTo>
                    <a:pt x="339" y="16"/>
                  </a:lnTo>
                  <a:lnTo>
                    <a:pt x="346" y="8"/>
                  </a:lnTo>
                  <a:lnTo>
                    <a:pt x="346" y="8"/>
                  </a:lnTo>
                  <a:lnTo>
                    <a:pt x="347" y="6"/>
                  </a:lnTo>
                  <a:lnTo>
                    <a:pt x="347" y="5"/>
                  </a:lnTo>
                  <a:lnTo>
                    <a:pt x="347" y="3"/>
                  </a:lnTo>
                  <a:lnTo>
                    <a:pt x="346" y="2"/>
                  </a:lnTo>
                  <a:lnTo>
                    <a:pt x="344" y="1"/>
                  </a:lnTo>
                  <a:lnTo>
                    <a:pt x="343" y="0"/>
                  </a:lnTo>
                  <a:lnTo>
                    <a:pt x="341" y="0"/>
                  </a:lnTo>
                  <a:lnTo>
                    <a:pt x="339" y="2"/>
                  </a:lnTo>
                  <a:lnTo>
                    <a:pt x="3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7" name="Freeform 76"/>
            <p:cNvSpPr/>
            <p:nvPr/>
          </p:nvSpPr>
          <p:spPr bwMode="auto">
            <a:xfrm>
              <a:off x="4767263" y="4535488"/>
              <a:ext cx="120650" cy="196850"/>
            </a:xfrm>
            <a:custGeom>
              <a:avLst/>
              <a:gdLst/>
              <a:ahLst/>
              <a:cxnLst>
                <a:cxn ang="0">
                  <a:pos x="219" y="4"/>
                </a:cxn>
                <a:cxn ang="0">
                  <a:pos x="217" y="14"/>
                </a:cxn>
                <a:cxn ang="0">
                  <a:pos x="204" y="33"/>
                </a:cxn>
                <a:cxn ang="0">
                  <a:pos x="198" y="42"/>
                </a:cxn>
                <a:cxn ang="0">
                  <a:pos x="172" y="85"/>
                </a:cxn>
                <a:cxn ang="0">
                  <a:pos x="157" y="108"/>
                </a:cxn>
                <a:cxn ang="0">
                  <a:pos x="117" y="183"/>
                </a:cxn>
                <a:cxn ang="0">
                  <a:pos x="104" y="207"/>
                </a:cxn>
                <a:cxn ang="0">
                  <a:pos x="77" y="255"/>
                </a:cxn>
                <a:cxn ang="0">
                  <a:pos x="62" y="277"/>
                </a:cxn>
                <a:cxn ang="0">
                  <a:pos x="30" y="319"/>
                </a:cxn>
                <a:cxn ang="0">
                  <a:pos x="7" y="352"/>
                </a:cxn>
                <a:cxn ang="0">
                  <a:pos x="0" y="362"/>
                </a:cxn>
                <a:cxn ang="0">
                  <a:pos x="0" y="367"/>
                </a:cxn>
                <a:cxn ang="0">
                  <a:pos x="2" y="370"/>
                </a:cxn>
                <a:cxn ang="0">
                  <a:pos x="6" y="370"/>
                </a:cxn>
                <a:cxn ang="0">
                  <a:pos x="8" y="368"/>
                </a:cxn>
                <a:cxn ang="0">
                  <a:pos x="16" y="356"/>
                </a:cxn>
                <a:cxn ang="0">
                  <a:pos x="38" y="324"/>
                </a:cxn>
                <a:cxn ang="0">
                  <a:pos x="70" y="282"/>
                </a:cxn>
                <a:cxn ang="0">
                  <a:pos x="86" y="258"/>
                </a:cxn>
                <a:cxn ang="0">
                  <a:pos x="115" y="206"/>
                </a:cxn>
                <a:cxn ang="0">
                  <a:pos x="128" y="180"/>
                </a:cxn>
                <a:cxn ang="0">
                  <a:pos x="159" y="127"/>
                </a:cxn>
                <a:cxn ang="0">
                  <a:pos x="190" y="75"/>
                </a:cxn>
                <a:cxn ang="0">
                  <a:pos x="205" y="49"/>
                </a:cxn>
                <a:cxn ang="0">
                  <a:pos x="222" y="26"/>
                </a:cxn>
                <a:cxn ang="0">
                  <a:pos x="225" y="20"/>
                </a:cxn>
                <a:cxn ang="0">
                  <a:pos x="228" y="10"/>
                </a:cxn>
                <a:cxn ang="0">
                  <a:pos x="228" y="4"/>
                </a:cxn>
                <a:cxn ang="0">
                  <a:pos x="227" y="1"/>
                </a:cxn>
                <a:cxn ang="0">
                  <a:pos x="224" y="0"/>
                </a:cxn>
                <a:cxn ang="0">
                  <a:pos x="220" y="1"/>
                </a:cxn>
                <a:cxn ang="0">
                  <a:pos x="219" y="4"/>
                </a:cxn>
              </a:cxnLst>
              <a:rect l="0" t="0" r="r" b="b"/>
              <a:pathLst>
                <a:path w="228" h="370">
                  <a:moveTo>
                    <a:pt x="219" y="4"/>
                  </a:moveTo>
                  <a:lnTo>
                    <a:pt x="219" y="4"/>
                  </a:lnTo>
                  <a:lnTo>
                    <a:pt x="218" y="9"/>
                  </a:lnTo>
                  <a:lnTo>
                    <a:pt x="217" y="14"/>
                  </a:lnTo>
                  <a:lnTo>
                    <a:pt x="210" y="23"/>
                  </a:lnTo>
                  <a:lnTo>
                    <a:pt x="204" y="33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185" y="63"/>
                  </a:lnTo>
                  <a:lnTo>
                    <a:pt x="172" y="85"/>
                  </a:lnTo>
                  <a:lnTo>
                    <a:pt x="172" y="85"/>
                  </a:lnTo>
                  <a:lnTo>
                    <a:pt x="157" y="108"/>
                  </a:lnTo>
                  <a:lnTo>
                    <a:pt x="144" y="133"/>
                  </a:lnTo>
                  <a:lnTo>
                    <a:pt x="117" y="183"/>
                  </a:lnTo>
                  <a:lnTo>
                    <a:pt x="117" y="183"/>
                  </a:lnTo>
                  <a:lnTo>
                    <a:pt x="104" y="207"/>
                  </a:lnTo>
                  <a:lnTo>
                    <a:pt x="91" y="231"/>
                  </a:lnTo>
                  <a:lnTo>
                    <a:pt x="77" y="255"/>
                  </a:lnTo>
                  <a:lnTo>
                    <a:pt x="62" y="277"/>
                  </a:lnTo>
                  <a:lnTo>
                    <a:pt x="62" y="277"/>
                  </a:lnTo>
                  <a:lnTo>
                    <a:pt x="47" y="298"/>
                  </a:lnTo>
                  <a:lnTo>
                    <a:pt x="30" y="319"/>
                  </a:lnTo>
                  <a:lnTo>
                    <a:pt x="14" y="341"/>
                  </a:lnTo>
                  <a:lnTo>
                    <a:pt x="7" y="352"/>
                  </a:lnTo>
                  <a:lnTo>
                    <a:pt x="0" y="362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7"/>
                  </a:lnTo>
                  <a:lnTo>
                    <a:pt x="1" y="369"/>
                  </a:lnTo>
                  <a:lnTo>
                    <a:pt x="2" y="370"/>
                  </a:lnTo>
                  <a:lnTo>
                    <a:pt x="4" y="370"/>
                  </a:lnTo>
                  <a:lnTo>
                    <a:pt x="6" y="370"/>
                  </a:lnTo>
                  <a:lnTo>
                    <a:pt x="7" y="370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6" y="356"/>
                  </a:lnTo>
                  <a:lnTo>
                    <a:pt x="23" y="346"/>
                  </a:lnTo>
                  <a:lnTo>
                    <a:pt x="38" y="324"/>
                  </a:lnTo>
                  <a:lnTo>
                    <a:pt x="55" y="303"/>
                  </a:lnTo>
                  <a:lnTo>
                    <a:pt x="70" y="282"/>
                  </a:lnTo>
                  <a:lnTo>
                    <a:pt x="70" y="282"/>
                  </a:lnTo>
                  <a:lnTo>
                    <a:pt x="86" y="258"/>
                  </a:lnTo>
                  <a:lnTo>
                    <a:pt x="102" y="232"/>
                  </a:lnTo>
                  <a:lnTo>
                    <a:pt x="115" y="206"/>
                  </a:lnTo>
                  <a:lnTo>
                    <a:pt x="128" y="180"/>
                  </a:lnTo>
                  <a:lnTo>
                    <a:pt x="128" y="180"/>
                  </a:lnTo>
                  <a:lnTo>
                    <a:pt x="143" y="153"/>
                  </a:lnTo>
                  <a:lnTo>
                    <a:pt x="159" y="127"/>
                  </a:lnTo>
                  <a:lnTo>
                    <a:pt x="174" y="100"/>
                  </a:lnTo>
                  <a:lnTo>
                    <a:pt x="190" y="75"/>
                  </a:lnTo>
                  <a:lnTo>
                    <a:pt x="190" y="75"/>
                  </a:lnTo>
                  <a:lnTo>
                    <a:pt x="205" y="49"/>
                  </a:lnTo>
                  <a:lnTo>
                    <a:pt x="212" y="37"/>
                  </a:lnTo>
                  <a:lnTo>
                    <a:pt x="222" y="26"/>
                  </a:lnTo>
                  <a:lnTo>
                    <a:pt x="222" y="26"/>
                  </a:lnTo>
                  <a:lnTo>
                    <a:pt x="225" y="20"/>
                  </a:lnTo>
                  <a:lnTo>
                    <a:pt x="227" y="15"/>
                  </a:lnTo>
                  <a:lnTo>
                    <a:pt x="228" y="10"/>
                  </a:lnTo>
                  <a:lnTo>
                    <a:pt x="228" y="4"/>
                  </a:lnTo>
                  <a:lnTo>
                    <a:pt x="228" y="4"/>
                  </a:lnTo>
                  <a:lnTo>
                    <a:pt x="228" y="2"/>
                  </a:lnTo>
                  <a:lnTo>
                    <a:pt x="227" y="1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19" y="2"/>
                  </a:lnTo>
                  <a:lnTo>
                    <a:pt x="219" y="4"/>
                  </a:lnTo>
                  <a:lnTo>
                    <a:pt x="2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8" name="Freeform 77"/>
            <p:cNvSpPr/>
            <p:nvPr/>
          </p:nvSpPr>
          <p:spPr bwMode="auto">
            <a:xfrm>
              <a:off x="4424363" y="4092575"/>
              <a:ext cx="120650" cy="147638"/>
            </a:xfrm>
            <a:custGeom>
              <a:avLst/>
              <a:gdLst/>
              <a:ahLst/>
              <a:cxnLst>
                <a:cxn ang="0">
                  <a:pos x="219" y="3"/>
                </a:cxn>
                <a:cxn ang="0">
                  <a:pos x="215" y="14"/>
                </a:cxn>
                <a:cxn ang="0">
                  <a:pos x="209" y="23"/>
                </a:cxn>
                <a:cxn ang="0">
                  <a:pos x="192" y="40"/>
                </a:cxn>
                <a:cxn ang="0">
                  <a:pos x="184" y="48"/>
                </a:cxn>
                <a:cxn ang="0">
                  <a:pos x="168" y="67"/>
                </a:cxn>
                <a:cxn ang="0">
                  <a:pos x="161" y="77"/>
                </a:cxn>
                <a:cxn ang="0">
                  <a:pos x="90" y="156"/>
                </a:cxn>
                <a:cxn ang="0">
                  <a:pos x="60" y="192"/>
                </a:cxn>
                <a:cxn ang="0">
                  <a:pos x="32" y="229"/>
                </a:cxn>
                <a:cxn ang="0">
                  <a:pos x="28" y="235"/>
                </a:cxn>
                <a:cxn ang="0">
                  <a:pos x="12" y="250"/>
                </a:cxn>
                <a:cxn ang="0">
                  <a:pos x="3" y="261"/>
                </a:cxn>
                <a:cxn ang="0">
                  <a:pos x="0" y="276"/>
                </a:cxn>
                <a:cxn ang="0">
                  <a:pos x="0" y="278"/>
                </a:cxn>
                <a:cxn ang="0">
                  <a:pos x="2" y="280"/>
                </a:cxn>
                <a:cxn ang="0">
                  <a:pos x="6" y="280"/>
                </a:cxn>
                <a:cxn ang="0">
                  <a:pos x="9" y="278"/>
                </a:cxn>
                <a:cxn ang="0">
                  <a:pos x="10" y="276"/>
                </a:cxn>
                <a:cxn ang="0">
                  <a:pos x="13" y="264"/>
                </a:cxn>
                <a:cxn ang="0">
                  <a:pos x="19" y="255"/>
                </a:cxn>
                <a:cxn ang="0">
                  <a:pos x="37" y="241"/>
                </a:cxn>
                <a:cxn ang="0">
                  <a:pos x="44" y="232"/>
                </a:cxn>
                <a:cxn ang="0">
                  <a:pos x="55" y="214"/>
                </a:cxn>
                <a:cxn ang="0">
                  <a:pos x="61" y="205"/>
                </a:cxn>
                <a:cxn ang="0">
                  <a:pos x="127" y="127"/>
                </a:cxn>
                <a:cxn ang="0">
                  <a:pos x="158" y="92"/>
                </a:cxn>
                <a:cxn ang="0">
                  <a:pos x="189" y="58"/>
                </a:cxn>
                <a:cxn ang="0">
                  <a:pos x="200" y="47"/>
                </a:cxn>
                <a:cxn ang="0">
                  <a:pos x="218" y="28"/>
                </a:cxn>
                <a:cxn ang="0">
                  <a:pos x="226" y="14"/>
                </a:cxn>
                <a:cxn ang="0">
                  <a:pos x="228" y="5"/>
                </a:cxn>
                <a:cxn ang="0">
                  <a:pos x="227" y="2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19" y="3"/>
                </a:cxn>
              </a:cxnLst>
              <a:rect l="0" t="0" r="r" b="b"/>
              <a:pathLst>
                <a:path w="228" h="280">
                  <a:moveTo>
                    <a:pt x="219" y="3"/>
                  </a:moveTo>
                  <a:lnTo>
                    <a:pt x="219" y="3"/>
                  </a:lnTo>
                  <a:lnTo>
                    <a:pt x="218" y="8"/>
                  </a:lnTo>
                  <a:lnTo>
                    <a:pt x="215" y="14"/>
                  </a:lnTo>
                  <a:lnTo>
                    <a:pt x="212" y="19"/>
                  </a:lnTo>
                  <a:lnTo>
                    <a:pt x="209" y="23"/>
                  </a:lnTo>
                  <a:lnTo>
                    <a:pt x="200" y="31"/>
                  </a:lnTo>
                  <a:lnTo>
                    <a:pt x="192" y="40"/>
                  </a:lnTo>
                  <a:lnTo>
                    <a:pt x="192" y="40"/>
                  </a:lnTo>
                  <a:lnTo>
                    <a:pt x="184" y="48"/>
                  </a:lnTo>
                  <a:lnTo>
                    <a:pt x="175" y="57"/>
                  </a:lnTo>
                  <a:lnTo>
                    <a:pt x="168" y="67"/>
                  </a:lnTo>
                  <a:lnTo>
                    <a:pt x="161" y="77"/>
                  </a:lnTo>
                  <a:lnTo>
                    <a:pt x="161" y="77"/>
                  </a:lnTo>
                  <a:lnTo>
                    <a:pt x="125" y="115"/>
                  </a:lnTo>
                  <a:lnTo>
                    <a:pt x="90" y="156"/>
                  </a:lnTo>
                  <a:lnTo>
                    <a:pt x="90" y="156"/>
                  </a:lnTo>
                  <a:lnTo>
                    <a:pt x="60" y="192"/>
                  </a:lnTo>
                  <a:lnTo>
                    <a:pt x="46" y="211"/>
                  </a:lnTo>
                  <a:lnTo>
                    <a:pt x="32" y="229"/>
                  </a:lnTo>
                  <a:lnTo>
                    <a:pt x="32" y="229"/>
                  </a:lnTo>
                  <a:lnTo>
                    <a:pt x="28" y="235"/>
                  </a:lnTo>
                  <a:lnTo>
                    <a:pt x="23" y="241"/>
                  </a:lnTo>
                  <a:lnTo>
                    <a:pt x="12" y="250"/>
                  </a:lnTo>
                  <a:lnTo>
                    <a:pt x="7" y="255"/>
                  </a:lnTo>
                  <a:lnTo>
                    <a:pt x="3" y="261"/>
                  </a:lnTo>
                  <a:lnTo>
                    <a:pt x="1" y="268"/>
                  </a:lnTo>
                  <a:lnTo>
                    <a:pt x="0" y="276"/>
                  </a:lnTo>
                  <a:lnTo>
                    <a:pt x="0" y="276"/>
                  </a:lnTo>
                  <a:lnTo>
                    <a:pt x="0" y="278"/>
                  </a:lnTo>
                  <a:lnTo>
                    <a:pt x="1" y="279"/>
                  </a:lnTo>
                  <a:lnTo>
                    <a:pt x="2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7" y="279"/>
                  </a:lnTo>
                  <a:lnTo>
                    <a:pt x="9" y="278"/>
                  </a:lnTo>
                  <a:lnTo>
                    <a:pt x="10" y="276"/>
                  </a:lnTo>
                  <a:lnTo>
                    <a:pt x="10" y="276"/>
                  </a:lnTo>
                  <a:lnTo>
                    <a:pt x="11" y="270"/>
                  </a:lnTo>
                  <a:lnTo>
                    <a:pt x="13" y="264"/>
                  </a:lnTo>
                  <a:lnTo>
                    <a:pt x="16" y="259"/>
                  </a:lnTo>
                  <a:lnTo>
                    <a:pt x="19" y="255"/>
                  </a:lnTo>
                  <a:lnTo>
                    <a:pt x="28" y="248"/>
                  </a:lnTo>
                  <a:lnTo>
                    <a:pt x="37" y="241"/>
                  </a:lnTo>
                  <a:lnTo>
                    <a:pt x="37" y="241"/>
                  </a:lnTo>
                  <a:lnTo>
                    <a:pt x="44" y="232"/>
                  </a:lnTo>
                  <a:lnTo>
                    <a:pt x="49" y="223"/>
                  </a:lnTo>
                  <a:lnTo>
                    <a:pt x="55" y="214"/>
                  </a:lnTo>
                  <a:lnTo>
                    <a:pt x="61" y="205"/>
                  </a:lnTo>
                  <a:lnTo>
                    <a:pt x="61" y="205"/>
                  </a:lnTo>
                  <a:lnTo>
                    <a:pt x="127" y="127"/>
                  </a:lnTo>
                  <a:lnTo>
                    <a:pt x="127" y="127"/>
                  </a:lnTo>
                  <a:lnTo>
                    <a:pt x="142" y="109"/>
                  </a:lnTo>
                  <a:lnTo>
                    <a:pt x="158" y="92"/>
                  </a:lnTo>
                  <a:lnTo>
                    <a:pt x="173" y="76"/>
                  </a:lnTo>
                  <a:lnTo>
                    <a:pt x="189" y="58"/>
                  </a:lnTo>
                  <a:lnTo>
                    <a:pt x="189" y="58"/>
                  </a:lnTo>
                  <a:lnTo>
                    <a:pt x="200" y="47"/>
                  </a:lnTo>
                  <a:lnTo>
                    <a:pt x="212" y="34"/>
                  </a:lnTo>
                  <a:lnTo>
                    <a:pt x="218" y="28"/>
                  </a:lnTo>
                  <a:lnTo>
                    <a:pt x="222" y="21"/>
                  </a:lnTo>
                  <a:lnTo>
                    <a:pt x="226" y="14"/>
                  </a:lnTo>
                  <a:lnTo>
                    <a:pt x="228" y="5"/>
                  </a:lnTo>
                  <a:lnTo>
                    <a:pt x="228" y="5"/>
                  </a:lnTo>
                  <a:lnTo>
                    <a:pt x="228" y="3"/>
                  </a:lnTo>
                  <a:lnTo>
                    <a:pt x="227" y="2"/>
                  </a:lnTo>
                  <a:lnTo>
                    <a:pt x="224" y="0"/>
                  </a:lnTo>
                  <a:lnTo>
                    <a:pt x="222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19" y="3"/>
                  </a:lnTo>
                  <a:lnTo>
                    <a:pt x="2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9" name="Freeform 78"/>
            <p:cNvSpPr/>
            <p:nvPr/>
          </p:nvSpPr>
          <p:spPr bwMode="auto">
            <a:xfrm>
              <a:off x="4487863" y="4100513"/>
              <a:ext cx="95250" cy="125413"/>
            </a:xfrm>
            <a:custGeom>
              <a:avLst/>
              <a:gdLst/>
              <a:ahLst/>
              <a:cxnLst>
                <a:cxn ang="0">
                  <a:pos x="171" y="4"/>
                </a:cxn>
                <a:cxn ang="0">
                  <a:pos x="171" y="4"/>
                </a:cxn>
                <a:cxn ang="0">
                  <a:pos x="169" y="8"/>
                </a:cxn>
                <a:cxn ang="0">
                  <a:pos x="166" y="13"/>
                </a:cxn>
                <a:cxn ang="0">
                  <a:pos x="159" y="21"/>
                </a:cxn>
                <a:cxn ang="0">
                  <a:pos x="150" y="30"/>
                </a:cxn>
                <a:cxn ang="0">
                  <a:pos x="142" y="37"/>
                </a:cxn>
                <a:cxn ang="0">
                  <a:pos x="142" y="37"/>
                </a:cxn>
                <a:cxn ang="0">
                  <a:pos x="129" y="53"/>
                </a:cxn>
                <a:cxn ang="0">
                  <a:pos x="117" y="71"/>
                </a:cxn>
                <a:cxn ang="0">
                  <a:pos x="117" y="71"/>
                </a:cxn>
                <a:cxn ang="0">
                  <a:pos x="82" y="118"/>
                </a:cxn>
                <a:cxn ang="0">
                  <a:pos x="48" y="163"/>
                </a:cxn>
                <a:cxn ang="0">
                  <a:pos x="48" y="163"/>
                </a:cxn>
                <a:cxn ang="0">
                  <a:pos x="37" y="177"/>
                </a:cxn>
                <a:cxn ang="0">
                  <a:pos x="18" y="200"/>
                </a:cxn>
                <a:cxn ang="0">
                  <a:pos x="10" y="212"/>
                </a:cxn>
                <a:cxn ang="0">
                  <a:pos x="4" y="222"/>
                </a:cxn>
                <a:cxn ang="0">
                  <a:pos x="1" y="228"/>
                </a:cxn>
                <a:cxn ang="0">
                  <a:pos x="0" y="231"/>
                </a:cxn>
                <a:cxn ang="0">
                  <a:pos x="0" y="234"/>
                </a:cxn>
                <a:cxn ang="0">
                  <a:pos x="1" y="236"/>
                </a:cxn>
                <a:cxn ang="0">
                  <a:pos x="1" y="236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8" y="236"/>
                </a:cxn>
                <a:cxn ang="0">
                  <a:pos x="9" y="235"/>
                </a:cxn>
                <a:cxn ang="0">
                  <a:pos x="10" y="233"/>
                </a:cxn>
                <a:cxn ang="0">
                  <a:pos x="9" y="231"/>
                </a:cxn>
                <a:cxn ang="0">
                  <a:pos x="8" y="230"/>
                </a:cxn>
                <a:cxn ang="0">
                  <a:pos x="8" y="230"/>
                </a:cxn>
                <a:cxn ang="0">
                  <a:pos x="9" y="231"/>
                </a:cxn>
                <a:cxn ang="0">
                  <a:pos x="10" y="230"/>
                </a:cxn>
                <a:cxn ang="0">
                  <a:pos x="12" y="228"/>
                </a:cxn>
                <a:cxn ang="0">
                  <a:pos x="16" y="220"/>
                </a:cxn>
                <a:cxn ang="0">
                  <a:pos x="16" y="220"/>
                </a:cxn>
                <a:cxn ang="0">
                  <a:pos x="25" y="209"/>
                </a:cxn>
                <a:cxn ang="0">
                  <a:pos x="35" y="197"/>
                </a:cxn>
                <a:cxn ang="0">
                  <a:pos x="35" y="197"/>
                </a:cxn>
                <a:cxn ang="0">
                  <a:pos x="55" y="169"/>
                </a:cxn>
                <a:cxn ang="0">
                  <a:pos x="76" y="141"/>
                </a:cxn>
                <a:cxn ang="0">
                  <a:pos x="76" y="141"/>
                </a:cxn>
                <a:cxn ang="0">
                  <a:pos x="135" y="63"/>
                </a:cxn>
                <a:cxn ang="0">
                  <a:pos x="135" y="63"/>
                </a:cxn>
                <a:cxn ang="0">
                  <a:pos x="150" y="43"/>
                </a:cxn>
                <a:cxn ang="0">
                  <a:pos x="158" y="34"/>
                </a:cxn>
                <a:cxn ang="0">
                  <a:pos x="167" y="26"/>
                </a:cxn>
                <a:cxn ang="0">
                  <a:pos x="167" y="26"/>
                </a:cxn>
                <a:cxn ang="0">
                  <a:pos x="171" y="21"/>
                </a:cxn>
                <a:cxn ang="0">
                  <a:pos x="176" y="17"/>
                </a:cxn>
                <a:cxn ang="0">
                  <a:pos x="179" y="12"/>
                </a:cxn>
                <a:cxn ang="0">
                  <a:pos x="181" y="6"/>
                </a:cxn>
                <a:cxn ang="0">
                  <a:pos x="181" y="6"/>
                </a:cxn>
                <a:cxn ang="0">
                  <a:pos x="181" y="4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1"/>
                </a:cxn>
                <a:cxn ang="0">
                  <a:pos x="175" y="0"/>
                </a:cxn>
                <a:cxn ang="0">
                  <a:pos x="174" y="1"/>
                </a:cxn>
                <a:cxn ang="0">
                  <a:pos x="172" y="2"/>
                </a:cxn>
                <a:cxn ang="0">
                  <a:pos x="171" y="4"/>
                </a:cxn>
                <a:cxn ang="0">
                  <a:pos x="171" y="4"/>
                </a:cxn>
              </a:cxnLst>
              <a:rect l="0" t="0" r="r" b="b"/>
              <a:pathLst>
                <a:path w="181" h="238">
                  <a:moveTo>
                    <a:pt x="171" y="4"/>
                  </a:moveTo>
                  <a:lnTo>
                    <a:pt x="171" y="4"/>
                  </a:lnTo>
                  <a:lnTo>
                    <a:pt x="169" y="8"/>
                  </a:lnTo>
                  <a:lnTo>
                    <a:pt x="166" y="13"/>
                  </a:lnTo>
                  <a:lnTo>
                    <a:pt x="159" y="21"/>
                  </a:lnTo>
                  <a:lnTo>
                    <a:pt x="150" y="30"/>
                  </a:lnTo>
                  <a:lnTo>
                    <a:pt x="142" y="37"/>
                  </a:lnTo>
                  <a:lnTo>
                    <a:pt x="142" y="37"/>
                  </a:lnTo>
                  <a:lnTo>
                    <a:pt x="129" y="53"/>
                  </a:lnTo>
                  <a:lnTo>
                    <a:pt x="117" y="71"/>
                  </a:lnTo>
                  <a:lnTo>
                    <a:pt x="117" y="71"/>
                  </a:lnTo>
                  <a:lnTo>
                    <a:pt x="82" y="118"/>
                  </a:lnTo>
                  <a:lnTo>
                    <a:pt x="48" y="163"/>
                  </a:lnTo>
                  <a:lnTo>
                    <a:pt x="48" y="163"/>
                  </a:lnTo>
                  <a:lnTo>
                    <a:pt x="37" y="177"/>
                  </a:lnTo>
                  <a:lnTo>
                    <a:pt x="18" y="200"/>
                  </a:lnTo>
                  <a:lnTo>
                    <a:pt x="10" y="212"/>
                  </a:lnTo>
                  <a:lnTo>
                    <a:pt x="4" y="222"/>
                  </a:lnTo>
                  <a:lnTo>
                    <a:pt x="1" y="228"/>
                  </a:lnTo>
                  <a:lnTo>
                    <a:pt x="0" y="231"/>
                  </a:lnTo>
                  <a:lnTo>
                    <a:pt x="0" y="234"/>
                  </a:lnTo>
                  <a:lnTo>
                    <a:pt x="1" y="236"/>
                  </a:lnTo>
                  <a:lnTo>
                    <a:pt x="1" y="236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8" y="236"/>
                  </a:lnTo>
                  <a:lnTo>
                    <a:pt x="9" y="235"/>
                  </a:lnTo>
                  <a:lnTo>
                    <a:pt x="10" y="233"/>
                  </a:lnTo>
                  <a:lnTo>
                    <a:pt x="9" y="231"/>
                  </a:lnTo>
                  <a:lnTo>
                    <a:pt x="8" y="230"/>
                  </a:lnTo>
                  <a:lnTo>
                    <a:pt x="8" y="230"/>
                  </a:lnTo>
                  <a:lnTo>
                    <a:pt x="9" y="231"/>
                  </a:lnTo>
                  <a:lnTo>
                    <a:pt x="10" y="230"/>
                  </a:lnTo>
                  <a:lnTo>
                    <a:pt x="12" y="228"/>
                  </a:lnTo>
                  <a:lnTo>
                    <a:pt x="16" y="220"/>
                  </a:lnTo>
                  <a:lnTo>
                    <a:pt x="16" y="220"/>
                  </a:lnTo>
                  <a:lnTo>
                    <a:pt x="25" y="209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55" y="169"/>
                  </a:lnTo>
                  <a:lnTo>
                    <a:pt x="76" y="141"/>
                  </a:lnTo>
                  <a:lnTo>
                    <a:pt x="76" y="141"/>
                  </a:lnTo>
                  <a:lnTo>
                    <a:pt x="135" y="63"/>
                  </a:lnTo>
                  <a:lnTo>
                    <a:pt x="135" y="63"/>
                  </a:lnTo>
                  <a:lnTo>
                    <a:pt x="150" y="43"/>
                  </a:lnTo>
                  <a:lnTo>
                    <a:pt x="158" y="34"/>
                  </a:lnTo>
                  <a:lnTo>
                    <a:pt x="167" y="26"/>
                  </a:lnTo>
                  <a:lnTo>
                    <a:pt x="167" y="26"/>
                  </a:lnTo>
                  <a:lnTo>
                    <a:pt x="171" y="21"/>
                  </a:lnTo>
                  <a:lnTo>
                    <a:pt x="176" y="17"/>
                  </a:lnTo>
                  <a:lnTo>
                    <a:pt x="179" y="12"/>
                  </a:lnTo>
                  <a:lnTo>
                    <a:pt x="181" y="6"/>
                  </a:lnTo>
                  <a:lnTo>
                    <a:pt x="181" y="6"/>
                  </a:lnTo>
                  <a:lnTo>
                    <a:pt x="181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1"/>
                  </a:lnTo>
                  <a:lnTo>
                    <a:pt x="175" y="0"/>
                  </a:lnTo>
                  <a:lnTo>
                    <a:pt x="174" y="1"/>
                  </a:lnTo>
                  <a:lnTo>
                    <a:pt x="172" y="2"/>
                  </a:lnTo>
                  <a:lnTo>
                    <a:pt x="171" y="4"/>
                  </a:lnTo>
                  <a:lnTo>
                    <a:pt x="17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0" name="Freeform 79"/>
            <p:cNvSpPr/>
            <p:nvPr/>
          </p:nvSpPr>
          <p:spPr bwMode="auto">
            <a:xfrm>
              <a:off x="4535488" y="4105275"/>
              <a:ext cx="82550" cy="109538"/>
            </a:xfrm>
            <a:custGeom>
              <a:avLst/>
              <a:gdLst/>
              <a:ahLst/>
              <a:cxnLst>
                <a:cxn ang="0">
                  <a:pos x="148" y="2"/>
                </a:cxn>
                <a:cxn ang="0">
                  <a:pos x="148" y="2"/>
                </a:cxn>
                <a:cxn ang="0">
                  <a:pos x="126" y="28"/>
                </a:cxn>
                <a:cxn ang="0">
                  <a:pos x="104" y="55"/>
                </a:cxn>
                <a:cxn ang="0">
                  <a:pos x="62" y="109"/>
                </a:cxn>
                <a:cxn ang="0">
                  <a:pos x="62" y="109"/>
                </a:cxn>
                <a:cxn ang="0">
                  <a:pos x="39" y="137"/>
                </a:cxn>
                <a:cxn ang="0">
                  <a:pos x="15" y="165"/>
                </a:cxn>
                <a:cxn ang="0">
                  <a:pos x="15" y="165"/>
                </a:cxn>
                <a:cxn ang="0">
                  <a:pos x="8" y="174"/>
                </a:cxn>
                <a:cxn ang="0">
                  <a:pos x="3" y="183"/>
                </a:cxn>
                <a:cxn ang="0">
                  <a:pos x="0" y="194"/>
                </a:cxn>
                <a:cxn ang="0">
                  <a:pos x="0" y="205"/>
                </a:cxn>
                <a:cxn ang="0">
                  <a:pos x="0" y="205"/>
                </a:cxn>
                <a:cxn ang="0">
                  <a:pos x="0" y="207"/>
                </a:cxn>
                <a:cxn ang="0">
                  <a:pos x="1" y="208"/>
                </a:cxn>
                <a:cxn ang="0">
                  <a:pos x="2" y="209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7" y="208"/>
                </a:cxn>
                <a:cxn ang="0">
                  <a:pos x="8" y="207"/>
                </a:cxn>
                <a:cxn ang="0">
                  <a:pos x="9" y="205"/>
                </a:cxn>
                <a:cxn ang="0">
                  <a:pos x="9" y="205"/>
                </a:cxn>
                <a:cxn ang="0">
                  <a:pos x="9" y="197"/>
                </a:cxn>
                <a:cxn ang="0">
                  <a:pos x="11" y="190"/>
                </a:cxn>
                <a:cxn ang="0">
                  <a:pos x="14" y="183"/>
                </a:cxn>
                <a:cxn ang="0">
                  <a:pos x="17" y="177"/>
                </a:cxn>
                <a:cxn ang="0">
                  <a:pos x="27" y="167"/>
                </a:cxn>
                <a:cxn ang="0">
                  <a:pos x="37" y="155"/>
                </a:cxn>
                <a:cxn ang="0">
                  <a:pos x="37" y="155"/>
                </a:cxn>
                <a:cxn ang="0">
                  <a:pos x="45" y="145"/>
                </a:cxn>
                <a:cxn ang="0">
                  <a:pos x="53" y="135"/>
                </a:cxn>
                <a:cxn ang="0">
                  <a:pos x="70" y="114"/>
                </a:cxn>
                <a:cxn ang="0">
                  <a:pos x="70" y="114"/>
                </a:cxn>
                <a:cxn ang="0">
                  <a:pos x="112" y="60"/>
                </a:cxn>
                <a:cxn ang="0">
                  <a:pos x="133" y="34"/>
                </a:cxn>
                <a:cxn ang="0">
                  <a:pos x="155" y="8"/>
                </a:cxn>
                <a:cxn ang="0">
                  <a:pos x="155" y="8"/>
                </a:cxn>
                <a:cxn ang="0">
                  <a:pos x="156" y="7"/>
                </a:cxn>
                <a:cxn ang="0">
                  <a:pos x="156" y="5"/>
                </a:cxn>
                <a:cxn ang="0">
                  <a:pos x="155" y="3"/>
                </a:cxn>
                <a:cxn ang="0">
                  <a:pos x="154" y="2"/>
                </a:cxn>
                <a:cxn ang="0">
                  <a:pos x="153" y="1"/>
                </a:cxn>
                <a:cxn ang="0">
                  <a:pos x="151" y="0"/>
                </a:cxn>
                <a:cxn ang="0">
                  <a:pos x="150" y="1"/>
                </a:cxn>
                <a:cxn ang="0">
                  <a:pos x="148" y="2"/>
                </a:cxn>
                <a:cxn ang="0">
                  <a:pos x="148" y="2"/>
                </a:cxn>
              </a:cxnLst>
              <a:rect l="0" t="0" r="r" b="b"/>
              <a:pathLst>
                <a:path w="156" h="209">
                  <a:moveTo>
                    <a:pt x="148" y="2"/>
                  </a:moveTo>
                  <a:lnTo>
                    <a:pt x="148" y="2"/>
                  </a:lnTo>
                  <a:lnTo>
                    <a:pt x="126" y="28"/>
                  </a:lnTo>
                  <a:lnTo>
                    <a:pt x="104" y="55"/>
                  </a:lnTo>
                  <a:lnTo>
                    <a:pt x="62" y="109"/>
                  </a:lnTo>
                  <a:lnTo>
                    <a:pt x="62" y="109"/>
                  </a:lnTo>
                  <a:lnTo>
                    <a:pt x="39" y="137"/>
                  </a:lnTo>
                  <a:lnTo>
                    <a:pt x="15" y="165"/>
                  </a:lnTo>
                  <a:lnTo>
                    <a:pt x="15" y="165"/>
                  </a:lnTo>
                  <a:lnTo>
                    <a:pt x="8" y="174"/>
                  </a:lnTo>
                  <a:lnTo>
                    <a:pt x="3" y="183"/>
                  </a:lnTo>
                  <a:lnTo>
                    <a:pt x="0" y="194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7"/>
                  </a:lnTo>
                  <a:lnTo>
                    <a:pt x="1" y="208"/>
                  </a:lnTo>
                  <a:lnTo>
                    <a:pt x="2" y="209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7" y="208"/>
                  </a:lnTo>
                  <a:lnTo>
                    <a:pt x="8" y="207"/>
                  </a:lnTo>
                  <a:lnTo>
                    <a:pt x="9" y="205"/>
                  </a:lnTo>
                  <a:lnTo>
                    <a:pt x="9" y="205"/>
                  </a:lnTo>
                  <a:lnTo>
                    <a:pt x="9" y="197"/>
                  </a:lnTo>
                  <a:lnTo>
                    <a:pt x="11" y="190"/>
                  </a:lnTo>
                  <a:lnTo>
                    <a:pt x="14" y="183"/>
                  </a:lnTo>
                  <a:lnTo>
                    <a:pt x="17" y="177"/>
                  </a:lnTo>
                  <a:lnTo>
                    <a:pt x="27" y="167"/>
                  </a:lnTo>
                  <a:lnTo>
                    <a:pt x="37" y="155"/>
                  </a:lnTo>
                  <a:lnTo>
                    <a:pt x="37" y="155"/>
                  </a:lnTo>
                  <a:lnTo>
                    <a:pt x="45" y="145"/>
                  </a:lnTo>
                  <a:lnTo>
                    <a:pt x="53" y="135"/>
                  </a:lnTo>
                  <a:lnTo>
                    <a:pt x="70" y="114"/>
                  </a:lnTo>
                  <a:lnTo>
                    <a:pt x="70" y="114"/>
                  </a:lnTo>
                  <a:lnTo>
                    <a:pt x="112" y="60"/>
                  </a:lnTo>
                  <a:lnTo>
                    <a:pt x="133" y="34"/>
                  </a:lnTo>
                  <a:lnTo>
                    <a:pt x="155" y="8"/>
                  </a:lnTo>
                  <a:lnTo>
                    <a:pt x="155" y="8"/>
                  </a:lnTo>
                  <a:lnTo>
                    <a:pt x="156" y="7"/>
                  </a:lnTo>
                  <a:lnTo>
                    <a:pt x="156" y="5"/>
                  </a:lnTo>
                  <a:lnTo>
                    <a:pt x="155" y="3"/>
                  </a:lnTo>
                  <a:lnTo>
                    <a:pt x="154" y="2"/>
                  </a:lnTo>
                  <a:lnTo>
                    <a:pt x="153" y="1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8" y="2"/>
                  </a:lnTo>
                  <a:lnTo>
                    <a:pt x="1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1" name="Freeform 80"/>
            <p:cNvSpPr/>
            <p:nvPr/>
          </p:nvSpPr>
          <p:spPr bwMode="auto">
            <a:xfrm>
              <a:off x="4570413" y="4111625"/>
              <a:ext cx="82550" cy="106363"/>
            </a:xfrm>
            <a:custGeom>
              <a:avLst/>
              <a:gdLst/>
              <a:ahLst/>
              <a:cxnLst>
                <a:cxn ang="0">
                  <a:pos x="148" y="4"/>
                </a:cxn>
                <a:cxn ang="0">
                  <a:pos x="148" y="4"/>
                </a:cxn>
                <a:cxn ang="0">
                  <a:pos x="132" y="28"/>
                </a:cxn>
                <a:cxn ang="0">
                  <a:pos x="114" y="52"/>
                </a:cxn>
                <a:cxn ang="0">
                  <a:pos x="95" y="76"/>
                </a:cxn>
                <a:cxn ang="0">
                  <a:pos x="77" y="100"/>
                </a:cxn>
                <a:cxn ang="0">
                  <a:pos x="37" y="147"/>
                </a:cxn>
                <a:cxn ang="0">
                  <a:pos x="19" y="169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0" y="197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5" y="200"/>
                </a:cxn>
                <a:cxn ang="0">
                  <a:pos x="7" y="199"/>
                </a:cxn>
                <a:cxn ang="0">
                  <a:pos x="8" y="198"/>
                </a:cxn>
                <a:cxn ang="0">
                  <a:pos x="8" y="198"/>
                </a:cxn>
                <a:cxn ang="0">
                  <a:pos x="27" y="175"/>
                </a:cxn>
                <a:cxn ang="0">
                  <a:pos x="46" y="151"/>
                </a:cxn>
                <a:cxn ang="0">
                  <a:pos x="85" y="104"/>
                </a:cxn>
                <a:cxn ang="0">
                  <a:pos x="104" y="81"/>
                </a:cxn>
                <a:cxn ang="0">
                  <a:pos x="122" y="57"/>
                </a:cxn>
                <a:cxn ang="0">
                  <a:pos x="140" y="34"/>
                </a:cxn>
                <a:cxn ang="0">
                  <a:pos x="156" y="8"/>
                </a:cxn>
                <a:cxn ang="0">
                  <a:pos x="156" y="8"/>
                </a:cxn>
                <a:cxn ang="0">
                  <a:pos x="156" y="6"/>
                </a:cxn>
                <a:cxn ang="0">
                  <a:pos x="156" y="5"/>
                </a:cxn>
                <a:cxn ang="0">
                  <a:pos x="155" y="3"/>
                </a:cxn>
                <a:cxn ang="0">
                  <a:pos x="154" y="1"/>
                </a:cxn>
                <a:cxn ang="0">
                  <a:pos x="152" y="0"/>
                </a:cxn>
                <a:cxn ang="0">
                  <a:pos x="151" y="0"/>
                </a:cxn>
                <a:cxn ang="0">
                  <a:pos x="149" y="1"/>
                </a:cxn>
                <a:cxn ang="0">
                  <a:pos x="148" y="4"/>
                </a:cxn>
                <a:cxn ang="0">
                  <a:pos x="148" y="4"/>
                </a:cxn>
              </a:cxnLst>
              <a:rect l="0" t="0" r="r" b="b"/>
              <a:pathLst>
                <a:path w="156" h="200">
                  <a:moveTo>
                    <a:pt x="148" y="4"/>
                  </a:moveTo>
                  <a:lnTo>
                    <a:pt x="148" y="4"/>
                  </a:lnTo>
                  <a:lnTo>
                    <a:pt x="132" y="28"/>
                  </a:lnTo>
                  <a:lnTo>
                    <a:pt x="114" y="52"/>
                  </a:lnTo>
                  <a:lnTo>
                    <a:pt x="95" y="76"/>
                  </a:lnTo>
                  <a:lnTo>
                    <a:pt x="77" y="100"/>
                  </a:lnTo>
                  <a:lnTo>
                    <a:pt x="37" y="147"/>
                  </a:lnTo>
                  <a:lnTo>
                    <a:pt x="19" y="169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0" y="197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5" y="200"/>
                  </a:lnTo>
                  <a:lnTo>
                    <a:pt x="7" y="199"/>
                  </a:lnTo>
                  <a:lnTo>
                    <a:pt x="8" y="198"/>
                  </a:lnTo>
                  <a:lnTo>
                    <a:pt x="8" y="198"/>
                  </a:lnTo>
                  <a:lnTo>
                    <a:pt x="27" y="175"/>
                  </a:lnTo>
                  <a:lnTo>
                    <a:pt x="46" y="151"/>
                  </a:lnTo>
                  <a:lnTo>
                    <a:pt x="85" y="104"/>
                  </a:lnTo>
                  <a:lnTo>
                    <a:pt x="104" y="81"/>
                  </a:lnTo>
                  <a:lnTo>
                    <a:pt x="122" y="57"/>
                  </a:lnTo>
                  <a:lnTo>
                    <a:pt x="140" y="34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56" y="6"/>
                  </a:lnTo>
                  <a:lnTo>
                    <a:pt x="156" y="5"/>
                  </a:lnTo>
                  <a:lnTo>
                    <a:pt x="155" y="3"/>
                  </a:lnTo>
                  <a:lnTo>
                    <a:pt x="154" y="1"/>
                  </a:lnTo>
                  <a:lnTo>
                    <a:pt x="152" y="0"/>
                  </a:lnTo>
                  <a:lnTo>
                    <a:pt x="151" y="0"/>
                  </a:lnTo>
                  <a:lnTo>
                    <a:pt x="149" y="1"/>
                  </a:lnTo>
                  <a:lnTo>
                    <a:pt x="148" y="4"/>
                  </a:lnTo>
                  <a:lnTo>
                    <a:pt x="14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2" name="Freeform 81"/>
            <p:cNvSpPr/>
            <p:nvPr/>
          </p:nvSpPr>
          <p:spPr bwMode="auto">
            <a:xfrm>
              <a:off x="4618038" y="4119563"/>
              <a:ext cx="71438" cy="93663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6" y="1"/>
                </a:cxn>
                <a:cxn ang="0">
                  <a:pos x="116" y="10"/>
                </a:cxn>
                <a:cxn ang="0">
                  <a:pos x="108" y="20"/>
                </a:cxn>
                <a:cxn ang="0">
                  <a:pos x="101" y="29"/>
                </a:cxn>
                <a:cxn ang="0">
                  <a:pos x="93" y="39"/>
                </a:cxn>
                <a:cxn ang="0">
                  <a:pos x="81" y="60"/>
                </a:cxn>
                <a:cxn ang="0">
                  <a:pos x="66" y="81"/>
                </a:cxn>
                <a:cxn ang="0">
                  <a:pos x="66" y="81"/>
                </a:cxn>
                <a:cxn ang="0">
                  <a:pos x="49" y="106"/>
                </a:cxn>
                <a:cxn ang="0">
                  <a:pos x="31" y="131"/>
                </a:cxn>
                <a:cxn ang="0">
                  <a:pos x="31" y="131"/>
                </a:cxn>
                <a:cxn ang="0">
                  <a:pos x="18" y="150"/>
                </a:cxn>
                <a:cxn ang="0">
                  <a:pos x="9" y="161"/>
                </a:cxn>
                <a:cxn ang="0">
                  <a:pos x="6" y="165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1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3" y="175"/>
                </a:cxn>
                <a:cxn ang="0">
                  <a:pos x="5" y="176"/>
                </a:cxn>
                <a:cxn ang="0">
                  <a:pos x="7" y="175"/>
                </a:cxn>
                <a:cxn ang="0">
                  <a:pos x="7" y="175"/>
                </a:cxn>
                <a:cxn ang="0">
                  <a:pos x="13" y="172"/>
                </a:cxn>
                <a:cxn ang="0">
                  <a:pos x="17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2" y="144"/>
                </a:cxn>
                <a:cxn ang="0">
                  <a:pos x="41" y="132"/>
                </a:cxn>
                <a:cxn ang="0">
                  <a:pos x="59" y="107"/>
                </a:cxn>
                <a:cxn ang="0">
                  <a:pos x="59" y="107"/>
                </a:cxn>
                <a:cxn ang="0">
                  <a:pos x="76" y="82"/>
                </a:cxn>
                <a:cxn ang="0">
                  <a:pos x="92" y="55"/>
                </a:cxn>
                <a:cxn ang="0">
                  <a:pos x="102" y="42"/>
                </a:cxn>
                <a:cxn ang="0">
                  <a:pos x="111" y="30"/>
                </a:cxn>
                <a:cxn ang="0">
                  <a:pos x="121" y="19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6"/>
                </a:cxn>
                <a:cxn ang="0">
                  <a:pos x="134" y="5"/>
                </a:cxn>
                <a:cxn ang="0">
                  <a:pos x="133" y="3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4" h="176">
                  <a:moveTo>
                    <a:pt x="126" y="1"/>
                  </a:moveTo>
                  <a:lnTo>
                    <a:pt x="126" y="1"/>
                  </a:lnTo>
                  <a:lnTo>
                    <a:pt x="116" y="10"/>
                  </a:lnTo>
                  <a:lnTo>
                    <a:pt x="108" y="20"/>
                  </a:lnTo>
                  <a:lnTo>
                    <a:pt x="101" y="29"/>
                  </a:lnTo>
                  <a:lnTo>
                    <a:pt x="93" y="39"/>
                  </a:lnTo>
                  <a:lnTo>
                    <a:pt x="81" y="60"/>
                  </a:lnTo>
                  <a:lnTo>
                    <a:pt x="66" y="81"/>
                  </a:lnTo>
                  <a:lnTo>
                    <a:pt x="66" y="81"/>
                  </a:lnTo>
                  <a:lnTo>
                    <a:pt x="49" y="106"/>
                  </a:lnTo>
                  <a:lnTo>
                    <a:pt x="31" y="131"/>
                  </a:lnTo>
                  <a:lnTo>
                    <a:pt x="31" y="131"/>
                  </a:lnTo>
                  <a:lnTo>
                    <a:pt x="18" y="150"/>
                  </a:lnTo>
                  <a:lnTo>
                    <a:pt x="9" y="161"/>
                  </a:lnTo>
                  <a:lnTo>
                    <a:pt x="6" y="165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1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3" y="175"/>
                  </a:lnTo>
                  <a:lnTo>
                    <a:pt x="5" y="176"/>
                  </a:lnTo>
                  <a:lnTo>
                    <a:pt x="7" y="175"/>
                  </a:lnTo>
                  <a:lnTo>
                    <a:pt x="7" y="175"/>
                  </a:lnTo>
                  <a:lnTo>
                    <a:pt x="13" y="172"/>
                  </a:lnTo>
                  <a:lnTo>
                    <a:pt x="17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2" y="144"/>
                  </a:lnTo>
                  <a:lnTo>
                    <a:pt x="41" y="132"/>
                  </a:lnTo>
                  <a:lnTo>
                    <a:pt x="59" y="107"/>
                  </a:lnTo>
                  <a:lnTo>
                    <a:pt x="59" y="107"/>
                  </a:lnTo>
                  <a:lnTo>
                    <a:pt x="76" y="82"/>
                  </a:lnTo>
                  <a:lnTo>
                    <a:pt x="92" y="55"/>
                  </a:lnTo>
                  <a:lnTo>
                    <a:pt x="102" y="42"/>
                  </a:lnTo>
                  <a:lnTo>
                    <a:pt x="111" y="30"/>
                  </a:lnTo>
                  <a:lnTo>
                    <a:pt x="121" y="19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6"/>
                  </a:lnTo>
                  <a:lnTo>
                    <a:pt x="134" y="5"/>
                  </a:lnTo>
                  <a:lnTo>
                    <a:pt x="133" y="3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3" name="Freeform 82"/>
            <p:cNvSpPr/>
            <p:nvPr/>
          </p:nvSpPr>
          <p:spPr bwMode="auto">
            <a:xfrm>
              <a:off x="4630738" y="4132263"/>
              <a:ext cx="82550" cy="112713"/>
            </a:xfrm>
            <a:custGeom>
              <a:avLst/>
              <a:gdLst/>
              <a:ahLst/>
              <a:cxnLst>
                <a:cxn ang="0">
                  <a:pos x="149" y="1"/>
                </a:cxn>
                <a:cxn ang="0">
                  <a:pos x="149" y="1"/>
                </a:cxn>
                <a:cxn ang="0">
                  <a:pos x="140" y="13"/>
                </a:cxn>
                <a:cxn ang="0">
                  <a:pos x="131" y="25"/>
                </a:cxn>
                <a:cxn ang="0">
                  <a:pos x="114" y="50"/>
                </a:cxn>
                <a:cxn ang="0">
                  <a:pos x="97" y="75"/>
                </a:cxn>
                <a:cxn ang="0">
                  <a:pos x="80" y="99"/>
                </a:cxn>
                <a:cxn ang="0">
                  <a:pos x="80" y="99"/>
                </a:cxn>
                <a:cxn ang="0">
                  <a:pos x="39" y="152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2" y="212"/>
                </a:cxn>
                <a:cxn ang="0">
                  <a:pos x="5" y="213"/>
                </a:cxn>
                <a:cxn ang="0">
                  <a:pos x="6" y="213"/>
                </a:cxn>
                <a:cxn ang="0">
                  <a:pos x="8" y="212"/>
                </a:cxn>
                <a:cxn ang="0">
                  <a:pos x="12" y="208"/>
                </a:cxn>
                <a:cxn ang="0">
                  <a:pos x="12" y="208"/>
                </a:cxn>
                <a:cxn ang="0">
                  <a:pos x="14" y="206"/>
                </a:cxn>
                <a:cxn ang="0">
                  <a:pos x="14" y="204"/>
                </a:cxn>
                <a:cxn ang="0">
                  <a:pos x="14" y="204"/>
                </a:cxn>
                <a:cxn ang="0">
                  <a:pos x="53" y="151"/>
                </a:cxn>
                <a:cxn ang="0">
                  <a:pos x="92" y="99"/>
                </a:cxn>
                <a:cxn ang="0">
                  <a:pos x="92" y="99"/>
                </a:cxn>
                <a:cxn ang="0">
                  <a:pos x="109" y="76"/>
                </a:cxn>
                <a:cxn ang="0">
                  <a:pos x="123" y="54"/>
                </a:cxn>
                <a:cxn ang="0">
                  <a:pos x="139" y="30"/>
                </a:cxn>
                <a:cxn ang="0">
                  <a:pos x="147" y="18"/>
                </a:cxn>
                <a:cxn ang="0">
                  <a:pos x="155" y="8"/>
                </a:cxn>
                <a:cxn ang="0">
                  <a:pos x="155" y="8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5" y="1"/>
                </a:cxn>
                <a:cxn ang="0">
                  <a:pos x="153" y="0"/>
                </a:cxn>
                <a:cxn ang="0">
                  <a:pos x="152" y="0"/>
                </a:cxn>
                <a:cxn ang="0">
                  <a:pos x="150" y="0"/>
                </a:cxn>
                <a:cxn ang="0">
                  <a:pos x="149" y="1"/>
                </a:cxn>
                <a:cxn ang="0">
                  <a:pos x="149" y="1"/>
                </a:cxn>
              </a:cxnLst>
              <a:rect l="0" t="0" r="r" b="b"/>
              <a:pathLst>
                <a:path w="156" h="213">
                  <a:moveTo>
                    <a:pt x="149" y="1"/>
                  </a:moveTo>
                  <a:lnTo>
                    <a:pt x="149" y="1"/>
                  </a:lnTo>
                  <a:lnTo>
                    <a:pt x="140" y="13"/>
                  </a:lnTo>
                  <a:lnTo>
                    <a:pt x="131" y="25"/>
                  </a:lnTo>
                  <a:lnTo>
                    <a:pt x="114" y="50"/>
                  </a:lnTo>
                  <a:lnTo>
                    <a:pt x="97" y="75"/>
                  </a:lnTo>
                  <a:lnTo>
                    <a:pt x="80" y="99"/>
                  </a:lnTo>
                  <a:lnTo>
                    <a:pt x="80" y="99"/>
                  </a:lnTo>
                  <a:lnTo>
                    <a:pt x="39" y="152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2" y="212"/>
                  </a:lnTo>
                  <a:lnTo>
                    <a:pt x="5" y="213"/>
                  </a:lnTo>
                  <a:lnTo>
                    <a:pt x="6" y="213"/>
                  </a:lnTo>
                  <a:lnTo>
                    <a:pt x="8" y="212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4" y="206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53" y="151"/>
                  </a:lnTo>
                  <a:lnTo>
                    <a:pt x="92" y="99"/>
                  </a:lnTo>
                  <a:lnTo>
                    <a:pt x="92" y="99"/>
                  </a:lnTo>
                  <a:lnTo>
                    <a:pt x="109" y="76"/>
                  </a:lnTo>
                  <a:lnTo>
                    <a:pt x="123" y="54"/>
                  </a:lnTo>
                  <a:lnTo>
                    <a:pt x="139" y="30"/>
                  </a:lnTo>
                  <a:lnTo>
                    <a:pt x="147" y="18"/>
                  </a:lnTo>
                  <a:lnTo>
                    <a:pt x="155" y="8"/>
                  </a:lnTo>
                  <a:lnTo>
                    <a:pt x="155" y="8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5" y="1"/>
                  </a:lnTo>
                  <a:lnTo>
                    <a:pt x="153" y="0"/>
                  </a:lnTo>
                  <a:lnTo>
                    <a:pt x="152" y="0"/>
                  </a:lnTo>
                  <a:lnTo>
                    <a:pt x="150" y="0"/>
                  </a:lnTo>
                  <a:lnTo>
                    <a:pt x="149" y="1"/>
                  </a:lnTo>
                  <a:lnTo>
                    <a:pt x="1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4" name="Freeform 83"/>
            <p:cNvSpPr/>
            <p:nvPr/>
          </p:nvSpPr>
          <p:spPr bwMode="auto">
            <a:xfrm>
              <a:off x="4664075" y="4144963"/>
              <a:ext cx="85725" cy="111125"/>
            </a:xfrm>
            <a:custGeom>
              <a:avLst/>
              <a:gdLst/>
              <a:ahLst/>
              <a:cxnLst>
                <a:cxn ang="0">
                  <a:pos x="152" y="3"/>
                </a:cxn>
                <a:cxn ang="0">
                  <a:pos x="152" y="3"/>
                </a:cxn>
                <a:cxn ang="0">
                  <a:pos x="150" y="8"/>
                </a:cxn>
                <a:cxn ang="0">
                  <a:pos x="147" y="12"/>
                </a:cxn>
                <a:cxn ang="0">
                  <a:pos x="139" y="22"/>
                </a:cxn>
                <a:cxn ang="0">
                  <a:pos x="131" y="33"/>
                </a:cxn>
                <a:cxn ang="0">
                  <a:pos x="124" y="41"/>
                </a:cxn>
                <a:cxn ang="0">
                  <a:pos x="124" y="41"/>
                </a:cxn>
                <a:cxn ang="0">
                  <a:pos x="86" y="97"/>
                </a:cxn>
                <a:cxn ang="0">
                  <a:pos x="86" y="97"/>
                </a:cxn>
                <a:cxn ang="0">
                  <a:pos x="66" y="124"/>
                </a:cxn>
                <a:cxn ang="0">
                  <a:pos x="45" y="150"/>
                </a:cxn>
                <a:cxn ang="0">
                  <a:pos x="1" y="201"/>
                </a:cxn>
                <a:cxn ang="0">
                  <a:pos x="1" y="201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3" y="209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8" y="208"/>
                </a:cxn>
                <a:cxn ang="0">
                  <a:pos x="8" y="208"/>
                </a:cxn>
                <a:cxn ang="0">
                  <a:pos x="52" y="155"/>
                </a:cxn>
                <a:cxn ang="0">
                  <a:pos x="74" y="129"/>
                </a:cxn>
                <a:cxn ang="0">
                  <a:pos x="94" y="101"/>
                </a:cxn>
                <a:cxn ang="0">
                  <a:pos x="94" y="101"/>
                </a:cxn>
                <a:cxn ang="0">
                  <a:pos x="113" y="74"/>
                </a:cxn>
                <a:cxn ang="0">
                  <a:pos x="133" y="46"/>
                </a:cxn>
                <a:cxn ang="0">
                  <a:pos x="133" y="46"/>
                </a:cxn>
                <a:cxn ang="0">
                  <a:pos x="140" y="36"/>
                </a:cxn>
                <a:cxn ang="0">
                  <a:pos x="148" y="27"/>
                </a:cxn>
                <a:cxn ang="0">
                  <a:pos x="156" y="16"/>
                </a:cxn>
                <a:cxn ang="0">
                  <a:pos x="159" y="11"/>
                </a:cxn>
                <a:cxn ang="0">
                  <a:pos x="162" y="6"/>
                </a:cxn>
                <a:cxn ang="0">
                  <a:pos x="162" y="6"/>
                </a:cxn>
                <a:cxn ang="0">
                  <a:pos x="162" y="4"/>
                </a:cxn>
                <a:cxn ang="0">
                  <a:pos x="161" y="2"/>
                </a:cxn>
                <a:cxn ang="0">
                  <a:pos x="160" y="1"/>
                </a:cxn>
                <a:cxn ang="0">
                  <a:pos x="158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4" y="2"/>
                </a:cxn>
                <a:cxn ang="0">
                  <a:pos x="152" y="3"/>
                </a:cxn>
                <a:cxn ang="0">
                  <a:pos x="152" y="3"/>
                </a:cxn>
              </a:cxnLst>
              <a:rect l="0" t="0" r="r" b="b"/>
              <a:pathLst>
                <a:path w="162" h="209">
                  <a:moveTo>
                    <a:pt x="152" y="3"/>
                  </a:moveTo>
                  <a:lnTo>
                    <a:pt x="152" y="3"/>
                  </a:lnTo>
                  <a:lnTo>
                    <a:pt x="150" y="8"/>
                  </a:lnTo>
                  <a:lnTo>
                    <a:pt x="147" y="12"/>
                  </a:lnTo>
                  <a:lnTo>
                    <a:pt x="139" y="22"/>
                  </a:lnTo>
                  <a:lnTo>
                    <a:pt x="131" y="33"/>
                  </a:lnTo>
                  <a:lnTo>
                    <a:pt x="124" y="41"/>
                  </a:lnTo>
                  <a:lnTo>
                    <a:pt x="124" y="41"/>
                  </a:lnTo>
                  <a:lnTo>
                    <a:pt x="86" y="97"/>
                  </a:lnTo>
                  <a:lnTo>
                    <a:pt x="86" y="97"/>
                  </a:lnTo>
                  <a:lnTo>
                    <a:pt x="66" y="124"/>
                  </a:lnTo>
                  <a:lnTo>
                    <a:pt x="45" y="150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3" y="209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8" y="208"/>
                  </a:lnTo>
                  <a:lnTo>
                    <a:pt x="8" y="208"/>
                  </a:lnTo>
                  <a:lnTo>
                    <a:pt x="52" y="155"/>
                  </a:lnTo>
                  <a:lnTo>
                    <a:pt x="74" y="129"/>
                  </a:lnTo>
                  <a:lnTo>
                    <a:pt x="94" y="101"/>
                  </a:lnTo>
                  <a:lnTo>
                    <a:pt x="94" y="101"/>
                  </a:lnTo>
                  <a:lnTo>
                    <a:pt x="113" y="74"/>
                  </a:lnTo>
                  <a:lnTo>
                    <a:pt x="133" y="46"/>
                  </a:lnTo>
                  <a:lnTo>
                    <a:pt x="133" y="46"/>
                  </a:lnTo>
                  <a:lnTo>
                    <a:pt x="140" y="36"/>
                  </a:lnTo>
                  <a:lnTo>
                    <a:pt x="148" y="27"/>
                  </a:lnTo>
                  <a:lnTo>
                    <a:pt x="156" y="16"/>
                  </a:lnTo>
                  <a:lnTo>
                    <a:pt x="159" y="11"/>
                  </a:lnTo>
                  <a:lnTo>
                    <a:pt x="162" y="6"/>
                  </a:lnTo>
                  <a:lnTo>
                    <a:pt x="162" y="6"/>
                  </a:lnTo>
                  <a:lnTo>
                    <a:pt x="162" y="4"/>
                  </a:lnTo>
                  <a:lnTo>
                    <a:pt x="161" y="2"/>
                  </a:lnTo>
                  <a:lnTo>
                    <a:pt x="160" y="1"/>
                  </a:lnTo>
                  <a:lnTo>
                    <a:pt x="158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4" y="2"/>
                  </a:lnTo>
                  <a:lnTo>
                    <a:pt x="152" y="3"/>
                  </a:lnTo>
                  <a:lnTo>
                    <a:pt x="1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5" name="Freeform 84"/>
            <p:cNvSpPr/>
            <p:nvPr/>
          </p:nvSpPr>
          <p:spPr bwMode="auto">
            <a:xfrm>
              <a:off x="4706938" y="4162425"/>
              <a:ext cx="74613" cy="112713"/>
            </a:xfrm>
            <a:custGeom>
              <a:avLst/>
              <a:gdLst/>
              <a:ahLst/>
              <a:cxnLst>
                <a:cxn ang="0">
                  <a:pos x="134" y="5"/>
                </a:cxn>
                <a:cxn ang="0">
                  <a:pos x="134" y="5"/>
                </a:cxn>
                <a:cxn ang="0">
                  <a:pos x="133" y="11"/>
                </a:cxn>
                <a:cxn ang="0">
                  <a:pos x="131" y="18"/>
                </a:cxn>
                <a:cxn ang="0">
                  <a:pos x="123" y="32"/>
                </a:cxn>
                <a:cxn ang="0">
                  <a:pos x="115" y="45"/>
                </a:cxn>
                <a:cxn ang="0">
                  <a:pos x="108" y="58"/>
                </a:cxn>
                <a:cxn ang="0">
                  <a:pos x="108" y="58"/>
                </a:cxn>
                <a:cxn ang="0">
                  <a:pos x="93" y="85"/>
                </a:cxn>
                <a:cxn ang="0">
                  <a:pos x="86" y="98"/>
                </a:cxn>
                <a:cxn ang="0">
                  <a:pos x="78" y="112"/>
                </a:cxn>
                <a:cxn ang="0">
                  <a:pos x="78" y="112"/>
                </a:cxn>
                <a:cxn ang="0">
                  <a:pos x="59" y="136"/>
                </a:cxn>
                <a:cxn ang="0">
                  <a:pos x="40" y="159"/>
                </a:cxn>
                <a:cxn ang="0">
                  <a:pos x="21" y="183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1"/>
                </a:cxn>
                <a:cxn ang="0">
                  <a:pos x="3" y="212"/>
                </a:cxn>
                <a:cxn ang="0">
                  <a:pos x="6" y="213"/>
                </a:cxn>
                <a:cxn ang="0">
                  <a:pos x="8" y="213"/>
                </a:cxn>
                <a:cxn ang="0">
                  <a:pos x="9" y="211"/>
                </a:cxn>
                <a:cxn ang="0">
                  <a:pos x="9" y="211"/>
                </a:cxn>
                <a:cxn ang="0">
                  <a:pos x="30" y="186"/>
                </a:cxn>
                <a:cxn ang="0">
                  <a:pos x="51" y="160"/>
                </a:cxn>
                <a:cxn ang="0">
                  <a:pos x="71" y="136"/>
                </a:cxn>
                <a:cxn ang="0">
                  <a:pos x="90" y="110"/>
                </a:cxn>
                <a:cxn ang="0">
                  <a:pos x="90" y="110"/>
                </a:cxn>
                <a:cxn ang="0">
                  <a:pos x="100" y="94"/>
                </a:cxn>
                <a:cxn ang="0">
                  <a:pos x="109" y="79"/>
                </a:cxn>
                <a:cxn ang="0">
                  <a:pos x="124" y="46"/>
                </a:cxn>
                <a:cxn ang="0">
                  <a:pos x="124" y="46"/>
                </a:cxn>
                <a:cxn ang="0">
                  <a:pos x="136" y="27"/>
                </a:cxn>
                <a:cxn ang="0">
                  <a:pos x="141" y="16"/>
                </a:cxn>
                <a:cxn ang="0">
                  <a:pos x="142" y="10"/>
                </a:cxn>
                <a:cxn ang="0">
                  <a:pos x="143" y="5"/>
                </a:cxn>
                <a:cxn ang="0">
                  <a:pos x="143" y="5"/>
                </a:cxn>
                <a:cxn ang="0">
                  <a:pos x="143" y="3"/>
                </a:cxn>
                <a:cxn ang="0">
                  <a:pos x="142" y="1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1"/>
                </a:cxn>
                <a:cxn ang="0">
                  <a:pos x="135" y="3"/>
                </a:cxn>
                <a:cxn ang="0">
                  <a:pos x="134" y="5"/>
                </a:cxn>
                <a:cxn ang="0">
                  <a:pos x="134" y="5"/>
                </a:cxn>
              </a:cxnLst>
              <a:rect l="0" t="0" r="r" b="b"/>
              <a:pathLst>
                <a:path w="143" h="213">
                  <a:moveTo>
                    <a:pt x="134" y="5"/>
                  </a:moveTo>
                  <a:lnTo>
                    <a:pt x="134" y="5"/>
                  </a:lnTo>
                  <a:lnTo>
                    <a:pt x="133" y="11"/>
                  </a:lnTo>
                  <a:lnTo>
                    <a:pt x="131" y="18"/>
                  </a:lnTo>
                  <a:lnTo>
                    <a:pt x="123" y="32"/>
                  </a:lnTo>
                  <a:lnTo>
                    <a:pt x="115" y="45"/>
                  </a:lnTo>
                  <a:lnTo>
                    <a:pt x="108" y="58"/>
                  </a:lnTo>
                  <a:lnTo>
                    <a:pt x="108" y="58"/>
                  </a:lnTo>
                  <a:lnTo>
                    <a:pt x="93" y="85"/>
                  </a:lnTo>
                  <a:lnTo>
                    <a:pt x="86" y="98"/>
                  </a:lnTo>
                  <a:lnTo>
                    <a:pt x="78" y="112"/>
                  </a:lnTo>
                  <a:lnTo>
                    <a:pt x="78" y="112"/>
                  </a:lnTo>
                  <a:lnTo>
                    <a:pt x="59" y="136"/>
                  </a:lnTo>
                  <a:lnTo>
                    <a:pt x="40" y="159"/>
                  </a:lnTo>
                  <a:lnTo>
                    <a:pt x="21" y="183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1"/>
                  </a:lnTo>
                  <a:lnTo>
                    <a:pt x="3" y="212"/>
                  </a:lnTo>
                  <a:lnTo>
                    <a:pt x="6" y="213"/>
                  </a:lnTo>
                  <a:lnTo>
                    <a:pt x="8" y="213"/>
                  </a:lnTo>
                  <a:lnTo>
                    <a:pt x="9" y="211"/>
                  </a:lnTo>
                  <a:lnTo>
                    <a:pt x="9" y="211"/>
                  </a:lnTo>
                  <a:lnTo>
                    <a:pt x="30" y="186"/>
                  </a:lnTo>
                  <a:lnTo>
                    <a:pt x="51" y="160"/>
                  </a:lnTo>
                  <a:lnTo>
                    <a:pt x="71" y="136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100" y="94"/>
                  </a:lnTo>
                  <a:lnTo>
                    <a:pt x="109" y="79"/>
                  </a:lnTo>
                  <a:lnTo>
                    <a:pt x="124" y="46"/>
                  </a:lnTo>
                  <a:lnTo>
                    <a:pt x="124" y="46"/>
                  </a:lnTo>
                  <a:lnTo>
                    <a:pt x="136" y="27"/>
                  </a:lnTo>
                  <a:lnTo>
                    <a:pt x="141" y="16"/>
                  </a:lnTo>
                  <a:lnTo>
                    <a:pt x="142" y="10"/>
                  </a:lnTo>
                  <a:lnTo>
                    <a:pt x="143" y="5"/>
                  </a:lnTo>
                  <a:lnTo>
                    <a:pt x="143" y="5"/>
                  </a:lnTo>
                  <a:lnTo>
                    <a:pt x="143" y="3"/>
                  </a:lnTo>
                  <a:lnTo>
                    <a:pt x="142" y="1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1"/>
                  </a:lnTo>
                  <a:lnTo>
                    <a:pt x="135" y="3"/>
                  </a:lnTo>
                  <a:lnTo>
                    <a:pt x="134" y="5"/>
                  </a:lnTo>
                  <a:lnTo>
                    <a:pt x="1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6" name="Freeform 85"/>
            <p:cNvSpPr/>
            <p:nvPr/>
          </p:nvSpPr>
          <p:spPr bwMode="auto">
            <a:xfrm>
              <a:off x="4729163" y="4187825"/>
              <a:ext cx="76200" cy="111125"/>
            </a:xfrm>
            <a:custGeom>
              <a:avLst/>
              <a:gdLst/>
              <a:ahLst/>
              <a:cxnLst>
                <a:cxn ang="0">
                  <a:pos x="134" y="4"/>
                </a:cxn>
                <a:cxn ang="0">
                  <a:pos x="134" y="4"/>
                </a:cxn>
                <a:cxn ang="0">
                  <a:pos x="132" y="10"/>
                </a:cxn>
                <a:cxn ang="0">
                  <a:pos x="130" y="15"/>
                </a:cxn>
                <a:cxn ang="0">
                  <a:pos x="125" y="26"/>
                </a:cxn>
                <a:cxn ang="0">
                  <a:pos x="118" y="37"/>
                </a:cxn>
                <a:cxn ang="0">
                  <a:pos x="110" y="46"/>
                </a:cxn>
                <a:cxn ang="0">
                  <a:pos x="110" y="46"/>
                </a:cxn>
                <a:cxn ang="0">
                  <a:pos x="102" y="60"/>
                </a:cxn>
                <a:cxn ang="0">
                  <a:pos x="94" y="73"/>
                </a:cxn>
                <a:cxn ang="0">
                  <a:pos x="85" y="86"/>
                </a:cxn>
                <a:cxn ang="0">
                  <a:pos x="77" y="100"/>
                </a:cxn>
                <a:cxn ang="0">
                  <a:pos x="77" y="100"/>
                </a:cxn>
                <a:cxn ang="0">
                  <a:pos x="58" y="126"/>
                </a:cxn>
                <a:cxn ang="0">
                  <a:pos x="39" y="151"/>
                </a:cxn>
                <a:cxn ang="0">
                  <a:pos x="19" y="177"/>
                </a:cxn>
                <a:cxn ang="0">
                  <a:pos x="1" y="203"/>
                </a:cxn>
                <a:cxn ang="0">
                  <a:pos x="1" y="203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4" y="210"/>
                </a:cxn>
                <a:cxn ang="0">
                  <a:pos x="7" y="210"/>
                </a:cxn>
                <a:cxn ang="0">
                  <a:pos x="7" y="210"/>
                </a:cxn>
                <a:cxn ang="0">
                  <a:pos x="10" y="209"/>
                </a:cxn>
                <a:cxn ang="0">
                  <a:pos x="12" y="207"/>
                </a:cxn>
                <a:cxn ang="0">
                  <a:pos x="14" y="205"/>
                </a:cxn>
                <a:cxn ang="0">
                  <a:pos x="15" y="202"/>
                </a:cxn>
                <a:cxn ang="0">
                  <a:pos x="15" y="202"/>
                </a:cxn>
                <a:cxn ang="0">
                  <a:pos x="15" y="201"/>
                </a:cxn>
                <a:cxn ang="0">
                  <a:pos x="15" y="201"/>
                </a:cxn>
                <a:cxn ang="0">
                  <a:pos x="33" y="175"/>
                </a:cxn>
                <a:cxn ang="0">
                  <a:pos x="52" y="149"/>
                </a:cxn>
                <a:cxn ang="0">
                  <a:pos x="71" y="124"/>
                </a:cxn>
                <a:cxn ang="0">
                  <a:pos x="90" y="98"/>
                </a:cxn>
                <a:cxn ang="0">
                  <a:pos x="90" y="98"/>
                </a:cxn>
                <a:cxn ang="0">
                  <a:pos x="99" y="84"/>
                </a:cxn>
                <a:cxn ang="0">
                  <a:pos x="106" y="71"/>
                </a:cxn>
                <a:cxn ang="0">
                  <a:pos x="114" y="57"/>
                </a:cxn>
                <a:cxn ang="0">
                  <a:pos x="123" y="45"/>
                </a:cxn>
                <a:cxn ang="0">
                  <a:pos x="123" y="45"/>
                </a:cxn>
                <a:cxn ang="0">
                  <a:pos x="129" y="36"/>
                </a:cxn>
                <a:cxn ang="0">
                  <a:pos x="135" y="26"/>
                </a:cxn>
                <a:cxn ang="0">
                  <a:pos x="140" y="17"/>
                </a:cxn>
                <a:cxn ang="0">
                  <a:pos x="143" y="7"/>
                </a:cxn>
                <a:cxn ang="0">
                  <a:pos x="143" y="7"/>
                </a:cxn>
                <a:cxn ang="0">
                  <a:pos x="143" y="5"/>
                </a:cxn>
                <a:cxn ang="0">
                  <a:pos x="142" y="3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6" y="0"/>
                </a:cxn>
                <a:cxn ang="0">
                  <a:pos x="134" y="2"/>
                </a:cxn>
                <a:cxn ang="0">
                  <a:pos x="134" y="4"/>
                </a:cxn>
                <a:cxn ang="0">
                  <a:pos x="134" y="4"/>
                </a:cxn>
              </a:cxnLst>
              <a:rect l="0" t="0" r="r" b="b"/>
              <a:pathLst>
                <a:path w="143" h="210">
                  <a:moveTo>
                    <a:pt x="134" y="4"/>
                  </a:moveTo>
                  <a:lnTo>
                    <a:pt x="134" y="4"/>
                  </a:lnTo>
                  <a:lnTo>
                    <a:pt x="132" y="10"/>
                  </a:lnTo>
                  <a:lnTo>
                    <a:pt x="130" y="15"/>
                  </a:lnTo>
                  <a:lnTo>
                    <a:pt x="125" y="26"/>
                  </a:lnTo>
                  <a:lnTo>
                    <a:pt x="118" y="37"/>
                  </a:lnTo>
                  <a:lnTo>
                    <a:pt x="110" y="46"/>
                  </a:lnTo>
                  <a:lnTo>
                    <a:pt x="110" y="46"/>
                  </a:lnTo>
                  <a:lnTo>
                    <a:pt x="102" y="60"/>
                  </a:lnTo>
                  <a:lnTo>
                    <a:pt x="94" y="73"/>
                  </a:lnTo>
                  <a:lnTo>
                    <a:pt x="85" y="86"/>
                  </a:lnTo>
                  <a:lnTo>
                    <a:pt x="77" y="100"/>
                  </a:lnTo>
                  <a:lnTo>
                    <a:pt x="77" y="100"/>
                  </a:lnTo>
                  <a:lnTo>
                    <a:pt x="58" y="126"/>
                  </a:lnTo>
                  <a:lnTo>
                    <a:pt x="39" y="151"/>
                  </a:lnTo>
                  <a:lnTo>
                    <a:pt x="19" y="177"/>
                  </a:lnTo>
                  <a:lnTo>
                    <a:pt x="1" y="203"/>
                  </a:lnTo>
                  <a:lnTo>
                    <a:pt x="1" y="203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4" y="210"/>
                  </a:lnTo>
                  <a:lnTo>
                    <a:pt x="7" y="210"/>
                  </a:lnTo>
                  <a:lnTo>
                    <a:pt x="7" y="210"/>
                  </a:lnTo>
                  <a:lnTo>
                    <a:pt x="10" y="209"/>
                  </a:lnTo>
                  <a:lnTo>
                    <a:pt x="12" y="207"/>
                  </a:lnTo>
                  <a:lnTo>
                    <a:pt x="14" y="205"/>
                  </a:lnTo>
                  <a:lnTo>
                    <a:pt x="15" y="202"/>
                  </a:lnTo>
                  <a:lnTo>
                    <a:pt x="15" y="202"/>
                  </a:lnTo>
                  <a:lnTo>
                    <a:pt x="15" y="201"/>
                  </a:lnTo>
                  <a:lnTo>
                    <a:pt x="15" y="201"/>
                  </a:lnTo>
                  <a:lnTo>
                    <a:pt x="33" y="175"/>
                  </a:lnTo>
                  <a:lnTo>
                    <a:pt x="52" y="149"/>
                  </a:lnTo>
                  <a:lnTo>
                    <a:pt x="71" y="124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9" y="84"/>
                  </a:lnTo>
                  <a:lnTo>
                    <a:pt x="106" y="71"/>
                  </a:lnTo>
                  <a:lnTo>
                    <a:pt x="114" y="57"/>
                  </a:lnTo>
                  <a:lnTo>
                    <a:pt x="123" y="45"/>
                  </a:lnTo>
                  <a:lnTo>
                    <a:pt x="123" y="45"/>
                  </a:lnTo>
                  <a:lnTo>
                    <a:pt x="129" y="36"/>
                  </a:lnTo>
                  <a:lnTo>
                    <a:pt x="135" y="26"/>
                  </a:lnTo>
                  <a:lnTo>
                    <a:pt x="140" y="17"/>
                  </a:lnTo>
                  <a:lnTo>
                    <a:pt x="143" y="7"/>
                  </a:lnTo>
                  <a:lnTo>
                    <a:pt x="143" y="7"/>
                  </a:lnTo>
                  <a:lnTo>
                    <a:pt x="143" y="5"/>
                  </a:lnTo>
                  <a:lnTo>
                    <a:pt x="142" y="3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4" y="2"/>
                  </a:lnTo>
                  <a:lnTo>
                    <a:pt x="134" y="4"/>
                  </a:lnTo>
                  <a:lnTo>
                    <a:pt x="1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7" name="Freeform 86"/>
            <p:cNvSpPr/>
            <p:nvPr/>
          </p:nvSpPr>
          <p:spPr bwMode="auto">
            <a:xfrm>
              <a:off x="4757738" y="4208463"/>
              <a:ext cx="71438" cy="107950"/>
            </a:xfrm>
            <a:custGeom>
              <a:avLst/>
              <a:gdLst/>
              <a:ahLst/>
              <a:cxnLst>
                <a:cxn ang="0">
                  <a:pos x="129" y="3"/>
                </a:cxn>
                <a:cxn ang="0">
                  <a:pos x="129" y="3"/>
                </a:cxn>
                <a:cxn ang="0">
                  <a:pos x="126" y="14"/>
                </a:cxn>
                <a:cxn ang="0">
                  <a:pos x="121" y="25"/>
                </a:cxn>
                <a:cxn ang="0">
                  <a:pos x="115" y="35"/>
                </a:cxn>
                <a:cxn ang="0">
                  <a:pos x="109" y="44"/>
                </a:cxn>
                <a:cxn ang="0">
                  <a:pos x="109" y="44"/>
                </a:cxn>
                <a:cxn ang="0">
                  <a:pos x="100" y="57"/>
                </a:cxn>
                <a:cxn ang="0">
                  <a:pos x="93" y="69"/>
                </a:cxn>
                <a:cxn ang="0">
                  <a:pos x="77" y="95"/>
                </a:cxn>
                <a:cxn ang="0">
                  <a:pos x="77" y="95"/>
                </a:cxn>
                <a:cxn ang="0">
                  <a:pos x="59" y="121"/>
                </a:cxn>
                <a:cxn ang="0">
                  <a:pos x="41" y="147"/>
                </a:cxn>
                <a:cxn ang="0">
                  <a:pos x="21" y="172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4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13" y="198"/>
                </a:cxn>
                <a:cxn ang="0">
                  <a:pos x="13" y="198"/>
                </a:cxn>
                <a:cxn ang="0">
                  <a:pos x="14" y="196"/>
                </a:cxn>
                <a:cxn ang="0">
                  <a:pos x="14" y="196"/>
                </a:cxn>
                <a:cxn ang="0">
                  <a:pos x="32" y="172"/>
                </a:cxn>
                <a:cxn ang="0">
                  <a:pos x="51" y="149"/>
                </a:cxn>
                <a:cxn ang="0">
                  <a:pos x="68" y="124"/>
                </a:cxn>
                <a:cxn ang="0">
                  <a:pos x="84" y="100"/>
                </a:cxn>
                <a:cxn ang="0">
                  <a:pos x="84" y="100"/>
                </a:cxn>
                <a:cxn ang="0">
                  <a:pos x="101" y="74"/>
                </a:cxn>
                <a:cxn ang="0">
                  <a:pos x="108" y="62"/>
                </a:cxn>
                <a:cxn ang="0">
                  <a:pos x="117" y="50"/>
                </a:cxn>
                <a:cxn ang="0">
                  <a:pos x="117" y="50"/>
                </a:cxn>
                <a:cxn ang="0">
                  <a:pos x="124" y="39"/>
                </a:cxn>
                <a:cxn ang="0">
                  <a:pos x="130" y="29"/>
                </a:cxn>
                <a:cxn ang="0">
                  <a:pos x="134" y="17"/>
                </a:cxn>
                <a:cxn ang="0">
                  <a:pos x="137" y="5"/>
                </a:cxn>
                <a:cxn ang="0">
                  <a:pos x="137" y="5"/>
                </a:cxn>
                <a:cxn ang="0">
                  <a:pos x="137" y="3"/>
                </a:cxn>
                <a:cxn ang="0">
                  <a:pos x="137" y="2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31" y="0"/>
                </a:cxn>
                <a:cxn ang="0">
                  <a:pos x="129" y="1"/>
                </a:cxn>
                <a:cxn ang="0">
                  <a:pos x="129" y="3"/>
                </a:cxn>
                <a:cxn ang="0">
                  <a:pos x="129" y="3"/>
                </a:cxn>
              </a:cxnLst>
              <a:rect l="0" t="0" r="r" b="b"/>
              <a:pathLst>
                <a:path w="137" h="204">
                  <a:moveTo>
                    <a:pt x="129" y="3"/>
                  </a:moveTo>
                  <a:lnTo>
                    <a:pt x="129" y="3"/>
                  </a:lnTo>
                  <a:lnTo>
                    <a:pt x="126" y="14"/>
                  </a:lnTo>
                  <a:lnTo>
                    <a:pt x="121" y="25"/>
                  </a:lnTo>
                  <a:lnTo>
                    <a:pt x="115" y="35"/>
                  </a:lnTo>
                  <a:lnTo>
                    <a:pt x="109" y="44"/>
                  </a:lnTo>
                  <a:lnTo>
                    <a:pt x="109" y="44"/>
                  </a:lnTo>
                  <a:lnTo>
                    <a:pt x="100" y="57"/>
                  </a:lnTo>
                  <a:lnTo>
                    <a:pt x="93" y="69"/>
                  </a:lnTo>
                  <a:lnTo>
                    <a:pt x="77" y="95"/>
                  </a:lnTo>
                  <a:lnTo>
                    <a:pt x="77" y="95"/>
                  </a:lnTo>
                  <a:lnTo>
                    <a:pt x="59" y="121"/>
                  </a:lnTo>
                  <a:lnTo>
                    <a:pt x="41" y="147"/>
                  </a:lnTo>
                  <a:lnTo>
                    <a:pt x="21" y="172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4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13" y="198"/>
                  </a:lnTo>
                  <a:lnTo>
                    <a:pt x="13" y="198"/>
                  </a:lnTo>
                  <a:lnTo>
                    <a:pt x="14" y="196"/>
                  </a:lnTo>
                  <a:lnTo>
                    <a:pt x="14" y="196"/>
                  </a:lnTo>
                  <a:lnTo>
                    <a:pt x="32" y="172"/>
                  </a:lnTo>
                  <a:lnTo>
                    <a:pt x="51" y="149"/>
                  </a:lnTo>
                  <a:lnTo>
                    <a:pt x="68" y="124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101" y="74"/>
                  </a:lnTo>
                  <a:lnTo>
                    <a:pt x="108" y="62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24" y="39"/>
                  </a:lnTo>
                  <a:lnTo>
                    <a:pt x="130" y="29"/>
                  </a:lnTo>
                  <a:lnTo>
                    <a:pt x="134" y="17"/>
                  </a:lnTo>
                  <a:lnTo>
                    <a:pt x="137" y="5"/>
                  </a:lnTo>
                  <a:lnTo>
                    <a:pt x="137" y="5"/>
                  </a:lnTo>
                  <a:lnTo>
                    <a:pt x="137" y="3"/>
                  </a:lnTo>
                  <a:lnTo>
                    <a:pt x="137" y="2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31" y="0"/>
                  </a:lnTo>
                  <a:lnTo>
                    <a:pt x="129" y="1"/>
                  </a:lnTo>
                  <a:lnTo>
                    <a:pt x="129" y="3"/>
                  </a:lnTo>
                  <a:lnTo>
                    <a:pt x="1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8" name="Freeform 87"/>
            <p:cNvSpPr/>
            <p:nvPr/>
          </p:nvSpPr>
          <p:spPr bwMode="auto">
            <a:xfrm>
              <a:off x="4767263" y="4238625"/>
              <a:ext cx="82550" cy="119063"/>
            </a:xfrm>
            <a:custGeom>
              <a:avLst/>
              <a:gdLst/>
              <a:ahLst/>
              <a:cxnLst>
                <a:cxn ang="0">
                  <a:pos x="147" y="3"/>
                </a:cxn>
                <a:cxn ang="0">
                  <a:pos x="147" y="3"/>
                </a:cxn>
                <a:cxn ang="0">
                  <a:pos x="146" y="9"/>
                </a:cxn>
                <a:cxn ang="0">
                  <a:pos x="144" y="15"/>
                </a:cxn>
                <a:cxn ang="0">
                  <a:pos x="139" y="27"/>
                </a:cxn>
                <a:cxn ang="0">
                  <a:pos x="125" y="50"/>
                </a:cxn>
                <a:cxn ang="0">
                  <a:pos x="125" y="50"/>
                </a:cxn>
                <a:cxn ang="0">
                  <a:pos x="116" y="64"/>
                </a:cxn>
                <a:cxn ang="0">
                  <a:pos x="107" y="79"/>
                </a:cxn>
                <a:cxn ang="0">
                  <a:pos x="86" y="107"/>
                </a:cxn>
                <a:cxn ang="0">
                  <a:pos x="86" y="107"/>
                </a:cxn>
                <a:cxn ang="0">
                  <a:pos x="66" y="135"/>
                </a:cxn>
                <a:cxn ang="0">
                  <a:pos x="46" y="162"/>
                </a:cxn>
                <a:cxn ang="0">
                  <a:pos x="24" y="188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2" y="222"/>
                </a:cxn>
                <a:cxn ang="0">
                  <a:pos x="3" y="223"/>
                </a:cxn>
                <a:cxn ang="0">
                  <a:pos x="4" y="224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8" y="222"/>
                </a:cxn>
                <a:cxn ang="0">
                  <a:pos x="31" y="195"/>
                </a:cxn>
                <a:cxn ang="0">
                  <a:pos x="53" y="168"/>
                </a:cxn>
                <a:cxn ang="0">
                  <a:pos x="74" y="140"/>
                </a:cxn>
                <a:cxn ang="0">
                  <a:pos x="94" y="112"/>
                </a:cxn>
                <a:cxn ang="0">
                  <a:pos x="94" y="112"/>
                </a:cxn>
                <a:cxn ang="0">
                  <a:pos x="114" y="83"/>
                </a:cxn>
                <a:cxn ang="0">
                  <a:pos x="134" y="55"/>
                </a:cxn>
                <a:cxn ang="0">
                  <a:pos x="134" y="55"/>
                </a:cxn>
                <a:cxn ang="0">
                  <a:pos x="141" y="43"/>
                </a:cxn>
                <a:cxn ang="0">
                  <a:pos x="148" y="31"/>
                </a:cxn>
                <a:cxn ang="0">
                  <a:pos x="153" y="18"/>
                </a:cxn>
                <a:cxn ang="0">
                  <a:pos x="155" y="12"/>
                </a:cxn>
                <a:cxn ang="0">
                  <a:pos x="156" y="6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5" y="2"/>
                </a:cxn>
                <a:cxn ang="0">
                  <a:pos x="152" y="0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8" y="1"/>
                </a:cxn>
                <a:cxn ang="0">
                  <a:pos x="147" y="3"/>
                </a:cxn>
                <a:cxn ang="0">
                  <a:pos x="147" y="3"/>
                </a:cxn>
              </a:cxnLst>
              <a:rect l="0" t="0" r="r" b="b"/>
              <a:pathLst>
                <a:path w="156" h="224">
                  <a:moveTo>
                    <a:pt x="147" y="3"/>
                  </a:moveTo>
                  <a:lnTo>
                    <a:pt x="147" y="3"/>
                  </a:lnTo>
                  <a:lnTo>
                    <a:pt x="146" y="9"/>
                  </a:lnTo>
                  <a:lnTo>
                    <a:pt x="144" y="15"/>
                  </a:lnTo>
                  <a:lnTo>
                    <a:pt x="139" y="27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6" y="64"/>
                  </a:lnTo>
                  <a:lnTo>
                    <a:pt x="107" y="79"/>
                  </a:lnTo>
                  <a:lnTo>
                    <a:pt x="86" y="107"/>
                  </a:lnTo>
                  <a:lnTo>
                    <a:pt x="86" y="107"/>
                  </a:lnTo>
                  <a:lnTo>
                    <a:pt x="66" y="135"/>
                  </a:lnTo>
                  <a:lnTo>
                    <a:pt x="46" y="162"/>
                  </a:lnTo>
                  <a:lnTo>
                    <a:pt x="24" y="188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2" y="222"/>
                  </a:lnTo>
                  <a:lnTo>
                    <a:pt x="3" y="223"/>
                  </a:lnTo>
                  <a:lnTo>
                    <a:pt x="4" y="224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8" y="222"/>
                  </a:lnTo>
                  <a:lnTo>
                    <a:pt x="31" y="195"/>
                  </a:lnTo>
                  <a:lnTo>
                    <a:pt x="53" y="168"/>
                  </a:lnTo>
                  <a:lnTo>
                    <a:pt x="74" y="140"/>
                  </a:lnTo>
                  <a:lnTo>
                    <a:pt x="94" y="112"/>
                  </a:lnTo>
                  <a:lnTo>
                    <a:pt x="94" y="112"/>
                  </a:lnTo>
                  <a:lnTo>
                    <a:pt x="114" y="83"/>
                  </a:lnTo>
                  <a:lnTo>
                    <a:pt x="134" y="55"/>
                  </a:lnTo>
                  <a:lnTo>
                    <a:pt x="134" y="55"/>
                  </a:lnTo>
                  <a:lnTo>
                    <a:pt x="141" y="43"/>
                  </a:lnTo>
                  <a:lnTo>
                    <a:pt x="148" y="31"/>
                  </a:lnTo>
                  <a:lnTo>
                    <a:pt x="153" y="18"/>
                  </a:lnTo>
                  <a:lnTo>
                    <a:pt x="155" y="12"/>
                  </a:lnTo>
                  <a:lnTo>
                    <a:pt x="156" y="6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5" y="2"/>
                  </a:lnTo>
                  <a:lnTo>
                    <a:pt x="152" y="0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8" y="1"/>
                  </a:lnTo>
                  <a:lnTo>
                    <a:pt x="147" y="3"/>
                  </a:lnTo>
                  <a:lnTo>
                    <a:pt x="1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9" name="Freeform 88"/>
            <p:cNvSpPr/>
            <p:nvPr/>
          </p:nvSpPr>
          <p:spPr bwMode="auto">
            <a:xfrm>
              <a:off x="4779963" y="4270375"/>
              <a:ext cx="90488" cy="128588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61" y="4"/>
                </a:cxn>
                <a:cxn ang="0">
                  <a:pos x="159" y="13"/>
                </a:cxn>
                <a:cxn ang="0">
                  <a:pos x="155" y="22"/>
                </a:cxn>
                <a:cxn ang="0">
                  <a:pos x="150" y="31"/>
                </a:cxn>
                <a:cxn ang="0">
                  <a:pos x="144" y="39"/>
                </a:cxn>
                <a:cxn ang="0">
                  <a:pos x="130" y="56"/>
                </a:cxn>
                <a:cxn ang="0">
                  <a:pos x="118" y="70"/>
                </a:cxn>
                <a:cxn ang="0">
                  <a:pos x="118" y="70"/>
                </a:cxn>
                <a:cxn ang="0">
                  <a:pos x="96" y="98"/>
                </a:cxn>
                <a:cxn ang="0">
                  <a:pos x="74" y="127"/>
                </a:cxn>
                <a:cxn ang="0">
                  <a:pos x="74" y="127"/>
                </a:cxn>
                <a:cxn ang="0">
                  <a:pos x="51" y="160"/>
                </a:cxn>
                <a:cxn ang="0">
                  <a:pos x="26" y="193"/>
                </a:cxn>
                <a:cxn ang="0">
                  <a:pos x="26" y="193"/>
                </a:cxn>
                <a:cxn ang="0">
                  <a:pos x="18" y="202"/>
                </a:cxn>
                <a:cxn ang="0">
                  <a:pos x="10" y="213"/>
                </a:cxn>
                <a:cxn ang="0">
                  <a:pos x="4" y="225"/>
                </a:cxn>
                <a:cxn ang="0">
                  <a:pos x="2" y="231"/>
                </a:cxn>
                <a:cxn ang="0">
                  <a:pos x="0" y="237"/>
                </a:cxn>
                <a:cxn ang="0">
                  <a:pos x="0" y="237"/>
                </a:cxn>
                <a:cxn ang="0">
                  <a:pos x="0" y="239"/>
                </a:cxn>
                <a:cxn ang="0">
                  <a:pos x="1" y="240"/>
                </a:cxn>
                <a:cxn ang="0">
                  <a:pos x="2" y="243"/>
                </a:cxn>
                <a:cxn ang="0">
                  <a:pos x="3" y="243"/>
                </a:cxn>
                <a:cxn ang="0">
                  <a:pos x="5" y="243"/>
                </a:cxn>
                <a:cxn ang="0">
                  <a:pos x="7" y="243"/>
                </a:cxn>
                <a:cxn ang="0">
                  <a:pos x="8" y="241"/>
                </a:cxn>
                <a:cxn ang="0">
                  <a:pos x="9" y="239"/>
                </a:cxn>
                <a:cxn ang="0">
                  <a:pos x="9" y="239"/>
                </a:cxn>
                <a:cxn ang="0">
                  <a:pos x="11" y="232"/>
                </a:cxn>
                <a:cxn ang="0">
                  <a:pos x="15" y="224"/>
                </a:cxn>
                <a:cxn ang="0">
                  <a:pos x="19" y="217"/>
                </a:cxn>
                <a:cxn ang="0">
                  <a:pos x="24" y="209"/>
                </a:cxn>
                <a:cxn ang="0">
                  <a:pos x="35" y="196"/>
                </a:cxn>
                <a:cxn ang="0">
                  <a:pos x="44" y="182"/>
                </a:cxn>
                <a:cxn ang="0">
                  <a:pos x="44" y="182"/>
                </a:cxn>
                <a:cxn ang="0">
                  <a:pos x="69" y="150"/>
                </a:cxn>
                <a:cxn ang="0">
                  <a:pos x="94" y="117"/>
                </a:cxn>
                <a:cxn ang="0">
                  <a:pos x="94" y="117"/>
                </a:cxn>
                <a:cxn ang="0">
                  <a:pos x="117" y="87"/>
                </a:cxn>
                <a:cxn ang="0">
                  <a:pos x="141" y="57"/>
                </a:cxn>
                <a:cxn ang="0">
                  <a:pos x="141" y="57"/>
                </a:cxn>
                <a:cxn ang="0">
                  <a:pos x="150" y="46"/>
                </a:cxn>
                <a:cxn ang="0">
                  <a:pos x="158" y="33"/>
                </a:cxn>
                <a:cxn ang="0">
                  <a:pos x="167" y="20"/>
                </a:cxn>
                <a:cxn ang="0">
                  <a:pos x="169" y="13"/>
                </a:cxn>
                <a:cxn ang="0">
                  <a:pos x="171" y="6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3"/>
                </a:cxn>
                <a:cxn ang="0">
                  <a:pos x="167" y="1"/>
                </a:cxn>
                <a:cxn ang="0">
                  <a:pos x="166" y="0"/>
                </a:cxn>
                <a:cxn ang="0">
                  <a:pos x="164" y="1"/>
                </a:cxn>
                <a:cxn ang="0">
                  <a:pos x="163" y="2"/>
                </a:cxn>
                <a:cxn ang="0">
                  <a:pos x="161" y="4"/>
                </a:cxn>
                <a:cxn ang="0">
                  <a:pos x="161" y="4"/>
                </a:cxn>
              </a:cxnLst>
              <a:rect l="0" t="0" r="r" b="b"/>
              <a:pathLst>
                <a:path w="171" h="243">
                  <a:moveTo>
                    <a:pt x="161" y="4"/>
                  </a:moveTo>
                  <a:lnTo>
                    <a:pt x="161" y="4"/>
                  </a:lnTo>
                  <a:lnTo>
                    <a:pt x="159" y="13"/>
                  </a:lnTo>
                  <a:lnTo>
                    <a:pt x="155" y="22"/>
                  </a:lnTo>
                  <a:lnTo>
                    <a:pt x="150" y="31"/>
                  </a:lnTo>
                  <a:lnTo>
                    <a:pt x="144" y="39"/>
                  </a:lnTo>
                  <a:lnTo>
                    <a:pt x="130" y="56"/>
                  </a:lnTo>
                  <a:lnTo>
                    <a:pt x="118" y="70"/>
                  </a:lnTo>
                  <a:lnTo>
                    <a:pt x="118" y="70"/>
                  </a:lnTo>
                  <a:lnTo>
                    <a:pt x="96" y="98"/>
                  </a:lnTo>
                  <a:lnTo>
                    <a:pt x="74" y="127"/>
                  </a:lnTo>
                  <a:lnTo>
                    <a:pt x="74" y="127"/>
                  </a:lnTo>
                  <a:lnTo>
                    <a:pt x="51" y="160"/>
                  </a:lnTo>
                  <a:lnTo>
                    <a:pt x="26" y="193"/>
                  </a:lnTo>
                  <a:lnTo>
                    <a:pt x="26" y="193"/>
                  </a:lnTo>
                  <a:lnTo>
                    <a:pt x="18" y="202"/>
                  </a:lnTo>
                  <a:lnTo>
                    <a:pt x="10" y="213"/>
                  </a:lnTo>
                  <a:lnTo>
                    <a:pt x="4" y="225"/>
                  </a:lnTo>
                  <a:lnTo>
                    <a:pt x="2" y="231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9"/>
                  </a:lnTo>
                  <a:lnTo>
                    <a:pt x="1" y="240"/>
                  </a:lnTo>
                  <a:lnTo>
                    <a:pt x="2" y="243"/>
                  </a:lnTo>
                  <a:lnTo>
                    <a:pt x="3" y="243"/>
                  </a:lnTo>
                  <a:lnTo>
                    <a:pt x="5" y="243"/>
                  </a:lnTo>
                  <a:lnTo>
                    <a:pt x="7" y="243"/>
                  </a:lnTo>
                  <a:lnTo>
                    <a:pt x="8" y="241"/>
                  </a:lnTo>
                  <a:lnTo>
                    <a:pt x="9" y="239"/>
                  </a:lnTo>
                  <a:lnTo>
                    <a:pt x="9" y="239"/>
                  </a:lnTo>
                  <a:lnTo>
                    <a:pt x="11" y="232"/>
                  </a:lnTo>
                  <a:lnTo>
                    <a:pt x="15" y="224"/>
                  </a:lnTo>
                  <a:lnTo>
                    <a:pt x="19" y="217"/>
                  </a:lnTo>
                  <a:lnTo>
                    <a:pt x="24" y="209"/>
                  </a:lnTo>
                  <a:lnTo>
                    <a:pt x="35" y="196"/>
                  </a:lnTo>
                  <a:lnTo>
                    <a:pt x="44" y="182"/>
                  </a:lnTo>
                  <a:lnTo>
                    <a:pt x="44" y="182"/>
                  </a:lnTo>
                  <a:lnTo>
                    <a:pt x="69" y="150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117" y="87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50" y="46"/>
                  </a:lnTo>
                  <a:lnTo>
                    <a:pt x="158" y="33"/>
                  </a:lnTo>
                  <a:lnTo>
                    <a:pt x="167" y="20"/>
                  </a:lnTo>
                  <a:lnTo>
                    <a:pt x="169" y="13"/>
                  </a:lnTo>
                  <a:lnTo>
                    <a:pt x="171" y="6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3"/>
                  </a:lnTo>
                  <a:lnTo>
                    <a:pt x="167" y="1"/>
                  </a:lnTo>
                  <a:lnTo>
                    <a:pt x="166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0" name="Freeform 89"/>
            <p:cNvSpPr/>
            <p:nvPr/>
          </p:nvSpPr>
          <p:spPr bwMode="auto">
            <a:xfrm>
              <a:off x="4784725" y="4294188"/>
              <a:ext cx="106363" cy="146050"/>
            </a:xfrm>
            <a:custGeom>
              <a:avLst/>
              <a:gdLst/>
              <a:ahLst/>
              <a:cxnLst>
                <a:cxn ang="0">
                  <a:pos x="200" y="3"/>
                </a:cxn>
                <a:cxn ang="0">
                  <a:pos x="198" y="0"/>
                </a:cxn>
                <a:cxn ang="0">
                  <a:pos x="194" y="0"/>
                </a:cxn>
                <a:cxn ang="0">
                  <a:pos x="192" y="2"/>
                </a:cxn>
                <a:cxn ang="0">
                  <a:pos x="191" y="6"/>
                </a:cxn>
                <a:cxn ang="0">
                  <a:pos x="190" y="9"/>
                </a:cxn>
                <a:cxn ang="0">
                  <a:pos x="182" y="23"/>
                </a:cxn>
                <a:cxn ang="0">
                  <a:pos x="168" y="41"/>
                </a:cxn>
                <a:cxn ang="0">
                  <a:pos x="141" y="71"/>
                </a:cxn>
                <a:cxn ang="0">
                  <a:pos x="129" y="87"/>
                </a:cxn>
                <a:cxn ang="0">
                  <a:pos x="94" y="134"/>
                </a:cxn>
                <a:cxn ang="0">
                  <a:pos x="70" y="173"/>
                </a:cxn>
                <a:cxn ang="0">
                  <a:pos x="44" y="211"/>
                </a:cxn>
                <a:cxn ang="0">
                  <a:pos x="23" y="235"/>
                </a:cxn>
                <a:cxn ang="0">
                  <a:pos x="7" y="254"/>
                </a:cxn>
                <a:cxn ang="0">
                  <a:pos x="3" y="262"/>
                </a:cxn>
                <a:cxn ang="0">
                  <a:pos x="0" y="266"/>
                </a:cxn>
                <a:cxn ang="0">
                  <a:pos x="0" y="270"/>
                </a:cxn>
                <a:cxn ang="0">
                  <a:pos x="1" y="273"/>
                </a:cxn>
                <a:cxn ang="0">
                  <a:pos x="7" y="274"/>
                </a:cxn>
                <a:cxn ang="0">
                  <a:pos x="9" y="272"/>
                </a:cxn>
                <a:cxn ang="0">
                  <a:pos x="12" y="267"/>
                </a:cxn>
                <a:cxn ang="0">
                  <a:pos x="22" y="252"/>
                </a:cxn>
                <a:cxn ang="0">
                  <a:pos x="37" y="235"/>
                </a:cxn>
                <a:cxn ang="0">
                  <a:pos x="62" y="201"/>
                </a:cxn>
                <a:cxn ang="0">
                  <a:pos x="90" y="158"/>
                </a:cxn>
                <a:cxn ang="0">
                  <a:pos x="118" y="116"/>
                </a:cxn>
                <a:cxn ang="0">
                  <a:pos x="133" y="97"/>
                </a:cxn>
                <a:cxn ang="0">
                  <a:pos x="179" y="41"/>
                </a:cxn>
                <a:cxn ang="0">
                  <a:pos x="187" y="33"/>
                </a:cxn>
                <a:cxn ang="0">
                  <a:pos x="197" y="19"/>
                </a:cxn>
                <a:cxn ang="0">
                  <a:pos x="200" y="8"/>
                </a:cxn>
                <a:cxn ang="0">
                  <a:pos x="200" y="3"/>
                </a:cxn>
              </a:cxnLst>
              <a:rect l="0" t="0" r="r" b="b"/>
              <a:pathLst>
                <a:path w="200" h="275">
                  <a:moveTo>
                    <a:pt x="200" y="3"/>
                  </a:moveTo>
                  <a:lnTo>
                    <a:pt x="200" y="3"/>
                  </a:lnTo>
                  <a:lnTo>
                    <a:pt x="199" y="1"/>
                  </a:lnTo>
                  <a:lnTo>
                    <a:pt x="198" y="0"/>
                  </a:lnTo>
                  <a:lnTo>
                    <a:pt x="196" y="0"/>
                  </a:lnTo>
                  <a:lnTo>
                    <a:pt x="194" y="0"/>
                  </a:lnTo>
                  <a:lnTo>
                    <a:pt x="193" y="1"/>
                  </a:lnTo>
                  <a:lnTo>
                    <a:pt x="192" y="2"/>
                  </a:lnTo>
                  <a:lnTo>
                    <a:pt x="191" y="4"/>
                  </a:lnTo>
                  <a:lnTo>
                    <a:pt x="191" y="6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89" y="14"/>
                  </a:lnTo>
                  <a:lnTo>
                    <a:pt x="182" y="23"/>
                  </a:lnTo>
                  <a:lnTo>
                    <a:pt x="174" y="34"/>
                  </a:lnTo>
                  <a:lnTo>
                    <a:pt x="168" y="41"/>
                  </a:lnTo>
                  <a:lnTo>
                    <a:pt x="168" y="41"/>
                  </a:lnTo>
                  <a:lnTo>
                    <a:pt x="141" y="71"/>
                  </a:lnTo>
                  <a:lnTo>
                    <a:pt x="141" y="71"/>
                  </a:lnTo>
                  <a:lnTo>
                    <a:pt x="129" y="87"/>
                  </a:lnTo>
                  <a:lnTo>
                    <a:pt x="117" y="102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70" y="173"/>
                  </a:lnTo>
                  <a:lnTo>
                    <a:pt x="44" y="211"/>
                  </a:lnTo>
                  <a:lnTo>
                    <a:pt x="44" y="211"/>
                  </a:lnTo>
                  <a:lnTo>
                    <a:pt x="34" y="222"/>
                  </a:lnTo>
                  <a:lnTo>
                    <a:pt x="23" y="235"/>
                  </a:lnTo>
                  <a:lnTo>
                    <a:pt x="12" y="248"/>
                  </a:lnTo>
                  <a:lnTo>
                    <a:pt x="7" y="254"/>
                  </a:lnTo>
                  <a:lnTo>
                    <a:pt x="3" y="262"/>
                  </a:lnTo>
                  <a:lnTo>
                    <a:pt x="3" y="262"/>
                  </a:lnTo>
                  <a:lnTo>
                    <a:pt x="1" y="263"/>
                  </a:lnTo>
                  <a:lnTo>
                    <a:pt x="0" y="266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4" y="275"/>
                  </a:lnTo>
                  <a:lnTo>
                    <a:pt x="7" y="274"/>
                  </a:lnTo>
                  <a:lnTo>
                    <a:pt x="8" y="273"/>
                  </a:lnTo>
                  <a:lnTo>
                    <a:pt x="9" y="272"/>
                  </a:lnTo>
                  <a:lnTo>
                    <a:pt x="9" y="272"/>
                  </a:lnTo>
                  <a:lnTo>
                    <a:pt x="12" y="267"/>
                  </a:lnTo>
                  <a:lnTo>
                    <a:pt x="15" y="262"/>
                  </a:lnTo>
                  <a:lnTo>
                    <a:pt x="22" y="252"/>
                  </a:lnTo>
                  <a:lnTo>
                    <a:pt x="37" y="235"/>
                  </a:lnTo>
                  <a:lnTo>
                    <a:pt x="37" y="235"/>
                  </a:lnTo>
                  <a:lnTo>
                    <a:pt x="50" y="218"/>
                  </a:lnTo>
                  <a:lnTo>
                    <a:pt x="62" y="201"/>
                  </a:lnTo>
                  <a:lnTo>
                    <a:pt x="62" y="201"/>
                  </a:lnTo>
                  <a:lnTo>
                    <a:pt x="90" y="158"/>
                  </a:lnTo>
                  <a:lnTo>
                    <a:pt x="104" y="136"/>
                  </a:lnTo>
                  <a:lnTo>
                    <a:pt x="118" y="116"/>
                  </a:lnTo>
                  <a:lnTo>
                    <a:pt x="118" y="116"/>
                  </a:lnTo>
                  <a:lnTo>
                    <a:pt x="133" y="97"/>
                  </a:lnTo>
                  <a:lnTo>
                    <a:pt x="148" y="78"/>
                  </a:lnTo>
                  <a:lnTo>
                    <a:pt x="179" y="41"/>
                  </a:lnTo>
                  <a:lnTo>
                    <a:pt x="179" y="41"/>
                  </a:lnTo>
                  <a:lnTo>
                    <a:pt x="187" y="33"/>
                  </a:lnTo>
                  <a:lnTo>
                    <a:pt x="194" y="23"/>
                  </a:lnTo>
                  <a:lnTo>
                    <a:pt x="197" y="19"/>
                  </a:lnTo>
                  <a:lnTo>
                    <a:pt x="199" y="14"/>
                  </a:lnTo>
                  <a:lnTo>
                    <a:pt x="200" y="8"/>
                  </a:lnTo>
                  <a:lnTo>
                    <a:pt x="200" y="3"/>
                  </a:lnTo>
                  <a:lnTo>
                    <a:pt x="2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1" name="Freeform 90"/>
            <p:cNvSpPr/>
            <p:nvPr/>
          </p:nvSpPr>
          <p:spPr bwMode="auto">
            <a:xfrm>
              <a:off x="4784725" y="4329113"/>
              <a:ext cx="119063" cy="150813"/>
            </a:xfrm>
            <a:custGeom>
              <a:avLst/>
              <a:gdLst/>
              <a:ahLst/>
              <a:cxnLst>
                <a:cxn ang="0">
                  <a:pos x="216" y="1"/>
                </a:cxn>
                <a:cxn ang="0">
                  <a:pos x="216" y="1"/>
                </a:cxn>
                <a:cxn ang="0">
                  <a:pos x="201" y="16"/>
                </a:cxn>
                <a:cxn ang="0">
                  <a:pos x="187" y="33"/>
                </a:cxn>
                <a:cxn ang="0">
                  <a:pos x="160" y="66"/>
                </a:cxn>
                <a:cxn ang="0">
                  <a:pos x="135" y="100"/>
                </a:cxn>
                <a:cxn ang="0">
                  <a:pos x="110" y="136"/>
                </a:cxn>
                <a:cxn ang="0">
                  <a:pos x="110" y="136"/>
                </a:cxn>
                <a:cxn ang="0">
                  <a:pos x="85" y="173"/>
                </a:cxn>
                <a:cxn ang="0">
                  <a:pos x="60" y="209"/>
                </a:cxn>
                <a:cxn ang="0">
                  <a:pos x="47" y="227"/>
                </a:cxn>
                <a:cxn ang="0">
                  <a:pos x="32" y="244"/>
                </a:cxn>
                <a:cxn ang="0">
                  <a:pos x="18" y="261"/>
                </a:cxn>
                <a:cxn ang="0">
                  <a:pos x="1" y="278"/>
                </a:cxn>
                <a:cxn ang="0">
                  <a:pos x="1" y="278"/>
                </a:cxn>
                <a:cxn ang="0">
                  <a:pos x="0" y="279"/>
                </a:cxn>
                <a:cxn ang="0">
                  <a:pos x="0" y="281"/>
                </a:cxn>
                <a:cxn ang="0">
                  <a:pos x="0" y="282"/>
                </a:cxn>
                <a:cxn ang="0">
                  <a:pos x="1" y="284"/>
                </a:cxn>
                <a:cxn ang="0">
                  <a:pos x="3" y="285"/>
                </a:cxn>
                <a:cxn ang="0">
                  <a:pos x="4" y="285"/>
                </a:cxn>
                <a:cxn ang="0">
                  <a:pos x="6" y="285"/>
                </a:cxn>
                <a:cxn ang="0">
                  <a:pos x="8" y="284"/>
                </a:cxn>
                <a:cxn ang="0">
                  <a:pos x="8" y="284"/>
                </a:cxn>
                <a:cxn ang="0">
                  <a:pos x="24" y="268"/>
                </a:cxn>
                <a:cxn ang="0">
                  <a:pos x="38" y="253"/>
                </a:cxn>
                <a:cxn ang="0">
                  <a:pos x="53" y="236"/>
                </a:cxn>
                <a:cxn ang="0">
                  <a:pos x="66" y="219"/>
                </a:cxn>
                <a:cxn ang="0">
                  <a:pos x="91" y="183"/>
                </a:cxn>
                <a:cxn ang="0">
                  <a:pos x="116" y="147"/>
                </a:cxn>
                <a:cxn ang="0">
                  <a:pos x="141" y="111"/>
                </a:cxn>
                <a:cxn ang="0">
                  <a:pos x="166" y="76"/>
                </a:cxn>
                <a:cxn ang="0">
                  <a:pos x="179" y="58"/>
                </a:cxn>
                <a:cxn ang="0">
                  <a:pos x="193" y="40"/>
                </a:cxn>
                <a:cxn ang="0">
                  <a:pos x="207" y="24"/>
                </a:cxn>
                <a:cxn ang="0">
                  <a:pos x="222" y="8"/>
                </a:cxn>
                <a:cxn ang="0">
                  <a:pos x="222" y="8"/>
                </a:cxn>
                <a:cxn ang="0">
                  <a:pos x="223" y="6"/>
                </a:cxn>
                <a:cxn ang="0">
                  <a:pos x="224" y="4"/>
                </a:cxn>
                <a:cxn ang="0">
                  <a:pos x="223" y="3"/>
                </a:cxn>
                <a:cxn ang="0">
                  <a:pos x="222" y="1"/>
                </a:cxn>
                <a:cxn ang="0">
                  <a:pos x="221" y="0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6" y="1"/>
                </a:cxn>
                <a:cxn ang="0">
                  <a:pos x="216" y="1"/>
                </a:cxn>
              </a:cxnLst>
              <a:rect l="0" t="0" r="r" b="b"/>
              <a:pathLst>
                <a:path w="224" h="285">
                  <a:moveTo>
                    <a:pt x="216" y="1"/>
                  </a:moveTo>
                  <a:lnTo>
                    <a:pt x="216" y="1"/>
                  </a:lnTo>
                  <a:lnTo>
                    <a:pt x="201" y="16"/>
                  </a:lnTo>
                  <a:lnTo>
                    <a:pt x="187" y="33"/>
                  </a:lnTo>
                  <a:lnTo>
                    <a:pt x="160" y="66"/>
                  </a:lnTo>
                  <a:lnTo>
                    <a:pt x="135" y="100"/>
                  </a:lnTo>
                  <a:lnTo>
                    <a:pt x="110" y="136"/>
                  </a:lnTo>
                  <a:lnTo>
                    <a:pt x="110" y="136"/>
                  </a:lnTo>
                  <a:lnTo>
                    <a:pt x="85" y="173"/>
                  </a:lnTo>
                  <a:lnTo>
                    <a:pt x="60" y="209"/>
                  </a:lnTo>
                  <a:lnTo>
                    <a:pt x="47" y="227"/>
                  </a:lnTo>
                  <a:lnTo>
                    <a:pt x="32" y="244"/>
                  </a:lnTo>
                  <a:lnTo>
                    <a:pt x="18" y="261"/>
                  </a:lnTo>
                  <a:lnTo>
                    <a:pt x="1" y="278"/>
                  </a:lnTo>
                  <a:lnTo>
                    <a:pt x="1" y="278"/>
                  </a:lnTo>
                  <a:lnTo>
                    <a:pt x="0" y="279"/>
                  </a:lnTo>
                  <a:lnTo>
                    <a:pt x="0" y="281"/>
                  </a:lnTo>
                  <a:lnTo>
                    <a:pt x="0" y="282"/>
                  </a:lnTo>
                  <a:lnTo>
                    <a:pt x="1" y="284"/>
                  </a:lnTo>
                  <a:lnTo>
                    <a:pt x="3" y="285"/>
                  </a:lnTo>
                  <a:lnTo>
                    <a:pt x="4" y="285"/>
                  </a:lnTo>
                  <a:lnTo>
                    <a:pt x="6" y="285"/>
                  </a:lnTo>
                  <a:lnTo>
                    <a:pt x="8" y="284"/>
                  </a:lnTo>
                  <a:lnTo>
                    <a:pt x="8" y="284"/>
                  </a:lnTo>
                  <a:lnTo>
                    <a:pt x="24" y="268"/>
                  </a:lnTo>
                  <a:lnTo>
                    <a:pt x="38" y="253"/>
                  </a:lnTo>
                  <a:lnTo>
                    <a:pt x="53" y="236"/>
                  </a:lnTo>
                  <a:lnTo>
                    <a:pt x="66" y="219"/>
                  </a:lnTo>
                  <a:lnTo>
                    <a:pt x="91" y="183"/>
                  </a:lnTo>
                  <a:lnTo>
                    <a:pt x="116" y="147"/>
                  </a:lnTo>
                  <a:lnTo>
                    <a:pt x="141" y="111"/>
                  </a:lnTo>
                  <a:lnTo>
                    <a:pt x="166" y="76"/>
                  </a:lnTo>
                  <a:lnTo>
                    <a:pt x="179" y="58"/>
                  </a:lnTo>
                  <a:lnTo>
                    <a:pt x="193" y="40"/>
                  </a:lnTo>
                  <a:lnTo>
                    <a:pt x="207" y="24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23" y="6"/>
                  </a:lnTo>
                  <a:lnTo>
                    <a:pt x="224" y="4"/>
                  </a:lnTo>
                  <a:lnTo>
                    <a:pt x="223" y="3"/>
                  </a:lnTo>
                  <a:lnTo>
                    <a:pt x="222" y="1"/>
                  </a:lnTo>
                  <a:lnTo>
                    <a:pt x="221" y="0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2" name="Freeform 91"/>
            <p:cNvSpPr/>
            <p:nvPr/>
          </p:nvSpPr>
          <p:spPr bwMode="auto">
            <a:xfrm>
              <a:off x="4171950" y="4127500"/>
              <a:ext cx="165100" cy="201613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99" y="11"/>
                </a:cxn>
                <a:cxn ang="0">
                  <a:pos x="288" y="32"/>
                </a:cxn>
                <a:cxn ang="0">
                  <a:pos x="281" y="41"/>
                </a:cxn>
                <a:cxn ang="0">
                  <a:pos x="243" y="88"/>
                </a:cxn>
                <a:cxn ang="0">
                  <a:pos x="234" y="98"/>
                </a:cxn>
                <a:cxn ang="0">
                  <a:pos x="205" y="125"/>
                </a:cxn>
                <a:cxn ang="0">
                  <a:pos x="193" y="136"/>
                </a:cxn>
                <a:cxn ang="0">
                  <a:pos x="162" y="176"/>
                </a:cxn>
                <a:cxn ang="0">
                  <a:pos x="123" y="223"/>
                </a:cxn>
                <a:cxn ang="0">
                  <a:pos x="44" y="318"/>
                </a:cxn>
                <a:cxn ang="0">
                  <a:pos x="7" y="366"/>
                </a:cxn>
                <a:cxn ang="0">
                  <a:pos x="6" y="367"/>
                </a:cxn>
                <a:cxn ang="0">
                  <a:pos x="4" y="369"/>
                </a:cxn>
                <a:cxn ang="0">
                  <a:pos x="0" y="376"/>
                </a:cxn>
                <a:cxn ang="0">
                  <a:pos x="0" y="378"/>
                </a:cxn>
                <a:cxn ang="0">
                  <a:pos x="5" y="381"/>
                </a:cxn>
                <a:cxn ang="0">
                  <a:pos x="10" y="379"/>
                </a:cxn>
                <a:cxn ang="0">
                  <a:pos x="27" y="354"/>
                </a:cxn>
                <a:cxn ang="0">
                  <a:pos x="86" y="282"/>
                </a:cxn>
                <a:cxn ang="0">
                  <a:pos x="146" y="212"/>
                </a:cxn>
                <a:cxn ang="0">
                  <a:pos x="164" y="188"/>
                </a:cxn>
                <a:cxn ang="0">
                  <a:pos x="185" y="163"/>
                </a:cxn>
                <a:cxn ang="0">
                  <a:pos x="227" y="118"/>
                </a:cxn>
                <a:cxn ang="0">
                  <a:pos x="249" y="95"/>
                </a:cxn>
                <a:cxn ang="0">
                  <a:pos x="266" y="74"/>
                </a:cxn>
                <a:cxn ang="0">
                  <a:pos x="282" y="53"/>
                </a:cxn>
                <a:cxn ang="0">
                  <a:pos x="291" y="44"/>
                </a:cxn>
                <a:cxn ang="0">
                  <a:pos x="298" y="35"/>
                </a:cxn>
                <a:cxn ang="0">
                  <a:pos x="305" y="21"/>
                </a:cxn>
                <a:cxn ang="0">
                  <a:pos x="313" y="9"/>
                </a:cxn>
                <a:cxn ang="0">
                  <a:pos x="314" y="7"/>
                </a:cxn>
                <a:cxn ang="0">
                  <a:pos x="314" y="4"/>
                </a:cxn>
                <a:cxn ang="0">
                  <a:pos x="311" y="0"/>
                </a:cxn>
                <a:cxn ang="0">
                  <a:pos x="308" y="0"/>
                </a:cxn>
                <a:cxn ang="0">
                  <a:pos x="306" y="1"/>
                </a:cxn>
              </a:cxnLst>
              <a:rect l="0" t="0" r="r" b="b"/>
              <a:pathLst>
                <a:path w="314" h="381">
                  <a:moveTo>
                    <a:pt x="306" y="1"/>
                  </a:moveTo>
                  <a:lnTo>
                    <a:pt x="306" y="1"/>
                  </a:lnTo>
                  <a:lnTo>
                    <a:pt x="303" y="6"/>
                  </a:lnTo>
                  <a:lnTo>
                    <a:pt x="299" y="11"/>
                  </a:lnTo>
                  <a:lnTo>
                    <a:pt x="294" y="21"/>
                  </a:lnTo>
                  <a:lnTo>
                    <a:pt x="288" y="32"/>
                  </a:lnTo>
                  <a:lnTo>
                    <a:pt x="281" y="41"/>
                  </a:lnTo>
                  <a:lnTo>
                    <a:pt x="281" y="41"/>
                  </a:lnTo>
                  <a:lnTo>
                    <a:pt x="262" y="64"/>
                  </a:lnTo>
                  <a:lnTo>
                    <a:pt x="243" y="88"/>
                  </a:lnTo>
                  <a:lnTo>
                    <a:pt x="243" y="88"/>
                  </a:lnTo>
                  <a:lnTo>
                    <a:pt x="234" y="98"/>
                  </a:lnTo>
                  <a:lnTo>
                    <a:pt x="224" y="107"/>
                  </a:lnTo>
                  <a:lnTo>
                    <a:pt x="205" y="125"/>
                  </a:lnTo>
                  <a:lnTo>
                    <a:pt x="205" y="125"/>
                  </a:lnTo>
                  <a:lnTo>
                    <a:pt x="193" y="136"/>
                  </a:lnTo>
                  <a:lnTo>
                    <a:pt x="183" y="150"/>
                  </a:lnTo>
                  <a:lnTo>
                    <a:pt x="162" y="176"/>
                  </a:lnTo>
                  <a:lnTo>
                    <a:pt x="162" y="176"/>
                  </a:lnTo>
                  <a:lnTo>
                    <a:pt x="123" y="223"/>
                  </a:lnTo>
                  <a:lnTo>
                    <a:pt x="83" y="270"/>
                  </a:lnTo>
                  <a:lnTo>
                    <a:pt x="44" y="318"/>
                  </a:lnTo>
                  <a:lnTo>
                    <a:pt x="25" y="342"/>
                  </a:lnTo>
                  <a:lnTo>
                    <a:pt x="7" y="366"/>
                  </a:lnTo>
                  <a:lnTo>
                    <a:pt x="7" y="366"/>
                  </a:lnTo>
                  <a:lnTo>
                    <a:pt x="6" y="367"/>
                  </a:lnTo>
                  <a:lnTo>
                    <a:pt x="6" y="367"/>
                  </a:lnTo>
                  <a:lnTo>
                    <a:pt x="4" y="369"/>
                  </a:lnTo>
                  <a:lnTo>
                    <a:pt x="1" y="370"/>
                  </a:lnTo>
                  <a:lnTo>
                    <a:pt x="0" y="376"/>
                  </a:lnTo>
                  <a:lnTo>
                    <a:pt x="0" y="376"/>
                  </a:lnTo>
                  <a:lnTo>
                    <a:pt x="0" y="378"/>
                  </a:lnTo>
                  <a:lnTo>
                    <a:pt x="1" y="379"/>
                  </a:lnTo>
                  <a:lnTo>
                    <a:pt x="5" y="381"/>
                  </a:lnTo>
                  <a:lnTo>
                    <a:pt x="7" y="380"/>
                  </a:lnTo>
                  <a:lnTo>
                    <a:pt x="10" y="379"/>
                  </a:lnTo>
                  <a:lnTo>
                    <a:pt x="10" y="379"/>
                  </a:lnTo>
                  <a:lnTo>
                    <a:pt x="27" y="354"/>
                  </a:lnTo>
                  <a:lnTo>
                    <a:pt x="47" y="330"/>
                  </a:lnTo>
                  <a:lnTo>
                    <a:pt x="86" y="282"/>
                  </a:lnTo>
                  <a:lnTo>
                    <a:pt x="126" y="236"/>
                  </a:lnTo>
                  <a:lnTo>
                    <a:pt x="146" y="212"/>
                  </a:lnTo>
                  <a:lnTo>
                    <a:pt x="164" y="188"/>
                  </a:lnTo>
                  <a:lnTo>
                    <a:pt x="164" y="188"/>
                  </a:lnTo>
                  <a:lnTo>
                    <a:pt x="175" y="176"/>
                  </a:lnTo>
                  <a:lnTo>
                    <a:pt x="185" y="163"/>
                  </a:lnTo>
                  <a:lnTo>
                    <a:pt x="206" y="140"/>
                  </a:lnTo>
                  <a:lnTo>
                    <a:pt x="227" y="118"/>
                  </a:lnTo>
                  <a:lnTo>
                    <a:pt x="249" y="95"/>
                  </a:lnTo>
                  <a:lnTo>
                    <a:pt x="249" y="95"/>
                  </a:lnTo>
                  <a:lnTo>
                    <a:pt x="257" y="84"/>
                  </a:lnTo>
                  <a:lnTo>
                    <a:pt x="266" y="74"/>
                  </a:lnTo>
                  <a:lnTo>
                    <a:pt x="274" y="64"/>
                  </a:lnTo>
                  <a:lnTo>
                    <a:pt x="282" y="53"/>
                  </a:lnTo>
                  <a:lnTo>
                    <a:pt x="282" y="53"/>
                  </a:lnTo>
                  <a:lnTo>
                    <a:pt x="291" y="44"/>
                  </a:lnTo>
                  <a:lnTo>
                    <a:pt x="298" y="35"/>
                  </a:lnTo>
                  <a:lnTo>
                    <a:pt x="298" y="35"/>
                  </a:lnTo>
                  <a:lnTo>
                    <a:pt x="302" y="28"/>
                  </a:lnTo>
                  <a:lnTo>
                    <a:pt x="305" y="21"/>
                  </a:lnTo>
                  <a:lnTo>
                    <a:pt x="308" y="14"/>
                  </a:lnTo>
                  <a:lnTo>
                    <a:pt x="313" y="9"/>
                  </a:lnTo>
                  <a:lnTo>
                    <a:pt x="313" y="9"/>
                  </a:lnTo>
                  <a:lnTo>
                    <a:pt x="314" y="7"/>
                  </a:lnTo>
                  <a:lnTo>
                    <a:pt x="314" y="5"/>
                  </a:lnTo>
                  <a:lnTo>
                    <a:pt x="314" y="4"/>
                  </a:lnTo>
                  <a:lnTo>
                    <a:pt x="313" y="1"/>
                  </a:lnTo>
                  <a:lnTo>
                    <a:pt x="311" y="0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3" name="Freeform 92"/>
            <p:cNvSpPr/>
            <p:nvPr/>
          </p:nvSpPr>
          <p:spPr bwMode="auto">
            <a:xfrm>
              <a:off x="4167188" y="4106863"/>
              <a:ext cx="238125" cy="276225"/>
            </a:xfrm>
            <a:custGeom>
              <a:avLst/>
              <a:gdLst/>
              <a:ahLst/>
              <a:cxnLst>
                <a:cxn ang="0">
                  <a:pos x="444" y="1"/>
                </a:cxn>
                <a:cxn ang="0">
                  <a:pos x="417" y="30"/>
                </a:cxn>
                <a:cxn ang="0">
                  <a:pos x="390" y="58"/>
                </a:cxn>
                <a:cxn ang="0">
                  <a:pos x="358" y="89"/>
                </a:cxn>
                <a:cxn ang="0">
                  <a:pos x="326" y="120"/>
                </a:cxn>
                <a:cxn ang="0">
                  <a:pos x="295" y="154"/>
                </a:cxn>
                <a:cxn ang="0">
                  <a:pos x="213" y="258"/>
                </a:cxn>
                <a:cxn ang="0">
                  <a:pos x="185" y="293"/>
                </a:cxn>
                <a:cxn ang="0">
                  <a:pos x="131" y="364"/>
                </a:cxn>
                <a:cxn ang="0">
                  <a:pos x="103" y="398"/>
                </a:cxn>
                <a:cxn ang="0">
                  <a:pos x="74" y="427"/>
                </a:cxn>
                <a:cxn ang="0">
                  <a:pos x="65" y="435"/>
                </a:cxn>
                <a:cxn ang="0">
                  <a:pos x="46" y="450"/>
                </a:cxn>
                <a:cxn ang="0">
                  <a:pos x="37" y="458"/>
                </a:cxn>
                <a:cxn ang="0">
                  <a:pos x="17" y="482"/>
                </a:cxn>
                <a:cxn ang="0">
                  <a:pos x="4" y="504"/>
                </a:cxn>
                <a:cxn ang="0">
                  <a:pos x="2" y="510"/>
                </a:cxn>
                <a:cxn ang="0">
                  <a:pos x="0" y="514"/>
                </a:cxn>
                <a:cxn ang="0">
                  <a:pos x="0" y="516"/>
                </a:cxn>
                <a:cxn ang="0">
                  <a:pos x="1" y="519"/>
                </a:cxn>
                <a:cxn ang="0">
                  <a:pos x="7" y="520"/>
                </a:cxn>
                <a:cxn ang="0">
                  <a:pos x="9" y="517"/>
                </a:cxn>
                <a:cxn ang="0">
                  <a:pos x="10" y="513"/>
                </a:cxn>
                <a:cxn ang="0">
                  <a:pos x="18" y="500"/>
                </a:cxn>
                <a:cxn ang="0">
                  <a:pos x="30" y="483"/>
                </a:cxn>
                <a:cxn ang="0">
                  <a:pos x="45" y="465"/>
                </a:cxn>
                <a:cxn ang="0">
                  <a:pos x="62" y="450"/>
                </a:cxn>
                <a:cxn ang="0">
                  <a:pos x="95" y="420"/>
                </a:cxn>
                <a:cxn ang="0">
                  <a:pos x="124" y="387"/>
                </a:cxn>
                <a:cxn ang="0">
                  <a:pos x="177" y="318"/>
                </a:cxn>
                <a:cxn ang="0">
                  <a:pos x="231" y="251"/>
                </a:cxn>
                <a:cxn ang="0">
                  <a:pos x="257" y="218"/>
                </a:cxn>
                <a:cxn ang="0">
                  <a:pos x="310" y="152"/>
                </a:cxn>
                <a:cxn ang="0">
                  <a:pos x="337" y="121"/>
                </a:cxn>
                <a:cxn ang="0">
                  <a:pos x="367" y="93"/>
                </a:cxn>
                <a:cxn ang="0">
                  <a:pos x="397" y="65"/>
                </a:cxn>
                <a:cxn ang="0">
                  <a:pos x="424" y="36"/>
                </a:cxn>
                <a:cxn ang="0">
                  <a:pos x="451" y="8"/>
                </a:cxn>
                <a:cxn ang="0">
                  <a:pos x="452" y="6"/>
                </a:cxn>
                <a:cxn ang="0">
                  <a:pos x="452" y="3"/>
                </a:cxn>
                <a:cxn ang="0">
                  <a:pos x="449" y="1"/>
                </a:cxn>
                <a:cxn ang="0">
                  <a:pos x="446" y="0"/>
                </a:cxn>
                <a:cxn ang="0">
                  <a:pos x="444" y="1"/>
                </a:cxn>
              </a:cxnLst>
              <a:rect l="0" t="0" r="r" b="b"/>
              <a:pathLst>
                <a:path w="452" h="521">
                  <a:moveTo>
                    <a:pt x="444" y="1"/>
                  </a:moveTo>
                  <a:lnTo>
                    <a:pt x="444" y="1"/>
                  </a:lnTo>
                  <a:lnTo>
                    <a:pt x="430" y="16"/>
                  </a:lnTo>
                  <a:lnTo>
                    <a:pt x="417" y="30"/>
                  </a:lnTo>
                  <a:lnTo>
                    <a:pt x="390" y="58"/>
                  </a:lnTo>
                  <a:lnTo>
                    <a:pt x="390" y="58"/>
                  </a:lnTo>
                  <a:lnTo>
                    <a:pt x="374" y="74"/>
                  </a:lnTo>
                  <a:lnTo>
                    <a:pt x="358" y="89"/>
                  </a:lnTo>
                  <a:lnTo>
                    <a:pt x="341" y="105"/>
                  </a:lnTo>
                  <a:lnTo>
                    <a:pt x="326" y="120"/>
                  </a:lnTo>
                  <a:lnTo>
                    <a:pt x="326" y="120"/>
                  </a:lnTo>
                  <a:lnTo>
                    <a:pt x="295" y="154"/>
                  </a:lnTo>
                  <a:lnTo>
                    <a:pt x="267" y="189"/>
                  </a:lnTo>
                  <a:lnTo>
                    <a:pt x="213" y="258"/>
                  </a:lnTo>
                  <a:lnTo>
                    <a:pt x="213" y="258"/>
                  </a:lnTo>
                  <a:lnTo>
                    <a:pt x="185" y="293"/>
                  </a:lnTo>
                  <a:lnTo>
                    <a:pt x="158" y="329"/>
                  </a:lnTo>
                  <a:lnTo>
                    <a:pt x="131" y="364"/>
                  </a:lnTo>
                  <a:lnTo>
                    <a:pt x="103" y="398"/>
                  </a:lnTo>
                  <a:lnTo>
                    <a:pt x="103" y="398"/>
                  </a:lnTo>
                  <a:lnTo>
                    <a:pt x="88" y="413"/>
                  </a:lnTo>
                  <a:lnTo>
                    <a:pt x="74" y="427"/>
                  </a:lnTo>
                  <a:lnTo>
                    <a:pt x="74" y="427"/>
                  </a:lnTo>
                  <a:lnTo>
                    <a:pt x="65" y="435"/>
                  </a:lnTo>
                  <a:lnTo>
                    <a:pt x="55" y="443"/>
                  </a:lnTo>
                  <a:lnTo>
                    <a:pt x="46" y="450"/>
                  </a:lnTo>
                  <a:lnTo>
                    <a:pt x="37" y="458"/>
                  </a:lnTo>
                  <a:lnTo>
                    <a:pt x="37" y="458"/>
                  </a:lnTo>
                  <a:lnTo>
                    <a:pt x="27" y="470"/>
                  </a:lnTo>
                  <a:lnTo>
                    <a:pt x="17" y="482"/>
                  </a:lnTo>
                  <a:lnTo>
                    <a:pt x="8" y="497"/>
                  </a:lnTo>
                  <a:lnTo>
                    <a:pt x="4" y="504"/>
                  </a:lnTo>
                  <a:lnTo>
                    <a:pt x="2" y="510"/>
                  </a:lnTo>
                  <a:lnTo>
                    <a:pt x="2" y="510"/>
                  </a:lnTo>
                  <a:lnTo>
                    <a:pt x="1" y="512"/>
                  </a:lnTo>
                  <a:lnTo>
                    <a:pt x="0" y="514"/>
                  </a:lnTo>
                  <a:lnTo>
                    <a:pt x="0" y="516"/>
                  </a:lnTo>
                  <a:lnTo>
                    <a:pt x="0" y="516"/>
                  </a:lnTo>
                  <a:lnTo>
                    <a:pt x="0" y="518"/>
                  </a:lnTo>
                  <a:lnTo>
                    <a:pt x="1" y="519"/>
                  </a:lnTo>
                  <a:lnTo>
                    <a:pt x="4" y="521"/>
                  </a:lnTo>
                  <a:lnTo>
                    <a:pt x="7" y="520"/>
                  </a:lnTo>
                  <a:lnTo>
                    <a:pt x="8" y="519"/>
                  </a:lnTo>
                  <a:lnTo>
                    <a:pt x="9" y="517"/>
                  </a:lnTo>
                  <a:lnTo>
                    <a:pt x="9" y="517"/>
                  </a:lnTo>
                  <a:lnTo>
                    <a:pt x="10" y="513"/>
                  </a:lnTo>
                  <a:lnTo>
                    <a:pt x="13" y="509"/>
                  </a:lnTo>
                  <a:lnTo>
                    <a:pt x="18" y="500"/>
                  </a:lnTo>
                  <a:lnTo>
                    <a:pt x="30" y="483"/>
                  </a:lnTo>
                  <a:lnTo>
                    <a:pt x="30" y="483"/>
                  </a:lnTo>
                  <a:lnTo>
                    <a:pt x="36" y="474"/>
                  </a:lnTo>
                  <a:lnTo>
                    <a:pt x="45" y="465"/>
                  </a:lnTo>
                  <a:lnTo>
                    <a:pt x="62" y="450"/>
                  </a:lnTo>
                  <a:lnTo>
                    <a:pt x="62" y="450"/>
                  </a:lnTo>
                  <a:lnTo>
                    <a:pt x="79" y="435"/>
                  </a:lnTo>
                  <a:lnTo>
                    <a:pt x="95" y="420"/>
                  </a:lnTo>
                  <a:lnTo>
                    <a:pt x="110" y="403"/>
                  </a:lnTo>
                  <a:lnTo>
                    <a:pt x="124" y="387"/>
                  </a:lnTo>
                  <a:lnTo>
                    <a:pt x="124" y="387"/>
                  </a:lnTo>
                  <a:lnTo>
                    <a:pt x="177" y="318"/>
                  </a:lnTo>
                  <a:lnTo>
                    <a:pt x="204" y="284"/>
                  </a:lnTo>
                  <a:lnTo>
                    <a:pt x="231" y="251"/>
                  </a:lnTo>
                  <a:lnTo>
                    <a:pt x="231" y="251"/>
                  </a:lnTo>
                  <a:lnTo>
                    <a:pt x="257" y="218"/>
                  </a:lnTo>
                  <a:lnTo>
                    <a:pt x="283" y="186"/>
                  </a:lnTo>
                  <a:lnTo>
                    <a:pt x="310" y="152"/>
                  </a:lnTo>
                  <a:lnTo>
                    <a:pt x="337" y="121"/>
                  </a:lnTo>
                  <a:lnTo>
                    <a:pt x="337" y="121"/>
                  </a:lnTo>
                  <a:lnTo>
                    <a:pt x="351" y="107"/>
                  </a:lnTo>
                  <a:lnTo>
                    <a:pt x="367" y="93"/>
                  </a:lnTo>
                  <a:lnTo>
                    <a:pt x="397" y="65"/>
                  </a:lnTo>
                  <a:lnTo>
                    <a:pt x="397" y="65"/>
                  </a:lnTo>
                  <a:lnTo>
                    <a:pt x="411" y="51"/>
                  </a:lnTo>
                  <a:lnTo>
                    <a:pt x="424" y="36"/>
                  </a:lnTo>
                  <a:lnTo>
                    <a:pt x="436" y="22"/>
                  </a:lnTo>
                  <a:lnTo>
                    <a:pt x="451" y="8"/>
                  </a:lnTo>
                  <a:lnTo>
                    <a:pt x="451" y="8"/>
                  </a:lnTo>
                  <a:lnTo>
                    <a:pt x="452" y="6"/>
                  </a:lnTo>
                  <a:lnTo>
                    <a:pt x="452" y="5"/>
                  </a:lnTo>
                  <a:lnTo>
                    <a:pt x="452" y="3"/>
                  </a:lnTo>
                  <a:lnTo>
                    <a:pt x="451" y="2"/>
                  </a:lnTo>
                  <a:lnTo>
                    <a:pt x="449" y="1"/>
                  </a:lnTo>
                  <a:lnTo>
                    <a:pt x="448" y="0"/>
                  </a:lnTo>
                  <a:lnTo>
                    <a:pt x="446" y="0"/>
                  </a:lnTo>
                  <a:lnTo>
                    <a:pt x="444" y="1"/>
                  </a:lnTo>
                  <a:lnTo>
                    <a:pt x="4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4" name="Freeform 93"/>
            <p:cNvSpPr/>
            <p:nvPr/>
          </p:nvSpPr>
          <p:spPr bwMode="auto">
            <a:xfrm>
              <a:off x="4414838" y="4344988"/>
              <a:ext cx="7938" cy="36513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7" y="20"/>
                </a:cxn>
                <a:cxn ang="0">
                  <a:pos x="5" y="35"/>
                </a:cxn>
                <a:cxn ang="0">
                  <a:pos x="5" y="35"/>
                </a:cxn>
                <a:cxn ang="0">
                  <a:pos x="2" y="50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2" y="49"/>
                </a:cxn>
                <a:cxn ang="0">
                  <a:pos x="15" y="34"/>
                </a:cxn>
                <a:cxn ang="0">
                  <a:pos x="15" y="34"/>
                </a:cxn>
                <a:cxn ang="0">
                  <a:pos x="16" y="27"/>
                </a:cxn>
                <a:cxn ang="0">
                  <a:pos x="16" y="20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6" h="68">
                  <a:moveTo>
                    <a:pt x="7" y="4"/>
                  </a:moveTo>
                  <a:lnTo>
                    <a:pt x="7" y="4"/>
                  </a:lnTo>
                  <a:lnTo>
                    <a:pt x="7" y="20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2" y="50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2" y="49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6" y="27"/>
                  </a:lnTo>
                  <a:lnTo>
                    <a:pt x="16" y="2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5" name="Freeform 94"/>
            <p:cNvSpPr/>
            <p:nvPr/>
          </p:nvSpPr>
          <p:spPr bwMode="auto">
            <a:xfrm>
              <a:off x="4435475" y="4357688"/>
              <a:ext cx="7938" cy="34925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3" y="12"/>
                </a:cxn>
                <a:cxn ang="0">
                  <a:pos x="3" y="19"/>
                </a:cxn>
                <a:cxn ang="0">
                  <a:pos x="3" y="33"/>
                </a:cxn>
                <a:cxn ang="0">
                  <a:pos x="3" y="33"/>
                </a:cxn>
                <a:cxn ang="0">
                  <a:pos x="1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1" y="48"/>
                </a:cxn>
                <a:cxn ang="0">
                  <a:pos x="13" y="32"/>
                </a:cxn>
                <a:cxn ang="0">
                  <a:pos x="13" y="24"/>
                </a:cxn>
                <a:cxn ang="0">
                  <a:pos x="13" y="16"/>
                </a:cxn>
                <a:cxn ang="0">
                  <a:pos x="11" y="8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3" h="68">
                  <a:moveTo>
                    <a:pt x="9" y="2"/>
                  </a:move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12"/>
                  </a:lnTo>
                  <a:lnTo>
                    <a:pt x="3" y="19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1" y="48"/>
                  </a:lnTo>
                  <a:lnTo>
                    <a:pt x="13" y="32"/>
                  </a:lnTo>
                  <a:lnTo>
                    <a:pt x="13" y="24"/>
                  </a:lnTo>
                  <a:lnTo>
                    <a:pt x="13" y="16"/>
                  </a:lnTo>
                  <a:lnTo>
                    <a:pt x="11" y="8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6" name="Freeform 95"/>
            <p:cNvSpPr/>
            <p:nvPr/>
          </p:nvSpPr>
          <p:spPr bwMode="auto">
            <a:xfrm>
              <a:off x="4449763" y="4370388"/>
              <a:ext cx="7938" cy="39688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4" y="19"/>
                </a:cxn>
                <a:cxn ang="0">
                  <a:pos x="2" y="3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6" y="72"/>
                </a:cxn>
                <a:cxn ang="0">
                  <a:pos x="7" y="72"/>
                </a:cxn>
                <a:cxn ang="0">
                  <a:pos x="8" y="70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1" y="37"/>
                </a:cxn>
                <a:cxn ang="0">
                  <a:pos x="13" y="21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15" h="73">
                  <a:moveTo>
                    <a:pt x="7" y="3"/>
                  </a:moveTo>
                  <a:lnTo>
                    <a:pt x="7" y="3"/>
                  </a:lnTo>
                  <a:lnTo>
                    <a:pt x="4" y="19"/>
                  </a:lnTo>
                  <a:lnTo>
                    <a:pt x="2" y="3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6" y="72"/>
                  </a:lnTo>
                  <a:lnTo>
                    <a:pt x="7" y="72"/>
                  </a:lnTo>
                  <a:lnTo>
                    <a:pt x="8" y="70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1" y="37"/>
                  </a:lnTo>
                  <a:lnTo>
                    <a:pt x="13" y="21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7" name="Freeform 96"/>
            <p:cNvSpPr/>
            <p:nvPr/>
          </p:nvSpPr>
          <p:spPr bwMode="auto">
            <a:xfrm>
              <a:off x="4460875" y="4387850"/>
              <a:ext cx="9525" cy="36513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8" y="19"/>
                </a:cxn>
                <a:cxn ang="0">
                  <a:pos x="5" y="35"/>
                </a:cxn>
                <a:cxn ang="0">
                  <a:pos x="2" y="50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7" y="69"/>
                </a:cxn>
                <a:cxn ang="0">
                  <a:pos x="9" y="68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1" y="50"/>
                </a:cxn>
                <a:cxn ang="0">
                  <a:pos x="14" y="35"/>
                </a:cxn>
                <a:cxn ang="0">
                  <a:pos x="17" y="19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70">
                  <a:moveTo>
                    <a:pt x="9" y="4"/>
                  </a:moveTo>
                  <a:lnTo>
                    <a:pt x="9" y="4"/>
                  </a:lnTo>
                  <a:lnTo>
                    <a:pt x="8" y="19"/>
                  </a:lnTo>
                  <a:lnTo>
                    <a:pt x="5" y="35"/>
                  </a:lnTo>
                  <a:lnTo>
                    <a:pt x="2" y="50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7" y="69"/>
                  </a:lnTo>
                  <a:lnTo>
                    <a:pt x="9" y="68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1" y="50"/>
                  </a:lnTo>
                  <a:lnTo>
                    <a:pt x="14" y="35"/>
                  </a:lnTo>
                  <a:lnTo>
                    <a:pt x="17" y="19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8" name="Freeform 97"/>
            <p:cNvSpPr/>
            <p:nvPr/>
          </p:nvSpPr>
          <p:spPr bwMode="auto">
            <a:xfrm>
              <a:off x="4471988" y="4397375"/>
              <a:ext cx="11113" cy="23813"/>
            </a:xfrm>
            <a:custGeom>
              <a:avLst/>
              <a:gdLst/>
              <a:ahLst/>
              <a:cxnLst>
                <a:cxn ang="0">
                  <a:pos x="14" y="1"/>
                </a:cxn>
                <a:cxn ang="0">
                  <a:pos x="14" y="1"/>
                </a:cxn>
                <a:cxn ang="0">
                  <a:pos x="11" y="5"/>
                </a:cxn>
                <a:cxn ang="0">
                  <a:pos x="8" y="9"/>
                </a:cxn>
                <a:cxn ang="0">
                  <a:pos x="6" y="13"/>
                </a:cxn>
                <a:cxn ang="0">
                  <a:pos x="4" y="17"/>
                </a:cxn>
                <a:cxn ang="0">
                  <a:pos x="4" y="17"/>
                </a:cxn>
                <a:cxn ang="0">
                  <a:pos x="3" y="22"/>
                </a:cxn>
                <a:cxn ang="0">
                  <a:pos x="2" y="28"/>
                </a:cxn>
                <a:cxn ang="0">
                  <a:pos x="0" y="34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4" y="43"/>
                </a:cxn>
                <a:cxn ang="0">
                  <a:pos x="7" y="43"/>
                </a:cxn>
                <a:cxn ang="0">
                  <a:pos x="8" y="42"/>
                </a:cxn>
                <a:cxn ang="0">
                  <a:pos x="9" y="41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1" y="30"/>
                </a:cxn>
                <a:cxn ang="0">
                  <a:pos x="13" y="23"/>
                </a:cxn>
                <a:cxn ang="0">
                  <a:pos x="13" y="23"/>
                </a:cxn>
                <a:cxn ang="0">
                  <a:pos x="15" y="16"/>
                </a:cxn>
                <a:cxn ang="0">
                  <a:pos x="17" y="12"/>
                </a:cxn>
                <a:cxn ang="0">
                  <a:pos x="19" y="10"/>
                </a:cxn>
                <a:cxn ang="0">
                  <a:pos x="19" y="10"/>
                </a:cxn>
                <a:cxn ang="0">
                  <a:pos x="20" y="8"/>
                </a:cxn>
                <a:cxn ang="0">
                  <a:pos x="21" y="7"/>
                </a:cxn>
                <a:cxn ang="0">
                  <a:pos x="21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4" y="1"/>
                </a:cxn>
              </a:cxnLst>
              <a:rect l="0" t="0" r="r" b="b"/>
              <a:pathLst>
                <a:path w="21" h="43">
                  <a:moveTo>
                    <a:pt x="14" y="1"/>
                  </a:moveTo>
                  <a:lnTo>
                    <a:pt x="14" y="1"/>
                  </a:lnTo>
                  <a:lnTo>
                    <a:pt x="11" y="5"/>
                  </a:lnTo>
                  <a:lnTo>
                    <a:pt x="8" y="9"/>
                  </a:lnTo>
                  <a:lnTo>
                    <a:pt x="6" y="13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3" y="22"/>
                  </a:lnTo>
                  <a:lnTo>
                    <a:pt x="2" y="28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4" y="43"/>
                  </a:lnTo>
                  <a:lnTo>
                    <a:pt x="7" y="43"/>
                  </a:lnTo>
                  <a:lnTo>
                    <a:pt x="8" y="42"/>
                  </a:lnTo>
                  <a:lnTo>
                    <a:pt x="9" y="41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1" y="30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5" y="16"/>
                  </a:lnTo>
                  <a:lnTo>
                    <a:pt x="17" y="12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9" name="Freeform 98"/>
            <p:cNvSpPr/>
            <p:nvPr/>
          </p:nvSpPr>
          <p:spPr bwMode="auto">
            <a:xfrm>
              <a:off x="4579938" y="4397375"/>
              <a:ext cx="12700" cy="44450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2" y="24"/>
                </a:cxn>
                <a:cxn ang="0">
                  <a:pos x="9" y="43"/>
                </a:cxn>
                <a:cxn ang="0">
                  <a:pos x="5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4" y="64"/>
                </a:cxn>
                <a:cxn ang="0">
                  <a:pos x="18" y="44"/>
                </a:cxn>
                <a:cxn ang="0">
                  <a:pos x="21" y="25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3" y="3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3" h="85">
                  <a:moveTo>
                    <a:pt x="14" y="5"/>
                  </a:moveTo>
                  <a:lnTo>
                    <a:pt x="14" y="5"/>
                  </a:lnTo>
                  <a:lnTo>
                    <a:pt x="12" y="24"/>
                  </a:lnTo>
                  <a:lnTo>
                    <a:pt x="9" y="43"/>
                  </a:lnTo>
                  <a:lnTo>
                    <a:pt x="5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4" y="64"/>
                  </a:lnTo>
                  <a:lnTo>
                    <a:pt x="18" y="44"/>
                  </a:lnTo>
                  <a:lnTo>
                    <a:pt x="21" y="2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0" name="Freeform 99"/>
            <p:cNvSpPr/>
            <p:nvPr/>
          </p:nvSpPr>
          <p:spPr bwMode="auto">
            <a:xfrm>
              <a:off x="4600575" y="4379913"/>
              <a:ext cx="14288" cy="50800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6" y="14"/>
                </a:cxn>
                <a:cxn ang="0">
                  <a:pos x="14" y="23"/>
                </a:cxn>
                <a:cxn ang="0">
                  <a:pos x="12" y="33"/>
                </a:cxn>
                <a:cxn ang="0">
                  <a:pos x="10" y="44"/>
                </a:cxn>
                <a:cxn ang="0">
                  <a:pos x="10" y="44"/>
                </a:cxn>
                <a:cxn ang="0">
                  <a:pos x="5" y="6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3" y="95"/>
                </a:cxn>
                <a:cxn ang="0">
                  <a:pos x="5" y="96"/>
                </a:cxn>
                <a:cxn ang="0">
                  <a:pos x="7" y="95"/>
                </a:cxn>
                <a:cxn ang="0">
                  <a:pos x="8" y="93"/>
                </a:cxn>
                <a:cxn ang="0">
                  <a:pos x="9" y="91"/>
                </a:cxn>
                <a:cxn ang="0">
                  <a:pos x="9" y="91"/>
                </a:cxn>
                <a:cxn ang="0">
                  <a:pos x="13" y="69"/>
                </a:cxn>
                <a:cxn ang="0">
                  <a:pos x="20" y="47"/>
                </a:cxn>
                <a:cxn ang="0">
                  <a:pos x="20" y="47"/>
                </a:cxn>
                <a:cxn ang="0">
                  <a:pos x="22" y="36"/>
                </a:cxn>
                <a:cxn ang="0">
                  <a:pos x="24" y="26"/>
                </a:cxn>
                <a:cxn ang="0">
                  <a:pos x="25" y="16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8" h="96">
                  <a:moveTo>
                    <a:pt x="19" y="3"/>
                  </a:moveTo>
                  <a:lnTo>
                    <a:pt x="19" y="3"/>
                  </a:lnTo>
                  <a:lnTo>
                    <a:pt x="16" y="14"/>
                  </a:lnTo>
                  <a:lnTo>
                    <a:pt x="14" y="23"/>
                  </a:lnTo>
                  <a:lnTo>
                    <a:pt x="12" y="33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5" y="6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3" y="95"/>
                  </a:lnTo>
                  <a:lnTo>
                    <a:pt x="5" y="96"/>
                  </a:lnTo>
                  <a:lnTo>
                    <a:pt x="7" y="95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9" y="91"/>
                  </a:lnTo>
                  <a:lnTo>
                    <a:pt x="13" y="69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2" y="36"/>
                  </a:lnTo>
                  <a:lnTo>
                    <a:pt x="24" y="26"/>
                  </a:lnTo>
                  <a:lnTo>
                    <a:pt x="25" y="1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1" name="Freeform 100"/>
            <p:cNvSpPr/>
            <p:nvPr/>
          </p:nvSpPr>
          <p:spPr bwMode="auto">
            <a:xfrm>
              <a:off x="4619625" y="4370388"/>
              <a:ext cx="11113" cy="49213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13"/>
                </a:cxn>
                <a:cxn ang="0">
                  <a:pos x="9" y="21"/>
                </a:cxn>
                <a:cxn ang="0">
                  <a:pos x="8" y="31"/>
                </a:cxn>
                <a:cxn ang="0">
                  <a:pos x="7" y="40"/>
                </a:cxn>
                <a:cxn ang="0">
                  <a:pos x="7" y="40"/>
                </a:cxn>
                <a:cxn ang="0">
                  <a:pos x="7" y="51"/>
                </a:cxn>
                <a:cxn ang="0">
                  <a:pos x="5" y="6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2"/>
                </a:cxn>
                <a:cxn ang="0">
                  <a:pos x="9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5" y="69"/>
                </a:cxn>
                <a:cxn ang="0">
                  <a:pos x="17" y="60"/>
                </a:cxn>
                <a:cxn ang="0">
                  <a:pos x="17" y="49"/>
                </a:cxn>
                <a:cxn ang="0">
                  <a:pos x="17" y="49"/>
                </a:cxn>
                <a:cxn ang="0">
                  <a:pos x="18" y="38"/>
                </a:cxn>
                <a:cxn ang="0">
                  <a:pos x="19" y="27"/>
                </a:cxn>
                <a:cxn ang="0">
                  <a:pos x="21" y="15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3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92">
                  <a:moveTo>
                    <a:pt x="13" y="4"/>
                  </a:moveTo>
                  <a:lnTo>
                    <a:pt x="13" y="4"/>
                  </a:lnTo>
                  <a:lnTo>
                    <a:pt x="12" y="13"/>
                  </a:lnTo>
                  <a:lnTo>
                    <a:pt x="9" y="21"/>
                  </a:lnTo>
                  <a:lnTo>
                    <a:pt x="8" y="31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51"/>
                  </a:lnTo>
                  <a:lnTo>
                    <a:pt x="5" y="6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9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5" y="69"/>
                  </a:lnTo>
                  <a:lnTo>
                    <a:pt x="17" y="60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8" y="38"/>
                  </a:lnTo>
                  <a:lnTo>
                    <a:pt x="19" y="27"/>
                  </a:lnTo>
                  <a:lnTo>
                    <a:pt x="21" y="1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2" name="Freeform 101"/>
            <p:cNvSpPr/>
            <p:nvPr/>
          </p:nvSpPr>
          <p:spPr bwMode="auto">
            <a:xfrm>
              <a:off x="4497388" y="4430713"/>
              <a:ext cx="23813" cy="52388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4" y="27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0" y="60"/>
                </a:cxn>
                <a:cxn ang="0">
                  <a:pos x="8" y="70"/>
                </a:cxn>
                <a:cxn ang="0">
                  <a:pos x="5" y="79"/>
                </a:cxn>
                <a:cxn ang="0">
                  <a:pos x="4" y="84"/>
                </a:cxn>
                <a:cxn ang="0">
                  <a:pos x="2" y="88"/>
                </a:cxn>
                <a:cxn ang="0">
                  <a:pos x="2" y="88"/>
                </a:cxn>
                <a:cxn ang="0">
                  <a:pos x="0" y="90"/>
                </a:cxn>
                <a:cxn ang="0">
                  <a:pos x="0" y="93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2" y="100"/>
                </a:cxn>
                <a:cxn ang="0">
                  <a:pos x="3" y="101"/>
                </a:cxn>
                <a:cxn ang="0">
                  <a:pos x="5" y="101"/>
                </a:cxn>
                <a:cxn ang="0">
                  <a:pos x="7" y="101"/>
                </a:cxn>
                <a:cxn ang="0">
                  <a:pos x="8" y="100"/>
                </a:cxn>
                <a:cxn ang="0">
                  <a:pos x="9" y="99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5" y="81"/>
                </a:cxn>
                <a:cxn ang="0">
                  <a:pos x="15" y="81"/>
                </a:cxn>
                <a:cxn ang="0">
                  <a:pos x="18" y="67"/>
                </a:cxn>
                <a:cxn ang="0">
                  <a:pos x="22" y="53"/>
                </a:cxn>
                <a:cxn ang="0">
                  <a:pos x="22" y="53"/>
                </a:cxn>
                <a:cxn ang="0">
                  <a:pos x="32" y="30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4" y="5"/>
                </a:cxn>
                <a:cxn ang="0">
                  <a:pos x="43" y="3"/>
                </a:cxn>
                <a:cxn ang="0">
                  <a:pos x="40" y="0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101">
                  <a:moveTo>
                    <a:pt x="34" y="2"/>
                  </a:moveTo>
                  <a:lnTo>
                    <a:pt x="34" y="2"/>
                  </a:lnTo>
                  <a:lnTo>
                    <a:pt x="24" y="27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0" y="60"/>
                  </a:lnTo>
                  <a:lnTo>
                    <a:pt x="8" y="70"/>
                  </a:lnTo>
                  <a:lnTo>
                    <a:pt x="5" y="79"/>
                  </a:lnTo>
                  <a:lnTo>
                    <a:pt x="4" y="84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2" y="100"/>
                  </a:lnTo>
                  <a:lnTo>
                    <a:pt x="3" y="101"/>
                  </a:lnTo>
                  <a:lnTo>
                    <a:pt x="5" y="101"/>
                  </a:lnTo>
                  <a:lnTo>
                    <a:pt x="7" y="101"/>
                  </a:lnTo>
                  <a:lnTo>
                    <a:pt x="8" y="100"/>
                  </a:lnTo>
                  <a:lnTo>
                    <a:pt x="9" y="99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5" y="81"/>
                  </a:lnTo>
                  <a:lnTo>
                    <a:pt x="15" y="81"/>
                  </a:lnTo>
                  <a:lnTo>
                    <a:pt x="18" y="67"/>
                  </a:lnTo>
                  <a:lnTo>
                    <a:pt x="22" y="53"/>
                  </a:lnTo>
                  <a:lnTo>
                    <a:pt x="22" y="53"/>
                  </a:lnTo>
                  <a:lnTo>
                    <a:pt x="32" y="30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4" y="5"/>
                  </a:lnTo>
                  <a:lnTo>
                    <a:pt x="43" y="3"/>
                  </a:lnTo>
                  <a:lnTo>
                    <a:pt x="40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3" name="Freeform 102"/>
            <p:cNvSpPr/>
            <p:nvPr/>
          </p:nvSpPr>
          <p:spPr bwMode="auto">
            <a:xfrm>
              <a:off x="4510088" y="4427538"/>
              <a:ext cx="26988" cy="58738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24" y="47"/>
                </a:cxn>
                <a:cxn ang="0">
                  <a:pos x="24" y="47"/>
                </a:cxn>
                <a:cxn ang="0">
                  <a:pos x="20" y="59"/>
                </a:cxn>
                <a:cxn ang="0">
                  <a:pos x="15" y="73"/>
                </a:cxn>
                <a:cxn ang="0">
                  <a:pos x="15" y="73"/>
                </a:cxn>
                <a:cxn ang="0">
                  <a:pos x="11" y="83"/>
                </a:cxn>
                <a:cxn ang="0">
                  <a:pos x="4" y="99"/>
                </a:cxn>
                <a:cxn ang="0">
                  <a:pos x="4" y="99"/>
                </a:cxn>
                <a:cxn ang="0">
                  <a:pos x="3" y="100"/>
                </a:cxn>
                <a:cxn ang="0">
                  <a:pos x="2" y="101"/>
                </a:cxn>
                <a:cxn ang="0">
                  <a:pos x="2" y="101"/>
                </a:cxn>
                <a:cxn ang="0">
                  <a:pos x="1" y="104"/>
                </a:cxn>
                <a:cxn ang="0">
                  <a:pos x="1" y="104"/>
                </a:cxn>
                <a:cxn ang="0">
                  <a:pos x="0" y="106"/>
                </a:cxn>
                <a:cxn ang="0">
                  <a:pos x="0" y="108"/>
                </a:cxn>
                <a:cxn ang="0">
                  <a:pos x="1" y="110"/>
                </a:cxn>
                <a:cxn ang="0">
                  <a:pos x="2" y="111"/>
                </a:cxn>
                <a:cxn ang="0">
                  <a:pos x="4" y="112"/>
                </a:cxn>
                <a:cxn ang="0">
                  <a:pos x="5" y="112"/>
                </a:cxn>
                <a:cxn ang="0">
                  <a:pos x="7" y="111"/>
                </a:cxn>
                <a:cxn ang="0">
                  <a:pos x="7" y="111"/>
                </a:cxn>
                <a:cxn ang="0">
                  <a:pos x="10" y="107"/>
                </a:cxn>
                <a:cxn ang="0">
                  <a:pos x="13" y="103"/>
                </a:cxn>
                <a:cxn ang="0">
                  <a:pos x="17" y="95"/>
                </a:cxn>
                <a:cxn ang="0">
                  <a:pos x="25" y="75"/>
                </a:cxn>
                <a:cxn ang="0">
                  <a:pos x="25" y="75"/>
                </a:cxn>
                <a:cxn ang="0">
                  <a:pos x="37" y="42"/>
                </a:cxn>
                <a:cxn ang="0">
                  <a:pos x="43" y="24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6"/>
                </a:cxn>
                <a:cxn ang="0">
                  <a:pos x="51" y="3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2" h="112">
                  <a:moveTo>
                    <a:pt x="42" y="2"/>
                  </a:moveTo>
                  <a:lnTo>
                    <a:pt x="42" y="2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0" y="59"/>
                  </a:lnTo>
                  <a:lnTo>
                    <a:pt x="15" y="73"/>
                  </a:lnTo>
                  <a:lnTo>
                    <a:pt x="15" y="73"/>
                  </a:lnTo>
                  <a:lnTo>
                    <a:pt x="11" y="83"/>
                  </a:lnTo>
                  <a:lnTo>
                    <a:pt x="4" y="99"/>
                  </a:lnTo>
                  <a:lnTo>
                    <a:pt x="4" y="99"/>
                  </a:lnTo>
                  <a:lnTo>
                    <a:pt x="3" y="100"/>
                  </a:lnTo>
                  <a:lnTo>
                    <a:pt x="2" y="101"/>
                  </a:lnTo>
                  <a:lnTo>
                    <a:pt x="2" y="101"/>
                  </a:lnTo>
                  <a:lnTo>
                    <a:pt x="1" y="104"/>
                  </a:lnTo>
                  <a:lnTo>
                    <a:pt x="1" y="104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1" y="110"/>
                  </a:lnTo>
                  <a:lnTo>
                    <a:pt x="2" y="111"/>
                  </a:lnTo>
                  <a:lnTo>
                    <a:pt x="4" y="112"/>
                  </a:lnTo>
                  <a:lnTo>
                    <a:pt x="5" y="112"/>
                  </a:lnTo>
                  <a:lnTo>
                    <a:pt x="7" y="111"/>
                  </a:lnTo>
                  <a:lnTo>
                    <a:pt x="7" y="111"/>
                  </a:lnTo>
                  <a:lnTo>
                    <a:pt x="10" y="107"/>
                  </a:lnTo>
                  <a:lnTo>
                    <a:pt x="13" y="103"/>
                  </a:lnTo>
                  <a:lnTo>
                    <a:pt x="17" y="95"/>
                  </a:lnTo>
                  <a:lnTo>
                    <a:pt x="25" y="75"/>
                  </a:lnTo>
                  <a:lnTo>
                    <a:pt x="25" y="75"/>
                  </a:lnTo>
                  <a:lnTo>
                    <a:pt x="37" y="42"/>
                  </a:lnTo>
                  <a:lnTo>
                    <a:pt x="43" y="24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6"/>
                  </a:lnTo>
                  <a:lnTo>
                    <a:pt x="51" y="3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4" name="Freeform 103"/>
            <p:cNvSpPr/>
            <p:nvPr/>
          </p:nvSpPr>
          <p:spPr bwMode="auto">
            <a:xfrm>
              <a:off x="4521200" y="4430713"/>
              <a:ext cx="30163" cy="619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55" y="0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5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9"/>
                </a:cxn>
                <a:cxn ang="0">
                  <a:pos x="47" y="13"/>
                </a:cxn>
                <a:cxn ang="0">
                  <a:pos x="42" y="24"/>
                </a:cxn>
                <a:cxn ang="0">
                  <a:pos x="32" y="43"/>
                </a:cxn>
                <a:cxn ang="0">
                  <a:pos x="32" y="43"/>
                </a:cxn>
                <a:cxn ang="0">
                  <a:pos x="17" y="78"/>
                </a:cxn>
                <a:cxn ang="0">
                  <a:pos x="10" y="95"/>
                </a:cxn>
                <a:cxn ang="0">
                  <a:pos x="6" y="103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5" y="118"/>
                </a:cxn>
                <a:cxn ang="0">
                  <a:pos x="7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4" y="107"/>
                </a:cxn>
                <a:cxn ang="0">
                  <a:pos x="19" y="98"/>
                </a:cxn>
                <a:cxn ang="0">
                  <a:pos x="28" y="79"/>
                </a:cxn>
                <a:cxn ang="0">
                  <a:pos x="35" y="60"/>
                </a:cxn>
                <a:cxn ang="0">
                  <a:pos x="43" y="41"/>
                </a:cxn>
                <a:cxn ang="0">
                  <a:pos x="43" y="41"/>
                </a:cxn>
                <a:cxn ang="0">
                  <a:pos x="47" y="33"/>
                </a:cxn>
                <a:cxn ang="0">
                  <a:pos x="53" y="21"/>
                </a:cxn>
                <a:cxn ang="0">
                  <a:pos x="56" y="16"/>
                </a:cxn>
                <a:cxn ang="0">
                  <a:pos x="58" y="11"/>
                </a:cxn>
                <a:cxn ang="0">
                  <a:pos x="58" y="6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58" h="118">
                  <a:moveTo>
                    <a:pt x="56" y="2"/>
                  </a:moveTo>
                  <a:lnTo>
                    <a:pt x="56" y="2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5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9"/>
                  </a:lnTo>
                  <a:lnTo>
                    <a:pt x="47" y="13"/>
                  </a:lnTo>
                  <a:lnTo>
                    <a:pt x="42" y="24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17" y="78"/>
                  </a:lnTo>
                  <a:lnTo>
                    <a:pt x="10" y="95"/>
                  </a:lnTo>
                  <a:lnTo>
                    <a:pt x="6" y="103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5" y="118"/>
                  </a:lnTo>
                  <a:lnTo>
                    <a:pt x="7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4" y="107"/>
                  </a:lnTo>
                  <a:lnTo>
                    <a:pt x="19" y="98"/>
                  </a:lnTo>
                  <a:lnTo>
                    <a:pt x="28" y="79"/>
                  </a:lnTo>
                  <a:lnTo>
                    <a:pt x="35" y="60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47" y="33"/>
                  </a:lnTo>
                  <a:lnTo>
                    <a:pt x="53" y="21"/>
                  </a:lnTo>
                  <a:lnTo>
                    <a:pt x="56" y="16"/>
                  </a:lnTo>
                  <a:lnTo>
                    <a:pt x="58" y="11"/>
                  </a:lnTo>
                  <a:lnTo>
                    <a:pt x="58" y="6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5" name="Freeform 104"/>
            <p:cNvSpPr/>
            <p:nvPr/>
          </p:nvSpPr>
          <p:spPr bwMode="auto">
            <a:xfrm>
              <a:off x="4533900" y="4437063"/>
              <a:ext cx="25400" cy="63500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7" y="19"/>
                </a:cxn>
                <a:cxn ang="0">
                  <a:pos x="33" y="32"/>
                </a:cxn>
                <a:cxn ang="0">
                  <a:pos x="28" y="47"/>
                </a:cxn>
                <a:cxn ang="0">
                  <a:pos x="23" y="60"/>
                </a:cxn>
                <a:cxn ang="0">
                  <a:pos x="12" y="88"/>
                </a:cxn>
                <a:cxn ang="0">
                  <a:pos x="0" y="115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4" y="120"/>
                </a:cxn>
                <a:cxn ang="0">
                  <a:pos x="6" y="120"/>
                </a:cxn>
                <a:cxn ang="0">
                  <a:pos x="8" y="120"/>
                </a:cxn>
                <a:cxn ang="0">
                  <a:pos x="9" y="119"/>
                </a:cxn>
                <a:cxn ang="0">
                  <a:pos x="10" y="117"/>
                </a:cxn>
                <a:cxn ang="0">
                  <a:pos x="10" y="117"/>
                </a:cxn>
                <a:cxn ang="0">
                  <a:pos x="21" y="89"/>
                </a:cxn>
                <a:cxn ang="0">
                  <a:pos x="33" y="61"/>
                </a:cxn>
                <a:cxn ang="0">
                  <a:pos x="38" y="48"/>
                </a:cxn>
                <a:cxn ang="0">
                  <a:pos x="42" y="33"/>
                </a:cxn>
                <a:cxn ang="0">
                  <a:pos x="46" y="19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120">
                  <a:moveTo>
                    <a:pt x="39" y="4"/>
                  </a:moveTo>
                  <a:lnTo>
                    <a:pt x="39" y="4"/>
                  </a:lnTo>
                  <a:lnTo>
                    <a:pt x="37" y="19"/>
                  </a:lnTo>
                  <a:lnTo>
                    <a:pt x="33" y="32"/>
                  </a:lnTo>
                  <a:lnTo>
                    <a:pt x="28" y="47"/>
                  </a:lnTo>
                  <a:lnTo>
                    <a:pt x="23" y="60"/>
                  </a:lnTo>
                  <a:lnTo>
                    <a:pt x="12" y="88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8" y="120"/>
                  </a:lnTo>
                  <a:lnTo>
                    <a:pt x="9" y="119"/>
                  </a:lnTo>
                  <a:lnTo>
                    <a:pt x="10" y="117"/>
                  </a:lnTo>
                  <a:lnTo>
                    <a:pt x="10" y="117"/>
                  </a:lnTo>
                  <a:lnTo>
                    <a:pt x="21" y="89"/>
                  </a:lnTo>
                  <a:lnTo>
                    <a:pt x="33" y="61"/>
                  </a:lnTo>
                  <a:lnTo>
                    <a:pt x="38" y="48"/>
                  </a:lnTo>
                  <a:lnTo>
                    <a:pt x="42" y="33"/>
                  </a:lnTo>
                  <a:lnTo>
                    <a:pt x="46" y="19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6" name="Freeform 105"/>
            <p:cNvSpPr/>
            <p:nvPr/>
          </p:nvSpPr>
          <p:spPr bwMode="auto">
            <a:xfrm>
              <a:off x="4400550" y="4497388"/>
              <a:ext cx="34925" cy="55563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6" y="10"/>
                </a:cxn>
                <a:cxn ang="0">
                  <a:pos x="53" y="16"/>
                </a:cxn>
                <a:cxn ang="0">
                  <a:pos x="48" y="25"/>
                </a:cxn>
                <a:cxn ang="0">
                  <a:pos x="42" y="34"/>
                </a:cxn>
                <a:cxn ang="0">
                  <a:pos x="40" y="39"/>
                </a:cxn>
                <a:cxn ang="0">
                  <a:pos x="38" y="45"/>
                </a:cxn>
                <a:cxn ang="0">
                  <a:pos x="38" y="45"/>
                </a:cxn>
                <a:cxn ang="0">
                  <a:pos x="35" y="52"/>
                </a:cxn>
                <a:cxn ang="0">
                  <a:pos x="32" y="59"/>
                </a:cxn>
                <a:cxn ang="0">
                  <a:pos x="22" y="73"/>
                </a:cxn>
                <a:cxn ang="0">
                  <a:pos x="12" y="85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0" y="102"/>
                </a:cxn>
                <a:cxn ang="0">
                  <a:pos x="1" y="104"/>
                </a:cxn>
                <a:cxn ang="0">
                  <a:pos x="2" y="105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7" y="104"/>
                </a:cxn>
                <a:cxn ang="0">
                  <a:pos x="18" y="92"/>
                </a:cxn>
                <a:cxn ang="0">
                  <a:pos x="31" y="79"/>
                </a:cxn>
                <a:cxn ang="0">
                  <a:pos x="36" y="73"/>
                </a:cxn>
                <a:cxn ang="0">
                  <a:pos x="40" y="65"/>
                </a:cxn>
                <a:cxn ang="0">
                  <a:pos x="44" y="58"/>
                </a:cxn>
                <a:cxn ang="0">
                  <a:pos x="46" y="51"/>
                </a:cxn>
                <a:cxn ang="0">
                  <a:pos x="46" y="51"/>
                </a:cxn>
                <a:cxn ang="0">
                  <a:pos x="48" y="45"/>
                </a:cxn>
                <a:cxn ang="0">
                  <a:pos x="51" y="38"/>
                </a:cxn>
                <a:cxn ang="0">
                  <a:pos x="58" y="28"/>
                </a:cxn>
                <a:cxn ang="0">
                  <a:pos x="63" y="17"/>
                </a:cxn>
                <a:cxn ang="0">
                  <a:pos x="65" y="10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7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105">
                  <a:moveTo>
                    <a:pt x="57" y="5"/>
                  </a:moveTo>
                  <a:lnTo>
                    <a:pt x="57" y="5"/>
                  </a:lnTo>
                  <a:lnTo>
                    <a:pt x="56" y="10"/>
                  </a:lnTo>
                  <a:lnTo>
                    <a:pt x="53" y="16"/>
                  </a:lnTo>
                  <a:lnTo>
                    <a:pt x="48" y="25"/>
                  </a:lnTo>
                  <a:lnTo>
                    <a:pt x="42" y="34"/>
                  </a:lnTo>
                  <a:lnTo>
                    <a:pt x="40" y="39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5" y="52"/>
                  </a:lnTo>
                  <a:lnTo>
                    <a:pt x="32" y="59"/>
                  </a:lnTo>
                  <a:lnTo>
                    <a:pt x="22" y="73"/>
                  </a:lnTo>
                  <a:lnTo>
                    <a:pt x="12" y="85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1" y="104"/>
                  </a:lnTo>
                  <a:lnTo>
                    <a:pt x="2" y="105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7" y="104"/>
                  </a:lnTo>
                  <a:lnTo>
                    <a:pt x="18" y="92"/>
                  </a:lnTo>
                  <a:lnTo>
                    <a:pt x="31" y="79"/>
                  </a:lnTo>
                  <a:lnTo>
                    <a:pt x="36" y="73"/>
                  </a:lnTo>
                  <a:lnTo>
                    <a:pt x="40" y="65"/>
                  </a:lnTo>
                  <a:lnTo>
                    <a:pt x="44" y="58"/>
                  </a:lnTo>
                  <a:lnTo>
                    <a:pt x="46" y="51"/>
                  </a:lnTo>
                  <a:lnTo>
                    <a:pt x="46" y="51"/>
                  </a:lnTo>
                  <a:lnTo>
                    <a:pt x="48" y="45"/>
                  </a:lnTo>
                  <a:lnTo>
                    <a:pt x="51" y="38"/>
                  </a:lnTo>
                  <a:lnTo>
                    <a:pt x="58" y="28"/>
                  </a:lnTo>
                  <a:lnTo>
                    <a:pt x="63" y="17"/>
                  </a:lnTo>
                  <a:lnTo>
                    <a:pt x="65" y="10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7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7" name="Freeform 106"/>
            <p:cNvSpPr/>
            <p:nvPr/>
          </p:nvSpPr>
          <p:spPr bwMode="auto">
            <a:xfrm>
              <a:off x="4433888" y="4530725"/>
              <a:ext cx="23813" cy="34925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31" y="18"/>
                </a:cxn>
                <a:cxn ang="0">
                  <a:pos x="23" y="32"/>
                </a:cxn>
                <a:cxn ang="0">
                  <a:pos x="12" y="46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9" y="51"/>
                </a:cxn>
                <a:cxn ang="0">
                  <a:pos x="31" y="38"/>
                </a:cxn>
                <a:cxn ang="0">
                  <a:pos x="40" y="22"/>
                </a:cxn>
                <a:cxn ang="0">
                  <a:pos x="43" y="14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7" h="66">
                  <a:moveTo>
                    <a:pt x="38" y="3"/>
                  </a:moveTo>
                  <a:lnTo>
                    <a:pt x="38" y="3"/>
                  </a:lnTo>
                  <a:lnTo>
                    <a:pt x="31" y="18"/>
                  </a:lnTo>
                  <a:lnTo>
                    <a:pt x="23" y="32"/>
                  </a:lnTo>
                  <a:lnTo>
                    <a:pt x="12" y="46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9" y="51"/>
                  </a:lnTo>
                  <a:lnTo>
                    <a:pt x="31" y="38"/>
                  </a:lnTo>
                  <a:lnTo>
                    <a:pt x="40" y="22"/>
                  </a:lnTo>
                  <a:lnTo>
                    <a:pt x="43" y="14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8" name="Freeform 107"/>
            <p:cNvSpPr/>
            <p:nvPr/>
          </p:nvSpPr>
          <p:spPr bwMode="auto">
            <a:xfrm>
              <a:off x="4621213" y="4503738"/>
              <a:ext cx="22225" cy="3492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8" y="9"/>
                </a:cxn>
                <a:cxn ang="0">
                  <a:pos x="23" y="15"/>
                </a:cxn>
                <a:cxn ang="0">
                  <a:pos x="15" y="30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5" y="67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23" y="36"/>
                </a:cxn>
                <a:cxn ang="0">
                  <a:pos x="30" y="21"/>
                </a:cxn>
                <a:cxn ang="0">
                  <a:pos x="34" y="15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6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1" h="67">
                  <a:moveTo>
                    <a:pt x="33" y="3"/>
                  </a:moveTo>
                  <a:lnTo>
                    <a:pt x="33" y="3"/>
                  </a:lnTo>
                  <a:lnTo>
                    <a:pt x="28" y="9"/>
                  </a:lnTo>
                  <a:lnTo>
                    <a:pt x="23" y="15"/>
                  </a:lnTo>
                  <a:lnTo>
                    <a:pt x="15" y="30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23" y="36"/>
                  </a:lnTo>
                  <a:lnTo>
                    <a:pt x="30" y="21"/>
                  </a:lnTo>
                  <a:lnTo>
                    <a:pt x="34" y="15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9" name="Freeform 108"/>
            <p:cNvSpPr/>
            <p:nvPr/>
          </p:nvSpPr>
          <p:spPr bwMode="auto">
            <a:xfrm>
              <a:off x="4641850" y="4516438"/>
              <a:ext cx="20638" cy="317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2" y="13"/>
                </a:cxn>
                <a:cxn ang="0">
                  <a:pos x="14" y="26"/>
                </a:cxn>
                <a:cxn ang="0">
                  <a:pos x="6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7" y="59"/>
                </a:cxn>
                <a:cxn ang="0">
                  <a:pos x="8" y="58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5" y="44"/>
                </a:cxn>
                <a:cxn ang="0">
                  <a:pos x="21" y="30"/>
                </a:cxn>
                <a:cxn ang="0">
                  <a:pos x="31" y="19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60">
                  <a:moveTo>
                    <a:pt x="33" y="1"/>
                  </a:moveTo>
                  <a:lnTo>
                    <a:pt x="33" y="1"/>
                  </a:lnTo>
                  <a:lnTo>
                    <a:pt x="22" y="13"/>
                  </a:lnTo>
                  <a:lnTo>
                    <a:pt x="14" y="26"/>
                  </a:lnTo>
                  <a:lnTo>
                    <a:pt x="6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7" y="59"/>
                  </a:lnTo>
                  <a:lnTo>
                    <a:pt x="8" y="58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5" y="44"/>
                  </a:lnTo>
                  <a:lnTo>
                    <a:pt x="21" y="30"/>
                  </a:lnTo>
                  <a:lnTo>
                    <a:pt x="31" y="1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0" name="Freeform 109"/>
            <p:cNvSpPr/>
            <p:nvPr/>
          </p:nvSpPr>
          <p:spPr bwMode="auto">
            <a:xfrm>
              <a:off x="4648200" y="4551363"/>
              <a:ext cx="31750" cy="34925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9" y="17"/>
                </a:cxn>
                <a:cxn ang="0">
                  <a:pos x="27" y="31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35" y="37"/>
                </a:cxn>
                <a:cxn ang="0">
                  <a:pos x="48" y="22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66">
                  <a:moveTo>
                    <a:pt x="51" y="2"/>
                  </a:moveTo>
                  <a:lnTo>
                    <a:pt x="51" y="2"/>
                  </a:lnTo>
                  <a:lnTo>
                    <a:pt x="39" y="17"/>
                  </a:lnTo>
                  <a:lnTo>
                    <a:pt x="27" y="31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35" y="37"/>
                  </a:lnTo>
                  <a:lnTo>
                    <a:pt x="48" y="22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1" name="Freeform 110"/>
            <p:cNvSpPr/>
            <p:nvPr/>
          </p:nvSpPr>
          <p:spPr bwMode="auto">
            <a:xfrm>
              <a:off x="4630738" y="4313238"/>
              <a:ext cx="15875" cy="238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9"/>
                </a:cxn>
                <a:cxn ang="0">
                  <a:pos x="17" y="13"/>
                </a:cxn>
                <a:cxn ang="0">
                  <a:pos x="11" y="23"/>
                </a:cxn>
                <a:cxn ang="0">
                  <a:pos x="6" y="31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4" y="46"/>
                </a:cxn>
                <a:cxn ang="0">
                  <a:pos x="6" y="46"/>
                </a:cxn>
                <a:cxn ang="0">
                  <a:pos x="7" y="46"/>
                </a:cxn>
                <a:cxn ang="0">
                  <a:pos x="9" y="44"/>
                </a:cxn>
                <a:cxn ang="0">
                  <a:pos x="9" y="44"/>
                </a:cxn>
                <a:cxn ang="0">
                  <a:pos x="14" y="35"/>
                </a:cxn>
                <a:cxn ang="0">
                  <a:pos x="21" y="25"/>
                </a:cxn>
                <a:cxn ang="0">
                  <a:pos x="26" y="15"/>
                </a:cxn>
                <a:cxn ang="0">
                  <a:pos x="28" y="9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8" h="46">
                  <a:moveTo>
                    <a:pt x="19" y="4"/>
                  </a:moveTo>
                  <a:lnTo>
                    <a:pt x="19" y="4"/>
                  </a:lnTo>
                  <a:lnTo>
                    <a:pt x="19" y="9"/>
                  </a:lnTo>
                  <a:lnTo>
                    <a:pt x="17" y="13"/>
                  </a:lnTo>
                  <a:lnTo>
                    <a:pt x="11" y="23"/>
                  </a:lnTo>
                  <a:lnTo>
                    <a:pt x="6" y="31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7" y="46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4" y="35"/>
                  </a:lnTo>
                  <a:lnTo>
                    <a:pt x="21" y="25"/>
                  </a:lnTo>
                  <a:lnTo>
                    <a:pt x="26" y="15"/>
                  </a:lnTo>
                  <a:lnTo>
                    <a:pt x="28" y="9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2" name="Freeform 111"/>
            <p:cNvSpPr/>
            <p:nvPr/>
          </p:nvSpPr>
          <p:spPr bwMode="auto">
            <a:xfrm>
              <a:off x="4654550" y="4332288"/>
              <a:ext cx="19050" cy="2222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22" y="11"/>
                </a:cxn>
                <a:cxn ang="0">
                  <a:pos x="17" y="20"/>
                </a:cxn>
                <a:cxn ang="0">
                  <a:pos x="11" y="27"/>
                </a:cxn>
                <a:cxn ang="0">
                  <a:pos x="7" y="30"/>
                </a:cxn>
                <a:cxn ang="0">
                  <a:pos x="3" y="32"/>
                </a:cxn>
                <a:cxn ang="0">
                  <a:pos x="3" y="32"/>
                </a:cxn>
                <a:cxn ang="0">
                  <a:pos x="2" y="34"/>
                </a:cxn>
                <a:cxn ang="0">
                  <a:pos x="0" y="35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3" y="40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2" y="37"/>
                </a:cxn>
                <a:cxn ang="0">
                  <a:pos x="16" y="34"/>
                </a:cxn>
                <a:cxn ang="0">
                  <a:pos x="23" y="26"/>
                </a:cxn>
                <a:cxn ang="0">
                  <a:pos x="30" y="17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5" h="42">
                  <a:moveTo>
                    <a:pt x="26" y="2"/>
                  </a:moveTo>
                  <a:lnTo>
                    <a:pt x="26" y="2"/>
                  </a:lnTo>
                  <a:lnTo>
                    <a:pt x="22" y="11"/>
                  </a:lnTo>
                  <a:lnTo>
                    <a:pt x="17" y="20"/>
                  </a:lnTo>
                  <a:lnTo>
                    <a:pt x="11" y="27"/>
                  </a:lnTo>
                  <a:lnTo>
                    <a:pt x="7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2" y="37"/>
                  </a:lnTo>
                  <a:lnTo>
                    <a:pt x="16" y="34"/>
                  </a:lnTo>
                  <a:lnTo>
                    <a:pt x="23" y="26"/>
                  </a:lnTo>
                  <a:lnTo>
                    <a:pt x="30" y="1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3" name="Freeform 343"/>
            <p:cNvSpPr>
              <a:spLocks noEditPoints="1"/>
            </p:cNvSpPr>
            <p:nvPr/>
          </p:nvSpPr>
          <p:spPr bwMode="auto">
            <a:xfrm>
              <a:off x="4140201" y="4081463"/>
              <a:ext cx="773113" cy="749300"/>
            </a:xfrm>
            <a:custGeom>
              <a:avLst/>
              <a:gdLst/>
              <a:ahLst/>
              <a:cxnLst>
                <a:cxn ang="0">
                  <a:pos x="660" y="1409"/>
                </a:cxn>
                <a:cxn ang="0">
                  <a:pos x="437" y="1357"/>
                </a:cxn>
                <a:cxn ang="0">
                  <a:pos x="220" y="1233"/>
                </a:cxn>
                <a:cxn ang="0">
                  <a:pos x="105" y="1094"/>
                </a:cxn>
                <a:cxn ang="0">
                  <a:pos x="37" y="966"/>
                </a:cxn>
                <a:cxn ang="0">
                  <a:pos x="16" y="903"/>
                </a:cxn>
                <a:cxn ang="0">
                  <a:pos x="0" y="765"/>
                </a:cxn>
                <a:cxn ang="0">
                  <a:pos x="6" y="573"/>
                </a:cxn>
                <a:cxn ang="0">
                  <a:pos x="26" y="437"/>
                </a:cxn>
                <a:cxn ang="0">
                  <a:pos x="119" y="274"/>
                </a:cxn>
                <a:cxn ang="0">
                  <a:pos x="247" y="130"/>
                </a:cxn>
                <a:cxn ang="0">
                  <a:pos x="385" y="54"/>
                </a:cxn>
                <a:cxn ang="0">
                  <a:pos x="774" y="0"/>
                </a:cxn>
                <a:cxn ang="0">
                  <a:pos x="790" y="8"/>
                </a:cxn>
                <a:cxn ang="0">
                  <a:pos x="977" y="40"/>
                </a:cxn>
                <a:cxn ang="0">
                  <a:pos x="1140" y="97"/>
                </a:cxn>
                <a:cxn ang="0">
                  <a:pos x="1278" y="200"/>
                </a:cxn>
                <a:cxn ang="0">
                  <a:pos x="1381" y="329"/>
                </a:cxn>
                <a:cxn ang="0">
                  <a:pos x="1451" y="487"/>
                </a:cxn>
                <a:cxn ang="0">
                  <a:pos x="1458" y="627"/>
                </a:cxn>
                <a:cxn ang="0">
                  <a:pos x="1445" y="848"/>
                </a:cxn>
                <a:cxn ang="0">
                  <a:pos x="1418" y="950"/>
                </a:cxn>
                <a:cxn ang="0">
                  <a:pos x="1354" y="1081"/>
                </a:cxn>
                <a:cxn ang="0">
                  <a:pos x="1301" y="1185"/>
                </a:cxn>
                <a:cxn ang="0">
                  <a:pos x="1186" y="1291"/>
                </a:cxn>
                <a:cxn ang="0">
                  <a:pos x="1021" y="1377"/>
                </a:cxn>
                <a:cxn ang="0">
                  <a:pos x="887" y="1401"/>
                </a:cxn>
                <a:cxn ang="0">
                  <a:pos x="823" y="1413"/>
                </a:cxn>
                <a:cxn ang="0">
                  <a:pos x="614" y="43"/>
                </a:cxn>
                <a:cxn ang="0">
                  <a:pos x="347" y="109"/>
                </a:cxn>
                <a:cxn ang="0">
                  <a:pos x="228" y="192"/>
                </a:cxn>
                <a:cxn ang="0">
                  <a:pos x="84" y="387"/>
                </a:cxn>
                <a:cxn ang="0">
                  <a:pos x="47" y="502"/>
                </a:cxn>
                <a:cxn ang="0">
                  <a:pos x="38" y="655"/>
                </a:cxn>
                <a:cxn ang="0">
                  <a:pos x="39" y="824"/>
                </a:cxn>
                <a:cxn ang="0">
                  <a:pos x="75" y="959"/>
                </a:cxn>
                <a:cxn ang="0">
                  <a:pos x="112" y="1016"/>
                </a:cxn>
                <a:cxn ang="0">
                  <a:pos x="183" y="1141"/>
                </a:cxn>
                <a:cxn ang="0">
                  <a:pos x="339" y="1269"/>
                </a:cxn>
                <a:cxn ang="0">
                  <a:pos x="521" y="1348"/>
                </a:cxn>
                <a:cxn ang="0">
                  <a:pos x="812" y="1377"/>
                </a:cxn>
                <a:cxn ang="0">
                  <a:pos x="899" y="1362"/>
                </a:cxn>
                <a:cxn ang="0">
                  <a:pos x="1113" y="1297"/>
                </a:cxn>
                <a:cxn ang="0">
                  <a:pos x="1252" y="1183"/>
                </a:cxn>
                <a:cxn ang="0">
                  <a:pos x="1310" y="1101"/>
                </a:cxn>
                <a:cxn ang="0">
                  <a:pos x="1358" y="984"/>
                </a:cxn>
                <a:cxn ang="0">
                  <a:pos x="1415" y="800"/>
                </a:cxn>
                <a:cxn ang="0">
                  <a:pos x="1422" y="566"/>
                </a:cxn>
                <a:cxn ang="0">
                  <a:pos x="1407" y="461"/>
                </a:cxn>
                <a:cxn ang="0">
                  <a:pos x="1324" y="310"/>
                </a:cxn>
                <a:cxn ang="0">
                  <a:pos x="1217" y="190"/>
                </a:cxn>
                <a:cxn ang="0">
                  <a:pos x="1126" y="132"/>
                </a:cxn>
                <a:cxn ang="0">
                  <a:pos x="1047" y="93"/>
                </a:cxn>
                <a:cxn ang="0">
                  <a:pos x="954" y="76"/>
                </a:cxn>
                <a:cxn ang="0">
                  <a:pos x="817" y="46"/>
                </a:cxn>
                <a:cxn ang="0">
                  <a:pos x="758" y="37"/>
                </a:cxn>
              </a:cxnLst>
              <a:rect l="0" t="0" r="r" b="b"/>
              <a:pathLst>
                <a:path w="1459" h="1414">
                  <a:moveTo>
                    <a:pt x="799" y="1414"/>
                  </a:moveTo>
                  <a:lnTo>
                    <a:pt x="799" y="1414"/>
                  </a:lnTo>
                  <a:lnTo>
                    <a:pt x="774" y="1413"/>
                  </a:lnTo>
                  <a:lnTo>
                    <a:pt x="774" y="1413"/>
                  </a:lnTo>
                  <a:lnTo>
                    <a:pt x="747" y="1413"/>
                  </a:lnTo>
                  <a:lnTo>
                    <a:pt x="747" y="1413"/>
                  </a:lnTo>
                  <a:lnTo>
                    <a:pt x="703" y="1412"/>
                  </a:lnTo>
                  <a:lnTo>
                    <a:pt x="660" y="1409"/>
                  </a:lnTo>
                  <a:lnTo>
                    <a:pt x="612" y="1403"/>
                  </a:lnTo>
                  <a:lnTo>
                    <a:pt x="559" y="1393"/>
                  </a:lnTo>
                  <a:lnTo>
                    <a:pt x="559" y="1393"/>
                  </a:lnTo>
                  <a:lnTo>
                    <a:pt x="534" y="1388"/>
                  </a:lnTo>
                  <a:lnTo>
                    <a:pt x="509" y="1382"/>
                  </a:lnTo>
                  <a:lnTo>
                    <a:pt x="484" y="1375"/>
                  </a:lnTo>
                  <a:lnTo>
                    <a:pt x="461" y="1366"/>
                  </a:lnTo>
                  <a:lnTo>
                    <a:pt x="437" y="1357"/>
                  </a:lnTo>
                  <a:lnTo>
                    <a:pt x="414" y="1347"/>
                  </a:lnTo>
                  <a:lnTo>
                    <a:pt x="391" y="1336"/>
                  </a:lnTo>
                  <a:lnTo>
                    <a:pt x="369" y="1326"/>
                  </a:lnTo>
                  <a:lnTo>
                    <a:pt x="327" y="1303"/>
                  </a:lnTo>
                  <a:lnTo>
                    <a:pt x="289" y="1279"/>
                  </a:lnTo>
                  <a:lnTo>
                    <a:pt x="252" y="1256"/>
                  </a:lnTo>
                  <a:lnTo>
                    <a:pt x="220" y="1233"/>
                  </a:lnTo>
                  <a:lnTo>
                    <a:pt x="220" y="1233"/>
                  </a:lnTo>
                  <a:lnTo>
                    <a:pt x="205" y="1219"/>
                  </a:lnTo>
                  <a:lnTo>
                    <a:pt x="189" y="1206"/>
                  </a:lnTo>
                  <a:lnTo>
                    <a:pt x="174" y="1190"/>
                  </a:lnTo>
                  <a:lnTo>
                    <a:pt x="160" y="1174"/>
                  </a:lnTo>
                  <a:lnTo>
                    <a:pt x="145" y="1156"/>
                  </a:lnTo>
                  <a:lnTo>
                    <a:pt x="132" y="1136"/>
                  </a:lnTo>
                  <a:lnTo>
                    <a:pt x="119" y="1116"/>
                  </a:lnTo>
                  <a:lnTo>
                    <a:pt x="105" y="1094"/>
                  </a:lnTo>
                  <a:lnTo>
                    <a:pt x="105" y="1094"/>
                  </a:lnTo>
                  <a:lnTo>
                    <a:pt x="93" y="1070"/>
                  </a:lnTo>
                  <a:lnTo>
                    <a:pt x="81" y="1046"/>
                  </a:lnTo>
                  <a:lnTo>
                    <a:pt x="81" y="1046"/>
                  </a:lnTo>
                  <a:lnTo>
                    <a:pt x="72" y="1026"/>
                  </a:lnTo>
                  <a:lnTo>
                    <a:pt x="62" y="1005"/>
                  </a:lnTo>
                  <a:lnTo>
                    <a:pt x="50" y="985"/>
                  </a:lnTo>
                  <a:lnTo>
                    <a:pt x="37" y="966"/>
                  </a:lnTo>
                  <a:lnTo>
                    <a:pt x="37" y="966"/>
                  </a:lnTo>
                  <a:lnTo>
                    <a:pt x="33" y="961"/>
                  </a:lnTo>
                  <a:lnTo>
                    <a:pt x="29" y="956"/>
                  </a:lnTo>
                  <a:lnTo>
                    <a:pt x="25" y="944"/>
                  </a:lnTo>
                  <a:lnTo>
                    <a:pt x="21" y="931"/>
                  </a:lnTo>
                  <a:lnTo>
                    <a:pt x="19" y="918"/>
                  </a:lnTo>
                  <a:lnTo>
                    <a:pt x="19" y="918"/>
                  </a:lnTo>
                  <a:lnTo>
                    <a:pt x="16" y="903"/>
                  </a:lnTo>
                  <a:lnTo>
                    <a:pt x="13" y="890"/>
                  </a:lnTo>
                  <a:lnTo>
                    <a:pt x="13" y="890"/>
                  </a:lnTo>
                  <a:lnTo>
                    <a:pt x="8" y="870"/>
                  </a:lnTo>
                  <a:lnTo>
                    <a:pt x="3" y="851"/>
                  </a:lnTo>
                  <a:lnTo>
                    <a:pt x="1" y="833"/>
                  </a:lnTo>
                  <a:lnTo>
                    <a:pt x="1" y="812"/>
                  </a:lnTo>
                  <a:lnTo>
                    <a:pt x="1" y="812"/>
                  </a:lnTo>
                  <a:lnTo>
                    <a:pt x="0" y="765"/>
                  </a:lnTo>
                  <a:lnTo>
                    <a:pt x="0" y="765"/>
                  </a:lnTo>
                  <a:lnTo>
                    <a:pt x="0" y="697"/>
                  </a:lnTo>
                  <a:lnTo>
                    <a:pt x="1" y="663"/>
                  </a:lnTo>
                  <a:lnTo>
                    <a:pt x="3" y="629"/>
                  </a:lnTo>
                  <a:lnTo>
                    <a:pt x="3" y="629"/>
                  </a:lnTo>
                  <a:lnTo>
                    <a:pt x="6" y="601"/>
                  </a:lnTo>
                  <a:lnTo>
                    <a:pt x="6" y="573"/>
                  </a:lnTo>
                  <a:lnTo>
                    <a:pt x="6" y="573"/>
                  </a:lnTo>
                  <a:lnTo>
                    <a:pt x="8" y="538"/>
                  </a:lnTo>
                  <a:lnTo>
                    <a:pt x="9" y="521"/>
                  </a:lnTo>
                  <a:lnTo>
                    <a:pt x="10" y="503"/>
                  </a:lnTo>
                  <a:lnTo>
                    <a:pt x="13" y="487"/>
                  </a:lnTo>
                  <a:lnTo>
                    <a:pt x="16" y="470"/>
                  </a:lnTo>
                  <a:lnTo>
                    <a:pt x="20" y="453"/>
                  </a:lnTo>
                  <a:lnTo>
                    <a:pt x="26" y="437"/>
                  </a:lnTo>
                  <a:lnTo>
                    <a:pt x="26" y="437"/>
                  </a:lnTo>
                  <a:lnTo>
                    <a:pt x="35" y="416"/>
                  </a:lnTo>
                  <a:lnTo>
                    <a:pt x="45" y="396"/>
                  </a:lnTo>
                  <a:lnTo>
                    <a:pt x="55" y="376"/>
                  </a:lnTo>
                  <a:lnTo>
                    <a:pt x="66" y="356"/>
                  </a:lnTo>
                  <a:lnTo>
                    <a:pt x="78" y="335"/>
                  </a:lnTo>
                  <a:lnTo>
                    <a:pt x="91" y="316"/>
                  </a:lnTo>
                  <a:lnTo>
                    <a:pt x="104" y="295"/>
                  </a:lnTo>
                  <a:lnTo>
                    <a:pt x="119" y="274"/>
                  </a:lnTo>
                  <a:lnTo>
                    <a:pt x="119" y="274"/>
                  </a:lnTo>
                  <a:lnTo>
                    <a:pt x="143" y="240"/>
                  </a:lnTo>
                  <a:lnTo>
                    <a:pt x="170" y="207"/>
                  </a:lnTo>
                  <a:lnTo>
                    <a:pt x="185" y="190"/>
                  </a:lnTo>
                  <a:lnTo>
                    <a:pt x="199" y="175"/>
                  </a:lnTo>
                  <a:lnTo>
                    <a:pt x="215" y="159"/>
                  </a:lnTo>
                  <a:lnTo>
                    <a:pt x="230" y="145"/>
                  </a:lnTo>
                  <a:lnTo>
                    <a:pt x="247" y="130"/>
                  </a:lnTo>
                  <a:lnTo>
                    <a:pt x="264" y="117"/>
                  </a:lnTo>
                  <a:lnTo>
                    <a:pt x="282" y="104"/>
                  </a:lnTo>
                  <a:lnTo>
                    <a:pt x="301" y="92"/>
                  </a:lnTo>
                  <a:lnTo>
                    <a:pt x="321" y="81"/>
                  </a:lnTo>
                  <a:lnTo>
                    <a:pt x="341" y="71"/>
                  </a:lnTo>
                  <a:lnTo>
                    <a:pt x="363" y="62"/>
                  </a:lnTo>
                  <a:lnTo>
                    <a:pt x="385" y="54"/>
                  </a:lnTo>
                  <a:lnTo>
                    <a:pt x="385" y="54"/>
                  </a:lnTo>
                  <a:lnTo>
                    <a:pt x="429" y="42"/>
                  </a:lnTo>
                  <a:lnTo>
                    <a:pt x="475" y="30"/>
                  </a:lnTo>
                  <a:lnTo>
                    <a:pt x="522" y="21"/>
                  </a:lnTo>
                  <a:lnTo>
                    <a:pt x="569" y="14"/>
                  </a:lnTo>
                  <a:lnTo>
                    <a:pt x="618" y="9"/>
                  </a:lnTo>
                  <a:lnTo>
                    <a:pt x="669" y="5"/>
                  </a:lnTo>
                  <a:lnTo>
                    <a:pt x="721" y="1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8" y="1"/>
                  </a:lnTo>
                  <a:lnTo>
                    <a:pt x="781" y="3"/>
                  </a:lnTo>
                  <a:lnTo>
                    <a:pt x="784" y="4"/>
                  </a:lnTo>
                  <a:lnTo>
                    <a:pt x="786" y="6"/>
                  </a:lnTo>
                  <a:lnTo>
                    <a:pt x="788" y="8"/>
                  </a:lnTo>
                  <a:lnTo>
                    <a:pt x="790" y="8"/>
                  </a:lnTo>
                  <a:lnTo>
                    <a:pt x="790" y="8"/>
                  </a:lnTo>
                  <a:lnTo>
                    <a:pt x="814" y="10"/>
                  </a:lnTo>
                  <a:lnTo>
                    <a:pt x="838" y="14"/>
                  </a:lnTo>
                  <a:lnTo>
                    <a:pt x="884" y="23"/>
                  </a:lnTo>
                  <a:lnTo>
                    <a:pt x="884" y="23"/>
                  </a:lnTo>
                  <a:lnTo>
                    <a:pt x="930" y="34"/>
                  </a:lnTo>
                  <a:lnTo>
                    <a:pt x="954" y="37"/>
                  </a:lnTo>
                  <a:lnTo>
                    <a:pt x="977" y="40"/>
                  </a:lnTo>
                  <a:lnTo>
                    <a:pt x="977" y="40"/>
                  </a:lnTo>
                  <a:lnTo>
                    <a:pt x="996" y="42"/>
                  </a:lnTo>
                  <a:lnTo>
                    <a:pt x="1016" y="45"/>
                  </a:lnTo>
                  <a:lnTo>
                    <a:pt x="1037" y="50"/>
                  </a:lnTo>
                  <a:lnTo>
                    <a:pt x="1056" y="56"/>
                  </a:lnTo>
                  <a:lnTo>
                    <a:pt x="1077" y="65"/>
                  </a:lnTo>
                  <a:lnTo>
                    <a:pt x="1098" y="74"/>
                  </a:lnTo>
                  <a:lnTo>
                    <a:pt x="1119" y="84"/>
                  </a:lnTo>
                  <a:lnTo>
                    <a:pt x="1140" y="97"/>
                  </a:lnTo>
                  <a:lnTo>
                    <a:pt x="1140" y="97"/>
                  </a:lnTo>
                  <a:lnTo>
                    <a:pt x="1190" y="128"/>
                  </a:lnTo>
                  <a:lnTo>
                    <a:pt x="1235" y="158"/>
                  </a:lnTo>
                  <a:lnTo>
                    <a:pt x="1235" y="158"/>
                  </a:lnTo>
                  <a:lnTo>
                    <a:pt x="1246" y="167"/>
                  </a:lnTo>
                  <a:lnTo>
                    <a:pt x="1258" y="178"/>
                  </a:lnTo>
                  <a:lnTo>
                    <a:pt x="1278" y="200"/>
                  </a:lnTo>
                  <a:lnTo>
                    <a:pt x="1278" y="200"/>
                  </a:lnTo>
                  <a:lnTo>
                    <a:pt x="1290" y="213"/>
                  </a:lnTo>
                  <a:lnTo>
                    <a:pt x="1301" y="225"/>
                  </a:lnTo>
                  <a:lnTo>
                    <a:pt x="1301" y="225"/>
                  </a:lnTo>
                  <a:lnTo>
                    <a:pt x="1319" y="244"/>
                  </a:lnTo>
                  <a:lnTo>
                    <a:pt x="1335" y="264"/>
                  </a:lnTo>
                  <a:lnTo>
                    <a:pt x="1351" y="284"/>
                  </a:lnTo>
                  <a:lnTo>
                    <a:pt x="1366" y="306"/>
                  </a:lnTo>
                  <a:lnTo>
                    <a:pt x="1381" y="329"/>
                  </a:lnTo>
                  <a:lnTo>
                    <a:pt x="1395" y="354"/>
                  </a:lnTo>
                  <a:lnTo>
                    <a:pt x="1409" y="380"/>
                  </a:lnTo>
                  <a:lnTo>
                    <a:pt x="1422" y="407"/>
                  </a:lnTo>
                  <a:lnTo>
                    <a:pt x="1422" y="407"/>
                  </a:lnTo>
                  <a:lnTo>
                    <a:pt x="1434" y="435"/>
                  </a:lnTo>
                  <a:lnTo>
                    <a:pt x="1444" y="461"/>
                  </a:lnTo>
                  <a:lnTo>
                    <a:pt x="1448" y="474"/>
                  </a:lnTo>
                  <a:lnTo>
                    <a:pt x="1451" y="487"/>
                  </a:lnTo>
                  <a:lnTo>
                    <a:pt x="1454" y="500"/>
                  </a:lnTo>
                  <a:lnTo>
                    <a:pt x="1456" y="513"/>
                  </a:lnTo>
                  <a:lnTo>
                    <a:pt x="1456" y="513"/>
                  </a:lnTo>
                  <a:lnTo>
                    <a:pt x="1457" y="538"/>
                  </a:lnTo>
                  <a:lnTo>
                    <a:pt x="1458" y="563"/>
                  </a:lnTo>
                  <a:lnTo>
                    <a:pt x="1458" y="612"/>
                  </a:lnTo>
                  <a:lnTo>
                    <a:pt x="1458" y="627"/>
                  </a:lnTo>
                  <a:lnTo>
                    <a:pt x="1458" y="627"/>
                  </a:lnTo>
                  <a:lnTo>
                    <a:pt x="1459" y="670"/>
                  </a:lnTo>
                  <a:lnTo>
                    <a:pt x="1459" y="670"/>
                  </a:lnTo>
                  <a:lnTo>
                    <a:pt x="1459" y="715"/>
                  </a:lnTo>
                  <a:lnTo>
                    <a:pt x="1458" y="760"/>
                  </a:lnTo>
                  <a:lnTo>
                    <a:pt x="1457" y="783"/>
                  </a:lnTo>
                  <a:lnTo>
                    <a:pt x="1453" y="805"/>
                  </a:lnTo>
                  <a:lnTo>
                    <a:pt x="1450" y="826"/>
                  </a:lnTo>
                  <a:lnTo>
                    <a:pt x="1445" y="848"/>
                  </a:lnTo>
                  <a:lnTo>
                    <a:pt x="1445" y="848"/>
                  </a:lnTo>
                  <a:lnTo>
                    <a:pt x="1438" y="881"/>
                  </a:lnTo>
                  <a:lnTo>
                    <a:pt x="1438" y="881"/>
                  </a:lnTo>
                  <a:lnTo>
                    <a:pt x="1434" y="899"/>
                  </a:lnTo>
                  <a:lnTo>
                    <a:pt x="1430" y="916"/>
                  </a:lnTo>
                  <a:lnTo>
                    <a:pt x="1424" y="933"/>
                  </a:lnTo>
                  <a:lnTo>
                    <a:pt x="1418" y="950"/>
                  </a:lnTo>
                  <a:lnTo>
                    <a:pt x="1418" y="950"/>
                  </a:lnTo>
                  <a:lnTo>
                    <a:pt x="1407" y="971"/>
                  </a:lnTo>
                  <a:lnTo>
                    <a:pt x="1394" y="992"/>
                  </a:lnTo>
                  <a:lnTo>
                    <a:pt x="1394" y="992"/>
                  </a:lnTo>
                  <a:lnTo>
                    <a:pt x="1377" y="1021"/>
                  </a:lnTo>
                  <a:lnTo>
                    <a:pt x="1369" y="1036"/>
                  </a:lnTo>
                  <a:lnTo>
                    <a:pt x="1363" y="1051"/>
                  </a:lnTo>
                  <a:lnTo>
                    <a:pt x="1363" y="1051"/>
                  </a:lnTo>
                  <a:lnTo>
                    <a:pt x="1354" y="1081"/>
                  </a:lnTo>
                  <a:lnTo>
                    <a:pt x="1354" y="1081"/>
                  </a:lnTo>
                  <a:lnTo>
                    <a:pt x="1348" y="1100"/>
                  </a:lnTo>
                  <a:lnTo>
                    <a:pt x="1341" y="1118"/>
                  </a:lnTo>
                  <a:lnTo>
                    <a:pt x="1334" y="1135"/>
                  </a:lnTo>
                  <a:lnTo>
                    <a:pt x="1326" y="1152"/>
                  </a:lnTo>
                  <a:lnTo>
                    <a:pt x="1326" y="1152"/>
                  </a:lnTo>
                  <a:lnTo>
                    <a:pt x="1314" y="1170"/>
                  </a:lnTo>
                  <a:lnTo>
                    <a:pt x="1301" y="1185"/>
                  </a:lnTo>
                  <a:lnTo>
                    <a:pt x="1287" y="1201"/>
                  </a:lnTo>
                  <a:lnTo>
                    <a:pt x="1271" y="1215"/>
                  </a:lnTo>
                  <a:lnTo>
                    <a:pt x="1271" y="1215"/>
                  </a:lnTo>
                  <a:lnTo>
                    <a:pt x="1260" y="1228"/>
                  </a:lnTo>
                  <a:lnTo>
                    <a:pt x="1260" y="1228"/>
                  </a:lnTo>
                  <a:lnTo>
                    <a:pt x="1233" y="1252"/>
                  </a:lnTo>
                  <a:lnTo>
                    <a:pt x="1203" y="1278"/>
                  </a:lnTo>
                  <a:lnTo>
                    <a:pt x="1186" y="1291"/>
                  </a:lnTo>
                  <a:lnTo>
                    <a:pt x="1168" y="1304"/>
                  </a:lnTo>
                  <a:lnTo>
                    <a:pt x="1150" y="1316"/>
                  </a:lnTo>
                  <a:lnTo>
                    <a:pt x="1130" y="1328"/>
                  </a:lnTo>
                  <a:lnTo>
                    <a:pt x="1110" y="1340"/>
                  </a:lnTo>
                  <a:lnTo>
                    <a:pt x="1090" y="1350"/>
                  </a:lnTo>
                  <a:lnTo>
                    <a:pt x="1068" y="1359"/>
                  </a:lnTo>
                  <a:lnTo>
                    <a:pt x="1045" y="1369"/>
                  </a:lnTo>
                  <a:lnTo>
                    <a:pt x="1021" y="1377"/>
                  </a:lnTo>
                  <a:lnTo>
                    <a:pt x="997" y="1383"/>
                  </a:lnTo>
                  <a:lnTo>
                    <a:pt x="971" y="1388"/>
                  </a:lnTo>
                  <a:lnTo>
                    <a:pt x="947" y="1392"/>
                  </a:lnTo>
                  <a:lnTo>
                    <a:pt x="947" y="1392"/>
                  </a:lnTo>
                  <a:lnTo>
                    <a:pt x="930" y="1394"/>
                  </a:lnTo>
                  <a:lnTo>
                    <a:pt x="930" y="1394"/>
                  </a:lnTo>
                  <a:lnTo>
                    <a:pt x="901" y="1398"/>
                  </a:lnTo>
                  <a:lnTo>
                    <a:pt x="887" y="1401"/>
                  </a:lnTo>
                  <a:lnTo>
                    <a:pt x="873" y="1405"/>
                  </a:lnTo>
                  <a:lnTo>
                    <a:pt x="871" y="1406"/>
                  </a:lnTo>
                  <a:lnTo>
                    <a:pt x="871" y="1406"/>
                  </a:lnTo>
                  <a:lnTo>
                    <a:pt x="857" y="1410"/>
                  </a:lnTo>
                  <a:lnTo>
                    <a:pt x="850" y="1411"/>
                  </a:lnTo>
                  <a:lnTo>
                    <a:pt x="844" y="1412"/>
                  </a:lnTo>
                  <a:lnTo>
                    <a:pt x="844" y="1412"/>
                  </a:lnTo>
                  <a:lnTo>
                    <a:pt x="823" y="1413"/>
                  </a:lnTo>
                  <a:lnTo>
                    <a:pt x="799" y="1414"/>
                  </a:lnTo>
                  <a:lnTo>
                    <a:pt x="799" y="1414"/>
                  </a:lnTo>
                  <a:close/>
                  <a:moveTo>
                    <a:pt x="758" y="37"/>
                  </a:moveTo>
                  <a:lnTo>
                    <a:pt x="758" y="37"/>
                  </a:lnTo>
                  <a:lnTo>
                    <a:pt x="723" y="38"/>
                  </a:lnTo>
                  <a:lnTo>
                    <a:pt x="688" y="39"/>
                  </a:lnTo>
                  <a:lnTo>
                    <a:pt x="651" y="41"/>
                  </a:lnTo>
                  <a:lnTo>
                    <a:pt x="614" y="43"/>
                  </a:lnTo>
                  <a:lnTo>
                    <a:pt x="578" y="47"/>
                  </a:lnTo>
                  <a:lnTo>
                    <a:pt x="540" y="52"/>
                  </a:lnTo>
                  <a:lnTo>
                    <a:pt x="504" y="58"/>
                  </a:lnTo>
                  <a:lnTo>
                    <a:pt x="468" y="67"/>
                  </a:lnTo>
                  <a:lnTo>
                    <a:pt x="432" y="76"/>
                  </a:lnTo>
                  <a:lnTo>
                    <a:pt x="397" y="87"/>
                  </a:lnTo>
                  <a:lnTo>
                    <a:pt x="363" y="102"/>
                  </a:lnTo>
                  <a:lnTo>
                    <a:pt x="347" y="109"/>
                  </a:lnTo>
                  <a:lnTo>
                    <a:pt x="330" y="118"/>
                  </a:lnTo>
                  <a:lnTo>
                    <a:pt x="314" y="126"/>
                  </a:lnTo>
                  <a:lnTo>
                    <a:pt x="299" y="135"/>
                  </a:lnTo>
                  <a:lnTo>
                    <a:pt x="284" y="146"/>
                  </a:lnTo>
                  <a:lnTo>
                    <a:pt x="270" y="156"/>
                  </a:lnTo>
                  <a:lnTo>
                    <a:pt x="255" y="167"/>
                  </a:lnTo>
                  <a:lnTo>
                    <a:pt x="242" y="180"/>
                  </a:lnTo>
                  <a:lnTo>
                    <a:pt x="228" y="192"/>
                  </a:lnTo>
                  <a:lnTo>
                    <a:pt x="216" y="206"/>
                  </a:lnTo>
                  <a:lnTo>
                    <a:pt x="216" y="206"/>
                  </a:lnTo>
                  <a:lnTo>
                    <a:pt x="183" y="245"/>
                  </a:lnTo>
                  <a:lnTo>
                    <a:pt x="153" y="283"/>
                  </a:lnTo>
                  <a:lnTo>
                    <a:pt x="126" y="320"/>
                  </a:lnTo>
                  <a:lnTo>
                    <a:pt x="103" y="354"/>
                  </a:lnTo>
                  <a:lnTo>
                    <a:pt x="94" y="370"/>
                  </a:lnTo>
                  <a:lnTo>
                    <a:pt x="84" y="387"/>
                  </a:lnTo>
                  <a:lnTo>
                    <a:pt x="77" y="403"/>
                  </a:lnTo>
                  <a:lnTo>
                    <a:pt x="70" y="418"/>
                  </a:lnTo>
                  <a:lnTo>
                    <a:pt x="64" y="434"/>
                  </a:lnTo>
                  <a:lnTo>
                    <a:pt x="58" y="449"/>
                  </a:lnTo>
                  <a:lnTo>
                    <a:pt x="54" y="464"/>
                  </a:lnTo>
                  <a:lnTo>
                    <a:pt x="51" y="478"/>
                  </a:lnTo>
                  <a:lnTo>
                    <a:pt x="51" y="478"/>
                  </a:lnTo>
                  <a:lnTo>
                    <a:pt x="47" y="502"/>
                  </a:lnTo>
                  <a:lnTo>
                    <a:pt x="44" y="527"/>
                  </a:lnTo>
                  <a:lnTo>
                    <a:pt x="43" y="551"/>
                  </a:lnTo>
                  <a:lnTo>
                    <a:pt x="42" y="576"/>
                  </a:lnTo>
                  <a:lnTo>
                    <a:pt x="42" y="576"/>
                  </a:lnTo>
                  <a:lnTo>
                    <a:pt x="41" y="602"/>
                  </a:lnTo>
                  <a:lnTo>
                    <a:pt x="40" y="627"/>
                  </a:lnTo>
                  <a:lnTo>
                    <a:pt x="40" y="627"/>
                  </a:lnTo>
                  <a:lnTo>
                    <a:pt x="38" y="655"/>
                  </a:lnTo>
                  <a:lnTo>
                    <a:pt x="37" y="683"/>
                  </a:lnTo>
                  <a:lnTo>
                    <a:pt x="37" y="737"/>
                  </a:lnTo>
                  <a:lnTo>
                    <a:pt x="37" y="737"/>
                  </a:lnTo>
                  <a:lnTo>
                    <a:pt x="37" y="764"/>
                  </a:lnTo>
                  <a:lnTo>
                    <a:pt x="37" y="768"/>
                  </a:lnTo>
                  <a:lnTo>
                    <a:pt x="37" y="768"/>
                  </a:lnTo>
                  <a:lnTo>
                    <a:pt x="38" y="797"/>
                  </a:lnTo>
                  <a:lnTo>
                    <a:pt x="39" y="824"/>
                  </a:lnTo>
                  <a:lnTo>
                    <a:pt x="40" y="839"/>
                  </a:lnTo>
                  <a:lnTo>
                    <a:pt x="42" y="852"/>
                  </a:lnTo>
                  <a:lnTo>
                    <a:pt x="44" y="867"/>
                  </a:lnTo>
                  <a:lnTo>
                    <a:pt x="48" y="880"/>
                  </a:lnTo>
                  <a:lnTo>
                    <a:pt x="48" y="880"/>
                  </a:lnTo>
                  <a:lnTo>
                    <a:pt x="57" y="913"/>
                  </a:lnTo>
                  <a:lnTo>
                    <a:pt x="69" y="943"/>
                  </a:lnTo>
                  <a:lnTo>
                    <a:pt x="75" y="959"/>
                  </a:lnTo>
                  <a:lnTo>
                    <a:pt x="75" y="959"/>
                  </a:lnTo>
                  <a:lnTo>
                    <a:pt x="78" y="968"/>
                  </a:lnTo>
                  <a:lnTo>
                    <a:pt x="83" y="976"/>
                  </a:lnTo>
                  <a:lnTo>
                    <a:pt x="95" y="990"/>
                  </a:lnTo>
                  <a:lnTo>
                    <a:pt x="95" y="990"/>
                  </a:lnTo>
                  <a:lnTo>
                    <a:pt x="105" y="1003"/>
                  </a:lnTo>
                  <a:lnTo>
                    <a:pt x="109" y="1009"/>
                  </a:lnTo>
                  <a:lnTo>
                    <a:pt x="112" y="1016"/>
                  </a:lnTo>
                  <a:lnTo>
                    <a:pt x="112" y="1016"/>
                  </a:lnTo>
                  <a:lnTo>
                    <a:pt x="121" y="1039"/>
                  </a:lnTo>
                  <a:lnTo>
                    <a:pt x="130" y="1061"/>
                  </a:lnTo>
                  <a:lnTo>
                    <a:pt x="141" y="1083"/>
                  </a:lnTo>
                  <a:lnTo>
                    <a:pt x="155" y="1104"/>
                  </a:lnTo>
                  <a:lnTo>
                    <a:pt x="155" y="1104"/>
                  </a:lnTo>
                  <a:lnTo>
                    <a:pt x="168" y="1123"/>
                  </a:lnTo>
                  <a:lnTo>
                    <a:pt x="183" y="1141"/>
                  </a:lnTo>
                  <a:lnTo>
                    <a:pt x="198" y="1158"/>
                  </a:lnTo>
                  <a:lnTo>
                    <a:pt x="215" y="1176"/>
                  </a:lnTo>
                  <a:lnTo>
                    <a:pt x="234" y="1192"/>
                  </a:lnTo>
                  <a:lnTo>
                    <a:pt x="252" y="1209"/>
                  </a:lnTo>
                  <a:lnTo>
                    <a:pt x="273" y="1226"/>
                  </a:lnTo>
                  <a:lnTo>
                    <a:pt x="294" y="1241"/>
                  </a:lnTo>
                  <a:lnTo>
                    <a:pt x="316" y="1256"/>
                  </a:lnTo>
                  <a:lnTo>
                    <a:pt x="339" y="1269"/>
                  </a:lnTo>
                  <a:lnTo>
                    <a:pt x="363" y="1283"/>
                  </a:lnTo>
                  <a:lnTo>
                    <a:pt x="387" y="1296"/>
                  </a:lnTo>
                  <a:lnTo>
                    <a:pt x="413" y="1307"/>
                  </a:lnTo>
                  <a:lnTo>
                    <a:pt x="439" y="1319"/>
                  </a:lnTo>
                  <a:lnTo>
                    <a:pt x="465" y="1329"/>
                  </a:lnTo>
                  <a:lnTo>
                    <a:pt x="492" y="1339"/>
                  </a:lnTo>
                  <a:lnTo>
                    <a:pt x="492" y="1339"/>
                  </a:lnTo>
                  <a:lnTo>
                    <a:pt x="521" y="1348"/>
                  </a:lnTo>
                  <a:lnTo>
                    <a:pt x="550" y="1355"/>
                  </a:lnTo>
                  <a:lnTo>
                    <a:pt x="578" y="1362"/>
                  </a:lnTo>
                  <a:lnTo>
                    <a:pt x="606" y="1368"/>
                  </a:lnTo>
                  <a:lnTo>
                    <a:pt x="633" y="1372"/>
                  </a:lnTo>
                  <a:lnTo>
                    <a:pt x="660" y="1375"/>
                  </a:lnTo>
                  <a:lnTo>
                    <a:pt x="686" y="1377"/>
                  </a:lnTo>
                  <a:lnTo>
                    <a:pt x="712" y="1377"/>
                  </a:lnTo>
                  <a:lnTo>
                    <a:pt x="812" y="1377"/>
                  </a:lnTo>
                  <a:lnTo>
                    <a:pt x="812" y="1377"/>
                  </a:lnTo>
                  <a:lnTo>
                    <a:pt x="825" y="1377"/>
                  </a:lnTo>
                  <a:lnTo>
                    <a:pt x="839" y="1375"/>
                  </a:lnTo>
                  <a:lnTo>
                    <a:pt x="864" y="1370"/>
                  </a:lnTo>
                  <a:lnTo>
                    <a:pt x="864" y="1370"/>
                  </a:lnTo>
                  <a:lnTo>
                    <a:pt x="881" y="1365"/>
                  </a:lnTo>
                  <a:lnTo>
                    <a:pt x="899" y="1362"/>
                  </a:lnTo>
                  <a:lnTo>
                    <a:pt x="899" y="1362"/>
                  </a:lnTo>
                  <a:lnTo>
                    <a:pt x="928" y="1358"/>
                  </a:lnTo>
                  <a:lnTo>
                    <a:pt x="956" y="1353"/>
                  </a:lnTo>
                  <a:lnTo>
                    <a:pt x="984" y="1347"/>
                  </a:lnTo>
                  <a:lnTo>
                    <a:pt x="1011" y="1339"/>
                  </a:lnTo>
                  <a:lnTo>
                    <a:pt x="1038" y="1330"/>
                  </a:lnTo>
                  <a:lnTo>
                    <a:pt x="1064" y="1320"/>
                  </a:lnTo>
                  <a:lnTo>
                    <a:pt x="1089" y="1309"/>
                  </a:lnTo>
                  <a:lnTo>
                    <a:pt x="1113" y="1297"/>
                  </a:lnTo>
                  <a:lnTo>
                    <a:pt x="1113" y="1297"/>
                  </a:lnTo>
                  <a:lnTo>
                    <a:pt x="1133" y="1286"/>
                  </a:lnTo>
                  <a:lnTo>
                    <a:pt x="1152" y="1273"/>
                  </a:lnTo>
                  <a:lnTo>
                    <a:pt x="1170" y="1260"/>
                  </a:lnTo>
                  <a:lnTo>
                    <a:pt x="1187" y="1245"/>
                  </a:lnTo>
                  <a:lnTo>
                    <a:pt x="1204" y="1231"/>
                  </a:lnTo>
                  <a:lnTo>
                    <a:pt x="1220" y="1215"/>
                  </a:lnTo>
                  <a:lnTo>
                    <a:pt x="1252" y="1183"/>
                  </a:lnTo>
                  <a:lnTo>
                    <a:pt x="1252" y="1183"/>
                  </a:lnTo>
                  <a:lnTo>
                    <a:pt x="1269" y="1166"/>
                  </a:lnTo>
                  <a:lnTo>
                    <a:pt x="1269" y="1166"/>
                  </a:lnTo>
                  <a:lnTo>
                    <a:pt x="1279" y="1155"/>
                  </a:lnTo>
                  <a:lnTo>
                    <a:pt x="1289" y="1143"/>
                  </a:lnTo>
                  <a:lnTo>
                    <a:pt x="1297" y="1129"/>
                  </a:lnTo>
                  <a:lnTo>
                    <a:pt x="1303" y="1116"/>
                  </a:lnTo>
                  <a:lnTo>
                    <a:pt x="1310" y="1101"/>
                  </a:lnTo>
                  <a:lnTo>
                    <a:pt x="1316" y="1088"/>
                  </a:lnTo>
                  <a:lnTo>
                    <a:pt x="1327" y="1058"/>
                  </a:lnTo>
                  <a:lnTo>
                    <a:pt x="1327" y="1058"/>
                  </a:lnTo>
                  <a:lnTo>
                    <a:pt x="1333" y="1039"/>
                  </a:lnTo>
                  <a:lnTo>
                    <a:pt x="1340" y="1019"/>
                  </a:lnTo>
                  <a:lnTo>
                    <a:pt x="1349" y="1002"/>
                  </a:lnTo>
                  <a:lnTo>
                    <a:pt x="1358" y="984"/>
                  </a:lnTo>
                  <a:lnTo>
                    <a:pt x="1358" y="984"/>
                  </a:lnTo>
                  <a:lnTo>
                    <a:pt x="1369" y="963"/>
                  </a:lnTo>
                  <a:lnTo>
                    <a:pt x="1380" y="943"/>
                  </a:lnTo>
                  <a:lnTo>
                    <a:pt x="1388" y="921"/>
                  </a:lnTo>
                  <a:lnTo>
                    <a:pt x="1396" y="899"/>
                  </a:lnTo>
                  <a:lnTo>
                    <a:pt x="1403" y="875"/>
                  </a:lnTo>
                  <a:lnTo>
                    <a:pt x="1408" y="851"/>
                  </a:lnTo>
                  <a:lnTo>
                    <a:pt x="1412" y="825"/>
                  </a:lnTo>
                  <a:lnTo>
                    <a:pt x="1415" y="800"/>
                  </a:lnTo>
                  <a:lnTo>
                    <a:pt x="1415" y="800"/>
                  </a:lnTo>
                  <a:lnTo>
                    <a:pt x="1419" y="748"/>
                  </a:lnTo>
                  <a:lnTo>
                    <a:pt x="1421" y="697"/>
                  </a:lnTo>
                  <a:lnTo>
                    <a:pt x="1421" y="645"/>
                  </a:lnTo>
                  <a:lnTo>
                    <a:pt x="1421" y="592"/>
                  </a:lnTo>
                  <a:lnTo>
                    <a:pt x="1421" y="590"/>
                  </a:lnTo>
                  <a:lnTo>
                    <a:pt x="1421" y="590"/>
                  </a:lnTo>
                  <a:lnTo>
                    <a:pt x="1422" y="566"/>
                  </a:lnTo>
                  <a:lnTo>
                    <a:pt x="1422" y="566"/>
                  </a:lnTo>
                  <a:lnTo>
                    <a:pt x="1422" y="547"/>
                  </a:lnTo>
                  <a:lnTo>
                    <a:pt x="1422" y="525"/>
                  </a:lnTo>
                  <a:lnTo>
                    <a:pt x="1420" y="505"/>
                  </a:lnTo>
                  <a:lnTo>
                    <a:pt x="1418" y="496"/>
                  </a:lnTo>
                  <a:lnTo>
                    <a:pt x="1416" y="487"/>
                  </a:lnTo>
                  <a:lnTo>
                    <a:pt x="1416" y="487"/>
                  </a:lnTo>
                  <a:lnTo>
                    <a:pt x="1407" y="461"/>
                  </a:lnTo>
                  <a:lnTo>
                    <a:pt x="1395" y="435"/>
                  </a:lnTo>
                  <a:lnTo>
                    <a:pt x="1382" y="407"/>
                  </a:lnTo>
                  <a:lnTo>
                    <a:pt x="1367" y="377"/>
                  </a:lnTo>
                  <a:lnTo>
                    <a:pt x="1367" y="377"/>
                  </a:lnTo>
                  <a:lnTo>
                    <a:pt x="1357" y="359"/>
                  </a:lnTo>
                  <a:lnTo>
                    <a:pt x="1347" y="342"/>
                  </a:lnTo>
                  <a:lnTo>
                    <a:pt x="1335" y="326"/>
                  </a:lnTo>
                  <a:lnTo>
                    <a:pt x="1324" y="310"/>
                  </a:lnTo>
                  <a:lnTo>
                    <a:pt x="1299" y="280"/>
                  </a:lnTo>
                  <a:lnTo>
                    <a:pt x="1273" y="249"/>
                  </a:lnTo>
                  <a:lnTo>
                    <a:pt x="1273" y="249"/>
                  </a:lnTo>
                  <a:lnTo>
                    <a:pt x="1243" y="216"/>
                  </a:lnTo>
                  <a:lnTo>
                    <a:pt x="1243" y="216"/>
                  </a:lnTo>
                  <a:lnTo>
                    <a:pt x="1235" y="207"/>
                  </a:lnTo>
                  <a:lnTo>
                    <a:pt x="1225" y="198"/>
                  </a:lnTo>
                  <a:lnTo>
                    <a:pt x="1217" y="190"/>
                  </a:lnTo>
                  <a:lnTo>
                    <a:pt x="1208" y="183"/>
                  </a:lnTo>
                  <a:lnTo>
                    <a:pt x="1188" y="171"/>
                  </a:lnTo>
                  <a:lnTo>
                    <a:pt x="1170" y="161"/>
                  </a:lnTo>
                  <a:lnTo>
                    <a:pt x="1170" y="161"/>
                  </a:lnTo>
                  <a:lnTo>
                    <a:pt x="1154" y="151"/>
                  </a:lnTo>
                  <a:lnTo>
                    <a:pt x="1137" y="140"/>
                  </a:lnTo>
                  <a:lnTo>
                    <a:pt x="1137" y="140"/>
                  </a:lnTo>
                  <a:lnTo>
                    <a:pt x="1126" y="132"/>
                  </a:lnTo>
                  <a:lnTo>
                    <a:pt x="1115" y="124"/>
                  </a:lnTo>
                  <a:lnTo>
                    <a:pt x="1102" y="118"/>
                  </a:lnTo>
                  <a:lnTo>
                    <a:pt x="1088" y="111"/>
                  </a:lnTo>
                  <a:lnTo>
                    <a:pt x="1088" y="111"/>
                  </a:lnTo>
                  <a:lnTo>
                    <a:pt x="1074" y="105"/>
                  </a:lnTo>
                  <a:lnTo>
                    <a:pt x="1061" y="99"/>
                  </a:lnTo>
                  <a:lnTo>
                    <a:pt x="1061" y="99"/>
                  </a:lnTo>
                  <a:lnTo>
                    <a:pt x="1047" y="93"/>
                  </a:lnTo>
                  <a:lnTo>
                    <a:pt x="1034" y="87"/>
                  </a:lnTo>
                  <a:lnTo>
                    <a:pt x="1018" y="83"/>
                  </a:lnTo>
                  <a:lnTo>
                    <a:pt x="1011" y="82"/>
                  </a:lnTo>
                  <a:lnTo>
                    <a:pt x="1003" y="81"/>
                  </a:lnTo>
                  <a:lnTo>
                    <a:pt x="1003" y="81"/>
                  </a:lnTo>
                  <a:lnTo>
                    <a:pt x="988" y="80"/>
                  </a:lnTo>
                  <a:lnTo>
                    <a:pt x="970" y="79"/>
                  </a:lnTo>
                  <a:lnTo>
                    <a:pt x="954" y="76"/>
                  </a:lnTo>
                  <a:lnTo>
                    <a:pt x="940" y="73"/>
                  </a:lnTo>
                  <a:lnTo>
                    <a:pt x="940" y="73"/>
                  </a:lnTo>
                  <a:lnTo>
                    <a:pt x="923" y="67"/>
                  </a:lnTo>
                  <a:lnTo>
                    <a:pt x="903" y="61"/>
                  </a:lnTo>
                  <a:lnTo>
                    <a:pt x="882" y="55"/>
                  </a:lnTo>
                  <a:lnTo>
                    <a:pt x="861" y="51"/>
                  </a:lnTo>
                  <a:lnTo>
                    <a:pt x="839" y="48"/>
                  </a:lnTo>
                  <a:lnTo>
                    <a:pt x="817" y="46"/>
                  </a:lnTo>
                  <a:lnTo>
                    <a:pt x="795" y="44"/>
                  </a:lnTo>
                  <a:lnTo>
                    <a:pt x="774" y="43"/>
                  </a:lnTo>
                  <a:lnTo>
                    <a:pt x="774" y="43"/>
                  </a:lnTo>
                  <a:lnTo>
                    <a:pt x="767" y="42"/>
                  </a:lnTo>
                  <a:lnTo>
                    <a:pt x="764" y="41"/>
                  </a:lnTo>
                  <a:lnTo>
                    <a:pt x="762" y="39"/>
                  </a:lnTo>
                  <a:lnTo>
                    <a:pt x="760" y="37"/>
                  </a:lnTo>
                  <a:lnTo>
                    <a:pt x="758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4" name="Freeform 344"/>
            <p:cNvSpPr>
              <a:spLocks noEditPoints="1"/>
            </p:cNvSpPr>
            <p:nvPr/>
          </p:nvSpPr>
          <p:spPr bwMode="auto">
            <a:xfrm>
              <a:off x="4273551" y="4206876"/>
              <a:ext cx="504825" cy="487363"/>
            </a:xfrm>
            <a:custGeom>
              <a:avLst/>
              <a:gdLst/>
              <a:ahLst/>
              <a:cxnLst>
                <a:cxn ang="0">
                  <a:pos x="380" y="911"/>
                </a:cxn>
                <a:cxn ang="0">
                  <a:pos x="258" y="876"/>
                </a:cxn>
                <a:cxn ang="0">
                  <a:pos x="157" y="807"/>
                </a:cxn>
                <a:cxn ang="0">
                  <a:pos x="110" y="744"/>
                </a:cxn>
                <a:cxn ang="0">
                  <a:pos x="64" y="684"/>
                </a:cxn>
                <a:cxn ang="0">
                  <a:pos x="35" y="628"/>
                </a:cxn>
                <a:cxn ang="0">
                  <a:pos x="15" y="570"/>
                </a:cxn>
                <a:cxn ang="0">
                  <a:pos x="0" y="466"/>
                </a:cxn>
                <a:cxn ang="0">
                  <a:pos x="6" y="356"/>
                </a:cxn>
                <a:cxn ang="0">
                  <a:pos x="23" y="271"/>
                </a:cxn>
                <a:cxn ang="0">
                  <a:pos x="63" y="189"/>
                </a:cxn>
                <a:cxn ang="0">
                  <a:pos x="152" y="100"/>
                </a:cxn>
                <a:cxn ang="0">
                  <a:pos x="248" y="46"/>
                </a:cxn>
                <a:cxn ang="0">
                  <a:pos x="443" y="3"/>
                </a:cxn>
                <a:cxn ang="0">
                  <a:pos x="498" y="5"/>
                </a:cxn>
                <a:cxn ang="0">
                  <a:pos x="533" y="13"/>
                </a:cxn>
                <a:cxn ang="0">
                  <a:pos x="639" y="17"/>
                </a:cxn>
                <a:cxn ang="0">
                  <a:pos x="690" y="38"/>
                </a:cxn>
                <a:cxn ang="0">
                  <a:pos x="740" y="61"/>
                </a:cxn>
                <a:cxn ang="0">
                  <a:pos x="783" y="87"/>
                </a:cxn>
                <a:cxn ang="0">
                  <a:pos x="848" y="144"/>
                </a:cxn>
                <a:cxn ang="0">
                  <a:pos x="919" y="258"/>
                </a:cxn>
                <a:cxn ang="0">
                  <a:pos x="952" y="383"/>
                </a:cxn>
                <a:cxn ang="0">
                  <a:pos x="954" y="499"/>
                </a:cxn>
                <a:cxn ang="0">
                  <a:pos x="942" y="607"/>
                </a:cxn>
                <a:cxn ang="0">
                  <a:pos x="894" y="727"/>
                </a:cxn>
                <a:cxn ang="0">
                  <a:pos x="833" y="808"/>
                </a:cxn>
                <a:cxn ang="0">
                  <a:pos x="728" y="871"/>
                </a:cxn>
                <a:cxn ang="0">
                  <a:pos x="585" y="911"/>
                </a:cxn>
                <a:cxn ang="0">
                  <a:pos x="486" y="920"/>
                </a:cxn>
                <a:cxn ang="0">
                  <a:pos x="378" y="48"/>
                </a:cxn>
                <a:cxn ang="0">
                  <a:pos x="266" y="81"/>
                </a:cxn>
                <a:cxn ang="0">
                  <a:pos x="184" y="123"/>
                </a:cxn>
                <a:cxn ang="0">
                  <a:pos x="140" y="162"/>
                </a:cxn>
                <a:cxn ang="0">
                  <a:pos x="91" y="210"/>
                </a:cxn>
                <a:cxn ang="0">
                  <a:pos x="48" y="323"/>
                </a:cxn>
                <a:cxn ang="0">
                  <a:pos x="40" y="430"/>
                </a:cxn>
                <a:cxn ang="0">
                  <a:pos x="40" y="514"/>
                </a:cxn>
                <a:cxn ang="0">
                  <a:pos x="65" y="599"/>
                </a:cxn>
                <a:cxn ang="0">
                  <a:pos x="158" y="751"/>
                </a:cxn>
                <a:cxn ang="0">
                  <a:pos x="239" y="827"/>
                </a:cxn>
                <a:cxn ang="0">
                  <a:pos x="354" y="869"/>
                </a:cxn>
                <a:cxn ang="0">
                  <a:pos x="510" y="884"/>
                </a:cxn>
                <a:cxn ang="0">
                  <a:pos x="584" y="876"/>
                </a:cxn>
                <a:cxn ang="0">
                  <a:pos x="704" y="844"/>
                </a:cxn>
                <a:cxn ang="0">
                  <a:pos x="787" y="801"/>
                </a:cxn>
                <a:cxn ang="0">
                  <a:pos x="843" y="743"/>
                </a:cxn>
                <a:cxn ang="0">
                  <a:pos x="878" y="668"/>
                </a:cxn>
                <a:cxn ang="0">
                  <a:pos x="905" y="601"/>
                </a:cxn>
                <a:cxn ang="0">
                  <a:pos x="919" y="452"/>
                </a:cxn>
                <a:cxn ang="0">
                  <a:pos x="907" y="326"/>
                </a:cxn>
                <a:cxn ang="0">
                  <a:pos x="853" y="209"/>
                </a:cxn>
                <a:cxn ang="0">
                  <a:pos x="768" y="120"/>
                </a:cxn>
                <a:cxn ang="0">
                  <a:pos x="694" y="81"/>
                </a:cxn>
                <a:cxn ang="0">
                  <a:pos x="651" y="60"/>
                </a:cxn>
                <a:cxn ang="0">
                  <a:pos x="580" y="46"/>
                </a:cxn>
                <a:cxn ang="0">
                  <a:pos x="506" y="46"/>
                </a:cxn>
                <a:cxn ang="0">
                  <a:pos x="466" y="37"/>
                </a:cxn>
              </a:cxnLst>
              <a:rect l="0" t="0" r="r" b="b"/>
              <a:pathLst>
                <a:path w="954" h="920">
                  <a:moveTo>
                    <a:pt x="486" y="920"/>
                  </a:moveTo>
                  <a:lnTo>
                    <a:pt x="486" y="920"/>
                  </a:lnTo>
                  <a:lnTo>
                    <a:pt x="459" y="919"/>
                  </a:lnTo>
                  <a:lnTo>
                    <a:pt x="433" y="917"/>
                  </a:lnTo>
                  <a:lnTo>
                    <a:pt x="406" y="914"/>
                  </a:lnTo>
                  <a:lnTo>
                    <a:pt x="380" y="911"/>
                  </a:lnTo>
                  <a:lnTo>
                    <a:pt x="354" y="906"/>
                  </a:lnTo>
                  <a:lnTo>
                    <a:pt x="328" y="899"/>
                  </a:lnTo>
                  <a:lnTo>
                    <a:pt x="303" y="892"/>
                  </a:lnTo>
                  <a:lnTo>
                    <a:pt x="279" y="884"/>
                  </a:lnTo>
                  <a:lnTo>
                    <a:pt x="279" y="884"/>
                  </a:lnTo>
                  <a:lnTo>
                    <a:pt x="258" y="876"/>
                  </a:lnTo>
                  <a:lnTo>
                    <a:pt x="239" y="866"/>
                  </a:lnTo>
                  <a:lnTo>
                    <a:pt x="220" y="857"/>
                  </a:lnTo>
                  <a:lnTo>
                    <a:pt x="202" y="845"/>
                  </a:lnTo>
                  <a:lnTo>
                    <a:pt x="186" y="834"/>
                  </a:lnTo>
                  <a:lnTo>
                    <a:pt x="170" y="821"/>
                  </a:lnTo>
                  <a:lnTo>
                    <a:pt x="157" y="807"/>
                  </a:lnTo>
                  <a:lnTo>
                    <a:pt x="143" y="793"/>
                  </a:lnTo>
                  <a:lnTo>
                    <a:pt x="143" y="793"/>
                  </a:lnTo>
                  <a:lnTo>
                    <a:pt x="133" y="779"/>
                  </a:lnTo>
                  <a:lnTo>
                    <a:pt x="124" y="764"/>
                  </a:lnTo>
                  <a:lnTo>
                    <a:pt x="124" y="764"/>
                  </a:lnTo>
                  <a:lnTo>
                    <a:pt x="110" y="744"/>
                  </a:lnTo>
                  <a:lnTo>
                    <a:pt x="103" y="735"/>
                  </a:lnTo>
                  <a:lnTo>
                    <a:pt x="95" y="725"/>
                  </a:lnTo>
                  <a:lnTo>
                    <a:pt x="95" y="725"/>
                  </a:lnTo>
                  <a:lnTo>
                    <a:pt x="84" y="713"/>
                  </a:lnTo>
                  <a:lnTo>
                    <a:pt x="74" y="699"/>
                  </a:lnTo>
                  <a:lnTo>
                    <a:pt x="64" y="684"/>
                  </a:lnTo>
                  <a:lnTo>
                    <a:pt x="57" y="668"/>
                  </a:lnTo>
                  <a:lnTo>
                    <a:pt x="57" y="668"/>
                  </a:lnTo>
                  <a:lnTo>
                    <a:pt x="50" y="653"/>
                  </a:lnTo>
                  <a:lnTo>
                    <a:pt x="42" y="639"/>
                  </a:lnTo>
                  <a:lnTo>
                    <a:pt x="42" y="639"/>
                  </a:lnTo>
                  <a:lnTo>
                    <a:pt x="35" y="628"/>
                  </a:lnTo>
                  <a:lnTo>
                    <a:pt x="29" y="616"/>
                  </a:lnTo>
                  <a:lnTo>
                    <a:pt x="25" y="605"/>
                  </a:lnTo>
                  <a:lnTo>
                    <a:pt x="21" y="594"/>
                  </a:lnTo>
                  <a:lnTo>
                    <a:pt x="21" y="594"/>
                  </a:lnTo>
                  <a:lnTo>
                    <a:pt x="15" y="570"/>
                  </a:lnTo>
                  <a:lnTo>
                    <a:pt x="15" y="570"/>
                  </a:lnTo>
                  <a:lnTo>
                    <a:pt x="8" y="547"/>
                  </a:lnTo>
                  <a:lnTo>
                    <a:pt x="4" y="524"/>
                  </a:lnTo>
                  <a:lnTo>
                    <a:pt x="4" y="524"/>
                  </a:lnTo>
                  <a:lnTo>
                    <a:pt x="2" y="506"/>
                  </a:lnTo>
                  <a:lnTo>
                    <a:pt x="1" y="487"/>
                  </a:lnTo>
                  <a:lnTo>
                    <a:pt x="0" y="466"/>
                  </a:lnTo>
                  <a:lnTo>
                    <a:pt x="0" y="445"/>
                  </a:lnTo>
                  <a:lnTo>
                    <a:pt x="0" y="424"/>
                  </a:lnTo>
                  <a:lnTo>
                    <a:pt x="1" y="402"/>
                  </a:lnTo>
                  <a:lnTo>
                    <a:pt x="3" y="379"/>
                  </a:lnTo>
                  <a:lnTo>
                    <a:pt x="6" y="356"/>
                  </a:lnTo>
                  <a:lnTo>
                    <a:pt x="6" y="356"/>
                  </a:lnTo>
                  <a:lnTo>
                    <a:pt x="10" y="336"/>
                  </a:lnTo>
                  <a:lnTo>
                    <a:pt x="15" y="315"/>
                  </a:lnTo>
                  <a:lnTo>
                    <a:pt x="15" y="315"/>
                  </a:lnTo>
                  <a:lnTo>
                    <a:pt x="19" y="293"/>
                  </a:lnTo>
                  <a:lnTo>
                    <a:pt x="23" y="271"/>
                  </a:lnTo>
                  <a:lnTo>
                    <a:pt x="23" y="271"/>
                  </a:lnTo>
                  <a:lnTo>
                    <a:pt x="26" y="256"/>
                  </a:lnTo>
                  <a:lnTo>
                    <a:pt x="30" y="240"/>
                  </a:lnTo>
                  <a:lnTo>
                    <a:pt x="38" y="227"/>
                  </a:lnTo>
                  <a:lnTo>
                    <a:pt x="47" y="211"/>
                  </a:lnTo>
                  <a:lnTo>
                    <a:pt x="47" y="211"/>
                  </a:lnTo>
                  <a:lnTo>
                    <a:pt x="63" y="189"/>
                  </a:lnTo>
                  <a:lnTo>
                    <a:pt x="81" y="170"/>
                  </a:lnTo>
                  <a:lnTo>
                    <a:pt x="100" y="152"/>
                  </a:lnTo>
                  <a:lnTo>
                    <a:pt x="118" y="133"/>
                  </a:lnTo>
                  <a:lnTo>
                    <a:pt x="118" y="133"/>
                  </a:lnTo>
                  <a:lnTo>
                    <a:pt x="152" y="100"/>
                  </a:lnTo>
                  <a:lnTo>
                    <a:pt x="152" y="100"/>
                  </a:lnTo>
                  <a:lnTo>
                    <a:pt x="159" y="94"/>
                  </a:lnTo>
                  <a:lnTo>
                    <a:pt x="167" y="87"/>
                  </a:lnTo>
                  <a:lnTo>
                    <a:pt x="185" y="75"/>
                  </a:lnTo>
                  <a:lnTo>
                    <a:pt x="205" y="64"/>
                  </a:lnTo>
                  <a:lnTo>
                    <a:pt x="226" y="55"/>
                  </a:lnTo>
                  <a:lnTo>
                    <a:pt x="248" y="46"/>
                  </a:lnTo>
                  <a:lnTo>
                    <a:pt x="269" y="39"/>
                  </a:lnTo>
                  <a:lnTo>
                    <a:pt x="306" y="29"/>
                  </a:lnTo>
                  <a:lnTo>
                    <a:pt x="306" y="29"/>
                  </a:lnTo>
                  <a:lnTo>
                    <a:pt x="352" y="18"/>
                  </a:lnTo>
                  <a:lnTo>
                    <a:pt x="398" y="9"/>
                  </a:lnTo>
                  <a:lnTo>
                    <a:pt x="443" y="3"/>
                  </a:lnTo>
                  <a:lnTo>
                    <a:pt x="485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1" y="0"/>
                  </a:lnTo>
                  <a:lnTo>
                    <a:pt x="496" y="2"/>
                  </a:lnTo>
                  <a:lnTo>
                    <a:pt x="498" y="5"/>
                  </a:lnTo>
                  <a:lnTo>
                    <a:pt x="500" y="7"/>
                  </a:lnTo>
                  <a:lnTo>
                    <a:pt x="501" y="10"/>
                  </a:lnTo>
                  <a:lnTo>
                    <a:pt x="504" y="10"/>
                  </a:lnTo>
                  <a:lnTo>
                    <a:pt x="504" y="10"/>
                  </a:lnTo>
                  <a:lnTo>
                    <a:pt x="518" y="12"/>
                  </a:lnTo>
                  <a:lnTo>
                    <a:pt x="533" y="13"/>
                  </a:lnTo>
                  <a:lnTo>
                    <a:pt x="563" y="13"/>
                  </a:lnTo>
                  <a:lnTo>
                    <a:pt x="572" y="13"/>
                  </a:lnTo>
                  <a:lnTo>
                    <a:pt x="572" y="13"/>
                  </a:lnTo>
                  <a:lnTo>
                    <a:pt x="595" y="13"/>
                  </a:lnTo>
                  <a:lnTo>
                    <a:pt x="617" y="14"/>
                  </a:lnTo>
                  <a:lnTo>
                    <a:pt x="639" y="17"/>
                  </a:lnTo>
                  <a:lnTo>
                    <a:pt x="649" y="19"/>
                  </a:lnTo>
                  <a:lnTo>
                    <a:pt x="659" y="23"/>
                  </a:lnTo>
                  <a:lnTo>
                    <a:pt x="659" y="23"/>
                  </a:lnTo>
                  <a:lnTo>
                    <a:pt x="667" y="26"/>
                  </a:lnTo>
                  <a:lnTo>
                    <a:pt x="675" y="29"/>
                  </a:lnTo>
                  <a:lnTo>
                    <a:pt x="690" y="38"/>
                  </a:lnTo>
                  <a:lnTo>
                    <a:pt x="690" y="38"/>
                  </a:lnTo>
                  <a:lnTo>
                    <a:pt x="705" y="45"/>
                  </a:lnTo>
                  <a:lnTo>
                    <a:pt x="719" y="53"/>
                  </a:lnTo>
                  <a:lnTo>
                    <a:pt x="719" y="53"/>
                  </a:lnTo>
                  <a:lnTo>
                    <a:pt x="730" y="57"/>
                  </a:lnTo>
                  <a:lnTo>
                    <a:pt x="740" y="61"/>
                  </a:lnTo>
                  <a:lnTo>
                    <a:pt x="748" y="66"/>
                  </a:lnTo>
                  <a:lnTo>
                    <a:pt x="756" y="71"/>
                  </a:lnTo>
                  <a:lnTo>
                    <a:pt x="756" y="71"/>
                  </a:lnTo>
                  <a:lnTo>
                    <a:pt x="769" y="80"/>
                  </a:lnTo>
                  <a:lnTo>
                    <a:pt x="783" y="87"/>
                  </a:lnTo>
                  <a:lnTo>
                    <a:pt x="783" y="87"/>
                  </a:lnTo>
                  <a:lnTo>
                    <a:pt x="799" y="97"/>
                  </a:lnTo>
                  <a:lnTo>
                    <a:pt x="808" y="102"/>
                  </a:lnTo>
                  <a:lnTo>
                    <a:pt x="815" y="109"/>
                  </a:lnTo>
                  <a:lnTo>
                    <a:pt x="815" y="109"/>
                  </a:lnTo>
                  <a:lnTo>
                    <a:pt x="831" y="126"/>
                  </a:lnTo>
                  <a:lnTo>
                    <a:pt x="848" y="144"/>
                  </a:lnTo>
                  <a:lnTo>
                    <a:pt x="862" y="162"/>
                  </a:lnTo>
                  <a:lnTo>
                    <a:pt x="876" y="181"/>
                  </a:lnTo>
                  <a:lnTo>
                    <a:pt x="888" y="200"/>
                  </a:lnTo>
                  <a:lnTo>
                    <a:pt x="900" y="218"/>
                  </a:lnTo>
                  <a:lnTo>
                    <a:pt x="910" y="238"/>
                  </a:lnTo>
                  <a:lnTo>
                    <a:pt x="919" y="258"/>
                  </a:lnTo>
                  <a:lnTo>
                    <a:pt x="928" y="277"/>
                  </a:lnTo>
                  <a:lnTo>
                    <a:pt x="934" y="298"/>
                  </a:lnTo>
                  <a:lnTo>
                    <a:pt x="940" y="319"/>
                  </a:lnTo>
                  <a:lnTo>
                    <a:pt x="944" y="340"/>
                  </a:lnTo>
                  <a:lnTo>
                    <a:pt x="949" y="361"/>
                  </a:lnTo>
                  <a:lnTo>
                    <a:pt x="952" y="383"/>
                  </a:lnTo>
                  <a:lnTo>
                    <a:pt x="953" y="406"/>
                  </a:lnTo>
                  <a:lnTo>
                    <a:pt x="954" y="429"/>
                  </a:lnTo>
                  <a:lnTo>
                    <a:pt x="954" y="429"/>
                  </a:lnTo>
                  <a:lnTo>
                    <a:pt x="954" y="463"/>
                  </a:lnTo>
                  <a:lnTo>
                    <a:pt x="954" y="463"/>
                  </a:lnTo>
                  <a:lnTo>
                    <a:pt x="954" y="499"/>
                  </a:lnTo>
                  <a:lnTo>
                    <a:pt x="953" y="537"/>
                  </a:lnTo>
                  <a:lnTo>
                    <a:pt x="952" y="555"/>
                  </a:lnTo>
                  <a:lnTo>
                    <a:pt x="950" y="573"/>
                  </a:lnTo>
                  <a:lnTo>
                    <a:pt x="946" y="590"/>
                  </a:lnTo>
                  <a:lnTo>
                    <a:pt x="942" y="607"/>
                  </a:lnTo>
                  <a:lnTo>
                    <a:pt x="942" y="607"/>
                  </a:lnTo>
                  <a:lnTo>
                    <a:pt x="936" y="628"/>
                  </a:lnTo>
                  <a:lnTo>
                    <a:pt x="929" y="649"/>
                  </a:lnTo>
                  <a:lnTo>
                    <a:pt x="921" y="669"/>
                  </a:lnTo>
                  <a:lnTo>
                    <a:pt x="912" y="689"/>
                  </a:lnTo>
                  <a:lnTo>
                    <a:pt x="903" y="709"/>
                  </a:lnTo>
                  <a:lnTo>
                    <a:pt x="894" y="727"/>
                  </a:lnTo>
                  <a:lnTo>
                    <a:pt x="883" y="745"/>
                  </a:lnTo>
                  <a:lnTo>
                    <a:pt x="874" y="760"/>
                  </a:lnTo>
                  <a:lnTo>
                    <a:pt x="874" y="760"/>
                  </a:lnTo>
                  <a:lnTo>
                    <a:pt x="861" y="778"/>
                  </a:lnTo>
                  <a:lnTo>
                    <a:pt x="848" y="794"/>
                  </a:lnTo>
                  <a:lnTo>
                    <a:pt x="833" y="808"/>
                  </a:lnTo>
                  <a:lnTo>
                    <a:pt x="818" y="822"/>
                  </a:lnTo>
                  <a:lnTo>
                    <a:pt x="801" y="834"/>
                  </a:lnTo>
                  <a:lnTo>
                    <a:pt x="784" y="844"/>
                  </a:lnTo>
                  <a:lnTo>
                    <a:pt x="766" y="855"/>
                  </a:lnTo>
                  <a:lnTo>
                    <a:pt x="747" y="863"/>
                  </a:lnTo>
                  <a:lnTo>
                    <a:pt x="728" y="871"/>
                  </a:lnTo>
                  <a:lnTo>
                    <a:pt x="708" y="879"/>
                  </a:lnTo>
                  <a:lnTo>
                    <a:pt x="688" y="885"/>
                  </a:lnTo>
                  <a:lnTo>
                    <a:pt x="668" y="891"/>
                  </a:lnTo>
                  <a:lnTo>
                    <a:pt x="626" y="901"/>
                  </a:lnTo>
                  <a:lnTo>
                    <a:pt x="585" y="911"/>
                  </a:lnTo>
                  <a:lnTo>
                    <a:pt x="585" y="911"/>
                  </a:lnTo>
                  <a:lnTo>
                    <a:pt x="562" y="914"/>
                  </a:lnTo>
                  <a:lnTo>
                    <a:pt x="537" y="917"/>
                  </a:lnTo>
                  <a:lnTo>
                    <a:pt x="512" y="919"/>
                  </a:lnTo>
                  <a:lnTo>
                    <a:pt x="486" y="920"/>
                  </a:lnTo>
                  <a:lnTo>
                    <a:pt x="486" y="920"/>
                  </a:lnTo>
                  <a:lnTo>
                    <a:pt x="486" y="920"/>
                  </a:lnTo>
                  <a:lnTo>
                    <a:pt x="486" y="920"/>
                  </a:lnTo>
                  <a:close/>
                  <a:moveTo>
                    <a:pt x="463" y="37"/>
                  </a:moveTo>
                  <a:lnTo>
                    <a:pt x="463" y="37"/>
                  </a:lnTo>
                  <a:lnTo>
                    <a:pt x="424" y="41"/>
                  </a:lnTo>
                  <a:lnTo>
                    <a:pt x="402" y="44"/>
                  </a:lnTo>
                  <a:lnTo>
                    <a:pt x="378" y="48"/>
                  </a:lnTo>
                  <a:lnTo>
                    <a:pt x="355" y="54"/>
                  </a:lnTo>
                  <a:lnTo>
                    <a:pt x="331" y="59"/>
                  </a:lnTo>
                  <a:lnTo>
                    <a:pt x="307" y="66"/>
                  </a:lnTo>
                  <a:lnTo>
                    <a:pt x="282" y="73"/>
                  </a:lnTo>
                  <a:lnTo>
                    <a:pt x="282" y="73"/>
                  </a:lnTo>
                  <a:lnTo>
                    <a:pt x="266" y="81"/>
                  </a:lnTo>
                  <a:lnTo>
                    <a:pt x="249" y="88"/>
                  </a:lnTo>
                  <a:lnTo>
                    <a:pt x="217" y="104"/>
                  </a:lnTo>
                  <a:lnTo>
                    <a:pt x="217" y="104"/>
                  </a:lnTo>
                  <a:lnTo>
                    <a:pt x="193" y="117"/>
                  </a:lnTo>
                  <a:lnTo>
                    <a:pt x="193" y="117"/>
                  </a:lnTo>
                  <a:lnTo>
                    <a:pt x="184" y="123"/>
                  </a:lnTo>
                  <a:lnTo>
                    <a:pt x="174" y="129"/>
                  </a:lnTo>
                  <a:lnTo>
                    <a:pt x="166" y="138"/>
                  </a:lnTo>
                  <a:lnTo>
                    <a:pt x="159" y="145"/>
                  </a:lnTo>
                  <a:lnTo>
                    <a:pt x="159" y="145"/>
                  </a:lnTo>
                  <a:lnTo>
                    <a:pt x="146" y="157"/>
                  </a:lnTo>
                  <a:lnTo>
                    <a:pt x="140" y="162"/>
                  </a:lnTo>
                  <a:lnTo>
                    <a:pt x="134" y="168"/>
                  </a:lnTo>
                  <a:lnTo>
                    <a:pt x="134" y="168"/>
                  </a:lnTo>
                  <a:lnTo>
                    <a:pt x="126" y="173"/>
                  </a:lnTo>
                  <a:lnTo>
                    <a:pt x="118" y="179"/>
                  </a:lnTo>
                  <a:lnTo>
                    <a:pt x="104" y="194"/>
                  </a:lnTo>
                  <a:lnTo>
                    <a:pt x="91" y="210"/>
                  </a:lnTo>
                  <a:lnTo>
                    <a:pt x="80" y="229"/>
                  </a:lnTo>
                  <a:lnTo>
                    <a:pt x="70" y="248"/>
                  </a:lnTo>
                  <a:lnTo>
                    <a:pt x="60" y="271"/>
                  </a:lnTo>
                  <a:lnTo>
                    <a:pt x="53" y="296"/>
                  </a:lnTo>
                  <a:lnTo>
                    <a:pt x="48" y="323"/>
                  </a:lnTo>
                  <a:lnTo>
                    <a:pt x="48" y="323"/>
                  </a:lnTo>
                  <a:lnTo>
                    <a:pt x="44" y="344"/>
                  </a:lnTo>
                  <a:lnTo>
                    <a:pt x="42" y="366"/>
                  </a:lnTo>
                  <a:lnTo>
                    <a:pt x="41" y="388"/>
                  </a:lnTo>
                  <a:lnTo>
                    <a:pt x="40" y="414"/>
                  </a:lnTo>
                  <a:lnTo>
                    <a:pt x="40" y="414"/>
                  </a:lnTo>
                  <a:lnTo>
                    <a:pt x="40" y="430"/>
                  </a:lnTo>
                  <a:lnTo>
                    <a:pt x="39" y="447"/>
                  </a:lnTo>
                  <a:lnTo>
                    <a:pt x="39" y="447"/>
                  </a:lnTo>
                  <a:lnTo>
                    <a:pt x="36" y="464"/>
                  </a:lnTo>
                  <a:lnTo>
                    <a:pt x="36" y="481"/>
                  </a:lnTo>
                  <a:lnTo>
                    <a:pt x="36" y="497"/>
                  </a:lnTo>
                  <a:lnTo>
                    <a:pt x="40" y="514"/>
                  </a:lnTo>
                  <a:lnTo>
                    <a:pt x="40" y="514"/>
                  </a:lnTo>
                  <a:lnTo>
                    <a:pt x="43" y="530"/>
                  </a:lnTo>
                  <a:lnTo>
                    <a:pt x="48" y="548"/>
                  </a:lnTo>
                  <a:lnTo>
                    <a:pt x="53" y="565"/>
                  </a:lnTo>
                  <a:lnTo>
                    <a:pt x="59" y="581"/>
                  </a:lnTo>
                  <a:lnTo>
                    <a:pt x="65" y="599"/>
                  </a:lnTo>
                  <a:lnTo>
                    <a:pt x="73" y="615"/>
                  </a:lnTo>
                  <a:lnTo>
                    <a:pt x="81" y="633"/>
                  </a:lnTo>
                  <a:lnTo>
                    <a:pt x="90" y="650"/>
                  </a:lnTo>
                  <a:lnTo>
                    <a:pt x="110" y="684"/>
                  </a:lnTo>
                  <a:lnTo>
                    <a:pt x="133" y="718"/>
                  </a:lnTo>
                  <a:lnTo>
                    <a:pt x="158" y="751"/>
                  </a:lnTo>
                  <a:lnTo>
                    <a:pt x="187" y="784"/>
                  </a:lnTo>
                  <a:lnTo>
                    <a:pt x="187" y="784"/>
                  </a:lnTo>
                  <a:lnTo>
                    <a:pt x="198" y="797"/>
                  </a:lnTo>
                  <a:lnTo>
                    <a:pt x="211" y="807"/>
                  </a:lnTo>
                  <a:lnTo>
                    <a:pt x="224" y="817"/>
                  </a:lnTo>
                  <a:lnTo>
                    <a:pt x="239" y="827"/>
                  </a:lnTo>
                  <a:lnTo>
                    <a:pt x="255" y="836"/>
                  </a:lnTo>
                  <a:lnTo>
                    <a:pt x="273" y="844"/>
                  </a:lnTo>
                  <a:lnTo>
                    <a:pt x="291" y="852"/>
                  </a:lnTo>
                  <a:lnTo>
                    <a:pt x="311" y="858"/>
                  </a:lnTo>
                  <a:lnTo>
                    <a:pt x="332" y="864"/>
                  </a:lnTo>
                  <a:lnTo>
                    <a:pt x="354" y="869"/>
                  </a:lnTo>
                  <a:lnTo>
                    <a:pt x="377" y="873"/>
                  </a:lnTo>
                  <a:lnTo>
                    <a:pt x="401" y="877"/>
                  </a:lnTo>
                  <a:lnTo>
                    <a:pt x="427" y="880"/>
                  </a:lnTo>
                  <a:lnTo>
                    <a:pt x="454" y="882"/>
                  </a:lnTo>
                  <a:lnTo>
                    <a:pt x="481" y="883"/>
                  </a:lnTo>
                  <a:lnTo>
                    <a:pt x="510" y="884"/>
                  </a:lnTo>
                  <a:lnTo>
                    <a:pt x="512" y="884"/>
                  </a:lnTo>
                  <a:lnTo>
                    <a:pt x="512" y="884"/>
                  </a:lnTo>
                  <a:lnTo>
                    <a:pt x="530" y="883"/>
                  </a:lnTo>
                  <a:lnTo>
                    <a:pt x="547" y="882"/>
                  </a:lnTo>
                  <a:lnTo>
                    <a:pt x="566" y="879"/>
                  </a:lnTo>
                  <a:lnTo>
                    <a:pt x="584" y="876"/>
                  </a:lnTo>
                  <a:lnTo>
                    <a:pt x="619" y="867"/>
                  </a:lnTo>
                  <a:lnTo>
                    <a:pt x="654" y="858"/>
                  </a:lnTo>
                  <a:lnTo>
                    <a:pt x="654" y="858"/>
                  </a:lnTo>
                  <a:lnTo>
                    <a:pt x="693" y="848"/>
                  </a:lnTo>
                  <a:lnTo>
                    <a:pt x="693" y="848"/>
                  </a:lnTo>
                  <a:lnTo>
                    <a:pt x="704" y="844"/>
                  </a:lnTo>
                  <a:lnTo>
                    <a:pt x="715" y="840"/>
                  </a:lnTo>
                  <a:lnTo>
                    <a:pt x="728" y="835"/>
                  </a:lnTo>
                  <a:lnTo>
                    <a:pt x="739" y="830"/>
                  </a:lnTo>
                  <a:lnTo>
                    <a:pt x="763" y="816"/>
                  </a:lnTo>
                  <a:lnTo>
                    <a:pt x="775" y="808"/>
                  </a:lnTo>
                  <a:lnTo>
                    <a:pt x="787" y="801"/>
                  </a:lnTo>
                  <a:lnTo>
                    <a:pt x="797" y="792"/>
                  </a:lnTo>
                  <a:lnTo>
                    <a:pt x="808" y="782"/>
                  </a:lnTo>
                  <a:lnTo>
                    <a:pt x="818" y="773"/>
                  </a:lnTo>
                  <a:lnTo>
                    <a:pt x="827" y="764"/>
                  </a:lnTo>
                  <a:lnTo>
                    <a:pt x="836" y="753"/>
                  </a:lnTo>
                  <a:lnTo>
                    <a:pt x="843" y="743"/>
                  </a:lnTo>
                  <a:lnTo>
                    <a:pt x="849" y="731"/>
                  </a:lnTo>
                  <a:lnTo>
                    <a:pt x="854" y="721"/>
                  </a:lnTo>
                  <a:lnTo>
                    <a:pt x="854" y="721"/>
                  </a:lnTo>
                  <a:lnTo>
                    <a:pt x="866" y="694"/>
                  </a:lnTo>
                  <a:lnTo>
                    <a:pt x="878" y="668"/>
                  </a:lnTo>
                  <a:lnTo>
                    <a:pt x="878" y="668"/>
                  </a:lnTo>
                  <a:lnTo>
                    <a:pt x="888" y="649"/>
                  </a:lnTo>
                  <a:lnTo>
                    <a:pt x="888" y="649"/>
                  </a:lnTo>
                  <a:lnTo>
                    <a:pt x="894" y="636"/>
                  </a:lnTo>
                  <a:lnTo>
                    <a:pt x="898" y="625"/>
                  </a:lnTo>
                  <a:lnTo>
                    <a:pt x="902" y="612"/>
                  </a:lnTo>
                  <a:lnTo>
                    <a:pt x="905" y="601"/>
                  </a:lnTo>
                  <a:lnTo>
                    <a:pt x="909" y="577"/>
                  </a:lnTo>
                  <a:lnTo>
                    <a:pt x="912" y="551"/>
                  </a:lnTo>
                  <a:lnTo>
                    <a:pt x="912" y="551"/>
                  </a:lnTo>
                  <a:lnTo>
                    <a:pt x="917" y="503"/>
                  </a:lnTo>
                  <a:lnTo>
                    <a:pt x="918" y="478"/>
                  </a:lnTo>
                  <a:lnTo>
                    <a:pt x="919" y="452"/>
                  </a:lnTo>
                  <a:lnTo>
                    <a:pt x="919" y="426"/>
                  </a:lnTo>
                  <a:lnTo>
                    <a:pt x="918" y="400"/>
                  </a:lnTo>
                  <a:lnTo>
                    <a:pt x="916" y="373"/>
                  </a:lnTo>
                  <a:lnTo>
                    <a:pt x="911" y="348"/>
                  </a:lnTo>
                  <a:lnTo>
                    <a:pt x="911" y="348"/>
                  </a:lnTo>
                  <a:lnTo>
                    <a:pt x="907" y="326"/>
                  </a:lnTo>
                  <a:lnTo>
                    <a:pt x="901" y="305"/>
                  </a:lnTo>
                  <a:lnTo>
                    <a:pt x="894" y="285"/>
                  </a:lnTo>
                  <a:lnTo>
                    <a:pt x="884" y="265"/>
                  </a:lnTo>
                  <a:lnTo>
                    <a:pt x="875" y="245"/>
                  </a:lnTo>
                  <a:lnTo>
                    <a:pt x="865" y="227"/>
                  </a:lnTo>
                  <a:lnTo>
                    <a:pt x="853" y="209"/>
                  </a:lnTo>
                  <a:lnTo>
                    <a:pt x="842" y="191"/>
                  </a:lnTo>
                  <a:lnTo>
                    <a:pt x="828" y="176"/>
                  </a:lnTo>
                  <a:lnTo>
                    <a:pt x="815" y="160"/>
                  </a:lnTo>
                  <a:lnTo>
                    <a:pt x="799" y="146"/>
                  </a:lnTo>
                  <a:lnTo>
                    <a:pt x="784" y="132"/>
                  </a:lnTo>
                  <a:lnTo>
                    <a:pt x="768" y="120"/>
                  </a:lnTo>
                  <a:lnTo>
                    <a:pt x="752" y="109"/>
                  </a:lnTo>
                  <a:lnTo>
                    <a:pt x="734" y="99"/>
                  </a:lnTo>
                  <a:lnTo>
                    <a:pt x="716" y="90"/>
                  </a:lnTo>
                  <a:lnTo>
                    <a:pt x="716" y="90"/>
                  </a:lnTo>
                  <a:lnTo>
                    <a:pt x="705" y="85"/>
                  </a:lnTo>
                  <a:lnTo>
                    <a:pt x="694" y="81"/>
                  </a:lnTo>
                  <a:lnTo>
                    <a:pt x="694" y="81"/>
                  </a:lnTo>
                  <a:lnTo>
                    <a:pt x="682" y="76"/>
                  </a:lnTo>
                  <a:lnTo>
                    <a:pt x="671" y="72"/>
                  </a:lnTo>
                  <a:lnTo>
                    <a:pt x="660" y="67"/>
                  </a:lnTo>
                  <a:lnTo>
                    <a:pt x="651" y="60"/>
                  </a:lnTo>
                  <a:lnTo>
                    <a:pt x="651" y="60"/>
                  </a:lnTo>
                  <a:lnTo>
                    <a:pt x="646" y="58"/>
                  </a:lnTo>
                  <a:lnTo>
                    <a:pt x="638" y="56"/>
                  </a:lnTo>
                  <a:lnTo>
                    <a:pt x="615" y="52"/>
                  </a:lnTo>
                  <a:lnTo>
                    <a:pt x="593" y="47"/>
                  </a:lnTo>
                  <a:lnTo>
                    <a:pt x="580" y="46"/>
                  </a:lnTo>
                  <a:lnTo>
                    <a:pt x="580" y="46"/>
                  </a:lnTo>
                  <a:lnTo>
                    <a:pt x="564" y="47"/>
                  </a:lnTo>
                  <a:lnTo>
                    <a:pt x="564" y="47"/>
                  </a:lnTo>
                  <a:lnTo>
                    <a:pt x="534" y="47"/>
                  </a:lnTo>
                  <a:lnTo>
                    <a:pt x="534" y="47"/>
                  </a:lnTo>
                  <a:lnTo>
                    <a:pt x="520" y="47"/>
                  </a:lnTo>
                  <a:lnTo>
                    <a:pt x="506" y="46"/>
                  </a:lnTo>
                  <a:lnTo>
                    <a:pt x="490" y="44"/>
                  </a:lnTo>
                  <a:lnTo>
                    <a:pt x="474" y="41"/>
                  </a:lnTo>
                  <a:lnTo>
                    <a:pt x="474" y="41"/>
                  </a:lnTo>
                  <a:lnTo>
                    <a:pt x="470" y="40"/>
                  </a:lnTo>
                  <a:lnTo>
                    <a:pt x="467" y="38"/>
                  </a:lnTo>
                  <a:lnTo>
                    <a:pt x="466" y="37"/>
                  </a:lnTo>
                  <a:lnTo>
                    <a:pt x="463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5" name="Freeform 345"/>
            <p:cNvSpPr>
              <a:spLocks noEditPoints="1"/>
            </p:cNvSpPr>
            <p:nvPr/>
          </p:nvSpPr>
          <p:spPr bwMode="auto">
            <a:xfrm>
              <a:off x="4468813" y="4410076"/>
              <a:ext cx="112713" cy="107950"/>
            </a:xfrm>
            <a:custGeom>
              <a:avLst/>
              <a:gdLst/>
              <a:ahLst/>
              <a:cxnLst>
                <a:cxn ang="0">
                  <a:pos x="97" y="202"/>
                </a:cxn>
                <a:cxn ang="0">
                  <a:pos x="75" y="196"/>
                </a:cxn>
                <a:cxn ang="0">
                  <a:pos x="48" y="182"/>
                </a:cxn>
                <a:cxn ang="0">
                  <a:pos x="25" y="162"/>
                </a:cxn>
                <a:cxn ang="0">
                  <a:pos x="8" y="137"/>
                </a:cxn>
                <a:cxn ang="0">
                  <a:pos x="0" y="109"/>
                </a:cxn>
                <a:cxn ang="0">
                  <a:pos x="3" y="78"/>
                </a:cxn>
                <a:cxn ang="0">
                  <a:pos x="12" y="52"/>
                </a:cxn>
                <a:cxn ang="0">
                  <a:pos x="25" y="29"/>
                </a:cxn>
                <a:cxn ang="0">
                  <a:pos x="39" y="18"/>
                </a:cxn>
                <a:cxn ang="0">
                  <a:pos x="63" y="9"/>
                </a:cxn>
                <a:cxn ang="0">
                  <a:pos x="89" y="8"/>
                </a:cxn>
                <a:cxn ang="0">
                  <a:pos x="110" y="5"/>
                </a:cxn>
                <a:cxn ang="0">
                  <a:pos x="117" y="0"/>
                </a:cxn>
                <a:cxn ang="0">
                  <a:pos x="122" y="1"/>
                </a:cxn>
                <a:cxn ang="0">
                  <a:pos x="142" y="8"/>
                </a:cxn>
                <a:cxn ang="0">
                  <a:pos x="165" y="17"/>
                </a:cxn>
                <a:cxn ang="0">
                  <a:pos x="186" y="30"/>
                </a:cxn>
                <a:cxn ang="0">
                  <a:pos x="196" y="44"/>
                </a:cxn>
                <a:cxn ang="0">
                  <a:pos x="208" y="71"/>
                </a:cxn>
                <a:cxn ang="0">
                  <a:pos x="213" y="104"/>
                </a:cxn>
                <a:cxn ang="0">
                  <a:pos x="210" y="126"/>
                </a:cxn>
                <a:cxn ang="0">
                  <a:pos x="198" y="150"/>
                </a:cxn>
                <a:cxn ang="0">
                  <a:pos x="169" y="182"/>
                </a:cxn>
                <a:cxn ang="0">
                  <a:pos x="140" y="197"/>
                </a:cxn>
                <a:cxn ang="0">
                  <a:pos x="116" y="203"/>
                </a:cxn>
                <a:cxn ang="0">
                  <a:pos x="109" y="203"/>
                </a:cxn>
                <a:cxn ang="0">
                  <a:pos x="94" y="44"/>
                </a:cxn>
                <a:cxn ang="0">
                  <a:pos x="70" y="47"/>
                </a:cxn>
                <a:cxn ang="0">
                  <a:pos x="49" y="60"/>
                </a:cxn>
                <a:cxn ang="0">
                  <a:pos x="41" y="80"/>
                </a:cxn>
                <a:cxn ang="0">
                  <a:pos x="37" y="100"/>
                </a:cxn>
                <a:cxn ang="0">
                  <a:pos x="42" y="119"/>
                </a:cxn>
                <a:cxn ang="0">
                  <a:pos x="48" y="132"/>
                </a:cxn>
                <a:cxn ang="0">
                  <a:pos x="61" y="148"/>
                </a:cxn>
                <a:cxn ang="0">
                  <a:pos x="80" y="161"/>
                </a:cxn>
                <a:cxn ang="0">
                  <a:pos x="94" y="165"/>
                </a:cxn>
                <a:cxn ang="0">
                  <a:pos x="107" y="166"/>
                </a:cxn>
                <a:cxn ang="0">
                  <a:pos x="128" y="163"/>
                </a:cxn>
                <a:cxn ang="0">
                  <a:pos x="147" y="154"/>
                </a:cxn>
                <a:cxn ang="0">
                  <a:pos x="159" y="143"/>
                </a:cxn>
                <a:cxn ang="0">
                  <a:pos x="175" y="111"/>
                </a:cxn>
                <a:cxn ang="0">
                  <a:pos x="176" y="100"/>
                </a:cxn>
                <a:cxn ang="0">
                  <a:pos x="168" y="69"/>
                </a:cxn>
                <a:cxn ang="0">
                  <a:pos x="148" y="51"/>
                </a:cxn>
                <a:cxn ang="0">
                  <a:pos x="131" y="42"/>
                </a:cxn>
                <a:cxn ang="0">
                  <a:pos x="122" y="44"/>
                </a:cxn>
                <a:cxn ang="0">
                  <a:pos x="108" y="44"/>
                </a:cxn>
              </a:cxnLst>
              <a:rect l="0" t="0" r="r" b="b"/>
              <a:pathLst>
                <a:path w="213" h="203">
                  <a:moveTo>
                    <a:pt x="109" y="203"/>
                  </a:moveTo>
                  <a:lnTo>
                    <a:pt x="109" y="203"/>
                  </a:lnTo>
                  <a:lnTo>
                    <a:pt x="97" y="202"/>
                  </a:lnTo>
                  <a:lnTo>
                    <a:pt x="85" y="200"/>
                  </a:lnTo>
                  <a:lnTo>
                    <a:pt x="85" y="200"/>
                  </a:lnTo>
                  <a:lnTo>
                    <a:pt x="75" y="196"/>
                  </a:lnTo>
                  <a:lnTo>
                    <a:pt x="65" y="192"/>
                  </a:lnTo>
                  <a:lnTo>
                    <a:pt x="56" y="188"/>
                  </a:lnTo>
                  <a:lnTo>
                    <a:pt x="48" y="182"/>
                  </a:lnTo>
                  <a:lnTo>
                    <a:pt x="40" y="175"/>
                  </a:lnTo>
                  <a:lnTo>
                    <a:pt x="32" y="169"/>
                  </a:lnTo>
                  <a:lnTo>
                    <a:pt x="25" y="162"/>
                  </a:lnTo>
                  <a:lnTo>
                    <a:pt x="19" y="154"/>
                  </a:lnTo>
                  <a:lnTo>
                    <a:pt x="14" y="145"/>
                  </a:lnTo>
                  <a:lnTo>
                    <a:pt x="8" y="137"/>
                  </a:lnTo>
                  <a:lnTo>
                    <a:pt x="5" y="128"/>
                  </a:lnTo>
                  <a:lnTo>
                    <a:pt x="2" y="118"/>
                  </a:lnTo>
                  <a:lnTo>
                    <a:pt x="0" y="109"/>
                  </a:lnTo>
                  <a:lnTo>
                    <a:pt x="0" y="99"/>
                  </a:lnTo>
                  <a:lnTo>
                    <a:pt x="1" y="88"/>
                  </a:lnTo>
                  <a:lnTo>
                    <a:pt x="3" y="78"/>
                  </a:lnTo>
                  <a:lnTo>
                    <a:pt x="3" y="78"/>
                  </a:lnTo>
                  <a:lnTo>
                    <a:pt x="8" y="61"/>
                  </a:lnTo>
                  <a:lnTo>
                    <a:pt x="12" y="52"/>
                  </a:lnTo>
                  <a:lnTo>
                    <a:pt x="16" y="44"/>
                  </a:lnTo>
                  <a:lnTo>
                    <a:pt x="20" y="37"/>
                  </a:lnTo>
                  <a:lnTo>
                    <a:pt x="25" y="29"/>
                  </a:lnTo>
                  <a:lnTo>
                    <a:pt x="31" y="23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45" y="15"/>
                  </a:lnTo>
                  <a:lnTo>
                    <a:pt x="51" y="12"/>
                  </a:lnTo>
                  <a:lnTo>
                    <a:pt x="63" y="9"/>
                  </a:lnTo>
                  <a:lnTo>
                    <a:pt x="77" y="8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106" y="8"/>
                  </a:lnTo>
                  <a:lnTo>
                    <a:pt x="108" y="8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14" y="1"/>
                  </a:lnTo>
                  <a:lnTo>
                    <a:pt x="117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22" y="1"/>
                  </a:lnTo>
                  <a:lnTo>
                    <a:pt x="127" y="2"/>
                  </a:lnTo>
                  <a:lnTo>
                    <a:pt x="127" y="2"/>
                  </a:lnTo>
                  <a:lnTo>
                    <a:pt x="142" y="8"/>
                  </a:lnTo>
                  <a:lnTo>
                    <a:pt x="142" y="8"/>
                  </a:lnTo>
                  <a:lnTo>
                    <a:pt x="158" y="14"/>
                  </a:lnTo>
                  <a:lnTo>
                    <a:pt x="165" y="17"/>
                  </a:lnTo>
                  <a:lnTo>
                    <a:pt x="172" y="21"/>
                  </a:lnTo>
                  <a:lnTo>
                    <a:pt x="179" y="25"/>
                  </a:lnTo>
                  <a:lnTo>
                    <a:pt x="186" y="30"/>
                  </a:lnTo>
                  <a:lnTo>
                    <a:pt x="191" y="37"/>
                  </a:lnTo>
                  <a:lnTo>
                    <a:pt x="196" y="44"/>
                  </a:lnTo>
                  <a:lnTo>
                    <a:pt x="196" y="44"/>
                  </a:lnTo>
                  <a:lnTo>
                    <a:pt x="201" y="52"/>
                  </a:lnTo>
                  <a:lnTo>
                    <a:pt x="204" y="61"/>
                  </a:lnTo>
                  <a:lnTo>
                    <a:pt x="208" y="71"/>
                  </a:lnTo>
                  <a:lnTo>
                    <a:pt x="211" y="81"/>
                  </a:lnTo>
                  <a:lnTo>
                    <a:pt x="213" y="93"/>
                  </a:lnTo>
                  <a:lnTo>
                    <a:pt x="213" y="104"/>
                  </a:lnTo>
                  <a:lnTo>
                    <a:pt x="213" y="11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06" y="134"/>
                  </a:lnTo>
                  <a:lnTo>
                    <a:pt x="202" y="141"/>
                  </a:lnTo>
                  <a:lnTo>
                    <a:pt x="198" y="150"/>
                  </a:lnTo>
                  <a:lnTo>
                    <a:pt x="193" y="157"/>
                  </a:lnTo>
                  <a:lnTo>
                    <a:pt x="183" y="170"/>
                  </a:lnTo>
                  <a:lnTo>
                    <a:pt x="169" y="182"/>
                  </a:lnTo>
                  <a:lnTo>
                    <a:pt x="156" y="191"/>
                  </a:lnTo>
                  <a:lnTo>
                    <a:pt x="147" y="194"/>
                  </a:lnTo>
                  <a:lnTo>
                    <a:pt x="140" y="197"/>
                  </a:lnTo>
                  <a:lnTo>
                    <a:pt x="133" y="200"/>
                  </a:lnTo>
                  <a:lnTo>
                    <a:pt x="125" y="202"/>
                  </a:lnTo>
                  <a:lnTo>
                    <a:pt x="116" y="203"/>
                  </a:lnTo>
                  <a:lnTo>
                    <a:pt x="109" y="203"/>
                  </a:lnTo>
                  <a:lnTo>
                    <a:pt x="109" y="203"/>
                  </a:lnTo>
                  <a:lnTo>
                    <a:pt x="109" y="203"/>
                  </a:lnTo>
                  <a:lnTo>
                    <a:pt x="109" y="203"/>
                  </a:lnTo>
                  <a:close/>
                  <a:moveTo>
                    <a:pt x="94" y="44"/>
                  </a:moveTo>
                  <a:lnTo>
                    <a:pt x="94" y="44"/>
                  </a:lnTo>
                  <a:lnTo>
                    <a:pt x="86" y="44"/>
                  </a:lnTo>
                  <a:lnTo>
                    <a:pt x="78" y="45"/>
                  </a:lnTo>
                  <a:lnTo>
                    <a:pt x="70" y="47"/>
                  </a:lnTo>
                  <a:lnTo>
                    <a:pt x="62" y="50"/>
                  </a:lnTo>
                  <a:lnTo>
                    <a:pt x="55" y="54"/>
                  </a:lnTo>
                  <a:lnTo>
                    <a:pt x="49" y="60"/>
                  </a:lnTo>
                  <a:lnTo>
                    <a:pt x="44" y="69"/>
                  </a:lnTo>
                  <a:lnTo>
                    <a:pt x="41" y="80"/>
                  </a:lnTo>
                  <a:lnTo>
                    <a:pt x="41" y="80"/>
                  </a:lnTo>
                  <a:lnTo>
                    <a:pt x="39" y="86"/>
                  </a:lnTo>
                  <a:lnTo>
                    <a:pt x="37" y="94"/>
                  </a:lnTo>
                  <a:lnTo>
                    <a:pt x="37" y="100"/>
                  </a:lnTo>
                  <a:lnTo>
                    <a:pt x="39" y="106"/>
                  </a:lnTo>
                  <a:lnTo>
                    <a:pt x="40" y="113"/>
                  </a:lnTo>
                  <a:lnTo>
                    <a:pt x="42" y="119"/>
                  </a:lnTo>
                  <a:lnTo>
                    <a:pt x="45" y="126"/>
                  </a:lnTo>
                  <a:lnTo>
                    <a:pt x="48" y="132"/>
                  </a:lnTo>
                  <a:lnTo>
                    <a:pt x="48" y="132"/>
                  </a:lnTo>
                  <a:lnTo>
                    <a:pt x="52" y="138"/>
                  </a:lnTo>
                  <a:lnTo>
                    <a:pt x="56" y="143"/>
                  </a:lnTo>
                  <a:lnTo>
                    <a:pt x="61" y="148"/>
                  </a:lnTo>
                  <a:lnTo>
                    <a:pt x="68" y="153"/>
                  </a:lnTo>
                  <a:lnTo>
                    <a:pt x="74" y="157"/>
                  </a:lnTo>
                  <a:lnTo>
                    <a:pt x="80" y="161"/>
                  </a:lnTo>
                  <a:lnTo>
                    <a:pt x="87" y="163"/>
                  </a:lnTo>
                  <a:lnTo>
                    <a:pt x="94" y="165"/>
                  </a:lnTo>
                  <a:lnTo>
                    <a:pt x="94" y="165"/>
                  </a:lnTo>
                  <a:lnTo>
                    <a:pt x="101" y="166"/>
                  </a:lnTo>
                  <a:lnTo>
                    <a:pt x="107" y="166"/>
                  </a:lnTo>
                  <a:lnTo>
                    <a:pt x="107" y="166"/>
                  </a:lnTo>
                  <a:lnTo>
                    <a:pt x="114" y="166"/>
                  </a:lnTo>
                  <a:lnTo>
                    <a:pt x="120" y="165"/>
                  </a:lnTo>
                  <a:lnTo>
                    <a:pt x="128" y="163"/>
                  </a:lnTo>
                  <a:lnTo>
                    <a:pt x="134" y="161"/>
                  </a:lnTo>
                  <a:lnTo>
                    <a:pt x="141" y="157"/>
                  </a:lnTo>
                  <a:lnTo>
                    <a:pt x="147" y="154"/>
                  </a:lnTo>
                  <a:lnTo>
                    <a:pt x="153" y="148"/>
                  </a:lnTo>
                  <a:lnTo>
                    <a:pt x="159" y="143"/>
                  </a:lnTo>
                  <a:lnTo>
                    <a:pt x="159" y="143"/>
                  </a:lnTo>
                  <a:lnTo>
                    <a:pt x="166" y="134"/>
                  </a:lnTo>
                  <a:lnTo>
                    <a:pt x="172" y="123"/>
                  </a:lnTo>
                  <a:lnTo>
                    <a:pt x="175" y="111"/>
                  </a:lnTo>
                  <a:lnTo>
                    <a:pt x="176" y="106"/>
                  </a:lnTo>
                  <a:lnTo>
                    <a:pt x="176" y="100"/>
                  </a:lnTo>
                  <a:lnTo>
                    <a:pt x="176" y="100"/>
                  </a:lnTo>
                  <a:lnTo>
                    <a:pt x="174" y="87"/>
                  </a:lnTo>
                  <a:lnTo>
                    <a:pt x="172" y="77"/>
                  </a:lnTo>
                  <a:lnTo>
                    <a:pt x="168" y="69"/>
                  </a:lnTo>
                  <a:lnTo>
                    <a:pt x="162" y="61"/>
                  </a:lnTo>
                  <a:lnTo>
                    <a:pt x="156" y="55"/>
                  </a:lnTo>
                  <a:lnTo>
                    <a:pt x="148" y="51"/>
                  </a:lnTo>
                  <a:lnTo>
                    <a:pt x="141" y="47"/>
                  </a:lnTo>
                  <a:lnTo>
                    <a:pt x="133" y="43"/>
                  </a:lnTo>
                  <a:lnTo>
                    <a:pt x="131" y="42"/>
                  </a:lnTo>
                  <a:lnTo>
                    <a:pt x="129" y="43"/>
                  </a:lnTo>
                  <a:lnTo>
                    <a:pt x="129" y="43"/>
                  </a:lnTo>
                  <a:lnTo>
                    <a:pt x="122" y="44"/>
                  </a:lnTo>
                  <a:lnTo>
                    <a:pt x="122" y="44"/>
                  </a:lnTo>
                  <a:lnTo>
                    <a:pt x="108" y="44"/>
                  </a:lnTo>
                  <a:lnTo>
                    <a:pt x="108" y="44"/>
                  </a:lnTo>
                  <a:lnTo>
                    <a:pt x="94" y="44"/>
                  </a:lnTo>
                  <a:lnTo>
                    <a:pt x="9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6" name="Freeform 346"/>
            <p:cNvSpPr/>
            <p:nvPr/>
          </p:nvSpPr>
          <p:spPr bwMode="auto">
            <a:xfrm>
              <a:off x="4344988" y="4435476"/>
              <a:ext cx="47625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4" y="75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7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50" y="0"/>
                </a:cxn>
                <a:cxn ang="0">
                  <a:pos x="64" y="5"/>
                </a:cxn>
                <a:cxn ang="0">
                  <a:pos x="70" y="8"/>
                </a:cxn>
                <a:cxn ang="0">
                  <a:pos x="78" y="16"/>
                </a:cxn>
                <a:cxn ang="0">
                  <a:pos x="84" y="26"/>
                </a:cxn>
                <a:cxn ang="0">
                  <a:pos x="88" y="36"/>
                </a:cxn>
                <a:cxn ang="0">
                  <a:pos x="89" y="47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5" y="70"/>
                </a:cxn>
                <a:cxn ang="0">
                  <a:pos x="71" y="72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4" y="84"/>
                </a:cxn>
                <a:cxn ang="0">
                  <a:pos x="45" y="87"/>
                </a:cxn>
              </a:cxnLst>
              <a:rect l="0" t="0" r="r" b="b"/>
              <a:pathLst>
                <a:path w="89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6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9" y="79"/>
                  </a:lnTo>
                  <a:lnTo>
                    <a:pt x="14" y="75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50" y="0"/>
                  </a:lnTo>
                  <a:lnTo>
                    <a:pt x="57" y="2"/>
                  </a:lnTo>
                  <a:lnTo>
                    <a:pt x="64" y="5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5" y="12"/>
                  </a:lnTo>
                  <a:lnTo>
                    <a:pt x="78" y="16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8" y="36"/>
                  </a:lnTo>
                  <a:lnTo>
                    <a:pt x="89" y="41"/>
                  </a:lnTo>
                  <a:lnTo>
                    <a:pt x="89" y="47"/>
                  </a:lnTo>
                  <a:lnTo>
                    <a:pt x="89" y="47"/>
                  </a:lnTo>
                  <a:lnTo>
                    <a:pt x="88" y="53"/>
                  </a:lnTo>
                  <a:lnTo>
                    <a:pt x="86" y="59"/>
                  </a:lnTo>
                  <a:lnTo>
                    <a:pt x="81" y="65"/>
                  </a:lnTo>
                  <a:lnTo>
                    <a:pt x="78" y="68"/>
                  </a:lnTo>
                  <a:lnTo>
                    <a:pt x="75" y="70"/>
                  </a:lnTo>
                  <a:lnTo>
                    <a:pt x="74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5" y="84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9" y="86"/>
                  </a:lnTo>
                  <a:lnTo>
                    <a:pt x="45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7" name="Freeform 347"/>
            <p:cNvSpPr/>
            <p:nvPr/>
          </p:nvSpPr>
          <p:spPr bwMode="auto">
            <a:xfrm>
              <a:off x="4675188" y="4435476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3" y="75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6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50" y="0"/>
                </a:cxn>
                <a:cxn ang="0">
                  <a:pos x="63" y="5"/>
                </a:cxn>
                <a:cxn ang="0">
                  <a:pos x="69" y="8"/>
                </a:cxn>
                <a:cxn ang="0">
                  <a:pos x="78" y="16"/>
                </a:cxn>
                <a:cxn ang="0">
                  <a:pos x="84" y="26"/>
                </a:cxn>
                <a:cxn ang="0">
                  <a:pos x="87" y="36"/>
                </a:cxn>
                <a:cxn ang="0">
                  <a:pos x="88" y="47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3" y="70"/>
                </a:cxn>
                <a:cxn ang="0">
                  <a:pos x="71" y="72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3" y="84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50" y="0"/>
                  </a:lnTo>
                  <a:lnTo>
                    <a:pt x="57" y="2"/>
                  </a:lnTo>
                  <a:lnTo>
                    <a:pt x="63" y="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3" y="12"/>
                  </a:lnTo>
                  <a:lnTo>
                    <a:pt x="78" y="16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6"/>
                  </a:lnTo>
                  <a:lnTo>
                    <a:pt x="88" y="41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5"/>
                  </a:lnTo>
                  <a:lnTo>
                    <a:pt x="78" y="68"/>
                  </a:lnTo>
                  <a:lnTo>
                    <a:pt x="73" y="70"/>
                  </a:lnTo>
                  <a:lnTo>
                    <a:pt x="72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49" y="86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8" name="Freeform 348"/>
            <p:cNvSpPr/>
            <p:nvPr/>
          </p:nvSpPr>
          <p:spPr bwMode="auto">
            <a:xfrm>
              <a:off x="4506913" y="4276726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5"/>
                </a:cxn>
                <a:cxn ang="0">
                  <a:pos x="25" y="82"/>
                </a:cxn>
                <a:cxn ang="0">
                  <a:pos x="24" y="81"/>
                </a:cxn>
                <a:cxn ang="0">
                  <a:pos x="13" y="76"/>
                </a:cxn>
                <a:cxn ang="0">
                  <a:pos x="6" y="67"/>
                </a:cxn>
                <a:cxn ang="0">
                  <a:pos x="1" y="55"/>
                </a:cxn>
                <a:cxn ang="0">
                  <a:pos x="1" y="42"/>
                </a:cxn>
                <a:cxn ang="0">
                  <a:pos x="1" y="41"/>
                </a:cxn>
                <a:cxn ang="0">
                  <a:pos x="1" y="36"/>
                </a:cxn>
                <a:cxn ang="0">
                  <a:pos x="2" y="28"/>
                </a:cxn>
                <a:cxn ang="0">
                  <a:pos x="10" y="14"/>
                </a:cxn>
                <a:cxn ang="0">
                  <a:pos x="16" y="8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49" y="1"/>
                </a:cxn>
                <a:cxn ang="0">
                  <a:pos x="63" y="6"/>
                </a:cxn>
                <a:cxn ang="0">
                  <a:pos x="69" y="10"/>
                </a:cxn>
                <a:cxn ang="0">
                  <a:pos x="77" y="17"/>
                </a:cxn>
                <a:cxn ang="0">
                  <a:pos x="84" y="26"/>
                </a:cxn>
                <a:cxn ang="0">
                  <a:pos x="87" y="37"/>
                </a:cxn>
                <a:cxn ang="0">
                  <a:pos x="88" y="48"/>
                </a:cxn>
                <a:cxn ang="0">
                  <a:pos x="88" y="53"/>
                </a:cxn>
                <a:cxn ang="0">
                  <a:pos x="81" y="66"/>
                </a:cxn>
                <a:cxn ang="0">
                  <a:pos x="73" y="71"/>
                </a:cxn>
                <a:cxn ang="0">
                  <a:pos x="71" y="73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5"/>
                </a:cxn>
                <a:cxn ang="0">
                  <a:pos x="53" y="85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7"/>
                  </a:lnTo>
                  <a:lnTo>
                    <a:pt x="32" y="86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5" y="82"/>
                  </a:lnTo>
                  <a:lnTo>
                    <a:pt x="25" y="82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9"/>
                  </a:lnTo>
                  <a:lnTo>
                    <a:pt x="13" y="76"/>
                  </a:lnTo>
                  <a:lnTo>
                    <a:pt x="9" y="72"/>
                  </a:lnTo>
                  <a:lnTo>
                    <a:pt x="6" y="67"/>
                  </a:lnTo>
                  <a:lnTo>
                    <a:pt x="3" y="62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2" y="28"/>
                  </a:lnTo>
                  <a:lnTo>
                    <a:pt x="5" y="21"/>
                  </a:lnTo>
                  <a:lnTo>
                    <a:pt x="10" y="1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1" y="5"/>
                  </a:lnTo>
                  <a:lnTo>
                    <a:pt x="28" y="2"/>
                  </a:lnTo>
                  <a:lnTo>
                    <a:pt x="34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9" y="1"/>
                  </a:lnTo>
                  <a:lnTo>
                    <a:pt x="57" y="2"/>
                  </a:lnTo>
                  <a:lnTo>
                    <a:pt x="63" y="6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73" y="13"/>
                  </a:lnTo>
                  <a:lnTo>
                    <a:pt x="77" y="17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7"/>
                  </a:lnTo>
                  <a:lnTo>
                    <a:pt x="88" y="42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6"/>
                  </a:lnTo>
                  <a:lnTo>
                    <a:pt x="77" y="69"/>
                  </a:lnTo>
                  <a:lnTo>
                    <a:pt x="73" y="71"/>
                  </a:lnTo>
                  <a:lnTo>
                    <a:pt x="72" y="72"/>
                  </a:lnTo>
                  <a:lnTo>
                    <a:pt x="71" y="73"/>
                  </a:lnTo>
                  <a:lnTo>
                    <a:pt x="71" y="73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8" y="87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9" name="Freeform 349"/>
            <p:cNvSpPr/>
            <p:nvPr/>
          </p:nvSpPr>
          <p:spPr bwMode="auto">
            <a:xfrm>
              <a:off x="4506913" y="4598988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3" y="74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6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49" y="0"/>
                </a:cxn>
                <a:cxn ang="0">
                  <a:pos x="63" y="5"/>
                </a:cxn>
                <a:cxn ang="0">
                  <a:pos x="69" y="8"/>
                </a:cxn>
                <a:cxn ang="0">
                  <a:pos x="77" y="15"/>
                </a:cxn>
                <a:cxn ang="0">
                  <a:pos x="84" y="26"/>
                </a:cxn>
                <a:cxn ang="0">
                  <a:pos x="87" y="36"/>
                </a:cxn>
                <a:cxn ang="0">
                  <a:pos x="88" y="46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3" y="70"/>
                </a:cxn>
                <a:cxn ang="0">
                  <a:pos x="71" y="72"/>
                </a:cxn>
                <a:cxn ang="0">
                  <a:pos x="68" y="75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3" y="84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8"/>
                  </a:lnTo>
                  <a:lnTo>
                    <a:pt x="13" y="74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21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9" y="0"/>
                  </a:lnTo>
                  <a:lnTo>
                    <a:pt x="57" y="2"/>
                  </a:lnTo>
                  <a:lnTo>
                    <a:pt x="63" y="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3" y="11"/>
                  </a:lnTo>
                  <a:lnTo>
                    <a:pt x="77" y="15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6"/>
                  </a:lnTo>
                  <a:lnTo>
                    <a:pt x="88" y="41"/>
                  </a:lnTo>
                  <a:lnTo>
                    <a:pt x="88" y="46"/>
                  </a:lnTo>
                  <a:lnTo>
                    <a:pt x="88" y="46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5"/>
                  </a:lnTo>
                  <a:lnTo>
                    <a:pt x="77" y="68"/>
                  </a:lnTo>
                  <a:lnTo>
                    <a:pt x="73" y="70"/>
                  </a:lnTo>
                  <a:lnTo>
                    <a:pt x="72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5"/>
                  </a:lnTo>
                  <a:lnTo>
                    <a:pt x="68" y="75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48" y="86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0" name="Freeform 350"/>
            <p:cNvSpPr/>
            <p:nvPr/>
          </p:nvSpPr>
          <p:spPr bwMode="auto">
            <a:xfrm>
              <a:off x="4533901" y="4359276"/>
              <a:ext cx="115888" cy="107950"/>
            </a:xfrm>
            <a:custGeom>
              <a:avLst/>
              <a:gdLst/>
              <a:ahLst/>
              <a:cxnLst>
                <a:cxn ang="0">
                  <a:pos x="85" y="205"/>
                </a:cxn>
                <a:cxn ang="0">
                  <a:pos x="76" y="202"/>
                </a:cxn>
                <a:cxn ang="0">
                  <a:pos x="69" y="193"/>
                </a:cxn>
                <a:cxn ang="0">
                  <a:pos x="68" y="190"/>
                </a:cxn>
                <a:cxn ang="0">
                  <a:pos x="69" y="179"/>
                </a:cxn>
                <a:cxn ang="0">
                  <a:pos x="72" y="173"/>
                </a:cxn>
                <a:cxn ang="0">
                  <a:pos x="79" y="166"/>
                </a:cxn>
                <a:cxn ang="0">
                  <a:pos x="102" y="147"/>
                </a:cxn>
                <a:cxn ang="0">
                  <a:pos x="116" y="137"/>
                </a:cxn>
                <a:cxn ang="0">
                  <a:pos x="129" y="125"/>
                </a:cxn>
                <a:cxn ang="0">
                  <a:pos x="136" y="118"/>
                </a:cxn>
                <a:cxn ang="0">
                  <a:pos x="157" y="98"/>
                </a:cxn>
                <a:cxn ang="0">
                  <a:pos x="169" y="83"/>
                </a:cxn>
                <a:cxn ang="0">
                  <a:pos x="177" y="66"/>
                </a:cxn>
                <a:cxn ang="0">
                  <a:pos x="177" y="59"/>
                </a:cxn>
                <a:cxn ang="0">
                  <a:pos x="174" y="49"/>
                </a:cxn>
                <a:cxn ang="0">
                  <a:pos x="164" y="40"/>
                </a:cxn>
                <a:cxn ang="0">
                  <a:pos x="157" y="37"/>
                </a:cxn>
                <a:cxn ang="0">
                  <a:pos x="149" y="35"/>
                </a:cxn>
                <a:cxn ang="0">
                  <a:pos x="133" y="39"/>
                </a:cxn>
                <a:cxn ang="0">
                  <a:pos x="119" y="48"/>
                </a:cxn>
                <a:cxn ang="0">
                  <a:pos x="94" y="71"/>
                </a:cxn>
                <a:cxn ang="0">
                  <a:pos x="85" y="81"/>
                </a:cxn>
                <a:cxn ang="0">
                  <a:pos x="66" y="99"/>
                </a:cxn>
                <a:cxn ang="0">
                  <a:pos x="43" y="123"/>
                </a:cxn>
                <a:cxn ang="0">
                  <a:pos x="43" y="124"/>
                </a:cxn>
                <a:cxn ang="0">
                  <a:pos x="38" y="133"/>
                </a:cxn>
                <a:cxn ang="0">
                  <a:pos x="33" y="136"/>
                </a:cxn>
                <a:cxn ang="0">
                  <a:pos x="23" y="140"/>
                </a:cxn>
                <a:cxn ang="0">
                  <a:pos x="17" y="141"/>
                </a:cxn>
                <a:cxn ang="0">
                  <a:pos x="15" y="141"/>
                </a:cxn>
                <a:cxn ang="0">
                  <a:pos x="7" y="138"/>
                </a:cxn>
                <a:cxn ang="0">
                  <a:pos x="3" y="131"/>
                </a:cxn>
                <a:cxn ang="0">
                  <a:pos x="0" y="125"/>
                </a:cxn>
                <a:cxn ang="0">
                  <a:pos x="3" y="115"/>
                </a:cxn>
                <a:cxn ang="0">
                  <a:pos x="6" y="110"/>
                </a:cxn>
                <a:cxn ang="0">
                  <a:pos x="28" y="86"/>
                </a:cxn>
                <a:cxn ang="0">
                  <a:pos x="71" y="41"/>
                </a:cxn>
                <a:cxn ang="0">
                  <a:pos x="102" y="17"/>
                </a:cxn>
                <a:cxn ang="0">
                  <a:pos x="118" y="8"/>
                </a:cxn>
                <a:cxn ang="0">
                  <a:pos x="134" y="2"/>
                </a:cxn>
                <a:cxn ang="0">
                  <a:pos x="151" y="0"/>
                </a:cxn>
                <a:cxn ang="0">
                  <a:pos x="157" y="0"/>
                </a:cxn>
                <a:cxn ang="0">
                  <a:pos x="170" y="3"/>
                </a:cxn>
                <a:cxn ang="0">
                  <a:pos x="183" y="9"/>
                </a:cxn>
                <a:cxn ang="0">
                  <a:pos x="203" y="24"/>
                </a:cxn>
                <a:cxn ang="0">
                  <a:pos x="210" y="32"/>
                </a:cxn>
                <a:cxn ang="0">
                  <a:pos x="218" y="51"/>
                </a:cxn>
                <a:cxn ang="0">
                  <a:pos x="219" y="60"/>
                </a:cxn>
                <a:cxn ang="0">
                  <a:pos x="217" y="73"/>
                </a:cxn>
                <a:cxn ang="0">
                  <a:pos x="210" y="88"/>
                </a:cxn>
                <a:cxn ang="0">
                  <a:pos x="189" y="116"/>
                </a:cxn>
                <a:cxn ang="0">
                  <a:pos x="161" y="143"/>
                </a:cxn>
                <a:cxn ang="0">
                  <a:pos x="133" y="168"/>
                </a:cxn>
                <a:cxn ang="0">
                  <a:pos x="104" y="193"/>
                </a:cxn>
                <a:cxn ang="0">
                  <a:pos x="97" y="199"/>
                </a:cxn>
                <a:cxn ang="0">
                  <a:pos x="92" y="204"/>
                </a:cxn>
                <a:cxn ang="0">
                  <a:pos x="85" y="205"/>
                </a:cxn>
              </a:cxnLst>
              <a:rect l="0" t="0" r="r" b="b"/>
              <a:pathLst>
                <a:path w="219" h="205">
                  <a:moveTo>
                    <a:pt x="85" y="205"/>
                  </a:moveTo>
                  <a:lnTo>
                    <a:pt x="85" y="205"/>
                  </a:lnTo>
                  <a:lnTo>
                    <a:pt x="81" y="204"/>
                  </a:lnTo>
                  <a:lnTo>
                    <a:pt x="76" y="202"/>
                  </a:lnTo>
                  <a:lnTo>
                    <a:pt x="72" y="198"/>
                  </a:lnTo>
                  <a:lnTo>
                    <a:pt x="69" y="193"/>
                  </a:lnTo>
                  <a:lnTo>
                    <a:pt x="69" y="193"/>
                  </a:lnTo>
                  <a:lnTo>
                    <a:pt x="68" y="190"/>
                  </a:lnTo>
                  <a:lnTo>
                    <a:pt x="68" y="184"/>
                  </a:lnTo>
                  <a:lnTo>
                    <a:pt x="69" y="179"/>
                  </a:lnTo>
                  <a:lnTo>
                    <a:pt x="70" y="176"/>
                  </a:lnTo>
                  <a:lnTo>
                    <a:pt x="72" y="173"/>
                  </a:lnTo>
                  <a:lnTo>
                    <a:pt x="72" y="173"/>
                  </a:lnTo>
                  <a:lnTo>
                    <a:pt x="79" y="166"/>
                  </a:lnTo>
                  <a:lnTo>
                    <a:pt x="87" y="159"/>
                  </a:lnTo>
                  <a:lnTo>
                    <a:pt x="102" y="147"/>
                  </a:lnTo>
                  <a:lnTo>
                    <a:pt x="102" y="147"/>
                  </a:lnTo>
                  <a:lnTo>
                    <a:pt x="116" y="137"/>
                  </a:lnTo>
                  <a:lnTo>
                    <a:pt x="129" y="125"/>
                  </a:lnTo>
                  <a:lnTo>
                    <a:pt x="129" y="125"/>
                  </a:lnTo>
                  <a:lnTo>
                    <a:pt x="136" y="118"/>
                  </a:lnTo>
                  <a:lnTo>
                    <a:pt x="136" y="118"/>
                  </a:lnTo>
                  <a:lnTo>
                    <a:pt x="150" y="106"/>
                  </a:lnTo>
                  <a:lnTo>
                    <a:pt x="157" y="98"/>
                  </a:lnTo>
                  <a:lnTo>
                    <a:pt x="164" y="90"/>
                  </a:lnTo>
                  <a:lnTo>
                    <a:pt x="169" y="83"/>
                  </a:lnTo>
                  <a:lnTo>
                    <a:pt x="174" y="74"/>
                  </a:lnTo>
                  <a:lnTo>
                    <a:pt x="177" y="66"/>
                  </a:lnTo>
                  <a:lnTo>
                    <a:pt x="177" y="59"/>
                  </a:lnTo>
                  <a:lnTo>
                    <a:pt x="177" y="59"/>
                  </a:lnTo>
                  <a:lnTo>
                    <a:pt x="176" y="53"/>
                  </a:lnTo>
                  <a:lnTo>
                    <a:pt x="174" y="49"/>
                  </a:lnTo>
                  <a:lnTo>
                    <a:pt x="169" y="44"/>
                  </a:lnTo>
                  <a:lnTo>
                    <a:pt x="164" y="40"/>
                  </a:lnTo>
                  <a:lnTo>
                    <a:pt x="164" y="40"/>
                  </a:lnTo>
                  <a:lnTo>
                    <a:pt x="157" y="37"/>
                  </a:lnTo>
                  <a:lnTo>
                    <a:pt x="149" y="35"/>
                  </a:lnTo>
                  <a:lnTo>
                    <a:pt x="149" y="35"/>
                  </a:lnTo>
                  <a:lnTo>
                    <a:pt x="140" y="36"/>
                  </a:lnTo>
                  <a:lnTo>
                    <a:pt x="133" y="39"/>
                  </a:lnTo>
                  <a:lnTo>
                    <a:pt x="126" y="43"/>
                  </a:lnTo>
                  <a:lnTo>
                    <a:pt x="119" y="48"/>
                  </a:lnTo>
                  <a:lnTo>
                    <a:pt x="105" y="59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85" y="81"/>
                  </a:lnTo>
                  <a:lnTo>
                    <a:pt x="85" y="81"/>
                  </a:lnTo>
                  <a:lnTo>
                    <a:pt x="66" y="99"/>
                  </a:lnTo>
                  <a:lnTo>
                    <a:pt x="47" y="118"/>
                  </a:lnTo>
                  <a:lnTo>
                    <a:pt x="43" y="123"/>
                  </a:lnTo>
                  <a:lnTo>
                    <a:pt x="43" y="124"/>
                  </a:lnTo>
                  <a:lnTo>
                    <a:pt x="43" y="124"/>
                  </a:lnTo>
                  <a:lnTo>
                    <a:pt x="41" y="128"/>
                  </a:lnTo>
                  <a:lnTo>
                    <a:pt x="38" y="133"/>
                  </a:lnTo>
                  <a:lnTo>
                    <a:pt x="38" y="133"/>
                  </a:lnTo>
                  <a:lnTo>
                    <a:pt x="33" y="136"/>
                  </a:lnTo>
                  <a:lnTo>
                    <a:pt x="28" y="139"/>
                  </a:lnTo>
                  <a:lnTo>
                    <a:pt x="23" y="140"/>
                  </a:lnTo>
                  <a:lnTo>
                    <a:pt x="17" y="141"/>
                  </a:lnTo>
                  <a:lnTo>
                    <a:pt x="17" y="141"/>
                  </a:lnTo>
                  <a:lnTo>
                    <a:pt x="15" y="141"/>
                  </a:lnTo>
                  <a:lnTo>
                    <a:pt x="15" y="141"/>
                  </a:lnTo>
                  <a:lnTo>
                    <a:pt x="10" y="140"/>
                  </a:lnTo>
                  <a:lnTo>
                    <a:pt x="7" y="138"/>
                  </a:lnTo>
                  <a:lnTo>
                    <a:pt x="4" y="135"/>
                  </a:lnTo>
                  <a:lnTo>
                    <a:pt x="3" y="131"/>
                  </a:lnTo>
                  <a:lnTo>
                    <a:pt x="3" y="131"/>
                  </a:lnTo>
                  <a:lnTo>
                    <a:pt x="0" y="125"/>
                  </a:lnTo>
                  <a:lnTo>
                    <a:pt x="0" y="120"/>
                  </a:lnTo>
                  <a:lnTo>
                    <a:pt x="3" y="115"/>
                  </a:lnTo>
                  <a:lnTo>
                    <a:pt x="6" y="110"/>
                  </a:lnTo>
                  <a:lnTo>
                    <a:pt x="6" y="110"/>
                  </a:lnTo>
                  <a:lnTo>
                    <a:pt x="28" y="86"/>
                  </a:lnTo>
                  <a:lnTo>
                    <a:pt x="28" y="86"/>
                  </a:lnTo>
                  <a:lnTo>
                    <a:pt x="55" y="56"/>
                  </a:lnTo>
                  <a:lnTo>
                    <a:pt x="71" y="41"/>
                  </a:lnTo>
                  <a:lnTo>
                    <a:pt x="85" y="29"/>
                  </a:lnTo>
                  <a:lnTo>
                    <a:pt x="102" y="17"/>
                  </a:lnTo>
                  <a:lnTo>
                    <a:pt x="109" y="12"/>
                  </a:lnTo>
                  <a:lnTo>
                    <a:pt x="118" y="8"/>
                  </a:lnTo>
                  <a:lnTo>
                    <a:pt x="126" y="5"/>
                  </a:lnTo>
                  <a:lnTo>
                    <a:pt x="134" y="2"/>
                  </a:lnTo>
                  <a:lnTo>
                    <a:pt x="142" y="1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4" y="1"/>
                  </a:lnTo>
                  <a:lnTo>
                    <a:pt x="170" y="3"/>
                  </a:lnTo>
                  <a:lnTo>
                    <a:pt x="177" y="6"/>
                  </a:lnTo>
                  <a:lnTo>
                    <a:pt x="183" y="9"/>
                  </a:lnTo>
                  <a:lnTo>
                    <a:pt x="190" y="13"/>
                  </a:lnTo>
                  <a:lnTo>
                    <a:pt x="203" y="24"/>
                  </a:lnTo>
                  <a:lnTo>
                    <a:pt x="203" y="24"/>
                  </a:lnTo>
                  <a:lnTo>
                    <a:pt x="210" y="32"/>
                  </a:lnTo>
                  <a:lnTo>
                    <a:pt x="215" y="41"/>
                  </a:lnTo>
                  <a:lnTo>
                    <a:pt x="218" y="51"/>
                  </a:lnTo>
                  <a:lnTo>
                    <a:pt x="219" y="60"/>
                  </a:lnTo>
                  <a:lnTo>
                    <a:pt x="219" y="60"/>
                  </a:lnTo>
                  <a:lnTo>
                    <a:pt x="218" y="67"/>
                  </a:lnTo>
                  <a:lnTo>
                    <a:pt x="217" y="73"/>
                  </a:lnTo>
                  <a:lnTo>
                    <a:pt x="214" y="81"/>
                  </a:lnTo>
                  <a:lnTo>
                    <a:pt x="210" y="88"/>
                  </a:lnTo>
                  <a:lnTo>
                    <a:pt x="201" y="102"/>
                  </a:lnTo>
                  <a:lnTo>
                    <a:pt x="189" y="116"/>
                  </a:lnTo>
                  <a:lnTo>
                    <a:pt x="176" y="130"/>
                  </a:lnTo>
                  <a:lnTo>
                    <a:pt x="161" y="143"/>
                  </a:lnTo>
                  <a:lnTo>
                    <a:pt x="133" y="168"/>
                  </a:lnTo>
                  <a:lnTo>
                    <a:pt x="133" y="168"/>
                  </a:lnTo>
                  <a:lnTo>
                    <a:pt x="112" y="184"/>
                  </a:lnTo>
                  <a:lnTo>
                    <a:pt x="104" y="193"/>
                  </a:lnTo>
                  <a:lnTo>
                    <a:pt x="97" y="199"/>
                  </a:lnTo>
                  <a:lnTo>
                    <a:pt x="97" y="199"/>
                  </a:lnTo>
                  <a:lnTo>
                    <a:pt x="95" y="202"/>
                  </a:lnTo>
                  <a:lnTo>
                    <a:pt x="92" y="204"/>
                  </a:lnTo>
                  <a:lnTo>
                    <a:pt x="89" y="205"/>
                  </a:lnTo>
                  <a:lnTo>
                    <a:pt x="85" y="205"/>
                  </a:lnTo>
                  <a:lnTo>
                    <a:pt x="85" y="2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1" name="Freeform 351"/>
            <p:cNvSpPr/>
            <p:nvPr/>
          </p:nvSpPr>
          <p:spPr bwMode="auto">
            <a:xfrm>
              <a:off x="4371976" y="4330701"/>
              <a:ext cx="141288" cy="127000"/>
            </a:xfrm>
            <a:custGeom>
              <a:avLst/>
              <a:gdLst/>
              <a:ahLst/>
              <a:cxnLst>
                <a:cxn ang="0">
                  <a:pos x="198" y="238"/>
                </a:cxn>
                <a:cxn ang="0">
                  <a:pos x="158" y="211"/>
                </a:cxn>
                <a:cxn ang="0">
                  <a:pos x="60" y="133"/>
                </a:cxn>
                <a:cxn ang="0">
                  <a:pos x="33" y="111"/>
                </a:cxn>
                <a:cxn ang="0">
                  <a:pos x="4" y="80"/>
                </a:cxn>
                <a:cxn ang="0">
                  <a:pos x="0" y="65"/>
                </a:cxn>
                <a:cxn ang="0">
                  <a:pos x="2" y="50"/>
                </a:cxn>
                <a:cxn ang="0">
                  <a:pos x="17" y="25"/>
                </a:cxn>
                <a:cxn ang="0">
                  <a:pos x="32" y="9"/>
                </a:cxn>
                <a:cxn ang="0">
                  <a:pos x="48" y="2"/>
                </a:cxn>
                <a:cxn ang="0">
                  <a:pos x="61" y="0"/>
                </a:cxn>
                <a:cxn ang="0">
                  <a:pos x="91" y="7"/>
                </a:cxn>
                <a:cxn ang="0">
                  <a:pos x="119" y="22"/>
                </a:cxn>
                <a:cxn ang="0">
                  <a:pos x="152" y="47"/>
                </a:cxn>
                <a:cxn ang="0">
                  <a:pos x="202" y="90"/>
                </a:cxn>
                <a:cxn ang="0">
                  <a:pos x="217" y="104"/>
                </a:cxn>
                <a:cxn ang="0">
                  <a:pos x="242" y="127"/>
                </a:cxn>
                <a:cxn ang="0">
                  <a:pos x="249" y="138"/>
                </a:cxn>
                <a:cxn ang="0">
                  <a:pos x="250" y="135"/>
                </a:cxn>
                <a:cxn ang="0">
                  <a:pos x="253" y="145"/>
                </a:cxn>
                <a:cxn ang="0">
                  <a:pos x="260" y="146"/>
                </a:cxn>
                <a:cxn ang="0">
                  <a:pos x="267" y="153"/>
                </a:cxn>
                <a:cxn ang="0">
                  <a:pos x="269" y="163"/>
                </a:cxn>
                <a:cxn ang="0">
                  <a:pos x="265" y="175"/>
                </a:cxn>
                <a:cxn ang="0">
                  <a:pos x="257" y="180"/>
                </a:cxn>
                <a:cxn ang="0">
                  <a:pos x="245" y="180"/>
                </a:cxn>
                <a:cxn ang="0">
                  <a:pos x="227" y="168"/>
                </a:cxn>
                <a:cxn ang="0">
                  <a:pos x="202" y="142"/>
                </a:cxn>
                <a:cxn ang="0">
                  <a:pos x="186" y="125"/>
                </a:cxn>
                <a:cxn ang="0">
                  <a:pos x="160" y="105"/>
                </a:cxn>
                <a:cxn ang="0">
                  <a:pos x="129" y="80"/>
                </a:cxn>
                <a:cxn ang="0">
                  <a:pos x="112" y="60"/>
                </a:cxn>
                <a:cxn ang="0">
                  <a:pos x="88" y="42"/>
                </a:cxn>
                <a:cxn ang="0">
                  <a:pos x="73" y="39"/>
                </a:cxn>
                <a:cxn ang="0">
                  <a:pos x="62" y="40"/>
                </a:cxn>
                <a:cxn ang="0">
                  <a:pos x="46" y="47"/>
                </a:cxn>
                <a:cxn ang="0">
                  <a:pos x="37" y="57"/>
                </a:cxn>
                <a:cxn ang="0">
                  <a:pos x="37" y="65"/>
                </a:cxn>
                <a:cxn ang="0">
                  <a:pos x="45" y="75"/>
                </a:cxn>
                <a:cxn ang="0">
                  <a:pos x="82" y="104"/>
                </a:cxn>
                <a:cxn ang="0">
                  <a:pos x="117" y="134"/>
                </a:cxn>
                <a:cxn ang="0">
                  <a:pos x="210" y="204"/>
                </a:cxn>
                <a:cxn ang="0">
                  <a:pos x="216" y="210"/>
                </a:cxn>
                <a:cxn ang="0">
                  <a:pos x="218" y="222"/>
                </a:cxn>
                <a:cxn ang="0">
                  <a:pos x="215" y="231"/>
                </a:cxn>
                <a:cxn ang="0">
                  <a:pos x="202" y="239"/>
                </a:cxn>
              </a:cxnLst>
              <a:rect l="0" t="0" r="r" b="b"/>
              <a:pathLst>
                <a:path w="269" h="239">
                  <a:moveTo>
                    <a:pt x="202" y="239"/>
                  </a:moveTo>
                  <a:lnTo>
                    <a:pt x="202" y="239"/>
                  </a:lnTo>
                  <a:lnTo>
                    <a:pt x="198" y="238"/>
                  </a:lnTo>
                  <a:lnTo>
                    <a:pt x="192" y="236"/>
                  </a:lnTo>
                  <a:lnTo>
                    <a:pt x="192" y="236"/>
                  </a:lnTo>
                  <a:lnTo>
                    <a:pt x="158" y="211"/>
                  </a:lnTo>
                  <a:lnTo>
                    <a:pt x="125" y="187"/>
                  </a:lnTo>
                  <a:lnTo>
                    <a:pt x="92" y="160"/>
                  </a:lnTo>
                  <a:lnTo>
                    <a:pt x="60" y="133"/>
                  </a:lnTo>
                  <a:lnTo>
                    <a:pt x="60" y="133"/>
                  </a:lnTo>
                  <a:lnTo>
                    <a:pt x="33" y="111"/>
                  </a:lnTo>
                  <a:lnTo>
                    <a:pt x="33" y="111"/>
                  </a:lnTo>
                  <a:lnTo>
                    <a:pt x="20" y="99"/>
                  </a:lnTo>
                  <a:lnTo>
                    <a:pt x="10" y="89"/>
                  </a:lnTo>
                  <a:lnTo>
                    <a:pt x="4" y="80"/>
                  </a:lnTo>
                  <a:lnTo>
                    <a:pt x="2" y="76"/>
                  </a:lnTo>
                  <a:lnTo>
                    <a:pt x="0" y="70"/>
                  </a:lnTo>
                  <a:lnTo>
                    <a:pt x="0" y="65"/>
                  </a:lnTo>
                  <a:lnTo>
                    <a:pt x="0" y="60"/>
                  </a:lnTo>
                  <a:lnTo>
                    <a:pt x="1" y="55"/>
                  </a:lnTo>
                  <a:lnTo>
                    <a:pt x="2" y="50"/>
                  </a:lnTo>
                  <a:lnTo>
                    <a:pt x="8" y="38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22" y="19"/>
                  </a:lnTo>
                  <a:lnTo>
                    <a:pt x="27" y="13"/>
                  </a:lnTo>
                  <a:lnTo>
                    <a:pt x="32" y="9"/>
                  </a:lnTo>
                  <a:lnTo>
                    <a:pt x="37" y="6"/>
                  </a:lnTo>
                  <a:lnTo>
                    <a:pt x="43" y="4"/>
                  </a:lnTo>
                  <a:lnTo>
                    <a:pt x="48" y="2"/>
                  </a:lnTo>
                  <a:lnTo>
                    <a:pt x="55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71" y="1"/>
                  </a:lnTo>
                  <a:lnTo>
                    <a:pt x="81" y="3"/>
                  </a:lnTo>
                  <a:lnTo>
                    <a:pt x="91" y="7"/>
                  </a:lnTo>
                  <a:lnTo>
                    <a:pt x="100" y="11"/>
                  </a:lnTo>
                  <a:lnTo>
                    <a:pt x="110" y="17"/>
                  </a:lnTo>
                  <a:lnTo>
                    <a:pt x="119" y="22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52" y="47"/>
                  </a:lnTo>
                  <a:lnTo>
                    <a:pt x="169" y="61"/>
                  </a:lnTo>
                  <a:lnTo>
                    <a:pt x="185" y="76"/>
                  </a:lnTo>
                  <a:lnTo>
                    <a:pt x="202" y="90"/>
                  </a:lnTo>
                  <a:lnTo>
                    <a:pt x="202" y="90"/>
                  </a:lnTo>
                  <a:lnTo>
                    <a:pt x="217" y="104"/>
                  </a:lnTo>
                  <a:lnTo>
                    <a:pt x="217" y="104"/>
                  </a:lnTo>
                  <a:lnTo>
                    <a:pt x="231" y="116"/>
                  </a:lnTo>
                  <a:lnTo>
                    <a:pt x="242" y="127"/>
                  </a:lnTo>
                  <a:lnTo>
                    <a:pt x="242" y="127"/>
                  </a:lnTo>
                  <a:lnTo>
                    <a:pt x="246" y="133"/>
                  </a:lnTo>
                  <a:lnTo>
                    <a:pt x="249" y="138"/>
                  </a:lnTo>
                  <a:lnTo>
                    <a:pt x="249" y="138"/>
                  </a:lnTo>
                  <a:lnTo>
                    <a:pt x="249" y="137"/>
                  </a:lnTo>
                  <a:lnTo>
                    <a:pt x="250" y="135"/>
                  </a:lnTo>
                  <a:lnTo>
                    <a:pt x="250" y="135"/>
                  </a:lnTo>
                  <a:lnTo>
                    <a:pt x="252" y="134"/>
                  </a:lnTo>
                  <a:lnTo>
                    <a:pt x="253" y="134"/>
                  </a:lnTo>
                  <a:lnTo>
                    <a:pt x="253" y="145"/>
                  </a:lnTo>
                  <a:lnTo>
                    <a:pt x="253" y="145"/>
                  </a:lnTo>
                  <a:lnTo>
                    <a:pt x="257" y="145"/>
                  </a:lnTo>
                  <a:lnTo>
                    <a:pt x="260" y="146"/>
                  </a:lnTo>
                  <a:lnTo>
                    <a:pt x="263" y="148"/>
                  </a:lnTo>
                  <a:lnTo>
                    <a:pt x="265" y="150"/>
                  </a:lnTo>
                  <a:lnTo>
                    <a:pt x="267" y="153"/>
                  </a:lnTo>
                  <a:lnTo>
                    <a:pt x="268" y="156"/>
                  </a:lnTo>
                  <a:lnTo>
                    <a:pt x="269" y="163"/>
                  </a:lnTo>
                  <a:lnTo>
                    <a:pt x="269" y="163"/>
                  </a:lnTo>
                  <a:lnTo>
                    <a:pt x="268" y="170"/>
                  </a:lnTo>
                  <a:lnTo>
                    <a:pt x="267" y="173"/>
                  </a:lnTo>
                  <a:lnTo>
                    <a:pt x="265" y="175"/>
                  </a:lnTo>
                  <a:lnTo>
                    <a:pt x="263" y="178"/>
                  </a:lnTo>
                  <a:lnTo>
                    <a:pt x="260" y="179"/>
                  </a:lnTo>
                  <a:lnTo>
                    <a:pt x="257" y="180"/>
                  </a:lnTo>
                  <a:lnTo>
                    <a:pt x="253" y="181"/>
                  </a:lnTo>
                  <a:lnTo>
                    <a:pt x="253" y="181"/>
                  </a:lnTo>
                  <a:lnTo>
                    <a:pt x="245" y="180"/>
                  </a:lnTo>
                  <a:lnTo>
                    <a:pt x="239" y="177"/>
                  </a:lnTo>
                  <a:lnTo>
                    <a:pt x="233" y="173"/>
                  </a:lnTo>
                  <a:lnTo>
                    <a:pt x="227" y="168"/>
                  </a:lnTo>
                  <a:lnTo>
                    <a:pt x="213" y="155"/>
                  </a:lnTo>
                  <a:lnTo>
                    <a:pt x="202" y="142"/>
                  </a:lnTo>
                  <a:lnTo>
                    <a:pt x="202" y="142"/>
                  </a:lnTo>
                  <a:lnTo>
                    <a:pt x="193" y="133"/>
                  </a:lnTo>
                  <a:lnTo>
                    <a:pt x="186" y="125"/>
                  </a:lnTo>
                  <a:lnTo>
                    <a:pt x="186" y="125"/>
                  </a:lnTo>
                  <a:lnTo>
                    <a:pt x="174" y="115"/>
                  </a:lnTo>
                  <a:lnTo>
                    <a:pt x="160" y="105"/>
                  </a:lnTo>
                  <a:lnTo>
                    <a:pt x="160" y="105"/>
                  </a:lnTo>
                  <a:lnTo>
                    <a:pt x="144" y="93"/>
                  </a:lnTo>
                  <a:lnTo>
                    <a:pt x="136" y="86"/>
                  </a:lnTo>
                  <a:lnTo>
                    <a:pt x="129" y="80"/>
                  </a:lnTo>
                  <a:lnTo>
                    <a:pt x="129" y="80"/>
                  </a:lnTo>
                  <a:lnTo>
                    <a:pt x="122" y="70"/>
                  </a:lnTo>
                  <a:lnTo>
                    <a:pt x="112" y="60"/>
                  </a:lnTo>
                  <a:lnTo>
                    <a:pt x="100" y="51"/>
                  </a:lnTo>
                  <a:lnTo>
                    <a:pt x="94" y="46"/>
                  </a:lnTo>
                  <a:lnTo>
                    <a:pt x="88" y="42"/>
                  </a:lnTo>
                  <a:lnTo>
                    <a:pt x="88" y="42"/>
                  </a:lnTo>
                  <a:lnTo>
                    <a:pt x="81" y="40"/>
                  </a:lnTo>
                  <a:lnTo>
                    <a:pt x="73" y="39"/>
                  </a:lnTo>
                  <a:lnTo>
                    <a:pt x="73" y="39"/>
                  </a:lnTo>
                  <a:lnTo>
                    <a:pt x="67" y="39"/>
                  </a:lnTo>
                  <a:lnTo>
                    <a:pt x="62" y="40"/>
                  </a:lnTo>
                  <a:lnTo>
                    <a:pt x="57" y="42"/>
                  </a:lnTo>
                  <a:lnTo>
                    <a:pt x="50" y="45"/>
                  </a:lnTo>
                  <a:lnTo>
                    <a:pt x="46" y="47"/>
                  </a:lnTo>
                  <a:lnTo>
                    <a:pt x="42" y="50"/>
                  </a:lnTo>
                  <a:lnTo>
                    <a:pt x="39" y="53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37" y="60"/>
                  </a:lnTo>
                  <a:lnTo>
                    <a:pt x="37" y="65"/>
                  </a:lnTo>
                  <a:lnTo>
                    <a:pt x="40" y="69"/>
                  </a:lnTo>
                  <a:lnTo>
                    <a:pt x="45" y="75"/>
                  </a:lnTo>
                  <a:lnTo>
                    <a:pt x="45" y="75"/>
                  </a:lnTo>
                  <a:lnTo>
                    <a:pt x="64" y="88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92" y="113"/>
                  </a:lnTo>
                  <a:lnTo>
                    <a:pt x="92" y="113"/>
                  </a:lnTo>
                  <a:lnTo>
                    <a:pt x="117" y="134"/>
                  </a:lnTo>
                  <a:lnTo>
                    <a:pt x="145" y="156"/>
                  </a:lnTo>
                  <a:lnTo>
                    <a:pt x="176" y="180"/>
                  </a:lnTo>
                  <a:lnTo>
                    <a:pt x="210" y="204"/>
                  </a:lnTo>
                  <a:lnTo>
                    <a:pt x="210" y="204"/>
                  </a:lnTo>
                  <a:lnTo>
                    <a:pt x="213" y="207"/>
                  </a:lnTo>
                  <a:lnTo>
                    <a:pt x="216" y="210"/>
                  </a:lnTo>
                  <a:lnTo>
                    <a:pt x="217" y="214"/>
                  </a:lnTo>
                  <a:lnTo>
                    <a:pt x="218" y="217"/>
                  </a:lnTo>
                  <a:lnTo>
                    <a:pt x="218" y="222"/>
                  </a:lnTo>
                  <a:lnTo>
                    <a:pt x="217" y="225"/>
                  </a:lnTo>
                  <a:lnTo>
                    <a:pt x="217" y="225"/>
                  </a:lnTo>
                  <a:lnTo>
                    <a:pt x="215" y="231"/>
                  </a:lnTo>
                  <a:lnTo>
                    <a:pt x="211" y="235"/>
                  </a:lnTo>
                  <a:lnTo>
                    <a:pt x="207" y="238"/>
                  </a:lnTo>
                  <a:lnTo>
                    <a:pt x="202" y="239"/>
                  </a:lnTo>
                  <a:lnTo>
                    <a:pt x="202" y="2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082" name="组合 1081"/>
          <p:cNvGrpSpPr/>
          <p:nvPr/>
        </p:nvGrpSpPr>
        <p:grpSpPr>
          <a:xfrm>
            <a:off x="9713394" y="1157836"/>
            <a:ext cx="1047751" cy="905933"/>
            <a:chOff x="4124326" y="1127126"/>
            <a:chExt cx="785813" cy="679450"/>
          </a:xfrm>
          <a:solidFill>
            <a:schemeClr val="tx1"/>
          </a:solidFill>
        </p:grpSpPr>
        <p:sp>
          <p:nvSpPr>
            <p:cNvPr id="1083" name="Freeform 844"/>
            <p:cNvSpPr/>
            <p:nvPr/>
          </p:nvSpPr>
          <p:spPr bwMode="auto">
            <a:xfrm>
              <a:off x="4197351" y="1195388"/>
              <a:ext cx="53975" cy="157163"/>
            </a:xfrm>
            <a:custGeom>
              <a:avLst/>
              <a:gdLst/>
              <a:ahLst/>
              <a:cxnLst>
                <a:cxn ang="0">
                  <a:pos x="94" y="2"/>
                </a:cxn>
                <a:cxn ang="0">
                  <a:pos x="94" y="2"/>
                </a:cxn>
                <a:cxn ang="0">
                  <a:pos x="85" y="13"/>
                </a:cxn>
                <a:cxn ang="0">
                  <a:pos x="77" y="24"/>
                </a:cxn>
                <a:cxn ang="0">
                  <a:pos x="71" y="38"/>
                </a:cxn>
                <a:cxn ang="0">
                  <a:pos x="64" y="51"/>
                </a:cxn>
                <a:cxn ang="0">
                  <a:pos x="64" y="51"/>
                </a:cxn>
                <a:cxn ang="0">
                  <a:pos x="47" y="97"/>
                </a:cxn>
                <a:cxn ang="0">
                  <a:pos x="28" y="144"/>
                </a:cxn>
                <a:cxn ang="0">
                  <a:pos x="28" y="144"/>
                </a:cxn>
                <a:cxn ang="0">
                  <a:pos x="21" y="164"/>
                </a:cxn>
                <a:cxn ang="0">
                  <a:pos x="15" y="186"/>
                </a:cxn>
                <a:cxn ang="0">
                  <a:pos x="10" y="207"/>
                </a:cxn>
                <a:cxn ang="0">
                  <a:pos x="5" y="229"/>
                </a:cxn>
                <a:cxn ang="0">
                  <a:pos x="5" y="229"/>
                </a:cxn>
                <a:cxn ang="0">
                  <a:pos x="3" y="244"/>
                </a:cxn>
                <a:cxn ang="0">
                  <a:pos x="1" y="261"/>
                </a:cxn>
                <a:cxn ang="0">
                  <a:pos x="0" y="269"/>
                </a:cxn>
                <a:cxn ang="0">
                  <a:pos x="0" y="276"/>
                </a:cxn>
                <a:cxn ang="0">
                  <a:pos x="1" y="285"/>
                </a:cxn>
                <a:cxn ang="0">
                  <a:pos x="3" y="292"/>
                </a:cxn>
                <a:cxn ang="0">
                  <a:pos x="3" y="292"/>
                </a:cxn>
                <a:cxn ang="0">
                  <a:pos x="4" y="293"/>
                </a:cxn>
                <a:cxn ang="0">
                  <a:pos x="5" y="295"/>
                </a:cxn>
                <a:cxn ang="0">
                  <a:pos x="7" y="295"/>
                </a:cxn>
                <a:cxn ang="0">
                  <a:pos x="8" y="295"/>
                </a:cxn>
                <a:cxn ang="0">
                  <a:pos x="10" y="294"/>
                </a:cxn>
                <a:cxn ang="0">
                  <a:pos x="11" y="293"/>
                </a:cxn>
                <a:cxn ang="0">
                  <a:pos x="13" y="291"/>
                </a:cxn>
                <a:cxn ang="0">
                  <a:pos x="13" y="289"/>
                </a:cxn>
                <a:cxn ang="0">
                  <a:pos x="13" y="289"/>
                </a:cxn>
                <a:cxn ang="0">
                  <a:pos x="10" y="281"/>
                </a:cxn>
                <a:cxn ang="0">
                  <a:pos x="9" y="273"/>
                </a:cxn>
                <a:cxn ang="0">
                  <a:pos x="9" y="265"/>
                </a:cxn>
                <a:cxn ang="0">
                  <a:pos x="10" y="256"/>
                </a:cxn>
                <a:cxn ang="0">
                  <a:pos x="14" y="239"/>
                </a:cxn>
                <a:cxn ang="0">
                  <a:pos x="17" y="223"/>
                </a:cxn>
                <a:cxn ang="0">
                  <a:pos x="17" y="223"/>
                </a:cxn>
                <a:cxn ang="0">
                  <a:pos x="21" y="204"/>
                </a:cxn>
                <a:cxn ang="0">
                  <a:pos x="25" y="184"/>
                </a:cxn>
                <a:cxn ang="0">
                  <a:pos x="31" y="164"/>
                </a:cxn>
                <a:cxn ang="0">
                  <a:pos x="37" y="146"/>
                </a:cxn>
                <a:cxn ang="0">
                  <a:pos x="37" y="146"/>
                </a:cxn>
                <a:cxn ang="0">
                  <a:pos x="64" y="79"/>
                </a:cxn>
                <a:cxn ang="0">
                  <a:pos x="64" y="79"/>
                </a:cxn>
                <a:cxn ang="0">
                  <a:pos x="72" y="61"/>
                </a:cxn>
                <a:cxn ang="0">
                  <a:pos x="79" y="42"/>
                </a:cxn>
                <a:cxn ang="0">
                  <a:pos x="84" y="33"/>
                </a:cxn>
                <a:cxn ang="0">
                  <a:pos x="89" y="24"/>
                </a:cxn>
                <a:cxn ang="0">
                  <a:pos x="94" y="16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3" y="5"/>
                </a:cxn>
                <a:cxn ang="0">
                  <a:pos x="102" y="3"/>
                </a:cxn>
                <a:cxn ang="0">
                  <a:pos x="101" y="2"/>
                </a:cxn>
                <a:cxn ang="0">
                  <a:pos x="100" y="1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4" y="2"/>
                </a:cxn>
                <a:cxn ang="0">
                  <a:pos x="94" y="2"/>
                </a:cxn>
              </a:cxnLst>
              <a:rect l="0" t="0" r="r" b="b"/>
              <a:pathLst>
                <a:path w="103" h="295">
                  <a:moveTo>
                    <a:pt x="94" y="2"/>
                  </a:moveTo>
                  <a:lnTo>
                    <a:pt x="94" y="2"/>
                  </a:lnTo>
                  <a:lnTo>
                    <a:pt x="85" y="13"/>
                  </a:lnTo>
                  <a:lnTo>
                    <a:pt x="77" y="24"/>
                  </a:lnTo>
                  <a:lnTo>
                    <a:pt x="71" y="38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47" y="97"/>
                  </a:lnTo>
                  <a:lnTo>
                    <a:pt x="28" y="144"/>
                  </a:lnTo>
                  <a:lnTo>
                    <a:pt x="28" y="144"/>
                  </a:lnTo>
                  <a:lnTo>
                    <a:pt x="21" y="164"/>
                  </a:lnTo>
                  <a:lnTo>
                    <a:pt x="15" y="186"/>
                  </a:lnTo>
                  <a:lnTo>
                    <a:pt x="10" y="207"/>
                  </a:lnTo>
                  <a:lnTo>
                    <a:pt x="5" y="229"/>
                  </a:lnTo>
                  <a:lnTo>
                    <a:pt x="5" y="229"/>
                  </a:lnTo>
                  <a:lnTo>
                    <a:pt x="3" y="244"/>
                  </a:lnTo>
                  <a:lnTo>
                    <a:pt x="1" y="261"/>
                  </a:lnTo>
                  <a:lnTo>
                    <a:pt x="0" y="269"/>
                  </a:lnTo>
                  <a:lnTo>
                    <a:pt x="0" y="276"/>
                  </a:lnTo>
                  <a:lnTo>
                    <a:pt x="1" y="285"/>
                  </a:lnTo>
                  <a:lnTo>
                    <a:pt x="3" y="292"/>
                  </a:lnTo>
                  <a:lnTo>
                    <a:pt x="3" y="292"/>
                  </a:lnTo>
                  <a:lnTo>
                    <a:pt x="4" y="293"/>
                  </a:lnTo>
                  <a:lnTo>
                    <a:pt x="5" y="295"/>
                  </a:lnTo>
                  <a:lnTo>
                    <a:pt x="7" y="295"/>
                  </a:lnTo>
                  <a:lnTo>
                    <a:pt x="8" y="295"/>
                  </a:lnTo>
                  <a:lnTo>
                    <a:pt x="10" y="294"/>
                  </a:lnTo>
                  <a:lnTo>
                    <a:pt x="11" y="293"/>
                  </a:lnTo>
                  <a:lnTo>
                    <a:pt x="13" y="291"/>
                  </a:lnTo>
                  <a:lnTo>
                    <a:pt x="13" y="289"/>
                  </a:lnTo>
                  <a:lnTo>
                    <a:pt x="13" y="289"/>
                  </a:lnTo>
                  <a:lnTo>
                    <a:pt x="10" y="281"/>
                  </a:lnTo>
                  <a:lnTo>
                    <a:pt x="9" y="273"/>
                  </a:lnTo>
                  <a:lnTo>
                    <a:pt x="9" y="265"/>
                  </a:lnTo>
                  <a:lnTo>
                    <a:pt x="10" y="256"/>
                  </a:lnTo>
                  <a:lnTo>
                    <a:pt x="14" y="239"/>
                  </a:lnTo>
                  <a:lnTo>
                    <a:pt x="17" y="223"/>
                  </a:lnTo>
                  <a:lnTo>
                    <a:pt x="17" y="223"/>
                  </a:lnTo>
                  <a:lnTo>
                    <a:pt x="21" y="204"/>
                  </a:lnTo>
                  <a:lnTo>
                    <a:pt x="25" y="184"/>
                  </a:lnTo>
                  <a:lnTo>
                    <a:pt x="31" y="164"/>
                  </a:lnTo>
                  <a:lnTo>
                    <a:pt x="37" y="146"/>
                  </a:lnTo>
                  <a:lnTo>
                    <a:pt x="37" y="146"/>
                  </a:lnTo>
                  <a:lnTo>
                    <a:pt x="64" y="79"/>
                  </a:lnTo>
                  <a:lnTo>
                    <a:pt x="64" y="79"/>
                  </a:lnTo>
                  <a:lnTo>
                    <a:pt x="72" y="61"/>
                  </a:lnTo>
                  <a:lnTo>
                    <a:pt x="79" y="42"/>
                  </a:lnTo>
                  <a:lnTo>
                    <a:pt x="84" y="33"/>
                  </a:lnTo>
                  <a:lnTo>
                    <a:pt x="89" y="24"/>
                  </a:lnTo>
                  <a:lnTo>
                    <a:pt x="94" y="16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3" y="5"/>
                  </a:lnTo>
                  <a:lnTo>
                    <a:pt x="102" y="3"/>
                  </a:lnTo>
                  <a:lnTo>
                    <a:pt x="101" y="2"/>
                  </a:lnTo>
                  <a:lnTo>
                    <a:pt x="100" y="1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4" y="2"/>
                  </a:lnTo>
                  <a:lnTo>
                    <a:pt x="9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4" name="Freeform 845"/>
            <p:cNvSpPr/>
            <p:nvPr/>
          </p:nvSpPr>
          <p:spPr bwMode="auto">
            <a:xfrm>
              <a:off x="4225926" y="1171576"/>
              <a:ext cx="76200" cy="177800"/>
            </a:xfrm>
            <a:custGeom>
              <a:avLst/>
              <a:gdLst/>
              <a:ahLst/>
              <a:cxnLst>
                <a:cxn ang="0">
                  <a:pos x="136" y="1"/>
                </a:cxn>
                <a:cxn ang="0">
                  <a:pos x="136" y="1"/>
                </a:cxn>
                <a:cxn ang="0">
                  <a:pos x="120" y="20"/>
                </a:cxn>
                <a:cxn ang="0">
                  <a:pos x="106" y="39"/>
                </a:cxn>
                <a:cxn ang="0">
                  <a:pos x="92" y="60"/>
                </a:cxn>
                <a:cxn ang="0">
                  <a:pos x="81" y="83"/>
                </a:cxn>
                <a:cxn ang="0">
                  <a:pos x="70" y="106"/>
                </a:cxn>
                <a:cxn ang="0">
                  <a:pos x="61" y="128"/>
                </a:cxn>
                <a:cxn ang="0">
                  <a:pos x="52" y="151"/>
                </a:cxn>
                <a:cxn ang="0">
                  <a:pos x="44" y="174"/>
                </a:cxn>
                <a:cxn ang="0">
                  <a:pos x="44" y="174"/>
                </a:cxn>
                <a:cxn ang="0">
                  <a:pos x="26" y="223"/>
                </a:cxn>
                <a:cxn ang="0">
                  <a:pos x="18" y="247"/>
                </a:cxn>
                <a:cxn ang="0">
                  <a:pos x="10" y="271"/>
                </a:cxn>
                <a:cxn ang="0">
                  <a:pos x="10" y="271"/>
                </a:cxn>
                <a:cxn ang="0">
                  <a:pos x="6" y="286"/>
                </a:cxn>
                <a:cxn ang="0">
                  <a:pos x="2" y="303"/>
                </a:cxn>
                <a:cxn ang="0">
                  <a:pos x="0" y="311"/>
                </a:cxn>
                <a:cxn ang="0">
                  <a:pos x="0" y="319"/>
                </a:cxn>
                <a:cxn ang="0">
                  <a:pos x="0" y="326"/>
                </a:cxn>
                <a:cxn ang="0">
                  <a:pos x="1" y="334"/>
                </a:cxn>
                <a:cxn ang="0">
                  <a:pos x="1" y="334"/>
                </a:cxn>
                <a:cxn ang="0">
                  <a:pos x="2" y="336"/>
                </a:cxn>
                <a:cxn ang="0">
                  <a:pos x="3" y="337"/>
                </a:cxn>
                <a:cxn ang="0">
                  <a:pos x="5" y="337"/>
                </a:cxn>
                <a:cxn ang="0">
                  <a:pos x="7" y="337"/>
                </a:cxn>
                <a:cxn ang="0">
                  <a:pos x="8" y="336"/>
                </a:cxn>
                <a:cxn ang="0">
                  <a:pos x="10" y="335"/>
                </a:cxn>
                <a:cxn ang="0">
                  <a:pos x="10" y="334"/>
                </a:cxn>
                <a:cxn ang="0">
                  <a:pos x="10" y="332"/>
                </a:cxn>
                <a:cxn ang="0">
                  <a:pos x="10" y="332"/>
                </a:cxn>
                <a:cxn ang="0">
                  <a:pos x="9" y="323"/>
                </a:cxn>
                <a:cxn ang="0">
                  <a:pos x="9" y="314"/>
                </a:cxn>
                <a:cxn ang="0">
                  <a:pos x="10" y="305"/>
                </a:cxn>
                <a:cxn ang="0">
                  <a:pos x="12" y="294"/>
                </a:cxn>
                <a:cxn ang="0">
                  <a:pos x="19" y="275"/>
                </a:cxn>
                <a:cxn ang="0">
                  <a:pos x="24" y="258"/>
                </a:cxn>
                <a:cxn ang="0">
                  <a:pos x="24" y="258"/>
                </a:cxn>
                <a:cxn ang="0">
                  <a:pos x="30" y="238"/>
                </a:cxn>
                <a:cxn ang="0">
                  <a:pos x="37" y="218"/>
                </a:cxn>
                <a:cxn ang="0">
                  <a:pos x="53" y="177"/>
                </a:cxn>
                <a:cxn ang="0">
                  <a:pos x="53" y="177"/>
                </a:cxn>
                <a:cxn ang="0">
                  <a:pos x="70" y="133"/>
                </a:cxn>
                <a:cxn ang="0">
                  <a:pos x="80" y="110"/>
                </a:cxn>
                <a:cxn ang="0">
                  <a:pos x="89" y="88"/>
                </a:cxn>
                <a:cxn ang="0">
                  <a:pos x="101" y="66"/>
                </a:cxn>
                <a:cxn ang="0">
                  <a:pos x="113" y="45"/>
                </a:cxn>
                <a:cxn ang="0">
                  <a:pos x="126" y="26"/>
                </a:cxn>
                <a:cxn ang="0">
                  <a:pos x="135" y="16"/>
                </a:cxn>
                <a:cxn ang="0">
                  <a:pos x="142" y="7"/>
                </a:cxn>
                <a:cxn ang="0">
                  <a:pos x="142" y="7"/>
                </a:cxn>
                <a:cxn ang="0">
                  <a:pos x="143" y="6"/>
                </a:cxn>
                <a:cxn ang="0">
                  <a:pos x="144" y="4"/>
                </a:cxn>
                <a:cxn ang="0">
                  <a:pos x="143" y="2"/>
                </a:cxn>
                <a:cxn ang="0">
                  <a:pos x="142" y="1"/>
                </a:cxn>
                <a:cxn ang="0">
                  <a:pos x="141" y="0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6" y="1"/>
                </a:cxn>
                <a:cxn ang="0">
                  <a:pos x="136" y="1"/>
                </a:cxn>
              </a:cxnLst>
              <a:rect l="0" t="0" r="r" b="b"/>
              <a:pathLst>
                <a:path w="144" h="337">
                  <a:moveTo>
                    <a:pt x="136" y="1"/>
                  </a:moveTo>
                  <a:lnTo>
                    <a:pt x="136" y="1"/>
                  </a:lnTo>
                  <a:lnTo>
                    <a:pt x="120" y="20"/>
                  </a:lnTo>
                  <a:lnTo>
                    <a:pt x="106" y="39"/>
                  </a:lnTo>
                  <a:lnTo>
                    <a:pt x="92" y="60"/>
                  </a:lnTo>
                  <a:lnTo>
                    <a:pt x="81" y="83"/>
                  </a:lnTo>
                  <a:lnTo>
                    <a:pt x="70" y="106"/>
                  </a:lnTo>
                  <a:lnTo>
                    <a:pt x="61" y="128"/>
                  </a:lnTo>
                  <a:lnTo>
                    <a:pt x="52" y="151"/>
                  </a:lnTo>
                  <a:lnTo>
                    <a:pt x="44" y="174"/>
                  </a:lnTo>
                  <a:lnTo>
                    <a:pt x="44" y="174"/>
                  </a:lnTo>
                  <a:lnTo>
                    <a:pt x="26" y="223"/>
                  </a:lnTo>
                  <a:lnTo>
                    <a:pt x="18" y="247"/>
                  </a:lnTo>
                  <a:lnTo>
                    <a:pt x="10" y="271"/>
                  </a:lnTo>
                  <a:lnTo>
                    <a:pt x="10" y="271"/>
                  </a:lnTo>
                  <a:lnTo>
                    <a:pt x="6" y="286"/>
                  </a:lnTo>
                  <a:lnTo>
                    <a:pt x="2" y="303"/>
                  </a:lnTo>
                  <a:lnTo>
                    <a:pt x="0" y="311"/>
                  </a:lnTo>
                  <a:lnTo>
                    <a:pt x="0" y="319"/>
                  </a:lnTo>
                  <a:lnTo>
                    <a:pt x="0" y="326"/>
                  </a:lnTo>
                  <a:lnTo>
                    <a:pt x="1" y="334"/>
                  </a:lnTo>
                  <a:lnTo>
                    <a:pt x="1" y="334"/>
                  </a:lnTo>
                  <a:lnTo>
                    <a:pt x="2" y="336"/>
                  </a:lnTo>
                  <a:lnTo>
                    <a:pt x="3" y="337"/>
                  </a:lnTo>
                  <a:lnTo>
                    <a:pt x="5" y="337"/>
                  </a:lnTo>
                  <a:lnTo>
                    <a:pt x="7" y="337"/>
                  </a:lnTo>
                  <a:lnTo>
                    <a:pt x="8" y="336"/>
                  </a:lnTo>
                  <a:lnTo>
                    <a:pt x="10" y="335"/>
                  </a:lnTo>
                  <a:lnTo>
                    <a:pt x="10" y="334"/>
                  </a:lnTo>
                  <a:lnTo>
                    <a:pt x="10" y="332"/>
                  </a:lnTo>
                  <a:lnTo>
                    <a:pt x="10" y="332"/>
                  </a:lnTo>
                  <a:lnTo>
                    <a:pt x="9" y="323"/>
                  </a:lnTo>
                  <a:lnTo>
                    <a:pt x="9" y="314"/>
                  </a:lnTo>
                  <a:lnTo>
                    <a:pt x="10" y="305"/>
                  </a:lnTo>
                  <a:lnTo>
                    <a:pt x="12" y="294"/>
                  </a:lnTo>
                  <a:lnTo>
                    <a:pt x="19" y="275"/>
                  </a:lnTo>
                  <a:lnTo>
                    <a:pt x="24" y="258"/>
                  </a:lnTo>
                  <a:lnTo>
                    <a:pt x="24" y="258"/>
                  </a:lnTo>
                  <a:lnTo>
                    <a:pt x="30" y="238"/>
                  </a:lnTo>
                  <a:lnTo>
                    <a:pt x="37" y="218"/>
                  </a:lnTo>
                  <a:lnTo>
                    <a:pt x="53" y="177"/>
                  </a:lnTo>
                  <a:lnTo>
                    <a:pt x="53" y="177"/>
                  </a:lnTo>
                  <a:lnTo>
                    <a:pt x="70" y="133"/>
                  </a:lnTo>
                  <a:lnTo>
                    <a:pt x="80" y="110"/>
                  </a:lnTo>
                  <a:lnTo>
                    <a:pt x="89" y="88"/>
                  </a:lnTo>
                  <a:lnTo>
                    <a:pt x="101" y="66"/>
                  </a:lnTo>
                  <a:lnTo>
                    <a:pt x="113" y="45"/>
                  </a:lnTo>
                  <a:lnTo>
                    <a:pt x="126" y="26"/>
                  </a:lnTo>
                  <a:lnTo>
                    <a:pt x="135" y="16"/>
                  </a:lnTo>
                  <a:lnTo>
                    <a:pt x="142" y="7"/>
                  </a:lnTo>
                  <a:lnTo>
                    <a:pt x="142" y="7"/>
                  </a:lnTo>
                  <a:lnTo>
                    <a:pt x="143" y="6"/>
                  </a:lnTo>
                  <a:lnTo>
                    <a:pt x="144" y="4"/>
                  </a:lnTo>
                  <a:lnTo>
                    <a:pt x="143" y="2"/>
                  </a:lnTo>
                  <a:lnTo>
                    <a:pt x="142" y="1"/>
                  </a:lnTo>
                  <a:lnTo>
                    <a:pt x="141" y="0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6" y="1"/>
                  </a:lnTo>
                  <a:lnTo>
                    <a:pt x="1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5" name="Freeform 846"/>
            <p:cNvSpPr/>
            <p:nvPr/>
          </p:nvSpPr>
          <p:spPr bwMode="auto">
            <a:xfrm>
              <a:off x="4248151" y="1147763"/>
              <a:ext cx="88900" cy="204788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48" y="22"/>
                </a:cxn>
                <a:cxn ang="0">
                  <a:pos x="136" y="40"/>
                </a:cxn>
                <a:cxn ang="0">
                  <a:pos x="114" y="83"/>
                </a:cxn>
                <a:cxn ang="0">
                  <a:pos x="92" y="133"/>
                </a:cxn>
                <a:cxn ang="0">
                  <a:pos x="69" y="182"/>
                </a:cxn>
                <a:cxn ang="0">
                  <a:pos x="57" y="207"/>
                </a:cxn>
                <a:cxn ang="0">
                  <a:pos x="34" y="256"/>
                </a:cxn>
                <a:cxn ang="0">
                  <a:pos x="24" y="281"/>
                </a:cxn>
                <a:cxn ang="0">
                  <a:pos x="8" y="330"/>
                </a:cxn>
                <a:cxn ang="0">
                  <a:pos x="3" y="355"/>
                </a:cxn>
                <a:cxn ang="0">
                  <a:pos x="0" y="381"/>
                </a:cxn>
                <a:cxn ang="0">
                  <a:pos x="1" y="382"/>
                </a:cxn>
                <a:cxn ang="0">
                  <a:pos x="3" y="385"/>
                </a:cxn>
                <a:cxn ang="0">
                  <a:pos x="6" y="385"/>
                </a:cxn>
                <a:cxn ang="0">
                  <a:pos x="9" y="382"/>
                </a:cxn>
                <a:cxn ang="0">
                  <a:pos x="9" y="381"/>
                </a:cxn>
                <a:cxn ang="0">
                  <a:pos x="12" y="354"/>
                </a:cxn>
                <a:cxn ang="0">
                  <a:pos x="19" y="327"/>
                </a:cxn>
                <a:cxn ang="0">
                  <a:pos x="37" y="275"/>
                </a:cxn>
                <a:cxn ang="0">
                  <a:pos x="47" y="249"/>
                </a:cxn>
                <a:cxn ang="0">
                  <a:pos x="72" y="197"/>
                </a:cxn>
                <a:cxn ang="0">
                  <a:pos x="86" y="171"/>
                </a:cxn>
                <a:cxn ang="0">
                  <a:pos x="106" y="126"/>
                </a:cxn>
                <a:cxn ang="0">
                  <a:pos x="126" y="80"/>
                </a:cxn>
                <a:cxn ang="0">
                  <a:pos x="130" y="71"/>
                </a:cxn>
                <a:cxn ang="0">
                  <a:pos x="147" y="43"/>
                </a:cxn>
                <a:cxn ang="0">
                  <a:pos x="162" y="16"/>
                </a:cxn>
                <a:cxn ang="0">
                  <a:pos x="166" y="6"/>
                </a:cxn>
                <a:cxn ang="0">
                  <a:pos x="165" y="2"/>
                </a:cxn>
                <a:cxn ang="0">
                  <a:pos x="163" y="0"/>
                </a:cxn>
                <a:cxn ang="0">
                  <a:pos x="159" y="0"/>
                </a:cxn>
                <a:cxn ang="0">
                  <a:pos x="157" y="3"/>
                </a:cxn>
              </a:cxnLst>
              <a:rect l="0" t="0" r="r" b="b"/>
              <a:pathLst>
                <a:path w="166" h="385">
                  <a:moveTo>
                    <a:pt x="157" y="3"/>
                  </a:moveTo>
                  <a:lnTo>
                    <a:pt x="157" y="3"/>
                  </a:lnTo>
                  <a:lnTo>
                    <a:pt x="153" y="13"/>
                  </a:lnTo>
                  <a:lnTo>
                    <a:pt x="148" y="22"/>
                  </a:lnTo>
                  <a:lnTo>
                    <a:pt x="136" y="40"/>
                  </a:lnTo>
                  <a:lnTo>
                    <a:pt x="136" y="40"/>
                  </a:lnTo>
                  <a:lnTo>
                    <a:pt x="124" y="60"/>
                  </a:lnTo>
                  <a:lnTo>
                    <a:pt x="114" y="83"/>
                  </a:lnTo>
                  <a:lnTo>
                    <a:pt x="114" y="83"/>
                  </a:lnTo>
                  <a:lnTo>
                    <a:pt x="92" y="133"/>
                  </a:lnTo>
                  <a:lnTo>
                    <a:pt x="81" y="158"/>
                  </a:lnTo>
                  <a:lnTo>
                    <a:pt x="69" y="182"/>
                  </a:lnTo>
                  <a:lnTo>
                    <a:pt x="69" y="182"/>
                  </a:lnTo>
                  <a:lnTo>
                    <a:pt x="57" y="207"/>
                  </a:lnTo>
                  <a:lnTo>
                    <a:pt x="45" y="230"/>
                  </a:lnTo>
                  <a:lnTo>
                    <a:pt x="34" y="256"/>
                  </a:lnTo>
                  <a:lnTo>
                    <a:pt x="24" y="281"/>
                  </a:lnTo>
                  <a:lnTo>
                    <a:pt x="24" y="281"/>
                  </a:lnTo>
                  <a:lnTo>
                    <a:pt x="16" y="305"/>
                  </a:lnTo>
                  <a:lnTo>
                    <a:pt x="8" y="330"/>
                  </a:lnTo>
                  <a:lnTo>
                    <a:pt x="5" y="342"/>
                  </a:lnTo>
                  <a:lnTo>
                    <a:pt x="3" y="355"/>
                  </a:lnTo>
                  <a:lnTo>
                    <a:pt x="1" y="367"/>
                  </a:lnTo>
                  <a:lnTo>
                    <a:pt x="0" y="381"/>
                  </a:lnTo>
                  <a:lnTo>
                    <a:pt x="0" y="381"/>
                  </a:lnTo>
                  <a:lnTo>
                    <a:pt x="1" y="382"/>
                  </a:lnTo>
                  <a:lnTo>
                    <a:pt x="2" y="384"/>
                  </a:lnTo>
                  <a:lnTo>
                    <a:pt x="3" y="385"/>
                  </a:lnTo>
                  <a:lnTo>
                    <a:pt x="5" y="385"/>
                  </a:lnTo>
                  <a:lnTo>
                    <a:pt x="6" y="385"/>
                  </a:lnTo>
                  <a:lnTo>
                    <a:pt x="8" y="384"/>
                  </a:lnTo>
                  <a:lnTo>
                    <a:pt x="9" y="382"/>
                  </a:lnTo>
                  <a:lnTo>
                    <a:pt x="9" y="381"/>
                  </a:lnTo>
                  <a:lnTo>
                    <a:pt x="9" y="381"/>
                  </a:lnTo>
                  <a:lnTo>
                    <a:pt x="10" y="367"/>
                  </a:lnTo>
                  <a:lnTo>
                    <a:pt x="12" y="354"/>
                  </a:lnTo>
                  <a:lnTo>
                    <a:pt x="15" y="340"/>
                  </a:lnTo>
                  <a:lnTo>
                    <a:pt x="19" y="327"/>
                  </a:lnTo>
                  <a:lnTo>
                    <a:pt x="27" y="301"/>
                  </a:lnTo>
                  <a:lnTo>
                    <a:pt x="37" y="275"/>
                  </a:lnTo>
                  <a:lnTo>
                    <a:pt x="37" y="275"/>
                  </a:lnTo>
                  <a:lnTo>
                    <a:pt x="47" y="249"/>
                  </a:lnTo>
                  <a:lnTo>
                    <a:pt x="59" y="222"/>
                  </a:lnTo>
                  <a:lnTo>
                    <a:pt x="72" y="197"/>
                  </a:lnTo>
                  <a:lnTo>
                    <a:pt x="86" y="171"/>
                  </a:lnTo>
                  <a:lnTo>
                    <a:pt x="86" y="171"/>
                  </a:lnTo>
                  <a:lnTo>
                    <a:pt x="96" y="149"/>
                  </a:lnTo>
                  <a:lnTo>
                    <a:pt x="106" y="126"/>
                  </a:lnTo>
                  <a:lnTo>
                    <a:pt x="116" y="103"/>
                  </a:lnTo>
                  <a:lnTo>
                    <a:pt x="126" y="80"/>
                  </a:lnTo>
                  <a:lnTo>
                    <a:pt x="126" y="80"/>
                  </a:lnTo>
                  <a:lnTo>
                    <a:pt x="130" y="71"/>
                  </a:lnTo>
                  <a:lnTo>
                    <a:pt x="135" y="62"/>
                  </a:lnTo>
                  <a:lnTo>
                    <a:pt x="147" y="43"/>
                  </a:lnTo>
                  <a:lnTo>
                    <a:pt x="158" y="25"/>
                  </a:lnTo>
                  <a:lnTo>
                    <a:pt x="162" y="16"/>
                  </a:lnTo>
                  <a:lnTo>
                    <a:pt x="166" y="6"/>
                  </a:lnTo>
                  <a:lnTo>
                    <a:pt x="166" y="6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4" y="0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8" y="1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6" name="Freeform 847"/>
            <p:cNvSpPr/>
            <p:nvPr/>
          </p:nvSpPr>
          <p:spPr bwMode="auto">
            <a:xfrm>
              <a:off x="4278313" y="1141413"/>
              <a:ext cx="93663" cy="217488"/>
            </a:xfrm>
            <a:custGeom>
              <a:avLst/>
              <a:gdLst/>
              <a:ahLst/>
              <a:cxnLst>
                <a:cxn ang="0">
                  <a:pos x="167" y="2"/>
                </a:cxn>
                <a:cxn ang="0">
                  <a:pos x="167" y="2"/>
                </a:cxn>
                <a:cxn ang="0">
                  <a:pos x="152" y="25"/>
                </a:cxn>
                <a:cxn ang="0">
                  <a:pos x="137" y="50"/>
                </a:cxn>
                <a:cxn ang="0">
                  <a:pos x="125" y="74"/>
                </a:cxn>
                <a:cxn ang="0">
                  <a:pos x="112" y="100"/>
                </a:cxn>
                <a:cxn ang="0">
                  <a:pos x="90" y="151"/>
                </a:cxn>
                <a:cxn ang="0">
                  <a:pos x="78" y="177"/>
                </a:cxn>
                <a:cxn ang="0">
                  <a:pos x="67" y="203"/>
                </a:cxn>
                <a:cxn ang="0">
                  <a:pos x="67" y="203"/>
                </a:cxn>
                <a:cxn ang="0">
                  <a:pos x="43" y="252"/>
                </a:cxn>
                <a:cxn ang="0">
                  <a:pos x="32" y="277"/>
                </a:cxn>
                <a:cxn ang="0">
                  <a:pos x="22" y="303"/>
                </a:cxn>
                <a:cxn ang="0">
                  <a:pos x="13" y="328"/>
                </a:cxn>
                <a:cxn ang="0">
                  <a:pos x="6" y="355"/>
                </a:cxn>
                <a:cxn ang="0">
                  <a:pos x="4" y="369"/>
                </a:cxn>
                <a:cxn ang="0">
                  <a:pos x="2" y="381"/>
                </a:cxn>
                <a:cxn ang="0">
                  <a:pos x="1" y="395"/>
                </a:cxn>
                <a:cxn ang="0">
                  <a:pos x="0" y="408"/>
                </a:cxn>
                <a:cxn ang="0">
                  <a:pos x="0" y="408"/>
                </a:cxn>
                <a:cxn ang="0">
                  <a:pos x="1" y="410"/>
                </a:cxn>
                <a:cxn ang="0">
                  <a:pos x="2" y="412"/>
                </a:cxn>
                <a:cxn ang="0">
                  <a:pos x="3" y="412"/>
                </a:cxn>
                <a:cxn ang="0">
                  <a:pos x="5" y="413"/>
                </a:cxn>
                <a:cxn ang="0">
                  <a:pos x="7" y="412"/>
                </a:cxn>
                <a:cxn ang="0">
                  <a:pos x="8" y="412"/>
                </a:cxn>
                <a:cxn ang="0">
                  <a:pos x="9" y="410"/>
                </a:cxn>
                <a:cxn ang="0">
                  <a:pos x="10" y="408"/>
                </a:cxn>
                <a:cxn ang="0">
                  <a:pos x="10" y="408"/>
                </a:cxn>
                <a:cxn ang="0">
                  <a:pos x="10" y="395"/>
                </a:cxn>
                <a:cxn ang="0">
                  <a:pos x="11" y="382"/>
                </a:cxn>
                <a:cxn ang="0">
                  <a:pos x="13" y="369"/>
                </a:cxn>
                <a:cxn ang="0">
                  <a:pos x="16" y="356"/>
                </a:cxn>
                <a:cxn ang="0">
                  <a:pos x="23" y="333"/>
                </a:cxn>
                <a:cxn ang="0">
                  <a:pos x="32" y="307"/>
                </a:cxn>
                <a:cxn ang="0">
                  <a:pos x="32" y="307"/>
                </a:cxn>
                <a:cxn ang="0">
                  <a:pos x="57" y="249"/>
                </a:cxn>
                <a:cxn ang="0">
                  <a:pos x="82" y="191"/>
                </a:cxn>
                <a:cxn ang="0">
                  <a:pos x="82" y="191"/>
                </a:cxn>
                <a:cxn ang="0">
                  <a:pos x="104" y="144"/>
                </a:cxn>
                <a:cxn ang="0">
                  <a:pos x="125" y="96"/>
                </a:cxn>
                <a:cxn ang="0">
                  <a:pos x="136" y="73"/>
                </a:cxn>
                <a:cxn ang="0">
                  <a:pos x="148" y="51"/>
                </a:cxn>
                <a:cxn ang="0">
                  <a:pos x="161" y="28"/>
                </a:cxn>
                <a:cxn ang="0">
                  <a:pos x="176" y="6"/>
                </a:cxn>
                <a:cxn ang="0">
                  <a:pos x="176" y="6"/>
                </a:cxn>
                <a:cxn ang="0">
                  <a:pos x="176" y="5"/>
                </a:cxn>
                <a:cxn ang="0">
                  <a:pos x="176" y="3"/>
                </a:cxn>
                <a:cxn ang="0">
                  <a:pos x="176" y="2"/>
                </a:cxn>
                <a:cxn ang="0">
                  <a:pos x="174" y="1"/>
                </a:cxn>
                <a:cxn ang="0">
                  <a:pos x="171" y="0"/>
                </a:cxn>
                <a:cxn ang="0">
                  <a:pos x="168" y="0"/>
                </a:cxn>
                <a:cxn ang="0">
                  <a:pos x="167" y="2"/>
                </a:cxn>
                <a:cxn ang="0">
                  <a:pos x="167" y="2"/>
                </a:cxn>
              </a:cxnLst>
              <a:rect l="0" t="0" r="r" b="b"/>
              <a:pathLst>
                <a:path w="176" h="413">
                  <a:moveTo>
                    <a:pt x="167" y="2"/>
                  </a:moveTo>
                  <a:lnTo>
                    <a:pt x="167" y="2"/>
                  </a:lnTo>
                  <a:lnTo>
                    <a:pt x="152" y="25"/>
                  </a:lnTo>
                  <a:lnTo>
                    <a:pt x="137" y="50"/>
                  </a:lnTo>
                  <a:lnTo>
                    <a:pt x="125" y="74"/>
                  </a:lnTo>
                  <a:lnTo>
                    <a:pt x="112" y="100"/>
                  </a:lnTo>
                  <a:lnTo>
                    <a:pt x="90" y="151"/>
                  </a:lnTo>
                  <a:lnTo>
                    <a:pt x="78" y="177"/>
                  </a:lnTo>
                  <a:lnTo>
                    <a:pt x="67" y="203"/>
                  </a:lnTo>
                  <a:lnTo>
                    <a:pt x="67" y="203"/>
                  </a:lnTo>
                  <a:lnTo>
                    <a:pt x="43" y="252"/>
                  </a:lnTo>
                  <a:lnTo>
                    <a:pt x="32" y="277"/>
                  </a:lnTo>
                  <a:lnTo>
                    <a:pt x="22" y="303"/>
                  </a:lnTo>
                  <a:lnTo>
                    <a:pt x="13" y="328"/>
                  </a:lnTo>
                  <a:lnTo>
                    <a:pt x="6" y="355"/>
                  </a:lnTo>
                  <a:lnTo>
                    <a:pt x="4" y="369"/>
                  </a:lnTo>
                  <a:lnTo>
                    <a:pt x="2" y="381"/>
                  </a:lnTo>
                  <a:lnTo>
                    <a:pt x="1" y="395"/>
                  </a:lnTo>
                  <a:lnTo>
                    <a:pt x="0" y="408"/>
                  </a:lnTo>
                  <a:lnTo>
                    <a:pt x="0" y="408"/>
                  </a:lnTo>
                  <a:lnTo>
                    <a:pt x="1" y="410"/>
                  </a:lnTo>
                  <a:lnTo>
                    <a:pt x="2" y="412"/>
                  </a:lnTo>
                  <a:lnTo>
                    <a:pt x="3" y="412"/>
                  </a:lnTo>
                  <a:lnTo>
                    <a:pt x="5" y="413"/>
                  </a:lnTo>
                  <a:lnTo>
                    <a:pt x="7" y="412"/>
                  </a:lnTo>
                  <a:lnTo>
                    <a:pt x="8" y="412"/>
                  </a:lnTo>
                  <a:lnTo>
                    <a:pt x="9" y="410"/>
                  </a:lnTo>
                  <a:lnTo>
                    <a:pt x="10" y="408"/>
                  </a:lnTo>
                  <a:lnTo>
                    <a:pt x="10" y="408"/>
                  </a:lnTo>
                  <a:lnTo>
                    <a:pt x="10" y="395"/>
                  </a:lnTo>
                  <a:lnTo>
                    <a:pt x="11" y="382"/>
                  </a:lnTo>
                  <a:lnTo>
                    <a:pt x="13" y="369"/>
                  </a:lnTo>
                  <a:lnTo>
                    <a:pt x="16" y="356"/>
                  </a:lnTo>
                  <a:lnTo>
                    <a:pt x="23" y="333"/>
                  </a:lnTo>
                  <a:lnTo>
                    <a:pt x="32" y="307"/>
                  </a:lnTo>
                  <a:lnTo>
                    <a:pt x="32" y="307"/>
                  </a:lnTo>
                  <a:lnTo>
                    <a:pt x="57" y="249"/>
                  </a:lnTo>
                  <a:lnTo>
                    <a:pt x="82" y="191"/>
                  </a:lnTo>
                  <a:lnTo>
                    <a:pt x="82" y="191"/>
                  </a:lnTo>
                  <a:lnTo>
                    <a:pt x="104" y="144"/>
                  </a:lnTo>
                  <a:lnTo>
                    <a:pt x="125" y="96"/>
                  </a:lnTo>
                  <a:lnTo>
                    <a:pt x="136" y="73"/>
                  </a:lnTo>
                  <a:lnTo>
                    <a:pt x="148" y="51"/>
                  </a:lnTo>
                  <a:lnTo>
                    <a:pt x="161" y="28"/>
                  </a:lnTo>
                  <a:lnTo>
                    <a:pt x="176" y="6"/>
                  </a:lnTo>
                  <a:lnTo>
                    <a:pt x="176" y="6"/>
                  </a:lnTo>
                  <a:lnTo>
                    <a:pt x="176" y="5"/>
                  </a:lnTo>
                  <a:lnTo>
                    <a:pt x="176" y="3"/>
                  </a:lnTo>
                  <a:lnTo>
                    <a:pt x="176" y="2"/>
                  </a:lnTo>
                  <a:lnTo>
                    <a:pt x="174" y="1"/>
                  </a:lnTo>
                  <a:lnTo>
                    <a:pt x="171" y="0"/>
                  </a:lnTo>
                  <a:lnTo>
                    <a:pt x="168" y="0"/>
                  </a:lnTo>
                  <a:lnTo>
                    <a:pt x="167" y="2"/>
                  </a:lnTo>
                  <a:lnTo>
                    <a:pt x="1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7" name="Freeform 848"/>
            <p:cNvSpPr/>
            <p:nvPr/>
          </p:nvSpPr>
          <p:spPr bwMode="auto">
            <a:xfrm>
              <a:off x="4298951" y="1160463"/>
              <a:ext cx="85725" cy="211138"/>
            </a:xfrm>
            <a:custGeom>
              <a:avLst/>
              <a:gdLst/>
              <a:ahLst/>
              <a:cxnLst>
                <a:cxn ang="0">
                  <a:pos x="152" y="5"/>
                </a:cxn>
                <a:cxn ang="0">
                  <a:pos x="149" y="18"/>
                </a:cxn>
                <a:cxn ang="0">
                  <a:pos x="143" y="28"/>
                </a:cxn>
                <a:cxn ang="0">
                  <a:pos x="134" y="44"/>
                </a:cxn>
                <a:cxn ang="0">
                  <a:pos x="131" y="50"/>
                </a:cxn>
                <a:cxn ang="0">
                  <a:pos x="120" y="78"/>
                </a:cxn>
                <a:cxn ang="0">
                  <a:pos x="106" y="104"/>
                </a:cxn>
                <a:cxn ang="0">
                  <a:pos x="93" y="128"/>
                </a:cxn>
                <a:cxn ang="0">
                  <a:pos x="72" y="174"/>
                </a:cxn>
                <a:cxn ang="0">
                  <a:pos x="63" y="199"/>
                </a:cxn>
                <a:cxn ang="0">
                  <a:pos x="33" y="271"/>
                </a:cxn>
                <a:cxn ang="0">
                  <a:pos x="15" y="319"/>
                </a:cxn>
                <a:cxn ang="0">
                  <a:pos x="3" y="369"/>
                </a:cxn>
                <a:cxn ang="0">
                  <a:pos x="0" y="395"/>
                </a:cxn>
                <a:cxn ang="0">
                  <a:pos x="1" y="399"/>
                </a:cxn>
                <a:cxn ang="0">
                  <a:pos x="4" y="400"/>
                </a:cxn>
                <a:cxn ang="0">
                  <a:pos x="9" y="397"/>
                </a:cxn>
                <a:cxn ang="0">
                  <a:pos x="9" y="395"/>
                </a:cxn>
                <a:cxn ang="0">
                  <a:pos x="13" y="368"/>
                </a:cxn>
                <a:cxn ang="0">
                  <a:pos x="27" y="314"/>
                </a:cxn>
                <a:cxn ang="0">
                  <a:pos x="47" y="263"/>
                </a:cxn>
                <a:cxn ang="0">
                  <a:pos x="67" y="212"/>
                </a:cxn>
                <a:cxn ang="0">
                  <a:pos x="78" y="187"/>
                </a:cxn>
                <a:cxn ang="0">
                  <a:pos x="89" y="159"/>
                </a:cxn>
                <a:cxn ang="0">
                  <a:pos x="116" y="107"/>
                </a:cxn>
                <a:cxn ang="0">
                  <a:pos x="128" y="81"/>
                </a:cxn>
                <a:cxn ang="0">
                  <a:pos x="141" y="50"/>
                </a:cxn>
                <a:cxn ang="0">
                  <a:pos x="147" y="41"/>
                </a:cxn>
                <a:cxn ang="0">
                  <a:pos x="157" y="24"/>
                </a:cxn>
                <a:cxn ang="0">
                  <a:pos x="162" y="5"/>
                </a:cxn>
                <a:cxn ang="0">
                  <a:pos x="162" y="3"/>
                </a:cxn>
                <a:cxn ang="0">
                  <a:pos x="159" y="1"/>
                </a:cxn>
                <a:cxn ang="0">
                  <a:pos x="154" y="2"/>
                </a:cxn>
                <a:cxn ang="0">
                  <a:pos x="152" y="5"/>
                </a:cxn>
              </a:cxnLst>
              <a:rect l="0" t="0" r="r" b="b"/>
              <a:pathLst>
                <a:path w="162" h="400">
                  <a:moveTo>
                    <a:pt x="152" y="5"/>
                  </a:moveTo>
                  <a:lnTo>
                    <a:pt x="152" y="5"/>
                  </a:lnTo>
                  <a:lnTo>
                    <a:pt x="151" y="12"/>
                  </a:lnTo>
                  <a:lnTo>
                    <a:pt x="149" y="18"/>
                  </a:lnTo>
                  <a:lnTo>
                    <a:pt x="146" y="23"/>
                  </a:lnTo>
                  <a:lnTo>
                    <a:pt x="143" y="28"/>
                  </a:lnTo>
                  <a:lnTo>
                    <a:pt x="137" y="39"/>
                  </a:lnTo>
                  <a:lnTo>
                    <a:pt x="134" y="44"/>
                  </a:lnTo>
                  <a:lnTo>
                    <a:pt x="131" y="50"/>
                  </a:lnTo>
                  <a:lnTo>
                    <a:pt x="131" y="50"/>
                  </a:lnTo>
                  <a:lnTo>
                    <a:pt x="126" y="63"/>
                  </a:lnTo>
                  <a:lnTo>
                    <a:pt x="120" y="78"/>
                  </a:lnTo>
                  <a:lnTo>
                    <a:pt x="113" y="91"/>
                  </a:lnTo>
                  <a:lnTo>
                    <a:pt x="106" y="104"/>
                  </a:lnTo>
                  <a:lnTo>
                    <a:pt x="106" y="104"/>
                  </a:lnTo>
                  <a:lnTo>
                    <a:pt x="93" y="128"/>
                  </a:lnTo>
                  <a:lnTo>
                    <a:pt x="82" y="150"/>
                  </a:lnTo>
                  <a:lnTo>
                    <a:pt x="72" y="174"/>
                  </a:lnTo>
                  <a:lnTo>
                    <a:pt x="63" y="199"/>
                  </a:lnTo>
                  <a:lnTo>
                    <a:pt x="63" y="199"/>
                  </a:lnTo>
                  <a:lnTo>
                    <a:pt x="43" y="247"/>
                  </a:lnTo>
                  <a:lnTo>
                    <a:pt x="33" y="271"/>
                  </a:lnTo>
                  <a:lnTo>
                    <a:pt x="24" y="296"/>
                  </a:lnTo>
                  <a:lnTo>
                    <a:pt x="15" y="319"/>
                  </a:lnTo>
                  <a:lnTo>
                    <a:pt x="8" y="344"/>
                  </a:lnTo>
                  <a:lnTo>
                    <a:pt x="3" y="369"/>
                  </a:lnTo>
                  <a:lnTo>
                    <a:pt x="0" y="395"/>
                  </a:lnTo>
                  <a:lnTo>
                    <a:pt x="0" y="395"/>
                  </a:lnTo>
                  <a:lnTo>
                    <a:pt x="0" y="397"/>
                  </a:lnTo>
                  <a:lnTo>
                    <a:pt x="1" y="399"/>
                  </a:lnTo>
                  <a:lnTo>
                    <a:pt x="3" y="399"/>
                  </a:lnTo>
                  <a:lnTo>
                    <a:pt x="4" y="400"/>
                  </a:lnTo>
                  <a:lnTo>
                    <a:pt x="8" y="399"/>
                  </a:lnTo>
                  <a:lnTo>
                    <a:pt x="9" y="397"/>
                  </a:lnTo>
                  <a:lnTo>
                    <a:pt x="9" y="395"/>
                  </a:lnTo>
                  <a:lnTo>
                    <a:pt x="9" y="395"/>
                  </a:lnTo>
                  <a:lnTo>
                    <a:pt x="11" y="382"/>
                  </a:lnTo>
                  <a:lnTo>
                    <a:pt x="13" y="368"/>
                  </a:lnTo>
                  <a:lnTo>
                    <a:pt x="19" y="341"/>
                  </a:lnTo>
                  <a:lnTo>
                    <a:pt x="27" y="314"/>
                  </a:lnTo>
                  <a:lnTo>
                    <a:pt x="36" y="288"/>
                  </a:lnTo>
                  <a:lnTo>
                    <a:pt x="47" y="263"/>
                  </a:lnTo>
                  <a:lnTo>
                    <a:pt x="57" y="238"/>
                  </a:lnTo>
                  <a:lnTo>
                    <a:pt x="67" y="212"/>
                  </a:lnTo>
                  <a:lnTo>
                    <a:pt x="78" y="187"/>
                  </a:lnTo>
                  <a:lnTo>
                    <a:pt x="78" y="187"/>
                  </a:lnTo>
                  <a:lnTo>
                    <a:pt x="83" y="172"/>
                  </a:lnTo>
                  <a:lnTo>
                    <a:pt x="89" y="159"/>
                  </a:lnTo>
                  <a:lnTo>
                    <a:pt x="102" y="133"/>
                  </a:lnTo>
                  <a:lnTo>
                    <a:pt x="116" y="107"/>
                  </a:lnTo>
                  <a:lnTo>
                    <a:pt x="128" y="81"/>
                  </a:lnTo>
                  <a:lnTo>
                    <a:pt x="128" y="81"/>
                  </a:lnTo>
                  <a:lnTo>
                    <a:pt x="137" y="60"/>
                  </a:lnTo>
                  <a:lnTo>
                    <a:pt x="141" y="50"/>
                  </a:lnTo>
                  <a:lnTo>
                    <a:pt x="147" y="41"/>
                  </a:lnTo>
                  <a:lnTo>
                    <a:pt x="147" y="41"/>
                  </a:lnTo>
                  <a:lnTo>
                    <a:pt x="152" y="32"/>
                  </a:lnTo>
                  <a:lnTo>
                    <a:pt x="157" y="24"/>
                  </a:lnTo>
                  <a:lnTo>
                    <a:pt x="159" y="15"/>
                  </a:lnTo>
                  <a:lnTo>
                    <a:pt x="162" y="5"/>
                  </a:lnTo>
                  <a:lnTo>
                    <a:pt x="162" y="5"/>
                  </a:lnTo>
                  <a:lnTo>
                    <a:pt x="162" y="3"/>
                  </a:lnTo>
                  <a:lnTo>
                    <a:pt x="161" y="2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4" y="2"/>
                  </a:lnTo>
                  <a:lnTo>
                    <a:pt x="153" y="3"/>
                  </a:lnTo>
                  <a:lnTo>
                    <a:pt x="152" y="5"/>
                  </a:lnTo>
                  <a:lnTo>
                    <a:pt x="15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8" name="Freeform 849"/>
            <p:cNvSpPr/>
            <p:nvPr/>
          </p:nvSpPr>
          <p:spPr bwMode="auto">
            <a:xfrm>
              <a:off x="4332288" y="1171576"/>
              <a:ext cx="74613" cy="193675"/>
            </a:xfrm>
            <a:custGeom>
              <a:avLst/>
              <a:gdLst/>
              <a:ahLst/>
              <a:cxnLst>
                <a:cxn ang="0">
                  <a:pos x="133" y="4"/>
                </a:cxn>
                <a:cxn ang="0">
                  <a:pos x="133" y="4"/>
                </a:cxn>
                <a:cxn ang="0">
                  <a:pos x="131" y="14"/>
                </a:cxn>
                <a:cxn ang="0">
                  <a:pos x="126" y="25"/>
                </a:cxn>
                <a:cxn ang="0">
                  <a:pos x="117" y="43"/>
                </a:cxn>
                <a:cxn ang="0">
                  <a:pos x="117" y="43"/>
                </a:cxn>
                <a:cxn ang="0">
                  <a:pos x="108" y="64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91" y="107"/>
                </a:cxn>
                <a:cxn ang="0">
                  <a:pos x="83" y="129"/>
                </a:cxn>
                <a:cxn ang="0">
                  <a:pos x="68" y="175"/>
                </a:cxn>
                <a:cxn ang="0">
                  <a:pos x="68" y="175"/>
                </a:cxn>
                <a:cxn ang="0">
                  <a:pos x="61" y="197"/>
                </a:cxn>
                <a:cxn ang="0">
                  <a:pos x="53" y="219"/>
                </a:cxn>
                <a:cxn ang="0">
                  <a:pos x="36" y="262"/>
                </a:cxn>
                <a:cxn ang="0">
                  <a:pos x="36" y="262"/>
                </a:cxn>
                <a:cxn ang="0">
                  <a:pos x="27" y="287"/>
                </a:cxn>
                <a:cxn ang="0">
                  <a:pos x="18" y="311"/>
                </a:cxn>
                <a:cxn ang="0">
                  <a:pos x="8" y="335"/>
                </a:cxn>
                <a:cxn ang="0">
                  <a:pos x="0" y="360"/>
                </a:cxn>
                <a:cxn ang="0">
                  <a:pos x="0" y="360"/>
                </a:cxn>
                <a:cxn ang="0">
                  <a:pos x="0" y="362"/>
                </a:cxn>
                <a:cxn ang="0">
                  <a:pos x="0" y="364"/>
                </a:cxn>
                <a:cxn ang="0">
                  <a:pos x="2" y="365"/>
                </a:cxn>
                <a:cxn ang="0">
                  <a:pos x="3" y="366"/>
                </a:cxn>
                <a:cxn ang="0">
                  <a:pos x="5" y="366"/>
                </a:cxn>
                <a:cxn ang="0">
                  <a:pos x="7" y="366"/>
                </a:cxn>
                <a:cxn ang="0">
                  <a:pos x="8" y="364"/>
                </a:cxn>
                <a:cxn ang="0">
                  <a:pos x="9" y="363"/>
                </a:cxn>
                <a:cxn ang="0">
                  <a:pos x="9" y="363"/>
                </a:cxn>
                <a:cxn ang="0">
                  <a:pos x="17" y="340"/>
                </a:cxn>
                <a:cxn ang="0">
                  <a:pos x="26" y="317"/>
                </a:cxn>
                <a:cxn ang="0">
                  <a:pos x="34" y="295"/>
                </a:cxn>
                <a:cxn ang="0">
                  <a:pos x="43" y="272"/>
                </a:cxn>
                <a:cxn ang="0">
                  <a:pos x="43" y="272"/>
                </a:cxn>
                <a:cxn ang="0">
                  <a:pos x="52" y="249"/>
                </a:cxn>
                <a:cxn ang="0">
                  <a:pos x="60" y="225"/>
                </a:cxn>
                <a:cxn ang="0">
                  <a:pos x="69" y="201"/>
                </a:cxn>
                <a:cxn ang="0">
                  <a:pos x="78" y="177"/>
                </a:cxn>
                <a:cxn ang="0">
                  <a:pos x="78" y="177"/>
                </a:cxn>
                <a:cxn ang="0">
                  <a:pos x="95" y="124"/>
                </a:cxn>
                <a:cxn ang="0">
                  <a:pos x="106" y="97"/>
                </a:cxn>
                <a:cxn ang="0">
                  <a:pos x="116" y="70"/>
                </a:cxn>
                <a:cxn ang="0">
                  <a:pos x="116" y="70"/>
                </a:cxn>
                <a:cxn ang="0">
                  <a:pos x="123" y="55"/>
                </a:cxn>
                <a:cxn ang="0">
                  <a:pos x="132" y="38"/>
                </a:cxn>
                <a:cxn ang="0">
                  <a:pos x="139" y="22"/>
                </a:cxn>
                <a:cxn ang="0">
                  <a:pos x="141" y="13"/>
                </a:cxn>
                <a:cxn ang="0">
                  <a:pos x="142" y="4"/>
                </a:cxn>
                <a:cxn ang="0">
                  <a:pos x="142" y="4"/>
                </a:cxn>
                <a:cxn ang="0">
                  <a:pos x="142" y="2"/>
                </a:cxn>
                <a:cxn ang="0">
                  <a:pos x="141" y="1"/>
                </a:cxn>
                <a:cxn ang="0">
                  <a:pos x="140" y="0"/>
                </a:cxn>
                <a:cxn ang="0">
                  <a:pos x="138" y="0"/>
                </a:cxn>
                <a:cxn ang="0">
                  <a:pos x="135" y="1"/>
                </a:cxn>
                <a:cxn ang="0">
                  <a:pos x="134" y="2"/>
                </a:cxn>
                <a:cxn ang="0">
                  <a:pos x="133" y="4"/>
                </a:cxn>
                <a:cxn ang="0">
                  <a:pos x="133" y="4"/>
                </a:cxn>
              </a:cxnLst>
              <a:rect l="0" t="0" r="r" b="b"/>
              <a:pathLst>
                <a:path w="142" h="366">
                  <a:moveTo>
                    <a:pt x="133" y="4"/>
                  </a:moveTo>
                  <a:lnTo>
                    <a:pt x="133" y="4"/>
                  </a:lnTo>
                  <a:lnTo>
                    <a:pt x="131" y="14"/>
                  </a:lnTo>
                  <a:lnTo>
                    <a:pt x="126" y="25"/>
                  </a:lnTo>
                  <a:lnTo>
                    <a:pt x="117" y="43"/>
                  </a:lnTo>
                  <a:lnTo>
                    <a:pt x="117" y="43"/>
                  </a:lnTo>
                  <a:lnTo>
                    <a:pt x="108" y="64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91" y="107"/>
                  </a:lnTo>
                  <a:lnTo>
                    <a:pt x="83" y="129"/>
                  </a:lnTo>
                  <a:lnTo>
                    <a:pt x="68" y="175"/>
                  </a:lnTo>
                  <a:lnTo>
                    <a:pt x="68" y="175"/>
                  </a:lnTo>
                  <a:lnTo>
                    <a:pt x="61" y="197"/>
                  </a:lnTo>
                  <a:lnTo>
                    <a:pt x="53" y="219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27" y="287"/>
                  </a:lnTo>
                  <a:lnTo>
                    <a:pt x="18" y="311"/>
                  </a:lnTo>
                  <a:lnTo>
                    <a:pt x="8" y="335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2" y="365"/>
                  </a:lnTo>
                  <a:lnTo>
                    <a:pt x="3" y="366"/>
                  </a:lnTo>
                  <a:lnTo>
                    <a:pt x="5" y="366"/>
                  </a:lnTo>
                  <a:lnTo>
                    <a:pt x="7" y="366"/>
                  </a:lnTo>
                  <a:lnTo>
                    <a:pt x="8" y="364"/>
                  </a:lnTo>
                  <a:lnTo>
                    <a:pt x="9" y="363"/>
                  </a:lnTo>
                  <a:lnTo>
                    <a:pt x="9" y="363"/>
                  </a:lnTo>
                  <a:lnTo>
                    <a:pt x="17" y="340"/>
                  </a:lnTo>
                  <a:lnTo>
                    <a:pt x="26" y="317"/>
                  </a:lnTo>
                  <a:lnTo>
                    <a:pt x="34" y="295"/>
                  </a:lnTo>
                  <a:lnTo>
                    <a:pt x="43" y="272"/>
                  </a:lnTo>
                  <a:lnTo>
                    <a:pt x="43" y="272"/>
                  </a:lnTo>
                  <a:lnTo>
                    <a:pt x="52" y="249"/>
                  </a:lnTo>
                  <a:lnTo>
                    <a:pt x="60" y="225"/>
                  </a:lnTo>
                  <a:lnTo>
                    <a:pt x="69" y="201"/>
                  </a:lnTo>
                  <a:lnTo>
                    <a:pt x="78" y="177"/>
                  </a:lnTo>
                  <a:lnTo>
                    <a:pt x="78" y="177"/>
                  </a:lnTo>
                  <a:lnTo>
                    <a:pt x="95" y="124"/>
                  </a:lnTo>
                  <a:lnTo>
                    <a:pt x="106" y="97"/>
                  </a:lnTo>
                  <a:lnTo>
                    <a:pt x="116" y="70"/>
                  </a:lnTo>
                  <a:lnTo>
                    <a:pt x="116" y="70"/>
                  </a:lnTo>
                  <a:lnTo>
                    <a:pt x="123" y="55"/>
                  </a:lnTo>
                  <a:lnTo>
                    <a:pt x="132" y="38"/>
                  </a:lnTo>
                  <a:lnTo>
                    <a:pt x="139" y="22"/>
                  </a:lnTo>
                  <a:lnTo>
                    <a:pt x="141" y="13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2" y="2"/>
                  </a:lnTo>
                  <a:lnTo>
                    <a:pt x="141" y="1"/>
                  </a:lnTo>
                  <a:lnTo>
                    <a:pt x="140" y="0"/>
                  </a:lnTo>
                  <a:lnTo>
                    <a:pt x="138" y="0"/>
                  </a:lnTo>
                  <a:lnTo>
                    <a:pt x="135" y="1"/>
                  </a:lnTo>
                  <a:lnTo>
                    <a:pt x="134" y="2"/>
                  </a:lnTo>
                  <a:lnTo>
                    <a:pt x="133" y="4"/>
                  </a:lnTo>
                  <a:lnTo>
                    <a:pt x="1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9" name="Freeform 850"/>
            <p:cNvSpPr/>
            <p:nvPr/>
          </p:nvSpPr>
          <p:spPr bwMode="auto">
            <a:xfrm>
              <a:off x="4376738" y="1214438"/>
              <a:ext cx="47625" cy="11430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2" y="30"/>
                </a:cxn>
                <a:cxn ang="0">
                  <a:pos x="60" y="56"/>
                </a:cxn>
                <a:cxn ang="0">
                  <a:pos x="36" y="106"/>
                </a:cxn>
                <a:cxn ang="0">
                  <a:pos x="25" y="132"/>
                </a:cxn>
                <a:cxn ang="0">
                  <a:pos x="14" y="158"/>
                </a:cxn>
                <a:cxn ang="0">
                  <a:pos x="9" y="171"/>
                </a:cxn>
                <a:cxn ang="0">
                  <a:pos x="5" y="184"/>
                </a:cxn>
                <a:cxn ang="0">
                  <a:pos x="2" y="199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3" y="218"/>
                </a:cxn>
                <a:cxn ang="0">
                  <a:pos x="5" y="218"/>
                </a:cxn>
                <a:cxn ang="0">
                  <a:pos x="7" y="217"/>
                </a:cxn>
                <a:cxn ang="0">
                  <a:pos x="8" y="216"/>
                </a:cxn>
                <a:cxn ang="0">
                  <a:pos x="8" y="214"/>
                </a:cxn>
                <a:cxn ang="0">
                  <a:pos x="8" y="214"/>
                </a:cxn>
                <a:cxn ang="0">
                  <a:pos x="11" y="201"/>
                </a:cxn>
                <a:cxn ang="0">
                  <a:pos x="15" y="187"/>
                </a:cxn>
                <a:cxn ang="0">
                  <a:pos x="19" y="174"/>
                </a:cxn>
                <a:cxn ang="0">
                  <a:pos x="23" y="160"/>
                </a:cxn>
                <a:cxn ang="0">
                  <a:pos x="33" y="134"/>
                </a:cxn>
                <a:cxn ang="0">
                  <a:pos x="46" y="109"/>
                </a:cxn>
                <a:cxn ang="0">
                  <a:pos x="70" y="58"/>
                </a:cxn>
                <a:cxn ang="0">
                  <a:pos x="81" y="32"/>
                </a:cxn>
                <a:cxn ang="0">
                  <a:pos x="89" y="5"/>
                </a:cxn>
                <a:cxn ang="0">
                  <a:pos x="89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6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218">
                  <a:moveTo>
                    <a:pt x="81" y="3"/>
                  </a:moveTo>
                  <a:lnTo>
                    <a:pt x="81" y="3"/>
                  </a:lnTo>
                  <a:lnTo>
                    <a:pt x="72" y="30"/>
                  </a:lnTo>
                  <a:lnTo>
                    <a:pt x="60" y="56"/>
                  </a:lnTo>
                  <a:lnTo>
                    <a:pt x="36" y="106"/>
                  </a:lnTo>
                  <a:lnTo>
                    <a:pt x="25" y="132"/>
                  </a:lnTo>
                  <a:lnTo>
                    <a:pt x="14" y="158"/>
                  </a:lnTo>
                  <a:lnTo>
                    <a:pt x="9" y="171"/>
                  </a:lnTo>
                  <a:lnTo>
                    <a:pt x="5" y="184"/>
                  </a:lnTo>
                  <a:lnTo>
                    <a:pt x="2" y="199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3" y="218"/>
                  </a:lnTo>
                  <a:lnTo>
                    <a:pt x="5" y="218"/>
                  </a:lnTo>
                  <a:lnTo>
                    <a:pt x="7" y="217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8" y="214"/>
                  </a:lnTo>
                  <a:lnTo>
                    <a:pt x="11" y="201"/>
                  </a:lnTo>
                  <a:lnTo>
                    <a:pt x="15" y="187"/>
                  </a:lnTo>
                  <a:lnTo>
                    <a:pt x="19" y="174"/>
                  </a:lnTo>
                  <a:lnTo>
                    <a:pt x="23" y="160"/>
                  </a:lnTo>
                  <a:lnTo>
                    <a:pt x="33" y="134"/>
                  </a:lnTo>
                  <a:lnTo>
                    <a:pt x="46" y="109"/>
                  </a:lnTo>
                  <a:lnTo>
                    <a:pt x="70" y="58"/>
                  </a:lnTo>
                  <a:lnTo>
                    <a:pt x="81" y="32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6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0" name="Freeform 851"/>
            <p:cNvSpPr/>
            <p:nvPr/>
          </p:nvSpPr>
          <p:spPr bwMode="auto">
            <a:xfrm>
              <a:off x="4418013" y="1258888"/>
              <a:ext cx="17463" cy="381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1" y="12"/>
                </a:cxn>
                <a:cxn ang="0">
                  <a:pos x="19" y="19"/>
                </a:cxn>
                <a:cxn ang="0">
                  <a:pos x="12" y="33"/>
                </a:cxn>
                <a:cxn ang="0">
                  <a:pos x="12" y="33"/>
                </a:cxn>
                <a:cxn ang="0">
                  <a:pos x="9" y="41"/>
                </a:cxn>
                <a:cxn ang="0">
                  <a:pos x="5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6" y="48"/>
                </a:cxn>
                <a:cxn ang="0">
                  <a:pos x="20" y="39"/>
                </a:cxn>
                <a:cxn ang="0">
                  <a:pos x="25" y="30"/>
                </a:cxn>
                <a:cxn ang="0">
                  <a:pos x="25" y="30"/>
                </a:cxn>
                <a:cxn ang="0">
                  <a:pos x="28" y="25"/>
                </a:cxn>
                <a:cxn ang="0">
                  <a:pos x="30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6" y="2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3" h="71">
                  <a:moveTo>
                    <a:pt x="24" y="5"/>
                  </a:moveTo>
                  <a:lnTo>
                    <a:pt x="24" y="5"/>
                  </a:lnTo>
                  <a:lnTo>
                    <a:pt x="21" y="12"/>
                  </a:lnTo>
                  <a:lnTo>
                    <a:pt x="19" y="19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9" y="41"/>
                  </a:lnTo>
                  <a:lnTo>
                    <a:pt x="5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6" y="48"/>
                  </a:lnTo>
                  <a:lnTo>
                    <a:pt x="20" y="39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28" y="25"/>
                  </a:lnTo>
                  <a:lnTo>
                    <a:pt x="30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6" y="2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1" name="Freeform 852"/>
            <p:cNvSpPr/>
            <p:nvPr/>
          </p:nvSpPr>
          <p:spPr bwMode="auto">
            <a:xfrm>
              <a:off x="4648201" y="1181101"/>
              <a:ext cx="84138" cy="155575"/>
            </a:xfrm>
            <a:custGeom>
              <a:avLst/>
              <a:gdLst/>
              <a:ahLst/>
              <a:cxnLst>
                <a:cxn ang="0">
                  <a:pos x="148" y="2"/>
                </a:cxn>
                <a:cxn ang="0">
                  <a:pos x="148" y="2"/>
                </a:cxn>
                <a:cxn ang="0">
                  <a:pos x="139" y="19"/>
                </a:cxn>
                <a:cxn ang="0">
                  <a:pos x="131" y="37"/>
                </a:cxn>
                <a:cxn ang="0">
                  <a:pos x="122" y="55"/>
                </a:cxn>
                <a:cxn ang="0">
                  <a:pos x="115" y="74"/>
                </a:cxn>
                <a:cxn ang="0">
                  <a:pos x="101" y="112"/>
                </a:cxn>
                <a:cxn ang="0">
                  <a:pos x="86" y="150"/>
                </a:cxn>
                <a:cxn ang="0">
                  <a:pos x="86" y="150"/>
                </a:cxn>
                <a:cxn ang="0">
                  <a:pos x="78" y="167"/>
                </a:cxn>
                <a:cxn ang="0">
                  <a:pos x="69" y="185"/>
                </a:cxn>
                <a:cxn ang="0">
                  <a:pos x="57" y="203"/>
                </a:cxn>
                <a:cxn ang="0">
                  <a:pos x="47" y="219"/>
                </a:cxn>
                <a:cxn ang="0">
                  <a:pos x="23" y="253"/>
                </a:cxn>
                <a:cxn ang="0">
                  <a:pos x="11" y="270"/>
                </a:cxn>
                <a:cxn ang="0">
                  <a:pos x="1" y="288"/>
                </a:cxn>
                <a:cxn ang="0">
                  <a:pos x="1" y="288"/>
                </a:cxn>
                <a:cxn ang="0">
                  <a:pos x="0" y="290"/>
                </a:cxn>
                <a:cxn ang="0">
                  <a:pos x="0" y="291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4" y="294"/>
                </a:cxn>
                <a:cxn ang="0">
                  <a:pos x="6" y="294"/>
                </a:cxn>
                <a:cxn ang="0">
                  <a:pos x="7" y="294"/>
                </a:cxn>
                <a:cxn ang="0">
                  <a:pos x="9" y="292"/>
                </a:cxn>
                <a:cxn ang="0">
                  <a:pos x="9" y="292"/>
                </a:cxn>
                <a:cxn ang="0">
                  <a:pos x="31" y="258"/>
                </a:cxn>
                <a:cxn ang="0">
                  <a:pos x="53" y="223"/>
                </a:cxn>
                <a:cxn ang="0">
                  <a:pos x="75" y="189"/>
                </a:cxn>
                <a:cxn ang="0">
                  <a:pos x="85" y="172"/>
                </a:cxn>
                <a:cxn ang="0">
                  <a:pos x="94" y="154"/>
                </a:cxn>
                <a:cxn ang="0">
                  <a:pos x="94" y="154"/>
                </a:cxn>
                <a:cxn ang="0">
                  <a:pos x="103" y="136"/>
                </a:cxn>
                <a:cxn ang="0">
                  <a:pos x="111" y="118"/>
                </a:cxn>
                <a:cxn ang="0">
                  <a:pos x="124" y="80"/>
                </a:cxn>
                <a:cxn ang="0">
                  <a:pos x="132" y="61"/>
                </a:cxn>
                <a:cxn ang="0">
                  <a:pos x="139" y="42"/>
                </a:cxn>
                <a:cxn ang="0">
                  <a:pos x="147" y="24"/>
                </a:cxn>
                <a:cxn ang="0">
                  <a:pos x="157" y="7"/>
                </a:cxn>
                <a:cxn ang="0">
                  <a:pos x="157" y="7"/>
                </a:cxn>
                <a:cxn ang="0">
                  <a:pos x="158" y="5"/>
                </a:cxn>
                <a:cxn ang="0">
                  <a:pos x="157" y="3"/>
                </a:cxn>
                <a:cxn ang="0">
                  <a:pos x="157" y="2"/>
                </a:cxn>
                <a:cxn ang="0">
                  <a:pos x="155" y="1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49" y="1"/>
                </a:cxn>
                <a:cxn ang="0">
                  <a:pos x="148" y="2"/>
                </a:cxn>
                <a:cxn ang="0">
                  <a:pos x="148" y="2"/>
                </a:cxn>
              </a:cxnLst>
              <a:rect l="0" t="0" r="r" b="b"/>
              <a:pathLst>
                <a:path w="158" h="294">
                  <a:moveTo>
                    <a:pt x="148" y="2"/>
                  </a:moveTo>
                  <a:lnTo>
                    <a:pt x="148" y="2"/>
                  </a:lnTo>
                  <a:lnTo>
                    <a:pt x="139" y="19"/>
                  </a:lnTo>
                  <a:lnTo>
                    <a:pt x="131" y="37"/>
                  </a:lnTo>
                  <a:lnTo>
                    <a:pt x="122" y="55"/>
                  </a:lnTo>
                  <a:lnTo>
                    <a:pt x="115" y="74"/>
                  </a:lnTo>
                  <a:lnTo>
                    <a:pt x="101" y="112"/>
                  </a:lnTo>
                  <a:lnTo>
                    <a:pt x="86" y="150"/>
                  </a:lnTo>
                  <a:lnTo>
                    <a:pt x="86" y="150"/>
                  </a:lnTo>
                  <a:lnTo>
                    <a:pt x="78" y="167"/>
                  </a:lnTo>
                  <a:lnTo>
                    <a:pt x="69" y="185"/>
                  </a:lnTo>
                  <a:lnTo>
                    <a:pt x="57" y="203"/>
                  </a:lnTo>
                  <a:lnTo>
                    <a:pt x="47" y="219"/>
                  </a:lnTo>
                  <a:lnTo>
                    <a:pt x="23" y="253"/>
                  </a:lnTo>
                  <a:lnTo>
                    <a:pt x="11" y="270"/>
                  </a:lnTo>
                  <a:lnTo>
                    <a:pt x="1" y="288"/>
                  </a:lnTo>
                  <a:lnTo>
                    <a:pt x="1" y="288"/>
                  </a:lnTo>
                  <a:lnTo>
                    <a:pt x="0" y="290"/>
                  </a:lnTo>
                  <a:lnTo>
                    <a:pt x="0" y="291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4" y="294"/>
                  </a:lnTo>
                  <a:lnTo>
                    <a:pt x="6" y="294"/>
                  </a:lnTo>
                  <a:lnTo>
                    <a:pt x="7" y="294"/>
                  </a:lnTo>
                  <a:lnTo>
                    <a:pt x="9" y="292"/>
                  </a:lnTo>
                  <a:lnTo>
                    <a:pt x="9" y="292"/>
                  </a:lnTo>
                  <a:lnTo>
                    <a:pt x="31" y="258"/>
                  </a:lnTo>
                  <a:lnTo>
                    <a:pt x="53" y="223"/>
                  </a:lnTo>
                  <a:lnTo>
                    <a:pt x="75" y="189"/>
                  </a:lnTo>
                  <a:lnTo>
                    <a:pt x="85" y="172"/>
                  </a:lnTo>
                  <a:lnTo>
                    <a:pt x="94" y="154"/>
                  </a:lnTo>
                  <a:lnTo>
                    <a:pt x="94" y="154"/>
                  </a:lnTo>
                  <a:lnTo>
                    <a:pt x="103" y="136"/>
                  </a:lnTo>
                  <a:lnTo>
                    <a:pt x="111" y="118"/>
                  </a:lnTo>
                  <a:lnTo>
                    <a:pt x="124" y="80"/>
                  </a:lnTo>
                  <a:lnTo>
                    <a:pt x="132" y="61"/>
                  </a:lnTo>
                  <a:lnTo>
                    <a:pt x="139" y="42"/>
                  </a:lnTo>
                  <a:lnTo>
                    <a:pt x="147" y="24"/>
                  </a:lnTo>
                  <a:lnTo>
                    <a:pt x="157" y="7"/>
                  </a:lnTo>
                  <a:lnTo>
                    <a:pt x="157" y="7"/>
                  </a:lnTo>
                  <a:lnTo>
                    <a:pt x="158" y="5"/>
                  </a:lnTo>
                  <a:lnTo>
                    <a:pt x="157" y="3"/>
                  </a:lnTo>
                  <a:lnTo>
                    <a:pt x="157" y="2"/>
                  </a:lnTo>
                  <a:lnTo>
                    <a:pt x="155" y="1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49" y="1"/>
                  </a:lnTo>
                  <a:lnTo>
                    <a:pt x="148" y="2"/>
                  </a:lnTo>
                  <a:lnTo>
                    <a:pt x="1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2" name="Freeform 853"/>
            <p:cNvSpPr/>
            <p:nvPr/>
          </p:nvSpPr>
          <p:spPr bwMode="auto">
            <a:xfrm>
              <a:off x="4672013" y="1206501"/>
              <a:ext cx="82550" cy="146050"/>
            </a:xfrm>
            <a:custGeom>
              <a:avLst/>
              <a:gdLst/>
              <a:ahLst/>
              <a:cxnLst>
                <a:cxn ang="0">
                  <a:pos x="148" y="3"/>
                </a:cxn>
                <a:cxn ang="0">
                  <a:pos x="148" y="3"/>
                </a:cxn>
                <a:cxn ang="0">
                  <a:pos x="146" y="12"/>
                </a:cxn>
                <a:cxn ang="0">
                  <a:pos x="144" y="21"/>
                </a:cxn>
                <a:cxn ang="0">
                  <a:pos x="137" y="38"/>
                </a:cxn>
                <a:cxn ang="0">
                  <a:pos x="123" y="71"/>
                </a:cxn>
                <a:cxn ang="0">
                  <a:pos x="123" y="71"/>
                </a:cxn>
                <a:cxn ang="0">
                  <a:pos x="115" y="92"/>
                </a:cxn>
                <a:cxn ang="0">
                  <a:pos x="104" y="113"/>
                </a:cxn>
                <a:cxn ang="0">
                  <a:pos x="94" y="134"/>
                </a:cxn>
                <a:cxn ang="0">
                  <a:pos x="83" y="154"/>
                </a:cxn>
                <a:cxn ang="0">
                  <a:pos x="83" y="154"/>
                </a:cxn>
                <a:cxn ang="0">
                  <a:pos x="71" y="172"/>
                </a:cxn>
                <a:cxn ang="0">
                  <a:pos x="60" y="191"/>
                </a:cxn>
                <a:cxn ang="0">
                  <a:pos x="34" y="226"/>
                </a:cxn>
                <a:cxn ang="0">
                  <a:pos x="34" y="226"/>
                </a:cxn>
                <a:cxn ang="0">
                  <a:pos x="24" y="237"/>
                </a:cxn>
                <a:cxn ang="0">
                  <a:pos x="15" y="247"/>
                </a:cxn>
                <a:cxn ang="0">
                  <a:pos x="7" y="257"/>
                </a:cxn>
                <a:cxn ang="0">
                  <a:pos x="3" y="263"/>
                </a:cxn>
                <a:cxn ang="0">
                  <a:pos x="1" y="270"/>
                </a:cxn>
                <a:cxn ang="0">
                  <a:pos x="1" y="270"/>
                </a:cxn>
                <a:cxn ang="0">
                  <a:pos x="0" y="272"/>
                </a:cxn>
                <a:cxn ang="0">
                  <a:pos x="1" y="274"/>
                </a:cxn>
                <a:cxn ang="0">
                  <a:pos x="2" y="275"/>
                </a:cxn>
                <a:cxn ang="0">
                  <a:pos x="4" y="276"/>
                </a:cxn>
                <a:cxn ang="0">
                  <a:pos x="5" y="276"/>
                </a:cxn>
                <a:cxn ang="0">
                  <a:pos x="7" y="275"/>
                </a:cxn>
                <a:cxn ang="0">
                  <a:pos x="8" y="274"/>
                </a:cxn>
                <a:cxn ang="0">
                  <a:pos x="9" y="273"/>
                </a:cxn>
                <a:cxn ang="0">
                  <a:pos x="9" y="273"/>
                </a:cxn>
                <a:cxn ang="0">
                  <a:pos x="13" y="264"/>
                </a:cxn>
                <a:cxn ang="0">
                  <a:pos x="17" y="257"/>
                </a:cxn>
                <a:cxn ang="0">
                  <a:pos x="22" y="251"/>
                </a:cxn>
                <a:cxn ang="0">
                  <a:pos x="29" y="244"/>
                </a:cxn>
                <a:cxn ang="0">
                  <a:pos x="41" y="230"/>
                </a:cxn>
                <a:cxn ang="0">
                  <a:pos x="52" y="218"/>
                </a:cxn>
                <a:cxn ang="0">
                  <a:pos x="52" y="218"/>
                </a:cxn>
                <a:cxn ang="0">
                  <a:pos x="66" y="199"/>
                </a:cxn>
                <a:cxn ang="0">
                  <a:pos x="77" y="182"/>
                </a:cxn>
                <a:cxn ang="0">
                  <a:pos x="100" y="143"/>
                </a:cxn>
                <a:cxn ang="0">
                  <a:pos x="100" y="143"/>
                </a:cxn>
                <a:cxn ang="0">
                  <a:pos x="108" y="127"/>
                </a:cxn>
                <a:cxn ang="0">
                  <a:pos x="118" y="109"/>
                </a:cxn>
                <a:cxn ang="0">
                  <a:pos x="125" y="91"/>
                </a:cxn>
                <a:cxn ang="0">
                  <a:pos x="132" y="73"/>
                </a:cxn>
                <a:cxn ang="0">
                  <a:pos x="132" y="73"/>
                </a:cxn>
                <a:cxn ang="0">
                  <a:pos x="146" y="40"/>
                </a:cxn>
                <a:cxn ang="0">
                  <a:pos x="153" y="23"/>
                </a:cxn>
                <a:cxn ang="0">
                  <a:pos x="155" y="15"/>
                </a:cxn>
                <a:cxn ang="0">
                  <a:pos x="157" y="6"/>
                </a:cxn>
                <a:cxn ang="0">
                  <a:pos x="157" y="6"/>
                </a:cxn>
                <a:cxn ang="0">
                  <a:pos x="157" y="4"/>
                </a:cxn>
                <a:cxn ang="0">
                  <a:pos x="156" y="2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50" y="0"/>
                </a:cxn>
                <a:cxn ang="0">
                  <a:pos x="149" y="1"/>
                </a:cxn>
                <a:cxn ang="0">
                  <a:pos x="148" y="3"/>
                </a:cxn>
                <a:cxn ang="0">
                  <a:pos x="148" y="3"/>
                </a:cxn>
              </a:cxnLst>
              <a:rect l="0" t="0" r="r" b="b"/>
              <a:pathLst>
                <a:path w="157" h="276">
                  <a:moveTo>
                    <a:pt x="148" y="3"/>
                  </a:moveTo>
                  <a:lnTo>
                    <a:pt x="148" y="3"/>
                  </a:lnTo>
                  <a:lnTo>
                    <a:pt x="146" y="12"/>
                  </a:lnTo>
                  <a:lnTo>
                    <a:pt x="144" y="21"/>
                  </a:lnTo>
                  <a:lnTo>
                    <a:pt x="137" y="38"/>
                  </a:lnTo>
                  <a:lnTo>
                    <a:pt x="123" y="71"/>
                  </a:lnTo>
                  <a:lnTo>
                    <a:pt x="123" y="71"/>
                  </a:lnTo>
                  <a:lnTo>
                    <a:pt x="115" y="92"/>
                  </a:lnTo>
                  <a:lnTo>
                    <a:pt x="104" y="113"/>
                  </a:lnTo>
                  <a:lnTo>
                    <a:pt x="94" y="134"/>
                  </a:lnTo>
                  <a:lnTo>
                    <a:pt x="83" y="154"/>
                  </a:lnTo>
                  <a:lnTo>
                    <a:pt x="83" y="154"/>
                  </a:lnTo>
                  <a:lnTo>
                    <a:pt x="71" y="172"/>
                  </a:lnTo>
                  <a:lnTo>
                    <a:pt x="60" y="191"/>
                  </a:lnTo>
                  <a:lnTo>
                    <a:pt x="34" y="226"/>
                  </a:lnTo>
                  <a:lnTo>
                    <a:pt x="34" y="226"/>
                  </a:lnTo>
                  <a:lnTo>
                    <a:pt x="24" y="237"/>
                  </a:lnTo>
                  <a:lnTo>
                    <a:pt x="15" y="247"/>
                  </a:lnTo>
                  <a:lnTo>
                    <a:pt x="7" y="257"/>
                  </a:lnTo>
                  <a:lnTo>
                    <a:pt x="3" y="263"/>
                  </a:lnTo>
                  <a:lnTo>
                    <a:pt x="1" y="270"/>
                  </a:lnTo>
                  <a:lnTo>
                    <a:pt x="1" y="270"/>
                  </a:lnTo>
                  <a:lnTo>
                    <a:pt x="0" y="272"/>
                  </a:lnTo>
                  <a:lnTo>
                    <a:pt x="1" y="274"/>
                  </a:lnTo>
                  <a:lnTo>
                    <a:pt x="2" y="275"/>
                  </a:lnTo>
                  <a:lnTo>
                    <a:pt x="4" y="276"/>
                  </a:lnTo>
                  <a:lnTo>
                    <a:pt x="5" y="276"/>
                  </a:lnTo>
                  <a:lnTo>
                    <a:pt x="7" y="275"/>
                  </a:lnTo>
                  <a:lnTo>
                    <a:pt x="8" y="274"/>
                  </a:lnTo>
                  <a:lnTo>
                    <a:pt x="9" y="273"/>
                  </a:lnTo>
                  <a:lnTo>
                    <a:pt x="9" y="273"/>
                  </a:lnTo>
                  <a:lnTo>
                    <a:pt x="13" y="264"/>
                  </a:lnTo>
                  <a:lnTo>
                    <a:pt x="17" y="257"/>
                  </a:lnTo>
                  <a:lnTo>
                    <a:pt x="22" y="251"/>
                  </a:lnTo>
                  <a:lnTo>
                    <a:pt x="29" y="244"/>
                  </a:lnTo>
                  <a:lnTo>
                    <a:pt x="41" y="230"/>
                  </a:lnTo>
                  <a:lnTo>
                    <a:pt x="52" y="218"/>
                  </a:lnTo>
                  <a:lnTo>
                    <a:pt x="52" y="218"/>
                  </a:lnTo>
                  <a:lnTo>
                    <a:pt x="66" y="199"/>
                  </a:lnTo>
                  <a:lnTo>
                    <a:pt x="77" y="182"/>
                  </a:lnTo>
                  <a:lnTo>
                    <a:pt x="100" y="143"/>
                  </a:lnTo>
                  <a:lnTo>
                    <a:pt x="100" y="143"/>
                  </a:lnTo>
                  <a:lnTo>
                    <a:pt x="108" y="127"/>
                  </a:lnTo>
                  <a:lnTo>
                    <a:pt x="118" y="109"/>
                  </a:lnTo>
                  <a:lnTo>
                    <a:pt x="125" y="91"/>
                  </a:lnTo>
                  <a:lnTo>
                    <a:pt x="132" y="73"/>
                  </a:lnTo>
                  <a:lnTo>
                    <a:pt x="132" y="73"/>
                  </a:lnTo>
                  <a:lnTo>
                    <a:pt x="146" y="40"/>
                  </a:lnTo>
                  <a:lnTo>
                    <a:pt x="153" y="23"/>
                  </a:lnTo>
                  <a:lnTo>
                    <a:pt x="155" y="15"/>
                  </a:lnTo>
                  <a:lnTo>
                    <a:pt x="157" y="6"/>
                  </a:lnTo>
                  <a:lnTo>
                    <a:pt x="157" y="6"/>
                  </a:lnTo>
                  <a:lnTo>
                    <a:pt x="157" y="4"/>
                  </a:lnTo>
                  <a:lnTo>
                    <a:pt x="156" y="2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50" y="0"/>
                  </a:lnTo>
                  <a:lnTo>
                    <a:pt x="149" y="1"/>
                  </a:lnTo>
                  <a:lnTo>
                    <a:pt x="148" y="3"/>
                  </a:lnTo>
                  <a:lnTo>
                    <a:pt x="1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3" name="Freeform 854"/>
            <p:cNvSpPr/>
            <p:nvPr/>
          </p:nvSpPr>
          <p:spPr bwMode="auto">
            <a:xfrm>
              <a:off x="4699001" y="1227138"/>
              <a:ext cx="77788" cy="138113"/>
            </a:xfrm>
            <a:custGeom>
              <a:avLst/>
              <a:gdLst/>
              <a:ahLst/>
              <a:cxnLst>
                <a:cxn ang="0">
                  <a:pos x="138" y="3"/>
                </a:cxn>
                <a:cxn ang="0">
                  <a:pos x="138" y="3"/>
                </a:cxn>
                <a:cxn ang="0">
                  <a:pos x="134" y="18"/>
                </a:cxn>
                <a:cxn ang="0">
                  <a:pos x="131" y="34"/>
                </a:cxn>
                <a:cxn ang="0">
                  <a:pos x="128" y="49"/>
                </a:cxn>
                <a:cxn ang="0">
                  <a:pos x="126" y="58"/>
                </a:cxn>
                <a:cxn ang="0">
                  <a:pos x="123" y="65"/>
                </a:cxn>
                <a:cxn ang="0">
                  <a:pos x="123" y="65"/>
                </a:cxn>
                <a:cxn ang="0">
                  <a:pos x="106" y="98"/>
                </a:cxn>
                <a:cxn ang="0">
                  <a:pos x="97" y="114"/>
                </a:cxn>
                <a:cxn ang="0">
                  <a:pos x="88" y="130"/>
                </a:cxn>
                <a:cxn ang="0">
                  <a:pos x="88" y="130"/>
                </a:cxn>
                <a:cxn ang="0">
                  <a:pos x="66" y="161"/>
                </a:cxn>
                <a:cxn ang="0">
                  <a:pos x="44" y="191"/>
                </a:cxn>
                <a:cxn ang="0">
                  <a:pos x="22" y="222"/>
                </a:cxn>
                <a:cxn ang="0">
                  <a:pos x="11" y="238"/>
                </a:cxn>
                <a:cxn ang="0">
                  <a:pos x="1" y="253"/>
                </a:cxn>
                <a:cxn ang="0">
                  <a:pos x="1" y="253"/>
                </a:cxn>
                <a:cxn ang="0">
                  <a:pos x="0" y="256"/>
                </a:cxn>
                <a:cxn ang="0">
                  <a:pos x="0" y="258"/>
                </a:cxn>
                <a:cxn ang="0">
                  <a:pos x="1" y="259"/>
                </a:cxn>
                <a:cxn ang="0">
                  <a:pos x="3" y="260"/>
                </a:cxn>
                <a:cxn ang="0">
                  <a:pos x="5" y="261"/>
                </a:cxn>
                <a:cxn ang="0">
                  <a:pos x="7" y="261"/>
                </a:cxn>
                <a:cxn ang="0">
                  <a:pos x="8" y="260"/>
                </a:cxn>
                <a:cxn ang="0">
                  <a:pos x="9" y="259"/>
                </a:cxn>
                <a:cxn ang="0">
                  <a:pos x="9" y="259"/>
                </a:cxn>
                <a:cxn ang="0">
                  <a:pos x="29" y="227"/>
                </a:cxn>
                <a:cxn ang="0">
                  <a:pos x="52" y="196"/>
                </a:cxn>
                <a:cxn ang="0">
                  <a:pos x="74" y="165"/>
                </a:cxn>
                <a:cxn ang="0">
                  <a:pos x="96" y="134"/>
                </a:cxn>
                <a:cxn ang="0">
                  <a:pos x="96" y="134"/>
                </a:cxn>
                <a:cxn ang="0">
                  <a:pos x="105" y="119"/>
                </a:cxn>
                <a:cxn ang="0">
                  <a:pos x="114" y="102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34" y="62"/>
                </a:cxn>
                <a:cxn ang="0">
                  <a:pos x="137" y="53"/>
                </a:cxn>
                <a:cxn ang="0">
                  <a:pos x="140" y="38"/>
                </a:cxn>
                <a:cxn ang="0">
                  <a:pos x="143" y="21"/>
                </a:cxn>
                <a:cxn ang="0">
                  <a:pos x="148" y="5"/>
                </a:cxn>
                <a:cxn ang="0">
                  <a:pos x="148" y="5"/>
                </a:cxn>
                <a:cxn ang="0">
                  <a:pos x="148" y="3"/>
                </a:cxn>
                <a:cxn ang="0">
                  <a:pos x="148" y="2"/>
                </a:cxn>
                <a:cxn ang="0">
                  <a:pos x="147" y="1"/>
                </a:cxn>
                <a:cxn ang="0">
                  <a:pos x="145" y="0"/>
                </a:cxn>
                <a:cxn ang="0">
                  <a:pos x="142" y="0"/>
                </a:cxn>
                <a:cxn ang="0">
                  <a:pos x="141" y="0"/>
                </a:cxn>
                <a:cxn ang="0">
                  <a:pos x="139" y="1"/>
                </a:cxn>
                <a:cxn ang="0">
                  <a:pos x="138" y="3"/>
                </a:cxn>
                <a:cxn ang="0">
                  <a:pos x="138" y="3"/>
                </a:cxn>
              </a:cxnLst>
              <a:rect l="0" t="0" r="r" b="b"/>
              <a:pathLst>
                <a:path w="148" h="261">
                  <a:moveTo>
                    <a:pt x="138" y="3"/>
                  </a:moveTo>
                  <a:lnTo>
                    <a:pt x="138" y="3"/>
                  </a:lnTo>
                  <a:lnTo>
                    <a:pt x="134" y="18"/>
                  </a:lnTo>
                  <a:lnTo>
                    <a:pt x="131" y="34"/>
                  </a:lnTo>
                  <a:lnTo>
                    <a:pt x="128" y="49"/>
                  </a:lnTo>
                  <a:lnTo>
                    <a:pt x="126" y="58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06" y="98"/>
                  </a:lnTo>
                  <a:lnTo>
                    <a:pt x="97" y="114"/>
                  </a:lnTo>
                  <a:lnTo>
                    <a:pt x="88" y="130"/>
                  </a:lnTo>
                  <a:lnTo>
                    <a:pt x="88" y="130"/>
                  </a:lnTo>
                  <a:lnTo>
                    <a:pt x="66" y="161"/>
                  </a:lnTo>
                  <a:lnTo>
                    <a:pt x="44" y="191"/>
                  </a:lnTo>
                  <a:lnTo>
                    <a:pt x="22" y="222"/>
                  </a:lnTo>
                  <a:lnTo>
                    <a:pt x="11" y="238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0" y="256"/>
                  </a:lnTo>
                  <a:lnTo>
                    <a:pt x="0" y="258"/>
                  </a:lnTo>
                  <a:lnTo>
                    <a:pt x="1" y="259"/>
                  </a:lnTo>
                  <a:lnTo>
                    <a:pt x="3" y="260"/>
                  </a:lnTo>
                  <a:lnTo>
                    <a:pt x="5" y="261"/>
                  </a:lnTo>
                  <a:lnTo>
                    <a:pt x="7" y="261"/>
                  </a:lnTo>
                  <a:lnTo>
                    <a:pt x="8" y="260"/>
                  </a:lnTo>
                  <a:lnTo>
                    <a:pt x="9" y="259"/>
                  </a:lnTo>
                  <a:lnTo>
                    <a:pt x="9" y="259"/>
                  </a:lnTo>
                  <a:lnTo>
                    <a:pt x="29" y="227"/>
                  </a:lnTo>
                  <a:lnTo>
                    <a:pt x="52" y="196"/>
                  </a:lnTo>
                  <a:lnTo>
                    <a:pt x="74" y="165"/>
                  </a:lnTo>
                  <a:lnTo>
                    <a:pt x="96" y="134"/>
                  </a:lnTo>
                  <a:lnTo>
                    <a:pt x="96" y="134"/>
                  </a:lnTo>
                  <a:lnTo>
                    <a:pt x="105" y="119"/>
                  </a:lnTo>
                  <a:lnTo>
                    <a:pt x="114" y="102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34" y="62"/>
                  </a:lnTo>
                  <a:lnTo>
                    <a:pt x="137" y="53"/>
                  </a:lnTo>
                  <a:lnTo>
                    <a:pt x="140" y="38"/>
                  </a:lnTo>
                  <a:lnTo>
                    <a:pt x="143" y="21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48" y="3"/>
                  </a:lnTo>
                  <a:lnTo>
                    <a:pt x="148" y="2"/>
                  </a:lnTo>
                  <a:lnTo>
                    <a:pt x="147" y="1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41" y="0"/>
                  </a:lnTo>
                  <a:lnTo>
                    <a:pt x="139" y="1"/>
                  </a:lnTo>
                  <a:lnTo>
                    <a:pt x="138" y="3"/>
                  </a:lnTo>
                  <a:lnTo>
                    <a:pt x="1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4" name="Freeform 855"/>
            <p:cNvSpPr/>
            <p:nvPr/>
          </p:nvSpPr>
          <p:spPr bwMode="auto">
            <a:xfrm>
              <a:off x="4721226" y="1233488"/>
              <a:ext cx="79375" cy="141288"/>
            </a:xfrm>
            <a:custGeom>
              <a:avLst/>
              <a:gdLst/>
              <a:ahLst/>
              <a:cxnLst>
                <a:cxn ang="0">
                  <a:pos x="138" y="4"/>
                </a:cxn>
                <a:cxn ang="0">
                  <a:pos x="138" y="4"/>
                </a:cxn>
                <a:cxn ang="0">
                  <a:pos x="137" y="11"/>
                </a:cxn>
                <a:cxn ang="0">
                  <a:pos x="135" y="19"/>
                </a:cxn>
                <a:cxn ang="0">
                  <a:pos x="128" y="34"/>
                </a:cxn>
                <a:cxn ang="0">
                  <a:pos x="122" y="49"/>
                </a:cxn>
                <a:cxn ang="0">
                  <a:pos x="116" y="63"/>
                </a:cxn>
                <a:cxn ang="0">
                  <a:pos x="116" y="63"/>
                </a:cxn>
                <a:cxn ang="0">
                  <a:pos x="109" y="81"/>
                </a:cxn>
                <a:cxn ang="0">
                  <a:pos x="100" y="99"/>
                </a:cxn>
                <a:cxn ang="0">
                  <a:pos x="92" y="115"/>
                </a:cxn>
                <a:cxn ang="0">
                  <a:pos x="82" y="131"/>
                </a:cxn>
                <a:cxn ang="0">
                  <a:pos x="82" y="131"/>
                </a:cxn>
                <a:cxn ang="0">
                  <a:pos x="71" y="147"/>
                </a:cxn>
                <a:cxn ang="0">
                  <a:pos x="61" y="163"/>
                </a:cxn>
                <a:cxn ang="0">
                  <a:pos x="38" y="193"/>
                </a:cxn>
                <a:cxn ang="0">
                  <a:pos x="38" y="193"/>
                </a:cxn>
                <a:cxn ang="0">
                  <a:pos x="28" y="209"/>
                </a:cxn>
                <a:cxn ang="0">
                  <a:pos x="20" y="226"/>
                </a:cxn>
                <a:cxn ang="0">
                  <a:pos x="10" y="243"/>
                </a:cxn>
                <a:cxn ang="0">
                  <a:pos x="1" y="259"/>
                </a:cxn>
                <a:cxn ang="0">
                  <a:pos x="1" y="259"/>
                </a:cxn>
                <a:cxn ang="0">
                  <a:pos x="0" y="260"/>
                </a:cxn>
                <a:cxn ang="0">
                  <a:pos x="0" y="262"/>
                </a:cxn>
                <a:cxn ang="0">
                  <a:pos x="1" y="263"/>
                </a:cxn>
                <a:cxn ang="0">
                  <a:pos x="2" y="265"/>
                </a:cxn>
                <a:cxn ang="0">
                  <a:pos x="4" y="265"/>
                </a:cxn>
                <a:cxn ang="0">
                  <a:pos x="6" y="265"/>
                </a:cxn>
                <a:cxn ang="0">
                  <a:pos x="7" y="265"/>
                </a:cxn>
                <a:cxn ang="0">
                  <a:pos x="9" y="263"/>
                </a:cxn>
                <a:cxn ang="0">
                  <a:pos x="9" y="263"/>
                </a:cxn>
                <a:cxn ang="0">
                  <a:pos x="19" y="247"/>
                </a:cxn>
                <a:cxn ang="0">
                  <a:pos x="28" y="230"/>
                </a:cxn>
                <a:cxn ang="0">
                  <a:pos x="36" y="214"/>
                </a:cxn>
                <a:cxn ang="0">
                  <a:pos x="47" y="198"/>
                </a:cxn>
                <a:cxn ang="0">
                  <a:pos x="47" y="198"/>
                </a:cxn>
                <a:cxn ang="0">
                  <a:pos x="71" y="164"/>
                </a:cxn>
                <a:cxn ang="0">
                  <a:pos x="84" y="146"/>
                </a:cxn>
                <a:cxn ang="0">
                  <a:pos x="95" y="129"/>
                </a:cxn>
                <a:cxn ang="0">
                  <a:pos x="95" y="129"/>
                </a:cxn>
                <a:cxn ang="0">
                  <a:pos x="104" y="113"/>
                </a:cxn>
                <a:cxn ang="0">
                  <a:pos x="112" y="97"/>
                </a:cxn>
                <a:cxn ang="0">
                  <a:pos x="119" y="82"/>
                </a:cxn>
                <a:cxn ang="0">
                  <a:pos x="125" y="66"/>
                </a:cxn>
                <a:cxn ang="0">
                  <a:pos x="125" y="66"/>
                </a:cxn>
                <a:cxn ang="0">
                  <a:pos x="132" y="51"/>
                </a:cxn>
                <a:cxn ang="0">
                  <a:pos x="139" y="35"/>
                </a:cxn>
                <a:cxn ang="0">
                  <a:pos x="144" y="20"/>
                </a:cxn>
                <a:cxn ang="0">
                  <a:pos x="146" y="12"/>
                </a:cxn>
                <a:cxn ang="0">
                  <a:pos x="148" y="4"/>
                </a:cxn>
                <a:cxn ang="0">
                  <a:pos x="148" y="4"/>
                </a:cxn>
                <a:cxn ang="0">
                  <a:pos x="147" y="2"/>
                </a:cxn>
                <a:cxn ang="0">
                  <a:pos x="146" y="1"/>
                </a:cxn>
                <a:cxn ang="0">
                  <a:pos x="145" y="0"/>
                </a:cxn>
                <a:cxn ang="0">
                  <a:pos x="143" y="0"/>
                </a:cxn>
                <a:cxn ang="0">
                  <a:pos x="140" y="1"/>
                </a:cxn>
                <a:cxn ang="0">
                  <a:pos x="139" y="2"/>
                </a:cxn>
                <a:cxn ang="0">
                  <a:pos x="138" y="4"/>
                </a:cxn>
                <a:cxn ang="0">
                  <a:pos x="138" y="4"/>
                </a:cxn>
              </a:cxnLst>
              <a:rect l="0" t="0" r="r" b="b"/>
              <a:pathLst>
                <a:path w="148" h="265">
                  <a:moveTo>
                    <a:pt x="138" y="4"/>
                  </a:moveTo>
                  <a:lnTo>
                    <a:pt x="138" y="4"/>
                  </a:lnTo>
                  <a:lnTo>
                    <a:pt x="137" y="11"/>
                  </a:lnTo>
                  <a:lnTo>
                    <a:pt x="135" y="19"/>
                  </a:lnTo>
                  <a:lnTo>
                    <a:pt x="128" y="34"/>
                  </a:lnTo>
                  <a:lnTo>
                    <a:pt x="122" y="49"/>
                  </a:lnTo>
                  <a:lnTo>
                    <a:pt x="116" y="63"/>
                  </a:lnTo>
                  <a:lnTo>
                    <a:pt x="116" y="63"/>
                  </a:lnTo>
                  <a:lnTo>
                    <a:pt x="109" y="81"/>
                  </a:lnTo>
                  <a:lnTo>
                    <a:pt x="100" y="99"/>
                  </a:lnTo>
                  <a:lnTo>
                    <a:pt x="92" y="115"/>
                  </a:lnTo>
                  <a:lnTo>
                    <a:pt x="82" y="131"/>
                  </a:lnTo>
                  <a:lnTo>
                    <a:pt x="82" y="131"/>
                  </a:lnTo>
                  <a:lnTo>
                    <a:pt x="71" y="147"/>
                  </a:lnTo>
                  <a:lnTo>
                    <a:pt x="61" y="163"/>
                  </a:lnTo>
                  <a:lnTo>
                    <a:pt x="38" y="193"/>
                  </a:lnTo>
                  <a:lnTo>
                    <a:pt x="38" y="193"/>
                  </a:lnTo>
                  <a:lnTo>
                    <a:pt x="28" y="209"/>
                  </a:lnTo>
                  <a:lnTo>
                    <a:pt x="20" y="226"/>
                  </a:lnTo>
                  <a:lnTo>
                    <a:pt x="10" y="243"/>
                  </a:lnTo>
                  <a:lnTo>
                    <a:pt x="1" y="259"/>
                  </a:lnTo>
                  <a:lnTo>
                    <a:pt x="1" y="259"/>
                  </a:lnTo>
                  <a:lnTo>
                    <a:pt x="0" y="260"/>
                  </a:lnTo>
                  <a:lnTo>
                    <a:pt x="0" y="262"/>
                  </a:lnTo>
                  <a:lnTo>
                    <a:pt x="1" y="263"/>
                  </a:lnTo>
                  <a:lnTo>
                    <a:pt x="2" y="265"/>
                  </a:lnTo>
                  <a:lnTo>
                    <a:pt x="4" y="265"/>
                  </a:lnTo>
                  <a:lnTo>
                    <a:pt x="6" y="265"/>
                  </a:lnTo>
                  <a:lnTo>
                    <a:pt x="7" y="265"/>
                  </a:lnTo>
                  <a:lnTo>
                    <a:pt x="9" y="263"/>
                  </a:lnTo>
                  <a:lnTo>
                    <a:pt x="9" y="263"/>
                  </a:lnTo>
                  <a:lnTo>
                    <a:pt x="19" y="247"/>
                  </a:lnTo>
                  <a:lnTo>
                    <a:pt x="28" y="230"/>
                  </a:lnTo>
                  <a:lnTo>
                    <a:pt x="36" y="214"/>
                  </a:lnTo>
                  <a:lnTo>
                    <a:pt x="47" y="198"/>
                  </a:lnTo>
                  <a:lnTo>
                    <a:pt x="47" y="198"/>
                  </a:lnTo>
                  <a:lnTo>
                    <a:pt x="71" y="164"/>
                  </a:lnTo>
                  <a:lnTo>
                    <a:pt x="84" y="146"/>
                  </a:lnTo>
                  <a:lnTo>
                    <a:pt x="95" y="129"/>
                  </a:lnTo>
                  <a:lnTo>
                    <a:pt x="95" y="129"/>
                  </a:lnTo>
                  <a:lnTo>
                    <a:pt x="104" y="113"/>
                  </a:lnTo>
                  <a:lnTo>
                    <a:pt x="112" y="97"/>
                  </a:lnTo>
                  <a:lnTo>
                    <a:pt x="119" y="82"/>
                  </a:lnTo>
                  <a:lnTo>
                    <a:pt x="125" y="66"/>
                  </a:lnTo>
                  <a:lnTo>
                    <a:pt x="125" y="66"/>
                  </a:lnTo>
                  <a:lnTo>
                    <a:pt x="132" y="51"/>
                  </a:lnTo>
                  <a:lnTo>
                    <a:pt x="139" y="35"/>
                  </a:lnTo>
                  <a:lnTo>
                    <a:pt x="144" y="20"/>
                  </a:lnTo>
                  <a:lnTo>
                    <a:pt x="146" y="12"/>
                  </a:lnTo>
                  <a:lnTo>
                    <a:pt x="148" y="4"/>
                  </a:lnTo>
                  <a:lnTo>
                    <a:pt x="148" y="4"/>
                  </a:lnTo>
                  <a:lnTo>
                    <a:pt x="147" y="2"/>
                  </a:lnTo>
                  <a:lnTo>
                    <a:pt x="146" y="1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40" y="1"/>
                  </a:lnTo>
                  <a:lnTo>
                    <a:pt x="139" y="2"/>
                  </a:lnTo>
                  <a:lnTo>
                    <a:pt x="138" y="4"/>
                  </a:lnTo>
                  <a:lnTo>
                    <a:pt x="1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5" name="Freeform 856"/>
            <p:cNvSpPr/>
            <p:nvPr/>
          </p:nvSpPr>
          <p:spPr bwMode="auto">
            <a:xfrm>
              <a:off x="4732338" y="1254126"/>
              <a:ext cx="85725" cy="142875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48" y="9"/>
                </a:cxn>
                <a:cxn ang="0">
                  <a:pos x="146" y="15"/>
                </a:cxn>
                <a:cxn ang="0">
                  <a:pos x="142" y="27"/>
                </a:cxn>
                <a:cxn ang="0">
                  <a:pos x="139" y="41"/>
                </a:cxn>
                <a:cxn ang="0">
                  <a:pos x="134" y="54"/>
                </a:cxn>
                <a:cxn ang="0">
                  <a:pos x="134" y="54"/>
                </a:cxn>
                <a:cxn ang="0">
                  <a:pos x="118" y="93"/>
                </a:cxn>
                <a:cxn ang="0">
                  <a:pos x="109" y="111"/>
                </a:cxn>
                <a:cxn ang="0">
                  <a:pos x="99" y="130"/>
                </a:cxn>
                <a:cxn ang="0">
                  <a:pos x="99" y="130"/>
                </a:cxn>
                <a:cxn ang="0">
                  <a:pos x="89" y="145"/>
                </a:cxn>
                <a:cxn ang="0">
                  <a:pos x="76" y="162"/>
                </a:cxn>
                <a:cxn ang="0">
                  <a:pos x="52" y="193"/>
                </a:cxn>
                <a:cxn ang="0">
                  <a:pos x="52" y="193"/>
                </a:cxn>
                <a:cxn ang="0">
                  <a:pos x="29" y="226"/>
                </a:cxn>
                <a:cxn ang="0">
                  <a:pos x="29" y="226"/>
                </a:cxn>
                <a:cxn ang="0">
                  <a:pos x="16" y="246"/>
                </a:cxn>
                <a:cxn ang="0">
                  <a:pos x="10" y="255"/>
                </a:cxn>
                <a:cxn ang="0">
                  <a:pos x="6" y="259"/>
                </a:cxn>
                <a:cxn ang="0">
                  <a:pos x="2" y="263"/>
                </a:cxn>
                <a:cxn ang="0">
                  <a:pos x="2" y="263"/>
                </a:cxn>
                <a:cxn ang="0">
                  <a:pos x="0" y="265"/>
                </a:cxn>
                <a:cxn ang="0">
                  <a:pos x="0" y="266"/>
                </a:cxn>
                <a:cxn ang="0">
                  <a:pos x="1" y="270"/>
                </a:cxn>
                <a:cxn ang="0">
                  <a:pos x="2" y="271"/>
                </a:cxn>
                <a:cxn ang="0">
                  <a:pos x="3" y="272"/>
                </a:cxn>
                <a:cxn ang="0">
                  <a:pos x="5" y="272"/>
                </a:cxn>
                <a:cxn ang="0">
                  <a:pos x="7" y="271"/>
                </a:cxn>
                <a:cxn ang="0">
                  <a:pos x="7" y="271"/>
                </a:cxn>
                <a:cxn ang="0">
                  <a:pos x="12" y="267"/>
                </a:cxn>
                <a:cxn ang="0">
                  <a:pos x="17" y="262"/>
                </a:cxn>
                <a:cxn ang="0">
                  <a:pos x="26" y="249"/>
                </a:cxn>
                <a:cxn ang="0">
                  <a:pos x="41" y="224"/>
                </a:cxn>
                <a:cxn ang="0">
                  <a:pos x="41" y="224"/>
                </a:cxn>
                <a:cxn ang="0">
                  <a:pos x="55" y="206"/>
                </a:cxn>
                <a:cxn ang="0">
                  <a:pos x="69" y="186"/>
                </a:cxn>
                <a:cxn ang="0">
                  <a:pos x="98" y="149"/>
                </a:cxn>
                <a:cxn ang="0">
                  <a:pos x="98" y="149"/>
                </a:cxn>
                <a:cxn ang="0">
                  <a:pos x="107" y="134"/>
                </a:cxn>
                <a:cxn ang="0">
                  <a:pos x="117" y="119"/>
                </a:cxn>
                <a:cxn ang="0">
                  <a:pos x="124" y="102"/>
                </a:cxn>
                <a:cxn ang="0">
                  <a:pos x="131" y="86"/>
                </a:cxn>
                <a:cxn ang="0">
                  <a:pos x="131" y="86"/>
                </a:cxn>
                <a:cxn ang="0">
                  <a:pos x="140" y="68"/>
                </a:cxn>
                <a:cxn ang="0">
                  <a:pos x="144" y="58"/>
                </a:cxn>
                <a:cxn ang="0">
                  <a:pos x="147" y="49"/>
                </a:cxn>
                <a:cxn ang="0">
                  <a:pos x="147" y="49"/>
                </a:cxn>
                <a:cxn ang="0">
                  <a:pos x="152" y="27"/>
                </a:cxn>
                <a:cxn ang="0">
                  <a:pos x="155" y="17"/>
                </a:cxn>
                <a:cxn ang="0">
                  <a:pos x="157" y="12"/>
                </a:cxn>
                <a:cxn ang="0">
                  <a:pos x="160" y="8"/>
                </a:cxn>
                <a:cxn ang="0">
                  <a:pos x="160" y="8"/>
                </a:cxn>
                <a:cxn ang="0">
                  <a:pos x="161" y="6"/>
                </a:cxn>
                <a:cxn ang="0">
                  <a:pos x="161" y="5"/>
                </a:cxn>
                <a:cxn ang="0">
                  <a:pos x="160" y="2"/>
                </a:cxn>
                <a:cxn ang="0">
                  <a:pos x="159" y="1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1" h="272">
                  <a:moveTo>
                    <a:pt x="152" y="2"/>
                  </a:moveTo>
                  <a:lnTo>
                    <a:pt x="152" y="2"/>
                  </a:lnTo>
                  <a:lnTo>
                    <a:pt x="148" y="9"/>
                  </a:lnTo>
                  <a:lnTo>
                    <a:pt x="146" y="15"/>
                  </a:lnTo>
                  <a:lnTo>
                    <a:pt x="142" y="27"/>
                  </a:lnTo>
                  <a:lnTo>
                    <a:pt x="139" y="41"/>
                  </a:lnTo>
                  <a:lnTo>
                    <a:pt x="134" y="54"/>
                  </a:lnTo>
                  <a:lnTo>
                    <a:pt x="134" y="54"/>
                  </a:lnTo>
                  <a:lnTo>
                    <a:pt x="118" y="93"/>
                  </a:lnTo>
                  <a:lnTo>
                    <a:pt x="109" y="111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89" y="145"/>
                  </a:lnTo>
                  <a:lnTo>
                    <a:pt x="76" y="162"/>
                  </a:lnTo>
                  <a:lnTo>
                    <a:pt x="52" y="193"/>
                  </a:lnTo>
                  <a:lnTo>
                    <a:pt x="52" y="193"/>
                  </a:lnTo>
                  <a:lnTo>
                    <a:pt x="29" y="226"/>
                  </a:lnTo>
                  <a:lnTo>
                    <a:pt x="29" y="226"/>
                  </a:lnTo>
                  <a:lnTo>
                    <a:pt x="16" y="246"/>
                  </a:lnTo>
                  <a:lnTo>
                    <a:pt x="10" y="255"/>
                  </a:lnTo>
                  <a:lnTo>
                    <a:pt x="6" y="259"/>
                  </a:lnTo>
                  <a:lnTo>
                    <a:pt x="2" y="263"/>
                  </a:lnTo>
                  <a:lnTo>
                    <a:pt x="2" y="263"/>
                  </a:lnTo>
                  <a:lnTo>
                    <a:pt x="0" y="265"/>
                  </a:lnTo>
                  <a:lnTo>
                    <a:pt x="0" y="266"/>
                  </a:lnTo>
                  <a:lnTo>
                    <a:pt x="1" y="270"/>
                  </a:lnTo>
                  <a:lnTo>
                    <a:pt x="2" y="271"/>
                  </a:lnTo>
                  <a:lnTo>
                    <a:pt x="3" y="272"/>
                  </a:lnTo>
                  <a:lnTo>
                    <a:pt x="5" y="272"/>
                  </a:lnTo>
                  <a:lnTo>
                    <a:pt x="7" y="271"/>
                  </a:lnTo>
                  <a:lnTo>
                    <a:pt x="7" y="271"/>
                  </a:lnTo>
                  <a:lnTo>
                    <a:pt x="12" y="267"/>
                  </a:lnTo>
                  <a:lnTo>
                    <a:pt x="17" y="262"/>
                  </a:lnTo>
                  <a:lnTo>
                    <a:pt x="26" y="249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55" y="206"/>
                  </a:lnTo>
                  <a:lnTo>
                    <a:pt x="69" y="186"/>
                  </a:lnTo>
                  <a:lnTo>
                    <a:pt x="98" y="149"/>
                  </a:lnTo>
                  <a:lnTo>
                    <a:pt x="98" y="149"/>
                  </a:lnTo>
                  <a:lnTo>
                    <a:pt x="107" y="134"/>
                  </a:lnTo>
                  <a:lnTo>
                    <a:pt x="117" y="119"/>
                  </a:lnTo>
                  <a:lnTo>
                    <a:pt x="124" y="102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40" y="68"/>
                  </a:lnTo>
                  <a:lnTo>
                    <a:pt x="144" y="58"/>
                  </a:lnTo>
                  <a:lnTo>
                    <a:pt x="147" y="49"/>
                  </a:lnTo>
                  <a:lnTo>
                    <a:pt x="147" y="49"/>
                  </a:lnTo>
                  <a:lnTo>
                    <a:pt x="152" y="27"/>
                  </a:lnTo>
                  <a:lnTo>
                    <a:pt x="155" y="17"/>
                  </a:lnTo>
                  <a:lnTo>
                    <a:pt x="157" y="12"/>
                  </a:lnTo>
                  <a:lnTo>
                    <a:pt x="160" y="8"/>
                  </a:lnTo>
                  <a:lnTo>
                    <a:pt x="160" y="8"/>
                  </a:lnTo>
                  <a:lnTo>
                    <a:pt x="161" y="6"/>
                  </a:lnTo>
                  <a:lnTo>
                    <a:pt x="161" y="5"/>
                  </a:lnTo>
                  <a:lnTo>
                    <a:pt x="160" y="2"/>
                  </a:lnTo>
                  <a:lnTo>
                    <a:pt x="159" y="1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6" name="Freeform 857"/>
            <p:cNvSpPr/>
            <p:nvPr/>
          </p:nvSpPr>
          <p:spPr bwMode="auto">
            <a:xfrm>
              <a:off x="4764088" y="1279526"/>
              <a:ext cx="73025" cy="117475"/>
            </a:xfrm>
            <a:custGeom>
              <a:avLst/>
              <a:gdLst/>
              <a:ahLst/>
              <a:cxnLst>
                <a:cxn ang="0">
                  <a:pos x="128" y="5"/>
                </a:cxn>
                <a:cxn ang="0">
                  <a:pos x="128" y="5"/>
                </a:cxn>
                <a:cxn ang="0">
                  <a:pos x="127" y="12"/>
                </a:cxn>
                <a:cxn ang="0">
                  <a:pos x="125" y="21"/>
                </a:cxn>
                <a:cxn ang="0">
                  <a:pos x="118" y="35"/>
                </a:cxn>
                <a:cxn ang="0">
                  <a:pos x="103" y="65"/>
                </a:cxn>
                <a:cxn ang="0">
                  <a:pos x="103" y="65"/>
                </a:cxn>
                <a:cxn ang="0">
                  <a:pos x="92" y="89"/>
                </a:cxn>
                <a:cxn ang="0">
                  <a:pos x="80" y="113"/>
                </a:cxn>
                <a:cxn ang="0">
                  <a:pos x="80" y="113"/>
                </a:cxn>
                <a:cxn ang="0">
                  <a:pos x="62" y="140"/>
                </a:cxn>
                <a:cxn ang="0">
                  <a:pos x="43" y="167"/>
                </a:cxn>
                <a:cxn ang="0">
                  <a:pos x="24" y="192"/>
                </a:cxn>
                <a:cxn ang="0">
                  <a:pos x="2" y="216"/>
                </a:cxn>
                <a:cxn ang="0">
                  <a:pos x="2" y="216"/>
                </a:cxn>
                <a:cxn ang="0">
                  <a:pos x="1" y="218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2" y="222"/>
                </a:cxn>
                <a:cxn ang="0">
                  <a:pos x="3" y="223"/>
                </a:cxn>
                <a:cxn ang="0">
                  <a:pos x="5" y="224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8" y="222"/>
                </a:cxn>
                <a:cxn ang="0">
                  <a:pos x="31" y="198"/>
                </a:cxn>
                <a:cxn ang="0">
                  <a:pos x="51" y="172"/>
                </a:cxn>
                <a:cxn ang="0">
                  <a:pos x="70" y="145"/>
                </a:cxn>
                <a:cxn ang="0">
                  <a:pos x="88" y="118"/>
                </a:cxn>
                <a:cxn ang="0">
                  <a:pos x="88" y="118"/>
                </a:cxn>
                <a:cxn ang="0">
                  <a:pos x="96" y="103"/>
                </a:cxn>
                <a:cxn ang="0">
                  <a:pos x="104" y="87"/>
                </a:cxn>
                <a:cxn ang="0">
                  <a:pos x="118" y="56"/>
                </a:cxn>
                <a:cxn ang="0">
                  <a:pos x="118" y="56"/>
                </a:cxn>
                <a:cxn ang="0">
                  <a:pos x="130" y="31"/>
                </a:cxn>
                <a:cxn ang="0">
                  <a:pos x="136" y="19"/>
                </a:cxn>
                <a:cxn ang="0">
                  <a:pos x="137" y="11"/>
                </a:cxn>
                <a:cxn ang="0">
                  <a:pos x="138" y="5"/>
                </a:cxn>
                <a:cxn ang="0">
                  <a:pos x="138" y="5"/>
                </a:cxn>
                <a:cxn ang="0">
                  <a:pos x="138" y="3"/>
                </a:cxn>
                <a:cxn ang="0">
                  <a:pos x="137" y="1"/>
                </a:cxn>
                <a:cxn ang="0">
                  <a:pos x="136" y="0"/>
                </a:cxn>
                <a:cxn ang="0">
                  <a:pos x="133" y="0"/>
                </a:cxn>
                <a:cxn ang="0">
                  <a:pos x="130" y="1"/>
                </a:cxn>
                <a:cxn ang="0">
                  <a:pos x="129" y="3"/>
                </a:cxn>
                <a:cxn ang="0">
                  <a:pos x="128" y="5"/>
                </a:cxn>
                <a:cxn ang="0">
                  <a:pos x="128" y="5"/>
                </a:cxn>
              </a:cxnLst>
              <a:rect l="0" t="0" r="r" b="b"/>
              <a:pathLst>
                <a:path w="138" h="224">
                  <a:moveTo>
                    <a:pt x="128" y="5"/>
                  </a:moveTo>
                  <a:lnTo>
                    <a:pt x="128" y="5"/>
                  </a:lnTo>
                  <a:lnTo>
                    <a:pt x="127" y="12"/>
                  </a:lnTo>
                  <a:lnTo>
                    <a:pt x="125" y="21"/>
                  </a:lnTo>
                  <a:lnTo>
                    <a:pt x="118" y="35"/>
                  </a:lnTo>
                  <a:lnTo>
                    <a:pt x="103" y="65"/>
                  </a:lnTo>
                  <a:lnTo>
                    <a:pt x="103" y="65"/>
                  </a:lnTo>
                  <a:lnTo>
                    <a:pt x="92" y="89"/>
                  </a:lnTo>
                  <a:lnTo>
                    <a:pt x="80" y="113"/>
                  </a:lnTo>
                  <a:lnTo>
                    <a:pt x="80" y="113"/>
                  </a:lnTo>
                  <a:lnTo>
                    <a:pt x="62" y="140"/>
                  </a:lnTo>
                  <a:lnTo>
                    <a:pt x="43" y="167"/>
                  </a:lnTo>
                  <a:lnTo>
                    <a:pt x="24" y="192"/>
                  </a:lnTo>
                  <a:lnTo>
                    <a:pt x="2" y="216"/>
                  </a:lnTo>
                  <a:lnTo>
                    <a:pt x="2" y="216"/>
                  </a:lnTo>
                  <a:lnTo>
                    <a:pt x="1" y="218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2" y="222"/>
                  </a:lnTo>
                  <a:lnTo>
                    <a:pt x="3" y="223"/>
                  </a:lnTo>
                  <a:lnTo>
                    <a:pt x="5" y="224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8" y="222"/>
                  </a:lnTo>
                  <a:lnTo>
                    <a:pt x="31" y="198"/>
                  </a:lnTo>
                  <a:lnTo>
                    <a:pt x="51" y="172"/>
                  </a:lnTo>
                  <a:lnTo>
                    <a:pt x="70" y="145"/>
                  </a:lnTo>
                  <a:lnTo>
                    <a:pt x="88" y="118"/>
                  </a:lnTo>
                  <a:lnTo>
                    <a:pt x="88" y="118"/>
                  </a:lnTo>
                  <a:lnTo>
                    <a:pt x="96" y="103"/>
                  </a:lnTo>
                  <a:lnTo>
                    <a:pt x="104" y="87"/>
                  </a:lnTo>
                  <a:lnTo>
                    <a:pt x="118" y="56"/>
                  </a:lnTo>
                  <a:lnTo>
                    <a:pt x="118" y="56"/>
                  </a:lnTo>
                  <a:lnTo>
                    <a:pt x="130" y="31"/>
                  </a:lnTo>
                  <a:lnTo>
                    <a:pt x="136" y="19"/>
                  </a:lnTo>
                  <a:lnTo>
                    <a:pt x="137" y="11"/>
                  </a:lnTo>
                  <a:lnTo>
                    <a:pt x="138" y="5"/>
                  </a:lnTo>
                  <a:lnTo>
                    <a:pt x="138" y="5"/>
                  </a:lnTo>
                  <a:lnTo>
                    <a:pt x="138" y="3"/>
                  </a:lnTo>
                  <a:lnTo>
                    <a:pt x="137" y="1"/>
                  </a:lnTo>
                  <a:lnTo>
                    <a:pt x="136" y="0"/>
                  </a:lnTo>
                  <a:lnTo>
                    <a:pt x="133" y="0"/>
                  </a:lnTo>
                  <a:lnTo>
                    <a:pt x="130" y="1"/>
                  </a:lnTo>
                  <a:lnTo>
                    <a:pt x="129" y="3"/>
                  </a:lnTo>
                  <a:lnTo>
                    <a:pt x="128" y="5"/>
                  </a:lnTo>
                  <a:lnTo>
                    <a:pt x="1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7" name="Freeform 858"/>
            <p:cNvSpPr/>
            <p:nvPr/>
          </p:nvSpPr>
          <p:spPr bwMode="auto">
            <a:xfrm>
              <a:off x="4811713" y="1298576"/>
              <a:ext cx="46038" cy="79375"/>
            </a:xfrm>
            <a:custGeom>
              <a:avLst/>
              <a:gdLst/>
              <a:ahLst/>
              <a:cxnLst>
                <a:cxn ang="0">
                  <a:pos x="78" y="2"/>
                </a:cxn>
                <a:cxn ang="0">
                  <a:pos x="78" y="2"/>
                </a:cxn>
                <a:cxn ang="0">
                  <a:pos x="60" y="40"/>
                </a:cxn>
                <a:cxn ang="0">
                  <a:pos x="42" y="78"/>
                </a:cxn>
                <a:cxn ang="0">
                  <a:pos x="42" y="78"/>
                </a:cxn>
                <a:cxn ang="0">
                  <a:pos x="38" y="86"/>
                </a:cxn>
                <a:cxn ang="0">
                  <a:pos x="33" y="95"/>
                </a:cxn>
                <a:cxn ang="0">
                  <a:pos x="23" y="110"/>
                </a:cxn>
                <a:cxn ang="0">
                  <a:pos x="11" y="125"/>
                </a:cxn>
                <a:cxn ang="0">
                  <a:pos x="1" y="140"/>
                </a:cxn>
                <a:cxn ang="0">
                  <a:pos x="1" y="140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7"/>
                </a:cxn>
                <a:cxn ang="0">
                  <a:pos x="4" y="148"/>
                </a:cxn>
                <a:cxn ang="0">
                  <a:pos x="6" y="148"/>
                </a:cxn>
                <a:cxn ang="0">
                  <a:pos x="8" y="147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13" y="139"/>
                </a:cxn>
                <a:cxn ang="0">
                  <a:pos x="19" y="133"/>
                </a:cxn>
                <a:cxn ang="0">
                  <a:pos x="28" y="122"/>
                </a:cxn>
                <a:cxn ang="0">
                  <a:pos x="28" y="122"/>
                </a:cxn>
                <a:cxn ang="0">
                  <a:pos x="34" y="112"/>
                </a:cxn>
                <a:cxn ang="0">
                  <a:pos x="40" y="103"/>
                </a:cxn>
                <a:cxn ang="0">
                  <a:pos x="51" y="82"/>
                </a:cxn>
                <a:cxn ang="0">
                  <a:pos x="51" y="82"/>
                </a:cxn>
                <a:cxn ang="0">
                  <a:pos x="67" y="45"/>
                </a:cxn>
                <a:cxn ang="0">
                  <a:pos x="85" y="8"/>
                </a:cxn>
                <a:cxn ang="0">
                  <a:pos x="85" y="8"/>
                </a:cxn>
                <a:cxn ang="0">
                  <a:pos x="86" y="6"/>
                </a:cxn>
                <a:cxn ang="0">
                  <a:pos x="86" y="4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80" y="0"/>
                </a:cxn>
                <a:cxn ang="0">
                  <a:pos x="79" y="0"/>
                </a:cxn>
                <a:cxn ang="0">
                  <a:pos x="78" y="2"/>
                </a:cxn>
                <a:cxn ang="0">
                  <a:pos x="78" y="2"/>
                </a:cxn>
              </a:cxnLst>
              <a:rect l="0" t="0" r="r" b="b"/>
              <a:pathLst>
                <a:path w="86" h="148">
                  <a:moveTo>
                    <a:pt x="78" y="2"/>
                  </a:moveTo>
                  <a:lnTo>
                    <a:pt x="78" y="2"/>
                  </a:lnTo>
                  <a:lnTo>
                    <a:pt x="60" y="40"/>
                  </a:lnTo>
                  <a:lnTo>
                    <a:pt x="42" y="78"/>
                  </a:lnTo>
                  <a:lnTo>
                    <a:pt x="42" y="78"/>
                  </a:lnTo>
                  <a:lnTo>
                    <a:pt x="38" y="86"/>
                  </a:lnTo>
                  <a:lnTo>
                    <a:pt x="33" y="95"/>
                  </a:lnTo>
                  <a:lnTo>
                    <a:pt x="23" y="110"/>
                  </a:lnTo>
                  <a:lnTo>
                    <a:pt x="11" y="125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7"/>
                  </a:lnTo>
                  <a:lnTo>
                    <a:pt x="4" y="148"/>
                  </a:lnTo>
                  <a:lnTo>
                    <a:pt x="6" y="148"/>
                  </a:lnTo>
                  <a:lnTo>
                    <a:pt x="8" y="147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3" y="139"/>
                  </a:lnTo>
                  <a:lnTo>
                    <a:pt x="19" y="133"/>
                  </a:lnTo>
                  <a:lnTo>
                    <a:pt x="28" y="122"/>
                  </a:lnTo>
                  <a:lnTo>
                    <a:pt x="28" y="122"/>
                  </a:lnTo>
                  <a:lnTo>
                    <a:pt x="34" y="112"/>
                  </a:lnTo>
                  <a:lnTo>
                    <a:pt x="40" y="103"/>
                  </a:lnTo>
                  <a:lnTo>
                    <a:pt x="51" y="82"/>
                  </a:lnTo>
                  <a:lnTo>
                    <a:pt x="51" y="82"/>
                  </a:lnTo>
                  <a:lnTo>
                    <a:pt x="67" y="45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6" y="6"/>
                  </a:lnTo>
                  <a:lnTo>
                    <a:pt x="86" y="4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9" y="0"/>
                  </a:lnTo>
                  <a:lnTo>
                    <a:pt x="78" y="2"/>
                  </a:lnTo>
                  <a:lnTo>
                    <a:pt x="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8" name="Freeform 859"/>
            <p:cNvSpPr/>
            <p:nvPr/>
          </p:nvSpPr>
          <p:spPr bwMode="auto">
            <a:xfrm>
              <a:off x="4832351" y="1322388"/>
              <a:ext cx="38100" cy="52388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9" y="26"/>
                </a:cxn>
                <a:cxn ang="0">
                  <a:pos x="34" y="49"/>
                </a:cxn>
                <a:cxn ang="0">
                  <a:pos x="19" y="70"/>
                </a:cxn>
                <a:cxn ang="0">
                  <a:pos x="2" y="92"/>
                </a:cxn>
                <a:cxn ang="0">
                  <a:pos x="2" y="92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2" y="98"/>
                </a:cxn>
                <a:cxn ang="0">
                  <a:pos x="3" y="99"/>
                </a:cxn>
                <a:cxn ang="0">
                  <a:pos x="5" y="100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26" y="77"/>
                </a:cxn>
                <a:cxn ang="0">
                  <a:pos x="42" y="54"/>
                </a:cxn>
                <a:cxn ang="0">
                  <a:pos x="57" y="31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2" h="100">
                  <a:moveTo>
                    <a:pt x="64" y="2"/>
                  </a:moveTo>
                  <a:lnTo>
                    <a:pt x="64" y="2"/>
                  </a:lnTo>
                  <a:lnTo>
                    <a:pt x="49" y="26"/>
                  </a:lnTo>
                  <a:lnTo>
                    <a:pt x="34" y="49"/>
                  </a:lnTo>
                  <a:lnTo>
                    <a:pt x="19" y="70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2" y="98"/>
                  </a:lnTo>
                  <a:lnTo>
                    <a:pt x="3" y="99"/>
                  </a:lnTo>
                  <a:lnTo>
                    <a:pt x="5" y="100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26" y="77"/>
                  </a:lnTo>
                  <a:lnTo>
                    <a:pt x="42" y="54"/>
                  </a:lnTo>
                  <a:lnTo>
                    <a:pt x="57" y="31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9" name="Freeform 860"/>
            <p:cNvSpPr/>
            <p:nvPr/>
          </p:nvSpPr>
          <p:spPr bwMode="auto">
            <a:xfrm>
              <a:off x="4197351" y="1582738"/>
              <a:ext cx="23813" cy="76200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0" y="27"/>
                </a:cxn>
                <a:cxn ang="0">
                  <a:pos x="25" y="50"/>
                </a:cxn>
                <a:cxn ang="0">
                  <a:pos x="19" y="73"/>
                </a:cxn>
                <a:cxn ang="0">
                  <a:pos x="15" y="84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5" y="106"/>
                </a:cxn>
                <a:cxn ang="0">
                  <a:pos x="1" y="117"/>
                </a:cxn>
                <a:cxn ang="0">
                  <a:pos x="0" y="124"/>
                </a:cxn>
                <a:cxn ang="0">
                  <a:pos x="0" y="130"/>
                </a:cxn>
                <a:cxn ang="0">
                  <a:pos x="0" y="135"/>
                </a:cxn>
                <a:cxn ang="0">
                  <a:pos x="2" y="141"/>
                </a:cxn>
                <a:cxn ang="0">
                  <a:pos x="2" y="141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3"/>
                </a:cxn>
                <a:cxn ang="0">
                  <a:pos x="10" y="140"/>
                </a:cxn>
                <a:cxn ang="0">
                  <a:pos x="12" y="138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9" y="133"/>
                </a:cxn>
                <a:cxn ang="0">
                  <a:pos x="8" y="130"/>
                </a:cxn>
                <a:cxn ang="0">
                  <a:pos x="9" y="123"/>
                </a:cxn>
                <a:cxn ang="0">
                  <a:pos x="10" y="114"/>
                </a:cxn>
                <a:cxn ang="0">
                  <a:pos x="14" y="106"/>
                </a:cxn>
                <a:cxn ang="0">
                  <a:pos x="22" y="90"/>
                </a:cxn>
                <a:cxn ang="0">
                  <a:pos x="28" y="78"/>
                </a:cxn>
                <a:cxn ang="0">
                  <a:pos x="28" y="78"/>
                </a:cxn>
                <a:cxn ang="0">
                  <a:pos x="31" y="70"/>
                </a:cxn>
                <a:cxn ang="0">
                  <a:pos x="34" y="60"/>
                </a:cxn>
                <a:cxn ang="0">
                  <a:pos x="38" y="43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5" h="143">
                  <a:moveTo>
                    <a:pt x="35" y="4"/>
                  </a:moveTo>
                  <a:lnTo>
                    <a:pt x="35" y="4"/>
                  </a:lnTo>
                  <a:lnTo>
                    <a:pt x="30" y="27"/>
                  </a:lnTo>
                  <a:lnTo>
                    <a:pt x="25" y="50"/>
                  </a:lnTo>
                  <a:lnTo>
                    <a:pt x="19" y="73"/>
                  </a:lnTo>
                  <a:lnTo>
                    <a:pt x="15" y="84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5" y="106"/>
                  </a:lnTo>
                  <a:lnTo>
                    <a:pt x="1" y="117"/>
                  </a:lnTo>
                  <a:lnTo>
                    <a:pt x="0" y="124"/>
                  </a:lnTo>
                  <a:lnTo>
                    <a:pt x="0" y="130"/>
                  </a:lnTo>
                  <a:lnTo>
                    <a:pt x="0" y="135"/>
                  </a:lnTo>
                  <a:lnTo>
                    <a:pt x="2" y="141"/>
                  </a:lnTo>
                  <a:lnTo>
                    <a:pt x="2" y="141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3"/>
                  </a:lnTo>
                  <a:lnTo>
                    <a:pt x="10" y="140"/>
                  </a:lnTo>
                  <a:lnTo>
                    <a:pt x="12" y="138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9" y="133"/>
                  </a:lnTo>
                  <a:lnTo>
                    <a:pt x="8" y="130"/>
                  </a:lnTo>
                  <a:lnTo>
                    <a:pt x="9" y="123"/>
                  </a:lnTo>
                  <a:lnTo>
                    <a:pt x="10" y="114"/>
                  </a:lnTo>
                  <a:lnTo>
                    <a:pt x="14" y="106"/>
                  </a:lnTo>
                  <a:lnTo>
                    <a:pt x="22" y="90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31" y="70"/>
                  </a:lnTo>
                  <a:lnTo>
                    <a:pt x="34" y="60"/>
                  </a:lnTo>
                  <a:lnTo>
                    <a:pt x="38" y="43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0" name="Freeform 861"/>
            <p:cNvSpPr/>
            <p:nvPr/>
          </p:nvSpPr>
          <p:spPr bwMode="auto">
            <a:xfrm>
              <a:off x="4222751" y="1576388"/>
              <a:ext cx="44450" cy="1254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6" y="14"/>
                </a:cxn>
                <a:cxn ang="0">
                  <a:pos x="61" y="26"/>
                </a:cxn>
                <a:cxn ang="0">
                  <a:pos x="55" y="37"/>
                </a:cxn>
                <a:cxn ang="0">
                  <a:pos x="50" y="49"/>
                </a:cxn>
                <a:cxn ang="0">
                  <a:pos x="50" y="49"/>
                </a:cxn>
                <a:cxn ang="0">
                  <a:pos x="44" y="64"/>
                </a:cxn>
                <a:cxn ang="0">
                  <a:pos x="40" y="81"/>
                </a:cxn>
                <a:cxn ang="0">
                  <a:pos x="32" y="113"/>
                </a:cxn>
                <a:cxn ang="0">
                  <a:pos x="32" y="113"/>
                </a:cxn>
                <a:cxn ang="0">
                  <a:pos x="23" y="143"/>
                </a:cxn>
                <a:cxn ang="0">
                  <a:pos x="12" y="172"/>
                </a:cxn>
                <a:cxn ang="0">
                  <a:pos x="8" y="187"/>
                </a:cxn>
                <a:cxn ang="0">
                  <a:pos x="4" y="202"/>
                </a:cxn>
                <a:cxn ang="0">
                  <a:pos x="2" y="217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1" y="234"/>
                </a:cxn>
                <a:cxn ang="0">
                  <a:pos x="2" y="236"/>
                </a:cxn>
                <a:cxn ang="0">
                  <a:pos x="3" y="237"/>
                </a:cxn>
                <a:cxn ang="0">
                  <a:pos x="5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9" y="234"/>
                </a:cxn>
                <a:cxn ang="0">
                  <a:pos x="10" y="233"/>
                </a:cxn>
                <a:cxn ang="0">
                  <a:pos x="10" y="233"/>
                </a:cxn>
                <a:cxn ang="0">
                  <a:pos x="11" y="217"/>
                </a:cxn>
                <a:cxn ang="0">
                  <a:pos x="13" y="203"/>
                </a:cxn>
                <a:cxn ang="0">
                  <a:pos x="17" y="188"/>
                </a:cxn>
                <a:cxn ang="0">
                  <a:pos x="22" y="173"/>
                </a:cxn>
                <a:cxn ang="0">
                  <a:pos x="31" y="144"/>
                </a:cxn>
                <a:cxn ang="0">
                  <a:pos x="41" y="116"/>
                </a:cxn>
                <a:cxn ang="0">
                  <a:pos x="41" y="116"/>
                </a:cxn>
                <a:cxn ang="0">
                  <a:pos x="49" y="87"/>
                </a:cxn>
                <a:cxn ang="0">
                  <a:pos x="57" y="58"/>
                </a:cxn>
                <a:cxn ang="0">
                  <a:pos x="57" y="58"/>
                </a:cxn>
                <a:cxn ang="0">
                  <a:pos x="62" y="44"/>
                </a:cxn>
                <a:cxn ang="0">
                  <a:pos x="68" y="32"/>
                </a:cxn>
                <a:cxn ang="0">
                  <a:pos x="74" y="18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2" y="4"/>
                </a:cxn>
                <a:cxn ang="0">
                  <a:pos x="81" y="2"/>
                </a:cxn>
                <a:cxn ang="0">
                  <a:pos x="80" y="1"/>
                </a:cxn>
                <a:cxn ang="0">
                  <a:pos x="78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2" h="237">
                  <a:moveTo>
                    <a:pt x="71" y="3"/>
                  </a:moveTo>
                  <a:lnTo>
                    <a:pt x="71" y="3"/>
                  </a:lnTo>
                  <a:lnTo>
                    <a:pt x="66" y="14"/>
                  </a:lnTo>
                  <a:lnTo>
                    <a:pt x="61" y="26"/>
                  </a:lnTo>
                  <a:lnTo>
                    <a:pt x="55" y="37"/>
                  </a:lnTo>
                  <a:lnTo>
                    <a:pt x="50" y="49"/>
                  </a:lnTo>
                  <a:lnTo>
                    <a:pt x="50" y="49"/>
                  </a:lnTo>
                  <a:lnTo>
                    <a:pt x="44" y="64"/>
                  </a:lnTo>
                  <a:lnTo>
                    <a:pt x="40" y="81"/>
                  </a:lnTo>
                  <a:lnTo>
                    <a:pt x="32" y="113"/>
                  </a:lnTo>
                  <a:lnTo>
                    <a:pt x="32" y="113"/>
                  </a:lnTo>
                  <a:lnTo>
                    <a:pt x="23" y="143"/>
                  </a:lnTo>
                  <a:lnTo>
                    <a:pt x="12" y="172"/>
                  </a:lnTo>
                  <a:lnTo>
                    <a:pt x="8" y="187"/>
                  </a:lnTo>
                  <a:lnTo>
                    <a:pt x="4" y="202"/>
                  </a:lnTo>
                  <a:lnTo>
                    <a:pt x="2" y="217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1" y="234"/>
                  </a:lnTo>
                  <a:lnTo>
                    <a:pt x="2" y="236"/>
                  </a:lnTo>
                  <a:lnTo>
                    <a:pt x="3" y="237"/>
                  </a:lnTo>
                  <a:lnTo>
                    <a:pt x="5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9" y="234"/>
                  </a:lnTo>
                  <a:lnTo>
                    <a:pt x="10" y="233"/>
                  </a:lnTo>
                  <a:lnTo>
                    <a:pt x="10" y="233"/>
                  </a:lnTo>
                  <a:lnTo>
                    <a:pt x="11" y="217"/>
                  </a:lnTo>
                  <a:lnTo>
                    <a:pt x="13" y="203"/>
                  </a:lnTo>
                  <a:lnTo>
                    <a:pt x="17" y="188"/>
                  </a:lnTo>
                  <a:lnTo>
                    <a:pt x="22" y="173"/>
                  </a:lnTo>
                  <a:lnTo>
                    <a:pt x="31" y="144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9" y="87"/>
                  </a:lnTo>
                  <a:lnTo>
                    <a:pt x="57" y="58"/>
                  </a:lnTo>
                  <a:lnTo>
                    <a:pt x="57" y="58"/>
                  </a:lnTo>
                  <a:lnTo>
                    <a:pt x="62" y="44"/>
                  </a:lnTo>
                  <a:lnTo>
                    <a:pt x="68" y="32"/>
                  </a:lnTo>
                  <a:lnTo>
                    <a:pt x="74" y="18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2" y="4"/>
                  </a:lnTo>
                  <a:lnTo>
                    <a:pt x="81" y="2"/>
                  </a:lnTo>
                  <a:lnTo>
                    <a:pt x="80" y="1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1" name="Freeform 862"/>
            <p:cNvSpPr/>
            <p:nvPr/>
          </p:nvSpPr>
          <p:spPr bwMode="auto">
            <a:xfrm>
              <a:off x="4248151" y="1555751"/>
              <a:ext cx="63500" cy="155575"/>
            </a:xfrm>
            <a:custGeom>
              <a:avLst/>
              <a:gdLst/>
              <a:ahLst/>
              <a:cxnLst>
                <a:cxn ang="0">
                  <a:pos x="110" y="3"/>
                </a:cxn>
                <a:cxn ang="0">
                  <a:pos x="110" y="3"/>
                </a:cxn>
                <a:cxn ang="0">
                  <a:pos x="100" y="19"/>
                </a:cxn>
                <a:cxn ang="0">
                  <a:pos x="92" y="37"/>
                </a:cxn>
                <a:cxn ang="0">
                  <a:pos x="75" y="72"/>
                </a:cxn>
                <a:cxn ang="0">
                  <a:pos x="61" y="108"/>
                </a:cxn>
                <a:cxn ang="0">
                  <a:pos x="47" y="143"/>
                </a:cxn>
                <a:cxn ang="0">
                  <a:pos x="47" y="143"/>
                </a:cxn>
                <a:cxn ang="0">
                  <a:pos x="40" y="166"/>
                </a:cxn>
                <a:cxn ang="0">
                  <a:pos x="33" y="189"/>
                </a:cxn>
                <a:cxn ang="0">
                  <a:pos x="25" y="211"/>
                </a:cxn>
                <a:cxn ang="0">
                  <a:pos x="21" y="222"/>
                </a:cxn>
                <a:cxn ang="0">
                  <a:pos x="16" y="233"/>
                </a:cxn>
                <a:cxn ang="0">
                  <a:pos x="16" y="233"/>
                </a:cxn>
                <a:cxn ang="0">
                  <a:pos x="10" y="247"/>
                </a:cxn>
                <a:cxn ang="0">
                  <a:pos x="5" y="261"/>
                </a:cxn>
                <a:cxn ang="0">
                  <a:pos x="2" y="275"/>
                </a:cxn>
                <a:cxn ang="0">
                  <a:pos x="0" y="291"/>
                </a:cxn>
                <a:cxn ang="0">
                  <a:pos x="0" y="291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3" y="295"/>
                </a:cxn>
                <a:cxn ang="0">
                  <a:pos x="5" y="295"/>
                </a:cxn>
                <a:cxn ang="0">
                  <a:pos x="6" y="295"/>
                </a:cxn>
                <a:cxn ang="0">
                  <a:pos x="8" y="294"/>
                </a:cxn>
                <a:cxn ang="0">
                  <a:pos x="9" y="293"/>
                </a:cxn>
                <a:cxn ang="0">
                  <a:pos x="9" y="291"/>
                </a:cxn>
                <a:cxn ang="0">
                  <a:pos x="9" y="291"/>
                </a:cxn>
                <a:cxn ang="0">
                  <a:pos x="10" y="281"/>
                </a:cxn>
                <a:cxn ang="0">
                  <a:pos x="12" y="272"/>
                </a:cxn>
                <a:cxn ang="0">
                  <a:pos x="18" y="255"/>
                </a:cxn>
                <a:cxn ang="0">
                  <a:pos x="24" y="239"/>
                </a:cxn>
                <a:cxn ang="0">
                  <a:pos x="31" y="221"/>
                </a:cxn>
                <a:cxn ang="0">
                  <a:pos x="31" y="221"/>
                </a:cxn>
                <a:cxn ang="0">
                  <a:pos x="36" y="203"/>
                </a:cxn>
                <a:cxn ang="0">
                  <a:pos x="42" y="184"/>
                </a:cxn>
                <a:cxn ang="0">
                  <a:pos x="57" y="147"/>
                </a:cxn>
                <a:cxn ang="0">
                  <a:pos x="57" y="147"/>
                </a:cxn>
                <a:cxn ang="0">
                  <a:pos x="70" y="111"/>
                </a:cxn>
                <a:cxn ang="0">
                  <a:pos x="85" y="75"/>
                </a:cxn>
                <a:cxn ang="0">
                  <a:pos x="100" y="41"/>
                </a:cxn>
                <a:cxn ang="0">
                  <a:pos x="108" y="24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4"/>
                </a:cxn>
                <a:cxn ang="0">
                  <a:pos x="118" y="3"/>
                </a:cxn>
                <a:cxn ang="0">
                  <a:pos x="117" y="1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0" y="3"/>
                </a:cxn>
                <a:cxn ang="0">
                  <a:pos x="110" y="3"/>
                </a:cxn>
              </a:cxnLst>
              <a:rect l="0" t="0" r="r" b="b"/>
              <a:pathLst>
                <a:path w="119" h="295">
                  <a:moveTo>
                    <a:pt x="110" y="3"/>
                  </a:moveTo>
                  <a:lnTo>
                    <a:pt x="110" y="3"/>
                  </a:lnTo>
                  <a:lnTo>
                    <a:pt x="100" y="19"/>
                  </a:lnTo>
                  <a:lnTo>
                    <a:pt x="92" y="37"/>
                  </a:lnTo>
                  <a:lnTo>
                    <a:pt x="75" y="72"/>
                  </a:lnTo>
                  <a:lnTo>
                    <a:pt x="61" y="108"/>
                  </a:lnTo>
                  <a:lnTo>
                    <a:pt x="47" y="143"/>
                  </a:lnTo>
                  <a:lnTo>
                    <a:pt x="47" y="143"/>
                  </a:lnTo>
                  <a:lnTo>
                    <a:pt x="40" y="166"/>
                  </a:lnTo>
                  <a:lnTo>
                    <a:pt x="33" y="189"/>
                  </a:lnTo>
                  <a:lnTo>
                    <a:pt x="25" y="211"/>
                  </a:lnTo>
                  <a:lnTo>
                    <a:pt x="21" y="222"/>
                  </a:lnTo>
                  <a:lnTo>
                    <a:pt x="16" y="233"/>
                  </a:lnTo>
                  <a:lnTo>
                    <a:pt x="16" y="233"/>
                  </a:lnTo>
                  <a:lnTo>
                    <a:pt x="10" y="247"/>
                  </a:lnTo>
                  <a:lnTo>
                    <a:pt x="5" y="261"/>
                  </a:lnTo>
                  <a:lnTo>
                    <a:pt x="2" y="275"/>
                  </a:lnTo>
                  <a:lnTo>
                    <a:pt x="0" y="291"/>
                  </a:lnTo>
                  <a:lnTo>
                    <a:pt x="0" y="291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3" y="295"/>
                  </a:lnTo>
                  <a:lnTo>
                    <a:pt x="5" y="295"/>
                  </a:lnTo>
                  <a:lnTo>
                    <a:pt x="6" y="295"/>
                  </a:lnTo>
                  <a:lnTo>
                    <a:pt x="8" y="294"/>
                  </a:lnTo>
                  <a:lnTo>
                    <a:pt x="9" y="293"/>
                  </a:lnTo>
                  <a:lnTo>
                    <a:pt x="9" y="291"/>
                  </a:lnTo>
                  <a:lnTo>
                    <a:pt x="9" y="291"/>
                  </a:lnTo>
                  <a:lnTo>
                    <a:pt x="10" y="281"/>
                  </a:lnTo>
                  <a:lnTo>
                    <a:pt x="12" y="272"/>
                  </a:lnTo>
                  <a:lnTo>
                    <a:pt x="18" y="255"/>
                  </a:lnTo>
                  <a:lnTo>
                    <a:pt x="24" y="239"/>
                  </a:lnTo>
                  <a:lnTo>
                    <a:pt x="31" y="221"/>
                  </a:lnTo>
                  <a:lnTo>
                    <a:pt x="31" y="221"/>
                  </a:lnTo>
                  <a:lnTo>
                    <a:pt x="36" y="203"/>
                  </a:lnTo>
                  <a:lnTo>
                    <a:pt x="42" y="184"/>
                  </a:lnTo>
                  <a:lnTo>
                    <a:pt x="57" y="147"/>
                  </a:lnTo>
                  <a:lnTo>
                    <a:pt x="57" y="147"/>
                  </a:lnTo>
                  <a:lnTo>
                    <a:pt x="70" y="111"/>
                  </a:lnTo>
                  <a:lnTo>
                    <a:pt x="85" y="75"/>
                  </a:lnTo>
                  <a:lnTo>
                    <a:pt x="100" y="41"/>
                  </a:lnTo>
                  <a:lnTo>
                    <a:pt x="108" y="24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4"/>
                  </a:lnTo>
                  <a:lnTo>
                    <a:pt x="118" y="3"/>
                  </a:lnTo>
                  <a:lnTo>
                    <a:pt x="117" y="1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2" name="Freeform 863"/>
            <p:cNvSpPr/>
            <p:nvPr/>
          </p:nvSpPr>
          <p:spPr bwMode="auto">
            <a:xfrm>
              <a:off x="4270376" y="1550988"/>
              <a:ext cx="69850" cy="173038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1" y="21"/>
                </a:cxn>
                <a:cxn ang="0">
                  <a:pos x="103" y="40"/>
                </a:cxn>
                <a:cxn ang="0">
                  <a:pos x="95" y="58"/>
                </a:cxn>
                <a:cxn ang="0">
                  <a:pos x="89" y="78"/>
                </a:cxn>
                <a:cxn ang="0">
                  <a:pos x="79" y="117"/>
                </a:cxn>
                <a:cxn ang="0">
                  <a:pos x="69" y="157"/>
                </a:cxn>
                <a:cxn ang="0">
                  <a:pos x="69" y="157"/>
                </a:cxn>
                <a:cxn ang="0">
                  <a:pos x="62" y="180"/>
                </a:cxn>
                <a:cxn ang="0">
                  <a:pos x="54" y="204"/>
                </a:cxn>
                <a:cxn ang="0">
                  <a:pos x="45" y="227"/>
                </a:cxn>
                <a:cxn ang="0">
                  <a:pos x="35" y="250"/>
                </a:cxn>
                <a:cxn ang="0">
                  <a:pos x="35" y="250"/>
                </a:cxn>
                <a:cxn ang="0">
                  <a:pos x="26" y="268"/>
                </a:cxn>
                <a:cxn ang="0">
                  <a:pos x="18" y="285"/>
                </a:cxn>
                <a:cxn ang="0">
                  <a:pos x="8" y="304"/>
                </a:cxn>
                <a:cxn ang="0">
                  <a:pos x="1" y="322"/>
                </a:cxn>
                <a:cxn ang="0">
                  <a:pos x="1" y="322"/>
                </a:cxn>
                <a:cxn ang="0">
                  <a:pos x="0" y="325"/>
                </a:cxn>
                <a:cxn ang="0">
                  <a:pos x="1" y="326"/>
                </a:cxn>
                <a:cxn ang="0">
                  <a:pos x="2" y="327"/>
                </a:cxn>
                <a:cxn ang="0">
                  <a:pos x="4" y="328"/>
                </a:cxn>
                <a:cxn ang="0">
                  <a:pos x="7" y="328"/>
                </a:cxn>
                <a:cxn ang="0">
                  <a:pos x="9" y="327"/>
                </a:cxn>
                <a:cxn ang="0">
                  <a:pos x="10" y="325"/>
                </a:cxn>
                <a:cxn ang="0">
                  <a:pos x="10" y="325"/>
                </a:cxn>
                <a:cxn ang="0">
                  <a:pos x="19" y="305"/>
                </a:cxn>
                <a:cxn ang="0">
                  <a:pos x="28" y="285"/>
                </a:cxn>
                <a:cxn ang="0">
                  <a:pos x="37" y="267"/>
                </a:cxn>
                <a:cxn ang="0">
                  <a:pos x="47" y="247"/>
                </a:cxn>
                <a:cxn ang="0">
                  <a:pos x="47" y="247"/>
                </a:cxn>
                <a:cxn ang="0">
                  <a:pos x="61" y="212"/>
                </a:cxn>
                <a:cxn ang="0">
                  <a:pos x="68" y="194"/>
                </a:cxn>
                <a:cxn ang="0">
                  <a:pos x="75" y="175"/>
                </a:cxn>
                <a:cxn ang="0">
                  <a:pos x="75" y="175"/>
                </a:cxn>
                <a:cxn ang="0">
                  <a:pos x="81" y="155"/>
                </a:cxn>
                <a:cxn ang="0">
                  <a:pos x="86" y="133"/>
                </a:cxn>
                <a:cxn ang="0">
                  <a:pos x="96" y="89"/>
                </a:cxn>
                <a:cxn ang="0">
                  <a:pos x="103" y="69"/>
                </a:cxn>
                <a:cxn ang="0">
                  <a:pos x="110" y="48"/>
                </a:cxn>
                <a:cxn ang="0">
                  <a:pos x="118" y="27"/>
                </a:cxn>
                <a:cxn ang="0">
                  <a:pos x="129" y="7"/>
                </a:cxn>
                <a:cxn ang="0">
                  <a:pos x="129" y="7"/>
                </a:cxn>
                <a:cxn ang="0">
                  <a:pos x="130" y="5"/>
                </a:cxn>
                <a:cxn ang="0">
                  <a:pos x="129" y="3"/>
                </a:cxn>
                <a:cxn ang="0">
                  <a:pos x="127" y="2"/>
                </a:cxn>
                <a:cxn ang="0">
                  <a:pos x="126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30" h="328">
                  <a:moveTo>
                    <a:pt x="120" y="2"/>
                  </a:moveTo>
                  <a:lnTo>
                    <a:pt x="120" y="2"/>
                  </a:lnTo>
                  <a:lnTo>
                    <a:pt x="111" y="21"/>
                  </a:lnTo>
                  <a:lnTo>
                    <a:pt x="103" y="40"/>
                  </a:lnTo>
                  <a:lnTo>
                    <a:pt x="95" y="58"/>
                  </a:lnTo>
                  <a:lnTo>
                    <a:pt x="89" y="78"/>
                  </a:lnTo>
                  <a:lnTo>
                    <a:pt x="79" y="117"/>
                  </a:lnTo>
                  <a:lnTo>
                    <a:pt x="69" y="157"/>
                  </a:lnTo>
                  <a:lnTo>
                    <a:pt x="69" y="157"/>
                  </a:lnTo>
                  <a:lnTo>
                    <a:pt x="62" y="180"/>
                  </a:lnTo>
                  <a:lnTo>
                    <a:pt x="54" y="204"/>
                  </a:lnTo>
                  <a:lnTo>
                    <a:pt x="45" y="227"/>
                  </a:lnTo>
                  <a:lnTo>
                    <a:pt x="35" y="250"/>
                  </a:lnTo>
                  <a:lnTo>
                    <a:pt x="35" y="250"/>
                  </a:lnTo>
                  <a:lnTo>
                    <a:pt x="26" y="268"/>
                  </a:lnTo>
                  <a:lnTo>
                    <a:pt x="18" y="285"/>
                  </a:lnTo>
                  <a:lnTo>
                    <a:pt x="8" y="304"/>
                  </a:lnTo>
                  <a:lnTo>
                    <a:pt x="1" y="322"/>
                  </a:lnTo>
                  <a:lnTo>
                    <a:pt x="1" y="322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2" y="327"/>
                  </a:lnTo>
                  <a:lnTo>
                    <a:pt x="4" y="328"/>
                  </a:lnTo>
                  <a:lnTo>
                    <a:pt x="7" y="328"/>
                  </a:lnTo>
                  <a:lnTo>
                    <a:pt x="9" y="327"/>
                  </a:lnTo>
                  <a:lnTo>
                    <a:pt x="10" y="325"/>
                  </a:lnTo>
                  <a:lnTo>
                    <a:pt x="10" y="325"/>
                  </a:lnTo>
                  <a:lnTo>
                    <a:pt x="19" y="305"/>
                  </a:lnTo>
                  <a:lnTo>
                    <a:pt x="28" y="285"/>
                  </a:lnTo>
                  <a:lnTo>
                    <a:pt x="37" y="267"/>
                  </a:lnTo>
                  <a:lnTo>
                    <a:pt x="47" y="247"/>
                  </a:lnTo>
                  <a:lnTo>
                    <a:pt x="47" y="247"/>
                  </a:lnTo>
                  <a:lnTo>
                    <a:pt x="61" y="212"/>
                  </a:lnTo>
                  <a:lnTo>
                    <a:pt x="68" y="194"/>
                  </a:lnTo>
                  <a:lnTo>
                    <a:pt x="75" y="175"/>
                  </a:lnTo>
                  <a:lnTo>
                    <a:pt x="75" y="175"/>
                  </a:lnTo>
                  <a:lnTo>
                    <a:pt x="81" y="155"/>
                  </a:lnTo>
                  <a:lnTo>
                    <a:pt x="86" y="133"/>
                  </a:lnTo>
                  <a:lnTo>
                    <a:pt x="96" y="89"/>
                  </a:lnTo>
                  <a:lnTo>
                    <a:pt x="103" y="69"/>
                  </a:lnTo>
                  <a:lnTo>
                    <a:pt x="110" y="48"/>
                  </a:lnTo>
                  <a:lnTo>
                    <a:pt x="118" y="27"/>
                  </a:lnTo>
                  <a:lnTo>
                    <a:pt x="129" y="7"/>
                  </a:lnTo>
                  <a:lnTo>
                    <a:pt x="129" y="7"/>
                  </a:lnTo>
                  <a:lnTo>
                    <a:pt x="130" y="5"/>
                  </a:lnTo>
                  <a:lnTo>
                    <a:pt x="129" y="3"/>
                  </a:lnTo>
                  <a:lnTo>
                    <a:pt x="127" y="2"/>
                  </a:lnTo>
                  <a:lnTo>
                    <a:pt x="126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3" name="Freeform 864"/>
            <p:cNvSpPr/>
            <p:nvPr/>
          </p:nvSpPr>
          <p:spPr bwMode="auto">
            <a:xfrm>
              <a:off x="4294188" y="1577976"/>
              <a:ext cx="60325" cy="163513"/>
            </a:xfrm>
            <a:custGeom>
              <a:avLst/>
              <a:gdLst/>
              <a:ahLst/>
              <a:cxnLst>
                <a:cxn ang="0">
                  <a:pos x="105" y="2"/>
                </a:cxn>
                <a:cxn ang="0">
                  <a:pos x="105" y="2"/>
                </a:cxn>
                <a:cxn ang="0">
                  <a:pos x="97" y="21"/>
                </a:cxn>
                <a:cxn ang="0">
                  <a:pos x="91" y="38"/>
                </a:cxn>
                <a:cxn ang="0">
                  <a:pos x="85" y="57"/>
                </a:cxn>
                <a:cxn ang="0">
                  <a:pos x="79" y="77"/>
                </a:cxn>
                <a:cxn ang="0">
                  <a:pos x="69" y="114"/>
                </a:cxn>
                <a:cxn ang="0">
                  <a:pos x="59" y="152"/>
                </a:cxn>
                <a:cxn ang="0">
                  <a:pos x="59" y="152"/>
                </a:cxn>
                <a:cxn ang="0">
                  <a:pos x="47" y="191"/>
                </a:cxn>
                <a:cxn ang="0">
                  <a:pos x="35" y="229"/>
                </a:cxn>
                <a:cxn ang="0">
                  <a:pos x="28" y="248"/>
                </a:cxn>
                <a:cxn ang="0">
                  <a:pos x="19" y="266"/>
                </a:cxn>
                <a:cxn ang="0">
                  <a:pos x="10" y="285"/>
                </a:cxn>
                <a:cxn ang="0">
                  <a:pos x="1" y="303"/>
                </a:cxn>
                <a:cxn ang="0">
                  <a:pos x="1" y="303"/>
                </a:cxn>
                <a:cxn ang="0">
                  <a:pos x="0" y="305"/>
                </a:cxn>
                <a:cxn ang="0">
                  <a:pos x="0" y="306"/>
                </a:cxn>
                <a:cxn ang="0">
                  <a:pos x="1" y="308"/>
                </a:cxn>
                <a:cxn ang="0">
                  <a:pos x="2" y="309"/>
                </a:cxn>
                <a:cxn ang="0">
                  <a:pos x="4" y="309"/>
                </a:cxn>
                <a:cxn ang="0">
                  <a:pos x="5" y="309"/>
                </a:cxn>
                <a:cxn ang="0">
                  <a:pos x="7" y="309"/>
                </a:cxn>
                <a:cxn ang="0">
                  <a:pos x="8" y="307"/>
                </a:cxn>
                <a:cxn ang="0">
                  <a:pos x="8" y="307"/>
                </a:cxn>
                <a:cxn ang="0">
                  <a:pos x="18" y="291"/>
                </a:cxn>
                <a:cxn ang="0">
                  <a:pos x="26" y="275"/>
                </a:cxn>
                <a:cxn ang="0">
                  <a:pos x="34" y="258"/>
                </a:cxn>
                <a:cxn ang="0">
                  <a:pos x="41" y="240"/>
                </a:cxn>
                <a:cxn ang="0">
                  <a:pos x="53" y="206"/>
                </a:cxn>
                <a:cxn ang="0">
                  <a:pos x="64" y="171"/>
                </a:cxn>
                <a:cxn ang="0">
                  <a:pos x="64" y="171"/>
                </a:cxn>
                <a:cxn ang="0">
                  <a:pos x="74" y="130"/>
                </a:cxn>
                <a:cxn ang="0">
                  <a:pos x="86" y="88"/>
                </a:cxn>
                <a:cxn ang="0">
                  <a:pos x="91" y="67"/>
                </a:cxn>
                <a:cxn ang="0">
                  <a:pos x="98" y="47"/>
                </a:cxn>
                <a:cxn ang="0">
                  <a:pos x="105" y="27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5" y="2"/>
                </a:cxn>
                <a:cxn ang="0">
                  <a:pos x="105" y="2"/>
                </a:cxn>
              </a:cxnLst>
              <a:rect l="0" t="0" r="r" b="b"/>
              <a:pathLst>
                <a:path w="114" h="309">
                  <a:moveTo>
                    <a:pt x="105" y="2"/>
                  </a:moveTo>
                  <a:lnTo>
                    <a:pt x="105" y="2"/>
                  </a:lnTo>
                  <a:lnTo>
                    <a:pt x="97" y="21"/>
                  </a:lnTo>
                  <a:lnTo>
                    <a:pt x="91" y="38"/>
                  </a:lnTo>
                  <a:lnTo>
                    <a:pt x="85" y="57"/>
                  </a:lnTo>
                  <a:lnTo>
                    <a:pt x="79" y="77"/>
                  </a:lnTo>
                  <a:lnTo>
                    <a:pt x="69" y="114"/>
                  </a:lnTo>
                  <a:lnTo>
                    <a:pt x="59" y="152"/>
                  </a:lnTo>
                  <a:lnTo>
                    <a:pt x="59" y="152"/>
                  </a:lnTo>
                  <a:lnTo>
                    <a:pt x="47" y="191"/>
                  </a:lnTo>
                  <a:lnTo>
                    <a:pt x="35" y="229"/>
                  </a:lnTo>
                  <a:lnTo>
                    <a:pt x="28" y="248"/>
                  </a:lnTo>
                  <a:lnTo>
                    <a:pt x="19" y="266"/>
                  </a:lnTo>
                  <a:lnTo>
                    <a:pt x="10" y="285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5"/>
                  </a:lnTo>
                  <a:lnTo>
                    <a:pt x="0" y="306"/>
                  </a:lnTo>
                  <a:lnTo>
                    <a:pt x="1" y="308"/>
                  </a:lnTo>
                  <a:lnTo>
                    <a:pt x="2" y="309"/>
                  </a:lnTo>
                  <a:lnTo>
                    <a:pt x="4" y="309"/>
                  </a:lnTo>
                  <a:lnTo>
                    <a:pt x="5" y="309"/>
                  </a:lnTo>
                  <a:lnTo>
                    <a:pt x="7" y="309"/>
                  </a:lnTo>
                  <a:lnTo>
                    <a:pt x="8" y="307"/>
                  </a:lnTo>
                  <a:lnTo>
                    <a:pt x="8" y="307"/>
                  </a:lnTo>
                  <a:lnTo>
                    <a:pt x="18" y="291"/>
                  </a:lnTo>
                  <a:lnTo>
                    <a:pt x="26" y="275"/>
                  </a:lnTo>
                  <a:lnTo>
                    <a:pt x="34" y="258"/>
                  </a:lnTo>
                  <a:lnTo>
                    <a:pt x="41" y="240"/>
                  </a:lnTo>
                  <a:lnTo>
                    <a:pt x="53" y="206"/>
                  </a:lnTo>
                  <a:lnTo>
                    <a:pt x="64" y="171"/>
                  </a:lnTo>
                  <a:lnTo>
                    <a:pt x="64" y="171"/>
                  </a:lnTo>
                  <a:lnTo>
                    <a:pt x="74" y="130"/>
                  </a:lnTo>
                  <a:lnTo>
                    <a:pt x="86" y="88"/>
                  </a:lnTo>
                  <a:lnTo>
                    <a:pt x="91" y="67"/>
                  </a:lnTo>
                  <a:lnTo>
                    <a:pt x="98" y="47"/>
                  </a:lnTo>
                  <a:lnTo>
                    <a:pt x="105" y="27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4" name="Freeform 865"/>
            <p:cNvSpPr/>
            <p:nvPr/>
          </p:nvSpPr>
          <p:spPr bwMode="auto">
            <a:xfrm>
              <a:off x="4316413" y="1590676"/>
              <a:ext cx="63500" cy="161925"/>
            </a:xfrm>
            <a:custGeom>
              <a:avLst/>
              <a:gdLst/>
              <a:ahLst/>
              <a:cxnLst>
                <a:cxn ang="0">
                  <a:pos x="111" y="2"/>
                </a:cxn>
                <a:cxn ang="0">
                  <a:pos x="111" y="2"/>
                </a:cxn>
                <a:cxn ang="0">
                  <a:pos x="106" y="8"/>
                </a:cxn>
                <a:cxn ang="0">
                  <a:pos x="101" y="14"/>
                </a:cxn>
                <a:cxn ang="0">
                  <a:pos x="93" y="28"/>
                </a:cxn>
                <a:cxn ang="0">
                  <a:pos x="86" y="42"/>
                </a:cxn>
                <a:cxn ang="0">
                  <a:pos x="81" y="58"/>
                </a:cxn>
                <a:cxn ang="0">
                  <a:pos x="81" y="58"/>
                </a:cxn>
                <a:cxn ang="0">
                  <a:pos x="67" y="97"/>
                </a:cxn>
                <a:cxn ang="0">
                  <a:pos x="62" y="117"/>
                </a:cxn>
                <a:cxn ang="0">
                  <a:pos x="57" y="137"/>
                </a:cxn>
                <a:cxn ang="0">
                  <a:pos x="57" y="137"/>
                </a:cxn>
                <a:cxn ang="0">
                  <a:pos x="55" y="147"/>
                </a:cxn>
                <a:cxn ang="0">
                  <a:pos x="53" y="157"/>
                </a:cxn>
                <a:cxn ang="0">
                  <a:pos x="45" y="179"/>
                </a:cxn>
                <a:cxn ang="0">
                  <a:pos x="37" y="200"/>
                </a:cxn>
                <a:cxn ang="0">
                  <a:pos x="29" y="220"/>
                </a:cxn>
                <a:cxn ang="0">
                  <a:pos x="29" y="220"/>
                </a:cxn>
                <a:cxn ang="0">
                  <a:pos x="22" y="239"/>
                </a:cxn>
                <a:cxn ang="0">
                  <a:pos x="14" y="259"/>
                </a:cxn>
                <a:cxn ang="0">
                  <a:pos x="6" y="279"/>
                </a:cxn>
                <a:cxn ang="0">
                  <a:pos x="3" y="288"/>
                </a:cxn>
                <a:cxn ang="0">
                  <a:pos x="0" y="298"/>
                </a:cxn>
                <a:cxn ang="0">
                  <a:pos x="0" y="298"/>
                </a:cxn>
                <a:cxn ang="0">
                  <a:pos x="0" y="300"/>
                </a:cxn>
                <a:cxn ang="0">
                  <a:pos x="1" y="302"/>
                </a:cxn>
                <a:cxn ang="0">
                  <a:pos x="2" y="303"/>
                </a:cxn>
                <a:cxn ang="0">
                  <a:pos x="4" y="305"/>
                </a:cxn>
                <a:cxn ang="0">
                  <a:pos x="6" y="305"/>
                </a:cxn>
                <a:cxn ang="0">
                  <a:pos x="7" y="303"/>
                </a:cxn>
                <a:cxn ang="0">
                  <a:pos x="8" y="302"/>
                </a:cxn>
                <a:cxn ang="0">
                  <a:pos x="9" y="301"/>
                </a:cxn>
                <a:cxn ang="0">
                  <a:pos x="9" y="301"/>
                </a:cxn>
                <a:cxn ang="0">
                  <a:pos x="11" y="293"/>
                </a:cxn>
                <a:cxn ang="0">
                  <a:pos x="15" y="285"/>
                </a:cxn>
                <a:cxn ang="0">
                  <a:pos x="21" y="269"/>
                </a:cxn>
                <a:cxn ang="0">
                  <a:pos x="28" y="255"/>
                </a:cxn>
                <a:cxn ang="0">
                  <a:pos x="33" y="239"/>
                </a:cxn>
                <a:cxn ang="0">
                  <a:pos x="33" y="239"/>
                </a:cxn>
                <a:cxn ang="0">
                  <a:pos x="46" y="202"/>
                </a:cxn>
                <a:cxn ang="0">
                  <a:pos x="59" y="165"/>
                </a:cxn>
                <a:cxn ang="0">
                  <a:pos x="59" y="165"/>
                </a:cxn>
                <a:cxn ang="0">
                  <a:pos x="65" y="145"/>
                </a:cxn>
                <a:cxn ang="0">
                  <a:pos x="71" y="124"/>
                </a:cxn>
                <a:cxn ang="0">
                  <a:pos x="81" y="83"/>
                </a:cxn>
                <a:cxn ang="0">
                  <a:pos x="87" y="62"/>
                </a:cxn>
                <a:cxn ang="0">
                  <a:pos x="95" y="42"/>
                </a:cxn>
                <a:cxn ang="0">
                  <a:pos x="100" y="33"/>
                </a:cxn>
                <a:cxn ang="0">
                  <a:pos x="106" y="25"/>
                </a:cxn>
                <a:cxn ang="0">
                  <a:pos x="111" y="16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5"/>
                </a:cxn>
                <a:cxn ang="0">
                  <a:pos x="118" y="3"/>
                </a:cxn>
                <a:cxn ang="0">
                  <a:pos x="117" y="1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1" y="2"/>
                </a:cxn>
                <a:cxn ang="0">
                  <a:pos x="111" y="2"/>
                </a:cxn>
              </a:cxnLst>
              <a:rect l="0" t="0" r="r" b="b"/>
              <a:pathLst>
                <a:path w="119" h="305">
                  <a:moveTo>
                    <a:pt x="111" y="2"/>
                  </a:moveTo>
                  <a:lnTo>
                    <a:pt x="111" y="2"/>
                  </a:lnTo>
                  <a:lnTo>
                    <a:pt x="106" y="8"/>
                  </a:lnTo>
                  <a:lnTo>
                    <a:pt x="101" y="14"/>
                  </a:lnTo>
                  <a:lnTo>
                    <a:pt x="93" y="28"/>
                  </a:lnTo>
                  <a:lnTo>
                    <a:pt x="86" y="42"/>
                  </a:lnTo>
                  <a:lnTo>
                    <a:pt x="81" y="58"/>
                  </a:lnTo>
                  <a:lnTo>
                    <a:pt x="81" y="58"/>
                  </a:lnTo>
                  <a:lnTo>
                    <a:pt x="67" y="97"/>
                  </a:lnTo>
                  <a:lnTo>
                    <a:pt x="62" y="117"/>
                  </a:lnTo>
                  <a:lnTo>
                    <a:pt x="57" y="137"/>
                  </a:lnTo>
                  <a:lnTo>
                    <a:pt x="57" y="137"/>
                  </a:lnTo>
                  <a:lnTo>
                    <a:pt x="55" y="147"/>
                  </a:lnTo>
                  <a:lnTo>
                    <a:pt x="53" y="157"/>
                  </a:lnTo>
                  <a:lnTo>
                    <a:pt x="45" y="179"/>
                  </a:lnTo>
                  <a:lnTo>
                    <a:pt x="37" y="200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22" y="239"/>
                  </a:lnTo>
                  <a:lnTo>
                    <a:pt x="14" y="259"/>
                  </a:lnTo>
                  <a:lnTo>
                    <a:pt x="6" y="279"/>
                  </a:lnTo>
                  <a:lnTo>
                    <a:pt x="3" y="288"/>
                  </a:lnTo>
                  <a:lnTo>
                    <a:pt x="0" y="298"/>
                  </a:lnTo>
                  <a:lnTo>
                    <a:pt x="0" y="298"/>
                  </a:lnTo>
                  <a:lnTo>
                    <a:pt x="0" y="300"/>
                  </a:lnTo>
                  <a:lnTo>
                    <a:pt x="1" y="302"/>
                  </a:lnTo>
                  <a:lnTo>
                    <a:pt x="2" y="303"/>
                  </a:lnTo>
                  <a:lnTo>
                    <a:pt x="4" y="305"/>
                  </a:lnTo>
                  <a:lnTo>
                    <a:pt x="6" y="305"/>
                  </a:lnTo>
                  <a:lnTo>
                    <a:pt x="7" y="303"/>
                  </a:lnTo>
                  <a:lnTo>
                    <a:pt x="8" y="302"/>
                  </a:lnTo>
                  <a:lnTo>
                    <a:pt x="9" y="301"/>
                  </a:lnTo>
                  <a:lnTo>
                    <a:pt x="9" y="301"/>
                  </a:lnTo>
                  <a:lnTo>
                    <a:pt x="11" y="293"/>
                  </a:lnTo>
                  <a:lnTo>
                    <a:pt x="15" y="285"/>
                  </a:lnTo>
                  <a:lnTo>
                    <a:pt x="21" y="269"/>
                  </a:lnTo>
                  <a:lnTo>
                    <a:pt x="28" y="255"/>
                  </a:lnTo>
                  <a:lnTo>
                    <a:pt x="33" y="239"/>
                  </a:lnTo>
                  <a:lnTo>
                    <a:pt x="33" y="239"/>
                  </a:lnTo>
                  <a:lnTo>
                    <a:pt x="46" y="202"/>
                  </a:lnTo>
                  <a:lnTo>
                    <a:pt x="59" y="165"/>
                  </a:lnTo>
                  <a:lnTo>
                    <a:pt x="59" y="165"/>
                  </a:lnTo>
                  <a:lnTo>
                    <a:pt x="65" y="145"/>
                  </a:lnTo>
                  <a:lnTo>
                    <a:pt x="71" y="124"/>
                  </a:lnTo>
                  <a:lnTo>
                    <a:pt x="81" y="83"/>
                  </a:lnTo>
                  <a:lnTo>
                    <a:pt x="87" y="62"/>
                  </a:lnTo>
                  <a:lnTo>
                    <a:pt x="95" y="42"/>
                  </a:lnTo>
                  <a:lnTo>
                    <a:pt x="100" y="33"/>
                  </a:lnTo>
                  <a:lnTo>
                    <a:pt x="106" y="25"/>
                  </a:lnTo>
                  <a:lnTo>
                    <a:pt x="111" y="16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5"/>
                  </a:lnTo>
                  <a:lnTo>
                    <a:pt x="118" y="3"/>
                  </a:lnTo>
                  <a:lnTo>
                    <a:pt x="117" y="1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1" y="2"/>
                  </a:lnTo>
                  <a:lnTo>
                    <a:pt x="11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5" name="Freeform 866"/>
            <p:cNvSpPr/>
            <p:nvPr/>
          </p:nvSpPr>
          <p:spPr bwMode="auto">
            <a:xfrm>
              <a:off x="4344988" y="1597026"/>
              <a:ext cx="52388" cy="157163"/>
            </a:xfrm>
            <a:custGeom>
              <a:avLst/>
              <a:gdLst/>
              <a:ahLst/>
              <a:cxnLst>
                <a:cxn ang="0">
                  <a:pos x="90" y="4"/>
                </a:cxn>
                <a:cxn ang="0">
                  <a:pos x="90" y="4"/>
                </a:cxn>
                <a:cxn ang="0">
                  <a:pos x="89" y="23"/>
                </a:cxn>
                <a:cxn ang="0">
                  <a:pos x="86" y="42"/>
                </a:cxn>
                <a:cxn ang="0">
                  <a:pos x="82" y="60"/>
                </a:cxn>
                <a:cxn ang="0">
                  <a:pos x="77" y="79"/>
                </a:cxn>
                <a:cxn ang="0">
                  <a:pos x="70" y="98"/>
                </a:cxn>
                <a:cxn ang="0">
                  <a:pos x="64" y="116"/>
                </a:cxn>
                <a:cxn ang="0">
                  <a:pos x="51" y="151"/>
                </a:cxn>
                <a:cxn ang="0">
                  <a:pos x="51" y="151"/>
                </a:cxn>
                <a:cxn ang="0">
                  <a:pos x="25" y="222"/>
                </a:cxn>
                <a:cxn ang="0">
                  <a:pos x="0" y="293"/>
                </a:cxn>
                <a:cxn ang="0">
                  <a:pos x="0" y="293"/>
                </a:cxn>
                <a:cxn ang="0">
                  <a:pos x="0" y="296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6" y="299"/>
                </a:cxn>
                <a:cxn ang="0">
                  <a:pos x="8" y="298"/>
                </a:cxn>
                <a:cxn ang="0">
                  <a:pos x="9" y="296"/>
                </a:cxn>
                <a:cxn ang="0">
                  <a:pos x="9" y="296"/>
                </a:cxn>
                <a:cxn ang="0">
                  <a:pos x="33" y="224"/>
                </a:cxn>
                <a:cxn ang="0">
                  <a:pos x="47" y="189"/>
                </a:cxn>
                <a:cxn ang="0">
                  <a:pos x="60" y="155"/>
                </a:cxn>
                <a:cxn ang="0">
                  <a:pos x="60" y="155"/>
                </a:cxn>
                <a:cxn ang="0">
                  <a:pos x="75" y="118"/>
                </a:cxn>
                <a:cxn ang="0">
                  <a:pos x="81" y="100"/>
                </a:cxn>
                <a:cxn ang="0">
                  <a:pos x="86" y="81"/>
                </a:cxn>
                <a:cxn ang="0">
                  <a:pos x="91" y="61"/>
                </a:cxn>
                <a:cxn ang="0">
                  <a:pos x="95" y="43"/>
                </a:cxn>
                <a:cxn ang="0">
                  <a:pos x="98" y="23"/>
                </a:cxn>
                <a:cxn ang="0">
                  <a:pos x="99" y="4"/>
                </a:cxn>
                <a:cxn ang="0">
                  <a:pos x="99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0" y="2"/>
                </a:cxn>
                <a:cxn ang="0">
                  <a:pos x="90" y="4"/>
                </a:cxn>
                <a:cxn ang="0">
                  <a:pos x="90" y="4"/>
                </a:cxn>
              </a:cxnLst>
              <a:rect l="0" t="0" r="r" b="b"/>
              <a:pathLst>
                <a:path w="99" h="299">
                  <a:moveTo>
                    <a:pt x="90" y="4"/>
                  </a:moveTo>
                  <a:lnTo>
                    <a:pt x="90" y="4"/>
                  </a:lnTo>
                  <a:lnTo>
                    <a:pt x="89" y="23"/>
                  </a:lnTo>
                  <a:lnTo>
                    <a:pt x="86" y="42"/>
                  </a:lnTo>
                  <a:lnTo>
                    <a:pt x="82" y="60"/>
                  </a:lnTo>
                  <a:lnTo>
                    <a:pt x="77" y="79"/>
                  </a:lnTo>
                  <a:lnTo>
                    <a:pt x="70" y="98"/>
                  </a:lnTo>
                  <a:lnTo>
                    <a:pt x="64" y="116"/>
                  </a:lnTo>
                  <a:lnTo>
                    <a:pt x="51" y="151"/>
                  </a:lnTo>
                  <a:lnTo>
                    <a:pt x="51" y="151"/>
                  </a:lnTo>
                  <a:lnTo>
                    <a:pt x="25" y="222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6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6" y="299"/>
                  </a:lnTo>
                  <a:lnTo>
                    <a:pt x="8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33" y="224"/>
                  </a:lnTo>
                  <a:lnTo>
                    <a:pt x="47" y="189"/>
                  </a:lnTo>
                  <a:lnTo>
                    <a:pt x="60" y="155"/>
                  </a:lnTo>
                  <a:lnTo>
                    <a:pt x="60" y="155"/>
                  </a:lnTo>
                  <a:lnTo>
                    <a:pt x="75" y="118"/>
                  </a:lnTo>
                  <a:lnTo>
                    <a:pt x="81" y="100"/>
                  </a:lnTo>
                  <a:lnTo>
                    <a:pt x="86" y="81"/>
                  </a:lnTo>
                  <a:lnTo>
                    <a:pt x="91" y="61"/>
                  </a:lnTo>
                  <a:lnTo>
                    <a:pt x="95" y="43"/>
                  </a:lnTo>
                  <a:lnTo>
                    <a:pt x="98" y="23"/>
                  </a:lnTo>
                  <a:lnTo>
                    <a:pt x="99" y="4"/>
                  </a:lnTo>
                  <a:lnTo>
                    <a:pt x="99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0" y="2"/>
                  </a:lnTo>
                  <a:lnTo>
                    <a:pt x="90" y="4"/>
                  </a:lnTo>
                  <a:lnTo>
                    <a:pt x="9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6" name="Freeform 867"/>
            <p:cNvSpPr/>
            <p:nvPr/>
          </p:nvSpPr>
          <p:spPr bwMode="auto">
            <a:xfrm>
              <a:off x="4397376" y="1598613"/>
              <a:ext cx="17463" cy="77788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1" y="40"/>
                </a:cxn>
                <a:cxn ang="0">
                  <a:pos x="16" y="74"/>
                </a:cxn>
                <a:cxn ang="0">
                  <a:pos x="9" y="108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5" y="147"/>
                </a:cxn>
                <a:cxn ang="0">
                  <a:pos x="6" y="147"/>
                </a:cxn>
                <a:cxn ang="0">
                  <a:pos x="8" y="147"/>
                </a:cxn>
                <a:cxn ang="0">
                  <a:pos x="9" y="146"/>
                </a:cxn>
                <a:cxn ang="0">
                  <a:pos x="10" y="144"/>
                </a:cxn>
                <a:cxn ang="0">
                  <a:pos x="10" y="144"/>
                </a:cxn>
                <a:cxn ang="0">
                  <a:pos x="18" y="110"/>
                </a:cxn>
                <a:cxn ang="0">
                  <a:pos x="25" y="75"/>
                </a:cxn>
                <a:cxn ang="0">
                  <a:pos x="30" y="40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147">
                  <a:moveTo>
                    <a:pt x="24" y="5"/>
                  </a:moveTo>
                  <a:lnTo>
                    <a:pt x="24" y="5"/>
                  </a:lnTo>
                  <a:lnTo>
                    <a:pt x="21" y="40"/>
                  </a:lnTo>
                  <a:lnTo>
                    <a:pt x="16" y="74"/>
                  </a:lnTo>
                  <a:lnTo>
                    <a:pt x="9" y="108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5" y="147"/>
                  </a:lnTo>
                  <a:lnTo>
                    <a:pt x="6" y="147"/>
                  </a:lnTo>
                  <a:lnTo>
                    <a:pt x="8" y="147"/>
                  </a:lnTo>
                  <a:lnTo>
                    <a:pt x="9" y="146"/>
                  </a:lnTo>
                  <a:lnTo>
                    <a:pt x="10" y="144"/>
                  </a:lnTo>
                  <a:lnTo>
                    <a:pt x="10" y="144"/>
                  </a:lnTo>
                  <a:lnTo>
                    <a:pt x="18" y="110"/>
                  </a:lnTo>
                  <a:lnTo>
                    <a:pt x="25" y="75"/>
                  </a:lnTo>
                  <a:lnTo>
                    <a:pt x="30" y="40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7" name="Freeform 868"/>
            <p:cNvSpPr/>
            <p:nvPr/>
          </p:nvSpPr>
          <p:spPr bwMode="auto">
            <a:xfrm>
              <a:off x="4611688" y="1601788"/>
              <a:ext cx="19050" cy="79375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19" y="40"/>
                </a:cxn>
                <a:cxn ang="0">
                  <a:pos x="11" y="75"/>
                </a:cxn>
                <a:cxn ang="0">
                  <a:pos x="7" y="93"/>
                </a:cxn>
                <a:cxn ang="0">
                  <a:pos x="4" y="110"/>
                </a:cxn>
                <a:cxn ang="0">
                  <a:pos x="1" y="12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3" y="152"/>
                </a:cxn>
                <a:cxn ang="0">
                  <a:pos x="5" y="152"/>
                </a:cxn>
                <a:cxn ang="0">
                  <a:pos x="6" y="152"/>
                </a:cxn>
                <a:cxn ang="0">
                  <a:pos x="8" y="151"/>
                </a:cxn>
                <a:cxn ang="0">
                  <a:pos x="9" y="150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29"/>
                </a:cxn>
                <a:cxn ang="0">
                  <a:pos x="13" y="111"/>
                </a:cxn>
                <a:cxn ang="0">
                  <a:pos x="16" y="94"/>
                </a:cxn>
                <a:cxn ang="0">
                  <a:pos x="20" y="76"/>
                </a:cxn>
                <a:cxn ang="0">
                  <a:pos x="29" y="41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8" h="152">
                  <a:moveTo>
                    <a:pt x="29" y="4"/>
                  </a:moveTo>
                  <a:lnTo>
                    <a:pt x="29" y="4"/>
                  </a:lnTo>
                  <a:lnTo>
                    <a:pt x="19" y="40"/>
                  </a:lnTo>
                  <a:lnTo>
                    <a:pt x="11" y="75"/>
                  </a:lnTo>
                  <a:lnTo>
                    <a:pt x="7" y="93"/>
                  </a:lnTo>
                  <a:lnTo>
                    <a:pt x="4" y="110"/>
                  </a:lnTo>
                  <a:lnTo>
                    <a:pt x="1" y="12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3" y="152"/>
                  </a:lnTo>
                  <a:lnTo>
                    <a:pt x="5" y="152"/>
                  </a:lnTo>
                  <a:lnTo>
                    <a:pt x="6" y="152"/>
                  </a:lnTo>
                  <a:lnTo>
                    <a:pt x="8" y="151"/>
                  </a:lnTo>
                  <a:lnTo>
                    <a:pt x="9" y="150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29"/>
                  </a:lnTo>
                  <a:lnTo>
                    <a:pt x="13" y="111"/>
                  </a:lnTo>
                  <a:lnTo>
                    <a:pt x="16" y="94"/>
                  </a:lnTo>
                  <a:lnTo>
                    <a:pt x="20" y="76"/>
                  </a:lnTo>
                  <a:lnTo>
                    <a:pt x="29" y="41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8" name="Freeform 869"/>
            <p:cNvSpPr/>
            <p:nvPr/>
          </p:nvSpPr>
          <p:spPr bwMode="auto">
            <a:xfrm>
              <a:off x="4629151" y="1573213"/>
              <a:ext cx="30163" cy="138113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42" y="10"/>
                </a:cxn>
                <a:cxn ang="0">
                  <a:pos x="36" y="19"/>
                </a:cxn>
                <a:cxn ang="0">
                  <a:pos x="32" y="30"/>
                </a:cxn>
                <a:cxn ang="0">
                  <a:pos x="29" y="41"/>
                </a:cxn>
                <a:cxn ang="0">
                  <a:pos x="29" y="41"/>
                </a:cxn>
                <a:cxn ang="0">
                  <a:pos x="19" y="77"/>
                </a:cxn>
                <a:cxn ang="0">
                  <a:pos x="11" y="114"/>
                </a:cxn>
                <a:cxn ang="0">
                  <a:pos x="11" y="114"/>
                </a:cxn>
                <a:cxn ang="0">
                  <a:pos x="8" y="131"/>
                </a:cxn>
                <a:cxn ang="0">
                  <a:pos x="6" y="149"/>
                </a:cxn>
                <a:cxn ang="0">
                  <a:pos x="2" y="185"/>
                </a:cxn>
                <a:cxn ang="0">
                  <a:pos x="1" y="221"/>
                </a:cxn>
                <a:cxn ang="0">
                  <a:pos x="0" y="257"/>
                </a:cxn>
                <a:cxn ang="0">
                  <a:pos x="0" y="257"/>
                </a:cxn>
                <a:cxn ang="0">
                  <a:pos x="1" y="259"/>
                </a:cxn>
                <a:cxn ang="0">
                  <a:pos x="2" y="260"/>
                </a:cxn>
                <a:cxn ang="0">
                  <a:pos x="3" y="261"/>
                </a:cxn>
                <a:cxn ang="0">
                  <a:pos x="5" y="261"/>
                </a:cxn>
                <a:cxn ang="0">
                  <a:pos x="7" y="261"/>
                </a:cxn>
                <a:cxn ang="0">
                  <a:pos x="8" y="260"/>
                </a:cxn>
                <a:cxn ang="0">
                  <a:pos x="9" y="259"/>
                </a:cxn>
                <a:cxn ang="0">
                  <a:pos x="10" y="257"/>
                </a:cxn>
                <a:cxn ang="0">
                  <a:pos x="10" y="257"/>
                </a:cxn>
                <a:cxn ang="0">
                  <a:pos x="10" y="226"/>
                </a:cxn>
                <a:cxn ang="0">
                  <a:pos x="12" y="193"/>
                </a:cxn>
                <a:cxn ang="0">
                  <a:pos x="15" y="162"/>
                </a:cxn>
                <a:cxn ang="0">
                  <a:pos x="18" y="131"/>
                </a:cxn>
                <a:cxn ang="0">
                  <a:pos x="18" y="131"/>
                </a:cxn>
                <a:cxn ang="0">
                  <a:pos x="20" y="115"/>
                </a:cxn>
                <a:cxn ang="0">
                  <a:pos x="25" y="98"/>
                </a:cxn>
                <a:cxn ang="0">
                  <a:pos x="33" y="66"/>
                </a:cxn>
                <a:cxn ang="0">
                  <a:pos x="33" y="66"/>
                </a:cxn>
                <a:cxn ang="0">
                  <a:pos x="36" y="50"/>
                </a:cxn>
                <a:cxn ang="0">
                  <a:pos x="40" y="36"/>
                </a:cxn>
                <a:cxn ang="0">
                  <a:pos x="43" y="28"/>
                </a:cxn>
                <a:cxn ang="0">
                  <a:pos x="46" y="21"/>
                </a:cxn>
                <a:cxn ang="0">
                  <a:pos x="51" y="14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261">
                  <a:moveTo>
                    <a:pt x="49" y="1"/>
                  </a:moveTo>
                  <a:lnTo>
                    <a:pt x="49" y="1"/>
                  </a:lnTo>
                  <a:lnTo>
                    <a:pt x="42" y="10"/>
                  </a:lnTo>
                  <a:lnTo>
                    <a:pt x="36" y="19"/>
                  </a:lnTo>
                  <a:lnTo>
                    <a:pt x="32" y="30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19" y="77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8" y="131"/>
                  </a:lnTo>
                  <a:lnTo>
                    <a:pt x="6" y="149"/>
                  </a:lnTo>
                  <a:lnTo>
                    <a:pt x="2" y="185"/>
                  </a:lnTo>
                  <a:lnTo>
                    <a:pt x="1" y="221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1" y="259"/>
                  </a:lnTo>
                  <a:lnTo>
                    <a:pt x="2" y="260"/>
                  </a:lnTo>
                  <a:lnTo>
                    <a:pt x="3" y="261"/>
                  </a:lnTo>
                  <a:lnTo>
                    <a:pt x="5" y="261"/>
                  </a:lnTo>
                  <a:lnTo>
                    <a:pt x="7" y="261"/>
                  </a:lnTo>
                  <a:lnTo>
                    <a:pt x="8" y="260"/>
                  </a:lnTo>
                  <a:lnTo>
                    <a:pt x="9" y="259"/>
                  </a:lnTo>
                  <a:lnTo>
                    <a:pt x="10" y="257"/>
                  </a:lnTo>
                  <a:lnTo>
                    <a:pt x="10" y="257"/>
                  </a:lnTo>
                  <a:lnTo>
                    <a:pt x="10" y="226"/>
                  </a:lnTo>
                  <a:lnTo>
                    <a:pt x="12" y="193"/>
                  </a:lnTo>
                  <a:lnTo>
                    <a:pt x="15" y="162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0" y="115"/>
                  </a:lnTo>
                  <a:lnTo>
                    <a:pt x="25" y="98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6" y="50"/>
                  </a:lnTo>
                  <a:lnTo>
                    <a:pt x="40" y="36"/>
                  </a:lnTo>
                  <a:lnTo>
                    <a:pt x="43" y="28"/>
                  </a:lnTo>
                  <a:lnTo>
                    <a:pt x="46" y="21"/>
                  </a:lnTo>
                  <a:lnTo>
                    <a:pt x="51" y="14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9" name="Freeform 870"/>
            <p:cNvSpPr/>
            <p:nvPr/>
          </p:nvSpPr>
          <p:spPr bwMode="auto">
            <a:xfrm>
              <a:off x="4648201" y="1558926"/>
              <a:ext cx="53975" cy="182563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7" y="5"/>
                </a:cxn>
                <a:cxn ang="0">
                  <a:pos x="83" y="9"/>
                </a:cxn>
                <a:cxn ang="0">
                  <a:pos x="79" y="13"/>
                </a:cxn>
                <a:cxn ang="0">
                  <a:pos x="76" y="18"/>
                </a:cxn>
                <a:cxn ang="0">
                  <a:pos x="70" y="30"/>
                </a:cxn>
                <a:cxn ang="0">
                  <a:pos x="65" y="42"/>
                </a:cxn>
                <a:cxn ang="0">
                  <a:pos x="65" y="42"/>
                </a:cxn>
                <a:cxn ang="0">
                  <a:pos x="50" y="92"/>
                </a:cxn>
                <a:cxn ang="0">
                  <a:pos x="36" y="142"/>
                </a:cxn>
                <a:cxn ang="0">
                  <a:pos x="36" y="142"/>
                </a:cxn>
                <a:cxn ang="0">
                  <a:pos x="30" y="168"/>
                </a:cxn>
                <a:cxn ang="0">
                  <a:pos x="25" y="193"/>
                </a:cxn>
                <a:cxn ang="0">
                  <a:pos x="16" y="245"/>
                </a:cxn>
                <a:cxn ang="0">
                  <a:pos x="16" y="245"/>
                </a:cxn>
                <a:cxn ang="0">
                  <a:pos x="5" y="294"/>
                </a:cxn>
                <a:cxn ang="0">
                  <a:pos x="2" y="318"/>
                </a:cxn>
                <a:cxn ang="0">
                  <a:pos x="0" y="343"/>
                </a:cxn>
                <a:cxn ang="0">
                  <a:pos x="0" y="343"/>
                </a:cxn>
                <a:cxn ang="0">
                  <a:pos x="0" y="345"/>
                </a:cxn>
                <a:cxn ang="0">
                  <a:pos x="1" y="346"/>
                </a:cxn>
                <a:cxn ang="0">
                  <a:pos x="3" y="347"/>
                </a:cxn>
                <a:cxn ang="0">
                  <a:pos x="5" y="347"/>
                </a:cxn>
                <a:cxn ang="0">
                  <a:pos x="6" y="347"/>
                </a:cxn>
                <a:cxn ang="0">
                  <a:pos x="8" y="346"/>
                </a:cxn>
                <a:cxn ang="0">
                  <a:pos x="9" y="345"/>
                </a:cxn>
                <a:cxn ang="0">
                  <a:pos x="9" y="343"/>
                </a:cxn>
                <a:cxn ang="0">
                  <a:pos x="9" y="343"/>
                </a:cxn>
                <a:cxn ang="0">
                  <a:pos x="10" y="321"/>
                </a:cxn>
                <a:cxn ang="0">
                  <a:pos x="14" y="300"/>
                </a:cxn>
                <a:cxn ang="0">
                  <a:pos x="17" y="278"/>
                </a:cxn>
                <a:cxn ang="0">
                  <a:pos x="21" y="257"/>
                </a:cxn>
                <a:cxn ang="0">
                  <a:pos x="30" y="214"/>
                </a:cxn>
                <a:cxn ang="0">
                  <a:pos x="39" y="172"/>
                </a:cxn>
                <a:cxn ang="0">
                  <a:pos x="39" y="172"/>
                </a:cxn>
                <a:cxn ang="0">
                  <a:pos x="45" y="149"/>
                </a:cxn>
                <a:cxn ang="0">
                  <a:pos x="51" y="126"/>
                </a:cxn>
                <a:cxn ang="0">
                  <a:pos x="63" y="80"/>
                </a:cxn>
                <a:cxn ang="0">
                  <a:pos x="63" y="80"/>
                </a:cxn>
                <a:cxn ang="0">
                  <a:pos x="69" y="62"/>
                </a:cxn>
                <a:cxn ang="0">
                  <a:pos x="72" y="51"/>
                </a:cxn>
                <a:cxn ang="0">
                  <a:pos x="75" y="41"/>
                </a:cxn>
                <a:cxn ang="0">
                  <a:pos x="79" y="32"/>
                </a:cxn>
                <a:cxn ang="0">
                  <a:pos x="84" y="22"/>
                </a:cxn>
                <a:cxn ang="0">
                  <a:pos x="90" y="15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100" y="8"/>
                </a:cxn>
                <a:cxn ang="0">
                  <a:pos x="100" y="6"/>
                </a:cxn>
                <a:cxn ang="0">
                  <a:pos x="100" y="4"/>
                </a:cxn>
                <a:cxn ang="0">
                  <a:pos x="100" y="3"/>
                </a:cxn>
                <a:cxn ang="0">
                  <a:pos x="99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100" h="347">
                  <a:moveTo>
                    <a:pt x="93" y="1"/>
                  </a:moveTo>
                  <a:lnTo>
                    <a:pt x="93" y="1"/>
                  </a:lnTo>
                  <a:lnTo>
                    <a:pt x="87" y="5"/>
                  </a:lnTo>
                  <a:lnTo>
                    <a:pt x="83" y="9"/>
                  </a:lnTo>
                  <a:lnTo>
                    <a:pt x="79" y="13"/>
                  </a:lnTo>
                  <a:lnTo>
                    <a:pt x="76" y="18"/>
                  </a:lnTo>
                  <a:lnTo>
                    <a:pt x="70" y="30"/>
                  </a:lnTo>
                  <a:lnTo>
                    <a:pt x="65" y="42"/>
                  </a:lnTo>
                  <a:lnTo>
                    <a:pt x="65" y="42"/>
                  </a:lnTo>
                  <a:lnTo>
                    <a:pt x="50" y="92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30" y="168"/>
                  </a:lnTo>
                  <a:lnTo>
                    <a:pt x="25" y="193"/>
                  </a:lnTo>
                  <a:lnTo>
                    <a:pt x="16" y="245"/>
                  </a:lnTo>
                  <a:lnTo>
                    <a:pt x="16" y="245"/>
                  </a:lnTo>
                  <a:lnTo>
                    <a:pt x="5" y="294"/>
                  </a:lnTo>
                  <a:lnTo>
                    <a:pt x="2" y="318"/>
                  </a:lnTo>
                  <a:lnTo>
                    <a:pt x="0" y="343"/>
                  </a:lnTo>
                  <a:lnTo>
                    <a:pt x="0" y="343"/>
                  </a:lnTo>
                  <a:lnTo>
                    <a:pt x="0" y="345"/>
                  </a:lnTo>
                  <a:lnTo>
                    <a:pt x="1" y="346"/>
                  </a:lnTo>
                  <a:lnTo>
                    <a:pt x="3" y="347"/>
                  </a:lnTo>
                  <a:lnTo>
                    <a:pt x="5" y="347"/>
                  </a:lnTo>
                  <a:lnTo>
                    <a:pt x="6" y="347"/>
                  </a:lnTo>
                  <a:lnTo>
                    <a:pt x="8" y="346"/>
                  </a:lnTo>
                  <a:lnTo>
                    <a:pt x="9" y="345"/>
                  </a:lnTo>
                  <a:lnTo>
                    <a:pt x="9" y="343"/>
                  </a:lnTo>
                  <a:lnTo>
                    <a:pt x="9" y="343"/>
                  </a:lnTo>
                  <a:lnTo>
                    <a:pt x="10" y="321"/>
                  </a:lnTo>
                  <a:lnTo>
                    <a:pt x="14" y="300"/>
                  </a:lnTo>
                  <a:lnTo>
                    <a:pt x="17" y="278"/>
                  </a:lnTo>
                  <a:lnTo>
                    <a:pt x="21" y="257"/>
                  </a:lnTo>
                  <a:lnTo>
                    <a:pt x="30" y="214"/>
                  </a:lnTo>
                  <a:lnTo>
                    <a:pt x="39" y="172"/>
                  </a:lnTo>
                  <a:lnTo>
                    <a:pt x="39" y="172"/>
                  </a:lnTo>
                  <a:lnTo>
                    <a:pt x="45" y="149"/>
                  </a:lnTo>
                  <a:lnTo>
                    <a:pt x="51" y="126"/>
                  </a:lnTo>
                  <a:lnTo>
                    <a:pt x="63" y="80"/>
                  </a:lnTo>
                  <a:lnTo>
                    <a:pt x="63" y="80"/>
                  </a:lnTo>
                  <a:lnTo>
                    <a:pt x="69" y="62"/>
                  </a:lnTo>
                  <a:lnTo>
                    <a:pt x="72" y="51"/>
                  </a:lnTo>
                  <a:lnTo>
                    <a:pt x="75" y="41"/>
                  </a:lnTo>
                  <a:lnTo>
                    <a:pt x="79" y="32"/>
                  </a:lnTo>
                  <a:lnTo>
                    <a:pt x="84" y="22"/>
                  </a:lnTo>
                  <a:lnTo>
                    <a:pt x="90" y="15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100" y="8"/>
                  </a:lnTo>
                  <a:lnTo>
                    <a:pt x="100" y="6"/>
                  </a:lnTo>
                  <a:lnTo>
                    <a:pt x="100" y="4"/>
                  </a:lnTo>
                  <a:lnTo>
                    <a:pt x="100" y="3"/>
                  </a:lnTo>
                  <a:lnTo>
                    <a:pt x="99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0" name="Freeform 871"/>
            <p:cNvSpPr/>
            <p:nvPr/>
          </p:nvSpPr>
          <p:spPr bwMode="auto">
            <a:xfrm>
              <a:off x="4673601" y="1576388"/>
              <a:ext cx="50800" cy="190500"/>
            </a:xfrm>
            <a:custGeom>
              <a:avLst/>
              <a:gdLst/>
              <a:ahLst/>
              <a:cxnLst>
                <a:cxn ang="0">
                  <a:pos x="88" y="2"/>
                </a:cxn>
                <a:cxn ang="0">
                  <a:pos x="88" y="2"/>
                </a:cxn>
                <a:cxn ang="0">
                  <a:pos x="78" y="24"/>
                </a:cxn>
                <a:cxn ang="0">
                  <a:pos x="70" y="46"/>
                </a:cxn>
                <a:cxn ang="0">
                  <a:pos x="62" y="69"/>
                </a:cxn>
                <a:cxn ang="0">
                  <a:pos x="55" y="92"/>
                </a:cxn>
                <a:cxn ang="0">
                  <a:pos x="42" y="139"/>
                </a:cxn>
                <a:cxn ang="0">
                  <a:pos x="30" y="185"/>
                </a:cxn>
                <a:cxn ang="0">
                  <a:pos x="30" y="185"/>
                </a:cxn>
                <a:cxn ang="0">
                  <a:pos x="24" y="211"/>
                </a:cxn>
                <a:cxn ang="0">
                  <a:pos x="17" y="237"/>
                </a:cxn>
                <a:cxn ang="0">
                  <a:pos x="7" y="288"/>
                </a:cxn>
                <a:cxn ang="0">
                  <a:pos x="7" y="288"/>
                </a:cxn>
                <a:cxn ang="0">
                  <a:pos x="4" y="306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1" y="349"/>
                </a:cxn>
                <a:cxn ang="0">
                  <a:pos x="2" y="357"/>
                </a:cxn>
                <a:cxn ang="0">
                  <a:pos x="2" y="357"/>
                </a:cxn>
                <a:cxn ang="0">
                  <a:pos x="3" y="359"/>
                </a:cxn>
                <a:cxn ang="0">
                  <a:pos x="4" y="361"/>
                </a:cxn>
                <a:cxn ang="0">
                  <a:pos x="6" y="361"/>
                </a:cxn>
                <a:cxn ang="0">
                  <a:pos x="7" y="361"/>
                </a:cxn>
                <a:cxn ang="0">
                  <a:pos x="10" y="358"/>
                </a:cxn>
                <a:cxn ang="0">
                  <a:pos x="11" y="357"/>
                </a:cxn>
                <a:cxn ang="0">
                  <a:pos x="11" y="355"/>
                </a:cxn>
                <a:cxn ang="0">
                  <a:pos x="11" y="355"/>
                </a:cxn>
                <a:cxn ang="0">
                  <a:pos x="10" y="346"/>
                </a:cxn>
                <a:cxn ang="0">
                  <a:pos x="9" y="337"/>
                </a:cxn>
                <a:cxn ang="0">
                  <a:pos x="10" y="327"/>
                </a:cxn>
                <a:cxn ang="0">
                  <a:pos x="11" y="318"/>
                </a:cxn>
                <a:cxn ang="0">
                  <a:pos x="14" y="300"/>
                </a:cxn>
                <a:cxn ang="0">
                  <a:pos x="17" y="282"/>
                </a:cxn>
                <a:cxn ang="0">
                  <a:pos x="17" y="282"/>
                </a:cxn>
                <a:cxn ang="0">
                  <a:pos x="28" y="235"/>
                </a:cxn>
                <a:cxn ang="0">
                  <a:pos x="39" y="187"/>
                </a:cxn>
                <a:cxn ang="0">
                  <a:pos x="39" y="187"/>
                </a:cxn>
                <a:cxn ang="0">
                  <a:pos x="52" y="142"/>
                </a:cxn>
                <a:cxn ang="0">
                  <a:pos x="64" y="96"/>
                </a:cxn>
                <a:cxn ang="0">
                  <a:pos x="70" y="72"/>
                </a:cxn>
                <a:cxn ang="0">
                  <a:pos x="78" y="51"/>
                </a:cxn>
                <a:cxn ang="0">
                  <a:pos x="87" y="28"/>
                </a:cxn>
                <a:cxn ang="0">
                  <a:pos x="96" y="7"/>
                </a:cxn>
                <a:cxn ang="0">
                  <a:pos x="96" y="7"/>
                </a:cxn>
                <a:cxn ang="0">
                  <a:pos x="97" y="5"/>
                </a:cxn>
                <a:cxn ang="0">
                  <a:pos x="96" y="3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2"/>
                </a:cxn>
                <a:cxn ang="0">
                  <a:pos x="88" y="2"/>
                </a:cxn>
              </a:cxnLst>
              <a:rect l="0" t="0" r="r" b="b"/>
              <a:pathLst>
                <a:path w="97" h="361">
                  <a:moveTo>
                    <a:pt x="88" y="2"/>
                  </a:moveTo>
                  <a:lnTo>
                    <a:pt x="88" y="2"/>
                  </a:lnTo>
                  <a:lnTo>
                    <a:pt x="78" y="24"/>
                  </a:lnTo>
                  <a:lnTo>
                    <a:pt x="70" y="46"/>
                  </a:lnTo>
                  <a:lnTo>
                    <a:pt x="62" y="69"/>
                  </a:lnTo>
                  <a:lnTo>
                    <a:pt x="55" y="92"/>
                  </a:lnTo>
                  <a:lnTo>
                    <a:pt x="42" y="139"/>
                  </a:lnTo>
                  <a:lnTo>
                    <a:pt x="30" y="185"/>
                  </a:lnTo>
                  <a:lnTo>
                    <a:pt x="30" y="185"/>
                  </a:lnTo>
                  <a:lnTo>
                    <a:pt x="24" y="211"/>
                  </a:lnTo>
                  <a:lnTo>
                    <a:pt x="17" y="237"/>
                  </a:lnTo>
                  <a:lnTo>
                    <a:pt x="7" y="288"/>
                  </a:lnTo>
                  <a:lnTo>
                    <a:pt x="7" y="288"/>
                  </a:lnTo>
                  <a:lnTo>
                    <a:pt x="4" y="306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1" y="349"/>
                  </a:lnTo>
                  <a:lnTo>
                    <a:pt x="2" y="357"/>
                  </a:lnTo>
                  <a:lnTo>
                    <a:pt x="2" y="357"/>
                  </a:lnTo>
                  <a:lnTo>
                    <a:pt x="3" y="359"/>
                  </a:lnTo>
                  <a:lnTo>
                    <a:pt x="4" y="361"/>
                  </a:lnTo>
                  <a:lnTo>
                    <a:pt x="6" y="361"/>
                  </a:lnTo>
                  <a:lnTo>
                    <a:pt x="7" y="361"/>
                  </a:lnTo>
                  <a:lnTo>
                    <a:pt x="10" y="358"/>
                  </a:lnTo>
                  <a:lnTo>
                    <a:pt x="11" y="357"/>
                  </a:lnTo>
                  <a:lnTo>
                    <a:pt x="11" y="355"/>
                  </a:lnTo>
                  <a:lnTo>
                    <a:pt x="11" y="355"/>
                  </a:lnTo>
                  <a:lnTo>
                    <a:pt x="10" y="346"/>
                  </a:lnTo>
                  <a:lnTo>
                    <a:pt x="9" y="337"/>
                  </a:lnTo>
                  <a:lnTo>
                    <a:pt x="10" y="327"/>
                  </a:lnTo>
                  <a:lnTo>
                    <a:pt x="11" y="318"/>
                  </a:lnTo>
                  <a:lnTo>
                    <a:pt x="14" y="300"/>
                  </a:lnTo>
                  <a:lnTo>
                    <a:pt x="17" y="282"/>
                  </a:lnTo>
                  <a:lnTo>
                    <a:pt x="17" y="282"/>
                  </a:lnTo>
                  <a:lnTo>
                    <a:pt x="28" y="235"/>
                  </a:lnTo>
                  <a:lnTo>
                    <a:pt x="39" y="187"/>
                  </a:lnTo>
                  <a:lnTo>
                    <a:pt x="39" y="187"/>
                  </a:lnTo>
                  <a:lnTo>
                    <a:pt x="52" y="142"/>
                  </a:lnTo>
                  <a:lnTo>
                    <a:pt x="64" y="96"/>
                  </a:lnTo>
                  <a:lnTo>
                    <a:pt x="70" y="72"/>
                  </a:lnTo>
                  <a:lnTo>
                    <a:pt x="78" y="51"/>
                  </a:lnTo>
                  <a:lnTo>
                    <a:pt x="87" y="28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7" y="5"/>
                  </a:lnTo>
                  <a:lnTo>
                    <a:pt x="96" y="3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2"/>
                  </a:lnTo>
                  <a:lnTo>
                    <a:pt x="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1" name="Freeform 872"/>
            <p:cNvSpPr/>
            <p:nvPr/>
          </p:nvSpPr>
          <p:spPr bwMode="auto">
            <a:xfrm>
              <a:off x="4692651" y="1576388"/>
              <a:ext cx="61913" cy="204788"/>
            </a:xfrm>
            <a:custGeom>
              <a:avLst/>
              <a:gdLst/>
              <a:ahLst/>
              <a:cxnLst>
                <a:cxn ang="0">
                  <a:pos x="107" y="4"/>
                </a:cxn>
                <a:cxn ang="0">
                  <a:pos x="104" y="16"/>
                </a:cxn>
                <a:cxn ang="0">
                  <a:pos x="94" y="38"/>
                </a:cxn>
                <a:cxn ang="0">
                  <a:pos x="90" y="50"/>
                </a:cxn>
                <a:cxn ang="0">
                  <a:pos x="76" y="99"/>
                </a:cxn>
                <a:cxn ang="0">
                  <a:pos x="60" y="154"/>
                </a:cxn>
                <a:cxn ang="0">
                  <a:pos x="43" y="208"/>
                </a:cxn>
                <a:cxn ang="0">
                  <a:pos x="11" y="309"/>
                </a:cxn>
                <a:cxn ang="0">
                  <a:pos x="6" y="326"/>
                </a:cxn>
                <a:cxn ang="0">
                  <a:pos x="0" y="357"/>
                </a:cxn>
                <a:cxn ang="0">
                  <a:pos x="1" y="377"/>
                </a:cxn>
                <a:cxn ang="0">
                  <a:pos x="4" y="384"/>
                </a:cxn>
                <a:cxn ang="0">
                  <a:pos x="5" y="386"/>
                </a:cxn>
                <a:cxn ang="0">
                  <a:pos x="10" y="386"/>
                </a:cxn>
                <a:cxn ang="0">
                  <a:pos x="15" y="383"/>
                </a:cxn>
                <a:cxn ang="0">
                  <a:pos x="16" y="382"/>
                </a:cxn>
                <a:cxn ang="0">
                  <a:pos x="16" y="378"/>
                </a:cxn>
                <a:cxn ang="0">
                  <a:pos x="10" y="376"/>
                </a:cxn>
                <a:cxn ang="0">
                  <a:pos x="10" y="366"/>
                </a:cxn>
                <a:cxn ang="0">
                  <a:pos x="15" y="337"/>
                </a:cxn>
                <a:cxn ang="0">
                  <a:pos x="17" y="324"/>
                </a:cxn>
                <a:cxn ang="0">
                  <a:pos x="28" y="286"/>
                </a:cxn>
                <a:cxn ang="0">
                  <a:pos x="44" y="235"/>
                </a:cxn>
                <a:cxn ang="0">
                  <a:pos x="60" y="185"/>
                </a:cxn>
                <a:cxn ang="0">
                  <a:pos x="76" y="136"/>
                </a:cxn>
                <a:cxn ang="0">
                  <a:pos x="89" y="85"/>
                </a:cxn>
                <a:cxn ang="0">
                  <a:pos x="102" y="46"/>
                </a:cxn>
                <a:cxn ang="0">
                  <a:pos x="107" y="34"/>
                </a:cxn>
                <a:cxn ang="0">
                  <a:pos x="113" y="20"/>
                </a:cxn>
                <a:cxn ang="0">
                  <a:pos x="116" y="4"/>
                </a:cxn>
                <a:cxn ang="0">
                  <a:pos x="116" y="2"/>
                </a:cxn>
                <a:cxn ang="0">
                  <a:pos x="113" y="0"/>
                </a:cxn>
                <a:cxn ang="0">
                  <a:pos x="109" y="1"/>
                </a:cxn>
                <a:cxn ang="0">
                  <a:pos x="107" y="4"/>
                </a:cxn>
              </a:cxnLst>
              <a:rect l="0" t="0" r="r" b="b"/>
              <a:pathLst>
                <a:path w="116" h="386">
                  <a:moveTo>
                    <a:pt x="107" y="4"/>
                  </a:moveTo>
                  <a:lnTo>
                    <a:pt x="107" y="4"/>
                  </a:lnTo>
                  <a:lnTo>
                    <a:pt x="106" y="10"/>
                  </a:lnTo>
                  <a:lnTo>
                    <a:pt x="104" y="16"/>
                  </a:lnTo>
                  <a:lnTo>
                    <a:pt x="100" y="27"/>
                  </a:lnTo>
                  <a:lnTo>
                    <a:pt x="94" y="38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82" y="74"/>
                  </a:lnTo>
                  <a:lnTo>
                    <a:pt x="76" y="99"/>
                  </a:lnTo>
                  <a:lnTo>
                    <a:pt x="76" y="99"/>
                  </a:lnTo>
                  <a:lnTo>
                    <a:pt x="60" y="154"/>
                  </a:lnTo>
                  <a:lnTo>
                    <a:pt x="43" y="208"/>
                  </a:lnTo>
                  <a:lnTo>
                    <a:pt x="43" y="208"/>
                  </a:lnTo>
                  <a:lnTo>
                    <a:pt x="26" y="259"/>
                  </a:lnTo>
                  <a:lnTo>
                    <a:pt x="11" y="309"/>
                  </a:lnTo>
                  <a:lnTo>
                    <a:pt x="11" y="309"/>
                  </a:lnTo>
                  <a:lnTo>
                    <a:pt x="6" y="326"/>
                  </a:lnTo>
                  <a:lnTo>
                    <a:pt x="2" y="347"/>
                  </a:lnTo>
                  <a:lnTo>
                    <a:pt x="0" y="357"/>
                  </a:lnTo>
                  <a:lnTo>
                    <a:pt x="0" y="368"/>
                  </a:lnTo>
                  <a:lnTo>
                    <a:pt x="1" y="377"/>
                  </a:lnTo>
                  <a:lnTo>
                    <a:pt x="2" y="381"/>
                  </a:lnTo>
                  <a:lnTo>
                    <a:pt x="4" y="384"/>
                  </a:lnTo>
                  <a:lnTo>
                    <a:pt x="4" y="384"/>
                  </a:lnTo>
                  <a:lnTo>
                    <a:pt x="5" y="386"/>
                  </a:lnTo>
                  <a:lnTo>
                    <a:pt x="6" y="386"/>
                  </a:lnTo>
                  <a:lnTo>
                    <a:pt x="10" y="386"/>
                  </a:lnTo>
                  <a:lnTo>
                    <a:pt x="10" y="386"/>
                  </a:lnTo>
                  <a:lnTo>
                    <a:pt x="15" y="383"/>
                  </a:lnTo>
                  <a:lnTo>
                    <a:pt x="15" y="383"/>
                  </a:lnTo>
                  <a:lnTo>
                    <a:pt x="16" y="382"/>
                  </a:lnTo>
                  <a:lnTo>
                    <a:pt x="17" y="380"/>
                  </a:lnTo>
                  <a:lnTo>
                    <a:pt x="16" y="378"/>
                  </a:lnTo>
                  <a:lnTo>
                    <a:pt x="14" y="376"/>
                  </a:lnTo>
                  <a:lnTo>
                    <a:pt x="10" y="376"/>
                  </a:lnTo>
                  <a:lnTo>
                    <a:pt x="10" y="376"/>
                  </a:lnTo>
                  <a:lnTo>
                    <a:pt x="10" y="366"/>
                  </a:lnTo>
                  <a:lnTo>
                    <a:pt x="11" y="355"/>
                  </a:lnTo>
                  <a:lnTo>
                    <a:pt x="15" y="337"/>
                  </a:lnTo>
                  <a:lnTo>
                    <a:pt x="15" y="337"/>
                  </a:lnTo>
                  <a:lnTo>
                    <a:pt x="17" y="324"/>
                  </a:lnTo>
                  <a:lnTo>
                    <a:pt x="21" y="312"/>
                  </a:lnTo>
                  <a:lnTo>
                    <a:pt x="28" y="286"/>
                  </a:lnTo>
                  <a:lnTo>
                    <a:pt x="28" y="286"/>
                  </a:lnTo>
                  <a:lnTo>
                    <a:pt x="44" y="235"/>
                  </a:lnTo>
                  <a:lnTo>
                    <a:pt x="60" y="185"/>
                  </a:lnTo>
                  <a:lnTo>
                    <a:pt x="60" y="185"/>
                  </a:lnTo>
                  <a:lnTo>
                    <a:pt x="68" y="160"/>
                  </a:lnTo>
                  <a:lnTo>
                    <a:pt x="76" y="136"/>
                  </a:lnTo>
                  <a:lnTo>
                    <a:pt x="89" y="85"/>
                  </a:lnTo>
                  <a:lnTo>
                    <a:pt x="89" y="85"/>
                  </a:lnTo>
                  <a:lnTo>
                    <a:pt x="96" y="59"/>
                  </a:lnTo>
                  <a:lnTo>
                    <a:pt x="102" y="46"/>
                  </a:lnTo>
                  <a:lnTo>
                    <a:pt x="107" y="34"/>
                  </a:lnTo>
                  <a:lnTo>
                    <a:pt x="107" y="34"/>
                  </a:lnTo>
                  <a:lnTo>
                    <a:pt x="110" y="27"/>
                  </a:lnTo>
                  <a:lnTo>
                    <a:pt x="113" y="20"/>
                  </a:lnTo>
                  <a:lnTo>
                    <a:pt x="115" y="12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09" y="1"/>
                  </a:lnTo>
                  <a:lnTo>
                    <a:pt x="107" y="2"/>
                  </a:lnTo>
                  <a:lnTo>
                    <a:pt x="107" y="4"/>
                  </a:lnTo>
                  <a:lnTo>
                    <a:pt x="10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2" name="Freeform 873"/>
            <p:cNvSpPr/>
            <p:nvPr/>
          </p:nvSpPr>
          <p:spPr bwMode="auto">
            <a:xfrm>
              <a:off x="4725988" y="1582738"/>
              <a:ext cx="58738" cy="203200"/>
            </a:xfrm>
            <a:custGeom>
              <a:avLst/>
              <a:gdLst/>
              <a:ahLst/>
              <a:cxnLst>
                <a:cxn ang="0">
                  <a:pos x="103" y="2"/>
                </a:cxn>
                <a:cxn ang="0">
                  <a:pos x="91" y="19"/>
                </a:cxn>
                <a:cxn ang="0">
                  <a:pos x="84" y="38"/>
                </a:cxn>
                <a:cxn ang="0">
                  <a:pos x="74" y="77"/>
                </a:cxn>
                <a:cxn ang="0">
                  <a:pos x="66" y="105"/>
                </a:cxn>
                <a:cxn ang="0">
                  <a:pos x="50" y="161"/>
                </a:cxn>
                <a:cxn ang="0">
                  <a:pos x="42" y="188"/>
                </a:cxn>
                <a:cxn ang="0">
                  <a:pos x="27" y="244"/>
                </a:cxn>
                <a:cxn ang="0">
                  <a:pos x="15" y="301"/>
                </a:cxn>
                <a:cxn ang="0">
                  <a:pos x="4" y="339"/>
                </a:cxn>
                <a:cxn ang="0">
                  <a:pos x="1" y="358"/>
                </a:cxn>
                <a:cxn ang="0">
                  <a:pos x="2" y="378"/>
                </a:cxn>
                <a:cxn ang="0">
                  <a:pos x="2" y="380"/>
                </a:cxn>
                <a:cxn ang="0">
                  <a:pos x="5" y="382"/>
                </a:cxn>
                <a:cxn ang="0">
                  <a:pos x="10" y="381"/>
                </a:cxn>
                <a:cxn ang="0">
                  <a:pos x="11" y="378"/>
                </a:cxn>
                <a:cxn ang="0">
                  <a:pos x="11" y="375"/>
                </a:cxn>
                <a:cxn ang="0">
                  <a:pos x="11" y="356"/>
                </a:cxn>
                <a:cxn ang="0">
                  <a:pos x="15" y="334"/>
                </a:cxn>
                <a:cxn ang="0">
                  <a:pos x="26" y="294"/>
                </a:cxn>
                <a:cxn ang="0">
                  <a:pos x="37" y="246"/>
                </a:cxn>
                <a:cxn ang="0">
                  <a:pos x="49" y="199"/>
                </a:cxn>
                <a:cxn ang="0">
                  <a:pos x="61" y="153"/>
                </a:cxn>
                <a:cxn ang="0">
                  <a:pos x="75" y="106"/>
                </a:cxn>
                <a:cxn ang="0">
                  <a:pos x="91" y="54"/>
                </a:cxn>
                <a:cxn ang="0">
                  <a:pos x="98" y="30"/>
                </a:cxn>
                <a:cxn ang="0">
                  <a:pos x="102" y="20"/>
                </a:cxn>
                <a:cxn ang="0">
                  <a:pos x="110" y="9"/>
                </a:cxn>
                <a:cxn ang="0">
                  <a:pos x="111" y="8"/>
                </a:cxn>
                <a:cxn ang="0">
                  <a:pos x="110" y="3"/>
                </a:cxn>
                <a:cxn ang="0">
                  <a:pos x="108" y="1"/>
                </a:cxn>
                <a:cxn ang="0">
                  <a:pos x="105" y="1"/>
                </a:cxn>
                <a:cxn ang="0">
                  <a:pos x="103" y="2"/>
                </a:cxn>
              </a:cxnLst>
              <a:rect l="0" t="0" r="r" b="b"/>
              <a:pathLst>
                <a:path w="111" h="382">
                  <a:moveTo>
                    <a:pt x="103" y="2"/>
                  </a:moveTo>
                  <a:lnTo>
                    <a:pt x="103" y="2"/>
                  </a:lnTo>
                  <a:lnTo>
                    <a:pt x="97" y="11"/>
                  </a:lnTo>
                  <a:lnTo>
                    <a:pt x="91" y="19"/>
                  </a:lnTo>
                  <a:lnTo>
                    <a:pt x="87" y="28"/>
                  </a:lnTo>
                  <a:lnTo>
                    <a:pt x="84" y="38"/>
                  </a:lnTo>
                  <a:lnTo>
                    <a:pt x="80" y="57"/>
                  </a:lnTo>
                  <a:lnTo>
                    <a:pt x="74" y="77"/>
                  </a:lnTo>
                  <a:lnTo>
                    <a:pt x="74" y="77"/>
                  </a:lnTo>
                  <a:lnTo>
                    <a:pt x="66" y="105"/>
                  </a:lnTo>
                  <a:lnTo>
                    <a:pt x="58" y="133"/>
                  </a:lnTo>
                  <a:lnTo>
                    <a:pt x="50" y="161"/>
                  </a:lnTo>
                  <a:lnTo>
                    <a:pt x="42" y="188"/>
                  </a:lnTo>
                  <a:lnTo>
                    <a:pt x="42" y="188"/>
                  </a:lnTo>
                  <a:lnTo>
                    <a:pt x="33" y="216"/>
                  </a:lnTo>
                  <a:lnTo>
                    <a:pt x="27" y="244"/>
                  </a:lnTo>
                  <a:lnTo>
                    <a:pt x="15" y="301"/>
                  </a:lnTo>
                  <a:lnTo>
                    <a:pt x="15" y="301"/>
                  </a:lnTo>
                  <a:lnTo>
                    <a:pt x="10" y="320"/>
                  </a:lnTo>
                  <a:lnTo>
                    <a:pt x="4" y="339"/>
                  </a:lnTo>
                  <a:lnTo>
                    <a:pt x="2" y="349"/>
                  </a:lnTo>
                  <a:lnTo>
                    <a:pt x="1" y="358"/>
                  </a:lnTo>
                  <a:lnTo>
                    <a:pt x="0" y="368"/>
                  </a:lnTo>
                  <a:lnTo>
                    <a:pt x="2" y="378"/>
                  </a:lnTo>
                  <a:lnTo>
                    <a:pt x="2" y="378"/>
                  </a:lnTo>
                  <a:lnTo>
                    <a:pt x="2" y="380"/>
                  </a:lnTo>
                  <a:lnTo>
                    <a:pt x="4" y="381"/>
                  </a:lnTo>
                  <a:lnTo>
                    <a:pt x="5" y="382"/>
                  </a:lnTo>
                  <a:lnTo>
                    <a:pt x="7" y="381"/>
                  </a:lnTo>
                  <a:lnTo>
                    <a:pt x="10" y="381"/>
                  </a:lnTo>
                  <a:lnTo>
                    <a:pt x="11" y="379"/>
                  </a:lnTo>
                  <a:lnTo>
                    <a:pt x="11" y="378"/>
                  </a:lnTo>
                  <a:lnTo>
                    <a:pt x="11" y="375"/>
                  </a:lnTo>
                  <a:lnTo>
                    <a:pt x="11" y="375"/>
                  </a:lnTo>
                  <a:lnTo>
                    <a:pt x="10" y="366"/>
                  </a:lnTo>
                  <a:lnTo>
                    <a:pt x="11" y="356"/>
                  </a:lnTo>
                  <a:lnTo>
                    <a:pt x="12" y="345"/>
                  </a:lnTo>
                  <a:lnTo>
                    <a:pt x="15" y="334"/>
                  </a:lnTo>
                  <a:lnTo>
                    <a:pt x="21" y="313"/>
                  </a:lnTo>
                  <a:lnTo>
                    <a:pt x="26" y="294"/>
                  </a:lnTo>
                  <a:lnTo>
                    <a:pt x="26" y="294"/>
                  </a:lnTo>
                  <a:lnTo>
                    <a:pt x="37" y="246"/>
                  </a:lnTo>
                  <a:lnTo>
                    <a:pt x="43" y="222"/>
                  </a:lnTo>
                  <a:lnTo>
                    <a:pt x="49" y="199"/>
                  </a:lnTo>
                  <a:lnTo>
                    <a:pt x="49" y="199"/>
                  </a:lnTo>
                  <a:lnTo>
                    <a:pt x="61" y="153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91" y="54"/>
                  </a:lnTo>
                  <a:lnTo>
                    <a:pt x="91" y="54"/>
                  </a:lnTo>
                  <a:lnTo>
                    <a:pt x="96" y="42"/>
                  </a:lnTo>
                  <a:lnTo>
                    <a:pt x="98" y="30"/>
                  </a:lnTo>
                  <a:lnTo>
                    <a:pt x="100" y="25"/>
                  </a:lnTo>
                  <a:lnTo>
                    <a:pt x="102" y="20"/>
                  </a:lnTo>
                  <a:lnTo>
                    <a:pt x="105" y="15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1" y="8"/>
                  </a:lnTo>
                  <a:lnTo>
                    <a:pt x="111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1"/>
                  </a:lnTo>
                  <a:lnTo>
                    <a:pt x="106" y="0"/>
                  </a:lnTo>
                  <a:lnTo>
                    <a:pt x="105" y="1"/>
                  </a:lnTo>
                  <a:lnTo>
                    <a:pt x="103" y="2"/>
                  </a:lnTo>
                  <a:lnTo>
                    <a:pt x="10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3" name="Freeform 874"/>
            <p:cNvSpPr/>
            <p:nvPr/>
          </p:nvSpPr>
          <p:spPr bwMode="auto">
            <a:xfrm>
              <a:off x="4762501" y="1589088"/>
              <a:ext cx="49213" cy="168275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77" y="19"/>
                </a:cxn>
                <a:cxn ang="0">
                  <a:pos x="70" y="37"/>
                </a:cxn>
                <a:cxn ang="0">
                  <a:pos x="64" y="56"/>
                </a:cxn>
                <a:cxn ang="0">
                  <a:pos x="59" y="74"/>
                </a:cxn>
                <a:cxn ang="0">
                  <a:pos x="49" y="112"/>
                </a:cxn>
                <a:cxn ang="0">
                  <a:pos x="40" y="150"/>
                </a:cxn>
                <a:cxn ang="0">
                  <a:pos x="40" y="150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5"/>
                </a:cxn>
                <a:cxn ang="0">
                  <a:pos x="0" y="315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1" y="316"/>
                </a:cxn>
                <a:cxn ang="0">
                  <a:pos x="1" y="316"/>
                </a:cxn>
                <a:cxn ang="0">
                  <a:pos x="2" y="318"/>
                </a:cxn>
                <a:cxn ang="0">
                  <a:pos x="4" y="318"/>
                </a:cxn>
                <a:cxn ang="0">
                  <a:pos x="6" y="318"/>
                </a:cxn>
                <a:cxn ang="0">
                  <a:pos x="6" y="318"/>
                </a:cxn>
                <a:cxn ang="0">
                  <a:pos x="9" y="317"/>
                </a:cxn>
                <a:cxn ang="0">
                  <a:pos x="10" y="315"/>
                </a:cxn>
                <a:cxn ang="0">
                  <a:pos x="11" y="313"/>
                </a:cxn>
                <a:cxn ang="0">
                  <a:pos x="10" y="311"/>
                </a:cxn>
                <a:cxn ang="0">
                  <a:pos x="10" y="311"/>
                </a:cxn>
                <a:cxn ang="0">
                  <a:pos x="47" y="160"/>
                </a:cxn>
                <a:cxn ang="0">
                  <a:pos x="47" y="160"/>
                </a:cxn>
                <a:cxn ang="0">
                  <a:pos x="57" y="122"/>
                </a:cxn>
                <a:cxn ang="0">
                  <a:pos x="66" y="82"/>
                </a:cxn>
                <a:cxn ang="0">
                  <a:pos x="71" y="63"/>
                </a:cxn>
                <a:cxn ang="0">
                  <a:pos x="77" y="43"/>
                </a:cxn>
                <a:cxn ang="0">
                  <a:pos x="86" y="25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4" y="5"/>
                </a:cxn>
                <a:cxn ang="0">
                  <a:pos x="94" y="3"/>
                </a:cxn>
                <a:cxn ang="0">
                  <a:pos x="93" y="1"/>
                </a:cxn>
                <a:cxn ang="0">
                  <a:pos x="92" y="0"/>
                </a:cxn>
                <a:cxn ang="0">
                  <a:pos x="90" y="0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4" h="318">
                  <a:moveTo>
                    <a:pt x="86" y="2"/>
                  </a:moveTo>
                  <a:lnTo>
                    <a:pt x="86" y="2"/>
                  </a:lnTo>
                  <a:lnTo>
                    <a:pt x="77" y="19"/>
                  </a:lnTo>
                  <a:lnTo>
                    <a:pt x="70" y="37"/>
                  </a:lnTo>
                  <a:lnTo>
                    <a:pt x="64" y="56"/>
                  </a:lnTo>
                  <a:lnTo>
                    <a:pt x="59" y="74"/>
                  </a:lnTo>
                  <a:lnTo>
                    <a:pt x="49" y="112"/>
                  </a:lnTo>
                  <a:lnTo>
                    <a:pt x="40" y="150"/>
                  </a:lnTo>
                  <a:lnTo>
                    <a:pt x="40" y="150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2" y="318"/>
                  </a:lnTo>
                  <a:lnTo>
                    <a:pt x="4" y="318"/>
                  </a:lnTo>
                  <a:lnTo>
                    <a:pt x="6" y="318"/>
                  </a:lnTo>
                  <a:lnTo>
                    <a:pt x="6" y="318"/>
                  </a:lnTo>
                  <a:lnTo>
                    <a:pt x="9" y="317"/>
                  </a:lnTo>
                  <a:lnTo>
                    <a:pt x="10" y="315"/>
                  </a:lnTo>
                  <a:lnTo>
                    <a:pt x="11" y="313"/>
                  </a:lnTo>
                  <a:lnTo>
                    <a:pt x="10" y="311"/>
                  </a:lnTo>
                  <a:lnTo>
                    <a:pt x="10" y="311"/>
                  </a:lnTo>
                  <a:lnTo>
                    <a:pt x="47" y="160"/>
                  </a:lnTo>
                  <a:lnTo>
                    <a:pt x="47" y="160"/>
                  </a:lnTo>
                  <a:lnTo>
                    <a:pt x="57" y="122"/>
                  </a:lnTo>
                  <a:lnTo>
                    <a:pt x="66" y="82"/>
                  </a:lnTo>
                  <a:lnTo>
                    <a:pt x="71" y="63"/>
                  </a:lnTo>
                  <a:lnTo>
                    <a:pt x="77" y="43"/>
                  </a:lnTo>
                  <a:lnTo>
                    <a:pt x="86" y="25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4" y="3"/>
                  </a:lnTo>
                  <a:lnTo>
                    <a:pt x="93" y="1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4" name="Freeform 875"/>
            <p:cNvSpPr/>
            <p:nvPr/>
          </p:nvSpPr>
          <p:spPr bwMode="auto">
            <a:xfrm>
              <a:off x="4792663" y="1601788"/>
              <a:ext cx="31750" cy="130175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1" y="20"/>
                </a:cxn>
                <a:cxn ang="0">
                  <a:pos x="49" y="35"/>
                </a:cxn>
                <a:cxn ang="0">
                  <a:pos x="44" y="64"/>
                </a:cxn>
                <a:cxn ang="0">
                  <a:pos x="31" y="122"/>
                </a:cxn>
                <a:cxn ang="0">
                  <a:pos x="31" y="122"/>
                </a:cxn>
                <a:cxn ang="0">
                  <a:pos x="25" y="152"/>
                </a:cxn>
                <a:cxn ang="0">
                  <a:pos x="18" y="182"/>
                </a:cxn>
                <a:cxn ang="0">
                  <a:pos x="10" y="211"/>
                </a:cxn>
                <a:cxn ang="0">
                  <a:pos x="6" y="225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3" y="247"/>
                </a:cxn>
                <a:cxn ang="0">
                  <a:pos x="4" y="247"/>
                </a:cxn>
                <a:cxn ang="0">
                  <a:pos x="6" y="247"/>
                </a:cxn>
                <a:cxn ang="0">
                  <a:pos x="7" y="247"/>
                </a:cxn>
                <a:cxn ang="0">
                  <a:pos x="8" y="245"/>
                </a:cxn>
                <a:cxn ang="0">
                  <a:pos x="8" y="245"/>
                </a:cxn>
                <a:cxn ang="0">
                  <a:pos x="14" y="231"/>
                </a:cxn>
                <a:cxn ang="0">
                  <a:pos x="19" y="215"/>
                </a:cxn>
                <a:cxn ang="0">
                  <a:pos x="28" y="185"/>
                </a:cxn>
                <a:cxn ang="0">
                  <a:pos x="34" y="155"/>
                </a:cxn>
                <a:cxn ang="0">
                  <a:pos x="40" y="124"/>
                </a:cxn>
                <a:cxn ang="0">
                  <a:pos x="40" y="124"/>
                </a:cxn>
                <a:cxn ang="0">
                  <a:pos x="54" y="65"/>
                </a:cxn>
                <a:cxn ang="0">
                  <a:pos x="59" y="36"/>
                </a:cxn>
                <a:cxn ang="0">
                  <a:pos x="61" y="20"/>
                </a:cxn>
                <a:cxn ang="0">
                  <a:pos x="61" y="5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60" y="2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2"/>
                </a:cxn>
                <a:cxn ang="0">
                  <a:pos x="52" y="3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61" h="247">
                  <a:moveTo>
                    <a:pt x="51" y="5"/>
                  </a:moveTo>
                  <a:lnTo>
                    <a:pt x="51" y="5"/>
                  </a:lnTo>
                  <a:lnTo>
                    <a:pt x="51" y="20"/>
                  </a:lnTo>
                  <a:lnTo>
                    <a:pt x="49" y="35"/>
                  </a:lnTo>
                  <a:lnTo>
                    <a:pt x="44" y="64"/>
                  </a:lnTo>
                  <a:lnTo>
                    <a:pt x="31" y="122"/>
                  </a:lnTo>
                  <a:lnTo>
                    <a:pt x="31" y="122"/>
                  </a:lnTo>
                  <a:lnTo>
                    <a:pt x="25" y="152"/>
                  </a:lnTo>
                  <a:lnTo>
                    <a:pt x="18" y="182"/>
                  </a:lnTo>
                  <a:lnTo>
                    <a:pt x="10" y="211"/>
                  </a:lnTo>
                  <a:lnTo>
                    <a:pt x="6" y="225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3" y="247"/>
                  </a:lnTo>
                  <a:lnTo>
                    <a:pt x="4" y="247"/>
                  </a:lnTo>
                  <a:lnTo>
                    <a:pt x="6" y="247"/>
                  </a:lnTo>
                  <a:lnTo>
                    <a:pt x="7" y="247"/>
                  </a:lnTo>
                  <a:lnTo>
                    <a:pt x="8" y="245"/>
                  </a:lnTo>
                  <a:lnTo>
                    <a:pt x="8" y="245"/>
                  </a:lnTo>
                  <a:lnTo>
                    <a:pt x="14" y="231"/>
                  </a:lnTo>
                  <a:lnTo>
                    <a:pt x="19" y="215"/>
                  </a:lnTo>
                  <a:lnTo>
                    <a:pt x="28" y="185"/>
                  </a:lnTo>
                  <a:lnTo>
                    <a:pt x="34" y="155"/>
                  </a:lnTo>
                  <a:lnTo>
                    <a:pt x="40" y="124"/>
                  </a:lnTo>
                  <a:lnTo>
                    <a:pt x="40" y="124"/>
                  </a:lnTo>
                  <a:lnTo>
                    <a:pt x="54" y="65"/>
                  </a:lnTo>
                  <a:lnTo>
                    <a:pt x="59" y="36"/>
                  </a:lnTo>
                  <a:lnTo>
                    <a:pt x="61" y="20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60" y="2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2"/>
                  </a:lnTo>
                  <a:lnTo>
                    <a:pt x="52" y="3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5" name="Freeform 876"/>
            <p:cNvSpPr/>
            <p:nvPr/>
          </p:nvSpPr>
          <p:spPr bwMode="auto">
            <a:xfrm>
              <a:off x="4830763" y="1595438"/>
              <a:ext cx="12700" cy="90488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4" y="26"/>
                </a:cxn>
                <a:cxn ang="0">
                  <a:pos x="13" y="46"/>
                </a:cxn>
                <a:cxn ang="0">
                  <a:pos x="8" y="86"/>
                </a:cxn>
                <a:cxn ang="0">
                  <a:pos x="0" y="167"/>
                </a:cxn>
                <a:cxn ang="0">
                  <a:pos x="0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9" y="167"/>
                </a:cxn>
                <a:cxn ang="0">
                  <a:pos x="9" y="167"/>
                </a:cxn>
                <a:cxn ang="0">
                  <a:pos x="18" y="86"/>
                </a:cxn>
                <a:cxn ang="0">
                  <a:pos x="22" y="46"/>
                </a:cxn>
                <a:cxn ang="0">
                  <a:pos x="23" y="26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4" h="171">
                  <a:moveTo>
                    <a:pt x="14" y="5"/>
                  </a:moveTo>
                  <a:lnTo>
                    <a:pt x="14" y="5"/>
                  </a:lnTo>
                  <a:lnTo>
                    <a:pt x="14" y="26"/>
                  </a:lnTo>
                  <a:lnTo>
                    <a:pt x="13" y="46"/>
                  </a:lnTo>
                  <a:lnTo>
                    <a:pt x="8" y="86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9" y="167"/>
                  </a:lnTo>
                  <a:lnTo>
                    <a:pt x="9" y="167"/>
                  </a:lnTo>
                  <a:lnTo>
                    <a:pt x="18" y="86"/>
                  </a:lnTo>
                  <a:lnTo>
                    <a:pt x="22" y="46"/>
                  </a:lnTo>
                  <a:lnTo>
                    <a:pt x="23" y="26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6" name="Freeform 877"/>
            <p:cNvSpPr/>
            <p:nvPr/>
          </p:nvSpPr>
          <p:spPr bwMode="auto">
            <a:xfrm>
              <a:off x="4433888" y="1717676"/>
              <a:ext cx="20638" cy="23813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3" y="10"/>
                </a:cxn>
                <a:cxn ang="0">
                  <a:pos x="12" y="20"/>
                </a:cxn>
                <a:cxn ang="0">
                  <a:pos x="8" y="25"/>
                </a:cxn>
                <a:cxn ang="0">
                  <a:pos x="4" y="30"/>
                </a:cxn>
                <a:cxn ang="0">
                  <a:pos x="1" y="36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1" y="46"/>
                </a:cxn>
                <a:cxn ang="0">
                  <a:pos x="3" y="47"/>
                </a:cxn>
                <a:cxn ang="0">
                  <a:pos x="4" y="47"/>
                </a:cxn>
                <a:cxn ang="0">
                  <a:pos x="6" y="47"/>
                </a:cxn>
                <a:cxn ang="0">
                  <a:pos x="7" y="46"/>
                </a:cxn>
                <a:cxn ang="0">
                  <a:pos x="9" y="45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10" y="37"/>
                </a:cxn>
                <a:cxn ang="0">
                  <a:pos x="13" y="32"/>
                </a:cxn>
                <a:cxn ang="0">
                  <a:pos x="22" y="24"/>
                </a:cxn>
                <a:cxn ang="0">
                  <a:pos x="22" y="2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47">
                  <a:moveTo>
                    <a:pt x="33" y="1"/>
                  </a:moveTo>
                  <a:lnTo>
                    <a:pt x="33" y="1"/>
                  </a:lnTo>
                  <a:lnTo>
                    <a:pt x="23" y="10"/>
                  </a:lnTo>
                  <a:lnTo>
                    <a:pt x="12" y="20"/>
                  </a:lnTo>
                  <a:lnTo>
                    <a:pt x="8" y="25"/>
                  </a:lnTo>
                  <a:lnTo>
                    <a:pt x="4" y="30"/>
                  </a:lnTo>
                  <a:lnTo>
                    <a:pt x="1" y="36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4" y="47"/>
                  </a:lnTo>
                  <a:lnTo>
                    <a:pt x="6" y="47"/>
                  </a:lnTo>
                  <a:lnTo>
                    <a:pt x="7" y="46"/>
                  </a:lnTo>
                  <a:lnTo>
                    <a:pt x="9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7" name="Freeform 878"/>
            <p:cNvSpPr/>
            <p:nvPr/>
          </p:nvSpPr>
          <p:spPr bwMode="auto">
            <a:xfrm>
              <a:off x="4479926" y="1717676"/>
              <a:ext cx="15875" cy="34925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1" y="17"/>
                </a:cxn>
                <a:cxn ang="0">
                  <a:pos x="5" y="30"/>
                </a:cxn>
                <a:cxn ang="0">
                  <a:pos x="3" y="37"/>
                </a:cxn>
                <a:cxn ang="0">
                  <a:pos x="1" y="46"/>
                </a:cxn>
                <a:cxn ang="0">
                  <a:pos x="0" y="53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10" y="47"/>
                </a:cxn>
                <a:cxn ang="0">
                  <a:pos x="14" y="33"/>
                </a:cxn>
                <a:cxn ang="0">
                  <a:pos x="20" y="20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2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28" h="67">
                  <a:moveTo>
                    <a:pt x="20" y="2"/>
                  </a:moveTo>
                  <a:lnTo>
                    <a:pt x="20" y="2"/>
                  </a:lnTo>
                  <a:lnTo>
                    <a:pt x="11" y="17"/>
                  </a:lnTo>
                  <a:lnTo>
                    <a:pt x="5" y="30"/>
                  </a:lnTo>
                  <a:lnTo>
                    <a:pt x="3" y="37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0" y="47"/>
                  </a:lnTo>
                  <a:lnTo>
                    <a:pt x="14" y="33"/>
                  </a:lnTo>
                  <a:lnTo>
                    <a:pt x="20" y="20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8" name="Freeform 879"/>
            <p:cNvSpPr/>
            <p:nvPr/>
          </p:nvSpPr>
          <p:spPr bwMode="auto">
            <a:xfrm>
              <a:off x="4521201" y="1730376"/>
              <a:ext cx="17463" cy="34925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19" y="18"/>
                </a:cxn>
                <a:cxn ang="0">
                  <a:pos x="14" y="3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22" y="35"/>
                </a:cxn>
                <a:cxn ang="0">
                  <a:pos x="29" y="21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35" h="66">
                  <a:moveTo>
                    <a:pt x="25" y="4"/>
                  </a:moveTo>
                  <a:lnTo>
                    <a:pt x="25" y="4"/>
                  </a:lnTo>
                  <a:lnTo>
                    <a:pt x="19" y="18"/>
                  </a:lnTo>
                  <a:lnTo>
                    <a:pt x="14" y="3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22" y="35"/>
                  </a:lnTo>
                  <a:lnTo>
                    <a:pt x="29" y="21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9" name="Freeform 880"/>
            <p:cNvSpPr/>
            <p:nvPr/>
          </p:nvSpPr>
          <p:spPr bwMode="auto">
            <a:xfrm>
              <a:off x="4184651" y="1482726"/>
              <a:ext cx="15875" cy="38100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0" y="3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2" y="72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9" y="38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9" y="4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72">
                  <a:moveTo>
                    <a:pt x="20" y="4"/>
                  </a:moveTo>
                  <a:lnTo>
                    <a:pt x="20" y="4"/>
                  </a:lnTo>
                  <a:lnTo>
                    <a:pt x="10" y="35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2" y="72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9" y="38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9" y="4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0" name="Freeform 881"/>
            <p:cNvSpPr/>
            <p:nvPr/>
          </p:nvSpPr>
          <p:spPr bwMode="auto">
            <a:xfrm>
              <a:off x="4214813" y="1498601"/>
              <a:ext cx="7938" cy="2540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3" y="12"/>
                </a:cxn>
                <a:cxn ang="0">
                  <a:pos x="1" y="21"/>
                </a:cxn>
                <a:cxn ang="0">
                  <a:pos x="0" y="32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2" y="46"/>
                </a:cxn>
                <a:cxn ang="0">
                  <a:pos x="3" y="46"/>
                </a:cxn>
                <a:cxn ang="0">
                  <a:pos x="5" y="47"/>
                </a:cxn>
                <a:cxn ang="0">
                  <a:pos x="7" y="46"/>
                </a:cxn>
                <a:cxn ang="0">
                  <a:pos x="9" y="46"/>
                </a:cxn>
                <a:cxn ang="0">
                  <a:pos x="10" y="44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10" y="33"/>
                </a:cxn>
                <a:cxn ang="0">
                  <a:pos x="11" y="25"/>
                </a:cxn>
                <a:cxn ang="0">
                  <a:pos x="13" y="15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6" h="47">
                  <a:moveTo>
                    <a:pt x="8" y="2"/>
                  </a:moveTo>
                  <a:lnTo>
                    <a:pt x="8" y="2"/>
                  </a:lnTo>
                  <a:lnTo>
                    <a:pt x="3" y="12"/>
                  </a:lnTo>
                  <a:lnTo>
                    <a:pt x="1" y="21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2" y="46"/>
                  </a:lnTo>
                  <a:lnTo>
                    <a:pt x="3" y="46"/>
                  </a:lnTo>
                  <a:lnTo>
                    <a:pt x="5" y="47"/>
                  </a:lnTo>
                  <a:lnTo>
                    <a:pt x="7" y="46"/>
                  </a:lnTo>
                  <a:lnTo>
                    <a:pt x="9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33"/>
                  </a:lnTo>
                  <a:lnTo>
                    <a:pt x="11" y="25"/>
                  </a:lnTo>
                  <a:lnTo>
                    <a:pt x="13" y="15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1" name="Freeform 882"/>
            <p:cNvSpPr/>
            <p:nvPr/>
          </p:nvSpPr>
          <p:spPr bwMode="auto">
            <a:xfrm>
              <a:off x="4244976" y="1498601"/>
              <a:ext cx="9525" cy="25400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5" y="14"/>
                </a:cxn>
                <a:cxn ang="0">
                  <a:pos x="3" y="24"/>
                </a:cxn>
                <a:cxn ang="0">
                  <a:pos x="1" y="33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1" y="46"/>
                </a:cxn>
                <a:cxn ang="0">
                  <a:pos x="3" y="46"/>
                </a:cxn>
                <a:cxn ang="0">
                  <a:pos x="5" y="47"/>
                </a:cxn>
                <a:cxn ang="0">
                  <a:pos x="7" y="46"/>
                </a:cxn>
                <a:cxn ang="0">
                  <a:pos x="9" y="46"/>
                </a:cxn>
                <a:cxn ang="0">
                  <a:pos x="10" y="44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12" y="33"/>
                </a:cxn>
                <a:cxn ang="0">
                  <a:pos x="14" y="24"/>
                </a:cxn>
                <a:cxn ang="0">
                  <a:pos x="16" y="14"/>
                </a:cxn>
                <a:cxn ang="0">
                  <a:pos x="17" y="4"/>
                </a:cxn>
                <a:cxn ang="0">
                  <a:pos x="17" y="4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3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7" h="47">
                  <a:moveTo>
                    <a:pt x="7" y="4"/>
                  </a:moveTo>
                  <a:lnTo>
                    <a:pt x="7" y="4"/>
                  </a:lnTo>
                  <a:lnTo>
                    <a:pt x="5" y="14"/>
                  </a:lnTo>
                  <a:lnTo>
                    <a:pt x="3" y="24"/>
                  </a:lnTo>
                  <a:lnTo>
                    <a:pt x="1" y="33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1" y="46"/>
                  </a:lnTo>
                  <a:lnTo>
                    <a:pt x="3" y="46"/>
                  </a:lnTo>
                  <a:lnTo>
                    <a:pt x="5" y="47"/>
                  </a:lnTo>
                  <a:lnTo>
                    <a:pt x="7" y="46"/>
                  </a:lnTo>
                  <a:lnTo>
                    <a:pt x="9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2" y="33"/>
                  </a:lnTo>
                  <a:lnTo>
                    <a:pt x="14" y="24"/>
                  </a:lnTo>
                  <a:lnTo>
                    <a:pt x="16" y="1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3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2" name="Freeform 883"/>
            <p:cNvSpPr/>
            <p:nvPr/>
          </p:nvSpPr>
          <p:spPr bwMode="auto">
            <a:xfrm>
              <a:off x="4778376" y="1522413"/>
              <a:ext cx="9525" cy="31750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5" y="18"/>
                </a:cxn>
                <a:cxn ang="0">
                  <a:pos x="3" y="30"/>
                </a:cxn>
                <a:cxn ang="0">
                  <a:pos x="1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1" y="43"/>
                </a:cxn>
                <a:cxn ang="0">
                  <a:pos x="13" y="30"/>
                </a:cxn>
                <a:cxn ang="0">
                  <a:pos x="15" y="18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6" h="60">
                  <a:moveTo>
                    <a:pt x="6" y="4"/>
                  </a:moveTo>
                  <a:lnTo>
                    <a:pt x="6" y="4"/>
                  </a:lnTo>
                  <a:lnTo>
                    <a:pt x="5" y="18"/>
                  </a:lnTo>
                  <a:lnTo>
                    <a:pt x="3" y="30"/>
                  </a:lnTo>
                  <a:lnTo>
                    <a:pt x="1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1" y="43"/>
                  </a:lnTo>
                  <a:lnTo>
                    <a:pt x="13" y="30"/>
                  </a:lnTo>
                  <a:lnTo>
                    <a:pt x="15" y="1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3" name="Freeform 884"/>
            <p:cNvSpPr/>
            <p:nvPr/>
          </p:nvSpPr>
          <p:spPr bwMode="auto">
            <a:xfrm>
              <a:off x="4805363" y="1528763"/>
              <a:ext cx="12700" cy="31750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13" y="5"/>
                </a:cxn>
                <a:cxn ang="0">
                  <a:pos x="11" y="16"/>
                </a:cxn>
                <a:cxn ang="0">
                  <a:pos x="9" y="29"/>
                </a:cxn>
                <a:cxn ang="0">
                  <a:pos x="5" y="41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4" y="45"/>
                </a:cxn>
                <a:cxn ang="0">
                  <a:pos x="18" y="32"/>
                </a:cxn>
                <a:cxn ang="0">
                  <a:pos x="21" y="18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1" y="3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5"/>
                </a:cxn>
                <a:cxn ang="0">
                  <a:pos x="13" y="5"/>
                </a:cxn>
              </a:cxnLst>
              <a:rect l="0" t="0" r="r" b="b"/>
              <a:pathLst>
                <a:path w="22" h="60">
                  <a:moveTo>
                    <a:pt x="13" y="5"/>
                  </a:moveTo>
                  <a:lnTo>
                    <a:pt x="13" y="5"/>
                  </a:lnTo>
                  <a:lnTo>
                    <a:pt x="11" y="16"/>
                  </a:lnTo>
                  <a:lnTo>
                    <a:pt x="9" y="29"/>
                  </a:lnTo>
                  <a:lnTo>
                    <a:pt x="5" y="41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4" y="45"/>
                  </a:lnTo>
                  <a:lnTo>
                    <a:pt x="18" y="32"/>
                  </a:lnTo>
                  <a:lnTo>
                    <a:pt x="21" y="18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4" name="Freeform 885"/>
            <p:cNvSpPr/>
            <p:nvPr/>
          </p:nvSpPr>
          <p:spPr bwMode="auto">
            <a:xfrm>
              <a:off x="4494213" y="1227138"/>
              <a:ext cx="20638" cy="28575"/>
            </a:xfrm>
            <a:custGeom>
              <a:avLst/>
              <a:gdLst/>
              <a:ahLst/>
              <a:cxnLst>
                <a:cxn ang="0">
                  <a:pos x="32" y="5"/>
                </a:cxn>
                <a:cxn ang="0">
                  <a:pos x="32" y="5"/>
                </a:cxn>
                <a:cxn ang="0">
                  <a:pos x="31" y="8"/>
                </a:cxn>
                <a:cxn ang="0">
                  <a:pos x="30" y="11"/>
                </a:cxn>
                <a:cxn ang="0">
                  <a:pos x="26" y="17"/>
                </a:cxn>
                <a:cxn ang="0">
                  <a:pos x="21" y="22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11" y="32"/>
                </a:cxn>
                <a:cxn ang="0">
                  <a:pos x="6" y="36"/>
                </a:cxn>
                <a:cxn ang="0">
                  <a:pos x="3" y="42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2" y="44"/>
                </a:cxn>
                <a:cxn ang="0">
                  <a:pos x="17" y="38"/>
                </a:cxn>
                <a:cxn ang="0">
                  <a:pos x="28" y="29"/>
                </a:cxn>
                <a:cxn ang="0">
                  <a:pos x="32" y="23"/>
                </a:cxn>
                <a:cxn ang="0">
                  <a:pos x="37" y="18"/>
                </a:cxn>
                <a:cxn ang="0">
                  <a:pos x="40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5"/>
                </a:cxn>
                <a:cxn ang="0">
                  <a:pos x="32" y="5"/>
                </a:cxn>
              </a:cxnLst>
              <a:rect l="0" t="0" r="r" b="b"/>
              <a:pathLst>
                <a:path w="41" h="53">
                  <a:moveTo>
                    <a:pt x="32" y="5"/>
                  </a:moveTo>
                  <a:lnTo>
                    <a:pt x="32" y="5"/>
                  </a:lnTo>
                  <a:lnTo>
                    <a:pt x="31" y="8"/>
                  </a:lnTo>
                  <a:lnTo>
                    <a:pt x="30" y="11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1" y="32"/>
                  </a:lnTo>
                  <a:lnTo>
                    <a:pt x="6" y="36"/>
                  </a:lnTo>
                  <a:lnTo>
                    <a:pt x="3" y="42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2" y="44"/>
                  </a:lnTo>
                  <a:lnTo>
                    <a:pt x="17" y="38"/>
                  </a:lnTo>
                  <a:lnTo>
                    <a:pt x="28" y="29"/>
                  </a:lnTo>
                  <a:lnTo>
                    <a:pt x="32" y="23"/>
                  </a:lnTo>
                  <a:lnTo>
                    <a:pt x="37" y="18"/>
                  </a:lnTo>
                  <a:lnTo>
                    <a:pt x="40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5"/>
                  </a:lnTo>
                  <a:lnTo>
                    <a:pt x="3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5" name="Freeform 886"/>
            <p:cNvSpPr/>
            <p:nvPr/>
          </p:nvSpPr>
          <p:spPr bwMode="auto">
            <a:xfrm>
              <a:off x="4527551" y="1233488"/>
              <a:ext cx="20638" cy="222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" y="33"/>
                </a:cxn>
                <a:cxn ang="0">
                  <a:pos x="2" y="33"/>
                </a:cxn>
                <a:cxn ang="0">
                  <a:pos x="1" y="35"/>
                </a:cxn>
                <a:cxn ang="0">
                  <a:pos x="0" y="37"/>
                </a:cxn>
                <a:cxn ang="0">
                  <a:pos x="1" y="38"/>
                </a:cxn>
                <a:cxn ang="0">
                  <a:pos x="2" y="40"/>
                </a:cxn>
                <a:cxn ang="0">
                  <a:pos x="3" y="41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1" y="7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1" h="41">
                  <a:moveTo>
                    <a:pt x="33" y="2"/>
                  </a:moveTo>
                  <a:lnTo>
                    <a:pt x="33" y="2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1" y="38"/>
                  </a:lnTo>
                  <a:lnTo>
                    <a:pt x="2" y="40"/>
                  </a:lnTo>
                  <a:lnTo>
                    <a:pt x="3" y="41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6" name="Freeform 887"/>
            <p:cNvSpPr/>
            <p:nvPr/>
          </p:nvSpPr>
          <p:spPr bwMode="auto">
            <a:xfrm>
              <a:off x="4564063" y="1230313"/>
              <a:ext cx="22225" cy="28575"/>
            </a:xfrm>
            <a:custGeom>
              <a:avLst/>
              <a:gdLst/>
              <a:ahLst/>
              <a:cxnLst>
                <a:cxn ang="0">
                  <a:pos x="32" y="5"/>
                </a:cxn>
                <a:cxn ang="0">
                  <a:pos x="32" y="5"/>
                </a:cxn>
                <a:cxn ang="0">
                  <a:pos x="31" y="11"/>
                </a:cxn>
                <a:cxn ang="0">
                  <a:pos x="27" y="16"/>
                </a:cxn>
                <a:cxn ang="0">
                  <a:pos x="19" y="27"/>
                </a:cxn>
                <a:cxn ang="0">
                  <a:pos x="19" y="27"/>
                </a:cxn>
                <a:cxn ang="0">
                  <a:pos x="11" y="36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0" y="47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3"/>
                </a:cxn>
                <a:cxn ang="0">
                  <a:pos x="3" y="54"/>
                </a:cxn>
                <a:cxn ang="0">
                  <a:pos x="5" y="54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8" y="42"/>
                </a:cxn>
                <a:cxn ang="0">
                  <a:pos x="30" y="31"/>
                </a:cxn>
                <a:cxn ang="0">
                  <a:pos x="34" y="25"/>
                </a:cxn>
                <a:cxn ang="0">
                  <a:pos x="38" y="18"/>
                </a:cxn>
                <a:cxn ang="0">
                  <a:pos x="40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3"/>
                </a:cxn>
                <a:cxn ang="0">
                  <a:pos x="32" y="5"/>
                </a:cxn>
                <a:cxn ang="0">
                  <a:pos x="32" y="5"/>
                </a:cxn>
              </a:cxnLst>
              <a:rect l="0" t="0" r="r" b="b"/>
              <a:pathLst>
                <a:path w="41" h="54">
                  <a:moveTo>
                    <a:pt x="32" y="5"/>
                  </a:moveTo>
                  <a:lnTo>
                    <a:pt x="32" y="5"/>
                  </a:lnTo>
                  <a:lnTo>
                    <a:pt x="31" y="11"/>
                  </a:lnTo>
                  <a:lnTo>
                    <a:pt x="27" y="1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1" y="36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3" y="54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8" y="42"/>
                  </a:lnTo>
                  <a:lnTo>
                    <a:pt x="30" y="31"/>
                  </a:lnTo>
                  <a:lnTo>
                    <a:pt x="34" y="25"/>
                  </a:lnTo>
                  <a:lnTo>
                    <a:pt x="38" y="18"/>
                  </a:lnTo>
                  <a:lnTo>
                    <a:pt x="40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3"/>
                  </a:lnTo>
                  <a:lnTo>
                    <a:pt x="32" y="5"/>
                  </a:lnTo>
                  <a:lnTo>
                    <a:pt x="3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7" name="Freeform 888"/>
            <p:cNvSpPr>
              <a:spLocks noEditPoints="1"/>
            </p:cNvSpPr>
            <p:nvPr/>
          </p:nvSpPr>
          <p:spPr bwMode="auto">
            <a:xfrm>
              <a:off x="4124326" y="1127126"/>
              <a:ext cx="785813" cy="679450"/>
            </a:xfrm>
            <a:custGeom>
              <a:avLst/>
              <a:gdLst/>
              <a:ahLst/>
              <a:cxnLst>
                <a:cxn ang="0">
                  <a:pos x="634" y="1271"/>
                </a:cxn>
                <a:cxn ang="0">
                  <a:pos x="387" y="1234"/>
                </a:cxn>
                <a:cxn ang="0">
                  <a:pos x="279" y="1187"/>
                </a:cxn>
                <a:cxn ang="0">
                  <a:pos x="153" y="1083"/>
                </a:cxn>
                <a:cxn ang="0">
                  <a:pos x="66" y="954"/>
                </a:cxn>
                <a:cxn ang="0">
                  <a:pos x="17" y="807"/>
                </a:cxn>
                <a:cxn ang="0">
                  <a:pos x="1" y="598"/>
                </a:cxn>
                <a:cxn ang="0">
                  <a:pos x="25" y="439"/>
                </a:cxn>
                <a:cxn ang="0">
                  <a:pos x="63" y="319"/>
                </a:cxn>
                <a:cxn ang="0">
                  <a:pos x="107" y="205"/>
                </a:cxn>
                <a:cxn ang="0">
                  <a:pos x="207" y="99"/>
                </a:cxn>
                <a:cxn ang="0">
                  <a:pos x="338" y="36"/>
                </a:cxn>
                <a:cxn ang="0">
                  <a:pos x="560" y="4"/>
                </a:cxn>
                <a:cxn ang="0">
                  <a:pos x="748" y="0"/>
                </a:cxn>
                <a:cxn ang="0">
                  <a:pos x="830" y="3"/>
                </a:cxn>
                <a:cxn ang="0">
                  <a:pos x="977" y="24"/>
                </a:cxn>
                <a:cxn ang="0">
                  <a:pos x="1080" y="55"/>
                </a:cxn>
                <a:cxn ang="0">
                  <a:pos x="1243" y="152"/>
                </a:cxn>
                <a:cxn ang="0">
                  <a:pos x="1363" y="247"/>
                </a:cxn>
                <a:cxn ang="0">
                  <a:pos x="1435" y="371"/>
                </a:cxn>
                <a:cxn ang="0">
                  <a:pos x="1481" y="506"/>
                </a:cxn>
                <a:cxn ang="0">
                  <a:pos x="1480" y="666"/>
                </a:cxn>
                <a:cxn ang="0">
                  <a:pos x="1460" y="824"/>
                </a:cxn>
                <a:cxn ang="0">
                  <a:pos x="1402" y="976"/>
                </a:cxn>
                <a:cxn ang="0">
                  <a:pos x="1313" y="1099"/>
                </a:cxn>
                <a:cxn ang="0">
                  <a:pos x="1184" y="1204"/>
                </a:cxn>
                <a:cxn ang="0">
                  <a:pos x="1039" y="1257"/>
                </a:cxn>
                <a:cxn ang="0">
                  <a:pos x="808" y="1282"/>
                </a:cxn>
                <a:cxn ang="0">
                  <a:pos x="501" y="40"/>
                </a:cxn>
                <a:cxn ang="0">
                  <a:pos x="326" y="76"/>
                </a:cxn>
                <a:cxn ang="0">
                  <a:pos x="213" y="137"/>
                </a:cxn>
                <a:cxn ang="0">
                  <a:pos x="142" y="226"/>
                </a:cxn>
                <a:cxn ang="0">
                  <a:pos x="75" y="396"/>
                </a:cxn>
                <a:cxn ang="0">
                  <a:pos x="40" y="570"/>
                </a:cxn>
                <a:cxn ang="0">
                  <a:pos x="41" y="747"/>
                </a:cxn>
                <a:cxn ang="0">
                  <a:pos x="87" y="916"/>
                </a:cxn>
                <a:cxn ang="0">
                  <a:pos x="173" y="1051"/>
                </a:cxn>
                <a:cxn ang="0">
                  <a:pos x="310" y="1162"/>
                </a:cxn>
                <a:cxn ang="0">
                  <a:pos x="445" y="1210"/>
                </a:cxn>
                <a:cxn ang="0">
                  <a:pos x="791" y="1244"/>
                </a:cxn>
                <a:cxn ang="0">
                  <a:pos x="977" y="1230"/>
                </a:cxn>
                <a:cxn ang="0">
                  <a:pos x="1073" y="1215"/>
                </a:cxn>
                <a:cxn ang="0">
                  <a:pos x="1202" y="1150"/>
                </a:cxn>
                <a:cxn ang="0">
                  <a:pos x="1325" y="1029"/>
                </a:cxn>
                <a:cxn ang="0">
                  <a:pos x="1401" y="891"/>
                </a:cxn>
                <a:cxn ang="0">
                  <a:pos x="1444" y="708"/>
                </a:cxn>
                <a:cxn ang="0">
                  <a:pos x="1446" y="544"/>
                </a:cxn>
                <a:cxn ang="0">
                  <a:pos x="1395" y="376"/>
                </a:cxn>
                <a:cxn ang="0">
                  <a:pos x="1325" y="258"/>
                </a:cxn>
                <a:cxn ang="0">
                  <a:pos x="1268" y="211"/>
                </a:cxn>
                <a:cxn ang="0">
                  <a:pos x="1113" y="110"/>
                </a:cxn>
                <a:cxn ang="0">
                  <a:pos x="1046" y="84"/>
                </a:cxn>
                <a:cxn ang="0">
                  <a:pos x="939" y="51"/>
                </a:cxn>
                <a:cxn ang="0">
                  <a:pos x="751" y="36"/>
                </a:cxn>
                <a:cxn ang="0">
                  <a:pos x="700" y="36"/>
                </a:cxn>
              </a:cxnLst>
              <a:rect l="0" t="0" r="r" b="b"/>
              <a:pathLst>
                <a:path w="1484" h="1282">
                  <a:moveTo>
                    <a:pt x="779" y="1282"/>
                  </a:moveTo>
                  <a:lnTo>
                    <a:pt x="779" y="1282"/>
                  </a:lnTo>
                  <a:lnTo>
                    <a:pt x="740" y="1281"/>
                  </a:lnTo>
                  <a:lnTo>
                    <a:pt x="703" y="1279"/>
                  </a:lnTo>
                  <a:lnTo>
                    <a:pt x="668" y="1276"/>
                  </a:lnTo>
                  <a:lnTo>
                    <a:pt x="634" y="1271"/>
                  </a:lnTo>
                  <a:lnTo>
                    <a:pt x="634" y="1271"/>
                  </a:lnTo>
                  <a:lnTo>
                    <a:pt x="589" y="1264"/>
                  </a:lnTo>
                  <a:lnTo>
                    <a:pt x="543" y="1259"/>
                  </a:lnTo>
                  <a:lnTo>
                    <a:pt x="543" y="1259"/>
                  </a:lnTo>
                  <a:lnTo>
                    <a:pt x="480" y="1252"/>
                  </a:lnTo>
                  <a:lnTo>
                    <a:pt x="449" y="1248"/>
                  </a:lnTo>
                  <a:lnTo>
                    <a:pt x="418" y="1242"/>
                  </a:lnTo>
                  <a:lnTo>
                    <a:pt x="387" y="1234"/>
                  </a:lnTo>
                  <a:lnTo>
                    <a:pt x="357" y="1225"/>
                  </a:lnTo>
                  <a:lnTo>
                    <a:pt x="342" y="1220"/>
                  </a:lnTo>
                  <a:lnTo>
                    <a:pt x="328" y="1214"/>
                  </a:lnTo>
                  <a:lnTo>
                    <a:pt x="313" y="1206"/>
                  </a:lnTo>
                  <a:lnTo>
                    <a:pt x="300" y="1199"/>
                  </a:lnTo>
                  <a:lnTo>
                    <a:pt x="300" y="1199"/>
                  </a:lnTo>
                  <a:lnTo>
                    <a:pt x="279" y="1187"/>
                  </a:lnTo>
                  <a:lnTo>
                    <a:pt x="258" y="1173"/>
                  </a:lnTo>
                  <a:lnTo>
                    <a:pt x="239" y="1160"/>
                  </a:lnTo>
                  <a:lnTo>
                    <a:pt x="220" y="1145"/>
                  </a:lnTo>
                  <a:lnTo>
                    <a:pt x="202" y="1131"/>
                  </a:lnTo>
                  <a:lnTo>
                    <a:pt x="185" y="1115"/>
                  </a:lnTo>
                  <a:lnTo>
                    <a:pt x="168" y="1100"/>
                  </a:lnTo>
                  <a:lnTo>
                    <a:pt x="153" y="1083"/>
                  </a:lnTo>
                  <a:lnTo>
                    <a:pt x="138" y="1067"/>
                  </a:lnTo>
                  <a:lnTo>
                    <a:pt x="124" y="1049"/>
                  </a:lnTo>
                  <a:lnTo>
                    <a:pt x="110" y="1031"/>
                  </a:lnTo>
                  <a:lnTo>
                    <a:pt x="98" y="1013"/>
                  </a:lnTo>
                  <a:lnTo>
                    <a:pt x="86" y="993"/>
                  </a:lnTo>
                  <a:lnTo>
                    <a:pt x="75" y="973"/>
                  </a:lnTo>
                  <a:lnTo>
                    <a:pt x="66" y="954"/>
                  </a:lnTo>
                  <a:lnTo>
                    <a:pt x="56" y="933"/>
                  </a:lnTo>
                  <a:lnTo>
                    <a:pt x="56" y="933"/>
                  </a:lnTo>
                  <a:lnTo>
                    <a:pt x="46" y="908"/>
                  </a:lnTo>
                  <a:lnTo>
                    <a:pt x="37" y="882"/>
                  </a:lnTo>
                  <a:lnTo>
                    <a:pt x="29" y="857"/>
                  </a:lnTo>
                  <a:lnTo>
                    <a:pt x="22" y="832"/>
                  </a:lnTo>
                  <a:lnTo>
                    <a:pt x="17" y="807"/>
                  </a:lnTo>
                  <a:lnTo>
                    <a:pt x="12" y="784"/>
                  </a:lnTo>
                  <a:lnTo>
                    <a:pt x="9" y="759"/>
                  </a:lnTo>
                  <a:lnTo>
                    <a:pt x="6" y="735"/>
                  </a:lnTo>
                  <a:lnTo>
                    <a:pt x="3" y="711"/>
                  </a:lnTo>
                  <a:lnTo>
                    <a:pt x="1" y="688"/>
                  </a:lnTo>
                  <a:lnTo>
                    <a:pt x="0" y="643"/>
                  </a:lnTo>
                  <a:lnTo>
                    <a:pt x="1" y="598"/>
                  </a:lnTo>
                  <a:lnTo>
                    <a:pt x="3" y="556"/>
                  </a:lnTo>
                  <a:lnTo>
                    <a:pt x="3" y="556"/>
                  </a:lnTo>
                  <a:lnTo>
                    <a:pt x="6" y="532"/>
                  </a:lnTo>
                  <a:lnTo>
                    <a:pt x="9" y="508"/>
                  </a:lnTo>
                  <a:lnTo>
                    <a:pt x="14" y="485"/>
                  </a:lnTo>
                  <a:lnTo>
                    <a:pt x="19" y="462"/>
                  </a:lnTo>
                  <a:lnTo>
                    <a:pt x="25" y="439"/>
                  </a:lnTo>
                  <a:lnTo>
                    <a:pt x="32" y="418"/>
                  </a:lnTo>
                  <a:lnTo>
                    <a:pt x="47" y="372"/>
                  </a:lnTo>
                  <a:lnTo>
                    <a:pt x="50" y="363"/>
                  </a:lnTo>
                  <a:lnTo>
                    <a:pt x="50" y="363"/>
                  </a:lnTo>
                  <a:lnTo>
                    <a:pt x="56" y="342"/>
                  </a:lnTo>
                  <a:lnTo>
                    <a:pt x="63" y="319"/>
                  </a:lnTo>
                  <a:lnTo>
                    <a:pt x="63" y="319"/>
                  </a:lnTo>
                  <a:lnTo>
                    <a:pt x="72" y="288"/>
                  </a:lnTo>
                  <a:lnTo>
                    <a:pt x="81" y="259"/>
                  </a:lnTo>
                  <a:lnTo>
                    <a:pt x="86" y="245"/>
                  </a:lnTo>
                  <a:lnTo>
                    <a:pt x="93" y="231"/>
                  </a:lnTo>
                  <a:lnTo>
                    <a:pt x="100" y="218"/>
                  </a:lnTo>
                  <a:lnTo>
                    <a:pt x="107" y="205"/>
                  </a:lnTo>
                  <a:lnTo>
                    <a:pt x="107" y="205"/>
                  </a:lnTo>
                  <a:lnTo>
                    <a:pt x="120" y="188"/>
                  </a:lnTo>
                  <a:lnTo>
                    <a:pt x="133" y="170"/>
                  </a:lnTo>
                  <a:lnTo>
                    <a:pt x="146" y="154"/>
                  </a:lnTo>
                  <a:lnTo>
                    <a:pt x="161" y="139"/>
                  </a:lnTo>
                  <a:lnTo>
                    <a:pt x="175" y="125"/>
                  </a:lnTo>
                  <a:lnTo>
                    <a:pt x="191" y="112"/>
                  </a:lnTo>
                  <a:lnTo>
                    <a:pt x="207" y="99"/>
                  </a:lnTo>
                  <a:lnTo>
                    <a:pt x="223" y="88"/>
                  </a:lnTo>
                  <a:lnTo>
                    <a:pt x="241" y="78"/>
                  </a:lnTo>
                  <a:lnTo>
                    <a:pt x="258" y="67"/>
                  </a:lnTo>
                  <a:lnTo>
                    <a:pt x="277" y="59"/>
                  </a:lnTo>
                  <a:lnTo>
                    <a:pt x="297" y="51"/>
                  </a:lnTo>
                  <a:lnTo>
                    <a:pt x="317" y="44"/>
                  </a:lnTo>
                  <a:lnTo>
                    <a:pt x="338" y="36"/>
                  </a:lnTo>
                  <a:lnTo>
                    <a:pt x="360" y="31"/>
                  </a:lnTo>
                  <a:lnTo>
                    <a:pt x="383" y="26"/>
                  </a:lnTo>
                  <a:lnTo>
                    <a:pt x="383" y="26"/>
                  </a:lnTo>
                  <a:lnTo>
                    <a:pt x="427" y="18"/>
                  </a:lnTo>
                  <a:lnTo>
                    <a:pt x="472" y="11"/>
                  </a:lnTo>
                  <a:lnTo>
                    <a:pt x="516" y="7"/>
                  </a:lnTo>
                  <a:lnTo>
                    <a:pt x="560" y="4"/>
                  </a:lnTo>
                  <a:lnTo>
                    <a:pt x="606" y="2"/>
                  </a:lnTo>
                  <a:lnTo>
                    <a:pt x="651" y="1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6" y="0"/>
                  </a:lnTo>
                  <a:lnTo>
                    <a:pt x="747" y="0"/>
                  </a:lnTo>
                  <a:lnTo>
                    <a:pt x="748" y="0"/>
                  </a:lnTo>
                  <a:lnTo>
                    <a:pt x="748" y="0"/>
                  </a:lnTo>
                  <a:lnTo>
                    <a:pt x="750" y="0"/>
                  </a:lnTo>
                  <a:lnTo>
                    <a:pt x="751" y="0"/>
                  </a:lnTo>
                  <a:lnTo>
                    <a:pt x="751" y="0"/>
                  </a:lnTo>
                  <a:lnTo>
                    <a:pt x="792" y="1"/>
                  </a:lnTo>
                  <a:lnTo>
                    <a:pt x="792" y="1"/>
                  </a:lnTo>
                  <a:lnTo>
                    <a:pt x="830" y="3"/>
                  </a:lnTo>
                  <a:lnTo>
                    <a:pt x="868" y="5"/>
                  </a:lnTo>
                  <a:lnTo>
                    <a:pt x="905" y="8"/>
                  </a:lnTo>
                  <a:lnTo>
                    <a:pt x="923" y="11"/>
                  </a:lnTo>
                  <a:lnTo>
                    <a:pt x="941" y="14"/>
                  </a:lnTo>
                  <a:lnTo>
                    <a:pt x="941" y="14"/>
                  </a:lnTo>
                  <a:lnTo>
                    <a:pt x="959" y="19"/>
                  </a:lnTo>
                  <a:lnTo>
                    <a:pt x="977" y="24"/>
                  </a:lnTo>
                  <a:lnTo>
                    <a:pt x="1011" y="35"/>
                  </a:lnTo>
                  <a:lnTo>
                    <a:pt x="1011" y="35"/>
                  </a:lnTo>
                  <a:lnTo>
                    <a:pt x="1041" y="45"/>
                  </a:lnTo>
                  <a:lnTo>
                    <a:pt x="1041" y="45"/>
                  </a:lnTo>
                  <a:lnTo>
                    <a:pt x="1066" y="52"/>
                  </a:lnTo>
                  <a:lnTo>
                    <a:pt x="1066" y="52"/>
                  </a:lnTo>
                  <a:lnTo>
                    <a:pt x="1080" y="55"/>
                  </a:lnTo>
                  <a:lnTo>
                    <a:pt x="1094" y="59"/>
                  </a:lnTo>
                  <a:lnTo>
                    <a:pt x="1107" y="64"/>
                  </a:lnTo>
                  <a:lnTo>
                    <a:pt x="1120" y="70"/>
                  </a:lnTo>
                  <a:lnTo>
                    <a:pt x="1120" y="70"/>
                  </a:lnTo>
                  <a:lnTo>
                    <a:pt x="1189" y="116"/>
                  </a:lnTo>
                  <a:lnTo>
                    <a:pt x="1189" y="116"/>
                  </a:lnTo>
                  <a:lnTo>
                    <a:pt x="1243" y="152"/>
                  </a:lnTo>
                  <a:lnTo>
                    <a:pt x="1298" y="187"/>
                  </a:lnTo>
                  <a:lnTo>
                    <a:pt x="1298" y="187"/>
                  </a:lnTo>
                  <a:lnTo>
                    <a:pt x="1307" y="193"/>
                  </a:lnTo>
                  <a:lnTo>
                    <a:pt x="1317" y="200"/>
                  </a:lnTo>
                  <a:lnTo>
                    <a:pt x="1334" y="215"/>
                  </a:lnTo>
                  <a:lnTo>
                    <a:pt x="1350" y="230"/>
                  </a:lnTo>
                  <a:lnTo>
                    <a:pt x="1363" y="247"/>
                  </a:lnTo>
                  <a:lnTo>
                    <a:pt x="1377" y="264"/>
                  </a:lnTo>
                  <a:lnTo>
                    <a:pt x="1388" y="283"/>
                  </a:lnTo>
                  <a:lnTo>
                    <a:pt x="1398" y="301"/>
                  </a:lnTo>
                  <a:lnTo>
                    <a:pt x="1408" y="318"/>
                  </a:lnTo>
                  <a:lnTo>
                    <a:pt x="1415" y="334"/>
                  </a:lnTo>
                  <a:lnTo>
                    <a:pt x="1415" y="334"/>
                  </a:lnTo>
                  <a:lnTo>
                    <a:pt x="1435" y="371"/>
                  </a:lnTo>
                  <a:lnTo>
                    <a:pt x="1452" y="409"/>
                  </a:lnTo>
                  <a:lnTo>
                    <a:pt x="1461" y="429"/>
                  </a:lnTo>
                  <a:lnTo>
                    <a:pt x="1468" y="449"/>
                  </a:lnTo>
                  <a:lnTo>
                    <a:pt x="1474" y="469"/>
                  </a:lnTo>
                  <a:lnTo>
                    <a:pt x="1478" y="489"/>
                  </a:lnTo>
                  <a:lnTo>
                    <a:pt x="1478" y="489"/>
                  </a:lnTo>
                  <a:lnTo>
                    <a:pt x="1481" y="506"/>
                  </a:lnTo>
                  <a:lnTo>
                    <a:pt x="1483" y="523"/>
                  </a:lnTo>
                  <a:lnTo>
                    <a:pt x="1484" y="542"/>
                  </a:lnTo>
                  <a:lnTo>
                    <a:pt x="1484" y="560"/>
                  </a:lnTo>
                  <a:lnTo>
                    <a:pt x="1483" y="596"/>
                  </a:lnTo>
                  <a:lnTo>
                    <a:pt x="1481" y="632"/>
                  </a:lnTo>
                  <a:lnTo>
                    <a:pt x="1481" y="632"/>
                  </a:lnTo>
                  <a:lnTo>
                    <a:pt x="1480" y="666"/>
                  </a:lnTo>
                  <a:lnTo>
                    <a:pt x="1479" y="701"/>
                  </a:lnTo>
                  <a:lnTo>
                    <a:pt x="1479" y="701"/>
                  </a:lnTo>
                  <a:lnTo>
                    <a:pt x="1478" y="724"/>
                  </a:lnTo>
                  <a:lnTo>
                    <a:pt x="1475" y="749"/>
                  </a:lnTo>
                  <a:lnTo>
                    <a:pt x="1471" y="774"/>
                  </a:lnTo>
                  <a:lnTo>
                    <a:pt x="1466" y="799"/>
                  </a:lnTo>
                  <a:lnTo>
                    <a:pt x="1460" y="824"/>
                  </a:lnTo>
                  <a:lnTo>
                    <a:pt x="1453" y="848"/>
                  </a:lnTo>
                  <a:lnTo>
                    <a:pt x="1439" y="893"/>
                  </a:lnTo>
                  <a:lnTo>
                    <a:pt x="1439" y="893"/>
                  </a:lnTo>
                  <a:lnTo>
                    <a:pt x="1431" y="914"/>
                  </a:lnTo>
                  <a:lnTo>
                    <a:pt x="1422" y="936"/>
                  </a:lnTo>
                  <a:lnTo>
                    <a:pt x="1413" y="956"/>
                  </a:lnTo>
                  <a:lnTo>
                    <a:pt x="1402" y="976"/>
                  </a:lnTo>
                  <a:lnTo>
                    <a:pt x="1390" y="997"/>
                  </a:lnTo>
                  <a:lnTo>
                    <a:pt x="1377" y="1018"/>
                  </a:lnTo>
                  <a:lnTo>
                    <a:pt x="1362" y="1037"/>
                  </a:lnTo>
                  <a:lnTo>
                    <a:pt x="1347" y="1058"/>
                  </a:lnTo>
                  <a:lnTo>
                    <a:pt x="1347" y="1058"/>
                  </a:lnTo>
                  <a:lnTo>
                    <a:pt x="1330" y="1079"/>
                  </a:lnTo>
                  <a:lnTo>
                    <a:pt x="1313" y="1099"/>
                  </a:lnTo>
                  <a:lnTo>
                    <a:pt x="1296" y="1116"/>
                  </a:lnTo>
                  <a:lnTo>
                    <a:pt x="1278" y="1134"/>
                  </a:lnTo>
                  <a:lnTo>
                    <a:pt x="1260" y="1150"/>
                  </a:lnTo>
                  <a:lnTo>
                    <a:pt x="1242" y="1165"/>
                  </a:lnTo>
                  <a:lnTo>
                    <a:pt x="1222" y="1179"/>
                  </a:lnTo>
                  <a:lnTo>
                    <a:pt x="1204" y="1192"/>
                  </a:lnTo>
                  <a:lnTo>
                    <a:pt x="1184" y="1204"/>
                  </a:lnTo>
                  <a:lnTo>
                    <a:pt x="1164" y="1215"/>
                  </a:lnTo>
                  <a:lnTo>
                    <a:pt x="1145" y="1224"/>
                  </a:lnTo>
                  <a:lnTo>
                    <a:pt x="1124" y="1233"/>
                  </a:lnTo>
                  <a:lnTo>
                    <a:pt x="1103" y="1241"/>
                  </a:lnTo>
                  <a:lnTo>
                    <a:pt x="1082" y="1247"/>
                  </a:lnTo>
                  <a:lnTo>
                    <a:pt x="1061" y="1253"/>
                  </a:lnTo>
                  <a:lnTo>
                    <a:pt x="1039" y="1257"/>
                  </a:lnTo>
                  <a:lnTo>
                    <a:pt x="1039" y="1257"/>
                  </a:lnTo>
                  <a:lnTo>
                    <a:pt x="967" y="1268"/>
                  </a:lnTo>
                  <a:lnTo>
                    <a:pt x="933" y="1273"/>
                  </a:lnTo>
                  <a:lnTo>
                    <a:pt x="900" y="1276"/>
                  </a:lnTo>
                  <a:lnTo>
                    <a:pt x="869" y="1279"/>
                  </a:lnTo>
                  <a:lnTo>
                    <a:pt x="838" y="1280"/>
                  </a:lnTo>
                  <a:lnTo>
                    <a:pt x="808" y="1282"/>
                  </a:lnTo>
                  <a:lnTo>
                    <a:pt x="779" y="1282"/>
                  </a:lnTo>
                  <a:lnTo>
                    <a:pt x="779" y="1282"/>
                  </a:lnTo>
                  <a:close/>
                  <a:moveTo>
                    <a:pt x="653" y="36"/>
                  </a:moveTo>
                  <a:lnTo>
                    <a:pt x="653" y="36"/>
                  </a:lnTo>
                  <a:lnTo>
                    <a:pt x="604" y="36"/>
                  </a:lnTo>
                  <a:lnTo>
                    <a:pt x="553" y="37"/>
                  </a:lnTo>
                  <a:lnTo>
                    <a:pt x="501" y="40"/>
                  </a:lnTo>
                  <a:lnTo>
                    <a:pt x="475" y="44"/>
                  </a:lnTo>
                  <a:lnTo>
                    <a:pt x="450" y="47"/>
                  </a:lnTo>
                  <a:lnTo>
                    <a:pt x="424" y="51"/>
                  </a:lnTo>
                  <a:lnTo>
                    <a:pt x="399" y="55"/>
                  </a:lnTo>
                  <a:lnTo>
                    <a:pt x="374" y="61"/>
                  </a:lnTo>
                  <a:lnTo>
                    <a:pt x="350" y="67"/>
                  </a:lnTo>
                  <a:lnTo>
                    <a:pt x="326" y="76"/>
                  </a:lnTo>
                  <a:lnTo>
                    <a:pt x="302" y="84"/>
                  </a:lnTo>
                  <a:lnTo>
                    <a:pt x="279" y="94"/>
                  </a:lnTo>
                  <a:lnTo>
                    <a:pt x="257" y="106"/>
                  </a:lnTo>
                  <a:lnTo>
                    <a:pt x="257" y="106"/>
                  </a:lnTo>
                  <a:lnTo>
                    <a:pt x="242" y="115"/>
                  </a:lnTo>
                  <a:lnTo>
                    <a:pt x="226" y="125"/>
                  </a:lnTo>
                  <a:lnTo>
                    <a:pt x="213" y="137"/>
                  </a:lnTo>
                  <a:lnTo>
                    <a:pt x="200" y="148"/>
                  </a:lnTo>
                  <a:lnTo>
                    <a:pt x="189" y="160"/>
                  </a:lnTo>
                  <a:lnTo>
                    <a:pt x="178" y="172"/>
                  </a:lnTo>
                  <a:lnTo>
                    <a:pt x="167" y="186"/>
                  </a:lnTo>
                  <a:lnTo>
                    <a:pt x="158" y="199"/>
                  </a:lnTo>
                  <a:lnTo>
                    <a:pt x="150" y="212"/>
                  </a:lnTo>
                  <a:lnTo>
                    <a:pt x="142" y="226"/>
                  </a:lnTo>
                  <a:lnTo>
                    <a:pt x="128" y="254"/>
                  </a:lnTo>
                  <a:lnTo>
                    <a:pt x="116" y="282"/>
                  </a:lnTo>
                  <a:lnTo>
                    <a:pt x="106" y="310"/>
                  </a:lnTo>
                  <a:lnTo>
                    <a:pt x="106" y="310"/>
                  </a:lnTo>
                  <a:lnTo>
                    <a:pt x="95" y="340"/>
                  </a:lnTo>
                  <a:lnTo>
                    <a:pt x="95" y="340"/>
                  </a:lnTo>
                  <a:lnTo>
                    <a:pt x="75" y="396"/>
                  </a:lnTo>
                  <a:lnTo>
                    <a:pt x="66" y="424"/>
                  </a:lnTo>
                  <a:lnTo>
                    <a:pt x="57" y="453"/>
                  </a:lnTo>
                  <a:lnTo>
                    <a:pt x="50" y="482"/>
                  </a:lnTo>
                  <a:lnTo>
                    <a:pt x="45" y="511"/>
                  </a:lnTo>
                  <a:lnTo>
                    <a:pt x="41" y="540"/>
                  </a:lnTo>
                  <a:lnTo>
                    <a:pt x="40" y="570"/>
                  </a:lnTo>
                  <a:lnTo>
                    <a:pt x="40" y="570"/>
                  </a:lnTo>
                  <a:lnTo>
                    <a:pt x="38" y="617"/>
                  </a:lnTo>
                  <a:lnTo>
                    <a:pt x="38" y="617"/>
                  </a:lnTo>
                  <a:lnTo>
                    <a:pt x="37" y="661"/>
                  </a:lnTo>
                  <a:lnTo>
                    <a:pt x="37" y="683"/>
                  </a:lnTo>
                  <a:lnTo>
                    <a:pt x="38" y="704"/>
                  </a:lnTo>
                  <a:lnTo>
                    <a:pt x="39" y="726"/>
                  </a:lnTo>
                  <a:lnTo>
                    <a:pt x="41" y="747"/>
                  </a:lnTo>
                  <a:lnTo>
                    <a:pt x="44" y="769"/>
                  </a:lnTo>
                  <a:lnTo>
                    <a:pt x="49" y="791"/>
                  </a:lnTo>
                  <a:lnTo>
                    <a:pt x="49" y="791"/>
                  </a:lnTo>
                  <a:lnTo>
                    <a:pt x="63" y="842"/>
                  </a:lnTo>
                  <a:lnTo>
                    <a:pt x="70" y="866"/>
                  </a:lnTo>
                  <a:lnTo>
                    <a:pt x="78" y="891"/>
                  </a:lnTo>
                  <a:lnTo>
                    <a:pt x="87" y="916"/>
                  </a:lnTo>
                  <a:lnTo>
                    <a:pt x="98" y="940"/>
                  </a:lnTo>
                  <a:lnTo>
                    <a:pt x="110" y="963"/>
                  </a:lnTo>
                  <a:lnTo>
                    <a:pt x="124" y="986"/>
                  </a:lnTo>
                  <a:lnTo>
                    <a:pt x="124" y="986"/>
                  </a:lnTo>
                  <a:lnTo>
                    <a:pt x="139" y="1008"/>
                  </a:lnTo>
                  <a:lnTo>
                    <a:pt x="156" y="1030"/>
                  </a:lnTo>
                  <a:lnTo>
                    <a:pt x="173" y="1051"/>
                  </a:lnTo>
                  <a:lnTo>
                    <a:pt x="191" y="1070"/>
                  </a:lnTo>
                  <a:lnTo>
                    <a:pt x="210" y="1088"/>
                  </a:lnTo>
                  <a:lnTo>
                    <a:pt x="228" y="1106"/>
                  </a:lnTo>
                  <a:lnTo>
                    <a:pt x="248" y="1121"/>
                  </a:lnTo>
                  <a:lnTo>
                    <a:pt x="269" y="1136"/>
                  </a:lnTo>
                  <a:lnTo>
                    <a:pt x="288" y="1149"/>
                  </a:lnTo>
                  <a:lnTo>
                    <a:pt x="310" y="1162"/>
                  </a:lnTo>
                  <a:lnTo>
                    <a:pt x="332" y="1173"/>
                  </a:lnTo>
                  <a:lnTo>
                    <a:pt x="354" y="1184"/>
                  </a:lnTo>
                  <a:lnTo>
                    <a:pt x="376" y="1192"/>
                  </a:lnTo>
                  <a:lnTo>
                    <a:pt x="398" y="1199"/>
                  </a:lnTo>
                  <a:lnTo>
                    <a:pt x="421" y="1205"/>
                  </a:lnTo>
                  <a:lnTo>
                    <a:pt x="445" y="1210"/>
                  </a:lnTo>
                  <a:lnTo>
                    <a:pt x="445" y="1210"/>
                  </a:lnTo>
                  <a:lnTo>
                    <a:pt x="525" y="1222"/>
                  </a:lnTo>
                  <a:lnTo>
                    <a:pt x="567" y="1228"/>
                  </a:lnTo>
                  <a:lnTo>
                    <a:pt x="611" y="1233"/>
                  </a:lnTo>
                  <a:lnTo>
                    <a:pt x="654" y="1238"/>
                  </a:lnTo>
                  <a:lnTo>
                    <a:pt x="700" y="1241"/>
                  </a:lnTo>
                  <a:lnTo>
                    <a:pt x="746" y="1243"/>
                  </a:lnTo>
                  <a:lnTo>
                    <a:pt x="791" y="1244"/>
                  </a:lnTo>
                  <a:lnTo>
                    <a:pt x="791" y="1244"/>
                  </a:lnTo>
                  <a:lnTo>
                    <a:pt x="843" y="1243"/>
                  </a:lnTo>
                  <a:lnTo>
                    <a:pt x="843" y="1243"/>
                  </a:lnTo>
                  <a:lnTo>
                    <a:pt x="879" y="1241"/>
                  </a:lnTo>
                  <a:lnTo>
                    <a:pt x="913" y="1239"/>
                  </a:lnTo>
                  <a:lnTo>
                    <a:pt x="946" y="1234"/>
                  </a:lnTo>
                  <a:lnTo>
                    <a:pt x="977" y="1230"/>
                  </a:lnTo>
                  <a:lnTo>
                    <a:pt x="977" y="1230"/>
                  </a:lnTo>
                  <a:lnTo>
                    <a:pt x="1005" y="1227"/>
                  </a:lnTo>
                  <a:lnTo>
                    <a:pt x="1005" y="1227"/>
                  </a:lnTo>
                  <a:lnTo>
                    <a:pt x="1025" y="1225"/>
                  </a:lnTo>
                  <a:lnTo>
                    <a:pt x="1045" y="1222"/>
                  </a:lnTo>
                  <a:lnTo>
                    <a:pt x="1065" y="1218"/>
                  </a:lnTo>
                  <a:lnTo>
                    <a:pt x="1073" y="1215"/>
                  </a:lnTo>
                  <a:lnTo>
                    <a:pt x="1082" y="1212"/>
                  </a:lnTo>
                  <a:lnTo>
                    <a:pt x="1082" y="1212"/>
                  </a:lnTo>
                  <a:lnTo>
                    <a:pt x="1109" y="1200"/>
                  </a:lnTo>
                  <a:lnTo>
                    <a:pt x="1135" y="1189"/>
                  </a:lnTo>
                  <a:lnTo>
                    <a:pt x="1159" y="1176"/>
                  </a:lnTo>
                  <a:lnTo>
                    <a:pt x="1181" y="1163"/>
                  </a:lnTo>
                  <a:lnTo>
                    <a:pt x="1202" y="1150"/>
                  </a:lnTo>
                  <a:lnTo>
                    <a:pt x="1220" y="1136"/>
                  </a:lnTo>
                  <a:lnTo>
                    <a:pt x="1238" y="1121"/>
                  </a:lnTo>
                  <a:lnTo>
                    <a:pt x="1254" y="1106"/>
                  </a:lnTo>
                  <a:lnTo>
                    <a:pt x="1254" y="1106"/>
                  </a:lnTo>
                  <a:lnTo>
                    <a:pt x="1291" y="1070"/>
                  </a:lnTo>
                  <a:lnTo>
                    <a:pt x="1308" y="1050"/>
                  </a:lnTo>
                  <a:lnTo>
                    <a:pt x="1325" y="1029"/>
                  </a:lnTo>
                  <a:lnTo>
                    <a:pt x="1341" y="1008"/>
                  </a:lnTo>
                  <a:lnTo>
                    <a:pt x="1357" y="986"/>
                  </a:lnTo>
                  <a:lnTo>
                    <a:pt x="1370" y="963"/>
                  </a:lnTo>
                  <a:lnTo>
                    <a:pt x="1383" y="939"/>
                  </a:lnTo>
                  <a:lnTo>
                    <a:pt x="1383" y="939"/>
                  </a:lnTo>
                  <a:lnTo>
                    <a:pt x="1392" y="915"/>
                  </a:lnTo>
                  <a:lnTo>
                    <a:pt x="1401" y="891"/>
                  </a:lnTo>
                  <a:lnTo>
                    <a:pt x="1409" y="868"/>
                  </a:lnTo>
                  <a:lnTo>
                    <a:pt x="1416" y="844"/>
                  </a:lnTo>
                  <a:lnTo>
                    <a:pt x="1427" y="795"/>
                  </a:lnTo>
                  <a:lnTo>
                    <a:pt x="1438" y="749"/>
                  </a:lnTo>
                  <a:lnTo>
                    <a:pt x="1438" y="749"/>
                  </a:lnTo>
                  <a:lnTo>
                    <a:pt x="1442" y="729"/>
                  </a:lnTo>
                  <a:lnTo>
                    <a:pt x="1444" y="708"/>
                  </a:lnTo>
                  <a:lnTo>
                    <a:pt x="1446" y="686"/>
                  </a:lnTo>
                  <a:lnTo>
                    <a:pt x="1447" y="664"/>
                  </a:lnTo>
                  <a:lnTo>
                    <a:pt x="1447" y="620"/>
                  </a:lnTo>
                  <a:lnTo>
                    <a:pt x="1446" y="577"/>
                  </a:lnTo>
                  <a:lnTo>
                    <a:pt x="1446" y="577"/>
                  </a:lnTo>
                  <a:lnTo>
                    <a:pt x="1446" y="544"/>
                  </a:lnTo>
                  <a:lnTo>
                    <a:pt x="1446" y="544"/>
                  </a:lnTo>
                  <a:lnTo>
                    <a:pt x="1444" y="521"/>
                  </a:lnTo>
                  <a:lnTo>
                    <a:pt x="1441" y="500"/>
                  </a:lnTo>
                  <a:lnTo>
                    <a:pt x="1436" y="479"/>
                  </a:lnTo>
                  <a:lnTo>
                    <a:pt x="1430" y="458"/>
                  </a:lnTo>
                  <a:lnTo>
                    <a:pt x="1422" y="437"/>
                  </a:lnTo>
                  <a:lnTo>
                    <a:pt x="1414" y="417"/>
                  </a:lnTo>
                  <a:lnTo>
                    <a:pt x="1395" y="376"/>
                  </a:lnTo>
                  <a:lnTo>
                    <a:pt x="1388" y="361"/>
                  </a:lnTo>
                  <a:lnTo>
                    <a:pt x="1388" y="361"/>
                  </a:lnTo>
                  <a:lnTo>
                    <a:pt x="1378" y="340"/>
                  </a:lnTo>
                  <a:lnTo>
                    <a:pt x="1367" y="319"/>
                  </a:lnTo>
                  <a:lnTo>
                    <a:pt x="1355" y="297"/>
                  </a:lnTo>
                  <a:lnTo>
                    <a:pt x="1340" y="278"/>
                  </a:lnTo>
                  <a:lnTo>
                    <a:pt x="1325" y="258"/>
                  </a:lnTo>
                  <a:lnTo>
                    <a:pt x="1317" y="249"/>
                  </a:lnTo>
                  <a:lnTo>
                    <a:pt x="1308" y="239"/>
                  </a:lnTo>
                  <a:lnTo>
                    <a:pt x="1299" y="232"/>
                  </a:lnTo>
                  <a:lnTo>
                    <a:pt x="1289" y="224"/>
                  </a:lnTo>
                  <a:lnTo>
                    <a:pt x="1278" y="218"/>
                  </a:lnTo>
                  <a:lnTo>
                    <a:pt x="1268" y="211"/>
                  </a:lnTo>
                  <a:lnTo>
                    <a:pt x="1268" y="211"/>
                  </a:lnTo>
                  <a:lnTo>
                    <a:pt x="1242" y="197"/>
                  </a:lnTo>
                  <a:lnTo>
                    <a:pt x="1217" y="181"/>
                  </a:lnTo>
                  <a:lnTo>
                    <a:pt x="1193" y="165"/>
                  </a:lnTo>
                  <a:lnTo>
                    <a:pt x="1169" y="148"/>
                  </a:lnTo>
                  <a:lnTo>
                    <a:pt x="1169" y="148"/>
                  </a:lnTo>
                  <a:lnTo>
                    <a:pt x="1141" y="129"/>
                  </a:lnTo>
                  <a:lnTo>
                    <a:pt x="1113" y="110"/>
                  </a:lnTo>
                  <a:lnTo>
                    <a:pt x="1113" y="110"/>
                  </a:lnTo>
                  <a:lnTo>
                    <a:pt x="1105" y="105"/>
                  </a:lnTo>
                  <a:lnTo>
                    <a:pt x="1097" y="101"/>
                  </a:lnTo>
                  <a:lnTo>
                    <a:pt x="1080" y="94"/>
                  </a:lnTo>
                  <a:lnTo>
                    <a:pt x="1063" y="89"/>
                  </a:lnTo>
                  <a:lnTo>
                    <a:pt x="1046" y="84"/>
                  </a:lnTo>
                  <a:lnTo>
                    <a:pt x="1046" y="84"/>
                  </a:lnTo>
                  <a:lnTo>
                    <a:pt x="1017" y="77"/>
                  </a:lnTo>
                  <a:lnTo>
                    <a:pt x="1017" y="77"/>
                  </a:lnTo>
                  <a:lnTo>
                    <a:pt x="989" y="66"/>
                  </a:lnTo>
                  <a:lnTo>
                    <a:pt x="989" y="66"/>
                  </a:lnTo>
                  <a:lnTo>
                    <a:pt x="972" y="61"/>
                  </a:lnTo>
                  <a:lnTo>
                    <a:pt x="956" y="55"/>
                  </a:lnTo>
                  <a:lnTo>
                    <a:pt x="939" y="51"/>
                  </a:lnTo>
                  <a:lnTo>
                    <a:pt x="922" y="49"/>
                  </a:lnTo>
                  <a:lnTo>
                    <a:pt x="922" y="49"/>
                  </a:lnTo>
                  <a:lnTo>
                    <a:pt x="857" y="44"/>
                  </a:lnTo>
                  <a:lnTo>
                    <a:pt x="857" y="44"/>
                  </a:lnTo>
                  <a:lnTo>
                    <a:pt x="805" y="39"/>
                  </a:lnTo>
                  <a:lnTo>
                    <a:pt x="751" y="36"/>
                  </a:lnTo>
                  <a:lnTo>
                    <a:pt x="751" y="36"/>
                  </a:lnTo>
                  <a:lnTo>
                    <a:pt x="749" y="36"/>
                  </a:lnTo>
                  <a:lnTo>
                    <a:pt x="748" y="35"/>
                  </a:lnTo>
                  <a:lnTo>
                    <a:pt x="748" y="36"/>
                  </a:lnTo>
                  <a:lnTo>
                    <a:pt x="748" y="36"/>
                  </a:lnTo>
                  <a:lnTo>
                    <a:pt x="744" y="36"/>
                  </a:lnTo>
                  <a:lnTo>
                    <a:pt x="744" y="36"/>
                  </a:lnTo>
                  <a:lnTo>
                    <a:pt x="700" y="36"/>
                  </a:lnTo>
                  <a:lnTo>
                    <a:pt x="700" y="36"/>
                  </a:lnTo>
                  <a:lnTo>
                    <a:pt x="653" y="36"/>
                  </a:lnTo>
                  <a:lnTo>
                    <a:pt x="653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8" name="Freeform 889"/>
            <p:cNvSpPr>
              <a:spLocks noEditPoints="1"/>
            </p:cNvSpPr>
            <p:nvPr/>
          </p:nvSpPr>
          <p:spPr bwMode="auto">
            <a:xfrm>
              <a:off x="4303713" y="1290638"/>
              <a:ext cx="425450" cy="342900"/>
            </a:xfrm>
            <a:custGeom>
              <a:avLst/>
              <a:gdLst/>
              <a:ahLst/>
              <a:cxnLst>
                <a:cxn ang="0">
                  <a:pos x="345" y="637"/>
                </a:cxn>
                <a:cxn ang="0">
                  <a:pos x="242" y="623"/>
                </a:cxn>
                <a:cxn ang="0">
                  <a:pos x="163" y="597"/>
                </a:cxn>
                <a:cxn ang="0">
                  <a:pos x="98" y="559"/>
                </a:cxn>
                <a:cxn ang="0">
                  <a:pos x="51" y="512"/>
                </a:cxn>
                <a:cxn ang="0">
                  <a:pos x="15" y="430"/>
                </a:cxn>
                <a:cxn ang="0">
                  <a:pos x="1" y="302"/>
                </a:cxn>
                <a:cxn ang="0">
                  <a:pos x="1" y="238"/>
                </a:cxn>
                <a:cxn ang="0">
                  <a:pos x="4" y="181"/>
                </a:cxn>
                <a:cxn ang="0">
                  <a:pos x="34" y="116"/>
                </a:cxn>
                <a:cxn ang="0">
                  <a:pos x="69" y="80"/>
                </a:cxn>
                <a:cxn ang="0">
                  <a:pos x="146" y="34"/>
                </a:cxn>
                <a:cxn ang="0">
                  <a:pos x="233" y="8"/>
                </a:cxn>
                <a:cxn ang="0">
                  <a:pos x="314" y="2"/>
                </a:cxn>
                <a:cxn ang="0">
                  <a:pos x="364" y="1"/>
                </a:cxn>
                <a:cxn ang="0">
                  <a:pos x="383" y="4"/>
                </a:cxn>
                <a:cxn ang="0">
                  <a:pos x="435" y="1"/>
                </a:cxn>
                <a:cxn ang="0">
                  <a:pos x="520" y="16"/>
                </a:cxn>
                <a:cxn ang="0">
                  <a:pos x="633" y="63"/>
                </a:cxn>
                <a:cxn ang="0">
                  <a:pos x="725" y="119"/>
                </a:cxn>
                <a:cxn ang="0">
                  <a:pos x="782" y="179"/>
                </a:cxn>
                <a:cxn ang="0">
                  <a:pos x="802" y="245"/>
                </a:cxn>
                <a:cxn ang="0">
                  <a:pos x="803" y="343"/>
                </a:cxn>
                <a:cxn ang="0">
                  <a:pos x="788" y="412"/>
                </a:cxn>
                <a:cxn ang="0">
                  <a:pos x="743" y="494"/>
                </a:cxn>
                <a:cxn ang="0">
                  <a:pos x="676" y="567"/>
                </a:cxn>
                <a:cxn ang="0">
                  <a:pos x="602" y="616"/>
                </a:cxn>
                <a:cxn ang="0">
                  <a:pos x="486" y="645"/>
                </a:cxn>
                <a:cxn ang="0">
                  <a:pos x="312" y="36"/>
                </a:cxn>
                <a:cxn ang="0">
                  <a:pos x="249" y="42"/>
                </a:cxn>
                <a:cxn ang="0">
                  <a:pos x="166" y="64"/>
                </a:cxn>
                <a:cxn ang="0">
                  <a:pos x="98" y="108"/>
                </a:cxn>
                <a:cxn ang="0">
                  <a:pos x="53" y="156"/>
                </a:cxn>
                <a:cxn ang="0">
                  <a:pos x="36" y="221"/>
                </a:cxn>
                <a:cxn ang="0">
                  <a:pos x="38" y="289"/>
                </a:cxn>
                <a:cxn ang="0">
                  <a:pos x="47" y="408"/>
                </a:cxn>
                <a:cxn ang="0">
                  <a:pos x="76" y="484"/>
                </a:cxn>
                <a:cxn ang="0">
                  <a:pos x="121" y="531"/>
                </a:cxn>
                <a:cxn ang="0">
                  <a:pos x="244" y="584"/>
                </a:cxn>
                <a:cxn ang="0">
                  <a:pos x="372" y="604"/>
                </a:cxn>
                <a:cxn ang="0">
                  <a:pos x="468" y="611"/>
                </a:cxn>
                <a:cxn ang="0">
                  <a:pos x="540" y="603"/>
                </a:cxn>
                <a:cxn ang="0">
                  <a:pos x="600" y="577"/>
                </a:cxn>
                <a:cxn ang="0">
                  <a:pos x="678" y="515"/>
                </a:cxn>
                <a:cxn ang="0">
                  <a:pos x="733" y="446"/>
                </a:cxn>
                <a:cxn ang="0">
                  <a:pos x="765" y="364"/>
                </a:cxn>
                <a:cxn ang="0">
                  <a:pos x="769" y="292"/>
                </a:cxn>
                <a:cxn ang="0">
                  <a:pos x="757" y="215"/>
                </a:cxn>
                <a:cxn ang="0">
                  <a:pos x="734" y="175"/>
                </a:cxn>
                <a:cxn ang="0">
                  <a:pos x="653" y="116"/>
                </a:cxn>
                <a:cxn ang="0">
                  <a:pos x="527" y="56"/>
                </a:cxn>
                <a:cxn ang="0">
                  <a:pos x="453" y="37"/>
                </a:cxn>
                <a:cxn ang="0">
                  <a:pos x="404" y="36"/>
                </a:cxn>
                <a:cxn ang="0">
                  <a:pos x="377" y="33"/>
                </a:cxn>
                <a:cxn ang="0">
                  <a:pos x="349" y="35"/>
                </a:cxn>
              </a:cxnLst>
              <a:rect l="0" t="0" r="r" b="b"/>
              <a:pathLst>
                <a:path w="805" h="646">
                  <a:moveTo>
                    <a:pt x="459" y="646"/>
                  </a:moveTo>
                  <a:lnTo>
                    <a:pt x="459" y="646"/>
                  </a:lnTo>
                  <a:lnTo>
                    <a:pt x="431" y="645"/>
                  </a:lnTo>
                  <a:lnTo>
                    <a:pt x="403" y="642"/>
                  </a:lnTo>
                  <a:lnTo>
                    <a:pt x="345" y="637"/>
                  </a:lnTo>
                  <a:lnTo>
                    <a:pt x="345" y="637"/>
                  </a:lnTo>
                  <a:lnTo>
                    <a:pt x="317" y="634"/>
                  </a:lnTo>
                  <a:lnTo>
                    <a:pt x="317" y="634"/>
                  </a:lnTo>
                  <a:lnTo>
                    <a:pt x="278" y="629"/>
                  </a:lnTo>
                  <a:lnTo>
                    <a:pt x="242" y="623"/>
                  </a:lnTo>
                  <a:lnTo>
                    <a:pt x="225" y="619"/>
                  </a:lnTo>
                  <a:lnTo>
                    <a:pt x="209" y="614"/>
                  </a:lnTo>
                  <a:lnTo>
                    <a:pt x="193" y="609"/>
                  </a:lnTo>
                  <a:lnTo>
                    <a:pt x="177" y="603"/>
                  </a:lnTo>
                  <a:lnTo>
                    <a:pt x="163" y="597"/>
                  </a:lnTo>
                  <a:lnTo>
                    <a:pt x="148" y="591"/>
                  </a:lnTo>
                  <a:lnTo>
                    <a:pt x="135" y="583"/>
                  </a:lnTo>
                  <a:lnTo>
                    <a:pt x="122" y="576"/>
                  </a:lnTo>
                  <a:lnTo>
                    <a:pt x="110" y="568"/>
                  </a:lnTo>
                  <a:lnTo>
                    <a:pt x="98" y="559"/>
                  </a:lnTo>
                  <a:lnTo>
                    <a:pt x="86" y="549"/>
                  </a:lnTo>
                  <a:lnTo>
                    <a:pt x="76" y="540"/>
                  </a:lnTo>
                  <a:lnTo>
                    <a:pt x="76" y="540"/>
                  </a:lnTo>
                  <a:lnTo>
                    <a:pt x="62" y="525"/>
                  </a:lnTo>
                  <a:lnTo>
                    <a:pt x="51" y="512"/>
                  </a:lnTo>
                  <a:lnTo>
                    <a:pt x="41" y="496"/>
                  </a:lnTo>
                  <a:lnTo>
                    <a:pt x="32" y="481"/>
                  </a:lnTo>
                  <a:lnTo>
                    <a:pt x="25" y="464"/>
                  </a:lnTo>
                  <a:lnTo>
                    <a:pt x="19" y="447"/>
                  </a:lnTo>
                  <a:lnTo>
                    <a:pt x="15" y="430"/>
                  </a:lnTo>
                  <a:lnTo>
                    <a:pt x="11" y="411"/>
                  </a:lnTo>
                  <a:lnTo>
                    <a:pt x="7" y="394"/>
                  </a:lnTo>
                  <a:lnTo>
                    <a:pt x="5" y="376"/>
                  </a:lnTo>
                  <a:lnTo>
                    <a:pt x="2" y="339"/>
                  </a:lnTo>
                  <a:lnTo>
                    <a:pt x="1" y="302"/>
                  </a:lnTo>
                  <a:lnTo>
                    <a:pt x="1" y="266"/>
                  </a:lnTo>
                  <a:lnTo>
                    <a:pt x="1" y="256"/>
                  </a:lnTo>
                  <a:lnTo>
                    <a:pt x="1" y="256"/>
                  </a:lnTo>
                  <a:lnTo>
                    <a:pt x="1" y="238"/>
                  </a:lnTo>
                  <a:lnTo>
                    <a:pt x="1" y="238"/>
                  </a:lnTo>
                  <a:lnTo>
                    <a:pt x="0" y="224"/>
                  </a:lnTo>
                  <a:lnTo>
                    <a:pt x="0" y="209"/>
                  </a:lnTo>
                  <a:lnTo>
                    <a:pt x="2" y="195"/>
                  </a:lnTo>
                  <a:lnTo>
                    <a:pt x="4" y="181"/>
                  </a:lnTo>
                  <a:lnTo>
                    <a:pt x="4" y="181"/>
                  </a:lnTo>
                  <a:lnTo>
                    <a:pt x="10" y="167"/>
                  </a:lnTo>
                  <a:lnTo>
                    <a:pt x="15" y="154"/>
                  </a:lnTo>
                  <a:lnTo>
                    <a:pt x="27" y="128"/>
                  </a:lnTo>
                  <a:lnTo>
                    <a:pt x="27" y="128"/>
                  </a:lnTo>
                  <a:lnTo>
                    <a:pt x="34" y="116"/>
                  </a:lnTo>
                  <a:lnTo>
                    <a:pt x="34" y="116"/>
                  </a:lnTo>
                  <a:lnTo>
                    <a:pt x="38" y="110"/>
                  </a:lnTo>
                  <a:lnTo>
                    <a:pt x="43" y="103"/>
                  </a:lnTo>
                  <a:lnTo>
                    <a:pt x="54" y="91"/>
                  </a:lnTo>
                  <a:lnTo>
                    <a:pt x="69" y="80"/>
                  </a:lnTo>
                  <a:lnTo>
                    <a:pt x="84" y="68"/>
                  </a:lnTo>
                  <a:lnTo>
                    <a:pt x="101" y="59"/>
                  </a:lnTo>
                  <a:lnTo>
                    <a:pt x="116" y="50"/>
                  </a:lnTo>
                  <a:lnTo>
                    <a:pt x="146" y="34"/>
                  </a:lnTo>
                  <a:lnTo>
                    <a:pt x="146" y="34"/>
                  </a:lnTo>
                  <a:lnTo>
                    <a:pt x="163" y="28"/>
                  </a:lnTo>
                  <a:lnTo>
                    <a:pt x="179" y="22"/>
                  </a:lnTo>
                  <a:lnTo>
                    <a:pt x="197" y="16"/>
                  </a:lnTo>
                  <a:lnTo>
                    <a:pt x="215" y="12"/>
                  </a:lnTo>
                  <a:lnTo>
                    <a:pt x="233" y="8"/>
                  </a:lnTo>
                  <a:lnTo>
                    <a:pt x="252" y="5"/>
                  </a:lnTo>
                  <a:lnTo>
                    <a:pt x="271" y="4"/>
                  </a:lnTo>
                  <a:lnTo>
                    <a:pt x="289" y="3"/>
                  </a:lnTo>
                  <a:lnTo>
                    <a:pt x="289" y="3"/>
                  </a:lnTo>
                  <a:lnTo>
                    <a:pt x="314" y="2"/>
                  </a:lnTo>
                  <a:lnTo>
                    <a:pt x="314" y="2"/>
                  </a:lnTo>
                  <a:lnTo>
                    <a:pt x="330" y="1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64" y="1"/>
                  </a:lnTo>
                  <a:lnTo>
                    <a:pt x="372" y="2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3" y="4"/>
                  </a:lnTo>
                  <a:lnTo>
                    <a:pt x="391" y="2"/>
                  </a:lnTo>
                  <a:lnTo>
                    <a:pt x="398" y="1"/>
                  </a:lnTo>
                  <a:lnTo>
                    <a:pt x="417" y="0"/>
                  </a:lnTo>
                  <a:lnTo>
                    <a:pt x="417" y="0"/>
                  </a:lnTo>
                  <a:lnTo>
                    <a:pt x="435" y="1"/>
                  </a:lnTo>
                  <a:lnTo>
                    <a:pt x="454" y="3"/>
                  </a:lnTo>
                  <a:lnTo>
                    <a:pt x="488" y="9"/>
                  </a:lnTo>
                  <a:lnTo>
                    <a:pt x="498" y="10"/>
                  </a:lnTo>
                  <a:lnTo>
                    <a:pt x="498" y="10"/>
                  </a:lnTo>
                  <a:lnTo>
                    <a:pt x="520" y="16"/>
                  </a:lnTo>
                  <a:lnTo>
                    <a:pt x="544" y="24"/>
                  </a:lnTo>
                  <a:lnTo>
                    <a:pt x="567" y="32"/>
                  </a:lnTo>
                  <a:lnTo>
                    <a:pt x="590" y="42"/>
                  </a:lnTo>
                  <a:lnTo>
                    <a:pt x="613" y="53"/>
                  </a:lnTo>
                  <a:lnTo>
                    <a:pt x="633" y="63"/>
                  </a:lnTo>
                  <a:lnTo>
                    <a:pt x="672" y="85"/>
                  </a:lnTo>
                  <a:lnTo>
                    <a:pt x="678" y="89"/>
                  </a:lnTo>
                  <a:lnTo>
                    <a:pt x="678" y="89"/>
                  </a:lnTo>
                  <a:lnTo>
                    <a:pt x="710" y="109"/>
                  </a:lnTo>
                  <a:lnTo>
                    <a:pt x="725" y="119"/>
                  </a:lnTo>
                  <a:lnTo>
                    <a:pt x="740" y="130"/>
                  </a:lnTo>
                  <a:lnTo>
                    <a:pt x="754" y="143"/>
                  </a:lnTo>
                  <a:lnTo>
                    <a:pt x="766" y="156"/>
                  </a:lnTo>
                  <a:lnTo>
                    <a:pt x="778" y="172"/>
                  </a:lnTo>
                  <a:lnTo>
                    <a:pt x="782" y="179"/>
                  </a:lnTo>
                  <a:lnTo>
                    <a:pt x="786" y="188"/>
                  </a:lnTo>
                  <a:lnTo>
                    <a:pt x="786" y="188"/>
                  </a:lnTo>
                  <a:lnTo>
                    <a:pt x="793" y="206"/>
                  </a:lnTo>
                  <a:lnTo>
                    <a:pt x="798" y="226"/>
                  </a:lnTo>
                  <a:lnTo>
                    <a:pt x="802" y="245"/>
                  </a:lnTo>
                  <a:lnTo>
                    <a:pt x="804" y="266"/>
                  </a:lnTo>
                  <a:lnTo>
                    <a:pt x="805" y="287"/>
                  </a:lnTo>
                  <a:lnTo>
                    <a:pt x="805" y="308"/>
                  </a:lnTo>
                  <a:lnTo>
                    <a:pt x="805" y="326"/>
                  </a:lnTo>
                  <a:lnTo>
                    <a:pt x="803" y="343"/>
                  </a:lnTo>
                  <a:lnTo>
                    <a:pt x="803" y="343"/>
                  </a:lnTo>
                  <a:lnTo>
                    <a:pt x="801" y="361"/>
                  </a:lnTo>
                  <a:lnTo>
                    <a:pt x="798" y="378"/>
                  </a:lnTo>
                  <a:lnTo>
                    <a:pt x="793" y="395"/>
                  </a:lnTo>
                  <a:lnTo>
                    <a:pt x="788" y="412"/>
                  </a:lnTo>
                  <a:lnTo>
                    <a:pt x="781" y="429"/>
                  </a:lnTo>
                  <a:lnTo>
                    <a:pt x="772" y="446"/>
                  </a:lnTo>
                  <a:lnTo>
                    <a:pt x="764" y="462"/>
                  </a:lnTo>
                  <a:lnTo>
                    <a:pt x="754" y="479"/>
                  </a:lnTo>
                  <a:lnTo>
                    <a:pt x="743" y="494"/>
                  </a:lnTo>
                  <a:lnTo>
                    <a:pt x="731" y="510"/>
                  </a:lnTo>
                  <a:lnTo>
                    <a:pt x="718" y="525"/>
                  </a:lnTo>
                  <a:lnTo>
                    <a:pt x="705" y="540"/>
                  </a:lnTo>
                  <a:lnTo>
                    <a:pt x="690" y="553"/>
                  </a:lnTo>
                  <a:lnTo>
                    <a:pt x="676" y="567"/>
                  </a:lnTo>
                  <a:lnTo>
                    <a:pt x="659" y="580"/>
                  </a:lnTo>
                  <a:lnTo>
                    <a:pt x="643" y="592"/>
                  </a:lnTo>
                  <a:lnTo>
                    <a:pt x="643" y="592"/>
                  </a:lnTo>
                  <a:lnTo>
                    <a:pt x="623" y="605"/>
                  </a:lnTo>
                  <a:lnTo>
                    <a:pt x="602" y="616"/>
                  </a:lnTo>
                  <a:lnTo>
                    <a:pt x="582" y="625"/>
                  </a:lnTo>
                  <a:lnTo>
                    <a:pt x="559" y="632"/>
                  </a:lnTo>
                  <a:lnTo>
                    <a:pt x="536" y="638"/>
                  </a:lnTo>
                  <a:lnTo>
                    <a:pt x="512" y="642"/>
                  </a:lnTo>
                  <a:lnTo>
                    <a:pt x="486" y="645"/>
                  </a:lnTo>
                  <a:lnTo>
                    <a:pt x="459" y="646"/>
                  </a:lnTo>
                  <a:lnTo>
                    <a:pt x="459" y="646"/>
                  </a:lnTo>
                  <a:close/>
                  <a:moveTo>
                    <a:pt x="337" y="35"/>
                  </a:moveTo>
                  <a:lnTo>
                    <a:pt x="337" y="35"/>
                  </a:lnTo>
                  <a:lnTo>
                    <a:pt x="312" y="36"/>
                  </a:lnTo>
                  <a:lnTo>
                    <a:pt x="289" y="38"/>
                  </a:lnTo>
                  <a:lnTo>
                    <a:pt x="289" y="38"/>
                  </a:lnTo>
                  <a:lnTo>
                    <a:pt x="276" y="39"/>
                  </a:lnTo>
                  <a:lnTo>
                    <a:pt x="276" y="39"/>
                  </a:lnTo>
                  <a:lnTo>
                    <a:pt x="249" y="42"/>
                  </a:lnTo>
                  <a:lnTo>
                    <a:pt x="233" y="45"/>
                  </a:lnTo>
                  <a:lnTo>
                    <a:pt x="216" y="49"/>
                  </a:lnTo>
                  <a:lnTo>
                    <a:pt x="199" y="53"/>
                  </a:lnTo>
                  <a:lnTo>
                    <a:pt x="182" y="58"/>
                  </a:lnTo>
                  <a:lnTo>
                    <a:pt x="166" y="64"/>
                  </a:lnTo>
                  <a:lnTo>
                    <a:pt x="150" y="72"/>
                  </a:lnTo>
                  <a:lnTo>
                    <a:pt x="150" y="72"/>
                  </a:lnTo>
                  <a:lnTo>
                    <a:pt x="124" y="89"/>
                  </a:lnTo>
                  <a:lnTo>
                    <a:pt x="110" y="98"/>
                  </a:lnTo>
                  <a:lnTo>
                    <a:pt x="98" y="108"/>
                  </a:lnTo>
                  <a:lnTo>
                    <a:pt x="84" y="119"/>
                  </a:lnTo>
                  <a:lnTo>
                    <a:pt x="73" y="130"/>
                  </a:lnTo>
                  <a:lnTo>
                    <a:pt x="62" y="143"/>
                  </a:lnTo>
                  <a:lnTo>
                    <a:pt x="53" y="156"/>
                  </a:lnTo>
                  <a:lnTo>
                    <a:pt x="53" y="156"/>
                  </a:lnTo>
                  <a:lnTo>
                    <a:pt x="47" y="169"/>
                  </a:lnTo>
                  <a:lnTo>
                    <a:pt x="42" y="181"/>
                  </a:lnTo>
                  <a:lnTo>
                    <a:pt x="39" y="194"/>
                  </a:lnTo>
                  <a:lnTo>
                    <a:pt x="38" y="207"/>
                  </a:lnTo>
                  <a:lnTo>
                    <a:pt x="36" y="221"/>
                  </a:lnTo>
                  <a:lnTo>
                    <a:pt x="36" y="234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38" y="289"/>
                  </a:lnTo>
                  <a:lnTo>
                    <a:pt x="38" y="289"/>
                  </a:lnTo>
                  <a:lnTo>
                    <a:pt x="38" y="323"/>
                  </a:lnTo>
                  <a:lnTo>
                    <a:pt x="40" y="357"/>
                  </a:lnTo>
                  <a:lnTo>
                    <a:pt x="42" y="374"/>
                  </a:lnTo>
                  <a:lnTo>
                    <a:pt x="44" y="392"/>
                  </a:lnTo>
                  <a:lnTo>
                    <a:pt x="47" y="408"/>
                  </a:lnTo>
                  <a:lnTo>
                    <a:pt x="50" y="424"/>
                  </a:lnTo>
                  <a:lnTo>
                    <a:pt x="55" y="440"/>
                  </a:lnTo>
                  <a:lnTo>
                    <a:pt x="60" y="455"/>
                  </a:lnTo>
                  <a:lnTo>
                    <a:pt x="68" y="469"/>
                  </a:lnTo>
                  <a:lnTo>
                    <a:pt x="76" y="484"/>
                  </a:lnTo>
                  <a:lnTo>
                    <a:pt x="85" y="496"/>
                  </a:lnTo>
                  <a:lnTo>
                    <a:pt x="96" y="509"/>
                  </a:lnTo>
                  <a:lnTo>
                    <a:pt x="108" y="520"/>
                  </a:lnTo>
                  <a:lnTo>
                    <a:pt x="121" y="531"/>
                  </a:lnTo>
                  <a:lnTo>
                    <a:pt x="121" y="531"/>
                  </a:lnTo>
                  <a:lnTo>
                    <a:pt x="144" y="544"/>
                  </a:lnTo>
                  <a:lnTo>
                    <a:pt x="167" y="556"/>
                  </a:lnTo>
                  <a:lnTo>
                    <a:pt x="192" y="568"/>
                  </a:lnTo>
                  <a:lnTo>
                    <a:pt x="218" y="577"/>
                  </a:lnTo>
                  <a:lnTo>
                    <a:pt x="244" y="584"/>
                  </a:lnTo>
                  <a:lnTo>
                    <a:pt x="272" y="591"/>
                  </a:lnTo>
                  <a:lnTo>
                    <a:pt x="302" y="596"/>
                  </a:lnTo>
                  <a:lnTo>
                    <a:pt x="332" y="600"/>
                  </a:lnTo>
                  <a:lnTo>
                    <a:pt x="332" y="600"/>
                  </a:lnTo>
                  <a:lnTo>
                    <a:pt x="372" y="604"/>
                  </a:lnTo>
                  <a:lnTo>
                    <a:pt x="373" y="604"/>
                  </a:lnTo>
                  <a:lnTo>
                    <a:pt x="373" y="604"/>
                  </a:lnTo>
                  <a:lnTo>
                    <a:pt x="421" y="609"/>
                  </a:lnTo>
                  <a:lnTo>
                    <a:pt x="445" y="610"/>
                  </a:lnTo>
                  <a:lnTo>
                    <a:pt x="468" y="611"/>
                  </a:lnTo>
                  <a:lnTo>
                    <a:pt x="468" y="611"/>
                  </a:lnTo>
                  <a:lnTo>
                    <a:pt x="487" y="610"/>
                  </a:lnTo>
                  <a:lnTo>
                    <a:pt x="506" y="609"/>
                  </a:lnTo>
                  <a:lnTo>
                    <a:pt x="524" y="606"/>
                  </a:lnTo>
                  <a:lnTo>
                    <a:pt x="540" y="603"/>
                  </a:lnTo>
                  <a:lnTo>
                    <a:pt x="556" y="598"/>
                  </a:lnTo>
                  <a:lnTo>
                    <a:pt x="571" y="593"/>
                  </a:lnTo>
                  <a:lnTo>
                    <a:pt x="586" y="585"/>
                  </a:lnTo>
                  <a:lnTo>
                    <a:pt x="600" y="577"/>
                  </a:lnTo>
                  <a:lnTo>
                    <a:pt x="600" y="577"/>
                  </a:lnTo>
                  <a:lnTo>
                    <a:pt x="626" y="560"/>
                  </a:lnTo>
                  <a:lnTo>
                    <a:pt x="640" y="549"/>
                  </a:lnTo>
                  <a:lnTo>
                    <a:pt x="652" y="539"/>
                  </a:lnTo>
                  <a:lnTo>
                    <a:pt x="666" y="527"/>
                  </a:lnTo>
                  <a:lnTo>
                    <a:pt x="678" y="515"/>
                  </a:lnTo>
                  <a:lnTo>
                    <a:pt x="690" y="503"/>
                  </a:lnTo>
                  <a:lnTo>
                    <a:pt x="702" y="489"/>
                  </a:lnTo>
                  <a:lnTo>
                    <a:pt x="713" y="475"/>
                  </a:lnTo>
                  <a:lnTo>
                    <a:pt x="724" y="460"/>
                  </a:lnTo>
                  <a:lnTo>
                    <a:pt x="733" y="446"/>
                  </a:lnTo>
                  <a:lnTo>
                    <a:pt x="742" y="430"/>
                  </a:lnTo>
                  <a:lnTo>
                    <a:pt x="750" y="414"/>
                  </a:lnTo>
                  <a:lnTo>
                    <a:pt x="756" y="398"/>
                  </a:lnTo>
                  <a:lnTo>
                    <a:pt x="761" y="381"/>
                  </a:lnTo>
                  <a:lnTo>
                    <a:pt x="765" y="364"/>
                  </a:lnTo>
                  <a:lnTo>
                    <a:pt x="765" y="364"/>
                  </a:lnTo>
                  <a:lnTo>
                    <a:pt x="767" y="347"/>
                  </a:lnTo>
                  <a:lnTo>
                    <a:pt x="769" y="329"/>
                  </a:lnTo>
                  <a:lnTo>
                    <a:pt x="769" y="311"/>
                  </a:lnTo>
                  <a:lnTo>
                    <a:pt x="769" y="292"/>
                  </a:lnTo>
                  <a:lnTo>
                    <a:pt x="767" y="273"/>
                  </a:lnTo>
                  <a:lnTo>
                    <a:pt x="765" y="255"/>
                  </a:lnTo>
                  <a:lnTo>
                    <a:pt x="761" y="235"/>
                  </a:lnTo>
                  <a:lnTo>
                    <a:pt x="757" y="215"/>
                  </a:lnTo>
                  <a:lnTo>
                    <a:pt x="757" y="215"/>
                  </a:lnTo>
                  <a:lnTo>
                    <a:pt x="754" y="207"/>
                  </a:lnTo>
                  <a:lnTo>
                    <a:pt x="751" y="198"/>
                  </a:lnTo>
                  <a:lnTo>
                    <a:pt x="745" y="190"/>
                  </a:lnTo>
                  <a:lnTo>
                    <a:pt x="740" y="182"/>
                  </a:lnTo>
                  <a:lnTo>
                    <a:pt x="734" y="175"/>
                  </a:lnTo>
                  <a:lnTo>
                    <a:pt x="728" y="168"/>
                  </a:lnTo>
                  <a:lnTo>
                    <a:pt x="714" y="155"/>
                  </a:lnTo>
                  <a:lnTo>
                    <a:pt x="699" y="144"/>
                  </a:lnTo>
                  <a:lnTo>
                    <a:pt x="683" y="134"/>
                  </a:lnTo>
                  <a:lnTo>
                    <a:pt x="653" y="116"/>
                  </a:lnTo>
                  <a:lnTo>
                    <a:pt x="653" y="116"/>
                  </a:lnTo>
                  <a:lnTo>
                    <a:pt x="625" y="101"/>
                  </a:lnTo>
                  <a:lnTo>
                    <a:pt x="595" y="87"/>
                  </a:lnTo>
                  <a:lnTo>
                    <a:pt x="563" y="71"/>
                  </a:lnTo>
                  <a:lnTo>
                    <a:pt x="527" y="56"/>
                  </a:lnTo>
                  <a:lnTo>
                    <a:pt x="527" y="56"/>
                  </a:lnTo>
                  <a:lnTo>
                    <a:pt x="508" y="49"/>
                  </a:lnTo>
                  <a:lnTo>
                    <a:pt x="482" y="42"/>
                  </a:lnTo>
                  <a:lnTo>
                    <a:pt x="468" y="39"/>
                  </a:lnTo>
                  <a:lnTo>
                    <a:pt x="453" y="37"/>
                  </a:lnTo>
                  <a:lnTo>
                    <a:pt x="438" y="35"/>
                  </a:lnTo>
                  <a:lnTo>
                    <a:pt x="423" y="35"/>
                  </a:lnTo>
                  <a:lnTo>
                    <a:pt x="423" y="35"/>
                  </a:lnTo>
                  <a:lnTo>
                    <a:pt x="414" y="35"/>
                  </a:lnTo>
                  <a:lnTo>
                    <a:pt x="404" y="36"/>
                  </a:lnTo>
                  <a:lnTo>
                    <a:pt x="402" y="36"/>
                  </a:lnTo>
                  <a:lnTo>
                    <a:pt x="402" y="36"/>
                  </a:lnTo>
                  <a:lnTo>
                    <a:pt x="402" y="36"/>
                  </a:lnTo>
                  <a:lnTo>
                    <a:pt x="377" y="33"/>
                  </a:lnTo>
                  <a:lnTo>
                    <a:pt x="377" y="33"/>
                  </a:lnTo>
                  <a:lnTo>
                    <a:pt x="370" y="33"/>
                  </a:lnTo>
                  <a:lnTo>
                    <a:pt x="370" y="33"/>
                  </a:lnTo>
                  <a:lnTo>
                    <a:pt x="360" y="34"/>
                  </a:lnTo>
                  <a:lnTo>
                    <a:pt x="349" y="35"/>
                  </a:lnTo>
                  <a:lnTo>
                    <a:pt x="349" y="35"/>
                  </a:lnTo>
                  <a:lnTo>
                    <a:pt x="337" y="35"/>
                  </a:lnTo>
                  <a:lnTo>
                    <a:pt x="337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9" name="Freeform 890"/>
            <p:cNvSpPr/>
            <p:nvPr/>
          </p:nvSpPr>
          <p:spPr bwMode="auto">
            <a:xfrm>
              <a:off x="4154488" y="1319213"/>
              <a:ext cx="180975" cy="63500"/>
            </a:xfrm>
            <a:custGeom>
              <a:avLst/>
              <a:gdLst/>
              <a:ahLst/>
              <a:cxnLst>
                <a:cxn ang="0">
                  <a:pos x="321" y="119"/>
                </a:cxn>
                <a:cxn ang="0">
                  <a:pos x="310" y="115"/>
                </a:cxn>
                <a:cxn ang="0">
                  <a:pos x="305" y="114"/>
                </a:cxn>
                <a:cxn ang="0">
                  <a:pos x="294" y="116"/>
                </a:cxn>
                <a:cxn ang="0">
                  <a:pos x="259" y="118"/>
                </a:cxn>
                <a:cxn ang="0">
                  <a:pos x="255" y="117"/>
                </a:cxn>
                <a:cxn ang="0">
                  <a:pos x="240" y="115"/>
                </a:cxn>
                <a:cxn ang="0">
                  <a:pos x="222" y="113"/>
                </a:cxn>
                <a:cxn ang="0">
                  <a:pos x="177" y="105"/>
                </a:cxn>
                <a:cxn ang="0">
                  <a:pos x="162" y="101"/>
                </a:cxn>
                <a:cxn ang="0">
                  <a:pos x="122" y="84"/>
                </a:cxn>
                <a:cxn ang="0">
                  <a:pos x="90" y="70"/>
                </a:cxn>
                <a:cxn ang="0">
                  <a:pos x="58" y="59"/>
                </a:cxn>
                <a:cxn ang="0">
                  <a:pos x="44" y="55"/>
                </a:cxn>
                <a:cxn ang="0">
                  <a:pos x="23" y="45"/>
                </a:cxn>
                <a:cxn ang="0">
                  <a:pos x="11" y="37"/>
                </a:cxn>
                <a:cxn ang="0">
                  <a:pos x="4" y="31"/>
                </a:cxn>
                <a:cxn ang="0">
                  <a:pos x="0" y="21"/>
                </a:cxn>
                <a:cxn ang="0">
                  <a:pos x="1" y="12"/>
                </a:cxn>
                <a:cxn ang="0">
                  <a:pos x="4" y="7"/>
                </a:cxn>
                <a:cxn ang="0">
                  <a:pos x="13" y="1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6"/>
                </a:cxn>
                <a:cxn ang="0">
                  <a:pos x="36" y="10"/>
                </a:cxn>
                <a:cxn ang="0">
                  <a:pos x="47" y="18"/>
                </a:cxn>
                <a:cxn ang="0">
                  <a:pos x="68" y="26"/>
                </a:cxn>
                <a:cxn ang="0">
                  <a:pos x="83" y="30"/>
                </a:cxn>
                <a:cxn ang="0">
                  <a:pos x="108" y="38"/>
                </a:cxn>
                <a:cxn ang="0">
                  <a:pos x="115" y="41"/>
                </a:cxn>
                <a:cxn ang="0">
                  <a:pos x="127" y="47"/>
                </a:cxn>
                <a:cxn ang="0">
                  <a:pos x="159" y="62"/>
                </a:cxn>
                <a:cxn ang="0">
                  <a:pos x="184" y="69"/>
                </a:cxn>
                <a:cxn ang="0">
                  <a:pos x="197" y="70"/>
                </a:cxn>
                <a:cxn ang="0">
                  <a:pos x="210" y="71"/>
                </a:cxn>
                <a:cxn ang="0">
                  <a:pos x="221" y="73"/>
                </a:cxn>
                <a:cxn ang="0">
                  <a:pos x="232" y="77"/>
                </a:cxn>
                <a:cxn ang="0">
                  <a:pos x="258" y="81"/>
                </a:cxn>
                <a:cxn ang="0">
                  <a:pos x="274" y="82"/>
                </a:cxn>
                <a:cxn ang="0">
                  <a:pos x="301" y="81"/>
                </a:cxn>
                <a:cxn ang="0">
                  <a:pos x="310" y="81"/>
                </a:cxn>
                <a:cxn ang="0">
                  <a:pos x="316" y="81"/>
                </a:cxn>
                <a:cxn ang="0">
                  <a:pos x="329" y="84"/>
                </a:cxn>
                <a:cxn ang="0">
                  <a:pos x="335" y="88"/>
                </a:cxn>
                <a:cxn ang="0">
                  <a:pos x="340" y="97"/>
                </a:cxn>
                <a:cxn ang="0">
                  <a:pos x="339" y="106"/>
                </a:cxn>
                <a:cxn ang="0">
                  <a:pos x="336" y="112"/>
                </a:cxn>
                <a:cxn ang="0">
                  <a:pos x="327" y="118"/>
                </a:cxn>
                <a:cxn ang="0">
                  <a:pos x="321" y="119"/>
                </a:cxn>
              </a:cxnLst>
              <a:rect l="0" t="0" r="r" b="b"/>
              <a:pathLst>
                <a:path w="340" h="119">
                  <a:moveTo>
                    <a:pt x="321" y="119"/>
                  </a:moveTo>
                  <a:lnTo>
                    <a:pt x="321" y="119"/>
                  </a:lnTo>
                  <a:lnTo>
                    <a:pt x="315" y="118"/>
                  </a:lnTo>
                  <a:lnTo>
                    <a:pt x="310" y="115"/>
                  </a:lnTo>
                  <a:lnTo>
                    <a:pt x="308" y="113"/>
                  </a:lnTo>
                  <a:lnTo>
                    <a:pt x="305" y="114"/>
                  </a:lnTo>
                  <a:lnTo>
                    <a:pt x="305" y="114"/>
                  </a:lnTo>
                  <a:lnTo>
                    <a:pt x="294" y="116"/>
                  </a:lnTo>
                  <a:lnTo>
                    <a:pt x="280" y="117"/>
                  </a:lnTo>
                  <a:lnTo>
                    <a:pt x="259" y="118"/>
                  </a:lnTo>
                  <a:lnTo>
                    <a:pt x="259" y="118"/>
                  </a:lnTo>
                  <a:lnTo>
                    <a:pt x="255" y="117"/>
                  </a:lnTo>
                  <a:lnTo>
                    <a:pt x="255" y="117"/>
                  </a:lnTo>
                  <a:lnTo>
                    <a:pt x="240" y="115"/>
                  </a:lnTo>
                  <a:lnTo>
                    <a:pt x="222" y="113"/>
                  </a:lnTo>
                  <a:lnTo>
                    <a:pt x="222" y="113"/>
                  </a:lnTo>
                  <a:lnTo>
                    <a:pt x="192" y="109"/>
                  </a:lnTo>
                  <a:lnTo>
                    <a:pt x="177" y="105"/>
                  </a:lnTo>
                  <a:lnTo>
                    <a:pt x="162" y="101"/>
                  </a:lnTo>
                  <a:lnTo>
                    <a:pt x="162" y="101"/>
                  </a:lnTo>
                  <a:lnTo>
                    <a:pt x="142" y="93"/>
                  </a:lnTo>
                  <a:lnTo>
                    <a:pt x="122" y="84"/>
                  </a:lnTo>
                  <a:lnTo>
                    <a:pt x="122" y="84"/>
                  </a:lnTo>
                  <a:lnTo>
                    <a:pt x="90" y="70"/>
                  </a:lnTo>
                  <a:lnTo>
                    <a:pt x="75" y="64"/>
                  </a:lnTo>
                  <a:lnTo>
                    <a:pt x="58" y="59"/>
                  </a:lnTo>
                  <a:lnTo>
                    <a:pt x="58" y="59"/>
                  </a:lnTo>
                  <a:lnTo>
                    <a:pt x="44" y="55"/>
                  </a:lnTo>
                  <a:lnTo>
                    <a:pt x="29" y="49"/>
                  </a:lnTo>
                  <a:lnTo>
                    <a:pt x="23" y="45"/>
                  </a:lnTo>
                  <a:lnTo>
                    <a:pt x="16" y="41"/>
                  </a:lnTo>
                  <a:lnTo>
                    <a:pt x="11" y="37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4" y="7"/>
                  </a:lnTo>
                  <a:lnTo>
                    <a:pt x="9" y="3"/>
                  </a:lnTo>
                  <a:lnTo>
                    <a:pt x="13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4" y="2"/>
                  </a:lnTo>
                  <a:lnTo>
                    <a:pt x="27" y="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6" y="10"/>
                  </a:lnTo>
                  <a:lnTo>
                    <a:pt x="41" y="14"/>
                  </a:lnTo>
                  <a:lnTo>
                    <a:pt x="47" y="18"/>
                  </a:lnTo>
                  <a:lnTo>
                    <a:pt x="54" y="21"/>
                  </a:lnTo>
                  <a:lnTo>
                    <a:pt x="68" y="26"/>
                  </a:lnTo>
                  <a:lnTo>
                    <a:pt x="83" y="30"/>
                  </a:lnTo>
                  <a:lnTo>
                    <a:pt x="83" y="30"/>
                  </a:lnTo>
                  <a:lnTo>
                    <a:pt x="100" y="35"/>
                  </a:lnTo>
                  <a:lnTo>
                    <a:pt x="108" y="38"/>
                  </a:lnTo>
                  <a:lnTo>
                    <a:pt x="115" y="41"/>
                  </a:lnTo>
                  <a:lnTo>
                    <a:pt x="115" y="41"/>
                  </a:lnTo>
                  <a:lnTo>
                    <a:pt x="127" y="47"/>
                  </a:lnTo>
                  <a:lnTo>
                    <a:pt x="127" y="47"/>
                  </a:lnTo>
                  <a:lnTo>
                    <a:pt x="143" y="55"/>
                  </a:lnTo>
                  <a:lnTo>
                    <a:pt x="159" y="62"/>
                  </a:lnTo>
                  <a:lnTo>
                    <a:pt x="175" y="67"/>
                  </a:lnTo>
                  <a:lnTo>
                    <a:pt x="184" y="69"/>
                  </a:lnTo>
                  <a:lnTo>
                    <a:pt x="193" y="70"/>
                  </a:lnTo>
                  <a:lnTo>
                    <a:pt x="197" y="70"/>
                  </a:lnTo>
                  <a:lnTo>
                    <a:pt x="197" y="70"/>
                  </a:lnTo>
                  <a:lnTo>
                    <a:pt x="210" y="71"/>
                  </a:lnTo>
                  <a:lnTo>
                    <a:pt x="216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7"/>
                  </a:lnTo>
                  <a:lnTo>
                    <a:pt x="245" y="80"/>
                  </a:lnTo>
                  <a:lnTo>
                    <a:pt x="258" y="81"/>
                  </a:lnTo>
                  <a:lnTo>
                    <a:pt x="274" y="82"/>
                  </a:lnTo>
                  <a:lnTo>
                    <a:pt x="274" y="82"/>
                  </a:lnTo>
                  <a:lnTo>
                    <a:pt x="299" y="81"/>
                  </a:lnTo>
                  <a:lnTo>
                    <a:pt x="301" y="81"/>
                  </a:lnTo>
                  <a:lnTo>
                    <a:pt x="301" y="81"/>
                  </a:lnTo>
                  <a:lnTo>
                    <a:pt x="310" y="81"/>
                  </a:lnTo>
                  <a:lnTo>
                    <a:pt x="310" y="81"/>
                  </a:lnTo>
                  <a:lnTo>
                    <a:pt x="316" y="81"/>
                  </a:lnTo>
                  <a:lnTo>
                    <a:pt x="323" y="82"/>
                  </a:lnTo>
                  <a:lnTo>
                    <a:pt x="329" y="84"/>
                  </a:lnTo>
                  <a:lnTo>
                    <a:pt x="335" y="88"/>
                  </a:lnTo>
                  <a:lnTo>
                    <a:pt x="335" y="88"/>
                  </a:lnTo>
                  <a:lnTo>
                    <a:pt x="338" y="92"/>
                  </a:lnTo>
                  <a:lnTo>
                    <a:pt x="340" y="97"/>
                  </a:lnTo>
                  <a:lnTo>
                    <a:pt x="340" y="101"/>
                  </a:lnTo>
                  <a:lnTo>
                    <a:pt x="339" y="106"/>
                  </a:lnTo>
                  <a:lnTo>
                    <a:pt x="339" y="106"/>
                  </a:lnTo>
                  <a:lnTo>
                    <a:pt x="336" y="112"/>
                  </a:lnTo>
                  <a:lnTo>
                    <a:pt x="332" y="115"/>
                  </a:lnTo>
                  <a:lnTo>
                    <a:pt x="327" y="118"/>
                  </a:lnTo>
                  <a:lnTo>
                    <a:pt x="321" y="119"/>
                  </a:lnTo>
                  <a:lnTo>
                    <a:pt x="321" y="1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0" name="Freeform 891"/>
            <p:cNvSpPr/>
            <p:nvPr/>
          </p:nvSpPr>
          <p:spPr bwMode="auto">
            <a:xfrm>
              <a:off x="4400551" y="1135063"/>
              <a:ext cx="55563" cy="169863"/>
            </a:xfrm>
            <a:custGeom>
              <a:avLst/>
              <a:gdLst/>
              <a:ahLst/>
              <a:cxnLst>
                <a:cxn ang="0">
                  <a:pos x="86" y="321"/>
                </a:cxn>
                <a:cxn ang="0">
                  <a:pos x="78" y="319"/>
                </a:cxn>
                <a:cxn ang="0">
                  <a:pos x="72" y="316"/>
                </a:cxn>
                <a:cxn ang="0">
                  <a:pos x="71" y="312"/>
                </a:cxn>
                <a:cxn ang="0">
                  <a:pos x="69" y="306"/>
                </a:cxn>
                <a:cxn ang="0">
                  <a:pos x="69" y="303"/>
                </a:cxn>
                <a:cxn ang="0">
                  <a:pos x="68" y="296"/>
                </a:cxn>
                <a:cxn ang="0">
                  <a:pos x="61" y="276"/>
                </a:cxn>
                <a:cxn ang="0">
                  <a:pos x="54" y="264"/>
                </a:cxn>
                <a:cxn ang="0">
                  <a:pos x="44" y="244"/>
                </a:cxn>
                <a:cxn ang="0">
                  <a:pos x="42" y="238"/>
                </a:cxn>
                <a:cxn ang="0">
                  <a:pos x="34" y="208"/>
                </a:cxn>
                <a:cxn ang="0">
                  <a:pos x="27" y="182"/>
                </a:cxn>
                <a:cxn ang="0">
                  <a:pos x="9" y="99"/>
                </a:cxn>
                <a:cxn ang="0">
                  <a:pos x="0" y="17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3" y="6"/>
                </a:cxn>
                <a:cxn ang="0">
                  <a:pos x="9" y="2"/>
                </a:cxn>
                <a:cxn ang="0">
                  <a:pos x="16" y="0"/>
                </a:cxn>
                <a:cxn ang="0">
                  <a:pos x="22" y="2"/>
                </a:cxn>
                <a:cxn ang="0">
                  <a:pos x="29" y="5"/>
                </a:cxn>
                <a:cxn ang="0">
                  <a:pos x="34" y="10"/>
                </a:cxn>
                <a:cxn ang="0">
                  <a:pos x="36" y="18"/>
                </a:cxn>
                <a:cxn ang="0">
                  <a:pos x="38" y="39"/>
                </a:cxn>
                <a:cxn ang="0">
                  <a:pos x="49" y="102"/>
                </a:cxn>
                <a:cxn ang="0">
                  <a:pos x="50" y="111"/>
                </a:cxn>
                <a:cxn ang="0">
                  <a:pos x="54" y="135"/>
                </a:cxn>
                <a:cxn ang="0">
                  <a:pos x="61" y="168"/>
                </a:cxn>
                <a:cxn ang="0">
                  <a:pos x="71" y="198"/>
                </a:cxn>
                <a:cxn ang="0">
                  <a:pos x="74" y="206"/>
                </a:cxn>
                <a:cxn ang="0">
                  <a:pos x="78" y="226"/>
                </a:cxn>
                <a:cxn ang="0">
                  <a:pos x="80" y="235"/>
                </a:cxn>
                <a:cxn ang="0">
                  <a:pos x="86" y="252"/>
                </a:cxn>
                <a:cxn ang="0">
                  <a:pos x="90" y="261"/>
                </a:cxn>
                <a:cxn ang="0">
                  <a:pos x="101" y="280"/>
                </a:cxn>
                <a:cxn ang="0">
                  <a:pos x="105" y="292"/>
                </a:cxn>
                <a:cxn ang="0">
                  <a:pos x="105" y="303"/>
                </a:cxn>
                <a:cxn ang="0">
                  <a:pos x="104" y="307"/>
                </a:cxn>
                <a:cxn ang="0">
                  <a:pos x="101" y="314"/>
                </a:cxn>
                <a:cxn ang="0">
                  <a:pos x="92" y="319"/>
                </a:cxn>
                <a:cxn ang="0">
                  <a:pos x="86" y="321"/>
                </a:cxn>
              </a:cxnLst>
              <a:rect l="0" t="0" r="r" b="b"/>
              <a:pathLst>
                <a:path w="105" h="321">
                  <a:moveTo>
                    <a:pt x="86" y="321"/>
                  </a:moveTo>
                  <a:lnTo>
                    <a:pt x="86" y="321"/>
                  </a:lnTo>
                  <a:lnTo>
                    <a:pt x="81" y="320"/>
                  </a:lnTo>
                  <a:lnTo>
                    <a:pt x="78" y="319"/>
                  </a:lnTo>
                  <a:lnTo>
                    <a:pt x="75" y="318"/>
                  </a:lnTo>
                  <a:lnTo>
                    <a:pt x="72" y="316"/>
                  </a:lnTo>
                  <a:lnTo>
                    <a:pt x="72" y="316"/>
                  </a:lnTo>
                  <a:lnTo>
                    <a:pt x="71" y="312"/>
                  </a:lnTo>
                  <a:lnTo>
                    <a:pt x="70" y="309"/>
                  </a:lnTo>
                  <a:lnTo>
                    <a:pt x="69" y="306"/>
                  </a:lnTo>
                  <a:lnTo>
                    <a:pt x="69" y="303"/>
                  </a:lnTo>
                  <a:lnTo>
                    <a:pt x="69" y="303"/>
                  </a:lnTo>
                  <a:lnTo>
                    <a:pt x="69" y="300"/>
                  </a:lnTo>
                  <a:lnTo>
                    <a:pt x="68" y="296"/>
                  </a:lnTo>
                  <a:lnTo>
                    <a:pt x="66" y="287"/>
                  </a:lnTo>
                  <a:lnTo>
                    <a:pt x="61" y="276"/>
                  </a:lnTo>
                  <a:lnTo>
                    <a:pt x="54" y="264"/>
                  </a:lnTo>
                  <a:lnTo>
                    <a:pt x="54" y="264"/>
                  </a:lnTo>
                  <a:lnTo>
                    <a:pt x="46" y="250"/>
                  </a:lnTo>
                  <a:lnTo>
                    <a:pt x="44" y="244"/>
                  </a:lnTo>
                  <a:lnTo>
                    <a:pt x="42" y="238"/>
                  </a:lnTo>
                  <a:lnTo>
                    <a:pt x="42" y="238"/>
                  </a:lnTo>
                  <a:lnTo>
                    <a:pt x="34" y="208"/>
                  </a:lnTo>
                  <a:lnTo>
                    <a:pt x="34" y="208"/>
                  </a:lnTo>
                  <a:lnTo>
                    <a:pt x="27" y="182"/>
                  </a:lnTo>
                  <a:lnTo>
                    <a:pt x="27" y="182"/>
                  </a:lnTo>
                  <a:lnTo>
                    <a:pt x="17" y="140"/>
                  </a:lnTo>
                  <a:lnTo>
                    <a:pt x="9" y="99"/>
                  </a:lnTo>
                  <a:lnTo>
                    <a:pt x="4" y="5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6" y="4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3"/>
                  </a:lnTo>
                  <a:lnTo>
                    <a:pt x="29" y="5"/>
                  </a:lnTo>
                  <a:lnTo>
                    <a:pt x="32" y="7"/>
                  </a:lnTo>
                  <a:lnTo>
                    <a:pt x="34" y="10"/>
                  </a:lnTo>
                  <a:lnTo>
                    <a:pt x="35" y="14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8" y="39"/>
                  </a:lnTo>
                  <a:lnTo>
                    <a:pt x="41" y="61"/>
                  </a:lnTo>
                  <a:lnTo>
                    <a:pt x="49" y="102"/>
                  </a:lnTo>
                  <a:lnTo>
                    <a:pt x="50" y="111"/>
                  </a:lnTo>
                  <a:lnTo>
                    <a:pt x="50" y="111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58" y="152"/>
                  </a:lnTo>
                  <a:lnTo>
                    <a:pt x="61" y="168"/>
                  </a:lnTo>
                  <a:lnTo>
                    <a:pt x="65" y="184"/>
                  </a:lnTo>
                  <a:lnTo>
                    <a:pt x="71" y="198"/>
                  </a:lnTo>
                  <a:lnTo>
                    <a:pt x="71" y="198"/>
                  </a:lnTo>
                  <a:lnTo>
                    <a:pt x="74" y="206"/>
                  </a:lnTo>
                  <a:lnTo>
                    <a:pt x="76" y="212"/>
                  </a:lnTo>
                  <a:lnTo>
                    <a:pt x="78" y="226"/>
                  </a:lnTo>
                  <a:lnTo>
                    <a:pt x="78" y="226"/>
                  </a:lnTo>
                  <a:lnTo>
                    <a:pt x="80" y="235"/>
                  </a:lnTo>
                  <a:lnTo>
                    <a:pt x="82" y="244"/>
                  </a:lnTo>
                  <a:lnTo>
                    <a:pt x="86" y="252"/>
                  </a:lnTo>
                  <a:lnTo>
                    <a:pt x="90" y="261"/>
                  </a:lnTo>
                  <a:lnTo>
                    <a:pt x="90" y="261"/>
                  </a:lnTo>
                  <a:lnTo>
                    <a:pt x="96" y="271"/>
                  </a:lnTo>
                  <a:lnTo>
                    <a:pt x="101" y="280"/>
                  </a:lnTo>
                  <a:lnTo>
                    <a:pt x="103" y="286"/>
                  </a:lnTo>
                  <a:lnTo>
                    <a:pt x="105" y="292"/>
                  </a:lnTo>
                  <a:lnTo>
                    <a:pt x="105" y="297"/>
                  </a:lnTo>
                  <a:lnTo>
                    <a:pt x="105" y="303"/>
                  </a:lnTo>
                  <a:lnTo>
                    <a:pt x="105" y="303"/>
                  </a:lnTo>
                  <a:lnTo>
                    <a:pt x="104" y="307"/>
                  </a:lnTo>
                  <a:lnTo>
                    <a:pt x="103" y="310"/>
                  </a:lnTo>
                  <a:lnTo>
                    <a:pt x="101" y="314"/>
                  </a:lnTo>
                  <a:lnTo>
                    <a:pt x="98" y="316"/>
                  </a:lnTo>
                  <a:lnTo>
                    <a:pt x="92" y="319"/>
                  </a:lnTo>
                  <a:lnTo>
                    <a:pt x="86" y="321"/>
                  </a:lnTo>
                  <a:lnTo>
                    <a:pt x="86" y="3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1" name="Freeform 892"/>
            <p:cNvSpPr/>
            <p:nvPr/>
          </p:nvSpPr>
          <p:spPr bwMode="auto">
            <a:xfrm>
              <a:off x="4614863" y="1162051"/>
              <a:ext cx="79375" cy="165100"/>
            </a:xfrm>
            <a:custGeom>
              <a:avLst/>
              <a:gdLst/>
              <a:ahLst/>
              <a:cxnLst>
                <a:cxn ang="0">
                  <a:pos x="18" y="313"/>
                </a:cxn>
                <a:cxn ang="0">
                  <a:pos x="18" y="313"/>
                </a:cxn>
                <a:cxn ang="0">
                  <a:pos x="13" y="312"/>
                </a:cxn>
                <a:cxn ang="0">
                  <a:pos x="8" y="310"/>
                </a:cxn>
                <a:cxn ang="0">
                  <a:pos x="4" y="307"/>
                </a:cxn>
                <a:cxn ang="0">
                  <a:pos x="1" y="303"/>
                </a:cxn>
                <a:cxn ang="0">
                  <a:pos x="1" y="303"/>
                </a:cxn>
                <a:cxn ang="0">
                  <a:pos x="0" y="300"/>
                </a:cxn>
                <a:cxn ang="0">
                  <a:pos x="0" y="296"/>
                </a:cxn>
                <a:cxn ang="0">
                  <a:pos x="1" y="292"/>
                </a:cxn>
                <a:cxn ang="0">
                  <a:pos x="3" y="287"/>
                </a:cxn>
                <a:cxn ang="0">
                  <a:pos x="3" y="287"/>
                </a:cxn>
                <a:cxn ang="0">
                  <a:pos x="25" y="255"/>
                </a:cxn>
                <a:cxn ang="0">
                  <a:pos x="44" y="222"/>
                </a:cxn>
                <a:cxn ang="0">
                  <a:pos x="62" y="189"/>
                </a:cxn>
                <a:cxn ang="0">
                  <a:pos x="76" y="155"/>
                </a:cxn>
                <a:cxn ang="0">
                  <a:pos x="90" y="121"/>
                </a:cxn>
                <a:cxn ang="0">
                  <a:pos x="100" y="85"/>
                </a:cxn>
                <a:cxn ang="0">
                  <a:pos x="109" y="51"/>
                </a:cxn>
                <a:cxn ang="0">
                  <a:pos x="115" y="18"/>
                </a:cxn>
                <a:cxn ang="0">
                  <a:pos x="115" y="18"/>
                </a:cxn>
                <a:cxn ang="0">
                  <a:pos x="115" y="14"/>
                </a:cxn>
                <a:cxn ang="0">
                  <a:pos x="117" y="10"/>
                </a:cxn>
                <a:cxn ang="0">
                  <a:pos x="119" y="6"/>
                </a:cxn>
                <a:cxn ang="0">
                  <a:pos x="122" y="4"/>
                </a:cxn>
                <a:cxn ang="0">
                  <a:pos x="128" y="1"/>
                </a:cxn>
                <a:cxn ang="0">
                  <a:pos x="135" y="0"/>
                </a:cxn>
                <a:cxn ang="0">
                  <a:pos x="135" y="0"/>
                </a:cxn>
                <a:cxn ang="0">
                  <a:pos x="139" y="0"/>
                </a:cxn>
                <a:cxn ang="0">
                  <a:pos x="142" y="1"/>
                </a:cxn>
                <a:cxn ang="0">
                  <a:pos x="145" y="3"/>
                </a:cxn>
                <a:cxn ang="0">
                  <a:pos x="148" y="5"/>
                </a:cxn>
                <a:cxn ang="0">
                  <a:pos x="148" y="5"/>
                </a:cxn>
                <a:cxn ang="0">
                  <a:pos x="150" y="10"/>
                </a:cxn>
                <a:cxn ang="0">
                  <a:pos x="151" y="13"/>
                </a:cxn>
                <a:cxn ang="0">
                  <a:pos x="151" y="17"/>
                </a:cxn>
                <a:cxn ang="0">
                  <a:pos x="151" y="17"/>
                </a:cxn>
                <a:cxn ang="0">
                  <a:pos x="148" y="36"/>
                </a:cxn>
                <a:cxn ang="0">
                  <a:pos x="145" y="55"/>
                </a:cxn>
                <a:cxn ang="0">
                  <a:pos x="136" y="93"/>
                </a:cxn>
                <a:cxn ang="0">
                  <a:pos x="124" y="129"/>
                </a:cxn>
                <a:cxn ang="0">
                  <a:pos x="111" y="166"/>
                </a:cxn>
                <a:cxn ang="0">
                  <a:pos x="95" y="202"/>
                </a:cxn>
                <a:cxn ang="0">
                  <a:pos x="78" y="238"/>
                </a:cxn>
                <a:cxn ang="0">
                  <a:pos x="57" y="272"/>
                </a:cxn>
                <a:cxn ang="0">
                  <a:pos x="34" y="305"/>
                </a:cxn>
                <a:cxn ang="0">
                  <a:pos x="34" y="305"/>
                </a:cxn>
                <a:cxn ang="0">
                  <a:pos x="31" y="309"/>
                </a:cxn>
                <a:cxn ang="0">
                  <a:pos x="28" y="311"/>
                </a:cxn>
                <a:cxn ang="0">
                  <a:pos x="24" y="313"/>
                </a:cxn>
                <a:cxn ang="0">
                  <a:pos x="18" y="313"/>
                </a:cxn>
                <a:cxn ang="0">
                  <a:pos x="18" y="313"/>
                </a:cxn>
              </a:cxnLst>
              <a:rect l="0" t="0" r="r" b="b"/>
              <a:pathLst>
                <a:path w="151" h="313">
                  <a:moveTo>
                    <a:pt x="18" y="313"/>
                  </a:moveTo>
                  <a:lnTo>
                    <a:pt x="18" y="313"/>
                  </a:lnTo>
                  <a:lnTo>
                    <a:pt x="13" y="312"/>
                  </a:lnTo>
                  <a:lnTo>
                    <a:pt x="8" y="310"/>
                  </a:lnTo>
                  <a:lnTo>
                    <a:pt x="4" y="307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0"/>
                  </a:lnTo>
                  <a:lnTo>
                    <a:pt x="0" y="296"/>
                  </a:lnTo>
                  <a:lnTo>
                    <a:pt x="1" y="292"/>
                  </a:lnTo>
                  <a:lnTo>
                    <a:pt x="3" y="287"/>
                  </a:lnTo>
                  <a:lnTo>
                    <a:pt x="3" y="287"/>
                  </a:lnTo>
                  <a:lnTo>
                    <a:pt x="25" y="255"/>
                  </a:lnTo>
                  <a:lnTo>
                    <a:pt x="44" y="222"/>
                  </a:lnTo>
                  <a:lnTo>
                    <a:pt x="62" y="189"/>
                  </a:lnTo>
                  <a:lnTo>
                    <a:pt x="76" y="155"/>
                  </a:lnTo>
                  <a:lnTo>
                    <a:pt x="90" y="121"/>
                  </a:lnTo>
                  <a:lnTo>
                    <a:pt x="100" y="85"/>
                  </a:lnTo>
                  <a:lnTo>
                    <a:pt x="109" y="51"/>
                  </a:lnTo>
                  <a:lnTo>
                    <a:pt x="115" y="18"/>
                  </a:lnTo>
                  <a:lnTo>
                    <a:pt x="115" y="18"/>
                  </a:lnTo>
                  <a:lnTo>
                    <a:pt x="115" y="14"/>
                  </a:lnTo>
                  <a:lnTo>
                    <a:pt x="117" y="10"/>
                  </a:lnTo>
                  <a:lnTo>
                    <a:pt x="119" y="6"/>
                  </a:lnTo>
                  <a:lnTo>
                    <a:pt x="122" y="4"/>
                  </a:lnTo>
                  <a:lnTo>
                    <a:pt x="128" y="1"/>
                  </a:lnTo>
                  <a:lnTo>
                    <a:pt x="135" y="0"/>
                  </a:lnTo>
                  <a:lnTo>
                    <a:pt x="135" y="0"/>
                  </a:lnTo>
                  <a:lnTo>
                    <a:pt x="139" y="0"/>
                  </a:lnTo>
                  <a:lnTo>
                    <a:pt x="142" y="1"/>
                  </a:lnTo>
                  <a:lnTo>
                    <a:pt x="145" y="3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50" y="10"/>
                  </a:lnTo>
                  <a:lnTo>
                    <a:pt x="151" y="13"/>
                  </a:lnTo>
                  <a:lnTo>
                    <a:pt x="151" y="17"/>
                  </a:lnTo>
                  <a:lnTo>
                    <a:pt x="151" y="17"/>
                  </a:lnTo>
                  <a:lnTo>
                    <a:pt x="148" y="36"/>
                  </a:lnTo>
                  <a:lnTo>
                    <a:pt x="145" y="55"/>
                  </a:lnTo>
                  <a:lnTo>
                    <a:pt x="136" y="93"/>
                  </a:lnTo>
                  <a:lnTo>
                    <a:pt x="124" y="129"/>
                  </a:lnTo>
                  <a:lnTo>
                    <a:pt x="111" y="166"/>
                  </a:lnTo>
                  <a:lnTo>
                    <a:pt x="95" y="202"/>
                  </a:lnTo>
                  <a:lnTo>
                    <a:pt x="78" y="238"/>
                  </a:lnTo>
                  <a:lnTo>
                    <a:pt x="57" y="272"/>
                  </a:lnTo>
                  <a:lnTo>
                    <a:pt x="34" y="305"/>
                  </a:lnTo>
                  <a:lnTo>
                    <a:pt x="34" y="305"/>
                  </a:lnTo>
                  <a:lnTo>
                    <a:pt x="31" y="309"/>
                  </a:lnTo>
                  <a:lnTo>
                    <a:pt x="28" y="311"/>
                  </a:lnTo>
                  <a:lnTo>
                    <a:pt x="24" y="313"/>
                  </a:lnTo>
                  <a:lnTo>
                    <a:pt x="18" y="313"/>
                  </a:lnTo>
                  <a:lnTo>
                    <a:pt x="18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2" name="Freeform 893"/>
            <p:cNvSpPr/>
            <p:nvPr/>
          </p:nvSpPr>
          <p:spPr bwMode="auto">
            <a:xfrm>
              <a:off x="4699001" y="1349376"/>
              <a:ext cx="179388" cy="52388"/>
            </a:xfrm>
            <a:custGeom>
              <a:avLst/>
              <a:gdLst/>
              <a:ahLst/>
              <a:cxnLst>
                <a:cxn ang="0">
                  <a:pos x="18" y="100"/>
                </a:cxn>
                <a:cxn ang="0">
                  <a:pos x="10" y="98"/>
                </a:cxn>
                <a:cxn ang="0">
                  <a:pos x="5" y="94"/>
                </a:cxn>
                <a:cxn ang="0">
                  <a:pos x="1" y="89"/>
                </a:cxn>
                <a:cxn ang="0">
                  <a:pos x="0" y="82"/>
                </a:cxn>
                <a:cxn ang="0">
                  <a:pos x="2" y="72"/>
                </a:cxn>
                <a:cxn ang="0">
                  <a:pos x="7" y="67"/>
                </a:cxn>
                <a:cxn ang="0">
                  <a:pos x="14" y="64"/>
                </a:cxn>
                <a:cxn ang="0">
                  <a:pos x="18" y="64"/>
                </a:cxn>
                <a:cxn ang="0">
                  <a:pos x="98" y="62"/>
                </a:cxn>
                <a:cxn ang="0">
                  <a:pos x="140" y="58"/>
                </a:cxn>
                <a:cxn ang="0">
                  <a:pos x="181" y="48"/>
                </a:cxn>
                <a:cxn ang="0">
                  <a:pos x="215" y="39"/>
                </a:cxn>
                <a:cxn ang="0">
                  <a:pos x="242" y="33"/>
                </a:cxn>
                <a:cxn ang="0">
                  <a:pos x="280" y="20"/>
                </a:cxn>
                <a:cxn ang="0">
                  <a:pos x="303" y="10"/>
                </a:cxn>
                <a:cxn ang="0">
                  <a:pos x="313" y="3"/>
                </a:cxn>
                <a:cxn ang="0">
                  <a:pos x="323" y="0"/>
                </a:cxn>
                <a:cxn ang="0">
                  <a:pos x="328" y="1"/>
                </a:cxn>
                <a:cxn ang="0">
                  <a:pos x="335" y="7"/>
                </a:cxn>
                <a:cxn ang="0">
                  <a:pos x="338" y="12"/>
                </a:cxn>
                <a:cxn ang="0">
                  <a:pos x="338" y="25"/>
                </a:cxn>
                <a:cxn ang="0">
                  <a:pos x="331" y="34"/>
                </a:cxn>
                <a:cxn ang="0">
                  <a:pos x="319" y="42"/>
                </a:cxn>
                <a:cxn ang="0">
                  <a:pos x="289" y="57"/>
                </a:cxn>
                <a:cxn ang="0">
                  <a:pos x="256" y="67"/>
                </a:cxn>
                <a:cxn ang="0">
                  <a:pos x="207" y="80"/>
                </a:cxn>
                <a:cxn ang="0">
                  <a:pos x="190" y="83"/>
                </a:cxn>
                <a:cxn ang="0">
                  <a:pos x="171" y="87"/>
                </a:cxn>
                <a:cxn ang="0">
                  <a:pos x="132" y="94"/>
                </a:cxn>
                <a:cxn ang="0">
                  <a:pos x="67" y="99"/>
                </a:cxn>
                <a:cxn ang="0">
                  <a:pos x="18" y="100"/>
                </a:cxn>
              </a:cxnLst>
              <a:rect l="0" t="0" r="r" b="b"/>
              <a:pathLst>
                <a:path w="339" h="100">
                  <a:moveTo>
                    <a:pt x="18" y="100"/>
                  </a:moveTo>
                  <a:lnTo>
                    <a:pt x="18" y="100"/>
                  </a:lnTo>
                  <a:lnTo>
                    <a:pt x="14" y="99"/>
                  </a:lnTo>
                  <a:lnTo>
                    <a:pt x="10" y="98"/>
                  </a:lnTo>
                  <a:lnTo>
                    <a:pt x="7" y="97"/>
                  </a:lnTo>
                  <a:lnTo>
                    <a:pt x="5" y="94"/>
                  </a:lnTo>
                  <a:lnTo>
                    <a:pt x="2" y="92"/>
                  </a:lnTo>
                  <a:lnTo>
                    <a:pt x="1" y="89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1" y="75"/>
                  </a:lnTo>
                  <a:lnTo>
                    <a:pt x="2" y="72"/>
                  </a:lnTo>
                  <a:lnTo>
                    <a:pt x="5" y="69"/>
                  </a:lnTo>
                  <a:lnTo>
                    <a:pt x="7" y="67"/>
                  </a:lnTo>
                  <a:lnTo>
                    <a:pt x="10" y="65"/>
                  </a:lnTo>
                  <a:lnTo>
                    <a:pt x="14" y="64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56" y="64"/>
                  </a:lnTo>
                  <a:lnTo>
                    <a:pt x="98" y="62"/>
                  </a:lnTo>
                  <a:lnTo>
                    <a:pt x="119" y="60"/>
                  </a:lnTo>
                  <a:lnTo>
                    <a:pt x="140" y="58"/>
                  </a:lnTo>
                  <a:lnTo>
                    <a:pt x="161" y="54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215" y="39"/>
                  </a:lnTo>
                  <a:lnTo>
                    <a:pt x="215" y="39"/>
                  </a:lnTo>
                  <a:lnTo>
                    <a:pt x="242" y="33"/>
                  </a:lnTo>
                  <a:lnTo>
                    <a:pt x="268" y="26"/>
                  </a:lnTo>
                  <a:lnTo>
                    <a:pt x="280" y="20"/>
                  </a:lnTo>
                  <a:lnTo>
                    <a:pt x="293" y="15"/>
                  </a:lnTo>
                  <a:lnTo>
                    <a:pt x="303" y="10"/>
                  </a:lnTo>
                  <a:lnTo>
                    <a:pt x="313" y="3"/>
                  </a:lnTo>
                  <a:lnTo>
                    <a:pt x="313" y="3"/>
                  </a:lnTo>
                  <a:lnTo>
                    <a:pt x="319" y="1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28" y="1"/>
                  </a:lnTo>
                  <a:lnTo>
                    <a:pt x="332" y="3"/>
                  </a:lnTo>
                  <a:lnTo>
                    <a:pt x="335" y="7"/>
                  </a:lnTo>
                  <a:lnTo>
                    <a:pt x="338" y="12"/>
                  </a:lnTo>
                  <a:lnTo>
                    <a:pt x="338" y="12"/>
                  </a:lnTo>
                  <a:lnTo>
                    <a:pt x="339" y="18"/>
                  </a:lnTo>
                  <a:lnTo>
                    <a:pt x="338" y="25"/>
                  </a:lnTo>
                  <a:lnTo>
                    <a:pt x="336" y="30"/>
                  </a:lnTo>
                  <a:lnTo>
                    <a:pt x="331" y="34"/>
                  </a:lnTo>
                  <a:lnTo>
                    <a:pt x="331" y="34"/>
                  </a:lnTo>
                  <a:lnTo>
                    <a:pt x="319" y="42"/>
                  </a:lnTo>
                  <a:lnTo>
                    <a:pt x="304" y="49"/>
                  </a:lnTo>
                  <a:lnTo>
                    <a:pt x="289" y="57"/>
                  </a:lnTo>
                  <a:lnTo>
                    <a:pt x="273" y="62"/>
                  </a:lnTo>
                  <a:lnTo>
                    <a:pt x="256" y="67"/>
                  </a:lnTo>
                  <a:lnTo>
                    <a:pt x="239" y="71"/>
                  </a:lnTo>
                  <a:lnTo>
                    <a:pt x="207" y="80"/>
                  </a:lnTo>
                  <a:lnTo>
                    <a:pt x="207" y="80"/>
                  </a:lnTo>
                  <a:lnTo>
                    <a:pt x="190" y="83"/>
                  </a:lnTo>
                  <a:lnTo>
                    <a:pt x="190" y="83"/>
                  </a:lnTo>
                  <a:lnTo>
                    <a:pt x="171" y="87"/>
                  </a:lnTo>
                  <a:lnTo>
                    <a:pt x="153" y="91"/>
                  </a:lnTo>
                  <a:lnTo>
                    <a:pt x="132" y="94"/>
                  </a:lnTo>
                  <a:lnTo>
                    <a:pt x="111" y="96"/>
                  </a:lnTo>
                  <a:lnTo>
                    <a:pt x="67" y="99"/>
                  </a:lnTo>
                  <a:lnTo>
                    <a:pt x="18" y="100"/>
                  </a:lnTo>
                  <a:lnTo>
                    <a:pt x="18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3" name="Freeform 894"/>
            <p:cNvSpPr/>
            <p:nvPr/>
          </p:nvSpPr>
          <p:spPr bwMode="auto">
            <a:xfrm>
              <a:off x="4159251" y="1535113"/>
              <a:ext cx="165100" cy="61913"/>
            </a:xfrm>
            <a:custGeom>
              <a:avLst/>
              <a:gdLst/>
              <a:ahLst/>
              <a:cxnLst>
                <a:cxn ang="0">
                  <a:pos x="17" y="118"/>
                </a:cxn>
                <a:cxn ang="0">
                  <a:pos x="9" y="116"/>
                </a:cxn>
                <a:cxn ang="0">
                  <a:pos x="4" y="112"/>
                </a:cxn>
                <a:cxn ang="0">
                  <a:pos x="1" y="107"/>
                </a:cxn>
                <a:cxn ang="0">
                  <a:pos x="0" y="100"/>
                </a:cxn>
                <a:cxn ang="0">
                  <a:pos x="2" y="90"/>
                </a:cxn>
                <a:cxn ang="0">
                  <a:pos x="6" y="85"/>
                </a:cxn>
                <a:cxn ang="0">
                  <a:pos x="13" y="82"/>
                </a:cxn>
                <a:cxn ang="0">
                  <a:pos x="17" y="82"/>
                </a:cxn>
                <a:cxn ang="0">
                  <a:pos x="61" y="80"/>
                </a:cxn>
                <a:cxn ang="0">
                  <a:pos x="101" y="76"/>
                </a:cxn>
                <a:cxn ang="0">
                  <a:pos x="138" y="67"/>
                </a:cxn>
                <a:cxn ang="0">
                  <a:pos x="175" y="57"/>
                </a:cxn>
                <a:cxn ang="0">
                  <a:pos x="188" y="51"/>
                </a:cxn>
                <a:cxn ang="0">
                  <a:pos x="225" y="30"/>
                </a:cxn>
                <a:cxn ang="0">
                  <a:pos x="241" y="21"/>
                </a:cxn>
                <a:cxn ang="0">
                  <a:pos x="274" y="5"/>
                </a:cxn>
                <a:cxn ang="0">
                  <a:pos x="291" y="0"/>
                </a:cxn>
                <a:cxn ang="0">
                  <a:pos x="295" y="0"/>
                </a:cxn>
                <a:cxn ang="0">
                  <a:pos x="299" y="0"/>
                </a:cxn>
                <a:cxn ang="0">
                  <a:pos x="305" y="3"/>
                </a:cxn>
                <a:cxn ang="0">
                  <a:pos x="312" y="11"/>
                </a:cxn>
                <a:cxn ang="0">
                  <a:pos x="314" y="18"/>
                </a:cxn>
                <a:cxn ang="0">
                  <a:pos x="310" y="29"/>
                </a:cxn>
                <a:cxn ang="0">
                  <a:pos x="301" y="35"/>
                </a:cxn>
                <a:cxn ang="0">
                  <a:pos x="289" y="38"/>
                </a:cxn>
                <a:cxn ang="0">
                  <a:pos x="267" y="50"/>
                </a:cxn>
                <a:cxn ang="0">
                  <a:pos x="257" y="57"/>
                </a:cxn>
                <a:cxn ang="0">
                  <a:pos x="229" y="74"/>
                </a:cxn>
                <a:cxn ang="0">
                  <a:pos x="197" y="87"/>
                </a:cxn>
                <a:cxn ang="0">
                  <a:pos x="171" y="96"/>
                </a:cxn>
                <a:cxn ang="0">
                  <a:pos x="134" y="106"/>
                </a:cxn>
                <a:cxn ang="0">
                  <a:pos x="97" y="113"/>
                </a:cxn>
                <a:cxn ang="0">
                  <a:pos x="59" y="116"/>
                </a:cxn>
                <a:cxn ang="0">
                  <a:pos x="17" y="118"/>
                </a:cxn>
              </a:cxnLst>
              <a:rect l="0" t="0" r="r" b="b"/>
              <a:pathLst>
                <a:path w="314" h="118">
                  <a:moveTo>
                    <a:pt x="17" y="118"/>
                  </a:moveTo>
                  <a:lnTo>
                    <a:pt x="17" y="118"/>
                  </a:lnTo>
                  <a:lnTo>
                    <a:pt x="12" y="117"/>
                  </a:lnTo>
                  <a:lnTo>
                    <a:pt x="9" y="116"/>
                  </a:lnTo>
                  <a:lnTo>
                    <a:pt x="6" y="114"/>
                  </a:lnTo>
                  <a:lnTo>
                    <a:pt x="4" y="112"/>
                  </a:lnTo>
                  <a:lnTo>
                    <a:pt x="2" y="110"/>
                  </a:lnTo>
                  <a:lnTo>
                    <a:pt x="1" y="10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93"/>
                  </a:lnTo>
                  <a:lnTo>
                    <a:pt x="2" y="90"/>
                  </a:lnTo>
                  <a:lnTo>
                    <a:pt x="4" y="87"/>
                  </a:lnTo>
                  <a:lnTo>
                    <a:pt x="6" y="85"/>
                  </a:lnTo>
                  <a:lnTo>
                    <a:pt x="9" y="83"/>
                  </a:lnTo>
                  <a:lnTo>
                    <a:pt x="13" y="82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39" y="82"/>
                  </a:lnTo>
                  <a:lnTo>
                    <a:pt x="61" y="80"/>
                  </a:lnTo>
                  <a:lnTo>
                    <a:pt x="81" y="79"/>
                  </a:lnTo>
                  <a:lnTo>
                    <a:pt x="101" y="76"/>
                  </a:lnTo>
                  <a:lnTo>
                    <a:pt x="120" y="73"/>
                  </a:lnTo>
                  <a:lnTo>
                    <a:pt x="138" y="67"/>
                  </a:lnTo>
                  <a:lnTo>
                    <a:pt x="157" y="62"/>
                  </a:lnTo>
                  <a:lnTo>
                    <a:pt x="175" y="57"/>
                  </a:lnTo>
                  <a:lnTo>
                    <a:pt x="175" y="57"/>
                  </a:lnTo>
                  <a:lnTo>
                    <a:pt x="188" y="51"/>
                  </a:lnTo>
                  <a:lnTo>
                    <a:pt x="201" y="45"/>
                  </a:lnTo>
                  <a:lnTo>
                    <a:pt x="225" y="30"/>
                  </a:lnTo>
                  <a:lnTo>
                    <a:pt x="225" y="30"/>
                  </a:lnTo>
                  <a:lnTo>
                    <a:pt x="241" y="21"/>
                  </a:lnTo>
                  <a:lnTo>
                    <a:pt x="258" y="12"/>
                  </a:lnTo>
                  <a:lnTo>
                    <a:pt x="274" y="5"/>
                  </a:lnTo>
                  <a:lnTo>
                    <a:pt x="282" y="2"/>
                  </a:lnTo>
                  <a:lnTo>
                    <a:pt x="291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295" y="0"/>
                  </a:lnTo>
                  <a:lnTo>
                    <a:pt x="299" y="0"/>
                  </a:lnTo>
                  <a:lnTo>
                    <a:pt x="302" y="1"/>
                  </a:lnTo>
                  <a:lnTo>
                    <a:pt x="305" y="3"/>
                  </a:lnTo>
                  <a:lnTo>
                    <a:pt x="308" y="5"/>
                  </a:lnTo>
                  <a:lnTo>
                    <a:pt x="312" y="11"/>
                  </a:lnTo>
                  <a:lnTo>
                    <a:pt x="314" y="18"/>
                  </a:lnTo>
                  <a:lnTo>
                    <a:pt x="314" y="18"/>
                  </a:lnTo>
                  <a:lnTo>
                    <a:pt x="314" y="24"/>
                  </a:lnTo>
                  <a:lnTo>
                    <a:pt x="310" y="29"/>
                  </a:lnTo>
                  <a:lnTo>
                    <a:pt x="306" y="32"/>
                  </a:lnTo>
                  <a:lnTo>
                    <a:pt x="301" y="35"/>
                  </a:lnTo>
                  <a:lnTo>
                    <a:pt x="301" y="35"/>
                  </a:lnTo>
                  <a:lnTo>
                    <a:pt x="289" y="38"/>
                  </a:lnTo>
                  <a:lnTo>
                    <a:pt x="278" y="44"/>
                  </a:lnTo>
                  <a:lnTo>
                    <a:pt x="267" y="50"/>
                  </a:lnTo>
                  <a:lnTo>
                    <a:pt x="257" y="57"/>
                  </a:lnTo>
                  <a:lnTo>
                    <a:pt x="257" y="57"/>
                  </a:lnTo>
                  <a:lnTo>
                    <a:pt x="243" y="66"/>
                  </a:lnTo>
                  <a:lnTo>
                    <a:pt x="229" y="74"/>
                  </a:lnTo>
                  <a:lnTo>
                    <a:pt x="229" y="74"/>
                  </a:lnTo>
                  <a:lnTo>
                    <a:pt x="197" y="87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52" y="102"/>
                  </a:lnTo>
                  <a:lnTo>
                    <a:pt x="134" y="106"/>
                  </a:lnTo>
                  <a:lnTo>
                    <a:pt x="116" y="110"/>
                  </a:lnTo>
                  <a:lnTo>
                    <a:pt x="97" y="113"/>
                  </a:lnTo>
                  <a:lnTo>
                    <a:pt x="77" y="115"/>
                  </a:lnTo>
                  <a:lnTo>
                    <a:pt x="59" y="116"/>
                  </a:lnTo>
                  <a:lnTo>
                    <a:pt x="38" y="117"/>
                  </a:lnTo>
                  <a:lnTo>
                    <a:pt x="17" y="118"/>
                  </a:lnTo>
                  <a:lnTo>
                    <a:pt x="17" y="11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4" name="Freeform 895"/>
            <p:cNvSpPr/>
            <p:nvPr/>
          </p:nvSpPr>
          <p:spPr bwMode="auto">
            <a:xfrm>
              <a:off x="4321176" y="1601788"/>
              <a:ext cx="111125" cy="176213"/>
            </a:xfrm>
            <a:custGeom>
              <a:avLst/>
              <a:gdLst/>
              <a:ahLst/>
              <a:cxnLst>
                <a:cxn ang="0">
                  <a:pos x="20" y="333"/>
                </a:cxn>
                <a:cxn ang="0">
                  <a:pos x="9" y="330"/>
                </a:cxn>
                <a:cxn ang="0">
                  <a:pos x="2" y="321"/>
                </a:cxn>
                <a:cxn ang="0">
                  <a:pos x="1" y="320"/>
                </a:cxn>
                <a:cxn ang="0">
                  <a:pos x="2" y="309"/>
                </a:cxn>
                <a:cxn ang="0">
                  <a:pos x="10" y="299"/>
                </a:cxn>
                <a:cxn ang="0">
                  <a:pos x="27" y="287"/>
                </a:cxn>
                <a:cxn ang="0">
                  <a:pos x="58" y="256"/>
                </a:cxn>
                <a:cxn ang="0">
                  <a:pos x="85" y="224"/>
                </a:cxn>
                <a:cxn ang="0">
                  <a:pos x="107" y="189"/>
                </a:cxn>
                <a:cxn ang="0">
                  <a:pos x="127" y="153"/>
                </a:cxn>
                <a:cxn ang="0">
                  <a:pos x="142" y="113"/>
                </a:cxn>
                <a:cxn ang="0">
                  <a:pos x="162" y="54"/>
                </a:cxn>
                <a:cxn ang="0">
                  <a:pos x="173" y="14"/>
                </a:cxn>
                <a:cxn ang="0">
                  <a:pos x="180" y="4"/>
                </a:cxn>
                <a:cxn ang="0">
                  <a:pos x="190" y="0"/>
                </a:cxn>
                <a:cxn ang="0">
                  <a:pos x="194" y="2"/>
                </a:cxn>
                <a:cxn ang="0">
                  <a:pos x="202" y="5"/>
                </a:cxn>
                <a:cxn ang="0">
                  <a:pos x="206" y="8"/>
                </a:cxn>
                <a:cxn ang="0">
                  <a:pos x="209" y="15"/>
                </a:cxn>
                <a:cxn ang="0">
                  <a:pos x="209" y="23"/>
                </a:cxn>
                <a:cxn ang="0">
                  <a:pos x="195" y="72"/>
                </a:cxn>
                <a:cxn ang="0">
                  <a:pos x="180" y="121"/>
                </a:cxn>
                <a:cxn ang="0">
                  <a:pos x="160" y="167"/>
                </a:cxn>
                <a:cxn ang="0">
                  <a:pos x="136" y="214"/>
                </a:cxn>
                <a:cxn ang="0">
                  <a:pos x="126" y="231"/>
                </a:cxn>
                <a:cxn ang="0">
                  <a:pos x="104" y="261"/>
                </a:cxn>
                <a:cxn ang="0">
                  <a:pos x="79" y="288"/>
                </a:cxn>
                <a:cxn ang="0">
                  <a:pos x="52" y="312"/>
                </a:cxn>
                <a:cxn ang="0">
                  <a:pos x="37" y="325"/>
                </a:cxn>
                <a:cxn ang="0">
                  <a:pos x="36" y="326"/>
                </a:cxn>
                <a:cxn ang="0">
                  <a:pos x="29" y="331"/>
                </a:cxn>
                <a:cxn ang="0">
                  <a:pos x="20" y="333"/>
                </a:cxn>
              </a:cxnLst>
              <a:rect l="0" t="0" r="r" b="b"/>
              <a:pathLst>
                <a:path w="209" h="333">
                  <a:moveTo>
                    <a:pt x="20" y="333"/>
                  </a:moveTo>
                  <a:lnTo>
                    <a:pt x="20" y="333"/>
                  </a:lnTo>
                  <a:lnTo>
                    <a:pt x="14" y="333"/>
                  </a:lnTo>
                  <a:lnTo>
                    <a:pt x="9" y="330"/>
                  </a:lnTo>
                  <a:lnTo>
                    <a:pt x="5" y="326"/>
                  </a:lnTo>
                  <a:lnTo>
                    <a:pt x="2" y="321"/>
                  </a:lnTo>
                  <a:lnTo>
                    <a:pt x="1" y="320"/>
                  </a:lnTo>
                  <a:lnTo>
                    <a:pt x="1" y="320"/>
                  </a:lnTo>
                  <a:lnTo>
                    <a:pt x="0" y="315"/>
                  </a:lnTo>
                  <a:lnTo>
                    <a:pt x="2" y="309"/>
                  </a:lnTo>
                  <a:lnTo>
                    <a:pt x="6" y="304"/>
                  </a:lnTo>
                  <a:lnTo>
                    <a:pt x="10" y="299"/>
                  </a:lnTo>
                  <a:lnTo>
                    <a:pt x="10" y="299"/>
                  </a:lnTo>
                  <a:lnTo>
                    <a:pt x="27" y="287"/>
                  </a:lnTo>
                  <a:lnTo>
                    <a:pt x="44" y="272"/>
                  </a:lnTo>
                  <a:lnTo>
                    <a:pt x="58" y="256"/>
                  </a:lnTo>
                  <a:lnTo>
                    <a:pt x="72" y="241"/>
                  </a:lnTo>
                  <a:lnTo>
                    <a:pt x="85" y="224"/>
                  </a:lnTo>
                  <a:lnTo>
                    <a:pt x="97" y="208"/>
                  </a:lnTo>
                  <a:lnTo>
                    <a:pt x="107" y="189"/>
                  </a:lnTo>
                  <a:lnTo>
                    <a:pt x="118" y="172"/>
                  </a:lnTo>
                  <a:lnTo>
                    <a:pt x="127" y="153"/>
                  </a:lnTo>
                  <a:lnTo>
                    <a:pt x="135" y="133"/>
                  </a:lnTo>
                  <a:lnTo>
                    <a:pt x="142" y="113"/>
                  </a:lnTo>
                  <a:lnTo>
                    <a:pt x="150" y="94"/>
                  </a:lnTo>
                  <a:lnTo>
                    <a:pt x="162" y="54"/>
                  </a:lnTo>
                  <a:lnTo>
                    <a:pt x="173" y="14"/>
                  </a:lnTo>
                  <a:lnTo>
                    <a:pt x="173" y="14"/>
                  </a:lnTo>
                  <a:lnTo>
                    <a:pt x="176" y="8"/>
                  </a:lnTo>
                  <a:lnTo>
                    <a:pt x="180" y="4"/>
                  </a:lnTo>
                  <a:lnTo>
                    <a:pt x="184" y="2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4" y="2"/>
                  </a:lnTo>
                  <a:lnTo>
                    <a:pt x="198" y="3"/>
                  </a:lnTo>
                  <a:lnTo>
                    <a:pt x="202" y="5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8" y="12"/>
                  </a:lnTo>
                  <a:lnTo>
                    <a:pt x="209" y="15"/>
                  </a:lnTo>
                  <a:lnTo>
                    <a:pt x="209" y="19"/>
                  </a:lnTo>
                  <a:lnTo>
                    <a:pt x="209" y="23"/>
                  </a:lnTo>
                  <a:lnTo>
                    <a:pt x="209" y="23"/>
                  </a:lnTo>
                  <a:lnTo>
                    <a:pt x="195" y="72"/>
                  </a:lnTo>
                  <a:lnTo>
                    <a:pt x="188" y="96"/>
                  </a:lnTo>
                  <a:lnTo>
                    <a:pt x="180" y="121"/>
                  </a:lnTo>
                  <a:lnTo>
                    <a:pt x="170" y="145"/>
                  </a:lnTo>
                  <a:lnTo>
                    <a:pt x="160" y="167"/>
                  </a:lnTo>
                  <a:lnTo>
                    <a:pt x="149" y="191"/>
                  </a:lnTo>
                  <a:lnTo>
                    <a:pt x="136" y="214"/>
                  </a:lnTo>
                  <a:lnTo>
                    <a:pt x="136" y="214"/>
                  </a:lnTo>
                  <a:lnTo>
                    <a:pt x="126" y="231"/>
                  </a:lnTo>
                  <a:lnTo>
                    <a:pt x="115" y="246"/>
                  </a:lnTo>
                  <a:lnTo>
                    <a:pt x="104" y="261"/>
                  </a:lnTo>
                  <a:lnTo>
                    <a:pt x="93" y="274"/>
                  </a:lnTo>
                  <a:lnTo>
                    <a:pt x="79" y="288"/>
                  </a:lnTo>
                  <a:lnTo>
                    <a:pt x="67" y="300"/>
                  </a:lnTo>
                  <a:lnTo>
                    <a:pt x="52" y="312"/>
                  </a:lnTo>
                  <a:lnTo>
                    <a:pt x="37" y="324"/>
                  </a:lnTo>
                  <a:lnTo>
                    <a:pt x="37" y="325"/>
                  </a:lnTo>
                  <a:lnTo>
                    <a:pt x="36" y="326"/>
                  </a:lnTo>
                  <a:lnTo>
                    <a:pt x="36" y="326"/>
                  </a:lnTo>
                  <a:lnTo>
                    <a:pt x="33" y="329"/>
                  </a:lnTo>
                  <a:lnTo>
                    <a:pt x="29" y="331"/>
                  </a:lnTo>
                  <a:lnTo>
                    <a:pt x="24" y="333"/>
                  </a:lnTo>
                  <a:lnTo>
                    <a:pt x="20" y="333"/>
                  </a:lnTo>
                  <a:lnTo>
                    <a:pt x="20" y="3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5" name="Freeform 896"/>
            <p:cNvSpPr/>
            <p:nvPr/>
          </p:nvSpPr>
          <p:spPr bwMode="auto">
            <a:xfrm>
              <a:off x="4584701" y="1611313"/>
              <a:ext cx="106363" cy="166688"/>
            </a:xfrm>
            <a:custGeom>
              <a:avLst/>
              <a:gdLst/>
              <a:ahLst/>
              <a:cxnLst>
                <a:cxn ang="0">
                  <a:pos x="182" y="313"/>
                </a:cxn>
                <a:cxn ang="0">
                  <a:pos x="174" y="312"/>
                </a:cxn>
                <a:cxn ang="0">
                  <a:pos x="164" y="307"/>
                </a:cxn>
                <a:cxn ang="0">
                  <a:pos x="145" y="297"/>
                </a:cxn>
                <a:cxn ang="0">
                  <a:pos x="120" y="276"/>
                </a:cxn>
                <a:cxn ang="0">
                  <a:pos x="91" y="244"/>
                </a:cxn>
                <a:cxn ang="0">
                  <a:pos x="65" y="207"/>
                </a:cxn>
                <a:cxn ang="0">
                  <a:pos x="54" y="190"/>
                </a:cxn>
                <a:cxn ang="0">
                  <a:pos x="30" y="146"/>
                </a:cxn>
                <a:cxn ang="0">
                  <a:pos x="13" y="103"/>
                </a:cxn>
                <a:cxn ang="0">
                  <a:pos x="4" y="60"/>
                </a:cxn>
                <a:cxn ang="0">
                  <a:pos x="0" y="18"/>
                </a:cxn>
                <a:cxn ang="0">
                  <a:pos x="1" y="13"/>
                </a:cxn>
                <a:cxn ang="0">
                  <a:pos x="4" y="6"/>
                </a:cxn>
                <a:cxn ang="0">
                  <a:pos x="9" y="2"/>
                </a:cxn>
                <a:cxn ang="0">
                  <a:pos x="18" y="0"/>
                </a:cxn>
                <a:cxn ang="0">
                  <a:pos x="25" y="1"/>
                </a:cxn>
                <a:cxn ang="0">
                  <a:pos x="31" y="4"/>
                </a:cxn>
                <a:cxn ang="0">
                  <a:pos x="35" y="10"/>
                </a:cxn>
                <a:cxn ang="0">
                  <a:pos x="36" y="18"/>
                </a:cxn>
                <a:cxn ang="0">
                  <a:pos x="37" y="35"/>
                </a:cxn>
                <a:cxn ang="0">
                  <a:pos x="43" y="73"/>
                </a:cxn>
                <a:cxn ang="0">
                  <a:pos x="54" y="112"/>
                </a:cxn>
                <a:cxn ang="0">
                  <a:pos x="70" y="150"/>
                </a:cxn>
                <a:cxn ang="0">
                  <a:pos x="91" y="188"/>
                </a:cxn>
                <a:cxn ang="0">
                  <a:pos x="116" y="221"/>
                </a:cxn>
                <a:cxn ang="0">
                  <a:pos x="144" y="250"/>
                </a:cxn>
                <a:cxn ang="0">
                  <a:pos x="176" y="273"/>
                </a:cxn>
                <a:cxn ang="0">
                  <a:pos x="193" y="281"/>
                </a:cxn>
                <a:cxn ang="0">
                  <a:pos x="200" y="287"/>
                </a:cxn>
                <a:cxn ang="0">
                  <a:pos x="202" y="298"/>
                </a:cxn>
                <a:cxn ang="0">
                  <a:pos x="199" y="303"/>
                </a:cxn>
                <a:cxn ang="0">
                  <a:pos x="188" y="312"/>
                </a:cxn>
                <a:cxn ang="0">
                  <a:pos x="182" y="313"/>
                </a:cxn>
              </a:cxnLst>
              <a:rect l="0" t="0" r="r" b="b"/>
              <a:pathLst>
                <a:path w="202" h="313">
                  <a:moveTo>
                    <a:pt x="182" y="313"/>
                  </a:moveTo>
                  <a:lnTo>
                    <a:pt x="182" y="313"/>
                  </a:lnTo>
                  <a:lnTo>
                    <a:pt x="178" y="313"/>
                  </a:lnTo>
                  <a:lnTo>
                    <a:pt x="174" y="312"/>
                  </a:lnTo>
                  <a:lnTo>
                    <a:pt x="174" y="312"/>
                  </a:lnTo>
                  <a:lnTo>
                    <a:pt x="164" y="307"/>
                  </a:lnTo>
                  <a:lnTo>
                    <a:pt x="154" y="302"/>
                  </a:lnTo>
                  <a:lnTo>
                    <a:pt x="145" y="297"/>
                  </a:lnTo>
                  <a:lnTo>
                    <a:pt x="137" y="289"/>
                  </a:lnTo>
                  <a:lnTo>
                    <a:pt x="120" y="276"/>
                  </a:lnTo>
                  <a:lnTo>
                    <a:pt x="104" y="260"/>
                  </a:lnTo>
                  <a:lnTo>
                    <a:pt x="91" y="244"/>
                  </a:lnTo>
                  <a:lnTo>
                    <a:pt x="78" y="226"/>
                  </a:lnTo>
                  <a:lnTo>
                    <a:pt x="65" y="207"/>
                  </a:lnTo>
                  <a:lnTo>
                    <a:pt x="54" y="190"/>
                  </a:lnTo>
                  <a:lnTo>
                    <a:pt x="54" y="190"/>
                  </a:lnTo>
                  <a:lnTo>
                    <a:pt x="41" y="168"/>
                  </a:lnTo>
                  <a:lnTo>
                    <a:pt x="30" y="146"/>
                  </a:lnTo>
                  <a:lnTo>
                    <a:pt x="21" y="125"/>
                  </a:lnTo>
                  <a:lnTo>
                    <a:pt x="13" y="103"/>
                  </a:lnTo>
                  <a:lnTo>
                    <a:pt x="7" y="82"/>
                  </a:lnTo>
                  <a:lnTo>
                    <a:pt x="4" y="60"/>
                  </a:lnTo>
                  <a:lnTo>
                    <a:pt x="1" y="3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2" y="10"/>
                  </a:lnTo>
                  <a:lnTo>
                    <a:pt x="4" y="6"/>
                  </a:lnTo>
                  <a:lnTo>
                    <a:pt x="6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5" y="1"/>
                  </a:lnTo>
                  <a:lnTo>
                    <a:pt x="28" y="2"/>
                  </a:lnTo>
                  <a:lnTo>
                    <a:pt x="31" y="4"/>
                  </a:lnTo>
                  <a:lnTo>
                    <a:pt x="33" y="6"/>
                  </a:lnTo>
                  <a:lnTo>
                    <a:pt x="35" y="10"/>
                  </a:lnTo>
                  <a:lnTo>
                    <a:pt x="36" y="13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7" y="35"/>
                  </a:lnTo>
                  <a:lnTo>
                    <a:pt x="39" y="54"/>
                  </a:lnTo>
                  <a:lnTo>
                    <a:pt x="43" y="73"/>
                  </a:lnTo>
                  <a:lnTo>
                    <a:pt x="47" y="92"/>
                  </a:lnTo>
                  <a:lnTo>
                    <a:pt x="54" y="112"/>
                  </a:lnTo>
                  <a:lnTo>
                    <a:pt x="62" y="131"/>
                  </a:lnTo>
                  <a:lnTo>
                    <a:pt x="70" y="150"/>
                  </a:lnTo>
                  <a:lnTo>
                    <a:pt x="80" y="169"/>
                  </a:lnTo>
                  <a:lnTo>
                    <a:pt x="91" y="188"/>
                  </a:lnTo>
                  <a:lnTo>
                    <a:pt x="102" y="204"/>
                  </a:lnTo>
                  <a:lnTo>
                    <a:pt x="116" y="221"/>
                  </a:lnTo>
                  <a:lnTo>
                    <a:pt x="129" y="236"/>
                  </a:lnTo>
                  <a:lnTo>
                    <a:pt x="144" y="250"/>
                  </a:lnTo>
                  <a:lnTo>
                    <a:pt x="159" y="262"/>
                  </a:lnTo>
                  <a:lnTo>
                    <a:pt x="176" y="273"/>
                  </a:lnTo>
                  <a:lnTo>
                    <a:pt x="193" y="281"/>
                  </a:lnTo>
                  <a:lnTo>
                    <a:pt x="193" y="281"/>
                  </a:lnTo>
                  <a:lnTo>
                    <a:pt x="197" y="284"/>
                  </a:lnTo>
                  <a:lnTo>
                    <a:pt x="200" y="287"/>
                  </a:lnTo>
                  <a:lnTo>
                    <a:pt x="202" y="292"/>
                  </a:lnTo>
                  <a:lnTo>
                    <a:pt x="202" y="298"/>
                  </a:lnTo>
                  <a:lnTo>
                    <a:pt x="202" y="298"/>
                  </a:lnTo>
                  <a:lnTo>
                    <a:pt x="199" y="303"/>
                  </a:lnTo>
                  <a:lnTo>
                    <a:pt x="195" y="308"/>
                  </a:lnTo>
                  <a:lnTo>
                    <a:pt x="188" y="312"/>
                  </a:lnTo>
                  <a:lnTo>
                    <a:pt x="185" y="313"/>
                  </a:lnTo>
                  <a:lnTo>
                    <a:pt x="182" y="313"/>
                  </a:lnTo>
                  <a:lnTo>
                    <a:pt x="182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6" name="Freeform 897"/>
            <p:cNvSpPr/>
            <p:nvPr/>
          </p:nvSpPr>
          <p:spPr bwMode="auto">
            <a:xfrm>
              <a:off x="4681538" y="1544638"/>
              <a:ext cx="187325" cy="61913"/>
            </a:xfrm>
            <a:custGeom>
              <a:avLst/>
              <a:gdLst/>
              <a:ahLst/>
              <a:cxnLst>
                <a:cxn ang="0">
                  <a:pos x="295" y="119"/>
                </a:cxn>
                <a:cxn ang="0">
                  <a:pos x="213" y="117"/>
                </a:cxn>
                <a:cxn ang="0">
                  <a:pos x="172" y="113"/>
                </a:cxn>
                <a:cxn ang="0">
                  <a:pos x="133" y="105"/>
                </a:cxn>
                <a:cxn ang="0">
                  <a:pos x="96" y="95"/>
                </a:cxn>
                <a:cxn ang="0">
                  <a:pos x="61" y="79"/>
                </a:cxn>
                <a:cxn ang="0">
                  <a:pos x="30" y="59"/>
                </a:cxn>
                <a:cxn ang="0">
                  <a:pos x="4" y="32"/>
                </a:cxn>
                <a:cxn ang="0">
                  <a:pos x="1" y="27"/>
                </a:cxn>
                <a:cxn ang="0">
                  <a:pos x="0" y="16"/>
                </a:cxn>
                <a:cxn ang="0">
                  <a:pos x="2" y="11"/>
                </a:cxn>
                <a:cxn ang="0">
                  <a:pos x="10" y="3"/>
                </a:cxn>
                <a:cxn ang="0">
                  <a:pos x="18" y="0"/>
                </a:cxn>
                <a:cxn ang="0">
                  <a:pos x="22" y="0"/>
                </a:cxn>
                <a:cxn ang="0">
                  <a:pos x="27" y="3"/>
                </a:cxn>
                <a:cxn ang="0">
                  <a:pos x="30" y="6"/>
                </a:cxn>
                <a:cxn ang="0">
                  <a:pos x="52" y="29"/>
                </a:cxn>
                <a:cxn ang="0">
                  <a:pos x="77" y="46"/>
                </a:cxn>
                <a:cxn ang="0">
                  <a:pos x="106" y="60"/>
                </a:cxn>
                <a:cxn ang="0">
                  <a:pos x="137" y="70"/>
                </a:cxn>
                <a:cxn ang="0">
                  <a:pos x="170" y="76"/>
                </a:cxn>
                <a:cxn ang="0">
                  <a:pos x="206" y="81"/>
                </a:cxn>
                <a:cxn ang="0">
                  <a:pos x="278" y="84"/>
                </a:cxn>
                <a:cxn ang="0">
                  <a:pos x="307" y="83"/>
                </a:cxn>
                <a:cxn ang="0">
                  <a:pos x="334" y="83"/>
                </a:cxn>
                <a:cxn ang="0">
                  <a:pos x="338" y="84"/>
                </a:cxn>
                <a:cxn ang="0">
                  <a:pos x="344" y="86"/>
                </a:cxn>
                <a:cxn ang="0">
                  <a:pos x="350" y="91"/>
                </a:cxn>
                <a:cxn ang="0">
                  <a:pos x="352" y="101"/>
                </a:cxn>
                <a:cxn ang="0">
                  <a:pos x="351" y="107"/>
                </a:cxn>
                <a:cxn ang="0">
                  <a:pos x="348" y="114"/>
                </a:cxn>
                <a:cxn ang="0">
                  <a:pos x="342" y="118"/>
                </a:cxn>
                <a:cxn ang="0">
                  <a:pos x="334" y="119"/>
                </a:cxn>
              </a:cxnLst>
              <a:rect l="0" t="0" r="r" b="b"/>
              <a:pathLst>
                <a:path w="352" h="119">
                  <a:moveTo>
                    <a:pt x="295" y="119"/>
                  </a:moveTo>
                  <a:lnTo>
                    <a:pt x="295" y="119"/>
                  </a:lnTo>
                  <a:lnTo>
                    <a:pt x="254" y="119"/>
                  </a:lnTo>
                  <a:lnTo>
                    <a:pt x="213" y="117"/>
                  </a:lnTo>
                  <a:lnTo>
                    <a:pt x="192" y="115"/>
                  </a:lnTo>
                  <a:lnTo>
                    <a:pt x="172" y="113"/>
                  </a:lnTo>
                  <a:lnTo>
                    <a:pt x="153" y="110"/>
                  </a:lnTo>
                  <a:lnTo>
                    <a:pt x="133" y="105"/>
                  </a:lnTo>
                  <a:lnTo>
                    <a:pt x="114" y="100"/>
                  </a:lnTo>
                  <a:lnTo>
                    <a:pt x="96" y="95"/>
                  </a:lnTo>
                  <a:lnTo>
                    <a:pt x="78" y="88"/>
                  </a:lnTo>
                  <a:lnTo>
                    <a:pt x="61" y="79"/>
                  </a:lnTo>
                  <a:lnTo>
                    <a:pt x="46" y="69"/>
                  </a:lnTo>
                  <a:lnTo>
                    <a:pt x="30" y="59"/>
                  </a:lnTo>
                  <a:lnTo>
                    <a:pt x="17" y="45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4" y="1"/>
                  </a:lnTo>
                  <a:lnTo>
                    <a:pt x="27" y="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41" y="17"/>
                  </a:lnTo>
                  <a:lnTo>
                    <a:pt x="52" y="29"/>
                  </a:lnTo>
                  <a:lnTo>
                    <a:pt x="65" y="38"/>
                  </a:lnTo>
                  <a:lnTo>
                    <a:pt x="77" y="46"/>
                  </a:lnTo>
                  <a:lnTo>
                    <a:pt x="92" y="54"/>
                  </a:lnTo>
                  <a:lnTo>
                    <a:pt x="106" y="60"/>
                  </a:lnTo>
                  <a:lnTo>
                    <a:pt x="122" y="65"/>
                  </a:lnTo>
                  <a:lnTo>
                    <a:pt x="137" y="70"/>
                  </a:lnTo>
                  <a:lnTo>
                    <a:pt x="154" y="73"/>
                  </a:lnTo>
                  <a:lnTo>
                    <a:pt x="170" y="76"/>
                  </a:lnTo>
                  <a:lnTo>
                    <a:pt x="188" y="78"/>
                  </a:lnTo>
                  <a:lnTo>
                    <a:pt x="206" y="81"/>
                  </a:lnTo>
                  <a:lnTo>
                    <a:pt x="242" y="83"/>
                  </a:lnTo>
                  <a:lnTo>
                    <a:pt x="278" y="84"/>
                  </a:lnTo>
                  <a:lnTo>
                    <a:pt x="278" y="84"/>
                  </a:lnTo>
                  <a:lnTo>
                    <a:pt x="307" y="83"/>
                  </a:lnTo>
                  <a:lnTo>
                    <a:pt x="307" y="83"/>
                  </a:lnTo>
                  <a:lnTo>
                    <a:pt x="334" y="83"/>
                  </a:lnTo>
                  <a:lnTo>
                    <a:pt x="334" y="83"/>
                  </a:lnTo>
                  <a:lnTo>
                    <a:pt x="338" y="84"/>
                  </a:lnTo>
                  <a:lnTo>
                    <a:pt x="341" y="85"/>
                  </a:lnTo>
                  <a:lnTo>
                    <a:pt x="344" y="86"/>
                  </a:lnTo>
                  <a:lnTo>
                    <a:pt x="348" y="89"/>
                  </a:lnTo>
                  <a:lnTo>
                    <a:pt x="350" y="91"/>
                  </a:lnTo>
                  <a:lnTo>
                    <a:pt x="351" y="94"/>
                  </a:lnTo>
                  <a:lnTo>
                    <a:pt x="352" y="101"/>
                  </a:lnTo>
                  <a:lnTo>
                    <a:pt x="352" y="101"/>
                  </a:lnTo>
                  <a:lnTo>
                    <a:pt x="351" y="107"/>
                  </a:lnTo>
                  <a:lnTo>
                    <a:pt x="350" y="111"/>
                  </a:lnTo>
                  <a:lnTo>
                    <a:pt x="348" y="114"/>
                  </a:lnTo>
                  <a:lnTo>
                    <a:pt x="345" y="116"/>
                  </a:lnTo>
                  <a:lnTo>
                    <a:pt x="342" y="118"/>
                  </a:lnTo>
                  <a:lnTo>
                    <a:pt x="338" y="119"/>
                  </a:lnTo>
                  <a:lnTo>
                    <a:pt x="334" y="119"/>
                  </a:lnTo>
                  <a:lnTo>
                    <a:pt x="295" y="1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137" name="组合 1136"/>
          <p:cNvGrpSpPr/>
          <p:nvPr/>
        </p:nvGrpSpPr>
        <p:grpSpPr>
          <a:xfrm>
            <a:off x="9675294" y="2520970"/>
            <a:ext cx="1138765" cy="865717"/>
            <a:chOff x="4095751" y="2149476"/>
            <a:chExt cx="854074" cy="649288"/>
          </a:xfrm>
          <a:solidFill>
            <a:schemeClr val="tx1"/>
          </a:solidFill>
        </p:grpSpPr>
        <p:sp>
          <p:nvSpPr>
            <p:cNvPr id="1138" name="Freeform 981"/>
            <p:cNvSpPr/>
            <p:nvPr/>
          </p:nvSpPr>
          <p:spPr bwMode="auto">
            <a:xfrm>
              <a:off x="4114801" y="2484438"/>
              <a:ext cx="41275" cy="42863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1" y="17"/>
                </a:cxn>
                <a:cxn ang="0">
                  <a:pos x="33" y="34"/>
                </a:cxn>
                <a:cxn ang="0">
                  <a:pos x="23" y="45"/>
                </a:cxn>
                <a:cxn ang="0">
                  <a:pos x="15" y="54"/>
                </a:cxn>
                <a:cxn ang="0">
                  <a:pos x="8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4" y="83"/>
                </a:cxn>
                <a:cxn ang="0">
                  <a:pos x="6" y="83"/>
                </a:cxn>
                <a:cxn ang="0">
                  <a:pos x="8" y="82"/>
                </a:cxn>
                <a:cxn ang="0">
                  <a:pos x="9" y="80"/>
                </a:cxn>
                <a:cxn ang="0">
                  <a:pos x="9" y="80"/>
                </a:cxn>
                <a:cxn ang="0">
                  <a:pos x="15" y="70"/>
                </a:cxn>
                <a:cxn ang="0">
                  <a:pos x="23" y="60"/>
                </a:cxn>
                <a:cxn ang="0">
                  <a:pos x="31" y="51"/>
                </a:cxn>
                <a:cxn ang="0">
                  <a:pos x="39" y="42"/>
                </a:cxn>
                <a:cxn ang="0">
                  <a:pos x="58" y="25"/>
                </a:cxn>
                <a:cxn ang="0">
                  <a:pos x="77" y="9"/>
                </a:cxn>
                <a:cxn ang="0">
                  <a:pos x="77" y="9"/>
                </a:cxn>
                <a:cxn ang="0">
                  <a:pos x="78" y="7"/>
                </a:cxn>
                <a:cxn ang="0">
                  <a:pos x="79" y="6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79" h="83">
                  <a:moveTo>
                    <a:pt x="72" y="1"/>
                  </a:moveTo>
                  <a:lnTo>
                    <a:pt x="72" y="1"/>
                  </a:lnTo>
                  <a:lnTo>
                    <a:pt x="51" y="17"/>
                  </a:lnTo>
                  <a:lnTo>
                    <a:pt x="33" y="34"/>
                  </a:lnTo>
                  <a:lnTo>
                    <a:pt x="23" y="45"/>
                  </a:lnTo>
                  <a:lnTo>
                    <a:pt x="15" y="54"/>
                  </a:lnTo>
                  <a:lnTo>
                    <a:pt x="8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4" y="83"/>
                  </a:lnTo>
                  <a:lnTo>
                    <a:pt x="6" y="83"/>
                  </a:lnTo>
                  <a:lnTo>
                    <a:pt x="8" y="82"/>
                  </a:lnTo>
                  <a:lnTo>
                    <a:pt x="9" y="80"/>
                  </a:lnTo>
                  <a:lnTo>
                    <a:pt x="9" y="80"/>
                  </a:lnTo>
                  <a:lnTo>
                    <a:pt x="15" y="70"/>
                  </a:lnTo>
                  <a:lnTo>
                    <a:pt x="23" y="60"/>
                  </a:lnTo>
                  <a:lnTo>
                    <a:pt x="31" y="51"/>
                  </a:lnTo>
                  <a:lnTo>
                    <a:pt x="39" y="42"/>
                  </a:lnTo>
                  <a:lnTo>
                    <a:pt x="58" y="25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8" y="7"/>
                  </a:lnTo>
                  <a:lnTo>
                    <a:pt x="79" y="6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9" name="Freeform 982"/>
            <p:cNvSpPr/>
            <p:nvPr/>
          </p:nvSpPr>
          <p:spPr bwMode="auto">
            <a:xfrm>
              <a:off x="4122738" y="2492376"/>
              <a:ext cx="60325" cy="6350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44" y="63"/>
                </a:cxn>
                <a:cxn ang="0">
                  <a:pos x="44" y="63"/>
                </a:cxn>
                <a:cxn ang="0">
                  <a:pos x="20" y="87"/>
                </a:cxn>
                <a:cxn ang="0">
                  <a:pos x="10" y="99"/>
                </a:cxn>
                <a:cxn ang="0">
                  <a:pos x="4" y="10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2" y="119"/>
                </a:cxn>
                <a:cxn ang="0">
                  <a:pos x="4" y="120"/>
                </a:cxn>
                <a:cxn ang="0">
                  <a:pos x="6" y="120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8" y="118"/>
                </a:cxn>
                <a:cxn ang="0">
                  <a:pos x="13" y="110"/>
                </a:cxn>
                <a:cxn ang="0">
                  <a:pos x="18" y="103"/>
                </a:cxn>
                <a:cxn ang="0">
                  <a:pos x="30" y="90"/>
                </a:cxn>
                <a:cxn ang="0">
                  <a:pos x="55" y="65"/>
                </a:cxn>
                <a:cxn ang="0">
                  <a:pos x="55" y="65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4" h="120">
                  <a:moveTo>
                    <a:pt x="106" y="1"/>
                  </a:moveTo>
                  <a:lnTo>
                    <a:pt x="106" y="1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20" y="87"/>
                  </a:lnTo>
                  <a:lnTo>
                    <a:pt x="10" y="99"/>
                  </a:lnTo>
                  <a:lnTo>
                    <a:pt x="4" y="10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2" y="119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13" y="110"/>
                  </a:lnTo>
                  <a:lnTo>
                    <a:pt x="18" y="103"/>
                  </a:lnTo>
                  <a:lnTo>
                    <a:pt x="30" y="90"/>
                  </a:lnTo>
                  <a:lnTo>
                    <a:pt x="55" y="65"/>
                  </a:lnTo>
                  <a:lnTo>
                    <a:pt x="55" y="65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0" name="Freeform 983"/>
            <p:cNvSpPr/>
            <p:nvPr/>
          </p:nvSpPr>
          <p:spPr bwMode="auto">
            <a:xfrm>
              <a:off x="4133851" y="2506663"/>
              <a:ext cx="88900" cy="85725"/>
            </a:xfrm>
            <a:custGeom>
              <a:avLst/>
              <a:gdLst/>
              <a:ahLst/>
              <a:cxnLst>
                <a:cxn ang="0">
                  <a:pos x="161" y="1"/>
                </a:cxn>
                <a:cxn ang="0">
                  <a:pos x="161" y="1"/>
                </a:cxn>
                <a:cxn ang="0">
                  <a:pos x="141" y="21"/>
                </a:cxn>
                <a:cxn ang="0">
                  <a:pos x="122" y="41"/>
                </a:cxn>
                <a:cxn ang="0">
                  <a:pos x="82" y="79"/>
                </a:cxn>
                <a:cxn ang="0">
                  <a:pos x="41" y="118"/>
                </a:cxn>
                <a:cxn ang="0">
                  <a:pos x="2" y="156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0"/>
                </a:cxn>
                <a:cxn ang="0">
                  <a:pos x="1" y="161"/>
                </a:cxn>
                <a:cxn ang="0">
                  <a:pos x="2" y="163"/>
                </a:cxn>
                <a:cxn ang="0">
                  <a:pos x="3" y="164"/>
                </a:cxn>
                <a:cxn ang="0">
                  <a:pos x="5" y="164"/>
                </a:cxn>
                <a:cxn ang="0">
                  <a:pos x="6" y="164"/>
                </a:cxn>
                <a:cxn ang="0">
                  <a:pos x="8" y="163"/>
                </a:cxn>
                <a:cxn ang="0">
                  <a:pos x="8" y="163"/>
                </a:cxn>
                <a:cxn ang="0">
                  <a:pos x="49" y="125"/>
                </a:cxn>
                <a:cxn ang="0">
                  <a:pos x="89" y="87"/>
                </a:cxn>
                <a:cxn ang="0">
                  <a:pos x="128" y="48"/>
                </a:cxn>
                <a:cxn ang="0">
                  <a:pos x="148" y="29"/>
                </a:cxn>
                <a:cxn ang="0">
                  <a:pos x="167" y="8"/>
                </a:cxn>
                <a:cxn ang="0">
                  <a:pos x="167" y="8"/>
                </a:cxn>
                <a:cxn ang="0">
                  <a:pos x="168" y="6"/>
                </a:cxn>
                <a:cxn ang="0">
                  <a:pos x="168" y="4"/>
                </a:cxn>
                <a:cxn ang="0">
                  <a:pos x="168" y="3"/>
                </a:cxn>
                <a:cxn ang="0">
                  <a:pos x="167" y="1"/>
                </a:cxn>
                <a:cxn ang="0">
                  <a:pos x="165" y="0"/>
                </a:cxn>
                <a:cxn ang="0">
                  <a:pos x="164" y="0"/>
                </a:cxn>
                <a:cxn ang="0">
                  <a:pos x="162" y="0"/>
                </a:cxn>
                <a:cxn ang="0">
                  <a:pos x="161" y="1"/>
                </a:cxn>
                <a:cxn ang="0">
                  <a:pos x="161" y="1"/>
                </a:cxn>
              </a:cxnLst>
              <a:rect l="0" t="0" r="r" b="b"/>
              <a:pathLst>
                <a:path w="168" h="164">
                  <a:moveTo>
                    <a:pt x="161" y="1"/>
                  </a:moveTo>
                  <a:lnTo>
                    <a:pt x="161" y="1"/>
                  </a:lnTo>
                  <a:lnTo>
                    <a:pt x="141" y="21"/>
                  </a:lnTo>
                  <a:lnTo>
                    <a:pt x="122" y="41"/>
                  </a:lnTo>
                  <a:lnTo>
                    <a:pt x="82" y="79"/>
                  </a:lnTo>
                  <a:lnTo>
                    <a:pt x="41" y="118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1" y="161"/>
                  </a:lnTo>
                  <a:lnTo>
                    <a:pt x="2" y="163"/>
                  </a:lnTo>
                  <a:lnTo>
                    <a:pt x="3" y="164"/>
                  </a:lnTo>
                  <a:lnTo>
                    <a:pt x="5" y="164"/>
                  </a:lnTo>
                  <a:lnTo>
                    <a:pt x="6" y="164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49" y="125"/>
                  </a:lnTo>
                  <a:lnTo>
                    <a:pt x="89" y="87"/>
                  </a:lnTo>
                  <a:lnTo>
                    <a:pt x="128" y="48"/>
                  </a:lnTo>
                  <a:lnTo>
                    <a:pt x="148" y="29"/>
                  </a:lnTo>
                  <a:lnTo>
                    <a:pt x="167" y="8"/>
                  </a:lnTo>
                  <a:lnTo>
                    <a:pt x="167" y="8"/>
                  </a:lnTo>
                  <a:lnTo>
                    <a:pt x="168" y="6"/>
                  </a:lnTo>
                  <a:lnTo>
                    <a:pt x="168" y="4"/>
                  </a:lnTo>
                  <a:lnTo>
                    <a:pt x="168" y="3"/>
                  </a:lnTo>
                  <a:lnTo>
                    <a:pt x="167" y="1"/>
                  </a:lnTo>
                  <a:lnTo>
                    <a:pt x="165" y="0"/>
                  </a:lnTo>
                  <a:lnTo>
                    <a:pt x="164" y="0"/>
                  </a:lnTo>
                  <a:lnTo>
                    <a:pt x="162" y="0"/>
                  </a:lnTo>
                  <a:lnTo>
                    <a:pt x="161" y="1"/>
                  </a:lnTo>
                  <a:lnTo>
                    <a:pt x="16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1" name="Freeform 984"/>
            <p:cNvSpPr/>
            <p:nvPr/>
          </p:nvSpPr>
          <p:spPr bwMode="auto">
            <a:xfrm>
              <a:off x="4135438" y="2541588"/>
              <a:ext cx="88900" cy="87313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0" y="9"/>
                </a:cxn>
                <a:cxn ang="0">
                  <a:pos x="140" y="19"/>
                </a:cxn>
                <a:cxn ang="0">
                  <a:pos x="119" y="37"/>
                </a:cxn>
                <a:cxn ang="0">
                  <a:pos x="81" y="78"/>
                </a:cxn>
                <a:cxn ang="0">
                  <a:pos x="81" y="78"/>
                </a:cxn>
                <a:cxn ang="0">
                  <a:pos x="71" y="88"/>
                </a:cxn>
                <a:cxn ang="0">
                  <a:pos x="58" y="97"/>
                </a:cxn>
                <a:cxn ang="0">
                  <a:pos x="47" y="107"/>
                </a:cxn>
                <a:cxn ang="0">
                  <a:pos x="35" y="116"/>
                </a:cxn>
                <a:cxn ang="0">
                  <a:pos x="35" y="116"/>
                </a:cxn>
                <a:cxn ang="0">
                  <a:pos x="26" y="126"/>
                </a:cxn>
                <a:cxn ang="0">
                  <a:pos x="17" y="136"/>
                </a:cxn>
                <a:cxn ang="0">
                  <a:pos x="8" y="14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3"/>
                </a:cxn>
                <a:cxn ang="0">
                  <a:pos x="2" y="165"/>
                </a:cxn>
                <a:cxn ang="0">
                  <a:pos x="4" y="165"/>
                </a:cxn>
                <a:cxn ang="0">
                  <a:pos x="6" y="165"/>
                </a:cxn>
                <a:cxn ang="0">
                  <a:pos x="7" y="165"/>
                </a:cxn>
                <a:cxn ang="0">
                  <a:pos x="9" y="163"/>
                </a:cxn>
                <a:cxn ang="0">
                  <a:pos x="9" y="163"/>
                </a:cxn>
                <a:cxn ang="0">
                  <a:pos x="17" y="152"/>
                </a:cxn>
                <a:cxn ang="0">
                  <a:pos x="25" y="142"/>
                </a:cxn>
                <a:cxn ang="0">
                  <a:pos x="33" y="132"/>
                </a:cxn>
                <a:cxn ang="0">
                  <a:pos x="43" y="123"/>
                </a:cxn>
                <a:cxn ang="0">
                  <a:pos x="62" y="106"/>
                </a:cxn>
                <a:cxn ang="0">
                  <a:pos x="82" y="89"/>
                </a:cxn>
                <a:cxn ang="0">
                  <a:pos x="82" y="89"/>
                </a:cxn>
                <a:cxn ang="0">
                  <a:pos x="92" y="80"/>
                </a:cxn>
                <a:cxn ang="0">
                  <a:pos x="103" y="69"/>
                </a:cxn>
                <a:cxn ang="0">
                  <a:pos x="120" y="49"/>
                </a:cxn>
                <a:cxn ang="0">
                  <a:pos x="120" y="49"/>
                </a:cxn>
                <a:cxn ang="0">
                  <a:pos x="132" y="38"/>
                </a:cxn>
                <a:cxn ang="0">
                  <a:pos x="142" y="28"/>
                </a:cxn>
                <a:cxn ang="0">
                  <a:pos x="166" y="9"/>
                </a:cxn>
                <a:cxn ang="0">
                  <a:pos x="166" y="9"/>
                </a:cxn>
                <a:cxn ang="0">
                  <a:pos x="168" y="7"/>
                </a:cxn>
                <a:cxn ang="0">
                  <a:pos x="168" y="6"/>
                </a:cxn>
                <a:cxn ang="0">
                  <a:pos x="167" y="2"/>
                </a:cxn>
                <a:cxn ang="0">
                  <a:pos x="166" y="1"/>
                </a:cxn>
                <a:cxn ang="0">
                  <a:pos x="165" y="0"/>
                </a:cxn>
                <a:cxn ang="0">
                  <a:pos x="163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68" h="165">
                  <a:moveTo>
                    <a:pt x="162" y="1"/>
                  </a:moveTo>
                  <a:lnTo>
                    <a:pt x="162" y="1"/>
                  </a:lnTo>
                  <a:lnTo>
                    <a:pt x="150" y="9"/>
                  </a:lnTo>
                  <a:lnTo>
                    <a:pt x="140" y="19"/>
                  </a:lnTo>
                  <a:lnTo>
                    <a:pt x="119" y="37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71" y="88"/>
                  </a:lnTo>
                  <a:lnTo>
                    <a:pt x="58" y="97"/>
                  </a:lnTo>
                  <a:lnTo>
                    <a:pt x="47" y="107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26" y="126"/>
                  </a:lnTo>
                  <a:lnTo>
                    <a:pt x="17" y="136"/>
                  </a:lnTo>
                  <a:lnTo>
                    <a:pt x="8" y="14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3"/>
                  </a:lnTo>
                  <a:lnTo>
                    <a:pt x="2" y="165"/>
                  </a:lnTo>
                  <a:lnTo>
                    <a:pt x="4" y="165"/>
                  </a:lnTo>
                  <a:lnTo>
                    <a:pt x="6" y="165"/>
                  </a:lnTo>
                  <a:lnTo>
                    <a:pt x="7" y="165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17" y="152"/>
                  </a:lnTo>
                  <a:lnTo>
                    <a:pt x="25" y="142"/>
                  </a:lnTo>
                  <a:lnTo>
                    <a:pt x="33" y="132"/>
                  </a:lnTo>
                  <a:lnTo>
                    <a:pt x="43" y="123"/>
                  </a:lnTo>
                  <a:lnTo>
                    <a:pt x="62" y="106"/>
                  </a:lnTo>
                  <a:lnTo>
                    <a:pt x="82" y="89"/>
                  </a:lnTo>
                  <a:lnTo>
                    <a:pt x="82" y="89"/>
                  </a:lnTo>
                  <a:lnTo>
                    <a:pt x="92" y="80"/>
                  </a:lnTo>
                  <a:lnTo>
                    <a:pt x="103" y="69"/>
                  </a:lnTo>
                  <a:lnTo>
                    <a:pt x="120" y="49"/>
                  </a:lnTo>
                  <a:lnTo>
                    <a:pt x="120" y="49"/>
                  </a:lnTo>
                  <a:lnTo>
                    <a:pt x="132" y="38"/>
                  </a:lnTo>
                  <a:lnTo>
                    <a:pt x="142" y="28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8" y="7"/>
                  </a:lnTo>
                  <a:lnTo>
                    <a:pt x="168" y="6"/>
                  </a:lnTo>
                  <a:lnTo>
                    <a:pt x="167" y="2"/>
                  </a:lnTo>
                  <a:lnTo>
                    <a:pt x="166" y="1"/>
                  </a:lnTo>
                  <a:lnTo>
                    <a:pt x="165" y="0"/>
                  </a:lnTo>
                  <a:lnTo>
                    <a:pt x="163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2" name="Freeform 985"/>
            <p:cNvSpPr/>
            <p:nvPr/>
          </p:nvSpPr>
          <p:spPr bwMode="auto">
            <a:xfrm>
              <a:off x="4129088" y="2597151"/>
              <a:ext cx="71438" cy="68263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108" y="14"/>
                </a:cxn>
                <a:cxn ang="0">
                  <a:pos x="94" y="29"/>
                </a:cxn>
                <a:cxn ang="0">
                  <a:pos x="65" y="60"/>
                </a:cxn>
                <a:cxn ang="0">
                  <a:pos x="65" y="60"/>
                </a:cxn>
                <a:cxn ang="0">
                  <a:pos x="49" y="75"/>
                </a:cxn>
                <a:cxn ang="0">
                  <a:pos x="34" y="91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0" y="126"/>
                </a:cxn>
                <a:cxn ang="0">
                  <a:pos x="1" y="127"/>
                </a:cxn>
                <a:cxn ang="0">
                  <a:pos x="3" y="128"/>
                </a:cxn>
                <a:cxn ang="0">
                  <a:pos x="4" y="129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8" y="127"/>
                </a:cxn>
                <a:cxn ang="0">
                  <a:pos x="38" y="100"/>
                </a:cxn>
                <a:cxn ang="0">
                  <a:pos x="67" y="71"/>
                </a:cxn>
                <a:cxn ang="0">
                  <a:pos x="67" y="71"/>
                </a:cxn>
                <a:cxn ang="0">
                  <a:pos x="98" y="38"/>
                </a:cxn>
                <a:cxn ang="0">
                  <a:pos x="115" y="22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9">
                  <a:moveTo>
                    <a:pt x="125" y="1"/>
                  </a:moveTo>
                  <a:lnTo>
                    <a:pt x="125" y="1"/>
                  </a:lnTo>
                  <a:lnTo>
                    <a:pt x="108" y="14"/>
                  </a:lnTo>
                  <a:lnTo>
                    <a:pt x="94" y="29"/>
                  </a:lnTo>
                  <a:lnTo>
                    <a:pt x="65" y="60"/>
                  </a:lnTo>
                  <a:lnTo>
                    <a:pt x="65" y="60"/>
                  </a:lnTo>
                  <a:lnTo>
                    <a:pt x="49" y="75"/>
                  </a:lnTo>
                  <a:lnTo>
                    <a:pt x="34" y="9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1" y="127"/>
                  </a:lnTo>
                  <a:lnTo>
                    <a:pt x="3" y="128"/>
                  </a:lnTo>
                  <a:lnTo>
                    <a:pt x="4" y="129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8" y="127"/>
                  </a:lnTo>
                  <a:lnTo>
                    <a:pt x="38" y="100"/>
                  </a:lnTo>
                  <a:lnTo>
                    <a:pt x="67" y="71"/>
                  </a:lnTo>
                  <a:lnTo>
                    <a:pt x="67" y="71"/>
                  </a:lnTo>
                  <a:lnTo>
                    <a:pt x="98" y="38"/>
                  </a:lnTo>
                  <a:lnTo>
                    <a:pt x="115" y="22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3" name="Freeform 986"/>
            <p:cNvSpPr/>
            <p:nvPr/>
          </p:nvSpPr>
          <p:spPr bwMode="auto">
            <a:xfrm>
              <a:off x="4129088" y="2630488"/>
              <a:ext cx="71438" cy="66675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92" y="28"/>
                </a:cxn>
                <a:cxn ang="0">
                  <a:pos x="59" y="57"/>
                </a:cxn>
                <a:cxn ang="0">
                  <a:pos x="43" y="71"/>
                </a:cxn>
                <a:cxn ang="0">
                  <a:pos x="29" y="86"/>
                </a:cxn>
                <a:cxn ang="0">
                  <a:pos x="14" y="103"/>
                </a:cxn>
                <a:cxn ang="0">
                  <a:pos x="1" y="119"/>
                </a:cxn>
                <a:cxn ang="0">
                  <a:pos x="1" y="119"/>
                </a:cxn>
                <a:cxn ang="0">
                  <a:pos x="0" y="121"/>
                </a:cxn>
                <a:cxn ang="0">
                  <a:pos x="0" y="122"/>
                </a:cxn>
                <a:cxn ang="0">
                  <a:pos x="1" y="124"/>
                </a:cxn>
                <a:cxn ang="0">
                  <a:pos x="2" y="125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21" y="108"/>
                </a:cxn>
                <a:cxn ang="0">
                  <a:pos x="36" y="92"/>
                </a:cxn>
                <a:cxn ang="0">
                  <a:pos x="51" y="77"/>
                </a:cxn>
                <a:cxn ang="0">
                  <a:pos x="67" y="62"/>
                </a:cxn>
                <a:cxn ang="0">
                  <a:pos x="99" y="34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3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6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5">
                  <a:moveTo>
                    <a:pt x="125" y="1"/>
                  </a:moveTo>
                  <a:lnTo>
                    <a:pt x="125" y="1"/>
                  </a:lnTo>
                  <a:lnTo>
                    <a:pt x="92" y="28"/>
                  </a:lnTo>
                  <a:lnTo>
                    <a:pt x="59" y="57"/>
                  </a:lnTo>
                  <a:lnTo>
                    <a:pt x="43" y="71"/>
                  </a:lnTo>
                  <a:lnTo>
                    <a:pt x="29" y="86"/>
                  </a:lnTo>
                  <a:lnTo>
                    <a:pt x="14" y="103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1" y="124"/>
                  </a:lnTo>
                  <a:lnTo>
                    <a:pt x="2" y="125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21" y="108"/>
                  </a:lnTo>
                  <a:lnTo>
                    <a:pt x="36" y="92"/>
                  </a:lnTo>
                  <a:lnTo>
                    <a:pt x="51" y="77"/>
                  </a:lnTo>
                  <a:lnTo>
                    <a:pt x="67" y="62"/>
                  </a:lnTo>
                  <a:lnTo>
                    <a:pt x="99" y="34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3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4" name="Freeform 987"/>
            <p:cNvSpPr/>
            <p:nvPr/>
          </p:nvSpPr>
          <p:spPr bwMode="auto">
            <a:xfrm>
              <a:off x="4127501" y="2670176"/>
              <a:ext cx="55563" cy="55563"/>
            </a:xfrm>
            <a:custGeom>
              <a:avLst/>
              <a:gdLst/>
              <a:ahLst/>
              <a:cxnLst>
                <a:cxn ang="0">
                  <a:pos x="97" y="1"/>
                </a:cxn>
                <a:cxn ang="0">
                  <a:pos x="97" y="1"/>
                </a:cxn>
                <a:cxn ang="0">
                  <a:pos x="82" y="10"/>
                </a:cxn>
                <a:cxn ang="0">
                  <a:pos x="69" y="20"/>
                </a:cxn>
                <a:cxn ang="0">
                  <a:pos x="55" y="32"/>
                </a:cxn>
                <a:cxn ang="0">
                  <a:pos x="43" y="43"/>
                </a:cxn>
                <a:cxn ang="0">
                  <a:pos x="32" y="56"/>
                </a:cxn>
                <a:cxn ang="0">
                  <a:pos x="20" y="69"/>
                </a:cxn>
                <a:cxn ang="0">
                  <a:pos x="10" y="8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7" y="88"/>
                </a:cxn>
                <a:cxn ang="0">
                  <a:pos x="27" y="75"/>
                </a:cxn>
                <a:cxn ang="0">
                  <a:pos x="39" y="62"/>
                </a:cxn>
                <a:cxn ang="0">
                  <a:pos x="50" y="50"/>
                </a:cxn>
                <a:cxn ang="0">
                  <a:pos x="62" y="38"/>
                </a:cxn>
                <a:cxn ang="0">
                  <a:pos x="75" y="28"/>
                </a:cxn>
                <a:cxn ang="0">
                  <a:pos x="88" y="17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4" y="5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7" y="1"/>
                </a:cxn>
              </a:cxnLst>
              <a:rect l="0" t="0" r="r" b="b"/>
              <a:pathLst>
                <a:path w="104" h="104">
                  <a:moveTo>
                    <a:pt x="97" y="1"/>
                  </a:moveTo>
                  <a:lnTo>
                    <a:pt x="97" y="1"/>
                  </a:lnTo>
                  <a:lnTo>
                    <a:pt x="82" y="10"/>
                  </a:lnTo>
                  <a:lnTo>
                    <a:pt x="69" y="20"/>
                  </a:lnTo>
                  <a:lnTo>
                    <a:pt x="55" y="32"/>
                  </a:lnTo>
                  <a:lnTo>
                    <a:pt x="43" y="43"/>
                  </a:lnTo>
                  <a:lnTo>
                    <a:pt x="32" y="56"/>
                  </a:lnTo>
                  <a:lnTo>
                    <a:pt x="20" y="69"/>
                  </a:lnTo>
                  <a:lnTo>
                    <a:pt x="10" y="8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7" y="88"/>
                  </a:lnTo>
                  <a:lnTo>
                    <a:pt x="27" y="75"/>
                  </a:lnTo>
                  <a:lnTo>
                    <a:pt x="39" y="62"/>
                  </a:lnTo>
                  <a:lnTo>
                    <a:pt x="50" y="50"/>
                  </a:lnTo>
                  <a:lnTo>
                    <a:pt x="62" y="38"/>
                  </a:lnTo>
                  <a:lnTo>
                    <a:pt x="75" y="28"/>
                  </a:lnTo>
                  <a:lnTo>
                    <a:pt x="88" y="17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4" y="5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5" name="Freeform 988"/>
            <p:cNvSpPr/>
            <p:nvPr/>
          </p:nvSpPr>
          <p:spPr bwMode="auto">
            <a:xfrm>
              <a:off x="4213226" y="2727326"/>
              <a:ext cx="26988" cy="46038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7" y="14"/>
                </a:cxn>
                <a:cxn ang="0">
                  <a:pos x="32" y="24"/>
                </a:cxn>
                <a:cxn ang="0">
                  <a:pos x="21" y="43"/>
                </a:cxn>
                <a:cxn ang="0">
                  <a:pos x="10" y="63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3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4" y="75"/>
                </a:cxn>
                <a:cxn ang="0">
                  <a:pos x="19" y="65"/>
                </a:cxn>
                <a:cxn ang="0">
                  <a:pos x="30" y="46"/>
                </a:cxn>
                <a:cxn ang="0">
                  <a:pos x="42" y="26"/>
                </a:cxn>
                <a:cxn ang="0">
                  <a:pos x="47" y="17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5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3" y="2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88">
                  <a:moveTo>
                    <a:pt x="42" y="3"/>
                  </a:moveTo>
                  <a:lnTo>
                    <a:pt x="42" y="3"/>
                  </a:lnTo>
                  <a:lnTo>
                    <a:pt x="37" y="14"/>
                  </a:lnTo>
                  <a:lnTo>
                    <a:pt x="32" y="24"/>
                  </a:lnTo>
                  <a:lnTo>
                    <a:pt x="21" y="43"/>
                  </a:lnTo>
                  <a:lnTo>
                    <a:pt x="10" y="63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4" y="75"/>
                  </a:lnTo>
                  <a:lnTo>
                    <a:pt x="19" y="65"/>
                  </a:lnTo>
                  <a:lnTo>
                    <a:pt x="30" y="46"/>
                  </a:lnTo>
                  <a:lnTo>
                    <a:pt x="42" y="26"/>
                  </a:lnTo>
                  <a:lnTo>
                    <a:pt x="47" y="17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3" y="2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6" name="Freeform 989"/>
            <p:cNvSpPr/>
            <p:nvPr/>
          </p:nvSpPr>
          <p:spPr bwMode="auto">
            <a:xfrm>
              <a:off x="4268788" y="2722563"/>
              <a:ext cx="44450" cy="61913"/>
            </a:xfrm>
            <a:custGeom>
              <a:avLst/>
              <a:gdLst/>
              <a:ahLst/>
              <a:cxnLst>
                <a:cxn ang="0">
                  <a:pos x="74" y="1"/>
                </a:cxn>
                <a:cxn ang="0">
                  <a:pos x="74" y="1"/>
                </a:cxn>
                <a:cxn ang="0">
                  <a:pos x="51" y="23"/>
                </a:cxn>
                <a:cxn ang="0">
                  <a:pos x="40" y="35"/>
                </a:cxn>
                <a:cxn ang="0">
                  <a:pos x="30" y="48"/>
                </a:cxn>
                <a:cxn ang="0">
                  <a:pos x="30" y="48"/>
                </a:cxn>
                <a:cxn ang="0">
                  <a:pos x="21" y="62"/>
                </a:cxn>
                <a:cxn ang="0">
                  <a:pos x="13" y="78"/>
                </a:cxn>
                <a:cxn ang="0">
                  <a:pos x="6" y="94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2" y="116"/>
                </a:cxn>
                <a:cxn ang="0">
                  <a:pos x="3" y="117"/>
                </a:cxn>
                <a:cxn ang="0">
                  <a:pos x="5" y="117"/>
                </a:cxn>
                <a:cxn ang="0">
                  <a:pos x="7" y="116"/>
                </a:cxn>
                <a:cxn ang="0">
                  <a:pos x="8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5" y="96"/>
                </a:cxn>
                <a:cxn ang="0">
                  <a:pos x="23" y="79"/>
                </a:cxn>
                <a:cxn ang="0">
                  <a:pos x="31" y="62"/>
                </a:cxn>
                <a:cxn ang="0">
                  <a:pos x="36" y="55"/>
                </a:cxn>
                <a:cxn ang="0">
                  <a:pos x="41" y="48"/>
                </a:cxn>
                <a:cxn ang="0">
                  <a:pos x="41" y="48"/>
                </a:cxn>
                <a:cxn ang="0">
                  <a:pos x="51" y="37"/>
                </a:cxn>
                <a:cxn ang="0">
                  <a:pos x="61" y="27"/>
                </a:cxn>
                <a:cxn ang="0">
                  <a:pos x="81" y="8"/>
                </a:cxn>
                <a:cxn ang="0">
                  <a:pos x="81" y="8"/>
                </a:cxn>
                <a:cxn ang="0">
                  <a:pos x="82" y="6"/>
                </a:cxn>
                <a:cxn ang="0">
                  <a:pos x="83" y="4"/>
                </a:cxn>
                <a:cxn ang="0">
                  <a:pos x="82" y="3"/>
                </a:cxn>
                <a:cxn ang="0">
                  <a:pos x="81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4" y="1"/>
                </a:cxn>
              </a:cxnLst>
              <a:rect l="0" t="0" r="r" b="b"/>
              <a:pathLst>
                <a:path w="83" h="117">
                  <a:moveTo>
                    <a:pt x="74" y="1"/>
                  </a:moveTo>
                  <a:lnTo>
                    <a:pt x="74" y="1"/>
                  </a:lnTo>
                  <a:lnTo>
                    <a:pt x="51" y="23"/>
                  </a:lnTo>
                  <a:lnTo>
                    <a:pt x="40" y="35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21" y="62"/>
                  </a:lnTo>
                  <a:lnTo>
                    <a:pt x="13" y="78"/>
                  </a:lnTo>
                  <a:lnTo>
                    <a:pt x="6" y="94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2" y="116"/>
                  </a:lnTo>
                  <a:lnTo>
                    <a:pt x="3" y="117"/>
                  </a:lnTo>
                  <a:lnTo>
                    <a:pt x="5" y="117"/>
                  </a:lnTo>
                  <a:lnTo>
                    <a:pt x="7" y="116"/>
                  </a:lnTo>
                  <a:lnTo>
                    <a:pt x="8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5" y="96"/>
                  </a:lnTo>
                  <a:lnTo>
                    <a:pt x="23" y="79"/>
                  </a:lnTo>
                  <a:lnTo>
                    <a:pt x="31" y="62"/>
                  </a:lnTo>
                  <a:lnTo>
                    <a:pt x="36" y="55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51" y="37"/>
                  </a:lnTo>
                  <a:lnTo>
                    <a:pt x="61" y="27"/>
                  </a:lnTo>
                  <a:lnTo>
                    <a:pt x="81" y="8"/>
                  </a:lnTo>
                  <a:lnTo>
                    <a:pt x="81" y="8"/>
                  </a:lnTo>
                  <a:lnTo>
                    <a:pt x="82" y="6"/>
                  </a:lnTo>
                  <a:lnTo>
                    <a:pt x="83" y="4"/>
                  </a:lnTo>
                  <a:lnTo>
                    <a:pt x="82" y="3"/>
                  </a:lnTo>
                  <a:lnTo>
                    <a:pt x="81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7" name="Freeform 990"/>
            <p:cNvSpPr/>
            <p:nvPr/>
          </p:nvSpPr>
          <p:spPr bwMode="auto">
            <a:xfrm>
              <a:off x="4346576" y="2727326"/>
              <a:ext cx="36513" cy="47625"/>
            </a:xfrm>
            <a:custGeom>
              <a:avLst/>
              <a:gdLst/>
              <a:ahLst/>
              <a:cxnLst>
                <a:cxn ang="0">
                  <a:pos x="61" y="2"/>
                </a:cxn>
                <a:cxn ang="0">
                  <a:pos x="61" y="2"/>
                </a:cxn>
                <a:cxn ang="0">
                  <a:pos x="57" y="9"/>
                </a:cxn>
                <a:cxn ang="0">
                  <a:pos x="52" y="15"/>
                </a:cxn>
                <a:cxn ang="0">
                  <a:pos x="42" y="26"/>
                </a:cxn>
                <a:cxn ang="0">
                  <a:pos x="32" y="37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6" y="59"/>
                </a:cxn>
                <a:cxn ang="0">
                  <a:pos x="12" y="66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3" y="76"/>
                </a:cxn>
                <a:cxn ang="0">
                  <a:pos x="1" y="79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4" y="88"/>
                </a:cxn>
                <a:cxn ang="0">
                  <a:pos x="5" y="89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1" y="81"/>
                </a:cxn>
                <a:cxn ang="0">
                  <a:pos x="13" y="79"/>
                </a:cxn>
                <a:cxn ang="0">
                  <a:pos x="17" y="76"/>
                </a:cxn>
                <a:cxn ang="0">
                  <a:pos x="19" y="73"/>
                </a:cxn>
                <a:cxn ang="0">
                  <a:pos x="19" y="73"/>
                </a:cxn>
                <a:cxn ang="0">
                  <a:pos x="22" y="67"/>
                </a:cxn>
                <a:cxn ang="0">
                  <a:pos x="26" y="60"/>
                </a:cxn>
                <a:cxn ang="0">
                  <a:pos x="34" y="49"/>
                </a:cxn>
                <a:cxn ang="0">
                  <a:pos x="34" y="49"/>
                </a:cxn>
                <a:cxn ang="0">
                  <a:pos x="42" y="38"/>
                </a:cxn>
                <a:cxn ang="0">
                  <a:pos x="52" y="28"/>
                </a:cxn>
                <a:cxn ang="0">
                  <a:pos x="61" y="18"/>
                </a:cxn>
                <a:cxn ang="0">
                  <a:pos x="65" y="13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3"/>
                </a:cxn>
                <a:cxn ang="0">
                  <a:pos x="68" y="2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2" y="1"/>
                </a:cxn>
                <a:cxn ang="0">
                  <a:pos x="61" y="2"/>
                </a:cxn>
                <a:cxn ang="0">
                  <a:pos x="61" y="2"/>
                </a:cxn>
              </a:cxnLst>
              <a:rect l="0" t="0" r="r" b="b"/>
              <a:pathLst>
                <a:path w="69" h="89">
                  <a:moveTo>
                    <a:pt x="61" y="2"/>
                  </a:moveTo>
                  <a:lnTo>
                    <a:pt x="61" y="2"/>
                  </a:lnTo>
                  <a:lnTo>
                    <a:pt x="57" y="9"/>
                  </a:lnTo>
                  <a:lnTo>
                    <a:pt x="52" y="15"/>
                  </a:lnTo>
                  <a:lnTo>
                    <a:pt x="42" y="26"/>
                  </a:lnTo>
                  <a:lnTo>
                    <a:pt x="32" y="37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6" y="59"/>
                  </a:lnTo>
                  <a:lnTo>
                    <a:pt x="12" y="66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3" y="76"/>
                  </a:lnTo>
                  <a:lnTo>
                    <a:pt x="1" y="7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4" y="88"/>
                  </a:lnTo>
                  <a:lnTo>
                    <a:pt x="5" y="89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1" y="81"/>
                  </a:lnTo>
                  <a:lnTo>
                    <a:pt x="13" y="79"/>
                  </a:lnTo>
                  <a:lnTo>
                    <a:pt x="17" y="76"/>
                  </a:lnTo>
                  <a:lnTo>
                    <a:pt x="19" y="73"/>
                  </a:lnTo>
                  <a:lnTo>
                    <a:pt x="19" y="73"/>
                  </a:lnTo>
                  <a:lnTo>
                    <a:pt x="22" y="67"/>
                  </a:lnTo>
                  <a:lnTo>
                    <a:pt x="26" y="60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42" y="38"/>
                  </a:lnTo>
                  <a:lnTo>
                    <a:pt x="52" y="28"/>
                  </a:lnTo>
                  <a:lnTo>
                    <a:pt x="61" y="18"/>
                  </a:lnTo>
                  <a:lnTo>
                    <a:pt x="65" y="13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3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2" y="1"/>
                  </a:lnTo>
                  <a:lnTo>
                    <a:pt x="61" y="2"/>
                  </a:lnTo>
                  <a:lnTo>
                    <a:pt x="6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8" name="Freeform 991"/>
            <p:cNvSpPr/>
            <p:nvPr/>
          </p:nvSpPr>
          <p:spPr bwMode="auto">
            <a:xfrm>
              <a:off x="4402138" y="2727326"/>
              <a:ext cx="28575" cy="49213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44" y="6"/>
                </a:cxn>
                <a:cxn ang="0">
                  <a:pos x="43" y="10"/>
                </a:cxn>
                <a:cxn ang="0">
                  <a:pos x="42" y="12"/>
                </a:cxn>
                <a:cxn ang="0">
                  <a:pos x="41" y="14"/>
                </a:cxn>
                <a:cxn ang="0">
                  <a:pos x="40" y="15"/>
                </a:cxn>
                <a:cxn ang="0">
                  <a:pos x="37" y="17"/>
                </a:cxn>
                <a:cxn ang="0">
                  <a:pos x="36" y="18"/>
                </a:cxn>
                <a:cxn ang="0">
                  <a:pos x="35" y="20"/>
                </a:cxn>
                <a:cxn ang="0">
                  <a:pos x="35" y="20"/>
                </a:cxn>
                <a:cxn ang="0">
                  <a:pos x="31" y="25"/>
                </a:cxn>
                <a:cxn ang="0">
                  <a:pos x="27" y="30"/>
                </a:cxn>
                <a:cxn ang="0">
                  <a:pos x="22" y="36"/>
                </a:cxn>
                <a:cxn ang="0">
                  <a:pos x="19" y="41"/>
                </a:cxn>
                <a:cxn ang="0">
                  <a:pos x="19" y="41"/>
                </a:cxn>
                <a:cxn ang="0">
                  <a:pos x="14" y="52"/>
                </a:cxn>
                <a:cxn ang="0">
                  <a:pos x="10" y="64"/>
                </a:cxn>
                <a:cxn ang="0">
                  <a:pos x="6" y="75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1"/>
                </a:cxn>
                <a:cxn ang="0">
                  <a:pos x="2" y="92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2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2" y="83"/>
                </a:cxn>
                <a:cxn ang="0">
                  <a:pos x="15" y="77"/>
                </a:cxn>
                <a:cxn ang="0">
                  <a:pos x="21" y="63"/>
                </a:cxn>
                <a:cxn ang="0">
                  <a:pos x="28" y="49"/>
                </a:cxn>
                <a:cxn ang="0">
                  <a:pos x="31" y="43"/>
                </a:cxn>
                <a:cxn ang="0">
                  <a:pos x="36" y="37"/>
                </a:cxn>
                <a:cxn ang="0">
                  <a:pos x="36" y="37"/>
                </a:cxn>
                <a:cxn ang="0">
                  <a:pos x="41" y="29"/>
                </a:cxn>
                <a:cxn ang="0">
                  <a:pos x="47" y="22"/>
                </a:cxn>
                <a:cxn ang="0">
                  <a:pos x="51" y="14"/>
                </a:cxn>
                <a:cxn ang="0">
                  <a:pos x="53" y="1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6"/>
                </a:cxn>
                <a:cxn ang="0">
                  <a:pos x="44" y="6"/>
                </a:cxn>
              </a:cxnLst>
              <a:rect l="0" t="0" r="r" b="b"/>
              <a:pathLst>
                <a:path w="54" h="92">
                  <a:moveTo>
                    <a:pt x="44" y="6"/>
                  </a:moveTo>
                  <a:lnTo>
                    <a:pt x="44" y="6"/>
                  </a:lnTo>
                  <a:lnTo>
                    <a:pt x="43" y="10"/>
                  </a:lnTo>
                  <a:lnTo>
                    <a:pt x="42" y="12"/>
                  </a:lnTo>
                  <a:lnTo>
                    <a:pt x="41" y="14"/>
                  </a:lnTo>
                  <a:lnTo>
                    <a:pt x="40" y="15"/>
                  </a:lnTo>
                  <a:lnTo>
                    <a:pt x="37" y="17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1" y="25"/>
                  </a:lnTo>
                  <a:lnTo>
                    <a:pt x="27" y="30"/>
                  </a:lnTo>
                  <a:lnTo>
                    <a:pt x="22" y="36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4" y="52"/>
                  </a:lnTo>
                  <a:lnTo>
                    <a:pt x="10" y="64"/>
                  </a:lnTo>
                  <a:lnTo>
                    <a:pt x="6" y="7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1"/>
                  </a:lnTo>
                  <a:lnTo>
                    <a:pt x="2" y="92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2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2" y="83"/>
                  </a:lnTo>
                  <a:lnTo>
                    <a:pt x="15" y="77"/>
                  </a:lnTo>
                  <a:lnTo>
                    <a:pt x="21" y="63"/>
                  </a:lnTo>
                  <a:lnTo>
                    <a:pt x="28" y="49"/>
                  </a:lnTo>
                  <a:lnTo>
                    <a:pt x="31" y="43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1" y="29"/>
                  </a:lnTo>
                  <a:lnTo>
                    <a:pt x="47" y="22"/>
                  </a:lnTo>
                  <a:lnTo>
                    <a:pt x="51" y="14"/>
                  </a:lnTo>
                  <a:lnTo>
                    <a:pt x="53" y="1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6"/>
                  </a:lnTo>
                  <a:lnTo>
                    <a:pt x="4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9" name="Freeform 992"/>
            <p:cNvSpPr/>
            <p:nvPr/>
          </p:nvSpPr>
          <p:spPr bwMode="auto">
            <a:xfrm>
              <a:off x="4464051" y="2733676"/>
              <a:ext cx="26988" cy="36513"/>
            </a:xfrm>
            <a:custGeom>
              <a:avLst/>
              <a:gdLst/>
              <a:ahLst/>
              <a:cxnLst>
                <a:cxn ang="0">
                  <a:pos x="41" y="2"/>
                </a:cxn>
                <a:cxn ang="0">
                  <a:pos x="41" y="2"/>
                </a:cxn>
                <a:cxn ang="0">
                  <a:pos x="37" y="10"/>
                </a:cxn>
                <a:cxn ang="0">
                  <a:pos x="32" y="18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8" y="54"/>
                </a:cxn>
                <a:cxn ang="0">
                  <a:pos x="29" y="37"/>
                </a:cxn>
                <a:cxn ang="0">
                  <a:pos x="29" y="37"/>
                </a:cxn>
                <a:cxn ang="0">
                  <a:pos x="40" y="21"/>
                </a:cxn>
                <a:cxn ang="0">
                  <a:pos x="46" y="13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2"/>
                </a:cxn>
              </a:cxnLst>
              <a:rect l="0" t="0" r="r" b="b"/>
              <a:pathLst>
                <a:path w="51" h="71">
                  <a:moveTo>
                    <a:pt x="41" y="2"/>
                  </a:moveTo>
                  <a:lnTo>
                    <a:pt x="41" y="2"/>
                  </a:lnTo>
                  <a:lnTo>
                    <a:pt x="37" y="10"/>
                  </a:lnTo>
                  <a:lnTo>
                    <a:pt x="32" y="18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8" y="54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40" y="21"/>
                  </a:lnTo>
                  <a:lnTo>
                    <a:pt x="46" y="13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0" name="Freeform 993"/>
            <p:cNvSpPr/>
            <p:nvPr/>
          </p:nvSpPr>
          <p:spPr bwMode="auto">
            <a:xfrm>
              <a:off x="4532313" y="2736851"/>
              <a:ext cx="30163" cy="42863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43" y="13"/>
                </a:cxn>
                <a:cxn ang="0">
                  <a:pos x="37" y="24"/>
                </a:cxn>
                <a:cxn ang="0">
                  <a:pos x="29" y="34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15" y="50"/>
                </a:cxn>
                <a:cxn ang="0">
                  <a:pos x="10" y="57"/>
                </a:cxn>
                <a:cxn ang="0">
                  <a:pos x="4" y="65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3" y="70"/>
                </a:cxn>
                <a:cxn ang="0">
                  <a:pos x="15" y="65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9" y="50"/>
                </a:cxn>
                <a:cxn ang="0">
                  <a:pos x="32" y="46"/>
                </a:cxn>
                <a:cxn ang="0">
                  <a:pos x="35" y="43"/>
                </a:cxn>
                <a:cxn ang="0">
                  <a:pos x="35" y="43"/>
                </a:cxn>
                <a:cxn ang="0">
                  <a:pos x="41" y="33"/>
                </a:cxn>
                <a:cxn ang="0">
                  <a:pos x="46" y="25"/>
                </a:cxn>
                <a:cxn ang="0">
                  <a:pos x="52" y="17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80">
                  <a:moveTo>
                    <a:pt x="49" y="3"/>
                  </a:moveTo>
                  <a:lnTo>
                    <a:pt x="49" y="3"/>
                  </a:lnTo>
                  <a:lnTo>
                    <a:pt x="43" y="13"/>
                  </a:lnTo>
                  <a:lnTo>
                    <a:pt x="37" y="24"/>
                  </a:lnTo>
                  <a:lnTo>
                    <a:pt x="29" y="34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15" y="50"/>
                  </a:lnTo>
                  <a:lnTo>
                    <a:pt x="10" y="57"/>
                  </a:lnTo>
                  <a:lnTo>
                    <a:pt x="4" y="65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3" y="70"/>
                  </a:lnTo>
                  <a:lnTo>
                    <a:pt x="15" y="65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9" y="50"/>
                  </a:lnTo>
                  <a:lnTo>
                    <a:pt x="32" y="46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41" y="33"/>
                  </a:lnTo>
                  <a:lnTo>
                    <a:pt x="46" y="25"/>
                  </a:lnTo>
                  <a:lnTo>
                    <a:pt x="52" y="1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1" name="Freeform 994"/>
            <p:cNvSpPr/>
            <p:nvPr/>
          </p:nvSpPr>
          <p:spPr bwMode="auto">
            <a:xfrm>
              <a:off x="4589463" y="2735263"/>
              <a:ext cx="22225" cy="349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4" y="16"/>
                </a:cxn>
                <a:cxn ang="0">
                  <a:pos x="16" y="31"/>
                </a:cxn>
                <a:cxn ang="0">
                  <a:pos x="7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7" y="49"/>
                </a:cxn>
                <a:cxn ang="0">
                  <a:pos x="24" y="34"/>
                </a:cxn>
                <a:cxn ang="0">
                  <a:pos x="32" y="2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66">
                  <a:moveTo>
                    <a:pt x="33" y="2"/>
                  </a:moveTo>
                  <a:lnTo>
                    <a:pt x="33" y="2"/>
                  </a:lnTo>
                  <a:lnTo>
                    <a:pt x="24" y="16"/>
                  </a:lnTo>
                  <a:lnTo>
                    <a:pt x="16" y="31"/>
                  </a:lnTo>
                  <a:lnTo>
                    <a:pt x="7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7" y="49"/>
                  </a:lnTo>
                  <a:lnTo>
                    <a:pt x="24" y="34"/>
                  </a:lnTo>
                  <a:lnTo>
                    <a:pt x="32" y="2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2" name="Freeform 995"/>
            <p:cNvSpPr/>
            <p:nvPr/>
          </p:nvSpPr>
          <p:spPr bwMode="auto">
            <a:xfrm>
              <a:off x="4651376" y="2736851"/>
              <a:ext cx="25400" cy="42863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6" y="13"/>
                </a:cxn>
                <a:cxn ang="0">
                  <a:pos x="31" y="22"/>
                </a:cxn>
                <a:cxn ang="0">
                  <a:pos x="22" y="39"/>
                </a:cxn>
                <a:cxn ang="0">
                  <a:pos x="11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0"/>
                </a:cxn>
                <a:cxn ang="0">
                  <a:pos x="5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20" y="60"/>
                </a:cxn>
                <a:cxn ang="0">
                  <a:pos x="30" y="43"/>
                </a:cxn>
                <a:cxn ang="0">
                  <a:pos x="41" y="25"/>
                </a:cxn>
                <a:cxn ang="0">
                  <a:pos x="44" y="16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80">
                  <a:moveTo>
                    <a:pt x="39" y="4"/>
                  </a:moveTo>
                  <a:lnTo>
                    <a:pt x="39" y="4"/>
                  </a:lnTo>
                  <a:lnTo>
                    <a:pt x="36" y="13"/>
                  </a:lnTo>
                  <a:lnTo>
                    <a:pt x="31" y="22"/>
                  </a:lnTo>
                  <a:lnTo>
                    <a:pt x="22" y="39"/>
                  </a:lnTo>
                  <a:lnTo>
                    <a:pt x="11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20" y="60"/>
                  </a:lnTo>
                  <a:lnTo>
                    <a:pt x="30" y="43"/>
                  </a:lnTo>
                  <a:lnTo>
                    <a:pt x="41" y="25"/>
                  </a:lnTo>
                  <a:lnTo>
                    <a:pt x="44" y="16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3" name="Freeform 996"/>
            <p:cNvSpPr/>
            <p:nvPr/>
          </p:nvSpPr>
          <p:spPr bwMode="auto">
            <a:xfrm>
              <a:off x="4702176" y="2738438"/>
              <a:ext cx="22225" cy="3810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0" y="10"/>
                </a:cxn>
                <a:cxn ang="0">
                  <a:pos x="26" y="18"/>
                </a:cxn>
                <a:cxn ang="0">
                  <a:pos x="14" y="32"/>
                </a:cxn>
                <a:cxn ang="0">
                  <a:pos x="10" y="40"/>
                </a:cxn>
                <a:cxn ang="0">
                  <a:pos x="5" y="48"/>
                </a:cxn>
                <a:cxn ang="0">
                  <a:pos x="2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1" y="58"/>
                </a:cxn>
                <a:cxn ang="0">
                  <a:pos x="14" y="51"/>
                </a:cxn>
                <a:cxn ang="0">
                  <a:pos x="18" y="44"/>
                </a:cxn>
                <a:cxn ang="0">
                  <a:pos x="23" y="36"/>
                </a:cxn>
                <a:cxn ang="0">
                  <a:pos x="34" y="22"/>
                </a:cxn>
                <a:cxn ang="0">
                  <a:pos x="39" y="15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3" h="71">
                  <a:moveTo>
                    <a:pt x="35" y="3"/>
                  </a:moveTo>
                  <a:lnTo>
                    <a:pt x="35" y="3"/>
                  </a:lnTo>
                  <a:lnTo>
                    <a:pt x="30" y="10"/>
                  </a:lnTo>
                  <a:lnTo>
                    <a:pt x="26" y="18"/>
                  </a:lnTo>
                  <a:lnTo>
                    <a:pt x="14" y="32"/>
                  </a:lnTo>
                  <a:lnTo>
                    <a:pt x="10" y="40"/>
                  </a:lnTo>
                  <a:lnTo>
                    <a:pt x="5" y="48"/>
                  </a:lnTo>
                  <a:lnTo>
                    <a:pt x="2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1" y="58"/>
                  </a:lnTo>
                  <a:lnTo>
                    <a:pt x="14" y="51"/>
                  </a:lnTo>
                  <a:lnTo>
                    <a:pt x="18" y="44"/>
                  </a:lnTo>
                  <a:lnTo>
                    <a:pt x="23" y="36"/>
                  </a:lnTo>
                  <a:lnTo>
                    <a:pt x="34" y="22"/>
                  </a:lnTo>
                  <a:lnTo>
                    <a:pt x="39" y="15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4" name="Freeform 997"/>
            <p:cNvSpPr/>
            <p:nvPr/>
          </p:nvSpPr>
          <p:spPr bwMode="auto">
            <a:xfrm>
              <a:off x="4735513" y="2746376"/>
              <a:ext cx="25400" cy="301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9" y="12"/>
                </a:cxn>
                <a:cxn ang="0">
                  <a:pos x="20" y="23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6" y="31"/>
                </a:cxn>
                <a:cxn ang="0">
                  <a:pos x="35" y="18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6"/>
                </a:cxn>
                <a:cxn ang="0">
                  <a:pos x="48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8" h="57">
                  <a:moveTo>
                    <a:pt x="39" y="1"/>
                  </a:moveTo>
                  <a:lnTo>
                    <a:pt x="39" y="1"/>
                  </a:lnTo>
                  <a:lnTo>
                    <a:pt x="29" y="12"/>
                  </a:lnTo>
                  <a:lnTo>
                    <a:pt x="20" y="23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6" y="31"/>
                  </a:lnTo>
                  <a:lnTo>
                    <a:pt x="35" y="18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6"/>
                  </a:lnTo>
                  <a:lnTo>
                    <a:pt x="48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5" name="Freeform 998"/>
            <p:cNvSpPr/>
            <p:nvPr/>
          </p:nvSpPr>
          <p:spPr bwMode="auto">
            <a:xfrm>
              <a:off x="4479926" y="2536826"/>
              <a:ext cx="31750" cy="34925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38" y="15"/>
                </a:cxn>
                <a:cxn ang="0">
                  <a:pos x="26" y="30"/>
                </a:cxn>
                <a:cxn ang="0">
                  <a:pos x="13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21" y="50"/>
                </a:cxn>
                <a:cxn ang="0">
                  <a:pos x="33" y="36"/>
                </a:cxn>
                <a:cxn ang="0">
                  <a:pos x="46" y="21"/>
                </a:cxn>
                <a:cxn ang="0">
                  <a:pos x="58" y="7"/>
                </a:cxn>
                <a:cxn ang="0">
                  <a:pos x="58" y="7"/>
                </a:cxn>
                <a:cxn ang="0">
                  <a:pos x="59" y="6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0" h="66">
                  <a:moveTo>
                    <a:pt x="52" y="1"/>
                  </a:moveTo>
                  <a:lnTo>
                    <a:pt x="52" y="1"/>
                  </a:lnTo>
                  <a:lnTo>
                    <a:pt x="38" y="15"/>
                  </a:lnTo>
                  <a:lnTo>
                    <a:pt x="26" y="30"/>
                  </a:lnTo>
                  <a:lnTo>
                    <a:pt x="13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21" y="50"/>
                  </a:lnTo>
                  <a:lnTo>
                    <a:pt x="33" y="36"/>
                  </a:lnTo>
                  <a:lnTo>
                    <a:pt x="46" y="21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9" y="6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6" name="Freeform 999"/>
            <p:cNvSpPr/>
            <p:nvPr/>
          </p:nvSpPr>
          <p:spPr bwMode="auto">
            <a:xfrm>
              <a:off x="4513263" y="2566988"/>
              <a:ext cx="34925" cy="49213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5" y="8"/>
                </a:cxn>
                <a:cxn ang="0">
                  <a:pos x="52" y="13"/>
                </a:cxn>
                <a:cxn ang="0">
                  <a:pos x="44" y="23"/>
                </a:cxn>
                <a:cxn ang="0">
                  <a:pos x="35" y="31"/>
                </a:cxn>
                <a:cxn ang="0">
                  <a:pos x="27" y="39"/>
                </a:cxn>
                <a:cxn ang="0">
                  <a:pos x="27" y="39"/>
                </a:cxn>
                <a:cxn ang="0">
                  <a:pos x="22" y="44"/>
                </a:cxn>
                <a:cxn ang="0">
                  <a:pos x="18" y="49"/>
                </a:cxn>
                <a:cxn ang="0">
                  <a:pos x="12" y="61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6" y="75"/>
                </a:cxn>
                <a:cxn ang="0">
                  <a:pos x="22" y="63"/>
                </a:cxn>
                <a:cxn ang="0">
                  <a:pos x="30" y="50"/>
                </a:cxn>
                <a:cxn ang="0">
                  <a:pos x="34" y="45"/>
                </a:cxn>
                <a:cxn ang="0">
                  <a:pos x="40" y="40"/>
                </a:cxn>
                <a:cxn ang="0">
                  <a:pos x="40" y="40"/>
                </a:cxn>
                <a:cxn ang="0">
                  <a:pos x="48" y="33"/>
                </a:cxn>
                <a:cxn ang="0">
                  <a:pos x="55" y="25"/>
                </a:cxn>
                <a:cxn ang="0">
                  <a:pos x="61" y="15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6" h="91">
                  <a:moveTo>
                    <a:pt x="57" y="3"/>
                  </a:moveTo>
                  <a:lnTo>
                    <a:pt x="57" y="3"/>
                  </a:lnTo>
                  <a:lnTo>
                    <a:pt x="55" y="8"/>
                  </a:lnTo>
                  <a:lnTo>
                    <a:pt x="52" y="13"/>
                  </a:lnTo>
                  <a:lnTo>
                    <a:pt x="44" y="23"/>
                  </a:lnTo>
                  <a:lnTo>
                    <a:pt x="35" y="31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2" y="44"/>
                  </a:lnTo>
                  <a:lnTo>
                    <a:pt x="18" y="49"/>
                  </a:lnTo>
                  <a:lnTo>
                    <a:pt x="12" y="6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6" y="75"/>
                  </a:lnTo>
                  <a:lnTo>
                    <a:pt x="22" y="63"/>
                  </a:lnTo>
                  <a:lnTo>
                    <a:pt x="30" y="50"/>
                  </a:lnTo>
                  <a:lnTo>
                    <a:pt x="34" y="45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8" y="33"/>
                  </a:lnTo>
                  <a:lnTo>
                    <a:pt x="55" y="25"/>
                  </a:lnTo>
                  <a:lnTo>
                    <a:pt x="61" y="15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7" name="Freeform 1000"/>
            <p:cNvSpPr/>
            <p:nvPr/>
          </p:nvSpPr>
          <p:spPr bwMode="auto">
            <a:xfrm>
              <a:off x="4645026" y="2497138"/>
              <a:ext cx="34925" cy="5556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8" y="104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5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105">
                  <a:moveTo>
                    <a:pt x="58" y="2"/>
                  </a:moveTo>
                  <a:lnTo>
                    <a:pt x="58" y="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5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8" name="Freeform 1001"/>
            <p:cNvSpPr/>
            <p:nvPr/>
          </p:nvSpPr>
          <p:spPr bwMode="auto">
            <a:xfrm>
              <a:off x="4681538" y="2509838"/>
              <a:ext cx="28575" cy="31750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46" y="1"/>
                </a:cxn>
                <a:cxn ang="0">
                  <a:pos x="22" y="26"/>
                </a:cxn>
                <a:cxn ang="0">
                  <a:pos x="11" y="39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4" y="60"/>
                </a:cxn>
                <a:cxn ang="0">
                  <a:pos x="5" y="60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9" y="44"/>
                </a:cxn>
                <a:cxn ang="0">
                  <a:pos x="29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6" y="1"/>
                </a:cxn>
              </a:cxnLst>
              <a:rect l="0" t="0" r="r" b="b"/>
              <a:pathLst>
                <a:path w="54" h="60">
                  <a:moveTo>
                    <a:pt x="46" y="1"/>
                  </a:moveTo>
                  <a:lnTo>
                    <a:pt x="46" y="1"/>
                  </a:lnTo>
                  <a:lnTo>
                    <a:pt x="22" y="26"/>
                  </a:lnTo>
                  <a:lnTo>
                    <a:pt x="11" y="39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4" y="60"/>
                  </a:lnTo>
                  <a:lnTo>
                    <a:pt x="5" y="60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9" y="44"/>
                  </a:lnTo>
                  <a:lnTo>
                    <a:pt x="29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9" name="Freeform 1002"/>
            <p:cNvSpPr/>
            <p:nvPr/>
          </p:nvSpPr>
          <p:spPr bwMode="auto">
            <a:xfrm>
              <a:off x="4714876" y="2520951"/>
              <a:ext cx="61913" cy="74613"/>
            </a:xfrm>
            <a:custGeom>
              <a:avLst/>
              <a:gdLst/>
              <a:ahLst/>
              <a:cxnLst>
                <a:cxn ang="0">
                  <a:pos x="109" y="1"/>
                </a:cxn>
                <a:cxn ang="0">
                  <a:pos x="109" y="1"/>
                </a:cxn>
                <a:cxn ang="0">
                  <a:pos x="101" y="7"/>
                </a:cxn>
                <a:cxn ang="0">
                  <a:pos x="93" y="14"/>
                </a:cxn>
                <a:cxn ang="0">
                  <a:pos x="78" y="30"/>
                </a:cxn>
                <a:cxn ang="0">
                  <a:pos x="65" y="46"/>
                </a:cxn>
                <a:cxn ang="0">
                  <a:pos x="51" y="64"/>
                </a:cxn>
                <a:cxn ang="0">
                  <a:pos x="26" y="99"/>
                </a:cxn>
                <a:cxn ang="0">
                  <a:pos x="14" y="117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2" y="142"/>
                </a:cxn>
                <a:cxn ang="0">
                  <a:pos x="3" y="143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0" y="124"/>
                </a:cxn>
                <a:cxn ang="0">
                  <a:pos x="33" y="106"/>
                </a:cxn>
                <a:cxn ang="0">
                  <a:pos x="58" y="71"/>
                </a:cxn>
                <a:cxn ang="0">
                  <a:pos x="70" y="55"/>
                </a:cxn>
                <a:cxn ang="0">
                  <a:pos x="83" y="38"/>
                </a:cxn>
                <a:cxn ang="0">
                  <a:pos x="98" y="22"/>
                </a:cxn>
                <a:cxn ang="0">
                  <a:pos x="106" y="15"/>
                </a:cxn>
                <a:cxn ang="0">
                  <a:pos x="115" y="9"/>
                </a:cxn>
                <a:cxn ang="0">
                  <a:pos x="115" y="9"/>
                </a:cxn>
                <a:cxn ang="0">
                  <a:pos x="116" y="7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1" y="0"/>
                </a:cxn>
                <a:cxn ang="0">
                  <a:pos x="109" y="1"/>
                </a:cxn>
                <a:cxn ang="0">
                  <a:pos x="109" y="1"/>
                </a:cxn>
              </a:cxnLst>
              <a:rect l="0" t="0" r="r" b="b"/>
              <a:pathLst>
                <a:path w="117" h="143">
                  <a:moveTo>
                    <a:pt x="109" y="1"/>
                  </a:moveTo>
                  <a:lnTo>
                    <a:pt x="109" y="1"/>
                  </a:lnTo>
                  <a:lnTo>
                    <a:pt x="101" y="7"/>
                  </a:lnTo>
                  <a:lnTo>
                    <a:pt x="93" y="14"/>
                  </a:lnTo>
                  <a:lnTo>
                    <a:pt x="78" y="30"/>
                  </a:lnTo>
                  <a:lnTo>
                    <a:pt x="65" y="46"/>
                  </a:lnTo>
                  <a:lnTo>
                    <a:pt x="51" y="64"/>
                  </a:lnTo>
                  <a:lnTo>
                    <a:pt x="26" y="99"/>
                  </a:lnTo>
                  <a:lnTo>
                    <a:pt x="14" y="117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2" y="142"/>
                  </a:lnTo>
                  <a:lnTo>
                    <a:pt x="3" y="143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0" y="124"/>
                  </a:lnTo>
                  <a:lnTo>
                    <a:pt x="33" y="106"/>
                  </a:lnTo>
                  <a:lnTo>
                    <a:pt x="58" y="71"/>
                  </a:lnTo>
                  <a:lnTo>
                    <a:pt x="70" y="55"/>
                  </a:lnTo>
                  <a:lnTo>
                    <a:pt x="83" y="38"/>
                  </a:lnTo>
                  <a:lnTo>
                    <a:pt x="98" y="22"/>
                  </a:lnTo>
                  <a:lnTo>
                    <a:pt x="106" y="15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6" y="7"/>
                  </a:lnTo>
                  <a:lnTo>
                    <a:pt x="117" y="5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09" y="1"/>
                  </a:lnTo>
                  <a:lnTo>
                    <a:pt x="1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0" name="Freeform 1003"/>
            <p:cNvSpPr/>
            <p:nvPr/>
          </p:nvSpPr>
          <p:spPr bwMode="auto">
            <a:xfrm>
              <a:off x="4278313" y="2235201"/>
              <a:ext cx="103188" cy="136525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1" y="12"/>
                </a:cxn>
                <a:cxn ang="0">
                  <a:pos x="156" y="26"/>
                </a:cxn>
                <a:cxn ang="0">
                  <a:pos x="143" y="39"/>
                </a:cxn>
                <a:cxn ang="0">
                  <a:pos x="129" y="54"/>
                </a:cxn>
                <a:cxn ang="0">
                  <a:pos x="117" y="68"/>
                </a:cxn>
                <a:cxn ang="0">
                  <a:pos x="104" y="84"/>
                </a:cxn>
                <a:cxn ang="0">
                  <a:pos x="81" y="115"/>
                </a:cxn>
                <a:cxn ang="0">
                  <a:pos x="60" y="148"/>
                </a:cxn>
                <a:cxn ang="0">
                  <a:pos x="39" y="181"/>
                </a:cxn>
                <a:cxn ang="0">
                  <a:pos x="1" y="249"/>
                </a:cxn>
                <a:cxn ang="0">
                  <a:pos x="1" y="249"/>
                </a:cxn>
                <a:cxn ang="0">
                  <a:pos x="0" y="251"/>
                </a:cxn>
                <a:cxn ang="0">
                  <a:pos x="1" y="253"/>
                </a:cxn>
                <a:cxn ang="0">
                  <a:pos x="1" y="255"/>
                </a:cxn>
                <a:cxn ang="0">
                  <a:pos x="3" y="256"/>
                </a:cxn>
                <a:cxn ang="0">
                  <a:pos x="4" y="257"/>
                </a:cxn>
                <a:cxn ang="0">
                  <a:pos x="6" y="257"/>
                </a:cxn>
                <a:cxn ang="0">
                  <a:pos x="8" y="256"/>
                </a:cxn>
                <a:cxn ang="0">
                  <a:pos x="9" y="254"/>
                </a:cxn>
                <a:cxn ang="0">
                  <a:pos x="9" y="254"/>
                </a:cxn>
                <a:cxn ang="0">
                  <a:pos x="46" y="187"/>
                </a:cxn>
                <a:cxn ang="0">
                  <a:pos x="67" y="154"/>
                </a:cxn>
                <a:cxn ang="0">
                  <a:pos x="88" y="122"/>
                </a:cxn>
                <a:cxn ang="0">
                  <a:pos x="110" y="90"/>
                </a:cxn>
                <a:cxn ang="0">
                  <a:pos x="123" y="75"/>
                </a:cxn>
                <a:cxn ang="0">
                  <a:pos x="135" y="61"/>
                </a:cxn>
                <a:cxn ang="0">
                  <a:pos x="148" y="46"/>
                </a:cxn>
                <a:cxn ang="0">
                  <a:pos x="162" y="33"/>
                </a:cxn>
                <a:cxn ang="0">
                  <a:pos x="176" y="20"/>
                </a:cxn>
                <a:cxn ang="0">
                  <a:pos x="191" y="8"/>
                </a:cxn>
                <a:cxn ang="0">
                  <a:pos x="191" y="8"/>
                </a:cxn>
                <a:cxn ang="0">
                  <a:pos x="192" y="7"/>
                </a:cxn>
                <a:cxn ang="0">
                  <a:pos x="193" y="5"/>
                </a:cxn>
                <a:cxn ang="0">
                  <a:pos x="192" y="2"/>
                </a:cxn>
                <a:cxn ang="0">
                  <a:pos x="191" y="0"/>
                </a:cxn>
                <a:cxn ang="0">
                  <a:pos x="189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3" h="257">
                  <a:moveTo>
                    <a:pt x="186" y="0"/>
                  </a:moveTo>
                  <a:lnTo>
                    <a:pt x="186" y="0"/>
                  </a:lnTo>
                  <a:lnTo>
                    <a:pt x="171" y="12"/>
                  </a:lnTo>
                  <a:lnTo>
                    <a:pt x="156" y="26"/>
                  </a:lnTo>
                  <a:lnTo>
                    <a:pt x="143" y="39"/>
                  </a:lnTo>
                  <a:lnTo>
                    <a:pt x="129" y="54"/>
                  </a:lnTo>
                  <a:lnTo>
                    <a:pt x="117" y="68"/>
                  </a:lnTo>
                  <a:lnTo>
                    <a:pt x="104" y="84"/>
                  </a:lnTo>
                  <a:lnTo>
                    <a:pt x="81" y="115"/>
                  </a:lnTo>
                  <a:lnTo>
                    <a:pt x="60" y="148"/>
                  </a:lnTo>
                  <a:lnTo>
                    <a:pt x="39" y="181"/>
                  </a:lnTo>
                  <a:lnTo>
                    <a:pt x="1" y="249"/>
                  </a:lnTo>
                  <a:lnTo>
                    <a:pt x="1" y="249"/>
                  </a:lnTo>
                  <a:lnTo>
                    <a:pt x="0" y="251"/>
                  </a:lnTo>
                  <a:lnTo>
                    <a:pt x="1" y="253"/>
                  </a:lnTo>
                  <a:lnTo>
                    <a:pt x="1" y="255"/>
                  </a:lnTo>
                  <a:lnTo>
                    <a:pt x="3" y="256"/>
                  </a:lnTo>
                  <a:lnTo>
                    <a:pt x="4" y="257"/>
                  </a:lnTo>
                  <a:lnTo>
                    <a:pt x="6" y="257"/>
                  </a:lnTo>
                  <a:lnTo>
                    <a:pt x="8" y="256"/>
                  </a:lnTo>
                  <a:lnTo>
                    <a:pt x="9" y="254"/>
                  </a:lnTo>
                  <a:lnTo>
                    <a:pt x="9" y="254"/>
                  </a:lnTo>
                  <a:lnTo>
                    <a:pt x="46" y="187"/>
                  </a:lnTo>
                  <a:lnTo>
                    <a:pt x="67" y="154"/>
                  </a:lnTo>
                  <a:lnTo>
                    <a:pt x="88" y="122"/>
                  </a:lnTo>
                  <a:lnTo>
                    <a:pt x="110" y="90"/>
                  </a:lnTo>
                  <a:lnTo>
                    <a:pt x="123" y="75"/>
                  </a:lnTo>
                  <a:lnTo>
                    <a:pt x="135" y="61"/>
                  </a:lnTo>
                  <a:lnTo>
                    <a:pt x="148" y="46"/>
                  </a:lnTo>
                  <a:lnTo>
                    <a:pt x="162" y="33"/>
                  </a:lnTo>
                  <a:lnTo>
                    <a:pt x="176" y="20"/>
                  </a:lnTo>
                  <a:lnTo>
                    <a:pt x="191" y="8"/>
                  </a:lnTo>
                  <a:lnTo>
                    <a:pt x="191" y="8"/>
                  </a:lnTo>
                  <a:lnTo>
                    <a:pt x="192" y="7"/>
                  </a:lnTo>
                  <a:lnTo>
                    <a:pt x="193" y="5"/>
                  </a:lnTo>
                  <a:lnTo>
                    <a:pt x="192" y="2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1" name="Freeform 1004"/>
            <p:cNvSpPr/>
            <p:nvPr/>
          </p:nvSpPr>
          <p:spPr bwMode="auto">
            <a:xfrm>
              <a:off x="4352926" y="2282826"/>
              <a:ext cx="65088" cy="74613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109" y="9"/>
                </a:cxn>
                <a:cxn ang="0">
                  <a:pos x="102" y="16"/>
                </a:cxn>
                <a:cxn ang="0">
                  <a:pos x="89" y="31"/>
                </a:cxn>
                <a:cxn ang="0">
                  <a:pos x="74" y="44"/>
                </a:cxn>
                <a:cxn ang="0">
                  <a:pos x="67" y="52"/>
                </a:cxn>
                <a:cxn ang="0">
                  <a:pos x="61" y="59"/>
                </a:cxn>
                <a:cxn ang="0">
                  <a:pos x="61" y="59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4" y="142"/>
                </a:cxn>
                <a:cxn ang="0">
                  <a:pos x="6" y="142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9" y="141"/>
                </a:cxn>
                <a:cxn ang="0">
                  <a:pos x="67" y="66"/>
                </a:cxn>
                <a:cxn ang="0">
                  <a:pos x="67" y="66"/>
                </a:cxn>
                <a:cxn ang="0">
                  <a:pos x="74" y="58"/>
                </a:cxn>
                <a:cxn ang="0">
                  <a:pos x="81" y="51"/>
                </a:cxn>
                <a:cxn ang="0">
                  <a:pos x="96" y="36"/>
                </a:cxn>
                <a:cxn ang="0">
                  <a:pos x="110" y="23"/>
                </a:cxn>
                <a:cxn ang="0">
                  <a:pos x="118" y="14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5" y="5"/>
                </a:cxn>
                <a:cxn ang="0">
                  <a:pos x="124" y="3"/>
                </a:cxn>
                <a:cxn ang="0">
                  <a:pos x="124" y="2"/>
                </a:cxn>
                <a:cxn ang="0">
                  <a:pos x="122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5" h="142">
                  <a:moveTo>
                    <a:pt x="115" y="2"/>
                  </a:moveTo>
                  <a:lnTo>
                    <a:pt x="115" y="2"/>
                  </a:lnTo>
                  <a:lnTo>
                    <a:pt x="109" y="9"/>
                  </a:lnTo>
                  <a:lnTo>
                    <a:pt x="102" y="16"/>
                  </a:lnTo>
                  <a:lnTo>
                    <a:pt x="89" y="31"/>
                  </a:lnTo>
                  <a:lnTo>
                    <a:pt x="74" y="44"/>
                  </a:lnTo>
                  <a:lnTo>
                    <a:pt x="67" y="52"/>
                  </a:lnTo>
                  <a:lnTo>
                    <a:pt x="61" y="59"/>
                  </a:lnTo>
                  <a:lnTo>
                    <a:pt x="61" y="59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9" y="141"/>
                  </a:lnTo>
                  <a:lnTo>
                    <a:pt x="67" y="66"/>
                  </a:lnTo>
                  <a:lnTo>
                    <a:pt x="67" y="66"/>
                  </a:lnTo>
                  <a:lnTo>
                    <a:pt x="74" y="58"/>
                  </a:lnTo>
                  <a:lnTo>
                    <a:pt x="81" y="51"/>
                  </a:lnTo>
                  <a:lnTo>
                    <a:pt x="96" y="36"/>
                  </a:lnTo>
                  <a:lnTo>
                    <a:pt x="110" y="23"/>
                  </a:lnTo>
                  <a:lnTo>
                    <a:pt x="118" y="14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5" y="5"/>
                  </a:lnTo>
                  <a:lnTo>
                    <a:pt x="124" y="3"/>
                  </a:lnTo>
                  <a:lnTo>
                    <a:pt x="124" y="2"/>
                  </a:lnTo>
                  <a:lnTo>
                    <a:pt x="122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2" name="Freeform 1005"/>
            <p:cNvSpPr/>
            <p:nvPr/>
          </p:nvSpPr>
          <p:spPr bwMode="auto">
            <a:xfrm>
              <a:off x="4564063" y="2312988"/>
              <a:ext cx="49213" cy="65088"/>
            </a:xfrm>
            <a:custGeom>
              <a:avLst/>
              <a:gdLst/>
              <a:ahLst/>
              <a:cxnLst>
                <a:cxn ang="0">
                  <a:pos x="82" y="3"/>
                </a:cxn>
                <a:cxn ang="0">
                  <a:pos x="82" y="3"/>
                </a:cxn>
                <a:cxn ang="0">
                  <a:pos x="78" y="11"/>
                </a:cxn>
                <a:cxn ang="0">
                  <a:pos x="74" y="19"/>
                </a:cxn>
                <a:cxn ang="0">
                  <a:pos x="63" y="35"/>
                </a:cxn>
                <a:cxn ang="0">
                  <a:pos x="50" y="50"/>
                </a:cxn>
                <a:cxn ang="0">
                  <a:pos x="45" y="57"/>
                </a:cxn>
                <a:cxn ang="0">
                  <a:pos x="40" y="65"/>
                </a:cxn>
                <a:cxn ang="0">
                  <a:pos x="40" y="65"/>
                </a:cxn>
                <a:cxn ang="0">
                  <a:pos x="33" y="80"/>
                </a:cxn>
                <a:cxn ang="0">
                  <a:pos x="28" y="87"/>
                </a:cxn>
                <a:cxn ang="0">
                  <a:pos x="23" y="93"/>
                </a:cxn>
                <a:cxn ang="0">
                  <a:pos x="23" y="93"/>
                </a:cxn>
                <a:cxn ang="0">
                  <a:pos x="11" y="103"/>
                </a:cxn>
                <a:cxn ang="0">
                  <a:pos x="6" y="11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2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14" y="114"/>
                </a:cxn>
                <a:cxn ang="0">
                  <a:pos x="20" y="108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38" y="91"/>
                </a:cxn>
                <a:cxn ang="0">
                  <a:pos x="41" y="84"/>
                </a:cxn>
                <a:cxn ang="0">
                  <a:pos x="48" y="70"/>
                </a:cxn>
                <a:cxn ang="0">
                  <a:pos x="48" y="70"/>
                </a:cxn>
                <a:cxn ang="0">
                  <a:pos x="53" y="62"/>
                </a:cxn>
                <a:cxn ang="0">
                  <a:pos x="59" y="54"/>
                </a:cxn>
                <a:cxn ang="0">
                  <a:pos x="71" y="38"/>
                </a:cxn>
                <a:cxn ang="0">
                  <a:pos x="82" y="23"/>
                </a:cxn>
                <a:cxn ang="0">
                  <a:pos x="88" y="14"/>
                </a:cxn>
                <a:cxn ang="0">
                  <a:pos x="92" y="5"/>
                </a:cxn>
                <a:cxn ang="0">
                  <a:pos x="92" y="5"/>
                </a:cxn>
                <a:cxn ang="0">
                  <a:pos x="92" y="3"/>
                </a:cxn>
                <a:cxn ang="0">
                  <a:pos x="92" y="2"/>
                </a:cxn>
                <a:cxn ang="0">
                  <a:pos x="91" y="1"/>
                </a:cxn>
                <a:cxn ang="0">
                  <a:pos x="89" y="0"/>
                </a:cxn>
                <a:cxn ang="0">
                  <a:pos x="85" y="0"/>
                </a:cxn>
                <a:cxn ang="0">
                  <a:pos x="83" y="1"/>
                </a:cxn>
                <a:cxn ang="0">
                  <a:pos x="82" y="3"/>
                </a:cxn>
                <a:cxn ang="0">
                  <a:pos x="82" y="3"/>
                </a:cxn>
              </a:cxnLst>
              <a:rect l="0" t="0" r="r" b="b"/>
              <a:pathLst>
                <a:path w="92" h="123">
                  <a:moveTo>
                    <a:pt x="82" y="3"/>
                  </a:moveTo>
                  <a:lnTo>
                    <a:pt x="82" y="3"/>
                  </a:lnTo>
                  <a:lnTo>
                    <a:pt x="78" y="11"/>
                  </a:lnTo>
                  <a:lnTo>
                    <a:pt x="74" y="19"/>
                  </a:lnTo>
                  <a:lnTo>
                    <a:pt x="63" y="35"/>
                  </a:lnTo>
                  <a:lnTo>
                    <a:pt x="50" y="50"/>
                  </a:lnTo>
                  <a:lnTo>
                    <a:pt x="45" y="57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33" y="80"/>
                  </a:lnTo>
                  <a:lnTo>
                    <a:pt x="28" y="87"/>
                  </a:lnTo>
                  <a:lnTo>
                    <a:pt x="23" y="93"/>
                  </a:lnTo>
                  <a:lnTo>
                    <a:pt x="23" y="93"/>
                  </a:lnTo>
                  <a:lnTo>
                    <a:pt x="11" y="103"/>
                  </a:lnTo>
                  <a:lnTo>
                    <a:pt x="6" y="11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2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14" y="114"/>
                  </a:lnTo>
                  <a:lnTo>
                    <a:pt x="20" y="108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38" y="91"/>
                  </a:lnTo>
                  <a:lnTo>
                    <a:pt x="41" y="84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53" y="62"/>
                  </a:lnTo>
                  <a:lnTo>
                    <a:pt x="59" y="54"/>
                  </a:lnTo>
                  <a:lnTo>
                    <a:pt x="71" y="38"/>
                  </a:lnTo>
                  <a:lnTo>
                    <a:pt x="82" y="23"/>
                  </a:lnTo>
                  <a:lnTo>
                    <a:pt x="88" y="14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3"/>
                  </a:lnTo>
                  <a:lnTo>
                    <a:pt x="92" y="2"/>
                  </a:lnTo>
                  <a:lnTo>
                    <a:pt x="91" y="1"/>
                  </a:lnTo>
                  <a:lnTo>
                    <a:pt x="89" y="0"/>
                  </a:lnTo>
                  <a:lnTo>
                    <a:pt x="85" y="0"/>
                  </a:lnTo>
                  <a:lnTo>
                    <a:pt x="83" y="1"/>
                  </a:lnTo>
                  <a:lnTo>
                    <a:pt x="82" y="3"/>
                  </a:lnTo>
                  <a:lnTo>
                    <a:pt x="8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3" name="Freeform 1006"/>
            <p:cNvSpPr/>
            <p:nvPr/>
          </p:nvSpPr>
          <p:spPr bwMode="auto">
            <a:xfrm>
              <a:off x="4624388" y="2316163"/>
              <a:ext cx="38100" cy="47625"/>
            </a:xfrm>
            <a:custGeom>
              <a:avLst/>
              <a:gdLst/>
              <a:ahLst/>
              <a:cxnLst>
                <a:cxn ang="0">
                  <a:pos x="64" y="4"/>
                </a:cxn>
                <a:cxn ang="0">
                  <a:pos x="64" y="4"/>
                </a:cxn>
                <a:cxn ang="0">
                  <a:pos x="63" y="10"/>
                </a:cxn>
                <a:cxn ang="0">
                  <a:pos x="60" y="16"/>
                </a:cxn>
                <a:cxn ang="0">
                  <a:pos x="55" y="22"/>
                </a:cxn>
                <a:cxn ang="0">
                  <a:pos x="51" y="27"/>
                </a:cxn>
                <a:cxn ang="0">
                  <a:pos x="42" y="37"/>
                </a:cxn>
                <a:cxn ang="0">
                  <a:pos x="33" y="47"/>
                </a:cxn>
                <a:cxn ang="0">
                  <a:pos x="33" y="47"/>
                </a:cxn>
                <a:cxn ang="0">
                  <a:pos x="16" y="64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2" y="89"/>
                </a:cxn>
                <a:cxn ang="0">
                  <a:pos x="3" y="91"/>
                </a:cxn>
                <a:cxn ang="0">
                  <a:pos x="6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9" y="76"/>
                </a:cxn>
                <a:cxn ang="0">
                  <a:pos x="30" y="63"/>
                </a:cxn>
                <a:cxn ang="0">
                  <a:pos x="52" y="39"/>
                </a:cxn>
                <a:cxn ang="0">
                  <a:pos x="52" y="39"/>
                </a:cxn>
                <a:cxn ang="0">
                  <a:pos x="60" y="32"/>
                </a:cxn>
                <a:cxn ang="0">
                  <a:pos x="66" y="24"/>
                </a:cxn>
                <a:cxn ang="0">
                  <a:pos x="71" y="14"/>
                </a:cxn>
                <a:cxn ang="0">
                  <a:pos x="72" y="9"/>
                </a:cxn>
                <a:cxn ang="0">
                  <a:pos x="73" y="4"/>
                </a:cxn>
                <a:cxn ang="0">
                  <a:pos x="73" y="4"/>
                </a:cxn>
                <a:cxn ang="0">
                  <a:pos x="73" y="2"/>
                </a:cxn>
                <a:cxn ang="0">
                  <a:pos x="72" y="1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4" y="4"/>
                </a:cxn>
                <a:cxn ang="0">
                  <a:pos x="64" y="4"/>
                </a:cxn>
              </a:cxnLst>
              <a:rect l="0" t="0" r="r" b="b"/>
              <a:pathLst>
                <a:path w="73" h="91">
                  <a:moveTo>
                    <a:pt x="64" y="4"/>
                  </a:moveTo>
                  <a:lnTo>
                    <a:pt x="64" y="4"/>
                  </a:lnTo>
                  <a:lnTo>
                    <a:pt x="63" y="10"/>
                  </a:lnTo>
                  <a:lnTo>
                    <a:pt x="60" y="16"/>
                  </a:lnTo>
                  <a:lnTo>
                    <a:pt x="55" y="22"/>
                  </a:lnTo>
                  <a:lnTo>
                    <a:pt x="51" y="27"/>
                  </a:lnTo>
                  <a:lnTo>
                    <a:pt x="42" y="37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16" y="64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2" y="89"/>
                  </a:lnTo>
                  <a:lnTo>
                    <a:pt x="3" y="91"/>
                  </a:lnTo>
                  <a:lnTo>
                    <a:pt x="6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9" y="76"/>
                  </a:lnTo>
                  <a:lnTo>
                    <a:pt x="30" y="63"/>
                  </a:lnTo>
                  <a:lnTo>
                    <a:pt x="52" y="39"/>
                  </a:lnTo>
                  <a:lnTo>
                    <a:pt x="52" y="39"/>
                  </a:lnTo>
                  <a:lnTo>
                    <a:pt x="60" y="32"/>
                  </a:lnTo>
                  <a:lnTo>
                    <a:pt x="66" y="24"/>
                  </a:lnTo>
                  <a:lnTo>
                    <a:pt x="71" y="14"/>
                  </a:lnTo>
                  <a:lnTo>
                    <a:pt x="72" y="9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2" y="1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4" y="4"/>
                  </a:lnTo>
                  <a:lnTo>
                    <a:pt x="6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4" name="Freeform 1007"/>
            <p:cNvSpPr/>
            <p:nvPr/>
          </p:nvSpPr>
          <p:spPr bwMode="auto">
            <a:xfrm>
              <a:off x="4687888" y="2322513"/>
              <a:ext cx="25400" cy="3492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6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67">
                  <a:moveTo>
                    <a:pt x="38" y="2"/>
                  </a:moveTo>
                  <a:lnTo>
                    <a:pt x="38" y="2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6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5" name="Freeform 1008"/>
            <p:cNvSpPr/>
            <p:nvPr/>
          </p:nvSpPr>
          <p:spPr bwMode="auto">
            <a:xfrm>
              <a:off x="4095751" y="2149476"/>
              <a:ext cx="746125" cy="649288"/>
            </a:xfrm>
            <a:custGeom>
              <a:avLst/>
              <a:gdLst/>
              <a:ahLst/>
              <a:cxnLst>
                <a:cxn ang="0">
                  <a:pos x="1140" y="1223"/>
                </a:cxn>
                <a:cxn ang="0">
                  <a:pos x="915" y="1215"/>
                </a:cxn>
                <a:cxn ang="0">
                  <a:pos x="541" y="1215"/>
                </a:cxn>
                <a:cxn ang="0">
                  <a:pos x="268" y="1224"/>
                </a:cxn>
                <a:cxn ang="0">
                  <a:pos x="95" y="1200"/>
                </a:cxn>
                <a:cxn ang="0">
                  <a:pos x="40" y="1159"/>
                </a:cxn>
                <a:cxn ang="0">
                  <a:pos x="16" y="1026"/>
                </a:cxn>
                <a:cxn ang="0">
                  <a:pos x="25" y="1009"/>
                </a:cxn>
                <a:cxn ang="0">
                  <a:pos x="19" y="875"/>
                </a:cxn>
                <a:cxn ang="0">
                  <a:pos x="9" y="625"/>
                </a:cxn>
                <a:cxn ang="0">
                  <a:pos x="6" y="418"/>
                </a:cxn>
                <a:cxn ang="0">
                  <a:pos x="7" y="289"/>
                </a:cxn>
                <a:cxn ang="0">
                  <a:pos x="52" y="230"/>
                </a:cxn>
                <a:cxn ang="0">
                  <a:pos x="151" y="213"/>
                </a:cxn>
                <a:cxn ang="0">
                  <a:pos x="235" y="218"/>
                </a:cxn>
                <a:cxn ang="0">
                  <a:pos x="289" y="31"/>
                </a:cxn>
                <a:cxn ang="0">
                  <a:pos x="307" y="12"/>
                </a:cxn>
                <a:cxn ang="0">
                  <a:pos x="441" y="1"/>
                </a:cxn>
                <a:cxn ang="0">
                  <a:pos x="695" y="15"/>
                </a:cxn>
                <a:cxn ang="0">
                  <a:pos x="756" y="83"/>
                </a:cxn>
                <a:cxn ang="0">
                  <a:pos x="793" y="203"/>
                </a:cxn>
                <a:cxn ang="0">
                  <a:pos x="1105" y="200"/>
                </a:cxn>
                <a:cxn ang="0">
                  <a:pos x="1230" y="198"/>
                </a:cxn>
                <a:cxn ang="0">
                  <a:pos x="1356" y="241"/>
                </a:cxn>
                <a:cxn ang="0">
                  <a:pos x="1396" y="318"/>
                </a:cxn>
                <a:cxn ang="0">
                  <a:pos x="1403" y="390"/>
                </a:cxn>
                <a:cxn ang="0">
                  <a:pos x="1406" y="426"/>
                </a:cxn>
                <a:cxn ang="0">
                  <a:pos x="1379" y="431"/>
                </a:cxn>
                <a:cxn ang="0">
                  <a:pos x="1365" y="363"/>
                </a:cxn>
                <a:cxn ang="0">
                  <a:pos x="1332" y="271"/>
                </a:cxn>
                <a:cxn ang="0">
                  <a:pos x="1211" y="232"/>
                </a:cxn>
                <a:cxn ang="0">
                  <a:pos x="1047" y="238"/>
                </a:cxn>
                <a:cxn ang="0">
                  <a:pos x="777" y="239"/>
                </a:cxn>
                <a:cxn ang="0">
                  <a:pos x="760" y="229"/>
                </a:cxn>
                <a:cxn ang="0">
                  <a:pos x="747" y="174"/>
                </a:cxn>
                <a:cxn ang="0">
                  <a:pos x="714" y="77"/>
                </a:cxn>
                <a:cxn ang="0">
                  <a:pos x="647" y="43"/>
                </a:cxn>
                <a:cxn ang="0">
                  <a:pos x="476" y="39"/>
                </a:cxn>
                <a:cxn ang="0">
                  <a:pos x="320" y="66"/>
                </a:cxn>
                <a:cxn ang="0">
                  <a:pos x="298" y="168"/>
                </a:cxn>
                <a:cxn ang="0">
                  <a:pos x="267" y="232"/>
                </a:cxn>
                <a:cxn ang="0">
                  <a:pos x="264" y="252"/>
                </a:cxn>
                <a:cxn ang="0">
                  <a:pos x="245" y="258"/>
                </a:cxn>
                <a:cxn ang="0">
                  <a:pos x="175" y="252"/>
                </a:cxn>
                <a:cxn ang="0">
                  <a:pos x="80" y="259"/>
                </a:cxn>
                <a:cxn ang="0">
                  <a:pos x="44" y="298"/>
                </a:cxn>
                <a:cxn ang="0">
                  <a:pos x="46" y="541"/>
                </a:cxn>
                <a:cxn ang="0">
                  <a:pos x="55" y="893"/>
                </a:cxn>
                <a:cxn ang="0">
                  <a:pos x="56" y="1019"/>
                </a:cxn>
                <a:cxn ang="0">
                  <a:pos x="58" y="1106"/>
                </a:cxn>
                <a:cxn ang="0">
                  <a:pos x="101" y="1162"/>
                </a:cxn>
                <a:cxn ang="0">
                  <a:pos x="279" y="1186"/>
                </a:cxn>
                <a:cxn ang="0">
                  <a:pos x="440" y="1189"/>
                </a:cxn>
                <a:cxn ang="0">
                  <a:pos x="599" y="1178"/>
                </a:cxn>
                <a:cxn ang="0">
                  <a:pos x="880" y="1179"/>
                </a:cxn>
                <a:cxn ang="0">
                  <a:pos x="1084" y="1180"/>
                </a:cxn>
                <a:cxn ang="0">
                  <a:pos x="1208" y="1188"/>
                </a:cxn>
                <a:cxn ang="0">
                  <a:pos x="1248" y="1188"/>
                </a:cxn>
                <a:cxn ang="0">
                  <a:pos x="1276" y="1173"/>
                </a:cxn>
                <a:cxn ang="0">
                  <a:pos x="1296" y="1192"/>
                </a:cxn>
                <a:cxn ang="0">
                  <a:pos x="1261" y="1223"/>
                </a:cxn>
              </a:cxnLst>
              <a:rect l="0" t="0" r="r" b="b"/>
              <a:pathLst>
                <a:path w="1409" h="1227">
                  <a:moveTo>
                    <a:pt x="1221" y="1227"/>
                  </a:moveTo>
                  <a:lnTo>
                    <a:pt x="1221" y="1227"/>
                  </a:lnTo>
                  <a:lnTo>
                    <a:pt x="1205" y="1226"/>
                  </a:lnTo>
                  <a:lnTo>
                    <a:pt x="1190" y="1226"/>
                  </a:lnTo>
                  <a:lnTo>
                    <a:pt x="1190" y="1226"/>
                  </a:lnTo>
                  <a:lnTo>
                    <a:pt x="1176" y="1225"/>
                  </a:lnTo>
                  <a:lnTo>
                    <a:pt x="1176" y="1225"/>
                  </a:lnTo>
                  <a:lnTo>
                    <a:pt x="1140" y="1223"/>
                  </a:lnTo>
                  <a:lnTo>
                    <a:pt x="1105" y="1221"/>
                  </a:lnTo>
                  <a:lnTo>
                    <a:pt x="1104" y="1221"/>
                  </a:lnTo>
                  <a:lnTo>
                    <a:pt x="1104" y="1221"/>
                  </a:lnTo>
                  <a:lnTo>
                    <a:pt x="1049" y="1218"/>
                  </a:lnTo>
                  <a:lnTo>
                    <a:pt x="1021" y="1217"/>
                  </a:lnTo>
                  <a:lnTo>
                    <a:pt x="993" y="1216"/>
                  </a:lnTo>
                  <a:lnTo>
                    <a:pt x="993" y="1216"/>
                  </a:lnTo>
                  <a:lnTo>
                    <a:pt x="915" y="1215"/>
                  </a:lnTo>
                  <a:lnTo>
                    <a:pt x="838" y="1214"/>
                  </a:lnTo>
                  <a:lnTo>
                    <a:pt x="838" y="1214"/>
                  </a:lnTo>
                  <a:lnTo>
                    <a:pt x="760" y="1213"/>
                  </a:lnTo>
                  <a:lnTo>
                    <a:pt x="681" y="1212"/>
                  </a:lnTo>
                  <a:lnTo>
                    <a:pt x="681" y="1212"/>
                  </a:lnTo>
                  <a:lnTo>
                    <a:pt x="608" y="1213"/>
                  </a:lnTo>
                  <a:lnTo>
                    <a:pt x="541" y="1215"/>
                  </a:lnTo>
                  <a:lnTo>
                    <a:pt x="541" y="1215"/>
                  </a:lnTo>
                  <a:lnTo>
                    <a:pt x="494" y="1218"/>
                  </a:lnTo>
                  <a:lnTo>
                    <a:pt x="489" y="1218"/>
                  </a:lnTo>
                  <a:lnTo>
                    <a:pt x="489" y="1218"/>
                  </a:lnTo>
                  <a:lnTo>
                    <a:pt x="399" y="1223"/>
                  </a:lnTo>
                  <a:lnTo>
                    <a:pt x="354" y="1224"/>
                  </a:lnTo>
                  <a:lnTo>
                    <a:pt x="309" y="1225"/>
                  </a:lnTo>
                  <a:lnTo>
                    <a:pt x="309" y="1225"/>
                  </a:lnTo>
                  <a:lnTo>
                    <a:pt x="268" y="1224"/>
                  </a:lnTo>
                  <a:lnTo>
                    <a:pt x="228" y="1223"/>
                  </a:lnTo>
                  <a:lnTo>
                    <a:pt x="191" y="1220"/>
                  </a:lnTo>
                  <a:lnTo>
                    <a:pt x="157" y="1215"/>
                  </a:lnTo>
                  <a:lnTo>
                    <a:pt x="157" y="1215"/>
                  </a:lnTo>
                  <a:lnTo>
                    <a:pt x="141" y="1213"/>
                  </a:lnTo>
                  <a:lnTo>
                    <a:pt x="126" y="1209"/>
                  </a:lnTo>
                  <a:lnTo>
                    <a:pt x="109" y="1205"/>
                  </a:lnTo>
                  <a:lnTo>
                    <a:pt x="95" y="1200"/>
                  </a:lnTo>
                  <a:lnTo>
                    <a:pt x="80" y="1194"/>
                  </a:lnTo>
                  <a:lnTo>
                    <a:pt x="67" y="1187"/>
                  </a:lnTo>
                  <a:lnTo>
                    <a:pt x="61" y="1183"/>
                  </a:lnTo>
                  <a:lnTo>
                    <a:pt x="55" y="1177"/>
                  </a:lnTo>
                  <a:lnTo>
                    <a:pt x="50" y="1172"/>
                  </a:lnTo>
                  <a:lnTo>
                    <a:pt x="45" y="1167"/>
                  </a:lnTo>
                  <a:lnTo>
                    <a:pt x="45" y="1167"/>
                  </a:lnTo>
                  <a:lnTo>
                    <a:pt x="40" y="1159"/>
                  </a:lnTo>
                  <a:lnTo>
                    <a:pt x="36" y="1150"/>
                  </a:lnTo>
                  <a:lnTo>
                    <a:pt x="27" y="1134"/>
                  </a:lnTo>
                  <a:lnTo>
                    <a:pt x="22" y="1117"/>
                  </a:lnTo>
                  <a:lnTo>
                    <a:pt x="19" y="1101"/>
                  </a:lnTo>
                  <a:lnTo>
                    <a:pt x="17" y="1083"/>
                  </a:lnTo>
                  <a:lnTo>
                    <a:pt x="16" y="1065"/>
                  </a:lnTo>
                  <a:lnTo>
                    <a:pt x="16" y="1029"/>
                  </a:lnTo>
                  <a:lnTo>
                    <a:pt x="16" y="1026"/>
                  </a:lnTo>
                  <a:lnTo>
                    <a:pt x="16" y="1026"/>
                  </a:lnTo>
                  <a:lnTo>
                    <a:pt x="17" y="1023"/>
                  </a:lnTo>
                  <a:lnTo>
                    <a:pt x="18" y="1019"/>
                  </a:lnTo>
                  <a:lnTo>
                    <a:pt x="20" y="1016"/>
                  </a:lnTo>
                  <a:lnTo>
                    <a:pt x="23" y="1013"/>
                  </a:lnTo>
                  <a:lnTo>
                    <a:pt x="24" y="1012"/>
                  </a:lnTo>
                  <a:lnTo>
                    <a:pt x="25" y="1009"/>
                  </a:lnTo>
                  <a:lnTo>
                    <a:pt x="25" y="1009"/>
                  </a:lnTo>
                  <a:lnTo>
                    <a:pt x="25" y="1001"/>
                  </a:lnTo>
                  <a:lnTo>
                    <a:pt x="25" y="1001"/>
                  </a:lnTo>
                  <a:lnTo>
                    <a:pt x="23" y="961"/>
                  </a:lnTo>
                  <a:lnTo>
                    <a:pt x="23" y="959"/>
                  </a:lnTo>
                  <a:lnTo>
                    <a:pt x="23" y="959"/>
                  </a:lnTo>
                  <a:lnTo>
                    <a:pt x="22" y="927"/>
                  </a:lnTo>
                  <a:lnTo>
                    <a:pt x="22" y="927"/>
                  </a:lnTo>
                  <a:lnTo>
                    <a:pt x="19" y="875"/>
                  </a:lnTo>
                  <a:lnTo>
                    <a:pt x="19" y="875"/>
                  </a:lnTo>
                  <a:lnTo>
                    <a:pt x="18" y="830"/>
                  </a:lnTo>
                  <a:lnTo>
                    <a:pt x="15" y="786"/>
                  </a:lnTo>
                  <a:lnTo>
                    <a:pt x="15" y="786"/>
                  </a:lnTo>
                  <a:lnTo>
                    <a:pt x="12" y="759"/>
                  </a:lnTo>
                  <a:lnTo>
                    <a:pt x="11" y="732"/>
                  </a:lnTo>
                  <a:lnTo>
                    <a:pt x="9" y="679"/>
                  </a:lnTo>
                  <a:lnTo>
                    <a:pt x="9" y="625"/>
                  </a:lnTo>
                  <a:lnTo>
                    <a:pt x="10" y="572"/>
                  </a:lnTo>
                  <a:lnTo>
                    <a:pt x="10" y="570"/>
                  </a:lnTo>
                  <a:lnTo>
                    <a:pt x="10" y="570"/>
                  </a:lnTo>
                  <a:lnTo>
                    <a:pt x="10" y="522"/>
                  </a:lnTo>
                  <a:lnTo>
                    <a:pt x="10" y="475"/>
                  </a:lnTo>
                  <a:lnTo>
                    <a:pt x="10" y="475"/>
                  </a:lnTo>
                  <a:lnTo>
                    <a:pt x="9" y="448"/>
                  </a:lnTo>
                  <a:lnTo>
                    <a:pt x="6" y="418"/>
                  </a:lnTo>
                  <a:lnTo>
                    <a:pt x="6" y="418"/>
                  </a:lnTo>
                  <a:lnTo>
                    <a:pt x="2" y="394"/>
                  </a:lnTo>
                  <a:lnTo>
                    <a:pt x="0" y="370"/>
                  </a:lnTo>
                  <a:lnTo>
                    <a:pt x="0" y="345"/>
                  </a:lnTo>
                  <a:lnTo>
                    <a:pt x="0" y="322"/>
                  </a:lnTo>
                  <a:lnTo>
                    <a:pt x="2" y="311"/>
                  </a:lnTo>
                  <a:lnTo>
                    <a:pt x="3" y="299"/>
                  </a:lnTo>
                  <a:lnTo>
                    <a:pt x="7" y="289"/>
                  </a:lnTo>
                  <a:lnTo>
                    <a:pt x="10" y="279"/>
                  </a:lnTo>
                  <a:lnTo>
                    <a:pt x="14" y="269"/>
                  </a:lnTo>
                  <a:lnTo>
                    <a:pt x="20" y="260"/>
                  </a:lnTo>
                  <a:lnTo>
                    <a:pt x="26" y="252"/>
                  </a:lnTo>
                  <a:lnTo>
                    <a:pt x="34" y="243"/>
                  </a:lnTo>
                  <a:lnTo>
                    <a:pt x="34" y="243"/>
                  </a:lnTo>
                  <a:lnTo>
                    <a:pt x="42" y="236"/>
                  </a:lnTo>
                  <a:lnTo>
                    <a:pt x="52" y="230"/>
                  </a:lnTo>
                  <a:lnTo>
                    <a:pt x="63" y="225"/>
                  </a:lnTo>
                  <a:lnTo>
                    <a:pt x="74" y="221"/>
                  </a:lnTo>
                  <a:lnTo>
                    <a:pt x="87" y="218"/>
                  </a:lnTo>
                  <a:lnTo>
                    <a:pt x="101" y="214"/>
                  </a:lnTo>
                  <a:lnTo>
                    <a:pt x="116" y="213"/>
                  </a:lnTo>
                  <a:lnTo>
                    <a:pt x="133" y="213"/>
                  </a:lnTo>
                  <a:lnTo>
                    <a:pt x="133" y="213"/>
                  </a:lnTo>
                  <a:lnTo>
                    <a:pt x="151" y="213"/>
                  </a:lnTo>
                  <a:lnTo>
                    <a:pt x="167" y="214"/>
                  </a:lnTo>
                  <a:lnTo>
                    <a:pt x="202" y="218"/>
                  </a:lnTo>
                  <a:lnTo>
                    <a:pt x="204" y="218"/>
                  </a:lnTo>
                  <a:lnTo>
                    <a:pt x="204" y="218"/>
                  </a:lnTo>
                  <a:lnTo>
                    <a:pt x="228" y="221"/>
                  </a:lnTo>
                  <a:lnTo>
                    <a:pt x="233" y="221"/>
                  </a:lnTo>
                  <a:lnTo>
                    <a:pt x="235" y="218"/>
                  </a:lnTo>
                  <a:lnTo>
                    <a:pt x="235" y="218"/>
                  </a:lnTo>
                  <a:lnTo>
                    <a:pt x="245" y="193"/>
                  </a:lnTo>
                  <a:lnTo>
                    <a:pt x="255" y="169"/>
                  </a:lnTo>
                  <a:lnTo>
                    <a:pt x="264" y="146"/>
                  </a:lnTo>
                  <a:lnTo>
                    <a:pt x="271" y="122"/>
                  </a:lnTo>
                  <a:lnTo>
                    <a:pt x="277" y="98"/>
                  </a:lnTo>
                  <a:lnTo>
                    <a:pt x="282" y="76"/>
                  </a:lnTo>
                  <a:lnTo>
                    <a:pt x="286" y="53"/>
                  </a:lnTo>
                  <a:lnTo>
                    <a:pt x="289" y="31"/>
                  </a:lnTo>
                  <a:lnTo>
                    <a:pt x="289" y="31"/>
                  </a:lnTo>
                  <a:lnTo>
                    <a:pt x="291" y="25"/>
                  </a:lnTo>
                  <a:lnTo>
                    <a:pt x="294" y="20"/>
                  </a:lnTo>
                  <a:lnTo>
                    <a:pt x="298" y="17"/>
                  </a:lnTo>
                  <a:lnTo>
                    <a:pt x="304" y="13"/>
                  </a:lnTo>
                  <a:lnTo>
                    <a:pt x="306" y="13"/>
                  </a:lnTo>
                  <a:lnTo>
                    <a:pt x="307" y="12"/>
                  </a:lnTo>
                  <a:lnTo>
                    <a:pt x="307" y="12"/>
                  </a:lnTo>
                  <a:lnTo>
                    <a:pt x="310" y="9"/>
                  </a:lnTo>
                  <a:lnTo>
                    <a:pt x="312" y="8"/>
                  </a:lnTo>
                  <a:lnTo>
                    <a:pt x="316" y="7"/>
                  </a:lnTo>
                  <a:lnTo>
                    <a:pt x="320" y="6"/>
                  </a:lnTo>
                  <a:lnTo>
                    <a:pt x="320" y="6"/>
                  </a:lnTo>
                  <a:lnTo>
                    <a:pt x="361" y="4"/>
                  </a:lnTo>
                  <a:lnTo>
                    <a:pt x="401" y="2"/>
                  </a:lnTo>
                  <a:lnTo>
                    <a:pt x="441" y="1"/>
                  </a:lnTo>
                  <a:lnTo>
                    <a:pt x="479" y="0"/>
                  </a:lnTo>
                  <a:lnTo>
                    <a:pt x="479" y="0"/>
                  </a:lnTo>
                  <a:lnTo>
                    <a:pt x="532" y="1"/>
                  </a:lnTo>
                  <a:lnTo>
                    <a:pt x="584" y="3"/>
                  </a:lnTo>
                  <a:lnTo>
                    <a:pt x="634" y="7"/>
                  </a:lnTo>
                  <a:lnTo>
                    <a:pt x="681" y="12"/>
                  </a:lnTo>
                  <a:lnTo>
                    <a:pt x="681" y="12"/>
                  </a:lnTo>
                  <a:lnTo>
                    <a:pt x="695" y="15"/>
                  </a:lnTo>
                  <a:lnTo>
                    <a:pt x="707" y="20"/>
                  </a:lnTo>
                  <a:lnTo>
                    <a:pt x="719" y="26"/>
                  </a:lnTo>
                  <a:lnTo>
                    <a:pt x="729" y="33"/>
                  </a:lnTo>
                  <a:lnTo>
                    <a:pt x="737" y="42"/>
                  </a:lnTo>
                  <a:lnTo>
                    <a:pt x="745" y="54"/>
                  </a:lnTo>
                  <a:lnTo>
                    <a:pt x="751" y="67"/>
                  </a:lnTo>
                  <a:lnTo>
                    <a:pt x="756" y="83"/>
                  </a:lnTo>
                  <a:lnTo>
                    <a:pt x="756" y="83"/>
                  </a:lnTo>
                  <a:lnTo>
                    <a:pt x="766" y="118"/>
                  </a:lnTo>
                  <a:lnTo>
                    <a:pt x="766" y="118"/>
                  </a:lnTo>
                  <a:lnTo>
                    <a:pt x="774" y="138"/>
                  </a:lnTo>
                  <a:lnTo>
                    <a:pt x="779" y="157"/>
                  </a:lnTo>
                  <a:lnTo>
                    <a:pt x="784" y="177"/>
                  </a:lnTo>
                  <a:lnTo>
                    <a:pt x="787" y="198"/>
                  </a:lnTo>
                  <a:lnTo>
                    <a:pt x="788" y="203"/>
                  </a:lnTo>
                  <a:lnTo>
                    <a:pt x="793" y="203"/>
                  </a:lnTo>
                  <a:lnTo>
                    <a:pt x="793" y="203"/>
                  </a:lnTo>
                  <a:lnTo>
                    <a:pt x="901" y="204"/>
                  </a:lnTo>
                  <a:lnTo>
                    <a:pt x="901" y="204"/>
                  </a:lnTo>
                  <a:lnTo>
                    <a:pt x="1026" y="204"/>
                  </a:lnTo>
                  <a:lnTo>
                    <a:pt x="1026" y="204"/>
                  </a:lnTo>
                  <a:lnTo>
                    <a:pt x="1046" y="204"/>
                  </a:lnTo>
                  <a:lnTo>
                    <a:pt x="1066" y="203"/>
                  </a:lnTo>
                  <a:lnTo>
                    <a:pt x="1105" y="200"/>
                  </a:lnTo>
                  <a:lnTo>
                    <a:pt x="1105" y="200"/>
                  </a:lnTo>
                  <a:lnTo>
                    <a:pt x="1144" y="197"/>
                  </a:lnTo>
                  <a:lnTo>
                    <a:pt x="1163" y="195"/>
                  </a:lnTo>
                  <a:lnTo>
                    <a:pt x="1182" y="195"/>
                  </a:lnTo>
                  <a:lnTo>
                    <a:pt x="1182" y="195"/>
                  </a:lnTo>
                  <a:lnTo>
                    <a:pt x="1207" y="196"/>
                  </a:lnTo>
                  <a:lnTo>
                    <a:pt x="1230" y="198"/>
                  </a:lnTo>
                  <a:lnTo>
                    <a:pt x="1230" y="198"/>
                  </a:lnTo>
                  <a:lnTo>
                    <a:pt x="1249" y="202"/>
                  </a:lnTo>
                  <a:lnTo>
                    <a:pt x="1271" y="206"/>
                  </a:lnTo>
                  <a:lnTo>
                    <a:pt x="1294" y="212"/>
                  </a:lnTo>
                  <a:lnTo>
                    <a:pt x="1317" y="221"/>
                  </a:lnTo>
                  <a:lnTo>
                    <a:pt x="1327" y="225"/>
                  </a:lnTo>
                  <a:lnTo>
                    <a:pt x="1337" y="230"/>
                  </a:lnTo>
                  <a:lnTo>
                    <a:pt x="1348" y="235"/>
                  </a:lnTo>
                  <a:lnTo>
                    <a:pt x="1356" y="241"/>
                  </a:lnTo>
                  <a:lnTo>
                    <a:pt x="1364" y="249"/>
                  </a:lnTo>
                  <a:lnTo>
                    <a:pt x="1372" y="256"/>
                  </a:lnTo>
                  <a:lnTo>
                    <a:pt x="1378" y="263"/>
                  </a:lnTo>
                  <a:lnTo>
                    <a:pt x="1383" y="273"/>
                  </a:lnTo>
                  <a:lnTo>
                    <a:pt x="1383" y="273"/>
                  </a:lnTo>
                  <a:lnTo>
                    <a:pt x="1388" y="287"/>
                  </a:lnTo>
                  <a:lnTo>
                    <a:pt x="1393" y="303"/>
                  </a:lnTo>
                  <a:lnTo>
                    <a:pt x="1396" y="318"/>
                  </a:lnTo>
                  <a:lnTo>
                    <a:pt x="1400" y="335"/>
                  </a:lnTo>
                  <a:lnTo>
                    <a:pt x="1401" y="345"/>
                  </a:lnTo>
                  <a:lnTo>
                    <a:pt x="1401" y="345"/>
                  </a:lnTo>
                  <a:lnTo>
                    <a:pt x="1402" y="356"/>
                  </a:lnTo>
                  <a:lnTo>
                    <a:pt x="1402" y="370"/>
                  </a:lnTo>
                  <a:lnTo>
                    <a:pt x="1402" y="370"/>
                  </a:lnTo>
                  <a:lnTo>
                    <a:pt x="1402" y="379"/>
                  </a:lnTo>
                  <a:lnTo>
                    <a:pt x="1403" y="390"/>
                  </a:lnTo>
                  <a:lnTo>
                    <a:pt x="1404" y="399"/>
                  </a:lnTo>
                  <a:lnTo>
                    <a:pt x="1407" y="408"/>
                  </a:lnTo>
                  <a:lnTo>
                    <a:pt x="1407" y="408"/>
                  </a:lnTo>
                  <a:lnTo>
                    <a:pt x="1409" y="412"/>
                  </a:lnTo>
                  <a:lnTo>
                    <a:pt x="1409" y="418"/>
                  </a:lnTo>
                  <a:lnTo>
                    <a:pt x="1408" y="422"/>
                  </a:lnTo>
                  <a:lnTo>
                    <a:pt x="1406" y="426"/>
                  </a:lnTo>
                  <a:lnTo>
                    <a:pt x="1406" y="426"/>
                  </a:lnTo>
                  <a:lnTo>
                    <a:pt x="1403" y="430"/>
                  </a:lnTo>
                  <a:lnTo>
                    <a:pt x="1399" y="433"/>
                  </a:lnTo>
                  <a:lnTo>
                    <a:pt x="1394" y="435"/>
                  </a:lnTo>
                  <a:lnTo>
                    <a:pt x="1389" y="436"/>
                  </a:lnTo>
                  <a:lnTo>
                    <a:pt x="1389" y="436"/>
                  </a:lnTo>
                  <a:lnTo>
                    <a:pt x="1385" y="435"/>
                  </a:lnTo>
                  <a:lnTo>
                    <a:pt x="1382" y="433"/>
                  </a:lnTo>
                  <a:lnTo>
                    <a:pt x="1379" y="431"/>
                  </a:lnTo>
                  <a:lnTo>
                    <a:pt x="1376" y="427"/>
                  </a:lnTo>
                  <a:lnTo>
                    <a:pt x="1376" y="427"/>
                  </a:lnTo>
                  <a:lnTo>
                    <a:pt x="1373" y="419"/>
                  </a:lnTo>
                  <a:lnTo>
                    <a:pt x="1371" y="411"/>
                  </a:lnTo>
                  <a:lnTo>
                    <a:pt x="1367" y="395"/>
                  </a:lnTo>
                  <a:lnTo>
                    <a:pt x="1365" y="378"/>
                  </a:lnTo>
                  <a:lnTo>
                    <a:pt x="1365" y="363"/>
                  </a:lnTo>
                  <a:lnTo>
                    <a:pt x="1365" y="363"/>
                  </a:lnTo>
                  <a:lnTo>
                    <a:pt x="1363" y="335"/>
                  </a:lnTo>
                  <a:lnTo>
                    <a:pt x="1361" y="321"/>
                  </a:lnTo>
                  <a:lnTo>
                    <a:pt x="1358" y="307"/>
                  </a:lnTo>
                  <a:lnTo>
                    <a:pt x="1358" y="307"/>
                  </a:lnTo>
                  <a:lnTo>
                    <a:pt x="1354" y="297"/>
                  </a:lnTo>
                  <a:lnTo>
                    <a:pt x="1348" y="288"/>
                  </a:lnTo>
                  <a:lnTo>
                    <a:pt x="1340" y="280"/>
                  </a:lnTo>
                  <a:lnTo>
                    <a:pt x="1332" y="271"/>
                  </a:lnTo>
                  <a:lnTo>
                    <a:pt x="1322" y="265"/>
                  </a:lnTo>
                  <a:lnTo>
                    <a:pt x="1311" y="258"/>
                  </a:lnTo>
                  <a:lnTo>
                    <a:pt x="1300" y="253"/>
                  </a:lnTo>
                  <a:lnTo>
                    <a:pt x="1288" y="248"/>
                  </a:lnTo>
                  <a:lnTo>
                    <a:pt x="1275" y="243"/>
                  </a:lnTo>
                  <a:lnTo>
                    <a:pt x="1263" y="240"/>
                  </a:lnTo>
                  <a:lnTo>
                    <a:pt x="1237" y="235"/>
                  </a:lnTo>
                  <a:lnTo>
                    <a:pt x="1211" y="232"/>
                  </a:lnTo>
                  <a:lnTo>
                    <a:pt x="1188" y="231"/>
                  </a:lnTo>
                  <a:lnTo>
                    <a:pt x="1188" y="231"/>
                  </a:lnTo>
                  <a:lnTo>
                    <a:pt x="1181" y="231"/>
                  </a:lnTo>
                  <a:lnTo>
                    <a:pt x="1181" y="231"/>
                  </a:lnTo>
                  <a:lnTo>
                    <a:pt x="1140" y="233"/>
                  </a:lnTo>
                  <a:lnTo>
                    <a:pt x="1101" y="235"/>
                  </a:lnTo>
                  <a:lnTo>
                    <a:pt x="1101" y="235"/>
                  </a:lnTo>
                  <a:lnTo>
                    <a:pt x="1047" y="238"/>
                  </a:lnTo>
                  <a:lnTo>
                    <a:pt x="1019" y="239"/>
                  </a:lnTo>
                  <a:lnTo>
                    <a:pt x="991" y="239"/>
                  </a:lnTo>
                  <a:lnTo>
                    <a:pt x="991" y="239"/>
                  </a:lnTo>
                  <a:lnTo>
                    <a:pt x="975" y="239"/>
                  </a:lnTo>
                  <a:lnTo>
                    <a:pt x="975" y="239"/>
                  </a:lnTo>
                  <a:lnTo>
                    <a:pt x="920" y="239"/>
                  </a:lnTo>
                  <a:lnTo>
                    <a:pt x="872" y="239"/>
                  </a:lnTo>
                  <a:lnTo>
                    <a:pt x="777" y="239"/>
                  </a:lnTo>
                  <a:lnTo>
                    <a:pt x="777" y="239"/>
                  </a:lnTo>
                  <a:lnTo>
                    <a:pt x="771" y="238"/>
                  </a:lnTo>
                  <a:lnTo>
                    <a:pt x="767" y="237"/>
                  </a:lnTo>
                  <a:lnTo>
                    <a:pt x="764" y="234"/>
                  </a:lnTo>
                  <a:lnTo>
                    <a:pt x="762" y="231"/>
                  </a:lnTo>
                  <a:lnTo>
                    <a:pt x="761" y="230"/>
                  </a:lnTo>
                  <a:lnTo>
                    <a:pt x="760" y="229"/>
                  </a:lnTo>
                  <a:lnTo>
                    <a:pt x="760" y="229"/>
                  </a:lnTo>
                  <a:lnTo>
                    <a:pt x="756" y="227"/>
                  </a:lnTo>
                  <a:lnTo>
                    <a:pt x="754" y="223"/>
                  </a:lnTo>
                  <a:lnTo>
                    <a:pt x="753" y="219"/>
                  </a:lnTo>
                  <a:lnTo>
                    <a:pt x="752" y="214"/>
                  </a:lnTo>
                  <a:lnTo>
                    <a:pt x="752" y="214"/>
                  </a:lnTo>
                  <a:lnTo>
                    <a:pt x="752" y="204"/>
                  </a:lnTo>
                  <a:lnTo>
                    <a:pt x="751" y="194"/>
                  </a:lnTo>
                  <a:lnTo>
                    <a:pt x="747" y="174"/>
                  </a:lnTo>
                  <a:lnTo>
                    <a:pt x="740" y="154"/>
                  </a:lnTo>
                  <a:lnTo>
                    <a:pt x="734" y="135"/>
                  </a:lnTo>
                  <a:lnTo>
                    <a:pt x="734" y="135"/>
                  </a:lnTo>
                  <a:lnTo>
                    <a:pt x="727" y="114"/>
                  </a:lnTo>
                  <a:lnTo>
                    <a:pt x="721" y="92"/>
                  </a:lnTo>
                  <a:lnTo>
                    <a:pt x="721" y="92"/>
                  </a:lnTo>
                  <a:lnTo>
                    <a:pt x="719" y="84"/>
                  </a:lnTo>
                  <a:lnTo>
                    <a:pt x="714" y="77"/>
                  </a:lnTo>
                  <a:lnTo>
                    <a:pt x="710" y="69"/>
                  </a:lnTo>
                  <a:lnTo>
                    <a:pt x="705" y="64"/>
                  </a:lnTo>
                  <a:lnTo>
                    <a:pt x="699" y="59"/>
                  </a:lnTo>
                  <a:lnTo>
                    <a:pt x="693" y="55"/>
                  </a:lnTo>
                  <a:lnTo>
                    <a:pt x="686" y="52"/>
                  </a:lnTo>
                  <a:lnTo>
                    <a:pt x="679" y="49"/>
                  </a:lnTo>
                  <a:lnTo>
                    <a:pt x="664" y="46"/>
                  </a:lnTo>
                  <a:lnTo>
                    <a:pt x="647" y="43"/>
                  </a:lnTo>
                  <a:lnTo>
                    <a:pt x="631" y="42"/>
                  </a:lnTo>
                  <a:lnTo>
                    <a:pt x="615" y="42"/>
                  </a:lnTo>
                  <a:lnTo>
                    <a:pt x="605" y="42"/>
                  </a:lnTo>
                  <a:lnTo>
                    <a:pt x="605" y="42"/>
                  </a:lnTo>
                  <a:lnTo>
                    <a:pt x="530" y="41"/>
                  </a:lnTo>
                  <a:lnTo>
                    <a:pt x="528" y="40"/>
                  </a:lnTo>
                  <a:lnTo>
                    <a:pt x="528" y="40"/>
                  </a:lnTo>
                  <a:lnTo>
                    <a:pt x="476" y="39"/>
                  </a:lnTo>
                  <a:lnTo>
                    <a:pt x="424" y="39"/>
                  </a:lnTo>
                  <a:lnTo>
                    <a:pt x="424" y="39"/>
                  </a:lnTo>
                  <a:lnTo>
                    <a:pt x="374" y="39"/>
                  </a:lnTo>
                  <a:lnTo>
                    <a:pt x="329" y="41"/>
                  </a:lnTo>
                  <a:lnTo>
                    <a:pt x="324" y="42"/>
                  </a:lnTo>
                  <a:lnTo>
                    <a:pt x="323" y="47"/>
                  </a:lnTo>
                  <a:lnTo>
                    <a:pt x="323" y="47"/>
                  </a:lnTo>
                  <a:lnTo>
                    <a:pt x="320" y="66"/>
                  </a:lnTo>
                  <a:lnTo>
                    <a:pt x="316" y="87"/>
                  </a:lnTo>
                  <a:lnTo>
                    <a:pt x="308" y="126"/>
                  </a:lnTo>
                  <a:lnTo>
                    <a:pt x="308" y="127"/>
                  </a:lnTo>
                  <a:lnTo>
                    <a:pt x="308" y="127"/>
                  </a:lnTo>
                  <a:lnTo>
                    <a:pt x="302" y="153"/>
                  </a:lnTo>
                  <a:lnTo>
                    <a:pt x="302" y="153"/>
                  </a:lnTo>
                  <a:lnTo>
                    <a:pt x="300" y="162"/>
                  </a:lnTo>
                  <a:lnTo>
                    <a:pt x="298" y="168"/>
                  </a:lnTo>
                  <a:lnTo>
                    <a:pt x="292" y="178"/>
                  </a:lnTo>
                  <a:lnTo>
                    <a:pt x="292" y="178"/>
                  </a:lnTo>
                  <a:lnTo>
                    <a:pt x="287" y="184"/>
                  </a:lnTo>
                  <a:lnTo>
                    <a:pt x="283" y="193"/>
                  </a:lnTo>
                  <a:lnTo>
                    <a:pt x="283" y="193"/>
                  </a:lnTo>
                  <a:lnTo>
                    <a:pt x="274" y="214"/>
                  </a:lnTo>
                  <a:lnTo>
                    <a:pt x="274" y="214"/>
                  </a:lnTo>
                  <a:lnTo>
                    <a:pt x="267" y="232"/>
                  </a:lnTo>
                  <a:lnTo>
                    <a:pt x="266" y="234"/>
                  </a:lnTo>
                  <a:lnTo>
                    <a:pt x="267" y="235"/>
                  </a:lnTo>
                  <a:lnTo>
                    <a:pt x="267" y="235"/>
                  </a:lnTo>
                  <a:lnTo>
                    <a:pt x="268" y="239"/>
                  </a:lnTo>
                  <a:lnTo>
                    <a:pt x="267" y="245"/>
                  </a:lnTo>
                  <a:lnTo>
                    <a:pt x="266" y="248"/>
                  </a:lnTo>
                  <a:lnTo>
                    <a:pt x="264" y="252"/>
                  </a:lnTo>
                  <a:lnTo>
                    <a:pt x="264" y="252"/>
                  </a:lnTo>
                  <a:lnTo>
                    <a:pt x="262" y="255"/>
                  </a:lnTo>
                  <a:lnTo>
                    <a:pt x="258" y="256"/>
                  </a:lnTo>
                  <a:lnTo>
                    <a:pt x="254" y="258"/>
                  </a:lnTo>
                  <a:lnTo>
                    <a:pt x="250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5" y="258"/>
                  </a:lnTo>
                  <a:lnTo>
                    <a:pt x="245" y="258"/>
                  </a:lnTo>
                  <a:lnTo>
                    <a:pt x="241" y="258"/>
                  </a:lnTo>
                  <a:lnTo>
                    <a:pt x="241" y="258"/>
                  </a:lnTo>
                  <a:lnTo>
                    <a:pt x="240" y="258"/>
                  </a:lnTo>
                  <a:lnTo>
                    <a:pt x="240" y="258"/>
                  </a:lnTo>
                  <a:lnTo>
                    <a:pt x="208" y="255"/>
                  </a:lnTo>
                  <a:lnTo>
                    <a:pt x="208" y="255"/>
                  </a:lnTo>
                  <a:lnTo>
                    <a:pt x="175" y="252"/>
                  </a:lnTo>
                  <a:lnTo>
                    <a:pt x="157" y="251"/>
                  </a:lnTo>
                  <a:lnTo>
                    <a:pt x="140" y="250"/>
                  </a:lnTo>
                  <a:lnTo>
                    <a:pt x="140" y="250"/>
                  </a:lnTo>
                  <a:lnTo>
                    <a:pt x="127" y="251"/>
                  </a:lnTo>
                  <a:lnTo>
                    <a:pt x="113" y="252"/>
                  </a:lnTo>
                  <a:lnTo>
                    <a:pt x="101" y="254"/>
                  </a:lnTo>
                  <a:lnTo>
                    <a:pt x="91" y="256"/>
                  </a:lnTo>
                  <a:lnTo>
                    <a:pt x="80" y="259"/>
                  </a:lnTo>
                  <a:lnTo>
                    <a:pt x="72" y="264"/>
                  </a:lnTo>
                  <a:lnTo>
                    <a:pt x="65" y="268"/>
                  </a:lnTo>
                  <a:lnTo>
                    <a:pt x="58" y="275"/>
                  </a:lnTo>
                  <a:lnTo>
                    <a:pt x="58" y="275"/>
                  </a:lnTo>
                  <a:lnTo>
                    <a:pt x="53" y="280"/>
                  </a:lnTo>
                  <a:lnTo>
                    <a:pt x="49" y="286"/>
                  </a:lnTo>
                  <a:lnTo>
                    <a:pt x="46" y="292"/>
                  </a:lnTo>
                  <a:lnTo>
                    <a:pt x="44" y="298"/>
                  </a:lnTo>
                  <a:lnTo>
                    <a:pt x="42" y="306"/>
                  </a:lnTo>
                  <a:lnTo>
                    <a:pt x="41" y="314"/>
                  </a:lnTo>
                  <a:lnTo>
                    <a:pt x="40" y="322"/>
                  </a:lnTo>
                  <a:lnTo>
                    <a:pt x="40" y="332"/>
                  </a:lnTo>
                  <a:lnTo>
                    <a:pt x="41" y="368"/>
                  </a:lnTo>
                  <a:lnTo>
                    <a:pt x="41" y="368"/>
                  </a:lnTo>
                  <a:lnTo>
                    <a:pt x="44" y="483"/>
                  </a:lnTo>
                  <a:lnTo>
                    <a:pt x="46" y="541"/>
                  </a:lnTo>
                  <a:lnTo>
                    <a:pt x="46" y="599"/>
                  </a:lnTo>
                  <a:lnTo>
                    <a:pt x="46" y="599"/>
                  </a:lnTo>
                  <a:lnTo>
                    <a:pt x="46" y="658"/>
                  </a:lnTo>
                  <a:lnTo>
                    <a:pt x="48" y="720"/>
                  </a:lnTo>
                  <a:lnTo>
                    <a:pt x="50" y="783"/>
                  </a:lnTo>
                  <a:lnTo>
                    <a:pt x="53" y="850"/>
                  </a:lnTo>
                  <a:lnTo>
                    <a:pt x="53" y="850"/>
                  </a:lnTo>
                  <a:lnTo>
                    <a:pt x="55" y="893"/>
                  </a:lnTo>
                  <a:lnTo>
                    <a:pt x="55" y="893"/>
                  </a:lnTo>
                  <a:lnTo>
                    <a:pt x="56" y="932"/>
                  </a:lnTo>
                  <a:lnTo>
                    <a:pt x="59" y="972"/>
                  </a:lnTo>
                  <a:lnTo>
                    <a:pt x="59" y="972"/>
                  </a:lnTo>
                  <a:lnTo>
                    <a:pt x="59" y="985"/>
                  </a:lnTo>
                  <a:lnTo>
                    <a:pt x="59" y="996"/>
                  </a:lnTo>
                  <a:lnTo>
                    <a:pt x="56" y="1019"/>
                  </a:lnTo>
                  <a:lnTo>
                    <a:pt x="56" y="1019"/>
                  </a:lnTo>
                  <a:lnTo>
                    <a:pt x="53" y="1035"/>
                  </a:lnTo>
                  <a:lnTo>
                    <a:pt x="52" y="1052"/>
                  </a:lnTo>
                  <a:lnTo>
                    <a:pt x="52" y="1052"/>
                  </a:lnTo>
                  <a:lnTo>
                    <a:pt x="52" y="1053"/>
                  </a:lnTo>
                  <a:lnTo>
                    <a:pt x="52" y="1053"/>
                  </a:lnTo>
                  <a:lnTo>
                    <a:pt x="53" y="1076"/>
                  </a:lnTo>
                  <a:lnTo>
                    <a:pt x="56" y="1097"/>
                  </a:lnTo>
                  <a:lnTo>
                    <a:pt x="58" y="1106"/>
                  </a:lnTo>
                  <a:lnTo>
                    <a:pt x="61" y="1115"/>
                  </a:lnTo>
                  <a:lnTo>
                    <a:pt x="65" y="1123"/>
                  </a:lnTo>
                  <a:lnTo>
                    <a:pt x="69" y="1132"/>
                  </a:lnTo>
                  <a:lnTo>
                    <a:pt x="73" y="1139"/>
                  </a:lnTo>
                  <a:lnTo>
                    <a:pt x="79" y="1145"/>
                  </a:lnTo>
                  <a:lnTo>
                    <a:pt x="85" y="1151"/>
                  </a:lnTo>
                  <a:lnTo>
                    <a:pt x="93" y="1157"/>
                  </a:lnTo>
                  <a:lnTo>
                    <a:pt x="101" y="1162"/>
                  </a:lnTo>
                  <a:lnTo>
                    <a:pt x="110" y="1166"/>
                  </a:lnTo>
                  <a:lnTo>
                    <a:pt x="122" y="1169"/>
                  </a:lnTo>
                  <a:lnTo>
                    <a:pt x="133" y="1171"/>
                  </a:lnTo>
                  <a:lnTo>
                    <a:pt x="133" y="1171"/>
                  </a:lnTo>
                  <a:lnTo>
                    <a:pt x="175" y="1178"/>
                  </a:lnTo>
                  <a:lnTo>
                    <a:pt x="211" y="1183"/>
                  </a:lnTo>
                  <a:lnTo>
                    <a:pt x="246" y="1186"/>
                  </a:lnTo>
                  <a:lnTo>
                    <a:pt x="279" y="1186"/>
                  </a:lnTo>
                  <a:lnTo>
                    <a:pt x="279" y="1186"/>
                  </a:lnTo>
                  <a:lnTo>
                    <a:pt x="311" y="1187"/>
                  </a:lnTo>
                  <a:lnTo>
                    <a:pt x="342" y="1188"/>
                  </a:lnTo>
                  <a:lnTo>
                    <a:pt x="342" y="1188"/>
                  </a:lnTo>
                  <a:lnTo>
                    <a:pt x="376" y="1189"/>
                  </a:lnTo>
                  <a:lnTo>
                    <a:pt x="409" y="1190"/>
                  </a:lnTo>
                  <a:lnTo>
                    <a:pt x="409" y="1190"/>
                  </a:lnTo>
                  <a:lnTo>
                    <a:pt x="440" y="1189"/>
                  </a:lnTo>
                  <a:lnTo>
                    <a:pt x="440" y="1189"/>
                  </a:lnTo>
                  <a:lnTo>
                    <a:pt x="472" y="1187"/>
                  </a:lnTo>
                  <a:lnTo>
                    <a:pt x="504" y="1184"/>
                  </a:lnTo>
                  <a:lnTo>
                    <a:pt x="504" y="1184"/>
                  </a:lnTo>
                  <a:lnTo>
                    <a:pt x="552" y="1180"/>
                  </a:lnTo>
                  <a:lnTo>
                    <a:pt x="576" y="1178"/>
                  </a:lnTo>
                  <a:lnTo>
                    <a:pt x="599" y="1178"/>
                  </a:lnTo>
                  <a:lnTo>
                    <a:pt x="599" y="1178"/>
                  </a:lnTo>
                  <a:lnTo>
                    <a:pt x="612" y="1178"/>
                  </a:lnTo>
                  <a:lnTo>
                    <a:pt x="612" y="1178"/>
                  </a:lnTo>
                  <a:lnTo>
                    <a:pt x="691" y="1179"/>
                  </a:lnTo>
                  <a:lnTo>
                    <a:pt x="784" y="1180"/>
                  </a:lnTo>
                  <a:lnTo>
                    <a:pt x="784" y="1180"/>
                  </a:lnTo>
                  <a:lnTo>
                    <a:pt x="873" y="1179"/>
                  </a:lnTo>
                  <a:lnTo>
                    <a:pt x="880" y="1179"/>
                  </a:lnTo>
                  <a:lnTo>
                    <a:pt x="880" y="1179"/>
                  </a:lnTo>
                  <a:lnTo>
                    <a:pt x="976" y="1179"/>
                  </a:lnTo>
                  <a:lnTo>
                    <a:pt x="976" y="1179"/>
                  </a:lnTo>
                  <a:lnTo>
                    <a:pt x="1009" y="1179"/>
                  </a:lnTo>
                  <a:lnTo>
                    <a:pt x="1011" y="1179"/>
                  </a:lnTo>
                  <a:lnTo>
                    <a:pt x="1011" y="1179"/>
                  </a:lnTo>
                  <a:lnTo>
                    <a:pt x="1041" y="1179"/>
                  </a:lnTo>
                  <a:lnTo>
                    <a:pt x="1041" y="1179"/>
                  </a:lnTo>
                  <a:lnTo>
                    <a:pt x="1084" y="1180"/>
                  </a:lnTo>
                  <a:lnTo>
                    <a:pt x="1107" y="1181"/>
                  </a:lnTo>
                  <a:lnTo>
                    <a:pt x="1130" y="1184"/>
                  </a:lnTo>
                  <a:lnTo>
                    <a:pt x="1130" y="1184"/>
                  </a:lnTo>
                  <a:lnTo>
                    <a:pt x="1159" y="1187"/>
                  </a:lnTo>
                  <a:lnTo>
                    <a:pt x="1174" y="1188"/>
                  </a:lnTo>
                  <a:lnTo>
                    <a:pt x="1189" y="1188"/>
                  </a:lnTo>
                  <a:lnTo>
                    <a:pt x="1189" y="1188"/>
                  </a:lnTo>
                  <a:lnTo>
                    <a:pt x="1208" y="1188"/>
                  </a:lnTo>
                  <a:lnTo>
                    <a:pt x="1208" y="1188"/>
                  </a:lnTo>
                  <a:lnTo>
                    <a:pt x="1210" y="1188"/>
                  </a:lnTo>
                  <a:lnTo>
                    <a:pt x="1210" y="1188"/>
                  </a:lnTo>
                  <a:lnTo>
                    <a:pt x="1219" y="1188"/>
                  </a:lnTo>
                  <a:lnTo>
                    <a:pt x="1219" y="1188"/>
                  </a:lnTo>
                  <a:lnTo>
                    <a:pt x="1237" y="1189"/>
                  </a:lnTo>
                  <a:lnTo>
                    <a:pt x="1237" y="1189"/>
                  </a:lnTo>
                  <a:lnTo>
                    <a:pt x="1248" y="1188"/>
                  </a:lnTo>
                  <a:lnTo>
                    <a:pt x="1255" y="1187"/>
                  </a:lnTo>
                  <a:lnTo>
                    <a:pt x="1260" y="1185"/>
                  </a:lnTo>
                  <a:lnTo>
                    <a:pt x="1262" y="1183"/>
                  </a:lnTo>
                  <a:lnTo>
                    <a:pt x="1262" y="1183"/>
                  </a:lnTo>
                  <a:lnTo>
                    <a:pt x="1265" y="1178"/>
                  </a:lnTo>
                  <a:lnTo>
                    <a:pt x="1268" y="1176"/>
                  </a:lnTo>
                  <a:lnTo>
                    <a:pt x="1272" y="1174"/>
                  </a:lnTo>
                  <a:lnTo>
                    <a:pt x="1276" y="1173"/>
                  </a:lnTo>
                  <a:lnTo>
                    <a:pt x="1276" y="1173"/>
                  </a:lnTo>
                  <a:lnTo>
                    <a:pt x="1281" y="1174"/>
                  </a:lnTo>
                  <a:lnTo>
                    <a:pt x="1287" y="1176"/>
                  </a:lnTo>
                  <a:lnTo>
                    <a:pt x="1291" y="1179"/>
                  </a:lnTo>
                  <a:lnTo>
                    <a:pt x="1294" y="1184"/>
                  </a:lnTo>
                  <a:lnTo>
                    <a:pt x="1294" y="1184"/>
                  </a:lnTo>
                  <a:lnTo>
                    <a:pt x="1295" y="1188"/>
                  </a:lnTo>
                  <a:lnTo>
                    <a:pt x="1296" y="1192"/>
                  </a:lnTo>
                  <a:lnTo>
                    <a:pt x="1295" y="1196"/>
                  </a:lnTo>
                  <a:lnTo>
                    <a:pt x="1293" y="1200"/>
                  </a:lnTo>
                  <a:lnTo>
                    <a:pt x="1293" y="1200"/>
                  </a:lnTo>
                  <a:lnTo>
                    <a:pt x="1290" y="1204"/>
                  </a:lnTo>
                  <a:lnTo>
                    <a:pt x="1287" y="1208"/>
                  </a:lnTo>
                  <a:lnTo>
                    <a:pt x="1279" y="1215"/>
                  </a:lnTo>
                  <a:lnTo>
                    <a:pt x="1270" y="1219"/>
                  </a:lnTo>
                  <a:lnTo>
                    <a:pt x="1261" y="1223"/>
                  </a:lnTo>
                  <a:lnTo>
                    <a:pt x="1251" y="1225"/>
                  </a:lnTo>
                  <a:lnTo>
                    <a:pt x="1241" y="1226"/>
                  </a:lnTo>
                  <a:lnTo>
                    <a:pt x="1221" y="1227"/>
                  </a:lnTo>
                  <a:lnTo>
                    <a:pt x="1221" y="12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6" name="Freeform 1010"/>
            <p:cNvSpPr/>
            <p:nvPr/>
          </p:nvSpPr>
          <p:spPr bwMode="auto">
            <a:xfrm>
              <a:off x="4127500" y="2363788"/>
              <a:ext cx="822325" cy="422275"/>
            </a:xfrm>
            <a:custGeom>
              <a:avLst/>
              <a:gdLst/>
              <a:ahLst/>
              <a:cxnLst>
                <a:cxn ang="0">
                  <a:pos x="1224" y="794"/>
                </a:cxn>
                <a:cxn ang="0">
                  <a:pos x="1217" y="774"/>
                </a:cxn>
                <a:cxn ang="0">
                  <a:pos x="1226" y="760"/>
                </a:cxn>
                <a:cxn ang="0">
                  <a:pos x="1240" y="724"/>
                </a:cxn>
                <a:cxn ang="0">
                  <a:pos x="1256" y="649"/>
                </a:cxn>
                <a:cxn ang="0">
                  <a:pos x="1286" y="584"/>
                </a:cxn>
                <a:cxn ang="0">
                  <a:pos x="1313" y="525"/>
                </a:cxn>
                <a:cxn ang="0">
                  <a:pos x="1351" y="435"/>
                </a:cxn>
                <a:cxn ang="0">
                  <a:pos x="1404" y="353"/>
                </a:cxn>
                <a:cxn ang="0">
                  <a:pos x="1460" y="252"/>
                </a:cxn>
                <a:cxn ang="0">
                  <a:pos x="1509" y="131"/>
                </a:cxn>
                <a:cxn ang="0">
                  <a:pos x="1516" y="71"/>
                </a:cxn>
                <a:cxn ang="0">
                  <a:pos x="1506" y="49"/>
                </a:cxn>
                <a:cxn ang="0">
                  <a:pos x="1465" y="35"/>
                </a:cxn>
                <a:cxn ang="0">
                  <a:pos x="1425" y="37"/>
                </a:cxn>
                <a:cxn ang="0">
                  <a:pos x="781" y="47"/>
                </a:cxn>
                <a:cxn ang="0">
                  <a:pos x="307" y="65"/>
                </a:cxn>
                <a:cxn ang="0">
                  <a:pos x="295" y="101"/>
                </a:cxn>
                <a:cxn ang="0">
                  <a:pos x="257" y="189"/>
                </a:cxn>
                <a:cxn ang="0">
                  <a:pos x="245" y="243"/>
                </a:cxn>
                <a:cxn ang="0">
                  <a:pos x="228" y="311"/>
                </a:cxn>
                <a:cxn ang="0">
                  <a:pos x="196" y="371"/>
                </a:cxn>
                <a:cxn ang="0">
                  <a:pos x="150" y="466"/>
                </a:cxn>
                <a:cxn ang="0">
                  <a:pos x="135" y="518"/>
                </a:cxn>
                <a:cxn ang="0">
                  <a:pos x="104" y="613"/>
                </a:cxn>
                <a:cxn ang="0">
                  <a:pos x="74" y="660"/>
                </a:cxn>
                <a:cxn ang="0">
                  <a:pos x="52" y="709"/>
                </a:cxn>
                <a:cxn ang="0">
                  <a:pos x="36" y="756"/>
                </a:cxn>
                <a:cxn ang="0">
                  <a:pos x="32" y="773"/>
                </a:cxn>
                <a:cxn ang="0">
                  <a:pos x="17" y="780"/>
                </a:cxn>
                <a:cxn ang="0">
                  <a:pos x="4" y="774"/>
                </a:cxn>
                <a:cxn ang="0">
                  <a:pos x="0" y="762"/>
                </a:cxn>
                <a:cxn ang="0">
                  <a:pos x="13" y="713"/>
                </a:cxn>
                <a:cxn ang="0">
                  <a:pos x="42" y="646"/>
                </a:cxn>
                <a:cxn ang="0">
                  <a:pos x="79" y="583"/>
                </a:cxn>
                <a:cxn ang="0">
                  <a:pos x="98" y="520"/>
                </a:cxn>
                <a:cxn ang="0">
                  <a:pos x="128" y="431"/>
                </a:cxn>
                <a:cxn ang="0">
                  <a:pos x="164" y="359"/>
                </a:cxn>
                <a:cxn ang="0">
                  <a:pos x="198" y="289"/>
                </a:cxn>
                <a:cxn ang="0">
                  <a:pos x="212" y="219"/>
                </a:cxn>
                <a:cxn ang="0">
                  <a:pos x="237" y="133"/>
                </a:cxn>
                <a:cxn ang="0">
                  <a:pos x="265" y="77"/>
                </a:cxn>
                <a:cxn ang="0">
                  <a:pos x="276" y="43"/>
                </a:cxn>
                <a:cxn ang="0">
                  <a:pos x="303" y="24"/>
                </a:cxn>
                <a:cxn ang="0">
                  <a:pos x="375" y="18"/>
                </a:cxn>
                <a:cxn ang="0">
                  <a:pos x="411" y="13"/>
                </a:cxn>
                <a:cxn ang="0">
                  <a:pos x="479" y="13"/>
                </a:cxn>
                <a:cxn ang="0">
                  <a:pos x="668" y="15"/>
                </a:cxn>
                <a:cxn ang="0">
                  <a:pos x="1159" y="4"/>
                </a:cxn>
                <a:cxn ang="0">
                  <a:pos x="1375" y="1"/>
                </a:cxn>
                <a:cxn ang="0">
                  <a:pos x="1481" y="2"/>
                </a:cxn>
                <a:cxn ang="0">
                  <a:pos x="1535" y="17"/>
                </a:cxn>
                <a:cxn ang="0">
                  <a:pos x="1547" y="34"/>
                </a:cxn>
                <a:cxn ang="0">
                  <a:pos x="1550" y="109"/>
                </a:cxn>
                <a:cxn ang="0">
                  <a:pos x="1516" y="216"/>
                </a:cxn>
                <a:cxn ang="0">
                  <a:pos x="1472" y="303"/>
                </a:cxn>
                <a:cxn ang="0">
                  <a:pos x="1406" y="412"/>
                </a:cxn>
                <a:cxn ang="0">
                  <a:pos x="1362" y="503"/>
                </a:cxn>
                <a:cxn ang="0">
                  <a:pos x="1315" y="608"/>
                </a:cxn>
                <a:cxn ang="0">
                  <a:pos x="1277" y="715"/>
                </a:cxn>
                <a:cxn ang="0">
                  <a:pos x="1261" y="773"/>
                </a:cxn>
                <a:cxn ang="0">
                  <a:pos x="1244" y="796"/>
                </a:cxn>
              </a:cxnLst>
              <a:rect l="0" t="0" r="r" b="b"/>
              <a:pathLst>
                <a:path w="1553" h="798">
                  <a:moveTo>
                    <a:pt x="1235" y="798"/>
                  </a:moveTo>
                  <a:lnTo>
                    <a:pt x="1235" y="798"/>
                  </a:lnTo>
                  <a:lnTo>
                    <a:pt x="1229" y="797"/>
                  </a:lnTo>
                  <a:lnTo>
                    <a:pt x="1226" y="796"/>
                  </a:lnTo>
                  <a:lnTo>
                    <a:pt x="1224" y="794"/>
                  </a:lnTo>
                  <a:lnTo>
                    <a:pt x="1220" y="792"/>
                  </a:lnTo>
                  <a:lnTo>
                    <a:pt x="1219" y="789"/>
                  </a:lnTo>
                  <a:lnTo>
                    <a:pt x="1217" y="786"/>
                  </a:lnTo>
                  <a:lnTo>
                    <a:pt x="1217" y="781"/>
                  </a:lnTo>
                  <a:lnTo>
                    <a:pt x="1217" y="774"/>
                  </a:lnTo>
                  <a:lnTo>
                    <a:pt x="1217" y="774"/>
                  </a:lnTo>
                  <a:lnTo>
                    <a:pt x="1218" y="770"/>
                  </a:lnTo>
                  <a:lnTo>
                    <a:pt x="1219" y="766"/>
                  </a:lnTo>
                  <a:lnTo>
                    <a:pt x="1222" y="763"/>
                  </a:lnTo>
                  <a:lnTo>
                    <a:pt x="1226" y="760"/>
                  </a:lnTo>
                  <a:lnTo>
                    <a:pt x="1228" y="759"/>
                  </a:lnTo>
                  <a:lnTo>
                    <a:pt x="1229" y="757"/>
                  </a:lnTo>
                  <a:lnTo>
                    <a:pt x="1229" y="757"/>
                  </a:lnTo>
                  <a:lnTo>
                    <a:pt x="1235" y="741"/>
                  </a:lnTo>
                  <a:lnTo>
                    <a:pt x="1240" y="724"/>
                  </a:lnTo>
                  <a:lnTo>
                    <a:pt x="1244" y="705"/>
                  </a:lnTo>
                  <a:lnTo>
                    <a:pt x="1248" y="686"/>
                  </a:lnTo>
                  <a:lnTo>
                    <a:pt x="1248" y="686"/>
                  </a:lnTo>
                  <a:lnTo>
                    <a:pt x="1251" y="667"/>
                  </a:lnTo>
                  <a:lnTo>
                    <a:pt x="1256" y="649"/>
                  </a:lnTo>
                  <a:lnTo>
                    <a:pt x="1256" y="649"/>
                  </a:lnTo>
                  <a:lnTo>
                    <a:pt x="1262" y="632"/>
                  </a:lnTo>
                  <a:lnTo>
                    <a:pt x="1269" y="616"/>
                  </a:lnTo>
                  <a:lnTo>
                    <a:pt x="1277" y="599"/>
                  </a:lnTo>
                  <a:lnTo>
                    <a:pt x="1286" y="584"/>
                  </a:lnTo>
                  <a:lnTo>
                    <a:pt x="1286" y="584"/>
                  </a:lnTo>
                  <a:lnTo>
                    <a:pt x="1294" y="566"/>
                  </a:lnTo>
                  <a:lnTo>
                    <a:pt x="1302" y="549"/>
                  </a:lnTo>
                  <a:lnTo>
                    <a:pt x="1302" y="549"/>
                  </a:lnTo>
                  <a:lnTo>
                    <a:pt x="1313" y="525"/>
                  </a:lnTo>
                  <a:lnTo>
                    <a:pt x="1323" y="500"/>
                  </a:lnTo>
                  <a:lnTo>
                    <a:pt x="1323" y="500"/>
                  </a:lnTo>
                  <a:lnTo>
                    <a:pt x="1336" y="468"/>
                  </a:lnTo>
                  <a:lnTo>
                    <a:pt x="1351" y="435"/>
                  </a:lnTo>
                  <a:lnTo>
                    <a:pt x="1351" y="435"/>
                  </a:lnTo>
                  <a:lnTo>
                    <a:pt x="1359" y="421"/>
                  </a:lnTo>
                  <a:lnTo>
                    <a:pt x="1368" y="405"/>
                  </a:lnTo>
                  <a:lnTo>
                    <a:pt x="1387" y="377"/>
                  </a:lnTo>
                  <a:lnTo>
                    <a:pt x="1387" y="377"/>
                  </a:lnTo>
                  <a:lnTo>
                    <a:pt x="1404" y="353"/>
                  </a:lnTo>
                  <a:lnTo>
                    <a:pt x="1411" y="340"/>
                  </a:lnTo>
                  <a:lnTo>
                    <a:pt x="1419" y="328"/>
                  </a:lnTo>
                  <a:lnTo>
                    <a:pt x="1430" y="307"/>
                  </a:lnTo>
                  <a:lnTo>
                    <a:pt x="1430" y="307"/>
                  </a:lnTo>
                  <a:lnTo>
                    <a:pt x="1460" y="252"/>
                  </a:lnTo>
                  <a:lnTo>
                    <a:pt x="1474" y="222"/>
                  </a:lnTo>
                  <a:lnTo>
                    <a:pt x="1488" y="192"/>
                  </a:lnTo>
                  <a:lnTo>
                    <a:pt x="1499" y="162"/>
                  </a:lnTo>
                  <a:lnTo>
                    <a:pt x="1504" y="146"/>
                  </a:lnTo>
                  <a:lnTo>
                    <a:pt x="1509" y="131"/>
                  </a:lnTo>
                  <a:lnTo>
                    <a:pt x="1512" y="116"/>
                  </a:lnTo>
                  <a:lnTo>
                    <a:pt x="1514" y="101"/>
                  </a:lnTo>
                  <a:lnTo>
                    <a:pt x="1515" y="85"/>
                  </a:lnTo>
                  <a:lnTo>
                    <a:pt x="1516" y="71"/>
                  </a:lnTo>
                  <a:lnTo>
                    <a:pt x="1516" y="71"/>
                  </a:lnTo>
                  <a:lnTo>
                    <a:pt x="1515" y="65"/>
                  </a:lnTo>
                  <a:lnTo>
                    <a:pt x="1514" y="60"/>
                  </a:lnTo>
                  <a:lnTo>
                    <a:pt x="1512" y="56"/>
                  </a:lnTo>
                  <a:lnTo>
                    <a:pt x="1510" y="52"/>
                  </a:lnTo>
                  <a:lnTo>
                    <a:pt x="1506" y="49"/>
                  </a:lnTo>
                  <a:lnTo>
                    <a:pt x="1503" y="46"/>
                  </a:lnTo>
                  <a:lnTo>
                    <a:pt x="1495" y="42"/>
                  </a:lnTo>
                  <a:lnTo>
                    <a:pt x="1486" y="38"/>
                  </a:lnTo>
                  <a:lnTo>
                    <a:pt x="1475" y="36"/>
                  </a:lnTo>
                  <a:lnTo>
                    <a:pt x="1465" y="35"/>
                  </a:lnTo>
                  <a:lnTo>
                    <a:pt x="1456" y="35"/>
                  </a:lnTo>
                  <a:lnTo>
                    <a:pt x="1456" y="35"/>
                  </a:lnTo>
                  <a:lnTo>
                    <a:pt x="1439" y="36"/>
                  </a:lnTo>
                  <a:lnTo>
                    <a:pt x="1425" y="37"/>
                  </a:lnTo>
                  <a:lnTo>
                    <a:pt x="1425" y="37"/>
                  </a:lnTo>
                  <a:lnTo>
                    <a:pt x="1404" y="37"/>
                  </a:lnTo>
                  <a:lnTo>
                    <a:pt x="1272" y="37"/>
                  </a:lnTo>
                  <a:lnTo>
                    <a:pt x="1272" y="37"/>
                  </a:lnTo>
                  <a:lnTo>
                    <a:pt x="1092" y="41"/>
                  </a:lnTo>
                  <a:lnTo>
                    <a:pt x="781" y="47"/>
                  </a:lnTo>
                  <a:lnTo>
                    <a:pt x="314" y="57"/>
                  </a:lnTo>
                  <a:lnTo>
                    <a:pt x="309" y="57"/>
                  </a:lnTo>
                  <a:lnTo>
                    <a:pt x="308" y="61"/>
                  </a:lnTo>
                  <a:lnTo>
                    <a:pt x="308" y="61"/>
                  </a:lnTo>
                  <a:lnTo>
                    <a:pt x="307" y="65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1" y="83"/>
                  </a:lnTo>
                  <a:lnTo>
                    <a:pt x="295" y="101"/>
                  </a:lnTo>
                  <a:lnTo>
                    <a:pt x="280" y="134"/>
                  </a:lnTo>
                  <a:lnTo>
                    <a:pt x="280" y="134"/>
                  </a:lnTo>
                  <a:lnTo>
                    <a:pt x="272" y="151"/>
                  </a:lnTo>
                  <a:lnTo>
                    <a:pt x="264" y="170"/>
                  </a:lnTo>
                  <a:lnTo>
                    <a:pt x="257" y="189"/>
                  </a:lnTo>
                  <a:lnTo>
                    <a:pt x="251" y="207"/>
                  </a:lnTo>
                  <a:lnTo>
                    <a:pt x="251" y="207"/>
                  </a:lnTo>
                  <a:lnTo>
                    <a:pt x="248" y="225"/>
                  </a:lnTo>
                  <a:lnTo>
                    <a:pt x="245" y="243"/>
                  </a:lnTo>
                  <a:lnTo>
                    <a:pt x="245" y="243"/>
                  </a:lnTo>
                  <a:lnTo>
                    <a:pt x="241" y="272"/>
                  </a:lnTo>
                  <a:lnTo>
                    <a:pt x="238" y="285"/>
                  </a:lnTo>
                  <a:lnTo>
                    <a:pt x="234" y="299"/>
                  </a:lnTo>
                  <a:lnTo>
                    <a:pt x="234" y="299"/>
                  </a:lnTo>
                  <a:lnTo>
                    <a:pt x="228" y="311"/>
                  </a:lnTo>
                  <a:lnTo>
                    <a:pt x="222" y="322"/>
                  </a:lnTo>
                  <a:lnTo>
                    <a:pt x="210" y="345"/>
                  </a:lnTo>
                  <a:lnTo>
                    <a:pt x="210" y="345"/>
                  </a:lnTo>
                  <a:lnTo>
                    <a:pt x="196" y="371"/>
                  </a:lnTo>
                  <a:lnTo>
                    <a:pt x="196" y="371"/>
                  </a:lnTo>
                  <a:lnTo>
                    <a:pt x="182" y="400"/>
                  </a:lnTo>
                  <a:lnTo>
                    <a:pt x="182" y="400"/>
                  </a:lnTo>
                  <a:lnTo>
                    <a:pt x="171" y="422"/>
                  </a:lnTo>
                  <a:lnTo>
                    <a:pt x="159" y="444"/>
                  </a:lnTo>
                  <a:lnTo>
                    <a:pt x="150" y="466"/>
                  </a:lnTo>
                  <a:lnTo>
                    <a:pt x="146" y="477"/>
                  </a:lnTo>
                  <a:lnTo>
                    <a:pt x="143" y="487"/>
                  </a:lnTo>
                  <a:lnTo>
                    <a:pt x="143" y="487"/>
                  </a:lnTo>
                  <a:lnTo>
                    <a:pt x="135" y="518"/>
                  </a:lnTo>
                  <a:lnTo>
                    <a:pt x="135" y="518"/>
                  </a:lnTo>
                  <a:lnTo>
                    <a:pt x="126" y="553"/>
                  </a:lnTo>
                  <a:lnTo>
                    <a:pt x="116" y="588"/>
                  </a:lnTo>
                  <a:lnTo>
                    <a:pt x="116" y="588"/>
                  </a:lnTo>
                  <a:lnTo>
                    <a:pt x="110" y="600"/>
                  </a:lnTo>
                  <a:lnTo>
                    <a:pt x="104" y="613"/>
                  </a:lnTo>
                  <a:lnTo>
                    <a:pt x="97" y="625"/>
                  </a:lnTo>
                  <a:lnTo>
                    <a:pt x="89" y="637"/>
                  </a:lnTo>
                  <a:lnTo>
                    <a:pt x="89" y="637"/>
                  </a:lnTo>
                  <a:lnTo>
                    <a:pt x="81" y="648"/>
                  </a:lnTo>
                  <a:lnTo>
                    <a:pt x="74" y="660"/>
                  </a:lnTo>
                  <a:lnTo>
                    <a:pt x="68" y="673"/>
                  </a:lnTo>
                  <a:lnTo>
                    <a:pt x="62" y="686"/>
                  </a:lnTo>
                  <a:lnTo>
                    <a:pt x="62" y="686"/>
                  </a:lnTo>
                  <a:lnTo>
                    <a:pt x="58" y="697"/>
                  </a:lnTo>
                  <a:lnTo>
                    <a:pt x="52" y="709"/>
                  </a:lnTo>
                  <a:lnTo>
                    <a:pt x="52" y="709"/>
                  </a:lnTo>
                  <a:lnTo>
                    <a:pt x="47" y="723"/>
                  </a:lnTo>
                  <a:lnTo>
                    <a:pt x="41" y="736"/>
                  </a:lnTo>
                  <a:lnTo>
                    <a:pt x="38" y="750"/>
                  </a:lnTo>
                  <a:lnTo>
                    <a:pt x="36" y="756"/>
                  </a:lnTo>
                  <a:lnTo>
                    <a:pt x="36" y="762"/>
                  </a:lnTo>
                  <a:lnTo>
                    <a:pt x="36" y="762"/>
                  </a:lnTo>
                  <a:lnTo>
                    <a:pt x="35" y="766"/>
                  </a:lnTo>
                  <a:lnTo>
                    <a:pt x="34" y="770"/>
                  </a:lnTo>
                  <a:lnTo>
                    <a:pt x="32" y="773"/>
                  </a:lnTo>
                  <a:lnTo>
                    <a:pt x="30" y="775"/>
                  </a:lnTo>
                  <a:lnTo>
                    <a:pt x="26" y="777"/>
                  </a:lnTo>
                  <a:lnTo>
                    <a:pt x="23" y="779"/>
                  </a:lnTo>
                  <a:lnTo>
                    <a:pt x="17" y="780"/>
                  </a:lnTo>
                  <a:lnTo>
                    <a:pt x="17" y="780"/>
                  </a:lnTo>
                  <a:lnTo>
                    <a:pt x="13" y="780"/>
                  </a:lnTo>
                  <a:lnTo>
                    <a:pt x="10" y="779"/>
                  </a:lnTo>
                  <a:lnTo>
                    <a:pt x="7" y="776"/>
                  </a:lnTo>
                  <a:lnTo>
                    <a:pt x="4" y="774"/>
                  </a:lnTo>
                  <a:lnTo>
                    <a:pt x="4" y="774"/>
                  </a:lnTo>
                  <a:lnTo>
                    <a:pt x="2" y="772"/>
                  </a:lnTo>
                  <a:lnTo>
                    <a:pt x="1" y="769"/>
                  </a:lnTo>
                  <a:lnTo>
                    <a:pt x="0" y="766"/>
                  </a:lnTo>
                  <a:lnTo>
                    <a:pt x="0" y="762"/>
                  </a:lnTo>
                  <a:lnTo>
                    <a:pt x="0" y="762"/>
                  </a:lnTo>
                  <a:lnTo>
                    <a:pt x="1" y="750"/>
                  </a:lnTo>
                  <a:lnTo>
                    <a:pt x="4" y="737"/>
                  </a:lnTo>
                  <a:lnTo>
                    <a:pt x="8" y="726"/>
                  </a:lnTo>
                  <a:lnTo>
                    <a:pt x="13" y="713"/>
                  </a:lnTo>
                  <a:lnTo>
                    <a:pt x="13" y="713"/>
                  </a:lnTo>
                  <a:lnTo>
                    <a:pt x="18" y="703"/>
                  </a:lnTo>
                  <a:lnTo>
                    <a:pt x="22" y="690"/>
                  </a:lnTo>
                  <a:lnTo>
                    <a:pt x="22" y="690"/>
                  </a:lnTo>
                  <a:lnTo>
                    <a:pt x="32" y="668"/>
                  </a:lnTo>
                  <a:lnTo>
                    <a:pt x="42" y="646"/>
                  </a:lnTo>
                  <a:lnTo>
                    <a:pt x="54" y="624"/>
                  </a:lnTo>
                  <a:lnTo>
                    <a:pt x="69" y="602"/>
                  </a:lnTo>
                  <a:lnTo>
                    <a:pt x="69" y="602"/>
                  </a:lnTo>
                  <a:lnTo>
                    <a:pt x="74" y="593"/>
                  </a:lnTo>
                  <a:lnTo>
                    <a:pt x="79" y="583"/>
                  </a:lnTo>
                  <a:lnTo>
                    <a:pt x="83" y="573"/>
                  </a:lnTo>
                  <a:lnTo>
                    <a:pt x="87" y="563"/>
                  </a:lnTo>
                  <a:lnTo>
                    <a:pt x="93" y="541"/>
                  </a:lnTo>
                  <a:lnTo>
                    <a:pt x="98" y="520"/>
                  </a:lnTo>
                  <a:lnTo>
                    <a:pt x="98" y="520"/>
                  </a:lnTo>
                  <a:lnTo>
                    <a:pt x="104" y="492"/>
                  </a:lnTo>
                  <a:lnTo>
                    <a:pt x="104" y="492"/>
                  </a:lnTo>
                  <a:lnTo>
                    <a:pt x="110" y="472"/>
                  </a:lnTo>
                  <a:lnTo>
                    <a:pt x="119" y="451"/>
                  </a:lnTo>
                  <a:lnTo>
                    <a:pt x="128" y="431"/>
                  </a:lnTo>
                  <a:lnTo>
                    <a:pt x="137" y="412"/>
                  </a:lnTo>
                  <a:lnTo>
                    <a:pt x="143" y="401"/>
                  </a:lnTo>
                  <a:lnTo>
                    <a:pt x="143" y="401"/>
                  </a:lnTo>
                  <a:lnTo>
                    <a:pt x="153" y="381"/>
                  </a:lnTo>
                  <a:lnTo>
                    <a:pt x="164" y="359"/>
                  </a:lnTo>
                  <a:lnTo>
                    <a:pt x="164" y="359"/>
                  </a:lnTo>
                  <a:lnTo>
                    <a:pt x="183" y="325"/>
                  </a:lnTo>
                  <a:lnTo>
                    <a:pt x="191" y="307"/>
                  </a:lnTo>
                  <a:lnTo>
                    <a:pt x="198" y="289"/>
                  </a:lnTo>
                  <a:lnTo>
                    <a:pt x="198" y="289"/>
                  </a:lnTo>
                  <a:lnTo>
                    <a:pt x="202" y="277"/>
                  </a:lnTo>
                  <a:lnTo>
                    <a:pt x="205" y="264"/>
                  </a:lnTo>
                  <a:lnTo>
                    <a:pt x="209" y="240"/>
                  </a:lnTo>
                  <a:lnTo>
                    <a:pt x="209" y="240"/>
                  </a:lnTo>
                  <a:lnTo>
                    <a:pt x="212" y="219"/>
                  </a:lnTo>
                  <a:lnTo>
                    <a:pt x="216" y="198"/>
                  </a:lnTo>
                  <a:lnTo>
                    <a:pt x="216" y="198"/>
                  </a:lnTo>
                  <a:lnTo>
                    <a:pt x="222" y="176"/>
                  </a:lnTo>
                  <a:lnTo>
                    <a:pt x="230" y="155"/>
                  </a:lnTo>
                  <a:lnTo>
                    <a:pt x="237" y="133"/>
                  </a:lnTo>
                  <a:lnTo>
                    <a:pt x="246" y="113"/>
                  </a:lnTo>
                  <a:lnTo>
                    <a:pt x="246" y="113"/>
                  </a:lnTo>
                  <a:lnTo>
                    <a:pt x="253" y="99"/>
                  </a:lnTo>
                  <a:lnTo>
                    <a:pt x="253" y="99"/>
                  </a:lnTo>
                  <a:lnTo>
                    <a:pt x="265" y="77"/>
                  </a:lnTo>
                  <a:lnTo>
                    <a:pt x="269" y="65"/>
                  </a:lnTo>
                  <a:lnTo>
                    <a:pt x="273" y="54"/>
                  </a:lnTo>
                  <a:lnTo>
                    <a:pt x="273" y="54"/>
                  </a:lnTo>
                  <a:lnTo>
                    <a:pt x="274" y="48"/>
                  </a:lnTo>
                  <a:lnTo>
                    <a:pt x="276" y="43"/>
                  </a:lnTo>
                  <a:lnTo>
                    <a:pt x="278" y="38"/>
                  </a:lnTo>
                  <a:lnTo>
                    <a:pt x="282" y="34"/>
                  </a:lnTo>
                  <a:lnTo>
                    <a:pt x="287" y="31"/>
                  </a:lnTo>
                  <a:lnTo>
                    <a:pt x="292" y="28"/>
                  </a:lnTo>
                  <a:lnTo>
                    <a:pt x="303" y="24"/>
                  </a:lnTo>
                  <a:lnTo>
                    <a:pt x="316" y="22"/>
                  </a:lnTo>
                  <a:lnTo>
                    <a:pt x="329" y="20"/>
                  </a:lnTo>
                  <a:lnTo>
                    <a:pt x="356" y="19"/>
                  </a:lnTo>
                  <a:lnTo>
                    <a:pt x="356" y="19"/>
                  </a:lnTo>
                  <a:lnTo>
                    <a:pt x="375" y="18"/>
                  </a:lnTo>
                  <a:lnTo>
                    <a:pt x="382" y="18"/>
                  </a:lnTo>
                  <a:lnTo>
                    <a:pt x="389" y="16"/>
                  </a:lnTo>
                  <a:lnTo>
                    <a:pt x="389" y="16"/>
                  </a:lnTo>
                  <a:lnTo>
                    <a:pt x="400" y="14"/>
                  </a:lnTo>
                  <a:lnTo>
                    <a:pt x="411" y="13"/>
                  </a:lnTo>
                  <a:lnTo>
                    <a:pt x="423" y="12"/>
                  </a:lnTo>
                  <a:lnTo>
                    <a:pt x="437" y="12"/>
                  </a:lnTo>
                  <a:lnTo>
                    <a:pt x="437" y="12"/>
                  </a:lnTo>
                  <a:lnTo>
                    <a:pt x="459" y="12"/>
                  </a:lnTo>
                  <a:lnTo>
                    <a:pt x="479" y="13"/>
                  </a:lnTo>
                  <a:lnTo>
                    <a:pt x="479" y="13"/>
                  </a:lnTo>
                  <a:lnTo>
                    <a:pt x="500" y="14"/>
                  </a:lnTo>
                  <a:lnTo>
                    <a:pt x="519" y="15"/>
                  </a:lnTo>
                  <a:lnTo>
                    <a:pt x="668" y="15"/>
                  </a:lnTo>
                  <a:lnTo>
                    <a:pt x="668" y="15"/>
                  </a:lnTo>
                  <a:lnTo>
                    <a:pt x="751" y="14"/>
                  </a:lnTo>
                  <a:lnTo>
                    <a:pt x="833" y="13"/>
                  </a:lnTo>
                  <a:lnTo>
                    <a:pt x="997" y="8"/>
                  </a:lnTo>
                  <a:lnTo>
                    <a:pt x="997" y="8"/>
                  </a:lnTo>
                  <a:lnTo>
                    <a:pt x="1159" y="4"/>
                  </a:lnTo>
                  <a:lnTo>
                    <a:pt x="1241" y="2"/>
                  </a:lnTo>
                  <a:lnTo>
                    <a:pt x="1323" y="2"/>
                  </a:lnTo>
                  <a:lnTo>
                    <a:pt x="1323" y="2"/>
                  </a:lnTo>
                  <a:lnTo>
                    <a:pt x="1375" y="1"/>
                  </a:lnTo>
                  <a:lnTo>
                    <a:pt x="1375" y="1"/>
                  </a:lnTo>
                  <a:lnTo>
                    <a:pt x="1427" y="0"/>
                  </a:lnTo>
                  <a:lnTo>
                    <a:pt x="1427" y="0"/>
                  </a:lnTo>
                  <a:lnTo>
                    <a:pt x="1456" y="1"/>
                  </a:lnTo>
                  <a:lnTo>
                    <a:pt x="1481" y="2"/>
                  </a:lnTo>
                  <a:lnTo>
                    <a:pt x="1481" y="2"/>
                  </a:lnTo>
                  <a:lnTo>
                    <a:pt x="1496" y="3"/>
                  </a:lnTo>
                  <a:lnTo>
                    <a:pt x="1506" y="5"/>
                  </a:lnTo>
                  <a:lnTo>
                    <a:pt x="1517" y="7"/>
                  </a:lnTo>
                  <a:lnTo>
                    <a:pt x="1526" y="12"/>
                  </a:lnTo>
                  <a:lnTo>
                    <a:pt x="1535" y="17"/>
                  </a:lnTo>
                  <a:lnTo>
                    <a:pt x="1539" y="21"/>
                  </a:lnTo>
                  <a:lnTo>
                    <a:pt x="1542" y="25"/>
                  </a:lnTo>
                  <a:lnTo>
                    <a:pt x="1545" y="29"/>
                  </a:lnTo>
                  <a:lnTo>
                    <a:pt x="1547" y="34"/>
                  </a:lnTo>
                  <a:lnTo>
                    <a:pt x="1547" y="34"/>
                  </a:lnTo>
                  <a:lnTo>
                    <a:pt x="1550" y="49"/>
                  </a:lnTo>
                  <a:lnTo>
                    <a:pt x="1552" y="63"/>
                  </a:lnTo>
                  <a:lnTo>
                    <a:pt x="1553" y="78"/>
                  </a:lnTo>
                  <a:lnTo>
                    <a:pt x="1552" y="93"/>
                  </a:lnTo>
                  <a:lnTo>
                    <a:pt x="1550" y="109"/>
                  </a:lnTo>
                  <a:lnTo>
                    <a:pt x="1548" y="123"/>
                  </a:lnTo>
                  <a:lnTo>
                    <a:pt x="1544" y="139"/>
                  </a:lnTo>
                  <a:lnTo>
                    <a:pt x="1540" y="155"/>
                  </a:lnTo>
                  <a:lnTo>
                    <a:pt x="1528" y="186"/>
                  </a:lnTo>
                  <a:lnTo>
                    <a:pt x="1516" y="216"/>
                  </a:lnTo>
                  <a:lnTo>
                    <a:pt x="1502" y="244"/>
                  </a:lnTo>
                  <a:lnTo>
                    <a:pt x="1489" y="271"/>
                  </a:lnTo>
                  <a:lnTo>
                    <a:pt x="1486" y="277"/>
                  </a:lnTo>
                  <a:lnTo>
                    <a:pt x="1486" y="277"/>
                  </a:lnTo>
                  <a:lnTo>
                    <a:pt x="1472" y="303"/>
                  </a:lnTo>
                  <a:lnTo>
                    <a:pt x="1457" y="329"/>
                  </a:lnTo>
                  <a:lnTo>
                    <a:pt x="1427" y="378"/>
                  </a:lnTo>
                  <a:lnTo>
                    <a:pt x="1427" y="378"/>
                  </a:lnTo>
                  <a:lnTo>
                    <a:pt x="1406" y="412"/>
                  </a:lnTo>
                  <a:lnTo>
                    <a:pt x="1406" y="412"/>
                  </a:lnTo>
                  <a:lnTo>
                    <a:pt x="1393" y="433"/>
                  </a:lnTo>
                  <a:lnTo>
                    <a:pt x="1382" y="456"/>
                  </a:lnTo>
                  <a:lnTo>
                    <a:pt x="1372" y="479"/>
                  </a:lnTo>
                  <a:lnTo>
                    <a:pt x="1362" y="503"/>
                  </a:lnTo>
                  <a:lnTo>
                    <a:pt x="1362" y="503"/>
                  </a:lnTo>
                  <a:lnTo>
                    <a:pt x="1346" y="540"/>
                  </a:lnTo>
                  <a:lnTo>
                    <a:pt x="1346" y="540"/>
                  </a:lnTo>
                  <a:lnTo>
                    <a:pt x="1327" y="581"/>
                  </a:lnTo>
                  <a:lnTo>
                    <a:pt x="1327" y="581"/>
                  </a:lnTo>
                  <a:lnTo>
                    <a:pt x="1315" y="608"/>
                  </a:lnTo>
                  <a:lnTo>
                    <a:pt x="1302" y="633"/>
                  </a:lnTo>
                  <a:lnTo>
                    <a:pt x="1292" y="660"/>
                  </a:lnTo>
                  <a:lnTo>
                    <a:pt x="1284" y="689"/>
                  </a:lnTo>
                  <a:lnTo>
                    <a:pt x="1284" y="689"/>
                  </a:lnTo>
                  <a:lnTo>
                    <a:pt x="1277" y="715"/>
                  </a:lnTo>
                  <a:lnTo>
                    <a:pt x="1277" y="715"/>
                  </a:lnTo>
                  <a:lnTo>
                    <a:pt x="1272" y="735"/>
                  </a:lnTo>
                  <a:lnTo>
                    <a:pt x="1267" y="755"/>
                  </a:lnTo>
                  <a:lnTo>
                    <a:pt x="1264" y="765"/>
                  </a:lnTo>
                  <a:lnTo>
                    <a:pt x="1261" y="773"/>
                  </a:lnTo>
                  <a:lnTo>
                    <a:pt x="1256" y="783"/>
                  </a:lnTo>
                  <a:lnTo>
                    <a:pt x="1251" y="790"/>
                  </a:lnTo>
                  <a:lnTo>
                    <a:pt x="1251" y="790"/>
                  </a:lnTo>
                  <a:lnTo>
                    <a:pt x="1248" y="794"/>
                  </a:lnTo>
                  <a:lnTo>
                    <a:pt x="1244" y="796"/>
                  </a:lnTo>
                  <a:lnTo>
                    <a:pt x="1240" y="798"/>
                  </a:lnTo>
                  <a:lnTo>
                    <a:pt x="1235" y="798"/>
                  </a:lnTo>
                  <a:lnTo>
                    <a:pt x="1235" y="7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1167" name="矩形 1166"/>
          <p:cNvSpPr/>
          <p:nvPr/>
        </p:nvSpPr>
        <p:spPr>
          <a:xfrm>
            <a:off x="969801" y="1238235"/>
            <a:ext cx="1108333" cy="4793426"/>
          </a:xfrm>
          <a:prstGeom prst="rect">
            <a:avLst/>
          </a:prstGeom>
          <a:solidFill>
            <a:srgbClr val="F85715"/>
          </a:solidFill>
          <a:ln w="28575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68" name="TextBox 1534"/>
          <p:cNvSpPr txBox="1"/>
          <p:nvPr/>
        </p:nvSpPr>
        <p:spPr>
          <a:xfrm>
            <a:off x="1142964" y="1365794"/>
            <a:ext cx="762005" cy="46879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3600" dirty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赠送精美手绘图标</a:t>
            </a:r>
            <a:endParaRPr lang="zh-CN" altLang="en-US" sz="3600" dirty="0">
              <a:solidFill>
                <a:schemeClr val="bg1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文本框 7"/>
          <p:cNvSpPr txBox="1"/>
          <p:nvPr/>
        </p:nvSpPr>
        <p:spPr>
          <a:xfrm>
            <a:off x="3406639" y="2278613"/>
            <a:ext cx="31214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3600" b="1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我</a:t>
            </a:r>
            <a:r>
              <a:rPr lang="zh-CN" altLang="en-US" sz="3600" b="1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是一个标题</a:t>
            </a:r>
            <a:endParaRPr lang="en-US" altLang="zh-CN" sz="3600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7589067" y="1412776"/>
            <a:ext cx="3619501" cy="6999288"/>
            <a:chOff x="7589067" y="1412776"/>
            <a:chExt cx="3619501" cy="6999288"/>
          </a:xfrm>
        </p:grpSpPr>
        <p:sp>
          <p:nvSpPr>
            <p:cNvPr id="6" name="Freeform 5"/>
            <p:cNvSpPr/>
            <p:nvPr/>
          </p:nvSpPr>
          <p:spPr bwMode="auto">
            <a:xfrm>
              <a:off x="7627167" y="1412776"/>
              <a:ext cx="3563938" cy="6999288"/>
            </a:xfrm>
            <a:custGeom>
              <a:avLst/>
              <a:gdLst>
                <a:gd name="T0" fmla="*/ 1393 w 1393"/>
                <a:gd name="T1" fmla="*/ 2559 h 2739"/>
                <a:gd name="T2" fmla="*/ 1213 w 1393"/>
                <a:gd name="T3" fmla="*/ 2739 h 2739"/>
                <a:gd name="T4" fmla="*/ 180 w 1393"/>
                <a:gd name="T5" fmla="*/ 2739 h 2739"/>
                <a:gd name="T6" fmla="*/ 0 w 1393"/>
                <a:gd name="T7" fmla="*/ 2559 h 2739"/>
                <a:gd name="T8" fmla="*/ 0 w 1393"/>
                <a:gd name="T9" fmla="*/ 180 h 2739"/>
                <a:gd name="T10" fmla="*/ 180 w 1393"/>
                <a:gd name="T11" fmla="*/ 0 h 2739"/>
                <a:gd name="T12" fmla="*/ 1213 w 1393"/>
                <a:gd name="T13" fmla="*/ 0 h 2739"/>
                <a:gd name="T14" fmla="*/ 1393 w 1393"/>
                <a:gd name="T15" fmla="*/ 180 h 2739"/>
                <a:gd name="T16" fmla="*/ 1393 w 1393"/>
                <a:gd name="T17" fmla="*/ 2559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93" h="2739">
                  <a:moveTo>
                    <a:pt x="1393" y="2559"/>
                  </a:moveTo>
                  <a:cubicBezTo>
                    <a:pt x="1393" y="2658"/>
                    <a:pt x="1312" y="2739"/>
                    <a:pt x="1213" y="2739"/>
                  </a:cubicBezTo>
                  <a:cubicBezTo>
                    <a:pt x="180" y="2739"/>
                    <a:pt x="180" y="2739"/>
                    <a:pt x="180" y="2739"/>
                  </a:cubicBezTo>
                  <a:cubicBezTo>
                    <a:pt x="81" y="2739"/>
                    <a:pt x="0" y="2658"/>
                    <a:pt x="0" y="2559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0" y="81"/>
                    <a:pt x="81" y="0"/>
                    <a:pt x="180" y="0"/>
                  </a:cubicBezTo>
                  <a:cubicBezTo>
                    <a:pt x="1213" y="0"/>
                    <a:pt x="1213" y="0"/>
                    <a:pt x="1213" y="0"/>
                  </a:cubicBezTo>
                  <a:cubicBezTo>
                    <a:pt x="1312" y="0"/>
                    <a:pt x="1393" y="81"/>
                    <a:pt x="1393" y="180"/>
                  </a:cubicBezTo>
                  <a:cubicBezTo>
                    <a:pt x="1393" y="2559"/>
                    <a:pt x="1393" y="2559"/>
                    <a:pt x="1393" y="2559"/>
                  </a:cubicBezTo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7" name="Freeform 6"/>
            <p:cNvSpPr/>
            <p:nvPr/>
          </p:nvSpPr>
          <p:spPr bwMode="auto">
            <a:xfrm>
              <a:off x="7653202" y="1450239"/>
              <a:ext cx="3494088" cy="6912000"/>
            </a:xfrm>
            <a:custGeom>
              <a:avLst/>
              <a:gdLst>
                <a:gd name="T0" fmla="*/ 1366 w 1366"/>
                <a:gd name="T1" fmla="*/ 2542 h 2721"/>
                <a:gd name="T2" fmla="*/ 1189 w 1366"/>
                <a:gd name="T3" fmla="*/ 2721 h 2721"/>
                <a:gd name="T4" fmla="*/ 176 w 1366"/>
                <a:gd name="T5" fmla="*/ 2721 h 2721"/>
                <a:gd name="T6" fmla="*/ 0 w 1366"/>
                <a:gd name="T7" fmla="*/ 2542 h 2721"/>
                <a:gd name="T8" fmla="*/ 0 w 1366"/>
                <a:gd name="T9" fmla="*/ 179 h 2721"/>
                <a:gd name="T10" fmla="*/ 176 w 1366"/>
                <a:gd name="T11" fmla="*/ 0 h 2721"/>
                <a:gd name="T12" fmla="*/ 1189 w 1366"/>
                <a:gd name="T13" fmla="*/ 0 h 2721"/>
                <a:gd name="T14" fmla="*/ 1366 w 1366"/>
                <a:gd name="T15" fmla="*/ 179 h 2721"/>
                <a:gd name="T16" fmla="*/ 1366 w 1366"/>
                <a:gd name="T17" fmla="*/ 2542 h 2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66" h="2721">
                  <a:moveTo>
                    <a:pt x="1366" y="2542"/>
                  </a:moveTo>
                  <a:cubicBezTo>
                    <a:pt x="1366" y="2641"/>
                    <a:pt x="1287" y="2721"/>
                    <a:pt x="1189" y="2721"/>
                  </a:cubicBezTo>
                  <a:cubicBezTo>
                    <a:pt x="176" y="2721"/>
                    <a:pt x="176" y="2721"/>
                    <a:pt x="176" y="2721"/>
                  </a:cubicBezTo>
                  <a:cubicBezTo>
                    <a:pt x="79" y="2721"/>
                    <a:pt x="0" y="2641"/>
                    <a:pt x="0" y="2542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80"/>
                    <a:pt x="79" y="0"/>
                    <a:pt x="176" y="0"/>
                  </a:cubicBezTo>
                  <a:cubicBezTo>
                    <a:pt x="1189" y="0"/>
                    <a:pt x="1189" y="0"/>
                    <a:pt x="1189" y="0"/>
                  </a:cubicBezTo>
                  <a:cubicBezTo>
                    <a:pt x="1287" y="0"/>
                    <a:pt x="1366" y="80"/>
                    <a:pt x="1366" y="179"/>
                  </a:cubicBezTo>
                  <a:cubicBezTo>
                    <a:pt x="1366" y="2542"/>
                    <a:pt x="1366" y="2542"/>
                    <a:pt x="1366" y="254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0" name="Oval 7"/>
            <p:cNvSpPr>
              <a:spLocks noChangeArrowheads="1"/>
            </p:cNvSpPr>
            <p:nvPr/>
          </p:nvSpPr>
          <p:spPr bwMode="auto">
            <a:xfrm>
              <a:off x="9133705" y="7688164"/>
              <a:ext cx="581025" cy="57943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1" name="Oval 8"/>
            <p:cNvSpPr>
              <a:spLocks noChangeArrowheads="1"/>
            </p:cNvSpPr>
            <p:nvPr/>
          </p:nvSpPr>
          <p:spPr bwMode="auto">
            <a:xfrm>
              <a:off x="9165455" y="7718326"/>
              <a:ext cx="519113" cy="51911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2" name="Freeform 9"/>
            <p:cNvSpPr/>
            <p:nvPr/>
          </p:nvSpPr>
          <p:spPr bwMode="auto">
            <a:xfrm>
              <a:off x="9382942" y="1595339"/>
              <a:ext cx="68263" cy="66675"/>
            </a:xfrm>
            <a:custGeom>
              <a:avLst/>
              <a:gdLst>
                <a:gd name="T0" fmla="*/ 13 w 27"/>
                <a:gd name="T1" fmla="*/ 0 h 26"/>
                <a:gd name="T2" fmla="*/ 0 w 27"/>
                <a:gd name="T3" fmla="*/ 13 h 26"/>
                <a:gd name="T4" fmla="*/ 13 w 27"/>
                <a:gd name="T5" fmla="*/ 26 h 26"/>
                <a:gd name="T6" fmla="*/ 25 w 27"/>
                <a:gd name="T7" fmla="*/ 13 h 26"/>
                <a:gd name="T8" fmla="*/ 27 w 27"/>
                <a:gd name="T9" fmla="*/ 13 h 26"/>
                <a:gd name="T10" fmla="*/ 27 w 27"/>
                <a:gd name="T11" fmla="*/ 13 h 26"/>
                <a:gd name="T12" fmla="*/ 25 w 27"/>
                <a:gd name="T13" fmla="*/ 13 h 26"/>
                <a:gd name="T14" fmla="*/ 13 w 27"/>
                <a:gd name="T1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5" y="20"/>
                    <a:pt x="25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4" name="Freeform 10"/>
            <p:cNvSpPr>
              <a:spLocks noEditPoints="1"/>
            </p:cNvSpPr>
            <p:nvPr/>
          </p:nvSpPr>
          <p:spPr bwMode="auto">
            <a:xfrm>
              <a:off x="9371830" y="1585814"/>
              <a:ext cx="85725" cy="87313"/>
            </a:xfrm>
            <a:custGeom>
              <a:avLst/>
              <a:gdLst>
                <a:gd name="T0" fmla="*/ 33 w 33"/>
                <a:gd name="T1" fmla="*/ 17 h 34"/>
                <a:gd name="T2" fmla="*/ 33 w 33"/>
                <a:gd name="T3" fmla="*/ 17 h 34"/>
                <a:gd name="T4" fmla="*/ 33 w 33"/>
                <a:gd name="T5" fmla="*/ 17 h 34"/>
                <a:gd name="T6" fmla="*/ 17 w 33"/>
                <a:gd name="T7" fmla="*/ 0 h 34"/>
                <a:gd name="T8" fmla="*/ 0 w 33"/>
                <a:gd name="T9" fmla="*/ 17 h 34"/>
                <a:gd name="T10" fmla="*/ 17 w 33"/>
                <a:gd name="T11" fmla="*/ 34 h 34"/>
                <a:gd name="T12" fmla="*/ 33 w 33"/>
                <a:gd name="T13" fmla="*/ 17 h 34"/>
                <a:gd name="T14" fmla="*/ 31 w 33"/>
                <a:gd name="T15" fmla="*/ 17 h 34"/>
                <a:gd name="T16" fmla="*/ 29 w 33"/>
                <a:gd name="T17" fmla="*/ 17 h 34"/>
                <a:gd name="T18" fmla="*/ 17 w 33"/>
                <a:gd name="T19" fmla="*/ 30 h 34"/>
                <a:gd name="T20" fmla="*/ 4 w 33"/>
                <a:gd name="T21" fmla="*/ 17 h 34"/>
                <a:gd name="T22" fmla="*/ 17 w 33"/>
                <a:gd name="T23" fmla="*/ 4 h 34"/>
                <a:gd name="T24" fmla="*/ 29 w 33"/>
                <a:gd name="T25" fmla="*/ 17 h 34"/>
                <a:gd name="T26" fmla="*/ 31 w 33"/>
                <a:gd name="T27" fmla="*/ 17 h 34"/>
                <a:gd name="T28" fmla="*/ 33 w 33"/>
                <a:gd name="T29" fmla="*/ 17 h 34"/>
                <a:gd name="T30" fmla="*/ 33 w 33"/>
                <a:gd name="T31" fmla="*/ 17 h 34"/>
                <a:gd name="T32" fmla="*/ 17 w 33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34">
                  <a:moveTo>
                    <a:pt x="33" y="17"/>
                  </a:move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6"/>
                    <a:pt x="7" y="34"/>
                    <a:pt x="17" y="34"/>
                  </a:cubicBezTo>
                  <a:cubicBezTo>
                    <a:pt x="26" y="34"/>
                    <a:pt x="33" y="26"/>
                    <a:pt x="33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24"/>
                    <a:pt x="24" y="30"/>
                    <a:pt x="17" y="30"/>
                  </a:cubicBezTo>
                  <a:cubicBezTo>
                    <a:pt x="10" y="30"/>
                    <a:pt x="4" y="24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cubicBezTo>
                    <a:pt x="24" y="4"/>
                    <a:pt x="29" y="10"/>
                    <a:pt x="29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8"/>
                    <a:pt x="26" y="0"/>
                    <a:pt x="17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5" name="Freeform 11"/>
            <p:cNvSpPr/>
            <p:nvPr/>
          </p:nvSpPr>
          <p:spPr bwMode="auto">
            <a:xfrm>
              <a:off x="8793980" y="1800126"/>
              <a:ext cx="112713" cy="107950"/>
            </a:xfrm>
            <a:custGeom>
              <a:avLst/>
              <a:gdLst>
                <a:gd name="T0" fmla="*/ 21 w 44"/>
                <a:gd name="T1" fmla="*/ 0 h 42"/>
                <a:gd name="T2" fmla="*/ 6 w 44"/>
                <a:gd name="T3" fmla="*/ 6 h 42"/>
                <a:gd name="T4" fmla="*/ 0 w 44"/>
                <a:gd name="T5" fmla="*/ 21 h 42"/>
                <a:gd name="T6" fmla="*/ 6 w 44"/>
                <a:gd name="T7" fmla="*/ 36 h 42"/>
                <a:gd name="T8" fmla="*/ 21 w 44"/>
                <a:gd name="T9" fmla="*/ 42 h 42"/>
                <a:gd name="T10" fmla="*/ 36 w 44"/>
                <a:gd name="T11" fmla="*/ 36 h 42"/>
                <a:gd name="T12" fmla="*/ 42 w 44"/>
                <a:gd name="T13" fmla="*/ 21 h 42"/>
                <a:gd name="T14" fmla="*/ 44 w 44"/>
                <a:gd name="T15" fmla="*/ 21 h 42"/>
                <a:gd name="T16" fmla="*/ 44 w 44"/>
                <a:gd name="T17" fmla="*/ 21 h 42"/>
                <a:gd name="T18" fmla="*/ 42 w 44"/>
                <a:gd name="T19" fmla="*/ 21 h 42"/>
                <a:gd name="T20" fmla="*/ 36 w 44"/>
                <a:gd name="T21" fmla="*/ 6 h 42"/>
                <a:gd name="T22" fmla="*/ 21 w 44"/>
                <a:gd name="T2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42">
                  <a:moveTo>
                    <a:pt x="21" y="0"/>
                  </a:moveTo>
                  <a:cubicBezTo>
                    <a:pt x="15" y="0"/>
                    <a:pt x="10" y="3"/>
                    <a:pt x="6" y="6"/>
                  </a:cubicBezTo>
                  <a:cubicBezTo>
                    <a:pt x="3" y="10"/>
                    <a:pt x="0" y="15"/>
                    <a:pt x="0" y="21"/>
                  </a:cubicBezTo>
                  <a:cubicBezTo>
                    <a:pt x="0" y="27"/>
                    <a:pt x="3" y="32"/>
                    <a:pt x="6" y="36"/>
                  </a:cubicBezTo>
                  <a:cubicBezTo>
                    <a:pt x="10" y="39"/>
                    <a:pt x="15" y="42"/>
                    <a:pt x="21" y="42"/>
                  </a:cubicBezTo>
                  <a:cubicBezTo>
                    <a:pt x="27" y="42"/>
                    <a:pt x="32" y="39"/>
                    <a:pt x="36" y="36"/>
                  </a:cubicBezTo>
                  <a:cubicBezTo>
                    <a:pt x="39" y="32"/>
                    <a:pt x="42" y="27"/>
                    <a:pt x="42" y="21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2" y="15"/>
                    <a:pt x="39" y="10"/>
                    <a:pt x="36" y="6"/>
                  </a:cubicBezTo>
                  <a:cubicBezTo>
                    <a:pt x="32" y="3"/>
                    <a:pt x="27" y="0"/>
                    <a:pt x="21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6" name="Freeform 12"/>
            <p:cNvSpPr>
              <a:spLocks noEditPoints="1"/>
            </p:cNvSpPr>
            <p:nvPr/>
          </p:nvSpPr>
          <p:spPr bwMode="auto">
            <a:xfrm>
              <a:off x="8784455" y="1790601"/>
              <a:ext cx="127000" cy="127000"/>
            </a:xfrm>
            <a:custGeom>
              <a:avLst/>
              <a:gdLst>
                <a:gd name="T0" fmla="*/ 50 w 50"/>
                <a:gd name="T1" fmla="*/ 25 h 50"/>
                <a:gd name="T2" fmla="*/ 50 w 50"/>
                <a:gd name="T3" fmla="*/ 25 h 50"/>
                <a:gd name="T4" fmla="*/ 50 w 50"/>
                <a:gd name="T5" fmla="*/ 25 h 50"/>
                <a:gd name="T6" fmla="*/ 25 w 50"/>
                <a:gd name="T7" fmla="*/ 0 h 50"/>
                <a:gd name="T8" fmla="*/ 0 w 50"/>
                <a:gd name="T9" fmla="*/ 25 h 50"/>
                <a:gd name="T10" fmla="*/ 25 w 50"/>
                <a:gd name="T11" fmla="*/ 50 h 50"/>
                <a:gd name="T12" fmla="*/ 50 w 50"/>
                <a:gd name="T13" fmla="*/ 25 h 50"/>
                <a:gd name="T14" fmla="*/ 48 w 50"/>
                <a:gd name="T15" fmla="*/ 25 h 50"/>
                <a:gd name="T16" fmla="*/ 46 w 50"/>
                <a:gd name="T17" fmla="*/ 25 h 50"/>
                <a:gd name="T18" fmla="*/ 40 w 50"/>
                <a:gd name="T19" fmla="*/ 40 h 50"/>
                <a:gd name="T20" fmla="*/ 25 w 50"/>
                <a:gd name="T21" fmla="*/ 46 h 50"/>
                <a:gd name="T22" fmla="*/ 10 w 50"/>
                <a:gd name="T23" fmla="*/ 40 h 50"/>
                <a:gd name="T24" fmla="*/ 4 w 50"/>
                <a:gd name="T25" fmla="*/ 25 h 50"/>
                <a:gd name="T26" fmla="*/ 10 w 50"/>
                <a:gd name="T27" fmla="*/ 10 h 50"/>
                <a:gd name="T28" fmla="*/ 25 w 50"/>
                <a:gd name="T29" fmla="*/ 4 h 50"/>
                <a:gd name="T30" fmla="*/ 40 w 50"/>
                <a:gd name="T31" fmla="*/ 10 h 50"/>
                <a:gd name="T32" fmla="*/ 46 w 50"/>
                <a:gd name="T33" fmla="*/ 25 h 50"/>
                <a:gd name="T34" fmla="*/ 48 w 50"/>
                <a:gd name="T35" fmla="*/ 25 h 50"/>
                <a:gd name="T36" fmla="*/ 50 w 50"/>
                <a:gd name="T37" fmla="*/ 25 h 50"/>
                <a:gd name="T38" fmla="*/ 50 w 50"/>
                <a:gd name="T39" fmla="*/ 25 h 50"/>
                <a:gd name="T40" fmla="*/ 25 w 50"/>
                <a:gd name="T4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" h="50">
                  <a:moveTo>
                    <a:pt x="50" y="25"/>
                  </a:moveTo>
                  <a:cubicBezTo>
                    <a:pt x="50" y="25"/>
                    <a:pt x="50" y="25"/>
                    <a:pt x="50" y="25"/>
                  </a:cubicBezTo>
                  <a:cubicBezTo>
                    <a:pt x="50" y="25"/>
                    <a:pt x="50" y="25"/>
                    <a:pt x="50" y="25"/>
                  </a:cubicBezTo>
                  <a:moveTo>
                    <a:pt x="25" y="0"/>
                  </a:moveTo>
                  <a:cubicBezTo>
                    <a:pt x="11" y="0"/>
                    <a:pt x="0" y="11"/>
                    <a:pt x="0" y="25"/>
                  </a:cubicBezTo>
                  <a:cubicBezTo>
                    <a:pt x="0" y="39"/>
                    <a:pt x="11" y="50"/>
                    <a:pt x="25" y="50"/>
                  </a:cubicBezTo>
                  <a:cubicBezTo>
                    <a:pt x="39" y="50"/>
                    <a:pt x="50" y="39"/>
                    <a:pt x="50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46" y="31"/>
                    <a:pt x="43" y="36"/>
                    <a:pt x="40" y="40"/>
                  </a:cubicBezTo>
                  <a:cubicBezTo>
                    <a:pt x="36" y="43"/>
                    <a:pt x="31" y="46"/>
                    <a:pt x="25" y="46"/>
                  </a:cubicBezTo>
                  <a:cubicBezTo>
                    <a:pt x="19" y="46"/>
                    <a:pt x="14" y="43"/>
                    <a:pt x="10" y="40"/>
                  </a:cubicBezTo>
                  <a:cubicBezTo>
                    <a:pt x="7" y="36"/>
                    <a:pt x="4" y="31"/>
                    <a:pt x="4" y="25"/>
                  </a:cubicBezTo>
                  <a:cubicBezTo>
                    <a:pt x="4" y="19"/>
                    <a:pt x="7" y="14"/>
                    <a:pt x="10" y="10"/>
                  </a:cubicBezTo>
                  <a:cubicBezTo>
                    <a:pt x="14" y="7"/>
                    <a:pt x="19" y="4"/>
                    <a:pt x="25" y="4"/>
                  </a:cubicBezTo>
                  <a:cubicBezTo>
                    <a:pt x="31" y="4"/>
                    <a:pt x="36" y="7"/>
                    <a:pt x="40" y="10"/>
                  </a:cubicBezTo>
                  <a:cubicBezTo>
                    <a:pt x="43" y="14"/>
                    <a:pt x="46" y="19"/>
                    <a:pt x="46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0" y="11"/>
                    <a:pt x="39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8" name="Freeform 13"/>
            <p:cNvSpPr/>
            <p:nvPr/>
          </p:nvSpPr>
          <p:spPr bwMode="auto">
            <a:xfrm>
              <a:off x="9132117" y="1833464"/>
              <a:ext cx="565150" cy="58738"/>
            </a:xfrm>
            <a:custGeom>
              <a:avLst/>
              <a:gdLst>
                <a:gd name="T0" fmla="*/ 210 w 221"/>
                <a:gd name="T1" fmla="*/ 0 h 23"/>
                <a:gd name="T2" fmla="*/ 11 w 221"/>
                <a:gd name="T3" fmla="*/ 0 h 23"/>
                <a:gd name="T4" fmla="*/ 0 w 221"/>
                <a:gd name="T5" fmla="*/ 11 h 23"/>
                <a:gd name="T6" fmla="*/ 11 w 221"/>
                <a:gd name="T7" fmla="*/ 23 h 23"/>
                <a:gd name="T8" fmla="*/ 210 w 221"/>
                <a:gd name="T9" fmla="*/ 23 h 23"/>
                <a:gd name="T10" fmla="*/ 221 w 221"/>
                <a:gd name="T11" fmla="*/ 11 h 23"/>
                <a:gd name="T12" fmla="*/ 210 w 221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1" h="23">
                  <a:moveTo>
                    <a:pt x="210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8"/>
                    <a:pt x="5" y="23"/>
                    <a:pt x="11" y="23"/>
                  </a:cubicBezTo>
                  <a:cubicBezTo>
                    <a:pt x="210" y="23"/>
                    <a:pt x="210" y="23"/>
                    <a:pt x="210" y="23"/>
                  </a:cubicBezTo>
                  <a:cubicBezTo>
                    <a:pt x="216" y="23"/>
                    <a:pt x="221" y="18"/>
                    <a:pt x="221" y="11"/>
                  </a:cubicBezTo>
                  <a:cubicBezTo>
                    <a:pt x="221" y="5"/>
                    <a:pt x="216" y="0"/>
                    <a:pt x="21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9" name="Rectangle 14"/>
            <p:cNvSpPr>
              <a:spLocks noChangeArrowheads="1"/>
            </p:cNvSpPr>
            <p:nvPr/>
          </p:nvSpPr>
          <p:spPr bwMode="auto">
            <a:xfrm>
              <a:off x="7824017" y="2252564"/>
              <a:ext cx="3178175" cy="5321300"/>
            </a:xfrm>
            <a:prstGeom prst="rect">
              <a:avLst/>
            </a:prstGeom>
            <a:blipFill dpi="0" rotWithShape="1">
              <a:blip r:embed="rId1"/>
              <a:srcRect/>
              <a:stretch>
                <a:fillRect l="-98000" t="-17000" r="-155000"/>
              </a:stretch>
            </a:blip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20" name="Freeform 15"/>
            <p:cNvSpPr/>
            <p:nvPr/>
          </p:nvSpPr>
          <p:spPr bwMode="auto">
            <a:xfrm>
              <a:off x="7814492" y="2243039"/>
              <a:ext cx="3197225" cy="5340350"/>
            </a:xfrm>
            <a:custGeom>
              <a:avLst/>
              <a:gdLst>
                <a:gd name="T0" fmla="*/ 2008 w 2014"/>
                <a:gd name="T1" fmla="*/ 3358 h 3364"/>
                <a:gd name="T2" fmla="*/ 2008 w 2014"/>
                <a:gd name="T3" fmla="*/ 3351 h 3364"/>
                <a:gd name="T4" fmla="*/ 13 w 2014"/>
                <a:gd name="T5" fmla="*/ 3351 h 3364"/>
                <a:gd name="T6" fmla="*/ 13 w 2014"/>
                <a:gd name="T7" fmla="*/ 13 h 3364"/>
                <a:gd name="T8" fmla="*/ 2001 w 2014"/>
                <a:gd name="T9" fmla="*/ 13 h 3364"/>
                <a:gd name="T10" fmla="*/ 2001 w 2014"/>
                <a:gd name="T11" fmla="*/ 3358 h 3364"/>
                <a:gd name="T12" fmla="*/ 2008 w 2014"/>
                <a:gd name="T13" fmla="*/ 3358 h 3364"/>
                <a:gd name="T14" fmla="*/ 2008 w 2014"/>
                <a:gd name="T15" fmla="*/ 3351 h 3364"/>
                <a:gd name="T16" fmla="*/ 2008 w 2014"/>
                <a:gd name="T17" fmla="*/ 3358 h 3364"/>
                <a:gd name="T18" fmla="*/ 2014 w 2014"/>
                <a:gd name="T19" fmla="*/ 3358 h 3364"/>
                <a:gd name="T20" fmla="*/ 2014 w 2014"/>
                <a:gd name="T21" fmla="*/ 0 h 3364"/>
                <a:gd name="T22" fmla="*/ 0 w 2014"/>
                <a:gd name="T23" fmla="*/ 0 h 3364"/>
                <a:gd name="T24" fmla="*/ 0 w 2014"/>
                <a:gd name="T25" fmla="*/ 3364 h 3364"/>
                <a:gd name="T26" fmla="*/ 2014 w 2014"/>
                <a:gd name="T27" fmla="*/ 3364 h 3364"/>
                <a:gd name="T28" fmla="*/ 2014 w 2014"/>
                <a:gd name="T29" fmla="*/ 3358 h 3364"/>
                <a:gd name="T30" fmla="*/ 2008 w 2014"/>
                <a:gd name="T31" fmla="*/ 3358 h 3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14" h="3364">
                  <a:moveTo>
                    <a:pt x="2008" y="3358"/>
                  </a:moveTo>
                  <a:lnTo>
                    <a:pt x="2008" y="3351"/>
                  </a:lnTo>
                  <a:lnTo>
                    <a:pt x="13" y="3351"/>
                  </a:lnTo>
                  <a:lnTo>
                    <a:pt x="13" y="13"/>
                  </a:lnTo>
                  <a:lnTo>
                    <a:pt x="2001" y="13"/>
                  </a:lnTo>
                  <a:lnTo>
                    <a:pt x="2001" y="3358"/>
                  </a:lnTo>
                  <a:lnTo>
                    <a:pt x="2008" y="3358"/>
                  </a:lnTo>
                  <a:lnTo>
                    <a:pt x="2008" y="3351"/>
                  </a:lnTo>
                  <a:lnTo>
                    <a:pt x="2008" y="3358"/>
                  </a:lnTo>
                  <a:lnTo>
                    <a:pt x="2014" y="3358"/>
                  </a:lnTo>
                  <a:lnTo>
                    <a:pt x="2014" y="0"/>
                  </a:lnTo>
                  <a:lnTo>
                    <a:pt x="0" y="0"/>
                  </a:lnTo>
                  <a:lnTo>
                    <a:pt x="0" y="3364"/>
                  </a:lnTo>
                  <a:lnTo>
                    <a:pt x="2014" y="3364"/>
                  </a:lnTo>
                  <a:lnTo>
                    <a:pt x="2014" y="3358"/>
                  </a:lnTo>
                  <a:lnTo>
                    <a:pt x="2008" y="335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21" name="Freeform 16"/>
            <p:cNvSpPr/>
            <p:nvPr/>
          </p:nvSpPr>
          <p:spPr bwMode="auto">
            <a:xfrm>
              <a:off x="7589067" y="2290664"/>
              <a:ext cx="46038" cy="312738"/>
            </a:xfrm>
            <a:custGeom>
              <a:avLst/>
              <a:gdLst>
                <a:gd name="T0" fmla="*/ 18 w 18"/>
                <a:gd name="T1" fmla="*/ 113 h 122"/>
                <a:gd name="T2" fmla="*/ 9 w 18"/>
                <a:gd name="T3" fmla="*/ 122 h 122"/>
                <a:gd name="T4" fmla="*/ 0 w 18"/>
                <a:gd name="T5" fmla="*/ 113 h 122"/>
                <a:gd name="T6" fmla="*/ 0 w 18"/>
                <a:gd name="T7" fmla="*/ 9 h 122"/>
                <a:gd name="T8" fmla="*/ 9 w 18"/>
                <a:gd name="T9" fmla="*/ 0 h 122"/>
                <a:gd name="T10" fmla="*/ 18 w 18"/>
                <a:gd name="T11" fmla="*/ 9 h 122"/>
                <a:gd name="T12" fmla="*/ 18 w 18"/>
                <a:gd name="T13" fmla="*/ 113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22">
                  <a:moveTo>
                    <a:pt x="18" y="113"/>
                  </a:moveTo>
                  <a:cubicBezTo>
                    <a:pt x="18" y="118"/>
                    <a:pt x="14" y="122"/>
                    <a:pt x="9" y="122"/>
                  </a:cubicBezTo>
                  <a:cubicBezTo>
                    <a:pt x="4" y="122"/>
                    <a:pt x="0" y="118"/>
                    <a:pt x="0" y="11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lnTo>
                    <a:pt x="18" y="113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22" name="Freeform 17"/>
            <p:cNvSpPr/>
            <p:nvPr/>
          </p:nvSpPr>
          <p:spPr bwMode="auto">
            <a:xfrm>
              <a:off x="7589067" y="2884389"/>
              <a:ext cx="46038" cy="523875"/>
            </a:xfrm>
            <a:custGeom>
              <a:avLst/>
              <a:gdLst>
                <a:gd name="T0" fmla="*/ 18 w 18"/>
                <a:gd name="T1" fmla="*/ 190 h 205"/>
                <a:gd name="T2" fmla="*/ 9 w 18"/>
                <a:gd name="T3" fmla="*/ 205 h 205"/>
                <a:gd name="T4" fmla="*/ 0 w 18"/>
                <a:gd name="T5" fmla="*/ 190 h 205"/>
                <a:gd name="T6" fmla="*/ 0 w 18"/>
                <a:gd name="T7" fmla="*/ 15 h 205"/>
                <a:gd name="T8" fmla="*/ 9 w 18"/>
                <a:gd name="T9" fmla="*/ 0 h 205"/>
                <a:gd name="T10" fmla="*/ 18 w 18"/>
                <a:gd name="T11" fmla="*/ 15 h 205"/>
                <a:gd name="T12" fmla="*/ 18 w 18"/>
                <a:gd name="T13" fmla="*/ 19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05">
                  <a:moveTo>
                    <a:pt x="18" y="190"/>
                  </a:moveTo>
                  <a:cubicBezTo>
                    <a:pt x="18" y="198"/>
                    <a:pt x="14" y="205"/>
                    <a:pt x="9" y="205"/>
                  </a:cubicBezTo>
                  <a:cubicBezTo>
                    <a:pt x="4" y="205"/>
                    <a:pt x="0" y="198"/>
                    <a:pt x="0" y="19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4" y="0"/>
                    <a:pt x="9" y="0"/>
                  </a:cubicBezTo>
                  <a:cubicBezTo>
                    <a:pt x="14" y="0"/>
                    <a:pt x="18" y="7"/>
                    <a:pt x="18" y="15"/>
                  </a:cubicBezTo>
                  <a:lnTo>
                    <a:pt x="18" y="19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23" name="Freeform 18"/>
            <p:cNvSpPr/>
            <p:nvPr/>
          </p:nvSpPr>
          <p:spPr bwMode="auto">
            <a:xfrm>
              <a:off x="7589067" y="3547964"/>
              <a:ext cx="46038" cy="523875"/>
            </a:xfrm>
            <a:custGeom>
              <a:avLst/>
              <a:gdLst>
                <a:gd name="T0" fmla="*/ 18 w 18"/>
                <a:gd name="T1" fmla="*/ 190 h 205"/>
                <a:gd name="T2" fmla="*/ 9 w 18"/>
                <a:gd name="T3" fmla="*/ 205 h 205"/>
                <a:gd name="T4" fmla="*/ 0 w 18"/>
                <a:gd name="T5" fmla="*/ 190 h 205"/>
                <a:gd name="T6" fmla="*/ 0 w 18"/>
                <a:gd name="T7" fmla="*/ 15 h 205"/>
                <a:gd name="T8" fmla="*/ 9 w 18"/>
                <a:gd name="T9" fmla="*/ 0 h 205"/>
                <a:gd name="T10" fmla="*/ 18 w 18"/>
                <a:gd name="T11" fmla="*/ 15 h 205"/>
                <a:gd name="T12" fmla="*/ 18 w 18"/>
                <a:gd name="T13" fmla="*/ 19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05">
                  <a:moveTo>
                    <a:pt x="18" y="190"/>
                  </a:moveTo>
                  <a:cubicBezTo>
                    <a:pt x="18" y="198"/>
                    <a:pt x="14" y="205"/>
                    <a:pt x="9" y="205"/>
                  </a:cubicBezTo>
                  <a:cubicBezTo>
                    <a:pt x="4" y="205"/>
                    <a:pt x="0" y="198"/>
                    <a:pt x="0" y="19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4" y="0"/>
                    <a:pt x="9" y="0"/>
                  </a:cubicBezTo>
                  <a:cubicBezTo>
                    <a:pt x="14" y="0"/>
                    <a:pt x="18" y="7"/>
                    <a:pt x="18" y="15"/>
                  </a:cubicBezTo>
                  <a:lnTo>
                    <a:pt x="18" y="19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24" name="Freeform 19"/>
            <p:cNvSpPr/>
            <p:nvPr/>
          </p:nvSpPr>
          <p:spPr bwMode="auto">
            <a:xfrm>
              <a:off x="11162530" y="2884389"/>
              <a:ext cx="46038" cy="523875"/>
            </a:xfrm>
            <a:custGeom>
              <a:avLst/>
              <a:gdLst>
                <a:gd name="T0" fmla="*/ 18 w 18"/>
                <a:gd name="T1" fmla="*/ 190 h 205"/>
                <a:gd name="T2" fmla="*/ 9 w 18"/>
                <a:gd name="T3" fmla="*/ 205 h 205"/>
                <a:gd name="T4" fmla="*/ 0 w 18"/>
                <a:gd name="T5" fmla="*/ 190 h 205"/>
                <a:gd name="T6" fmla="*/ 0 w 18"/>
                <a:gd name="T7" fmla="*/ 15 h 205"/>
                <a:gd name="T8" fmla="*/ 9 w 18"/>
                <a:gd name="T9" fmla="*/ 0 h 205"/>
                <a:gd name="T10" fmla="*/ 18 w 18"/>
                <a:gd name="T11" fmla="*/ 15 h 205"/>
                <a:gd name="T12" fmla="*/ 18 w 18"/>
                <a:gd name="T13" fmla="*/ 19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05">
                  <a:moveTo>
                    <a:pt x="18" y="190"/>
                  </a:moveTo>
                  <a:cubicBezTo>
                    <a:pt x="18" y="198"/>
                    <a:pt x="14" y="205"/>
                    <a:pt x="9" y="205"/>
                  </a:cubicBezTo>
                  <a:cubicBezTo>
                    <a:pt x="4" y="205"/>
                    <a:pt x="0" y="198"/>
                    <a:pt x="0" y="19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4" y="0"/>
                    <a:pt x="9" y="0"/>
                  </a:cubicBezTo>
                  <a:cubicBezTo>
                    <a:pt x="14" y="0"/>
                    <a:pt x="18" y="7"/>
                    <a:pt x="18" y="15"/>
                  </a:cubicBezTo>
                  <a:lnTo>
                    <a:pt x="18" y="19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</p:grpSp>
      <p:sp>
        <p:nvSpPr>
          <p:cNvPr id="33" name="Freeform 5"/>
          <p:cNvSpPr/>
          <p:nvPr/>
        </p:nvSpPr>
        <p:spPr bwMode="auto">
          <a:xfrm>
            <a:off x="3629059" y="2844685"/>
            <a:ext cx="3223945" cy="79407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rgbClr val="41404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34" name="Freeform 5"/>
          <p:cNvSpPr/>
          <p:nvPr/>
        </p:nvSpPr>
        <p:spPr bwMode="auto">
          <a:xfrm rot="5400000" flipV="1">
            <a:off x="6110818" y="2640973"/>
            <a:ext cx="1007585" cy="45818"/>
          </a:xfrm>
          <a:custGeom>
            <a:avLst/>
            <a:gdLst>
              <a:gd name="T0" fmla="*/ 1 w 2288"/>
              <a:gd name="T1" fmla="*/ 2 h 38"/>
              <a:gd name="T2" fmla="*/ 2 w 2288"/>
              <a:gd name="T3" fmla="*/ 6 h 38"/>
              <a:gd name="T4" fmla="*/ 152 w 2288"/>
              <a:gd name="T5" fmla="*/ 19 h 38"/>
              <a:gd name="T6" fmla="*/ 199 w 2288"/>
              <a:gd name="T7" fmla="*/ 17 h 38"/>
              <a:gd name="T8" fmla="*/ 566 w 2288"/>
              <a:gd name="T9" fmla="*/ 25 h 38"/>
              <a:gd name="T10" fmla="*/ 710 w 2288"/>
              <a:gd name="T11" fmla="*/ 29 h 38"/>
              <a:gd name="T12" fmla="*/ 1040 w 2288"/>
              <a:gd name="T13" fmla="*/ 31 h 38"/>
              <a:gd name="T14" fmla="*/ 1426 w 2288"/>
              <a:gd name="T15" fmla="*/ 34 h 38"/>
              <a:gd name="T16" fmla="*/ 1706 w 2288"/>
              <a:gd name="T17" fmla="*/ 35 h 38"/>
              <a:gd name="T18" fmla="*/ 1898 w 2288"/>
              <a:gd name="T19" fmla="*/ 34 h 38"/>
              <a:gd name="T20" fmla="*/ 2020 w 2288"/>
              <a:gd name="T21" fmla="*/ 31 h 38"/>
              <a:gd name="T22" fmla="*/ 2182 w 2288"/>
              <a:gd name="T23" fmla="*/ 29 h 38"/>
              <a:gd name="T24" fmla="*/ 2210 w 2288"/>
              <a:gd name="T25" fmla="*/ 31 h 38"/>
              <a:gd name="T26" fmla="*/ 2286 w 2288"/>
              <a:gd name="T27" fmla="*/ 28 h 38"/>
              <a:gd name="T28" fmla="*/ 2287 w 2288"/>
              <a:gd name="T29" fmla="*/ 24 h 38"/>
              <a:gd name="T30" fmla="*/ 2283 w 2288"/>
              <a:gd name="T31" fmla="*/ 23 h 38"/>
              <a:gd name="T32" fmla="*/ 2210 w 2288"/>
              <a:gd name="T33" fmla="*/ 25 h 38"/>
              <a:gd name="T34" fmla="*/ 2183 w 2288"/>
              <a:gd name="T35" fmla="*/ 23 h 38"/>
              <a:gd name="T36" fmla="*/ 2020 w 2288"/>
              <a:gd name="T37" fmla="*/ 25 h 38"/>
              <a:gd name="T38" fmla="*/ 1898 w 2288"/>
              <a:gd name="T39" fmla="*/ 28 h 38"/>
              <a:gd name="T40" fmla="*/ 1706 w 2288"/>
              <a:gd name="T41" fmla="*/ 29 h 38"/>
              <a:gd name="T42" fmla="*/ 1426 w 2288"/>
              <a:gd name="T43" fmla="*/ 28 h 38"/>
              <a:gd name="T44" fmla="*/ 1040 w 2288"/>
              <a:gd name="T45" fmla="*/ 25 h 38"/>
              <a:gd name="T46" fmla="*/ 710 w 2288"/>
              <a:gd name="T47" fmla="*/ 23 h 38"/>
              <a:gd name="T48" fmla="*/ 567 w 2288"/>
              <a:gd name="T49" fmla="*/ 19 h 38"/>
              <a:gd name="T50" fmla="*/ 199 w 2288"/>
              <a:gd name="T51" fmla="*/ 11 h 38"/>
              <a:gd name="T52" fmla="*/ 152 w 2288"/>
              <a:gd name="T53" fmla="*/ 13 h 38"/>
              <a:gd name="T54" fmla="*/ 5 w 2288"/>
              <a:gd name="T55" fmla="*/ 1 h 38"/>
              <a:gd name="T56" fmla="*/ 1 w 2288"/>
              <a:gd name="T5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88" h="38">
                <a:moveTo>
                  <a:pt x="1" y="2"/>
                </a:moveTo>
                <a:cubicBezTo>
                  <a:pt x="0" y="3"/>
                  <a:pt x="1" y="5"/>
                  <a:pt x="2" y="6"/>
                </a:cubicBezTo>
                <a:cubicBezTo>
                  <a:pt x="39" y="25"/>
                  <a:pt x="99" y="22"/>
                  <a:pt x="152" y="19"/>
                </a:cubicBezTo>
                <a:cubicBezTo>
                  <a:pt x="169" y="18"/>
                  <a:pt x="185" y="17"/>
                  <a:pt x="199" y="17"/>
                </a:cubicBezTo>
                <a:cubicBezTo>
                  <a:pt x="322" y="17"/>
                  <a:pt x="446" y="21"/>
                  <a:pt x="566" y="25"/>
                </a:cubicBezTo>
                <a:cubicBezTo>
                  <a:pt x="710" y="29"/>
                  <a:pt x="710" y="29"/>
                  <a:pt x="710" y="29"/>
                </a:cubicBezTo>
                <a:cubicBezTo>
                  <a:pt x="820" y="32"/>
                  <a:pt x="932" y="31"/>
                  <a:pt x="1040" y="31"/>
                </a:cubicBezTo>
                <a:cubicBezTo>
                  <a:pt x="1167" y="30"/>
                  <a:pt x="1297" y="29"/>
                  <a:pt x="1426" y="34"/>
                </a:cubicBezTo>
                <a:cubicBezTo>
                  <a:pt x="1519" y="37"/>
                  <a:pt x="1614" y="36"/>
                  <a:pt x="1706" y="35"/>
                </a:cubicBezTo>
                <a:cubicBezTo>
                  <a:pt x="1769" y="34"/>
                  <a:pt x="1834" y="34"/>
                  <a:pt x="1898" y="34"/>
                </a:cubicBezTo>
                <a:cubicBezTo>
                  <a:pt x="1939" y="35"/>
                  <a:pt x="1980" y="33"/>
                  <a:pt x="2020" y="31"/>
                </a:cubicBezTo>
                <a:cubicBezTo>
                  <a:pt x="2073" y="28"/>
                  <a:pt x="2128" y="26"/>
                  <a:pt x="2182" y="29"/>
                </a:cubicBezTo>
                <a:cubicBezTo>
                  <a:pt x="2191" y="29"/>
                  <a:pt x="2200" y="30"/>
                  <a:pt x="2210" y="31"/>
                </a:cubicBezTo>
                <a:cubicBezTo>
                  <a:pt x="2236" y="34"/>
                  <a:pt x="2266" y="38"/>
                  <a:pt x="2286" y="28"/>
                </a:cubicBezTo>
                <a:cubicBezTo>
                  <a:pt x="2287" y="28"/>
                  <a:pt x="2288" y="26"/>
                  <a:pt x="2287" y="24"/>
                </a:cubicBezTo>
                <a:cubicBezTo>
                  <a:pt x="2286" y="23"/>
                  <a:pt x="2285" y="22"/>
                  <a:pt x="2283" y="23"/>
                </a:cubicBezTo>
                <a:cubicBezTo>
                  <a:pt x="2265" y="32"/>
                  <a:pt x="2236" y="28"/>
                  <a:pt x="2210" y="25"/>
                </a:cubicBezTo>
                <a:cubicBezTo>
                  <a:pt x="2200" y="24"/>
                  <a:pt x="2191" y="23"/>
                  <a:pt x="2183" y="23"/>
                </a:cubicBezTo>
                <a:cubicBezTo>
                  <a:pt x="2128" y="20"/>
                  <a:pt x="2073" y="22"/>
                  <a:pt x="2020" y="25"/>
                </a:cubicBezTo>
                <a:cubicBezTo>
                  <a:pt x="1980" y="27"/>
                  <a:pt x="1938" y="29"/>
                  <a:pt x="1898" y="28"/>
                </a:cubicBezTo>
                <a:cubicBezTo>
                  <a:pt x="1834" y="28"/>
                  <a:pt x="1769" y="28"/>
                  <a:pt x="1706" y="29"/>
                </a:cubicBezTo>
                <a:cubicBezTo>
                  <a:pt x="1614" y="30"/>
                  <a:pt x="1519" y="32"/>
                  <a:pt x="1426" y="28"/>
                </a:cubicBezTo>
                <a:cubicBezTo>
                  <a:pt x="1297" y="23"/>
                  <a:pt x="1167" y="24"/>
                  <a:pt x="1040" y="25"/>
                </a:cubicBezTo>
                <a:cubicBezTo>
                  <a:pt x="932" y="25"/>
                  <a:pt x="820" y="26"/>
                  <a:pt x="710" y="23"/>
                </a:cubicBezTo>
                <a:cubicBezTo>
                  <a:pt x="567" y="19"/>
                  <a:pt x="567" y="19"/>
                  <a:pt x="567" y="19"/>
                </a:cubicBezTo>
                <a:cubicBezTo>
                  <a:pt x="446" y="15"/>
                  <a:pt x="322" y="11"/>
                  <a:pt x="199" y="11"/>
                </a:cubicBezTo>
                <a:cubicBezTo>
                  <a:pt x="185" y="11"/>
                  <a:pt x="169" y="12"/>
                  <a:pt x="152" y="13"/>
                </a:cubicBezTo>
                <a:cubicBezTo>
                  <a:pt x="100" y="16"/>
                  <a:pt x="40" y="19"/>
                  <a:pt x="5" y="1"/>
                </a:cubicBezTo>
                <a:cubicBezTo>
                  <a:pt x="4" y="0"/>
                  <a:pt x="2" y="0"/>
                  <a:pt x="1" y="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rgbClr val="41404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35" name="Freeform 2541"/>
          <p:cNvSpPr>
            <a:spLocks noEditPoints="1"/>
          </p:cNvSpPr>
          <p:nvPr/>
        </p:nvSpPr>
        <p:spPr bwMode="auto">
          <a:xfrm>
            <a:off x="854420" y="5138904"/>
            <a:ext cx="588415" cy="637451"/>
          </a:xfrm>
          <a:custGeom>
            <a:avLst/>
            <a:gdLst/>
            <a:ahLst/>
            <a:cxnLst>
              <a:cxn ang="0">
                <a:pos x="83" y="143"/>
              </a:cxn>
              <a:cxn ang="0">
                <a:pos x="88" y="98"/>
              </a:cxn>
              <a:cxn ang="0">
                <a:pos x="132" y="60"/>
              </a:cxn>
              <a:cxn ang="0">
                <a:pos x="120" y="54"/>
              </a:cxn>
              <a:cxn ang="0">
                <a:pos x="89" y="2"/>
              </a:cxn>
              <a:cxn ang="0">
                <a:pos x="49" y="5"/>
              </a:cxn>
              <a:cxn ang="0">
                <a:pos x="0" y="55"/>
              </a:cxn>
              <a:cxn ang="0">
                <a:pos x="5" y="93"/>
              </a:cxn>
              <a:cxn ang="0">
                <a:pos x="16" y="85"/>
              </a:cxn>
              <a:cxn ang="0">
                <a:pos x="17" y="84"/>
              </a:cxn>
              <a:cxn ang="0">
                <a:pos x="18" y="68"/>
              </a:cxn>
              <a:cxn ang="0">
                <a:pos x="10" y="63"/>
              </a:cxn>
              <a:cxn ang="0">
                <a:pos x="9" y="60"/>
              </a:cxn>
              <a:cxn ang="0">
                <a:pos x="43" y="60"/>
              </a:cxn>
              <a:cxn ang="0">
                <a:pos x="53" y="60"/>
              </a:cxn>
              <a:cxn ang="0">
                <a:pos x="57" y="58"/>
              </a:cxn>
              <a:cxn ang="0">
                <a:pos x="45" y="60"/>
              </a:cxn>
              <a:cxn ang="0">
                <a:pos x="59" y="53"/>
              </a:cxn>
              <a:cxn ang="0">
                <a:pos x="75" y="31"/>
              </a:cxn>
              <a:cxn ang="0">
                <a:pos x="81" y="14"/>
              </a:cxn>
              <a:cxn ang="0">
                <a:pos x="65" y="19"/>
              </a:cxn>
              <a:cxn ang="0">
                <a:pos x="79" y="90"/>
              </a:cxn>
              <a:cxn ang="0">
                <a:pos x="122" y="79"/>
              </a:cxn>
              <a:cxn ang="0">
                <a:pos x="123" y="63"/>
              </a:cxn>
              <a:cxn ang="0">
                <a:pos x="77" y="112"/>
              </a:cxn>
              <a:cxn ang="0">
                <a:pos x="67" y="127"/>
              </a:cxn>
              <a:cxn ang="0">
                <a:pos x="77" y="66"/>
              </a:cxn>
              <a:cxn ang="0">
                <a:pos x="87" y="62"/>
              </a:cxn>
              <a:cxn ang="0">
                <a:pos x="63" y="83"/>
              </a:cxn>
              <a:cxn ang="0">
                <a:pos x="69" y="107"/>
              </a:cxn>
              <a:cxn ang="0">
                <a:pos x="65" y="112"/>
              </a:cxn>
              <a:cxn ang="0">
                <a:pos x="80" y="92"/>
              </a:cxn>
              <a:cxn ang="0">
                <a:pos x="76" y="96"/>
              </a:cxn>
              <a:cxn ang="0">
                <a:pos x="76" y="96"/>
              </a:cxn>
              <a:cxn ang="0">
                <a:pos x="62" y="95"/>
              </a:cxn>
              <a:cxn ang="0">
                <a:pos x="75" y="92"/>
              </a:cxn>
              <a:cxn ang="0">
                <a:pos x="66" y="86"/>
              </a:cxn>
              <a:cxn ang="0">
                <a:pos x="72" y="50"/>
              </a:cxn>
              <a:cxn ang="0">
                <a:pos x="57" y="19"/>
              </a:cxn>
              <a:cxn ang="0">
                <a:pos x="77" y="18"/>
              </a:cxn>
              <a:cxn ang="0">
                <a:pos x="75" y="20"/>
              </a:cxn>
              <a:cxn ang="0">
                <a:pos x="57" y="51"/>
              </a:cxn>
              <a:cxn ang="0">
                <a:pos x="40" y="84"/>
              </a:cxn>
              <a:cxn ang="0">
                <a:pos x="82" y="44"/>
              </a:cxn>
              <a:cxn ang="0">
                <a:pos x="47" y="84"/>
              </a:cxn>
              <a:cxn ang="0">
                <a:pos x="59" y="80"/>
              </a:cxn>
              <a:cxn ang="0">
                <a:pos x="82" y="45"/>
              </a:cxn>
              <a:cxn ang="0">
                <a:pos x="63" y="129"/>
              </a:cxn>
              <a:cxn ang="0">
                <a:pos x="77" y="129"/>
              </a:cxn>
              <a:cxn ang="0">
                <a:pos x="84" y="89"/>
              </a:cxn>
              <a:cxn ang="0">
                <a:pos x="92" y="87"/>
              </a:cxn>
              <a:cxn ang="0">
                <a:pos x="116" y="74"/>
              </a:cxn>
              <a:cxn ang="0">
                <a:pos x="119" y="85"/>
              </a:cxn>
              <a:cxn ang="0">
                <a:pos x="84" y="89"/>
              </a:cxn>
              <a:cxn ang="0">
                <a:pos x="114" y="63"/>
              </a:cxn>
              <a:cxn ang="0">
                <a:pos x="33" y="59"/>
              </a:cxn>
              <a:cxn ang="0">
                <a:pos x="23" y="65"/>
              </a:cxn>
              <a:cxn ang="0">
                <a:pos x="11" y="67"/>
              </a:cxn>
              <a:cxn ang="0">
                <a:pos x="35" y="68"/>
              </a:cxn>
            </a:cxnLst>
            <a:rect l="0" t="0" r="r" b="b"/>
            <a:pathLst>
              <a:path w="132" h="143">
                <a:moveTo>
                  <a:pt x="46" y="136"/>
                </a:moveTo>
                <a:lnTo>
                  <a:pt x="46" y="136"/>
                </a:lnTo>
                <a:lnTo>
                  <a:pt x="46" y="138"/>
                </a:lnTo>
                <a:lnTo>
                  <a:pt x="48" y="140"/>
                </a:lnTo>
                <a:lnTo>
                  <a:pt x="48" y="140"/>
                </a:lnTo>
                <a:lnTo>
                  <a:pt x="49" y="141"/>
                </a:lnTo>
                <a:lnTo>
                  <a:pt x="51" y="142"/>
                </a:lnTo>
                <a:lnTo>
                  <a:pt x="51" y="142"/>
                </a:lnTo>
                <a:lnTo>
                  <a:pt x="59" y="141"/>
                </a:lnTo>
                <a:lnTo>
                  <a:pt x="67" y="142"/>
                </a:lnTo>
                <a:lnTo>
                  <a:pt x="83" y="143"/>
                </a:lnTo>
                <a:lnTo>
                  <a:pt x="83" y="143"/>
                </a:lnTo>
                <a:lnTo>
                  <a:pt x="85" y="142"/>
                </a:lnTo>
                <a:lnTo>
                  <a:pt x="87" y="141"/>
                </a:lnTo>
                <a:lnTo>
                  <a:pt x="87" y="139"/>
                </a:lnTo>
                <a:lnTo>
                  <a:pt x="88" y="138"/>
                </a:lnTo>
                <a:lnTo>
                  <a:pt x="88" y="138"/>
                </a:lnTo>
                <a:lnTo>
                  <a:pt x="88" y="136"/>
                </a:lnTo>
                <a:lnTo>
                  <a:pt x="88" y="136"/>
                </a:lnTo>
                <a:lnTo>
                  <a:pt x="87" y="127"/>
                </a:lnTo>
                <a:lnTo>
                  <a:pt x="87" y="117"/>
                </a:lnTo>
                <a:lnTo>
                  <a:pt x="88" y="98"/>
                </a:lnTo>
                <a:lnTo>
                  <a:pt x="88" y="98"/>
                </a:lnTo>
                <a:lnTo>
                  <a:pt x="108" y="99"/>
                </a:lnTo>
                <a:lnTo>
                  <a:pt x="126" y="98"/>
                </a:lnTo>
                <a:lnTo>
                  <a:pt x="126" y="98"/>
                </a:lnTo>
                <a:lnTo>
                  <a:pt x="128" y="97"/>
                </a:lnTo>
                <a:lnTo>
                  <a:pt x="128" y="97"/>
                </a:lnTo>
                <a:lnTo>
                  <a:pt x="129" y="96"/>
                </a:lnTo>
                <a:lnTo>
                  <a:pt x="130" y="94"/>
                </a:lnTo>
                <a:lnTo>
                  <a:pt x="130" y="94"/>
                </a:lnTo>
                <a:lnTo>
                  <a:pt x="131" y="77"/>
                </a:lnTo>
                <a:lnTo>
                  <a:pt x="132" y="60"/>
                </a:lnTo>
                <a:lnTo>
                  <a:pt x="132" y="60"/>
                </a:lnTo>
                <a:lnTo>
                  <a:pt x="132" y="59"/>
                </a:lnTo>
                <a:lnTo>
                  <a:pt x="132" y="59"/>
                </a:lnTo>
                <a:lnTo>
                  <a:pt x="132" y="59"/>
                </a:lnTo>
                <a:lnTo>
                  <a:pt x="132" y="59"/>
                </a:lnTo>
                <a:lnTo>
                  <a:pt x="132" y="59"/>
                </a:lnTo>
                <a:lnTo>
                  <a:pt x="132" y="59"/>
                </a:lnTo>
                <a:lnTo>
                  <a:pt x="131" y="57"/>
                </a:lnTo>
                <a:lnTo>
                  <a:pt x="129" y="56"/>
                </a:lnTo>
                <a:lnTo>
                  <a:pt x="129" y="56"/>
                </a:lnTo>
                <a:lnTo>
                  <a:pt x="120" y="54"/>
                </a:lnTo>
                <a:lnTo>
                  <a:pt x="111" y="54"/>
                </a:lnTo>
                <a:lnTo>
                  <a:pt x="101" y="54"/>
                </a:lnTo>
                <a:lnTo>
                  <a:pt x="91" y="54"/>
                </a:lnTo>
                <a:lnTo>
                  <a:pt x="91" y="54"/>
                </a:lnTo>
                <a:lnTo>
                  <a:pt x="91" y="30"/>
                </a:lnTo>
                <a:lnTo>
                  <a:pt x="91" y="18"/>
                </a:lnTo>
                <a:lnTo>
                  <a:pt x="91" y="6"/>
                </a:lnTo>
                <a:lnTo>
                  <a:pt x="91" y="6"/>
                </a:lnTo>
                <a:lnTo>
                  <a:pt x="90" y="4"/>
                </a:lnTo>
                <a:lnTo>
                  <a:pt x="90" y="4"/>
                </a:lnTo>
                <a:lnTo>
                  <a:pt x="89" y="2"/>
                </a:lnTo>
                <a:lnTo>
                  <a:pt x="87" y="1"/>
                </a:lnTo>
                <a:lnTo>
                  <a:pt x="87" y="1"/>
                </a:lnTo>
                <a:lnTo>
                  <a:pt x="70" y="0"/>
                </a:lnTo>
                <a:lnTo>
                  <a:pt x="62" y="0"/>
                </a:lnTo>
                <a:lnTo>
                  <a:pt x="53" y="1"/>
                </a:lnTo>
                <a:lnTo>
                  <a:pt x="53" y="1"/>
                </a:lnTo>
                <a:lnTo>
                  <a:pt x="51" y="2"/>
                </a:lnTo>
                <a:lnTo>
                  <a:pt x="51" y="2"/>
                </a:lnTo>
                <a:lnTo>
                  <a:pt x="49" y="3"/>
                </a:lnTo>
                <a:lnTo>
                  <a:pt x="49" y="5"/>
                </a:lnTo>
                <a:lnTo>
                  <a:pt x="49" y="5"/>
                </a:lnTo>
                <a:lnTo>
                  <a:pt x="48" y="28"/>
                </a:lnTo>
                <a:lnTo>
                  <a:pt x="48" y="51"/>
                </a:lnTo>
                <a:lnTo>
                  <a:pt x="48" y="51"/>
                </a:lnTo>
                <a:lnTo>
                  <a:pt x="27" y="50"/>
                </a:lnTo>
                <a:lnTo>
                  <a:pt x="6" y="50"/>
                </a:lnTo>
                <a:lnTo>
                  <a:pt x="6" y="50"/>
                </a:lnTo>
                <a:lnTo>
                  <a:pt x="4" y="51"/>
                </a:lnTo>
                <a:lnTo>
                  <a:pt x="4" y="51"/>
                </a:lnTo>
                <a:lnTo>
                  <a:pt x="1" y="52"/>
                </a:lnTo>
                <a:lnTo>
                  <a:pt x="0" y="53"/>
                </a:lnTo>
                <a:lnTo>
                  <a:pt x="0" y="55"/>
                </a:lnTo>
                <a:lnTo>
                  <a:pt x="0" y="55"/>
                </a:lnTo>
                <a:lnTo>
                  <a:pt x="0" y="63"/>
                </a:lnTo>
                <a:lnTo>
                  <a:pt x="0" y="72"/>
                </a:lnTo>
                <a:lnTo>
                  <a:pt x="0" y="81"/>
                </a:lnTo>
                <a:lnTo>
                  <a:pt x="1" y="90"/>
                </a:lnTo>
                <a:lnTo>
                  <a:pt x="1" y="90"/>
                </a:lnTo>
                <a:lnTo>
                  <a:pt x="2" y="91"/>
                </a:lnTo>
                <a:lnTo>
                  <a:pt x="3" y="92"/>
                </a:lnTo>
                <a:lnTo>
                  <a:pt x="5" y="93"/>
                </a:lnTo>
                <a:lnTo>
                  <a:pt x="5" y="93"/>
                </a:lnTo>
                <a:lnTo>
                  <a:pt x="5" y="93"/>
                </a:lnTo>
                <a:lnTo>
                  <a:pt x="5" y="93"/>
                </a:lnTo>
                <a:lnTo>
                  <a:pt x="16" y="93"/>
                </a:lnTo>
                <a:lnTo>
                  <a:pt x="26" y="93"/>
                </a:lnTo>
                <a:lnTo>
                  <a:pt x="46" y="93"/>
                </a:lnTo>
                <a:lnTo>
                  <a:pt x="46" y="93"/>
                </a:lnTo>
                <a:lnTo>
                  <a:pt x="46" y="115"/>
                </a:lnTo>
                <a:lnTo>
                  <a:pt x="46" y="125"/>
                </a:lnTo>
                <a:lnTo>
                  <a:pt x="46" y="136"/>
                </a:lnTo>
                <a:lnTo>
                  <a:pt x="46" y="136"/>
                </a:lnTo>
                <a:close/>
                <a:moveTo>
                  <a:pt x="16" y="85"/>
                </a:moveTo>
                <a:lnTo>
                  <a:pt x="16" y="85"/>
                </a:lnTo>
                <a:lnTo>
                  <a:pt x="9" y="84"/>
                </a:lnTo>
                <a:lnTo>
                  <a:pt x="9" y="84"/>
                </a:lnTo>
                <a:lnTo>
                  <a:pt x="9" y="84"/>
                </a:lnTo>
                <a:lnTo>
                  <a:pt x="9" y="84"/>
                </a:lnTo>
                <a:lnTo>
                  <a:pt x="10" y="84"/>
                </a:lnTo>
                <a:lnTo>
                  <a:pt x="10" y="84"/>
                </a:lnTo>
                <a:lnTo>
                  <a:pt x="17" y="79"/>
                </a:lnTo>
                <a:lnTo>
                  <a:pt x="22" y="74"/>
                </a:lnTo>
                <a:lnTo>
                  <a:pt x="22" y="74"/>
                </a:lnTo>
                <a:lnTo>
                  <a:pt x="19" y="79"/>
                </a:lnTo>
                <a:lnTo>
                  <a:pt x="17" y="84"/>
                </a:lnTo>
                <a:lnTo>
                  <a:pt x="17" y="84"/>
                </a:lnTo>
                <a:lnTo>
                  <a:pt x="16" y="85"/>
                </a:lnTo>
                <a:lnTo>
                  <a:pt x="16" y="85"/>
                </a:lnTo>
                <a:close/>
                <a:moveTo>
                  <a:pt x="9" y="75"/>
                </a:moveTo>
                <a:lnTo>
                  <a:pt x="9" y="75"/>
                </a:lnTo>
                <a:lnTo>
                  <a:pt x="10" y="75"/>
                </a:lnTo>
                <a:lnTo>
                  <a:pt x="10" y="75"/>
                </a:lnTo>
                <a:lnTo>
                  <a:pt x="20" y="65"/>
                </a:lnTo>
                <a:lnTo>
                  <a:pt x="22" y="63"/>
                </a:lnTo>
                <a:lnTo>
                  <a:pt x="18" y="68"/>
                </a:lnTo>
                <a:lnTo>
                  <a:pt x="18" y="68"/>
                </a:lnTo>
                <a:lnTo>
                  <a:pt x="14" y="75"/>
                </a:lnTo>
                <a:lnTo>
                  <a:pt x="9" y="81"/>
                </a:lnTo>
                <a:lnTo>
                  <a:pt x="9" y="81"/>
                </a:lnTo>
                <a:lnTo>
                  <a:pt x="9" y="75"/>
                </a:lnTo>
                <a:lnTo>
                  <a:pt x="9" y="75"/>
                </a:lnTo>
                <a:close/>
                <a:moveTo>
                  <a:pt x="9" y="71"/>
                </a:moveTo>
                <a:lnTo>
                  <a:pt x="9" y="71"/>
                </a:lnTo>
                <a:lnTo>
                  <a:pt x="9" y="63"/>
                </a:lnTo>
                <a:lnTo>
                  <a:pt x="9" y="63"/>
                </a:lnTo>
                <a:lnTo>
                  <a:pt x="10" y="63"/>
                </a:lnTo>
                <a:lnTo>
                  <a:pt x="10" y="63"/>
                </a:lnTo>
                <a:lnTo>
                  <a:pt x="12" y="62"/>
                </a:lnTo>
                <a:lnTo>
                  <a:pt x="12" y="64"/>
                </a:lnTo>
                <a:lnTo>
                  <a:pt x="9" y="71"/>
                </a:lnTo>
                <a:lnTo>
                  <a:pt x="9" y="71"/>
                </a:lnTo>
                <a:close/>
                <a:moveTo>
                  <a:pt x="9" y="60"/>
                </a:moveTo>
                <a:lnTo>
                  <a:pt x="9" y="60"/>
                </a:lnTo>
                <a:lnTo>
                  <a:pt x="9" y="59"/>
                </a:lnTo>
                <a:lnTo>
                  <a:pt x="9" y="59"/>
                </a:lnTo>
                <a:lnTo>
                  <a:pt x="12" y="59"/>
                </a:lnTo>
                <a:lnTo>
                  <a:pt x="12" y="59"/>
                </a:lnTo>
                <a:lnTo>
                  <a:pt x="9" y="60"/>
                </a:lnTo>
                <a:lnTo>
                  <a:pt x="9" y="60"/>
                </a:lnTo>
                <a:close/>
                <a:moveTo>
                  <a:pt x="23" y="77"/>
                </a:moveTo>
                <a:lnTo>
                  <a:pt x="23" y="77"/>
                </a:lnTo>
                <a:lnTo>
                  <a:pt x="28" y="68"/>
                </a:lnTo>
                <a:lnTo>
                  <a:pt x="34" y="61"/>
                </a:lnTo>
                <a:lnTo>
                  <a:pt x="34" y="61"/>
                </a:lnTo>
                <a:lnTo>
                  <a:pt x="35" y="60"/>
                </a:lnTo>
                <a:lnTo>
                  <a:pt x="34" y="59"/>
                </a:lnTo>
                <a:lnTo>
                  <a:pt x="34" y="59"/>
                </a:lnTo>
                <a:lnTo>
                  <a:pt x="43" y="60"/>
                </a:lnTo>
                <a:lnTo>
                  <a:pt x="43" y="60"/>
                </a:lnTo>
                <a:lnTo>
                  <a:pt x="35" y="66"/>
                </a:lnTo>
                <a:lnTo>
                  <a:pt x="29" y="74"/>
                </a:lnTo>
                <a:lnTo>
                  <a:pt x="29" y="74"/>
                </a:lnTo>
                <a:lnTo>
                  <a:pt x="22" y="81"/>
                </a:lnTo>
                <a:lnTo>
                  <a:pt x="21" y="82"/>
                </a:lnTo>
                <a:lnTo>
                  <a:pt x="20" y="82"/>
                </a:lnTo>
                <a:lnTo>
                  <a:pt x="23" y="77"/>
                </a:lnTo>
                <a:lnTo>
                  <a:pt x="23" y="77"/>
                </a:lnTo>
                <a:close/>
                <a:moveTo>
                  <a:pt x="45" y="60"/>
                </a:moveTo>
                <a:lnTo>
                  <a:pt x="45" y="60"/>
                </a:lnTo>
                <a:lnTo>
                  <a:pt x="53" y="60"/>
                </a:lnTo>
                <a:lnTo>
                  <a:pt x="53" y="60"/>
                </a:lnTo>
                <a:lnTo>
                  <a:pt x="55" y="59"/>
                </a:lnTo>
                <a:lnTo>
                  <a:pt x="55" y="59"/>
                </a:lnTo>
                <a:lnTo>
                  <a:pt x="57" y="58"/>
                </a:lnTo>
                <a:lnTo>
                  <a:pt x="57" y="55"/>
                </a:lnTo>
                <a:lnTo>
                  <a:pt x="57" y="55"/>
                </a:lnTo>
                <a:lnTo>
                  <a:pt x="57" y="55"/>
                </a:lnTo>
                <a:lnTo>
                  <a:pt x="57" y="55"/>
                </a:lnTo>
                <a:lnTo>
                  <a:pt x="68" y="51"/>
                </a:lnTo>
                <a:lnTo>
                  <a:pt x="68" y="51"/>
                </a:lnTo>
                <a:lnTo>
                  <a:pt x="57" y="58"/>
                </a:lnTo>
                <a:lnTo>
                  <a:pt x="46" y="67"/>
                </a:lnTo>
                <a:lnTo>
                  <a:pt x="46" y="67"/>
                </a:lnTo>
                <a:lnTo>
                  <a:pt x="37" y="74"/>
                </a:lnTo>
                <a:lnTo>
                  <a:pt x="33" y="77"/>
                </a:lnTo>
                <a:lnTo>
                  <a:pt x="30" y="81"/>
                </a:lnTo>
                <a:lnTo>
                  <a:pt x="30" y="81"/>
                </a:lnTo>
                <a:lnTo>
                  <a:pt x="37" y="70"/>
                </a:lnTo>
                <a:lnTo>
                  <a:pt x="44" y="61"/>
                </a:lnTo>
                <a:lnTo>
                  <a:pt x="44" y="61"/>
                </a:lnTo>
                <a:lnTo>
                  <a:pt x="45" y="60"/>
                </a:lnTo>
                <a:lnTo>
                  <a:pt x="45" y="60"/>
                </a:lnTo>
                <a:close/>
                <a:moveTo>
                  <a:pt x="83" y="10"/>
                </a:moveTo>
                <a:lnTo>
                  <a:pt x="83" y="10"/>
                </a:lnTo>
                <a:lnTo>
                  <a:pt x="83" y="27"/>
                </a:lnTo>
                <a:lnTo>
                  <a:pt x="82" y="44"/>
                </a:lnTo>
                <a:lnTo>
                  <a:pt x="82" y="44"/>
                </a:lnTo>
                <a:lnTo>
                  <a:pt x="82" y="43"/>
                </a:lnTo>
                <a:lnTo>
                  <a:pt x="81" y="43"/>
                </a:lnTo>
                <a:lnTo>
                  <a:pt x="81" y="43"/>
                </a:lnTo>
                <a:lnTo>
                  <a:pt x="65" y="50"/>
                </a:lnTo>
                <a:lnTo>
                  <a:pt x="65" y="50"/>
                </a:lnTo>
                <a:lnTo>
                  <a:pt x="59" y="53"/>
                </a:lnTo>
                <a:lnTo>
                  <a:pt x="61" y="51"/>
                </a:lnTo>
                <a:lnTo>
                  <a:pt x="61" y="51"/>
                </a:lnTo>
                <a:lnTo>
                  <a:pt x="68" y="47"/>
                </a:lnTo>
                <a:lnTo>
                  <a:pt x="73" y="42"/>
                </a:lnTo>
                <a:lnTo>
                  <a:pt x="78" y="36"/>
                </a:lnTo>
                <a:lnTo>
                  <a:pt x="82" y="30"/>
                </a:lnTo>
                <a:lnTo>
                  <a:pt x="82" y="30"/>
                </a:lnTo>
                <a:lnTo>
                  <a:pt x="82" y="29"/>
                </a:lnTo>
                <a:lnTo>
                  <a:pt x="81" y="29"/>
                </a:lnTo>
                <a:lnTo>
                  <a:pt x="81" y="29"/>
                </a:lnTo>
                <a:lnTo>
                  <a:pt x="75" y="31"/>
                </a:lnTo>
                <a:lnTo>
                  <a:pt x="69" y="34"/>
                </a:lnTo>
                <a:lnTo>
                  <a:pt x="69" y="34"/>
                </a:lnTo>
                <a:lnTo>
                  <a:pt x="60" y="41"/>
                </a:lnTo>
                <a:lnTo>
                  <a:pt x="57" y="43"/>
                </a:lnTo>
                <a:lnTo>
                  <a:pt x="59" y="41"/>
                </a:lnTo>
                <a:lnTo>
                  <a:pt x="59" y="41"/>
                </a:lnTo>
                <a:lnTo>
                  <a:pt x="71" y="29"/>
                </a:lnTo>
                <a:lnTo>
                  <a:pt x="76" y="23"/>
                </a:lnTo>
                <a:lnTo>
                  <a:pt x="81" y="16"/>
                </a:lnTo>
                <a:lnTo>
                  <a:pt x="81" y="16"/>
                </a:lnTo>
                <a:lnTo>
                  <a:pt x="81" y="14"/>
                </a:lnTo>
                <a:lnTo>
                  <a:pt x="79" y="14"/>
                </a:lnTo>
                <a:lnTo>
                  <a:pt x="79" y="14"/>
                </a:lnTo>
                <a:lnTo>
                  <a:pt x="73" y="18"/>
                </a:lnTo>
                <a:lnTo>
                  <a:pt x="68" y="22"/>
                </a:lnTo>
                <a:lnTo>
                  <a:pt x="62" y="26"/>
                </a:lnTo>
                <a:lnTo>
                  <a:pt x="56" y="30"/>
                </a:lnTo>
                <a:lnTo>
                  <a:pt x="56" y="30"/>
                </a:lnTo>
                <a:lnTo>
                  <a:pt x="56" y="29"/>
                </a:lnTo>
                <a:lnTo>
                  <a:pt x="56" y="29"/>
                </a:lnTo>
                <a:lnTo>
                  <a:pt x="65" y="19"/>
                </a:lnTo>
                <a:lnTo>
                  <a:pt x="65" y="19"/>
                </a:lnTo>
                <a:lnTo>
                  <a:pt x="69" y="14"/>
                </a:lnTo>
                <a:lnTo>
                  <a:pt x="73" y="9"/>
                </a:lnTo>
                <a:lnTo>
                  <a:pt x="73" y="9"/>
                </a:lnTo>
                <a:lnTo>
                  <a:pt x="83" y="10"/>
                </a:lnTo>
                <a:lnTo>
                  <a:pt x="83" y="10"/>
                </a:lnTo>
                <a:close/>
                <a:moveTo>
                  <a:pt x="108" y="63"/>
                </a:moveTo>
                <a:lnTo>
                  <a:pt x="108" y="63"/>
                </a:lnTo>
                <a:lnTo>
                  <a:pt x="98" y="72"/>
                </a:lnTo>
                <a:lnTo>
                  <a:pt x="88" y="82"/>
                </a:lnTo>
                <a:lnTo>
                  <a:pt x="88" y="82"/>
                </a:lnTo>
                <a:lnTo>
                  <a:pt x="79" y="90"/>
                </a:lnTo>
                <a:lnTo>
                  <a:pt x="79" y="90"/>
                </a:lnTo>
                <a:lnTo>
                  <a:pt x="80" y="88"/>
                </a:lnTo>
                <a:lnTo>
                  <a:pt x="82" y="86"/>
                </a:lnTo>
                <a:lnTo>
                  <a:pt x="85" y="81"/>
                </a:lnTo>
                <a:lnTo>
                  <a:pt x="85" y="81"/>
                </a:lnTo>
                <a:lnTo>
                  <a:pt x="98" y="63"/>
                </a:lnTo>
                <a:lnTo>
                  <a:pt x="98" y="63"/>
                </a:lnTo>
                <a:lnTo>
                  <a:pt x="108" y="63"/>
                </a:lnTo>
                <a:lnTo>
                  <a:pt x="108" y="63"/>
                </a:lnTo>
                <a:close/>
                <a:moveTo>
                  <a:pt x="122" y="79"/>
                </a:moveTo>
                <a:lnTo>
                  <a:pt x="122" y="79"/>
                </a:lnTo>
                <a:lnTo>
                  <a:pt x="121" y="79"/>
                </a:lnTo>
                <a:lnTo>
                  <a:pt x="121" y="79"/>
                </a:lnTo>
                <a:lnTo>
                  <a:pt x="115" y="82"/>
                </a:lnTo>
                <a:lnTo>
                  <a:pt x="113" y="82"/>
                </a:lnTo>
                <a:lnTo>
                  <a:pt x="113" y="82"/>
                </a:lnTo>
                <a:lnTo>
                  <a:pt x="115" y="79"/>
                </a:lnTo>
                <a:lnTo>
                  <a:pt x="115" y="79"/>
                </a:lnTo>
                <a:lnTo>
                  <a:pt x="120" y="71"/>
                </a:lnTo>
                <a:lnTo>
                  <a:pt x="123" y="63"/>
                </a:lnTo>
                <a:lnTo>
                  <a:pt x="123" y="63"/>
                </a:lnTo>
                <a:lnTo>
                  <a:pt x="123" y="63"/>
                </a:lnTo>
                <a:lnTo>
                  <a:pt x="123" y="63"/>
                </a:lnTo>
                <a:lnTo>
                  <a:pt x="122" y="79"/>
                </a:lnTo>
                <a:lnTo>
                  <a:pt x="122" y="79"/>
                </a:lnTo>
                <a:close/>
                <a:moveTo>
                  <a:pt x="67" y="127"/>
                </a:moveTo>
                <a:lnTo>
                  <a:pt x="67" y="127"/>
                </a:lnTo>
                <a:lnTo>
                  <a:pt x="73" y="120"/>
                </a:lnTo>
                <a:lnTo>
                  <a:pt x="78" y="114"/>
                </a:lnTo>
                <a:lnTo>
                  <a:pt x="78" y="114"/>
                </a:lnTo>
                <a:lnTo>
                  <a:pt x="78" y="113"/>
                </a:lnTo>
                <a:lnTo>
                  <a:pt x="77" y="112"/>
                </a:lnTo>
                <a:lnTo>
                  <a:pt x="77" y="112"/>
                </a:lnTo>
                <a:lnTo>
                  <a:pt x="69" y="118"/>
                </a:lnTo>
                <a:lnTo>
                  <a:pt x="61" y="123"/>
                </a:lnTo>
                <a:lnTo>
                  <a:pt x="61" y="123"/>
                </a:lnTo>
                <a:lnTo>
                  <a:pt x="71" y="114"/>
                </a:lnTo>
                <a:lnTo>
                  <a:pt x="75" y="109"/>
                </a:lnTo>
                <a:lnTo>
                  <a:pt x="79" y="104"/>
                </a:lnTo>
                <a:lnTo>
                  <a:pt x="79" y="104"/>
                </a:lnTo>
                <a:lnTo>
                  <a:pt x="78" y="122"/>
                </a:lnTo>
                <a:lnTo>
                  <a:pt x="78" y="122"/>
                </a:lnTo>
                <a:lnTo>
                  <a:pt x="73" y="124"/>
                </a:lnTo>
                <a:lnTo>
                  <a:pt x="67" y="127"/>
                </a:lnTo>
                <a:lnTo>
                  <a:pt x="67" y="127"/>
                </a:lnTo>
                <a:close/>
                <a:moveTo>
                  <a:pt x="83" y="55"/>
                </a:moveTo>
                <a:lnTo>
                  <a:pt x="83" y="55"/>
                </a:lnTo>
                <a:lnTo>
                  <a:pt x="83" y="57"/>
                </a:lnTo>
                <a:lnTo>
                  <a:pt x="83" y="57"/>
                </a:lnTo>
                <a:lnTo>
                  <a:pt x="83" y="58"/>
                </a:lnTo>
                <a:lnTo>
                  <a:pt x="83" y="58"/>
                </a:lnTo>
                <a:lnTo>
                  <a:pt x="83" y="59"/>
                </a:lnTo>
                <a:lnTo>
                  <a:pt x="84" y="61"/>
                </a:lnTo>
                <a:lnTo>
                  <a:pt x="84" y="61"/>
                </a:lnTo>
                <a:lnTo>
                  <a:pt x="77" y="66"/>
                </a:lnTo>
                <a:lnTo>
                  <a:pt x="71" y="72"/>
                </a:lnTo>
                <a:lnTo>
                  <a:pt x="64" y="79"/>
                </a:lnTo>
                <a:lnTo>
                  <a:pt x="58" y="84"/>
                </a:lnTo>
                <a:lnTo>
                  <a:pt x="58" y="84"/>
                </a:lnTo>
                <a:lnTo>
                  <a:pt x="64" y="78"/>
                </a:lnTo>
                <a:lnTo>
                  <a:pt x="70" y="70"/>
                </a:lnTo>
                <a:lnTo>
                  <a:pt x="76" y="62"/>
                </a:lnTo>
                <a:lnTo>
                  <a:pt x="83" y="55"/>
                </a:lnTo>
                <a:lnTo>
                  <a:pt x="83" y="55"/>
                </a:lnTo>
                <a:close/>
                <a:moveTo>
                  <a:pt x="87" y="62"/>
                </a:moveTo>
                <a:lnTo>
                  <a:pt x="87" y="62"/>
                </a:lnTo>
                <a:lnTo>
                  <a:pt x="87" y="62"/>
                </a:lnTo>
                <a:lnTo>
                  <a:pt x="87" y="62"/>
                </a:lnTo>
                <a:lnTo>
                  <a:pt x="83" y="65"/>
                </a:lnTo>
                <a:lnTo>
                  <a:pt x="79" y="69"/>
                </a:lnTo>
                <a:lnTo>
                  <a:pt x="72" y="77"/>
                </a:lnTo>
                <a:lnTo>
                  <a:pt x="72" y="77"/>
                </a:lnTo>
                <a:lnTo>
                  <a:pt x="54" y="95"/>
                </a:lnTo>
                <a:lnTo>
                  <a:pt x="54" y="95"/>
                </a:lnTo>
                <a:lnTo>
                  <a:pt x="54" y="89"/>
                </a:lnTo>
                <a:lnTo>
                  <a:pt x="54" y="89"/>
                </a:lnTo>
                <a:lnTo>
                  <a:pt x="63" y="83"/>
                </a:lnTo>
                <a:lnTo>
                  <a:pt x="71" y="76"/>
                </a:lnTo>
                <a:lnTo>
                  <a:pt x="78" y="68"/>
                </a:lnTo>
                <a:lnTo>
                  <a:pt x="87" y="62"/>
                </a:lnTo>
                <a:lnTo>
                  <a:pt x="87" y="62"/>
                </a:lnTo>
                <a:close/>
                <a:moveTo>
                  <a:pt x="79" y="103"/>
                </a:moveTo>
                <a:lnTo>
                  <a:pt x="79" y="103"/>
                </a:lnTo>
                <a:lnTo>
                  <a:pt x="79" y="102"/>
                </a:lnTo>
                <a:lnTo>
                  <a:pt x="78" y="102"/>
                </a:lnTo>
                <a:lnTo>
                  <a:pt x="78" y="102"/>
                </a:lnTo>
                <a:lnTo>
                  <a:pt x="73" y="104"/>
                </a:lnTo>
                <a:lnTo>
                  <a:pt x="69" y="107"/>
                </a:lnTo>
                <a:lnTo>
                  <a:pt x="60" y="113"/>
                </a:lnTo>
                <a:lnTo>
                  <a:pt x="60" y="113"/>
                </a:lnTo>
                <a:lnTo>
                  <a:pt x="70" y="104"/>
                </a:lnTo>
                <a:lnTo>
                  <a:pt x="75" y="100"/>
                </a:lnTo>
                <a:lnTo>
                  <a:pt x="80" y="95"/>
                </a:lnTo>
                <a:lnTo>
                  <a:pt x="80" y="95"/>
                </a:lnTo>
                <a:lnTo>
                  <a:pt x="79" y="103"/>
                </a:lnTo>
                <a:lnTo>
                  <a:pt x="79" y="103"/>
                </a:lnTo>
                <a:close/>
                <a:moveTo>
                  <a:pt x="55" y="118"/>
                </a:moveTo>
                <a:lnTo>
                  <a:pt x="55" y="118"/>
                </a:lnTo>
                <a:lnTo>
                  <a:pt x="65" y="112"/>
                </a:lnTo>
                <a:lnTo>
                  <a:pt x="70" y="108"/>
                </a:lnTo>
                <a:lnTo>
                  <a:pt x="76" y="105"/>
                </a:lnTo>
                <a:lnTo>
                  <a:pt x="76" y="105"/>
                </a:lnTo>
                <a:lnTo>
                  <a:pt x="71" y="111"/>
                </a:lnTo>
                <a:lnTo>
                  <a:pt x="66" y="116"/>
                </a:lnTo>
                <a:lnTo>
                  <a:pt x="55" y="125"/>
                </a:lnTo>
                <a:lnTo>
                  <a:pt x="55" y="125"/>
                </a:lnTo>
                <a:lnTo>
                  <a:pt x="55" y="118"/>
                </a:lnTo>
                <a:lnTo>
                  <a:pt x="55" y="118"/>
                </a:lnTo>
                <a:close/>
                <a:moveTo>
                  <a:pt x="80" y="92"/>
                </a:moveTo>
                <a:lnTo>
                  <a:pt x="80" y="92"/>
                </a:lnTo>
                <a:lnTo>
                  <a:pt x="80" y="92"/>
                </a:lnTo>
                <a:lnTo>
                  <a:pt x="80" y="92"/>
                </a:lnTo>
                <a:lnTo>
                  <a:pt x="79" y="92"/>
                </a:lnTo>
                <a:lnTo>
                  <a:pt x="79" y="92"/>
                </a:lnTo>
                <a:lnTo>
                  <a:pt x="81" y="91"/>
                </a:lnTo>
                <a:lnTo>
                  <a:pt x="81" y="91"/>
                </a:lnTo>
                <a:lnTo>
                  <a:pt x="81" y="91"/>
                </a:lnTo>
                <a:lnTo>
                  <a:pt x="81" y="91"/>
                </a:lnTo>
                <a:lnTo>
                  <a:pt x="80" y="92"/>
                </a:lnTo>
                <a:lnTo>
                  <a:pt x="80" y="92"/>
                </a:lnTo>
                <a:close/>
                <a:moveTo>
                  <a:pt x="76" y="96"/>
                </a:moveTo>
                <a:lnTo>
                  <a:pt x="76" y="96"/>
                </a:lnTo>
                <a:lnTo>
                  <a:pt x="71" y="101"/>
                </a:lnTo>
                <a:lnTo>
                  <a:pt x="65" y="105"/>
                </a:lnTo>
                <a:lnTo>
                  <a:pt x="60" y="110"/>
                </a:lnTo>
                <a:lnTo>
                  <a:pt x="55" y="115"/>
                </a:lnTo>
                <a:lnTo>
                  <a:pt x="55" y="115"/>
                </a:lnTo>
                <a:lnTo>
                  <a:pt x="54" y="108"/>
                </a:lnTo>
                <a:lnTo>
                  <a:pt x="54" y="108"/>
                </a:lnTo>
                <a:lnTo>
                  <a:pt x="65" y="101"/>
                </a:lnTo>
                <a:lnTo>
                  <a:pt x="76" y="96"/>
                </a:lnTo>
                <a:lnTo>
                  <a:pt x="76" y="96"/>
                </a:lnTo>
                <a:close/>
                <a:moveTo>
                  <a:pt x="75" y="92"/>
                </a:moveTo>
                <a:lnTo>
                  <a:pt x="75" y="92"/>
                </a:lnTo>
                <a:lnTo>
                  <a:pt x="75" y="93"/>
                </a:lnTo>
                <a:lnTo>
                  <a:pt x="75" y="94"/>
                </a:lnTo>
                <a:lnTo>
                  <a:pt x="75" y="94"/>
                </a:lnTo>
                <a:lnTo>
                  <a:pt x="65" y="99"/>
                </a:lnTo>
                <a:lnTo>
                  <a:pt x="54" y="105"/>
                </a:lnTo>
                <a:lnTo>
                  <a:pt x="54" y="105"/>
                </a:lnTo>
                <a:lnTo>
                  <a:pt x="54" y="100"/>
                </a:lnTo>
                <a:lnTo>
                  <a:pt x="54" y="100"/>
                </a:lnTo>
                <a:lnTo>
                  <a:pt x="62" y="95"/>
                </a:lnTo>
                <a:lnTo>
                  <a:pt x="69" y="89"/>
                </a:lnTo>
                <a:lnTo>
                  <a:pt x="81" y="75"/>
                </a:lnTo>
                <a:lnTo>
                  <a:pt x="81" y="75"/>
                </a:lnTo>
                <a:lnTo>
                  <a:pt x="88" y="67"/>
                </a:lnTo>
                <a:lnTo>
                  <a:pt x="88" y="67"/>
                </a:lnTo>
                <a:lnTo>
                  <a:pt x="93" y="62"/>
                </a:lnTo>
                <a:lnTo>
                  <a:pt x="93" y="62"/>
                </a:lnTo>
                <a:lnTo>
                  <a:pt x="96" y="62"/>
                </a:lnTo>
                <a:lnTo>
                  <a:pt x="96" y="62"/>
                </a:lnTo>
                <a:lnTo>
                  <a:pt x="85" y="78"/>
                </a:lnTo>
                <a:lnTo>
                  <a:pt x="75" y="92"/>
                </a:lnTo>
                <a:lnTo>
                  <a:pt x="75" y="92"/>
                </a:lnTo>
                <a:close/>
                <a:moveTo>
                  <a:pt x="67" y="87"/>
                </a:moveTo>
                <a:lnTo>
                  <a:pt x="67" y="87"/>
                </a:lnTo>
                <a:lnTo>
                  <a:pt x="62" y="92"/>
                </a:lnTo>
                <a:lnTo>
                  <a:pt x="57" y="96"/>
                </a:lnTo>
                <a:lnTo>
                  <a:pt x="57" y="96"/>
                </a:lnTo>
                <a:lnTo>
                  <a:pt x="55" y="97"/>
                </a:lnTo>
                <a:lnTo>
                  <a:pt x="59" y="93"/>
                </a:lnTo>
                <a:lnTo>
                  <a:pt x="59" y="93"/>
                </a:lnTo>
                <a:lnTo>
                  <a:pt x="66" y="86"/>
                </a:lnTo>
                <a:lnTo>
                  <a:pt x="66" y="86"/>
                </a:lnTo>
                <a:lnTo>
                  <a:pt x="78" y="75"/>
                </a:lnTo>
                <a:lnTo>
                  <a:pt x="89" y="62"/>
                </a:lnTo>
                <a:lnTo>
                  <a:pt x="89" y="62"/>
                </a:lnTo>
                <a:lnTo>
                  <a:pt x="91" y="62"/>
                </a:lnTo>
                <a:lnTo>
                  <a:pt x="91" y="62"/>
                </a:lnTo>
                <a:lnTo>
                  <a:pt x="84" y="68"/>
                </a:lnTo>
                <a:lnTo>
                  <a:pt x="79" y="75"/>
                </a:lnTo>
                <a:lnTo>
                  <a:pt x="67" y="87"/>
                </a:lnTo>
                <a:lnTo>
                  <a:pt x="67" y="87"/>
                </a:lnTo>
                <a:close/>
                <a:moveTo>
                  <a:pt x="72" y="50"/>
                </a:moveTo>
                <a:lnTo>
                  <a:pt x="72" y="50"/>
                </a:lnTo>
                <a:lnTo>
                  <a:pt x="72" y="49"/>
                </a:lnTo>
                <a:lnTo>
                  <a:pt x="72" y="49"/>
                </a:lnTo>
                <a:lnTo>
                  <a:pt x="78" y="47"/>
                </a:lnTo>
                <a:lnTo>
                  <a:pt x="78" y="47"/>
                </a:lnTo>
                <a:lnTo>
                  <a:pt x="72" y="50"/>
                </a:lnTo>
                <a:lnTo>
                  <a:pt x="72" y="50"/>
                </a:lnTo>
                <a:close/>
                <a:moveTo>
                  <a:pt x="64" y="17"/>
                </a:moveTo>
                <a:lnTo>
                  <a:pt x="64" y="17"/>
                </a:lnTo>
                <a:lnTo>
                  <a:pt x="56" y="25"/>
                </a:lnTo>
                <a:lnTo>
                  <a:pt x="56" y="25"/>
                </a:lnTo>
                <a:lnTo>
                  <a:pt x="57" y="19"/>
                </a:lnTo>
                <a:lnTo>
                  <a:pt x="57" y="19"/>
                </a:lnTo>
                <a:lnTo>
                  <a:pt x="66" y="14"/>
                </a:lnTo>
                <a:lnTo>
                  <a:pt x="66" y="14"/>
                </a:lnTo>
                <a:lnTo>
                  <a:pt x="70" y="12"/>
                </a:lnTo>
                <a:lnTo>
                  <a:pt x="69" y="13"/>
                </a:lnTo>
                <a:lnTo>
                  <a:pt x="64" y="17"/>
                </a:lnTo>
                <a:lnTo>
                  <a:pt x="64" y="17"/>
                </a:lnTo>
                <a:close/>
                <a:moveTo>
                  <a:pt x="75" y="20"/>
                </a:moveTo>
                <a:lnTo>
                  <a:pt x="75" y="20"/>
                </a:lnTo>
                <a:lnTo>
                  <a:pt x="77" y="18"/>
                </a:lnTo>
                <a:lnTo>
                  <a:pt x="77" y="18"/>
                </a:lnTo>
                <a:lnTo>
                  <a:pt x="74" y="22"/>
                </a:lnTo>
                <a:lnTo>
                  <a:pt x="66" y="31"/>
                </a:lnTo>
                <a:lnTo>
                  <a:pt x="66" y="31"/>
                </a:lnTo>
                <a:lnTo>
                  <a:pt x="57" y="40"/>
                </a:lnTo>
                <a:lnTo>
                  <a:pt x="57" y="40"/>
                </a:lnTo>
                <a:lnTo>
                  <a:pt x="56" y="33"/>
                </a:lnTo>
                <a:lnTo>
                  <a:pt x="56" y="33"/>
                </a:lnTo>
                <a:lnTo>
                  <a:pt x="61" y="30"/>
                </a:lnTo>
                <a:lnTo>
                  <a:pt x="66" y="27"/>
                </a:lnTo>
                <a:lnTo>
                  <a:pt x="75" y="20"/>
                </a:lnTo>
                <a:lnTo>
                  <a:pt x="75" y="20"/>
                </a:lnTo>
                <a:close/>
                <a:moveTo>
                  <a:pt x="74" y="34"/>
                </a:moveTo>
                <a:lnTo>
                  <a:pt x="74" y="34"/>
                </a:lnTo>
                <a:lnTo>
                  <a:pt x="77" y="32"/>
                </a:lnTo>
                <a:lnTo>
                  <a:pt x="78" y="32"/>
                </a:lnTo>
                <a:lnTo>
                  <a:pt x="78" y="33"/>
                </a:lnTo>
                <a:lnTo>
                  <a:pt x="77" y="34"/>
                </a:lnTo>
                <a:lnTo>
                  <a:pt x="71" y="41"/>
                </a:lnTo>
                <a:lnTo>
                  <a:pt x="71" y="41"/>
                </a:lnTo>
                <a:lnTo>
                  <a:pt x="64" y="47"/>
                </a:lnTo>
                <a:lnTo>
                  <a:pt x="57" y="51"/>
                </a:lnTo>
                <a:lnTo>
                  <a:pt x="57" y="51"/>
                </a:lnTo>
                <a:lnTo>
                  <a:pt x="57" y="45"/>
                </a:lnTo>
                <a:lnTo>
                  <a:pt x="57" y="45"/>
                </a:lnTo>
                <a:lnTo>
                  <a:pt x="65" y="40"/>
                </a:lnTo>
                <a:lnTo>
                  <a:pt x="74" y="34"/>
                </a:lnTo>
                <a:lnTo>
                  <a:pt x="74" y="34"/>
                </a:lnTo>
                <a:close/>
                <a:moveTo>
                  <a:pt x="68" y="52"/>
                </a:moveTo>
                <a:lnTo>
                  <a:pt x="68" y="52"/>
                </a:lnTo>
                <a:lnTo>
                  <a:pt x="53" y="66"/>
                </a:lnTo>
                <a:lnTo>
                  <a:pt x="46" y="75"/>
                </a:lnTo>
                <a:lnTo>
                  <a:pt x="40" y="84"/>
                </a:lnTo>
                <a:lnTo>
                  <a:pt x="40" y="84"/>
                </a:lnTo>
                <a:lnTo>
                  <a:pt x="40" y="84"/>
                </a:lnTo>
                <a:lnTo>
                  <a:pt x="40" y="84"/>
                </a:lnTo>
                <a:lnTo>
                  <a:pt x="28" y="85"/>
                </a:lnTo>
                <a:lnTo>
                  <a:pt x="28" y="85"/>
                </a:lnTo>
                <a:lnTo>
                  <a:pt x="48" y="68"/>
                </a:lnTo>
                <a:lnTo>
                  <a:pt x="58" y="60"/>
                </a:lnTo>
                <a:lnTo>
                  <a:pt x="68" y="52"/>
                </a:lnTo>
                <a:lnTo>
                  <a:pt x="68" y="52"/>
                </a:lnTo>
                <a:close/>
                <a:moveTo>
                  <a:pt x="82" y="45"/>
                </a:moveTo>
                <a:lnTo>
                  <a:pt x="82" y="45"/>
                </a:lnTo>
                <a:lnTo>
                  <a:pt x="82" y="44"/>
                </a:lnTo>
                <a:lnTo>
                  <a:pt x="82" y="44"/>
                </a:lnTo>
                <a:lnTo>
                  <a:pt x="83" y="52"/>
                </a:lnTo>
                <a:lnTo>
                  <a:pt x="83" y="52"/>
                </a:lnTo>
                <a:lnTo>
                  <a:pt x="82" y="52"/>
                </a:lnTo>
                <a:lnTo>
                  <a:pt x="82" y="52"/>
                </a:lnTo>
                <a:lnTo>
                  <a:pt x="64" y="66"/>
                </a:lnTo>
                <a:lnTo>
                  <a:pt x="55" y="74"/>
                </a:lnTo>
                <a:lnTo>
                  <a:pt x="47" y="82"/>
                </a:lnTo>
                <a:lnTo>
                  <a:pt x="47" y="82"/>
                </a:lnTo>
                <a:lnTo>
                  <a:pt x="47" y="83"/>
                </a:lnTo>
                <a:lnTo>
                  <a:pt x="47" y="84"/>
                </a:lnTo>
                <a:lnTo>
                  <a:pt x="48" y="84"/>
                </a:lnTo>
                <a:lnTo>
                  <a:pt x="49" y="84"/>
                </a:lnTo>
                <a:lnTo>
                  <a:pt x="49" y="84"/>
                </a:lnTo>
                <a:lnTo>
                  <a:pt x="62" y="70"/>
                </a:lnTo>
                <a:lnTo>
                  <a:pt x="62" y="70"/>
                </a:lnTo>
                <a:lnTo>
                  <a:pt x="73" y="62"/>
                </a:lnTo>
                <a:lnTo>
                  <a:pt x="73" y="62"/>
                </a:lnTo>
                <a:lnTo>
                  <a:pt x="73" y="61"/>
                </a:lnTo>
                <a:lnTo>
                  <a:pt x="73" y="61"/>
                </a:lnTo>
                <a:lnTo>
                  <a:pt x="64" y="74"/>
                </a:lnTo>
                <a:lnTo>
                  <a:pt x="59" y="80"/>
                </a:lnTo>
                <a:lnTo>
                  <a:pt x="54" y="86"/>
                </a:lnTo>
                <a:lnTo>
                  <a:pt x="54" y="86"/>
                </a:lnTo>
                <a:lnTo>
                  <a:pt x="52" y="85"/>
                </a:lnTo>
                <a:lnTo>
                  <a:pt x="52" y="85"/>
                </a:lnTo>
                <a:lnTo>
                  <a:pt x="50" y="84"/>
                </a:lnTo>
                <a:lnTo>
                  <a:pt x="50" y="84"/>
                </a:lnTo>
                <a:lnTo>
                  <a:pt x="42" y="84"/>
                </a:lnTo>
                <a:lnTo>
                  <a:pt x="42" y="84"/>
                </a:lnTo>
                <a:lnTo>
                  <a:pt x="52" y="74"/>
                </a:lnTo>
                <a:lnTo>
                  <a:pt x="61" y="63"/>
                </a:lnTo>
                <a:lnTo>
                  <a:pt x="82" y="45"/>
                </a:lnTo>
                <a:lnTo>
                  <a:pt x="82" y="45"/>
                </a:lnTo>
                <a:close/>
                <a:moveTo>
                  <a:pt x="55" y="133"/>
                </a:moveTo>
                <a:lnTo>
                  <a:pt x="55" y="133"/>
                </a:lnTo>
                <a:lnTo>
                  <a:pt x="55" y="129"/>
                </a:lnTo>
                <a:lnTo>
                  <a:pt x="55" y="129"/>
                </a:lnTo>
                <a:lnTo>
                  <a:pt x="60" y="126"/>
                </a:lnTo>
                <a:lnTo>
                  <a:pt x="64" y="123"/>
                </a:lnTo>
                <a:lnTo>
                  <a:pt x="73" y="117"/>
                </a:lnTo>
                <a:lnTo>
                  <a:pt x="73" y="117"/>
                </a:lnTo>
                <a:lnTo>
                  <a:pt x="68" y="123"/>
                </a:lnTo>
                <a:lnTo>
                  <a:pt x="63" y="129"/>
                </a:lnTo>
                <a:lnTo>
                  <a:pt x="63" y="129"/>
                </a:lnTo>
                <a:lnTo>
                  <a:pt x="63" y="130"/>
                </a:lnTo>
                <a:lnTo>
                  <a:pt x="64" y="130"/>
                </a:lnTo>
                <a:lnTo>
                  <a:pt x="64" y="130"/>
                </a:lnTo>
                <a:lnTo>
                  <a:pt x="70" y="128"/>
                </a:lnTo>
                <a:lnTo>
                  <a:pt x="70" y="128"/>
                </a:lnTo>
                <a:lnTo>
                  <a:pt x="75" y="125"/>
                </a:lnTo>
                <a:lnTo>
                  <a:pt x="75" y="125"/>
                </a:lnTo>
                <a:lnTo>
                  <a:pt x="77" y="125"/>
                </a:lnTo>
                <a:lnTo>
                  <a:pt x="78" y="126"/>
                </a:lnTo>
                <a:lnTo>
                  <a:pt x="77" y="129"/>
                </a:lnTo>
                <a:lnTo>
                  <a:pt x="77" y="129"/>
                </a:lnTo>
                <a:lnTo>
                  <a:pt x="78" y="130"/>
                </a:lnTo>
                <a:lnTo>
                  <a:pt x="78" y="130"/>
                </a:lnTo>
                <a:lnTo>
                  <a:pt x="78" y="130"/>
                </a:lnTo>
                <a:lnTo>
                  <a:pt x="79" y="134"/>
                </a:lnTo>
                <a:lnTo>
                  <a:pt x="79" y="134"/>
                </a:lnTo>
                <a:lnTo>
                  <a:pt x="67" y="133"/>
                </a:lnTo>
                <a:lnTo>
                  <a:pt x="55" y="133"/>
                </a:lnTo>
                <a:lnTo>
                  <a:pt x="55" y="133"/>
                </a:lnTo>
                <a:close/>
                <a:moveTo>
                  <a:pt x="84" y="89"/>
                </a:moveTo>
                <a:lnTo>
                  <a:pt x="84" y="89"/>
                </a:lnTo>
                <a:lnTo>
                  <a:pt x="83" y="90"/>
                </a:lnTo>
                <a:lnTo>
                  <a:pt x="83" y="90"/>
                </a:lnTo>
                <a:lnTo>
                  <a:pt x="93" y="81"/>
                </a:lnTo>
                <a:lnTo>
                  <a:pt x="103" y="70"/>
                </a:lnTo>
                <a:lnTo>
                  <a:pt x="103" y="70"/>
                </a:lnTo>
                <a:lnTo>
                  <a:pt x="109" y="65"/>
                </a:lnTo>
                <a:lnTo>
                  <a:pt x="110" y="65"/>
                </a:lnTo>
                <a:lnTo>
                  <a:pt x="109" y="66"/>
                </a:lnTo>
                <a:lnTo>
                  <a:pt x="105" y="72"/>
                </a:lnTo>
                <a:lnTo>
                  <a:pt x="105" y="72"/>
                </a:lnTo>
                <a:lnTo>
                  <a:pt x="92" y="87"/>
                </a:lnTo>
                <a:lnTo>
                  <a:pt x="92" y="87"/>
                </a:lnTo>
                <a:lnTo>
                  <a:pt x="92" y="88"/>
                </a:lnTo>
                <a:lnTo>
                  <a:pt x="95" y="88"/>
                </a:lnTo>
                <a:lnTo>
                  <a:pt x="95" y="88"/>
                </a:lnTo>
                <a:lnTo>
                  <a:pt x="104" y="81"/>
                </a:lnTo>
                <a:lnTo>
                  <a:pt x="112" y="74"/>
                </a:lnTo>
                <a:lnTo>
                  <a:pt x="112" y="74"/>
                </a:lnTo>
                <a:lnTo>
                  <a:pt x="116" y="69"/>
                </a:lnTo>
                <a:lnTo>
                  <a:pt x="117" y="69"/>
                </a:lnTo>
                <a:lnTo>
                  <a:pt x="117" y="70"/>
                </a:lnTo>
                <a:lnTo>
                  <a:pt x="116" y="74"/>
                </a:lnTo>
                <a:lnTo>
                  <a:pt x="116" y="74"/>
                </a:lnTo>
                <a:lnTo>
                  <a:pt x="106" y="87"/>
                </a:lnTo>
                <a:lnTo>
                  <a:pt x="106" y="87"/>
                </a:lnTo>
                <a:lnTo>
                  <a:pt x="106" y="88"/>
                </a:lnTo>
                <a:lnTo>
                  <a:pt x="107" y="88"/>
                </a:lnTo>
                <a:lnTo>
                  <a:pt x="107" y="88"/>
                </a:lnTo>
                <a:lnTo>
                  <a:pt x="115" y="84"/>
                </a:lnTo>
                <a:lnTo>
                  <a:pt x="118" y="83"/>
                </a:lnTo>
                <a:lnTo>
                  <a:pt x="119" y="84"/>
                </a:lnTo>
                <a:lnTo>
                  <a:pt x="119" y="85"/>
                </a:lnTo>
                <a:lnTo>
                  <a:pt x="119" y="85"/>
                </a:lnTo>
                <a:lnTo>
                  <a:pt x="119" y="86"/>
                </a:lnTo>
                <a:lnTo>
                  <a:pt x="120" y="87"/>
                </a:lnTo>
                <a:lnTo>
                  <a:pt x="121" y="87"/>
                </a:lnTo>
                <a:lnTo>
                  <a:pt x="121" y="86"/>
                </a:lnTo>
                <a:lnTo>
                  <a:pt x="121" y="86"/>
                </a:lnTo>
                <a:lnTo>
                  <a:pt x="122" y="83"/>
                </a:lnTo>
                <a:lnTo>
                  <a:pt x="122" y="83"/>
                </a:lnTo>
                <a:lnTo>
                  <a:pt x="122" y="90"/>
                </a:lnTo>
                <a:lnTo>
                  <a:pt x="122" y="90"/>
                </a:lnTo>
                <a:lnTo>
                  <a:pt x="103" y="90"/>
                </a:lnTo>
                <a:lnTo>
                  <a:pt x="84" y="89"/>
                </a:lnTo>
                <a:lnTo>
                  <a:pt x="84" y="89"/>
                </a:lnTo>
                <a:close/>
                <a:moveTo>
                  <a:pt x="114" y="63"/>
                </a:moveTo>
                <a:lnTo>
                  <a:pt x="114" y="63"/>
                </a:lnTo>
                <a:lnTo>
                  <a:pt x="120" y="63"/>
                </a:lnTo>
                <a:lnTo>
                  <a:pt x="120" y="63"/>
                </a:lnTo>
                <a:lnTo>
                  <a:pt x="109" y="71"/>
                </a:lnTo>
                <a:lnTo>
                  <a:pt x="100" y="81"/>
                </a:lnTo>
                <a:lnTo>
                  <a:pt x="100" y="81"/>
                </a:lnTo>
                <a:lnTo>
                  <a:pt x="107" y="72"/>
                </a:lnTo>
                <a:lnTo>
                  <a:pt x="111" y="67"/>
                </a:lnTo>
                <a:lnTo>
                  <a:pt x="114" y="63"/>
                </a:lnTo>
                <a:lnTo>
                  <a:pt x="114" y="63"/>
                </a:lnTo>
                <a:close/>
                <a:moveTo>
                  <a:pt x="69" y="9"/>
                </a:moveTo>
                <a:lnTo>
                  <a:pt x="69" y="9"/>
                </a:lnTo>
                <a:lnTo>
                  <a:pt x="57" y="17"/>
                </a:lnTo>
                <a:lnTo>
                  <a:pt x="57" y="17"/>
                </a:lnTo>
                <a:lnTo>
                  <a:pt x="57" y="9"/>
                </a:lnTo>
                <a:lnTo>
                  <a:pt x="57" y="9"/>
                </a:lnTo>
                <a:lnTo>
                  <a:pt x="69" y="9"/>
                </a:lnTo>
                <a:lnTo>
                  <a:pt x="69" y="9"/>
                </a:lnTo>
                <a:close/>
                <a:moveTo>
                  <a:pt x="33" y="59"/>
                </a:moveTo>
                <a:lnTo>
                  <a:pt x="33" y="59"/>
                </a:lnTo>
                <a:lnTo>
                  <a:pt x="33" y="59"/>
                </a:lnTo>
                <a:lnTo>
                  <a:pt x="33" y="59"/>
                </a:lnTo>
                <a:lnTo>
                  <a:pt x="28" y="63"/>
                </a:lnTo>
                <a:lnTo>
                  <a:pt x="24" y="68"/>
                </a:lnTo>
                <a:lnTo>
                  <a:pt x="16" y="78"/>
                </a:lnTo>
                <a:lnTo>
                  <a:pt x="16" y="78"/>
                </a:lnTo>
                <a:lnTo>
                  <a:pt x="12" y="80"/>
                </a:lnTo>
                <a:lnTo>
                  <a:pt x="15" y="77"/>
                </a:lnTo>
                <a:lnTo>
                  <a:pt x="20" y="70"/>
                </a:lnTo>
                <a:lnTo>
                  <a:pt x="20" y="70"/>
                </a:lnTo>
                <a:lnTo>
                  <a:pt x="23" y="65"/>
                </a:lnTo>
                <a:lnTo>
                  <a:pt x="26" y="61"/>
                </a:lnTo>
                <a:lnTo>
                  <a:pt x="26" y="61"/>
                </a:lnTo>
                <a:lnTo>
                  <a:pt x="26" y="59"/>
                </a:lnTo>
                <a:lnTo>
                  <a:pt x="24" y="59"/>
                </a:lnTo>
                <a:lnTo>
                  <a:pt x="24" y="59"/>
                </a:lnTo>
                <a:lnTo>
                  <a:pt x="20" y="63"/>
                </a:lnTo>
                <a:lnTo>
                  <a:pt x="15" y="67"/>
                </a:lnTo>
                <a:lnTo>
                  <a:pt x="15" y="67"/>
                </a:lnTo>
                <a:lnTo>
                  <a:pt x="11" y="69"/>
                </a:lnTo>
                <a:lnTo>
                  <a:pt x="11" y="69"/>
                </a:lnTo>
                <a:lnTo>
                  <a:pt x="11" y="67"/>
                </a:lnTo>
                <a:lnTo>
                  <a:pt x="16" y="59"/>
                </a:lnTo>
                <a:lnTo>
                  <a:pt x="16" y="59"/>
                </a:lnTo>
                <a:lnTo>
                  <a:pt x="16" y="59"/>
                </a:lnTo>
                <a:lnTo>
                  <a:pt x="16" y="59"/>
                </a:lnTo>
                <a:lnTo>
                  <a:pt x="33" y="59"/>
                </a:lnTo>
                <a:lnTo>
                  <a:pt x="33" y="59"/>
                </a:lnTo>
                <a:close/>
                <a:moveTo>
                  <a:pt x="19" y="85"/>
                </a:moveTo>
                <a:lnTo>
                  <a:pt x="19" y="85"/>
                </a:lnTo>
                <a:lnTo>
                  <a:pt x="24" y="81"/>
                </a:lnTo>
                <a:lnTo>
                  <a:pt x="28" y="78"/>
                </a:lnTo>
                <a:lnTo>
                  <a:pt x="35" y="68"/>
                </a:lnTo>
                <a:lnTo>
                  <a:pt x="35" y="68"/>
                </a:lnTo>
                <a:lnTo>
                  <a:pt x="39" y="65"/>
                </a:lnTo>
                <a:lnTo>
                  <a:pt x="34" y="71"/>
                </a:lnTo>
                <a:lnTo>
                  <a:pt x="34" y="71"/>
                </a:lnTo>
                <a:lnTo>
                  <a:pt x="25" y="84"/>
                </a:lnTo>
                <a:lnTo>
                  <a:pt x="25" y="84"/>
                </a:lnTo>
                <a:lnTo>
                  <a:pt x="25" y="85"/>
                </a:lnTo>
                <a:lnTo>
                  <a:pt x="25" y="85"/>
                </a:lnTo>
                <a:lnTo>
                  <a:pt x="19" y="85"/>
                </a:lnTo>
                <a:lnTo>
                  <a:pt x="19" y="85"/>
                </a:lnTo>
                <a:close/>
              </a:path>
            </a:pathLst>
          </a:custGeom>
          <a:solidFill>
            <a:srgbClr val="41404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2" name="矩形 1"/>
          <p:cNvSpPr/>
          <p:nvPr/>
        </p:nvSpPr>
        <p:spPr>
          <a:xfrm>
            <a:off x="1284201" y="3608688"/>
            <a:ext cx="5568803" cy="17532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zh-CN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蓝素材工作室更专业的模板。</a:t>
            </a:r>
            <a:r>
              <a:rPr lang="zh-CN" altLang="en-US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蓝素材</a:t>
            </a:r>
            <a:r>
              <a:rPr lang="zh-CN" altLang="zh-CN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在此处输入文字，建议您在展示时采用新蒂下午茶基本版字体。</a:t>
            </a:r>
            <a:endParaRPr lang="zh-CN" altLang="zh-CN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  <a:p>
            <a:pPr algn="r"/>
            <a:endParaRPr lang="en-US" altLang="zh-CN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  <a:sym typeface="宋体" panose="02010600030101010101" pitchFamily="2" charset="-122"/>
            </a:endParaRPr>
          </a:p>
          <a:p>
            <a:pPr algn="r"/>
            <a:r>
              <a:rPr lang="zh-CN" altLang="en-US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在此处输入文字，建议您在展示时采用新蒂下午茶基本版字体</a:t>
            </a:r>
            <a:endParaRPr lang="zh-CN" altLang="zh-CN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</p:spTree>
  </p:cSld>
  <p:clrMapOvr>
    <a:masterClrMapping/>
  </p:clrMapOvr>
  <p:transition spd="med">
    <p:pull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任意多边形 172"/>
          <p:cNvSpPr/>
          <p:nvPr/>
        </p:nvSpPr>
        <p:spPr>
          <a:xfrm rot="1944761">
            <a:off x="2677095" y="3847241"/>
            <a:ext cx="9910903" cy="1495093"/>
          </a:xfrm>
          <a:custGeom>
            <a:avLst/>
            <a:gdLst>
              <a:gd name="connsiteX0" fmla="*/ 30480 w 11744960"/>
              <a:gd name="connsiteY0" fmla="*/ 2865120 h 3291840"/>
              <a:gd name="connsiteX1" fmla="*/ 11744960 w 11744960"/>
              <a:gd name="connsiteY1" fmla="*/ 0 h 3291840"/>
              <a:gd name="connsiteX2" fmla="*/ 0 w 11744960"/>
              <a:gd name="connsiteY2" fmla="*/ 3291840 h 3291840"/>
              <a:gd name="connsiteX3" fmla="*/ 30480 w 11744960"/>
              <a:gd name="connsiteY3" fmla="*/ 2865120 h 3291840"/>
              <a:gd name="connsiteX0-1" fmla="*/ 1481529 w 13196010"/>
              <a:gd name="connsiteY0-2" fmla="*/ 2866676 h 3516971"/>
              <a:gd name="connsiteX1-3" fmla="*/ 13196009 w 13196010"/>
              <a:gd name="connsiteY1-4" fmla="*/ 1556 h 3516971"/>
              <a:gd name="connsiteX2-5" fmla="*/ 1451049 w 13196010"/>
              <a:gd name="connsiteY2-6" fmla="*/ 3293396 h 3516971"/>
              <a:gd name="connsiteX3-7" fmla="*/ 1481529 w 13196010"/>
              <a:gd name="connsiteY3-8" fmla="*/ 2866676 h 3516971"/>
              <a:gd name="connsiteX0-9" fmla="*/ 903124 w 12617605"/>
              <a:gd name="connsiteY0-10" fmla="*/ 2866418 h 3438918"/>
              <a:gd name="connsiteX1-11" fmla="*/ 12617604 w 12617605"/>
              <a:gd name="connsiteY1-12" fmla="*/ 1298 h 3438918"/>
              <a:gd name="connsiteX2-13" fmla="*/ 872644 w 12617605"/>
              <a:gd name="connsiteY2-14" fmla="*/ 3293138 h 3438918"/>
              <a:gd name="connsiteX3-15" fmla="*/ 903124 w 12617605"/>
              <a:gd name="connsiteY3-16" fmla="*/ 2866418 h 3438918"/>
              <a:gd name="connsiteX0-17" fmla="*/ 903124 w 13248889"/>
              <a:gd name="connsiteY0-18" fmla="*/ 3059588 h 3632088"/>
              <a:gd name="connsiteX1-19" fmla="*/ 12617604 w 13248889"/>
              <a:gd name="connsiteY1-20" fmla="*/ 194468 h 3632088"/>
              <a:gd name="connsiteX2-21" fmla="*/ 872644 w 13248889"/>
              <a:gd name="connsiteY2-22" fmla="*/ 3486308 h 3632088"/>
              <a:gd name="connsiteX3-23" fmla="*/ 903124 w 13248889"/>
              <a:gd name="connsiteY3-24" fmla="*/ 3059588 h 3632088"/>
              <a:gd name="connsiteX0-25" fmla="*/ 903124 w 12617631"/>
              <a:gd name="connsiteY0-26" fmla="*/ 2866806 h 3439306"/>
              <a:gd name="connsiteX1-27" fmla="*/ 12617604 w 12617631"/>
              <a:gd name="connsiteY1-28" fmla="*/ 1686 h 3439306"/>
              <a:gd name="connsiteX2-29" fmla="*/ 872644 w 12617631"/>
              <a:gd name="connsiteY2-30" fmla="*/ 3293526 h 3439306"/>
              <a:gd name="connsiteX3-31" fmla="*/ 903124 w 12617631"/>
              <a:gd name="connsiteY3-32" fmla="*/ 2866806 h 3439306"/>
              <a:gd name="connsiteX0-33" fmla="*/ 903124 w 12617625"/>
              <a:gd name="connsiteY0-34" fmla="*/ 2866806 h 3439306"/>
              <a:gd name="connsiteX1-35" fmla="*/ 12617604 w 12617625"/>
              <a:gd name="connsiteY1-36" fmla="*/ 1686 h 3439306"/>
              <a:gd name="connsiteX2-37" fmla="*/ 872644 w 12617625"/>
              <a:gd name="connsiteY2-38" fmla="*/ 3293526 h 3439306"/>
              <a:gd name="connsiteX3-39" fmla="*/ 903124 w 12617625"/>
              <a:gd name="connsiteY3-40" fmla="*/ 2866806 h 3439306"/>
              <a:gd name="connsiteX0-41" fmla="*/ 63551 w 11778049"/>
              <a:gd name="connsiteY0-42" fmla="*/ 2866806 h 3295390"/>
              <a:gd name="connsiteX1-43" fmla="*/ 11778031 w 11778049"/>
              <a:gd name="connsiteY1-44" fmla="*/ 1686 h 3295390"/>
              <a:gd name="connsiteX2-45" fmla="*/ 33071 w 11778049"/>
              <a:gd name="connsiteY2-46" fmla="*/ 3293526 h 3295390"/>
              <a:gd name="connsiteX3-47" fmla="*/ 63551 w 11778049"/>
              <a:gd name="connsiteY3-48" fmla="*/ 2866806 h 3295390"/>
              <a:gd name="connsiteX0-49" fmla="*/ 68657 w 11783155"/>
              <a:gd name="connsiteY0-50" fmla="*/ 2866806 h 3295390"/>
              <a:gd name="connsiteX1-51" fmla="*/ 11783137 w 11783155"/>
              <a:gd name="connsiteY1-52" fmla="*/ 1686 h 3295390"/>
              <a:gd name="connsiteX2-53" fmla="*/ 38177 w 11783155"/>
              <a:gd name="connsiteY2-54" fmla="*/ 3293526 h 3295390"/>
              <a:gd name="connsiteX3-55" fmla="*/ 68657 w 11783155"/>
              <a:gd name="connsiteY3-56" fmla="*/ 2866806 h 3295390"/>
              <a:gd name="connsiteX0-57" fmla="*/ 50147 w 11764645"/>
              <a:gd name="connsiteY0-58" fmla="*/ 2866806 h 3295767"/>
              <a:gd name="connsiteX1-59" fmla="*/ 11764627 w 11764645"/>
              <a:gd name="connsiteY1-60" fmla="*/ 1686 h 3295767"/>
              <a:gd name="connsiteX2-61" fmla="*/ 19667 w 11764645"/>
              <a:gd name="connsiteY2-62" fmla="*/ 3293526 h 3295767"/>
              <a:gd name="connsiteX3-63" fmla="*/ 50147 w 11764645"/>
              <a:gd name="connsiteY3-64" fmla="*/ 2866806 h 3295767"/>
              <a:gd name="connsiteX0-65" fmla="*/ 59875 w 11774373"/>
              <a:gd name="connsiteY0-66" fmla="*/ 2866806 h 3294284"/>
              <a:gd name="connsiteX1-67" fmla="*/ 11774355 w 11774373"/>
              <a:gd name="connsiteY1-68" fmla="*/ 1686 h 3294284"/>
              <a:gd name="connsiteX2-69" fmla="*/ 29395 w 11774373"/>
              <a:gd name="connsiteY2-70" fmla="*/ 3293526 h 3294284"/>
              <a:gd name="connsiteX3-71" fmla="*/ 59875 w 11774373"/>
              <a:gd name="connsiteY3-72" fmla="*/ 2866806 h 3294284"/>
              <a:gd name="connsiteX0-73" fmla="*/ 54349 w 11768847"/>
              <a:gd name="connsiteY0-74" fmla="*/ 2866778 h 3294256"/>
              <a:gd name="connsiteX1-75" fmla="*/ 11768829 w 11768847"/>
              <a:gd name="connsiteY1-76" fmla="*/ 1658 h 3294256"/>
              <a:gd name="connsiteX2-77" fmla="*/ 23869 w 11768847"/>
              <a:gd name="connsiteY2-78" fmla="*/ 3293498 h 3294256"/>
              <a:gd name="connsiteX3-79" fmla="*/ 54349 w 11768847"/>
              <a:gd name="connsiteY3-80" fmla="*/ 2866778 h 329425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11768847" h="3294256">
                <a:moveTo>
                  <a:pt x="54349" y="2866778"/>
                </a:moveTo>
                <a:cubicBezTo>
                  <a:pt x="111740" y="2854586"/>
                  <a:pt x="11751896" y="-79622"/>
                  <a:pt x="11768829" y="1658"/>
                </a:cubicBezTo>
                <a:cubicBezTo>
                  <a:pt x="11785762" y="82938"/>
                  <a:pt x="65639" y="3351319"/>
                  <a:pt x="23869" y="3293498"/>
                </a:cubicBezTo>
                <a:cubicBezTo>
                  <a:pt x="-17901" y="3235677"/>
                  <a:pt x="-3042" y="2878970"/>
                  <a:pt x="54349" y="2866778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48" name="Freeform 6"/>
          <p:cNvSpPr>
            <a:spLocks noEditPoints="1"/>
          </p:cNvSpPr>
          <p:nvPr/>
        </p:nvSpPr>
        <p:spPr bwMode="auto">
          <a:xfrm rot="14835180">
            <a:off x="2837213" y="2189221"/>
            <a:ext cx="750888" cy="752475"/>
          </a:xfrm>
          <a:custGeom>
            <a:avLst/>
            <a:gdLst>
              <a:gd name="T0" fmla="*/ 200 w 200"/>
              <a:gd name="T1" fmla="*/ 88 h 200"/>
              <a:gd name="T2" fmla="*/ 177 w 200"/>
              <a:gd name="T3" fmla="*/ 24 h 200"/>
              <a:gd name="T4" fmla="*/ 111 w 200"/>
              <a:gd name="T5" fmla="*/ 0 h 200"/>
              <a:gd name="T6" fmla="*/ 8 w 200"/>
              <a:gd name="T7" fmla="*/ 103 h 200"/>
              <a:gd name="T8" fmla="*/ 41 w 200"/>
              <a:gd name="T9" fmla="*/ 81 h 200"/>
              <a:gd name="T10" fmla="*/ 8 w 200"/>
              <a:gd name="T11" fmla="*/ 193 h 200"/>
              <a:gd name="T12" fmla="*/ 119 w 200"/>
              <a:gd name="T13" fmla="*/ 159 h 200"/>
              <a:gd name="T14" fmla="*/ 96 w 200"/>
              <a:gd name="T15" fmla="*/ 192 h 200"/>
              <a:gd name="T16" fmla="*/ 200 w 200"/>
              <a:gd name="T17" fmla="*/ 88 h 200"/>
              <a:gd name="T18" fmla="*/ 122 w 200"/>
              <a:gd name="T19" fmla="*/ 135 h 200"/>
              <a:gd name="T20" fmla="*/ 137 w 200"/>
              <a:gd name="T21" fmla="*/ 114 h 200"/>
              <a:gd name="T22" fmla="*/ 65 w 200"/>
              <a:gd name="T23" fmla="*/ 136 h 200"/>
              <a:gd name="T24" fmla="*/ 86 w 200"/>
              <a:gd name="T25" fmla="*/ 64 h 200"/>
              <a:gd name="T26" fmla="*/ 65 w 200"/>
              <a:gd name="T27" fmla="*/ 78 h 200"/>
              <a:gd name="T28" fmla="*/ 132 w 200"/>
              <a:gd name="T29" fmla="*/ 11 h 200"/>
              <a:gd name="T30" fmla="*/ 174 w 200"/>
              <a:gd name="T31" fmla="*/ 27 h 200"/>
              <a:gd name="T32" fmla="*/ 189 w 200"/>
              <a:gd name="T33" fmla="*/ 68 h 200"/>
              <a:gd name="T34" fmla="*/ 122 w 200"/>
              <a:gd name="T35" fmla="*/ 135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00" h="200">
                <a:moveTo>
                  <a:pt x="200" y="88"/>
                </a:moveTo>
                <a:cubicBezTo>
                  <a:pt x="177" y="24"/>
                  <a:pt x="177" y="24"/>
                  <a:pt x="177" y="24"/>
                </a:cubicBezTo>
                <a:cubicBezTo>
                  <a:pt x="111" y="0"/>
                  <a:pt x="111" y="0"/>
                  <a:pt x="111" y="0"/>
                </a:cubicBezTo>
                <a:cubicBezTo>
                  <a:pt x="111" y="0"/>
                  <a:pt x="38" y="4"/>
                  <a:pt x="8" y="103"/>
                </a:cubicBezTo>
                <a:cubicBezTo>
                  <a:pt x="8" y="103"/>
                  <a:pt x="27" y="87"/>
                  <a:pt x="41" y="81"/>
                </a:cubicBezTo>
                <a:cubicBezTo>
                  <a:pt x="41" y="81"/>
                  <a:pt x="0" y="146"/>
                  <a:pt x="8" y="193"/>
                </a:cubicBezTo>
                <a:cubicBezTo>
                  <a:pt x="54" y="200"/>
                  <a:pt x="119" y="159"/>
                  <a:pt x="119" y="159"/>
                </a:cubicBezTo>
                <a:cubicBezTo>
                  <a:pt x="113" y="173"/>
                  <a:pt x="96" y="192"/>
                  <a:pt x="96" y="192"/>
                </a:cubicBezTo>
                <a:cubicBezTo>
                  <a:pt x="195" y="162"/>
                  <a:pt x="200" y="88"/>
                  <a:pt x="200" y="88"/>
                </a:cubicBezTo>
                <a:moveTo>
                  <a:pt x="122" y="135"/>
                </a:moveTo>
                <a:cubicBezTo>
                  <a:pt x="122" y="135"/>
                  <a:pt x="132" y="123"/>
                  <a:pt x="137" y="114"/>
                </a:cubicBezTo>
                <a:cubicBezTo>
                  <a:pt x="137" y="114"/>
                  <a:pt x="94" y="140"/>
                  <a:pt x="65" y="136"/>
                </a:cubicBezTo>
                <a:cubicBezTo>
                  <a:pt x="59" y="105"/>
                  <a:pt x="86" y="64"/>
                  <a:pt x="86" y="64"/>
                </a:cubicBezTo>
                <a:cubicBezTo>
                  <a:pt x="77" y="68"/>
                  <a:pt x="65" y="78"/>
                  <a:pt x="65" y="78"/>
                </a:cubicBezTo>
                <a:cubicBezTo>
                  <a:pt x="84" y="14"/>
                  <a:pt x="132" y="11"/>
                  <a:pt x="132" y="11"/>
                </a:cubicBezTo>
                <a:cubicBezTo>
                  <a:pt x="174" y="27"/>
                  <a:pt x="174" y="27"/>
                  <a:pt x="174" y="27"/>
                </a:cubicBezTo>
                <a:cubicBezTo>
                  <a:pt x="189" y="68"/>
                  <a:pt x="189" y="68"/>
                  <a:pt x="189" y="68"/>
                </a:cubicBezTo>
                <a:cubicBezTo>
                  <a:pt x="189" y="68"/>
                  <a:pt x="186" y="116"/>
                  <a:pt x="122" y="135"/>
                </a:cubicBezTo>
              </a:path>
            </a:pathLst>
          </a:custGeom>
          <a:solidFill>
            <a:schemeClr val="bg1"/>
          </a:solidFill>
          <a:ln w="19050">
            <a:solidFill>
              <a:srgbClr val="41404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14042"/>
              </a:solidFill>
            </a:endParaRPr>
          </a:p>
        </p:txBody>
      </p:sp>
      <p:sp>
        <p:nvSpPr>
          <p:cNvPr id="55" name="Freeform 7"/>
          <p:cNvSpPr/>
          <p:nvPr/>
        </p:nvSpPr>
        <p:spPr bwMode="auto">
          <a:xfrm rot="14835180">
            <a:off x="2848587" y="2275455"/>
            <a:ext cx="488950" cy="485775"/>
          </a:xfrm>
          <a:custGeom>
            <a:avLst/>
            <a:gdLst>
              <a:gd name="T0" fmla="*/ 115 w 130"/>
              <a:gd name="T1" fmla="*/ 16 h 129"/>
              <a:gd name="T2" fmla="*/ 73 w 130"/>
              <a:gd name="T3" fmla="*/ 0 h 129"/>
              <a:gd name="T4" fmla="*/ 6 w 130"/>
              <a:gd name="T5" fmla="*/ 67 h 129"/>
              <a:gd name="T6" fmla="*/ 27 w 130"/>
              <a:gd name="T7" fmla="*/ 53 h 129"/>
              <a:gd name="T8" fmla="*/ 6 w 130"/>
              <a:gd name="T9" fmla="*/ 125 h 129"/>
              <a:gd name="T10" fmla="*/ 78 w 130"/>
              <a:gd name="T11" fmla="*/ 103 h 129"/>
              <a:gd name="T12" fmla="*/ 63 w 130"/>
              <a:gd name="T13" fmla="*/ 124 h 129"/>
              <a:gd name="T14" fmla="*/ 130 w 130"/>
              <a:gd name="T15" fmla="*/ 57 h 129"/>
              <a:gd name="T16" fmla="*/ 115 w 130"/>
              <a:gd name="T17" fmla="*/ 16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30" h="129">
                <a:moveTo>
                  <a:pt x="115" y="16"/>
                </a:moveTo>
                <a:cubicBezTo>
                  <a:pt x="73" y="0"/>
                  <a:pt x="73" y="0"/>
                  <a:pt x="73" y="0"/>
                </a:cubicBezTo>
                <a:cubicBezTo>
                  <a:pt x="73" y="0"/>
                  <a:pt x="25" y="3"/>
                  <a:pt x="6" y="67"/>
                </a:cubicBezTo>
                <a:cubicBezTo>
                  <a:pt x="6" y="67"/>
                  <a:pt x="18" y="57"/>
                  <a:pt x="27" y="53"/>
                </a:cubicBezTo>
                <a:cubicBezTo>
                  <a:pt x="27" y="53"/>
                  <a:pt x="0" y="94"/>
                  <a:pt x="6" y="125"/>
                </a:cubicBezTo>
                <a:cubicBezTo>
                  <a:pt x="35" y="129"/>
                  <a:pt x="78" y="103"/>
                  <a:pt x="78" y="103"/>
                </a:cubicBezTo>
                <a:cubicBezTo>
                  <a:pt x="73" y="112"/>
                  <a:pt x="63" y="124"/>
                  <a:pt x="63" y="124"/>
                </a:cubicBezTo>
                <a:cubicBezTo>
                  <a:pt x="127" y="105"/>
                  <a:pt x="130" y="57"/>
                  <a:pt x="130" y="57"/>
                </a:cubicBezTo>
                <a:cubicBezTo>
                  <a:pt x="115" y="16"/>
                  <a:pt x="115" y="16"/>
                  <a:pt x="115" y="16"/>
                </a:cubicBezTo>
              </a:path>
            </a:pathLst>
          </a:custGeom>
          <a:solidFill>
            <a:schemeClr val="bg1"/>
          </a:solidFill>
          <a:ln w="19050">
            <a:solidFill>
              <a:srgbClr val="41404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14042"/>
              </a:solidFill>
            </a:endParaRPr>
          </a:p>
        </p:txBody>
      </p:sp>
      <p:sp>
        <p:nvSpPr>
          <p:cNvPr id="56" name="Freeform 8"/>
          <p:cNvSpPr/>
          <p:nvPr/>
        </p:nvSpPr>
        <p:spPr bwMode="auto">
          <a:xfrm rot="14835180">
            <a:off x="2443696" y="1631810"/>
            <a:ext cx="614363" cy="822325"/>
          </a:xfrm>
          <a:custGeom>
            <a:avLst/>
            <a:gdLst>
              <a:gd name="T0" fmla="*/ 164 w 164"/>
              <a:gd name="T1" fmla="*/ 55 h 219"/>
              <a:gd name="T2" fmla="*/ 133 w 164"/>
              <a:gd name="T3" fmla="*/ 180 h 219"/>
              <a:gd name="T4" fmla="*/ 0 w 164"/>
              <a:gd name="T5" fmla="*/ 219 h 219"/>
              <a:gd name="T6" fmla="*/ 27 w 164"/>
              <a:gd name="T7" fmla="*/ 82 h 219"/>
              <a:gd name="T8" fmla="*/ 109 w 164"/>
              <a:gd name="T9" fmla="*/ 0 h 219"/>
              <a:gd name="T10" fmla="*/ 164 w 164"/>
              <a:gd name="T11" fmla="*/ 55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4" h="219">
                <a:moveTo>
                  <a:pt x="164" y="55"/>
                </a:moveTo>
                <a:cubicBezTo>
                  <a:pt x="133" y="180"/>
                  <a:pt x="133" y="180"/>
                  <a:pt x="133" y="180"/>
                </a:cubicBezTo>
                <a:cubicBezTo>
                  <a:pt x="0" y="219"/>
                  <a:pt x="0" y="219"/>
                  <a:pt x="0" y="219"/>
                </a:cubicBezTo>
                <a:cubicBezTo>
                  <a:pt x="0" y="219"/>
                  <a:pt x="93" y="147"/>
                  <a:pt x="27" y="82"/>
                </a:cubicBezTo>
                <a:cubicBezTo>
                  <a:pt x="109" y="0"/>
                  <a:pt x="109" y="0"/>
                  <a:pt x="109" y="0"/>
                </a:cubicBezTo>
                <a:cubicBezTo>
                  <a:pt x="164" y="55"/>
                  <a:pt x="164" y="55"/>
                  <a:pt x="164" y="55"/>
                </a:cubicBezTo>
              </a:path>
            </a:pathLst>
          </a:custGeom>
          <a:noFill/>
          <a:ln w="19050">
            <a:solidFill>
              <a:srgbClr val="41404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14042"/>
              </a:solidFill>
            </a:endParaRPr>
          </a:p>
        </p:txBody>
      </p:sp>
      <p:sp>
        <p:nvSpPr>
          <p:cNvPr id="57" name="Freeform 9"/>
          <p:cNvSpPr/>
          <p:nvPr/>
        </p:nvSpPr>
        <p:spPr bwMode="auto">
          <a:xfrm rot="14835180">
            <a:off x="2096606" y="2320837"/>
            <a:ext cx="822325" cy="620713"/>
          </a:xfrm>
          <a:custGeom>
            <a:avLst/>
            <a:gdLst>
              <a:gd name="T0" fmla="*/ 164 w 219"/>
              <a:gd name="T1" fmla="*/ 0 h 165"/>
              <a:gd name="T2" fmla="*/ 38 w 219"/>
              <a:gd name="T3" fmla="*/ 32 h 165"/>
              <a:gd name="T4" fmla="*/ 0 w 219"/>
              <a:gd name="T5" fmla="*/ 165 h 165"/>
              <a:gd name="T6" fmla="*/ 137 w 219"/>
              <a:gd name="T7" fmla="*/ 137 h 165"/>
              <a:gd name="T8" fmla="*/ 219 w 219"/>
              <a:gd name="T9" fmla="*/ 55 h 165"/>
              <a:gd name="T10" fmla="*/ 164 w 219"/>
              <a:gd name="T11" fmla="*/ 0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9" h="165">
                <a:moveTo>
                  <a:pt x="164" y="0"/>
                </a:moveTo>
                <a:cubicBezTo>
                  <a:pt x="38" y="32"/>
                  <a:pt x="38" y="32"/>
                  <a:pt x="38" y="32"/>
                </a:cubicBezTo>
                <a:cubicBezTo>
                  <a:pt x="0" y="165"/>
                  <a:pt x="0" y="165"/>
                  <a:pt x="0" y="165"/>
                </a:cubicBezTo>
                <a:cubicBezTo>
                  <a:pt x="0" y="165"/>
                  <a:pt x="71" y="72"/>
                  <a:pt x="137" y="137"/>
                </a:cubicBezTo>
                <a:cubicBezTo>
                  <a:pt x="219" y="55"/>
                  <a:pt x="219" y="55"/>
                  <a:pt x="219" y="55"/>
                </a:cubicBezTo>
                <a:lnTo>
                  <a:pt x="164" y="0"/>
                </a:lnTo>
                <a:close/>
              </a:path>
            </a:pathLst>
          </a:custGeom>
          <a:noFill/>
          <a:ln w="19050">
            <a:solidFill>
              <a:srgbClr val="41404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14042"/>
              </a:solidFill>
            </a:endParaRPr>
          </a:p>
        </p:txBody>
      </p:sp>
      <p:sp>
        <p:nvSpPr>
          <p:cNvPr id="58" name="Freeform 10"/>
          <p:cNvSpPr/>
          <p:nvPr/>
        </p:nvSpPr>
        <p:spPr bwMode="auto">
          <a:xfrm rot="14835180">
            <a:off x="1224217" y="1449277"/>
            <a:ext cx="1046163" cy="1047750"/>
          </a:xfrm>
          <a:custGeom>
            <a:avLst/>
            <a:gdLst>
              <a:gd name="T0" fmla="*/ 61 w 279"/>
              <a:gd name="T1" fmla="*/ 221 h 279"/>
              <a:gd name="T2" fmla="*/ 148 w 279"/>
              <a:gd name="T3" fmla="*/ 279 h 279"/>
              <a:gd name="T4" fmla="*/ 279 w 279"/>
              <a:gd name="T5" fmla="*/ 78 h 279"/>
              <a:gd name="T6" fmla="*/ 233 w 279"/>
              <a:gd name="T7" fmla="*/ 48 h 279"/>
              <a:gd name="T8" fmla="*/ 204 w 279"/>
              <a:gd name="T9" fmla="*/ 7 h 279"/>
              <a:gd name="T10" fmla="*/ 202 w 279"/>
              <a:gd name="T11" fmla="*/ 0 h 279"/>
              <a:gd name="T12" fmla="*/ 0 w 279"/>
              <a:gd name="T13" fmla="*/ 131 h 279"/>
              <a:gd name="T14" fmla="*/ 8 w 279"/>
              <a:gd name="T15" fmla="*/ 147 h 279"/>
              <a:gd name="T16" fmla="*/ 61 w 279"/>
              <a:gd name="T17" fmla="*/ 221 h 2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9" h="279">
                <a:moveTo>
                  <a:pt x="61" y="221"/>
                </a:moveTo>
                <a:cubicBezTo>
                  <a:pt x="83" y="243"/>
                  <a:pt x="111" y="264"/>
                  <a:pt x="148" y="279"/>
                </a:cubicBezTo>
                <a:cubicBezTo>
                  <a:pt x="207" y="212"/>
                  <a:pt x="249" y="138"/>
                  <a:pt x="279" y="78"/>
                </a:cubicBezTo>
                <a:cubicBezTo>
                  <a:pt x="259" y="70"/>
                  <a:pt x="244" y="60"/>
                  <a:pt x="233" y="48"/>
                </a:cubicBezTo>
                <a:cubicBezTo>
                  <a:pt x="218" y="34"/>
                  <a:pt x="210" y="19"/>
                  <a:pt x="204" y="7"/>
                </a:cubicBezTo>
                <a:cubicBezTo>
                  <a:pt x="203" y="4"/>
                  <a:pt x="202" y="2"/>
                  <a:pt x="202" y="0"/>
                </a:cubicBezTo>
                <a:cubicBezTo>
                  <a:pt x="141" y="29"/>
                  <a:pt x="67" y="72"/>
                  <a:pt x="0" y="131"/>
                </a:cubicBezTo>
                <a:cubicBezTo>
                  <a:pt x="2" y="136"/>
                  <a:pt x="5" y="141"/>
                  <a:pt x="8" y="147"/>
                </a:cubicBezTo>
                <a:cubicBezTo>
                  <a:pt x="18" y="168"/>
                  <a:pt x="35" y="196"/>
                  <a:pt x="61" y="221"/>
                </a:cubicBezTo>
              </a:path>
            </a:pathLst>
          </a:custGeom>
          <a:noFill/>
          <a:ln w="19050">
            <a:solidFill>
              <a:srgbClr val="41404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14042"/>
              </a:solidFill>
            </a:endParaRPr>
          </a:p>
        </p:txBody>
      </p:sp>
      <p:sp>
        <p:nvSpPr>
          <p:cNvPr id="59" name="Freeform 11"/>
          <p:cNvSpPr/>
          <p:nvPr/>
        </p:nvSpPr>
        <p:spPr bwMode="auto">
          <a:xfrm rot="14835180">
            <a:off x="878898" y="1487589"/>
            <a:ext cx="442913" cy="442913"/>
          </a:xfrm>
          <a:custGeom>
            <a:avLst/>
            <a:gdLst>
              <a:gd name="T0" fmla="*/ 29 w 118"/>
              <a:gd name="T1" fmla="*/ 91 h 118"/>
              <a:gd name="T2" fmla="*/ 72 w 118"/>
              <a:gd name="T3" fmla="*/ 118 h 118"/>
              <a:gd name="T4" fmla="*/ 118 w 118"/>
              <a:gd name="T5" fmla="*/ 0 h 118"/>
              <a:gd name="T6" fmla="*/ 0 w 118"/>
              <a:gd name="T7" fmla="*/ 46 h 118"/>
              <a:gd name="T8" fmla="*/ 3 w 118"/>
              <a:gd name="T9" fmla="*/ 53 h 118"/>
              <a:gd name="T10" fmla="*/ 29 w 118"/>
              <a:gd name="T11" fmla="*/ 91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8" h="118">
                <a:moveTo>
                  <a:pt x="29" y="91"/>
                </a:moveTo>
                <a:cubicBezTo>
                  <a:pt x="40" y="102"/>
                  <a:pt x="54" y="111"/>
                  <a:pt x="72" y="118"/>
                </a:cubicBezTo>
                <a:cubicBezTo>
                  <a:pt x="104" y="50"/>
                  <a:pt x="118" y="0"/>
                  <a:pt x="118" y="0"/>
                </a:cubicBezTo>
                <a:cubicBezTo>
                  <a:pt x="118" y="0"/>
                  <a:pt x="69" y="14"/>
                  <a:pt x="0" y="46"/>
                </a:cubicBezTo>
                <a:cubicBezTo>
                  <a:pt x="1" y="48"/>
                  <a:pt x="2" y="50"/>
                  <a:pt x="3" y="53"/>
                </a:cubicBezTo>
                <a:cubicBezTo>
                  <a:pt x="8" y="64"/>
                  <a:pt x="16" y="78"/>
                  <a:pt x="29" y="91"/>
                </a:cubicBezTo>
              </a:path>
            </a:pathLst>
          </a:custGeom>
          <a:noFill/>
          <a:ln w="19050">
            <a:solidFill>
              <a:srgbClr val="41404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14042"/>
              </a:solidFill>
            </a:endParaRPr>
          </a:p>
        </p:txBody>
      </p:sp>
      <p:sp>
        <p:nvSpPr>
          <p:cNvPr id="60" name="Freeform 12"/>
          <p:cNvSpPr/>
          <p:nvPr/>
        </p:nvSpPr>
        <p:spPr bwMode="auto">
          <a:xfrm rot="14835180">
            <a:off x="1918855" y="1717190"/>
            <a:ext cx="1095375" cy="1101725"/>
          </a:xfrm>
          <a:custGeom>
            <a:avLst/>
            <a:gdLst>
              <a:gd name="T0" fmla="*/ 206 w 292"/>
              <a:gd name="T1" fmla="*/ 91 h 293"/>
              <a:gd name="T2" fmla="*/ 150 w 292"/>
              <a:gd name="T3" fmla="*/ 14 h 293"/>
              <a:gd name="T4" fmla="*/ 144 w 292"/>
              <a:gd name="T5" fmla="*/ 0 h 293"/>
              <a:gd name="T6" fmla="*/ 0 w 292"/>
              <a:gd name="T7" fmla="*/ 197 h 293"/>
              <a:gd name="T8" fmla="*/ 37 w 292"/>
              <a:gd name="T9" fmla="*/ 253 h 293"/>
              <a:gd name="T10" fmla="*/ 96 w 292"/>
              <a:gd name="T11" fmla="*/ 293 h 293"/>
              <a:gd name="T12" fmla="*/ 292 w 292"/>
              <a:gd name="T13" fmla="*/ 149 h 293"/>
              <a:gd name="T14" fmla="*/ 206 w 292"/>
              <a:gd name="T15" fmla="*/ 91 h 2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92" h="293">
                <a:moveTo>
                  <a:pt x="206" y="91"/>
                </a:moveTo>
                <a:cubicBezTo>
                  <a:pt x="179" y="64"/>
                  <a:pt x="161" y="35"/>
                  <a:pt x="150" y="14"/>
                </a:cubicBezTo>
                <a:cubicBezTo>
                  <a:pt x="148" y="9"/>
                  <a:pt x="146" y="4"/>
                  <a:pt x="144" y="0"/>
                </a:cubicBezTo>
                <a:cubicBezTo>
                  <a:pt x="86" y="53"/>
                  <a:pt x="34" y="118"/>
                  <a:pt x="0" y="197"/>
                </a:cubicBezTo>
                <a:cubicBezTo>
                  <a:pt x="0" y="197"/>
                  <a:pt x="11" y="228"/>
                  <a:pt x="37" y="253"/>
                </a:cubicBezTo>
                <a:cubicBezTo>
                  <a:pt x="63" y="279"/>
                  <a:pt x="96" y="293"/>
                  <a:pt x="96" y="293"/>
                </a:cubicBezTo>
                <a:cubicBezTo>
                  <a:pt x="175" y="260"/>
                  <a:pt x="240" y="207"/>
                  <a:pt x="292" y="149"/>
                </a:cubicBezTo>
                <a:cubicBezTo>
                  <a:pt x="256" y="134"/>
                  <a:pt x="228" y="113"/>
                  <a:pt x="206" y="91"/>
                </a:cubicBezTo>
              </a:path>
            </a:pathLst>
          </a:custGeom>
          <a:noFill/>
          <a:ln w="19050">
            <a:solidFill>
              <a:srgbClr val="41404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14042"/>
              </a:solidFill>
            </a:endParaRPr>
          </a:p>
        </p:txBody>
      </p:sp>
      <p:sp>
        <p:nvSpPr>
          <p:cNvPr id="61" name="Freeform 13"/>
          <p:cNvSpPr/>
          <p:nvPr/>
        </p:nvSpPr>
        <p:spPr bwMode="auto">
          <a:xfrm rot="14835180">
            <a:off x="1086007" y="1609396"/>
            <a:ext cx="307975" cy="311150"/>
          </a:xfrm>
          <a:custGeom>
            <a:avLst/>
            <a:gdLst>
              <a:gd name="T0" fmla="*/ 31 w 82"/>
              <a:gd name="T1" fmla="*/ 53 h 83"/>
              <a:gd name="T2" fmla="*/ 77 w 82"/>
              <a:gd name="T3" fmla="*/ 83 h 83"/>
              <a:gd name="T4" fmla="*/ 82 w 82"/>
              <a:gd name="T5" fmla="*/ 72 h 83"/>
              <a:gd name="T6" fmla="*/ 39 w 82"/>
              <a:gd name="T7" fmla="*/ 45 h 83"/>
              <a:gd name="T8" fmla="*/ 13 w 82"/>
              <a:gd name="T9" fmla="*/ 7 h 83"/>
              <a:gd name="T10" fmla="*/ 10 w 82"/>
              <a:gd name="T11" fmla="*/ 0 h 83"/>
              <a:gd name="T12" fmla="*/ 0 w 82"/>
              <a:gd name="T13" fmla="*/ 5 h 83"/>
              <a:gd name="T14" fmla="*/ 2 w 82"/>
              <a:gd name="T15" fmla="*/ 12 h 83"/>
              <a:gd name="T16" fmla="*/ 31 w 82"/>
              <a:gd name="T17" fmla="*/ 5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2" h="83">
                <a:moveTo>
                  <a:pt x="31" y="53"/>
                </a:moveTo>
                <a:cubicBezTo>
                  <a:pt x="42" y="65"/>
                  <a:pt x="57" y="75"/>
                  <a:pt x="77" y="83"/>
                </a:cubicBezTo>
                <a:cubicBezTo>
                  <a:pt x="78" y="79"/>
                  <a:pt x="80" y="76"/>
                  <a:pt x="82" y="72"/>
                </a:cubicBezTo>
                <a:cubicBezTo>
                  <a:pt x="64" y="65"/>
                  <a:pt x="50" y="56"/>
                  <a:pt x="39" y="45"/>
                </a:cubicBezTo>
                <a:cubicBezTo>
                  <a:pt x="26" y="32"/>
                  <a:pt x="18" y="18"/>
                  <a:pt x="13" y="7"/>
                </a:cubicBezTo>
                <a:cubicBezTo>
                  <a:pt x="12" y="4"/>
                  <a:pt x="11" y="2"/>
                  <a:pt x="10" y="0"/>
                </a:cubicBezTo>
                <a:cubicBezTo>
                  <a:pt x="7" y="2"/>
                  <a:pt x="3" y="3"/>
                  <a:pt x="0" y="5"/>
                </a:cubicBezTo>
                <a:cubicBezTo>
                  <a:pt x="0" y="7"/>
                  <a:pt x="1" y="9"/>
                  <a:pt x="2" y="12"/>
                </a:cubicBezTo>
                <a:cubicBezTo>
                  <a:pt x="8" y="24"/>
                  <a:pt x="16" y="39"/>
                  <a:pt x="31" y="53"/>
                </a:cubicBezTo>
              </a:path>
            </a:pathLst>
          </a:custGeom>
          <a:noFill/>
          <a:ln w="19050">
            <a:solidFill>
              <a:srgbClr val="41404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14042"/>
              </a:solidFill>
            </a:endParaRPr>
          </a:p>
        </p:txBody>
      </p:sp>
      <p:sp>
        <p:nvSpPr>
          <p:cNvPr id="62" name="Freeform 14"/>
          <p:cNvSpPr/>
          <p:nvPr/>
        </p:nvSpPr>
        <p:spPr bwMode="auto">
          <a:xfrm rot="14835180">
            <a:off x="1796640" y="1818278"/>
            <a:ext cx="590550" cy="590550"/>
          </a:xfrm>
          <a:custGeom>
            <a:avLst/>
            <a:gdLst>
              <a:gd name="T0" fmla="*/ 62 w 157"/>
              <a:gd name="T1" fmla="*/ 99 h 157"/>
              <a:gd name="T2" fmla="*/ 148 w 157"/>
              <a:gd name="T3" fmla="*/ 157 h 157"/>
              <a:gd name="T4" fmla="*/ 157 w 157"/>
              <a:gd name="T5" fmla="*/ 148 h 157"/>
              <a:gd name="T6" fmla="*/ 70 w 157"/>
              <a:gd name="T7" fmla="*/ 90 h 157"/>
              <a:gd name="T8" fmla="*/ 17 w 157"/>
              <a:gd name="T9" fmla="*/ 16 h 157"/>
              <a:gd name="T10" fmla="*/ 9 w 157"/>
              <a:gd name="T11" fmla="*/ 0 h 157"/>
              <a:gd name="T12" fmla="*/ 0 w 157"/>
              <a:gd name="T13" fmla="*/ 8 h 157"/>
              <a:gd name="T14" fmla="*/ 6 w 157"/>
              <a:gd name="T15" fmla="*/ 22 h 157"/>
              <a:gd name="T16" fmla="*/ 62 w 157"/>
              <a:gd name="T17" fmla="*/ 99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7" h="157">
                <a:moveTo>
                  <a:pt x="62" y="99"/>
                </a:moveTo>
                <a:cubicBezTo>
                  <a:pt x="84" y="121"/>
                  <a:pt x="112" y="142"/>
                  <a:pt x="148" y="157"/>
                </a:cubicBezTo>
                <a:cubicBezTo>
                  <a:pt x="151" y="154"/>
                  <a:pt x="154" y="151"/>
                  <a:pt x="157" y="148"/>
                </a:cubicBezTo>
                <a:cubicBezTo>
                  <a:pt x="120" y="133"/>
                  <a:pt x="92" y="112"/>
                  <a:pt x="70" y="90"/>
                </a:cubicBezTo>
                <a:cubicBezTo>
                  <a:pt x="44" y="65"/>
                  <a:pt x="27" y="37"/>
                  <a:pt x="17" y="16"/>
                </a:cubicBezTo>
                <a:cubicBezTo>
                  <a:pt x="14" y="10"/>
                  <a:pt x="11" y="5"/>
                  <a:pt x="9" y="0"/>
                </a:cubicBezTo>
                <a:cubicBezTo>
                  <a:pt x="6" y="3"/>
                  <a:pt x="3" y="6"/>
                  <a:pt x="0" y="8"/>
                </a:cubicBezTo>
                <a:cubicBezTo>
                  <a:pt x="2" y="12"/>
                  <a:pt x="4" y="17"/>
                  <a:pt x="6" y="22"/>
                </a:cubicBezTo>
                <a:cubicBezTo>
                  <a:pt x="17" y="43"/>
                  <a:pt x="35" y="72"/>
                  <a:pt x="62" y="99"/>
                </a:cubicBezTo>
              </a:path>
            </a:pathLst>
          </a:custGeom>
          <a:noFill/>
          <a:ln w="19050">
            <a:solidFill>
              <a:srgbClr val="41404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14042"/>
              </a:solidFill>
            </a:endParaRPr>
          </a:p>
        </p:txBody>
      </p:sp>
      <p:sp>
        <p:nvSpPr>
          <p:cNvPr id="64" name="Freeform 17"/>
          <p:cNvSpPr/>
          <p:nvPr/>
        </p:nvSpPr>
        <p:spPr bwMode="auto">
          <a:xfrm rot="14835180">
            <a:off x="623983" y="1429714"/>
            <a:ext cx="285750" cy="285750"/>
          </a:xfrm>
          <a:custGeom>
            <a:avLst/>
            <a:gdLst>
              <a:gd name="T0" fmla="*/ 180 w 180"/>
              <a:gd name="T1" fmla="*/ 0 h 180"/>
              <a:gd name="T2" fmla="*/ 12 w 180"/>
              <a:gd name="T3" fmla="*/ 130 h 180"/>
              <a:gd name="T4" fmla="*/ 0 w 180"/>
              <a:gd name="T5" fmla="*/ 180 h 180"/>
              <a:gd name="T6" fmla="*/ 50 w 180"/>
              <a:gd name="T7" fmla="*/ 170 h 180"/>
              <a:gd name="T8" fmla="*/ 180 w 180"/>
              <a:gd name="T9" fmla="*/ 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0" h="180">
                <a:moveTo>
                  <a:pt x="180" y="0"/>
                </a:moveTo>
                <a:lnTo>
                  <a:pt x="12" y="130"/>
                </a:lnTo>
                <a:lnTo>
                  <a:pt x="0" y="180"/>
                </a:lnTo>
                <a:lnTo>
                  <a:pt x="50" y="170"/>
                </a:lnTo>
                <a:lnTo>
                  <a:pt x="180" y="0"/>
                </a:lnTo>
              </a:path>
            </a:pathLst>
          </a:custGeom>
          <a:noFill/>
          <a:ln w="19050">
            <a:solidFill>
              <a:srgbClr val="41404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14042"/>
              </a:solidFill>
            </a:endParaRPr>
          </a:p>
        </p:txBody>
      </p:sp>
      <p:sp>
        <p:nvSpPr>
          <p:cNvPr id="65" name="Freeform 18"/>
          <p:cNvSpPr/>
          <p:nvPr/>
        </p:nvSpPr>
        <p:spPr bwMode="auto">
          <a:xfrm rot="14835180">
            <a:off x="1456259" y="1748216"/>
            <a:ext cx="360363" cy="360363"/>
          </a:xfrm>
          <a:custGeom>
            <a:avLst/>
            <a:gdLst>
              <a:gd name="T0" fmla="*/ 79 w 96"/>
              <a:gd name="T1" fmla="*/ 79 h 96"/>
              <a:gd name="T2" fmla="*/ 17 w 96"/>
              <a:gd name="T3" fmla="*/ 79 h 96"/>
              <a:gd name="T4" fmla="*/ 17 w 96"/>
              <a:gd name="T5" fmla="*/ 17 h 96"/>
              <a:gd name="T6" fmla="*/ 79 w 96"/>
              <a:gd name="T7" fmla="*/ 17 h 96"/>
              <a:gd name="T8" fmla="*/ 79 w 96"/>
              <a:gd name="T9" fmla="*/ 79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6" h="96">
                <a:moveTo>
                  <a:pt x="79" y="79"/>
                </a:moveTo>
                <a:cubicBezTo>
                  <a:pt x="62" y="96"/>
                  <a:pt x="34" y="96"/>
                  <a:pt x="17" y="79"/>
                </a:cubicBezTo>
                <a:cubicBezTo>
                  <a:pt x="0" y="62"/>
                  <a:pt x="0" y="34"/>
                  <a:pt x="17" y="17"/>
                </a:cubicBezTo>
                <a:cubicBezTo>
                  <a:pt x="34" y="0"/>
                  <a:pt x="62" y="0"/>
                  <a:pt x="79" y="17"/>
                </a:cubicBezTo>
                <a:cubicBezTo>
                  <a:pt x="96" y="34"/>
                  <a:pt x="96" y="62"/>
                  <a:pt x="79" y="79"/>
                </a:cubicBezTo>
              </a:path>
            </a:pathLst>
          </a:custGeom>
          <a:noFill/>
          <a:ln w="19050">
            <a:solidFill>
              <a:srgbClr val="41404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14042"/>
              </a:solidFill>
            </a:endParaRPr>
          </a:p>
        </p:txBody>
      </p:sp>
      <p:sp>
        <p:nvSpPr>
          <p:cNvPr id="66" name="Freeform 19"/>
          <p:cNvSpPr>
            <a:spLocks noEditPoints="1"/>
          </p:cNvSpPr>
          <p:nvPr/>
        </p:nvSpPr>
        <p:spPr bwMode="auto">
          <a:xfrm rot="14835180">
            <a:off x="1456259" y="1748216"/>
            <a:ext cx="360363" cy="360363"/>
          </a:xfrm>
          <a:custGeom>
            <a:avLst/>
            <a:gdLst>
              <a:gd name="T0" fmla="*/ 48 w 96"/>
              <a:gd name="T1" fmla="*/ 96 h 96"/>
              <a:gd name="T2" fmla="*/ 14 w 96"/>
              <a:gd name="T3" fmla="*/ 82 h 96"/>
              <a:gd name="T4" fmla="*/ 0 w 96"/>
              <a:gd name="T5" fmla="*/ 48 h 96"/>
              <a:gd name="T6" fmla="*/ 14 w 96"/>
              <a:gd name="T7" fmla="*/ 14 h 96"/>
              <a:gd name="T8" fmla="*/ 48 w 96"/>
              <a:gd name="T9" fmla="*/ 0 h 96"/>
              <a:gd name="T10" fmla="*/ 82 w 96"/>
              <a:gd name="T11" fmla="*/ 14 h 96"/>
              <a:gd name="T12" fmla="*/ 96 w 96"/>
              <a:gd name="T13" fmla="*/ 48 h 96"/>
              <a:gd name="T14" fmla="*/ 82 w 96"/>
              <a:gd name="T15" fmla="*/ 82 h 96"/>
              <a:gd name="T16" fmla="*/ 48 w 96"/>
              <a:gd name="T17" fmla="*/ 96 h 96"/>
              <a:gd name="T18" fmla="*/ 48 w 96"/>
              <a:gd name="T19" fmla="*/ 10 h 96"/>
              <a:gd name="T20" fmla="*/ 21 w 96"/>
              <a:gd name="T21" fmla="*/ 21 h 96"/>
              <a:gd name="T22" fmla="*/ 10 w 96"/>
              <a:gd name="T23" fmla="*/ 48 h 96"/>
              <a:gd name="T24" fmla="*/ 21 w 96"/>
              <a:gd name="T25" fmla="*/ 75 h 96"/>
              <a:gd name="T26" fmla="*/ 48 w 96"/>
              <a:gd name="T27" fmla="*/ 86 h 96"/>
              <a:gd name="T28" fmla="*/ 75 w 96"/>
              <a:gd name="T29" fmla="*/ 75 h 96"/>
              <a:gd name="T30" fmla="*/ 86 w 96"/>
              <a:gd name="T31" fmla="*/ 48 h 96"/>
              <a:gd name="T32" fmla="*/ 75 w 96"/>
              <a:gd name="T33" fmla="*/ 21 h 96"/>
              <a:gd name="T34" fmla="*/ 48 w 96"/>
              <a:gd name="T35" fmla="*/ 1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96" h="96">
                <a:moveTo>
                  <a:pt x="48" y="96"/>
                </a:moveTo>
                <a:cubicBezTo>
                  <a:pt x="35" y="96"/>
                  <a:pt x="23" y="91"/>
                  <a:pt x="14" y="82"/>
                </a:cubicBezTo>
                <a:cubicBezTo>
                  <a:pt x="5" y="73"/>
                  <a:pt x="0" y="61"/>
                  <a:pt x="0" y="48"/>
                </a:cubicBezTo>
                <a:cubicBezTo>
                  <a:pt x="0" y="35"/>
                  <a:pt x="5" y="23"/>
                  <a:pt x="14" y="14"/>
                </a:cubicBezTo>
                <a:cubicBezTo>
                  <a:pt x="23" y="5"/>
                  <a:pt x="35" y="0"/>
                  <a:pt x="48" y="0"/>
                </a:cubicBezTo>
                <a:cubicBezTo>
                  <a:pt x="61" y="0"/>
                  <a:pt x="73" y="5"/>
                  <a:pt x="82" y="14"/>
                </a:cubicBezTo>
                <a:cubicBezTo>
                  <a:pt x="91" y="23"/>
                  <a:pt x="96" y="35"/>
                  <a:pt x="96" y="48"/>
                </a:cubicBezTo>
                <a:cubicBezTo>
                  <a:pt x="96" y="61"/>
                  <a:pt x="91" y="73"/>
                  <a:pt x="82" y="82"/>
                </a:cubicBezTo>
                <a:cubicBezTo>
                  <a:pt x="73" y="91"/>
                  <a:pt x="61" y="96"/>
                  <a:pt x="48" y="96"/>
                </a:cubicBezTo>
                <a:moveTo>
                  <a:pt x="48" y="10"/>
                </a:moveTo>
                <a:cubicBezTo>
                  <a:pt x="38" y="10"/>
                  <a:pt x="28" y="14"/>
                  <a:pt x="21" y="21"/>
                </a:cubicBezTo>
                <a:cubicBezTo>
                  <a:pt x="14" y="28"/>
                  <a:pt x="10" y="38"/>
                  <a:pt x="10" y="48"/>
                </a:cubicBezTo>
                <a:cubicBezTo>
                  <a:pt x="10" y="58"/>
                  <a:pt x="14" y="68"/>
                  <a:pt x="21" y="75"/>
                </a:cubicBezTo>
                <a:cubicBezTo>
                  <a:pt x="28" y="82"/>
                  <a:pt x="38" y="86"/>
                  <a:pt x="48" y="86"/>
                </a:cubicBezTo>
                <a:cubicBezTo>
                  <a:pt x="58" y="86"/>
                  <a:pt x="68" y="82"/>
                  <a:pt x="75" y="75"/>
                </a:cubicBezTo>
                <a:cubicBezTo>
                  <a:pt x="82" y="68"/>
                  <a:pt x="86" y="58"/>
                  <a:pt x="86" y="48"/>
                </a:cubicBezTo>
                <a:cubicBezTo>
                  <a:pt x="86" y="38"/>
                  <a:pt x="82" y="28"/>
                  <a:pt x="75" y="21"/>
                </a:cubicBezTo>
                <a:cubicBezTo>
                  <a:pt x="68" y="14"/>
                  <a:pt x="58" y="10"/>
                  <a:pt x="48" y="10"/>
                </a:cubicBezTo>
              </a:path>
            </a:pathLst>
          </a:custGeom>
          <a:noFill/>
          <a:ln w="19050">
            <a:solidFill>
              <a:srgbClr val="41404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14042"/>
              </a:solidFill>
            </a:endParaRPr>
          </a:p>
        </p:txBody>
      </p:sp>
      <p:sp>
        <p:nvSpPr>
          <p:cNvPr id="67" name="Freeform 20"/>
          <p:cNvSpPr/>
          <p:nvPr/>
        </p:nvSpPr>
        <p:spPr bwMode="auto">
          <a:xfrm rot="14835180">
            <a:off x="811958" y="1588242"/>
            <a:ext cx="0" cy="3175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noFill/>
          <a:ln w="19050">
            <a:solidFill>
              <a:srgbClr val="41404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14042"/>
              </a:solidFill>
            </a:endParaRPr>
          </a:p>
        </p:txBody>
      </p:sp>
      <p:sp>
        <p:nvSpPr>
          <p:cNvPr id="68" name="Freeform 21"/>
          <p:cNvSpPr>
            <a:spLocks noEditPoints="1"/>
          </p:cNvSpPr>
          <p:nvPr/>
        </p:nvSpPr>
        <p:spPr bwMode="auto">
          <a:xfrm rot="14835180">
            <a:off x="2373169" y="1779666"/>
            <a:ext cx="668338" cy="466725"/>
          </a:xfrm>
          <a:custGeom>
            <a:avLst/>
            <a:gdLst>
              <a:gd name="T0" fmla="*/ 45 w 178"/>
              <a:gd name="T1" fmla="*/ 102 h 124"/>
              <a:gd name="T2" fmla="*/ 1 w 178"/>
              <a:gd name="T3" fmla="*/ 123 h 124"/>
              <a:gd name="T4" fmla="*/ 0 w 178"/>
              <a:gd name="T5" fmla="*/ 123 h 124"/>
              <a:gd name="T6" fmla="*/ 0 w 178"/>
              <a:gd name="T7" fmla="*/ 123 h 124"/>
              <a:gd name="T8" fmla="*/ 1 w 178"/>
              <a:gd name="T9" fmla="*/ 124 h 124"/>
              <a:gd name="T10" fmla="*/ 45 w 178"/>
              <a:gd name="T11" fmla="*/ 102 h 124"/>
              <a:gd name="T12" fmla="*/ 45 w 178"/>
              <a:gd name="T13" fmla="*/ 102 h 124"/>
              <a:gd name="T14" fmla="*/ 178 w 178"/>
              <a:gd name="T15" fmla="*/ 0 h 124"/>
              <a:gd name="T16" fmla="*/ 158 w 178"/>
              <a:gd name="T17" fmla="*/ 19 h 124"/>
              <a:gd name="T18" fmla="*/ 158 w 178"/>
              <a:gd name="T19" fmla="*/ 19 h 124"/>
              <a:gd name="T20" fmla="*/ 178 w 178"/>
              <a:gd name="T21" fmla="*/ 0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8" h="124">
                <a:moveTo>
                  <a:pt x="45" y="102"/>
                </a:moveTo>
                <a:cubicBezTo>
                  <a:pt x="31" y="110"/>
                  <a:pt x="16" y="117"/>
                  <a:pt x="1" y="123"/>
                </a:cubicBezTo>
                <a:cubicBezTo>
                  <a:pt x="1" y="123"/>
                  <a:pt x="1" y="123"/>
                  <a:pt x="0" y="123"/>
                </a:cubicBezTo>
                <a:cubicBezTo>
                  <a:pt x="0" y="123"/>
                  <a:pt x="0" y="123"/>
                  <a:pt x="0" y="123"/>
                </a:cubicBezTo>
                <a:cubicBezTo>
                  <a:pt x="1" y="124"/>
                  <a:pt x="1" y="124"/>
                  <a:pt x="1" y="124"/>
                </a:cubicBezTo>
                <a:cubicBezTo>
                  <a:pt x="16" y="117"/>
                  <a:pt x="31" y="110"/>
                  <a:pt x="45" y="102"/>
                </a:cubicBezTo>
                <a:cubicBezTo>
                  <a:pt x="45" y="102"/>
                  <a:pt x="45" y="102"/>
                  <a:pt x="45" y="102"/>
                </a:cubicBezTo>
                <a:moveTo>
                  <a:pt x="178" y="0"/>
                </a:moveTo>
                <a:cubicBezTo>
                  <a:pt x="172" y="7"/>
                  <a:pt x="165" y="13"/>
                  <a:pt x="158" y="19"/>
                </a:cubicBezTo>
                <a:cubicBezTo>
                  <a:pt x="158" y="19"/>
                  <a:pt x="158" y="19"/>
                  <a:pt x="158" y="19"/>
                </a:cubicBezTo>
                <a:cubicBezTo>
                  <a:pt x="165" y="13"/>
                  <a:pt x="172" y="7"/>
                  <a:pt x="178" y="0"/>
                </a:cubicBezTo>
              </a:path>
            </a:pathLst>
          </a:custGeom>
          <a:noFill/>
          <a:ln w="19050">
            <a:solidFill>
              <a:srgbClr val="41404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14042"/>
              </a:solidFill>
            </a:endParaRPr>
          </a:p>
        </p:txBody>
      </p:sp>
      <p:sp>
        <p:nvSpPr>
          <p:cNvPr id="69" name="Freeform 22"/>
          <p:cNvSpPr/>
          <p:nvPr/>
        </p:nvSpPr>
        <p:spPr bwMode="auto">
          <a:xfrm rot="14835180">
            <a:off x="3039817" y="2237819"/>
            <a:ext cx="17463" cy="7938"/>
          </a:xfrm>
          <a:custGeom>
            <a:avLst/>
            <a:gdLst>
              <a:gd name="T0" fmla="*/ 0 w 5"/>
              <a:gd name="T1" fmla="*/ 0 h 2"/>
              <a:gd name="T2" fmla="*/ 5 w 5"/>
              <a:gd name="T3" fmla="*/ 2 h 2"/>
              <a:gd name="T4" fmla="*/ 5 w 5"/>
              <a:gd name="T5" fmla="*/ 2 h 2"/>
              <a:gd name="T6" fmla="*/ 0 w 5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2">
                <a:moveTo>
                  <a:pt x="0" y="0"/>
                </a:move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4" y="1"/>
                  <a:pt x="3" y="1"/>
                  <a:pt x="0" y="0"/>
                </a:cubicBezTo>
              </a:path>
            </a:pathLst>
          </a:custGeom>
          <a:noFill/>
          <a:ln w="19050">
            <a:solidFill>
              <a:srgbClr val="41404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14042"/>
              </a:solidFill>
            </a:endParaRPr>
          </a:p>
        </p:txBody>
      </p:sp>
      <p:sp>
        <p:nvSpPr>
          <p:cNvPr id="76" name="Freeform 29"/>
          <p:cNvSpPr/>
          <p:nvPr/>
        </p:nvSpPr>
        <p:spPr bwMode="auto">
          <a:xfrm rot="14835180">
            <a:off x="843968" y="1552821"/>
            <a:ext cx="52388" cy="88900"/>
          </a:xfrm>
          <a:custGeom>
            <a:avLst/>
            <a:gdLst>
              <a:gd name="T0" fmla="*/ 14 w 14"/>
              <a:gd name="T1" fmla="*/ 0 h 24"/>
              <a:gd name="T2" fmla="*/ 13 w 14"/>
              <a:gd name="T3" fmla="*/ 0 h 24"/>
              <a:gd name="T4" fmla="*/ 0 w 14"/>
              <a:gd name="T5" fmla="*/ 24 h 24"/>
              <a:gd name="T6" fmla="*/ 6 w 14"/>
              <a:gd name="T7" fmla="*/ 23 h 24"/>
              <a:gd name="T8" fmla="*/ 14 w 14"/>
              <a:gd name="T9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24">
                <a:moveTo>
                  <a:pt x="14" y="0"/>
                </a:moveTo>
                <a:cubicBezTo>
                  <a:pt x="13" y="0"/>
                  <a:pt x="13" y="0"/>
                  <a:pt x="13" y="0"/>
                </a:cubicBezTo>
                <a:cubicBezTo>
                  <a:pt x="13" y="0"/>
                  <a:pt x="9" y="9"/>
                  <a:pt x="0" y="24"/>
                </a:cubicBezTo>
                <a:cubicBezTo>
                  <a:pt x="6" y="23"/>
                  <a:pt x="6" y="23"/>
                  <a:pt x="6" y="23"/>
                </a:cubicBezTo>
                <a:cubicBezTo>
                  <a:pt x="10" y="10"/>
                  <a:pt x="13" y="2"/>
                  <a:pt x="14" y="0"/>
                </a:cubicBezTo>
              </a:path>
            </a:pathLst>
          </a:custGeom>
          <a:noFill/>
          <a:ln w="19050">
            <a:solidFill>
              <a:srgbClr val="414042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srgbClr val="414042"/>
              </a:solidFill>
            </a:endParaRPr>
          </a:p>
        </p:txBody>
      </p:sp>
      <p:sp>
        <p:nvSpPr>
          <p:cNvPr id="174" name="椭圆 31"/>
          <p:cNvSpPr/>
          <p:nvPr/>
        </p:nvSpPr>
        <p:spPr>
          <a:xfrm rot="16516285">
            <a:off x="4035305" y="2690454"/>
            <a:ext cx="893928" cy="879851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60725"/>
              <a:gd name="connsiteY0-334" fmla="*/ 72480 h 661405"/>
              <a:gd name="connsiteX1-335" fmla="*/ 412151 w 660725"/>
              <a:gd name="connsiteY1-336" fmla="*/ 13616 h 661405"/>
              <a:gd name="connsiteX2-337" fmla="*/ 659670 w 660725"/>
              <a:gd name="connsiteY2-338" fmla="*/ 344882 h 661405"/>
              <a:gd name="connsiteX3-339" fmla="*/ 331423 w 660725"/>
              <a:gd name="connsiteY3-340" fmla="*/ 661405 h 661405"/>
              <a:gd name="connsiteX4-341" fmla="*/ 3176 w 660725"/>
              <a:gd name="connsiteY4-342" fmla="*/ 344882 h 661405"/>
              <a:gd name="connsiteX5-343" fmla="*/ 62645 w 660725"/>
              <a:gd name="connsiteY5-344" fmla="*/ 141966 h 661405"/>
              <a:gd name="connsiteX0-345" fmla="*/ 128078 w 660413"/>
              <a:gd name="connsiteY0-346" fmla="*/ 74800 h 663725"/>
              <a:gd name="connsiteX1-347" fmla="*/ 412151 w 660413"/>
              <a:gd name="connsiteY1-348" fmla="*/ 15936 h 663725"/>
              <a:gd name="connsiteX2-349" fmla="*/ 659670 w 660413"/>
              <a:gd name="connsiteY2-350" fmla="*/ 347202 h 663725"/>
              <a:gd name="connsiteX3-351" fmla="*/ 331423 w 660413"/>
              <a:gd name="connsiteY3-352" fmla="*/ 663725 h 663725"/>
              <a:gd name="connsiteX4-353" fmla="*/ 3176 w 660413"/>
              <a:gd name="connsiteY4-354" fmla="*/ 347202 h 663725"/>
              <a:gd name="connsiteX5-355" fmla="*/ 62645 w 660413"/>
              <a:gd name="connsiteY5-356" fmla="*/ 144286 h 663725"/>
              <a:gd name="connsiteX0-357" fmla="*/ 128078 w 661046"/>
              <a:gd name="connsiteY0-358" fmla="*/ 74800 h 663725"/>
              <a:gd name="connsiteX1-359" fmla="*/ 412151 w 661046"/>
              <a:gd name="connsiteY1-360" fmla="*/ 15936 h 663725"/>
              <a:gd name="connsiteX2-361" fmla="*/ 659670 w 661046"/>
              <a:gd name="connsiteY2-362" fmla="*/ 347202 h 663725"/>
              <a:gd name="connsiteX3-363" fmla="*/ 331423 w 661046"/>
              <a:gd name="connsiteY3-364" fmla="*/ 663725 h 663725"/>
              <a:gd name="connsiteX4-365" fmla="*/ 3176 w 661046"/>
              <a:gd name="connsiteY4-366" fmla="*/ 347202 h 663725"/>
              <a:gd name="connsiteX5-367" fmla="*/ 62645 w 661046"/>
              <a:gd name="connsiteY5-368" fmla="*/ 144286 h 663725"/>
              <a:gd name="connsiteX0-369" fmla="*/ 128078 w 660377"/>
              <a:gd name="connsiteY0-370" fmla="*/ 74800 h 663725"/>
              <a:gd name="connsiteX1-371" fmla="*/ 412151 w 660377"/>
              <a:gd name="connsiteY1-372" fmla="*/ 15936 h 663725"/>
              <a:gd name="connsiteX2-373" fmla="*/ 659670 w 660377"/>
              <a:gd name="connsiteY2-374" fmla="*/ 347202 h 663725"/>
              <a:gd name="connsiteX3-375" fmla="*/ 331423 w 660377"/>
              <a:gd name="connsiteY3-376" fmla="*/ 663725 h 663725"/>
              <a:gd name="connsiteX4-377" fmla="*/ 3176 w 660377"/>
              <a:gd name="connsiteY4-378" fmla="*/ 347202 h 663725"/>
              <a:gd name="connsiteX5-379" fmla="*/ 62645 w 660377"/>
              <a:gd name="connsiteY5-380" fmla="*/ 144286 h 663725"/>
              <a:gd name="connsiteX0-381" fmla="*/ 128078 w 660377"/>
              <a:gd name="connsiteY0-382" fmla="*/ 74800 h 665975"/>
              <a:gd name="connsiteX1-383" fmla="*/ 412151 w 660377"/>
              <a:gd name="connsiteY1-384" fmla="*/ 15936 h 665975"/>
              <a:gd name="connsiteX2-385" fmla="*/ 659670 w 660377"/>
              <a:gd name="connsiteY2-386" fmla="*/ 347202 h 665975"/>
              <a:gd name="connsiteX3-387" fmla="*/ 331423 w 660377"/>
              <a:gd name="connsiteY3-388" fmla="*/ 663725 h 665975"/>
              <a:gd name="connsiteX4-389" fmla="*/ 3176 w 660377"/>
              <a:gd name="connsiteY4-390" fmla="*/ 347202 h 665975"/>
              <a:gd name="connsiteX5-391" fmla="*/ 62645 w 660377"/>
              <a:gd name="connsiteY5-392" fmla="*/ 144286 h 665975"/>
              <a:gd name="connsiteX0-393" fmla="*/ 128078 w 660377"/>
              <a:gd name="connsiteY0-394" fmla="*/ 74800 h 665975"/>
              <a:gd name="connsiteX1-395" fmla="*/ 412151 w 660377"/>
              <a:gd name="connsiteY1-396" fmla="*/ 15936 h 665975"/>
              <a:gd name="connsiteX2-397" fmla="*/ 659670 w 660377"/>
              <a:gd name="connsiteY2-398" fmla="*/ 347202 h 665975"/>
              <a:gd name="connsiteX3-399" fmla="*/ 331423 w 660377"/>
              <a:gd name="connsiteY3-400" fmla="*/ 663725 h 665975"/>
              <a:gd name="connsiteX4-401" fmla="*/ 3176 w 660377"/>
              <a:gd name="connsiteY4-402" fmla="*/ 347202 h 665975"/>
              <a:gd name="connsiteX5-403" fmla="*/ 62645 w 660377"/>
              <a:gd name="connsiteY5-404" fmla="*/ 144286 h 665975"/>
              <a:gd name="connsiteX0-405" fmla="*/ 128078 w 660377"/>
              <a:gd name="connsiteY0-406" fmla="*/ 74800 h 665975"/>
              <a:gd name="connsiteX1-407" fmla="*/ 412151 w 660377"/>
              <a:gd name="connsiteY1-408" fmla="*/ 15936 h 665975"/>
              <a:gd name="connsiteX2-409" fmla="*/ 659670 w 660377"/>
              <a:gd name="connsiteY2-410" fmla="*/ 347202 h 665975"/>
              <a:gd name="connsiteX3-411" fmla="*/ 331423 w 660377"/>
              <a:gd name="connsiteY3-412" fmla="*/ 663725 h 665975"/>
              <a:gd name="connsiteX4-413" fmla="*/ 3176 w 660377"/>
              <a:gd name="connsiteY4-414" fmla="*/ 347202 h 665975"/>
              <a:gd name="connsiteX5-415" fmla="*/ 62645 w 660377"/>
              <a:gd name="connsiteY5-416" fmla="*/ 144286 h 665975"/>
              <a:gd name="connsiteX0-417" fmla="*/ 124921 w 657220"/>
              <a:gd name="connsiteY0-418" fmla="*/ 74800 h 665975"/>
              <a:gd name="connsiteX1-419" fmla="*/ 408994 w 657220"/>
              <a:gd name="connsiteY1-420" fmla="*/ 15936 h 665975"/>
              <a:gd name="connsiteX2-421" fmla="*/ 656513 w 657220"/>
              <a:gd name="connsiteY2-422" fmla="*/ 347202 h 665975"/>
              <a:gd name="connsiteX3-423" fmla="*/ 328266 w 657220"/>
              <a:gd name="connsiteY3-424" fmla="*/ 663725 h 665975"/>
              <a:gd name="connsiteX4-425" fmla="*/ 19 w 657220"/>
              <a:gd name="connsiteY4-426" fmla="*/ 347202 h 665975"/>
              <a:gd name="connsiteX5-427" fmla="*/ 59488 w 657220"/>
              <a:gd name="connsiteY5-428" fmla="*/ 144286 h 665975"/>
              <a:gd name="connsiteX0-429" fmla="*/ 123845 w 656144"/>
              <a:gd name="connsiteY0-430" fmla="*/ 74800 h 664772"/>
              <a:gd name="connsiteX1-431" fmla="*/ 407918 w 656144"/>
              <a:gd name="connsiteY1-432" fmla="*/ 15936 h 664772"/>
              <a:gd name="connsiteX2-433" fmla="*/ 655437 w 656144"/>
              <a:gd name="connsiteY2-434" fmla="*/ 347202 h 664772"/>
              <a:gd name="connsiteX3-435" fmla="*/ 327190 w 656144"/>
              <a:gd name="connsiteY3-436" fmla="*/ 663725 h 664772"/>
              <a:gd name="connsiteX4-437" fmla="*/ 18 w 656144"/>
              <a:gd name="connsiteY4-438" fmla="*/ 398071 h 664772"/>
              <a:gd name="connsiteX5-439" fmla="*/ 58412 w 656144"/>
              <a:gd name="connsiteY5-440" fmla="*/ 144286 h 664772"/>
              <a:gd name="connsiteX0-441" fmla="*/ 130112 w 662411"/>
              <a:gd name="connsiteY0-442" fmla="*/ 74800 h 664160"/>
              <a:gd name="connsiteX1-443" fmla="*/ 414185 w 662411"/>
              <a:gd name="connsiteY1-444" fmla="*/ 15936 h 664160"/>
              <a:gd name="connsiteX2-445" fmla="*/ 661704 w 662411"/>
              <a:gd name="connsiteY2-446" fmla="*/ 347202 h 664160"/>
              <a:gd name="connsiteX3-447" fmla="*/ 333457 w 662411"/>
              <a:gd name="connsiteY3-448" fmla="*/ 663725 h 664160"/>
              <a:gd name="connsiteX4-449" fmla="*/ 6285 w 662411"/>
              <a:gd name="connsiteY4-450" fmla="*/ 398071 h 664160"/>
              <a:gd name="connsiteX5-451" fmla="*/ 64679 w 662411"/>
              <a:gd name="connsiteY5-452" fmla="*/ 144286 h 664160"/>
              <a:gd name="connsiteX0-453" fmla="*/ 129367 w 661666"/>
              <a:gd name="connsiteY0-454" fmla="*/ 74800 h 664160"/>
              <a:gd name="connsiteX1-455" fmla="*/ 413440 w 661666"/>
              <a:gd name="connsiteY1-456" fmla="*/ 15936 h 664160"/>
              <a:gd name="connsiteX2-457" fmla="*/ 660959 w 661666"/>
              <a:gd name="connsiteY2-458" fmla="*/ 347202 h 664160"/>
              <a:gd name="connsiteX3-459" fmla="*/ 332712 w 661666"/>
              <a:gd name="connsiteY3-460" fmla="*/ 663725 h 664160"/>
              <a:gd name="connsiteX4-461" fmla="*/ 5540 w 661666"/>
              <a:gd name="connsiteY4-462" fmla="*/ 398071 h 664160"/>
              <a:gd name="connsiteX5-463" fmla="*/ 63934 w 661666"/>
              <a:gd name="connsiteY5-464" fmla="*/ 144286 h 664160"/>
              <a:gd name="connsiteX0-465" fmla="*/ 129367 w 661666"/>
              <a:gd name="connsiteY0-466" fmla="*/ 80209 h 669569"/>
              <a:gd name="connsiteX1-467" fmla="*/ 413440 w 661666"/>
              <a:gd name="connsiteY1-468" fmla="*/ 21345 h 669569"/>
              <a:gd name="connsiteX2-469" fmla="*/ 660959 w 661666"/>
              <a:gd name="connsiteY2-470" fmla="*/ 352611 h 669569"/>
              <a:gd name="connsiteX3-471" fmla="*/ 332712 w 661666"/>
              <a:gd name="connsiteY3-472" fmla="*/ 669134 h 669569"/>
              <a:gd name="connsiteX4-473" fmla="*/ 5540 w 661666"/>
              <a:gd name="connsiteY4-474" fmla="*/ 403480 h 669569"/>
              <a:gd name="connsiteX5-475" fmla="*/ 63934 w 661666"/>
              <a:gd name="connsiteY5-476" fmla="*/ 149695 h 669569"/>
              <a:gd name="connsiteX0-477" fmla="*/ 129367 w 661610"/>
              <a:gd name="connsiteY0-478" fmla="*/ 73946 h 663306"/>
              <a:gd name="connsiteX1-479" fmla="*/ 413440 w 661610"/>
              <a:gd name="connsiteY1-480" fmla="*/ 15082 h 663306"/>
              <a:gd name="connsiteX2-481" fmla="*/ 660959 w 661610"/>
              <a:gd name="connsiteY2-482" fmla="*/ 346348 h 663306"/>
              <a:gd name="connsiteX3-483" fmla="*/ 332712 w 661610"/>
              <a:gd name="connsiteY3-484" fmla="*/ 662871 h 663306"/>
              <a:gd name="connsiteX4-485" fmla="*/ 5540 w 661610"/>
              <a:gd name="connsiteY4-486" fmla="*/ 397217 h 663306"/>
              <a:gd name="connsiteX5-487" fmla="*/ 63934 w 661610"/>
              <a:gd name="connsiteY5-488" fmla="*/ 143432 h 663306"/>
              <a:gd name="connsiteX0-489" fmla="*/ 129367 w 661610"/>
              <a:gd name="connsiteY0-490" fmla="*/ 73946 h 663002"/>
              <a:gd name="connsiteX1-491" fmla="*/ 413440 w 661610"/>
              <a:gd name="connsiteY1-492" fmla="*/ 15082 h 663002"/>
              <a:gd name="connsiteX2-493" fmla="*/ 660959 w 661610"/>
              <a:gd name="connsiteY2-494" fmla="*/ 346348 h 663002"/>
              <a:gd name="connsiteX3-495" fmla="*/ 332712 w 661610"/>
              <a:gd name="connsiteY3-496" fmla="*/ 662871 h 663002"/>
              <a:gd name="connsiteX4-497" fmla="*/ 5540 w 661610"/>
              <a:gd name="connsiteY4-498" fmla="*/ 397217 h 663002"/>
              <a:gd name="connsiteX5-499" fmla="*/ 63934 w 661610"/>
              <a:gd name="connsiteY5-500" fmla="*/ 143432 h 663002"/>
              <a:gd name="connsiteX0-501" fmla="*/ 128722 w 660965"/>
              <a:gd name="connsiteY0-502" fmla="*/ 73946 h 662974"/>
              <a:gd name="connsiteX1-503" fmla="*/ 412795 w 660965"/>
              <a:gd name="connsiteY1-504" fmla="*/ 15082 h 662974"/>
              <a:gd name="connsiteX2-505" fmla="*/ 660314 w 660965"/>
              <a:gd name="connsiteY2-506" fmla="*/ 346348 h 662974"/>
              <a:gd name="connsiteX3-507" fmla="*/ 332067 w 660965"/>
              <a:gd name="connsiteY3-508" fmla="*/ 662871 h 662974"/>
              <a:gd name="connsiteX4-509" fmla="*/ 4895 w 660965"/>
              <a:gd name="connsiteY4-510" fmla="*/ 397217 h 662974"/>
              <a:gd name="connsiteX5-511" fmla="*/ 63289 w 660965"/>
              <a:gd name="connsiteY5-512" fmla="*/ 143432 h 662974"/>
              <a:gd name="connsiteX0-513" fmla="*/ 134807 w 667050"/>
              <a:gd name="connsiteY0-514" fmla="*/ 73946 h 663445"/>
              <a:gd name="connsiteX1-515" fmla="*/ 418880 w 667050"/>
              <a:gd name="connsiteY1-516" fmla="*/ 15082 h 663445"/>
              <a:gd name="connsiteX2-517" fmla="*/ 666399 w 667050"/>
              <a:gd name="connsiteY2-518" fmla="*/ 346348 h 663445"/>
              <a:gd name="connsiteX3-519" fmla="*/ 338152 w 667050"/>
              <a:gd name="connsiteY3-520" fmla="*/ 662871 h 663445"/>
              <a:gd name="connsiteX4-521" fmla="*/ 4328 w 667050"/>
              <a:gd name="connsiteY4-522" fmla="*/ 409979 h 663445"/>
              <a:gd name="connsiteX5-523" fmla="*/ 69374 w 667050"/>
              <a:gd name="connsiteY5-524" fmla="*/ 143432 h 663445"/>
              <a:gd name="connsiteX0-525" fmla="*/ 134807 w 667050"/>
              <a:gd name="connsiteY0-526" fmla="*/ 73946 h 663275"/>
              <a:gd name="connsiteX1-527" fmla="*/ 418880 w 667050"/>
              <a:gd name="connsiteY1-528" fmla="*/ 15082 h 663275"/>
              <a:gd name="connsiteX2-529" fmla="*/ 666399 w 667050"/>
              <a:gd name="connsiteY2-530" fmla="*/ 346348 h 663275"/>
              <a:gd name="connsiteX3-531" fmla="*/ 338152 w 667050"/>
              <a:gd name="connsiteY3-532" fmla="*/ 662871 h 663275"/>
              <a:gd name="connsiteX4-533" fmla="*/ 4328 w 667050"/>
              <a:gd name="connsiteY4-534" fmla="*/ 409979 h 663275"/>
              <a:gd name="connsiteX5-535" fmla="*/ 69374 w 667050"/>
              <a:gd name="connsiteY5-536" fmla="*/ 143432 h 663275"/>
              <a:gd name="connsiteX0-537" fmla="*/ 134807 w 667050"/>
              <a:gd name="connsiteY0-538" fmla="*/ 71108 h 660437"/>
              <a:gd name="connsiteX1-539" fmla="*/ 418880 w 667050"/>
              <a:gd name="connsiteY1-540" fmla="*/ 12244 h 660437"/>
              <a:gd name="connsiteX2-541" fmla="*/ 666399 w 667050"/>
              <a:gd name="connsiteY2-542" fmla="*/ 343510 h 660437"/>
              <a:gd name="connsiteX3-543" fmla="*/ 338152 w 667050"/>
              <a:gd name="connsiteY3-544" fmla="*/ 660033 h 660437"/>
              <a:gd name="connsiteX4-545" fmla="*/ 4328 w 667050"/>
              <a:gd name="connsiteY4-546" fmla="*/ 407141 h 660437"/>
              <a:gd name="connsiteX5-547" fmla="*/ 69374 w 667050"/>
              <a:gd name="connsiteY5-548" fmla="*/ 140594 h 660437"/>
              <a:gd name="connsiteX0-549" fmla="*/ 134241 w 666484"/>
              <a:gd name="connsiteY0-550" fmla="*/ 71108 h 660437"/>
              <a:gd name="connsiteX1-551" fmla="*/ 418314 w 666484"/>
              <a:gd name="connsiteY1-552" fmla="*/ 12244 h 660437"/>
              <a:gd name="connsiteX2-553" fmla="*/ 665833 w 666484"/>
              <a:gd name="connsiteY2-554" fmla="*/ 343510 h 660437"/>
              <a:gd name="connsiteX3-555" fmla="*/ 337586 w 666484"/>
              <a:gd name="connsiteY3-556" fmla="*/ 660033 h 660437"/>
              <a:gd name="connsiteX4-557" fmla="*/ 3762 w 666484"/>
              <a:gd name="connsiteY4-558" fmla="*/ 407141 h 660437"/>
              <a:gd name="connsiteX5-559" fmla="*/ 68808 w 666484"/>
              <a:gd name="connsiteY5-560" fmla="*/ 140594 h 660437"/>
              <a:gd name="connsiteX0-561" fmla="*/ 145785 w 678028"/>
              <a:gd name="connsiteY0-562" fmla="*/ 71108 h 660356"/>
              <a:gd name="connsiteX1-563" fmla="*/ 429858 w 678028"/>
              <a:gd name="connsiteY1-564" fmla="*/ 12244 h 660356"/>
              <a:gd name="connsiteX2-565" fmla="*/ 677377 w 678028"/>
              <a:gd name="connsiteY2-566" fmla="*/ 343510 h 660356"/>
              <a:gd name="connsiteX3-567" fmla="*/ 349130 w 678028"/>
              <a:gd name="connsiteY3-568" fmla="*/ 660033 h 660356"/>
              <a:gd name="connsiteX4-569" fmla="*/ 15306 w 678028"/>
              <a:gd name="connsiteY4-570" fmla="*/ 407141 h 660356"/>
              <a:gd name="connsiteX5-571" fmla="*/ 73195 w 678028"/>
              <a:gd name="connsiteY5-572" fmla="*/ 129067 h 660356"/>
              <a:gd name="connsiteX0-573" fmla="*/ 138817 w 671060"/>
              <a:gd name="connsiteY0-574" fmla="*/ 71108 h 660492"/>
              <a:gd name="connsiteX1-575" fmla="*/ 422890 w 671060"/>
              <a:gd name="connsiteY1-576" fmla="*/ 12244 h 660492"/>
              <a:gd name="connsiteX2-577" fmla="*/ 670409 w 671060"/>
              <a:gd name="connsiteY2-578" fmla="*/ 343510 h 660492"/>
              <a:gd name="connsiteX3-579" fmla="*/ 342162 w 671060"/>
              <a:gd name="connsiteY3-580" fmla="*/ 660033 h 660492"/>
              <a:gd name="connsiteX4-581" fmla="*/ 8338 w 671060"/>
              <a:gd name="connsiteY4-582" fmla="*/ 407141 h 660492"/>
              <a:gd name="connsiteX5-583" fmla="*/ 66227 w 671060"/>
              <a:gd name="connsiteY5-584" fmla="*/ 129067 h 66049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71060" h="660492">
                <a:moveTo>
                  <a:pt x="138817" y="71108"/>
                </a:moveTo>
                <a:cubicBezTo>
                  <a:pt x="173687" y="12893"/>
                  <a:pt x="350467" y="-19045"/>
                  <a:pt x="422890" y="12244"/>
                </a:cubicBezTo>
                <a:cubicBezTo>
                  <a:pt x="495313" y="43533"/>
                  <a:pt x="683512" y="122573"/>
                  <a:pt x="670409" y="343510"/>
                </a:cubicBezTo>
                <a:cubicBezTo>
                  <a:pt x="657306" y="564447"/>
                  <a:pt x="521351" y="651231"/>
                  <a:pt x="342162" y="660033"/>
                </a:cubicBezTo>
                <a:cubicBezTo>
                  <a:pt x="162973" y="668835"/>
                  <a:pt x="37003" y="550047"/>
                  <a:pt x="8338" y="407141"/>
                </a:cubicBezTo>
                <a:cubicBezTo>
                  <a:pt x="-20327" y="264235"/>
                  <a:pt x="31351" y="168273"/>
                  <a:pt x="66227" y="129067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175" name="矩形 174"/>
          <p:cNvSpPr/>
          <p:nvPr/>
        </p:nvSpPr>
        <p:spPr>
          <a:xfrm>
            <a:off x="4000334" y="2823783"/>
            <a:ext cx="961065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3200" b="1" smtClean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2017</a:t>
            </a:r>
            <a:endParaRPr lang="en-US" altLang="zh-CN" sz="3200" b="1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76" name="椭圆 31"/>
          <p:cNvSpPr/>
          <p:nvPr/>
        </p:nvSpPr>
        <p:spPr>
          <a:xfrm rot="16516285">
            <a:off x="5606275" y="3391126"/>
            <a:ext cx="893928" cy="879851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60725"/>
              <a:gd name="connsiteY0-334" fmla="*/ 72480 h 661405"/>
              <a:gd name="connsiteX1-335" fmla="*/ 412151 w 660725"/>
              <a:gd name="connsiteY1-336" fmla="*/ 13616 h 661405"/>
              <a:gd name="connsiteX2-337" fmla="*/ 659670 w 660725"/>
              <a:gd name="connsiteY2-338" fmla="*/ 344882 h 661405"/>
              <a:gd name="connsiteX3-339" fmla="*/ 331423 w 660725"/>
              <a:gd name="connsiteY3-340" fmla="*/ 661405 h 661405"/>
              <a:gd name="connsiteX4-341" fmla="*/ 3176 w 660725"/>
              <a:gd name="connsiteY4-342" fmla="*/ 344882 h 661405"/>
              <a:gd name="connsiteX5-343" fmla="*/ 62645 w 660725"/>
              <a:gd name="connsiteY5-344" fmla="*/ 141966 h 661405"/>
              <a:gd name="connsiteX0-345" fmla="*/ 128078 w 660413"/>
              <a:gd name="connsiteY0-346" fmla="*/ 74800 h 663725"/>
              <a:gd name="connsiteX1-347" fmla="*/ 412151 w 660413"/>
              <a:gd name="connsiteY1-348" fmla="*/ 15936 h 663725"/>
              <a:gd name="connsiteX2-349" fmla="*/ 659670 w 660413"/>
              <a:gd name="connsiteY2-350" fmla="*/ 347202 h 663725"/>
              <a:gd name="connsiteX3-351" fmla="*/ 331423 w 660413"/>
              <a:gd name="connsiteY3-352" fmla="*/ 663725 h 663725"/>
              <a:gd name="connsiteX4-353" fmla="*/ 3176 w 660413"/>
              <a:gd name="connsiteY4-354" fmla="*/ 347202 h 663725"/>
              <a:gd name="connsiteX5-355" fmla="*/ 62645 w 660413"/>
              <a:gd name="connsiteY5-356" fmla="*/ 144286 h 663725"/>
              <a:gd name="connsiteX0-357" fmla="*/ 128078 w 661046"/>
              <a:gd name="connsiteY0-358" fmla="*/ 74800 h 663725"/>
              <a:gd name="connsiteX1-359" fmla="*/ 412151 w 661046"/>
              <a:gd name="connsiteY1-360" fmla="*/ 15936 h 663725"/>
              <a:gd name="connsiteX2-361" fmla="*/ 659670 w 661046"/>
              <a:gd name="connsiteY2-362" fmla="*/ 347202 h 663725"/>
              <a:gd name="connsiteX3-363" fmla="*/ 331423 w 661046"/>
              <a:gd name="connsiteY3-364" fmla="*/ 663725 h 663725"/>
              <a:gd name="connsiteX4-365" fmla="*/ 3176 w 661046"/>
              <a:gd name="connsiteY4-366" fmla="*/ 347202 h 663725"/>
              <a:gd name="connsiteX5-367" fmla="*/ 62645 w 661046"/>
              <a:gd name="connsiteY5-368" fmla="*/ 144286 h 663725"/>
              <a:gd name="connsiteX0-369" fmla="*/ 128078 w 660377"/>
              <a:gd name="connsiteY0-370" fmla="*/ 74800 h 663725"/>
              <a:gd name="connsiteX1-371" fmla="*/ 412151 w 660377"/>
              <a:gd name="connsiteY1-372" fmla="*/ 15936 h 663725"/>
              <a:gd name="connsiteX2-373" fmla="*/ 659670 w 660377"/>
              <a:gd name="connsiteY2-374" fmla="*/ 347202 h 663725"/>
              <a:gd name="connsiteX3-375" fmla="*/ 331423 w 660377"/>
              <a:gd name="connsiteY3-376" fmla="*/ 663725 h 663725"/>
              <a:gd name="connsiteX4-377" fmla="*/ 3176 w 660377"/>
              <a:gd name="connsiteY4-378" fmla="*/ 347202 h 663725"/>
              <a:gd name="connsiteX5-379" fmla="*/ 62645 w 660377"/>
              <a:gd name="connsiteY5-380" fmla="*/ 144286 h 663725"/>
              <a:gd name="connsiteX0-381" fmla="*/ 128078 w 660377"/>
              <a:gd name="connsiteY0-382" fmla="*/ 74800 h 665975"/>
              <a:gd name="connsiteX1-383" fmla="*/ 412151 w 660377"/>
              <a:gd name="connsiteY1-384" fmla="*/ 15936 h 665975"/>
              <a:gd name="connsiteX2-385" fmla="*/ 659670 w 660377"/>
              <a:gd name="connsiteY2-386" fmla="*/ 347202 h 665975"/>
              <a:gd name="connsiteX3-387" fmla="*/ 331423 w 660377"/>
              <a:gd name="connsiteY3-388" fmla="*/ 663725 h 665975"/>
              <a:gd name="connsiteX4-389" fmla="*/ 3176 w 660377"/>
              <a:gd name="connsiteY4-390" fmla="*/ 347202 h 665975"/>
              <a:gd name="connsiteX5-391" fmla="*/ 62645 w 660377"/>
              <a:gd name="connsiteY5-392" fmla="*/ 144286 h 665975"/>
              <a:gd name="connsiteX0-393" fmla="*/ 128078 w 660377"/>
              <a:gd name="connsiteY0-394" fmla="*/ 74800 h 665975"/>
              <a:gd name="connsiteX1-395" fmla="*/ 412151 w 660377"/>
              <a:gd name="connsiteY1-396" fmla="*/ 15936 h 665975"/>
              <a:gd name="connsiteX2-397" fmla="*/ 659670 w 660377"/>
              <a:gd name="connsiteY2-398" fmla="*/ 347202 h 665975"/>
              <a:gd name="connsiteX3-399" fmla="*/ 331423 w 660377"/>
              <a:gd name="connsiteY3-400" fmla="*/ 663725 h 665975"/>
              <a:gd name="connsiteX4-401" fmla="*/ 3176 w 660377"/>
              <a:gd name="connsiteY4-402" fmla="*/ 347202 h 665975"/>
              <a:gd name="connsiteX5-403" fmla="*/ 62645 w 660377"/>
              <a:gd name="connsiteY5-404" fmla="*/ 144286 h 665975"/>
              <a:gd name="connsiteX0-405" fmla="*/ 128078 w 660377"/>
              <a:gd name="connsiteY0-406" fmla="*/ 74800 h 665975"/>
              <a:gd name="connsiteX1-407" fmla="*/ 412151 w 660377"/>
              <a:gd name="connsiteY1-408" fmla="*/ 15936 h 665975"/>
              <a:gd name="connsiteX2-409" fmla="*/ 659670 w 660377"/>
              <a:gd name="connsiteY2-410" fmla="*/ 347202 h 665975"/>
              <a:gd name="connsiteX3-411" fmla="*/ 331423 w 660377"/>
              <a:gd name="connsiteY3-412" fmla="*/ 663725 h 665975"/>
              <a:gd name="connsiteX4-413" fmla="*/ 3176 w 660377"/>
              <a:gd name="connsiteY4-414" fmla="*/ 347202 h 665975"/>
              <a:gd name="connsiteX5-415" fmla="*/ 62645 w 660377"/>
              <a:gd name="connsiteY5-416" fmla="*/ 144286 h 665975"/>
              <a:gd name="connsiteX0-417" fmla="*/ 124921 w 657220"/>
              <a:gd name="connsiteY0-418" fmla="*/ 74800 h 665975"/>
              <a:gd name="connsiteX1-419" fmla="*/ 408994 w 657220"/>
              <a:gd name="connsiteY1-420" fmla="*/ 15936 h 665975"/>
              <a:gd name="connsiteX2-421" fmla="*/ 656513 w 657220"/>
              <a:gd name="connsiteY2-422" fmla="*/ 347202 h 665975"/>
              <a:gd name="connsiteX3-423" fmla="*/ 328266 w 657220"/>
              <a:gd name="connsiteY3-424" fmla="*/ 663725 h 665975"/>
              <a:gd name="connsiteX4-425" fmla="*/ 19 w 657220"/>
              <a:gd name="connsiteY4-426" fmla="*/ 347202 h 665975"/>
              <a:gd name="connsiteX5-427" fmla="*/ 59488 w 657220"/>
              <a:gd name="connsiteY5-428" fmla="*/ 144286 h 665975"/>
              <a:gd name="connsiteX0-429" fmla="*/ 123845 w 656144"/>
              <a:gd name="connsiteY0-430" fmla="*/ 74800 h 664772"/>
              <a:gd name="connsiteX1-431" fmla="*/ 407918 w 656144"/>
              <a:gd name="connsiteY1-432" fmla="*/ 15936 h 664772"/>
              <a:gd name="connsiteX2-433" fmla="*/ 655437 w 656144"/>
              <a:gd name="connsiteY2-434" fmla="*/ 347202 h 664772"/>
              <a:gd name="connsiteX3-435" fmla="*/ 327190 w 656144"/>
              <a:gd name="connsiteY3-436" fmla="*/ 663725 h 664772"/>
              <a:gd name="connsiteX4-437" fmla="*/ 18 w 656144"/>
              <a:gd name="connsiteY4-438" fmla="*/ 398071 h 664772"/>
              <a:gd name="connsiteX5-439" fmla="*/ 58412 w 656144"/>
              <a:gd name="connsiteY5-440" fmla="*/ 144286 h 664772"/>
              <a:gd name="connsiteX0-441" fmla="*/ 130112 w 662411"/>
              <a:gd name="connsiteY0-442" fmla="*/ 74800 h 664160"/>
              <a:gd name="connsiteX1-443" fmla="*/ 414185 w 662411"/>
              <a:gd name="connsiteY1-444" fmla="*/ 15936 h 664160"/>
              <a:gd name="connsiteX2-445" fmla="*/ 661704 w 662411"/>
              <a:gd name="connsiteY2-446" fmla="*/ 347202 h 664160"/>
              <a:gd name="connsiteX3-447" fmla="*/ 333457 w 662411"/>
              <a:gd name="connsiteY3-448" fmla="*/ 663725 h 664160"/>
              <a:gd name="connsiteX4-449" fmla="*/ 6285 w 662411"/>
              <a:gd name="connsiteY4-450" fmla="*/ 398071 h 664160"/>
              <a:gd name="connsiteX5-451" fmla="*/ 64679 w 662411"/>
              <a:gd name="connsiteY5-452" fmla="*/ 144286 h 664160"/>
              <a:gd name="connsiteX0-453" fmla="*/ 129367 w 661666"/>
              <a:gd name="connsiteY0-454" fmla="*/ 74800 h 664160"/>
              <a:gd name="connsiteX1-455" fmla="*/ 413440 w 661666"/>
              <a:gd name="connsiteY1-456" fmla="*/ 15936 h 664160"/>
              <a:gd name="connsiteX2-457" fmla="*/ 660959 w 661666"/>
              <a:gd name="connsiteY2-458" fmla="*/ 347202 h 664160"/>
              <a:gd name="connsiteX3-459" fmla="*/ 332712 w 661666"/>
              <a:gd name="connsiteY3-460" fmla="*/ 663725 h 664160"/>
              <a:gd name="connsiteX4-461" fmla="*/ 5540 w 661666"/>
              <a:gd name="connsiteY4-462" fmla="*/ 398071 h 664160"/>
              <a:gd name="connsiteX5-463" fmla="*/ 63934 w 661666"/>
              <a:gd name="connsiteY5-464" fmla="*/ 144286 h 664160"/>
              <a:gd name="connsiteX0-465" fmla="*/ 129367 w 661666"/>
              <a:gd name="connsiteY0-466" fmla="*/ 80209 h 669569"/>
              <a:gd name="connsiteX1-467" fmla="*/ 413440 w 661666"/>
              <a:gd name="connsiteY1-468" fmla="*/ 21345 h 669569"/>
              <a:gd name="connsiteX2-469" fmla="*/ 660959 w 661666"/>
              <a:gd name="connsiteY2-470" fmla="*/ 352611 h 669569"/>
              <a:gd name="connsiteX3-471" fmla="*/ 332712 w 661666"/>
              <a:gd name="connsiteY3-472" fmla="*/ 669134 h 669569"/>
              <a:gd name="connsiteX4-473" fmla="*/ 5540 w 661666"/>
              <a:gd name="connsiteY4-474" fmla="*/ 403480 h 669569"/>
              <a:gd name="connsiteX5-475" fmla="*/ 63934 w 661666"/>
              <a:gd name="connsiteY5-476" fmla="*/ 149695 h 669569"/>
              <a:gd name="connsiteX0-477" fmla="*/ 129367 w 661610"/>
              <a:gd name="connsiteY0-478" fmla="*/ 73946 h 663306"/>
              <a:gd name="connsiteX1-479" fmla="*/ 413440 w 661610"/>
              <a:gd name="connsiteY1-480" fmla="*/ 15082 h 663306"/>
              <a:gd name="connsiteX2-481" fmla="*/ 660959 w 661610"/>
              <a:gd name="connsiteY2-482" fmla="*/ 346348 h 663306"/>
              <a:gd name="connsiteX3-483" fmla="*/ 332712 w 661610"/>
              <a:gd name="connsiteY3-484" fmla="*/ 662871 h 663306"/>
              <a:gd name="connsiteX4-485" fmla="*/ 5540 w 661610"/>
              <a:gd name="connsiteY4-486" fmla="*/ 397217 h 663306"/>
              <a:gd name="connsiteX5-487" fmla="*/ 63934 w 661610"/>
              <a:gd name="connsiteY5-488" fmla="*/ 143432 h 663306"/>
              <a:gd name="connsiteX0-489" fmla="*/ 129367 w 661610"/>
              <a:gd name="connsiteY0-490" fmla="*/ 73946 h 663002"/>
              <a:gd name="connsiteX1-491" fmla="*/ 413440 w 661610"/>
              <a:gd name="connsiteY1-492" fmla="*/ 15082 h 663002"/>
              <a:gd name="connsiteX2-493" fmla="*/ 660959 w 661610"/>
              <a:gd name="connsiteY2-494" fmla="*/ 346348 h 663002"/>
              <a:gd name="connsiteX3-495" fmla="*/ 332712 w 661610"/>
              <a:gd name="connsiteY3-496" fmla="*/ 662871 h 663002"/>
              <a:gd name="connsiteX4-497" fmla="*/ 5540 w 661610"/>
              <a:gd name="connsiteY4-498" fmla="*/ 397217 h 663002"/>
              <a:gd name="connsiteX5-499" fmla="*/ 63934 w 661610"/>
              <a:gd name="connsiteY5-500" fmla="*/ 143432 h 663002"/>
              <a:gd name="connsiteX0-501" fmla="*/ 128722 w 660965"/>
              <a:gd name="connsiteY0-502" fmla="*/ 73946 h 662974"/>
              <a:gd name="connsiteX1-503" fmla="*/ 412795 w 660965"/>
              <a:gd name="connsiteY1-504" fmla="*/ 15082 h 662974"/>
              <a:gd name="connsiteX2-505" fmla="*/ 660314 w 660965"/>
              <a:gd name="connsiteY2-506" fmla="*/ 346348 h 662974"/>
              <a:gd name="connsiteX3-507" fmla="*/ 332067 w 660965"/>
              <a:gd name="connsiteY3-508" fmla="*/ 662871 h 662974"/>
              <a:gd name="connsiteX4-509" fmla="*/ 4895 w 660965"/>
              <a:gd name="connsiteY4-510" fmla="*/ 397217 h 662974"/>
              <a:gd name="connsiteX5-511" fmla="*/ 63289 w 660965"/>
              <a:gd name="connsiteY5-512" fmla="*/ 143432 h 662974"/>
              <a:gd name="connsiteX0-513" fmla="*/ 134807 w 667050"/>
              <a:gd name="connsiteY0-514" fmla="*/ 73946 h 663445"/>
              <a:gd name="connsiteX1-515" fmla="*/ 418880 w 667050"/>
              <a:gd name="connsiteY1-516" fmla="*/ 15082 h 663445"/>
              <a:gd name="connsiteX2-517" fmla="*/ 666399 w 667050"/>
              <a:gd name="connsiteY2-518" fmla="*/ 346348 h 663445"/>
              <a:gd name="connsiteX3-519" fmla="*/ 338152 w 667050"/>
              <a:gd name="connsiteY3-520" fmla="*/ 662871 h 663445"/>
              <a:gd name="connsiteX4-521" fmla="*/ 4328 w 667050"/>
              <a:gd name="connsiteY4-522" fmla="*/ 409979 h 663445"/>
              <a:gd name="connsiteX5-523" fmla="*/ 69374 w 667050"/>
              <a:gd name="connsiteY5-524" fmla="*/ 143432 h 663445"/>
              <a:gd name="connsiteX0-525" fmla="*/ 134807 w 667050"/>
              <a:gd name="connsiteY0-526" fmla="*/ 73946 h 663275"/>
              <a:gd name="connsiteX1-527" fmla="*/ 418880 w 667050"/>
              <a:gd name="connsiteY1-528" fmla="*/ 15082 h 663275"/>
              <a:gd name="connsiteX2-529" fmla="*/ 666399 w 667050"/>
              <a:gd name="connsiteY2-530" fmla="*/ 346348 h 663275"/>
              <a:gd name="connsiteX3-531" fmla="*/ 338152 w 667050"/>
              <a:gd name="connsiteY3-532" fmla="*/ 662871 h 663275"/>
              <a:gd name="connsiteX4-533" fmla="*/ 4328 w 667050"/>
              <a:gd name="connsiteY4-534" fmla="*/ 409979 h 663275"/>
              <a:gd name="connsiteX5-535" fmla="*/ 69374 w 667050"/>
              <a:gd name="connsiteY5-536" fmla="*/ 143432 h 663275"/>
              <a:gd name="connsiteX0-537" fmla="*/ 134807 w 667050"/>
              <a:gd name="connsiteY0-538" fmla="*/ 71108 h 660437"/>
              <a:gd name="connsiteX1-539" fmla="*/ 418880 w 667050"/>
              <a:gd name="connsiteY1-540" fmla="*/ 12244 h 660437"/>
              <a:gd name="connsiteX2-541" fmla="*/ 666399 w 667050"/>
              <a:gd name="connsiteY2-542" fmla="*/ 343510 h 660437"/>
              <a:gd name="connsiteX3-543" fmla="*/ 338152 w 667050"/>
              <a:gd name="connsiteY3-544" fmla="*/ 660033 h 660437"/>
              <a:gd name="connsiteX4-545" fmla="*/ 4328 w 667050"/>
              <a:gd name="connsiteY4-546" fmla="*/ 407141 h 660437"/>
              <a:gd name="connsiteX5-547" fmla="*/ 69374 w 667050"/>
              <a:gd name="connsiteY5-548" fmla="*/ 140594 h 660437"/>
              <a:gd name="connsiteX0-549" fmla="*/ 134241 w 666484"/>
              <a:gd name="connsiteY0-550" fmla="*/ 71108 h 660437"/>
              <a:gd name="connsiteX1-551" fmla="*/ 418314 w 666484"/>
              <a:gd name="connsiteY1-552" fmla="*/ 12244 h 660437"/>
              <a:gd name="connsiteX2-553" fmla="*/ 665833 w 666484"/>
              <a:gd name="connsiteY2-554" fmla="*/ 343510 h 660437"/>
              <a:gd name="connsiteX3-555" fmla="*/ 337586 w 666484"/>
              <a:gd name="connsiteY3-556" fmla="*/ 660033 h 660437"/>
              <a:gd name="connsiteX4-557" fmla="*/ 3762 w 666484"/>
              <a:gd name="connsiteY4-558" fmla="*/ 407141 h 660437"/>
              <a:gd name="connsiteX5-559" fmla="*/ 68808 w 666484"/>
              <a:gd name="connsiteY5-560" fmla="*/ 140594 h 660437"/>
              <a:gd name="connsiteX0-561" fmla="*/ 145785 w 678028"/>
              <a:gd name="connsiteY0-562" fmla="*/ 71108 h 660356"/>
              <a:gd name="connsiteX1-563" fmla="*/ 429858 w 678028"/>
              <a:gd name="connsiteY1-564" fmla="*/ 12244 h 660356"/>
              <a:gd name="connsiteX2-565" fmla="*/ 677377 w 678028"/>
              <a:gd name="connsiteY2-566" fmla="*/ 343510 h 660356"/>
              <a:gd name="connsiteX3-567" fmla="*/ 349130 w 678028"/>
              <a:gd name="connsiteY3-568" fmla="*/ 660033 h 660356"/>
              <a:gd name="connsiteX4-569" fmla="*/ 15306 w 678028"/>
              <a:gd name="connsiteY4-570" fmla="*/ 407141 h 660356"/>
              <a:gd name="connsiteX5-571" fmla="*/ 73195 w 678028"/>
              <a:gd name="connsiteY5-572" fmla="*/ 129067 h 660356"/>
              <a:gd name="connsiteX0-573" fmla="*/ 138817 w 671060"/>
              <a:gd name="connsiteY0-574" fmla="*/ 71108 h 660492"/>
              <a:gd name="connsiteX1-575" fmla="*/ 422890 w 671060"/>
              <a:gd name="connsiteY1-576" fmla="*/ 12244 h 660492"/>
              <a:gd name="connsiteX2-577" fmla="*/ 670409 w 671060"/>
              <a:gd name="connsiteY2-578" fmla="*/ 343510 h 660492"/>
              <a:gd name="connsiteX3-579" fmla="*/ 342162 w 671060"/>
              <a:gd name="connsiteY3-580" fmla="*/ 660033 h 660492"/>
              <a:gd name="connsiteX4-581" fmla="*/ 8338 w 671060"/>
              <a:gd name="connsiteY4-582" fmla="*/ 407141 h 660492"/>
              <a:gd name="connsiteX5-583" fmla="*/ 66227 w 671060"/>
              <a:gd name="connsiteY5-584" fmla="*/ 129067 h 66049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71060" h="660492">
                <a:moveTo>
                  <a:pt x="138817" y="71108"/>
                </a:moveTo>
                <a:cubicBezTo>
                  <a:pt x="173687" y="12893"/>
                  <a:pt x="350467" y="-19045"/>
                  <a:pt x="422890" y="12244"/>
                </a:cubicBezTo>
                <a:cubicBezTo>
                  <a:pt x="495313" y="43533"/>
                  <a:pt x="683512" y="122573"/>
                  <a:pt x="670409" y="343510"/>
                </a:cubicBezTo>
                <a:cubicBezTo>
                  <a:pt x="657306" y="564447"/>
                  <a:pt x="521351" y="651231"/>
                  <a:pt x="342162" y="660033"/>
                </a:cubicBezTo>
                <a:cubicBezTo>
                  <a:pt x="162973" y="668835"/>
                  <a:pt x="37003" y="550047"/>
                  <a:pt x="8338" y="407141"/>
                </a:cubicBezTo>
                <a:cubicBezTo>
                  <a:pt x="-20327" y="264235"/>
                  <a:pt x="31351" y="168273"/>
                  <a:pt x="66227" y="129067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177" name="矩形 176"/>
          <p:cNvSpPr/>
          <p:nvPr/>
        </p:nvSpPr>
        <p:spPr>
          <a:xfrm>
            <a:off x="5571304" y="3524455"/>
            <a:ext cx="961065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3200" b="1" smtClean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2016</a:t>
            </a:r>
            <a:endParaRPr lang="en-US" altLang="zh-CN" sz="3200" b="1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78" name="椭圆 31"/>
          <p:cNvSpPr/>
          <p:nvPr/>
        </p:nvSpPr>
        <p:spPr>
          <a:xfrm rot="16516285">
            <a:off x="7209709" y="4154795"/>
            <a:ext cx="893928" cy="879851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60725"/>
              <a:gd name="connsiteY0-334" fmla="*/ 72480 h 661405"/>
              <a:gd name="connsiteX1-335" fmla="*/ 412151 w 660725"/>
              <a:gd name="connsiteY1-336" fmla="*/ 13616 h 661405"/>
              <a:gd name="connsiteX2-337" fmla="*/ 659670 w 660725"/>
              <a:gd name="connsiteY2-338" fmla="*/ 344882 h 661405"/>
              <a:gd name="connsiteX3-339" fmla="*/ 331423 w 660725"/>
              <a:gd name="connsiteY3-340" fmla="*/ 661405 h 661405"/>
              <a:gd name="connsiteX4-341" fmla="*/ 3176 w 660725"/>
              <a:gd name="connsiteY4-342" fmla="*/ 344882 h 661405"/>
              <a:gd name="connsiteX5-343" fmla="*/ 62645 w 660725"/>
              <a:gd name="connsiteY5-344" fmla="*/ 141966 h 661405"/>
              <a:gd name="connsiteX0-345" fmla="*/ 128078 w 660413"/>
              <a:gd name="connsiteY0-346" fmla="*/ 74800 h 663725"/>
              <a:gd name="connsiteX1-347" fmla="*/ 412151 w 660413"/>
              <a:gd name="connsiteY1-348" fmla="*/ 15936 h 663725"/>
              <a:gd name="connsiteX2-349" fmla="*/ 659670 w 660413"/>
              <a:gd name="connsiteY2-350" fmla="*/ 347202 h 663725"/>
              <a:gd name="connsiteX3-351" fmla="*/ 331423 w 660413"/>
              <a:gd name="connsiteY3-352" fmla="*/ 663725 h 663725"/>
              <a:gd name="connsiteX4-353" fmla="*/ 3176 w 660413"/>
              <a:gd name="connsiteY4-354" fmla="*/ 347202 h 663725"/>
              <a:gd name="connsiteX5-355" fmla="*/ 62645 w 660413"/>
              <a:gd name="connsiteY5-356" fmla="*/ 144286 h 663725"/>
              <a:gd name="connsiteX0-357" fmla="*/ 128078 w 661046"/>
              <a:gd name="connsiteY0-358" fmla="*/ 74800 h 663725"/>
              <a:gd name="connsiteX1-359" fmla="*/ 412151 w 661046"/>
              <a:gd name="connsiteY1-360" fmla="*/ 15936 h 663725"/>
              <a:gd name="connsiteX2-361" fmla="*/ 659670 w 661046"/>
              <a:gd name="connsiteY2-362" fmla="*/ 347202 h 663725"/>
              <a:gd name="connsiteX3-363" fmla="*/ 331423 w 661046"/>
              <a:gd name="connsiteY3-364" fmla="*/ 663725 h 663725"/>
              <a:gd name="connsiteX4-365" fmla="*/ 3176 w 661046"/>
              <a:gd name="connsiteY4-366" fmla="*/ 347202 h 663725"/>
              <a:gd name="connsiteX5-367" fmla="*/ 62645 w 661046"/>
              <a:gd name="connsiteY5-368" fmla="*/ 144286 h 663725"/>
              <a:gd name="connsiteX0-369" fmla="*/ 128078 w 660377"/>
              <a:gd name="connsiteY0-370" fmla="*/ 74800 h 663725"/>
              <a:gd name="connsiteX1-371" fmla="*/ 412151 w 660377"/>
              <a:gd name="connsiteY1-372" fmla="*/ 15936 h 663725"/>
              <a:gd name="connsiteX2-373" fmla="*/ 659670 w 660377"/>
              <a:gd name="connsiteY2-374" fmla="*/ 347202 h 663725"/>
              <a:gd name="connsiteX3-375" fmla="*/ 331423 w 660377"/>
              <a:gd name="connsiteY3-376" fmla="*/ 663725 h 663725"/>
              <a:gd name="connsiteX4-377" fmla="*/ 3176 w 660377"/>
              <a:gd name="connsiteY4-378" fmla="*/ 347202 h 663725"/>
              <a:gd name="connsiteX5-379" fmla="*/ 62645 w 660377"/>
              <a:gd name="connsiteY5-380" fmla="*/ 144286 h 663725"/>
              <a:gd name="connsiteX0-381" fmla="*/ 128078 w 660377"/>
              <a:gd name="connsiteY0-382" fmla="*/ 74800 h 665975"/>
              <a:gd name="connsiteX1-383" fmla="*/ 412151 w 660377"/>
              <a:gd name="connsiteY1-384" fmla="*/ 15936 h 665975"/>
              <a:gd name="connsiteX2-385" fmla="*/ 659670 w 660377"/>
              <a:gd name="connsiteY2-386" fmla="*/ 347202 h 665975"/>
              <a:gd name="connsiteX3-387" fmla="*/ 331423 w 660377"/>
              <a:gd name="connsiteY3-388" fmla="*/ 663725 h 665975"/>
              <a:gd name="connsiteX4-389" fmla="*/ 3176 w 660377"/>
              <a:gd name="connsiteY4-390" fmla="*/ 347202 h 665975"/>
              <a:gd name="connsiteX5-391" fmla="*/ 62645 w 660377"/>
              <a:gd name="connsiteY5-392" fmla="*/ 144286 h 665975"/>
              <a:gd name="connsiteX0-393" fmla="*/ 128078 w 660377"/>
              <a:gd name="connsiteY0-394" fmla="*/ 74800 h 665975"/>
              <a:gd name="connsiteX1-395" fmla="*/ 412151 w 660377"/>
              <a:gd name="connsiteY1-396" fmla="*/ 15936 h 665975"/>
              <a:gd name="connsiteX2-397" fmla="*/ 659670 w 660377"/>
              <a:gd name="connsiteY2-398" fmla="*/ 347202 h 665975"/>
              <a:gd name="connsiteX3-399" fmla="*/ 331423 w 660377"/>
              <a:gd name="connsiteY3-400" fmla="*/ 663725 h 665975"/>
              <a:gd name="connsiteX4-401" fmla="*/ 3176 w 660377"/>
              <a:gd name="connsiteY4-402" fmla="*/ 347202 h 665975"/>
              <a:gd name="connsiteX5-403" fmla="*/ 62645 w 660377"/>
              <a:gd name="connsiteY5-404" fmla="*/ 144286 h 665975"/>
              <a:gd name="connsiteX0-405" fmla="*/ 128078 w 660377"/>
              <a:gd name="connsiteY0-406" fmla="*/ 74800 h 665975"/>
              <a:gd name="connsiteX1-407" fmla="*/ 412151 w 660377"/>
              <a:gd name="connsiteY1-408" fmla="*/ 15936 h 665975"/>
              <a:gd name="connsiteX2-409" fmla="*/ 659670 w 660377"/>
              <a:gd name="connsiteY2-410" fmla="*/ 347202 h 665975"/>
              <a:gd name="connsiteX3-411" fmla="*/ 331423 w 660377"/>
              <a:gd name="connsiteY3-412" fmla="*/ 663725 h 665975"/>
              <a:gd name="connsiteX4-413" fmla="*/ 3176 w 660377"/>
              <a:gd name="connsiteY4-414" fmla="*/ 347202 h 665975"/>
              <a:gd name="connsiteX5-415" fmla="*/ 62645 w 660377"/>
              <a:gd name="connsiteY5-416" fmla="*/ 144286 h 665975"/>
              <a:gd name="connsiteX0-417" fmla="*/ 124921 w 657220"/>
              <a:gd name="connsiteY0-418" fmla="*/ 74800 h 665975"/>
              <a:gd name="connsiteX1-419" fmla="*/ 408994 w 657220"/>
              <a:gd name="connsiteY1-420" fmla="*/ 15936 h 665975"/>
              <a:gd name="connsiteX2-421" fmla="*/ 656513 w 657220"/>
              <a:gd name="connsiteY2-422" fmla="*/ 347202 h 665975"/>
              <a:gd name="connsiteX3-423" fmla="*/ 328266 w 657220"/>
              <a:gd name="connsiteY3-424" fmla="*/ 663725 h 665975"/>
              <a:gd name="connsiteX4-425" fmla="*/ 19 w 657220"/>
              <a:gd name="connsiteY4-426" fmla="*/ 347202 h 665975"/>
              <a:gd name="connsiteX5-427" fmla="*/ 59488 w 657220"/>
              <a:gd name="connsiteY5-428" fmla="*/ 144286 h 665975"/>
              <a:gd name="connsiteX0-429" fmla="*/ 123845 w 656144"/>
              <a:gd name="connsiteY0-430" fmla="*/ 74800 h 664772"/>
              <a:gd name="connsiteX1-431" fmla="*/ 407918 w 656144"/>
              <a:gd name="connsiteY1-432" fmla="*/ 15936 h 664772"/>
              <a:gd name="connsiteX2-433" fmla="*/ 655437 w 656144"/>
              <a:gd name="connsiteY2-434" fmla="*/ 347202 h 664772"/>
              <a:gd name="connsiteX3-435" fmla="*/ 327190 w 656144"/>
              <a:gd name="connsiteY3-436" fmla="*/ 663725 h 664772"/>
              <a:gd name="connsiteX4-437" fmla="*/ 18 w 656144"/>
              <a:gd name="connsiteY4-438" fmla="*/ 398071 h 664772"/>
              <a:gd name="connsiteX5-439" fmla="*/ 58412 w 656144"/>
              <a:gd name="connsiteY5-440" fmla="*/ 144286 h 664772"/>
              <a:gd name="connsiteX0-441" fmla="*/ 130112 w 662411"/>
              <a:gd name="connsiteY0-442" fmla="*/ 74800 h 664160"/>
              <a:gd name="connsiteX1-443" fmla="*/ 414185 w 662411"/>
              <a:gd name="connsiteY1-444" fmla="*/ 15936 h 664160"/>
              <a:gd name="connsiteX2-445" fmla="*/ 661704 w 662411"/>
              <a:gd name="connsiteY2-446" fmla="*/ 347202 h 664160"/>
              <a:gd name="connsiteX3-447" fmla="*/ 333457 w 662411"/>
              <a:gd name="connsiteY3-448" fmla="*/ 663725 h 664160"/>
              <a:gd name="connsiteX4-449" fmla="*/ 6285 w 662411"/>
              <a:gd name="connsiteY4-450" fmla="*/ 398071 h 664160"/>
              <a:gd name="connsiteX5-451" fmla="*/ 64679 w 662411"/>
              <a:gd name="connsiteY5-452" fmla="*/ 144286 h 664160"/>
              <a:gd name="connsiteX0-453" fmla="*/ 129367 w 661666"/>
              <a:gd name="connsiteY0-454" fmla="*/ 74800 h 664160"/>
              <a:gd name="connsiteX1-455" fmla="*/ 413440 w 661666"/>
              <a:gd name="connsiteY1-456" fmla="*/ 15936 h 664160"/>
              <a:gd name="connsiteX2-457" fmla="*/ 660959 w 661666"/>
              <a:gd name="connsiteY2-458" fmla="*/ 347202 h 664160"/>
              <a:gd name="connsiteX3-459" fmla="*/ 332712 w 661666"/>
              <a:gd name="connsiteY3-460" fmla="*/ 663725 h 664160"/>
              <a:gd name="connsiteX4-461" fmla="*/ 5540 w 661666"/>
              <a:gd name="connsiteY4-462" fmla="*/ 398071 h 664160"/>
              <a:gd name="connsiteX5-463" fmla="*/ 63934 w 661666"/>
              <a:gd name="connsiteY5-464" fmla="*/ 144286 h 664160"/>
              <a:gd name="connsiteX0-465" fmla="*/ 129367 w 661666"/>
              <a:gd name="connsiteY0-466" fmla="*/ 80209 h 669569"/>
              <a:gd name="connsiteX1-467" fmla="*/ 413440 w 661666"/>
              <a:gd name="connsiteY1-468" fmla="*/ 21345 h 669569"/>
              <a:gd name="connsiteX2-469" fmla="*/ 660959 w 661666"/>
              <a:gd name="connsiteY2-470" fmla="*/ 352611 h 669569"/>
              <a:gd name="connsiteX3-471" fmla="*/ 332712 w 661666"/>
              <a:gd name="connsiteY3-472" fmla="*/ 669134 h 669569"/>
              <a:gd name="connsiteX4-473" fmla="*/ 5540 w 661666"/>
              <a:gd name="connsiteY4-474" fmla="*/ 403480 h 669569"/>
              <a:gd name="connsiteX5-475" fmla="*/ 63934 w 661666"/>
              <a:gd name="connsiteY5-476" fmla="*/ 149695 h 669569"/>
              <a:gd name="connsiteX0-477" fmla="*/ 129367 w 661610"/>
              <a:gd name="connsiteY0-478" fmla="*/ 73946 h 663306"/>
              <a:gd name="connsiteX1-479" fmla="*/ 413440 w 661610"/>
              <a:gd name="connsiteY1-480" fmla="*/ 15082 h 663306"/>
              <a:gd name="connsiteX2-481" fmla="*/ 660959 w 661610"/>
              <a:gd name="connsiteY2-482" fmla="*/ 346348 h 663306"/>
              <a:gd name="connsiteX3-483" fmla="*/ 332712 w 661610"/>
              <a:gd name="connsiteY3-484" fmla="*/ 662871 h 663306"/>
              <a:gd name="connsiteX4-485" fmla="*/ 5540 w 661610"/>
              <a:gd name="connsiteY4-486" fmla="*/ 397217 h 663306"/>
              <a:gd name="connsiteX5-487" fmla="*/ 63934 w 661610"/>
              <a:gd name="connsiteY5-488" fmla="*/ 143432 h 663306"/>
              <a:gd name="connsiteX0-489" fmla="*/ 129367 w 661610"/>
              <a:gd name="connsiteY0-490" fmla="*/ 73946 h 663002"/>
              <a:gd name="connsiteX1-491" fmla="*/ 413440 w 661610"/>
              <a:gd name="connsiteY1-492" fmla="*/ 15082 h 663002"/>
              <a:gd name="connsiteX2-493" fmla="*/ 660959 w 661610"/>
              <a:gd name="connsiteY2-494" fmla="*/ 346348 h 663002"/>
              <a:gd name="connsiteX3-495" fmla="*/ 332712 w 661610"/>
              <a:gd name="connsiteY3-496" fmla="*/ 662871 h 663002"/>
              <a:gd name="connsiteX4-497" fmla="*/ 5540 w 661610"/>
              <a:gd name="connsiteY4-498" fmla="*/ 397217 h 663002"/>
              <a:gd name="connsiteX5-499" fmla="*/ 63934 w 661610"/>
              <a:gd name="connsiteY5-500" fmla="*/ 143432 h 663002"/>
              <a:gd name="connsiteX0-501" fmla="*/ 128722 w 660965"/>
              <a:gd name="connsiteY0-502" fmla="*/ 73946 h 662974"/>
              <a:gd name="connsiteX1-503" fmla="*/ 412795 w 660965"/>
              <a:gd name="connsiteY1-504" fmla="*/ 15082 h 662974"/>
              <a:gd name="connsiteX2-505" fmla="*/ 660314 w 660965"/>
              <a:gd name="connsiteY2-506" fmla="*/ 346348 h 662974"/>
              <a:gd name="connsiteX3-507" fmla="*/ 332067 w 660965"/>
              <a:gd name="connsiteY3-508" fmla="*/ 662871 h 662974"/>
              <a:gd name="connsiteX4-509" fmla="*/ 4895 w 660965"/>
              <a:gd name="connsiteY4-510" fmla="*/ 397217 h 662974"/>
              <a:gd name="connsiteX5-511" fmla="*/ 63289 w 660965"/>
              <a:gd name="connsiteY5-512" fmla="*/ 143432 h 662974"/>
              <a:gd name="connsiteX0-513" fmla="*/ 134807 w 667050"/>
              <a:gd name="connsiteY0-514" fmla="*/ 73946 h 663445"/>
              <a:gd name="connsiteX1-515" fmla="*/ 418880 w 667050"/>
              <a:gd name="connsiteY1-516" fmla="*/ 15082 h 663445"/>
              <a:gd name="connsiteX2-517" fmla="*/ 666399 w 667050"/>
              <a:gd name="connsiteY2-518" fmla="*/ 346348 h 663445"/>
              <a:gd name="connsiteX3-519" fmla="*/ 338152 w 667050"/>
              <a:gd name="connsiteY3-520" fmla="*/ 662871 h 663445"/>
              <a:gd name="connsiteX4-521" fmla="*/ 4328 w 667050"/>
              <a:gd name="connsiteY4-522" fmla="*/ 409979 h 663445"/>
              <a:gd name="connsiteX5-523" fmla="*/ 69374 w 667050"/>
              <a:gd name="connsiteY5-524" fmla="*/ 143432 h 663445"/>
              <a:gd name="connsiteX0-525" fmla="*/ 134807 w 667050"/>
              <a:gd name="connsiteY0-526" fmla="*/ 73946 h 663275"/>
              <a:gd name="connsiteX1-527" fmla="*/ 418880 w 667050"/>
              <a:gd name="connsiteY1-528" fmla="*/ 15082 h 663275"/>
              <a:gd name="connsiteX2-529" fmla="*/ 666399 w 667050"/>
              <a:gd name="connsiteY2-530" fmla="*/ 346348 h 663275"/>
              <a:gd name="connsiteX3-531" fmla="*/ 338152 w 667050"/>
              <a:gd name="connsiteY3-532" fmla="*/ 662871 h 663275"/>
              <a:gd name="connsiteX4-533" fmla="*/ 4328 w 667050"/>
              <a:gd name="connsiteY4-534" fmla="*/ 409979 h 663275"/>
              <a:gd name="connsiteX5-535" fmla="*/ 69374 w 667050"/>
              <a:gd name="connsiteY5-536" fmla="*/ 143432 h 663275"/>
              <a:gd name="connsiteX0-537" fmla="*/ 134807 w 667050"/>
              <a:gd name="connsiteY0-538" fmla="*/ 71108 h 660437"/>
              <a:gd name="connsiteX1-539" fmla="*/ 418880 w 667050"/>
              <a:gd name="connsiteY1-540" fmla="*/ 12244 h 660437"/>
              <a:gd name="connsiteX2-541" fmla="*/ 666399 w 667050"/>
              <a:gd name="connsiteY2-542" fmla="*/ 343510 h 660437"/>
              <a:gd name="connsiteX3-543" fmla="*/ 338152 w 667050"/>
              <a:gd name="connsiteY3-544" fmla="*/ 660033 h 660437"/>
              <a:gd name="connsiteX4-545" fmla="*/ 4328 w 667050"/>
              <a:gd name="connsiteY4-546" fmla="*/ 407141 h 660437"/>
              <a:gd name="connsiteX5-547" fmla="*/ 69374 w 667050"/>
              <a:gd name="connsiteY5-548" fmla="*/ 140594 h 660437"/>
              <a:gd name="connsiteX0-549" fmla="*/ 134241 w 666484"/>
              <a:gd name="connsiteY0-550" fmla="*/ 71108 h 660437"/>
              <a:gd name="connsiteX1-551" fmla="*/ 418314 w 666484"/>
              <a:gd name="connsiteY1-552" fmla="*/ 12244 h 660437"/>
              <a:gd name="connsiteX2-553" fmla="*/ 665833 w 666484"/>
              <a:gd name="connsiteY2-554" fmla="*/ 343510 h 660437"/>
              <a:gd name="connsiteX3-555" fmla="*/ 337586 w 666484"/>
              <a:gd name="connsiteY3-556" fmla="*/ 660033 h 660437"/>
              <a:gd name="connsiteX4-557" fmla="*/ 3762 w 666484"/>
              <a:gd name="connsiteY4-558" fmla="*/ 407141 h 660437"/>
              <a:gd name="connsiteX5-559" fmla="*/ 68808 w 666484"/>
              <a:gd name="connsiteY5-560" fmla="*/ 140594 h 660437"/>
              <a:gd name="connsiteX0-561" fmla="*/ 145785 w 678028"/>
              <a:gd name="connsiteY0-562" fmla="*/ 71108 h 660356"/>
              <a:gd name="connsiteX1-563" fmla="*/ 429858 w 678028"/>
              <a:gd name="connsiteY1-564" fmla="*/ 12244 h 660356"/>
              <a:gd name="connsiteX2-565" fmla="*/ 677377 w 678028"/>
              <a:gd name="connsiteY2-566" fmla="*/ 343510 h 660356"/>
              <a:gd name="connsiteX3-567" fmla="*/ 349130 w 678028"/>
              <a:gd name="connsiteY3-568" fmla="*/ 660033 h 660356"/>
              <a:gd name="connsiteX4-569" fmla="*/ 15306 w 678028"/>
              <a:gd name="connsiteY4-570" fmla="*/ 407141 h 660356"/>
              <a:gd name="connsiteX5-571" fmla="*/ 73195 w 678028"/>
              <a:gd name="connsiteY5-572" fmla="*/ 129067 h 660356"/>
              <a:gd name="connsiteX0-573" fmla="*/ 138817 w 671060"/>
              <a:gd name="connsiteY0-574" fmla="*/ 71108 h 660492"/>
              <a:gd name="connsiteX1-575" fmla="*/ 422890 w 671060"/>
              <a:gd name="connsiteY1-576" fmla="*/ 12244 h 660492"/>
              <a:gd name="connsiteX2-577" fmla="*/ 670409 w 671060"/>
              <a:gd name="connsiteY2-578" fmla="*/ 343510 h 660492"/>
              <a:gd name="connsiteX3-579" fmla="*/ 342162 w 671060"/>
              <a:gd name="connsiteY3-580" fmla="*/ 660033 h 660492"/>
              <a:gd name="connsiteX4-581" fmla="*/ 8338 w 671060"/>
              <a:gd name="connsiteY4-582" fmla="*/ 407141 h 660492"/>
              <a:gd name="connsiteX5-583" fmla="*/ 66227 w 671060"/>
              <a:gd name="connsiteY5-584" fmla="*/ 129067 h 66049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71060" h="660492">
                <a:moveTo>
                  <a:pt x="138817" y="71108"/>
                </a:moveTo>
                <a:cubicBezTo>
                  <a:pt x="173687" y="12893"/>
                  <a:pt x="350467" y="-19045"/>
                  <a:pt x="422890" y="12244"/>
                </a:cubicBezTo>
                <a:cubicBezTo>
                  <a:pt x="495313" y="43533"/>
                  <a:pt x="683512" y="122573"/>
                  <a:pt x="670409" y="343510"/>
                </a:cubicBezTo>
                <a:cubicBezTo>
                  <a:pt x="657306" y="564447"/>
                  <a:pt x="521351" y="651231"/>
                  <a:pt x="342162" y="660033"/>
                </a:cubicBezTo>
                <a:cubicBezTo>
                  <a:pt x="162973" y="668835"/>
                  <a:pt x="37003" y="550047"/>
                  <a:pt x="8338" y="407141"/>
                </a:cubicBezTo>
                <a:cubicBezTo>
                  <a:pt x="-20327" y="264235"/>
                  <a:pt x="31351" y="168273"/>
                  <a:pt x="66227" y="129067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179" name="矩形 178"/>
          <p:cNvSpPr/>
          <p:nvPr/>
        </p:nvSpPr>
        <p:spPr>
          <a:xfrm>
            <a:off x="7174738" y="4288124"/>
            <a:ext cx="961065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3200" b="1" smtClean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2015</a:t>
            </a:r>
            <a:endParaRPr lang="en-US" altLang="zh-CN" sz="3200" b="1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80" name="椭圆 31"/>
          <p:cNvSpPr/>
          <p:nvPr/>
        </p:nvSpPr>
        <p:spPr>
          <a:xfrm rot="16516285">
            <a:off x="9057409" y="4975302"/>
            <a:ext cx="893928" cy="879851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60725"/>
              <a:gd name="connsiteY0-334" fmla="*/ 72480 h 661405"/>
              <a:gd name="connsiteX1-335" fmla="*/ 412151 w 660725"/>
              <a:gd name="connsiteY1-336" fmla="*/ 13616 h 661405"/>
              <a:gd name="connsiteX2-337" fmla="*/ 659670 w 660725"/>
              <a:gd name="connsiteY2-338" fmla="*/ 344882 h 661405"/>
              <a:gd name="connsiteX3-339" fmla="*/ 331423 w 660725"/>
              <a:gd name="connsiteY3-340" fmla="*/ 661405 h 661405"/>
              <a:gd name="connsiteX4-341" fmla="*/ 3176 w 660725"/>
              <a:gd name="connsiteY4-342" fmla="*/ 344882 h 661405"/>
              <a:gd name="connsiteX5-343" fmla="*/ 62645 w 660725"/>
              <a:gd name="connsiteY5-344" fmla="*/ 141966 h 661405"/>
              <a:gd name="connsiteX0-345" fmla="*/ 128078 w 660413"/>
              <a:gd name="connsiteY0-346" fmla="*/ 74800 h 663725"/>
              <a:gd name="connsiteX1-347" fmla="*/ 412151 w 660413"/>
              <a:gd name="connsiteY1-348" fmla="*/ 15936 h 663725"/>
              <a:gd name="connsiteX2-349" fmla="*/ 659670 w 660413"/>
              <a:gd name="connsiteY2-350" fmla="*/ 347202 h 663725"/>
              <a:gd name="connsiteX3-351" fmla="*/ 331423 w 660413"/>
              <a:gd name="connsiteY3-352" fmla="*/ 663725 h 663725"/>
              <a:gd name="connsiteX4-353" fmla="*/ 3176 w 660413"/>
              <a:gd name="connsiteY4-354" fmla="*/ 347202 h 663725"/>
              <a:gd name="connsiteX5-355" fmla="*/ 62645 w 660413"/>
              <a:gd name="connsiteY5-356" fmla="*/ 144286 h 663725"/>
              <a:gd name="connsiteX0-357" fmla="*/ 128078 w 661046"/>
              <a:gd name="connsiteY0-358" fmla="*/ 74800 h 663725"/>
              <a:gd name="connsiteX1-359" fmla="*/ 412151 w 661046"/>
              <a:gd name="connsiteY1-360" fmla="*/ 15936 h 663725"/>
              <a:gd name="connsiteX2-361" fmla="*/ 659670 w 661046"/>
              <a:gd name="connsiteY2-362" fmla="*/ 347202 h 663725"/>
              <a:gd name="connsiteX3-363" fmla="*/ 331423 w 661046"/>
              <a:gd name="connsiteY3-364" fmla="*/ 663725 h 663725"/>
              <a:gd name="connsiteX4-365" fmla="*/ 3176 w 661046"/>
              <a:gd name="connsiteY4-366" fmla="*/ 347202 h 663725"/>
              <a:gd name="connsiteX5-367" fmla="*/ 62645 w 661046"/>
              <a:gd name="connsiteY5-368" fmla="*/ 144286 h 663725"/>
              <a:gd name="connsiteX0-369" fmla="*/ 128078 w 660377"/>
              <a:gd name="connsiteY0-370" fmla="*/ 74800 h 663725"/>
              <a:gd name="connsiteX1-371" fmla="*/ 412151 w 660377"/>
              <a:gd name="connsiteY1-372" fmla="*/ 15936 h 663725"/>
              <a:gd name="connsiteX2-373" fmla="*/ 659670 w 660377"/>
              <a:gd name="connsiteY2-374" fmla="*/ 347202 h 663725"/>
              <a:gd name="connsiteX3-375" fmla="*/ 331423 w 660377"/>
              <a:gd name="connsiteY3-376" fmla="*/ 663725 h 663725"/>
              <a:gd name="connsiteX4-377" fmla="*/ 3176 w 660377"/>
              <a:gd name="connsiteY4-378" fmla="*/ 347202 h 663725"/>
              <a:gd name="connsiteX5-379" fmla="*/ 62645 w 660377"/>
              <a:gd name="connsiteY5-380" fmla="*/ 144286 h 663725"/>
              <a:gd name="connsiteX0-381" fmla="*/ 128078 w 660377"/>
              <a:gd name="connsiteY0-382" fmla="*/ 74800 h 665975"/>
              <a:gd name="connsiteX1-383" fmla="*/ 412151 w 660377"/>
              <a:gd name="connsiteY1-384" fmla="*/ 15936 h 665975"/>
              <a:gd name="connsiteX2-385" fmla="*/ 659670 w 660377"/>
              <a:gd name="connsiteY2-386" fmla="*/ 347202 h 665975"/>
              <a:gd name="connsiteX3-387" fmla="*/ 331423 w 660377"/>
              <a:gd name="connsiteY3-388" fmla="*/ 663725 h 665975"/>
              <a:gd name="connsiteX4-389" fmla="*/ 3176 w 660377"/>
              <a:gd name="connsiteY4-390" fmla="*/ 347202 h 665975"/>
              <a:gd name="connsiteX5-391" fmla="*/ 62645 w 660377"/>
              <a:gd name="connsiteY5-392" fmla="*/ 144286 h 665975"/>
              <a:gd name="connsiteX0-393" fmla="*/ 128078 w 660377"/>
              <a:gd name="connsiteY0-394" fmla="*/ 74800 h 665975"/>
              <a:gd name="connsiteX1-395" fmla="*/ 412151 w 660377"/>
              <a:gd name="connsiteY1-396" fmla="*/ 15936 h 665975"/>
              <a:gd name="connsiteX2-397" fmla="*/ 659670 w 660377"/>
              <a:gd name="connsiteY2-398" fmla="*/ 347202 h 665975"/>
              <a:gd name="connsiteX3-399" fmla="*/ 331423 w 660377"/>
              <a:gd name="connsiteY3-400" fmla="*/ 663725 h 665975"/>
              <a:gd name="connsiteX4-401" fmla="*/ 3176 w 660377"/>
              <a:gd name="connsiteY4-402" fmla="*/ 347202 h 665975"/>
              <a:gd name="connsiteX5-403" fmla="*/ 62645 w 660377"/>
              <a:gd name="connsiteY5-404" fmla="*/ 144286 h 665975"/>
              <a:gd name="connsiteX0-405" fmla="*/ 128078 w 660377"/>
              <a:gd name="connsiteY0-406" fmla="*/ 74800 h 665975"/>
              <a:gd name="connsiteX1-407" fmla="*/ 412151 w 660377"/>
              <a:gd name="connsiteY1-408" fmla="*/ 15936 h 665975"/>
              <a:gd name="connsiteX2-409" fmla="*/ 659670 w 660377"/>
              <a:gd name="connsiteY2-410" fmla="*/ 347202 h 665975"/>
              <a:gd name="connsiteX3-411" fmla="*/ 331423 w 660377"/>
              <a:gd name="connsiteY3-412" fmla="*/ 663725 h 665975"/>
              <a:gd name="connsiteX4-413" fmla="*/ 3176 w 660377"/>
              <a:gd name="connsiteY4-414" fmla="*/ 347202 h 665975"/>
              <a:gd name="connsiteX5-415" fmla="*/ 62645 w 660377"/>
              <a:gd name="connsiteY5-416" fmla="*/ 144286 h 665975"/>
              <a:gd name="connsiteX0-417" fmla="*/ 124921 w 657220"/>
              <a:gd name="connsiteY0-418" fmla="*/ 74800 h 665975"/>
              <a:gd name="connsiteX1-419" fmla="*/ 408994 w 657220"/>
              <a:gd name="connsiteY1-420" fmla="*/ 15936 h 665975"/>
              <a:gd name="connsiteX2-421" fmla="*/ 656513 w 657220"/>
              <a:gd name="connsiteY2-422" fmla="*/ 347202 h 665975"/>
              <a:gd name="connsiteX3-423" fmla="*/ 328266 w 657220"/>
              <a:gd name="connsiteY3-424" fmla="*/ 663725 h 665975"/>
              <a:gd name="connsiteX4-425" fmla="*/ 19 w 657220"/>
              <a:gd name="connsiteY4-426" fmla="*/ 347202 h 665975"/>
              <a:gd name="connsiteX5-427" fmla="*/ 59488 w 657220"/>
              <a:gd name="connsiteY5-428" fmla="*/ 144286 h 665975"/>
              <a:gd name="connsiteX0-429" fmla="*/ 123845 w 656144"/>
              <a:gd name="connsiteY0-430" fmla="*/ 74800 h 664772"/>
              <a:gd name="connsiteX1-431" fmla="*/ 407918 w 656144"/>
              <a:gd name="connsiteY1-432" fmla="*/ 15936 h 664772"/>
              <a:gd name="connsiteX2-433" fmla="*/ 655437 w 656144"/>
              <a:gd name="connsiteY2-434" fmla="*/ 347202 h 664772"/>
              <a:gd name="connsiteX3-435" fmla="*/ 327190 w 656144"/>
              <a:gd name="connsiteY3-436" fmla="*/ 663725 h 664772"/>
              <a:gd name="connsiteX4-437" fmla="*/ 18 w 656144"/>
              <a:gd name="connsiteY4-438" fmla="*/ 398071 h 664772"/>
              <a:gd name="connsiteX5-439" fmla="*/ 58412 w 656144"/>
              <a:gd name="connsiteY5-440" fmla="*/ 144286 h 664772"/>
              <a:gd name="connsiteX0-441" fmla="*/ 130112 w 662411"/>
              <a:gd name="connsiteY0-442" fmla="*/ 74800 h 664160"/>
              <a:gd name="connsiteX1-443" fmla="*/ 414185 w 662411"/>
              <a:gd name="connsiteY1-444" fmla="*/ 15936 h 664160"/>
              <a:gd name="connsiteX2-445" fmla="*/ 661704 w 662411"/>
              <a:gd name="connsiteY2-446" fmla="*/ 347202 h 664160"/>
              <a:gd name="connsiteX3-447" fmla="*/ 333457 w 662411"/>
              <a:gd name="connsiteY3-448" fmla="*/ 663725 h 664160"/>
              <a:gd name="connsiteX4-449" fmla="*/ 6285 w 662411"/>
              <a:gd name="connsiteY4-450" fmla="*/ 398071 h 664160"/>
              <a:gd name="connsiteX5-451" fmla="*/ 64679 w 662411"/>
              <a:gd name="connsiteY5-452" fmla="*/ 144286 h 664160"/>
              <a:gd name="connsiteX0-453" fmla="*/ 129367 w 661666"/>
              <a:gd name="connsiteY0-454" fmla="*/ 74800 h 664160"/>
              <a:gd name="connsiteX1-455" fmla="*/ 413440 w 661666"/>
              <a:gd name="connsiteY1-456" fmla="*/ 15936 h 664160"/>
              <a:gd name="connsiteX2-457" fmla="*/ 660959 w 661666"/>
              <a:gd name="connsiteY2-458" fmla="*/ 347202 h 664160"/>
              <a:gd name="connsiteX3-459" fmla="*/ 332712 w 661666"/>
              <a:gd name="connsiteY3-460" fmla="*/ 663725 h 664160"/>
              <a:gd name="connsiteX4-461" fmla="*/ 5540 w 661666"/>
              <a:gd name="connsiteY4-462" fmla="*/ 398071 h 664160"/>
              <a:gd name="connsiteX5-463" fmla="*/ 63934 w 661666"/>
              <a:gd name="connsiteY5-464" fmla="*/ 144286 h 664160"/>
              <a:gd name="connsiteX0-465" fmla="*/ 129367 w 661666"/>
              <a:gd name="connsiteY0-466" fmla="*/ 80209 h 669569"/>
              <a:gd name="connsiteX1-467" fmla="*/ 413440 w 661666"/>
              <a:gd name="connsiteY1-468" fmla="*/ 21345 h 669569"/>
              <a:gd name="connsiteX2-469" fmla="*/ 660959 w 661666"/>
              <a:gd name="connsiteY2-470" fmla="*/ 352611 h 669569"/>
              <a:gd name="connsiteX3-471" fmla="*/ 332712 w 661666"/>
              <a:gd name="connsiteY3-472" fmla="*/ 669134 h 669569"/>
              <a:gd name="connsiteX4-473" fmla="*/ 5540 w 661666"/>
              <a:gd name="connsiteY4-474" fmla="*/ 403480 h 669569"/>
              <a:gd name="connsiteX5-475" fmla="*/ 63934 w 661666"/>
              <a:gd name="connsiteY5-476" fmla="*/ 149695 h 669569"/>
              <a:gd name="connsiteX0-477" fmla="*/ 129367 w 661610"/>
              <a:gd name="connsiteY0-478" fmla="*/ 73946 h 663306"/>
              <a:gd name="connsiteX1-479" fmla="*/ 413440 w 661610"/>
              <a:gd name="connsiteY1-480" fmla="*/ 15082 h 663306"/>
              <a:gd name="connsiteX2-481" fmla="*/ 660959 w 661610"/>
              <a:gd name="connsiteY2-482" fmla="*/ 346348 h 663306"/>
              <a:gd name="connsiteX3-483" fmla="*/ 332712 w 661610"/>
              <a:gd name="connsiteY3-484" fmla="*/ 662871 h 663306"/>
              <a:gd name="connsiteX4-485" fmla="*/ 5540 w 661610"/>
              <a:gd name="connsiteY4-486" fmla="*/ 397217 h 663306"/>
              <a:gd name="connsiteX5-487" fmla="*/ 63934 w 661610"/>
              <a:gd name="connsiteY5-488" fmla="*/ 143432 h 663306"/>
              <a:gd name="connsiteX0-489" fmla="*/ 129367 w 661610"/>
              <a:gd name="connsiteY0-490" fmla="*/ 73946 h 663002"/>
              <a:gd name="connsiteX1-491" fmla="*/ 413440 w 661610"/>
              <a:gd name="connsiteY1-492" fmla="*/ 15082 h 663002"/>
              <a:gd name="connsiteX2-493" fmla="*/ 660959 w 661610"/>
              <a:gd name="connsiteY2-494" fmla="*/ 346348 h 663002"/>
              <a:gd name="connsiteX3-495" fmla="*/ 332712 w 661610"/>
              <a:gd name="connsiteY3-496" fmla="*/ 662871 h 663002"/>
              <a:gd name="connsiteX4-497" fmla="*/ 5540 w 661610"/>
              <a:gd name="connsiteY4-498" fmla="*/ 397217 h 663002"/>
              <a:gd name="connsiteX5-499" fmla="*/ 63934 w 661610"/>
              <a:gd name="connsiteY5-500" fmla="*/ 143432 h 663002"/>
              <a:gd name="connsiteX0-501" fmla="*/ 128722 w 660965"/>
              <a:gd name="connsiteY0-502" fmla="*/ 73946 h 662974"/>
              <a:gd name="connsiteX1-503" fmla="*/ 412795 w 660965"/>
              <a:gd name="connsiteY1-504" fmla="*/ 15082 h 662974"/>
              <a:gd name="connsiteX2-505" fmla="*/ 660314 w 660965"/>
              <a:gd name="connsiteY2-506" fmla="*/ 346348 h 662974"/>
              <a:gd name="connsiteX3-507" fmla="*/ 332067 w 660965"/>
              <a:gd name="connsiteY3-508" fmla="*/ 662871 h 662974"/>
              <a:gd name="connsiteX4-509" fmla="*/ 4895 w 660965"/>
              <a:gd name="connsiteY4-510" fmla="*/ 397217 h 662974"/>
              <a:gd name="connsiteX5-511" fmla="*/ 63289 w 660965"/>
              <a:gd name="connsiteY5-512" fmla="*/ 143432 h 662974"/>
              <a:gd name="connsiteX0-513" fmla="*/ 134807 w 667050"/>
              <a:gd name="connsiteY0-514" fmla="*/ 73946 h 663445"/>
              <a:gd name="connsiteX1-515" fmla="*/ 418880 w 667050"/>
              <a:gd name="connsiteY1-516" fmla="*/ 15082 h 663445"/>
              <a:gd name="connsiteX2-517" fmla="*/ 666399 w 667050"/>
              <a:gd name="connsiteY2-518" fmla="*/ 346348 h 663445"/>
              <a:gd name="connsiteX3-519" fmla="*/ 338152 w 667050"/>
              <a:gd name="connsiteY3-520" fmla="*/ 662871 h 663445"/>
              <a:gd name="connsiteX4-521" fmla="*/ 4328 w 667050"/>
              <a:gd name="connsiteY4-522" fmla="*/ 409979 h 663445"/>
              <a:gd name="connsiteX5-523" fmla="*/ 69374 w 667050"/>
              <a:gd name="connsiteY5-524" fmla="*/ 143432 h 663445"/>
              <a:gd name="connsiteX0-525" fmla="*/ 134807 w 667050"/>
              <a:gd name="connsiteY0-526" fmla="*/ 73946 h 663275"/>
              <a:gd name="connsiteX1-527" fmla="*/ 418880 w 667050"/>
              <a:gd name="connsiteY1-528" fmla="*/ 15082 h 663275"/>
              <a:gd name="connsiteX2-529" fmla="*/ 666399 w 667050"/>
              <a:gd name="connsiteY2-530" fmla="*/ 346348 h 663275"/>
              <a:gd name="connsiteX3-531" fmla="*/ 338152 w 667050"/>
              <a:gd name="connsiteY3-532" fmla="*/ 662871 h 663275"/>
              <a:gd name="connsiteX4-533" fmla="*/ 4328 w 667050"/>
              <a:gd name="connsiteY4-534" fmla="*/ 409979 h 663275"/>
              <a:gd name="connsiteX5-535" fmla="*/ 69374 w 667050"/>
              <a:gd name="connsiteY5-536" fmla="*/ 143432 h 663275"/>
              <a:gd name="connsiteX0-537" fmla="*/ 134807 w 667050"/>
              <a:gd name="connsiteY0-538" fmla="*/ 71108 h 660437"/>
              <a:gd name="connsiteX1-539" fmla="*/ 418880 w 667050"/>
              <a:gd name="connsiteY1-540" fmla="*/ 12244 h 660437"/>
              <a:gd name="connsiteX2-541" fmla="*/ 666399 w 667050"/>
              <a:gd name="connsiteY2-542" fmla="*/ 343510 h 660437"/>
              <a:gd name="connsiteX3-543" fmla="*/ 338152 w 667050"/>
              <a:gd name="connsiteY3-544" fmla="*/ 660033 h 660437"/>
              <a:gd name="connsiteX4-545" fmla="*/ 4328 w 667050"/>
              <a:gd name="connsiteY4-546" fmla="*/ 407141 h 660437"/>
              <a:gd name="connsiteX5-547" fmla="*/ 69374 w 667050"/>
              <a:gd name="connsiteY5-548" fmla="*/ 140594 h 660437"/>
              <a:gd name="connsiteX0-549" fmla="*/ 134241 w 666484"/>
              <a:gd name="connsiteY0-550" fmla="*/ 71108 h 660437"/>
              <a:gd name="connsiteX1-551" fmla="*/ 418314 w 666484"/>
              <a:gd name="connsiteY1-552" fmla="*/ 12244 h 660437"/>
              <a:gd name="connsiteX2-553" fmla="*/ 665833 w 666484"/>
              <a:gd name="connsiteY2-554" fmla="*/ 343510 h 660437"/>
              <a:gd name="connsiteX3-555" fmla="*/ 337586 w 666484"/>
              <a:gd name="connsiteY3-556" fmla="*/ 660033 h 660437"/>
              <a:gd name="connsiteX4-557" fmla="*/ 3762 w 666484"/>
              <a:gd name="connsiteY4-558" fmla="*/ 407141 h 660437"/>
              <a:gd name="connsiteX5-559" fmla="*/ 68808 w 666484"/>
              <a:gd name="connsiteY5-560" fmla="*/ 140594 h 660437"/>
              <a:gd name="connsiteX0-561" fmla="*/ 145785 w 678028"/>
              <a:gd name="connsiteY0-562" fmla="*/ 71108 h 660356"/>
              <a:gd name="connsiteX1-563" fmla="*/ 429858 w 678028"/>
              <a:gd name="connsiteY1-564" fmla="*/ 12244 h 660356"/>
              <a:gd name="connsiteX2-565" fmla="*/ 677377 w 678028"/>
              <a:gd name="connsiteY2-566" fmla="*/ 343510 h 660356"/>
              <a:gd name="connsiteX3-567" fmla="*/ 349130 w 678028"/>
              <a:gd name="connsiteY3-568" fmla="*/ 660033 h 660356"/>
              <a:gd name="connsiteX4-569" fmla="*/ 15306 w 678028"/>
              <a:gd name="connsiteY4-570" fmla="*/ 407141 h 660356"/>
              <a:gd name="connsiteX5-571" fmla="*/ 73195 w 678028"/>
              <a:gd name="connsiteY5-572" fmla="*/ 129067 h 660356"/>
              <a:gd name="connsiteX0-573" fmla="*/ 138817 w 671060"/>
              <a:gd name="connsiteY0-574" fmla="*/ 71108 h 660492"/>
              <a:gd name="connsiteX1-575" fmla="*/ 422890 w 671060"/>
              <a:gd name="connsiteY1-576" fmla="*/ 12244 h 660492"/>
              <a:gd name="connsiteX2-577" fmla="*/ 670409 w 671060"/>
              <a:gd name="connsiteY2-578" fmla="*/ 343510 h 660492"/>
              <a:gd name="connsiteX3-579" fmla="*/ 342162 w 671060"/>
              <a:gd name="connsiteY3-580" fmla="*/ 660033 h 660492"/>
              <a:gd name="connsiteX4-581" fmla="*/ 8338 w 671060"/>
              <a:gd name="connsiteY4-582" fmla="*/ 407141 h 660492"/>
              <a:gd name="connsiteX5-583" fmla="*/ 66227 w 671060"/>
              <a:gd name="connsiteY5-584" fmla="*/ 129067 h 66049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71060" h="660492">
                <a:moveTo>
                  <a:pt x="138817" y="71108"/>
                </a:moveTo>
                <a:cubicBezTo>
                  <a:pt x="173687" y="12893"/>
                  <a:pt x="350467" y="-19045"/>
                  <a:pt x="422890" y="12244"/>
                </a:cubicBezTo>
                <a:cubicBezTo>
                  <a:pt x="495313" y="43533"/>
                  <a:pt x="683512" y="122573"/>
                  <a:pt x="670409" y="343510"/>
                </a:cubicBezTo>
                <a:cubicBezTo>
                  <a:pt x="657306" y="564447"/>
                  <a:pt x="521351" y="651231"/>
                  <a:pt x="342162" y="660033"/>
                </a:cubicBezTo>
                <a:cubicBezTo>
                  <a:pt x="162973" y="668835"/>
                  <a:pt x="37003" y="550047"/>
                  <a:pt x="8338" y="407141"/>
                </a:cubicBezTo>
                <a:cubicBezTo>
                  <a:pt x="-20327" y="264235"/>
                  <a:pt x="31351" y="168273"/>
                  <a:pt x="66227" y="129067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181" name="矩形 180"/>
          <p:cNvSpPr/>
          <p:nvPr/>
        </p:nvSpPr>
        <p:spPr>
          <a:xfrm>
            <a:off x="9022438" y="5108631"/>
            <a:ext cx="961065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3200" b="1" smtClean="0">
                <a:solidFill>
                  <a:srgbClr val="414042"/>
                </a:solidFill>
                <a:latin typeface="方正静蕾简体" pitchFamily="2" charset="-122"/>
                <a:ea typeface="方正静蕾简体" pitchFamily="2" charset="-122"/>
              </a:rPr>
              <a:t>2014</a:t>
            </a:r>
            <a:endParaRPr lang="en-US" altLang="zh-CN" sz="3200" b="1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94" name="文本框 193"/>
          <p:cNvSpPr txBox="1"/>
          <p:nvPr/>
        </p:nvSpPr>
        <p:spPr>
          <a:xfrm>
            <a:off x="5853738" y="1917022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  <a:endParaRPr lang="zh-CN" altLang="en-US" sz="2400" b="1" spc="-300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95" name="文本框 194"/>
          <p:cNvSpPr txBox="1"/>
          <p:nvPr/>
        </p:nvSpPr>
        <p:spPr>
          <a:xfrm>
            <a:off x="5136637" y="2432111"/>
            <a:ext cx="2433443" cy="7372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zh-CN" altLang="en-US" sz="14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更多手绘模板敬请关注蓝素材。蓝素材</a:t>
            </a:r>
            <a:r>
              <a:rPr lang="zh-CN" altLang="zh-CN" sz="14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4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</a:t>
            </a:r>
            <a:endParaRPr lang="en-US" altLang="zh-CN" sz="14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96" name="Freeform 30"/>
          <p:cNvSpPr>
            <a:spLocks noEditPoints="1"/>
          </p:cNvSpPr>
          <p:nvPr/>
        </p:nvSpPr>
        <p:spPr bwMode="auto">
          <a:xfrm>
            <a:off x="5580614" y="1934657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 b="1">
              <a:solidFill>
                <a:srgbClr val="414042"/>
              </a:solidFill>
            </a:endParaRPr>
          </a:p>
        </p:txBody>
      </p:sp>
      <p:sp>
        <p:nvSpPr>
          <p:cNvPr id="197" name="文本框 196"/>
          <p:cNvSpPr txBox="1"/>
          <p:nvPr/>
        </p:nvSpPr>
        <p:spPr>
          <a:xfrm>
            <a:off x="8874238" y="3274799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  <a:endParaRPr lang="zh-CN" altLang="en-US" sz="2400" b="1" spc="-300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98" name="文本框 197"/>
          <p:cNvSpPr txBox="1"/>
          <p:nvPr/>
        </p:nvSpPr>
        <p:spPr>
          <a:xfrm>
            <a:off x="8157137" y="3789888"/>
            <a:ext cx="2433443" cy="7372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zh-CN" altLang="en-US" sz="14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更多手绘模板敬请关注蓝素材。蓝素材</a:t>
            </a:r>
            <a:r>
              <a:rPr lang="zh-CN" altLang="zh-CN" sz="14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4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</a:t>
            </a:r>
            <a:endParaRPr lang="en-US" altLang="zh-CN" sz="14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99" name="Freeform 30"/>
          <p:cNvSpPr>
            <a:spLocks noEditPoints="1"/>
          </p:cNvSpPr>
          <p:nvPr/>
        </p:nvSpPr>
        <p:spPr bwMode="auto">
          <a:xfrm>
            <a:off x="8601114" y="3292434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 b="1">
              <a:solidFill>
                <a:srgbClr val="414042"/>
              </a:solidFill>
            </a:endParaRPr>
          </a:p>
        </p:txBody>
      </p:sp>
      <p:sp>
        <p:nvSpPr>
          <p:cNvPr id="200" name="文本框 199"/>
          <p:cNvSpPr txBox="1"/>
          <p:nvPr/>
        </p:nvSpPr>
        <p:spPr>
          <a:xfrm>
            <a:off x="4503344" y="4258834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  <a:endParaRPr lang="zh-CN" altLang="en-US" sz="2400" b="1" spc="-300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201" name="文本框 200"/>
          <p:cNvSpPr txBox="1"/>
          <p:nvPr/>
        </p:nvSpPr>
        <p:spPr>
          <a:xfrm>
            <a:off x="3786243" y="4773923"/>
            <a:ext cx="2433443" cy="7372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zh-CN" altLang="en-US" sz="14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更多手绘模板敬请关注蓝素材。蓝素材</a:t>
            </a:r>
            <a:r>
              <a:rPr lang="zh-CN" altLang="zh-CN" sz="14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4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</a:t>
            </a:r>
            <a:endParaRPr lang="en-US" altLang="zh-CN" sz="14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202" name="Freeform 30"/>
          <p:cNvSpPr>
            <a:spLocks noEditPoints="1"/>
          </p:cNvSpPr>
          <p:nvPr/>
        </p:nvSpPr>
        <p:spPr bwMode="auto">
          <a:xfrm>
            <a:off x="4230220" y="4276469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 b="1">
              <a:solidFill>
                <a:srgbClr val="414042"/>
              </a:solidFill>
            </a:endParaRPr>
          </a:p>
        </p:txBody>
      </p:sp>
      <p:sp>
        <p:nvSpPr>
          <p:cNvPr id="206" name="文本框 205"/>
          <p:cNvSpPr txBox="1"/>
          <p:nvPr/>
        </p:nvSpPr>
        <p:spPr>
          <a:xfrm>
            <a:off x="7634205" y="5287218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  <a:endParaRPr lang="zh-CN" altLang="en-US" sz="2400" b="1" spc="-300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207" name="文本框 206"/>
          <p:cNvSpPr txBox="1"/>
          <p:nvPr/>
        </p:nvSpPr>
        <p:spPr>
          <a:xfrm>
            <a:off x="6917104" y="5802307"/>
            <a:ext cx="2433443" cy="7372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zh-CN" altLang="en-US" sz="14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更多手绘模板敬请关注蓝素材。蓝素材</a:t>
            </a:r>
            <a:r>
              <a:rPr lang="zh-CN" altLang="zh-CN" sz="14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4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</a:t>
            </a:r>
            <a:endParaRPr lang="en-US" altLang="zh-CN" sz="14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208" name="Freeform 30"/>
          <p:cNvSpPr>
            <a:spLocks noEditPoints="1"/>
          </p:cNvSpPr>
          <p:nvPr/>
        </p:nvSpPr>
        <p:spPr bwMode="auto">
          <a:xfrm>
            <a:off x="7361081" y="5304853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 b="1">
              <a:solidFill>
                <a:srgbClr val="414042"/>
              </a:solidFill>
            </a:endParaRPr>
          </a:p>
        </p:txBody>
      </p:sp>
      <p:grpSp>
        <p:nvGrpSpPr>
          <p:cNvPr id="39" name="组合 38"/>
          <p:cNvGrpSpPr/>
          <p:nvPr/>
        </p:nvGrpSpPr>
        <p:grpSpPr>
          <a:xfrm>
            <a:off x="1499616" y="673342"/>
            <a:ext cx="9314688" cy="499246"/>
            <a:chOff x="1499616" y="673342"/>
            <a:chExt cx="9314688" cy="499246"/>
          </a:xfrm>
        </p:grpSpPr>
        <p:grpSp>
          <p:nvGrpSpPr>
            <p:cNvPr id="40" name="组合 39"/>
            <p:cNvGrpSpPr/>
            <p:nvPr/>
          </p:nvGrpSpPr>
          <p:grpSpPr>
            <a:xfrm>
              <a:off x="4486911" y="674862"/>
              <a:ext cx="435383" cy="439781"/>
              <a:chOff x="1549033" y="966509"/>
              <a:chExt cx="545127" cy="550634"/>
            </a:xfrm>
          </p:grpSpPr>
          <p:sp>
            <p:nvSpPr>
              <p:cNvPr id="50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51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52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53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  <p:cxnSp>
          <p:nvCxnSpPr>
            <p:cNvPr id="41" name="直接连接符 40"/>
            <p:cNvCxnSpPr/>
            <p:nvPr/>
          </p:nvCxnSpPr>
          <p:spPr>
            <a:xfrm>
              <a:off x="1499616" y="885700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直接连接符 41"/>
            <p:cNvCxnSpPr/>
            <p:nvPr/>
          </p:nvCxnSpPr>
          <p:spPr>
            <a:xfrm>
              <a:off x="8034528" y="894844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" name="矩形 42"/>
            <p:cNvSpPr/>
            <p:nvPr/>
          </p:nvSpPr>
          <p:spPr>
            <a:xfrm>
              <a:off x="4922294" y="710923"/>
              <a:ext cx="2340725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400" b="1" smtClean="0">
                  <a:solidFill>
                    <a:srgbClr val="414042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这里是本页标题</a:t>
              </a:r>
              <a:endParaRPr lang="en-US" altLang="zh-CN" sz="24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grpSp>
          <p:nvGrpSpPr>
            <p:cNvPr id="44" name="组合 43"/>
            <p:cNvGrpSpPr/>
            <p:nvPr/>
          </p:nvGrpSpPr>
          <p:grpSpPr>
            <a:xfrm>
              <a:off x="7346297" y="673342"/>
              <a:ext cx="435383" cy="439781"/>
              <a:chOff x="1549033" y="966509"/>
              <a:chExt cx="545127" cy="550634"/>
            </a:xfrm>
          </p:grpSpPr>
          <p:sp>
            <p:nvSpPr>
              <p:cNvPr id="45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46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47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49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8" name="直接连接符 17"/>
          <p:cNvCxnSpPr/>
          <p:nvPr/>
        </p:nvCxnSpPr>
        <p:spPr>
          <a:xfrm flipV="1">
            <a:off x="20320" y="4777169"/>
            <a:ext cx="1381760" cy="1"/>
          </a:xfrm>
          <a:prstGeom prst="line">
            <a:avLst/>
          </a:prstGeom>
          <a:ln w="28575">
            <a:solidFill>
              <a:srgbClr val="414042"/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直接连接符 18"/>
          <p:cNvCxnSpPr/>
          <p:nvPr/>
        </p:nvCxnSpPr>
        <p:spPr>
          <a:xfrm>
            <a:off x="1883459" y="3605006"/>
            <a:ext cx="1979068" cy="444608"/>
          </a:xfrm>
          <a:prstGeom prst="line">
            <a:avLst/>
          </a:prstGeom>
          <a:ln w="28575">
            <a:solidFill>
              <a:srgbClr val="414042"/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直接连接符 20"/>
          <p:cNvCxnSpPr/>
          <p:nvPr/>
        </p:nvCxnSpPr>
        <p:spPr>
          <a:xfrm flipV="1">
            <a:off x="4073648" y="2006840"/>
            <a:ext cx="1554363" cy="798817"/>
          </a:xfrm>
          <a:prstGeom prst="line">
            <a:avLst/>
          </a:prstGeom>
          <a:ln w="28575">
            <a:solidFill>
              <a:srgbClr val="414042"/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椭圆 31"/>
          <p:cNvSpPr/>
          <p:nvPr/>
        </p:nvSpPr>
        <p:spPr>
          <a:xfrm rot="16954181">
            <a:off x="1052603" y="3571050"/>
            <a:ext cx="1299108" cy="1286156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13" name="椭圆 31"/>
          <p:cNvSpPr/>
          <p:nvPr/>
        </p:nvSpPr>
        <p:spPr>
          <a:xfrm rot="16954181">
            <a:off x="3424094" y="2797113"/>
            <a:ext cx="1299108" cy="1286156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cxnSp>
        <p:nvCxnSpPr>
          <p:cNvPr id="23" name="直接连接符 22"/>
          <p:cNvCxnSpPr/>
          <p:nvPr/>
        </p:nvCxnSpPr>
        <p:spPr>
          <a:xfrm>
            <a:off x="6695167" y="2007475"/>
            <a:ext cx="1562519" cy="886171"/>
          </a:xfrm>
          <a:prstGeom prst="line">
            <a:avLst/>
          </a:prstGeom>
          <a:ln w="28575">
            <a:solidFill>
              <a:srgbClr val="414042"/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直接连接符 24"/>
          <p:cNvCxnSpPr/>
          <p:nvPr/>
        </p:nvCxnSpPr>
        <p:spPr>
          <a:xfrm flipV="1">
            <a:off x="8642657" y="3642628"/>
            <a:ext cx="1929609" cy="329328"/>
          </a:xfrm>
          <a:prstGeom prst="line">
            <a:avLst/>
          </a:prstGeom>
          <a:ln w="28575">
            <a:solidFill>
              <a:srgbClr val="414042"/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直接连接符 26"/>
          <p:cNvCxnSpPr/>
          <p:nvPr/>
        </p:nvCxnSpPr>
        <p:spPr>
          <a:xfrm flipV="1">
            <a:off x="10830560" y="4775237"/>
            <a:ext cx="1384778" cy="1934"/>
          </a:xfrm>
          <a:prstGeom prst="line">
            <a:avLst/>
          </a:prstGeom>
          <a:ln w="28575">
            <a:solidFill>
              <a:srgbClr val="414042"/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椭圆 31"/>
          <p:cNvSpPr/>
          <p:nvPr/>
        </p:nvSpPr>
        <p:spPr>
          <a:xfrm rot="16954181">
            <a:off x="5430254" y="1248706"/>
            <a:ext cx="1299108" cy="1286156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15" name="椭圆 31"/>
          <p:cNvSpPr/>
          <p:nvPr/>
        </p:nvSpPr>
        <p:spPr>
          <a:xfrm rot="16954181">
            <a:off x="7762342" y="2796580"/>
            <a:ext cx="1299108" cy="1286156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16" name="椭圆 31"/>
          <p:cNvSpPr/>
          <p:nvPr/>
        </p:nvSpPr>
        <p:spPr>
          <a:xfrm rot="16954181">
            <a:off x="10013248" y="3626147"/>
            <a:ext cx="1299108" cy="1286156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14042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grpSp>
        <p:nvGrpSpPr>
          <p:cNvPr id="29" name="组合 28"/>
          <p:cNvGrpSpPr/>
          <p:nvPr/>
        </p:nvGrpSpPr>
        <p:grpSpPr>
          <a:xfrm>
            <a:off x="8085924" y="3143081"/>
            <a:ext cx="651943" cy="653423"/>
            <a:chOff x="5260976" y="4098925"/>
            <a:chExt cx="700087" cy="701676"/>
          </a:xfrm>
          <a:solidFill>
            <a:schemeClr val="tx1"/>
          </a:solidFill>
        </p:grpSpPr>
        <p:sp>
          <p:nvSpPr>
            <p:cNvPr id="30" name="Freeform 55"/>
            <p:cNvSpPr/>
            <p:nvPr/>
          </p:nvSpPr>
          <p:spPr bwMode="auto">
            <a:xfrm>
              <a:off x="5281613" y="4202113"/>
              <a:ext cx="22225" cy="23813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49" y="0"/>
                </a:cxn>
                <a:cxn ang="0">
                  <a:pos x="41" y="2"/>
                </a:cxn>
                <a:cxn ang="0">
                  <a:pos x="36" y="6"/>
                </a:cxn>
                <a:cxn ang="0">
                  <a:pos x="31" y="10"/>
                </a:cxn>
                <a:cxn ang="0">
                  <a:pos x="25" y="16"/>
                </a:cxn>
                <a:cxn ang="0">
                  <a:pos x="25" y="16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10" y="61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28" y="33"/>
                </a:cxn>
                <a:cxn ang="0">
                  <a:pos x="28" y="33"/>
                </a:cxn>
                <a:cxn ang="0">
                  <a:pos x="36" y="20"/>
                </a:cxn>
                <a:cxn ang="0">
                  <a:pos x="42" y="15"/>
                </a:cxn>
                <a:cxn ang="0">
                  <a:pos x="45" y="12"/>
                </a:cxn>
                <a:cxn ang="0">
                  <a:pos x="49" y="12"/>
                </a:cxn>
                <a:cxn ang="0">
                  <a:pos x="49" y="12"/>
                </a:cxn>
                <a:cxn ang="0">
                  <a:pos x="50" y="11"/>
                </a:cxn>
                <a:cxn ang="0">
                  <a:pos x="53" y="10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9" y="0"/>
                </a:cxn>
              </a:cxnLst>
              <a:rect l="0" t="0" r="r" b="b"/>
              <a:pathLst>
                <a:path w="54" h="61">
                  <a:moveTo>
                    <a:pt x="49" y="0"/>
                  </a:moveTo>
                  <a:lnTo>
                    <a:pt x="49" y="0"/>
                  </a:lnTo>
                  <a:lnTo>
                    <a:pt x="41" y="2"/>
                  </a:lnTo>
                  <a:lnTo>
                    <a:pt x="36" y="6"/>
                  </a:lnTo>
                  <a:lnTo>
                    <a:pt x="31" y="10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10" y="61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36" y="20"/>
                  </a:lnTo>
                  <a:lnTo>
                    <a:pt x="42" y="15"/>
                  </a:lnTo>
                  <a:lnTo>
                    <a:pt x="45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50" y="11"/>
                  </a:lnTo>
                  <a:lnTo>
                    <a:pt x="53" y="10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1" name="Freeform 56"/>
            <p:cNvSpPr/>
            <p:nvPr/>
          </p:nvSpPr>
          <p:spPr bwMode="auto">
            <a:xfrm>
              <a:off x="5300663" y="4224338"/>
              <a:ext cx="22225" cy="33338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5" y="10"/>
                </a:cxn>
                <a:cxn ang="0">
                  <a:pos x="43" y="16"/>
                </a:cxn>
                <a:cxn ang="0">
                  <a:pos x="37" y="26"/>
                </a:cxn>
                <a:cxn ang="0">
                  <a:pos x="29" y="35"/>
                </a:cxn>
                <a:cxn ang="0">
                  <a:pos x="21" y="43"/>
                </a:cxn>
                <a:cxn ang="0">
                  <a:pos x="21" y="43"/>
                </a:cxn>
                <a:cxn ang="0">
                  <a:pos x="15" y="50"/>
                </a:cxn>
                <a:cxn ang="0">
                  <a:pos x="11" y="59"/>
                </a:cxn>
                <a:cxn ang="0">
                  <a:pos x="7" y="67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0" y="78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7" y="82"/>
                </a:cxn>
                <a:cxn ang="0">
                  <a:pos x="9" y="82"/>
                </a:cxn>
                <a:cxn ang="0">
                  <a:pos x="11" y="80"/>
                </a:cxn>
                <a:cxn ang="0">
                  <a:pos x="11" y="80"/>
                </a:cxn>
                <a:cxn ang="0">
                  <a:pos x="16" y="71"/>
                </a:cxn>
                <a:cxn ang="0">
                  <a:pos x="19" y="65"/>
                </a:cxn>
                <a:cxn ang="0">
                  <a:pos x="22" y="61"/>
                </a:cxn>
                <a:cxn ang="0">
                  <a:pos x="22" y="61"/>
                </a:cxn>
                <a:cxn ang="0">
                  <a:pos x="30" y="51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45" y="34"/>
                </a:cxn>
                <a:cxn ang="0">
                  <a:pos x="51" y="25"/>
                </a:cxn>
                <a:cxn ang="0">
                  <a:pos x="55" y="16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82">
                  <a:moveTo>
                    <a:pt x="46" y="5"/>
                  </a:moveTo>
                  <a:lnTo>
                    <a:pt x="46" y="5"/>
                  </a:lnTo>
                  <a:lnTo>
                    <a:pt x="45" y="10"/>
                  </a:lnTo>
                  <a:lnTo>
                    <a:pt x="43" y="16"/>
                  </a:lnTo>
                  <a:lnTo>
                    <a:pt x="37" y="26"/>
                  </a:lnTo>
                  <a:lnTo>
                    <a:pt x="29" y="35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15" y="50"/>
                  </a:lnTo>
                  <a:lnTo>
                    <a:pt x="11" y="59"/>
                  </a:lnTo>
                  <a:lnTo>
                    <a:pt x="7" y="67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7" y="82"/>
                  </a:lnTo>
                  <a:lnTo>
                    <a:pt x="9" y="82"/>
                  </a:lnTo>
                  <a:lnTo>
                    <a:pt x="11" y="80"/>
                  </a:lnTo>
                  <a:lnTo>
                    <a:pt x="11" y="80"/>
                  </a:lnTo>
                  <a:lnTo>
                    <a:pt x="16" y="71"/>
                  </a:lnTo>
                  <a:lnTo>
                    <a:pt x="19" y="65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30" y="51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45" y="34"/>
                  </a:lnTo>
                  <a:lnTo>
                    <a:pt x="51" y="25"/>
                  </a:lnTo>
                  <a:lnTo>
                    <a:pt x="55" y="16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2" name="Freeform 57"/>
            <p:cNvSpPr/>
            <p:nvPr/>
          </p:nvSpPr>
          <p:spPr bwMode="auto">
            <a:xfrm>
              <a:off x="5322888" y="4248150"/>
              <a:ext cx="22225" cy="31750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0" y="12"/>
                </a:cxn>
                <a:cxn ang="0">
                  <a:pos x="39" y="17"/>
                </a:cxn>
                <a:cxn ang="0">
                  <a:pos x="33" y="26"/>
                </a:cxn>
                <a:cxn ang="0">
                  <a:pos x="25" y="35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12" y="50"/>
                </a:cxn>
                <a:cxn ang="0">
                  <a:pos x="6" y="58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6" y="67"/>
                </a:cxn>
                <a:cxn ang="0">
                  <a:pos x="21" y="58"/>
                </a:cxn>
                <a:cxn ang="0">
                  <a:pos x="35" y="42"/>
                </a:cxn>
                <a:cxn ang="0">
                  <a:pos x="42" y="34"/>
                </a:cxn>
                <a:cxn ang="0">
                  <a:pos x="47" y="25"/>
                </a:cxn>
                <a:cxn ang="0">
                  <a:pos x="51" y="16"/>
                </a:cxn>
                <a:cxn ang="0">
                  <a:pos x="53" y="5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3" y="1"/>
                </a:cxn>
                <a:cxn ang="0">
                  <a:pos x="42" y="4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3" h="80">
                  <a:moveTo>
                    <a:pt x="42" y="5"/>
                  </a:moveTo>
                  <a:lnTo>
                    <a:pt x="42" y="5"/>
                  </a:lnTo>
                  <a:lnTo>
                    <a:pt x="40" y="12"/>
                  </a:lnTo>
                  <a:lnTo>
                    <a:pt x="39" y="17"/>
                  </a:lnTo>
                  <a:lnTo>
                    <a:pt x="33" y="26"/>
                  </a:lnTo>
                  <a:lnTo>
                    <a:pt x="25" y="35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2" y="50"/>
                  </a:lnTo>
                  <a:lnTo>
                    <a:pt x="6" y="58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6" y="67"/>
                  </a:lnTo>
                  <a:lnTo>
                    <a:pt x="21" y="58"/>
                  </a:lnTo>
                  <a:lnTo>
                    <a:pt x="35" y="42"/>
                  </a:lnTo>
                  <a:lnTo>
                    <a:pt x="42" y="34"/>
                  </a:lnTo>
                  <a:lnTo>
                    <a:pt x="47" y="25"/>
                  </a:lnTo>
                  <a:lnTo>
                    <a:pt x="51" y="16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3" name="Freeform 58"/>
            <p:cNvSpPr/>
            <p:nvPr/>
          </p:nvSpPr>
          <p:spPr bwMode="auto">
            <a:xfrm>
              <a:off x="5345113" y="4275138"/>
              <a:ext cx="19050" cy="269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2"/>
                </a:cxn>
                <a:cxn ang="0">
                  <a:pos x="31" y="19"/>
                </a:cxn>
                <a:cxn ang="0">
                  <a:pos x="21" y="33"/>
                </a:cxn>
                <a:cxn ang="0">
                  <a:pos x="11" y="46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1"/>
                </a:cxn>
                <a:cxn ang="0">
                  <a:pos x="32" y="37"/>
                </a:cxn>
                <a:cxn ang="0">
                  <a:pos x="41" y="23"/>
                </a:cxn>
                <a:cxn ang="0">
                  <a:pos x="46" y="15"/>
                </a:cxn>
                <a:cxn ang="0">
                  <a:pos x="49" y="7"/>
                </a:cxn>
                <a:cxn ang="0">
                  <a:pos x="49" y="7"/>
                </a:cxn>
                <a:cxn ang="0">
                  <a:pos x="50" y="4"/>
                </a:cxn>
                <a:cxn ang="0">
                  <a:pos x="49" y="3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68">
                  <a:moveTo>
                    <a:pt x="38" y="4"/>
                  </a:moveTo>
                  <a:lnTo>
                    <a:pt x="38" y="4"/>
                  </a:lnTo>
                  <a:lnTo>
                    <a:pt x="34" y="12"/>
                  </a:lnTo>
                  <a:lnTo>
                    <a:pt x="31" y="19"/>
                  </a:lnTo>
                  <a:lnTo>
                    <a:pt x="21" y="33"/>
                  </a:lnTo>
                  <a:lnTo>
                    <a:pt x="11" y="46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1"/>
                  </a:lnTo>
                  <a:lnTo>
                    <a:pt x="32" y="37"/>
                  </a:lnTo>
                  <a:lnTo>
                    <a:pt x="41" y="23"/>
                  </a:lnTo>
                  <a:lnTo>
                    <a:pt x="46" y="15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50" y="4"/>
                  </a:lnTo>
                  <a:lnTo>
                    <a:pt x="49" y="3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4" name="Freeform 59"/>
            <p:cNvSpPr/>
            <p:nvPr/>
          </p:nvSpPr>
          <p:spPr bwMode="auto">
            <a:xfrm>
              <a:off x="5368926" y="4297363"/>
              <a:ext cx="14288" cy="28575"/>
            </a:xfrm>
            <a:custGeom>
              <a:avLst/>
              <a:gdLst/>
              <a:ahLst/>
              <a:cxnLst>
                <a:cxn ang="0">
                  <a:pos x="27" y="5"/>
                </a:cxn>
                <a:cxn ang="0">
                  <a:pos x="27" y="5"/>
                </a:cxn>
                <a:cxn ang="0">
                  <a:pos x="24" y="13"/>
                </a:cxn>
                <a:cxn ang="0">
                  <a:pos x="21" y="19"/>
                </a:cxn>
                <a:cxn ang="0">
                  <a:pos x="17" y="24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8"/>
                </a:cxn>
                <a:cxn ang="0">
                  <a:pos x="17" y="49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32" y="19"/>
                </a:cxn>
                <a:cxn ang="0">
                  <a:pos x="36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4"/>
                </a:cxn>
                <a:cxn ang="0">
                  <a:pos x="27" y="5"/>
                </a:cxn>
                <a:cxn ang="0">
                  <a:pos x="27" y="5"/>
                </a:cxn>
              </a:cxnLst>
              <a:rect l="0" t="0" r="r" b="b"/>
              <a:pathLst>
                <a:path w="38" h="72">
                  <a:moveTo>
                    <a:pt x="27" y="5"/>
                  </a:moveTo>
                  <a:lnTo>
                    <a:pt x="27" y="5"/>
                  </a:lnTo>
                  <a:lnTo>
                    <a:pt x="24" y="13"/>
                  </a:lnTo>
                  <a:lnTo>
                    <a:pt x="21" y="19"/>
                  </a:lnTo>
                  <a:lnTo>
                    <a:pt x="17" y="24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8"/>
                  </a:lnTo>
                  <a:lnTo>
                    <a:pt x="17" y="49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32" y="19"/>
                  </a:lnTo>
                  <a:lnTo>
                    <a:pt x="36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5" name="Freeform 60"/>
            <p:cNvSpPr/>
            <p:nvPr/>
          </p:nvSpPr>
          <p:spPr bwMode="auto">
            <a:xfrm>
              <a:off x="5380038" y="4324350"/>
              <a:ext cx="17463" cy="26988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25" y="16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11" y="35"/>
                </a:cxn>
                <a:cxn ang="0">
                  <a:pos x="7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6" y="51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28" y="29"/>
                </a:cxn>
                <a:cxn ang="0">
                  <a:pos x="33" y="22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5"/>
                </a:cxn>
                <a:cxn ang="0">
                  <a:pos x="45" y="4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6" h="68">
                  <a:moveTo>
                    <a:pt x="34" y="3"/>
                  </a:moveTo>
                  <a:lnTo>
                    <a:pt x="34" y="3"/>
                  </a:lnTo>
                  <a:lnTo>
                    <a:pt x="25" y="16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1" y="35"/>
                  </a:lnTo>
                  <a:lnTo>
                    <a:pt x="7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6" y="51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28" y="29"/>
                  </a:lnTo>
                  <a:lnTo>
                    <a:pt x="33" y="22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6" name="Freeform 61"/>
            <p:cNvSpPr/>
            <p:nvPr/>
          </p:nvSpPr>
          <p:spPr bwMode="auto">
            <a:xfrm>
              <a:off x="5394326" y="4349750"/>
              <a:ext cx="19050" cy="28575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5" y="13"/>
                </a:cxn>
                <a:cxn ang="0">
                  <a:pos x="31" y="21"/>
                </a:cxn>
                <a:cxn ang="0">
                  <a:pos x="21" y="34"/>
                </a:cxn>
                <a:cxn ang="0">
                  <a:pos x="21" y="34"/>
                </a:cxn>
                <a:cxn ang="0">
                  <a:pos x="18" y="41"/>
                </a:cxn>
                <a:cxn ang="0">
                  <a:pos x="14" y="47"/>
                </a:cxn>
                <a:cxn ang="0">
                  <a:pos x="14" y="47"/>
                </a:cxn>
                <a:cxn ang="0">
                  <a:pos x="8" y="55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6" y="64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7" y="47"/>
                </a:cxn>
                <a:cxn ang="0">
                  <a:pos x="33" y="37"/>
                </a:cxn>
                <a:cxn ang="0">
                  <a:pos x="33" y="37"/>
                </a:cxn>
                <a:cxn ang="0">
                  <a:pos x="43" y="22"/>
                </a:cxn>
                <a:cxn ang="0">
                  <a:pos x="47" y="14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4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48" h="72">
                  <a:moveTo>
                    <a:pt x="38" y="5"/>
                  </a:moveTo>
                  <a:lnTo>
                    <a:pt x="38" y="5"/>
                  </a:lnTo>
                  <a:lnTo>
                    <a:pt x="35" y="13"/>
                  </a:lnTo>
                  <a:lnTo>
                    <a:pt x="31" y="21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18" y="41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8" y="55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6" y="64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7" y="47"/>
                  </a:lnTo>
                  <a:lnTo>
                    <a:pt x="33" y="37"/>
                  </a:lnTo>
                  <a:lnTo>
                    <a:pt x="33" y="37"/>
                  </a:lnTo>
                  <a:lnTo>
                    <a:pt x="43" y="22"/>
                  </a:lnTo>
                  <a:lnTo>
                    <a:pt x="47" y="14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4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7" name="Freeform 62"/>
            <p:cNvSpPr/>
            <p:nvPr/>
          </p:nvSpPr>
          <p:spPr bwMode="auto">
            <a:xfrm>
              <a:off x="5411788" y="4368800"/>
              <a:ext cx="19050" cy="26988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5" y="30"/>
                </a:cxn>
                <a:cxn ang="0">
                  <a:pos x="8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9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7" y="51"/>
                </a:cxn>
                <a:cxn ang="0">
                  <a:pos x="26" y="36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2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68">
                  <a:moveTo>
                    <a:pt x="34" y="2"/>
                  </a:moveTo>
                  <a:lnTo>
                    <a:pt x="34" y="2"/>
                  </a:lnTo>
                  <a:lnTo>
                    <a:pt x="15" y="30"/>
                  </a:lnTo>
                  <a:lnTo>
                    <a:pt x="8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9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7" y="51"/>
                  </a:lnTo>
                  <a:lnTo>
                    <a:pt x="26" y="36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2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8" name="Freeform 63"/>
            <p:cNvSpPr/>
            <p:nvPr/>
          </p:nvSpPr>
          <p:spPr bwMode="auto">
            <a:xfrm>
              <a:off x="5299076" y="4464050"/>
              <a:ext cx="14288" cy="26988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6" y="13"/>
                </a:cxn>
                <a:cxn ang="0">
                  <a:pos x="25" y="20"/>
                </a:cxn>
                <a:cxn ang="0">
                  <a:pos x="23" y="26"/>
                </a:cxn>
                <a:cxn ang="0">
                  <a:pos x="19" y="33"/>
                </a:cxn>
                <a:cxn ang="0">
                  <a:pos x="19" y="33"/>
                </a:cxn>
                <a:cxn ang="0">
                  <a:pos x="8" y="47"/>
                </a:cxn>
                <a:cxn ang="0">
                  <a:pos x="4" y="54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1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21" y="49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36" y="26"/>
                </a:cxn>
                <a:cxn ang="0">
                  <a:pos x="37" y="20"/>
                </a:cxn>
                <a:cxn ang="0">
                  <a:pos x="38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68">
                  <a:moveTo>
                    <a:pt x="28" y="5"/>
                  </a:moveTo>
                  <a:lnTo>
                    <a:pt x="28" y="5"/>
                  </a:lnTo>
                  <a:lnTo>
                    <a:pt x="26" y="13"/>
                  </a:lnTo>
                  <a:lnTo>
                    <a:pt x="25" y="20"/>
                  </a:lnTo>
                  <a:lnTo>
                    <a:pt x="23" y="26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8" y="47"/>
                  </a:lnTo>
                  <a:lnTo>
                    <a:pt x="4" y="54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1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1" y="49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6" y="26"/>
                  </a:lnTo>
                  <a:lnTo>
                    <a:pt x="37" y="20"/>
                  </a:lnTo>
                  <a:lnTo>
                    <a:pt x="38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9" name="Freeform 64"/>
            <p:cNvSpPr/>
            <p:nvPr/>
          </p:nvSpPr>
          <p:spPr bwMode="auto">
            <a:xfrm>
              <a:off x="5330826" y="4467225"/>
              <a:ext cx="15875" cy="25400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23" y="7"/>
                </a:cxn>
                <a:cxn ang="0">
                  <a:pos x="17" y="13"/>
                </a:cxn>
                <a:cxn ang="0">
                  <a:pos x="12" y="20"/>
                </a:cxn>
                <a:cxn ang="0">
                  <a:pos x="10" y="27"/>
                </a:cxn>
                <a:cxn ang="0">
                  <a:pos x="3" y="42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4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60"/>
                </a:cxn>
                <a:cxn ang="0">
                  <a:pos x="15" y="46"/>
                </a:cxn>
                <a:cxn ang="0">
                  <a:pos x="19" y="33"/>
                </a:cxn>
                <a:cxn ang="0">
                  <a:pos x="27" y="20"/>
                </a:cxn>
                <a:cxn ang="0">
                  <a:pos x="31" y="14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7" y="8"/>
                </a:cxn>
                <a:cxn ang="0">
                  <a:pos x="38" y="5"/>
                </a:cxn>
                <a:cxn ang="0">
                  <a:pos x="37" y="4"/>
                </a:cxn>
                <a:cxn ang="0">
                  <a:pos x="36" y="3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8" h="64">
                  <a:moveTo>
                    <a:pt x="28" y="1"/>
                  </a:moveTo>
                  <a:lnTo>
                    <a:pt x="28" y="1"/>
                  </a:lnTo>
                  <a:lnTo>
                    <a:pt x="23" y="7"/>
                  </a:lnTo>
                  <a:lnTo>
                    <a:pt x="17" y="13"/>
                  </a:lnTo>
                  <a:lnTo>
                    <a:pt x="12" y="20"/>
                  </a:lnTo>
                  <a:lnTo>
                    <a:pt x="10" y="27"/>
                  </a:lnTo>
                  <a:lnTo>
                    <a:pt x="3" y="42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4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5" y="46"/>
                  </a:lnTo>
                  <a:lnTo>
                    <a:pt x="19" y="33"/>
                  </a:lnTo>
                  <a:lnTo>
                    <a:pt x="27" y="20"/>
                  </a:lnTo>
                  <a:lnTo>
                    <a:pt x="31" y="14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7" y="8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0" name="Freeform 65"/>
            <p:cNvSpPr/>
            <p:nvPr/>
          </p:nvSpPr>
          <p:spPr bwMode="auto">
            <a:xfrm>
              <a:off x="5365751" y="4467225"/>
              <a:ext cx="14288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9" y="17"/>
                </a:cxn>
                <a:cxn ang="0">
                  <a:pos x="13" y="31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23" y="35"/>
                </a:cxn>
                <a:cxn ang="0">
                  <a:pos x="30" y="22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68">
                  <a:moveTo>
                    <a:pt x="27" y="3"/>
                  </a:moveTo>
                  <a:lnTo>
                    <a:pt x="27" y="3"/>
                  </a:lnTo>
                  <a:lnTo>
                    <a:pt x="19" y="17"/>
                  </a:lnTo>
                  <a:lnTo>
                    <a:pt x="13" y="3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23" y="35"/>
                  </a:lnTo>
                  <a:lnTo>
                    <a:pt x="30" y="22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1" name="Freeform 66"/>
            <p:cNvSpPr/>
            <p:nvPr/>
          </p:nvSpPr>
          <p:spPr bwMode="auto">
            <a:xfrm>
              <a:off x="5391151" y="4471988"/>
              <a:ext cx="20638" cy="28575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39" y="13"/>
                </a:cxn>
                <a:cxn ang="0">
                  <a:pos x="35" y="21"/>
                </a:cxn>
                <a:cxn ang="0">
                  <a:pos x="30" y="29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13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7" y="72"/>
                </a:cxn>
                <a:cxn ang="0">
                  <a:pos x="9" y="70"/>
                </a:cxn>
                <a:cxn ang="0">
                  <a:pos x="11" y="69"/>
                </a:cxn>
                <a:cxn ang="0">
                  <a:pos x="11" y="69"/>
                </a:cxn>
                <a:cxn ang="0">
                  <a:pos x="22" y="55"/>
                </a:cxn>
                <a:cxn ang="0">
                  <a:pos x="35" y="39"/>
                </a:cxn>
                <a:cxn ang="0">
                  <a:pos x="42" y="31"/>
                </a:cxn>
                <a:cxn ang="0">
                  <a:pos x="47" y="23"/>
                </a:cxn>
                <a:cxn ang="0">
                  <a:pos x="51" y="14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2" y="2"/>
                </a:cxn>
                <a:cxn ang="0">
                  <a:pos x="52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2" y="2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72">
                  <a:moveTo>
                    <a:pt x="42" y="5"/>
                  </a:moveTo>
                  <a:lnTo>
                    <a:pt x="42" y="5"/>
                  </a:lnTo>
                  <a:lnTo>
                    <a:pt x="39" y="13"/>
                  </a:lnTo>
                  <a:lnTo>
                    <a:pt x="35" y="21"/>
                  </a:lnTo>
                  <a:lnTo>
                    <a:pt x="30" y="29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13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7" y="72"/>
                  </a:lnTo>
                  <a:lnTo>
                    <a:pt x="9" y="70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22" y="55"/>
                  </a:lnTo>
                  <a:lnTo>
                    <a:pt x="35" y="39"/>
                  </a:lnTo>
                  <a:lnTo>
                    <a:pt x="42" y="31"/>
                  </a:lnTo>
                  <a:lnTo>
                    <a:pt x="47" y="23"/>
                  </a:lnTo>
                  <a:lnTo>
                    <a:pt x="51" y="14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2" y="2"/>
                  </a:lnTo>
                  <a:lnTo>
                    <a:pt x="52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2" y="2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2" name="Freeform 67"/>
            <p:cNvSpPr/>
            <p:nvPr/>
          </p:nvSpPr>
          <p:spPr bwMode="auto">
            <a:xfrm>
              <a:off x="5434013" y="4471988"/>
              <a:ext cx="12700" cy="254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1" y="19"/>
                </a:cxn>
                <a:cxn ang="0">
                  <a:pos x="16" y="31"/>
                </a:cxn>
                <a:cxn ang="0">
                  <a:pos x="9" y="44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20" y="48"/>
                </a:cxn>
                <a:cxn ang="0">
                  <a:pos x="28" y="35"/>
                </a:cxn>
                <a:cxn ang="0">
                  <a:pos x="33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64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1" y="19"/>
                  </a:lnTo>
                  <a:lnTo>
                    <a:pt x="16" y="31"/>
                  </a:lnTo>
                  <a:lnTo>
                    <a:pt x="9" y="44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20" y="48"/>
                  </a:lnTo>
                  <a:lnTo>
                    <a:pt x="28" y="35"/>
                  </a:lnTo>
                  <a:lnTo>
                    <a:pt x="33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3" name="Freeform 68"/>
            <p:cNvSpPr/>
            <p:nvPr/>
          </p:nvSpPr>
          <p:spPr bwMode="auto">
            <a:xfrm>
              <a:off x="5467351" y="4473575"/>
              <a:ext cx="14288" cy="25400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3" y="30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60"/>
                </a:cxn>
                <a:cxn ang="0">
                  <a:pos x="4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23" y="3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64">
                  <a:moveTo>
                    <a:pt x="23" y="4"/>
                  </a:moveTo>
                  <a:lnTo>
                    <a:pt x="23" y="4"/>
                  </a:lnTo>
                  <a:lnTo>
                    <a:pt x="13" y="30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4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23" y="3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4" name="Freeform 69"/>
            <p:cNvSpPr/>
            <p:nvPr/>
          </p:nvSpPr>
          <p:spPr bwMode="auto">
            <a:xfrm>
              <a:off x="5497513" y="4483100"/>
              <a:ext cx="14288" cy="23813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3" y="28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4" y="59"/>
                </a:cxn>
                <a:cxn ang="0">
                  <a:pos x="7" y="60"/>
                </a:cxn>
                <a:cxn ang="0">
                  <a:pos x="9" y="59"/>
                </a:cxn>
                <a:cxn ang="0">
                  <a:pos x="11" y="56"/>
                </a:cxn>
                <a:cxn ang="0">
                  <a:pos x="11" y="56"/>
                </a:cxn>
                <a:cxn ang="0">
                  <a:pos x="23" y="32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5" h="60">
                  <a:moveTo>
                    <a:pt x="23" y="3"/>
                  </a:moveTo>
                  <a:lnTo>
                    <a:pt x="23" y="3"/>
                  </a:lnTo>
                  <a:lnTo>
                    <a:pt x="13" y="28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4" y="59"/>
                  </a:lnTo>
                  <a:lnTo>
                    <a:pt x="7" y="60"/>
                  </a:lnTo>
                  <a:lnTo>
                    <a:pt x="9" y="59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23" y="32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5" name="Freeform 70"/>
            <p:cNvSpPr/>
            <p:nvPr/>
          </p:nvSpPr>
          <p:spPr bwMode="auto">
            <a:xfrm>
              <a:off x="5322888" y="4629150"/>
              <a:ext cx="14288" cy="26988"/>
            </a:xfrm>
            <a:custGeom>
              <a:avLst/>
              <a:gdLst/>
              <a:ahLst/>
              <a:cxnLst>
                <a:cxn ang="0">
                  <a:pos x="22" y="6"/>
                </a:cxn>
                <a:cxn ang="0">
                  <a:pos x="22" y="6"/>
                </a:cxn>
                <a:cxn ang="0">
                  <a:pos x="21" y="11"/>
                </a:cxn>
                <a:cxn ang="0">
                  <a:pos x="17" y="17"/>
                </a:cxn>
                <a:cxn ang="0">
                  <a:pos x="17" y="17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9" y="36"/>
                </a:cxn>
                <a:cxn ang="0">
                  <a:pos x="6" y="44"/>
                </a:cxn>
                <a:cxn ang="0">
                  <a:pos x="4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2" y="68"/>
                </a:cxn>
                <a:cxn ang="0">
                  <a:pos x="6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4" y="57"/>
                </a:cxn>
                <a:cxn ang="0">
                  <a:pos x="17" y="48"/>
                </a:cxn>
                <a:cxn ang="0">
                  <a:pos x="21" y="39"/>
                </a:cxn>
                <a:cxn ang="0">
                  <a:pos x="23" y="31"/>
                </a:cxn>
                <a:cxn ang="0">
                  <a:pos x="23" y="31"/>
                </a:cxn>
                <a:cxn ang="0">
                  <a:pos x="30" y="18"/>
                </a:cxn>
                <a:cxn ang="0">
                  <a:pos x="33" y="13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3" y="4"/>
                </a:cxn>
                <a:cxn ang="0">
                  <a:pos x="22" y="6"/>
                </a:cxn>
                <a:cxn ang="0">
                  <a:pos x="22" y="6"/>
                </a:cxn>
              </a:cxnLst>
              <a:rect l="0" t="0" r="r" b="b"/>
              <a:pathLst>
                <a:path w="34" h="69">
                  <a:moveTo>
                    <a:pt x="22" y="6"/>
                  </a:moveTo>
                  <a:lnTo>
                    <a:pt x="22" y="6"/>
                  </a:lnTo>
                  <a:lnTo>
                    <a:pt x="21" y="11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9" y="36"/>
                  </a:lnTo>
                  <a:lnTo>
                    <a:pt x="6" y="44"/>
                  </a:lnTo>
                  <a:lnTo>
                    <a:pt x="4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2" y="68"/>
                  </a:lnTo>
                  <a:lnTo>
                    <a:pt x="6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4" y="57"/>
                  </a:lnTo>
                  <a:lnTo>
                    <a:pt x="17" y="48"/>
                  </a:lnTo>
                  <a:lnTo>
                    <a:pt x="21" y="39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30" y="18"/>
                  </a:lnTo>
                  <a:lnTo>
                    <a:pt x="33" y="13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6" name="Freeform 71"/>
            <p:cNvSpPr/>
            <p:nvPr/>
          </p:nvSpPr>
          <p:spPr bwMode="auto">
            <a:xfrm>
              <a:off x="5353051" y="4632325"/>
              <a:ext cx="15875" cy="2540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3" y="9"/>
                </a:cxn>
                <a:cxn ang="0">
                  <a:pos x="18" y="14"/>
                </a:cxn>
                <a:cxn ang="0">
                  <a:pos x="13" y="19"/>
                </a:cxn>
                <a:cxn ang="0">
                  <a:pos x="8" y="25"/>
                </a:cxn>
                <a:cxn ang="0">
                  <a:pos x="8" y="25"/>
                </a:cxn>
                <a:cxn ang="0">
                  <a:pos x="4" y="33"/>
                </a:cxn>
                <a:cxn ang="0">
                  <a:pos x="1" y="40"/>
                </a:cxn>
                <a:cxn ang="0">
                  <a:pos x="0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5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8"/>
                </a:cxn>
                <a:cxn ang="0">
                  <a:pos x="14" y="40"/>
                </a:cxn>
                <a:cxn ang="0">
                  <a:pos x="17" y="33"/>
                </a:cxn>
                <a:cxn ang="0">
                  <a:pos x="23" y="26"/>
                </a:cxn>
                <a:cxn ang="0">
                  <a:pos x="23" y="26"/>
                </a:cxn>
                <a:cxn ang="0">
                  <a:pos x="31" y="17"/>
                </a:cxn>
                <a:cxn ang="0">
                  <a:pos x="35" y="12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63">
                  <a:moveTo>
                    <a:pt x="27" y="2"/>
                  </a:moveTo>
                  <a:lnTo>
                    <a:pt x="27" y="2"/>
                  </a:lnTo>
                  <a:lnTo>
                    <a:pt x="23" y="9"/>
                  </a:lnTo>
                  <a:lnTo>
                    <a:pt x="18" y="14"/>
                  </a:lnTo>
                  <a:lnTo>
                    <a:pt x="13" y="19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4" y="33"/>
                  </a:lnTo>
                  <a:lnTo>
                    <a:pt x="1" y="40"/>
                  </a:lnTo>
                  <a:lnTo>
                    <a:pt x="0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5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8"/>
                  </a:lnTo>
                  <a:lnTo>
                    <a:pt x="14" y="40"/>
                  </a:lnTo>
                  <a:lnTo>
                    <a:pt x="17" y="33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31" y="17"/>
                  </a:lnTo>
                  <a:lnTo>
                    <a:pt x="35" y="12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7" name="Freeform 72"/>
            <p:cNvSpPr/>
            <p:nvPr/>
          </p:nvSpPr>
          <p:spPr bwMode="auto">
            <a:xfrm>
              <a:off x="5384801" y="4635500"/>
              <a:ext cx="14288" cy="2857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0" y="34"/>
                </a:cxn>
                <a:cxn ang="0">
                  <a:pos x="3" y="50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1"/>
                </a:cxn>
                <a:cxn ang="0">
                  <a:pos x="6" y="72"/>
                </a:cxn>
                <a:cxn ang="0">
                  <a:pos x="10" y="71"/>
                </a:cxn>
                <a:cxn ang="0">
                  <a:pos x="11" y="70"/>
                </a:cxn>
                <a:cxn ang="0">
                  <a:pos x="12" y="67"/>
                </a:cxn>
                <a:cxn ang="0">
                  <a:pos x="12" y="67"/>
                </a:cxn>
                <a:cxn ang="0">
                  <a:pos x="14" y="59"/>
                </a:cxn>
                <a:cxn ang="0">
                  <a:pos x="15" y="51"/>
                </a:cxn>
                <a:cxn ang="0">
                  <a:pos x="21" y="37"/>
                </a:cxn>
                <a:cxn ang="0">
                  <a:pos x="28" y="21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6" y="6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2" y="0"/>
                </a:cxn>
                <a:cxn ang="0">
                  <a:pos x="27" y="2"/>
                </a:cxn>
                <a:cxn ang="0">
                  <a:pos x="25" y="3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6" h="72">
                  <a:moveTo>
                    <a:pt x="24" y="4"/>
                  </a:moveTo>
                  <a:lnTo>
                    <a:pt x="24" y="4"/>
                  </a:lnTo>
                  <a:lnTo>
                    <a:pt x="10" y="34"/>
                  </a:lnTo>
                  <a:lnTo>
                    <a:pt x="3" y="50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1"/>
                  </a:lnTo>
                  <a:lnTo>
                    <a:pt x="6" y="72"/>
                  </a:lnTo>
                  <a:lnTo>
                    <a:pt x="10" y="71"/>
                  </a:lnTo>
                  <a:lnTo>
                    <a:pt x="11" y="70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4" y="59"/>
                  </a:lnTo>
                  <a:lnTo>
                    <a:pt x="15" y="51"/>
                  </a:lnTo>
                  <a:lnTo>
                    <a:pt x="21" y="37"/>
                  </a:lnTo>
                  <a:lnTo>
                    <a:pt x="28" y="21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6" y="6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2" y="0"/>
                  </a:lnTo>
                  <a:lnTo>
                    <a:pt x="27" y="2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8" name="Freeform 73"/>
            <p:cNvSpPr/>
            <p:nvPr/>
          </p:nvSpPr>
          <p:spPr bwMode="auto">
            <a:xfrm>
              <a:off x="5426076" y="4635500"/>
              <a:ext cx="9525" cy="28575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3" y="13"/>
                </a:cxn>
                <a:cxn ang="0">
                  <a:pos x="9" y="21"/>
                </a:cxn>
                <a:cxn ang="0">
                  <a:pos x="5" y="28"/>
                </a:cxn>
                <a:cxn ang="0">
                  <a:pos x="4" y="36"/>
                </a:cxn>
                <a:cxn ang="0">
                  <a:pos x="4" y="36"/>
                </a:cxn>
                <a:cxn ang="0">
                  <a:pos x="1" y="51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70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3" y="51"/>
                </a:cxn>
                <a:cxn ang="0">
                  <a:pos x="14" y="36"/>
                </a:cxn>
                <a:cxn ang="0">
                  <a:pos x="14" y="36"/>
                </a:cxn>
                <a:cxn ang="0">
                  <a:pos x="17" y="28"/>
                </a:cxn>
                <a:cxn ang="0">
                  <a:pos x="21" y="21"/>
                </a:cxn>
                <a:cxn ang="0">
                  <a:pos x="23" y="13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26" y="3"/>
                </a:cxn>
                <a:cxn ang="0">
                  <a:pos x="25" y="2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26" h="72">
                  <a:moveTo>
                    <a:pt x="14" y="6"/>
                  </a:moveTo>
                  <a:lnTo>
                    <a:pt x="14" y="6"/>
                  </a:lnTo>
                  <a:lnTo>
                    <a:pt x="13" y="13"/>
                  </a:lnTo>
                  <a:lnTo>
                    <a:pt x="9" y="21"/>
                  </a:lnTo>
                  <a:lnTo>
                    <a:pt x="5" y="28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1" y="51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70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3" y="51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7" y="28"/>
                  </a:lnTo>
                  <a:lnTo>
                    <a:pt x="21" y="21"/>
                  </a:lnTo>
                  <a:lnTo>
                    <a:pt x="23" y="13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49" name="Freeform 74"/>
            <p:cNvSpPr/>
            <p:nvPr/>
          </p:nvSpPr>
          <p:spPr bwMode="auto">
            <a:xfrm>
              <a:off x="5459413" y="4641850"/>
              <a:ext cx="4763" cy="2381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9" y="0"/>
                </a:cxn>
                <a:cxn ang="0">
                  <a:pos x="5" y="1"/>
                </a:cxn>
                <a:cxn ang="0">
                  <a:pos x="3" y="3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1" y="17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0" y="42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59"/>
                </a:cxn>
                <a:cxn ang="0">
                  <a:pos x="10" y="58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41"/>
                </a:cxn>
                <a:cxn ang="0">
                  <a:pos x="11" y="28"/>
                </a:cxn>
                <a:cxn ang="0">
                  <a:pos x="11" y="28"/>
                </a:cxn>
                <a:cxn ang="0">
                  <a:pos x="13" y="17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4" h="60">
                  <a:moveTo>
                    <a:pt x="14" y="5"/>
                  </a:move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1" y="17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59"/>
                  </a:lnTo>
                  <a:lnTo>
                    <a:pt x="10" y="58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41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17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0" name="Freeform 75"/>
            <p:cNvSpPr/>
            <p:nvPr/>
          </p:nvSpPr>
          <p:spPr bwMode="auto">
            <a:xfrm>
              <a:off x="5495926" y="4640263"/>
              <a:ext cx="11113" cy="26988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7" y="1"/>
                </a:cxn>
                <a:cxn ang="0">
                  <a:pos x="14" y="7"/>
                </a:cxn>
                <a:cxn ang="0">
                  <a:pos x="11" y="11"/>
                </a:cxn>
                <a:cxn ang="0">
                  <a:pos x="9" y="17"/>
                </a:cxn>
                <a:cxn ang="0">
                  <a:pos x="8" y="22"/>
                </a:cxn>
                <a:cxn ang="0">
                  <a:pos x="8" y="22"/>
                </a:cxn>
                <a:cxn ang="0">
                  <a:pos x="5" y="42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5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49"/>
                </a:cxn>
                <a:cxn ang="0">
                  <a:pos x="17" y="41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9" y="28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21" y="16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7" y="7"/>
                </a:cxn>
                <a:cxn ang="0">
                  <a:pos x="27" y="5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7" y="1"/>
                </a:cxn>
              </a:cxnLst>
              <a:rect l="0" t="0" r="r" b="b"/>
              <a:pathLst>
                <a:path w="27" h="68">
                  <a:moveTo>
                    <a:pt x="17" y="1"/>
                  </a:moveTo>
                  <a:lnTo>
                    <a:pt x="17" y="1"/>
                  </a:lnTo>
                  <a:lnTo>
                    <a:pt x="14" y="7"/>
                  </a:lnTo>
                  <a:lnTo>
                    <a:pt x="11" y="11"/>
                  </a:lnTo>
                  <a:lnTo>
                    <a:pt x="9" y="17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5" y="4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5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49"/>
                  </a:lnTo>
                  <a:lnTo>
                    <a:pt x="17" y="41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9" y="28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1" y="16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1" name="Freeform 76"/>
            <p:cNvSpPr/>
            <p:nvPr/>
          </p:nvSpPr>
          <p:spPr bwMode="auto">
            <a:xfrm>
              <a:off x="5514976" y="4643438"/>
              <a:ext cx="12700" cy="25400"/>
            </a:xfrm>
            <a:custGeom>
              <a:avLst/>
              <a:gdLst/>
              <a:ahLst/>
              <a:cxnLst>
                <a:cxn ang="0">
                  <a:pos x="18" y="4"/>
                </a:cxn>
                <a:cxn ang="0">
                  <a:pos x="18" y="4"/>
                </a:cxn>
                <a:cxn ang="0">
                  <a:pos x="8" y="30"/>
                </a:cxn>
                <a:cxn ang="0">
                  <a:pos x="2" y="43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4" y="46"/>
                </a:cxn>
                <a:cxn ang="0">
                  <a:pos x="18" y="3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9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19" y="1"/>
                </a:cxn>
                <a:cxn ang="0">
                  <a:pos x="18" y="4"/>
                </a:cxn>
                <a:cxn ang="0">
                  <a:pos x="18" y="4"/>
                </a:cxn>
              </a:cxnLst>
              <a:rect l="0" t="0" r="r" b="b"/>
              <a:pathLst>
                <a:path w="30" h="64">
                  <a:moveTo>
                    <a:pt x="18" y="4"/>
                  </a:moveTo>
                  <a:lnTo>
                    <a:pt x="18" y="4"/>
                  </a:lnTo>
                  <a:lnTo>
                    <a:pt x="8" y="30"/>
                  </a:lnTo>
                  <a:lnTo>
                    <a:pt x="2" y="43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4" y="46"/>
                  </a:lnTo>
                  <a:lnTo>
                    <a:pt x="18" y="3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9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2" name="Freeform 77"/>
            <p:cNvSpPr/>
            <p:nvPr/>
          </p:nvSpPr>
          <p:spPr bwMode="auto">
            <a:xfrm>
              <a:off x="5524501" y="4746625"/>
              <a:ext cx="11113" cy="30163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2" y="19"/>
                </a:cxn>
                <a:cxn ang="0">
                  <a:pos x="5" y="35"/>
                </a:cxn>
                <a:cxn ang="0">
                  <a:pos x="1" y="5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5" y="75"/>
                </a:cxn>
                <a:cxn ang="0">
                  <a:pos x="9" y="74"/>
                </a:cxn>
                <a:cxn ang="0">
                  <a:pos x="10" y="73"/>
                </a:cxn>
                <a:cxn ang="0">
                  <a:pos x="12" y="70"/>
                </a:cxn>
                <a:cxn ang="0">
                  <a:pos x="12" y="70"/>
                </a:cxn>
                <a:cxn ang="0">
                  <a:pos x="13" y="53"/>
                </a:cxn>
                <a:cxn ang="0">
                  <a:pos x="17" y="39"/>
                </a:cxn>
                <a:cxn ang="0">
                  <a:pos x="22" y="23"/>
                </a:cxn>
                <a:cxn ang="0">
                  <a:pos x="30" y="9"/>
                </a:cxn>
                <a:cxn ang="0">
                  <a:pos x="30" y="9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30" h="75">
                  <a:moveTo>
                    <a:pt x="20" y="2"/>
                  </a:moveTo>
                  <a:lnTo>
                    <a:pt x="20" y="2"/>
                  </a:lnTo>
                  <a:lnTo>
                    <a:pt x="12" y="19"/>
                  </a:lnTo>
                  <a:lnTo>
                    <a:pt x="5" y="35"/>
                  </a:lnTo>
                  <a:lnTo>
                    <a:pt x="1" y="5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5" y="75"/>
                  </a:lnTo>
                  <a:lnTo>
                    <a:pt x="9" y="74"/>
                  </a:lnTo>
                  <a:lnTo>
                    <a:pt x="10" y="73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53"/>
                  </a:lnTo>
                  <a:lnTo>
                    <a:pt x="17" y="39"/>
                  </a:lnTo>
                  <a:lnTo>
                    <a:pt x="22" y="23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3" name="Freeform 78"/>
            <p:cNvSpPr/>
            <p:nvPr/>
          </p:nvSpPr>
          <p:spPr bwMode="auto">
            <a:xfrm>
              <a:off x="5546726" y="4759325"/>
              <a:ext cx="12700" cy="28575"/>
            </a:xfrm>
            <a:custGeom>
              <a:avLst/>
              <a:gdLst/>
              <a:ahLst/>
              <a:cxnLst>
                <a:cxn ang="0">
                  <a:pos x="18" y="3"/>
                </a:cxn>
                <a:cxn ang="0">
                  <a:pos x="18" y="3"/>
                </a:cxn>
                <a:cxn ang="0">
                  <a:pos x="9" y="17"/>
                </a:cxn>
                <a:cxn ang="0">
                  <a:pos x="6" y="26"/>
                </a:cxn>
                <a:cxn ang="0">
                  <a:pos x="3" y="35"/>
                </a:cxn>
                <a:cxn ang="0">
                  <a:pos x="1" y="44"/>
                </a:cxn>
                <a:cxn ang="0">
                  <a:pos x="0" y="54"/>
                </a:cxn>
                <a:cxn ang="0">
                  <a:pos x="0" y="63"/>
                </a:cxn>
                <a:cxn ang="0">
                  <a:pos x="3" y="72"/>
                </a:cxn>
                <a:cxn ang="0">
                  <a:pos x="3" y="72"/>
                </a:cxn>
                <a:cxn ang="0">
                  <a:pos x="4" y="73"/>
                </a:cxn>
                <a:cxn ang="0">
                  <a:pos x="5" y="74"/>
                </a:cxn>
                <a:cxn ang="0">
                  <a:pos x="9" y="74"/>
                </a:cxn>
                <a:cxn ang="0">
                  <a:pos x="12" y="74"/>
                </a:cxn>
                <a:cxn ang="0">
                  <a:pos x="13" y="73"/>
                </a:cxn>
                <a:cxn ang="0">
                  <a:pos x="13" y="71"/>
                </a:cxn>
                <a:cxn ang="0">
                  <a:pos x="13" y="68"/>
                </a:cxn>
                <a:cxn ang="0">
                  <a:pos x="13" y="68"/>
                </a:cxn>
                <a:cxn ang="0">
                  <a:pos x="12" y="61"/>
                </a:cxn>
                <a:cxn ang="0">
                  <a:pos x="12" y="54"/>
                </a:cxn>
                <a:cxn ang="0">
                  <a:pos x="12" y="46"/>
                </a:cxn>
                <a:cxn ang="0">
                  <a:pos x="14" y="37"/>
                </a:cxn>
                <a:cxn ang="0">
                  <a:pos x="21" y="21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9" y="5"/>
                </a:cxn>
                <a:cxn ang="0">
                  <a:pos x="29" y="4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3"/>
                </a:cxn>
                <a:cxn ang="0">
                  <a:pos x="18" y="3"/>
                </a:cxn>
              </a:cxnLst>
              <a:rect l="0" t="0" r="r" b="b"/>
              <a:pathLst>
                <a:path w="29" h="74">
                  <a:moveTo>
                    <a:pt x="18" y="3"/>
                  </a:moveTo>
                  <a:lnTo>
                    <a:pt x="18" y="3"/>
                  </a:lnTo>
                  <a:lnTo>
                    <a:pt x="9" y="17"/>
                  </a:lnTo>
                  <a:lnTo>
                    <a:pt x="6" y="26"/>
                  </a:lnTo>
                  <a:lnTo>
                    <a:pt x="3" y="35"/>
                  </a:lnTo>
                  <a:lnTo>
                    <a:pt x="1" y="44"/>
                  </a:lnTo>
                  <a:lnTo>
                    <a:pt x="0" y="54"/>
                  </a:lnTo>
                  <a:lnTo>
                    <a:pt x="0" y="63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4" y="73"/>
                  </a:lnTo>
                  <a:lnTo>
                    <a:pt x="5" y="74"/>
                  </a:lnTo>
                  <a:lnTo>
                    <a:pt x="9" y="74"/>
                  </a:lnTo>
                  <a:lnTo>
                    <a:pt x="12" y="74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8"/>
                  </a:lnTo>
                  <a:lnTo>
                    <a:pt x="13" y="68"/>
                  </a:lnTo>
                  <a:lnTo>
                    <a:pt x="12" y="61"/>
                  </a:lnTo>
                  <a:lnTo>
                    <a:pt x="12" y="54"/>
                  </a:lnTo>
                  <a:lnTo>
                    <a:pt x="12" y="46"/>
                  </a:lnTo>
                  <a:lnTo>
                    <a:pt x="14" y="37"/>
                  </a:lnTo>
                  <a:lnTo>
                    <a:pt x="21" y="21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3"/>
                  </a:lnTo>
                  <a:lnTo>
                    <a:pt x="1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4" name="Freeform 79"/>
            <p:cNvSpPr/>
            <p:nvPr/>
          </p:nvSpPr>
          <p:spPr bwMode="auto">
            <a:xfrm>
              <a:off x="5589588" y="4762500"/>
              <a:ext cx="11113" cy="30163"/>
            </a:xfrm>
            <a:custGeom>
              <a:avLst/>
              <a:gdLst/>
              <a:ahLst/>
              <a:cxnLst>
                <a:cxn ang="0">
                  <a:pos x="19" y="7"/>
                </a:cxn>
                <a:cxn ang="0">
                  <a:pos x="19" y="7"/>
                </a:cxn>
                <a:cxn ang="0">
                  <a:pos x="18" y="13"/>
                </a:cxn>
                <a:cxn ang="0">
                  <a:pos x="15" y="21"/>
                </a:cxn>
                <a:cxn ang="0">
                  <a:pos x="9" y="36"/>
                </a:cxn>
                <a:cxn ang="0">
                  <a:pos x="9" y="36"/>
                </a:cxn>
                <a:cxn ang="0">
                  <a:pos x="6" y="42"/>
                </a:cxn>
                <a:cxn ang="0">
                  <a:pos x="5" y="50"/>
                </a:cxn>
                <a:cxn ang="0">
                  <a:pos x="2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7" y="74"/>
                </a:cxn>
                <a:cxn ang="0">
                  <a:pos x="9" y="72"/>
                </a:cxn>
                <a:cxn ang="0">
                  <a:pos x="10" y="70"/>
                </a:cxn>
                <a:cxn ang="0">
                  <a:pos x="10" y="70"/>
                </a:cxn>
                <a:cxn ang="0">
                  <a:pos x="15" y="5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6" y="25"/>
                </a:cxn>
                <a:cxn ang="0">
                  <a:pos x="28" y="16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8" y="2"/>
                </a:cxn>
                <a:cxn ang="0">
                  <a:pos x="27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7"/>
                </a:cxn>
                <a:cxn ang="0">
                  <a:pos x="19" y="7"/>
                </a:cxn>
              </a:cxnLst>
              <a:rect l="0" t="0" r="r" b="b"/>
              <a:pathLst>
                <a:path w="30" h="74">
                  <a:moveTo>
                    <a:pt x="19" y="7"/>
                  </a:moveTo>
                  <a:lnTo>
                    <a:pt x="19" y="7"/>
                  </a:lnTo>
                  <a:lnTo>
                    <a:pt x="18" y="13"/>
                  </a:lnTo>
                  <a:lnTo>
                    <a:pt x="15" y="21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6" y="42"/>
                  </a:lnTo>
                  <a:lnTo>
                    <a:pt x="5" y="50"/>
                  </a:lnTo>
                  <a:lnTo>
                    <a:pt x="2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7" y="74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15" y="5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6" y="25"/>
                  </a:lnTo>
                  <a:lnTo>
                    <a:pt x="28" y="1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7"/>
                  </a:lnTo>
                  <a:lnTo>
                    <a:pt x="19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5" name="Freeform 80"/>
            <p:cNvSpPr/>
            <p:nvPr/>
          </p:nvSpPr>
          <p:spPr bwMode="auto">
            <a:xfrm>
              <a:off x="5616576" y="4765675"/>
              <a:ext cx="9525" cy="2381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19"/>
                </a:cxn>
                <a:cxn ang="0">
                  <a:pos x="7" y="3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1" y="56"/>
                </a:cxn>
                <a:cxn ang="0">
                  <a:pos x="11" y="56"/>
                </a:cxn>
                <a:cxn ang="0">
                  <a:pos x="19" y="32"/>
                </a:cxn>
                <a:cxn ang="0">
                  <a:pos x="22" y="19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1" y="4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23" h="60">
                  <a:moveTo>
                    <a:pt x="11" y="5"/>
                  </a:moveTo>
                  <a:lnTo>
                    <a:pt x="11" y="5"/>
                  </a:lnTo>
                  <a:lnTo>
                    <a:pt x="10" y="19"/>
                  </a:lnTo>
                  <a:lnTo>
                    <a:pt x="7" y="3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9" y="32"/>
                  </a:lnTo>
                  <a:lnTo>
                    <a:pt x="22" y="19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6" name="Freeform 81"/>
            <p:cNvSpPr/>
            <p:nvPr/>
          </p:nvSpPr>
          <p:spPr bwMode="auto">
            <a:xfrm>
              <a:off x="5643563" y="4765675"/>
              <a:ext cx="7938" cy="23813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4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4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19"/>
                </a:cxn>
                <a:cxn ang="0">
                  <a:pos x="8" y="30"/>
                </a:cxn>
                <a:cxn ang="0">
                  <a:pos x="5" y="42"/>
                </a:cxn>
                <a:cxn ang="0">
                  <a:pos x="4" y="47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3" y="60"/>
                </a:cxn>
                <a:cxn ang="0">
                  <a:pos x="6" y="60"/>
                </a:cxn>
                <a:cxn ang="0">
                  <a:pos x="8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4" y="53"/>
                </a:cxn>
                <a:cxn ang="0">
                  <a:pos x="17" y="46"/>
                </a:cxn>
                <a:cxn ang="0">
                  <a:pos x="18" y="39"/>
                </a:cxn>
                <a:cxn ang="0">
                  <a:pos x="18" y="33"/>
                </a:cxn>
                <a:cxn ang="0">
                  <a:pos x="20" y="20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0" h="60">
                  <a:moveTo>
                    <a:pt x="18" y="5"/>
                  </a:moveTo>
                  <a:lnTo>
                    <a:pt x="18" y="5"/>
                  </a:lnTo>
                  <a:lnTo>
                    <a:pt x="18" y="4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19"/>
                  </a:lnTo>
                  <a:lnTo>
                    <a:pt x="8" y="30"/>
                  </a:lnTo>
                  <a:lnTo>
                    <a:pt x="5" y="42"/>
                  </a:lnTo>
                  <a:lnTo>
                    <a:pt x="4" y="4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3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4" y="53"/>
                  </a:lnTo>
                  <a:lnTo>
                    <a:pt x="17" y="46"/>
                  </a:lnTo>
                  <a:lnTo>
                    <a:pt x="18" y="39"/>
                  </a:lnTo>
                  <a:lnTo>
                    <a:pt x="18" y="33"/>
                  </a:lnTo>
                  <a:lnTo>
                    <a:pt x="20" y="20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7" name="Freeform 82"/>
            <p:cNvSpPr/>
            <p:nvPr/>
          </p:nvSpPr>
          <p:spPr bwMode="auto">
            <a:xfrm>
              <a:off x="5667376" y="4767263"/>
              <a:ext cx="11113" cy="22225"/>
            </a:xfrm>
            <a:custGeom>
              <a:avLst/>
              <a:gdLst/>
              <a:ahLst/>
              <a:cxnLst>
                <a:cxn ang="0">
                  <a:pos x="17" y="3"/>
                </a:cxn>
                <a:cxn ang="0">
                  <a:pos x="17" y="3"/>
                </a:cxn>
                <a:cxn ang="0">
                  <a:pos x="12" y="15"/>
                </a:cxn>
                <a:cxn ang="0">
                  <a:pos x="8" y="26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5" y="56"/>
                </a:cxn>
                <a:cxn ang="0">
                  <a:pos x="9" y="56"/>
                </a:cxn>
                <a:cxn ang="0">
                  <a:pos x="11" y="55"/>
                </a:cxn>
                <a:cxn ang="0">
                  <a:pos x="12" y="52"/>
                </a:cxn>
                <a:cxn ang="0">
                  <a:pos x="12" y="52"/>
                </a:cxn>
                <a:cxn ang="0">
                  <a:pos x="18" y="30"/>
                </a:cxn>
                <a:cxn ang="0">
                  <a:pos x="22" y="20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8" y="7"/>
                </a:cxn>
                <a:cxn ang="0">
                  <a:pos x="26" y="4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3"/>
                </a:cxn>
                <a:cxn ang="0">
                  <a:pos x="17" y="3"/>
                </a:cxn>
              </a:cxnLst>
              <a:rect l="0" t="0" r="r" b="b"/>
              <a:pathLst>
                <a:path w="28" h="56">
                  <a:moveTo>
                    <a:pt x="17" y="3"/>
                  </a:moveTo>
                  <a:lnTo>
                    <a:pt x="17" y="3"/>
                  </a:lnTo>
                  <a:lnTo>
                    <a:pt x="12" y="15"/>
                  </a:lnTo>
                  <a:lnTo>
                    <a:pt x="8" y="26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5" y="56"/>
                  </a:lnTo>
                  <a:lnTo>
                    <a:pt x="9" y="56"/>
                  </a:lnTo>
                  <a:lnTo>
                    <a:pt x="11" y="55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8" y="30"/>
                  </a:lnTo>
                  <a:lnTo>
                    <a:pt x="22" y="20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3"/>
                  </a:lnTo>
                  <a:lnTo>
                    <a:pt x="1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8" name="Freeform 83"/>
            <p:cNvSpPr/>
            <p:nvPr/>
          </p:nvSpPr>
          <p:spPr bwMode="auto">
            <a:xfrm>
              <a:off x="5702301" y="4641850"/>
              <a:ext cx="15875" cy="25400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14"/>
                </a:cxn>
                <a:cxn ang="0">
                  <a:pos x="11" y="29"/>
                </a:cxn>
                <a:cxn ang="0">
                  <a:pos x="6" y="37"/>
                </a:cxn>
                <a:cxn ang="0">
                  <a:pos x="2" y="45"/>
                </a:cxn>
                <a:cxn ang="0">
                  <a:pos x="0" y="52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3" y="62"/>
                </a:cxn>
                <a:cxn ang="0">
                  <a:pos x="6" y="63"/>
                </a:cxn>
                <a:cxn ang="0">
                  <a:pos x="10" y="64"/>
                </a:cxn>
                <a:cxn ang="0">
                  <a:pos x="12" y="63"/>
                </a:cxn>
                <a:cxn ang="0">
                  <a:pos x="13" y="62"/>
                </a:cxn>
                <a:cxn ang="0">
                  <a:pos x="13" y="59"/>
                </a:cxn>
                <a:cxn ang="0">
                  <a:pos x="13" y="58"/>
                </a:cxn>
                <a:cxn ang="0">
                  <a:pos x="13" y="58"/>
                </a:cxn>
                <a:cxn ang="0">
                  <a:pos x="12" y="54"/>
                </a:cxn>
                <a:cxn ang="0">
                  <a:pos x="12" y="50"/>
                </a:cxn>
                <a:cxn ang="0">
                  <a:pos x="16" y="42"/>
                </a:cxn>
                <a:cxn ang="0">
                  <a:pos x="20" y="35"/>
                </a:cxn>
                <a:cxn ang="0">
                  <a:pos x="25" y="29"/>
                </a:cxn>
                <a:cxn ang="0">
                  <a:pos x="25" y="29"/>
                </a:cxn>
                <a:cxn ang="0">
                  <a:pos x="34" y="1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5"/>
                </a:cxn>
                <a:cxn ang="0">
                  <a:pos x="44" y="4"/>
                </a:cxn>
                <a:cxn ang="0">
                  <a:pos x="42" y="3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4" h="64">
                  <a:moveTo>
                    <a:pt x="33" y="3"/>
                  </a:moveTo>
                  <a:lnTo>
                    <a:pt x="33" y="3"/>
                  </a:lnTo>
                  <a:lnTo>
                    <a:pt x="23" y="14"/>
                  </a:lnTo>
                  <a:lnTo>
                    <a:pt x="11" y="29"/>
                  </a:lnTo>
                  <a:lnTo>
                    <a:pt x="6" y="37"/>
                  </a:lnTo>
                  <a:lnTo>
                    <a:pt x="2" y="45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3" y="62"/>
                  </a:lnTo>
                  <a:lnTo>
                    <a:pt x="6" y="63"/>
                  </a:lnTo>
                  <a:lnTo>
                    <a:pt x="10" y="64"/>
                  </a:lnTo>
                  <a:lnTo>
                    <a:pt x="12" y="63"/>
                  </a:lnTo>
                  <a:lnTo>
                    <a:pt x="13" y="62"/>
                  </a:lnTo>
                  <a:lnTo>
                    <a:pt x="13" y="59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2" y="54"/>
                  </a:lnTo>
                  <a:lnTo>
                    <a:pt x="12" y="50"/>
                  </a:lnTo>
                  <a:lnTo>
                    <a:pt x="16" y="42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34" y="1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2" y="3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59" name="Freeform 84"/>
            <p:cNvSpPr/>
            <p:nvPr/>
          </p:nvSpPr>
          <p:spPr bwMode="auto">
            <a:xfrm>
              <a:off x="5730876" y="4641850"/>
              <a:ext cx="17463" cy="19050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3" y="0"/>
                </a:cxn>
                <a:cxn ang="0">
                  <a:pos x="27" y="1"/>
                </a:cxn>
                <a:cxn ang="0">
                  <a:pos x="25" y="5"/>
                </a:cxn>
                <a:cxn ang="0">
                  <a:pos x="22" y="11"/>
                </a:cxn>
                <a:cxn ang="0">
                  <a:pos x="22" y="11"/>
                </a:cxn>
                <a:cxn ang="0">
                  <a:pos x="17" y="17"/>
                </a:cxn>
                <a:cxn ang="0">
                  <a:pos x="12" y="25"/>
                </a:cxn>
                <a:cxn ang="0">
                  <a:pos x="7" y="33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2"/>
                </a:cxn>
                <a:cxn ang="0">
                  <a:pos x="0" y="43"/>
                </a:cxn>
                <a:cxn ang="0">
                  <a:pos x="1" y="47"/>
                </a:cxn>
                <a:cxn ang="0">
                  <a:pos x="5" y="50"/>
                </a:cxn>
                <a:cxn ang="0">
                  <a:pos x="7" y="48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7" y="37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9" y="20"/>
                </a:cxn>
                <a:cxn ang="0">
                  <a:pos x="33" y="16"/>
                </a:cxn>
                <a:cxn ang="0">
                  <a:pos x="33" y="16"/>
                </a:cxn>
                <a:cxn ang="0">
                  <a:pos x="34" y="13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2" y="11"/>
                </a:cxn>
                <a:cxn ang="0">
                  <a:pos x="43" y="9"/>
                </a:cxn>
                <a:cxn ang="0">
                  <a:pos x="44" y="5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39" y="0"/>
                </a:cxn>
                <a:cxn ang="0">
                  <a:pos x="39" y="0"/>
                </a:cxn>
              </a:cxnLst>
              <a:rect l="0" t="0" r="r" b="b"/>
              <a:pathLst>
                <a:path w="44" h="50">
                  <a:moveTo>
                    <a:pt x="39" y="0"/>
                  </a:moveTo>
                  <a:lnTo>
                    <a:pt x="39" y="0"/>
                  </a:lnTo>
                  <a:lnTo>
                    <a:pt x="33" y="0"/>
                  </a:lnTo>
                  <a:lnTo>
                    <a:pt x="27" y="1"/>
                  </a:lnTo>
                  <a:lnTo>
                    <a:pt x="25" y="5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17" y="17"/>
                  </a:lnTo>
                  <a:lnTo>
                    <a:pt x="12" y="25"/>
                  </a:lnTo>
                  <a:lnTo>
                    <a:pt x="7" y="33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5" y="50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7" y="3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9" y="20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4" y="13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2" y="11"/>
                  </a:lnTo>
                  <a:lnTo>
                    <a:pt x="43" y="9"/>
                  </a:lnTo>
                  <a:lnTo>
                    <a:pt x="44" y="5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0" name="Freeform 85"/>
            <p:cNvSpPr/>
            <p:nvPr/>
          </p:nvSpPr>
          <p:spPr bwMode="auto">
            <a:xfrm>
              <a:off x="5767388" y="4638675"/>
              <a:ext cx="14288" cy="2222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0" y="17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9" y="33"/>
                </a:cxn>
                <a:cxn ang="0">
                  <a:pos x="8" y="38"/>
                </a:cxn>
                <a:cxn ang="0">
                  <a:pos x="5" y="42"/>
                </a:cxn>
                <a:cxn ang="0">
                  <a:pos x="3" y="47"/>
                </a:cxn>
                <a:cxn ang="0">
                  <a:pos x="3" y="47"/>
                </a:cxn>
                <a:cxn ang="0">
                  <a:pos x="2" y="50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7" y="58"/>
                </a:cxn>
                <a:cxn ang="0">
                  <a:pos x="8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5" y="50"/>
                </a:cxn>
                <a:cxn ang="0">
                  <a:pos x="17" y="45"/>
                </a:cxn>
                <a:cxn ang="0">
                  <a:pos x="20" y="39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30" y="20"/>
                </a:cxn>
                <a:cxn ang="0">
                  <a:pos x="34" y="13"/>
                </a:cxn>
                <a:cxn ang="0">
                  <a:pos x="36" y="5"/>
                </a:cxn>
                <a:cxn ang="0">
                  <a:pos x="36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6" h="58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0" y="17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9" y="33"/>
                  </a:lnTo>
                  <a:lnTo>
                    <a:pt x="8" y="38"/>
                  </a:lnTo>
                  <a:lnTo>
                    <a:pt x="5" y="42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2" y="50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7" y="58"/>
                  </a:lnTo>
                  <a:lnTo>
                    <a:pt x="8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5" y="50"/>
                  </a:lnTo>
                  <a:lnTo>
                    <a:pt x="17" y="45"/>
                  </a:lnTo>
                  <a:lnTo>
                    <a:pt x="20" y="39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30" y="20"/>
                  </a:lnTo>
                  <a:lnTo>
                    <a:pt x="34" y="13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1" name="Freeform 86"/>
            <p:cNvSpPr/>
            <p:nvPr/>
          </p:nvSpPr>
          <p:spPr bwMode="auto">
            <a:xfrm>
              <a:off x="5786438" y="4640263"/>
              <a:ext cx="20638" cy="22225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9"/>
                </a:cxn>
                <a:cxn ang="0">
                  <a:pos x="37" y="12"/>
                </a:cxn>
                <a:cxn ang="0">
                  <a:pos x="31" y="17"/>
                </a:cxn>
                <a:cxn ang="0">
                  <a:pos x="26" y="22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4"/>
                </a:cxn>
                <a:cxn ang="0">
                  <a:pos x="12" y="39"/>
                </a:cxn>
                <a:cxn ang="0">
                  <a:pos x="12" y="39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5" y="56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29" y="38"/>
                </a:cxn>
                <a:cxn ang="0">
                  <a:pos x="34" y="32"/>
                </a:cxn>
                <a:cxn ang="0">
                  <a:pos x="34" y="32"/>
                </a:cxn>
                <a:cxn ang="0">
                  <a:pos x="44" y="20"/>
                </a:cxn>
                <a:cxn ang="0">
                  <a:pos x="48" y="13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56">
                  <a:moveTo>
                    <a:pt x="38" y="5"/>
                  </a:moveTo>
                  <a:lnTo>
                    <a:pt x="38" y="5"/>
                  </a:lnTo>
                  <a:lnTo>
                    <a:pt x="38" y="9"/>
                  </a:lnTo>
                  <a:lnTo>
                    <a:pt x="37" y="12"/>
                  </a:lnTo>
                  <a:lnTo>
                    <a:pt x="31" y="17"/>
                  </a:lnTo>
                  <a:lnTo>
                    <a:pt x="26" y="22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4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5" y="56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29" y="38"/>
                  </a:lnTo>
                  <a:lnTo>
                    <a:pt x="34" y="32"/>
                  </a:lnTo>
                  <a:lnTo>
                    <a:pt x="34" y="32"/>
                  </a:lnTo>
                  <a:lnTo>
                    <a:pt x="44" y="20"/>
                  </a:lnTo>
                  <a:lnTo>
                    <a:pt x="48" y="13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2" name="Freeform 87"/>
            <p:cNvSpPr/>
            <p:nvPr/>
          </p:nvSpPr>
          <p:spPr bwMode="auto">
            <a:xfrm>
              <a:off x="5826126" y="4635500"/>
              <a:ext cx="14288" cy="23813"/>
            </a:xfrm>
            <a:custGeom>
              <a:avLst/>
              <a:gdLst/>
              <a:ahLst/>
              <a:cxnLst>
                <a:cxn ang="0">
                  <a:pos x="23" y="6"/>
                </a:cxn>
                <a:cxn ang="0">
                  <a:pos x="23" y="6"/>
                </a:cxn>
                <a:cxn ang="0">
                  <a:pos x="23" y="13"/>
                </a:cxn>
                <a:cxn ang="0">
                  <a:pos x="21" y="21"/>
                </a:cxn>
                <a:cxn ang="0">
                  <a:pos x="21" y="21"/>
                </a:cxn>
                <a:cxn ang="0">
                  <a:pos x="20" y="24"/>
                </a:cxn>
                <a:cxn ang="0">
                  <a:pos x="17" y="28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7" y="44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5"/>
                </a:cxn>
                <a:cxn ang="0">
                  <a:pos x="29" y="33"/>
                </a:cxn>
                <a:cxn ang="0">
                  <a:pos x="29" y="33"/>
                </a:cxn>
                <a:cxn ang="0">
                  <a:pos x="32" y="27"/>
                </a:cxn>
                <a:cxn ang="0">
                  <a:pos x="34" y="2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3" y="6"/>
                </a:cxn>
                <a:cxn ang="0">
                  <a:pos x="23" y="6"/>
                </a:cxn>
              </a:cxnLst>
              <a:rect l="0" t="0" r="r" b="b"/>
              <a:pathLst>
                <a:path w="34" h="61">
                  <a:moveTo>
                    <a:pt x="23" y="6"/>
                  </a:moveTo>
                  <a:lnTo>
                    <a:pt x="23" y="6"/>
                  </a:lnTo>
                  <a:lnTo>
                    <a:pt x="23" y="13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0" y="24"/>
                  </a:lnTo>
                  <a:lnTo>
                    <a:pt x="17" y="28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7" y="44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5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32" y="27"/>
                  </a:lnTo>
                  <a:lnTo>
                    <a:pt x="34" y="2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3" y="6"/>
                  </a:lnTo>
                  <a:lnTo>
                    <a:pt x="2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3" name="Freeform 88"/>
            <p:cNvSpPr/>
            <p:nvPr/>
          </p:nvSpPr>
          <p:spPr bwMode="auto">
            <a:xfrm>
              <a:off x="5853113" y="4635500"/>
              <a:ext cx="12700" cy="22225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6" y="16"/>
                </a:cxn>
                <a:cxn ang="0">
                  <a:pos x="12" y="28"/>
                </a:cxn>
                <a:cxn ang="0">
                  <a:pos x="7" y="38"/>
                </a:cxn>
                <a:cxn ang="0">
                  <a:pos x="2" y="49"/>
                </a:cxn>
                <a:cxn ang="0">
                  <a:pos x="2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3" y="57"/>
                </a:cxn>
                <a:cxn ang="0">
                  <a:pos x="7" y="57"/>
                </a:cxn>
                <a:cxn ang="0">
                  <a:pos x="10" y="57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7" y="44"/>
                </a:cxn>
                <a:cxn ang="0">
                  <a:pos x="23" y="32"/>
                </a:cxn>
                <a:cxn ang="0">
                  <a:pos x="28" y="20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7" y="0"/>
                </a:cxn>
                <a:cxn ang="0">
                  <a:pos x="23" y="0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30" h="57">
                  <a:moveTo>
                    <a:pt x="20" y="4"/>
                  </a:moveTo>
                  <a:lnTo>
                    <a:pt x="20" y="4"/>
                  </a:lnTo>
                  <a:lnTo>
                    <a:pt x="16" y="16"/>
                  </a:lnTo>
                  <a:lnTo>
                    <a:pt x="12" y="28"/>
                  </a:lnTo>
                  <a:lnTo>
                    <a:pt x="7" y="38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3" y="57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7" y="44"/>
                  </a:lnTo>
                  <a:lnTo>
                    <a:pt x="23" y="32"/>
                  </a:lnTo>
                  <a:lnTo>
                    <a:pt x="28" y="20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4" name="Freeform 89"/>
            <p:cNvSpPr/>
            <p:nvPr/>
          </p:nvSpPr>
          <p:spPr bwMode="auto">
            <a:xfrm>
              <a:off x="5699126" y="4479925"/>
              <a:ext cx="20638" cy="269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29" y="20"/>
                </a:cxn>
                <a:cxn ang="0">
                  <a:pos x="16" y="38"/>
                </a:cxn>
                <a:cxn ang="0">
                  <a:pos x="16" y="38"/>
                </a:cxn>
                <a:cxn ang="0">
                  <a:pos x="10" y="45"/>
                </a:cxn>
                <a:cxn ang="0">
                  <a:pos x="5" y="54"/>
                </a:cxn>
                <a:cxn ang="0">
                  <a:pos x="1" y="62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2" y="72"/>
                </a:cxn>
                <a:cxn ang="0">
                  <a:pos x="5" y="72"/>
                </a:cxn>
                <a:cxn ang="0">
                  <a:pos x="9" y="72"/>
                </a:cxn>
                <a:cxn ang="0">
                  <a:pos x="12" y="68"/>
                </a:cxn>
                <a:cxn ang="0">
                  <a:pos x="12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2" y="67"/>
                </a:cxn>
                <a:cxn ang="0">
                  <a:pos x="13" y="64"/>
                </a:cxn>
                <a:cxn ang="0">
                  <a:pos x="13" y="64"/>
                </a:cxn>
                <a:cxn ang="0">
                  <a:pos x="16" y="58"/>
                </a:cxn>
                <a:cxn ang="0">
                  <a:pos x="16" y="58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9" y="25"/>
                </a:cxn>
                <a:cxn ang="0">
                  <a:pos x="52" y="11"/>
                </a:cxn>
                <a:cxn ang="0">
                  <a:pos x="52" y="11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72">
                  <a:moveTo>
                    <a:pt x="44" y="3"/>
                  </a:moveTo>
                  <a:lnTo>
                    <a:pt x="44" y="3"/>
                  </a:lnTo>
                  <a:lnTo>
                    <a:pt x="29" y="20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0" y="45"/>
                  </a:lnTo>
                  <a:lnTo>
                    <a:pt x="5" y="54"/>
                  </a:lnTo>
                  <a:lnTo>
                    <a:pt x="1" y="62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2" y="72"/>
                  </a:lnTo>
                  <a:lnTo>
                    <a:pt x="5" y="72"/>
                  </a:lnTo>
                  <a:lnTo>
                    <a:pt x="9" y="72"/>
                  </a:lnTo>
                  <a:lnTo>
                    <a:pt x="12" y="68"/>
                  </a:lnTo>
                  <a:lnTo>
                    <a:pt x="12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7"/>
                  </a:lnTo>
                  <a:lnTo>
                    <a:pt x="13" y="64"/>
                  </a:lnTo>
                  <a:lnTo>
                    <a:pt x="13" y="64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9" y="25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5" name="Freeform 90"/>
            <p:cNvSpPr/>
            <p:nvPr/>
          </p:nvSpPr>
          <p:spPr bwMode="auto">
            <a:xfrm>
              <a:off x="5730876" y="4478338"/>
              <a:ext cx="20638" cy="269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7" y="18"/>
                </a:cxn>
                <a:cxn ang="0">
                  <a:pos x="25" y="24"/>
                </a:cxn>
                <a:cxn ang="0">
                  <a:pos x="22" y="28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3" y="38"/>
                </a:cxn>
                <a:cxn ang="0">
                  <a:pos x="6" y="46"/>
                </a:cxn>
                <a:cxn ang="0">
                  <a:pos x="2" y="54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5" y="69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3" y="59"/>
                </a:cxn>
                <a:cxn ang="0">
                  <a:pos x="14" y="55"/>
                </a:cxn>
                <a:cxn ang="0">
                  <a:pos x="19" y="49"/>
                </a:cxn>
                <a:cxn ang="0">
                  <a:pos x="25" y="42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35" y="29"/>
                </a:cxn>
                <a:cxn ang="0">
                  <a:pos x="40" y="22"/>
                </a:cxn>
                <a:cxn ang="0">
                  <a:pos x="52" y="11"/>
                </a:cxn>
                <a:cxn ang="0">
                  <a:pos x="52" y="11"/>
                </a:cxn>
                <a:cxn ang="0">
                  <a:pos x="53" y="8"/>
                </a:cxn>
                <a:cxn ang="0">
                  <a:pos x="53" y="7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69">
                  <a:moveTo>
                    <a:pt x="44" y="3"/>
                  </a:moveTo>
                  <a:lnTo>
                    <a:pt x="44" y="3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5" y="24"/>
                  </a:lnTo>
                  <a:lnTo>
                    <a:pt x="22" y="28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3" y="38"/>
                  </a:lnTo>
                  <a:lnTo>
                    <a:pt x="6" y="46"/>
                  </a:lnTo>
                  <a:lnTo>
                    <a:pt x="2" y="5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5" y="69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3" y="59"/>
                  </a:lnTo>
                  <a:lnTo>
                    <a:pt x="14" y="55"/>
                  </a:lnTo>
                  <a:lnTo>
                    <a:pt x="19" y="49"/>
                  </a:lnTo>
                  <a:lnTo>
                    <a:pt x="25" y="42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5" y="29"/>
                  </a:lnTo>
                  <a:lnTo>
                    <a:pt x="40" y="22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6" name="Freeform 91"/>
            <p:cNvSpPr/>
            <p:nvPr/>
          </p:nvSpPr>
          <p:spPr bwMode="auto">
            <a:xfrm>
              <a:off x="5772151" y="4479925"/>
              <a:ext cx="14288" cy="2222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1" y="13"/>
                </a:cxn>
                <a:cxn ang="0">
                  <a:pos x="13" y="24"/>
                </a:cxn>
                <a:cxn ang="0">
                  <a:pos x="13" y="24"/>
                </a:cxn>
                <a:cxn ang="0">
                  <a:pos x="7" y="35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4" y="56"/>
                </a:cxn>
                <a:cxn ang="0">
                  <a:pos x="8" y="58"/>
                </a:cxn>
                <a:cxn ang="0">
                  <a:pos x="9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30" y="20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29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58">
                  <a:moveTo>
                    <a:pt x="27" y="3"/>
                  </a:moveTo>
                  <a:lnTo>
                    <a:pt x="27" y="3"/>
                  </a:lnTo>
                  <a:lnTo>
                    <a:pt x="21" y="13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7" y="35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4" y="56"/>
                  </a:lnTo>
                  <a:lnTo>
                    <a:pt x="8" y="58"/>
                  </a:lnTo>
                  <a:lnTo>
                    <a:pt x="9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30" y="20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7" name="Freeform 92"/>
            <p:cNvSpPr/>
            <p:nvPr/>
          </p:nvSpPr>
          <p:spPr bwMode="auto">
            <a:xfrm>
              <a:off x="5794376" y="4476750"/>
              <a:ext cx="15875" cy="2540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4" y="11"/>
                </a:cxn>
                <a:cxn ang="0">
                  <a:pos x="23" y="17"/>
                </a:cxn>
                <a:cxn ang="0">
                  <a:pos x="17" y="28"/>
                </a:cxn>
                <a:cxn ang="0">
                  <a:pos x="17" y="28"/>
                </a:cxn>
                <a:cxn ang="0">
                  <a:pos x="9" y="41"/>
                </a:cxn>
                <a:cxn ang="0">
                  <a:pos x="6" y="4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62"/>
                </a:cxn>
                <a:cxn ang="0">
                  <a:pos x="5" y="64"/>
                </a:cxn>
                <a:cxn ang="0">
                  <a:pos x="7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4" y="54"/>
                </a:cxn>
                <a:cxn ang="0">
                  <a:pos x="19" y="45"/>
                </a:cxn>
                <a:cxn ang="0">
                  <a:pos x="24" y="37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32" y="24"/>
                </a:cxn>
                <a:cxn ang="0">
                  <a:pos x="35" y="18"/>
                </a:cxn>
                <a:cxn ang="0">
                  <a:pos x="36" y="11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7" h="64">
                  <a:moveTo>
                    <a:pt x="26" y="5"/>
                  </a:moveTo>
                  <a:lnTo>
                    <a:pt x="26" y="5"/>
                  </a:lnTo>
                  <a:lnTo>
                    <a:pt x="24" y="11"/>
                  </a:lnTo>
                  <a:lnTo>
                    <a:pt x="23" y="17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9" y="41"/>
                  </a:lnTo>
                  <a:lnTo>
                    <a:pt x="6" y="4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62"/>
                  </a:lnTo>
                  <a:lnTo>
                    <a:pt x="5" y="64"/>
                  </a:lnTo>
                  <a:lnTo>
                    <a:pt x="7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4" y="54"/>
                  </a:lnTo>
                  <a:lnTo>
                    <a:pt x="19" y="45"/>
                  </a:lnTo>
                  <a:lnTo>
                    <a:pt x="24" y="37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2" y="24"/>
                  </a:lnTo>
                  <a:lnTo>
                    <a:pt x="35" y="18"/>
                  </a:lnTo>
                  <a:lnTo>
                    <a:pt x="36" y="11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8" name="Freeform 93"/>
            <p:cNvSpPr/>
            <p:nvPr/>
          </p:nvSpPr>
          <p:spPr bwMode="auto">
            <a:xfrm>
              <a:off x="5835651" y="4471988"/>
              <a:ext cx="11113" cy="222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0"/>
                </a:cxn>
                <a:cxn ang="0">
                  <a:pos x="17" y="15"/>
                </a:cxn>
                <a:cxn ang="0">
                  <a:pos x="14" y="21"/>
                </a:cxn>
                <a:cxn ang="0">
                  <a:pos x="11" y="26"/>
                </a:cxn>
                <a:cxn ang="0">
                  <a:pos x="11" y="26"/>
                </a:cxn>
                <a:cxn ang="0">
                  <a:pos x="7" y="31"/>
                </a:cxn>
                <a:cxn ang="0">
                  <a:pos x="5" y="36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4" y="56"/>
                </a:cxn>
                <a:cxn ang="0">
                  <a:pos x="7" y="56"/>
                </a:cxn>
                <a:cxn ang="0">
                  <a:pos x="9" y="56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7" y="40"/>
                </a:cxn>
                <a:cxn ang="0">
                  <a:pos x="17" y="40"/>
                </a:cxn>
                <a:cxn ang="0">
                  <a:pos x="19" y="35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26" y="25"/>
                </a:cxn>
                <a:cxn ang="0">
                  <a:pos x="28" y="18"/>
                </a:cxn>
                <a:cxn ang="0">
                  <a:pos x="30" y="12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31" h="56">
                  <a:moveTo>
                    <a:pt x="19" y="5"/>
                  </a:moveTo>
                  <a:lnTo>
                    <a:pt x="19" y="5"/>
                  </a:lnTo>
                  <a:lnTo>
                    <a:pt x="18" y="10"/>
                  </a:lnTo>
                  <a:lnTo>
                    <a:pt x="17" y="15"/>
                  </a:lnTo>
                  <a:lnTo>
                    <a:pt x="14" y="21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7" y="31"/>
                  </a:lnTo>
                  <a:lnTo>
                    <a:pt x="5" y="36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4" y="56"/>
                  </a:lnTo>
                  <a:lnTo>
                    <a:pt x="7" y="56"/>
                  </a:lnTo>
                  <a:lnTo>
                    <a:pt x="9" y="56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9" y="35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6" y="25"/>
                  </a:lnTo>
                  <a:lnTo>
                    <a:pt x="28" y="18"/>
                  </a:lnTo>
                  <a:lnTo>
                    <a:pt x="30" y="12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69" name="Freeform 94"/>
            <p:cNvSpPr/>
            <p:nvPr/>
          </p:nvSpPr>
          <p:spPr bwMode="auto">
            <a:xfrm>
              <a:off x="5861051" y="4467225"/>
              <a:ext cx="14288" cy="22225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1" y="16"/>
                </a:cxn>
                <a:cxn ang="0">
                  <a:pos x="14" y="27"/>
                </a:cxn>
                <a:cxn ang="0">
                  <a:pos x="7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3" y="56"/>
                </a:cxn>
                <a:cxn ang="0">
                  <a:pos x="7" y="58"/>
                </a:cxn>
                <a:cxn ang="0">
                  <a:pos x="9" y="5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7" y="43"/>
                </a:cxn>
                <a:cxn ang="0">
                  <a:pos x="25" y="31"/>
                </a:cxn>
                <a:cxn ang="0">
                  <a:pos x="33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8" y="5"/>
                </a:cxn>
                <a:cxn ang="0">
                  <a:pos x="37" y="3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8" h="58">
                  <a:moveTo>
                    <a:pt x="26" y="4"/>
                  </a:moveTo>
                  <a:lnTo>
                    <a:pt x="26" y="4"/>
                  </a:lnTo>
                  <a:lnTo>
                    <a:pt x="21" y="16"/>
                  </a:lnTo>
                  <a:lnTo>
                    <a:pt x="14" y="27"/>
                  </a:lnTo>
                  <a:lnTo>
                    <a:pt x="7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3" y="56"/>
                  </a:lnTo>
                  <a:lnTo>
                    <a:pt x="7" y="58"/>
                  </a:lnTo>
                  <a:lnTo>
                    <a:pt x="9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7" y="43"/>
                  </a:lnTo>
                  <a:lnTo>
                    <a:pt x="25" y="31"/>
                  </a:lnTo>
                  <a:lnTo>
                    <a:pt x="33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0" name="Freeform 95"/>
            <p:cNvSpPr/>
            <p:nvPr/>
          </p:nvSpPr>
          <p:spPr bwMode="auto">
            <a:xfrm>
              <a:off x="5889626" y="4467225"/>
              <a:ext cx="12700" cy="269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3"/>
                </a:cxn>
                <a:cxn ang="0">
                  <a:pos x="21" y="20"/>
                </a:cxn>
                <a:cxn ang="0">
                  <a:pos x="16" y="34"/>
                </a:cxn>
                <a:cxn ang="0">
                  <a:pos x="9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20" y="52"/>
                </a:cxn>
                <a:cxn ang="0">
                  <a:pos x="26" y="37"/>
                </a:cxn>
                <a:cxn ang="0">
                  <a:pos x="31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8">
                  <a:moveTo>
                    <a:pt x="22" y="5"/>
                  </a:moveTo>
                  <a:lnTo>
                    <a:pt x="22" y="5"/>
                  </a:lnTo>
                  <a:lnTo>
                    <a:pt x="22" y="13"/>
                  </a:lnTo>
                  <a:lnTo>
                    <a:pt x="21" y="20"/>
                  </a:lnTo>
                  <a:lnTo>
                    <a:pt x="16" y="34"/>
                  </a:lnTo>
                  <a:lnTo>
                    <a:pt x="9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20" y="52"/>
                  </a:lnTo>
                  <a:lnTo>
                    <a:pt x="26" y="37"/>
                  </a:lnTo>
                  <a:lnTo>
                    <a:pt x="31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1" name="Freeform 96"/>
            <p:cNvSpPr/>
            <p:nvPr/>
          </p:nvSpPr>
          <p:spPr bwMode="auto">
            <a:xfrm>
              <a:off x="5832476" y="4108450"/>
              <a:ext cx="7938" cy="33338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6" y="6"/>
                </a:cxn>
                <a:cxn ang="0">
                  <a:pos x="6" y="24"/>
                </a:cxn>
                <a:cxn ang="0">
                  <a:pos x="3" y="43"/>
                </a:cxn>
                <a:cxn ang="0">
                  <a:pos x="2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6" y="85"/>
                </a:cxn>
                <a:cxn ang="0">
                  <a:pos x="10" y="84"/>
                </a:cxn>
                <a:cxn ang="0">
                  <a:pos x="11" y="83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12" y="62"/>
                </a:cxn>
                <a:cxn ang="0">
                  <a:pos x="15" y="43"/>
                </a:cxn>
                <a:cxn ang="0">
                  <a:pos x="16" y="24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7" y="3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7" y="3"/>
                </a:cxn>
                <a:cxn ang="0">
                  <a:pos x="6" y="6"/>
                </a:cxn>
                <a:cxn ang="0">
                  <a:pos x="6" y="6"/>
                </a:cxn>
              </a:cxnLst>
              <a:rect l="0" t="0" r="r" b="b"/>
              <a:pathLst>
                <a:path w="17" h="85">
                  <a:moveTo>
                    <a:pt x="6" y="6"/>
                  </a:moveTo>
                  <a:lnTo>
                    <a:pt x="6" y="6"/>
                  </a:lnTo>
                  <a:lnTo>
                    <a:pt x="6" y="24"/>
                  </a:lnTo>
                  <a:lnTo>
                    <a:pt x="3" y="43"/>
                  </a:lnTo>
                  <a:lnTo>
                    <a:pt x="2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6" y="85"/>
                  </a:lnTo>
                  <a:lnTo>
                    <a:pt x="10" y="84"/>
                  </a:lnTo>
                  <a:lnTo>
                    <a:pt x="11" y="83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62"/>
                  </a:lnTo>
                  <a:lnTo>
                    <a:pt x="15" y="43"/>
                  </a:lnTo>
                  <a:lnTo>
                    <a:pt x="16" y="24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2"/>
                  </a:lnTo>
                  <a:lnTo>
                    <a:pt x="7" y="3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2" name="Freeform 97"/>
            <p:cNvSpPr/>
            <p:nvPr/>
          </p:nvSpPr>
          <p:spPr bwMode="auto">
            <a:xfrm>
              <a:off x="5878513" y="4127500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3" y="84"/>
                </a:cxn>
                <a:cxn ang="0">
                  <a:pos x="7" y="85"/>
                </a:cxn>
                <a:cxn ang="0">
                  <a:pos x="11" y="84"/>
                </a:cxn>
                <a:cxn ang="0">
                  <a:pos x="12" y="82"/>
                </a:cxn>
                <a:cxn ang="0">
                  <a:pos x="12" y="80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3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85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3" y="84"/>
                  </a:lnTo>
                  <a:lnTo>
                    <a:pt x="7" y="85"/>
                  </a:lnTo>
                  <a:lnTo>
                    <a:pt x="11" y="84"/>
                  </a:lnTo>
                  <a:lnTo>
                    <a:pt x="12" y="82"/>
                  </a:lnTo>
                  <a:lnTo>
                    <a:pt x="12" y="80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3" name="Freeform 98"/>
            <p:cNvSpPr/>
            <p:nvPr/>
          </p:nvSpPr>
          <p:spPr bwMode="auto">
            <a:xfrm>
              <a:off x="5921376" y="4151313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1" y="74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80">
                  <a:moveTo>
                    <a:pt x="0" y="5"/>
                  </a:move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1" y="74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4" name="Freeform 99"/>
            <p:cNvSpPr/>
            <p:nvPr/>
          </p:nvSpPr>
          <p:spPr bwMode="auto">
            <a:xfrm>
              <a:off x="5343526" y="4129088"/>
              <a:ext cx="7938" cy="25400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4" y="15"/>
                </a:cxn>
                <a:cxn ang="0">
                  <a:pos x="5" y="21"/>
                </a:cxn>
                <a:cxn ang="0">
                  <a:pos x="6" y="33"/>
                </a:cxn>
                <a:cxn ang="0">
                  <a:pos x="5" y="58"/>
                </a:cxn>
                <a:cxn ang="0">
                  <a:pos x="5" y="58"/>
                </a:cxn>
                <a:cxn ang="0">
                  <a:pos x="6" y="60"/>
                </a:cxn>
                <a:cxn ang="0">
                  <a:pos x="8" y="62"/>
                </a:cxn>
                <a:cxn ang="0">
                  <a:pos x="12" y="63"/>
                </a:cxn>
                <a:cxn ang="0">
                  <a:pos x="16" y="62"/>
                </a:cxn>
                <a:cxn ang="0">
                  <a:pos x="17" y="60"/>
                </a:cxn>
                <a:cxn ang="0">
                  <a:pos x="17" y="58"/>
                </a:cxn>
                <a:cxn ang="0">
                  <a:pos x="17" y="58"/>
                </a:cxn>
                <a:cxn ang="0">
                  <a:pos x="18" y="43"/>
                </a:cxn>
                <a:cxn ang="0">
                  <a:pos x="18" y="30"/>
                </a:cxn>
                <a:cxn ang="0">
                  <a:pos x="16" y="16"/>
                </a:cxn>
                <a:cxn ang="0">
                  <a:pos x="14" y="9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8" h="63">
                  <a:moveTo>
                    <a:pt x="10" y="3"/>
                  </a:moveTo>
                  <a:lnTo>
                    <a:pt x="10" y="3"/>
                  </a:lnTo>
                  <a:lnTo>
                    <a:pt x="9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9"/>
                  </a:lnTo>
                  <a:lnTo>
                    <a:pt x="4" y="15"/>
                  </a:lnTo>
                  <a:lnTo>
                    <a:pt x="5" y="21"/>
                  </a:lnTo>
                  <a:lnTo>
                    <a:pt x="6" y="33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6" y="60"/>
                  </a:lnTo>
                  <a:lnTo>
                    <a:pt x="8" y="62"/>
                  </a:lnTo>
                  <a:lnTo>
                    <a:pt x="12" y="63"/>
                  </a:lnTo>
                  <a:lnTo>
                    <a:pt x="16" y="62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8" y="43"/>
                  </a:lnTo>
                  <a:lnTo>
                    <a:pt x="18" y="30"/>
                  </a:lnTo>
                  <a:lnTo>
                    <a:pt x="16" y="16"/>
                  </a:lnTo>
                  <a:lnTo>
                    <a:pt x="14" y="9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5" name="Freeform 100"/>
            <p:cNvSpPr/>
            <p:nvPr/>
          </p:nvSpPr>
          <p:spPr bwMode="auto">
            <a:xfrm>
              <a:off x="5470526" y="4203700"/>
              <a:ext cx="4763" cy="3175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6" y="79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1" y="74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1" h="79">
                  <a:moveTo>
                    <a:pt x="0" y="6"/>
                  </a:move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6" y="79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1" y="74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6" name="Freeform 101"/>
            <p:cNvSpPr/>
            <p:nvPr/>
          </p:nvSpPr>
          <p:spPr bwMode="auto">
            <a:xfrm>
              <a:off x="5503863" y="4237038"/>
              <a:ext cx="7938" cy="46038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6" y="31"/>
                </a:cxn>
                <a:cxn ang="0">
                  <a:pos x="3" y="56"/>
                </a:cxn>
                <a:cxn ang="0">
                  <a:pos x="2" y="82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2" y="112"/>
                </a:cxn>
                <a:cxn ang="0">
                  <a:pos x="6" y="114"/>
                </a:cxn>
                <a:cxn ang="0">
                  <a:pos x="9" y="112"/>
                </a:cxn>
                <a:cxn ang="0">
                  <a:pos x="11" y="110"/>
                </a:cxn>
                <a:cxn ang="0">
                  <a:pos x="12" y="108"/>
                </a:cxn>
                <a:cxn ang="0">
                  <a:pos x="12" y="108"/>
                </a:cxn>
                <a:cxn ang="0">
                  <a:pos x="13" y="82"/>
                </a:cxn>
                <a:cxn ang="0">
                  <a:pos x="15" y="56"/>
                </a:cxn>
                <a:cxn ang="0">
                  <a:pos x="16" y="31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8" y="1"/>
                </a:cxn>
                <a:cxn ang="0">
                  <a:pos x="7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7" h="114">
                  <a:moveTo>
                    <a:pt x="6" y="5"/>
                  </a:moveTo>
                  <a:lnTo>
                    <a:pt x="6" y="5"/>
                  </a:lnTo>
                  <a:lnTo>
                    <a:pt x="6" y="31"/>
                  </a:lnTo>
                  <a:lnTo>
                    <a:pt x="3" y="56"/>
                  </a:lnTo>
                  <a:lnTo>
                    <a:pt x="2" y="82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2" y="112"/>
                  </a:lnTo>
                  <a:lnTo>
                    <a:pt x="6" y="114"/>
                  </a:lnTo>
                  <a:lnTo>
                    <a:pt x="9" y="112"/>
                  </a:lnTo>
                  <a:lnTo>
                    <a:pt x="11" y="110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3" y="82"/>
                  </a:lnTo>
                  <a:lnTo>
                    <a:pt x="15" y="56"/>
                  </a:lnTo>
                  <a:lnTo>
                    <a:pt x="16" y="31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7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7" name="Freeform 102"/>
            <p:cNvSpPr/>
            <p:nvPr/>
          </p:nvSpPr>
          <p:spPr bwMode="auto">
            <a:xfrm>
              <a:off x="5543551" y="4294188"/>
              <a:ext cx="3175" cy="36513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7" y="91"/>
                </a:cxn>
                <a:cxn ang="0">
                  <a:pos x="11" y="89"/>
                </a:cxn>
                <a:cxn ang="0">
                  <a:pos x="12" y="88"/>
                </a:cxn>
                <a:cxn ang="0">
                  <a:pos x="12" y="85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11" y="2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91">
                  <a:moveTo>
                    <a:pt x="0" y="6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7" y="91"/>
                  </a:lnTo>
                  <a:lnTo>
                    <a:pt x="11" y="89"/>
                  </a:lnTo>
                  <a:lnTo>
                    <a:pt x="12" y="88"/>
                  </a:lnTo>
                  <a:lnTo>
                    <a:pt x="12" y="8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7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8" name="Freeform 103"/>
            <p:cNvSpPr/>
            <p:nvPr/>
          </p:nvSpPr>
          <p:spPr bwMode="auto">
            <a:xfrm>
              <a:off x="5567363" y="4341813"/>
              <a:ext cx="11113" cy="30163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9" y="35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3"/>
                </a:cxn>
                <a:cxn ang="0">
                  <a:pos x="9" y="73"/>
                </a:cxn>
                <a:cxn ang="0">
                  <a:pos x="10" y="72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1" y="3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7" y="2"/>
                </a:cxn>
                <a:cxn ang="0">
                  <a:pos x="25" y="0"/>
                </a:cxn>
                <a:cxn ang="0">
                  <a:pos x="21" y="0"/>
                </a:cxn>
                <a:cxn ang="0">
                  <a:pos x="18" y="1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9" h="73">
                  <a:moveTo>
                    <a:pt x="17" y="4"/>
                  </a:moveTo>
                  <a:lnTo>
                    <a:pt x="17" y="4"/>
                  </a:lnTo>
                  <a:lnTo>
                    <a:pt x="9" y="35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3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1" y="3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8" y="1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79" name="Freeform 104"/>
            <p:cNvSpPr/>
            <p:nvPr/>
          </p:nvSpPr>
          <p:spPr bwMode="auto">
            <a:xfrm>
              <a:off x="5443538" y="4154488"/>
              <a:ext cx="9525" cy="22225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12" y="7"/>
                </a:cxn>
                <a:cxn ang="0">
                  <a:pos x="9" y="17"/>
                </a:cxn>
                <a:cxn ang="0">
                  <a:pos x="7" y="29"/>
                </a:cxn>
                <a:cxn ang="0">
                  <a:pos x="3" y="41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5" y="58"/>
                </a:cxn>
                <a:cxn ang="0">
                  <a:pos x="9" y="56"/>
                </a:cxn>
                <a:cxn ang="0">
                  <a:pos x="10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1"/>
                </a:cxn>
                <a:cxn ang="0">
                  <a:pos x="17" y="29"/>
                </a:cxn>
                <a:cxn ang="0">
                  <a:pos x="21" y="17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2" y="7"/>
                </a:cxn>
              </a:cxnLst>
              <a:rect l="0" t="0" r="r" b="b"/>
              <a:pathLst>
                <a:path w="24" h="58">
                  <a:moveTo>
                    <a:pt x="12" y="7"/>
                  </a:moveTo>
                  <a:lnTo>
                    <a:pt x="12" y="7"/>
                  </a:lnTo>
                  <a:lnTo>
                    <a:pt x="9" y="17"/>
                  </a:lnTo>
                  <a:lnTo>
                    <a:pt x="7" y="29"/>
                  </a:lnTo>
                  <a:lnTo>
                    <a:pt x="3" y="4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5" y="58"/>
                  </a:lnTo>
                  <a:lnTo>
                    <a:pt x="9" y="56"/>
                  </a:lnTo>
                  <a:lnTo>
                    <a:pt x="10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1"/>
                  </a:lnTo>
                  <a:lnTo>
                    <a:pt x="17" y="29"/>
                  </a:lnTo>
                  <a:lnTo>
                    <a:pt x="21" y="1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7"/>
                  </a:lnTo>
                  <a:lnTo>
                    <a:pt x="1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0" name="Freeform 105"/>
            <p:cNvSpPr/>
            <p:nvPr/>
          </p:nvSpPr>
          <p:spPr bwMode="auto">
            <a:xfrm>
              <a:off x="5399088" y="4110038"/>
              <a:ext cx="7938" cy="34925"/>
            </a:xfrm>
            <a:custGeom>
              <a:avLst/>
              <a:gdLst/>
              <a:ahLst/>
              <a:cxnLst>
                <a:cxn ang="0">
                  <a:pos x="10" y="2"/>
                </a:cxn>
                <a:cxn ang="0">
                  <a:pos x="10" y="2"/>
                </a:cxn>
                <a:cxn ang="0">
                  <a:pos x="5" y="10"/>
                </a:cxn>
                <a:cxn ang="0">
                  <a:pos x="2" y="19"/>
                </a:cxn>
                <a:cxn ang="0">
                  <a:pos x="1" y="28"/>
                </a:cxn>
                <a:cxn ang="0">
                  <a:pos x="0" y="39"/>
                </a:cxn>
                <a:cxn ang="0">
                  <a:pos x="1" y="61"/>
                </a:cxn>
                <a:cxn ang="0">
                  <a:pos x="2" y="79"/>
                </a:cxn>
                <a:cxn ang="0">
                  <a:pos x="2" y="79"/>
                </a:cxn>
                <a:cxn ang="0">
                  <a:pos x="4" y="82"/>
                </a:cxn>
                <a:cxn ang="0">
                  <a:pos x="5" y="85"/>
                </a:cxn>
                <a:cxn ang="0">
                  <a:pos x="9" y="86"/>
                </a:cxn>
                <a:cxn ang="0">
                  <a:pos x="13" y="85"/>
                </a:cxn>
                <a:cxn ang="0">
                  <a:pos x="14" y="82"/>
                </a:cxn>
                <a:cxn ang="0">
                  <a:pos x="14" y="79"/>
                </a:cxn>
                <a:cxn ang="0">
                  <a:pos x="14" y="79"/>
                </a:cxn>
                <a:cxn ang="0">
                  <a:pos x="13" y="48"/>
                </a:cxn>
                <a:cxn ang="0">
                  <a:pos x="13" y="48"/>
                </a:cxn>
                <a:cxn ang="0">
                  <a:pos x="13" y="39"/>
                </a:cxn>
                <a:cxn ang="0">
                  <a:pos x="13" y="28"/>
                </a:cxn>
                <a:cxn ang="0">
                  <a:pos x="14" y="18"/>
                </a:cxn>
                <a:cxn ang="0">
                  <a:pos x="15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9" y="7"/>
                </a:cxn>
                <a:cxn ang="0">
                  <a:pos x="19" y="5"/>
                </a:cxn>
                <a:cxn ang="0">
                  <a:pos x="18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2"/>
                </a:cxn>
                <a:cxn ang="0">
                  <a:pos x="10" y="2"/>
                </a:cxn>
              </a:cxnLst>
              <a:rect l="0" t="0" r="r" b="b"/>
              <a:pathLst>
                <a:path w="19" h="86">
                  <a:moveTo>
                    <a:pt x="10" y="2"/>
                  </a:moveTo>
                  <a:lnTo>
                    <a:pt x="10" y="2"/>
                  </a:lnTo>
                  <a:lnTo>
                    <a:pt x="5" y="10"/>
                  </a:lnTo>
                  <a:lnTo>
                    <a:pt x="2" y="19"/>
                  </a:lnTo>
                  <a:lnTo>
                    <a:pt x="1" y="28"/>
                  </a:lnTo>
                  <a:lnTo>
                    <a:pt x="0" y="39"/>
                  </a:lnTo>
                  <a:lnTo>
                    <a:pt x="1" y="61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4" y="82"/>
                  </a:lnTo>
                  <a:lnTo>
                    <a:pt x="5" y="85"/>
                  </a:lnTo>
                  <a:lnTo>
                    <a:pt x="9" y="86"/>
                  </a:lnTo>
                  <a:lnTo>
                    <a:pt x="13" y="85"/>
                  </a:lnTo>
                  <a:lnTo>
                    <a:pt x="14" y="82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39"/>
                  </a:lnTo>
                  <a:lnTo>
                    <a:pt x="13" y="28"/>
                  </a:lnTo>
                  <a:lnTo>
                    <a:pt x="14" y="18"/>
                  </a:lnTo>
                  <a:lnTo>
                    <a:pt x="15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1" name="Freeform 106"/>
            <p:cNvSpPr/>
            <p:nvPr/>
          </p:nvSpPr>
          <p:spPr bwMode="auto">
            <a:xfrm>
              <a:off x="5719763" y="4287838"/>
              <a:ext cx="31750" cy="34925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71" y="0"/>
                </a:cxn>
                <a:cxn ang="0">
                  <a:pos x="60" y="8"/>
                </a:cxn>
                <a:cxn ang="0">
                  <a:pos x="50" y="17"/>
                </a:cxn>
                <a:cxn ang="0">
                  <a:pos x="39" y="27"/>
                </a:cxn>
                <a:cxn ang="0">
                  <a:pos x="32" y="37"/>
                </a:cxn>
                <a:cxn ang="0">
                  <a:pos x="15" y="59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1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7"/>
                </a:cxn>
                <a:cxn ang="0">
                  <a:pos x="39" y="46"/>
                </a:cxn>
                <a:cxn ang="0">
                  <a:pos x="47" y="36"/>
                </a:cxn>
                <a:cxn ang="0">
                  <a:pos x="56" y="27"/>
                </a:cxn>
                <a:cxn ang="0">
                  <a:pos x="67" y="19"/>
                </a:cxn>
                <a:cxn ang="0">
                  <a:pos x="77" y="11"/>
                </a:cxn>
                <a:cxn ang="0">
                  <a:pos x="77" y="11"/>
                </a:cxn>
                <a:cxn ang="0">
                  <a:pos x="79" y="10"/>
                </a:cxn>
                <a:cxn ang="0">
                  <a:pos x="80" y="7"/>
                </a:cxn>
                <a:cxn ang="0">
                  <a:pos x="79" y="3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0" h="91">
                  <a:moveTo>
                    <a:pt x="71" y="0"/>
                  </a:moveTo>
                  <a:lnTo>
                    <a:pt x="71" y="0"/>
                  </a:lnTo>
                  <a:lnTo>
                    <a:pt x="60" y="8"/>
                  </a:lnTo>
                  <a:lnTo>
                    <a:pt x="50" y="17"/>
                  </a:lnTo>
                  <a:lnTo>
                    <a:pt x="39" y="27"/>
                  </a:lnTo>
                  <a:lnTo>
                    <a:pt x="32" y="37"/>
                  </a:lnTo>
                  <a:lnTo>
                    <a:pt x="15" y="5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1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7"/>
                  </a:lnTo>
                  <a:lnTo>
                    <a:pt x="39" y="46"/>
                  </a:lnTo>
                  <a:lnTo>
                    <a:pt x="47" y="36"/>
                  </a:lnTo>
                  <a:lnTo>
                    <a:pt x="56" y="27"/>
                  </a:lnTo>
                  <a:lnTo>
                    <a:pt x="67" y="19"/>
                  </a:lnTo>
                  <a:lnTo>
                    <a:pt x="77" y="11"/>
                  </a:lnTo>
                  <a:lnTo>
                    <a:pt x="77" y="11"/>
                  </a:lnTo>
                  <a:lnTo>
                    <a:pt x="79" y="10"/>
                  </a:lnTo>
                  <a:lnTo>
                    <a:pt x="80" y="7"/>
                  </a:lnTo>
                  <a:lnTo>
                    <a:pt x="79" y="3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2" name="Freeform 107"/>
            <p:cNvSpPr/>
            <p:nvPr/>
          </p:nvSpPr>
          <p:spPr bwMode="auto">
            <a:xfrm>
              <a:off x="5745163" y="4300538"/>
              <a:ext cx="33338" cy="36513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20"/>
                </a:cxn>
                <a:cxn ang="0">
                  <a:pos x="37" y="40"/>
                </a:cxn>
                <a:cxn ang="0">
                  <a:pos x="18" y="61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8" y="92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26" y="68"/>
                </a:cxn>
                <a:cxn ang="0">
                  <a:pos x="44" y="48"/>
                </a:cxn>
                <a:cxn ang="0">
                  <a:pos x="63" y="28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3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5" h="92">
                  <a:moveTo>
                    <a:pt x="76" y="2"/>
                  </a:moveTo>
                  <a:lnTo>
                    <a:pt x="76" y="2"/>
                  </a:lnTo>
                  <a:lnTo>
                    <a:pt x="55" y="20"/>
                  </a:lnTo>
                  <a:lnTo>
                    <a:pt x="37" y="40"/>
                  </a:lnTo>
                  <a:lnTo>
                    <a:pt x="18" y="61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26" y="68"/>
                  </a:lnTo>
                  <a:lnTo>
                    <a:pt x="44" y="48"/>
                  </a:lnTo>
                  <a:lnTo>
                    <a:pt x="63" y="28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3" name="Freeform 108"/>
            <p:cNvSpPr/>
            <p:nvPr/>
          </p:nvSpPr>
          <p:spPr bwMode="auto">
            <a:xfrm>
              <a:off x="5494338" y="4392613"/>
              <a:ext cx="14288" cy="23813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7"/>
                </a:cxn>
                <a:cxn ang="0">
                  <a:pos x="12" y="29"/>
                </a:cxn>
                <a:cxn ang="0">
                  <a:pos x="6" y="42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2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7" y="45"/>
                </a:cxn>
                <a:cxn ang="0">
                  <a:pos x="23" y="33"/>
                </a:cxn>
                <a:cxn ang="0">
                  <a:pos x="30" y="20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4"/>
                </a:cxn>
                <a:cxn ang="0">
                  <a:pos x="34" y="3"/>
                </a:cxn>
                <a:cxn ang="0">
                  <a:pos x="32" y="2"/>
                </a:cxn>
                <a:cxn ang="0">
                  <a:pos x="31" y="0"/>
                </a:cxn>
                <a:cxn ang="0">
                  <a:pos x="27" y="0"/>
                </a:cxn>
                <a:cxn ang="0">
                  <a:pos x="25" y="2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62">
                  <a:moveTo>
                    <a:pt x="23" y="4"/>
                  </a:moveTo>
                  <a:lnTo>
                    <a:pt x="23" y="4"/>
                  </a:lnTo>
                  <a:lnTo>
                    <a:pt x="18" y="17"/>
                  </a:lnTo>
                  <a:lnTo>
                    <a:pt x="12" y="29"/>
                  </a:lnTo>
                  <a:lnTo>
                    <a:pt x="6" y="42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2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7" y="45"/>
                  </a:lnTo>
                  <a:lnTo>
                    <a:pt x="23" y="33"/>
                  </a:lnTo>
                  <a:lnTo>
                    <a:pt x="30" y="20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4" name="Freeform 109"/>
            <p:cNvSpPr/>
            <p:nvPr/>
          </p:nvSpPr>
          <p:spPr bwMode="auto">
            <a:xfrm>
              <a:off x="5519738" y="4410075"/>
              <a:ext cx="14288" cy="22225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5"/>
                </a:cxn>
                <a:cxn ang="0">
                  <a:pos x="11" y="26"/>
                </a:cxn>
                <a:cxn ang="0">
                  <a:pos x="6" y="38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5" y="56"/>
                </a:cxn>
                <a:cxn ang="0">
                  <a:pos x="9" y="55"/>
                </a:cxn>
                <a:cxn ang="0">
                  <a:pos x="10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7" y="41"/>
                </a:cxn>
                <a:cxn ang="0">
                  <a:pos x="23" y="29"/>
                </a:cxn>
                <a:cxn ang="0">
                  <a:pos x="30" y="18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4"/>
                </a:cxn>
                <a:cxn ang="0">
                  <a:pos x="34" y="3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7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56">
                  <a:moveTo>
                    <a:pt x="23" y="4"/>
                  </a:moveTo>
                  <a:lnTo>
                    <a:pt x="23" y="4"/>
                  </a:lnTo>
                  <a:lnTo>
                    <a:pt x="18" y="15"/>
                  </a:lnTo>
                  <a:lnTo>
                    <a:pt x="11" y="26"/>
                  </a:lnTo>
                  <a:lnTo>
                    <a:pt x="6" y="38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5" y="56"/>
                  </a:lnTo>
                  <a:lnTo>
                    <a:pt x="9" y="55"/>
                  </a:lnTo>
                  <a:lnTo>
                    <a:pt x="10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7" y="41"/>
                  </a:lnTo>
                  <a:lnTo>
                    <a:pt x="23" y="29"/>
                  </a:lnTo>
                  <a:lnTo>
                    <a:pt x="30" y="18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5" name="Freeform 110"/>
            <p:cNvSpPr/>
            <p:nvPr/>
          </p:nvSpPr>
          <p:spPr bwMode="auto">
            <a:xfrm>
              <a:off x="5559426" y="4433888"/>
              <a:ext cx="11113" cy="17463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13" y="9"/>
                </a:cxn>
                <a:cxn ang="0">
                  <a:pos x="8" y="1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2" y="39"/>
                </a:cxn>
                <a:cxn ang="0">
                  <a:pos x="5" y="40"/>
                </a:cxn>
                <a:cxn ang="0">
                  <a:pos x="6" y="40"/>
                </a:cxn>
                <a:cxn ang="0">
                  <a:pos x="9" y="39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17" y="23"/>
                </a:cxn>
                <a:cxn ang="0">
                  <a:pos x="22" y="17"/>
                </a:cxn>
                <a:cxn ang="0">
                  <a:pos x="26" y="10"/>
                </a:cxn>
                <a:cxn ang="0">
                  <a:pos x="26" y="10"/>
                </a:cxn>
                <a:cxn ang="0">
                  <a:pos x="27" y="7"/>
                </a:cxn>
                <a:cxn ang="0">
                  <a:pos x="28" y="6"/>
                </a:cxn>
                <a:cxn ang="0">
                  <a:pos x="26" y="2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8" h="40">
                  <a:moveTo>
                    <a:pt x="18" y="2"/>
                  </a:moveTo>
                  <a:lnTo>
                    <a:pt x="18" y="2"/>
                  </a:lnTo>
                  <a:lnTo>
                    <a:pt x="13" y="9"/>
                  </a:lnTo>
                  <a:lnTo>
                    <a:pt x="8" y="1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2" y="39"/>
                  </a:lnTo>
                  <a:lnTo>
                    <a:pt x="5" y="40"/>
                  </a:lnTo>
                  <a:lnTo>
                    <a:pt x="6" y="40"/>
                  </a:lnTo>
                  <a:lnTo>
                    <a:pt x="9" y="39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7" y="23"/>
                  </a:lnTo>
                  <a:lnTo>
                    <a:pt x="22" y="17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6" name="Freeform 111"/>
            <p:cNvSpPr/>
            <p:nvPr/>
          </p:nvSpPr>
          <p:spPr bwMode="auto">
            <a:xfrm>
              <a:off x="5578476" y="4600575"/>
              <a:ext cx="7938" cy="2698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2" y="18"/>
                </a:cxn>
                <a:cxn ang="0">
                  <a:pos x="1" y="3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5" y="68"/>
                </a:cxn>
                <a:cxn ang="0">
                  <a:pos x="9" y="66"/>
                </a:cxn>
                <a:cxn ang="0">
                  <a:pos x="10" y="65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1" y="35"/>
                </a:cxn>
                <a:cxn ang="0">
                  <a:pos x="14" y="21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7" y="5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6" y="2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7" h="68">
                  <a:moveTo>
                    <a:pt x="6" y="4"/>
                  </a:moveTo>
                  <a:lnTo>
                    <a:pt x="6" y="4"/>
                  </a:lnTo>
                  <a:lnTo>
                    <a:pt x="2" y="18"/>
                  </a:lnTo>
                  <a:lnTo>
                    <a:pt x="1" y="3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5" y="68"/>
                  </a:lnTo>
                  <a:lnTo>
                    <a:pt x="9" y="66"/>
                  </a:lnTo>
                  <a:lnTo>
                    <a:pt x="10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35"/>
                  </a:lnTo>
                  <a:lnTo>
                    <a:pt x="14" y="21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7" name="Freeform 112"/>
            <p:cNvSpPr/>
            <p:nvPr/>
          </p:nvSpPr>
          <p:spPr bwMode="auto">
            <a:xfrm>
              <a:off x="5602288" y="4600575"/>
              <a:ext cx="11113" cy="26988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7" y="32"/>
                </a:cxn>
                <a:cxn ang="0">
                  <a:pos x="2" y="47"/>
                </a:cxn>
                <a:cxn ang="0">
                  <a:pos x="0" y="55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5" y="68"/>
                </a:cxn>
                <a:cxn ang="0">
                  <a:pos x="9" y="66"/>
                </a:cxn>
                <a:cxn ang="0">
                  <a:pos x="11" y="65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55"/>
                </a:cxn>
                <a:cxn ang="0">
                  <a:pos x="13" y="48"/>
                </a:cxn>
                <a:cxn ang="0">
                  <a:pos x="17" y="34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9" y="5"/>
                </a:cxn>
                <a:cxn ang="0">
                  <a:pos x="28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9" h="68">
                  <a:moveTo>
                    <a:pt x="17" y="4"/>
                  </a:moveTo>
                  <a:lnTo>
                    <a:pt x="17" y="4"/>
                  </a:lnTo>
                  <a:lnTo>
                    <a:pt x="7" y="32"/>
                  </a:lnTo>
                  <a:lnTo>
                    <a:pt x="2" y="47"/>
                  </a:lnTo>
                  <a:lnTo>
                    <a:pt x="0" y="55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5" y="68"/>
                  </a:lnTo>
                  <a:lnTo>
                    <a:pt x="9" y="66"/>
                  </a:lnTo>
                  <a:lnTo>
                    <a:pt x="11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55"/>
                  </a:lnTo>
                  <a:lnTo>
                    <a:pt x="13" y="48"/>
                  </a:lnTo>
                  <a:lnTo>
                    <a:pt x="17" y="3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9" y="5"/>
                  </a:lnTo>
                  <a:lnTo>
                    <a:pt x="28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8" name="Freeform 113"/>
            <p:cNvSpPr/>
            <p:nvPr/>
          </p:nvSpPr>
          <p:spPr bwMode="auto">
            <a:xfrm>
              <a:off x="5624513" y="4686300"/>
              <a:ext cx="12700" cy="22225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4" y="42"/>
                </a:cxn>
                <a:cxn ang="0">
                  <a:pos x="2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2" y="55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10" y="55"/>
                </a:cxn>
                <a:cxn ang="0">
                  <a:pos x="11" y="53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4" y="47"/>
                </a:cxn>
                <a:cxn ang="0">
                  <a:pos x="16" y="43"/>
                </a:cxn>
                <a:cxn ang="0">
                  <a:pos x="16" y="43"/>
                </a:cxn>
                <a:cxn ang="0">
                  <a:pos x="20" y="39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35" y="8"/>
                </a:cxn>
                <a:cxn ang="0">
                  <a:pos x="35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5" h="56">
                  <a:moveTo>
                    <a:pt x="24" y="2"/>
                  </a:moveTo>
                  <a:lnTo>
                    <a:pt x="24" y="2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4" y="42"/>
                  </a:lnTo>
                  <a:lnTo>
                    <a:pt x="2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2" y="55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10" y="55"/>
                  </a:lnTo>
                  <a:lnTo>
                    <a:pt x="11" y="53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47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20" y="39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89" name="Freeform 114"/>
            <p:cNvSpPr/>
            <p:nvPr/>
          </p:nvSpPr>
          <p:spPr bwMode="auto">
            <a:xfrm>
              <a:off x="5645151" y="4692650"/>
              <a:ext cx="6350" cy="1587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4" y="13"/>
                </a:cxn>
                <a:cxn ang="0">
                  <a:pos x="2" y="19"/>
                </a:cxn>
                <a:cxn ang="0">
                  <a:pos x="0" y="27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5" y="39"/>
                </a:cxn>
                <a:cxn ang="0">
                  <a:pos x="9" y="38"/>
                </a:cxn>
                <a:cxn ang="0">
                  <a:pos x="10" y="36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12" y="27"/>
                </a:cxn>
                <a:cxn ang="0">
                  <a:pos x="14" y="19"/>
                </a:cxn>
                <a:cxn ang="0">
                  <a:pos x="16" y="13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6" y="2"/>
                </a:cxn>
                <a:cxn ang="0">
                  <a:pos x="14" y="1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7" h="39">
                  <a:moveTo>
                    <a:pt x="5" y="5"/>
                  </a:moveTo>
                  <a:lnTo>
                    <a:pt x="5" y="5"/>
                  </a:lnTo>
                  <a:lnTo>
                    <a:pt x="4" y="13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5" y="39"/>
                  </a:lnTo>
                  <a:lnTo>
                    <a:pt x="9" y="38"/>
                  </a:lnTo>
                  <a:lnTo>
                    <a:pt x="10" y="36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2" y="27"/>
                  </a:lnTo>
                  <a:lnTo>
                    <a:pt x="14" y="19"/>
                  </a:lnTo>
                  <a:lnTo>
                    <a:pt x="16" y="13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2"/>
                  </a:lnTo>
                  <a:lnTo>
                    <a:pt x="14" y="1"/>
                  </a:lnTo>
                  <a:lnTo>
                    <a:pt x="10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0" name="Freeform 115"/>
            <p:cNvSpPr/>
            <p:nvPr/>
          </p:nvSpPr>
          <p:spPr bwMode="auto">
            <a:xfrm>
              <a:off x="5665788" y="4699000"/>
              <a:ext cx="7938" cy="2063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12"/>
                </a:cxn>
                <a:cxn ang="0">
                  <a:pos x="8" y="18"/>
                </a:cxn>
                <a:cxn ang="0">
                  <a:pos x="2" y="29"/>
                </a:cxn>
                <a:cxn ang="0">
                  <a:pos x="2" y="29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5" y="51"/>
                </a:cxn>
                <a:cxn ang="0">
                  <a:pos x="9" y="50"/>
                </a:cxn>
                <a:cxn ang="0">
                  <a:pos x="10" y="48"/>
                </a:cxn>
                <a:cxn ang="0">
                  <a:pos x="12" y="46"/>
                </a:cxn>
                <a:cxn ang="0">
                  <a:pos x="12" y="46"/>
                </a:cxn>
                <a:cxn ang="0">
                  <a:pos x="12" y="36"/>
                </a:cxn>
                <a:cxn ang="0">
                  <a:pos x="16" y="27"/>
                </a:cxn>
                <a:cxn ang="0">
                  <a:pos x="16" y="27"/>
                </a:cxn>
                <a:cxn ang="0">
                  <a:pos x="21" y="17"/>
                </a:cxn>
                <a:cxn ang="0">
                  <a:pos x="22" y="12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2" h="51">
                  <a:moveTo>
                    <a:pt x="12" y="5"/>
                  </a:moveTo>
                  <a:lnTo>
                    <a:pt x="12" y="5"/>
                  </a:lnTo>
                  <a:lnTo>
                    <a:pt x="10" y="12"/>
                  </a:lnTo>
                  <a:lnTo>
                    <a:pt x="8" y="18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5" y="51"/>
                  </a:lnTo>
                  <a:lnTo>
                    <a:pt x="9" y="50"/>
                  </a:lnTo>
                  <a:lnTo>
                    <a:pt x="10" y="48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36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21" y="17"/>
                  </a:lnTo>
                  <a:lnTo>
                    <a:pt x="22" y="1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1" name="Freeform 116"/>
            <p:cNvSpPr/>
            <p:nvPr/>
          </p:nvSpPr>
          <p:spPr bwMode="auto">
            <a:xfrm>
              <a:off x="5681663" y="4406900"/>
              <a:ext cx="15875" cy="25400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6" y="7"/>
                </a:cxn>
                <a:cxn ang="0">
                  <a:pos x="22" y="14"/>
                </a:cxn>
                <a:cxn ang="0">
                  <a:pos x="14" y="27"/>
                </a:cxn>
                <a:cxn ang="0">
                  <a:pos x="9" y="40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4" y="61"/>
                </a:cxn>
                <a:cxn ang="0">
                  <a:pos x="8" y="62"/>
                </a:cxn>
                <a:cxn ang="0">
                  <a:pos x="9" y="61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8" y="47"/>
                </a:cxn>
                <a:cxn ang="0">
                  <a:pos x="24" y="34"/>
                </a:cxn>
                <a:cxn ang="0">
                  <a:pos x="30" y="21"/>
                </a:cxn>
                <a:cxn ang="0">
                  <a:pos x="34" y="15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41" y="7"/>
                </a:cxn>
                <a:cxn ang="0">
                  <a:pos x="41" y="5"/>
                </a:cxn>
                <a:cxn ang="0">
                  <a:pos x="39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41" h="62">
                  <a:moveTo>
                    <a:pt x="31" y="1"/>
                  </a:moveTo>
                  <a:lnTo>
                    <a:pt x="31" y="1"/>
                  </a:lnTo>
                  <a:lnTo>
                    <a:pt x="26" y="7"/>
                  </a:lnTo>
                  <a:lnTo>
                    <a:pt x="22" y="14"/>
                  </a:lnTo>
                  <a:lnTo>
                    <a:pt x="14" y="27"/>
                  </a:lnTo>
                  <a:lnTo>
                    <a:pt x="9" y="40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4" y="61"/>
                  </a:lnTo>
                  <a:lnTo>
                    <a:pt x="8" y="62"/>
                  </a:lnTo>
                  <a:lnTo>
                    <a:pt x="9" y="61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8" y="47"/>
                  </a:lnTo>
                  <a:lnTo>
                    <a:pt x="24" y="34"/>
                  </a:lnTo>
                  <a:lnTo>
                    <a:pt x="30" y="21"/>
                  </a:lnTo>
                  <a:lnTo>
                    <a:pt x="34" y="15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2" name="Freeform 117"/>
            <p:cNvSpPr/>
            <p:nvPr/>
          </p:nvSpPr>
          <p:spPr bwMode="auto">
            <a:xfrm>
              <a:off x="5715001" y="4410075"/>
              <a:ext cx="20638" cy="2381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6" y="4"/>
                </a:cxn>
                <a:cxn ang="0">
                  <a:pos x="29" y="9"/>
                </a:cxn>
                <a:cxn ang="0">
                  <a:pos x="23" y="16"/>
                </a:cxn>
                <a:cxn ang="0">
                  <a:pos x="17" y="23"/>
                </a:cxn>
                <a:cxn ang="0">
                  <a:pos x="10" y="39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3" y="63"/>
                </a:cxn>
                <a:cxn ang="0">
                  <a:pos x="7" y="63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60"/>
                </a:cxn>
                <a:cxn ang="0">
                  <a:pos x="19" y="47"/>
                </a:cxn>
                <a:cxn ang="0">
                  <a:pos x="25" y="33"/>
                </a:cxn>
                <a:cxn ang="0">
                  <a:pos x="29" y="26"/>
                </a:cxn>
                <a:cxn ang="0">
                  <a:pos x="34" y="19"/>
                </a:cxn>
                <a:cxn ang="0">
                  <a:pos x="41" y="14"/>
                </a:cxn>
                <a:cxn ang="0">
                  <a:pos x="48" y="12"/>
                </a:cxn>
                <a:cxn ang="0">
                  <a:pos x="48" y="12"/>
                </a:cxn>
                <a:cxn ang="0">
                  <a:pos x="50" y="10"/>
                </a:cxn>
                <a:cxn ang="0">
                  <a:pos x="51" y="9"/>
                </a:cxn>
                <a:cxn ang="0">
                  <a:pos x="51" y="5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1" h="63">
                  <a:moveTo>
                    <a:pt x="45" y="1"/>
                  </a:moveTo>
                  <a:lnTo>
                    <a:pt x="45" y="1"/>
                  </a:lnTo>
                  <a:lnTo>
                    <a:pt x="36" y="4"/>
                  </a:lnTo>
                  <a:lnTo>
                    <a:pt x="29" y="9"/>
                  </a:lnTo>
                  <a:lnTo>
                    <a:pt x="23" y="16"/>
                  </a:lnTo>
                  <a:lnTo>
                    <a:pt x="17" y="23"/>
                  </a:lnTo>
                  <a:lnTo>
                    <a:pt x="10" y="39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3" y="63"/>
                  </a:lnTo>
                  <a:lnTo>
                    <a:pt x="7" y="63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9" y="47"/>
                  </a:lnTo>
                  <a:lnTo>
                    <a:pt x="25" y="33"/>
                  </a:lnTo>
                  <a:lnTo>
                    <a:pt x="29" y="26"/>
                  </a:lnTo>
                  <a:lnTo>
                    <a:pt x="34" y="19"/>
                  </a:lnTo>
                  <a:lnTo>
                    <a:pt x="41" y="14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0" y="10"/>
                  </a:lnTo>
                  <a:lnTo>
                    <a:pt x="51" y="9"/>
                  </a:lnTo>
                  <a:lnTo>
                    <a:pt x="51" y="5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3" name="Freeform 118"/>
            <p:cNvSpPr/>
            <p:nvPr/>
          </p:nvSpPr>
          <p:spPr bwMode="auto">
            <a:xfrm>
              <a:off x="5370513" y="4702175"/>
              <a:ext cx="4763" cy="47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7"/>
                </a:cxn>
                <a:cxn ang="0">
                  <a:pos x="1" y="11"/>
                </a:cxn>
                <a:cxn ang="0">
                  <a:pos x="3" y="12"/>
                </a:cxn>
                <a:cxn ang="0">
                  <a:pos x="5" y="12"/>
                </a:cxn>
                <a:cxn ang="0">
                  <a:pos x="5" y="12"/>
                </a:cxn>
                <a:cxn ang="0">
                  <a:pos x="8" y="12"/>
                </a:cxn>
                <a:cxn ang="0">
                  <a:pos x="9" y="11"/>
                </a:cxn>
                <a:cxn ang="0">
                  <a:pos x="11" y="7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7"/>
                  </a:lnTo>
                  <a:lnTo>
                    <a:pt x="1" y="11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8" y="12"/>
                  </a:lnTo>
                  <a:lnTo>
                    <a:pt x="9" y="11"/>
                  </a:lnTo>
                  <a:lnTo>
                    <a:pt x="11" y="7"/>
                  </a:lnTo>
                  <a:lnTo>
                    <a:pt x="9" y="3"/>
                  </a:lnTo>
                  <a:lnTo>
                    <a:pt x="8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4" name="Freeform 119"/>
            <p:cNvSpPr/>
            <p:nvPr/>
          </p:nvSpPr>
          <p:spPr bwMode="auto">
            <a:xfrm>
              <a:off x="5260976" y="4098925"/>
              <a:ext cx="363538" cy="304800"/>
            </a:xfrm>
            <a:custGeom>
              <a:avLst/>
              <a:gdLst/>
              <a:ahLst/>
              <a:cxnLst>
                <a:cxn ang="0">
                  <a:pos x="890" y="671"/>
                </a:cxn>
                <a:cxn ang="0">
                  <a:pos x="846" y="599"/>
                </a:cxn>
                <a:cxn ang="0">
                  <a:pos x="812" y="547"/>
                </a:cxn>
                <a:cxn ang="0">
                  <a:pos x="760" y="478"/>
                </a:cxn>
                <a:cxn ang="0">
                  <a:pos x="727" y="445"/>
                </a:cxn>
                <a:cxn ang="0">
                  <a:pos x="672" y="363"/>
                </a:cxn>
                <a:cxn ang="0">
                  <a:pos x="612" y="280"/>
                </a:cxn>
                <a:cxn ang="0">
                  <a:pos x="573" y="227"/>
                </a:cxn>
                <a:cxn ang="0">
                  <a:pos x="431" y="40"/>
                </a:cxn>
                <a:cxn ang="0">
                  <a:pos x="402" y="14"/>
                </a:cxn>
                <a:cxn ang="0">
                  <a:pos x="353" y="0"/>
                </a:cxn>
                <a:cxn ang="0">
                  <a:pos x="289" y="10"/>
                </a:cxn>
                <a:cxn ang="0">
                  <a:pos x="209" y="41"/>
                </a:cxn>
                <a:cxn ang="0">
                  <a:pos x="118" y="93"/>
                </a:cxn>
                <a:cxn ang="0">
                  <a:pos x="42" y="143"/>
                </a:cxn>
                <a:cxn ang="0">
                  <a:pos x="16" y="177"/>
                </a:cxn>
                <a:cxn ang="0">
                  <a:pos x="1" y="227"/>
                </a:cxn>
                <a:cxn ang="0">
                  <a:pos x="5" y="278"/>
                </a:cxn>
                <a:cxn ang="0">
                  <a:pos x="39" y="363"/>
                </a:cxn>
                <a:cxn ang="0">
                  <a:pos x="76" y="402"/>
                </a:cxn>
                <a:cxn ang="0">
                  <a:pos x="118" y="446"/>
                </a:cxn>
                <a:cxn ang="0">
                  <a:pos x="172" y="512"/>
                </a:cxn>
                <a:cxn ang="0">
                  <a:pos x="208" y="565"/>
                </a:cxn>
                <a:cxn ang="0">
                  <a:pos x="240" y="619"/>
                </a:cxn>
                <a:cxn ang="0">
                  <a:pos x="289" y="682"/>
                </a:cxn>
                <a:cxn ang="0">
                  <a:pos x="368" y="749"/>
                </a:cxn>
                <a:cxn ang="0">
                  <a:pos x="387" y="767"/>
                </a:cxn>
                <a:cxn ang="0">
                  <a:pos x="403" y="767"/>
                </a:cxn>
                <a:cxn ang="0">
                  <a:pos x="417" y="746"/>
                </a:cxn>
                <a:cxn ang="0">
                  <a:pos x="411" y="729"/>
                </a:cxn>
                <a:cxn ang="0">
                  <a:pos x="334" y="662"/>
                </a:cxn>
                <a:cxn ang="0">
                  <a:pos x="301" y="626"/>
                </a:cxn>
                <a:cxn ang="0">
                  <a:pos x="255" y="556"/>
                </a:cxn>
                <a:cxn ang="0">
                  <a:pos x="141" y="402"/>
                </a:cxn>
                <a:cxn ang="0">
                  <a:pos x="105" y="364"/>
                </a:cxn>
                <a:cxn ang="0">
                  <a:pos x="75" y="335"/>
                </a:cxn>
                <a:cxn ang="0">
                  <a:pos x="64" y="301"/>
                </a:cxn>
                <a:cxn ang="0">
                  <a:pos x="51" y="272"/>
                </a:cxn>
                <a:cxn ang="0">
                  <a:pos x="47" y="232"/>
                </a:cxn>
                <a:cxn ang="0">
                  <a:pos x="62" y="198"/>
                </a:cxn>
                <a:cxn ang="0">
                  <a:pos x="110" y="155"/>
                </a:cxn>
                <a:cxn ang="0">
                  <a:pos x="224" y="84"/>
                </a:cxn>
                <a:cxn ang="0">
                  <a:pos x="277" y="59"/>
                </a:cxn>
                <a:cxn ang="0">
                  <a:pos x="342" y="45"/>
                </a:cxn>
                <a:cxn ang="0">
                  <a:pos x="377" y="51"/>
                </a:cxn>
                <a:cxn ang="0">
                  <a:pos x="408" y="76"/>
                </a:cxn>
                <a:cxn ang="0">
                  <a:pos x="487" y="181"/>
                </a:cxn>
                <a:cxn ang="0">
                  <a:pos x="538" y="255"/>
                </a:cxn>
                <a:cxn ang="0">
                  <a:pos x="598" y="344"/>
                </a:cxn>
                <a:cxn ang="0">
                  <a:pos x="627" y="376"/>
                </a:cxn>
                <a:cxn ang="0">
                  <a:pos x="644" y="408"/>
                </a:cxn>
                <a:cxn ang="0">
                  <a:pos x="663" y="429"/>
                </a:cxn>
                <a:cxn ang="0">
                  <a:pos x="705" y="484"/>
                </a:cxn>
                <a:cxn ang="0">
                  <a:pos x="759" y="554"/>
                </a:cxn>
                <a:cxn ang="0">
                  <a:pos x="810" y="627"/>
                </a:cxn>
                <a:cxn ang="0">
                  <a:pos x="843" y="688"/>
                </a:cxn>
                <a:cxn ang="0">
                  <a:pos x="863" y="712"/>
                </a:cxn>
                <a:cxn ang="0">
                  <a:pos x="886" y="721"/>
                </a:cxn>
                <a:cxn ang="0">
                  <a:pos x="904" y="718"/>
                </a:cxn>
                <a:cxn ang="0">
                  <a:pos x="914" y="698"/>
                </a:cxn>
                <a:cxn ang="0">
                  <a:pos x="907" y="682"/>
                </a:cxn>
              </a:cxnLst>
              <a:rect l="0" t="0" r="r" b="b"/>
              <a:pathLst>
                <a:path w="914" h="768">
                  <a:moveTo>
                    <a:pt x="899" y="678"/>
                  </a:moveTo>
                  <a:lnTo>
                    <a:pt x="899" y="678"/>
                  </a:lnTo>
                  <a:lnTo>
                    <a:pt x="894" y="675"/>
                  </a:lnTo>
                  <a:lnTo>
                    <a:pt x="890" y="671"/>
                  </a:lnTo>
                  <a:lnTo>
                    <a:pt x="880" y="661"/>
                  </a:lnTo>
                  <a:lnTo>
                    <a:pt x="871" y="648"/>
                  </a:lnTo>
                  <a:lnTo>
                    <a:pt x="862" y="632"/>
                  </a:lnTo>
                  <a:lnTo>
                    <a:pt x="846" y="599"/>
                  </a:lnTo>
                  <a:lnTo>
                    <a:pt x="839" y="585"/>
                  </a:lnTo>
                  <a:lnTo>
                    <a:pt x="832" y="576"/>
                  </a:lnTo>
                  <a:lnTo>
                    <a:pt x="832" y="576"/>
                  </a:lnTo>
                  <a:lnTo>
                    <a:pt x="812" y="547"/>
                  </a:lnTo>
                  <a:lnTo>
                    <a:pt x="793" y="518"/>
                  </a:lnTo>
                  <a:lnTo>
                    <a:pt x="782" y="504"/>
                  </a:lnTo>
                  <a:lnTo>
                    <a:pt x="772" y="491"/>
                  </a:lnTo>
                  <a:lnTo>
                    <a:pt x="760" y="478"/>
                  </a:lnTo>
                  <a:lnTo>
                    <a:pt x="748" y="466"/>
                  </a:lnTo>
                  <a:lnTo>
                    <a:pt x="748" y="466"/>
                  </a:lnTo>
                  <a:lnTo>
                    <a:pt x="738" y="457"/>
                  </a:lnTo>
                  <a:lnTo>
                    <a:pt x="727" y="445"/>
                  </a:lnTo>
                  <a:lnTo>
                    <a:pt x="707" y="418"/>
                  </a:lnTo>
                  <a:lnTo>
                    <a:pt x="687" y="389"/>
                  </a:lnTo>
                  <a:lnTo>
                    <a:pt x="672" y="363"/>
                  </a:lnTo>
                  <a:lnTo>
                    <a:pt x="672" y="363"/>
                  </a:lnTo>
                  <a:lnTo>
                    <a:pt x="665" y="348"/>
                  </a:lnTo>
                  <a:lnTo>
                    <a:pt x="654" y="334"/>
                  </a:lnTo>
                  <a:lnTo>
                    <a:pt x="633" y="308"/>
                  </a:lnTo>
                  <a:lnTo>
                    <a:pt x="612" y="280"/>
                  </a:lnTo>
                  <a:lnTo>
                    <a:pt x="602" y="267"/>
                  </a:lnTo>
                  <a:lnTo>
                    <a:pt x="593" y="254"/>
                  </a:lnTo>
                  <a:lnTo>
                    <a:pt x="593" y="254"/>
                  </a:lnTo>
                  <a:lnTo>
                    <a:pt x="573" y="227"/>
                  </a:lnTo>
                  <a:lnTo>
                    <a:pt x="553" y="199"/>
                  </a:lnTo>
                  <a:lnTo>
                    <a:pt x="513" y="146"/>
                  </a:lnTo>
                  <a:lnTo>
                    <a:pt x="472" y="92"/>
                  </a:lnTo>
                  <a:lnTo>
                    <a:pt x="431" y="40"/>
                  </a:lnTo>
                  <a:lnTo>
                    <a:pt x="431" y="40"/>
                  </a:lnTo>
                  <a:lnTo>
                    <a:pt x="421" y="29"/>
                  </a:lnTo>
                  <a:lnTo>
                    <a:pt x="412" y="20"/>
                  </a:lnTo>
                  <a:lnTo>
                    <a:pt x="402" y="14"/>
                  </a:lnTo>
                  <a:lnTo>
                    <a:pt x="390" y="8"/>
                  </a:lnTo>
                  <a:lnTo>
                    <a:pt x="378" y="4"/>
                  </a:lnTo>
                  <a:lnTo>
                    <a:pt x="366" y="2"/>
                  </a:lnTo>
                  <a:lnTo>
                    <a:pt x="353" y="0"/>
                  </a:lnTo>
                  <a:lnTo>
                    <a:pt x="342" y="0"/>
                  </a:lnTo>
                  <a:lnTo>
                    <a:pt x="328" y="2"/>
                  </a:lnTo>
                  <a:lnTo>
                    <a:pt x="315" y="4"/>
                  </a:lnTo>
                  <a:lnTo>
                    <a:pt x="289" y="10"/>
                  </a:lnTo>
                  <a:lnTo>
                    <a:pt x="264" y="17"/>
                  </a:lnTo>
                  <a:lnTo>
                    <a:pt x="241" y="27"/>
                  </a:lnTo>
                  <a:lnTo>
                    <a:pt x="241" y="27"/>
                  </a:lnTo>
                  <a:lnTo>
                    <a:pt x="209" y="41"/>
                  </a:lnTo>
                  <a:lnTo>
                    <a:pt x="178" y="57"/>
                  </a:lnTo>
                  <a:lnTo>
                    <a:pt x="147" y="74"/>
                  </a:lnTo>
                  <a:lnTo>
                    <a:pt x="118" y="93"/>
                  </a:lnTo>
                  <a:lnTo>
                    <a:pt x="118" y="93"/>
                  </a:lnTo>
                  <a:lnTo>
                    <a:pt x="93" y="108"/>
                  </a:lnTo>
                  <a:lnTo>
                    <a:pt x="67" y="125"/>
                  </a:lnTo>
                  <a:lnTo>
                    <a:pt x="54" y="134"/>
                  </a:lnTo>
                  <a:lnTo>
                    <a:pt x="42" y="143"/>
                  </a:lnTo>
                  <a:lnTo>
                    <a:pt x="32" y="153"/>
                  </a:lnTo>
                  <a:lnTo>
                    <a:pt x="22" y="165"/>
                  </a:lnTo>
                  <a:lnTo>
                    <a:pt x="22" y="165"/>
                  </a:lnTo>
                  <a:lnTo>
                    <a:pt x="16" y="177"/>
                  </a:lnTo>
                  <a:lnTo>
                    <a:pt x="9" y="189"/>
                  </a:lnTo>
                  <a:lnTo>
                    <a:pt x="5" y="202"/>
                  </a:lnTo>
                  <a:lnTo>
                    <a:pt x="3" y="214"/>
                  </a:lnTo>
                  <a:lnTo>
                    <a:pt x="1" y="227"/>
                  </a:lnTo>
                  <a:lnTo>
                    <a:pt x="0" y="238"/>
                  </a:lnTo>
                  <a:lnTo>
                    <a:pt x="1" y="252"/>
                  </a:lnTo>
                  <a:lnTo>
                    <a:pt x="3" y="265"/>
                  </a:lnTo>
                  <a:lnTo>
                    <a:pt x="5" y="278"/>
                  </a:lnTo>
                  <a:lnTo>
                    <a:pt x="8" y="289"/>
                  </a:lnTo>
                  <a:lnTo>
                    <a:pt x="17" y="314"/>
                  </a:lnTo>
                  <a:lnTo>
                    <a:pt x="28" y="339"/>
                  </a:lnTo>
                  <a:lnTo>
                    <a:pt x="39" y="363"/>
                  </a:lnTo>
                  <a:lnTo>
                    <a:pt x="39" y="363"/>
                  </a:lnTo>
                  <a:lnTo>
                    <a:pt x="46" y="373"/>
                  </a:lnTo>
                  <a:lnTo>
                    <a:pt x="56" y="384"/>
                  </a:lnTo>
                  <a:lnTo>
                    <a:pt x="76" y="402"/>
                  </a:lnTo>
                  <a:lnTo>
                    <a:pt x="76" y="402"/>
                  </a:lnTo>
                  <a:lnTo>
                    <a:pt x="92" y="416"/>
                  </a:lnTo>
                  <a:lnTo>
                    <a:pt x="105" y="431"/>
                  </a:lnTo>
                  <a:lnTo>
                    <a:pt x="118" y="446"/>
                  </a:lnTo>
                  <a:lnTo>
                    <a:pt x="131" y="462"/>
                  </a:lnTo>
                  <a:lnTo>
                    <a:pt x="131" y="462"/>
                  </a:lnTo>
                  <a:lnTo>
                    <a:pt x="151" y="488"/>
                  </a:lnTo>
                  <a:lnTo>
                    <a:pt x="172" y="512"/>
                  </a:lnTo>
                  <a:lnTo>
                    <a:pt x="182" y="525"/>
                  </a:lnTo>
                  <a:lnTo>
                    <a:pt x="191" y="538"/>
                  </a:lnTo>
                  <a:lnTo>
                    <a:pt x="200" y="551"/>
                  </a:lnTo>
                  <a:lnTo>
                    <a:pt x="208" y="565"/>
                  </a:lnTo>
                  <a:lnTo>
                    <a:pt x="208" y="565"/>
                  </a:lnTo>
                  <a:lnTo>
                    <a:pt x="215" y="580"/>
                  </a:lnTo>
                  <a:lnTo>
                    <a:pt x="223" y="593"/>
                  </a:lnTo>
                  <a:lnTo>
                    <a:pt x="240" y="619"/>
                  </a:lnTo>
                  <a:lnTo>
                    <a:pt x="259" y="644"/>
                  </a:lnTo>
                  <a:lnTo>
                    <a:pt x="277" y="669"/>
                  </a:lnTo>
                  <a:lnTo>
                    <a:pt x="277" y="669"/>
                  </a:lnTo>
                  <a:lnTo>
                    <a:pt x="289" y="682"/>
                  </a:lnTo>
                  <a:lnTo>
                    <a:pt x="301" y="694"/>
                  </a:lnTo>
                  <a:lnTo>
                    <a:pt x="327" y="716"/>
                  </a:lnTo>
                  <a:lnTo>
                    <a:pt x="355" y="737"/>
                  </a:lnTo>
                  <a:lnTo>
                    <a:pt x="368" y="749"/>
                  </a:lnTo>
                  <a:lnTo>
                    <a:pt x="379" y="762"/>
                  </a:lnTo>
                  <a:lnTo>
                    <a:pt x="379" y="762"/>
                  </a:lnTo>
                  <a:lnTo>
                    <a:pt x="383" y="764"/>
                  </a:lnTo>
                  <a:lnTo>
                    <a:pt x="387" y="767"/>
                  </a:lnTo>
                  <a:lnTo>
                    <a:pt x="391" y="768"/>
                  </a:lnTo>
                  <a:lnTo>
                    <a:pt x="395" y="768"/>
                  </a:lnTo>
                  <a:lnTo>
                    <a:pt x="399" y="768"/>
                  </a:lnTo>
                  <a:lnTo>
                    <a:pt x="403" y="767"/>
                  </a:lnTo>
                  <a:lnTo>
                    <a:pt x="410" y="762"/>
                  </a:lnTo>
                  <a:lnTo>
                    <a:pt x="415" y="755"/>
                  </a:lnTo>
                  <a:lnTo>
                    <a:pt x="416" y="751"/>
                  </a:lnTo>
                  <a:lnTo>
                    <a:pt x="417" y="746"/>
                  </a:lnTo>
                  <a:lnTo>
                    <a:pt x="417" y="742"/>
                  </a:lnTo>
                  <a:lnTo>
                    <a:pt x="416" y="738"/>
                  </a:lnTo>
                  <a:lnTo>
                    <a:pt x="415" y="733"/>
                  </a:lnTo>
                  <a:lnTo>
                    <a:pt x="411" y="729"/>
                  </a:lnTo>
                  <a:lnTo>
                    <a:pt x="411" y="729"/>
                  </a:lnTo>
                  <a:lnTo>
                    <a:pt x="394" y="711"/>
                  </a:lnTo>
                  <a:lnTo>
                    <a:pt x="374" y="694"/>
                  </a:lnTo>
                  <a:lnTo>
                    <a:pt x="334" y="662"/>
                  </a:lnTo>
                  <a:lnTo>
                    <a:pt x="334" y="662"/>
                  </a:lnTo>
                  <a:lnTo>
                    <a:pt x="322" y="650"/>
                  </a:lnTo>
                  <a:lnTo>
                    <a:pt x="311" y="639"/>
                  </a:lnTo>
                  <a:lnTo>
                    <a:pt x="301" y="626"/>
                  </a:lnTo>
                  <a:lnTo>
                    <a:pt x="291" y="612"/>
                  </a:lnTo>
                  <a:lnTo>
                    <a:pt x="272" y="584"/>
                  </a:lnTo>
                  <a:lnTo>
                    <a:pt x="255" y="556"/>
                  </a:lnTo>
                  <a:lnTo>
                    <a:pt x="255" y="556"/>
                  </a:lnTo>
                  <a:lnTo>
                    <a:pt x="225" y="510"/>
                  </a:lnTo>
                  <a:lnTo>
                    <a:pt x="194" y="466"/>
                  </a:lnTo>
                  <a:lnTo>
                    <a:pt x="160" y="423"/>
                  </a:lnTo>
                  <a:lnTo>
                    <a:pt x="141" y="402"/>
                  </a:lnTo>
                  <a:lnTo>
                    <a:pt x="122" y="381"/>
                  </a:lnTo>
                  <a:lnTo>
                    <a:pt x="122" y="381"/>
                  </a:lnTo>
                  <a:lnTo>
                    <a:pt x="114" y="373"/>
                  </a:lnTo>
                  <a:lnTo>
                    <a:pt x="105" y="364"/>
                  </a:lnTo>
                  <a:lnTo>
                    <a:pt x="86" y="348"/>
                  </a:lnTo>
                  <a:lnTo>
                    <a:pt x="86" y="348"/>
                  </a:lnTo>
                  <a:lnTo>
                    <a:pt x="79" y="342"/>
                  </a:lnTo>
                  <a:lnTo>
                    <a:pt x="75" y="335"/>
                  </a:lnTo>
                  <a:lnTo>
                    <a:pt x="72" y="329"/>
                  </a:lnTo>
                  <a:lnTo>
                    <a:pt x="69" y="322"/>
                  </a:lnTo>
                  <a:lnTo>
                    <a:pt x="67" y="308"/>
                  </a:lnTo>
                  <a:lnTo>
                    <a:pt x="64" y="301"/>
                  </a:lnTo>
                  <a:lnTo>
                    <a:pt x="62" y="293"/>
                  </a:lnTo>
                  <a:lnTo>
                    <a:pt x="62" y="293"/>
                  </a:lnTo>
                  <a:lnTo>
                    <a:pt x="55" y="283"/>
                  </a:lnTo>
                  <a:lnTo>
                    <a:pt x="51" y="272"/>
                  </a:lnTo>
                  <a:lnTo>
                    <a:pt x="47" y="262"/>
                  </a:lnTo>
                  <a:lnTo>
                    <a:pt x="46" y="252"/>
                  </a:lnTo>
                  <a:lnTo>
                    <a:pt x="46" y="241"/>
                  </a:lnTo>
                  <a:lnTo>
                    <a:pt x="47" y="232"/>
                  </a:lnTo>
                  <a:lnTo>
                    <a:pt x="49" y="223"/>
                  </a:lnTo>
                  <a:lnTo>
                    <a:pt x="52" y="214"/>
                  </a:lnTo>
                  <a:lnTo>
                    <a:pt x="56" y="206"/>
                  </a:lnTo>
                  <a:lnTo>
                    <a:pt x="62" y="198"/>
                  </a:lnTo>
                  <a:lnTo>
                    <a:pt x="68" y="190"/>
                  </a:lnTo>
                  <a:lnTo>
                    <a:pt x="75" y="182"/>
                  </a:lnTo>
                  <a:lnTo>
                    <a:pt x="92" y="168"/>
                  </a:lnTo>
                  <a:lnTo>
                    <a:pt x="110" y="155"/>
                  </a:lnTo>
                  <a:lnTo>
                    <a:pt x="110" y="155"/>
                  </a:lnTo>
                  <a:lnTo>
                    <a:pt x="166" y="118"/>
                  </a:lnTo>
                  <a:lnTo>
                    <a:pt x="195" y="101"/>
                  </a:lnTo>
                  <a:lnTo>
                    <a:pt x="224" y="84"/>
                  </a:lnTo>
                  <a:lnTo>
                    <a:pt x="224" y="84"/>
                  </a:lnTo>
                  <a:lnTo>
                    <a:pt x="240" y="76"/>
                  </a:lnTo>
                  <a:lnTo>
                    <a:pt x="257" y="68"/>
                  </a:lnTo>
                  <a:lnTo>
                    <a:pt x="277" y="59"/>
                  </a:lnTo>
                  <a:lnTo>
                    <a:pt x="298" y="53"/>
                  </a:lnTo>
                  <a:lnTo>
                    <a:pt x="321" y="46"/>
                  </a:lnTo>
                  <a:lnTo>
                    <a:pt x="331" y="45"/>
                  </a:lnTo>
                  <a:lnTo>
                    <a:pt x="342" y="45"/>
                  </a:lnTo>
                  <a:lnTo>
                    <a:pt x="351" y="45"/>
                  </a:lnTo>
                  <a:lnTo>
                    <a:pt x="361" y="46"/>
                  </a:lnTo>
                  <a:lnTo>
                    <a:pt x="369" y="48"/>
                  </a:lnTo>
                  <a:lnTo>
                    <a:pt x="377" y="51"/>
                  </a:lnTo>
                  <a:lnTo>
                    <a:pt x="377" y="51"/>
                  </a:lnTo>
                  <a:lnTo>
                    <a:pt x="387" y="59"/>
                  </a:lnTo>
                  <a:lnTo>
                    <a:pt x="398" y="67"/>
                  </a:lnTo>
                  <a:lnTo>
                    <a:pt x="408" y="76"/>
                  </a:lnTo>
                  <a:lnTo>
                    <a:pt x="417" y="87"/>
                  </a:lnTo>
                  <a:lnTo>
                    <a:pt x="437" y="108"/>
                  </a:lnTo>
                  <a:lnTo>
                    <a:pt x="454" y="133"/>
                  </a:lnTo>
                  <a:lnTo>
                    <a:pt x="487" y="181"/>
                  </a:lnTo>
                  <a:lnTo>
                    <a:pt x="502" y="204"/>
                  </a:lnTo>
                  <a:lnTo>
                    <a:pt x="517" y="225"/>
                  </a:lnTo>
                  <a:lnTo>
                    <a:pt x="517" y="225"/>
                  </a:lnTo>
                  <a:lnTo>
                    <a:pt x="538" y="255"/>
                  </a:lnTo>
                  <a:lnTo>
                    <a:pt x="557" y="284"/>
                  </a:lnTo>
                  <a:lnTo>
                    <a:pt x="578" y="314"/>
                  </a:lnTo>
                  <a:lnTo>
                    <a:pt x="598" y="344"/>
                  </a:lnTo>
                  <a:lnTo>
                    <a:pt x="598" y="344"/>
                  </a:lnTo>
                  <a:lnTo>
                    <a:pt x="610" y="357"/>
                  </a:lnTo>
                  <a:lnTo>
                    <a:pt x="623" y="372"/>
                  </a:lnTo>
                  <a:lnTo>
                    <a:pt x="623" y="372"/>
                  </a:lnTo>
                  <a:lnTo>
                    <a:pt x="627" y="376"/>
                  </a:lnTo>
                  <a:lnTo>
                    <a:pt x="629" y="381"/>
                  </a:lnTo>
                  <a:lnTo>
                    <a:pt x="635" y="393"/>
                  </a:lnTo>
                  <a:lnTo>
                    <a:pt x="640" y="405"/>
                  </a:lnTo>
                  <a:lnTo>
                    <a:pt x="644" y="408"/>
                  </a:lnTo>
                  <a:lnTo>
                    <a:pt x="648" y="412"/>
                  </a:lnTo>
                  <a:lnTo>
                    <a:pt x="648" y="412"/>
                  </a:lnTo>
                  <a:lnTo>
                    <a:pt x="655" y="420"/>
                  </a:lnTo>
                  <a:lnTo>
                    <a:pt x="663" y="429"/>
                  </a:lnTo>
                  <a:lnTo>
                    <a:pt x="676" y="448"/>
                  </a:lnTo>
                  <a:lnTo>
                    <a:pt x="690" y="467"/>
                  </a:lnTo>
                  <a:lnTo>
                    <a:pt x="697" y="476"/>
                  </a:lnTo>
                  <a:lnTo>
                    <a:pt x="705" y="484"/>
                  </a:lnTo>
                  <a:lnTo>
                    <a:pt x="705" y="484"/>
                  </a:lnTo>
                  <a:lnTo>
                    <a:pt x="724" y="507"/>
                  </a:lnTo>
                  <a:lnTo>
                    <a:pt x="742" y="529"/>
                  </a:lnTo>
                  <a:lnTo>
                    <a:pt x="759" y="554"/>
                  </a:lnTo>
                  <a:lnTo>
                    <a:pt x="776" y="576"/>
                  </a:lnTo>
                  <a:lnTo>
                    <a:pt x="776" y="576"/>
                  </a:lnTo>
                  <a:lnTo>
                    <a:pt x="794" y="602"/>
                  </a:lnTo>
                  <a:lnTo>
                    <a:pt x="810" y="627"/>
                  </a:lnTo>
                  <a:lnTo>
                    <a:pt x="824" y="653"/>
                  </a:lnTo>
                  <a:lnTo>
                    <a:pt x="839" y="680"/>
                  </a:lnTo>
                  <a:lnTo>
                    <a:pt x="839" y="680"/>
                  </a:lnTo>
                  <a:lnTo>
                    <a:pt x="843" y="688"/>
                  </a:lnTo>
                  <a:lnTo>
                    <a:pt x="846" y="695"/>
                  </a:lnTo>
                  <a:lnTo>
                    <a:pt x="852" y="701"/>
                  </a:lnTo>
                  <a:lnTo>
                    <a:pt x="857" y="707"/>
                  </a:lnTo>
                  <a:lnTo>
                    <a:pt x="863" y="712"/>
                  </a:lnTo>
                  <a:lnTo>
                    <a:pt x="870" y="716"/>
                  </a:lnTo>
                  <a:lnTo>
                    <a:pt x="878" y="718"/>
                  </a:lnTo>
                  <a:lnTo>
                    <a:pt x="886" y="721"/>
                  </a:lnTo>
                  <a:lnTo>
                    <a:pt x="886" y="721"/>
                  </a:lnTo>
                  <a:lnTo>
                    <a:pt x="891" y="722"/>
                  </a:lnTo>
                  <a:lnTo>
                    <a:pt x="896" y="722"/>
                  </a:lnTo>
                  <a:lnTo>
                    <a:pt x="900" y="721"/>
                  </a:lnTo>
                  <a:lnTo>
                    <a:pt x="904" y="718"/>
                  </a:lnTo>
                  <a:lnTo>
                    <a:pt x="907" y="716"/>
                  </a:lnTo>
                  <a:lnTo>
                    <a:pt x="909" y="713"/>
                  </a:lnTo>
                  <a:lnTo>
                    <a:pt x="913" y="705"/>
                  </a:lnTo>
                  <a:lnTo>
                    <a:pt x="914" y="698"/>
                  </a:lnTo>
                  <a:lnTo>
                    <a:pt x="913" y="692"/>
                  </a:lnTo>
                  <a:lnTo>
                    <a:pt x="912" y="688"/>
                  </a:lnTo>
                  <a:lnTo>
                    <a:pt x="911" y="684"/>
                  </a:lnTo>
                  <a:lnTo>
                    <a:pt x="907" y="682"/>
                  </a:lnTo>
                  <a:lnTo>
                    <a:pt x="903" y="679"/>
                  </a:lnTo>
                  <a:lnTo>
                    <a:pt x="899" y="678"/>
                  </a:lnTo>
                  <a:lnTo>
                    <a:pt x="899" y="6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5" name="Freeform 120"/>
            <p:cNvSpPr/>
            <p:nvPr/>
          </p:nvSpPr>
          <p:spPr bwMode="auto">
            <a:xfrm>
              <a:off x="5599113" y="4098925"/>
              <a:ext cx="361950" cy="304800"/>
            </a:xfrm>
            <a:custGeom>
              <a:avLst/>
              <a:gdLst/>
              <a:ahLst/>
              <a:cxnLst>
                <a:cxn ang="0">
                  <a:pos x="25" y="671"/>
                </a:cxn>
                <a:cxn ang="0">
                  <a:pos x="68" y="599"/>
                </a:cxn>
                <a:cxn ang="0">
                  <a:pos x="102" y="547"/>
                </a:cxn>
                <a:cxn ang="0">
                  <a:pos x="153" y="478"/>
                </a:cxn>
                <a:cxn ang="0">
                  <a:pos x="187" y="445"/>
                </a:cxn>
                <a:cxn ang="0">
                  <a:pos x="242" y="363"/>
                </a:cxn>
                <a:cxn ang="0">
                  <a:pos x="302" y="280"/>
                </a:cxn>
                <a:cxn ang="0">
                  <a:pos x="341" y="227"/>
                </a:cxn>
                <a:cxn ang="0">
                  <a:pos x="482" y="40"/>
                </a:cxn>
                <a:cxn ang="0">
                  <a:pos x="512" y="14"/>
                </a:cxn>
                <a:cxn ang="0">
                  <a:pos x="560" y="0"/>
                </a:cxn>
                <a:cxn ang="0">
                  <a:pos x="624" y="10"/>
                </a:cxn>
                <a:cxn ang="0">
                  <a:pos x="705" y="41"/>
                </a:cxn>
                <a:cxn ang="0">
                  <a:pos x="796" y="93"/>
                </a:cxn>
                <a:cxn ang="0">
                  <a:pos x="872" y="143"/>
                </a:cxn>
                <a:cxn ang="0">
                  <a:pos x="898" y="177"/>
                </a:cxn>
                <a:cxn ang="0">
                  <a:pos x="913" y="227"/>
                </a:cxn>
                <a:cxn ang="0">
                  <a:pos x="909" y="278"/>
                </a:cxn>
                <a:cxn ang="0">
                  <a:pos x="875" y="363"/>
                </a:cxn>
                <a:cxn ang="0">
                  <a:pos x="837" y="402"/>
                </a:cxn>
                <a:cxn ang="0">
                  <a:pos x="795" y="446"/>
                </a:cxn>
                <a:cxn ang="0">
                  <a:pos x="741" y="512"/>
                </a:cxn>
                <a:cxn ang="0">
                  <a:pos x="706" y="565"/>
                </a:cxn>
                <a:cxn ang="0">
                  <a:pos x="673" y="619"/>
                </a:cxn>
                <a:cxn ang="0">
                  <a:pos x="625" y="682"/>
                </a:cxn>
                <a:cxn ang="0">
                  <a:pos x="546" y="749"/>
                </a:cxn>
                <a:cxn ang="0">
                  <a:pos x="527" y="767"/>
                </a:cxn>
                <a:cxn ang="0">
                  <a:pos x="510" y="767"/>
                </a:cxn>
                <a:cxn ang="0">
                  <a:pos x="495" y="746"/>
                </a:cxn>
                <a:cxn ang="0">
                  <a:pos x="502" y="729"/>
                </a:cxn>
                <a:cxn ang="0">
                  <a:pos x="579" y="662"/>
                </a:cxn>
                <a:cxn ang="0">
                  <a:pos x="613" y="626"/>
                </a:cxn>
                <a:cxn ang="0">
                  <a:pos x="659" y="556"/>
                </a:cxn>
                <a:cxn ang="0">
                  <a:pos x="773" y="402"/>
                </a:cxn>
                <a:cxn ang="0">
                  <a:pos x="828" y="348"/>
                </a:cxn>
                <a:cxn ang="0">
                  <a:pos x="842" y="329"/>
                </a:cxn>
                <a:cxn ang="0">
                  <a:pos x="853" y="293"/>
                </a:cxn>
                <a:cxn ang="0">
                  <a:pos x="866" y="262"/>
                </a:cxn>
                <a:cxn ang="0">
                  <a:pos x="864" y="223"/>
                </a:cxn>
                <a:cxn ang="0">
                  <a:pos x="846" y="190"/>
                </a:cxn>
                <a:cxn ang="0">
                  <a:pos x="804" y="155"/>
                </a:cxn>
                <a:cxn ang="0">
                  <a:pos x="689" y="84"/>
                </a:cxn>
                <a:cxn ang="0">
                  <a:pos x="615" y="53"/>
                </a:cxn>
                <a:cxn ang="0">
                  <a:pos x="562" y="45"/>
                </a:cxn>
                <a:cxn ang="0">
                  <a:pos x="536" y="51"/>
                </a:cxn>
                <a:cxn ang="0">
                  <a:pos x="495" y="87"/>
                </a:cxn>
                <a:cxn ang="0">
                  <a:pos x="412" y="204"/>
                </a:cxn>
                <a:cxn ang="0">
                  <a:pos x="356" y="284"/>
                </a:cxn>
                <a:cxn ang="0">
                  <a:pos x="303" y="357"/>
                </a:cxn>
                <a:cxn ang="0">
                  <a:pos x="284" y="381"/>
                </a:cxn>
                <a:cxn ang="0">
                  <a:pos x="267" y="412"/>
                </a:cxn>
                <a:cxn ang="0">
                  <a:pos x="236" y="448"/>
                </a:cxn>
                <a:cxn ang="0">
                  <a:pos x="209" y="484"/>
                </a:cxn>
                <a:cxn ang="0">
                  <a:pos x="138" y="576"/>
                </a:cxn>
                <a:cxn ang="0">
                  <a:pos x="89" y="653"/>
                </a:cxn>
                <a:cxn ang="0">
                  <a:pos x="68" y="695"/>
                </a:cxn>
                <a:cxn ang="0">
                  <a:pos x="43" y="716"/>
                </a:cxn>
                <a:cxn ang="0">
                  <a:pos x="22" y="722"/>
                </a:cxn>
                <a:cxn ang="0">
                  <a:pos x="6" y="716"/>
                </a:cxn>
                <a:cxn ang="0">
                  <a:pos x="0" y="692"/>
                </a:cxn>
                <a:cxn ang="0">
                  <a:pos x="10" y="679"/>
                </a:cxn>
              </a:cxnLst>
              <a:rect l="0" t="0" r="r" b="b"/>
              <a:pathLst>
                <a:path w="913" h="768">
                  <a:moveTo>
                    <a:pt x="15" y="678"/>
                  </a:moveTo>
                  <a:lnTo>
                    <a:pt x="15" y="678"/>
                  </a:lnTo>
                  <a:lnTo>
                    <a:pt x="19" y="675"/>
                  </a:lnTo>
                  <a:lnTo>
                    <a:pt x="25" y="671"/>
                  </a:lnTo>
                  <a:lnTo>
                    <a:pt x="34" y="661"/>
                  </a:lnTo>
                  <a:lnTo>
                    <a:pt x="43" y="648"/>
                  </a:lnTo>
                  <a:lnTo>
                    <a:pt x="51" y="632"/>
                  </a:lnTo>
                  <a:lnTo>
                    <a:pt x="68" y="599"/>
                  </a:lnTo>
                  <a:lnTo>
                    <a:pt x="74" y="585"/>
                  </a:lnTo>
                  <a:lnTo>
                    <a:pt x="81" y="576"/>
                  </a:lnTo>
                  <a:lnTo>
                    <a:pt x="81" y="576"/>
                  </a:lnTo>
                  <a:lnTo>
                    <a:pt x="102" y="547"/>
                  </a:lnTo>
                  <a:lnTo>
                    <a:pt x="121" y="518"/>
                  </a:lnTo>
                  <a:lnTo>
                    <a:pt x="131" y="504"/>
                  </a:lnTo>
                  <a:lnTo>
                    <a:pt x="142" y="491"/>
                  </a:lnTo>
                  <a:lnTo>
                    <a:pt x="153" y="478"/>
                  </a:lnTo>
                  <a:lnTo>
                    <a:pt x="166" y="466"/>
                  </a:lnTo>
                  <a:lnTo>
                    <a:pt x="166" y="466"/>
                  </a:lnTo>
                  <a:lnTo>
                    <a:pt x="176" y="457"/>
                  </a:lnTo>
                  <a:lnTo>
                    <a:pt x="187" y="445"/>
                  </a:lnTo>
                  <a:lnTo>
                    <a:pt x="208" y="418"/>
                  </a:lnTo>
                  <a:lnTo>
                    <a:pt x="226" y="389"/>
                  </a:lnTo>
                  <a:lnTo>
                    <a:pt x="242" y="363"/>
                  </a:lnTo>
                  <a:lnTo>
                    <a:pt x="242" y="363"/>
                  </a:lnTo>
                  <a:lnTo>
                    <a:pt x="250" y="348"/>
                  </a:lnTo>
                  <a:lnTo>
                    <a:pt x="259" y="334"/>
                  </a:lnTo>
                  <a:lnTo>
                    <a:pt x="280" y="308"/>
                  </a:lnTo>
                  <a:lnTo>
                    <a:pt x="302" y="280"/>
                  </a:lnTo>
                  <a:lnTo>
                    <a:pt x="312" y="267"/>
                  </a:lnTo>
                  <a:lnTo>
                    <a:pt x="321" y="254"/>
                  </a:lnTo>
                  <a:lnTo>
                    <a:pt x="321" y="254"/>
                  </a:lnTo>
                  <a:lnTo>
                    <a:pt x="341" y="227"/>
                  </a:lnTo>
                  <a:lnTo>
                    <a:pt x="361" y="199"/>
                  </a:lnTo>
                  <a:lnTo>
                    <a:pt x="401" y="146"/>
                  </a:lnTo>
                  <a:lnTo>
                    <a:pt x="442" y="92"/>
                  </a:lnTo>
                  <a:lnTo>
                    <a:pt x="482" y="40"/>
                  </a:lnTo>
                  <a:lnTo>
                    <a:pt x="482" y="40"/>
                  </a:lnTo>
                  <a:lnTo>
                    <a:pt x="492" y="29"/>
                  </a:lnTo>
                  <a:lnTo>
                    <a:pt x="502" y="20"/>
                  </a:lnTo>
                  <a:lnTo>
                    <a:pt x="512" y="14"/>
                  </a:lnTo>
                  <a:lnTo>
                    <a:pt x="523" y="8"/>
                  </a:lnTo>
                  <a:lnTo>
                    <a:pt x="535" y="4"/>
                  </a:lnTo>
                  <a:lnTo>
                    <a:pt x="548" y="2"/>
                  </a:lnTo>
                  <a:lnTo>
                    <a:pt x="560" y="0"/>
                  </a:lnTo>
                  <a:lnTo>
                    <a:pt x="573" y="0"/>
                  </a:lnTo>
                  <a:lnTo>
                    <a:pt x="586" y="2"/>
                  </a:lnTo>
                  <a:lnTo>
                    <a:pt x="599" y="4"/>
                  </a:lnTo>
                  <a:lnTo>
                    <a:pt x="624" y="10"/>
                  </a:lnTo>
                  <a:lnTo>
                    <a:pt x="650" y="17"/>
                  </a:lnTo>
                  <a:lnTo>
                    <a:pt x="672" y="27"/>
                  </a:lnTo>
                  <a:lnTo>
                    <a:pt x="672" y="27"/>
                  </a:lnTo>
                  <a:lnTo>
                    <a:pt x="705" y="41"/>
                  </a:lnTo>
                  <a:lnTo>
                    <a:pt x="736" y="57"/>
                  </a:lnTo>
                  <a:lnTo>
                    <a:pt x="766" y="74"/>
                  </a:lnTo>
                  <a:lnTo>
                    <a:pt x="796" y="93"/>
                  </a:lnTo>
                  <a:lnTo>
                    <a:pt x="796" y="93"/>
                  </a:lnTo>
                  <a:lnTo>
                    <a:pt x="821" y="108"/>
                  </a:lnTo>
                  <a:lnTo>
                    <a:pt x="847" y="125"/>
                  </a:lnTo>
                  <a:lnTo>
                    <a:pt x="860" y="134"/>
                  </a:lnTo>
                  <a:lnTo>
                    <a:pt x="872" y="143"/>
                  </a:lnTo>
                  <a:lnTo>
                    <a:pt x="883" y="153"/>
                  </a:lnTo>
                  <a:lnTo>
                    <a:pt x="892" y="165"/>
                  </a:lnTo>
                  <a:lnTo>
                    <a:pt x="892" y="165"/>
                  </a:lnTo>
                  <a:lnTo>
                    <a:pt x="898" y="177"/>
                  </a:lnTo>
                  <a:lnTo>
                    <a:pt x="904" y="189"/>
                  </a:lnTo>
                  <a:lnTo>
                    <a:pt x="908" y="202"/>
                  </a:lnTo>
                  <a:lnTo>
                    <a:pt x="911" y="214"/>
                  </a:lnTo>
                  <a:lnTo>
                    <a:pt x="913" y="227"/>
                  </a:lnTo>
                  <a:lnTo>
                    <a:pt x="913" y="238"/>
                  </a:lnTo>
                  <a:lnTo>
                    <a:pt x="913" y="252"/>
                  </a:lnTo>
                  <a:lnTo>
                    <a:pt x="911" y="265"/>
                  </a:lnTo>
                  <a:lnTo>
                    <a:pt x="909" y="278"/>
                  </a:lnTo>
                  <a:lnTo>
                    <a:pt x="905" y="289"/>
                  </a:lnTo>
                  <a:lnTo>
                    <a:pt x="897" y="314"/>
                  </a:lnTo>
                  <a:lnTo>
                    <a:pt x="887" y="339"/>
                  </a:lnTo>
                  <a:lnTo>
                    <a:pt x="875" y="363"/>
                  </a:lnTo>
                  <a:lnTo>
                    <a:pt x="875" y="363"/>
                  </a:lnTo>
                  <a:lnTo>
                    <a:pt x="867" y="373"/>
                  </a:lnTo>
                  <a:lnTo>
                    <a:pt x="858" y="384"/>
                  </a:lnTo>
                  <a:lnTo>
                    <a:pt x="837" y="402"/>
                  </a:lnTo>
                  <a:lnTo>
                    <a:pt x="837" y="402"/>
                  </a:lnTo>
                  <a:lnTo>
                    <a:pt x="822" y="416"/>
                  </a:lnTo>
                  <a:lnTo>
                    <a:pt x="808" y="431"/>
                  </a:lnTo>
                  <a:lnTo>
                    <a:pt x="795" y="446"/>
                  </a:lnTo>
                  <a:lnTo>
                    <a:pt x="783" y="462"/>
                  </a:lnTo>
                  <a:lnTo>
                    <a:pt x="783" y="462"/>
                  </a:lnTo>
                  <a:lnTo>
                    <a:pt x="762" y="488"/>
                  </a:lnTo>
                  <a:lnTo>
                    <a:pt x="741" y="512"/>
                  </a:lnTo>
                  <a:lnTo>
                    <a:pt x="731" y="525"/>
                  </a:lnTo>
                  <a:lnTo>
                    <a:pt x="722" y="538"/>
                  </a:lnTo>
                  <a:lnTo>
                    <a:pt x="713" y="551"/>
                  </a:lnTo>
                  <a:lnTo>
                    <a:pt x="706" y="565"/>
                  </a:lnTo>
                  <a:lnTo>
                    <a:pt x="706" y="565"/>
                  </a:lnTo>
                  <a:lnTo>
                    <a:pt x="698" y="580"/>
                  </a:lnTo>
                  <a:lnTo>
                    <a:pt x="690" y="593"/>
                  </a:lnTo>
                  <a:lnTo>
                    <a:pt x="673" y="619"/>
                  </a:lnTo>
                  <a:lnTo>
                    <a:pt x="655" y="644"/>
                  </a:lnTo>
                  <a:lnTo>
                    <a:pt x="635" y="669"/>
                  </a:lnTo>
                  <a:lnTo>
                    <a:pt x="635" y="669"/>
                  </a:lnTo>
                  <a:lnTo>
                    <a:pt x="625" y="682"/>
                  </a:lnTo>
                  <a:lnTo>
                    <a:pt x="612" y="694"/>
                  </a:lnTo>
                  <a:lnTo>
                    <a:pt x="586" y="716"/>
                  </a:lnTo>
                  <a:lnTo>
                    <a:pt x="560" y="737"/>
                  </a:lnTo>
                  <a:lnTo>
                    <a:pt x="546" y="749"/>
                  </a:lnTo>
                  <a:lnTo>
                    <a:pt x="535" y="762"/>
                  </a:lnTo>
                  <a:lnTo>
                    <a:pt x="535" y="762"/>
                  </a:lnTo>
                  <a:lnTo>
                    <a:pt x="531" y="764"/>
                  </a:lnTo>
                  <a:lnTo>
                    <a:pt x="527" y="767"/>
                  </a:lnTo>
                  <a:lnTo>
                    <a:pt x="523" y="768"/>
                  </a:lnTo>
                  <a:lnTo>
                    <a:pt x="518" y="768"/>
                  </a:lnTo>
                  <a:lnTo>
                    <a:pt x="514" y="768"/>
                  </a:lnTo>
                  <a:lnTo>
                    <a:pt x="510" y="767"/>
                  </a:lnTo>
                  <a:lnTo>
                    <a:pt x="503" y="762"/>
                  </a:lnTo>
                  <a:lnTo>
                    <a:pt x="498" y="755"/>
                  </a:lnTo>
                  <a:lnTo>
                    <a:pt x="497" y="751"/>
                  </a:lnTo>
                  <a:lnTo>
                    <a:pt x="495" y="746"/>
                  </a:lnTo>
                  <a:lnTo>
                    <a:pt x="495" y="742"/>
                  </a:lnTo>
                  <a:lnTo>
                    <a:pt x="497" y="738"/>
                  </a:lnTo>
                  <a:lnTo>
                    <a:pt x="499" y="733"/>
                  </a:lnTo>
                  <a:lnTo>
                    <a:pt x="502" y="729"/>
                  </a:lnTo>
                  <a:lnTo>
                    <a:pt x="502" y="729"/>
                  </a:lnTo>
                  <a:lnTo>
                    <a:pt x="520" y="711"/>
                  </a:lnTo>
                  <a:lnTo>
                    <a:pt x="540" y="694"/>
                  </a:lnTo>
                  <a:lnTo>
                    <a:pt x="579" y="662"/>
                  </a:lnTo>
                  <a:lnTo>
                    <a:pt x="579" y="662"/>
                  </a:lnTo>
                  <a:lnTo>
                    <a:pt x="591" y="650"/>
                  </a:lnTo>
                  <a:lnTo>
                    <a:pt x="603" y="639"/>
                  </a:lnTo>
                  <a:lnTo>
                    <a:pt x="613" y="626"/>
                  </a:lnTo>
                  <a:lnTo>
                    <a:pt x="622" y="612"/>
                  </a:lnTo>
                  <a:lnTo>
                    <a:pt x="641" y="584"/>
                  </a:lnTo>
                  <a:lnTo>
                    <a:pt x="659" y="556"/>
                  </a:lnTo>
                  <a:lnTo>
                    <a:pt x="659" y="556"/>
                  </a:lnTo>
                  <a:lnTo>
                    <a:pt x="689" y="510"/>
                  </a:lnTo>
                  <a:lnTo>
                    <a:pt x="720" y="466"/>
                  </a:lnTo>
                  <a:lnTo>
                    <a:pt x="754" y="423"/>
                  </a:lnTo>
                  <a:lnTo>
                    <a:pt x="773" y="402"/>
                  </a:lnTo>
                  <a:lnTo>
                    <a:pt x="791" y="381"/>
                  </a:lnTo>
                  <a:lnTo>
                    <a:pt x="791" y="381"/>
                  </a:lnTo>
                  <a:lnTo>
                    <a:pt x="809" y="364"/>
                  </a:lnTo>
                  <a:lnTo>
                    <a:pt x="828" y="348"/>
                  </a:lnTo>
                  <a:lnTo>
                    <a:pt x="828" y="348"/>
                  </a:lnTo>
                  <a:lnTo>
                    <a:pt x="834" y="342"/>
                  </a:lnTo>
                  <a:lnTo>
                    <a:pt x="839" y="335"/>
                  </a:lnTo>
                  <a:lnTo>
                    <a:pt x="842" y="329"/>
                  </a:lnTo>
                  <a:lnTo>
                    <a:pt x="843" y="322"/>
                  </a:lnTo>
                  <a:lnTo>
                    <a:pt x="846" y="308"/>
                  </a:lnTo>
                  <a:lnTo>
                    <a:pt x="849" y="301"/>
                  </a:lnTo>
                  <a:lnTo>
                    <a:pt x="853" y="293"/>
                  </a:lnTo>
                  <a:lnTo>
                    <a:pt x="853" y="293"/>
                  </a:lnTo>
                  <a:lnTo>
                    <a:pt x="859" y="283"/>
                  </a:lnTo>
                  <a:lnTo>
                    <a:pt x="863" y="272"/>
                  </a:lnTo>
                  <a:lnTo>
                    <a:pt x="866" y="262"/>
                  </a:lnTo>
                  <a:lnTo>
                    <a:pt x="867" y="252"/>
                  </a:lnTo>
                  <a:lnTo>
                    <a:pt x="868" y="241"/>
                  </a:lnTo>
                  <a:lnTo>
                    <a:pt x="867" y="232"/>
                  </a:lnTo>
                  <a:lnTo>
                    <a:pt x="864" y="223"/>
                  </a:lnTo>
                  <a:lnTo>
                    <a:pt x="862" y="214"/>
                  </a:lnTo>
                  <a:lnTo>
                    <a:pt x="857" y="206"/>
                  </a:lnTo>
                  <a:lnTo>
                    <a:pt x="851" y="198"/>
                  </a:lnTo>
                  <a:lnTo>
                    <a:pt x="846" y="190"/>
                  </a:lnTo>
                  <a:lnTo>
                    <a:pt x="838" y="182"/>
                  </a:lnTo>
                  <a:lnTo>
                    <a:pt x="822" y="168"/>
                  </a:lnTo>
                  <a:lnTo>
                    <a:pt x="804" y="155"/>
                  </a:lnTo>
                  <a:lnTo>
                    <a:pt x="804" y="155"/>
                  </a:lnTo>
                  <a:lnTo>
                    <a:pt x="748" y="118"/>
                  </a:lnTo>
                  <a:lnTo>
                    <a:pt x="719" y="101"/>
                  </a:lnTo>
                  <a:lnTo>
                    <a:pt x="689" y="84"/>
                  </a:lnTo>
                  <a:lnTo>
                    <a:pt x="689" y="84"/>
                  </a:lnTo>
                  <a:lnTo>
                    <a:pt x="675" y="76"/>
                  </a:lnTo>
                  <a:lnTo>
                    <a:pt x="656" y="68"/>
                  </a:lnTo>
                  <a:lnTo>
                    <a:pt x="637" y="59"/>
                  </a:lnTo>
                  <a:lnTo>
                    <a:pt x="615" y="53"/>
                  </a:lnTo>
                  <a:lnTo>
                    <a:pt x="594" y="46"/>
                  </a:lnTo>
                  <a:lnTo>
                    <a:pt x="583" y="45"/>
                  </a:lnTo>
                  <a:lnTo>
                    <a:pt x="573" y="45"/>
                  </a:lnTo>
                  <a:lnTo>
                    <a:pt x="562" y="45"/>
                  </a:lnTo>
                  <a:lnTo>
                    <a:pt x="553" y="46"/>
                  </a:lnTo>
                  <a:lnTo>
                    <a:pt x="544" y="48"/>
                  </a:lnTo>
                  <a:lnTo>
                    <a:pt x="536" y="51"/>
                  </a:lnTo>
                  <a:lnTo>
                    <a:pt x="536" y="51"/>
                  </a:lnTo>
                  <a:lnTo>
                    <a:pt x="526" y="59"/>
                  </a:lnTo>
                  <a:lnTo>
                    <a:pt x="515" y="67"/>
                  </a:lnTo>
                  <a:lnTo>
                    <a:pt x="506" y="76"/>
                  </a:lnTo>
                  <a:lnTo>
                    <a:pt x="495" y="87"/>
                  </a:lnTo>
                  <a:lnTo>
                    <a:pt x="477" y="108"/>
                  </a:lnTo>
                  <a:lnTo>
                    <a:pt x="460" y="133"/>
                  </a:lnTo>
                  <a:lnTo>
                    <a:pt x="427" y="181"/>
                  </a:lnTo>
                  <a:lnTo>
                    <a:pt x="412" y="204"/>
                  </a:lnTo>
                  <a:lnTo>
                    <a:pt x="396" y="225"/>
                  </a:lnTo>
                  <a:lnTo>
                    <a:pt x="396" y="225"/>
                  </a:lnTo>
                  <a:lnTo>
                    <a:pt x="376" y="255"/>
                  </a:lnTo>
                  <a:lnTo>
                    <a:pt x="356" y="284"/>
                  </a:lnTo>
                  <a:lnTo>
                    <a:pt x="336" y="314"/>
                  </a:lnTo>
                  <a:lnTo>
                    <a:pt x="315" y="344"/>
                  </a:lnTo>
                  <a:lnTo>
                    <a:pt x="315" y="344"/>
                  </a:lnTo>
                  <a:lnTo>
                    <a:pt x="303" y="357"/>
                  </a:lnTo>
                  <a:lnTo>
                    <a:pt x="290" y="372"/>
                  </a:lnTo>
                  <a:lnTo>
                    <a:pt x="290" y="372"/>
                  </a:lnTo>
                  <a:lnTo>
                    <a:pt x="286" y="376"/>
                  </a:lnTo>
                  <a:lnTo>
                    <a:pt x="284" y="381"/>
                  </a:lnTo>
                  <a:lnTo>
                    <a:pt x="278" y="393"/>
                  </a:lnTo>
                  <a:lnTo>
                    <a:pt x="273" y="405"/>
                  </a:lnTo>
                  <a:lnTo>
                    <a:pt x="270" y="408"/>
                  </a:lnTo>
                  <a:lnTo>
                    <a:pt x="267" y="412"/>
                  </a:lnTo>
                  <a:lnTo>
                    <a:pt x="267" y="412"/>
                  </a:lnTo>
                  <a:lnTo>
                    <a:pt x="257" y="420"/>
                  </a:lnTo>
                  <a:lnTo>
                    <a:pt x="251" y="429"/>
                  </a:lnTo>
                  <a:lnTo>
                    <a:pt x="236" y="448"/>
                  </a:lnTo>
                  <a:lnTo>
                    <a:pt x="223" y="467"/>
                  </a:lnTo>
                  <a:lnTo>
                    <a:pt x="217" y="476"/>
                  </a:lnTo>
                  <a:lnTo>
                    <a:pt x="209" y="484"/>
                  </a:lnTo>
                  <a:lnTo>
                    <a:pt x="209" y="484"/>
                  </a:lnTo>
                  <a:lnTo>
                    <a:pt x="189" y="507"/>
                  </a:lnTo>
                  <a:lnTo>
                    <a:pt x="172" y="529"/>
                  </a:lnTo>
                  <a:lnTo>
                    <a:pt x="155" y="554"/>
                  </a:lnTo>
                  <a:lnTo>
                    <a:pt x="138" y="576"/>
                  </a:lnTo>
                  <a:lnTo>
                    <a:pt x="138" y="576"/>
                  </a:lnTo>
                  <a:lnTo>
                    <a:pt x="119" y="602"/>
                  </a:lnTo>
                  <a:lnTo>
                    <a:pt x="103" y="627"/>
                  </a:lnTo>
                  <a:lnTo>
                    <a:pt x="89" y="653"/>
                  </a:lnTo>
                  <a:lnTo>
                    <a:pt x="76" y="680"/>
                  </a:lnTo>
                  <a:lnTo>
                    <a:pt x="76" y="680"/>
                  </a:lnTo>
                  <a:lnTo>
                    <a:pt x="72" y="688"/>
                  </a:lnTo>
                  <a:lnTo>
                    <a:pt x="68" y="695"/>
                  </a:lnTo>
                  <a:lnTo>
                    <a:pt x="62" y="701"/>
                  </a:lnTo>
                  <a:lnTo>
                    <a:pt x="56" y="707"/>
                  </a:lnTo>
                  <a:lnTo>
                    <a:pt x="51" y="712"/>
                  </a:lnTo>
                  <a:lnTo>
                    <a:pt x="43" y="716"/>
                  </a:lnTo>
                  <a:lnTo>
                    <a:pt x="36" y="718"/>
                  </a:lnTo>
                  <a:lnTo>
                    <a:pt x="27" y="721"/>
                  </a:lnTo>
                  <a:lnTo>
                    <a:pt x="27" y="721"/>
                  </a:lnTo>
                  <a:lnTo>
                    <a:pt x="22" y="722"/>
                  </a:lnTo>
                  <a:lnTo>
                    <a:pt x="18" y="722"/>
                  </a:lnTo>
                  <a:lnTo>
                    <a:pt x="14" y="721"/>
                  </a:lnTo>
                  <a:lnTo>
                    <a:pt x="10" y="718"/>
                  </a:lnTo>
                  <a:lnTo>
                    <a:pt x="6" y="716"/>
                  </a:lnTo>
                  <a:lnTo>
                    <a:pt x="4" y="713"/>
                  </a:lnTo>
                  <a:lnTo>
                    <a:pt x="0" y="705"/>
                  </a:lnTo>
                  <a:lnTo>
                    <a:pt x="0" y="698"/>
                  </a:lnTo>
                  <a:lnTo>
                    <a:pt x="0" y="692"/>
                  </a:lnTo>
                  <a:lnTo>
                    <a:pt x="1" y="688"/>
                  </a:lnTo>
                  <a:lnTo>
                    <a:pt x="4" y="684"/>
                  </a:lnTo>
                  <a:lnTo>
                    <a:pt x="6" y="682"/>
                  </a:lnTo>
                  <a:lnTo>
                    <a:pt x="10" y="679"/>
                  </a:lnTo>
                  <a:lnTo>
                    <a:pt x="15" y="678"/>
                  </a:lnTo>
                  <a:lnTo>
                    <a:pt x="15" y="6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6" name="Freeform 121"/>
            <p:cNvSpPr/>
            <p:nvPr/>
          </p:nvSpPr>
          <p:spPr bwMode="auto">
            <a:xfrm>
              <a:off x="5278438" y="4387850"/>
              <a:ext cx="250825" cy="128588"/>
            </a:xfrm>
            <a:custGeom>
              <a:avLst/>
              <a:gdLst/>
              <a:ahLst/>
              <a:cxnLst>
                <a:cxn ang="0">
                  <a:pos x="582" y="279"/>
                </a:cxn>
                <a:cxn ang="0">
                  <a:pos x="443" y="265"/>
                </a:cxn>
                <a:cxn ang="0">
                  <a:pos x="387" y="262"/>
                </a:cxn>
                <a:cxn ang="0">
                  <a:pos x="233" y="260"/>
                </a:cxn>
                <a:cxn ang="0">
                  <a:pos x="164" y="255"/>
                </a:cxn>
                <a:cxn ang="0">
                  <a:pos x="90" y="243"/>
                </a:cxn>
                <a:cxn ang="0">
                  <a:pos x="80" y="238"/>
                </a:cxn>
                <a:cxn ang="0">
                  <a:pos x="64" y="222"/>
                </a:cxn>
                <a:cxn ang="0">
                  <a:pos x="48" y="179"/>
                </a:cxn>
                <a:cxn ang="0">
                  <a:pos x="44" y="137"/>
                </a:cxn>
                <a:cxn ang="0">
                  <a:pos x="47" y="90"/>
                </a:cxn>
                <a:cxn ang="0">
                  <a:pos x="56" y="64"/>
                </a:cxn>
                <a:cxn ang="0">
                  <a:pos x="71" y="51"/>
                </a:cxn>
                <a:cxn ang="0">
                  <a:pos x="94" y="45"/>
                </a:cxn>
                <a:cxn ang="0">
                  <a:pos x="226" y="48"/>
                </a:cxn>
                <a:cxn ang="0">
                  <a:pos x="360" y="52"/>
                </a:cxn>
                <a:cxn ang="0">
                  <a:pos x="373" y="47"/>
                </a:cxn>
                <a:cxn ang="0">
                  <a:pos x="379" y="36"/>
                </a:cxn>
                <a:cxn ang="0">
                  <a:pos x="378" y="17"/>
                </a:cxn>
                <a:cxn ang="0">
                  <a:pos x="369" y="7"/>
                </a:cxn>
                <a:cxn ang="0">
                  <a:pos x="360" y="6"/>
                </a:cxn>
                <a:cxn ang="0">
                  <a:pos x="164" y="1"/>
                </a:cxn>
                <a:cxn ang="0">
                  <a:pos x="97" y="0"/>
                </a:cxn>
                <a:cxn ang="0">
                  <a:pos x="94" y="0"/>
                </a:cxn>
                <a:cxn ang="0">
                  <a:pos x="90" y="0"/>
                </a:cxn>
                <a:cxn ang="0">
                  <a:pos x="81" y="1"/>
                </a:cxn>
                <a:cxn ang="0">
                  <a:pos x="67" y="4"/>
                </a:cxn>
                <a:cxn ang="0">
                  <a:pos x="41" y="15"/>
                </a:cxn>
                <a:cxn ang="0">
                  <a:pos x="22" y="34"/>
                </a:cxn>
                <a:cxn ang="0">
                  <a:pos x="10" y="58"/>
                </a:cxn>
                <a:cxn ang="0">
                  <a:pos x="0" y="120"/>
                </a:cxn>
                <a:cxn ang="0">
                  <a:pos x="1" y="166"/>
                </a:cxn>
                <a:cxn ang="0">
                  <a:pos x="16" y="223"/>
                </a:cxn>
                <a:cxn ang="0">
                  <a:pos x="33" y="253"/>
                </a:cxn>
                <a:cxn ang="0">
                  <a:pos x="59" y="277"/>
                </a:cxn>
                <a:cxn ang="0">
                  <a:pos x="72" y="286"/>
                </a:cxn>
                <a:cxn ang="0">
                  <a:pos x="85" y="291"/>
                </a:cxn>
                <a:cxn ang="0">
                  <a:pos x="226" y="303"/>
                </a:cxn>
                <a:cxn ang="0">
                  <a:pos x="368" y="308"/>
                </a:cxn>
                <a:cxn ang="0">
                  <a:pos x="489" y="316"/>
                </a:cxn>
                <a:cxn ang="0">
                  <a:pos x="611" y="325"/>
                </a:cxn>
                <a:cxn ang="0">
                  <a:pos x="620" y="324"/>
                </a:cxn>
                <a:cxn ang="0">
                  <a:pos x="629" y="315"/>
                </a:cxn>
                <a:cxn ang="0">
                  <a:pos x="630" y="294"/>
                </a:cxn>
                <a:cxn ang="0">
                  <a:pos x="624" y="283"/>
                </a:cxn>
                <a:cxn ang="0">
                  <a:pos x="611" y="279"/>
                </a:cxn>
              </a:cxnLst>
              <a:rect l="0" t="0" r="r" b="b"/>
              <a:pathLst>
                <a:path w="632" h="325">
                  <a:moveTo>
                    <a:pt x="611" y="279"/>
                  </a:moveTo>
                  <a:lnTo>
                    <a:pt x="611" y="279"/>
                  </a:lnTo>
                  <a:lnTo>
                    <a:pt x="582" y="279"/>
                  </a:lnTo>
                  <a:lnTo>
                    <a:pt x="555" y="277"/>
                  </a:lnTo>
                  <a:lnTo>
                    <a:pt x="498" y="272"/>
                  </a:lnTo>
                  <a:lnTo>
                    <a:pt x="443" y="265"/>
                  </a:lnTo>
                  <a:lnTo>
                    <a:pt x="416" y="264"/>
                  </a:lnTo>
                  <a:lnTo>
                    <a:pt x="387" y="262"/>
                  </a:lnTo>
                  <a:lnTo>
                    <a:pt x="387" y="262"/>
                  </a:lnTo>
                  <a:lnTo>
                    <a:pt x="310" y="262"/>
                  </a:lnTo>
                  <a:lnTo>
                    <a:pt x="271" y="261"/>
                  </a:lnTo>
                  <a:lnTo>
                    <a:pt x="233" y="260"/>
                  </a:lnTo>
                  <a:lnTo>
                    <a:pt x="233" y="260"/>
                  </a:lnTo>
                  <a:lnTo>
                    <a:pt x="198" y="257"/>
                  </a:lnTo>
                  <a:lnTo>
                    <a:pt x="164" y="255"/>
                  </a:lnTo>
                  <a:lnTo>
                    <a:pt x="94" y="247"/>
                  </a:lnTo>
                  <a:lnTo>
                    <a:pt x="94" y="247"/>
                  </a:lnTo>
                  <a:lnTo>
                    <a:pt x="90" y="243"/>
                  </a:lnTo>
                  <a:lnTo>
                    <a:pt x="85" y="240"/>
                  </a:lnTo>
                  <a:lnTo>
                    <a:pt x="85" y="240"/>
                  </a:lnTo>
                  <a:lnTo>
                    <a:pt x="80" y="238"/>
                  </a:lnTo>
                  <a:lnTo>
                    <a:pt x="73" y="234"/>
                  </a:lnTo>
                  <a:lnTo>
                    <a:pt x="69" y="228"/>
                  </a:lnTo>
                  <a:lnTo>
                    <a:pt x="64" y="222"/>
                  </a:lnTo>
                  <a:lnTo>
                    <a:pt x="58" y="209"/>
                  </a:lnTo>
                  <a:lnTo>
                    <a:pt x="52" y="194"/>
                  </a:lnTo>
                  <a:lnTo>
                    <a:pt x="48" y="179"/>
                  </a:lnTo>
                  <a:lnTo>
                    <a:pt x="47" y="164"/>
                  </a:lnTo>
                  <a:lnTo>
                    <a:pt x="46" y="150"/>
                  </a:lnTo>
                  <a:lnTo>
                    <a:pt x="44" y="137"/>
                  </a:lnTo>
                  <a:lnTo>
                    <a:pt x="44" y="137"/>
                  </a:lnTo>
                  <a:lnTo>
                    <a:pt x="46" y="106"/>
                  </a:lnTo>
                  <a:lnTo>
                    <a:pt x="47" y="90"/>
                  </a:lnTo>
                  <a:lnTo>
                    <a:pt x="51" y="77"/>
                  </a:lnTo>
                  <a:lnTo>
                    <a:pt x="54" y="70"/>
                  </a:lnTo>
                  <a:lnTo>
                    <a:pt x="56" y="64"/>
                  </a:lnTo>
                  <a:lnTo>
                    <a:pt x="60" y="60"/>
                  </a:lnTo>
                  <a:lnTo>
                    <a:pt x="65" y="55"/>
                  </a:lnTo>
                  <a:lnTo>
                    <a:pt x="71" y="51"/>
                  </a:lnTo>
                  <a:lnTo>
                    <a:pt x="78" y="48"/>
                  </a:lnTo>
                  <a:lnTo>
                    <a:pt x="85" y="47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161" y="47"/>
                  </a:lnTo>
                  <a:lnTo>
                    <a:pt x="226" y="48"/>
                  </a:lnTo>
                  <a:lnTo>
                    <a:pt x="293" y="51"/>
                  </a:lnTo>
                  <a:lnTo>
                    <a:pt x="360" y="52"/>
                  </a:lnTo>
                  <a:lnTo>
                    <a:pt x="360" y="52"/>
                  </a:lnTo>
                  <a:lnTo>
                    <a:pt x="364" y="51"/>
                  </a:lnTo>
                  <a:lnTo>
                    <a:pt x="369" y="49"/>
                  </a:lnTo>
                  <a:lnTo>
                    <a:pt x="373" y="47"/>
                  </a:lnTo>
                  <a:lnTo>
                    <a:pt x="375" y="44"/>
                  </a:lnTo>
                  <a:lnTo>
                    <a:pt x="378" y="40"/>
                  </a:lnTo>
                  <a:lnTo>
                    <a:pt x="379" y="36"/>
                  </a:lnTo>
                  <a:lnTo>
                    <a:pt x="381" y="28"/>
                  </a:lnTo>
                  <a:lnTo>
                    <a:pt x="379" y="21"/>
                  </a:lnTo>
                  <a:lnTo>
                    <a:pt x="378" y="17"/>
                  </a:lnTo>
                  <a:lnTo>
                    <a:pt x="375" y="13"/>
                  </a:lnTo>
                  <a:lnTo>
                    <a:pt x="373" y="10"/>
                  </a:lnTo>
                  <a:lnTo>
                    <a:pt x="369" y="7"/>
                  </a:lnTo>
                  <a:lnTo>
                    <a:pt x="364" y="6"/>
                  </a:lnTo>
                  <a:lnTo>
                    <a:pt x="360" y="6"/>
                  </a:lnTo>
                  <a:lnTo>
                    <a:pt x="360" y="6"/>
                  </a:lnTo>
                  <a:lnTo>
                    <a:pt x="294" y="5"/>
                  </a:lnTo>
                  <a:lnTo>
                    <a:pt x="229" y="4"/>
                  </a:lnTo>
                  <a:lnTo>
                    <a:pt x="164" y="1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1" y="1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67" y="4"/>
                  </a:lnTo>
                  <a:lnTo>
                    <a:pt x="56" y="6"/>
                  </a:lnTo>
                  <a:lnTo>
                    <a:pt x="48" y="10"/>
                  </a:lnTo>
                  <a:lnTo>
                    <a:pt x="41" y="15"/>
                  </a:lnTo>
                  <a:lnTo>
                    <a:pt x="34" y="21"/>
                  </a:lnTo>
                  <a:lnTo>
                    <a:pt x="27" y="27"/>
                  </a:lnTo>
                  <a:lnTo>
                    <a:pt x="22" y="34"/>
                  </a:lnTo>
                  <a:lnTo>
                    <a:pt x="18" y="41"/>
                  </a:lnTo>
                  <a:lnTo>
                    <a:pt x="14" y="49"/>
                  </a:lnTo>
                  <a:lnTo>
                    <a:pt x="10" y="58"/>
                  </a:lnTo>
                  <a:lnTo>
                    <a:pt x="5" y="77"/>
                  </a:lnTo>
                  <a:lnTo>
                    <a:pt x="1" y="98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42"/>
                  </a:lnTo>
                  <a:lnTo>
                    <a:pt x="1" y="166"/>
                  </a:lnTo>
                  <a:lnTo>
                    <a:pt x="4" y="189"/>
                  </a:lnTo>
                  <a:lnTo>
                    <a:pt x="10" y="213"/>
                  </a:lnTo>
                  <a:lnTo>
                    <a:pt x="16" y="223"/>
                  </a:lnTo>
                  <a:lnTo>
                    <a:pt x="20" y="234"/>
                  </a:lnTo>
                  <a:lnTo>
                    <a:pt x="26" y="244"/>
                  </a:lnTo>
                  <a:lnTo>
                    <a:pt x="33" y="253"/>
                  </a:lnTo>
                  <a:lnTo>
                    <a:pt x="41" y="262"/>
                  </a:lnTo>
                  <a:lnTo>
                    <a:pt x="48" y="270"/>
                  </a:lnTo>
                  <a:lnTo>
                    <a:pt x="59" y="277"/>
                  </a:lnTo>
                  <a:lnTo>
                    <a:pt x="69" y="282"/>
                  </a:lnTo>
                  <a:lnTo>
                    <a:pt x="69" y="282"/>
                  </a:lnTo>
                  <a:lnTo>
                    <a:pt x="72" y="286"/>
                  </a:lnTo>
                  <a:lnTo>
                    <a:pt x="76" y="289"/>
                  </a:lnTo>
                  <a:lnTo>
                    <a:pt x="80" y="290"/>
                  </a:lnTo>
                  <a:lnTo>
                    <a:pt x="85" y="291"/>
                  </a:lnTo>
                  <a:lnTo>
                    <a:pt x="85" y="291"/>
                  </a:lnTo>
                  <a:lnTo>
                    <a:pt x="156" y="298"/>
                  </a:lnTo>
                  <a:lnTo>
                    <a:pt x="226" y="303"/>
                  </a:lnTo>
                  <a:lnTo>
                    <a:pt x="297" y="307"/>
                  </a:lnTo>
                  <a:lnTo>
                    <a:pt x="368" y="308"/>
                  </a:lnTo>
                  <a:lnTo>
                    <a:pt x="368" y="308"/>
                  </a:lnTo>
                  <a:lnTo>
                    <a:pt x="398" y="308"/>
                  </a:lnTo>
                  <a:lnTo>
                    <a:pt x="428" y="311"/>
                  </a:lnTo>
                  <a:lnTo>
                    <a:pt x="489" y="316"/>
                  </a:lnTo>
                  <a:lnTo>
                    <a:pt x="549" y="323"/>
                  </a:lnTo>
                  <a:lnTo>
                    <a:pt x="579" y="324"/>
                  </a:lnTo>
                  <a:lnTo>
                    <a:pt x="611" y="325"/>
                  </a:lnTo>
                  <a:lnTo>
                    <a:pt x="611" y="325"/>
                  </a:lnTo>
                  <a:lnTo>
                    <a:pt x="616" y="325"/>
                  </a:lnTo>
                  <a:lnTo>
                    <a:pt x="620" y="324"/>
                  </a:lnTo>
                  <a:lnTo>
                    <a:pt x="624" y="321"/>
                  </a:lnTo>
                  <a:lnTo>
                    <a:pt x="627" y="319"/>
                  </a:lnTo>
                  <a:lnTo>
                    <a:pt x="629" y="315"/>
                  </a:lnTo>
                  <a:lnTo>
                    <a:pt x="630" y="311"/>
                  </a:lnTo>
                  <a:lnTo>
                    <a:pt x="632" y="303"/>
                  </a:lnTo>
                  <a:lnTo>
                    <a:pt x="630" y="294"/>
                  </a:lnTo>
                  <a:lnTo>
                    <a:pt x="629" y="290"/>
                  </a:lnTo>
                  <a:lnTo>
                    <a:pt x="627" y="287"/>
                  </a:lnTo>
                  <a:lnTo>
                    <a:pt x="624" y="283"/>
                  </a:lnTo>
                  <a:lnTo>
                    <a:pt x="620" y="282"/>
                  </a:lnTo>
                  <a:lnTo>
                    <a:pt x="616" y="279"/>
                  </a:lnTo>
                  <a:lnTo>
                    <a:pt x="611" y="279"/>
                  </a:lnTo>
                  <a:lnTo>
                    <a:pt x="611" y="2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7" name="Freeform 122"/>
            <p:cNvSpPr/>
            <p:nvPr/>
          </p:nvSpPr>
          <p:spPr bwMode="auto">
            <a:xfrm>
              <a:off x="5303838" y="4565650"/>
              <a:ext cx="220663" cy="109538"/>
            </a:xfrm>
            <a:custGeom>
              <a:avLst/>
              <a:gdLst/>
              <a:ahLst/>
              <a:cxnLst>
                <a:cxn ang="0">
                  <a:pos x="94" y="48"/>
                </a:cxn>
                <a:cxn ang="0">
                  <a:pos x="143" y="50"/>
                </a:cxn>
                <a:cxn ang="0">
                  <a:pos x="215" y="53"/>
                </a:cxn>
                <a:cxn ang="0">
                  <a:pos x="287" y="59"/>
                </a:cxn>
                <a:cxn ang="0">
                  <a:pos x="442" y="71"/>
                </a:cxn>
                <a:cxn ang="0">
                  <a:pos x="535" y="67"/>
                </a:cxn>
                <a:cxn ang="0">
                  <a:pos x="544" y="65"/>
                </a:cxn>
                <a:cxn ang="0">
                  <a:pos x="555" y="51"/>
                </a:cxn>
                <a:cxn ang="0">
                  <a:pos x="553" y="31"/>
                </a:cxn>
                <a:cxn ang="0">
                  <a:pos x="544" y="23"/>
                </a:cxn>
                <a:cxn ang="0">
                  <a:pos x="535" y="21"/>
                </a:cxn>
                <a:cxn ang="0">
                  <a:pos x="410" y="23"/>
                </a:cxn>
                <a:cxn ang="0">
                  <a:pos x="243" y="10"/>
                </a:cxn>
                <a:cxn ang="0">
                  <a:pos x="164" y="3"/>
                </a:cxn>
                <a:cxn ang="0">
                  <a:pos x="84" y="0"/>
                </a:cxn>
                <a:cxn ang="0">
                  <a:pos x="46" y="7"/>
                </a:cxn>
                <a:cxn ang="0">
                  <a:pos x="28" y="17"/>
                </a:cxn>
                <a:cxn ang="0">
                  <a:pos x="11" y="44"/>
                </a:cxn>
                <a:cxn ang="0">
                  <a:pos x="4" y="83"/>
                </a:cxn>
                <a:cxn ang="0">
                  <a:pos x="3" y="123"/>
                </a:cxn>
                <a:cxn ang="0">
                  <a:pos x="1" y="181"/>
                </a:cxn>
                <a:cxn ang="0">
                  <a:pos x="9" y="207"/>
                </a:cxn>
                <a:cxn ang="0">
                  <a:pos x="25" y="229"/>
                </a:cxn>
                <a:cxn ang="0">
                  <a:pos x="59" y="254"/>
                </a:cxn>
                <a:cxn ang="0">
                  <a:pos x="109" y="269"/>
                </a:cxn>
                <a:cxn ang="0">
                  <a:pos x="175" y="274"/>
                </a:cxn>
                <a:cxn ang="0">
                  <a:pos x="325" y="275"/>
                </a:cxn>
                <a:cxn ang="0">
                  <a:pos x="523" y="272"/>
                </a:cxn>
                <a:cxn ang="0">
                  <a:pos x="536" y="269"/>
                </a:cxn>
                <a:cxn ang="0">
                  <a:pos x="544" y="258"/>
                </a:cxn>
                <a:cxn ang="0">
                  <a:pos x="543" y="238"/>
                </a:cxn>
                <a:cxn ang="0">
                  <a:pos x="532" y="229"/>
                </a:cxn>
                <a:cxn ang="0">
                  <a:pos x="523" y="227"/>
                </a:cxn>
                <a:cxn ang="0">
                  <a:pos x="296" y="229"/>
                </a:cxn>
                <a:cxn ang="0">
                  <a:pos x="221" y="224"/>
                </a:cxn>
                <a:cxn ang="0">
                  <a:pos x="131" y="223"/>
                </a:cxn>
                <a:cxn ang="0">
                  <a:pos x="101" y="220"/>
                </a:cxn>
                <a:cxn ang="0">
                  <a:pos x="72" y="208"/>
                </a:cxn>
                <a:cxn ang="0">
                  <a:pos x="55" y="189"/>
                </a:cxn>
                <a:cxn ang="0">
                  <a:pos x="47" y="152"/>
                </a:cxn>
                <a:cxn ang="0">
                  <a:pos x="50" y="96"/>
                </a:cxn>
                <a:cxn ang="0">
                  <a:pos x="50" y="79"/>
                </a:cxn>
                <a:cxn ang="0">
                  <a:pos x="54" y="58"/>
                </a:cxn>
                <a:cxn ang="0">
                  <a:pos x="79" y="48"/>
                </a:cxn>
              </a:cxnLst>
              <a:rect l="0" t="0" r="r" b="b"/>
              <a:pathLst>
                <a:path w="557" h="275">
                  <a:moveTo>
                    <a:pt x="79" y="48"/>
                  </a:moveTo>
                  <a:lnTo>
                    <a:pt x="79" y="48"/>
                  </a:lnTo>
                  <a:lnTo>
                    <a:pt x="94" y="48"/>
                  </a:lnTo>
                  <a:lnTo>
                    <a:pt x="110" y="49"/>
                  </a:lnTo>
                  <a:lnTo>
                    <a:pt x="127" y="50"/>
                  </a:lnTo>
                  <a:lnTo>
                    <a:pt x="143" y="50"/>
                  </a:lnTo>
                  <a:lnTo>
                    <a:pt x="143" y="50"/>
                  </a:lnTo>
                  <a:lnTo>
                    <a:pt x="178" y="51"/>
                  </a:lnTo>
                  <a:lnTo>
                    <a:pt x="215" y="53"/>
                  </a:lnTo>
                  <a:lnTo>
                    <a:pt x="250" y="55"/>
                  </a:lnTo>
                  <a:lnTo>
                    <a:pt x="287" y="59"/>
                  </a:lnTo>
                  <a:lnTo>
                    <a:pt x="287" y="59"/>
                  </a:lnTo>
                  <a:lnTo>
                    <a:pt x="348" y="65"/>
                  </a:lnTo>
                  <a:lnTo>
                    <a:pt x="411" y="70"/>
                  </a:lnTo>
                  <a:lnTo>
                    <a:pt x="442" y="71"/>
                  </a:lnTo>
                  <a:lnTo>
                    <a:pt x="472" y="71"/>
                  </a:lnTo>
                  <a:lnTo>
                    <a:pt x="504" y="70"/>
                  </a:lnTo>
                  <a:lnTo>
                    <a:pt x="535" y="67"/>
                  </a:lnTo>
                  <a:lnTo>
                    <a:pt x="535" y="67"/>
                  </a:lnTo>
                  <a:lnTo>
                    <a:pt x="540" y="66"/>
                  </a:lnTo>
                  <a:lnTo>
                    <a:pt x="544" y="65"/>
                  </a:lnTo>
                  <a:lnTo>
                    <a:pt x="548" y="62"/>
                  </a:lnTo>
                  <a:lnTo>
                    <a:pt x="551" y="59"/>
                  </a:lnTo>
                  <a:lnTo>
                    <a:pt x="555" y="51"/>
                  </a:lnTo>
                  <a:lnTo>
                    <a:pt x="557" y="42"/>
                  </a:lnTo>
                  <a:lnTo>
                    <a:pt x="556" y="34"/>
                  </a:lnTo>
                  <a:lnTo>
                    <a:pt x="553" y="31"/>
                  </a:lnTo>
                  <a:lnTo>
                    <a:pt x="551" y="28"/>
                  </a:lnTo>
                  <a:lnTo>
                    <a:pt x="548" y="25"/>
                  </a:lnTo>
                  <a:lnTo>
                    <a:pt x="544" y="23"/>
                  </a:lnTo>
                  <a:lnTo>
                    <a:pt x="540" y="21"/>
                  </a:lnTo>
                  <a:lnTo>
                    <a:pt x="535" y="21"/>
                  </a:lnTo>
                  <a:lnTo>
                    <a:pt x="535" y="21"/>
                  </a:lnTo>
                  <a:lnTo>
                    <a:pt x="493" y="24"/>
                  </a:lnTo>
                  <a:lnTo>
                    <a:pt x="451" y="24"/>
                  </a:lnTo>
                  <a:lnTo>
                    <a:pt x="410" y="23"/>
                  </a:lnTo>
                  <a:lnTo>
                    <a:pt x="368" y="20"/>
                  </a:lnTo>
                  <a:lnTo>
                    <a:pt x="285" y="12"/>
                  </a:lnTo>
                  <a:lnTo>
                    <a:pt x="243" y="10"/>
                  </a:lnTo>
                  <a:lnTo>
                    <a:pt x="202" y="6"/>
                  </a:lnTo>
                  <a:lnTo>
                    <a:pt x="202" y="6"/>
                  </a:lnTo>
                  <a:lnTo>
                    <a:pt x="164" y="3"/>
                  </a:lnTo>
                  <a:lnTo>
                    <a:pt x="123" y="0"/>
                  </a:lnTo>
                  <a:lnTo>
                    <a:pt x="103" y="0"/>
                  </a:lnTo>
                  <a:lnTo>
                    <a:pt x="84" y="0"/>
                  </a:lnTo>
                  <a:lnTo>
                    <a:pt x="64" y="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39" y="10"/>
                  </a:lnTo>
                  <a:lnTo>
                    <a:pt x="33" y="14"/>
                  </a:lnTo>
                  <a:lnTo>
                    <a:pt x="28" y="17"/>
                  </a:lnTo>
                  <a:lnTo>
                    <a:pt x="24" y="21"/>
                  </a:lnTo>
                  <a:lnTo>
                    <a:pt x="16" y="32"/>
                  </a:lnTo>
                  <a:lnTo>
                    <a:pt x="11" y="44"/>
                  </a:lnTo>
                  <a:lnTo>
                    <a:pt x="7" y="55"/>
                  </a:lnTo>
                  <a:lnTo>
                    <a:pt x="5" y="70"/>
                  </a:lnTo>
                  <a:lnTo>
                    <a:pt x="4" y="83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3" y="123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1" y="181"/>
                  </a:lnTo>
                  <a:lnTo>
                    <a:pt x="5" y="194"/>
                  </a:lnTo>
                  <a:lnTo>
                    <a:pt x="9" y="207"/>
                  </a:lnTo>
                  <a:lnTo>
                    <a:pt x="9" y="207"/>
                  </a:lnTo>
                  <a:lnTo>
                    <a:pt x="14" y="216"/>
                  </a:lnTo>
                  <a:lnTo>
                    <a:pt x="20" y="223"/>
                  </a:lnTo>
                  <a:lnTo>
                    <a:pt x="25" y="229"/>
                  </a:lnTo>
                  <a:lnTo>
                    <a:pt x="31" y="236"/>
                  </a:lnTo>
                  <a:lnTo>
                    <a:pt x="45" y="246"/>
                  </a:lnTo>
                  <a:lnTo>
                    <a:pt x="59" y="254"/>
                  </a:lnTo>
                  <a:lnTo>
                    <a:pt x="75" y="261"/>
                  </a:lnTo>
                  <a:lnTo>
                    <a:pt x="92" y="265"/>
                  </a:lnTo>
                  <a:lnTo>
                    <a:pt x="109" y="269"/>
                  </a:lnTo>
                  <a:lnTo>
                    <a:pt x="127" y="270"/>
                  </a:lnTo>
                  <a:lnTo>
                    <a:pt x="127" y="270"/>
                  </a:lnTo>
                  <a:lnTo>
                    <a:pt x="175" y="274"/>
                  </a:lnTo>
                  <a:lnTo>
                    <a:pt x="225" y="275"/>
                  </a:lnTo>
                  <a:lnTo>
                    <a:pt x="275" y="275"/>
                  </a:lnTo>
                  <a:lnTo>
                    <a:pt x="325" y="275"/>
                  </a:lnTo>
                  <a:lnTo>
                    <a:pt x="424" y="274"/>
                  </a:lnTo>
                  <a:lnTo>
                    <a:pt x="523" y="272"/>
                  </a:lnTo>
                  <a:lnTo>
                    <a:pt x="523" y="272"/>
                  </a:lnTo>
                  <a:lnTo>
                    <a:pt x="529" y="272"/>
                  </a:lnTo>
                  <a:lnTo>
                    <a:pt x="532" y="271"/>
                  </a:lnTo>
                  <a:lnTo>
                    <a:pt x="536" y="269"/>
                  </a:lnTo>
                  <a:lnTo>
                    <a:pt x="540" y="266"/>
                  </a:lnTo>
                  <a:lnTo>
                    <a:pt x="543" y="262"/>
                  </a:lnTo>
                  <a:lnTo>
                    <a:pt x="544" y="258"/>
                  </a:lnTo>
                  <a:lnTo>
                    <a:pt x="546" y="250"/>
                  </a:lnTo>
                  <a:lnTo>
                    <a:pt x="544" y="241"/>
                  </a:lnTo>
                  <a:lnTo>
                    <a:pt x="543" y="238"/>
                  </a:lnTo>
                  <a:lnTo>
                    <a:pt x="540" y="235"/>
                  </a:lnTo>
                  <a:lnTo>
                    <a:pt x="536" y="232"/>
                  </a:lnTo>
                  <a:lnTo>
                    <a:pt x="532" y="229"/>
                  </a:lnTo>
                  <a:lnTo>
                    <a:pt x="529" y="228"/>
                  </a:lnTo>
                  <a:lnTo>
                    <a:pt x="523" y="227"/>
                  </a:lnTo>
                  <a:lnTo>
                    <a:pt x="523" y="227"/>
                  </a:lnTo>
                  <a:lnTo>
                    <a:pt x="447" y="228"/>
                  </a:lnTo>
                  <a:lnTo>
                    <a:pt x="372" y="229"/>
                  </a:lnTo>
                  <a:lnTo>
                    <a:pt x="296" y="229"/>
                  </a:lnTo>
                  <a:lnTo>
                    <a:pt x="258" y="227"/>
                  </a:lnTo>
                  <a:lnTo>
                    <a:pt x="221" y="224"/>
                  </a:lnTo>
                  <a:lnTo>
                    <a:pt x="221" y="224"/>
                  </a:lnTo>
                  <a:lnTo>
                    <a:pt x="191" y="223"/>
                  </a:lnTo>
                  <a:lnTo>
                    <a:pt x="161" y="224"/>
                  </a:lnTo>
                  <a:lnTo>
                    <a:pt x="131" y="223"/>
                  </a:lnTo>
                  <a:lnTo>
                    <a:pt x="115" y="223"/>
                  </a:lnTo>
                  <a:lnTo>
                    <a:pt x="101" y="220"/>
                  </a:lnTo>
                  <a:lnTo>
                    <a:pt x="101" y="220"/>
                  </a:lnTo>
                  <a:lnTo>
                    <a:pt x="89" y="218"/>
                  </a:lnTo>
                  <a:lnTo>
                    <a:pt x="80" y="214"/>
                  </a:lnTo>
                  <a:lnTo>
                    <a:pt x="72" y="208"/>
                  </a:lnTo>
                  <a:lnTo>
                    <a:pt x="66" y="203"/>
                  </a:lnTo>
                  <a:lnTo>
                    <a:pt x="60" y="195"/>
                  </a:lnTo>
                  <a:lnTo>
                    <a:pt x="55" y="189"/>
                  </a:lnTo>
                  <a:lnTo>
                    <a:pt x="52" y="180"/>
                  </a:lnTo>
                  <a:lnTo>
                    <a:pt x="50" y="172"/>
                  </a:lnTo>
                  <a:lnTo>
                    <a:pt x="47" y="152"/>
                  </a:lnTo>
                  <a:lnTo>
                    <a:pt x="46" y="133"/>
                  </a:lnTo>
                  <a:lnTo>
                    <a:pt x="47" y="114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0" y="88"/>
                  </a:lnTo>
                  <a:lnTo>
                    <a:pt x="50" y="79"/>
                  </a:lnTo>
                  <a:lnTo>
                    <a:pt x="50" y="71"/>
                  </a:lnTo>
                  <a:lnTo>
                    <a:pt x="51" y="65"/>
                  </a:lnTo>
                  <a:lnTo>
                    <a:pt x="54" y="58"/>
                  </a:lnTo>
                  <a:lnTo>
                    <a:pt x="59" y="53"/>
                  </a:lnTo>
                  <a:lnTo>
                    <a:pt x="67" y="49"/>
                  </a:lnTo>
                  <a:lnTo>
                    <a:pt x="79" y="48"/>
                  </a:lnTo>
                  <a:lnTo>
                    <a:pt x="79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8" name="Freeform 123"/>
            <p:cNvSpPr/>
            <p:nvPr/>
          </p:nvSpPr>
          <p:spPr bwMode="auto">
            <a:xfrm>
              <a:off x="5699126" y="4387850"/>
              <a:ext cx="244475" cy="128588"/>
            </a:xfrm>
            <a:custGeom>
              <a:avLst/>
              <a:gdLst/>
              <a:ahLst/>
              <a:cxnLst>
                <a:cxn ang="0">
                  <a:pos x="612" y="98"/>
                </a:cxn>
                <a:cxn ang="0">
                  <a:pos x="601" y="49"/>
                </a:cxn>
                <a:cxn ang="0">
                  <a:pos x="586" y="27"/>
                </a:cxn>
                <a:cxn ang="0">
                  <a:pos x="567" y="10"/>
                </a:cxn>
                <a:cxn ang="0">
                  <a:pos x="538" y="1"/>
                </a:cxn>
                <a:cxn ang="0">
                  <a:pos x="530" y="0"/>
                </a:cxn>
                <a:cxn ang="0">
                  <a:pos x="523" y="0"/>
                </a:cxn>
                <a:cxn ang="0">
                  <a:pos x="521" y="0"/>
                </a:cxn>
                <a:cxn ang="0">
                  <a:pos x="516" y="0"/>
                </a:cxn>
                <a:cxn ang="0">
                  <a:pos x="386" y="4"/>
                </a:cxn>
                <a:cxn ang="0">
                  <a:pos x="255" y="6"/>
                </a:cxn>
                <a:cxn ang="0">
                  <a:pos x="242" y="10"/>
                </a:cxn>
                <a:cxn ang="0">
                  <a:pos x="234" y="21"/>
                </a:cxn>
                <a:cxn ang="0">
                  <a:pos x="237" y="40"/>
                </a:cxn>
                <a:cxn ang="0">
                  <a:pos x="246" y="49"/>
                </a:cxn>
                <a:cxn ang="0">
                  <a:pos x="255" y="52"/>
                </a:cxn>
                <a:cxn ang="0">
                  <a:pos x="454" y="47"/>
                </a:cxn>
                <a:cxn ang="0">
                  <a:pos x="529" y="47"/>
                </a:cxn>
                <a:cxn ang="0">
                  <a:pos x="550" y="55"/>
                </a:cxn>
                <a:cxn ang="0">
                  <a:pos x="561" y="70"/>
                </a:cxn>
                <a:cxn ang="0">
                  <a:pos x="569" y="106"/>
                </a:cxn>
                <a:cxn ang="0">
                  <a:pos x="569" y="150"/>
                </a:cxn>
                <a:cxn ang="0">
                  <a:pos x="563" y="194"/>
                </a:cxn>
                <a:cxn ang="0">
                  <a:pos x="546" y="228"/>
                </a:cxn>
                <a:cxn ang="0">
                  <a:pos x="529" y="240"/>
                </a:cxn>
                <a:cxn ang="0">
                  <a:pos x="521" y="247"/>
                </a:cxn>
                <a:cxn ang="0">
                  <a:pos x="417" y="257"/>
                </a:cxn>
                <a:cxn ang="0">
                  <a:pos x="343" y="261"/>
                </a:cxn>
                <a:cxn ang="0">
                  <a:pos x="226" y="262"/>
                </a:cxn>
                <a:cxn ang="0">
                  <a:pos x="115" y="272"/>
                </a:cxn>
                <a:cxn ang="0">
                  <a:pos x="4" y="279"/>
                </a:cxn>
                <a:cxn ang="0">
                  <a:pos x="3" y="279"/>
                </a:cxn>
                <a:cxn ang="0">
                  <a:pos x="4" y="325"/>
                </a:cxn>
                <a:cxn ang="0">
                  <a:pos x="66" y="323"/>
                </a:cxn>
                <a:cxn ang="0">
                  <a:pos x="216" y="308"/>
                </a:cxn>
                <a:cxn ang="0">
                  <a:pos x="318" y="307"/>
                </a:cxn>
                <a:cxn ang="0">
                  <a:pos x="530" y="291"/>
                </a:cxn>
                <a:cxn ang="0">
                  <a:pos x="539" y="289"/>
                </a:cxn>
                <a:cxn ang="0">
                  <a:pos x="546" y="282"/>
                </a:cxn>
                <a:cxn ang="0">
                  <a:pos x="574" y="262"/>
                </a:cxn>
                <a:cxn ang="0">
                  <a:pos x="594" y="234"/>
                </a:cxn>
                <a:cxn ang="0">
                  <a:pos x="610" y="189"/>
                </a:cxn>
                <a:cxn ang="0">
                  <a:pos x="615" y="120"/>
                </a:cxn>
              </a:cxnLst>
              <a:rect l="0" t="0" r="r" b="b"/>
              <a:pathLst>
                <a:path w="615" h="325">
                  <a:moveTo>
                    <a:pt x="615" y="120"/>
                  </a:moveTo>
                  <a:lnTo>
                    <a:pt x="615" y="120"/>
                  </a:lnTo>
                  <a:lnTo>
                    <a:pt x="612" y="98"/>
                  </a:lnTo>
                  <a:lnTo>
                    <a:pt x="610" y="77"/>
                  </a:lnTo>
                  <a:lnTo>
                    <a:pt x="605" y="58"/>
                  </a:lnTo>
                  <a:lnTo>
                    <a:pt x="601" y="49"/>
                  </a:lnTo>
                  <a:lnTo>
                    <a:pt x="597" y="41"/>
                  </a:lnTo>
                  <a:lnTo>
                    <a:pt x="591" y="34"/>
                  </a:lnTo>
                  <a:lnTo>
                    <a:pt x="586" y="27"/>
                  </a:lnTo>
                  <a:lnTo>
                    <a:pt x="581" y="21"/>
                  </a:lnTo>
                  <a:lnTo>
                    <a:pt x="574" y="15"/>
                  </a:lnTo>
                  <a:lnTo>
                    <a:pt x="567" y="10"/>
                  </a:lnTo>
                  <a:lnTo>
                    <a:pt x="557" y="6"/>
                  </a:lnTo>
                  <a:lnTo>
                    <a:pt x="548" y="4"/>
                  </a:lnTo>
                  <a:lnTo>
                    <a:pt x="538" y="1"/>
                  </a:lnTo>
                  <a:lnTo>
                    <a:pt x="538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1" y="0"/>
                  </a:lnTo>
                  <a:lnTo>
                    <a:pt x="521" y="0"/>
                  </a:lnTo>
                  <a:lnTo>
                    <a:pt x="518" y="0"/>
                  </a:lnTo>
                  <a:lnTo>
                    <a:pt x="518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451" y="1"/>
                  </a:lnTo>
                  <a:lnTo>
                    <a:pt x="386" y="4"/>
                  </a:lnTo>
                  <a:lnTo>
                    <a:pt x="321" y="5"/>
                  </a:lnTo>
                  <a:lnTo>
                    <a:pt x="255" y="6"/>
                  </a:lnTo>
                  <a:lnTo>
                    <a:pt x="255" y="6"/>
                  </a:lnTo>
                  <a:lnTo>
                    <a:pt x="250" y="6"/>
                  </a:lnTo>
                  <a:lnTo>
                    <a:pt x="246" y="7"/>
                  </a:lnTo>
                  <a:lnTo>
                    <a:pt x="242" y="10"/>
                  </a:lnTo>
                  <a:lnTo>
                    <a:pt x="238" y="13"/>
                  </a:lnTo>
                  <a:lnTo>
                    <a:pt x="237" y="17"/>
                  </a:lnTo>
                  <a:lnTo>
                    <a:pt x="234" y="21"/>
                  </a:lnTo>
                  <a:lnTo>
                    <a:pt x="233" y="28"/>
                  </a:lnTo>
                  <a:lnTo>
                    <a:pt x="234" y="36"/>
                  </a:lnTo>
                  <a:lnTo>
                    <a:pt x="237" y="40"/>
                  </a:lnTo>
                  <a:lnTo>
                    <a:pt x="238" y="44"/>
                  </a:lnTo>
                  <a:lnTo>
                    <a:pt x="242" y="47"/>
                  </a:lnTo>
                  <a:lnTo>
                    <a:pt x="246" y="49"/>
                  </a:lnTo>
                  <a:lnTo>
                    <a:pt x="250" y="51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322" y="51"/>
                  </a:lnTo>
                  <a:lnTo>
                    <a:pt x="387" y="48"/>
                  </a:lnTo>
                  <a:lnTo>
                    <a:pt x="454" y="47"/>
                  </a:lnTo>
                  <a:lnTo>
                    <a:pt x="519" y="45"/>
                  </a:lnTo>
                  <a:lnTo>
                    <a:pt x="519" y="45"/>
                  </a:lnTo>
                  <a:lnTo>
                    <a:pt x="529" y="47"/>
                  </a:lnTo>
                  <a:lnTo>
                    <a:pt x="536" y="48"/>
                  </a:lnTo>
                  <a:lnTo>
                    <a:pt x="543" y="51"/>
                  </a:lnTo>
                  <a:lnTo>
                    <a:pt x="550" y="55"/>
                  </a:lnTo>
                  <a:lnTo>
                    <a:pt x="553" y="60"/>
                  </a:lnTo>
                  <a:lnTo>
                    <a:pt x="557" y="64"/>
                  </a:lnTo>
                  <a:lnTo>
                    <a:pt x="561" y="70"/>
                  </a:lnTo>
                  <a:lnTo>
                    <a:pt x="564" y="77"/>
                  </a:lnTo>
                  <a:lnTo>
                    <a:pt x="567" y="90"/>
                  </a:lnTo>
                  <a:lnTo>
                    <a:pt x="569" y="106"/>
                  </a:lnTo>
                  <a:lnTo>
                    <a:pt x="569" y="137"/>
                  </a:lnTo>
                  <a:lnTo>
                    <a:pt x="569" y="137"/>
                  </a:lnTo>
                  <a:lnTo>
                    <a:pt x="569" y="150"/>
                  </a:lnTo>
                  <a:lnTo>
                    <a:pt x="568" y="164"/>
                  </a:lnTo>
                  <a:lnTo>
                    <a:pt x="565" y="179"/>
                  </a:lnTo>
                  <a:lnTo>
                    <a:pt x="563" y="194"/>
                  </a:lnTo>
                  <a:lnTo>
                    <a:pt x="557" y="209"/>
                  </a:lnTo>
                  <a:lnTo>
                    <a:pt x="550" y="222"/>
                  </a:lnTo>
                  <a:lnTo>
                    <a:pt x="546" y="228"/>
                  </a:lnTo>
                  <a:lnTo>
                    <a:pt x="540" y="234"/>
                  </a:lnTo>
                  <a:lnTo>
                    <a:pt x="535" y="238"/>
                  </a:lnTo>
                  <a:lnTo>
                    <a:pt x="529" y="240"/>
                  </a:lnTo>
                  <a:lnTo>
                    <a:pt x="529" y="240"/>
                  </a:lnTo>
                  <a:lnTo>
                    <a:pt x="525" y="243"/>
                  </a:lnTo>
                  <a:lnTo>
                    <a:pt x="521" y="247"/>
                  </a:lnTo>
                  <a:lnTo>
                    <a:pt x="521" y="247"/>
                  </a:lnTo>
                  <a:lnTo>
                    <a:pt x="451" y="255"/>
                  </a:lnTo>
                  <a:lnTo>
                    <a:pt x="417" y="257"/>
                  </a:lnTo>
                  <a:lnTo>
                    <a:pt x="382" y="260"/>
                  </a:lnTo>
                  <a:lnTo>
                    <a:pt x="382" y="260"/>
                  </a:lnTo>
                  <a:lnTo>
                    <a:pt x="343" y="261"/>
                  </a:lnTo>
                  <a:lnTo>
                    <a:pt x="305" y="262"/>
                  </a:lnTo>
                  <a:lnTo>
                    <a:pt x="226" y="262"/>
                  </a:lnTo>
                  <a:lnTo>
                    <a:pt x="226" y="262"/>
                  </a:lnTo>
                  <a:lnTo>
                    <a:pt x="199" y="264"/>
                  </a:lnTo>
                  <a:lnTo>
                    <a:pt x="172" y="265"/>
                  </a:lnTo>
                  <a:lnTo>
                    <a:pt x="115" y="272"/>
                  </a:lnTo>
                  <a:lnTo>
                    <a:pt x="60" y="277"/>
                  </a:lnTo>
                  <a:lnTo>
                    <a:pt x="33" y="279"/>
                  </a:lnTo>
                  <a:lnTo>
                    <a:pt x="4" y="279"/>
                  </a:lnTo>
                  <a:lnTo>
                    <a:pt x="4" y="279"/>
                  </a:lnTo>
                  <a:lnTo>
                    <a:pt x="3" y="279"/>
                  </a:lnTo>
                  <a:lnTo>
                    <a:pt x="3" y="279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4" y="325"/>
                  </a:lnTo>
                  <a:lnTo>
                    <a:pt x="4" y="325"/>
                  </a:lnTo>
                  <a:lnTo>
                    <a:pt x="34" y="324"/>
                  </a:lnTo>
                  <a:lnTo>
                    <a:pt x="66" y="323"/>
                  </a:lnTo>
                  <a:lnTo>
                    <a:pt x="126" y="316"/>
                  </a:lnTo>
                  <a:lnTo>
                    <a:pt x="186" y="311"/>
                  </a:lnTo>
                  <a:lnTo>
                    <a:pt x="216" y="308"/>
                  </a:lnTo>
                  <a:lnTo>
                    <a:pt x="247" y="308"/>
                  </a:lnTo>
                  <a:lnTo>
                    <a:pt x="247" y="308"/>
                  </a:lnTo>
                  <a:lnTo>
                    <a:pt x="318" y="307"/>
                  </a:lnTo>
                  <a:lnTo>
                    <a:pt x="389" y="303"/>
                  </a:lnTo>
                  <a:lnTo>
                    <a:pt x="459" y="298"/>
                  </a:lnTo>
                  <a:lnTo>
                    <a:pt x="530" y="291"/>
                  </a:lnTo>
                  <a:lnTo>
                    <a:pt x="530" y="291"/>
                  </a:lnTo>
                  <a:lnTo>
                    <a:pt x="534" y="290"/>
                  </a:lnTo>
                  <a:lnTo>
                    <a:pt x="539" y="289"/>
                  </a:lnTo>
                  <a:lnTo>
                    <a:pt x="543" y="286"/>
                  </a:lnTo>
                  <a:lnTo>
                    <a:pt x="546" y="282"/>
                  </a:lnTo>
                  <a:lnTo>
                    <a:pt x="546" y="282"/>
                  </a:lnTo>
                  <a:lnTo>
                    <a:pt x="556" y="277"/>
                  </a:lnTo>
                  <a:lnTo>
                    <a:pt x="565" y="270"/>
                  </a:lnTo>
                  <a:lnTo>
                    <a:pt x="574" y="262"/>
                  </a:lnTo>
                  <a:lnTo>
                    <a:pt x="582" y="253"/>
                  </a:lnTo>
                  <a:lnTo>
                    <a:pt x="589" y="244"/>
                  </a:lnTo>
                  <a:lnTo>
                    <a:pt x="594" y="234"/>
                  </a:lnTo>
                  <a:lnTo>
                    <a:pt x="599" y="223"/>
                  </a:lnTo>
                  <a:lnTo>
                    <a:pt x="603" y="213"/>
                  </a:lnTo>
                  <a:lnTo>
                    <a:pt x="610" y="189"/>
                  </a:lnTo>
                  <a:lnTo>
                    <a:pt x="614" y="166"/>
                  </a:lnTo>
                  <a:lnTo>
                    <a:pt x="615" y="142"/>
                  </a:lnTo>
                  <a:lnTo>
                    <a:pt x="615" y="120"/>
                  </a:lnTo>
                  <a:lnTo>
                    <a:pt x="615" y="1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99" name="Freeform 124"/>
            <p:cNvSpPr/>
            <p:nvPr/>
          </p:nvSpPr>
          <p:spPr bwMode="auto">
            <a:xfrm>
              <a:off x="5697538" y="4565650"/>
              <a:ext cx="220663" cy="109538"/>
            </a:xfrm>
            <a:custGeom>
              <a:avLst/>
              <a:gdLst/>
              <a:ahLst/>
              <a:cxnLst>
                <a:cxn ang="0">
                  <a:pos x="463" y="48"/>
                </a:cxn>
                <a:cxn ang="0">
                  <a:pos x="414" y="50"/>
                </a:cxn>
                <a:cxn ang="0">
                  <a:pos x="342" y="53"/>
                </a:cxn>
                <a:cxn ang="0">
                  <a:pos x="270" y="59"/>
                </a:cxn>
                <a:cxn ang="0">
                  <a:pos x="115" y="71"/>
                </a:cxn>
                <a:cxn ang="0">
                  <a:pos x="22" y="67"/>
                </a:cxn>
                <a:cxn ang="0">
                  <a:pos x="13" y="65"/>
                </a:cxn>
                <a:cxn ang="0">
                  <a:pos x="1" y="51"/>
                </a:cxn>
                <a:cxn ang="0">
                  <a:pos x="2" y="31"/>
                </a:cxn>
                <a:cxn ang="0">
                  <a:pos x="11" y="23"/>
                </a:cxn>
                <a:cxn ang="0">
                  <a:pos x="22" y="21"/>
                </a:cxn>
                <a:cxn ang="0">
                  <a:pos x="146" y="23"/>
                </a:cxn>
                <a:cxn ang="0">
                  <a:pos x="314" y="10"/>
                </a:cxn>
                <a:cxn ang="0">
                  <a:pos x="392" y="3"/>
                </a:cxn>
                <a:cxn ang="0">
                  <a:pos x="473" y="0"/>
                </a:cxn>
                <a:cxn ang="0">
                  <a:pos x="510" y="7"/>
                </a:cxn>
                <a:cxn ang="0">
                  <a:pos x="528" y="17"/>
                </a:cxn>
                <a:cxn ang="0">
                  <a:pos x="546" y="44"/>
                </a:cxn>
                <a:cxn ang="0">
                  <a:pos x="553" y="83"/>
                </a:cxn>
                <a:cxn ang="0">
                  <a:pos x="554" y="123"/>
                </a:cxn>
                <a:cxn ang="0">
                  <a:pos x="554" y="181"/>
                </a:cxn>
                <a:cxn ang="0">
                  <a:pos x="546" y="207"/>
                </a:cxn>
                <a:cxn ang="0">
                  <a:pos x="532" y="229"/>
                </a:cxn>
                <a:cxn ang="0">
                  <a:pos x="498" y="254"/>
                </a:cxn>
                <a:cxn ang="0">
                  <a:pos x="448" y="269"/>
                </a:cxn>
                <a:cxn ang="0">
                  <a:pos x="380" y="274"/>
                </a:cxn>
                <a:cxn ang="0">
                  <a:pos x="231" y="275"/>
                </a:cxn>
                <a:cxn ang="0">
                  <a:pos x="34" y="272"/>
                </a:cxn>
                <a:cxn ang="0">
                  <a:pos x="19" y="269"/>
                </a:cxn>
                <a:cxn ang="0">
                  <a:pos x="13" y="258"/>
                </a:cxn>
                <a:cxn ang="0">
                  <a:pos x="14" y="238"/>
                </a:cxn>
                <a:cxn ang="0">
                  <a:pos x="23" y="229"/>
                </a:cxn>
                <a:cxn ang="0">
                  <a:pos x="34" y="227"/>
                </a:cxn>
                <a:cxn ang="0">
                  <a:pos x="260" y="229"/>
                </a:cxn>
                <a:cxn ang="0">
                  <a:pos x="336" y="224"/>
                </a:cxn>
                <a:cxn ang="0">
                  <a:pos x="426" y="223"/>
                </a:cxn>
                <a:cxn ang="0">
                  <a:pos x="456" y="220"/>
                </a:cxn>
                <a:cxn ang="0">
                  <a:pos x="485" y="208"/>
                </a:cxn>
                <a:cxn ang="0">
                  <a:pos x="501" y="189"/>
                </a:cxn>
                <a:cxn ang="0">
                  <a:pos x="510" y="152"/>
                </a:cxn>
                <a:cxn ang="0">
                  <a:pos x="507" y="96"/>
                </a:cxn>
                <a:cxn ang="0">
                  <a:pos x="506" y="79"/>
                </a:cxn>
                <a:cxn ang="0">
                  <a:pos x="503" y="58"/>
                </a:cxn>
                <a:cxn ang="0">
                  <a:pos x="478" y="48"/>
                </a:cxn>
              </a:cxnLst>
              <a:rect l="0" t="0" r="r" b="b"/>
              <a:pathLst>
                <a:path w="556" h="275">
                  <a:moveTo>
                    <a:pt x="478" y="48"/>
                  </a:moveTo>
                  <a:lnTo>
                    <a:pt x="478" y="48"/>
                  </a:lnTo>
                  <a:lnTo>
                    <a:pt x="463" y="48"/>
                  </a:lnTo>
                  <a:lnTo>
                    <a:pt x="447" y="49"/>
                  </a:lnTo>
                  <a:lnTo>
                    <a:pt x="430" y="50"/>
                  </a:lnTo>
                  <a:lnTo>
                    <a:pt x="414" y="50"/>
                  </a:lnTo>
                  <a:lnTo>
                    <a:pt x="414" y="50"/>
                  </a:lnTo>
                  <a:lnTo>
                    <a:pt x="378" y="51"/>
                  </a:lnTo>
                  <a:lnTo>
                    <a:pt x="342" y="53"/>
                  </a:lnTo>
                  <a:lnTo>
                    <a:pt x="306" y="55"/>
                  </a:lnTo>
                  <a:lnTo>
                    <a:pt x="270" y="59"/>
                  </a:lnTo>
                  <a:lnTo>
                    <a:pt x="270" y="59"/>
                  </a:lnTo>
                  <a:lnTo>
                    <a:pt x="208" y="65"/>
                  </a:lnTo>
                  <a:lnTo>
                    <a:pt x="146" y="70"/>
                  </a:lnTo>
                  <a:lnTo>
                    <a:pt x="115" y="71"/>
                  </a:lnTo>
                  <a:lnTo>
                    <a:pt x="83" y="71"/>
                  </a:lnTo>
                  <a:lnTo>
                    <a:pt x="53" y="70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7" y="66"/>
                  </a:lnTo>
                  <a:lnTo>
                    <a:pt x="13" y="65"/>
                  </a:lnTo>
                  <a:lnTo>
                    <a:pt x="9" y="62"/>
                  </a:lnTo>
                  <a:lnTo>
                    <a:pt x="5" y="59"/>
                  </a:lnTo>
                  <a:lnTo>
                    <a:pt x="1" y="51"/>
                  </a:lnTo>
                  <a:lnTo>
                    <a:pt x="0" y="42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5" y="28"/>
                  </a:lnTo>
                  <a:lnTo>
                    <a:pt x="9" y="25"/>
                  </a:lnTo>
                  <a:lnTo>
                    <a:pt x="11" y="23"/>
                  </a:lnTo>
                  <a:lnTo>
                    <a:pt x="17" y="21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64" y="24"/>
                  </a:lnTo>
                  <a:lnTo>
                    <a:pt x="106" y="24"/>
                  </a:lnTo>
                  <a:lnTo>
                    <a:pt x="146" y="23"/>
                  </a:lnTo>
                  <a:lnTo>
                    <a:pt x="188" y="20"/>
                  </a:lnTo>
                  <a:lnTo>
                    <a:pt x="272" y="12"/>
                  </a:lnTo>
                  <a:lnTo>
                    <a:pt x="314" y="10"/>
                  </a:lnTo>
                  <a:lnTo>
                    <a:pt x="354" y="6"/>
                  </a:lnTo>
                  <a:lnTo>
                    <a:pt x="354" y="6"/>
                  </a:lnTo>
                  <a:lnTo>
                    <a:pt x="392" y="3"/>
                  </a:lnTo>
                  <a:lnTo>
                    <a:pt x="433" y="0"/>
                  </a:lnTo>
                  <a:lnTo>
                    <a:pt x="454" y="0"/>
                  </a:lnTo>
                  <a:lnTo>
                    <a:pt x="473" y="0"/>
                  </a:lnTo>
                  <a:lnTo>
                    <a:pt x="493" y="3"/>
                  </a:lnTo>
                  <a:lnTo>
                    <a:pt x="510" y="7"/>
                  </a:lnTo>
                  <a:lnTo>
                    <a:pt x="510" y="7"/>
                  </a:lnTo>
                  <a:lnTo>
                    <a:pt x="518" y="10"/>
                  </a:lnTo>
                  <a:lnTo>
                    <a:pt x="523" y="14"/>
                  </a:lnTo>
                  <a:lnTo>
                    <a:pt x="528" y="17"/>
                  </a:lnTo>
                  <a:lnTo>
                    <a:pt x="533" y="21"/>
                  </a:lnTo>
                  <a:lnTo>
                    <a:pt x="541" y="32"/>
                  </a:lnTo>
                  <a:lnTo>
                    <a:pt x="546" y="44"/>
                  </a:lnTo>
                  <a:lnTo>
                    <a:pt x="549" y="55"/>
                  </a:lnTo>
                  <a:lnTo>
                    <a:pt x="552" y="70"/>
                  </a:lnTo>
                  <a:lnTo>
                    <a:pt x="553" y="83"/>
                  </a:lnTo>
                  <a:lnTo>
                    <a:pt x="553" y="96"/>
                  </a:lnTo>
                  <a:lnTo>
                    <a:pt x="553" y="96"/>
                  </a:lnTo>
                  <a:lnTo>
                    <a:pt x="554" y="123"/>
                  </a:lnTo>
                  <a:lnTo>
                    <a:pt x="556" y="152"/>
                  </a:lnTo>
                  <a:lnTo>
                    <a:pt x="556" y="167"/>
                  </a:lnTo>
                  <a:lnTo>
                    <a:pt x="554" y="181"/>
                  </a:lnTo>
                  <a:lnTo>
                    <a:pt x="552" y="194"/>
                  </a:lnTo>
                  <a:lnTo>
                    <a:pt x="546" y="207"/>
                  </a:lnTo>
                  <a:lnTo>
                    <a:pt x="546" y="207"/>
                  </a:lnTo>
                  <a:lnTo>
                    <a:pt x="542" y="216"/>
                  </a:lnTo>
                  <a:lnTo>
                    <a:pt x="537" y="223"/>
                  </a:lnTo>
                  <a:lnTo>
                    <a:pt x="532" y="229"/>
                  </a:lnTo>
                  <a:lnTo>
                    <a:pt x="525" y="236"/>
                  </a:lnTo>
                  <a:lnTo>
                    <a:pt x="512" y="246"/>
                  </a:lnTo>
                  <a:lnTo>
                    <a:pt x="498" y="254"/>
                  </a:lnTo>
                  <a:lnTo>
                    <a:pt x="482" y="261"/>
                  </a:lnTo>
                  <a:lnTo>
                    <a:pt x="465" y="265"/>
                  </a:lnTo>
                  <a:lnTo>
                    <a:pt x="448" y="269"/>
                  </a:lnTo>
                  <a:lnTo>
                    <a:pt x="430" y="270"/>
                  </a:lnTo>
                  <a:lnTo>
                    <a:pt x="430" y="270"/>
                  </a:lnTo>
                  <a:lnTo>
                    <a:pt x="380" y="274"/>
                  </a:lnTo>
                  <a:lnTo>
                    <a:pt x="331" y="275"/>
                  </a:lnTo>
                  <a:lnTo>
                    <a:pt x="281" y="275"/>
                  </a:lnTo>
                  <a:lnTo>
                    <a:pt x="231" y="275"/>
                  </a:lnTo>
                  <a:lnTo>
                    <a:pt x="132" y="274"/>
                  </a:lnTo>
                  <a:lnTo>
                    <a:pt x="34" y="272"/>
                  </a:lnTo>
                  <a:lnTo>
                    <a:pt x="34" y="272"/>
                  </a:lnTo>
                  <a:lnTo>
                    <a:pt x="28" y="272"/>
                  </a:lnTo>
                  <a:lnTo>
                    <a:pt x="23" y="271"/>
                  </a:lnTo>
                  <a:lnTo>
                    <a:pt x="19" y="269"/>
                  </a:lnTo>
                  <a:lnTo>
                    <a:pt x="17" y="266"/>
                  </a:lnTo>
                  <a:lnTo>
                    <a:pt x="14" y="262"/>
                  </a:lnTo>
                  <a:lnTo>
                    <a:pt x="13" y="258"/>
                  </a:lnTo>
                  <a:lnTo>
                    <a:pt x="11" y="250"/>
                  </a:lnTo>
                  <a:lnTo>
                    <a:pt x="13" y="241"/>
                  </a:lnTo>
                  <a:lnTo>
                    <a:pt x="14" y="238"/>
                  </a:lnTo>
                  <a:lnTo>
                    <a:pt x="17" y="235"/>
                  </a:lnTo>
                  <a:lnTo>
                    <a:pt x="19" y="232"/>
                  </a:lnTo>
                  <a:lnTo>
                    <a:pt x="23" y="229"/>
                  </a:lnTo>
                  <a:lnTo>
                    <a:pt x="28" y="228"/>
                  </a:lnTo>
                  <a:lnTo>
                    <a:pt x="34" y="227"/>
                  </a:lnTo>
                  <a:lnTo>
                    <a:pt x="34" y="227"/>
                  </a:lnTo>
                  <a:lnTo>
                    <a:pt x="108" y="228"/>
                  </a:lnTo>
                  <a:lnTo>
                    <a:pt x="184" y="229"/>
                  </a:lnTo>
                  <a:lnTo>
                    <a:pt x="260" y="229"/>
                  </a:lnTo>
                  <a:lnTo>
                    <a:pt x="298" y="227"/>
                  </a:lnTo>
                  <a:lnTo>
                    <a:pt x="336" y="224"/>
                  </a:lnTo>
                  <a:lnTo>
                    <a:pt x="336" y="224"/>
                  </a:lnTo>
                  <a:lnTo>
                    <a:pt x="366" y="223"/>
                  </a:lnTo>
                  <a:lnTo>
                    <a:pt x="396" y="224"/>
                  </a:lnTo>
                  <a:lnTo>
                    <a:pt x="426" y="223"/>
                  </a:lnTo>
                  <a:lnTo>
                    <a:pt x="440" y="223"/>
                  </a:lnTo>
                  <a:lnTo>
                    <a:pt x="456" y="220"/>
                  </a:lnTo>
                  <a:lnTo>
                    <a:pt x="456" y="220"/>
                  </a:lnTo>
                  <a:lnTo>
                    <a:pt x="467" y="218"/>
                  </a:lnTo>
                  <a:lnTo>
                    <a:pt x="477" y="214"/>
                  </a:lnTo>
                  <a:lnTo>
                    <a:pt x="485" y="208"/>
                  </a:lnTo>
                  <a:lnTo>
                    <a:pt x="491" y="203"/>
                  </a:lnTo>
                  <a:lnTo>
                    <a:pt x="497" y="195"/>
                  </a:lnTo>
                  <a:lnTo>
                    <a:pt x="501" y="189"/>
                  </a:lnTo>
                  <a:lnTo>
                    <a:pt x="505" y="180"/>
                  </a:lnTo>
                  <a:lnTo>
                    <a:pt x="507" y="172"/>
                  </a:lnTo>
                  <a:lnTo>
                    <a:pt x="510" y="152"/>
                  </a:lnTo>
                  <a:lnTo>
                    <a:pt x="510" y="133"/>
                  </a:lnTo>
                  <a:lnTo>
                    <a:pt x="508" y="114"/>
                  </a:lnTo>
                  <a:lnTo>
                    <a:pt x="507" y="96"/>
                  </a:lnTo>
                  <a:lnTo>
                    <a:pt x="507" y="96"/>
                  </a:lnTo>
                  <a:lnTo>
                    <a:pt x="506" y="88"/>
                  </a:lnTo>
                  <a:lnTo>
                    <a:pt x="506" y="79"/>
                  </a:lnTo>
                  <a:lnTo>
                    <a:pt x="506" y="71"/>
                  </a:lnTo>
                  <a:lnTo>
                    <a:pt x="506" y="65"/>
                  </a:lnTo>
                  <a:lnTo>
                    <a:pt x="503" y="58"/>
                  </a:lnTo>
                  <a:lnTo>
                    <a:pt x="498" y="53"/>
                  </a:lnTo>
                  <a:lnTo>
                    <a:pt x="490" y="49"/>
                  </a:lnTo>
                  <a:lnTo>
                    <a:pt x="478" y="48"/>
                  </a:lnTo>
                  <a:lnTo>
                    <a:pt x="478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0" name="Freeform 125"/>
            <p:cNvSpPr/>
            <p:nvPr/>
          </p:nvSpPr>
          <p:spPr bwMode="auto">
            <a:xfrm>
              <a:off x="5508626" y="4500563"/>
              <a:ext cx="19050" cy="90488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4"/>
                </a:cxn>
                <a:cxn ang="0">
                  <a:pos x="1" y="217"/>
                </a:cxn>
                <a:cxn ang="0">
                  <a:pos x="4" y="221"/>
                </a:cxn>
                <a:cxn ang="0">
                  <a:pos x="7" y="224"/>
                </a:cxn>
                <a:cxn ang="0">
                  <a:pos x="11" y="227"/>
                </a:cxn>
                <a:cxn ang="0">
                  <a:pos x="14" y="228"/>
                </a:cxn>
                <a:cxn ang="0">
                  <a:pos x="22" y="229"/>
                </a:cxn>
                <a:cxn ang="0">
                  <a:pos x="31" y="228"/>
                </a:cxn>
                <a:cxn ang="0">
                  <a:pos x="35" y="227"/>
                </a:cxn>
                <a:cxn ang="0">
                  <a:pos x="38" y="224"/>
                </a:cxn>
                <a:cxn ang="0">
                  <a:pos x="41" y="221"/>
                </a:cxn>
                <a:cxn ang="0">
                  <a:pos x="43" y="217"/>
                </a:cxn>
                <a:cxn ang="0">
                  <a:pos x="45" y="214"/>
                </a:cxn>
                <a:cxn ang="0">
                  <a:pos x="46" y="208"/>
                </a:cxn>
                <a:cxn ang="0">
                  <a:pos x="46" y="23"/>
                </a:cxn>
                <a:cxn ang="0">
                  <a:pos x="46" y="23"/>
                </a:cxn>
                <a:cxn ang="0">
                  <a:pos x="45" y="17"/>
                </a:cxn>
                <a:cxn ang="0">
                  <a:pos x="43" y="12"/>
                </a:cxn>
                <a:cxn ang="0">
                  <a:pos x="41" y="8"/>
                </a:cxn>
                <a:cxn ang="0">
                  <a:pos x="38" y="6"/>
                </a:cxn>
                <a:cxn ang="0">
                  <a:pos x="35" y="3"/>
                </a:cxn>
                <a:cxn ang="0">
                  <a:pos x="31" y="2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11" y="3"/>
                </a:cxn>
                <a:cxn ang="0">
                  <a:pos x="7" y="6"/>
                </a:cxn>
                <a:cxn ang="0">
                  <a:pos x="4" y="8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0" y="23"/>
                </a:cxn>
                <a:cxn ang="0">
                  <a:pos x="0" y="23"/>
                </a:cxn>
              </a:cxnLst>
              <a:rect l="0" t="0" r="r" b="b"/>
              <a:pathLst>
                <a:path w="46" h="229">
                  <a:moveTo>
                    <a:pt x="0" y="23"/>
                  </a:moveTo>
                  <a:lnTo>
                    <a:pt x="0" y="208"/>
                  </a:lnTo>
                  <a:lnTo>
                    <a:pt x="0" y="208"/>
                  </a:lnTo>
                  <a:lnTo>
                    <a:pt x="0" y="214"/>
                  </a:lnTo>
                  <a:lnTo>
                    <a:pt x="1" y="217"/>
                  </a:lnTo>
                  <a:lnTo>
                    <a:pt x="4" y="221"/>
                  </a:lnTo>
                  <a:lnTo>
                    <a:pt x="7" y="224"/>
                  </a:lnTo>
                  <a:lnTo>
                    <a:pt x="11" y="227"/>
                  </a:lnTo>
                  <a:lnTo>
                    <a:pt x="14" y="228"/>
                  </a:lnTo>
                  <a:lnTo>
                    <a:pt x="22" y="229"/>
                  </a:lnTo>
                  <a:lnTo>
                    <a:pt x="31" y="228"/>
                  </a:lnTo>
                  <a:lnTo>
                    <a:pt x="35" y="227"/>
                  </a:lnTo>
                  <a:lnTo>
                    <a:pt x="38" y="224"/>
                  </a:lnTo>
                  <a:lnTo>
                    <a:pt x="41" y="221"/>
                  </a:lnTo>
                  <a:lnTo>
                    <a:pt x="43" y="217"/>
                  </a:lnTo>
                  <a:lnTo>
                    <a:pt x="45" y="214"/>
                  </a:lnTo>
                  <a:lnTo>
                    <a:pt x="46" y="208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5" y="17"/>
                  </a:lnTo>
                  <a:lnTo>
                    <a:pt x="43" y="12"/>
                  </a:lnTo>
                  <a:lnTo>
                    <a:pt x="41" y="8"/>
                  </a:lnTo>
                  <a:lnTo>
                    <a:pt x="38" y="6"/>
                  </a:lnTo>
                  <a:lnTo>
                    <a:pt x="35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11" y="3"/>
                  </a:lnTo>
                  <a:lnTo>
                    <a:pt x="7" y="6"/>
                  </a:lnTo>
                  <a:lnTo>
                    <a:pt x="4" y="8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1" name="Freeform 126"/>
            <p:cNvSpPr/>
            <p:nvPr/>
          </p:nvSpPr>
          <p:spPr bwMode="auto">
            <a:xfrm>
              <a:off x="5502276" y="4656138"/>
              <a:ext cx="217488" cy="144463"/>
            </a:xfrm>
            <a:custGeom>
              <a:avLst/>
              <a:gdLst/>
              <a:ahLst/>
              <a:cxnLst>
                <a:cxn ang="0">
                  <a:pos x="548" y="17"/>
                </a:cxn>
                <a:cxn ang="0">
                  <a:pos x="541" y="7"/>
                </a:cxn>
                <a:cxn ang="0">
                  <a:pos x="531" y="0"/>
                </a:cxn>
                <a:cxn ang="0">
                  <a:pos x="523" y="0"/>
                </a:cxn>
                <a:cxn ang="0">
                  <a:pos x="507" y="7"/>
                </a:cxn>
                <a:cxn ang="0">
                  <a:pos x="501" y="21"/>
                </a:cxn>
                <a:cxn ang="0">
                  <a:pos x="503" y="190"/>
                </a:cxn>
                <a:cxn ang="0">
                  <a:pos x="503" y="240"/>
                </a:cxn>
                <a:cxn ang="0">
                  <a:pos x="497" y="283"/>
                </a:cxn>
                <a:cxn ang="0">
                  <a:pos x="484" y="302"/>
                </a:cxn>
                <a:cxn ang="0">
                  <a:pos x="471" y="310"/>
                </a:cxn>
                <a:cxn ang="0">
                  <a:pos x="431" y="321"/>
                </a:cxn>
                <a:cxn ang="0">
                  <a:pos x="397" y="322"/>
                </a:cxn>
                <a:cxn ang="0">
                  <a:pos x="267" y="314"/>
                </a:cxn>
                <a:cxn ang="0">
                  <a:pos x="180" y="312"/>
                </a:cxn>
                <a:cxn ang="0">
                  <a:pos x="115" y="305"/>
                </a:cxn>
                <a:cxn ang="0">
                  <a:pos x="81" y="292"/>
                </a:cxn>
                <a:cxn ang="0">
                  <a:pos x="57" y="268"/>
                </a:cxn>
                <a:cxn ang="0">
                  <a:pos x="49" y="244"/>
                </a:cxn>
                <a:cxn ang="0">
                  <a:pos x="47" y="195"/>
                </a:cxn>
                <a:cxn ang="0">
                  <a:pos x="49" y="132"/>
                </a:cxn>
                <a:cxn ang="0">
                  <a:pos x="53" y="51"/>
                </a:cxn>
                <a:cxn ang="0">
                  <a:pos x="55" y="19"/>
                </a:cxn>
                <a:cxn ang="0">
                  <a:pos x="48" y="7"/>
                </a:cxn>
                <a:cxn ang="0">
                  <a:pos x="32" y="2"/>
                </a:cxn>
                <a:cxn ang="0">
                  <a:pos x="17" y="7"/>
                </a:cxn>
                <a:cxn ang="0">
                  <a:pos x="10" y="19"/>
                </a:cxn>
                <a:cxn ang="0">
                  <a:pos x="8" y="58"/>
                </a:cxn>
                <a:cxn ang="0">
                  <a:pos x="0" y="166"/>
                </a:cxn>
                <a:cxn ang="0">
                  <a:pos x="2" y="238"/>
                </a:cxn>
                <a:cxn ang="0">
                  <a:pos x="17" y="288"/>
                </a:cxn>
                <a:cxn ang="0">
                  <a:pos x="30" y="314"/>
                </a:cxn>
                <a:cxn ang="0">
                  <a:pos x="59" y="336"/>
                </a:cxn>
                <a:cxn ang="0">
                  <a:pos x="97" y="349"/>
                </a:cxn>
                <a:cxn ang="0">
                  <a:pos x="166" y="357"/>
                </a:cxn>
                <a:cxn ang="0">
                  <a:pos x="260" y="359"/>
                </a:cxn>
                <a:cxn ang="0">
                  <a:pos x="417" y="363"/>
                </a:cxn>
                <a:cxn ang="0">
                  <a:pos x="464" y="360"/>
                </a:cxn>
                <a:cxn ang="0">
                  <a:pos x="498" y="348"/>
                </a:cxn>
                <a:cxn ang="0">
                  <a:pos x="518" y="332"/>
                </a:cxn>
                <a:cxn ang="0">
                  <a:pos x="539" y="298"/>
                </a:cxn>
                <a:cxn ang="0">
                  <a:pos x="548" y="245"/>
                </a:cxn>
                <a:cxn ang="0">
                  <a:pos x="550" y="194"/>
                </a:cxn>
                <a:cxn ang="0">
                  <a:pos x="549" y="23"/>
                </a:cxn>
              </a:cxnLst>
              <a:rect l="0" t="0" r="r" b="b"/>
              <a:pathLst>
                <a:path w="550" h="363">
                  <a:moveTo>
                    <a:pt x="549" y="23"/>
                  </a:moveTo>
                  <a:lnTo>
                    <a:pt x="549" y="23"/>
                  </a:lnTo>
                  <a:lnTo>
                    <a:pt x="548" y="17"/>
                  </a:lnTo>
                  <a:lnTo>
                    <a:pt x="547" y="13"/>
                  </a:lnTo>
                  <a:lnTo>
                    <a:pt x="545" y="9"/>
                  </a:lnTo>
                  <a:lnTo>
                    <a:pt x="541" y="7"/>
                  </a:lnTo>
                  <a:lnTo>
                    <a:pt x="539" y="4"/>
                  </a:lnTo>
                  <a:lnTo>
                    <a:pt x="535" y="2"/>
                  </a:lnTo>
                  <a:lnTo>
                    <a:pt x="531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16" y="0"/>
                  </a:lnTo>
                  <a:lnTo>
                    <a:pt x="511" y="3"/>
                  </a:lnTo>
                  <a:lnTo>
                    <a:pt x="507" y="7"/>
                  </a:lnTo>
                  <a:lnTo>
                    <a:pt x="503" y="11"/>
                  </a:lnTo>
                  <a:lnTo>
                    <a:pt x="502" y="16"/>
                  </a:lnTo>
                  <a:lnTo>
                    <a:pt x="501" y="21"/>
                  </a:lnTo>
                  <a:lnTo>
                    <a:pt x="501" y="28"/>
                  </a:lnTo>
                  <a:lnTo>
                    <a:pt x="503" y="33"/>
                  </a:lnTo>
                  <a:lnTo>
                    <a:pt x="503" y="190"/>
                  </a:lnTo>
                  <a:lnTo>
                    <a:pt x="503" y="190"/>
                  </a:lnTo>
                  <a:lnTo>
                    <a:pt x="503" y="221"/>
                  </a:lnTo>
                  <a:lnTo>
                    <a:pt x="503" y="240"/>
                  </a:lnTo>
                  <a:lnTo>
                    <a:pt x="502" y="258"/>
                  </a:lnTo>
                  <a:lnTo>
                    <a:pt x="499" y="275"/>
                  </a:lnTo>
                  <a:lnTo>
                    <a:pt x="497" y="283"/>
                  </a:lnTo>
                  <a:lnTo>
                    <a:pt x="493" y="289"/>
                  </a:lnTo>
                  <a:lnTo>
                    <a:pt x="489" y="296"/>
                  </a:lnTo>
                  <a:lnTo>
                    <a:pt x="484" y="302"/>
                  </a:lnTo>
                  <a:lnTo>
                    <a:pt x="477" y="306"/>
                  </a:lnTo>
                  <a:lnTo>
                    <a:pt x="471" y="310"/>
                  </a:lnTo>
                  <a:lnTo>
                    <a:pt x="471" y="310"/>
                  </a:lnTo>
                  <a:lnTo>
                    <a:pt x="458" y="315"/>
                  </a:lnTo>
                  <a:lnTo>
                    <a:pt x="445" y="318"/>
                  </a:lnTo>
                  <a:lnTo>
                    <a:pt x="431" y="321"/>
                  </a:lnTo>
                  <a:lnTo>
                    <a:pt x="417" y="321"/>
                  </a:lnTo>
                  <a:lnTo>
                    <a:pt x="417" y="321"/>
                  </a:lnTo>
                  <a:lnTo>
                    <a:pt x="397" y="322"/>
                  </a:lnTo>
                  <a:lnTo>
                    <a:pt x="374" y="321"/>
                  </a:lnTo>
                  <a:lnTo>
                    <a:pt x="320" y="318"/>
                  </a:lnTo>
                  <a:lnTo>
                    <a:pt x="267" y="314"/>
                  </a:lnTo>
                  <a:lnTo>
                    <a:pt x="226" y="312"/>
                  </a:lnTo>
                  <a:lnTo>
                    <a:pt x="226" y="312"/>
                  </a:lnTo>
                  <a:lnTo>
                    <a:pt x="180" y="312"/>
                  </a:lnTo>
                  <a:lnTo>
                    <a:pt x="154" y="310"/>
                  </a:lnTo>
                  <a:lnTo>
                    <a:pt x="128" y="308"/>
                  </a:lnTo>
                  <a:lnTo>
                    <a:pt x="115" y="305"/>
                  </a:lnTo>
                  <a:lnTo>
                    <a:pt x="103" y="301"/>
                  </a:lnTo>
                  <a:lnTo>
                    <a:pt x="91" y="297"/>
                  </a:lnTo>
                  <a:lnTo>
                    <a:pt x="81" y="292"/>
                  </a:lnTo>
                  <a:lnTo>
                    <a:pt x="72" y="285"/>
                  </a:lnTo>
                  <a:lnTo>
                    <a:pt x="64" y="278"/>
                  </a:lnTo>
                  <a:lnTo>
                    <a:pt x="57" y="268"/>
                  </a:lnTo>
                  <a:lnTo>
                    <a:pt x="53" y="258"/>
                  </a:lnTo>
                  <a:lnTo>
                    <a:pt x="53" y="258"/>
                  </a:lnTo>
                  <a:lnTo>
                    <a:pt x="49" y="244"/>
                  </a:lnTo>
                  <a:lnTo>
                    <a:pt x="47" y="228"/>
                  </a:lnTo>
                  <a:lnTo>
                    <a:pt x="47" y="212"/>
                  </a:lnTo>
                  <a:lnTo>
                    <a:pt x="47" y="195"/>
                  </a:lnTo>
                  <a:lnTo>
                    <a:pt x="48" y="162"/>
                  </a:lnTo>
                  <a:lnTo>
                    <a:pt x="49" y="132"/>
                  </a:lnTo>
                  <a:lnTo>
                    <a:pt x="49" y="132"/>
                  </a:lnTo>
                  <a:lnTo>
                    <a:pt x="49" y="105"/>
                  </a:lnTo>
                  <a:lnTo>
                    <a:pt x="52" y="79"/>
                  </a:lnTo>
                  <a:lnTo>
                    <a:pt x="53" y="51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19"/>
                  </a:lnTo>
                  <a:lnTo>
                    <a:pt x="53" y="15"/>
                  </a:lnTo>
                  <a:lnTo>
                    <a:pt x="51" y="11"/>
                  </a:lnTo>
                  <a:lnTo>
                    <a:pt x="48" y="7"/>
                  </a:lnTo>
                  <a:lnTo>
                    <a:pt x="44" y="6"/>
                  </a:lnTo>
                  <a:lnTo>
                    <a:pt x="40" y="3"/>
                  </a:lnTo>
                  <a:lnTo>
                    <a:pt x="32" y="2"/>
                  </a:lnTo>
                  <a:lnTo>
                    <a:pt x="23" y="3"/>
                  </a:lnTo>
                  <a:lnTo>
                    <a:pt x="19" y="6"/>
                  </a:lnTo>
                  <a:lnTo>
                    <a:pt x="17" y="7"/>
                  </a:lnTo>
                  <a:lnTo>
                    <a:pt x="13" y="11"/>
                  </a:lnTo>
                  <a:lnTo>
                    <a:pt x="12" y="15"/>
                  </a:lnTo>
                  <a:lnTo>
                    <a:pt x="10" y="19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8" y="58"/>
                  </a:lnTo>
                  <a:lnTo>
                    <a:pt x="5" y="93"/>
                  </a:lnTo>
                  <a:lnTo>
                    <a:pt x="2" y="130"/>
                  </a:lnTo>
                  <a:lnTo>
                    <a:pt x="0" y="166"/>
                  </a:lnTo>
                  <a:lnTo>
                    <a:pt x="0" y="203"/>
                  </a:lnTo>
                  <a:lnTo>
                    <a:pt x="1" y="221"/>
                  </a:lnTo>
                  <a:lnTo>
                    <a:pt x="2" y="238"/>
                  </a:lnTo>
                  <a:lnTo>
                    <a:pt x="6" y="255"/>
                  </a:lnTo>
                  <a:lnTo>
                    <a:pt x="10" y="272"/>
                  </a:lnTo>
                  <a:lnTo>
                    <a:pt x="17" y="288"/>
                  </a:lnTo>
                  <a:lnTo>
                    <a:pt x="23" y="304"/>
                  </a:lnTo>
                  <a:lnTo>
                    <a:pt x="23" y="304"/>
                  </a:lnTo>
                  <a:lnTo>
                    <a:pt x="30" y="314"/>
                  </a:lnTo>
                  <a:lnTo>
                    <a:pt x="39" y="322"/>
                  </a:lnTo>
                  <a:lnTo>
                    <a:pt x="48" y="330"/>
                  </a:lnTo>
                  <a:lnTo>
                    <a:pt x="59" y="336"/>
                  </a:lnTo>
                  <a:lnTo>
                    <a:pt x="70" y="342"/>
                  </a:lnTo>
                  <a:lnTo>
                    <a:pt x="84" y="346"/>
                  </a:lnTo>
                  <a:lnTo>
                    <a:pt x="97" y="349"/>
                  </a:lnTo>
                  <a:lnTo>
                    <a:pt x="111" y="352"/>
                  </a:lnTo>
                  <a:lnTo>
                    <a:pt x="138" y="356"/>
                  </a:lnTo>
                  <a:lnTo>
                    <a:pt x="166" y="357"/>
                  </a:lnTo>
                  <a:lnTo>
                    <a:pt x="214" y="357"/>
                  </a:lnTo>
                  <a:lnTo>
                    <a:pt x="214" y="357"/>
                  </a:lnTo>
                  <a:lnTo>
                    <a:pt x="260" y="359"/>
                  </a:lnTo>
                  <a:lnTo>
                    <a:pt x="316" y="361"/>
                  </a:lnTo>
                  <a:lnTo>
                    <a:pt x="371" y="363"/>
                  </a:lnTo>
                  <a:lnTo>
                    <a:pt x="417" y="363"/>
                  </a:lnTo>
                  <a:lnTo>
                    <a:pt x="417" y="363"/>
                  </a:lnTo>
                  <a:lnTo>
                    <a:pt x="441" y="363"/>
                  </a:lnTo>
                  <a:lnTo>
                    <a:pt x="464" y="360"/>
                  </a:lnTo>
                  <a:lnTo>
                    <a:pt x="477" y="357"/>
                  </a:lnTo>
                  <a:lnTo>
                    <a:pt x="488" y="353"/>
                  </a:lnTo>
                  <a:lnTo>
                    <a:pt x="498" y="348"/>
                  </a:lnTo>
                  <a:lnTo>
                    <a:pt x="507" y="343"/>
                  </a:lnTo>
                  <a:lnTo>
                    <a:pt x="507" y="343"/>
                  </a:lnTo>
                  <a:lnTo>
                    <a:pt x="518" y="332"/>
                  </a:lnTo>
                  <a:lnTo>
                    <a:pt x="527" y="322"/>
                  </a:lnTo>
                  <a:lnTo>
                    <a:pt x="533" y="310"/>
                  </a:lnTo>
                  <a:lnTo>
                    <a:pt x="539" y="298"/>
                  </a:lnTo>
                  <a:lnTo>
                    <a:pt x="541" y="285"/>
                  </a:lnTo>
                  <a:lnTo>
                    <a:pt x="544" y="272"/>
                  </a:lnTo>
                  <a:lnTo>
                    <a:pt x="548" y="245"/>
                  </a:lnTo>
                  <a:lnTo>
                    <a:pt x="548" y="245"/>
                  </a:lnTo>
                  <a:lnTo>
                    <a:pt x="549" y="221"/>
                  </a:lnTo>
                  <a:lnTo>
                    <a:pt x="550" y="194"/>
                  </a:lnTo>
                  <a:lnTo>
                    <a:pt x="550" y="134"/>
                  </a:lnTo>
                  <a:lnTo>
                    <a:pt x="549" y="23"/>
                  </a:lnTo>
                  <a:lnTo>
                    <a:pt x="549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2" name="Freeform 127"/>
            <p:cNvSpPr/>
            <p:nvPr/>
          </p:nvSpPr>
          <p:spPr bwMode="auto">
            <a:xfrm>
              <a:off x="5694363" y="4497388"/>
              <a:ext cx="20638" cy="93663"/>
            </a:xfrm>
            <a:custGeom>
              <a:avLst/>
              <a:gdLst/>
              <a:ahLst/>
              <a:cxnLst>
                <a:cxn ang="0">
                  <a:pos x="49" y="142"/>
                </a:cxn>
                <a:cxn ang="0">
                  <a:pos x="49" y="142"/>
                </a:cxn>
                <a:cxn ang="0">
                  <a:pos x="50" y="82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51" y="17"/>
                </a:cxn>
                <a:cxn ang="0">
                  <a:pos x="49" y="13"/>
                </a:cxn>
                <a:cxn ang="0">
                  <a:pos x="47" y="9"/>
                </a:cxn>
                <a:cxn ang="0">
                  <a:pos x="44" y="6"/>
                </a:cxn>
                <a:cxn ang="0">
                  <a:pos x="41" y="4"/>
                </a:cxn>
                <a:cxn ang="0">
                  <a:pos x="37" y="2"/>
                </a:cxn>
                <a:cxn ang="0">
                  <a:pos x="28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6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6" y="17"/>
                </a:cxn>
                <a:cxn ang="0">
                  <a:pos x="6" y="22"/>
                </a:cxn>
                <a:cxn ang="0">
                  <a:pos x="6" y="22"/>
                </a:cxn>
                <a:cxn ang="0">
                  <a:pos x="4" y="87"/>
                </a:cxn>
                <a:cxn ang="0">
                  <a:pos x="3" y="153"/>
                </a:cxn>
                <a:cxn ang="0">
                  <a:pos x="3" y="153"/>
                </a:cxn>
                <a:cxn ang="0">
                  <a:pos x="2" y="170"/>
                </a:cxn>
                <a:cxn ang="0">
                  <a:pos x="0" y="187"/>
                </a:cxn>
                <a:cxn ang="0">
                  <a:pos x="0" y="204"/>
                </a:cxn>
                <a:cxn ang="0">
                  <a:pos x="2" y="212"/>
                </a:cxn>
                <a:cxn ang="0">
                  <a:pos x="3" y="220"/>
                </a:cxn>
                <a:cxn ang="0">
                  <a:pos x="3" y="220"/>
                </a:cxn>
                <a:cxn ang="0">
                  <a:pos x="6" y="225"/>
                </a:cxn>
                <a:cxn ang="0">
                  <a:pos x="8" y="229"/>
                </a:cxn>
                <a:cxn ang="0">
                  <a:pos x="12" y="231"/>
                </a:cxn>
                <a:cxn ang="0">
                  <a:pos x="16" y="234"/>
                </a:cxn>
                <a:cxn ang="0">
                  <a:pos x="20" y="235"/>
                </a:cxn>
                <a:cxn ang="0">
                  <a:pos x="24" y="235"/>
                </a:cxn>
                <a:cxn ang="0">
                  <a:pos x="32" y="235"/>
                </a:cxn>
                <a:cxn ang="0">
                  <a:pos x="40" y="231"/>
                </a:cxn>
                <a:cxn ang="0">
                  <a:pos x="44" y="229"/>
                </a:cxn>
                <a:cxn ang="0">
                  <a:pos x="46" y="225"/>
                </a:cxn>
                <a:cxn ang="0">
                  <a:pos x="47" y="222"/>
                </a:cxn>
                <a:cxn ang="0">
                  <a:pos x="49" y="217"/>
                </a:cxn>
                <a:cxn ang="0">
                  <a:pos x="49" y="213"/>
                </a:cxn>
                <a:cxn ang="0">
                  <a:pos x="47" y="208"/>
                </a:cxn>
                <a:cxn ang="0">
                  <a:pos x="47" y="208"/>
                </a:cxn>
                <a:cxn ang="0">
                  <a:pos x="46" y="201"/>
                </a:cxn>
                <a:cxn ang="0">
                  <a:pos x="45" y="193"/>
                </a:cxn>
                <a:cxn ang="0">
                  <a:pos x="46" y="175"/>
                </a:cxn>
                <a:cxn ang="0">
                  <a:pos x="47" y="158"/>
                </a:cxn>
                <a:cxn ang="0">
                  <a:pos x="49" y="142"/>
                </a:cxn>
                <a:cxn ang="0">
                  <a:pos x="49" y="142"/>
                </a:cxn>
              </a:cxnLst>
              <a:rect l="0" t="0" r="r" b="b"/>
              <a:pathLst>
                <a:path w="51" h="235">
                  <a:moveTo>
                    <a:pt x="49" y="142"/>
                  </a:moveTo>
                  <a:lnTo>
                    <a:pt x="49" y="142"/>
                  </a:lnTo>
                  <a:lnTo>
                    <a:pt x="50" y="82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17"/>
                  </a:lnTo>
                  <a:lnTo>
                    <a:pt x="49" y="13"/>
                  </a:lnTo>
                  <a:lnTo>
                    <a:pt x="47" y="9"/>
                  </a:lnTo>
                  <a:lnTo>
                    <a:pt x="44" y="6"/>
                  </a:lnTo>
                  <a:lnTo>
                    <a:pt x="41" y="4"/>
                  </a:lnTo>
                  <a:lnTo>
                    <a:pt x="37" y="2"/>
                  </a:lnTo>
                  <a:lnTo>
                    <a:pt x="28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6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6" y="17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4" y="87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2" y="170"/>
                  </a:lnTo>
                  <a:lnTo>
                    <a:pt x="0" y="187"/>
                  </a:lnTo>
                  <a:lnTo>
                    <a:pt x="0" y="204"/>
                  </a:lnTo>
                  <a:lnTo>
                    <a:pt x="2" y="212"/>
                  </a:lnTo>
                  <a:lnTo>
                    <a:pt x="3" y="220"/>
                  </a:lnTo>
                  <a:lnTo>
                    <a:pt x="3" y="220"/>
                  </a:lnTo>
                  <a:lnTo>
                    <a:pt x="6" y="225"/>
                  </a:lnTo>
                  <a:lnTo>
                    <a:pt x="8" y="229"/>
                  </a:lnTo>
                  <a:lnTo>
                    <a:pt x="12" y="231"/>
                  </a:lnTo>
                  <a:lnTo>
                    <a:pt x="16" y="234"/>
                  </a:lnTo>
                  <a:lnTo>
                    <a:pt x="20" y="235"/>
                  </a:lnTo>
                  <a:lnTo>
                    <a:pt x="24" y="235"/>
                  </a:lnTo>
                  <a:lnTo>
                    <a:pt x="32" y="235"/>
                  </a:lnTo>
                  <a:lnTo>
                    <a:pt x="40" y="231"/>
                  </a:lnTo>
                  <a:lnTo>
                    <a:pt x="44" y="229"/>
                  </a:lnTo>
                  <a:lnTo>
                    <a:pt x="46" y="225"/>
                  </a:lnTo>
                  <a:lnTo>
                    <a:pt x="47" y="222"/>
                  </a:lnTo>
                  <a:lnTo>
                    <a:pt x="49" y="217"/>
                  </a:lnTo>
                  <a:lnTo>
                    <a:pt x="49" y="213"/>
                  </a:lnTo>
                  <a:lnTo>
                    <a:pt x="47" y="208"/>
                  </a:lnTo>
                  <a:lnTo>
                    <a:pt x="47" y="208"/>
                  </a:lnTo>
                  <a:lnTo>
                    <a:pt x="46" y="201"/>
                  </a:lnTo>
                  <a:lnTo>
                    <a:pt x="45" y="193"/>
                  </a:lnTo>
                  <a:lnTo>
                    <a:pt x="46" y="175"/>
                  </a:lnTo>
                  <a:lnTo>
                    <a:pt x="47" y="158"/>
                  </a:lnTo>
                  <a:lnTo>
                    <a:pt x="49" y="142"/>
                  </a:lnTo>
                  <a:lnTo>
                    <a:pt x="49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</p:grpSp>
      <p:grpSp>
        <p:nvGrpSpPr>
          <p:cNvPr id="103" name="组合 102"/>
          <p:cNvGrpSpPr/>
          <p:nvPr/>
        </p:nvGrpSpPr>
        <p:grpSpPr>
          <a:xfrm>
            <a:off x="3715113" y="3132733"/>
            <a:ext cx="714034" cy="706643"/>
            <a:chOff x="3100388" y="1978025"/>
            <a:chExt cx="766763" cy="758826"/>
          </a:xfrm>
          <a:solidFill>
            <a:schemeClr val="tx1"/>
          </a:solidFill>
        </p:grpSpPr>
        <p:sp>
          <p:nvSpPr>
            <p:cNvPr id="104" name="Freeform 560"/>
            <p:cNvSpPr/>
            <p:nvPr/>
          </p:nvSpPr>
          <p:spPr bwMode="auto">
            <a:xfrm>
              <a:off x="3306763" y="2555875"/>
              <a:ext cx="34925" cy="76200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54" y="47"/>
                </a:cxn>
                <a:cxn ang="0">
                  <a:pos x="31" y="93"/>
                </a:cxn>
                <a:cxn ang="0">
                  <a:pos x="22" y="115"/>
                </a:cxn>
                <a:cxn ang="0">
                  <a:pos x="13" y="139"/>
                </a:cxn>
                <a:cxn ang="0">
                  <a:pos x="5" y="164"/>
                </a:cxn>
                <a:cxn ang="0">
                  <a:pos x="0" y="187"/>
                </a:cxn>
                <a:cxn ang="0">
                  <a:pos x="0" y="187"/>
                </a:cxn>
                <a:cxn ang="0">
                  <a:pos x="0" y="190"/>
                </a:cxn>
                <a:cxn ang="0">
                  <a:pos x="1" y="191"/>
                </a:cxn>
                <a:cxn ang="0">
                  <a:pos x="5" y="194"/>
                </a:cxn>
                <a:cxn ang="0">
                  <a:pos x="6" y="194"/>
                </a:cxn>
                <a:cxn ang="0">
                  <a:pos x="9" y="194"/>
                </a:cxn>
                <a:cxn ang="0">
                  <a:pos x="10" y="192"/>
                </a:cxn>
                <a:cxn ang="0">
                  <a:pos x="12" y="190"/>
                </a:cxn>
                <a:cxn ang="0">
                  <a:pos x="12" y="190"/>
                </a:cxn>
                <a:cxn ang="0">
                  <a:pos x="17" y="166"/>
                </a:cxn>
                <a:cxn ang="0">
                  <a:pos x="23" y="143"/>
                </a:cxn>
                <a:cxn ang="0">
                  <a:pos x="33" y="120"/>
                </a:cxn>
                <a:cxn ang="0">
                  <a:pos x="42" y="97"/>
                </a:cxn>
                <a:cxn ang="0">
                  <a:pos x="64" y="52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8" y="7"/>
                </a:cxn>
                <a:cxn ang="0">
                  <a:pos x="88" y="4"/>
                </a:cxn>
                <a:cxn ang="0">
                  <a:pos x="85" y="1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8" h="194">
                  <a:moveTo>
                    <a:pt x="77" y="3"/>
                  </a:moveTo>
                  <a:lnTo>
                    <a:pt x="77" y="3"/>
                  </a:lnTo>
                  <a:lnTo>
                    <a:pt x="54" y="47"/>
                  </a:lnTo>
                  <a:lnTo>
                    <a:pt x="31" y="93"/>
                  </a:lnTo>
                  <a:lnTo>
                    <a:pt x="22" y="115"/>
                  </a:lnTo>
                  <a:lnTo>
                    <a:pt x="13" y="139"/>
                  </a:lnTo>
                  <a:lnTo>
                    <a:pt x="5" y="164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90"/>
                  </a:lnTo>
                  <a:lnTo>
                    <a:pt x="1" y="191"/>
                  </a:lnTo>
                  <a:lnTo>
                    <a:pt x="5" y="194"/>
                  </a:lnTo>
                  <a:lnTo>
                    <a:pt x="6" y="194"/>
                  </a:lnTo>
                  <a:lnTo>
                    <a:pt x="9" y="194"/>
                  </a:lnTo>
                  <a:lnTo>
                    <a:pt x="10" y="192"/>
                  </a:lnTo>
                  <a:lnTo>
                    <a:pt x="12" y="190"/>
                  </a:lnTo>
                  <a:lnTo>
                    <a:pt x="12" y="190"/>
                  </a:lnTo>
                  <a:lnTo>
                    <a:pt x="17" y="166"/>
                  </a:lnTo>
                  <a:lnTo>
                    <a:pt x="23" y="143"/>
                  </a:lnTo>
                  <a:lnTo>
                    <a:pt x="33" y="120"/>
                  </a:lnTo>
                  <a:lnTo>
                    <a:pt x="42" y="97"/>
                  </a:lnTo>
                  <a:lnTo>
                    <a:pt x="64" y="52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8" y="7"/>
                  </a:lnTo>
                  <a:lnTo>
                    <a:pt x="88" y="4"/>
                  </a:lnTo>
                  <a:lnTo>
                    <a:pt x="85" y="1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5" name="Freeform 561"/>
            <p:cNvSpPr/>
            <p:nvPr/>
          </p:nvSpPr>
          <p:spPr bwMode="auto">
            <a:xfrm>
              <a:off x="3319463" y="2565400"/>
              <a:ext cx="47625" cy="98425"/>
            </a:xfrm>
            <a:custGeom>
              <a:avLst/>
              <a:gdLst/>
              <a:ahLst/>
              <a:cxnLst>
                <a:cxn ang="0">
                  <a:pos x="108" y="3"/>
                </a:cxn>
                <a:cxn ang="0">
                  <a:pos x="108" y="3"/>
                </a:cxn>
                <a:cxn ang="0">
                  <a:pos x="102" y="12"/>
                </a:cxn>
                <a:cxn ang="0">
                  <a:pos x="95" y="23"/>
                </a:cxn>
                <a:cxn ang="0">
                  <a:pos x="89" y="33"/>
                </a:cxn>
                <a:cxn ang="0">
                  <a:pos x="84" y="45"/>
                </a:cxn>
                <a:cxn ang="0">
                  <a:pos x="84" y="45"/>
                </a:cxn>
                <a:cxn ang="0">
                  <a:pos x="65" y="85"/>
                </a:cxn>
                <a:cxn ang="0">
                  <a:pos x="47" y="126"/>
                </a:cxn>
                <a:cxn ang="0">
                  <a:pos x="47" y="126"/>
                </a:cxn>
                <a:cxn ang="0">
                  <a:pos x="34" y="155"/>
                </a:cxn>
                <a:cxn ang="0">
                  <a:pos x="20" y="182"/>
                </a:cxn>
                <a:cxn ang="0">
                  <a:pos x="13" y="196"/>
                </a:cxn>
                <a:cxn ang="0">
                  <a:pos x="8" y="211"/>
                </a:cxn>
                <a:cxn ang="0">
                  <a:pos x="3" y="227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5"/>
                </a:cxn>
                <a:cxn ang="0">
                  <a:pos x="1" y="246"/>
                </a:cxn>
                <a:cxn ang="0">
                  <a:pos x="4" y="247"/>
                </a:cxn>
                <a:cxn ang="0">
                  <a:pos x="5" y="247"/>
                </a:cxn>
                <a:cxn ang="0">
                  <a:pos x="9" y="246"/>
                </a:cxn>
                <a:cxn ang="0">
                  <a:pos x="10" y="245"/>
                </a:cxn>
                <a:cxn ang="0">
                  <a:pos x="12" y="242"/>
                </a:cxn>
                <a:cxn ang="0">
                  <a:pos x="12" y="242"/>
                </a:cxn>
                <a:cxn ang="0">
                  <a:pos x="14" y="228"/>
                </a:cxn>
                <a:cxn ang="0">
                  <a:pos x="18" y="213"/>
                </a:cxn>
                <a:cxn ang="0">
                  <a:pos x="23" y="199"/>
                </a:cxn>
                <a:cxn ang="0">
                  <a:pos x="30" y="185"/>
                </a:cxn>
                <a:cxn ang="0">
                  <a:pos x="43" y="159"/>
                </a:cxn>
                <a:cxn ang="0">
                  <a:pos x="57" y="131"/>
                </a:cxn>
                <a:cxn ang="0">
                  <a:pos x="57" y="131"/>
                </a:cxn>
                <a:cxn ang="0">
                  <a:pos x="71" y="101"/>
                </a:cxn>
                <a:cxn ang="0">
                  <a:pos x="84" y="68"/>
                </a:cxn>
                <a:cxn ang="0">
                  <a:pos x="90" y="53"/>
                </a:cxn>
                <a:cxn ang="0">
                  <a:pos x="98" y="38"/>
                </a:cxn>
                <a:cxn ang="0">
                  <a:pos x="107" y="24"/>
                </a:cxn>
                <a:cxn ang="0">
                  <a:pos x="116" y="11"/>
                </a:cxn>
                <a:cxn ang="0">
                  <a:pos x="116" y="11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6" y="3"/>
                </a:cxn>
                <a:cxn ang="0">
                  <a:pos x="114" y="2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8" y="3"/>
                </a:cxn>
                <a:cxn ang="0">
                  <a:pos x="108" y="3"/>
                </a:cxn>
              </a:cxnLst>
              <a:rect l="0" t="0" r="r" b="b"/>
              <a:pathLst>
                <a:path w="118" h="247">
                  <a:moveTo>
                    <a:pt x="108" y="3"/>
                  </a:moveTo>
                  <a:lnTo>
                    <a:pt x="108" y="3"/>
                  </a:lnTo>
                  <a:lnTo>
                    <a:pt x="102" y="12"/>
                  </a:lnTo>
                  <a:lnTo>
                    <a:pt x="95" y="23"/>
                  </a:lnTo>
                  <a:lnTo>
                    <a:pt x="89" y="33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65" y="85"/>
                  </a:lnTo>
                  <a:lnTo>
                    <a:pt x="47" y="126"/>
                  </a:lnTo>
                  <a:lnTo>
                    <a:pt x="47" y="126"/>
                  </a:lnTo>
                  <a:lnTo>
                    <a:pt x="34" y="155"/>
                  </a:lnTo>
                  <a:lnTo>
                    <a:pt x="20" y="182"/>
                  </a:lnTo>
                  <a:lnTo>
                    <a:pt x="13" y="196"/>
                  </a:lnTo>
                  <a:lnTo>
                    <a:pt x="8" y="211"/>
                  </a:lnTo>
                  <a:lnTo>
                    <a:pt x="3" y="227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5"/>
                  </a:lnTo>
                  <a:lnTo>
                    <a:pt x="1" y="246"/>
                  </a:lnTo>
                  <a:lnTo>
                    <a:pt x="4" y="247"/>
                  </a:lnTo>
                  <a:lnTo>
                    <a:pt x="5" y="247"/>
                  </a:lnTo>
                  <a:lnTo>
                    <a:pt x="9" y="246"/>
                  </a:lnTo>
                  <a:lnTo>
                    <a:pt x="10" y="245"/>
                  </a:lnTo>
                  <a:lnTo>
                    <a:pt x="12" y="242"/>
                  </a:lnTo>
                  <a:lnTo>
                    <a:pt x="12" y="242"/>
                  </a:lnTo>
                  <a:lnTo>
                    <a:pt x="14" y="228"/>
                  </a:lnTo>
                  <a:lnTo>
                    <a:pt x="18" y="213"/>
                  </a:lnTo>
                  <a:lnTo>
                    <a:pt x="23" y="199"/>
                  </a:lnTo>
                  <a:lnTo>
                    <a:pt x="30" y="185"/>
                  </a:lnTo>
                  <a:lnTo>
                    <a:pt x="43" y="159"/>
                  </a:lnTo>
                  <a:lnTo>
                    <a:pt x="57" y="131"/>
                  </a:lnTo>
                  <a:lnTo>
                    <a:pt x="57" y="131"/>
                  </a:lnTo>
                  <a:lnTo>
                    <a:pt x="71" y="101"/>
                  </a:lnTo>
                  <a:lnTo>
                    <a:pt x="84" y="68"/>
                  </a:lnTo>
                  <a:lnTo>
                    <a:pt x="90" y="53"/>
                  </a:lnTo>
                  <a:lnTo>
                    <a:pt x="98" y="38"/>
                  </a:lnTo>
                  <a:lnTo>
                    <a:pt x="107" y="24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8" y="3"/>
                  </a:lnTo>
                  <a:lnTo>
                    <a:pt x="10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6" name="Freeform 562"/>
            <p:cNvSpPr/>
            <p:nvPr/>
          </p:nvSpPr>
          <p:spPr bwMode="auto">
            <a:xfrm>
              <a:off x="3328988" y="2595563"/>
              <a:ext cx="55563" cy="95250"/>
            </a:xfrm>
            <a:custGeom>
              <a:avLst/>
              <a:gdLst/>
              <a:ahLst/>
              <a:cxnLst>
                <a:cxn ang="0">
                  <a:pos x="131" y="2"/>
                </a:cxn>
                <a:cxn ang="0">
                  <a:pos x="131" y="2"/>
                </a:cxn>
                <a:cxn ang="0">
                  <a:pos x="119" y="14"/>
                </a:cxn>
                <a:cxn ang="0">
                  <a:pos x="109" y="27"/>
                </a:cxn>
                <a:cxn ang="0">
                  <a:pos x="91" y="54"/>
                </a:cxn>
                <a:cxn ang="0">
                  <a:pos x="74" y="82"/>
                </a:cxn>
                <a:cxn ang="0">
                  <a:pos x="58" y="112"/>
                </a:cxn>
                <a:cxn ang="0">
                  <a:pos x="31" y="172"/>
                </a:cxn>
                <a:cxn ang="0">
                  <a:pos x="16" y="202"/>
                </a:cxn>
                <a:cxn ang="0">
                  <a:pos x="0" y="231"/>
                </a:cxn>
                <a:cxn ang="0">
                  <a:pos x="0" y="231"/>
                </a:cxn>
                <a:cxn ang="0">
                  <a:pos x="0" y="233"/>
                </a:cxn>
                <a:cxn ang="0">
                  <a:pos x="0" y="236"/>
                </a:cxn>
                <a:cxn ang="0">
                  <a:pos x="3" y="238"/>
                </a:cxn>
                <a:cxn ang="0">
                  <a:pos x="7" y="240"/>
                </a:cxn>
                <a:cxn ang="0">
                  <a:pos x="10" y="238"/>
                </a:cxn>
                <a:cxn ang="0">
                  <a:pos x="11" y="237"/>
                </a:cxn>
                <a:cxn ang="0">
                  <a:pos x="11" y="237"/>
                </a:cxn>
                <a:cxn ang="0">
                  <a:pos x="25" y="207"/>
                </a:cxn>
                <a:cxn ang="0">
                  <a:pos x="40" y="178"/>
                </a:cxn>
                <a:cxn ang="0">
                  <a:pos x="67" y="118"/>
                </a:cxn>
                <a:cxn ang="0">
                  <a:pos x="83" y="89"/>
                </a:cxn>
                <a:cxn ang="0">
                  <a:pos x="99" y="61"/>
                </a:cxn>
                <a:cxn ang="0">
                  <a:pos x="118" y="34"/>
                </a:cxn>
                <a:cxn ang="0">
                  <a:pos x="129" y="21"/>
                </a:cxn>
                <a:cxn ang="0">
                  <a:pos x="139" y="10"/>
                </a:cxn>
                <a:cxn ang="0">
                  <a:pos x="139" y="10"/>
                </a:cxn>
                <a:cxn ang="0">
                  <a:pos x="140" y="7"/>
                </a:cxn>
                <a:cxn ang="0">
                  <a:pos x="140" y="6"/>
                </a:cxn>
                <a:cxn ang="0">
                  <a:pos x="139" y="2"/>
                </a:cxn>
                <a:cxn ang="0">
                  <a:pos x="135" y="0"/>
                </a:cxn>
                <a:cxn ang="0">
                  <a:pos x="133" y="0"/>
                </a:cxn>
                <a:cxn ang="0">
                  <a:pos x="131" y="2"/>
                </a:cxn>
                <a:cxn ang="0">
                  <a:pos x="131" y="2"/>
                </a:cxn>
              </a:cxnLst>
              <a:rect l="0" t="0" r="r" b="b"/>
              <a:pathLst>
                <a:path w="140" h="240">
                  <a:moveTo>
                    <a:pt x="131" y="2"/>
                  </a:moveTo>
                  <a:lnTo>
                    <a:pt x="131" y="2"/>
                  </a:lnTo>
                  <a:lnTo>
                    <a:pt x="119" y="14"/>
                  </a:lnTo>
                  <a:lnTo>
                    <a:pt x="109" y="27"/>
                  </a:lnTo>
                  <a:lnTo>
                    <a:pt x="91" y="54"/>
                  </a:lnTo>
                  <a:lnTo>
                    <a:pt x="74" y="82"/>
                  </a:lnTo>
                  <a:lnTo>
                    <a:pt x="58" y="112"/>
                  </a:lnTo>
                  <a:lnTo>
                    <a:pt x="31" y="172"/>
                  </a:lnTo>
                  <a:lnTo>
                    <a:pt x="16" y="202"/>
                  </a:lnTo>
                  <a:lnTo>
                    <a:pt x="0" y="231"/>
                  </a:lnTo>
                  <a:lnTo>
                    <a:pt x="0" y="231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3" y="238"/>
                  </a:lnTo>
                  <a:lnTo>
                    <a:pt x="7" y="240"/>
                  </a:lnTo>
                  <a:lnTo>
                    <a:pt x="10" y="238"/>
                  </a:lnTo>
                  <a:lnTo>
                    <a:pt x="11" y="237"/>
                  </a:lnTo>
                  <a:lnTo>
                    <a:pt x="11" y="237"/>
                  </a:lnTo>
                  <a:lnTo>
                    <a:pt x="25" y="207"/>
                  </a:lnTo>
                  <a:lnTo>
                    <a:pt x="40" y="178"/>
                  </a:lnTo>
                  <a:lnTo>
                    <a:pt x="67" y="118"/>
                  </a:lnTo>
                  <a:lnTo>
                    <a:pt x="83" y="89"/>
                  </a:lnTo>
                  <a:lnTo>
                    <a:pt x="99" y="61"/>
                  </a:lnTo>
                  <a:lnTo>
                    <a:pt x="118" y="34"/>
                  </a:lnTo>
                  <a:lnTo>
                    <a:pt x="129" y="21"/>
                  </a:lnTo>
                  <a:lnTo>
                    <a:pt x="139" y="10"/>
                  </a:lnTo>
                  <a:lnTo>
                    <a:pt x="139" y="10"/>
                  </a:lnTo>
                  <a:lnTo>
                    <a:pt x="140" y="7"/>
                  </a:lnTo>
                  <a:lnTo>
                    <a:pt x="140" y="6"/>
                  </a:lnTo>
                  <a:lnTo>
                    <a:pt x="139" y="2"/>
                  </a:lnTo>
                  <a:lnTo>
                    <a:pt x="135" y="0"/>
                  </a:lnTo>
                  <a:lnTo>
                    <a:pt x="133" y="0"/>
                  </a:lnTo>
                  <a:lnTo>
                    <a:pt x="131" y="2"/>
                  </a:lnTo>
                  <a:lnTo>
                    <a:pt x="13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7" name="Freeform 563"/>
            <p:cNvSpPr/>
            <p:nvPr/>
          </p:nvSpPr>
          <p:spPr bwMode="auto">
            <a:xfrm>
              <a:off x="3352801" y="2620963"/>
              <a:ext cx="53975" cy="90488"/>
            </a:xfrm>
            <a:custGeom>
              <a:avLst/>
              <a:gdLst/>
              <a:ahLst/>
              <a:cxnLst>
                <a:cxn ang="0">
                  <a:pos x="124" y="1"/>
                </a:cxn>
                <a:cxn ang="0">
                  <a:pos x="124" y="1"/>
                </a:cxn>
                <a:cxn ang="0">
                  <a:pos x="104" y="24"/>
                </a:cxn>
                <a:cxn ang="0">
                  <a:pos x="86" y="47"/>
                </a:cxn>
                <a:cxn ang="0">
                  <a:pos x="86" y="47"/>
                </a:cxn>
                <a:cxn ang="0">
                  <a:pos x="78" y="58"/>
                </a:cxn>
                <a:cxn ang="0">
                  <a:pos x="72" y="70"/>
                </a:cxn>
                <a:cxn ang="0">
                  <a:pos x="60" y="96"/>
                </a:cxn>
                <a:cxn ang="0">
                  <a:pos x="60" y="96"/>
                </a:cxn>
                <a:cxn ang="0">
                  <a:pos x="30" y="155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8"/>
                </a:cxn>
                <a:cxn ang="0">
                  <a:pos x="1" y="221"/>
                </a:cxn>
                <a:cxn ang="0">
                  <a:pos x="4" y="223"/>
                </a:cxn>
                <a:cxn ang="0">
                  <a:pos x="5" y="224"/>
                </a:cxn>
                <a:cxn ang="0">
                  <a:pos x="7" y="224"/>
                </a:cxn>
                <a:cxn ang="0">
                  <a:pos x="9" y="223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35" y="170"/>
                </a:cxn>
                <a:cxn ang="0">
                  <a:pos x="60" y="119"/>
                </a:cxn>
                <a:cxn ang="0">
                  <a:pos x="60" y="119"/>
                </a:cxn>
                <a:cxn ang="0">
                  <a:pos x="68" y="104"/>
                </a:cxn>
                <a:cxn ang="0">
                  <a:pos x="75" y="90"/>
                </a:cxn>
                <a:cxn ang="0">
                  <a:pos x="92" y="62"/>
                </a:cxn>
                <a:cxn ang="0">
                  <a:pos x="111" y="35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7"/>
                </a:cxn>
                <a:cxn ang="0">
                  <a:pos x="133" y="5"/>
                </a:cxn>
                <a:cxn ang="0">
                  <a:pos x="130" y="1"/>
                </a:cxn>
                <a:cxn ang="0">
                  <a:pos x="129" y="0"/>
                </a:cxn>
                <a:cxn ang="0">
                  <a:pos x="128" y="0"/>
                </a:cxn>
                <a:cxn ang="0">
                  <a:pos x="125" y="0"/>
                </a:cxn>
                <a:cxn ang="0">
                  <a:pos x="124" y="1"/>
                </a:cxn>
                <a:cxn ang="0">
                  <a:pos x="124" y="1"/>
                </a:cxn>
              </a:cxnLst>
              <a:rect l="0" t="0" r="r" b="b"/>
              <a:pathLst>
                <a:path w="133" h="224">
                  <a:moveTo>
                    <a:pt x="124" y="1"/>
                  </a:moveTo>
                  <a:lnTo>
                    <a:pt x="124" y="1"/>
                  </a:lnTo>
                  <a:lnTo>
                    <a:pt x="104" y="24"/>
                  </a:lnTo>
                  <a:lnTo>
                    <a:pt x="86" y="47"/>
                  </a:lnTo>
                  <a:lnTo>
                    <a:pt x="86" y="47"/>
                  </a:lnTo>
                  <a:lnTo>
                    <a:pt x="78" y="58"/>
                  </a:lnTo>
                  <a:lnTo>
                    <a:pt x="72" y="70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30" y="155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8"/>
                  </a:lnTo>
                  <a:lnTo>
                    <a:pt x="1" y="221"/>
                  </a:lnTo>
                  <a:lnTo>
                    <a:pt x="4" y="223"/>
                  </a:lnTo>
                  <a:lnTo>
                    <a:pt x="5" y="224"/>
                  </a:lnTo>
                  <a:lnTo>
                    <a:pt x="7" y="224"/>
                  </a:lnTo>
                  <a:lnTo>
                    <a:pt x="9" y="223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35" y="170"/>
                  </a:lnTo>
                  <a:lnTo>
                    <a:pt x="60" y="119"/>
                  </a:lnTo>
                  <a:lnTo>
                    <a:pt x="60" y="119"/>
                  </a:lnTo>
                  <a:lnTo>
                    <a:pt x="68" y="104"/>
                  </a:lnTo>
                  <a:lnTo>
                    <a:pt x="75" y="90"/>
                  </a:lnTo>
                  <a:lnTo>
                    <a:pt x="92" y="62"/>
                  </a:lnTo>
                  <a:lnTo>
                    <a:pt x="111" y="35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7"/>
                  </a:lnTo>
                  <a:lnTo>
                    <a:pt x="133" y="5"/>
                  </a:lnTo>
                  <a:lnTo>
                    <a:pt x="130" y="1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4" y="1"/>
                  </a:lnTo>
                  <a:lnTo>
                    <a:pt x="1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8" name="Freeform 564"/>
            <p:cNvSpPr/>
            <p:nvPr/>
          </p:nvSpPr>
          <p:spPr bwMode="auto">
            <a:xfrm>
              <a:off x="3382963" y="2638425"/>
              <a:ext cx="47625" cy="87313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3" y="15"/>
                </a:cxn>
                <a:cxn ang="0">
                  <a:pos x="95" y="27"/>
                </a:cxn>
                <a:cxn ang="0">
                  <a:pos x="88" y="37"/>
                </a:cxn>
                <a:cxn ang="0">
                  <a:pos x="82" y="49"/>
                </a:cxn>
                <a:cxn ang="0">
                  <a:pos x="82" y="49"/>
                </a:cxn>
                <a:cxn ang="0">
                  <a:pos x="55" y="108"/>
                </a:cxn>
                <a:cxn ang="0">
                  <a:pos x="55" y="108"/>
                </a:cxn>
                <a:cxn ang="0">
                  <a:pos x="41" y="134"/>
                </a:cxn>
                <a:cxn ang="0">
                  <a:pos x="27" y="160"/>
                </a:cxn>
                <a:cxn ang="0">
                  <a:pos x="12" y="186"/>
                </a:cxn>
                <a:cxn ang="0">
                  <a:pos x="6" y="200"/>
                </a:cxn>
                <a:cxn ang="0">
                  <a:pos x="2" y="214"/>
                </a:cxn>
                <a:cxn ang="0">
                  <a:pos x="2" y="214"/>
                </a:cxn>
                <a:cxn ang="0">
                  <a:pos x="0" y="216"/>
                </a:cxn>
                <a:cxn ang="0">
                  <a:pos x="2" y="219"/>
                </a:cxn>
                <a:cxn ang="0">
                  <a:pos x="6" y="221"/>
                </a:cxn>
                <a:cxn ang="0">
                  <a:pos x="10" y="220"/>
                </a:cxn>
                <a:cxn ang="0">
                  <a:pos x="11" y="219"/>
                </a:cxn>
                <a:cxn ang="0">
                  <a:pos x="12" y="217"/>
                </a:cxn>
                <a:cxn ang="0">
                  <a:pos x="12" y="217"/>
                </a:cxn>
                <a:cxn ang="0">
                  <a:pos x="17" y="203"/>
                </a:cxn>
                <a:cxn ang="0">
                  <a:pos x="23" y="190"/>
                </a:cxn>
                <a:cxn ang="0">
                  <a:pos x="36" y="164"/>
                </a:cxn>
                <a:cxn ang="0">
                  <a:pos x="51" y="139"/>
                </a:cxn>
                <a:cxn ang="0">
                  <a:pos x="65" y="113"/>
                </a:cxn>
                <a:cxn ang="0">
                  <a:pos x="65" y="113"/>
                </a:cxn>
                <a:cxn ang="0">
                  <a:pos x="75" y="92"/>
                </a:cxn>
                <a:cxn ang="0">
                  <a:pos x="84" y="71"/>
                </a:cxn>
                <a:cxn ang="0">
                  <a:pos x="84" y="71"/>
                </a:cxn>
                <a:cxn ang="0">
                  <a:pos x="92" y="55"/>
                </a:cxn>
                <a:cxn ang="0">
                  <a:pos x="101" y="40"/>
                </a:cxn>
                <a:cxn ang="0">
                  <a:pos x="110" y="25"/>
                </a:cxn>
                <a:cxn ang="0">
                  <a:pos x="118" y="10"/>
                </a:cxn>
                <a:cxn ang="0">
                  <a:pos x="118" y="10"/>
                </a:cxn>
                <a:cxn ang="0">
                  <a:pos x="118" y="7"/>
                </a:cxn>
                <a:cxn ang="0">
                  <a:pos x="118" y="4"/>
                </a:cxn>
                <a:cxn ang="0">
                  <a:pos x="116" y="2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221">
                  <a:moveTo>
                    <a:pt x="109" y="3"/>
                  </a:moveTo>
                  <a:lnTo>
                    <a:pt x="109" y="3"/>
                  </a:lnTo>
                  <a:lnTo>
                    <a:pt x="103" y="15"/>
                  </a:lnTo>
                  <a:lnTo>
                    <a:pt x="95" y="27"/>
                  </a:lnTo>
                  <a:lnTo>
                    <a:pt x="88" y="37"/>
                  </a:lnTo>
                  <a:lnTo>
                    <a:pt x="82" y="49"/>
                  </a:lnTo>
                  <a:lnTo>
                    <a:pt x="82" y="49"/>
                  </a:lnTo>
                  <a:lnTo>
                    <a:pt x="55" y="108"/>
                  </a:lnTo>
                  <a:lnTo>
                    <a:pt x="55" y="108"/>
                  </a:lnTo>
                  <a:lnTo>
                    <a:pt x="41" y="134"/>
                  </a:lnTo>
                  <a:lnTo>
                    <a:pt x="27" y="160"/>
                  </a:lnTo>
                  <a:lnTo>
                    <a:pt x="12" y="186"/>
                  </a:lnTo>
                  <a:lnTo>
                    <a:pt x="6" y="200"/>
                  </a:lnTo>
                  <a:lnTo>
                    <a:pt x="2" y="21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2" y="219"/>
                  </a:lnTo>
                  <a:lnTo>
                    <a:pt x="6" y="221"/>
                  </a:lnTo>
                  <a:lnTo>
                    <a:pt x="10" y="220"/>
                  </a:lnTo>
                  <a:lnTo>
                    <a:pt x="11" y="219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17" y="203"/>
                  </a:lnTo>
                  <a:lnTo>
                    <a:pt x="23" y="190"/>
                  </a:lnTo>
                  <a:lnTo>
                    <a:pt x="36" y="164"/>
                  </a:lnTo>
                  <a:lnTo>
                    <a:pt x="51" y="139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75" y="92"/>
                  </a:lnTo>
                  <a:lnTo>
                    <a:pt x="84" y="71"/>
                  </a:lnTo>
                  <a:lnTo>
                    <a:pt x="84" y="71"/>
                  </a:lnTo>
                  <a:lnTo>
                    <a:pt x="92" y="55"/>
                  </a:lnTo>
                  <a:lnTo>
                    <a:pt x="101" y="40"/>
                  </a:lnTo>
                  <a:lnTo>
                    <a:pt x="110" y="25"/>
                  </a:lnTo>
                  <a:lnTo>
                    <a:pt x="118" y="10"/>
                  </a:lnTo>
                  <a:lnTo>
                    <a:pt x="118" y="10"/>
                  </a:lnTo>
                  <a:lnTo>
                    <a:pt x="118" y="7"/>
                  </a:lnTo>
                  <a:lnTo>
                    <a:pt x="118" y="4"/>
                  </a:lnTo>
                  <a:lnTo>
                    <a:pt x="116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09" name="Freeform 565"/>
            <p:cNvSpPr/>
            <p:nvPr/>
          </p:nvSpPr>
          <p:spPr bwMode="auto">
            <a:xfrm>
              <a:off x="3438526" y="2533650"/>
              <a:ext cx="42863" cy="73025"/>
            </a:xfrm>
            <a:custGeom>
              <a:avLst/>
              <a:gdLst/>
              <a:ahLst/>
              <a:cxnLst>
                <a:cxn ang="0">
                  <a:pos x="97" y="2"/>
                </a:cxn>
                <a:cxn ang="0">
                  <a:pos x="97" y="2"/>
                </a:cxn>
                <a:cxn ang="0">
                  <a:pos x="82" y="22"/>
                </a:cxn>
                <a:cxn ang="0">
                  <a:pos x="68" y="41"/>
                </a:cxn>
                <a:cxn ang="0">
                  <a:pos x="55" y="62"/>
                </a:cxn>
                <a:cxn ang="0">
                  <a:pos x="43" y="85"/>
                </a:cxn>
                <a:cxn ang="0">
                  <a:pos x="21" y="129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6"/>
                </a:cxn>
                <a:cxn ang="0">
                  <a:pos x="1" y="179"/>
                </a:cxn>
                <a:cxn ang="0">
                  <a:pos x="4" y="181"/>
                </a:cxn>
                <a:cxn ang="0">
                  <a:pos x="5" y="183"/>
                </a:cxn>
                <a:cxn ang="0">
                  <a:pos x="8" y="183"/>
                </a:cxn>
                <a:cxn ang="0">
                  <a:pos x="9" y="181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31" y="136"/>
                </a:cxn>
                <a:cxn ang="0">
                  <a:pos x="52" y="91"/>
                </a:cxn>
                <a:cxn ang="0">
                  <a:pos x="64" y="70"/>
                </a:cxn>
                <a:cxn ang="0">
                  <a:pos x="77" y="49"/>
                </a:cxn>
                <a:cxn ang="0">
                  <a:pos x="90" y="30"/>
                </a:cxn>
                <a:cxn ang="0">
                  <a:pos x="104" y="10"/>
                </a:cxn>
                <a:cxn ang="0">
                  <a:pos x="104" y="10"/>
                </a:cxn>
                <a:cxn ang="0">
                  <a:pos x="106" y="7"/>
                </a:cxn>
                <a:cxn ang="0">
                  <a:pos x="106" y="5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100" y="0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7" y="2"/>
                </a:cxn>
              </a:cxnLst>
              <a:rect l="0" t="0" r="r" b="b"/>
              <a:pathLst>
                <a:path w="106" h="183">
                  <a:moveTo>
                    <a:pt x="97" y="2"/>
                  </a:moveTo>
                  <a:lnTo>
                    <a:pt x="97" y="2"/>
                  </a:lnTo>
                  <a:lnTo>
                    <a:pt x="82" y="22"/>
                  </a:lnTo>
                  <a:lnTo>
                    <a:pt x="68" y="41"/>
                  </a:lnTo>
                  <a:lnTo>
                    <a:pt x="55" y="62"/>
                  </a:lnTo>
                  <a:lnTo>
                    <a:pt x="43" y="85"/>
                  </a:lnTo>
                  <a:lnTo>
                    <a:pt x="21" y="129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4" y="181"/>
                  </a:lnTo>
                  <a:lnTo>
                    <a:pt x="5" y="183"/>
                  </a:lnTo>
                  <a:lnTo>
                    <a:pt x="8" y="183"/>
                  </a:lnTo>
                  <a:lnTo>
                    <a:pt x="9" y="181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31" y="136"/>
                  </a:lnTo>
                  <a:lnTo>
                    <a:pt x="52" y="91"/>
                  </a:lnTo>
                  <a:lnTo>
                    <a:pt x="64" y="70"/>
                  </a:lnTo>
                  <a:lnTo>
                    <a:pt x="77" y="49"/>
                  </a:lnTo>
                  <a:lnTo>
                    <a:pt x="90" y="30"/>
                  </a:lnTo>
                  <a:lnTo>
                    <a:pt x="104" y="10"/>
                  </a:lnTo>
                  <a:lnTo>
                    <a:pt x="104" y="10"/>
                  </a:lnTo>
                  <a:lnTo>
                    <a:pt x="106" y="7"/>
                  </a:lnTo>
                  <a:lnTo>
                    <a:pt x="106" y="5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0" name="Freeform 566"/>
            <p:cNvSpPr/>
            <p:nvPr/>
          </p:nvSpPr>
          <p:spPr bwMode="auto">
            <a:xfrm>
              <a:off x="3425826" y="2533650"/>
              <a:ext cx="93663" cy="182563"/>
            </a:xfrm>
            <a:custGeom>
              <a:avLst/>
              <a:gdLst/>
              <a:ahLst/>
              <a:cxnLst>
                <a:cxn ang="0">
                  <a:pos x="225" y="5"/>
                </a:cxn>
                <a:cxn ang="0">
                  <a:pos x="221" y="19"/>
                </a:cxn>
                <a:cxn ang="0">
                  <a:pos x="216" y="22"/>
                </a:cxn>
                <a:cxn ang="0">
                  <a:pos x="213" y="26"/>
                </a:cxn>
                <a:cxn ang="0">
                  <a:pos x="202" y="52"/>
                </a:cxn>
                <a:cxn ang="0">
                  <a:pos x="196" y="68"/>
                </a:cxn>
                <a:cxn ang="0">
                  <a:pos x="170" y="114"/>
                </a:cxn>
                <a:cxn ang="0">
                  <a:pos x="137" y="167"/>
                </a:cxn>
                <a:cxn ang="0">
                  <a:pos x="104" y="222"/>
                </a:cxn>
                <a:cxn ang="0">
                  <a:pos x="73" y="277"/>
                </a:cxn>
                <a:cxn ang="0">
                  <a:pos x="46" y="333"/>
                </a:cxn>
                <a:cxn ang="0">
                  <a:pos x="34" y="362"/>
                </a:cxn>
                <a:cxn ang="0">
                  <a:pos x="13" y="422"/>
                </a:cxn>
                <a:cxn ang="0">
                  <a:pos x="1" y="451"/>
                </a:cxn>
                <a:cxn ang="0">
                  <a:pos x="0" y="455"/>
                </a:cxn>
                <a:cxn ang="0">
                  <a:pos x="5" y="459"/>
                </a:cxn>
                <a:cxn ang="0">
                  <a:pos x="9" y="459"/>
                </a:cxn>
                <a:cxn ang="0">
                  <a:pos x="10" y="456"/>
                </a:cxn>
                <a:cxn ang="0">
                  <a:pos x="32" y="403"/>
                </a:cxn>
                <a:cxn ang="0">
                  <a:pos x="52" y="348"/>
                </a:cxn>
                <a:cxn ang="0">
                  <a:pos x="68" y="311"/>
                </a:cxn>
                <a:cxn ang="0">
                  <a:pos x="106" y="243"/>
                </a:cxn>
                <a:cxn ang="0">
                  <a:pos x="125" y="209"/>
                </a:cxn>
                <a:cxn ang="0">
                  <a:pos x="196" y="93"/>
                </a:cxn>
                <a:cxn ang="0">
                  <a:pos x="209" y="65"/>
                </a:cxn>
                <a:cxn ang="0">
                  <a:pos x="221" y="38"/>
                </a:cxn>
                <a:cxn ang="0">
                  <a:pos x="230" y="22"/>
                </a:cxn>
                <a:cxn ang="0">
                  <a:pos x="235" y="5"/>
                </a:cxn>
                <a:cxn ang="0">
                  <a:pos x="235" y="2"/>
                </a:cxn>
                <a:cxn ang="0">
                  <a:pos x="233" y="0"/>
                </a:cxn>
                <a:cxn ang="0">
                  <a:pos x="226" y="1"/>
                </a:cxn>
                <a:cxn ang="0">
                  <a:pos x="225" y="5"/>
                </a:cxn>
              </a:cxnLst>
              <a:rect l="0" t="0" r="r" b="b"/>
              <a:pathLst>
                <a:path w="235" h="459">
                  <a:moveTo>
                    <a:pt x="225" y="5"/>
                  </a:moveTo>
                  <a:lnTo>
                    <a:pt x="225" y="5"/>
                  </a:lnTo>
                  <a:lnTo>
                    <a:pt x="222" y="16"/>
                  </a:lnTo>
                  <a:lnTo>
                    <a:pt x="221" y="19"/>
                  </a:lnTo>
                  <a:lnTo>
                    <a:pt x="220" y="21"/>
                  </a:lnTo>
                  <a:lnTo>
                    <a:pt x="216" y="22"/>
                  </a:lnTo>
                  <a:lnTo>
                    <a:pt x="214" y="23"/>
                  </a:lnTo>
                  <a:lnTo>
                    <a:pt x="213" y="26"/>
                  </a:lnTo>
                  <a:lnTo>
                    <a:pt x="213" y="26"/>
                  </a:lnTo>
                  <a:lnTo>
                    <a:pt x="202" y="52"/>
                  </a:lnTo>
                  <a:lnTo>
                    <a:pt x="202" y="52"/>
                  </a:lnTo>
                  <a:lnTo>
                    <a:pt x="196" y="68"/>
                  </a:lnTo>
                  <a:lnTo>
                    <a:pt x="188" y="84"/>
                  </a:lnTo>
                  <a:lnTo>
                    <a:pt x="170" y="114"/>
                  </a:lnTo>
                  <a:lnTo>
                    <a:pt x="170" y="114"/>
                  </a:lnTo>
                  <a:lnTo>
                    <a:pt x="137" y="167"/>
                  </a:lnTo>
                  <a:lnTo>
                    <a:pt x="104" y="222"/>
                  </a:lnTo>
                  <a:lnTo>
                    <a:pt x="104" y="222"/>
                  </a:lnTo>
                  <a:lnTo>
                    <a:pt x="89" y="250"/>
                  </a:lnTo>
                  <a:lnTo>
                    <a:pt x="73" y="277"/>
                  </a:lnTo>
                  <a:lnTo>
                    <a:pt x="59" y="305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34" y="362"/>
                  </a:lnTo>
                  <a:lnTo>
                    <a:pt x="23" y="392"/>
                  </a:lnTo>
                  <a:lnTo>
                    <a:pt x="13" y="422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4"/>
                  </a:lnTo>
                  <a:lnTo>
                    <a:pt x="0" y="455"/>
                  </a:lnTo>
                  <a:lnTo>
                    <a:pt x="2" y="459"/>
                  </a:lnTo>
                  <a:lnTo>
                    <a:pt x="5" y="459"/>
                  </a:lnTo>
                  <a:lnTo>
                    <a:pt x="8" y="459"/>
                  </a:lnTo>
                  <a:lnTo>
                    <a:pt x="9" y="459"/>
                  </a:lnTo>
                  <a:lnTo>
                    <a:pt x="10" y="456"/>
                  </a:lnTo>
                  <a:lnTo>
                    <a:pt x="10" y="456"/>
                  </a:lnTo>
                  <a:lnTo>
                    <a:pt x="22" y="430"/>
                  </a:lnTo>
                  <a:lnTo>
                    <a:pt x="32" y="403"/>
                  </a:lnTo>
                  <a:lnTo>
                    <a:pt x="42" y="375"/>
                  </a:lnTo>
                  <a:lnTo>
                    <a:pt x="52" y="348"/>
                  </a:lnTo>
                  <a:lnTo>
                    <a:pt x="52" y="348"/>
                  </a:lnTo>
                  <a:lnTo>
                    <a:pt x="68" y="311"/>
                  </a:lnTo>
                  <a:lnTo>
                    <a:pt x="86" y="277"/>
                  </a:lnTo>
                  <a:lnTo>
                    <a:pt x="106" y="243"/>
                  </a:lnTo>
                  <a:lnTo>
                    <a:pt x="125" y="209"/>
                  </a:lnTo>
                  <a:lnTo>
                    <a:pt x="125" y="209"/>
                  </a:lnTo>
                  <a:lnTo>
                    <a:pt x="161" y="152"/>
                  </a:lnTo>
                  <a:lnTo>
                    <a:pt x="196" y="93"/>
                  </a:lnTo>
                  <a:lnTo>
                    <a:pt x="196" y="93"/>
                  </a:lnTo>
                  <a:lnTo>
                    <a:pt x="209" y="65"/>
                  </a:lnTo>
                  <a:lnTo>
                    <a:pt x="221" y="38"/>
                  </a:lnTo>
                  <a:lnTo>
                    <a:pt x="221" y="38"/>
                  </a:lnTo>
                  <a:lnTo>
                    <a:pt x="225" y="30"/>
                  </a:lnTo>
                  <a:lnTo>
                    <a:pt x="230" y="22"/>
                  </a:lnTo>
                  <a:lnTo>
                    <a:pt x="234" y="14"/>
                  </a:lnTo>
                  <a:lnTo>
                    <a:pt x="235" y="5"/>
                  </a:lnTo>
                  <a:lnTo>
                    <a:pt x="235" y="5"/>
                  </a:lnTo>
                  <a:lnTo>
                    <a:pt x="235" y="2"/>
                  </a:lnTo>
                  <a:lnTo>
                    <a:pt x="234" y="1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26" y="1"/>
                  </a:lnTo>
                  <a:lnTo>
                    <a:pt x="225" y="2"/>
                  </a:lnTo>
                  <a:lnTo>
                    <a:pt x="225" y="5"/>
                  </a:lnTo>
                  <a:lnTo>
                    <a:pt x="22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1" name="Freeform 567"/>
            <p:cNvSpPr/>
            <p:nvPr/>
          </p:nvSpPr>
          <p:spPr bwMode="auto">
            <a:xfrm>
              <a:off x="3451226" y="2587625"/>
              <a:ext cx="73025" cy="128588"/>
            </a:xfrm>
            <a:custGeom>
              <a:avLst/>
              <a:gdLst/>
              <a:ahLst/>
              <a:cxnLst>
                <a:cxn ang="0">
                  <a:pos x="173" y="2"/>
                </a:cxn>
                <a:cxn ang="0">
                  <a:pos x="173" y="2"/>
                </a:cxn>
                <a:cxn ang="0">
                  <a:pos x="167" y="17"/>
                </a:cxn>
                <a:cxn ang="0">
                  <a:pos x="162" y="33"/>
                </a:cxn>
                <a:cxn ang="0">
                  <a:pos x="162" y="33"/>
                </a:cxn>
                <a:cxn ang="0">
                  <a:pos x="152" y="51"/>
                </a:cxn>
                <a:cxn ang="0">
                  <a:pos x="141" y="70"/>
                </a:cxn>
                <a:cxn ang="0">
                  <a:pos x="141" y="70"/>
                </a:cxn>
                <a:cxn ang="0">
                  <a:pos x="131" y="89"/>
                </a:cxn>
                <a:cxn ang="0">
                  <a:pos x="120" y="107"/>
                </a:cxn>
                <a:cxn ang="0">
                  <a:pos x="97" y="144"/>
                </a:cxn>
                <a:cxn ang="0">
                  <a:pos x="97" y="144"/>
                </a:cxn>
                <a:cxn ang="0">
                  <a:pos x="69" y="186"/>
                </a:cxn>
                <a:cxn ang="0">
                  <a:pos x="43" y="227"/>
                </a:cxn>
                <a:cxn ang="0">
                  <a:pos x="31" y="248"/>
                </a:cxn>
                <a:cxn ang="0">
                  <a:pos x="19" y="271"/>
                </a:cxn>
                <a:cxn ang="0">
                  <a:pos x="9" y="293"/>
                </a:cxn>
                <a:cxn ang="0">
                  <a:pos x="1" y="316"/>
                </a:cxn>
                <a:cxn ang="0">
                  <a:pos x="1" y="316"/>
                </a:cxn>
                <a:cxn ang="0">
                  <a:pos x="0" y="319"/>
                </a:cxn>
                <a:cxn ang="0">
                  <a:pos x="1" y="320"/>
                </a:cxn>
                <a:cxn ang="0">
                  <a:pos x="2" y="322"/>
                </a:cxn>
                <a:cxn ang="0">
                  <a:pos x="4" y="323"/>
                </a:cxn>
                <a:cxn ang="0">
                  <a:pos x="9" y="323"/>
                </a:cxn>
                <a:cxn ang="0">
                  <a:pos x="10" y="322"/>
                </a:cxn>
                <a:cxn ang="0">
                  <a:pos x="12" y="319"/>
                </a:cxn>
                <a:cxn ang="0">
                  <a:pos x="12" y="319"/>
                </a:cxn>
                <a:cxn ang="0">
                  <a:pos x="21" y="297"/>
                </a:cxn>
                <a:cxn ang="0">
                  <a:pos x="30" y="274"/>
                </a:cxn>
                <a:cxn ang="0">
                  <a:pos x="42" y="252"/>
                </a:cxn>
                <a:cxn ang="0">
                  <a:pos x="53" y="231"/>
                </a:cxn>
                <a:cxn ang="0">
                  <a:pos x="80" y="189"/>
                </a:cxn>
                <a:cxn ang="0">
                  <a:pos x="106" y="149"/>
                </a:cxn>
                <a:cxn ang="0">
                  <a:pos x="106" y="149"/>
                </a:cxn>
                <a:cxn ang="0">
                  <a:pos x="129" y="114"/>
                </a:cxn>
                <a:cxn ang="0">
                  <a:pos x="150" y="76"/>
                </a:cxn>
                <a:cxn ang="0">
                  <a:pos x="150" y="76"/>
                </a:cxn>
                <a:cxn ang="0">
                  <a:pos x="159" y="59"/>
                </a:cxn>
                <a:cxn ang="0">
                  <a:pos x="167" y="42"/>
                </a:cxn>
                <a:cxn ang="0">
                  <a:pos x="182" y="9"/>
                </a:cxn>
                <a:cxn ang="0">
                  <a:pos x="182" y="9"/>
                </a:cxn>
                <a:cxn ang="0">
                  <a:pos x="183" y="6"/>
                </a:cxn>
                <a:cxn ang="0">
                  <a:pos x="183" y="4"/>
                </a:cxn>
                <a:cxn ang="0">
                  <a:pos x="180" y="1"/>
                </a:cxn>
                <a:cxn ang="0">
                  <a:pos x="178" y="0"/>
                </a:cxn>
                <a:cxn ang="0">
                  <a:pos x="175" y="0"/>
                </a:cxn>
                <a:cxn ang="0">
                  <a:pos x="174" y="1"/>
                </a:cxn>
                <a:cxn ang="0">
                  <a:pos x="173" y="2"/>
                </a:cxn>
                <a:cxn ang="0">
                  <a:pos x="173" y="2"/>
                </a:cxn>
              </a:cxnLst>
              <a:rect l="0" t="0" r="r" b="b"/>
              <a:pathLst>
                <a:path w="183" h="323">
                  <a:moveTo>
                    <a:pt x="173" y="2"/>
                  </a:moveTo>
                  <a:lnTo>
                    <a:pt x="173" y="2"/>
                  </a:lnTo>
                  <a:lnTo>
                    <a:pt x="167" y="17"/>
                  </a:lnTo>
                  <a:lnTo>
                    <a:pt x="162" y="33"/>
                  </a:lnTo>
                  <a:lnTo>
                    <a:pt x="162" y="33"/>
                  </a:lnTo>
                  <a:lnTo>
                    <a:pt x="152" y="51"/>
                  </a:lnTo>
                  <a:lnTo>
                    <a:pt x="141" y="70"/>
                  </a:lnTo>
                  <a:lnTo>
                    <a:pt x="141" y="70"/>
                  </a:lnTo>
                  <a:lnTo>
                    <a:pt x="131" y="89"/>
                  </a:lnTo>
                  <a:lnTo>
                    <a:pt x="120" y="107"/>
                  </a:lnTo>
                  <a:lnTo>
                    <a:pt x="97" y="144"/>
                  </a:lnTo>
                  <a:lnTo>
                    <a:pt x="97" y="144"/>
                  </a:lnTo>
                  <a:lnTo>
                    <a:pt x="69" y="186"/>
                  </a:lnTo>
                  <a:lnTo>
                    <a:pt x="43" y="227"/>
                  </a:lnTo>
                  <a:lnTo>
                    <a:pt x="31" y="248"/>
                  </a:lnTo>
                  <a:lnTo>
                    <a:pt x="19" y="271"/>
                  </a:lnTo>
                  <a:lnTo>
                    <a:pt x="9" y="293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0" y="319"/>
                  </a:lnTo>
                  <a:lnTo>
                    <a:pt x="1" y="320"/>
                  </a:lnTo>
                  <a:lnTo>
                    <a:pt x="2" y="322"/>
                  </a:lnTo>
                  <a:lnTo>
                    <a:pt x="4" y="323"/>
                  </a:lnTo>
                  <a:lnTo>
                    <a:pt x="9" y="323"/>
                  </a:lnTo>
                  <a:lnTo>
                    <a:pt x="10" y="322"/>
                  </a:lnTo>
                  <a:lnTo>
                    <a:pt x="12" y="319"/>
                  </a:lnTo>
                  <a:lnTo>
                    <a:pt x="12" y="319"/>
                  </a:lnTo>
                  <a:lnTo>
                    <a:pt x="21" y="297"/>
                  </a:lnTo>
                  <a:lnTo>
                    <a:pt x="30" y="274"/>
                  </a:lnTo>
                  <a:lnTo>
                    <a:pt x="42" y="252"/>
                  </a:lnTo>
                  <a:lnTo>
                    <a:pt x="53" y="231"/>
                  </a:lnTo>
                  <a:lnTo>
                    <a:pt x="80" y="189"/>
                  </a:lnTo>
                  <a:lnTo>
                    <a:pt x="106" y="149"/>
                  </a:lnTo>
                  <a:lnTo>
                    <a:pt x="106" y="149"/>
                  </a:lnTo>
                  <a:lnTo>
                    <a:pt x="129" y="114"/>
                  </a:lnTo>
                  <a:lnTo>
                    <a:pt x="150" y="76"/>
                  </a:lnTo>
                  <a:lnTo>
                    <a:pt x="150" y="76"/>
                  </a:lnTo>
                  <a:lnTo>
                    <a:pt x="159" y="59"/>
                  </a:lnTo>
                  <a:lnTo>
                    <a:pt x="167" y="42"/>
                  </a:lnTo>
                  <a:lnTo>
                    <a:pt x="182" y="9"/>
                  </a:lnTo>
                  <a:lnTo>
                    <a:pt x="182" y="9"/>
                  </a:lnTo>
                  <a:lnTo>
                    <a:pt x="183" y="6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8" y="0"/>
                  </a:lnTo>
                  <a:lnTo>
                    <a:pt x="175" y="0"/>
                  </a:lnTo>
                  <a:lnTo>
                    <a:pt x="174" y="1"/>
                  </a:lnTo>
                  <a:lnTo>
                    <a:pt x="173" y="2"/>
                  </a:lnTo>
                  <a:lnTo>
                    <a:pt x="1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2" name="Freeform 568"/>
            <p:cNvSpPr/>
            <p:nvPr/>
          </p:nvSpPr>
          <p:spPr bwMode="auto">
            <a:xfrm>
              <a:off x="3473451" y="2630488"/>
              <a:ext cx="50800" cy="84138"/>
            </a:xfrm>
            <a:custGeom>
              <a:avLst/>
              <a:gdLst/>
              <a:ahLst/>
              <a:cxnLst>
                <a:cxn ang="0">
                  <a:pos x="116" y="3"/>
                </a:cxn>
                <a:cxn ang="0">
                  <a:pos x="116" y="3"/>
                </a:cxn>
                <a:cxn ang="0">
                  <a:pos x="109" y="13"/>
                </a:cxn>
                <a:cxn ang="0">
                  <a:pos x="102" y="25"/>
                </a:cxn>
                <a:cxn ang="0">
                  <a:pos x="97" y="37"/>
                </a:cxn>
                <a:cxn ang="0">
                  <a:pos x="91" y="48"/>
                </a:cxn>
                <a:cxn ang="0">
                  <a:pos x="91" y="48"/>
                </a:cxn>
                <a:cxn ang="0">
                  <a:pos x="75" y="76"/>
                </a:cxn>
                <a:cxn ang="0">
                  <a:pos x="59" y="105"/>
                </a:cxn>
                <a:cxn ang="0">
                  <a:pos x="59" y="105"/>
                </a:cxn>
                <a:cxn ang="0">
                  <a:pos x="42" y="128"/>
                </a:cxn>
                <a:cxn ang="0">
                  <a:pos x="27" y="153"/>
                </a:cxn>
                <a:cxn ang="0">
                  <a:pos x="19" y="166"/>
                </a:cxn>
                <a:cxn ang="0">
                  <a:pos x="11" y="179"/>
                </a:cxn>
                <a:cxn ang="0">
                  <a:pos x="6" y="192"/>
                </a:cxn>
                <a:cxn ang="0">
                  <a:pos x="0" y="205"/>
                </a:cxn>
                <a:cxn ang="0">
                  <a:pos x="0" y="205"/>
                </a:cxn>
                <a:cxn ang="0">
                  <a:pos x="0" y="208"/>
                </a:cxn>
                <a:cxn ang="0">
                  <a:pos x="2" y="209"/>
                </a:cxn>
                <a:cxn ang="0">
                  <a:pos x="4" y="212"/>
                </a:cxn>
                <a:cxn ang="0">
                  <a:pos x="8" y="212"/>
                </a:cxn>
                <a:cxn ang="0">
                  <a:pos x="11" y="211"/>
                </a:cxn>
                <a:cxn ang="0">
                  <a:pos x="12" y="208"/>
                </a:cxn>
                <a:cxn ang="0">
                  <a:pos x="12" y="208"/>
                </a:cxn>
                <a:cxn ang="0">
                  <a:pos x="16" y="195"/>
                </a:cxn>
                <a:cxn ang="0">
                  <a:pos x="23" y="183"/>
                </a:cxn>
                <a:cxn ang="0">
                  <a:pos x="29" y="170"/>
                </a:cxn>
                <a:cxn ang="0">
                  <a:pos x="37" y="158"/>
                </a:cxn>
                <a:cxn ang="0">
                  <a:pos x="68" y="110"/>
                </a:cxn>
                <a:cxn ang="0">
                  <a:pos x="68" y="110"/>
                </a:cxn>
                <a:cxn ang="0">
                  <a:pos x="83" y="85"/>
                </a:cxn>
                <a:cxn ang="0">
                  <a:pos x="96" y="59"/>
                </a:cxn>
                <a:cxn ang="0">
                  <a:pos x="110" y="33"/>
                </a:cxn>
                <a:cxn ang="0">
                  <a:pos x="117" y="20"/>
                </a:cxn>
                <a:cxn ang="0">
                  <a:pos x="125" y="8"/>
                </a:cxn>
                <a:cxn ang="0">
                  <a:pos x="125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3"/>
                </a:cxn>
                <a:cxn ang="0">
                  <a:pos x="123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3"/>
                </a:cxn>
                <a:cxn ang="0">
                  <a:pos x="116" y="3"/>
                </a:cxn>
              </a:cxnLst>
              <a:rect l="0" t="0" r="r" b="b"/>
              <a:pathLst>
                <a:path w="126" h="212">
                  <a:moveTo>
                    <a:pt x="116" y="3"/>
                  </a:moveTo>
                  <a:lnTo>
                    <a:pt x="116" y="3"/>
                  </a:lnTo>
                  <a:lnTo>
                    <a:pt x="109" y="13"/>
                  </a:lnTo>
                  <a:lnTo>
                    <a:pt x="102" y="25"/>
                  </a:lnTo>
                  <a:lnTo>
                    <a:pt x="97" y="37"/>
                  </a:lnTo>
                  <a:lnTo>
                    <a:pt x="91" y="48"/>
                  </a:lnTo>
                  <a:lnTo>
                    <a:pt x="91" y="48"/>
                  </a:lnTo>
                  <a:lnTo>
                    <a:pt x="75" y="76"/>
                  </a:lnTo>
                  <a:lnTo>
                    <a:pt x="59" y="105"/>
                  </a:lnTo>
                  <a:lnTo>
                    <a:pt x="59" y="105"/>
                  </a:lnTo>
                  <a:lnTo>
                    <a:pt x="42" y="128"/>
                  </a:lnTo>
                  <a:lnTo>
                    <a:pt x="27" y="153"/>
                  </a:lnTo>
                  <a:lnTo>
                    <a:pt x="19" y="166"/>
                  </a:lnTo>
                  <a:lnTo>
                    <a:pt x="11" y="179"/>
                  </a:lnTo>
                  <a:lnTo>
                    <a:pt x="6" y="192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8"/>
                  </a:lnTo>
                  <a:lnTo>
                    <a:pt x="2" y="209"/>
                  </a:lnTo>
                  <a:lnTo>
                    <a:pt x="4" y="212"/>
                  </a:lnTo>
                  <a:lnTo>
                    <a:pt x="8" y="212"/>
                  </a:lnTo>
                  <a:lnTo>
                    <a:pt x="11" y="211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6" y="195"/>
                  </a:lnTo>
                  <a:lnTo>
                    <a:pt x="23" y="183"/>
                  </a:lnTo>
                  <a:lnTo>
                    <a:pt x="29" y="170"/>
                  </a:lnTo>
                  <a:lnTo>
                    <a:pt x="37" y="158"/>
                  </a:lnTo>
                  <a:lnTo>
                    <a:pt x="68" y="110"/>
                  </a:lnTo>
                  <a:lnTo>
                    <a:pt x="68" y="110"/>
                  </a:lnTo>
                  <a:lnTo>
                    <a:pt x="83" y="85"/>
                  </a:lnTo>
                  <a:lnTo>
                    <a:pt x="96" y="59"/>
                  </a:lnTo>
                  <a:lnTo>
                    <a:pt x="110" y="33"/>
                  </a:lnTo>
                  <a:lnTo>
                    <a:pt x="117" y="20"/>
                  </a:lnTo>
                  <a:lnTo>
                    <a:pt x="125" y="8"/>
                  </a:lnTo>
                  <a:lnTo>
                    <a:pt x="125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3"/>
                  </a:lnTo>
                  <a:lnTo>
                    <a:pt x="123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3"/>
                  </a:lnTo>
                  <a:lnTo>
                    <a:pt x="1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3" name="Freeform 569"/>
            <p:cNvSpPr/>
            <p:nvPr/>
          </p:nvSpPr>
          <p:spPr bwMode="auto">
            <a:xfrm>
              <a:off x="3130551" y="2265363"/>
              <a:ext cx="30163" cy="5715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5" y="18"/>
                </a:cxn>
                <a:cxn ang="0">
                  <a:pos x="45" y="34"/>
                </a:cxn>
                <a:cxn ang="0">
                  <a:pos x="26" y="69"/>
                </a:cxn>
                <a:cxn ang="0">
                  <a:pos x="26" y="69"/>
                </a:cxn>
                <a:cxn ang="0">
                  <a:pos x="18" y="86"/>
                </a:cxn>
                <a:cxn ang="0">
                  <a:pos x="9" y="103"/>
                </a:cxn>
                <a:cxn ang="0">
                  <a:pos x="3" y="120"/>
                </a:cxn>
                <a:cxn ang="0">
                  <a:pos x="1" y="130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3" y="145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1" y="141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2" y="131"/>
                </a:cxn>
                <a:cxn ang="0">
                  <a:pos x="15" y="123"/>
                </a:cxn>
                <a:cxn ang="0">
                  <a:pos x="21" y="106"/>
                </a:cxn>
                <a:cxn ang="0">
                  <a:pos x="37" y="75"/>
                </a:cxn>
                <a:cxn ang="0">
                  <a:pos x="37" y="75"/>
                </a:cxn>
                <a:cxn ang="0">
                  <a:pos x="54" y="42"/>
                </a:cxn>
                <a:cxn ang="0">
                  <a:pos x="63" y="25"/>
                </a:cxn>
                <a:cxn ang="0">
                  <a:pos x="75" y="11"/>
                </a:cxn>
                <a:cxn ang="0">
                  <a:pos x="75" y="11"/>
                </a:cxn>
                <a:cxn ang="0">
                  <a:pos x="75" y="8"/>
                </a:cxn>
                <a:cxn ang="0">
                  <a:pos x="76" y="5"/>
                </a:cxn>
                <a:cxn ang="0">
                  <a:pos x="73" y="1"/>
                </a:cxn>
                <a:cxn ang="0">
                  <a:pos x="72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45">
                  <a:moveTo>
                    <a:pt x="66" y="3"/>
                  </a:moveTo>
                  <a:lnTo>
                    <a:pt x="66" y="3"/>
                  </a:lnTo>
                  <a:lnTo>
                    <a:pt x="55" y="18"/>
                  </a:lnTo>
                  <a:lnTo>
                    <a:pt x="45" y="34"/>
                  </a:lnTo>
                  <a:lnTo>
                    <a:pt x="26" y="69"/>
                  </a:lnTo>
                  <a:lnTo>
                    <a:pt x="26" y="69"/>
                  </a:lnTo>
                  <a:lnTo>
                    <a:pt x="18" y="86"/>
                  </a:lnTo>
                  <a:lnTo>
                    <a:pt x="9" y="103"/>
                  </a:lnTo>
                  <a:lnTo>
                    <a:pt x="3" y="120"/>
                  </a:lnTo>
                  <a:lnTo>
                    <a:pt x="1" y="13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3" y="145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1" y="141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2" y="131"/>
                  </a:lnTo>
                  <a:lnTo>
                    <a:pt x="15" y="123"/>
                  </a:lnTo>
                  <a:lnTo>
                    <a:pt x="21" y="106"/>
                  </a:lnTo>
                  <a:lnTo>
                    <a:pt x="37" y="75"/>
                  </a:lnTo>
                  <a:lnTo>
                    <a:pt x="37" y="75"/>
                  </a:lnTo>
                  <a:lnTo>
                    <a:pt x="54" y="42"/>
                  </a:lnTo>
                  <a:lnTo>
                    <a:pt x="63" y="25"/>
                  </a:lnTo>
                  <a:lnTo>
                    <a:pt x="75" y="11"/>
                  </a:lnTo>
                  <a:lnTo>
                    <a:pt x="75" y="11"/>
                  </a:lnTo>
                  <a:lnTo>
                    <a:pt x="75" y="8"/>
                  </a:lnTo>
                  <a:lnTo>
                    <a:pt x="76" y="5"/>
                  </a:lnTo>
                  <a:lnTo>
                    <a:pt x="73" y="1"/>
                  </a:lnTo>
                  <a:lnTo>
                    <a:pt x="72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4" name="Freeform 570"/>
            <p:cNvSpPr/>
            <p:nvPr/>
          </p:nvSpPr>
          <p:spPr bwMode="auto">
            <a:xfrm>
              <a:off x="3179763" y="2255838"/>
              <a:ext cx="30163" cy="46038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6" y="14"/>
                </a:cxn>
                <a:cxn ang="0">
                  <a:pos x="47" y="26"/>
                </a:cxn>
                <a:cxn ang="0">
                  <a:pos x="39" y="36"/>
                </a:cxn>
                <a:cxn ang="0">
                  <a:pos x="31" y="50"/>
                </a:cxn>
                <a:cxn ang="0">
                  <a:pos x="31" y="50"/>
                </a:cxn>
                <a:cxn ang="0">
                  <a:pos x="23" y="64"/>
                </a:cxn>
                <a:cxn ang="0">
                  <a:pos x="14" y="77"/>
                </a:cxn>
                <a:cxn ang="0">
                  <a:pos x="6" y="91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4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3" y="102"/>
                </a:cxn>
                <a:cxn ang="0">
                  <a:pos x="17" y="95"/>
                </a:cxn>
                <a:cxn ang="0">
                  <a:pos x="25" y="82"/>
                </a:cxn>
                <a:cxn ang="0">
                  <a:pos x="34" y="69"/>
                </a:cxn>
                <a:cxn ang="0">
                  <a:pos x="40" y="55"/>
                </a:cxn>
                <a:cxn ang="0">
                  <a:pos x="40" y="55"/>
                </a:cxn>
                <a:cxn ang="0">
                  <a:pos x="44" y="48"/>
                </a:cxn>
                <a:cxn ang="0">
                  <a:pos x="48" y="42"/>
                </a:cxn>
                <a:cxn ang="0">
                  <a:pos x="57" y="31"/>
                </a:cxn>
                <a:cxn ang="0">
                  <a:pos x="66" y="19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14">
                  <a:moveTo>
                    <a:pt x="65" y="2"/>
                  </a:moveTo>
                  <a:lnTo>
                    <a:pt x="65" y="2"/>
                  </a:lnTo>
                  <a:lnTo>
                    <a:pt x="56" y="14"/>
                  </a:lnTo>
                  <a:lnTo>
                    <a:pt x="47" y="26"/>
                  </a:lnTo>
                  <a:lnTo>
                    <a:pt x="39" y="36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23" y="64"/>
                  </a:lnTo>
                  <a:lnTo>
                    <a:pt x="14" y="77"/>
                  </a:lnTo>
                  <a:lnTo>
                    <a:pt x="6" y="9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4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3" y="102"/>
                  </a:lnTo>
                  <a:lnTo>
                    <a:pt x="17" y="95"/>
                  </a:lnTo>
                  <a:lnTo>
                    <a:pt x="25" y="82"/>
                  </a:lnTo>
                  <a:lnTo>
                    <a:pt x="34" y="69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4" y="48"/>
                  </a:lnTo>
                  <a:lnTo>
                    <a:pt x="48" y="42"/>
                  </a:lnTo>
                  <a:lnTo>
                    <a:pt x="57" y="31"/>
                  </a:lnTo>
                  <a:lnTo>
                    <a:pt x="66" y="19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5" name="Freeform 571"/>
            <p:cNvSpPr/>
            <p:nvPr/>
          </p:nvSpPr>
          <p:spPr bwMode="auto">
            <a:xfrm>
              <a:off x="3227388" y="2262188"/>
              <a:ext cx="19050" cy="31750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36" y="3"/>
                </a:cxn>
                <a:cxn ang="0">
                  <a:pos x="30" y="11"/>
                </a:cxn>
                <a:cxn ang="0">
                  <a:pos x="27" y="20"/>
                </a:cxn>
                <a:cxn ang="0">
                  <a:pos x="23" y="29"/>
                </a:cxn>
                <a:cxn ang="0">
                  <a:pos x="17" y="38"/>
                </a:cxn>
                <a:cxn ang="0">
                  <a:pos x="17" y="38"/>
                </a:cxn>
                <a:cxn ang="0">
                  <a:pos x="7" y="55"/>
                </a:cxn>
                <a:cxn ang="0">
                  <a:pos x="3" y="64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5" y="68"/>
                </a:cxn>
                <a:cxn ang="0">
                  <a:pos x="19" y="59"/>
                </a:cxn>
                <a:cxn ang="0">
                  <a:pos x="28" y="43"/>
                </a:cxn>
                <a:cxn ang="0">
                  <a:pos x="28" y="43"/>
                </a:cxn>
                <a:cxn ang="0">
                  <a:pos x="32" y="36"/>
                </a:cxn>
                <a:cxn ang="0">
                  <a:pos x="36" y="26"/>
                </a:cxn>
                <a:cxn ang="0">
                  <a:pos x="38" y="19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4" y="3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80">
                  <a:moveTo>
                    <a:pt x="36" y="3"/>
                  </a:moveTo>
                  <a:lnTo>
                    <a:pt x="36" y="3"/>
                  </a:lnTo>
                  <a:lnTo>
                    <a:pt x="30" y="11"/>
                  </a:lnTo>
                  <a:lnTo>
                    <a:pt x="27" y="20"/>
                  </a:lnTo>
                  <a:lnTo>
                    <a:pt x="23" y="29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7" y="55"/>
                  </a:lnTo>
                  <a:lnTo>
                    <a:pt x="3" y="64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5" y="68"/>
                  </a:lnTo>
                  <a:lnTo>
                    <a:pt x="19" y="59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32" y="36"/>
                  </a:lnTo>
                  <a:lnTo>
                    <a:pt x="36" y="26"/>
                  </a:lnTo>
                  <a:lnTo>
                    <a:pt x="38" y="19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4" y="3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6" name="Freeform 572"/>
            <p:cNvSpPr/>
            <p:nvPr/>
          </p:nvSpPr>
          <p:spPr bwMode="auto">
            <a:xfrm>
              <a:off x="3259138" y="2259013"/>
              <a:ext cx="25400" cy="4445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2" y="15"/>
                </a:cxn>
                <a:cxn ang="0">
                  <a:pos x="33" y="28"/>
                </a:cxn>
                <a:cxn ang="0">
                  <a:pos x="26" y="42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15" y="73"/>
                </a:cxn>
                <a:cxn ang="0">
                  <a:pos x="11" y="81"/>
                </a:cxn>
                <a:cxn ang="0">
                  <a:pos x="7" y="89"/>
                </a:cxn>
                <a:cxn ang="0">
                  <a:pos x="7" y="89"/>
                </a:cxn>
                <a:cxn ang="0">
                  <a:pos x="3" y="9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4" y="110"/>
                </a:cxn>
                <a:cxn ang="0">
                  <a:pos x="7" y="110"/>
                </a:cxn>
                <a:cxn ang="0">
                  <a:pos x="9" y="110"/>
                </a:cxn>
                <a:cxn ang="0">
                  <a:pos x="11" y="108"/>
                </a:cxn>
                <a:cxn ang="0">
                  <a:pos x="11" y="106"/>
                </a:cxn>
                <a:cxn ang="0">
                  <a:pos x="11" y="106"/>
                </a:cxn>
                <a:cxn ang="0">
                  <a:pos x="15" y="96"/>
                </a:cxn>
                <a:cxn ang="0">
                  <a:pos x="18" y="86"/>
                </a:cxn>
                <a:cxn ang="0">
                  <a:pos x="24" y="76"/>
                </a:cxn>
                <a:cxn ang="0">
                  <a:pos x="28" y="66"/>
                </a:cxn>
                <a:cxn ang="0">
                  <a:pos x="28" y="66"/>
                </a:cxn>
                <a:cxn ang="0">
                  <a:pos x="34" y="51"/>
                </a:cxn>
                <a:cxn ang="0">
                  <a:pos x="42" y="36"/>
                </a:cxn>
                <a:cxn ang="0">
                  <a:pos x="51" y="22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0" y="2"/>
                </a:cxn>
                <a:cxn ang="0">
                  <a:pos x="59" y="1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62" h="110">
                  <a:moveTo>
                    <a:pt x="50" y="2"/>
                  </a:moveTo>
                  <a:lnTo>
                    <a:pt x="50" y="2"/>
                  </a:lnTo>
                  <a:lnTo>
                    <a:pt x="42" y="15"/>
                  </a:lnTo>
                  <a:lnTo>
                    <a:pt x="33" y="28"/>
                  </a:lnTo>
                  <a:lnTo>
                    <a:pt x="26" y="42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15" y="73"/>
                  </a:lnTo>
                  <a:lnTo>
                    <a:pt x="11" y="81"/>
                  </a:lnTo>
                  <a:lnTo>
                    <a:pt x="7" y="89"/>
                  </a:lnTo>
                  <a:lnTo>
                    <a:pt x="7" y="89"/>
                  </a:lnTo>
                  <a:lnTo>
                    <a:pt x="3" y="9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4" y="110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1" y="106"/>
                  </a:lnTo>
                  <a:lnTo>
                    <a:pt x="15" y="96"/>
                  </a:lnTo>
                  <a:lnTo>
                    <a:pt x="18" y="86"/>
                  </a:lnTo>
                  <a:lnTo>
                    <a:pt x="24" y="76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34" y="51"/>
                  </a:lnTo>
                  <a:lnTo>
                    <a:pt x="42" y="36"/>
                  </a:lnTo>
                  <a:lnTo>
                    <a:pt x="51" y="22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0" y="2"/>
                  </a:lnTo>
                  <a:lnTo>
                    <a:pt x="59" y="1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7" name="Freeform 573"/>
            <p:cNvSpPr/>
            <p:nvPr/>
          </p:nvSpPr>
          <p:spPr bwMode="auto">
            <a:xfrm>
              <a:off x="3284538" y="2274888"/>
              <a:ext cx="22225" cy="428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10"/>
                </a:cxn>
                <a:cxn ang="0">
                  <a:pos x="34" y="19"/>
                </a:cxn>
                <a:cxn ang="0">
                  <a:pos x="32" y="30"/>
                </a:cxn>
                <a:cxn ang="0">
                  <a:pos x="29" y="40"/>
                </a:cxn>
                <a:cxn ang="0">
                  <a:pos x="29" y="40"/>
                </a:cxn>
                <a:cxn ang="0">
                  <a:pos x="26" y="48"/>
                </a:cxn>
                <a:cxn ang="0">
                  <a:pos x="24" y="56"/>
                </a:cxn>
                <a:cxn ang="0">
                  <a:pos x="16" y="72"/>
                </a:cxn>
                <a:cxn ang="0">
                  <a:pos x="8" y="87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10"/>
                </a:cxn>
                <a:cxn ang="0">
                  <a:pos x="8" y="110"/>
                </a:cxn>
                <a:cxn ang="0">
                  <a:pos x="11" y="108"/>
                </a:cxn>
                <a:cxn ang="0">
                  <a:pos x="12" y="106"/>
                </a:cxn>
                <a:cxn ang="0">
                  <a:pos x="12" y="106"/>
                </a:cxn>
                <a:cxn ang="0">
                  <a:pos x="24" y="81"/>
                </a:cxn>
                <a:cxn ang="0">
                  <a:pos x="36" y="56"/>
                </a:cxn>
                <a:cxn ang="0">
                  <a:pos x="36" y="56"/>
                </a:cxn>
                <a:cxn ang="0">
                  <a:pos x="39" y="44"/>
                </a:cxn>
                <a:cxn ang="0">
                  <a:pos x="42" y="32"/>
                </a:cxn>
                <a:cxn ang="0">
                  <a:pos x="46" y="21"/>
                </a:cxn>
                <a:cxn ang="0">
                  <a:pos x="49" y="14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10">
                  <a:moveTo>
                    <a:pt x="45" y="1"/>
                  </a:moveTo>
                  <a:lnTo>
                    <a:pt x="45" y="1"/>
                  </a:lnTo>
                  <a:lnTo>
                    <a:pt x="38" y="10"/>
                  </a:lnTo>
                  <a:lnTo>
                    <a:pt x="34" y="19"/>
                  </a:lnTo>
                  <a:lnTo>
                    <a:pt x="32" y="3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6" y="48"/>
                  </a:lnTo>
                  <a:lnTo>
                    <a:pt x="24" y="56"/>
                  </a:lnTo>
                  <a:lnTo>
                    <a:pt x="16" y="72"/>
                  </a:lnTo>
                  <a:lnTo>
                    <a:pt x="8" y="87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11" y="108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24" y="81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9" y="44"/>
                  </a:lnTo>
                  <a:lnTo>
                    <a:pt x="42" y="32"/>
                  </a:lnTo>
                  <a:lnTo>
                    <a:pt x="46" y="21"/>
                  </a:lnTo>
                  <a:lnTo>
                    <a:pt x="49" y="14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8" name="Freeform 574"/>
            <p:cNvSpPr/>
            <p:nvPr/>
          </p:nvSpPr>
          <p:spPr bwMode="auto">
            <a:xfrm>
              <a:off x="3311526" y="2287588"/>
              <a:ext cx="26988" cy="508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42" y="31"/>
                </a:cxn>
                <a:cxn ang="0">
                  <a:pos x="27" y="5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4"/>
                </a:cxn>
                <a:cxn ang="0">
                  <a:pos x="5" y="125"/>
                </a:cxn>
                <a:cxn ang="0">
                  <a:pos x="6" y="125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38" y="65"/>
                </a:cxn>
                <a:cxn ang="0">
                  <a:pos x="52" y="3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8" h="125">
                  <a:moveTo>
                    <a:pt x="57" y="2"/>
                  </a:moveTo>
                  <a:lnTo>
                    <a:pt x="57" y="2"/>
                  </a:lnTo>
                  <a:lnTo>
                    <a:pt x="42" y="31"/>
                  </a:lnTo>
                  <a:lnTo>
                    <a:pt x="27" y="5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4"/>
                  </a:lnTo>
                  <a:lnTo>
                    <a:pt x="5" y="125"/>
                  </a:lnTo>
                  <a:lnTo>
                    <a:pt x="6" y="125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38" y="65"/>
                  </a:lnTo>
                  <a:lnTo>
                    <a:pt x="52" y="3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19" name="Freeform 575"/>
            <p:cNvSpPr/>
            <p:nvPr/>
          </p:nvSpPr>
          <p:spPr bwMode="auto">
            <a:xfrm>
              <a:off x="3346451" y="2263775"/>
              <a:ext cx="34925" cy="619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7" y="14"/>
                </a:cxn>
                <a:cxn ang="0">
                  <a:pos x="72" y="23"/>
                </a:cxn>
                <a:cxn ang="0">
                  <a:pos x="63" y="41"/>
                </a:cxn>
                <a:cxn ang="0">
                  <a:pos x="51" y="58"/>
                </a:cxn>
                <a:cxn ang="0">
                  <a:pos x="38" y="76"/>
                </a:cxn>
                <a:cxn ang="0">
                  <a:pos x="26" y="93"/>
                </a:cxn>
                <a:cxn ang="0">
                  <a:pos x="15" y="110"/>
                </a:cxn>
                <a:cxn ang="0">
                  <a:pos x="6" y="129"/>
                </a:cxn>
                <a:cxn ang="0">
                  <a:pos x="3" y="13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2" y="154"/>
                </a:cxn>
                <a:cxn ang="0">
                  <a:pos x="3" y="155"/>
                </a:cxn>
                <a:cxn ang="0">
                  <a:pos x="6" y="156"/>
                </a:cxn>
                <a:cxn ang="0">
                  <a:pos x="9" y="156"/>
                </a:cxn>
                <a:cxn ang="0">
                  <a:pos x="9" y="156"/>
                </a:cxn>
                <a:cxn ang="0">
                  <a:pos x="13" y="155"/>
                </a:cxn>
                <a:cxn ang="0">
                  <a:pos x="15" y="152"/>
                </a:cxn>
                <a:cxn ang="0">
                  <a:pos x="15" y="148"/>
                </a:cxn>
                <a:cxn ang="0">
                  <a:pos x="12" y="146"/>
                </a:cxn>
                <a:cxn ang="0">
                  <a:pos x="12" y="146"/>
                </a:cxn>
                <a:cxn ang="0">
                  <a:pos x="16" y="137"/>
                </a:cxn>
                <a:cxn ang="0">
                  <a:pos x="20" y="127"/>
                </a:cxn>
                <a:cxn ang="0">
                  <a:pos x="29" y="109"/>
                </a:cxn>
                <a:cxn ang="0">
                  <a:pos x="40" y="93"/>
                </a:cxn>
                <a:cxn ang="0">
                  <a:pos x="51" y="76"/>
                </a:cxn>
                <a:cxn ang="0">
                  <a:pos x="63" y="59"/>
                </a:cxn>
                <a:cxn ang="0">
                  <a:pos x="75" y="42"/>
                </a:cxn>
                <a:cxn ang="0">
                  <a:pos x="84" y="25"/>
                </a:cxn>
                <a:cxn ang="0">
                  <a:pos x="88" y="16"/>
                </a:cxn>
                <a:cxn ang="0">
                  <a:pos x="91" y="7"/>
                </a:cxn>
                <a:cxn ang="0">
                  <a:pos x="91" y="7"/>
                </a:cxn>
                <a:cxn ang="0">
                  <a:pos x="92" y="4"/>
                </a:cxn>
                <a:cxn ang="0">
                  <a:pos x="91" y="3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2" h="156">
                  <a:moveTo>
                    <a:pt x="80" y="4"/>
                  </a:moveTo>
                  <a:lnTo>
                    <a:pt x="80" y="4"/>
                  </a:lnTo>
                  <a:lnTo>
                    <a:pt x="77" y="14"/>
                  </a:lnTo>
                  <a:lnTo>
                    <a:pt x="72" y="23"/>
                  </a:lnTo>
                  <a:lnTo>
                    <a:pt x="63" y="41"/>
                  </a:lnTo>
                  <a:lnTo>
                    <a:pt x="51" y="58"/>
                  </a:lnTo>
                  <a:lnTo>
                    <a:pt x="38" y="76"/>
                  </a:lnTo>
                  <a:lnTo>
                    <a:pt x="26" y="93"/>
                  </a:lnTo>
                  <a:lnTo>
                    <a:pt x="15" y="110"/>
                  </a:lnTo>
                  <a:lnTo>
                    <a:pt x="6" y="129"/>
                  </a:lnTo>
                  <a:lnTo>
                    <a:pt x="3" y="13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6" y="156"/>
                  </a:lnTo>
                  <a:lnTo>
                    <a:pt x="9" y="156"/>
                  </a:lnTo>
                  <a:lnTo>
                    <a:pt x="9" y="156"/>
                  </a:lnTo>
                  <a:lnTo>
                    <a:pt x="13" y="155"/>
                  </a:lnTo>
                  <a:lnTo>
                    <a:pt x="15" y="152"/>
                  </a:lnTo>
                  <a:lnTo>
                    <a:pt x="15" y="148"/>
                  </a:lnTo>
                  <a:lnTo>
                    <a:pt x="12" y="146"/>
                  </a:lnTo>
                  <a:lnTo>
                    <a:pt x="12" y="146"/>
                  </a:lnTo>
                  <a:lnTo>
                    <a:pt x="16" y="137"/>
                  </a:lnTo>
                  <a:lnTo>
                    <a:pt x="20" y="127"/>
                  </a:lnTo>
                  <a:lnTo>
                    <a:pt x="29" y="109"/>
                  </a:lnTo>
                  <a:lnTo>
                    <a:pt x="40" y="93"/>
                  </a:lnTo>
                  <a:lnTo>
                    <a:pt x="51" y="76"/>
                  </a:lnTo>
                  <a:lnTo>
                    <a:pt x="63" y="59"/>
                  </a:lnTo>
                  <a:lnTo>
                    <a:pt x="75" y="42"/>
                  </a:lnTo>
                  <a:lnTo>
                    <a:pt x="84" y="25"/>
                  </a:lnTo>
                  <a:lnTo>
                    <a:pt x="88" y="16"/>
                  </a:lnTo>
                  <a:lnTo>
                    <a:pt x="91" y="7"/>
                  </a:lnTo>
                  <a:lnTo>
                    <a:pt x="91" y="7"/>
                  </a:lnTo>
                  <a:lnTo>
                    <a:pt x="92" y="4"/>
                  </a:lnTo>
                  <a:lnTo>
                    <a:pt x="91" y="3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0" name="Freeform 576"/>
            <p:cNvSpPr/>
            <p:nvPr/>
          </p:nvSpPr>
          <p:spPr bwMode="auto">
            <a:xfrm>
              <a:off x="3406776" y="2251075"/>
              <a:ext cx="26988" cy="46038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7" y="16"/>
                </a:cxn>
                <a:cxn ang="0">
                  <a:pos x="39" y="28"/>
                </a:cxn>
                <a:cxn ang="0">
                  <a:pos x="27" y="54"/>
                </a:cxn>
                <a:cxn ang="0">
                  <a:pos x="14" y="80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9" y="114"/>
                </a:cxn>
                <a:cxn ang="0">
                  <a:pos x="10" y="111"/>
                </a:cxn>
                <a:cxn ang="0">
                  <a:pos x="10" y="111"/>
                </a:cxn>
                <a:cxn ang="0">
                  <a:pos x="25" y="86"/>
                </a:cxn>
                <a:cxn ang="0">
                  <a:pos x="37" y="60"/>
                </a:cxn>
                <a:cxn ang="0">
                  <a:pos x="50" y="34"/>
                </a:cxn>
                <a:cxn ang="0">
                  <a:pos x="56" y="21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7"/>
                </a:cxn>
                <a:cxn ang="0">
                  <a:pos x="64" y="4"/>
                </a:cxn>
                <a:cxn ang="0">
                  <a:pos x="61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5" h="114">
                  <a:moveTo>
                    <a:pt x="54" y="3"/>
                  </a:moveTo>
                  <a:lnTo>
                    <a:pt x="54" y="3"/>
                  </a:lnTo>
                  <a:lnTo>
                    <a:pt x="47" y="16"/>
                  </a:lnTo>
                  <a:lnTo>
                    <a:pt x="39" y="28"/>
                  </a:lnTo>
                  <a:lnTo>
                    <a:pt x="27" y="54"/>
                  </a:lnTo>
                  <a:lnTo>
                    <a:pt x="14" y="80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9" y="114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25" y="86"/>
                  </a:lnTo>
                  <a:lnTo>
                    <a:pt x="37" y="60"/>
                  </a:lnTo>
                  <a:lnTo>
                    <a:pt x="50" y="34"/>
                  </a:lnTo>
                  <a:lnTo>
                    <a:pt x="56" y="21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4" y="4"/>
                  </a:lnTo>
                  <a:lnTo>
                    <a:pt x="61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1" name="Freeform 577"/>
            <p:cNvSpPr/>
            <p:nvPr/>
          </p:nvSpPr>
          <p:spPr bwMode="auto">
            <a:xfrm>
              <a:off x="3451226" y="2247900"/>
              <a:ext cx="15875" cy="3492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1" y="22"/>
                </a:cxn>
                <a:cxn ang="0">
                  <a:pos x="12" y="41"/>
                </a:cxn>
                <a:cxn ang="0">
                  <a:pos x="4" y="60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6" y="64"/>
                </a:cxn>
                <a:cxn ang="0">
                  <a:pos x="22" y="46"/>
                </a:cxn>
                <a:cxn ang="0">
                  <a:pos x="32" y="28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1" h="88">
                  <a:moveTo>
                    <a:pt x="30" y="4"/>
                  </a:moveTo>
                  <a:lnTo>
                    <a:pt x="30" y="4"/>
                  </a:lnTo>
                  <a:lnTo>
                    <a:pt x="21" y="22"/>
                  </a:lnTo>
                  <a:lnTo>
                    <a:pt x="12" y="41"/>
                  </a:lnTo>
                  <a:lnTo>
                    <a:pt x="4" y="60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6" y="64"/>
                  </a:lnTo>
                  <a:lnTo>
                    <a:pt x="22" y="46"/>
                  </a:lnTo>
                  <a:lnTo>
                    <a:pt x="32" y="28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2" name="Freeform 578"/>
            <p:cNvSpPr/>
            <p:nvPr/>
          </p:nvSpPr>
          <p:spPr bwMode="auto">
            <a:xfrm>
              <a:off x="3489326" y="2241550"/>
              <a:ext cx="19050" cy="36513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12"/>
                </a:cxn>
                <a:cxn ang="0">
                  <a:pos x="36" y="17"/>
                </a:cxn>
                <a:cxn ang="0">
                  <a:pos x="32" y="26"/>
                </a:cxn>
                <a:cxn ang="0">
                  <a:pos x="19" y="46"/>
                </a:cxn>
                <a:cxn ang="0">
                  <a:pos x="19" y="46"/>
                </a:cxn>
                <a:cxn ang="0">
                  <a:pos x="8" y="67"/>
                </a:cxn>
                <a:cxn ang="0">
                  <a:pos x="4" y="77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2" y="91"/>
                </a:cxn>
                <a:cxn ang="0">
                  <a:pos x="6" y="94"/>
                </a:cxn>
                <a:cxn ang="0">
                  <a:pos x="9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6" y="78"/>
                </a:cxn>
                <a:cxn ang="0">
                  <a:pos x="21" y="64"/>
                </a:cxn>
                <a:cxn ang="0">
                  <a:pos x="28" y="51"/>
                </a:cxn>
                <a:cxn ang="0">
                  <a:pos x="36" y="40"/>
                </a:cxn>
                <a:cxn ang="0">
                  <a:pos x="36" y="40"/>
                </a:cxn>
                <a:cxn ang="0">
                  <a:pos x="42" y="33"/>
                </a:cxn>
                <a:cxn ang="0">
                  <a:pos x="46" y="23"/>
                </a:cxn>
                <a:cxn ang="0">
                  <a:pos x="49" y="14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1" y="1"/>
                </a:cxn>
                <a:cxn ang="0">
                  <a:pos x="40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94">
                  <a:moveTo>
                    <a:pt x="38" y="5"/>
                  </a:moveTo>
                  <a:lnTo>
                    <a:pt x="38" y="5"/>
                  </a:lnTo>
                  <a:lnTo>
                    <a:pt x="38" y="12"/>
                  </a:lnTo>
                  <a:lnTo>
                    <a:pt x="36" y="17"/>
                  </a:lnTo>
                  <a:lnTo>
                    <a:pt x="32" y="26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8" y="67"/>
                  </a:lnTo>
                  <a:lnTo>
                    <a:pt x="4" y="77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91"/>
                  </a:lnTo>
                  <a:lnTo>
                    <a:pt x="6" y="94"/>
                  </a:lnTo>
                  <a:lnTo>
                    <a:pt x="9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6" y="78"/>
                  </a:lnTo>
                  <a:lnTo>
                    <a:pt x="21" y="64"/>
                  </a:lnTo>
                  <a:lnTo>
                    <a:pt x="28" y="51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42" y="33"/>
                  </a:lnTo>
                  <a:lnTo>
                    <a:pt x="46" y="23"/>
                  </a:lnTo>
                  <a:lnTo>
                    <a:pt x="49" y="14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1" y="1"/>
                  </a:lnTo>
                  <a:lnTo>
                    <a:pt x="40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3" name="Freeform 579"/>
            <p:cNvSpPr/>
            <p:nvPr/>
          </p:nvSpPr>
          <p:spPr bwMode="auto">
            <a:xfrm>
              <a:off x="3519488" y="2247900"/>
              <a:ext cx="14288" cy="34925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5" y="14"/>
                </a:cxn>
                <a:cxn ang="0">
                  <a:pos x="22" y="24"/>
                </a:cxn>
                <a:cxn ang="0">
                  <a:pos x="17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8" y="64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6"/>
                </a:cxn>
                <a:cxn ang="0">
                  <a:pos x="2" y="87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2" y="86"/>
                </a:cxn>
                <a:cxn ang="0">
                  <a:pos x="12" y="86"/>
                </a:cxn>
                <a:cxn ang="0">
                  <a:pos x="20" y="64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30" y="31"/>
                </a:cxn>
                <a:cxn ang="0">
                  <a:pos x="34" y="23"/>
                </a:cxn>
                <a:cxn ang="0">
                  <a:pos x="37" y="14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90">
                  <a:moveTo>
                    <a:pt x="28" y="5"/>
                  </a:moveTo>
                  <a:lnTo>
                    <a:pt x="28" y="5"/>
                  </a:lnTo>
                  <a:lnTo>
                    <a:pt x="25" y="14"/>
                  </a:lnTo>
                  <a:lnTo>
                    <a:pt x="22" y="24"/>
                  </a:lnTo>
                  <a:lnTo>
                    <a:pt x="17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8" y="64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6"/>
                  </a:lnTo>
                  <a:lnTo>
                    <a:pt x="2" y="87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20" y="6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0" y="31"/>
                  </a:lnTo>
                  <a:lnTo>
                    <a:pt x="34" y="23"/>
                  </a:lnTo>
                  <a:lnTo>
                    <a:pt x="37" y="14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4" name="Freeform 580"/>
            <p:cNvSpPr/>
            <p:nvPr/>
          </p:nvSpPr>
          <p:spPr bwMode="auto">
            <a:xfrm>
              <a:off x="3568701" y="2252663"/>
              <a:ext cx="17463" cy="3651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7"/>
                </a:cxn>
                <a:cxn ang="0">
                  <a:pos x="27" y="8"/>
                </a:cxn>
                <a:cxn ang="0">
                  <a:pos x="29" y="10"/>
                </a:cxn>
                <a:cxn ang="0">
                  <a:pos x="29" y="10"/>
                </a:cxn>
                <a:cxn ang="0">
                  <a:pos x="30" y="13"/>
                </a:cxn>
                <a:cxn ang="0">
                  <a:pos x="30" y="17"/>
                </a:cxn>
                <a:cxn ang="0">
                  <a:pos x="26" y="26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8" y="63"/>
                </a:cxn>
                <a:cxn ang="0">
                  <a:pos x="4" y="73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5" y="92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2" y="88"/>
                </a:cxn>
                <a:cxn ang="0">
                  <a:pos x="12" y="88"/>
                </a:cxn>
                <a:cxn ang="0">
                  <a:pos x="15" y="73"/>
                </a:cxn>
                <a:cxn ang="0">
                  <a:pos x="22" y="59"/>
                </a:cxn>
                <a:cxn ang="0">
                  <a:pos x="29" y="44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39" y="25"/>
                </a:cxn>
                <a:cxn ang="0">
                  <a:pos x="42" y="16"/>
                </a:cxn>
                <a:cxn ang="0">
                  <a:pos x="42" y="12"/>
                </a:cxn>
                <a:cxn ang="0">
                  <a:pos x="40" y="8"/>
                </a:cxn>
                <a:cxn ang="0">
                  <a:pos x="39" y="5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2" h="92">
                  <a:moveTo>
                    <a:pt x="36" y="1"/>
                  </a:move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7"/>
                  </a:lnTo>
                  <a:lnTo>
                    <a:pt x="26" y="26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8" y="63"/>
                  </a:lnTo>
                  <a:lnTo>
                    <a:pt x="4" y="73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5" y="92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5" y="73"/>
                  </a:lnTo>
                  <a:lnTo>
                    <a:pt x="22" y="59"/>
                  </a:lnTo>
                  <a:lnTo>
                    <a:pt x="29" y="44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9" y="25"/>
                  </a:lnTo>
                  <a:lnTo>
                    <a:pt x="42" y="16"/>
                  </a:lnTo>
                  <a:lnTo>
                    <a:pt x="42" y="12"/>
                  </a:lnTo>
                  <a:lnTo>
                    <a:pt x="40" y="8"/>
                  </a:lnTo>
                  <a:lnTo>
                    <a:pt x="39" y="5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5" name="Freeform 581"/>
            <p:cNvSpPr/>
            <p:nvPr/>
          </p:nvSpPr>
          <p:spPr bwMode="auto">
            <a:xfrm>
              <a:off x="3614738" y="2270125"/>
              <a:ext cx="26988" cy="57150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56" y="4"/>
                </a:cxn>
                <a:cxn ang="0">
                  <a:pos x="55" y="13"/>
                </a:cxn>
                <a:cxn ang="0">
                  <a:pos x="51" y="21"/>
                </a:cxn>
                <a:cxn ang="0">
                  <a:pos x="43" y="38"/>
                </a:cxn>
                <a:cxn ang="0">
                  <a:pos x="26" y="70"/>
                </a:cxn>
                <a:cxn ang="0">
                  <a:pos x="26" y="70"/>
                </a:cxn>
                <a:cxn ang="0">
                  <a:pos x="9" y="104"/>
                </a:cxn>
                <a:cxn ang="0">
                  <a:pos x="3" y="122"/>
                </a:cxn>
                <a:cxn ang="0">
                  <a:pos x="1" y="129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1"/>
                </a:cxn>
                <a:cxn ang="0">
                  <a:pos x="1" y="142"/>
                </a:cxn>
                <a:cxn ang="0">
                  <a:pos x="3" y="144"/>
                </a:cxn>
                <a:cxn ang="0">
                  <a:pos x="5" y="145"/>
                </a:cxn>
                <a:cxn ang="0">
                  <a:pos x="9" y="142"/>
                </a:cxn>
                <a:cxn ang="0">
                  <a:pos x="10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2" y="132"/>
                </a:cxn>
                <a:cxn ang="0">
                  <a:pos x="13" y="127"/>
                </a:cxn>
                <a:cxn ang="0">
                  <a:pos x="17" y="119"/>
                </a:cxn>
                <a:cxn ang="0">
                  <a:pos x="22" y="112"/>
                </a:cxn>
                <a:cxn ang="0">
                  <a:pos x="26" y="102"/>
                </a:cxn>
                <a:cxn ang="0">
                  <a:pos x="26" y="102"/>
                </a:cxn>
                <a:cxn ang="0">
                  <a:pos x="34" y="80"/>
                </a:cxn>
                <a:cxn ang="0">
                  <a:pos x="44" y="59"/>
                </a:cxn>
                <a:cxn ang="0">
                  <a:pos x="44" y="59"/>
                </a:cxn>
                <a:cxn ang="0">
                  <a:pos x="57" y="34"/>
                </a:cxn>
                <a:cxn ang="0">
                  <a:pos x="64" y="21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2"/>
                </a:cxn>
                <a:cxn ang="0">
                  <a:pos x="64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6" y="4"/>
                </a:cxn>
                <a:cxn ang="0">
                  <a:pos x="56" y="4"/>
                </a:cxn>
              </a:cxnLst>
              <a:rect l="0" t="0" r="r" b="b"/>
              <a:pathLst>
                <a:path w="68" h="145">
                  <a:moveTo>
                    <a:pt x="56" y="4"/>
                  </a:moveTo>
                  <a:lnTo>
                    <a:pt x="56" y="4"/>
                  </a:lnTo>
                  <a:lnTo>
                    <a:pt x="55" y="13"/>
                  </a:lnTo>
                  <a:lnTo>
                    <a:pt x="51" y="21"/>
                  </a:lnTo>
                  <a:lnTo>
                    <a:pt x="43" y="38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9" y="104"/>
                  </a:lnTo>
                  <a:lnTo>
                    <a:pt x="3" y="122"/>
                  </a:lnTo>
                  <a:lnTo>
                    <a:pt x="1" y="129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1" y="142"/>
                  </a:lnTo>
                  <a:lnTo>
                    <a:pt x="3" y="144"/>
                  </a:lnTo>
                  <a:lnTo>
                    <a:pt x="5" y="145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2" y="132"/>
                  </a:lnTo>
                  <a:lnTo>
                    <a:pt x="13" y="127"/>
                  </a:lnTo>
                  <a:lnTo>
                    <a:pt x="17" y="119"/>
                  </a:lnTo>
                  <a:lnTo>
                    <a:pt x="22" y="112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34" y="80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57" y="34"/>
                  </a:lnTo>
                  <a:lnTo>
                    <a:pt x="64" y="21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2"/>
                  </a:lnTo>
                  <a:lnTo>
                    <a:pt x="64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6" y="4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6" name="Freeform 582"/>
            <p:cNvSpPr/>
            <p:nvPr/>
          </p:nvSpPr>
          <p:spPr bwMode="auto">
            <a:xfrm>
              <a:off x="3595688" y="2268538"/>
              <a:ext cx="17463" cy="269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8" y="9"/>
                </a:cxn>
                <a:cxn ang="0">
                  <a:pos x="22" y="16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1" y="42"/>
                </a:cxn>
                <a:cxn ang="0">
                  <a:pos x="7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8" y="52"/>
                </a:cxn>
                <a:cxn ang="0">
                  <a:pos x="25" y="39"/>
                </a:cxn>
                <a:cxn ang="0">
                  <a:pos x="25" y="39"/>
                </a:cxn>
                <a:cxn ang="0">
                  <a:pos x="32" y="23"/>
                </a:cxn>
                <a:cxn ang="0">
                  <a:pos x="35" y="16"/>
                </a:cxn>
                <a:cxn ang="0">
                  <a:pos x="38" y="13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5" y="4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5" h="68">
                  <a:moveTo>
                    <a:pt x="38" y="0"/>
                  </a:moveTo>
                  <a:lnTo>
                    <a:pt x="38" y="0"/>
                  </a:lnTo>
                  <a:lnTo>
                    <a:pt x="32" y="4"/>
                  </a:lnTo>
                  <a:lnTo>
                    <a:pt x="28" y="9"/>
                  </a:lnTo>
                  <a:lnTo>
                    <a:pt x="22" y="16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1" y="42"/>
                  </a:lnTo>
                  <a:lnTo>
                    <a:pt x="7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8" y="52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32" y="23"/>
                  </a:lnTo>
                  <a:lnTo>
                    <a:pt x="35" y="16"/>
                  </a:lnTo>
                  <a:lnTo>
                    <a:pt x="38" y="13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5" y="4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7" name="Freeform 583"/>
            <p:cNvSpPr/>
            <p:nvPr/>
          </p:nvSpPr>
          <p:spPr bwMode="auto">
            <a:xfrm>
              <a:off x="3648076" y="2266950"/>
              <a:ext cx="30163" cy="61913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0" y="9"/>
                </a:cxn>
                <a:cxn ang="0">
                  <a:pos x="55" y="17"/>
                </a:cxn>
                <a:cxn ang="0">
                  <a:pos x="47" y="35"/>
                </a:cxn>
                <a:cxn ang="0">
                  <a:pos x="39" y="54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14" y="110"/>
                </a:cxn>
                <a:cxn ang="0">
                  <a:pos x="6" y="130"/>
                </a:cxn>
                <a:cxn ang="0">
                  <a:pos x="0" y="149"/>
                </a:cxn>
                <a:cxn ang="0">
                  <a:pos x="0" y="149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9" y="154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17" y="133"/>
                </a:cxn>
                <a:cxn ang="0">
                  <a:pos x="23" y="114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48" y="60"/>
                </a:cxn>
                <a:cxn ang="0">
                  <a:pos x="56" y="42"/>
                </a:cxn>
                <a:cxn ang="0">
                  <a:pos x="64" y="25"/>
                </a:cxn>
                <a:cxn ang="0">
                  <a:pos x="68" y="17"/>
                </a:cxn>
                <a:cxn ang="0">
                  <a:pos x="74" y="10"/>
                </a:cxn>
                <a:cxn ang="0">
                  <a:pos x="74" y="10"/>
                </a:cxn>
                <a:cxn ang="0">
                  <a:pos x="75" y="8"/>
                </a:cxn>
                <a:cxn ang="0">
                  <a:pos x="75" y="5"/>
                </a:cxn>
                <a:cxn ang="0">
                  <a:pos x="73" y="3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156">
                  <a:moveTo>
                    <a:pt x="65" y="3"/>
                  </a:moveTo>
                  <a:lnTo>
                    <a:pt x="65" y="3"/>
                  </a:lnTo>
                  <a:lnTo>
                    <a:pt x="60" y="9"/>
                  </a:lnTo>
                  <a:lnTo>
                    <a:pt x="55" y="17"/>
                  </a:lnTo>
                  <a:lnTo>
                    <a:pt x="47" y="35"/>
                  </a:lnTo>
                  <a:lnTo>
                    <a:pt x="39" y="54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14" y="110"/>
                  </a:lnTo>
                  <a:lnTo>
                    <a:pt x="6" y="130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9" y="154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17" y="133"/>
                  </a:lnTo>
                  <a:lnTo>
                    <a:pt x="23" y="114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8" y="60"/>
                  </a:lnTo>
                  <a:lnTo>
                    <a:pt x="56" y="42"/>
                  </a:lnTo>
                  <a:lnTo>
                    <a:pt x="64" y="25"/>
                  </a:lnTo>
                  <a:lnTo>
                    <a:pt x="68" y="17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5" y="8"/>
                  </a:lnTo>
                  <a:lnTo>
                    <a:pt x="75" y="5"/>
                  </a:lnTo>
                  <a:lnTo>
                    <a:pt x="73" y="3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8" name="Freeform 584"/>
            <p:cNvSpPr/>
            <p:nvPr/>
          </p:nvSpPr>
          <p:spPr bwMode="auto">
            <a:xfrm>
              <a:off x="3698876" y="2268538"/>
              <a:ext cx="17463" cy="38100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8" y="17"/>
                </a:cxn>
                <a:cxn ang="0">
                  <a:pos x="25" y="2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7" y="76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93"/>
                </a:cxn>
                <a:cxn ang="0">
                  <a:pos x="4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0" y="73"/>
                </a:cxn>
                <a:cxn ang="0">
                  <a:pos x="24" y="60"/>
                </a:cxn>
                <a:cxn ang="0">
                  <a:pos x="24" y="60"/>
                </a:cxn>
                <a:cxn ang="0">
                  <a:pos x="34" y="34"/>
                </a:cxn>
                <a:cxn ang="0">
                  <a:pos x="39" y="20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1" y="4"/>
                </a:cxn>
                <a:cxn ang="0">
                  <a:pos x="41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1"/>
                </a:cxn>
                <a:cxn ang="0">
                  <a:pos x="30" y="4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95">
                  <a:moveTo>
                    <a:pt x="30" y="6"/>
                  </a:moveTo>
                  <a:lnTo>
                    <a:pt x="30" y="6"/>
                  </a:lnTo>
                  <a:lnTo>
                    <a:pt x="28" y="17"/>
                  </a:lnTo>
                  <a:lnTo>
                    <a:pt x="25" y="2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7" y="76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4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0" y="73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34" y="34"/>
                  </a:lnTo>
                  <a:lnTo>
                    <a:pt x="39" y="20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1" y="4"/>
                  </a:lnTo>
                  <a:lnTo>
                    <a:pt x="41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1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29" name="Freeform 585"/>
            <p:cNvSpPr/>
            <p:nvPr/>
          </p:nvSpPr>
          <p:spPr bwMode="auto">
            <a:xfrm>
              <a:off x="3736976" y="2259013"/>
              <a:ext cx="17463" cy="36513"/>
            </a:xfrm>
            <a:custGeom>
              <a:avLst/>
              <a:gdLst/>
              <a:ahLst/>
              <a:cxnLst>
                <a:cxn ang="0">
                  <a:pos x="36" y="4"/>
                </a:cxn>
                <a:cxn ang="0">
                  <a:pos x="36" y="4"/>
                </a:cxn>
                <a:cxn ang="0">
                  <a:pos x="26" y="25"/>
                </a:cxn>
                <a:cxn ang="0">
                  <a:pos x="19" y="45"/>
                </a:cxn>
                <a:cxn ang="0">
                  <a:pos x="19" y="45"/>
                </a:cxn>
                <a:cxn ang="0">
                  <a:pos x="12" y="65"/>
                </a:cxn>
                <a:cxn ang="0">
                  <a:pos x="8" y="74"/>
                </a:cxn>
                <a:cxn ang="0">
                  <a:pos x="6" y="78"/>
                </a:cxn>
                <a:cxn ang="0">
                  <a:pos x="3" y="81"/>
                </a:cxn>
                <a:cxn ang="0">
                  <a:pos x="3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2" y="87"/>
                </a:cxn>
                <a:cxn ang="0">
                  <a:pos x="2" y="89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7" y="82"/>
                </a:cxn>
                <a:cxn ang="0">
                  <a:pos x="21" y="73"/>
                </a:cxn>
                <a:cxn ang="0">
                  <a:pos x="25" y="64"/>
                </a:cxn>
                <a:cxn ang="0">
                  <a:pos x="28" y="55"/>
                </a:cxn>
                <a:cxn ang="0">
                  <a:pos x="28" y="55"/>
                </a:cxn>
                <a:cxn ang="0">
                  <a:pos x="32" y="43"/>
                </a:cxn>
                <a:cxn ang="0">
                  <a:pos x="37" y="31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4"/>
                </a:cxn>
                <a:cxn ang="0">
                  <a:pos x="36" y="4"/>
                </a:cxn>
              </a:cxnLst>
              <a:rect l="0" t="0" r="r" b="b"/>
              <a:pathLst>
                <a:path w="46" h="90">
                  <a:moveTo>
                    <a:pt x="36" y="4"/>
                  </a:moveTo>
                  <a:lnTo>
                    <a:pt x="36" y="4"/>
                  </a:lnTo>
                  <a:lnTo>
                    <a:pt x="26" y="25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12" y="65"/>
                  </a:lnTo>
                  <a:lnTo>
                    <a:pt x="8" y="74"/>
                  </a:lnTo>
                  <a:lnTo>
                    <a:pt x="6" y="78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2" y="87"/>
                  </a:lnTo>
                  <a:lnTo>
                    <a:pt x="2" y="89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7" y="82"/>
                  </a:lnTo>
                  <a:lnTo>
                    <a:pt x="21" y="73"/>
                  </a:lnTo>
                  <a:lnTo>
                    <a:pt x="25" y="64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32" y="43"/>
                  </a:lnTo>
                  <a:lnTo>
                    <a:pt x="37" y="31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4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0" name="Freeform 586"/>
            <p:cNvSpPr/>
            <p:nvPr/>
          </p:nvSpPr>
          <p:spPr bwMode="auto">
            <a:xfrm>
              <a:off x="3775076" y="2259013"/>
              <a:ext cx="14288" cy="36513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2" y="14"/>
                </a:cxn>
                <a:cxn ang="0">
                  <a:pos x="18" y="26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9" y="59"/>
                </a:cxn>
                <a:cxn ang="0">
                  <a:pos x="5" y="66"/>
                </a:cxn>
                <a:cxn ang="0">
                  <a:pos x="1" y="7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7"/>
                </a:cxn>
                <a:cxn ang="0">
                  <a:pos x="15" y="68"/>
                </a:cxn>
                <a:cxn ang="0">
                  <a:pos x="22" y="52"/>
                </a:cxn>
                <a:cxn ang="0">
                  <a:pos x="22" y="52"/>
                </a:cxn>
                <a:cxn ang="0">
                  <a:pos x="30" y="30"/>
                </a:cxn>
                <a:cxn ang="0">
                  <a:pos x="32" y="19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90">
                  <a:moveTo>
                    <a:pt x="27" y="2"/>
                  </a:moveTo>
                  <a:lnTo>
                    <a:pt x="27" y="2"/>
                  </a:lnTo>
                  <a:lnTo>
                    <a:pt x="22" y="14"/>
                  </a:lnTo>
                  <a:lnTo>
                    <a:pt x="18" y="26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9" y="59"/>
                  </a:lnTo>
                  <a:lnTo>
                    <a:pt x="5" y="66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7"/>
                  </a:lnTo>
                  <a:lnTo>
                    <a:pt x="15" y="68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30" y="30"/>
                  </a:lnTo>
                  <a:lnTo>
                    <a:pt x="32" y="19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1" name="Freeform 587"/>
            <p:cNvSpPr/>
            <p:nvPr/>
          </p:nvSpPr>
          <p:spPr bwMode="auto">
            <a:xfrm>
              <a:off x="3797301" y="2268538"/>
              <a:ext cx="14288" cy="3175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6" y="22"/>
                </a:cxn>
                <a:cxn ang="0">
                  <a:pos x="12" y="32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9" y="50"/>
                </a:cxn>
                <a:cxn ang="0">
                  <a:pos x="7" y="58"/>
                </a:cxn>
                <a:cxn ang="0">
                  <a:pos x="3" y="6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8" y="79"/>
                </a:cxn>
                <a:cxn ang="0">
                  <a:pos x="9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70"/>
                </a:cxn>
                <a:cxn ang="0">
                  <a:pos x="17" y="63"/>
                </a:cxn>
                <a:cxn ang="0">
                  <a:pos x="17" y="63"/>
                </a:cxn>
                <a:cxn ang="0">
                  <a:pos x="21" y="55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24" y="37"/>
                </a:cxn>
                <a:cxn ang="0">
                  <a:pos x="28" y="26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4" h="79">
                  <a:moveTo>
                    <a:pt x="23" y="3"/>
                  </a:moveTo>
                  <a:lnTo>
                    <a:pt x="23" y="3"/>
                  </a:lnTo>
                  <a:lnTo>
                    <a:pt x="16" y="22"/>
                  </a:lnTo>
                  <a:lnTo>
                    <a:pt x="12" y="3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9" y="50"/>
                  </a:lnTo>
                  <a:lnTo>
                    <a:pt x="7" y="58"/>
                  </a:lnTo>
                  <a:lnTo>
                    <a:pt x="3" y="64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8" y="79"/>
                  </a:lnTo>
                  <a:lnTo>
                    <a:pt x="9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70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4" y="37"/>
                  </a:lnTo>
                  <a:lnTo>
                    <a:pt x="28" y="26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2" name="Freeform 588"/>
            <p:cNvSpPr/>
            <p:nvPr/>
          </p:nvSpPr>
          <p:spPr bwMode="auto">
            <a:xfrm>
              <a:off x="3100388" y="2054225"/>
              <a:ext cx="760413" cy="293688"/>
            </a:xfrm>
            <a:custGeom>
              <a:avLst/>
              <a:gdLst/>
              <a:ahLst/>
              <a:cxnLst>
                <a:cxn ang="0">
                  <a:pos x="1909" y="649"/>
                </a:cxn>
                <a:cxn ang="0">
                  <a:pos x="1902" y="606"/>
                </a:cxn>
                <a:cxn ang="0">
                  <a:pos x="1898" y="561"/>
                </a:cxn>
                <a:cxn ang="0">
                  <a:pos x="1870" y="489"/>
                </a:cxn>
                <a:cxn ang="0">
                  <a:pos x="1813" y="386"/>
                </a:cxn>
                <a:cxn ang="0">
                  <a:pos x="1717" y="256"/>
                </a:cxn>
                <a:cxn ang="0">
                  <a:pos x="1627" y="177"/>
                </a:cxn>
                <a:cxn ang="0">
                  <a:pos x="1513" y="113"/>
                </a:cxn>
                <a:cxn ang="0">
                  <a:pos x="1346" y="52"/>
                </a:cxn>
                <a:cxn ang="0">
                  <a:pos x="1224" y="24"/>
                </a:cxn>
                <a:cxn ang="0">
                  <a:pos x="1144" y="9"/>
                </a:cxn>
                <a:cxn ang="0">
                  <a:pos x="952" y="0"/>
                </a:cxn>
                <a:cxn ang="0">
                  <a:pos x="817" y="4"/>
                </a:cxn>
                <a:cxn ang="0">
                  <a:pos x="639" y="26"/>
                </a:cxn>
                <a:cxn ang="0">
                  <a:pos x="520" y="60"/>
                </a:cxn>
                <a:cxn ang="0">
                  <a:pos x="429" y="103"/>
                </a:cxn>
                <a:cxn ang="0">
                  <a:pos x="298" y="187"/>
                </a:cxn>
                <a:cxn ang="0">
                  <a:pos x="238" y="232"/>
                </a:cxn>
                <a:cxn ang="0">
                  <a:pos x="157" y="315"/>
                </a:cxn>
                <a:cxn ang="0">
                  <a:pos x="77" y="421"/>
                </a:cxn>
                <a:cxn ang="0">
                  <a:pos x="43" y="491"/>
                </a:cxn>
                <a:cxn ang="0">
                  <a:pos x="17" y="598"/>
                </a:cxn>
                <a:cxn ang="0">
                  <a:pos x="0" y="716"/>
                </a:cxn>
                <a:cxn ang="0">
                  <a:pos x="11" y="734"/>
                </a:cxn>
                <a:cxn ang="0">
                  <a:pos x="35" y="736"/>
                </a:cxn>
                <a:cxn ang="0">
                  <a:pos x="44" y="722"/>
                </a:cxn>
                <a:cxn ang="0">
                  <a:pos x="55" y="632"/>
                </a:cxn>
                <a:cxn ang="0">
                  <a:pos x="66" y="564"/>
                </a:cxn>
                <a:cxn ang="0">
                  <a:pos x="109" y="460"/>
                </a:cxn>
                <a:cxn ang="0">
                  <a:pos x="138" y="413"/>
                </a:cxn>
                <a:cxn ang="0">
                  <a:pos x="200" y="340"/>
                </a:cxn>
                <a:cxn ang="0">
                  <a:pos x="239" y="292"/>
                </a:cxn>
                <a:cxn ang="0">
                  <a:pos x="303" y="237"/>
                </a:cxn>
                <a:cxn ang="0">
                  <a:pos x="350" y="208"/>
                </a:cxn>
                <a:cxn ang="0">
                  <a:pos x="439" y="149"/>
                </a:cxn>
                <a:cxn ang="0">
                  <a:pos x="550" y="100"/>
                </a:cxn>
                <a:cxn ang="0">
                  <a:pos x="629" y="75"/>
                </a:cxn>
                <a:cxn ang="0">
                  <a:pos x="750" y="59"/>
                </a:cxn>
                <a:cxn ang="0">
                  <a:pos x="907" y="46"/>
                </a:cxn>
                <a:cxn ang="0">
                  <a:pos x="1071" y="50"/>
                </a:cxn>
                <a:cxn ang="0">
                  <a:pos x="1232" y="72"/>
                </a:cxn>
                <a:cxn ang="0">
                  <a:pos x="1387" y="119"/>
                </a:cxn>
                <a:cxn ang="0">
                  <a:pos x="1538" y="181"/>
                </a:cxn>
                <a:cxn ang="0">
                  <a:pos x="1592" y="209"/>
                </a:cxn>
                <a:cxn ang="0">
                  <a:pos x="1653" y="258"/>
                </a:cxn>
                <a:cxn ang="0">
                  <a:pos x="1739" y="364"/>
                </a:cxn>
                <a:cxn ang="0">
                  <a:pos x="1818" y="491"/>
                </a:cxn>
                <a:cxn ang="0">
                  <a:pos x="1845" y="547"/>
                </a:cxn>
                <a:cxn ang="0">
                  <a:pos x="1858" y="621"/>
                </a:cxn>
                <a:cxn ang="0">
                  <a:pos x="1870" y="680"/>
                </a:cxn>
                <a:cxn ang="0">
                  <a:pos x="1873" y="706"/>
                </a:cxn>
                <a:cxn ang="0">
                  <a:pos x="1883" y="719"/>
                </a:cxn>
                <a:cxn ang="0">
                  <a:pos x="1907" y="719"/>
                </a:cxn>
                <a:cxn ang="0">
                  <a:pos x="1917" y="706"/>
                </a:cxn>
                <a:cxn ang="0">
                  <a:pos x="1917" y="688"/>
                </a:cxn>
              </a:cxnLst>
              <a:rect l="0" t="0" r="r" b="b"/>
              <a:pathLst>
                <a:path w="1917" h="739">
                  <a:moveTo>
                    <a:pt x="1917" y="688"/>
                  </a:moveTo>
                  <a:lnTo>
                    <a:pt x="1917" y="688"/>
                  </a:lnTo>
                  <a:lnTo>
                    <a:pt x="1915" y="668"/>
                  </a:lnTo>
                  <a:lnTo>
                    <a:pt x="1909" y="649"/>
                  </a:lnTo>
                  <a:lnTo>
                    <a:pt x="1909" y="649"/>
                  </a:lnTo>
                  <a:lnTo>
                    <a:pt x="1907" y="638"/>
                  </a:lnTo>
                  <a:lnTo>
                    <a:pt x="1904" y="628"/>
                  </a:lnTo>
                  <a:lnTo>
                    <a:pt x="1902" y="606"/>
                  </a:lnTo>
                  <a:lnTo>
                    <a:pt x="1900" y="583"/>
                  </a:lnTo>
                  <a:lnTo>
                    <a:pt x="1899" y="573"/>
                  </a:lnTo>
                  <a:lnTo>
                    <a:pt x="1898" y="561"/>
                  </a:lnTo>
                  <a:lnTo>
                    <a:pt x="1898" y="561"/>
                  </a:lnTo>
                  <a:lnTo>
                    <a:pt x="1892" y="543"/>
                  </a:lnTo>
                  <a:lnTo>
                    <a:pt x="1886" y="525"/>
                  </a:lnTo>
                  <a:lnTo>
                    <a:pt x="1878" y="506"/>
                  </a:lnTo>
                  <a:lnTo>
                    <a:pt x="1870" y="489"/>
                  </a:lnTo>
                  <a:lnTo>
                    <a:pt x="1852" y="454"/>
                  </a:lnTo>
                  <a:lnTo>
                    <a:pt x="1834" y="420"/>
                  </a:lnTo>
                  <a:lnTo>
                    <a:pt x="1834" y="420"/>
                  </a:lnTo>
                  <a:lnTo>
                    <a:pt x="1813" y="386"/>
                  </a:lnTo>
                  <a:lnTo>
                    <a:pt x="1792" y="352"/>
                  </a:lnTo>
                  <a:lnTo>
                    <a:pt x="1768" y="319"/>
                  </a:lnTo>
                  <a:lnTo>
                    <a:pt x="1743" y="287"/>
                  </a:lnTo>
                  <a:lnTo>
                    <a:pt x="1717" y="256"/>
                  </a:lnTo>
                  <a:lnTo>
                    <a:pt x="1690" y="228"/>
                  </a:lnTo>
                  <a:lnTo>
                    <a:pt x="1660" y="202"/>
                  </a:lnTo>
                  <a:lnTo>
                    <a:pt x="1643" y="188"/>
                  </a:lnTo>
                  <a:lnTo>
                    <a:pt x="1627" y="177"/>
                  </a:lnTo>
                  <a:lnTo>
                    <a:pt x="1627" y="177"/>
                  </a:lnTo>
                  <a:lnTo>
                    <a:pt x="1592" y="154"/>
                  </a:lnTo>
                  <a:lnTo>
                    <a:pt x="1554" y="134"/>
                  </a:lnTo>
                  <a:lnTo>
                    <a:pt x="1513" y="113"/>
                  </a:lnTo>
                  <a:lnTo>
                    <a:pt x="1471" y="94"/>
                  </a:lnTo>
                  <a:lnTo>
                    <a:pt x="1429" y="79"/>
                  </a:lnTo>
                  <a:lnTo>
                    <a:pt x="1387" y="64"/>
                  </a:lnTo>
                  <a:lnTo>
                    <a:pt x="1346" y="52"/>
                  </a:lnTo>
                  <a:lnTo>
                    <a:pt x="1304" y="43"/>
                  </a:lnTo>
                  <a:lnTo>
                    <a:pt x="1304" y="43"/>
                  </a:lnTo>
                  <a:lnTo>
                    <a:pt x="1264" y="34"/>
                  </a:lnTo>
                  <a:lnTo>
                    <a:pt x="1224" y="24"/>
                  </a:lnTo>
                  <a:lnTo>
                    <a:pt x="1185" y="16"/>
                  </a:lnTo>
                  <a:lnTo>
                    <a:pt x="1164" y="12"/>
                  </a:lnTo>
                  <a:lnTo>
                    <a:pt x="1144" y="9"/>
                  </a:lnTo>
                  <a:lnTo>
                    <a:pt x="1144" y="9"/>
                  </a:lnTo>
                  <a:lnTo>
                    <a:pt x="1096" y="5"/>
                  </a:lnTo>
                  <a:lnTo>
                    <a:pt x="1047" y="3"/>
                  </a:lnTo>
                  <a:lnTo>
                    <a:pt x="999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07" y="1"/>
                  </a:lnTo>
                  <a:lnTo>
                    <a:pt x="862" y="3"/>
                  </a:lnTo>
                  <a:lnTo>
                    <a:pt x="817" y="4"/>
                  </a:lnTo>
                  <a:lnTo>
                    <a:pt x="773" y="8"/>
                  </a:lnTo>
                  <a:lnTo>
                    <a:pt x="727" y="13"/>
                  </a:lnTo>
                  <a:lnTo>
                    <a:pt x="682" y="18"/>
                  </a:lnTo>
                  <a:lnTo>
                    <a:pt x="639" y="26"/>
                  </a:lnTo>
                  <a:lnTo>
                    <a:pt x="595" y="37"/>
                  </a:lnTo>
                  <a:lnTo>
                    <a:pt x="595" y="37"/>
                  </a:lnTo>
                  <a:lnTo>
                    <a:pt x="557" y="47"/>
                  </a:lnTo>
                  <a:lnTo>
                    <a:pt x="520" y="60"/>
                  </a:lnTo>
                  <a:lnTo>
                    <a:pt x="484" y="76"/>
                  </a:lnTo>
                  <a:lnTo>
                    <a:pt x="448" y="93"/>
                  </a:lnTo>
                  <a:lnTo>
                    <a:pt x="448" y="93"/>
                  </a:lnTo>
                  <a:lnTo>
                    <a:pt x="429" y="103"/>
                  </a:lnTo>
                  <a:lnTo>
                    <a:pt x="409" y="114"/>
                  </a:lnTo>
                  <a:lnTo>
                    <a:pt x="372" y="139"/>
                  </a:lnTo>
                  <a:lnTo>
                    <a:pt x="336" y="164"/>
                  </a:lnTo>
                  <a:lnTo>
                    <a:pt x="298" y="187"/>
                  </a:lnTo>
                  <a:lnTo>
                    <a:pt x="298" y="187"/>
                  </a:lnTo>
                  <a:lnTo>
                    <a:pt x="282" y="198"/>
                  </a:lnTo>
                  <a:lnTo>
                    <a:pt x="266" y="208"/>
                  </a:lnTo>
                  <a:lnTo>
                    <a:pt x="238" y="232"/>
                  </a:lnTo>
                  <a:lnTo>
                    <a:pt x="211" y="256"/>
                  </a:lnTo>
                  <a:lnTo>
                    <a:pt x="185" y="283"/>
                  </a:lnTo>
                  <a:lnTo>
                    <a:pt x="185" y="283"/>
                  </a:lnTo>
                  <a:lnTo>
                    <a:pt x="157" y="315"/>
                  </a:lnTo>
                  <a:lnTo>
                    <a:pt x="129" y="349"/>
                  </a:lnTo>
                  <a:lnTo>
                    <a:pt x="102" y="386"/>
                  </a:lnTo>
                  <a:lnTo>
                    <a:pt x="77" y="421"/>
                  </a:lnTo>
                  <a:lnTo>
                    <a:pt x="77" y="421"/>
                  </a:lnTo>
                  <a:lnTo>
                    <a:pt x="68" y="438"/>
                  </a:lnTo>
                  <a:lnTo>
                    <a:pt x="58" y="457"/>
                  </a:lnTo>
                  <a:lnTo>
                    <a:pt x="51" y="474"/>
                  </a:lnTo>
                  <a:lnTo>
                    <a:pt x="43" y="491"/>
                  </a:lnTo>
                  <a:lnTo>
                    <a:pt x="36" y="509"/>
                  </a:lnTo>
                  <a:lnTo>
                    <a:pt x="31" y="526"/>
                  </a:lnTo>
                  <a:lnTo>
                    <a:pt x="23" y="561"/>
                  </a:lnTo>
                  <a:lnTo>
                    <a:pt x="17" y="598"/>
                  </a:lnTo>
                  <a:lnTo>
                    <a:pt x="10" y="634"/>
                  </a:lnTo>
                  <a:lnTo>
                    <a:pt x="1" y="710"/>
                  </a:lnTo>
                  <a:lnTo>
                    <a:pt x="1" y="710"/>
                  </a:lnTo>
                  <a:lnTo>
                    <a:pt x="0" y="716"/>
                  </a:lnTo>
                  <a:lnTo>
                    <a:pt x="1" y="721"/>
                  </a:lnTo>
                  <a:lnTo>
                    <a:pt x="2" y="725"/>
                  </a:lnTo>
                  <a:lnTo>
                    <a:pt x="5" y="729"/>
                  </a:lnTo>
                  <a:lnTo>
                    <a:pt x="11" y="734"/>
                  </a:lnTo>
                  <a:lnTo>
                    <a:pt x="19" y="738"/>
                  </a:lnTo>
                  <a:lnTo>
                    <a:pt x="27" y="739"/>
                  </a:lnTo>
                  <a:lnTo>
                    <a:pt x="31" y="738"/>
                  </a:lnTo>
                  <a:lnTo>
                    <a:pt x="35" y="736"/>
                  </a:lnTo>
                  <a:lnTo>
                    <a:pt x="39" y="734"/>
                  </a:lnTo>
                  <a:lnTo>
                    <a:pt x="41" y="731"/>
                  </a:lnTo>
                  <a:lnTo>
                    <a:pt x="43" y="727"/>
                  </a:lnTo>
                  <a:lnTo>
                    <a:pt x="44" y="722"/>
                  </a:lnTo>
                  <a:lnTo>
                    <a:pt x="44" y="722"/>
                  </a:lnTo>
                  <a:lnTo>
                    <a:pt x="48" y="692"/>
                  </a:lnTo>
                  <a:lnTo>
                    <a:pt x="51" y="662"/>
                  </a:lnTo>
                  <a:lnTo>
                    <a:pt x="55" y="632"/>
                  </a:lnTo>
                  <a:lnTo>
                    <a:pt x="58" y="600"/>
                  </a:lnTo>
                  <a:lnTo>
                    <a:pt x="58" y="600"/>
                  </a:lnTo>
                  <a:lnTo>
                    <a:pt x="61" y="582"/>
                  </a:lnTo>
                  <a:lnTo>
                    <a:pt x="66" y="564"/>
                  </a:lnTo>
                  <a:lnTo>
                    <a:pt x="72" y="547"/>
                  </a:lnTo>
                  <a:lnTo>
                    <a:pt x="78" y="528"/>
                  </a:lnTo>
                  <a:lnTo>
                    <a:pt x="94" y="494"/>
                  </a:lnTo>
                  <a:lnTo>
                    <a:pt x="109" y="460"/>
                  </a:lnTo>
                  <a:lnTo>
                    <a:pt x="109" y="460"/>
                  </a:lnTo>
                  <a:lnTo>
                    <a:pt x="117" y="443"/>
                  </a:lnTo>
                  <a:lnTo>
                    <a:pt x="128" y="428"/>
                  </a:lnTo>
                  <a:lnTo>
                    <a:pt x="138" y="413"/>
                  </a:lnTo>
                  <a:lnTo>
                    <a:pt x="151" y="398"/>
                  </a:lnTo>
                  <a:lnTo>
                    <a:pt x="176" y="369"/>
                  </a:lnTo>
                  <a:lnTo>
                    <a:pt x="188" y="355"/>
                  </a:lnTo>
                  <a:lnTo>
                    <a:pt x="200" y="340"/>
                  </a:lnTo>
                  <a:lnTo>
                    <a:pt x="200" y="340"/>
                  </a:lnTo>
                  <a:lnTo>
                    <a:pt x="211" y="324"/>
                  </a:lnTo>
                  <a:lnTo>
                    <a:pt x="225" y="307"/>
                  </a:lnTo>
                  <a:lnTo>
                    <a:pt x="239" y="292"/>
                  </a:lnTo>
                  <a:lnTo>
                    <a:pt x="253" y="277"/>
                  </a:lnTo>
                  <a:lnTo>
                    <a:pt x="269" y="263"/>
                  </a:lnTo>
                  <a:lnTo>
                    <a:pt x="286" y="249"/>
                  </a:lnTo>
                  <a:lnTo>
                    <a:pt x="303" y="237"/>
                  </a:lnTo>
                  <a:lnTo>
                    <a:pt x="320" y="226"/>
                  </a:lnTo>
                  <a:lnTo>
                    <a:pt x="320" y="226"/>
                  </a:lnTo>
                  <a:lnTo>
                    <a:pt x="336" y="217"/>
                  </a:lnTo>
                  <a:lnTo>
                    <a:pt x="350" y="208"/>
                  </a:lnTo>
                  <a:lnTo>
                    <a:pt x="379" y="187"/>
                  </a:lnTo>
                  <a:lnTo>
                    <a:pt x="409" y="166"/>
                  </a:lnTo>
                  <a:lnTo>
                    <a:pt x="423" y="157"/>
                  </a:lnTo>
                  <a:lnTo>
                    <a:pt x="439" y="149"/>
                  </a:lnTo>
                  <a:lnTo>
                    <a:pt x="439" y="149"/>
                  </a:lnTo>
                  <a:lnTo>
                    <a:pt x="476" y="131"/>
                  </a:lnTo>
                  <a:lnTo>
                    <a:pt x="512" y="115"/>
                  </a:lnTo>
                  <a:lnTo>
                    <a:pt x="550" y="100"/>
                  </a:lnTo>
                  <a:lnTo>
                    <a:pt x="590" y="85"/>
                  </a:lnTo>
                  <a:lnTo>
                    <a:pt x="590" y="85"/>
                  </a:lnTo>
                  <a:lnTo>
                    <a:pt x="609" y="80"/>
                  </a:lnTo>
                  <a:lnTo>
                    <a:pt x="629" y="75"/>
                  </a:lnTo>
                  <a:lnTo>
                    <a:pt x="648" y="71"/>
                  </a:lnTo>
                  <a:lnTo>
                    <a:pt x="669" y="68"/>
                  </a:lnTo>
                  <a:lnTo>
                    <a:pt x="710" y="63"/>
                  </a:lnTo>
                  <a:lnTo>
                    <a:pt x="750" y="59"/>
                  </a:lnTo>
                  <a:lnTo>
                    <a:pt x="750" y="59"/>
                  </a:lnTo>
                  <a:lnTo>
                    <a:pt x="829" y="51"/>
                  </a:lnTo>
                  <a:lnTo>
                    <a:pt x="868" y="47"/>
                  </a:lnTo>
                  <a:lnTo>
                    <a:pt x="907" y="46"/>
                  </a:lnTo>
                  <a:lnTo>
                    <a:pt x="907" y="46"/>
                  </a:lnTo>
                  <a:lnTo>
                    <a:pt x="988" y="47"/>
                  </a:lnTo>
                  <a:lnTo>
                    <a:pt x="1030" y="47"/>
                  </a:lnTo>
                  <a:lnTo>
                    <a:pt x="1071" y="50"/>
                  </a:lnTo>
                  <a:lnTo>
                    <a:pt x="1111" y="52"/>
                  </a:lnTo>
                  <a:lnTo>
                    <a:pt x="1152" y="56"/>
                  </a:lnTo>
                  <a:lnTo>
                    <a:pt x="1193" y="63"/>
                  </a:lnTo>
                  <a:lnTo>
                    <a:pt x="1232" y="72"/>
                  </a:lnTo>
                  <a:lnTo>
                    <a:pt x="1232" y="72"/>
                  </a:lnTo>
                  <a:lnTo>
                    <a:pt x="1312" y="94"/>
                  </a:lnTo>
                  <a:lnTo>
                    <a:pt x="1350" y="106"/>
                  </a:lnTo>
                  <a:lnTo>
                    <a:pt x="1387" y="119"/>
                  </a:lnTo>
                  <a:lnTo>
                    <a:pt x="1425" y="132"/>
                  </a:lnTo>
                  <a:lnTo>
                    <a:pt x="1463" y="147"/>
                  </a:lnTo>
                  <a:lnTo>
                    <a:pt x="1500" y="162"/>
                  </a:lnTo>
                  <a:lnTo>
                    <a:pt x="1538" y="181"/>
                  </a:lnTo>
                  <a:lnTo>
                    <a:pt x="1538" y="181"/>
                  </a:lnTo>
                  <a:lnTo>
                    <a:pt x="1558" y="190"/>
                  </a:lnTo>
                  <a:lnTo>
                    <a:pt x="1575" y="199"/>
                  </a:lnTo>
                  <a:lnTo>
                    <a:pt x="1592" y="209"/>
                  </a:lnTo>
                  <a:lnTo>
                    <a:pt x="1609" y="221"/>
                  </a:lnTo>
                  <a:lnTo>
                    <a:pt x="1624" y="233"/>
                  </a:lnTo>
                  <a:lnTo>
                    <a:pt x="1639" y="245"/>
                  </a:lnTo>
                  <a:lnTo>
                    <a:pt x="1653" y="258"/>
                  </a:lnTo>
                  <a:lnTo>
                    <a:pt x="1666" y="272"/>
                  </a:lnTo>
                  <a:lnTo>
                    <a:pt x="1692" y="300"/>
                  </a:lnTo>
                  <a:lnTo>
                    <a:pt x="1717" y="331"/>
                  </a:lnTo>
                  <a:lnTo>
                    <a:pt x="1739" y="364"/>
                  </a:lnTo>
                  <a:lnTo>
                    <a:pt x="1762" y="398"/>
                  </a:lnTo>
                  <a:lnTo>
                    <a:pt x="1762" y="398"/>
                  </a:lnTo>
                  <a:lnTo>
                    <a:pt x="1799" y="459"/>
                  </a:lnTo>
                  <a:lnTo>
                    <a:pt x="1818" y="491"/>
                  </a:lnTo>
                  <a:lnTo>
                    <a:pt x="1835" y="522"/>
                  </a:lnTo>
                  <a:lnTo>
                    <a:pt x="1835" y="522"/>
                  </a:lnTo>
                  <a:lnTo>
                    <a:pt x="1840" y="534"/>
                  </a:lnTo>
                  <a:lnTo>
                    <a:pt x="1845" y="547"/>
                  </a:lnTo>
                  <a:lnTo>
                    <a:pt x="1852" y="570"/>
                  </a:lnTo>
                  <a:lnTo>
                    <a:pt x="1856" y="595"/>
                  </a:lnTo>
                  <a:lnTo>
                    <a:pt x="1858" y="621"/>
                  </a:lnTo>
                  <a:lnTo>
                    <a:pt x="1858" y="621"/>
                  </a:lnTo>
                  <a:lnTo>
                    <a:pt x="1858" y="632"/>
                  </a:lnTo>
                  <a:lnTo>
                    <a:pt x="1861" y="641"/>
                  </a:lnTo>
                  <a:lnTo>
                    <a:pt x="1865" y="661"/>
                  </a:lnTo>
                  <a:lnTo>
                    <a:pt x="1870" y="680"/>
                  </a:lnTo>
                  <a:lnTo>
                    <a:pt x="1871" y="691"/>
                  </a:lnTo>
                  <a:lnTo>
                    <a:pt x="1873" y="701"/>
                  </a:lnTo>
                  <a:lnTo>
                    <a:pt x="1873" y="701"/>
                  </a:lnTo>
                  <a:lnTo>
                    <a:pt x="1873" y="706"/>
                  </a:lnTo>
                  <a:lnTo>
                    <a:pt x="1874" y="710"/>
                  </a:lnTo>
                  <a:lnTo>
                    <a:pt x="1877" y="714"/>
                  </a:lnTo>
                  <a:lnTo>
                    <a:pt x="1879" y="718"/>
                  </a:lnTo>
                  <a:lnTo>
                    <a:pt x="1883" y="719"/>
                  </a:lnTo>
                  <a:lnTo>
                    <a:pt x="1887" y="722"/>
                  </a:lnTo>
                  <a:lnTo>
                    <a:pt x="1895" y="723"/>
                  </a:lnTo>
                  <a:lnTo>
                    <a:pt x="1903" y="722"/>
                  </a:lnTo>
                  <a:lnTo>
                    <a:pt x="1907" y="719"/>
                  </a:lnTo>
                  <a:lnTo>
                    <a:pt x="1911" y="718"/>
                  </a:lnTo>
                  <a:lnTo>
                    <a:pt x="1913" y="714"/>
                  </a:lnTo>
                  <a:lnTo>
                    <a:pt x="1916" y="710"/>
                  </a:lnTo>
                  <a:lnTo>
                    <a:pt x="1917" y="706"/>
                  </a:lnTo>
                  <a:lnTo>
                    <a:pt x="1917" y="701"/>
                  </a:lnTo>
                  <a:lnTo>
                    <a:pt x="1917" y="693"/>
                  </a:lnTo>
                  <a:lnTo>
                    <a:pt x="1917" y="693"/>
                  </a:lnTo>
                  <a:lnTo>
                    <a:pt x="1917" y="688"/>
                  </a:lnTo>
                  <a:lnTo>
                    <a:pt x="1917" y="6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3" name="Freeform 589"/>
            <p:cNvSpPr/>
            <p:nvPr/>
          </p:nvSpPr>
          <p:spPr bwMode="auto">
            <a:xfrm>
              <a:off x="3100388" y="2273300"/>
              <a:ext cx="766763" cy="79375"/>
            </a:xfrm>
            <a:custGeom>
              <a:avLst/>
              <a:gdLst/>
              <a:ahLst/>
              <a:cxnLst>
                <a:cxn ang="0">
                  <a:pos x="1837" y="85"/>
                </a:cxn>
                <a:cxn ang="0">
                  <a:pos x="1750" y="52"/>
                </a:cxn>
                <a:cxn ang="0">
                  <a:pos x="1652" y="40"/>
                </a:cxn>
                <a:cxn ang="0">
                  <a:pos x="1504" y="57"/>
                </a:cxn>
                <a:cxn ang="0">
                  <a:pos x="1433" y="81"/>
                </a:cxn>
                <a:cxn ang="0">
                  <a:pos x="1355" y="148"/>
                </a:cxn>
                <a:cxn ang="0">
                  <a:pos x="1304" y="93"/>
                </a:cxn>
                <a:cxn ang="0">
                  <a:pos x="1212" y="31"/>
                </a:cxn>
                <a:cxn ang="0">
                  <a:pos x="1142" y="5"/>
                </a:cxn>
                <a:cxn ang="0">
                  <a:pos x="996" y="2"/>
                </a:cxn>
                <a:cxn ang="0">
                  <a:pos x="909" y="8"/>
                </a:cxn>
                <a:cxn ang="0">
                  <a:pos x="803" y="32"/>
                </a:cxn>
                <a:cxn ang="0">
                  <a:pos x="714" y="56"/>
                </a:cxn>
                <a:cxn ang="0">
                  <a:pos x="626" y="103"/>
                </a:cxn>
                <a:cxn ang="0">
                  <a:pos x="565" y="131"/>
                </a:cxn>
                <a:cxn ang="0">
                  <a:pos x="485" y="81"/>
                </a:cxn>
                <a:cxn ang="0">
                  <a:pos x="397" y="51"/>
                </a:cxn>
                <a:cxn ang="0">
                  <a:pos x="300" y="44"/>
                </a:cxn>
                <a:cxn ang="0">
                  <a:pos x="201" y="52"/>
                </a:cxn>
                <a:cxn ang="0">
                  <a:pos x="117" y="86"/>
                </a:cxn>
                <a:cxn ang="0">
                  <a:pos x="32" y="137"/>
                </a:cxn>
                <a:cxn ang="0">
                  <a:pos x="3" y="145"/>
                </a:cxn>
                <a:cxn ang="0">
                  <a:pos x="1" y="188"/>
                </a:cxn>
                <a:cxn ang="0">
                  <a:pos x="26" y="202"/>
                </a:cxn>
                <a:cxn ang="0">
                  <a:pos x="89" y="159"/>
                </a:cxn>
                <a:cxn ang="0">
                  <a:pos x="175" y="108"/>
                </a:cxn>
                <a:cxn ang="0">
                  <a:pos x="282" y="91"/>
                </a:cxn>
                <a:cxn ang="0">
                  <a:pos x="379" y="94"/>
                </a:cxn>
                <a:cxn ang="0">
                  <a:pos x="468" y="123"/>
                </a:cxn>
                <a:cxn ang="0">
                  <a:pos x="548" y="175"/>
                </a:cxn>
                <a:cxn ang="0">
                  <a:pos x="567" y="196"/>
                </a:cxn>
                <a:cxn ang="0">
                  <a:pos x="601" y="195"/>
                </a:cxn>
                <a:cxn ang="0">
                  <a:pos x="609" y="176"/>
                </a:cxn>
                <a:cxn ang="0">
                  <a:pos x="668" y="132"/>
                </a:cxn>
                <a:cxn ang="0">
                  <a:pos x="770" y="85"/>
                </a:cxn>
                <a:cxn ang="0">
                  <a:pos x="889" y="55"/>
                </a:cxn>
                <a:cxn ang="0">
                  <a:pos x="952" y="48"/>
                </a:cxn>
                <a:cxn ang="0">
                  <a:pos x="1076" y="48"/>
                </a:cxn>
                <a:cxn ang="0">
                  <a:pos x="1149" y="53"/>
                </a:cxn>
                <a:cxn ang="0">
                  <a:pos x="1237" y="100"/>
                </a:cxn>
                <a:cxn ang="0">
                  <a:pos x="1305" y="159"/>
                </a:cxn>
                <a:cxn ang="0">
                  <a:pos x="1352" y="195"/>
                </a:cxn>
                <a:cxn ang="0">
                  <a:pos x="1363" y="196"/>
                </a:cxn>
                <a:cxn ang="0">
                  <a:pos x="1367" y="195"/>
                </a:cxn>
                <a:cxn ang="0">
                  <a:pos x="1374" y="192"/>
                </a:cxn>
                <a:cxn ang="0">
                  <a:pos x="1378" y="189"/>
                </a:cxn>
                <a:cxn ang="0">
                  <a:pos x="1431" y="140"/>
                </a:cxn>
                <a:cxn ang="0">
                  <a:pos x="1492" y="106"/>
                </a:cxn>
                <a:cxn ang="0">
                  <a:pos x="1631" y="87"/>
                </a:cxn>
                <a:cxn ang="0">
                  <a:pos x="1722" y="91"/>
                </a:cxn>
                <a:cxn ang="0">
                  <a:pos x="1806" y="120"/>
                </a:cxn>
                <a:cxn ang="0">
                  <a:pos x="1903" y="180"/>
                </a:cxn>
                <a:cxn ang="0">
                  <a:pos x="1922" y="178"/>
                </a:cxn>
                <a:cxn ang="0">
                  <a:pos x="1928" y="145"/>
                </a:cxn>
              </a:cxnLst>
              <a:rect l="0" t="0" r="r" b="b"/>
              <a:pathLst>
                <a:path w="1932" h="202">
                  <a:moveTo>
                    <a:pt x="1921" y="138"/>
                  </a:moveTo>
                  <a:lnTo>
                    <a:pt x="1921" y="138"/>
                  </a:lnTo>
                  <a:lnTo>
                    <a:pt x="1888" y="115"/>
                  </a:lnTo>
                  <a:lnTo>
                    <a:pt x="1856" y="94"/>
                  </a:lnTo>
                  <a:lnTo>
                    <a:pt x="1837" y="85"/>
                  </a:lnTo>
                  <a:lnTo>
                    <a:pt x="1820" y="77"/>
                  </a:lnTo>
                  <a:lnTo>
                    <a:pt x="1803" y="69"/>
                  </a:lnTo>
                  <a:lnTo>
                    <a:pt x="1785" y="62"/>
                  </a:lnTo>
                  <a:lnTo>
                    <a:pt x="1768" y="57"/>
                  </a:lnTo>
                  <a:lnTo>
                    <a:pt x="1750" y="52"/>
                  </a:lnTo>
                  <a:lnTo>
                    <a:pt x="1730" y="48"/>
                  </a:lnTo>
                  <a:lnTo>
                    <a:pt x="1712" y="44"/>
                  </a:lnTo>
                  <a:lnTo>
                    <a:pt x="1692" y="43"/>
                  </a:lnTo>
                  <a:lnTo>
                    <a:pt x="1673" y="42"/>
                  </a:lnTo>
                  <a:lnTo>
                    <a:pt x="1652" y="40"/>
                  </a:lnTo>
                  <a:lnTo>
                    <a:pt x="1631" y="42"/>
                  </a:lnTo>
                  <a:lnTo>
                    <a:pt x="1631" y="42"/>
                  </a:lnTo>
                  <a:lnTo>
                    <a:pt x="1589" y="44"/>
                  </a:lnTo>
                  <a:lnTo>
                    <a:pt x="1546" y="49"/>
                  </a:lnTo>
                  <a:lnTo>
                    <a:pt x="1504" y="57"/>
                  </a:lnTo>
                  <a:lnTo>
                    <a:pt x="1483" y="61"/>
                  </a:lnTo>
                  <a:lnTo>
                    <a:pt x="1462" y="66"/>
                  </a:lnTo>
                  <a:lnTo>
                    <a:pt x="1462" y="66"/>
                  </a:lnTo>
                  <a:lnTo>
                    <a:pt x="1448" y="73"/>
                  </a:lnTo>
                  <a:lnTo>
                    <a:pt x="1433" y="81"/>
                  </a:lnTo>
                  <a:lnTo>
                    <a:pt x="1419" y="90"/>
                  </a:lnTo>
                  <a:lnTo>
                    <a:pt x="1404" y="100"/>
                  </a:lnTo>
                  <a:lnTo>
                    <a:pt x="1391" y="112"/>
                  </a:lnTo>
                  <a:lnTo>
                    <a:pt x="1378" y="124"/>
                  </a:lnTo>
                  <a:lnTo>
                    <a:pt x="1355" y="148"/>
                  </a:lnTo>
                  <a:lnTo>
                    <a:pt x="1355" y="148"/>
                  </a:lnTo>
                  <a:lnTo>
                    <a:pt x="1348" y="141"/>
                  </a:lnTo>
                  <a:lnTo>
                    <a:pt x="1339" y="133"/>
                  </a:lnTo>
                  <a:lnTo>
                    <a:pt x="1321" y="112"/>
                  </a:lnTo>
                  <a:lnTo>
                    <a:pt x="1304" y="93"/>
                  </a:lnTo>
                  <a:lnTo>
                    <a:pt x="1296" y="85"/>
                  </a:lnTo>
                  <a:lnTo>
                    <a:pt x="1289" y="79"/>
                  </a:lnTo>
                  <a:lnTo>
                    <a:pt x="1289" y="79"/>
                  </a:lnTo>
                  <a:lnTo>
                    <a:pt x="1238" y="47"/>
                  </a:lnTo>
                  <a:lnTo>
                    <a:pt x="1212" y="31"/>
                  </a:lnTo>
                  <a:lnTo>
                    <a:pt x="1186" y="18"/>
                  </a:lnTo>
                  <a:lnTo>
                    <a:pt x="1186" y="18"/>
                  </a:lnTo>
                  <a:lnTo>
                    <a:pt x="1172" y="13"/>
                  </a:lnTo>
                  <a:lnTo>
                    <a:pt x="1157" y="8"/>
                  </a:lnTo>
                  <a:lnTo>
                    <a:pt x="1142" y="5"/>
                  </a:lnTo>
                  <a:lnTo>
                    <a:pt x="1127" y="2"/>
                  </a:lnTo>
                  <a:lnTo>
                    <a:pt x="1094" y="0"/>
                  </a:lnTo>
                  <a:lnTo>
                    <a:pt x="1062" y="0"/>
                  </a:lnTo>
                  <a:lnTo>
                    <a:pt x="1029" y="1"/>
                  </a:lnTo>
                  <a:lnTo>
                    <a:pt x="996" y="2"/>
                  </a:lnTo>
                  <a:lnTo>
                    <a:pt x="965" y="5"/>
                  </a:lnTo>
                  <a:lnTo>
                    <a:pt x="935" y="5"/>
                  </a:lnTo>
                  <a:lnTo>
                    <a:pt x="935" y="5"/>
                  </a:lnTo>
                  <a:lnTo>
                    <a:pt x="922" y="6"/>
                  </a:lnTo>
                  <a:lnTo>
                    <a:pt x="909" y="8"/>
                  </a:lnTo>
                  <a:lnTo>
                    <a:pt x="883" y="11"/>
                  </a:lnTo>
                  <a:lnTo>
                    <a:pt x="858" y="18"/>
                  </a:lnTo>
                  <a:lnTo>
                    <a:pt x="833" y="25"/>
                  </a:lnTo>
                  <a:lnTo>
                    <a:pt x="833" y="25"/>
                  </a:lnTo>
                  <a:lnTo>
                    <a:pt x="803" y="32"/>
                  </a:lnTo>
                  <a:lnTo>
                    <a:pt x="773" y="38"/>
                  </a:lnTo>
                  <a:lnTo>
                    <a:pt x="757" y="40"/>
                  </a:lnTo>
                  <a:lnTo>
                    <a:pt x="743" y="44"/>
                  </a:lnTo>
                  <a:lnTo>
                    <a:pt x="728" y="49"/>
                  </a:lnTo>
                  <a:lnTo>
                    <a:pt x="714" y="56"/>
                  </a:lnTo>
                  <a:lnTo>
                    <a:pt x="714" y="56"/>
                  </a:lnTo>
                  <a:lnTo>
                    <a:pt x="681" y="72"/>
                  </a:lnTo>
                  <a:lnTo>
                    <a:pt x="663" y="81"/>
                  </a:lnTo>
                  <a:lnTo>
                    <a:pt x="644" y="91"/>
                  </a:lnTo>
                  <a:lnTo>
                    <a:pt x="626" y="103"/>
                  </a:lnTo>
                  <a:lnTo>
                    <a:pt x="609" y="115"/>
                  </a:lnTo>
                  <a:lnTo>
                    <a:pt x="593" y="129"/>
                  </a:lnTo>
                  <a:lnTo>
                    <a:pt x="579" y="144"/>
                  </a:lnTo>
                  <a:lnTo>
                    <a:pt x="579" y="144"/>
                  </a:lnTo>
                  <a:lnTo>
                    <a:pt x="565" y="131"/>
                  </a:lnTo>
                  <a:lnTo>
                    <a:pt x="549" y="119"/>
                  </a:lnTo>
                  <a:lnTo>
                    <a:pt x="533" y="108"/>
                  </a:lnTo>
                  <a:lnTo>
                    <a:pt x="518" y="98"/>
                  </a:lnTo>
                  <a:lnTo>
                    <a:pt x="502" y="89"/>
                  </a:lnTo>
                  <a:lnTo>
                    <a:pt x="485" y="81"/>
                  </a:lnTo>
                  <a:lnTo>
                    <a:pt x="468" y="73"/>
                  </a:lnTo>
                  <a:lnTo>
                    <a:pt x="451" y="66"/>
                  </a:lnTo>
                  <a:lnTo>
                    <a:pt x="433" y="60"/>
                  </a:lnTo>
                  <a:lnTo>
                    <a:pt x="416" y="55"/>
                  </a:lnTo>
                  <a:lnTo>
                    <a:pt x="397" y="51"/>
                  </a:lnTo>
                  <a:lnTo>
                    <a:pt x="379" y="48"/>
                  </a:lnTo>
                  <a:lnTo>
                    <a:pt x="359" y="45"/>
                  </a:lnTo>
                  <a:lnTo>
                    <a:pt x="341" y="44"/>
                  </a:lnTo>
                  <a:lnTo>
                    <a:pt x="321" y="44"/>
                  </a:lnTo>
                  <a:lnTo>
                    <a:pt x="300" y="44"/>
                  </a:lnTo>
                  <a:lnTo>
                    <a:pt x="300" y="44"/>
                  </a:lnTo>
                  <a:lnTo>
                    <a:pt x="262" y="45"/>
                  </a:lnTo>
                  <a:lnTo>
                    <a:pt x="242" y="47"/>
                  </a:lnTo>
                  <a:lnTo>
                    <a:pt x="222" y="49"/>
                  </a:lnTo>
                  <a:lnTo>
                    <a:pt x="201" y="52"/>
                  </a:lnTo>
                  <a:lnTo>
                    <a:pt x="181" y="56"/>
                  </a:lnTo>
                  <a:lnTo>
                    <a:pt x="162" y="62"/>
                  </a:lnTo>
                  <a:lnTo>
                    <a:pt x="145" y="70"/>
                  </a:lnTo>
                  <a:lnTo>
                    <a:pt x="145" y="70"/>
                  </a:lnTo>
                  <a:lnTo>
                    <a:pt x="117" y="86"/>
                  </a:lnTo>
                  <a:lnTo>
                    <a:pt x="90" y="103"/>
                  </a:lnTo>
                  <a:lnTo>
                    <a:pt x="64" y="121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32" y="137"/>
                  </a:lnTo>
                  <a:lnTo>
                    <a:pt x="26" y="136"/>
                  </a:lnTo>
                  <a:lnTo>
                    <a:pt x="19" y="136"/>
                  </a:lnTo>
                  <a:lnTo>
                    <a:pt x="14" y="137"/>
                  </a:lnTo>
                  <a:lnTo>
                    <a:pt x="7" y="140"/>
                  </a:lnTo>
                  <a:lnTo>
                    <a:pt x="3" y="145"/>
                  </a:lnTo>
                  <a:lnTo>
                    <a:pt x="1" y="150"/>
                  </a:lnTo>
                  <a:lnTo>
                    <a:pt x="0" y="158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1" y="188"/>
                  </a:lnTo>
                  <a:lnTo>
                    <a:pt x="3" y="193"/>
                  </a:lnTo>
                  <a:lnTo>
                    <a:pt x="7" y="199"/>
                  </a:lnTo>
                  <a:lnTo>
                    <a:pt x="14" y="201"/>
                  </a:lnTo>
                  <a:lnTo>
                    <a:pt x="19" y="202"/>
                  </a:lnTo>
                  <a:lnTo>
                    <a:pt x="26" y="202"/>
                  </a:lnTo>
                  <a:lnTo>
                    <a:pt x="32" y="200"/>
                  </a:lnTo>
                  <a:lnTo>
                    <a:pt x="39" y="196"/>
                  </a:lnTo>
                  <a:lnTo>
                    <a:pt x="39" y="196"/>
                  </a:lnTo>
                  <a:lnTo>
                    <a:pt x="64" y="178"/>
                  </a:lnTo>
                  <a:lnTo>
                    <a:pt x="89" y="159"/>
                  </a:lnTo>
                  <a:lnTo>
                    <a:pt x="113" y="141"/>
                  </a:lnTo>
                  <a:lnTo>
                    <a:pt x="141" y="124"/>
                  </a:lnTo>
                  <a:lnTo>
                    <a:pt x="141" y="124"/>
                  </a:lnTo>
                  <a:lnTo>
                    <a:pt x="158" y="116"/>
                  </a:lnTo>
                  <a:lnTo>
                    <a:pt x="175" y="108"/>
                  </a:lnTo>
                  <a:lnTo>
                    <a:pt x="192" y="104"/>
                  </a:lnTo>
                  <a:lnTo>
                    <a:pt x="209" y="100"/>
                  </a:lnTo>
                  <a:lnTo>
                    <a:pt x="245" y="95"/>
                  </a:lnTo>
                  <a:lnTo>
                    <a:pt x="282" y="91"/>
                  </a:lnTo>
                  <a:lnTo>
                    <a:pt x="282" y="91"/>
                  </a:lnTo>
                  <a:lnTo>
                    <a:pt x="303" y="90"/>
                  </a:lnTo>
                  <a:lnTo>
                    <a:pt x="323" y="89"/>
                  </a:lnTo>
                  <a:lnTo>
                    <a:pt x="341" y="90"/>
                  </a:lnTo>
                  <a:lnTo>
                    <a:pt x="361" y="91"/>
                  </a:lnTo>
                  <a:lnTo>
                    <a:pt x="379" y="94"/>
                  </a:lnTo>
                  <a:lnTo>
                    <a:pt x="397" y="98"/>
                  </a:lnTo>
                  <a:lnTo>
                    <a:pt x="416" y="102"/>
                  </a:lnTo>
                  <a:lnTo>
                    <a:pt x="434" y="108"/>
                  </a:lnTo>
                  <a:lnTo>
                    <a:pt x="451" y="115"/>
                  </a:lnTo>
                  <a:lnTo>
                    <a:pt x="468" y="123"/>
                  </a:lnTo>
                  <a:lnTo>
                    <a:pt x="485" y="131"/>
                  </a:lnTo>
                  <a:lnTo>
                    <a:pt x="501" y="141"/>
                  </a:lnTo>
                  <a:lnTo>
                    <a:pt x="516" y="151"/>
                  </a:lnTo>
                  <a:lnTo>
                    <a:pt x="532" y="163"/>
                  </a:lnTo>
                  <a:lnTo>
                    <a:pt x="548" y="175"/>
                  </a:lnTo>
                  <a:lnTo>
                    <a:pt x="562" y="189"/>
                  </a:lnTo>
                  <a:lnTo>
                    <a:pt x="562" y="189"/>
                  </a:lnTo>
                  <a:lnTo>
                    <a:pt x="563" y="191"/>
                  </a:lnTo>
                  <a:lnTo>
                    <a:pt x="563" y="191"/>
                  </a:lnTo>
                  <a:lnTo>
                    <a:pt x="567" y="196"/>
                  </a:lnTo>
                  <a:lnTo>
                    <a:pt x="574" y="200"/>
                  </a:lnTo>
                  <a:lnTo>
                    <a:pt x="580" y="202"/>
                  </a:lnTo>
                  <a:lnTo>
                    <a:pt x="587" y="201"/>
                  </a:lnTo>
                  <a:lnTo>
                    <a:pt x="595" y="200"/>
                  </a:lnTo>
                  <a:lnTo>
                    <a:pt x="601" y="195"/>
                  </a:lnTo>
                  <a:lnTo>
                    <a:pt x="607" y="189"/>
                  </a:lnTo>
                  <a:lnTo>
                    <a:pt x="608" y="185"/>
                  </a:lnTo>
                  <a:lnTo>
                    <a:pt x="608" y="180"/>
                  </a:lnTo>
                  <a:lnTo>
                    <a:pt x="608" y="180"/>
                  </a:lnTo>
                  <a:lnTo>
                    <a:pt x="609" y="176"/>
                  </a:lnTo>
                  <a:lnTo>
                    <a:pt x="612" y="172"/>
                  </a:lnTo>
                  <a:lnTo>
                    <a:pt x="620" y="165"/>
                  </a:lnTo>
                  <a:lnTo>
                    <a:pt x="630" y="157"/>
                  </a:lnTo>
                  <a:lnTo>
                    <a:pt x="642" y="148"/>
                  </a:lnTo>
                  <a:lnTo>
                    <a:pt x="668" y="132"/>
                  </a:lnTo>
                  <a:lnTo>
                    <a:pt x="688" y="121"/>
                  </a:lnTo>
                  <a:lnTo>
                    <a:pt x="688" y="121"/>
                  </a:lnTo>
                  <a:lnTo>
                    <a:pt x="715" y="107"/>
                  </a:lnTo>
                  <a:lnTo>
                    <a:pt x="741" y="94"/>
                  </a:lnTo>
                  <a:lnTo>
                    <a:pt x="770" y="85"/>
                  </a:lnTo>
                  <a:lnTo>
                    <a:pt x="799" y="77"/>
                  </a:lnTo>
                  <a:lnTo>
                    <a:pt x="799" y="77"/>
                  </a:lnTo>
                  <a:lnTo>
                    <a:pt x="845" y="68"/>
                  </a:lnTo>
                  <a:lnTo>
                    <a:pt x="867" y="61"/>
                  </a:lnTo>
                  <a:lnTo>
                    <a:pt x="889" y="55"/>
                  </a:lnTo>
                  <a:lnTo>
                    <a:pt x="889" y="55"/>
                  </a:lnTo>
                  <a:lnTo>
                    <a:pt x="903" y="51"/>
                  </a:lnTo>
                  <a:lnTo>
                    <a:pt x="919" y="49"/>
                  </a:lnTo>
                  <a:lnTo>
                    <a:pt x="935" y="48"/>
                  </a:lnTo>
                  <a:lnTo>
                    <a:pt x="952" y="48"/>
                  </a:lnTo>
                  <a:lnTo>
                    <a:pt x="985" y="49"/>
                  </a:lnTo>
                  <a:lnTo>
                    <a:pt x="1016" y="51"/>
                  </a:lnTo>
                  <a:lnTo>
                    <a:pt x="1016" y="51"/>
                  </a:lnTo>
                  <a:lnTo>
                    <a:pt x="1046" y="49"/>
                  </a:lnTo>
                  <a:lnTo>
                    <a:pt x="1076" y="48"/>
                  </a:lnTo>
                  <a:lnTo>
                    <a:pt x="1106" y="48"/>
                  </a:lnTo>
                  <a:lnTo>
                    <a:pt x="1121" y="48"/>
                  </a:lnTo>
                  <a:lnTo>
                    <a:pt x="1135" y="51"/>
                  </a:lnTo>
                  <a:lnTo>
                    <a:pt x="1135" y="51"/>
                  </a:lnTo>
                  <a:lnTo>
                    <a:pt x="1149" y="53"/>
                  </a:lnTo>
                  <a:lnTo>
                    <a:pt x="1162" y="57"/>
                  </a:lnTo>
                  <a:lnTo>
                    <a:pt x="1176" y="64"/>
                  </a:lnTo>
                  <a:lnTo>
                    <a:pt x="1189" y="70"/>
                  </a:lnTo>
                  <a:lnTo>
                    <a:pt x="1213" y="85"/>
                  </a:lnTo>
                  <a:lnTo>
                    <a:pt x="1237" y="100"/>
                  </a:lnTo>
                  <a:lnTo>
                    <a:pt x="1237" y="100"/>
                  </a:lnTo>
                  <a:lnTo>
                    <a:pt x="1250" y="108"/>
                  </a:lnTo>
                  <a:lnTo>
                    <a:pt x="1262" y="117"/>
                  </a:lnTo>
                  <a:lnTo>
                    <a:pt x="1284" y="137"/>
                  </a:lnTo>
                  <a:lnTo>
                    <a:pt x="1305" y="159"/>
                  </a:lnTo>
                  <a:lnTo>
                    <a:pt x="1327" y="180"/>
                  </a:lnTo>
                  <a:lnTo>
                    <a:pt x="1327" y="180"/>
                  </a:lnTo>
                  <a:lnTo>
                    <a:pt x="1335" y="188"/>
                  </a:lnTo>
                  <a:lnTo>
                    <a:pt x="1343" y="192"/>
                  </a:lnTo>
                  <a:lnTo>
                    <a:pt x="1352" y="195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7" y="195"/>
                  </a:lnTo>
                  <a:lnTo>
                    <a:pt x="1367" y="195"/>
                  </a:lnTo>
                  <a:lnTo>
                    <a:pt x="1368" y="195"/>
                  </a:lnTo>
                  <a:lnTo>
                    <a:pt x="1368" y="195"/>
                  </a:lnTo>
                  <a:lnTo>
                    <a:pt x="1370" y="195"/>
                  </a:lnTo>
                  <a:lnTo>
                    <a:pt x="1370" y="195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403" y="163"/>
                  </a:lnTo>
                  <a:lnTo>
                    <a:pt x="1416" y="151"/>
                  </a:lnTo>
                  <a:lnTo>
                    <a:pt x="1431" y="140"/>
                  </a:lnTo>
                  <a:lnTo>
                    <a:pt x="1445" y="129"/>
                  </a:lnTo>
                  <a:lnTo>
                    <a:pt x="1459" y="120"/>
                  </a:lnTo>
                  <a:lnTo>
                    <a:pt x="1475" y="112"/>
                  </a:lnTo>
                  <a:lnTo>
                    <a:pt x="1492" y="106"/>
                  </a:lnTo>
                  <a:lnTo>
                    <a:pt x="1492" y="106"/>
                  </a:lnTo>
                  <a:lnTo>
                    <a:pt x="1509" y="102"/>
                  </a:lnTo>
                  <a:lnTo>
                    <a:pt x="1526" y="98"/>
                  </a:lnTo>
                  <a:lnTo>
                    <a:pt x="1561" y="94"/>
                  </a:lnTo>
                  <a:lnTo>
                    <a:pt x="1631" y="87"/>
                  </a:lnTo>
                  <a:lnTo>
                    <a:pt x="1631" y="87"/>
                  </a:lnTo>
                  <a:lnTo>
                    <a:pt x="1650" y="86"/>
                  </a:lnTo>
                  <a:lnTo>
                    <a:pt x="1669" y="85"/>
                  </a:lnTo>
                  <a:lnTo>
                    <a:pt x="1687" y="86"/>
                  </a:lnTo>
                  <a:lnTo>
                    <a:pt x="1705" y="89"/>
                  </a:lnTo>
                  <a:lnTo>
                    <a:pt x="1722" y="91"/>
                  </a:lnTo>
                  <a:lnTo>
                    <a:pt x="1739" y="95"/>
                  </a:lnTo>
                  <a:lnTo>
                    <a:pt x="1758" y="100"/>
                  </a:lnTo>
                  <a:lnTo>
                    <a:pt x="1773" y="106"/>
                  </a:lnTo>
                  <a:lnTo>
                    <a:pt x="1790" y="112"/>
                  </a:lnTo>
                  <a:lnTo>
                    <a:pt x="1806" y="120"/>
                  </a:lnTo>
                  <a:lnTo>
                    <a:pt x="1839" y="137"/>
                  </a:lnTo>
                  <a:lnTo>
                    <a:pt x="1869" y="155"/>
                  </a:lnTo>
                  <a:lnTo>
                    <a:pt x="1899" y="178"/>
                  </a:lnTo>
                  <a:lnTo>
                    <a:pt x="1899" y="178"/>
                  </a:lnTo>
                  <a:lnTo>
                    <a:pt x="1903" y="180"/>
                  </a:lnTo>
                  <a:lnTo>
                    <a:pt x="1907" y="182"/>
                  </a:lnTo>
                  <a:lnTo>
                    <a:pt x="1912" y="182"/>
                  </a:lnTo>
                  <a:lnTo>
                    <a:pt x="1916" y="182"/>
                  </a:lnTo>
                  <a:lnTo>
                    <a:pt x="1919" y="180"/>
                  </a:lnTo>
                  <a:lnTo>
                    <a:pt x="1922" y="178"/>
                  </a:lnTo>
                  <a:lnTo>
                    <a:pt x="1928" y="171"/>
                  </a:lnTo>
                  <a:lnTo>
                    <a:pt x="1930" y="163"/>
                  </a:lnTo>
                  <a:lnTo>
                    <a:pt x="1932" y="154"/>
                  </a:lnTo>
                  <a:lnTo>
                    <a:pt x="1930" y="150"/>
                  </a:lnTo>
                  <a:lnTo>
                    <a:pt x="1928" y="145"/>
                  </a:lnTo>
                  <a:lnTo>
                    <a:pt x="1925" y="141"/>
                  </a:lnTo>
                  <a:lnTo>
                    <a:pt x="1921" y="138"/>
                  </a:lnTo>
                  <a:lnTo>
                    <a:pt x="1921" y="1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4" name="Freeform 590"/>
            <p:cNvSpPr/>
            <p:nvPr/>
          </p:nvSpPr>
          <p:spPr bwMode="auto">
            <a:xfrm>
              <a:off x="3433763" y="1978025"/>
              <a:ext cx="61913" cy="88900"/>
            </a:xfrm>
            <a:custGeom>
              <a:avLst/>
              <a:gdLst/>
              <a:ahLst/>
              <a:cxnLst>
                <a:cxn ang="0">
                  <a:pos x="144" y="179"/>
                </a:cxn>
                <a:cxn ang="0">
                  <a:pos x="152" y="189"/>
                </a:cxn>
                <a:cxn ang="0">
                  <a:pos x="152" y="177"/>
                </a:cxn>
                <a:cxn ang="0">
                  <a:pos x="153" y="149"/>
                </a:cxn>
                <a:cxn ang="0">
                  <a:pos x="154" y="127"/>
                </a:cxn>
                <a:cxn ang="0">
                  <a:pos x="153" y="105"/>
                </a:cxn>
                <a:cxn ang="0">
                  <a:pos x="152" y="96"/>
                </a:cxn>
                <a:cxn ang="0">
                  <a:pos x="148" y="77"/>
                </a:cxn>
                <a:cxn ang="0">
                  <a:pos x="146" y="67"/>
                </a:cxn>
                <a:cxn ang="0">
                  <a:pos x="148" y="47"/>
                </a:cxn>
                <a:cxn ang="0">
                  <a:pos x="146" y="41"/>
                </a:cxn>
                <a:cxn ang="0">
                  <a:pos x="140" y="28"/>
                </a:cxn>
                <a:cxn ang="0">
                  <a:pos x="131" y="17"/>
                </a:cxn>
                <a:cxn ang="0">
                  <a:pos x="120" y="9"/>
                </a:cxn>
                <a:cxn ang="0">
                  <a:pos x="107" y="4"/>
                </a:cxn>
                <a:cxn ang="0">
                  <a:pos x="81" y="0"/>
                </a:cxn>
                <a:cxn ang="0">
                  <a:pos x="48" y="4"/>
                </a:cxn>
                <a:cxn ang="0">
                  <a:pos x="20" y="15"/>
                </a:cxn>
                <a:cxn ang="0">
                  <a:pos x="9" y="22"/>
                </a:cxn>
                <a:cxn ang="0">
                  <a:pos x="3" y="33"/>
                </a:cxn>
                <a:cxn ang="0">
                  <a:pos x="1" y="42"/>
                </a:cxn>
                <a:cxn ang="0">
                  <a:pos x="0" y="67"/>
                </a:cxn>
                <a:cxn ang="0">
                  <a:pos x="3" y="101"/>
                </a:cxn>
                <a:cxn ang="0">
                  <a:pos x="3" y="149"/>
                </a:cxn>
                <a:cxn ang="0">
                  <a:pos x="3" y="199"/>
                </a:cxn>
                <a:cxn ang="0">
                  <a:pos x="4" y="209"/>
                </a:cxn>
                <a:cxn ang="0">
                  <a:pos x="9" y="216"/>
                </a:cxn>
                <a:cxn ang="0">
                  <a:pos x="17" y="220"/>
                </a:cxn>
                <a:cxn ang="0">
                  <a:pos x="34" y="220"/>
                </a:cxn>
                <a:cxn ang="0">
                  <a:pos x="41" y="216"/>
                </a:cxn>
                <a:cxn ang="0">
                  <a:pos x="46" y="209"/>
                </a:cxn>
                <a:cxn ang="0">
                  <a:pos x="48" y="199"/>
                </a:cxn>
                <a:cxn ang="0">
                  <a:pos x="48" y="138"/>
                </a:cxn>
                <a:cxn ang="0">
                  <a:pos x="46" y="75"/>
                </a:cxn>
                <a:cxn ang="0">
                  <a:pos x="46" y="63"/>
                </a:cxn>
                <a:cxn ang="0">
                  <a:pos x="43" y="55"/>
                </a:cxn>
                <a:cxn ang="0">
                  <a:pos x="42" y="56"/>
                </a:cxn>
                <a:cxn ang="0">
                  <a:pos x="55" y="51"/>
                </a:cxn>
                <a:cxn ang="0">
                  <a:pos x="69" y="49"/>
                </a:cxn>
                <a:cxn ang="0">
                  <a:pos x="94" y="49"/>
                </a:cxn>
                <a:cxn ang="0">
                  <a:pos x="98" y="50"/>
                </a:cxn>
                <a:cxn ang="0">
                  <a:pos x="102" y="56"/>
                </a:cxn>
                <a:cxn ang="0">
                  <a:pos x="102" y="70"/>
                </a:cxn>
                <a:cxn ang="0">
                  <a:pos x="102" y="77"/>
                </a:cxn>
                <a:cxn ang="0">
                  <a:pos x="106" y="100"/>
                </a:cxn>
                <a:cxn ang="0">
                  <a:pos x="109" y="121"/>
                </a:cxn>
                <a:cxn ang="0">
                  <a:pos x="106" y="157"/>
                </a:cxn>
                <a:cxn ang="0">
                  <a:pos x="105" y="173"/>
                </a:cxn>
                <a:cxn ang="0">
                  <a:pos x="107" y="199"/>
                </a:cxn>
                <a:cxn ang="0">
                  <a:pos x="114" y="213"/>
                </a:cxn>
                <a:cxn ang="0">
                  <a:pos x="120" y="219"/>
                </a:cxn>
                <a:cxn ang="0">
                  <a:pos x="129" y="223"/>
                </a:cxn>
                <a:cxn ang="0">
                  <a:pos x="137" y="221"/>
                </a:cxn>
                <a:cxn ang="0">
                  <a:pos x="145" y="217"/>
                </a:cxn>
                <a:cxn ang="0">
                  <a:pos x="153" y="203"/>
                </a:cxn>
                <a:cxn ang="0">
                  <a:pos x="154" y="195"/>
                </a:cxn>
                <a:cxn ang="0">
                  <a:pos x="150" y="186"/>
                </a:cxn>
                <a:cxn ang="0">
                  <a:pos x="144" y="179"/>
                </a:cxn>
              </a:cxnLst>
              <a:rect l="0" t="0" r="r" b="b"/>
              <a:pathLst>
                <a:path w="154" h="223">
                  <a:moveTo>
                    <a:pt x="144" y="179"/>
                  </a:moveTo>
                  <a:lnTo>
                    <a:pt x="144" y="179"/>
                  </a:lnTo>
                  <a:lnTo>
                    <a:pt x="150" y="185"/>
                  </a:lnTo>
                  <a:lnTo>
                    <a:pt x="152" y="189"/>
                  </a:lnTo>
                  <a:lnTo>
                    <a:pt x="152" y="186"/>
                  </a:lnTo>
                  <a:lnTo>
                    <a:pt x="152" y="177"/>
                  </a:lnTo>
                  <a:lnTo>
                    <a:pt x="152" y="177"/>
                  </a:lnTo>
                  <a:lnTo>
                    <a:pt x="153" y="149"/>
                  </a:lnTo>
                  <a:lnTo>
                    <a:pt x="153" y="149"/>
                  </a:lnTo>
                  <a:lnTo>
                    <a:pt x="154" y="127"/>
                  </a:lnTo>
                  <a:lnTo>
                    <a:pt x="154" y="117"/>
                  </a:lnTo>
                  <a:lnTo>
                    <a:pt x="153" y="105"/>
                  </a:lnTo>
                  <a:lnTo>
                    <a:pt x="153" y="105"/>
                  </a:lnTo>
                  <a:lnTo>
                    <a:pt x="152" y="96"/>
                  </a:lnTo>
                  <a:lnTo>
                    <a:pt x="149" y="87"/>
                  </a:lnTo>
                  <a:lnTo>
                    <a:pt x="148" y="77"/>
                  </a:lnTo>
                  <a:lnTo>
                    <a:pt x="146" y="67"/>
                  </a:lnTo>
                  <a:lnTo>
                    <a:pt x="146" y="67"/>
                  </a:lnTo>
                  <a:lnTo>
                    <a:pt x="148" y="54"/>
                  </a:lnTo>
                  <a:lnTo>
                    <a:pt x="148" y="47"/>
                  </a:lnTo>
                  <a:lnTo>
                    <a:pt x="146" y="41"/>
                  </a:lnTo>
                  <a:lnTo>
                    <a:pt x="146" y="41"/>
                  </a:lnTo>
                  <a:lnTo>
                    <a:pt x="144" y="34"/>
                  </a:lnTo>
                  <a:lnTo>
                    <a:pt x="140" y="28"/>
                  </a:lnTo>
                  <a:lnTo>
                    <a:pt x="136" y="22"/>
                  </a:lnTo>
                  <a:lnTo>
                    <a:pt x="131" y="17"/>
                  </a:lnTo>
                  <a:lnTo>
                    <a:pt x="126" y="13"/>
                  </a:lnTo>
                  <a:lnTo>
                    <a:pt x="120" y="9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95" y="2"/>
                  </a:lnTo>
                  <a:lnTo>
                    <a:pt x="81" y="0"/>
                  </a:lnTo>
                  <a:lnTo>
                    <a:pt x="65" y="2"/>
                  </a:lnTo>
                  <a:lnTo>
                    <a:pt x="48" y="4"/>
                  </a:lnTo>
                  <a:lnTo>
                    <a:pt x="34" y="8"/>
                  </a:lnTo>
                  <a:lnTo>
                    <a:pt x="20" y="15"/>
                  </a:lnTo>
                  <a:lnTo>
                    <a:pt x="14" y="19"/>
                  </a:lnTo>
                  <a:lnTo>
                    <a:pt x="9" y="22"/>
                  </a:lnTo>
                  <a:lnTo>
                    <a:pt x="5" y="28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42"/>
                  </a:lnTo>
                  <a:lnTo>
                    <a:pt x="0" y="50"/>
                  </a:lnTo>
                  <a:lnTo>
                    <a:pt x="0" y="67"/>
                  </a:lnTo>
                  <a:lnTo>
                    <a:pt x="3" y="101"/>
                  </a:lnTo>
                  <a:lnTo>
                    <a:pt x="3" y="101"/>
                  </a:lnTo>
                  <a:lnTo>
                    <a:pt x="3" y="124"/>
                  </a:lnTo>
                  <a:lnTo>
                    <a:pt x="3" y="149"/>
                  </a:lnTo>
                  <a:lnTo>
                    <a:pt x="3" y="199"/>
                  </a:lnTo>
                  <a:lnTo>
                    <a:pt x="3" y="199"/>
                  </a:lnTo>
                  <a:lnTo>
                    <a:pt x="3" y="204"/>
                  </a:lnTo>
                  <a:lnTo>
                    <a:pt x="4" y="209"/>
                  </a:lnTo>
                  <a:lnTo>
                    <a:pt x="7" y="213"/>
                  </a:lnTo>
                  <a:lnTo>
                    <a:pt x="9" y="216"/>
                  </a:lnTo>
                  <a:lnTo>
                    <a:pt x="13" y="219"/>
                  </a:lnTo>
                  <a:lnTo>
                    <a:pt x="17" y="220"/>
                  </a:lnTo>
                  <a:lnTo>
                    <a:pt x="25" y="221"/>
                  </a:lnTo>
                  <a:lnTo>
                    <a:pt x="34" y="220"/>
                  </a:lnTo>
                  <a:lnTo>
                    <a:pt x="38" y="219"/>
                  </a:lnTo>
                  <a:lnTo>
                    <a:pt x="41" y="216"/>
                  </a:lnTo>
                  <a:lnTo>
                    <a:pt x="44" y="213"/>
                  </a:lnTo>
                  <a:lnTo>
                    <a:pt x="46" y="209"/>
                  </a:lnTo>
                  <a:lnTo>
                    <a:pt x="47" y="204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48" y="138"/>
                  </a:lnTo>
                  <a:lnTo>
                    <a:pt x="48" y="106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6" y="63"/>
                  </a:lnTo>
                  <a:lnTo>
                    <a:pt x="44" y="56"/>
                  </a:lnTo>
                  <a:lnTo>
                    <a:pt x="43" y="55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47" y="53"/>
                  </a:lnTo>
                  <a:lnTo>
                    <a:pt x="55" y="51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81" y="47"/>
                  </a:lnTo>
                  <a:lnTo>
                    <a:pt x="94" y="49"/>
                  </a:lnTo>
                  <a:lnTo>
                    <a:pt x="94" y="49"/>
                  </a:lnTo>
                  <a:lnTo>
                    <a:pt x="98" y="50"/>
                  </a:lnTo>
                  <a:lnTo>
                    <a:pt x="101" y="53"/>
                  </a:lnTo>
                  <a:lnTo>
                    <a:pt x="102" y="56"/>
                  </a:lnTo>
                  <a:lnTo>
                    <a:pt x="102" y="60"/>
                  </a:lnTo>
                  <a:lnTo>
                    <a:pt x="102" y="70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3" y="89"/>
                  </a:lnTo>
                  <a:lnTo>
                    <a:pt x="106" y="100"/>
                  </a:lnTo>
                  <a:lnTo>
                    <a:pt x="109" y="110"/>
                  </a:lnTo>
                  <a:lnTo>
                    <a:pt x="109" y="121"/>
                  </a:lnTo>
                  <a:lnTo>
                    <a:pt x="109" y="121"/>
                  </a:lnTo>
                  <a:lnTo>
                    <a:pt x="106" y="157"/>
                  </a:lnTo>
                  <a:lnTo>
                    <a:pt x="106" y="157"/>
                  </a:lnTo>
                  <a:lnTo>
                    <a:pt x="105" y="173"/>
                  </a:lnTo>
                  <a:lnTo>
                    <a:pt x="106" y="191"/>
                  </a:lnTo>
                  <a:lnTo>
                    <a:pt x="107" y="199"/>
                  </a:lnTo>
                  <a:lnTo>
                    <a:pt x="110" y="207"/>
                  </a:lnTo>
                  <a:lnTo>
                    <a:pt x="114" y="213"/>
                  </a:lnTo>
                  <a:lnTo>
                    <a:pt x="120" y="219"/>
                  </a:lnTo>
                  <a:lnTo>
                    <a:pt x="120" y="219"/>
                  </a:lnTo>
                  <a:lnTo>
                    <a:pt x="126" y="221"/>
                  </a:lnTo>
                  <a:lnTo>
                    <a:pt x="129" y="223"/>
                  </a:lnTo>
                  <a:lnTo>
                    <a:pt x="133" y="223"/>
                  </a:lnTo>
                  <a:lnTo>
                    <a:pt x="137" y="221"/>
                  </a:lnTo>
                  <a:lnTo>
                    <a:pt x="141" y="220"/>
                  </a:lnTo>
                  <a:lnTo>
                    <a:pt x="145" y="217"/>
                  </a:lnTo>
                  <a:lnTo>
                    <a:pt x="150" y="211"/>
                  </a:lnTo>
                  <a:lnTo>
                    <a:pt x="153" y="203"/>
                  </a:lnTo>
                  <a:lnTo>
                    <a:pt x="154" y="199"/>
                  </a:lnTo>
                  <a:lnTo>
                    <a:pt x="154" y="195"/>
                  </a:lnTo>
                  <a:lnTo>
                    <a:pt x="153" y="191"/>
                  </a:lnTo>
                  <a:lnTo>
                    <a:pt x="150" y="186"/>
                  </a:lnTo>
                  <a:lnTo>
                    <a:pt x="148" y="183"/>
                  </a:lnTo>
                  <a:lnTo>
                    <a:pt x="144" y="179"/>
                  </a:lnTo>
                  <a:lnTo>
                    <a:pt x="144" y="1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5" name="Freeform 591"/>
            <p:cNvSpPr/>
            <p:nvPr/>
          </p:nvSpPr>
          <p:spPr bwMode="auto">
            <a:xfrm>
              <a:off x="3444876" y="2281238"/>
              <a:ext cx="20638" cy="241300"/>
            </a:xfrm>
            <a:custGeom>
              <a:avLst/>
              <a:gdLst/>
              <a:ahLst/>
              <a:cxnLst>
                <a:cxn ang="0">
                  <a:pos x="52" y="578"/>
                </a:cxn>
                <a:cxn ang="0">
                  <a:pos x="52" y="578"/>
                </a:cxn>
                <a:cxn ang="0">
                  <a:pos x="50" y="549"/>
                </a:cxn>
                <a:cxn ang="0">
                  <a:pos x="47" y="519"/>
                </a:cxn>
                <a:cxn ang="0">
                  <a:pos x="46" y="489"/>
                </a:cxn>
                <a:cxn ang="0">
                  <a:pos x="46" y="459"/>
                </a:cxn>
                <a:cxn ang="0">
                  <a:pos x="46" y="400"/>
                </a:cxn>
                <a:cxn ang="0">
                  <a:pos x="46" y="340"/>
                </a:cxn>
                <a:cxn ang="0">
                  <a:pos x="46" y="21"/>
                </a:cxn>
                <a:cxn ang="0">
                  <a:pos x="46" y="21"/>
                </a:cxn>
                <a:cxn ang="0">
                  <a:pos x="46" y="16"/>
                </a:cxn>
                <a:cxn ang="0">
                  <a:pos x="44" y="12"/>
                </a:cxn>
                <a:cxn ang="0">
                  <a:pos x="42" y="8"/>
                </a:cxn>
                <a:cxn ang="0">
                  <a:pos x="39" y="5"/>
                </a:cxn>
                <a:cxn ang="0">
                  <a:pos x="35" y="3"/>
                </a:cxn>
                <a:cxn ang="0">
                  <a:pos x="31" y="1"/>
                </a:cxn>
                <a:cxn ang="0">
                  <a:pos x="23" y="0"/>
                </a:cxn>
                <a:cxn ang="0">
                  <a:pos x="14" y="1"/>
                </a:cxn>
                <a:cxn ang="0">
                  <a:pos x="10" y="3"/>
                </a:cxn>
                <a:cxn ang="0">
                  <a:pos x="8" y="5"/>
                </a:cxn>
                <a:cxn ang="0">
                  <a:pos x="5" y="8"/>
                </a:cxn>
                <a:cxn ang="0">
                  <a:pos x="2" y="12"/>
                </a:cxn>
                <a:cxn ang="0">
                  <a:pos x="1" y="16"/>
                </a:cxn>
                <a:cxn ang="0">
                  <a:pos x="0" y="21"/>
                </a:cxn>
                <a:cxn ang="0">
                  <a:pos x="0" y="340"/>
                </a:cxn>
                <a:cxn ang="0">
                  <a:pos x="0" y="340"/>
                </a:cxn>
                <a:cxn ang="0">
                  <a:pos x="0" y="403"/>
                </a:cxn>
                <a:cxn ang="0">
                  <a:pos x="0" y="466"/>
                </a:cxn>
                <a:cxn ang="0">
                  <a:pos x="1" y="497"/>
                </a:cxn>
                <a:cxn ang="0">
                  <a:pos x="2" y="528"/>
                </a:cxn>
                <a:cxn ang="0">
                  <a:pos x="5" y="560"/>
                </a:cxn>
                <a:cxn ang="0">
                  <a:pos x="9" y="591"/>
                </a:cxn>
                <a:cxn ang="0">
                  <a:pos x="9" y="591"/>
                </a:cxn>
                <a:cxn ang="0">
                  <a:pos x="10" y="595"/>
                </a:cxn>
                <a:cxn ang="0">
                  <a:pos x="12" y="600"/>
                </a:cxn>
                <a:cxn ang="0">
                  <a:pos x="14" y="603"/>
                </a:cxn>
                <a:cxn ang="0">
                  <a:pos x="18" y="605"/>
                </a:cxn>
                <a:cxn ang="0">
                  <a:pos x="22" y="607"/>
                </a:cxn>
                <a:cxn ang="0">
                  <a:pos x="26" y="607"/>
                </a:cxn>
                <a:cxn ang="0">
                  <a:pos x="34" y="607"/>
                </a:cxn>
                <a:cxn ang="0">
                  <a:pos x="42" y="603"/>
                </a:cxn>
                <a:cxn ang="0">
                  <a:pos x="48" y="596"/>
                </a:cxn>
                <a:cxn ang="0">
                  <a:pos x="51" y="592"/>
                </a:cxn>
                <a:cxn ang="0">
                  <a:pos x="52" y="588"/>
                </a:cxn>
                <a:cxn ang="0">
                  <a:pos x="53" y="583"/>
                </a:cxn>
                <a:cxn ang="0">
                  <a:pos x="52" y="578"/>
                </a:cxn>
                <a:cxn ang="0">
                  <a:pos x="52" y="578"/>
                </a:cxn>
              </a:cxnLst>
              <a:rect l="0" t="0" r="r" b="b"/>
              <a:pathLst>
                <a:path w="53" h="607">
                  <a:moveTo>
                    <a:pt x="52" y="578"/>
                  </a:moveTo>
                  <a:lnTo>
                    <a:pt x="52" y="578"/>
                  </a:lnTo>
                  <a:lnTo>
                    <a:pt x="50" y="549"/>
                  </a:lnTo>
                  <a:lnTo>
                    <a:pt x="47" y="519"/>
                  </a:lnTo>
                  <a:lnTo>
                    <a:pt x="46" y="489"/>
                  </a:lnTo>
                  <a:lnTo>
                    <a:pt x="46" y="459"/>
                  </a:lnTo>
                  <a:lnTo>
                    <a:pt x="46" y="400"/>
                  </a:lnTo>
                  <a:lnTo>
                    <a:pt x="46" y="340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16"/>
                  </a:lnTo>
                  <a:lnTo>
                    <a:pt x="44" y="12"/>
                  </a:lnTo>
                  <a:lnTo>
                    <a:pt x="42" y="8"/>
                  </a:lnTo>
                  <a:lnTo>
                    <a:pt x="39" y="5"/>
                  </a:lnTo>
                  <a:lnTo>
                    <a:pt x="35" y="3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4" y="1"/>
                  </a:lnTo>
                  <a:lnTo>
                    <a:pt x="10" y="3"/>
                  </a:lnTo>
                  <a:lnTo>
                    <a:pt x="8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6"/>
                  </a:lnTo>
                  <a:lnTo>
                    <a:pt x="0" y="21"/>
                  </a:lnTo>
                  <a:lnTo>
                    <a:pt x="0" y="340"/>
                  </a:lnTo>
                  <a:lnTo>
                    <a:pt x="0" y="340"/>
                  </a:lnTo>
                  <a:lnTo>
                    <a:pt x="0" y="403"/>
                  </a:lnTo>
                  <a:lnTo>
                    <a:pt x="0" y="466"/>
                  </a:lnTo>
                  <a:lnTo>
                    <a:pt x="1" y="497"/>
                  </a:lnTo>
                  <a:lnTo>
                    <a:pt x="2" y="528"/>
                  </a:lnTo>
                  <a:lnTo>
                    <a:pt x="5" y="560"/>
                  </a:lnTo>
                  <a:lnTo>
                    <a:pt x="9" y="591"/>
                  </a:lnTo>
                  <a:lnTo>
                    <a:pt x="9" y="591"/>
                  </a:lnTo>
                  <a:lnTo>
                    <a:pt x="10" y="595"/>
                  </a:lnTo>
                  <a:lnTo>
                    <a:pt x="12" y="600"/>
                  </a:lnTo>
                  <a:lnTo>
                    <a:pt x="14" y="603"/>
                  </a:lnTo>
                  <a:lnTo>
                    <a:pt x="18" y="605"/>
                  </a:lnTo>
                  <a:lnTo>
                    <a:pt x="22" y="607"/>
                  </a:lnTo>
                  <a:lnTo>
                    <a:pt x="26" y="607"/>
                  </a:lnTo>
                  <a:lnTo>
                    <a:pt x="34" y="607"/>
                  </a:lnTo>
                  <a:lnTo>
                    <a:pt x="42" y="603"/>
                  </a:lnTo>
                  <a:lnTo>
                    <a:pt x="48" y="596"/>
                  </a:lnTo>
                  <a:lnTo>
                    <a:pt x="51" y="592"/>
                  </a:lnTo>
                  <a:lnTo>
                    <a:pt x="52" y="588"/>
                  </a:lnTo>
                  <a:lnTo>
                    <a:pt x="53" y="583"/>
                  </a:lnTo>
                  <a:lnTo>
                    <a:pt x="52" y="578"/>
                  </a:lnTo>
                  <a:lnTo>
                    <a:pt x="52" y="5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6" name="Freeform 592"/>
            <p:cNvSpPr/>
            <p:nvPr/>
          </p:nvSpPr>
          <p:spPr bwMode="auto">
            <a:xfrm>
              <a:off x="3487738" y="2274888"/>
              <a:ext cx="20638" cy="250825"/>
            </a:xfrm>
            <a:custGeom>
              <a:avLst/>
              <a:gdLst/>
              <a:ahLst/>
              <a:cxnLst>
                <a:cxn ang="0">
                  <a:pos x="48" y="351"/>
                </a:cxn>
                <a:cxn ang="0">
                  <a:pos x="48" y="351"/>
                </a:cxn>
                <a:cxn ang="0">
                  <a:pos x="49" y="309"/>
                </a:cxn>
                <a:cxn ang="0">
                  <a:pos x="51" y="268"/>
                </a:cxn>
                <a:cxn ang="0">
                  <a:pos x="51" y="186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49" y="17"/>
                </a:cxn>
                <a:cxn ang="0">
                  <a:pos x="48" y="12"/>
                </a:cxn>
                <a:cxn ang="0">
                  <a:pos x="45" y="8"/>
                </a:cxn>
                <a:cxn ang="0">
                  <a:pos x="43" y="5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27" y="0"/>
                </a:cxn>
                <a:cxn ang="0">
                  <a:pos x="19" y="2"/>
                </a:cxn>
                <a:cxn ang="0">
                  <a:pos x="15" y="3"/>
                </a:cxn>
                <a:cxn ang="0">
                  <a:pos x="11" y="5"/>
                </a:cxn>
                <a:cxn ang="0">
                  <a:pos x="9" y="8"/>
                </a:cxn>
                <a:cxn ang="0">
                  <a:pos x="6" y="12"/>
                </a:cxn>
                <a:cxn ang="0">
                  <a:pos x="5" y="17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5" y="186"/>
                </a:cxn>
                <a:cxn ang="0">
                  <a:pos x="5" y="268"/>
                </a:cxn>
                <a:cxn ang="0">
                  <a:pos x="4" y="309"/>
                </a:cxn>
                <a:cxn ang="0">
                  <a:pos x="2" y="351"/>
                </a:cxn>
                <a:cxn ang="0">
                  <a:pos x="2" y="351"/>
                </a:cxn>
                <a:cxn ang="0">
                  <a:pos x="1" y="383"/>
                </a:cxn>
                <a:cxn ang="0">
                  <a:pos x="0" y="415"/>
                </a:cxn>
                <a:cxn ang="0">
                  <a:pos x="1" y="479"/>
                </a:cxn>
                <a:cxn ang="0">
                  <a:pos x="4" y="543"/>
                </a:cxn>
                <a:cxn ang="0">
                  <a:pos x="5" y="608"/>
                </a:cxn>
                <a:cxn ang="0">
                  <a:pos x="5" y="608"/>
                </a:cxn>
                <a:cxn ang="0">
                  <a:pos x="5" y="614"/>
                </a:cxn>
                <a:cxn ang="0">
                  <a:pos x="6" y="618"/>
                </a:cxn>
                <a:cxn ang="0">
                  <a:pos x="9" y="621"/>
                </a:cxn>
                <a:cxn ang="0">
                  <a:pos x="11" y="625"/>
                </a:cxn>
                <a:cxn ang="0">
                  <a:pos x="15" y="627"/>
                </a:cxn>
                <a:cxn ang="0">
                  <a:pos x="19" y="629"/>
                </a:cxn>
                <a:cxn ang="0">
                  <a:pos x="27" y="631"/>
                </a:cxn>
                <a:cxn ang="0">
                  <a:pos x="35" y="629"/>
                </a:cxn>
                <a:cxn ang="0">
                  <a:pos x="39" y="627"/>
                </a:cxn>
                <a:cxn ang="0">
                  <a:pos x="43" y="625"/>
                </a:cxn>
                <a:cxn ang="0">
                  <a:pos x="45" y="621"/>
                </a:cxn>
                <a:cxn ang="0">
                  <a:pos x="48" y="618"/>
                </a:cxn>
                <a:cxn ang="0">
                  <a:pos x="49" y="614"/>
                </a:cxn>
                <a:cxn ang="0">
                  <a:pos x="51" y="608"/>
                </a:cxn>
                <a:cxn ang="0">
                  <a:pos x="51" y="601"/>
                </a:cxn>
                <a:cxn ang="0">
                  <a:pos x="51" y="601"/>
                </a:cxn>
                <a:cxn ang="0">
                  <a:pos x="49" y="599"/>
                </a:cxn>
                <a:cxn ang="0">
                  <a:pos x="49" y="599"/>
                </a:cxn>
                <a:cxn ang="0">
                  <a:pos x="48" y="538"/>
                </a:cxn>
                <a:cxn ang="0">
                  <a:pos x="47" y="475"/>
                </a:cxn>
                <a:cxn ang="0">
                  <a:pos x="45" y="414"/>
                </a:cxn>
                <a:cxn ang="0">
                  <a:pos x="45" y="382"/>
                </a:cxn>
                <a:cxn ang="0">
                  <a:pos x="48" y="351"/>
                </a:cxn>
                <a:cxn ang="0">
                  <a:pos x="48" y="351"/>
                </a:cxn>
              </a:cxnLst>
              <a:rect l="0" t="0" r="r" b="b"/>
              <a:pathLst>
                <a:path w="51" h="631">
                  <a:moveTo>
                    <a:pt x="48" y="351"/>
                  </a:moveTo>
                  <a:lnTo>
                    <a:pt x="48" y="351"/>
                  </a:lnTo>
                  <a:lnTo>
                    <a:pt x="49" y="309"/>
                  </a:lnTo>
                  <a:lnTo>
                    <a:pt x="51" y="268"/>
                  </a:lnTo>
                  <a:lnTo>
                    <a:pt x="51" y="186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49" y="17"/>
                  </a:lnTo>
                  <a:lnTo>
                    <a:pt x="48" y="12"/>
                  </a:lnTo>
                  <a:lnTo>
                    <a:pt x="45" y="8"/>
                  </a:lnTo>
                  <a:lnTo>
                    <a:pt x="43" y="5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27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2"/>
                  </a:lnTo>
                  <a:lnTo>
                    <a:pt x="5" y="17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186"/>
                  </a:lnTo>
                  <a:lnTo>
                    <a:pt x="5" y="268"/>
                  </a:lnTo>
                  <a:lnTo>
                    <a:pt x="4" y="309"/>
                  </a:lnTo>
                  <a:lnTo>
                    <a:pt x="2" y="351"/>
                  </a:lnTo>
                  <a:lnTo>
                    <a:pt x="2" y="351"/>
                  </a:lnTo>
                  <a:lnTo>
                    <a:pt x="1" y="383"/>
                  </a:lnTo>
                  <a:lnTo>
                    <a:pt x="0" y="415"/>
                  </a:lnTo>
                  <a:lnTo>
                    <a:pt x="1" y="479"/>
                  </a:lnTo>
                  <a:lnTo>
                    <a:pt x="4" y="543"/>
                  </a:lnTo>
                  <a:lnTo>
                    <a:pt x="5" y="608"/>
                  </a:lnTo>
                  <a:lnTo>
                    <a:pt x="5" y="608"/>
                  </a:lnTo>
                  <a:lnTo>
                    <a:pt x="5" y="614"/>
                  </a:lnTo>
                  <a:lnTo>
                    <a:pt x="6" y="618"/>
                  </a:lnTo>
                  <a:lnTo>
                    <a:pt x="9" y="621"/>
                  </a:lnTo>
                  <a:lnTo>
                    <a:pt x="11" y="625"/>
                  </a:lnTo>
                  <a:lnTo>
                    <a:pt x="15" y="627"/>
                  </a:lnTo>
                  <a:lnTo>
                    <a:pt x="19" y="629"/>
                  </a:lnTo>
                  <a:lnTo>
                    <a:pt x="27" y="631"/>
                  </a:lnTo>
                  <a:lnTo>
                    <a:pt x="35" y="629"/>
                  </a:lnTo>
                  <a:lnTo>
                    <a:pt x="39" y="627"/>
                  </a:lnTo>
                  <a:lnTo>
                    <a:pt x="43" y="625"/>
                  </a:lnTo>
                  <a:lnTo>
                    <a:pt x="45" y="621"/>
                  </a:lnTo>
                  <a:lnTo>
                    <a:pt x="48" y="618"/>
                  </a:lnTo>
                  <a:lnTo>
                    <a:pt x="49" y="614"/>
                  </a:lnTo>
                  <a:lnTo>
                    <a:pt x="51" y="608"/>
                  </a:lnTo>
                  <a:lnTo>
                    <a:pt x="51" y="601"/>
                  </a:lnTo>
                  <a:lnTo>
                    <a:pt x="51" y="601"/>
                  </a:lnTo>
                  <a:lnTo>
                    <a:pt x="49" y="599"/>
                  </a:lnTo>
                  <a:lnTo>
                    <a:pt x="49" y="599"/>
                  </a:lnTo>
                  <a:lnTo>
                    <a:pt x="48" y="538"/>
                  </a:lnTo>
                  <a:lnTo>
                    <a:pt x="47" y="475"/>
                  </a:lnTo>
                  <a:lnTo>
                    <a:pt x="45" y="414"/>
                  </a:lnTo>
                  <a:lnTo>
                    <a:pt x="45" y="382"/>
                  </a:lnTo>
                  <a:lnTo>
                    <a:pt x="48" y="351"/>
                  </a:lnTo>
                  <a:lnTo>
                    <a:pt x="48" y="3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7" name="Freeform 593"/>
            <p:cNvSpPr>
              <a:spLocks noEditPoints="1"/>
            </p:cNvSpPr>
            <p:nvPr/>
          </p:nvSpPr>
          <p:spPr bwMode="auto">
            <a:xfrm>
              <a:off x="3290888" y="2516188"/>
              <a:ext cx="247650" cy="220663"/>
            </a:xfrm>
            <a:custGeom>
              <a:avLst/>
              <a:gdLst/>
              <a:ahLst/>
              <a:cxnLst>
                <a:cxn ang="0">
                  <a:pos x="620" y="66"/>
                </a:cxn>
                <a:cxn ang="0">
                  <a:pos x="597" y="23"/>
                </a:cxn>
                <a:cxn ang="0">
                  <a:pos x="577" y="10"/>
                </a:cxn>
                <a:cxn ang="0">
                  <a:pos x="370" y="0"/>
                </a:cxn>
                <a:cxn ang="0">
                  <a:pos x="349" y="19"/>
                </a:cxn>
                <a:cxn ang="0">
                  <a:pos x="348" y="76"/>
                </a:cxn>
                <a:cxn ang="0">
                  <a:pos x="358" y="160"/>
                </a:cxn>
                <a:cxn ang="0">
                  <a:pos x="348" y="246"/>
                </a:cxn>
                <a:cxn ang="0">
                  <a:pos x="315" y="268"/>
                </a:cxn>
                <a:cxn ang="0">
                  <a:pos x="278" y="259"/>
                </a:cxn>
                <a:cxn ang="0">
                  <a:pos x="261" y="212"/>
                </a:cxn>
                <a:cxn ang="0">
                  <a:pos x="253" y="153"/>
                </a:cxn>
                <a:cxn ang="0">
                  <a:pos x="229" y="108"/>
                </a:cxn>
                <a:cxn ang="0">
                  <a:pos x="154" y="63"/>
                </a:cxn>
                <a:cxn ang="0">
                  <a:pos x="90" y="62"/>
                </a:cxn>
                <a:cxn ang="0">
                  <a:pos x="34" y="91"/>
                </a:cxn>
                <a:cxn ang="0">
                  <a:pos x="4" y="147"/>
                </a:cxn>
                <a:cxn ang="0">
                  <a:pos x="7" y="275"/>
                </a:cxn>
                <a:cxn ang="0">
                  <a:pos x="18" y="353"/>
                </a:cxn>
                <a:cxn ang="0">
                  <a:pos x="65" y="448"/>
                </a:cxn>
                <a:cxn ang="0">
                  <a:pos x="117" y="496"/>
                </a:cxn>
                <a:cxn ang="0">
                  <a:pos x="195" y="533"/>
                </a:cxn>
                <a:cxn ang="0">
                  <a:pos x="350" y="555"/>
                </a:cxn>
                <a:cxn ang="0">
                  <a:pos x="435" y="543"/>
                </a:cxn>
                <a:cxn ang="0">
                  <a:pos x="524" y="492"/>
                </a:cxn>
                <a:cxn ang="0">
                  <a:pos x="605" y="401"/>
                </a:cxn>
                <a:cxn ang="0">
                  <a:pos x="618" y="283"/>
                </a:cxn>
                <a:cxn ang="0">
                  <a:pos x="617" y="151"/>
                </a:cxn>
                <a:cxn ang="0">
                  <a:pos x="566" y="373"/>
                </a:cxn>
                <a:cxn ang="0">
                  <a:pos x="512" y="441"/>
                </a:cxn>
                <a:cxn ang="0">
                  <a:pos x="433" y="495"/>
                </a:cxn>
                <a:cxn ang="0">
                  <a:pos x="382" y="504"/>
                </a:cxn>
                <a:cxn ang="0">
                  <a:pos x="331" y="508"/>
                </a:cxn>
                <a:cxn ang="0">
                  <a:pos x="240" y="499"/>
                </a:cxn>
                <a:cxn ang="0">
                  <a:pos x="200" y="480"/>
                </a:cxn>
                <a:cxn ang="0">
                  <a:pos x="129" y="445"/>
                </a:cxn>
                <a:cxn ang="0">
                  <a:pos x="79" y="381"/>
                </a:cxn>
                <a:cxn ang="0">
                  <a:pos x="55" y="288"/>
                </a:cxn>
                <a:cxn ang="0">
                  <a:pos x="45" y="172"/>
                </a:cxn>
                <a:cxn ang="0">
                  <a:pos x="56" y="144"/>
                </a:cxn>
                <a:cxn ang="0">
                  <a:pos x="69" y="118"/>
                </a:cxn>
                <a:cxn ang="0">
                  <a:pos x="136" y="108"/>
                </a:cxn>
                <a:cxn ang="0">
                  <a:pos x="198" y="146"/>
                </a:cxn>
                <a:cxn ang="0">
                  <a:pos x="209" y="172"/>
                </a:cxn>
                <a:cxn ang="0">
                  <a:pos x="217" y="200"/>
                </a:cxn>
                <a:cxn ang="0">
                  <a:pos x="238" y="287"/>
                </a:cxn>
                <a:cxn ang="0">
                  <a:pos x="281" y="310"/>
                </a:cxn>
                <a:cxn ang="0">
                  <a:pos x="355" y="308"/>
                </a:cxn>
                <a:cxn ang="0">
                  <a:pos x="392" y="262"/>
                </a:cxn>
                <a:cxn ang="0">
                  <a:pos x="401" y="160"/>
                </a:cxn>
                <a:cxn ang="0">
                  <a:pos x="392" y="46"/>
                </a:cxn>
                <a:cxn ang="0">
                  <a:pos x="565" y="54"/>
                </a:cxn>
                <a:cxn ang="0">
                  <a:pos x="578" y="104"/>
                </a:cxn>
                <a:cxn ang="0">
                  <a:pos x="565" y="197"/>
                </a:cxn>
                <a:cxn ang="0">
                  <a:pos x="574" y="327"/>
                </a:cxn>
              </a:cxnLst>
              <a:rect l="0" t="0" r="r" b="b"/>
              <a:pathLst>
                <a:path w="622" h="555">
                  <a:moveTo>
                    <a:pt x="617" y="151"/>
                  </a:moveTo>
                  <a:lnTo>
                    <a:pt x="617" y="151"/>
                  </a:lnTo>
                  <a:lnTo>
                    <a:pt x="621" y="118"/>
                  </a:lnTo>
                  <a:lnTo>
                    <a:pt x="622" y="101"/>
                  </a:lnTo>
                  <a:lnTo>
                    <a:pt x="622" y="83"/>
                  </a:lnTo>
                  <a:lnTo>
                    <a:pt x="620" y="66"/>
                  </a:lnTo>
                  <a:lnTo>
                    <a:pt x="614" y="50"/>
                  </a:lnTo>
                  <a:lnTo>
                    <a:pt x="612" y="42"/>
                  </a:lnTo>
                  <a:lnTo>
                    <a:pt x="608" y="36"/>
                  </a:lnTo>
                  <a:lnTo>
                    <a:pt x="603" y="28"/>
                  </a:lnTo>
                  <a:lnTo>
                    <a:pt x="597" y="23"/>
                  </a:lnTo>
                  <a:lnTo>
                    <a:pt x="597" y="23"/>
                  </a:lnTo>
                  <a:lnTo>
                    <a:pt x="594" y="19"/>
                  </a:lnTo>
                  <a:lnTo>
                    <a:pt x="588" y="16"/>
                  </a:lnTo>
                  <a:lnTo>
                    <a:pt x="584" y="15"/>
                  </a:lnTo>
                  <a:lnTo>
                    <a:pt x="579" y="16"/>
                  </a:lnTo>
                  <a:lnTo>
                    <a:pt x="579" y="16"/>
                  </a:lnTo>
                  <a:lnTo>
                    <a:pt x="577" y="10"/>
                  </a:lnTo>
                  <a:lnTo>
                    <a:pt x="573" y="4"/>
                  </a:lnTo>
                  <a:lnTo>
                    <a:pt x="566" y="2"/>
                  </a:lnTo>
                  <a:lnTo>
                    <a:pt x="558" y="0"/>
                  </a:lnTo>
                  <a:lnTo>
                    <a:pt x="376" y="0"/>
                  </a:lnTo>
                  <a:lnTo>
                    <a:pt x="376" y="0"/>
                  </a:lnTo>
                  <a:lnTo>
                    <a:pt x="370" y="0"/>
                  </a:lnTo>
                  <a:lnTo>
                    <a:pt x="365" y="3"/>
                  </a:lnTo>
                  <a:lnTo>
                    <a:pt x="359" y="7"/>
                  </a:lnTo>
                  <a:lnTo>
                    <a:pt x="357" y="11"/>
                  </a:lnTo>
                  <a:lnTo>
                    <a:pt x="357" y="11"/>
                  </a:lnTo>
                  <a:lnTo>
                    <a:pt x="352" y="15"/>
                  </a:lnTo>
                  <a:lnTo>
                    <a:pt x="349" y="19"/>
                  </a:lnTo>
                  <a:lnTo>
                    <a:pt x="346" y="24"/>
                  </a:lnTo>
                  <a:lnTo>
                    <a:pt x="345" y="30"/>
                  </a:lnTo>
                  <a:lnTo>
                    <a:pt x="345" y="30"/>
                  </a:lnTo>
                  <a:lnTo>
                    <a:pt x="345" y="46"/>
                  </a:lnTo>
                  <a:lnTo>
                    <a:pt x="346" y="62"/>
                  </a:lnTo>
                  <a:lnTo>
                    <a:pt x="348" y="76"/>
                  </a:lnTo>
                  <a:lnTo>
                    <a:pt x="352" y="92"/>
                  </a:lnTo>
                  <a:lnTo>
                    <a:pt x="352" y="92"/>
                  </a:lnTo>
                  <a:lnTo>
                    <a:pt x="355" y="108"/>
                  </a:lnTo>
                  <a:lnTo>
                    <a:pt x="358" y="125"/>
                  </a:lnTo>
                  <a:lnTo>
                    <a:pt x="358" y="142"/>
                  </a:lnTo>
                  <a:lnTo>
                    <a:pt x="358" y="160"/>
                  </a:lnTo>
                  <a:lnTo>
                    <a:pt x="355" y="195"/>
                  </a:lnTo>
                  <a:lnTo>
                    <a:pt x="353" y="228"/>
                  </a:lnTo>
                  <a:lnTo>
                    <a:pt x="353" y="228"/>
                  </a:lnTo>
                  <a:lnTo>
                    <a:pt x="353" y="234"/>
                  </a:lnTo>
                  <a:lnTo>
                    <a:pt x="350" y="241"/>
                  </a:lnTo>
                  <a:lnTo>
                    <a:pt x="348" y="246"/>
                  </a:lnTo>
                  <a:lnTo>
                    <a:pt x="344" y="251"/>
                  </a:lnTo>
                  <a:lnTo>
                    <a:pt x="338" y="257"/>
                  </a:lnTo>
                  <a:lnTo>
                    <a:pt x="333" y="261"/>
                  </a:lnTo>
                  <a:lnTo>
                    <a:pt x="328" y="263"/>
                  </a:lnTo>
                  <a:lnTo>
                    <a:pt x="321" y="267"/>
                  </a:lnTo>
                  <a:lnTo>
                    <a:pt x="315" y="268"/>
                  </a:lnTo>
                  <a:lnTo>
                    <a:pt x="308" y="270"/>
                  </a:lnTo>
                  <a:lnTo>
                    <a:pt x="302" y="270"/>
                  </a:lnTo>
                  <a:lnTo>
                    <a:pt x="295" y="268"/>
                  </a:lnTo>
                  <a:lnTo>
                    <a:pt x="289" y="267"/>
                  </a:lnTo>
                  <a:lnTo>
                    <a:pt x="283" y="263"/>
                  </a:lnTo>
                  <a:lnTo>
                    <a:pt x="278" y="259"/>
                  </a:lnTo>
                  <a:lnTo>
                    <a:pt x="274" y="254"/>
                  </a:lnTo>
                  <a:lnTo>
                    <a:pt x="274" y="254"/>
                  </a:lnTo>
                  <a:lnTo>
                    <a:pt x="269" y="245"/>
                  </a:lnTo>
                  <a:lnTo>
                    <a:pt x="265" y="234"/>
                  </a:lnTo>
                  <a:lnTo>
                    <a:pt x="263" y="223"/>
                  </a:lnTo>
                  <a:lnTo>
                    <a:pt x="261" y="212"/>
                  </a:lnTo>
                  <a:lnTo>
                    <a:pt x="259" y="190"/>
                  </a:lnTo>
                  <a:lnTo>
                    <a:pt x="256" y="178"/>
                  </a:lnTo>
                  <a:lnTo>
                    <a:pt x="253" y="168"/>
                  </a:lnTo>
                  <a:lnTo>
                    <a:pt x="253" y="168"/>
                  </a:lnTo>
                  <a:lnTo>
                    <a:pt x="255" y="161"/>
                  </a:lnTo>
                  <a:lnTo>
                    <a:pt x="253" y="153"/>
                  </a:lnTo>
                  <a:lnTo>
                    <a:pt x="253" y="153"/>
                  </a:lnTo>
                  <a:lnTo>
                    <a:pt x="249" y="143"/>
                  </a:lnTo>
                  <a:lnTo>
                    <a:pt x="246" y="134"/>
                  </a:lnTo>
                  <a:lnTo>
                    <a:pt x="240" y="125"/>
                  </a:lnTo>
                  <a:lnTo>
                    <a:pt x="235" y="115"/>
                  </a:lnTo>
                  <a:lnTo>
                    <a:pt x="229" y="108"/>
                  </a:lnTo>
                  <a:lnTo>
                    <a:pt x="222" y="101"/>
                  </a:lnTo>
                  <a:lnTo>
                    <a:pt x="215" y="95"/>
                  </a:lnTo>
                  <a:lnTo>
                    <a:pt x="208" y="88"/>
                  </a:lnTo>
                  <a:lnTo>
                    <a:pt x="192" y="78"/>
                  </a:lnTo>
                  <a:lnTo>
                    <a:pt x="174" y="70"/>
                  </a:lnTo>
                  <a:lnTo>
                    <a:pt x="154" y="63"/>
                  </a:lnTo>
                  <a:lnTo>
                    <a:pt x="132" y="61"/>
                  </a:lnTo>
                  <a:lnTo>
                    <a:pt x="132" y="61"/>
                  </a:lnTo>
                  <a:lnTo>
                    <a:pt x="121" y="59"/>
                  </a:lnTo>
                  <a:lnTo>
                    <a:pt x="111" y="59"/>
                  </a:lnTo>
                  <a:lnTo>
                    <a:pt x="100" y="61"/>
                  </a:lnTo>
                  <a:lnTo>
                    <a:pt x="90" y="62"/>
                  </a:lnTo>
                  <a:lnTo>
                    <a:pt x="79" y="64"/>
                  </a:lnTo>
                  <a:lnTo>
                    <a:pt x="69" y="68"/>
                  </a:lnTo>
                  <a:lnTo>
                    <a:pt x="59" y="74"/>
                  </a:lnTo>
                  <a:lnTo>
                    <a:pt x="49" y="78"/>
                  </a:lnTo>
                  <a:lnTo>
                    <a:pt x="41" y="84"/>
                  </a:lnTo>
                  <a:lnTo>
                    <a:pt x="34" y="91"/>
                  </a:lnTo>
                  <a:lnTo>
                    <a:pt x="26" y="98"/>
                  </a:lnTo>
                  <a:lnTo>
                    <a:pt x="19" y="106"/>
                  </a:lnTo>
                  <a:lnTo>
                    <a:pt x="14" y="115"/>
                  </a:lnTo>
                  <a:lnTo>
                    <a:pt x="9" y="125"/>
                  </a:lnTo>
                  <a:lnTo>
                    <a:pt x="6" y="135"/>
                  </a:lnTo>
                  <a:lnTo>
                    <a:pt x="4" y="147"/>
                  </a:lnTo>
                  <a:lnTo>
                    <a:pt x="4" y="147"/>
                  </a:lnTo>
                  <a:lnTo>
                    <a:pt x="1" y="168"/>
                  </a:lnTo>
                  <a:lnTo>
                    <a:pt x="0" y="189"/>
                  </a:lnTo>
                  <a:lnTo>
                    <a:pt x="0" y="211"/>
                  </a:lnTo>
                  <a:lnTo>
                    <a:pt x="2" y="232"/>
                  </a:lnTo>
                  <a:lnTo>
                    <a:pt x="7" y="275"/>
                  </a:lnTo>
                  <a:lnTo>
                    <a:pt x="10" y="297"/>
                  </a:lnTo>
                  <a:lnTo>
                    <a:pt x="10" y="318"/>
                  </a:lnTo>
                  <a:lnTo>
                    <a:pt x="10" y="318"/>
                  </a:lnTo>
                  <a:lnTo>
                    <a:pt x="11" y="326"/>
                  </a:lnTo>
                  <a:lnTo>
                    <a:pt x="13" y="335"/>
                  </a:lnTo>
                  <a:lnTo>
                    <a:pt x="18" y="353"/>
                  </a:lnTo>
                  <a:lnTo>
                    <a:pt x="26" y="372"/>
                  </a:lnTo>
                  <a:lnTo>
                    <a:pt x="34" y="387"/>
                  </a:lnTo>
                  <a:lnTo>
                    <a:pt x="34" y="387"/>
                  </a:lnTo>
                  <a:lnTo>
                    <a:pt x="43" y="407"/>
                  </a:lnTo>
                  <a:lnTo>
                    <a:pt x="53" y="428"/>
                  </a:lnTo>
                  <a:lnTo>
                    <a:pt x="65" y="448"/>
                  </a:lnTo>
                  <a:lnTo>
                    <a:pt x="72" y="457"/>
                  </a:lnTo>
                  <a:lnTo>
                    <a:pt x="78" y="466"/>
                  </a:lnTo>
                  <a:lnTo>
                    <a:pt x="78" y="466"/>
                  </a:lnTo>
                  <a:lnTo>
                    <a:pt x="90" y="475"/>
                  </a:lnTo>
                  <a:lnTo>
                    <a:pt x="103" y="486"/>
                  </a:lnTo>
                  <a:lnTo>
                    <a:pt x="117" y="496"/>
                  </a:lnTo>
                  <a:lnTo>
                    <a:pt x="133" y="505"/>
                  </a:lnTo>
                  <a:lnTo>
                    <a:pt x="149" y="514"/>
                  </a:lnTo>
                  <a:lnTo>
                    <a:pt x="164" y="522"/>
                  </a:lnTo>
                  <a:lnTo>
                    <a:pt x="180" y="527"/>
                  </a:lnTo>
                  <a:lnTo>
                    <a:pt x="195" y="533"/>
                  </a:lnTo>
                  <a:lnTo>
                    <a:pt x="195" y="533"/>
                  </a:lnTo>
                  <a:lnTo>
                    <a:pt x="238" y="542"/>
                  </a:lnTo>
                  <a:lnTo>
                    <a:pt x="260" y="547"/>
                  </a:lnTo>
                  <a:lnTo>
                    <a:pt x="283" y="551"/>
                  </a:lnTo>
                  <a:lnTo>
                    <a:pt x="306" y="554"/>
                  </a:lnTo>
                  <a:lnTo>
                    <a:pt x="328" y="555"/>
                  </a:lnTo>
                  <a:lnTo>
                    <a:pt x="350" y="555"/>
                  </a:lnTo>
                  <a:lnTo>
                    <a:pt x="372" y="554"/>
                  </a:lnTo>
                  <a:lnTo>
                    <a:pt x="372" y="554"/>
                  </a:lnTo>
                  <a:lnTo>
                    <a:pt x="404" y="548"/>
                  </a:lnTo>
                  <a:lnTo>
                    <a:pt x="420" y="547"/>
                  </a:lnTo>
                  <a:lnTo>
                    <a:pt x="435" y="543"/>
                  </a:lnTo>
                  <a:lnTo>
                    <a:pt x="435" y="543"/>
                  </a:lnTo>
                  <a:lnTo>
                    <a:pt x="448" y="539"/>
                  </a:lnTo>
                  <a:lnTo>
                    <a:pt x="459" y="533"/>
                  </a:lnTo>
                  <a:lnTo>
                    <a:pt x="481" y="520"/>
                  </a:lnTo>
                  <a:lnTo>
                    <a:pt x="503" y="505"/>
                  </a:lnTo>
                  <a:lnTo>
                    <a:pt x="524" y="492"/>
                  </a:lnTo>
                  <a:lnTo>
                    <a:pt x="524" y="492"/>
                  </a:lnTo>
                  <a:lnTo>
                    <a:pt x="541" y="482"/>
                  </a:lnTo>
                  <a:lnTo>
                    <a:pt x="557" y="469"/>
                  </a:lnTo>
                  <a:lnTo>
                    <a:pt x="571" y="453"/>
                  </a:lnTo>
                  <a:lnTo>
                    <a:pt x="584" y="437"/>
                  </a:lnTo>
                  <a:lnTo>
                    <a:pt x="596" y="419"/>
                  </a:lnTo>
                  <a:lnTo>
                    <a:pt x="605" y="401"/>
                  </a:lnTo>
                  <a:lnTo>
                    <a:pt x="613" y="382"/>
                  </a:lnTo>
                  <a:lnTo>
                    <a:pt x="617" y="363"/>
                  </a:lnTo>
                  <a:lnTo>
                    <a:pt x="617" y="363"/>
                  </a:lnTo>
                  <a:lnTo>
                    <a:pt x="618" y="336"/>
                  </a:lnTo>
                  <a:lnTo>
                    <a:pt x="620" y="309"/>
                  </a:lnTo>
                  <a:lnTo>
                    <a:pt x="618" y="283"/>
                  </a:lnTo>
                  <a:lnTo>
                    <a:pt x="616" y="257"/>
                  </a:lnTo>
                  <a:lnTo>
                    <a:pt x="614" y="231"/>
                  </a:lnTo>
                  <a:lnTo>
                    <a:pt x="614" y="204"/>
                  </a:lnTo>
                  <a:lnTo>
                    <a:pt x="614" y="178"/>
                  </a:lnTo>
                  <a:lnTo>
                    <a:pt x="617" y="151"/>
                  </a:lnTo>
                  <a:lnTo>
                    <a:pt x="617" y="151"/>
                  </a:lnTo>
                  <a:close/>
                  <a:moveTo>
                    <a:pt x="574" y="327"/>
                  </a:moveTo>
                  <a:lnTo>
                    <a:pt x="574" y="327"/>
                  </a:lnTo>
                  <a:lnTo>
                    <a:pt x="574" y="340"/>
                  </a:lnTo>
                  <a:lnTo>
                    <a:pt x="571" y="352"/>
                  </a:lnTo>
                  <a:lnTo>
                    <a:pt x="569" y="363"/>
                  </a:lnTo>
                  <a:lnTo>
                    <a:pt x="566" y="373"/>
                  </a:lnTo>
                  <a:lnTo>
                    <a:pt x="561" y="384"/>
                  </a:lnTo>
                  <a:lnTo>
                    <a:pt x="557" y="393"/>
                  </a:lnTo>
                  <a:lnTo>
                    <a:pt x="550" y="402"/>
                  </a:lnTo>
                  <a:lnTo>
                    <a:pt x="544" y="411"/>
                  </a:lnTo>
                  <a:lnTo>
                    <a:pt x="529" y="427"/>
                  </a:lnTo>
                  <a:lnTo>
                    <a:pt x="512" y="441"/>
                  </a:lnTo>
                  <a:lnTo>
                    <a:pt x="494" y="455"/>
                  </a:lnTo>
                  <a:lnTo>
                    <a:pt x="474" y="469"/>
                  </a:lnTo>
                  <a:lnTo>
                    <a:pt x="474" y="469"/>
                  </a:lnTo>
                  <a:lnTo>
                    <a:pt x="459" y="479"/>
                  </a:lnTo>
                  <a:lnTo>
                    <a:pt x="442" y="491"/>
                  </a:lnTo>
                  <a:lnTo>
                    <a:pt x="433" y="495"/>
                  </a:lnTo>
                  <a:lnTo>
                    <a:pt x="423" y="499"/>
                  </a:lnTo>
                  <a:lnTo>
                    <a:pt x="414" y="501"/>
                  </a:lnTo>
                  <a:lnTo>
                    <a:pt x="404" y="503"/>
                  </a:lnTo>
                  <a:lnTo>
                    <a:pt x="404" y="503"/>
                  </a:lnTo>
                  <a:lnTo>
                    <a:pt x="392" y="503"/>
                  </a:lnTo>
                  <a:lnTo>
                    <a:pt x="382" y="504"/>
                  </a:lnTo>
                  <a:lnTo>
                    <a:pt x="371" y="505"/>
                  </a:lnTo>
                  <a:lnTo>
                    <a:pt x="359" y="509"/>
                  </a:lnTo>
                  <a:lnTo>
                    <a:pt x="359" y="509"/>
                  </a:lnTo>
                  <a:lnTo>
                    <a:pt x="354" y="510"/>
                  </a:lnTo>
                  <a:lnTo>
                    <a:pt x="348" y="510"/>
                  </a:lnTo>
                  <a:lnTo>
                    <a:pt x="331" y="508"/>
                  </a:lnTo>
                  <a:lnTo>
                    <a:pt x="314" y="505"/>
                  </a:lnTo>
                  <a:lnTo>
                    <a:pt x="299" y="503"/>
                  </a:lnTo>
                  <a:lnTo>
                    <a:pt x="299" y="503"/>
                  </a:lnTo>
                  <a:lnTo>
                    <a:pt x="278" y="501"/>
                  </a:lnTo>
                  <a:lnTo>
                    <a:pt x="253" y="500"/>
                  </a:lnTo>
                  <a:lnTo>
                    <a:pt x="240" y="499"/>
                  </a:lnTo>
                  <a:lnTo>
                    <a:pt x="229" y="496"/>
                  </a:lnTo>
                  <a:lnTo>
                    <a:pt x="217" y="492"/>
                  </a:lnTo>
                  <a:lnTo>
                    <a:pt x="209" y="487"/>
                  </a:lnTo>
                  <a:lnTo>
                    <a:pt x="209" y="487"/>
                  </a:lnTo>
                  <a:lnTo>
                    <a:pt x="205" y="483"/>
                  </a:lnTo>
                  <a:lnTo>
                    <a:pt x="200" y="480"/>
                  </a:lnTo>
                  <a:lnTo>
                    <a:pt x="191" y="476"/>
                  </a:lnTo>
                  <a:lnTo>
                    <a:pt x="180" y="472"/>
                  </a:lnTo>
                  <a:lnTo>
                    <a:pt x="171" y="469"/>
                  </a:lnTo>
                  <a:lnTo>
                    <a:pt x="171" y="469"/>
                  </a:lnTo>
                  <a:lnTo>
                    <a:pt x="129" y="445"/>
                  </a:lnTo>
                  <a:lnTo>
                    <a:pt x="129" y="445"/>
                  </a:lnTo>
                  <a:lnTo>
                    <a:pt x="123" y="441"/>
                  </a:lnTo>
                  <a:lnTo>
                    <a:pt x="116" y="435"/>
                  </a:lnTo>
                  <a:lnTo>
                    <a:pt x="110" y="428"/>
                  </a:lnTo>
                  <a:lnTo>
                    <a:pt x="103" y="420"/>
                  </a:lnTo>
                  <a:lnTo>
                    <a:pt x="91" y="402"/>
                  </a:lnTo>
                  <a:lnTo>
                    <a:pt x="79" y="381"/>
                  </a:lnTo>
                  <a:lnTo>
                    <a:pt x="70" y="360"/>
                  </a:lnTo>
                  <a:lnTo>
                    <a:pt x="62" y="339"/>
                  </a:lnTo>
                  <a:lnTo>
                    <a:pt x="59" y="321"/>
                  </a:lnTo>
                  <a:lnTo>
                    <a:pt x="56" y="305"/>
                  </a:lnTo>
                  <a:lnTo>
                    <a:pt x="56" y="305"/>
                  </a:lnTo>
                  <a:lnTo>
                    <a:pt x="55" y="288"/>
                  </a:lnTo>
                  <a:lnTo>
                    <a:pt x="53" y="272"/>
                  </a:lnTo>
                  <a:lnTo>
                    <a:pt x="48" y="238"/>
                  </a:lnTo>
                  <a:lnTo>
                    <a:pt x="47" y="221"/>
                  </a:lnTo>
                  <a:lnTo>
                    <a:pt x="45" y="204"/>
                  </a:lnTo>
                  <a:lnTo>
                    <a:pt x="44" y="187"/>
                  </a:lnTo>
                  <a:lnTo>
                    <a:pt x="45" y="172"/>
                  </a:lnTo>
                  <a:lnTo>
                    <a:pt x="45" y="172"/>
                  </a:lnTo>
                  <a:lnTo>
                    <a:pt x="49" y="168"/>
                  </a:lnTo>
                  <a:lnTo>
                    <a:pt x="53" y="164"/>
                  </a:lnTo>
                  <a:lnTo>
                    <a:pt x="56" y="159"/>
                  </a:lnTo>
                  <a:lnTo>
                    <a:pt x="56" y="152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0"/>
                  </a:lnTo>
                  <a:lnTo>
                    <a:pt x="55" y="136"/>
                  </a:lnTo>
                  <a:lnTo>
                    <a:pt x="55" y="136"/>
                  </a:lnTo>
                  <a:lnTo>
                    <a:pt x="61" y="126"/>
                  </a:lnTo>
                  <a:lnTo>
                    <a:pt x="69" y="118"/>
                  </a:lnTo>
                  <a:lnTo>
                    <a:pt x="78" y="113"/>
                  </a:lnTo>
                  <a:lnTo>
                    <a:pt x="89" y="108"/>
                  </a:lnTo>
                  <a:lnTo>
                    <a:pt x="100" y="105"/>
                  </a:lnTo>
                  <a:lnTo>
                    <a:pt x="112" y="105"/>
                  </a:lnTo>
                  <a:lnTo>
                    <a:pt x="124" y="105"/>
                  </a:lnTo>
                  <a:lnTo>
                    <a:pt x="136" y="108"/>
                  </a:lnTo>
                  <a:lnTo>
                    <a:pt x="149" y="110"/>
                  </a:lnTo>
                  <a:lnTo>
                    <a:pt x="161" y="115"/>
                  </a:lnTo>
                  <a:lnTo>
                    <a:pt x="171" y="121"/>
                  </a:lnTo>
                  <a:lnTo>
                    <a:pt x="181" y="129"/>
                  </a:lnTo>
                  <a:lnTo>
                    <a:pt x="191" y="136"/>
                  </a:lnTo>
                  <a:lnTo>
                    <a:pt x="198" y="146"/>
                  </a:lnTo>
                  <a:lnTo>
                    <a:pt x="205" y="155"/>
                  </a:lnTo>
                  <a:lnTo>
                    <a:pt x="209" y="166"/>
                  </a:lnTo>
                  <a:lnTo>
                    <a:pt x="209" y="166"/>
                  </a:lnTo>
                  <a:lnTo>
                    <a:pt x="210" y="168"/>
                  </a:lnTo>
                  <a:lnTo>
                    <a:pt x="210" y="168"/>
                  </a:lnTo>
                  <a:lnTo>
                    <a:pt x="209" y="172"/>
                  </a:lnTo>
                  <a:lnTo>
                    <a:pt x="209" y="177"/>
                  </a:lnTo>
                  <a:lnTo>
                    <a:pt x="209" y="182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4" y="194"/>
                  </a:lnTo>
                  <a:lnTo>
                    <a:pt x="217" y="200"/>
                  </a:lnTo>
                  <a:lnTo>
                    <a:pt x="221" y="216"/>
                  </a:lnTo>
                  <a:lnTo>
                    <a:pt x="225" y="249"/>
                  </a:lnTo>
                  <a:lnTo>
                    <a:pt x="229" y="266"/>
                  </a:lnTo>
                  <a:lnTo>
                    <a:pt x="231" y="274"/>
                  </a:lnTo>
                  <a:lnTo>
                    <a:pt x="234" y="280"/>
                  </a:lnTo>
                  <a:lnTo>
                    <a:pt x="238" y="287"/>
                  </a:lnTo>
                  <a:lnTo>
                    <a:pt x="243" y="293"/>
                  </a:lnTo>
                  <a:lnTo>
                    <a:pt x="249" y="299"/>
                  </a:lnTo>
                  <a:lnTo>
                    <a:pt x="257" y="302"/>
                  </a:lnTo>
                  <a:lnTo>
                    <a:pt x="257" y="302"/>
                  </a:lnTo>
                  <a:lnTo>
                    <a:pt x="268" y="306"/>
                  </a:lnTo>
                  <a:lnTo>
                    <a:pt x="281" y="310"/>
                  </a:lnTo>
                  <a:lnTo>
                    <a:pt x="295" y="313"/>
                  </a:lnTo>
                  <a:lnTo>
                    <a:pt x="310" y="316"/>
                  </a:lnTo>
                  <a:lnTo>
                    <a:pt x="324" y="316"/>
                  </a:lnTo>
                  <a:lnTo>
                    <a:pt x="338" y="314"/>
                  </a:lnTo>
                  <a:lnTo>
                    <a:pt x="350" y="310"/>
                  </a:lnTo>
                  <a:lnTo>
                    <a:pt x="355" y="308"/>
                  </a:lnTo>
                  <a:lnTo>
                    <a:pt x="361" y="305"/>
                  </a:lnTo>
                  <a:lnTo>
                    <a:pt x="361" y="305"/>
                  </a:lnTo>
                  <a:lnTo>
                    <a:pt x="372" y="295"/>
                  </a:lnTo>
                  <a:lnTo>
                    <a:pt x="380" y="284"/>
                  </a:lnTo>
                  <a:lnTo>
                    <a:pt x="388" y="274"/>
                  </a:lnTo>
                  <a:lnTo>
                    <a:pt x="392" y="262"/>
                  </a:lnTo>
                  <a:lnTo>
                    <a:pt x="396" y="250"/>
                  </a:lnTo>
                  <a:lnTo>
                    <a:pt x="397" y="237"/>
                  </a:lnTo>
                  <a:lnTo>
                    <a:pt x="399" y="208"/>
                  </a:lnTo>
                  <a:lnTo>
                    <a:pt x="399" y="208"/>
                  </a:lnTo>
                  <a:lnTo>
                    <a:pt x="400" y="185"/>
                  </a:lnTo>
                  <a:lnTo>
                    <a:pt x="401" y="160"/>
                  </a:lnTo>
                  <a:lnTo>
                    <a:pt x="403" y="135"/>
                  </a:lnTo>
                  <a:lnTo>
                    <a:pt x="401" y="122"/>
                  </a:lnTo>
                  <a:lnTo>
                    <a:pt x="400" y="110"/>
                  </a:lnTo>
                  <a:lnTo>
                    <a:pt x="400" y="110"/>
                  </a:lnTo>
                  <a:lnTo>
                    <a:pt x="396" y="78"/>
                  </a:lnTo>
                  <a:lnTo>
                    <a:pt x="392" y="46"/>
                  </a:lnTo>
                  <a:lnTo>
                    <a:pt x="558" y="46"/>
                  </a:lnTo>
                  <a:lnTo>
                    <a:pt x="558" y="46"/>
                  </a:lnTo>
                  <a:lnTo>
                    <a:pt x="560" y="46"/>
                  </a:lnTo>
                  <a:lnTo>
                    <a:pt x="560" y="46"/>
                  </a:lnTo>
                  <a:lnTo>
                    <a:pt x="562" y="50"/>
                  </a:lnTo>
                  <a:lnTo>
                    <a:pt x="565" y="54"/>
                  </a:lnTo>
                  <a:lnTo>
                    <a:pt x="565" y="54"/>
                  </a:lnTo>
                  <a:lnTo>
                    <a:pt x="570" y="61"/>
                  </a:lnTo>
                  <a:lnTo>
                    <a:pt x="574" y="67"/>
                  </a:lnTo>
                  <a:lnTo>
                    <a:pt x="577" y="75"/>
                  </a:lnTo>
                  <a:lnTo>
                    <a:pt x="578" y="84"/>
                  </a:lnTo>
                  <a:lnTo>
                    <a:pt x="578" y="104"/>
                  </a:lnTo>
                  <a:lnTo>
                    <a:pt x="577" y="123"/>
                  </a:lnTo>
                  <a:lnTo>
                    <a:pt x="573" y="144"/>
                  </a:lnTo>
                  <a:lnTo>
                    <a:pt x="570" y="164"/>
                  </a:lnTo>
                  <a:lnTo>
                    <a:pt x="566" y="182"/>
                  </a:lnTo>
                  <a:lnTo>
                    <a:pt x="565" y="197"/>
                  </a:lnTo>
                  <a:lnTo>
                    <a:pt x="565" y="197"/>
                  </a:lnTo>
                  <a:lnTo>
                    <a:pt x="565" y="212"/>
                  </a:lnTo>
                  <a:lnTo>
                    <a:pt x="566" y="229"/>
                  </a:lnTo>
                  <a:lnTo>
                    <a:pt x="569" y="262"/>
                  </a:lnTo>
                  <a:lnTo>
                    <a:pt x="573" y="295"/>
                  </a:lnTo>
                  <a:lnTo>
                    <a:pt x="574" y="310"/>
                  </a:lnTo>
                  <a:lnTo>
                    <a:pt x="574" y="327"/>
                  </a:lnTo>
                  <a:lnTo>
                    <a:pt x="574" y="3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8" name="Freeform 594"/>
            <p:cNvSpPr/>
            <p:nvPr/>
          </p:nvSpPr>
          <p:spPr bwMode="auto">
            <a:xfrm>
              <a:off x="3319463" y="2089150"/>
              <a:ext cx="122238" cy="193675"/>
            </a:xfrm>
            <a:custGeom>
              <a:avLst/>
              <a:gdLst/>
              <a:ahLst/>
              <a:cxnLst>
                <a:cxn ang="0">
                  <a:pos x="273" y="1"/>
                </a:cxn>
                <a:cxn ang="0">
                  <a:pos x="223" y="27"/>
                </a:cxn>
                <a:cxn ang="0">
                  <a:pos x="194" y="47"/>
                </a:cxn>
                <a:cxn ang="0">
                  <a:pos x="168" y="68"/>
                </a:cxn>
                <a:cxn ang="0">
                  <a:pos x="133" y="104"/>
                </a:cxn>
                <a:cxn ang="0">
                  <a:pos x="92" y="162"/>
                </a:cxn>
                <a:cxn ang="0">
                  <a:pos x="73" y="193"/>
                </a:cxn>
                <a:cxn ang="0">
                  <a:pos x="44" y="257"/>
                </a:cxn>
                <a:cxn ang="0">
                  <a:pos x="23" y="323"/>
                </a:cxn>
                <a:cxn ang="0">
                  <a:pos x="9" y="389"/>
                </a:cxn>
                <a:cxn ang="0">
                  <a:pos x="0" y="457"/>
                </a:cxn>
                <a:cxn ang="0">
                  <a:pos x="0" y="464"/>
                </a:cxn>
                <a:cxn ang="0">
                  <a:pos x="0" y="467"/>
                </a:cxn>
                <a:cxn ang="0">
                  <a:pos x="1" y="476"/>
                </a:cxn>
                <a:cxn ang="0">
                  <a:pos x="6" y="484"/>
                </a:cxn>
                <a:cxn ang="0">
                  <a:pos x="13" y="488"/>
                </a:cxn>
                <a:cxn ang="0">
                  <a:pos x="22" y="489"/>
                </a:cxn>
                <a:cxn ang="0">
                  <a:pos x="34" y="486"/>
                </a:cxn>
                <a:cxn ang="0">
                  <a:pos x="40" y="480"/>
                </a:cxn>
                <a:cxn ang="0">
                  <a:pos x="44" y="472"/>
                </a:cxn>
                <a:cxn ang="0">
                  <a:pos x="45" y="467"/>
                </a:cxn>
                <a:cxn ang="0">
                  <a:pos x="52" y="433"/>
                </a:cxn>
                <a:cxn ang="0">
                  <a:pos x="56" y="397"/>
                </a:cxn>
                <a:cxn ang="0">
                  <a:pos x="57" y="376"/>
                </a:cxn>
                <a:cxn ang="0">
                  <a:pos x="61" y="342"/>
                </a:cxn>
                <a:cxn ang="0">
                  <a:pos x="68" y="321"/>
                </a:cxn>
                <a:cxn ang="0">
                  <a:pos x="72" y="312"/>
                </a:cxn>
                <a:cxn ang="0">
                  <a:pos x="86" y="285"/>
                </a:cxn>
                <a:cxn ang="0">
                  <a:pos x="108" y="229"/>
                </a:cxn>
                <a:cxn ang="0">
                  <a:pos x="121" y="201"/>
                </a:cxn>
                <a:cxn ang="0">
                  <a:pos x="137" y="174"/>
                </a:cxn>
                <a:cxn ang="0">
                  <a:pos x="174" y="127"/>
                </a:cxn>
                <a:cxn ang="0">
                  <a:pos x="217" y="87"/>
                </a:cxn>
                <a:cxn ang="0">
                  <a:pos x="268" y="55"/>
                </a:cxn>
                <a:cxn ang="0">
                  <a:pos x="297" y="40"/>
                </a:cxn>
                <a:cxn ang="0">
                  <a:pos x="304" y="35"/>
                </a:cxn>
                <a:cxn ang="0">
                  <a:pos x="308" y="29"/>
                </a:cxn>
                <a:cxn ang="0">
                  <a:pos x="308" y="21"/>
                </a:cxn>
                <a:cxn ang="0">
                  <a:pos x="299" y="5"/>
                </a:cxn>
                <a:cxn ang="0">
                  <a:pos x="287" y="0"/>
                </a:cxn>
                <a:cxn ang="0">
                  <a:pos x="278" y="0"/>
                </a:cxn>
                <a:cxn ang="0">
                  <a:pos x="273" y="1"/>
                </a:cxn>
              </a:cxnLst>
              <a:rect l="0" t="0" r="r" b="b"/>
              <a:pathLst>
                <a:path w="308" h="489">
                  <a:moveTo>
                    <a:pt x="273" y="1"/>
                  </a:moveTo>
                  <a:lnTo>
                    <a:pt x="273" y="1"/>
                  </a:lnTo>
                  <a:lnTo>
                    <a:pt x="239" y="18"/>
                  </a:lnTo>
                  <a:lnTo>
                    <a:pt x="223" y="27"/>
                  </a:lnTo>
                  <a:lnTo>
                    <a:pt x="209" y="36"/>
                  </a:lnTo>
                  <a:lnTo>
                    <a:pt x="194" y="47"/>
                  </a:lnTo>
                  <a:lnTo>
                    <a:pt x="181" y="57"/>
                  </a:lnTo>
                  <a:lnTo>
                    <a:pt x="168" y="68"/>
                  </a:lnTo>
                  <a:lnTo>
                    <a:pt x="157" y="80"/>
                  </a:lnTo>
                  <a:lnTo>
                    <a:pt x="133" y="104"/>
                  </a:lnTo>
                  <a:lnTo>
                    <a:pt x="112" y="132"/>
                  </a:lnTo>
                  <a:lnTo>
                    <a:pt x="92" y="162"/>
                  </a:lnTo>
                  <a:lnTo>
                    <a:pt x="73" y="193"/>
                  </a:lnTo>
                  <a:lnTo>
                    <a:pt x="73" y="193"/>
                  </a:lnTo>
                  <a:lnTo>
                    <a:pt x="57" y="225"/>
                  </a:lnTo>
                  <a:lnTo>
                    <a:pt x="44" y="257"/>
                  </a:lnTo>
                  <a:lnTo>
                    <a:pt x="32" y="290"/>
                  </a:lnTo>
                  <a:lnTo>
                    <a:pt x="23" y="323"/>
                  </a:lnTo>
                  <a:lnTo>
                    <a:pt x="15" y="355"/>
                  </a:lnTo>
                  <a:lnTo>
                    <a:pt x="9" y="389"/>
                  </a:lnTo>
                  <a:lnTo>
                    <a:pt x="5" y="423"/>
                  </a:lnTo>
                  <a:lnTo>
                    <a:pt x="0" y="457"/>
                  </a:lnTo>
                  <a:lnTo>
                    <a:pt x="0" y="457"/>
                  </a:lnTo>
                  <a:lnTo>
                    <a:pt x="0" y="464"/>
                  </a:lnTo>
                  <a:lnTo>
                    <a:pt x="0" y="467"/>
                  </a:lnTo>
                  <a:lnTo>
                    <a:pt x="0" y="467"/>
                  </a:lnTo>
                  <a:lnTo>
                    <a:pt x="0" y="472"/>
                  </a:lnTo>
                  <a:lnTo>
                    <a:pt x="1" y="476"/>
                  </a:lnTo>
                  <a:lnTo>
                    <a:pt x="4" y="480"/>
                  </a:lnTo>
                  <a:lnTo>
                    <a:pt x="6" y="484"/>
                  </a:lnTo>
                  <a:lnTo>
                    <a:pt x="10" y="485"/>
                  </a:lnTo>
                  <a:lnTo>
                    <a:pt x="13" y="488"/>
                  </a:lnTo>
                  <a:lnTo>
                    <a:pt x="22" y="489"/>
                  </a:lnTo>
                  <a:lnTo>
                    <a:pt x="22" y="489"/>
                  </a:lnTo>
                  <a:lnTo>
                    <a:pt x="30" y="488"/>
                  </a:lnTo>
                  <a:lnTo>
                    <a:pt x="34" y="486"/>
                  </a:lnTo>
                  <a:lnTo>
                    <a:pt x="38" y="484"/>
                  </a:lnTo>
                  <a:lnTo>
                    <a:pt x="40" y="480"/>
                  </a:lnTo>
                  <a:lnTo>
                    <a:pt x="43" y="476"/>
                  </a:lnTo>
                  <a:lnTo>
                    <a:pt x="44" y="472"/>
                  </a:lnTo>
                  <a:lnTo>
                    <a:pt x="45" y="467"/>
                  </a:lnTo>
                  <a:lnTo>
                    <a:pt x="45" y="467"/>
                  </a:lnTo>
                  <a:lnTo>
                    <a:pt x="48" y="448"/>
                  </a:lnTo>
                  <a:lnTo>
                    <a:pt x="52" y="433"/>
                  </a:lnTo>
                  <a:lnTo>
                    <a:pt x="55" y="416"/>
                  </a:lnTo>
                  <a:lnTo>
                    <a:pt x="56" y="397"/>
                  </a:lnTo>
                  <a:lnTo>
                    <a:pt x="56" y="397"/>
                  </a:lnTo>
                  <a:lnTo>
                    <a:pt x="57" y="376"/>
                  </a:lnTo>
                  <a:lnTo>
                    <a:pt x="58" y="354"/>
                  </a:lnTo>
                  <a:lnTo>
                    <a:pt x="61" y="342"/>
                  </a:lnTo>
                  <a:lnTo>
                    <a:pt x="64" y="332"/>
                  </a:lnTo>
                  <a:lnTo>
                    <a:pt x="68" y="321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9" y="299"/>
                  </a:lnTo>
                  <a:lnTo>
                    <a:pt x="86" y="285"/>
                  </a:lnTo>
                  <a:lnTo>
                    <a:pt x="98" y="257"/>
                  </a:lnTo>
                  <a:lnTo>
                    <a:pt x="108" y="229"/>
                  </a:lnTo>
                  <a:lnTo>
                    <a:pt x="115" y="216"/>
                  </a:lnTo>
                  <a:lnTo>
                    <a:pt x="121" y="201"/>
                  </a:lnTo>
                  <a:lnTo>
                    <a:pt x="121" y="201"/>
                  </a:lnTo>
                  <a:lnTo>
                    <a:pt x="137" y="174"/>
                  </a:lnTo>
                  <a:lnTo>
                    <a:pt x="155" y="149"/>
                  </a:lnTo>
                  <a:lnTo>
                    <a:pt x="174" y="127"/>
                  </a:lnTo>
                  <a:lnTo>
                    <a:pt x="194" y="106"/>
                  </a:lnTo>
                  <a:lnTo>
                    <a:pt x="217" y="87"/>
                  </a:lnTo>
                  <a:lnTo>
                    <a:pt x="242" y="70"/>
                  </a:lnTo>
                  <a:lnTo>
                    <a:pt x="268" y="55"/>
                  </a:lnTo>
                  <a:lnTo>
                    <a:pt x="297" y="40"/>
                  </a:lnTo>
                  <a:lnTo>
                    <a:pt x="297" y="40"/>
                  </a:lnTo>
                  <a:lnTo>
                    <a:pt x="300" y="39"/>
                  </a:lnTo>
                  <a:lnTo>
                    <a:pt x="304" y="35"/>
                  </a:lnTo>
                  <a:lnTo>
                    <a:pt x="307" y="32"/>
                  </a:lnTo>
                  <a:lnTo>
                    <a:pt x="308" y="29"/>
                  </a:lnTo>
                  <a:lnTo>
                    <a:pt x="308" y="25"/>
                  </a:lnTo>
                  <a:lnTo>
                    <a:pt x="308" y="21"/>
                  </a:lnTo>
                  <a:lnTo>
                    <a:pt x="304" y="13"/>
                  </a:lnTo>
                  <a:lnTo>
                    <a:pt x="299" y="5"/>
                  </a:lnTo>
                  <a:lnTo>
                    <a:pt x="291" y="1"/>
                  </a:lnTo>
                  <a:lnTo>
                    <a:pt x="287" y="0"/>
                  </a:lnTo>
                  <a:lnTo>
                    <a:pt x="283" y="0"/>
                  </a:lnTo>
                  <a:lnTo>
                    <a:pt x="278" y="0"/>
                  </a:lnTo>
                  <a:lnTo>
                    <a:pt x="273" y="1"/>
                  </a:lnTo>
                  <a:lnTo>
                    <a:pt x="2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39" name="Freeform 595"/>
            <p:cNvSpPr/>
            <p:nvPr/>
          </p:nvSpPr>
          <p:spPr bwMode="auto">
            <a:xfrm>
              <a:off x="3495676" y="2093913"/>
              <a:ext cx="142875" cy="174625"/>
            </a:xfrm>
            <a:custGeom>
              <a:avLst/>
              <a:gdLst/>
              <a:ahLst/>
              <a:cxnLst>
                <a:cxn ang="0">
                  <a:pos x="352" y="399"/>
                </a:cxn>
                <a:cxn ang="0">
                  <a:pos x="344" y="365"/>
                </a:cxn>
                <a:cxn ang="0">
                  <a:pos x="334" y="332"/>
                </a:cxn>
                <a:cxn ang="0">
                  <a:pos x="303" y="267"/>
                </a:cxn>
                <a:cxn ang="0">
                  <a:pos x="265" y="207"/>
                </a:cxn>
                <a:cxn ang="0">
                  <a:pos x="223" y="152"/>
                </a:cxn>
                <a:cxn ang="0">
                  <a:pos x="203" y="127"/>
                </a:cxn>
                <a:cxn ang="0">
                  <a:pos x="174" y="92"/>
                </a:cxn>
                <a:cxn ang="0">
                  <a:pos x="151" y="71"/>
                </a:cxn>
                <a:cxn ang="0">
                  <a:pos x="138" y="62"/>
                </a:cxn>
                <a:cxn ang="0">
                  <a:pos x="88" y="30"/>
                </a:cxn>
                <a:cxn ang="0">
                  <a:pos x="59" y="19"/>
                </a:cxn>
                <a:cxn ang="0">
                  <a:pos x="50" y="17"/>
                </a:cxn>
                <a:cxn ang="0">
                  <a:pos x="46" y="22"/>
                </a:cxn>
                <a:cxn ang="0">
                  <a:pos x="46" y="17"/>
                </a:cxn>
                <a:cxn ang="0">
                  <a:pos x="42" y="9"/>
                </a:cxn>
                <a:cxn ang="0">
                  <a:pos x="36" y="4"/>
                </a:cxn>
                <a:cxn ang="0">
                  <a:pos x="24" y="0"/>
                </a:cxn>
                <a:cxn ang="0">
                  <a:pos x="11" y="4"/>
                </a:cxn>
                <a:cxn ang="0">
                  <a:pos x="4" y="9"/>
                </a:cxn>
                <a:cxn ang="0">
                  <a:pos x="2" y="17"/>
                </a:cxn>
                <a:cxn ang="0">
                  <a:pos x="0" y="29"/>
                </a:cxn>
                <a:cxn ang="0">
                  <a:pos x="2" y="34"/>
                </a:cxn>
                <a:cxn ang="0">
                  <a:pos x="7" y="45"/>
                </a:cxn>
                <a:cxn ang="0">
                  <a:pos x="12" y="49"/>
                </a:cxn>
                <a:cxn ang="0">
                  <a:pos x="80" y="80"/>
                </a:cxn>
                <a:cxn ang="0">
                  <a:pos x="93" y="88"/>
                </a:cxn>
                <a:cxn ang="0">
                  <a:pos x="117" y="105"/>
                </a:cxn>
                <a:cxn ang="0">
                  <a:pos x="147" y="136"/>
                </a:cxn>
                <a:cxn ang="0">
                  <a:pos x="168" y="158"/>
                </a:cxn>
                <a:cxn ang="0">
                  <a:pos x="212" y="211"/>
                </a:cxn>
                <a:cxn ang="0">
                  <a:pos x="251" y="268"/>
                </a:cxn>
                <a:cxn ang="0">
                  <a:pos x="268" y="302"/>
                </a:cxn>
                <a:cxn ang="0">
                  <a:pos x="287" y="340"/>
                </a:cxn>
                <a:cxn ang="0">
                  <a:pos x="301" y="379"/>
                </a:cxn>
                <a:cxn ang="0">
                  <a:pos x="309" y="416"/>
                </a:cxn>
                <a:cxn ang="0">
                  <a:pos x="310" y="421"/>
                </a:cxn>
                <a:cxn ang="0">
                  <a:pos x="314" y="432"/>
                </a:cxn>
                <a:cxn ang="0">
                  <a:pos x="318" y="434"/>
                </a:cxn>
                <a:cxn ang="0">
                  <a:pos x="330" y="444"/>
                </a:cxn>
                <a:cxn ang="0">
                  <a:pos x="343" y="444"/>
                </a:cxn>
                <a:cxn ang="0">
                  <a:pos x="355" y="437"/>
                </a:cxn>
                <a:cxn ang="0">
                  <a:pos x="360" y="423"/>
                </a:cxn>
                <a:cxn ang="0">
                  <a:pos x="360" y="416"/>
                </a:cxn>
                <a:cxn ang="0">
                  <a:pos x="357" y="407"/>
                </a:cxn>
                <a:cxn ang="0">
                  <a:pos x="352" y="399"/>
                </a:cxn>
              </a:cxnLst>
              <a:rect l="0" t="0" r="r" b="b"/>
              <a:pathLst>
                <a:path w="360" h="444">
                  <a:moveTo>
                    <a:pt x="352" y="399"/>
                  </a:moveTo>
                  <a:lnTo>
                    <a:pt x="352" y="399"/>
                  </a:lnTo>
                  <a:lnTo>
                    <a:pt x="348" y="382"/>
                  </a:lnTo>
                  <a:lnTo>
                    <a:pt x="344" y="365"/>
                  </a:lnTo>
                  <a:lnTo>
                    <a:pt x="339" y="348"/>
                  </a:lnTo>
                  <a:lnTo>
                    <a:pt x="334" y="332"/>
                  </a:lnTo>
                  <a:lnTo>
                    <a:pt x="320" y="298"/>
                  </a:lnTo>
                  <a:lnTo>
                    <a:pt x="303" y="267"/>
                  </a:lnTo>
                  <a:lnTo>
                    <a:pt x="284" y="237"/>
                  </a:lnTo>
                  <a:lnTo>
                    <a:pt x="265" y="207"/>
                  </a:lnTo>
                  <a:lnTo>
                    <a:pt x="244" y="178"/>
                  </a:lnTo>
                  <a:lnTo>
                    <a:pt x="223" y="152"/>
                  </a:lnTo>
                  <a:lnTo>
                    <a:pt x="223" y="152"/>
                  </a:lnTo>
                  <a:lnTo>
                    <a:pt x="203" y="127"/>
                  </a:lnTo>
                  <a:lnTo>
                    <a:pt x="183" y="104"/>
                  </a:lnTo>
                  <a:lnTo>
                    <a:pt x="174" y="92"/>
                  </a:lnTo>
                  <a:lnTo>
                    <a:pt x="163" y="81"/>
                  </a:lnTo>
                  <a:lnTo>
                    <a:pt x="151" y="71"/>
                  </a:lnTo>
                  <a:lnTo>
                    <a:pt x="138" y="62"/>
                  </a:lnTo>
                  <a:lnTo>
                    <a:pt x="138" y="62"/>
                  </a:lnTo>
                  <a:lnTo>
                    <a:pt x="118" y="50"/>
                  </a:lnTo>
                  <a:lnTo>
                    <a:pt x="88" y="30"/>
                  </a:lnTo>
                  <a:lnTo>
                    <a:pt x="72" y="22"/>
                  </a:lnTo>
                  <a:lnTo>
                    <a:pt x="59" y="19"/>
                  </a:lnTo>
                  <a:lnTo>
                    <a:pt x="54" y="17"/>
                  </a:lnTo>
                  <a:lnTo>
                    <a:pt x="50" y="17"/>
                  </a:lnTo>
                  <a:lnTo>
                    <a:pt x="47" y="2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2" y="9"/>
                  </a:lnTo>
                  <a:lnTo>
                    <a:pt x="40" y="5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5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4"/>
                  </a:lnTo>
                  <a:lnTo>
                    <a:pt x="4" y="39"/>
                  </a:lnTo>
                  <a:lnTo>
                    <a:pt x="7" y="45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46" y="63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93" y="88"/>
                  </a:lnTo>
                  <a:lnTo>
                    <a:pt x="106" y="96"/>
                  </a:lnTo>
                  <a:lnTo>
                    <a:pt x="117" y="105"/>
                  </a:lnTo>
                  <a:lnTo>
                    <a:pt x="127" y="115"/>
                  </a:lnTo>
                  <a:lnTo>
                    <a:pt x="147" y="136"/>
                  </a:lnTo>
                  <a:lnTo>
                    <a:pt x="168" y="158"/>
                  </a:lnTo>
                  <a:lnTo>
                    <a:pt x="168" y="158"/>
                  </a:lnTo>
                  <a:lnTo>
                    <a:pt x="190" y="185"/>
                  </a:lnTo>
                  <a:lnTo>
                    <a:pt x="212" y="211"/>
                  </a:lnTo>
                  <a:lnTo>
                    <a:pt x="232" y="240"/>
                  </a:lnTo>
                  <a:lnTo>
                    <a:pt x="251" y="268"/>
                  </a:lnTo>
                  <a:lnTo>
                    <a:pt x="251" y="268"/>
                  </a:lnTo>
                  <a:lnTo>
                    <a:pt x="268" y="302"/>
                  </a:lnTo>
                  <a:lnTo>
                    <a:pt x="278" y="321"/>
                  </a:lnTo>
                  <a:lnTo>
                    <a:pt x="287" y="340"/>
                  </a:lnTo>
                  <a:lnTo>
                    <a:pt x="295" y="360"/>
                  </a:lnTo>
                  <a:lnTo>
                    <a:pt x="301" y="379"/>
                  </a:lnTo>
                  <a:lnTo>
                    <a:pt x="306" y="399"/>
                  </a:lnTo>
                  <a:lnTo>
                    <a:pt x="309" y="416"/>
                  </a:lnTo>
                  <a:lnTo>
                    <a:pt x="309" y="416"/>
                  </a:lnTo>
                  <a:lnTo>
                    <a:pt x="310" y="421"/>
                  </a:lnTo>
                  <a:lnTo>
                    <a:pt x="312" y="427"/>
                  </a:lnTo>
                  <a:lnTo>
                    <a:pt x="314" y="432"/>
                  </a:lnTo>
                  <a:lnTo>
                    <a:pt x="318" y="434"/>
                  </a:lnTo>
                  <a:lnTo>
                    <a:pt x="318" y="434"/>
                  </a:lnTo>
                  <a:lnTo>
                    <a:pt x="323" y="440"/>
                  </a:lnTo>
                  <a:lnTo>
                    <a:pt x="330" y="444"/>
                  </a:lnTo>
                  <a:lnTo>
                    <a:pt x="337" y="444"/>
                  </a:lnTo>
                  <a:lnTo>
                    <a:pt x="343" y="444"/>
                  </a:lnTo>
                  <a:lnTo>
                    <a:pt x="350" y="441"/>
                  </a:lnTo>
                  <a:lnTo>
                    <a:pt x="355" y="437"/>
                  </a:lnTo>
                  <a:lnTo>
                    <a:pt x="359" y="430"/>
                  </a:lnTo>
                  <a:lnTo>
                    <a:pt x="360" y="423"/>
                  </a:lnTo>
                  <a:lnTo>
                    <a:pt x="360" y="416"/>
                  </a:lnTo>
                  <a:lnTo>
                    <a:pt x="360" y="416"/>
                  </a:lnTo>
                  <a:lnTo>
                    <a:pt x="360" y="411"/>
                  </a:lnTo>
                  <a:lnTo>
                    <a:pt x="357" y="407"/>
                  </a:lnTo>
                  <a:lnTo>
                    <a:pt x="356" y="403"/>
                  </a:lnTo>
                  <a:lnTo>
                    <a:pt x="352" y="399"/>
                  </a:lnTo>
                  <a:lnTo>
                    <a:pt x="352" y="3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</p:grpSp>
      <p:grpSp>
        <p:nvGrpSpPr>
          <p:cNvPr id="140" name="组合 139"/>
          <p:cNvGrpSpPr/>
          <p:nvPr/>
        </p:nvGrpSpPr>
        <p:grpSpPr>
          <a:xfrm>
            <a:off x="1404800" y="3888893"/>
            <a:ext cx="504110" cy="671162"/>
            <a:chOff x="3213101" y="3067051"/>
            <a:chExt cx="541337" cy="720725"/>
          </a:xfrm>
          <a:solidFill>
            <a:schemeClr val="tx1"/>
          </a:solidFill>
        </p:grpSpPr>
        <p:sp>
          <p:nvSpPr>
            <p:cNvPr id="141" name="Freeform 873"/>
            <p:cNvSpPr/>
            <p:nvPr/>
          </p:nvSpPr>
          <p:spPr bwMode="auto">
            <a:xfrm>
              <a:off x="3225801" y="3094038"/>
              <a:ext cx="158750" cy="142875"/>
            </a:xfrm>
            <a:custGeom>
              <a:avLst/>
              <a:gdLst/>
              <a:ahLst/>
              <a:cxnLst>
                <a:cxn ang="0">
                  <a:pos x="393" y="0"/>
                </a:cxn>
                <a:cxn ang="0">
                  <a:pos x="393" y="0"/>
                </a:cxn>
                <a:cxn ang="0">
                  <a:pos x="381" y="3"/>
                </a:cxn>
                <a:cxn ang="0">
                  <a:pos x="369" y="5"/>
                </a:cxn>
                <a:cxn ang="0">
                  <a:pos x="358" y="10"/>
                </a:cxn>
                <a:cxn ang="0">
                  <a:pos x="347" y="16"/>
                </a:cxn>
                <a:cxn ang="0">
                  <a:pos x="326" y="27"/>
                </a:cxn>
                <a:cxn ang="0">
                  <a:pos x="307" y="42"/>
                </a:cxn>
                <a:cxn ang="0">
                  <a:pos x="307" y="42"/>
                </a:cxn>
                <a:cxn ang="0">
                  <a:pos x="252" y="86"/>
                </a:cxn>
                <a:cxn ang="0">
                  <a:pos x="224" y="108"/>
                </a:cxn>
                <a:cxn ang="0">
                  <a:pos x="198" y="132"/>
                </a:cxn>
                <a:cxn ang="0">
                  <a:pos x="198" y="132"/>
                </a:cxn>
                <a:cxn ang="0">
                  <a:pos x="172" y="157"/>
                </a:cxn>
                <a:cxn ang="0">
                  <a:pos x="146" y="183"/>
                </a:cxn>
                <a:cxn ang="0">
                  <a:pos x="122" y="210"/>
                </a:cxn>
                <a:cxn ang="0">
                  <a:pos x="97" y="238"/>
                </a:cxn>
                <a:cxn ang="0">
                  <a:pos x="50" y="294"/>
                </a:cxn>
                <a:cxn ang="0">
                  <a:pos x="2" y="349"/>
                </a:cxn>
                <a:cxn ang="0">
                  <a:pos x="2" y="349"/>
                </a:cxn>
                <a:cxn ang="0">
                  <a:pos x="0" y="352"/>
                </a:cxn>
                <a:cxn ang="0">
                  <a:pos x="0" y="353"/>
                </a:cxn>
                <a:cxn ang="0">
                  <a:pos x="2" y="357"/>
                </a:cxn>
                <a:cxn ang="0">
                  <a:pos x="6" y="360"/>
                </a:cxn>
                <a:cxn ang="0">
                  <a:pos x="8" y="358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55" y="306"/>
                </a:cxn>
                <a:cxn ang="0">
                  <a:pos x="99" y="254"/>
                </a:cxn>
                <a:cxn ang="0">
                  <a:pos x="144" y="203"/>
                </a:cxn>
                <a:cxn ang="0">
                  <a:pos x="167" y="178"/>
                </a:cxn>
                <a:cxn ang="0">
                  <a:pos x="190" y="154"/>
                </a:cxn>
                <a:cxn ang="0">
                  <a:pos x="190" y="154"/>
                </a:cxn>
                <a:cxn ang="0">
                  <a:pos x="215" y="131"/>
                </a:cxn>
                <a:cxn ang="0">
                  <a:pos x="240" y="110"/>
                </a:cxn>
                <a:cxn ang="0">
                  <a:pos x="266" y="89"/>
                </a:cxn>
                <a:cxn ang="0">
                  <a:pos x="292" y="68"/>
                </a:cxn>
                <a:cxn ang="0">
                  <a:pos x="292" y="68"/>
                </a:cxn>
                <a:cxn ang="0">
                  <a:pos x="316" y="50"/>
                </a:cxn>
                <a:cxn ang="0">
                  <a:pos x="341" y="33"/>
                </a:cxn>
                <a:cxn ang="0">
                  <a:pos x="354" y="25"/>
                </a:cxn>
                <a:cxn ang="0">
                  <a:pos x="367" y="20"/>
                </a:cxn>
                <a:cxn ang="0">
                  <a:pos x="381" y="14"/>
                </a:cxn>
                <a:cxn ang="0">
                  <a:pos x="395" y="10"/>
                </a:cxn>
                <a:cxn ang="0">
                  <a:pos x="395" y="10"/>
                </a:cxn>
                <a:cxn ang="0">
                  <a:pos x="398" y="9"/>
                </a:cxn>
                <a:cxn ang="0">
                  <a:pos x="399" y="8"/>
                </a:cxn>
                <a:cxn ang="0">
                  <a:pos x="399" y="6"/>
                </a:cxn>
                <a:cxn ang="0">
                  <a:pos x="399" y="4"/>
                </a:cxn>
                <a:cxn ang="0">
                  <a:pos x="397" y="0"/>
                </a:cxn>
                <a:cxn ang="0">
                  <a:pos x="395" y="0"/>
                </a:cxn>
                <a:cxn ang="0">
                  <a:pos x="393" y="0"/>
                </a:cxn>
                <a:cxn ang="0">
                  <a:pos x="393" y="0"/>
                </a:cxn>
              </a:cxnLst>
              <a:rect l="0" t="0" r="r" b="b"/>
              <a:pathLst>
                <a:path w="399" h="360">
                  <a:moveTo>
                    <a:pt x="393" y="0"/>
                  </a:moveTo>
                  <a:lnTo>
                    <a:pt x="393" y="0"/>
                  </a:lnTo>
                  <a:lnTo>
                    <a:pt x="381" y="3"/>
                  </a:lnTo>
                  <a:lnTo>
                    <a:pt x="369" y="5"/>
                  </a:lnTo>
                  <a:lnTo>
                    <a:pt x="358" y="10"/>
                  </a:lnTo>
                  <a:lnTo>
                    <a:pt x="347" y="16"/>
                  </a:lnTo>
                  <a:lnTo>
                    <a:pt x="326" y="27"/>
                  </a:lnTo>
                  <a:lnTo>
                    <a:pt x="307" y="42"/>
                  </a:lnTo>
                  <a:lnTo>
                    <a:pt x="307" y="42"/>
                  </a:lnTo>
                  <a:lnTo>
                    <a:pt x="252" y="86"/>
                  </a:lnTo>
                  <a:lnTo>
                    <a:pt x="224" y="108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72" y="157"/>
                  </a:lnTo>
                  <a:lnTo>
                    <a:pt x="146" y="183"/>
                  </a:lnTo>
                  <a:lnTo>
                    <a:pt x="122" y="210"/>
                  </a:lnTo>
                  <a:lnTo>
                    <a:pt x="97" y="238"/>
                  </a:lnTo>
                  <a:lnTo>
                    <a:pt x="50" y="294"/>
                  </a:lnTo>
                  <a:lnTo>
                    <a:pt x="2" y="349"/>
                  </a:lnTo>
                  <a:lnTo>
                    <a:pt x="2" y="349"/>
                  </a:lnTo>
                  <a:lnTo>
                    <a:pt x="0" y="352"/>
                  </a:lnTo>
                  <a:lnTo>
                    <a:pt x="0" y="353"/>
                  </a:lnTo>
                  <a:lnTo>
                    <a:pt x="2" y="357"/>
                  </a:lnTo>
                  <a:lnTo>
                    <a:pt x="6" y="360"/>
                  </a:lnTo>
                  <a:lnTo>
                    <a:pt x="8" y="358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55" y="306"/>
                  </a:lnTo>
                  <a:lnTo>
                    <a:pt x="99" y="254"/>
                  </a:lnTo>
                  <a:lnTo>
                    <a:pt x="144" y="203"/>
                  </a:lnTo>
                  <a:lnTo>
                    <a:pt x="167" y="178"/>
                  </a:lnTo>
                  <a:lnTo>
                    <a:pt x="190" y="154"/>
                  </a:lnTo>
                  <a:lnTo>
                    <a:pt x="190" y="154"/>
                  </a:lnTo>
                  <a:lnTo>
                    <a:pt x="215" y="131"/>
                  </a:lnTo>
                  <a:lnTo>
                    <a:pt x="240" y="110"/>
                  </a:lnTo>
                  <a:lnTo>
                    <a:pt x="266" y="89"/>
                  </a:lnTo>
                  <a:lnTo>
                    <a:pt x="292" y="68"/>
                  </a:lnTo>
                  <a:lnTo>
                    <a:pt x="292" y="68"/>
                  </a:lnTo>
                  <a:lnTo>
                    <a:pt x="316" y="50"/>
                  </a:lnTo>
                  <a:lnTo>
                    <a:pt x="341" y="33"/>
                  </a:lnTo>
                  <a:lnTo>
                    <a:pt x="354" y="25"/>
                  </a:lnTo>
                  <a:lnTo>
                    <a:pt x="367" y="20"/>
                  </a:lnTo>
                  <a:lnTo>
                    <a:pt x="381" y="14"/>
                  </a:lnTo>
                  <a:lnTo>
                    <a:pt x="395" y="10"/>
                  </a:lnTo>
                  <a:lnTo>
                    <a:pt x="395" y="10"/>
                  </a:lnTo>
                  <a:lnTo>
                    <a:pt x="398" y="9"/>
                  </a:lnTo>
                  <a:lnTo>
                    <a:pt x="399" y="8"/>
                  </a:lnTo>
                  <a:lnTo>
                    <a:pt x="399" y="6"/>
                  </a:lnTo>
                  <a:lnTo>
                    <a:pt x="399" y="4"/>
                  </a:lnTo>
                  <a:lnTo>
                    <a:pt x="397" y="0"/>
                  </a:lnTo>
                  <a:lnTo>
                    <a:pt x="395" y="0"/>
                  </a:lnTo>
                  <a:lnTo>
                    <a:pt x="393" y="0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2" name="Freeform 874"/>
            <p:cNvSpPr/>
            <p:nvPr/>
          </p:nvSpPr>
          <p:spPr bwMode="auto">
            <a:xfrm>
              <a:off x="3244851" y="3078163"/>
              <a:ext cx="209550" cy="179388"/>
            </a:xfrm>
            <a:custGeom>
              <a:avLst/>
              <a:gdLst/>
              <a:ahLst/>
              <a:cxnLst>
                <a:cxn ang="0">
                  <a:pos x="523" y="0"/>
                </a:cxn>
                <a:cxn ang="0">
                  <a:pos x="523" y="0"/>
                </a:cxn>
                <a:cxn ang="0">
                  <a:pos x="505" y="8"/>
                </a:cxn>
                <a:cxn ang="0">
                  <a:pos x="487" y="16"/>
                </a:cxn>
                <a:cxn ang="0">
                  <a:pos x="452" y="34"/>
                </a:cxn>
                <a:cxn ang="0">
                  <a:pos x="383" y="76"/>
                </a:cxn>
                <a:cxn ang="0">
                  <a:pos x="383" y="76"/>
                </a:cxn>
                <a:cxn ang="0">
                  <a:pos x="364" y="88"/>
                </a:cxn>
                <a:cxn ang="0">
                  <a:pos x="347" y="101"/>
                </a:cxn>
                <a:cxn ang="0">
                  <a:pos x="330" y="115"/>
                </a:cxn>
                <a:cxn ang="0">
                  <a:pos x="313" y="131"/>
                </a:cxn>
                <a:cxn ang="0">
                  <a:pos x="280" y="163"/>
                </a:cxn>
                <a:cxn ang="0">
                  <a:pos x="249" y="193"/>
                </a:cxn>
                <a:cxn ang="0">
                  <a:pos x="249" y="193"/>
                </a:cxn>
                <a:cxn ang="0">
                  <a:pos x="215" y="223"/>
                </a:cxn>
                <a:cxn ang="0">
                  <a:pos x="183" y="254"/>
                </a:cxn>
                <a:cxn ang="0">
                  <a:pos x="118" y="317"/>
                </a:cxn>
                <a:cxn ang="0">
                  <a:pos x="118" y="317"/>
                </a:cxn>
                <a:cxn ang="0">
                  <a:pos x="88" y="347"/>
                </a:cxn>
                <a:cxn ang="0">
                  <a:pos x="56" y="377"/>
                </a:cxn>
                <a:cxn ang="0">
                  <a:pos x="28" y="410"/>
                </a:cxn>
                <a:cxn ang="0">
                  <a:pos x="13" y="425"/>
                </a:cxn>
                <a:cxn ang="0">
                  <a:pos x="0" y="442"/>
                </a:cxn>
                <a:cxn ang="0">
                  <a:pos x="0" y="442"/>
                </a:cxn>
                <a:cxn ang="0">
                  <a:pos x="0" y="445"/>
                </a:cxn>
                <a:cxn ang="0">
                  <a:pos x="0" y="446"/>
                </a:cxn>
                <a:cxn ang="0">
                  <a:pos x="2" y="449"/>
                </a:cxn>
                <a:cxn ang="0">
                  <a:pos x="3" y="450"/>
                </a:cxn>
                <a:cxn ang="0">
                  <a:pos x="7" y="450"/>
                </a:cxn>
                <a:cxn ang="0">
                  <a:pos x="9" y="450"/>
                </a:cxn>
                <a:cxn ang="0">
                  <a:pos x="11" y="449"/>
                </a:cxn>
                <a:cxn ang="0">
                  <a:pos x="11" y="449"/>
                </a:cxn>
                <a:cxn ang="0">
                  <a:pos x="24" y="432"/>
                </a:cxn>
                <a:cxn ang="0">
                  <a:pos x="37" y="415"/>
                </a:cxn>
                <a:cxn ang="0">
                  <a:pos x="66" y="384"/>
                </a:cxn>
                <a:cxn ang="0">
                  <a:pos x="96" y="353"/>
                </a:cxn>
                <a:cxn ang="0">
                  <a:pos x="127" y="325"/>
                </a:cxn>
                <a:cxn ang="0">
                  <a:pos x="127" y="325"/>
                </a:cxn>
                <a:cxn ang="0">
                  <a:pos x="187" y="266"/>
                </a:cxn>
                <a:cxn ang="0">
                  <a:pos x="217" y="236"/>
                </a:cxn>
                <a:cxn ang="0">
                  <a:pos x="249" y="207"/>
                </a:cxn>
                <a:cxn ang="0">
                  <a:pos x="249" y="207"/>
                </a:cxn>
                <a:cxn ang="0">
                  <a:pos x="313" y="151"/>
                </a:cxn>
                <a:cxn ang="0">
                  <a:pos x="344" y="122"/>
                </a:cxn>
                <a:cxn ang="0">
                  <a:pos x="378" y="96"/>
                </a:cxn>
                <a:cxn ang="0">
                  <a:pos x="412" y="71"/>
                </a:cxn>
                <a:cxn ang="0">
                  <a:pos x="431" y="59"/>
                </a:cxn>
                <a:cxn ang="0">
                  <a:pos x="449" y="47"/>
                </a:cxn>
                <a:cxn ang="0">
                  <a:pos x="467" y="37"/>
                </a:cxn>
                <a:cxn ang="0">
                  <a:pos x="487" y="28"/>
                </a:cxn>
                <a:cxn ang="0">
                  <a:pos x="506" y="19"/>
                </a:cxn>
                <a:cxn ang="0">
                  <a:pos x="527" y="12"/>
                </a:cxn>
                <a:cxn ang="0">
                  <a:pos x="527" y="12"/>
                </a:cxn>
                <a:cxn ang="0">
                  <a:pos x="529" y="11"/>
                </a:cxn>
                <a:cxn ang="0">
                  <a:pos x="530" y="8"/>
                </a:cxn>
                <a:cxn ang="0">
                  <a:pos x="530" y="4"/>
                </a:cxn>
                <a:cxn ang="0">
                  <a:pos x="530" y="2"/>
                </a:cxn>
                <a:cxn ang="0">
                  <a:pos x="529" y="0"/>
                </a:cxn>
                <a:cxn ang="0">
                  <a:pos x="526" y="0"/>
                </a:cxn>
                <a:cxn ang="0">
                  <a:pos x="523" y="0"/>
                </a:cxn>
                <a:cxn ang="0">
                  <a:pos x="523" y="0"/>
                </a:cxn>
              </a:cxnLst>
              <a:rect l="0" t="0" r="r" b="b"/>
              <a:pathLst>
                <a:path w="530" h="450">
                  <a:moveTo>
                    <a:pt x="523" y="0"/>
                  </a:moveTo>
                  <a:lnTo>
                    <a:pt x="523" y="0"/>
                  </a:lnTo>
                  <a:lnTo>
                    <a:pt x="505" y="8"/>
                  </a:lnTo>
                  <a:lnTo>
                    <a:pt x="487" y="16"/>
                  </a:lnTo>
                  <a:lnTo>
                    <a:pt x="452" y="34"/>
                  </a:lnTo>
                  <a:lnTo>
                    <a:pt x="383" y="76"/>
                  </a:lnTo>
                  <a:lnTo>
                    <a:pt x="383" y="76"/>
                  </a:lnTo>
                  <a:lnTo>
                    <a:pt x="364" y="88"/>
                  </a:lnTo>
                  <a:lnTo>
                    <a:pt x="347" y="101"/>
                  </a:lnTo>
                  <a:lnTo>
                    <a:pt x="330" y="115"/>
                  </a:lnTo>
                  <a:lnTo>
                    <a:pt x="313" y="131"/>
                  </a:lnTo>
                  <a:lnTo>
                    <a:pt x="280" y="163"/>
                  </a:lnTo>
                  <a:lnTo>
                    <a:pt x="249" y="193"/>
                  </a:lnTo>
                  <a:lnTo>
                    <a:pt x="249" y="193"/>
                  </a:lnTo>
                  <a:lnTo>
                    <a:pt x="215" y="223"/>
                  </a:lnTo>
                  <a:lnTo>
                    <a:pt x="183" y="254"/>
                  </a:lnTo>
                  <a:lnTo>
                    <a:pt x="118" y="317"/>
                  </a:lnTo>
                  <a:lnTo>
                    <a:pt x="118" y="317"/>
                  </a:lnTo>
                  <a:lnTo>
                    <a:pt x="88" y="347"/>
                  </a:lnTo>
                  <a:lnTo>
                    <a:pt x="56" y="377"/>
                  </a:lnTo>
                  <a:lnTo>
                    <a:pt x="28" y="410"/>
                  </a:lnTo>
                  <a:lnTo>
                    <a:pt x="13" y="425"/>
                  </a:lnTo>
                  <a:lnTo>
                    <a:pt x="0" y="442"/>
                  </a:lnTo>
                  <a:lnTo>
                    <a:pt x="0" y="442"/>
                  </a:lnTo>
                  <a:lnTo>
                    <a:pt x="0" y="445"/>
                  </a:lnTo>
                  <a:lnTo>
                    <a:pt x="0" y="446"/>
                  </a:lnTo>
                  <a:lnTo>
                    <a:pt x="2" y="449"/>
                  </a:lnTo>
                  <a:lnTo>
                    <a:pt x="3" y="450"/>
                  </a:lnTo>
                  <a:lnTo>
                    <a:pt x="7" y="450"/>
                  </a:lnTo>
                  <a:lnTo>
                    <a:pt x="9" y="450"/>
                  </a:lnTo>
                  <a:lnTo>
                    <a:pt x="11" y="449"/>
                  </a:lnTo>
                  <a:lnTo>
                    <a:pt x="11" y="449"/>
                  </a:lnTo>
                  <a:lnTo>
                    <a:pt x="24" y="432"/>
                  </a:lnTo>
                  <a:lnTo>
                    <a:pt x="37" y="415"/>
                  </a:lnTo>
                  <a:lnTo>
                    <a:pt x="66" y="384"/>
                  </a:lnTo>
                  <a:lnTo>
                    <a:pt x="96" y="353"/>
                  </a:lnTo>
                  <a:lnTo>
                    <a:pt x="127" y="325"/>
                  </a:lnTo>
                  <a:lnTo>
                    <a:pt x="127" y="325"/>
                  </a:lnTo>
                  <a:lnTo>
                    <a:pt x="187" y="266"/>
                  </a:lnTo>
                  <a:lnTo>
                    <a:pt x="217" y="236"/>
                  </a:lnTo>
                  <a:lnTo>
                    <a:pt x="249" y="207"/>
                  </a:lnTo>
                  <a:lnTo>
                    <a:pt x="249" y="207"/>
                  </a:lnTo>
                  <a:lnTo>
                    <a:pt x="313" y="151"/>
                  </a:lnTo>
                  <a:lnTo>
                    <a:pt x="344" y="122"/>
                  </a:lnTo>
                  <a:lnTo>
                    <a:pt x="378" y="96"/>
                  </a:lnTo>
                  <a:lnTo>
                    <a:pt x="412" y="71"/>
                  </a:lnTo>
                  <a:lnTo>
                    <a:pt x="431" y="59"/>
                  </a:lnTo>
                  <a:lnTo>
                    <a:pt x="449" y="47"/>
                  </a:lnTo>
                  <a:lnTo>
                    <a:pt x="467" y="37"/>
                  </a:lnTo>
                  <a:lnTo>
                    <a:pt x="487" y="28"/>
                  </a:lnTo>
                  <a:lnTo>
                    <a:pt x="506" y="19"/>
                  </a:lnTo>
                  <a:lnTo>
                    <a:pt x="527" y="12"/>
                  </a:lnTo>
                  <a:lnTo>
                    <a:pt x="527" y="12"/>
                  </a:lnTo>
                  <a:lnTo>
                    <a:pt x="529" y="11"/>
                  </a:lnTo>
                  <a:lnTo>
                    <a:pt x="530" y="8"/>
                  </a:lnTo>
                  <a:lnTo>
                    <a:pt x="530" y="4"/>
                  </a:lnTo>
                  <a:lnTo>
                    <a:pt x="530" y="2"/>
                  </a:lnTo>
                  <a:lnTo>
                    <a:pt x="529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3" name="Freeform 875"/>
            <p:cNvSpPr/>
            <p:nvPr/>
          </p:nvSpPr>
          <p:spPr bwMode="auto">
            <a:xfrm>
              <a:off x="3276601" y="3081338"/>
              <a:ext cx="225425" cy="176213"/>
            </a:xfrm>
            <a:custGeom>
              <a:avLst/>
              <a:gdLst/>
              <a:ahLst/>
              <a:cxnLst>
                <a:cxn ang="0">
                  <a:pos x="560" y="4"/>
                </a:cxn>
                <a:cxn ang="0">
                  <a:pos x="557" y="5"/>
                </a:cxn>
                <a:cxn ang="0">
                  <a:pos x="547" y="5"/>
                </a:cxn>
                <a:cxn ang="0">
                  <a:pos x="539" y="8"/>
                </a:cxn>
                <a:cxn ang="0">
                  <a:pos x="518" y="23"/>
                </a:cxn>
                <a:cxn ang="0">
                  <a:pos x="479" y="52"/>
                </a:cxn>
                <a:cxn ang="0">
                  <a:pos x="440" y="81"/>
                </a:cxn>
                <a:cxn ang="0">
                  <a:pos x="323" y="159"/>
                </a:cxn>
                <a:cxn ang="0">
                  <a:pos x="286" y="187"/>
                </a:cxn>
                <a:cxn ang="0">
                  <a:pos x="177" y="276"/>
                </a:cxn>
                <a:cxn ang="0">
                  <a:pos x="141" y="309"/>
                </a:cxn>
                <a:cxn ang="0">
                  <a:pos x="75" y="373"/>
                </a:cxn>
                <a:cxn ang="0">
                  <a:pos x="56" y="388"/>
                </a:cxn>
                <a:cxn ang="0">
                  <a:pos x="38" y="404"/>
                </a:cxn>
                <a:cxn ang="0">
                  <a:pos x="13" y="428"/>
                </a:cxn>
                <a:cxn ang="0">
                  <a:pos x="4" y="433"/>
                </a:cxn>
                <a:cxn ang="0">
                  <a:pos x="3" y="434"/>
                </a:cxn>
                <a:cxn ang="0">
                  <a:pos x="0" y="441"/>
                </a:cxn>
                <a:cxn ang="0">
                  <a:pos x="5" y="445"/>
                </a:cxn>
                <a:cxn ang="0">
                  <a:pos x="7" y="445"/>
                </a:cxn>
                <a:cxn ang="0">
                  <a:pos x="20" y="438"/>
                </a:cxn>
                <a:cxn ang="0">
                  <a:pos x="43" y="416"/>
                </a:cxn>
                <a:cxn ang="0">
                  <a:pos x="54" y="407"/>
                </a:cxn>
                <a:cxn ang="0">
                  <a:pos x="127" y="337"/>
                </a:cxn>
                <a:cxn ang="0">
                  <a:pos x="166" y="301"/>
                </a:cxn>
                <a:cxn ang="0">
                  <a:pos x="286" y="201"/>
                </a:cxn>
                <a:cxn ang="0">
                  <a:pos x="307" y="186"/>
                </a:cxn>
                <a:cxn ang="0">
                  <a:pos x="373" y="139"/>
                </a:cxn>
                <a:cxn ang="0">
                  <a:pos x="462" y="80"/>
                </a:cxn>
                <a:cxn ang="0">
                  <a:pos x="500" y="51"/>
                </a:cxn>
                <a:cxn ang="0">
                  <a:pos x="538" y="22"/>
                </a:cxn>
                <a:cxn ang="0">
                  <a:pos x="543" y="21"/>
                </a:cxn>
                <a:cxn ang="0">
                  <a:pos x="557" y="18"/>
                </a:cxn>
                <a:cxn ang="0">
                  <a:pos x="565" y="14"/>
                </a:cxn>
                <a:cxn ang="0">
                  <a:pos x="570" y="6"/>
                </a:cxn>
                <a:cxn ang="0">
                  <a:pos x="570" y="4"/>
                </a:cxn>
                <a:cxn ang="0">
                  <a:pos x="566" y="0"/>
                </a:cxn>
                <a:cxn ang="0">
                  <a:pos x="561" y="1"/>
                </a:cxn>
                <a:cxn ang="0">
                  <a:pos x="560" y="4"/>
                </a:cxn>
              </a:cxnLst>
              <a:rect l="0" t="0" r="r" b="b"/>
              <a:pathLst>
                <a:path w="570" h="445">
                  <a:moveTo>
                    <a:pt x="560" y="4"/>
                  </a:moveTo>
                  <a:lnTo>
                    <a:pt x="560" y="4"/>
                  </a:lnTo>
                  <a:lnTo>
                    <a:pt x="559" y="4"/>
                  </a:lnTo>
                  <a:lnTo>
                    <a:pt x="557" y="5"/>
                  </a:lnTo>
                  <a:lnTo>
                    <a:pt x="553" y="5"/>
                  </a:lnTo>
                  <a:lnTo>
                    <a:pt x="547" y="5"/>
                  </a:lnTo>
                  <a:lnTo>
                    <a:pt x="547" y="5"/>
                  </a:lnTo>
                  <a:lnTo>
                    <a:pt x="539" y="8"/>
                  </a:lnTo>
                  <a:lnTo>
                    <a:pt x="531" y="13"/>
                  </a:lnTo>
                  <a:lnTo>
                    <a:pt x="518" y="23"/>
                  </a:lnTo>
                  <a:lnTo>
                    <a:pt x="518" y="23"/>
                  </a:lnTo>
                  <a:lnTo>
                    <a:pt x="479" y="52"/>
                  </a:lnTo>
                  <a:lnTo>
                    <a:pt x="440" y="81"/>
                  </a:lnTo>
                  <a:lnTo>
                    <a:pt x="440" y="81"/>
                  </a:lnTo>
                  <a:lnTo>
                    <a:pt x="361" y="132"/>
                  </a:lnTo>
                  <a:lnTo>
                    <a:pt x="323" y="159"/>
                  </a:lnTo>
                  <a:lnTo>
                    <a:pt x="286" y="187"/>
                  </a:lnTo>
                  <a:lnTo>
                    <a:pt x="286" y="187"/>
                  </a:lnTo>
                  <a:lnTo>
                    <a:pt x="212" y="246"/>
                  </a:lnTo>
                  <a:lnTo>
                    <a:pt x="177" y="276"/>
                  </a:lnTo>
                  <a:lnTo>
                    <a:pt x="141" y="309"/>
                  </a:lnTo>
                  <a:lnTo>
                    <a:pt x="141" y="309"/>
                  </a:lnTo>
                  <a:lnTo>
                    <a:pt x="107" y="340"/>
                  </a:lnTo>
                  <a:lnTo>
                    <a:pt x="75" y="373"/>
                  </a:lnTo>
                  <a:lnTo>
                    <a:pt x="75" y="373"/>
                  </a:lnTo>
                  <a:lnTo>
                    <a:pt x="56" y="388"/>
                  </a:lnTo>
                  <a:lnTo>
                    <a:pt x="38" y="404"/>
                  </a:lnTo>
                  <a:lnTo>
                    <a:pt x="38" y="404"/>
                  </a:lnTo>
                  <a:lnTo>
                    <a:pt x="22" y="421"/>
                  </a:lnTo>
                  <a:lnTo>
                    <a:pt x="13" y="428"/>
                  </a:lnTo>
                  <a:lnTo>
                    <a:pt x="9" y="431"/>
                  </a:lnTo>
                  <a:lnTo>
                    <a:pt x="4" y="433"/>
                  </a:lnTo>
                  <a:lnTo>
                    <a:pt x="4" y="433"/>
                  </a:lnTo>
                  <a:lnTo>
                    <a:pt x="3" y="434"/>
                  </a:lnTo>
                  <a:lnTo>
                    <a:pt x="1" y="435"/>
                  </a:lnTo>
                  <a:lnTo>
                    <a:pt x="0" y="441"/>
                  </a:lnTo>
                  <a:lnTo>
                    <a:pt x="3" y="443"/>
                  </a:lnTo>
                  <a:lnTo>
                    <a:pt x="5" y="445"/>
                  </a:lnTo>
                  <a:lnTo>
                    <a:pt x="7" y="445"/>
                  </a:lnTo>
                  <a:lnTo>
                    <a:pt x="7" y="445"/>
                  </a:lnTo>
                  <a:lnTo>
                    <a:pt x="14" y="441"/>
                  </a:lnTo>
                  <a:lnTo>
                    <a:pt x="20" y="438"/>
                  </a:lnTo>
                  <a:lnTo>
                    <a:pt x="33" y="428"/>
                  </a:lnTo>
                  <a:lnTo>
                    <a:pt x="43" y="416"/>
                  </a:lnTo>
                  <a:lnTo>
                    <a:pt x="54" y="407"/>
                  </a:lnTo>
                  <a:lnTo>
                    <a:pt x="54" y="407"/>
                  </a:lnTo>
                  <a:lnTo>
                    <a:pt x="92" y="371"/>
                  </a:lnTo>
                  <a:lnTo>
                    <a:pt x="127" y="337"/>
                  </a:lnTo>
                  <a:lnTo>
                    <a:pt x="127" y="337"/>
                  </a:lnTo>
                  <a:lnTo>
                    <a:pt x="166" y="301"/>
                  </a:lnTo>
                  <a:lnTo>
                    <a:pt x="205" y="268"/>
                  </a:lnTo>
                  <a:lnTo>
                    <a:pt x="286" y="201"/>
                  </a:lnTo>
                  <a:lnTo>
                    <a:pt x="286" y="201"/>
                  </a:lnTo>
                  <a:lnTo>
                    <a:pt x="307" y="186"/>
                  </a:lnTo>
                  <a:lnTo>
                    <a:pt x="328" y="169"/>
                  </a:lnTo>
                  <a:lnTo>
                    <a:pt x="373" y="139"/>
                  </a:lnTo>
                  <a:lnTo>
                    <a:pt x="462" y="80"/>
                  </a:lnTo>
                  <a:lnTo>
                    <a:pt x="462" y="80"/>
                  </a:lnTo>
                  <a:lnTo>
                    <a:pt x="481" y="65"/>
                  </a:lnTo>
                  <a:lnTo>
                    <a:pt x="500" y="51"/>
                  </a:lnTo>
                  <a:lnTo>
                    <a:pt x="519" y="37"/>
                  </a:lnTo>
                  <a:lnTo>
                    <a:pt x="538" y="22"/>
                  </a:lnTo>
                  <a:lnTo>
                    <a:pt x="538" y="22"/>
                  </a:lnTo>
                  <a:lnTo>
                    <a:pt x="543" y="21"/>
                  </a:lnTo>
                  <a:lnTo>
                    <a:pt x="548" y="20"/>
                  </a:lnTo>
                  <a:lnTo>
                    <a:pt x="557" y="18"/>
                  </a:lnTo>
                  <a:lnTo>
                    <a:pt x="561" y="17"/>
                  </a:lnTo>
                  <a:lnTo>
                    <a:pt x="565" y="14"/>
                  </a:lnTo>
                  <a:lnTo>
                    <a:pt x="569" y="12"/>
                  </a:lnTo>
                  <a:lnTo>
                    <a:pt x="570" y="6"/>
                  </a:lnTo>
                  <a:lnTo>
                    <a:pt x="570" y="6"/>
                  </a:lnTo>
                  <a:lnTo>
                    <a:pt x="570" y="4"/>
                  </a:lnTo>
                  <a:lnTo>
                    <a:pt x="570" y="1"/>
                  </a:lnTo>
                  <a:lnTo>
                    <a:pt x="566" y="0"/>
                  </a:lnTo>
                  <a:lnTo>
                    <a:pt x="562" y="0"/>
                  </a:lnTo>
                  <a:lnTo>
                    <a:pt x="561" y="1"/>
                  </a:lnTo>
                  <a:lnTo>
                    <a:pt x="560" y="4"/>
                  </a:lnTo>
                  <a:lnTo>
                    <a:pt x="56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4" name="Freeform 876"/>
            <p:cNvSpPr/>
            <p:nvPr/>
          </p:nvSpPr>
          <p:spPr bwMode="auto">
            <a:xfrm>
              <a:off x="3311526" y="3082926"/>
              <a:ext cx="227013" cy="171450"/>
            </a:xfrm>
            <a:custGeom>
              <a:avLst/>
              <a:gdLst/>
              <a:ahLst/>
              <a:cxnLst>
                <a:cxn ang="0">
                  <a:pos x="567" y="0"/>
                </a:cxn>
                <a:cxn ang="0">
                  <a:pos x="551" y="4"/>
                </a:cxn>
                <a:cxn ang="0">
                  <a:pos x="524" y="20"/>
                </a:cxn>
                <a:cxn ang="0">
                  <a:pos x="510" y="29"/>
                </a:cxn>
                <a:cxn ang="0">
                  <a:pos x="424" y="96"/>
                </a:cxn>
                <a:cxn ang="0">
                  <a:pos x="275" y="213"/>
                </a:cxn>
                <a:cxn ang="0">
                  <a:pos x="224" y="251"/>
                </a:cxn>
                <a:cxn ang="0">
                  <a:pos x="100" y="343"/>
                </a:cxn>
                <a:cxn ang="0">
                  <a:pos x="57" y="372"/>
                </a:cxn>
                <a:cxn ang="0">
                  <a:pos x="29" y="389"/>
                </a:cxn>
                <a:cxn ang="0">
                  <a:pos x="11" y="403"/>
                </a:cxn>
                <a:cxn ang="0">
                  <a:pos x="2" y="416"/>
                </a:cxn>
                <a:cxn ang="0">
                  <a:pos x="0" y="426"/>
                </a:cxn>
                <a:cxn ang="0">
                  <a:pos x="2" y="430"/>
                </a:cxn>
                <a:cxn ang="0">
                  <a:pos x="7" y="433"/>
                </a:cxn>
                <a:cxn ang="0">
                  <a:pos x="13" y="433"/>
                </a:cxn>
                <a:cxn ang="0">
                  <a:pos x="17" y="432"/>
                </a:cxn>
                <a:cxn ang="0">
                  <a:pos x="17" y="424"/>
                </a:cxn>
                <a:cxn ang="0">
                  <a:pos x="13" y="423"/>
                </a:cxn>
                <a:cxn ang="0">
                  <a:pos x="11" y="421"/>
                </a:cxn>
                <a:cxn ang="0">
                  <a:pos x="12" y="419"/>
                </a:cxn>
                <a:cxn ang="0">
                  <a:pos x="21" y="411"/>
                </a:cxn>
                <a:cxn ang="0">
                  <a:pos x="49" y="391"/>
                </a:cxn>
                <a:cxn ang="0">
                  <a:pos x="88" y="364"/>
                </a:cxn>
                <a:cxn ang="0">
                  <a:pos x="131" y="335"/>
                </a:cxn>
                <a:cxn ang="0">
                  <a:pos x="257" y="242"/>
                </a:cxn>
                <a:cxn ang="0">
                  <a:pos x="333" y="183"/>
                </a:cxn>
                <a:cxn ang="0">
                  <a:pos x="407" y="124"/>
                </a:cxn>
                <a:cxn ang="0">
                  <a:pos x="484" y="63"/>
                </a:cxn>
                <a:cxn ang="0">
                  <a:pos x="522" y="32"/>
                </a:cxn>
                <a:cxn ang="0">
                  <a:pos x="544" y="18"/>
                </a:cxn>
                <a:cxn ang="0">
                  <a:pos x="567" y="11"/>
                </a:cxn>
                <a:cxn ang="0">
                  <a:pos x="569" y="11"/>
                </a:cxn>
                <a:cxn ang="0">
                  <a:pos x="572" y="5"/>
                </a:cxn>
                <a:cxn ang="0">
                  <a:pos x="571" y="1"/>
                </a:cxn>
                <a:cxn ang="0">
                  <a:pos x="567" y="0"/>
                </a:cxn>
              </a:cxnLst>
              <a:rect l="0" t="0" r="r" b="b"/>
              <a:pathLst>
                <a:path w="572" h="433">
                  <a:moveTo>
                    <a:pt x="567" y="0"/>
                  </a:moveTo>
                  <a:lnTo>
                    <a:pt x="567" y="0"/>
                  </a:lnTo>
                  <a:lnTo>
                    <a:pt x="559" y="1"/>
                  </a:lnTo>
                  <a:lnTo>
                    <a:pt x="551" y="4"/>
                  </a:lnTo>
                  <a:lnTo>
                    <a:pt x="537" y="11"/>
                  </a:lnTo>
                  <a:lnTo>
                    <a:pt x="524" y="20"/>
                  </a:lnTo>
                  <a:lnTo>
                    <a:pt x="510" y="29"/>
                  </a:lnTo>
                  <a:lnTo>
                    <a:pt x="510" y="29"/>
                  </a:lnTo>
                  <a:lnTo>
                    <a:pt x="424" y="96"/>
                  </a:lnTo>
                  <a:lnTo>
                    <a:pt x="424" y="96"/>
                  </a:lnTo>
                  <a:lnTo>
                    <a:pt x="325" y="174"/>
                  </a:lnTo>
                  <a:lnTo>
                    <a:pt x="275" y="213"/>
                  </a:lnTo>
                  <a:lnTo>
                    <a:pt x="224" y="251"/>
                  </a:lnTo>
                  <a:lnTo>
                    <a:pt x="224" y="251"/>
                  </a:lnTo>
                  <a:lnTo>
                    <a:pt x="142" y="313"/>
                  </a:lnTo>
                  <a:lnTo>
                    <a:pt x="100" y="343"/>
                  </a:lnTo>
                  <a:lnTo>
                    <a:pt x="57" y="372"/>
                  </a:lnTo>
                  <a:lnTo>
                    <a:pt x="57" y="372"/>
                  </a:lnTo>
                  <a:lnTo>
                    <a:pt x="40" y="382"/>
                  </a:lnTo>
                  <a:lnTo>
                    <a:pt x="29" y="389"/>
                  </a:lnTo>
                  <a:lnTo>
                    <a:pt x="20" y="395"/>
                  </a:lnTo>
                  <a:lnTo>
                    <a:pt x="11" y="403"/>
                  </a:lnTo>
                  <a:lnTo>
                    <a:pt x="4" y="412"/>
                  </a:lnTo>
                  <a:lnTo>
                    <a:pt x="2" y="416"/>
                  </a:lnTo>
                  <a:lnTo>
                    <a:pt x="0" y="421"/>
                  </a:lnTo>
                  <a:lnTo>
                    <a:pt x="0" y="426"/>
                  </a:lnTo>
                  <a:lnTo>
                    <a:pt x="2" y="430"/>
                  </a:lnTo>
                  <a:lnTo>
                    <a:pt x="2" y="430"/>
                  </a:lnTo>
                  <a:lnTo>
                    <a:pt x="4" y="433"/>
                  </a:lnTo>
                  <a:lnTo>
                    <a:pt x="7" y="433"/>
                  </a:lnTo>
                  <a:lnTo>
                    <a:pt x="13" y="433"/>
                  </a:lnTo>
                  <a:lnTo>
                    <a:pt x="13" y="433"/>
                  </a:lnTo>
                  <a:lnTo>
                    <a:pt x="15" y="433"/>
                  </a:lnTo>
                  <a:lnTo>
                    <a:pt x="17" y="432"/>
                  </a:lnTo>
                  <a:lnTo>
                    <a:pt x="19" y="428"/>
                  </a:lnTo>
                  <a:lnTo>
                    <a:pt x="17" y="424"/>
                  </a:lnTo>
                  <a:lnTo>
                    <a:pt x="15" y="423"/>
                  </a:lnTo>
                  <a:lnTo>
                    <a:pt x="13" y="423"/>
                  </a:lnTo>
                  <a:lnTo>
                    <a:pt x="13" y="423"/>
                  </a:lnTo>
                  <a:lnTo>
                    <a:pt x="11" y="421"/>
                  </a:lnTo>
                  <a:lnTo>
                    <a:pt x="9" y="421"/>
                  </a:lnTo>
                  <a:lnTo>
                    <a:pt x="12" y="419"/>
                  </a:lnTo>
                  <a:lnTo>
                    <a:pt x="21" y="411"/>
                  </a:lnTo>
                  <a:lnTo>
                    <a:pt x="21" y="411"/>
                  </a:lnTo>
                  <a:lnTo>
                    <a:pt x="34" y="400"/>
                  </a:lnTo>
                  <a:lnTo>
                    <a:pt x="49" y="391"/>
                  </a:lnTo>
                  <a:lnTo>
                    <a:pt x="49" y="391"/>
                  </a:lnTo>
                  <a:lnTo>
                    <a:pt x="88" y="364"/>
                  </a:lnTo>
                  <a:lnTo>
                    <a:pt x="88" y="364"/>
                  </a:lnTo>
                  <a:lnTo>
                    <a:pt x="131" y="335"/>
                  </a:lnTo>
                  <a:lnTo>
                    <a:pt x="173" y="304"/>
                  </a:lnTo>
                  <a:lnTo>
                    <a:pt x="257" y="242"/>
                  </a:lnTo>
                  <a:lnTo>
                    <a:pt x="257" y="242"/>
                  </a:lnTo>
                  <a:lnTo>
                    <a:pt x="333" y="183"/>
                  </a:lnTo>
                  <a:lnTo>
                    <a:pt x="407" y="124"/>
                  </a:lnTo>
                  <a:lnTo>
                    <a:pt x="407" y="124"/>
                  </a:lnTo>
                  <a:lnTo>
                    <a:pt x="484" y="63"/>
                  </a:lnTo>
                  <a:lnTo>
                    <a:pt x="484" y="63"/>
                  </a:lnTo>
                  <a:lnTo>
                    <a:pt x="503" y="49"/>
                  </a:lnTo>
                  <a:lnTo>
                    <a:pt x="522" y="32"/>
                  </a:lnTo>
                  <a:lnTo>
                    <a:pt x="534" y="24"/>
                  </a:lnTo>
                  <a:lnTo>
                    <a:pt x="544" y="18"/>
                  </a:lnTo>
                  <a:lnTo>
                    <a:pt x="555" y="13"/>
                  </a:lnTo>
                  <a:lnTo>
                    <a:pt x="567" y="11"/>
                  </a:lnTo>
                  <a:lnTo>
                    <a:pt x="567" y="11"/>
                  </a:lnTo>
                  <a:lnTo>
                    <a:pt x="569" y="11"/>
                  </a:lnTo>
                  <a:lnTo>
                    <a:pt x="571" y="9"/>
                  </a:lnTo>
                  <a:lnTo>
                    <a:pt x="572" y="5"/>
                  </a:lnTo>
                  <a:lnTo>
                    <a:pt x="572" y="3"/>
                  </a:lnTo>
                  <a:lnTo>
                    <a:pt x="571" y="1"/>
                  </a:lnTo>
                  <a:lnTo>
                    <a:pt x="569" y="0"/>
                  </a:lnTo>
                  <a:lnTo>
                    <a:pt x="567" y="0"/>
                  </a:lnTo>
                  <a:lnTo>
                    <a:pt x="5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5" name="Freeform 877"/>
            <p:cNvSpPr/>
            <p:nvPr/>
          </p:nvSpPr>
          <p:spPr bwMode="auto">
            <a:xfrm>
              <a:off x="3371851" y="3092451"/>
              <a:ext cx="185738" cy="153988"/>
            </a:xfrm>
            <a:custGeom>
              <a:avLst/>
              <a:gdLst/>
              <a:ahLst/>
              <a:cxnLst>
                <a:cxn ang="0">
                  <a:pos x="458" y="2"/>
                </a:cxn>
                <a:cxn ang="0">
                  <a:pos x="437" y="20"/>
                </a:cxn>
                <a:cxn ang="0">
                  <a:pos x="414" y="38"/>
                </a:cxn>
                <a:cxn ang="0">
                  <a:pos x="400" y="53"/>
                </a:cxn>
                <a:cxn ang="0">
                  <a:pos x="353" y="93"/>
                </a:cxn>
                <a:cxn ang="0">
                  <a:pos x="234" y="199"/>
                </a:cxn>
                <a:cxn ang="0">
                  <a:pos x="202" y="227"/>
                </a:cxn>
                <a:cxn ang="0">
                  <a:pos x="102" y="300"/>
                </a:cxn>
                <a:cxn ang="0">
                  <a:pos x="76" y="319"/>
                </a:cxn>
                <a:cxn ang="0">
                  <a:pos x="52" y="339"/>
                </a:cxn>
                <a:cxn ang="0">
                  <a:pos x="43" y="347"/>
                </a:cxn>
                <a:cxn ang="0">
                  <a:pos x="13" y="367"/>
                </a:cxn>
                <a:cxn ang="0">
                  <a:pos x="10" y="369"/>
                </a:cxn>
                <a:cxn ang="0">
                  <a:pos x="6" y="376"/>
                </a:cxn>
                <a:cxn ang="0">
                  <a:pos x="2" y="377"/>
                </a:cxn>
                <a:cxn ang="0">
                  <a:pos x="0" y="381"/>
                </a:cxn>
                <a:cxn ang="0">
                  <a:pos x="0" y="387"/>
                </a:cxn>
                <a:cxn ang="0">
                  <a:pos x="4" y="389"/>
                </a:cxn>
                <a:cxn ang="0">
                  <a:pos x="6" y="389"/>
                </a:cxn>
                <a:cxn ang="0">
                  <a:pos x="21" y="378"/>
                </a:cxn>
                <a:cxn ang="0">
                  <a:pos x="36" y="365"/>
                </a:cxn>
                <a:cxn ang="0">
                  <a:pos x="52" y="353"/>
                </a:cxn>
                <a:cxn ang="0">
                  <a:pos x="99" y="317"/>
                </a:cxn>
                <a:cxn ang="0">
                  <a:pos x="132" y="293"/>
                </a:cxn>
                <a:cxn ang="0">
                  <a:pos x="196" y="246"/>
                </a:cxn>
                <a:cxn ang="0">
                  <a:pos x="227" y="220"/>
                </a:cxn>
                <a:cxn ang="0">
                  <a:pos x="353" y="108"/>
                </a:cxn>
                <a:cxn ang="0">
                  <a:pos x="409" y="59"/>
                </a:cxn>
                <a:cxn ang="0">
                  <a:pos x="465" y="11"/>
                </a:cxn>
                <a:cxn ang="0">
                  <a:pos x="467" y="8"/>
                </a:cxn>
                <a:cxn ang="0">
                  <a:pos x="465" y="3"/>
                </a:cxn>
                <a:cxn ang="0">
                  <a:pos x="459" y="0"/>
                </a:cxn>
                <a:cxn ang="0">
                  <a:pos x="458" y="2"/>
                </a:cxn>
              </a:cxnLst>
              <a:rect l="0" t="0" r="r" b="b"/>
              <a:pathLst>
                <a:path w="467" h="389">
                  <a:moveTo>
                    <a:pt x="458" y="2"/>
                  </a:moveTo>
                  <a:lnTo>
                    <a:pt x="458" y="2"/>
                  </a:lnTo>
                  <a:lnTo>
                    <a:pt x="447" y="12"/>
                  </a:lnTo>
                  <a:lnTo>
                    <a:pt x="437" y="20"/>
                  </a:lnTo>
                  <a:lnTo>
                    <a:pt x="425" y="29"/>
                  </a:lnTo>
                  <a:lnTo>
                    <a:pt x="414" y="38"/>
                  </a:lnTo>
                  <a:lnTo>
                    <a:pt x="414" y="38"/>
                  </a:lnTo>
                  <a:lnTo>
                    <a:pt x="400" y="53"/>
                  </a:lnTo>
                  <a:lnTo>
                    <a:pt x="384" y="66"/>
                  </a:lnTo>
                  <a:lnTo>
                    <a:pt x="353" y="93"/>
                  </a:lnTo>
                  <a:lnTo>
                    <a:pt x="353" y="93"/>
                  </a:lnTo>
                  <a:lnTo>
                    <a:pt x="234" y="199"/>
                  </a:lnTo>
                  <a:lnTo>
                    <a:pt x="234" y="199"/>
                  </a:lnTo>
                  <a:lnTo>
                    <a:pt x="202" y="227"/>
                  </a:lnTo>
                  <a:lnTo>
                    <a:pt x="168" y="251"/>
                  </a:lnTo>
                  <a:lnTo>
                    <a:pt x="102" y="300"/>
                  </a:lnTo>
                  <a:lnTo>
                    <a:pt x="102" y="300"/>
                  </a:lnTo>
                  <a:lnTo>
                    <a:pt x="76" y="319"/>
                  </a:lnTo>
                  <a:lnTo>
                    <a:pt x="64" y="329"/>
                  </a:lnTo>
                  <a:lnTo>
                    <a:pt x="52" y="339"/>
                  </a:lnTo>
                  <a:lnTo>
                    <a:pt x="52" y="339"/>
                  </a:lnTo>
                  <a:lnTo>
                    <a:pt x="43" y="347"/>
                  </a:lnTo>
                  <a:lnTo>
                    <a:pt x="32" y="353"/>
                  </a:lnTo>
                  <a:lnTo>
                    <a:pt x="13" y="367"/>
                  </a:lnTo>
                  <a:lnTo>
                    <a:pt x="13" y="367"/>
                  </a:lnTo>
                  <a:lnTo>
                    <a:pt x="10" y="369"/>
                  </a:lnTo>
                  <a:lnTo>
                    <a:pt x="9" y="372"/>
                  </a:lnTo>
                  <a:lnTo>
                    <a:pt x="6" y="376"/>
                  </a:lnTo>
                  <a:lnTo>
                    <a:pt x="2" y="377"/>
                  </a:lnTo>
                  <a:lnTo>
                    <a:pt x="2" y="377"/>
                  </a:lnTo>
                  <a:lnTo>
                    <a:pt x="1" y="378"/>
                  </a:lnTo>
                  <a:lnTo>
                    <a:pt x="0" y="381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2" y="389"/>
                  </a:lnTo>
                  <a:lnTo>
                    <a:pt x="4" y="389"/>
                  </a:lnTo>
                  <a:lnTo>
                    <a:pt x="6" y="389"/>
                  </a:lnTo>
                  <a:lnTo>
                    <a:pt x="6" y="389"/>
                  </a:lnTo>
                  <a:lnTo>
                    <a:pt x="14" y="384"/>
                  </a:lnTo>
                  <a:lnTo>
                    <a:pt x="21" y="378"/>
                  </a:lnTo>
                  <a:lnTo>
                    <a:pt x="28" y="370"/>
                  </a:lnTo>
                  <a:lnTo>
                    <a:pt x="36" y="365"/>
                  </a:lnTo>
                  <a:lnTo>
                    <a:pt x="36" y="365"/>
                  </a:lnTo>
                  <a:lnTo>
                    <a:pt x="52" y="353"/>
                  </a:lnTo>
                  <a:lnTo>
                    <a:pt x="68" y="340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132" y="293"/>
                  </a:lnTo>
                  <a:lnTo>
                    <a:pt x="165" y="270"/>
                  </a:lnTo>
                  <a:lnTo>
                    <a:pt x="196" y="246"/>
                  </a:lnTo>
                  <a:lnTo>
                    <a:pt x="227" y="220"/>
                  </a:lnTo>
                  <a:lnTo>
                    <a:pt x="227" y="220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80" y="84"/>
                  </a:lnTo>
                  <a:lnTo>
                    <a:pt x="409" y="59"/>
                  </a:lnTo>
                  <a:lnTo>
                    <a:pt x="438" y="36"/>
                  </a:lnTo>
                  <a:lnTo>
                    <a:pt x="465" y="11"/>
                  </a:lnTo>
                  <a:lnTo>
                    <a:pt x="465" y="11"/>
                  </a:lnTo>
                  <a:lnTo>
                    <a:pt x="467" y="8"/>
                  </a:lnTo>
                  <a:lnTo>
                    <a:pt x="467" y="6"/>
                  </a:lnTo>
                  <a:lnTo>
                    <a:pt x="465" y="3"/>
                  </a:lnTo>
                  <a:lnTo>
                    <a:pt x="461" y="0"/>
                  </a:lnTo>
                  <a:lnTo>
                    <a:pt x="459" y="0"/>
                  </a:lnTo>
                  <a:lnTo>
                    <a:pt x="458" y="2"/>
                  </a:lnTo>
                  <a:lnTo>
                    <a:pt x="4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6" name="Freeform 878"/>
            <p:cNvSpPr/>
            <p:nvPr/>
          </p:nvSpPr>
          <p:spPr bwMode="auto">
            <a:xfrm>
              <a:off x="3521076" y="3098801"/>
              <a:ext cx="65088" cy="63500"/>
            </a:xfrm>
            <a:custGeom>
              <a:avLst/>
              <a:gdLst/>
              <a:ahLst/>
              <a:cxnLst>
                <a:cxn ang="0">
                  <a:pos x="158" y="0"/>
                </a:cxn>
                <a:cxn ang="0">
                  <a:pos x="158" y="0"/>
                </a:cxn>
                <a:cxn ang="0">
                  <a:pos x="145" y="7"/>
                </a:cxn>
                <a:cxn ang="0">
                  <a:pos x="134" y="15"/>
                </a:cxn>
                <a:cxn ang="0">
                  <a:pos x="122" y="24"/>
                </a:cxn>
                <a:cxn ang="0">
                  <a:pos x="111" y="34"/>
                </a:cxn>
                <a:cxn ang="0">
                  <a:pos x="90" y="55"/>
                </a:cxn>
                <a:cxn ang="0">
                  <a:pos x="71" y="76"/>
                </a:cxn>
                <a:cxn ang="0">
                  <a:pos x="71" y="76"/>
                </a:cxn>
                <a:cxn ang="0">
                  <a:pos x="62" y="85"/>
                </a:cxn>
                <a:cxn ang="0">
                  <a:pos x="51" y="95"/>
                </a:cxn>
                <a:cxn ang="0">
                  <a:pos x="30" y="110"/>
                </a:cxn>
                <a:cxn ang="0">
                  <a:pos x="21" y="119"/>
                </a:cxn>
                <a:cxn ang="0">
                  <a:pos x="12" y="129"/>
                </a:cxn>
                <a:cxn ang="0">
                  <a:pos x="5" y="140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1" y="159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6" y="146"/>
                </a:cxn>
                <a:cxn ang="0">
                  <a:pos x="21" y="135"/>
                </a:cxn>
                <a:cxn ang="0">
                  <a:pos x="29" y="126"/>
                </a:cxn>
                <a:cxn ang="0">
                  <a:pos x="38" y="118"/>
                </a:cxn>
                <a:cxn ang="0">
                  <a:pos x="56" y="102"/>
                </a:cxn>
                <a:cxn ang="0">
                  <a:pos x="75" y="88"/>
                </a:cxn>
                <a:cxn ang="0">
                  <a:pos x="75" y="88"/>
                </a:cxn>
                <a:cxn ang="0">
                  <a:pos x="86" y="79"/>
                </a:cxn>
                <a:cxn ang="0">
                  <a:pos x="96" y="68"/>
                </a:cxn>
                <a:cxn ang="0">
                  <a:pos x="115" y="46"/>
                </a:cxn>
                <a:cxn ang="0">
                  <a:pos x="126" y="36"/>
                </a:cxn>
                <a:cxn ang="0">
                  <a:pos x="136" y="27"/>
                </a:cxn>
                <a:cxn ang="0">
                  <a:pos x="148" y="19"/>
                </a:cxn>
                <a:cxn ang="0">
                  <a:pos x="162" y="12"/>
                </a:cxn>
                <a:cxn ang="0">
                  <a:pos x="162" y="12"/>
                </a:cxn>
                <a:cxn ang="0">
                  <a:pos x="164" y="11"/>
                </a:cxn>
                <a:cxn ang="0">
                  <a:pos x="165" y="8"/>
                </a:cxn>
                <a:cxn ang="0">
                  <a:pos x="165" y="4"/>
                </a:cxn>
                <a:cxn ang="0">
                  <a:pos x="165" y="3"/>
                </a:cxn>
                <a:cxn ang="0">
                  <a:pos x="164" y="2"/>
                </a:cxn>
                <a:cxn ang="0">
                  <a:pos x="161" y="0"/>
                </a:cxn>
                <a:cxn ang="0">
                  <a:pos x="158" y="0"/>
                </a:cxn>
                <a:cxn ang="0">
                  <a:pos x="158" y="0"/>
                </a:cxn>
              </a:cxnLst>
              <a:rect l="0" t="0" r="r" b="b"/>
              <a:pathLst>
                <a:path w="165" h="160">
                  <a:moveTo>
                    <a:pt x="158" y="0"/>
                  </a:moveTo>
                  <a:lnTo>
                    <a:pt x="158" y="0"/>
                  </a:lnTo>
                  <a:lnTo>
                    <a:pt x="145" y="7"/>
                  </a:lnTo>
                  <a:lnTo>
                    <a:pt x="134" y="15"/>
                  </a:lnTo>
                  <a:lnTo>
                    <a:pt x="122" y="24"/>
                  </a:lnTo>
                  <a:lnTo>
                    <a:pt x="111" y="34"/>
                  </a:lnTo>
                  <a:lnTo>
                    <a:pt x="90" y="55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62" y="85"/>
                  </a:lnTo>
                  <a:lnTo>
                    <a:pt x="51" y="95"/>
                  </a:lnTo>
                  <a:lnTo>
                    <a:pt x="30" y="110"/>
                  </a:lnTo>
                  <a:lnTo>
                    <a:pt x="21" y="119"/>
                  </a:lnTo>
                  <a:lnTo>
                    <a:pt x="12" y="129"/>
                  </a:lnTo>
                  <a:lnTo>
                    <a:pt x="5" y="140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1" y="159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6" y="146"/>
                  </a:lnTo>
                  <a:lnTo>
                    <a:pt x="21" y="135"/>
                  </a:lnTo>
                  <a:lnTo>
                    <a:pt x="29" y="126"/>
                  </a:lnTo>
                  <a:lnTo>
                    <a:pt x="38" y="118"/>
                  </a:lnTo>
                  <a:lnTo>
                    <a:pt x="56" y="102"/>
                  </a:lnTo>
                  <a:lnTo>
                    <a:pt x="75" y="88"/>
                  </a:lnTo>
                  <a:lnTo>
                    <a:pt x="75" y="88"/>
                  </a:lnTo>
                  <a:lnTo>
                    <a:pt x="86" y="79"/>
                  </a:lnTo>
                  <a:lnTo>
                    <a:pt x="96" y="68"/>
                  </a:lnTo>
                  <a:lnTo>
                    <a:pt x="115" y="46"/>
                  </a:lnTo>
                  <a:lnTo>
                    <a:pt x="126" y="36"/>
                  </a:lnTo>
                  <a:lnTo>
                    <a:pt x="136" y="27"/>
                  </a:lnTo>
                  <a:lnTo>
                    <a:pt x="148" y="19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4" y="11"/>
                  </a:lnTo>
                  <a:lnTo>
                    <a:pt x="165" y="8"/>
                  </a:lnTo>
                  <a:lnTo>
                    <a:pt x="165" y="4"/>
                  </a:lnTo>
                  <a:lnTo>
                    <a:pt x="165" y="3"/>
                  </a:lnTo>
                  <a:lnTo>
                    <a:pt x="164" y="2"/>
                  </a:lnTo>
                  <a:lnTo>
                    <a:pt x="161" y="0"/>
                  </a:lnTo>
                  <a:lnTo>
                    <a:pt x="158" y="0"/>
                  </a:lnTo>
                  <a:lnTo>
                    <a:pt x="1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7" name="Freeform 879"/>
            <p:cNvSpPr/>
            <p:nvPr/>
          </p:nvSpPr>
          <p:spPr bwMode="auto">
            <a:xfrm>
              <a:off x="3532188" y="3103563"/>
              <a:ext cx="90488" cy="82550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191" y="20"/>
                </a:cxn>
                <a:cxn ang="0">
                  <a:pos x="163" y="39"/>
                </a:cxn>
                <a:cxn ang="0">
                  <a:pos x="150" y="50"/>
                </a:cxn>
                <a:cxn ang="0">
                  <a:pos x="139" y="62"/>
                </a:cxn>
                <a:cxn ang="0">
                  <a:pos x="127" y="73"/>
                </a:cxn>
                <a:cxn ang="0">
                  <a:pos x="115" y="86"/>
                </a:cxn>
                <a:cxn ang="0">
                  <a:pos x="115" y="86"/>
                </a:cxn>
                <a:cxn ang="0">
                  <a:pos x="102" y="101"/>
                </a:cxn>
                <a:cxn ang="0">
                  <a:pos x="88" y="114"/>
                </a:cxn>
                <a:cxn ang="0">
                  <a:pos x="73" y="126"/>
                </a:cxn>
                <a:cxn ang="0">
                  <a:pos x="60" y="139"/>
                </a:cxn>
                <a:cxn ang="0">
                  <a:pos x="60" y="139"/>
                </a:cxn>
                <a:cxn ang="0">
                  <a:pos x="31" y="170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5"/>
                </a:cxn>
                <a:cxn ang="0">
                  <a:pos x="3" y="209"/>
                </a:cxn>
                <a:cxn ang="0">
                  <a:pos x="5" y="211"/>
                </a:cxn>
                <a:cxn ang="0">
                  <a:pos x="8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37" y="182"/>
                </a:cxn>
                <a:cxn ang="0">
                  <a:pos x="61" y="153"/>
                </a:cxn>
                <a:cxn ang="0">
                  <a:pos x="89" y="127"/>
                </a:cxn>
                <a:cxn ang="0">
                  <a:pos x="102" y="114"/>
                </a:cxn>
                <a:cxn ang="0">
                  <a:pos x="118" y="102"/>
                </a:cxn>
                <a:cxn ang="0">
                  <a:pos x="118" y="102"/>
                </a:cxn>
                <a:cxn ang="0">
                  <a:pos x="127" y="93"/>
                </a:cxn>
                <a:cxn ang="0">
                  <a:pos x="136" y="83"/>
                </a:cxn>
                <a:cxn ang="0">
                  <a:pos x="145" y="71"/>
                </a:cxn>
                <a:cxn ang="0">
                  <a:pos x="154" y="62"/>
                </a:cxn>
                <a:cxn ang="0">
                  <a:pos x="154" y="62"/>
                </a:cxn>
                <a:cxn ang="0">
                  <a:pos x="171" y="47"/>
                </a:cxn>
                <a:cxn ang="0">
                  <a:pos x="188" y="34"/>
                </a:cxn>
                <a:cxn ang="0">
                  <a:pos x="226" y="11"/>
                </a:cxn>
                <a:cxn ang="0">
                  <a:pos x="226" y="11"/>
                </a:cxn>
                <a:cxn ang="0">
                  <a:pos x="228" y="9"/>
                </a:cxn>
                <a:cxn ang="0">
                  <a:pos x="229" y="7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9" h="211">
                  <a:moveTo>
                    <a:pt x="220" y="1"/>
                  </a:moveTo>
                  <a:lnTo>
                    <a:pt x="220" y="1"/>
                  </a:lnTo>
                  <a:lnTo>
                    <a:pt x="191" y="20"/>
                  </a:lnTo>
                  <a:lnTo>
                    <a:pt x="163" y="39"/>
                  </a:lnTo>
                  <a:lnTo>
                    <a:pt x="150" y="50"/>
                  </a:lnTo>
                  <a:lnTo>
                    <a:pt x="139" y="62"/>
                  </a:lnTo>
                  <a:lnTo>
                    <a:pt x="127" y="73"/>
                  </a:lnTo>
                  <a:lnTo>
                    <a:pt x="115" y="86"/>
                  </a:lnTo>
                  <a:lnTo>
                    <a:pt x="115" y="86"/>
                  </a:lnTo>
                  <a:lnTo>
                    <a:pt x="102" y="101"/>
                  </a:lnTo>
                  <a:lnTo>
                    <a:pt x="88" y="114"/>
                  </a:lnTo>
                  <a:lnTo>
                    <a:pt x="73" y="126"/>
                  </a:lnTo>
                  <a:lnTo>
                    <a:pt x="60" y="139"/>
                  </a:lnTo>
                  <a:lnTo>
                    <a:pt x="60" y="139"/>
                  </a:lnTo>
                  <a:lnTo>
                    <a:pt x="31" y="170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5"/>
                  </a:lnTo>
                  <a:lnTo>
                    <a:pt x="3" y="209"/>
                  </a:lnTo>
                  <a:lnTo>
                    <a:pt x="5" y="211"/>
                  </a:lnTo>
                  <a:lnTo>
                    <a:pt x="8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37" y="182"/>
                  </a:lnTo>
                  <a:lnTo>
                    <a:pt x="61" y="153"/>
                  </a:lnTo>
                  <a:lnTo>
                    <a:pt x="89" y="127"/>
                  </a:lnTo>
                  <a:lnTo>
                    <a:pt x="102" y="114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27" y="93"/>
                  </a:lnTo>
                  <a:lnTo>
                    <a:pt x="136" y="83"/>
                  </a:lnTo>
                  <a:lnTo>
                    <a:pt x="145" y="71"/>
                  </a:lnTo>
                  <a:lnTo>
                    <a:pt x="154" y="62"/>
                  </a:lnTo>
                  <a:lnTo>
                    <a:pt x="154" y="62"/>
                  </a:lnTo>
                  <a:lnTo>
                    <a:pt x="171" y="47"/>
                  </a:lnTo>
                  <a:lnTo>
                    <a:pt x="188" y="34"/>
                  </a:lnTo>
                  <a:lnTo>
                    <a:pt x="226" y="11"/>
                  </a:lnTo>
                  <a:lnTo>
                    <a:pt x="226" y="11"/>
                  </a:lnTo>
                  <a:lnTo>
                    <a:pt x="228" y="9"/>
                  </a:lnTo>
                  <a:lnTo>
                    <a:pt x="229" y="7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8" name="Freeform 880"/>
            <p:cNvSpPr/>
            <p:nvPr/>
          </p:nvSpPr>
          <p:spPr bwMode="auto">
            <a:xfrm>
              <a:off x="3559176" y="3119438"/>
              <a:ext cx="95250" cy="85725"/>
            </a:xfrm>
            <a:custGeom>
              <a:avLst/>
              <a:gdLst/>
              <a:ahLst/>
              <a:cxnLst>
                <a:cxn ang="0">
                  <a:pos x="230" y="0"/>
                </a:cxn>
                <a:cxn ang="0">
                  <a:pos x="230" y="0"/>
                </a:cxn>
                <a:cxn ang="0">
                  <a:pos x="217" y="8"/>
                </a:cxn>
                <a:cxn ang="0">
                  <a:pos x="206" y="17"/>
                </a:cxn>
                <a:cxn ang="0">
                  <a:pos x="194" y="27"/>
                </a:cxn>
                <a:cxn ang="0">
                  <a:pos x="182" y="39"/>
                </a:cxn>
                <a:cxn ang="0">
                  <a:pos x="161" y="61"/>
                </a:cxn>
                <a:cxn ang="0">
                  <a:pos x="140" y="85"/>
                </a:cxn>
                <a:cxn ang="0">
                  <a:pos x="140" y="85"/>
                </a:cxn>
                <a:cxn ang="0">
                  <a:pos x="110" y="115"/>
                </a:cxn>
                <a:cxn ang="0">
                  <a:pos x="77" y="145"/>
                </a:cxn>
                <a:cxn ang="0">
                  <a:pos x="45" y="17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8" y="200"/>
                </a:cxn>
                <a:cxn ang="0">
                  <a:pos x="5" y="202"/>
                </a:cxn>
                <a:cxn ang="0">
                  <a:pos x="5" y="202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0" y="209"/>
                </a:cxn>
                <a:cxn ang="0">
                  <a:pos x="0" y="212"/>
                </a:cxn>
                <a:cxn ang="0">
                  <a:pos x="2" y="215"/>
                </a:cxn>
                <a:cxn ang="0">
                  <a:pos x="3" y="215"/>
                </a:cxn>
                <a:cxn ang="0">
                  <a:pos x="5" y="215"/>
                </a:cxn>
                <a:cxn ang="0">
                  <a:pos x="5" y="215"/>
                </a:cxn>
                <a:cxn ang="0">
                  <a:pos x="9" y="215"/>
                </a:cxn>
                <a:cxn ang="0">
                  <a:pos x="13" y="214"/>
                </a:cxn>
                <a:cxn ang="0">
                  <a:pos x="15" y="212"/>
                </a:cxn>
                <a:cxn ang="0">
                  <a:pos x="16" y="209"/>
                </a:cxn>
                <a:cxn ang="0">
                  <a:pos x="16" y="209"/>
                </a:cxn>
                <a:cxn ang="0">
                  <a:pos x="45" y="187"/>
                </a:cxn>
                <a:cxn ang="0">
                  <a:pos x="72" y="163"/>
                </a:cxn>
                <a:cxn ang="0">
                  <a:pos x="100" y="140"/>
                </a:cxn>
                <a:cxn ang="0">
                  <a:pos x="126" y="115"/>
                </a:cxn>
                <a:cxn ang="0">
                  <a:pos x="126" y="115"/>
                </a:cxn>
                <a:cxn ang="0">
                  <a:pos x="155" y="86"/>
                </a:cxn>
                <a:cxn ang="0">
                  <a:pos x="182" y="56"/>
                </a:cxn>
                <a:cxn ang="0">
                  <a:pos x="182" y="56"/>
                </a:cxn>
                <a:cxn ang="0">
                  <a:pos x="195" y="43"/>
                </a:cxn>
                <a:cxn ang="0">
                  <a:pos x="208" y="31"/>
                </a:cxn>
                <a:cxn ang="0">
                  <a:pos x="221" y="19"/>
                </a:cxn>
                <a:cxn ang="0">
                  <a:pos x="237" y="10"/>
                </a:cxn>
                <a:cxn ang="0">
                  <a:pos x="237" y="10"/>
                </a:cxn>
                <a:cxn ang="0">
                  <a:pos x="238" y="8"/>
                </a:cxn>
                <a:cxn ang="0">
                  <a:pos x="240" y="6"/>
                </a:cxn>
                <a:cxn ang="0">
                  <a:pos x="238" y="2"/>
                </a:cxn>
                <a:cxn ang="0">
                  <a:pos x="236" y="0"/>
                </a:cxn>
                <a:cxn ang="0">
                  <a:pos x="233" y="0"/>
                </a:cxn>
                <a:cxn ang="0">
                  <a:pos x="230" y="0"/>
                </a:cxn>
                <a:cxn ang="0">
                  <a:pos x="230" y="0"/>
                </a:cxn>
              </a:cxnLst>
              <a:rect l="0" t="0" r="r" b="b"/>
              <a:pathLst>
                <a:path w="240" h="215">
                  <a:moveTo>
                    <a:pt x="230" y="0"/>
                  </a:moveTo>
                  <a:lnTo>
                    <a:pt x="230" y="0"/>
                  </a:lnTo>
                  <a:lnTo>
                    <a:pt x="217" y="8"/>
                  </a:lnTo>
                  <a:lnTo>
                    <a:pt x="206" y="17"/>
                  </a:lnTo>
                  <a:lnTo>
                    <a:pt x="194" y="27"/>
                  </a:lnTo>
                  <a:lnTo>
                    <a:pt x="182" y="39"/>
                  </a:lnTo>
                  <a:lnTo>
                    <a:pt x="161" y="61"/>
                  </a:lnTo>
                  <a:lnTo>
                    <a:pt x="140" y="85"/>
                  </a:lnTo>
                  <a:lnTo>
                    <a:pt x="140" y="85"/>
                  </a:lnTo>
                  <a:lnTo>
                    <a:pt x="110" y="115"/>
                  </a:lnTo>
                  <a:lnTo>
                    <a:pt x="77" y="145"/>
                  </a:lnTo>
                  <a:lnTo>
                    <a:pt x="45" y="17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8" y="200"/>
                  </a:lnTo>
                  <a:lnTo>
                    <a:pt x="5" y="202"/>
                  </a:lnTo>
                  <a:lnTo>
                    <a:pt x="5" y="202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0" y="209"/>
                  </a:lnTo>
                  <a:lnTo>
                    <a:pt x="0" y="212"/>
                  </a:lnTo>
                  <a:lnTo>
                    <a:pt x="2" y="215"/>
                  </a:lnTo>
                  <a:lnTo>
                    <a:pt x="3" y="215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9" y="215"/>
                  </a:lnTo>
                  <a:lnTo>
                    <a:pt x="13" y="214"/>
                  </a:lnTo>
                  <a:lnTo>
                    <a:pt x="15" y="212"/>
                  </a:lnTo>
                  <a:lnTo>
                    <a:pt x="16" y="209"/>
                  </a:lnTo>
                  <a:lnTo>
                    <a:pt x="16" y="209"/>
                  </a:lnTo>
                  <a:lnTo>
                    <a:pt x="45" y="187"/>
                  </a:lnTo>
                  <a:lnTo>
                    <a:pt x="72" y="163"/>
                  </a:lnTo>
                  <a:lnTo>
                    <a:pt x="100" y="140"/>
                  </a:lnTo>
                  <a:lnTo>
                    <a:pt x="126" y="115"/>
                  </a:lnTo>
                  <a:lnTo>
                    <a:pt x="126" y="115"/>
                  </a:lnTo>
                  <a:lnTo>
                    <a:pt x="155" y="86"/>
                  </a:lnTo>
                  <a:lnTo>
                    <a:pt x="182" y="56"/>
                  </a:lnTo>
                  <a:lnTo>
                    <a:pt x="182" y="56"/>
                  </a:lnTo>
                  <a:lnTo>
                    <a:pt x="195" y="43"/>
                  </a:lnTo>
                  <a:lnTo>
                    <a:pt x="208" y="31"/>
                  </a:lnTo>
                  <a:lnTo>
                    <a:pt x="221" y="19"/>
                  </a:lnTo>
                  <a:lnTo>
                    <a:pt x="237" y="10"/>
                  </a:lnTo>
                  <a:lnTo>
                    <a:pt x="237" y="10"/>
                  </a:lnTo>
                  <a:lnTo>
                    <a:pt x="238" y="8"/>
                  </a:lnTo>
                  <a:lnTo>
                    <a:pt x="240" y="6"/>
                  </a:lnTo>
                  <a:lnTo>
                    <a:pt x="238" y="2"/>
                  </a:lnTo>
                  <a:lnTo>
                    <a:pt x="236" y="0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49" name="Freeform 881"/>
            <p:cNvSpPr/>
            <p:nvPr/>
          </p:nvSpPr>
          <p:spPr bwMode="auto">
            <a:xfrm>
              <a:off x="3589338" y="3135313"/>
              <a:ext cx="92075" cy="9207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05" y="22"/>
                </a:cxn>
                <a:cxn ang="0">
                  <a:pos x="194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71" y="59"/>
                </a:cxn>
                <a:cxn ang="0">
                  <a:pos x="155" y="74"/>
                </a:cxn>
                <a:cxn ang="0">
                  <a:pos x="140" y="89"/>
                </a:cxn>
                <a:cxn ang="0">
                  <a:pos x="127" y="106"/>
                </a:cxn>
                <a:cxn ang="0">
                  <a:pos x="127" y="106"/>
                </a:cxn>
                <a:cxn ang="0">
                  <a:pos x="114" y="123"/>
                </a:cxn>
                <a:cxn ang="0">
                  <a:pos x="100" y="139"/>
                </a:cxn>
                <a:cxn ang="0">
                  <a:pos x="86" y="154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53" y="184"/>
                </a:cxn>
                <a:cxn ang="0">
                  <a:pos x="36" y="197"/>
                </a:cxn>
                <a:cxn ang="0">
                  <a:pos x="19" y="210"/>
                </a:cxn>
                <a:cxn ang="0">
                  <a:pos x="3" y="225"/>
                </a:cxn>
                <a:cxn ang="0">
                  <a:pos x="3" y="225"/>
                </a:cxn>
                <a:cxn ang="0">
                  <a:pos x="0" y="226"/>
                </a:cxn>
                <a:cxn ang="0">
                  <a:pos x="0" y="229"/>
                </a:cxn>
                <a:cxn ang="0">
                  <a:pos x="3" y="233"/>
                </a:cxn>
                <a:cxn ang="0">
                  <a:pos x="6" y="234"/>
                </a:cxn>
                <a:cxn ang="0">
                  <a:pos x="8" y="234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5" y="220"/>
                </a:cxn>
                <a:cxn ang="0">
                  <a:pos x="41" y="208"/>
                </a:cxn>
                <a:cxn ang="0">
                  <a:pos x="55" y="197"/>
                </a:cxn>
                <a:cxn ang="0">
                  <a:pos x="71" y="184"/>
                </a:cxn>
                <a:cxn ang="0">
                  <a:pos x="71" y="184"/>
                </a:cxn>
                <a:cxn ang="0">
                  <a:pos x="99" y="157"/>
                </a:cxn>
                <a:cxn ang="0">
                  <a:pos x="113" y="142"/>
                </a:cxn>
                <a:cxn ang="0">
                  <a:pos x="125" y="128"/>
                </a:cxn>
                <a:cxn ang="0">
                  <a:pos x="125" y="128"/>
                </a:cxn>
                <a:cxn ang="0">
                  <a:pos x="151" y="97"/>
                </a:cxn>
                <a:cxn ang="0">
                  <a:pos x="177" y="67"/>
                </a:cxn>
                <a:cxn ang="0">
                  <a:pos x="205" y="38"/>
                </a:cxn>
                <a:cxn ang="0">
                  <a:pos x="233" y="10"/>
                </a:cxn>
                <a:cxn ang="0">
                  <a:pos x="233" y="10"/>
                </a:cxn>
                <a:cxn ang="0">
                  <a:pos x="235" y="8"/>
                </a:cxn>
                <a:cxn ang="0">
                  <a:pos x="235" y="5"/>
                </a:cxn>
                <a:cxn ang="0">
                  <a:pos x="233" y="1"/>
                </a:cxn>
                <a:cxn ang="0">
                  <a:pos x="229" y="0"/>
                </a:cxn>
                <a:cxn ang="0">
                  <a:pos x="227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5" h="234">
                  <a:moveTo>
                    <a:pt x="225" y="1"/>
                  </a:moveTo>
                  <a:lnTo>
                    <a:pt x="225" y="1"/>
                  </a:lnTo>
                  <a:lnTo>
                    <a:pt x="205" y="22"/>
                  </a:lnTo>
                  <a:lnTo>
                    <a:pt x="194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71" y="59"/>
                  </a:lnTo>
                  <a:lnTo>
                    <a:pt x="155" y="74"/>
                  </a:lnTo>
                  <a:lnTo>
                    <a:pt x="140" y="89"/>
                  </a:lnTo>
                  <a:lnTo>
                    <a:pt x="127" y="106"/>
                  </a:lnTo>
                  <a:lnTo>
                    <a:pt x="127" y="106"/>
                  </a:lnTo>
                  <a:lnTo>
                    <a:pt x="114" y="123"/>
                  </a:lnTo>
                  <a:lnTo>
                    <a:pt x="100" y="139"/>
                  </a:lnTo>
                  <a:lnTo>
                    <a:pt x="86" y="154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53" y="184"/>
                  </a:lnTo>
                  <a:lnTo>
                    <a:pt x="36" y="197"/>
                  </a:lnTo>
                  <a:lnTo>
                    <a:pt x="19" y="210"/>
                  </a:lnTo>
                  <a:lnTo>
                    <a:pt x="3" y="225"/>
                  </a:lnTo>
                  <a:lnTo>
                    <a:pt x="3" y="225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3" y="233"/>
                  </a:lnTo>
                  <a:lnTo>
                    <a:pt x="6" y="234"/>
                  </a:lnTo>
                  <a:lnTo>
                    <a:pt x="8" y="234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5" y="220"/>
                  </a:lnTo>
                  <a:lnTo>
                    <a:pt x="41" y="208"/>
                  </a:lnTo>
                  <a:lnTo>
                    <a:pt x="55" y="197"/>
                  </a:lnTo>
                  <a:lnTo>
                    <a:pt x="71" y="184"/>
                  </a:lnTo>
                  <a:lnTo>
                    <a:pt x="71" y="184"/>
                  </a:lnTo>
                  <a:lnTo>
                    <a:pt x="99" y="157"/>
                  </a:lnTo>
                  <a:lnTo>
                    <a:pt x="113" y="142"/>
                  </a:lnTo>
                  <a:lnTo>
                    <a:pt x="125" y="128"/>
                  </a:lnTo>
                  <a:lnTo>
                    <a:pt x="125" y="128"/>
                  </a:lnTo>
                  <a:lnTo>
                    <a:pt x="151" y="97"/>
                  </a:lnTo>
                  <a:lnTo>
                    <a:pt x="177" y="67"/>
                  </a:lnTo>
                  <a:lnTo>
                    <a:pt x="205" y="38"/>
                  </a:lnTo>
                  <a:lnTo>
                    <a:pt x="233" y="10"/>
                  </a:lnTo>
                  <a:lnTo>
                    <a:pt x="233" y="10"/>
                  </a:lnTo>
                  <a:lnTo>
                    <a:pt x="235" y="8"/>
                  </a:lnTo>
                  <a:lnTo>
                    <a:pt x="235" y="5"/>
                  </a:lnTo>
                  <a:lnTo>
                    <a:pt x="233" y="1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50" name="Freeform 882"/>
            <p:cNvSpPr/>
            <p:nvPr/>
          </p:nvSpPr>
          <p:spPr bwMode="auto">
            <a:xfrm>
              <a:off x="3629026" y="3171826"/>
              <a:ext cx="68263" cy="60325"/>
            </a:xfrm>
            <a:custGeom>
              <a:avLst/>
              <a:gdLst/>
              <a:ahLst/>
              <a:cxnLst>
                <a:cxn ang="0">
                  <a:pos x="161" y="2"/>
                </a:cxn>
                <a:cxn ang="0">
                  <a:pos x="161" y="2"/>
                </a:cxn>
                <a:cxn ang="0">
                  <a:pos x="120" y="36"/>
                </a:cxn>
                <a:cxn ang="0">
                  <a:pos x="80" y="71"/>
                </a:cxn>
                <a:cxn ang="0">
                  <a:pos x="40" y="108"/>
                </a:cxn>
                <a:cxn ang="0">
                  <a:pos x="1" y="144"/>
                </a:cxn>
                <a:cxn ang="0">
                  <a:pos x="1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1" y="152"/>
                </a:cxn>
                <a:cxn ang="0">
                  <a:pos x="5" y="155"/>
                </a:cxn>
                <a:cxn ang="0">
                  <a:pos x="8" y="153"/>
                </a:cxn>
                <a:cxn ang="0">
                  <a:pos x="9" y="152"/>
                </a:cxn>
                <a:cxn ang="0">
                  <a:pos x="9" y="152"/>
                </a:cxn>
                <a:cxn ang="0">
                  <a:pos x="48" y="116"/>
                </a:cxn>
                <a:cxn ang="0">
                  <a:pos x="87" y="79"/>
                </a:cxn>
                <a:cxn ang="0">
                  <a:pos x="128" y="44"/>
                </a:cxn>
                <a:cxn ang="0">
                  <a:pos x="170" y="10"/>
                </a:cxn>
                <a:cxn ang="0">
                  <a:pos x="170" y="10"/>
                </a:cxn>
                <a:cxn ang="0">
                  <a:pos x="171" y="8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3"/>
                </a:cxn>
                <a:cxn ang="0">
                  <a:pos x="166" y="0"/>
                </a:cxn>
                <a:cxn ang="0">
                  <a:pos x="163" y="0"/>
                </a:cxn>
                <a:cxn ang="0">
                  <a:pos x="161" y="2"/>
                </a:cxn>
                <a:cxn ang="0">
                  <a:pos x="161" y="2"/>
                </a:cxn>
              </a:cxnLst>
              <a:rect l="0" t="0" r="r" b="b"/>
              <a:pathLst>
                <a:path w="171" h="155">
                  <a:moveTo>
                    <a:pt x="161" y="2"/>
                  </a:moveTo>
                  <a:lnTo>
                    <a:pt x="161" y="2"/>
                  </a:lnTo>
                  <a:lnTo>
                    <a:pt x="120" y="36"/>
                  </a:lnTo>
                  <a:lnTo>
                    <a:pt x="80" y="71"/>
                  </a:lnTo>
                  <a:lnTo>
                    <a:pt x="40" y="108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1" y="152"/>
                  </a:lnTo>
                  <a:lnTo>
                    <a:pt x="5" y="155"/>
                  </a:lnTo>
                  <a:lnTo>
                    <a:pt x="8" y="153"/>
                  </a:lnTo>
                  <a:lnTo>
                    <a:pt x="9" y="152"/>
                  </a:lnTo>
                  <a:lnTo>
                    <a:pt x="9" y="152"/>
                  </a:lnTo>
                  <a:lnTo>
                    <a:pt x="48" y="116"/>
                  </a:lnTo>
                  <a:lnTo>
                    <a:pt x="87" y="79"/>
                  </a:lnTo>
                  <a:lnTo>
                    <a:pt x="128" y="44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71" y="8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3"/>
                  </a:lnTo>
                  <a:lnTo>
                    <a:pt x="166" y="0"/>
                  </a:lnTo>
                  <a:lnTo>
                    <a:pt x="163" y="0"/>
                  </a:lnTo>
                  <a:lnTo>
                    <a:pt x="161" y="2"/>
                  </a:lnTo>
                  <a:lnTo>
                    <a:pt x="16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51" name="Freeform 883"/>
            <p:cNvSpPr/>
            <p:nvPr/>
          </p:nvSpPr>
          <p:spPr bwMode="auto">
            <a:xfrm>
              <a:off x="3644901" y="3186113"/>
              <a:ext cx="73025" cy="68263"/>
            </a:xfrm>
            <a:custGeom>
              <a:avLst/>
              <a:gdLst/>
              <a:ahLst/>
              <a:cxnLst>
                <a:cxn ang="0">
                  <a:pos x="174" y="2"/>
                </a:cxn>
                <a:cxn ang="0">
                  <a:pos x="174" y="2"/>
                </a:cxn>
                <a:cxn ang="0">
                  <a:pos x="157" y="22"/>
                </a:cxn>
                <a:cxn ang="0">
                  <a:pos x="149" y="31"/>
                </a:cxn>
                <a:cxn ang="0">
                  <a:pos x="140" y="40"/>
                </a:cxn>
                <a:cxn ang="0">
                  <a:pos x="140" y="40"/>
                </a:cxn>
                <a:cxn ang="0">
                  <a:pos x="128" y="49"/>
                </a:cxn>
                <a:cxn ang="0">
                  <a:pos x="115" y="59"/>
                </a:cxn>
                <a:cxn ang="0">
                  <a:pos x="103" y="68"/>
                </a:cxn>
                <a:cxn ang="0">
                  <a:pos x="92" y="78"/>
                </a:cxn>
                <a:cxn ang="0">
                  <a:pos x="92" y="78"/>
                </a:cxn>
                <a:cxn ang="0">
                  <a:pos x="68" y="98"/>
                </a:cxn>
                <a:cxn ang="0">
                  <a:pos x="45" y="119"/>
                </a:cxn>
                <a:cxn ang="0">
                  <a:pos x="31" y="129"/>
                </a:cxn>
                <a:cxn ang="0">
                  <a:pos x="21" y="140"/>
                </a:cxn>
                <a:cxn ang="0">
                  <a:pos x="11" y="151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3" y="171"/>
                </a:cxn>
                <a:cxn ang="0">
                  <a:pos x="8" y="171"/>
                </a:cxn>
                <a:cxn ang="0">
                  <a:pos x="9" y="171"/>
                </a:cxn>
                <a:cxn ang="0">
                  <a:pos x="12" y="168"/>
                </a:cxn>
                <a:cxn ang="0">
                  <a:pos x="12" y="168"/>
                </a:cxn>
                <a:cxn ang="0">
                  <a:pos x="18" y="159"/>
                </a:cxn>
                <a:cxn ang="0">
                  <a:pos x="28" y="150"/>
                </a:cxn>
                <a:cxn ang="0">
                  <a:pos x="47" y="134"/>
                </a:cxn>
                <a:cxn ang="0">
                  <a:pos x="47" y="134"/>
                </a:cxn>
                <a:cxn ang="0">
                  <a:pos x="73" y="110"/>
                </a:cxn>
                <a:cxn ang="0">
                  <a:pos x="99" y="86"/>
                </a:cxn>
                <a:cxn ang="0">
                  <a:pos x="99" y="86"/>
                </a:cxn>
                <a:cxn ang="0">
                  <a:pos x="111" y="76"/>
                </a:cxn>
                <a:cxn ang="0">
                  <a:pos x="124" y="66"/>
                </a:cxn>
                <a:cxn ang="0">
                  <a:pos x="148" y="48"/>
                </a:cxn>
                <a:cxn ang="0">
                  <a:pos x="148" y="48"/>
                </a:cxn>
                <a:cxn ang="0">
                  <a:pos x="157" y="39"/>
                </a:cxn>
                <a:cxn ang="0">
                  <a:pos x="166" y="30"/>
                </a:cxn>
                <a:cxn ang="0">
                  <a:pos x="182" y="10"/>
                </a:cxn>
                <a:cxn ang="0">
                  <a:pos x="182" y="10"/>
                </a:cxn>
                <a:cxn ang="0">
                  <a:pos x="183" y="8"/>
                </a:cxn>
                <a:cxn ang="0">
                  <a:pos x="183" y="6"/>
                </a:cxn>
                <a:cxn ang="0">
                  <a:pos x="181" y="2"/>
                </a:cxn>
                <a:cxn ang="0">
                  <a:pos x="179" y="1"/>
                </a:cxn>
                <a:cxn ang="0">
                  <a:pos x="178" y="0"/>
                </a:cxn>
                <a:cxn ang="0">
                  <a:pos x="175" y="1"/>
                </a:cxn>
                <a:cxn ang="0">
                  <a:pos x="174" y="2"/>
                </a:cxn>
                <a:cxn ang="0">
                  <a:pos x="174" y="2"/>
                </a:cxn>
              </a:cxnLst>
              <a:rect l="0" t="0" r="r" b="b"/>
              <a:pathLst>
                <a:path w="183" h="171">
                  <a:moveTo>
                    <a:pt x="174" y="2"/>
                  </a:moveTo>
                  <a:lnTo>
                    <a:pt x="174" y="2"/>
                  </a:lnTo>
                  <a:lnTo>
                    <a:pt x="157" y="22"/>
                  </a:lnTo>
                  <a:lnTo>
                    <a:pt x="149" y="31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28" y="49"/>
                  </a:lnTo>
                  <a:lnTo>
                    <a:pt x="115" y="59"/>
                  </a:lnTo>
                  <a:lnTo>
                    <a:pt x="103" y="6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68" y="98"/>
                  </a:lnTo>
                  <a:lnTo>
                    <a:pt x="45" y="119"/>
                  </a:lnTo>
                  <a:lnTo>
                    <a:pt x="31" y="129"/>
                  </a:lnTo>
                  <a:lnTo>
                    <a:pt x="21" y="140"/>
                  </a:lnTo>
                  <a:lnTo>
                    <a:pt x="11" y="151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3" y="171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2" y="168"/>
                  </a:lnTo>
                  <a:lnTo>
                    <a:pt x="12" y="168"/>
                  </a:lnTo>
                  <a:lnTo>
                    <a:pt x="18" y="159"/>
                  </a:lnTo>
                  <a:lnTo>
                    <a:pt x="28" y="150"/>
                  </a:lnTo>
                  <a:lnTo>
                    <a:pt x="47" y="134"/>
                  </a:lnTo>
                  <a:lnTo>
                    <a:pt x="47" y="134"/>
                  </a:lnTo>
                  <a:lnTo>
                    <a:pt x="73" y="110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11" y="76"/>
                  </a:lnTo>
                  <a:lnTo>
                    <a:pt x="124" y="66"/>
                  </a:lnTo>
                  <a:lnTo>
                    <a:pt x="148" y="48"/>
                  </a:lnTo>
                  <a:lnTo>
                    <a:pt x="148" y="48"/>
                  </a:lnTo>
                  <a:lnTo>
                    <a:pt x="157" y="39"/>
                  </a:lnTo>
                  <a:lnTo>
                    <a:pt x="166" y="30"/>
                  </a:lnTo>
                  <a:lnTo>
                    <a:pt x="182" y="10"/>
                  </a:lnTo>
                  <a:lnTo>
                    <a:pt x="182" y="10"/>
                  </a:lnTo>
                  <a:lnTo>
                    <a:pt x="183" y="8"/>
                  </a:lnTo>
                  <a:lnTo>
                    <a:pt x="183" y="6"/>
                  </a:lnTo>
                  <a:lnTo>
                    <a:pt x="181" y="2"/>
                  </a:lnTo>
                  <a:lnTo>
                    <a:pt x="179" y="1"/>
                  </a:lnTo>
                  <a:lnTo>
                    <a:pt x="178" y="0"/>
                  </a:lnTo>
                  <a:lnTo>
                    <a:pt x="175" y="1"/>
                  </a:lnTo>
                  <a:lnTo>
                    <a:pt x="174" y="2"/>
                  </a:lnTo>
                  <a:lnTo>
                    <a:pt x="17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52" name="Freeform 884"/>
            <p:cNvSpPr/>
            <p:nvPr/>
          </p:nvSpPr>
          <p:spPr bwMode="auto">
            <a:xfrm>
              <a:off x="3673476" y="3219451"/>
              <a:ext cx="49213" cy="42863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110" y="5"/>
                </a:cxn>
                <a:cxn ang="0">
                  <a:pos x="102" y="8"/>
                </a:cxn>
                <a:cxn ang="0">
                  <a:pos x="96" y="10"/>
                </a:cxn>
                <a:cxn ang="0">
                  <a:pos x="91" y="15"/>
                </a:cxn>
                <a:cxn ang="0">
                  <a:pos x="91" y="15"/>
                </a:cxn>
                <a:cxn ang="0">
                  <a:pos x="76" y="30"/>
                </a:cxn>
                <a:cxn ang="0">
                  <a:pos x="61" y="43"/>
                </a:cxn>
                <a:cxn ang="0">
                  <a:pos x="61" y="43"/>
                </a:cxn>
                <a:cxn ang="0">
                  <a:pos x="45" y="55"/>
                </a:cxn>
                <a:cxn ang="0">
                  <a:pos x="29" y="68"/>
                </a:cxn>
                <a:cxn ang="0">
                  <a:pos x="15" y="82"/>
                </a:cxn>
                <a:cxn ang="0">
                  <a:pos x="2" y="98"/>
                </a:cxn>
                <a:cxn ang="0">
                  <a:pos x="2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3" y="106"/>
                </a:cxn>
                <a:cxn ang="0">
                  <a:pos x="4" y="107"/>
                </a:cxn>
                <a:cxn ang="0">
                  <a:pos x="6" y="108"/>
                </a:cxn>
                <a:cxn ang="0">
                  <a:pos x="8" y="107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25" y="89"/>
                </a:cxn>
                <a:cxn ang="0">
                  <a:pos x="41" y="73"/>
                </a:cxn>
                <a:cxn ang="0">
                  <a:pos x="59" y="59"/>
                </a:cxn>
                <a:cxn ang="0">
                  <a:pos x="78" y="44"/>
                </a:cxn>
                <a:cxn ang="0">
                  <a:pos x="78" y="44"/>
                </a:cxn>
                <a:cxn ang="0">
                  <a:pos x="88" y="34"/>
                </a:cxn>
                <a:cxn ang="0">
                  <a:pos x="98" y="23"/>
                </a:cxn>
                <a:cxn ang="0">
                  <a:pos x="98" y="23"/>
                </a:cxn>
                <a:cxn ang="0">
                  <a:pos x="104" y="19"/>
                </a:cxn>
                <a:cxn ang="0">
                  <a:pos x="110" y="15"/>
                </a:cxn>
                <a:cxn ang="0">
                  <a:pos x="118" y="13"/>
                </a:cxn>
                <a:cxn ang="0">
                  <a:pos x="125" y="9"/>
                </a:cxn>
                <a:cxn ang="0">
                  <a:pos x="125" y="9"/>
                </a:cxn>
                <a:cxn ang="0">
                  <a:pos x="126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1"/>
                </a:cxn>
                <a:cxn ang="0">
                  <a:pos x="121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6" h="108">
                  <a:moveTo>
                    <a:pt x="116" y="1"/>
                  </a:moveTo>
                  <a:lnTo>
                    <a:pt x="116" y="1"/>
                  </a:lnTo>
                  <a:lnTo>
                    <a:pt x="110" y="5"/>
                  </a:lnTo>
                  <a:lnTo>
                    <a:pt x="102" y="8"/>
                  </a:lnTo>
                  <a:lnTo>
                    <a:pt x="96" y="10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76" y="30"/>
                  </a:lnTo>
                  <a:lnTo>
                    <a:pt x="61" y="43"/>
                  </a:lnTo>
                  <a:lnTo>
                    <a:pt x="61" y="43"/>
                  </a:lnTo>
                  <a:lnTo>
                    <a:pt x="45" y="55"/>
                  </a:lnTo>
                  <a:lnTo>
                    <a:pt x="29" y="68"/>
                  </a:lnTo>
                  <a:lnTo>
                    <a:pt x="15" y="82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3" y="106"/>
                  </a:lnTo>
                  <a:lnTo>
                    <a:pt x="4" y="107"/>
                  </a:lnTo>
                  <a:lnTo>
                    <a:pt x="6" y="108"/>
                  </a:lnTo>
                  <a:lnTo>
                    <a:pt x="8" y="107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25" y="89"/>
                  </a:lnTo>
                  <a:lnTo>
                    <a:pt x="41" y="73"/>
                  </a:lnTo>
                  <a:lnTo>
                    <a:pt x="59" y="59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88" y="34"/>
                  </a:lnTo>
                  <a:lnTo>
                    <a:pt x="98" y="23"/>
                  </a:lnTo>
                  <a:lnTo>
                    <a:pt x="98" y="23"/>
                  </a:lnTo>
                  <a:lnTo>
                    <a:pt x="104" y="19"/>
                  </a:lnTo>
                  <a:lnTo>
                    <a:pt x="110" y="15"/>
                  </a:lnTo>
                  <a:lnTo>
                    <a:pt x="118" y="13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6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1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53" name="Freeform 885"/>
            <p:cNvSpPr/>
            <p:nvPr/>
          </p:nvSpPr>
          <p:spPr bwMode="auto">
            <a:xfrm>
              <a:off x="3289301" y="3514726"/>
              <a:ext cx="87313" cy="93663"/>
            </a:xfrm>
            <a:custGeom>
              <a:avLst/>
              <a:gdLst/>
              <a:ahLst/>
              <a:cxnLst>
                <a:cxn ang="0">
                  <a:pos x="212" y="0"/>
                </a:cxn>
                <a:cxn ang="0">
                  <a:pos x="212" y="0"/>
                </a:cxn>
                <a:cxn ang="0">
                  <a:pos x="204" y="1"/>
                </a:cxn>
                <a:cxn ang="0">
                  <a:pos x="196" y="3"/>
                </a:cxn>
                <a:cxn ang="0">
                  <a:pos x="190" y="6"/>
                </a:cxn>
                <a:cxn ang="0">
                  <a:pos x="184" y="10"/>
                </a:cxn>
                <a:cxn ang="0">
                  <a:pos x="173" y="19"/>
                </a:cxn>
                <a:cxn ang="0">
                  <a:pos x="162" y="30"/>
                </a:cxn>
                <a:cxn ang="0">
                  <a:pos x="162" y="30"/>
                </a:cxn>
                <a:cxn ang="0">
                  <a:pos x="145" y="47"/>
                </a:cxn>
                <a:cxn ang="0">
                  <a:pos x="127" y="62"/>
                </a:cxn>
                <a:cxn ang="0">
                  <a:pos x="110" y="79"/>
                </a:cxn>
                <a:cxn ang="0">
                  <a:pos x="93" y="96"/>
                </a:cxn>
                <a:cxn ang="0">
                  <a:pos x="93" y="96"/>
                </a:cxn>
                <a:cxn ang="0">
                  <a:pos x="65" y="129"/>
                </a:cxn>
                <a:cxn ang="0">
                  <a:pos x="39" y="163"/>
                </a:cxn>
                <a:cxn ang="0">
                  <a:pos x="39" y="163"/>
                </a:cxn>
                <a:cxn ang="0">
                  <a:pos x="17" y="194"/>
                </a:cxn>
                <a:cxn ang="0">
                  <a:pos x="8" y="210"/>
                </a:cxn>
                <a:cxn ang="0">
                  <a:pos x="0" y="227"/>
                </a:cxn>
                <a:cxn ang="0">
                  <a:pos x="0" y="227"/>
                </a:cxn>
                <a:cxn ang="0">
                  <a:pos x="0" y="230"/>
                </a:cxn>
                <a:cxn ang="0">
                  <a:pos x="1" y="231"/>
                </a:cxn>
                <a:cxn ang="0">
                  <a:pos x="3" y="232"/>
                </a:cxn>
                <a:cxn ang="0">
                  <a:pos x="4" y="234"/>
                </a:cxn>
                <a:cxn ang="0">
                  <a:pos x="8" y="234"/>
                </a:cxn>
                <a:cxn ang="0">
                  <a:pos x="10" y="232"/>
                </a:cxn>
                <a:cxn ang="0">
                  <a:pos x="12" y="230"/>
                </a:cxn>
                <a:cxn ang="0">
                  <a:pos x="12" y="230"/>
                </a:cxn>
                <a:cxn ang="0">
                  <a:pos x="18" y="214"/>
                </a:cxn>
                <a:cxn ang="0">
                  <a:pos x="27" y="198"/>
                </a:cxn>
                <a:cxn ang="0">
                  <a:pos x="38" y="183"/>
                </a:cxn>
                <a:cxn ang="0">
                  <a:pos x="48" y="168"/>
                </a:cxn>
                <a:cxn ang="0">
                  <a:pos x="72" y="139"/>
                </a:cxn>
                <a:cxn ang="0">
                  <a:pos x="96" y="111"/>
                </a:cxn>
                <a:cxn ang="0">
                  <a:pos x="96" y="111"/>
                </a:cxn>
                <a:cxn ang="0">
                  <a:pos x="106" y="99"/>
                </a:cxn>
                <a:cxn ang="0">
                  <a:pos x="118" y="86"/>
                </a:cxn>
                <a:cxn ang="0">
                  <a:pos x="143" y="64"/>
                </a:cxn>
                <a:cxn ang="0">
                  <a:pos x="143" y="64"/>
                </a:cxn>
                <a:cxn ang="0">
                  <a:pos x="157" y="48"/>
                </a:cxn>
                <a:cxn ang="0">
                  <a:pos x="174" y="32"/>
                </a:cxn>
                <a:cxn ang="0">
                  <a:pos x="183" y="24"/>
                </a:cxn>
                <a:cxn ang="0">
                  <a:pos x="192" y="18"/>
                </a:cxn>
                <a:cxn ang="0">
                  <a:pos x="201" y="14"/>
                </a:cxn>
                <a:cxn ang="0">
                  <a:pos x="212" y="11"/>
                </a:cxn>
                <a:cxn ang="0">
                  <a:pos x="212" y="11"/>
                </a:cxn>
                <a:cxn ang="0">
                  <a:pos x="213" y="10"/>
                </a:cxn>
                <a:cxn ang="0">
                  <a:pos x="216" y="9"/>
                </a:cxn>
                <a:cxn ang="0">
                  <a:pos x="217" y="5"/>
                </a:cxn>
                <a:cxn ang="0">
                  <a:pos x="217" y="3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2" y="0"/>
                </a:cxn>
                <a:cxn ang="0">
                  <a:pos x="212" y="0"/>
                </a:cxn>
              </a:cxnLst>
              <a:rect l="0" t="0" r="r" b="b"/>
              <a:pathLst>
                <a:path w="217" h="234">
                  <a:moveTo>
                    <a:pt x="212" y="0"/>
                  </a:moveTo>
                  <a:lnTo>
                    <a:pt x="212" y="0"/>
                  </a:lnTo>
                  <a:lnTo>
                    <a:pt x="204" y="1"/>
                  </a:lnTo>
                  <a:lnTo>
                    <a:pt x="196" y="3"/>
                  </a:lnTo>
                  <a:lnTo>
                    <a:pt x="190" y="6"/>
                  </a:lnTo>
                  <a:lnTo>
                    <a:pt x="184" y="10"/>
                  </a:lnTo>
                  <a:lnTo>
                    <a:pt x="173" y="19"/>
                  </a:lnTo>
                  <a:lnTo>
                    <a:pt x="162" y="30"/>
                  </a:lnTo>
                  <a:lnTo>
                    <a:pt x="162" y="30"/>
                  </a:lnTo>
                  <a:lnTo>
                    <a:pt x="145" y="47"/>
                  </a:lnTo>
                  <a:lnTo>
                    <a:pt x="127" y="62"/>
                  </a:lnTo>
                  <a:lnTo>
                    <a:pt x="110" y="79"/>
                  </a:lnTo>
                  <a:lnTo>
                    <a:pt x="93" y="96"/>
                  </a:lnTo>
                  <a:lnTo>
                    <a:pt x="93" y="96"/>
                  </a:lnTo>
                  <a:lnTo>
                    <a:pt x="65" y="129"/>
                  </a:lnTo>
                  <a:lnTo>
                    <a:pt x="39" y="163"/>
                  </a:lnTo>
                  <a:lnTo>
                    <a:pt x="39" y="163"/>
                  </a:lnTo>
                  <a:lnTo>
                    <a:pt x="17" y="194"/>
                  </a:lnTo>
                  <a:lnTo>
                    <a:pt x="8" y="210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1" y="231"/>
                  </a:lnTo>
                  <a:lnTo>
                    <a:pt x="3" y="232"/>
                  </a:lnTo>
                  <a:lnTo>
                    <a:pt x="4" y="234"/>
                  </a:lnTo>
                  <a:lnTo>
                    <a:pt x="8" y="234"/>
                  </a:lnTo>
                  <a:lnTo>
                    <a:pt x="10" y="232"/>
                  </a:lnTo>
                  <a:lnTo>
                    <a:pt x="12" y="230"/>
                  </a:lnTo>
                  <a:lnTo>
                    <a:pt x="12" y="230"/>
                  </a:lnTo>
                  <a:lnTo>
                    <a:pt x="18" y="214"/>
                  </a:lnTo>
                  <a:lnTo>
                    <a:pt x="27" y="198"/>
                  </a:lnTo>
                  <a:lnTo>
                    <a:pt x="38" y="183"/>
                  </a:lnTo>
                  <a:lnTo>
                    <a:pt x="48" y="168"/>
                  </a:lnTo>
                  <a:lnTo>
                    <a:pt x="72" y="139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106" y="99"/>
                  </a:lnTo>
                  <a:lnTo>
                    <a:pt x="118" y="86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57" y="48"/>
                  </a:lnTo>
                  <a:lnTo>
                    <a:pt x="174" y="32"/>
                  </a:lnTo>
                  <a:lnTo>
                    <a:pt x="183" y="24"/>
                  </a:lnTo>
                  <a:lnTo>
                    <a:pt x="192" y="18"/>
                  </a:lnTo>
                  <a:lnTo>
                    <a:pt x="201" y="14"/>
                  </a:lnTo>
                  <a:lnTo>
                    <a:pt x="212" y="11"/>
                  </a:lnTo>
                  <a:lnTo>
                    <a:pt x="212" y="11"/>
                  </a:lnTo>
                  <a:lnTo>
                    <a:pt x="213" y="10"/>
                  </a:lnTo>
                  <a:lnTo>
                    <a:pt x="216" y="9"/>
                  </a:lnTo>
                  <a:lnTo>
                    <a:pt x="217" y="5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2" y="0"/>
                  </a:lnTo>
                  <a:lnTo>
                    <a:pt x="2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54" name="Freeform 886"/>
            <p:cNvSpPr/>
            <p:nvPr/>
          </p:nvSpPr>
          <p:spPr bwMode="auto">
            <a:xfrm>
              <a:off x="3252788" y="3548063"/>
              <a:ext cx="125413" cy="130175"/>
            </a:xfrm>
            <a:custGeom>
              <a:avLst/>
              <a:gdLst/>
              <a:ahLst/>
              <a:cxnLst>
                <a:cxn ang="0">
                  <a:pos x="305" y="1"/>
                </a:cxn>
                <a:cxn ang="0">
                  <a:pos x="305" y="1"/>
                </a:cxn>
                <a:cxn ang="0">
                  <a:pos x="296" y="6"/>
                </a:cxn>
                <a:cxn ang="0">
                  <a:pos x="287" y="13"/>
                </a:cxn>
                <a:cxn ang="0">
                  <a:pos x="278" y="18"/>
                </a:cxn>
                <a:cxn ang="0">
                  <a:pos x="270" y="24"/>
                </a:cxn>
                <a:cxn ang="0">
                  <a:pos x="270" y="24"/>
                </a:cxn>
                <a:cxn ang="0">
                  <a:pos x="249" y="45"/>
                </a:cxn>
                <a:cxn ang="0">
                  <a:pos x="227" y="65"/>
                </a:cxn>
                <a:cxn ang="0">
                  <a:pos x="227" y="65"/>
                </a:cxn>
                <a:cxn ang="0">
                  <a:pos x="181" y="107"/>
                </a:cxn>
                <a:cxn ang="0">
                  <a:pos x="159" y="129"/>
                </a:cxn>
                <a:cxn ang="0">
                  <a:pos x="138" y="151"/>
                </a:cxn>
                <a:cxn ang="0">
                  <a:pos x="138" y="151"/>
                </a:cxn>
                <a:cxn ang="0">
                  <a:pos x="95" y="200"/>
                </a:cxn>
                <a:cxn ang="0">
                  <a:pos x="50" y="247"/>
                </a:cxn>
                <a:cxn ang="0">
                  <a:pos x="50" y="247"/>
                </a:cxn>
                <a:cxn ang="0">
                  <a:pos x="36" y="264"/>
                </a:cxn>
                <a:cxn ang="0">
                  <a:pos x="21" y="282"/>
                </a:cxn>
                <a:cxn ang="0">
                  <a:pos x="10" y="302"/>
                </a:cxn>
                <a:cxn ang="0">
                  <a:pos x="4" y="312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2" y="327"/>
                </a:cxn>
                <a:cxn ang="0">
                  <a:pos x="4" y="329"/>
                </a:cxn>
                <a:cxn ang="0">
                  <a:pos x="10" y="329"/>
                </a:cxn>
                <a:cxn ang="0">
                  <a:pos x="11" y="328"/>
                </a:cxn>
                <a:cxn ang="0">
                  <a:pos x="12" y="325"/>
                </a:cxn>
                <a:cxn ang="0">
                  <a:pos x="12" y="325"/>
                </a:cxn>
                <a:cxn ang="0">
                  <a:pos x="17" y="313"/>
                </a:cxn>
                <a:cxn ang="0">
                  <a:pos x="23" y="302"/>
                </a:cxn>
                <a:cxn ang="0">
                  <a:pos x="31" y="290"/>
                </a:cxn>
                <a:cxn ang="0">
                  <a:pos x="38" y="279"/>
                </a:cxn>
                <a:cxn ang="0">
                  <a:pos x="55" y="259"/>
                </a:cxn>
                <a:cxn ang="0">
                  <a:pos x="74" y="239"/>
                </a:cxn>
                <a:cxn ang="0">
                  <a:pos x="74" y="239"/>
                </a:cxn>
                <a:cxn ang="0">
                  <a:pos x="113" y="196"/>
                </a:cxn>
                <a:cxn ang="0">
                  <a:pos x="154" y="151"/>
                </a:cxn>
                <a:cxn ang="0">
                  <a:pos x="154" y="151"/>
                </a:cxn>
                <a:cxn ang="0">
                  <a:pos x="172" y="130"/>
                </a:cxn>
                <a:cxn ang="0">
                  <a:pos x="193" y="111"/>
                </a:cxn>
                <a:cxn ang="0">
                  <a:pos x="235" y="73"/>
                </a:cxn>
                <a:cxn ang="0">
                  <a:pos x="235" y="73"/>
                </a:cxn>
                <a:cxn ang="0">
                  <a:pos x="271" y="39"/>
                </a:cxn>
                <a:cxn ang="0">
                  <a:pos x="271" y="39"/>
                </a:cxn>
                <a:cxn ang="0">
                  <a:pos x="280" y="31"/>
                </a:cxn>
                <a:cxn ang="0">
                  <a:pos x="292" y="23"/>
                </a:cxn>
                <a:cxn ang="0">
                  <a:pos x="303" y="17"/>
                </a:cxn>
                <a:cxn ang="0">
                  <a:pos x="313" y="9"/>
                </a:cxn>
                <a:cxn ang="0">
                  <a:pos x="313" y="9"/>
                </a:cxn>
                <a:cxn ang="0">
                  <a:pos x="314" y="6"/>
                </a:cxn>
                <a:cxn ang="0">
                  <a:pos x="316" y="5"/>
                </a:cxn>
                <a:cxn ang="0">
                  <a:pos x="314" y="2"/>
                </a:cxn>
                <a:cxn ang="0">
                  <a:pos x="313" y="1"/>
                </a:cxn>
                <a:cxn ang="0">
                  <a:pos x="309" y="0"/>
                </a:cxn>
                <a:cxn ang="0">
                  <a:pos x="308" y="0"/>
                </a:cxn>
                <a:cxn ang="0">
                  <a:pos x="305" y="1"/>
                </a:cxn>
                <a:cxn ang="0">
                  <a:pos x="305" y="1"/>
                </a:cxn>
              </a:cxnLst>
              <a:rect l="0" t="0" r="r" b="b"/>
              <a:pathLst>
                <a:path w="316" h="329">
                  <a:moveTo>
                    <a:pt x="305" y="1"/>
                  </a:moveTo>
                  <a:lnTo>
                    <a:pt x="305" y="1"/>
                  </a:lnTo>
                  <a:lnTo>
                    <a:pt x="296" y="6"/>
                  </a:lnTo>
                  <a:lnTo>
                    <a:pt x="287" y="13"/>
                  </a:lnTo>
                  <a:lnTo>
                    <a:pt x="278" y="18"/>
                  </a:lnTo>
                  <a:lnTo>
                    <a:pt x="270" y="24"/>
                  </a:lnTo>
                  <a:lnTo>
                    <a:pt x="270" y="24"/>
                  </a:lnTo>
                  <a:lnTo>
                    <a:pt x="249" y="45"/>
                  </a:lnTo>
                  <a:lnTo>
                    <a:pt x="227" y="65"/>
                  </a:lnTo>
                  <a:lnTo>
                    <a:pt x="227" y="65"/>
                  </a:lnTo>
                  <a:lnTo>
                    <a:pt x="181" y="107"/>
                  </a:lnTo>
                  <a:lnTo>
                    <a:pt x="159" y="129"/>
                  </a:lnTo>
                  <a:lnTo>
                    <a:pt x="138" y="151"/>
                  </a:lnTo>
                  <a:lnTo>
                    <a:pt x="138" y="151"/>
                  </a:lnTo>
                  <a:lnTo>
                    <a:pt x="95" y="200"/>
                  </a:lnTo>
                  <a:lnTo>
                    <a:pt x="50" y="247"/>
                  </a:lnTo>
                  <a:lnTo>
                    <a:pt x="50" y="247"/>
                  </a:lnTo>
                  <a:lnTo>
                    <a:pt x="36" y="264"/>
                  </a:lnTo>
                  <a:lnTo>
                    <a:pt x="21" y="282"/>
                  </a:lnTo>
                  <a:lnTo>
                    <a:pt x="10" y="302"/>
                  </a:lnTo>
                  <a:lnTo>
                    <a:pt x="4" y="312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2" y="327"/>
                  </a:lnTo>
                  <a:lnTo>
                    <a:pt x="4" y="329"/>
                  </a:lnTo>
                  <a:lnTo>
                    <a:pt x="10" y="329"/>
                  </a:lnTo>
                  <a:lnTo>
                    <a:pt x="11" y="328"/>
                  </a:lnTo>
                  <a:lnTo>
                    <a:pt x="12" y="325"/>
                  </a:lnTo>
                  <a:lnTo>
                    <a:pt x="12" y="325"/>
                  </a:lnTo>
                  <a:lnTo>
                    <a:pt x="17" y="313"/>
                  </a:lnTo>
                  <a:lnTo>
                    <a:pt x="23" y="302"/>
                  </a:lnTo>
                  <a:lnTo>
                    <a:pt x="31" y="290"/>
                  </a:lnTo>
                  <a:lnTo>
                    <a:pt x="38" y="279"/>
                  </a:lnTo>
                  <a:lnTo>
                    <a:pt x="55" y="259"/>
                  </a:lnTo>
                  <a:lnTo>
                    <a:pt x="74" y="239"/>
                  </a:lnTo>
                  <a:lnTo>
                    <a:pt x="74" y="239"/>
                  </a:lnTo>
                  <a:lnTo>
                    <a:pt x="113" y="196"/>
                  </a:lnTo>
                  <a:lnTo>
                    <a:pt x="154" y="151"/>
                  </a:lnTo>
                  <a:lnTo>
                    <a:pt x="154" y="151"/>
                  </a:lnTo>
                  <a:lnTo>
                    <a:pt x="172" y="130"/>
                  </a:lnTo>
                  <a:lnTo>
                    <a:pt x="193" y="11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71" y="39"/>
                  </a:lnTo>
                  <a:lnTo>
                    <a:pt x="271" y="39"/>
                  </a:lnTo>
                  <a:lnTo>
                    <a:pt x="280" y="31"/>
                  </a:lnTo>
                  <a:lnTo>
                    <a:pt x="292" y="23"/>
                  </a:lnTo>
                  <a:lnTo>
                    <a:pt x="303" y="17"/>
                  </a:lnTo>
                  <a:lnTo>
                    <a:pt x="313" y="9"/>
                  </a:lnTo>
                  <a:lnTo>
                    <a:pt x="313" y="9"/>
                  </a:lnTo>
                  <a:lnTo>
                    <a:pt x="314" y="6"/>
                  </a:lnTo>
                  <a:lnTo>
                    <a:pt x="316" y="5"/>
                  </a:lnTo>
                  <a:lnTo>
                    <a:pt x="314" y="2"/>
                  </a:lnTo>
                  <a:lnTo>
                    <a:pt x="313" y="1"/>
                  </a:lnTo>
                  <a:lnTo>
                    <a:pt x="309" y="0"/>
                  </a:lnTo>
                  <a:lnTo>
                    <a:pt x="308" y="0"/>
                  </a:lnTo>
                  <a:lnTo>
                    <a:pt x="305" y="1"/>
                  </a:lnTo>
                  <a:lnTo>
                    <a:pt x="3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55" name="Freeform 887"/>
            <p:cNvSpPr/>
            <p:nvPr/>
          </p:nvSpPr>
          <p:spPr bwMode="auto">
            <a:xfrm>
              <a:off x="3255963" y="3578226"/>
              <a:ext cx="133350" cy="146050"/>
            </a:xfrm>
            <a:custGeom>
              <a:avLst/>
              <a:gdLst/>
              <a:ahLst/>
              <a:cxnLst>
                <a:cxn ang="0">
                  <a:pos x="328" y="1"/>
                </a:cxn>
                <a:cxn ang="0">
                  <a:pos x="277" y="42"/>
                </a:cxn>
                <a:cxn ang="0">
                  <a:pos x="230" y="86"/>
                </a:cxn>
                <a:cxn ang="0">
                  <a:pos x="186" y="136"/>
                </a:cxn>
                <a:cxn ang="0">
                  <a:pos x="144" y="184"/>
                </a:cxn>
                <a:cxn ang="0">
                  <a:pos x="122" y="208"/>
                </a:cxn>
                <a:cxn ang="0">
                  <a:pos x="73" y="252"/>
                </a:cxn>
                <a:cxn ang="0">
                  <a:pos x="50" y="275"/>
                </a:cxn>
                <a:cxn ang="0">
                  <a:pos x="26" y="303"/>
                </a:cxn>
                <a:cxn ang="0">
                  <a:pos x="12" y="324"/>
                </a:cxn>
                <a:cxn ang="0">
                  <a:pos x="3" y="348"/>
                </a:cxn>
                <a:cxn ang="0">
                  <a:pos x="0" y="360"/>
                </a:cxn>
                <a:cxn ang="0">
                  <a:pos x="3" y="365"/>
                </a:cxn>
                <a:cxn ang="0">
                  <a:pos x="9" y="365"/>
                </a:cxn>
                <a:cxn ang="0">
                  <a:pos x="16" y="358"/>
                </a:cxn>
                <a:cxn ang="0">
                  <a:pos x="17" y="353"/>
                </a:cxn>
                <a:cxn ang="0">
                  <a:pos x="13" y="349"/>
                </a:cxn>
                <a:cxn ang="0">
                  <a:pos x="17" y="337"/>
                </a:cxn>
                <a:cxn ang="0">
                  <a:pos x="30" y="315"/>
                </a:cxn>
                <a:cxn ang="0">
                  <a:pos x="55" y="285"/>
                </a:cxn>
                <a:cxn ang="0">
                  <a:pos x="72" y="268"/>
                </a:cxn>
                <a:cxn ang="0">
                  <a:pos x="116" y="228"/>
                </a:cxn>
                <a:cxn ang="0">
                  <a:pos x="149" y="196"/>
                </a:cxn>
                <a:cxn ang="0">
                  <a:pos x="158" y="186"/>
                </a:cxn>
                <a:cxn ang="0">
                  <a:pos x="220" y="115"/>
                </a:cxn>
                <a:cxn ang="0">
                  <a:pos x="263" y="71"/>
                </a:cxn>
                <a:cxn ang="0">
                  <a:pos x="309" y="30"/>
                </a:cxn>
                <a:cxn ang="0">
                  <a:pos x="334" y="12"/>
                </a:cxn>
                <a:cxn ang="0">
                  <a:pos x="336" y="8"/>
                </a:cxn>
                <a:cxn ang="0">
                  <a:pos x="334" y="1"/>
                </a:cxn>
                <a:cxn ang="0">
                  <a:pos x="330" y="0"/>
                </a:cxn>
                <a:cxn ang="0">
                  <a:pos x="328" y="1"/>
                </a:cxn>
              </a:cxnLst>
              <a:rect l="0" t="0" r="r" b="b"/>
              <a:pathLst>
                <a:path w="336" h="366">
                  <a:moveTo>
                    <a:pt x="328" y="1"/>
                  </a:moveTo>
                  <a:lnTo>
                    <a:pt x="328" y="1"/>
                  </a:lnTo>
                  <a:lnTo>
                    <a:pt x="302" y="21"/>
                  </a:lnTo>
                  <a:lnTo>
                    <a:pt x="277" y="42"/>
                  </a:lnTo>
                  <a:lnTo>
                    <a:pt x="252" y="64"/>
                  </a:lnTo>
                  <a:lnTo>
                    <a:pt x="230" y="86"/>
                  </a:lnTo>
                  <a:lnTo>
                    <a:pt x="208" y="111"/>
                  </a:lnTo>
                  <a:lnTo>
                    <a:pt x="186" y="136"/>
                  </a:lnTo>
                  <a:lnTo>
                    <a:pt x="144" y="184"/>
                  </a:lnTo>
                  <a:lnTo>
                    <a:pt x="144" y="184"/>
                  </a:lnTo>
                  <a:lnTo>
                    <a:pt x="133" y="198"/>
                  </a:lnTo>
                  <a:lnTo>
                    <a:pt x="122" y="208"/>
                  </a:lnTo>
                  <a:lnTo>
                    <a:pt x="98" y="230"/>
                  </a:lnTo>
                  <a:lnTo>
                    <a:pt x="73" y="252"/>
                  </a:lnTo>
                  <a:lnTo>
                    <a:pt x="50" y="275"/>
                  </a:lnTo>
                  <a:lnTo>
                    <a:pt x="50" y="275"/>
                  </a:lnTo>
                  <a:lnTo>
                    <a:pt x="34" y="293"/>
                  </a:lnTo>
                  <a:lnTo>
                    <a:pt x="26" y="303"/>
                  </a:lnTo>
                  <a:lnTo>
                    <a:pt x="18" y="314"/>
                  </a:lnTo>
                  <a:lnTo>
                    <a:pt x="12" y="324"/>
                  </a:lnTo>
                  <a:lnTo>
                    <a:pt x="7" y="336"/>
                  </a:lnTo>
                  <a:lnTo>
                    <a:pt x="3" y="348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4"/>
                  </a:lnTo>
                  <a:lnTo>
                    <a:pt x="3" y="365"/>
                  </a:lnTo>
                  <a:lnTo>
                    <a:pt x="7" y="366"/>
                  </a:lnTo>
                  <a:lnTo>
                    <a:pt x="9" y="365"/>
                  </a:lnTo>
                  <a:lnTo>
                    <a:pt x="16" y="358"/>
                  </a:lnTo>
                  <a:lnTo>
                    <a:pt x="16" y="358"/>
                  </a:lnTo>
                  <a:lnTo>
                    <a:pt x="17" y="356"/>
                  </a:lnTo>
                  <a:lnTo>
                    <a:pt x="17" y="353"/>
                  </a:lnTo>
                  <a:lnTo>
                    <a:pt x="16" y="352"/>
                  </a:lnTo>
                  <a:lnTo>
                    <a:pt x="13" y="349"/>
                  </a:lnTo>
                  <a:lnTo>
                    <a:pt x="13" y="349"/>
                  </a:lnTo>
                  <a:lnTo>
                    <a:pt x="17" y="337"/>
                  </a:lnTo>
                  <a:lnTo>
                    <a:pt x="24" y="327"/>
                  </a:lnTo>
                  <a:lnTo>
                    <a:pt x="30" y="315"/>
                  </a:lnTo>
                  <a:lnTo>
                    <a:pt x="38" y="305"/>
                  </a:lnTo>
                  <a:lnTo>
                    <a:pt x="55" y="285"/>
                  </a:lnTo>
                  <a:lnTo>
                    <a:pt x="72" y="268"/>
                  </a:lnTo>
                  <a:lnTo>
                    <a:pt x="72" y="268"/>
                  </a:lnTo>
                  <a:lnTo>
                    <a:pt x="94" y="247"/>
                  </a:lnTo>
                  <a:lnTo>
                    <a:pt x="116" y="228"/>
                  </a:lnTo>
                  <a:lnTo>
                    <a:pt x="139" y="207"/>
                  </a:lnTo>
                  <a:lnTo>
                    <a:pt x="149" y="196"/>
                  </a:lnTo>
                  <a:lnTo>
                    <a:pt x="158" y="186"/>
                  </a:lnTo>
                  <a:lnTo>
                    <a:pt x="158" y="186"/>
                  </a:lnTo>
                  <a:lnTo>
                    <a:pt x="199" y="139"/>
                  </a:lnTo>
                  <a:lnTo>
                    <a:pt x="220" y="115"/>
                  </a:lnTo>
                  <a:lnTo>
                    <a:pt x="241" y="93"/>
                  </a:lnTo>
                  <a:lnTo>
                    <a:pt x="263" y="71"/>
                  </a:lnTo>
                  <a:lnTo>
                    <a:pt x="285" y="50"/>
                  </a:lnTo>
                  <a:lnTo>
                    <a:pt x="309" y="30"/>
                  </a:lnTo>
                  <a:lnTo>
                    <a:pt x="334" y="12"/>
                  </a:lnTo>
                  <a:lnTo>
                    <a:pt x="334" y="12"/>
                  </a:lnTo>
                  <a:lnTo>
                    <a:pt x="335" y="9"/>
                  </a:lnTo>
                  <a:lnTo>
                    <a:pt x="336" y="8"/>
                  </a:lnTo>
                  <a:lnTo>
                    <a:pt x="335" y="3"/>
                  </a:lnTo>
                  <a:lnTo>
                    <a:pt x="334" y="1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8" y="1"/>
                  </a:lnTo>
                  <a:lnTo>
                    <a:pt x="3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56" name="Freeform 888"/>
            <p:cNvSpPr/>
            <p:nvPr/>
          </p:nvSpPr>
          <p:spPr bwMode="auto">
            <a:xfrm>
              <a:off x="3267076" y="3592513"/>
              <a:ext cx="152400" cy="169863"/>
            </a:xfrm>
            <a:custGeom>
              <a:avLst/>
              <a:gdLst/>
              <a:ahLst/>
              <a:cxnLst>
                <a:cxn ang="0">
                  <a:pos x="371" y="2"/>
                </a:cxn>
                <a:cxn ang="0">
                  <a:pos x="371" y="2"/>
                </a:cxn>
                <a:cxn ang="0">
                  <a:pos x="319" y="51"/>
                </a:cxn>
                <a:cxn ang="0">
                  <a:pos x="293" y="76"/>
                </a:cxn>
                <a:cxn ang="0">
                  <a:pos x="267" y="100"/>
                </a:cxn>
                <a:cxn ang="0">
                  <a:pos x="267" y="100"/>
                </a:cxn>
                <a:cxn ang="0">
                  <a:pos x="212" y="147"/>
                </a:cxn>
                <a:cxn ang="0">
                  <a:pos x="186" y="172"/>
                </a:cxn>
                <a:cxn ang="0">
                  <a:pos x="161" y="199"/>
                </a:cxn>
                <a:cxn ang="0">
                  <a:pos x="161" y="199"/>
                </a:cxn>
                <a:cxn ang="0">
                  <a:pos x="149" y="212"/>
                </a:cxn>
                <a:cxn ang="0">
                  <a:pos x="138" y="228"/>
                </a:cxn>
                <a:cxn ang="0">
                  <a:pos x="119" y="258"/>
                </a:cxn>
                <a:cxn ang="0">
                  <a:pos x="99" y="289"/>
                </a:cxn>
                <a:cxn ang="0">
                  <a:pos x="81" y="321"/>
                </a:cxn>
                <a:cxn ang="0">
                  <a:pos x="81" y="321"/>
                </a:cxn>
                <a:cxn ang="0">
                  <a:pos x="63" y="346"/>
                </a:cxn>
                <a:cxn ang="0">
                  <a:pos x="46" y="372"/>
                </a:cxn>
                <a:cxn ang="0">
                  <a:pos x="46" y="372"/>
                </a:cxn>
                <a:cxn ang="0">
                  <a:pos x="38" y="385"/>
                </a:cxn>
                <a:cxn ang="0">
                  <a:pos x="29" y="399"/>
                </a:cxn>
                <a:cxn ang="0">
                  <a:pos x="22" y="406"/>
                </a:cxn>
                <a:cxn ang="0">
                  <a:pos x="17" y="411"/>
                </a:cxn>
                <a:cxn ang="0">
                  <a:pos x="10" y="415"/>
                </a:cxn>
                <a:cxn ang="0">
                  <a:pos x="4" y="416"/>
                </a:cxn>
                <a:cxn ang="0">
                  <a:pos x="4" y="416"/>
                </a:cxn>
                <a:cxn ang="0">
                  <a:pos x="1" y="418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2" y="427"/>
                </a:cxn>
                <a:cxn ang="0">
                  <a:pos x="4" y="428"/>
                </a:cxn>
                <a:cxn ang="0">
                  <a:pos x="6" y="428"/>
                </a:cxn>
                <a:cxn ang="0">
                  <a:pos x="6" y="428"/>
                </a:cxn>
                <a:cxn ang="0">
                  <a:pos x="15" y="425"/>
                </a:cxn>
                <a:cxn ang="0">
                  <a:pos x="25" y="419"/>
                </a:cxn>
                <a:cxn ang="0">
                  <a:pos x="31" y="412"/>
                </a:cxn>
                <a:cxn ang="0">
                  <a:pos x="39" y="403"/>
                </a:cxn>
                <a:cxn ang="0">
                  <a:pos x="51" y="385"/>
                </a:cxn>
                <a:cxn ang="0">
                  <a:pos x="61" y="368"/>
                </a:cxn>
                <a:cxn ang="0">
                  <a:pos x="61" y="368"/>
                </a:cxn>
                <a:cxn ang="0">
                  <a:pos x="153" y="229"/>
                </a:cxn>
                <a:cxn ang="0">
                  <a:pos x="153" y="229"/>
                </a:cxn>
                <a:cxn ang="0">
                  <a:pos x="163" y="212"/>
                </a:cxn>
                <a:cxn ang="0">
                  <a:pos x="176" y="197"/>
                </a:cxn>
                <a:cxn ang="0">
                  <a:pos x="191" y="182"/>
                </a:cxn>
                <a:cxn ang="0">
                  <a:pos x="205" y="168"/>
                </a:cxn>
                <a:cxn ang="0">
                  <a:pos x="235" y="140"/>
                </a:cxn>
                <a:cxn ang="0">
                  <a:pos x="267" y="114"/>
                </a:cxn>
                <a:cxn ang="0">
                  <a:pos x="267" y="114"/>
                </a:cxn>
                <a:cxn ang="0">
                  <a:pos x="295" y="89"/>
                </a:cxn>
                <a:cxn ang="0">
                  <a:pos x="324" y="63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8"/>
                </a:cxn>
                <a:cxn ang="0">
                  <a:pos x="382" y="6"/>
                </a:cxn>
                <a:cxn ang="0">
                  <a:pos x="380" y="2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1" y="2"/>
                </a:cxn>
                <a:cxn ang="0">
                  <a:pos x="371" y="2"/>
                </a:cxn>
              </a:cxnLst>
              <a:rect l="0" t="0" r="r" b="b"/>
              <a:pathLst>
                <a:path w="382" h="428">
                  <a:moveTo>
                    <a:pt x="371" y="2"/>
                  </a:moveTo>
                  <a:lnTo>
                    <a:pt x="371" y="2"/>
                  </a:lnTo>
                  <a:lnTo>
                    <a:pt x="319" y="51"/>
                  </a:lnTo>
                  <a:lnTo>
                    <a:pt x="293" y="76"/>
                  </a:lnTo>
                  <a:lnTo>
                    <a:pt x="267" y="100"/>
                  </a:lnTo>
                  <a:lnTo>
                    <a:pt x="267" y="100"/>
                  </a:lnTo>
                  <a:lnTo>
                    <a:pt x="212" y="147"/>
                  </a:lnTo>
                  <a:lnTo>
                    <a:pt x="186" y="172"/>
                  </a:lnTo>
                  <a:lnTo>
                    <a:pt x="161" y="199"/>
                  </a:lnTo>
                  <a:lnTo>
                    <a:pt x="161" y="199"/>
                  </a:lnTo>
                  <a:lnTo>
                    <a:pt x="149" y="212"/>
                  </a:lnTo>
                  <a:lnTo>
                    <a:pt x="138" y="228"/>
                  </a:lnTo>
                  <a:lnTo>
                    <a:pt x="119" y="258"/>
                  </a:lnTo>
                  <a:lnTo>
                    <a:pt x="99" y="289"/>
                  </a:lnTo>
                  <a:lnTo>
                    <a:pt x="81" y="321"/>
                  </a:lnTo>
                  <a:lnTo>
                    <a:pt x="81" y="321"/>
                  </a:lnTo>
                  <a:lnTo>
                    <a:pt x="63" y="346"/>
                  </a:lnTo>
                  <a:lnTo>
                    <a:pt x="46" y="372"/>
                  </a:lnTo>
                  <a:lnTo>
                    <a:pt x="46" y="372"/>
                  </a:lnTo>
                  <a:lnTo>
                    <a:pt x="38" y="385"/>
                  </a:lnTo>
                  <a:lnTo>
                    <a:pt x="29" y="399"/>
                  </a:lnTo>
                  <a:lnTo>
                    <a:pt x="22" y="406"/>
                  </a:lnTo>
                  <a:lnTo>
                    <a:pt x="17" y="411"/>
                  </a:lnTo>
                  <a:lnTo>
                    <a:pt x="10" y="415"/>
                  </a:lnTo>
                  <a:lnTo>
                    <a:pt x="4" y="416"/>
                  </a:lnTo>
                  <a:lnTo>
                    <a:pt x="4" y="416"/>
                  </a:lnTo>
                  <a:lnTo>
                    <a:pt x="1" y="418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2" y="427"/>
                  </a:lnTo>
                  <a:lnTo>
                    <a:pt x="4" y="428"/>
                  </a:lnTo>
                  <a:lnTo>
                    <a:pt x="6" y="428"/>
                  </a:lnTo>
                  <a:lnTo>
                    <a:pt x="6" y="428"/>
                  </a:lnTo>
                  <a:lnTo>
                    <a:pt x="15" y="425"/>
                  </a:lnTo>
                  <a:lnTo>
                    <a:pt x="25" y="419"/>
                  </a:lnTo>
                  <a:lnTo>
                    <a:pt x="31" y="412"/>
                  </a:lnTo>
                  <a:lnTo>
                    <a:pt x="39" y="403"/>
                  </a:lnTo>
                  <a:lnTo>
                    <a:pt x="51" y="385"/>
                  </a:lnTo>
                  <a:lnTo>
                    <a:pt x="61" y="368"/>
                  </a:lnTo>
                  <a:lnTo>
                    <a:pt x="61" y="368"/>
                  </a:lnTo>
                  <a:lnTo>
                    <a:pt x="153" y="229"/>
                  </a:lnTo>
                  <a:lnTo>
                    <a:pt x="153" y="229"/>
                  </a:lnTo>
                  <a:lnTo>
                    <a:pt x="163" y="212"/>
                  </a:lnTo>
                  <a:lnTo>
                    <a:pt x="176" y="197"/>
                  </a:lnTo>
                  <a:lnTo>
                    <a:pt x="191" y="182"/>
                  </a:lnTo>
                  <a:lnTo>
                    <a:pt x="205" y="168"/>
                  </a:lnTo>
                  <a:lnTo>
                    <a:pt x="235" y="140"/>
                  </a:lnTo>
                  <a:lnTo>
                    <a:pt x="267" y="114"/>
                  </a:lnTo>
                  <a:lnTo>
                    <a:pt x="267" y="114"/>
                  </a:lnTo>
                  <a:lnTo>
                    <a:pt x="295" y="89"/>
                  </a:lnTo>
                  <a:lnTo>
                    <a:pt x="324" y="63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8"/>
                  </a:lnTo>
                  <a:lnTo>
                    <a:pt x="382" y="6"/>
                  </a:lnTo>
                  <a:lnTo>
                    <a:pt x="380" y="2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1" y="2"/>
                  </a:lnTo>
                  <a:lnTo>
                    <a:pt x="3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57" name="Freeform 889"/>
            <p:cNvSpPr/>
            <p:nvPr/>
          </p:nvSpPr>
          <p:spPr bwMode="auto">
            <a:xfrm>
              <a:off x="3327401" y="3587751"/>
              <a:ext cx="139700" cy="176213"/>
            </a:xfrm>
            <a:custGeom>
              <a:avLst/>
              <a:gdLst/>
              <a:ahLst/>
              <a:cxnLst>
                <a:cxn ang="0">
                  <a:pos x="340" y="1"/>
                </a:cxn>
                <a:cxn ang="0">
                  <a:pos x="323" y="15"/>
                </a:cxn>
                <a:cxn ang="0">
                  <a:pos x="310" y="34"/>
                </a:cxn>
                <a:cxn ang="0">
                  <a:pos x="298" y="49"/>
                </a:cxn>
                <a:cxn ang="0">
                  <a:pos x="264" y="94"/>
                </a:cxn>
                <a:cxn ang="0">
                  <a:pos x="214" y="162"/>
                </a:cxn>
                <a:cxn ang="0">
                  <a:pos x="161" y="227"/>
                </a:cxn>
                <a:cxn ang="0">
                  <a:pos x="110" y="285"/>
                </a:cxn>
                <a:cxn ang="0">
                  <a:pos x="74" y="329"/>
                </a:cxn>
                <a:cxn ang="0">
                  <a:pos x="64" y="345"/>
                </a:cxn>
                <a:cxn ang="0">
                  <a:pos x="25" y="405"/>
                </a:cxn>
                <a:cxn ang="0">
                  <a:pos x="9" y="421"/>
                </a:cxn>
                <a:cxn ang="0">
                  <a:pos x="2" y="429"/>
                </a:cxn>
                <a:cxn ang="0">
                  <a:pos x="0" y="439"/>
                </a:cxn>
                <a:cxn ang="0">
                  <a:pos x="1" y="442"/>
                </a:cxn>
                <a:cxn ang="0">
                  <a:pos x="6" y="444"/>
                </a:cxn>
                <a:cxn ang="0">
                  <a:pos x="12" y="442"/>
                </a:cxn>
                <a:cxn ang="0">
                  <a:pos x="12" y="439"/>
                </a:cxn>
                <a:cxn ang="0">
                  <a:pos x="16" y="431"/>
                </a:cxn>
                <a:cxn ang="0">
                  <a:pos x="33" y="412"/>
                </a:cxn>
                <a:cxn ang="0">
                  <a:pos x="40" y="402"/>
                </a:cxn>
                <a:cxn ang="0">
                  <a:pos x="65" y="363"/>
                </a:cxn>
                <a:cxn ang="0">
                  <a:pos x="74" y="350"/>
                </a:cxn>
                <a:cxn ang="0">
                  <a:pos x="123" y="289"/>
                </a:cxn>
                <a:cxn ang="0">
                  <a:pos x="175" y="227"/>
                </a:cxn>
                <a:cxn ang="0">
                  <a:pos x="217" y="176"/>
                </a:cxn>
                <a:cxn ang="0">
                  <a:pos x="256" y="124"/>
                </a:cxn>
                <a:cxn ang="0">
                  <a:pos x="301" y="65"/>
                </a:cxn>
                <a:cxn ang="0">
                  <a:pos x="311" y="51"/>
                </a:cxn>
                <a:cxn ang="0">
                  <a:pos x="327" y="28"/>
                </a:cxn>
                <a:cxn ang="0">
                  <a:pos x="339" y="15"/>
                </a:cxn>
                <a:cxn ang="0">
                  <a:pos x="345" y="10"/>
                </a:cxn>
                <a:cxn ang="0">
                  <a:pos x="349" y="6"/>
                </a:cxn>
                <a:cxn ang="0">
                  <a:pos x="344" y="0"/>
                </a:cxn>
                <a:cxn ang="0">
                  <a:pos x="340" y="1"/>
                </a:cxn>
              </a:cxnLst>
              <a:rect l="0" t="0" r="r" b="b"/>
              <a:pathLst>
                <a:path w="349" h="444">
                  <a:moveTo>
                    <a:pt x="340" y="1"/>
                  </a:moveTo>
                  <a:lnTo>
                    <a:pt x="340" y="1"/>
                  </a:lnTo>
                  <a:lnTo>
                    <a:pt x="329" y="7"/>
                  </a:lnTo>
                  <a:lnTo>
                    <a:pt x="323" y="15"/>
                  </a:lnTo>
                  <a:lnTo>
                    <a:pt x="316" y="23"/>
                  </a:lnTo>
                  <a:lnTo>
                    <a:pt x="310" y="34"/>
                  </a:lnTo>
                  <a:lnTo>
                    <a:pt x="310" y="34"/>
                  </a:lnTo>
                  <a:lnTo>
                    <a:pt x="298" y="49"/>
                  </a:lnTo>
                  <a:lnTo>
                    <a:pt x="286" y="64"/>
                  </a:lnTo>
                  <a:lnTo>
                    <a:pt x="264" y="94"/>
                  </a:lnTo>
                  <a:lnTo>
                    <a:pt x="264" y="94"/>
                  </a:lnTo>
                  <a:lnTo>
                    <a:pt x="214" y="162"/>
                  </a:lnTo>
                  <a:lnTo>
                    <a:pt x="188" y="194"/>
                  </a:lnTo>
                  <a:lnTo>
                    <a:pt x="161" y="227"/>
                  </a:lnTo>
                  <a:lnTo>
                    <a:pt x="161" y="227"/>
                  </a:lnTo>
                  <a:lnTo>
                    <a:pt x="110" y="285"/>
                  </a:lnTo>
                  <a:lnTo>
                    <a:pt x="86" y="313"/>
                  </a:lnTo>
                  <a:lnTo>
                    <a:pt x="74" y="329"/>
                  </a:lnTo>
                  <a:lnTo>
                    <a:pt x="64" y="345"/>
                  </a:lnTo>
                  <a:lnTo>
                    <a:pt x="64" y="345"/>
                  </a:lnTo>
                  <a:lnTo>
                    <a:pt x="25" y="405"/>
                  </a:lnTo>
                  <a:lnTo>
                    <a:pt x="25" y="405"/>
                  </a:lnTo>
                  <a:lnTo>
                    <a:pt x="18" y="413"/>
                  </a:lnTo>
                  <a:lnTo>
                    <a:pt x="9" y="421"/>
                  </a:lnTo>
                  <a:lnTo>
                    <a:pt x="6" y="425"/>
                  </a:lnTo>
                  <a:lnTo>
                    <a:pt x="2" y="429"/>
                  </a:lnTo>
                  <a:lnTo>
                    <a:pt x="1" y="434"/>
                  </a:lnTo>
                  <a:lnTo>
                    <a:pt x="0" y="439"/>
                  </a:lnTo>
                  <a:lnTo>
                    <a:pt x="0" y="439"/>
                  </a:lnTo>
                  <a:lnTo>
                    <a:pt x="1" y="442"/>
                  </a:lnTo>
                  <a:lnTo>
                    <a:pt x="2" y="443"/>
                  </a:lnTo>
                  <a:lnTo>
                    <a:pt x="6" y="444"/>
                  </a:lnTo>
                  <a:lnTo>
                    <a:pt x="10" y="443"/>
                  </a:lnTo>
                  <a:lnTo>
                    <a:pt x="12" y="442"/>
                  </a:lnTo>
                  <a:lnTo>
                    <a:pt x="12" y="439"/>
                  </a:lnTo>
                  <a:lnTo>
                    <a:pt x="12" y="439"/>
                  </a:lnTo>
                  <a:lnTo>
                    <a:pt x="13" y="435"/>
                  </a:lnTo>
                  <a:lnTo>
                    <a:pt x="16" y="431"/>
                  </a:lnTo>
                  <a:lnTo>
                    <a:pt x="23" y="421"/>
                  </a:lnTo>
                  <a:lnTo>
                    <a:pt x="33" y="412"/>
                  </a:lnTo>
                  <a:lnTo>
                    <a:pt x="40" y="402"/>
                  </a:lnTo>
                  <a:lnTo>
                    <a:pt x="40" y="402"/>
                  </a:lnTo>
                  <a:lnTo>
                    <a:pt x="56" y="376"/>
                  </a:lnTo>
                  <a:lnTo>
                    <a:pt x="65" y="363"/>
                  </a:lnTo>
                  <a:lnTo>
                    <a:pt x="74" y="350"/>
                  </a:lnTo>
                  <a:lnTo>
                    <a:pt x="74" y="350"/>
                  </a:lnTo>
                  <a:lnTo>
                    <a:pt x="98" y="319"/>
                  </a:lnTo>
                  <a:lnTo>
                    <a:pt x="123" y="289"/>
                  </a:lnTo>
                  <a:lnTo>
                    <a:pt x="175" y="227"/>
                  </a:lnTo>
                  <a:lnTo>
                    <a:pt x="175" y="227"/>
                  </a:lnTo>
                  <a:lnTo>
                    <a:pt x="196" y="202"/>
                  </a:lnTo>
                  <a:lnTo>
                    <a:pt x="217" y="176"/>
                  </a:lnTo>
                  <a:lnTo>
                    <a:pt x="256" y="124"/>
                  </a:lnTo>
                  <a:lnTo>
                    <a:pt x="256" y="124"/>
                  </a:lnTo>
                  <a:lnTo>
                    <a:pt x="278" y="94"/>
                  </a:lnTo>
                  <a:lnTo>
                    <a:pt x="301" y="65"/>
                  </a:lnTo>
                  <a:lnTo>
                    <a:pt x="301" y="65"/>
                  </a:lnTo>
                  <a:lnTo>
                    <a:pt x="311" y="51"/>
                  </a:lnTo>
                  <a:lnTo>
                    <a:pt x="322" y="35"/>
                  </a:lnTo>
                  <a:lnTo>
                    <a:pt x="327" y="28"/>
                  </a:lnTo>
                  <a:lnTo>
                    <a:pt x="332" y="21"/>
                  </a:lnTo>
                  <a:lnTo>
                    <a:pt x="339" y="15"/>
                  </a:lnTo>
                  <a:lnTo>
                    <a:pt x="345" y="10"/>
                  </a:lnTo>
                  <a:lnTo>
                    <a:pt x="345" y="10"/>
                  </a:lnTo>
                  <a:lnTo>
                    <a:pt x="348" y="9"/>
                  </a:lnTo>
                  <a:lnTo>
                    <a:pt x="349" y="6"/>
                  </a:lnTo>
                  <a:lnTo>
                    <a:pt x="348" y="2"/>
                  </a:lnTo>
                  <a:lnTo>
                    <a:pt x="344" y="0"/>
                  </a:lnTo>
                  <a:lnTo>
                    <a:pt x="343" y="0"/>
                  </a:lnTo>
                  <a:lnTo>
                    <a:pt x="340" y="1"/>
                  </a:lnTo>
                  <a:lnTo>
                    <a:pt x="3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58" name="Freeform 890"/>
            <p:cNvSpPr/>
            <p:nvPr/>
          </p:nvSpPr>
          <p:spPr bwMode="auto">
            <a:xfrm>
              <a:off x="3362326" y="3660776"/>
              <a:ext cx="88900" cy="106363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31"/>
                </a:cxn>
                <a:cxn ang="0">
                  <a:pos x="156" y="62"/>
                </a:cxn>
                <a:cxn ang="0">
                  <a:pos x="128" y="94"/>
                </a:cxn>
                <a:cxn ang="0">
                  <a:pos x="102" y="127"/>
                </a:cxn>
                <a:cxn ang="0">
                  <a:pos x="102" y="127"/>
                </a:cxn>
                <a:cxn ang="0">
                  <a:pos x="75" y="163"/>
                </a:cxn>
                <a:cxn ang="0">
                  <a:pos x="47" y="201"/>
                </a:cxn>
                <a:cxn ang="0">
                  <a:pos x="47" y="201"/>
                </a:cxn>
                <a:cxn ang="0">
                  <a:pos x="35" y="215"/>
                </a:cxn>
                <a:cxn ang="0">
                  <a:pos x="22" y="229"/>
                </a:cxn>
                <a:cxn ang="0">
                  <a:pos x="11" y="243"/>
                </a:cxn>
                <a:cxn ang="0">
                  <a:pos x="0" y="259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4"/>
                </a:cxn>
                <a:cxn ang="0">
                  <a:pos x="3" y="266"/>
                </a:cxn>
                <a:cxn ang="0">
                  <a:pos x="7" y="268"/>
                </a:cxn>
                <a:cxn ang="0">
                  <a:pos x="9" y="266"/>
                </a:cxn>
                <a:cxn ang="0">
                  <a:pos x="11" y="265"/>
                </a:cxn>
                <a:cxn ang="0">
                  <a:pos x="11" y="265"/>
                </a:cxn>
                <a:cxn ang="0">
                  <a:pos x="16" y="256"/>
                </a:cxn>
                <a:cxn ang="0">
                  <a:pos x="22" y="247"/>
                </a:cxn>
                <a:cxn ang="0">
                  <a:pos x="34" y="231"/>
                </a:cxn>
                <a:cxn ang="0">
                  <a:pos x="49" y="217"/>
                </a:cxn>
                <a:cxn ang="0">
                  <a:pos x="62" y="201"/>
                </a:cxn>
                <a:cxn ang="0">
                  <a:pos x="62" y="201"/>
                </a:cxn>
                <a:cxn ang="0">
                  <a:pos x="84" y="171"/>
                </a:cxn>
                <a:cxn ang="0">
                  <a:pos x="106" y="141"/>
                </a:cxn>
                <a:cxn ang="0">
                  <a:pos x="106" y="141"/>
                </a:cxn>
                <a:cxn ang="0">
                  <a:pos x="132" y="107"/>
                </a:cxn>
                <a:cxn ang="0">
                  <a:pos x="161" y="73"/>
                </a:cxn>
                <a:cxn ang="0">
                  <a:pos x="191" y="40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3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3" h="268">
                  <a:moveTo>
                    <a:pt x="213" y="1"/>
                  </a:moveTo>
                  <a:lnTo>
                    <a:pt x="213" y="1"/>
                  </a:lnTo>
                  <a:lnTo>
                    <a:pt x="185" y="31"/>
                  </a:lnTo>
                  <a:lnTo>
                    <a:pt x="156" y="62"/>
                  </a:lnTo>
                  <a:lnTo>
                    <a:pt x="128" y="94"/>
                  </a:lnTo>
                  <a:lnTo>
                    <a:pt x="102" y="127"/>
                  </a:lnTo>
                  <a:lnTo>
                    <a:pt x="102" y="127"/>
                  </a:lnTo>
                  <a:lnTo>
                    <a:pt x="75" y="163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215"/>
                  </a:lnTo>
                  <a:lnTo>
                    <a:pt x="22" y="229"/>
                  </a:lnTo>
                  <a:lnTo>
                    <a:pt x="11" y="243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4"/>
                  </a:lnTo>
                  <a:lnTo>
                    <a:pt x="3" y="266"/>
                  </a:lnTo>
                  <a:lnTo>
                    <a:pt x="7" y="268"/>
                  </a:lnTo>
                  <a:lnTo>
                    <a:pt x="9" y="266"/>
                  </a:lnTo>
                  <a:lnTo>
                    <a:pt x="11" y="265"/>
                  </a:lnTo>
                  <a:lnTo>
                    <a:pt x="11" y="265"/>
                  </a:lnTo>
                  <a:lnTo>
                    <a:pt x="16" y="256"/>
                  </a:lnTo>
                  <a:lnTo>
                    <a:pt x="22" y="247"/>
                  </a:lnTo>
                  <a:lnTo>
                    <a:pt x="34" y="231"/>
                  </a:lnTo>
                  <a:lnTo>
                    <a:pt x="49" y="217"/>
                  </a:lnTo>
                  <a:lnTo>
                    <a:pt x="62" y="201"/>
                  </a:lnTo>
                  <a:lnTo>
                    <a:pt x="62" y="201"/>
                  </a:lnTo>
                  <a:lnTo>
                    <a:pt x="84" y="171"/>
                  </a:lnTo>
                  <a:lnTo>
                    <a:pt x="106" y="141"/>
                  </a:lnTo>
                  <a:lnTo>
                    <a:pt x="106" y="141"/>
                  </a:lnTo>
                  <a:lnTo>
                    <a:pt x="132" y="107"/>
                  </a:lnTo>
                  <a:lnTo>
                    <a:pt x="161" y="73"/>
                  </a:lnTo>
                  <a:lnTo>
                    <a:pt x="191" y="40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3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59" name="Freeform 891"/>
            <p:cNvSpPr/>
            <p:nvPr/>
          </p:nvSpPr>
          <p:spPr bwMode="auto">
            <a:xfrm>
              <a:off x="3398838" y="3705226"/>
              <a:ext cx="47625" cy="66675"/>
            </a:xfrm>
            <a:custGeom>
              <a:avLst/>
              <a:gdLst/>
              <a:ahLst/>
              <a:cxnLst>
                <a:cxn ang="0">
                  <a:pos x="108" y="4"/>
                </a:cxn>
                <a:cxn ang="0">
                  <a:pos x="108" y="4"/>
                </a:cxn>
                <a:cxn ang="0">
                  <a:pos x="106" y="14"/>
                </a:cxn>
                <a:cxn ang="0">
                  <a:pos x="102" y="21"/>
                </a:cxn>
                <a:cxn ang="0">
                  <a:pos x="97" y="29"/>
                </a:cxn>
                <a:cxn ang="0">
                  <a:pos x="90" y="37"/>
                </a:cxn>
                <a:cxn ang="0">
                  <a:pos x="76" y="53"/>
                </a:cxn>
                <a:cxn ang="0">
                  <a:pos x="64" y="67"/>
                </a:cxn>
                <a:cxn ang="0">
                  <a:pos x="64" y="67"/>
                </a:cxn>
                <a:cxn ang="0">
                  <a:pos x="48" y="89"/>
                </a:cxn>
                <a:cxn ang="0">
                  <a:pos x="34" y="113"/>
                </a:cxn>
                <a:cxn ang="0">
                  <a:pos x="18" y="135"/>
                </a:cxn>
                <a:cxn ang="0">
                  <a:pos x="10" y="146"/>
                </a:cxn>
                <a:cxn ang="0">
                  <a:pos x="1" y="156"/>
                </a:cxn>
                <a:cxn ang="0">
                  <a:pos x="1" y="156"/>
                </a:cxn>
                <a:cxn ang="0">
                  <a:pos x="0" y="159"/>
                </a:cxn>
                <a:cxn ang="0">
                  <a:pos x="0" y="160"/>
                </a:cxn>
                <a:cxn ang="0">
                  <a:pos x="1" y="164"/>
                </a:cxn>
                <a:cxn ang="0">
                  <a:pos x="5" y="167"/>
                </a:cxn>
                <a:cxn ang="0">
                  <a:pos x="8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26" y="144"/>
                </a:cxn>
                <a:cxn ang="0">
                  <a:pos x="40" y="123"/>
                </a:cxn>
                <a:cxn ang="0">
                  <a:pos x="68" y="80"/>
                </a:cxn>
                <a:cxn ang="0">
                  <a:pos x="68" y="80"/>
                </a:cxn>
                <a:cxn ang="0">
                  <a:pos x="74" y="71"/>
                </a:cxn>
                <a:cxn ang="0">
                  <a:pos x="82" y="63"/>
                </a:cxn>
                <a:cxn ang="0">
                  <a:pos x="98" y="46"/>
                </a:cxn>
                <a:cxn ang="0">
                  <a:pos x="104" y="37"/>
                </a:cxn>
                <a:cxn ang="0">
                  <a:pos x="111" y="28"/>
                </a:cxn>
                <a:cxn ang="0">
                  <a:pos x="116" y="17"/>
                </a:cxn>
                <a:cxn ang="0">
                  <a:pos x="119" y="7"/>
                </a:cxn>
                <a:cxn ang="0">
                  <a:pos x="119" y="7"/>
                </a:cxn>
                <a:cxn ang="0">
                  <a:pos x="119" y="6"/>
                </a:cxn>
                <a:cxn ang="0">
                  <a:pos x="117" y="3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1" y="0"/>
                </a:cxn>
                <a:cxn ang="0">
                  <a:pos x="108" y="2"/>
                </a:cxn>
                <a:cxn ang="0">
                  <a:pos x="108" y="4"/>
                </a:cxn>
                <a:cxn ang="0">
                  <a:pos x="108" y="4"/>
                </a:cxn>
              </a:cxnLst>
              <a:rect l="0" t="0" r="r" b="b"/>
              <a:pathLst>
                <a:path w="119" h="167">
                  <a:moveTo>
                    <a:pt x="108" y="4"/>
                  </a:moveTo>
                  <a:lnTo>
                    <a:pt x="108" y="4"/>
                  </a:lnTo>
                  <a:lnTo>
                    <a:pt x="106" y="14"/>
                  </a:lnTo>
                  <a:lnTo>
                    <a:pt x="102" y="21"/>
                  </a:lnTo>
                  <a:lnTo>
                    <a:pt x="97" y="29"/>
                  </a:lnTo>
                  <a:lnTo>
                    <a:pt x="90" y="37"/>
                  </a:lnTo>
                  <a:lnTo>
                    <a:pt x="76" y="53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48" y="89"/>
                  </a:lnTo>
                  <a:lnTo>
                    <a:pt x="34" y="113"/>
                  </a:lnTo>
                  <a:lnTo>
                    <a:pt x="18" y="135"/>
                  </a:lnTo>
                  <a:lnTo>
                    <a:pt x="10" y="14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59"/>
                  </a:lnTo>
                  <a:lnTo>
                    <a:pt x="0" y="160"/>
                  </a:lnTo>
                  <a:lnTo>
                    <a:pt x="1" y="164"/>
                  </a:lnTo>
                  <a:lnTo>
                    <a:pt x="5" y="167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26" y="144"/>
                  </a:lnTo>
                  <a:lnTo>
                    <a:pt x="40" y="123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74" y="71"/>
                  </a:lnTo>
                  <a:lnTo>
                    <a:pt x="82" y="63"/>
                  </a:lnTo>
                  <a:lnTo>
                    <a:pt x="98" y="46"/>
                  </a:lnTo>
                  <a:lnTo>
                    <a:pt x="104" y="37"/>
                  </a:lnTo>
                  <a:lnTo>
                    <a:pt x="111" y="28"/>
                  </a:lnTo>
                  <a:lnTo>
                    <a:pt x="116" y="1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6"/>
                  </a:lnTo>
                  <a:lnTo>
                    <a:pt x="117" y="3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8" y="2"/>
                  </a:lnTo>
                  <a:lnTo>
                    <a:pt x="108" y="4"/>
                  </a:lnTo>
                  <a:lnTo>
                    <a:pt x="10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60" name="Freeform 892"/>
            <p:cNvSpPr/>
            <p:nvPr/>
          </p:nvSpPr>
          <p:spPr bwMode="auto">
            <a:xfrm>
              <a:off x="3432176" y="3724276"/>
              <a:ext cx="47625" cy="53975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74" y="38"/>
                </a:cxn>
                <a:cxn ang="0">
                  <a:pos x="57" y="56"/>
                </a:cxn>
                <a:cxn ang="0">
                  <a:pos x="42" y="76"/>
                </a:cxn>
                <a:cxn ang="0">
                  <a:pos x="42" y="76"/>
                </a:cxn>
                <a:cxn ang="0">
                  <a:pos x="30" y="89"/>
                </a:cxn>
                <a:cxn ang="0">
                  <a:pos x="18" y="101"/>
                </a:cxn>
                <a:cxn ang="0">
                  <a:pos x="13" y="107"/>
                </a:cxn>
                <a:cxn ang="0">
                  <a:pos x="8" y="114"/>
                </a:cxn>
                <a:cxn ang="0">
                  <a:pos x="4" y="122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4" y="136"/>
                </a:cxn>
                <a:cxn ang="0">
                  <a:pos x="8" y="136"/>
                </a:cxn>
                <a:cxn ang="0">
                  <a:pos x="10" y="135"/>
                </a:cxn>
                <a:cxn ang="0">
                  <a:pos x="12" y="132"/>
                </a:cxn>
                <a:cxn ang="0">
                  <a:pos x="12" y="132"/>
                </a:cxn>
                <a:cxn ang="0">
                  <a:pos x="14" y="124"/>
                </a:cxn>
                <a:cxn ang="0">
                  <a:pos x="19" y="117"/>
                </a:cxn>
                <a:cxn ang="0">
                  <a:pos x="25" y="109"/>
                </a:cxn>
                <a:cxn ang="0">
                  <a:pos x="31" y="102"/>
                </a:cxn>
                <a:cxn ang="0">
                  <a:pos x="43" y="89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70" y="59"/>
                </a:cxn>
                <a:cxn ang="0">
                  <a:pos x="86" y="42"/>
                </a:cxn>
                <a:cxn ang="0">
                  <a:pos x="119" y="9"/>
                </a:cxn>
                <a:cxn ang="0">
                  <a:pos x="119" y="9"/>
                </a:cxn>
                <a:cxn ang="0">
                  <a:pos x="120" y="8"/>
                </a:cxn>
                <a:cxn ang="0">
                  <a:pos x="120" y="5"/>
                </a:cxn>
                <a:cxn ang="0">
                  <a:pos x="117" y="2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20" h="136">
                  <a:moveTo>
                    <a:pt x="110" y="2"/>
                  </a:moveTo>
                  <a:lnTo>
                    <a:pt x="110" y="2"/>
                  </a:lnTo>
                  <a:lnTo>
                    <a:pt x="74" y="38"/>
                  </a:lnTo>
                  <a:lnTo>
                    <a:pt x="57" y="5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30" y="89"/>
                  </a:lnTo>
                  <a:lnTo>
                    <a:pt x="18" y="101"/>
                  </a:lnTo>
                  <a:lnTo>
                    <a:pt x="13" y="107"/>
                  </a:lnTo>
                  <a:lnTo>
                    <a:pt x="8" y="114"/>
                  </a:lnTo>
                  <a:lnTo>
                    <a:pt x="4" y="122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4" y="136"/>
                  </a:lnTo>
                  <a:lnTo>
                    <a:pt x="8" y="136"/>
                  </a:lnTo>
                  <a:lnTo>
                    <a:pt x="10" y="135"/>
                  </a:lnTo>
                  <a:lnTo>
                    <a:pt x="12" y="132"/>
                  </a:lnTo>
                  <a:lnTo>
                    <a:pt x="12" y="132"/>
                  </a:lnTo>
                  <a:lnTo>
                    <a:pt x="14" y="124"/>
                  </a:lnTo>
                  <a:lnTo>
                    <a:pt x="19" y="117"/>
                  </a:lnTo>
                  <a:lnTo>
                    <a:pt x="25" y="109"/>
                  </a:lnTo>
                  <a:lnTo>
                    <a:pt x="31" y="102"/>
                  </a:lnTo>
                  <a:lnTo>
                    <a:pt x="43" y="89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70" y="59"/>
                  </a:lnTo>
                  <a:lnTo>
                    <a:pt x="86" y="42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0" y="8"/>
                  </a:lnTo>
                  <a:lnTo>
                    <a:pt x="120" y="5"/>
                  </a:lnTo>
                  <a:lnTo>
                    <a:pt x="117" y="2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61" name="Freeform 893"/>
            <p:cNvSpPr/>
            <p:nvPr/>
          </p:nvSpPr>
          <p:spPr bwMode="auto">
            <a:xfrm>
              <a:off x="3463926" y="3732213"/>
              <a:ext cx="38100" cy="47625"/>
            </a:xfrm>
            <a:custGeom>
              <a:avLst/>
              <a:gdLst/>
              <a:ahLst/>
              <a:cxnLst>
                <a:cxn ang="0">
                  <a:pos x="86" y="3"/>
                </a:cxn>
                <a:cxn ang="0">
                  <a:pos x="86" y="3"/>
                </a:cxn>
                <a:cxn ang="0">
                  <a:pos x="74" y="23"/>
                </a:cxn>
                <a:cxn ang="0">
                  <a:pos x="60" y="41"/>
                </a:cxn>
                <a:cxn ang="0">
                  <a:pos x="44" y="58"/>
                </a:cxn>
                <a:cxn ang="0">
                  <a:pos x="27" y="74"/>
                </a:cxn>
                <a:cxn ang="0">
                  <a:pos x="27" y="74"/>
                </a:cxn>
                <a:cxn ang="0">
                  <a:pos x="18" y="82"/>
                </a:cxn>
                <a:cxn ang="0">
                  <a:pos x="7" y="92"/>
                </a:cxn>
                <a:cxn ang="0">
                  <a:pos x="3" y="99"/>
                </a:cxn>
                <a:cxn ang="0">
                  <a:pos x="1" y="104"/>
                </a:cxn>
                <a:cxn ang="0">
                  <a:pos x="0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7" y="121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3"/>
                </a:cxn>
                <a:cxn ang="0">
                  <a:pos x="11" y="113"/>
                </a:cxn>
                <a:cxn ang="0">
                  <a:pos x="11" y="109"/>
                </a:cxn>
                <a:cxn ang="0">
                  <a:pos x="14" y="102"/>
                </a:cxn>
                <a:cxn ang="0">
                  <a:pos x="18" y="97"/>
                </a:cxn>
                <a:cxn ang="0">
                  <a:pos x="23" y="92"/>
                </a:cxn>
                <a:cxn ang="0">
                  <a:pos x="35" y="82"/>
                </a:cxn>
                <a:cxn ang="0">
                  <a:pos x="44" y="74"/>
                </a:cxn>
                <a:cxn ang="0">
                  <a:pos x="44" y="74"/>
                </a:cxn>
                <a:cxn ang="0">
                  <a:pos x="58" y="59"/>
                </a:cxn>
                <a:cxn ang="0">
                  <a:pos x="73" y="44"/>
                </a:cxn>
                <a:cxn ang="0">
                  <a:pos x="86" y="27"/>
                </a:cxn>
                <a:cxn ang="0">
                  <a:pos x="96" y="10"/>
                </a:cxn>
                <a:cxn ang="0">
                  <a:pos x="96" y="10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4" y="2"/>
                </a:cxn>
                <a:cxn ang="0">
                  <a:pos x="90" y="0"/>
                </a:cxn>
                <a:cxn ang="0">
                  <a:pos x="88" y="2"/>
                </a:cxn>
                <a:cxn ang="0">
                  <a:pos x="86" y="3"/>
                </a:cxn>
                <a:cxn ang="0">
                  <a:pos x="86" y="3"/>
                </a:cxn>
              </a:cxnLst>
              <a:rect l="0" t="0" r="r" b="b"/>
              <a:pathLst>
                <a:path w="96" h="121">
                  <a:moveTo>
                    <a:pt x="86" y="3"/>
                  </a:moveTo>
                  <a:lnTo>
                    <a:pt x="86" y="3"/>
                  </a:lnTo>
                  <a:lnTo>
                    <a:pt x="74" y="23"/>
                  </a:lnTo>
                  <a:lnTo>
                    <a:pt x="60" y="41"/>
                  </a:lnTo>
                  <a:lnTo>
                    <a:pt x="44" y="58"/>
                  </a:lnTo>
                  <a:lnTo>
                    <a:pt x="27" y="74"/>
                  </a:lnTo>
                  <a:lnTo>
                    <a:pt x="27" y="74"/>
                  </a:lnTo>
                  <a:lnTo>
                    <a:pt x="18" y="82"/>
                  </a:lnTo>
                  <a:lnTo>
                    <a:pt x="7" y="92"/>
                  </a:lnTo>
                  <a:lnTo>
                    <a:pt x="3" y="99"/>
                  </a:lnTo>
                  <a:lnTo>
                    <a:pt x="1" y="104"/>
                  </a:lnTo>
                  <a:lnTo>
                    <a:pt x="0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7" y="121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1" y="109"/>
                  </a:lnTo>
                  <a:lnTo>
                    <a:pt x="14" y="102"/>
                  </a:lnTo>
                  <a:lnTo>
                    <a:pt x="18" y="97"/>
                  </a:lnTo>
                  <a:lnTo>
                    <a:pt x="23" y="92"/>
                  </a:lnTo>
                  <a:lnTo>
                    <a:pt x="35" y="82"/>
                  </a:lnTo>
                  <a:lnTo>
                    <a:pt x="44" y="74"/>
                  </a:lnTo>
                  <a:lnTo>
                    <a:pt x="44" y="74"/>
                  </a:lnTo>
                  <a:lnTo>
                    <a:pt x="58" y="59"/>
                  </a:lnTo>
                  <a:lnTo>
                    <a:pt x="73" y="44"/>
                  </a:lnTo>
                  <a:lnTo>
                    <a:pt x="86" y="27"/>
                  </a:lnTo>
                  <a:lnTo>
                    <a:pt x="96" y="10"/>
                  </a:lnTo>
                  <a:lnTo>
                    <a:pt x="96" y="10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4" y="2"/>
                  </a:lnTo>
                  <a:lnTo>
                    <a:pt x="90" y="0"/>
                  </a:lnTo>
                  <a:lnTo>
                    <a:pt x="88" y="2"/>
                  </a:lnTo>
                  <a:lnTo>
                    <a:pt x="86" y="3"/>
                  </a:lnTo>
                  <a:lnTo>
                    <a:pt x="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62" name="Freeform 894"/>
            <p:cNvSpPr/>
            <p:nvPr/>
          </p:nvSpPr>
          <p:spPr bwMode="auto">
            <a:xfrm>
              <a:off x="3511551" y="3668713"/>
              <a:ext cx="79375" cy="104775"/>
            </a:xfrm>
            <a:custGeom>
              <a:avLst/>
              <a:gdLst/>
              <a:ahLst/>
              <a:cxnLst>
                <a:cxn ang="0">
                  <a:pos x="190" y="1"/>
                </a:cxn>
                <a:cxn ang="0">
                  <a:pos x="190" y="1"/>
                </a:cxn>
                <a:cxn ang="0">
                  <a:pos x="161" y="33"/>
                </a:cxn>
                <a:cxn ang="0">
                  <a:pos x="132" y="65"/>
                </a:cxn>
                <a:cxn ang="0">
                  <a:pos x="106" y="98"/>
                </a:cxn>
                <a:cxn ang="0">
                  <a:pos x="80" y="132"/>
                </a:cxn>
                <a:cxn ang="0">
                  <a:pos x="80" y="132"/>
                </a:cxn>
                <a:cxn ang="0">
                  <a:pos x="67" y="153"/>
                </a:cxn>
                <a:cxn ang="0">
                  <a:pos x="54" y="174"/>
                </a:cxn>
                <a:cxn ang="0">
                  <a:pos x="40" y="193"/>
                </a:cxn>
                <a:cxn ang="0">
                  <a:pos x="33" y="204"/>
                </a:cxn>
                <a:cxn ang="0">
                  <a:pos x="25" y="213"/>
                </a:cxn>
                <a:cxn ang="0">
                  <a:pos x="25" y="213"/>
                </a:cxn>
                <a:cxn ang="0">
                  <a:pos x="16" y="222"/>
                </a:cxn>
                <a:cxn ang="0">
                  <a:pos x="9" y="233"/>
                </a:cxn>
                <a:cxn ang="0">
                  <a:pos x="3" y="244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1" y="261"/>
                </a:cxn>
                <a:cxn ang="0">
                  <a:pos x="3" y="261"/>
                </a:cxn>
                <a:cxn ang="0">
                  <a:pos x="5" y="263"/>
                </a:cxn>
                <a:cxn ang="0">
                  <a:pos x="9" y="261"/>
                </a:cxn>
                <a:cxn ang="0">
                  <a:pos x="10" y="259"/>
                </a:cxn>
                <a:cxn ang="0">
                  <a:pos x="12" y="258"/>
                </a:cxn>
                <a:cxn ang="0">
                  <a:pos x="12" y="258"/>
                </a:cxn>
                <a:cxn ang="0">
                  <a:pos x="13" y="248"/>
                </a:cxn>
                <a:cxn ang="0">
                  <a:pos x="17" y="241"/>
                </a:cxn>
                <a:cxn ang="0">
                  <a:pos x="22" y="233"/>
                </a:cxn>
                <a:cxn ang="0">
                  <a:pos x="27" y="225"/>
                </a:cxn>
                <a:cxn ang="0">
                  <a:pos x="40" y="210"/>
                </a:cxn>
                <a:cxn ang="0">
                  <a:pos x="51" y="196"/>
                </a:cxn>
                <a:cxn ang="0">
                  <a:pos x="51" y="196"/>
                </a:cxn>
                <a:cxn ang="0">
                  <a:pos x="76" y="159"/>
                </a:cxn>
                <a:cxn ang="0">
                  <a:pos x="88" y="141"/>
                </a:cxn>
                <a:cxn ang="0">
                  <a:pos x="101" y="124"/>
                </a:cxn>
                <a:cxn ang="0">
                  <a:pos x="101" y="124"/>
                </a:cxn>
                <a:cxn ang="0">
                  <a:pos x="148" y="65"/>
                </a:cxn>
                <a:cxn ang="0">
                  <a:pos x="173" y="37"/>
                </a:cxn>
                <a:cxn ang="0">
                  <a:pos x="197" y="10"/>
                </a:cxn>
                <a:cxn ang="0">
                  <a:pos x="197" y="10"/>
                </a:cxn>
                <a:cxn ang="0">
                  <a:pos x="199" y="8"/>
                </a:cxn>
                <a:cxn ang="0">
                  <a:pos x="200" y="5"/>
                </a:cxn>
                <a:cxn ang="0">
                  <a:pos x="197" y="1"/>
                </a:cxn>
                <a:cxn ang="0">
                  <a:pos x="193" y="0"/>
                </a:cxn>
                <a:cxn ang="0">
                  <a:pos x="192" y="0"/>
                </a:cxn>
                <a:cxn ang="0">
                  <a:pos x="190" y="1"/>
                </a:cxn>
                <a:cxn ang="0">
                  <a:pos x="190" y="1"/>
                </a:cxn>
              </a:cxnLst>
              <a:rect l="0" t="0" r="r" b="b"/>
              <a:pathLst>
                <a:path w="200" h="263">
                  <a:moveTo>
                    <a:pt x="190" y="1"/>
                  </a:moveTo>
                  <a:lnTo>
                    <a:pt x="190" y="1"/>
                  </a:lnTo>
                  <a:lnTo>
                    <a:pt x="161" y="33"/>
                  </a:lnTo>
                  <a:lnTo>
                    <a:pt x="132" y="65"/>
                  </a:lnTo>
                  <a:lnTo>
                    <a:pt x="106" y="98"/>
                  </a:lnTo>
                  <a:lnTo>
                    <a:pt x="80" y="132"/>
                  </a:lnTo>
                  <a:lnTo>
                    <a:pt x="80" y="132"/>
                  </a:lnTo>
                  <a:lnTo>
                    <a:pt x="67" y="153"/>
                  </a:lnTo>
                  <a:lnTo>
                    <a:pt x="54" y="174"/>
                  </a:lnTo>
                  <a:lnTo>
                    <a:pt x="40" y="193"/>
                  </a:lnTo>
                  <a:lnTo>
                    <a:pt x="33" y="204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6" y="222"/>
                  </a:lnTo>
                  <a:lnTo>
                    <a:pt x="9" y="233"/>
                  </a:lnTo>
                  <a:lnTo>
                    <a:pt x="3" y="244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1" y="261"/>
                  </a:lnTo>
                  <a:lnTo>
                    <a:pt x="3" y="261"/>
                  </a:lnTo>
                  <a:lnTo>
                    <a:pt x="5" y="263"/>
                  </a:lnTo>
                  <a:lnTo>
                    <a:pt x="9" y="261"/>
                  </a:lnTo>
                  <a:lnTo>
                    <a:pt x="10" y="259"/>
                  </a:lnTo>
                  <a:lnTo>
                    <a:pt x="12" y="258"/>
                  </a:lnTo>
                  <a:lnTo>
                    <a:pt x="12" y="258"/>
                  </a:lnTo>
                  <a:lnTo>
                    <a:pt x="13" y="248"/>
                  </a:lnTo>
                  <a:lnTo>
                    <a:pt x="17" y="241"/>
                  </a:lnTo>
                  <a:lnTo>
                    <a:pt x="22" y="233"/>
                  </a:lnTo>
                  <a:lnTo>
                    <a:pt x="27" y="225"/>
                  </a:lnTo>
                  <a:lnTo>
                    <a:pt x="40" y="210"/>
                  </a:lnTo>
                  <a:lnTo>
                    <a:pt x="51" y="196"/>
                  </a:lnTo>
                  <a:lnTo>
                    <a:pt x="51" y="196"/>
                  </a:lnTo>
                  <a:lnTo>
                    <a:pt x="76" y="159"/>
                  </a:lnTo>
                  <a:lnTo>
                    <a:pt x="88" y="141"/>
                  </a:lnTo>
                  <a:lnTo>
                    <a:pt x="101" y="124"/>
                  </a:lnTo>
                  <a:lnTo>
                    <a:pt x="101" y="124"/>
                  </a:lnTo>
                  <a:lnTo>
                    <a:pt x="148" y="65"/>
                  </a:lnTo>
                  <a:lnTo>
                    <a:pt x="173" y="37"/>
                  </a:lnTo>
                  <a:lnTo>
                    <a:pt x="197" y="10"/>
                  </a:lnTo>
                  <a:lnTo>
                    <a:pt x="197" y="10"/>
                  </a:lnTo>
                  <a:lnTo>
                    <a:pt x="199" y="8"/>
                  </a:lnTo>
                  <a:lnTo>
                    <a:pt x="200" y="5"/>
                  </a:lnTo>
                  <a:lnTo>
                    <a:pt x="197" y="1"/>
                  </a:lnTo>
                  <a:lnTo>
                    <a:pt x="193" y="0"/>
                  </a:lnTo>
                  <a:lnTo>
                    <a:pt x="192" y="0"/>
                  </a:lnTo>
                  <a:lnTo>
                    <a:pt x="190" y="1"/>
                  </a:lnTo>
                  <a:lnTo>
                    <a:pt x="1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63" name="Freeform 895"/>
            <p:cNvSpPr/>
            <p:nvPr/>
          </p:nvSpPr>
          <p:spPr bwMode="auto">
            <a:xfrm>
              <a:off x="3559176" y="3678238"/>
              <a:ext cx="74613" cy="98425"/>
            </a:xfrm>
            <a:custGeom>
              <a:avLst/>
              <a:gdLst/>
              <a:ahLst/>
              <a:cxnLst>
                <a:cxn ang="0">
                  <a:pos x="178" y="2"/>
                </a:cxn>
                <a:cxn ang="0">
                  <a:pos x="178" y="2"/>
                </a:cxn>
                <a:cxn ang="0">
                  <a:pos x="165" y="12"/>
                </a:cxn>
                <a:cxn ang="0">
                  <a:pos x="151" y="24"/>
                </a:cxn>
                <a:cxn ang="0">
                  <a:pos x="136" y="36"/>
                </a:cxn>
                <a:cxn ang="0">
                  <a:pos x="131" y="42"/>
                </a:cxn>
                <a:cxn ang="0">
                  <a:pos x="126" y="49"/>
                </a:cxn>
                <a:cxn ang="0">
                  <a:pos x="126" y="49"/>
                </a:cxn>
                <a:cxn ang="0">
                  <a:pos x="104" y="82"/>
                </a:cxn>
                <a:cxn ang="0">
                  <a:pos x="80" y="116"/>
                </a:cxn>
                <a:cxn ang="0">
                  <a:pos x="80" y="116"/>
                </a:cxn>
                <a:cxn ang="0">
                  <a:pos x="68" y="133"/>
                </a:cxn>
                <a:cxn ang="0">
                  <a:pos x="56" y="151"/>
                </a:cxn>
                <a:cxn ang="0">
                  <a:pos x="34" y="189"/>
                </a:cxn>
                <a:cxn ang="0">
                  <a:pos x="34" y="189"/>
                </a:cxn>
                <a:cxn ang="0">
                  <a:pos x="25" y="201"/>
                </a:cxn>
                <a:cxn ang="0">
                  <a:pos x="15" y="212"/>
                </a:cxn>
                <a:cxn ang="0">
                  <a:pos x="5" y="224"/>
                </a:cxn>
                <a:cxn ang="0">
                  <a:pos x="2" y="231"/>
                </a:cxn>
                <a:cxn ang="0">
                  <a:pos x="0" y="238"/>
                </a:cxn>
                <a:cxn ang="0">
                  <a:pos x="0" y="238"/>
                </a:cxn>
                <a:cxn ang="0">
                  <a:pos x="0" y="241"/>
                </a:cxn>
                <a:cxn ang="0">
                  <a:pos x="0" y="242"/>
                </a:cxn>
                <a:cxn ang="0">
                  <a:pos x="4" y="245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3" y="235"/>
                </a:cxn>
                <a:cxn ang="0">
                  <a:pos x="17" y="228"/>
                </a:cxn>
                <a:cxn ang="0">
                  <a:pos x="29" y="219"/>
                </a:cxn>
                <a:cxn ang="0">
                  <a:pos x="29" y="219"/>
                </a:cxn>
                <a:cxn ang="0">
                  <a:pos x="33" y="214"/>
                </a:cxn>
                <a:cxn ang="0">
                  <a:pos x="37" y="207"/>
                </a:cxn>
                <a:cxn ang="0">
                  <a:pos x="45" y="195"/>
                </a:cxn>
                <a:cxn ang="0">
                  <a:pos x="45" y="195"/>
                </a:cxn>
                <a:cxn ang="0">
                  <a:pos x="84" y="129"/>
                </a:cxn>
                <a:cxn ang="0">
                  <a:pos x="84" y="129"/>
                </a:cxn>
                <a:cxn ang="0">
                  <a:pos x="94" y="114"/>
                </a:cxn>
                <a:cxn ang="0">
                  <a:pos x="104" y="100"/>
                </a:cxn>
                <a:cxn ang="0">
                  <a:pos x="124" y="72"/>
                </a:cxn>
                <a:cxn ang="0">
                  <a:pos x="124" y="72"/>
                </a:cxn>
                <a:cxn ang="0">
                  <a:pos x="131" y="63"/>
                </a:cxn>
                <a:cxn ang="0">
                  <a:pos x="138" y="54"/>
                </a:cxn>
                <a:cxn ang="0">
                  <a:pos x="153" y="40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7"/>
                </a:cxn>
                <a:cxn ang="0">
                  <a:pos x="189" y="6"/>
                </a:cxn>
                <a:cxn ang="0">
                  <a:pos x="186" y="2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2"/>
                </a:cxn>
                <a:cxn ang="0">
                  <a:pos x="178" y="2"/>
                </a:cxn>
              </a:cxnLst>
              <a:rect l="0" t="0" r="r" b="b"/>
              <a:pathLst>
                <a:path w="189" h="245">
                  <a:moveTo>
                    <a:pt x="178" y="2"/>
                  </a:moveTo>
                  <a:lnTo>
                    <a:pt x="178" y="2"/>
                  </a:lnTo>
                  <a:lnTo>
                    <a:pt x="165" y="12"/>
                  </a:lnTo>
                  <a:lnTo>
                    <a:pt x="151" y="24"/>
                  </a:lnTo>
                  <a:lnTo>
                    <a:pt x="136" y="36"/>
                  </a:lnTo>
                  <a:lnTo>
                    <a:pt x="131" y="42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04" y="82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68" y="133"/>
                  </a:lnTo>
                  <a:lnTo>
                    <a:pt x="56" y="151"/>
                  </a:lnTo>
                  <a:lnTo>
                    <a:pt x="34" y="189"/>
                  </a:lnTo>
                  <a:lnTo>
                    <a:pt x="34" y="189"/>
                  </a:lnTo>
                  <a:lnTo>
                    <a:pt x="25" y="201"/>
                  </a:lnTo>
                  <a:lnTo>
                    <a:pt x="15" y="212"/>
                  </a:lnTo>
                  <a:lnTo>
                    <a:pt x="5" y="224"/>
                  </a:lnTo>
                  <a:lnTo>
                    <a:pt x="2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41"/>
                  </a:lnTo>
                  <a:lnTo>
                    <a:pt x="0" y="242"/>
                  </a:lnTo>
                  <a:lnTo>
                    <a:pt x="4" y="245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3" y="235"/>
                  </a:lnTo>
                  <a:lnTo>
                    <a:pt x="17" y="228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33" y="214"/>
                  </a:lnTo>
                  <a:lnTo>
                    <a:pt x="37" y="207"/>
                  </a:lnTo>
                  <a:lnTo>
                    <a:pt x="45" y="195"/>
                  </a:lnTo>
                  <a:lnTo>
                    <a:pt x="45" y="195"/>
                  </a:lnTo>
                  <a:lnTo>
                    <a:pt x="84" y="129"/>
                  </a:lnTo>
                  <a:lnTo>
                    <a:pt x="84" y="129"/>
                  </a:lnTo>
                  <a:lnTo>
                    <a:pt x="94" y="114"/>
                  </a:lnTo>
                  <a:lnTo>
                    <a:pt x="104" y="100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31" y="63"/>
                  </a:lnTo>
                  <a:lnTo>
                    <a:pt x="138" y="54"/>
                  </a:lnTo>
                  <a:lnTo>
                    <a:pt x="153" y="40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7"/>
                  </a:lnTo>
                  <a:lnTo>
                    <a:pt x="189" y="6"/>
                  </a:lnTo>
                  <a:lnTo>
                    <a:pt x="186" y="2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2"/>
                  </a:lnTo>
                  <a:lnTo>
                    <a:pt x="1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64" name="Freeform 896"/>
            <p:cNvSpPr/>
            <p:nvPr/>
          </p:nvSpPr>
          <p:spPr bwMode="auto">
            <a:xfrm>
              <a:off x="3594101" y="3630613"/>
              <a:ext cx="122238" cy="15240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80" y="22"/>
                </a:cxn>
                <a:cxn ang="0">
                  <a:pos x="263" y="43"/>
                </a:cxn>
                <a:cxn ang="0">
                  <a:pos x="228" y="86"/>
                </a:cxn>
                <a:cxn ang="0">
                  <a:pos x="228" y="86"/>
                </a:cxn>
                <a:cxn ang="0">
                  <a:pos x="190" y="132"/>
                </a:cxn>
                <a:cxn ang="0">
                  <a:pos x="173" y="154"/>
                </a:cxn>
                <a:cxn ang="0">
                  <a:pos x="156" y="179"/>
                </a:cxn>
                <a:cxn ang="0">
                  <a:pos x="156" y="179"/>
                </a:cxn>
                <a:cxn ang="0">
                  <a:pos x="135" y="205"/>
                </a:cxn>
                <a:cxn ang="0">
                  <a:pos x="114" y="230"/>
                </a:cxn>
                <a:cxn ang="0">
                  <a:pos x="70" y="280"/>
                </a:cxn>
                <a:cxn ang="0">
                  <a:pos x="70" y="280"/>
                </a:cxn>
                <a:cxn ang="0">
                  <a:pos x="53" y="302"/>
                </a:cxn>
                <a:cxn ang="0">
                  <a:pos x="36" y="327"/>
                </a:cxn>
                <a:cxn ang="0">
                  <a:pos x="20" y="351"/>
                </a:cxn>
                <a:cxn ang="0">
                  <a:pos x="11" y="361"/>
                </a:cxn>
                <a:cxn ang="0">
                  <a:pos x="2" y="373"/>
                </a:cxn>
                <a:cxn ang="0">
                  <a:pos x="2" y="373"/>
                </a:cxn>
                <a:cxn ang="0">
                  <a:pos x="0" y="375"/>
                </a:cxn>
                <a:cxn ang="0">
                  <a:pos x="0" y="377"/>
                </a:cxn>
                <a:cxn ang="0">
                  <a:pos x="3" y="381"/>
                </a:cxn>
                <a:cxn ang="0">
                  <a:pos x="5" y="382"/>
                </a:cxn>
                <a:cxn ang="0">
                  <a:pos x="8" y="382"/>
                </a:cxn>
                <a:cxn ang="0">
                  <a:pos x="9" y="381"/>
                </a:cxn>
                <a:cxn ang="0">
                  <a:pos x="9" y="381"/>
                </a:cxn>
                <a:cxn ang="0">
                  <a:pos x="26" y="360"/>
                </a:cxn>
                <a:cxn ang="0">
                  <a:pos x="41" y="339"/>
                </a:cxn>
                <a:cxn ang="0">
                  <a:pos x="55" y="317"/>
                </a:cxn>
                <a:cxn ang="0">
                  <a:pos x="71" y="296"/>
                </a:cxn>
                <a:cxn ang="0">
                  <a:pos x="71" y="296"/>
                </a:cxn>
                <a:cxn ang="0">
                  <a:pos x="91" y="272"/>
                </a:cxn>
                <a:cxn ang="0">
                  <a:pos x="111" y="250"/>
                </a:cxn>
                <a:cxn ang="0">
                  <a:pos x="153" y="204"/>
                </a:cxn>
                <a:cxn ang="0">
                  <a:pos x="153" y="204"/>
                </a:cxn>
                <a:cxn ang="0">
                  <a:pos x="161" y="194"/>
                </a:cxn>
                <a:cxn ang="0">
                  <a:pos x="169" y="182"/>
                </a:cxn>
                <a:cxn ang="0">
                  <a:pos x="183" y="158"/>
                </a:cxn>
                <a:cxn ang="0">
                  <a:pos x="183" y="158"/>
                </a:cxn>
                <a:cxn ang="0">
                  <a:pos x="206" y="130"/>
                </a:cxn>
                <a:cxn ang="0">
                  <a:pos x="229" y="102"/>
                </a:cxn>
                <a:cxn ang="0">
                  <a:pos x="229" y="102"/>
                </a:cxn>
                <a:cxn ang="0">
                  <a:pos x="267" y="55"/>
                </a:cxn>
                <a:cxn ang="0">
                  <a:pos x="287" y="32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8" y="8"/>
                </a:cxn>
                <a:cxn ang="0">
                  <a:pos x="309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1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9" h="382">
                  <a:moveTo>
                    <a:pt x="298" y="1"/>
                  </a:moveTo>
                  <a:lnTo>
                    <a:pt x="298" y="1"/>
                  </a:lnTo>
                  <a:lnTo>
                    <a:pt x="280" y="22"/>
                  </a:lnTo>
                  <a:lnTo>
                    <a:pt x="263" y="43"/>
                  </a:lnTo>
                  <a:lnTo>
                    <a:pt x="228" y="86"/>
                  </a:lnTo>
                  <a:lnTo>
                    <a:pt x="228" y="86"/>
                  </a:lnTo>
                  <a:lnTo>
                    <a:pt x="190" y="132"/>
                  </a:lnTo>
                  <a:lnTo>
                    <a:pt x="173" y="154"/>
                  </a:lnTo>
                  <a:lnTo>
                    <a:pt x="156" y="179"/>
                  </a:lnTo>
                  <a:lnTo>
                    <a:pt x="156" y="179"/>
                  </a:lnTo>
                  <a:lnTo>
                    <a:pt x="135" y="205"/>
                  </a:lnTo>
                  <a:lnTo>
                    <a:pt x="114" y="230"/>
                  </a:lnTo>
                  <a:lnTo>
                    <a:pt x="70" y="280"/>
                  </a:lnTo>
                  <a:lnTo>
                    <a:pt x="70" y="280"/>
                  </a:lnTo>
                  <a:lnTo>
                    <a:pt x="53" y="302"/>
                  </a:lnTo>
                  <a:lnTo>
                    <a:pt x="36" y="327"/>
                  </a:lnTo>
                  <a:lnTo>
                    <a:pt x="20" y="351"/>
                  </a:lnTo>
                  <a:lnTo>
                    <a:pt x="11" y="361"/>
                  </a:lnTo>
                  <a:lnTo>
                    <a:pt x="2" y="373"/>
                  </a:lnTo>
                  <a:lnTo>
                    <a:pt x="2" y="373"/>
                  </a:lnTo>
                  <a:lnTo>
                    <a:pt x="0" y="375"/>
                  </a:lnTo>
                  <a:lnTo>
                    <a:pt x="0" y="377"/>
                  </a:lnTo>
                  <a:lnTo>
                    <a:pt x="3" y="381"/>
                  </a:lnTo>
                  <a:lnTo>
                    <a:pt x="5" y="382"/>
                  </a:lnTo>
                  <a:lnTo>
                    <a:pt x="8" y="382"/>
                  </a:lnTo>
                  <a:lnTo>
                    <a:pt x="9" y="381"/>
                  </a:lnTo>
                  <a:lnTo>
                    <a:pt x="9" y="381"/>
                  </a:lnTo>
                  <a:lnTo>
                    <a:pt x="26" y="360"/>
                  </a:lnTo>
                  <a:lnTo>
                    <a:pt x="41" y="339"/>
                  </a:lnTo>
                  <a:lnTo>
                    <a:pt x="55" y="317"/>
                  </a:lnTo>
                  <a:lnTo>
                    <a:pt x="71" y="296"/>
                  </a:lnTo>
                  <a:lnTo>
                    <a:pt x="71" y="296"/>
                  </a:lnTo>
                  <a:lnTo>
                    <a:pt x="91" y="272"/>
                  </a:lnTo>
                  <a:lnTo>
                    <a:pt x="111" y="250"/>
                  </a:lnTo>
                  <a:lnTo>
                    <a:pt x="153" y="204"/>
                  </a:lnTo>
                  <a:lnTo>
                    <a:pt x="153" y="204"/>
                  </a:lnTo>
                  <a:lnTo>
                    <a:pt x="161" y="194"/>
                  </a:lnTo>
                  <a:lnTo>
                    <a:pt x="169" y="182"/>
                  </a:lnTo>
                  <a:lnTo>
                    <a:pt x="183" y="158"/>
                  </a:lnTo>
                  <a:lnTo>
                    <a:pt x="183" y="158"/>
                  </a:lnTo>
                  <a:lnTo>
                    <a:pt x="206" y="130"/>
                  </a:lnTo>
                  <a:lnTo>
                    <a:pt x="229" y="102"/>
                  </a:lnTo>
                  <a:lnTo>
                    <a:pt x="229" y="102"/>
                  </a:lnTo>
                  <a:lnTo>
                    <a:pt x="267" y="55"/>
                  </a:lnTo>
                  <a:lnTo>
                    <a:pt x="287" y="32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8" y="8"/>
                  </a:lnTo>
                  <a:lnTo>
                    <a:pt x="309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1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65" name="Freeform 897"/>
            <p:cNvSpPr/>
            <p:nvPr/>
          </p:nvSpPr>
          <p:spPr bwMode="auto">
            <a:xfrm>
              <a:off x="3629026" y="3665538"/>
              <a:ext cx="88900" cy="111125"/>
            </a:xfrm>
            <a:custGeom>
              <a:avLst/>
              <a:gdLst/>
              <a:ahLst/>
              <a:cxnLst>
                <a:cxn ang="0">
                  <a:pos x="222" y="5"/>
                </a:cxn>
                <a:cxn ang="0">
                  <a:pos x="220" y="1"/>
                </a:cxn>
                <a:cxn ang="0">
                  <a:pos x="216" y="1"/>
                </a:cxn>
                <a:cxn ang="0">
                  <a:pos x="212" y="5"/>
                </a:cxn>
                <a:cxn ang="0">
                  <a:pos x="212" y="8"/>
                </a:cxn>
                <a:cxn ang="0">
                  <a:pos x="210" y="13"/>
                </a:cxn>
                <a:cxn ang="0">
                  <a:pos x="201" y="28"/>
                </a:cxn>
                <a:cxn ang="0">
                  <a:pos x="180" y="50"/>
                </a:cxn>
                <a:cxn ang="0">
                  <a:pos x="170" y="60"/>
                </a:cxn>
                <a:cxn ang="0">
                  <a:pos x="124" y="123"/>
                </a:cxn>
                <a:cxn ang="0">
                  <a:pos x="107" y="144"/>
                </a:cxn>
                <a:cxn ang="0">
                  <a:pos x="51" y="207"/>
                </a:cxn>
                <a:cxn ang="0">
                  <a:pos x="39" y="219"/>
                </a:cxn>
                <a:cxn ang="0">
                  <a:pos x="29" y="232"/>
                </a:cxn>
                <a:cxn ang="0">
                  <a:pos x="23" y="242"/>
                </a:cxn>
                <a:cxn ang="0">
                  <a:pos x="12" y="262"/>
                </a:cxn>
                <a:cxn ang="0">
                  <a:pos x="2" y="270"/>
                </a:cxn>
                <a:cxn ang="0">
                  <a:pos x="0" y="273"/>
                </a:cxn>
                <a:cxn ang="0">
                  <a:pos x="2" y="280"/>
                </a:cxn>
                <a:cxn ang="0">
                  <a:pos x="6" y="280"/>
                </a:cxn>
                <a:cxn ang="0">
                  <a:pos x="8" y="280"/>
                </a:cxn>
                <a:cxn ang="0">
                  <a:pos x="21" y="267"/>
                </a:cxn>
                <a:cxn ang="0">
                  <a:pos x="40" y="237"/>
                </a:cxn>
                <a:cxn ang="0">
                  <a:pos x="51" y="222"/>
                </a:cxn>
                <a:cxn ang="0">
                  <a:pos x="129" y="136"/>
                </a:cxn>
                <a:cxn ang="0">
                  <a:pos x="138" y="124"/>
                </a:cxn>
                <a:cxn ang="0">
                  <a:pos x="162" y="90"/>
                </a:cxn>
                <a:cxn ang="0">
                  <a:pos x="187" y="56"/>
                </a:cxn>
                <a:cxn ang="0">
                  <a:pos x="197" y="46"/>
                </a:cxn>
                <a:cxn ang="0">
                  <a:pos x="216" y="28"/>
                </a:cxn>
                <a:cxn ang="0">
                  <a:pos x="221" y="17"/>
                </a:cxn>
                <a:cxn ang="0">
                  <a:pos x="222" y="5"/>
                </a:cxn>
              </a:cxnLst>
              <a:rect l="0" t="0" r="r" b="b"/>
              <a:pathLst>
                <a:path w="222" h="280">
                  <a:moveTo>
                    <a:pt x="222" y="5"/>
                  </a:moveTo>
                  <a:lnTo>
                    <a:pt x="222" y="5"/>
                  </a:lnTo>
                  <a:lnTo>
                    <a:pt x="221" y="3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2" y="3"/>
                  </a:lnTo>
                  <a:lnTo>
                    <a:pt x="212" y="5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11"/>
                  </a:lnTo>
                  <a:lnTo>
                    <a:pt x="210" y="13"/>
                  </a:lnTo>
                  <a:lnTo>
                    <a:pt x="206" y="20"/>
                  </a:lnTo>
                  <a:lnTo>
                    <a:pt x="201" y="28"/>
                  </a:lnTo>
                  <a:lnTo>
                    <a:pt x="195" y="35"/>
                  </a:lnTo>
                  <a:lnTo>
                    <a:pt x="180" y="50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40" y="102"/>
                  </a:lnTo>
                  <a:lnTo>
                    <a:pt x="124" y="123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80" y="175"/>
                  </a:lnTo>
                  <a:lnTo>
                    <a:pt x="51" y="207"/>
                  </a:lnTo>
                  <a:lnTo>
                    <a:pt x="51" y="207"/>
                  </a:lnTo>
                  <a:lnTo>
                    <a:pt x="39" y="219"/>
                  </a:lnTo>
                  <a:lnTo>
                    <a:pt x="34" y="225"/>
                  </a:lnTo>
                  <a:lnTo>
                    <a:pt x="29" y="232"/>
                  </a:lnTo>
                  <a:lnTo>
                    <a:pt x="29" y="232"/>
                  </a:lnTo>
                  <a:lnTo>
                    <a:pt x="23" y="242"/>
                  </a:lnTo>
                  <a:lnTo>
                    <a:pt x="18" y="253"/>
                  </a:lnTo>
                  <a:lnTo>
                    <a:pt x="12" y="262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" y="271"/>
                  </a:lnTo>
                  <a:lnTo>
                    <a:pt x="0" y="273"/>
                  </a:lnTo>
                  <a:lnTo>
                    <a:pt x="1" y="277"/>
                  </a:lnTo>
                  <a:lnTo>
                    <a:pt x="2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8" y="280"/>
                  </a:lnTo>
                  <a:lnTo>
                    <a:pt x="8" y="280"/>
                  </a:lnTo>
                  <a:lnTo>
                    <a:pt x="16" y="273"/>
                  </a:lnTo>
                  <a:lnTo>
                    <a:pt x="21" y="267"/>
                  </a:lnTo>
                  <a:lnTo>
                    <a:pt x="31" y="253"/>
                  </a:lnTo>
                  <a:lnTo>
                    <a:pt x="40" y="237"/>
                  </a:lnTo>
                  <a:lnTo>
                    <a:pt x="51" y="222"/>
                  </a:lnTo>
                  <a:lnTo>
                    <a:pt x="51" y="222"/>
                  </a:lnTo>
                  <a:lnTo>
                    <a:pt x="90" y="179"/>
                  </a:lnTo>
                  <a:lnTo>
                    <a:pt x="129" y="136"/>
                  </a:lnTo>
                  <a:lnTo>
                    <a:pt x="129" y="136"/>
                  </a:lnTo>
                  <a:lnTo>
                    <a:pt x="138" y="124"/>
                  </a:lnTo>
                  <a:lnTo>
                    <a:pt x="146" y="114"/>
                  </a:lnTo>
                  <a:lnTo>
                    <a:pt x="162" y="90"/>
                  </a:lnTo>
                  <a:lnTo>
                    <a:pt x="178" y="67"/>
                  </a:lnTo>
                  <a:lnTo>
                    <a:pt x="187" y="56"/>
                  </a:lnTo>
                  <a:lnTo>
                    <a:pt x="197" y="46"/>
                  </a:lnTo>
                  <a:lnTo>
                    <a:pt x="197" y="46"/>
                  </a:lnTo>
                  <a:lnTo>
                    <a:pt x="206" y="37"/>
                  </a:lnTo>
                  <a:lnTo>
                    <a:pt x="216" y="28"/>
                  </a:lnTo>
                  <a:lnTo>
                    <a:pt x="218" y="22"/>
                  </a:lnTo>
                  <a:lnTo>
                    <a:pt x="221" y="17"/>
                  </a:lnTo>
                  <a:lnTo>
                    <a:pt x="222" y="12"/>
                  </a:lnTo>
                  <a:lnTo>
                    <a:pt x="222" y="5"/>
                  </a:lnTo>
                  <a:lnTo>
                    <a:pt x="2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66" name="Freeform 898"/>
            <p:cNvSpPr/>
            <p:nvPr/>
          </p:nvSpPr>
          <p:spPr bwMode="auto">
            <a:xfrm>
              <a:off x="3668713" y="3692526"/>
              <a:ext cx="60325" cy="80963"/>
            </a:xfrm>
            <a:custGeom>
              <a:avLst/>
              <a:gdLst/>
              <a:ahLst/>
              <a:cxnLst>
                <a:cxn ang="0">
                  <a:pos x="142" y="4"/>
                </a:cxn>
                <a:cxn ang="0">
                  <a:pos x="142" y="4"/>
                </a:cxn>
                <a:cxn ang="0">
                  <a:pos x="141" y="8"/>
                </a:cxn>
                <a:cxn ang="0">
                  <a:pos x="138" y="14"/>
                </a:cxn>
                <a:cxn ang="0">
                  <a:pos x="130" y="24"/>
                </a:cxn>
                <a:cxn ang="0">
                  <a:pos x="121" y="34"/>
                </a:cxn>
                <a:cxn ang="0">
                  <a:pos x="115" y="42"/>
                </a:cxn>
                <a:cxn ang="0">
                  <a:pos x="115" y="42"/>
                </a:cxn>
                <a:cxn ang="0">
                  <a:pos x="95" y="70"/>
                </a:cxn>
                <a:cxn ang="0">
                  <a:pos x="77" y="97"/>
                </a:cxn>
                <a:cxn ang="0">
                  <a:pos x="77" y="97"/>
                </a:cxn>
                <a:cxn ang="0">
                  <a:pos x="68" y="110"/>
                </a:cxn>
                <a:cxn ang="0">
                  <a:pos x="58" y="122"/>
                </a:cxn>
                <a:cxn ang="0">
                  <a:pos x="38" y="147"/>
                </a:cxn>
                <a:cxn ang="0">
                  <a:pos x="18" y="170"/>
                </a:cxn>
                <a:cxn ang="0">
                  <a:pos x="9" y="184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19" y="189"/>
                </a:cxn>
                <a:cxn ang="0">
                  <a:pos x="30" y="177"/>
                </a:cxn>
                <a:cxn ang="0">
                  <a:pos x="51" y="152"/>
                </a:cxn>
                <a:cxn ang="0">
                  <a:pos x="51" y="152"/>
                </a:cxn>
                <a:cxn ang="0">
                  <a:pos x="69" y="129"/>
                </a:cxn>
                <a:cxn ang="0">
                  <a:pos x="87" y="102"/>
                </a:cxn>
                <a:cxn ang="0">
                  <a:pos x="87" y="102"/>
                </a:cxn>
                <a:cxn ang="0">
                  <a:pos x="124" y="49"/>
                </a:cxn>
                <a:cxn ang="0">
                  <a:pos x="124" y="49"/>
                </a:cxn>
                <a:cxn ang="0">
                  <a:pos x="133" y="38"/>
                </a:cxn>
                <a:cxn ang="0">
                  <a:pos x="141" y="29"/>
                </a:cxn>
                <a:cxn ang="0">
                  <a:pos x="149" y="19"/>
                </a:cxn>
                <a:cxn ang="0">
                  <a:pos x="151" y="14"/>
                </a:cxn>
                <a:cxn ang="0">
                  <a:pos x="154" y="7"/>
                </a:cxn>
                <a:cxn ang="0">
                  <a:pos x="154" y="7"/>
                </a:cxn>
                <a:cxn ang="0">
                  <a:pos x="154" y="4"/>
                </a:cxn>
                <a:cxn ang="0">
                  <a:pos x="153" y="3"/>
                </a:cxn>
                <a:cxn ang="0">
                  <a:pos x="149" y="0"/>
                </a:cxn>
                <a:cxn ang="0">
                  <a:pos x="145" y="0"/>
                </a:cxn>
                <a:cxn ang="0">
                  <a:pos x="144" y="2"/>
                </a:cxn>
                <a:cxn ang="0">
                  <a:pos x="142" y="4"/>
                </a:cxn>
                <a:cxn ang="0">
                  <a:pos x="142" y="4"/>
                </a:cxn>
              </a:cxnLst>
              <a:rect l="0" t="0" r="r" b="b"/>
              <a:pathLst>
                <a:path w="154" h="206">
                  <a:moveTo>
                    <a:pt x="142" y="4"/>
                  </a:moveTo>
                  <a:lnTo>
                    <a:pt x="142" y="4"/>
                  </a:lnTo>
                  <a:lnTo>
                    <a:pt x="141" y="8"/>
                  </a:lnTo>
                  <a:lnTo>
                    <a:pt x="138" y="14"/>
                  </a:lnTo>
                  <a:lnTo>
                    <a:pt x="130" y="24"/>
                  </a:lnTo>
                  <a:lnTo>
                    <a:pt x="121" y="34"/>
                  </a:lnTo>
                  <a:lnTo>
                    <a:pt x="115" y="42"/>
                  </a:lnTo>
                  <a:lnTo>
                    <a:pt x="115" y="42"/>
                  </a:lnTo>
                  <a:lnTo>
                    <a:pt x="95" y="70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68" y="110"/>
                  </a:lnTo>
                  <a:lnTo>
                    <a:pt x="58" y="122"/>
                  </a:lnTo>
                  <a:lnTo>
                    <a:pt x="38" y="147"/>
                  </a:lnTo>
                  <a:lnTo>
                    <a:pt x="18" y="170"/>
                  </a:lnTo>
                  <a:lnTo>
                    <a:pt x="9" y="184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19" y="189"/>
                  </a:lnTo>
                  <a:lnTo>
                    <a:pt x="30" y="177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69" y="129"/>
                  </a:lnTo>
                  <a:lnTo>
                    <a:pt x="87" y="102"/>
                  </a:lnTo>
                  <a:lnTo>
                    <a:pt x="87" y="102"/>
                  </a:lnTo>
                  <a:lnTo>
                    <a:pt x="124" y="49"/>
                  </a:lnTo>
                  <a:lnTo>
                    <a:pt x="124" y="49"/>
                  </a:lnTo>
                  <a:lnTo>
                    <a:pt x="133" y="38"/>
                  </a:lnTo>
                  <a:lnTo>
                    <a:pt x="141" y="29"/>
                  </a:lnTo>
                  <a:lnTo>
                    <a:pt x="149" y="19"/>
                  </a:lnTo>
                  <a:lnTo>
                    <a:pt x="151" y="14"/>
                  </a:lnTo>
                  <a:lnTo>
                    <a:pt x="154" y="7"/>
                  </a:lnTo>
                  <a:lnTo>
                    <a:pt x="154" y="7"/>
                  </a:lnTo>
                  <a:lnTo>
                    <a:pt x="154" y="4"/>
                  </a:lnTo>
                  <a:lnTo>
                    <a:pt x="153" y="3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4" y="2"/>
                  </a:lnTo>
                  <a:lnTo>
                    <a:pt x="142" y="4"/>
                  </a:lnTo>
                  <a:lnTo>
                    <a:pt x="1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67" name="Freeform 899"/>
            <p:cNvSpPr/>
            <p:nvPr/>
          </p:nvSpPr>
          <p:spPr bwMode="auto">
            <a:xfrm>
              <a:off x="3697288" y="3721101"/>
              <a:ext cx="41275" cy="50800"/>
            </a:xfrm>
            <a:custGeom>
              <a:avLst/>
              <a:gdLst/>
              <a:ahLst/>
              <a:cxnLst>
                <a:cxn ang="0">
                  <a:pos x="93" y="2"/>
                </a:cxn>
                <a:cxn ang="0">
                  <a:pos x="93" y="2"/>
                </a:cxn>
                <a:cxn ang="0">
                  <a:pos x="80" y="15"/>
                </a:cxn>
                <a:cxn ang="0">
                  <a:pos x="68" y="30"/>
                </a:cxn>
                <a:cxn ang="0">
                  <a:pos x="46" y="59"/>
                </a:cxn>
                <a:cxn ang="0">
                  <a:pos x="24" y="87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4"/>
                </a:cxn>
                <a:cxn ang="0">
                  <a:pos x="4" y="125"/>
                </a:cxn>
                <a:cxn ang="0">
                  <a:pos x="5" y="127"/>
                </a:cxn>
                <a:cxn ang="0">
                  <a:pos x="8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32" y="95"/>
                </a:cxn>
                <a:cxn ang="0">
                  <a:pos x="54" y="66"/>
                </a:cxn>
                <a:cxn ang="0">
                  <a:pos x="76" y="38"/>
                </a:cxn>
                <a:cxn ang="0">
                  <a:pos x="89" y="23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8"/>
                </a:cxn>
                <a:cxn ang="0">
                  <a:pos x="102" y="6"/>
                </a:cxn>
                <a:cxn ang="0">
                  <a:pos x="101" y="2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3" y="2"/>
                </a:cxn>
                <a:cxn ang="0">
                  <a:pos x="93" y="2"/>
                </a:cxn>
              </a:cxnLst>
              <a:rect l="0" t="0" r="r" b="b"/>
              <a:pathLst>
                <a:path w="102" h="127">
                  <a:moveTo>
                    <a:pt x="93" y="2"/>
                  </a:moveTo>
                  <a:lnTo>
                    <a:pt x="93" y="2"/>
                  </a:lnTo>
                  <a:lnTo>
                    <a:pt x="80" y="15"/>
                  </a:lnTo>
                  <a:lnTo>
                    <a:pt x="68" y="30"/>
                  </a:lnTo>
                  <a:lnTo>
                    <a:pt x="46" y="59"/>
                  </a:lnTo>
                  <a:lnTo>
                    <a:pt x="24" y="87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4"/>
                  </a:lnTo>
                  <a:lnTo>
                    <a:pt x="4" y="125"/>
                  </a:lnTo>
                  <a:lnTo>
                    <a:pt x="5" y="127"/>
                  </a:lnTo>
                  <a:lnTo>
                    <a:pt x="8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32" y="95"/>
                  </a:lnTo>
                  <a:lnTo>
                    <a:pt x="54" y="66"/>
                  </a:lnTo>
                  <a:lnTo>
                    <a:pt x="76" y="38"/>
                  </a:lnTo>
                  <a:lnTo>
                    <a:pt x="89" y="23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1" y="2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3" y="2"/>
                  </a:lnTo>
                  <a:lnTo>
                    <a:pt x="9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68" name="Freeform 900"/>
            <p:cNvSpPr/>
            <p:nvPr/>
          </p:nvSpPr>
          <p:spPr bwMode="auto">
            <a:xfrm>
              <a:off x="3511551" y="3597276"/>
              <a:ext cx="38100" cy="52388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68" y="35"/>
                </a:cxn>
                <a:cxn ang="0">
                  <a:pos x="48" y="65"/>
                </a:cxn>
                <a:cxn ang="0">
                  <a:pos x="26" y="95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2"/>
                </a:cxn>
                <a:cxn ang="0">
                  <a:pos x="8" y="132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35" y="102"/>
                </a:cxn>
                <a:cxn ang="0">
                  <a:pos x="57" y="73"/>
                </a:cxn>
                <a:cxn ang="0">
                  <a:pos x="78" y="42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6"/>
                </a:cxn>
                <a:cxn ang="0">
                  <a:pos x="97" y="4"/>
                </a:cxn>
                <a:cxn ang="0">
                  <a:pos x="94" y="1"/>
                </a:cxn>
                <a:cxn ang="0">
                  <a:pos x="90" y="0"/>
                </a:cxn>
                <a:cxn ang="0">
                  <a:pos x="88" y="1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7" h="132">
                  <a:moveTo>
                    <a:pt x="86" y="4"/>
                  </a:moveTo>
                  <a:lnTo>
                    <a:pt x="86" y="4"/>
                  </a:lnTo>
                  <a:lnTo>
                    <a:pt x="68" y="35"/>
                  </a:lnTo>
                  <a:lnTo>
                    <a:pt x="48" y="65"/>
                  </a:lnTo>
                  <a:lnTo>
                    <a:pt x="26" y="95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2"/>
                  </a:lnTo>
                  <a:lnTo>
                    <a:pt x="8" y="132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35" y="102"/>
                  </a:lnTo>
                  <a:lnTo>
                    <a:pt x="57" y="73"/>
                  </a:lnTo>
                  <a:lnTo>
                    <a:pt x="78" y="42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6"/>
                  </a:lnTo>
                  <a:lnTo>
                    <a:pt x="97" y="4"/>
                  </a:lnTo>
                  <a:lnTo>
                    <a:pt x="94" y="1"/>
                  </a:lnTo>
                  <a:lnTo>
                    <a:pt x="90" y="0"/>
                  </a:lnTo>
                  <a:lnTo>
                    <a:pt x="88" y="1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69" name="Freeform 901"/>
            <p:cNvSpPr/>
            <p:nvPr/>
          </p:nvSpPr>
          <p:spPr bwMode="auto">
            <a:xfrm>
              <a:off x="3522663" y="3532188"/>
              <a:ext cx="114300" cy="157163"/>
            </a:xfrm>
            <a:custGeom>
              <a:avLst/>
              <a:gdLst/>
              <a:ahLst/>
              <a:cxnLst>
                <a:cxn ang="0">
                  <a:pos x="273" y="4"/>
                </a:cxn>
                <a:cxn ang="0">
                  <a:pos x="267" y="18"/>
                </a:cxn>
                <a:cxn ang="0">
                  <a:pos x="233" y="55"/>
                </a:cxn>
                <a:cxn ang="0">
                  <a:pos x="223" y="65"/>
                </a:cxn>
                <a:cxn ang="0">
                  <a:pos x="200" y="98"/>
                </a:cxn>
                <a:cxn ang="0">
                  <a:pos x="163" y="157"/>
                </a:cxn>
                <a:cxn ang="0">
                  <a:pos x="127" y="216"/>
                </a:cxn>
                <a:cxn ang="0">
                  <a:pos x="89" y="264"/>
                </a:cxn>
                <a:cxn ang="0">
                  <a:pos x="62" y="300"/>
                </a:cxn>
                <a:cxn ang="0">
                  <a:pos x="53" y="313"/>
                </a:cxn>
                <a:cxn ang="0">
                  <a:pos x="25" y="358"/>
                </a:cxn>
                <a:cxn ang="0">
                  <a:pos x="14" y="375"/>
                </a:cxn>
                <a:cxn ang="0">
                  <a:pos x="6" y="387"/>
                </a:cxn>
                <a:cxn ang="0">
                  <a:pos x="5" y="388"/>
                </a:cxn>
                <a:cxn ang="0">
                  <a:pos x="1" y="390"/>
                </a:cxn>
                <a:cxn ang="0">
                  <a:pos x="1" y="398"/>
                </a:cxn>
                <a:cxn ang="0">
                  <a:pos x="5" y="399"/>
                </a:cxn>
                <a:cxn ang="0">
                  <a:pos x="11" y="398"/>
                </a:cxn>
                <a:cxn ang="0">
                  <a:pos x="22" y="387"/>
                </a:cxn>
                <a:cxn ang="0">
                  <a:pos x="35" y="364"/>
                </a:cxn>
                <a:cxn ang="0">
                  <a:pos x="43" y="352"/>
                </a:cxn>
                <a:cxn ang="0">
                  <a:pos x="52" y="340"/>
                </a:cxn>
                <a:cxn ang="0">
                  <a:pos x="73" y="302"/>
                </a:cxn>
                <a:cxn ang="0">
                  <a:pos x="79" y="293"/>
                </a:cxn>
                <a:cxn ang="0">
                  <a:pos x="95" y="277"/>
                </a:cxn>
                <a:cxn ang="0">
                  <a:pos x="103" y="269"/>
                </a:cxn>
                <a:cxn ang="0">
                  <a:pos x="119" y="246"/>
                </a:cxn>
                <a:cxn ang="0">
                  <a:pos x="141" y="213"/>
                </a:cxn>
                <a:cxn ang="0">
                  <a:pos x="204" y="114"/>
                </a:cxn>
                <a:cxn ang="0">
                  <a:pos x="215" y="96"/>
                </a:cxn>
                <a:cxn ang="0">
                  <a:pos x="255" y="48"/>
                </a:cxn>
                <a:cxn ang="0">
                  <a:pos x="272" y="29"/>
                </a:cxn>
                <a:cxn ang="0">
                  <a:pos x="282" y="13"/>
                </a:cxn>
                <a:cxn ang="0">
                  <a:pos x="285" y="7"/>
                </a:cxn>
                <a:cxn ang="0">
                  <a:pos x="284" y="3"/>
                </a:cxn>
                <a:cxn ang="0">
                  <a:pos x="277" y="0"/>
                </a:cxn>
                <a:cxn ang="0">
                  <a:pos x="273" y="4"/>
                </a:cxn>
              </a:cxnLst>
              <a:rect l="0" t="0" r="r" b="b"/>
              <a:pathLst>
                <a:path w="285" h="399">
                  <a:moveTo>
                    <a:pt x="273" y="4"/>
                  </a:moveTo>
                  <a:lnTo>
                    <a:pt x="273" y="4"/>
                  </a:lnTo>
                  <a:lnTo>
                    <a:pt x="270" y="11"/>
                  </a:lnTo>
                  <a:lnTo>
                    <a:pt x="267" y="18"/>
                  </a:lnTo>
                  <a:lnTo>
                    <a:pt x="256" y="31"/>
                  </a:lnTo>
                  <a:lnTo>
                    <a:pt x="233" y="55"/>
                  </a:lnTo>
                  <a:lnTo>
                    <a:pt x="233" y="55"/>
                  </a:lnTo>
                  <a:lnTo>
                    <a:pt x="223" y="65"/>
                  </a:lnTo>
                  <a:lnTo>
                    <a:pt x="215" y="76"/>
                  </a:lnTo>
                  <a:lnTo>
                    <a:pt x="200" y="98"/>
                  </a:lnTo>
                  <a:lnTo>
                    <a:pt x="200" y="98"/>
                  </a:lnTo>
                  <a:lnTo>
                    <a:pt x="163" y="157"/>
                  </a:lnTo>
                  <a:lnTo>
                    <a:pt x="127" y="216"/>
                  </a:lnTo>
                  <a:lnTo>
                    <a:pt x="127" y="216"/>
                  </a:lnTo>
                  <a:lnTo>
                    <a:pt x="108" y="241"/>
                  </a:lnTo>
                  <a:lnTo>
                    <a:pt x="89" y="264"/>
                  </a:lnTo>
                  <a:lnTo>
                    <a:pt x="70" y="288"/>
                  </a:lnTo>
                  <a:lnTo>
                    <a:pt x="62" y="300"/>
                  </a:lnTo>
                  <a:lnTo>
                    <a:pt x="53" y="313"/>
                  </a:lnTo>
                  <a:lnTo>
                    <a:pt x="53" y="313"/>
                  </a:lnTo>
                  <a:lnTo>
                    <a:pt x="40" y="336"/>
                  </a:lnTo>
                  <a:lnTo>
                    <a:pt x="25" y="358"/>
                  </a:lnTo>
                  <a:lnTo>
                    <a:pt x="25" y="358"/>
                  </a:lnTo>
                  <a:lnTo>
                    <a:pt x="14" y="375"/>
                  </a:lnTo>
                  <a:lnTo>
                    <a:pt x="9" y="385"/>
                  </a:lnTo>
                  <a:lnTo>
                    <a:pt x="6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2" y="388"/>
                  </a:lnTo>
                  <a:lnTo>
                    <a:pt x="1" y="390"/>
                  </a:lnTo>
                  <a:lnTo>
                    <a:pt x="0" y="394"/>
                  </a:lnTo>
                  <a:lnTo>
                    <a:pt x="1" y="398"/>
                  </a:lnTo>
                  <a:lnTo>
                    <a:pt x="2" y="399"/>
                  </a:lnTo>
                  <a:lnTo>
                    <a:pt x="5" y="399"/>
                  </a:lnTo>
                  <a:lnTo>
                    <a:pt x="5" y="399"/>
                  </a:lnTo>
                  <a:lnTo>
                    <a:pt x="11" y="398"/>
                  </a:lnTo>
                  <a:lnTo>
                    <a:pt x="17" y="394"/>
                  </a:lnTo>
                  <a:lnTo>
                    <a:pt x="22" y="387"/>
                  </a:lnTo>
                  <a:lnTo>
                    <a:pt x="27" y="379"/>
                  </a:lnTo>
                  <a:lnTo>
                    <a:pt x="35" y="364"/>
                  </a:lnTo>
                  <a:lnTo>
                    <a:pt x="39" y="357"/>
                  </a:lnTo>
                  <a:lnTo>
                    <a:pt x="43" y="352"/>
                  </a:lnTo>
                  <a:lnTo>
                    <a:pt x="43" y="352"/>
                  </a:lnTo>
                  <a:lnTo>
                    <a:pt x="52" y="340"/>
                  </a:lnTo>
                  <a:lnTo>
                    <a:pt x="60" y="327"/>
                  </a:lnTo>
                  <a:lnTo>
                    <a:pt x="73" y="302"/>
                  </a:lnTo>
                  <a:lnTo>
                    <a:pt x="73" y="302"/>
                  </a:lnTo>
                  <a:lnTo>
                    <a:pt x="79" y="293"/>
                  </a:lnTo>
                  <a:lnTo>
                    <a:pt x="87" y="285"/>
                  </a:lnTo>
                  <a:lnTo>
                    <a:pt x="95" y="277"/>
                  </a:lnTo>
                  <a:lnTo>
                    <a:pt x="103" y="269"/>
                  </a:lnTo>
                  <a:lnTo>
                    <a:pt x="103" y="269"/>
                  </a:lnTo>
                  <a:lnTo>
                    <a:pt x="111" y="258"/>
                  </a:lnTo>
                  <a:lnTo>
                    <a:pt x="119" y="246"/>
                  </a:lnTo>
                  <a:lnTo>
                    <a:pt x="119" y="246"/>
                  </a:lnTo>
                  <a:lnTo>
                    <a:pt x="141" y="213"/>
                  </a:lnTo>
                  <a:lnTo>
                    <a:pt x="162" y="181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15" y="96"/>
                  </a:lnTo>
                  <a:lnTo>
                    <a:pt x="227" y="80"/>
                  </a:lnTo>
                  <a:lnTo>
                    <a:pt x="255" y="48"/>
                  </a:lnTo>
                  <a:lnTo>
                    <a:pt x="255" y="48"/>
                  </a:lnTo>
                  <a:lnTo>
                    <a:pt x="272" y="29"/>
                  </a:lnTo>
                  <a:lnTo>
                    <a:pt x="280" y="18"/>
                  </a:lnTo>
                  <a:lnTo>
                    <a:pt x="282" y="13"/>
                  </a:lnTo>
                  <a:lnTo>
                    <a:pt x="285" y="7"/>
                  </a:lnTo>
                  <a:lnTo>
                    <a:pt x="285" y="7"/>
                  </a:lnTo>
                  <a:lnTo>
                    <a:pt x="285" y="5"/>
                  </a:lnTo>
                  <a:lnTo>
                    <a:pt x="284" y="3"/>
                  </a:lnTo>
                  <a:lnTo>
                    <a:pt x="281" y="0"/>
                  </a:lnTo>
                  <a:lnTo>
                    <a:pt x="277" y="0"/>
                  </a:lnTo>
                  <a:lnTo>
                    <a:pt x="274" y="1"/>
                  </a:lnTo>
                  <a:lnTo>
                    <a:pt x="273" y="4"/>
                  </a:lnTo>
                  <a:lnTo>
                    <a:pt x="27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70" name="Freeform 902"/>
            <p:cNvSpPr/>
            <p:nvPr/>
          </p:nvSpPr>
          <p:spPr bwMode="auto">
            <a:xfrm>
              <a:off x="3600451" y="3543301"/>
              <a:ext cx="68263" cy="95250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2" y="12"/>
                </a:cxn>
                <a:cxn ang="0">
                  <a:pos x="144" y="23"/>
                </a:cxn>
                <a:cxn ang="0">
                  <a:pos x="128" y="46"/>
                </a:cxn>
                <a:cxn ang="0">
                  <a:pos x="114" y="70"/>
                </a:cxn>
                <a:cxn ang="0">
                  <a:pos x="100" y="95"/>
                </a:cxn>
                <a:cxn ang="0">
                  <a:pos x="100" y="95"/>
                </a:cxn>
                <a:cxn ang="0">
                  <a:pos x="92" y="108"/>
                </a:cxn>
                <a:cxn ang="0">
                  <a:pos x="81" y="121"/>
                </a:cxn>
                <a:cxn ang="0">
                  <a:pos x="60" y="148"/>
                </a:cxn>
                <a:cxn ang="0">
                  <a:pos x="60" y="148"/>
                </a:cxn>
                <a:cxn ang="0">
                  <a:pos x="38" y="175"/>
                </a:cxn>
                <a:cxn ang="0">
                  <a:pos x="17" y="203"/>
                </a:cxn>
                <a:cxn ang="0">
                  <a:pos x="17" y="203"/>
                </a:cxn>
                <a:cxn ang="0">
                  <a:pos x="5" y="217"/>
                </a:cxn>
                <a:cxn ang="0">
                  <a:pos x="2" y="227"/>
                </a:cxn>
                <a:cxn ang="0">
                  <a:pos x="0" y="231"/>
                </a:cxn>
                <a:cxn ang="0">
                  <a:pos x="0" y="235"/>
                </a:cxn>
                <a:cxn ang="0">
                  <a:pos x="0" y="235"/>
                </a:cxn>
                <a:cxn ang="0">
                  <a:pos x="2" y="237"/>
                </a:cxn>
                <a:cxn ang="0">
                  <a:pos x="4" y="238"/>
                </a:cxn>
                <a:cxn ang="0">
                  <a:pos x="8" y="239"/>
                </a:cxn>
                <a:cxn ang="0">
                  <a:pos x="9" y="238"/>
                </a:cxn>
                <a:cxn ang="0">
                  <a:pos x="12" y="237"/>
                </a:cxn>
                <a:cxn ang="0">
                  <a:pos x="12" y="234"/>
                </a:cxn>
                <a:cxn ang="0">
                  <a:pos x="12" y="231"/>
                </a:cxn>
                <a:cxn ang="0">
                  <a:pos x="12" y="231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22" y="213"/>
                </a:cxn>
                <a:cxn ang="0">
                  <a:pos x="37" y="195"/>
                </a:cxn>
                <a:cxn ang="0">
                  <a:pos x="37" y="195"/>
                </a:cxn>
                <a:cxn ang="0">
                  <a:pos x="58" y="169"/>
                </a:cxn>
                <a:cxn ang="0">
                  <a:pos x="79" y="144"/>
                </a:cxn>
                <a:cxn ang="0">
                  <a:pos x="79" y="144"/>
                </a:cxn>
                <a:cxn ang="0">
                  <a:pos x="91" y="127"/>
                </a:cxn>
                <a:cxn ang="0">
                  <a:pos x="102" y="110"/>
                </a:cxn>
                <a:cxn ang="0">
                  <a:pos x="123" y="76"/>
                </a:cxn>
                <a:cxn ang="0">
                  <a:pos x="134" y="59"/>
                </a:cxn>
                <a:cxn ang="0">
                  <a:pos x="144" y="40"/>
                </a:cxn>
                <a:cxn ang="0">
                  <a:pos x="157" y="25"/>
                </a:cxn>
                <a:cxn ang="0">
                  <a:pos x="170" y="9"/>
                </a:cxn>
                <a:cxn ang="0">
                  <a:pos x="170" y="9"/>
                </a:cxn>
                <a:cxn ang="0">
                  <a:pos x="172" y="8"/>
                </a:cxn>
                <a:cxn ang="0">
                  <a:pos x="172" y="5"/>
                </a:cxn>
                <a:cxn ang="0">
                  <a:pos x="170" y="1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72" h="239">
                  <a:moveTo>
                    <a:pt x="162" y="1"/>
                  </a:moveTo>
                  <a:lnTo>
                    <a:pt x="162" y="1"/>
                  </a:lnTo>
                  <a:lnTo>
                    <a:pt x="152" y="12"/>
                  </a:lnTo>
                  <a:lnTo>
                    <a:pt x="144" y="23"/>
                  </a:lnTo>
                  <a:lnTo>
                    <a:pt x="128" y="46"/>
                  </a:lnTo>
                  <a:lnTo>
                    <a:pt x="114" y="70"/>
                  </a:lnTo>
                  <a:lnTo>
                    <a:pt x="100" y="95"/>
                  </a:lnTo>
                  <a:lnTo>
                    <a:pt x="100" y="95"/>
                  </a:lnTo>
                  <a:lnTo>
                    <a:pt x="92" y="108"/>
                  </a:lnTo>
                  <a:lnTo>
                    <a:pt x="81" y="121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38" y="175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5" y="217"/>
                  </a:lnTo>
                  <a:lnTo>
                    <a:pt x="2" y="227"/>
                  </a:lnTo>
                  <a:lnTo>
                    <a:pt x="0" y="231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2" y="237"/>
                  </a:lnTo>
                  <a:lnTo>
                    <a:pt x="4" y="238"/>
                  </a:lnTo>
                  <a:lnTo>
                    <a:pt x="8" y="239"/>
                  </a:lnTo>
                  <a:lnTo>
                    <a:pt x="9" y="238"/>
                  </a:lnTo>
                  <a:lnTo>
                    <a:pt x="12" y="237"/>
                  </a:lnTo>
                  <a:lnTo>
                    <a:pt x="12" y="234"/>
                  </a:lnTo>
                  <a:lnTo>
                    <a:pt x="12" y="231"/>
                  </a:lnTo>
                  <a:lnTo>
                    <a:pt x="12" y="231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22" y="213"/>
                  </a:lnTo>
                  <a:lnTo>
                    <a:pt x="37" y="195"/>
                  </a:lnTo>
                  <a:lnTo>
                    <a:pt x="37" y="195"/>
                  </a:lnTo>
                  <a:lnTo>
                    <a:pt x="58" y="169"/>
                  </a:lnTo>
                  <a:lnTo>
                    <a:pt x="79" y="144"/>
                  </a:lnTo>
                  <a:lnTo>
                    <a:pt x="79" y="144"/>
                  </a:lnTo>
                  <a:lnTo>
                    <a:pt x="91" y="127"/>
                  </a:lnTo>
                  <a:lnTo>
                    <a:pt x="102" y="110"/>
                  </a:lnTo>
                  <a:lnTo>
                    <a:pt x="123" y="76"/>
                  </a:lnTo>
                  <a:lnTo>
                    <a:pt x="134" y="59"/>
                  </a:lnTo>
                  <a:lnTo>
                    <a:pt x="144" y="40"/>
                  </a:lnTo>
                  <a:lnTo>
                    <a:pt x="157" y="25"/>
                  </a:lnTo>
                  <a:lnTo>
                    <a:pt x="170" y="9"/>
                  </a:lnTo>
                  <a:lnTo>
                    <a:pt x="170" y="9"/>
                  </a:lnTo>
                  <a:lnTo>
                    <a:pt x="172" y="8"/>
                  </a:lnTo>
                  <a:lnTo>
                    <a:pt x="172" y="5"/>
                  </a:lnTo>
                  <a:lnTo>
                    <a:pt x="170" y="1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71" name="Freeform 903"/>
            <p:cNvSpPr/>
            <p:nvPr/>
          </p:nvSpPr>
          <p:spPr bwMode="auto">
            <a:xfrm>
              <a:off x="3633788" y="3560763"/>
              <a:ext cx="53975" cy="80963"/>
            </a:xfrm>
            <a:custGeom>
              <a:avLst/>
              <a:gdLst/>
              <a:ahLst/>
              <a:cxnLst>
                <a:cxn ang="0">
                  <a:pos x="125" y="2"/>
                </a:cxn>
                <a:cxn ang="0">
                  <a:pos x="125" y="2"/>
                </a:cxn>
                <a:cxn ang="0">
                  <a:pos x="119" y="17"/>
                </a:cxn>
                <a:cxn ang="0">
                  <a:pos x="111" y="31"/>
                </a:cxn>
                <a:cxn ang="0">
                  <a:pos x="94" y="58"/>
                </a:cxn>
                <a:cxn ang="0">
                  <a:pos x="57" y="113"/>
                </a:cxn>
                <a:cxn ang="0">
                  <a:pos x="57" y="113"/>
                </a:cxn>
                <a:cxn ang="0">
                  <a:pos x="22" y="164"/>
                </a:cxn>
                <a:cxn ang="0">
                  <a:pos x="22" y="164"/>
                </a:cxn>
                <a:cxn ang="0">
                  <a:pos x="15" y="172"/>
                </a:cxn>
                <a:cxn ang="0">
                  <a:pos x="9" y="180"/>
                </a:cxn>
                <a:cxn ang="0">
                  <a:pos x="4" y="188"/>
                </a:cxn>
                <a:cxn ang="0">
                  <a:pos x="1" y="192"/>
                </a:cxn>
                <a:cxn ang="0">
                  <a:pos x="0" y="197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4" y="204"/>
                </a:cxn>
                <a:cxn ang="0">
                  <a:pos x="6" y="205"/>
                </a:cxn>
                <a:cxn ang="0">
                  <a:pos x="7" y="204"/>
                </a:cxn>
                <a:cxn ang="0">
                  <a:pos x="9" y="202"/>
                </a:cxn>
                <a:cxn ang="0">
                  <a:pos x="10" y="201"/>
                </a:cxn>
                <a:cxn ang="0">
                  <a:pos x="10" y="201"/>
                </a:cxn>
                <a:cxn ang="0">
                  <a:pos x="11" y="196"/>
                </a:cxn>
                <a:cxn ang="0">
                  <a:pos x="14" y="192"/>
                </a:cxn>
                <a:cxn ang="0">
                  <a:pos x="22" y="180"/>
                </a:cxn>
                <a:cxn ang="0">
                  <a:pos x="31" y="171"/>
                </a:cxn>
                <a:cxn ang="0">
                  <a:pos x="38" y="162"/>
                </a:cxn>
                <a:cxn ang="0">
                  <a:pos x="38" y="162"/>
                </a:cxn>
                <a:cxn ang="0">
                  <a:pos x="56" y="136"/>
                </a:cxn>
                <a:cxn ang="0">
                  <a:pos x="73" y="111"/>
                </a:cxn>
                <a:cxn ang="0">
                  <a:pos x="73" y="111"/>
                </a:cxn>
                <a:cxn ang="0">
                  <a:pos x="107" y="60"/>
                </a:cxn>
                <a:cxn ang="0">
                  <a:pos x="123" y="35"/>
                </a:cxn>
                <a:cxn ang="0">
                  <a:pos x="136" y="7"/>
                </a:cxn>
                <a:cxn ang="0">
                  <a:pos x="136" y="7"/>
                </a:cxn>
                <a:cxn ang="0">
                  <a:pos x="136" y="5"/>
                </a:cxn>
                <a:cxn ang="0">
                  <a:pos x="136" y="4"/>
                </a:cxn>
                <a:cxn ang="0">
                  <a:pos x="133" y="0"/>
                </a:cxn>
                <a:cxn ang="0">
                  <a:pos x="130" y="0"/>
                </a:cxn>
                <a:cxn ang="0">
                  <a:pos x="129" y="0"/>
                </a:cxn>
                <a:cxn ang="0">
                  <a:pos x="126" y="0"/>
                </a:cxn>
                <a:cxn ang="0">
                  <a:pos x="125" y="2"/>
                </a:cxn>
                <a:cxn ang="0">
                  <a:pos x="125" y="2"/>
                </a:cxn>
              </a:cxnLst>
              <a:rect l="0" t="0" r="r" b="b"/>
              <a:pathLst>
                <a:path w="136" h="205">
                  <a:moveTo>
                    <a:pt x="125" y="2"/>
                  </a:moveTo>
                  <a:lnTo>
                    <a:pt x="125" y="2"/>
                  </a:lnTo>
                  <a:lnTo>
                    <a:pt x="119" y="17"/>
                  </a:lnTo>
                  <a:lnTo>
                    <a:pt x="111" y="31"/>
                  </a:lnTo>
                  <a:lnTo>
                    <a:pt x="94" y="58"/>
                  </a:lnTo>
                  <a:lnTo>
                    <a:pt x="57" y="113"/>
                  </a:lnTo>
                  <a:lnTo>
                    <a:pt x="57" y="113"/>
                  </a:lnTo>
                  <a:lnTo>
                    <a:pt x="22" y="164"/>
                  </a:lnTo>
                  <a:lnTo>
                    <a:pt x="22" y="164"/>
                  </a:lnTo>
                  <a:lnTo>
                    <a:pt x="15" y="172"/>
                  </a:lnTo>
                  <a:lnTo>
                    <a:pt x="9" y="180"/>
                  </a:lnTo>
                  <a:lnTo>
                    <a:pt x="4" y="188"/>
                  </a:lnTo>
                  <a:lnTo>
                    <a:pt x="1" y="192"/>
                  </a:lnTo>
                  <a:lnTo>
                    <a:pt x="0" y="197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4" y="204"/>
                  </a:lnTo>
                  <a:lnTo>
                    <a:pt x="6" y="205"/>
                  </a:lnTo>
                  <a:lnTo>
                    <a:pt x="7" y="204"/>
                  </a:lnTo>
                  <a:lnTo>
                    <a:pt x="9" y="202"/>
                  </a:lnTo>
                  <a:lnTo>
                    <a:pt x="10" y="201"/>
                  </a:lnTo>
                  <a:lnTo>
                    <a:pt x="10" y="201"/>
                  </a:lnTo>
                  <a:lnTo>
                    <a:pt x="11" y="196"/>
                  </a:lnTo>
                  <a:lnTo>
                    <a:pt x="14" y="192"/>
                  </a:lnTo>
                  <a:lnTo>
                    <a:pt x="22" y="180"/>
                  </a:lnTo>
                  <a:lnTo>
                    <a:pt x="31" y="171"/>
                  </a:lnTo>
                  <a:lnTo>
                    <a:pt x="38" y="162"/>
                  </a:lnTo>
                  <a:lnTo>
                    <a:pt x="38" y="162"/>
                  </a:lnTo>
                  <a:lnTo>
                    <a:pt x="56" y="136"/>
                  </a:lnTo>
                  <a:lnTo>
                    <a:pt x="73" y="111"/>
                  </a:lnTo>
                  <a:lnTo>
                    <a:pt x="73" y="111"/>
                  </a:lnTo>
                  <a:lnTo>
                    <a:pt x="107" y="60"/>
                  </a:lnTo>
                  <a:lnTo>
                    <a:pt x="123" y="35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5"/>
                  </a:lnTo>
                  <a:lnTo>
                    <a:pt x="136" y="4"/>
                  </a:lnTo>
                  <a:lnTo>
                    <a:pt x="133" y="0"/>
                  </a:lnTo>
                  <a:lnTo>
                    <a:pt x="130" y="0"/>
                  </a:lnTo>
                  <a:lnTo>
                    <a:pt x="129" y="0"/>
                  </a:lnTo>
                  <a:lnTo>
                    <a:pt x="126" y="0"/>
                  </a:lnTo>
                  <a:lnTo>
                    <a:pt x="125" y="2"/>
                  </a:lnTo>
                  <a:lnTo>
                    <a:pt x="12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72" name="Freeform 904"/>
            <p:cNvSpPr/>
            <p:nvPr/>
          </p:nvSpPr>
          <p:spPr bwMode="auto">
            <a:xfrm>
              <a:off x="3668713" y="3586163"/>
              <a:ext cx="38100" cy="55563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75" y="25"/>
                </a:cxn>
                <a:cxn ang="0">
                  <a:pos x="64" y="46"/>
                </a:cxn>
                <a:cxn ang="0">
                  <a:pos x="49" y="64"/>
                </a:cxn>
                <a:cxn ang="0">
                  <a:pos x="34" y="83"/>
                </a:cxn>
                <a:cxn ang="0">
                  <a:pos x="34" y="83"/>
                </a:cxn>
                <a:cxn ang="0">
                  <a:pos x="22" y="95"/>
                </a:cxn>
                <a:cxn ang="0">
                  <a:pos x="13" y="106"/>
                </a:cxn>
                <a:cxn ang="0">
                  <a:pos x="5" y="121"/>
                </a:cxn>
                <a:cxn ang="0">
                  <a:pos x="2" y="127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4" y="142"/>
                </a:cxn>
                <a:cxn ang="0">
                  <a:pos x="9" y="142"/>
                </a:cxn>
                <a:cxn ang="0">
                  <a:pos x="10" y="140"/>
                </a:cxn>
                <a:cxn ang="0">
                  <a:pos x="11" y="139"/>
                </a:cxn>
                <a:cxn ang="0">
                  <a:pos x="11" y="139"/>
                </a:cxn>
                <a:cxn ang="0">
                  <a:pos x="14" y="129"/>
                </a:cxn>
                <a:cxn ang="0">
                  <a:pos x="19" y="118"/>
                </a:cxn>
                <a:cxn ang="0">
                  <a:pos x="24" y="110"/>
                </a:cxn>
                <a:cxn ang="0">
                  <a:pos x="31" y="101"/>
                </a:cxn>
                <a:cxn ang="0">
                  <a:pos x="45" y="87"/>
                </a:cxn>
                <a:cxn ang="0">
                  <a:pos x="61" y="71"/>
                </a:cxn>
                <a:cxn ang="0">
                  <a:pos x="61" y="71"/>
                </a:cxn>
                <a:cxn ang="0">
                  <a:pos x="72" y="57"/>
                </a:cxn>
                <a:cxn ang="0">
                  <a:pos x="81" y="41"/>
                </a:cxn>
                <a:cxn ang="0">
                  <a:pos x="90" y="24"/>
                </a:cxn>
                <a:cxn ang="0">
                  <a:pos x="96" y="7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6" y="3"/>
                </a:cxn>
                <a:cxn ang="0">
                  <a:pos x="95" y="2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7" y="2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6" h="142">
                  <a:moveTo>
                    <a:pt x="86" y="4"/>
                  </a:moveTo>
                  <a:lnTo>
                    <a:pt x="86" y="4"/>
                  </a:lnTo>
                  <a:lnTo>
                    <a:pt x="75" y="25"/>
                  </a:lnTo>
                  <a:lnTo>
                    <a:pt x="64" y="46"/>
                  </a:lnTo>
                  <a:lnTo>
                    <a:pt x="49" y="64"/>
                  </a:lnTo>
                  <a:lnTo>
                    <a:pt x="34" y="83"/>
                  </a:lnTo>
                  <a:lnTo>
                    <a:pt x="34" y="83"/>
                  </a:lnTo>
                  <a:lnTo>
                    <a:pt x="22" y="95"/>
                  </a:lnTo>
                  <a:lnTo>
                    <a:pt x="13" y="106"/>
                  </a:lnTo>
                  <a:lnTo>
                    <a:pt x="5" y="121"/>
                  </a:lnTo>
                  <a:lnTo>
                    <a:pt x="2" y="127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4" y="142"/>
                  </a:lnTo>
                  <a:lnTo>
                    <a:pt x="9" y="142"/>
                  </a:lnTo>
                  <a:lnTo>
                    <a:pt x="10" y="140"/>
                  </a:lnTo>
                  <a:lnTo>
                    <a:pt x="11" y="139"/>
                  </a:lnTo>
                  <a:lnTo>
                    <a:pt x="11" y="139"/>
                  </a:lnTo>
                  <a:lnTo>
                    <a:pt x="14" y="129"/>
                  </a:lnTo>
                  <a:lnTo>
                    <a:pt x="19" y="118"/>
                  </a:lnTo>
                  <a:lnTo>
                    <a:pt x="24" y="110"/>
                  </a:lnTo>
                  <a:lnTo>
                    <a:pt x="31" y="101"/>
                  </a:lnTo>
                  <a:lnTo>
                    <a:pt x="45" y="87"/>
                  </a:lnTo>
                  <a:lnTo>
                    <a:pt x="61" y="71"/>
                  </a:lnTo>
                  <a:lnTo>
                    <a:pt x="61" y="71"/>
                  </a:lnTo>
                  <a:lnTo>
                    <a:pt x="72" y="57"/>
                  </a:lnTo>
                  <a:lnTo>
                    <a:pt x="81" y="41"/>
                  </a:lnTo>
                  <a:lnTo>
                    <a:pt x="90" y="24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6" y="3"/>
                  </a:lnTo>
                  <a:lnTo>
                    <a:pt x="95" y="2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7" y="2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73" name="Freeform 905"/>
            <p:cNvSpPr/>
            <p:nvPr/>
          </p:nvSpPr>
          <p:spPr bwMode="auto">
            <a:xfrm>
              <a:off x="3271838" y="3430588"/>
              <a:ext cx="15875" cy="174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5" y="8"/>
                </a:cxn>
                <a:cxn ang="0">
                  <a:pos x="16" y="16"/>
                </a:cxn>
                <a:cxn ang="0">
                  <a:pos x="8" y="25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2" y="40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7" y="32"/>
                </a:cxn>
                <a:cxn ang="0">
                  <a:pos x="24" y="24"/>
                </a:cxn>
                <a:cxn ang="0">
                  <a:pos x="32" y="17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1" y="10"/>
                </a:cxn>
                <a:cxn ang="0">
                  <a:pos x="42" y="8"/>
                </a:cxn>
                <a:cxn ang="0">
                  <a:pos x="41" y="3"/>
                </a:cxn>
                <a:cxn ang="0">
                  <a:pos x="39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42">
                  <a:moveTo>
                    <a:pt x="34" y="2"/>
                  </a:moveTo>
                  <a:lnTo>
                    <a:pt x="34" y="2"/>
                  </a:lnTo>
                  <a:lnTo>
                    <a:pt x="25" y="8"/>
                  </a:lnTo>
                  <a:lnTo>
                    <a:pt x="16" y="16"/>
                  </a:lnTo>
                  <a:lnTo>
                    <a:pt x="8" y="25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7" y="32"/>
                  </a:lnTo>
                  <a:lnTo>
                    <a:pt x="24" y="24"/>
                  </a:lnTo>
                  <a:lnTo>
                    <a:pt x="32" y="17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1" y="10"/>
                  </a:lnTo>
                  <a:lnTo>
                    <a:pt x="42" y="8"/>
                  </a:lnTo>
                  <a:lnTo>
                    <a:pt x="41" y="3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74" name="Freeform 906"/>
            <p:cNvSpPr/>
            <p:nvPr/>
          </p:nvSpPr>
          <p:spPr bwMode="auto">
            <a:xfrm>
              <a:off x="3295651" y="3446463"/>
              <a:ext cx="20638" cy="20638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40" y="0"/>
                </a:cxn>
                <a:cxn ang="0">
                  <a:pos x="28" y="7"/>
                </a:cxn>
                <a:cxn ang="0">
                  <a:pos x="17" y="19"/>
                </a:cxn>
                <a:cxn ang="0">
                  <a:pos x="8" y="31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0" y="48"/>
                </a:cxn>
                <a:cxn ang="0">
                  <a:pos x="2" y="52"/>
                </a:cxn>
                <a:cxn ang="0">
                  <a:pos x="6" y="52"/>
                </a:cxn>
                <a:cxn ang="0">
                  <a:pos x="9" y="51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7" y="38"/>
                </a:cxn>
                <a:cxn ang="0">
                  <a:pos x="25" y="27"/>
                </a:cxn>
                <a:cxn ang="0">
                  <a:pos x="35" y="17"/>
                </a:cxn>
                <a:cxn ang="0">
                  <a:pos x="46" y="10"/>
                </a:cxn>
                <a:cxn ang="0">
                  <a:pos x="46" y="10"/>
                </a:cxn>
                <a:cxn ang="0">
                  <a:pos x="48" y="7"/>
                </a:cxn>
                <a:cxn ang="0">
                  <a:pos x="49" y="6"/>
                </a:cxn>
                <a:cxn ang="0">
                  <a:pos x="48" y="2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40" y="0"/>
                </a:cxn>
              </a:cxnLst>
              <a:rect l="0" t="0" r="r" b="b"/>
              <a:pathLst>
                <a:path w="49" h="52">
                  <a:moveTo>
                    <a:pt x="40" y="0"/>
                  </a:moveTo>
                  <a:lnTo>
                    <a:pt x="40" y="0"/>
                  </a:lnTo>
                  <a:lnTo>
                    <a:pt x="28" y="7"/>
                  </a:lnTo>
                  <a:lnTo>
                    <a:pt x="17" y="19"/>
                  </a:lnTo>
                  <a:lnTo>
                    <a:pt x="8" y="3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2" y="52"/>
                  </a:lnTo>
                  <a:lnTo>
                    <a:pt x="6" y="52"/>
                  </a:lnTo>
                  <a:lnTo>
                    <a:pt x="9" y="51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7" y="38"/>
                  </a:lnTo>
                  <a:lnTo>
                    <a:pt x="25" y="27"/>
                  </a:lnTo>
                  <a:lnTo>
                    <a:pt x="35" y="17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8" y="7"/>
                  </a:lnTo>
                  <a:lnTo>
                    <a:pt x="49" y="6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75" name="Freeform 907"/>
            <p:cNvSpPr/>
            <p:nvPr/>
          </p:nvSpPr>
          <p:spPr bwMode="auto">
            <a:xfrm>
              <a:off x="3322638" y="3460751"/>
              <a:ext cx="19050" cy="2063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1" y="7"/>
                </a:cxn>
                <a:cxn ang="0">
                  <a:pos x="27" y="13"/>
                </a:cxn>
                <a:cxn ang="0">
                  <a:pos x="18" y="22"/>
                </a:cxn>
                <a:cxn ang="0">
                  <a:pos x="8" y="32"/>
                </a:cxn>
                <a:cxn ang="0">
                  <a:pos x="4" y="37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7"/>
                </a:cxn>
                <a:cxn ang="0">
                  <a:pos x="1" y="48"/>
                </a:cxn>
                <a:cxn ang="0">
                  <a:pos x="4" y="52"/>
                </a:cxn>
                <a:cxn ang="0">
                  <a:pos x="5" y="52"/>
                </a:cxn>
                <a:cxn ang="0">
                  <a:pos x="8" y="52"/>
                </a:cxn>
                <a:cxn ang="0">
                  <a:pos x="9" y="52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4" y="43"/>
                </a:cxn>
                <a:cxn ang="0">
                  <a:pos x="18" y="37"/>
                </a:cxn>
                <a:cxn ang="0">
                  <a:pos x="27" y="28"/>
                </a:cxn>
                <a:cxn ang="0">
                  <a:pos x="36" y="19"/>
                </a:cxn>
                <a:cxn ang="0">
                  <a:pos x="42" y="1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6" h="52">
                  <a:moveTo>
                    <a:pt x="35" y="2"/>
                  </a:moveTo>
                  <a:lnTo>
                    <a:pt x="35" y="2"/>
                  </a:lnTo>
                  <a:lnTo>
                    <a:pt x="31" y="7"/>
                  </a:lnTo>
                  <a:lnTo>
                    <a:pt x="27" y="13"/>
                  </a:lnTo>
                  <a:lnTo>
                    <a:pt x="18" y="22"/>
                  </a:lnTo>
                  <a:lnTo>
                    <a:pt x="8" y="32"/>
                  </a:lnTo>
                  <a:lnTo>
                    <a:pt x="4" y="37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7"/>
                  </a:lnTo>
                  <a:lnTo>
                    <a:pt x="1" y="48"/>
                  </a:lnTo>
                  <a:lnTo>
                    <a:pt x="4" y="52"/>
                  </a:lnTo>
                  <a:lnTo>
                    <a:pt x="5" y="52"/>
                  </a:lnTo>
                  <a:lnTo>
                    <a:pt x="8" y="52"/>
                  </a:lnTo>
                  <a:lnTo>
                    <a:pt x="9" y="52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4" y="43"/>
                  </a:lnTo>
                  <a:lnTo>
                    <a:pt x="18" y="37"/>
                  </a:lnTo>
                  <a:lnTo>
                    <a:pt x="27" y="28"/>
                  </a:lnTo>
                  <a:lnTo>
                    <a:pt x="36" y="19"/>
                  </a:lnTo>
                  <a:lnTo>
                    <a:pt x="42" y="1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76" name="Freeform 908"/>
            <p:cNvSpPr/>
            <p:nvPr/>
          </p:nvSpPr>
          <p:spPr bwMode="auto">
            <a:xfrm>
              <a:off x="3348038" y="3482976"/>
              <a:ext cx="23813" cy="26988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3" y="8"/>
                </a:cxn>
                <a:cxn ang="0">
                  <a:pos x="36" y="14"/>
                </a:cxn>
                <a:cxn ang="0">
                  <a:pos x="29" y="22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9" y="46"/>
                </a:cxn>
                <a:cxn ang="0">
                  <a:pos x="4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57"/>
                </a:cxn>
                <a:cxn ang="0">
                  <a:pos x="20" y="51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6" y="31"/>
                </a:cxn>
                <a:cxn ang="0">
                  <a:pos x="42" y="23"/>
                </a:cxn>
                <a:cxn ang="0">
                  <a:pos x="50" y="17"/>
                </a:cxn>
                <a:cxn ang="0">
                  <a:pos x="58" y="10"/>
                </a:cxn>
                <a:cxn ang="0">
                  <a:pos x="58" y="10"/>
                </a:cxn>
                <a:cxn ang="0">
                  <a:pos x="59" y="9"/>
                </a:cxn>
                <a:cxn ang="0">
                  <a:pos x="60" y="6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0" h="68">
                  <a:moveTo>
                    <a:pt x="53" y="1"/>
                  </a:moveTo>
                  <a:lnTo>
                    <a:pt x="53" y="1"/>
                  </a:lnTo>
                  <a:lnTo>
                    <a:pt x="43" y="8"/>
                  </a:lnTo>
                  <a:lnTo>
                    <a:pt x="36" y="14"/>
                  </a:lnTo>
                  <a:lnTo>
                    <a:pt x="29" y="22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9" y="46"/>
                  </a:lnTo>
                  <a:lnTo>
                    <a:pt x="4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57"/>
                  </a:lnTo>
                  <a:lnTo>
                    <a:pt x="20" y="51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6" y="31"/>
                  </a:lnTo>
                  <a:lnTo>
                    <a:pt x="42" y="23"/>
                  </a:lnTo>
                  <a:lnTo>
                    <a:pt x="50" y="17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59" y="9"/>
                  </a:lnTo>
                  <a:lnTo>
                    <a:pt x="60" y="6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77" name="Freeform 909"/>
            <p:cNvSpPr/>
            <p:nvPr/>
          </p:nvSpPr>
          <p:spPr bwMode="auto">
            <a:xfrm>
              <a:off x="3398838" y="3498851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25" y="31"/>
                </a:cxn>
                <a:cxn ang="0">
                  <a:pos x="22" y="3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6" y="54"/>
                </a:cxn>
                <a:cxn ang="0">
                  <a:pos x="2" y="6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9" y="75"/>
                </a:cxn>
                <a:cxn ang="0">
                  <a:pos x="10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1" y="67"/>
                </a:cxn>
                <a:cxn ang="0">
                  <a:pos x="13" y="64"/>
                </a:cxn>
                <a:cxn ang="0">
                  <a:pos x="18" y="58"/>
                </a:cxn>
                <a:cxn ang="0">
                  <a:pos x="25" y="52"/>
                </a:cxn>
                <a:cxn ang="0">
                  <a:pos x="28" y="46"/>
                </a:cxn>
                <a:cxn ang="0">
                  <a:pos x="28" y="46"/>
                </a:cxn>
                <a:cxn ang="0">
                  <a:pos x="40" y="26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3" h="75">
                  <a:moveTo>
                    <a:pt x="42" y="1"/>
                  </a:moveTo>
                  <a:lnTo>
                    <a:pt x="42" y="1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25" y="31"/>
                  </a:lnTo>
                  <a:lnTo>
                    <a:pt x="22" y="3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6" y="54"/>
                  </a:lnTo>
                  <a:lnTo>
                    <a:pt x="2" y="6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9" y="75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1" y="67"/>
                  </a:lnTo>
                  <a:lnTo>
                    <a:pt x="13" y="64"/>
                  </a:lnTo>
                  <a:lnTo>
                    <a:pt x="18" y="58"/>
                  </a:lnTo>
                  <a:lnTo>
                    <a:pt x="25" y="52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40" y="26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78" name="Freeform 910"/>
            <p:cNvSpPr/>
            <p:nvPr/>
          </p:nvSpPr>
          <p:spPr bwMode="auto">
            <a:xfrm>
              <a:off x="3460751" y="3505201"/>
              <a:ext cx="17463" cy="26988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30" y="8"/>
                </a:cxn>
                <a:cxn ang="0">
                  <a:pos x="27" y="16"/>
                </a:cxn>
                <a:cxn ang="0">
                  <a:pos x="17" y="30"/>
                </a:cxn>
                <a:cxn ang="0">
                  <a:pos x="11" y="46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3"/>
                </a:cxn>
                <a:cxn ang="0">
                  <a:pos x="27" y="37"/>
                </a:cxn>
                <a:cxn ang="0">
                  <a:pos x="34" y="23"/>
                </a:cxn>
                <a:cxn ang="0">
                  <a:pos x="40" y="16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4" y="2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8">
                  <a:moveTo>
                    <a:pt x="36" y="2"/>
                  </a:moveTo>
                  <a:lnTo>
                    <a:pt x="36" y="2"/>
                  </a:lnTo>
                  <a:lnTo>
                    <a:pt x="30" y="8"/>
                  </a:lnTo>
                  <a:lnTo>
                    <a:pt x="27" y="16"/>
                  </a:lnTo>
                  <a:lnTo>
                    <a:pt x="17" y="30"/>
                  </a:lnTo>
                  <a:lnTo>
                    <a:pt x="11" y="46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3"/>
                  </a:lnTo>
                  <a:lnTo>
                    <a:pt x="27" y="37"/>
                  </a:lnTo>
                  <a:lnTo>
                    <a:pt x="34" y="23"/>
                  </a:lnTo>
                  <a:lnTo>
                    <a:pt x="40" y="16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4" y="2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79" name="Freeform 911"/>
            <p:cNvSpPr/>
            <p:nvPr/>
          </p:nvSpPr>
          <p:spPr bwMode="auto">
            <a:xfrm>
              <a:off x="3506788" y="3503613"/>
              <a:ext cx="25400" cy="317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3" y="8"/>
                </a:cxn>
                <a:cxn ang="0">
                  <a:pos x="34" y="15"/>
                </a:cxn>
                <a:cxn ang="0">
                  <a:pos x="26" y="24"/>
                </a:cxn>
                <a:cxn ang="0">
                  <a:pos x="20" y="32"/>
                </a:cxn>
                <a:cxn ang="0">
                  <a:pos x="13" y="42"/>
                </a:cxn>
                <a:cxn ang="0">
                  <a:pos x="9" y="51"/>
                </a:cxn>
                <a:cxn ang="0">
                  <a:pos x="4" y="62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9" y="80"/>
                </a:cxn>
                <a:cxn ang="0">
                  <a:pos x="11" y="79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8" y="57"/>
                </a:cxn>
                <a:cxn ang="0">
                  <a:pos x="24" y="48"/>
                </a:cxn>
                <a:cxn ang="0">
                  <a:pos x="29" y="40"/>
                </a:cxn>
                <a:cxn ang="0">
                  <a:pos x="35" y="31"/>
                </a:cxn>
                <a:cxn ang="0">
                  <a:pos x="42" y="24"/>
                </a:cxn>
                <a:cxn ang="0">
                  <a:pos x="50" y="17"/>
                </a:cxn>
                <a:cxn ang="0">
                  <a:pos x="59" y="11"/>
                </a:cxn>
                <a:cxn ang="0">
                  <a:pos x="59" y="11"/>
                </a:cxn>
                <a:cxn ang="0">
                  <a:pos x="60" y="10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2" h="80">
                  <a:moveTo>
                    <a:pt x="52" y="2"/>
                  </a:moveTo>
                  <a:lnTo>
                    <a:pt x="52" y="2"/>
                  </a:lnTo>
                  <a:lnTo>
                    <a:pt x="43" y="8"/>
                  </a:lnTo>
                  <a:lnTo>
                    <a:pt x="34" y="15"/>
                  </a:lnTo>
                  <a:lnTo>
                    <a:pt x="26" y="24"/>
                  </a:lnTo>
                  <a:lnTo>
                    <a:pt x="20" y="32"/>
                  </a:lnTo>
                  <a:lnTo>
                    <a:pt x="13" y="42"/>
                  </a:lnTo>
                  <a:lnTo>
                    <a:pt x="9" y="51"/>
                  </a:lnTo>
                  <a:lnTo>
                    <a:pt x="4" y="62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9" y="80"/>
                  </a:lnTo>
                  <a:lnTo>
                    <a:pt x="11" y="79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8" y="57"/>
                  </a:lnTo>
                  <a:lnTo>
                    <a:pt x="24" y="48"/>
                  </a:lnTo>
                  <a:lnTo>
                    <a:pt x="29" y="40"/>
                  </a:lnTo>
                  <a:lnTo>
                    <a:pt x="35" y="31"/>
                  </a:lnTo>
                  <a:lnTo>
                    <a:pt x="42" y="24"/>
                  </a:lnTo>
                  <a:lnTo>
                    <a:pt x="50" y="17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0" y="10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80" name="Freeform 912"/>
            <p:cNvSpPr/>
            <p:nvPr/>
          </p:nvSpPr>
          <p:spPr bwMode="auto">
            <a:xfrm>
              <a:off x="3549651" y="3498851"/>
              <a:ext cx="23813" cy="34925"/>
            </a:xfrm>
            <a:custGeom>
              <a:avLst/>
              <a:gdLst/>
              <a:ahLst/>
              <a:cxnLst>
                <a:cxn ang="0">
                  <a:pos x="49" y="6"/>
                </a:cxn>
                <a:cxn ang="0">
                  <a:pos x="49" y="6"/>
                </a:cxn>
                <a:cxn ang="0">
                  <a:pos x="46" y="14"/>
                </a:cxn>
                <a:cxn ang="0">
                  <a:pos x="41" y="23"/>
                </a:cxn>
                <a:cxn ang="0">
                  <a:pos x="34" y="32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20" y="48"/>
                </a:cxn>
                <a:cxn ang="0">
                  <a:pos x="13" y="59"/>
                </a:cxn>
                <a:cxn ang="0">
                  <a:pos x="7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7"/>
                </a:cxn>
                <a:cxn ang="0">
                  <a:pos x="11" y="85"/>
                </a:cxn>
                <a:cxn ang="0">
                  <a:pos x="11" y="85"/>
                </a:cxn>
                <a:cxn ang="0">
                  <a:pos x="17" y="73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33" y="52"/>
                </a:cxn>
                <a:cxn ang="0">
                  <a:pos x="38" y="47"/>
                </a:cxn>
                <a:cxn ang="0">
                  <a:pos x="42" y="40"/>
                </a:cxn>
                <a:cxn ang="0">
                  <a:pos x="42" y="40"/>
                </a:cxn>
                <a:cxn ang="0">
                  <a:pos x="54" y="25"/>
                </a:cxn>
                <a:cxn ang="0">
                  <a:pos x="58" y="15"/>
                </a:cxn>
                <a:cxn ang="0">
                  <a:pos x="59" y="11"/>
                </a:cxn>
                <a:cxn ang="0">
                  <a:pos x="61" y="6"/>
                </a:cxn>
                <a:cxn ang="0">
                  <a:pos x="61" y="6"/>
                </a:cxn>
                <a:cxn ang="0">
                  <a:pos x="61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5" y="0"/>
                </a:cxn>
                <a:cxn ang="0">
                  <a:pos x="51" y="2"/>
                </a:cxn>
                <a:cxn ang="0">
                  <a:pos x="50" y="4"/>
                </a:cxn>
                <a:cxn ang="0">
                  <a:pos x="49" y="6"/>
                </a:cxn>
                <a:cxn ang="0">
                  <a:pos x="49" y="6"/>
                </a:cxn>
              </a:cxnLst>
              <a:rect l="0" t="0" r="r" b="b"/>
              <a:pathLst>
                <a:path w="61" h="87">
                  <a:moveTo>
                    <a:pt x="49" y="6"/>
                  </a:moveTo>
                  <a:lnTo>
                    <a:pt x="49" y="6"/>
                  </a:lnTo>
                  <a:lnTo>
                    <a:pt x="46" y="14"/>
                  </a:lnTo>
                  <a:lnTo>
                    <a:pt x="41" y="23"/>
                  </a:lnTo>
                  <a:lnTo>
                    <a:pt x="34" y="32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0" y="48"/>
                  </a:lnTo>
                  <a:lnTo>
                    <a:pt x="13" y="59"/>
                  </a:lnTo>
                  <a:lnTo>
                    <a:pt x="7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7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7" y="73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33" y="52"/>
                  </a:lnTo>
                  <a:lnTo>
                    <a:pt x="38" y="47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54" y="25"/>
                  </a:lnTo>
                  <a:lnTo>
                    <a:pt x="58" y="15"/>
                  </a:lnTo>
                  <a:lnTo>
                    <a:pt x="59" y="11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5" y="0"/>
                  </a:lnTo>
                  <a:lnTo>
                    <a:pt x="51" y="2"/>
                  </a:lnTo>
                  <a:lnTo>
                    <a:pt x="50" y="4"/>
                  </a:lnTo>
                  <a:lnTo>
                    <a:pt x="49" y="6"/>
                  </a:lnTo>
                  <a:lnTo>
                    <a:pt x="4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81" name="Freeform 913"/>
            <p:cNvSpPr/>
            <p:nvPr/>
          </p:nvSpPr>
          <p:spPr bwMode="auto">
            <a:xfrm>
              <a:off x="3594101" y="3487738"/>
              <a:ext cx="28575" cy="36513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5" y="19"/>
                </a:cxn>
                <a:cxn ang="0">
                  <a:pos x="29" y="39"/>
                </a:cxn>
                <a:cxn ang="0">
                  <a:pos x="15" y="60"/>
                </a:cxn>
                <a:cxn ang="0">
                  <a:pos x="2" y="82"/>
                </a:cxn>
                <a:cxn ang="0">
                  <a:pos x="2" y="82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0"/>
                </a:cxn>
                <a:cxn ang="0">
                  <a:pos x="8" y="91"/>
                </a:cxn>
                <a:cxn ang="0">
                  <a:pos x="9" y="90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6"/>
                </a:cxn>
                <a:cxn ang="0">
                  <a:pos x="38" y="47"/>
                </a:cxn>
                <a:cxn ang="0">
                  <a:pos x="54" y="27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1" y="1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2" h="91">
                  <a:moveTo>
                    <a:pt x="63" y="1"/>
                  </a:moveTo>
                  <a:lnTo>
                    <a:pt x="63" y="1"/>
                  </a:lnTo>
                  <a:lnTo>
                    <a:pt x="45" y="19"/>
                  </a:lnTo>
                  <a:lnTo>
                    <a:pt x="29" y="39"/>
                  </a:lnTo>
                  <a:lnTo>
                    <a:pt x="15" y="60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0"/>
                  </a:lnTo>
                  <a:lnTo>
                    <a:pt x="8" y="91"/>
                  </a:lnTo>
                  <a:lnTo>
                    <a:pt x="9" y="90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6"/>
                  </a:lnTo>
                  <a:lnTo>
                    <a:pt x="38" y="47"/>
                  </a:lnTo>
                  <a:lnTo>
                    <a:pt x="54" y="2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1" y="1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82" name="Freeform 914"/>
            <p:cNvSpPr/>
            <p:nvPr/>
          </p:nvSpPr>
          <p:spPr bwMode="auto">
            <a:xfrm>
              <a:off x="3641726" y="3463926"/>
              <a:ext cx="25400" cy="36513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50" y="11"/>
                </a:cxn>
                <a:cxn ang="0">
                  <a:pos x="44" y="18"/>
                </a:cxn>
                <a:cxn ang="0">
                  <a:pos x="34" y="35"/>
                </a:cxn>
                <a:cxn ang="0">
                  <a:pos x="34" y="35"/>
                </a:cxn>
                <a:cxn ang="0">
                  <a:pos x="27" y="48"/>
                </a:cxn>
                <a:cxn ang="0">
                  <a:pos x="20" y="60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3" y="90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25" y="71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44" y="41"/>
                </a:cxn>
                <a:cxn ang="0">
                  <a:pos x="51" y="30"/>
                </a:cxn>
                <a:cxn ang="0">
                  <a:pos x="56" y="20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4" y="8"/>
                </a:cxn>
                <a:cxn ang="0">
                  <a:pos x="64" y="5"/>
                </a:cxn>
                <a:cxn ang="0">
                  <a:pos x="63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4" h="92">
                  <a:moveTo>
                    <a:pt x="55" y="3"/>
                  </a:moveTo>
                  <a:lnTo>
                    <a:pt x="55" y="3"/>
                  </a:lnTo>
                  <a:lnTo>
                    <a:pt x="50" y="11"/>
                  </a:lnTo>
                  <a:lnTo>
                    <a:pt x="44" y="18"/>
                  </a:lnTo>
                  <a:lnTo>
                    <a:pt x="34" y="35"/>
                  </a:lnTo>
                  <a:lnTo>
                    <a:pt x="34" y="35"/>
                  </a:lnTo>
                  <a:lnTo>
                    <a:pt x="27" y="48"/>
                  </a:lnTo>
                  <a:lnTo>
                    <a:pt x="20" y="60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3" y="90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5" y="7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44" y="41"/>
                  </a:lnTo>
                  <a:lnTo>
                    <a:pt x="51" y="30"/>
                  </a:lnTo>
                  <a:lnTo>
                    <a:pt x="56" y="20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3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83" name="Freeform 915"/>
            <p:cNvSpPr/>
            <p:nvPr/>
          </p:nvSpPr>
          <p:spPr bwMode="auto">
            <a:xfrm>
              <a:off x="3375026" y="3309938"/>
              <a:ext cx="42863" cy="4445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2" y="2"/>
                </a:cxn>
                <a:cxn ang="0">
                  <a:pos x="32" y="6"/>
                </a:cxn>
                <a:cxn ang="0">
                  <a:pos x="22" y="11"/>
                </a:cxn>
                <a:cxn ang="0">
                  <a:pos x="15" y="19"/>
                </a:cxn>
                <a:cxn ang="0">
                  <a:pos x="8" y="26"/>
                </a:cxn>
                <a:cxn ang="0">
                  <a:pos x="4" y="37"/>
                </a:cxn>
                <a:cxn ang="0">
                  <a:pos x="2" y="47"/>
                </a:cxn>
                <a:cxn ang="0">
                  <a:pos x="0" y="58"/>
                </a:cxn>
                <a:cxn ang="0">
                  <a:pos x="2" y="68"/>
                </a:cxn>
                <a:cxn ang="0">
                  <a:pos x="4" y="79"/>
                </a:cxn>
                <a:cxn ang="0">
                  <a:pos x="8" y="88"/>
                </a:cxn>
                <a:cxn ang="0">
                  <a:pos x="15" y="97"/>
                </a:cxn>
                <a:cxn ang="0">
                  <a:pos x="22" y="104"/>
                </a:cxn>
                <a:cxn ang="0">
                  <a:pos x="32" y="110"/>
                </a:cxn>
                <a:cxn ang="0">
                  <a:pos x="42" y="113"/>
                </a:cxn>
                <a:cxn ang="0">
                  <a:pos x="55" y="114"/>
                </a:cxn>
                <a:cxn ang="0">
                  <a:pos x="55" y="114"/>
                </a:cxn>
                <a:cxn ang="0">
                  <a:pos x="68" y="113"/>
                </a:cxn>
                <a:cxn ang="0">
                  <a:pos x="80" y="110"/>
                </a:cxn>
                <a:cxn ang="0">
                  <a:pos x="89" y="104"/>
                </a:cxn>
                <a:cxn ang="0">
                  <a:pos x="97" y="97"/>
                </a:cxn>
                <a:cxn ang="0">
                  <a:pos x="104" y="88"/>
                </a:cxn>
                <a:cxn ang="0">
                  <a:pos x="108" y="79"/>
                </a:cxn>
                <a:cxn ang="0">
                  <a:pos x="110" y="68"/>
                </a:cxn>
                <a:cxn ang="0">
                  <a:pos x="111" y="58"/>
                </a:cxn>
                <a:cxn ang="0">
                  <a:pos x="110" y="47"/>
                </a:cxn>
                <a:cxn ang="0">
                  <a:pos x="108" y="37"/>
                </a:cxn>
                <a:cxn ang="0">
                  <a:pos x="104" y="26"/>
                </a:cxn>
                <a:cxn ang="0">
                  <a:pos x="97" y="19"/>
                </a:cxn>
                <a:cxn ang="0">
                  <a:pos x="89" y="11"/>
                </a:cxn>
                <a:cxn ang="0">
                  <a:pos x="80" y="6"/>
                </a:cxn>
                <a:cxn ang="0">
                  <a:pos x="68" y="2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111" h="114">
                  <a:moveTo>
                    <a:pt x="55" y="0"/>
                  </a:moveTo>
                  <a:lnTo>
                    <a:pt x="55" y="0"/>
                  </a:lnTo>
                  <a:lnTo>
                    <a:pt x="42" y="2"/>
                  </a:lnTo>
                  <a:lnTo>
                    <a:pt x="32" y="6"/>
                  </a:lnTo>
                  <a:lnTo>
                    <a:pt x="22" y="11"/>
                  </a:lnTo>
                  <a:lnTo>
                    <a:pt x="15" y="19"/>
                  </a:lnTo>
                  <a:lnTo>
                    <a:pt x="8" y="26"/>
                  </a:lnTo>
                  <a:lnTo>
                    <a:pt x="4" y="37"/>
                  </a:lnTo>
                  <a:lnTo>
                    <a:pt x="2" y="47"/>
                  </a:lnTo>
                  <a:lnTo>
                    <a:pt x="0" y="58"/>
                  </a:lnTo>
                  <a:lnTo>
                    <a:pt x="2" y="68"/>
                  </a:lnTo>
                  <a:lnTo>
                    <a:pt x="4" y="79"/>
                  </a:lnTo>
                  <a:lnTo>
                    <a:pt x="8" y="88"/>
                  </a:lnTo>
                  <a:lnTo>
                    <a:pt x="15" y="97"/>
                  </a:lnTo>
                  <a:lnTo>
                    <a:pt x="22" y="104"/>
                  </a:lnTo>
                  <a:lnTo>
                    <a:pt x="32" y="110"/>
                  </a:lnTo>
                  <a:lnTo>
                    <a:pt x="42" y="113"/>
                  </a:lnTo>
                  <a:lnTo>
                    <a:pt x="55" y="114"/>
                  </a:lnTo>
                  <a:lnTo>
                    <a:pt x="55" y="114"/>
                  </a:lnTo>
                  <a:lnTo>
                    <a:pt x="68" y="113"/>
                  </a:lnTo>
                  <a:lnTo>
                    <a:pt x="80" y="110"/>
                  </a:lnTo>
                  <a:lnTo>
                    <a:pt x="89" y="104"/>
                  </a:lnTo>
                  <a:lnTo>
                    <a:pt x="97" y="97"/>
                  </a:lnTo>
                  <a:lnTo>
                    <a:pt x="104" y="88"/>
                  </a:lnTo>
                  <a:lnTo>
                    <a:pt x="108" y="79"/>
                  </a:lnTo>
                  <a:lnTo>
                    <a:pt x="110" y="68"/>
                  </a:lnTo>
                  <a:lnTo>
                    <a:pt x="111" y="58"/>
                  </a:lnTo>
                  <a:lnTo>
                    <a:pt x="110" y="47"/>
                  </a:lnTo>
                  <a:lnTo>
                    <a:pt x="108" y="37"/>
                  </a:lnTo>
                  <a:lnTo>
                    <a:pt x="104" y="26"/>
                  </a:lnTo>
                  <a:lnTo>
                    <a:pt x="97" y="19"/>
                  </a:lnTo>
                  <a:lnTo>
                    <a:pt x="89" y="11"/>
                  </a:lnTo>
                  <a:lnTo>
                    <a:pt x="80" y="6"/>
                  </a:lnTo>
                  <a:lnTo>
                    <a:pt x="68" y="2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84" name="Freeform 916"/>
            <p:cNvSpPr/>
            <p:nvPr/>
          </p:nvSpPr>
          <p:spPr bwMode="auto">
            <a:xfrm>
              <a:off x="3533776" y="3309938"/>
              <a:ext cx="42863" cy="444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1" y="2"/>
                </a:cxn>
                <a:cxn ang="0">
                  <a:pos x="30" y="6"/>
                </a:cxn>
                <a:cxn ang="0">
                  <a:pos x="20" y="11"/>
                </a:cxn>
                <a:cxn ang="0">
                  <a:pos x="13" y="19"/>
                </a:cxn>
                <a:cxn ang="0">
                  <a:pos x="7" y="26"/>
                </a:cxn>
                <a:cxn ang="0">
                  <a:pos x="2" y="37"/>
                </a:cxn>
                <a:cxn ang="0">
                  <a:pos x="0" y="47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2" y="79"/>
                </a:cxn>
                <a:cxn ang="0">
                  <a:pos x="7" y="88"/>
                </a:cxn>
                <a:cxn ang="0">
                  <a:pos x="13" y="97"/>
                </a:cxn>
                <a:cxn ang="0">
                  <a:pos x="20" y="104"/>
                </a:cxn>
                <a:cxn ang="0">
                  <a:pos x="30" y="110"/>
                </a:cxn>
                <a:cxn ang="0">
                  <a:pos x="41" y="113"/>
                </a:cxn>
                <a:cxn ang="0">
                  <a:pos x="54" y="114"/>
                </a:cxn>
                <a:cxn ang="0">
                  <a:pos x="54" y="114"/>
                </a:cxn>
                <a:cxn ang="0">
                  <a:pos x="68" y="113"/>
                </a:cxn>
                <a:cxn ang="0">
                  <a:pos x="78" y="110"/>
                </a:cxn>
                <a:cxn ang="0">
                  <a:pos x="88" y="104"/>
                </a:cxn>
                <a:cxn ang="0">
                  <a:pos x="95" y="97"/>
                </a:cxn>
                <a:cxn ang="0">
                  <a:pos x="102" y="88"/>
                </a:cxn>
                <a:cxn ang="0">
                  <a:pos x="105" y="79"/>
                </a:cxn>
                <a:cxn ang="0">
                  <a:pos x="108" y="68"/>
                </a:cxn>
                <a:cxn ang="0">
                  <a:pos x="109" y="58"/>
                </a:cxn>
                <a:cxn ang="0">
                  <a:pos x="108" y="47"/>
                </a:cxn>
                <a:cxn ang="0">
                  <a:pos x="105" y="37"/>
                </a:cxn>
                <a:cxn ang="0">
                  <a:pos x="102" y="26"/>
                </a:cxn>
                <a:cxn ang="0">
                  <a:pos x="95" y="19"/>
                </a:cxn>
                <a:cxn ang="0">
                  <a:pos x="88" y="11"/>
                </a:cxn>
                <a:cxn ang="0">
                  <a:pos x="78" y="6"/>
                </a:cxn>
                <a:cxn ang="0">
                  <a:pos x="68" y="2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109" h="114">
                  <a:moveTo>
                    <a:pt x="54" y="0"/>
                  </a:moveTo>
                  <a:lnTo>
                    <a:pt x="54" y="0"/>
                  </a:lnTo>
                  <a:lnTo>
                    <a:pt x="41" y="2"/>
                  </a:lnTo>
                  <a:lnTo>
                    <a:pt x="30" y="6"/>
                  </a:lnTo>
                  <a:lnTo>
                    <a:pt x="20" y="11"/>
                  </a:lnTo>
                  <a:lnTo>
                    <a:pt x="13" y="19"/>
                  </a:lnTo>
                  <a:lnTo>
                    <a:pt x="7" y="26"/>
                  </a:lnTo>
                  <a:lnTo>
                    <a:pt x="2" y="37"/>
                  </a:lnTo>
                  <a:lnTo>
                    <a:pt x="0" y="47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2" y="79"/>
                  </a:lnTo>
                  <a:lnTo>
                    <a:pt x="7" y="88"/>
                  </a:lnTo>
                  <a:lnTo>
                    <a:pt x="13" y="97"/>
                  </a:lnTo>
                  <a:lnTo>
                    <a:pt x="20" y="104"/>
                  </a:lnTo>
                  <a:lnTo>
                    <a:pt x="30" y="110"/>
                  </a:lnTo>
                  <a:lnTo>
                    <a:pt x="41" y="113"/>
                  </a:lnTo>
                  <a:lnTo>
                    <a:pt x="54" y="114"/>
                  </a:lnTo>
                  <a:lnTo>
                    <a:pt x="54" y="114"/>
                  </a:lnTo>
                  <a:lnTo>
                    <a:pt x="68" y="113"/>
                  </a:lnTo>
                  <a:lnTo>
                    <a:pt x="78" y="110"/>
                  </a:lnTo>
                  <a:lnTo>
                    <a:pt x="88" y="104"/>
                  </a:lnTo>
                  <a:lnTo>
                    <a:pt x="95" y="97"/>
                  </a:lnTo>
                  <a:lnTo>
                    <a:pt x="102" y="88"/>
                  </a:lnTo>
                  <a:lnTo>
                    <a:pt x="105" y="79"/>
                  </a:lnTo>
                  <a:lnTo>
                    <a:pt x="108" y="68"/>
                  </a:lnTo>
                  <a:lnTo>
                    <a:pt x="109" y="58"/>
                  </a:lnTo>
                  <a:lnTo>
                    <a:pt x="108" y="47"/>
                  </a:lnTo>
                  <a:lnTo>
                    <a:pt x="105" y="37"/>
                  </a:lnTo>
                  <a:lnTo>
                    <a:pt x="102" y="26"/>
                  </a:lnTo>
                  <a:lnTo>
                    <a:pt x="95" y="19"/>
                  </a:lnTo>
                  <a:lnTo>
                    <a:pt x="88" y="11"/>
                  </a:lnTo>
                  <a:lnTo>
                    <a:pt x="78" y="6"/>
                  </a:lnTo>
                  <a:lnTo>
                    <a:pt x="68" y="2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85" name="Freeform 917"/>
            <p:cNvSpPr>
              <a:spLocks noEditPoints="1"/>
            </p:cNvSpPr>
            <p:nvPr/>
          </p:nvSpPr>
          <p:spPr bwMode="auto">
            <a:xfrm>
              <a:off x="3213101" y="3067051"/>
              <a:ext cx="527050" cy="474663"/>
            </a:xfrm>
            <a:custGeom>
              <a:avLst/>
              <a:gdLst/>
              <a:ahLst/>
              <a:cxnLst>
                <a:cxn ang="0">
                  <a:pos x="509" y="1190"/>
                </a:cxn>
                <a:cxn ang="0">
                  <a:pos x="373" y="1160"/>
                </a:cxn>
                <a:cxn ang="0">
                  <a:pos x="292" y="1118"/>
                </a:cxn>
                <a:cxn ang="0">
                  <a:pos x="163" y="1012"/>
                </a:cxn>
                <a:cxn ang="0">
                  <a:pos x="97" y="938"/>
                </a:cxn>
                <a:cxn ang="0">
                  <a:pos x="45" y="821"/>
                </a:cxn>
                <a:cxn ang="0">
                  <a:pos x="16" y="706"/>
                </a:cxn>
                <a:cxn ang="0">
                  <a:pos x="2" y="565"/>
                </a:cxn>
                <a:cxn ang="0">
                  <a:pos x="8" y="433"/>
                </a:cxn>
                <a:cxn ang="0">
                  <a:pos x="33" y="331"/>
                </a:cxn>
                <a:cxn ang="0">
                  <a:pos x="87" y="218"/>
                </a:cxn>
                <a:cxn ang="0">
                  <a:pos x="164" y="131"/>
                </a:cxn>
                <a:cxn ang="0">
                  <a:pos x="242" y="78"/>
                </a:cxn>
                <a:cxn ang="0">
                  <a:pos x="363" y="33"/>
                </a:cxn>
                <a:cxn ang="0">
                  <a:pos x="541" y="9"/>
                </a:cxn>
                <a:cxn ang="0">
                  <a:pos x="671" y="6"/>
                </a:cxn>
                <a:cxn ang="0">
                  <a:pos x="709" y="0"/>
                </a:cxn>
                <a:cxn ang="0">
                  <a:pos x="902" y="27"/>
                </a:cxn>
                <a:cxn ang="0">
                  <a:pos x="1042" y="78"/>
                </a:cxn>
                <a:cxn ang="0">
                  <a:pos x="1140" y="137"/>
                </a:cxn>
                <a:cxn ang="0">
                  <a:pos x="1222" y="213"/>
                </a:cxn>
                <a:cxn ang="0">
                  <a:pos x="1293" y="309"/>
                </a:cxn>
                <a:cxn ang="0">
                  <a:pos x="1318" y="379"/>
                </a:cxn>
                <a:cxn ang="0">
                  <a:pos x="1329" y="493"/>
                </a:cxn>
                <a:cxn ang="0">
                  <a:pos x="1323" y="731"/>
                </a:cxn>
                <a:cxn ang="0">
                  <a:pos x="1310" y="850"/>
                </a:cxn>
                <a:cxn ang="0">
                  <a:pos x="1286" y="926"/>
                </a:cxn>
                <a:cxn ang="0">
                  <a:pos x="1217" y="1033"/>
                </a:cxn>
                <a:cxn ang="0">
                  <a:pos x="1148" y="1095"/>
                </a:cxn>
                <a:cxn ang="0">
                  <a:pos x="1046" y="1148"/>
                </a:cxn>
                <a:cxn ang="0">
                  <a:pos x="923" y="1182"/>
                </a:cxn>
                <a:cxn ang="0">
                  <a:pos x="780" y="1195"/>
                </a:cxn>
                <a:cxn ang="0">
                  <a:pos x="648" y="1197"/>
                </a:cxn>
                <a:cxn ang="0">
                  <a:pos x="465" y="60"/>
                </a:cxn>
                <a:cxn ang="0">
                  <a:pos x="331" y="89"/>
                </a:cxn>
                <a:cxn ang="0">
                  <a:pos x="210" y="153"/>
                </a:cxn>
                <a:cxn ang="0">
                  <a:pos x="155" y="203"/>
                </a:cxn>
                <a:cxn ang="0">
                  <a:pos x="97" y="290"/>
                </a:cxn>
                <a:cxn ang="0">
                  <a:pos x="53" y="447"/>
                </a:cxn>
                <a:cxn ang="0">
                  <a:pos x="49" y="590"/>
                </a:cxn>
                <a:cxn ang="0">
                  <a:pos x="67" y="718"/>
                </a:cxn>
                <a:cxn ang="0">
                  <a:pos x="118" y="888"/>
                </a:cxn>
                <a:cxn ang="0">
                  <a:pos x="215" y="1003"/>
                </a:cxn>
                <a:cxn ang="0">
                  <a:pos x="300" y="1068"/>
                </a:cxn>
                <a:cxn ang="0">
                  <a:pos x="363" y="1105"/>
                </a:cxn>
                <a:cxn ang="0">
                  <a:pos x="463" y="1134"/>
                </a:cxn>
                <a:cxn ang="0">
                  <a:pos x="641" y="1149"/>
                </a:cxn>
                <a:cxn ang="0">
                  <a:pos x="817" y="1147"/>
                </a:cxn>
                <a:cxn ang="0">
                  <a:pos x="983" y="1121"/>
                </a:cxn>
                <a:cxn ang="0">
                  <a:pos x="1110" y="1066"/>
                </a:cxn>
                <a:cxn ang="0">
                  <a:pos x="1184" y="999"/>
                </a:cxn>
                <a:cxn ang="0">
                  <a:pos x="1256" y="866"/>
                </a:cxn>
                <a:cxn ang="0">
                  <a:pos x="1277" y="707"/>
                </a:cxn>
                <a:cxn ang="0">
                  <a:pos x="1284" y="507"/>
                </a:cxn>
                <a:cxn ang="0">
                  <a:pos x="1263" y="362"/>
                </a:cxn>
                <a:cxn ang="0">
                  <a:pos x="1237" y="305"/>
                </a:cxn>
                <a:cxn ang="0">
                  <a:pos x="1144" y="193"/>
                </a:cxn>
                <a:cxn ang="0">
                  <a:pos x="1033" y="124"/>
                </a:cxn>
                <a:cxn ang="0">
                  <a:pos x="814" y="55"/>
                </a:cxn>
                <a:cxn ang="0">
                  <a:pos x="725" y="48"/>
                </a:cxn>
                <a:cxn ang="0">
                  <a:pos x="709" y="54"/>
                </a:cxn>
              </a:cxnLst>
              <a:rect l="0" t="0" r="r" b="b"/>
              <a:pathLst>
                <a:path w="1329" h="1197">
                  <a:moveTo>
                    <a:pt x="648" y="1197"/>
                  </a:moveTo>
                  <a:lnTo>
                    <a:pt x="648" y="1197"/>
                  </a:lnTo>
                  <a:lnTo>
                    <a:pt x="602" y="1197"/>
                  </a:lnTo>
                  <a:lnTo>
                    <a:pt x="556" y="1195"/>
                  </a:lnTo>
                  <a:lnTo>
                    <a:pt x="509" y="1190"/>
                  </a:lnTo>
                  <a:lnTo>
                    <a:pt x="462" y="1183"/>
                  </a:lnTo>
                  <a:lnTo>
                    <a:pt x="440" y="1180"/>
                  </a:lnTo>
                  <a:lnTo>
                    <a:pt x="418" y="1174"/>
                  </a:lnTo>
                  <a:lnTo>
                    <a:pt x="395" y="1168"/>
                  </a:lnTo>
                  <a:lnTo>
                    <a:pt x="373" y="1160"/>
                  </a:lnTo>
                  <a:lnTo>
                    <a:pt x="352" y="1151"/>
                  </a:lnTo>
                  <a:lnTo>
                    <a:pt x="331" y="1142"/>
                  </a:lnTo>
                  <a:lnTo>
                    <a:pt x="312" y="1130"/>
                  </a:lnTo>
                  <a:lnTo>
                    <a:pt x="292" y="1118"/>
                  </a:lnTo>
                  <a:lnTo>
                    <a:pt x="292" y="1118"/>
                  </a:lnTo>
                  <a:lnTo>
                    <a:pt x="246" y="1084"/>
                  </a:lnTo>
                  <a:lnTo>
                    <a:pt x="224" y="1067"/>
                  </a:lnTo>
                  <a:lnTo>
                    <a:pt x="203" y="1049"/>
                  </a:lnTo>
                  <a:lnTo>
                    <a:pt x="182" y="1030"/>
                  </a:lnTo>
                  <a:lnTo>
                    <a:pt x="163" y="1012"/>
                  </a:lnTo>
                  <a:lnTo>
                    <a:pt x="143" y="993"/>
                  </a:lnTo>
                  <a:lnTo>
                    <a:pt x="125" y="972"/>
                  </a:lnTo>
                  <a:lnTo>
                    <a:pt x="125" y="972"/>
                  </a:lnTo>
                  <a:lnTo>
                    <a:pt x="110" y="955"/>
                  </a:lnTo>
                  <a:lnTo>
                    <a:pt x="97" y="938"/>
                  </a:lnTo>
                  <a:lnTo>
                    <a:pt x="87" y="921"/>
                  </a:lnTo>
                  <a:lnTo>
                    <a:pt x="76" y="904"/>
                  </a:lnTo>
                  <a:lnTo>
                    <a:pt x="68" y="885"/>
                  </a:lnTo>
                  <a:lnTo>
                    <a:pt x="61" y="866"/>
                  </a:lnTo>
                  <a:lnTo>
                    <a:pt x="45" y="821"/>
                  </a:lnTo>
                  <a:lnTo>
                    <a:pt x="45" y="821"/>
                  </a:lnTo>
                  <a:lnTo>
                    <a:pt x="37" y="792"/>
                  </a:lnTo>
                  <a:lnTo>
                    <a:pt x="29" y="764"/>
                  </a:lnTo>
                  <a:lnTo>
                    <a:pt x="23" y="735"/>
                  </a:lnTo>
                  <a:lnTo>
                    <a:pt x="16" y="706"/>
                  </a:lnTo>
                  <a:lnTo>
                    <a:pt x="12" y="677"/>
                  </a:lnTo>
                  <a:lnTo>
                    <a:pt x="8" y="649"/>
                  </a:lnTo>
                  <a:lnTo>
                    <a:pt x="4" y="621"/>
                  </a:lnTo>
                  <a:lnTo>
                    <a:pt x="3" y="594"/>
                  </a:lnTo>
                  <a:lnTo>
                    <a:pt x="2" y="565"/>
                  </a:lnTo>
                  <a:lnTo>
                    <a:pt x="0" y="537"/>
                  </a:lnTo>
                  <a:lnTo>
                    <a:pt x="2" y="511"/>
                  </a:lnTo>
                  <a:lnTo>
                    <a:pt x="3" y="484"/>
                  </a:lnTo>
                  <a:lnTo>
                    <a:pt x="6" y="458"/>
                  </a:lnTo>
                  <a:lnTo>
                    <a:pt x="8" y="433"/>
                  </a:lnTo>
                  <a:lnTo>
                    <a:pt x="14" y="407"/>
                  </a:lnTo>
                  <a:lnTo>
                    <a:pt x="19" y="383"/>
                  </a:lnTo>
                  <a:lnTo>
                    <a:pt x="19" y="383"/>
                  </a:lnTo>
                  <a:lnTo>
                    <a:pt x="25" y="356"/>
                  </a:lnTo>
                  <a:lnTo>
                    <a:pt x="33" y="331"/>
                  </a:lnTo>
                  <a:lnTo>
                    <a:pt x="42" y="307"/>
                  </a:lnTo>
                  <a:lnTo>
                    <a:pt x="51" y="284"/>
                  </a:lnTo>
                  <a:lnTo>
                    <a:pt x="62" y="260"/>
                  </a:lnTo>
                  <a:lnTo>
                    <a:pt x="74" y="239"/>
                  </a:lnTo>
                  <a:lnTo>
                    <a:pt x="87" y="218"/>
                  </a:lnTo>
                  <a:lnTo>
                    <a:pt x="100" y="199"/>
                  </a:lnTo>
                  <a:lnTo>
                    <a:pt x="114" y="180"/>
                  </a:lnTo>
                  <a:lnTo>
                    <a:pt x="130" y="163"/>
                  </a:lnTo>
                  <a:lnTo>
                    <a:pt x="146" y="146"/>
                  </a:lnTo>
                  <a:lnTo>
                    <a:pt x="164" y="131"/>
                  </a:lnTo>
                  <a:lnTo>
                    <a:pt x="182" y="116"/>
                  </a:lnTo>
                  <a:lnTo>
                    <a:pt x="201" y="102"/>
                  </a:lnTo>
                  <a:lnTo>
                    <a:pt x="221" y="90"/>
                  </a:lnTo>
                  <a:lnTo>
                    <a:pt x="242" y="78"/>
                  </a:lnTo>
                  <a:lnTo>
                    <a:pt x="242" y="78"/>
                  </a:lnTo>
                  <a:lnTo>
                    <a:pt x="266" y="67"/>
                  </a:lnTo>
                  <a:lnTo>
                    <a:pt x="290" y="56"/>
                  </a:lnTo>
                  <a:lnTo>
                    <a:pt x="313" y="47"/>
                  </a:lnTo>
                  <a:lnTo>
                    <a:pt x="338" y="39"/>
                  </a:lnTo>
                  <a:lnTo>
                    <a:pt x="363" y="33"/>
                  </a:lnTo>
                  <a:lnTo>
                    <a:pt x="388" y="27"/>
                  </a:lnTo>
                  <a:lnTo>
                    <a:pt x="412" y="22"/>
                  </a:lnTo>
                  <a:lnTo>
                    <a:pt x="437" y="18"/>
                  </a:lnTo>
                  <a:lnTo>
                    <a:pt x="488" y="13"/>
                  </a:lnTo>
                  <a:lnTo>
                    <a:pt x="541" y="9"/>
                  </a:lnTo>
                  <a:lnTo>
                    <a:pt x="594" y="8"/>
                  </a:lnTo>
                  <a:lnTo>
                    <a:pt x="649" y="8"/>
                  </a:lnTo>
                  <a:lnTo>
                    <a:pt x="670" y="8"/>
                  </a:lnTo>
                  <a:lnTo>
                    <a:pt x="671" y="6"/>
                  </a:lnTo>
                  <a:lnTo>
                    <a:pt x="671" y="6"/>
                  </a:lnTo>
                  <a:lnTo>
                    <a:pt x="678" y="3"/>
                  </a:lnTo>
                  <a:lnTo>
                    <a:pt x="687" y="0"/>
                  </a:lnTo>
                  <a:lnTo>
                    <a:pt x="687" y="0"/>
                  </a:lnTo>
                  <a:lnTo>
                    <a:pt x="709" y="0"/>
                  </a:lnTo>
                  <a:lnTo>
                    <a:pt x="709" y="0"/>
                  </a:lnTo>
                  <a:lnTo>
                    <a:pt x="747" y="1"/>
                  </a:lnTo>
                  <a:lnTo>
                    <a:pt x="785" y="4"/>
                  </a:lnTo>
                  <a:lnTo>
                    <a:pt x="825" y="9"/>
                  </a:lnTo>
                  <a:lnTo>
                    <a:pt x="862" y="17"/>
                  </a:lnTo>
                  <a:lnTo>
                    <a:pt x="902" y="27"/>
                  </a:lnTo>
                  <a:lnTo>
                    <a:pt x="941" y="39"/>
                  </a:lnTo>
                  <a:lnTo>
                    <a:pt x="980" y="52"/>
                  </a:lnTo>
                  <a:lnTo>
                    <a:pt x="1019" y="69"/>
                  </a:lnTo>
                  <a:lnTo>
                    <a:pt x="1019" y="69"/>
                  </a:lnTo>
                  <a:lnTo>
                    <a:pt x="1042" y="78"/>
                  </a:lnTo>
                  <a:lnTo>
                    <a:pt x="1063" y="89"/>
                  </a:lnTo>
                  <a:lnTo>
                    <a:pt x="1084" y="101"/>
                  </a:lnTo>
                  <a:lnTo>
                    <a:pt x="1102" y="111"/>
                  </a:lnTo>
                  <a:lnTo>
                    <a:pt x="1121" y="124"/>
                  </a:lnTo>
                  <a:lnTo>
                    <a:pt x="1140" y="137"/>
                  </a:lnTo>
                  <a:lnTo>
                    <a:pt x="1157" y="150"/>
                  </a:lnTo>
                  <a:lnTo>
                    <a:pt x="1174" y="165"/>
                  </a:lnTo>
                  <a:lnTo>
                    <a:pt x="1191" y="180"/>
                  </a:lnTo>
                  <a:lnTo>
                    <a:pt x="1206" y="196"/>
                  </a:lnTo>
                  <a:lnTo>
                    <a:pt x="1222" y="213"/>
                  </a:lnTo>
                  <a:lnTo>
                    <a:pt x="1237" y="230"/>
                  </a:lnTo>
                  <a:lnTo>
                    <a:pt x="1251" y="248"/>
                  </a:lnTo>
                  <a:lnTo>
                    <a:pt x="1265" y="268"/>
                  </a:lnTo>
                  <a:lnTo>
                    <a:pt x="1280" y="288"/>
                  </a:lnTo>
                  <a:lnTo>
                    <a:pt x="1293" y="309"/>
                  </a:lnTo>
                  <a:lnTo>
                    <a:pt x="1293" y="309"/>
                  </a:lnTo>
                  <a:lnTo>
                    <a:pt x="1298" y="319"/>
                  </a:lnTo>
                  <a:lnTo>
                    <a:pt x="1303" y="329"/>
                  </a:lnTo>
                  <a:lnTo>
                    <a:pt x="1312" y="354"/>
                  </a:lnTo>
                  <a:lnTo>
                    <a:pt x="1318" y="379"/>
                  </a:lnTo>
                  <a:lnTo>
                    <a:pt x="1323" y="405"/>
                  </a:lnTo>
                  <a:lnTo>
                    <a:pt x="1326" y="431"/>
                  </a:lnTo>
                  <a:lnTo>
                    <a:pt x="1328" y="455"/>
                  </a:lnTo>
                  <a:lnTo>
                    <a:pt x="1329" y="493"/>
                  </a:lnTo>
                  <a:lnTo>
                    <a:pt x="1329" y="493"/>
                  </a:lnTo>
                  <a:lnTo>
                    <a:pt x="1329" y="552"/>
                  </a:lnTo>
                  <a:lnTo>
                    <a:pt x="1329" y="612"/>
                  </a:lnTo>
                  <a:lnTo>
                    <a:pt x="1327" y="671"/>
                  </a:lnTo>
                  <a:lnTo>
                    <a:pt x="1326" y="701"/>
                  </a:lnTo>
                  <a:lnTo>
                    <a:pt x="1323" y="731"/>
                  </a:lnTo>
                  <a:lnTo>
                    <a:pt x="1323" y="731"/>
                  </a:lnTo>
                  <a:lnTo>
                    <a:pt x="1319" y="772"/>
                  </a:lnTo>
                  <a:lnTo>
                    <a:pt x="1319" y="772"/>
                  </a:lnTo>
                  <a:lnTo>
                    <a:pt x="1315" y="811"/>
                  </a:lnTo>
                  <a:lnTo>
                    <a:pt x="1310" y="850"/>
                  </a:lnTo>
                  <a:lnTo>
                    <a:pt x="1306" y="868"/>
                  </a:lnTo>
                  <a:lnTo>
                    <a:pt x="1301" y="888"/>
                  </a:lnTo>
                  <a:lnTo>
                    <a:pt x="1294" y="906"/>
                  </a:lnTo>
                  <a:lnTo>
                    <a:pt x="1286" y="926"/>
                  </a:lnTo>
                  <a:lnTo>
                    <a:pt x="1286" y="926"/>
                  </a:lnTo>
                  <a:lnTo>
                    <a:pt x="1273" y="949"/>
                  </a:lnTo>
                  <a:lnTo>
                    <a:pt x="1260" y="972"/>
                  </a:lnTo>
                  <a:lnTo>
                    <a:pt x="1247" y="994"/>
                  </a:lnTo>
                  <a:lnTo>
                    <a:pt x="1231" y="1013"/>
                  </a:lnTo>
                  <a:lnTo>
                    <a:pt x="1217" y="1033"/>
                  </a:lnTo>
                  <a:lnTo>
                    <a:pt x="1200" y="1050"/>
                  </a:lnTo>
                  <a:lnTo>
                    <a:pt x="1183" y="1067"/>
                  </a:lnTo>
                  <a:lnTo>
                    <a:pt x="1166" y="1081"/>
                  </a:lnTo>
                  <a:lnTo>
                    <a:pt x="1166" y="1081"/>
                  </a:lnTo>
                  <a:lnTo>
                    <a:pt x="1148" y="1095"/>
                  </a:lnTo>
                  <a:lnTo>
                    <a:pt x="1129" y="1106"/>
                  </a:lnTo>
                  <a:lnTo>
                    <a:pt x="1110" y="1118"/>
                  </a:lnTo>
                  <a:lnTo>
                    <a:pt x="1089" y="1129"/>
                  </a:lnTo>
                  <a:lnTo>
                    <a:pt x="1068" y="1139"/>
                  </a:lnTo>
                  <a:lnTo>
                    <a:pt x="1046" y="1148"/>
                  </a:lnTo>
                  <a:lnTo>
                    <a:pt x="1023" y="1156"/>
                  </a:lnTo>
                  <a:lnTo>
                    <a:pt x="1000" y="1164"/>
                  </a:lnTo>
                  <a:lnTo>
                    <a:pt x="975" y="1170"/>
                  </a:lnTo>
                  <a:lnTo>
                    <a:pt x="949" y="1177"/>
                  </a:lnTo>
                  <a:lnTo>
                    <a:pt x="923" y="1182"/>
                  </a:lnTo>
                  <a:lnTo>
                    <a:pt x="896" y="1186"/>
                  </a:lnTo>
                  <a:lnTo>
                    <a:pt x="868" y="1189"/>
                  </a:lnTo>
                  <a:lnTo>
                    <a:pt x="840" y="1193"/>
                  </a:lnTo>
                  <a:lnTo>
                    <a:pt x="810" y="1194"/>
                  </a:lnTo>
                  <a:lnTo>
                    <a:pt x="780" y="1195"/>
                  </a:lnTo>
                  <a:lnTo>
                    <a:pt x="780" y="1195"/>
                  </a:lnTo>
                  <a:lnTo>
                    <a:pt x="743" y="1195"/>
                  </a:lnTo>
                  <a:lnTo>
                    <a:pt x="743" y="1195"/>
                  </a:lnTo>
                  <a:lnTo>
                    <a:pt x="648" y="1197"/>
                  </a:lnTo>
                  <a:lnTo>
                    <a:pt x="648" y="1197"/>
                  </a:lnTo>
                  <a:close/>
                  <a:moveTo>
                    <a:pt x="630" y="54"/>
                  </a:moveTo>
                  <a:lnTo>
                    <a:pt x="630" y="54"/>
                  </a:lnTo>
                  <a:lnTo>
                    <a:pt x="575" y="54"/>
                  </a:lnTo>
                  <a:lnTo>
                    <a:pt x="520" y="56"/>
                  </a:lnTo>
                  <a:lnTo>
                    <a:pt x="465" y="60"/>
                  </a:lnTo>
                  <a:lnTo>
                    <a:pt x="437" y="64"/>
                  </a:lnTo>
                  <a:lnTo>
                    <a:pt x="410" y="69"/>
                  </a:lnTo>
                  <a:lnTo>
                    <a:pt x="384" y="74"/>
                  </a:lnTo>
                  <a:lnTo>
                    <a:pt x="358" y="81"/>
                  </a:lnTo>
                  <a:lnTo>
                    <a:pt x="331" y="89"/>
                  </a:lnTo>
                  <a:lnTo>
                    <a:pt x="305" y="98"/>
                  </a:lnTo>
                  <a:lnTo>
                    <a:pt x="280" y="110"/>
                  </a:lnTo>
                  <a:lnTo>
                    <a:pt x="257" y="122"/>
                  </a:lnTo>
                  <a:lnTo>
                    <a:pt x="232" y="136"/>
                  </a:lnTo>
                  <a:lnTo>
                    <a:pt x="210" y="153"/>
                  </a:lnTo>
                  <a:lnTo>
                    <a:pt x="210" y="153"/>
                  </a:lnTo>
                  <a:lnTo>
                    <a:pt x="194" y="165"/>
                  </a:lnTo>
                  <a:lnTo>
                    <a:pt x="181" y="176"/>
                  </a:lnTo>
                  <a:lnTo>
                    <a:pt x="168" y="190"/>
                  </a:lnTo>
                  <a:lnTo>
                    <a:pt x="155" y="203"/>
                  </a:lnTo>
                  <a:lnTo>
                    <a:pt x="143" y="217"/>
                  </a:lnTo>
                  <a:lnTo>
                    <a:pt x="133" y="230"/>
                  </a:lnTo>
                  <a:lnTo>
                    <a:pt x="123" y="244"/>
                  </a:lnTo>
                  <a:lnTo>
                    <a:pt x="114" y="260"/>
                  </a:lnTo>
                  <a:lnTo>
                    <a:pt x="97" y="290"/>
                  </a:lnTo>
                  <a:lnTo>
                    <a:pt x="84" y="322"/>
                  </a:lnTo>
                  <a:lnTo>
                    <a:pt x="74" y="353"/>
                  </a:lnTo>
                  <a:lnTo>
                    <a:pt x="65" y="384"/>
                  </a:lnTo>
                  <a:lnTo>
                    <a:pt x="58" y="416"/>
                  </a:lnTo>
                  <a:lnTo>
                    <a:pt x="53" y="447"/>
                  </a:lnTo>
                  <a:lnTo>
                    <a:pt x="49" y="479"/>
                  </a:lnTo>
                  <a:lnTo>
                    <a:pt x="48" y="507"/>
                  </a:lnTo>
                  <a:lnTo>
                    <a:pt x="48" y="536"/>
                  </a:lnTo>
                  <a:lnTo>
                    <a:pt x="48" y="564"/>
                  </a:lnTo>
                  <a:lnTo>
                    <a:pt x="49" y="590"/>
                  </a:lnTo>
                  <a:lnTo>
                    <a:pt x="50" y="613"/>
                  </a:lnTo>
                  <a:lnTo>
                    <a:pt x="50" y="613"/>
                  </a:lnTo>
                  <a:lnTo>
                    <a:pt x="53" y="638"/>
                  </a:lnTo>
                  <a:lnTo>
                    <a:pt x="57" y="663"/>
                  </a:lnTo>
                  <a:lnTo>
                    <a:pt x="67" y="718"/>
                  </a:lnTo>
                  <a:lnTo>
                    <a:pt x="80" y="777"/>
                  </a:lnTo>
                  <a:lnTo>
                    <a:pt x="99" y="841"/>
                  </a:lnTo>
                  <a:lnTo>
                    <a:pt x="99" y="841"/>
                  </a:lnTo>
                  <a:lnTo>
                    <a:pt x="106" y="864"/>
                  </a:lnTo>
                  <a:lnTo>
                    <a:pt x="118" y="888"/>
                  </a:lnTo>
                  <a:lnTo>
                    <a:pt x="133" y="913"/>
                  </a:lnTo>
                  <a:lnTo>
                    <a:pt x="150" y="936"/>
                  </a:lnTo>
                  <a:lnTo>
                    <a:pt x="169" y="960"/>
                  </a:lnTo>
                  <a:lnTo>
                    <a:pt x="191" y="982"/>
                  </a:lnTo>
                  <a:lnTo>
                    <a:pt x="215" y="1003"/>
                  </a:lnTo>
                  <a:lnTo>
                    <a:pt x="241" y="1023"/>
                  </a:lnTo>
                  <a:lnTo>
                    <a:pt x="241" y="1023"/>
                  </a:lnTo>
                  <a:lnTo>
                    <a:pt x="271" y="1046"/>
                  </a:lnTo>
                  <a:lnTo>
                    <a:pt x="271" y="1046"/>
                  </a:lnTo>
                  <a:lnTo>
                    <a:pt x="300" y="1068"/>
                  </a:lnTo>
                  <a:lnTo>
                    <a:pt x="314" y="1079"/>
                  </a:lnTo>
                  <a:lnTo>
                    <a:pt x="330" y="1088"/>
                  </a:lnTo>
                  <a:lnTo>
                    <a:pt x="330" y="1088"/>
                  </a:lnTo>
                  <a:lnTo>
                    <a:pt x="346" y="1097"/>
                  </a:lnTo>
                  <a:lnTo>
                    <a:pt x="363" y="1105"/>
                  </a:lnTo>
                  <a:lnTo>
                    <a:pt x="380" y="1112"/>
                  </a:lnTo>
                  <a:lnTo>
                    <a:pt x="397" y="1117"/>
                  </a:lnTo>
                  <a:lnTo>
                    <a:pt x="431" y="1126"/>
                  </a:lnTo>
                  <a:lnTo>
                    <a:pt x="463" y="1134"/>
                  </a:lnTo>
                  <a:lnTo>
                    <a:pt x="463" y="1134"/>
                  </a:lnTo>
                  <a:lnTo>
                    <a:pt x="494" y="1138"/>
                  </a:lnTo>
                  <a:lnTo>
                    <a:pt x="522" y="1142"/>
                  </a:lnTo>
                  <a:lnTo>
                    <a:pt x="552" y="1146"/>
                  </a:lnTo>
                  <a:lnTo>
                    <a:pt x="581" y="1147"/>
                  </a:lnTo>
                  <a:lnTo>
                    <a:pt x="641" y="1149"/>
                  </a:lnTo>
                  <a:lnTo>
                    <a:pt x="704" y="1149"/>
                  </a:lnTo>
                  <a:lnTo>
                    <a:pt x="739" y="1149"/>
                  </a:lnTo>
                  <a:lnTo>
                    <a:pt x="739" y="1149"/>
                  </a:lnTo>
                  <a:lnTo>
                    <a:pt x="779" y="1149"/>
                  </a:lnTo>
                  <a:lnTo>
                    <a:pt x="817" y="1147"/>
                  </a:lnTo>
                  <a:lnTo>
                    <a:pt x="853" y="1144"/>
                  </a:lnTo>
                  <a:lnTo>
                    <a:pt x="889" y="1140"/>
                  </a:lnTo>
                  <a:lnTo>
                    <a:pt x="921" y="1135"/>
                  </a:lnTo>
                  <a:lnTo>
                    <a:pt x="953" y="1129"/>
                  </a:lnTo>
                  <a:lnTo>
                    <a:pt x="983" y="1121"/>
                  </a:lnTo>
                  <a:lnTo>
                    <a:pt x="1012" y="1113"/>
                  </a:lnTo>
                  <a:lnTo>
                    <a:pt x="1038" y="1102"/>
                  </a:lnTo>
                  <a:lnTo>
                    <a:pt x="1064" y="1091"/>
                  </a:lnTo>
                  <a:lnTo>
                    <a:pt x="1087" y="1079"/>
                  </a:lnTo>
                  <a:lnTo>
                    <a:pt x="1110" y="1066"/>
                  </a:lnTo>
                  <a:lnTo>
                    <a:pt x="1131" y="1050"/>
                  </a:lnTo>
                  <a:lnTo>
                    <a:pt x="1150" y="1034"/>
                  </a:lnTo>
                  <a:lnTo>
                    <a:pt x="1169" y="1017"/>
                  </a:lnTo>
                  <a:lnTo>
                    <a:pt x="1184" y="999"/>
                  </a:lnTo>
                  <a:lnTo>
                    <a:pt x="1184" y="999"/>
                  </a:lnTo>
                  <a:lnTo>
                    <a:pt x="1204" y="974"/>
                  </a:lnTo>
                  <a:lnTo>
                    <a:pt x="1221" y="948"/>
                  </a:lnTo>
                  <a:lnTo>
                    <a:pt x="1235" y="922"/>
                  </a:lnTo>
                  <a:lnTo>
                    <a:pt x="1247" y="894"/>
                  </a:lnTo>
                  <a:lnTo>
                    <a:pt x="1256" y="866"/>
                  </a:lnTo>
                  <a:lnTo>
                    <a:pt x="1264" y="836"/>
                  </a:lnTo>
                  <a:lnTo>
                    <a:pt x="1269" y="802"/>
                  </a:lnTo>
                  <a:lnTo>
                    <a:pt x="1273" y="766"/>
                  </a:lnTo>
                  <a:lnTo>
                    <a:pt x="1273" y="766"/>
                  </a:lnTo>
                  <a:lnTo>
                    <a:pt x="1277" y="707"/>
                  </a:lnTo>
                  <a:lnTo>
                    <a:pt x="1281" y="649"/>
                  </a:lnTo>
                  <a:lnTo>
                    <a:pt x="1282" y="590"/>
                  </a:lnTo>
                  <a:lnTo>
                    <a:pt x="1284" y="532"/>
                  </a:lnTo>
                  <a:lnTo>
                    <a:pt x="1284" y="532"/>
                  </a:lnTo>
                  <a:lnTo>
                    <a:pt x="1284" y="507"/>
                  </a:lnTo>
                  <a:lnTo>
                    <a:pt x="1282" y="481"/>
                  </a:lnTo>
                  <a:lnTo>
                    <a:pt x="1280" y="452"/>
                  </a:lnTo>
                  <a:lnTo>
                    <a:pt x="1277" y="422"/>
                  </a:lnTo>
                  <a:lnTo>
                    <a:pt x="1271" y="392"/>
                  </a:lnTo>
                  <a:lnTo>
                    <a:pt x="1263" y="362"/>
                  </a:lnTo>
                  <a:lnTo>
                    <a:pt x="1257" y="346"/>
                  </a:lnTo>
                  <a:lnTo>
                    <a:pt x="1251" y="332"/>
                  </a:lnTo>
                  <a:lnTo>
                    <a:pt x="1244" y="318"/>
                  </a:lnTo>
                  <a:lnTo>
                    <a:pt x="1237" y="305"/>
                  </a:lnTo>
                  <a:lnTo>
                    <a:pt x="1237" y="305"/>
                  </a:lnTo>
                  <a:lnTo>
                    <a:pt x="1222" y="280"/>
                  </a:lnTo>
                  <a:lnTo>
                    <a:pt x="1204" y="256"/>
                  </a:lnTo>
                  <a:lnTo>
                    <a:pt x="1186" y="234"/>
                  </a:lnTo>
                  <a:lnTo>
                    <a:pt x="1165" y="213"/>
                  </a:lnTo>
                  <a:lnTo>
                    <a:pt x="1144" y="193"/>
                  </a:lnTo>
                  <a:lnTo>
                    <a:pt x="1121" y="175"/>
                  </a:lnTo>
                  <a:lnTo>
                    <a:pt x="1099" y="159"/>
                  </a:lnTo>
                  <a:lnTo>
                    <a:pt x="1076" y="146"/>
                  </a:lnTo>
                  <a:lnTo>
                    <a:pt x="1076" y="146"/>
                  </a:lnTo>
                  <a:lnTo>
                    <a:pt x="1033" y="124"/>
                  </a:lnTo>
                  <a:lnTo>
                    <a:pt x="989" y="105"/>
                  </a:lnTo>
                  <a:lnTo>
                    <a:pt x="946" y="89"/>
                  </a:lnTo>
                  <a:lnTo>
                    <a:pt x="902" y="74"/>
                  </a:lnTo>
                  <a:lnTo>
                    <a:pt x="859" y="64"/>
                  </a:lnTo>
                  <a:lnTo>
                    <a:pt x="814" y="55"/>
                  </a:lnTo>
                  <a:lnTo>
                    <a:pt x="771" y="50"/>
                  </a:lnTo>
                  <a:lnTo>
                    <a:pt x="729" y="46"/>
                  </a:lnTo>
                  <a:lnTo>
                    <a:pt x="726" y="46"/>
                  </a:lnTo>
                  <a:lnTo>
                    <a:pt x="725" y="48"/>
                  </a:lnTo>
                  <a:lnTo>
                    <a:pt x="725" y="48"/>
                  </a:lnTo>
                  <a:lnTo>
                    <a:pt x="721" y="51"/>
                  </a:lnTo>
                  <a:lnTo>
                    <a:pt x="717" y="52"/>
                  </a:lnTo>
                  <a:lnTo>
                    <a:pt x="713" y="54"/>
                  </a:lnTo>
                  <a:lnTo>
                    <a:pt x="709" y="54"/>
                  </a:lnTo>
                  <a:lnTo>
                    <a:pt x="709" y="54"/>
                  </a:lnTo>
                  <a:lnTo>
                    <a:pt x="670" y="54"/>
                  </a:lnTo>
                  <a:lnTo>
                    <a:pt x="670" y="54"/>
                  </a:lnTo>
                  <a:lnTo>
                    <a:pt x="630" y="54"/>
                  </a:lnTo>
                  <a:lnTo>
                    <a:pt x="630" y="5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86" name="Freeform 918"/>
            <p:cNvSpPr/>
            <p:nvPr/>
          </p:nvSpPr>
          <p:spPr bwMode="auto">
            <a:xfrm>
              <a:off x="3213101" y="3149601"/>
              <a:ext cx="519113" cy="127000"/>
            </a:xfrm>
            <a:custGeom>
              <a:avLst/>
              <a:gdLst/>
              <a:ahLst/>
              <a:cxnLst>
                <a:cxn ang="0">
                  <a:pos x="103" y="321"/>
                </a:cxn>
                <a:cxn ang="0">
                  <a:pos x="15" y="309"/>
                </a:cxn>
                <a:cxn ang="0">
                  <a:pos x="6" y="306"/>
                </a:cxn>
                <a:cxn ang="0">
                  <a:pos x="0" y="292"/>
                </a:cxn>
                <a:cxn ang="0">
                  <a:pos x="2" y="281"/>
                </a:cxn>
                <a:cxn ang="0">
                  <a:pos x="14" y="268"/>
                </a:cxn>
                <a:cxn ang="0">
                  <a:pos x="23" y="265"/>
                </a:cxn>
                <a:cxn ang="0">
                  <a:pos x="55" y="270"/>
                </a:cxn>
                <a:cxn ang="0">
                  <a:pos x="137" y="277"/>
                </a:cxn>
                <a:cxn ang="0">
                  <a:pos x="202" y="273"/>
                </a:cxn>
                <a:cxn ang="0">
                  <a:pos x="308" y="256"/>
                </a:cxn>
                <a:cxn ang="0">
                  <a:pos x="430" y="224"/>
                </a:cxn>
                <a:cxn ang="0">
                  <a:pos x="481" y="206"/>
                </a:cxn>
                <a:cxn ang="0">
                  <a:pos x="548" y="173"/>
                </a:cxn>
                <a:cxn ang="0">
                  <a:pos x="608" y="128"/>
                </a:cxn>
                <a:cxn ang="0">
                  <a:pos x="625" y="113"/>
                </a:cxn>
                <a:cxn ang="0">
                  <a:pos x="660" y="92"/>
                </a:cxn>
                <a:cxn ang="0">
                  <a:pos x="718" y="48"/>
                </a:cxn>
                <a:cxn ang="0">
                  <a:pos x="765" y="10"/>
                </a:cxn>
                <a:cxn ang="0">
                  <a:pos x="766" y="9"/>
                </a:cxn>
                <a:cxn ang="0">
                  <a:pos x="781" y="0"/>
                </a:cxn>
                <a:cxn ang="0">
                  <a:pos x="791" y="0"/>
                </a:cxn>
                <a:cxn ang="0">
                  <a:pos x="802" y="6"/>
                </a:cxn>
                <a:cxn ang="0">
                  <a:pos x="806" y="15"/>
                </a:cxn>
                <a:cxn ang="0">
                  <a:pos x="821" y="48"/>
                </a:cxn>
                <a:cxn ang="0">
                  <a:pos x="846" y="74"/>
                </a:cxn>
                <a:cxn ang="0">
                  <a:pos x="883" y="100"/>
                </a:cxn>
                <a:cxn ang="0">
                  <a:pos x="942" y="142"/>
                </a:cxn>
                <a:cxn ang="0">
                  <a:pos x="1020" y="190"/>
                </a:cxn>
                <a:cxn ang="0">
                  <a:pos x="1066" y="218"/>
                </a:cxn>
                <a:cxn ang="0">
                  <a:pos x="1114" y="238"/>
                </a:cxn>
                <a:cxn ang="0">
                  <a:pos x="1148" y="243"/>
                </a:cxn>
                <a:cxn ang="0">
                  <a:pos x="1218" y="247"/>
                </a:cxn>
                <a:cxn ang="0">
                  <a:pos x="1286" y="249"/>
                </a:cxn>
                <a:cxn ang="0">
                  <a:pos x="1300" y="255"/>
                </a:cxn>
                <a:cxn ang="0">
                  <a:pos x="1307" y="265"/>
                </a:cxn>
                <a:cxn ang="0">
                  <a:pos x="1307" y="282"/>
                </a:cxn>
                <a:cxn ang="0">
                  <a:pos x="1296" y="294"/>
                </a:cxn>
                <a:cxn ang="0">
                  <a:pos x="1287" y="295"/>
                </a:cxn>
                <a:cxn ang="0">
                  <a:pos x="1250" y="295"/>
                </a:cxn>
                <a:cxn ang="0">
                  <a:pos x="1142" y="290"/>
                </a:cxn>
                <a:cxn ang="0">
                  <a:pos x="1109" y="283"/>
                </a:cxn>
                <a:cxn ang="0">
                  <a:pos x="1055" y="261"/>
                </a:cxn>
                <a:cxn ang="0">
                  <a:pos x="1004" y="232"/>
                </a:cxn>
                <a:cxn ang="0">
                  <a:pos x="940" y="196"/>
                </a:cxn>
                <a:cxn ang="0">
                  <a:pos x="876" y="151"/>
                </a:cxn>
                <a:cxn ang="0">
                  <a:pos x="817" y="109"/>
                </a:cxn>
                <a:cxn ang="0">
                  <a:pos x="785" y="79"/>
                </a:cxn>
                <a:cxn ang="0">
                  <a:pos x="768" y="65"/>
                </a:cxn>
                <a:cxn ang="0">
                  <a:pos x="673" y="139"/>
                </a:cxn>
                <a:cxn ang="0">
                  <a:pos x="605" y="192"/>
                </a:cxn>
                <a:cxn ang="0">
                  <a:pos x="547" y="230"/>
                </a:cxn>
                <a:cxn ang="0">
                  <a:pos x="484" y="255"/>
                </a:cxn>
                <a:cxn ang="0">
                  <a:pos x="371" y="287"/>
                </a:cxn>
                <a:cxn ang="0">
                  <a:pos x="256" y="312"/>
                </a:cxn>
                <a:cxn ang="0">
                  <a:pos x="134" y="321"/>
                </a:cxn>
              </a:cxnLst>
              <a:rect l="0" t="0" r="r" b="b"/>
              <a:pathLst>
                <a:path w="1308" h="321">
                  <a:moveTo>
                    <a:pt x="134" y="321"/>
                  </a:moveTo>
                  <a:lnTo>
                    <a:pt x="134" y="321"/>
                  </a:lnTo>
                  <a:lnTo>
                    <a:pt x="103" y="321"/>
                  </a:lnTo>
                  <a:lnTo>
                    <a:pt x="73" y="319"/>
                  </a:lnTo>
                  <a:lnTo>
                    <a:pt x="44" y="315"/>
                  </a:lnTo>
                  <a:lnTo>
                    <a:pt x="15" y="309"/>
                  </a:lnTo>
                  <a:lnTo>
                    <a:pt x="15" y="309"/>
                  </a:lnTo>
                  <a:lnTo>
                    <a:pt x="10" y="308"/>
                  </a:lnTo>
                  <a:lnTo>
                    <a:pt x="6" y="306"/>
                  </a:lnTo>
                  <a:lnTo>
                    <a:pt x="4" y="303"/>
                  </a:lnTo>
                  <a:lnTo>
                    <a:pt x="1" y="299"/>
                  </a:lnTo>
                  <a:lnTo>
                    <a:pt x="0" y="292"/>
                  </a:lnTo>
                  <a:lnTo>
                    <a:pt x="0" y="289"/>
                  </a:lnTo>
                  <a:lnTo>
                    <a:pt x="0" y="289"/>
                  </a:lnTo>
                  <a:lnTo>
                    <a:pt x="2" y="281"/>
                  </a:lnTo>
                  <a:lnTo>
                    <a:pt x="8" y="273"/>
                  </a:lnTo>
                  <a:lnTo>
                    <a:pt x="10" y="270"/>
                  </a:lnTo>
                  <a:lnTo>
                    <a:pt x="14" y="268"/>
                  </a:lnTo>
                  <a:lnTo>
                    <a:pt x="18" y="266"/>
                  </a:lnTo>
                  <a:lnTo>
                    <a:pt x="23" y="265"/>
                  </a:lnTo>
                  <a:lnTo>
                    <a:pt x="23" y="265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55" y="270"/>
                  </a:lnTo>
                  <a:lnTo>
                    <a:pt x="81" y="274"/>
                  </a:lnTo>
                  <a:lnTo>
                    <a:pt x="108" y="275"/>
                  </a:lnTo>
                  <a:lnTo>
                    <a:pt x="137" y="277"/>
                  </a:lnTo>
                  <a:lnTo>
                    <a:pt x="137" y="277"/>
                  </a:lnTo>
                  <a:lnTo>
                    <a:pt x="168" y="275"/>
                  </a:lnTo>
                  <a:lnTo>
                    <a:pt x="202" y="273"/>
                  </a:lnTo>
                  <a:lnTo>
                    <a:pt x="236" y="269"/>
                  </a:lnTo>
                  <a:lnTo>
                    <a:pt x="272" y="264"/>
                  </a:lnTo>
                  <a:lnTo>
                    <a:pt x="308" y="256"/>
                  </a:lnTo>
                  <a:lnTo>
                    <a:pt x="348" y="247"/>
                  </a:lnTo>
                  <a:lnTo>
                    <a:pt x="387" y="236"/>
                  </a:lnTo>
                  <a:lnTo>
                    <a:pt x="430" y="224"/>
                  </a:lnTo>
                  <a:lnTo>
                    <a:pt x="430" y="224"/>
                  </a:lnTo>
                  <a:lnTo>
                    <a:pt x="456" y="215"/>
                  </a:lnTo>
                  <a:lnTo>
                    <a:pt x="481" y="206"/>
                  </a:lnTo>
                  <a:lnTo>
                    <a:pt x="505" y="197"/>
                  </a:lnTo>
                  <a:lnTo>
                    <a:pt x="527" y="187"/>
                  </a:lnTo>
                  <a:lnTo>
                    <a:pt x="548" y="173"/>
                  </a:lnTo>
                  <a:lnTo>
                    <a:pt x="569" y="160"/>
                  </a:lnTo>
                  <a:lnTo>
                    <a:pt x="588" y="145"/>
                  </a:lnTo>
                  <a:lnTo>
                    <a:pt x="608" y="128"/>
                  </a:lnTo>
                  <a:lnTo>
                    <a:pt x="608" y="128"/>
                  </a:lnTo>
                  <a:lnTo>
                    <a:pt x="616" y="120"/>
                  </a:lnTo>
                  <a:lnTo>
                    <a:pt x="625" y="113"/>
                  </a:lnTo>
                  <a:lnTo>
                    <a:pt x="646" y="100"/>
                  </a:lnTo>
                  <a:lnTo>
                    <a:pt x="646" y="100"/>
                  </a:lnTo>
                  <a:lnTo>
                    <a:pt x="660" y="92"/>
                  </a:lnTo>
                  <a:lnTo>
                    <a:pt x="673" y="83"/>
                  </a:lnTo>
                  <a:lnTo>
                    <a:pt x="673" y="83"/>
                  </a:lnTo>
                  <a:lnTo>
                    <a:pt x="718" y="48"/>
                  </a:lnTo>
                  <a:lnTo>
                    <a:pt x="760" y="14"/>
                  </a:lnTo>
                  <a:lnTo>
                    <a:pt x="760" y="14"/>
                  </a:lnTo>
                  <a:lnTo>
                    <a:pt x="765" y="10"/>
                  </a:lnTo>
                  <a:lnTo>
                    <a:pt x="765" y="10"/>
                  </a:lnTo>
                  <a:lnTo>
                    <a:pt x="766" y="9"/>
                  </a:lnTo>
                  <a:lnTo>
                    <a:pt x="766" y="9"/>
                  </a:lnTo>
                  <a:lnTo>
                    <a:pt x="770" y="5"/>
                  </a:lnTo>
                  <a:lnTo>
                    <a:pt x="775" y="2"/>
                  </a:lnTo>
                  <a:lnTo>
                    <a:pt x="781" y="0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791" y="0"/>
                  </a:lnTo>
                  <a:lnTo>
                    <a:pt x="796" y="2"/>
                  </a:lnTo>
                  <a:lnTo>
                    <a:pt x="799" y="3"/>
                  </a:lnTo>
                  <a:lnTo>
                    <a:pt x="802" y="6"/>
                  </a:lnTo>
                  <a:lnTo>
                    <a:pt x="804" y="10"/>
                  </a:lnTo>
                  <a:lnTo>
                    <a:pt x="806" y="15"/>
                  </a:lnTo>
                  <a:lnTo>
                    <a:pt x="806" y="15"/>
                  </a:lnTo>
                  <a:lnTo>
                    <a:pt x="809" y="27"/>
                  </a:lnTo>
                  <a:lnTo>
                    <a:pt x="815" y="39"/>
                  </a:lnTo>
                  <a:lnTo>
                    <a:pt x="821" y="48"/>
                  </a:lnTo>
                  <a:lnTo>
                    <a:pt x="829" y="57"/>
                  </a:lnTo>
                  <a:lnTo>
                    <a:pt x="837" y="66"/>
                  </a:lnTo>
                  <a:lnTo>
                    <a:pt x="846" y="74"/>
                  </a:lnTo>
                  <a:lnTo>
                    <a:pt x="866" y="88"/>
                  </a:lnTo>
                  <a:lnTo>
                    <a:pt x="866" y="88"/>
                  </a:lnTo>
                  <a:lnTo>
                    <a:pt x="883" y="100"/>
                  </a:lnTo>
                  <a:lnTo>
                    <a:pt x="883" y="100"/>
                  </a:lnTo>
                  <a:lnTo>
                    <a:pt x="913" y="122"/>
                  </a:lnTo>
                  <a:lnTo>
                    <a:pt x="942" y="142"/>
                  </a:lnTo>
                  <a:lnTo>
                    <a:pt x="1002" y="179"/>
                  </a:lnTo>
                  <a:lnTo>
                    <a:pt x="1002" y="179"/>
                  </a:lnTo>
                  <a:lnTo>
                    <a:pt x="1020" y="190"/>
                  </a:lnTo>
                  <a:lnTo>
                    <a:pt x="1020" y="190"/>
                  </a:lnTo>
                  <a:lnTo>
                    <a:pt x="1050" y="209"/>
                  </a:lnTo>
                  <a:lnTo>
                    <a:pt x="1066" y="218"/>
                  </a:lnTo>
                  <a:lnTo>
                    <a:pt x="1082" y="226"/>
                  </a:lnTo>
                  <a:lnTo>
                    <a:pt x="1097" y="232"/>
                  </a:lnTo>
                  <a:lnTo>
                    <a:pt x="1114" y="238"/>
                  </a:lnTo>
                  <a:lnTo>
                    <a:pt x="1131" y="240"/>
                  </a:lnTo>
                  <a:lnTo>
                    <a:pt x="1148" y="243"/>
                  </a:lnTo>
                  <a:lnTo>
                    <a:pt x="1148" y="243"/>
                  </a:lnTo>
                  <a:lnTo>
                    <a:pt x="1184" y="244"/>
                  </a:lnTo>
                  <a:lnTo>
                    <a:pt x="1218" y="247"/>
                  </a:lnTo>
                  <a:lnTo>
                    <a:pt x="1218" y="247"/>
                  </a:lnTo>
                  <a:lnTo>
                    <a:pt x="1252" y="248"/>
                  </a:lnTo>
                  <a:lnTo>
                    <a:pt x="1286" y="249"/>
                  </a:lnTo>
                  <a:lnTo>
                    <a:pt x="1286" y="249"/>
                  </a:lnTo>
                  <a:lnTo>
                    <a:pt x="1291" y="251"/>
                  </a:lnTo>
                  <a:lnTo>
                    <a:pt x="1296" y="252"/>
                  </a:lnTo>
                  <a:lnTo>
                    <a:pt x="1300" y="255"/>
                  </a:lnTo>
                  <a:lnTo>
                    <a:pt x="1303" y="257"/>
                  </a:lnTo>
                  <a:lnTo>
                    <a:pt x="1305" y="261"/>
                  </a:lnTo>
                  <a:lnTo>
                    <a:pt x="1307" y="265"/>
                  </a:lnTo>
                  <a:lnTo>
                    <a:pt x="1308" y="274"/>
                  </a:lnTo>
                  <a:lnTo>
                    <a:pt x="1308" y="274"/>
                  </a:lnTo>
                  <a:lnTo>
                    <a:pt x="1307" y="282"/>
                  </a:lnTo>
                  <a:lnTo>
                    <a:pt x="1303" y="289"/>
                  </a:lnTo>
                  <a:lnTo>
                    <a:pt x="1300" y="291"/>
                  </a:lnTo>
                  <a:lnTo>
                    <a:pt x="1296" y="294"/>
                  </a:lnTo>
                  <a:lnTo>
                    <a:pt x="1292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50" y="295"/>
                  </a:lnTo>
                  <a:lnTo>
                    <a:pt x="1250" y="295"/>
                  </a:lnTo>
                  <a:lnTo>
                    <a:pt x="1214" y="295"/>
                  </a:lnTo>
                  <a:lnTo>
                    <a:pt x="1177" y="294"/>
                  </a:lnTo>
                  <a:lnTo>
                    <a:pt x="1142" y="290"/>
                  </a:lnTo>
                  <a:lnTo>
                    <a:pt x="1125" y="287"/>
                  </a:lnTo>
                  <a:lnTo>
                    <a:pt x="1109" y="283"/>
                  </a:lnTo>
                  <a:lnTo>
                    <a:pt x="1109" y="283"/>
                  </a:lnTo>
                  <a:lnTo>
                    <a:pt x="1095" y="279"/>
                  </a:lnTo>
                  <a:lnTo>
                    <a:pt x="1082" y="274"/>
                  </a:lnTo>
                  <a:lnTo>
                    <a:pt x="1055" y="261"/>
                  </a:lnTo>
                  <a:lnTo>
                    <a:pt x="1029" y="248"/>
                  </a:lnTo>
                  <a:lnTo>
                    <a:pt x="1004" y="232"/>
                  </a:lnTo>
                  <a:lnTo>
                    <a:pt x="1004" y="232"/>
                  </a:lnTo>
                  <a:lnTo>
                    <a:pt x="962" y="209"/>
                  </a:lnTo>
                  <a:lnTo>
                    <a:pt x="962" y="209"/>
                  </a:lnTo>
                  <a:lnTo>
                    <a:pt x="940" y="196"/>
                  </a:lnTo>
                  <a:lnTo>
                    <a:pt x="918" y="181"/>
                  </a:lnTo>
                  <a:lnTo>
                    <a:pt x="876" y="151"/>
                  </a:lnTo>
                  <a:lnTo>
                    <a:pt x="876" y="151"/>
                  </a:lnTo>
                  <a:lnTo>
                    <a:pt x="847" y="130"/>
                  </a:lnTo>
                  <a:lnTo>
                    <a:pt x="817" y="109"/>
                  </a:lnTo>
                  <a:lnTo>
                    <a:pt x="817" y="109"/>
                  </a:lnTo>
                  <a:lnTo>
                    <a:pt x="806" y="100"/>
                  </a:lnTo>
                  <a:lnTo>
                    <a:pt x="794" y="91"/>
                  </a:lnTo>
                  <a:lnTo>
                    <a:pt x="785" y="79"/>
                  </a:lnTo>
                  <a:lnTo>
                    <a:pt x="777" y="68"/>
                  </a:lnTo>
                  <a:lnTo>
                    <a:pt x="773" y="61"/>
                  </a:lnTo>
                  <a:lnTo>
                    <a:pt x="768" y="65"/>
                  </a:lnTo>
                  <a:lnTo>
                    <a:pt x="768" y="65"/>
                  </a:lnTo>
                  <a:lnTo>
                    <a:pt x="720" y="103"/>
                  </a:lnTo>
                  <a:lnTo>
                    <a:pt x="673" y="139"/>
                  </a:lnTo>
                  <a:lnTo>
                    <a:pt x="673" y="139"/>
                  </a:lnTo>
                  <a:lnTo>
                    <a:pt x="605" y="192"/>
                  </a:lnTo>
                  <a:lnTo>
                    <a:pt x="605" y="192"/>
                  </a:lnTo>
                  <a:lnTo>
                    <a:pt x="586" y="206"/>
                  </a:lnTo>
                  <a:lnTo>
                    <a:pt x="566" y="218"/>
                  </a:lnTo>
                  <a:lnTo>
                    <a:pt x="547" y="230"/>
                  </a:lnTo>
                  <a:lnTo>
                    <a:pt x="526" y="239"/>
                  </a:lnTo>
                  <a:lnTo>
                    <a:pt x="505" y="247"/>
                  </a:lnTo>
                  <a:lnTo>
                    <a:pt x="484" y="255"/>
                  </a:lnTo>
                  <a:lnTo>
                    <a:pt x="442" y="268"/>
                  </a:lnTo>
                  <a:lnTo>
                    <a:pt x="442" y="268"/>
                  </a:lnTo>
                  <a:lnTo>
                    <a:pt x="371" y="287"/>
                  </a:lnTo>
                  <a:lnTo>
                    <a:pt x="333" y="296"/>
                  </a:lnTo>
                  <a:lnTo>
                    <a:pt x="295" y="304"/>
                  </a:lnTo>
                  <a:lnTo>
                    <a:pt x="256" y="312"/>
                  </a:lnTo>
                  <a:lnTo>
                    <a:pt x="216" y="317"/>
                  </a:lnTo>
                  <a:lnTo>
                    <a:pt x="175" y="320"/>
                  </a:lnTo>
                  <a:lnTo>
                    <a:pt x="134" y="321"/>
                  </a:lnTo>
                  <a:lnTo>
                    <a:pt x="134" y="3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87" name="Freeform 919"/>
            <p:cNvSpPr/>
            <p:nvPr/>
          </p:nvSpPr>
          <p:spPr bwMode="auto">
            <a:xfrm>
              <a:off x="3368676" y="3514726"/>
              <a:ext cx="252413" cy="92075"/>
            </a:xfrm>
            <a:custGeom>
              <a:avLst/>
              <a:gdLst/>
              <a:ahLst/>
              <a:cxnLst>
                <a:cxn ang="0">
                  <a:pos x="112" y="229"/>
                </a:cxn>
                <a:cxn ang="0">
                  <a:pos x="92" y="223"/>
                </a:cxn>
                <a:cxn ang="0">
                  <a:pos x="69" y="206"/>
                </a:cxn>
                <a:cxn ang="0">
                  <a:pos x="51" y="181"/>
                </a:cxn>
                <a:cxn ang="0">
                  <a:pos x="19" y="100"/>
                </a:cxn>
                <a:cxn ang="0">
                  <a:pos x="1" y="50"/>
                </a:cxn>
                <a:cxn ang="0">
                  <a:pos x="0" y="36"/>
                </a:cxn>
                <a:cxn ang="0">
                  <a:pos x="3" y="26"/>
                </a:cxn>
                <a:cxn ang="0">
                  <a:pos x="18" y="15"/>
                </a:cxn>
                <a:cxn ang="0">
                  <a:pos x="30" y="15"/>
                </a:cxn>
                <a:cxn ang="0">
                  <a:pos x="40" y="25"/>
                </a:cxn>
                <a:cxn ang="0">
                  <a:pos x="54" y="68"/>
                </a:cxn>
                <a:cxn ang="0">
                  <a:pos x="65" y="101"/>
                </a:cxn>
                <a:cxn ang="0">
                  <a:pos x="92" y="158"/>
                </a:cxn>
                <a:cxn ang="0">
                  <a:pos x="105" y="175"/>
                </a:cxn>
                <a:cxn ang="0">
                  <a:pos x="119" y="182"/>
                </a:cxn>
                <a:cxn ang="0">
                  <a:pos x="132" y="182"/>
                </a:cxn>
                <a:cxn ang="0">
                  <a:pos x="153" y="170"/>
                </a:cxn>
                <a:cxn ang="0">
                  <a:pos x="177" y="149"/>
                </a:cxn>
                <a:cxn ang="0">
                  <a:pos x="198" y="127"/>
                </a:cxn>
                <a:cxn ang="0">
                  <a:pos x="228" y="92"/>
                </a:cxn>
                <a:cxn ang="0">
                  <a:pos x="260" y="63"/>
                </a:cxn>
                <a:cxn ang="0">
                  <a:pos x="279" y="54"/>
                </a:cxn>
                <a:cxn ang="0">
                  <a:pos x="285" y="46"/>
                </a:cxn>
                <a:cxn ang="0">
                  <a:pos x="302" y="38"/>
                </a:cxn>
                <a:cxn ang="0">
                  <a:pos x="315" y="42"/>
                </a:cxn>
                <a:cxn ang="0">
                  <a:pos x="324" y="54"/>
                </a:cxn>
                <a:cxn ang="0">
                  <a:pos x="327" y="58"/>
                </a:cxn>
                <a:cxn ang="0">
                  <a:pos x="379" y="107"/>
                </a:cxn>
                <a:cxn ang="0">
                  <a:pos x="413" y="141"/>
                </a:cxn>
                <a:cxn ang="0">
                  <a:pos x="451" y="172"/>
                </a:cxn>
                <a:cxn ang="0">
                  <a:pos x="465" y="175"/>
                </a:cxn>
                <a:cxn ang="0">
                  <a:pos x="494" y="165"/>
                </a:cxn>
                <a:cxn ang="0">
                  <a:pos x="525" y="136"/>
                </a:cxn>
                <a:cxn ang="0">
                  <a:pos x="578" y="62"/>
                </a:cxn>
                <a:cxn ang="0">
                  <a:pos x="591" y="30"/>
                </a:cxn>
                <a:cxn ang="0">
                  <a:pos x="592" y="17"/>
                </a:cxn>
                <a:cxn ang="0">
                  <a:pos x="600" y="5"/>
                </a:cxn>
                <a:cxn ang="0">
                  <a:pos x="616" y="0"/>
                </a:cxn>
                <a:cxn ang="0">
                  <a:pos x="625" y="3"/>
                </a:cxn>
                <a:cxn ang="0">
                  <a:pos x="631" y="7"/>
                </a:cxn>
                <a:cxn ang="0">
                  <a:pos x="637" y="17"/>
                </a:cxn>
                <a:cxn ang="0">
                  <a:pos x="637" y="33"/>
                </a:cxn>
                <a:cxn ang="0">
                  <a:pos x="629" y="63"/>
                </a:cxn>
                <a:cxn ang="0">
                  <a:pos x="595" y="121"/>
                </a:cxn>
                <a:cxn ang="0">
                  <a:pos x="554" y="168"/>
                </a:cxn>
                <a:cxn ang="0">
                  <a:pos x="545" y="178"/>
                </a:cxn>
                <a:cxn ang="0">
                  <a:pos x="502" y="219"/>
                </a:cxn>
                <a:cxn ang="0">
                  <a:pos x="473" y="229"/>
                </a:cxn>
                <a:cxn ang="0">
                  <a:pos x="464" y="228"/>
                </a:cxn>
                <a:cxn ang="0">
                  <a:pos x="435" y="216"/>
                </a:cxn>
                <a:cxn ang="0">
                  <a:pos x="388" y="182"/>
                </a:cxn>
                <a:cxn ang="0">
                  <a:pos x="349" y="145"/>
                </a:cxn>
                <a:cxn ang="0">
                  <a:pos x="329" y="128"/>
                </a:cxn>
                <a:cxn ang="0">
                  <a:pos x="298" y="98"/>
                </a:cxn>
                <a:cxn ang="0">
                  <a:pos x="289" y="100"/>
                </a:cxn>
                <a:cxn ang="0">
                  <a:pos x="273" y="110"/>
                </a:cxn>
                <a:cxn ang="0">
                  <a:pos x="256" y="134"/>
                </a:cxn>
                <a:cxn ang="0">
                  <a:pos x="240" y="155"/>
                </a:cxn>
                <a:cxn ang="0">
                  <a:pos x="215" y="177"/>
                </a:cxn>
                <a:cxn ang="0">
                  <a:pos x="185" y="202"/>
                </a:cxn>
                <a:cxn ang="0">
                  <a:pos x="146" y="226"/>
                </a:cxn>
                <a:cxn ang="0">
                  <a:pos x="124" y="230"/>
                </a:cxn>
              </a:cxnLst>
              <a:rect l="0" t="0" r="r" b="b"/>
              <a:pathLst>
                <a:path w="637" h="230">
                  <a:moveTo>
                    <a:pt x="124" y="230"/>
                  </a:moveTo>
                  <a:lnTo>
                    <a:pt x="124" y="230"/>
                  </a:lnTo>
                  <a:lnTo>
                    <a:pt x="112" y="229"/>
                  </a:lnTo>
                  <a:lnTo>
                    <a:pt x="112" y="229"/>
                  </a:lnTo>
                  <a:lnTo>
                    <a:pt x="103" y="226"/>
                  </a:lnTo>
                  <a:lnTo>
                    <a:pt x="92" y="223"/>
                  </a:lnTo>
                  <a:lnTo>
                    <a:pt x="85" y="217"/>
                  </a:lnTo>
                  <a:lnTo>
                    <a:pt x="77" y="212"/>
                  </a:lnTo>
                  <a:lnTo>
                    <a:pt x="69" y="206"/>
                  </a:lnTo>
                  <a:lnTo>
                    <a:pt x="62" y="198"/>
                  </a:lnTo>
                  <a:lnTo>
                    <a:pt x="57" y="190"/>
                  </a:lnTo>
                  <a:lnTo>
                    <a:pt x="51" y="181"/>
                  </a:lnTo>
                  <a:lnTo>
                    <a:pt x="41" y="161"/>
                  </a:lnTo>
                  <a:lnTo>
                    <a:pt x="32" y="141"/>
                  </a:lnTo>
                  <a:lnTo>
                    <a:pt x="19" y="100"/>
                  </a:lnTo>
                  <a:lnTo>
                    <a:pt x="19" y="100"/>
                  </a:lnTo>
                  <a:lnTo>
                    <a:pt x="10" y="73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1" y="30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8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30" y="15"/>
                  </a:lnTo>
                  <a:lnTo>
                    <a:pt x="34" y="17"/>
                  </a:lnTo>
                  <a:lnTo>
                    <a:pt x="37" y="21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8" y="47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73" y="119"/>
                  </a:lnTo>
                  <a:lnTo>
                    <a:pt x="82" y="139"/>
                  </a:lnTo>
                  <a:lnTo>
                    <a:pt x="92" y="158"/>
                  </a:lnTo>
                  <a:lnTo>
                    <a:pt x="99" y="168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9" y="178"/>
                  </a:lnTo>
                  <a:lnTo>
                    <a:pt x="115" y="181"/>
                  </a:lnTo>
                  <a:lnTo>
                    <a:pt x="119" y="182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32" y="182"/>
                  </a:lnTo>
                  <a:lnTo>
                    <a:pt x="138" y="179"/>
                  </a:lnTo>
                  <a:lnTo>
                    <a:pt x="146" y="175"/>
                  </a:lnTo>
                  <a:lnTo>
                    <a:pt x="153" y="170"/>
                  </a:lnTo>
                  <a:lnTo>
                    <a:pt x="166" y="160"/>
                  </a:lnTo>
                  <a:lnTo>
                    <a:pt x="177" y="149"/>
                  </a:lnTo>
                  <a:lnTo>
                    <a:pt x="177" y="149"/>
                  </a:lnTo>
                  <a:lnTo>
                    <a:pt x="184" y="143"/>
                  </a:lnTo>
                  <a:lnTo>
                    <a:pt x="184" y="143"/>
                  </a:lnTo>
                  <a:lnTo>
                    <a:pt x="198" y="127"/>
                  </a:lnTo>
                  <a:lnTo>
                    <a:pt x="214" y="109"/>
                  </a:lnTo>
                  <a:lnTo>
                    <a:pt x="214" y="109"/>
                  </a:lnTo>
                  <a:lnTo>
                    <a:pt x="228" y="92"/>
                  </a:lnTo>
                  <a:lnTo>
                    <a:pt x="243" y="76"/>
                  </a:lnTo>
                  <a:lnTo>
                    <a:pt x="251" y="68"/>
                  </a:lnTo>
                  <a:lnTo>
                    <a:pt x="260" y="63"/>
                  </a:lnTo>
                  <a:lnTo>
                    <a:pt x="268" y="58"/>
                  </a:lnTo>
                  <a:lnTo>
                    <a:pt x="277" y="55"/>
                  </a:lnTo>
                  <a:lnTo>
                    <a:pt x="279" y="54"/>
                  </a:lnTo>
                  <a:lnTo>
                    <a:pt x="281" y="51"/>
                  </a:lnTo>
                  <a:lnTo>
                    <a:pt x="281" y="51"/>
                  </a:lnTo>
                  <a:lnTo>
                    <a:pt x="285" y="46"/>
                  </a:lnTo>
                  <a:lnTo>
                    <a:pt x="290" y="42"/>
                  </a:lnTo>
                  <a:lnTo>
                    <a:pt x="296" y="39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8" y="39"/>
                  </a:lnTo>
                  <a:lnTo>
                    <a:pt x="315" y="42"/>
                  </a:lnTo>
                  <a:lnTo>
                    <a:pt x="321" y="47"/>
                  </a:lnTo>
                  <a:lnTo>
                    <a:pt x="323" y="50"/>
                  </a:lnTo>
                  <a:lnTo>
                    <a:pt x="324" y="54"/>
                  </a:lnTo>
                  <a:lnTo>
                    <a:pt x="325" y="56"/>
                  </a:lnTo>
                  <a:lnTo>
                    <a:pt x="327" y="58"/>
                  </a:lnTo>
                  <a:lnTo>
                    <a:pt x="327" y="58"/>
                  </a:lnTo>
                  <a:lnTo>
                    <a:pt x="340" y="68"/>
                  </a:lnTo>
                  <a:lnTo>
                    <a:pt x="353" y="81"/>
                  </a:lnTo>
                  <a:lnTo>
                    <a:pt x="379" y="107"/>
                  </a:lnTo>
                  <a:lnTo>
                    <a:pt x="379" y="107"/>
                  </a:lnTo>
                  <a:lnTo>
                    <a:pt x="396" y="124"/>
                  </a:lnTo>
                  <a:lnTo>
                    <a:pt x="413" y="141"/>
                  </a:lnTo>
                  <a:lnTo>
                    <a:pt x="431" y="158"/>
                  </a:lnTo>
                  <a:lnTo>
                    <a:pt x="451" y="172"/>
                  </a:lnTo>
                  <a:lnTo>
                    <a:pt x="451" y="172"/>
                  </a:lnTo>
                  <a:lnTo>
                    <a:pt x="457" y="174"/>
                  </a:lnTo>
                  <a:lnTo>
                    <a:pt x="465" y="175"/>
                  </a:lnTo>
                  <a:lnTo>
                    <a:pt x="465" y="175"/>
                  </a:lnTo>
                  <a:lnTo>
                    <a:pt x="474" y="174"/>
                  </a:lnTo>
                  <a:lnTo>
                    <a:pt x="484" y="170"/>
                  </a:lnTo>
                  <a:lnTo>
                    <a:pt x="494" y="165"/>
                  </a:lnTo>
                  <a:lnTo>
                    <a:pt x="504" y="157"/>
                  </a:lnTo>
                  <a:lnTo>
                    <a:pt x="515" y="148"/>
                  </a:lnTo>
                  <a:lnTo>
                    <a:pt x="525" y="136"/>
                  </a:lnTo>
                  <a:lnTo>
                    <a:pt x="545" y="113"/>
                  </a:lnTo>
                  <a:lnTo>
                    <a:pt x="563" y="87"/>
                  </a:lnTo>
                  <a:lnTo>
                    <a:pt x="578" y="62"/>
                  </a:lnTo>
                  <a:lnTo>
                    <a:pt x="583" y="50"/>
                  </a:lnTo>
                  <a:lnTo>
                    <a:pt x="588" y="39"/>
                  </a:lnTo>
                  <a:lnTo>
                    <a:pt x="591" y="30"/>
                  </a:lnTo>
                  <a:lnTo>
                    <a:pt x="592" y="22"/>
                  </a:lnTo>
                  <a:lnTo>
                    <a:pt x="592" y="22"/>
                  </a:lnTo>
                  <a:lnTo>
                    <a:pt x="592" y="17"/>
                  </a:lnTo>
                  <a:lnTo>
                    <a:pt x="593" y="13"/>
                  </a:lnTo>
                  <a:lnTo>
                    <a:pt x="596" y="9"/>
                  </a:lnTo>
                  <a:lnTo>
                    <a:pt x="600" y="5"/>
                  </a:lnTo>
                  <a:lnTo>
                    <a:pt x="603" y="4"/>
                  </a:lnTo>
                  <a:lnTo>
                    <a:pt x="606" y="2"/>
                  </a:lnTo>
                  <a:lnTo>
                    <a:pt x="616" y="0"/>
                  </a:lnTo>
                  <a:lnTo>
                    <a:pt x="616" y="0"/>
                  </a:lnTo>
                  <a:lnTo>
                    <a:pt x="620" y="2"/>
                  </a:lnTo>
                  <a:lnTo>
                    <a:pt x="625" y="3"/>
                  </a:lnTo>
                  <a:lnTo>
                    <a:pt x="629" y="4"/>
                  </a:lnTo>
                  <a:lnTo>
                    <a:pt x="631" y="7"/>
                  </a:lnTo>
                  <a:lnTo>
                    <a:pt x="631" y="7"/>
                  </a:lnTo>
                  <a:lnTo>
                    <a:pt x="634" y="11"/>
                  </a:lnTo>
                  <a:lnTo>
                    <a:pt x="637" y="13"/>
                  </a:lnTo>
                  <a:lnTo>
                    <a:pt x="637" y="17"/>
                  </a:lnTo>
                  <a:lnTo>
                    <a:pt x="637" y="22"/>
                  </a:lnTo>
                  <a:lnTo>
                    <a:pt x="637" y="22"/>
                  </a:lnTo>
                  <a:lnTo>
                    <a:pt x="637" y="33"/>
                  </a:lnTo>
                  <a:lnTo>
                    <a:pt x="634" y="43"/>
                  </a:lnTo>
                  <a:lnTo>
                    <a:pt x="631" y="53"/>
                  </a:lnTo>
                  <a:lnTo>
                    <a:pt x="629" y="63"/>
                  </a:lnTo>
                  <a:lnTo>
                    <a:pt x="620" y="83"/>
                  </a:lnTo>
                  <a:lnTo>
                    <a:pt x="608" y="102"/>
                  </a:lnTo>
                  <a:lnTo>
                    <a:pt x="595" y="121"/>
                  </a:lnTo>
                  <a:lnTo>
                    <a:pt x="582" y="138"/>
                  </a:lnTo>
                  <a:lnTo>
                    <a:pt x="567" y="153"/>
                  </a:lnTo>
                  <a:lnTo>
                    <a:pt x="554" y="168"/>
                  </a:lnTo>
                  <a:lnTo>
                    <a:pt x="554" y="168"/>
                  </a:lnTo>
                  <a:lnTo>
                    <a:pt x="545" y="178"/>
                  </a:lnTo>
                  <a:lnTo>
                    <a:pt x="545" y="178"/>
                  </a:lnTo>
                  <a:lnTo>
                    <a:pt x="529" y="195"/>
                  </a:lnTo>
                  <a:lnTo>
                    <a:pt x="511" y="211"/>
                  </a:lnTo>
                  <a:lnTo>
                    <a:pt x="502" y="219"/>
                  </a:lnTo>
                  <a:lnTo>
                    <a:pt x="493" y="224"/>
                  </a:lnTo>
                  <a:lnTo>
                    <a:pt x="482" y="228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64" y="228"/>
                  </a:lnTo>
                  <a:lnTo>
                    <a:pt x="464" y="228"/>
                  </a:lnTo>
                  <a:lnTo>
                    <a:pt x="450" y="223"/>
                  </a:lnTo>
                  <a:lnTo>
                    <a:pt x="435" y="216"/>
                  </a:lnTo>
                  <a:lnTo>
                    <a:pt x="423" y="209"/>
                  </a:lnTo>
                  <a:lnTo>
                    <a:pt x="412" y="200"/>
                  </a:lnTo>
                  <a:lnTo>
                    <a:pt x="388" y="182"/>
                  </a:lnTo>
                  <a:lnTo>
                    <a:pt x="366" y="161"/>
                  </a:lnTo>
                  <a:lnTo>
                    <a:pt x="366" y="161"/>
                  </a:lnTo>
                  <a:lnTo>
                    <a:pt x="349" y="145"/>
                  </a:lnTo>
                  <a:lnTo>
                    <a:pt x="332" y="130"/>
                  </a:lnTo>
                  <a:lnTo>
                    <a:pt x="329" y="128"/>
                  </a:lnTo>
                  <a:lnTo>
                    <a:pt x="329" y="128"/>
                  </a:lnTo>
                  <a:lnTo>
                    <a:pt x="313" y="115"/>
                  </a:lnTo>
                  <a:lnTo>
                    <a:pt x="299" y="101"/>
                  </a:lnTo>
                  <a:lnTo>
                    <a:pt x="298" y="98"/>
                  </a:lnTo>
                  <a:lnTo>
                    <a:pt x="295" y="98"/>
                  </a:lnTo>
                  <a:lnTo>
                    <a:pt x="295" y="98"/>
                  </a:lnTo>
                  <a:lnTo>
                    <a:pt x="289" y="100"/>
                  </a:lnTo>
                  <a:lnTo>
                    <a:pt x="283" y="102"/>
                  </a:lnTo>
                  <a:lnTo>
                    <a:pt x="277" y="106"/>
                  </a:lnTo>
                  <a:lnTo>
                    <a:pt x="273" y="110"/>
                  </a:lnTo>
                  <a:lnTo>
                    <a:pt x="264" y="122"/>
                  </a:lnTo>
                  <a:lnTo>
                    <a:pt x="256" y="134"/>
                  </a:lnTo>
                  <a:lnTo>
                    <a:pt x="256" y="134"/>
                  </a:lnTo>
                  <a:lnTo>
                    <a:pt x="247" y="147"/>
                  </a:lnTo>
                  <a:lnTo>
                    <a:pt x="247" y="147"/>
                  </a:lnTo>
                  <a:lnTo>
                    <a:pt x="240" y="155"/>
                  </a:lnTo>
                  <a:lnTo>
                    <a:pt x="232" y="162"/>
                  </a:lnTo>
                  <a:lnTo>
                    <a:pt x="215" y="177"/>
                  </a:lnTo>
                  <a:lnTo>
                    <a:pt x="215" y="177"/>
                  </a:lnTo>
                  <a:lnTo>
                    <a:pt x="204" y="187"/>
                  </a:lnTo>
                  <a:lnTo>
                    <a:pt x="204" y="187"/>
                  </a:lnTo>
                  <a:lnTo>
                    <a:pt x="185" y="202"/>
                  </a:lnTo>
                  <a:lnTo>
                    <a:pt x="167" y="216"/>
                  </a:lnTo>
                  <a:lnTo>
                    <a:pt x="157" y="221"/>
                  </a:lnTo>
                  <a:lnTo>
                    <a:pt x="146" y="226"/>
                  </a:lnTo>
                  <a:lnTo>
                    <a:pt x="134" y="229"/>
                  </a:lnTo>
                  <a:lnTo>
                    <a:pt x="124" y="230"/>
                  </a:lnTo>
                  <a:lnTo>
                    <a:pt x="124" y="2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88" name="Freeform 920"/>
            <p:cNvSpPr/>
            <p:nvPr/>
          </p:nvSpPr>
          <p:spPr bwMode="auto">
            <a:xfrm>
              <a:off x="3444876" y="3551238"/>
              <a:ext cx="80963" cy="52388"/>
            </a:xfrm>
            <a:custGeom>
              <a:avLst/>
              <a:gdLst/>
              <a:ahLst/>
              <a:cxnLst>
                <a:cxn ang="0">
                  <a:pos x="204" y="100"/>
                </a:cxn>
                <a:cxn ang="0">
                  <a:pos x="197" y="63"/>
                </a:cxn>
                <a:cxn ang="0">
                  <a:pos x="188" y="26"/>
                </a:cxn>
                <a:cxn ang="0">
                  <a:pos x="187" y="21"/>
                </a:cxn>
                <a:cxn ang="0">
                  <a:pos x="182" y="14"/>
                </a:cxn>
                <a:cxn ang="0">
                  <a:pos x="174" y="10"/>
                </a:cxn>
                <a:cxn ang="0">
                  <a:pos x="162" y="10"/>
                </a:cxn>
                <a:cxn ang="0">
                  <a:pos x="150" y="17"/>
                </a:cxn>
                <a:cxn ang="0">
                  <a:pos x="145" y="23"/>
                </a:cxn>
                <a:cxn ang="0">
                  <a:pos x="144" y="32"/>
                </a:cxn>
                <a:cxn ang="0">
                  <a:pos x="144" y="38"/>
                </a:cxn>
                <a:cxn ang="0">
                  <a:pos x="157" y="86"/>
                </a:cxn>
                <a:cxn ang="0">
                  <a:pos x="142" y="87"/>
                </a:cxn>
                <a:cxn ang="0">
                  <a:pos x="101" y="85"/>
                </a:cxn>
                <a:cxn ang="0">
                  <a:pos x="77" y="85"/>
                </a:cxn>
                <a:cxn ang="0">
                  <a:pos x="53" y="85"/>
                </a:cxn>
                <a:cxn ang="0">
                  <a:pos x="48" y="83"/>
                </a:cxn>
                <a:cxn ang="0">
                  <a:pos x="50" y="74"/>
                </a:cxn>
                <a:cxn ang="0">
                  <a:pos x="57" y="52"/>
                </a:cxn>
                <a:cxn ang="0">
                  <a:pos x="64" y="29"/>
                </a:cxn>
                <a:cxn ang="0">
                  <a:pos x="64" y="23"/>
                </a:cxn>
                <a:cxn ang="0">
                  <a:pos x="63" y="14"/>
                </a:cxn>
                <a:cxn ang="0">
                  <a:pos x="53" y="4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3" y="8"/>
                </a:cxn>
                <a:cxn ang="0">
                  <a:pos x="21" y="17"/>
                </a:cxn>
                <a:cxn ang="0">
                  <a:pos x="17" y="32"/>
                </a:cxn>
                <a:cxn ang="0">
                  <a:pos x="5" y="70"/>
                </a:cxn>
                <a:cxn ang="0">
                  <a:pos x="0" y="98"/>
                </a:cxn>
                <a:cxn ang="0">
                  <a:pos x="2" y="112"/>
                </a:cxn>
                <a:cxn ang="0">
                  <a:pos x="12" y="123"/>
                </a:cxn>
                <a:cxn ang="0">
                  <a:pos x="30" y="129"/>
                </a:cxn>
                <a:cxn ang="0">
                  <a:pos x="42" y="129"/>
                </a:cxn>
                <a:cxn ang="0">
                  <a:pos x="102" y="129"/>
                </a:cxn>
                <a:cxn ang="0">
                  <a:pos x="161" y="131"/>
                </a:cxn>
                <a:cxn ang="0">
                  <a:pos x="174" y="129"/>
                </a:cxn>
                <a:cxn ang="0">
                  <a:pos x="187" y="125"/>
                </a:cxn>
                <a:cxn ang="0">
                  <a:pos x="195" y="121"/>
                </a:cxn>
                <a:cxn ang="0">
                  <a:pos x="191" y="121"/>
                </a:cxn>
                <a:cxn ang="0">
                  <a:pos x="193" y="120"/>
                </a:cxn>
                <a:cxn ang="0">
                  <a:pos x="196" y="117"/>
                </a:cxn>
                <a:cxn ang="0">
                  <a:pos x="203" y="110"/>
                </a:cxn>
                <a:cxn ang="0">
                  <a:pos x="204" y="100"/>
                </a:cxn>
              </a:cxnLst>
              <a:rect l="0" t="0" r="r" b="b"/>
              <a:pathLst>
                <a:path w="204" h="131">
                  <a:moveTo>
                    <a:pt x="204" y="100"/>
                  </a:moveTo>
                  <a:lnTo>
                    <a:pt x="204" y="100"/>
                  </a:lnTo>
                  <a:lnTo>
                    <a:pt x="201" y="82"/>
                  </a:lnTo>
                  <a:lnTo>
                    <a:pt x="197" y="63"/>
                  </a:lnTo>
                  <a:lnTo>
                    <a:pt x="192" y="44"/>
                  </a:lnTo>
                  <a:lnTo>
                    <a:pt x="188" y="26"/>
                  </a:lnTo>
                  <a:lnTo>
                    <a:pt x="188" y="26"/>
                  </a:lnTo>
                  <a:lnTo>
                    <a:pt x="187" y="21"/>
                  </a:lnTo>
                  <a:lnTo>
                    <a:pt x="184" y="17"/>
                  </a:lnTo>
                  <a:lnTo>
                    <a:pt x="182" y="14"/>
                  </a:lnTo>
                  <a:lnTo>
                    <a:pt x="178" y="12"/>
                  </a:lnTo>
                  <a:lnTo>
                    <a:pt x="174" y="10"/>
                  </a:lnTo>
                  <a:lnTo>
                    <a:pt x="170" y="9"/>
                  </a:lnTo>
                  <a:lnTo>
                    <a:pt x="162" y="10"/>
                  </a:lnTo>
                  <a:lnTo>
                    <a:pt x="154" y="14"/>
                  </a:lnTo>
                  <a:lnTo>
                    <a:pt x="150" y="17"/>
                  </a:lnTo>
                  <a:lnTo>
                    <a:pt x="148" y="19"/>
                  </a:lnTo>
                  <a:lnTo>
                    <a:pt x="145" y="23"/>
                  </a:lnTo>
                  <a:lnTo>
                    <a:pt x="144" y="27"/>
                  </a:lnTo>
                  <a:lnTo>
                    <a:pt x="144" y="32"/>
                  </a:lnTo>
                  <a:lnTo>
                    <a:pt x="144" y="38"/>
                  </a:lnTo>
                  <a:lnTo>
                    <a:pt x="144" y="38"/>
                  </a:lnTo>
                  <a:lnTo>
                    <a:pt x="150" y="61"/>
                  </a:lnTo>
                  <a:lnTo>
                    <a:pt x="157" y="86"/>
                  </a:lnTo>
                  <a:lnTo>
                    <a:pt x="157" y="86"/>
                  </a:lnTo>
                  <a:lnTo>
                    <a:pt x="142" y="87"/>
                  </a:lnTo>
                  <a:lnTo>
                    <a:pt x="128" y="86"/>
                  </a:lnTo>
                  <a:lnTo>
                    <a:pt x="101" y="85"/>
                  </a:lnTo>
                  <a:lnTo>
                    <a:pt x="101" y="85"/>
                  </a:lnTo>
                  <a:lnTo>
                    <a:pt x="77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53" y="63"/>
                  </a:lnTo>
                  <a:lnTo>
                    <a:pt x="57" y="52"/>
                  </a:lnTo>
                  <a:lnTo>
                    <a:pt x="61" y="40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3"/>
                  </a:lnTo>
                  <a:lnTo>
                    <a:pt x="64" y="18"/>
                  </a:lnTo>
                  <a:lnTo>
                    <a:pt x="63" y="14"/>
                  </a:lnTo>
                  <a:lnTo>
                    <a:pt x="60" y="10"/>
                  </a:lnTo>
                  <a:lnTo>
                    <a:pt x="53" y="4"/>
                  </a:lnTo>
                  <a:lnTo>
                    <a:pt x="46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6" y="4"/>
                  </a:lnTo>
                  <a:lnTo>
                    <a:pt x="23" y="8"/>
                  </a:lnTo>
                  <a:lnTo>
                    <a:pt x="22" y="12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17" y="32"/>
                  </a:lnTo>
                  <a:lnTo>
                    <a:pt x="10" y="51"/>
                  </a:lnTo>
                  <a:lnTo>
                    <a:pt x="5" y="70"/>
                  </a:lnTo>
                  <a:lnTo>
                    <a:pt x="1" y="89"/>
                  </a:lnTo>
                  <a:lnTo>
                    <a:pt x="0" y="98"/>
                  </a:lnTo>
                  <a:lnTo>
                    <a:pt x="1" y="106"/>
                  </a:lnTo>
                  <a:lnTo>
                    <a:pt x="2" y="112"/>
                  </a:lnTo>
                  <a:lnTo>
                    <a:pt x="6" y="119"/>
                  </a:lnTo>
                  <a:lnTo>
                    <a:pt x="12" y="123"/>
                  </a:lnTo>
                  <a:lnTo>
                    <a:pt x="19" y="127"/>
                  </a:lnTo>
                  <a:lnTo>
                    <a:pt x="30" y="129"/>
                  </a:lnTo>
                  <a:lnTo>
                    <a:pt x="42" y="129"/>
                  </a:lnTo>
                  <a:lnTo>
                    <a:pt x="42" y="129"/>
                  </a:lnTo>
                  <a:lnTo>
                    <a:pt x="72" y="128"/>
                  </a:lnTo>
                  <a:lnTo>
                    <a:pt x="102" y="129"/>
                  </a:lnTo>
                  <a:lnTo>
                    <a:pt x="132" y="131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74" y="129"/>
                  </a:lnTo>
                  <a:lnTo>
                    <a:pt x="180" y="128"/>
                  </a:lnTo>
                  <a:lnTo>
                    <a:pt x="187" y="125"/>
                  </a:lnTo>
                  <a:lnTo>
                    <a:pt x="187" y="125"/>
                  </a:lnTo>
                  <a:lnTo>
                    <a:pt x="195" y="121"/>
                  </a:lnTo>
                  <a:lnTo>
                    <a:pt x="196" y="120"/>
                  </a:lnTo>
                  <a:lnTo>
                    <a:pt x="191" y="121"/>
                  </a:lnTo>
                  <a:lnTo>
                    <a:pt x="191" y="121"/>
                  </a:lnTo>
                  <a:lnTo>
                    <a:pt x="193" y="120"/>
                  </a:lnTo>
                  <a:lnTo>
                    <a:pt x="196" y="117"/>
                  </a:lnTo>
                  <a:lnTo>
                    <a:pt x="196" y="117"/>
                  </a:lnTo>
                  <a:lnTo>
                    <a:pt x="200" y="114"/>
                  </a:lnTo>
                  <a:lnTo>
                    <a:pt x="203" y="110"/>
                  </a:lnTo>
                  <a:lnTo>
                    <a:pt x="204" y="104"/>
                  </a:lnTo>
                  <a:lnTo>
                    <a:pt x="204" y="100"/>
                  </a:lnTo>
                  <a:lnTo>
                    <a:pt x="204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89" name="Freeform 921"/>
            <p:cNvSpPr/>
            <p:nvPr/>
          </p:nvSpPr>
          <p:spPr bwMode="auto">
            <a:xfrm>
              <a:off x="3436938" y="3586163"/>
              <a:ext cx="96838" cy="152400"/>
            </a:xfrm>
            <a:custGeom>
              <a:avLst/>
              <a:gdLst/>
              <a:ahLst/>
              <a:cxnLst>
                <a:cxn ang="0">
                  <a:pos x="228" y="124"/>
                </a:cxn>
                <a:cxn ang="0">
                  <a:pos x="218" y="80"/>
                </a:cxn>
                <a:cxn ang="0">
                  <a:pos x="206" y="41"/>
                </a:cxn>
                <a:cxn ang="0">
                  <a:pos x="206" y="30"/>
                </a:cxn>
                <a:cxn ang="0">
                  <a:pos x="205" y="16"/>
                </a:cxn>
                <a:cxn ang="0">
                  <a:pos x="188" y="1"/>
                </a:cxn>
                <a:cxn ang="0">
                  <a:pos x="172" y="3"/>
                </a:cxn>
                <a:cxn ang="0">
                  <a:pos x="163" y="13"/>
                </a:cxn>
                <a:cxn ang="0">
                  <a:pos x="160" y="26"/>
                </a:cxn>
                <a:cxn ang="0">
                  <a:pos x="167" y="61"/>
                </a:cxn>
                <a:cxn ang="0">
                  <a:pos x="177" y="105"/>
                </a:cxn>
                <a:cxn ang="0">
                  <a:pos x="188" y="190"/>
                </a:cxn>
                <a:cxn ang="0">
                  <a:pos x="193" y="234"/>
                </a:cxn>
                <a:cxn ang="0">
                  <a:pos x="192" y="268"/>
                </a:cxn>
                <a:cxn ang="0">
                  <a:pos x="189" y="276"/>
                </a:cxn>
                <a:cxn ang="0">
                  <a:pos x="137" y="327"/>
                </a:cxn>
                <a:cxn ang="0">
                  <a:pos x="120" y="335"/>
                </a:cxn>
                <a:cxn ang="0">
                  <a:pos x="82" y="298"/>
                </a:cxn>
                <a:cxn ang="0">
                  <a:pos x="60" y="275"/>
                </a:cxn>
                <a:cxn ang="0">
                  <a:pos x="47" y="267"/>
                </a:cxn>
                <a:cxn ang="0">
                  <a:pos x="57" y="225"/>
                </a:cxn>
                <a:cxn ang="0">
                  <a:pos x="62" y="199"/>
                </a:cxn>
                <a:cxn ang="0">
                  <a:pos x="73" y="118"/>
                </a:cxn>
                <a:cxn ang="0">
                  <a:pos x="87" y="46"/>
                </a:cxn>
                <a:cxn ang="0">
                  <a:pos x="91" y="17"/>
                </a:cxn>
                <a:cxn ang="0">
                  <a:pos x="86" y="5"/>
                </a:cxn>
                <a:cxn ang="0">
                  <a:pos x="70" y="0"/>
                </a:cxn>
                <a:cxn ang="0">
                  <a:pos x="51" y="8"/>
                </a:cxn>
                <a:cxn ang="0">
                  <a:pos x="45" y="22"/>
                </a:cxn>
                <a:cxn ang="0">
                  <a:pos x="34" y="84"/>
                </a:cxn>
                <a:cxn ang="0">
                  <a:pos x="20" y="145"/>
                </a:cxn>
                <a:cxn ang="0">
                  <a:pos x="2" y="247"/>
                </a:cxn>
                <a:cxn ang="0">
                  <a:pos x="0" y="265"/>
                </a:cxn>
                <a:cxn ang="0">
                  <a:pos x="10" y="292"/>
                </a:cxn>
                <a:cxn ang="0">
                  <a:pos x="45" y="331"/>
                </a:cxn>
                <a:cxn ang="0">
                  <a:pos x="90" y="369"/>
                </a:cxn>
                <a:cxn ang="0">
                  <a:pos x="103" y="375"/>
                </a:cxn>
                <a:cxn ang="0">
                  <a:pos x="109" y="382"/>
                </a:cxn>
                <a:cxn ang="0">
                  <a:pos x="121" y="383"/>
                </a:cxn>
                <a:cxn ang="0">
                  <a:pos x="149" y="374"/>
                </a:cxn>
                <a:cxn ang="0">
                  <a:pos x="197" y="341"/>
                </a:cxn>
                <a:cxn ang="0">
                  <a:pos x="228" y="305"/>
                </a:cxn>
                <a:cxn ang="0">
                  <a:pos x="240" y="279"/>
                </a:cxn>
                <a:cxn ang="0">
                  <a:pos x="240" y="238"/>
                </a:cxn>
                <a:cxn ang="0">
                  <a:pos x="230" y="140"/>
                </a:cxn>
              </a:cxnLst>
              <a:rect l="0" t="0" r="r" b="b"/>
              <a:pathLst>
                <a:path w="242" h="383">
                  <a:moveTo>
                    <a:pt x="230" y="140"/>
                  </a:moveTo>
                  <a:lnTo>
                    <a:pt x="230" y="140"/>
                  </a:lnTo>
                  <a:lnTo>
                    <a:pt x="228" y="124"/>
                  </a:lnTo>
                  <a:lnTo>
                    <a:pt x="226" y="110"/>
                  </a:lnTo>
                  <a:lnTo>
                    <a:pt x="218" y="80"/>
                  </a:lnTo>
                  <a:lnTo>
                    <a:pt x="218" y="80"/>
                  </a:lnTo>
                  <a:lnTo>
                    <a:pt x="215" y="68"/>
                  </a:lnTo>
                  <a:lnTo>
                    <a:pt x="210" y="54"/>
                  </a:lnTo>
                  <a:lnTo>
                    <a:pt x="206" y="41"/>
                  </a:lnTo>
                  <a:lnTo>
                    <a:pt x="206" y="34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6" y="25"/>
                  </a:lnTo>
                  <a:lnTo>
                    <a:pt x="206" y="20"/>
                  </a:lnTo>
                  <a:lnTo>
                    <a:pt x="205" y="16"/>
                  </a:lnTo>
                  <a:lnTo>
                    <a:pt x="202" y="12"/>
                  </a:lnTo>
                  <a:lnTo>
                    <a:pt x="196" y="5"/>
                  </a:lnTo>
                  <a:lnTo>
                    <a:pt x="188" y="1"/>
                  </a:lnTo>
                  <a:lnTo>
                    <a:pt x="180" y="1"/>
                  </a:lnTo>
                  <a:lnTo>
                    <a:pt x="175" y="1"/>
                  </a:lnTo>
                  <a:lnTo>
                    <a:pt x="172" y="3"/>
                  </a:lnTo>
                  <a:lnTo>
                    <a:pt x="168" y="5"/>
                  </a:lnTo>
                  <a:lnTo>
                    <a:pt x="166" y="8"/>
                  </a:lnTo>
                  <a:lnTo>
                    <a:pt x="163" y="13"/>
                  </a:lnTo>
                  <a:lnTo>
                    <a:pt x="162" y="17"/>
                  </a:lnTo>
                  <a:lnTo>
                    <a:pt x="162" y="17"/>
                  </a:lnTo>
                  <a:lnTo>
                    <a:pt x="160" y="26"/>
                  </a:lnTo>
                  <a:lnTo>
                    <a:pt x="162" y="33"/>
                  </a:lnTo>
                  <a:lnTo>
                    <a:pt x="163" y="47"/>
                  </a:lnTo>
                  <a:lnTo>
                    <a:pt x="167" y="61"/>
                  </a:lnTo>
                  <a:lnTo>
                    <a:pt x="171" y="77"/>
                  </a:lnTo>
                  <a:lnTo>
                    <a:pt x="171" y="77"/>
                  </a:lnTo>
                  <a:lnTo>
                    <a:pt x="177" y="105"/>
                  </a:lnTo>
                  <a:lnTo>
                    <a:pt x="181" y="133"/>
                  </a:lnTo>
                  <a:lnTo>
                    <a:pt x="185" y="161"/>
                  </a:lnTo>
                  <a:lnTo>
                    <a:pt x="188" y="190"/>
                  </a:lnTo>
                  <a:lnTo>
                    <a:pt x="188" y="190"/>
                  </a:lnTo>
                  <a:lnTo>
                    <a:pt x="189" y="208"/>
                  </a:lnTo>
                  <a:lnTo>
                    <a:pt x="193" y="234"/>
                  </a:lnTo>
                  <a:lnTo>
                    <a:pt x="194" y="247"/>
                  </a:lnTo>
                  <a:lnTo>
                    <a:pt x="194" y="259"/>
                  </a:lnTo>
                  <a:lnTo>
                    <a:pt x="192" y="268"/>
                  </a:lnTo>
                  <a:lnTo>
                    <a:pt x="191" y="272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64" y="303"/>
                  </a:lnTo>
                  <a:lnTo>
                    <a:pt x="151" y="316"/>
                  </a:lnTo>
                  <a:lnTo>
                    <a:pt x="137" y="327"/>
                  </a:lnTo>
                  <a:lnTo>
                    <a:pt x="137" y="327"/>
                  </a:lnTo>
                  <a:lnTo>
                    <a:pt x="129" y="331"/>
                  </a:lnTo>
                  <a:lnTo>
                    <a:pt x="120" y="335"/>
                  </a:lnTo>
                  <a:lnTo>
                    <a:pt x="120" y="335"/>
                  </a:lnTo>
                  <a:lnTo>
                    <a:pt x="94" y="311"/>
                  </a:lnTo>
                  <a:lnTo>
                    <a:pt x="82" y="298"/>
                  </a:lnTo>
                  <a:lnTo>
                    <a:pt x="70" y="285"/>
                  </a:lnTo>
                  <a:lnTo>
                    <a:pt x="70" y="285"/>
                  </a:lnTo>
                  <a:lnTo>
                    <a:pt x="60" y="275"/>
                  </a:lnTo>
                  <a:lnTo>
                    <a:pt x="51" y="267"/>
                  </a:lnTo>
                  <a:lnTo>
                    <a:pt x="48" y="265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57" y="225"/>
                  </a:lnTo>
                  <a:lnTo>
                    <a:pt x="57" y="225"/>
                  </a:lnTo>
                  <a:lnTo>
                    <a:pt x="60" y="212"/>
                  </a:lnTo>
                  <a:lnTo>
                    <a:pt x="62" y="199"/>
                  </a:lnTo>
                  <a:lnTo>
                    <a:pt x="65" y="171"/>
                  </a:lnTo>
                  <a:lnTo>
                    <a:pt x="68" y="144"/>
                  </a:lnTo>
                  <a:lnTo>
                    <a:pt x="73" y="118"/>
                  </a:lnTo>
                  <a:lnTo>
                    <a:pt x="73" y="118"/>
                  </a:lnTo>
                  <a:lnTo>
                    <a:pt x="83" y="69"/>
                  </a:lnTo>
                  <a:lnTo>
                    <a:pt x="87" y="46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91" y="17"/>
                  </a:lnTo>
                  <a:lnTo>
                    <a:pt x="90" y="12"/>
                  </a:lnTo>
                  <a:lnTo>
                    <a:pt x="88" y="8"/>
                  </a:lnTo>
                  <a:lnTo>
                    <a:pt x="86" y="5"/>
                  </a:lnTo>
                  <a:lnTo>
                    <a:pt x="82" y="3"/>
                  </a:lnTo>
                  <a:lnTo>
                    <a:pt x="78" y="1"/>
                  </a:lnTo>
                  <a:lnTo>
                    <a:pt x="70" y="0"/>
                  </a:lnTo>
                  <a:lnTo>
                    <a:pt x="62" y="1"/>
                  </a:lnTo>
                  <a:lnTo>
                    <a:pt x="54" y="5"/>
                  </a:lnTo>
                  <a:lnTo>
                    <a:pt x="51" y="8"/>
                  </a:lnTo>
                  <a:lnTo>
                    <a:pt x="48" y="12"/>
                  </a:lnTo>
                  <a:lnTo>
                    <a:pt x="47" y="17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0" y="52"/>
                  </a:lnTo>
                  <a:lnTo>
                    <a:pt x="34" y="84"/>
                  </a:lnTo>
                  <a:lnTo>
                    <a:pt x="27" y="114"/>
                  </a:lnTo>
                  <a:lnTo>
                    <a:pt x="20" y="145"/>
                  </a:lnTo>
                  <a:lnTo>
                    <a:pt x="20" y="145"/>
                  </a:lnTo>
                  <a:lnTo>
                    <a:pt x="14" y="196"/>
                  </a:lnTo>
                  <a:lnTo>
                    <a:pt x="9" y="222"/>
                  </a:lnTo>
                  <a:lnTo>
                    <a:pt x="2" y="247"/>
                  </a:lnTo>
                  <a:lnTo>
                    <a:pt x="2" y="247"/>
                  </a:lnTo>
                  <a:lnTo>
                    <a:pt x="0" y="256"/>
                  </a:lnTo>
                  <a:lnTo>
                    <a:pt x="0" y="265"/>
                  </a:lnTo>
                  <a:lnTo>
                    <a:pt x="2" y="275"/>
                  </a:lnTo>
                  <a:lnTo>
                    <a:pt x="5" y="284"/>
                  </a:lnTo>
                  <a:lnTo>
                    <a:pt x="10" y="292"/>
                  </a:lnTo>
                  <a:lnTo>
                    <a:pt x="15" y="299"/>
                  </a:lnTo>
                  <a:lnTo>
                    <a:pt x="30" y="316"/>
                  </a:lnTo>
                  <a:lnTo>
                    <a:pt x="45" y="331"/>
                  </a:lnTo>
                  <a:lnTo>
                    <a:pt x="61" y="345"/>
                  </a:lnTo>
                  <a:lnTo>
                    <a:pt x="77" y="357"/>
                  </a:lnTo>
                  <a:lnTo>
                    <a:pt x="90" y="369"/>
                  </a:lnTo>
                  <a:lnTo>
                    <a:pt x="90" y="369"/>
                  </a:lnTo>
                  <a:lnTo>
                    <a:pt x="96" y="374"/>
                  </a:lnTo>
                  <a:lnTo>
                    <a:pt x="103" y="375"/>
                  </a:lnTo>
                  <a:lnTo>
                    <a:pt x="103" y="375"/>
                  </a:lnTo>
                  <a:lnTo>
                    <a:pt x="105" y="379"/>
                  </a:lnTo>
                  <a:lnTo>
                    <a:pt x="109" y="382"/>
                  </a:lnTo>
                  <a:lnTo>
                    <a:pt x="115" y="383"/>
                  </a:lnTo>
                  <a:lnTo>
                    <a:pt x="121" y="383"/>
                  </a:lnTo>
                  <a:lnTo>
                    <a:pt x="121" y="383"/>
                  </a:lnTo>
                  <a:lnTo>
                    <a:pt x="129" y="382"/>
                  </a:lnTo>
                  <a:lnTo>
                    <a:pt x="138" y="378"/>
                  </a:lnTo>
                  <a:lnTo>
                    <a:pt x="149" y="374"/>
                  </a:lnTo>
                  <a:lnTo>
                    <a:pt x="158" y="369"/>
                  </a:lnTo>
                  <a:lnTo>
                    <a:pt x="177" y="357"/>
                  </a:lnTo>
                  <a:lnTo>
                    <a:pt x="197" y="341"/>
                  </a:lnTo>
                  <a:lnTo>
                    <a:pt x="214" y="323"/>
                  </a:lnTo>
                  <a:lnTo>
                    <a:pt x="222" y="314"/>
                  </a:lnTo>
                  <a:lnTo>
                    <a:pt x="228" y="305"/>
                  </a:lnTo>
                  <a:lnTo>
                    <a:pt x="234" y="296"/>
                  </a:lnTo>
                  <a:lnTo>
                    <a:pt x="238" y="286"/>
                  </a:lnTo>
                  <a:lnTo>
                    <a:pt x="240" y="279"/>
                  </a:lnTo>
                  <a:lnTo>
                    <a:pt x="242" y="269"/>
                  </a:lnTo>
                  <a:lnTo>
                    <a:pt x="242" y="269"/>
                  </a:lnTo>
                  <a:lnTo>
                    <a:pt x="240" y="238"/>
                  </a:lnTo>
                  <a:lnTo>
                    <a:pt x="238" y="205"/>
                  </a:lnTo>
                  <a:lnTo>
                    <a:pt x="230" y="140"/>
                  </a:lnTo>
                  <a:lnTo>
                    <a:pt x="230" y="1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90" name="Freeform 922"/>
            <p:cNvSpPr/>
            <p:nvPr/>
          </p:nvSpPr>
          <p:spPr bwMode="auto">
            <a:xfrm>
              <a:off x="3230563" y="3502026"/>
              <a:ext cx="523875" cy="285750"/>
            </a:xfrm>
            <a:custGeom>
              <a:avLst/>
              <a:gdLst/>
              <a:ahLst/>
              <a:cxnLst>
                <a:cxn ang="0">
                  <a:pos x="1287" y="425"/>
                </a:cxn>
                <a:cxn ang="0">
                  <a:pos x="1255" y="322"/>
                </a:cxn>
                <a:cxn ang="0">
                  <a:pos x="1205" y="201"/>
                </a:cxn>
                <a:cxn ang="0">
                  <a:pos x="1140" y="98"/>
                </a:cxn>
                <a:cxn ang="0">
                  <a:pos x="1061" y="17"/>
                </a:cxn>
                <a:cxn ang="0">
                  <a:pos x="1028" y="0"/>
                </a:cxn>
                <a:cxn ang="0">
                  <a:pos x="1009" y="19"/>
                </a:cxn>
                <a:cxn ang="0">
                  <a:pos x="1015" y="40"/>
                </a:cxn>
                <a:cxn ang="0">
                  <a:pos x="1074" y="90"/>
                </a:cxn>
                <a:cxn ang="0">
                  <a:pos x="1143" y="189"/>
                </a:cxn>
                <a:cxn ang="0">
                  <a:pos x="1201" y="305"/>
                </a:cxn>
                <a:cxn ang="0">
                  <a:pos x="1223" y="384"/>
                </a:cxn>
                <a:cxn ang="0">
                  <a:pos x="1255" y="503"/>
                </a:cxn>
                <a:cxn ang="0">
                  <a:pos x="1269" y="594"/>
                </a:cxn>
                <a:cxn ang="0">
                  <a:pos x="1234" y="650"/>
                </a:cxn>
                <a:cxn ang="0">
                  <a:pos x="1126" y="660"/>
                </a:cxn>
                <a:cxn ang="0">
                  <a:pos x="935" y="667"/>
                </a:cxn>
                <a:cxn ang="0">
                  <a:pos x="665" y="675"/>
                </a:cxn>
                <a:cxn ang="0">
                  <a:pos x="659" y="675"/>
                </a:cxn>
                <a:cxn ang="0">
                  <a:pos x="585" y="675"/>
                </a:cxn>
                <a:cxn ang="0">
                  <a:pos x="382" y="667"/>
                </a:cxn>
                <a:cxn ang="0">
                  <a:pos x="191" y="660"/>
                </a:cxn>
                <a:cxn ang="0">
                  <a:pos x="47" y="647"/>
                </a:cxn>
                <a:cxn ang="0">
                  <a:pos x="51" y="575"/>
                </a:cxn>
                <a:cxn ang="0">
                  <a:pos x="64" y="482"/>
                </a:cxn>
                <a:cxn ang="0">
                  <a:pos x="100" y="365"/>
                </a:cxn>
                <a:cxn ang="0">
                  <a:pos x="126" y="285"/>
                </a:cxn>
                <a:cxn ang="0">
                  <a:pos x="186" y="169"/>
                </a:cxn>
                <a:cxn ang="0">
                  <a:pos x="261" y="73"/>
                </a:cxn>
                <a:cxn ang="0">
                  <a:pos x="306" y="36"/>
                </a:cxn>
                <a:cxn ang="0">
                  <a:pos x="305" y="12"/>
                </a:cxn>
                <a:cxn ang="0">
                  <a:pos x="284" y="0"/>
                </a:cxn>
                <a:cxn ang="0">
                  <a:pos x="240" y="31"/>
                </a:cxn>
                <a:cxn ang="0">
                  <a:pos x="165" y="116"/>
                </a:cxn>
                <a:cxn ang="0">
                  <a:pos x="100" y="225"/>
                </a:cxn>
                <a:cxn ang="0">
                  <a:pos x="63" y="322"/>
                </a:cxn>
                <a:cxn ang="0">
                  <a:pos x="25" y="446"/>
                </a:cxn>
                <a:cxn ang="0">
                  <a:pos x="12" y="533"/>
                </a:cxn>
                <a:cxn ang="0">
                  <a:pos x="2" y="651"/>
                </a:cxn>
                <a:cxn ang="0">
                  <a:pos x="12" y="681"/>
                </a:cxn>
                <a:cxn ang="0">
                  <a:pos x="26" y="692"/>
                </a:cxn>
                <a:cxn ang="0">
                  <a:pos x="105" y="697"/>
                </a:cxn>
                <a:cxn ang="0">
                  <a:pos x="268" y="706"/>
                </a:cxn>
                <a:cxn ang="0">
                  <a:pos x="402" y="714"/>
                </a:cxn>
                <a:cxn ang="0">
                  <a:pos x="659" y="720"/>
                </a:cxn>
                <a:cxn ang="0">
                  <a:pos x="879" y="716"/>
                </a:cxn>
                <a:cxn ang="0">
                  <a:pos x="1001" y="707"/>
                </a:cxn>
                <a:cxn ang="0">
                  <a:pos x="1179" y="701"/>
                </a:cxn>
                <a:cxn ang="0">
                  <a:pos x="1286" y="693"/>
                </a:cxn>
                <a:cxn ang="0">
                  <a:pos x="1302" y="685"/>
                </a:cxn>
                <a:cxn ang="0">
                  <a:pos x="1315" y="662"/>
                </a:cxn>
                <a:cxn ang="0">
                  <a:pos x="1314" y="580"/>
                </a:cxn>
              </a:cxnLst>
              <a:rect l="0" t="0" r="r" b="b"/>
              <a:pathLst>
                <a:path w="1317" h="720">
                  <a:moveTo>
                    <a:pt x="1300" y="489"/>
                  </a:moveTo>
                  <a:lnTo>
                    <a:pt x="1300" y="489"/>
                  </a:lnTo>
                  <a:lnTo>
                    <a:pt x="1298" y="467"/>
                  </a:lnTo>
                  <a:lnTo>
                    <a:pt x="1293" y="446"/>
                  </a:lnTo>
                  <a:lnTo>
                    <a:pt x="1287" y="425"/>
                  </a:lnTo>
                  <a:lnTo>
                    <a:pt x="1280" y="405"/>
                  </a:lnTo>
                  <a:lnTo>
                    <a:pt x="1265" y="363"/>
                  </a:lnTo>
                  <a:lnTo>
                    <a:pt x="1260" y="342"/>
                  </a:lnTo>
                  <a:lnTo>
                    <a:pt x="1255" y="322"/>
                  </a:lnTo>
                  <a:lnTo>
                    <a:pt x="1255" y="322"/>
                  </a:lnTo>
                  <a:lnTo>
                    <a:pt x="1248" y="299"/>
                  </a:lnTo>
                  <a:lnTo>
                    <a:pt x="1240" y="274"/>
                  </a:lnTo>
                  <a:lnTo>
                    <a:pt x="1230" y="250"/>
                  </a:lnTo>
                  <a:lnTo>
                    <a:pt x="1218" y="225"/>
                  </a:lnTo>
                  <a:lnTo>
                    <a:pt x="1205" y="201"/>
                  </a:lnTo>
                  <a:lnTo>
                    <a:pt x="1192" y="178"/>
                  </a:lnTo>
                  <a:lnTo>
                    <a:pt x="1166" y="136"/>
                  </a:lnTo>
                  <a:lnTo>
                    <a:pt x="1166" y="136"/>
                  </a:lnTo>
                  <a:lnTo>
                    <a:pt x="1153" y="116"/>
                  </a:lnTo>
                  <a:lnTo>
                    <a:pt x="1140" y="98"/>
                  </a:lnTo>
                  <a:lnTo>
                    <a:pt x="1125" y="81"/>
                  </a:lnTo>
                  <a:lnTo>
                    <a:pt x="1111" y="64"/>
                  </a:lnTo>
                  <a:lnTo>
                    <a:pt x="1095" y="47"/>
                  </a:lnTo>
                  <a:lnTo>
                    <a:pt x="1078" y="31"/>
                  </a:lnTo>
                  <a:lnTo>
                    <a:pt x="1061" y="17"/>
                  </a:lnTo>
                  <a:lnTo>
                    <a:pt x="1041" y="4"/>
                  </a:lnTo>
                  <a:lnTo>
                    <a:pt x="1041" y="4"/>
                  </a:lnTo>
                  <a:lnTo>
                    <a:pt x="1038" y="1"/>
                  </a:lnTo>
                  <a:lnTo>
                    <a:pt x="1034" y="0"/>
                  </a:lnTo>
                  <a:lnTo>
                    <a:pt x="1028" y="0"/>
                  </a:lnTo>
                  <a:lnTo>
                    <a:pt x="1024" y="1"/>
                  </a:lnTo>
                  <a:lnTo>
                    <a:pt x="1021" y="2"/>
                  </a:lnTo>
                  <a:lnTo>
                    <a:pt x="1018" y="5"/>
                  </a:lnTo>
                  <a:lnTo>
                    <a:pt x="1013" y="12"/>
                  </a:lnTo>
                  <a:lnTo>
                    <a:pt x="1009" y="19"/>
                  </a:lnTo>
                  <a:lnTo>
                    <a:pt x="1009" y="23"/>
                  </a:lnTo>
                  <a:lnTo>
                    <a:pt x="1009" y="27"/>
                  </a:lnTo>
                  <a:lnTo>
                    <a:pt x="1010" y="33"/>
                  </a:lnTo>
                  <a:lnTo>
                    <a:pt x="1011" y="36"/>
                  </a:lnTo>
                  <a:lnTo>
                    <a:pt x="1015" y="40"/>
                  </a:lnTo>
                  <a:lnTo>
                    <a:pt x="1019" y="43"/>
                  </a:lnTo>
                  <a:lnTo>
                    <a:pt x="1019" y="43"/>
                  </a:lnTo>
                  <a:lnTo>
                    <a:pt x="1039" y="57"/>
                  </a:lnTo>
                  <a:lnTo>
                    <a:pt x="1057" y="73"/>
                  </a:lnTo>
                  <a:lnTo>
                    <a:pt x="1074" y="90"/>
                  </a:lnTo>
                  <a:lnTo>
                    <a:pt x="1091" y="108"/>
                  </a:lnTo>
                  <a:lnTo>
                    <a:pt x="1106" y="128"/>
                  </a:lnTo>
                  <a:lnTo>
                    <a:pt x="1120" y="148"/>
                  </a:lnTo>
                  <a:lnTo>
                    <a:pt x="1132" y="169"/>
                  </a:lnTo>
                  <a:lnTo>
                    <a:pt x="1143" y="189"/>
                  </a:lnTo>
                  <a:lnTo>
                    <a:pt x="1143" y="189"/>
                  </a:lnTo>
                  <a:lnTo>
                    <a:pt x="1163" y="227"/>
                  </a:lnTo>
                  <a:lnTo>
                    <a:pt x="1183" y="265"/>
                  </a:lnTo>
                  <a:lnTo>
                    <a:pt x="1192" y="285"/>
                  </a:lnTo>
                  <a:lnTo>
                    <a:pt x="1201" y="305"/>
                  </a:lnTo>
                  <a:lnTo>
                    <a:pt x="1208" y="325"/>
                  </a:lnTo>
                  <a:lnTo>
                    <a:pt x="1213" y="345"/>
                  </a:lnTo>
                  <a:lnTo>
                    <a:pt x="1213" y="345"/>
                  </a:lnTo>
                  <a:lnTo>
                    <a:pt x="1218" y="365"/>
                  </a:lnTo>
                  <a:lnTo>
                    <a:pt x="1223" y="384"/>
                  </a:lnTo>
                  <a:lnTo>
                    <a:pt x="1238" y="424"/>
                  </a:lnTo>
                  <a:lnTo>
                    <a:pt x="1243" y="443"/>
                  </a:lnTo>
                  <a:lnTo>
                    <a:pt x="1249" y="463"/>
                  </a:lnTo>
                  <a:lnTo>
                    <a:pt x="1253" y="482"/>
                  </a:lnTo>
                  <a:lnTo>
                    <a:pt x="1255" y="503"/>
                  </a:lnTo>
                  <a:lnTo>
                    <a:pt x="1255" y="503"/>
                  </a:lnTo>
                  <a:lnTo>
                    <a:pt x="1256" y="520"/>
                  </a:lnTo>
                  <a:lnTo>
                    <a:pt x="1260" y="537"/>
                  </a:lnTo>
                  <a:lnTo>
                    <a:pt x="1266" y="575"/>
                  </a:lnTo>
                  <a:lnTo>
                    <a:pt x="1269" y="594"/>
                  </a:lnTo>
                  <a:lnTo>
                    <a:pt x="1272" y="612"/>
                  </a:lnTo>
                  <a:lnTo>
                    <a:pt x="1272" y="630"/>
                  </a:lnTo>
                  <a:lnTo>
                    <a:pt x="1270" y="647"/>
                  </a:lnTo>
                  <a:lnTo>
                    <a:pt x="1270" y="647"/>
                  </a:lnTo>
                  <a:lnTo>
                    <a:pt x="1234" y="650"/>
                  </a:lnTo>
                  <a:lnTo>
                    <a:pt x="1198" y="654"/>
                  </a:lnTo>
                  <a:lnTo>
                    <a:pt x="1162" y="658"/>
                  </a:lnTo>
                  <a:lnTo>
                    <a:pt x="1143" y="659"/>
                  </a:lnTo>
                  <a:lnTo>
                    <a:pt x="1126" y="660"/>
                  </a:lnTo>
                  <a:lnTo>
                    <a:pt x="1126" y="660"/>
                  </a:lnTo>
                  <a:lnTo>
                    <a:pt x="1078" y="660"/>
                  </a:lnTo>
                  <a:lnTo>
                    <a:pt x="1031" y="662"/>
                  </a:lnTo>
                  <a:lnTo>
                    <a:pt x="984" y="663"/>
                  </a:lnTo>
                  <a:lnTo>
                    <a:pt x="935" y="667"/>
                  </a:lnTo>
                  <a:lnTo>
                    <a:pt x="935" y="667"/>
                  </a:lnTo>
                  <a:lnTo>
                    <a:pt x="901" y="669"/>
                  </a:lnTo>
                  <a:lnTo>
                    <a:pt x="867" y="672"/>
                  </a:lnTo>
                  <a:lnTo>
                    <a:pt x="801" y="673"/>
                  </a:lnTo>
                  <a:lnTo>
                    <a:pt x="733" y="675"/>
                  </a:lnTo>
                  <a:lnTo>
                    <a:pt x="665" y="675"/>
                  </a:lnTo>
                  <a:lnTo>
                    <a:pt x="665" y="675"/>
                  </a:lnTo>
                  <a:lnTo>
                    <a:pt x="663" y="675"/>
                  </a:lnTo>
                  <a:lnTo>
                    <a:pt x="663" y="675"/>
                  </a:lnTo>
                  <a:lnTo>
                    <a:pt x="659" y="675"/>
                  </a:lnTo>
                  <a:lnTo>
                    <a:pt x="659" y="675"/>
                  </a:lnTo>
                  <a:lnTo>
                    <a:pt x="654" y="675"/>
                  </a:lnTo>
                  <a:lnTo>
                    <a:pt x="654" y="675"/>
                  </a:lnTo>
                  <a:lnTo>
                    <a:pt x="653" y="675"/>
                  </a:lnTo>
                  <a:lnTo>
                    <a:pt x="653" y="675"/>
                  </a:lnTo>
                  <a:lnTo>
                    <a:pt x="585" y="675"/>
                  </a:lnTo>
                  <a:lnTo>
                    <a:pt x="517" y="673"/>
                  </a:lnTo>
                  <a:lnTo>
                    <a:pt x="450" y="672"/>
                  </a:lnTo>
                  <a:lnTo>
                    <a:pt x="416" y="669"/>
                  </a:lnTo>
                  <a:lnTo>
                    <a:pt x="382" y="667"/>
                  </a:lnTo>
                  <a:lnTo>
                    <a:pt x="382" y="667"/>
                  </a:lnTo>
                  <a:lnTo>
                    <a:pt x="334" y="663"/>
                  </a:lnTo>
                  <a:lnTo>
                    <a:pt x="287" y="662"/>
                  </a:lnTo>
                  <a:lnTo>
                    <a:pt x="240" y="660"/>
                  </a:lnTo>
                  <a:lnTo>
                    <a:pt x="191" y="660"/>
                  </a:lnTo>
                  <a:lnTo>
                    <a:pt x="191" y="660"/>
                  </a:lnTo>
                  <a:lnTo>
                    <a:pt x="174" y="659"/>
                  </a:lnTo>
                  <a:lnTo>
                    <a:pt x="156" y="658"/>
                  </a:lnTo>
                  <a:lnTo>
                    <a:pt x="119" y="654"/>
                  </a:lnTo>
                  <a:lnTo>
                    <a:pt x="84" y="650"/>
                  </a:lnTo>
                  <a:lnTo>
                    <a:pt x="47" y="647"/>
                  </a:lnTo>
                  <a:lnTo>
                    <a:pt x="47" y="647"/>
                  </a:lnTo>
                  <a:lnTo>
                    <a:pt x="46" y="630"/>
                  </a:lnTo>
                  <a:lnTo>
                    <a:pt x="46" y="612"/>
                  </a:lnTo>
                  <a:lnTo>
                    <a:pt x="49" y="594"/>
                  </a:lnTo>
                  <a:lnTo>
                    <a:pt x="51" y="575"/>
                  </a:lnTo>
                  <a:lnTo>
                    <a:pt x="58" y="537"/>
                  </a:lnTo>
                  <a:lnTo>
                    <a:pt x="62" y="520"/>
                  </a:lnTo>
                  <a:lnTo>
                    <a:pt x="63" y="503"/>
                  </a:lnTo>
                  <a:lnTo>
                    <a:pt x="63" y="503"/>
                  </a:lnTo>
                  <a:lnTo>
                    <a:pt x="64" y="482"/>
                  </a:lnTo>
                  <a:lnTo>
                    <a:pt x="68" y="463"/>
                  </a:lnTo>
                  <a:lnTo>
                    <a:pt x="75" y="443"/>
                  </a:lnTo>
                  <a:lnTo>
                    <a:pt x="80" y="424"/>
                  </a:lnTo>
                  <a:lnTo>
                    <a:pt x="94" y="384"/>
                  </a:lnTo>
                  <a:lnTo>
                    <a:pt x="100" y="365"/>
                  </a:lnTo>
                  <a:lnTo>
                    <a:pt x="105" y="345"/>
                  </a:lnTo>
                  <a:lnTo>
                    <a:pt x="105" y="345"/>
                  </a:lnTo>
                  <a:lnTo>
                    <a:pt x="110" y="325"/>
                  </a:lnTo>
                  <a:lnTo>
                    <a:pt x="118" y="305"/>
                  </a:lnTo>
                  <a:lnTo>
                    <a:pt x="126" y="285"/>
                  </a:lnTo>
                  <a:lnTo>
                    <a:pt x="135" y="265"/>
                  </a:lnTo>
                  <a:lnTo>
                    <a:pt x="155" y="227"/>
                  </a:lnTo>
                  <a:lnTo>
                    <a:pt x="174" y="189"/>
                  </a:lnTo>
                  <a:lnTo>
                    <a:pt x="174" y="189"/>
                  </a:lnTo>
                  <a:lnTo>
                    <a:pt x="186" y="169"/>
                  </a:lnTo>
                  <a:lnTo>
                    <a:pt x="198" y="148"/>
                  </a:lnTo>
                  <a:lnTo>
                    <a:pt x="212" y="128"/>
                  </a:lnTo>
                  <a:lnTo>
                    <a:pt x="227" y="108"/>
                  </a:lnTo>
                  <a:lnTo>
                    <a:pt x="244" y="90"/>
                  </a:lnTo>
                  <a:lnTo>
                    <a:pt x="261" y="73"/>
                  </a:lnTo>
                  <a:lnTo>
                    <a:pt x="279" y="57"/>
                  </a:lnTo>
                  <a:lnTo>
                    <a:pt x="298" y="43"/>
                  </a:lnTo>
                  <a:lnTo>
                    <a:pt x="298" y="43"/>
                  </a:lnTo>
                  <a:lnTo>
                    <a:pt x="302" y="40"/>
                  </a:lnTo>
                  <a:lnTo>
                    <a:pt x="306" y="36"/>
                  </a:lnTo>
                  <a:lnTo>
                    <a:pt x="308" y="33"/>
                  </a:lnTo>
                  <a:lnTo>
                    <a:pt x="309" y="27"/>
                  </a:lnTo>
                  <a:lnTo>
                    <a:pt x="309" y="23"/>
                  </a:lnTo>
                  <a:lnTo>
                    <a:pt x="309" y="19"/>
                  </a:lnTo>
                  <a:lnTo>
                    <a:pt x="305" y="12"/>
                  </a:lnTo>
                  <a:lnTo>
                    <a:pt x="300" y="5"/>
                  </a:lnTo>
                  <a:lnTo>
                    <a:pt x="297" y="2"/>
                  </a:lnTo>
                  <a:lnTo>
                    <a:pt x="293" y="1"/>
                  </a:lnTo>
                  <a:lnTo>
                    <a:pt x="289" y="0"/>
                  </a:lnTo>
                  <a:lnTo>
                    <a:pt x="284" y="0"/>
                  </a:lnTo>
                  <a:lnTo>
                    <a:pt x="280" y="1"/>
                  </a:lnTo>
                  <a:lnTo>
                    <a:pt x="276" y="4"/>
                  </a:lnTo>
                  <a:lnTo>
                    <a:pt x="276" y="4"/>
                  </a:lnTo>
                  <a:lnTo>
                    <a:pt x="257" y="17"/>
                  </a:lnTo>
                  <a:lnTo>
                    <a:pt x="240" y="31"/>
                  </a:lnTo>
                  <a:lnTo>
                    <a:pt x="223" y="47"/>
                  </a:lnTo>
                  <a:lnTo>
                    <a:pt x="207" y="64"/>
                  </a:lnTo>
                  <a:lnTo>
                    <a:pt x="192" y="81"/>
                  </a:lnTo>
                  <a:lnTo>
                    <a:pt x="178" y="98"/>
                  </a:lnTo>
                  <a:lnTo>
                    <a:pt x="165" y="116"/>
                  </a:lnTo>
                  <a:lnTo>
                    <a:pt x="152" y="136"/>
                  </a:lnTo>
                  <a:lnTo>
                    <a:pt x="152" y="136"/>
                  </a:lnTo>
                  <a:lnTo>
                    <a:pt x="126" y="178"/>
                  </a:lnTo>
                  <a:lnTo>
                    <a:pt x="113" y="201"/>
                  </a:lnTo>
                  <a:lnTo>
                    <a:pt x="100" y="225"/>
                  </a:lnTo>
                  <a:lnTo>
                    <a:pt x="88" y="250"/>
                  </a:lnTo>
                  <a:lnTo>
                    <a:pt x="77" y="274"/>
                  </a:lnTo>
                  <a:lnTo>
                    <a:pt x="70" y="299"/>
                  </a:lnTo>
                  <a:lnTo>
                    <a:pt x="63" y="322"/>
                  </a:lnTo>
                  <a:lnTo>
                    <a:pt x="63" y="322"/>
                  </a:lnTo>
                  <a:lnTo>
                    <a:pt x="58" y="342"/>
                  </a:lnTo>
                  <a:lnTo>
                    <a:pt x="53" y="363"/>
                  </a:lnTo>
                  <a:lnTo>
                    <a:pt x="38" y="405"/>
                  </a:lnTo>
                  <a:lnTo>
                    <a:pt x="30" y="425"/>
                  </a:lnTo>
                  <a:lnTo>
                    <a:pt x="25" y="446"/>
                  </a:lnTo>
                  <a:lnTo>
                    <a:pt x="20" y="467"/>
                  </a:lnTo>
                  <a:lnTo>
                    <a:pt x="17" y="489"/>
                  </a:lnTo>
                  <a:lnTo>
                    <a:pt x="17" y="489"/>
                  </a:lnTo>
                  <a:lnTo>
                    <a:pt x="16" y="510"/>
                  </a:lnTo>
                  <a:lnTo>
                    <a:pt x="12" y="533"/>
                  </a:lnTo>
                  <a:lnTo>
                    <a:pt x="4" y="580"/>
                  </a:lnTo>
                  <a:lnTo>
                    <a:pt x="0" y="605"/>
                  </a:lnTo>
                  <a:lnTo>
                    <a:pt x="0" y="629"/>
                  </a:lnTo>
                  <a:lnTo>
                    <a:pt x="0" y="641"/>
                  </a:lnTo>
                  <a:lnTo>
                    <a:pt x="2" y="651"/>
                  </a:lnTo>
                  <a:lnTo>
                    <a:pt x="3" y="662"/>
                  </a:lnTo>
                  <a:lnTo>
                    <a:pt x="7" y="672"/>
                  </a:lnTo>
                  <a:lnTo>
                    <a:pt x="7" y="672"/>
                  </a:lnTo>
                  <a:lnTo>
                    <a:pt x="9" y="677"/>
                  </a:lnTo>
                  <a:lnTo>
                    <a:pt x="12" y="681"/>
                  </a:lnTo>
                  <a:lnTo>
                    <a:pt x="16" y="685"/>
                  </a:lnTo>
                  <a:lnTo>
                    <a:pt x="20" y="686"/>
                  </a:lnTo>
                  <a:lnTo>
                    <a:pt x="20" y="686"/>
                  </a:lnTo>
                  <a:lnTo>
                    <a:pt x="24" y="689"/>
                  </a:lnTo>
                  <a:lnTo>
                    <a:pt x="26" y="692"/>
                  </a:lnTo>
                  <a:lnTo>
                    <a:pt x="32" y="693"/>
                  </a:lnTo>
                  <a:lnTo>
                    <a:pt x="36" y="693"/>
                  </a:lnTo>
                  <a:lnTo>
                    <a:pt x="36" y="693"/>
                  </a:lnTo>
                  <a:lnTo>
                    <a:pt x="70" y="694"/>
                  </a:lnTo>
                  <a:lnTo>
                    <a:pt x="105" y="697"/>
                  </a:lnTo>
                  <a:lnTo>
                    <a:pt x="139" y="701"/>
                  </a:lnTo>
                  <a:lnTo>
                    <a:pt x="173" y="705"/>
                  </a:lnTo>
                  <a:lnTo>
                    <a:pt x="173" y="705"/>
                  </a:lnTo>
                  <a:lnTo>
                    <a:pt x="221" y="706"/>
                  </a:lnTo>
                  <a:lnTo>
                    <a:pt x="268" y="706"/>
                  </a:lnTo>
                  <a:lnTo>
                    <a:pt x="317" y="707"/>
                  </a:lnTo>
                  <a:lnTo>
                    <a:pt x="340" y="709"/>
                  </a:lnTo>
                  <a:lnTo>
                    <a:pt x="364" y="711"/>
                  </a:lnTo>
                  <a:lnTo>
                    <a:pt x="364" y="711"/>
                  </a:lnTo>
                  <a:lnTo>
                    <a:pt x="402" y="714"/>
                  </a:lnTo>
                  <a:lnTo>
                    <a:pt x="438" y="716"/>
                  </a:lnTo>
                  <a:lnTo>
                    <a:pt x="475" y="719"/>
                  </a:lnTo>
                  <a:lnTo>
                    <a:pt x="512" y="719"/>
                  </a:lnTo>
                  <a:lnTo>
                    <a:pt x="585" y="720"/>
                  </a:lnTo>
                  <a:lnTo>
                    <a:pt x="659" y="720"/>
                  </a:lnTo>
                  <a:lnTo>
                    <a:pt x="659" y="720"/>
                  </a:lnTo>
                  <a:lnTo>
                    <a:pt x="733" y="720"/>
                  </a:lnTo>
                  <a:lnTo>
                    <a:pt x="806" y="719"/>
                  </a:lnTo>
                  <a:lnTo>
                    <a:pt x="843" y="719"/>
                  </a:lnTo>
                  <a:lnTo>
                    <a:pt x="879" y="716"/>
                  </a:lnTo>
                  <a:lnTo>
                    <a:pt x="916" y="714"/>
                  </a:lnTo>
                  <a:lnTo>
                    <a:pt x="954" y="711"/>
                  </a:lnTo>
                  <a:lnTo>
                    <a:pt x="954" y="711"/>
                  </a:lnTo>
                  <a:lnTo>
                    <a:pt x="977" y="709"/>
                  </a:lnTo>
                  <a:lnTo>
                    <a:pt x="1001" y="707"/>
                  </a:lnTo>
                  <a:lnTo>
                    <a:pt x="1049" y="706"/>
                  </a:lnTo>
                  <a:lnTo>
                    <a:pt x="1098" y="706"/>
                  </a:lnTo>
                  <a:lnTo>
                    <a:pt x="1145" y="705"/>
                  </a:lnTo>
                  <a:lnTo>
                    <a:pt x="1145" y="705"/>
                  </a:lnTo>
                  <a:lnTo>
                    <a:pt x="1179" y="701"/>
                  </a:lnTo>
                  <a:lnTo>
                    <a:pt x="1213" y="697"/>
                  </a:lnTo>
                  <a:lnTo>
                    <a:pt x="1248" y="694"/>
                  </a:lnTo>
                  <a:lnTo>
                    <a:pt x="1282" y="693"/>
                  </a:lnTo>
                  <a:lnTo>
                    <a:pt x="1282" y="693"/>
                  </a:lnTo>
                  <a:lnTo>
                    <a:pt x="1286" y="693"/>
                  </a:lnTo>
                  <a:lnTo>
                    <a:pt x="1291" y="692"/>
                  </a:lnTo>
                  <a:lnTo>
                    <a:pt x="1294" y="689"/>
                  </a:lnTo>
                  <a:lnTo>
                    <a:pt x="1298" y="686"/>
                  </a:lnTo>
                  <a:lnTo>
                    <a:pt x="1298" y="686"/>
                  </a:lnTo>
                  <a:lnTo>
                    <a:pt x="1302" y="685"/>
                  </a:lnTo>
                  <a:lnTo>
                    <a:pt x="1306" y="681"/>
                  </a:lnTo>
                  <a:lnTo>
                    <a:pt x="1308" y="677"/>
                  </a:lnTo>
                  <a:lnTo>
                    <a:pt x="1311" y="672"/>
                  </a:lnTo>
                  <a:lnTo>
                    <a:pt x="1311" y="672"/>
                  </a:lnTo>
                  <a:lnTo>
                    <a:pt x="1315" y="662"/>
                  </a:lnTo>
                  <a:lnTo>
                    <a:pt x="1316" y="651"/>
                  </a:lnTo>
                  <a:lnTo>
                    <a:pt x="1317" y="641"/>
                  </a:lnTo>
                  <a:lnTo>
                    <a:pt x="1317" y="629"/>
                  </a:lnTo>
                  <a:lnTo>
                    <a:pt x="1317" y="605"/>
                  </a:lnTo>
                  <a:lnTo>
                    <a:pt x="1314" y="580"/>
                  </a:lnTo>
                  <a:lnTo>
                    <a:pt x="1306" y="533"/>
                  </a:lnTo>
                  <a:lnTo>
                    <a:pt x="1302" y="510"/>
                  </a:lnTo>
                  <a:lnTo>
                    <a:pt x="1300" y="489"/>
                  </a:lnTo>
                  <a:lnTo>
                    <a:pt x="1300" y="4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91" name="Freeform 923"/>
            <p:cNvSpPr>
              <a:spLocks noEditPoints="1"/>
            </p:cNvSpPr>
            <p:nvPr/>
          </p:nvSpPr>
          <p:spPr bwMode="auto">
            <a:xfrm>
              <a:off x="3565526" y="3633788"/>
              <a:ext cx="120650" cy="47625"/>
            </a:xfrm>
            <a:custGeom>
              <a:avLst/>
              <a:gdLst/>
              <a:ahLst/>
              <a:cxnLst>
                <a:cxn ang="0">
                  <a:pos x="300" y="30"/>
                </a:cxn>
                <a:cxn ang="0">
                  <a:pos x="298" y="21"/>
                </a:cxn>
                <a:cxn ang="0">
                  <a:pos x="294" y="14"/>
                </a:cxn>
                <a:cxn ang="0">
                  <a:pos x="280" y="8"/>
                </a:cxn>
                <a:cxn ang="0">
                  <a:pos x="274" y="8"/>
                </a:cxn>
                <a:cxn ang="0">
                  <a:pos x="214" y="3"/>
                </a:cxn>
                <a:cxn ang="0">
                  <a:pos x="94" y="0"/>
                </a:cxn>
                <a:cxn ang="0">
                  <a:pos x="34" y="0"/>
                </a:cxn>
                <a:cxn ang="0">
                  <a:pos x="27" y="1"/>
                </a:cxn>
                <a:cxn ang="0">
                  <a:pos x="18" y="1"/>
                </a:cxn>
                <a:cxn ang="0">
                  <a:pos x="9" y="5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1" y="41"/>
                </a:cxn>
                <a:cxn ang="0">
                  <a:pos x="7" y="76"/>
                </a:cxn>
                <a:cxn ang="0">
                  <a:pos x="14" y="92"/>
                </a:cxn>
                <a:cxn ang="0">
                  <a:pos x="18" y="95"/>
                </a:cxn>
                <a:cxn ang="0">
                  <a:pos x="28" y="103"/>
                </a:cxn>
                <a:cxn ang="0">
                  <a:pos x="48" y="109"/>
                </a:cxn>
                <a:cxn ang="0">
                  <a:pos x="95" y="112"/>
                </a:cxn>
                <a:cxn ang="0">
                  <a:pos x="121" y="114"/>
                </a:cxn>
                <a:cxn ang="0">
                  <a:pos x="201" y="119"/>
                </a:cxn>
                <a:cxn ang="0">
                  <a:pos x="242" y="116"/>
                </a:cxn>
                <a:cxn ang="0">
                  <a:pos x="280" y="109"/>
                </a:cxn>
                <a:cxn ang="0">
                  <a:pos x="285" y="107"/>
                </a:cxn>
                <a:cxn ang="0">
                  <a:pos x="294" y="101"/>
                </a:cxn>
                <a:cxn ang="0">
                  <a:pos x="300" y="86"/>
                </a:cxn>
                <a:cxn ang="0">
                  <a:pos x="303" y="63"/>
                </a:cxn>
                <a:cxn ang="0">
                  <a:pos x="300" y="30"/>
                </a:cxn>
                <a:cxn ang="0">
                  <a:pos x="121" y="68"/>
                </a:cxn>
                <a:cxn ang="0">
                  <a:pos x="87" y="64"/>
                </a:cxn>
                <a:cxn ang="0">
                  <a:pos x="53" y="60"/>
                </a:cxn>
                <a:cxn ang="0">
                  <a:pos x="49" y="56"/>
                </a:cxn>
                <a:cxn ang="0">
                  <a:pos x="47" y="46"/>
                </a:cxn>
                <a:cxn ang="0">
                  <a:pos x="205" y="48"/>
                </a:cxn>
                <a:cxn ang="0">
                  <a:pos x="257" y="52"/>
                </a:cxn>
                <a:cxn ang="0">
                  <a:pos x="257" y="67"/>
                </a:cxn>
                <a:cxn ang="0">
                  <a:pos x="223" y="69"/>
                </a:cxn>
                <a:cxn ang="0">
                  <a:pos x="155" y="71"/>
                </a:cxn>
                <a:cxn ang="0">
                  <a:pos x="121" y="68"/>
                </a:cxn>
              </a:cxnLst>
              <a:rect l="0" t="0" r="r" b="b"/>
              <a:pathLst>
                <a:path w="303" h="119">
                  <a:moveTo>
                    <a:pt x="300" y="30"/>
                  </a:moveTo>
                  <a:lnTo>
                    <a:pt x="300" y="30"/>
                  </a:lnTo>
                  <a:lnTo>
                    <a:pt x="300" y="25"/>
                  </a:lnTo>
                  <a:lnTo>
                    <a:pt x="298" y="21"/>
                  </a:lnTo>
                  <a:lnTo>
                    <a:pt x="297" y="18"/>
                  </a:lnTo>
                  <a:lnTo>
                    <a:pt x="294" y="14"/>
                  </a:lnTo>
                  <a:lnTo>
                    <a:pt x="287" y="10"/>
                  </a:lnTo>
                  <a:lnTo>
                    <a:pt x="280" y="8"/>
                  </a:lnTo>
                  <a:lnTo>
                    <a:pt x="280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214" y="3"/>
                  </a:lnTo>
                  <a:lnTo>
                    <a:pt x="154" y="1"/>
                  </a:lnTo>
                  <a:lnTo>
                    <a:pt x="9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3" y="3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41"/>
                  </a:lnTo>
                  <a:lnTo>
                    <a:pt x="2" y="58"/>
                  </a:lnTo>
                  <a:lnTo>
                    <a:pt x="7" y="76"/>
                  </a:lnTo>
                  <a:lnTo>
                    <a:pt x="10" y="84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8" y="95"/>
                  </a:lnTo>
                  <a:lnTo>
                    <a:pt x="23" y="99"/>
                  </a:lnTo>
                  <a:lnTo>
                    <a:pt x="28" y="103"/>
                  </a:lnTo>
                  <a:lnTo>
                    <a:pt x="34" y="106"/>
                  </a:lnTo>
                  <a:lnTo>
                    <a:pt x="48" y="109"/>
                  </a:lnTo>
                  <a:lnTo>
                    <a:pt x="64" y="111"/>
                  </a:lnTo>
                  <a:lnTo>
                    <a:pt x="95" y="112"/>
                  </a:lnTo>
                  <a:lnTo>
                    <a:pt x="121" y="114"/>
                  </a:lnTo>
                  <a:lnTo>
                    <a:pt x="121" y="114"/>
                  </a:lnTo>
                  <a:lnTo>
                    <a:pt x="161" y="116"/>
                  </a:lnTo>
                  <a:lnTo>
                    <a:pt x="201" y="119"/>
                  </a:lnTo>
                  <a:lnTo>
                    <a:pt x="221" y="118"/>
                  </a:lnTo>
                  <a:lnTo>
                    <a:pt x="242" y="116"/>
                  </a:lnTo>
                  <a:lnTo>
                    <a:pt x="261" y="114"/>
                  </a:lnTo>
                  <a:lnTo>
                    <a:pt x="280" y="109"/>
                  </a:lnTo>
                  <a:lnTo>
                    <a:pt x="280" y="109"/>
                  </a:lnTo>
                  <a:lnTo>
                    <a:pt x="285" y="107"/>
                  </a:lnTo>
                  <a:lnTo>
                    <a:pt x="290" y="105"/>
                  </a:lnTo>
                  <a:lnTo>
                    <a:pt x="294" y="101"/>
                  </a:lnTo>
                  <a:lnTo>
                    <a:pt x="297" y="97"/>
                  </a:lnTo>
                  <a:lnTo>
                    <a:pt x="300" y="86"/>
                  </a:lnTo>
                  <a:lnTo>
                    <a:pt x="302" y="75"/>
                  </a:lnTo>
                  <a:lnTo>
                    <a:pt x="303" y="63"/>
                  </a:lnTo>
                  <a:lnTo>
                    <a:pt x="302" y="51"/>
                  </a:lnTo>
                  <a:lnTo>
                    <a:pt x="300" y="30"/>
                  </a:lnTo>
                  <a:lnTo>
                    <a:pt x="300" y="30"/>
                  </a:lnTo>
                  <a:close/>
                  <a:moveTo>
                    <a:pt x="121" y="68"/>
                  </a:moveTo>
                  <a:lnTo>
                    <a:pt x="121" y="68"/>
                  </a:lnTo>
                  <a:lnTo>
                    <a:pt x="87" y="64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1" y="59"/>
                  </a:lnTo>
                  <a:lnTo>
                    <a:pt x="49" y="56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153" y="47"/>
                  </a:lnTo>
                  <a:lnTo>
                    <a:pt x="205" y="48"/>
                  </a:lnTo>
                  <a:lnTo>
                    <a:pt x="257" y="52"/>
                  </a:lnTo>
                  <a:lnTo>
                    <a:pt x="257" y="52"/>
                  </a:lnTo>
                  <a:lnTo>
                    <a:pt x="257" y="59"/>
                  </a:lnTo>
                  <a:lnTo>
                    <a:pt x="257" y="67"/>
                  </a:lnTo>
                  <a:lnTo>
                    <a:pt x="257" y="67"/>
                  </a:lnTo>
                  <a:lnTo>
                    <a:pt x="223" y="69"/>
                  </a:lnTo>
                  <a:lnTo>
                    <a:pt x="189" y="71"/>
                  </a:lnTo>
                  <a:lnTo>
                    <a:pt x="155" y="71"/>
                  </a:lnTo>
                  <a:lnTo>
                    <a:pt x="121" y="68"/>
                  </a:lnTo>
                  <a:lnTo>
                    <a:pt x="121" y="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</p:grpSp>
      <p:grpSp>
        <p:nvGrpSpPr>
          <p:cNvPr id="192" name="组合 191"/>
          <p:cNvGrpSpPr/>
          <p:nvPr/>
        </p:nvGrpSpPr>
        <p:grpSpPr>
          <a:xfrm>
            <a:off x="5727861" y="1540680"/>
            <a:ext cx="733252" cy="702207"/>
            <a:chOff x="6281738" y="4064000"/>
            <a:chExt cx="787400" cy="754063"/>
          </a:xfrm>
          <a:solidFill>
            <a:schemeClr val="tx1"/>
          </a:solidFill>
        </p:grpSpPr>
        <p:sp>
          <p:nvSpPr>
            <p:cNvPr id="193" name="Freeform 1134"/>
            <p:cNvSpPr/>
            <p:nvPr/>
          </p:nvSpPr>
          <p:spPr bwMode="auto">
            <a:xfrm>
              <a:off x="6778626" y="4521200"/>
              <a:ext cx="50800" cy="79375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97" y="21"/>
                </a:cxn>
                <a:cxn ang="0">
                  <a:pos x="78" y="41"/>
                </a:cxn>
                <a:cxn ang="0">
                  <a:pos x="61" y="62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39" y="94"/>
                </a:cxn>
                <a:cxn ang="0">
                  <a:pos x="34" y="105"/>
                </a:cxn>
                <a:cxn ang="0">
                  <a:pos x="25" y="127"/>
                </a:cxn>
                <a:cxn ang="0">
                  <a:pos x="25" y="127"/>
                </a:cxn>
                <a:cxn ang="0">
                  <a:pos x="20" y="143"/>
                </a:cxn>
                <a:cxn ang="0">
                  <a:pos x="16" y="159"/>
                </a:cxn>
                <a:cxn ang="0">
                  <a:pos x="9" y="174"/>
                </a:cxn>
                <a:cxn ang="0">
                  <a:pos x="5" y="182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90"/>
                </a:cxn>
                <a:cxn ang="0">
                  <a:pos x="0" y="193"/>
                </a:cxn>
                <a:cxn ang="0">
                  <a:pos x="1" y="196"/>
                </a:cxn>
                <a:cxn ang="0">
                  <a:pos x="4" y="198"/>
                </a:cxn>
                <a:cxn ang="0">
                  <a:pos x="5" y="198"/>
                </a:cxn>
                <a:cxn ang="0">
                  <a:pos x="8" y="198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6" y="186"/>
                </a:cxn>
                <a:cxn ang="0">
                  <a:pos x="22" y="176"/>
                </a:cxn>
                <a:cxn ang="0">
                  <a:pos x="26" y="164"/>
                </a:cxn>
                <a:cxn ang="0">
                  <a:pos x="30" y="152"/>
                </a:cxn>
                <a:cxn ang="0">
                  <a:pos x="37" y="128"/>
                </a:cxn>
                <a:cxn ang="0">
                  <a:pos x="42" y="117"/>
                </a:cxn>
                <a:cxn ang="0">
                  <a:pos x="46" y="106"/>
                </a:cxn>
                <a:cxn ang="0">
                  <a:pos x="46" y="106"/>
                </a:cxn>
                <a:cxn ang="0">
                  <a:pos x="54" y="93"/>
                </a:cxn>
                <a:cxn ang="0">
                  <a:pos x="63" y="80"/>
                </a:cxn>
                <a:cxn ang="0">
                  <a:pos x="81" y="55"/>
                </a:cxn>
                <a:cxn ang="0">
                  <a:pos x="102" y="32"/>
                </a:cxn>
                <a:cxn ang="0">
                  <a:pos x="124" y="11"/>
                </a:cxn>
                <a:cxn ang="0">
                  <a:pos x="124" y="11"/>
                </a:cxn>
                <a:cxn ang="0">
                  <a:pos x="126" y="8"/>
                </a:cxn>
                <a:cxn ang="0">
                  <a:pos x="126" y="6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6" h="198">
                  <a:moveTo>
                    <a:pt x="115" y="2"/>
                  </a:moveTo>
                  <a:lnTo>
                    <a:pt x="115" y="2"/>
                  </a:lnTo>
                  <a:lnTo>
                    <a:pt x="97" y="21"/>
                  </a:lnTo>
                  <a:lnTo>
                    <a:pt x="78" y="41"/>
                  </a:lnTo>
                  <a:lnTo>
                    <a:pt x="61" y="62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39" y="94"/>
                  </a:lnTo>
                  <a:lnTo>
                    <a:pt x="34" y="105"/>
                  </a:lnTo>
                  <a:lnTo>
                    <a:pt x="25" y="127"/>
                  </a:lnTo>
                  <a:lnTo>
                    <a:pt x="25" y="127"/>
                  </a:lnTo>
                  <a:lnTo>
                    <a:pt x="20" y="143"/>
                  </a:lnTo>
                  <a:lnTo>
                    <a:pt x="16" y="159"/>
                  </a:lnTo>
                  <a:lnTo>
                    <a:pt x="9" y="174"/>
                  </a:lnTo>
                  <a:lnTo>
                    <a:pt x="5" y="182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90"/>
                  </a:lnTo>
                  <a:lnTo>
                    <a:pt x="0" y="193"/>
                  </a:lnTo>
                  <a:lnTo>
                    <a:pt x="1" y="196"/>
                  </a:lnTo>
                  <a:lnTo>
                    <a:pt x="4" y="198"/>
                  </a:lnTo>
                  <a:lnTo>
                    <a:pt x="5" y="198"/>
                  </a:lnTo>
                  <a:lnTo>
                    <a:pt x="8" y="198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6" y="186"/>
                  </a:lnTo>
                  <a:lnTo>
                    <a:pt x="22" y="176"/>
                  </a:lnTo>
                  <a:lnTo>
                    <a:pt x="26" y="164"/>
                  </a:lnTo>
                  <a:lnTo>
                    <a:pt x="30" y="152"/>
                  </a:lnTo>
                  <a:lnTo>
                    <a:pt x="37" y="128"/>
                  </a:lnTo>
                  <a:lnTo>
                    <a:pt x="42" y="117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54" y="93"/>
                  </a:lnTo>
                  <a:lnTo>
                    <a:pt x="63" y="80"/>
                  </a:lnTo>
                  <a:lnTo>
                    <a:pt x="81" y="55"/>
                  </a:lnTo>
                  <a:lnTo>
                    <a:pt x="102" y="32"/>
                  </a:lnTo>
                  <a:lnTo>
                    <a:pt x="124" y="11"/>
                  </a:lnTo>
                  <a:lnTo>
                    <a:pt x="124" y="11"/>
                  </a:lnTo>
                  <a:lnTo>
                    <a:pt x="126" y="8"/>
                  </a:lnTo>
                  <a:lnTo>
                    <a:pt x="126" y="6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94" name="Freeform 1135"/>
            <p:cNvSpPr/>
            <p:nvPr/>
          </p:nvSpPr>
          <p:spPr bwMode="auto">
            <a:xfrm>
              <a:off x="6788151" y="4489450"/>
              <a:ext cx="82550" cy="131763"/>
            </a:xfrm>
            <a:custGeom>
              <a:avLst/>
              <a:gdLst/>
              <a:ahLst/>
              <a:cxnLst>
                <a:cxn ang="0">
                  <a:pos x="196" y="3"/>
                </a:cxn>
                <a:cxn ang="0">
                  <a:pos x="196" y="3"/>
                </a:cxn>
                <a:cxn ang="0">
                  <a:pos x="164" y="44"/>
                </a:cxn>
                <a:cxn ang="0">
                  <a:pos x="149" y="65"/>
                </a:cxn>
                <a:cxn ang="0">
                  <a:pos x="134" y="88"/>
                </a:cxn>
                <a:cxn ang="0">
                  <a:pos x="134" y="88"/>
                </a:cxn>
                <a:cxn ang="0">
                  <a:pos x="109" y="131"/>
                </a:cxn>
                <a:cxn ang="0">
                  <a:pos x="96" y="152"/>
                </a:cxn>
                <a:cxn ang="0">
                  <a:pos x="82" y="173"/>
                </a:cxn>
                <a:cxn ang="0">
                  <a:pos x="82" y="173"/>
                </a:cxn>
                <a:cxn ang="0">
                  <a:pos x="54" y="213"/>
                </a:cxn>
                <a:cxn ang="0">
                  <a:pos x="41" y="234"/>
                </a:cxn>
                <a:cxn ang="0">
                  <a:pos x="28" y="255"/>
                </a:cxn>
                <a:cxn ang="0">
                  <a:pos x="28" y="255"/>
                </a:cxn>
                <a:cxn ang="0">
                  <a:pos x="19" y="273"/>
                </a:cxn>
                <a:cxn ang="0">
                  <a:pos x="11" y="292"/>
                </a:cxn>
                <a:cxn ang="0">
                  <a:pos x="11" y="292"/>
                </a:cxn>
                <a:cxn ang="0">
                  <a:pos x="9" y="299"/>
                </a:cxn>
                <a:cxn ang="0">
                  <a:pos x="6" y="309"/>
                </a:cxn>
                <a:cxn ang="0">
                  <a:pos x="3" y="316"/>
                </a:cxn>
                <a:cxn ang="0">
                  <a:pos x="1" y="324"/>
                </a:cxn>
                <a:cxn ang="0">
                  <a:pos x="1" y="324"/>
                </a:cxn>
                <a:cxn ang="0">
                  <a:pos x="0" y="326"/>
                </a:cxn>
                <a:cxn ang="0">
                  <a:pos x="0" y="328"/>
                </a:cxn>
                <a:cxn ang="0">
                  <a:pos x="1" y="332"/>
                </a:cxn>
                <a:cxn ang="0">
                  <a:pos x="2" y="333"/>
                </a:cxn>
                <a:cxn ang="0">
                  <a:pos x="5" y="333"/>
                </a:cxn>
                <a:cxn ang="0">
                  <a:pos x="6" y="333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13" y="326"/>
                </a:cxn>
                <a:cxn ang="0">
                  <a:pos x="15" y="318"/>
                </a:cxn>
                <a:cxn ang="0">
                  <a:pos x="15" y="318"/>
                </a:cxn>
                <a:cxn ang="0">
                  <a:pos x="23" y="293"/>
                </a:cxn>
                <a:cxn ang="0">
                  <a:pos x="34" y="271"/>
                </a:cxn>
                <a:cxn ang="0">
                  <a:pos x="34" y="271"/>
                </a:cxn>
                <a:cxn ang="0">
                  <a:pos x="45" y="248"/>
                </a:cxn>
                <a:cxn ang="0">
                  <a:pos x="58" y="227"/>
                </a:cxn>
                <a:cxn ang="0">
                  <a:pos x="86" y="187"/>
                </a:cxn>
                <a:cxn ang="0">
                  <a:pos x="86" y="187"/>
                </a:cxn>
                <a:cxn ang="0">
                  <a:pos x="115" y="14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55" y="78"/>
                </a:cxn>
                <a:cxn ang="0">
                  <a:pos x="171" y="55"/>
                </a:cxn>
                <a:cxn ang="0">
                  <a:pos x="206" y="8"/>
                </a:cxn>
                <a:cxn ang="0">
                  <a:pos x="206" y="8"/>
                </a:cxn>
                <a:cxn ang="0">
                  <a:pos x="208" y="6"/>
                </a:cxn>
                <a:cxn ang="0">
                  <a:pos x="208" y="4"/>
                </a:cxn>
                <a:cxn ang="0">
                  <a:pos x="206" y="3"/>
                </a:cxn>
                <a:cxn ang="0">
                  <a:pos x="205" y="1"/>
                </a:cxn>
                <a:cxn ang="0">
                  <a:pos x="200" y="0"/>
                </a:cxn>
                <a:cxn ang="0">
                  <a:pos x="198" y="1"/>
                </a:cxn>
                <a:cxn ang="0">
                  <a:pos x="196" y="3"/>
                </a:cxn>
                <a:cxn ang="0">
                  <a:pos x="196" y="3"/>
                </a:cxn>
              </a:cxnLst>
              <a:rect l="0" t="0" r="r" b="b"/>
              <a:pathLst>
                <a:path w="208" h="333">
                  <a:moveTo>
                    <a:pt x="196" y="3"/>
                  </a:moveTo>
                  <a:lnTo>
                    <a:pt x="196" y="3"/>
                  </a:lnTo>
                  <a:lnTo>
                    <a:pt x="164" y="44"/>
                  </a:lnTo>
                  <a:lnTo>
                    <a:pt x="149" y="65"/>
                  </a:lnTo>
                  <a:lnTo>
                    <a:pt x="134" y="88"/>
                  </a:lnTo>
                  <a:lnTo>
                    <a:pt x="134" y="88"/>
                  </a:lnTo>
                  <a:lnTo>
                    <a:pt x="109" y="131"/>
                  </a:lnTo>
                  <a:lnTo>
                    <a:pt x="96" y="152"/>
                  </a:lnTo>
                  <a:lnTo>
                    <a:pt x="82" y="173"/>
                  </a:lnTo>
                  <a:lnTo>
                    <a:pt x="82" y="173"/>
                  </a:lnTo>
                  <a:lnTo>
                    <a:pt x="54" y="213"/>
                  </a:lnTo>
                  <a:lnTo>
                    <a:pt x="41" y="234"/>
                  </a:lnTo>
                  <a:lnTo>
                    <a:pt x="28" y="255"/>
                  </a:lnTo>
                  <a:lnTo>
                    <a:pt x="28" y="255"/>
                  </a:lnTo>
                  <a:lnTo>
                    <a:pt x="19" y="273"/>
                  </a:lnTo>
                  <a:lnTo>
                    <a:pt x="11" y="292"/>
                  </a:lnTo>
                  <a:lnTo>
                    <a:pt x="11" y="292"/>
                  </a:lnTo>
                  <a:lnTo>
                    <a:pt x="9" y="299"/>
                  </a:lnTo>
                  <a:lnTo>
                    <a:pt x="6" y="309"/>
                  </a:lnTo>
                  <a:lnTo>
                    <a:pt x="3" y="316"/>
                  </a:lnTo>
                  <a:lnTo>
                    <a:pt x="1" y="324"/>
                  </a:lnTo>
                  <a:lnTo>
                    <a:pt x="1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1" y="332"/>
                  </a:lnTo>
                  <a:lnTo>
                    <a:pt x="2" y="333"/>
                  </a:lnTo>
                  <a:lnTo>
                    <a:pt x="5" y="333"/>
                  </a:lnTo>
                  <a:lnTo>
                    <a:pt x="6" y="333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13" y="326"/>
                  </a:lnTo>
                  <a:lnTo>
                    <a:pt x="15" y="318"/>
                  </a:lnTo>
                  <a:lnTo>
                    <a:pt x="15" y="318"/>
                  </a:lnTo>
                  <a:lnTo>
                    <a:pt x="23" y="293"/>
                  </a:lnTo>
                  <a:lnTo>
                    <a:pt x="34" y="271"/>
                  </a:lnTo>
                  <a:lnTo>
                    <a:pt x="34" y="271"/>
                  </a:lnTo>
                  <a:lnTo>
                    <a:pt x="45" y="248"/>
                  </a:lnTo>
                  <a:lnTo>
                    <a:pt x="58" y="227"/>
                  </a:lnTo>
                  <a:lnTo>
                    <a:pt x="86" y="187"/>
                  </a:lnTo>
                  <a:lnTo>
                    <a:pt x="86" y="187"/>
                  </a:lnTo>
                  <a:lnTo>
                    <a:pt x="115" y="14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55" y="78"/>
                  </a:lnTo>
                  <a:lnTo>
                    <a:pt x="171" y="55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8" y="6"/>
                  </a:lnTo>
                  <a:lnTo>
                    <a:pt x="208" y="4"/>
                  </a:lnTo>
                  <a:lnTo>
                    <a:pt x="206" y="3"/>
                  </a:lnTo>
                  <a:lnTo>
                    <a:pt x="205" y="1"/>
                  </a:lnTo>
                  <a:lnTo>
                    <a:pt x="200" y="0"/>
                  </a:lnTo>
                  <a:lnTo>
                    <a:pt x="198" y="1"/>
                  </a:lnTo>
                  <a:lnTo>
                    <a:pt x="196" y="3"/>
                  </a:lnTo>
                  <a:lnTo>
                    <a:pt x="1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95" name="Freeform 1136"/>
            <p:cNvSpPr/>
            <p:nvPr/>
          </p:nvSpPr>
          <p:spPr bwMode="auto">
            <a:xfrm>
              <a:off x="6800851" y="4489450"/>
              <a:ext cx="92075" cy="131763"/>
            </a:xfrm>
            <a:custGeom>
              <a:avLst/>
              <a:gdLst/>
              <a:ahLst/>
              <a:cxnLst>
                <a:cxn ang="0">
                  <a:pos x="222" y="1"/>
                </a:cxn>
                <a:cxn ang="0">
                  <a:pos x="222" y="1"/>
                </a:cxn>
                <a:cxn ang="0">
                  <a:pos x="215" y="6"/>
                </a:cxn>
                <a:cxn ang="0">
                  <a:pos x="208" y="11"/>
                </a:cxn>
                <a:cxn ang="0">
                  <a:pos x="196" y="24"/>
                </a:cxn>
                <a:cxn ang="0">
                  <a:pos x="184" y="39"/>
                </a:cxn>
                <a:cxn ang="0">
                  <a:pos x="175" y="54"/>
                </a:cxn>
                <a:cxn ang="0">
                  <a:pos x="175" y="54"/>
                </a:cxn>
                <a:cxn ang="0">
                  <a:pos x="145" y="104"/>
                </a:cxn>
                <a:cxn ang="0">
                  <a:pos x="115" y="154"/>
                </a:cxn>
                <a:cxn ang="0">
                  <a:pos x="115" y="154"/>
                </a:cxn>
                <a:cxn ang="0">
                  <a:pos x="87" y="197"/>
                </a:cxn>
                <a:cxn ang="0">
                  <a:pos x="58" y="240"/>
                </a:cxn>
                <a:cxn ang="0">
                  <a:pos x="58" y="240"/>
                </a:cxn>
                <a:cxn ang="0">
                  <a:pos x="44" y="260"/>
                </a:cxn>
                <a:cxn ang="0">
                  <a:pos x="28" y="281"/>
                </a:cxn>
                <a:cxn ang="0">
                  <a:pos x="14" y="300"/>
                </a:cxn>
                <a:cxn ang="0">
                  <a:pos x="1" y="323"/>
                </a:cxn>
                <a:cxn ang="0">
                  <a:pos x="1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30"/>
                </a:cxn>
                <a:cxn ang="0">
                  <a:pos x="7" y="330"/>
                </a:cxn>
                <a:cxn ang="0">
                  <a:pos x="7" y="330"/>
                </a:cxn>
                <a:cxn ang="0">
                  <a:pos x="19" y="328"/>
                </a:cxn>
                <a:cxn ang="0">
                  <a:pos x="19" y="328"/>
                </a:cxn>
                <a:cxn ang="0">
                  <a:pos x="21" y="326"/>
                </a:cxn>
                <a:cxn ang="0">
                  <a:pos x="22" y="325"/>
                </a:cxn>
                <a:cxn ang="0">
                  <a:pos x="23" y="321"/>
                </a:cxn>
                <a:cxn ang="0">
                  <a:pos x="21" y="319"/>
                </a:cxn>
                <a:cxn ang="0">
                  <a:pos x="18" y="316"/>
                </a:cxn>
                <a:cxn ang="0">
                  <a:pos x="18" y="316"/>
                </a:cxn>
                <a:cxn ang="0">
                  <a:pos x="27" y="303"/>
                </a:cxn>
                <a:cxn ang="0">
                  <a:pos x="38" y="289"/>
                </a:cxn>
                <a:cxn ang="0">
                  <a:pos x="58" y="261"/>
                </a:cxn>
                <a:cxn ang="0">
                  <a:pos x="58" y="261"/>
                </a:cxn>
                <a:cxn ang="0">
                  <a:pos x="83" y="223"/>
                </a:cxn>
                <a:cxn ang="0">
                  <a:pos x="108" y="185"/>
                </a:cxn>
                <a:cxn ang="0">
                  <a:pos x="108" y="185"/>
                </a:cxn>
                <a:cxn ang="0">
                  <a:pos x="162" y="98"/>
                </a:cxn>
                <a:cxn ang="0">
                  <a:pos x="162" y="98"/>
                </a:cxn>
                <a:cxn ang="0">
                  <a:pos x="176" y="73"/>
                </a:cxn>
                <a:cxn ang="0">
                  <a:pos x="191" y="49"/>
                </a:cxn>
                <a:cxn ang="0">
                  <a:pos x="198" y="39"/>
                </a:cxn>
                <a:cxn ang="0">
                  <a:pos x="208" y="28"/>
                </a:cxn>
                <a:cxn ang="0">
                  <a:pos x="217" y="18"/>
                </a:cxn>
                <a:cxn ang="0">
                  <a:pos x="229" y="10"/>
                </a:cxn>
                <a:cxn ang="0">
                  <a:pos x="229" y="10"/>
                </a:cxn>
                <a:cxn ang="0">
                  <a:pos x="230" y="9"/>
                </a:cxn>
                <a:cxn ang="0">
                  <a:pos x="231" y="6"/>
                </a:cxn>
                <a:cxn ang="0">
                  <a:pos x="230" y="2"/>
                </a:cxn>
                <a:cxn ang="0">
                  <a:pos x="227" y="0"/>
                </a:cxn>
                <a:cxn ang="0">
                  <a:pos x="225" y="0"/>
                </a:cxn>
                <a:cxn ang="0">
                  <a:pos x="222" y="1"/>
                </a:cxn>
                <a:cxn ang="0">
                  <a:pos x="222" y="1"/>
                </a:cxn>
              </a:cxnLst>
              <a:rect l="0" t="0" r="r" b="b"/>
              <a:pathLst>
                <a:path w="231" h="330">
                  <a:moveTo>
                    <a:pt x="222" y="1"/>
                  </a:moveTo>
                  <a:lnTo>
                    <a:pt x="222" y="1"/>
                  </a:lnTo>
                  <a:lnTo>
                    <a:pt x="215" y="6"/>
                  </a:lnTo>
                  <a:lnTo>
                    <a:pt x="208" y="11"/>
                  </a:lnTo>
                  <a:lnTo>
                    <a:pt x="196" y="24"/>
                  </a:lnTo>
                  <a:lnTo>
                    <a:pt x="184" y="39"/>
                  </a:lnTo>
                  <a:lnTo>
                    <a:pt x="175" y="54"/>
                  </a:lnTo>
                  <a:lnTo>
                    <a:pt x="175" y="54"/>
                  </a:lnTo>
                  <a:lnTo>
                    <a:pt x="145" y="104"/>
                  </a:lnTo>
                  <a:lnTo>
                    <a:pt x="115" y="154"/>
                  </a:lnTo>
                  <a:lnTo>
                    <a:pt x="115" y="154"/>
                  </a:lnTo>
                  <a:lnTo>
                    <a:pt x="87" y="197"/>
                  </a:lnTo>
                  <a:lnTo>
                    <a:pt x="58" y="240"/>
                  </a:lnTo>
                  <a:lnTo>
                    <a:pt x="58" y="240"/>
                  </a:lnTo>
                  <a:lnTo>
                    <a:pt x="44" y="260"/>
                  </a:lnTo>
                  <a:lnTo>
                    <a:pt x="28" y="281"/>
                  </a:lnTo>
                  <a:lnTo>
                    <a:pt x="14" y="300"/>
                  </a:lnTo>
                  <a:lnTo>
                    <a:pt x="1" y="323"/>
                  </a:lnTo>
                  <a:lnTo>
                    <a:pt x="1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30"/>
                  </a:lnTo>
                  <a:lnTo>
                    <a:pt x="7" y="330"/>
                  </a:lnTo>
                  <a:lnTo>
                    <a:pt x="7" y="330"/>
                  </a:lnTo>
                  <a:lnTo>
                    <a:pt x="19" y="328"/>
                  </a:lnTo>
                  <a:lnTo>
                    <a:pt x="19" y="328"/>
                  </a:lnTo>
                  <a:lnTo>
                    <a:pt x="21" y="326"/>
                  </a:lnTo>
                  <a:lnTo>
                    <a:pt x="22" y="325"/>
                  </a:lnTo>
                  <a:lnTo>
                    <a:pt x="23" y="321"/>
                  </a:lnTo>
                  <a:lnTo>
                    <a:pt x="21" y="319"/>
                  </a:lnTo>
                  <a:lnTo>
                    <a:pt x="18" y="316"/>
                  </a:lnTo>
                  <a:lnTo>
                    <a:pt x="18" y="316"/>
                  </a:lnTo>
                  <a:lnTo>
                    <a:pt x="27" y="303"/>
                  </a:lnTo>
                  <a:lnTo>
                    <a:pt x="38" y="289"/>
                  </a:lnTo>
                  <a:lnTo>
                    <a:pt x="58" y="261"/>
                  </a:lnTo>
                  <a:lnTo>
                    <a:pt x="58" y="261"/>
                  </a:lnTo>
                  <a:lnTo>
                    <a:pt x="83" y="223"/>
                  </a:lnTo>
                  <a:lnTo>
                    <a:pt x="108" y="185"/>
                  </a:lnTo>
                  <a:lnTo>
                    <a:pt x="108" y="185"/>
                  </a:lnTo>
                  <a:lnTo>
                    <a:pt x="162" y="98"/>
                  </a:lnTo>
                  <a:lnTo>
                    <a:pt x="162" y="98"/>
                  </a:lnTo>
                  <a:lnTo>
                    <a:pt x="176" y="73"/>
                  </a:lnTo>
                  <a:lnTo>
                    <a:pt x="191" y="49"/>
                  </a:lnTo>
                  <a:lnTo>
                    <a:pt x="198" y="39"/>
                  </a:lnTo>
                  <a:lnTo>
                    <a:pt x="208" y="28"/>
                  </a:lnTo>
                  <a:lnTo>
                    <a:pt x="217" y="18"/>
                  </a:lnTo>
                  <a:lnTo>
                    <a:pt x="229" y="10"/>
                  </a:lnTo>
                  <a:lnTo>
                    <a:pt x="229" y="10"/>
                  </a:lnTo>
                  <a:lnTo>
                    <a:pt x="230" y="9"/>
                  </a:lnTo>
                  <a:lnTo>
                    <a:pt x="231" y="6"/>
                  </a:lnTo>
                  <a:lnTo>
                    <a:pt x="230" y="2"/>
                  </a:lnTo>
                  <a:lnTo>
                    <a:pt x="227" y="0"/>
                  </a:lnTo>
                  <a:lnTo>
                    <a:pt x="225" y="0"/>
                  </a:lnTo>
                  <a:lnTo>
                    <a:pt x="222" y="1"/>
                  </a:lnTo>
                  <a:lnTo>
                    <a:pt x="22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96" name="Freeform 1137"/>
            <p:cNvSpPr/>
            <p:nvPr/>
          </p:nvSpPr>
          <p:spPr bwMode="auto">
            <a:xfrm>
              <a:off x="6819901" y="4494213"/>
              <a:ext cx="90488" cy="136525"/>
            </a:xfrm>
            <a:custGeom>
              <a:avLst/>
              <a:gdLst/>
              <a:ahLst/>
              <a:cxnLst>
                <a:cxn ang="0">
                  <a:pos x="218" y="3"/>
                </a:cxn>
                <a:cxn ang="0">
                  <a:pos x="218" y="3"/>
                </a:cxn>
                <a:cxn ang="0">
                  <a:pos x="207" y="24"/>
                </a:cxn>
                <a:cxn ang="0">
                  <a:pos x="194" y="42"/>
                </a:cxn>
                <a:cxn ang="0">
                  <a:pos x="181" y="60"/>
                </a:cxn>
                <a:cxn ang="0">
                  <a:pos x="167" y="80"/>
                </a:cxn>
                <a:cxn ang="0">
                  <a:pos x="167" y="80"/>
                </a:cxn>
                <a:cxn ang="0">
                  <a:pos x="137" y="127"/>
                </a:cxn>
                <a:cxn ang="0">
                  <a:pos x="107" y="176"/>
                </a:cxn>
                <a:cxn ang="0">
                  <a:pos x="107" y="176"/>
                </a:cxn>
                <a:cxn ang="0">
                  <a:pos x="81" y="215"/>
                </a:cxn>
                <a:cxn ang="0">
                  <a:pos x="52" y="254"/>
                </a:cxn>
                <a:cxn ang="0">
                  <a:pos x="52" y="254"/>
                </a:cxn>
                <a:cxn ang="0">
                  <a:pos x="41" y="274"/>
                </a:cxn>
                <a:cxn ang="0">
                  <a:pos x="27" y="293"/>
                </a:cxn>
                <a:cxn ang="0">
                  <a:pos x="27" y="293"/>
                </a:cxn>
                <a:cxn ang="0">
                  <a:pos x="22" y="302"/>
                </a:cxn>
                <a:cxn ang="0">
                  <a:pos x="17" y="314"/>
                </a:cxn>
                <a:cxn ang="0">
                  <a:pos x="10" y="325"/>
                </a:cxn>
                <a:cxn ang="0">
                  <a:pos x="7" y="329"/>
                </a:cxn>
                <a:cxn ang="0">
                  <a:pos x="4" y="331"/>
                </a:cxn>
                <a:cxn ang="0">
                  <a:pos x="4" y="331"/>
                </a:cxn>
                <a:cxn ang="0">
                  <a:pos x="1" y="334"/>
                </a:cxn>
                <a:cxn ang="0">
                  <a:pos x="0" y="335"/>
                </a:cxn>
                <a:cxn ang="0">
                  <a:pos x="1" y="339"/>
                </a:cxn>
                <a:cxn ang="0">
                  <a:pos x="4" y="342"/>
                </a:cxn>
                <a:cxn ang="0">
                  <a:pos x="7" y="343"/>
                </a:cxn>
                <a:cxn ang="0">
                  <a:pos x="9" y="342"/>
                </a:cxn>
                <a:cxn ang="0">
                  <a:pos x="9" y="342"/>
                </a:cxn>
                <a:cxn ang="0">
                  <a:pos x="13" y="339"/>
                </a:cxn>
                <a:cxn ang="0">
                  <a:pos x="16" y="336"/>
                </a:cxn>
                <a:cxn ang="0">
                  <a:pos x="21" y="327"/>
                </a:cxn>
                <a:cxn ang="0">
                  <a:pos x="21" y="327"/>
                </a:cxn>
                <a:cxn ang="0">
                  <a:pos x="26" y="315"/>
                </a:cxn>
                <a:cxn ang="0">
                  <a:pos x="33" y="305"/>
                </a:cxn>
                <a:cxn ang="0">
                  <a:pos x="48" y="283"/>
                </a:cxn>
                <a:cxn ang="0">
                  <a:pos x="48" y="283"/>
                </a:cxn>
                <a:cxn ang="0">
                  <a:pos x="77" y="240"/>
                </a:cxn>
                <a:cxn ang="0">
                  <a:pos x="106" y="198"/>
                </a:cxn>
                <a:cxn ang="0">
                  <a:pos x="106" y="198"/>
                </a:cxn>
                <a:cxn ang="0">
                  <a:pos x="122" y="174"/>
                </a:cxn>
                <a:cxn ang="0">
                  <a:pos x="136" y="151"/>
                </a:cxn>
                <a:cxn ang="0">
                  <a:pos x="166" y="102"/>
                </a:cxn>
                <a:cxn ang="0">
                  <a:pos x="166" y="102"/>
                </a:cxn>
                <a:cxn ang="0">
                  <a:pos x="182" y="80"/>
                </a:cxn>
                <a:cxn ang="0">
                  <a:pos x="199" y="57"/>
                </a:cxn>
                <a:cxn ang="0">
                  <a:pos x="215" y="33"/>
                </a:cxn>
                <a:cxn ang="0">
                  <a:pos x="221" y="21"/>
                </a:cxn>
                <a:cxn ang="0">
                  <a:pos x="228" y="8"/>
                </a:cxn>
                <a:cxn ang="0">
                  <a:pos x="228" y="8"/>
                </a:cxn>
                <a:cxn ang="0">
                  <a:pos x="229" y="6"/>
                </a:cxn>
                <a:cxn ang="0">
                  <a:pos x="229" y="4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0" y="0"/>
                </a:cxn>
                <a:cxn ang="0">
                  <a:pos x="218" y="3"/>
                </a:cxn>
                <a:cxn ang="0">
                  <a:pos x="218" y="3"/>
                </a:cxn>
              </a:cxnLst>
              <a:rect l="0" t="0" r="r" b="b"/>
              <a:pathLst>
                <a:path w="229" h="343">
                  <a:moveTo>
                    <a:pt x="218" y="3"/>
                  </a:moveTo>
                  <a:lnTo>
                    <a:pt x="218" y="3"/>
                  </a:lnTo>
                  <a:lnTo>
                    <a:pt x="207" y="24"/>
                  </a:lnTo>
                  <a:lnTo>
                    <a:pt x="194" y="42"/>
                  </a:lnTo>
                  <a:lnTo>
                    <a:pt x="181" y="60"/>
                  </a:lnTo>
                  <a:lnTo>
                    <a:pt x="167" y="80"/>
                  </a:lnTo>
                  <a:lnTo>
                    <a:pt x="167" y="80"/>
                  </a:lnTo>
                  <a:lnTo>
                    <a:pt x="137" y="127"/>
                  </a:lnTo>
                  <a:lnTo>
                    <a:pt x="107" y="176"/>
                  </a:lnTo>
                  <a:lnTo>
                    <a:pt x="107" y="176"/>
                  </a:lnTo>
                  <a:lnTo>
                    <a:pt x="81" y="215"/>
                  </a:lnTo>
                  <a:lnTo>
                    <a:pt x="52" y="254"/>
                  </a:lnTo>
                  <a:lnTo>
                    <a:pt x="52" y="254"/>
                  </a:lnTo>
                  <a:lnTo>
                    <a:pt x="41" y="274"/>
                  </a:lnTo>
                  <a:lnTo>
                    <a:pt x="27" y="293"/>
                  </a:lnTo>
                  <a:lnTo>
                    <a:pt x="27" y="293"/>
                  </a:lnTo>
                  <a:lnTo>
                    <a:pt x="22" y="302"/>
                  </a:lnTo>
                  <a:lnTo>
                    <a:pt x="17" y="314"/>
                  </a:lnTo>
                  <a:lnTo>
                    <a:pt x="10" y="325"/>
                  </a:lnTo>
                  <a:lnTo>
                    <a:pt x="7" y="329"/>
                  </a:lnTo>
                  <a:lnTo>
                    <a:pt x="4" y="331"/>
                  </a:lnTo>
                  <a:lnTo>
                    <a:pt x="4" y="331"/>
                  </a:lnTo>
                  <a:lnTo>
                    <a:pt x="1" y="334"/>
                  </a:lnTo>
                  <a:lnTo>
                    <a:pt x="0" y="335"/>
                  </a:lnTo>
                  <a:lnTo>
                    <a:pt x="1" y="339"/>
                  </a:lnTo>
                  <a:lnTo>
                    <a:pt x="4" y="342"/>
                  </a:lnTo>
                  <a:lnTo>
                    <a:pt x="7" y="343"/>
                  </a:lnTo>
                  <a:lnTo>
                    <a:pt x="9" y="342"/>
                  </a:lnTo>
                  <a:lnTo>
                    <a:pt x="9" y="342"/>
                  </a:lnTo>
                  <a:lnTo>
                    <a:pt x="13" y="339"/>
                  </a:lnTo>
                  <a:lnTo>
                    <a:pt x="16" y="336"/>
                  </a:lnTo>
                  <a:lnTo>
                    <a:pt x="21" y="327"/>
                  </a:lnTo>
                  <a:lnTo>
                    <a:pt x="21" y="327"/>
                  </a:lnTo>
                  <a:lnTo>
                    <a:pt x="26" y="315"/>
                  </a:lnTo>
                  <a:lnTo>
                    <a:pt x="33" y="305"/>
                  </a:lnTo>
                  <a:lnTo>
                    <a:pt x="48" y="283"/>
                  </a:lnTo>
                  <a:lnTo>
                    <a:pt x="48" y="283"/>
                  </a:lnTo>
                  <a:lnTo>
                    <a:pt x="77" y="240"/>
                  </a:lnTo>
                  <a:lnTo>
                    <a:pt x="106" y="198"/>
                  </a:lnTo>
                  <a:lnTo>
                    <a:pt x="106" y="198"/>
                  </a:lnTo>
                  <a:lnTo>
                    <a:pt x="122" y="174"/>
                  </a:lnTo>
                  <a:lnTo>
                    <a:pt x="136" y="151"/>
                  </a:lnTo>
                  <a:lnTo>
                    <a:pt x="166" y="102"/>
                  </a:lnTo>
                  <a:lnTo>
                    <a:pt x="166" y="102"/>
                  </a:lnTo>
                  <a:lnTo>
                    <a:pt x="182" y="80"/>
                  </a:lnTo>
                  <a:lnTo>
                    <a:pt x="199" y="57"/>
                  </a:lnTo>
                  <a:lnTo>
                    <a:pt x="215" y="33"/>
                  </a:lnTo>
                  <a:lnTo>
                    <a:pt x="221" y="21"/>
                  </a:lnTo>
                  <a:lnTo>
                    <a:pt x="228" y="8"/>
                  </a:lnTo>
                  <a:lnTo>
                    <a:pt x="228" y="8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0" y="0"/>
                  </a:lnTo>
                  <a:lnTo>
                    <a:pt x="218" y="3"/>
                  </a:lnTo>
                  <a:lnTo>
                    <a:pt x="21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97" name="Freeform 1138"/>
            <p:cNvSpPr/>
            <p:nvPr/>
          </p:nvSpPr>
          <p:spPr bwMode="auto">
            <a:xfrm>
              <a:off x="6891338" y="4513263"/>
              <a:ext cx="38100" cy="53975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73" y="17"/>
                </a:cxn>
                <a:cxn ang="0">
                  <a:pos x="61" y="34"/>
                </a:cxn>
                <a:cxn ang="0">
                  <a:pos x="51" y="52"/>
                </a:cxn>
                <a:cxn ang="0">
                  <a:pos x="37" y="69"/>
                </a:cxn>
                <a:cxn ang="0">
                  <a:pos x="37" y="69"/>
                </a:cxn>
                <a:cxn ang="0">
                  <a:pos x="17" y="98"/>
                </a:cxn>
                <a:cxn ang="0">
                  <a:pos x="7" y="113"/>
                </a:cxn>
                <a:cxn ang="0">
                  <a:pos x="0" y="129"/>
                </a:cxn>
                <a:cxn ang="0">
                  <a:pos x="0" y="129"/>
                </a:cxn>
                <a:cxn ang="0">
                  <a:pos x="0" y="132"/>
                </a:cxn>
                <a:cxn ang="0">
                  <a:pos x="0" y="133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7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4" y="124"/>
                </a:cxn>
                <a:cxn ang="0">
                  <a:pos x="18" y="116"/>
                </a:cxn>
                <a:cxn ang="0">
                  <a:pos x="28" y="99"/>
                </a:cxn>
                <a:cxn ang="0">
                  <a:pos x="52" y="69"/>
                </a:cxn>
                <a:cxn ang="0">
                  <a:pos x="52" y="69"/>
                </a:cxn>
                <a:cxn ang="0">
                  <a:pos x="62" y="55"/>
                </a:cxn>
                <a:cxn ang="0">
                  <a:pos x="73" y="39"/>
                </a:cxn>
                <a:cxn ang="0">
                  <a:pos x="83" y="23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5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6" h="136">
                  <a:moveTo>
                    <a:pt x="87" y="1"/>
                  </a:moveTo>
                  <a:lnTo>
                    <a:pt x="87" y="1"/>
                  </a:lnTo>
                  <a:lnTo>
                    <a:pt x="73" y="17"/>
                  </a:lnTo>
                  <a:lnTo>
                    <a:pt x="61" y="34"/>
                  </a:lnTo>
                  <a:lnTo>
                    <a:pt x="51" y="52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17" y="98"/>
                  </a:lnTo>
                  <a:lnTo>
                    <a:pt x="7" y="113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3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7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4" y="124"/>
                  </a:lnTo>
                  <a:lnTo>
                    <a:pt x="18" y="116"/>
                  </a:lnTo>
                  <a:lnTo>
                    <a:pt x="28" y="99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62" y="55"/>
                  </a:lnTo>
                  <a:lnTo>
                    <a:pt x="73" y="39"/>
                  </a:lnTo>
                  <a:lnTo>
                    <a:pt x="83" y="23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5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98" name="Freeform 1139"/>
            <p:cNvSpPr/>
            <p:nvPr/>
          </p:nvSpPr>
          <p:spPr bwMode="auto">
            <a:xfrm>
              <a:off x="6908801" y="4521200"/>
              <a:ext cx="38100" cy="50800"/>
            </a:xfrm>
            <a:custGeom>
              <a:avLst/>
              <a:gdLst/>
              <a:ahLst/>
              <a:cxnLst>
                <a:cxn ang="0">
                  <a:pos x="88" y="2"/>
                </a:cxn>
                <a:cxn ang="0">
                  <a:pos x="88" y="2"/>
                </a:cxn>
                <a:cxn ang="0">
                  <a:pos x="76" y="16"/>
                </a:cxn>
                <a:cxn ang="0">
                  <a:pos x="64" y="30"/>
                </a:cxn>
                <a:cxn ang="0">
                  <a:pos x="42" y="59"/>
                </a:cxn>
                <a:cxn ang="0">
                  <a:pos x="2" y="121"/>
                </a:cxn>
                <a:cxn ang="0">
                  <a:pos x="2" y="121"/>
                </a:cxn>
                <a:cxn ang="0">
                  <a:pos x="0" y="122"/>
                </a:cxn>
                <a:cxn ang="0">
                  <a:pos x="2" y="125"/>
                </a:cxn>
                <a:cxn ang="0">
                  <a:pos x="2" y="126"/>
                </a:cxn>
                <a:cxn ang="0">
                  <a:pos x="4" y="127"/>
                </a:cxn>
                <a:cxn ang="0">
                  <a:pos x="8" y="128"/>
                </a:cxn>
                <a:cxn ang="0">
                  <a:pos x="10" y="127"/>
                </a:cxn>
                <a:cxn ang="0">
                  <a:pos x="12" y="126"/>
                </a:cxn>
                <a:cxn ang="0">
                  <a:pos x="12" y="126"/>
                </a:cxn>
                <a:cxn ang="0">
                  <a:pos x="51" y="67"/>
                </a:cxn>
                <a:cxn ang="0">
                  <a:pos x="74" y="37"/>
                </a:cxn>
                <a:cxn ang="0">
                  <a:pos x="84" y="24"/>
                </a:cxn>
                <a:cxn ang="0">
                  <a:pos x="97" y="11"/>
                </a:cxn>
                <a:cxn ang="0">
                  <a:pos x="97" y="11"/>
                </a:cxn>
                <a:cxn ang="0">
                  <a:pos x="99" y="8"/>
                </a:cxn>
                <a:cxn ang="0">
                  <a:pos x="99" y="6"/>
                </a:cxn>
                <a:cxn ang="0">
                  <a:pos x="96" y="2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8" y="2"/>
                </a:cxn>
                <a:cxn ang="0">
                  <a:pos x="88" y="2"/>
                </a:cxn>
              </a:cxnLst>
              <a:rect l="0" t="0" r="r" b="b"/>
              <a:pathLst>
                <a:path w="99" h="128">
                  <a:moveTo>
                    <a:pt x="88" y="2"/>
                  </a:moveTo>
                  <a:lnTo>
                    <a:pt x="88" y="2"/>
                  </a:lnTo>
                  <a:lnTo>
                    <a:pt x="76" y="16"/>
                  </a:lnTo>
                  <a:lnTo>
                    <a:pt x="64" y="30"/>
                  </a:lnTo>
                  <a:lnTo>
                    <a:pt x="42" y="59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22"/>
                  </a:lnTo>
                  <a:lnTo>
                    <a:pt x="2" y="125"/>
                  </a:lnTo>
                  <a:lnTo>
                    <a:pt x="2" y="126"/>
                  </a:lnTo>
                  <a:lnTo>
                    <a:pt x="4" y="127"/>
                  </a:lnTo>
                  <a:lnTo>
                    <a:pt x="8" y="128"/>
                  </a:lnTo>
                  <a:lnTo>
                    <a:pt x="10" y="127"/>
                  </a:lnTo>
                  <a:lnTo>
                    <a:pt x="12" y="126"/>
                  </a:lnTo>
                  <a:lnTo>
                    <a:pt x="12" y="126"/>
                  </a:lnTo>
                  <a:lnTo>
                    <a:pt x="51" y="67"/>
                  </a:lnTo>
                  <a:lnTo>
                    <a:pt x="74" y="37"/>
                  </a:lnTo>
                  <a:lnTo>
                    <a:pt x="84" y="24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96" y="2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8" y="2"/>
                  </a:lnTo>
                  <a:lnTo>
                    <a:pt x="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199" name="Freeform 1140"/>
            <p:cNvSpPr/>
            <p:nvPr/>
          </p:nvSpPr>
          <p:spPr bwMode="auto">
            <a:xfrm>
              <a:off x="6924676" y="4525963"/>
              <a:ext cx="47625" cy="53975"/>
            </a:xfrm>
            <a:custGeom>
              <a:avLst/>
              <a:gdLst/>
              <a:ahLst/>
              <a:cxnLst>
                <a:cxn ang="0">
                  <a:pos x="111" y="0"/>
                </a:cxn>
                <a:cxn ang="0">
                  <a:pos x="111" y="0"/>
                </a:cxn>
                <a:cxn ang="0">
                  <a:pos x="94" y="13"/>
                </a:cxn>
                <a:cxn ang="0">
                  <a:pos x="80" y="28"/>
                </a:cxn>
                <a:cxn ang="0">
                  <a:pos x="64" y="42"/>
                </a:cxn>
                <a:cxn ang="0">
                  <a:pos x="51" y="58"/>
                </a:cxn>
                <a:cxn ang="0">
                  <a:pos x="25" y="92"/>
                </a:cxn>
                <a:cxn ang="0">
                  <a:pos x="1" y="126"/>
                </a:cxn>
                <a:cxn ang="0">
                  <a:pos x="1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6" y="133"/>
                </a:cxn>
                <a:cxn ang="0">
                  <a:pos x="9" y="133"/>
                </a:cxn>
                <a:cxn ang="0">
                  <a:pos x="10" y="131"/>
                </a:cxn>
                <a:cxn ang="0">
                  <a:pos x="10" y="131"/>
                </a:cxn>
                <a:cxn ang="0">
                  <a:pos x="34" y="98"/>
                </a:cxn>
                <a:cxn ang="0">
                  <a:pos x="59" y="65"/>
                </a:cxn>
                <a:cxn ang="0">
                  <a:pos x="72" y="51"/>
                </a:cxn>
                <a:cxn ang="0">
                  <a:pos x="86" y="37"/>
                </a:cxn>
                <a:cxn ang="0">
                  <a:pos x="101" y="24"/>
                </a:cxn>
                <a:cxn ang="0">
                  <a:pos x="118" y="11"/>
                </a:cxn>
                <a:cxn ang="0">
                  <a:pos x="118" y="11"/>
                </a:cxn>
                <a:cxn ang="0">
                  <a:pos x="119" y="9"/>
                </a:cxn>
                <a:cxn ang="0">
                  <a:pos x="120" y="7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4" y="0"/>
                </a:cxn>
                <a:cxn ang="0">
                  <a:pos x="111" y="0"/>
                </a:cxn>
                <a:cxn ang="0">
                  <a:pos x="111" y="0"/>
                </a:cxn>
              </a:cxnLst>
              <a:rect l="0" t="0" r="r" b="b"/>
              <a:pathLst>
                <a:path w="120" h="133">
                  <a:moveTo>
                    <a:pt x="111" y="0"/>
                  </a:moveTo>
                  <a:lnTo>
                    <a:pt x="111" y="0"/>
                  </a:lnTo>
                  <a:lnTo>
                    <a:pt x="94" y="13"/>
                  </a:lnTo>
                  <a:lnTo>
                    <a:pt x="80" y="28"/>
                  </a:lnTo>
                  <a:lnTo>
                    <a:pt x="64" y="42"/>
                  </a:lnTo>
                  <a:lnTo>
                    <a:pt x="51" y="58"/>
                  </a:lnTo>
                  <a:lnTo>
                    <a:pt x="25" y="92"/>
                  </a:lnTo>
                  <a:lnTo>
                    <a:pt x="1" y="126"/>
                  </a:lnTo>
                  <a:lnTo>
                    <a:pt x="1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6" y="133"/>
                  </a:lnTo>
                  <a:lnTo>
                    <a:pt x="9" y="133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34" y="98"/>
                  </a:lnTo>
                  <a:lnTo>
                    <a:pt x="59" y="65"/>
                  </a:lnTo>
                  <a:lnTo>
                    <a:pt x="72" y="51"/>
                  </a:lnTo>
                  <a:lnTo>
                    <a:pt x="86" y="37"/>
                  </a:lnTo>
                  <a:lnTo>
                    <a:pt x="101" y="24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9" y="9"/>
                  </a:lnTo>
                  <a:lnTo>
                    <a:pt x="120" y="7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00" name="Freeform 1141"/>
            <p:cNvSpPr/>
            <p:nvPr/>
          </p:nvSpPr>
          <p:spPr bwMode="auto">
            <a:xfrm>
              <a:off x="6934201" y="4535488"/>
              <a:ext cx="49213" cy="60325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110" y="5"/>
                </a:cxn>
                <a:cxn ang="0">
                  <a:pos x="106" y="8"/>
                </a:cxn>
                <a:cxn ang="0">
                  <a:pos x="100" y="17"/>
                </a:cxn>
                <a:cxn ang="0">
                  <a:pos x="100" y="17"/>
                </a:cxn>
                <a:cxn ang="0">
                  <a:pos x="81" y="39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50" y="78"/>
                </a:cxn>
                <a:cxn ang="0">
                  <a:pos x="42" y="88"/>
                </a:cxn>
                <a:cxn ang="0">
                  <a:pos x="35" y="98"/>
                </a:cxn>
                <a:cxn ang="0">
                  <a:pos x="35" y="98"/>
                </a:cxn>
                <a:cxn ang="0">
                  <a:pos x="30" y="105"/>
                </a:cxn>
                <a:cxn ang="0">
                  <a:pos x="25" y="111"/>
                </a:cxn>
                <a:cxn ang="0">
                  <a:pos x="13" y="122"/>
                </a:cxn>
                <a:cxn ang="0">
                  <a:pos x="13" y="122"/>
                </a:cxn>
                <a:cxn ang="0">
                  <a:pos x="9" y="128"/>
                </a:cxn>
                <a:cxn ang="0">
                  <a:pos x="4" y="136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2"/>
                </a:cxn>
                <a:cxn ang="0">
                  <a:pos x="1" y="142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1" y="150"/>
                </a:cxn>
                <a:cxn ang="0">
                  <a:pos x="4" y="152"/>
                </a:cxn>
                <a:cxn ang="0">
                  <a:pos x="5" y="152"/>
                </a:cxn>
                <a:cxn ang="0">
                  <a:pos x="8" y="152"/>
                </a:cxn>
                <a:cxn ang="0">
                  <a:pos x="9" y="150"/>
                </a:cxn>
                <a:cxn ang="0">
                  <a:pos x="9" y="150"/>
                </a:cxn>
                <a:cxn ang="0">
                  <a:pos x="33" y="12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86" y="50"/>
                </a:cxn>
                <a:cxn ang="0">
                  <a:pos x="86" y="50"/>
                </a:cxn>
                <a:cxn ang="0">
                  <a:pos x="102" y="30"/>
                </a:cxn>
                <a:cxn ang="0">
                  <a:pos x="111" y="18"/>
                </a:cxn>
                <a:cxn ang="0">
                  <a:pos x="115" y="14"/>
                </a:cxn>
                <a:cxn ang="0">
                  <a:pos x="119" y="12"/>
                </a:cxn>
                <a:cxn ang="0">
                  <a:pos x="119" y="12"/>
                </a:cxn>
                <a:cxn ang="0">
                  <a:pos x="122" y="9"/>
                </a:cxn>
                <a:cxn ang="0">
                  <a:pos x="122" y="8"/>
                </a:cxn>
                <a:cxn ang="0">
                  <a:pos x="122" y="4"/>
                </a:cxn>
                <a:cxn ang="0">
                  <a:pos x="118" y="1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2" h="152">
                  <a:moveTo>
                    <a:pt x="114" y="1"/>
                  </a:moveTo>
                  <a:lnTo>
                    <a:pt x="114" y="1"/>
                  </a:lnTo>
                  <a:lnTo>
                    <a:pt x="110" y="5"/>
                  </a:lnTo>
                  <a:lnTo>
                    <a:pt x="106" y="8"/>
                  </a:lnTo>
                  <a:lnTo>
                    <a:pt x="100" y="17"/>
                  </a:lnTo>
                  <a:lnTo>
                    <a:pt x="100" y="17"/>
                  </a:lnTo>
                  <a:lnTo>
                    <a:pt x="81" y="39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50" y="78"/>
                  </a:lnTo>
                  <a:lnTo>
                    <a:pt x="42" y="88"/>
                  </a:lnTo>
                  <a:lnTo>
                    <a:pt x="35" y="98"/>
                  </a:lnTo>
                  <a:lnTo>
                    <a:pt x="35" y="98"/>
                  </a:lnTo>
                  <a:lnTo>
                    <a:pt x="30" y="105"/>
                  </a:lnTo>
                  <a:lnTo>
                    <a:pt x="25" y="111"/>
                  </a:lnTo>
                  <a:lnTo>
                    <a:pt x="13" y="122"/>
                  </a:lnTo>
                  <a:lnTo>
                    <a:pt x="13" y="122"/>
                  </a:lnTo>
                  <a:lnTo>
                    <a:pt x="9" y="128"/>
                  </a:lnTo>
                  <a:lnTo>
                    <a:pt x="4" y="136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1" y="150"/>
                  </a:lnTo>
                  <a:lnTo>
                    <a:pt x="4" y="152"/>
                  </a:lnTo>
                  <a:lnTo>
                    <a:pt x="5" y="152"/>
                  </a:lnTo>
                  <a:lnTo>
                    <a:pt x="8" y="152"/>
                  </a:lnTo>
                  <a:lnTo>
                    <a:pt x="9" y="150"/>
                  </a:lnTo>
                  <a:lnTo>
                    <a:pt x="9" y="150"/>
                  </a:lnTo>
                  <a:lnTo>
                    <a:pt x="33" y="12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86" y="50"/>
                  </a:lnTo>
                  <a:lnTo>
                    <a:pt x="86" y="50"/>
                  </a:lnTo>
                  <a:lnTo>
                    <a:pt x="102" y="30"/>
                  </a:lnTo>
                  <a:lnTo>
                    <a:pt x="111" y="18"/>
                  </a:lnTo>
                  <a:lnTo>
                    <a:pt x="115" y="14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22" y="9"/>
                  </a:lnTo>
                  <a:lnTo>
                    <a:pt x="122" y="8"/>
                  </a:lnTo>
                  <a:lnTo>
                    <a:pt x="122" y="4"/>
                  </a:lnTo>
                  <a:lnTo>
                    <a:pt x="118" y="1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01" name="Freeform 1142"/>
            <p:cNvSpPr/>
            <p:nvPr/>
          </p:nvSpPr>
          <p:spPr bwMode="auto">
            <a:xfrm>
              <a:off x="6953251" y="4552950"/>
              <a:ext cx="36513" cy="50800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69" y="15"/>
                </a:cxn>
                <a:cxn ang="0">
                  <a:pos x="58" y="29"/>
                </a:cxn>
                <a:cxn ang="0">
                  <a:pos x="48" y="44"/>
                </a:cxn>
                <a:cxn ang="0">
                  <a:pos x="37" y="59"/>
                </a:cxn>
                <a:cxn ang="0">
                  <a:pos x="19" y="91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6" y="129"/>
                </a:cxn>
                <a:cxn ang="0">
                  <a:pos x="9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28" y="96"/>
                </a:cxn>
                <a:cxn ang="0">
                  <a:pos x="47" y="66"/>
                </a:cxn>
                <a:cxn ang="0">
                  <a:pos x="56" y="51"/>
                </a:cxn>
                <a:cxn ang="0">
                  <a:pos x="66" y="37"/>
                </a:cxn>
                <a:cxn ang="0">
                  <a:pos x="77" y="23"/>
                </a:cxn>
                <a:cxn ang="0">
                  <a:pos x="88" y="10"/>
                </a:cxn>
                <a:cxn ang="0">
                  <a:pos x="88" y="10"/>
                </a:cxn>
                <a:cxn ang="0">
                  <a:pos x="90" y="8"/>
                </a:cxn>
                <a:cxn ang="0">
                  <a:pos x="91" y="6"/>
                </a:cxn>
                <a:cxn ang="0">
                  <a:pos x="88" y="2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1" h="129">
                  <a:moveTo>
                    <a:pt x="81" y="2"/>
                  </a:moveTo>
                  <a:lnTo>
                    <a:pt x="81" y="2"/>
                  </a:lnTo>
                  <a:lnTo>
                    <a:pt x="69" y="15"/>
                  </a:lnTo>
                  <a:lnTo>
                    <a:pt x="58" y="29"/>
                  </a:lnTo>
                  <a:lnTo>
                    <a:pt x="48" y="44"/>
                  </a:lnTo>
                  <a:lnTo>
                    <a:pt x="37" y="59"/>
                  </a:lnTo>
                  <a:lnTo>
                    <a:pt x="19" y="91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28" y="96"/>
                  </a:lnTo>
                  <a:lnTo>
                    <a:pt x="47" y="66"/>
                  </a:lnTo>
                  <a:lnTo>
                    <a:pt x="56" y="51"/>
                  </a:lnTo>
                  <a:lnTo>
                    <a:pt x="66" y="37"/>
                  </a:lnTo>
                  <a:lnTo>
                    <a:pt x="77" y="23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90" y="8"/>
                  </a:lnTo>
                  <a:lnTo>
                    <a:pt x="91" y="6"/>
                  </a:lnTo>
                  <a:lnTo>
                    <a:pt x="88" y="2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02" name="Freeform 1143"/>
            <p:cNvSpPr/>
            <p:nvPr/>
          </p:nvSpPr>
          <p:spPr bwMode="auto">
            <a:xfrm>
              <a:off x="6840538" y="4600575"/>
              <a:ext cx="20638" cy="3968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0" y="25"/>
                </a:cxn>
                <a:cxn ang="0">
                  <a:pos x="17" y="46"/>
                </a:cxn>
                <a:cxn ang="0">
                  <a:pos x="11" y="57"/>
                </a:cxn>
                <a:cxn ang="0">
                  <a:pos x="6" y="69"/>
                </a:cxn>
                <a:cxn ang="0">
                  <a:pos x="3" y="8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2" y="98"/>
                </a:cxn>
                <a:cxn ang="0">
                  <a:pos x="3" y="99"/>
                </a:cxn>
                <a:cxn ang="0">
                  <a:pos x="4" y="99"/>
                </a:cxn>
                <a:cxn ang="0">
                  <a:pos x="10" y="98"/>
                </a:cxn>
                <a:cxn ang="0">
                  <a:pos x="11" y="97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3" y="82"/>
                </a:cxn>
                <a:cxn ang="0">
                  <a:pos x="17" y="70"/>
                </a:cxn>
                <a:cxn ang="0">
                  <a:pos x="23" y="60"/>
                </a:cxn>
                <a:cxn ang="0">
                  <a:pos x="28" y="49"/>
                </a:cxn>
                <a:cxn ang="0">
                  <a:pos x="41" y="29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1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4" h="99">
                  <a:moveTo>
                    <a:pt x="44" y="2"/>
                  </a:moveTo>
                  <a:lnTo>
                    <a:pt x="44" y="2"/>
                  </a:lnTo>
                  <a:lnTo>
                    <a:pt x="30" y="25"/>
                  </a:lnTo>
                  <a:lnTo>
                    <a:pt x="17" y="46"/>
                  </a:lnTo>
                  <a:lnTo>
                    <a:pt x="11" y="57"/>
                  </a:lnTo>
                  <a:lnTo>
                    <a:pt x="6" y="69"/>
                  </a:lnTo>
                  <a:lnTo>
                    <a:pt x="3" y="8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2" y="98"/>
                  </a:lnTo>
                  <a:lnTo>
                    <a:pt x="3" y="99"/>
                  </a:lnTo>
                  <a:lnTo>
                    <a:pt x="4" y="99"/>
                  </a:lnTo>
                  <a:lnTo>
                    <a:pt x="10" y="98"/>
                  </a:lnTo>
                  <a:lnTo>
                    <a:pt x="11" y="97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3" y="82"/>
                  </a:lnTo>
                  <a:lnTo>
                    <a:pt x="17" y="70"/>
                  </a:lnTo>
                  <a:lnTo>
                    <a:pt x="23" y="60"/>
                  </a:lnTo>
                  <a:lnTo>
                    <a:pt x="28" y="49"/>
                  </a:lnTo>
                  <a:lnTo>
                    <a:pt x="41" y="29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03" name="Freeform 1144"/>
            <p:cNvSpPr/>
            <p:nvPr/>
          </p:nvSpPr>
          <p:spPr bwMode="auto">
            <a:xfrm>
              <a:off x="6853238" y="4613275"/>
              <a:ext cx="22225" cy="3651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32" y="2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9" y="63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4" y="90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4" y="76"/>
                </a:cxn>
                <a:cxn ang="0">
                  <a:pos x="21" y="65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43" y="2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6" y="4"/>
                </a:cxn>
                <a:cxn ang="0">
                  <a:pos x="56" y="2"/>
                </a:cxn>
                <a:cxn ang="0">
                  <a:pos x="53" y="1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6" h="90">
                  <a:moveTo>
                    <a:pt x="46" y="2"/>
                  </a:moveTo>
                  <a:lnTo>
                    <a:pt x="46" y="2"/>
                  </a:lnTo>
                  <a:lnTo>
                    <a:pt x="32" y="2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9" y="63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4" y="90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4" y="76"/>
                  </a:lnTo>
                  <a:lnTo>
                    <a:pt x="21" y="65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43" y="2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6" y="2"/>
                  </a:lnTo>
                  <a:lnTo>
                    <a:pt x="53" y="1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04" name="Freeform 1145"/>
            <p:cNvSpPr/>
            <p:nvPr/>
          </p:nvSpPr>
          <p:spPr bwMode="auto">
            <a:xfrm>
              <a:off x="6870701" y="4619625"/>
              <a:ext cx="26988" cy="36513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39" y="20"/>
                </a:cxn>
                <a:cxn ang="0">
                  <a:pos x="30" y="29"/>
                </a:cxn>
                <a:cxn ang="0">
                  <a:pos x="22" y="39"/>
                </a:cxn>
                <a:cxn ang="0">
                  <a:pos x="14" y="50"/>
                </a:cxn>
                <a:cxn ang="0">
                  <a:pos x="7" y="62"/>
                </a:cxn>
                <a:cxn ang="0">
                  <a:pos x="3" y="73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3" y="94"/>
                </a:cxn>
                <a:cxn ang="0">
                  <a:pos x="7" y="93"/>
                </a:cxn>
                <a:cxn ang="0">
                  <a:pos x="9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4" y="77"/>
                </a:cxn>
                <a:cxn ang="0">
                  <a:pos x="19" y="66"/>
                </a:cxn>
                <a:cxn ang="0">
                  <a:pos x="24" y="55"/>
                </a:cxn>
                <a:cxn ang="0">
                  <a:pos x="31" y="46"/>
                </a:cxn>
                <a:cxn ang="0">
                  <a:pos x="39" y="35"/>
                </a:cxn>
                <a:cxn ang="0">
                  <a:pos x="48" y="26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8" h="94">
                  <a:moveTo>
                    <a:pt x="57" y="1"/>
                  </a:moveTo>
                  <a:lnTo>
                    <a:pt x="57" y="1"/>
                  </a:lnTo>
                  <a:lnTo>
                    <a:pt x="39" y="20"/>
                  </a:lnTo>
                  <a:lnTo>
                    <a:pt x="30" y="29"/>
                  </a:lnTo>
                  <a:lnTo>
                    <a:pt x="22" y="39"/>
                  </a:lnTo>
                  <a:lnTo>
                    <a:pt x="14" y="50"/>
                  </a:lnTo>
                  <a:lnTo>
                    <a:pt x="7" y="62"/>
                  </a:lnTo>
                  <a:lnTo>
                    <a:pt x="3" y="73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3" y="94"/>
                  </a:lnTo>
                  <a:lnTo>
                    <a:pt x="7" y="93"/>
                  </a:lnTo>
                  <a:lnTo>
                    <a:pt x="9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4" y="77"/>
                  </a:lnTo>
                  <a:lnTo>
                    <a:pt x="19" y="66"/>
                  </a:lnTo>
                  <a:lnTo>
                    <a:pt x="24" y="55"/>
                  </a:lnTo>
                  <a:lnTo>
                    <a:pt x="31" y="46"/>
                  </a:lnTo>
                  <a:lnTo>
                    <a:pt x="39" y="35"/>
                  </a:lnTo>
                  <a:lnTo>
                    <a:pt x="48" y="2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05" name="Freeform 1146"/>
            <p:cNvSpPr/>
            <p:nvPr/>
          </p:nvSpPr>
          <p:spPr bwMode="auto">
            <a:xfrm>
              <a:off x="6892926" y="4622800"/>
              <a:ext cx="25400" cy="365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39" y="21"/>
                </a:cxn>
                <a:cxn ang="0">
                  <a:pos x="25" y="40"/>
                </a:cxn>
                <a:cxn ang="0">
                  <a:pos x="13" y="61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3" y="91"/>
                </a:cxn>
                <a:cxn ang="0">
                  <a:pos x="8" y="91"/>
                </a:cxn>
                <a:cxn ang="0">
                  <a:pos x="9" y="91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22" y="68"/>
                </a:cxn>
                <a:cxn ang="0">
                  <a:pos x="34" y="48"/>
                </a:cxn>
                <a:cxn ang="0">
                  <a:pos x="49" y="28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6" y="7"/>
                </a:cxn>
                <a:cxn ang="0">
                  <a:pos x="66" y="6"/>
                </a:cxn>
                <a:cxn ang="0">
                  <a:pos x="64" y="2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6" h="91">
                  <a:moveTo>
                    <a:pt x="56" y="2"/>
                  </a:moveTo>
                  <a:lnTo>
                    <a:pt x="56" y="2"/>
                  </a:lnTo>
                  <a:lnTo>
                    <a:pt x="39" y="21"/>
                  </a:lnTo>
                  <a:lnTo>
                    <a:pt x="25" y="40"/>
                  </a:lnTo>
                  <a:lnTo>
                    <a:pt x="13" y="61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3" y="91"/>
                  </a:lnTo>
                  <a:lnTo>
                    <a:pt x="8" y="91"/>
                  </a:lnTo>
                  <a:lnTo>
                    <a:pt x="9" y="91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22" y="68"/>
                  </a:lnTo>
                  <a:lnTo>
                    <a:pt x="34" y="48"/>
                  </a:lnTo>
                  <a:lnTo>
                    <a:pt x="49" y="28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4" y="2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06" name="Freeform 1147"/>
            <p:cNvSpPr/>
            <p:nvPr/>
          </p:nvSpPr>
          <p:spPr bwMode="auto">
            <a:xfrm>
              <a:off x="6902451" y="4632325"/>
              <a:ext cx="26988" cy="42863"/>
            </a:xfrm>
            <a:custGeom>
              <a:avLst/>
              <a:gdLst/>
              <a:ahLst/>
              <a:cxnLst>
                <a:cxn ang="0">
                  <a:pos x="56" y="5"/>
                </a:cxn>
                <a:cxn ang="0">
                  <a:pos x="56" y="5"/>
                </a:cxn>
                <a:cxn ang="0">
                  <a:pos x="55" y="12"/>
                </a:cxn>
                <a:cxn ang="0">
                  <a:pos x="53" y="17"/>
                </a:cxn>
                <a:cxn ang="0">
                  <a:pos x="47" y="28"/>
                </a:cxn>
                <a:cxn ang="0">
                  <a:pos x="34" y="49"/>
                </a:cxn>
                <a:cxn ang="0">
                  <a:pos x="34" y="49"/>
                </a:cxn>
                <a:cxn ang="0">
                  <a:pos x="18" y="73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1" y="105"/>
                </a:cxn>
                <a:cxn ang="0">
                  <a:pos x="4" y="106"/>
                </a:cxn>
                <a:cxn ang="0">
                  <a:pos x="5" y="106"/>
                </a:cxn>
                <a:cxn ang="0">
                  <a:pos x="8" y="106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9" y="90"/>
                </a:cxn>
                <a:cxn ang="0">
                  <a:pos x="28" y="77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60" y="28"/>
                </a:cxn>
                <a:cxn ang="0">
                  <a:pos x="65" y="17"/>
                </a:cxn>
                <a:cxn ang="0">
                  <a:pos x="66" y="12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4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7" y="4"/>
                </a:cxn>
                <a:cxn ang="0">
                  <a:pos x="56" y="5"/>
                </a:cxn>
                <a:cxn ang="0">
                  <a:pos x="56" y="5"/>
                </a:cxn>
              </a:cxnLst>
              <a:rect l="0" t="0" r="r" b="b"/>
              <a:pathLst>
                <a:path w="68" h="106">
                  <a:moveTo>
                    <a:pt x="56" y="5"/>
                  </a:moveTo>
                  <a:lnTo>
                    <a:pt x="56" y="5"/>
                  </a:lnTo>
                  <a:lnTo>
                    <a:pt x="55" y="12"/>
                  </a:lnTo>
                  <a:lnTo>
                    <a:pt x="53" y="17"/>
                  </a:lnTo>
                  <a:lnTo>
                    <a:pt x="47" y="28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18" y="73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1" y="105"/>
                  </a:lnTo>
                  <a:lnTo>
                    <a:pt x="4" y="106"/>
                  </a:lnTo>
                  <a:lnTo>
                    <a:pt x="5" y="106"/>
                  </a:lnTo>
                  <a:lnTo>
                    <a:pt x="8" y="106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9" y="90"/>
                  </a:lnTo>
                  <a:lnTo>
                    <a:pt x="28" y="77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60" y="28"/>
                  </a:lnTo>
                  <a:lnTo>
                    <a:pt x="65" y="17"/>
                  </a:lnTo>
                  <a:lnTo>
                    <a:pt x="66" y="12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7" y="4"/>
                  </a:lnTo>
                  <a:lnTo>
                    <a:pt x="56" y="5"/>
                  </a:lnTo>
                  <a:lnTo>
                    <a:pt x="5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07" name="Freeform 1148"/>
            <p:cNvSpPr/>
            <p:nvPr/>
          </p:nvSpPr>
          <p:spPr bwMode="auto">
            <a:xfrm>
              <a:off x="6851651" y="4640263"/>
              <a:ext cx="101600" cy="128588"/>
            </a:xfrm>
            <a:custGeom>
              <a:avLst/>
              <a:gdLst/>
              <a:ahLst/>
              <a:cxnLst>
                <a:cxn ang="0">
                  <a:pos x="246" y="1"/>
                </a:cxn>
                <a:cxn ang="0">
                  <a:pos x="246" y="1"/>
                </a:cxn>
                <a:cxn ang="0">
                  <a:pos x="226" y="22"/>
                </a:cxn>
                <a:cxn ang="0">
                  <a:pos x="208" y="43"/>
                </a:cxn>
                <a:cxn ang="0">
                  <a:pos x="171" y="88"/>
                </a:cxn>
                <a:cxn ang="0">
                  <a:pos x="101" y="175"/>
                </a:cxn>
                <a:cxn ang="0">
                  <a:pos x="101" y="175"/>
                </a:cxn>
                <a:cxn ang="0">
                  <a:pos x="69" y="215"/>
                </a:cxn>
                <a:cxn ang="0">
                  <a:pos x="55" y="234"/>
                </a:cxn>
                <a:cxn ang="0">
                  <a:pos x="41" y="255"/>
                </a:cxn>
                <a:cxn ang="0">
                  <a:pos x="41" y="255"/>
                </a:cxn>
                <a:cxn ang="0">
                  <a:pos x="35" y="263"/>
                </a:cxn>
                <a:cxn ang="0">
                  <a:pos x="30" y="270"/>
                </a:cxn>
                <a:cxn ang="0">
                  <a:pos x="17" y="285"/>
                </a:cxn>
                <a:cxn ang="0">
                  <a:pos x="11" y="293"/>
                </a:cxn>
                <a:cxn ang="0">
                  <a:pos x="5" y="301"/>
                </a:cxn>
                <a:cxn ang="0">
                  <a:pos x="1" y="310"/>
                </a:cxn>
                <a:cxn ang="0">
                  <a:pos x="0" y="318"/>
                </a:cxn>
                <a:cxn ang="0">
                  <a:pos x="0" y="318"/>
                </a:cxn>
                <a:cxn ang="0">
                  <a:pos x="0" y="321"/>
                </a:cxn>
                <a:cxn ang="0">
                  <a:pos x="0" y="323"/>
                </a:cxn>
                <a:cxn ang="0">
                  <a:pos x="4" y="326"/>
                </a:cxn>
                <a:cxn ang="0">
                  <a:pos x="7" y="326"/>
                </a:cxn>
                <a:cxn ang="0">
                  <a:pos x="8" y="324"/>
                </a:cxn>
                <a:cxn ang="0">
                  <a:pos x="9" y="323"/>
                </a:cxn>
                <a:cxn ang="0">
                  <a:pos x="11" y="322"/>
                </a:cxn>
                <a:cxn ang="0">
                  <a:pos x="11" y="322"/>
                </a:cxn>
                <a:cxn ang="0">
                  <a:pos x="12" y="315"/>
                </a:cxn>
                <a:cxn ang="0">
                  <a:pos x="15" y="311"/>
                </a:cxn>
                <a:cxn ang="0">
                  <a:pos x="20" y="304"/>
                </a:cxn>
                <a:cxn ang="0">
                  <a:pos x="26" y="296"/>
                </a:cxn>
                <a:cxn ang="0">
                  <a:pos x="33" y="289"/>
                </a:cxn>
                <a:cxn ang="0">
                  <a:pos x="33" y="289"/>
                </a:cxn>
                <a:cxn ang="0">
                  <a:pos x="45" y="271"/>
                </a:cxn>
                <a:cxn ang="0">
                  <a:pos x="55" y="254"/>
                </a:cxn>
                <a:cxn ang="0">
                  <a:pos x="55" y="254"/>
                </a:cxn>
                <a:cxn ang="0">
                  <a:pos x="71" y="230"/>
                </a:cxn>
                <a:cxn ang="0">
                  <a:pos x="88" y="209"/>
                </a:cxn>
                <a:cxn ang="0">
                  <a:pos x="123" y="168"/>
                </a:cxn>
                <a:cxn ang="0">
                  <a:pos x="123" y="168"/>
                </a:cxn>
                <a:cxn ang="0">
                  <a:pos x="187" y="86"/>
                </a:cxn>
                <a:cxn ang="0">
                  <a:pos x="220" y="47"/>
                </a:cxn>
                <a:cxn ang="0">
                  <a:pos x="237" y="29"/>
                </a:cxn>
                <a:cxn ang="0">
                  <a:pos x="255" y="11"/>
                </a:cxn>
                <a:cxn ang="0">
                  <a:pos x="255" y="11"/>
                </a:cxn>
                <a:cxn ang="0">
                  <a:pos x="257" y="8"/>
                </a:cxn>
                <a:cxn ang="0">
                  <a:pos x="257" y="5"/>
                </a:cxn>
                <a:cxn ang="0">
                  <a:pos x="254" y="1"/>
                </a:cxn>
                <a:cxn ang="0">
                  <a:pos x="251" y="0"/>
                </a:cxn>
                <a:cxn ang="0">
                  <a:pos x="249" y="0"/>
                </a:cxn>
                <a:cxn ang="0">
                  <a:pos x="246" y="1"/>
                </a:cxn>
                <a:cxn ang="0">
                  <a:pos x="246" y="1"/>
                </a:cxn>
              </a:cxnLst>
              <a:rect l="0" t="0" r="r" b="b"/>
              <a:pathLst>
                <a:path w="257" h="326">
                  <a:moveTo>
                    <a:pt x="246" y="1"/>
                  </a:moveTo>
                  <a:lnTo>
                    <a:pt x="246" y="1"/>
                  </a:lnTo>
                  <a:lnTo>
                    <a:pt x="226" y="22"/>
                  </a:lnTo>
                  <a:lnTo>
                    <a:pt x="208" y="43"/>
                  </a:lnTo>
                  <a:lnTo>
                    <a:pt x="171" y="88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69" y="215"/>
                  </a:lnTo>
                  <a:lnTo>
                    <a:pt x="55" y="234"/>
                  </a:lnTo>
                  <a:lnTo>
                    <a:pt x="41" y="255"/>
                  </a:lnTo>
                  <a:lnTo>
                    <a:pt x="41" y="255"/>
                  </a:lnTo>
                  <a:lnTo>
                    <a:pt x="35" y="263"/>
                  </a:lnTo>
                  <a:lnTo>
                    <a:pt x="30" y="270"/>
                  </a:lnTo>
                  <a:lnTo>
                    <a:pt x="17" y="285"/>
                  </a:lnTo>
                  <a:lnTo>
                    <a:pt x="11" y="293"/>
                  </a:lnTo>
                  <a:lnTo>
                    <a:pt x="5" y="301"/>
                  </a:lnTo>
                  <a:lnTo>
                    <a:pt x="1" y="310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4" y="326"/>
                  </a:lnTo>
                  <a:lnTo>
                    <a:pt x="7" y="326"/>
                  </a:lnTo>
                  <a:lnTo>
                    <a:pt x="8" y="324"/>
                  </a:lnTo>
                  <a:lnTo>
                    <a:pt x="9" y="323"/>
                  </a:lnTo>
                  <a:lnTo>
                    <a:pt x="11" y="322"/>
                  </a:lnTo>
                  <a:lnTo>
                    <a:pt x="11" y="322"/>
                  </a:lnTo>
                  <a:lnTo>
                    <a:pt x="12" y="315"/>
                  </a:lnTo>
                  <a:lnTo>
                    <a:pt x="15" y="311"/>
                  </a:lnTo>
                  <a:lnTo>
                    <a:pt x="20" y="304"/>
                  </a:lnTo>
                  <a:lnTo>
                    <a:pt x="26" y="296"/>
                  </a:lnTo>
                  <a:lnTo>
                    <a:pt x="33" y="289"/>
                  </a:lnTo>
                  <a:lnTo>
                    <a:pt x="33" y="289"/>
                  </a:lnTo>
                  <a:lnTo>
                    <a:pt x="45" y="271"/>
                  </a:lnTo>
                  <a:lnTo>
                    <a:pt x="55" y="254"/>
                  </a:lnTo>
                  <a:lnTo>
                    <a:pt x="55" y="254"/>
                  </a:lnTo>
                  <a:lnTo>
                    <a:pt x="71" y="230"/>
                  </a:lnTo>
                  <a:lnTo>
                    <a:pt x="88" y="209"/>
                  </a:lnTo>
                  <a:lnTo>
                    <a:pt x="123" y="168"/>
                  </a:lnTo>
                  <a:lnTo>
                    <a:pt x="123" y="168"/>
                  </a:lnTo>
                  <a:lnTo>
                    <a:pt x="187" y="86"/>
                  </a:lnTo>
                  <a:lnTo>
                    <a:pt x="220" y="47"/>
                  </a:lnTo>
                  <a:lnTo>
                    <a:pt x="237" y="29"/>
                  </a:lnTo>
                  <a:lnTo>
                    <a:pt x="255" y="11"/>
                  </a:lnTo>
                  <a:lnTo>
                    <a:pt x="255" y="11"/>
                  </a:lnTo>
                  <a:lnTo>
                    <a:pt x="257" y="8"/>
                  </a:lnTo>
                  <a:lnTo>
                    <a:pt x="257" y="5"/>
                  </a:lnTo>
                  <a:lnTo>
                    <a:pt x="254" y="1"/>
                  </a:lnTo>
                  <a:lnTo>
                    <a:pt x="251" y="0"/>
                  </a:lnTo>
                  <a:lnTo>
                    <a:pt x="249" y="0"/>
                  </a:lnTo>
                  <a:lnTo>
                    <a:pt x="246" y="1"/>
                  </a:lnTo>
                  <a:lnTo>
                    <a:pt x="24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08" name="Freeform 1149"/>
            <p:cNvSpPr/>
            <p:nvPr/>
          </p:nvSpPr>
          <p:spPr bwMode="auto">
            <a:xfrm>
              <a:off x="6872288" y="4651375"/>
              <a:ext cx="96838" cy="127000"/>
            </a:xfrm>
            <a:custGeom>
              <a:avLst/>
              <a:gdLst/>
              <a:ahLst/>
              <a:cxnLst>
                <a:cxn ang="0">
                  <a:pos x="233" y="1"/>
                </a:cxn>
                <a:cxn ang="0">
                  <a:pos x="233" y="1"/>
                </a:cxn>
                <a:cxn ang="0">
                  <a:pos x="230" y="5"/>
                </a:cxn>
                <a:cxn ang="0">
                  <a:pos x="229" y="9"/>
                </a:cxn>
                <a:cxn ang="0">
                  <a:pos x="229" y="9"/>
                </a:cxn>
                <a:cxn ang="0">
                  <a:pos x="223" y="17"/>
                </a:cxn>
                <a:cxn ang="0">
                  <a:pos x="216" y="24"/>
                </a:cxn>
                <a:cxn ang="0">
                  <a:pos x="202" y="39"/>
                </a:cxn>
                <a:cxn ang="0">
                  <a:pos x="202" y="39"/>
                </a:cxn>
                <a:cxn ang="0">
                  <a:pos x="182" y="60"/>
                </a:cxn>
                <a:cxn ang="0">
                  <a:pos x="162" y="82"/>
                </a:cxn>
                <a:cxn ang="0">
                  <a:pos x="162" y="82"/>
                </a:cxn>
                <a:cxn ang="0">
                  <a:pos x="128" y="125"/>
                </a:cxn>
                <a:cxn ang="0">
                  <a:pos x="111" y="146"/>
                </a:cxn>
                <a:cxn ang="0">
                  <a:pos x="94" y="168"/>
                </a:cxn>
                <a:cxn ang="0">
                  <a:pos x="94" y="168"/>
                </a:cxn>
                <a:cxn ang="0">
                  <a:pos x="68" y="207"/>
                </a:cxn>
                <a:cxn ang="0">
                  <a:pos x="43" y="248"/>
                </a:cxn>
                <a:cxn ang="0">
                  <a:pos x="43" y="248"/>
                </a:cxn>
                <a:cxn ang="0">
                  <a:pos x="32" y="264"/>
                </a:cxn>
                <a:cxn ang="0">
                  <a:pos x="20" y="279"/>
                </a:cxn>
                <a:cxn ang="0">
                  <a:pos x="8" y="294"/>
                </a:cxn>
                <a:cxn ang="0">
                  <a:pos x="4" y="303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5"/>
                </a:cxn>
                <a:cxn ang="0">
                  <a:pos x="0" y="316"/>
                </a:cxn>
                <a:cxn ang="0">
                  <a:pos x="4" y="319"/>
                </a:cxn>
                <a:cxn ang="0">
                  <a:pos x="8" y="319"/>
                </a:cxn>
                <a:cxn ang="0">
                  <a:pos x="9" y="317"/>
                </a:cxn>
                <a:cxn ang="0">
                  <a:pos x="11" y="315"/>
                </a:cxn>
                <a:cxn ang="0">
                  <a:pos x="11" y="315"/>
                </a:cxn>
                <a:cxn ang="0">
                  <a:pos x="15" y="306"/>
                </a:cxn>
                <a:cxn ang="0">
                  <a:pos x="20" y="296"/>
                </a:cxn>
                <a:cxn ang="0">
                  <a:pos x="32" y="279"/>
                </a:cxn>
                <a:cxn ang="0">
                  <a:pos x="46" y="264"/>
                </a:cxn>
                <a:cxn ang="0">
                  <a:pos x="58" y="247"/>
                </a:cxn>
                <a:cxn ang="0">
                  <a:pos x="58" y="247"/>
                </a:cxn>
                <a:cxn ang="0">
                  <a:pos x="84" y="206"/>
                </a:cxn>
                <a:cxn ang="0">
                  <a:pos x="110" y="166"/>
                </a:cxn>
                <a:cxn ang="0">
                  <a:pos x="110" y="166"/>
                </a:cxn>
                <a:cxn ang="0">
                  <a:pos x="127" y="143"/>
                </a:cxn>
                <a:cxn ang="0">
                  <a:pos x="145" y="120"/>
                </a:cxn>
                <a:cxn ang="0">
                  <a:pos x="183" y="75"/>
                </a:cxn>
                <a:cxn ang="0">
                  <a:pos x="183" y="75"/>
                </a:cxn>
                <a:cxn ang="0">
                  <a:pos x="198" y="60"/>
                </a:cxn>
                <a:cxn ang="0">
                  <a:pos x="215" y="43"/>
                </a:cxn>
                <a:cxn ang="0">
                  <a:pos x="224" y="35"/>
                </a:cxn>
                <a:cxn ang="0">
                  <a:pos x="230" y="26"/>
                </a:cxn>
                <a:cxn ang="0">
                  <a:pos x="237" y="17"/>
                </a:cxn>
                <a:cxn ang="0">
                  <a:pos x="242" y="7"/>
                </a:cxn>
                <a:cxn ang="0">
                  <a:pos x="242" y="7"/>
                </a:cxn>
                <a:cxn ang="0">
                  <a:pos x="242" y="5"/>
                </a:cxn>
                <a:cxn ang="0">
                  <a:pos x="242" y="3"/>
                </a:cxn>
                <a:cxn ang="0">
                  <a:pos x="240" y="1"/>
                </a:cxn>
                <a:cxn ang="0">
                  <a:pos x="236" y="0"/>
                </a:cxn>
                <a:cxn ang="0">
                  <a:pos x="234" y="0"/>
                </a:cxn>
                <a:cxn ang="0">
                  <a:pos x="233" y="1"/>
                </a:cxn>
                <a:cxn ang="0">
                  <a:pos x="233" y="1"/>
                </a:cxn>
              </a:cxnLst>
              <a:rect l="0" t="0" r="r" b="b"/>
              <a:pathLst>
                <a:path w="242" h="319">
                  <a:moveTo>
                    <a:pt x="233" y="1"/>
                  </a:moveTo>
                  <a:lnTo>
                    <a:pt x="233" y="1"/>
                  </a:lnTo>
                  <a:lnTo>
                    <a:pt x="230" y="5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3" y="17"/>
                  </a:lnTo>
                  <a:lnTo>
                    <a:pt x="216" y="24"/>
                  </a:lnTo>
                  <a:lnTo>
                    <a:pt x="202" y="39"/>
                  </a:lnTo>
                  <a:lnTo>
                    <a:pt x="202" y="39"/>
                  </a:lnTo>
                  <a:lnTo>
                    <a:pt x="182" y="60"/>
                  </a:lnTo>
                  <a:lnTo>
                    <a:pt x="162" y="82"/>
                  </a:lnTo>
                  <a:lnTo>
                    <a:pt x="162" y="82"/>
                  </a:lnTo>
                  <a:lnTo>
                    <a:pt x="128" y="125"/>
                  </a:lnTo>
                  <a:lnTo>
                    <a:pt x="111" y="146"/>
                  </a:lnTo>
                  <a:lnTo>
                    <a:pt x="94" y="168"/>
                  </a:lnTo>
                  <a:lnTo>
                    <a:pt x="94" y="168"/>
                  </a:lnTo>
                  <a:lnTo>
                    <a:pt x="68" y="207"/>
                  </a:lnTo>
                  <a:lnTo>
                    <a:pt x="43" y="248"/>
                  </a:lnTo>
                  <a:lnTo>
                    <a:pt x="43" y="248"/>
                  </a:lnTo>
                  <a:lnTo>
                    <a:pt x="32" y="264"/>
                  </a:lnTo>
                  <a:lnTo>
                    <a:pt x="20" y="279"/>
                  </a:lnTo>
                  <a:lnTo>
                    <a:pt x="8" y="294"/>
                  </a:lnTo>
                  <a:lnTo>
                    <a:pt x="4" y="303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5"/>
                  </a:lnTo>
                  <a:lnTo>
                    <a:pt x="0" y="316"/>
                  </a:lnTo>
                  <a:lnTo>
                    <a:pt x="4" y="319"/>
                  </a:lnTo>
                  <a:lnTo>
                    <a:pt x="8" y="319"/>
                  </a:lnTo>
                  <a:lnTo>
                    <a:pt x="9" y="317"/>
                  </a:lnTo>
                  <a:lnTo>
                    <a:pt x="11" y="315"/>
                  </a:lnTo>
                  <a:lnTo>
                    <a:pt x="11" y="315"/>
                  </a:lnTo>
                  <a:lnTo>
                    <a:pt x="15" y="306"/>
                  </a:lnTo>
                  <a:lnTo>
                    <a:pt x="20" y="296"/>
                  </a:lnTo>
                  <a:lnTo>
                    <a:pt x="32" y="279"/>
                  </a:lnTo>
                  <a:lnTo>
                    <a:pt x="46" y="264"/>
                  </a:lnTo>
                  <a:lnTo>
                    <a:pt x="58" y="247"/>
                  </a:lnTo>
                  <a:lnTo>
                    <a:pt x="58" y="247"/>
                  </a:lnTo>
                  <a:lnTo>
                    <a:pt x="84" y="206"/>
                  </a:lnTo>
                  <a:lnTo>
                    <a:pt x="110" y="166"/>
                  </a:lnTo>
                  <a:lnTo>
                    <a:pt x="110" y="166"/>
                  </a:lnTo>
                  <a:lnTo>
                    <a:pt x="127" y="143"/>
                  </a:lnTo>
                  <a:lnTo>
                    <a:pt x="145" y="120"/>
                  </a:lnTo>
                  <a:lnTo>
                    <a:pt x="183" y="75"/>
                  </a:lnTo>
                  <a:lnTo>
                    <a:pt x="183" y="75"/>
                  </a:lnTo>
                  <a:lnTo>
                    <a:pt x="198" y="60"/>
                  </a:lnTo>
                  <a:lnTo>
                    <a:pt x="215" y="43"/>
                  </a:lnTo>
                  <a:lnTo>
                    <a:pt x="224" y="35"/>
                  </a:lnTo>
                  <a:lnTo>
                    <a:pt x="230" y="26"/>
                  </a:lnTo>
                  <a:lnTo>
                    <a:pt x="237" y="17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2" y="5"/>
                  </a:lnTo>
                  <a:lnTo>
                    <a:pt x="242" y="3"/>
                  </a:lnTo>
                  <a:lnTo>
                    <a:pt x="240" y="1"/>
                  </a:lnTo>
                  <a:lnTo>
                    <a:pt x="236" y="0"/>
                  </a:lnTo>
                  <a:lnTo>
                    <a:pt x="234" y="0"/>
                  </a:lnTo>
                  <a:lnTo>
                    <a:pt x="233" y="1"/>
                  </a:lnTo>
                  <a:lnTo>
                    <a:pt x="2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09" name="Freeform 1150"/>
            <p:cNvSpPr/>
            <p:nvPr/>
          </p:nvSpPr>
          <p:spPr bwMode="auto">
            <a:xfrm>
              <a:off x="6892926" y="4660900"/>
              <a:ext cx="90488" cy="119063"/>
            </a:xfrm>
            <a:custGeom>
              <a:avLst/>
              <a:gdLst/>
              <a:ahLst/>
              <a:cxnLst>
                <a:cxn ang="0">
                  <a:pos x="217" y="4"/>
                </a:cxn>
                <a:cxn ang="0">
                  <a:pos x="217" y="4"/>
                </a:cxn>
                <a:cxn ang="0">
                  <a:pos x="212" y="12"/>
                </a:cxn>
                <a:cxn ang="0">
                  <a:pos x="204" y="22"/>
                </a:cxn>
                <a:cxn ang="0">
                  <a:pos x="190" y="38"/>
                </a:cxn>
                <a:cxn ang="0">
                  <a:pos x="190" y="38"/>
                </a:cxn>
                <a:cxn ang="0">
                  <a:pos x="161" y="75"/>
                </a:cxn>
                <a:cxn ang="0">
                  <a:pos x="161" y="75"/>
                </a:cxn>
                <a:cxn ang="0">
                  <a:pos x="134" y="110"/>
                </a:cxn>
                <a:cxn ang="0">
                  <a:pos x="105" y="145"/>
                </a:cxn>
                <a:cxn ang="0">
                  <a:pos x="105" y="145"/>
                </a:cxn>
                <a:cxn ang="0">
                  <a:pos x="90" y="165"/>
                </a:cxn>
                <a:cxn ang="0">
                  <a:pos x="76" y="186"/>
                </a:cxn>
                <a:cxn ang="0">
                  <a:pos x="47" y="228"/>
                </a:cxn>
                <a:cxn ang="0">
                  <a:pos x="47" y="228"/>
                </a:cxn>
                <a:cxn ang="0">
                  <a:pos x="32" y="251"/>
                </a:cxn>
                <a:cxn ang="0">
                  <a:pos x="25" y="263"/>
                </a:cxn>
                <a:cxn ang="0">
                  <a:pos x="16" y="273"/>
                </a:cxn>
                <a:cxn ang="0">
                  <a:pos x="16" y="273"/>
                </a:cxn>
                <a:cxn ang="0">
                  <a:pos x="12" y="279"/>
                </a:cxn>
                <a:cxn ang="0">
                  <a:pos x="7" y="283"/>
                </a:cxn>
                <a:cxn ang="0">
                  <a:pos x="3" y="286"/>
                </a:cxn>
                <a:cxn ang="0">
                  <a:pos x="0" y="292"/>
                </a:cxn>
                <a:cxn ang="0">
                  <a:pos x="0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8"/>
                </a:cxn>
                <a:cxn ang="0">
                  <a:pos x="4" y="298"/>
                </a:cxn>
                <a:cxn ang="0">
                  <a:pos x="8" y="298"/>
                </a:cxn>
                <a:cxn ang="0">
                  <a:pos x="11" y="297"/>
                </a:cxn>
                <a:cxn ang="0">
                  <a:pos x="12" y="294"/>
                </a:cxn>
                <a:cxn ang="0">
                  <a:pos x="12" y="294"/>
                </a:cxn>
                <a:cxn ang="0">
                  <a:pos x="15" y="289"/>
                </a:cxn>
                <a:cxn ang="0">
                  <a:pos x="20" y="284"/>
                </a:cxn>
                <a:cxn ang="0">
                  <a:pos x="26" y="279"/>
                </a:cxn>
                <a:cxn ang="0">
                  <a:pos x="30" y="273"/>
                </a:cxn>
                <a:cxn ang="0">
                  <a:pos x="30" y="273"/>
                </a:cxn>
                <a:cxn ang="0">
                  <a:pos x="43" y="254"/>
                </a:cxn>
                <a:cxn ang="0">
                  <a:pos x="58" y="234"/>
                </a:cxn>
                <a:cxn ang="0">
                  <a:pos x="58" y="234"/>
                </a:cxn>
                <a:cxn ang="0">
                  <a:pos x="72" y="213"/>
                </a:cxn>
                <a:cxn ang="0">
                  <a:pos x="86" y="192"/>
                </a:cxn>
                <a:cxn ang="0">
                  <a:pos x="101" y="171"/>
                </a:cxn>
                <a:cxn ang="0">
                  <a:pos x="115" y="150"/>
                </a:cxn>
                <a:cxn ang="0">
                  <a:pos x="115" y="150"/>
                </a:cxn>
                <a:cxn ang="0">
                  <a:pos x="145" y="111"/>
                </a:cxn>
                <a:cxn ang="0">
                  <a:pos x="175" y="73"/>
                </a:cxn>
                <a:cxn ang="0">
                  <a:pos x="175" y="73"/>
                </a:cxn>
                <a:cxn ang="0">
                  <a:pos x="190" y="58"/>
                </a:cxn>
                <a:cxn ang="0">
                  <a:pos x="204" y="41"/>
                </a:cxn>
                <a:cxn ang="0">
                  <a:pos x="219" y="25"/>
                </a:cxn>
                <a:cxn ang="0">
                  <a:pos x="224" y="16"/>
                </a:cxn>
                <a:cxn ang="0">
                  <a:pos x="228" y="7"/>
                </a:cxn>
                <a:cxn ang="0">
                  <a:pos x="228" y="7"/>
                </a:cxn>
                <a:cxn ang="0">
                  <a:pos x="229" y="4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1" y="0"/>
                </a:cxn>
                <a:cxn ang="0">
                  <a:pos x="219" y="1"/>
                </a:cxn>
                <a:cxn ang="0">
                  <a:pos x="217" y="4"/>
                </a:cxn>
                <a:cxn ang="0">
                  <a:pos x="217" y="4"/>
                </a:cxn>
              </a:cxnLst>
              <a:rect l="0" t="0" r="r" b="b"/>
              <a:pathLst>
                <a:path w="229" h="298">
                  <a:moveTo>
                    <a:pt x="217" y="4"/>
                  </a:moveTo>
                  <a:lnTo>
                    <a:pt x="217" y="4"/>
                  </a:lnTo>
                  <a:lnTo>
                    <a:pt x="212" y="12"/>
                  </a:lnTo>
                  <a:lnTo>
                    <a:pt x="204" y="22"/>
                  </a:lnTo>
                  <a:lnTo>
                    <a:pt x="190" y="38"/>
                  </a:lnTo>
                  <a:lnTo>
                    <a:pt x="190" y="38"/>
                  </a:lnTo>
                  <a:lnTo>
                    <a:pt x="161" y="75"/>
                  </a:lnTo>
                  <a:lnTo>
                    <a:pt x="161" y="75"/>
                  </a:lnTo>
                  <a:lnTo>
                    <a:pt x="134" y="110"/>
                  </a:lnTo>
                  <a:lnTo>
                    <a:pt x="105" y="145"/>
                  </a:lnTo>
                  <a:lnTo>
                    <a:pt x="105" y="145"/>
                  </a:lnTo>
                  <a:lnTo>
                    <a:pt x="90" y="165"/>
                  </a:lnTo>
                  <a:lnTo>
                    <a:pt x="76" y="186"/>
                  </a:lnTo>
                  <a:lnTo>
                    <a:pt x="47" y="228"/>
                  </a:lnTo>
                  <a:lnTo>
                    <a:pt x="47" y="228"/>
                  </a:lnTo>
                  <a:lnTo>
                    <a:pt x="32" y="251"/>
                  </a:lnTo>
                  <a:lnTo>
                    <a:pt x="25" y="263"/>
                  </a:lnTo>
                  <a:lnTo>
                    <a:pt x="16" y="273"/>
                  </a:lnTo>
                  <a:lnTo>
                    <a:pt x="16" y="273"/>
                  </a:lnTo>
                  <a:lnTo>
                    <a:pt x="12" y="279"/>
                  </a:lnTo>
                  <a:lnTo>
                    <a:pt x="7" y="283"/>
                  </a:lnTo>
                  <a:lnTo>
                    <a:pt x="3" y="286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8"/>
                  </a:lnTo>
                  <a:lnTo>
                    <a:pt x="4" y="298"/>
                  </a:lnTo>
                  <a:lnTo>
                    <a:pt x="8" y="298"/>
                  </a:lnTo>
                  <a:lnTo>
                    <a:pt x="11" y="297"/>
                  </a:lnTo>
                  <a:lnTo>
                    <a:pt x="12" y="294"/>
                  </a:lnTo>
                  <a:lnTo>
                    <a:pt x="12" y="294"/>
                  </a:lnTo>
                  <a:lnTo>
                    <a:pt x="15" y="289"/>
                  </a:lnTo>
                  <a:lnTo>
                    <a:pt x="20" y="284"/>
                  </a:lnTo>
                  <a:lnTo>
                    <a:pt x="26" y="279"/>
                  </a:lnTo>
                  <a:lnTo>
                    <a:pt x="30" y="273"/>
                  </a:lnTo>
                  <a:lnTo>
                    <a:pt x="30" y="273"/>
                  </a:lnTo>
                  <a:lnTo>
                    <a:pt x="43" y="254"/>
                  </a:lnTo>
                  <a:lnTo>
                    <a:pt x="58" y="234"/>
                  </a:lnTo>
                  <a:lnTo>
                    <a:pt x="58" y="234"/>
                  </a:lnTo>
                  <a:lnTo>
                    <a:pt x="72" y="213"/>
                  </a:lnTo>
                  <a:lnTo>
                    <a:pt x="86" y="192"/>
                  </a:lnTo>
                  <a:lnTo>
                    <a:pt x="101" y="171"/>
                  </a:lnTo>
                  <a:lnTo>
                    <a:pt x="115" y="150"/>
                  </a:lnTo>
                  <a:lnTo>
                    <a:pt x="115" y="150"/>
                  </a:lnTo>
                  <a:lnTo>
                    <a:pt x="145" y="111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190" y="58"/>
                  </a:lnTo>
                  <a:lnTo>
                    <a:pt x="204" y="41"/>
                  </a:lnTo>
                  <a:lnTo>
                    <a:pt x="219" y="25"/>
                  </a:lnTo>
                  <a:lnTo>
                    <a:pt x="224" y="16"/>
                  </a:lnTo>
                  <a:lnTo>
                    <a:pt x="228" y="7"/>
                  </a:lnTo>
                  <a:lnTo>
                    <a:pt x="228" y="7"/>
                  </a:lnTo>
                  <a:lnTo>
                    <a:pt x="229" y="4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1" y="0"/>
                  </a:lnTo>
                  <a:lnTo>
                    <a:pt x="219" y="1"/>
                  </a:lnTo>
                  <a:lnTo>
                    <a:pt x="217" y="4"/>
                  </a:lnTo>
                  <a:lnTo>
                    <a:pt x="2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10" name="Freeform 1151"/>
            <p:cNvSpPr/>
            <p:nvPr/>
          </p:nvSpPr>
          <p:spPr bwMode="auto">
            <a:xfrm>
              <a:off x="6937376" y="4679950"/>
              <a:ext cx="50800" cy="63500"/>
            </a:xfrm>
            <a:custGeom>
              <a:avLst/>
              <a:gdLst/>
              <a:ahLst/>
              <a:cxnLst>
                <a:cxn ang="0">
                  <a:pos x="118" y="4"/>
                </a:cxn>
                <a:cxn ang="0">
                  <a:pos x="118" y="4"/>
                </a:cxn>
                <a:cxn ang="0">
                  <a:pos x="115" y="8"/>
                </a:cxn>
                <a:cxn ang="0">
                  <a:pos x="114" y="12"/>
                </a:cxn>
                <a:cxn ang="0">
                  <a:pos x="108" y="19"/>
                </a:cxn>
                <a:cxn ang="0">
                  <a:pos x="100" y="27"/>
                </a:cxn>
                <a:cxn ang="0">
                  <a:pos x="95" y="34"/>
                </a:cxn>
                <a:cxn ang="0">
                  <a:pos x="95" y="34"/>
                </a:cxn>
                <a:cxn ang="0">
                  <a:pos x="63" y="76"/>
                </a:cxn>
                <a:cxn ang="0">
                  <a:pos x="63" y="76"/>
                </a:cxn>
                <a:cxn ang="0">
                  <a:pos x="49" y="95"/>
                </a:cxn>
                <a:cxn ang="0">
                  <a:pos x="32" y="115"/>
                </a:cxn>
                <a:cxn ang="0">
                  <a:pos x="16" y="133"/>
                </a:cxn>
                <a:cxn ang="0">
                  <a:pos x="2" y="153"/>
                </a:cxn>
                <a:cxn ang="0">
                  <a:pos x="2" y="153"/>
                </a:cxn>
                <a:cxn ang="0">
                  <a:pos x="0" y="155"/>
                </a:cxn>
                <a:cxn ang="0">
                  <a:pos x="0" y="158"/>
                </a:cxn>
                <a:cxn ang="0">
                  <a:pos x="3" y="161"/>
                </a:cxn>
                <a:cxn ang="0">
                  <a:pos x="7" y="162"/>
                </a:cxn>
                <a:cxn ang="0">
                  <a:pos x="9" y="161"/>
                </a:cxn>
                <a:cxn ang="0">
                  <a:pos x="11" y="159"/>
                </a:cxn>
                <a:cxn ang="0">
                  <a:pos x="11" y="159"/>
                </a:cxn>
                <a:cxn ang="0">
                  <a:pos x="25" y="138"/>
                </a:cxn>
                <a:cxn ang="0">
                  <a:pos x="42" y="120"/>
                </a:cxn>
                <a:cxn ang="0">
                  <a:pos x="58" y="101"/>
                </a:cxn>
                <a:cxn ang="0">
                  <a:pos x="74" y="82"/>
                </a:cxn>
                <a:cxn ang="0">
                  <a:pos x="74" y="82"/>
                </a:cxn>
                <a:cxn ang="0">
                  <a:pos x="95" y="53"/>
                </a:cxn>
                <a:cxn ang="0">
                  <a:pos x="105" y="39"/>
                </a:cxn>
                <a:cxn ang="0">
                  <a:pos x="115" y="26"/>
                </a:cxn>
                <a:cxn ang="0">
                  <a:pos x="115" y="26"/>
                </a:cxn>
                <a:cxn ang="0">
                  <a:pos x="123" y="17"/>
                </a:cxn>
                <a:cxn ang="0">
                  <a:pos x="126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9" y="2"/>
                </a:cxn>
                <a:cxn ang="0">
                  <a:pos x="125" y="0"/>
                </a:cxn>
                <a:cxn ang="0">
                  <a:pos x="121" y="0"/>
                </a:cxn>
                <a:cxn ang="0">
                  <a:pos x="119" y="1"/>
                </a:cxn>
                <a:cxn ang="0">
                  <a:pos x="118" y="4"/>
                </a:cxn>
                <a:cxn ang="0">
                  <a:pos x="118" y="4"/>
                </a:cxn>
              </a:cxnLst>
              <a:rect l="0" t="0" r="r" b="b"/>
              <a:pathLst>
                <a:path w="129" h="162">
                  <a:moveTo>
                    <a:pt x="118" y="4"/>
                  </a:moveTo>
                  <a:lnTo>
                    <a:pt x="118" y="4"/>
                  </a:lnTo>
                  <a:lnTo>
                    <a:pt x="115" y="8"/>
                  </a:lnTo>
                  <a:lnTo>
                    <a:pt x="114" y="12"/>
                  </a:lnTo>
                  <a:lnTo>
                    <a:pt x="108" y="19"/>
                  </a:lnTo>
                  <a:lnTo>
                    <a:pt x="100" y="27"/>
                  </a:lnTo>
                  <a:lnTo>
                    <a:pt x="95" y="34"/>
                  </a:lnTo>
                  <a:lnTo>
                    <a:pt x="95" y="34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49" y="95"/>
                  </a:lnTo>
                  <a:lnTo>
                    <a:pt x="32" y="115"/>
                  </a:lnTo>
                  <a:lnTo>
                    <a:pt x="16" y="133"/>
                  </a:lnTo>
                  <a:lnTo>
                    <a:pt x="2" y="153"/>
                  </a:lnTo>
                  <a:lnTo>
                    <a:pt x="2" y="153"/>
                  </a:lnTo>
                  <a:lnTo>
                    <a:pt x="0" y="155"/>
                  </a:lnTo>
                  <a:lnTo>
                    <a:pt x="0" y="158"/>
                  </a:lnTo>
                  <a:lnTo>
                    <a:pt x="3" y="161"/>
                  </a:lnTo>
                  <a:lnTo>
                    <a:pt x="7" y="162"/>
                  </a:lnTo>
                  <a:lnTo>
                    <a:pt x="9" y="161"/>
                  </a:lnTo>
                  <a:lnTo>
                    <a:pt x="11" y="159"/>
                  </a:lnTo>
                  <a:lnTo>
                    <a:pt x="11" y="159"/>
                  </a:lnTo>
                  <a:lnTo>
                    <a:pt x="25" y="138"/>
                  </a:lnTo>
                  <a:lnTo>
                    <a:pt x="42" y="120"/>
                  </a:lnTo>
                  <a:lnTo>
                    <a:pt x="58" y="101"/>
                  </a:lnTo>
                  <a:lnTo>
                    <a:pt x="74" y="82"/>
                  </a:lnTo>
                  <a:lnTo>
                    <a:pt x="74" y="82"/>
                  </a:lnTo>
                  <a:lnTo>
                    <a:pt x="95" y="53"/>
                  </a:lnTo>
                  <a:lnTo>
                    <a:pt x="105" y="39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23" y="17"/>
                  </a:lnTo>
                  <a:lnTo>
                    <a:pt x="126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5" y="0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8" y="4"/>
                  </a:lnTo>
                  <a:lnTo>
                    <a:pt x="1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11" name="Freeform 1152"/>
            <p:cNvSpPr/>
            <p:nvPr/>
          </p:nvSpPr>
          <p:spPr bwMode="auto">
            <a:xfrm>
              <a:off x="6778626" y="4672013"/>
              <a:ext cx="19050" cy="46038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4" y="31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0" y="70"/>
                </a:cxn>
                <a:cxn ang="0">
                  <a:pos x="8" y="82"/>
                </a:cxn>
                <a:cxn ang="0">
                  <a:pos x="5" y="94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3" y="112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4" y="101"/>
                </a:cxn>
                <a:cxn ang="0">
                  <a:pos x="17" y="90"/>
                </a:cxn>
                <a:cxn ang="0">
                  <a:pos x="22" y="69"/>
                </a:cxn>
                <a:cxn ang="0">
                  <a:pos x="22" y="69"/>
                </a:cxn>
                <a:cxn ang="0">
                  <a:pos x="33" y="38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14">
                  <a:moveTo>
                    <a:pt x="34" y="4"/>
                  </a:moveTo>
                  <a:lnTo>
                    <a:pt x="34" y="4"/>
                  </a:lnTo>
                  <a:lnTo>
                    <a:pt x="24" y="31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0" y="70"/>
                  </a:lnTo>
                  <a:lnTo>
                    <a:pt x="8" y="82"/>
                  </a:lnTo>
                  <a:lnTo>
                    <a:pt x="5" y="9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3" y="112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4" y="101"/>
                  </a:lnTo>
                  <a:lnTo>
                    <a:pt x="17" y="90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33" y="38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12" name="Freeform 1153"/>
            <p:cNvSpPr/>
            <p:nvPr/>
          </p:nvSpPr>
          <p:spPr bwMode="auto">
            <a:xfrm>
              <a:off x="6786563" y="4670425"/>
              <a:ext cx="33338" cy="6350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8" y="10"/>
                </a:cxn>
                <a:cxn ang="0">
                  <a:pos x="60" y="18"/>
                </a:cxn>
                <a:cxn ang="0">
                  <a:pos x="48" y="38"/>
                </a:cxn>
                <a:cxn ang="0">
                  <a:pos x="37" y="57"/>
                </a:cxn>
                <a:cxn ang="0">
                  <a:pos x="26" y="77"/>
                </a:cxn>
                <a:cxn ang="0">
                  <a:pos x="26" y="77"/>
                </a:cxn>
                <a:cxn ang="0">
                  <a:pos x="17" y="94"/>
                </a:cxn>
                <a:cxn ang="0">
                  <a:pos x="9" y="114"/>
                </a:cxn>
                <a:cxn ang="0">
                  <a:pos x="4" y="132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6"/>
                </a:cxn>
                <a:cxn ang="0">
                  <a:pos x="3" y="157"/>
                </a:cxn>
                <a:cxn ang="0">
                  <a:pos x="5" y="157"/>
                </a:cxn>
                <a:cxn ang="0">
                  <a:pos x="9" y="156"/>
                </a:cxn>
                <a:cxn ang="0">
                  <a:pos x="10" y="154"/>
                </a:cxn>
                <a:cxn ang="0">
                  <a:pos x="12" y="152"/>
                </a:cxn>
                <a:cxn ang="0">
                  <a:pos x="12" y="152"/>
                </a:cxn>
                <a:cxn ang="0">
                  <a:pos x="13" y="142"/>
                </a:cxn>
                <a:cxn ang="0">
                  <a:pos x="16" y="132"/>
                </a:cxn>
                <a:cxn ang="0">
                  <a:pos x="22" y="112"/>
                </a:cxn>
                <a:cxn ang="0">
                  <a:pos x="31" y="93"/>
                </a:cxn>
                <a:cxn ang="0">
                  <a:pos x="41" y="76"/>
                </a:cxn>
                <a:cxn ang="0">
                  <a:pos x="41" y="76"/>
                </a:cxn>
                <a:cxn ang="0">
                  <a:pos x="50" y="57"/>
                </a:cxn>
                <a:cxn ang="0">
                  <a:pos x="59" y="40"/>
                </a:cxn>
                <a:cxn ang="0">
                  <a:pos x="71" y="25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4" y="3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57">
                  <a:moveTo>
                    <a:pt x="76" y="1"/>
                  </a:moveTo>
                  <a:lnTo>
                    <a:pt x="76" y="1"/>
                  </a:lnTo>
                  <a:lnTo>
                    <a:pt x="68" y="10"/>
                  </a:lnTo>
                  <a:lnTo>
                    <a:pt x="60" y="18"/>
                  </a:lnTo>
                  <a:lnTo>
                    <a:pt x="48" y="38"/>
                  </a:lnTo>
                  <a:lnTo>
                    <a:pt x="37" y="57"/>
                  </a:lnTo>
                  <a:lnTo>
                    <a:pt x="26" y="77"/>
                  </a:lnTo>
                  <a:lnTo>
                    <a:pt x="26" y="77"/>
                  </a:lnTo>
                  <a:lnTo>
                    <a:pt x="17" y="94"/>
                  </a:lnTo>
                  <a:lnTo>
                    <a:pt x="9" y="114"/>
                  </a:lnTo>
                  <a:lnTo>
                    <a:pt x="4" y="13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6"/>
                  </a:lnTo>
                  <a:lnTo>
                    <a:pt x="3" y="157"/>
                  </a:lnTo>
                  <a:lnTo>
                    <a:pt x="5" y="157"/>
                  </a:lnTo>
                  <a:lnTo>
                    <a:pt x="9" y="156"/>
                  </a:lnTo>
                  <a:lnTo>
                    <a:pt x="10" y="154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3" y="142"/>
                  </a:lnTo>
                  <a:lnTo>
                    <a:pt x="16" y="132"/>
                  </a:lnTo>
                  <a:lnTo>
                    <a:pt x="22" y="112"/>
                  </a:lnTo>
                  <a:lnTo>
                    <a:pt x="31" y="93"/>
                  </a:lnTo>
                  <a:lnTo>
                    <a:pt x="41" y="76"/>
                  </a:lnTo>
                  <a:lnTo>
                    <a:pt x="41" y="76"/>
                  </a:lnTo>
                  <a:lnTo>
                    <a:pt x="50" y="57"/>
                  </a:lnTo>
                  <a:lnTo>
                    <a:pt x="59" y="40"/>
                  </a:lnTo>
                  <a:lnTo>
                    <a:pt x="71" y="25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13" name="Freeform 1154"/>
            <p:cNvSpPr/>
            <p:nvPr/>
          </p:nvSpPr>
          <p:spPr bwMode="auto">
            <a:xfrm>
              <a:off x="6804026" y="4681538"/>
              <a:ext cx="33338" cy="5715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53" y="31"/>
                </a:cxn>
                <a:cxn ang="0">
                  <a:pos x="42" y="47"/>
                </a:cxn>
                <a:cxn ang="0">
                  <a:pos x="32" y="63"/>
                </a:cxn>
                <a:cxn ang="0">
                  <a:pos x="23" y="80"/>
                </a:cxn>
                <a:cxn ang="0">
                  <a:pos x="14" y="98"/>
                </a:cxn>
                <a:cxn ang="0">
                  <a:pos x="8" y="115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0" y="143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5" y="124"/>
                </a:cxn>
                <a:cxn ang="0">
                  <a:pos x="23" y="106"/>
                </a:cxn>
                <a:cxn ang="0">
                  <a:pos x="31" y="89"/>
                </a:cxn>
                <a:cxn ang="0">
                  <a:pos x="40" y="72"/>
                </a:cxn>
                <a:cxn ang="0">
                  <a:pos x="51" y="55"/>
                </a:cxn>
                <a:cxn ang="0">
                  <a:pos x="61" y="39"/>
                </a:cxn>
                <a:cxn ang="0">
                  <a:pos x="83" y="9"/>
                </a:cxn>
                <a:cxn ang="0">
                  <a:pos x="83" y="9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45">
                  <a:moveTo>
                    <a:pt x="76" y="1"/>
                  </a:moveTo>
                  <a:lnTo>
                    <a:pt x="76" y="1"/>
                  </a:lnTo>
                  <a:lnTo>
                    <a:pt x="53" y="31"/>
                  </a:lnTo>
                  <a:lnTo>
                    <a:pt x="42" y="47"/>
                  </a:lnTo>
                  <a:lnTo>
                    <a:pt x="32" y="63"/>
                  </a:lnTo>
                  <a:lnTo>
                    <a:pt x="23" y="80"/>
                  </a:lnTo>
                  <a:lnTo>
                    <a:pt x="14" y="98"/>
                  </a:lnTo>
                  <a:lnTo>
                    <a:pt x="8" y="115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5" y="124"/>
                  </a:lnTo>
                  <a:lnTo>
                    <a:pt x="23" y="106"/>
                  </a:lnTo>
                  <a:lnTo>
                    <a:pt x="31" y="89"/>
                  </a:lnTo>
                  <a:lnTo>
                    <a:pt x="40" y="72"/>
                  </a:lnTo>
                  <a:lnTo>
                    <a:pt x="51" y="55"/>
                  </a:lnTo>
                  <a:lnTo>
                    <a:pt x="61" y="3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14" name="Freeform 1155"/>
            <p:cNvSpPr/>
            <p:nvPr/>
          </p:nvSpPr>
          <p:spPr bwMode="auto">
            <a:xfrm>
              <a:off x="6819901" y="4695825"/>
              <a:ext cx="30163" cy="52388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7" y="4"/>
                </a:cxn>
                <a:cxn ang="0">
                  <a:pos x="64" y="10"/>
                </a:cxn>
                <a:cxn ang="0">
                  <a:pos x="60" y="15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31" y="62"/>
                </a:cxn>
                <a:cxn ang="0">
                  <a:pos x="31" y="62"/>
                </a:cxn>
                <a:cxn ang="0">
                  <a:pos x="13" y="93"/>
                </a:cxn>
                <a:cxn ang="0">
                  <a:pos x="7" y="108"/>
                </a:cxn>
                <a:cxn ang="0">
                  <a:pos x="3" y="116"/>
                </a:cxn>
                <a:cxn ang="0">
                  <a:pos x="1" y="124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0"/>
                </a:cxn>
                <a:cxn ang="0">
                  <a:pos x="9" y="130"/>
                </a:cxn>
                <a:cxn ang="0">
                  <a:pos x="10" y="129"/>
                </a:cxn>
                <a:cxn ang="0">
                  <a:pos x="12" y="127"/>
                </a:cxn>
                <a:cxn ang="0">
                  <a:pos x="12" y="127"/>
                </a:cxn>
                <a:cxn ang="0">
                  <a:pos x="14" y="119"/>
                </a:cxn>
                <a:cxn ang="0">
                  <a:pos x="17" y="110"/>
                </a:cxn>
                <a:cxn ang="0">
                  <a:pos x="26" y="93"/>
                </a:cxn>
                <a:cxn ang="0">
                  <a:pos x="35" y="77"/>
                </a:cxn>
                <a:cxn ang="0">
                  <a:pos x="46" y="61"/>
                </a:cxn>
                <a:cxn ang="0">
                  <a:pos x="46" y="61"/>
                </a:cxn>
                <a:cxn ang="0">
                  <a:pos x="54" y="48"/>
                </a:cxn>
                <a:cxn ang="0">
                  <a:pos x="63" y="35"/>
                </a:cxn>
                <a:cxn ang="0">
                  <a:pos x="72" y="21"/>
                </a:cxn>
                <a:cxn ang="0">
                  <a:pos x="75" y="14"/>
                </a:cxn>
                <a:cxn ang="0">
                  <a:pos x="77" y="8"/>
                </a:cxn>
                <a:cxn ang="0">
                  <a:pos x="77" y="8"/>
                </a:cxn>
                <a:cxn ang="0">
                  <a:pos x="77" y="5"/>
                </a:cxn>
                <a:cxn ang="0">
                  <a:pos x="77" y="2"/>
                </a:cxn>
                <a:cxn ang="0">
                  <a:pos x="73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7" y="4"/>
                </a:cxn>
                <a:cxn ang="0">
                  <a:pos x="67" y="4"/>
                </a:cxn>
              </a:cxnLst>
              <a:rect l="0" t="0" r="r" b="b"/>
              <a:pathLst>
                <a:path w="77" h="130">
                  <a:moveTo>
                    <a:pt x="67" y="4"/>
                  </a:moveTo>
                  <a:lnTo>
                    <a:pt x="67" y="4"/>
                  </a:lnTo>
                  <a:lnTo>
                    <a:pt x="64" y="10"/>
                  </a:lnTo>
                  <a:lnTo>
                    <a:pt x="60" y="15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13" y="93"/>
                  </a:lnTo>
                  <a:lnTo>
                    <a:pt x="7" y="108"/>
                  </a:lnTo>
                  <a:lnTo>
                    <a:pt x="3" y="116"/>
                  </a:lnTo>
                  <a:lnTo>
                    <a:pt x="1" y="124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0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2" y="127"/>
                  </a:lnTo>
                  <a:lnTo>
                    <a:pt x="12" y="127"/>
                  </a:lnTo>
                  <a:lnTo>
                    <a:pt x="14" y="119"/>
                  </a:lnTo>
                  <a:lnTo>
                    <a:pt x="17" y="110"/>
                  </a:lnTo>
                  <a:lnTo>
                    <a:pt x="26" y="93"/>
                  </a:lnTo>
                  <a:lnTo>
                    <a:pt x="35" y="77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54" y="48"/>
                  </a:lnTo>
                  <a:lnTo>
                    <a:pt x="63" y="35"/>
                  </a:lnTo>
                  <a:lnTo>
                    <a:pt x="72" y="21"/>
                  </a:lnTo>
                  <a:lnTo>
                    <a:pt x="75" y="14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5"/>
                  </a:lnTo>
                  <a:lnTo>
                    <a:pt x="77" y="2"/>
                  </a:lnTo>
                  <a:lnTo>
                    <a:pt x="73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15" name="Freeform 1156"/>
            <p:cNvSpPr/>
            <p:nvPr/>
          </p:nvSpPr>
          <p:spPr bwMode="auto">
            <a:xfrm>
              <a:off x="6840538" y="4703763"/>
              <a:ext cx="30163" cy="47625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3" y="8"/>
                </a:cxn>
                <a:cxn ang="0">
                  <a:pos x="59" y="14"/>
                </a:cxn>
                <a:cxn ang="0">
                  <a:pos x="51" y="26"/>
                </a:cxn>
                <a:cxn ang="0">
                  <a:pos x="51" y="26"/>
                </a:cxn>
                <a:cxn ang="0">
                  <a:pos x="42" y="41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24" y="67"/>
                </a:cxn>
                <a:cxn ang="0">
                  <a:pos x="16" y="8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5"/>
                </a:cxn>
                <a:cxn ang="0">
                  <a:pos x="3" y="118"/>
                </a:cxn>
                <a:cxn ang="0">
                  <a:pos x="7" y="119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6"/>
                </a:cxn>
                <a:cxn ang="0">
                  <a:pos x="28" y="84"/>
                </a:cxn>
                <a:cxn ang="0">
                  <a:pos x="37" y="68"/>
                </a:cxn>
                <a:cxn ang="0">
                  <a:pos x="47" y="52"/>
                </a:cxn>
                <a:cxn ang="0">
                  <a:pos x="47" y="52"/>
                </a:cxn>
                <a:cxn ang="0">
                  <a:pos x="57" y="39"/>
                </a:cxn>
                <a:cxn ang="0">
                  <a:pos x="64" y="25"/>
                </a:cxn>
                <a:cxn ang="0">
                  <a:pos x="64" y="25"/>
                </a:cxn>
                <a:cxn ang="0">
                  <a:pos x="71" y="16"/>
                </a:cxn>
                <a:cxn ang="0">
                  <a:pos x="75" y="12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8" y="4"/>
                </a:cxn>
                <a:cxn ang="0">
                  <a:pos x="76" y="1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8" h="119">
                  <a:moveTo>
                    <a:pt x="66" y="3"/>
                  </a:moveTo>
                  <a:lnTo>
                    <a:pt x="66" y="3"/>
                  </a:lnTo>
                  <a:lnTo>
                    <a:pt x="63" y="8"/>
                  </a:lnTo>
                  <a:lnTo>
                    <a:pt x="59" y="14"/>
                  </a:lnTo>
                  <a:lnTo>
                    <a:pt x="51" y="26"/>
                  </a:lnTo>
                  <a:lnTo>
                    <a:pt x="51" y="26"/>
                  </a:lnTo>
                  <a:lnTo>
                    <a:pt x="42" y="41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24" y="67"/>
                  </a:lnTo>
                  <a:lnTo>
                    <a:pt x="16" y="8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3" y="118"/>
                  </a:lnTo>
                  <a:lnTo>
                    <a:pt x="7" y="119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6"/>
                  </a:lnTo>
                  <a:lnTo>
                    <a:pt x="28" y="84"/>
                  </a:lnTo>
                  <a:lnTo>
                    <a:pt x="37" y="68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57" y="39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71" y="16"/>
                  </a:lnTo>
                  <a:lnTo>
                    <a:pt x="75" y="12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8" y="4"/>
                  </a:lnTo>
                  <a:lnTo>
                    <a:pt x="76" y="1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16" name="Freeform 1157"/>
            <p:cNvSpPr/>
            <p:nvPr/>
          </p:nvSpPr>
          <p:spPr bwMode="auto">
            <a:xfrm>
              <a:off x="6723063" y="4686300"/>
              <a:ext cx="14288" cy="2540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16" y="31"/>
                </a:cxn>
                <a:cxn ang="0">
                  <a:pos x="9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20" y="48"/>
                </a:cxn>
                <a:cxn ang="0">
                  <a:pos x="26" y="3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8" h="64">
                  <a:moveTo>
                    <a:pt x="28" y="4"/>
                  </a:moveTo>
                  <a:lnTo>
                    <a:pt x="28" y="4"/>
                  </a:lnTo>
                  <a:lnTo>
                    <a:pt x="16" y="31"/>
                  </a:lnTo>
                  <a:lnTo>
                    <a:pt x="9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20" y="48"/>
                  </a:lnTo>
                  <a:lnTo>
                    <a:pt x="26" y="3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17" name="Freeform 1158"/>
            <p:cNvSpPr/>
            <p:nvPr/>
          </p:nvSpPr>
          <p:spPr bwMode="auto">
            <a:xfrm>
              <a:off x="6745288" y="4713288"/>
              <a:ext cx="11113" cy="25400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8" y="6"/>
                </a:cxn>
                <a:cxn ang="0">
                  <a:pos x="17" y="19"/>
                </a:cxn>
                <a:cxn ang="0">
                  <a:pos x="11" y="33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2" y="64"/>
                </a:cxn>
                <a:cxn ang="0">
                  <a:pos x="6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7" y="48"/>
                </a:cxn>
                <a:cxn ang="0">
                  <a:pos x="23" y="35"/>
                </a:cxn>
                <a:cxn ang="0">
                  <a:pos x="27" y="21"/>
                </a:cxn>
                <a:cxn ang="0">
                  <a:pos x="28" y="13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4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8" y="6"/>
                </a:cxn>
                <a:cxn ang="0">
                  <a:pos x="18" y="6"/>
                </a:cxn>
              </a:cxnLst>
              <a:rect l="0" t="0" r="r" b="b"/>
              <a:pathLst>
                <a:path w="30" h="65">
                  <a:moveTo>
                    <a:pt x="18" y="6"/>
                  </a:moveTo>
                  <a:lnTo>
                    <a:pt x="18" y="6"/>
                  </a:lnTo>
                  <a:lnTo>
                    <a:pt x="17" y="19"/>
                  </a:lnTo>
                  <a:lnTo>
                    <a:pt x="11" y="33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6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7" y="48"/>
                  </a:lnTo>
                  <a:lnTo>
                    <a:pt x="23" y="35"/>
                  </a:lnTo>
                  <a:lnTo>
                    <a:pt x="27" y="21"/>
                  </a:lnTo>
                  <a:lnTo>
                    <a:pt x="28" y="1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18" name="Freeform 1159"/>
            <p:cNvSpPr/>
            <p:nvPr/>
          </p:nvSpPr>
          <p:spPr bwMode="auto">
            <a:xfrm>
              <a:off x="6773863" y="4743450"/>
              <a:ext cx="9525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4" y="13"/>
                </a:cxn>
                <a:cxn ang="0">
                  <a:pos x="13" y="22"/>
                </a:cxn>
                <a:cxn ang="0">
                  <a:pos x="10" y="30"/>
                </a:cxn>
                <a:cxn ang="0">
                  <a:pos x="6" y="37"/>
                </a:cxn>
                <a:cxn ang="0">
                  <a:pos x="6" y="37"/>
                </a:cxn>
                <a:cxn ang="0">
                  <a:pos x="2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0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24" y="20"/>
                </a:cxn>
                <a:cxn ang="0">
                  <a:pos x="26" y="5"/>
                </a:cxn>
                <a:cxn ang="0">
                  <a:pos x="26" y="5"/>
                </a:cxn>
                <a:cxn ang="0">
                  <a:pos x="26" y="3"/>
                </a:cxn>
                <a:cxn ang="0">
                  <a:pos x="24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6" h="64">
                  <a:moveTo>
                    <a:pt x="15" y="5"/>
                  </a:moveTo>
                  <a:lnTo>
                    <a:pt x="15" y="5"/>
                  </a:lnTo>
                  <a:lnTo>
                    <a:pt x="14" y="13"/>
                  </a:lnTo>
                  <a:lnTo>
                    <a:pt x="13" y="22"/>
                  </a:lnTo>
                  <a:lnTo>
                    <a:pt x="10" y="30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2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24" y="20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4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19" name="Freeform 1160"/>
            <p:cNvSpPr/>
            <p:nvPr/>
          </p:nvSpPr>
          <p:spPr bwMode="auto">
            <a:xfrm>
              <a:off x="6799263" y="4760913"/>
              <a:ext cx="14288" cy="238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2" y="23"/>
                </a:cxn>
                <a:cxn ang="0">
                  <a:pos x="12" y="23"/>
                </a:cxn>
                <a:cxn ang="0">
                  <a:pos x="5" y="36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3" y="57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9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26" y="20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3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58">
                  <a:moveTo>
                    <a:pt x="24" y="4"/>
                  </a:moveTo>
                  <a:lnTo>
                    <a:pt x="24" y="4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5" y="3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3" y="57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9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6" y="2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3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20" name="Freeform 1161"/>
            <p:cNvSpPr/>
            <p:nvPr/>
          </p:nvSpPr>
          <p:spPr bwMode="auto">
            <a:xfrm>
              <a:off x="6943726" y="4765675"/>
              <a:ext cx="9525" cy="2698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20"/>
                </a:cxn>
                <a:cxn ang="0">
                  <a:pos x="9" y="34"/>
                </a:cxn>
                <a:cxn ang="0">
                  <a:pos x="5" y="47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6" y="51"/>
                </a:cxn>
                <a:cxn ang="0">
                  <a:pos x="20" y="37"/>
                </a:cxn>
                <a:cxn ang="0">
                  <a:pos x="22" y="21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2" h="68">
                  <a:moveTo>
                    <a:pt x="12" y="5"/>
                  </a:moveTo>
                  <a:lnTo>
                    <a:pt x="12" y="5"/>
                  </a:lnTo>
                  <a:lnTo>
                    <a:pt x="10" y="20"/>
                  </a:lnTo>
                  <a:lnTo>
                    <a:pt x="9" y="34"/>
                  </a:lnTo>
                  <a:lnTo>
                    <a:pt x="5" y="47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6" y="51"/>
                  </a:lnTo>
                  <a:lnTo>
                    <a:pt x="20" y="37"/>
                  </a:lnTo>
                  <a:lnTo>
                    <a:pt x="22" y="21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21" name="Freeform 1162"/>
            <p:cNvSpPr/>
            <p:nvPr/>
          </p:nvSpPr>
          <p:spPr bwMode="auto">
            <a:xfrm>
              <a:off x="6973888" y="4759325"/>
              <a:ext cx="6350" cy="25400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1" y="10"/>
                </a:cxn>
                <a:cxn ang="0">
                  <a:pos x="1" y="10"/>
                </a:cxn>
                <a:cxn ang="0">
                  <a:pos x="4" y="14"/>
                </a:cxn>
                <a:cxn ang="0">
                  <a:pos x="4" y="19"/>
                </a:cxn>
                <a:cxn ang="0">
                  <a:pos x="4" y="28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7"/>
                </a:cxn>
                <a:cxn ang="0">
                  <a:pos x="5" y="60"/>
                </a:cxn>
                <a:cxn ang="0">
                  <a:pos x="9" y="61"/>
                </a:cxn>
                <a:cxn ang="0">
                  <a:pos x="13" y="60"/>
                </a:cxn>
                <a:cxn ang="0">
                  <a:pos x="14" y="57"/>
                </a:cxn>
                <a:cxn ang="0">
                  <a:pos x="16" y="5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4" y="11"/>
                </a:cxn>
                <a:cxn ang="0">
                  <a:pos x="13" y="6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6" h="61">
                  <a:moveTo>
                    <a:pt x="9" y="2"/>
                  </a:moveTo>
                  <a:lnTo>
                    <a:pt x="9" y="2"/>
                  </a:lnTo>
                  <a:lnTo>
                    <a:pt x="8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4" y="14"/>
                  </a:lnTo>
                  <a:lnTo>
                    <a:pt x="4" y="19"/>
                  </a:lnTo>
                  <a:lnTo>
                    <a:pt x="4" y="28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13" y="60"/>
                  </a:lnTo>
                  <a:lnTo>
                    <a:pt x="14" y="57"/>
                  </a:lnTo>
                  <a:lnTo>
                    <a:pt x="16" y="5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4" y="11"/>
                  </a:lnTo>
                  <a:lnTo>
                    <a:pt x="13" y="6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22" name="Freeform 1163"/>
            <p:cNvSpPr/>
            <p:nvPr/>
          </p:nvSpPr>
          <p:spPr bwMode="auto">
            <a:xfrm>
              <a:off x="7008813" y="4741863"/>
              <a:ext cx="7938" cy="19050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7" y="14"/>
                </a:cxn>
                <a:cxn ang="0">
                  <a:pos x="4" y="24"/>
                </a:cxn>
                <a:cxn ang="0">
                  <a:pos x="2" y="34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2" y="47"/>
                </a:cxn>
                <a:cxn ang="0">
                  <a:pos x="6" y="48"/>
                </a:cxn>
                <a:cxn ang="0">
                  <a:pos x="10" y="47"/>
                </a:cxn>
                <a:cxn ang="0">
                  <a:pos x="11" y="46"/>
                </a:cxn>
                <a:cxn ang="0">
                  <a:pos x="12" y="43"/>
                </a:cxn>
                <a:cxn ang="0">
                  <a:pos x="12" y="43"/>
                </a:cxn>
                <a:cxn ang="0">
                  <a:pos x="14" y="34"/>
                </a:cxn>
                <a:cxn ang="0">
                  <a:pos x="16" y="24"/>
                </a:cxn>
                <a:cxn ang="0">
                  <a:pos x="17" y="14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3"/>
                </a:cxn>
                <a:cxn ang="0">
                  <a:pos x="17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8" y="3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9" h="48">
                  <a:moveTo>
                    <a:pt x="8" y="5"/>
                  </a:moveTo>
                  <a:lnTo>
                    <a:pt x="8" y="5"/>
                  </a:lnTo>
                  <a:lnTo>
                    <a:pt x="7" y="14"/>
                  </a:lnTo>
                  <a:lnTo>
                    <a:pt x="4" y="24"/>
                  </a:lnTo>
                  <a:lnTo>
                    <a:pt x="2" y="3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2" y="47"/>
                  </a:lnTo>
                  <a:lnTo>
                    <a:pt x="6" y="48"/>
                  </a:lnTo>
                  <a:lnTo>
                    <a:pt x="10" y="47"/>
                  </a:lnTo>
                  <a:lnTo>
                    <a:pt x="11" y="46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4" y="34"/>
                  </a:lnTo>
                  <a:lnTo>
                    <a:pt x="16" y="24"/>
                  </a:lnTo>
                  <a:lnTo>
                    <a:pt x="17" y="1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23" name="Freeform 1164"/>
            <p:cNvSpPr/>
            <p:nvPr/>
          </p:nvSpPr>
          <p:spPr bwMode="auto">
            <a:xfrm>
              <a:off x="6281738" y="4064000"/>
              <a:ext cx="747713" cy="677863"/>
            </a:xfrm>
            <a:custGeom>
              <a:avLst/>
              <a:gdLst/>
              <a:ahLst/>
              <a:cxnLst>
                <a:cxn ang="0">
                  <a:pos x="18" y="753"/>
                </a:cxn>
                <a:cxn ang="0">
                  <a:pos x="47" y="535"/>
                </a:cxn>
                <a:cxn ang="0">
                  <a:pos x="90" y="437"/>
                </a:cxn>
                <a:cxn ang="0">
                  <a:pos x="231" y="244"/>
                </a:cxn>
                <a:cxn ang="0">
                  <a:pos x="357" y="145"/>
                </a:cxn>
                <a:cxn ang="0">
                  <a:pos x="570" y="53"/>
                </a:cxn>
                <a:cxn ang="0">
                  <a:pos x="728" y="17"/>
                </a:cxn>
                <a:cxn ang="0">
                  <a:pos x="857" y="5"/>
                </a:cxn>
                <a:cxn ang="0">
                  <a:pos x="927" y="0"/>
                </a:cxn>
                <a:cxn ang="0">
                  <a:pos x="946" y="1"/>
                </a:cxn>
                <a:cxn ang="0">
                  <a:pos x="969" y="4"/>
                </a:cxn>
                <a:cxn ang="0">
                  <a:pos x="1101" y="8"/>
                </a:cxn>
                <a:cxn ang="0">
                  <a:pos x="1240" y="36"/>
                </a:cxn>
                <a:cxn ang="0">
                  <a:pos x="1420" y="86"/>
                </a:cxn>
                <a:cxn ang="0">
                  <a:pos x="1601" y="199"/>
                </a:cxn>
                <a:cxn ang="0">
                  <a:pos x="1725" y="331"/>
                </a:cxn>
                <a:cxn ang="0">
                  <a:pos x="1818" y="485"/>
                </a:cxn>
                <a:cxn ang="0">
                  <a:pos x="1856" y="642"/>
                </a:cxn>
                <a:cxn ang="0">
                  <a:pos x="1872" y="850"/>
                </a:cxn>
                <a:cxn ang="0">
                  <a:pos x="1882" y="983"/>
                </a:cxn>
                <a:cxn ang="0">
                  <a:pos x="1849" y="1047"/>
                </a:cxn>
                <a:cxn ang="0">
                  <a:pos x="1830" y="931"/>
                </a:cxn>
                <a:cxn ang="0">
                  <a:pos x="1815" y="747"/>
                </a:cxn>
                <a:cxn ang="0">
                  <a:pos x="1774" y="507"/>
                </a:cxn>
                <a:cxn ang="0">
                  <a:pos x="1687" y="362"/>
                </a:cxn>
                <a:cxn ang="0">
                  <a:pos x="1538" y="210"/>
                </a:cxn>
                <a:cxn ang="0">
                  <a:pos x="1338" y="110"/>
                </a:cxn>
                <a:cxn ang="0">
                  <a:pos x="1201" y="77"/>
                </a:cxn>
                <a:cxn ang="0">
                  <a:pos x="1044" y="55"/>
                </a:cxn>
                <a:cxn ang="0">
                  <a:pos x="942" y="50"/>
                </a:cxn>
                <a:cxn ang="0">
                  <a:pos x="808" y="55"/>
                </a:cxn>
                <a:cxn ang="0">
                  <a:pos x="683" y="77"/>
                </a:cxn>
                <a:cxn ang="0">
                  <a:pos x="509" y="123"/>
                </a:cxn>
                <a:cxn ang="0">
                  <a:pos x="345" y="210"/>
                </a:cxn>
                <a:cxn ang="0">
                  <a:pos x="170" y="397"/>
                </a:cxn>
                <a:cxn ang="0">
                  <a:pos x="98" y="540"/>
                </a:cxn>
                <a:cxn ang="0">
                  <a:pos x="68" y="747"/>
                </a:cxn>
                <a:cxn ang="0">
                  <a:pos x="53" y="955"/>
                </a:cxn>
                <a:cxn ang="0">
                  <a:pos x="85" y="1155"/>
                </a:cxn>
                <a:cxn ang="0">
                  <a:pos x="128" y="1280"/>
                </a:cxn>
                <a:cxn ang="0">
                  <a:pos x="183" y="1364"/>
                </a:cxn>
                <a:cxn ang="0">
                  <a:pos x="263" y="1454"/>
                </a:cxn>
                <a:cxn ang="0">
                  <a:pos x="475" y="1576"/>
                </a:cxn>
                <a:cxn ang="0">
                  <a:pos x="739" y="1645"/>
                </a:cxn>
                <a:cxn ang="0">
                  <a:pos x="942" y="1659"/>
                </a:cxn>
                <a:cxn ang="0">
                  <a:pos x="1052" y="1655"/>
                </a:cxn>
                <a:cxn ang="0">
                  <a:pos x="1062" y="1701"/>
                </a:cxn>
                <a:cxn ang="0">
                  <a:pos x="942" y="1705"/>
                </a:cxn>
                <a:cxn ang="0">
                  <a:pos x="731" y="1688"/>
                </a:cxn>
                <a:cxn ang="0">
                  <a:pos x="598" y="1666"/>
                </a:cxn>
                <a:cxn ang="0">
                  <a:pos x="490" y="1629"/>
                </a:cxn>
                <a:cxn ang="0">
                  <a:pos x="259" y="1513"/>
                </a:cxn>
                <a:cxn ang="0">
                  <a:pos x="176" y="1436"/>
                </a:cxn>
                <a:cxn ang="0">
                  <a:pos x="84" y="1301"/>
                </a:cxn>
                <a:cxn ang="0">
                  <a:pos x="46" y="1190"/>
                </a:cxn>
                <a:cxn ang="0">
                  <a:pos x="9" y="1040"/>
                </a:cxn>
                <a:cxn ang="0">
                  <a:pos x="4" y="906"/>
                </a:cxn>
              </a:cxnLst>
              <a:rect l="0" t="0" r="r" b="b"/>
              <a:pathLst>
                <a:path w="1883" h="1706">
                  <a:moveTo>
                    <a:pt x="8" y="876"/>
                  </a:moveTo>
                  <a:lnTo>
                    <a:pt x="8" y="876"/>
                  </a:lnTo>
                  <a:lnTo>
                    <a:pt x="10" y="850"/>
                  </a:lnTo>
                  <a:lnTo>
                    <a:pt x="13" y="824"/>
                  </a:lnTo>
                  <a:lnTo>
                    <a:pt x="13" y="824"/>
                  </a:lnTo>
                  <a:lnTo>
                    <a:pt x="18" y="753"/>
                  </a:lnTo>
                  <a:lnTo>
                    <a:pt x="18" y="753"/>
                  </a:lnTo>
                  <a:lnTo>
                    <a:pt x="23" y="679"/>
                  </a:lnTo>
                  <a:lnTo>
                    <a:pt x="26" y="642"/>
                  </a:lnTo>
                  <a:lnTo>
                    <a:pt x="31" y="605"/>
                  </a:lnTo>
                  <a:lnTo>
                    <a:pt x="38" y="569"/>
                  </a:lnTo>
                  <a:lnTo>
                    <a:pt x="47" y="535"/>
                  </a:lnTo>
                  <a:lnTo>
                    <a:pt x="52" y="518"/>
                  </a:lnTo>
                  <a:lnTo>
                    <a:pt x="59" y="501"/>
                  </a:lnTo>
                  <a:lnTo>
                    <a:pt x="65" y="485"/>
                  </a:lnTo>
                  <a:lnTo>
                    <a:pt x="73" y="468"/>
                  </a:lnTo>
                  <a:lnTo>
                    <a:pt x="73" y="468"/>
                  </a:lnTo>
                  <a:lnTo>
                    <a:pt x="90" y="437"/>
                  </a:lnTo>
                  <a:lnTo>
                    <a:pt x="111" y="403"/>
                  </a:lnTo>
                  <a:lnTo>
                    <a:pt x="133" y="367"/>
                  </a:lnTo>
                  <a:lnTo>
                    <a:pt x="158" y="331"/>
                  </a:lnTo>
                  <a:lnTo>
                    <a:pt x="186" y="295"/>
                  </a:lnTo>
                  <a:lnTo>
                    <a:pt x="216" y="261"/>
                  </a:lnTo>
                  <a:lnTo>
                    <a:pt x="231" y="244"/>
                  </a:lnTo>
                  <a:lnTo>
                    <a:pt x="247" y="229"/>
                  </a:lnTo>
                  <a:lnTo>
                    <a:pt x="264" y="213"/>
                  </a:lnTo>
                  <a:lnTo>
                    <a:pt x="282" y="199"/>
                  </a:lnTo>
                  <a:lnTo>
                    <a:pt x="282" y="199"/>
                  </a:lnTo>
                  <a:lnTo>
                    <a:pt x="319" y="170"/>
                  </a:lnTo>
                  <a:lnTo>
                    <a:pt x="357" y="145"/>
                  </a:lnTo>
                  <a:lnTo>
                    <a:pt x="392" y="123"/>
                  </a:lnTo>
                  <a:lnTo>
                    <a:pt x="428" y="103"/>
                  </a:lnTo>
                  <a:lnTo>
                    <a:pt x="463" y="86"/>
                  </a:lnTo>
                  <a:lnTo>
                    <a:pt x="498" y="73"/>
                  </a:lnTo>
                  <a:lnTo>
                    <a:pt x="534" y="61"/>
                  </a:lnTo>
                  <a:lnTo>
                    <a:pt x="570" y="53"/>
                  </a:lnTo>
                  <a:lnTo>
                    <a:pt x="570" y="53"/>
                  </a:lnTo>
                  <a:lnTo>
                    <a:pt x="607" y="44"/>
                  </a:lnTo>
                  <a:lnTo>
                    <a:pt x="643" y="36"/>
                  </a:lnTo>
                  <a:lnTo>
                    <a:pt x="643" y="36"/>
                  </a:lnTo>
                  <a:lnTo>
                    <a:pt x="700" y="22"/>
                  </a:lnTo>
                  <a:lnTo>
                    <a:pt x="728" y="17"/>
                  </a:lnTo>
                  <a:lnTo>
                    <a:pt x="759" y="12"/>
                  </a:lnTo>
                  <a:lnTo>
                    <a:pt x="759" y="12"/>
                  </a:lnTo>
                  <a:lnTo>
                    <a:pt x="782" y="8"/>
                  </a:lnTo>
                  <a:lnTo>
                    <a:pt x="807" y="6"/>
                  </a:lnTo>
                  <a:lnTo>
                    <a:pt x="857" y="5"/>
                  </a:lnTo>
                  <a:lnTo>
                    <a:pt x="857" y="5"/>
                  </a:lnTo>
                  <a:lnTo>
                    <a:pt x="885" y="5"/>
                  </a:lnTo>
                  <a:lnTo>
                    <a:pt x="914" y="4"/>
                  </a:lnTo>
                  <a:lnTo>
                    <a:pt x="914" y="4"/>
                  </a:lnTo>
                  <a:lnTo>
                    <a:pt x="921" y="1"/>
                  </a:lnTo>
                  <a:lnTo>
                    <a:pt x="927" y="0"/>
                  </a:lnTo>
                  <a:lnTo>
                    <a:pt x="927" y="0"/>
                  </a:lnTo>
                  <a:lnTo>
                    <a:pt x="931" y="0"/>
                  </a:lnTo>
                  <a:lnTo>
                    <a:pt x="931" y="0"/>
                  </a:lnTo>
                  <a:lnTo>
                    <a:pt x="938" y="1"/>
                  </a:lnTo>
                  <a:lnTo>
                    <a:pt x="942" y="1"/>
                  </a:lnTo>
                  <a:lnTo>
                    <a:pt x="946" y="1"/>
                  </a:lnTo>
                  <a:lnTo>
                    <a:pt x="946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3" y="1"/>
                  </a:lnTo>
                  <a:lnTo>
                    <a:pt x="969" y="4"/>
                  </a:lnTo>
                  <a:lnTo>
                    <a:pt x="969" y="4"/>
                  </a:lnTo>
                  <a:lnTo>
                    <a:pt x="998" y="5"/>
                  </a:lnTo>
                  <a:lnTo>
                    <a:pt x="1027" y="5"/>
                  </a:lnTo>
                  <a:lnTo>
                    <a:pt x="1027" y="5"/>
                  </a:lnTo>
                  <a:lnTo>
                    <a:pt x="1076" y="6"/>
                  </a:lnTo>
                  <a:lnTo>
                    <a:pt x="1101" y="8"/>
                  </a:lnTo>
                  <a:lnTo>
                    <a:pt x="1125" y="12"/>
                  </a:lnTo>
                  <a:lnTo>
                    <a:pt x="1125" y="12"/>
                  </a:lnTo>
                  <a:lnTo>
                    <a:pt x="1154" y="17"/>
                  </a:lnTo>
                  <a:lnTo>
                    <a:pt x="1182" y="22"/>
                  </a:lnTo>
                  <a:lnTo>
                    <a:pt x="1240" y="36"/>
                  </a:lnTo>
                  <a:lnTo>
                    <a:pt x="1240" y="36"/>
                  </a:lnTo>
                  <a:lnTo>
                    <a:pt x="1277" y="44"/>
                  </a:lnTo>
                  <a:lnTo>
                    <a:pt x="1313" y="53"/>
                  </a:lnTo>
                  <a:lnTo>
                    <a:pt x="1313" y="53"/>
                  </a:lnTo>
                  <a:lnTo>
                    <a:pt x="1350" y="61"/>
                  </a:lnTo>
                  <a:lnTo>
                    <a:pt x="1385" y="73"/>
                  </a:lnTo>
                  <a:lnTo>
                    <a:pt x="1420" y="86"/>
                  </a:lnTo>
                  <a:lnTo>
                    <a:pt x="1456" y="103"/>
                  </a:lnTo>
                  <a:lnTo>
                    <a:pt x="1491" y="123"/>
                  </a:lnTo>
                  <a:lnTo>
                    <a:pt x="1526" y="145"/>
                  </a:lnTo>
                  <a:lnTo>
                    <a:pt x="1563" y="170"/>
                  </a:lnTo>
                  <a:lnTo>
                    <a:pt x="1601" y="199"/>
                  </a:lnTo>
                  <a:lnTo>
                    <a:pt x="1601" y="199"/>
                  </a:lnTo>
                  <a:lnTo>
                    <a:pt x="1619" y="213"/>
                  </a:lnTo>
                  <a:lnTo>
                    <a:pt x="1636" y="229"/>
                  </a:lnTo>
                  <a:lnTo>
                    <a:pt x="1652" y="244"/>
                  </a:lnTo>
                  <a:lnTo>
                    <a:pt x="1668" y="261"/>
                  </a:lnTo>
                  <a:lnTo>
                    <a:pt x="1698" y="295"/>
                  </a:lnTo>
                  <a:lnTo>
                    <a:pt x="1725" y="331"/>
                  </a:lnTo>
                  <a:lnTo>
                    <a:pt x="1750" y="367"/>
                  </a:lnTo>
                  <a:lnTo>
                    <a:pt x="1772" y="403"/>
                  </a:lnTo>
                  <a:lnTo>
                    <a:pt x="1792" y="437"/>
                  </a:lnTo>
                  <a:lnTo>
                    <a:pt x="1810" y="468"/>
                  </a:lnTo>
                  <a:lnTo>
                    <a:pt x="1810" y="468"/>
                  </a:lnTo>
                  <a:lnTo>
                    <a:pt x="1818" y="485"/>
                  </a:lnTo>
                  <a:lnTo>
                    <a:pt x="1825" y="501"/>
                  </a:lnTo>
                  <a:lnTo>
                    <a:pt x="1831" y="518"/>
                  </a:lnTo>
                  <a:lnTo>
                    <a:pt x="1836" y="535"/>
                  </a:lnTo>
                  <a:lnTo>
                    <a:pt x="1846" y="569"/>
                  </a:lnTo>
                  <a:lnTo>
                    <a:pt x="1852" y="605"/>
                  </a:lnTo>
                  <a:lnTo>
                    <a:pt x="1856" y="642"/>
                  </a:lnTo>
                  <a:lnTo>
                    <a:pt x="1860" y="679"/>
                  </a:lnTo>
                  <a:lnTo>
                    <a:pt x="1865" y="753"/>
                  </a:lnTo>
                  <a:lnTo>
                    <a:pt x="1865" y="753"/>
                  </a:lnTo>
                  <a:lnTo>
                    <a:pt x="1869" y="824"/>
                  </a:lnTo>
                  <a:lnTo>
                    <a:pt x="1869" y="824"/>
                  </a:lnTo>
                  <a:lnTo>
                    <a:pt x="1872" y="850"/>
                  </a:lnTo>
                  <a:lnTo>
                    <a:pt x="1876" y="876"/>
                  </a:lnTo>
                  <a:lnTo>
                    <a:pt x="1876" y="876"/>
                  </a:lnTo>
                  <a:lnTo>
                    <a:pt x="1880" y="906"/>
                  </a:lnTo>
                  <a:lnTo>
                    <a:pt x="1882" y="938"/>
                  </a:lnTo>
                  <a:lnTo>
                    <a:pt x="1883" y="969"/>
                  </a:lnTo>
                  <a:lnTo>
                    <a:pt x="1882" y="983"/>
                  </a:lnTo>
                  <a:lnTo>
                    <a:pt x="1881" y="999"/>
                  </a:lnTo>
                  <a:lnTo>
                    <a:pt x="1881" y="999"/>
                  </a:lnTo>
                  <a:lnTo>
                    <a:pt x="1869" y="1068"/>
                  </a:lnTo>
                  <a:lnTo>
                    <a:pt x="1869" y="1068"/>
                  </a:lnTo>
                  <a:lnTo>
                    <a:pt x="1860" y="1057"/>
                  </a:lnTo>
                  <a:lnTo>
                    <a:pt x="1849" y="1047"/>
                  </a:lnTo>
                  <a:lnTo>
                    <a:pt x="1838" y="1038"/>
                  </a:lnTo>
                  <a:lnTo>
                    <a:pt x="1826" y="1029"/>
                  </a:lnTo>
                  <a:lnTo>
                    <a:pt x="1826" y="1029"/>
                  </a:lnTo>
                  <a:lnTo>
                    <a:pt x="1827" y="1006"/>
                  </a:lnTo>
                  <a:lnTo>
                    <a:pt x="1829" y="981"/>
                  </a:lnTo>
                  <a:lnTo>
                    <a:pt x="1830" y="931"/>
                  </a:lnTo>
                  <a:lnTo>
                    <a:pt x="1827" y="879"/>
                  </a:lnTo>
                  <a:lnTo>
                    <a:pt x="1822" y="824"/>
                  </a:lnTo>
                  <a:lnTo>
                    <a:pt x="1822" y="824"/>
                  </a:lnTo>
                  <a:lnTo>
                    <a:pt x="1818" y="786"/>
                  </a:lnTo>
                  <a:lnTo>
                    <a:pt x="1815" y="747"/>
                  </a:lnTo>
                  <a:lnTo>
                    <a:pt x="1815" y="747"/>
                  </a:lnTo>
                  <a:lnTo>
                    <a:pt x="1810" y="676"/>
                  </a:lnTo>
                  <a:lnTo>
                    <a:pt x="1806" y="642"/>
                  </a:lnTo>
                  <a:lnTo>
                    <a:pt x="1801" y="607"/>
                  </a:lnTo>
                  <a:lnTo>
                    <a:pt x="1795" y="573"/>
                  </a:lnTo>
                  <a:lnTo>
                    <a:pt x="1785" y="540"/>
                  </a:lnTo>
                  <a:lnTo>
                    <a:pt x="1774" y="507"/>
                  </a:lnTo>
                  <a:lnTo>
                    <a:pt x="1767" y="492"/>
                  </a:lnTo>
                  <a:lnTo>
                    <a:pt x="1759" y="476"/>
                  </a:lnTo>
                  <a:lnTo>
                    <a:pt x="1759" y="476"/>
                  </a:lnTo>
                  <a:lnTo>
                    <a:pt x="1737" y="437"/>
                  </a:lnTo>
                  <a:lnTo>
                    <a:pt x="1713" y="397"/>
                  </a:lnTo>
                  <a:lnTo>
                    <a:pt x="1687" y="362"/>
                  </a:lnTo>
                  <a:lnTo>
                    <a:pt x="1660" y="327"/>
                  </a:lnTo>
                  <a:lnTo>
                    <a:pt x="1631" y="294"/>
                  </a:lnTo>
                  <a:lnTo>
                    <a:pt x="1601" y="264"/>
                  </a:lnTo>
                  <a:lnTo>
                    <a:pt x="1571" y="235"/>
                  </a:lnTo>
                  <a:lnTo>
                    <a:pt x="1538" y="210"/>
                  </a:lnTo>
                  <a:lnTo>
                    <a:pt x="1538" y="210"/>
                  </a:lnTo>
                  <a:lnTo>
                    <a:pt x="1508" y="189"/>
                  </a:lnTo>
                  <a:lnTo>
                    <a:pt x="1475" y="170"/>
                  </a:lnTo>
                  <a:lnTo>
                    <a:pt x="1443" y="152"/>
                  </a:lnTo>
                  <a:lnTo>
                    <a:pt x="1410" y="136"/>
                  </a:lnTo>
                  <a:lnTo>
                    <a:pt x="1375" y="123"/>
                  </a:lnTo>
                  <a:lnTo>
                    <a:pt x="1338" y="110"/>
                  </a:lnTo>
                  <a:lnTo>
                    <a:pt x="1301" y="101"/>
                  </a:lnTo>
                  <a:lnTo>
                    <a:pt x="1262" y="91"/>
                  </a:lnTo>
                  <a:lnTo>
                    <a:pt x="1262" y="91"/>
                  </a:lnTo>
                  <a:lnTo>
                    <a:pt x="1231" y="85"/>
                  </a:lnTo>
                  <a:lnTo>
                    <a:pt x="1201" y="77"/>
                  </a:lnTo>
                  <a:lnTo>
                    <a:pt x="1201" y="77"/>
                  </a:lnTo>
                  <a:lnTo>
                    <a:pt x="1171" y="69"/>
                  </a:lnTo>
                  <a:lnTo>
                    <a:pt x="1139" y="63"/>
                  </a:lnTo>
                  <a:lnTo>
                    <a:pt x="1108" y="57"/>
                  </a:lnTo>
                  <a:lnTo>
                    <a:pt x="1075" y="55"/>
                  </a:lnTo>
                  <a:lnTo>
                    <a:pt x="1075" y="55"/>
                  </a:lnTo>
                  <a:lnTo>
                    <a:pt x="1044" y="55"/>
                  </a:lnTo>
                  <a:lnTo>
                    <a:pt x="1044" y="55"/>
                  </a:lnTo>
                  <a:lnTo>
                    <a:pt x="993" y="52"/>
                  </a:lnTo>
                  <a:lnTo>
                    <a:pt x="968" y="51"/>
                  </a:lnTo>
                  <a:lnTo>
                    <a:pt x="942" y="50"/>
                  </a:lnTo>
                  <a:lnTo>
                    <a:pt x="942" y="48"/>
                  </a:lnTo>
                  <a:lnTo>
                    <a:pt x="942" y="50"/>
                  </a:lnTo>
                  <a:lnTo>
                    <a:pt x="942" y="50"/>
                  </a:lnTo>
                  <a:lnTo>
                    <a:pt x="916" y="51"/>
                  </a:lnTo>
                  <a:lnTo>
                    <a:pt x="889" y="52"/>
                  </a:lnTo>
                  <a:lnTo>
                    <a:pt x="838" y="55"/>
                  </a:lnTo>
                  <a:lnTo>
                    <a:pt x="838" y="55"/>
                  </a:lnTo>
                  <a:lnTo>
                    <a:pt x="808" y="55"/>
                  </a:lnTo>
                  <a:lnTo>
                    <a:pt x="808" y="55"/>
                  </a:lnTo>
                  <a:lnTo>
                    <a:pt x="776" y="57"/>
                  </a:lnTo>
                  <a:lnTo>
                    <a:pt x="744" y="63"/>
                  </a:lnTo>
                  <a:lnTo>
                    <a:pt x="713" y="69"/>
                  </a:lnTo>
                  <a:lnTo>
                    <a:pt x="683" y="77"/>
                  </a:lnTo>
                  <a:lnTo>
                    <a:pt x="683" y="77"/>
                  </a:lnTo>
                  <a:lnTo>
                    <a:pt x="653" y="85"/>
                  </a:lnTo>
                  <a:lnTo>
                    <a:pt x="621" y="91"/>
                  </a:lnTo>
                  <a:lnTo>
                    <a:pt x="621" y="91"/>
                  </a:lnTo>
                  <a:lnTo>
                    <a:pt x="582" y="101"/>
                  </a:lnTo>
                  <a:lnTo>
                    <a:pt x="545" y="110"/>
                  </a:lnTo>
                  <a:lnTo>
                    <a:pt x="509" y="123"/>
                  </a:lnTo>
                  <a:lnTo>
                    <a:pt x="473" y="136"/>
                  </a:lnTo>
                  <a:lnTo>
                    <a:pt x="439" y="152"/>
                  </a:lnTo>
                  <a:lnTo>
                    <a:pt x="407" y="170"/>
                  </a:lnTo>
                  <a:lnTo>
                    <a:pt x="375" y="189"/>
                  </a:lnTo>
                  <a:lnTo>
                    <a:pt x="345" y="210"/>
                  </a:lnTo>
                  <a:lnTo>
                    <a:pt x="345" y="210"/>
                  </a:lnTo>
                  <a:lnTo>
                    <a:pt x="312" y="235"/>
                  </a:lnTo>
                  <a:lnTo>
                    <a:pt x="281" y="264"/>
                  </a:lnTo>
                  <a:lnTo>
                    <a:pt x="251" y="294"/>
                  </a:lnTo>
                  <a:lnTo>
                    <a:pt x="222" y="327"/>
                  </a:lnTo>
                  <a:lnTo>
                    <a:pt x="195" y="362"/>
                  </a:lnTo>
                  <a:lnTo>
                    <a:pt x="170" y="397"/>
                  </a:lnTo>
                  <a:lnTo>
                    <a:pt x="145" y="437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16" y="492"/>
                  </a:lnTo>
                  <a:lnTo>
                    <a:pt x="108" y="507"/>
                  </a:lnTo>
                  <a:lnTo>
                    <a:pt x="98" y="540"/>
                  </a:lnTo>
                  <a:lnTo>
                    <a:pt x="89" y="573"/>
                  </a:lnTo>
                  <a:lnTo>
                    <a:pt x="81" y="607"/>
                  </a:lnTo>
                  <a:lnTo>
                    <a:pt x="77" y="642"/>
                  </a:lnTo>
                  <a:lnTo>
                    <a:pt x="73" y="676"/>
                  </a:lnTo>
                  <a:lnTo>
                    <a:pt x="68" y="747"/>
                  </a:lnTo>
                  <a:lnTo>
                    <a:pt x="68" y="747"/>
                  </a:lnTo>
                  <a:lnTo>
                    <a:pt x="64" y="786"/>
                  </a:lnTo>
                  <a:lnTo>
                    <a:pt x="61" y="824"/>
                  </a:lnTo>
                  <a:lnTo>
                    <a:pt x="61" y="824"/>
                  </a:lnTo>
                  <a:lnTo>
                    <a:pt x="57" y="870"/>
                  </a:lnTo>
                  <a:lnTo>
                    <a:pt x="55" y="913"/>
                  </a:lnTo>
                  <a:lnTo>
                    <a:pt x="53" y="955"/>
                  </a:lnTo>
                  <a:lnTo>
                    <a:pt x="55" y="995"/>
                  </a:lnTo>
                  <a:lnTo>
                    <a:pt x="57" y="1034"/>
                  </a:lnTo>
                  <a:lnTo>
                    <a:pt x="64" y="1075"/>
                  </a:lnTo>
                  <a:lnTo>
                    <a:pt x="73" y="1114"/>
                  </a:lnTo>
                  <a:lnTo>
                    <a:pt x="85" y="1155"/>
                  </a:lnTo>
                  <a:lnTo>
                    <a:pt x="85" y="1155"/>
                  </a:lnTo>
                  <a:lnTo>
                    <a:pt x="97" y="1194"/>
                  </a:lnTo>
                  <a:lnTo>
                    <a:pt x="97" y="1194"/>
                  </a:lnTo>
                  <a:lnTo>
                    <a:pt x="106" y="1223"/>
                  </a:lnTo>
                  <a:lnTo>
                    <a:pt x="115" y="1251"/>
                  </a:lnTo>
                  <a:lnTo>
                    <a:pt x="121" y="1266"/>
                  </a:lnTo>
                  <a:lnTo>
                    <a:pt x="128" y="1280"/>
                  </a:lnTo>
                  <a:lnTo>
                    <a:pt x="135" y="1293"/>
                  </a:lnTo>
                  <a:lnTo>
                    <a:pt x="142" y="1306"/>
                  </a:lnTo>
                  <a:lnTo>
                    <a:pt x="142" y="1306"/>
                  </a:lnTo>
                  <a:lnTo>
                    <a:pt x="159" y="1331"/>
                  </a:lnTo>
                  <a:lnTo>
                    <a:pt x="159" y="1331"/>
                  </a:lnTo>
                  <a:lnTo>
                    <a:pt x="183" y="1364"/>
                  </a:lnTo>
                  <a:lnTo>
                    <a:pt x="207" y="1397"/>
                  </a:lnTo>
                  <a:lnTo>
                    <a:pt x="220" y="1412"/>
                  </a:lnTo>
                  <a:lnTo>
                    <a:pt x="233" y="1427"/>
                  </a:lnTo>
                  <a:lnTo>
                    <a:pt x="247" y="1441"/>
                  </a:lnTo>
                  <a:lnTo>
                    <a:pt x="263" y="1454"/>
                  </a:lnTo>
                  <a:lnTo>
                    <a:pt x="263" y="1454"/>
                  </a:lnTo>
                  <a:lnTo>
                    <a:pt x="293" y="1478"/>
                  </a:lnTo>
                  <a:lnTo>
                    <a:pt x="326" y="1500"/>
                  </a:lnTo>
                  <a:lnTo>
                    <a:pt x="361" y="1521"/>
                  </a:lnTo>
                  <a:lnTo>
                    <a:pt x="398" y="1540"/>
                  </a:lnTo>
                  <a:lnTo>
                    <a:pt x="435" y="1559"/>
                  </a:lnTo>
                  <a:lnTo>
                    <a:pt x="475" y="1576"/>
                  </a:lnTo>
                  <a:lnTo>
                    <a:pt x="515" y="1591"/>
                  </a:lnTo>
                  <a:lnTo>
                    <a:pt x="557" y="1606"/>
                  </a:lnTo>
                  <a:lnTo>
                    <a:pt x="602" y="1618"/>
                  </a:lnTo>
                  <a:lnTo>
                    <a:pt x="646" y="1628"/>
                  </a:lnTo>
                  <a:lnTo>
                    <a:pt x="692" y="1637"/>
                  </a:lnTo>
                  <a:lnTo>
                    <a:pt x="739" y="1645"/>
                  </a:lnTo>
                  <a:lnTo>
                    <a:pt x="786" y="1652"/>
                  </a:lnTo>
                  <a:lnTo>
                    <a:pt x="834" y="1655"/>
                  </a:lnTo>
                  <a:lnTo>
                    <a:pt x="884" y="1658"/>
                  </a:lnTo>
                  <a:lnTo>
                    <a:pt x="934" y="1658"/>
                  </a:lnTo>
                  <a:lnTo>
                    <a:pt x="934" y="1658"/>
                  </a:lnTo>
                  <a:lnTo>
                    <a:pt x="942" y="1659"/>
                  </a:lnTo>
                  <a:lnTo>
                    <a:pt x="942" y="1659"/>
                  </a:lnTo>
                  <a:lnTo>
                    <a:pt x="950" y="1658"/>
                  </a:lnTo>
                  <a:lnTo>
                    <a:pt x="950" y="1658"/>
                  </a:lnTo>
                  <a:lnTo>
                    <a:pt x="984" y="1658"/>
                  </a:lnTo>
                  <a:lnTo>
                    <a:pt x="1018" y="1657"/>
                  </a:lnTo>
                  <a:lnTo>
                    <a:pt x="1052" y="1655"/>
                  </a:lnTo>
                  <a:lnTo>
                    <a:pt x="1086" y="1652"/>
                  </a:lnTo>
                  <a:lnTo>
                    <a:pt x="1086" y="1652"/>
                  </a:lnTo>
                  <a:lnTo>
                    <a:pt x="1089" y="1675"/>
                  </a:lnTo>
                  <a:lnTo>
                    <a:pt x="1096" y="1697"/>
                  </a:lnTo>
                  <a:lnTo>
                    <a:pt x="1096" y="1697"/>
                  </a:lnTo>
                  <a:lnTo>
                    <a:pt x="1062" y="1701"/>
                  </a:lnTo>
                  <a:lnTo>
                    <a:pt x="1027" y="1704"/>
                  </a:lnTo>
                  <a:lnTo>
                    <a:pt x="989" y="1706"/>
                  </a:lnTo>
                  <a:lnTo>
                    <a:pt x="950" y="1706"/>
                  </a:lnTo>
                  <a:lnTo>
                    <a:pt x="950" y="1706"/>
                  </a:lnTo>
                  <a:lnTo>
                    <a:pt x="942" y="1705"/>
                  </a:lnTo>
                  <a:lnTo>
                    <a:pt x="942" y="1705"/>
                  </a:lnTo>
                  <a:lnTo>
                    <a:pt x="934" y="1706"/>
                  </a:lnTo>
                  <a:lnTo>
                    <a:pt x="934" y="1706"/>
                  </a:lnTo>
                  <a:lnTo>
                    <a:pt x="878" y="1705"/>
                  </a:lnTo>
                  <a:lnTo>
                    <a:pt x="827" y="1701"/>
                  </a:lnTo>
                  <a:lnTo>
                    <a:pt x="778" y="1696"/>
                  </a:lnTo>
                  <a:lnTo>
                    <a:pt x="731" y="1688"/>
                  </a:lnTo>
                  <a:lnTo>
                    <a:pt x="731" y="1688"/>
                  </a:lnTo>
                  <a:lnTo>
                    <a:pt x="698" y="1682"/>
                  </a:lnTo>
                  <a:lnTo>
                    <a:pt x="666" y="1676"/>
                  </a:lnTo>
                  <a:lnTo>
                    <a:pt x="666" y="1676"/>
                  </a:lnTo>
                  <a:lnTo>
                    <a:pt x="632" y="1671"/>
                  </a:lnTo>
                  <a:lnTo>
                    <a:pt x="598" y="1666"/>
                  </a:lnTo>
                  <a:lnTo>
                    <a:pt x="565" y="1657"/>
                  </a:lnTo>
                  <a:lnTo>
                    <a:pt x="548" y="1652"/>
                  </a:lnTo>
                  <a:lnTo>
                    <a:pt x="532" y="1646"/>
                  </a:lnTo>
                  <a:lnTo>
                    <a:pt x="532" y="1646"/>
                  </a:lnTo>
                  <a:lnTo>
                    <a:pt x="490" y="1629"/>
                  </a:lnTo>
                  <a:lnTo>
                    <a:pt x="490" y="1629"/>
                  </a:lnTo>
                  <a:lnTo>
                    <a:pt x="416" y="1599"/>
                  </a:lnTo>
                  <a:lnTo>
                    <a:pt x="379" y="1582"/>
                  </a:lnTo>
                  <a:lnTo>
                    <a:pt x="344" y="1565"/>
                  </a:lnTo>
                  <a:lnTo>
                    <a:pt x="309" y="1546"/>
                  </a:lnTo>
                  <a:lnTo>
                    <a:pt x="275" y="1525"/>
                  </a:lnTo>
                  <a:lnTo>
                    <a:pt x="259" y="1513"/>
                  </a:lnTo>
                  <a:lnTo>
                    <a:pt x="243" y="1501"/>
                  </a:lnTo>
                  <a:lnTo>
                    <a:pt x="227" y="1488"/>
                  </a:lnTo>
                  <a:lnTo>
                    <a:pt x="213" y="1474"/>
                  </a:lnTo>
                  <a:lnTo>
                    <a:pt x="213" y="1474"/>
                  </a:lnTo>
                  <a:lnTo>
                    <a:pt x="195" y="1455"/>
                  </a:lnTo>
                  <a:lnTo>
                    <a:pt x="176" y="1436"/>
                  </a:lnTo>
                  <a:lnTo>
                    <a:pt x="161" y="1415"/>
                  </a:lnTo>
                  <a:lnTo>
                    <a:pt x="145" y="1394"/>
                  </a:lnTo>
                  <a:lnTo>
                    <a:pt x="116" y="1352"/>
                  </a:lnTo>
                  <a:lnTo>
                    <a:pt x="90" y="1312"/>
                  </a:lnTo>
                  <a:lnTo>
                    <a:pt x="90" y="1312"/>
                  </a:lnTo>
                  <a:lnTo>
                    <a:pt x="84" y="1301"/>
                  </a:lnTo>
                  <a:lnTo>
                    <a:pt x="77" y="1289"/>
                  </a:lnTo>
                  <a:lnTo>
                    <a:pt x="68" y="1264"/>
                  </a:lnTo>
                  <a:lnTo>
                    <a:pt x="59" y="1238"/>
                  </a:lnTo>
                  <a:lnTo>
                    <a:pt x="52" y="1212"/>
                  </a:lnTo>
                  <a:lnTo>
                    <a:pt x="52" y="1212"/>
                  </a:lnTo>
                  <a:lnTo>
                    <a:pt x="46" y="1190"/>
                  </a:lnTo>
                  <a:lnTo>
                    <a:pt x="39" y="1168"/>
                  </a:lnTo>
                  <a:lnTo>
                    <a:pt x="39" y="1168"/>
                  </a:lnTo>
                  <a:lnTo>
                    <a:pt x="31" y="1145"/>
                  </a:lnTo>
                  <a:lnTo>
                    <a:pt x="26" y="1125"/>
                  </a:lnTo>
                  <a:lnTo>
                    <a:pt x="17" y="1081"/>
                  </a:lnTo>
                  <a:lnTo>
                    <a:pt x="9" y="1040"/>
                  </a:lnTo>
                  <a:lnTo>
                    <a:pt x="2" y="999"/>
                  </a:lnTo>
                  <a:lnTo>
                    <a:pt x="2" y="999"/>
                  </a:lnTo>
                  <a:lnTo>
                    <a:pt x="1" y="983"/>
                  </a:lnTo>
                  <a:lnTo>
                    <a:pt x="0" y="969"/>
                  </a:lnTo>
                  <a:lnTo>
                    <a:pt x="1" y="938"/>
                  </a:lnTo>
                  <a:lnTo>
                    <a:pt x="4" y="906"/>
                  </a:lnTo>
                  <a:lnTo>
                    <a:pt x="8" y="876"/>
                  </a:lnTo>
                  <a:lnTo>
                    <a:pt x="8" y="8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24" name="Freeform 1165"/>
            <p:cNvSpPr/>
            <p:nvPr/>
          </p:nvSpPr>
          <p:spPr bwMode="auto">
            <a:xfrm>
              <a:off x="6837363" y="4737100"/>
              <a:ext cx="90488" cy="53975"/>
            </a:xfrm>
            <a:custGeom>
              <a:avLst/>
              <a:gdLst/>
              <a:ahLst/>
              <a:cxnLst>
                <a:cxn ang="0">
                  <a:pos x="228" y="27"/>
                </a:cxn>
                <a:cxn ang="0">
                  <a:pos x="227" y="18"/>
                </a:cxn>
                <a:cxn ang="0">
                  <a:pos x="222" y="11"/>
                </a:cxn>
                <a:cxn ang="0">
                  <a:pos x="214" y="6"/>
                </a:cxn>
                <a:cxn ang="0">
                  <a:pos x="197" y="6"/>
                </a:cxn>
                <a:cxn ang="0">
                  <a:pos x="190" y="11"/>
                </a:cxn>
                <a:cxn ang="0">
                  <a:pos x="185" y="18"/>
                </a:cxn>
                <a:cxn ang="0">
                  <a:pos x="182" y="27"/>
                </a:cxn>
                <a:cxn ang="0">
                  <a:pos x="182" y="43"/>
                </a:cxn>
                <a:cxn ang="0">
                  <a:pos x="180" y="66"/>
                </a:cxn>
                <a:cxn ang="0">
                  <a:pos x="172" y="79"/>
                </a:cxn>
                <a:cxn ang="0">
                  <a:pos x="165" y="86"/>
                </a:cxn>
                <a:cxn ang="0">
                  <a:pos x="154" y="91"/>
                </a:cxn>
                <a:cxn ang="0">
                  <a:pos x="126" y="94"/>
                </a:cxn>
                <a:cxn ang="0">
                  <a:pos x="112" y="93"/>
                </a:cxn>
                <a:cxn ang="0">
                  <a:pos x="83" y="87"/>
                </a:cxn>
                <a:cxn ang="0">
                  <a:pos x="62" y="73"/>
                </a:cxn>
                <a:cxn ang="0">
                  <a:pos x="50" y="51"/>
                </a:cxn>
                <a:cxn ang="0">
                  <a:pos x="45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5" y="2"/>
                </a:cxn>
                <a:cxn ang="0">
                  <a:pos x="23" y="0"/>
                </a:cxn>
                <a:cxn ang="0">
                  <a:pos x="11" y="2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2" y="44"/>
                </a:cxn>
                <a:cxn ang="0">
                  <a:pos x="7" y="65"/>
                </a:cxn>
                <a:cxn ang="0">
                  <a:pos x="15" y="86"/>
                </a:cxn>
                <a:cxn ang="0">
                  <a:pos x="25" y="103"/>
                </a:cxn>
                <a:cxn ang="0">
                  <a:pos x="41" y="117"/>
                </a:cxn>
                <a:cxn ang="0">
                  <a:pos x="58" y="129"/>
                </a:cxn>
                <a:cxn ang="0">
                  <a:pos x="79" y="136"/>
                </a:cxn>
                <a:cxn ang="0">
                  <a:pos x="103" y="138"/>
                </a:cxn>
                <a:cxn ang="0">
                  <a:pos x="127" y="138"/>
                </a:cxn>
                <a:cxn ang="0">
                  <a:pos x="151" y="137"/>
                </a:cxn>
                <a:cxn ang="0">
                  <a:pos x="174" y="130"/>
                </a:cxn>
                <a:cxn ang="0">
                  <a:pos x="197" y="120"/>
                </a:cxn>
                <a:cxn ang="0">
                  <a:pos x="206" y="111"/>
                </a:cxn>
                <a:cxn ang="0">
                  <a:pos x="220" y="90"/>
                </a:cxn>
                <a:cxn ang="0">
                  <a:pos x="227" y="66"/>
                </a:cxn>
                <a:cxn ang="0">
                  <a:pos x="228" y="27"/>
                </a:cxn>
              </a:cxnLst>
              <a:rect l="0" t="0" r="r" b="b"/>
              <a:pathLst>
                <a:path w="228" h="138">
                  <a:moveTo>
                    <a:pt x="228" y="27"/>
                  </a:moveTo>
                  <a:lnTo>
                    <a:pt x="228" y="27"/>
                  </a:lnTo>
                  <a:lnTo>
                    <a:pt x="228" y="22"/>
                  </a:lnTo>
                  <a:lnTo>
                    <a:pt x="227" y="18"/>
                  </a:lnTo>
                  <a:lnTo>
                    <a:pt x="224" y="14"/>
                  </a:lnTo>
                  <a:lnTo>
                    <a:pt x="222" y="11"/>
                  </a:lnTo>
                  <a:lnTo>
                    <a:pt x="218" y="9"/>
                  </a:lnTo>
                  <a:lnTo>
                    <a:pt x="214" y="6"/>
                  </a:lnTo>
                  <a:lnTo>
                    <a:pt x="206" y="5"/>
                  </a:lnTo>
                  <a:lnTo>
                    <a:pt x="197" y="6"/>
                  </a:lnTo>
                  <a:lnTo>
                    <a:pt x="193" y="9"/>
                  </a:lnTo>
                  <a:lnTo>
                    <a:pt x="190" y="11"/>
                  </a:lnTo>
                  <a:lnTo>
                    <a:pt x="186" y="14"/>
                  </a:lnTo>
                  <a:lnTo>
                    <a:pt x="185" y="18"/>
                  </a:lnTo>
                  <a:lnTo>
                    <a:pt x="184" y="22"/>
                  </a:lnTo>
                  <a:lnTo>
                    <a:pt x="182" y="27"/>
                  </a:lnTo>
                  <a:lnTo>
                    <a:pt x="182" y="27"/>
                  </a:lnTo>
                  <a:lnTo>
                    <a:pt x="182" y="43"/>
                  </a:lnTo>
                  <a:lnTo>
                    <a:pt x="182" y="59"/>
                  </a:lnTo>
                  <a:lnTo>
                    <a:pt x="180" y="66"/>
                  </a:lnTo>
                  <a:lnTo>
                    <a:pt x="177" y="73"/>
                  </a:lnTo>
                  <a:lnTo>
                    <a:pt x="172" y="79"/>
                  </a:lnTo>
                  <a:lnTo>
                    <a:pt x="165" y="86"/>
                  </a:lnTo>
                  <a:lnTo>
                    <a:pt x="165" y="86"/>
                  </a:lnTo>
                  <a:lnTo>
                    <a:pt x="160" y="89"/>
                  </a:lnTo>
                  <a:lnTo>
                    <a:pt x="154" y="91"/>
                  </a:lnTo>
                  <a:lnTo>
                    <a:pt x="140" y="93"/>
                  </a:lnTo>
                  <a:lnTo>
                    <a:pt x="126" y="94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96" y="91"/>
                  </a:lnTo>
                  <a:lnTo>
                    <a:pt x="83" y="87"/>
                  </a:lnTo>
                  <a:lnTo>
                    <a:pt x="71" y="82"/>
                  </a:lnTo>
                  <a:lnTo>
                    <a:pt x="62" y="73"/>
                  </a:lnTo>
                  <a:lnTo>
                    <a:pt x="54" y="62"/>
                  </a:lnTo>
                  <a:lnTo>
                    <a:pt x="50" y="51"/>
                  </a:lnTo>
                  <a:lnTo>
                    <a:pt x="46" y="38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17"/>
                  </a:lnTo>
                  <a:lnTo>
                    <a:pt x="44" y="11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5" y="2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2"/>
                  </a:lnTo>
                  <a:lnTo>
                    <a:pt x="2" y="44"/>
                  </a:lnTo>
                  <a:lnTo>
                    <a:pt x="3" y="55"/>
                  </a:lnTo>
                  <a:lnTo>
                    <a:pt x="7" y="65"/>
                  </a:lnTo>
                  <a:lnTo>
                    <a:pt x="10" y="76"/>
                  </a:lnTo>
                  <a:lnTo>
                    <a:pt x="15" y="86"/>
                  </a:lnTo>
                  <a:lnTo>
                    <a:pt x="20" y="94"/>
                  </a:lnTo>
                  <a:lnTo>
                    <a:pt x="25" y="103"/>
                  </a:lnTo>
                  <a:lnTo>
                    <a:pt x="33" y="111"/>
                  </a:lnTo>
                  <a:lnTo>
                    <a:pt x="41" y="117"/>
                  </a:lnTo>
                  <a:lnTo>
                    <a:pt x="49" y="124"/>
                  </a:lnTo>
                  <a:lnTo>
                    <a:pt x="58" y="129"/>
                  </a:lnTo>
                  <a:lnTo>
                    <a:pt x="69" y="133"/>
                  </a:lnTo>
                  <a:lnTo>
                    <a:pt x="79" y="136"/>
                  </a:lnTo>
                  <a:lnTo>
                    <a:pt x="91" y="138"/>
                  </a:lnTo>
                  <a:lnTo>
                    <a:pt x="103" y="138"/>
                  </a:lnTo>
                  <a:lnTo>
                    <a:pt x="103" y="138"/>
                  </a:lnTo>
                  <a:lnTo>
                    <a:pt x="127" y="138"/>
                  </a:lnTo>
                  <a:lnTo>
                    <a:pt x="139" y="138"/>
                  </a:lnTo>
                  <a:lnTo>
                    <a:pt x="151" y="137"/>
                  </a:lnTo>
                  <a:lnTo>
                    <a:pt x="163" y="134"/>
                  </a:lnTo>
                  <a:lnTo>
                    <a:pt x="174" y="130"/>
                  </a:lnTo>
                  <a:lnTo>
                    <a:pt x="186" y="127"/>
                  </a:lnTo>
                  <a:lnTo>
                    <a:pt x="197" y="120"/>
                  </a:lnTo>
                  <a:lnTo>
                    <a:pt x="197" y="120"/>
                  </a:lnTo>
                  <a:lnTo>
                    <a:pt x="206" y="111"/>
                  </a:lnTo>
                  <a:lnTo>
                    <a:pt x="214" y="100"/>
                  </a:lnTo>
                  <a:lnTo>
                    <a:pt x="220" y="90"/>
                  </a:lnTo>
                  <a:lnTo>
                    <a:pt x="224" y="78"/>
                  </a:lnTo>
                  <a:lnTo>
                    <a:pt x="227" y="66"/>
                  </a:lnTo>
                  <a:lnTo>
                    <a:pt x="228" y="53"/>
                  </a:lnTo>
                  <a:lnTo>
                    <a:pt x="228" y="27"/>
                  </a:lnTo>
                  <a:lnTo>
                    <a:pt x="228" y="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25" name="Freeform 1166"/>
            <p:cNvSpPr/>
            <p:nvPr/>
          </p:nvSpPr>
          <p:spPr bwMode="auto">
            <a:xfrm>
              <a:off x="6950076" y="4643438"/>
              <a:ext cx="3175" cy="158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8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26" name="Freeform 1167"/>
            <p:cNvSpPr/>
            <p:nvPr/>
          </p:nvSpPr>
          <p:spPr bwMode="auto">
            <a:xfrm>
              <a:off x="6848476" y="4503738"/>
              <a:ext cx="153988" cy="252413"/>
            </a:xfrm>
            <a:custGeom>
              <a:avLst/>
              <a:gdLst/>
              <a:ahLst/>
              <a:cxnLst>
                <a:cxn ang="0">
                  <a:pos x="126" y="175"/>
                </a:cxn>
                <a:cxn ang="0">
                  <a:pos x="173" y="199"/>
                </a:cxn>
                <a:cxn ang="0">
                  <a:pos x="179" y="217"/>
                </a:cxn>
                <a:cxn ang="0">
                  <a:pos x="197" y="243"/>
                </a:cxn>
                <a:cxn ang="0">
                  <a:pos x="246" y="264"/>
                </a:cxn>
                <a:cxn ang="0">
                  <a:pos x="334" y="263"/>
                </a:cxn>
                <a:cxn ang="0">
                  <a:pos x="378" y="236"/>
                </a:cxn>
                <a:cxn ang="0">
                  <a:pos x="387" y="183"/>
                </a:cxn>
                <a:cxn ang="0">
                  <a:pos x="369" y="92"/>
                </a:cxn>
                <a:cxn ang="0">
                  <a:pos x="326" y="43"/>
                </a:cxn>
                <a:cxn ang="0">
                  <a:pos x="233" y="7"/>
                </a:cxn>
                <a:cxn ang="0">
                  <a:pos x="156" y="0"/>
                </a:cxn>
                <a:cxn ang="0">
                  <a:pos x="140" y="15"/>
                </a:cxn>
                <a:cxn ang="0">
                  <a:pos x="146" y="41"/>
                </a:cxn>
                <a:cxn ang="0">
                  <a:pos x="184" y="47"/>
                </a:cxn>
                <a:cxn ang="0">
                  <a:pos x="285" y="72"/>
                </a:cxn>
                <a:cxn ang="0">
                  <a:pos x="335" y="118"/>
                </a:cxn>
                <a:cxn ang="0">
                  <a:pos x="343" y="174"/>
                </a:cxn>
                <a:cxn ang="0">
                  <a:pos x="336" y="206"/>
                </a:cxn>
                <a:cxn ang="0">
                  <a:pos x="281" y="221"/>
                </a:cxn>
                <a:cxn ang="0">
                  <a:pos x="231" y="215"/>
                </a:cxn>
                <a:cxn ang="0">
                  <a:pos x="222" y="203"/>
                </a:cxn>
                <a:cxn ang="0">
                  <a:pos x="216" y="183"/>
                </a:cxn>
                <a:cxn ang="0">
                  <a:pos x="180" y="147"/>
                </a:cxn>
                <a:cxn ang="0">
                  <a:pos x="120" y="130"/>
                </a:cxn>
                <a:cxn ang="0">
                  <a:pos x="60" y="135"/>
                </a:cxn>
                <a:cxn ang="0">
                  <a:pos x="17" y="165"/>
                </a:cxn>
                <a:cxn ang="0">
                  <a:pos x="0" y="209"/>
                </a:cxn>
                <a:cxn ang="0">
                  <a:pos x="10" y="245"/>
                </a:cxn>
                <a:cxn ang="0">
                  <a:pos x="82" y="288"/>
                </a:cxn>
                <a:cxn ang="0">
                  <a:pos x="214" y="338"/>
                </a:cxn>
                <a:cxn ang="0">
                  <a:pos x="256" y="355"/>
                </a:cxn>
                <a:cxn ang="0">
                  <a:pos x="266" y="357"/>
                </a:cxn>
                <a:cxn ang="0">
                  <a:pos x="285" y="374"/>
                </a:cxn>
                <a:cxn ang="0">
                  <a:pos x="327" y="419"/>
                </a:cxn>
                <a:cxn ang="0">
                  <a:pos x="337" y="472"/>
                </a:cxn>
                <a:cxn ang="0">
                  <a:pos x="323" y="526"/>
                </a:cxn>
                <a:cxn ang="0">
                  <a:pos x="294" y="560"/>
                </a:cxn>
                <a:cxn ang="0">
                  <a:pos x="222" y="590"/>
                </a:cxn>
                <a:cxn ang="0">
                  <a:pos x="182" y="591"/>
                </a:cxn>
                <a:cxn ang="0">
                  <a:pos x="161" y="607"/>
                </a:cxn>
                <a:cxn ang="0">
                  <a:pos x="162" y="625"/>
                </a:cxn>
                <a:cxn ang="0">
                  <a:pos x="179" y="638"/>
                </a:cxn>
                <a:cxn ang="0">
                  <a:pos x="243" y="632"/>
                </a:cxn>
                <a:cxn ang="0">
                  <a:pos x="330" y="589"/>
                </a:cxn>
                <a:cxn ang="0">
                  <a:pos x="381" y="512"/>
                </a:cxn>
                <a:cxn ang="0">
                  <a:pos x="379" y="436"/>
                </a:cxn>
                <a:cxn ang="0">
                  <a:pos x="353" y="376"/>
                </a:cxn>
                <a:cxn ang="0">
                  <a:pos x="300" y="328"/>
                </a:cxn>
                <a:cxn ang="0">
                  <a:pos x="221" y="291"/>
                </a:cxn>
                <a:cxn ang="0">
                  <a:pos x="107" y="249"/>
                </a:cxn>
                <a:cxn ang="0">
                  <a:pos x="58" y="221"/>
                </a:cxn>
                <a:cxn ang="0">
                  <a:pos x="54" y="199"/>
                </a:cxn>
                <a:cxn ang="0">
                  <a:pos x="72" y="179"/>
                </a:cxn>
              </a:cxnLst>
              <a:rect l="0" t="0" r="r" b="b"/>
              <a:pathLst>
                <a:path w="387" h="640">
                  <a:moveTo>
                    <a:pt x="92" y="174"/>
                  </a:moveTo>
                  <a:lnTo>
                    <a:pt x="92" y="174"/>
                  </a:lnTo>
                  <a:lnTo>
                    <a:pt x="102" y="173"/>
                  </a:lnTo>
                  <a:lnTo>
                    <a:pt x="112" y="174"/>
                  </a:lnTo>
                  <a:lnTo>
                    <a:pt x="126" y="175"/>
                  </a:lnTo>
                  <a:lnTo>
                    <a:pt x="137" y="178"/>
                  </a:lnTo>
                  <a:lnTo>
                    <a:pt x="150" y="182"/>
                  </a:lnTo>
                  <a:lnTo>
                    <a:pt x="161" y="189"/>
                  </a:lnTo>
                  <a:lnTo>
                    <a:pt x="169" y="195"/>
                  </a:lnTo>
                  <a:lnTo>
                    <a:pt x="173" y="199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5" y="211"/>
                  </a:lnTo>
                  <a:lnTo>
                    <a:pt x="179" y="217"/>
                  </a:lnTo>
                  <a:lnTo>
                    <a:pt x="179" y="217"/>
                  </a:lnTo>
                  <a:lnTo>
                    <a:pt x="182" y="225"/>
                  </a:lnTo>
                  <a:lnTo>
                    <a:pt x="186" y="232"/>
                  </a:lnTo>
                  <a:lnTo>
                    <a:pt x="186" y="232"/>
                  </a:lnTo>
                  <a:lnTo>
                    <a:pt x="192" y="238"/>
                  </a:lnTo>
                  <a:lnTo>
                    <a:pt x="197" y="243"/>
                  </a:lnTo>
                  <a:lnTo>
                    <a:pt x="205" y="249"/>
                  </a:lnTo>
                  <a:lnTo>
                    <a:pt x="213" y="253"/>
                  </a:lnTo>
                  <a:lnTo>
                    <a:pt x="229" y="259"/>
                  </a:lnTo>
                  <a:lnTo>
                    <a:pt x="246" y="264"/>
                  </a:lnTo>
                  <a:lnTo>
                    <a:pt x="246" y="264"/>
                  </a:lnTo>
                  <a:lnTo>
                    <a:pt x="264" y="268"/>
                  </a:lnTo>
                  <a:lnTo>
                    <a:pt x="286" y="270"/>
                  </a:lnTo>
                  <a:lnTo>
                    <a:pt x="310" y="268"/>
                  </a:lnTo>
                  <a:lnTo>
                    <a:pt x="322" y="266"/>
                  </a:lnTo>
                  <a:lnTo>
                    <a:pt x="334" y="263"/>
                  </a:lnTo>
                  <a:lnTo>
                    <a:pt x="344" y="259"/>
                  </a:lnTo>
                  <a:lnTo>
                    <a:pt x="354" y="255"/>
                  </a:lnTo>
                  <a:lnTo>
                    <a:pt x="364" y="250"/>
                  </a:lnTo>
                  <a:lnTo>
                    <a:pt x="371" y="243"/>
                  </a:lnTo>
                  <a:lnTo>
                    <a:pt x="378" y="236"/>
                  </a:lnTo>
                  <a:lnTo>
                    <a:pt x="383" y="226"/>
                  </a:lnTo>
                  <a:lnTo>
                    <a:pt x="386" y="216"/>
                  </a:lnTo>
                  <a:lnTo>
                    <a:pt x="387" y="204"/>
                  </a:lnTo>
                  <a:lnTo>
                    <a:pt x="387" y="204"/>
                  </a:lnTo>
                  <a:lnTo>
                    <a:pt x="387" y="183"/>
                  </a:lnTo>
                  <a:lnTo>
                    <a:pt x="387" y="164"/>
                  </a:lnTo>
                  <a:lnTo>
                    <a:pt x="386" y="144"/>
                  </a:lnTo>
                  <a:lnTo>
                    <a:pt x="382" y="126"/>
                  </a:lnTo>
                  <a:lnTo>
                    <a:pt x="377" y="109"/>
                  </a:lnTo>
                  <a:lnTo>
                    <a:pt x="369" y="92"/>
                  </a:lnTo>
                  <a:lnTo>
                    <a:pt x="358" y="75"/>
                  </a:lnTo>
                  <a:lnTo>
                    <a:pt x="344" y="58"/>
                  </a:lnTo>
                  <a:lnTo>
                    <a:pt x="344" y="58"/>
                  </a:lnTo>
                  <a:lnTo>
                    <a:pt x="336" y="50"/>
                  </a:lnTo>
                  <a:lnTo>
                    <a:pt x="326" y="43"/>
                  </a:lnTo>
                  <a:lnTo>
                    <a:pt x="317" y="37"/>
                  </a:lnTo>
                  <a:lnTo>
                    <a:pt x="306" y="30"/>
                  </a:lnTo>
                  <a:lnTo>
                    <a:pt x="283" y="20"/>
                  </a:lnTo>
                  <a:lnTo>
                    <a:pt x="258" y="12"/>
                  </a:lnTo>
                  <a:lnTo>
                    <a:pt x="233" y="7"/>
                  </a:lnTo>
                  <a:lnTo>
                    <a:pt x="208" y="3"/>
                  </a:lnTo>
                  <a:lnTo>
                    <a:pt x="183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56" y="0"/>
                  </a:lnTo>
                  <a:lnTo>
                    <a:pt x="150" y="2"/>
                  </a:lnTo>
                  <a:lnTo>
                    <a:pt x="146" y="4"/>
                  </a:lnTo>
                  <a:lnTo>
                    <a:pt x="144" y="7"/>
                  </a:lnTo>
                  <a:lnTo>
                    <a:pt x="141" y="11"/>
                  </a:lnTo>
                  <a:lnTo>
                    <a:pt x="140" y="15"/>
                  </a:lnTo>
                  <a:lnTo>
                    <a:pt x="139" y="22"/>
                  </a:lnTo>
                  <a:lnTo>
                    <a:pt x="140" y="32"/>
                  </a:lnTo>
                  <a:lnTo>
                    <a:pt x="141" y="36"/>
                  </a:lnTo>
                  <a:lnTo>
                    <a:pt x="144" y="38"/>
                  </a:lnTo>
                  <a:lnTo>
                    <a:pt x="146" y="41"/>
                  </a:lnTo>
                  <a:lnTo>
                    <a:pt x="150" y="43"/>
                  </a:lnTo>
                  <a:lnTo>
                    <a:pt x="156" y="45"/>
                  </a:lnTo>
                  <a:lnTo>
                    <a:pt x="161" y="46"/>
                  </a:lnTo>
                  <a:lnTo>
                    <a:pt x="161" y="46"/>
                  </a:lnTo>
                  <a:lnTo>
                    <a:pt x="184" y="47"/>
                  </a:lnTo>
                  <a:lnTo>
                    <a:pt x="212" y="50"/>
                  </a:lnTo>
                  <a:lnTo>
                    <a:pt x="242" y="56"/>
                  </a:lnTo>
                  <a:lnTo>
                    <a:pt x="256" y="60"/>
                  </a:lnTo>
                  <a:lnTo>
                    <a:pt x="271" y="66"/>
                  </a:lnTo>
                  <a:lnTo>
                    <a:pt x="285" y="72"/>
                  </a:lnTo>
                  <a:lnTo>
                    <a:pt x="297" y="79"/>
                  </a:lnTo>
                  <a:lnTo>
                    <a:pt x="309" y="88"/>
                  </a:lnTo>
                  <a:lnTo>
                    <a:pt x="319" y="97"/>
                  </a:lnTo>
                  <a:lnTo>
                    <a:pt x="328" y="106"/>
                  </a:lnTo>
                  <a:lnTo>
                    <a:pt x="335" y="118"/>
                  </a:lnTo>
                  <a:lnTo>
                    <a:pt x="339" y="130"/>
                  </a:lnTo>
                  <a:lnTo>
                    <a:pt x="340" y="144"/>
                  </a:lnTo>
                  <a:lnTo>
                    <a:pt x="340" y="144"/>
                  </a:lnTo>
                  <a:lnTo>
                    <a:pt x="343" y="165"/>
                  </a:lnTo>
                  <a:lnTo>
                    <a:pt x="343" y="174"/>
                  </a:lnTo>
                  <a:lnTo>
                    <a:pt x="343" y="186"/>
                  </a:lnTo>
                  <a:lnTo>
                    <a:pt x="343" y="186"/>
                  </a:lnTo>
                  <a:lnTo>
                    <a:pt x="343" y="191"/>
                  </a:lnTo>
                  <a:lnTo>
                    <a:pt x="340" y="196"/>
                  </a:lnTo>
                  <a:lnTo>
                    <a:pt x="336" y="206"/>
                  </a:lnTo>
                  <a:lnTo>
                    <a:pt x="330" y="212"/>
                  </a:lnTo>
                  <a:lnTo>
                    <a:pt x="320" y="216"/>
                  </a:lnTo>
                  <a:lnTo>
                    <a:pt x="311" y="220"/>
                  </a:lnTo>
                  <a:lnTo>
                    <a:pt x="302" y="221"/>
                  </a:lnTo>
                  <a:lnTo>
                    <a:pt x="281" y="221"/>
                  </a:lnTo>
                  <a:lnTo>
                    <a:pt x="281" y="221"/>
                  </a:lnTo>
                  <a:lnTo>
                    <a:pt x="269" y="221"/>
                  </a:lnTo>
                  <a:lnTo>
                    <a:pt x="250" y="219"/>
                  </a:lnTo>
                  <a:lnTo>
                    <a:pt x="239" y="217"/>
                  </a:lnTo>
                  <a:lnTo>
                    <a:pt x="231" y="215"/>
                  </a:lnTo>
                  <a:lnTo>
                    <a:pt x="225" y="212"/>
                  </a:lnTo>
                  <a:lnTo>
                    <a:pt x="224" y="209"/>
                  </a:lnTo>
                  <a:lnTo>
                    <a:pt x="222" y="208"/>
                  </a:lnTo>
                  <a:lnTo>
                    <a:pt x="222" y="208"/>
                  </a:lnTo>
                  <a:lnTo>
                    <a:pt x="222" y="203"/>
                  </a:lnTo>
                  <a:lnTo>
                    <a:pt x="221" y="199"/>
                  </a:lnTo>
                  <a:lnTo>
                    <a:pt x="221" y="199"/>
                  </a:lnTo>
                  <a:lnTo>
                    <a:pt x="220" y="194"/>
                  </a:lnTo>
                  <a:lnTo>
                    <a:pt x="220" y="194"/>
                  </a:lnTo>
                  <a:lnTo>
                    <a:pt x="216" y="183"/>
                  </a:lnTo>
                  <a:lnTo>
                    <a:pt x="211" y="174"/>
                  </a:lnTo>
                  <a:lnTo>
                    <a:pt x="204" y="166"/>
                  </a:lnTo>
                  <a:lnTo>
                    <a:pt x="197" y="158"/>
                  </a:lnTo>
                  <a:lnTo>
                    <a:pt x="190" y="152"/>
                  </a:lnTo>
                  <a:lnTo>
                    <a:pt x="180" y="147"/>
                  </a:lnTo>
                  <a:lnTo>
                    <a:pt x="171" y="141"/>
                  </a:lnTo>
                  <a:lnTo>
                    <a:pt x="162" y="138"/>
                  </a:lnTo>
                  <a:lnTo>
                    <a:pt x="152" y="135"/>
                  </a:lnTo>
                  <a:lnTo>
                    <a:pt x="143" y="132"/>
                  </a:lnTo>
                  <a:lnTo>
                    <a:pt x="120" y="130"/>
                  </a:lnTo>
                  <a:lnTo>
                    <a:pt x="99" y="128"/>
                  </a:lnTo>
                  <a:lnTo>
                    <a:pt x="78" y="130"/>
                  </a:lnTo>
                  <a:lnTo>
                    <a:pt x="78" y="130"/>
                  </a:lnTo>
                  <a:lnTo>
                    <a:pt x="69" y="132"/>
                  </a:lnTo>
                  <a:lnTo>
                    <a:pt x="60" y="135"/>
                  </a:lnTo>
                  <a:lnTo>
                    <a:pt x="50" y="139"/>
                  </a:lnTo>
                  <a:lnTo>
                    <a:pt x="41" y="144"/>
                  </a:lnTo>
                  <a:lnTo>
                    <a:pt x="31" y="151"/>
                  </a:lnTo>
                  <a:lnTo>
                    <a:pt x="24" y="157"/>
                  </a:lnTo>
                  <a:lnTo>
                    <a:pt x="17" y="165"/>
                  </a:lnTo>
                  <a:lnTo>
                    <a:pt x="12" y="173"/>
                  </a:lnTo>
                  <a:lnTo>
                    <a:pt x="12" y="173"/>
                  </a:lnTo>
                  <a:lnTo>
                    <a:pt x="5" y="189"/>
                  </a:lnTo>
                  <a:lnTo>
                    <a:pt x="3" y="199"/>
                  </a:lnTo>
                  <a:lnTo>
                    <a:pt x="0" y="209"/>
                  </a:lnTo>
                  <a:lnTo>
                    <a:pt x="0" y="219"/>
                  </a:lnTo>
                  <a:lnTo>
                    <a:pt x="1" y="229"/>
                  </a:lnTo>
                  <a:lnTo>
                    <a:pt x="4" y="237"/>
                  </a:lnTo>
                  <a:lnTo>
                    <a:pt x="7" y="241"/>
                  </a:lnTo>
                  <a:lnTo>
                    <a:pt x="10" y="245"/>
                  </a:lnTo>
                  <a:lnTo>
                    <a:pt x="10" y="245"/>
                  </a:lnTo>
                  <a:lnTo>
                    <a:pt x="21" y="254"/>
                  </a:lnTo>
                  <a:lnTo>
                    <a:pt x="33" y="262"/>
                  </a:lnTo>
                  <a:lnTo>
                    <a:pt x="58" y="276"/>
                  </a:lnTo>
                  <a:lnTo>
                    <a:pt x="82" y="288"/>
                  </a:lnTo>
                  <a:lnTo>
                    <a:pt x="109" y="297"/>
                  </a:lnTo>
                  <a:lnTo>
                    <a:pt x="162" y="317"/>
                  </a:lnTo>
                  <a:lnTo>
                    <a:pt x="190" y="326"/>
                  </a:lnTo>
                  <a:lnTo>
                    <a:pt x="214" y="338"/>
                  </a:lnTo>
                  <a:lnTo>
                    <a:pt x="214" y="338"/>
                  </a:lnTo>
                  <a:lnTo>
                    <a:pt x="220" y="342"/>
                  </a:lnTo>
                  <a:lnTo>
                    <a:pt x="226" y="344"/>
                  </a:lnTo>
                  <a:lnTo>
                    <a:pt x="226" y="344"/>
                  </a:lnTo>
                  <a:lnTo>
                    <a:pt x="241" y="349"/>
                  </a:lnTo>
                  <a:lnTo>
                    <a:pt x="256" y="355"/>
                  </a:lnTo>
                  <a:lnTo>
                    <a:pt x="256" y="355"/>
                  </a:lnTo>
                  <a:lnTo>
                    <a:pt x="260" y="356"/>
                  </a:lnTo>
                  <a:lnTo>
                    <a:pt x="260" y="356"/>
                  </a:lnTo>
                  <a:lnTo>
                    <a:pt x="266" y="357"/>
                  </a:lnTo>
                  <a:lnTo>
                    <a:pt x="266" y="357"/>
                  </a:lnTo>
                  <a:lnTo>
                    <a:pt x="263" y="356"/>
                  </a:lnTo>
                  <a:lnTo>
                    <a:pt x="263" y="356"/>
                  </a:lnTo>
                  <a:lnTo>
                    <a:pt x="267" y="359"/>
                  </a:lnTo>
                  <a:lnTo>
                    <a:pt x="267" y="359"/>
                  </a:lnTo>
                  <a:lnTo>
                    <a:pt x="285" y="374"/>
                  </a:lnTo>
                  <a:lnTo>
                    <a:pt x="306" y="393"/>
                  </a:lnTo>
                  <a:lnTo>
                    <a:pt x="306" y="393"/>
                  </a:lnTo>
                  <a:lnTo>
                    <a:pt x="315" y="400"/>
                  </a:lnTo>
                  <a:lnTo>
                    <a:pt x="322" y="410"/>
                  </a:lnTo>
                  <a:lnTo>
                    <a:pt x="327" y="419"/>
                  </a:lnTo>
                  <a:lnTo>
                    <a:pt x="331" y="428"/>
                  </a:lnTo>
                  <a:lnTo>
                    <a:pt x="335" y="438"/>
                  </a:lnTo>
                  <a:lnTo>
                    <a:pt x="337" y="450"/>
                  </a:lnTo>
                  <a:lnTo>
                    <a:pt x="337" y="461"/>
                  </a:lnTo>
                  <a:lnTo>
                    <a:pt x="337" y="472"/>
                  </a:lnTo>
                  <a:lnTo>
                    <a:pt x="336" y="483"/>
                  </a:lnTo>
                  <a:lnTo>
                    <a:pt x="335" y="495"/>
                  </a:lnTo>
                  <a:lnTo>
                    <a:pt x="332" y="505"/>
                  </a:lnTo>
                  <a:lnTo>
                    <a:pt x="328" y="515"/>
                  </a:lnTo>
                  <a:lnTo>
                    <a:pt x="323" y="526"/>
                  </a:lnTo>
                  <a:lnTo>
                    <a:pt x="318" y="535"/>
                  </a:lnTo>
                  <a:lnTo>
                    <a:pt x="313" y="543"/>
                  </a:lnTo>
                  <a:lnTo>
                    <a:pt x="306" y="551"/>
                  </a:lnTo>
                  <a:lnTo>
                    <a:pt x="306" y="551"/>
                  </a:lnTo>
                  <a:lnTo>
                    <a:pt x="294" y="560"/>
                  </a:lnTo>
                  <a:lnTo>
                    <a:pt x="283" y="569"/>
                  </a:lnTo>
                  <a:lnTo>
                    <a:pt x="268" y="576"/>
                  </a:lnTo>
                  <a:lnTo>
                    <a:pt x="254" y="581"/>
                  </a:lnTo>
                  <a:lnTo>
                    <a:pt x="238" y="586"/>
                  </a:lnTo>
                  <a:lnTo>
                    <a:pt x="222" y="590"/>
                  </a:lnTo>
                  <a:lnTo>
                    <a:pt x="207" y="591"/>
                  </a:lnTo>
                  <a:lnTo>
                    <a:pt x="192" y="593"/>
                  </a:lnTo>
                  <a:lnTo>
                    <a:pt x="192" y="593"/>
                  </a:lnTo>
                  <a:lnTo>
                    <a:pt x="187" y="591"/>
                  </a:lnTo>
                  <a:lnTo>
                    <a:pt x="182" y="591"/>
                  </a:lnTo>
                  <a:lnTo>
                    <a:pt x="177" y="593"/>
                  </a:lnTo>
                  <a:lnTo>
                    <a:pt x="171" y="594"/>
                  </a:lnTo>
                  <a:lnTo>
                    <a:pt x="167" y="598"/>
                  </a:lnTo>
                  <a:lnTo>
                    <a:pt x="163" y="602"/>
                  </a:lnTo>
                  <a:lnTo>
                    <a:pt x="161" y="607"/>
                  </a:lnTo>
                  <a:lnTo>
                    <a:pt x="161" y="614"/>
                  </a:lnTo>
                  <a:lnTo>
                    <a:pt x="161" y="616"/>
                  </a:lnTo>
                  <a:lnTo>
                    <a:pt x="161" y="616"/>
                  </a:lnTo>
                  <a:lnTo>
                    <a:pt x="161" y="621"/>
                  </a:lnTo>
                  <a:lnTo>
                    <a:pt x="162" y="625"/>
                  </a:lnTo>
                  <a:lnTo>
                    <a:pt x="165" y="629"/>
                  </a:lnTo>
                  <a:lnTo>
                    <a:pt x="167" y="632"/>
                  </a:lnTo>
                  <a:lnTo>
                    <a:pt x="170" y="636"/>
                  </a:lnTo>
                  <a:lnTo>
                    <a:pt x="174" y="637"/>
                  </a:lnTo>
                  <a:lnTo>
                    <a:pt x="179" y="638"/>
                  </a:lnTo>
                  <a:lnTo>
                    <a:pt x="183" y="640"/>
                  </a:lnTo>
                  <a:lnTo>
                    <a:pt x="183" y="640"/>
                  </a:lnTo>
                  <a:lnTo>
                    <a:pt x="203" y="638"/>
                  </a:lnTo>
                  <a:lnTo>
                    <a:pt x="224" y="636"/>
                  </a:lnTo>
                  <a:lnTo>
                    <a:pt x="243" y="632"/>
                  </a:lnTo>
                  <a:lnTo>
                    <a:pt x="262" y="627"/>
                  </a:lnTo>
                  <a:lnTo>
                    <a:pt x="280" y="619"/>
                  </a:lnTo>
                  <a:lnTo>
                    <a:pt x="298" y="611"/>
                  </a:lnTo>
                  <a:lnTo>
                    <a:pt x="314" y="600"/>
                  </a:lnTo>
                  <a:lnTo>
                    <a:pt x="330" y="589"/>
                  </a:lnTo>
                  <a:lnTo>
                    <a:pt x="344" y="577"/>
                  </a:lnTo>
                  <a:lnTo>
                    <a:pt x="356" y="563"/>
                  </a:lnTo>
                  <a:lnTo>
                    <a:pt x="366" y="547"/>
                  </a:lnTo>
                  <a:lnTo>
                    <a:pt x="374" y="530"/>
                  </a:lnTo>
                  <a:lnTo>
                    <a:pt x="381" y="512"/>
                  </a:lnTo>
                  <a:lnTo>
                    <a:pt x="383" y="492"/>
                  </a:lnTo>
                  <a:lnTo>
                    <a:pt x="385" y="472"/>
                  </a:lnTo>
                  <a:lnTo>
                    <a:pt x="382" y="450"/>
                  </a:lnTo>
                  <a:lnTo>
                    <a:pt x="382" y="450"/>
                  </a:lnTo>
                  <a:lnTo>
                    <a:pt x="379" y="436"/>
                  </a:lnTo>
                  <a:lnTo>
                    <a:pt x="375" y="423"/>
                  </a:lnTo>
                  <a:lnTo>
                    <a:pt x="371" y="410"/>
                  </a:lnTo>
                  <a:lnTo>
                    <a:pt x="365" y="398"/>
                  </a:lnTo>
                  <a:lnTo>
                    <a:pt x="360" y="386"/>
                  </a:lnTo>
                  <a:lnTo>
                    <a:pt x="353" y="376"/>
                  </a:lnTo>
                  <a:lnTo>
                    <a:pt x="345" y="366"/>
                  </a:lnTo>
                  <a:lnTo>
                    <a:pt x="337" y="357"/>
                  </a:lnTo>
                  <a:lnTo>
                    <a:pt x="328" y="349"/>
                  </a:lnTo>
                  <a:lnTo>
                    <a:pt x="319" y="342"/>
                  </a:lnTo>
                  <a:lnTo>
                    <a:pt x="300" y="328"/>
                  </a:lnTo>
                  <a:lnTo>
                    <a:pt x="279" y="317"/>
                  </a:lnTo>
                  <a:lnTo>
                    <a:pt x="256" y="308"/>
                  </a:lnTo>
                  <a:lnTo>
                    <a:pt x="256" y="308"/>
                  </a:lnTo>
                  <a:lnTo>
                    <a:pt x="233" y="294"/>
                  </a:lnTo>
                  <a:lnTo>
                    <a:pt x="221" y="291"/>
                  </a:lnTo>
                  <a:lnTo>
                    <a:pt x="209" y="287"/>
                  </a:lnTo>
                  <a:lnTo>
                    <a:pt x="209" y="287"/>
                  </a:lnTo>
                  <a:lnTo>
                    <a:pt x="175" y="275"/>
                  </a:lnTo>
                  <a:lnTo>
                    <a:pt x="141" y="262"/>
                  </a:lnTo>
                  <a:lnTo>
                    <a:pt x="107" y="249"/>
                  </a:lnTo>
                  <a:lnTo>
                    <a:pt x="75" y="233"/>
                  </a:lnTo>
                  <a:lnTo>
                    <a:pt x="75" y="233"/>
                  </a:lnTo>
                  <a:lnTo>
                    <a:pt x="68" y="230"/>
                  </a:lnTo>
                  <a:lnTo>
                    <a:pt x="61" y="226"/>
                  </a:lnTo>
                  <a:lnTo>
                    <a:pt x="58" y="221"/>
                  </a:lnTo>
                  <a:lnTo>
                    <a:pt x="55" y="217"/>
                  </a:lnTo>
                  <a:lnTo>
                    <a:pt x="52" y="213"/>
                  </a:lnTo>
                  <a:lnTo>
                    <a:pt x="52" y="208"/>
                  </a:lnTo>
                  <a:lnTo>
                    <a:pt x="52" y="203"/>
                  </a:lnTo>
                  <a:lnTo>
                    <a:pt x="54" y="199"/>
                  </a:lnTo>
                  <a:lnTo>
                    <a:pt x="55" y="195"/>
                  </a:lnTo>
                  <a:lnTo>
                    <a:pt x="58" y="190"/>
                  </a:lnTo>
                  <a:lnTo>
                    <a:pt x="61" y="186"/>
                  </a:lnTo>
                  <a:lnTo>
                    <a:pt x="67" y="183"/>
                  </a:lnTo>
                  <a:lnTo>
                    <a:pt x="72" y="179"/>
                  </a:lnTo>
                  <a:lnTo>
                    <a:pt x="78" y="177"/>
                  </a:lnTo>
                  <a:lnTo>
                    <a:pt x="85" y="175"/>
                  </a:lnTo>
                  <a:lnTo>
                    <a:pt x="92" y="174"/>
                  </a:lnTo>
                  <a:lnTo>
                    <a:pt x="92" y="1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27" name="Freeform 1168"/>
            <p:cNvSpPr/>
            <p:nvPr/>
          </p:nvSpPr>
          <p:spPr bwMode="auto">
            <a:xfrm>
              <a:off x="6805613" y="4614863"/>
              <a:ext cx="3175" cy="1588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7" y="1"/>
                </a:cxn>
                <a:cxn ang="0">
                  <a:pos x="7" y="1"/>
                </a:cxn>
              </a:cxnLst>
              <a:rect l="0" t="0" r="r" b="b"/>
              <a:pathLst>
                <a:path w="8" h="1">
                  <a:moveTo>
                    <a:pt x="7" y="1"/>
                  </a:moveTo>
                  <a:lnTo>
                    <a:pt x="7" y="1"/>
                  </a:lnTo>
                  <a:lnTo>
                    <a:pt x="8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28" name="Freeform 1169"/>
            <p:cNvSpPr/>
            <p:nvPr/>
          </p:nvSpPr>
          <p:spPr bwMode="auto">
            <a:xfrm>
              <a:off x="6756401" y="4503738"/>
              <a:ext cx="153988" cy="252413"/>
            </a:xfrm>
            <a:custGeom>
              <a:avLst/>
              <a:gdLst/>
              <a:ahLst/>
              <a:cxnLst>
                <a:cxn ang="0">
                  <a:pos x="262" y="464"/>
                </a:cxn>
                <a:cxn ang="0">
                  <a:pos x="215" y="440"/>
                </a:cxn>
                <a:cxn ang="0">
                  <a:pos x="208" y="421"/>
                </a:cxn>
                <a:cxn ang="0">
                  <a:pos x="190" y="395"/>
                </a:cxn>
                <a:cxn ang="0">
                  <a:pos x="141" y="374"/>
                </a:cxn>
                <a:cxn ang="0">
                  <a:pos x="54" y="376"/>
                </a:cxn>
                <a:cxn ang="0">
                  <a:pos x="9" y="404"/>
                </a:cxn>
                <a:cxn ang="0">
                  <a:pos x="0" y="455"/>
                </a:cxn>
                <a:cxn ang="0">
                  <a:pos x="18" y="548"/>
                </a:cxn>
                <a:cxn ang="0">
                  <a:pos x="62" y="597"/>
                </a:cxn>
                <a:cxn ang="0">
                  <a:pos x="154" y="632"/>
                </a:cxn>
                <a:cxn ang="0">
                  <a:pos x="232" y="638"/>
                </a:cxn>
                <a:cxn ang="0">
                  <a:pos x="247" y="625"/>
                </a:cxn>
                <a:cxn ang="0">
                  <a:pos x="241" y="598"/>
                </a:cxn>
                <a:cxn ang="0">
                  <a:pos x="203" y="593"/>
                </a:cxn>
                <a:cxn ang="0">
                  <a:pos x="102" y="566"/>
                </a:cxn>
                <a:cxn ang="0">
                  <a:pos x="52" y="522"/>
                </a:cxn>
                <a:cxn ang="0">
                  <a:pos x="45" y="464"/>
                </a:cxn>
                <a:cxn ang="0">
                  <a:pos x="51" y="433"/>
                </a:cxn>
                <a:cxn ang="0">
                  <a:pos x="106" y="417"/>
                </a:cxn>
                <a:cxn ang="0">
                  <a:pos x="156" y="425"/>
                </a:cxn>
                <a:cxn ang="0">
                  <a:pos x="165" y="436"/>
                </a:cxn>
                <a:cxn ang="0">
                  <a:pos x="171" y="455"/>
                </a:cxn>
                <a:cxn ang="0">
                  <a:pos x="207" y="492"/>
                </a:cxn>
                <a:cxn ang="0">
                  <a:pos x="267" y="510"/>
                </a:cxn>
                <a:cxn ang="0">
                  <a:pos x="327" y="505"/>
                </a:cxn>
                <a:cxn ang="0">
                  <a:pos x="370" y="475"/>
                </a:cxn>
                <a:cxn ang="0">
                  <a:pos x="387" y="430"/>
                </a:cxn>
                <a:cxn ang="0">
                  <a:pos x="377" y="395"/>
                </a:cxn>
                <a:cxn ang="0">
                  <a:pos x="305" y="352"/>
                </a:cxn>
                <a:cxn ang="0">
                  <a:pos x="173" y="302"/>
                </a:cxn>
                <a:cxn ang="0">
                  <a:pos x="131" y="284"/>
                </a:cxn>
                <a:cxn ang="0">
                  <a:pos x="122" y="283"/>
                </a:cxn>
                <a:cxn ang="0">
                  <a:pos x="102" y="264"/>
                </a:cxn>
                <a:cxn ang="0">
                  <a:pos x="60" y="221"/>
                </a:cxn>
                <a:cxn ang="0">
                  <a:pos x="50" y="168"/>
                </a:cxn>
                <a:cxn ang="0">
                  <a:pos x="64" y="114"/>
                </a:cxn>
                <a:cxn ang="0">
                  <a:pos x="93" y="79"/>
                </a:cxn>
                <a:cxn ang="0">
                  <a:pos x="165" y="50"/>
                </a:cxn>
                <a:cxn ang="0">
                  <a:pos x="205" y="47"/>
                </a:cxn>
                <a:cxn ang="0">
                  <a:pos x="226" y="32"/>
                </a:cxn>
                <a:cxn ang="0">
                  <a:pos x="225" y="15"/>
                </a:cxn>
                <a:cxn ang="0">
                  <a:pos x="208" y="0"/>
                </a:cxn>
                <a:cxn ang="0">
                  <a:pos x="145" y="7"/>
                </a:cxn>
                <a:cxn ang="0">
                  <a:pos x="58" y="50"/>
                </a:cxn>
                <a:cxn ang="0">
                  <a:pos x="7" y="127"/>
                </a:cxn>
                <a:cxn ang="0">
                  <a:pos x="8" y="203"/>
                </a:cxn>
                <a:cxn ang="0">
                  <a:pos x="34" y="263"/>
                </a:cxn>
                <a:cxn ang="0">
                  <a:pos x="88" y="311"/>
                </a:cxn>
                <a:cxn ang="0">
                  <a:pos x="166" y="349"/>
                </a:cxn>
                <a:cxn ang="0">
                  <a:pos x="280" y="391"/>
                </a:cxn>
                <a:cxn ang="0">
                  <a:pos x="330" y="417"/>
                </a:cxn>
                <a:cxn ang="0">
                  <a:pos x="334" y="441"/>
                </a:cxn>
                <a:cxn ang="0">
                  <a:pos x="315" y="459"/>
                </a:cxn>
              </a:cxnLst>
              <a:rect l="0" t="0" r="r" b="b"/>
              <a:pathLst>
                <a:path w="387" h="640">
                  <a:moveTo>
                    <a:pt x="296" y="466"/>
                  </a:moveTo>
                  <a:lnTo>
                    <a:pt x="296" y="466"/>
                  </a:lnTo>
                  <a:lnTo>
                    <a:pt x="285" y="466"/>
                  </a:lnTo>
                  <a:lnTo>
                    <a:pt x="275" y="466"/>
                  </a:lnTo>
                  <a:lnTo>
                    <a:pt x="262" y="464"/>
                  </a:lnTo>
                  <a:lnTo>
                    <a:pt x="250" y="461"/>
                  </a:lnTo>
                  <a:lnTo>
                    <a:pt x="237" y="457"/>
                  </a:lnTo>
                  <a:lnTo>
                    <a:pt x="226" y="451"/>
                  </a:lnTo>
                  <a:lnTo>
                    <a:pt x="219" y="444"/>
                  </a:lnTo>
                  <a:lnTo>
                    <a:pt x="215" y="440"/>
                  </a:lnTo>
                  <a:lnTo>
                    <a:pt x="212" y="434"/>
                  </a:lnTo>
                  <a:lnTo>
                    <a:pt x="212" y="434"/>
                  </a:lnTo>
                  <a:lnTo>
                    <a:pt x="212" y="428"/>
                  </a:lnTo>
                  <a:lnTo>
                    <a:pt x="208" y="421"/>
                  </a:lnTo>
                  <a:lnTo>
                    <a:pt x="208" y="421"/>
                  </a:lnTo>
                  <a:lnTo>
                    <a:pt x="205" y="415"/>
                  </a:lnTo>
                  <a:lnTo>
                    <a:pt x="202" y="408"/>
                  </a:lnTo>
                  <a:lnTo>
                    <a:pt x="202" y="408"/>
                  </a:lnTo>
                  <a:lnTo>
                    <a:pt x="195" y="402"/>
                  </a:lnTo>
                  <a:lnTo>
                    <a:pt x="190" y="395"/>
                  </a:lnTo>
                  <a:lnTo>
                    <a:pt x="182" y="390"/>
                  </a:lnTo>
                  <a:lnTo>
                    <a:pt x="174" y="386"/>
                  </a:lnTo>
                  <a:lnTo>
                    <a:pt x="158" y="379"/>
                  </a:lnTo>
                  <a:lnTo>
                    <a:pt x="141" y="374"/>
                  </a:lnTo>
                  <a:lnTo>
                    <a:pt x="141" y="374"/>
                  </a:lnTo>
                  <a:lnTo>
                    <a:pt x="123" y="372"/>
                  </a:lnTo>
                  <a:lnTo>
                    <a:pt x="101" y="370"/>
                  </a:lnTo>
                  <a:lnTo>
                    <a:pt x="77" y="372"/>
                  </a:lnTo>
                  <a:lnTo>
                    <a:pt x="66" y="373"/>
                  </a:lnTo>
                  <a:lnTo>
                    <a:pt x="54" y="376"/>
                  </a:lnTo>
                  <a:lnTo>
                    <a:pt x="43" y="379"/>
                  </a:lnTo>
                  <a:lnTo>
                    <a:pt x="33" y="385"/>
                  </a:lnTo>
                  <a:lnTo>
                    <a:pt x="24" y="390"/>
                  </a:lnTo>
                  <a:lnTo>
                    <a:pt x="16" y="396"/>
                  </a:lnTo>
                  <a:lnTo>
                    <a:pt x="9" y="404"/>
                  </a:lnTo>
                  <a:lnTo>
                    <a:pt x="4" y="413"/>
                  </a:lnTo>
                  <a:lnTo>
                    <a:pt x="1" y="424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0" y="455"/>
                  </a:lnTo>
                  <a:lnTo>
                    <a:pt x="0" y="475"/>
                  </a:lnTo>
                  <a:lnTo>
                    <a:pt x="1" y="495"/>
                  </a:lnTo>
                  <a:lnTo>
                    <a:pt x="5" y="513"/>
                  </a:lnTo>
                  <a:lnTo>
                    <a:pt x="11" y="531"/>
                  </a:lnTo>
                  <a:lnTo>
                    <a:pt x="18" y="548"/>
                  </a:lnTo>
                  <a:lnTo>
                    <a:pt x="29" y="564"/>
                  </a:lnTo>
                  <a:lnTo>
                    <a:pt x="43" y="581"/>
                  </a:lnTo>
                  <a:lnTo>
                    <a:pt x="43" y="581"/>
                  </a:lnTo>
                  <a:lnTo>
                    <a:pt x="51" y="589"/>
                  </a:lnTo>
                  <a:lnTo>
                    <a:pt x="62" y="597"/>
                  </a:lnTo>
                  <a:lnTo>
                    <a:pt x="71" y="603"/>
                  </a:lnTo>
                  <a:lnTo>
                    <a:pt x="81" y="608"/>
                  </a:lnTo>
                  <a:lnTo>
                    <a:pt x="105" y="619"/>
                  </a:lnTo>
                  <a:lnTo>
                    <a:pt x="130" y="627"/>
                  </a:lnTo>
                  <a:lnTo>
                    <a:pt x="154" y="632"/>
                  </a:lnTo>
                  <a:lnTo>
                    <a:pt x="179" y="636"/>
                  </a:lnTo>
                  <a:lnTo>
                    <a:pt x="204" y="638"/>
                  </a:lnTo>
                  <a:lnTo>
                    <a:pt x="226" y="640"/>
                  </a:lnTo>
                  <a:lnTo>
                    <a:pt x="226" y="640"/>
                  </a:lnTo>
                  <a:lnTo>
                    <a:pt x="232" y="638"/>
                  </a:lnTo>
                  <a:lnTo>
                    <a:pt x="237" y="637"/>
                  </a:lnTo>
                  <a:lnTo>
                    <a:pt x="241" y="634"/>
                  </a:lnTo>
                  <a:lnTo>
                    <a:pt x="243" y="632"/>
                  </a:lnTo>
                  <a:lnTo>
                    <a:pt x="246" y="629"/>
                  </a:lnTo>
                  <a:lnTo>
                    <a:pt x="247" y="625"/>
                  </a:lnTo>
                  <a:lnTo>
                    <a:pt x="249" y="616"/>
                  </a:lnTo>
                  <a:lnTo>
                    <a:pt x="247" y="608"/>
                  </a:lnTo>
                  <a:lnTo>
                    <a:pt x="246" y="604"/>
                  </a:lnTo>
                  <a:lnTo>
                    <a:pt x="243" y="600"/>
                  </a:lnTo>
                  <a:lnTo>
                    <a:pt x="241" y="598"/>
                  </a:lnTo>
                  <a:lnTo>
                    <a:pt x="237" y="595"/>
                  </a:lnTo>
                  <a:lnTo>
                    <a:pt x="232" y="594"/>
                  </a:lnTo>
                  <a:lnTo>
                    <a:pt x="226" y="594"/>
                  </a:lnTo>
                  <a:lnTo>
                    <a:pt x="226" y="594"/>
                  </a:lnTo>
                  <a:lnTo>
                    <a:pt x="203" y="593"/>
                  </a:lnTo>
                  <a:lnTo>
                    <a:pt x="175" y="589"/>
                  </a:lnTo>
                  <a:lnTo>
                    <a:pt x="145" y="582"/>
                  </a:lnTo>
                  <a:lnTo>
                    <a:pt x="131" y="578"/>
                  </a:lnTo>
                  <a:lnTo>
                    <a:pt x="117" y="573"/>
                  </a:lnTo>
                  <a:lnTo>
                    <a:pt x="102" y="566"/>
                  </a:lnTo>
                  <a:lnTo>
                    <a:pt x="90" y="560"/>
                  </a:lnTo>
                  <a:lnTo>
                    <a:pt x="79" y="552"/>
                  </a:lnTo>
                  <a:lnTo>
                    <a:pt x="68" y="543"/>
                  </a:lnTo>
                  <a:lnTo>
                    <a:pt x="59" y="532"/>
                  </a:lnTo>
                  <a:lnTo>
                    <a:pt x="52" y="522"/>
                  </a:lnTo>
                  <a:lnTo>
                    <a:pt x="49" y="509"/>
                  </a:lnTo>
                  <a:lnTo>
                    <a:pt x="47" y="495"/>
                  </a:lnTo>
                  <a:lnTo>
                    <a:pt x="47" y="495"/>
                  </a:lnTo>
                  <a:lnTo>
                    <a:pt x="45" y="475"/>
                  </a:lnTo>
                  <a:lnTo>
                    <a:pt x="45" y="464"/>
                  </a:lnTo>
                  <a:lnTo>
                    <a:pt x="45" y="454"/>
                  </a:lnTo>
                  <a:lnTo>
                    <a:pt x="45" y="454"/>
                  </a:lnTo>
                  <a:lnTo>
                    <a:pt x="45" y="447"/>
                  </a:lnTo>
                  <a:lnTo>
                    <a:pt x="47" y="442"/>
                  </a:lnTo>
                  <a:lnTo>
                    <a:pt x="51" y="433"/>
                  </a:lnTo>
                  <a:lnTo>
                    <a:pt x="59" y="428"/>
                  </a:lnTo>
                  <a:lnTo>
                    <a:pt x="67" y="423"/>
                  </a:lnTo>
                  <a:lnTo>
                    <a:pt x="76" y="420"/>
                  </a:lnTo>
                  <a:lnTo>
                    <a:pt x="85" y="419"/>
                  </a:lnTo>
                  <a:lnTo>
                    <a:pt x="106" y="417"/>
                  </a:lnTo>
                  <a:lnTo>
                    <a:pt x="106" y="417"/>
                  </a:lnTo>
                  <a:lnTo>
                    <a:pt x="118" y="419"/>
                  </a:lnTo>
                  <a:lnTo>
                    <a:pt x="137" y="420"/>
                  </a:lnTo>
                  <a:lnTo>
                    <a:pt x="148" y="423"/>
                  </a:lnTo>
                  <a:lnTo>
                    <a:pt x="156" y="425"/>
                  </a:lnTo>
                  <a:lnTo>
                    <a:pt x="162" y="428"/>
                  </a:lnTo>
                  <a:lnTo>
                    <a:pt x="164" y="429"/>
                  </a:lnTo>
                  <a:lnTo>
                    <a:pt x="165" y="430"/>
                  </a:lnTo>
                  <a:lnTo>
                    <a:pt x="165" y="430"/>
                  </a:lnTo>
                  <a:lnTo>
                    <a:pt x="165" y="436"/>
                  </a:lnTo>
                  <a:lnTo>
                    <a:pt x="166" y="440"/>
                  </a:lnTo>
                  <a:lnTo>
                    <a:pt x="166" y="440"/>
                  </a:lnTo>
                  <a:lnTo>
                    <a:pt x="168" y="446"/>
                  </a:lnTo>
                  <a:lnTo>
                    <a:pt x="168" y="446"/>
                  </a:lnTo>
                  <a:lnTo>
                    <a:pt x="171" y="455"/>
                  </a:lnTo>
                  <a:lnTo>
                    <a:pt x="177" y="464"/>
                  </a:lnTo>
                  <a:lnTo>
                    <a:pt x="183" y="474"/>
                  </a:lnTo>
                  <a:lnTo>
                    <a:pt x="190" y="480"/>
                  </a:lnTo>
                  <a:lnTo>
                    <a:pt x="198" y="487"/>
                  </a:lnTo>
                  <a:lnTo>
                    <a:pt x="207" y="492"/>
                  </a:lnTo>
                  <a:lnTo>
                    <a:pt x="216" y="497"/>
                  </a:lnTo>
                  <a:lnTo>
                    <a:pt x="225" y="501"/>
                  </a:lnTo>
                  <a:lnTo>
                    <a:pt x="236" y="505"/>
                  </a:lnTo>
                  <a:lnTo>
                    <a:pt x="245" y="508"/>
                  </a:lnTo>
                  <a:lnTo>
                    <a:pt x="267" y="510"/>
                  </a:lnTo>
                  <a:lnTo>
                    <a:pt x="288" y="510"/>
                  </a:lnTo>
                  <a:lnTo>
                    <a:pt x="309" y="509"/>
                  </a:lnTo>
                  <a:lnTo>
                    <a:pt x="309" y="509"/>
                  </a:lnTo>
                  <a:lnTo>
                    <a:pt x="318" y="508"/>
                  </a:lnTo>
                  <a:lnTo>
                    <a:pt x="327" y="505"/>
                  </a:lnTo>
                  <a:lnTo>
                    <a:pt x="338" y="500"/>
                  </a:lnTo>
                  <a:lnTo>
                    <a:pt x="347" y="495"/>
                  </a:lnTo>
                  <a:lnTo>
                    <a:pt x="356" y="489"/>
                  </a:lnTo>
                  <a:lnTo>
                    <a:pt x="364" y="483"/>
                  </a:lnTo>
                  <a:lnTo>
                    <a:pt x="370" y="475"/>
                  </a:lnTo>
                  <a:lnTo>
                    <a:pt x="376" y="466"/>
                  </a:lnTo>
                  <a:lnTo>
                    <a:pt x="376" y="466"/>
                  </a:lnTo>
                  <a:lnTo>
                    <a:pt x="382" y="450"/>
                  </a:lnTo>
                  <a:lnTo>
                    <a:pt x="385" y="441"/>
                  </a:lnTo>
                  <a:lnTo>
                    <a:pt x="387" y="430"/>
                  </a:lnTo>
                  <a:lnTo>
                    <a:pt x="387" y="420"/>
                  </a:lnTo>
                  <a:lnTo>
                    <a:pt x="386" y="411"/>
                  </a:lnTo>
                  <a:lnTo>
                    <a:pt x="383" y="402"/>
                  </a:lnTo>
                  <a:lnTo>
                    <a:pt x="381" y="398"/>
                  </a:lnTo>
                  <a:lnTo>
                    <a:pt x="377" y="395"/>
                  </a:lnTo>
                  <a:lnTo>
                    <a:pt x="377" y="395"/>
                  </a:lnTo>
                  <a:lnTo>
                    <a:pt x="366" y="386"/>
                  </a:lnTo>
                  <a:lnTo>
                    <a:pt x="355" y="378"/>
                  </a:lnTo>
                  <a:lnTo>
                    <a:pt x="330" y="364"/>
                  </a:lnTo>
                  <a:lnTo>
                    <a:pt x="305" y="352"/>
                  </a:lnTo>
                  <a:lnTo>
                    <a:pt x="279" y="342"/>
                  </a:lnTo>
                  <a:lnTo>
                    <a:pt x="225" y="323"/>
                  </a:lnTo>
                  <a:lnTo>
                    <a:pt x="198" y="313"/>
                  </a:lnTo>
                  <a:lnTo>
                    <a:pt x="173" y="302"/>
                  </a:lnTo>
                  <a:lnTo>
                    <a:pt x="173" y="302"/>
                  </a:lnTo>
                  <a:lnTo>
                    <a:pt x="168" y="297"/>
                  </a:lnTo>
                  <a:lnTo>
                    <a:pt x="161" y="294"/>
                  </a:lnTo>
                  <a:lnTo>
                    <a:pt x="161" y="294"/>
                  </a:lnTo>
                  <a:lnTo>
                    <a:pt x="147" y="289"/>
                  </a:lnTo>
                  <a:lnTo>
                    <a:pt x="131" y="284"/>
                  </a:lnTo>
                  <a:lnTo>
                    <a:pt x="131" y="284"/>
                  </a:lnTo>
                  <a:lnTo>
                    <a:pt x="127" y="284"/>
                  </a:lnTo>
                  <a:lnTo>
                    <a:pt x="127" y="284"/>
                  </a:lnTo>
                  <a:lnTo>
                    <a:pt x="122" y="283"/>
                  </a:lnTo>
                  <a:lnTo>
                    <a:pt x="122" y="283"/>
                  </a:lnTo>
                  <a:lnTo>
                    <a:pt x="124" y="283"/>
                  </a:lnTo>
                  <a:lnTo>
                    <a:pt x="124" y="283"/>
                  </a:lnTo>
                  <a:lnTo>
                    <a:pt x="120" y="280"/>
                  </a:lnTo>
                  <a:lnTo>
                    <a:pt x="120" y="280"/>
                  </a:lnTo>
                  <a:lnTo>
                    <a:pt x="102" y="264"/>
                  </a:lnTo>
                  <a:lnTo>
                    <a:pt x="81" y="246"/>
                  </a:lnTo>
                  <a:lnTo>
                    <a:pt x="81" y="246"/>
                  </a:lnTo>
                  <a:lnTo>
                    <a:pt x="72" y="238"/>
                  </a:lnTo>
                  <a:lnTo>
                    <a:pt x="66" y="230"/>
                  </a:lnTo>
                  <a:lnTo>
                    <a:pt x="60" y="221"/>
                  </a:lnTo>
                  <a:lnTo>
                    <a:pt x="56" y="211"/>
                  </a:lnTo>
                  <a:lnTo>
                    <a:pt x="52" y="200"/>
                  </a:lnTo>
                  <a:lnTo>
                    <a:pt x="50" y="190"/>
                  </a:lnTo>
                  <a:lnTo>
                    <a:pt x="50" y="178"/>
                  </a:lnTo>
                  <a:lnTo>
                    <a:pt x="50" y="168"/>
                  </a:lnTo>
                  <a:lnTo>
                    <a:pt x="51" y="156"/>
                  </a:lnTo>
                  <a:lnTo>
                    <a:pt x="52" y="145"/>
                  </a:lnTo>
                  <a:lnTo>
                    <a:pt x="55" y="134"/>
                  </a:lnTo>
                  <a:lnTo>
                    <a:pt x="59" y="123"/>
                  </a:lnTo>
                  <a:lnTo>
                    <a:pt x="64" y="114"/>
                  </a:lnTo>
                  <a:lnTo>
                    <a:pt x="69" y="105"/>
                  </a:lnTo>
                  <a:lnTo>
                    <a:pt x="75" y="96"/>
                  </a:lnTo>
                  <a:lnTo>
                    <a:pt x="81" y="88"/>
                  </a:lnTo>
                  <a:lnTo>
                    <a:pt x="81" y="88"/>
                  </a:lnTo>
                  <a:lnTo>
                    <a:pt x="93" y="79"/>
                  </a:lnTo>
                  <a:lnTo>
                    <a:pt x="105" y="71"/>
                  </a:lnTo>
                  <a:lnTo>
                    <a:pt x="119" y="64"/>
                  </a:lnTo>
                  <a:lnTo>
                    <a:pt x="134" y="58"/>
                  </a:lnTo>
                  <a:lnTo>
                    <a:pt x="149" y="54"/>
                  </a:lnTo>
                  <a:lnTo>
                    <a:pt x="165" y="50"/>
                  </a:lnTo>
                  <a:lnTo>
                    <a:pt x="181" y="47"/>
                  </a:lnTo>
                  <a:lnTo>
                    <a:pt x="195" y="46"/>
                  </a:lnTo>
                  <a:lnTo>
                    <a:pt x="195" y="46"/>
                  </a:lnTo>
                  <a:lnTo>
                    <a:pt x="200" y="47"/>
                  </a:lnTo>
                  <a:lnTo>
                    <a:pt x="205" y="47"/>
                  </a:lnTo>
                  <a:lnTo>
                    <a:pt x="211" y="47"/>
                  </a:lnTo>
                  <a:lnTo>
                    <a:pt x="216" y="45"/>
                  </a:lnTo>
                  <a:lnTo>
                    <a:pt x="220" y="42"/>
                  </a:lnTo>
                  <a:lnTo>
                    <a:pt x="224" y="37"/>
                  </a:lnTo>
                  <a:lnTo>
                    <a:pt x="226" y="32"/>
                  </a:lnTo>
                  <a:lnTo>
                    <a:pt x="226" y="25"/>
                  </a:lnTo>
                  <a:lnTo>
                    <a:pt x="226" y="22"/>
                  </a:lnTo>
                  <a:lnTo>
                    <a:pt x="226" y="22"/>
                  </a:lnTo>
                  <a:lnTo>
                    <a:pt x="226" y="19"/>
                  </a:lnTo>
                  <a:lnTo>
                    <a:pt x="225" y="15"/>
                  </a:lnTo>
                  <a:lnTo>
                    <a:pt x="223" y="11"/>
                  </a:lnTo>
                  <a:lnTo>
                    <a:pt x="220" y="7"/>
                  </a:lnTo>
                  <a:lnTo>
                    <a:pt x="217" y="4"/>
                  </a:lnTo>
                  <a:lnTo>
                    <a:pt x="213" y="2"/>
                  </a:lnTo>
                  <a:lnTo>
                    <a:pt x="20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185" y="0"/>
                  </a:lnTo>
                  <a:lnTo>
                    <a:pt x="165" y="3"/>
                  </a:lnTo>
                  <a:lnTo>
                    <a:pt x="145" y="7"/>
                  </a:lnTo>
                  <a:lnTo>
                    <a:pt x="126" y="13"/>
                  </a:lnTo>
                  <a:lnTo>
                    <a:pt x="107" y="20"/>
                  </a:lnTo>
                  <a:lnTo>
                    <a:pt x="89" y="29"/>
                  </a:lnTo>
                  <a:lnTo>
                    <a:pt x="73" y="38"/>
                  </a:lnTo>
                  <a:lnTo>
                    <a:pt x="58" y="50"/>
                  </a:lnTo>
                  <a:lnTo>
                    <a:pt x="43" y="63"/>
                  </a:lnTo>
                  <a:lnTo>
                    <a:pt x="32" y="77"/>
                  </a:lnTo>
                  <a:lnTo>
                    <a:pt x="21" y="93"/>
                  </a:lnTo>
                  <a:lnTo>
                    <a:pt x="13" y="109"/>
                  </a:lnTo>
                  <a:lnTo>
                    <a:pt x="7" y="127"/>
                  </a:lnTo>
                  <a:lnTo>
                    <a:pt x="4" y="147"/>
                  </a:lnTo>
                  <a:lnTo>
                    <a:pt x="3" y="168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8" y="203"/>
                  </a:lnTo>
                  <a:lnTo>
                    <a:pt x="12" y="217"/>
                  </a:lnTo>
                  <a:lnTo>
                    <a:pt x="16" y="230"/>
                  </a:lnTo>
                  <a:lnTo>
                    <a:pt x="22" y="242"/>
                  </a:lnTo>
                  <a:lnTo>
                    <a:pt x="28" y="253"/>
                  </a:lnTo>
                  <a:lnTo>
                    <a:pt x="34" y="263"/>
                  </a:lnTo>
                  <a:lnTo>
                    <a:pt x="42" y="274"/>
                  </a:lnTo>
                  <a:lnTo>
                    <a:pt x="50" y="281"/>
                  </a:lnTo>
                  <a:lnTo>
                    <a:pt x="59" y="291"/>
                  </a:lnTo>
                  <a:lnTo>
                    <a:pt x="68" y="297"/>
                  </a:lnTo>
                  <a:lnTo>
                    <a:pt x="88" y="311"/>
                  </a:lnTo>
                  <a:lnTo>
                    <a:pt x="109" y="322"/>
                  </a:lnTo>
                  <a:lnTo>
                    <a:pt x="131" y="332"/>
                  </a:lnTo>
                  <a:lnTo>
                    <a:pt x="131" y="332"/>
                  </a:lnTo>
                  <a:lnTo>
                    <a:pt x="154" y="344"/>
                  </a:lnTo>
                  <a:lnTo>
                    <a:pt x="166" y="349"/>
                  </a:lnTo>
                  <a:lnTo>
                    <a:pt x="178" y="353"/>
                  </a:lnTo>
                  <a:lnTo>
                    <a:pt x="178" y="353"/>
                  </a:lnTo>
                  <a:lnTo>
                    <a:pt x="212" y="364"/>
                  </a:lnTo>
                  <a:lnTo>
                    <a:pt x="246" y="377"/>
                  </a:lnTo>
                  <a:lnTo>
                    <a:pt x="280" y="391"/>
                  </a:lnTo>
                  <a:lnTo>
                    <a:pt x="313" y="406"/>
                  </a:lnTo>
                  <a:lnTo>
                    <a:pt x="313" y="406"/>
                  </a:lnTo>
                  <a:lnTo>
                    <a:pt x="319" y="410"/>
                  </a:lnTo>
                  <a:lnTo>
                    <a:pt x="326" y="413"/>
                  </a:lnTo>
                  <a:lnTo>
                    <a:pt x="330" y="417"/>
                  </a:lnTo>
                  <a:lnTo>
                    <a:pt x="332" y="421"/>
                  </a:lnTo>
                  <a:lnTo>
                    <a:pt x="335" y="427"/>
                  </a:lnTo>
                  <a:lnTo>
                    <a:pt x="335" y="430"/>
                  </a:lnTo>
                  <a:lnTo>
                    <a:pt x="335" y="436"/>
                  </a:lnTo>
                  <a:lnTo>
                    <a:pt x="334" y="441"/>
                  </a:lnTo>
                  <a:lnTo>
                    <a:pt x="332" y="445"/>
                  </a:lnTo>
                  <a:lnTo>
                    <a:pt x="330" y="449"/>
                  </a:lnTo>
                  <a:lnTo>
                    <a:pt x="326" y="453"/>
                  </a:lnTo>
                  <a:lnTo>
                    <a:pt x="321" y="457"/>
                  </a:lnTo>
                  <a:lnTo>
                    <a:pt x="315" y="459"/>
                  </a:lnTo>
                  <a:lnTo>
                    <a:pt x="309" y="462"/>
                  </a:lnTo>
                  <a:lnTo>
                    <a:pt x="302" y="464"/>
                  </a:lnTo>
                  <a:lnTo>
                    <a:pt x="296" y="466"/>
                  </a:lnTo>
                  <a:lnTo>
                    <a:pt x="296" y="4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29" name="Freeform 1170"/>
            <p:cNvSpPr/>
            <p:nvPr/>
          </p:nvSpPr>
          <p:spPr bwMode="auto">
            <a:xfrm>
              <a:off x="6827838" y="4465638"/>
              <a:ext cx="95250" cy="53975"/>
            </a:xfrm>
            <a:custGeom>
              <a:avLst/>
              <a:gdLst/>
              <a:ahLst/>
              <a:cxnLst>
                <a:cxn ang="0">
                  <a:pos x="241" y="113"/>
                </a:cxn>
                <a:cxn ang="0">
                  <a:pos x="237" y="69"/>
                </a:cxn>
                <a:cxn ang="0">
                  <a:pos x="232" y="48"/>
                </a:cxn>
                <a:cxn ang="0">
                  <a:pos x="219" y="30"/>
                </a:cxn>
                <a:cxn ang="0">
                  <a:pos x="208" y="22"/>
                </a:cxn>
                <a:cxn ang="0">
                  <a:pos x="186" y="9"/>
                </a:cxn>
                <a:cxn ang="0">
                  <a:pos x="160" y="3"/>
                </a:cxn>
                <a:cxn ang="0">
                  <a:pos x="134" y="0"/>
                </a:cxn>
                <a:cxn ang="0">
                  <a:pos x="121" y="0"/>
                </a:cxn>
                <a:cxn ang="0">
                  <a:pos x="83" y="3"/>
                </a:cxn>
                <a:cxn ang="0">
                  <a:pos x="55" y="9"/>
                </a:cxn>
                <a:cxn ang="0">
                  <a:pos x="32" y="20"/>
                </a:cxn>
                <a:cxn ang="0">
                  <a:pos x="23" y="28"/>
                </a:cxn>
                <a:cxn ang="0">
                  <a:pos x="11" y="47"/>
                </a:cxn>
                <a:cxn ang="0">
                  <a:pos x="3" y="69"/>
                </a:cxn>
                <a:cxn ang="0">
                  <a:pos x="0" y="93"/>
                </a:cxn>
                <a:cxn ang="0">
                  <a:pos x="0" y="115"/>
                </a:cxn>
                <a:cxn ang="0">
                  <a:pos x="2" y="126"/>
                </a:cxn>
                <a:cxn ang="0">
                  <a:pos x="7" y="132"/>
                </a:cxn>
                <a:cxn ang="0">
                  <a:pos x="15" y="136"/>
                </a:cxn>
                <a:cxn ang="0">
                  <a:pos x="32" y="136"/>
                </a:cxn>
                <a:cxn ang="0">
                  <a:pos x="38" y="132"/>
                </a:cxn>
                <a:cxn ang="0">
                  <a:pos x="44" y="126"/>
                </a:cxn>
                <a:cxn ang="0">
                  <a:pos x="46" y="115"/>
                </a:cxn>
                <a:cxn ang="0">
                  <a:pos x="46" y="99"/>
                </a:cxn>
                <a:cxn ang="0">
                  <a:pos x="54" y="73"/>
                </a:cxn>
                <a:cxn ang="0">
                  <a:pos x="68" y="56"/>
                </a:cxn>
                <a:cxn ang="0">
                  <a:pos x="93" y="48"/>
                </a:cxn>
                <a:cxn ang="0">
                  <a:pos x="110" y="47"/>
                </a:cxn>
                <a:cxn ang="0">
                  <a:pos x="152" y="48"/>
                </a:cxn>
                <a:cxn ang="0">
                  <a:pos x="166" y="52"/>
                </a:cxn>
                <a:cxn ang="0">
                  <a:pos x="183" y="62"/>
                </a:cxn>
                <a:cxn ang="0">
                  <a:pos x="191" y="76"/>
                </a:cxn>
                <a:cxn ang="0">
                  <a:pos x="194" y="94"/>
                </a:cxn>
                <a:cxn ang="0">
                  <a:pos x="195" y="113"/>
                </a:cxn>
                <a:cxn ang="0">
                  <a:pos x="199" y="122"/>
                </a:cxn>
                <a:cxn ang="0">
                  <a:pos x="204" y="128"/>
                </a:cxn>
                <a:cxn ang="0">
                  <a:pos x="221" y="135"/>
                </a:cxn>
                <a:cxn ang="0">
                  <a:pos x="233" y="131"/>
                </a:cxn>
                <a:cxn ang="0">
                  <a:pos x="238" y="126"/>
                </a:cxn>
                <a:cxn ang="0">
                  <a:pos x="241" y="118"/>
                </a:cxn>
                <a:cxn ang="0">
                  <a:pos x="241" y="113"/>
                </a:cxn>
              </a:cxnLst>
              <a:rect l="0" t="0" r="r" b="b"/>
              <a:pathLst>
                <a:path w="241" h="137">
                  <a:moveTo>
                    <a:pt x="241" y="113"/>
                  </a:moveTo>
                  <a:lnTo>
                    <a:pt x="241" y="113"/>
                  </a:lnTo>
                  <a:lnTo>
                    <a:pt x="240" y="90"/>
                  </a:lnTo>
                  <a:lnTo>
                    <a:pt x="237" y="69"/>
                  </a:lnTo>
                  <a:lnTo>
                    <a:pt x="236" y="59"/>
                  </a:lnTo>
                  <a:lnTo>
                    <a:pt x="232" y="48"/>
                  </a:lnTo>
                  <a:lnTo>
                    <a:pt x="227" y="39"/>
                  </a:lnTo>
                  <a:lnTo>
                    <a:pt x="219" y="30"/>
                  </a:lnTo>
                  <a:lnTo>
                    <a:pt x="219" y="30"/>
                  </a:lnTo>
                  <a:lnTo>
                    <a:pt x="208" y="22"/>
                  </a:lnTo>
                  <a:lnTo>
                    <a:pt x="198" y="14"/>
                  </a:lnTo>
                  <a:lnTo>
                    <a:pt x="186" y="9"/>
                  </a:lnTo>
                  <a:lnTo>
                    <a:pt x="173" y="5"/>
                  </a:lnTo>
                  <a:lnTo>
                    <a:pt x="160" y="3"/>
                  </a:lnTo>
                  <a:lnTo>
                    <a:pt x="147" y="1"/>
                  </a:lnTo>
                  <a:lnTo>
                    <a:pt x="134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83" y="3"/>
                  </a:lnTo>
                  <a:lnTo>
                    <a:pt x="68" y="5"/>
                  </a:lnTo>
                  <a:lnTo>
                    <a:pt x="55" y="9"/>
                  </a:lnTo>
                  <a:lnTo>
                    <a:pt x="44" y="14"/>
                  </a:lnTo>
                  <a:lnTo>
                    <a:pt x="32" y="20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6" y="37"/>
                  </a:lnTo>
                  <a:lnTo>
                    <a:pt x="11" y="47"/>
                  </a:lnTo>
                  <a:lnTo>
                    <a:pt x="7" y="58"/>
                  </a:lnTo>
                  <a:lnTo>
                    <a:pt x="3" y="69"/>
                  </a:lnTo>
                  <a:lnTo>
                    <a:pt x="2" y="81"/>
                  </a:lnTo>
                  <a:lnTo>
                    <a:pt x="0" y="93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20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7" y="132"/>
                  </a:lnTo>
                  <a:lnTo>
                    <a:pt x="11" y="135"/>
                  </a:lnTo>
                  <a:lnTo>
                    <a:pt x="15" y="136"/>
                  </a:lnTo>
                  <a:lnTo>
                    <a:pt x="23" y="137"/>
                  </a:lnTo>
                  <a:lnTo>
                    <a:pt x="32" y="136"/>
                  </a:lnTo>
                  <a:lnTo>
                    <a:pt x="36" y="135"/>
                  </a:lnTo>
                  <a:lnTo>
                    <a:pt x="38" y="132"/>
                  </a:lnTo>
                  <a:lnTo>
                    <a:pt x="42" y="128"/>
                  </a:lnTo>
                  <a:lnTo>
                    <a:pt x="44" y="126"/>
                  </a:lnTo>
                  <a:lnTo>
                    <a:pt x="45" y="120"/>
                  </a:lnTo>
                  <a:lnTo>
                    <a:pt x="46" y="115"/>
                  </a:lnTo>
                  <a:lnTo>
                    <a:pt x="46" y="115"/>
                  </a:lnTo>
                  <a:lnTo>
                    <a:pt x="46" y="99"/>
                  </a:lnTo>
                  <a:lnTo>
                    <a:pt x="49" y="85"/>
                  </a:lnTo>
                  <a:lnTo>
                    <a:pt x="54" y="73"/>
                  </a:lnTo>
                  <a:lnTo>
                    <a:pt x="61" y="64"/>
                  </a:lnTo>
                  <a:lnTo>
                    <a:pt x="68" y="56"/>
                  </a:lnTo>
                  <a:lnTo>
                    <a:pt x="80" y="51"/>
                  </a:lnTo>
                  <a:lnTo>
                    <a:pt x="93" y="48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39" y="47"/>
                  </a:lnTo>
                  <a:lnTo>
                    <a:pt x="152" y="48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77" y="56"/>
                  </a:lnTo>
                  <a:lnTo>
                    <a:pt x="183" y="62"/>
                  </a:lnTo>
                  <a:lnTo>
                    <a:pt x="189" y="68"/>
                  </a:lnTo>
                  <a:lnTo>
                    <a:pt x="191" y="76"/>
                  </a:lnTo>
                  <a:lnTo>
                    <a:pt x="194" y="85"/>
                  </a:lnTo>
                  <a:lnTo>
                    <a:pt x="194" y="94"/>
                  </a:lnTo>
                  <a:lnTo>
                    <a:pt x="195" y="113"/>
                  </a:lnTo>
                  <a:lnTo>
                    <a:pt x="195" y="113"/>
                  </a:lnTo>
                  <a:lnTo>
                    <a:pt x="197" y="118"/>
                  </a:lnTo>
                  <a:lnTo>
                    <a:pt x="199" y="122"/>
                  </a:lnTo>
                  <a:lnTo>
                    <a:pt x="202" y="126"/>
                  </a:lnTo>
                  <a:lnTo>
                    <a:pt x="204" y="128"/>
                  </a:lnTo>
                  <a:lnTo>
                    <a:pt x="212" y="133"/>
                  </a:lnTo>
                  <a:lnTo>
                    <a:pt x="221" y="135"/>
                  </a:lnTo>
                  <a:lnTo>
                    <a:pt x="229" y="133"/>
                  </a:lnTo>
                  <a:lnTo>
                    <a:pt x="233" y="131"/>
                  </a:lnTo>
                  <a:lnTo>
                    <a:pt x="236" y="130"/>
                  </a:lnTo>
                  <a:lnTo>
                    <a:pt x="238" y="126"/>
                  </a:lnTo>
                  <a:lnTo>
                    <a:pt x="241" y="122"/>
                  </a:lnTo>
                  <a:lnTo>
                    <a:pt x="241" y="118"/>
                  </a:lnTo>
                  <a:lnTo>
                    <a:pt x="241" y="113"/>
                  </a:lnTo>
                  <a:lnTo>
                    <a:pt x="241" y="1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30" name="Freeform 1171"/>
            <p:cNvSpPr>
              <a:spLocks noEditPoints="1"/>
            </p:cNvSpPr>
            <p:nvPr/>
          </p:nvSpPr>
          <p:spPr bwMode="auto">
            <a:xfrm>
              <a:off x="6681788" y="4435475"/>
              <a:ext cx="387350" cy="382588"/>
            </a:xfrm>
            <a:custGeom>
              <a:avLst/>
              <a:gdLst/>
              <a:ahLst/>
              <a:cxnLst>
                <a:cxn ang="0">
                  <a:pos x="823" y="95"/>
                </a:cxn>
                <a:cxn ang="0">
                  <a:pos x="715" y="47"/>
                </a:cxn>
                <a:cxn ang="0">
                  <a:pos x="509" y="0"/>
                </a:cxn>
                <a:cxn ang="0">
                  <a:pos x="410" y="5"/>
                </a:cxn>
                <a:cxn ang="0">
                  <a:pos x="267" y="26"/>
                </a:cxn>
                <a:cxn ang="0">
                  <a:pos x="161" y="76"/>
                </a:cxn>
                <a:cxn ang="0">
                  <a:pos x="92" y="148"/>
                </a:cxn>
                <a:cxn ang="0">
                  <a:pos x="36" y="259"/>
                </a:cxn>
                <a:cxn ang="0">
                  <a:pos x="8" y="379"/>
                </a:cxn>
                <a:cxn ang="0">
                  <a:pos x="2" y="530"/>
                </a:cxn>
                <a:cxn ang="0">
                  <a:pos x="29" y="649"/>
                </a:cxn>
                <a:cxn ang="0">
                  <a:pos x="89" y="760"/>
                </a:cxn>
                <a:cxn ang="0">
                  <a:pos x="174" y="845"/>
                </a:cxn>
                <a:cxn ang="0">
                  <a:pos x="295" y="917"/>
                </a:cxn>
                <a:cxn ang="0">
                  <a:pos x="390" y="949"/>
                </a:cxn>
                <a:cxn ang="0">
                  <a:pos x="552" y="964"/>
                </a:cxn>
                <a:cxn ang="0">
                  <a:pos x="622" y="953"/>
                </a:cxn>
                <a:cxn ang="0">
                  <a:pos x="733" y="923"/>
                </a:cxn>
                <a:cxn ang="0">
                  <a:pos x="838" y="875"/>
                </a:cxn>
                <a:cxn ang="0">
                  <a:pos x="896" y="805"/>
                </a:cxn>
                <a:cxn ang="0">
                  <a:pos x="940" y="696"/>
                </a:cxn>
                <a:cxn ang="0">
                  <a:pos x="974" y="460"/>
                </a:cxn>
                <a:cxn ang="0">
                  <a:pos x="975" y="377"/>
                </a:cxn>
                <a:cxn ang="0">
                  <a:pos x="957" y="268"/>
                </a:cxn>
                <a:cxn ang="0">
                  <a:pos x="910" y="173"/>
                </a:cxn>
                <a:cxn ang="0">
                  <a:pos x="924" y="473"/>
                </a:cxn>
                <a:cxn ang="0">
                  <a:pos x="916" y="553"/>
                </a:cxn>
                <a:cxn ang="0">
                  <a:pos x="891" y="693"/>
                </a:cxn>
                <a:cxn ang="0">
                  <a:pos x="835" y="808"/>
                </a:cxn>
                <a:cxn ang="0">
                  <a:pos x="755" y="868"/>
                </a:cxn>
                <a:cxn ang="0">
                  <a:pos x="635" y="902"/>
                </a:cxn>
                <a:cxn ang="0">
                  <a:pos x="556" y="918"/>
                </a:cxn>
                <a:cxn ang="0">
                  <a:pos x="429" y="910"/>
                </a:cxn>
                <a:cxn ang="0">
                  <a:pos x="313" y="873"/>
                </a:cxn>
                <a:cxn ang="0">
                  <a:pos x="211" y="809"/>
                </a:cxn>
                <a:cxn ang="0">
                  <a:pos x="127" y="731"/>
                </a:cxn>
                <a:cxn ang="0">
                  <a:pos x="75" y="639"/>
                </a:cxn>
                <a:cxn ang="0">
                  <a:pos x="47" y="539"/>
                </a:cxn>
                <a:cxn ang="0">
                  <a:pos x="51" y="371"/>
                </a:cxn>
                <a:cxn ang="0">
                  <a:pos x="83" y="252"/>
                </a:cxn>
                <a:cxn ang="0">
                  <a:pos x="131" y="173"/>
                </a:cxn>
                <a:cxn ang="0">
                  <a:pos x="220" y="99"/>
                </a:cxn>
                <a:cxn ang="0">
                  <a:pos x="321" y="63"/>
                </a:cxn>
                <a:cxn ang="0">
                  <a:pos x="457" y="50"/>
                </a:cxn>
                <a:cxn ang="0">
                  <a:pos x="477" y="48"/>
                </a:cxn>
                <a:cxn ang="0">
                  <a:pos x="529" y="47"/>
                </a:cxn>
                <a:cxn ang="0">
                  <a:pos x="639" y="68"/>
                </a:cxn>
                <a:cxn ang="0">
                  <a:pos x="770" y="118"/>
                </a:cxn>
                <a:cxn ang="0">
                  <a:pos x="865" y="191"/>
                </a:cxn>
                <a:cxn ang="0">
                  <a:pos x="908" y="271"/>
                </a:cxn>
                <a:cxn ang="0">
                  <a:pos x="932" y="392"/>
                </a:cxn>
                <a:cxn ang="0">
                  <a:pos x="924" y="473"/>
                </a:cxn>
              </a:cxnLst>
              <a:rect l="0" t="0" r="r" b="b"/>
              <a:pathLst>
                <a:path w="976" h="964">
                  <a:moveTo>
                    <a:pt x="881" y="140"/>
                  </a:moveTo>
                  <a:lnTo>
                    <a:pt x="881" y="140"/>
                  </a:lnTo>
                  <a:lnTo>
                    <a:pt x="862" y="124"/>
                  </a:lnTo>
                  <a:lnTo>
                    <a:pt x="843" y="108"/>
                  </a:lnTo>
                  <a:lnTo>
                    <a:pt x="823" y="95"/>
                  </a:lnTo>
                  <a:lnTo>
                    <a:pt x="802" y="84"/>
                  </a:lnTo>
                  <a:lnTo>
                    <a:pt x="781" y="73"/>
                  </a:lnTo>
                  <a:lnTo>
                    <a:pt x="759" y="63"/>
                  </a:lnTo>
                  <a:lnTo>
                    <a:pt x="737" y="55"/>
                  </a:lnTo>
                  <a:lnTo>
                    <a:pt x="715" y="47"/>
                  </a:lnTo>
                  <a:lnTo>
                    <a:pt x="668" y="33"/>
                  </a:lnTo>
                  <a:lnTo>
                    <a:pt x="620" y="22"/>
                  </a:lnTo>
                  <a:lnTo>
                    <a:pt x="526" y="3"/>
                  </a:lnTo>
                  <a:lnTo>
                    <a:pt x="526" y="3"/>
                  </a:lnTo>
                  <a:lnTo>
                    <a:pt x="509" y="0"/>
                  </a:lnTo>
                  <a:lnTo>
                    <a:pt x="492" y="0"/>
                  </a:lnTo>
                  <a:lnTo>
                    <a:pt x="475" y="0"/>
                  </a:lnTo>
                  <a:lnTo>
                    <a:pt x="458" y="4"/>
                  </a:lnTo>
                  <a:lnTo>
                    <a:pt x="458" y="4"/>
                  </a:lnTo>
                  <a:lnTo>
                    <a:pt x="410" y="5"/>
                  </a:lnTo>
                  <a:lnTo>
                    <a:pt x="363" y="9"/>
                  </a:lnTo>
                  <a:lnTo>
                    <a:pt x="338" y="12"/>
                  </a:lnTo>
                  <a:lnTo>
                    <a:pt x="314" y="16"/>
                  </a:lnTo>
                  <a:lnTo>
                    <a:pt x="291" y="21"/>
                  </a:lnTo>
                  <a:lnTo>
                    <a:pt x="267" y="26"/>
                  </a:lnTo>
                  <a:lnTo>
                    <a:pt x="245" y="34"/>
                  </a:lnTo>
                  <a:lnTo>
                    <a:pt x="223" y="42"/>
                  </a:lnTo>
                  <a:lnTo>
                    <a:pt x="201" y="52"/>
                  </a:lnTo>
                  <a:lnTo>
                    <a:pt x="181" y="63"/>
                  </a:lnTo>
                  <a:lnTo>
                    <a:pt x="161" y="76"/>
                  </a:lnTo>
                  <a:lnTo>
                    <a:pt x="142" y="91"/>
                  </a:lnTo>
                  <a:lnTo>
                    <a:pt x="125" y="107"/>
                  </a:lnTo>
                  <a:lnTo>
                    <a:pt x="108" y="125"/>
                  </a:lnTo>
                  <a:lnTo>
                    <a:pt x="108" y="125"/>
                  </a:lnTo>
                  <a:lnTo>
                    <a:pt x="92" y="148"/>
                  </a:lnTo>
                  <a:lnTo>
                    <a:pt x="79" y="169"/>
                  </a:lnTo>
                  <a:lnTo>
                    <a:pt x="66" y="191"/>
                  </a:lnTo>
                  <a:lnTo>
                    <a:pt x="54" y="213"/>
                  </a:lnTo>
                  <a:lnTo>
                    <a:pt x="45" y="235"/>
                  </a:lnTo>
                  <a:lnTo>
                    <a:pt x="36" y="259"/>
                  </a:lnTo>
                  <a:lnTo>
                    <a:pt x="28" y="282"/>
                  </a:lnTo>
                  <a:lnTo>
                    <a:pt x="21" y="306"/>
                  </a:lnTo>
                  <a:lnTo>
                    <a:pt x="16" y="329"/>
                  </a:lnTo>
                  <a:lnTo>
                    <a:pt x="12" y="354"/>
                  </a:lnTo>
                  <a:lnTo>
                    <a:pt x="8" y="379"/>
                  </a:lnTo>
                  <a:lnTo>
                    <a:pt x="6" y="404"/>
                  </a:lnTo>
                  <a:lnTo>
                    <a:pt x="2" y="455"/>
                  </a:lnTo>
                  <a:lnTo>
                    <a:pt x="0" y="506"/>
                  </a:lnTo>
                  <a:lnTo>
                    <a:pt x="0" y="506"/>
                  </a:lnTo>
                  <a:lnTo>
                    <a:pt x="2" y="530"/>
                  </a:lnTo>
                  <a:lnTo>
                    <a:pt x="4" y="553"/>
                  </a:lnTo>
                  <a:lnTo>
                    <a:pt x="8" y="577"/>
                  </a:lnTo>
                  <a:lnTo>
                    <a:pt x="13" y="601"/>
                  </a:lnTo>
                  <a:lnTo>
                    <a:pt x="20" y="625"/>
                  </a:lnTo>
                  <a:lnTo>
                    <a:pt x="29" y="649"/>
                  </a:lnTo>
                  <a:lnTo>
                    <a:pt x="38" y="672"/>
                  </a:lnTo>
                  <a:lnTo>
                    <a:pt x="50" y="696"/>
                  </a:lnTo>
                  <a:lnTo>
                    <a:pt x="62" y="718"/>
                  </a:lnTo>
                  <a:lnTo>
                    <a:pt x="75" y="739"/>
                  </a:lnTo>
                  <a:lnTo>
                    <a:pt x="89" y="760"/>
                  </a:lnTo>
                  <a:lnTo>
                    <a:pt x="105" y="779"/>
                  </a:lnTo>
                  <a:lnTo>
                    <a:pt x="121" y="798"/>
                  </a:lnTo>
                  <a:lnTo>
                    <a:pt x="138" y="815"/>
                  </a:lnTo>
                  <a:lnTo>
                    <a:pt x="156" y="830"/>
                  </a:lnTo>
                  <a:lnTo>
                    <a:pt x="174" y="845"/>
                  </a:lnTo>
                  <a:lnTo>
                    <a:pt x="174" y="845"/>
                  </a:lnTo>
                  <a:lnTo>
                    <a:pt x="212" y="871"/>
                  </a:lnTo>
                  <a:lnTo>
                    <a:pt x="253" y="896"/>
                  </a:lnTo>
                  <a:lnTo>
                    <a:pt x="274" y="906"/>
                  </a:lnTo>
                  <a:lnTo>
                    <a:pt x="295" y="917"/>
                  </a:lnTo>
                  <a:lnTo>
                    <a:pt x="316" y="927"/>
                  </a:lnTo>
                  <a:lnTo>
                    <a:pt x="338" y="935"/>
                  </a:lnTo>
                  <a:lnTo>
                    <a:pt x="338" y="935"/>
                  </a:lnTo>
                  <a:lnTo>
                    <a:pt x="364" y="943"/>
                  </a:lnTo>
                  <a:lnTo>
                    <a:pt x="390" y="949"/>
                  </a:lnTo>
                  <a:lnTo>
                    <a:pt x="416" y="953"/>
                  </a:lnTo>
                  <a:lnTo>
                    <a:pt x="444" y="957"/>
                  </a:lnTo>
                  <a:lnTo>
                    <a:pt x="471" y="960"/>
                  </a:lnTo>
                  <a:lnTo>
                    <a:pt x="499" y="961"/>
                  </a:lnTo>
                  <a:lnTo>
                    <a:pt x="552" y="964"/>
                  </a:lnTo>
                  <a:lnTo>
                    <a:pt x="552" y="964"/>
                  </a:lnTo>
                  <a:lnTo>
                    <a:pt x="564" y="964"/>
                  </a:lnTo>
                  <a:lnTo>
                    <a:pt x="576" y="962"/>
                  </a:lnTo>
                  <a:lnTo>
                    <a:pt x="599" y="960"/>
                  </a:lnTo>
                  <a:lnTo>
                    <a:pt x="622" y="953"/>
                  </a:lnTo>
                  <a:lnTo>
                    <a:pt x="644" y="947"/>
                  </a:lnTo>
                  <a:lnTo>
                    <a:pt x="687" y="934"/>
                  </a:lnTo>
                  <a:lnTo>
                    <a:pt x="709" y="927"/>
                  </a:lnTo>
                  <a:lnTo>
                    <a:pt x="733" y="923"/>
                  </a:lnTo>
                  <a:lnTo>
                    <a:pt x="733" y="923"/>
                  </a:lnTo>
                  <a:lnTo>
                    <a:pt x="754" y="919"/>
                  </a:lnTo>
                  <a:lnTo>
                    <a:pt x="775" y="911"/>
                  </a:lnTo>
                  <a:lnTo>
                    <a:pt x="797" y="901"/>
                  </a:lnTo>
                  <a:lnTo>
                    <a:pt x="818" y="889"/>
                  </a:lnTo>
                  <a:lnTo>
                    <a:pt x="838" y="875"/>
                  </a:lnTo>
                  <a:lnTo>
                    <a:pt x="856" y="859"/>
                  </a:lnTo>
                  <a:lnTo>
                    <a:pt x="872" y="843"/>
                  </a:lnTo>
                  <a:lnTo>
                    <a:pt x="885" y="826"/>
                  </a:lnTo>
                  <a:lnTo>
                    <a:pt x="885" y="826"/>
                  </a:lnTo>
                  <a:lnTo>
                    <a:pt x="896" y="805"/>
                  </a:lnTo>
                  <a:lnTo>
                    <a:pt x="908" y="785"/>
                  </a:lnTo>
                  <a:lnTo>
                    <a:pt x="917" y="762"/>
                  </a:lnTo>
                  <a:lnTo>
                    <a:pt x="925" y="740"/>
                  </a:lnTo>
                  <a:lnTo>
                    <a:pt x="933" y="718"/>
                  </a:lnTo>
                  <a:lnTo>
                    <a:pt x="940" y="696"/>
                  </a:lnTo>
                  <a:lnTo>
                    <a:pt x="945" y="672"/>
                  </a:lnTo>
                  <a:lnTo>
                    <a:pt x="950" y="649"/>
                  </a:lnTo>
                  <a:lnTo>
                    <a:pt x="958" y="603"/>
                  </a:lnTo>
                  <a:lnTo>
                    <a:pt x="963" y="554"/>
                  </a:lnTo>
                  <a:lnTo>
                    <a:pt x="974" y="460"/>
                  </a:lnTo>
                  <a:lnTo>
                    <a:pt x="974" y="460"/>
                  </a:lnTo>
                  <a:lnTo>
                    <a:pt x="975" y="441"/>
                  </a:lnTo>
                  <a:lnTo>
                    <a:pt x="976" y="418"/>
                  </a:lnTo>
                  <a:lnTo>
                    <a:pt x="976" y="397"/>
                  </a:lnTo>
                  <a:lnTo>
                    <a:pt x="975" y="377"/>
                  </a:lnTo>
                  <a:lnTo>
                    <a:pt x="974" y="354"/>
                  </a:lnTo>
                  <a:lnTo>
                    <a:pt x="971" y="332"/>
                  </a:lnTo>
                  <a:lnTo>
                    <a:pt x="967" y="311"/>
                  </a:lnTo>
                  <a:lnTo>
                    <a:pt x="962" y="289"/>
                  </a:lnTo>
                  <a:lnTo>
                    <a:pt x="957" y="268"/>
                  </a:lnTo>
                  <a:lnTo>
                    <a:pt x="949" y="247"/>
                  </a:lnTo>
                  <a:lnTo>
                    <a:pt x="941" y="227"/>
                  </a:lnTo>
                  <a:lnTo>
                    <a:pt x="932" y="208"/>
                  </a:lnTo>
                  <a:lnTo>
                    <a:pt x="921" y="190"/>
                  </a:lnTo>
                  <a:lnTo>
                    <a:pt x="910" y="173"/>
                  </a:lnTo>
                  <a:lnTo>
                    <a:pt x="895" y="156"/>
                  </a:lnTo>
                  <a:lnTo>
                    <a:pt x="881" y="140"/>
                  </a:lnTo>
                  <a:lnTo>
                    <a:pt x="881" y="140"/>
                  </a:lnTo>
                  <a:close/>
                  <a:moveTo>
                    <a:pt x="924" y="473"/>
                  </a:moveTo>
                  <a:lnTo>
                    <a:pt x="924" y="473"/>
                  </a:lnTo>
                  <a:lnTo>
                    <a:pt x="921" y="484"/>
                  </a:lnTo>
                  <a:lnTo>
                    <a:pt x="920" y="494"/>
                  </a:lnTo>
                  <a:lnTo>
                    <a:pt x="919" y="514"/>
                  </a:lnTo>
                  <a:lnTo>
                    <a:pt x="919" y="533"/>
                  </a:lnTo>
                  <a:lnTo>
                    <a:pt x="916" y="553"/>
                  </a:lnTo>
                  <a:lnTo>
                    <a:pt x="916" y="553"/>
                  </a:lnTo>
                  <a:lnTo>
                    <a:pt x="906" y="624"/>
                  </a:lnTo>
                  <a:lnTo>
                    <a:pt x="899" y="658"/>
                  </a:lnTo>
                  <a:lnTo>
                    <a:pt x="891" y="693"/>
                  </a:lnTo>
                  <a:lnTo>
                    <a:pt x="891" y="693"/>
                  </a:lnTo>
                  <a:lnTo>
                    <a:pt x="883" y="720"/>
                  </a:lnTo>
                  <a:lnTo>
                    <a:pt x="874" y="745"/>
                  </a:lnTo>
                  <a:lnTo>
                    <a:pt x="862" y="768"/>
                  </a:lnTo>
                  <a:lnTo>
                    <a:pt x="851" y="788"/>
                  </a:lnTo>
                  <a:lnTo>
                    <a:pt x="835" y="808"/>
                  </a:lnTo>
                  <a:lnTo>
                    <a:pt x="818" y="826"/>
                  </a:lnTo>
                  <a:lnTo>
                    <a:pt x="797" y="843"/>
                  </a:lnTo>
                  <a:lnTo>
                    <a:pt x="773" y="859"/>
                  </a:lnTo>
                  <a:lnTo>
                    <a:pt x="773" y="859"/>
                  </a:lnTo>
                  <a:lnTo>
                    <a:pt x="755" y="868"/>
                  </a:lnTo>
                  <a:lnTo>
                    <a:pt x="736" y="875"/>
                  </a:lnTo>
                  <a:lnTo>
                    <a:pt x="716" y="881"/>
                  </a:lnTo>
                  <a:lnTo>
                    <a:pt x="696" y="887"/>
                  </a:lnTo>
                  <a:lnTo>
                    <a:pt x="654" y="897"/>
                  </a:lnTo>
                  <a:lnTo>
                    <a:pt x="635" y="902"/>
                  </a:lnTo>
                  <a:lnTo>
                    <a:pt x="615" y="909"/>
                  </a:lnTo>
                  <a:lnTo>
                    <a:pt x="615" y="909"/>
                  </a:lnTo>
                  <a:lnTo>
                    <a:pt x="597" y="914"/>
                  </a:lnTo>
                  <a:lnTo>
                    <a:pt x="577" y="917"/>
                  </a:lnTo>
                  <a:lnTo>
                    <a:pt x="556" y="918"/>
                  </a:lnTo>
                  <a:lnTo>
                    <a:pt x="535" y="918"/>
                  </a:lnTo>
                  <a:lnTo>
                    <a:pt x="494" y="915"/>
                  </a:lnTo>
                  <a:lnTo>
                    <a:pt x="454" y="913"/>
                  </a:lnTo>
                  <a:lnTo>
                    <a:pt x="454" y="913"/>
                  </a:lnTo>
                  <a:lnTo>
                    <a:pt x="429" y="910"/>
                  </a:lnTo>
                  <a:lnTo>
                    <a:pt x="405" y="906"/>
                  </a:lnTo>
                  <a:lnTo>
                    <a:pt x="381" y="901"/>
                  </a:lnTo>
                  <a:lnTo>
                    <a:pt x="357" y="893"/>
                  </a:lnTo>
                  <a:lnTo>
                    <a:pt x="335" y="884"/>
                  </a:lnTo>
                  <a:lnTo>
                    <a:pt x="313" y="873"/>
                  </a:lnTo>
                  <a:lnTo>
                    <a:pt x="291" y="862"/>
                  </a:lnTo>
                  <a:lnTo>
                    <a:pt x="270" y="849"/>
                  </a:lnTo>
                  <a:lnTo>
                    <a:pt x="270" y="849"/>
                  </a:lnTo>
                  <a:lnTo>
                    <a:pt x="231" y="822"/>
                  </a:lnTo>
                  <a:lnTo>
                    <a:pt x="211" y="809"/>
                  </a:lnTo>
                  <a:lnTo>
                    <a:pt x="193" y="796"/>
                  </a:lnTo>
                  <a:lnTo>
                    <a:pt x="176" y="782"/>
                  </a:lnTo>
                  <a:lnTo>
                    <a:pt x="159" y="768"/>
                  </a:lnTo>
                  <a:lnTo>
                    <a:pt x="143" y="749"/>
                  </a:lnTo>
                  <a:lnTo>
                    <a:pt x="127" y="731"/>
                  </a:lnTo>
                  <a:lnTo>
                    <a:pt x="127" y="731"/>
                  </a:lnTo>
                  <a:lnTo>
                    <a:pt x="113" y="710"/>
                  </a:lnTo>
                  <a:lnTo>
                    <a:pt x="98" y="688"/>
                  </a:lnTo>
                  <a:lnTo>
                    <a:pt x="85" y="664"/>
                  </a:lnTo>
                  <a:lnTo>
                    <a:pt x="75" y="639"/>
                  </a:lnTo>
                  <a:lnTo>
                    <a:pt x="64" y="615"/>
                  </a:lnTo>
                  <a:lnTo>
                    <a:pt x="57" y="588"/>
                  </a:lnTo>
                  <a:lnTo>
                    <a:pt x="50" y="564"/>
                  </a:lnTo>
                  <a:lnTo>
                    <a:pt x="47" y="539"/>
                  </a:lnTo>
                  <a:lnTo>
                    <a:pt x="47" y="539"/>
                  </a:lnTo>
                  <a:lnTo>
                    <a:pt x="45" y="493"/>
                  </a:lnTo>
                  <a:lnTo>
                    <a:pt x="45" y="445"/>
                  </a:lnTo>
                  <a:lnTo>
                    <a:pt x="46" y="420"/>
                  </a:lnTo>
                  <a:lnTo>
                    <a:pt x="49" y="396"/>
                  </a:lnTo>
                  <a:lnTo>
                    <a:pt x="51" y="371"/>
                  </a:lnTo>
                  <a:lnTo>
                    <a:pt x="55" y="346"/>
                  </a:lnTo>
                  <a:lnTo>
                    <a:pt x="61" y="322"/>
                  </a:lnTo>
                  <a:lnTo>
                    <a:pt x="67" y="298"/>
                  </a:lnTo>
                  <a:lnTo>
                    <a:pt x="75" y="275"/>
                  </a:lnTo>
                  <a:lnTo>
                    <a:pt x="83" y="252"/>
                  </a:lnTo>
                  <a:lnTo>
                    <a:pt x="93" y="231"/>
                  </a:lnTo>
                  <a:lnTo>
                    <a:pt x="104" y="210"/>
                  </a:lnTo>
                  <a:lnTo>
                    <a:pt x="117" y="191"/>
                  </a:lnTo>
                  <a:lnTo>
                    <a:pt x="131" y="173"/>
                  </a:lnTo>
                  <a:lnTo>
                    <a:pt x="131" y="173"/>
                  </a:lnTo>
                  <a:lnTo>
                    <a:pt x="148" y="154"/>
                  </a:lnTo>
                  <a:lnTo>
                    <a:pt x="165" y="139"/>
                  </a:lnTo>
                  <a:lnTo>
                    <a:pt x="182" y="124"/>
                  </a:lnTo>
                  <a:lnTo>
                    <a:pt x="201" y="111"/>
                  </a:lnTo>
                  <a:lnTo>
                    <a:pt x="220" y="99"/>
                  </a:lnTo>
                  <a:lnTo>
                    <a:pt x="238" y="89"/>
                  </a:lnTo>
                  <a:lnTo>
                    <a:pt x="258" y="81"/>
                  </a:lnTo>
                  <a:lnTo>
                    <a:pt x="279" y="73"/>
                  </a:lnTo>
                  <a:lnTo>
                    <a:pt x="300" y="68"/>
                  </a:lnTo>
                  <a:lnTo>
                    <a:pt x="321" y="63"/>
                  </a:lnTo>
                  <a:lnTo>
                    <a:pt x="342" y="59"/>
                  </a:lnTo>
                  <a:lnTo>
                    <a:pt x="364" y="55"/>
                  </a:lnTo>
                  <a:lnTo>
                    <a:pt x="410" y="51"/>
                  </a:lnTo>
                  <a:lnTo>
                    <a:pt x="457" y="50"/>
                  </a:lnTo>
                  <a:lnTo>
                    <a:pt x="457" y="50"/>
                  </a:lnTo>
                  <a:lnTo>
                    <a:pt x="463" y="50"/>
                  </a:lnTo>
                  <a:lnTo>
                    <a:pt x="463" y="50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477" y="48"/>
                  </a:lnTo>
                  <a:lnTo>
                    <a:pt x="482" y="46"/>
                  </a:lnTo>
                  <a:lnTo>
                    <a:pt x="482" y="46"/>
                  </a:lnTo>
                  <a:lnTo>
                    <a:pt x="494" y="44"/>
                  </a:lnTo>
                  <a:lnTo>
                    <a:pt x="504" y="46"/>
                  </a:lnTo>
                  <a:lnTo>
                    <a:pt x="529" y="47"/>
                  </a:lnTo>
                  <a:lnTo>
                    <a:pt x="573" y="54"/>
                  </a:lnTo>
                  <a:lnTo>
                    <a:pt x="573" y="54"/>
                  </a:lnTo>
                  <a:lnTo>
                    <a:pt x="594" y="57"/>
                  </a:lnTo>
                  <a:lnTo>
                    <a:pt x="616" y="63"/>
                  </a:lnTo>
                  <a:lnTo>
                    <a:pt x="639" y="68"/>
                  </a:lnTo>
                  <a:lnTo>
                    <a:pt x="661" y="74"/>
                  </a:lnTo>
                  <a:lnTo>
                    <a:pt x="705" y="90"/>
                  </a:lnTo>
                  <a:lnTo>
                    <a:pt x="746" y="107"/>
                  </a:lnTo>
                  <a:lnTo>
                    <a:pt x="746" y="107"/>
                  </a:lnTo>
                  <a:lnTo>
                    <a:pt x="770" y="118"/>
                  </a:lnTo>
                  <a:lnTo>
                    <a:pt x="790" y="129"/>
                  </a:lnTo>
                  <a:lnTo>
                    <a:pt x="811" y="142"/>
                  </a:lnTo>
                  <a:lnTo>
                    <a:pt x="831" y="157"/>
                  </a:lnTo>
                  <a:lnTo>
                    <a:pt x="848" y="173"/>
                  </a:lnTo>
                  <a:lnTo>
                    <a:pt x="865" y="191"/>
                  </a:lnTo>
                  <a:lnTo>
                    <a:pt x="879" y="210"/>
                  </a:lnTo>
                  <a:lnTo>
                    <a:pt x="892" y="233"/>
                  </a:lnTo>
                  <a:lnTo>
                    <a:pt x="892" y="233"/>
                  </a:lnTo>
                  <a:lnTo>
                    <a:pt x="902" y="251"/>
                  </a:lnTo>
                  <a:lnTo>
                    <a:pt x="908" y="271"/>
                  </a:lnTo>
                  <a:lnTo>
                    <a:pt x="915" y="290"/>
                  </a:lnTo>
                  <a:lnTo>
                    <a:pt x="919" y="310"/>
                  </a:lnTo>
                  <a:lnTo>
                    <a:pt x="923" y="331"/>
                  </a:lnTo>
                  <a:lnTo>
                    <a:pt x="927" y="352"/>
                  </a:lnTo>
                  <a:lnTo>
                    <a:pt x="932" y="392"/>
                  </a:lnTo>
                  <a:lnTo>
                    <a:pt x="932" y="392"/>
                  </a:lnTo>
                  <a:lnTo>
                    <a:pt x="932" y="412"/>
                  </a:lnTo>
                  <a:lnTo>
                    <a:pt x="930" y="433"/>
                  </a:lnTo>
                  <a:lnTo>
                    <a:pt x="928" y="454"/>
                  </a:lnTo>
                  <a:lnTo>
                    <a:pt x="924" y="473"/>
                  </a:lnTo>
                  <a:lnTo>
                    <a:pt x="924" y="4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31" name="Freeform 1172"/>
            <p:cNvSpPr/>
            <p:nvPr/>
          </p:nvSpPr>
          <p:spPr bwMode="auto">
            <a:xfrm>
              <a:off x="6380163" y="4154488"/>
              <a:ext cx="563563" cy="60325"/>
            </a:xfrm>
            <a:custGeom>
              <a:avLst/>
              <a:gdLst/>
              <a:ahLst/>
              <a:cxnLst>
                <a:cxn ang="0">
                  <a:pos x="1392" y="35"/>
                </a:cxn>
                <a:cxn ang="0">
                  <a:pos x="1354" y="43"/>
                </a:cxn>
                <a:cxn ang="0">
                  <a:pos x="1281" y="64"/>
                </a:cxn>
                <a:cxn ang="0">
                  <a:pos x="1244" y="72"/>
                </a:cxn>
                <a:cxn ang="0">
                  <a:pos x="1146" y="88"/>
                </a:cxn>
                <a:cxn ang="0">
                  <a:pos x="1048" y="98"/>
                </a:cxn>
                <a:cxn ang="0">
                  <a:pos x="958" y="106"/>
                </a:cxn>
                <a:cxn ang="0">
                  <a:pos x="866" y="110"/>
                </a:cxn>
                <a:cxn ang="0">
                  <a:pos x="774" y="110"/>
                </a:cxn>
                <a:cxn ang="0">
                  <a:pos x="684" y="106"/>
                </a:cxn>
                <a:cxn ang="0">
                  <a:pos x="599" y="101"/>
                </a:cxn>
                <a:cxn ang="0">
                  <a:pos x="430" y="93"/>
                </a:cxn>
                <a:cxn ang="0">
                  <a:pos x="345" y="86"/>
                </a:cxn>
                <a:cxn ang="0">
                  <a:pos x="306" y="81"/>
                </a:cxn>
                <a:cxn ang="0">
                  <a:pos x="266" y="75"/>
                </a:cxn>
                <a:cxn ang="0">
                  <a:pos x="242" y="71"/>
                </a:cxn>
                <a:cxn ang="0">
                  <a:pos x="198" y="58"/>
                </a:cxn>
                <a:cxn ang="0">
                  <a:pos x="174" y="54"/>
                </a:cxn>
                <a:cxn ang="0">
                  <a:pos x="152" y="50"/>
                </a:cxn>
                <a:cxn ang="0">
                  <a:pos x="88" y="34"/>
                </a:cxn>
                <a:cxn ang="0">
                  <a:pos x="80" y="31"/>
                </a:cxn>
                <a:cxn ang="0">
                  <a:pos x="58" y="18"/>
                </a:cxn>
                <a:cxn ang="0">
                  <a:pos x="35" y="4"/>
                </a:cxn>
                <a:cxn ang="0">
                  <a:pos x="28" y="1"/>
                </a:cxn>
                <a:cxn ang="0">
                  <a:pos x="18" y="0"/>
                </a:cxn>
                <a:cxn ang="0">
                  <a:pos x="9" y="3"/>
                </a:cxn>
                <a:cxn ang="0">
                  <a:pos x="4" y="9"/>
                </a:cxn>
                <a:cxn ang="0">
                  <a:pos x="0" y="25"/>
                </a:cxn>
                <a:cxn ang="0">
                  <a:pos x="1" y="34"/>
                </a:cxn>
                <a:cxn ang="0">
                  <a:pos x="7" y="41"/>
                </a:cxn>
                <a:cxn ang="0">
                  <a:pos x="16" y="46"/>
                </a:cxn>
                <a:cxn ang="0">
                  <a:pos x="21" y="47"/>
                </a:cxn>
                <a:cxn ang="0">
                  <a:pos x="38" y="59"/>
                </a:cxn>
                <a:cxn ang="0">
                  <a:pos x="62" y="72"/>
                </a:cxn>
                <a:cxn ang="0">
                  <a:pos x="80" y="79"/>
                </a:cxn>
                <a:cxn ang="0">
                  <a:pos x="136" y="93"/>
                </a:cxn>
                <a:cxn ang="0">
                  <a:pos x="228" y="111"/>
                </a:cxn>
                <a:cxn ang="0">
                  <a:pos x="321" y="128"/>
                </a:cxn>
                <a:cxn ang="0">
                  <a:pos x="365" y="135"/>
                </a:cxn>
                <a:cxn ang="0">
                  <a:pos x="455" y="141"/>
                </a:cxn>
                <a:cxn ang="0">
                  <a:pos x="593" y="147"/>
                </a:cxn>
                <a:cxn ang="0">
                  <a:pos x="684" y="152"/>
                </a:cxn>
                <a:cxn ang="0">
                  <a:pos x="729" y="154"/>
                </a:cxn>
                <a:cxn ang="0">
                  <a:pos x="820" y="156"/>
                </a:cxn>
                <a:cxn ang="0">
                  <a:pos x="912" y="154"/>
                </a:cxn>
                <a:cxn ang="0">
                  <a:pos x="1003" y="148"/>
                </a:cxn>
                <a:cxn ang="0">
                  <a:pos x="1048" y="144"/>
                </a:cxn>
                <a:cxn ang="0">
                  <a:pos x="1236" y="120"/>
                </a:cxn>
                <a:cxn ang="0">
                  <a:pos x="1257" y="116"/>
                </a:cxn>
                <a:cxn ang="0">
                  <a:pos x="1320" y="99"/>
                </a:cxn>
                <a:cxn ang="0">
                  <a:pos x="1383" y="84"/>
                </a:cxn>
                <a:cxn ang="0">
                  <a:pos x="1404" y="80"/>
                </a:cxn>
                <a:cxn ang="0">
                  <a:pos x="1413" y="76"/>
                </a:cxn>
                <a:cxn ang="0">
                  <a:pos x="1418" y="71"/>
                </a:cxn>
                <a:cxn ang="0">
                  <a:pos x="1421" y="63"/>
                </a:cxn>
                <a:cxn ang="0">
                  <a:pos x="1415" y="46"/>
                </a:cxn>
                <a:cxn ang="0">
                  <a:pos x="1406" y="38"/>
                </a:cxn>
                <a:cxn ang="0">
                  <a:pos x="1397" y="35"/>
                </a:cxn>
                <a:cxn ang="0">
                  <a:pos x="1392" y="35"/>
                </a:cxn>
              </a:cxnLst>
              <a:rect l="0" t="0" r="r" b="b"/>
              <a:pathLst>
                <a:path w="1421" h="156">
                  <a:moveTo>
                    <a:pt x="1392" y="35"/>
                  </a:moveTo>
                  <a:lnTo>
                    <a:pt x="1392" y="35"/>
                  </a:lnTo>
                  <a:lnTo>
                    <a:pt x="1372" y="39"/>
                  </a:lnTo>
                  <a:lnTo>
                    <a:pt x="1354" y="43"/>
                  </a:lnTo>
                  <a:lnTo>
                    <a:pt x="1317" y="52"/>
                  </a:lnTo>
                  <a:lnTo>
                    <a:pt x="1281" y="64"/>
                  </a:lnTo>
                  <a:lnTo>
                    <a:pt x="1244" y="72"/>
                  </a:lnTo>
                  <a:lnTo>
                    <a:pt x="1244" y="72"/>
                  </a:lnTo>
                  <a:lnTo>
                    <a:pt x="1196" y="81"/>
                  </a:lnTo>
                  <a:lnTo>
                    <a:pt x="1146" y="88"/>
                  </a:lnTo>
                  <a:lnTo>
                    <a:pt x="1048" y="98"/>
                  </a:lnTo>
                  <a:lnTo>
                    <a:pt x="1048" y="98"/>
                  </a:lnTo>
                  <a:lnTo>
                    <a:pt x="1003" y="102"/>
                  </a:lnTo>
                  <a:lnTo>
                    <a:pt x="958" y="106"/>
                  </a:lnTo>
                  <a:lnTo>
                    <a:pt x="912" y="109"/>
                  </a:lnTo>
                  <a:lnTo>
                    <a:pt x="866" y="110"/>
                  </a:lnTo>
                  <a:lnTo>
                    <a:pt x="820" y="111"/>
                  </a:lnTo>
                  <a:lnTo>
                    <a:pt x="774" y="110"/>
                  </a:lnTo>
                  <a:lnTo>
                    <a:pt x="729" y="109"/>
                  </a:lnTo>
                  <a:lnTo>
                    <a:pt x="684" y="106"/>
                  </a:lnTo>
                  <a:lnTo>
                    <a:pt x="684" y="106"/>
                  </a:lnTo>
                  <a:lnTo>
                    <a:pt x="599" y="101"/>
                  </a:lnTo>
                  <a:lnTo>
                    <a:pt x="514" y="97"/>
                  </a:lnTo>
                  <a:lnTo>
                    <a:pt x="430" y="93"/>
                  </a:lnTo>
                  <a:lnTo>
                    <a:pt x="387" y="90"/>
                  </a:lnTo>
                  <a:lnTo>
                    <a:pt x="345" y="86"/>
                  </a:lnTo>
                  <a:lnTo>
                    <a:pt x="345" y="86"/>
                  </a:lnTo>
                  <a:lnTo>
                    <a:pt x="306" y="81"/>
                  </a:lnTo>
                  <a:lnTo>
                    <a:pt x="266" y="75"/>
                  </a:lnTo>
                  <a:lnTo>
                    <a:pt x="266" y="75"/>
                  </a:lnTo>
                  <a:lnTo>
                    <a:pt x="254" y="73"/>
                  </a:lnTo>
                  <a:lnTo>
                    <a:pt x="242" y="71"/>
                  </a:lnTo>
                  <a:lnTo>
                    <a:pt x="220" y="64"/>
                  </a:lnTo>
                  <a:lnTo>
                    <a:pt x="198" y="58"/>
                  </a:lnTo>
                  <a:lnTo>
                    <a:pt x="186" y="55"/>
                  </a:lnTo>
                  <a:lnTo>
                    <a:pt x="174" y="54"/>
                  </a:lnTo>
                  <a:lnTo>
                    <a:pt x="174" y="54"/>
                  </a:lnTo>
                  <a:lnTo>
                    <a:pt x="152" y="50"/>
                  </a:lnTo>
                  <a:lnTo>
                    <a:pt x="131" y="46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0" y="31"/>
                  </a:lnTo>
                  <a:lnTo>
                    <a:pt x="72" y="28"/>
                  </a:lnTo>
                  <a:lnTo>
                    <a:pt x="58" y="18"/>
                  </a:lnTo>
                  <a:lnTo>
                    <a:pt x="43" y="8"/>
                  </a:lnTo>
                  <a:lnTo>
                    <a:pt x="35" y="4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7" y="5"/>
                  </a:lnTo>
                  <a:lnTo>
                    <a:pt x="4" y="9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1" y="34"/>
                  </a:lnTo>
                  <a:lnTo>
                    <a:pt x="4" y="37"/>
                  </a:lnTo>
                  <a:lnTo>
                    <a:pt x="7" y="41"/>
                  </a:lnTo>
                  <a:lnTo>
                    <a:pt x="11" y="43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21" y="47"/>
                  </a:lnTo>
                  <a:lnTo>
                    <a:pt x="28" y="51"/>
                  </a:lnTo>
                  <a:lnTo>
                    <a:pt x="38" y="59"/>
                  </a:lnTo>
                  <a:lnTo>
                    <a:pt x="50" y="67"/>
                  </a:lnTo>
                  <a:lnTo>
                    <a:pt x="62" y="72"/>
                  </a:lnTo>
                  <a:lnTo>
                    <a:pt x="62" y="72"/>
                  </a:lnTo>
                  <a:lnTo>
                    <a:pt x="80" y="79"/>
                  </a:lnTo>
                  <a:lnTo>
                    <a:pt x="98" y="84"/>
                  </a:lnTo>
                  <a:lnTo>
                    <a:pt x="136" y="93"/>
                  </a:lnTo>
                  <a:lnTo>
                    <a:pt x="136" y="93"/>
                  </a:lnTo>
                  <a:lnTo>
                    <a:pt x="228" y="111"/>
                  </a:lnTo>
                  <a:lnTo>
                    <a:pt x="273" y="120"/>
                  </a:lnTo>
                  <a:lnTo>
                    <a:pt x="321" y="128"/>
                  </a:lnTo>
                  <a:lnTo>
                    <a:pt x="321" y="128"/>
                  </a:lnTo>
                  <a:lnTo>
                    <a:pt x="365" y="135"/>
                  </a:lnTo>
                  <a:lnTo>
                    <a:pt x="411" y="139"/>
                  </a:lnTo>
                  <a:lnTo>
                    <a:pt x="455" y="141"/>
                  </a:lnTo>
                  <a:lnTo>
                    <a:pt x="501" y="144"/>
                  </a:lnTo>
                  <a:lnTo>
                    <a:pt x="593" y="147"/>
                  </a:lnTo>
                  <a:lnTo>
                    <a:pt x="638" y="149"/>
                  </a:lnTo>
                  <a:lnTo>
                    <a:pt x="684" y="152"/>
                  </a:lnTo>
                  <a:lnTo>
                    <a:pt x="684" y="152"/>
                  </a:lnTo>
                  <a:lnTo>
                    <a:pt x="729" y="154"/>
                  </a:lnTo>
                  <a:lnTo>
                    <a:pt x="774" y="156"/>
                  </a:lnTo>
                  <a:lnTo>
                    <a:pt x="820" y="156"/>
                  </a:lnTo>
                  <a:lnTo>
                    <a:pt x="866" y="156"/>
                  </a:lnTo>
                  <a:lnTo>
                    <a:pt x="912" y="154"/>
                  </a:lnTo>
                  <a:lnTo>
                    <a:pt x="958" y="152"/>
                  </a:lnTo>
                  <a:lnTo>
                    <a:pt x="1003" y="148"/>
                  </a:lnTo>
                  <a:lnTo>
                    <a:pt x="1048" y="144"/>
                  </a:lnTo>
                  <a:lnTo>
                    <a:pt x="1048" y="144"/>
                  </a:lnTo>
                  <a:lnTo>
                    <a:pt x="1142" y="133"/>
                  </a:lnTo>
                  <a:lnTo>
                    <a:pt x="1236" y="120"/>
                  </a:lnTo>
                  <a:lnTo>
                    <a:pt x="1236" y="120"/>
                  </a:lnTo>
                  <a:lnTo>
                    <a:pt x="1257" y="116"/>
                  </a:lnTo>
                  <a:lnTo>
                    <a:pt x="1278" y="111"/>
                  </a:lnTo>
                  <a:lnTo>
                    <a:pt x="1320" y="99"/>
                  </a:lnTo>
                  <a:lnTo>
                    <a:pt x="1362" y="88"/>
                  </a:lnTo>
                  <a:lnTo>
                    <a:pt x="1383" y="84"/>
                  </a:lnTo>
                  <a:lnTo>
                    <a:pt x="1404" y="80"/>
                  </a:lnTo>
                  <a:lnTo>
                    <a:pt x="1404" y="80"/>
                  </a:lnTo>
                  <a:lnTo>
                    <a:pt x="1409" y="79"/>
                  </a:lnTo>
                  <a:lnTo>
                    <a:pt x="1413" y="76"/>
                  </a:lnTo>
                  <a:lnTo>
                    <a:pt x="1415" y="73"/>
                  </a:lnTo>
                  <a:lnTo>
                    <a:pt x="1418" y="71"/>
                  </a:lnTo>
                  <a:lnTo>
                    <a:pt x="1419" y="67"/>
                  </a:lnTo>
                  <a:lnTo>
                    <a:pt x="1421" y="63"/>
                  </a:lnTo>
                  <a:lnTo>
                    <a:pt x="1419" y="55"/>
                  </a:lnTo>
                  <a:lnTo>
                    <a:pt x="1415" y="46"/>
                  </a:lnTo>
                  <a:lnTo>
                    <a:pt x="1409" y="41"/>
                  </a:lnTo>
                  <a:lnTo>
                    <a:pt x="1406" y="38"/>
                  </a:lnTo>
                  <a:lnTo>
                    <a:pt x="1401" y="35"/>
                  </a:lnTo>
                  <a:lnTo>
                    <a:pt x="1397" y="35"/>
                  </a:lnTo>
                  <a:lnTo>
                    <a:pt x="1392" y="35"/>
                  </a:lnTo>
                  <a:lnTo>
                    <a:pt x="1392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32" name="Freeform 1173"/>
            <p:cNvSpPr/>
            <p:nvPr/>
          </p:nvSpPr>
          <p:spPr bwMode="auto">
            <a:xfrm>
              <a:off x="6296026" y="4392613"/>
              <a:ext cx="725488" cy="34925"/>
            </a:xfrm>
            <a:custGeom>
              <a:avLst/>
              <a:gdLst/>
              <a:ahLst/>
              <a:cxnLst>
                <a:cxn ang="0">
                  <a:pos x="1805" y="45"/>
                </a:cxn>
                <a:cxn ang="0">
                  <a:pos x="1613" y="40"/>
                </a:cxn>
                <a:cxn ang="0">
                  <a:pos x="1584" y="38"/>
                </a:cxn>
                <a:cxn ang="0">
                  <a:pos x="1498" y="41"/>
                </a:cxn>
                <a:cxn ang="0">
                  <a:pos x="1383" y="45"/>
                </a:cxn>
                <a:cxn ang="0">
                  <a:pos x="1263" y="45"/>
                </a:cxn>
                <a:cxn ang="0">
                  <a:pos x="1025" y="42"/>
                </a:cxn>
                <a:cxn ang="0">
                  <a:pos x="906" y="42"/>
                </a:cxn>
                <a:cxn ang="0">
                  <a:pos x="850" y="40"/>
                </a:cxn>
                <a:cxn ang="0">
                  <a:pos x="736" y="24"/>
                </a:cxn>
                <a:cxn ang="0">
                  <a:pos x="679" y="20"/>
                </a:cxn>
                <a:cxn ang="0">
                  <a:pos x="620" y="17"/>
                </a:cxn>
                <a:cxn ang="0">
                  <a:pos x="442" y="17"/>
                </a:cxn>
                <a:cxn ang="0">
                  <a:pos x="391" y="16"/>
                </a:cxn>
                <a:cxn ang="0">
                  <a:pos x="241" y="12"/>
                </a:cxn>
                <a:cxn ang="0">
                  <a:pos x="38" y="6"/>
                </a:cxn>
                <a:cxn ang="0">
                  <a:pos x="33" y="3"/>
                </a:cxn>
                <a:cxn ang="0">
                  <a:pos x="21" y="0"/>
                </a:cxn>
                <a:cxn ang="0">
                  <a:pos x="9" y="6"/>
                </a:cxn>
                <a:cxn ang="0">
                  <a:pos x="1" y="15"/>
                </a:cxn>
                <a:cxn ang="0">
                  <a:pos x="0" y="28"/>
                </a:cxn>
                <a:cxn ang="0">
                  <a:pos x="1" y="33"/>
                </a:cxn>
                <a:cxn ang="0">
                  <a:pos x="4" y="41"/>
                </a:cxn>
                <a:cxn ang="0">
                  <a:pos x="10" y="47"/>
                </a:cxn>
                <a:cxn ang="0">
                  <a:pos x="18" y="50"/>
                </a:cxn>
                <a:cxn ang="0">
                  <a:pos x="23" y="51"/>
                </a:cxn>
                <a:cxn ang="0">
                  <a:pos x="123" y="53"/>
                </a:cxn>
                <a:cxn ang="0">
                  <a:pos x="322" y="61"/>
                </a:cxn>
                <a:cxn ang="0">
                  <a:pos x="421" y="63"/>
                </a:cxn>
                <a:cxn ang="0">
                  <a:pos x="539" y="63"/>
                </a:cxn>
                <a:cxn ang="0">
                  <a:pos x="657" y="64"/>
                </a:cxn>
                <a:cxn ang="0">
                  <a:pos x="714" y="68"/>
                </a:cxn>
                <a:cxn ang="0">
                  <a:pos x="828" y="81"/>
                </a:cxn>
                <a:cxn ang="0">
                  <a:pos x="884" y="87"/>
                </a:cxn>
                <a:cxn ang="0">
                  <a:pos x="944" y="89"/>
                </a:cxn>
                <a:cxn ang="0">
                  <a:pos x="1063" y="87"/>
                </a:cxn>
                <a:cxn ang="0">
                  <a:pos x="1124" y="85"/>
                </a:cxn>
                <a:cxn ang="0">
                  <a:pos x="1301" y="88"/>
                </a:cxn>
                <a:cxn ang="0">
                  <a:pos x="1362" y="91"/>
                </a:cxn>
                <a:cxn ang="0">
                  <a:pos x="1419" y="92"/>
                </a:cxn>
                <a:cxn ang="0">
                  <a:pos x="1534" y="85"/>
                </a:cxn>
                <a:cxn ang="0">
                  <a:pos x="1592" y="84"/>
                </a:cxn>
                <a:cxn ang="0">
                  <a:pos x="1698" y="87"/>
                </a:cxn>
                <a:cxn ang="0">
                  <a:pos x="1805" y="91"/>
                </a:cxn>
                <a:cxn ang="0">
                  <a:pos x="1814" y="89"/>
                </a:cxn>
                <a:cxn ang="0">
                  <a:pos x="1821" y="84"/>
                </a:cxn>
                <a:cxn ang="0">
                  <a:pos x="1825" y="78"/>
                </a:cxn>
                <a:cxn ang="0">
                  <a:pos x="1825" y="61"/>
                </a:cxn>
                <a:cxn ang="0">
                  <a:pos x="1821" y="53"/>
                </a:cxn>
                <a:cxn ang="0">
                  <a:pos x="1814" y="47"/>
                </a:cxn>
                <a:cxn ang="0">
                  <a:pos x="1805" y="45"/>
                </a:cxn>
              </a:cxnLst>
              <a:rect l="0" t="0" r="r" b="b"/>
              <a:pathLst>
                <a:path w="1827" h="92">
                  <a:moveTo>
                    <a:pt x="1805" y="45"/>
                  </a:moveTo>
                  <a:lnTo>
                    <a:pt x="1805" y="45"/>
                  </a:lnTo>
                  <a:lnTo>
                    <a:pt x="1710" y="42"/>
                  </a:lnTo>
                  <a:lnTo>
                    <a:pt x="1613" y="40"/>
                  </a:lnTo>
                  <a:lnTo>
                    <a:pt x="1613" y="40"/>
                  </a:lnTo>
                  <a:lnTo>
                    <a:pt x="1584" y="38"/>
                  </a:lnTo>
                  <a:lnTo>
                    <a:pt x="1555" y="40"/>
                  </a:lnTo>
                  <a:lnTo>
                    <a:pt x="1498" y="41"/>
                  </a:lnTo>
                  <a:lnTo>
                    <a:pt x="1440" y="44"/>
                  </a:lnTo>
                  <a:lnTo>
                    <a:pt x="1383" y="45"/>
                  </a:lnTo>
                  <a:lnTo>
                    <a:pt x="1383" y="45"/>
                  </a:lnTo>
                  <a:lnTo>
                    <a:pt x="1263" y="45"/>
                  </a:lnTo>
                  <a:lnTo>
                    <a:pt x="1144" y="44"/>
                  </a:lnTo>
                  <a:lnTo>
                    <a:pt x="1025" y="42"/>
                  </a:lnTo>
                  <a:lnTo>
                    <a:pt x="906" y="42"/>
                  </a:lnTo>
                  <a:lnTo>
                    <a:pt x="906" y="42"/>
                  </a:lnTo>
                  <a:lnTo>
                    <a:pt x="878" y="41"/>
                  </a:lnTo>
                  <a:lnTo>
                    <a:pt x="850" y="40"/>
                  </a:lnTo>
                  <a:lnTo>
                    <a:pt x="793" y="32"/>
                  </a:lnTo>
                  <a:lnTo>
                    <a:pt x="736" y="24"/>
                  </a:lnTo>
                  <a:lnTo>
                    <a:pt x="708" y="21"/>
                  </a:lnTo>
                  <a:lnTo>
                    <a:pt x="679" y="20"/>
                  </a:lnTo>
                  <a:lnTo>
                    <a:pt x="679" y="20"/>
                  </a:lnTo>
                  <a:lnTo>
                    <a:pt x="620" y="17"/>
                  </a:lnTo>
                  <a:lnTo>
                    <a:pt x="560" y="17"/>
                  </a:lnTo>
                  <a:lnTo>
                    <a:pt x="442" y="17"/>
                  </a:lnTo>
                  <a:lnTo>
                    <a:pt x="442" y="17"/>
                  </a:lnTo>
                  <a:lnTo>
                    <a:pt x="391" y="16"/>
                  </a:lnTo>
                  <a:lnTo>
                    <a:pt x="341" y="15"/>
                  </a:lnTo>
                  <a:lnTo>
                    <a:pt x="241" y="12"/>
                  </a:lnTo>
                  <a:lnTo>
                    <a:pt x="139" y="8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3" y="3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4" y="2"/>
                  </a:lnTo>
                  <a:lnTo>
                    <a:pt x="9" y="6"/>
                  </a:lnTo>
                  <a:lnTo>
                    <a:pt x="5" y="10"/>
                  </a:lnTo>
                  <a:lnTo>
                    <a:pt x="1" y="15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4" y="41"/>
                  </a:lnTo>
                  <a:lnTo>
                    <a:pt x="8" y="45"/>
                  </a:lnTo>
                  <a:lnTo>
                    <a:pt x="10" y="47"/>
                  </a:lnTo>
                  <a:lnTo>
                    <a:pt x="14" y="49"/>
                  </a:lnTo>
                  <a:lnTo>
                    <a:pt x="18" y="50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73" y="51"/>
                  </a:lnTo>
                  <a:lnTo>
                    <a:pt x="123" y="53"/>
                  </a:lnTo>
                  <a:lnTo>
                    <a:pt x="222" y="57"/>
                  </a:lnTo>
                  <a:lnTo>
                    <a:pt x="322" y="61"/>
                  </a:lnTo>
                  <a:lnTo>
                    <a:pt x="371" y="62"/>
                  </a:lnTo>
                  <a:lnTo>
                    <a:pt x="421" y="63"/>
                  </a:lnTo>
                  <a:lnTo>
                    <a:pt x="421" y="63"/>
                  </a:lnTo>
                  <a:lnTo>
                    <a:pt x="539" y="63"/>
                  </a:lnTo>
                  <a:lnTo>
                    <a:pt x="657" y="64"/>
                  </a:lnTo>
                  <a:lnTo>
                    <a:pt x="657" y="64"/>
                  </a:lnTo>
                  <a:lnTo>
                    <a:pt x="685" y="66"/>
                  </a:lnTo>
                  <a:lnTo>
                    <a:pt x="714" y="68"/>
                  </a:lnTo>
                  <a:lnTo>
                    <a:pt x="772" y="75"/>
                  </a:lnTo>
                  <a:lnTo>
                    <a:pt x="828" y="81"/>
                  </a:lnTo>
                  <a:lnTo>
                    <a:pt x="884" y="87"/>
                  </a:lnTo>
                  <a:lnTo>
                    <a:pt x="884" y="87"/>
                  </a:lnTo>
                  <a:lnTo>
                    <a:pt x="914" y="89"/>
                  </a:lnTo>
                  <a:lnTo>
                    <a:pt x="944" y="89"/>
                  </a:lnTo>
                  <a:lnTo>
                    <a:pt x="1003" y="89"/>
                  </a:lnTo>
                  <a:lnTo>
                    <a:pt x="1063" y="87"/>
                  </a:lnTo>
                  <a:lnTo>
                    <a:pt x="1124" y="85"/>
                  </a:lnTo>
                  <a:lnTo>
                    <a:pt x="1124" y="85"/>
                  </a:lnTo>
                  <a:lnTo>
                    <a:pt x="1243" y="85"/>
                  </a:lnTo>
                  <a:lnTo>
                    <a:pt x="1301" y="88"/>
                  </a:lnTo>
                  <a:lnTo>
                    <a:pt x="1362" y="91"/>
                  </a:lnTo>
                  <a:lnTo>
                    <a:pt x="1362" y="91"/>
                  </a:lnTo>
                  <a:lnTo>
                    <a:pt x="1390" y="92"/>
                  </a:lnTo>
                  <a:lnTo>
                    <a:pt x="1419" y="92"/>
                  </a:lnTo>
                  <a:lnTo>
                    <a:pt x="1477" y="88"/>
                  </a:lnTo>
                  <a:lnTo>
                    <a:pt x="1534" y="85"/>
                  </a:lnTo>
                  <a:lnTo>
                    <a:pt x="1563" y="84"/>
                  </a:lnTo>
                  <a:lnTo>
                    <a:pt x="1592" y="84"/>
                  </a:lnTo>
                  <a:lnTo>
                    <a:pt x="1592" y="84"/>
                  </a:lnTo>
                  <a:lnTo>
                    <a:pt x="1698" y="87"/>
                  </a:lnTo>
                  <a:lnTo>
                    <a:pt x="1805" y="91"/>
                  </a:lnTo>
                  <a:lnTo>
                    <a:pt x="1805" y="91"/>
                  </a:lnTo>
                  <a:lnTo>
                    <a:pt x="1810" y="91"/>
                  </a:lnTo>
                  <a:lnTo>
                    <a:pt x="1814" y="89"/>
                  </a:lnTo>
                  <a:lnTo>
                    <a:pt x="1818" y="88"/>
                  </a:lnTo>
                  <a:lnTo>
                    <a:pt x="1821" y="84"/>
                  </a:lnTo>
                  <a:lnTo>
                    <a:pt x="1823" y="81"/>
                  </a:lnTo>
                  <a:lnTo>
                    <a:pt x="1825" y="78"/>
                  </a:lnTo>
                  <a:lnTo>
                    <a:pt x="1827" y="70"/>
                  </a:lnTo>
                  <a:lnTo>
                    <a:pt x="1825" y="61"/>
                  </a:lnTo>
                  <a:lnTo>
                    <a:pt x="1823" y="57"/>
                  </a:lnTo>
                  <a:lnTo>
                    <a:pt x="1821" y="53"/>
                  </a:lnTo>
                  <a:lnTo>
                    <a:pt x="1818" y="50"/>
                  </a:lnTo>
                  <a:lnTo>
                    <a:pt x="1814" y="47"/>
                  </a:lnTo>
                  <a:lnTo>
                    <a:pt x="1810" y="46"/>
                  </a:lnTo>
                  <a:lnTo>
                    <a:pt x="1805" y="45"/>
                  </a:lnTo>
                  <a:lnTo>
                    <a:pt x="1805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33" name="Freeform 1174"/>
            <p:cNvSpPr/>
            <p:nvPr/>
          </p:nvSpPr>
          <p:spPr bwMode="auto">
            <a:xfrm>
              <a:off x="6384926" y="4608513"/>
              <a:ext cx="309563" cy="47625"/>
            </a:xfrm>
            <a:custGeom>
              <a:avLst/>
              <a:gdLst/>
              <a:ahLst/>
              <a:cxnLst>
                <a:cxn ang="0">
                  <a:pos x="758" y="1"/>
                </a:cxn>
                <a:cxn ang="0">
                  <a:pos x="660" y="0"/>
                </a:cxn>
                <a:cxn ang="0">
                  <a:pos x="627" y="1"/>
                </a:cxn>
                <a:cxn ang="0">
                  <a:pos x="519" y="1"/>
                </a:cxn>
                <a:cxn ang="0">
                  <a:pos x="412" y="1"/>
                </a:cxn>
                <a:cxn ang="0">
                  <a:pos x="389" y="3"/>
                </a:cxn>
                <a:cxn ang="0">
                  <a:pos x="323" y="10"/>
                </a:cxn>
                <a:cxn ang="0">
                  <a:pos x="234" y="26"/>
                </a:cxn>
                <a:cxn ang="0">
                  <a:pos x="181" y="35"/>
                </a:cxn>
                <a:cxn ang="0">
                  <a:pos x="130" y="47"/>
                </a:cxn>
                <a:cxn ang="0">
                  <a:pos x="77" y="64"/>
                </a:cxn>
                <a:cxn ang="0">
                  <a:pos x="35" y="73"/>
                </a:cxn>
                <a:cxn ang="0">
                  <a:pos x="22" y="75"/>
                </a:cxn>
                <a:cxn ang="0">
                  <a:pos x="13" y="77"/>
                </a:cxn>
                <a:cxn ang="0">
                  <a:pos x="5" y="82"/>
                </a:cxn>
                <a:cxn ang="0">
                  <a:pos x="1" y="90"/>
                </a:cxn>
                <a:cxn ang="0">
                  <a:pos x="1" y="107"/>
                </a:cxn>
                <a:cxn ang="0">
                  <a:pos x="5" y="114"/>
                </a:cxn>
                <a:cxn ang="0">
                  <a:pos x="13" y="119"/>
                </a:cxn>
                <a:cxn ang="0">
                  <a:pos x="22" y="120"/>
                </a:cxn>
                <a:cxn ang="0">
                  <a:pos x="43" y="119"/>
                </a:cxn>
                <a:cxn ang="0">
                  <a:pos x="83" y="111"/>
                </a:cxn>
                <a:cxn ang="0">
                  <a:pos x="143" y="92"/>
                </a:cxn>
                <a:cxn ang="0">
                  <a:pos x="183" y="80"/>
                </a:cxn>
                <a:cxn ang="0">
                  <a:pos x="238" y="67"/>
                </a:cxn>
                <a:cxn ang="0">
                  <a:pos x="296" y="58"/>
                </a:cxn>
                <a:cxn ang="0">
                  <a:pos x="412" y="47"/>
                </a:cxn>
                <a:cxn ang="0">
                  <a:pos x="455" y="44"/>
                </a:cxn>
                <a:cxn ang="0">
                  <a:pos x="586" y="44"/>
                </a:cxn>
                <a:cxn ang="0">
                  <a:pos x="758" y="46"/>
                </a:cxn>
                <a:cxn ang="0">
                  <a:pos x="763" y="46"/>
                </a:cxn>
                <a:cxn ang="0">
                  <a:pos x="771" y="42"/>
                </a:cxn>
                <a:cxn ang="0">
                  <a:pos x="778" y="35"/>
                </a:cxn>
                <a:cxn ang="0">
                  <a:pos x="780" y="24"/>
                </a:cxn>
                <a:cxn ang="0">
                  <a:pos x="778" y="12"/>
                </a:cxn>
                <a:cxn ang="0">
                  <a:pos x="771" y="5"/>
                </a:cxn>
                <a:cxn ang="0">
                  <a:pos x="763" y="1"/>
                </a:cxn>
                <a:cxn ang="0">
                  <a:pos x="758" y="1"/>
                </a:cxn>
              </a:cxnLst>
              <a:rect l="0" t="0" r="r" b="b"/>
              <a:pathLst>
                <a:path w="780" h="120">
                  <a:moveTo>
                    <a:pt x="758" y="1"/>
                  </a:moveTo>
                  <a:lnTo>
                    <a:pt x="758" y="1"/>
                  </a:lnTo>
                  <a:lnTo>
                    <a:pt x="693" y="0"/>
                  </a:lnTo>
                  <a:lnTo>
                    <a:pt x="660" y="0"/>
                  </a:lnTo>
                  <a:lnTo>
                    <a:pt x="627" y="1"/>
                  </a:lnTo>
                  <a:lnTo>
                    <a:pt x="627" y="1"/>
                  </a:lnTo>
                  <a:lnTo>
                    <a:pt x="574" y="1"/>
                  </a:lnTo>
                  <a:lnTo>
                    <a:pt x="519" y="1"/>
                  </a:lnTo>
                  <a:lnTo>
                    <a:pt x="465" y="1"/>
                  </a:lnTo>
                  <a:lnTo>
                    <a:pt x="412" y="1"/>
                  </a:lnTo>
                  <a:lnTo>
                    <a:pt x="412" y="1"/>
                  </a:lnTo>
                  <a:lnTo>
                    <a:pt x="389" y="3"/>
                  </a:lnTo>
                  <a:lnTo>
                    <a:pt x="367" y="4"/>
                  </a:lnTo>
                  <a:lnTo>
                    <a:pt x="323" y="10"/>
                  </a:lnTo>
                  <a:lnTo>
                    <a:pt x="278" y="18"/>
                  </a:lnTo>
                  <a:lnTo>
                    <a:pt x="234" y="26"/>
                  </a:lnTo>
                  <a:lnTo>
                    <a:pt x="234" y="26"/>
                  </a:lnTo>
                  <a:lnTo>
                    <a:pt x="181" y="35"/>
                  </a:lnTo>
                  <a:lnTo>
                    <a:pt x="157" y="41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77" y="64"/>
                  </a:lnTo>
                  <a:lnTo>
                    <a:pt x="49" y="72"/>
                  </a:lnTo>
                  <a:lnTo>
                    <a:pt x="35" y="73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17" y="76"/>
                  </a:lnTo>
                  <a:lnTo>
                    <a:pt x="13" y="77"/>
                  </a:lnTo>
                  <a:lnTo>
                    <a:pt x="9" y="80"/>
                  </a:lnTo>
                  <a:lnTo>
                    <a:pt x="5" y="82"/>
                  </a:lnTo>
                  <a:lnTo>
                    <a:pt x="3" y="86"/>
                  </a:lnTo>
                  <a:lnTo>
                    <a:pt x="1" y="90"/>
                  </a:lnTo>
                  <a:lnTo>
                    <a:pt x="0" y="98"/>
                  </a:lnTo>
                  <a:lnTo>
                    <a:pt x="1" y="107"/>
                  </a:lnTo>
                  <a:lnTo>
                    <a:pt x="3" y="111"/>
                  </a:lnTo>
                  <a:lnTo>
                    <a:pt x="5" y="114"/>
                  </a:lnTo>
                  <a:lnTo>
                    <a:pt x="9" y="116"/>
                  </a:lnTo>
                  <a:lnTo>
                    <a:pt x="13" y="119"/>
                  </a:lnTo>
                  <a:lnTo>
                    <a:pt x="17" y="120"/>
                  </a:lnTo>
                  <a:lnTo>
                    <a:pt x="22" y="120"/>
                  </a:lnTo>
                  <a:lnTo>
                    <a:pt x="22" y="120"/>
                  </a:lnTo>
                  <a:lnTo>
                    <a:pt x="43" y="119"/>
                  </a:lnTo>
                  <a:lnTo>
                    <a:pt x="62" y="115"/>
                  </a:lnTo>
                  <a:lnTo>
                    <a:pt x="83" y="111"/>
                  </a:lnTo>
                  <a:lnTo>
                    <a:pt x="103" y="105"/>
                  </a:lnTo>
                  <a:lnTo>
                    <a:pt x="143" y="92"/>
                  </a:lnTo>
                  <a:lnTo>
                    <a:pt x="183" y="80"/>
                  </a:lnTo>
                  <a:lnTo>
                    <a:pt x="183" y="80"/>
                  </a:lnTo>
                  <a:lnTo>
                    <a:pt x="209" y="73"/>
                  </a:lnTo>
                  <a:lnTo>
                    <a:pt x="238" y="67"/>
                  </a:lnTo>
                  <a:lnTo>
                    <a:pt x="266" y="61"/>
                  </a:lnTo>
                  <a:lnTo>
                    <a:pt x="296" y="58"/>
                  </a:lnTo>
                  <a:lnTo>
                    <a:pt x="355" y="51"/>
                  </a:lnTo>
                  <a:lnTo>
                    <a:pt x="412" y="47"/>
                  </a:lnTo>
                  <a:lnTo>
                    <a:pt x="412" y="47"/>
                  </a:lnTo>
                  <a:lnTo>
                    <a:pt x="455" y="44"/>
                  </a:lnTo>
                  <a:lnTo>
                    <a:pt x="498" y="44"/>
                  </a:lnTo>
                  <a:lnTo>
                    <a:pt x="586" y="44"/>
                  </a:lnTo>
                  <a:lnTo>
                    <a:pt x="672" y="46"/>
                  </a:lnTo>
                  <a:lnTo>
                    <a:pt x="758" y="46"/>
                  </a:lnTo>
                  <a:lnTo>
                    <a:pt x="758" y="46"/>
                  </a:lnTo>
                  <a:lnTo>
                    <a:pt x="763" y="46"/>
                  </a:lnTo>
                  <a:lnTo>
                    <a:pt x="769" y="44"/>
                  </a:lnTo>
                  <a:lnTo>
                    <a:pt x="771" y="42"/>
                  </a:lnTo>
                  <a:lnTo>
                    <a:pt x="775" y="39"/>
                  </a:lnTo>
                  <a:lnTo>
                    <a:pt x="778" y="35"/>
                  </a:lnTo>
                  <a:lnTo>
                    <a:pt x="779" y="31"/>
                  </a:lnTo>
                  <a:lnTo>
                    <a:pt x="780" y="24"/>
                  </a:lnTo>
                  <a:lnTo>
                    <a:pt x="779" y="16"/>
                  </a:lnTo>
                  <a:lnTo>
                    <a:pt x="778" y="12"/>
                  </a:lnTo>
                  <a:lnTo>
                    <a:pt x="775" y="8"/>
                  </a:lnTo>
                  <a:lnTo>
                    <a:pt x="771" y="5"/>
                  </a:lnTo>
                  <a:lnTo>
                    <a:pt x="769" y="3"/>
                  </a:lnTo>
                  <a:lnTo>
                    <a:pt x="763" y="1"/>
                  </a:lnTo>
                  <a:lnTo>
                    <a:pt x="758" y="1"/>
                  </a:lnTo>
                  <a:lnTo>
                    <a:pt x="7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34" name="Freeform 1175"/>
            <p:cNvSpPr/>
            <p:nvPr/>
          </p:nvSpPr>
          <p:spPr bwMode="auto">
            <a:xfrm>
              <a:off x="6361113" y="4068763"/>
              <a:ext cx="249238" cy="655638"/>
            </a:xfrm>
            <a:custGeom>
              <a:avLst/>
              <a:gdLst/>
              <a:ahLst/>
              <a:cxnLst>
                <a:cxn ang="0">
                  <a:pos x="568" y="7"/>
                </a:cxn>
                <a:cxn ang="0">
                  <a:pos x="474" y="37"/>
                </a:cxn>
                <a:cxn ang="0">
                  <a:pos x="385" y="76"/>
                </a:cxn>
                <a:cxn ang="0">
                  <a:pos x="328" y="108"/>
                </a:cxn>
                <a:cxn ang="0">
                  <a:pos x="247" y="153"/>
                </a:cxn>
                <a:cxn ang="0">
                  <a:pos x="221" y="173"/>
                </a:cxn>
                <a:cxn ang="0">
                  <a:pos x="178" y="216"/>
                </a:cxn>
                <a:cxn ang="0">
                  <a:pos x="145" y="253"/>
                </a:cxn>
                <a:cxn ang="0">
                  <a:pos x="120" y="291"/>
                </a:cxn>
                <a:cxn ang="0">
                  <a:pos x="75" y="404"/>
                </a:cxn>
                <a:cxn ang="0">
                  <a:pos x="52" y="462"/>
                </a:cxn>
                <a:cxn ang="0">
                  <a:pos x="20" y="557"/>
                </a:cxn>
                <a:cxn ang="0">
                  <a:pos x="5" y="657"/>
                </a:cxn>
                <a:cxn ang="0">
                  <a:pos x="0" y="759"/>
                </a:cxn>
                <a:cxn ang="0">
                  <a:pos x="0" y="863"/>
                </a:cxn>
                <a:cxn ang="0">
                  <a:pos x="5" y="935"/>
                </a:cxn>
                <a:cxn ang="0">
                  <a:pos x="5" y="973"/>
                </a:cxn>
                <a:cxn ang="0">
                  <a:pos x="7" y="1010"/>
                </a:cxn>
                <a:cxn ang="0">
                  <a:pos x="24" y="1084"/>
                </a:cxn>
                <a:cxn ang="0">
                  <a:pos x="67" y="1230"/>
                </a:cxn>
                <a:cxn ang="0">
                  <a:pos x="103" y="1328"/>
                </a:cxn>
                <a:cxn ang="0">
                  <a:pos x="145" y="1401"/>
                </a:cxn>
                <a:cxn ang="0">
                  <a:pos x="166" y="1427"/>
                </a:cxn>
                <a:cxn ang="0">
                  <a:pos x="209" y="1478"/>
                </a:cxn>
                <a:cxn ang="0">
                  <a:pos x="226" y="1507"/>
                </a:cxn>
                <a:cxn ang="0">
                  <a:pos x="255" y="1545"/>
                </a:cxn>
                <a:cxn ang="0">
                  <a:pos x="320" y="1597"/>
                </a:cxn>
                <a:cxn ang="0">
                  <a:pos x="364" y="1630"/>
                </a:cxn>
                <a:cxn ang="0">
                  <a:pos x="411" y="1655"/>
                </a:cxn>
                <a:cxn ang="0">
                  <a:pos x="420" y="1656"/>
                </a:cxn>
                <a:cxn ang="0">
                  <a:pos x="432" y="1651"/>
                </a:cxn>
                <a:cxn ang="0">
                  <a:pos x="438" y="1631"/>
                </a:cxn>
                <a:cxn ang="0">
                  <a:pos x="434" y="1618"/>
                </a:cxn>
                <a:cxn ang="0">
                  <a:pos x="422" y="1610"/>
                </a:cxn>
                <a:cxn ang="0">
                  <a:pos x="398" y="1598"/>
                </a:cxn>
                <a:cxn ang="0">
                  <a:pos x="348" y="1566"/>
                </a:cxn>
                <a:cxn ang="0">
                  <a:pos x="284" y="1500"/>
                </a:cxn>
                <a:cxn ang="0">
                  <a:pos x="250" y="1455"/>
                </a:cxn>
                <a:cxn ang="0">
                  <a:pos x="208" y="1405"/>
                </a:cxn>
                <a:cxn ang="0">
                  <a:pos x="182" y="1372"/>
                </a:cxn>
                <a:cxn ang="0">
                  <a:pos x="153" y="1322"/>
                </a:cxn>
                <a:cxn ang="0">
                  <a:pos x="123" y="1253"/>
                </a:cxn>
                <a:cxn ang="0">
                  <a:pos x="86" y="1135"/>
                </a:cxn>
                <a:cxn ang="0">
                  <a:pos x="51" y="1002"/>
                </a:cxn>
                <a:cxn ang="0">
                  <a:pos x="47" y="917"/>
                </a:cxn>
                <a:cxn ang="0">
                  <a:pos x="44" y="849"/>
                </a:cxn>
                <a:cxn ang="0">
                  <a:pos x="46" y="743"/>
                </a:cxn>
                <a:cxn ang="0">
                  <a:pos x="51" y="644"/>
                </a:cxn>
                <a:cxn ang="0">
                  <a:pos x="71" y="547"/>
                </a:cxn>
                <a:cxn ang="0">
                  <a:pos x="92" y="485"/>
                </a:cxn>
                <a:cxn ang="0">
                  <a:pos x="133" y="376"/>
                </a:cxn>
                <a:cxn ang="0">
                  <a:pos x="171" y="297"/>
                </a:cxn>
                <a:cxn ang="0">
                  <a:pos x="199" y="261"/>
                </a:cxn>
                <a:cxn ang="0">
                  <a:pos x="254" y="210"/>
                </a:cxn>
                <a:cxn ang="0">
                  <a:pos x="327" y="162"/>
                </a:cxn>
                <a:cxn ang="0">
                  <a:pos x="405" y="117"/>
                </a:cxn>
                <a:cxn ang="0">
                  <a:pos x="492" y="79"/>
                </a:cxn>
                <a:cxn ang="0">
                  <a:pos x="582" y="51"/>
                </a:cxn>
                <a:cxn ang="0">
                  <a:pos x="616" y="43"/>
                </a:cxn>
                <a:cxn ang="0">
                  <a:pos x="625" y="34"/>
                </a:cxn>
                <a:cxn ang="0">
                  <a:pos x="627" y="17"/>
                </a:cxn>
                <a:cxn ang="0">
                  <a:pos x="617" y="4"/>
                </a:cxn>
                <a:cxn ang="0">
                  <a:pos x="604" y="0"/>
                </a:cxn>
              </a:cxnLst>
              <a:rect l="0" t="0" r="r" b="b"/>
              <a:pathLst>
                <a:path w="628" h="1656">
                  <a:moveTo>
                    <a:pt x="599" y="0"/>
                  </a:moveTo>
                  <a:lnTo>
                    <a:pt x="599" y="0"/>
                  </a:lnTo>
                  <a:lnTo>
                    <a:pt x="568" y="7"/>
                  </a:lnTo>
                  <a:lnTo>
                    <a:pt x="536" y="16"/>
                  </a:lnTo>
                  <a:lnTo>
                    <a:pt x="505" y="25"/>
                  </a:lnTo>
                  <a:lnTo>
                    <a:pt x="474" y="37"/>
                  </a:lnTo>
                  <a:lnTo>
                    <a:pt x="443" y="49"/>
                  </a:lnTo>
                  <a:lnTo>
                    <a:pt x="413" y="62"/>
                  </a:lnTo>
                  <a:lnTo>
                    <a:pt x="385" y="76"/>
                  </a:lnTo>
                  <a:lnTo>
                    <a:pt x="356" y="92"/>
                  </a:lnTo>
                  <a:lnTo>
                    <a:pt x="356" y="92"/>
                  </a:lnTo>
                  <a:lnTo>
                    <a:pt x="328" y="108"/>
                  </a:lnTo>
                  <a:lnTo>
                    <a:pt x="301" y="123"/>
                  </a:lnTo>
                  <a:lnTo>
                    <a:pt x="273" y="138"/>
                  </a:lnTo>
                  <a:lnTo>
                    <a:pt x="247" y="153"/>
                  </a:lnTo>
                  <a:lnTo>
                    <a:pt x="247" y="153"/>
                  </a:lnTo>
                  <a:lnTo>
                    <a:pt x="233" y="164"/>
                  </a:lnTo>
                  <a:lnTo>
                    <a:pt x="221" y="173"/>
                  </a:lnTo>
                  <a:lnTo>
                    <a:pt x="209" y="183"/>
                  </a:lnTo>
                  <a:lnTo>
                    <a:pt x="199" y="194"/>
                  </a:lnTo>
                  <a:lnTo>
                    <a:pt x="178" y="216"/>
                  </a:lnTo>
                  <a:lnTo>
                    <a:pt x="156" y="241"/>
                  </a:lnTo>
                  <a:lnTo>
                    <a:pt x="156" y="241"/>
                  </a:lnTo>
                  <a:lnTo>
                    <a:pt x="145" y="253"/>
                  </a:lnTo>
                  <a:lnTo>
                    <a:pt x="136" y="264"/>
                  </a:lnTo>
                  <a:lnTo>
                    <a:pt x="128" y="278"/>
                  </a:lnTo>
                  <a:lnTo>
                    <a:pt x="120" y="291"/>
                  </a:lnTo>
                  <a:lnTo>
                    <a:pt x="107" y="318"/>
                  </a:lnTo>
                  <a:lnTo>
                    <a:pt x="95" y="347"/>
                  </a:lnTo>
                  <a:lnTo>
                    <a:pt x="75" y="404"/>
                  </a:lnTo>
                  <a:lnTo>
                    <a:pt x="64" y="433"/>
                  </a:lnTo>
                  <a:lnTo>
                    <a:pt x="52" y="462"/>
                  </a:lnTo>
                  <a:lnTo>
                    <a:pt x="52" y="462"/>
                  </a:lnTo>
                  <a:lnTo>
                    <a:pt x="39" y="493"/>
                  </a:lnTo>
                  <a:lnTo>
                    <a:pt x="29" y="525"/>
                  </a:lnTo>
                  <a:lnTo>
                    <a:pt x="20" y="557"/>
                  </a:lnTo>
                  <a:lnTo>
                    <a:pt x="13" y="590"/>
                  </a:lnTo>
                  <a:lnTo>
                    <a:pt x="9" y="624"/>
                  </a:lnTo>
                  <a:lnTo>
                    <a:pt x="5" y="657"/>
                  </a:lnTo>
                  <a:lnTo>
                    <a:pt x="1" y="725"/>
                  </a:lnTo>
                  <a:lnTo>
                    <a:pt x="1" y="725"/>
                  </a:lnTo>
                  <a:lnTo>
                    <a:pt x="0" y="759"/>
                  </a:lnTo>
                  <a:lnTo>
                    <a:pt x="0" y="794"/>
                  </a:lnTo>
                  <a:lnTo>
                    <a:pt x="0" y="863"/>
                  </a:lnTo>
                  <a:lnTo>
                    <a:pt x="0" y="863"/>
                  </a:lnTo>
                  <a:lnTo>
                    <a:pt x="0" y="882"/>
                  </a:lnTo>
                  <a:lnTo>
                    <a:pt x="3" y="900"/>
                  </a:lnTo>
                  <a:lnTo>
                    <a:pt x="5" y="935"/>
                  </a:lnTo>
                  <a:lnTo>
                    <a:pt x="5" y="935"/>
                  </a:lnTo>
                  <a:lnTo>
                    <a:pt x="7" y="954"/>
                  </a:lnTo>
                  <a:lnTo>
                    <a:pt x="5" y="973"/>
                  </a:lnTo>
                  <a:lnTo>
                    <a:pt x="5" y="992"/>
                  </a:lnTo>
                  <a:lnTo>
                    <a:pt x="5" y="1001"/>
                  </a:lnTo>
                  <a:lnTo>
                    <a:pt x="7" y="1010"/>
                  </a:lnTo>
                  <a:lnTo>
                    <a:pt x="7" y="1010"/>
                  </a:lnTo>
                  <a:lnTo>
                    <a:pt x="14" y="1048"/>
                  </a:lnTo>
                  <a:lnTo>
                    <a:pt x="24" y="1084"/>
                  </a:lnTo>
                  <a:lnTo>
                    <a:pt x="33" y="1121"/>
                  </a:lnTo>
                  <a:lnTo>
                    <a:pt x="43" y="1158"/>
                  </a:lnTo>
                  <a:lnTo>
                    <a:pt x="67" y="1230"/>
                  </a:lnTo>
                  <a:lnTo>
                    <a:pt x="92" y="1302"/>
                  </a:lnTo>
                  <a:lnTo>
                    <a:pt x="92" y="1302"/>
                  </a:lnTo>
                  <a:lnTo>
                    <a:pt x="103" y="1328"/>
                  </a:lnTo>
                  <a:lnTo>
                    <a:pt x="116" y="1353"/>
                  </a:lnTo>
                  <a:lnTo>
                    <a:pt x="129" y="1377"/>
                  </a:lnTo>
                  <a:lnTo>
                    <a:pt x="145" y="1401"/>
                  </a:lnTo>
                  <a:lnTo>
                    <a:pt x="145" y="1401"/>
                  </a:lnTo>
                  <a:lnTo>
                    <a:pt x="156" y="1414"/>
                  </a:lnTo>
                  <a:lnTo>
                    <a:pt x="166" y="1427"/>
                  </a:lnTo>
                  <a:lnTo>
                    <a:pt x="188" y="1452"/>
                  </a:lnTo>
                  <a:lnTo>
                    <a:pt x="199" y="1465"/>
                  </a:lnTo>
                  <a:lnTo>
                    <a:pt x="209" y="1478"/>
                  </a:lnTo>
                  <a:lnTo>
                    <a:pt x="218" y="1492"/>
                  </a:lnTo>
                  <a:lnTo>
                    <a:pt x="226" y="1507"/>
                  </a:lnTo>
                  <a:lnTo>
                    <a:pt x="226" y="1507"/>
                  </a:lnTo>
                  <a:lnTo>
                    <a:pt x="233" y="1520"/>
                  </a:lnTo>
                  <a:lnTo>
                    <a:pt x="243" y="1532"/>
                  </a:lnTo>
                  <a:lnTo>
                    <a:pt x="255" y="1545"/>
                  </a:lnTo>
                  <a:lnTo>
                    <a:pt x="268" y="1555"/>
                  </a:lnTo>
                  <a:lnTo>
                    <a:pt x="296" y="1577"/>
                  </a:lnTo>
                  <a:lnTo>
                    <a:pt x="320" y="1597"/>
                  </a:lnTo>
                  <a:lnTo>
                    <a:pt x="320" y="1597"/>
                  </a:lnTo>
                  <a:lnTo>
                    <a:pt x="341" y="1613"/>
                  </a:lnTo>
                  <a:lnTo>
                    <a:pt x="364" y="1630"/>
                  </a:lnTo>
                  <a:lnTo>
                    <a:pt x="387" y="1643"/>
                  </a:lnTo>
                  <a:lnTo>
                    <a:pt x="399" y="1649"/>
                  </a:lnTo>
                  <a:lnTo>
                    <a:pt x="411" y="1655"/>
                  </a:lnTo>
                  <a:lnTo>
                    <a:pt x="411" y="1655"/>
                  </a:lnTo>
                  <a:lnTo>
                    <a:pt x="416" y="1656"/>
                  </a:lnTo>
                  <a:lnTo>
                    <a:pt x="420" y="1656"/>
                  </a:lnTo>
                  <a:lnTo>
                    <a:pt x="425" y="1655"/>
                  </a:lnTo>
                  <a:lnTo>
                    <a:pt x="428" y="1653"/>
                  </a:lnTo>
                  <a:lnTo>
                    <a:pt x="432" y="1651"/>
                  </a:lnTo>
                  <a:lnTo>
                    <a:pt x="434" y="1647"/>
                  </a:lnTo>
                  <a:lnTo>
                    <a:pt x="437" y="1639"/>
                  </a:lnTo>
                  <a:lnTo>
                    <a:pt x="438" y="1631"/>
                  </a:lnTo>
                  <a:lnTo>
                    <a:pt x="438" y="1627"/>
                  </a:lnTo>
                  <a:lnTo>
                    <a:pt x="437" y="1622"/>
                  </a:lnTo>
                  <a:lnTo>
                    <a:pt x="434" y="1618"/>
                  </a:lnTo>
                  <a:lnTo>
                    <a:pt x="432" y="1615"/>
                  </a:lnTo>
                  <a:lnTo>
                    <a:pt x="428" y="1613"/>
                  </a:lnTo>
                  <a:lnTo>
                    <a:pt x="422" y="1610"/>
                  </a:lnTo>
                  <a:lnTo>
                    <a:pt x="422" y="1610"/>
                  </a:lnTo>
                  <a:lnTo>
                    <a:pt x="411" y="1605"/>
                  </a:lnTo>
                  <a:lnTo>
                    <a:pt x="398" y="1598"/>
                  </a:lnTo>
                  <a:lnTo>
                    <a:pt x="385" y="1592"/>
                  </a:lnTo>
                  <a:lnTo>
                    <a:pt x="373" y="1584"/>
                  </a:lnTo>
                  <a:lnTo>
                    <a:pt x="348" y="1566"/>
                  </a:lnTo>
                  <a:lnTo>
                    <a:pt x="326" y="1546"/>
                  </a:lnTo>
                  <a:lnTo>
                    <a:pt x="303" y="1524"/>
                  </a:lnTo>
                  <a:lnTo>
                    <a:pt x="284" y="1500"/>
                  </a:lnTo>
                  <a:lnTo>
                    <a:pt x="266" y="1478"/>
                  </a:lnTo>
                  <a:lnTo>
                    <a:pt x="250" y="1455"/>
                  </a:lnTo>
                  <a:lnTo>
                    <a:pt x="250" y="1455"/>
                  </a:lnTo>
                  <a:lnTo>
                    <a:pt x="237" y="1438"/>
                  </a:lnTo>
                  <a:lnTo>
                    <a:pt x="222" y="1421"/>
                  </a:lnTo>
                  <a:lnTo>
                    <a:pt x="208" y="1405"/>
                  </a:lnTo>
                  <a:lnTo>
                    <a:pt x="194" y="1388"/>
                  </a:lnTo>
                  <a:lnTo>
                    <a:pt x="194" y="1388"/>
                  </a:lnTo>
                  <a:lnTo>
                    <a:pt x="182" y="1372"/>
                  </a:lnTo>
                  <a:lnTo>
                    <a:pt x="171" y="1356"/>
                  </a:lnTo>
                  <a:lnTo>
                    <a:pt x="161" y="1339"/>
                  </a:lnTo>
                  <a:lnTo>
                    <a:pt x="153" y="1322"/>
                  </a:lnTo>
                  <a:lnTo>
                    <a:pt x="136" y="1288"/>
                  </a:lnTo>
                  <a:lnTo>
                    <a:pt x="123" y="1253"/>
                  </a:lnTo>
                  <a:lnTo>
                    <a:pt x="123" y="1253"/>
                  </a:lnTo>
                  <a:lnTo>
                    <a:pt x="112" y="1223"/>
                  </a:lnTo>
                  <a:lnTo>
                    <a:pt x="103" y="1194"/>
                  </a:lnTo>
                  <a:lnTo>
                    <a:pt x="86" y="1135"/>
                  </a:lnTo>
                  <a:lnTo>
                    <a:pt x="55" y="1018"/>
                  </a:lnTo>
                  <a:lnTo>
                    <a:pt x="55" y="1018"/>
                  </a:lnTo>
                  <a:lnTo>
                    <a:pt x="51" y="1002"/>
                  </a:lnTo>
                  <a:lnTo>
                    <a:pt x="50" y="986"/>
                  </a:lnTo>
                  <a:lnTo>
                    <a:pt x="47" y="952"/>
                  </a:lnTo>
                  <a:lnTo>
                    <a:pt x="47" y="917"/>
                  </a:lnTo>
                  <a:lnTo>
                    <a:pt x="46" y="884"/>
                  </a:lnTo>
                  <a:lnTo>
                    <a:pt x="46" y="884"/>
                  </a:lnTo>
                  <a:lnTo>
                    <a:pt x="44" y="849"/>
                  </a:lnTo>
                  <a:lnTo>
                    <a:pt x="44" y="814"/>
                  </a:lnTo>
                  <a:lnTo>
                    <a:pt x="46" y="743"/>
                  </a:lnTo>
                  <a:lnTo>
                    <a:pt x="46" y="743"/>
                  </a:lnTo>
                  <a:lnTo>
                    <a:pt x="47" y="710"/>
                  </a:lnTo>
                  <a:lnTo>
                    <a:pt x="48" y="678"/>
                  </a:lnTo>
                  <a:lnTo>
                    <a:pt x="51" y="644"/>
                  </a:lnTo>
                  <a:lnTo>
                    <a:pt x="56" y="611"/>
                  </a:lnTo>
                  <a:lnTo>
                    <a:pt x="63" y="578"/>
                  </a:lnTo>
                  <a:lnTo>
                    <a:pt x="71" y="547"/>
                  </a:lnTo>
                  <a:lnTo>
                    <a:pt x="80" y="516"/>
                  </a:lnTo>
                  <a:lnTo>
                    <a:pt x="92" y="485"/>
                  </a:lnTo>
                  <a:lnTo>
                    <a:pt x="92" y="485"/>
                  </a:lnTo>
                  <a:lnTo>
                    <a:pt x="102" y="458"/>
                  </a:lnTo>
                  <a:lnTo>
                    <a:pt x="112" y="431"/>
                  </a:lnTo>
                  <a:lnTo>
                    <a:pt x="133" y="376"/>
                  </a:lnTo>
                  <a:lnTo>
                    <a:pt x="144" y="348"/>
                  </a:lnTo>
                  <a:lnTo>
                    <a:pt x="157" y="322"/>
                  </a:lnTo>
                  <a:lnTo>
                    <a:pt x="171" y="297"/>
                  </a:lnTo>
                  <a:lnTo>
                    <a:pt x="188" y="272"/>
                  </a:lnTo>
                  <a:lnTo>
                    <a:pt x="188" y="272"/>
                  </a:lnTo>
                  <a:lnTo>
                    <a:pt x="199" y="261"/>
                  </a:lnTo>
                  <a:lnTo>
                    <a:pt x="209" y="249"/>
                  </a:lnTo>
                  <a:lnTo>
                    <a:pt x="230" y="228"/>
                  </a:lnTo>
                  <a:lnTo>
                    <a:pt x="254" y="210"/>
                  </a:lnTo>
                  <a:lnTo>
                    <a:pt x="277" y="193"/>
                  </a:lnTo>
                  <a:lnTo>
                    <a:pt x="301" y="177"/>
                  </a:lnTo>
                  <a:lnTo>
                    <a:pt x="327" y="162"/>
                  </a:lnTo>
                  <a:lnTo>
                    <a:pt x="379" y="131"/>
                  </a:lnTo>
                  <a:lnTo>
                    <a:pt x="379" y="131"/>
                  </a:lnTo>
                  <a:lnTo>
                    <a:pt x="405" y="117"/>
                  </a:lnTo>
                  <a:lnTo>
                    <a:pt x="433" y="102"/>
                  </a:lnTo>
                  <a:lnTo>
                    <a:pt x="462" y="89"/>
                  </a:lnTo>
                  <a:lnTo>
                    <a:pt x="492" y="79"/>
                  </a:lnTo>
                  <a:lnTo>
                    <a:pt x="522" y="68"/>
                  </a:lnTo>
                  <a:lnTo>
                    <a:pt x="552" y="59"/>
                  </a:lnTo>
                  <a:lnTo>
                    <a:pt x="582" y="51"/>
                  </a:lnTo>
                  <a:lnTo>
                    <a:pt x="611" y="45"/>
                  </a:lnTo>
                  <a:lnTo>
                    <a:pt x="611" y="45"/>
                  </a:lnTo>
                  <a:lnTo>
                    <a:pt x="616" y="43"/>
                  </a:lnTo>
                  <a:lnTo>
                    <a:pt x="620" y="41"/>
                  </a:lnTo>
                  <a:lnTo>
                    <a:pt x="624" y="38"/>
                  </a:lnTo>
                  <a:lnTo>
                    <a:pt x="625" y="34"/>
                  </a:lnTo>
                  <a:lnTo>
                    <a:pt x="627" y="30"/>
                  </a:lnTo>
                  <a:lnTo>
                    <a:pt x="628" y="26"/>
                  </a:lnTo>
                  <a:lnTo>
                    <a:pt x="627" y="17"/>
                  </a:lnTo>
                  <a:lnTo>
                    <a:pt x="623" y="9"/>
                  </a:lnTo>
                  <a:lnTo>
                    <a:pt x="620" y="7"/>
                  </a:lnTo>
                  <a:lnTo>
                    <a:pt x="617" y="4"/>
                  </a:lnTo>
                  <a:lnTo>
                    <a:pt x="613" y="2"/>
                  </a:lnTo>
                  <a:lnTo>
                    <a:pt x="610" y="0"/>
                  </a:lnTo>
                  <a:lnTo>
                    <a:pt x="604" y="0"/>
                  </a:lnTo>
                  <a:lnTo>
                    <a:pt x="599" y="0"/>
                  </a:lnTo>
                  <a:lnTo>
                    <a:pt x="59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35" name="Freeform 1176"/>
            <p:cNvSpPr/>
            <p:nvPr/>
          </p:nvSpPr>
          <p:spPr bwMode="auto">
            <a:xfrm>
              <a:off x="6497638" y="4068763"/>
              <a:ext cx="158750" cy="666750"/>
            </a:xfrm>
            <a:custGeom>
              <a:avLst/>
              <a:gdLst/>
              <a:ahLst/>
              <a:cxnLst>
                <a:cxn ang="0">
                  <a:pos x="355" y="6"/>
                </a:cxn>
                <a:cxn ang="0">
                  <a:pos x="336" y="13"/>
                </a:cxn>
                <a:cxn ang="0">
                  <a:pos x="290" y="47"/>
                </a:cxn>
                <a:cxn ang="0">
                  <a:pos x="201" y="129"/>
                </a:cxn>
                <a:cxn ang="0">
                  <a:pos x="162" y="174"/>
                </a:cxn>
                <a:cxn ang="0">
                  <a:pos x="114" y="245"/>
                </a:cxn>
                <a:cxn ang="0">
                  <a:pos x="72" y="323"/>
                </a:cxn>
                <a:cxn ang="0">
                  <a:pos x="39" y="402"/>
                </a:cxn>
                <a:cxn ang="0">
                  <a:pos x="18" y="486"/>
                </a:cxn>
                <a:cxn ang="0">
                  <a:pos x="4" y="602"/>
                </a:cxn>
                <a:cxn ang="0">
                  <a:pos x="0" y="775"/>
                </a:cxn>
                <a:cxn ang="0">
                  <a:pos x="1" y="922"/>
                </a:cxn>
                <a:cxn ang="0">
                  <a:pos x="11" y="1020"/>
                </a:cxn>
                <a:cxn ang="0">
                  <a:pos x="19" y="1103"/>
                </a:cxn>
                <a:cxn ang="0">
                  <a:pos x="40" y="1187"/>
                </a:cxn>
                <a:cxn ang="0">
                  <a:pos x="65" y="1237"/>
                </a:cxn>
                <a:cxn ang="0">
                  <a:pos x="81" y="1264"/>
                </a:cxn>
                <a:cxn ang="0">
                  <a:pos x="114" y="1356"/>
                </a:cxn>
                <a:cxn ang="0">
                  <a:pos x="137" y="1415"/>
                </a:cxn>
                <a:cxn ang="0">
                  <a:pos x="163" y="1471"/>
                </a:cxn>
                <a:cxn ang="0">
                  <a:pos x="226" y="1581"/>
                </a:cxn>
                <a:cxn ang="0">
                  <a:pos x="285" y="1653"/>
                </a:cxn>
                <a:cxn ang="0">
                  <a:pos x="314" y="1677"/>
                </a:cxn>
                <a:cxn ang="0">
                  <a:pos x="327" y="1680"/>
                </a:cxn>
                <a:cxn ang="0">
                  <a:pos x="341" y="1674"/>
                </a:cxn>
                <a:cxn ang="0">
                  <a:pos x="349" y="1658"/>
                </a:cxn>
                <a:cxn ang="0">
                  <a:pos x="345" y="1646"/>
                </a:cxn>
                <a:cxn ang="0">
                  <a:pos x="319" y="1623"/>
                </a:cxn>
                <a:cxn ang="0">
                  <a:pos x="264" y="1557"/>
                </a:cxn>
                <a:cxn ang="0">
                  <a:pos x="222" y="1484"/>
                </a:cxn>
                <a:cxn ang="0">
                  <a:pos x="165" y="1353"/>
                </a:cxn>
                <a:cxn ang="0">
                  <a:pos x="123" y="1247"/>
                </a:cxn>
                <a:cxn ang="0">
                  <a:pos x="77" y="1136"/>
                </a:cxn>
                <a:cxn ang="0">
                  <a:pos x="59" y="1050"/>
                </a:cxn>
                <a:cxn ang="0">
                  <a:pos x="56" y="1005"/>
                </a:cxn>
                <a:cxn ang="0">
                  <a:pos x="47" y="936"/>
                </a:cxn>
                <a:cxn ang="0">
                  <a:pos x="45" y="796"/>
                </a:cxn>
                <a:cxn ang="0">
                  <a:pos x="47" y="687"/>
                </a:cxn>
                <a:cxn ang="0">
                  <a:pos x="61" y="527"/>
                </a:cxn>
                <a:cxn ang="0">
                  <a:pos x="85" y="422"/>
                </a:cxn>
                <a:cxn ang="0">
                  <a:pos x="102" y="371"/>
                </a:cxn>
                <a:cxn ang="0">
                  <a:pos x="141" y="286"/>
                </a:cxn>
                <a:cxn ang="0">
                  <a:pos x="193" y="209"/>
                </a:cxn>
                <a:cxn ang="0">
                  <a:pos x="234" y="162"/>
                </a:cxn>
                <a:cxn ang="0">
                  <a:pos x="304" y="94"/>
                </a:cxn>
                <a:cxn ang="0">
                  <a:pos x="345" y="64"/>
                </a:cxn>
                <a:cxn ang="0">
                  <a:pos x="392" y="36"/>
                </a:cxn>
                <a:cxn ang="0">
                  <a:pos x="399" y="30"/>
                </a:cxn>
                <a:cxn ang="0">
                  <a:pos x="400" y="18"/>
                </a:cxn>
                <a:cxn ang="0">
                  <a:pos x="387" y="2"/>
                </a:cxn>
                <a:cxn ang="0">
                  <a:pos x="369" y="0"/>
                </a:cxn>
                <a:cxn ang="0">
                  <a:pos x="361" y="5"/>
                </a:cxn>
              </a:cxnLst>
              <a:rect l="0" t="0" r="r" b="b"/>
              <a:pathLst>
                <a:path w="400" h="1680">
                  <a:moveTo>
                    <a:pt x="361" y="5"/>
                  </a:moveTo>
                  <a:lnTo>
                    <a:pt x="361" y="5"/>
                  </a:lnTo>
                  <a:lnTo>
                    <a:pt x="355" y="6"/>
                  </a:lnTo>
                  <a:lnTo>
                    <a:pt x="349" y="7"/>
                  </a:lnTo>
                  <a:lnTo>
                    <a:pt x="342" y="10"/>
                  </a:lnTo>
                  <a:lnTo>
                    <a:pt x="336" y="13"/>
                  </a:lnTo>
                  <a:lnTo>
                    <a:pt x="336" y="13"/>
                  </a:lnTo>
                  <a:lnTo>
                    <a:pt x="290" y="47"/>
                  </a:lnTo>
                  <a:lnTo>
                    <a:pt x="290" y="47"/>
                  </a:lnTo>
                  <a:lnTo>
                    <a:pt x="267" y="65"/>
                  </a:lnTo>
                  <a:lnTo>
                    <a:pt x="244" y="86"/>
                  </a:lnTo>
                  <a:lnTo>
                    <a:pt x="201" y="129"/>
                  </a:lnTo>
                  <a:lnTo>
                    <a:pt x="201" y="129"/>
                  </a:lnTo>
                  <a:lnTo>
                    <a:pt x="182" y="151"/>
                  </a:lnTo>
                  <a:lnTo>
                    <a:pt x="162" y="174"/>
                  </a:lnTo>
                  <a:lnTo>
                    <a:pt x="145" y="197"/>
                  </a:lnTo>
                  <a:lnTo>
                    <a:pt x="129" y="221"/>
                  </a:lnTo>
                  <a:lnTo>
                    <a:pt x="114" y="245"/>
                  </a:lnTo>
                  <a:lnTo>
                    <a:pt x="99" y="270"/>
                  </a:lnTo>
                  <a:lnTo>
                    <a:pt x="72" y="323"/>
                  </a:lnTo>
                  <a:lnTo>
                    <a:pt x="72" y="323"/>
                  </a:lnTo>
                  <a:lnTo>
                    <a:pt x="59" y="349"/>
                  </a:lnTo>
                  <a:lnTo>
                    <a:pt x="48" y="375"/>
                  </a:lnTo>
                  <a:lnTo>
                    <a:pt x="39" y="402"/>
                  </a:lnTo>
                  <a:lnTo>
                    <a:pt x="31" y="430"/>
                  </a:lnTo>
                  <a:lnTo>
                    <a:pt x="23" y="459"/>
                  </a:lnTo>
                  <a:lnTo>
                    <a:pt x="18" y="486"/>
                  </a:lnTo>
                  <a:lnTo>
                    <a:pt x="13" y="515"/>
                  </a:lnTo>
                  <a:lnTo>
                    <a:pt x="9" y="544"/>
                  </a:lnTo>
                  <a:lnTo>
                    <a:pt x="4" y="602"/>
                  </a:lnTo>
                  <a:lnTo>
                    <a:pt x="1" y="660"/>
                  </a:lnTo>
                  <a:lnTo>
                    <a:pt x="0" y="718"/>
                  </a:lnTo>
                  <a:lnTo>
                    <a:pt x="0" y="775"/>
                  </a:lnTo>
                  <a:lnTo>
                    <a:pt x="0" y="889"/>
                  </a:lnTo>
                  <a:lnTo>
                    <a:pt x="0" y="889"/>
                  </a:lnTo>
                  <a:lnTo>
                    <a:pt x="1" y="922"/>
                  </a:lnTo>
                  <a:lnTo>
                    <a:pt x="4" y="954"/>
                  </a:lnTo>
                  <a:lnTo>
                    <a:pt x="8" y="987"/>
                  </a:lnTo>
                  <a:lnTo>
                    <a:pt x="11" y="1020"/>
                  </a:lnTo>
                  <a:lnTo>
                    <a:pt x="11" y="1020"/>
                  </a:lnTo>
                  <a:lnTo>
                    <a:pt x="15" y="1075"/>
                  </a:lnTo>
                  <a:lnTo>
                    <a:pt x="19" y="1103"/>
                  </a:lnTo>
                  <a:lnTo>
                    <a:pt x="25" y="1132"/>
                  </a:lnTo>
                  <a:lnTo>
                    <a:pt x="31" y="1160"/>
                  </a:lnTo>
                  <a:lnTo>
                    <a:pt x="40" y="1187"/>
                  </a:lnTo>
                  <a:lnTo>
                    <a:pt x="52" y="1212"/>
                  </a:lnTo>
                  <a:lnTo>
                    <a:pt x="59" y="1225"/>
                  </a:lnTo>
                  <a:lnTo>
                    <a:pt x="65" y="1237"/>
                  </a:lnTo>
                  <a:lnTo>
                    <a:pt x="65" y="1237"/>
                  </a:lnTo>
                  <a:lnTo>
                    <a:pt x="73" y="1250"/>
                  </a:lnTo>
                  <a:lnTo>
                    <a:pt x="81" y="1264"/>
                  </a:lnTo>
                  <a:lnTo>
                    <a:pt x="93" y="1294"/>
                  </a:lnTo>
                  <a:lnTo>
                    <a:pt x="103" y="1326"/>
                  </a:lnTo>
                  <a:lnTo>
                    <a:pt x="114" y="1356"/>
                  </a:lnTo>
                  <a:lnTo>
                    <a:pt x="114" y="1356"/>
                  </a:lnTo>
                  <a:lnTo>
                    <a:pt x="124" y="1386"/>
                  </a:lnTo>
                  <a:lnTo>
                    <a:pt x="137" y="1415"/>
                  </a:lnTo>
                  <a:lnTo>
                    <a:pt x="150" y="1442"/>
                  </a:lnTo>
                  <a:lnTo>
                    <a:pt x="163" y="1471"/>
                  </a:lnTo>
                  <a:lnTo>
                    <a:pt x="163" y="1471"/>
                  </a:lnTo>
                  <a:lnTo>
                    <a:pt x="193" y="1527"/>
                  </a:lnTo>
                  <a:lnTo>
                    <a:pt x="209" y="1555"/>
                  </a:lnTo>
                  <a:lnTo>
                    <a:pt x="226" y="1581"/>
                  </a:lnTo>
                  <a:lnTo>
                    <a:pt x="244" y="1606"/>
                  </a:lnTo>
                  <a:lnTo>
                    <a:pt x="264" y="1629"/>
                  </a:lnTo>
                  <a:lnTo>
                    <a:pt x="285" y="1653"/>
                  </a:lnTo>
                  <a:lnTo>
                    <a:pt x="308" y="1675"/>
                  </a:lnTo>
                  <a:lnTo>
                    <a:pt x="308" y="1675"/>
                  </a:lnTo>
                  <a:lnTo>
                    <a:pt x="314" y="1677"/>
                  </a:lnTo>
                  <a:lnTo>
                    <a:pt x="318" y="1680"/>
                  </a:lnTo>
                  <a:lnTo>
                    <a:pt x="321" y="1680"/>
                  </a:lnTo>
                  <a:lnTo>
                    <a:pt x="327" y="1680"/>
                  </a:lnTo>
                  <a:lnTo>
                    <a:pt x="331" y="1680"/>
                  </a:lnTo>
                  <a:lnTo>
                    <a:pt x="335" y="1677"/>
                  </a:lnTo>
                  <a:lnTo>
                    <a:pt x="341" y="1674"/>
                  </a:lnTo>
                  <a:lnTo>
                    <a:pt x="346" y="1666"/>
                  </a:lnTo>
                  <a:lnTo>
                    <a:pt x="348" y="1662"/>
                  </a:lnTo>
                  <a:lnTo>
                    <a:pt x="349" y="1658"/>
                  </a:lnTo>
                  <a:lnTo>
                    <a:pt x="349" y="1654"/>
                  </a:lnTo>
                  <a:lnTo>
                    <a:pt x="348" y="1650"/>
                  </a:lnTo>
                  <a:lnTo>
                    <a:pt x="345" y="1646"/>
                  </a:lnTo>
                  <a:lnTo>
                    <a:pt x="341" y="1642"/>
                  </a:lnTo>
                  <a:lnTo>
                    <a:pt x="341" y="1642"/>
                  </a:lnTo>
                  <a:lnTo>
                    <a:pt x="319" y="1623"/>
                  </a:lnTo>
                  <a:lnTo>
                    <a:pt x="299" y="1602"/>
                  </a:lnTo>
                  <a:lnTo>
                    <a:pt x="281" y="1579"/>
                  </a:lnTo>
                  <a:lnTo>
                    <a:pt x="264" y="1557"/>
                  </a:lnTo>
                  <a:lnTo>
                    <a:pt x="250" y="1534"/>
                  </a:lnTo>
                  <a:lnTo>
                    <a:pt x="235" y="1509"/>
                  </a:lnTo>
                  <a:lnTo>
                    <a:pt x="222" y="1484"/>
                  </a:lnTo>
                  <a:lnTo>
                    <a:pt x="209" y="1459"/>
                  </a:lnTo>
                  <a:lnTo>
                    <a:pt x="185" y="1407"/>
                  </a:lnTo>
                  <a:lnTo>
                    <a:pt x="165" y="1353"/>
                  </a:lnTo>
                  <a:lnTo>
                    <a:pt x="144" y="1301"/>
                  </a:lnTo>
                  <a:lnTo>
                    <a:pt x="123" y="1247"/>
                  </a:lnTo>
                  <a:lnTo>
                    <a:pt x="123" y="1247"/>
                  </a:lnTo>
                  <a:lnTo>
                    <a:pt x="98" y="1192"/>
                  </a:lnTo>
                  <a:lnTo>
                    <a:pt x="87" y="1165"/>
                  </a:lnTo>
                  <a:lnTo>
                    <a:pt x="77" y="1136"/>
                  </a:lnTo>
                  <a:lnTo>
                    <a:pt x="69" y="1109"/>
                  </a:lnTo>
                  <a:lnTo>
                    <a:pt x="62" y="1080"/>
                  </a:lnTo>
                  <a:lnTo>
                    <a:pt x="59" y="1050"/>
                  </a:lnTo>
                  <a:lnTo>
                    <a:pt x="57" y="1020"/>
                  </a:lnTo>
                  <a:lnTo>
                    <a:pt x="57" y="1020"/>
                  </a:lnTo>
                  <a:lnTo>
                    <a:pt x="56" y="1005"/>
                  </a:lnTo>
                  <a:lnTo>
                    <a:pt x="55" y="991"/>
                  </a:lnTo>
                  <a:lnTo>
                    <a:pt x="51" y="963"/>
                  </a:lnTo>
                  <a:lnTo>
                    <a:pt x="47" y="936"/>
                  </a:lnTo>
                  <a:lnTo>
                    <a:pt x="45" y="922"/>
                  </a:lnTo>
                  <a:lnTo>
                    <a:pt x="45" y="909"/>
                  </a:lnTo>
                  <a:lnTo>
                    <a:pt x="45" y="796"/>
                  </a:lnTo>
                  <a:lnTo>
                    <a:pt x="45" y="796"/>
                  </a:lnTo>
                  <a:lnTo>
                    <a:pt x="45" y="741"/>
                  </a:lnTo>
                  <a:lnTo>
                    <a:pt x="47" y="687"/>
                  </a:lnTo>
                  <a:lnTo>
                    <a:pt x="49" y="633"/>
                  </a:lnTo>
                  <a:lnTo>
                    <a:pt x="55" y="580"/>
                  </a:lnTo>
                  <a:lnTo>
                    <a:pt x="61" y="527"/>
                  </a:lnTo>
                  <a:lnTo>
                    <a:pt x="72" y="474"/>
                  </a:lnTo>
                  <a:lnTo>
                    <a:pt x="78" y="448"/>
                  </a:lnTo>
                  <a:lnTo>
                    <a:pt x="85" y="422"/>
                  </a:lnTo>
                  <a:lnTo>
                    <a:pt x="93" y="396"/>
                  </a:lnTo>
                  <a:lnTo>
                    <a:pt x="102" y="371"/>
                  </a:lnTo>
                  <a:lnTo>
                    <a:pt x="102" y="371"/>
                  </a:lnTo>
                  <a:lnTo>
                    <a:pt x="114" y="341"/>
                  </a:lnTo>
                  <a:lnTo>
                    <a:pt x="127" y="313"/>
                  </a:lnTo>
                  <a:lnTo>
                    <a:pt x="141" y="286"/>
                  </a:lnTo>
                  <a:lnTo>
                    <a:pt x="157" y="259"/>
                  </a:lnTo>
                  <a:lnTo>
                    <a:pt x="175" y="234"/>
                  </a:lnTo>
                  <a:lnTo>
                    <a:pt x="193" y="209"/>
                  </a:lnTo>
                  <a:lnTo>
                    <a:pt x="213" y="184"/>
                  </a:lnTo>
                  <a:lnTo>
                    <a:pt x="234" y="162"/>
                  </a:lnTo>
                  <a:lnTo>
                    <a:pt x="234" y="162"/>
                  </a:lnTo>
                  <a:lnTo>
                    <a:pt x="256" y="138"/>
                  </a:lnTo>
                  <a:lnTo>
                    <a:pt x="280" y="116"/>
                  </a:lnTo>
                  <a:lnTo>
                    <a:pt x="304" y="94"/>
                  </a:lnTo>
                  <a:lnTo>
                    <a:pt x="329" y="74"/>
                  </a:lnTo>
                  <a:lnTo>
                    <a:pt x="329" y="74"/>
                  </a:lnTo>
                  <a:lnTo>
                    <a:pt x="345" y="64"/>
                  </a:lnTo>
                  <a:lnTo>
                    <a:pt x="362" y="56"/>
                  </a:lnTo>
                  <a:lnTo>
                    <a:pt x="378" y="47"/>
                  </a:lnTo>
                  <a:lnTo>
                    <a:pt x="392" y="36"/>
                  </a:lnTo>
                  <a:lnTo>
                    <a:pt x="392" y="36"/>
                  </a:lnTo>
                  <a:lnTo>
                    <a:pt x="396" y="34"/>
                  </a:lnTo>
                  <a:lnTo>
                    <a:pt x="399" y="30"/>
                  </a:lnTo>
                  <a:lnTo>
                    <a:pt x="400" y="26"/>
                  </a:lnTo>
                  <a:lnTo>
                    <a:pt x="400" y="22"/>
                  </a:lnTo>
                  <a:lnTo>
                    <a:pt x="400" y="18"/>
                  </a:lnTo>
                  <a:lnTo>
                    <a:pt x="399" y="14"/>
                  </a:lnTo>
                  <a:lnTo>
                    <a:pt x="393" y="7"/>
                  </a:lnTo>
                  <a:lnTo>
                    <a:pt x="387" y="2"/>
                  </a:lnTo>
                  <a:lnTo>
                    <a:pt x="378" y="0"/>
                  </a:lnTo>
                  <a:lnTo>
                    <a:pt x="374" y="0"/>
                  </a:lnTo>
                  <a:lnTo>
                    <a:pt x="369" y="0"/>
                  </a:lnTo>
                  <a:lnTo>
                    <a:pt x="365" y="1"/>
                  </a:lnTo>
                  <a:lnTo>
                    <a:pt x="361" y="5"/>
                  </a:lnTo>
                  <a:lnTo>
                    <a:pt x="3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36" name="Freeform 1177"/>
            <p:cNvSpPr/>
            <p:nvPr/>
          </p:nvSpPr>
          <p:spPr bwMode="auto">
            <a:xfrm>
              <a:off x="6662738" y="4068763"/>
              <a:ext cx="115888" cy="390525"/>
            </a:xfrm>
            <a:custGeom>
              <a:avLst/>
              <a:gdLst/>
              <a:ahLst/>
              <a:cxnLst>
                <a:cxn ang="0">
                  <a:pos x="271" y="709"/>
                </a:cxn>
                <a:cxn ang="0">
                  <a:pos x="271" y="598"/>
                </a:cxn>
                <a:cxn ang="0">
                  <a:pos x="266" y="523"/>
                </a:cxn>
                <a:cxn ang="0">
                  <a:pos x="254" y="451"/>
                </a:cxn>
                <a:cxn ang="0">
                  <a:pos x="243" y="416"/>
                </a:cxn>
                <a:cxn ang="0">
                  <a:pos x="238" y="399"/>
                </a:cxn>
                <a:cxn ang="0">
                  <a:pos x="226" y="351"/>
                </a:cxn>
                <a:cxn ang="0">
                  <a:pos x="215" y="301"/>
                </a:cxn>
                <a:cxn ang="0">
                  <a:pos x="209" y="284"/>
                </a:cxn>
                <a:cxn ang="0">
                  <a:pos x="177" y="198"/>
                </a:cxn>
                <a:cxn ang="0">
                  <a:pos x="162" y="170"/>
                </a:cxn>
                <a:cxn ang="0">
                  <a:pos x="123" y="113"/>
                </a:cxn>
                <a:cxn ang="0">
                  <a:pos x="82" y="57"/>
                </a:cxn>
                <a:cxn ang="0">
                  <a:pos x="55" y="21"/>
                </a:cxn>
                <a:cxn ang="0">
                  <a:pos x="43" y="12"/>
                </a:cxn>
                <a:cxn ang="0">
                  <a:pos x="39" y="7"/>
                </a:cxn>
                <a:cxn ang="0">
                  <a:pos x="25" y="0"/>
                </a:cxn>
                <a:cxn ang="0">
                  <a:pos x="10" y="3"/>
                </a:cxn>
                <a:cxn ang="0">
                  <a:pos x="1" y="13"/>
                </a:cxn>
                <a:cxn ang="0">
                  <a:pos x="0" y="23"/>
                </a:cxn>
                <a:cxn ang="0">
                  <a:pos x="0" y="28"/>
                </a:cxn>
                <a:cxn ang="0">
                  <a:pos x="4" y="42"/>
                </a:cxn>
                <a:cxn ang="0">
                  <a:pos x="16" y="50"/>
                </a:cxn>
                <a:cxn ang="0">
                  <a:pos x="24" y="54"/>
                </a:cxn>
                <a:cxn ang="0">
                  <a:pos x="37" y="67"/>
                </a:cxn>
                <a:cxn ang="0">
                  <a:pos x="55" y="94"/>
                </a:cxn>
                <a:cxn ang="0">
                  <a:pos x="65" y="110"/>
                </a:cxn>
                <a:cxn ang="0">
                  <a:pos x="109" y="169"/>
                </a:cxn>
                <a:cxn ang="0">
                  <a:pos x="128" y="202"/>
                </a:cxn>
                <a:cxn ang="0">
                  <a:pos x="143" y="233"/>
                </a:cxn>
                <a:cxn ang="0">
                  <a:pos x="153" y="262"/>
                </a:cxn>
                <a:cxn ang="0">
                  <a:pos x="178" y="348"/>
                </a:cxn>
                <a:cxn ang="0">
                  <a:pos x="201" y="433"/>
                </a:cxn>
                <a:cxn ang="0">
                  <a:pos x="211" y="462"/>
                </a:cxn>
                <a:cxn ang="0">
                  <a:pos x="217" y="492"/>
                </a:cxn>
                <a:cxn ang="0">
                  <a:pos x="222" y="556"/>
                </a:cxn>
                <a:cxn ang="0">
                  <a:pos x="225" y="586"/>
                </a:cxn>
                <a:cxn ang="0">
                  <a:pos x="228" y="621"/>
                </a:cxn>
                <a:cxn ang="0">
                  <a:pos x="226" y="693"/>
                </a:cxn>
                <a:cxn ang="0">
                  <a:pos x="225" y="730"/>
                </a:cxn>
                <a:cxn ang="0">
                  <a:pos x="229" y="789"/>
                </a:cxn>
                <a:cxn ang="0">
                  <a:pos x="241" y="877"/>
                </a:cxn>
                <a:cxn ang="0">
                  <a:pos x="245" y="935"/>
                </a:cxn>
                <a:cxn ang="0">
                  <a:pos x="245" y="964"/>
                </a:cxn>
                <a:cxn ang="0">
                  <a:pos x="246" y="973"/>
                </a:cxn>
                <a:cxn ang="0">
                  <a:pos x="251" y="981"/>
                </a:cxn>
                <a:cxn ang="0">
                  <a:pos x="258" y="985"/>
                </a:cxn>
                <a:cxn ang="0">
                  <a:pos x="275" y="985"/>
                </a:cxn>
                <a:cxn ang="0">
                  <a:pos x="283" y="981"/>
                </a:cxn>
                <a:cxn ang="0">
                  <a:pos x="288" y="973"/>
                </a:cxn>
                <a:cxn ang="0">
                  <a:pos x="290" y="964"/>
                </a:cxn>
                <a:cxn ang="0">
                  <a:pos x="290" y="933"/>
                </a:cxn>
                <a:cxn ang="0">
                  <a:pos x="286" y="869"/>
                </a:cxn>
                <a:cxn ang="0">
                  <a:pos x="275" y="773"/>
                </a:cxn>
                <a:cxn ang="0">
                  <a:pos x="271" y="709"/>
                </a:cxn>
              </a:cxnLst>
              <a:rect l="0" t="0" r="r" b="b"/>
              <a:pathLst>
                <a:path w="290" h="986">
                  <a:moveTo>
                    <a:pt x="271" y="709"/>
                  </a:moveTo>
                  <a:lnTo>
                    <a:pt x="271" y="709"/>
                  </a:lnTo>
                  <a:lnTo>
                    <a:pt x="271" y="635"/>
                  </a:lnTo>
                  <a:lnTo>
                    <a:pt x="271" y="598"/>
                  </a:lnTo>
                  <a:lnTo>
                    <a:pt x="269" y="561"/>
                  </a:lnTo>
                  <a:lnTo>
                    <a:pt x="266" y="523"/>
                  </a:lnTo>
                  <a:lnTo>
                    <a:pt x="262" y="487"/>
                  </a:lnTo>
                  <a:lnTo>
                    <a:pt x="254" y="451"/>
                  </a:lnTo>
                  <a:lnTo>
                    <a:pt x="249" y="433"/>
                  </a:lnTo>
                  <a:lnTo>
                    <a:pt x="243" y="416"/>
                  </a:lnTo>
                  <a:lnTo>
                    <a:pt x="243" y="416"/>
                  </a:lnTo>
                  <a:lnTo>
                    <a:pt x="238" y="399"/>
                  </a:lnTo>
                  <a:lnTo>
                    <a:pt x="234" y="383"/>
                  </a:lnTo>
                  <a:lnTo>
                    <a:pt x="226" y="351"/>
                  </a:lnTo>
                  <a:lnTo>
                    <a:pt x="218" y="317"/>
                  </a:lnTo>
                  <a:lnTo>
                    <a:pt x="215" y="301"/>
                  </a:lnTo>
                  <a:lnTo>
                    <a:pt x="209" y="284"/>
                  </a:lnTo>
                  <a:lnTo>
                    <a:pt x="209" y="284"/>
                  </a:lnTo>
                  <a:lnTo>
                    <a:pt x="188" y="227"/>
                  </a:lnTo>
                  <a:lnTo>
                    <a:pt x="177" y="198"/>
                  </a:lnTo>
                  <a:lnTo>
                    <a:pt x="170" y="183"/>
                  </a:lnTo>
                  <a:lnTo>
                    <a:pt x="162" y="170"/>
                  </a:lnTo>
                  <a:lnTo>
                    <a:pt x="162" y="170"/>
                  </a:lnTo>
                  <a:lnTo>
                    <a:pt x="123" y="113"/>
                  </a:lnTo>
                  <a:lnTo>
                    <a:pt x="82" y="57"/>
                  </a:lnTo>
                  <a:lnTo>
                    <a:pt x="82" y="57"/>
                  </a:lnTo>
                  <a:lnTo>
                    <a:pt x="64" y="32"/>
                  </a:lnTo>
                  <a:lnTo>
                    <a:pt x="55" y="21"/>
                  </a:lnTo>
                  <a:lnTo>
                    <a:pt x="50" y="17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39" y="7"/>
                  </a:lnTo>
                  <a:lnTo>
                    <a:pt x="33" y="3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0" y="3"/>
                  </a:lnTo>
                  <a:lnTo>
                    <a:pt x="5" y="7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4" y="42"/>
                  </a:lnTo>
                  <a:lnTo>
                    <a:pt x="9" y="47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24" y="54"/>
                  </a:lnTo>
                  <a:lnTo>
                    <a:pt x="30" y="59"/>
                  </a:lnTo>
                  <a:lnTo>
                    <a:pt x="37" y="67"/>
                  </a:lnTo>
                  <a:lnTo>
                    <a:pt x="43" y="76"/>
                  </a:lnTo>
                  <a:lnTo>
                    <a:pt x="55" y="94"/>
                  </a:lnTo>
                  <a:lnTo>
                    <a:pt x="65" y="110"/>
                  </a:lnTo>
                  <a:lnTo>
                    <a:pt x="65" y="110"/>
                  </a:lnTo>
                  <a:lnTo>
                    <a:pt x="88" y="138"/>
                  </a:lnTo>
                  <a:lnTo>
                    <a:pt x="109" y="169"/>
                  </a:lnTo>
                  <a:lnTo>
                    <a:pt x="119" y="185"/>
                  </a:lnTo>
                  <a:lnTo>
                    <a:pt x="128" y="202"/>
                  </a:lnTo>
                  <a:lnTo>
                    <a:pt x="136" y="217"/>
                  </a:lnTo>
                  <a:lnTo>
                    <a:pt x="143" y="233"/>
                  </a:lnTo>
                  <a:lnTo>
                    <a:pt x="143" y="233"/>
                  </a:lnTo>
                  <a:lnTo>
                    <a:pt x="153" y="262"/>
                  </a:lnTo>
                  <a:lnTo>
                    <a:pt x="162" y="291"/>
                  </a:lnTo>
                  <a:lnTo>
                    <a:pt x="178" y="348"/>
                  </a:lnTo>
                  <a:lnTo>
                    <a:pt x="194" y="406"/>
                  </a:lnTo>
                  <a:lnTo>
                    <a:pt x="201" y="433"/>
                  </a:lnTo>
                  <a:lnTo>
                    <a:pt x="211" y="462"/>
                  </a:lnTo>
                  <a:lnTo>
                    <a:pt x="211" y="462"/>
                  </a:lnTo>
                  <a:lnTo>
                    <a:pt x="215" y="476"/>
                  </a:lnTo>
                  <a:lnTo>
                    <a:pt x="217" y="492"/>
                  </a:lnTo>
                  <a:lnTo>
                    <a:pt x="221" y="523"/>
                  </a:lnTo>
                  <a:lnTo>
                    <a:pt x="222" y="556"/>
                  </a:lnTo>
                  <a:lnTo>
                    <a:pt x="225" y="586"/>
                  </a:lnTo>
                  <a:lnTo>
                    <a:pt x="225" y="586"/>
                  </a:lnTo>
                  <a:lnTo>
                    <a:pt x="228" y="604"/>
                  </a:lnTo>
                  <a:lnTo>
                    <a:pt x="228" y="621"/>
                  </a:lnTo>
                  <a:lnTo>
                    <a:pt x="228" y="658"/>
                  </a:lnTo>
                  <a:lnTo>
                    <a:pt x="226" y="693"/>
                  </a:lnTo>
                  <a:lnTo>
                    <a:pt x="225" y="730"/>
                  </a:lnTo>
                  <a:lnTo>
                    <a:pt x="225" y="730"/>
                  </a:lnTo>
                  <a:lnTo>
                    <a:pt x="226" y="759"/>
                  </a:lnTo>
                  <a:lnTo>
                    <a:pt x="229" y="789"/>
                  </a:lnTo>
                  <a:lnTo>
                    <a:pt x="237" y="848"/>
                  </a:lnTo>
                  <a:lnTo>
                    <a:pt x="241" y="877"/>
                  </a:lnTo>
                  <a:lnTo>
                    <a:pt x="243" y="905"/>
                  </a:lnTo>
                  <a:lnTo>
                    <a:pt x="245" y="935"/>
                  </a:lnTo>
                  <a:lnTo>
                    <a:pt x="245" y="964"/>
                  </a:lnTo>
                  <a:lnTo>
                    <a:pt x="245" y="964"/>
                  </a:lnTo>
                  <a:lnTo>
                    <a:pt x="245" y="969"/>
                  </a:lnTo>
                  <a:lnTo>
                    <a:pt x="246" y="973"/>
                  </a:lnTo>
                  <a:lnTo>
                    <a:pt x="249" y="977"/>
                  </a:lnTo>
                  <a:lnTo>
                    <a:pt x="251" y="981"/>
                  </a:lnTo>
                  <a:lnTo>
                    <a:pt x="255" y="984"/>
                  </a:lnTo>
                  <a:lnTo>
                    <a:pt x="258" y="985"/>
                  </a:lnTo>
                  <a:lnTo>
                    <a:pt x="267" y="986"/>
                  </a:lnTo>
                  <a:lnTo>
                    <a:pt x="275" y="985"/>
                  </a:lnTo>
                  <a:lnTo>
                    <a:pt x="279" y="984"/>
                  </a:lnTo>
                  <a:lnTo>
                    <a:pt x="283" y="981"/>
                  </a:lnTo>
                  <a:lnTo>
                    <a:pt x="285" y="977"/>
                  </a:lnTo>
                  <a:lnTo>
                    <a:pt x="288" y="973"/>
                  </a:lnTo>
                  <a:lnTo>
                    <a:pt x="290" y="969"/>
                  </a:lnTo>
                  <a:lnTo>
                    <a:pt x="290" y="964"/>
                  </a:lnTo>
                  <a:lnTo>
                    <a:pt x="290" y="964"/>
                  </a:lnTo>
                  <a:lnTo>
                    <a:pt x="290" y="933"/>
                  </a:lnTo>
                  <a:lnTo>
                    <a:pt x="289" y="900"/>
                  </a:lnTo>
                  <a:lnTo>
                    <a:pt x="286" y="869"/>
                  </a:lnTo>
                  <a:lnTo>
                    <a:pt x="283" y="837"/>
                  </a:lnTo>
                  <a:lnTo>
                    <a:pt x="275" y="773"/>
                  </a:lnTo>
                  <a:lnTo>
                    <a:pt x="272" y="740"/>
                  </a:lnTo>
                  <a:lnTo>
                    <a:pt x="271" y="709"/>
                  </a:lnTo>
                  <a:lnTo>
                    <a:pt x="271" y="7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37" name="Freeform 1178"/>
            <p:cNvSpPr/>
            <p:nvPr/>
          </p:nvSpPr>
          <p:spPr bwMode="auto">
            <a:xfrm>
              <a:off x="6656388" y="4681538"/>
              <a:ext cx="47625" cy="52388"/>
            </a:xfrm>
            <a:custGeom>
              <a:avLst/>
              <a:gdLst/>
              <a:ahLst/>
              <a:cxnLst>
                <a:cxn ang="0">
                  <a:pos x="75" y="16"/>
                </a:cxn>
                <a:cxn ang="0">
                  <a:pos x="69" y="32"/>
                </a:cxn>
                <a:cxn ang="0">
                  <a:pos x="65" y="36"/>
                </a:cxn>
                <a:cxn ang="0">
                  <a:pos x="54" y="46"/>
                </a:cxn>
                <a:cxn ang="0">
                  <a:pos x="42" y="57"/>
                </a:cxn>
                <a:cxn ang="0">
                  <a:pos x="33" y="72"/>
                </a:cxn>
                <a:cxn ang="0">
                  <a:pos x="22" y="85"/>
                </a:cxn>
                <a:cxn ang="0">
                  <a:pos x="17" y="87"/>
                </a:cxn>
                <a:cxn ang="0">
                  <a:pos x="9" y="91"/>
                </a:cxn>
                <a:cxn ang="0">
                  <a:pos x="1" y="101"/>
                </a:cxn>
                <a:cxn ang="0">
                  <a:pos x="1" y="118"/>
                </a:cxn>
                <a:cxn ang="0">
                  <a:pos x="5" y="126"/>
                </a:cxn>
                <a:cxn ang="0">
                  <a:pos x="13" y="130"/>
                </a:cxn>
                <a:cxn ang="0">
                  <a:pos x="22" y="131"/>
                </a:cxn>
                <a:cxn ang="0">
                  <a:pos x="31" y="129"/>
                </a:cxn>
                <a:cxn ang="0">
                  <a:pos x="47" y="122"/>
                </a:cxn>
                <a:cxn ang="0">
                  <a:pos x="60" y="110"/>
                </a:cxn>
                <a:cxn ang="0">
                  <a:pos x="77" y="88"/>
                </a:cxn>
                <a:cxn ang="0">
                  <a:pos x="78" y="84"/>
                </a:cxn>
                <a:cxn ang="0">
                  <a:pos x="82" y="83"/>
                </a:cxn>
                <a:cxn ang="0">
                  <a:pos x="90" y="76"/>
                </a:cxn>
                <a:cxn ang="0">
                  <a:pos x="98" y="68"/>
                </a:cxn>
                <a:cxn ang="0">
                  <a:pos x="111" y="50"/>
                </a:cxn>
                <a:cxn ang="0">
                  <a:pos x="118" y="28"/>
                </a:cxn>
                <a:cxn ang="0">
                  <a:pos x="119" y="23"/>
                </a:cxn>
                <a:cxn ang="0">
                  <a:pos x="116" y="13"/>
                </a:cxn>
                <a:cxn ang="0">
                  <a:pos x="112" y="7"/>
                </a:cxn>
                <a:cxn ang="0">
                  <a:pos x="101" y="0"/>
                </a:cxn>
                <a:cxn ang="0">
                  <a:pos x="89" y="0"/>
                </a:cxn>
                <a:cxn ang="0">
                  <a:pos x="81" y="4"/>
                </a:cxn>
                <a:cxn ang="0">
                  <a:pos x="76" y="11"/>
                </a:cxn>
                <a:cxn ang="0">
                  <a:pos x="75" y="16"/>
                </a:cxn>
              </a:cxnLst>
              <a:rect l="0" t="0" r="r" b="b"/>
              <a:pathLst>
                <a:path w="119" h="131">
                  <a:moveTo>
                    <a:pt x="75" y="16"/>
                  </a:moveTo>
                  <a:lnTo>
                    <a:pt x="75" y="16"/>
                  </a:lnTo>
                  <a:lnTo>
                    <a:pt x="71" y="27"/>
                  </a:lnTo>
                  <a:lnTo>
                    <a:pt x="69" y="32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0" y="41"/>
                  </a:lnTo>
                  <a:lnTo>
                    <a:pt x="54" y="46"/>
                  </a:lnTo>
                  <a:lnTo>
                    <a:pt x="47" y="50"/>
                  </a:lnTo>
                  <a:lnTo>
                    <a:pt x="42" y="57"/>
                  </a:lnTo>
                  <a:lnTo>
                    <a:pt x="42" y="57"/>
                  </a:lnTo>
                  <a:lnTo>
                    <a:pt x="33" y="72"/>
                  </a:lnTo>
                  <a:lnTo>
                    <a:pt x="33" y="72"/>
                  </a:lnTo>
                  <a:lnTo>
                    <a:pt x="22" y="85"/>
                  </a:lnTo>
                  <a:lnTo>
                    <a:pt x="22" y="85"/>
                  </a:lnTo>
                  <a:lnTo>
                    <a:pt x="17" y="87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5" y="95"/>
                  </a:lnTo>
                  <a:lnTo>
                    <a:pt x="1" y="101"/>
                  </a:lnTo>
                  <a:lnTo>
                    <a:pt x="0" y="110"/>
                  </a:lnTo>
                  <a:lnTo>
                    <a:pt x="1" y="118"/>
                  </a:lnTo>
                  <a:lnTo>
                    <a:pt x="3" y="122"/>
                  </a:lnTo>
                  <a:lnTo>
                    <a:pt x="5" y="126"/>
                  </a:lnTo>
                  <a:lnTo>
                    <a:pt x="9" y="129"/>
                  </a:lnTo>
                  <a:lnTo>
                    <a:pt x="13" y="130"/>
                  </a:lnTo>
                  <a:lnTo>
                    <a:pt x="17" y="131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1" y="129"/>
                  </a:lnTo>
                  <a:lnTo>
                    <a:pt x="39" y="126"/>
                  </a:lnTo>
                  <a:lnTo>
                    <a:pt x="47" y="122"/>
                  </a:lnTo>
                  <a:lnTo>
                    <a:pt x="55" y="117"/>
                  </a:lnTo>
                  <a:lnTo>
                    <a:pt x="60" y="110"/>
                  </a:lnTo>
                  <a:lnTo>
                    <a:pt x="67" y="104"/>
                  </a:lnTo>
                  <a:lnTo>
                    <a:pt x="77" y="88"/>
                  </a:lnTo>
                  <a:lnTo>
                    <a:pt x="77" y="88"/>
                  </a:lnTo>
                  <a:lnTo>
                    <a:pt x="78" y="84"/>
                  </a:lnTo>
                  <a:lnTo>
                    <a:pt x="78" y="84"/>
                  </a:lnTo>
                  <a:lnTo>
                    <a:pt x="82" y="83"/>
                  </a:lnTo>
                  <a:lnTo>
                    <a:pt x="82" y="83"/>
                  </a:lnTo>
                  <a:lnTo>
                    <a:pt x="90" y="76"/>
                  </a:lnTo>
                  <a:lnTo>
                    <a:pt x="98" y="68"/>
                  </a:lnTo>
                  <a:lnTo>
                    <a:pt x="98" y="68"/>
                  </a:lnTo>
                  <a:lnTo>
                    <a:pt x="105" y="59"/>
                  </a:lnTo>
                  <a:lnTo>
                    <a:pt x="111" y="50"/>
                  </a:lnTo>
                  <a:lnTo>
                    <a:pt x="115" y="40"/>
                  </a:lnTo>
                  <a:lnTo>
                    <a:pt x="118" y="28"/>
                  </a:lnTo>
                  <a:lnTo>
                    <a:pt x="118" y="28"/>
                  </a:lnTo>
                  <a:lnTo>
                    <a:pt x="119" y="23"/>
                  </a:lnTo>
                  <a:lnTo>
                    <a:pt x="119" y="19"/>
                  </a:lnTo>
                  <a:lnTo>
                    <a:pt x="116" y="13"/>
                  </a:lnTo>
                  <a:lnTo>
                    <a:pt x="115" y="11"/>
                  </a:lnTo>
                  <a:lnTo>
                    <a:pt x="112" y="7"/>
                  </a:lnTo>
                  <a:lnTo>
                    <a:pt x="109" y="4"/>
                  </a:lnTo>
                  <a:lnTo>
                    <a:pt x="101" y="0"/>
                  </a:lnTo>
                  <a:lnTo>
                    <a:pt x="93" y="0"/>
                  </a:lnTo>
                  <a:lnTo>
                    <a:pt x="89" y="0"/>
                  </a:lnTo>
                  <a:lnTo>
                    <a:pt x="85" y="2"/>
                  </a:lnTo>
                  <a:lnTo>
                    <a:pt x="81" y="4"/>
                  </a:lnTo>
                  <a:lnTo>
                    <a:pt x="78" y="7"/>
                  </a:lnTo>
                  <a:lnTo>
                    <a:pt x="76" y="11"/>
                  </a:lnTo>
                  <a:lnTo>
                    <a:pt x="75" y="16"/>
                  </a:lnTo>
                  <a:lnTo>
                    <a:pt x="75" y="1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38" name="Freeform 1179"/>
            <p:cNvSpPr/>
            <p:nvPr/>
          </p:nvSpPr>
          <p:spPr bwMode="auto">
            <a:xfrm>
              <a:off x="6686551" y="4070350"/>
              <a:ext cx="252413" cy="382588"/>
            </a:xfrm>
            <a:custGeom>
              <a:avLst/>
              <a:gdLst/>
              <a:ahLst/>
              <a:cxnLst>
                <a:cxn ang="0">
                  <a:pos x="627" y="889"/>
                </a:cxn>
                <a:cxn ang="0">
                  <a:pos x="618" y="813"/>
                </a:cxn>
                <a:cxn ang="0">
                  <a:pos x="618" y="759"/>
                </a:cxn>
                <a:cxn ang="0">
                  <a:pos x="612" y="704"/>
                </a:cxn>
                <a:cxn ang="0">
                  <a:pos x="596" y="649"/>
                </a:cxn>
                <a:cxn ang="0">
                  <a:pos x="575" y="575"/>
                </a:cxn>
                <a:cxn ang="0">
                  <a:pos x="549" y="502"/>
                </a:cxn>
                <a:cxn ang="0">
                  <a:pos x="511" y="421"/>
                </a:cxn>
                <a:cxn ang="0">
                  <a:pos x="478" y="337"/>
                </a:cxn>
                <a:cxn ang="0">
                  <a:pos x="455" y="285"/>
                </a:cxn>
                <a:cxn ang="0">
                  <a:pos x="401" y="205"/>
                </a:cxn>
                <a:cxn ang="0">
                  <a:pos x="378" y="175"/>
                </a:cxn>
                <a:cxn ang="0">
                  <a:pos x="333" y="134"/>
                </a:cxn>
                <a:cxn ang="0">
                  <a:pos x="285" y="103"/>
                </a:cxn>
                <a:cxn ang="0">
                  <a:pos x="223" y="68"/>
                </a:cxn>
                <a:cxn ang="0">
                  <a:pos x="159" y="40"/>
                </a:cxn>
                <a:cxn ang="0">
                  <a:pos x="91" y="15"/>
                </a:cxn>
                <a:cxn ang="0">
                  <a:pos x="39" y="2"/>
                </a:cxn>
                <a:cxn ang="0">
                  <a:pos x="17" y="0"/>
                </a:cxn>
                <a:cxn ang="0">
                  <a:pos x="5" y="5"/>
                </a:cxn>
                <a:cxn ang="0">
                  <a:pos x="0" y="20"/>
                </a:cxn>
                <a:cxn ang="0">
                  <a:pos x="5" y="36"/>
                </a:cxn>
                <a:cxn ang="0">
                  <a:pos x="17" y="44"/>
                </a:cxn>
                <a:cxn ang="0">
                  <a:pos x="35" y="47"/>
                </a:cxn>
                <a:cxn ang="0">
                  <a:pos x="105" y="70"/>
                </a:cxn>
                <a:cxn ang="0">
                  <a:pos x="150" y="85"/>
                </a:cxn>
                <a:cxn ang="0">
                  <a:pos x="231" y="125"/>
                </a:cxn>
                <a:cxn ang="0">
                  <a:pos x="279" y="151"/>
                </a:cxn>
                <a:cxn ang="0">
                  <a:pos x="327" y="188"/>
                </a:cxn>
                <a:cxn ang="0">
                  <a:pos x="368" y="235"/>
                </a:cxn>
                <a:cxn ang="0">
                  <a:pos x="402" y="287"/>
                </a:cxn>
                <a:cxn ang="0">
                  <a:pos x="438" y="362"/>
                </a:cxn>
                <a:cxn ang="0">
                  <a:pos x="455" y="413"/>
                </a:cxn>
                <a:cxn ang="0">
                  <a:pos x="502" y="508"/>
                </a:cxn>
                <a:cxn ang="0">
                  <a:pos x="518" y="545"/>
                </a:cxn>
                <a:cxn ang="0">
                  <a:pos x="553" y="661"/>
                </a:cxn>
                <a:cxn ang="0">
                  <a:pos x="563" y="700"/>
                </a:cxn>
                <a:cxn ang="0">
                  <a:pos x="571" y="757"/>
                </a:cxn>
                <a:cxn ang="0">
                  <a:pos x="572" y="816"/>
                </a:cxn>
                <a:cxn ang="0">
                  <a:pos x="584" y="867"/>
                </a:cxn>
                <a:cxn ang="0">
                  <a:pos x="587" y="905"/>
                </a:cxn>
                <a:cxn ang="0">
                  <a:pos x="587" y="945"/>
                </a:cxn>
                <a:cxn ang="0">
                  <a:pos x="593" y="957"/>
                </a:cxn>
                <a:cxn ang="0">
                  <a:pos x="605" y="963"/>
                </a:cxn>
                <a:cxn ang="0">
                  <a:pos x="616" y="963"/>
                </a:cxn>
                <a:cxn ang="0">
                  <a:pos x="627" y="959"/>
                </a:cxn>
                <a:cxn ang="0">
                  <a:pos x="637" y="950"/>
                </a:cxn>
                <a:cxn ang="0">
                  <a:pos x="638" y="936"/>
                </a:cxn>
                <a:cxn ang="0">
                  <a:pos x="637" y="925"/>
                </a:cxn>
                <a:cxn ang="0">
                  <a:pos x="631" y="919"/>
                </a:cxn>
              </a:cxnLst>
              <a:rect l="0" t="0" r="r" b="b"/>
              <a:pathLst>
                <a:path w="638" h="963">
                  <a:moveTo>
                    <a:pt x="631" y="919"/>
                  </a:moveTo>
                  <a:lnTo>
                    <a:pt x="631" y="919"/>
                  </a:lnTo>
                  <a:lnTo>
                    <a:pt x="627" y="889"/>
                  </a:lnTo>
                  <a:lnTo>
                    <a:pt x="623" y="859"/>
                  </a:lnTo>
                  <a:lnTo>
                    <a:pt x="620" y="829"/>
                  </a:lnTo>
                  <a:lnTo>
                    <a:pt x="618" y="813"/>
                  </a:lnTo>
                  <a:lnTo>
                    <a:pt x="618" y="799"/>
                  </a:lnTo>
                  <a:lnTo>
                    <a:pt x="618" y="799"/>
                  </a:lnTo>
                  <a:lnTo>
                    <a:pt x="618" y="759"/>
                  </a:lnTo>
                  <a:lnTo>
                    <a:pt x="617" y="741"/>
                  </a:lnTo>
                  <a:lnTo>
                    <a:pt x="614" y="723"/>
                  </a:lnTo>
                  <a:lnTo>
                    <a:pt x="612" y="704"/>
                  </a:lnTo>
                  <a:lnTo>
                    <a:pt x="608" y="687"/>
                  </a:lnTo>
                  <a:lnTo>
                    <a:pt x="603" y="669"/>
                  </a:lnTo>
                  <a:lnTo>
                    <a:pt x="596" y="649"/>
                  </a:lnTo>
                  <a:lnTo>
                    <a:pt x="596" y="649"/>
                  </a:lnTo>
                  <a:lnTo>
                    <a:pt x="586" y="613"/>
                  </a:lnTo>
                  <a:lnTo>
                    <a:pt x="575" y="575"/>
                  </a:lnTo>
                  <a:lnTo>
                    <a:pt x="563" y="537"/>
                  </a:lnTo>
                  <a:lnTo>
                    <a:pt x="557" y="520"/>
                  </a:lnTo>
                  <a:lnTo>
                    <a:pt x="549" y="502"/>
                  </a:lnTo>
                  <a:lnTo>
                    <a:pt x="549" y="502"/>
                  </a:lnTo>
                  <a:lnTo>
                    <a:pt x="529" y="461"/>
                  </a:lnTo>
                  <a:lnTo>
                    <a:pt x="511" y="421"/>
                  </a:lnTo>
                  <a:lnTo>
                    <a:pt x="494" y="379"/>
                  </a:lnTo>
                  <a:lnTo>
                    <a:pt x="478" y="337"/>
                  </a:lnTo>
                  <a:lnTo>
                    <a:pt x="478" y="337"/>
                  </a:lnTo>
                  <a:lnTo>
                    <a:pt x="472" y="319"/>
                  </a:lnTo>
                  <a:lnTo>
                    <a:pt x="464" y="302"/>
                  </a:lnTo>
                  <a:lnTo>
                    <a:pt x="455" y="285"/>
                  </a:lnTo>
                  <a:lnTo>
                    <a:pt x="444" y="269"/>
                  </a:lnTo>
                  <a:lnTo>
                    <a:pt x="422" y="236"/>
                  </a:lnTo>
                  <a:lnTo>
                    <a:pt x="401" y="205"/>
                  </a:lnTo>
                  <a:lnTo>
                    <a:pt x="401" y="205"/>
                  </a:lnTo>
                  <a:lnTo>
                    <a:pt x="389" y="189"/>
                  </a:lnTo>
                  <a:lnTo>
                    <a:pt x="378" y="175"/>
                  </a:lnTo>
                  <a:lnTo>
                    <a:pt x="363" y="160"/>
                  </a:lnTo>
                  <a:lnTo>
                    <a:pt x="349" y="147"/>
                  </a:lnTo>
                  <a:lnTo>
                    <a:pt x="333" y="134"/>
                  </a:lnTo>
                  <a:lnTo>
                    <a:pt x="317" y="122"/>
                  </a:lnTo>
                  <a:lnTo>
                    <a:pt x="300" y="112"/>
                  </a:lnTo>
                  <a:lnTo>
                    <a:pt x="285" y="103"/>
                  </a:lnTo>
                  <a:lnTo>
                    <a:pt x="285" y="103"/>
                  </a:lnTo>
                  <a:lnTo>
                    <a:pt x="255" y="86"/>
                  </a:lnTo>
                  <a:lnTo>
                    <a:pt x="223" y="68"/>
                  </a:lnTo>
                  <a:lnTo>
                    <a:pt x="191" y="52"/>
                  </a:lnTo>
                  <a:lnTo>
                    <a:pt x="175" y="45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25" y="28"/>
                  </a:lnTo>
                  <a:lnTo>
                    <a:pt x="91" y="15"/>
                  </a:lnTo>
                  <a:lnTo>
                    <a:pt x="74" y="10"/>
                  </a:lnTo>
                  <a:lnTo>
                    <a:pt x="56" y="5"/>
                  </a:lnTo>
                  <a:lnTo>
                    <a:pt x="39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8"/>
                  </a:lnTo>
                  <a:lnTo>
                    <a:pt x="2" y="32"/>
                  </a:lnTo>
                  <a:lnTo>
                    <a:pt x="5" y="36"/>
                  </a:lnTo>
                  <a:lnTo>
                    <a:pt x="7" y="40"/>
                  </a:lnTo>
                  <a:lnTo>
                    <a:pt x="11" y="43"/>
                  </a:lnTo>
                  <a:lnTo>
                    <a:pt x="17" y="44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35" y="47"/>
                  </a:lnTo>
                  <a:lnTo>
                    <a:pt x="49" y="51"/>
                  </a:lnTo>
                  <a:lnTo>
                    <a:pt x="77" y="60"/>
                  </a:lnTo>
                  <a:lnTo>
                    <a:pt x="105" y="70"/>
                  </a:lnTo>
                  <a:lnTo>
                    <a:pt x="133" y="79"/>
                  </a:lnTo>
                  <a:lnTo>
                    <a:pt x="133" y="79"/>
                  </a:lnTo>
                  <a:lnTo>
                    <a:pt x="150" y="85"/>
                  </a:lnTo>
                  <a:lnTo>
                    <a:pt x="166" y="92"/>
                  </a:lnTo>
                  <a:lnTo>
                    <a:pt x="198" y="108"/>
                  </a:lnTo>
                  <a:lnTo>
                    <a:pt x="231" y="125"/>
                  </a:lnTo>
                  <a:lnTo>
                    <a:pt x="262" y="142"/>
                  </a:lnTo>
                  <a:lnTo>
                    <a:pt x="262" y="142"/>
                  </a:lnTo>
                  <a:lnTo>
                    <a:pt x="279" y="151"/>
                  </a:lnTo>
                  <a:lnTo>
                    <a:pt x="296" y="163"/>
                  </a:lnTo>
                  <a:lnTo>
                    <a:pt x="312" y="175"/>
                  </a:lnTo>
                  <a:lnTo>
                    <a:pt x="327" y="188"/>
                  </a:lnTo>
                  <a:lnTo>
                    <a:pt x="341" y="204"/>
                  </a:lnTo>
                  <a:lnTo>
                    <a:pt x="355" y="218"/>
                  </a:lnTo>
                  <a:lnTo>
                    <a:pt x="368" y="235"/>
                  </a:lnTo>
                  <a:lnTo>
                    <a:pt x="380" y="252"/>
                  </a:lnTo>
                  <a:lnTo>
                    <a:pt x="392" y="270"/>
                  </a:lnTo>
                  <a:lnTo>
                    <a:pt x="402" y="287"/>
                  </a:lnTo>
                  <a:lnTo>
                    <a:pt x="413" y="306"/>
                  </a:lnTo>
                  <a:lnTo>
                    <a:pt x="422" y="325"/>
                  </a:lnTo>
                  <a:lnTo>
                    <a:pt x="438" y="362"/>
                  </a:lnTo>
                  <a:lnTo>
                    <a:pt x="451" y="400"/>
                  </a:lnTo>
                  <a:lnTo>
                    <a:pt x="451" y="400"/>
                  </a:lnTo>
                  <a:lnTo>
                    <a:pt x="455" y="413"/>
                  </a:lnTo>
                  <a:lnTo>
                    <a:pt x="461" y="427"/>
                  </a:lnTo>
                  <a:lnTo>
                    <a:pt x="474" y="455"/>
                  </a:lnTo>
                  <a:lnTo>
                    <a:pt x="502" y="508"/>
                  </a:lnTo>
                  <a:lnTo>
                    <a:pt x="502" y="508"/>
                  </a:lnTo>
                  <a:lnTo>
                    <a:pt x="511" y="527"/>
                  </a:lnTo>
                  <a:lnTo>
                    <a:pt x="518" y="545"/>
                  </a:lnTo>
                  <a:lnTo>
                    <a:pt x="531" y="584"/>
                  </a:lnTo>
                  <a:lnTo>
                    <a:pt x="541" y="623"/>
                  </a:lnTo>
                  <a:lnTo>
                    <a:pt x="553" y="661"/>
                  </a:lnTo>
                  <a:lnTo>
                    <a:pt x="553" y="661"/>
                  </a:lnTo>
                  <a:lnTo>
                    <a:pt x="558" y="681"/>
                  </a:lnTo>
                  <a:lnTo>
                    <a:pt x="563" y="700"/>
                  </a:lnTo>
                  <a:lnTo>
                    <a:pt x="566" y="719"/>
                  </a:lnTo>
                  <a:lnTo>
                    <a:pt x="570" y="737"/>
                  </a:lnTo>
                  <a:lnTo>
                    <a:pt x="571" y="757"/>
                  </a:lnTo>
                  <a:lnTo>
                    <a:pt x="572" y="775"/>
                  </a:lnTo>
                  <a:lnTo>
                    <a:pt x="572" y="816"/>
                  </a:lnTo>
                  <a:lnTo>
                    <a:pt x="572" y="816"/>
                  </a:lnTo>
                  <a:lnTo>
                    <a:pt x="574" y="829"/>
                  </a:lnTo>
                  <a:lnTo>
                    <a:pt x="576" y="842"/>
                  </a:lnTo>
                  <a:lnTo>
                    <a:pt x="584" y="867"/>
                  </a:lnTo>
                  <a:lnTo>
                    <a:pt x="584" y="867"/>
                  </a:lnTo>
                  <a:lnTo>
                    <a:pt x="587" y="885"/>
                  </a:lnTo>
                  <a:lnTo>
                    <a:pt x="587" y="905"/>
                  </a:lnTo>
                  <a:lnTo>
                    <a:pt x="587" y="941"/>
                  </a:lnTo>
                  <a:lnTo>
                    <a:pt x="587" y="941"/>
                  </a:lnTo>
                  <a:lnTo>
                    <a:pt x="587" y="945"/>
                  </a:lnTo>
                  <a:lnTo>
                    <a:pt x="588" y="950"/>
                  </a:lnTo>
                  <a:lnTo>
                    <a:pt x="591" y="954"/>
                  </a:lnTo>
                  <a:lnTo>
                    <a:pt x="593" y="957"/>
                  </a:lnTo>
                  <a:lnTo>
                    <a:pt x="596" y="959"/>
                  </a:lnTo>
                  <a:lnTo>
                    <a:pt x="600" y="962"/>
                  </a:lnTo>
                  <a:lnTo>
                    <a:pt x="605" y="963"/>
                  </a:lnTo>
                  <a:lnTo>
                    <a:pt x="609" y="963"/>
                  </a:lnTo>
                  <a:lnTo>
                    <a:pt x="616" y="963"/>
                  </a:lnTo>
                  <a:lnTo>
                    <a:pt x="616" y="963"/>
                  </a:lnTo>
                  <a:lnTo>
                    <a:pt x="620" y="963"/>
                  </a:lnTo>
                  <a:lnTo>
                    <a:pt x="623" y="962"/>
                  </a:lnTo>
                  <a:lnTo>
                    <a:pt x="627" y="959"/>
                  </a:lnTo>
                  <a:lnTo>
                    <a:pt x="631" y="957"/>
                  </a:lnTo>
                  <a:lnTo>
                    <a:pt x="634" y="954"/>
                  </a:lnTo>
                  <a:lnTo>
                    <a:pt x="637" y="950"/>
                  </a:lnTo>
                  <a:lnTo>
                    <a:pt x="638" y="945"/>
                  </a:lnTo>
                  <a:lnTo>
                    <a:pt x="638" y="941"/>
                  </a:lnTo>
                  <a:lnTo>
                    <a:pt x="638" y="936"/>
                  </a:lnTo>
                  <a:lnTo>
                    <a:pt x="638" y="936"/>
                  </a:lnTo>
                  <a:lnTo>
                    <a:pt x="638" y="931"/>
                  </a:lnTo>
                  <a:lnTo>
                    <a:pt x="637" y="925"/>
                  </a:lnTo>
                  <a:lnTo>
                    <a:pt x="634" y="923"/>
                  </a:lnTo>
                  <a:lnTo>
                    <a:pt x="631" y="919"/>
                  </a:lnTo>
                  <a:lnTo>
                    <a:pt x="631" y="9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</p:grpSp>
      <p:grpSp>
        <p:nvGrpSpPr>
          <p:cNvPr id="239" name="组合 238"/>
          <p:cNvGrpSpPr/>
          <p:nvPr/>
        </p:nvGrpSpPr>
        <p:grpSpPr>
          <a:xfrm>
            <a:off x="10283234" y="3868447"/>
            <a:ext cx="715512" cy="711077"/>
            <a:chOff x="6137276" y="2995613"/>
            <a:chExt cx="768350" cy="763588"/>
          </a:xfrm>
          <a:solidFill>
            <a:schemeClr val="tx1"/>
          </a:solidFill>
        </p:grpSpPr>
        <p:sp>
          <p:nvSpPr>
            <p:cNvPr id="240" name="Freeform 276"/>
            <p:cNvSpPr/>
            <p:nvPr/>
          </p:nvSpPr>
          <p:spPr bwMode="auto">
            <a:xfrm>
              <a:off x="6154738" y="3495676"/>
              <a:ext cx="23813" cy="39688"/>
            </a:xfrm>
            <a:custGeom>
              <a:avLst/>
              <a:gdLst/>
              <a:ahLst/>
              <a:cxnLst>
                <a:cxn ang="0">
                  <a:pos x="43" y="6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2" y="9"/>
                </a:cxn>
                <a:cxn ang="0">
                  <a:pos x="30" y="13"/>
                </a:cxn>
                <a:cxn ang="0">
                  <a:pos x="25" y="22"/>
                </a:cxn>
                <a:cxn ang="0">
                  <a:pos x="13" y="39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4" y="53"/>
                </a:cxn>
                <a:cxn ang="0">
                  <a:pos x="1" y="6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4" y="74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2" y="62"/>
                </a:cxn>
                <a:cxn ang="0">
                  <a:pos x="15" y="53"/>
                </a:cxn>
                <a:cxn ang="0">
                  <a:pos x="19" y="46"/>
                </a:cxn>
                <a:cxn ang="0">
                  <a:pos x="24" y="39"/>
                </a:cxn>
                <a:cxn ang="0">
                  <a:pos x="34" y="25"/>
                </a:cxn>
                <a:cxn ang="0">
                  <a:pos x="38" y="18"/>
                </a:cxn>
                <a:cxn ang="0">
                  <a:pos x="42" y="11"/>
                </a:cxn>
                <a:cxn ang="0">
                  <a:pos x="42" y="11"/>
                </a:cxn>
                <a:cxn ang="0">
                  <a:pos x="43" y="8"/>
                </a:cxn>
                <a:cxn ang="0">
                  <a:pos x="43" y="6"/>
                </a:cxn>
              </a:cxnLst>
              <a:rect l="0" t="0" r="r" b="b"/>
              <a:pathLst>
                <a:path w="43" h="74">
                  <a:moveTo>
                    <a:pt x="43" y="6"/>
                  </a:move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2" y="9"/>
                  </a:lnTo>
                  <a:lnTo>
                    <a:pt x="30" y="13"/>
                  </a:lnTo>
                  <a:lnTo>
                    <a:pt x="25" y="22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4" y="53"/>
                  </a:lnTo>
                  <a:lnTo>
                    <a:pt x="1" y="6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2" y="62"/>
                  </a:lnTo>
                  <a:lnTo>
                    <a:pt x="15" y="53"/>
                  </a:lnTo>
                  <a:lnTo>
                    <a:pt x="19" y="46"/>
                  </a:lnTo>
                  <a:lnTo>
                    <a:pt x="24" y="39"/>
                  </a:lnTo>
                  <a:lnTo>
                    <a:pt x="34" y="25"/>
                  </a:lnTo>
                  <a:lnTo>
                    <a:pt x="38" y="18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3" y="8"/>
                  </a:lnTo>
                  <a:lnTo>
                    <a:pt x="4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41" name="Freeform 277"/>
            <p:cNvSpPr/>
            <p:nvPr/>
          </p:nvSpPr>
          <p:spPr bwMode="auto">
            <a:xfrm>
              <a:off x="6159501" y="3525838"/>
              <a:ext cx="30163" cy="38100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33" y="18"/>
                </a:cxn>
                <a:cxn ang="0">
                  <a:pos x="25" y="2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3" y="43"/>
                </a:cxn>
                <a:cxn ang="0">
                  <a:pos x="8" y="50"/>
                </a:cxn>
                <a:cxn ang="0">
                  <a:pos x="4" y="58"/>
                </a:cxn>
                <a:cxn ang="0">
                  <a:pos x="1" y="63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2" y="63"/>
                </a:cxn>
                <a:cxn ang="0">
                  <a:pos x="14" y="60"/>
                </a:cxn>
                <a:cxn ang="0">
                  <a:pos x="19" y="53"/>
                </a:cxn>
                <a:cxn ang="0">
                  <a:pos x="19" y="53"/>
                </a:cxn>
                <a:cxn ang="0">
                  <a:pos x="28" y="38"/>
                </a:cxn>
                <a:cxn ang="0">
                  <a:pos x="28" y="38"/>
                </a:cxn>
                <a:cxn ang="0">
                  <a:pos x="35" y="29"/>
                </a:cxn>
                <a:cxn ang="0">
                  <a:pos x="42" y="22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72">
                  <a:moveTo>
                    <a:pt x="49" y="3"/>
                  </a:moveTo>
                  <a:lnTo>
                    <a:pt x="49" y="3"/>
                  </a:lnTo>
                  <a:lnTo>
                    <a:pt x="33" y="18"/>
                  </a:lnTo>
                  <a:lnTo>
                    <a:pt x="25" y="2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3" y="43"/>
                  </a:lnTo>
                  <a:lnTo>
                    <a:pt x="8" y="50"/>
                  </a:lnTo>
                  <a:lnTo>
                    <a:pt x="4" y="58"/>
                  </a:lnTo>
                  <a:lnTo>
                    <a:pt x="1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2" y="63"/>
                  </a:lnTo>
                  <a:lnTo>
                    <a:pt x="14" y="60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35" y="29"/>
                  </a:lnTo>
                  <a:lnTo>
                    <a:pt x="42" y="22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42" name="Freeform 278"/>
            <p:cNvSpPr/>
            <p:nvPr/>
          </p:nvSpPr>
          <p:spPr bwMode="auto">
            <a:xfrm>
              <a:off x="6164263" y="3563938"/>
              <a:ext cx="25400" cy="3810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8"/>
                </a:cxn>
                <a:cxn ang="0">
                  <a:pos x="37" y="10"/>
                </a:cxn>
                <a:cxn ang="0">
                  <a:pos x="33" y="17"/>
                </a:cxn>
                <a:cxn ang="0">
                  <a:pos x="24" y="27"/>
                </a:cxn>
                <a:cxn ang="0">
                  <a:pos x="24" y="27"/>
                </a:cxn>
                <a:cxn ang="0">
                  <a:pos x="11" y="46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5" y="58"/>
                </a:cxn>
                <a:cxn ang="0">
                  <a:pos x="21" y="48"/>
                </a:cxn>
                <a:cxn ang="0">
                  <a:pos x="29" y="37"/>
                </a:cxn>
                <a:cxn ang="0">
                  <a:pos x="36" y="27"/>
                </a:cxn>
                <a:cxn ang="0">
                  <a:pos x="36" y="27"/>
                </a:cxn>
                <a:cxn ang="0">
                  <a:pos x="39" y="22"/>
                </a:cxn>
                <a:cxn ang="0">
                  <a:pos x="44" y="17"/>
                </a:cxn>
                <a:cxn ang="0">
                  <a:pos x="46" y="10"/>
                </a:cxn>
                <a:cxn ang="0">
                  <a:pos x="47" y="7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47" h="71">
                  <a:moveTo>
                    <a:pt x="47" y="3"/>
                  </a:move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37" y="10"/>
                  </a:lnTo>
                  <a:lnTo>
                    <a:pt x="33" y="1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11" y="46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5" y="58"/>
                  </a:lnTo>
                  <a:lnTo>
                    <a:pt x="21" y="48"/>
                  </a:lnTo>
                  <a:lnTo>
                    <a:pt x="29" y="3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9" y="22"/>
                  </a:lnTo>
                  <a:lnTo>
                    <a:pt x="44" y="17"/>
                  </a:lnTo>
                  <a:lnTo>
                    <a:pt x="46" y="10"/>
                  </a:lnTo>
                  <a:lnTo>
                    <a:pt x="47" y="7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43" name="Freeform 279"/>
            <p:cNvSpPr/>
            <p:nvPr/>
          </p:nvSpPr>
          <p:spPr bwMode="auto">
            <a:xfrm>
              <a:off x="6162676" y="3609976"/>
              <a:ext cx="30163" cy="34925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6" y="15"/>
                </a:cxn>
                <a:cxn ang="0">
                  <a:pos x="25" y="29"/>
                </a:cxn>
                <a:cxn ang="0">
                  <a:pos x="13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9" y="50"/>
                </a:cxn>
                <a:cxn ang="0">
                  <a:pos x="32" y="35"/>
                </a:cxn>
                <a:cxn ang="0">
                  <a:pos x="43" y="22"/>
                </a:cxn>
                <a:cxn ang="0">
                  <a:pos x="55" y="8"/>
                </a:cxn>
                <a:cxn ang="0">
                  <a:pos x="55" y="8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7" h="64">
                  <a:moveTo>
                    <a:pt x="48" y="1"/>
                  </a:moveTo>
                  <a:lnTo>
                    <a:pt x="48" y="1"/>
                  </a:lnTo>
                  <a:lnTo>
                    <a:pt x="36" y="15"/>
                  </a:lnTo>
                  <a:lnTo>
                    <a:pt x="25" y="29"/>
                  </a:lnTo>
                  <a:lnTo>
                    <a:pt x="13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9" y="50"/>
                  </a:lnTo>
                  <a:lnTo>
                    <a:pt x="32" y="35"/>
                  </a:lnTo>
                  <a:lnTo>
                    <a:pt x="43" y="22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44" name="Freeform 280"/>
            <p:cNvSpPr/>
            <p:nvPr/>
          </p:nvSpPr>
          <p:spPr bwMode="auto">
            <a:xfrm>
              <a:off x="6167438" y="3644901"/>
              <a:ext cx="28575" cy="36513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9" y="7"/>
                </a:cxn>
                <a:cxn ang="0">
                  <a:pos x="32" y="13"/>
                </a:cxn>
                <a:cxn ang="0">
                  <a:pos x="26" y="20"/>
                </a:cxn>
                <a:cxn ang="0">
                  <a:pos x="20" y="27"/>
                </a:cxn>
                <a:cxn ang="0">
                  <a:pos x="9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5" y="67"/>
                </a:cxn>
                <a:cxn ang="0">
                  <a:pos x="7" y="67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8" y="49"/>
                </a:cxn>
                <a:cxn ang="0">
                  <a:pos x="27" y="35"/>
                </a:cxn>
                <a:cxn ang="0">
                  <a:pos x="32" y="27"/>
                </a:cxn>
                <a:cxn ang="0">
                  <a:pos x="37" y="20"/>
                </a:cxn>
                <a:cxn ang="0">
                  <a:pos x="44" y="15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4" y="8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4" h="67">
                  <a:moveTo>
                    <a:pt x="48" y="1"/>
                  </a:moveTo>
                  <a:lnTo>
                    <a:pt x="48" y="1"/>
                  </a:lnTo>
                  <a:lnTo>
                    <a:pt x="39" y="7"/>
                  </a:lnTo>
                  <a:lnTo>
                    <a:pt x="32" y="13"/>
                  </a:lnTo>
                  <a:lnTo>
                    <a:pt x="26" y="20"/>
                  </a:lnTo>
                  <a:lnTo>
                    <a:pt x="20" y="27"/>
                  </a:lnTo>
                  <a:lnTo>
                    <a:pt x="9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8" y="49"/>
                  </a:lnTo>
                  <a:lnTo>
                    <a:pt x="27" y="35"/>
                  </a:lnTo>
                  <a:lnTo>
                    <a:pt x="32" y="27"/>
                  </a:lnTo>
                  <a:lnTo>
                    <a:pt x="37" y="20"/>
                  </a:lnTo>
                  <a:lnTo>
                    <a:pt x="44" y="1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4" y="8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45" name="Freeform 281"/>
            <p:cNvSpPr/>
            <p:nvPr/>
          </p:nvSpPr>
          <p:spPr bwMode="auto">
            <a:xfrm>
              <a:off x="6169026" y="3675063"/>
              <a:ext cx="28575" cy="38100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2" y="32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9" y="53"/>
                </a:cxn>
                <a:cxn ang="0">
                  <a:pos x="29" y="38"/>
                </a:cxn>
                <a:cxn ang="0">
                  <a:pos x="40" y="23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5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4" y="2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5" h="72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2" y="32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9" y="53"/>
                  </a:lnTo>
                  <a:lnTo>
                    <a:pt x="29" y="38"/>
                  </a:lnTo>
                  <a:lnTo>
                    <a:pt x="40" y="23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5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4" y="2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46" name="Freeform 282"/>
            <p:cNvSpPr/>
            <p:nvPr/>
          </p:nvSpPr>
          <p:spPr bwMode="auto">
            <a:xfrm>
              <a:off x="6181726" y="3694113"/>
              <a:ext cx="28575" cy="39688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39" y="7"/>
                </a:cxn>
                <a:cxn ang="0">
                  <a:pos x="32" y="14"/>
                </a:cxn>
                <a:cxn ang="0">
                  <a:pos x="25" y="22"/>
                </a:cxn>
                <a:cxn ang="0">
                  <a:pos x="19" y="32"/>
                </a:cxn>
                <a:cxn ang="0">
                  <a:pos x="12" y="40"/>
                </a:cxn>
                <a:cxn ang="0">
                  <a:pos x="7" y="49"/>
                </a:cxn>
                <a:cxn ang="0">
                  <a:pos x="3" y="60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4" y="75"/>
                </a:cxn>
                <a:cxn ang="0">
                  <a:pos x="5" y="75"/>
                </a:cxn>
                <a:cxn ang="0">
                  <a:pos x="7" y="74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3"/>
                </a:cxn>
                <a:cxn ang="0">
                  <a:pos x="16" y="54"/>
                </a:cxn>
                <a:cxn ang="0">
                  <a:pos x="21" y="45"/>
                </a:cxn>
                <a:cxn ang="0">
                  <a:pos x="27" y="36"/>
                </a:cxn>
                <a:cxn ang="0">
                  <a:pos x="33" y="28"/>
                </a:cxn>
                <a:cxn ang="0">
                  <a:pos x="39" y="20"/>
                </a:cxn>
                <a:cxn ang="0">
                  <a:pos x="54" y="7"/>
                </a:cxn>
                <a:cxn ang="0">
                  <a:pos x="54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5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5" h="75">
                  <a:moveTo>
                    <a:pt x="47" y="1"/>
                  </a:moveTo>
                  <a:lnTo>
                    <a:pt x="47" y="1"/>
                  </a:lnTo>
                  <a:lnTo>
                    <a:pt x="39" y="7"/>
                  </a:lnTo>
                  <a:lnTo>
                    <a:pt x="32" y="14"/>
                  </a:lnTo>
                  <a:lnTo>
                    <a:pt x="25" y="22"/>
                  </a:lnTo>
                  <a:lnTo>
                    <a:pt x="19" y="32"/>
                  </a:lnTo>
                  <a:lnTo>
                    <a:pt x="12" y="40"/>
                  </a:lnTo>
                  <a:lnTo>
                    <a:pt x="7" y="49"/>
                  </a:lnTo>
                  <a:lnTo>
                    <a:pt x="3" y="6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4" y="75"/>
                  </a:lnTo>
                  <a:lnTo>
                    <a:pt x="5" y="75"/>
                  </a:lnTo>
                  <a:lnTo>
                    <a:pt x="7" y="74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3"/>
                  </a:lnTo>
                  <a:lnTo>
                    <a:pt x="16" y="54"/>
                  </a:lnTo>
                  <a:lnTo>
                    <a:pt x="21" y="45"/>
                  </a:lnTo>
                  <a:lnTo>
                    <a:pt x="27" y="36"/>
                  </a:lnTo>
                  <a:lnTo>
                    <a:pt x="33" y="28"/>
                  </a:lnTo>
                  <a:lnTo>
                    <a:pt x="39" y="2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47" name="Freeform 283"/>
            <p:cNvSpPr/>
            <p:nvPr/>
          </p:nvSpPr>
          <p:spPr bwMode="auto">
            <a:xfrm>
              <a:off x="6210301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4" y="11"/>
                </a:cxn>
                <a:cxn ang="0">
                  <a:pos x="13" y="23"/>
                </a:cxn>
                <a:cxn ang="0">
                  <a:pos x="9" y="30"/>
                </a:cxn>
                <a:cxn ang="0">
                  <a:pos x="5" y="36"/>
                </a:cxn>
                <a:cxn ang="0">
                  <a:pos x="2" y="43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6"/>
                </a:cxn>
                <a:cxn ang="0">
                  <a:pos x="14" y="40"/>
                </a:cxn>
                <a:cxn ang="0">
                  <a:pos x="22" y="28"/>
                </a:cxn>
                <a:cxn ang="0">
                  <a:pos x="31" y="17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2" h="57">
                  <a:moveTo>
                    <a:pt x="34" y="1"/>
                  </a:moveTo>
                  <a:lnTo>
                    <a:pt x="34" y="1"/>
                  </a:lnTo>
                  <a:lnTo>
                    <a:pt x="24" y="11"/>
                  </a:lnTo>
                  <a:lnTo>
                    <a:pt x="13" y="23"/>
                  </a:lnTo>
                  <a:lnTo>
                    <a:pt x="9" y="30"/>
                  </a:lnTo>
                  <a:lnTo>
                    <a:pt x="5" y="36"/>
                  </a:lnTo>
                  <a:lnTo>
                    <a:pt x="2" y="43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6"/>
                  </a:lnTo>
                  <a:lnTo>
                    <a:pt x="14" y="40"/>
                  </a:lnTo>
                  <a:lnTo>
                    <a:pt x="22" y="28"/>
                  </a:lnTo>
                  <a:lnTo>
                    <a:pt x="31" y="17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48" name="Freeform 284"/>
            <p:cNvSpPr/>
            <p:nvPr/>
          </p:nvSpPr>
          <p:spPr bwMode="auto">
            <a:xfrm>
              <a:off x="6245226" y="3708401"/>
              <a:ext cx="25400" cy="36513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7" y="11"/>
                </a:cxn>
                <a:cxn ang="0">
                  <a:pos x="32" y="18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4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20" y="51"/>
                </a:cxn>
                <a:cxn ang="0">
                  <a:pos x="31" y="37"/>
                </a:cxn>
                <a:cxn ang="0">
                  <a:pos x="42" y="21"/>
                </a:cxn>
                <a:cxn ang="0">
                  <a:pos x="46" y="14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2" y="2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0" h="68">
                  <a:moveTo>
                    <a:pt x="40" y="3"/>
                  </a:moveTo>
                  <a:lnTo>
                    <a:pt x="40" y="3"/>
                  </a:lnTo>
                  <a:lnTo>
                    <a:pt x="37" y="11"/>
                  </a:lnTo>
                  <a:lnTo>
                    <a:pt x="32" y="18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4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20" y="51"/>
                  </a:lnTo>
                  <a:lnTo>
                    <a:pt x="31" y="37"/>
                  </a:lnTo>
                  <a:lnTo>
                    <a:pt x="42" y="21"/>
                  </a:lnTo>
                  <a:lnTo>
                    <a:pt x="46" y="14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2" y="2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49" name="Freeform 285"/>
            <p:cNvSpPr/>
            <p:nvPr/>
          </p:nvSpPr>
          <p:spPr bwMode="auto">
            <a:xfrm>
              <a:off x="6278563" y="3711576"/>
              <a:ext cx="20638" cy="3175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8"/>
                </a:cxn>
                <a:cxn ang="0">
                  <a:pos x="26" y="12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4"/>
                </a:cxn>
                <a:cxn ang="0">
                  <a:pos x="15" y="26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2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3" y="50"/>
                </a:cxn>
                <a:cxn ang="0">
                  <a:pos x="16" y="42"/>
                </a:cxn>
                <a:cxn ang="0">
                  <a:pos x="21" y="35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30" y="23"/>
                </a:cxn>
                <a:cxn ang="0">
                  <a:pos x="35" y="17"/>
                </a:cxn>
                <a:cxn ang="0">
                  <a:pos x="37" y="11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9" h="61">
                  <a:moveTo>
                    <a:pt x="28" y="4"/>
                  </a:moveTo>
                  <a:lnTo>
                    <a:pt x="28" y="4"/>
                  </a:lnTo>
                  <a:lnTo>
                    <a:pt x="28" y="8"/>
                  </a:lnTo>
                  <a:lnTo>
                    <a:pt x="26" y="1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4"/>
                  </a:lnTo>
                  <a:lnTo>
                    <a:pt x="15" y="26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2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3" y="50"/>
                  </a:lnTo>
                  <a:lnTo>
                    <a:pt x="16" y="42"/>
                  </a:lnTo>
                  <a:lnTo>
                    <a:pt x="21" y="35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30" y="23"/>
                  </a:lnTo>
                  <a:lnTo>
                    <a:pt x="35" y="17"/>
                  </a:lnTo>
                  <a:lnTo>
                    <a:pt x="37" y="11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50" name="Freeform 286"/>
            <p:cNvSpPr/>
            <p:nvPr/>
          </p:nvSpPr>
          <p:spPr bwMode="auto">
            <a:xfrm>
              <a:off x="6307138" y="3713163"/>
              <a:ext cx="11113" cy="25400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14"/>
                </a:cxn>
                <a:cxn ang="0">
                  <a:pos x="9" y="25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2" y="49"/>
                </a:cxn>
                <a:cxn ang="0">
                  <a:pos x="4" y="50"/>
                </a:cxn>
                <a:cxn ang="0">
                  <a:pos x="7" y="49"/>
                </a:cxn>
                <a:cxn ang="0">
                  <a:pos x="10" y="4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8" y="26"/>
                </a:cxn>
                <a:cxn ang="0">
                  <a:pos x="21" y="15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50">
                  <a:moveTo>
                    <a:pt x="13" y="4"/>
                  </a:moveTo>
                  <a:lnTo>
                    <a:pt x="13" y="4"/>
                  </a:lnTo>
                  <a:lnTo>
                    <a:pt x="12" y="14"/>
                  </a:lnTo>
                  <a:lnTo>
                    <a:pt x="9" y="25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2" y="49"/>
                  </a:lnTo>
                  <a:lnTo>
                    <a:pt x="4" y="50"/>
                  </a:lnTo>
                  <a:lnTo>
                    <a:pt x="7" y="49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8" y="26"/>
                  </a:lnTo>
                  <a:lnTo>
                    <a:pt x="21" y="1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51" name="Freeform 287"/>
            <p:cNvSpPr/>
            <p:nvPr/>
          </p:nvSpPr>
          <p:spPr bwMode="auto">
            <a:xfrm>
              <a:off x="6424613" y="3367088"/>
              <a:ext cx="34925" cy="30163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5"/>
                </a:cxn>
                <a:cxn ang="0">
                  <a:pos x="51" y="7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39" y="20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15" y="39"/>
                </a:cxn>
                <a:cxn ang="0">
                  <a:pos x="7" y="44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59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15" y="51"/>
                </a:cxn>
                <a:cxn ang="0">
                  <a:pos x="22" y="45"/>
                </a:cxn>
                <a:cxn ang="0">
                  <a:pos x="30" y="40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51" y="21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6" h="59">
                  <a:moveTo>
                    <a:pt x="59" y="1"/>
                  </a:moveTo>
                  <a:lnTo>
                    <a:pt x="59" y="1"/>
                  </a:lnTo>
                  <a:lnTo>
                    <a:pt x="53" y="5"/>
                  </a:lnTo>
                  <a:lnTo>
                    <a:pt x="51" y="7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39" y="2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15" y="39"/>
                  </a:lnTo>
                  <a:lnTo>
                    <a:pt x="7" y="44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59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15" y="51"/>
                  </a:lnTo>
                  <a:lnTo>
                    <a:pt x="22" y="45"/>
                  </a:lnTo>
                  <a:lnTo>
                    <a:pt x="30" y="40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51" y="21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52" name="Freeform 288"/>
            <p:cNvSpPr/>
            <p:nvPr/>
          </p:nvSpPr>
          <p:spPr bwMode="auto">
            <a:xfrm>
              <a:off x="6427788" y="3405188"/>
              <a:ext cx="34925" cy="3016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6"/>
                </a:cxn>
                <a:cxn ang="0">
                  <a:pos x="42" y="11"/>
                </a:cxn>
                <a:cxn ang="0">
                  <a:pos x="28" y="23"/>
                </a:cxn>
                <a:cxn ang="0">
                  <a:pos x="15" y="36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33" y="30"/>
                </a:cxn>
                <a:cxn ang="0">
                  <a:pos x="47" y="19"/>
                </a:cxn>
                <a:cxn ang="0">
                  <a:pos x="54" y="14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7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57">
                  <a:moveTo>
                    <a:pt x="57" y="0"/>
                  </a:moveTo>
                  <a:lnTo>
                    <a:pt x="57" y="0"/>
                  </a:lnTo>
                  <a:lnTo>
                    <a:pt x="49" y="6"/>
                  </a:lnTo>
                  <a:lnTo>
                    <a:pt x="42" y="11"/>
                  </a:lnTo>
                  <a:lnTo>
                    <a:pt x="28" y="23"/>
                  </a:lnTo>
                  <a:lnTo>
                    <a:pt x="15" y="36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33" y="30"/>
                  </a:lnTo>
                  <a:lnTo>
                    <a:pt x="47" y="19"/>
                  </a:lnTo>
                  <a:lnTo>
                    <a:pt x="54" y="14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7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53" name="Freeform 289"/>
            <p:cNvSpPr/>
            <p:nvPr/>
          </p:nvSpPr>
          <p:spPr bwMode="auto">
            <a:xfrm>
              <a:off x="6423026" y="3452813"/>
              <a:ext cx="28575" cy="30163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8"/>
                </a:cxn>
                <a:cxn ang="0">
                  <a:pos x="40" y="11"/>
                </a:cxn>
                <a:cxn ang="0">
                  <a:pos x="34" y="16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18" y="32"/>
                </a:cxn>
                <a:cxn ang="0">
                  <a:pos x="14" y="35"/>
                </a:cxn>
                <a:cxn ang="0">
                  <a:pos x="11" y="37"/>
                </a:cxn>
                <a:cxn ang="0">
                  <a:pos x="11" y="37"/>
                </a:cxn>
                <a:cxn ang="0">
                  <a:pos x="8" y="39"/>
                </a:cxn>
                <a:cxn ang="0">
                  <a:pos x="5" y="42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1" y="50"/>
                </a:cxn>
                <a:cxn ang="0">
                  <a:pos x="15" y="46"/>
                </a:cxn>
                <a:cxn ang="0">
                  <a:pos x="19" y="43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6" y="36"/>
                </a:cxn>
                <a:cxn ang="0">
                  <a:pos x="30" y="32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43" y="20"/>
                </a:cxn>
                <a:cxn ang="0">
                  <a:pos x="49" y="15"/>
                </a:cxn>
                <a:cxn ang="0">
                  <a:pos x="50" y="13"/>
                </a:cxn>
                <a:cxn ang="0">
                  <a:pos x="52" y="10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52" h="57">
                  <a:moveTo>
                    <a:pt x="52" y="3"/>
                  </a:move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8"/>
                  </a:lnTo>
                  <a:lnTo>
                    <a:pt x="40" y="11"/>
                  </a:lnTo>
                  <a:lnTo>
                    <a:pt x="34" y="16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18" y="32"/>
                  </a:lnTo>
                  <a:lnTo>
                    <a:pt x="14" y="35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8" y="39"/>
                  </a:lnTo>
                  <a:lnTo>
                    <a:pt x="5" y="4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1" y="50"/>
                  </a:lnTo>
                  <a:lnTo>
                    <a:pt x="15" y="46"/>
                  </a:lnTo>
                  <a:lnTo>
                    <a:pt x="19" y="43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6" y="36"/>
                  </a:lnTo>
                  <a:lnTo>
                    <a:pt x="30" y="32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3" y="20"/>
                  </a:lnTo>
                  <a:lnTo>
                    <a:pt x="49" y="15"/>
                  </a:lnTo>
                  <a:lnTo>
                    <a:pt x="50" y="13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54" name="Freeform 290"/>
            <p:cNvSpPr/>
            <p:nvPr/>
          </p:nvSpPr>
          <p:spPr bwMode="auto">
            <a:xfrm>
              <a:off x="6423026" y="3487738"/>
              <a:ext cx="34925" cy="33338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60" y="0"/>
                </a:cxn>
                <a:cxn ang="0">
                  <a:pos x="52" y="4"/>
                </a:cxn>
                <a:cxn ang="0">
                  <a:pos x="45" y="9"/>
                </a:cxn>
                <a:cxn ang="0">
                  <a:pos x="30" y="23"/>
                </a:cxn>
                <a:cxn ang="0">
                  <a:pos x="30" y="23"/>
                </a:cxn>
                <a:cxn ang="0">
                  <a:pos x="14" y="37"/>
                </a:cxn>
                <a:cxn ang="0">
                  <a:pos x="6" y="46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2"/>
                </a:cxn>
                <a:cxn ang="0">
                  <a:pos x="6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8" y="60"/>
                </a:cxn>
                <a:cxn ang="0">
                  <a:pos x="13" y="52"/>
                </a:cxn>
                <a:cxn ang="0">
                  <a:pos x="20" y="46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47" y="20"/>
                </a:cxn>
                <a:cxn ang="0">
                  <a:pos x="55" y="13"/>
                </a:cxn>
                <a:cxn ang="0">
                  <a:pos x="59" y="11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5" y="7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60" y="0"/>
                </a:cxn>
              </a:cxnLst>
              <a:rect l="0" t="0" r="r" b="b"/>
              <a:pathLst>
                <a:path w="66" h="62">
                  <a:moveTo>
                    <a:pt x="60" y="0"/>
                  </a:moveTo>
                  <a:lnTo>
                    <a:pt x="60" y="0"/>
                  </a:lnTo>
                  <a:lnTo>
                    <a:pt x="52" y="4"/>
                  </a:lnTo>
                  <a:lnTo>
                    <a:pt x="45" y="9"/>
                  </a:lnTo>
                  <a:lnTo>
                    <a:pt x="30" y="23"/>
                  </a:lnTo>
                  <a:lnTo>
                    <a:pt x="30" y="23"/>
                  </a:lnTo>
                  <a:lnTo>
                    <a:pt x="14" y="37"/>
                  </a:lnTo>
                  <a:lnTo>
                    <a:pt x="6" y="4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3" y="52"/>
                  </a:lnTo>
                  <a:lnTo>
                    <a:pt x="20" y="46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47" y="20"/>
                  </a:lnTo>
                  <a:lnTo>
                    <a:pt x="55" y="13"/>
                  </a:lnTo>
                  <a:lnTo>
                    <a:pt x="59" y="11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55" name="Freeform 291"/>
            <p:cNvSpPr/>
            <p:nvPr/>
          </p:nvSpPr>
          <p:spPr bwMode="auto">
            <a:xfrm>
              <a:off x="6423026" y="3544888"/>
              <a:ext cx="30163" cy="2698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47" y="5"/>
                </a:cxn>
                <a:cxn ang="0">
                  <a:pos x="43" y="8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2" y="30"/>
                </a:cxn>
                <a:cxn ang="0">
                  <a:pos x="6" y="35"/>
                </a:cxn>
                <a:cxn ang="0">
                  <a:pos x="1" y="41"/>
                </a:cxn>
                <a:cxn ang="0">
                  <a:pos x="1" y="41"/>
                </a:cxn>
                <a:cxn ang="0">
                  <a:pos x="0" y="43"/>
                </a:cxn>
                <a:cxn ang="0">
                  <a:pos x="0" y="44"/>
                </a:cxn>
                <a:cxn ang="0">
                  <a:pos x="2" y="48"/>
                </a:cxn>
                <a:cxn ang="0">
                  <a:pos x="3" y="49"/>
                </a:cxn>
                <a:cxn ang="0">
                  <a:pos x="4" y="49"/>
                </a:cxn>
                <a:cxn ang="0">
                  <a:pos x="6" y="49"/>
                </a:cxn>
                <a:cxn ang="0">
                  <a:pos x="8" y="47"/>
                </a:cxn>
                <a:cxn ang="0">
                  <a:pos x="8" y="47"/>
                </a:cxn>
                <a:cxn ang="0">
                  <a:pos x="15" y="40"/>
                </a:cxn>
                <a:cxn ang="0">
                  <a:pos x="23" y="34"/>
                </a:cxn>
                <a:cxn ang="0">
                  <a:pos x="40" y="21"/>
                </a:cxn>
                <a:cxn ang="0">
                  <a:pos x="40" y="21"/>
                </a:cxn>
                <a:cxn ang="0">
                  <a:pos x="50" y="15"/>
                </a:cxn>
                <a:cxn ang="0">
                  <a:pos x="54" y="10"/>
                </a:cxn>
                <a:cxn ang="0">
                  <a:pos x="56" y="8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49">
                  <a:moveTo>
                    <a:pt x="48" y="3"/>
                  </a:moveTo>
                  <a:lnTo>
                    <a:pt x="48" y="3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2" y="30"/>
                  </a:lnTo>
                  <a:lnTo>
                    <a:pt x="6" y="35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4" y="49"/>
                  </a:lnTo>
                  <a:lnTo>
                    <a:pt x="6" y="49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15" y="40"/>
                  </a:lnTo>
                  <a:lnTo>
                    <a:pt x="23" y="34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50" y="15"/>
                  </a:lnTo>
                  <a:lnTo>
                    <a:pt x="54" y="10"/>
                  </a:lnTo>
                  <a:lnTo>
                    <a:pt x="56" y="8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56" name="Freeform 292"/>
            <p:cNvSpPr/>
            <p:nvPr/>
          </p:nvSpPr>
          <p:spPr bwMode="auto">
            <a:xfrm>
              <a:off x="6427788" y="3571876"/>
              <a:ext cx="34925" cy="3651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7"/>
                </a:cxn>
                <a:cxn ang="0">
                  <a:pos x="43" y="1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3" y="38"/>
                </a:cxn>
                <a:cxn ang="0">
                  <a:pos x="16" y="45"/>
                </a:cxn>
                <a:cxn ang="0">
                  <a:pos x="8" y="53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9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37" y="36"/>
                </a:cxn>
                <a:cxn ang="0">
                  <a:pos x="37" y="36"/>
                </a:cxn>
                <a:cxn ang="0">
                  <a:pos x="48" y="21"/>
                </a:cxn>
                <a:cxn ang="0">
                  <a:pos x="54" y="15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6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2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69">
                  <a:moveTo>
                    <a:pt x="57" y="0"/>
                  </a:moveTo>
                  <a:lnTo>
                    <a:pt x="57" y="0"/>
                  </a:lnTo>
                  <a:lnTo>
                    <a:pt x="49" y="7"/>
                  </a:lnTo>
                  <a:lnTo>
                    <a:pt x="43" y="1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3" y="38"/>
                  </a:lnTo>
                  <a:lnTo>
                    <a:pt x="16" y="45"/>
                  </a:lnTo>
                  <a:lnTo>
                    <a:pt x="8" y="5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9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48" y="21"/>
                  </a:lnTo>
                  <a:lnTo>
                    <a:pt x="54" y="15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2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57" name="Freeform 293"/>
            <p:cNvSpPr/>
            <p:nvPr/>
          </p:nvSpPr>
          <p:spPr bwMode="auto">
            <a:xfrm>
              <a:off x="6427788" y="3619501"/>
              <a:ext cx="36513" cy="3333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9"/>
                </a:cxn>
                <a:cxn ang="0">
                  <a:pos x="47" y="16"/>
                </a:cxn>
                <a:cxn ang="0">
                  <a:pos x="32" y="30"/>
                </a:cxn>
                <a:cxn ang="0">
                  <a:pos x="17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23" y="49"/>
                </a:cxn>
                <a:cxn ang="0">
                  <a:pos x="39" y="36"/>
                </a:cxn>
                <a:cxn ang="0">
                  <a:pos x="54" y="22"/>
                </a:cxn>
                <a:cxn ang="0">
                  <a:pos x="61" y="15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4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9" h="64">
                  <a:moveTo>
                    <a:pt x="60" y="1"/>
                  </a:moveTo>
                  <a:lnTo>
                    <a:pt x="60" y="1"/>
                  </a:lnTo>
                  <a:lnTo>
                    <a:pt x="54" y="9"/>
                  </a:lnTo>
                  <a:lnTo>
                    <a:pt x="47" y="16"/>
                  </a:lnTo>
                  <a:lnTo>
                    <a:pt x="32" y="30"/>
                  </a:lnTo>
                  <a:lnTo>
                    <a:pt x="17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23" y="49"/>
                  </a:lnTo>
                  <a:lnTo>
                    <a:pt x="39" y="36"/>
                  </a:lnTo>
                  <a:lnTo>
                    <a:pt x="54" y="22"/>
                  </a:lnTo>
                  <a:lnTo>
                    <a:pt x="61" y="15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4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58" name="Freeform 294"/>
            <p:cNvSpPr/>
            <p:nvPr/>
          </p:nvSpPr>
          <p:spPr bwMode="auto">
            <a:xfrm>
              <a:off x="6427788" y="3656013"/>
              <a:ext cx="38100" cy="38100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6" y="11"/>
                </a:cxn>
                <a:cxn ang="0">
                  <a:pos x="49" y="20"/>
                </a:cxn>
                <a:cxn ang="0">
                  <a:pos x="41" y="27"/>
                </a:cxn>
                <a:cxn ang="0">
                  <a:pos x="32" y="35"/>
                </a:cxn>
                <a:cxn ang="0">
                  <a:pos x="16" y="50"/>
                </a:cxn>
                <a:cxn ang="0">
                  <a:pos x="9" y="57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9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2" y="73"/>
                </a:cxn>
                <a:cxn ang="0">
                  <a:pos x="5" y="73"/>
                </a:cxn>
                <a:cxn ang="0">
                  <a:pos x="8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6" y="62"/>
                </a:cxn>
                <a:cxn ang="0">
                  <a:pos x="24" y="54"/>
                </a:cxn>
                <a:cxn ang="0">
                  <a:pos x="41" y="39"/>
                </a:cxn>
                <a:cxn ang="0">
                  <a:pos x="49" y="32"/>
                </a:cxn>
                <a:cxn ang="0">
                  <a:pos x="57" y="25"/>
                </a:cxn>
                <a:cxn ang="0">
                  <a:pos x="65" y="16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73">
                  <a:moveTo>
                    <a:pt x="62" y="2"/>
                  </a:moveTo>
                  <a:lnTo>
                    <a:pt x="62" y="2"/>
                  </a:lnTo>
                  <a:lnTo>
                    <a:pt x="56" y="11"/>
                  </a:lnTo>
                  <a:lnTo>
                    <a:pt x="49" y="20"/>
                  </a:lnTo>
                  <a:lnTo>
                    <a:pt x="41" y="27"/>
                  </a:lnTo>
                  <a:lnTo>
                    <a:pt x="32" y="35"/>
                  </a:lnTo>
                  <a:lnTo>
                    <a:pt x="16" y="50"/>
                  </a:lnTo>
                  <a:lnTo>
                    <a:pt x="9" y="57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9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2" y="73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6" y="62"/>
                  </a:lnTo>
                  <a:lnTo>
                    <a:pt x="24" y="54"/>
                  </a:lnTo>
                  <a:lnTo>
                    <a:pt x="41" y="39"/>
                  </a:lnTo>
                  <a:lnTo>
                    <a:pt x="49" y="32"/>
                  </a:lnTo>
                  <a:lnTo>
                    <a:pt x="57" y="25"/>
                  </a:lnTo>
                  <a:lnTo>
                    <a:pt x="65" y="16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59" name="Freeform 295"/>
            <p:cNvSpPr/>
            <p:nvPr/>
          </p:nvSpPr>
          <p:spPr bwMode="auto">
            <a:xfrm>
              <a:off x="6437313" y="3690938"/>
              <a:ext cx="33338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0" y="16"/>
                </a:cxn>
                <a:cxn ang="0">
                  <a:pos x="29" y="32"/>
                </a:cxn>
                <a:cxn ang="0">
                  <a:pos x="15" y="46"/>
                </a:cxn>
                <a:cxn ang="0">
                  <a:pos x="9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15" y="60"/>
                </a:cxn>
                <a:cxn ang="0">
                  <a:pos x="23" y="52"/>
                </a:cxn>
                <a:cxn ang="0">
                  <a:pos x="35" y="38"/>
                </a:cxn>
                <a:cxn ang="0">
                  <a:pos x="48" y="2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4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67">
                  <a:moveTo>
                    <a:pt x="54" y="1"/>
                  </a:moveTo>
                  <a:lnTo>
                    <a:pt x="54" y="1"/>
                  </a:lnTo>
                  <a:lnTo>
                    <a:pt x="40" y="16"/>
                  </a:lnTo>
                  <a:lnTo>
                    <a:pt x="29" y="32"/>
                  </a:lnTo>
                  <a:lnTo>
                    <a:pt x="15" y="46"/>
                  </a:lnTo>
                  <a:lnTo>
                    <a:pt x="9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15" y="60"/>
                  </a:lnTo>
                  <a:lnTo>
                    <a:pt x="23" y="52"/>
                  </a:lnTo>
                  <a:lnTo>
                    <a:pt x="35" y="38"/>
                  </a:lnTo>
                  <a:lnTo>
                    <a:pt x="48" y="2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4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60" name="Freeform 296"/>
            <p:cNvSpPr/>
            <p:nvPr/>
          </p:nvSpPr>
          <p:spPr bwMode="auto">
            <a:xfrm>
              <a:off x="6473826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6" y="11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6" y="29"/>
                </a:cxn>
                <a:cxn ang="0">
                  <a:pos x="12" y="35"/>
                </a:cxn>
                <a:cxn ang="0">
                  <a:pos x="8" y="41"/>
                </a:cxn>
                <a:cxn ang="0">
                  <a:pos x="5" y="43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3" y="53"/>
                </a:cxn>
                <a:cxn ang="0">
                  <a:pos x="5" y="55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2" y="50"/>
                </a:cxn>
                <a:cxn ang="0">
                  <a:pos x="16" y="47"/>
                </a:cxn>
                <a:cxn ang="0">
                  <a:pos x="19" y="4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30"/>
                </a:cxn>
                <a:cxn ang="0">
                  <a:pos x="30" y="21"/>
                </a:cxn>
                <a:cxn ang="0">
                  <a:pos x="36" y="14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3" h="55">
                  <a:moveTo>
                    <a:pt x="34" y="1"/>
                  </a:moveTo>
                  <a:lnTo>
                    <a:pt x="34" y="1"/>
                  </a:lnTo>
                  <a:lnTo>
                    <a:pt x="26" y="11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6" y="29"/>
                  </a:lnTo>
                  <a:lnTo>
                    <a:pt x="12" y="35"/>
                  </a:lnTo>
                  <a:lnTo>
                    <a:pt x="8" y="41"/>
                  </a:lnTo>
                  <a:lnTo>
                    <a:pt x="5" y="43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3" y="53"/>
                  </a:lnTo>
                  <a:lnTo>
                    <a:pt x="5" y="55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2" y="50"/>
                  </a:lnTo>
                  <a:lnTo>
                    <a:pt x="16" y="47"/>
                  </a:lnTo>
                  <a:lnTo>
                    <a:pt x="19" y="4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30"/>
                  </a:lnTo>
                  <a:lnTo>
                    <a:pt x="30" y="21"/>
                  </a:lnTo>
                  <a:lnTo>
                    <a:pt x="36" y="14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61" name="Freeform 297"/>
            <p:cNvSpPr/>
            <p:nvPr/>
          </p:nvSpPr>
          <p:spPr bwMode="auto">
            <a:xfrm>
              <a:off x="6518276" y="3708401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2" y="31"/>
                </a:cxn>
                <a:cxn ang="0">
                  <a:pos x="7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7" y="41"/>
                </a:cxn>
                <a:cxn ang="0">
                  <a:pos x="20" y="3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3" h="57">
                  <a:moveTo>
                    <a:pt x="34" y="2"/>
                  </a:moveTo>
                  <a:lnTo>
                    <a:pt x="34" y="2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31"/>
                  </a:lnTo>
                  <a:lnTo>
                    <a:pt x="7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7" y="41"/>
                  </a:lnTo>
                  <a:lnTo>
                    <a:pt x="20" y="3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62" name="Freeform 298"/>
            <p:cNvSpPr/>
            <p:nvPr/>
          </p:nvSpPr>
          <p:spPr bwMode="auto">
            <a:xfrm>
              <a:off x="6556376" y="3709988"/>
              <a:ext cx="19050" cy="31750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4" y="9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8"/>
                </a:cxn>
                <a:cxn ang="0">
                  <a:pos x="3" y="58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8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2" y="48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21" y="37"/>
                </a:cxn>
                <a:cxn ang="0">
                  <a:pos x="23" y="34"/>
                </a:cxn>
                <a:cxn ang="0">
                  <a:pos x="24" y="31"/>
                </a:cxn>
                <a:cxn ang="0">
                  <a:pos x="24" y="31"/>
                </a:cxn>
                <a:cxn ang="0">
                  <a:pos x="26" y="25"/>
                </a:cxn>
                <a:cxn ang="0">
                  <a:pos x="29" y="18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6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58">
                  <a:moveTo>
                    <a:pt x="27" y="3"/>
                  </a:moveTo>
                  <a:lnTo>
                    <a:pt x="27" y="3"/>
                  </a:lnTo>
                  <a:lnTo>
                    <a:pt x="24" y="9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8"/>
                  </a:lnTo>
                  <a:lnTo>
                    <a:pt x="3" y="58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8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2" y="48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21" y="37"/>
                  </a:lnTo>
                  <a:lnTo>
                    <a:pt x="23" y="34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6" y="25"/>
                  </a:lnTo>
                  <a:lnTo>
                    <a:pt x="29" y="18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63" name="Freeform 299"/>
            <p:cNvSpPr/>
            <p:nvPr/>
          </p:nvSpPr>
          <p:spPr bwMode="auto">
            <a:xfrm>
              <a:off x="6583363" y="3716338"/>
              <a:ext cx="15875" cy="22225"/>
            </a:xfrm>
            <a:custGeom>
              <a:avLst/>
              <a:gdLst/>
              <a:ahLst/>
              <a:cxnLst>
                <a:cxn ang="0">
                  <a:pos x="21" y="2"/>
                </a:cxn>
                <a:cxn ang="0">
                  <a:pos x="21" y="2"/>
                </a:cxn>
                <a:cxn ang="0">
                  <a:pos x="10" y="19"/>
                </a:cxn>
                <a:cxn ang="0">
                  <a:pos x="4" y="27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3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8" y="41"/>
                </a:cxn>
                <a:cxn ang="0">
                  <a:pos x="12" y="31"/>
                </a:cxn>
                <a:cxn ang="0">
                  <a:pos x="18" y="2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5"/>
                </a:cxn>
                <a:cxn ang="0">
                  <a:pos x="30" y="3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1" y="2"/>
                </a:cxn>
              </a:cxnLst>
              <a:rect l="0" t="0" r="r" b="b"/>
              <a:pathLst>
                <a:path w="30" h="43">
                  <a:moveTo>
                    <a:pt x="21" y="2"/>
                  </a:moveTo>
                  <a:lnTo>
                    <a:pt x="21" y="2"/>
                  </a:lnTo>
                  <a:lnTo>
                    <a:pt x="10" y="19"/>
                  </a:lnTo>
                  <a:lnTo>
                    <a:pt x="4" y="27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3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12" y="31"/>
                  </a:lnTo>
                  <a:lnTo>
                    <a:pt x="18" y="2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64" name="Freeform 300"/>
            <p:cNvSpPr/>
            <p:nvPr/>
          </p:nvSpPr>
          <p:spPr bwMode="auto">
            <a:xfrm>
              <a:off x="6699251" y="3224213"/>
              <a:ext cx="38100" cy="3651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6" y="11"/>
                </a:cxn>
                <a:cxn ang="0">
                  <a:pos x="50" y="18"/>
                </a:cxn>
                <a:cxn ang="0">
                  <a:pos x="34" y="33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42" y="39"/>
                </a:cxn>
                <a:cxn ang="0">
                  <a:pos x="57" y="23"/>
                </a:cxn>
                <a:cxn ang="0">
                  <a:pos x="64" y="16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2" y="4"/>
                </a:cxn>
                <a:cxn ang="0">
                  <a:pos x="72" y="1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2" h="69">
                  <a:moveTo>
                    <a:pt x="63" y="2"/>
                  </a:moveTo>
                  <a:lnTo>
                    <a:pt x="63" y="2"/>
                  </a:lnTo>
                  <a:lnTo>
                    <a:pt x="56" y="11"/>
                  </a:lnTo>
                  <a:lnTo>
                    <a:pt x="50" y="18"/>
                  </a:lnTo>
                  <a:lnTo>
                    <a:pt x="34" y="33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42" y="39"/>
                  </a:lnTo>
                  <a:lnTo>
                    <a:pt x="57" y="23"/>
                  </a:lnTo>
                  <a:lnTo>
                    <a:pt x="64" y="16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2" y="4"/>
                  </a:lnTo>
                  <a:lnTo>
                    <a:pt x="72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65" name="Freeform 301"/>
            <p:cNvSpPr/>
            <p:nvPr/>
          </p:nvSpPr>
          <p:spPr bwMode="auto">
            <a:xfrm>
              <a:off x="6694488" y="3271838"/>
              <a:ext cx="39688" cy="39688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3" y="7"/>
                </a:cxn>
                <a:cxn ang="0">
                  <a:pos x="61" y="11"/>
                </a:cxn>
                <a:cxn ang="0">
                  <a:pos x="53" y="18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18" y="48"/>
                </a:cxn>
                <a:cxn ang="0">
                  <a:pos x="9" y="58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9" y="62"/>
                </a:cxn>
                <a:cxn ang="0">
                  <a:pos x="29" y="51"/>
                </a:cxn>
                <a:cxn ang="0">
                  <a:pos x="51" y="32"/>
                </a:cxn>
                <a:cxn ang="0">
                  <a:pos x="51" y="32"/>
                </a:cxn>
                <a:cxn ang="0">
                  <a:pos x="65" y="20"/>
                </a:cxn>
                <a:cxn ang="0">
                  <a:pos x="68" y="17"/>
                </a:cxn>
                <a:cxn ang="0">
                  <a:pos x="70" y="13"/>
                </a:cxn>
                <a:cxn ang="0">
                  <a:pos x="73" y="10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4" y="3"/>
                </a:cxn>
                <a:cxn ang="0">
                  <a:pos x="74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75">
                  <a:moveTo>
                    <a:pt x="65" y="3"/>
                  </a:moveTo>
                  <a:lnTo>
                    <a:pt x="65" y="3"/>
                  </a:lnTo>
                  <a:lnTo>
                    <a:pt x="63" y="7"/>
                  </a:lnTo>
                  <a:lnTo>
                    <a:pt x="61" y="11"/>
                  </a:lnTo>
                  <a:lnTo>
                    <a:pt x="53" y="18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18" y="48"/>
                  </a:lnTo>
                  <a:lnTo>
                    <a:pt x="9" y="58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9" y="62"/>
                  </a:lnTo>
                  <a:lnTo>
                    <a:pt x="29" y="51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65" y="20"/>
                  </a:lnTo>
                  <a:lnTo>
                    <a:pt x="68" y="17"/>
                  </a:lnTo>
                  <a:lnTo>
                    <a:pt x="70" y="13"/>
                  </a:lnTo>
                  <a:lnTo>
                    <a:pt x="73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4" y="3"/>
                  </a:lnTo>
                  <a:lnTo>
                    <a:pt x="74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66" name="Freeform 302"/>
            <p:cNvSpPr/>
            <p:nvPr/>
          </p:nvSpPr>
          <p:spPr bwMode="auto">
            <a:xfrm>
              <a:off x="6697663" y="3328988"/>
              <a:ext cx="33338" cy="33338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43" y="13"/>
                </a:cxn>
                <a:cxn ang="0">
                  <a:pos x="29" y="25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61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34" y="34"/>
                </a:cxn>
                <a:cxn ang="0">
                  <a:pos x="48" y="21"/>
                </a:cxn>
                <a:cxn ang="0">
                  <a:pos x="62" y="10"/>
                </a:cxn>
                <a:cxn ang="0">
                  <a:pos x="62" y="10"/>
                </a:cxn>
                <a:cxn ang="0">
                  <a:pos x="63" y="8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4" h="61">
                  <a:moveTo>
                    <a:pt x="57" y="1"/>
                  </a:moveTo>
                  <a:lnTo>
                    <a:pt x="57" y="1"/>
                  </a:lnTo>
                  <a:lnTo>
                    <a:pt x="43" y="13"/>
                  </a:lnTo>
                  <a:lnTo>
                    <a:pt x="29" y="25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1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34" y="34"/>
                  </a:lnTo>
                  <a:lnTo>
                    <a:pt x="48" y="21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3" y="8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67" name="Freeform 303"/>
            <p:cNvSpPr/>
            <p:nvPr/>
          </p:nvSpPr>
          <p:spPr bwMode="auto">
            <a:xfrm>
              <a:off x="6697663" y="3379788"/>
              <a:ext cx="33338" cy="34925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7" y="6"/>
                </a:cxn>
                <a:cxn ang="0">
                  <a:pos x="38" y="13"/>
                </a:cxn>
                <a:cxn ang="0">
                  <a:pos x="31" y="20"/>
                </a:cxn>
                <a:cxn ang="0">
                  <a:pos x="25" y="28"/>
                </a:cxn>
                <a:cxn ang="0">
                  <a:pos x="13" y="44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49"/>
                </a:cxn>
                <a:cxn ang="0">
                  <a:pos x="31" y="34"/>
                </a:cxn>
                <a:cxn ang="0">
                  <a:pos x="45" y="20"/>
                </a:cxn>
                <a:cxn ang="0">
                  <a:pos x="52" y="14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68">
                  <a:moveTo>
                    <a:pt x="55" y="0"/>
                  </a:moveTo>
                  <a:lnTo>
                    <a:pt x="55" y="0"/>
                  </a:lnTo>
                  <a:lnTo>
                    <a:pt x="47" y="6"/>
                  </a:lnTo>
                  <a:lnTo>
                    <a:pt x="38" y="13"/>
                  </a:lnTo>
                  <a:lnTo>
                    <a:pt x="31" y="20"/>
                  </a:lnTo>
                  <a:lnTo>
                    <a:pt x="25" y="28"/>
                  </a:lnTo>
                  <a:lnTo>
                    <a:pt x="13" y="44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49"/>
                  </a:lnTo>
                  <a:lnTo>
                    <a:pt x="31" y="34"/>
                  </a:lnTo>
                  <a:lnTo>
                    <a:pt x="45" y="20"/>
                  </a:lnTo>
                  <a:lnTo>
                    <a:pt x="52" y="14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68" name="Freeform 304"/>
            <p:cNvSpPr/>
            <p:nvPr/>
          </p:nvSpPr>
          <p:spPr bwMode="auto">
            <a:xfrm>
              <a:off x="6699251" y="3429001"/>
              <a:ext cx="31750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50" y="5"/>
                </a:cxn>
                <a:cxn ang="0">
                  <a:pos x="49" y="7"/>
                </a:cxn>
                <a:cxn ang="0">
                  <a:pos x="45" y="11"/>
                </a:cxn>
                <a:cxn ang="0">
                  <a:pos x="35" y="18"/>
                </a:cxn>
                <a:cxn ang="0">
                  <a:pos x="35" y="18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15" y="37"/>
                </a:cxn>
                <a:cxn ang="0">
                  <a:pos x="9" y="45"/>
                </a:cxn>
                <a:cxn ang="0">
                  <a:pos x="4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10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2" y="57"/>
                </a:cxn>
                <a:cxn ang="0">
                  <a:pos x="15" y="53"/>
                </a:cxn>
                <a:cxn ang="0">
                  <a:pos x="21" y="45"/>
                </a:cxn>
                <a:cxn ang="0">
                  <a:pos x="38" y="29"/>
                </a:cxn>
                <a:cxn ang="0">
                  <a:pos x="38" y="29"/>
                </a:cxn>
                <a:cxn ang="0">
                  <a:pos x="44" y="24"/>
                </a:cxn>
                <a:cxn ang="0">
                  <a:pos x="51" y="19"/>
                </a:cxn>
                <a:cxn ang="0">
                  <a:pos x="56" y="12"/>
                </a:cxn>
                <a:cxn ang="0">
                  <a:pos x="58" y="9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2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66">
                  <a:moveTo>
                    <a:pt x="51" y="3"/>
                  </a:moveTo>
                  <a:lnTo>
                    <a:pt x="51" y="3"/>
                  </a:lnTo>
                  <a:lnTo>
                    <a:pt x="50" y="5"/>
                  </a:lnTo>
                  <a:lnTo>
                    <a:pt x="49" y="7"/>
                  </a:lnTo>
                  <a:lnTo>
                    <a:pt x="45" y="11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5" y="37"/>
                  </a:lnTo>
                  <a:lnTo>
                    <a:pt x="9" y="45"/>
                  </a:lnTo>
                  <a:lnTo>
                    <a:pt x="4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2" y="57"/>
                  </a:lnTo>
                  <a:lnTo>
                    <a:pt x="15" y="53"/>
                  </a:lnTo>
                  <a:lnTo>
                    <a:pt x="21" y="45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44" y="24"/>
                  </a:lnTo>
                  <a:lnTo>
                    <a:pt x="51" y="19"/>
                  </a:lnTo>
                  <a:lnTo>
                    <a:pt x="56" y="12"/>
                  </a:lnTo>
                  <a:lnTo>
                    <a:pt x="58" y="9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2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69" name="Freeform 305"/>
            <p:cNvSpPr/>
            <p:nvPr/>
          </p:nvSpPr>
          <p:spPr bwMode="auto">
            <a:xfrm>
              <a:off x="6704013" y="3460751"/>
              <a:ext cx="30163" cy="36513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24" y="31"/>
                </a:cxn>
                <a:cxn ang="0">
                  <a:pos x="12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9"/>
                </a:cxn>
                <a:cxn ang="0">
                  <a:pos x="6" y="69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51"/>
                </a:cxn>
                <a:cxn ang="0">
                  <a:pos x="32" y="3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8" h="69">
                  <a:moveTo>
                    <a:pt x="49" y="1"/>
                  </a:moveTo>
                  <a:lnTo>
                    <a:pt x="49" y="1"/>
                  </a:lnTo>
                  <a:lnTo>
                    <a:pt x="24" y="31"/>
                  </a:lnTo>
                  <a:lnTo>
                    <a:pt x="12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9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51"/>
                  </a:lnTo>
                  <a:lnTo>
                    <a:pt x="32" y="3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70" name="Freeform 306"/>
            <p:cNvSpPr/>
            <p:nvPr/>
          </p:nvSpPr>
          <p:spPr bwMode="auto">
            <a:xfrm>
              <a:off x="6704013" y="3514726"/>
              <a:ext cx="34925" cy="36513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43" y="14"/>
                </a:cxn>
                <a:cxn ang="0">
                  <a:pos x="29" y="29"/>
                </a:cxn>
                <a:cxn ang="0">
                  <a:pos x="14" y="44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7" y="67"/>
                </a:cxn>
                <a:cxn ang="0">
                  <a:pos x="20" y="51"/>
                </a:cxn>
                <a:cxn ang="0">
                  <a:pos x="35" y="35"/>
                </a:cxn>
                <a:cxn ang="0">
                  <a:pos x="50" y="20"/>
                </a:cxn>
                <a:cxn ang="0">
                  <a:pos x="67" y="7"/>
                </a:cxn>
                <a:cxn ang="0">
                  <a:pos x="67" y="7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68">
                  <a:moveTo>
                    <a:pt x="60" y="1"/>
                  </a:moveTo>
                  <a:lnTo>
                    <a:pt x="60" y="1"/>
                  </a:lnTo>
                  <a:lnTo>
                    <a:pt x="43" y="14"/>
                  </a:lnTo>
                  <a:lnTo>
                    <a:pt x="29" y="29"/>
                  </a:lnTo>
                  <a:lnTo>
                    <a:pt x="14" y="44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7" y="67"/>
                  </a:lnTo>
                  <a:lnTo>
                    <a:pt x="20" y="51"/>
                  </a:lnTo>
                  <a:lnTo>
                    <a:pt x="35" y="35"/>
                  </a:lnTo>
                  <a:lnTo>
                    <a:pt x="50" y="20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71" name="Freeform 307"/>
            <p:cNvSpPr/>
            <p:nvPr/>
          </p:nvSpPr>
          <p:spPr bwMode="auto">
            <a:xfrm>
              <a:off x="6704013" y="3554413"/>
              <a:ext cx="26988" cy="38100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9"/>
                </a:cxn>
                <a:cxn ang="0">
                  <a:pos x="39" y="13"/>
                </a:cxn>
                <a:cxn ang="0">
                  <a:pos x="34" y="20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8"/>
                </a:cxn>
                <a:cxn ang="0">
                  <a:pos x="3" y="69"/>
                </a:cxn>
                <a:cxn ang="0">
                  <a:pos x="4" y="70"/>
                </a:cxn>
                <a:cxn ang="0">
                  <a:pos x="6" y="69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20" y="50"/>
                </a:cxn>
                <a:cxn ang="0">
                  <a:pos x="35" y="33"/>
                </a:cxn>
                <a:cxn ang="0">
                  <a:pos x="35" y="33"/>
                </a:cxn>
                <a:cxn ang="0">
                  <a:pos x="41" y="26"/>
                </a:cxn>
                <a:cxn ang="0">
                  <a:pos x="45" y="20"/>
                </a:cxn>
                <a:cxn ang="0">
                  <a:pos x="49" y="13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1" y="3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1" h="70">
                  <a:moveTo>
                    <a:pt x="42" y="6"/>
                  </a:moveTo>
                  <a:lnTo>
                    <a:pt x="42" y="6"/>
                  </a:lnTo>
                  <a:lnTo>
                    <a:pt x="41" y="9"/>
                  </a:lnTo>
                  <a:lnTo>
                    <a:pt x="39" y="13"/>
                  </a:lnTo>
                  <a:lnTo>
                    <a:pt x="34" y="20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3" y="69"/>
                  </a:lnTo>
                  <a:lnTo>
                    <a:pt x="4" y="70"/>
                  </a:lnTo>
                  <a:lnTo>
                    <a:pt x="6" y="69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20" y="50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41" y="26"/>
                  </a:lnTo>
                  <a:lnTo>
                    <a:pt x="45" y="20"/>
                  </a:lnTo>
                  <a:lnTo>
                    <a:pt x="49" y="13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3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72" name="Freeform 308"/>
            <p:cNvSpPr/>
            <p:nvPr/>
          </p:nvSpPr>
          <p:spPr bwMode="auto">
            <a:xfrm>
              <a:off x="6704013" y="3603626"/>
              <a:ext cx="28575" cy="3016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22" y="24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30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6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3" h="57">
                  <a:moveTo>
                    <a:pt x="46" y="2"/>
                  </a:moveTo>
                  <a:lnTo>
                    <a:pt x="46" y="2"/>
                  </a:lnTo>
                  <a:lnTo>
                    <a:pt x="22" y="24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30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6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73" name="Freeform 309"/>
            <p:cNvSpPr/>
            <p:nvPr/>
          </p:nvSpPr>
          <p:spPr bwMode="auto">
            <a:xfrm>
              <a:off x="6704013" y="3644901"/>
              <a:ext cx="34925" cy="444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3" y="11"/>
                </a:cxn>
                <a:cxn ang="0">
                  <a:pos x="47" y="18"/>
                </a:cxn>
                <a:cxn ang="0">
                  <a:pos x="41" y="24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18" y="5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6" y="83"/>
                </a:cxn>
                <a:cxn ang="0">
                  <a:pos x="7" y="82"/>
                </a:cxn>
                <a:cxn ang="0">
                  <a:pos x="7" y="82"/>
                </a:cxn>
                <a:cxn ang="0">
                  <a:pos x="22" y="64"/>
                </a:cxn>
                <a:cxn ang="0">
                  <a:pos x="37" y="45"/>
                </a:cxn>
                <a:cxn ang="0">
                  <a:pos x="37" y="45"/>
                </a:cxn>
                <a:cxn ang="0">
                  <a:pos x="45" y="36"/>
                </a:cxn>
                <a:cxn ang="0">
                  <a:pos x="53" y="27"/>
                </a:cxn>
                <a:cxn ang="0">
                  <a:pos x="61" y="18"/>
                </a:cxn>
                <a:cxn ang="0">
                  <a:pos x="64" y="13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8" y="6"/>
                </a:cxn>
                <a:cxn ang="0">
                  <a:pos x="67" y="4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84">
                  <a:moveTo>
                    <a:pt x="59" y="2"/>
                  </a:moveTo>
                  <a:lnTo>
                    <a:pt x="59" y="2"/>
                  </a:lnTo>
                  <a:lnTo>
                    <a:pt x="53" y="11"/>
                  </a:lnTo>
                  <a:lnTo>
                    <a:pt x="47" y="18"/>
                  </a:lnTo>
                  <a:lnTo>
                    <a:pt x="41" y="24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18" y="5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3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22" y="64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45" y="36"/>
                  </a:lnTo>
                  <a:lnTo>
                    <a:pt x="53" y="27"/>
                  </a:lnTo>
                  <a:lnTo>
                    <a:pt x="61" y="18"/>
                  </a:lnTo>
                  <a:lnTo>
                    <a:pt x="64" y="13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8" y="6"/>
                  </a:lnTo>
                  <a:lnTo>
                    <a:pt x="67" y="4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74" name="Freeform 310"/>
            <p:cNvSpPr/>
            <p:nvPr/>
          </p:nvSpPr>
          <p:spPr bwMode="auto">
            <a:xfrm>
              <a:off x="6699251" y="3689351"/>
              <a:ext cx="41275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2" y="13"/>
                </a:cxn>
                <a:cxn ang="0">
                  <a:pos x="53" y="22"/>
                </a:cxn>
                <a:cxn ang="0">
                  <a:pos x="34" y="41"/>
                </a:cxn>
                <a:cxn ang="0">
                  <a:pos x="25" y="50"/>
                </a:cxn>
                <a:cxn ang="0">
                  <a:pos x="17" y="59"/>
                </a:cxn>
                <a:cxn ang="0">
                  <a:pos x="9" y="70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6"/>
                </a:cxn>
                <a:cxn ang="0">
                  <a:pos x="3" y="87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9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7" y="74"/>
                </a:cxn>
                <a:cxn ang="0">
                  <a:pos x="25" y="65"/>
                </a:cxn>
                <a:cxn ang="0">
                  <a:pos x="33" y="54"/>
                </a:cxn>
                <a:cxn ang="0">
                  <a:pos x="43" y="45"/>
                </a:cxn>
                <a:cxn ang="0">
                  <a:pos x="61" y="27"/>
                </a:cxn>
                <a:cxn ang="0">
                  <a:pos x="71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6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7">
                  <a:moveTo>
                    <a:pt x="71" y="2"/>
                  </a:moveTo>
                  <a:lnTo>
                    <a:pt x="71" y="2"/>
                  </a:lnTo>
                  <a:lnTo>
                    <a:pt x="62" y="13"/>
                  </a:lnTo>
                  <a:lnTo>
                    <a:pt x="53" y="22"/>
                  </a:lnTo>
                  <a:lnTo>
                    <a:pt x="34" y="41"/>
                  </a:lnTo>
                  <a:lnTo>
                    <a:pt x="25" y="50"/>
                  </a:lnTo>
                  <a:lnTo>
                    <a:pt x="17" y="59"/>
                  </a:lnTo>
                  <a:lnTo>
                    <a:pt x="9" y="70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6"/>
                  </a:lnTo>
                  <a:lnTo>
                    <a:pt x="3" y="87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9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7" y="74"/>
                  </a:lnTo>
                  <a:lnTo>
                    <a:pt x="25" y="65"/>
                  </a:lnTo>
                  <a:lnTo>
                    <a:pt x="33" y="54"/>
                  </a:lnTo>
                  <a:lnTo>
                    <a:pt x="43" y="45"/>
                  </a:lnTo>
                  <a:lnTo>
                    <a:pt x="61" y="27"/>
                  </a:lnTo>
                  <a:lnTo>
                    <a:pt x="71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6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75" name="Freeform 311"/>
            <p:cNvSpPr/>
            <p:nvPr/>
          </p:nvSpPr>
          <p:spPr bwMode="auto">
            <a:xfrm>
              <a:off x="6732588" y="3716338"/>
              <a:ext cx="23813" cy="33338"/>
            </a:xfrm>
            <a:custGeom>
              <a:avLst/>
              <a:gdLst/>
              <a:ahLst/>
              <a:cxnLst>
                <a:cxn ang="0">
                  <a:pos x="37" y="2"/>
                </a:cxn>
                <a:cxn ang="0">
                  <a:pos x="37" y="2"/>
                </a:cxn>
                <a:cxn ang="0">
                  <a:pos x="26" y="18"/>
                </a:cxn>
                <a:cxn ang="0">
                  <a:pos x="17" y="33"/>
                </a:cxn>
                <a:cxn ang="0">
                  <a:pos x="17" y="33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5" y="51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9" y="62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3" y="54"/>
                </a:cxn>
                <a:cxn ang="0">
                  <a:pos x="18" y="48"/>
                </a:cxn>
                <a:cxn ang="0">
                  <a:pos x="22" y="42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36" y="21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7" y="2"/>
                </a:cxn>
                <a:cxn ang="0">
                  <a:pos x="37" y="2"/>
                </a:cxn>
              </a:cxnLst>
              <a:rect l="0" t="0" r="r" b="b"/>
              <a:pathLst>
                <a:path w="46" h="63">
                  <a:moveTo>
                    <a:pt x="37" y="2"/>
                  </a:moveTo>
                  <a:lnTo>
                    <a:pt x="37" y="2"/>
                  </a:lnTo>
                  <a:lnTo>
                    <a:pt x="26" y="18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5" y="51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9" y="62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3" y="54"/>
                  </a:lnTo>
                  <a:lnTo>
                    <a:pt x="18" y="48"/>
                  </a:lnTo>
                  <a:lnTo>
                    <a:pt x="22" y="42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36" y="21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7" y="2"/>
                  </a:lnTo>
                  <a:lnTo>
                    <a:pt x="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76" name="Freeform 312"/>
            <p:cNvSpPr/>
            <p:nvPr/>
          </p:nvSpPr>
          <p:spPr bwMode="auto">
            <a:xfrm>
              <a:off x="6786563" y="3716338"/>
              <a:ext cx="25400" cy="3333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36" y="7"/>
                </a:cxn>
                <a:cxn ang="0">
                  <a:pos x="31" y="15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5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9" y="47"/>
                </a:cxn>
                <a:cxn ang="0">
                  <a:pos x="6" y="50"/>
                </a:cxn>
                <a:cxn ang="0">
                  <a:pos x="3" y="5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7" y="63"/>
                </a:cxn>
                <a:cxn ang="0">
                  <a:pos x="8" y="61"/>
                </a:cxn>
                <a:cxn ang="0">
                  <a:pos x="8" y="61"/>
                </a:cxn>
                <a:cxn ang="0">
                  <a:pos x="10" y="59"/>
                </a:cxn>
                <a:cxn ang="0">
                  <a:pos x="12" y="58"/>
                </a:cxn>
                <a:cxn ang="0">
                  <a:pos x="15" y="56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21" y="46"/>
                </a:cxn>
                <a:cxn ang="0">
                  <a:pos x="24" y="41"/>
                </a:cxn>
                <a:cxn ang="0">
                  <a:pos x="27" y="36"/>
                </a:cxn>
                <a:cxn ang="0">
                  <a:pos x="27" y="36"/>
                </a:cxn>
                <a:cxn ang="0">
                  <a:pos x="32" y="29"/>
                </a:cxn>
                <a:cxn ang="0">
                  <a:pos x="37" y="22"/>
                </a:cxn>
                <a:cxn ang="0">
                  <a:pos x="43" y="15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49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41" y="1"/>
                </a:cxn>
              </a:cxnLst>
              <a:rect l="0" t="0" r="r" b="b"/>
              <a:pathLst>
                <a:path w="50" h="64">
                  <a:moveTo>
                    <a:pt x="41" y="1"/>
                  </a:moveTo>
                  <a:lnTo>
                    <a:pt x="41" y="1"/>
                  </a:lnTo>
                  <a:lnTo>
                    <a:pt x="36" y="7"/>
                  </a:lnTo>
                  <a:lnTo>
                    <a:pt x="31" y="15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5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9" y="47"/>
                  </a:lnTo>
                  <a:lnTo>
                    <a:pt x="6" y="50"/>
                  </a:lnTo>
                  <a:lnTo>
                    <a:pt x="3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5" y="56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21" y="46"/>
                  </a:lnTo>
                  <a:lnTo>
                    <a:pt x="24" y="41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32" y="29"/>
                  </a:lnTo>
                  <a:lnTo>
                    <a:pt x="37" y="22"/>
                  </a:lnTo>
                  <a:lnTo>
                    <a:pt x="43" y="15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4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77" name="Freeform 313"/>
            <p:cNvSpPr/>
            <p:nvPr/>
          </p:nvSpPr>
          <p:spPr bwMode="auto">
            <a:xfrm>
              <a:off x="6829426" y="3713163"/>
              <a:ext cx="20638" cy="34925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8" y="10"/>
                </a:cxn>
                <a:cxn ang="0">
                  <a:pos x="24" y="17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6" y="48"/>
                </a:cxn>
                <a:cxn ang="0">
                  <a:pos x="21" y="39"/>
                </a:cxn>
                <a:cxn ang="0">
                  <a:pos x="26" y="31"/>
                </a:cxn>
                <a:cxn ang="0">
                  <a:pos x="26" y="31"/>
                </a:cxn>
                <a:cxn ang="0">
                  <a:pos x="34" y="20"/>
                </a:cxn>
                <a:cxn ang="0">
                  <a:pos x="37" y="12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0" y="4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0" h="66">
                  <a:moveTo>
                    <a:pt x="31" y="3"/>
                  </a:moveTo>
                  <a:lnTo>
                    <a:pt x="31" y="3"/>
                  </a:lnTo>
                  <a:lnTo>
                    <a:pt x="28" y="10"/>
                  </a:lnTo>
                  <a:lnTo>
                    <a:pt x="24" y="17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6" y="48"/>
                  </a:lnTo>
                  <a:lnTo>
                    <a:pt x="21" y="39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4" y="20"/>
                  </a:lnTo>
                  <a:lnTo>
                    <a:pt x="37" y="12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78" name="Freeform 314"/>
            <p:cNvSpPr/>
            <p:nvPr/>
          </p:nvSpPr>
          <p:spPr bwMode="auto">
            <a:xfrm>
              <a:off x="6859588" y="3713163"/>
              <a:ext cx="17463" cy="22225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13" y="17"/>
                </a:cxn>
                <a:cxn ang="0">
                  <a:pos x="6" y="26"/>
                </a:cxn>
                <a:cxn ang="0">
                  <a:pos x="1" y="35"/>
                </a:cxn>
                <a:cxn ang="0">
                  <a:pos x="1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2" y="41"/>
                </a:cxn>
                <a:cxn ang="0">
                  <a:pos x="4" y="42"/>
                </a:cxn>
                <a:cxn ang="0">
                  <a:pos x="5" y="42"/>
                </a:cxn>
                <a:cxn ang="0">
                  <a:pos x="7" y="41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5" h="42">
                  <a:moveTo>
                    <a:pt x="28" y="1"/>
                  </a:moveTo>
                  <a:lnTo>
                    <a:pt x="28" y="1"/>
                  </a:lnTo>
                  <a:lnTo>
                    <a:pt x="13" y="17"/>
                  </a:lnTo>
                  <a:lnTo>
                    <a:pt x="6" y="26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2" y="41"/>
                  </a:lnTo>
                  <a:lnTo>
                    <a:pt x="4" y="42"/>
                  </a:lnTo>
                  <a:lnTo>
                    <a:pt x="5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79" name="Freeform 315"/>
            <p:cNvSpPr/>
            <p:nvPr/>
          </p:nvSpPr>
          <p:spPr bwMode="auto">
            <a:xfrm>
              <a:off x="6310313" y="3257551"/>
              <a:ext cx="19050" cy="317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1"/>
                </a:cxn>
                <a:cxn ang="0">
                  <a:pos x="6" y="62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5" y="44"/>
                </a:cxn>
                <a:cxn ang="0">
                  <a:pos x="21" y="32"/>
                </a:cxn>
                <a:cxn ang="0">
                  <a:pos x="36" y="7"/>
                </a:cxn>
                <a:cxn ang="0">
                  <a:pos x="36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7" h="62">
                  <a:moveTo>
                    <a:pt x="27" y="2"/>
                  </a:moveTo>
                  <a:lnTo>
                    <a:pt x="27" y="2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6" y="62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5" y="44"/>
                  </a:lnTo>
                  <a:lnTo>
                    <a:pt x="21" y="32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0" name="Freeform 316"/>
            <p:cNvSpPr/>
            <p:nvPr/>
          </p:nvSpPr>
          <p:spPr bwMode="auto">
            <a:xfrm>
              <a:off x="6348413" y="3241676"/>
              <a:ext cx="26988" cy="349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4" y="6"/>
                </a:cxn>
                <a:cxn ang="0">
                  <a:pos x="30" y="11"/>
                </a:cxn>
                <a:cxn ang="0">
                  <a:pos x="22" y="23"/>
                </a:cxn>
                <a:cxn ang="0">
                  <a:pos x="22" y="23"/>
                </a:cxn>
                <a:cxn ang="0">
                  <a:pos x="11" y="4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9" y="47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36" y="18"/>
                </a:cxn>
                <a:cxn ang="0">
                  <a:pos x="40" y="13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9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66">
                  <a:moveTo>
                    <a:pt x="39" y="1"/>
                  </a:moveTo>
                  <a:lnTo>
                    <a:pt x="39" y="1"/>
                  </a:lnTo>
                  <a:lnTo>
                    <a:pt x="34" y="6"/>
                  </a:lnTo>
                  <a:lnTo>
                    <a:pt x="30" y="11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11" y="4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9" y="47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6" y="18"/>
                  </a:lnTo>
                  <a:lnTo>
                    <a:pt x="40" y="13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9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1" name="Freeform 317"/>
            <p:cNvSpPr/>
            <p:nvPr/>
          </p:nvSpPr>
          <p:spPr bwMode="auto">
            <a:xfrm>
              <a:off x="6388101" y="3217863"/>
              <a:ext cx="19050" cy="42863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2"/>
                </a:cxn>
                <a:cxn ang="0">
                  <a:pos x="15" y="39"/>
                </a:cxn>
                <a:cxn ang="0">
                  <a:pos x="8" y="57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1"/>
                </a:cxn>
                <a:cxn ang="0">
                  <a:pos x="5" y="81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8" y="79"/>
                </a:cxn>
                <a:cxn ang="0">
                  <a:pos x="16" y="61"/>
                </a:cxn>
                <a:cxn ang="0">
                  <a:pos x="23" y="43"/>
                </a:cxn>
                <a:cxn ang="0">
                  <a:pos x="30" y="25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1">
                  <a:moveTo>
                    <a:pt x="26" y="3"/>
                  </a:moveTo>
                  <a:lnTo>
                    <a:pt x="26" y="3"/>
                  </a:lnTo>
                  <a:lnTo>
                    <a:pt x="20" y="22"/>
                  </a:lnTo>
                  <a:lnTo>
                    <a:pt x="15" y="39"/>
                  </a:lnTo>
                  <a:lnTo>
                    <a:pt x="8" y="57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4" y="81"/>
                  </a:lnTo>
                  <a:lnTo>
                    <a:pt x="5" y="81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16" y="61"/>
                  </a:lnTo>
                  <a:lnTo>
                    <a:pt x="23" y="43"/>
                  </a:lnTo>
                  <a:lnTo>
                    <a:pt x="30" y="25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2" name="Freeform 318"/>
            <p:cNvSpPr/>
            <p:nvPr/>
          </p:nvSpPr>
          <p:spPr bwMode="auto">
            <a:xfrm>
              <a:off x="6411913" y="3201988"/>
              <a:ext cx="23813" cy="476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10"/>
                </a:cxn>
                <a:cxn ang="0">
                  <a:pos x="26" y="19"/>
                </a:cxn>
                <a:cxn ang="0">
                  <a:pos x="24" y="28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19" y="50"/>
                </a:cxn>
                <a:cxn ang="0">
                  <a:pos x="14" y="62"/>
                </a:cxn>
                <a:cxn ang="0">
                  <a:pos x="7" y="7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2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9" y="70"/>
                </a:cxn>
                <a:cxn ang="0">
                  <a:pos x="27" y="51"/>
                </a:cxn>
                <a:cxn ang="0">
                  <a:pos x="27" y="51"/>
                </a:cxn>
                <a:cxn ang="0">
                  <a:pos x="31" y="39"/>
                </a:cxn>
                <a:cxn ang="0">
                  <a:pos x="33" y="28"/>
                </a:cxn>
                <a:cxn ang="0">
                  <a:pos x="37" y="17"/>
                </a:cxn>
                <a:cxn ang="0">
                  <a:pos x="40" y="12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92">
                  <a:moveTo>
                    <a:pt x="34" y="2"/>
                  </a:moveTo>
                  <a:lnTo>
                    <a:pt x="34" y="2"/>
                  </a:lnTo>
                  <a:lnTo>
                    <a:pt x="30" y="10"/>
                  </a:lnTo>
                  <a:lnTo>
                    <a:pt x="26" y="19"/>
                  </a:lnTo>
                  <a:lnTo>
                    <a:pt x="24" y="28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19" y="50"/>
                  </a:lnTo>
                  <a:lnTo>
                    <a:pt x="14" y="62"/>
                  </a:lnTo>
                  <a:lnTo>
                    <a:pt x="7" y="7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2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9" y="70"/>
                  </a:lnTo>
                  <a:lnTo>
                    <a:pt x="27" y="51"/>
                  </a:lnTo>
                  <a:lnTo>
                    <a:pt x="27" y="51"/>
                  </a:lnTo>
                  <a:lnTo>
                    <a:pt x="31" y="39"/>
                  </a:lnTo>
                  <a:lnTo>
                    <a:pt x="33" y="28"/>
                  </a:lnTo>
                  <a:lnTo>
                    <a:pt x="37" y="17"/>
                  </a:lnTo>
                  <a:lnTo>
                    <a:pt x="40" y="12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3" name="Freeform 319"/>
            <p:cNvSpPr/>
            <p:nvPr/>
          </p:nvSpPr>
          <p:spPr bwMode="auto">
            <a:xfrm>
              <a:off x="6442076" y="3187701"/>
              <a:ext cx="17463" cy="492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2" y="26"/>
                </a:cxn>
                <a:cxn ang="0">
                  <a:pos x="19" y="37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0" y="67"/>
                </a:cxn>
                <a:cxn ang="0">
                  <a:pos x="6" y="77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5" y="82"/>
                </a:cxn>
                <a:cxn ang="0">
                  <a:pos x="18" y="73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30" y="30"/>
                </a:cxn>
                <a:cxn ang="0">
                  <a:pos x="32" y="18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92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2" y="26"/>
                  </a:lnTo>
                  <a:lnTo>
                    <a:pt x="19" y="3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0" y="67"/>
                  </a:lnTo>
                  <a:lnTo>
                    <a:pt x="6" y="77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5" y="82"/>
                  </a:lnTo>
                  <a:lnTo>
                    <a:pt x="18" y="73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30" y="30"/>
                  </a:lnTo>
                  <a:lnTo>
                    <a:pt x="32" y="18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4" name="Freeform 320"/>
            <p:cNvSpPr/>
            <p:nvPr/>
          </p:nvSpPr>
          <p:spPr bwMode="auto">
            <a:xfrm>
              <a:off x="6475413" y="3162301"/>
              <a:ext cx="15875" cy="42863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2" y="40"/>
                </a:cxn>
                <a:cxn ang="0">
                  <a:pos x="7" y="57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6" y="60"/>
                </a:cxn>
                <a:cxn ang="0">
                  <a:pos x="21" y="4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1" h="81">
                  <a:moveTo>
                    <a:pt x="22" y="3"/>
                  </a:moveTo>
                  <a:lnTo>
                    <a:pt x="22" y="3"/>
                  </a:lnTo>
                  <a:lnTo>
                    <a:pt x="12" y="40"/>
                  </a:lnTo>
                  <a:lnTo>
                    <a:pt x="7" y="5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21" y="4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5" name="Freeform 321"/>
            <p:cNvSpPr/>
            <p:nvPr/>
          </p:nvSpPr>
          <p:spPr bwMode="auto">
            <a:xfrm>
              <a:off x="6500813" y="3133726"/>
              <a:ext cx="12700" cy="46038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0" y="13"/>
                </a:cxn>
                <a:cxn ang="0">
                  <a:pos x="9" y="20"/>
                </a:cxn>
                <a:cxn ang="0">
                  <a:pos x="8" y="27"/>
                </a:cxn>
                <a:cxn ang="0">
                  <a:pos x="7" y="36"/>
                </a:cxn>
                <a:cxn ang="0">
                  <a:pos x="7" y="36"/>
                </a:cxn>
                <a:cxn ang="0">
                  <a:pos x="6" y="48"/>
                </a:cxn>
                <a:cxn ang="0">
                  <a:pos x="5" y="59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0" y="84"/>
                </a:cxn>
                <a:cxn ang="0">
                  <a:pos x="1" y="86"/>
                </a:cxn>
                <a:cxn ang="0">
                  <a:pos x="2" y="87"/>
                </a:cxn>
                <a:cxn ang="0">
                  <a:pos x="4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6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5" y="64"/>
                </a:cxn>
                <a:cxn ang="0">
                  <a:pos x="17" y="52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8" y="32"/>
                </a:cxn>
                <a:cxn ang="0">
                  <a:pos x="19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88">
                  <a:moveTo>
                    <a:pt x="13" y="6"/>
                  </a:moveTo>
                  <a:lnTo>
                    <a:pt x="13" y="6"/>
                  </a:lnTo>
                  <a:lnTo>
                    <a:pt x="10" y="13"/>
                  </a:lnTo>
                  <a:lnTo>
                    <a:pt x="9" y="20"/>
                  </a:lnTo>
                  <a:lnTo>
                    <a:pt x="8" y="27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6" y="48"/>
                  </a:lnTo>
                  <a:lnTo>
                    <a:pt x="5" y="59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2" y="87"/>
                  </a:lnTo>
                  <a:lnTo>
                    <a:pt x="4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6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5" y="64"/>
                  </a:lnTo>
                  <a:lnTo>
                    <a:pt x="17" y="5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8" y="32"/>
                  </a:lnTo>
                  <a:lnTo>
                    <a:pt x="19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6" name="Freeform 322"/>
            <p:cNvSpPr/>
            <p:nvPr/>
          </p:nvSpPr>
          <p:spPr bwMode="auto">
            <a:xfrm>
              <a:off x="6370638" y="3087688"/>
              <a:ext cx="14288" cy="19050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9" y="15"/>
                </a:cxn>
                <a:cxn ang="0">
                  <a:pos x="5" y="22"/>
                </a:cxn>
                <a:cxn ang="0">
                  <a:pos x="1" y="29"/>
                </a:cxn>
                <a:cxn ang="0">
                  <a:pos x="1" y="29"/>
                </a:cxn>
                <a:cxn ang="0">
                  <a:pos x="0" y="31"/>
                </a:cxn>
                <a:cxn ang="0">
                  <a:pos x="1" y="34"/>
                </a:cxn>
                <a:cxn ang="0">
                  <a:pos x="2" y="35"/>
                </a:cxn>
                <a:cxn ang="0">
                  <a:pos x="5" y="36"/>
                </a:cxn>
                <a:cxn ang="0">
                  <a:pos x="7" y="36"/>
                </a:cxn>
                <a:cxn ang="0">
                  <a:pos x="8" y="35"/>
                </a:cxn>
                <a:cxn ang="0">
                  <a:pos x="10" y="34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3" y="25"/>
                </a:cxn>
                <a:cxn ang="0">
                  <a:pos x="17" y="19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7" y="6"/>
                </a:cxn>
                <a:cxn ang="0">
                  <a:pos x="27" y="3"/>
                </a:cxn>
                <a:cxn ang="0">
                  <a:pos x="26" y="2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7" h="36">
                  <a:moveTo>
                    <a:pt x="18" y="2"/>
                  </a:moveTo>
                  <a:lnTo>
                    <a:pt x="18" y="2"/>
                  </a:lnTo>
                  <a:lnTo>
                    <a:pt x="9" y="15"/>
                  </a:lnTo>
                  <a:lnTo>
                    <a:pt x="5" y="22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31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8" y="35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3" y="25"/>
                  </a:lnTo>
                  <a:lnTo>
                    <a:pt x="17" y="1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6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7" name="Freeform 323"/>
            <p:cNvSpPr/>
            <p:nvPr/>
          </p:nvSpPr>
          <p:spPr bwMode="auto">
            <a:xfrm>
              <a:off x="6396038" y="3084513"/>
              <a:ext cx="9525" cy="22225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6" y="19"/>
                </a:cxn>
                <a:cxn ang="0">
                  <a:pos x="4" y="26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3" y="39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8" y="39"/>
                </a:cxn>
                <a:cxn ang="0">
                  <a:pos x="9" y="37"/>
                </a:cxn>
                <a:cxn ang="0">
                  <a:pos x="9" y="37"/>
                </a:cxn>
                <a:cxn ang="0">
                  <a:pos x="13" y="30"/>
                </a:cxn>
                <a:cxn ang="0">
                  <a:pos x="16" y="22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3"/>
                </a:cxn>
                <a:cxn ang="0">
                  <a:pos x="19" y="2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0" y="1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20" h="41">
                  <a:moveTo>
                    <a:pt x="10" y="3"/>
                  </a:moveTo>
                  <a:lnTo>
                    <a:pt x="10" y="3"/>
                  </a:lnTo>
                  <a:lnTo>
                    <a:pt x="6" y="19"/>
                  </a:lnTo>
                  <a:lnTo>
                    <a:pt x="4" y="26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13" y="30"/>
                  </a:lnTo>
                  <a:lnTo>
                    <a:pt x="16" y="22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8" name="Freeform 324"/>
            <p:cNvSpPr/>
            <p:nvPr/>
          </p:nvSpPr>
          <p:spPr bwMode="auto">
            <a:xfrm>
              <a:off x="6527801" y="3087688"/>
              <a:ext cx="22225" cy="22225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9"/>
                </a:cxn>
                <a:cxn ang="0">
                  <a:pos x="27" y="13"/>
                </a:cxn>
                <a:cxn ang="0">
                  <a:pos x="17" y="21"/>
                </a:cxn>
                <a:cxn ang="0">
                  <a:pos x="7" y="28"/>
                </a:cxn>
                <a:cxn ang="0">
                  <a:pos x="3" y="33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4"/>
                </a:cxn>
                <a:cxn ang="0">
                  <a:pos x="3" y="44"/>
                </a:cxn>
                <a:cxn ang="0">
                  <a:pos x="7" y="44"/>
                </a:cxn>
                <a:cxn ang="0">
                  <a:pos x="8" y="43"/>
                </a:cxn>
                <a:cxn ang="0">
                  <a:pos x="9" y="41"/>
                </a:cxn>
                <a:cxn ang="0">
                  <a:pos x="9" y="41"/>
                </a:cxn>
                <a:cxn ang="0">
                  <a:pos x="11" y="38"/>
                </a:cxn>
                <a:cxn ang="0">
                  <a:pos x="13" y="36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4" y="28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36" y="16"/>
                </a:cxn>
                <a:cxn ang="0">
                  <a:pos x="40" y="11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44">
                  <a:moveTo>
                    <a:pt x="34" y="3"/>
                  </a:moveTo>
                  <a:lnTo>
                    <a:pt x="34" y="3"/>
                  </a:lnTo>
                  <a:lnTo>
                    <a:pt x="31" y="9"/>
                  </a:lnTo>
                  <a:lnTo>
                    <a:pt x="27" y="13"/>
                  </a:lnTo>
                  <a:lnTo>
                    <a:pt x="17" y="21"/>
                  </a:lnTo>
                  <a:lnTo>
                    <a:pt x="7" y="28"/>
                  </a:lnTo>
                  <a:lnTo>
                    <a:pt x="3" y="33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4"/>
                  </a:lnTo>
                  <a:lnTo>
                    <a:pt x="3" y="44"/>
                  </a:lnTo>
                  <a:lnTo>
                    <a:pt x="7" y="44"/>
                  </a:lnTo>
                  <a:lnTo>
                    <a:pt x="8" y="43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1" y="38"/>
                  </a:lnTo>
                  <a:lnTo>
                    <a:pt x="13" y="36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4" y="28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6" y="16"/>
                  </a:lnTo>
                  <a:lnTo>
                    <a:pt x="40" y="11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89" name="Freeform 325"/>
            <p:cNvSpPr/>
            <p:nvPr/>
          </p:nvSpPr>
          <p:spPr bwMode="auto">
            <a:xfrm>
              <a:off x="6550026" y="3089276"/>
              <a:ext cx="19050" cy="20638"/>
            </a:xfrm>
            <a:custGeom>
              <a:avLst/>
              <a:gdLst/>
              <a:ahLst/>
              <a:cxnLst>
                <a:cxn ang="0">
                  <a:pos x="25" y="1"/>
                </a:cxn>
                <a:cxn ang="0">
                  <a:pos x="25" y="1"/>
                </a:cxn>
                <a:cxn ang="0">
                  <a:pos x="12" y="15"/>
                </a:cxn>
                <a:cxn ang="0">
                  <a:pos x="12" y="15"/>
                </a:cxn>
                <a:cxn ang="0">
                  <a:pos x="10" y="18"/>
                </a:cxn>
                <a:cxn ang="0">
                  <a:pos x="7" y="22"/>
                </a:cxn>
                <a:cxn ang="0">
                  <a:pos x="5" y="26"/>
                </a:cxn>
                <a:cxn ang="0">
                  <a:pos x="1" y="30"/>
                </a:cxn>
                <a:cxn ang="0">
                  <a:pos x="1" y="30"/>
                </a:cxn>
                <a:cxn ang="0">
                  <a:pos x="0" y="32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7"/>
                </a:cxn>
                <a:cxn ang="0">
                  <a:pos x="4" y="38"/>
                </a:cxn>
                <a:cxn ang="0">
                  <a:pos x="5" y="39"/>
                </a:cxn>
                <a:cxn ang="0">
                  <a:pos x="7" y="38"/>
                </a:cxn>
                <a:cxn ang="0">
                  <a:pos x="8" y="37"/>
                </a:cxn>
                <a:cxn ang="0">
                  <a:pos x="8" y="37"/>
                </a:cxn>
                <a:cxn ang="0">
                  <a:pos x="13" y="30"/>
                </a:cxn>
                <a:cxn ang="0">
                  <a:pos x="18" y="23"/>
                </a:cxn>
                <a:cxn ang="0">
                  <a:pos x="18" y="23"/>
                </a:cxn>
                <a:cxn ang="0">
                  <a:pos x="21" y="19"/>
                </a:cxn>
                <a:cxn ang="0">
                  <a:pos x="24" y="15"/>
                </a:cxn>
                <a:cxn ang="0">
                  <a:pos x="31" y="9"/>
                </a:cxn>
                <a:cxn ang="0">
                  <a:pos x="31" y="9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3" y="4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5" y="1"/>
                </a:cxn>
              </a:cxnLst>
              <a:rect l="0" t="0" r="r" b="b"/>
              <a:pathLst>
                <a:path w="34" h="39">
                  <a:moveTo>
                    <a:pt x="25" y="1"/>
                  </a:moveTo>
                  <a:lnTo>
                    <a:pt x="25" y="1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0" y="18"/>
                  </a:lnTo>
                  <a:lnTo>
                    <a:pt x="7" y="22"/>
                  </a:lnTo>
                  <a:lnTo>
                    <a:pt x="5" y="26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7"/>
                  </a:lnTo>
                  <a:lnTo>
                    <a:pt x="4" y="38"/>
                  </a:lnTo>
                  <a:lnTo>
                    <a:pt x="5" y="39"/>
                  </a:lnTo>
                  <a:lnTo>
                    <a:pt x="7" y="38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13" y="30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1" y="19"/>
                  </a:lnTo>
                  <a:lnTo>
                    <a:pt x="24" y="15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0" name="Freeform 326"/>
            <p:cNvSpPr/>
            <p:nvPr/>
          </p:nvSpPr>
          <p:spPr bwMode="auto">
            <a:xfrm>
              <a:off x="6246813" y="3517901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9" y="19"/>
                </a:cxn>
                <a:cxn ang="0">
                  <a:pos x="21" y="34"/>
                </a:cxn>
                <a:cxn ang="0">
                  <a:pos x="13" y="50"/>
                </a:cxn>
                <a:cxn ang="0">
                  <a:pos x="7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5" y="64"/>
                </a:cxn>
                <a:cxn ang="0">
                  <a:pos x="20" y="56"/>
                </a:cxn>
                <a:cxn ang="0">
                  <a:pos x="29" y="40"/>
                </a:cxn>
                <a:cxn ang="0">
                  <a:pos x="38" y="24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2">
                  <a:moveTo>
                    <a:pt x="39" y="2"/>
                  </a:moveTo>
                  <a:lnTo>
                    <a:pt x="39" y="2"/>
                  </a:lnTo>
                  <a:lnTo>
                    <a:pt x="29" y="19"/>
                  </a:lnTo>
                  <a:lnTo>
                    <a:pt x="21" y="34"/>
                  </a:lnTo>
                  <a:lnTo>
                    <a:pt x="13" y="50"/>
                  </a:lnTo>
                  <a:lnTo>
                    <a:pt x="7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5" y="64"/>
                  </a:lnTo>
                  <a:lnTo>
                    <a:pt x="20" y="56"/>
                  </a:lnTo>
                  <a:lnTo>
                    <a:pt x="29" y="40"/>
                  </a:lnTo>
                  <a:lnTo>
                    <a:pt x="38" y="24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1" name="Freeform 327"/>
            <p:cNvSpPr/>
            <p:nvPr/>
          </p:nvSpPr>
          <p:spPr bwMode="auto">
            <a:xfrm>
              <a:off x="6259513" y="3559176"/>
              <a:ext cx="22225" cy="381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8"/>
                </a:cxn>
                <a:cxn ang="0">
                  <a:pos x="29" y="12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5" y="48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1" y="58"/>
                </a:cxn>
                <a:cxn ang="0">
                  <a:pos x="16" y="47"/>
                </a:cxn>
                <a:cxn ang="0">
                  <a:pos x="21" y="38"/>
                </a:cxn>
                <a:cxn ang="0">
                  <a:pos x="27" y="30"/>
                </a:cxn>
                <a:cxn ang="0">
                  <a:pos x="27" y="30"/>
                </a:cxn>
                <a:cxn ang="0">
                  <a:pos x="31" y="23"/>
                </a:cxn>
                <a:cxn ang="0">
                  <a:pos x="36" y="18"/>
                </a:cxn>
                <a:cxn ang="0">
                  <a:pos x="39" y="11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2" h="72">
                  <a:moveTo>
                    <a:pt x="32" y="4"/>
                  </a:moveTo>
                  <a:lnTo>
                    <a:pt x="32" y="4"/>
                  </a:lnTo>
                  <a:lnTo>
                    <a:pt x="31" y="8"/>
                  </a:lnTo>
                  <a:lnTo>
                    <a:pt x="29" y="12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5" y="48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1" y="58"/>
                  </a:lnTo>
                  <a:lnTo>
                    <a:pt x="16" y="47"/>
                  </a:lnTo>
                  <a:lnTo>
                    <a:pt x="21" y="38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31" y="23"/>
                  </a:lnTo>
                  <a:lnTo>
                    <a:pt x="36" y="18"/>
                  </a:lnTo>
                  <a:lnTo>
                    <a:pt x="39" y="11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2" name="Freeform 328"/>
            <p:cNvSpPr/>
            <p:nvPr/>
          </p:nvSpPr>
          <p:spPr bwMode="auto">
            <a:xfrm>
              <a:off x="6259513" y="3611563"/>
              <a:ext cx="22225" cy="4286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15" y="37"/>
                </a:cxn>
                <a:cxn ang="0">
                  <a:pos x="6" y="5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5" y="80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6" y="58"/>
                </a:cxn>
                <a:cxn ang="0">
                  <a:pos x="24" y="4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80">
                  <a:moveTo>
                    <a:pt x="32" y="3"/>
                  </a:moveTo>
                  <a:lnTo>
                    <a:pt x="32" y="3"/>
                  </a:lnTo>
                  <a:lnTo>
                    <a:pt x="15" y="37"/>
                  </a:lnTo>
                  <a:lnTo>
                    <a:pt x="6" y="5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5" y="80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6" y="58"/>
                  </a:lnTo>
                  <a:lnTo>
                    <a:pt x="24" y="4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3" name="Freeform 329"/>
            <p:cNvSpPr/>
            <p:nvPr/>
          </p:nvSpPr>
          <p:spPr bwMode="auto">
            <a:xfrm>
              <a:off x="6499226" y="3406776"/>
              <a:ext cx="28575" cy="38100"/>
            </a:xfrm>
            <a:custGeom>
              <a:avLst/>
              <a:gdLst/>
              <a:ahLst/>
              <a:cxnLst>
                <a:cxn ang="0">
                  <a:pos x="44" y="5"/>
                </a:cxn>
                <a:cxn ang="0">
                  <a:pos x="44" y="5"/>
                </a:cxn>
                <a:cxn ang="0">
                  <a:pos x="43" y="7"/>
                </a:cxn>
                <a:cxn ang="0">
                  <a:pos x="42" y="9"/>
                </a:cxn>
                <a:cxn ang="0">
                  <a:pos x="38" y="13"/>
                </a:cxn>
                <a:cxn ang="0">
                  <a:pos x="29" y="17"/>
                </a:cxn>
                <a:cxn ang="0">
                  <a:pos x="29" y="17"/>
                </a:cxn>
                <a:cxn ang="0">
                  <a:pos x="26" y="20"/>
                </a:cxn>
                <a:cxn ang="0">
                  <a:pos x="24" y="22"/>
                </a:cxn>
                <a:cxn ang="0">
                  <a:pos x="20" y="29"/>
                </a:cxn>
                <a:cxn ang="0">
                  <a:pos x="20" y="29"/>
                </a:cxn>
                <a:cxn ang="0">
                  <a:pos x="13" y="38"/>
                </a:cxn>
                <a:cxn ang="0">
                  <a:pos x="7" y="46"/>
                </a:cxn>
                <a:cxn ang="0">
                  <a:pos x="3" y="56"/>
                </a:cxn>
                <a:cxn ang="0">
                  <a:pos x="1" y="6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64"/>
                </a:cxn>
                <a:cxn ang="0">
                  <a:pos x="12" y="58"/>
                </a:cxn>
                <a:cxn ang="0">
                  <a:pos x="19" y="46"/>
                </a:cxn>
                <a:cxn ang="0">
                  <a:pos x="26" y="36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6" y="24"/>
                </a:cxn>
                <a:cxn ang="0">
                  <a:pos x="40" y="22"/>
                </a:cxn>
                <a:cxn ang="0">
                  <a:pos x="44" y="20"/>
                </a:cxn>
                <a:cxn ang="0">
                  <a:pos x="48" y="1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2" y="11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6" y="1"/>
                </a:cxn>
                <a:cxn ang="0">
                  <a:pos x="44" y="3"/>
                </a:cxn>
                <a:cxn ang="0">
                  <a:pos x="44" y="5"/>
                </a:cxn>
                <a:cxn ang="0">
                  <a:pos x="44" y="5"/>
                </a:cxn>
              </a:cxnLst>
              <a:rect l="0" t="0" r="r" b="b"/>
              <a:pathLst>
                <a:path w="54" h="72">
                  <a:moveTo>
                    <a:pt x="44" y="5"/>
                  </a:moveTo>
                  <a:lnTo>
                    <a:pt x="44" y="5"/>
                  </a:lnTo>
                  <a:lnTo>
                    <a:pt x="43" y="7"/>
                  </a:lnTo>
                  <a:lnTo>
                    <a:pt x="42" y="9"/>
                  </a:lnTo>
                  <a:lnTo>
                    <a:pt x="38" y="13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6" y="20"/>
                  </a:lnTo>
                  <a:lnTo>
                    <a:pt x="24" y="22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13" y="38"/>
                  </a:lnTo>
                  <a:lnTo>
                    <a:pt x="7" y="46"/>
                  </a:lnTo>
                  <a:lnTo>
                    <a:pt x="3" y="56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64"/>
                  </a:lnTo>
                  <a:lnTo>
                    <a:pt x="12" y="58"/>
                  </a:lnTo>
                  <a:lnTo>
                    <a:pt x="19" y="46"/>
                  </a:lnTo>
                  <a:lnTo>
                    <a:pt x="26" y="3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6" y="24"/>
                  </a:lnTo>
                  <a:lnTo>
                    <a:pt x="40" y="22"/>
                  </a:lnTo>
                  <a:lnTo>
                    <a:pt x="44" y="20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2" y="11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6" y="1"/>
                  </a:lnTo>
                  <a:lnTo>
                    <a:pt x="44" y="3"/>
                  </a:lnTo>
                  <a:lnTo>
                    <a:pt x="44" y="5"/>
                  </a:lnTo>
                  <a:lnTo>
                    <a:pt x="4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4" name="Freeform 330"/>
            <p:cNvSpPr/>
            <p:nvPr/>
          </p:nvSpPr>
          <p:spPr bwMode="auto">
            <a:xfrm>
              <a:off x="6518276" y="3443288"/>
              <a:ext cx="22225" cy="222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5" y="9"/>
                </a:cxn>
                <a:cxn ang="0">
                  <a:pos x="16" y="17"/>
                </a:cxn>
                <a:cxn ang="0">
                  <a:pos x="7" y="25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2" y="39"/>
                </a:cxn>
                <a:cxn ang="0">
                  <a:pos x="3" y="40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3" y="34"/>
                </a:cxn>
                <a:cxn ang="0">
                  <a:pos x="16" y="30"/>
                </a:cxn>
                <a:cxn ang="0">
                  <a:pos x="24" y="23"/>
                </a:cxn>
                <a:cxn ang="0">
                  <a:pos x="32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41">
                  <a:moveTo>
                    <a:pt x="33" y="2"/>
                  </a:moveTo>
                  <a:lnTo>
                    <a:pt x="33" y="2"/>
                  </a:lnTo>
                  <a:lnTo>
                    <a:pt x="25" y="9"/>
                  </a:lnTo>
                  <a:lnTo>
                    <a:pt x="16" y="17"/>
                  </a:lnTo>
                  <a:lnTo>
                    <a:pt x="7" y="25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3" y="34"/>
                  </a:lnTo>
                  <a:lnTo>
                    <a:pt x="16" y="30"/>
                  </a:lnTo>
                  <a:lnTo>
                    <a:pt x="24" y="23"/>
                  </a:lnTo>
                  <a:lnTo>
                    <a:pt x="32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5" name="Freeform 331"/>
            <p:cNvSpPr/>
            <p:nvPr/>
          </p:nvSpPr>
          <p:spPr bwMode="auto">
            <a:xfrm>
              <a:off x="6511926" y="3560763"/>
              <a:ext cx="42863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55" y="19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34" y="43"/>
                </a:cxn>
                <a:cxn ang="0">
                  <a:pos x="29" y="49"/>
                </a:cxn>
                <a:cxn ang="0">
                  <a:pos x="18" y="58"/>
                </a:cxn>
                <a:cxn ang="0">
                  <a:pos x="9" y="67"/>
                </a:cxn>
                <a:cxn ang="0">
                  <a:pos x="5" y="72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13" y="76"/>
                </a:cxn>
                <a:cxn ang="0">
                  <a:pos x="18" y="70"/>
                </a:cxn>
                <a:cxn ang="0">
                  <a:pos x="24" y="64"/>
                </a:cxn>
                <a:cxn ang="0">
                  <a:pos x="31" y="59"/>
                </a:cxn>
                <a:cxn ang="0">
                  <a:pos x="31" y="59"/>
                </a:cxn>
                <a:cxn ang="0">
                  <a:pos x="38" y="54"/>
                </a:cxn>
                <a:cxn ang="0">
                  <a:pos x="40" y="51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52" y="37"/>
                </a:cxn>
                <a:cxn ang="0">
                  <a:pos x="60" y="27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0" h="86">
                  <a:moveTo>
                    <a:pt x="71" y="2"/>
                  </a:moveTo>
                  <a:lnTo>
                    <a:pt x="71" y="2"/>
                  </a:lnTo>
                  <a:lnTo>
                    <a:pt x="55" y="19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4" y="43"/>
                  </a:lnTo>
                  <a:lnTo>
                    <a:pt x="29" y="49"/>
                  </a:lnTo>
                  <a:lnTo>
                    <a:pt x="18" y="58"/>
                  </a:lnTo>
                  <a:lnTo>
                    <a:pt x="9" y="67"/>
                  </a:lnTo>
                  <a:lnTo>
                    <a:pt x="5" y="72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3" y="76"/>
                  </a:lnTo>
                  <a:lnTo>
                    <a:pt x="18" y="70"/>
                  </a:lnTo>
                  <a:lnTo>
                    <a:pt x="24" y="64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38" y="54"/>
                  </a:lnTo>
                  <a:lnTo>
                    <a:pt x="40" y="51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2" y="37"/>
                  </a:lnTo>
                  <a:lnTo>
                    <a:pt x="60" y="27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6" name="Freeform 332"/>
            <p:cNvSpPr/>
            <p:nvPr/>
          </p:nvSpPr>
          <p:spPr bwMode="auto">
            <a:xfrm>
              <a:off x="6532563" y="3602038"/>
              <a:ext cx="25400" cy="28575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5" y="11"/>
                </a:cxn>
                <a:cxn ang="0">
                  <a:pos x="31" y="16"/>
                </a:cxn>
                <a:cxn ang="0">
                  <a:pos x="26" y="21"/>
                </a:cxn>
                <a:cxn ang="0">
                  <a:pos x="21" y="26"/>
                </a:cxn>
                <a:cxn ang="0">
                  <a:pos x="9" y="36"/>
                </a:cxn>
                <a:cxn ang="0">
                  <a:pos x="4" y="41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0" y="31"/>
                </a:cxn>
                <a:cxn ang="0">
                  <a:pos x="30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5" y="13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0"/>
                </a:cxn>
                <a:cxn ang="0">
                  <a:pos x="41" y="2"/>
                </a:cxn>
                <a:cxn ang="0">
                  <a:pos x="40" y="3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54">
                  <a:moveTo>
                    <a:pt x="39" y="4"/>
                  </a:moveTo>
                  <a:lnTo>
                    <a:pt x="39" y="4"/>
                  </a:lnTo>
                  <a:lnTo>
                    <a:pt x="35" y="11"/>
                  </a:lnTo>
                  <a:lnTo>
                    <a:pt x="31" y="16"/>
                  </a:lnTo>
                  <a:lnTo>
                    <a:pt x="26" y="21"/>
                  </a:lnTo>
                  <a:lnTo>
                    <a:pt x="21" y="26"/>
                  </a:lnTo>
                  <a:lnTo>
                    <a:pt x="9" y="36"/>
                  </a:lnTo>
                  <a:lnTo>
                    <a:pt x="4" y="41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5" y="13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0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7" name="Freeform 333"/>
            <p:cNvSpPr/>
            <p:nvPr/>
          </p:nvSpPr>
          <p:spPr bwMode="auto">
            <a:xfrm>
              <a:off x="6542088" y="3638551"/>
              <a:ext cx="28575" cy="39688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9" y="9"/>
                </a:cxn>
                <a:cxn ang="0">
                  <a:pos x="34" y="17"/>
                </a:cxn>
                <a:cxn ang="0">
                  <a:pos x="24" y="33"/>
                </a:cxn>
                <a:cxn ang="0">
                  <a:pos x="13" y="50"/>
                </a:cxn>
                <a:cxn ang="0">
                  <a:pos x="8" y="58"/>
                </a:cxn>
                <a:cxn ang="0">
                  <a:pos x="2" y="65"/>
                </a:cxn>
                <a:cxn ang="0">
                  <a:pos x="2" y="65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14" y="64"/>
                </a:cxn>
                <a:cxn ang="0">
                  <a:pos x="21" y="57"/>
                </a:cxn>
                <a:cxn ang="0">
                  <a:pos x="31" y="40"/>
                </a:cxn>
                <a:cxn ang="0">
                  <a:pos x="40" y="24"/>
                </a:cxn>
                <a:cxn ang="0">
                  <a:pos x="46" y="15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4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74">
                  <a:moveTo>
                    <a:pt x="45" y="2"/>
                  </a:moveTo>
                  <a:lnTo>
                    <a:pt x="45" y="2"/>
                  </a:lnTo>
                  <a:lnTo>
                    <a:pt x="39" y="9"/>
                  </a:lnTo>
                  <a:lnTo>
                    <a:pt x="34" y="17"/>
                  </a:lnTo>
                  <a:lnTo>
                    <a:pt x="24" y="33"/>
                  </a:lnTo>
                  <a:lnTo>
                    <a:pt x="13" y="50"/>
                  </a:lnTo>
                  <a:lnTo>
                    <a:pt x="8" y="58"/>
                  </a:lnTo>
                  <a:lnTo>
                    <a:pt x="2" y="65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4" y="64"/>
                  </a:lnTo>
                  <a:lnTo>
                    <a:pt x="21" y="57"/>
                  </a:lnTo>
                  <a:lnTo>
                    <a:pt x="31" y="40"/>
                  </a:lnTo>
                  <a:lnTo>
                    <a:pt x="40" y="24"/>
                  </a:lnTo>
                  <a:lnTo>
                    <a:pt x="46" y="1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4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8" name="Freeform 334"/>
            <p:cNvSpPr/>
            <p:nvPr/>
          </p:nvSpPr>
          <p:spPr bwMode="auto">
            <a:xfrm>
              <a:off x="6804026" y="3252788"/>
              <a:ext cx="34925" cy="28575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3" y="4"/>
                </a:cxn>
                <a:cxn ang="0">
                  <a:pos x="46" y="9"/>
                </a:cxn>
                <a:cxn ang="0">
                  <a:pos x="40" y="13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26" y="23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3"/>
                </a:cxn>
                <a:cxn ang="0">
                  <a:pos x="2" y="54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7" y="53"/>
                </a:cxn>
                <a:cxn ang="0">
                  <a:pos x="21" y="41"/>
                </a:cxn>
                <a:cxn ang="0">
                  <a:pos x="35" y="28"/>
                </a:cxn>
                <a:cxn ang="0">
                  <a:pos x="35" y="28"/>
                </a:cxn>
                <a:cxn ang="0">
                  <a:pos x="49" y="18"/>
                </a:cxn>
                <a:cxn ang="0">
                  <a:pos x="55" y="14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3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54">
                  <a:moveTo>
                    <a:pt x="60" y="1"/>
                  </a:moveTo>
                  <a:lnTo>
                    <a:pt x="60" y="1"/>
                  </a:lnTo>
                  <a:lnTo>
                    <a:pt x="53" y="4"/>
                  </a:lnTo>
                  <a:lnTo>
                    <a:pt x="46" y="9"/>
                  </a:lnTo>
                  <a:lnTo>
                    <a:pt x="40" y="13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6" y="23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3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21" y="41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49" y="18"/>
                  </a:lnTo>
                  <a:lnTo>
                    <a:pt x="55" y="14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299" name="Freeform 335"/>
            <p:cNvSpPr/>
            <p:nvPr/>
          </p:nvSpPr>
          <p:spPr bwMode="auto">
            <a:xfrm>
              <a:off x="6824663" y="3282951"/>
              <a:ext cx="23813" cy="28575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30" y="13"/>
                </a:cxn>
                <a:cxn ang="0">
                  <a:pos x="20" y="24"/>
                </a:cxn>
                <a:cxn ang="0">
                  <a:pos x="11" y="36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3" y="54"/>
                </a:cxn>
                <a:cxn ang="0">
                  <a:pos x="5" y="55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8" y="43"/>
                </a:cxn>
                <a:cxn ang="0">
                  <a:pos x="28" y="31"/>
                </a:cxn>
                <a:cxn ang="0">
                  <a:pos x="36" y="2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8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5">
                  <a:moveTo>
                    <a:pt x="39" y="2"/>
                  </a:moveTo>
                  <a:lnTo>
                    <a:pt x="39" y="2"/>
                  </a:lnTo>
                  <a:lnTo>
                    <a:pt x="30" y="13"/>
                  </a:lnTo>
                  <a:lnTo>
                    <a:pt x="20" y="24"/>
                  </a:lnTo>
                  <a:lnTo>
                    <a:pt x="11" y="36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3" y="54"/>
                  </a:lnTo>
                  <a:lnTo>
                    <a:pt x="5" y="55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8" y="43"/>
                  </a:lnTo>
                  <a:lnTo>
                    <a:pt x="28" y="31"/>
                  </a:lnTo>
                  <a:lnTo>
                    <a:pt x="36" y="2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8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0" name="Freeform 336"/>
            <p:cNvSpPr/>
            <p:nvPr/>
          </p:nvSpPr>
          <p:spPr bwMode="auto">
            <a:xfrm>
              <a:off x="6746876" y="3535363"/>
              <a:ext cx="41275" cy="41275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4" y="18"/>
                </a:cxn>
                <a:cxn ang="0">
                  <a:pos x="36" y="35"/>
                </a:cxn>
                <a:cxn ang="0">
                  <a:pos x="18" y="53"/>
                </a:cxn>
                <a:cxn ang="0">
                  <a:pos x="10" y="62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7" y="79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8" y="67"/>
                </a:cxn>
                <a:cxn ang="0">
                  <a:pos x="26" y="58"/>
                </a:cxn>
                <a:cxn ang="0">
                  <a:pos x="43" y="40"/>
                </a:cxn>
                <a:cxn ang="0">
                  <a:pos x="62" y="24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0" h="79">
                  <a:moveTo>
                    <a:pt x="72" y="1"/>
                  </a:moveTo>
                  <a:lnTo>
                    <a:pt x="72" y="1"/>
                  </a:lnTo>
                  <a:lnTo>
                    <a:pt x="54" y="18"/>
                  </a:lnTo>
                  <a:lnTo>
                    <a:pt x="36" y="35"/>
                  </a:lnTo>
                  <a:lnTo>
                    <a:pt x="18" y="53"/>
                  </a:lnTo>
                  <a:lnTo>
                    <a:pt x="10" y="62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7" y="79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8" y="67"/>
                  </a:lnTo>
                  <a:lnTo>
                    <a:pt x="26" y="58"/>
                  </a:lnTo>
                  <a:lnTo>
                    <a:pt x="43" y="40"/>
                  </a:lnTo>
                  <a:lnTo>
                    <a:pt x="62" y="24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1" name="Freeform 337"/>
            <p:cNvSpPr/>
            <p:nvPr/>
          </p:nvSpPr>
          <p:spPr bwMode="auto">
            <a:xfrm>
              <a:off x="6786563" y="3578226"/>
              <a:ext cx="25400" cy="25400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5" y="1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7" y="14"/>
                </a:cxn>
                <a:cxn ang="0">
                  <a:pos x="13" y="21"/>
                </a:cxn>
                <a:cxn ang="0">
                  <a:pos x="8" y="27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1" y="46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8"/>
                </a:cxn>
                <a:cxn ang="0">
                  <a:pos x="7" y="47"/>
                </a:cxn>
                <a:cxn ang="0">
                  <a:pos x="9" y="46"/>
                </a:cxn>
                <a:cxn ang="0">
                  <a:pos x="9" y="46"/>
                </a:cxn>
                <a:cxn ang="0">
                  <a:pos x="15" y="34"/>
                </a:cxn>
                <a:cxn ang="0">
                  <a:pos x="22" y="23"/>
                </a:cxn>
                <a:cxn ang="0">
                  <a:pos x="26" y="18"/>
                </a:cxn>
                <a:cxn ang="0">
                  <a:pos x="31" y="13"/>
                </a:cxn>
                <a:cxn ang="0">
                  <a:pos x="36" y="10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9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8">
                  <a:moveTo>
                    <a:pt x="43" y="0"/>
                  </a:moveTo>
                  <a:lnTo>
                    <a:pt x="43" y="0"/>
                  </a:lnTo>
                  <a:lnTo>
                    <a:pt x="35" y="1"/>
                  </a:lnTo>
                  <a:lnTo>
                    <a:pt x="28" y="4"/>
                  </a:lnTo>
                  <a:lnTo>
                    <a:pt x="22" y="8"/>
                  </a:lnTo>
                  <a:lnTo>
                    <a:pt x="17" y="14"/>
                  </a:lnTo>
                  <a:lnTo>
                    <a:pt x="13" y="21"/>
                  </a:lnTo>
                  <a:lnTo>
                    <a:pt x="8" y="27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7" y="47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15" y="34"/>
                  </a:lnTo>
                  <a:lnTo>
                    <a:pt x="22" y="23"/>
                  </a:lnTo>
                  <a:lnTo>
                    <a:pt x="26" y="18"/>
                  </a:lnTo>
                  <a:lnTo>
                    <a:pt x="31" y="13"/>
                  </a:lnTo>
                  <a:lnTo>
                    <a:pt x="36" y="10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9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2" name="Freeform 338"/>
            <p:cNvSpPr/>
            <p:nvPr/>
          </p:nvSpPr>
          <p:spPr bwMode="auto">
            <a:xfrm>
              <a:off x="6786563" y="3635376"/>
              <a:ext cx="42863" cy="4286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7" y="8"/>
                </a:cxn>
                <a:cxn ang="0">
                  <a:pos x="64" y="12"/>
                </a:cxn>
                <a:cxn ang="0">
                  <a:pos x="60" y="16"/>
                </a:cxn>
                <a:cxn ang="0">
                  <a:pos x="54" y="19"/>
                </a:cxn>
                <a:cxn ang="0">
                  <a:pos x="54" y="19"/>
                </a:cxn>
                <a:cxn ang="0">
                  <a:pos x="51" y="21"/>
                </a:cxn>
                <a:cxn ang="0">
                  <a:pos x="47" y="26"/>
                </a:cxn>
                <a:cxn ang="0">
                  <a:pos x="41" y="34"/>
                </a:cxn>
                <a:cxn ang="0">
                  <a:pos x="41" y="34"/>
                </a:cxn>
                <a:cxn ang="0">
                  <a:pos x="31" y="44"/>
                </a:cxn>
                <a:cxn ang="0">
                  <a:pos x="22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3" y="78"/>
                </a:cxn>
                <a:cxn ang="0">
                  <a:pos x="4" y="80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31" y="57"/>
                </a:cxn>
                <a:cxn ang="0">
                  <a:pos x="43" y="45"/>
                </a:cxn>
                <a:cxn ang="0">
                  <a:pos x="54" y="34"/>
                </a:cxn>
                <a:cxn ang="0">
                  <a:pos x="54" y="34"/>
                </a:cxn>
                <a:cxn ang="0">
                  <a:pos x="59" y="29"/>
                </a:cxn>
                <a:cxn ang="0">
                  <a:pos x="65" y="25"/>
                </a:cxn>
                <a:cxn ang="0">
                  <a:pos x="65" y="25"/>
                </a:cxn>
                <a:cxn ang="0">
                  <a:pos x="70" y="21"/>
                </a:cxn>
                <a:cxn ang="0">
                  <a:pos x="73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0">
                  <a:moveTo>
                    <a:pt x="71" y="2"/>
                  </a:moveTo>
                  <a:lnTo>
                    <a:pt x="71" y="2"/>
                  </a:lnTo>
                  <a:lnTo>
                    <a:pt x="67" y="8"/>
                  </a:lnTo>
                  <a:lnTo>
                    <a:pt x="64" y="12"/>
                  </a:lnTo>
                  <a:lnTo>
                    <a:pt x="60" y="16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1" y="21"/>
                  </a:lnTo>
                  <a:lnTo>
                    <a:pt x="47" y="26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31" y="44"/>
                  </a:lnTo>
                  <a:lnTo>
                    <a:pt x="22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3" y="78"/>
                  </a:lnTo>
                  <a:lnTo>
                    <a:pt x="4" y="80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31" y="57"/>
                  </a:lnTo>
                  <a:lnTo>
                    <a:pt x="43" y="45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9" y="29"/>
                  </a:lnTo>
                  <a:lnTo>
                    <a:pt x="65" y="25"/>
                  </a:lnTo>
                  <a:lnTo>
                    <a:pt x="65" y="25"/>
                  </a:lnTo>
                  <a:lnTo>
                    <a:pt x="70" y="21"/>
                  </a:lnTo>
                  <a:lnTo>
                    <a:pt x="73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3" name="Freeform 339"/>
            <p:cNvSpPr>
              <a:spLocks noEditPoints="1"/>
            </p:cNvSpPr>
            <p:nvPr/>
          </p:nvSpPr>
          <p:spPr bwMode="auto">
            <a:xfrm>
              <a:off x="6137276" y="3425826"/>
              <a:ext cx="227013" cy="333375"/>
            </a:xfrm>
            <a:custGeom>
              <a:avLst/>
              <a:gdLst/>
              <a:ahLst/>
              <a:cxnLst>
                <a:cxn ang="0">
                  <a:pos x="94" y="625"/>
                </a:cxn>
                <a:cxn ang="0">
                  <a:pos x="51" y="599"/>
                </a:cxn>
                <a:cxn ang="0">
                  <a:pos x="13" y="539"/>
                </a:cxn>
                <a:cxn ang="0">
                  <a:pos x="8" y="497"/>
                </a:cxn>
                <a:cxn ang="0">
                  <a:pos x="9" y="435"/>
                </a:cxn>
                <a:cxn ang="0">
                  <a:pos x="10" y="394"/>
                </a:cxn>
                <a:cxn ang="0">
                  <a:pos x="8" y="349"/>
                </a:cxn>
                <a:cxn ang="0">
                  <a:pos x="2" y="283"/>
                </a:cxn>
                <a:cxn ang="0">
                  <a:pos x="3" y="229"/>
                </a:cxn>
                <a:cxn ang="0">
                  <a:pos x="0" y="165"/>
                </a:cxn>
                <a:cxn ang="0">
                  <a:pos x="3" y="122"/>
                </a:cxn>
                <a:cxn ang="0">
                  <a:pos x="3" y="84"/>
                </a:cxn>
                <a:cxn ang="0">
                  <a:pos x="37" y="23"/>
                </a:cxn>
                <a:cxn ang="0">
                  <a:pos x="75" y="4"/>
                </a:cxn>
                <a:cxn ang="0">
                  <a:pos x="114" y="3"/>
                </a:cxn>
                <a:cxn ang="0">
                  <a:pos x="221" y="2"/>
                </a:cxn>
                <a:cxn ang="0">
                  <a:pos x="270" y="1"/>
                </a:cxn>
                <a:cxn ang="0">
                  <a:pos x="306" y="10"/>
                </a:cxn>
                <a:cxn ang="0">
                  <a:pos x="354" y="13"/>
                </a:cxn>
                <a:cxn ang="0">
                  <a:pos x="388" y="29"/>
                </a:cxn>
                <a:cxn ang="0">
                  <a:pos x="410" y="63"/>
                </a:cxn>
                <a:cxn ang="0">
                  <a:pos x="419" y="132"/>
                </a:cxn>
                <a:cxn ang="0">
                  <a:pos x="427" y="206"/>
                </a:cxn>
                <a:cxn ang="0">
                  <a:pos x="426" y="266"/>
                </a:cxn>
                <a:cxn ang="0">
                  <a:pos x="426" y="324"/>
                </a:cxn>
                <a:cxn ang="0">
                  <a:pos x="430" y="408"/>
                </a:cxn>
                <a:cxn ang="0">
                  <a:pos x="430" y="483"/>
                </a:cxn>
                <a:cxn ang="0">
                  <a:pos x="428" y="571"/>
                </a:cxn>
                <a:cxn ang="0">
                  <a:pos x="405" y="603"/>
                </a:cxn>
                <a:cxn ang="0">
                  <a:pos x="383" y="614"/>
                </a:cxn>
                <a:cxn ang="0">
                  <a:pos x="343" y="623"/>
                </a:cxn>
                <a:cxn ang="0">
                  <a:pos x="179" y="629"/>
                </a:cxn>
                <a:cxn ang="0">
                  <a:pos x="38" y="100"/>
                </a:cxn>
                <a:cxn ang="0">
                  <a:pos x="36" y="133"/>
                </a:cxn>
                <a:cxn ang="0">
                  <a:pos x="38" y="209"/>
                </a:cxn>
                <a:cxn ang="0">
                  <a:pos x="40" y="358"/>
                </a:cxn>
                <a:cxn ang="0">
                  <a:pos x="43" y="481"/>
                </a:cxn>
                <a:cxn ang="0">
                  <a:pos x="44" y="485"/>
                </a:cxn>
                <a:cxn ang="0">
                  <a:pos x="52" y="539"/>
                </a:cxn>
                <a:cxn ang="0">
                  <a:pos x="77" y="574"/>
                </a:cxn>
                <a:cxn ang="0">
                  <a:pos x="132" y="589"/>
                </a:cxn>
                <a:cxn ang="0">
                  <a:pos x="231" y="594"/>
                </a:cxn>
                <a:cxn ang="0">
                  <a:pos x="303" y="587"/>
                </a:cxn>
                <a:cxn ang="0">
                  <a:pos x="346" y="586"/>
                </a:cxn>
                <a:cxn ang="0">
                  <a:pos x="378" y="570"/>
                </a:cxn>
                <a:cxn ang="0">
                  <a:pos x="388" y="552"/>
                </a:cxn>
                <a:cxn ang="0">
                  <a:pos x="389" y="511"/>
                </a:cxn>
                <a:cxn ang="0">
                  <a:pos x="390" y="475"/>
                </a:cxn>
                <a:cxn ang="0">
                  <a:pos x="394" y="417"/>
                </a:cxn>
                <a:cxn ang="0">
                  <a:pos x="389" y="306"/>
                </a:cxn>
                <a:cxn ang="0">
                  <a:pos x="392" y="237"/>
                </a:cxn>
                <a:cxn ang="0">
                  <a:pos x="387" y="162"/>
                </a:cxn>
                <a:cxn ang="0">
                  <a:pos x="382" y="116"/>
                </a:cxn>
                <a:cxn ang="0">
                  <a:pos x="371" y="70"/>
                </a:cxn>
                <a:cxn ang="0">
                  <a:pos x="343" y="51"/>
                </a:cxn>
                <a:cxn ang="0">
                  <a:pos x="292" y="45"/>
                </a:cxn>
                <a:cxn ang="0">
                  <a:pos x="245" y="39"/>
                </a:cxn>
                <a:cxn ang="0">
                  <a:pos x="140" y="39"/>
                </a:cxn>
                <a:cxn ang="0">
                  <a:pos x="80" y="43"/>
                </a:cxn>
                <a:cxn ang="0">
                  <a:pos x="52" y="63"/>
                </a:cxn>
                <a:cxn ang="0">
                  <a:pos x="38" y="100"/>
                </a:cxn>
              </a:cxnLst>
              <a:rect l="0" t="0" r="r" b="b"/>
              <a:pathLst>
                <a:path w="430" h="630">
                  <a:moveTo>
                    <a:pt x="143" y="630"/>
                  </a:moveTo>
                  <a:lnTo>
                    <a:pt x="143" y="630"/>
                  </a:lnTo>
                  <a:lnTo>
                    <a:pt x="118" y="629"/>
                  </a:lnTo>
                  <a:lnTo>
                    <a:pt x="107" y="627"/>
                  </a:lnTo>
                  <a:lnTo>
                    <a:pt x="94" y="625"/>
                  </a:lnTo>
                  <a:lnTo>
                    <a:pt x="83" y="621"/>
                  </a:lnTo>
                  <a:lnTo>
                    <a:pt x="71" y="615"/>
                  </a:lnTo>
                  <a:lnTo>
                    <a:pt x="61" y="608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39" y="586"/>
                  </a:lnTo>
                  <a:lnTo>
                    <a:pt x="30" y="575"/>
                  </a:lnTo>
                  <a:lnTo>
                    <a:pt x="23" y="563"/>
                  </a:lnTo>
                  <a:lnTo>
                    <a:pt x="18" y="551"/>
                  </a:lnTo>
                  <a:lnTo>
                    <a:pt x="13" y="539"/>
                  </a:lnTo>
                  <a:lnTo>
                    <a:pt x="10" y="526"/>
                  </a:lnTo>
                  <a:lnTo>
                    <a:pt x="9" y="513"/>
                  </a:lnTo>
                  <a:lnTo>
                    <a:pt x="8" y="498"/>
                  </a:lnTo>
                  <a:lnTo>
                    <a:pt x="8" y="498"/>
                  </a:lnTo>
                  <a:lnTo>
                    <a:pt x="8" y="497"/>
                  </a:lnTo>
                  <a:lnTo>
                    <a:pt x="7" y="489"/>
                  </a:lnTo>
                  <a:lnTo>
                    <a:pt x="7" y="489"/>
                  </a:lnTo>
                  <a:lnTo>
                    <a:pt x="7" y="462"/>
                  </a:lnTo>
                  <a:lnTo>
                    <a:pt x="7" y="449"/>
                  </a:lnTo>
                  <a:lnTo>
                    <a:pt x="9" y="435"/>
                  </a:lnTo>
                  <a:lnTo>
                    <a:pt x="9" y="435"/>
                  </a:lnTo>
                  <a:lnTo>
                    <a:pt x="10" y="422"/>
                  </a:lnTo>
                  <a:lnTo>
                    <a:pt x="11" y="411"/>
                  </a:lnTo>
                  <a:lnTo>
                    <a:pt x="10" y="402"/>
                  </a:lnTo>
                  <a:lnTo>
                    <a:pt x="10" y="394"/>
                  </a:lnTo>
                  <a:lnTo>
                    <a:pt x="10" y="394"/>
                  </a:lnTo>
                  <a:lnTo>
                    <a:pt x="8" y="382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8" y="349"/>
                  </a:lnTo>
                  <a:lnTo>
                    <a:pt x="7" y="336"/>
                  </a:lnTo>
                  <a:lnTo>
                    <a:pt x="5" y="316"/>
                  </a:lnTo>
                  <a:lnTo>
                    <a:pt x="5" y="316"/>
                  </a:lnTo>
                  <a:lnTo>
                    <a:pt x="3" y="296"/>
                  </a:lnTo>
                  <a:lnTo>
                    <a:pt x="2" y="283"/>
                  </a:lnTo>
                  <a:lnTo>
                    <a:pt x="2" y="266"/>
                  </a:lnTo>
                  <a:lnTo>
                    <a:pt x="2" y="266"/>
                  </a:lnTo>
                  <a:lnTo>
                    <a:pt x="2" y="239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3" y="217"/>
                  </a:lnTo>
                  <a:lnTo>
                    <a:pt x="2" y="186"/>
                  </a:lnTo>
                  <a:lnTo>
                    <a:pt x="1" y="178"/>
                  </a:lnTo>
                  <a:lnTo>
                    <a:pt x="1" y="178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2" y="99"/>
                  </a:lnTo>
                  <a:lnTo>
                    <a:pt x="3" y="84"/>
                  </a:lnTo>
                  <a:lnTo>
                    <a:pt x="6" y="69"/>
                  </a:lnTo>
                  <a:lnTo>
                    <a:pt x="10" y="57"/>
                  </a:lnTo>
                  <a:lnTo>
                    <a:pt x="18" y="44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6" y="9"/>
                  </a:lnTo>
                  <a:lnTo>
                    <a:pt x="62" y="7"/>
                  </a:lnTo>
                  <a:lnTo>
                    <a:pt x="75" y="4"/>
                  </a:lnTo>
                  <a:lnTo>
                    <a:pt x="88" y="3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14" y="3"/>
                  </a:lnTo>
                  <a:lnTo>
                    <a:pt x="114" y="3"/>
                  </a:lnTo>
                  <a:lnTo>
                    <a:pt x="125" y="3"/>
                  </a:lnTo>
                  <a:lnTo>
                    <a:pt x="194" y="3"/>
                  </a:lnTo>
                  <a:lnTo>
                    <a:pt x="194" y="3"/>
                  </a:lnTo>
                  <a:lnTo>
                    <a:pt x="221" y="2"/>
                  </a:lnTo>
                  <a:lnTo>
                    <a:pt x="221" y="2"/>
                  </a:lnTo>
                  <a:lnTo>
                    <a:pt x="236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1" y="0"/>
                  </a:lnTo>
                  <a:lnTo>
                    <a:pt x="270" y="1"/>
                  </a:lnTo>
                  <a:lnTo>
                    <a:pt x="279" y="3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5" y="8"/>
                  </a:lnTo>
                  <a:lnTo>
                    <a:pt x="306" y="10"/>
                  </a:lnTo>
                  <a:lnTo>
                    <a:pt x="316" y="10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1"/>
                  </a:lnTo>
                  <a:lnTo>
                    <a:pt x="354" y="13"/>
                  </a:lnTo>
                  <a:lnTo>
                    <a:pt x="363" y="15"/>
                  </a:lnTo>
                  <a:lnTo>
                    <a:pt x="363" y="15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8" y="29"/>
                  </a:lnTo>
                  <a:lnTo>
                    <a:pt x="393" y="33"/>
                  </a:lnTo>
                  <a:lnTo>
                    <a:pt x="397" y="38"/>
                  </a:lnTo>
                  <a:lnTo>
                    <a:pt x="401" y="43"/>
                  </a:lnTo>
                  <a:lnTo>
                    <a:pt x="405" y="49"/>
                  </a:lnTo>
                  <a:lnTo>
                    <a:pt x="410" y="63"/>
                  </a:lnTo>
                  <a:lnTo>
                    <a:pt x="415" y="79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2"/>
                  </a:lnTo>
                  <a:lnTo>
                    <a:pt x="420" y="147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6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48"/>
                  </a:lnTo>
                  <a:lnTo>
                    <a:pt x="426" y="266"/>
                  </a:lnTo>
                  <a:lnTo>
                    <a:pt x="426" y="266"/>
                  </a:lnTo>
                  <a:lnTo>
                    <a:pt x="425" y="276"/>
                  </a:lnTo>
                  <a:lnTo>
                    <a:pt x="425" y="288"/>
                  </a:lnTo>
                  <a:lnTo>
                    <a:pt x="425" y="302"/>
                  </a:lnTo>
                  <a:lnTo>
                    <a:pt x="426" y="323"/>
                  </a:lnTo>
                  <a:lnTo>
                    <a:pt x="426" y="324"/>
                  </a:lnTo>
                  <a:lnTo>
                    <a:pt x="426" y="324"/>
                  </a:lnTo>
                  <a:lnTo>
                    <a:pt x="429" y="359"/>
                  </a:lnTo>
                  <a:lnTo>
                    <a:pt x="429" y="382"/>
                  </a:lnTo>
                  <a:lnTo>
                    <a:pt x="429" y="382"/>
                  </a:lnTo>
                  <a:lnTo>
                    <a:pt x="430" y="408"/>
                  </a:lnTo>
                  <a:lnTo>
                    <a:pt x="430" y="408"/>
                  </a:lnTo>
                  <a:lnTo>
                    <a:pt x="430" y="438"/>
                  </a:lnTo>
                  <a:lnTo>
                    <a:pt x="430" y="438"/>
                  </a:lnTo>
                  <a:lnTo>
                    <a:pt x="430" y="483"/>
                  </a:lnTo>
                  <a:lnTo>
                    <a:pt x="430" y="483"/>
                  </a:lnTo>
                  <a:lnTo>
                    <a:pt x="430" y="527"/>
                  </a:lnTo>
                  <a:lnTo>
                    <a:pt x="430" y="549"/>
                  </a:lnTo>
                  <a:lnTo>
                    <a:pt x="430" y="549"/>
                  </a:lnTo>
                  <a:lnTo>
                    <a:pt x="429" y="562"/>
                  </a:lnTo>
                  <a:lnTo>
                    <a:pt x="428" y="571"/>
                  </a:lnTo>
                  <a:lnTo>
                    <a:pt x="425" y="579"/>
                  </a:lnTo>
                  <a:lnTo>
                    <a:pt x="422" y="586"/>
                  </a:lnTo>
                  <a:lnTo>
                    <a:pt x="418" y="592"/>
                  </a:lnTo>
                  <a:lnTo>
                    <a:pt x="413" y="596"/>
                  </a:lnTo>
                  <a:lnTo>
                    <a:pt x="405" y="603"/>
                  </a:lnTo>
                  <a:lnTo>
                    <a:pt x="404" y="604"/>
                  </a:lnTo>
                  <a:lnTo>
                    <a:pt x="404" y="604"/>
                  </a:lnTo>
                  <a:lnTo>
                    <a:pt x="398" y="608"/>
                  </a:lnTo>
                  <a:lnTo>
                    <a:pt x="391" y="611"/>
                  </a:lnTo>
                  <a:lnTo>
                    <a:pt x="383" y="614"/>
                  </a:lnTo>
                  <a:lnTo>
                    <a:pt x="376" y="617"/>
                  </a:lnTo>
                  <a:lnTo>
                    <a:pt x="360" y="622"/>
                  </a:lnTo>
                  <a:lnTo>
                    <a:pt x="351" y="623"/>
                  </a:lnTo>
                  <a:lnTo>
                    <a:pt x="343" y="623"/>
                  </a:lnTo>
                  <a:lnTo>
                    <a:pt x="343" y="623"/>
                  </a:lnTo>
                  <a:lnTo>
                    <a:pt x="303" y="624"/>
                  </a:lnTo>
                  <a:lnTo>
                    <a:pt x="261" y="626"/>
                  </a:lnTo>
                  <a:lnTo>
                    <a:pt x="261" y="626"/>
                  </a:lnTo>
                  <a:lnTo>
                    <a:pt x="221" y="628"/>
                  </a:lnTo>
                  <a:lnTo>
                    <a:pt x="179" y="629"/>
                  </a:lnTo>
                  <a:lnTo>
                    <a:pt x="170" y="629"/>
                  </a:lnTo>
                  <a:lnTo>
                    <a:pt x="170" y="629"/>
                  </a:lnTo>
                  <a:lnTo>
                    <a:pt x="143" y="630"/>
                  </a:lnTo>
                  <a:lnTo>
                    <a:pt x="143" y="630"/>
                  </a:lnTo>
                  <a:close/>
                  <a:moveTo>
                    <a:pt x="38" y="100"/>
                  </a:moveTo>
                  <a:lnTo>
                    <a:pt x="38" y="100"/>
                  </a:lnTo>
                  <a:lnTo>
                    <a:pt x="37" y="107"/>
                  </a:lnTo>
                  <a:lnTo>
                    <a:pt x="36" y="115"/>
                  </a:lnTo>
                  <a:lnTo>
                    <a:pt x="36" y="130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55"/>
                  </a:lnTo>
                  <a:lnTo>
                    <a:pt x="37" y="175"/>
                  </a:lnTo>
                  <a:lnTo>
                    <a:pt x="37" y="175"/>
                  </a:lnTo>
                  <a:lnTo>
                    <a:pt x="38" y="209"/>
                  </a:lnTo>
                  <a:lnTo>
                    <a:pt x="38" y="312"/>
                  </a:lnTo>
                  <a:lnTo>
                    <a:pt x="38" y="312"/>
                  </a:lnTo>
                  <a:lnTo>
                    <a:pt x="38" y="341"/>
                  </a:lnTo>
                  <a:lnTo>
                    <a:pt x="40" y="358"/>
                  </a:lnTo>
                  <a:lnTo>
                    <a:pt x="40" y="358"/>
                  </a:lnTo>
                  <a:lnTo>
                    <a:pt x="41" y="374"/>
                  </a:lnTo>
                  <a:lnTo>
                    <a:pt x="42" y="399"/>
                  </a:lnTo>
                  <a:lnTo>
                    <a:pt x="42" y="399"/>
                  </a:lnTo>
                  <a:lnTo>
                    <a:pt x="43" y="439"/>
                  </a:lnTo>
                  <a:lnTo>
                    <a:pt x="43" y="481"/>
                  </a:lnTo>
                  <a:lnTo>
                    <a:pt x="43" y="482"/>
                  </a:lnTo>
                  <a:lnTo>
                    <a:pt x="44" y="483"/>
                  </a:lnTo>
                  <a:lnTo>
                    <a:pt x="44" y="483"/>
                  </a:lnTo>
                  <a:lnTo>
                    <a:pt x="44" y="485"/>
                  </a:lnTo>
                  <a:lnTo>
                    <a:pt x="44" y="485"/>
                  </a:lnTo>
                  <a:lnTo>
                    <a:pt x="44" y="494"/>
                  </a:lnTo>
                  <a:lnTo>
                    <a:pt x="46" y="508"/>
                  </a:lnTo>
                  <a:lnTo>
                    <a:pt x="48" y="523"/>
                  </a:lnTo>
                  <a:lnTo>
                    <a:pt x="50" y="531"/>
                  </a:lnTo>
                  <a:lnTo>
                    <a:pt x="52" y="539"/>
                  </a:lnTo>
                  <a:lnTo>
                    <a:pt x="55" y="547"/>
                  </a:lnTo>
                  <a:lnTo>
                    <a:pt x="59" y="554"/>
                  </a:lnTo>
                  <a:lnTo>
                    <a:pt x="64" y="562"/>
                  </a:lnTo>
                  <a:lnTo>
                    <a:pt x="70" y="568"/>
                  </a:lnTo>
                  <a:lnTo>
                    <a:pt x="77" y="574"/>
                  </a:lnTo>
                  <a:lnTo>
                    <a:pt x="85" y="578"/>
                  </a:lnTo>
                  <a:lnTo>
                    <a:pt x="94" y="582"/>
                  </a:lnTo>
                  <a:lnTo>
                    <a:pt x="106" y="585"/>
                  </a:lnTo>
                  <a:lnTo>
                    <a:pt x="106" y="585"/>
                  </a:lnTo>
                  <a:lnTo>
                    <a:pt x="132" y="589"/>
                  </a:lnTo>
                  <a:lnTo>
                    <a:pt x="153" y="592"/>
                  </a:lnTo>
                  <a:lnTo>
                    <a:pt x="174" y="593"/>
                  </a:lnTo>
                  <a:lnTo>
                    <a:pt x="196" y="594"/>
                  </a:lnTo>
                  <a:lnTo>
                    <a:pt x="231" y="594"/>
                  </a:lnTo>
                  <a:lnTo>
                    <a:pt x="231" y="594"/>
                  </a:lnTo>
                  <a:lnTo>
                    <a:pt x="247" y="593"/>
                  </a:lnTo>
                  <a:lnTo>
                    <a:pt x="262" y="592"/>
                  </a:lnTo>
                  <a:lnTo>
                    <a:pt x="293" y="588"/>
                  </a:lnTo>
                  <a:lnTo>
                    <a:pt x="293" y="588"/>
                  </a:lnTo>
                  <a:lnTo>
                    <a:pt x="303" y="587"/>
                  </a:lnTo>
                  <a:lnTo>
                    <a:pt x="311" y="587"/>
                  </a:lnTo>
                  <a:lnTo>
                    <a:pt x="322" y="587"/>
                  </a:lnTo>
                  <a:lnTo>
                    <a:pt x="322" y="587"/>
                  </a:lnTo>
                  <a:lnTo>
                    <a:pt x="335" y="587"/>
                  </a:lnTo>
                  <a:lnTo>
                    <a:pt x="346" y="586"/>
                  </a:lnTo>
                  <a:lnTo>
                    <a:pt x="357" y="583"/>
                  </a:lnTo>
                  <a:lnTo>
                    <a:pt x="363" y="580"/>
                  </a:lnTo>
                  <a:lnTo>
                    <a:pt x="369" y="577"/>
                  </a:lnTo>
                  <a:lnTo>
                    <a:pt x="369" y="577"/>
                  </a:lnTo>
                  <a:lnTo>
                    <a:pt x="378" y="570"/>
                  </a:lnTo>
                  <a:lnTo>
                    <a:pt x="384" y="565"/>
                  </a:lnTo>
                  <a:lnTo>
                    <a:pt x="385" y="563"/>
                  </a:lnTo>
                  <a:lnTo>
                    <a:pt x="387" y="559"/>
                  </a:lnTo>
                  <a:lnTo>
                    <a:pt x="388" y="552"/>
                  </a:lnTo>
                  <a:lnTo>
                    <a:pt x="388" y="552"/>
                  </a:lnTo>
                  <a:lnTo>
                    <a:pt x="389" y="547"/>
                  </a:lnTo>
                  <a:lnTo>
                    <a:pt x="390" y="540"/>
                  </a:lnTo>
                  <a:lnTo>
                    <a:pt x="390" y="540"/>
                  </a:lnTo>
                  <a:lnTo>
                    <a:pt x="390" y="530"/>
                  </a:lnTo>
                  <a:lnTo>
                    <a:pt x="389" y="511"/>
                  </a:lnTo>
                  <a:lnTo>
                    <a:pt x="389" y="511"/>
                  </a:lnTo>
                  <a:lnTo>
                    <a:pt x="389" y="498"/>
                  </a:lnTo>
                  <a:lnTo>
                    <a:pt x="389" y="497"/>
                  </a:lnTo>
                  <a:lnTo>
                    <a:pt x="389" y="497"/>
                  </a:lnTo>
                  <a:lnTo>
                    <a:pt x="390" y="475"/>
                  </a:lnTo>
                  <a:lnTo>
                    <a:pt x="392" y="459"/>
                  </a:lnTo>
                  <a:lnTo>
                    <a:pt x="392" y="459"/>
                  </a:lnTo>
                  <a:lnTo>
                    <a:pt x="393" y="441"/>
                  </a:lnTo>
                  <a:lnTo>
                    <a:pt x="394" y="417"/>
                  </a:lnTo>
                  <a:lnTo>
                    <a:pt x="394" y="417"/>
                  </a:lnTo>
                  <a:lnTo>
                    <a:pt x="393" y="382"/>
                  </a:lnTo>
                  <a:lnTo>
                    <a:pt x="392" y="359"/>
                  </a:lnTo>
                  <a:lnTo>
                    <a:pt x="392" y="359"/>
                  </a:lnTo>
                  <a:lnTo>
                    <a:pt x="390" y="338"/>
                  </a:lnTo>
                  <a:lnTo>
                    <a:pt x="389" y="306"/>
                  </a:lnTo>
                  <a:lnTo>
                    <a:pt x="389" y="306"/>
                  </a:lnTo>
                  <a:lnTo>
                    <a:pt x="390" y="276"/>
                  </a:lnTo>
                  <a:lnTo>
                    <a:pt x="391" y="258"/>
                  </a:lnTo>
                  <a:lnTo>
                    <a:pt x="391" y="258"/>
                  </a:lnTo>
                  <a:lnTo>
                    <a:pt x="392" y="237"/>
                  </a:lnTo>
                  <a:lnTo>
                    <a:pt x="392" y="224"/>
                  </a:lnTo>
                  <a:lnTo>
                    <a:pt x="391" y="204"/>
                  </a:lnTo>
                  <a:lnTo>
                    <a:pt x="391" y="204"/>
                  </a:lnTo>
                  <a:lnTo>
                    <a:pt x="389" y="180"/>
                  </a:lnTo>
                  <a:lnTo>
                    <a:pt x="387" y="162"/>
                  </a:lnTo>
                  <a:lnTo>
                    <a:pt x="387" y="162"/>
                  </a:lnTo>
                  <a:lnTo>
                    <a:pt x="383" y="143"/>
                  </a:lnTo>
                  <a:lnTo>
                    <a:pt x="382" y="130"/>
                  </a:lnTo>
                  <a:lnTo>
                    <a:pt x="382" y="116"/>
                  </a:lnTo>
                  <a:lnTo>
                    <a:pt x="382" y="116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1" y="70"/>
                  </a:lnTo>
                  <a:lnTo>
                    <a:pt x="367" y="65"/>
                  </a:lnTo>
                  <a:lnTo>
                    <a:pt x="362" y="60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5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5" y="39"/>
                  </a:lnTo>
                  <a:lnTo>
                    <a:pt x="194" y="39"/>
                  </a:lnTo>
                  <a:lnTo>
                    <a:pt x="194" y="39"/>
                  </a:lnTo>
                  <a:lnTo>
                    <a:pt x="160" y="39"/>
                  </a:lnTo>
                  <a:lnTo>
                    <a:pt x="160" y="39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7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59"/>
                  </a:lnTo>
                  <a:lnTo>
                    <a:pt x="52" y="63"/>
                  </a:lnTo>
                  <a:lnTo>
                    <a:pt x="49" y="68"/>
                  </a:lnTo>
                  <a:lnTo>
                    <a:pt x="46" y="73"/>
                  </a:lnTo>
                  <a:lnTo>
                    <a:pt x="41" y="86"/>
                  </a:lnTo>
                  <a:lnTo>
                    <a:pt x="38" y="100"/>
                  </a:lnTo>
                  <a:lnTo>
                    <a:pt x="38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4" name="Freeform 340"/>
            <p:cNvSpPr>
              <a:spLocks noEditPoints="1"/>
            </p:cNvSpPr>
            <p:nvPr/>
          </p:nvSpPr>
          <p:spPr bwMode="auto">
            <a:xfrm>
              <a:off x="6407151" y="3316288"/>
              <a:ext cx="227013" cy="442913"/>
            </a:xfrm>
            <a:custGeom>
              <a:avLst/>
              <a:gdLst/>
              <a:ahLst/>
              <a:cxnLst>
                <a:cxn ang="0">
                  <a:pos x="94" y="832"/>
                </a:cxn>
                <a:cxn ang="0">
                  <a:pos x="51" y="806"/>
                </a:cxn>
                <a:cxn ang="0">
                  <a:pos x="13" y="746"/>
                </a:cxn>
                <a:cxn ang="0">
                  <a:pos x="8" y="704"/>
                </a:cxn>
                <a:cxn ang="0">
                  <a:pos x="8" y="589"/>
                </a:cxn>
                <a:cxn ang="0">
                  <a:pos x="10" y="546"/>
                </a:cxn>
                <a:cxn ang="0">
                  <a:pos x="8" y="511"/>
                </a:cxn>
                <a:cxn ang="0">
                  <a:pos x="2" y="330"/>
                </a:cxn>
                <a:cxn ang="0">
                  <a:pos x="3" y="214"/>
                </a:cxn>
                <a:cxn ang="0">
                  <a:pos x="0" y="152"/>
                </a:cxn>
                <a:cxn ang="0">
                  <a:pos x="3" y="123"/>
                </a:cxn>
                <a:cxn ang="0">
                  <a:pos x="6" y="71"/>
                </a:cxn>
                <a:cxn ang="0">
                  <a:pos x="51" y="14"/>
                </a:cxn>
                <a:cxn ang="0">
                  <a:pos x="88" y="4"/>
                </a:cxn>
                <a:cxn ang="0">
                  <a:pos x="125" y="4"/>
                </a:cxn>
                <a:cxn ang="0">
                  <a:pos x="236" y="2"/>
                </a:cxn>
                <a:cxn ang="0">
                  <a:pos x="279" y="4"/>
                </a:cxn>
                <a:cxn ang="0">
                  <a:pos x="317" y="12"/>
                </a:cxn>
                <a:cxn ang="0">
                  <a:pos x="364" y="16"/>
                </a:cxn>
                <a:cxn ang="0">
                  <a:pos x="393" y="35"/>
                </a:cxn>
                <a:cxn ang="0">
                  <a:pos x="415" y="79"/>
                </a:cxn>
                <a:cxn ang="0">
                  <a:pos x="420" y="148"/>
                </a:cxn>
                <a:cxn ang="0">
                  <a:pos x="428" y="222"/>
                </a:cxn>
                <a:cxn ang="0">
                  <a:pos x="425" y="335"/>
                </a:cxn>
                <a:cxn ang="0">
                  <a:pos x="429" y="449"/>
                </a:cxn>
                <a:cxn ang="0">
                  <a:pos x="430" y="608"/>
                </a:cxn>
                <a:cxn ang="0">
                  <a:pos x="430" y="756"/>
                </a:cxn>
                <a:cxn ang="0">
                  <a:pos x="422" y="793"/>
                </a:cxn>
                <a:cxn ang="0">
                  <a:pos x="404" y="811"/>
                </a:cxn>
                <a:cxn ang="0">
                  <a:pos x="359" y="829"/>
                </a:cxn>
                <a:cxn ang="0">
                  <a:pos x="261" y="833"/>
                </a:cxn>
                <a:cxn ang="0">
                  <a:pos x="170" y="836"/>
                </a:cxn>
                <a:cxn ang="0">
                  <a:pos x="37" y="108"/>
                </a:cxn>
                <a:cxn ang="0">
                  <a:pos x="36" y="156"/>
                </a:cxn>
                <a:cxn ang="0">
                  <a:pos x="38" y="376"/>
                </a:cxn>
                <a:cxn ang="0">
                  <a:pos x="42" y="544"/>
                </a:cxn>
                <a:cxn ang="0">
                  <a:pos x="44" y="690"/>
                </a:cxn>
                <a:cxn ang="0">
                  <a:pos x="47" y="730"/>
                </a:cxn>
                <a:cxn ang="0">
                  <a:pos x="64" y="769"/>
                </a:cxn>
                <a:cxn ang="0">
                  <a:pos x="106" y="792"/>
                </a:cxn>
                <a:cxn ang="0">
                  <a:pos x="196" y="801"/>
                </a:cxn>
                <a:cxn ang="0">
                  <a:pos x="293" y="795"/>
                </a:cxn>
                <a:cxn ang="0">
                  <a:pos x="322" y="794"/>
                </a:cxn>
                <a:cxn ang="0">
                  <a:pos x="369" y="784"/>
                </a:cxn>
                <a:cxn ang="0">
                  <a:pos x="387" y="759"/>
                </a:cxn>
                <a:cxn ang="0">
                  <a:pos x="390" y="737"/>
                </a:cxn>
                <a:cxn ang="0">
                  <a:pos x="388" y="704"/>
                </a:cxn>
                <a:cxn ang="0">
                  <a:pos x="394" y="562"/>
                </a:cxn>
                <a:cxn ang="0">
                  <a:pos x="390" y="371"/>
                </a:cxn>
                <a:cxn ang="0">
                  <a:pos x="392" y="251"/>
                </a:cxn>
                <a:cxn ang="0">
                  <a:pos x="386" y="163"/>
                </a:cxn>
                <a:cxn ang="0">
                  <a:pos x="382" y="117"/>
                </a:cxn>
                <a:cxn ang="0">
                  <a:pos x="372" y="71"/>
                </a:cxn>
                <a:cxn ang="0">
                  <a:pos x="343" y="51"/>
                </a:cxn>
                <a:cxn ang="0">
                  <a:pos x="292" y="46"/>
                </a:cxn>
                <a:cxn ang="0">
                  <a:pos x="245" y="40"/>
                </a:cxn>
                <a:cxn ang="0">
                  <a:pos x="140" y="40"/>
                </a:cxn>
                <a:cxn ang="0">
                  <a:pos x="81" y="44"/>
                </a:cxn>
                <a:cxn ang="0">
                  <a:pos x="52" y="64"/>
                </a:cxn>
                <a:cxn ang="0">
                  <a:pos x="39" y="101"/>
                </a:cxn>
              </a:cxnLst>
              <a:rect l="0" t="0" r="r" b="b"/>
              <a:pathLst>
                <a:path w="430" h="837">
                  <a:moveTo>
                    <a:pt x="143" y="837"/>
                  </a:moveTo>
                  <a:lnTo>
                    <a:pt x="143" y="837"/>
                  </a:lnTo>
                  <a:lnTo>
                    <a:pt x="118" y="836"/>
                  </a:lnTo>
                  <a:lnTo>
                    <a:pt x="107" y="834"/>
                  </a:lnTo>
                  <a:lnTo>
                    <a:pt x="94" y="832"/>
                  </a:lnTo>
                  <a:lnTo>
                    <a:pt x="83" y="828"/>
                  </a:lnTo>
                  <a:lnTo>
                    <a:pt x="72" y="822"/>
                  </a:lnTo>
                  <a:lnTo>
                    <a:pt x="61" y="815"/>
                  </a:lnTo>
                  <a:lnTo>
                    <a:pt x="51" y="806"/>
                  </a:lnTo>
                  <a:lnTo>
                    <a:pt x="51" y="806"/>
                  </a:lnTo>
                  <a:lnTo>
                    <a:pt x="39" y="793"/>
                  </a:lnTo>
                  <a:lnTo>
                    <a:pt x="30" y="782"/>
                  </a:lnTo>
                  <a:lnTo>
                    <a:pt x="23" y="770"/>
                  </a:lnTo>
                  <a:lnTo>
                    <a:pt x="17" y="758"/>
                  </a:lnTo>
                  <a:lnTo>
                    <a:pt x="13" y="746"/>
                  </a:lnTo>
                  <a:lnTo>
                    <a:pt x="11" y="733"/>
                  </a:lnTo>
                  <a:lnTo>
                    <a:pt x="9" y="720"/>
                  </a:lnTo>
                  <a:lnTo>
                    <a:pt x="8" y="705"/>
                  </a:lnTo>
                  <a:lnTo>
                    <a:pt x="8" y="705"/>
                  </a:lnTo>
                  <a:lnTo>
                    <a:pt x="8" y="704"/>
                  </a:lnTo>
                  <a:lnTo>
                    <a:pt x="8" y="704"/>
                  </a:lnTo>
                  <a:lnTo>
                    <a:pt x="7" y="677"/>
                  </a:lnTo>
                  <a:lnTo>
                    <a:pt x="7" y="640"/>
                  </a:lnTo>
                  <a:lnTo>
                    <a:pt x="7" y="604"/>
                  </a:lnTo>
                  <a:lnTo>
                    <a:pt x="8" y="589"/>
                  </a:lnTo>
                  <a:lnTo>
                    <a:pt x="9" y="579"/>
                  </a:lnTo>
                  <a:lnTo>
                    <a:pt x="9" y="579"/>
                  </a:lnTo>
                  <a:lnTo>
                    <a:pt x="10" y="565"/>
                  </a:lnTo>
                  <a:lnTo>
                    <a:pt x="11" y="555"/>
                  </a:lnTo>
                  <a:lnTo>
                    <a:pt x="10" y="546"/>
                  </a:lnTo>
                  <a:lnTo>
                    <a:pt x="10" y="537"/>
                  </a:lnTo>
                  <a:lnTo>
                    <a:pt x="10" y="537"/>
                  </a:lnTo>
                  <a:lnTo>
                    <a:pt x="9" y="526"/>
                  </a:lnTo>
                  <a:lnTo>
                    <a:pt x="8" y="511"/>
                  </a:lnTo>
                  <a:lnTo>
                    <a:pt x="8" y="511"/>
                  </a:lnTo>
                  <a:lnTo>
                    <a:pt x="7" y="467"/>
                  </a:lnTo>
                  <a:lnTo>
                    <a:pt x="5" y="420"/>
                  </a:lnTo>
                  <a:lnTo>
                    <a:pt x="5" y="420"/>
                  </a:lnTo>
                  <a:lnTo>
                    <a:pt x="3" y="374"/>
                  </a:lnTo>
                  <a:lnTo>
                    <a:pt x="2" y="330"/>
                  </a:lnTo>
                  <a:lnTo>
                    <a:pt x="2" y="330"/>
                  </a:lnTo>
                  <a:lnTo>
                    <a:pt x="3" y="277"/>
                  </a:lnTo>
                  <a:lnTo>
                    <a:pt x="3" y="277"/>
                  </a:lnTo>
                  <a:lnTo>
                    <a:pt x="3" y="237"/>
                  </a:lnTo>
                  <a:lnTo>
                    <a:pt x="3" y="214"/>
                  </a:lnTo>
                  <a:lnTo>
                    <a:pt x="2" y="187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2"/>
                  </a:lnTo>
                  <a:lnTo>
                    <a:pt x="1" y="138"/>
                  </a:lnTo>
                  <a:lnTo>
                    <a:pt x="3" y="126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00"/>
                  </a:lnTo>
                  <a:lnTo>
                    <a:pt x="4" y="84"/>
                  </a:lnTo>
                  <a:lnTo>
                    <a:pt x="6" y="71"/>
                  </a:lnTo>
                  <a:lnTo>
                    <a:pt x="11" y="57"/>
                  </a:lnTo>
                  <a:lnTo>
                    <a:pt x="17" y="46"/>
                  </a:lnTo>
                  <a:lnTo>
                    <a:pt x="26" y="35"/>
                  </a:lnTo>
                  <a:lnTo>
                    <a:pt x="37" y="2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6" y="11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4"/>
                  </a:lnTo>
                  <a:lnTo>
                    <a:pt x="101" y="4"/>
                  </a:lnTo>
                  <a:lnTo>
                    <a:pt x="101" y="4"/>
                  </a:lnTo>
                  <a:lnTo>
                    <a:pt x="114" y="4"/>
                  </a:lnTo>
                  <a:lnTo>
                    <a:pt x="114" y="4"/>
                  </a:lnTo>
                  <a:lnTo>
                    <a:pt x="125" y="4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1" y="3"/>
                  </a:lnTo>
                  <a:lnTo>
                    <a:pt x="221" y="3"/>
                  </a:lnTo>
                  <a:lnTo>
                    <a:pt x="236" y="2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62" y="2"/>
                  </a:lnTo>
                  <a:lnTo>
                    <a:pt x="270" y="3"/>
                  </a:lnTo>
                  <a:lnTo>
                    <a:pt x="279" y="4"/>
                  </a:lnTo>
                  <a:lnTo>
                    <a:pt x="286" y="6"/>
                  </a:lnTo>
                  <a:lnTo>
                    <a:pt x="286" y="6"/>
                  </a:lnTo>
                  <a:lnTo>
                    <a:pt x="296" y="9"/>
                  </a:lnTo>
                  <a:lnTo>
                    <a:pt x="307" y="11"/>
                  </a:lnTo>
                  <a:lnTo>
                    <a:pt x="317" y="12"/>
                  </a:lnTo>
                  <a:lnTo>
                    <a:pt x="327" y="12"/>
                  </a:lnTo>
                  <a:lnTo>
                    <a:pt x="327" y="12"/>
                  </a:lnTo>
                  <a:lnTo>
                    <a:pt x="346" y="13"/>
                  </a:lnTo>
                  <a:lnTo>
                    <a:pt x="354" y="14"/>
                  </a:lnTo>
                  <a:lnTo>
                    <a:pt x="364" y="16"/>
                  </a:lnTo>
                  <a:lnTo>
                    <a:pt x="364" y="16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7" y="30"/>
                  </a:lnTo>
                  <a:lnTo>
                    <a:pt x="393" y="35"/>
                  </a:lnTo>
                  <a:lnTo>
                    <a:pt x="397" y="39"/>
                  </a:lnTo>
                  <a:lnTo>
                    <a:pt x="401" y="45"/>
                  </a:lnTo>
                  <a:lnTo>
                    <a:pt x="405" y="50"/>
                  </a:lnTo>
                  <a:lnTo>
                    <a:pt x="411" y="64"/>
                  </a:lnTo>
                  <a:lnTo>
                    <a:pt x="415" y="79"/>
                  </a:lnTo>
                  <a:lnTo>
                    <a:pt x="417" y="97"/>
                  </a:lnTo>
                  <a:lnTo>
                    <a:pt x="419" y="117"/>
                  </a:lnTo>
                  <a:lnTo>
                    <a:pt x="419" y="117"/>
                  </a:lnTo>
                  <a:lnTo>
                    <a:pt x="419" y="133"/>
                  </a:lnTo>
                  <a:lnTo>
                    <a:pt x="420" y="148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7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53"/>
                  </a:lnTo>
                  <a:lnTo>
                    <a:pt x="426" y="283"/>
                  </a:lnTo>
                  <a:lnTo>
                    <a:pt x="426" y="283"/>
                  </a:lnTo>
                  <a:lnTo>
                    <a:pt x="425" y="335"/>
                  </a:lnTo>
                  <a:lnTo>
                    <a:pt x="425" y="361"/>
                  </a:lnTo>
                  <a:lnTo>
                    <a:pt x="426" y="388"/>
                  </a:lnTo>
                  <a:lnTo>
                    <a:pt x="426" y="388"/>
                  </a:lnTo>
                  <a:lnTo>
                    <a:pt x="428" y="417"/>
                  </a:lnTo>
                  <a:lnTo>
                    <a:pt x="429" y="449"/>
                  </a:lnTo>
                  <a:lnTo>
                    <a:pt x="429" y="514"/>
                  </a:lnTo>
                  <a:lnTo>
                    <a:pt x="429" y="514"/>
                  </a:lnTo>
                  <a:lnTo>
                    <a:pt x="430" y="553"/>
                  </a:lnTo>
                  <a:lnTo>
                    <a:pt x="430" y="553"/>
                  </a:lnTo>
                  <a:lnTo>
                    <a:pt x="430" y="608"/>
                  </a:lnTo>
                  <a:lnTo>
                    <a:pt x="430" y="608"/>
                  </a:lnTo>
                  <a:lnTo>
                    <a:pt x="430" y="690"/>
                  </a:lnTo>
                  <a:lnTo>
                    <a:pt x="430" y="690"/>
                  </a:lnTo>
                  <a:lnTo>
                    <a:pt x="430" y="734"/>
                  </a:lnTo>
                  <a:lnTo>
                    <a:pt x="430" y="756"/>
                  </a:lnTo>
                  <a:lnTo>
                    <a:pt x="430" y="756"/>
                  </a:lnTo>
                  <a:lnTo>
                    <a:pt x="430" y="769"/>
                  </a:lnTo>
                  <a:lnTo>
                    <a:pt x="428" y="778"/>
                  </a:lnTo>
                  <a:lnTo>
                    <a:pt x="425" y="786"/>
                  </a:lnTo>
                  <a:lnTo>
                    <a:pt x="422" y="793"/>
                  </a:lnTo>
                  <a:lnTo>
                    <a:pt x="417" y="799"/>
                  </a:lnTo>
                  <a:lnTo>
                    <a:pt x="413" y="803"/>
                  </a:lnTo>
                  <a:lnTo>
                    <a:pt x="405" y="810"/>
                  </a:lnTo>
                  <a:lnTo>
                    <a:pt x="404" y="811"/>
                  </a:lnTo>
                  <a:lnTo>
                    <a:pt x="404" y="811"/>
                  </a:lnTo>
                  <a:lnTo>
                    <a:pt x="398" y="815"/>
                  </a:lnTo>
                  <a:lnTo>
                    <a:pt x="392" y="818"/>
                  </a:lnTo>
                  <a:lnTo>
                    <a:pt x="383" y="821"/>
                  </a:lnTo>
                  <a:lnTo>
                    <a:pt x="376" y="824"/>
                  </a:lnTo>
                  <a:lnTo>
                    <a:pt x="359" y="829"/>
                  </a:lnTo>
                  <a:lnTo>
                    <a:pt x="351" y="830"/>
                  </a:lnTo>
                  <a:lnTo>
                    <a:pt x="343" y="830"/>
                  </a:lnTo>
                  <a:lnTo>
                    <a:pt x="343" y="830"/>
                  </a:lnTo>
                  <a:lnTo>
                    <a:pt x="302" y="831"/>
                  </a:lnTo>
                  <a:lnTo>
                    <a:pt x="261" y="833"/>
                  </a:lnTo>
                  <a:lnTo>
                    <a:pt x="261" y="833"/>
                  </a:lnTo>
                  <a:lnTo>
                    <a:pt x="221" y="835"/>
                  </a:lnTo>
                  <a:lnTo>
                    <a:pt x="179" y="836"/>
                  </a:lnTo>
                  <a:lnTo>
                    <a:pt x="170" y="836"/>
                  </a:lnTo>
                  <a:lnTo>
                    <a:pt x="170" y="836"/>
                  </a:lnTo>
                  <a:lnTo>
                    <a:pt x="143" y="837"/>
                  </a:lnTo>
                  <a:lnTo>
                    <a:pt x="143" y="837"/>
                  </a:lnTo>
                  <a:close/>
                  <a:moveTo>
                    <a:pt x="39" y="101"/>
                  </a:moveTo>
                  <a:lnTo>
                    <a:pt x="39" y="101"/>
                  </a:lnTo>
                  <a:lnTo>
                    <a:pt x="37" y="108"/>
                  </a:lnTo>
                  <a:lnTo>
                    <a:pt x="37" y="116"/>
                  </a:lnTo>
                  <a:lnTo>
                    <a:pt x="36" y="132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36" y="156"/>
                  </a:lnTo>
                  <a:lnTo>
                    <a:pt x="37" y="176"/>
                  </a:lnTo>
                  <a:lnTo>
                    <a:pt x="37" y="176"/>
                  </a:lnTo>
                  <a:lnTo>
                    <a:pt x="38" y="211"/>
                  </a:lnTo>
                  <a:lnTo>
                    <a:pt x="38" y="376"/>
                  </a:lnTo>
                  <a:lnTo>
                    <a:pt x="38" y="376"/>
                  </a:lnTo>
                  <a:lnTo>
                    <a:pt x="39" y="438"/>
                  </a:lnTo>
                  <a:lnTo>
                    <a:pt x="41" y="505"/>
                  </a:lnTo>
                  <a:lnTo>
                    <a:pt x="41" y="505"/>
                  </a:lnTo>
                  <a:lnTo>
                    <a:pt x="42" y="544"/>
                  </a:lnTo>
                  <a:lnTo>
                    <a:pt x="42" y="544"/>
                  </a:lnTo>
                  <a:lnTo>
                    <a:pt x="43" y="614"/>
                  </a:lnTo>
                  <a:lnTo>
                    <a:pt x="44" y="688"/>
                  </a:lnTo>
                  <a:lnTo>
                    <a:pt x="44" y="689"/>
                  </a:lnTo>
                  <a:lnTo>
                    <a:pt x="44" y="690"/>
                  </a:lnTo>
                  <a:lnTo>
                    <a:pt x="44" y="690"/>
                  </a:lnTo>
                  <a:lnTo>
                    <a:pt x="44" y="692"/>
                  </a:lnTo>
                  <a:lnTo>
                    <a:pt x="44" y="692"/>
                  </a:lnTo>
                  <a:lnTo>
                    <a:pt x="44" y="701"/>
                  </a:lnTo>
                  <a:lnTo>
                    <a:pt x="45" y="715"/>
                  </a:lnTo>
                  <a:lnTo>
                    <a:pt x="47" y="730"/>
                  </a:lnTo>
                  <a:lnTo>
                    <a:pt x="50" y="738"/>
                  </a:lnTo>
                  <a:lnTo>
                    <a:pt x="52" y="746"/>
                  </a:lnTo>
                  <a:lnTo>
                    <a:pt x="55" y="754"/>
                  </a:lnTo>
                  <a:lnTo>
                    <a:pt x="59" y="761"/>
                  </a:lnTo>
                  <a:lnTo>
                    <a:pt x="64" y="769"/>
                  </a:lnTo>
                  <a:lnTo>
                    <a:pt x="70" y="775"/>
                  </a:lnTo>
                  <a:lnTo>
                    <a:pt x="77" y="781"/>
                  </a:lnTo>
                  <a:lnTo>
                    <a:pt x="85" y="785"/>
                  </a:lnTo>
                  <a:lnTo>
                    <a:pt x="94" y="789"/>
                  </a:lnTo>
                  <a:lnTo>
                    <a:pt x="106" y="792"/>
                  </a:lnTo>
                  <a:lnTo>
                    <a:pt x="106" y="792"/>
                  </a:lnTo>
                  <a:lnTo>
                    <a:pt x="131" y="796"/>
                  </a:lnTo>
                  <a:lnTo>
                    <a:pt x="153" y="799"/>
                  </a:lnTo>
                  <a:lnTo>
                    <a:pt x="174" y="800"/>
                  </a:lnTo>
                  <a:lnTo>
                    <a:pt x="196" y="801"/>
                  </a:lnTo>
                  <a:lnTo>
                    <a:pt x="232" y="801"/>
                  </a:lnTo>
                  <a:lnTo>
                    <a:pt x="232" y="801"/>
                  </a:lnTo>
                  <a:lnTo>
                    <a:pt x="246" y="800"/>
                  </a:lnTo>
                  <a:lnTo>
                    <a:pt x="262" y="799"/>
                  </a:lnTo>
                  <a:lnTo>
                    <a:pt x="293" y="795"/>
                  </a:lnTo>
                  <a:lnTo>
                    <a:pt x="293" y="795"/>
                  </a:lnTo>
                  <a:lnTo>
                    <a:pt x="302" y="794"/>
                  </a:lnTo>
                  <a:lnTo>
                    <a:pt x="311" y="794"/>
                  </a:lnTo>
                  <a:lnTo>
                    <a:pt x="322" y="794"/>
                  </a:lnTo>
                  <a:lnTo>
                    <a:pt x="322" y="794"/>
                  </a:lnTo>
                  <a:lnTo>
                    <a:pt x="335" y="794"/>
                  </a:lnTo>
                  <a:lnTo>
                    <a:pt x="346" y="793"/>
                  </a:lnTo>
                  <a:lnTo>
                    <a:pt x="357" y="790"/>
                  </a:lnTo>
                  <a:lnTo>
                    <a:pt x="364" y="787"/>
                  </a:lnTo>
                  <a:lnTo>
                    <a:pt x="369" y="784"/>
                  </a:lnTo>
                  <a:lnTo>
                    <a:pt x="369" y="784"/>
                  </a:lnTo>
                  <a:lnTo>
                    <a:pt x="378" y="777"/>
                  </a:lnTo>
                  <a:lnTo>
                    <a:pt x="384" y="772"/>
                  </a:lnTo>
                  <a:lnTo>
                    <a:pt x="386" y="766"/>
                  </a:lnTo>
                  <a:lnTo>
                    <a:pt x="387" y="759"/>
                  </a:lnTo>
                  <a:lnTo>
                    <a:pt x="387" y="759"/>
                  </a:lnTo>
                  <a:lnTo>
                    <a:pt x="388" y="754"/>
                  </a:lnTo>
                  <a:lnTo>
                    <a:pt x="390" y="747"/>
                  </a:lnTo>
                  <a:lnTo>
                    <a:pt x="390" y="747"/>
                  </a:lnTo>
                  <a:lnTo>
                    <a:pt x="390" y="737"/>
                  </a:lnTo>
                  <a:lnTo>
                    <a:pt x="390" y="718"/>
                  </a:lnTo>
                  <a:lnTo>
                    <a:pt x="390" y="718"/>
                  </a:lnTo>
                  <a:lnTo>
                    <a:pt x="388" y="705"/>
                  </a:lnTo>
                  <a:lnTo>
                    <a:pt x="388" y="704"/>
                  </a:lnTo>
                  <a:lnTo>
                    <a:pt x="388" y="704"/>
                  </a:lnTo>
                  <a:lnTo>
                    <a:pt x="390" y="674"/>
                  </a:lnTo>
                  <a:lnTo>
                    <a:pt x="392" y="638"/>
                  </a:lnTo>
                  <a:lnTo>
                    <a:pt x="392" y="638"/>
                  </a:lnTo>
                  <a:lnTo>
                    <a:pt x="393" y="596"/>
                  </a:lnTo>
                  <a:lnTo>
                    <a:pt x="394" y="562"/>
                  </a:lnTo>
                  <a:lnTo>
                    <a:pt x="394" y="562"/>
                  </a:lnTo>
                  <a:lnTo>
                    <a:pt x="393" y="505"/>
                  </a:lnTo>
                  <a:lnTo>
                    <a:pt x="391" y="444"/>
                  </a:lnTo>
                  <a:lnTo>
                    <a:pt x="391" y="444"/>
                  </a:lnTo>
                  <a:lnTo>
                    <a:pt x="390" y="371"/>
                  </a:lnTo>
                  <a:lnTo>
                    <a:pt x="390" y="371"/>
                  </a:lnTo>
                  <a:lnTo>
                    <a:pt x="390" y="333"/>
                  </a:lnTo>
                  <a:lnTo>
                    <a:pt x="391" y="297"/>
                  </a:lnTo>
                  <a:lnTo>
                    <a:pt x="391" y="297"/>
                  </a:lnTo>
                  <a:lnTo>
                    <a:pt x="392" y="251"/>
                  </a:lnTo>
                  <a:lnTo>
                    <a:pt x="392" y="229"/>
                  </a:lnTo>
                  <a:lnTo>
                    <a:pt x="391" y="205"/>
                  </a:lnTo>
                  <a:lnTo>
                    <a:pt x="391" y="205"/>
                  </a:lnTo>
                  <a:lnTo>
                    <a:pt x="388" y="181"/>
                  </a:lnTo>
                  <a:lnTo>
                    <a:pt x="386" y="163"/>
                  </a:lnTo>
                  <a:lnTo>
                    <a:pt x="386" y="163"/>
                  </a:lnTo>
                  <a:lnTo>
                    <a:pt x="383" y="144"/>
                  </a:lnTo>
                  <a:lnTo>
                    <a:pt x="382" y="132"/>
                  </a:lnTo>
                  <a:lnTo>
                    <a:pt x="382" y="117"/>
                  </a:lnTo>
                  <a:lnTo>
                    <a:pt x="382" y="117"/>
                  </a:lnTo>
                  <a:lnTo>
                    <a:pt x="382" y="105"/>
                  </a:lnTo>
                  <a:lnTo>
                    <a:pt x="380" y="95"/>
                  </a:lnTo>
                  <a:lnTo>
                    <a:pt x="378" y="87"/>
                  </a:lnTo>
                  <a:lnTo>
                    <a:pt x="375" y="78"/>
                  </a:lnTo>
                  <a:lnTo>
                    <a:pt x="372" y="71"/>
                  </a:lnTo>
                  <a:lnTo>
                    <a:pt x="367" y="66"/>
                  </a:lnTo>
                  <a:lnTo>
                    <a:pt x="362" y="61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9"/>
                  </a:lnTo>
                  <a:lnTo>
                    <a:pt x="328" y="48"/>
                  </a:lnTo>
                  <a:lnTo>
                    <a:pt x="311" y="46"/>
                  </a:lnTo>
                  <a:lnTo>
                    <a:pt x="292" y="46"/>
                  </a:lnTo>
                  <a:lnTo>
                    <a:pt x="292" y="46"/>
                  </a:lnTo>
                  <a:lnTo>
                    <a:pt x="282" y="45"/>
                  </a:lnTo>
                  <a:lnTo>
                    <a:pt x="270" y="43"/>
                  </a:lnTo>
                  <a:lnTo>
                    <a:pt x="270" y="43"/>
                  </a:lnTo>
                  <a:lnTo>
                    <a:pt x="258" y="41"/>
                  </a:lnTo>
                  <a:lnTo>
                    <a:pt x="245" y="40"/>
                  </a:lnTo>
                  <a:lnTo>
                    <a:pt x="195" y="40"/>
                  </a:lnTo>
                  <a:lnTo>
                    <a:pt x="195" y="40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09" y="40"/>
                  </a:lnTo>
                  <a:lnTo>
                    <a:pt x="109" y="40"/>
                  </a:lnTo>
                  <a:lnTo>
                    <a:pt x="93" y="41"/>
                  </a:lnTo>
                  <a:lnTo>
                    <a:pt x="81" y="44"/>
                  </a:lnTo>
                  <a:lnTo>
                    <a:pt x="69" y="48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60"/>
                  </a:lnTo>
                  <a:lnTo>
                    <a:pt x="52" y="64"/>
                  </a:lnTo>
                  <a:lnTo>
                    <a:pt x="49" y="69"/>
                  </a:lnTo>
                  <a:lnTo>
                    <a:pt x="45" y="74"/>
                  </a:lnTo>
                  <a:lnTo>
                    <a:pt x="41" y="87"/>
                  </a:lnTo>
                  <a:lnTo>
                    <a:pt x="39" y="101"/>
                  </a:lnTo>
                  <a:lnTo>
                    <a:pt x="39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5" name="Freeform 341"/>
            <p:cNvSpPr>
              <a:spLocks noEditPoints="1"/>
            </p:cNvSpPr>
            <p:nvPr/>
          </p:nvSpPr>
          <p:spPr bwMode="auto">
            <a:xfrm>
              <a:off x="6678613" y="3179763"/>
              <a:ext cx="227013" cy="579438"/>
            </a:xfrm>
            <a:custGeom>
              <a:avLst/>
              <a:gdLst/>
              <a:ahLst/>
              <a:cxnLst>
                <a:cxn ang="0">
                  <a:pos x="94" y="1092"/>
                </a:cxn>
                <a:cxn ang="0">
                  <a:pos x="51" y="1066"/>
                </a:cxn>
                <a:cxn ang="0">
                  <a:pos x="13" y="1006"/>
                </a:cxn>
                <a:cxn ang="0">
                  <a:pos x="8" y="964"/>
                </a:cxn>
                <a:cxn ang="0">
                  <a:pos x="9" y="902"/>
                </a:cxn>
                <a:cxn ang="0">
                  <a:pos x="9" y="843"/>
                </a:cxn>
                <a:cxn ang="0">
                  <a:pos x="7" y="746"/>
                </a:cxn>
                <a:cxn ang="0">
                  <a:pos x="2" y="490"/>
                </a:cxn>
                <a:cxn ang="0">
                  <a:pos x="2" y="186"/>
                </a:cxn>
                <a:cxn ang="0">
                  <a:pos x="1" y="138"/>
                </a:cxn>
                <a:cxn ang="0">
                  <a:pos x="2" y="115"/>
                </a:cxn>
                <a:cxn ang="0">
                  <a:pos x="10" y="56"/>
                </a:cxn>
                <a:cxn ang="0">
                  <a:pos x="51" y="13"/>
                </a:cxn>
                <a:cxn ang="0">
                  <a:pos x="101" y="2"/>
                </a:cxn>
                <a:cxn ang="0">
                  <a:pos x="195" y="2"/>
                </a:cxn>
                <a:cxn ang="0">
                  <a:pos x="251" y="0"/>
                </a:cxn>
                <a:cxn ang="0">
                  <a:pos x="286" y="5"/>
                </a:cxn>
                <a:cxn ang="0">
                  <a:pos x="326" y="11"/>
                </a:cxn>
                <a:cxn ang="0">
                  <a:pos x="364" y="15"/>
                </a:cxn>
                <a:cxn ang="0">
                  <a:pos x="397" y="39"/>
                </a:cxn>
                <a:cxn ang="0">
                  <a:pos x="418" y="96"/>
                </a:cxn>
                <a:cxn ang="0">
                  <a:pos x="423" y="187"/>
                </a:cxn>
                <a:cxn ang="0">
                  <a:pos x="428" y="256"/>
                </a:cxn>
                <a:cxn ang="0">
                  <a:pos x="426" y="547"/>
                </a:cxn>
                <a:cxn ang="0">
                  <a:pos x="429" y="790"/>
                </a:cxn>
                <a:cxn ang="0">
                  <a:pos x="430" y="950"/>
                </a:cxn>
                <a:cxn ang="0">
                  <a:pos x="429" y="1029"/>
                </a:cxn>
                <a:cxn ang="0">
                  <a:pos x="413" y="1063"/>
                </a:cxn>
                <a:cxn ang="0">
                  <a:pos x="391" y="1078"/>
                </a:cxn>
                <a:cxn ang="0">
                  <a:pos x="343" y="1090"/>
                </a:cxn>
                <a:cxn ang="0">
                  <a:pos x="221" y="1095"/>
                </a:cxn>
                <a:cxn ang="0">
                  <a:pos x="143" y="1097"/>
                </a:cxn>
                <a:cxn ang="0">
                  <a:pos x="93" y="40"/>
                </a:cxn>
                <a:cxn ang="0">
                  <a:pos x="55" y="58"/>
                </a:cxn>
                <a:cxn ang="0">
                  <a:pos x="38" y="101"/>
                </a:cxn>
                <a:cxn ang="0">
                  <a:pos x="44" y="112"/>
                </a:cxn>
                <a:cxn ang="0">
                  <a:pos x="42" y="125"/>
                </a:cxn>
                <a:cxn ang="0">
                  <a:pos x="34" y="191"/>
                </a:cxn>
                <a:cxn ang="0">
                  <a:pos x="38" y="535"/>
                </a:cxn>
                <a:cxn ang="0">
                  <a:pos x="45" y="774"/>
                </a:cxn>
                <a:cxn ang="0">
                  <a:pos x="46" y="901"/>
                </a:cxn>
                <a:cxn ang="0">
                  <a:pos x="44" y="950"/>
                </a:cxn>
                <a:cxn ang="0">
                  <a:pos x="45" y="975"/>
                </a:cxn>
                <a:cxn ang="0">
                  <a:pos x="59" y="1021"/>
                </a:cxn>
                <a:cxn ang="0">
                  <a:pos x="94" y="1049"/>
                </a:cxn>
                <a:cxn ang="0">
                  <a:pos x="174" y="1060"/>
                </a:cxn>
                <a:cxn ang="0">
                  <a:pos x="262" y="1059"/>
                </a:cxn>
                <a:cxn ang="0">
                  <a:pos x="322" y="1054"/>
                </a:cxn>
                <a:cxn ang="0">
                  <a:pos x="364" y="1047"/>
                </a:cxn>
                <a:cxn ang="0">
                  <a:pos x="386" y="1027"/>
                </a:cxn>
                <a:cxn ang="0">
                  <a:pos x="390" y="1007"/>
                </a:cxn>
                <a:cxn ang="0">
                  <a:pos x="388" y="964"/>
                </a:cxn>
                <a:cxn ang="0">
                  <a:pos x="393" y="890"/>
                </a:cxn>
                <a:cxn ang="0">
                  <a:pos x="390" y="479"/>
                </a:cxn>
                <a:cxn ang="0">
                  <a:pos x="391" y="239"/>
                </a:cxn>
                <a:cxn ang="0">
                  <a:pos x="383" y="153"/>
                </a:cxn>
                <a:cxn ang="0">
                  <a:pos x="380" y="94"/>
                </a:cxn>
                <a:cxn ang="0">
                  <a:pos x="362" y="59"/>
                </a:cxn>
                <a:cxn ang="0">
                  <a:pos x="327" y="47"/>
                </a:cxn>
                <a:cxn ang="0">
                  <a:pos x="270" y="42"/>
                </a:cxn>
                <a:cxn ang="0">
                  <a:pos x="195" y="39"/>
                </a:cxn>
              </a:cxnLst>
              <a:rect l="0" t="0" r="r" b="b"/>
              <a:pathLst>
                <a:path w="430" h="1097">
                  <a:moveTo>
                    <a:pt x="143" y="1097"/>
                  </a:moveTo>
                  <a:lnTo>
                    <a:pt x="143" y="1097"/>
                  </a:lnTo>
                  <a:lnTo>
                    <a:pt x="118" y="1096"/>
                  </a:lnTo>
                  <a:lnTo>
                    <a:pt x="107" y="1094"/>
                  </a:lnTo>
                  <a:lnTo>
                    <a:pt x="94" y="1092"/>
                  </a:lnTo>
                  <a:lnTo>
                    <a:pt x="83" y="1088"/>
                  </a:lnTo>
                  <a:lnTo>
                    <a:pt x="72" y="1082"/>
                  </a:lnTo>
                  <a:lnTo>
                    <a:pt x="61" y="1075"/>
                  </a:lnTo>
                  <a:lnTo>
                    <a:pt x="51" y="1066"/>
                  </a:lnTo>
                  <a:lnTo>
                    <a:pt x="51" y="1066"/>
                  </a:lnTo>
                  <a:lnTo>
                    <a:pt x="39" y="1053"/>
                  </a:lnTo>
                  <a:lnTo>
                    <a:pt x="30" y="1042"/>
                  </a:lnTo>
                  <a:lnTo>
                    <a:pt x="23" y="1030"/>
                  </a:lnTo>
                  <a:lnTo>
                    <a:pt x="17" y="1018"/>
                  </a:lnTo>
                  <a:lnTo>
                    <a:pt x="13" y="1006"/>
                  </a:lnTo>
                  <a:lnTo>
                    <a:pt x="10" y="993"/>
                  </a:lnTo>
                  <a:lnTo>
                    <a:pt x="9" y="980"/>
                  </a:lnTo>
                  <a:lnTo>
                    <a:pt x="8" y="965"/>
                  </a:lnTo>
                  <a:lnTo>
                    <a:pt x="8" y="965"/>
                  </a:lnTo>
                  <a:lnTo>
                    <a:pt x="8" y="964"/>
                  </a:lnTo>
                  <a:lnTo>
                    <a:pt x="7" y="956"/>
                  </a:lnTo>
                  <a:lnTo>
                    <a:pt x="7" y="956"/>
                  </a:lnTo>
                  <a:lnTo>
                    <a:pt x="7" y="929"/>
                  </a:lnTo>
                  <a:lnTo>
                    <a:pt x="7" y="916"/>
                  </a:lnTo>
                  <a:lnTo>
                    <a:pt x="9" y="902"/>
                  </a:lnTo>
                  <a:lnTo>
                    <a:pt x="9" y="902"/>
                  </a:lnTo>
                  <a:lnTo>
                    <a:pt x="10" y="887"/>
                  </a:lnTo>
                  <a:lnTo>
                    <a:pt x="11" y="872"/>
                  </a:lnTo>
                  <a:lnTo>
                    <a:pt x="10" y="858"/>
                  </a:lnTo>
                  <a:lnTo>
                    <a:pt x="9" y="843"/>
                  </a:lnTo>
                  <a:lnTo>
                    <a:pt x="9" y="843"/>
                  </a:lnTo>
                  <a:lnTo>
                    <a:pt x="8" y="828"/>
                  </a:lnTo>
                  <a:lnTo>
                    <a:pt x="8" y="812"/>
                  </a:lnTo>
                  <a:lnTo>
                    <a:pt x="8" y="812"/>
                  </a:lnTo>
                  <a:lnTo>
                    <a:pt x="7" y="746"/>
                  </a:lnTo>
                  <a:lnTo>
                    <a:pt x="5" y="650"/>
                  </a:lnTo>
                  <a:lnTo>
                    <a:pt x="5" y="650"/>
                  </a:lnTo>
                  <a:lnTo>
                    <a:pt x="3" y="555"/>
                  </a:lnTo>
                  <a:lnTo>
                    <a:pt x="2" y="490"/>
                  </a:lnTo>
                  <a:lnTo>
                    <a:pt x="2" y="490"/>
                  </a:lnTo>
                  <a:lnTo>
                    <a:pt x="2" y="418"/>
                  </a:lnTo>
                  <a:lnTo>
                    <a:pt x="2" y="418"/>
                  </a:lnTo>
                  <a:lnTo>
                    <a:pt x="3" y="289"/>
                  </a:lnTo>
                  <a:lnTo>
                    <a:pt x="3" y="229"/>
                  </a:lnTo>
                  <a:lnTo>
                    <a:pt x="2" y="186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4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2" y="99"/>
                  </a:lnTo>
                  <a:lnTo>
                    <a:pt x="4" y="83"/>
                  </a:lnTo>
                  <a:lnTo>
                    <a:pt x="6" y="70"/>
                  </a:lnTo>
                  <a:lnTo>
                    <a:pt x="10" y="56"/>
                  </a:lnTo>
                  <a:lnTo>
                    <a:pt x="17" y="45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6" y="10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2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25" y="2"/>
                  </a:lnTo>
                  <a:lnTo>
                    <a:pt x="195" y="2"/>
                  </a:lnTo>
                  <a:lnTo>
                    <a:pt x="195" y="2"/>
                  </a:lnTo>
                  <a:lnTo>
                    <a:pt x="221" y="1"/>
                  </a:lnTo>
                  <a:lnTo>
                    <a:pt x="221" y="1"/>
                  </a:lnTo>
                  <a:lnTo>
                    <a:pt x="236" y="0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2" y="0"/>
                  </a:lnTo>
                  <a:lnTo>
                    <a:pt x="270" y="1"/>
                  </a:lnTo>
                  <a:lnTo>
                    <a:pt x="279" y="2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6" y="9"/>
                  </a:lnTo>
                  <a:lnTo>
                    <a:pt x="307" y="10"/>
                  </a:lnTo>
                  <a:lnTo>
                    <a:pt x="317" y="11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2"/>
                  </a:lnTo>
                  <a:lnTo>
                    <a:pt x="354" y="13"/>
                  </a:lnTo>
                  <a:lnTo>
                    <a:pt x="364" y="15"/>
                  </a:lnTo>
                  <a:lnTo>
                    <a:pt x="364" y="15"/>
                  </a:lnTo>
                  <a:lnTo>
                    <a:pt x="376" y="21"/>
                  </a:lnTo>
                  <a:lnTo>
                    <a:pt x="382" y="25"/>
                  </a:lnTo>
                  <a:lnTo>
                    <a:pt x="387" y="28"/>
                  </a:lnTo>
                  <a:lnTo>
                    <a:pt x="393" y="34"/>
                  </a:lnTo>
                  <a:lnTo>
                    <a:pt x="397" y="39"/>
                  </a:lnTo>
                  <a:lnTo>
                    <a:pt x="401" y="44"/>
                  </a:lnTo>
                  <a:lnTo>
                    <a:pt x="405" y="50"/>
                  </a:lnTo>
                  <a:lnTo>
                    <a:pt x="410" y="63"/>
                  </a:lnTo>
                  <a:lnTo>
                    <a:pt x="414" y="78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4"/>
                  </a:lnTo>
                  <a:lnTo>
                    <a:pt x="420" y="152"/>
                  </a:lnTo>
                  <a:lnTo>
                    <a:pt x="423" y="187"/>
                  </a:lnTo>
                  <a:lnTo>
                    <a:pt x="423" y="187"/>
                  </a:lnTo>
                  <a:lnTo>
                    <a:pt x="426" y="222"/>
                  </a:lnTo>
                  <a:lnTo>
                    <a:pt x="427" y="239"/>
                  </a:lnTo>
                  <a:lnTo>
                    <a:pt x="428" y="256"/>
                  </a:lnTo>
                  <a:lnTo>
                    <a:pt x="428" y="256"/>
                  </a:lnTo>
                  <a:lnTo>
                    <a:pt x="426" y="340"/>
                  </a:lnTo>
                  <a:lnTo>
                    <a:pt x="426" y="340"/>
                  </a:lnTo>
                  <a:lnTo>
                    <a:pt x="425" y="457"/>
                  </a:lnTo>
                  <a:lnTo>
                    <a:pt x="425" y="509"/>
                  </a:lnTo>
                  <a:lnTo>
                    <a:pt x="426" y="547"/>
                  </a:lnTo>
                  <a:lnTo>
                    <a:pt x="426" y="547"/>
                  </a:lnTo>
                  <a:lnTo>
                    <a:pt x="428" y="589"/>
                  </a:lnTo>
                  <a:lnTo>
                    <a:pt x="429" y="651"/>
                  </a:lnTo>
                  <a:lnTo>
                    <a:pt x="429" y="790"/>
                  </a:lnTo>
                  <a:lnTo>
                    <a:pt x="429" y="790"/>
                  </a:lnTo>
                  <a:lnTo>
                    <a:pt x="430" y="853"/>
                  </a:lnTo>
                  <a:lnTo>
                    <a:pt x="430" y="853"/>
                  </a:lnTo>
                  <a:lnTo>
                    <a:pt x="430" y="892"/>
                  </a:lnTo>
                  <a:lnTo>
                    <a:pt x="430" y="892"/>
                  </a:lnTo>
                  <a:lnTo>
                    <a:pt x="430" y="950"/>
                  </a:lnTo>
                  <a:lnTo>
                    <a:pt x="430" y="950"/>
                  </a:lnTo>
                  <a:lnTo>
                    <a:pt x="430" y="994"/>
                  </a:lnTo>
                  <a:lnTo>
                    <a:pt x="430" y="1016"/>
                  </a:lnTo>
                  <a:lnTo>
                    <a:pt x="430" y="1016"/>
                  </a:lnTo>
                  <a:lnTo>
                    <a:pt x="429" y="1029"/>
                  </a:lnTo>
                  <a:lnTo>
                    <a:pt x="428" y="1038"/>
                  </a:lnTo>
                  <a:lnTo>
                    <a:pt x="425" y="1046"/>
                  </a:lnTo>
                  <a:lnTo>
                    <a:pt x="422" y="1053"/>
                  </a:lnTo>
                  <a:lnTo>
                    <a:pt x="418" y="1059"/>
                  </a:lnTo>
                  <a:lnTo>
                    <a:pt x="413" y="1063"/>
                  </a:lnTo>
                  <a:lnTo>
                    <a:pt x="405" y="1070"/>
                  </a:lnTo>
                  <a:lnTo>
                    <a:pt x="404" y="1071"/>
                  </a:lnTo>
                  <a:lnTo>
                    <a:pt x="404" y="1071"/>
                  </a:lnTo>
                  <a:lnTo>
                    <a:pt x="398" y="1075"/>
                  </a:lnTo>
                  <a:lnTo>
                    <a:pt x="391" y="1078"/>
                  </a:lnTo>
                  <a:lnTo>
                    <a:pt x="383" y="1081"/>
                  </a:lnTo>
                  <a:lnTo>
                    <a:pt x="376" y="1085"/>
                  </a:lnTo>
                  <a:lnTo>
                    <a:pt x="359" y="1089"/>
                  </a:lnTo>
                  <a:lnTo>
                    <a:pt x="351" y="1090"/>
                  </a:lnTo>
                  <a:lnTo>
                    <a:pt x="343" y="1090"/>
                  </a:lnTo>
                  <a:lnTo>
                    <a:pt x="343" y="1090"/>
                  </a:lnTo>
                  <a:lnTo>
                    <a:pt x="302" y="1091"/>
                  </a:lnTo>
                  <a:lnTo>
                    <a:pt x="261" y="1093"/>
                  </a:lnTo>
                  <a:lnTo>
                    <a:pt x="261" y="1093"/>
                  </a:lnTo>
                  <a:lnTo>
                    <a:pt x="221" y="1095"/>
                  </a:lnTo>
                  <a:lnTo>
                    <a:pt x="179" y="1096"/>
                  </a:lnTo>
                  <a:lnTo>
                    <a:pt x="170" y="1096"/>
                  </a:lnTo>
                  <a:lnTo>
                    <a:pt x="170" y="1096"/>
                  </a:lnTo>
                  <a:lnTo>
                    <a:pt x="143" y="1097"/>
                  </a:lnTo>
                  <a:lnTo>
                    <a:pt x="143" y="1097"/>
                  </a:lnTo>
                  <a:close/>
                  <a:moveTo>
                    <a:pt x="140" y="39"/>
                  </a:move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8"/>
                  </a:lnTo>
                  <a:lnTo>
                    <a:pt x="63" y="51"/>
                  </a:lnTo>
                  <a:lnTo>
                    <a:pt x="59" y="54"/>
                  </a:lnTo>
                  <a:lnTo>
                    <a:pt x="55" y="58"/>
                  </a:lnTo>
                  <a:lnTo>
                    <a:pt x="52" y="63"/>
                  </a:lnTo>
                  <a:lnTo>
                    <a:pt x="48" y="68"/>
                  </a:lnTo>
                  <a:lnTo>
                    <a:pt x="45" y="74"/>
                  </a:lnTo>
                  <a:lnTo>
                    <a:pt x="41" y="86"/>
                  </a:lnTo>
                  <a:lnTo>
                    <a:pt x="38" y="101"/>
                  </a:lnTo>
                  <a:lnTo>
                    <a:pt x="38" y="103"/>
                  </a:lnTo>
                  <a:lnTo>
                    <a:pt x="40" y="105"/>
                  </a:lnTo>
                  <a:lnTo>
                    <a:pt x="40" y="105"/>
                  </a:lnTo>
                  <a:lnTo>
                    <a:pt x="42" y="108"/>
                  </a:lnTo>
                  <a:lnTo>
                    <a:pt x="44" y="112"/>
                  </a:lnTo>
                  <a:lnTo>
                    <a:pt x="44" y="115"/>
                  </a:lnTo>
                  <a:lnTo>
                    <a:pt x="44" y="119"/>
                  </a:lnTo>
                  <a:lnTo>
                    <a:pt x="43" y="122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38" y="133"/>
                  </a:lnTo>
                  <a:lnTo>
                    <a:pt x="35" y="142"/>
                  </a:lnTo>
                  <a:lnTo>
                    <a:pt x="34" y="154"/>
                  </a:lnTo>
                  <a:lnTo>
                    <a:pt x="33" y="166"/>
                  </a:lnTo>
                  <a:lnTo>
                    <a:pt x="34" y="191"/>
                  </a:lnTo>
                  <a:lnTo>
                    <a:pt x="36" y="217"/>
                  </a:lnTo>
                  <a:lnTo>
                    <a:pt x="36" y="217"/>
                  </a:lnTo>
                  <a:lnTo>
                    <a:pt x="37" y="233"/>
                  </a:lnTo>
                  <a:lnTo>
                    <a:pt x="38" y="244"/>
                  </a:lnTo>
                  <a:lnTo>
                    <a:pt x="38" y="535"/>
                  </a:lnTo>
                  <a:lnTo>
                    <a:pt x="38" y="535"/>
                  </a:lnTo>
                  <a:lnTo>
                    <a:pt x="38" y="576"/>
                  </a:lnTo>
                  <a:lnTo>
                    <a:pt x="40" y="637"/>
                  </a:lnTo>
                  <a:lnTo>
                    <a:pt x="45" y="774"/>
                  </a:lnTo>
                  <a:lnTo>
                    <a:pt x="45" y="774"/>
                  </a:lnTo>
                  <a:lnTo>
                    <a:pt x="49" y="844"/>
                  </a:lnTo>
                  <a:lnTo>
                    <a:pt x="49" y="844"/>
                  </a:lnTo>
                  <a:lnTo>
                    <a:pt x="49" y="859"/>
                  </a:lnTo>
                  <a:lnTo>
                    <a:pt x="49" y="873"/>
                  </a:lnTo>
                  <a:lnTo>
                    <a:pt x="46" y="901"/>
                  </a:lnTo>
                  <a:lnTo>
                    <a:pt x="46" y="901"/>
                  </a:lnTo>
                  <a:lnTo>
                    <a:pt x="44" y="924"/>
                  </a:lnTo>
                  <a:lnTo>
                    <a:pt x="43" y="948"/>
                  </a:lnTo>
                  <a:lnTo>
                    <a:pt x="43" y="949"/>
                  </a:lnTo>
                  <a:lnTo>
                    <a:pt x="44" y="950"/>
                  </a:lnTo>
                  <a:lnTo>
                    <a:pt x="44" y="950"/>
                  </a:lnTo>
                  <a:lnTo>
                    <a:pt x="44" y="952"/>
                  </a:lnTo>
                  <a:lnTo>
                    <a:pt x="44" y="952"/>
                  </a:lnTo>
                  <a:lnTo>
                    <a:pt x="44" y="961"/>
                  </a:lnTo>
                  <a:lnTo>
                    <a:pt x="45" y="975"/>
                  </a:lnTo>
                  <a:lnTo>
                    <a:pt x="48" y="990"/>
                  </a:lnTo>
                  <a:lnTo>
                    <a:pt x="50" y="999"/>
                  </a:lnTo>
                  <a:lnTo>
                    <a:pt x="52" y="1006"/>
                  </a:lnTo>
                  <a:lnTo>
                    <a:pt x="55" y="1014"/>
                  </a:lnTo>
                  <a:lnTo>
                    <a:pt x="59" y="1021"/>
                  </a:lnTo>
                  <a:lnTo>
                    <a:pt x="64" y="1029"/>
                  </a:lnTo>
                  <a:lnTo>
                    <a:pt x="70" y="1035"/>
                  </a:lnTo>
                  <a:lnTo>
                    <a:pt x="77" y="1041"/>
                  </a:lnTo>
                  <a:lnTo>
                    <a:pt x="85" y="1045"/>
                  </a:lnTo>
                  <a:lnTo>
                    <a:pt x="94" y="1049"/>
                  </a:lnTo>
                  <a:lnTo>
                    <a:pt x="106" y="1052"/>
                  </a:lnTo>
                  <a:lnTo>
                    <a:pt x="106" y="1052"/>
                  </a:lnTo>
                  <a:lnTo>
                    <a:pt x="131" y="1057"/>
                  </a:lnTo>
                  <a:lnTo>
                    <a:pt x="153" y="1059"/>
                  </a:lnTo>
                  <a:lnTo>
                    <a:pt x="174" y="1060"/>
                  </a:lnTo>
                  <a:lnTo>
                    <a:pt x="196" y="1061"/>
                  </a:lnTo>
                  <a:lnTo>
                    <a:pt x="231" y="1061"/>
                  </a:lnTo>
                  <a:lnTo>
                    <a:pt x="231" y="1061"/>
                  </a:lnTo>
                  <a:lnTo>
                    <a:pt x="247" y="1060"/>
                  </a:lnTo>
                  <a:lnTo>
                    <a:pt x="262" y="1059"/>
                  </a:lnTo>
                  <a:lnTo>
                    <a:pt x="293" y="1056"/>
                  </a:lnTo>
                  <a:lnTo>
                    <a:pt x="293" y="1056"/>
                  </a:lnTo>
                  <a:lnTo>
                    <a:pt x="302" y="1054"/>
                  </a:lnTo>
                  <a:lnTo>
                    <a:pt x="311" y="1054"/>
                  </a:lnTo>
                  <a:lnTo>
                    <a:pt x="322" y="1054"/>
                  </a:lnTo>
                  <a:lnTo>
                    <a:pt x="322" y="1054"/>
                  </a:lnTo>
                  <a:lnTo>
                    <a:pt x="335" y="1054"/>
                  </a:lnTo>
                  <a:lnTo>
                    <a:pt x="346" y="1053"/>
                  </a:lnTo>
                  <a:lnTo>
                    <a:pt x="357" y="1050"/>
                  </a:lnTo>
                  <a:lnTo>
                    <a:pt x="364" y="1047"/>
                  </a:lnTo>
                  <a:lnTo>
                    <a:pt x="369" y="1044"/>
                  </a:lnTo>
                  <a:lnTo>
                    <a:pt x="369" y="1044"/>
                  </a:lnTo>
                  <a:lnTo>
                    <a:pt x="378" y="1037"/>
                  </a:lnTo>
                  <a:lnTo>
                    <a:pt x="384" y="1032"/>
                  </a:lnTo>
                  <a:lnTo>
                    <a:pt x="386" y="1027"/>
                  </a:lnTo>
                  <a:lnTo>
                    <a:pt x="387" y="1019"/>
                  </a:lnTo>
                  <a:lnTo>
                    <a:pt x="387" y="1019"/>
                  </a:lnTo>
                  <a:lnTo>
                    <a:pt x="388" y="1014"/>
                  </a:lnTo>
                  <a:lnTo>
                    <a:pt x="390" y="1007"/>
                  </a:lnTo>
                  <a:lnTo>
                    <a:pt x="390" y="1007"/>
                  </a:lnTo>
                  <a:lnTo>
                    <a:pt x="390" y="997"/>
                  </a:lnTo>
                  <a:lnTo>
                    <a:pt x="390" y="978"/>
                  </a:lnTo>
                  <a:lnTo>
                    <a:pt x="390" y="978"/>
                  </a:lnTo>
                  <a:lnTo>
                    <a:pt x="388" y="965"/>
                  </a:lnTo>
                  <a:lnTo>
                    <a:pt x="388" y="964"/>
                  </a:lnTo>
                  <a:lnTo>
                    <a:pt x="388" y="964"/>
                  </a:lnTo>
                  <a:lnTo>
                    <a:pt x="390" y="939"/>
                  </a:lnTo>
                  <a:lnTo>
                    <a:pt x="392" y="916"/>
                  </a:lnTo>
                  <a:lnTo>
                    <a:pt x="392" y="916"/>
                  </a:lnTo>
                  <a:lnTo>
                    <a:pt x="393" y="890"/>
                  </a:lnTo>
                  <a:lnTo>
                    <a:pt x="394" y="863"/>
                  </a:lnTo>
                  <a:lnTo>
                    <a:pt x="394" y="863"/>
                  </a:lnTo>
                  <a:lnTo>
                    <a:pt x="388" y="529"/>
                  </a:lnTo>
                  <a:lnTo>
                    <a:pt x="388" y="529"/>
                  </a:lnTo>
                  <a:lnTo>
                    <a:pt x="390" y="479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392" y="312"/>
                  </a:lnTo>
                  <a:lnTo>
                    <a:pt x="392" y="270"/>
                  </a:lnTo>
                  <a:lnTo>
                    <a:pt x="391" y="239"/>
                  </a:lnTo>
                  <a:lnTo>
                    <a:pt x="391" y="239"/>
                  </a:lnTo>
                  <a:lnTo>
                    <a:pt x="390" y="214"/>
                  </a:lnTo>
                  <a:lnTo>
                    <a:pt x="386" y="189"/>
                  </a:lnTo>
                  <a:lnTo>
                    <a:pt x="386" y="189"/>
                  </a:lnTo>
                  <a:lnTo>
                    <a:pt x="383" y="153"/>
                  </a:lnTo>
                  <a:lnTo>
                    <a:pt x="382" y="134"/>
                  </a:lnTo>
                  <a:lnTo>
                    <a:pt x="382" y="115"/>
                  </a:lnTo>
                  <a:lnTo>
                    <a:pt x="382" y="115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2" y="71"/>
                  </a:lnTo>
                  <a:lnTo>
                    <a:pt x="367" y="65"/>
                  </a:lnTo>
                  <a:lnTo>
                    <a:pt x="362" y="59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0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6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4" y="39"/>
                  </a:lnTo>
                  <a:lnTo>
                    <a:pt x="195" y="39"/>
                  </a:lnTo>
                  <a:lnTo>
                    <a:pt x="195" y="39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40" y="39"/>
                  </a:lnTo>
                  <a:lnTo>
                    <a:pt x="140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  <p:sp>
          <p:nvSpPr>
            <p:cNvPr id="306" name="Freeform 342"/>
            <p:cNvSpPr>
              <a:spLocks noEditPoints="1"/>
            </p:cNvSpPr>
            <p:nvPr/>
          </p:nvSpPr>
          <p:spPr bwMode="auto">
            <a:xfrm>
              <a:off x="6242051" y="2995613"/>
              <a:ext cx="368300" cy="307975"/>
            </a:xfrm>
            <a:custGeom>
              <a:avLst/>
              <a:gdLst/>
              <a:ahLst/>
              <a:cxnLst>
                <a:cxn ang="0">
                  <a:pos x="22" y="571"/>
                </a:cxn>
                <a:cxn ang="0">
                  <a:pos x="1" y="548"/>
                </a:cxn>
                <a:cxn ang="0">
                  <a:pos x="19" y="511"/>
                </a:cxn>
                <a:cxn ang="0">
                  <a:pos x="57" y="496"/>
                </a:cxn>
                <a:cxn ang="0">
                  <a:pos x="80" y="477"/>
                </a:cxn>
                <a:cxn ang="0">
                  <a:pos x="154" y="422"/>
                </a:cxn>
                <a:cxn ang="0">
                  <a:pos x="211" y="365"/>
                </a:cxn>
                <a:cxn ang="0">
                  <a:pos x="262" y="274"/>
                </a:cxn>
                <a:cxn ang="0">
                  <a:pos x="252" y="240"/>
                </a:cxn>
                <a:cxn ang="0">
                  <a:pos x="181" y="224"/>
                </a:cxn>
                <a:cxn ang="0">
                  <a:pos x="150" y="186"/>
                </a:cxn>
                <a:cxn ang="0">
                  <a:pos x="184" y="142"/>
                </a:cxn>
                <a:cxn ang="0">
                  <a:pos x="230" y="100"/>
                </a:cxn>
                <a:cxn ang="0">
                  <a:pos x="272" y="76"/>
                </a:cxn>
                <a:cxn ang="0">
                  <a:pos x="399" y="5"/>
                </a:cxn>
                <a:cxn ang="0">
                  <a:pos x="469" y="11"/>
                </a:cxn>
                <a:cxn ang="0">
                  <a:pos x="553" y="63"/>
                </a:cxn>
                <a:cxn ang="0">
                  <a:pos x="670" y="145"/>
                </a:cxn>
                <a:cxn ang="0">
                  <a:pos x="694" y="187"/>
                </a:cxn>
                <a:cxn ang="0">
                  <a:pos x="681" y="225"/>
                </a:cxn>
                <a:cxn ang="0">
                  <a:pos x="632" y="242"/>
                </a:cxn>
                <a:cxn ang="0">
                  <a:pos x="574" y="241"/>
                </a:cxn>
                <a:cxn ang="0">
                  <a:pos x="545" y="271"/>
                </a:cxn>
                <a:cxn ang="0">
                  <a:pos x="529" y="323"/>
                </a:cxn>
                <a:cxn ang="0">
                  <a:pos x="457" y="422"/>
                </a:cxn>
                <a:cxn ang="0">
                  <a:pos x="309" y="522"/>
                </a:cxn>
                <a:cxn ang="0">
                  <a:pos x="200" y="561"/>
                </a:cxn>
                <a:cxn ang="0">
                  <a:pos x="89" y="583"/>
                </a:cxn>
                <a:cxn ang="0">
                  <a:pos x="318" y="201"/>
                </a:cxn>
                <a:cxn ang="0">
                  <a:pos x="321" y="218"/>
                </a:cxn>
                <a:cxn ang="0">
                  <a:pos x="314" y="239"/>
                </a:cxn>
                <a:cxn ang="0">
                  <a:pos x="292" y="296"/>
                </a:cxn>
                <a:cxn ang="0">
                  <a:pos x="256" y="360"/>
                </a:cxn>
                <a:cxn ang="0">
                  <a:pos x="187" y="443"/>
                </a:cxn>
                <a:cxn ang="0">
                  <a:pos x="99" y="509"/>
                </a:cxn>
                <a:cxn ang="0">
                  <a:pos x="78" y="546"/>
                </a:cxn>
                <a:cxn ang="0">
                  <a:pos x="141" y="539"/>
                </a:cxn>
                <a:cxn ang="0">
                  <a:pos x="265" y="502"/>
                </a:cxn>
                <a:cxn ang="0">
                  <a:pos x="396" y="426"/>
                </a:cxn>
                <a:cxn ang="0">
                  <a:pos x="472" y="344"/>
                </a:cxn>
                <a:cxn ang="0">
                  <a:pos x="509" y="272"/>
                </a:cxn>
                <a:cxn ang="0">
                  <a:pos x="533" y="219"/>
                </a:cxn>
                <a:cxn ang="0">
                  <a:pos x="547" y="204"/>
                </a:cxn>
                <a:cxn ang="0">
                  <a:pos x="609" y="207"/>
                </a:cxn>
                <a:cxn ang="0">
                  <a:pos x="657" y="193"/>
                </a:cxn>
                <a:cxn ang="0">
                  <a:pos x="635" y="164"/>
                </a:cxn>
                <a:cxn ang="0">
                  <a:pos x="587" y="130"/>
                </a:cxn>
                <a:cxn ang="0">
                  <a:pos x="495" y="65"/>
                </a:cxn>
                <a:cxn ang="0">
                  <a:pos x="417" y="41"/>
                </a:cxn>
                <a:cxn ang="0">
                  <a:pos x="339" y="74"/>
                </a:cxn>
                <a:cxn ang="0">
                  <a:pos x="281" y="117"/>
                </a:cxn>
                <a:cxn ang="0">
                  <a:pos x="253" y="130"/>
                </a:cxn>
                <a:cxn ang="0">
                  <a:pos x="219" y="163"/>
                </a:cxn>
                <a:cxn ang="0">
                  <a:pos x="203" y="197"/>
                </a:cxn>
                <a:cxn ang="0">
                  <a:pos x="240" y="205"/>
                </a:cxn>
                <a:cxn ang="0">
                  <a:pos x="308" y="197"/>
                </a:cxn>
              </a:cxnLst>
              <a:rect l="0" t="0" r="r" b="b"/>
              <a:pathLst>
                <a:path w="695" h="583">
                  <a:moveTo>
                    <a:pt x="83" y="583"/>
                  </a:moveTo>
                  <a:lnTo>
                    <a:pt x="83" y="583"/>
                  </a:lnTo>
                  <a:lnTo>
                    <a:pt x="67" y="582"/>
                  </a:lnTo>
                  <a:lnTo>
                    <a:pt x="52" y="580"/>
                  </a:lnTo>
                  <a:lnTo>
                    <a:pt x="36" y="576"/>
                  </a:lnTo>
                  <a:lnTo>
                    <a:pt x="29" y="574"/>
                  </a:lnTo>
                  <a:lnTo>
                    <a:pt x="22" y="571"/>
                  </a:lnTo>
                  <a:lnTo>
                    <a:pt x="22" y="571"/>
                  </a:lnTo>
                  <a:lnTo>
                    <a:pt x="16" y="568"/>
                  </a:lnTo>
                  <a:lnTo>
                    <a:pt x="11" y="564"/>
                  </a:lnTo>
                  <a:lnTo>
                    <a:pt x="7" y="561"/>
                  </a:lnTo>
                  <a:lnTo>
                    <a:pt x="4" y="557"/>
                  </a:lnTo>
                  <a:lnTo>
                    <a:pt x="2" y="553"/>
                  </a:lnTo>
                  <a:lnTo>
                    <a:pt x="1" y="548"/>
                  </a:lnTo>
                  <a:lnTo>
                    <a:pt x="0" y="543"/>
                  </a:lnTo>
                  <a:lnTo>
                    <a:pt x="1" y="539"/>
                  </a:lnTo>
                  <a:lnTo>
                    <a:pt x="1" y="539"/>
                  </a:lnTo>
                  <a:lnTo>
                    <a:pt x="3" y="532"/>
                  </a:lnTo>
                  <a:lnTo>
                    <a:pt x="6" y="525"/>
                  </a:lnTo>
                  <a:lnTo>
                    <a:pt x="11" y="517"/>
                  </a:lnTo>
                  <a:lnTo>
                    <a:pt x="19" y="511"/>
                  </a:lnTo>
                  <a:lnTo>
                    <a:pt x="26" y="506"/>
                  </a:lnTo>
                  <a:lnTo>
                    <a:pt x="34" y="502"/>
                  </a:lnTo>
                  <a:lnTo>
                    <a:pt x="42" y="499"/>
                  </a:lnTo>
                  <a:lnTo>
                    <a:pt x="52" y="496"/>
                  </a:lnTo>
                  <a:lnTo>
                    <a:pt x="52" y="496"/>
                  </a:lnTo>
                  <a:lnTo>
                    <a:pt x="55" y="496"/>
                  </a:lnTo>
                  <a:lnTo>
                    <a:pt x="57" y="496"/>
                  </a:lnTo>
                  <a:lnTo>
                    <a:pt x="58" y="495"/>
                  </a:lnTo>
                  <a:lnTo>
                    <a:pt x="58" y="495"/>
                  </a:lnTo>
                  <a:lnTo>
                    <a:pt x="67" y="487"/>
                  </a:lnTo>
                  <a:lnTo>
                    <a:pt x="67" y="487"/>
                  </a:lnTo>
                  <a:lnTo>
                    <a:pt x="73" y="482"/>
                  </a:lnTo>
                  <a:lnTo>
                    <a:pt x="80" y="477"/>
                  </a:lnTo>
                  <a:lnTo>
                    <a:pt x="80" y="477"/>
                  </a:lnTo>
                  <a:lnTo>
                    <a:pt x="104" y="462"/>
                  </a:lnTo>
                  <a:lnTo>
                    <a:pt x="115" y="453"/>
                  </a:lnTo>
                  <a:lnTo>
                    <a:pt x="126" y="444"/>
                  </a:lnTo>
                  <a:lnTo>
                    <a:pt x="126" y="444"/>
                  </a:lnTo>
                  <a:lnTo>
                    <a:pt x="140" y="432"/>
                  </a:lnTo>
                  <a:lnTo>
                    <a:pt x="154" y="422"/>
                  </a:lnTo>
                  <a:lnTo>
                    <a:pt x="154" y="422"/>
                  </a:lnTo>
                  <a:lnTo>
                    <a:pt x="170" y="410"/>
                  </a:lnTo>
                  <a:lnTo>
                    <a:pt x="184" y="397"/>
                  </a:lnTo>
                  <a:lnTo>
                    <a:pt x="192" y="390"/>
                  </a:lnTo>
                  <a:lnTo>
                    <a:pt x="199" y="383"/>
                  </a:lnTo>
                  <a:lnTo>
                    <a:pt x="205" y="374"/>
                  </a:lnTo>
                  <a:lnTo>
                    <a:pt x="211" y="365"/>
                  </a:lnTo>
                  <a:lnTo>
                    <a:pt x="211" y="365"/>
                  </a:lnTo>
                  <a:lnTo>
                    <a:pt x="223" y="347"/>
                  </a:lnTo>
                  <a:lnTo>
                    <a:pt x="223" y="347"/>
                  </a:lnTo>
                  <a:lnTo>
                    <a:pt x="234" y="330"/>
                  </a:lnTo>
                  <a:lnTo>
                    <a:pt x="244" y="311"/>
                  </a:lnTo>
                  <a:lnTo>
                    <a:pt x="254" y="292"/>
                  </a:lnTo>
                  <a:lnTo>
                    <a:pt x="262" y="274"/>
                  </a:lnTo>
                  <a:lnTo>
                    <a:pt x="262" y="274"/>
                  </a:lnTo>
                  <a:lnTo>
                    <a:pt x="266" y="260"/>
                  </a:lnTo>
                  <a:lnTo>
                    <a:pt x="266" y="260"/>
                  </a:lnTo>
                  <a:lnTo>
                    <a:pt x="270" y="246"/>
                  </a:lnTo>
                  <a:lnTo>
                    <a:pt x="274" y="238"/>
                  </a:lnTo>
                  <a:lnTo>
                    <a:pt x="265" y="239"/>
                  </a:lnTo>
                  <a:lnTo>
                    <a:pt x="265" y="239"/>
                  </a:lnTo>
                  <a:lnTo>
                    <a:pt x="252" y="240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24" y="239"/>
                  </a:lnTo>
                  <a:lnTo>
                    <a:pt x="209" y="237"/>
                  </a:lnTo>
                  <a:lnTo>
                    <a:pt x="195" y="231"/>
                  </a:lnTo>
                  <a:lnTo>
                    <a:pt x="181" y="224"/>
                  </a:lnTo>
                  <a:lnTo>
                    <a:pt x="181" y="224"/>
                  </a:lnTo>
                  <a:lnTo>
                    <a:pt x="171" y="218"/>
                  </a:lnTo>
                  <a:lnTo>
                    <a:pt x="162" y="209"/>
                  </a:lnTo>
                  <a:lnTo>
                    <a:pt x="157" y="203"/>
                  </a:lnTo>
                  <a:lnTo>
                    <a:pt x="153" y="197"/>
                  </a:lnTo>
                  <a:lnTo>
                    <a:pt x="151" y="192"/>
                  </a:lnTo>
                  <a:lnTo>
                    <a:pt x="150" y="186"/>
                  </a:lnTo>
                  <a:lnTo>
                    <a:pt x="150" y="186"/>
                  </a:lnTo>
                  <a:lnTo>
                    <a:pt x="150" y="179"/>
                  </a:lnTo>
                  <a:lnTo>
                    <a:pt x="152" y="172"/>
                  </a:lnTo>
                  <a:lnTo>
                    <a:pt x="155" y="167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72" y="152"/>
                  </a:lnTo>
                  <a:lnTo>
                    <a:pt x="184" y="142"/>
                  </a:lnTo>
                  <a:lnTo>
                    <a:pt x="184" y="142"/>
                  </a:lnTo>
                  <a:lnTo>
                    <a:pt x="195" y="134"/>
                  </a:lnTo>
                  <a:lnTo>
                    <a:pt x="206" y="126"/>
                  </a:lnTo>
                  <a:lnTo>
                    <a:pt x="215" y="116"/>
                  </a:lnTo>
                  <a:lnTo>
                    <a:pt x="225" y="105"/>
                  </a:lnTo>
                  <a:lnTo>
                    <a:pt x="225" y="105"/>
                  </a:lnTo>
                  <a:lnTo>
                    <a:pt x="230" y="100"/>
                  </a:lnTo>
                  <a:lnTo>
                    <a:pt x="236" y="96"/>
                  </a:lnTo>
                  <a:lnTo>
                    <a:pt x="250" y="89"/>
                  </a:lnTo>
                  <a:lnTo>
                    <a:pt x="250" y="89"/>
                  </a:lnTo>
                  <a:lnTo>
                    <a:pt x="261" y="84"/>
                  </a:lnTo>
                  <a:lnTo>
                    <a:pt x="267" y="80"/>
                  </a:lnTo>
                  <a:lnTo>
                    <a:pt x="272" y="76"/>
                  </a:lnTo>
                  <a:lnTo>
                    <a:pt x="272" y="76"/>
                  </a:lnTo>
                  <a:lnTo>
                    <a:pt x="287" y="64"/>
                  </a:lnTo>
                  <a:lnTo>
                    <a:pt x="303" y="52"/>
                  </a:lnTo>
                  <a:lnTo>
                    <a:pt x="320" y="41"/>
                  </a:lnTo>
                  <a:lnTo>
                    <a:pt x="339" y="30"/>
                  </a:lnTo>
                  <a:lnTo>
                    <a:pt x="358" y="20"/>
                  </a:lnTo>
                  <a:lnTo>
                    <a:pt x="379" y="12"/>
                  </a:lnTo>
                  <a:lnTo>
                    <a:pt x="399" y="5"/>
                  </a:lnTo>
                  <a:lnTo>
                    <a:pt x="420" y="1"/>
                  </a:lnTo>
                  <a:lnTo>
                    <a:pt x="420" y="1"/>
                  </a:lnTo>
                  <a:lnTo>
                    <a:pt x="429" y="0"/>
                  </a:lnTo>
                  <a:lnTo>
                    <a:pt x="429" y="0"/>
                  </a:lnTo>
                  <a:lnTo>
                    <a:pt x="442" y="2"/>
                  </a:lnTo>
                  <a:lnTo>
                    <a:pt x="456" y="5"/>
                  </a:lnTo>
                  <a:lnTo>
                    <a:pt x="469" y="11"/>
                  </a:lnTo>
                  <a:lnTo>
                    <a:pt x="483" y="17"/>
                  </a:lnTo>
                  <a:lnTo>
                    <a:pt x="496" y="24"/>
                  </a:lnTo>
                  <a:lnTo>
                    <a:pt x="509" y="32"/>
                  </a:lnTo>
                  <a:lnTo>
                    <a:pt x="533" y="49"/>
                  </a:lnTo>
                  <a:lnTo>
                    <a:pt x="533" y="49"/>
                  </a:lnTo>
                  <a:lnTo>
                    <a:pt x="553" y="63"/>
                  </a:lnTo>
                  <a:lnTo>
                    <a:pt x="553" y="63"/>
                  </a:lnTo>
                  <a:lnTo>
                    <a:pt x="588" y="85"/>
                  </a:lnTo>
                  <a:lnTo>
                    <a:pt x="588" y="85"/>
                  </a:lnTo>
                  <a:lnTo>
                    <a:pt x="610" y="99"/>
                  </a:lnTo>
                  <a:lnTo>
                    <a:pt x="631" y="113"/>
                  </a:lnTo>
                  <a:lnTo>
                    <a:pt x="652" y="129"/>
                  </a:lnTo>
                  <a:lnTo>
                    <a:pt x="661" y="137"/>
                  </a:lnTo>
                  <a:lnTo>
                    <a:pt x="670" y="145"/>
                  </a:lnTo>
                  <a:lnTo>
                    <a:pt x="670" y="145"/>
                  </a:lnTo>
                  <a:lnTo>
                    <a:pt x="676" y="152"/>
                  </a:lnTo>
                  <a:lnTo>
                    <a:pt x="681" y="157"/>
                  </a:lnTo>
                  <a:lnTo>
                    <a:pt x="685" y="164"/>
                  </a:lnTo>
                  <a:lnTo>
                    <a:pt x="689" y="171"/>
                  </a:lnTo>
                  <a:lnTo>
                    <a:pt x="692" y="178"/>
                  </a:lnTo>
                  <a:lnTo>
                    <a:pt x="694" y="187"/>
                  </a:lnTo>
                  <a:lnTo>
                    <a:pt x="695" y="194"/>
                  </a:lnTo>
                  <a:lnTo>
                    <a:pt x="695" y="201"/>
                  </a:lnTo>
                  <a:lnTo>
                    <a:pt x="695" y="201"/>
                  </a:lnTo>
                  <a:lnTo>
                    <a:pt x="694" y="209"/>
                  </a:lnTo>
                  <a:lnTo>
                    <a:pt x="691" y="215"/>
                  </a:lnTo>
                  <a:lnTo>
                    <a:pt x="687" y="220"/>
                  </a:lnTo>
                  <a:lnTo>
                    <a:pt x="681" y="225"/>
                  </a:lnTo>
                  <a:lnTo>
                    <a:pt x="681" y="225"/>
                  </a:lnTo>
                  <a:lnTo>
                    <a:pt x="675" y="229"/>
                  </a:lnTo>
                  <a:lnTo>
                    <a:pt x="667" y="232"/>
                  </a:lnTo>
                  <a:lnTo>
                    <a:pt x="659" y="235"/>
                  </a:lnTo>
                  <a:lnTo>
                    <a:pt x="651" y="238"/>
                  </a:lnTo>
                  <a:lnTo>
                    <a:pt x="641" y="240"/>
                  </a:lnTo>
                  <a:lnTo>
                    <a:pt x="632" y="242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592" y="242"/>
                  </a:lnTo>
                  <a:lnTo>
                    <a:pt x="574" y="241"/>
                  </a:lnTo>
                  <a:lnTo>
                    <a:pt x="574" y="241"/>
                  </a:lnTo>
                  <a:lnTo>
                    <a:pt x="557" y="240"/>
                  </a:lnTo>
                  <a:lnTo>
                    <a:pt x="555" y="243"/>
                  </a:lnTo>
                  <a:lnTo>
                    <a:pt x="554" y="244"/>
                  </a:lnTo>
                  <a:lnTo>
                    <a:pt x="554" y="244"/>
                  </a:lnTo>
                  <a:lnTo>
                    <a:pt x="550" y="252"/>
                  </a:lnTo>
                  <a:lnTo>
                    <a:pt x="547" y="261"/>
                  </a:lnTo>
                  <a:lnTo>
                    <a:pt x="545" y="271"/>
                  </a:lnTo>
                  <a:lnTo>
                    <a:pt x="544" y="280"/>
                  </a:lnTo>
                  <a:lnTo>
                    <a:pt x="544" y="280"/>
                  </a:lnTo>
                  <a:lnTo>
                    <a:pt x="541" y="295"/>
                  </a:lnTo>
                  <a:lnTo>
                    <a:pt x="540" y="302"/>
                  </a:lnTo>
                  <a:lnTo>
                    <a:pt x="537" y="308"/>
                  </a:lnTo>
                  <a:lnTo>
                    <a:pt x="537" y="308"/>
                  </a:lnTo>
                  <a:lnTo>
                    <a:pt x="529" y="323"/>
                  </a:lnTo>
                  <a:lnTo>
                    <a:pt x="521" y="335"/>
                  </a:lnTo>
                  <a:lnTo>
                    <a:pt x="504" y="362"/>
                  </a:lnTo>
                  <a:lnTo>
                    <a:pt x="500" y="366"/>
                  </a:lnTo>
                  <a:lnTo>
                    <a:pt x="500" y="366"/>
                  </a:lnTo>
                  <a:lnTo>
                    <a:pt x="483" y="390"/>
                  </a:lnTo>
                  <a:lnTo>
                    <a:pt x="466" y="412"/>
                  </a:lnTo>
                  <a:lnTo>
                    <a:pt x="457" y="422"/>
                  </a:lnTo>
                  <a:lnTo>
                    <a:pt x="448" y="431"/>
                  </a:lnTo>
                  <a:lnTo>
                    <a:pt x="437" y="440"/>
                  </a:lnTo>
                  <a:lnTo>
                    <a:pt x="427" y="448"/>
                  </a:lnTo>
                  <a:lnTo>
                    <a:pt x="427" y="448"/>
                  </a:lnTo>
                  <a:lnTo>
                    <a:pt x="396" y="469"/>
                  </a:lnTo>
                  <a:lnTo>
                    <a:pt x="366" y="487"/>
                  </a:lnTo>
                  <a:lnTo>
                    <a:pt x="309" y="522"/>
                  </a:lnTo>
                  <a:lnTo>
                    <a:pt x="309" y="522"/>
                  </a:lnTo>
                  <a:lnTo>
                    <a:pt x="289" y="531"/>
                  </a:lnTo>
                  <a:lnTo>
                    <a:pt x="268" y="539"/>
                  </a:lnTo>
                  <a:lnTo>
                    <a:pt x="247" y="546"/>
                  </a:lnTo>
                  <a:lnTo>
                    <a:pt x="225" y="553"/>
                  </a:lnTo>
                  <a:lnTo>
                    <a:pt x="225" y="553"/>
                  </a:lnTo>
                  <a:lnTo>
                    <a:pt x="200" y="561"/>
                  </a:lnTo>
                  <a:lnTo>
                    <a:pt x="176" y="569"/>
                  </a:lnTo>
                  <a:lnTo>
                    <a:pt x="176" y="569"/>
                  </a:lnTo>
                  <a:lnTo>
                    <a:pt x="166" y="572"/>
                  </a:lnTo>
                  <a:lnTo>
                    <a:pt x="155" y="575"/>
                  </a:lnTo>
                  <a:lnTo>
                    <a:pt x="133" y="580"/>
                  </a:lnTo>
                  <a:lnTo>
                    <a:pt x="110" y="582"/>
                  </a:lnTo>
                  <a:lnTo>
                    <a:pt x="89" y="583"/>
                  </a:lnTo>
                  <a:lnTo>
                    <a:pt x="89" y="583"/>
                  </a:lnTo>
                  <a:lnTo>
                    <a:pt x="83" y="583"/>
                  </a:lnTo>
                  <a:lnTo>
                    <a:pt x="83" y="583"/>
                  </a:lnTo>
                  <a:close/>
                  <a:moveTo>
                    <a:pt x="308" y="197"/>
                  </a:moveTo>
                  <a:lnTo>
                    <a:pt x="308" y="197"/>
                  </a:lnTo>
                  <a:lnTo>
                    <a:pt x="313" y="198"/>
                  </a:lnTo>
                  <a:lnTo>
                    <a:pt x="318" y="201"/>
                  </a:lnTo>
                  <a:lnTo>
                    <a:pt x="318" y="201"/>
                  </a:lnTo>
                  <a:lnTo>
                    <a:pt x="319" y="203"/>
                  </a:lnTo>
                  <a:lnTo>
                    <a:pt x="321" y="207"/>
                  </a:lnTo>
                  <a:lnTo>
                    <a:pt x="321" y="211"/>
                  </a:lnTo>
                  <a:lnTo>
                    <a:pt x="321" y="215"/>
                  </a:lnTo>
                  <a:lnTo>
                    <a:pt x="321" y="216"/>
                  </a:lnTo>
                  <a:lnTo>
                    <a:pt x="321" y="218"/>
                  </a:lnTo>
                  <a:lnTo>
                    <a:pt x="321" y="218"/>
                  </a:lnTo>
                  <a:lnTo>
                    <a:pt x="322" y="221"/>
                  </a:lnTo>
                  <a:lnTo>
                    <a:pt x="322" y="225"/>
                  </a:lnTo>
                  <a:lnTo>
                    <a:pt x="321" y="229"/>
                  </a:lnTo>
                  <a:lnTo>
                    <a:pt x="317" y="234"/>
                  </a:lnTo>
                  <a:lnTo>
                    <a:pt x="317" y="234"/>
                  </a:lnTo>
                  <a:lnTo>
                    <a:pt x="314" y="239"/>
                  </a:lnTo>
                  <a:lnTo>
                    <a:pt x="312" y="243"/>
                  </a:lnTo>
                  <a:lnTo>
                    <a:pt x="307" y="254"/>
                  </a:lnTo>
                  <a:lnTo>
                    <a:pt x="301" y="269"/>
                  </a:lnTo>
                  <a:lnTo>
                    <a:pt x="296" y="285"/>
                  </a:lnTo>
                  <a:lnTo>
                    <a:pt x="296" y="285"/>
                  </a:lnTo>
                  <a:lnTo>
                    <a:pt x="292" y="296"/>
                  </a:lnTo>
                  <a:lnTo>
                    <a:pt x="292" y="296"/>
                  </a:lnTo>
                  <a:lnTo>
                    <a:pt x="289" y="304"/>
                  </a:lnTo>
                  <a:lnTo>
                    <a:pt x="285" y="311"/>
                  </a:lnTo>
                  <a:lnTo>
                    <a:pt x="276" y="327"/>
                  </a:lnTo>
                  <a:lnTo>
                    <a:pt x="276" y="327"/>
                  </a:lnTo>
                  <a:lnTo>
                    <a:pt x="271" y="334"/>
                  </a:lnTo>
                  <a:lnTo>
                    <a:pt x="271" y="334"/>
                  </a:lnTo>
                  <a:lnTo>
                    <a:pt x="256" y="360"/>
                  </a:lnTo>
                  <a:lnTo>
                    <a:pt x="256" y="360"/>
                  </a:lnTo>
                  <a:lnTo>
                    <a:pt x="246" y="376"/>
                  </a:lnTo>
                  <a:lnTo>
                    <a:pt x="235" y="392"/>
                  </a:lnTo>
                  <a:lnTo>
                    <a:pt x="224" y="408"/>
                  </a:lnTo>
                  <a:lnTo>
                    <a:pt x="210" y="422"/>
                  </a:lnTo>
                  <a:lnTo>
                    <a:pt x="210" y="422"/>
                  </a:lnTo>
                  <a:lnTo>
                    <a:pt x="187" y="443"/>
                  </a:lnTo>
                  <a:lnTo>
                    <a:pt x="166" y="461"/>
                  </a:lnTo>
                  <a:lnTo>
                    <a:pt x="144" y="478"/>
                  </a:lnTo>
                  <a:lnTo>
                    <a:pt x="123" y="493"/>
                  </a:lnTo>
                  <a:lnTo>
                    <a:pt x="123" y="493"/>
                  </a:lnTo>
                  <a:lnTo>
                    <a:pt x="112" y="501"/>
                  </a:lnTo>
                  <a:lnTo>
                    <a:pt x="99" y="509"/>
                  </a:lnTo>
                  <a:lnTo>
                    <a:pt x="99" y="509"/>
                  </a:lnTo>
                  <a:lnTo>
                    <a:pt x="82" y="523"/>
                  </a:lnTo>
                  <a:lnTo>
                    <a:pt x="72" y="529"/>
                  </a:lnTo>
                  <a:lnTo>
                    <a:pt x="62" y="534"/>
                  </a:lnTo>
                  <a:lnTo>
                    <a:pt x="45" y="542"/>
                  </a:lnTo>
                  <a:lnTo>
                    <a:pt x="64" y="545"/>
                  </a:lnTo>
                  <a:lnTo>
                    <a:pt x="64" y="545"/>
                  </a:lnTo>
                  <a:lnTo>
                    <a:pt x="78" y="546"/>
                  </a:lnTo>
                  <a:lnTo>
                    <a:pt x="80" y="546"/>
                  </a:lnTo>
                  <a:lnTo>
                    <a:pt x="80" y="546"/>
                  </a:lnTo>
                  <a:lnTo>
                    <a:pt x="97" y="545"/>
                  </a:lnTo>
                  <a:lnTo>
                    <a:pt x="115" y="542"/>
                  </a:lnTo>
                  <a:lnTo>
                    <a:pt x="115" y="542"/>
                  </a:lnTo>
                  <a:lnTo>
                    <a:pt x="127" y="541"/>
                  </a:lnTo>
                  <a:lnTo>
                    <a:pt x="141" y="539"/>
                  </a:lnTo>
                  <a:lnTo>
                    <a:pt x="141" y="539"/>
                  </a:lnTo>
                  <a:lnTo>
                    <a:pt x="158" y="538"/>
                  </a:lnTo>
                  <a:lnTo>
                    <a:pt x="177" y="534"/>
                  </a:lnTo>
                  <a:lnTo>
                    <a:pt x="197" y="529"/>
                  </a:lnTo>
                  <a:lnTo>
                    <a:pt x="219" y="522"/>
                  </a:lnTo>
                  <a:lnTo>
                    <a:pt x="241" y="512"/>
                  </a:lnTo>
                  <a:lnTo>
                    <a:pt x="265" y="502"/>
                  </a:lnTo>
                  <a:lnTo>
                    <a:pt x="290" y="489"/>
                  </a:lnTo>
                  <a:lnTo>
                    <a:pt x="317" y="476"/>
                  </a:lnTo>
                  <a:lnTo>
                    <a:pt x="317" y="476"/>
                  </a:lnTo>
                  <a:lnTo>
                    <a:pt x="338" y="465"/>
                  </a:lnTo>
                  <a:lnTo>
                    <a:pt x="357" y="452"/>
                  </a:lnTo>
                  <a:lnTo>
                    <a:pt x="377" y="440"/>
                  </a:lnTo>
                  <a:lnTo>
                    <a:pt x="396" y="426"/>
                  </a:lnTo>
                  <a:lnTo>
                    <a:pt x="414" y="412"/>
                  </a:lnTo>
                  <a:lnTo>
                    <a:pt x="431" y="395"/>
                  </a:lnTo>
                  <a:lnTo>
                    <a:pt x="447" y="379"/>
                  </a:lnTo>
                  <a:lnTo>
                    <a:pt x="461" y="360"/>
                  </a:lnTo>
                  <a:lnTo>
                    <a:pt x="461" y="360"/>
                  </a:lnTo>
                  <a:lnTo>
                    <a:pt x="472" y="344"/>
                  </a:lnTo>
                  <a:lnTo>
                    <a:pt x="472" y="344"/>
                  </a:lnTo>
                  <a:lnTo>
                    <a:pt x="484" y="328"/>
                  </a:lnTo>
                  <a:lnTo>
                    <a:pt x="495" y="310"/>
                  </a:lnTo>
                  <a:lnTo>
                    <a:pt x="500" y="301"/>
                  </a:lnTo>
                  <a:lnTo>
                    <a:pt x="504" y="291"/>
                  </a:lnTo>
                  <a:lnTo>
                    <a:pt x="507" y="282"/>
                  </a:lnTo>
                  <a:lnTo>
                    <a:pt x="509" y="272"/>
                  </a:lnTo>
                  <a:lnTo>
                    <a:pt x="509" y="272"/>
                  </a:lnTo>
                  <a:lnTo>
                    <a:pt x="511" y="258"/>
                  </a:lnTo>
                  <a:lnTo>
                    <a:pt x="513" y="247"/>
                  </a:lnTo>
                  <a:lnTo>
                    <a:pt x="517" y="237"/>
                  </a:lnTo>
                  <a:lnTo>
                    <a:pt x="523" y="225"/>
                  </a:lnTo>
                  <a:lnTo>
                    <a:pt x="523" y="225"/>
                  </a:lnTo>
                  <a:lnTo>
                    <a:pt x="527" y="221"/>
                  </a:lnTo>
                  <a:lnTo>
                    <a:pt x="533" y="219"/>
                  </a:lnTo>
                  <a:lnTo>
                    <a:pt x="535" y="218"/>
                  </a:lnTo>
                  <a:lnTo>
                    <a:pt x="536" y="215"/>
                  </a:lnTo>
                  <a:lnTo>
                    <a:pt x="536" y="215"/>
                  </a:lnTo>
                  <a:lnTo>
                    <a:pt x="537" y="212"/>
                  </a:lnTo>
                  <a:lnTo>
                    <a:pt x="540" y="207"/>
                  </a:lnTo>
                  <a:lnTo>
                    <a:pt x="544" y="204"/>
                  </a:lnTo>
                  <a:lnTo>
                    <a:pt x="547" y="204"/>
                  </a:lnTo>
                  <a:lnTo>
                    <a:pt x="551" y="203"/>
                  </a:lnTo>
                  <a:lnTo>
                    <a:pt x="551" y="203"/>
                  </a:lnTo>
                  <a:lnTo>
                    <a:pt x="575" y="205"/>
                  </a:lnTo>
                  <a:lnTo>
                    <a:pt x="575" y="205"/>
                  </a:lnTo>
                  <a:lnTo>
                    <a:pt x="592" y="206"/>
                  </a:lnTo>
                  <a:lnTo>
                    <a:pt x="609" y="207"/>
                  </a:lnTo>
                  <a:lnTo>
                    <a:pt x="609" y="207"/>
                  </a:lnTo>
                  <a:lnTo>
                    <a:pt x="622" y="206"/>
                  </a:lnTo>
                  <a:lnTo>
                    <a:pt x="632" y="205"/>
                  </a:lnTo>
                  <a:lnTo>
                    <a:pt x="642" y="203"/>
                  </a:lnTo>
                  <a:lnTo>
                    <a:pt x="652" y="200"/>
                  </a:lnTo>
                  <a:lnTo>
                    <a:pt x="652" y="200"/>
                  </a:lnTo>
                  <a:lnTo>
                    <a:pt x="656" y="197"/>
                  </a:lnTo>
                  <a:lnTo>
                    <a:pt x="657" y="193"/>
                  </a:lnTo>
                  <a:lnTo>
                    <a:pt x="657" y="193"/>
                  </a:lnTo>
                  <a:lnTo>
                    <a:pt x="657" y="190"/>
                  </a:lnTo>
                  <a:lnTo>
                    <a:pt x="657" y="187"/>
                  </a:lnTo>
                  <a:lnTo>
                    <a:pt x="652" y="181"/>
                  </a:lnTo>
                  <a:lnTo>
                    <a:pt x="645" y="172"/>
                  </a:lnTo>
                  <a:lnTo>
                    <a:pt x="635" y="164"/>
                  </a:lnTo>
                  <a:lnTo>
                    <a:pt x="635" y="164"/>
                  </a:lnTo>
                  <a:lnTo>
                    <a:pt x="628" y="157"/>
                  </a:lnTo>
                  <a:lnTo>
                    <a:pt x="628" y="157"/>
                  </a:lnTo>
                  <a:lnTo>
                    <a:pt x="620" y="148"/>
                  </a:lnTo>
                  <a:lnTo>
                    <a:pt x="611" y="142"/>
                  </a:lnTo>
                  <a:lnTo>
                    <a:pt x="602" y="137"/>
                  </a:lnTo>
                  <a:lnTo>
                    <a:pt x="593" y="132"/>
                  </a:lnTo>
                  <a:lnTo>
                    <a:pt x="587" y="130"/>
                  </a:lnTo>
                  <a:lnTo>
                    <a:pt x="587" y="130"/>
                  </a:lnTo>
                  <a:lnTo>
                    <a:pt x="574" y="122"/>
                  </a:lnTo>
                  <a:lnTo>
                    <a:pt x="562" y="113"/>
                  </a:lnTo>
                  <a:lnTo>
                    <a:pt x="535" y="93"/>
                  </a:lnTo>
                  <a:lnTo>
                    <a:pt x="535" y="93"/>
                  </a:lnTo>
                  <a:lnTo>
                    <a:pt x="509" y="75"/>
                  </a:lnTo>
                  <a:lnTo>
                    <a:pt x="495" y="65"/>
                  </a:lnTo>
                  <a:lnTo>
                    <a:pt x="482" y="57"/>
                  </a:lnTo>
                  <a:lnTo>
                    <a:pt x="468" y="50"/>
                  </a:lnTo>
                  <a:lnTo>
                    <a:pt x="454" y="45"/>
                  </a:lnTo>
                  <a:lnTo>
                    <a:pt x="439" y="42"/>
                  </a:lnTo>
                  <a:lnTo>
                    <a:pt x="425" y="41"/>
                  </a:lnTo>
                  <a:lnTo>
                    <a:pt x="425" y="41"/>
                  </a:lnTo>
                  <a:lnTo>
                    <a:pt x="417" y="41"/>
                  </a:lnTo>
                  <a:lnTo>
                    <a:pt x="408" y="42"/>
                  </a:lnTo>
                  <a:lnTo>
                    <a:pt x="400" y="45"/>
                  </a:lnTo>
                  <a:lnTo>
                    <a:pt x="392" y="47"/>
                  </a:lnTo>
                  <a:lnTo>
                    <a:pt x="392" y="47"/>
                  </a:lnTo>
                  <a:lnTo>
                    <a:pt x="367" y="59"/>
                  </a:lnTo>
                  <a:lnTo>
                    <a:pt x="352" y="67"/>
                  </a:lnTo>
                  <a:lnTo>
                    <a:pt x="339" y="74"/>
                  </a:lnTo>
                  <a:lnTo>
                    <a:pt x="325" y="82"/>
                  </a:lnTo>
                  <a:lnTo>
                    <a:pt x="312" y="92"/>
                  </a:lnTo>
                  <a:lnTo>
                    <a:pt x="298" y="103"/>
                  </a:lnTo>
                  <a:lnTo>
                    <a:pt x="286" y="114"/>
                  </a:lnTo>
                  <a:lnTo>
                    <a:pt x="286" y="114"/>
                  </a:lnTo>
                  <a:lnTo>
                    <a:pt x="283" y="116"/>
                  </a:lnTo>
                  <a:lnTo>
                    <a:pt x="281" y="117"/>
                  </a:lnTo>
                  <a:lnTo>
                    <a:pt x="275" y="119"/>
                  </a:lnTo>
                  <a:lnTo>
                    <a:pt x="275" y="119"/>
                  </a:lnTo>
                  <a:lnTo>
                    <a:pt x="268" y="120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57" y="127"/>
                  </a:lnTo>
                  <a:lnTo>
                    <a:pt x="253" y="130"/>
                  </a:lnTo>
                  <a:lnTo>
                    <a:pt x="246" y="137"/>
                  </a:lnTo>
                  <a:lnTo>
                    <a:pt x="246" y="137"/>
                  </a:lnTo>
                  <a:lnTo>
                    <a:pt x="238" y="145"/>
                  </a:lnTo>
                  <a:lnTo>
                    <a:pt x="238" y="145"/>
                  </a:lnTo>
                  <a:lnTo>
                    <a:pt x="231" y="152"/>
                  </a:lnTo>
                  <a:lnTo>
                    <a:pt x="231" y="152"/>
                  </a:lnTo>
                  <a:lnTo>
                    <a:pt x="219" y="163"/>
                  </a:lnTo>
                  <a:lnTo>
                    <a:pt x="208" y="173"/>
                  </a:lnTo>
                  <a:lnTo>
                    <a:pt x="204" y="178"/>
                  </a:lnTo>
                  <a:lnTo>
                    <a:pt x="202" y="184"/>
                  </a:lnTo>
                  <a:lnTo>
                    <a:pt x="201" y="189"/>
                  </a:lnTo>
                  <a:lnTo>
                    <a:pt x="201" y="194"/>
                  </a:lnTo>
                  <a:lnTo>
                    <a:pt x="201" y="194"/>
                  </a:lnTo>
                  <a:lnTo>
                    <a:pt x="203" y="197"/>
                  </a:lnTo>
                  <a:lnTo>
                    <a:pt x="205" y="199"/>
                  </a:lnTo>
                  <a:lnTo>
                    <a:pt x="208" y="201"/>
                  </a:lnTo>
                  <a:lnTo>
                    <a:pt x="212" y="203"/>
                  </a:lnTo>
                  <a:lnTo>
                    <a:pt x="223" y="205"/>
                  </a:lnTo>
                  <a:lnTo>
                    <a:pt x="237" y="206"/>
                  </a:lnTo>
                  <a:lnTo>
                    <a:pt x="240" y="205"/>
                  </a:lnTo>
                  <a:lnTo>
                    <a:pt x="240" y="205"/>
                  </a:lnTo>
                  <a:lnTo>
                    <a:pt x="251" y="205"/>
                  </a:lnTo>
                  <a:lnTo>
                    <a:pt x="261" y="204"/>
                  </a:lnTo>
                  <a:lnTo>
                    <a:pt x="281" y="201"/>
                  </a:lnTo>
                  <a:lnTo>
                    <a:pt x="281" y="201"/>
                  </a:lnTo>
                  <a:lnTo>
                    <a:pt x="306" y="197"/>
                  </a:lnTo>
                  <a:lnTo>
                    <a:pt x="306" y="197"/>
                  </a:lnTo>
                  <a:lnTo>
                    <a:pt x="308" y="197"/>
                  </a:lnTo>
                  <a:lnTo>
                    <a:pt x="308" y="1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14042"/>
                </a:solidFill>
              </a:endParaRPr>
            </a:p>
          </p:txBody>
        </p:sp>
      </p:grpSp>
      <p:sp>
        <p:nvSpPr>
          <p:cNvPr id="307" name="文本框 306"/>
          <p:cNvSpPr txBox="1"/>
          <p:nvPr/>
        </p:nvSpPr>
        <p:spPr>
          <a:xfrm>
            <a:off x="5754020" y="3371096"/>
            <a:ext cx="84830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spc="-300" dirty="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  <a:endParaRPr lang="zh-CN" altLang="en-US" sz="2000" b="1" spc="-300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308" name="文本框 307"/>
          <p:cNvSpPr txBox="1"/>
          <p:nvPr/>
        </p:nvSpPr>
        <p:spPr>
          <a:xfrm>
            <a:off x="5132100" y="3740096"/>
            <a:ext cx="2083740" cy="8299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zh-CN" altLang="en-US" sz="12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更多手绘模板敬请关注蓝素材。蓝素材</a:t>
            </a:r>
            <a:r>
              <a:rPr lang="zh-CN" altLang="zh-CN" sz="12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2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在此处输入文字。在此处输入文字。</a:t>
            </a:r>
            <a:endParaRPr lang="en-US" altLang="zh-CN" sz="120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309" name="Freeform 30"/>
          <p:cNvSpPr>
            <a:spLocks noEditPoints="1"/>
          </p:cNvSpPr>
          <p:nvPr/>
        </p:nvSpPr>
        <p:spPr bwMode="auto">
          <a:xfrm>
            <a:off x="5480896" y="341529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414042"/>
              </a:solidFill>
            </a:endParaRPr>
          </a:p>
        </p:txBody>
      </p:sp>
      <p:sp>
        <p:nvSpPr>
          <p:cNvPr id="310" name="文本框 309"/>
          <p:cNvSpPr txBox="1"/>
          <p:nvPr/>
        </p:nvSpPr>
        <p:spPr>
          <a:xfrm>
            <a:off x="3771291" y="4689768"/>
            <a:ext cx="84830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spc="-300" dirty="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  <a:endParaRPr lang="zh-CN" altLang="en-US" sz="2000" b="1" spc="-300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311" name="文本框 310"/>
          <p:cNvSpPr txBox="1"/>
          <p:nvPr/>
        </p:nvSpPr>
        <p:spPr>
          <a:xfrm>
            <a:off x="3149371" y="5058768"/>
            <a:ext cx="2083740" cy="8299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zh-CN" altLang="en-US" sz="12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更多手绘模板敬请关注蓝素材。蓝素材</a:t>
            </a:r>
            <a:r>
              <a:rPr lang="zh-CN" altLang="zh-CN" sz="12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2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在此处输入文字。在此处输入文字。</a:t>
            </a:r>
            <a:endParaRPr lang="en-US" altLang="zh-CN" sz="120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312" name="Freeform 30"/>
          <p:cNvSpPr>
            <a:spLocks noEditPoints="1"/>
          </p:cNvSpPr>
          <p:nvPr/>
        </p:nvSpPr>
        <p:spPr bwMode="auto">
          <a:xfrm>
            <a:off x="3498167" y="473396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414042"/>
              </a:solidFill>
            </a:endParaRPr>
          </a:p>
        </p:txBody>
      </p:sp>
      <p:sp>
        <p:nvSpPr>
          <p:cNvPr id="313" name="文本框 312"/>
          <p:cNvSpPr txBox="1"/>
          <p:nvPr/>
        </p:nvSpPr>
        <p:spPr>
          <a:xfrm>
            <a:off x="8058816" y="4577162"/>
            <a:ext cx="84830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spc="-300" dirty="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  <a:endParaRPr lang="zh-CN" altLang="en-US" sz="2000" b="1" spc="-300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314" name="文本框 313"/>
          <p:cNvSpPr txBox="1"/>
          <p:nvPr/>
        </p:nvSpPr>
        <p:spPr>
          <a:xfrm>
            <a:off x="7436896" y="4946162"/>
            <a:ext cx="2083740" cy="8299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zh-CN" altLang="en-US" sz="12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更多手绘模板敬请关注蓝素材。蓝素材</a:t>
            </a:r>
            <a:r>
              <a:rPr lang="zh-CN" altLang="zh-CN" sz="12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2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在此处输入文字。在此处输入文字。</a:t>
            </a:r>
            <a:endParaRPr lang="en-US" altLang="zh-CN" sz="120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315" name="Freeform 30"/>
          <p:cNvSpPr>
            <a:spLocks noEditPoints="1"/>
          </p:cNvSpPr>
          <p:nvPr/>
        </p:nvSpPr>
        <p:spPr bwMode="auto">
          <a:xfrm>
            <a:off x="7785692" y="4621356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414042"/>
              </a:solidFill>
            </a:endParaRPr>
          </a:p>
        </p:txBody>
      </p:sp>
      <p:sp>
        <p:nvSpPr>
          <p:cNvPr id="316" name="文本框 315"/>
          <p:cNvSpPr txBox="1"/>
          <p:nvPr/>
        </p:nvSpPr>
        <p:spPr>
          <a:xfrm>
            <a:off x="1308211" y="5313782"/>
            <a:ext cx="84830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spc="-300" dirty="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  <a:endParaRPr lang="zh-CN" altLang="en-US" sz="2000" b="1" spc="-300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317" name="文本框 316"/>
          <p:cNvSpPr txBox="1"/>
          <p:nvPr/>
        </p:nvSpPr>
        <p:spPr>
          <a:xfrm>
            <a:off x="686291" y="5682782"/>
            <a:ext cx="2083740" cy="8299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zh-CN" altLang="en-US" sz="12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更多手绘模板敬请关注蓝素材。蓝素材</a:t>
            </a:r>
            <a:r>
              <a:rPr lang="zh-CN" altLang="zh-CN" sz="12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2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在此处输入文字。在此处输入文字。</a:t>
            </a:r>
            <a:endParaRPr lang="en-US" altLang="zh-CN" sz="120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318" name="Freeform 30"/>
          <p:cNvSpPr>
            <a:spLocks noEditPoints="1"/>
          </p:cNvSpPr>
          <p:nvPr/>
        </p:nvSpPr>
        <p:spPr bwMode="auto">
          <a:xfrm>
            <a:off x="1035087" y="5357976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20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319" name="文本框 318"/>
          <p:cNvSpPr txBox="1"/>
          <p:nvPr/>
        </p:nvSpPr>
        <p:spPr>
          <a:xfrm>
            <a:off x="10288649" y="5381521"/>
            <a:ext cx="84830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spc="-300" dirty="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  <a:endParaRPr lang="zh-CN" altLang="en-US" sz="2000" b="1" spc="-300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320" name="文本框 319"/>
          <p:cNvSpPr txBox="1"/>
          <p:nvPr/>
        </p:nvSpPr>
        <p:spPr>
          <a:xfrm>
            <a:off x="9666729" y="5750521"/>
            <a:ext cx="2083740" cy="8299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zh-CN" altLang="en-US" sz="12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更多手绘模板敬请关注蓝素材。蓝素材</a:t>
            </a:r>
            <a:r>
              <a:rPr lang="zh-CN" altLang="zh-CN" sz="12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2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在此处输入文字。在此处输入文字。</a:t>
            </a:r>
            <a:endParaRPr lang="en-US" altLang="zh-CN" sz="120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321" name="Freeform 30"/>
          <p:cNvSpPr>
            <a:spLocks noEditPoints="1"/>
          </p:cNvSpPr>
          <p:nvPr/>
        </p:nvSpPr>
        <p:spPr bwMode="auto">
          <a:xfrm>
            <a:off x="10015525" y="5425715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414042"/>
              </a:solidFill>
            </a:endParaRPr>
          </a:p>
        </p:txBody>
      </p:sp>
      <p:cxnSp>
        <p:nvCxnSpPr>
          <p:cNvPr id="322" name="直接连接符 321"/>
          <p:cNvCxnSpPr/>
          <p:nvPr/>
        </p:nvCxnSpPr>
        <p:spPr>
          <a:xfrm flipV="1">
            <a:off x="1673856" y="4903059"/>
            <a:ext cx="0" cy="467006"/>
          </a:xfrm>
          <a:prstGeom prst="line">
            <a:avLst/>
          </a:prstGeom>
          <a:ln w="19050">
            <a:solidFill>
              <a:srgbClr val="414042"/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4" name="直接连接符 323"/>
          <p:cNvCxnSpPr/>
          <p:nvPr/>
        </p:nvCxnSpPr>
        <p:spPr>
          <a:xfrm flipV="1">
            <a:off x="4085956" y="4154350"/>
            <a:ext cx="0" cy="467006"/>
          </a:xfrm>
          <a:prstGeom prst="line">
            <a:avLst/>
          </a:prstGeom>
          <a:ln w="19050">
            <a:solidFill>
              <a:srgbClr val="414042"/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5" name="直接连接符 324"/>
          <p:cNvCxnSpPr/>
          <p:nvPr/>
        </p:nvCxnSpPr>
        <p:spPr>
          <a:xfrm flipV="1">
            <a:off x="6079808" y="2664316"/>
            <a:ext cx="0" cy="467006"/>
          </a:xfrm>
          <a:prstGeom prst="line">
            <a:avLst/>
          </a:prstGeom>
          <a:ln w="19050">
            <a:solidFill>
              <a:srgbClr val="414042"/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6" name="直接连接符 325"/>
          <p:cNvCxnSpPr/>
          <p:nvPr/>
        </p:nvCxnSpPr>
        <p:spPr>
          <a:xfrm flipV="1">
            <a:off x="8388982" y="4106280"/>
            <a:ext cx="0" cy="467006"/>
          </a:xfrm>
          <a:prstGeom prst="line">
            <a:avLst/>
          </a:prstGeom>
          <a:ln w="19050">
            <a:solidFill>
              <a:srgbClr val="414042"/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7" name="直接连接符 326"/>
          <p:cNvCxnSpPr/>
          <p:nvPr/>
        </p:nvCxnSpPr>
        <p:spPr>
          <a:xfrm flipV="1">
            <a:off x="10687355" y="4997340"/>
            <a:ext cx="0" cy="467006"/>
          </a:xfrm>
          <a:prstGeom prst="line">
            <a:avLst/>
          </a:prstGeom>
          <a:ln w="19050">
            <a:solidFill>
              <a:srgbClr val="414042"/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23" name="组合 322"/>
          <p:cNvGrpSpPr/>
          <p:nvPr/>
        </p:nvGrpSpPr>
        <p:grpSpPr>
          <a:xfrm>
            <a:off x="1499616" y="673342"/>
            <a:ext cx="9314688" cy="499246"/>
            <a:chOff x="1499616" y="673342"/>
            <a:chExt cx="9314688" cy="499246"/>
          </a:xfrm>
        </p:grpSpPr>
        <p:grpSp>
          <p:nvGrpSpPr>
            <p:cNvPr id="328" name="组合 327"/>
            <p:cNvGrpSpPr/>
            <p:nvPr/>
          </p:nvGrpSpPr>
          <p:grpSpPr>
            <a:xfrm>
              <a:off x="4486911" y="674862"/>
              <a:ext cx="435383" cy="439781"/>
              <a:chOff x="1549033" y="966509"/>
              <a:chExt cx="545127" cy="550634"/>
            </a:xfrm>
          </p:grpSpPr>
          <p:sp>
            <p:nvSpPr>
              <p:cNvPr id="337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338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339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340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  <p:cxnSp>
          <p:nvCxnSpPr>
            <p:cNvPr id="329" name="直接连接符 328"/>
            <p:cNvCxnSpPr/>
            <p:nvPr/>
          </p:nvCxnSpPr>
          <p:spPr>
            <a:xfrm>
              <a:off x="1499616" y="885700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0" name="直接连接符 329"/>
            <p:cNvCxnSpPr/>
            <p:nvPr/>
          </p:nvCxnSpPr>
          <p:spPr>
            <a:xfrm>
              <a:off x="8034528" y="894844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1" name="矩形 330"/>
            <p:cNvSpPr/>
            <p:nvPr/>
          </p:nvSpPr>
          <p:spPr>
            <a:xfrm>
              <a:off x="4922294" y="710923"/>
              <a:ext cx="2340725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400" b="1" smtClean="0">
                  <a:solidFill>
                    <a:srgbClr val="414042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这里是本页标题</a:t>
              </a:r>
              <a:endParaRPr lang="en-US" altLang="zh-CN" sz="24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grpSp>
          <p:nvGrpSpPr>
            <p:cNvPr id="332" name="组合 331"/>
            <p:cNvGrpSpPr/>
            <p:nvPr/>
          </p:nvGrpSpPr>
          <p:grpSpPr>
            <a:xfrm>
              <a:off x="7346297" y="673342"/>
              <a:ext cx="435383" cy="439781"/>
              <a:chOff x="1549033" y="966509"/>
              <a:chExt cx="545127" cy="550634"/>
            </a:xfrm>
          </p:grpSpPr>
          <p:sp>
            <p:nvSpPr>
              <p:cNvPr id="333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334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335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336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4841057" y="4132309"/>
            <a:ext cx="3070903" cy="2330299"/>
            <a:chOff x="2220992" y="3244739"/>
            <a:chExt cx="3858753" cy="2928144"/>
          </a:xfrm>
        </p:grpSpPr>
        <p:sp>
          <p:nvSpPr>
            <p:cNvPr id="3" name="Freeform 5"/>
            <p:cNvSpPr/>
            <p:nvPr/>
          </p:nvSpPr>
          <p:spPr bwMode="auto">
            <a:xfrm>
              <a:off x="2220992" y="3959115"/>
              <a:ext cx="2264904" cy="2213768"/>
            </a:xfrm>
            <a:custGeom>
              <a:avLst/>
              <a:gdLst>
                <a:gd name="T0" fmla="*/ 112 w 604"/>
                <a:gd name="T1" fmla="*/ 11 h 650"/>
                <a:gd name="T2" fmla="*/ 103 w 604"/>
                <a:gd name="T3" fmla="*/ 58 h 650"/>
                <a:gd name="T4" fmla="*/ 103 w 604"/>
                <a:gd name="T5" fmla="*/ 59 h 650"/>
                <a:gd name="T6" fmla="*/ 103 w 604"/>
                <a:gd name="T7" fmla="*/ 60 h 650"/>
                <a:gd name="T8" fmla="*/ 103 w 604"/>
                <a:gd name="T9" fmla="*/ 63 h 650"/>
                <a:gd name="T10" fmla="*/ 91 w 604"/>
                <a:gd name="T11" fmla="*/ 88 h 650"/>
                <a:gd name="T12" fmla="*/ 84 w 604"/>
                <a:gd name="T13" fmla="*/ 96 h 650"/>
                <a:gd name="T14" fmla="*/ 60 w 604"/>
                <a:gd name="T15" fmla="*/ 114 h 650"/>
                <a:gd name="T16" fmla="*/ 58 w 604"/>
                <a:gd name="T17" fmla="*/ 115 h 650"/>
                <a:gd name="T18" fmla="*/ 5 w 604"/>
                <a:gd name="T19" fmla="*/ 167 h 650"/>
                <a:gd name="T20" fmla="*/ 5 w 604"/>
                <a:gd name="T21" fmla="*/ 169 h 650"/>
                <a:gd name="T22" fmla="*/ 4 w 604"/>
                <a:gd name="T23" fmla="*/ 170 h 650"/>
                <a:gd name="T24" fmla="*/ 2 w 604"/>
                <a:gd name="T25" fmla="*/ 185 h 650"/>
                <a:gd name="T26" fmla="*/ 13 w 604"/>
                <a:gd name="T27" fmla="*/ 196 h 650"/>
                <a:gd name="T28" fmla="*/ 16 w 604"/>
                <a:gd name="T29" fmla="*/ 197 h 650"/>
                <a:gd name="T30" fmla="*/ 25 w 604"/>
                <a:gd name="T31" fmla="*/ 203 h 650"/>
                <a:gd name="T32" fmla="*/ 34 w 604"/>
                <a:gd name="T33" fmla="*/ 210 h 650"/>
                <a:gd name="T34" fmla="*/ 45 w 604"/>
                <a:gd name="T35" fmla="*/ 248 h 650"/>
                <a:gd name="T36" fmla="*/ 43 w 604"/>
                <a:gd name="T37" fmla="*/ 263 h 650"/>
                <a:gd name="T38" fmla="*/ 40 w 604"/>
                <a:gd name="T39" fmla="*/ 276 h 650"/>
                <a:gd name="T40" fmla="*/ 51 w 604"/>
                <a:gd name="T41" fmla="*/ 286 h 650"/>
                <a:gd name="T42" fmla="*/ 62 w 604"/>
                <a:gd name="T43" fmla="*/ 291 h 650"/>
                <a:gd name="T44" fmla="*/ 49 w 604"/>
                <a:gd name="T45" fmla="*/ 314 h 650"/>
                <a:gd name="T46" fmla="*/ 49 w 604"/>
                <a:gd name="T47" fmla="*/ 317 h 650"/>
                <a:gd name="T48" fmla="*/ 56 w 604"/>
                <a:gd name="T49" fmla="*/ 340 h 650"/>
                <a:gd name="T50" fmla="*/ 56 w 604"/>
                <a:gd name="T51" fmla="*/ 341 h 650"/>
                <a:gd name="T52" fmla="*/ 56 w 604"/>
                <a:gd name="T53" fmla="*/ 343 h 650"/>
                <a:gd name="T54" fmla="*/ 63 w 604"/>
                <a:gd name="T55" fmla="*/ 375 h 650"/>
                <a:gd name="T56" fmla="*/ 69 w 604"/>
                <a:gd name="T57" fmla="*/ 439 h 650"/>
                <a:gd name="T58" fmla="*/ 131 w 604"/>
                <a:gd name="T59" fmla="*/ 453 h 650"/>
                <a:gd name="T60" fmla="*/ 166 w 604"/>
                <a:gd name="T61" fmla="*/ 449 h 650"/>
                <a:gd name="T62" fmla="*/ 167 w 604"/>
                <a:gd name="T63" fmla="*/ 449 h 650"/>
                <a:gd name="T64" fmla="*/ 168 w 604"/>
                <a:gd name="T65" fmla="*/ 449 h 650"/>
                <a:gd name="T66" fmla="*/ 174 w 604"/>
                <a:gd name="T67" fmla="*/ 448 h 650"/>
                <a:gd name="T68" fmla="*/ 209 w 604"/>
                <a:gd name="T69" fmla="*/ 465 h 650"/>
                <a:gd name="T70" fmla="*/ 222 w 604"/>
                <a:gd name="T71" fmla="*/ 486 h 650"/>
                <a:gd name="T72" fmla="*/ 223 w 604"/>
                <a:gd name="T73" fmla="*/ 487 h 650"/>
                <a:gd name="T74" fmla="*/ 310 w 604"/>
                <a:gd name="T75" fmla="*/ 650 h 650"/>
                <a:gd name="T76" fmla="*/ 396 w 604"/>
                <a:gd name="T77" fmla="*/ 487 h 650"/>
                <a:gd name="T78" fmla="*/ 474 w 604"/>
                <a:gd name="T79" fmla="*/ 339 h 650"/>
                <a:gd name="T80" fmla="*/ 475 w 604"/>
                <a:gd name="T81" fmla="*/ 337 h 650"/>
                <a:gd name="T82" fmla="*/ 476 w 604"/>
                <a:gd name="T83" fmla="*/ 336 h 650"/>
                <a:gd name="T84" fmla="*/ 563 w 604"/>
                <a:gd name="T85" fmla="*/ 222 h 650"/>
                <a:gd name="T86" fmla="*/ 563 w 604"/>
                <a:gd name="T87" fmla="*/ 221 h 650"/>
                <a:gd name="T88" fmla="*/ 604 w 604"/>
                <a:gd name="T89" fmla="*/ 99 h 650"/>
                <a:gd name="T90" fmla="*/ 604 w 604"/>
                <a:gd name="T91" fmla="*/ 85 h 650"/>
                <a:gd name="T92" fmla="*/ 591 w 604"/>
                <a:gd name="T93" fmla="*/ 0 h 650"/>
                <a:gd name="T94" fmla="*/ 118 w 604"/>
                <a:gd name="T95" fmla="*/ 0 h 650"/>
                <a:gd name="T96" fmla="*/ 112 w 604"/>
                <a:gd name="T97" fmla="*/ 11 h 650"/>
                <a:gd name="connsiteX0" fmla="*/ 1831 w 9977"/>
                <a:gd name="connsiteY0" fmla="*/ 169 h 10076"/>
                <a:gd name="connsiteX1" fmla="*/ 1682 w 9977"/>
                <a:gd name="connsiteY1" fmla="*/ 892 h 10076"/>
                <a:gd name="connsiteX2" fmla="*/ 1682 w 9977"/>
                <a:gd name="connsiteY2" fmla="*/ 908 h 10076"/>
                <a:gd name="connsiteX3" fmla="*/ 1682 w 9977"/>
                <a:gd name="connsiteY3" fmla="*/ 923 h 10076"/>
                <a:gd name="connsiteX4" fmla="*/ 1682 w 9977"/>
                <a:gd name="connsiteY4" fmla="*/ 969 h 10076"/>
                <a:gd name="connsiteX5" fmla="*/ 1484 w 9977"/>
                <a:gd name="connsiteY5" fmla="*/ 1354 h 10076"/>
                <a:gd name="connsiteX6" fmla="*/ 1368 w 9977"/>
                <a:gd name="connsiteY6" fmla="*/ 1477 h 10076"/>
                <a:gd name="connsiteX7" fmla="*/ 970 w 9977"/>
                <a:gd name="connsiteY7" fmla="*/ 1754 h 10076"/>
                <a:gd name="connsiteX8" fmla="*/ 937 w 9977"/>
                <a:gd name="connsiteY8" fmla="*/ 1769 h 10076"/>
                <a:gd name="connsiteX9" fmla="*/ 60 w 9977"/>
                <a:gd name="connsiteY9" fmla="*/ 2569 h 10076"/>
                <a:gd name="connsiteX10" fmla="*/ 60 w 9977"/>
                <a:gd name="connsiteY10" fmla="*/ 2600 h 10076"/>
                <a:gd name="connsiteX11" fmla="*/ 43 w 9977"/>
                <a:gd name="connsiteY11" fmla="*/ 2615 h 10076"/>
                <a:gd name="connsiteX12" fmla="*/ 10 w 9977"/>
                <a:gd name="connsiteY12" fmla="*/ 2846 h 10076"/>
                <a:gd name="connsiteX13" fmla="*/ 192 w 9977"/>
                <a:gd name="connsiteY13" fmla="*/ 3015 h 10076"/>
                <a:gd name="connsiteX14" fmla="*/ 242 w 9977"/>
                <a:gd name="connsiteY14" fmla="*/ 3031 h 10076"/>
                <a:gd name="connsiteX15" fmla="*/ 391 w 9977"/>
                <a:gd name="connsiteY15" fmla="*/ 3123 h 10076"/>
                <a:gd name="connsiteX16" fmla="*/ 540 w 9977"/>
                <a:gd name="connsiteY16" fmla="*/ 3231 h 10076"/>
                <a:gd name="connsiteX17" fmla="*/ 722 w 9977"/>
                <a:gd name="connsiteY17" fmla="*/ 3815 h 10076"/>
                <a:gd name="connsiteX18" fmla="*/ 689 w 9977"/>
                <a:gd name="connsiteY18" fmla="*/ 4046 h 10076"/>
                <a:gd name="connsiteX19" fmla="*/ 639 w 9977"/>
                <a:gd name="connsiteY19" fmla="*/ 4246 h 10076"/>
                <a:gd name="connsiteX20" fmla="*/ 821 w 9977"/>
                <a:gd name="connsiteY20" fmla="*/ 4400 h 10076"/>
                <a:gd name="connsiteX21" fmla="*/ 1003 w 9977"/>
                <a:gd name="connsiteY21" fmla="*/ 4477 h 10076"/>
                <a:gd name="connsiteX22" fmla="*/ 788 w 9977"/>
                <a:gd name="connsiteY22" fmla="*/ 4831 h 10076"/>
                <a:gd name="connsiteX23" fmla="*/ 788 w 9977"/>
                <a:gd name="connsiteY23" fmla="*/ 4877 h 10076"/>
                <a:gd name="connsiteX24" fmla="*/ 904 w 9977"/>
                <a:gd name="connsiteY24" fmla="*/ 5231 h 10076"/>
                <a:gd name="connsiteX25" fmla="*/ 904 w 9977"/>
                <a:gd name="connsiteY25" fmla="*/ 5246 h 10076"/>
                <a:gd name="connsiteX26" fmla="*/ 904 w 9977"/>
                <a:gd name="connsiteY26" fmla="*/ 5277 h 10076"/>
                <a:gd name="connsiteX27" fmla="*/ 1020 w 9977"/>
                <a:gd name="connsiteY27" fmla="*/ 5769 h 10076"/>
                <a:gd name="connsiteX28" fmla="*/ 1119 w 9977"/>
                <a:gd name="connsiteY28" fmla="*/ 6754 h 10076"/>
                <a:gd name="connsiteX29" fmla="*/ 2146 w 9977"/>
                <a:gd name="connsiteY29" fmla="*/ 6969 h 10076"/>
                <a:gd name="connsiteX30" fmla="*/ 2725 w 9977"/>
                <a:gd name="connsiteY30" fmla="*/ 6908 h 10076"/>
                <a:gd name="connsiteX31" fmla="*/ 2742 w 9977"/>
                <a:gd name="connsiteY31" fmla="*/ 6908 h 10076"/>
                <a:gd name="connsiteX32" fmla="*/ 2758 w 9977"/>
                <a:gd name="connsiteY32" fmla="*/ 6908 h 10076"/>
                <a:gd name="connsiteX33" fmla="*/ 2858 w 9977"/>
                <a:gd name="connsiteY33" fmla="*/ 6892 h 10076"/>
                <a:gd name="connsiteX34" fmla="*/ 3437 w 9977"/>
                <a:gd name="connsiteY34" fmla="*/ 7154 h 10076"/>
                <a:gd name="connsiteX35" fmla="*/ 3652 w 9977"/>
                <a:gd name="connsiteY35" fmla="*/ 7477 h 10076"/>
                <a:gd name="connsiteX36" fmla="*/ 3669 w 9977"/>
                <a:gd name="connsiteY36" fmla="*/ 7492 h 10076"/>
                <a:gd name="connsiteX37" fmla="*/ 5109 w 9977"/>
                <a:gd name="connsiteY37" fmla="*/ 10000 h 10076"/>
                <a:gd name="connsiteX38" fmla="*/ 8458 w 9977"/>
                <a:gd name="connsiteY38" fmla="*/ 9479 h 10076"/>
                <a:gd name="connsiteX39" fmla="*/ 7825 w 9977"/>
                <a:gd name="connsiteY39" fmla="*/ 5215 h 10076"/>
                <a:gd name="connsiteX40" fmla="*/ 7841 w 9977"/>
                <a:gd name="connsiteY40" fmla="*/ 5185 h 10076"/>
                <a:gd name="connsiteX41" fmla="*/ 7858 w 9977"/>
                <a:gd name="connsiteY41" fmla="*/ 5169 h 10076"/>
                <a:gd name="connsiteX42" fmla="*/ 9298 w 9977"/>
                <a:gd name="connsiteY42" fmla="*/ 3415 h 10076"/>
                <a:gd name="connsiteX43" fmla="*/ 9298 w 9977"/>
                <a:gd name="connsiteY43" fmla="*/ 3400 h 10076"/>
                <a:gd name="connsiteX44" fmla="*/ 9977 w 9977"/>
                <a:gd name="connsiteY44" fmla="*/ 1523 h 10076"/>
                <a:gd name="connsiteX45" fmla="*/ 9977 w 9977"/>
                <a:gd name="connsiteY45" fmla="*/ 1308 h 10076"/>
                <a:gd name="connsiteX46" fmla="*/ 9762 w 9977"/>
                <a:gd name="connsiteY46" fmla="*/ 0 h 10076"/>
                <a:gd name="connsiteX47" fmla="*/ 1931 w 9977"/>
                <a:gd name="connsiteY47" fmla="*/ 0 h 10076"/>
                <a:gd name="connsiteX48" fmla="*/ 1831 w 9977"/>
                <a:gd name="connsiteY48" fmla="*/ 169 h 10076"/>
                <a:gd name="connsiteX0-1" fmla="*/ 1835 w 10000"/>
                <a:gd name="connsiteY0-2" fmla="*/ 168 h 9630"/>
                <a:gd name="connsiteX1-3" fmla="*/ 1686 w 10000"/>
                <a:gd name="connsiteY1-4" fmla="*/ 885 h 9630"/>
                <a:gd name="connsiteX2-5" fmla="*/ 1686 w 10000"/>
                <a:gd name="connsiteY2-6" fmla="*/ 901 h 9630"/>
                <a:gd name="connsiteX3-7" fmla="*/ 1686 w 10000"/>
                <a:gd name="connsiteY3-8" fmla="*/ 916 h 9630"/>
                <a:gd name="connsiteX4-9" fmla="*/ 1686 w 10000"/>
                <a:gd name="connsiteY4-10" fmla="*/ 962 h 9630"/>
                <a:gd name="connsiteX5-11" fmla="*/ 1487 w 10000"/>
                <a:gd name="connsiteY5-12" fmla="*/ 1344 h 9630"/>
                <a:gd name="connsiteX6-13" fmla="*/ 1371 w 10000"/>
                <a:gd name="connsiteY6-14" fmla="*/ 1466 h 9630"/>
                <a:gd name="connsiteX7-15" fmla="*/ 972 w 10000"/>
                <a:gd name="connsiteY7-16" fmla="*/ 1741 h 9630"/>
                <a:gd name="connsiteX8-17" fmla="*/ 939 w 10000"/>
                <a:gd name="connsiteY8-18" fmla="*/ 1756 h 9630"/>
                <a:gd name="connsiteX9-19" fmla="*/ 60 w 10000"/>
                <a:gd name="connsiteY9-20" fmla="*/ 2550 h 9630"/>
                <a:gd name="connsiteX10-21" fmla="*/ 60 w 10000"/>
                <a:gd name="connsiteY10-22" fmla="*/ 2580 h 9630"/>
                <a:gd name="connsiteX11-23" fmla="*/ 43 w 10000"/>
                <a:gd name="connsiteY11-24" fmla="*/ 2595 h 9630"/>
                <a:gd name="connsiteX12-25" fmla="*/ 10 w 10000"/>
                <a:gd name="connsiteY12-26" fmla="*/ 2825 h 9630"/>
                <a:gd name="connsiteX13-27" fmla="*/ 192 w 10000"/>
                <a:gd name="connsiteY13-28" fmla="*/ 2992 h 9630"/>
                <a:gd name="connsiteX14-29" fmla="*/ 243 w 10000"/>
                <a:gd name="connsiteY14-30" fmla="*/ 3008 h 9630"/>
                <a:gd name="connsiteX15-31" fmla="*/ 392 w 10000"/>
                <a:gd name="connsiteY15-32" fmla="*/ 3099 h 9630"/>
                <a:gd name="connsiteX16-33" fmla="*/ 541 w 10000"/>
                <a:gd name="connsiteY16-34" fmla="*/ 3207 h 9630"/>
                <a:gd name="connsiteX17-35" fmla="*/ 724 w 10000"/>
                <a:gd name="connsiteY17-36" fmla="*/ 3786 h 9630"/>
                <a:gd name="connsiteX18-37" fmla="*/ 691 w 10000"/>
                <a:gd name="connsiteY18-38" fmla="*/ 4015 h 9630"/>
                <a:gd name="connsiteX19-39" fmla="*/ 640 w 10000"/>
                <a:gd name="connsiteY19-40" fmla="*/ 4214 h 9630"/>
                <a:gd name="connsiteX20-41" fmla="*/ 823 w 10000"/>
                <a:gd name="connsiteY20-42" fmla="*/ 4367 h 9630"/>
                <a:gd name="connsiteX21-43" fmla="*/ 1005 w 10000"/>
                <a:gd name="connsiteY21-44" fmla="*/ 4443 h 9630"/>
                <a:gd name="connsiteX22-45" fmla="*/ 790 w 10000"/>
                <a:gd name="connsiteY22-46" fmla="*/ 4795 h 9630"/>
                <a:gd name="connsiteX23-47" fmla="*/ 790 w 10000"/>
                <a:gd name="connsiteY23-48" fmla="*/ 4840 h 9630"/>
                <a:gd name="connsiteX24-49" fmla="*/ 906 w 10000"/>
                <a:gd name="connsiteY24-50" fmla="*/ 5192 h 9630"/>
                <a:gd name="connsiteX25-51" fmla="*/ 906 w 10000"/>
                <a:gd name="connsiteY25-52" fmla="*/ 5206 h 9630"/>
                <a:gd name="connsiteX26-53" fmla="*/ 906 w 10000"/>
                <a:gd name="connsiteY26-54" fmla="*/ 5237 h 9630"/>
                <a:gd name="connsiteX27-55" fmla="*/ 1022 w 10000"/>
                <a:gd name="connsiteY27-56" fmla="*/ 5725 h 9630"/>
                <a:gd name="connsiteX28-57" fmla="*/ 1122 w 10000"/>
                <a:gd name="connsiteY28-58" fmla="*/ 6703 h 9630"/>
                <a:gd name="connsiteX29-59" fmla="*/ 2151 w 10000"/>
                <a:gd name="connsiteY29-60" fmla="*/ 6916 h 9630"/>
                <a:gd name="connsiteX30-61" fmla="*/ 2731 w 10000"/>
                <a:gd name="connsiteY30-62" fmla="*/ 6856 h 9630"/>
                <a:gd name="connsiteX31-63" fmla="*/ 2748 w 10000"/>
                <a:gd name="connsiteY31-64" fmla="*/ 6856 h 9630"/>
                <a:gd name="connsiteX32-65" fmla="*/ 2764 w 10000"/>
                <a:gd name="connsiteY32-66" fmla="*/ 6856 h 9630"/>
                <a:gd name="connsiteX33-67" fmla="*/ 2865 w 10000"/>
                <a:gd name="connsiteY33-68" fmla="*/ 6840 h 9630"/>
                <a:gd name="connsiteX34-69" fmla="*/ 3445 w 10000"/>
                <a:gd name="connsiteY34-70" fmla="*/ 7100 h 9630"/>
                <a:gd name="connsiteX35-71" fmla="*/ 3660 w 10000"/>
                <a:gd name="connsiteY35-72" fmla="*/ 7421 h 9630"/>
                <a:gd name="connsiteX36-73" fmla="*/ 3677 w 10000"/>
                <a:gd name="connsiteY36-74" fmla="*/ 7435 h 9630"/>
                <a:gd name="connsiteX37-75" fmla="*/ 4406 w 10000"/>
                <a:gd name="connsiteY37-76" fmla="*/ 8873 h 9630"/>
                <a:gd name="connsiteX38-77" fmla="*/ 8477 w 10000"/>
                <a:gd name="connsiteY38-78" fmla="*/ 9408 h 9630"/>
                <a:gd name="connsiteX39-79" fmla="*/ 7843 w 10000"/>
                <a:gd name="connsiteY39-80" fmla="*/ 5176 h 9630"/>
                <a:gd name="connsiteX40-81" fmla="*/ 7859 w 10000"/>
                <a:gd name="connsiteY40-82" fmla="*/ 5146 h 9630"/>
                <a:gd name="connsiteX41-83" fmla="*/ 7876 w 10000"/>
                <a:gd name="connsiteY41-84" fmla="*/ 5130 h 9630"/>
                <a:gd name="connsiteX42-85" fmla="*/ 9319 w 10000"/>
                <a:gd name="connsiteY42-86" fmla="*/ 3389 h 9630"/>
                <a:gd name="connsiteX43-87" fmla="*/ 9319 w 10000"/>
                <a:gd name="connsiteY43-88" fmla="*/ 3374 h 9630"/>
                <a:gd name="connsiteX44-89" fmla="*/ 10000 w 10000"/>
                <a:gd name="connsiteY44-90" fmla="*/ 1512 h 9630"/>
                <a:gd name="connsiteX45-91" fmla="*/ 10000 w 10000"/>
                <a:gd name="connsiteY45-92" fmla="*/ 1298 h 9630"/>
                <a:gd name="connsiteX46-93" fmla="*/ 9785 w 10000"/>
                <a:gd name="connsiteY46-94" fmla="*/ 0 h 9630"/>
                <a:gd name="connsiteX47-95" fmla="*/ 1935 w 10000"/>
                <a:gd name="connsiteY47-96" fmla="*/ 0 h 9630"/>
                <a:gd name="connsiteX48-97" fmla="*/ 1835 w 10000"/>
                <a:gd name="connsiteY48-98" fmla="*/ 168 h 9630"/>
                <a:gd name="connsiteX0-99" fmla="*/ 1835 w 10000"/>
                <a:gd name="connsiteY0-100" fmla="*/ 174 h 9289"/>
                <a:gd name="connsiteX1-101" fmla="*/ 1686 w 10000"/>
                <a:gd name="connsiteY1-102" fmla="*/ 919 h 9289"/>
                <a:gd name="connsiteX2-103" fmla="*/ 1686 w 10000"/>
                <a:gd name="connsiteY2-104" fmla="*/ 936 h 9289"/>
                <a:gd name="connsiteX3-105" fmla="*/ 1686 w 10000"/>
                <a:gd name="connsiteY3-106" fmla="*/ 951 h 9289"/>
                <a:gd name="connsiteX4-107" fmla="*/ 1686 w 10000"/>
                <a:gd name="connsiteY4-108" fmla="*/ 999 h 9289"/>
                <a:gd name="connsiteX5-109" fmla="*/ 1487 w 10000"/>
                <a:gd name="connsiteY5-110" fmla="*/ 1396 h 9289"/>
                <a:gd name="connsiteX6-111" fmla="*/ 1371 w 10000"/>
                <a:gd name="connsiteY6-112" fmla="*/ 1522 h 9289"/>
                <a:gd name="connsiteX7-113" fmla="*/ 972 w 10000"/>
                <a:gd name="connsiteY7-114" fmla="*/ 1808 h 9289"/>
                <a:gd name="connsiteX8-115" fmla="*/ 939 w 10000"/>
                <a:gd name="connsiteY8-116" fmla="*/ 1823 h 9289"/>
                <a:gd name="connsiteX9-117" fmla="*/ 60 w 10000"/>
                <a:gd name="connsiteY9-118" fmla="*/ 2648 h 9289"/>
                <a:gd name="connsiteX10-119" fmla="*/ 60 w 10000"/>
                <a:gd name="connsiteY10-120" fmla="*/ 2679 h 9289"/>
                <a:gd name="connsiteX11-121" fmla="*/ 43 w 10000"/>
                <a:gd name="connsiteY11-122" fmla="*/ 2695 h 9289"/>
                <a:gd name="connsiteX12-123" fmla="*/ 10 w 10000"/>
                <a:gd name="connsiteY12-124" fmla="*/ 2934 h 9289"/>
                <a:gd name="connsiteX13-125" fmla="*/ 192 w 10000"/>
                <a:gd name="connsiteY13-126" fmla="*/ 3107 h 9289"/>
                <a:gd name="connsiteX14-127" fmla="*/ 243 w 10000"/>
                <a:gd name="connsiteY14-128" fmla="*/ 3124 h 9289"/>
                <a:gd name="connsiteX15-129" fmla="*/ 392 w 10000"/>
                <a:gd name="connsiteY15-130" fmla="*/ 3218 h 9289"/>
                <a:gd name="connsiteX16-131" fmla="*/ 541 w 10000"/>
                <a:gd name="connsiteY16-132" fmla="*/ 3330 h 9289"/>
                <a:gd name="connsiteX17-133" fmla="*/ 724 w 10000"/>
                <a:gd name="connsiteY17-134" fmla="*/ 3931 h 9289"/>
                <a:gd name="connsiteX18-135" fmla="*/ 691 w 10000"/>
                <a:gd name="connsiteY18-136" fmla="*/ 4169 h 9289"/>
                <a:gd name="connsiteX19-137" fmla="*/ 640 w 10000"/>
                <a:gd name="connsiteY19-138" fmla="*/ 4376 h 9289"/>
                <a:gd name="connsiteX20-139" fmla="*/ 823 w 10000"/>
                <a:gd name="connsiteY20-140" fmla="*/ 4535 h 9289"/>
                <a:gd name="connsiteX21-141" fmla="*/ 1005 w 10000"/>
                <a:gd name="connsiteY21-142" fmla="*/ 4614 h 9289"/>
                <a:gd name="connsiteX22-143" fmla="*/ 790 w 10000"/>
                <a:gd name="connsiteY22-144" fmla="*/ 4979 h 9289"/>
                <a:gd name="connsiteX23-145" fmla="*/ 790 w 10000"/>
                <a:gd name="connsiteY23-146" fmla="*/ 5026 h 9289"/>
                <a:gd name="connsiteX24-147" fmla="*/ 906 w 10000"/>
                <a:gd name="connsiteY24-148" fmla="*/ 5391 h 9289"/>
                <a:gd name="connsiteX25-149" fmla="*/ 906 w 10000"/>
                <a:gd name="connsiteY25-150" fmla="*/ 5406 h 9289"/>
                <a:gd name="connsiteX26-151" fmla="*/ 906 w 10000"/>
                <a:gd name="connsiteY26-152" fmla="*/ 5438 h 9289"/>
                <a:gd name="connsiteX27-153" fmla="*/ 1022 w 10000"/>
                <a:gd name="connsiteY27-154" fmla="*/ 5945 h 9289"/>
                <a:gd name="connsiteX28-155" fmla="*/ 1122 w 10000"/>
                <a:gd name="connsiteY28-156" fmla="*/ 6961 h 9289"/>
                <a:gd name="connsiteX29-157" fmla="*/ 2151 w 10000"/>
                <a:gd name="connsiteY29-158" fmla="*/ 7182 h 9289"/>
                <a:gd name="connsiteX30-159" fmla="*/ 2731 w 10000"/>
                <a:gd name="connsiteY30-160" fmla="*/ 7119 h 9289"/>
                <a:gd name="connsiteX31-161" fmla="*/ 2748 w 10000"/>
                <a:gd name="connsiteY31-162" fmla="*/ 7119 h 9289"/>
                <a:gd name="connsiteX32-163" fmla="*/ 2764 w 10000"/>
                <a:gd name="connsiteY32-164" fmla="*/ 7119 h 9289"/>
                <a:gd name="connsiteX33-165" fmla="*/ 2865 w 10000"/>
                <a:gd name="connsiteY33-166" fmla="*/ 7103 h 9289"/>
                <a:gd name="connsiteX34-167" fmla="*/ 3445 w 10000"/>
                <a:gd name="connsiteY34-168" fmla="*/ 7373 h 9289"/>
                <a:gd name="connsiteX35-169" fmla="*/ 3660 w 10000"/>
                <a:gd name="connsiteY35-170" fmla="*/ 7706 h 9289"/>
                <a:gd name="connsiteX36-171" fmla="*/ 3677 w 10000"/>
                <a:gd name="connsiteY36-172" fmla="*/ 7721 h 9289"/>
                <a:gd name="connsiteX37-173" fmla="*/ 4406 w 10000"/>
                <a:gd name="connsiteY37-174" fmla="*/ 9214 h 9289"/>
                <a:gd name="connsiteX38-175" fmla="*/ 7905 w 10000"/>
                <a:gd name="connsiteY38-176" fmla="*/ 8677 h 9289"/>
                <a:gd name="connsiteX39-177" fmla="*/ 7843 w 10000"/>
                <a:gd name="connsiteY39-178" fmla="*/ 5375 h 9289"/>
                <a:gd name="connsiteX40-179" fmla="*/ 7859 w 10000"/>
                <a:gd name="connsiteY40-180" fmla="*/ 5344 h 9289"/>
                <a:gd name="connsiteX41-181" fmla="*/ 7876 w 10000"/>
                <a:gd name="connsiteY41-182" fmla="*/ 5327 h 9289"/>
                <a:gd name="connsiteX42-183" fmla="*/ 9319 w 10000"/>
                <a:gd name="connsiteY42-184" fmla="*/ 3519 h 9289"/>
                <a:gd name="connsiteX43-185" fmla="*/ 9319 w 10000"/>
                <a:gd name="connsiteY43-186" fmla="*/ 3504 h 9289"/>
                <a:gd name="connsiteX44-187" fmla="*/ 10000 w 10000"/>
                <a:gd name="connsiteY44-188" fmla="*/ 1570 h 9289"/>
                <a:gd name="connsiteX45-189" fmla="*/ 10000 w 10000"/>
                <a:gd name="connsiteY45-190" fmla="*/ 1348 h 9289"/>
                <a:gd name="connsiteX46-191" fmla="*/ 9785 w 10000"/>
                <a:gd name="connsiteY46-192" fmla="*/ 0 h 9289"/>
                <a:gd name="connsiteX47-193" fmla="*/ 1935 w 10000"/>
                <a:gd name="connsiteY47-194" fmla="*/ 0 h 9289"/>
                <a:gd name="connsiteX48-195" fmla="*/ 1835 w 10000"/>
                <a:gd name="connsiteY48-196" fmla="*/ 174 h 9289"/>
                <a:gd name="connsiteX0-197" fmla="*/ 1835 w 10000"/>
                <a:gd name="connsiteY0-198" fmla="*/ 187 h 10023"/>
                <a:gd name="connsiteX1-199" fmla="*/ 1686 w 10000"/>
                <a:gd name="connsiteY1-200" fmla="*/ 989 h 10023"/>
                <a:gd name="connsiteX2-201" fmla="*/ 1686 w 10000"/>
                <a:gd name="connsiteY2-202" fmla="*/ 1008 h 10023"/>
                <a:gd name="connsiteX3-203" fmla="*/ 1686 w 10000"/>
                <a:gd name="connsiteY3-204" fmla="*/ 1024 h 10023"/>
                <a:gd name="connsiteX4-205" fmla="*/ 1686 w 10000"/>
                <a:gd name="connsiteY4-206" fmla="*/ 1075 h 10023"/>
                <a:gd name="connsiteX5-207" fmla="*/ 1487 w 10000"/>
                <a:gd name="connsiteY5-208" fmla="*/ 1503 h 10023"/>
                <a:gd name="connsiteX6-209" fmla="*/ 1371 w 10000"/>
                <a:gd name="connsiteY6-210" fmla="*/ 1638 h 10023"/>
                <a:gd name="connsiteX7-211" fmla="*/ 972 w 10000"/>
                <a:gd name="connsiteY7-212" fmla="*/ 1946 h 10023"/>
                <a:gd name="connsiteX8-213" fmla="*/ 939 w 10000"/>
                <a:gd name="connsiteY8-214" fmla="*/ 1963 h 10023"/>
                <a:gd name="connsiteX9-215" fmla="*/ 60 w 10000"/>
                <a:gd name="connsiteY9-216" fmla="*/ 2851 h 10023"/>
                <a:gd name="connsiteX10-217" fmla="*/ 60 w 10000"/>
                <a:gd name="connsiteY10-218" fmla="*/ 2884 h 10023"/>
                <a:gd name="connsiteX11-219" fmla="*/ 43 w 10000"/>
                <a:gd name="connsiteY11-220" fmla="*/ 2901 h 10023"/>
                <a:gd name="connsiteX12-221" fmla="*/ 10 w 10000"/>
                <a:gd name="connsiteY12-222" fmla="*/ 3159 h 10023"/>
                <a:gd name="connsiteX13-223" fmla="*/ 192 w 10000"/>
                <a:gd name="connsiteY13-224" fmla="*/ 3345 h 10023"/>
                <a:gd name="connsiteX14-225" fmla="*/ 243 w 10000"/>
                <a:gd name="connsiteY14-226" fmla="*/ 3363 h 10023"/>
                <a:gd name="connsiteX15-227" fmla="*/ 392 w 10000"/>
                <a:gd name="connsiteY15-228" fmla="*/ 3464 h 10023"/>
                <a:gd name="connsiteX16-229" fmla="*/ 541 w 10000"/>
                <a:gd name="connsiteY16-230" fmla="*/ 3585 h 10023"/>
                <a:gd name="connsiteX17-231" fmla="*/ 724 w 10000"/>
                <a:gd name="connsiteY17-232" fmla="*/ 4232 h 10023"/>
                <a:gd name="connsiteX18-233" fmla="*/ 691 w 10000"/>
                <a:gd name="connsiteY18-234" fmla="*/ 4488 h 10023"/>
                <a:gd name="connsiteX19-235" fmla="*/ 640 w 10000"/>
                <a:gd name="connsiteY19-236" fmla="*/ 4711 h 10023"/>
                <a:gd name="connsiteX20-237" fmla="*/ 823 w 10000"/>
                <a:gd name="connsiteY20-238" fmla="*/ 4882 h 10023"/>
                <a:gd name="connsiteX21-239" fmla="*/ 1005 w 10000"/>
                <a:gd name="connsiteY21-240" fmla="*/ 4967 h 10023"/>
                <a:gd name="connsiteX22-241" fmla="*/ 790 w 10000"/>
                <a:gd name="connsiteY22-242" fmla="*/ 5360 h 10023"/>
                <a:gd name="connsiteX23-243" fmla="*/ 790 w 10000"/>
                <a:gd name="connsiteY23-244" fmla="*/ 5411 h 10023"/>
                <a:gd name="connsiteX24-245" fmla="*/ 906 w 10000"/>
                <a:gd name="connsiteY24-246" fmla="*/ 5804 h 10023"/>
                <a:gd name="connsiteX25-247" fmla="*/ 906 w 10000"/>
                <a:gd name="connsiteY25-248" fmla="*/ 5820 h 10023"/>
                <a:gd name="connsiteX26-249" fmla="*/ 906 w 10000"/>
                <a:gd name="connsiteY26-250" fmla="*/ 5854 h 10023"/>
                <a:gd name="connsiteX27-251" fmla="*/ 1022 w 10000"/>
                <a:gd name="connsiteY27-252" fmla="*/ 6400 h 10023"/>
                <a:gd name="connsiteX28-253" fmla="*/ 1122 w 10000"/>
                <a:gd name="connsiteY28-254" fmla="*/ 7494 h 10023"/>
                <a:gd name="connsiteX29-255" fmla="*/ 2151 w 10000"/>
                <a:gd name="connsiteY29-256" fmla="*/ 7732 h 10023"/>
                <a:gd name="connsiteX30-257" fmla="*/ 2731 w 10000"/>
                <a:gd name="connsiteY30-258" fmla="*/ 7664 h 10023"/>
                <a:gd name="connsiteX31-259" fmla="*/ 2748 w 10000"/>
                <a:gd name="connsiteY31-260" fmla="*/ 7664 h 10023"/>
                <a:gd name="connsiteX32-261" fmla="*/ 2764 w 10000"/>
                <a:gd name="connsiteY32-262" fmla="*/ 7664 h 10023"/>
                <a:gd name="connsiteX33-263" fmla="*/ 2865 w 10000"/>
                <a:gd name="connsiteY33-264" fmla="*/ 7647 h 10023"/>
                <a:gd name="connsiteX34-265" fmla="*/ 3445 w 10000"/>
                <a:gd name="connsiteY34-266" fmla="*/ 7937 h 10023"/>
                <a:gd name="connsiteX35-267" fmla="*/ 3660 w 10000"/>
                <a:gd name="connsiteY35-268" fmla="*/ 8296 h 10023"/>
                <a:gd name="connsiteX36-269" fmla="*/ 3677 w 10000"/>
                <a:gd name="connsiteY36-270" fmla="*/ 8312 h 10023"/>
                <a:gd name="connsiteX37-271" fmla="*/ 4406 w 10000"/>
                <a:gd name="connsiteY37-272" fmla="*/ 9919 h 10023"/>
                <a:gd name="connsiteX38-273" fmla="*/ 7548 w 10000"/>
                <a:gd name="connsiteY38-274" fmla="*/ 9414 h 10023"/>
                <a:gd name="connsiteX39-275" fmla="*/ 7843 w 10000"/>
                <a:gd name="connsiteY39-276" fmla="*/ 5786 h 10023"/>
                <a:gd name="connsiteX40-277" fmla="*/ 7859 w 10000"/>
                <a:gd name="connsiteY40-278" fmla="*/ 5753 h 10023"/>
                <a:gd name="connsiteX41-279" fmla="*/ 7876 w 10000"/>
                <a:gd name="connsiteY41-280" fmla="*/ 5735 h 10023"/>
                <a:gd name="connsiteX42-281" fmla="*/ 9319 w 10000"/>
                <a:gd name="connsiteY42-282" fmla="*/ 3788 h 10023"/>
                <a:gd name="connsiteX43-283" fmla="*/ 9319 w 10000"/>
                <a:gd name="connsiteY43-284" fmla="*/ 3772 h 10023"/>
                <a:gd name="connsiteX44-285" fmla="*/ 10000 w 10000"/>
                <a:gd name="connsiteY44-286" fmla="*/ 1690 h 10023"/>
                <a:gd name="connsiteX45-287" fmla="*/ 10000 w 10000"/>
                <a:gd name="connsiteY45-288" fmla="*/ 1451 h 10023"/>
                <a:gd name="connsiteX46-289" fmla="*/ 9785 w 10000"/>
                <a:gd name="connsiteY46-290" fmla="*/ 0 h 10023"/>
                <a:gd name="connsiteX47-291" fmla="*/ 1935 w 10000"/>
                <a:gd name="connsiteY47-292" fmla="*/ 0 h 10023"/>
                <a:gd name="connsiteX48-293" fmla="*/ 1835 w 10000"/>
                <a:gd name="connsiteY48-294" fmla="*/ 187 h 10023"/>
                <a:gd name="connsiteX0-295" fmla="*/ 1835 w 10000"/>
                <a:gd name="connsiteY0-296" fmla="*/ 187 h 10023"/>
                <a:gd name="connsiteX1-297" fmla="*/ 1686 w 10000"/>
                <a:gd name="connsiteY1-298" fmla="*/ 989 h 10023"/>
                <a:gd name="connsiteX2-299" fmla="*/ 1686 w 10000"/>
                <a:gd name="connsiteY2-300" fmla="*/ 1008 h 10023"/>
                <a:gd name="connsiteX3-301" fmla="*/ 1686 w 10000"/>
                <a:gd name="connsiteY3-302" fmla="*/ 1024 h 10023"/>
                <a:gd name="connsiteX4-303" fmla="*/ 1686 w 10000"/>
                <a:gd name="connsiteY4-304" fmla="*/ 1075 h 10023"/>
                <a:gd name="connsiteX5-305" fmla="*/ 1487 w 10000"/>
                <a:gd name="connsiteY5-306" fmla="*/ 1503 h 10023"/>
                <a:gd name="connsiteX6-307" fmla="*/ 1371 w 10000"/>
                <a:gd name="connsiteY6-308" fmla="*/ 1638 h 10023"/>
                <a:gd name="connsiteX7-309" fmla="*/ 972 w 10000"/>
                <a:gd name="connsiteY7-310" fmla="*/ 1946 h 10023"/>
                <a:gd name="connsiteX8-311" fmla="*/ 939 w 10000"/>
                <a:gd name="connsiteY8-312" fmla="*/ 1963 h 10023"/>
                <a:gd name="connsiteX9-313" fmla="*/ 60 w 10000"/>
                <a:gd name="connsiteY9-314" fmla="*/ 2851 h 10023"/>
                <a:gd name="connsiteX10-315" fmla="*/ 60 w 10000"/>
                <a:gd name="connsiteY10-316" fmla="*/ 2884 h 10023"/>
                <a:gd name="connsiteX11-317" fmla="*/ 43 w 10000"/>
                <a:gd name="connsiteY11-318" fmla="*/ 2901 h 10023"/>
                <a:gd name="connsiteX12-319" fmla="*/ 10 w 10000"/>
                <a:gd name="connsiteY12-320" fmla="*/ 3159 h 10023"/>
                <a:gd name="connsiteX13-321" fmla="*/ 192 w 10000"/>
                <a:gd name="connsiteY13-322" fmla="*/ 3345 h 10023"/>
                <a:gd name="connsiteX14-323" fmla="*/ 243 w 10000"/>
                <a:gd name="connsiteY14-324" fmla="*/ 3363 h 10023"/>
                <a:gd name="connsiteX15-325" fmla="*/ 392 w 10000"/>
                <a:gd name="connsiteY15-326" fmla="*/ 3464 h 10023"/>
                <a:gd name="connsiteX16-327" fmla="*/ 541 w 10000"/>
                <a:gd name="connsiteY16-328" fmla="*/ 3585 h 10023"/>
                <a:gd name="connsiteX17-329" fmla="*/ 724 w 10000"/>
                <a:gd name="connsiteY17-330" fmla="*/ 4232 h 10023"/>
                <a:gd name="connsiteX18-331" fmla="*/ 691 w 10000"/>
                <a:gd name="connsiteY18-332" fmla="*/ 4488 h 10023"/>
                <a:gd name="connsiteX19-333" fmla="*/ 640 w 10000"/>
                <a:gd name="connsiteY19-334" fmla="*/ 4711 h 10023"/>
                <a:gd name="connsiteX20-335" fmla="*/ 823 w 10000"/>
                <a:gd name="connsiteY20-336" fmla="*/ 4882 h 10023"/>
                <a:gd name="connsiteX21-337" fmla="*/ 1005 w 10000"/>
                <a:gd name="connsiteY21-338" fmla="*/ 4967 h 10023"/>
                <a:gd name="connsiteX22-339" fmla="*/ 790 w 10000"/>
                <a:gd name="connsiteY22-340" fmla="*/ 5360 h 10023"/>
                <a:gd name="connsiteX23-341" fmla="*/ 790 w 10000"/>
                <a:gd name="connsiteY23-342" fmla="*/ 5411 h 10023"/>
                <a:gd name="connsiteX24-343" fmla="*/ 906 w 10000"/>
                <a:gd name="connsiteY24-344" fmla="*/ 5804 h 10023"/>
                <a:gd name="connsiteX25-345" fmla="*/ 906 w 10000"/>
                <a:gd name="connsiteY25-346" fmla="*/ 5820 h 10023"/>
                <a:gd name="connsiteX26-347" fmla="*/ 906 w 10000"/>
                <a:gd name="connsiteY26-348" fmla="*/ 5854 h 10023"/>
                <a:gd name="connsiteX27-349" fmla="*/ 1022 w 10000"/>
                <a:gd name="connsiteY27-350" fmla="*/ 6400 h 10023"/>
                <a:gd name="connsiteX28-351" fmla="*/ 1122 w 10000"/>
                <a:gd name="connsiteY28-352" fmla="*/ 7494 h 10023"/>
                <a:gd name="connsiteX29-353" fmla="*/ 2151 w 10000"/>
                <a:gd name="connsiteY29-354" fmla="*/ 7732 h 10023"/>
                <a:gd name="connsiteX30-355" fmla="*/ 2731 w 10000"/>
                <a:gd name="connsiteY30-356" fmla="*/ 7664 h 10023"/>
                <a:gd name="connsiteX31-357" fmla="*/ 2748 w 10000"/>
                <a:gd name="connsiteY31-358" fmla="*/ 7664 h 10023"/>
                <a:gd name="connsiteX32-359" fmla="*/ 2764 w 10000"/>
                <a:gd name="connsiteY32-360" fmla="*/ 7664 h 10023"/>
                <a:gd name="connsiteX33-361" fmla="*/ 2865 w 10000"/>
                <a:gd name="connsiteY33-362" fmla="*/ 7647 h 10023"/>
                <a:gd name="connsiteX34-363" fmla="*/ 3445 w 10000"/>
                <a:gd name="connsiteY34-364" fmla="*/ 7937 h 10023"/>
                <a:gd name="connsiteX35-365" fmla="*/ 3660 w 10000"/>
                <a:gd name="connsiteY35-366" fmla="*/ 8296 h 10023"/>
                <a:gd name="connsiteX36-367" fmla="*/ 3677 w 10000"/>
                <a:gd name="connsiteY36-368" fmla="*/ 8312 h 10023"/>
                <a:gd name="connsiteX37-369" fmla="*/ 4406 w 10000"/>
                <a:gd name="connsiteY37-370" fmla="*/ 9919 h 10023"/>
                <a:gd name="connsiteX38-371" fmla="*/ 7548 w 10000"/>
                <a:gd name="connsiteY38-372" fmla="*/ 9414 h 10023"/>
                <a:gd name="connsiteX39-373" fmla="*/ 7843 w 10000"/>
                <a:gd name="connsiteY39-374" fmla="*/ 5786 h 10023"/>
                <a:gd name="connsiteX40-375" fmla="*/ 7859 w 10000"/>
                <a:gd name="connsiteY40-376" fmla="*/ 5753 h 10023"/>
                <a:gd name="connsiteX41-377" fmla="*/ 7947 w 10000"/>
                <a:gd name="connsiteY41-378" fmla="*/ 6029 h 10023"/>
                <a:gd name="connsiteX42-379" fmla="*/ 9319 w 10000"/>
                <a:gd name="connsiteY42-380" fmla="*/ 3788 h 10023"/>
                <a:gd name="connsiteX43-381" fmla="*/ 9319 w 10000"/>
                <a:gd name="connsiteY43-382" fmla="*/ 3772 h 10023"/>
                <a:gd name="connsiteX44-383" fmla="*/ 10000 w 10000"/>
                <a:gd name="connsiteY44-384" fmla="*/ 1690 h 10023"/>
                <a:gd name="connsiteX45-385" fmla="*/ 10000 w 10000"/>
                <a:gd name="connsiteY45-386" fmla="*/ 1451 h 10023"/>
                <a:gd name="connsiteX46-387" fmla="*/ 9785 w 10000"/>
                <a:gd name="connsiteY46-388" fmla="*/ 0 h 10023"/>
                <a:gd name="connsiteX47-389" fmla="*/ 1935 w 10000"/>
                <a:gd name="connsiteY47-390" fmla="*/ 0 h 10023"/>
                <a:gd name="connsiteX48-391" fmla="*/ 1835 w 10000"/>
                <a:gd name="connsiteY48-392" fmla="*/ 187 h 10023"/>
                <a:gd name="connsiteX0-393" fmla="*/ 1835 w 10000"/>
                <a:gd name="connsiteY0-394" fmla="*/ 187 h 10023"/>
                <a:gd name="connsiteX1-395" fmla="*/ 1686 w 10000"/>
                <a:gd name="connsiteY1-396" fmla="*/ 989 h 10023"/>
                <a:gd name="connsiteX2-397" fmla="*/ 1686 w 10000"/>
                <a:gd name="connsiteY2-398" fmla="*/ 1008 h 10023"/>
                <a:gd name="connsiteX3-399" fmla="*/ 1686 w 10000"/>
                <a:gd name="connsiteY3-400" fmla="*/ 1024 h 10023"/>
                <a:gd name="connsiteX4-401" fmla="*/ 1686 w 10000"/>
                <a:gd name="connsiteY4-402" fmla="*/ 1075 h 10023"/>
                <a:gd name="connsiteX5-403" fmla="*/ 1487 w 10000"/>
                <a:gd name="connsiteY5-404" fmla="*/ 1503 h 10023"/>
                <a:gd name="connsiteX6-405" fmla="*/ 1371 w 10000"/>
                <a:gd name="connsiteY6-406" fmla="*/ 1638 h 10023"/>
                <a:gd name="connsiteX7-407" fmla="*/ 972 w 10000"/>
                <a:gd name="connsiteY7-408" fmla="*/ 1946 h 10023"/>
                <a:gd name="connsiteX8-409" fmla="*/ 939 w 10000"/>
                <a:gd name="connsiteY8-410" fmla="*/ 1963 h 10023"/>
                <a:gd name="connsiteX9-411" fmla="*/ 60 w 10000"/>
                <a:gd name="connsiteY9-412" fmla="*/ 2851 h 10023"/>
                <a:gd name="connsiteX10-413" fmla="*/ 60 w 10000"/>
                <a:gd name="connsiteY10-414" fmla="*/ 2884 h 10023"/>
                <a:gd name="connsiteX11-415" fmla="*/ 43 w 10000"/>
                <a:gd name="connsiteY11-416" fmla="*/ 2901 h 10023"/>
                <a:gd name="connsiteX12-417" fmla="*/ 10 w 10000"/>
                <a:gd name="connsiteY12-418" fmla="*/ 3159 h 10023"/>
                <a:gd name="connsiteX13-419" fmla="*/ 192 w 10000"/>
                <a:gd name="connsiteY13-420" fmla="*/ 3345 h 10023"/>
                <a:gd name="connsiteX14-421" fmla="*/ 243 w 10000"/>
                <a:gd name="connsiteY14-422" fmla="*/ 3363 h 10023"/>
                <a:gd name="connsiteX15-423" fmla="*/ 392 w 10000"/>
                <a:gd name="connsiteY15-424" fmla="*/ 3464 h 10023"/>
                <a:gd name="connsiteX16-425" fmla="*/ 541 w 10000"/>
                <a:gd name="connsiteY16-426" fmla="*/ 3585 h 10023"/>
                <a:gd name="connsiteX17-427" fmla="*/ 724 w 10000"/>
                <a:gd name="connsiteY17-428" fmla="*/ 4232 h 10023"/>
                <a:gd name="connsiteX18-429" fmla="*/ 691 w 10000"/>
                <a:gd name="connsiteY18-430" fmla="*/ 4488 h 10023"/>
                <a:gd name="connsiteX19-431" fmla="*/ 640 w 10000"/>
                <a:gd name="connsiteY19-432" fmla="*/ 4711 h 10023"/>
                <a:gd name="connsiteX20-433" fmla="*/ 823 w 10000"/>
                <a:gd name="connsiteY20-434" fmla="*/ 4882 h 10023"/>
                <a:gd name="connsiteX21-435" fmla="*/ 1005 w 10000"/>
                <a:gd name="connsiteY21-436" fmla="*/ 4967 h 10023"/>
                <a:gd name="connsiteX22-437" fmla="*/ 790 w 10000"/>
                <a:gd name="connsiteY22-438" fmla="*/ 5360 h 10023"/>
                <a:gd name="connsiteX23-439" fmla="*/ 790 w 10000"/>
                <a:gd name="connsiteY23-440" fmla="*/ 5411 h 10023"/>
                <a:gd name="connsiteX24-441" fmla="*/ 906 w 10000"/>
                <a:gd name="connsiteY24-442" fmla="*/ 5804 h 10023"/>
                <a:gd name="connsiteX25-443" fmla="*/ 906 w 10000"/>
                <a:gd name="connsiteY25-444" fmla="*/ 5820 h 10023"/>
                <a:gd name="connsiteX26-445" fmla="*/ 906 w 10000"/>
                <a:gd name="connsiteY26-446" fmla="*/ 5854 h 10023"/>
                <a:gd name="connsiteX27-447" fmla="*/ 1022 w 10000"/>
                <a:gd name="connsiteY27-448" fmla="*/ 6400 h 10023"/>
                <a:gd name="connsiteX28-449" fmla="*/ 1122 w 10000"/>
                <a:gd name="connsiteY28-450" fmla="*/ 7494 h 10023"/>
                <a:gd name="connsiteX29-451" fmla="*/ 2151 w 10000"/>
                <a:gd name="connsiteY29-452" fmla="*/ 7732 h 10023"/>
                <a:gd name="connsiteX30-453" fmla="*/ 2731 w 10000"/>
                <a:gd name="connsiteY30-454" fmla="*/ 7664 h 10023"/>
                <a:gd name="connsiteX31-455" fmla="*/ 2748 w 10000"/>
                <a:gd name="connsiteY31-456" fmla="*/ 7664 h 10023"/>
                <a:gd name="connsiteX32-457" fmla="*/ 2764 w 10000"/>
                <a:gd name="connsiteY32-458" fmla="*/ 7664 h 10023"/>
                <a:gd name="connsiteX33-459" fmla="*/ 2865 w 10000"/>
                <a:gd name="connsiteY33-460" fmla="*/ 7647 h 10023"/>
                <a:gd name="connsiteX34-461" fmla="*/ 3445 w 10000"/>
                <a:gd name="connsiteY34-462" fmla="*/ 7937 h 10023"/>
                <a:gd name="connsiteX35-463" fmla="*/ 3660 w 10000"/>
                <a:gd name="connsiteY35-464" fmla="*/ 8296 h 10023"/>
                <a:gd name="connsiteX36-465" fmla="*/ 3677 w 10000"/>
                <a:gd name="connsiteY36-466" fmla="*/ 8312 h 10023"/>
                <a:gd name="connsiteX37-467" fmla="*/ 4406 w 10000"/>
                <a:gd name="connsiteY37-468" fmla="*/ 9919 h 10023"/>
                <a:gd name="connsiteX38-469" fmla="*/ 7548 w 10000"/>
                <a:gd name="connsiteY38-470" fmla="*/ 9414 h 10023"/>
                <a:gd name="connsiteX39-471" fmla="*/ 7843 w 10000"/>
                <a:gd name="connsiteY39-472" fmla="*/ 5786 h 10023"/>
                <a:gd name="connsiteX40-473" fmla="*/ 7859 w 10000"/>
                <a:gd name="connsiteY40-474" fmla="*/ 5753 h 10023"/>
                <a:gd name="connsiteX41-475" fmla="*/ 9319 w 10000"/>
                <a:gd name="connsiteY41-476" fmla="*/ 3788 h 10023"/>
                <a:gd name="connsiteX42-477" fmla="*/ 9319 w 10000"/>
                <a:gd name="connsiteY42-478" fmla="*/ 3772 h 10023"/>
                <a:gd name="connsiteX43-479" fmla="*/ 10000 w 10000"/>
                <a:gd name="connsiteY43-480" fmla="*/ 1690 h 10023"/>
                <a:gd name="connsiteX44-481" fmla="*/ 10000 w 10000"/>
                <a:gd name="connsiteY44-482" fmla="*/ 1451 h 10023"/>
                <a:gd name="connsiteX45-483" fmla="*/ 9785 w 10000"/>
                <a:gd name="connsiteY45-484" fmla="*/ 0 h 10023"/>
                <a:gd name="connsiteX46-485" fmla="*/ 1935 w 10000"/>
                <a:gd name="connsiteY46-486" fmla="*/ 0 h 10023"/>
                <a:gd name="connsiteX47-487" fmla="*/ 1835 w 10000"/>
                <a:gd name="connsiteY47-488" fmla="*/ 187 h 10023"/>
                <a:gd name="connsiteX0-489" fmla="*/ 1835 w 10000"/>
                <a:gd name="connsiteY0-490" fmla="*/ 187 h 10023"/>
                <a:gd name="connsiteX1-491" fmla="*/ 1686 w 10000"/>
                <a:gd name="connsiteY1-492" fmla="*/ 989 h 10023"/>
                <a:gd name="connsiteX2-493" fmla="*/ 1686 w 10000"/>
                <a:gd name="connsiteY2-494" fmla="*/ 1008 h 10023"/>
                <a:gd name="connsiteX3-495" fmla="*/ 1686 w 10000"/>
                <a:gd name="connsiteY3-496" fmla="*/ 1024 h 10023"/>
                <a:gd name="connsiteX4-497" fmla="*/ 1686 w 10000"/>
                <a:gd name="connsiteY4-498" fmla="*/ 1075 h 10023"/>
                <a:gd name="connsiteX5-499" fmla="*/ 1487 w 10000"/>
                <a:gd name="connsiteY5-500" fmla="*/ 1503 h 10023"/>
                <a:gd name="connsiteX6-501" fmla="*/ 1371 w 10000"/>
                <a:gd name="connsiteY6-502" fmla="*/ 1638 h 10023"/>
                <a:gd name="connsiteX7-503" fmla="*/ 972 w 10000"/>
                <a:gd name="connsiteY7-504" fmla="*/ 1946 h 10023"/>
                <a:gd name="connsiteX8-505" fmla="*/ 939 w 10000"/>
                <a:gd name="connsiteY8-506" fmla="*/ 1963 h 10023"/>
                <a:gd name="connsiteX9-507" fmla="*/ 60 w 10000"/>
                <a:gd name="connsiteY9-508" fmla="*/ 2851 h 10023"/>
                <a:gd name="connsiteX10-509" fmla="*/ 60 w 10000"/>
                <a:gd name="connsiteY10-510" fmla="*/ 2884 h 10023"/>
                <a:gd name="connsiteX11-511" fmla="*/ 43 w 10000"/>
                <a:gd name="connsiteY11-512" fmla="*/ 2901 h 10023"/>
                <a:gd name="connsiteX12-513" fmla="*/ 10 w 10000"/>
                <a:gd name="connsiteY12-514" fmla="*/ 3159 h 10023"/>
                <a:gd name="connsiteX13-515" fmla="*/ 192 w 10000"/>
                <a:gd name="connsiteY13-516" fmla="*/ 3345 h 10023"/>
                <a:gd name="connsiteX14-517" fmla="*/ 243 w 10000"/>
                <a:gd name="connsiteY14-518" fmla="*/ 3363 h 10023"/>
                <a:gd name="connsiteX15-519" fmla="*/ 392 w 10000"/>
                <a:gd name="connsiteY15-520" fmla="*/ 3464 h 10023"/>
                <a:gd name="connsiteX16-521" fmla="*/ 541 w 10000"/>
                <a:gd name="connsiteY16-522" fmla="*/ 3585 h 10023"/>
                <a:gd name="connsiteX17-523" fmla="*/ 724 w 10000"/>
                <a:gd name="connsiteY17-524" fmla="*/ 4232 h 10023"/>
                <a:gd name="connsiteX18-525" fmla="*/ 691 w 10000"/>
                <a:gd name="connsiteY18-526" fmla="*/ 4488 h 10023"/>
                <a:gd name="connsiteX19-527" fmla="*/ 640 w 10000"/>
                <a:gd name="connsiteY19-528" fmla="*/ 4711 h 10023"/>
                <a:gd name="connsiteX20-529" fmla="*/ 823 w 10000"/>
                <a:gd name="connsiteY20-530" fmla="*/ 4882 h 10023"/>
                <a:gd name="connsiteX21-531" fmla="*/ 1005 w 10000"/>
                <a:gd name="connsiteY21-532" fmla="*/ 4967 h 10023"/>
                <a:gd name="connsiteX22-533" fmla="*/ 790 w 10000"/>
                <a:gd name="connsiteY22-534" fmla="*/ 5360 h 10023"/>
                <a:gd name="connsiteX23-535" fmla="*/ 790 w 10000"/>
                <a:gd name="connsiteY23-536" fmla="*/ 5411 h 10023"/>
                <a:gd name="connsiteX24-537" fmla="*/ 906 w 10000"/>
                <a:gd name="connsiteY24-538" fmla="*/ 5804 h 10023"/>
                <a:gd name="connsiteX25-539" fmla="*/ 906 w 10000"/>
                <a:gd name="connsiteY25-540" fmla="*/ 5820 h 10023"/>
                <a:gd name="connsiteX26-541" fmla="*/ 906 w 10000"/>
                <a:gd name="connsiteY26-542" fmla="*/ 5854 h 10023"/>
                <a:gd name="connsiteX27-543" fmla="*/ 1022 w 10000"/>
                <a:gd name="connsiteY27-544" fmla="*/ 6400 h 10023"/>
                <a:gd name="connsiteX28-545" fmla="*/ 1122 w 10000"/>
                <a:gd name="connsiteY28-546" fmla="*/ 7494 h 10023"/>
                <a:gd name="connsiteX29-547" fmla="*/ 2151 w 10000"/>
                <a:gd name="connsiteY29-548" fmla="*/ 7732 h 10023"/>
                <a:gd name="connsiteX30-549" fmla="*/ 2731 w 10000"/>
                <a:gd name="connsiteY30-550" fmla="*/ 7664 h 10023"/>
                <a:gd name="connsiteX31-551" fmla="*/ 2748 w 10000"/>
                <a:gd name="connsiteY31-552" fmla="*/ 7664 h 10023"/>
                <a:gd name="connsiteX32-553" fmla="*/ 2764 w 10000"/>
                <a:gd name="connsiteY32-554" fmla="*/ 7664 h 10023"/>
                <a:gd name="connsiteX33-555" fmla="*/ 2865 w 10000"/>
                <a:gd name="connsiteY33-556" fmla="*/ 7647 h 10023"/>
                <a:gd name="connsiteX34-557" fmla="*/ 3445 w 10000"/>
                <a:gd name="connsiteY34-558" fmla="*/ 7937 h 10023"/>
                <a:gd name="connsiteX35-559" fmla="*/ 3660 w 10000"/>
                <a:gd name="connsiteY35-560" fmla="*/ 8296 h 10023"/>
                <a:gd name="connsiteX36-561" fmla="*/ 3677 w 10000"/>
                <a:gd name="connsiteY36-562" fmla="*/ 8312 h 10023"/>
                <a:gd name="connsiteX37-563" fmla="*/ 4406 w 10000"/>
                <a:gd name="connsiteY37-564" fmla="*/ 9919 h 10023"/>
                <a:gd name="connsiteX38-565" fmla="*/ 7548 w 10000"/>
                <a:gd name="connsiteY38-566" fmla="*/ 9414 h 10023"/>
                <a:gd name="connsiteX39-567" fmla="*/ 7843 w 10000"/>
                <a:gd name="connsiteY39-568" fmla="*/ 5786 h 10023"/>
                <a:gd name="connsiteX40-569" fmla="*/ 7910 w 10000"/>
                <a:gd name="connsiteY40-570" fmla="*/ 6094 h 10023"/>
                <a:gd name="connsiteX41-571" fmla="*/ 9319 w 10000"/>
                <a:gd name="connsiteY41-572" fmla="*/ 3788 h 10023"/>
                <a:gd name="connsiteX42-573" fmla="*/ 9319 w 10000"/>
                <a:gd name="connsiteY42-574" fmla="*/ 3772 h 10023"/>
                <a:gd name="connsiteX43-575" fmla="*/ 10000 w 10000"/>
                <a:gd name="connsiteY43-576" fmla="*/ 1690 h 10023"/>
                <a:gd name="connsiteX44-577" fmla="*/ 10000 w 10000"/>
                <a:gd name="connsiteY44-578" fmla="*/ 1451 h 10023"/>
                <a:gd name="connsiteX45-579" fmla="*/ 9785 w 10000"/>
                <a:gd name="connsiteY45-580" fmla="*/ 0 h 10023"/>
                <a:gd name="connsiteX46-581" fmla="*/ 1935 w 10000"/>
                <a:gd name="connsiteY46-582" fmla="*/ 0 h 10023"/>
                <a:gd name="connsiteX47-583" fmla="*/ 1835 w 10000"/>
                <a:gd name="connsiteY47-584" fmla="*/ 187 h 10023"/>
                <a:gd name="connsiteX0-585" fmla="*/ 1835 w 10000"/>
                <a:gd name="connsiteY0-586" fmla="*/ 187 h 10023"/>
                <a:gd name="connsiteX1-587" fmla="*/ 1686 w 10000"/>
                <a:gd name="connsiteY1-588" fmla="*/ 989 h 10023"/>
                <a:gd name="connsiteX2-589" fmla="*/ 1686 w 10000"/>
                <a:gd name="connsiteY2-590" fmla="*/ 1008 h 10023"/>
                <a:gd name="connsiteX3-591" fmla="*/ 1686 w 10000"/>
                <a:gd name="connsiteY3-592" fmla="*/ 1024 h 10023"/>
                <a:gd name="connsiteX4-593" fmla="*/ 1686 w 10000"/>
                <a:gd name="connsiteY4-594" fmla="*/ 1075 h 10023"/>
                <a:gd name="connsiteX5-595" fmla="*/ 1487 w 10000"/>
                <a:gd name="connsiteY5-596" fmla="*/ 1503 h 10023"/>
                <a:gd name="connsiteX6-597" fmla="*/ 1371 w 10000"/>
                <a:gd name="connsiteY6-598" fmla="*/ 1638 h 10023"/>
                <a:gd name="connsiteX7-599" fmla="*/ 972 w 10000"/>
                <a:gd name="connsiteY7-600" fmla="*/ 1946 h 10023"/>
                <a:gd name="connsiteX8-601" fmla="*/ 939 w 10000"/>
                <a:gd name="connsiteY8-602" fmla="*/ 1963 h 10023"/>
                <a:gd name="connsiteX9-603" fmla="*/ 60 w 10000"/>
                <a:gd name="connsiteY9-604" fmla="*/ 2851 h 10023"/>
                <a:gd name="connsiteX10-605" fmla="*/ 60 w 10000"/>
                <a:gd name="connsiteY10-606" fmla="*/ 2884 h 10023"/>
                <a:gd name="connsiteX11-607" fmla="*/ 43 w 10000"/>
                <a:gd name="connsiteY11-608" fmla="*/ 2901 h 10023"/>
                <a:gd name="connsiteX12-609" fmla="*/ 10 w 10000"/>
                <a:gd name="connsiteY12-610" fmla="*/ 3159 h 10023"/>
                <a:gd name="connsiteX13-611" fmla="*/ 192 w 10000"/>
                <a:gd name="connsiteY13-612" fmla="*/ 3345 h 10023"/>
                <a:gd name="connsiteX14-613" fmla="*/ 243 w 10000"/>
                <a:gd name="connsiteY14-614" fmla="*/ 3363 h 10023"/>
                <a:gd name="connsiteX15-615" fmla="*/ 392 w 10000"/>
                <a:gd name="connsiteY15-616" fmla="*/ 3464 h 10023"/>
                <a:gd name="connsiteX16-617" fmla="*/ 541 w 10000"/>
                <a:gd name="connsiteY16-618" fmla="*/ 3585 h 10023"/>
                <a:gd name="connsiteX17-619" fmla="*/ 724 w 10000"/>
                <a:gd name="connsiteY17-620" fmla="*/ 4232 h 10023"/>
                <a:gd name="connsiteX18-621" fmla="*/ 691 w 10000"/>
                <a:gd name="connsiteY18-622" fmla="*/ 4488 h 10023"/>
                <a:gd name="connsiteX19-623" fmla="*/ 640 w 10000"/>
                <a:gd name="connsiteY19-624" fmla="*/ 4711 h 10023"/>
                <a:gd name="connsiteX20-625" fmla="*/ 823 w 10000"/>
                <a:gd name="connsiteY20-626" fmla="*/ 4882 h 10023"/>
                <a:gd name="connsiteX21-627" fmla="*/ 1005 w 10000"/>
                <a:gd name="connsiteY21-628" fmla="*/ 4967 h 10023"/>
                <a:gd name="connsiteX22-629" fmla="*/ 790 w 10000"/>
                <a:gd name="connsiteY22-630" fmla="*/ 5360 h 10023"/>
                <a:gd name="connsiteX23-631" fmla="*/ 790 w 10000"/>
                <a:gd name="connsiteY23-632" fmla="*/ 5411 h 10023"/>
                <a:gd name="connsiteX24-633" fmla="*/ 906 w 10000"/>
                <a:gd name="connsiteY24-634" fmla="*/ 5804 h 10023"/>
                <a:gd name="connsiteX25-635" fmla="*/ 906 w 10000"/>
                <a:gd name="connsiteY25-636" fmla="*/ 5820 h 10023"/>
                <a:gd name="connsiteX26-637" fmla="*/ 906 w 10000"/>
                <a:gd name="connsiteY26-638" fmla="*/ 5854 h 10023"/>
                <a:gd name="connsiteX27-639" fmla="*/ 1022 w 10000"/>
                <a:gd name="connsiteY27-640" fmla="*/ 6400 h 10023"/>
                <a:gd name="connsiteX28-641" fmla="*/ 1122 w 10000"/>
                <a:gd name="connsiteY28-642" fmla="*/ 7494 h 10023"/>
                <a:gd name="connsiteX29-643" fmla="*/ 2151 w 10000"/>
                <a:gd name="connsiteY29-644" fmla="*/ 7732 h 10023"/>
                <a:gd name="connsiteX30-645" fmla="*/ 2731 w 10000"/>
                <a:gd name="connsiteY30-646" fmla="*/ 7664 h 10023"/>
                <a:gd name="connsiteX31-647" fmla="*/ 2748 w 10000"/>
                <a:gd name="connsiteY31-648" fmla="*/ 7664 h 10023"/>
                <a:gd name="connsiteX32-649" fmla="*/ 2764 w 10000"/>
                <a:gd name="connsiteY32-650" fmla="*/ 7664 h 10023"/>
                <a:gd name="connsiteX33-651" fmla="*/ 2865 w 10000"/>
                <a:gd name="connsiteY33-652" fmla="*/ 7647 h 10023"/>
                <a:gd name="connsiteX34-653" fmla="*/ 3445 w 10000"/>
                <a:gd name="connsiteY34-654" fmla="*/ 7937 h 10023"/>
                <a:gd name="connsiteX35-655" fmla="*/ 3660 w 10000"/>
                <a:gd name="connsiteY35-656" fmla="*/ 8296 h 10023"/>
                <a:gd name="connsiteX36-657" fmla="*/ 3677 w 10000"/>
                <a:gd name="connsiteY36-658" fmla="*/ 8312 h 10023"/>
                <a:gd name="connsiteX37-659" fmla="*/ 4406 w 10000"/>
                <a:gd name="connsiteY37-660" fmla="*/ 9919 h 10023"/>
                <a:gd name="connsiteX38-661" fmla="*/ 7548 w 10000"/>
                <a:gd name="connsiteY38-662" fmla="*/ 9414 h 10023"/>
                <a:gd name="connsiteX39-663" fmla="*/ 7843 w 10000"/>
                <a:gd name="connsiteY39-664" fmla="*/ 5786 h 10023"/>
                <a:gd name="connsiteX40-665" fmla="*/ 9319 w 10000"/>
                <a:gd name="connsiteY40-666" fmla="*/ 3788 h 10023"/>
                <a:gd name="connsiteX41-667" fmla="*/ 9319 w 10000"/>
                <a:gd name="connsiteY41-668" fmla="*/ 3772 h 10023"/>
                <a:gd name="connsiteX42-669" fmla="*/ 10000 w 10000"/>
                <a:gd name="connsiteY42-670" fmla="*/ 1690 h 10023"/>
                <a:gd name="connsiteX43-671" fmla="*/ 10000 w 10000"/>
                <a:gd name="connsiteY43-672" fmla="*/ 1451 h 10023"/>
                <a:gd name="connsiteX44-673" fmla="*/ 9785 w 10000"/>
                <a:gd name="connsiteY44-674" fmla="*/ 0 h 10023"/>
                <a:gd name="connsiteX45-675" fmla="*/ 1935 w 10000"/>
                <a:gd name="connsiteY45-676" fmla="*/ 0 h 10023"/>
                <a:gd name="connsiteX46-677" fmla="*/ 1835 w 10000"/>
                <a:gd name="connsiteY46-678" fmla="*/ 187 h 10023"/>
                <a:gd name="connsiteX0-679" fmla="*/ 1835 w 10000"/>
                <a:gd name="connsiteY0-680" fmla="*/ 187 h 10023"/>
                <a:gd name="connsiteX1-681" fmla="*/ 1686 w 10000"/>
                <a:gd name="connsiteY1-682" fmla="*/ 989 h 10023"/>
                <a:gd name="connsiteX2-683" fmla="*/ 1686 w 10000"/>
                <a:gd name="connsiteY2-684" fmla="*/ 1008 h 10023"/>
                <a:gd name="connsiteX3-685" fmla="*/ 1686 w 10000"/>
                <a:gd name="connsiteY3-686" fmla="*/ 1024 h 10023"/>
                <a:gd name="connsiteX4-687" fmla="*/ 1686 w 10000"/>
                <a:gd name="connsiteY4-688" fmla="*/ 1075 h 10023"/>
                <a:gd name="connsiteX5-689" fmla="*/ 1487 w 10000"/>
                <a:gd name="connsiteY5-690" fmla="*/ 1503 h 10023"/>
                <a:gd name="connsiteX6-691" fmla="*/ 1371 w 10000"/>
                <a:gd name="connsiteY6-692" fmla="*/ 1638 h 10023"/>
                <a:gd name="connsiteX7-693" fmla="*/ 972 w 10000"/>
                <a:gd name="connsiteY7-694" fmla="*/ 1946 h 10023"/>
                <a:gd name="connsiteX8-695" fmla="*/ 939 w 10000"/>
                <a:gd name="connsiteY8-696" fmla="*/ 1963 h 10023"/>
                <a:gd name="connsiteX9-697" fmla="*/ 60 w 10000"/>
                <a:gd name="connsiteY9-698" fmla="*/ 2851 h 10023"/>
                <a:gd name="connsiteX10-699" fmla="*/ 60 w 10000"/>
                <a:gd name="connsiteY10-700" fmla="*/ 2884 h 10023"/>
                <a:gd name="connsiteX11-701" fmla="*/ 43 w 10000"/>
                <a:gd name="connsiteY11-702" fmla="*/ 2901 h 10023"/>
                <a:gd name="connsiteX12-703" fmla="*/ 10 w 10000"/>
                <a:gd name="connsiteY12-704" fmla="*/ 3159 h 10023"/>
                <a:gd name="connsiteX13-705" fmla="*/ 192 w 10000"/>
                <a:gd name="connsiteY13-706" fmla="*/ 3345 h 10023"/>
                <a:gd name="connsiteX14-707" fmla="*/ 243 w 10000"/>
                <a:gd name="connsiteY14-708" fmla="*/ 3363 h 10023"/>
                <a:gd name="connsiteX15-709" fmla="*/ 392 w 10000"/>
                <a:gd name="connsiteY15-710" fmla="*/ 3464 h 10023"/>
                <a:gd name="connsiteX16-711" fmla="*/ 541 w 10000"/>
                <a:gd name="connsiteY16-712" fmla="*/ 3585 h 10023"/>
                <a:gd name="connsiteX17-713" fmla="*/ 724 w 10000"/>
                <a:gd name="connsiteY17-714" fmla="*/ 4232 h 10023"/>
                <a:gd name="connsiteX18-715" fmla="*/ 691 w 10000"/>
                <a:gd name="connsiteY18-716" fmla="*/ 4488 h 10023"/>
                <a:gd name="connsiteX19-717" fmla="*/ 640 w 10000"/>
                <a:gd name="connsiteY19-718" fmla="*/ 4711 h 10023"/>
                <a:gd name="connsiteX20-719" fmla="*/ 823 w 10000"/>
                <a:gd name="connsiteY20-720" fmla="*/ 4882 h 10023"/>
                <a:gd name="connsiteX21-721" fmla="*/ 1005 w 10000"/>
                <a:gd name="connsiteY21-722" fmla="*/ 4967 h 10023"/>
                <a:gd name="connsiteX22-723" fmla="*/ 790 w 10000"/>
                <a:gd name="connsiteY22-724" fmla="*/ 5360 h 10023"/>
                <a:gd name="connsiteX23-725" fmla="*/ 790 w 10000"/>
                <a:gd name="connsiteY23-726" fmla="*/ 5411 h 10023"/>
                <a:gd name="connsiteX24-727" fmla="*/ 906 w 10000"/>
                <a:gd name="connsiteY24-728" fmla="*/ 5804 h 10023"/>
                <a:gd name="connsiteX25-729" fmla="*/ 906 w 10000"/>
                <a:gd name="connsiteY25-730" fmla="*/ 5820 h 10023"/>
                <a:gd name="connsiteX26-731" fmla="*/ 906 w 10000"/>
                <a:gd name="connsiteY26-732" fmla="*/ 5854 h 10023"/>
                <a:gd name="connsiteX27-733" fmla="*/ 1022 w 10000"/>
                <a:gd name="connsiteY27-734" fmla="*/ 6400 h 10023"/>
                <a:gd name="connsiteX28-735" fmla="*/ 1122 w 10000"/>
                <a:gd name="connsiteY28-736" fmla="*/ 7494 h 10023"/>
                <a:gd name="connsiteX29-737" fmla="*/ 2151 w 10000"/>
                <a:gd name="connsiteY29-738" fmla="*/ 7732 h 10023"/>
                <a:gd name="connsiteX30-739" fmla="*/ 2731 w 10000"/>
                <a:gd name="connsiteY30-740" fmla="*/ 7664 h 10023"/>
                <a:gd name="connsiteX31-741" fmla="*/ 2748 w 10000"/>
                <a:gd name="connsiteY31-742" fmla="*/ 7664 h 10023"/>
                <a:gd name="connsiteX32-743" fmla="*/ 2764 w 10000"/>
                <a:gd name="connsiteY32-744" fmla="*/ 7664 h 10023"/>
                <a:gd name="connsiteX33-745" fmla="*/ 2865 w 10000"/>
                <a:gd name="connsiteY33-746" fmla="*/ 7647 h 10023"/>
                <a:gd name="connsiteX34-747" fmla="*/ 3445 w 10000"/>
                <a:gd name="connsiteY34-748" fmla="*/ 7937 h 10023"/>
                <a:gd name="connsiteX35-749" fmla="*/ 3660 w 10000"/>
                <a:gd name="connsiteY35-750" fmla="*/ 8296 h 10023"/>
                <a:gd name="connsiteX36-751" fmla="*/ 3677 w 10000"/>
                <a:gd name="connsiteY36-752" fmla="*/ 8312 h 10023"/>
                <a:gd name="connsiteX37-753" fmla="*/ 4406 w 10000"/>
                <a:gd name="connsiteY37-754" fmla="*/ 9919 h 10023"/>
                <a:gd name="connsiteX38-755" fmla="*/ 7548 w 10000"/>
                <a:gd name="connsiteY38-756" fmla="*/ 9414 h 10023"/>
                <a:gd name="connsiteX39-757" fmla="*/ 7843 w 10000"/>
                <a:gd name="connsiteY39-758" fmla="*/ 5786 h 10023"/>
                <a:gd name="connsiteX40-759" fmla="*/ 9319 w 10000"/>
                <a:gd name="connsiteY40-760" fmla="*/ 3788 h 10023"/>
                <a:gd name="connsiteX41-761" fmla="*/ 9319 w 10000"/>
                <a:gd name="connsiteY41-762" fmla="*/ 3772 h 10023"/>
                <a:gd name="connsiteX42-763" fmla="*/ 10000 w 10000"/>
                <a:gd name="connsiteY42-764" fmla="*/ 1690 h 10023"/>
                <a:gd name="connsiteX43-765" fmla="*/ 10000 w 10000"/>
                <a:gd name="connsiteY43-766" fmla="*/ 1451 h 10023"/>
                <a:gd name="connsiteX44-767" fmla="*/ 9785 w 10000"/>
                <a:gd name="connsiteY44-768" fmla="*/ 0 h 10023"/>
                <a:gd name="connsiteX45-769" fmla="*/ 1935 w 10000"/>
                <a:gd name="connsiteY45-770" fmla="*/ 0 h 10023"/>
                <a:gd name="connsiteX46-771" fmla="*/ 1835 w 10000"/>
                <a:gd name="connsiteY46-772" fmla="*/ 187 h 10023"/>
                <a:gd name="connsiteX0-773" fmla="*/ 1835 w 10000"/>
                <a:gd name="connsiteY0-774" fmla="*/ 187 h 10006"/>
                <a:gd name="connsiteX1-775" fmla="*/ 1686 w 10000"/>
                <a:gd name="connsiteY1-776" fmla="*/ 989 h 10006"/>
                <a:gd name="connsiteX2-777" fmla="*/ 1686 w 10000"/>
                <a:gd name="connsiteY2-778" fmla="*/ 1008 h 10006"/>
                <a:gd name="connsiteX3-779" fmla="*/ 1686 w 10000"/>
                <a:gd name="connsiteY3-780" fmla="*/ 1024 h 10006"/>
                <a:gd name="connsiteX4-781" fmla="*/ 1686 w 10000"/>
                <a:gd name="connsiteY4-782" fmla="*/ 1075 h 10006"/>
                <a:gd name="connsiteX5-783" fmla="*/ 1487 w 10000"/>
                <a:gd name="connsiteY5-784" fmla="*/ 1503 h 10006"/>
                <a:gd name="connsiteX6-785" fmla="*/ 1371 w 10000"/>
                <a:gd name="connsiteY6-786" fmla="*/ 1638 h 10006"/>
                <a:gd name="connsiteX7-787" fmla="*/ 972 w 10000"/>
                <a:gd name="connsiteY7-788" fmla="*/ 1946 h 10006"/>
                <a:gd name="connsiteX8-789" fmla="*/ 939 w 10000"/>
                <a:gd name="connsiteY8-790" fmla="*/ 1963 h 10006"/>
                <a:gd name="connsiteX9-791" fmla="*/ 60 w 10000"/>
                <a:gd name="connsiteY9-792" fmla="*/ 2851 h 10006"/>
                <a:gd name="connsiteX10-793" fmla="*/ 60 w 10000"/>
                <a:gd name="connsiteY10-794" fmla="*/ 2884 h 10006"/>
                <a:gd name="connsiteX11-795" fmla="*/ 43 w 10000"/>
                <a:gd name="connsiteY11-796" fmla="*/ 2901 h 10006"/>
                <a:gd name="connsiteX12-797" fmla="*/ 10 w 10000"/>
                <a:gd name="connsiteY12-798" fmla="*/ 3159 h 10006"/>
                <a:gd name="connsiteX13-799" fmla="*/ 192 w 10000"/>
                <a:gd name="connsiteY13-800" fmla="*/ 3345 h 10006"/>
                <a:gd name="connsiteX14-801" fmla="*/ 243 w 10000"/>
                <a:gd name="connsiteY14-802" fmla="*/ 3363 h 10006"/>
                <a:gd name="connsiteX15-803" fmla="*/ 392 w 10000"/>
                <a:gd name="connsiteY15-804" fmla="*/ 3464 h 10006"/>
                <a:gd name="connsiteX16-805" fmla="*/ 541 w 10000"/>
                <a:gd name="connsiteY16-806" fmla="*/ 3585 h 10006"/>
                <a:gd name="connsiteX17-807" fmla="*/ 724 w 10000"/>
                <a:gd name="connsiteY17-808" fmla="*/ 4232 h 10006"/>
                <a:gd name="connsiteX18-809" fmla="*/ 691 w 10000"/>
                <a:gd name="connsiteY18-810" fmla="*/ 4488 h 10006"/>
                <a:gd name="connsiteX19-811" fmla="*/ 640 w 10000"/>
                <a:gd name="connsiteY19-812" fmla="*/ 4711 h 10006"/>
                <a:gd name="connsiteX20-813" fmla="*/ 823 w 10000"/>
                <a:gd name="connsiteY20-814" fmla="*/ 4882 h 10006"/>
                <a:gd name="connsiteX21-815" fmla="*/ 1005 w 10000"/>
                <a:gd name="connsiteY21-816" fmla="*/ 4967 h 10006"/>
                <a:gd name="connsiteX22-817" fmla="*/ 790 w 10000"/>
                <a:gd name="connsiteY22-818" fmla="*/ 5360 h 10006"/>
                <a:gd name="connsiteX23-819" fmla="*/ 790 w 10000"/>
                <a:gd name="connsiteY23-820" fmla="*/ 5411 h 10006"/>
                <a:gd name="connsiteX24-821" fmla="*/ 906 w 10000"/>
                <a:gd name="connsiteY24-822" fmla="*/ 5804 h 10006"/>
                <a:gd name="connsiteX25-823" fmla="*/ 906 w 10000"/>
                <a:gd name="connsiteY25-824" fmla="*/ 5820 h 10006"/>
                <a:gd name="connsiteX26-825" fmla="*/ 906 w 10000"/>
                <a:gd name="connsiteY26-826" fmla="*/ 5854 h 10006"/>
                <a:gd name="connsiteX27-827" fmla="*/ 1022 w 10000"/>
                <a:gd name="connsiteY27-828" fmla="*/ 6400 h 10006"/>
                <a:gd name="connsiteX28-829" fmla="*/ 1122 w 10000"/>
                <a:gd name="connsiteY28-830" fmla="*/ 7494 h 10006"/>
                <a:gd name="connsiteX29-831" fmla="*/ 2151 w 10000"/>
                <a:gd name="connsiteY29-832" fmla="*/ 7732 h 10006"/>
                <a:gd name="connsiteX30-833" fmla="*/ 2731 w 10000"/>
                <a:gd name="connsiteY30-834" fmla="*/ 7664 h 10006"/>
                <a:gd name="connsiteX31-835" fmla="*/ 2748 w 10000"/>
                <a:gd name="connsiteY31-836" fmla="*/ 7664 h 10006"/>
                <a:gd name="connsiteX32-837" fmla="*/ 2764 w 10000"/>
                <a:gd name="connsiteY32-838" fmla="*/ 7664 h 10006"/>
                <a:gd name="connsiteX33-839" fmla="*/ 2865 w 10000"/>
                <a:gd name="connsiteY33-840" fmla="*/ 7647 h 10006"/>
                <a:gd name="connsiteX34-841" fmla="*/ 3445 w 10000"/>
                <a:gd name="connsiteY34-842" fmla="*/ 7937 h 10006"/>
                <a:gd name="connsiteX35-843" fmla="*/ 3660 w 10000"/>
                <a:gd name="connsiteY35-844" fmla="*/ 8296 h 10006"/>
                <a:gd name="connsiteX36-845" fmla="*/ 3677 w 10000"/>
                <a:gd name="connsiteY36-846" fmla="*/ 8312 h 10006"/>
                <a:gd name="connsiteX37-847" fmla="*/ 4406 w 10000"/>
                <a:gd name="connsiteY37-848" fmla="*/ 9919 h 10006"/>
                <a:gd name="connsiteX38-849" fmla="*/ 7548 w 10000"/>
                <a:gd name="connsiteY38-850" fmla="*/ 9414 h 10006"/>
                <a:gd name="connsiteX39-851" fmla="*/ 8174 w 10000"/>
                <a:gd name="connsiteY39-852" fmla="*/ 6258 h 10006"/>
                <a:gd name="connsiteX40-853" fmla="*/ 9319 w 10000"/>
                <a:gd name="connsiteY40-854" fmla="*/ 3788 h 10006"/>
                <a:gd name="connsiteX41-855" fmla="*/ 9319 w 10000"/>
                <a:gd name="connsiteY41-856" fmla="*/ 3772 h 10006"/>
                <a:gd name="connsiteX42-857" fmla="*/ 10000 w 10000"/>
                <a:gd name="connsiteY42-858" fmla="*/ 1690 h 10006"/>
                <a:gd name="connsiteX43-859" fmla="*/ 10000 w 10000"/>
                <a:gd name="connsiteY43-860" fmla="*/ 1451 h 10006"/>
                <a:gd name="connsiteX44-861" fmla="*/ 9785 w 10000"/>
                <a:gd name="connsiteY44-862" fmla="*/ 0 h 10006"/>
                <a:gd name="connsiteX45-863" fmla="*/ 1935 w 10000"/>
                <a:gd name="connsiteY45-864" fmla="*/ 0 h 10006"/>
                <a:gd name="connsiteX46-865" fmla="*/ 1835 w 10000"/>
                <a:gd name="connsiteY46-866" fmla="*/ 187 h 10006"/>
                <a:gd name="connsiteX0-867" fmla="*/ 1835 w 10000"/>
                <a:gd name="connsiteY0-868" fmla="*/ 187 h 9997"/>
                <a:gd name="connsiteX1-869" fmla="*/ 1686 w 10000"/>
                <a:gd name="connsiteY1-870" fmla="*/ 989 h 9997"/>
                <a:gd name="connsiteX2-871" fmla="*/ 1686 w 10000"/>
                <a:gd name="connsiteY2-872" fmla="*/ 1008 h 9997"/>
                <a:gd name="connsiteX3-873" fmla="*/ 1686 w 10000"/>
                <a:gd name="connsiteY3-874" fmla="*/ 1024 h 9997"/>
                <a:gd name="connsiteX4-875" fmla="*/ 1686 w 10000"/>
                <a:gd name="connsiteY4-876" fmla="*/ 1075 h 9997"/>
                <a:gd name="connsiteX5-877" fmla="*/ 1487 w 10000"/>
                <a:gd name="connsiteY5-878" fmla="*/ 1503 h 9997"/>
                <a:gd name="connsiteX6-879" fmla="*/ 1371 w 10000"/>
                <a:gd name="connsiteY6-880" fmla="*/ 1638 h 9997"/>
                <a:gd name="connsiteX7-881" fmla="*/ 972 w 10000"/>
                <a:gd name="connsiteY7-882" fmla="*/ 1946 h 9997"/>
                <a:gd name="connsiteX8-883" fmla="*/ 939 w 10000"/>
                <a:gd name="connsiteY8-884" fmla="*/ 1963 h 9997"/>
                <a:gd name="connsiteX9-885" fmla="*/ 60 w 10000"/>
                <a:gd name="connsiteY9-886" fmla="*/ 2851 h 9997"/>
                <a:gd name="connsiteX10-887" fmla="*/ 60 w 10000"/>
                <a:gd name="connsiteY10-888" fmla="*/ 2884 h 9997"/>
                <a:gd name="connsiteX11-889" fmla="*/ 43 w 10000"/>
                <a:gd name="connsiteY11-890" fmla="*/ 2901 h 9997"/>
                <a:gd name="connsiteX12-891" fmla="*/ 10 w 10000"/>
                <a:gd name="connsiteY12-892" fmla="*/ 3159 h 9997"/>
                <a:gd name="connsiteX13-893" fmla="*/ 192 w 10000"/>
                <a:gd name="connsiteY13-894" fmla="*/ 3345 h 9997"/>
                <a:gd name="connsiteX14-895" fmla="*/ 243 w 10000"/>
                <a:gd name="connsiteY14-896" fmla="*/ 3363 h 9997"/>
                <a:gd name="connsiteX15-897" fmla="*/ 392 w 10000"/>
                <a:gd name="connsiteY15-898" fmla="*/ 3464 h 9997"/>
                <a:gd name="connsiteX16-899" fmla="*/ 541 w 10000"/>
                <a:gd name="connsiteY16-900" fmla="*/ 3585 h 9997"/>
                <a:gd name="connsiteX17-901" fmla="*/ 724 w 10000"/>
                <a:gd name="connsiteY17-902" fmla="*/ 4232 h 9997"/>
                <a:gd name="connsiteX18-903" fmla="*/ 691 w 10000"/>
                <a:gd name="connsiteY18-904" fmla="*/ 4488 h 9997"/>
                <a:gd name="connsiteX19-905" fmla="*/ 640 w 10000"/>
                <a:gd name="connsiteY19-906" fmla="*/ 4711 h 9997"/>
                <a:gd name="connsiteX20-907" fmla="*/ 823 w 10000"/>
                <a:gd name="connsiteY20-908" fmla="*/ 4882 h 9997"/>
                <a:gd name="connsiteX21-909" fmla="*/ 1005 w 10000"/>
                <a:gd name="connsiteY21-910" fmla="*/ 4967 h 9997"/>
                <a:gd name="connsiteX22-911" fmla="*/ 790 w 10000"/>
                <a:gd name="connsiteY22-912" fmla="*/ 5360 h 9997"/>
                <a:gd name="connsiteX23-913" fmla="*/ 790 w 10000"/>
                <a:gd name="connsiteY23-914" fmla="*/ 5411 h 9997"/>
                <a:gd name="connsiteX24-915" fmla="*/ 906 w 10000"/>
                <a:gd name="connsiteY24-916" fmla="*/ 5804 h 9997"/>
                <a:gd name="connsiteX25-917" fmla="*/ 906 w 10000"/>
                <a:gd name="connsiteY25-918" fmla="*/ 5820 h 9997"/>
                <a:gd name="connsiteX26-919" fmla="*/ 906 w 10000"/>
                <a:gd name="connsiteY26-920" fmla="*/ 5854 h 9997"/>
                <a:gd name="connsiteX27-921" fmla="*/ 1022 w 10000"/>
                <a:gd name="connsiteY27-922" fmla="*/ 6400 h 9997"/>
                <a:gd name="connsiteX28-923" fmla="*/ 1122 w 10000"/>
                <a:gd name="connsiteY28-924" fmla="*/ 7494 h 9997"/>
                <a:gd name="connsiteX29-925" fmla="*/ 2151 w 10000"/>
                <a:gd name="connsiteY29-926" fmla="*/ 7732 h 9997"/>
                <a:gd name="connsiteX30-927" fmla="*/ 2731 w 10000"/>
                <a:gd name="connsiteY30-928" fmla="*/ 7664 h 9997"/>
                <a:gd name="connsiteX31-929" fmla="*/ 2748 w 10000"/>
                <a:gd name="connsiteY31-930" fmla="*/ 7664 h 9997"/>
                <a:gd name="connsiteX32-931" fmla="*/ 2764 w 10000"/>
                <a:gd name="connsiteY32-932" fmla="*/ 7664 h 9997"/>
                <a:gd name="connsiteX33-933" fmla="*/ 2865 w 10000"/>
                <a:gd name="connsiteY33-934" fmla="*/ 7647 h 9997"/>
                <a:gd name="connsiteX34-935" fmla="*/ 3445 w 10000"/>
                <a:gd name="connsiteY34-936" fmla="*/ 7937 h 9997"/>
                <a:gd name="connsiteX35-937" fmla="*/ 3660 w 10000"/>
                <a:gd name="connsiteY35-938" fmla="*/ 8296 h 9997"/>
                <a:gd name="connsiteX36-939" fmla="*/ 3677 w 10000"/>
                <a:gd name="connsiteY36-940" fmla="*/ 8312 h 9997"/>
                <a:gd name="connsiteX37-941" fmla="*/ 4406 w 10000"/>
                <a:gd name="connsiteY37-942" fmla="*/ 9919 h 9997"/>
                <a:gd name="connsiteX38-943" fmla="*/ 7548 w 10000"/>
                <a:gd name="connsiteY38-944" fmla="*/ 9414 h 9997"/>
                <a:gd name="connsiteX39-945" fmla="*/ 8225 w 10000"/>
                <a:gd name="connsiteY39-946" fmla="*/ 6573 h 9997"/>
                <a:gd name="connsiteX40-947" fmla="*/ 9319 w 10000"/>
                <a:gd name="connsiteY40-948" fmla="*/ 3788 h 9997"/>
                <a:gd name="connsiteX41-949" fmla="*/ 9319 w 10000"/>
                <a:gd name="connsiteY41-950" fmla="*/ 3772 h 9997"/>
                <a:gd name="connsiteX42-951" fmla="*/ 10000 w 10000"/>
                <a:gd name="connsiteY42-952" fmla="*/ 1690 h 9997"/>
                <a:gd name="connsiteX43-953" fmla="*/ 10000 w 10000"/>
                <a:gd name="connsiteY43-954" fmla="*/ 1451 h 9997"/>
                <a:gd name="connsiteX44-955" fmla="*/ 9785 w 10000"/>
                <a:gd name="connsiteY44-956" fmla="*/ 0 h 9997"/>
                <a:gd name="connsiteX45-957" fmla="*/ 1935 w 10000"/>
                <a:gd name="connsiteY45-958" fmla="*/ 0 h 9997"/>
                <a:gd name="connsiteX46-959" fmla="*/ 1835 w 10000"/>
                <a:gd name="connsiteY46-960" fmla="*/ 187 h 9997"/>
                <a:gd name="connsiteX0-961" fmla="*/ 1835 w 10000"/>
                <a:gd name="connsiteY0-962" fmla="*/ 187 h 10125"/>
                <a:gd name="connsiteX1-963" fmla="*/ 1686 w 10000"/>
                <a:gd name="connsiteY1-964" fmla="*/ 989 h 10125"/>
                <a:gd name="connsiteX2-965" fmla="*/ 1686 w 10000"/>
                <a:gd name="connsiteY2-966" fmla="*/ 1008 h 10125"/>
                <a:gd name="connsiteX3-967" fmla="*/ 1686 w 10000"/>
                <a:gd name="connsiteY3-968" fmla="*/ 1024 h 10125"/>
                <a:gd name="connsiteX4-969" fmla="*/ 1686 w 10000"/>
                <a:gd name="connsiteY4-970" fmla="*/ 1075 h 10125"/>
                <a:gd name="connsiteX5-971" fmla="*/ 1487 w 10000"/>
                <a:gd name="connsiteY5-972" fmla="*/ 1503 h 10125"/>
                <a:gd name="connsiteX6-973" fmla="*/ 1371 w 10000"/>
                <a:gd name="connsiteY6-974" fmla="*/ 1638 h 10125"/>
                <a:gd name="connsiteX7-975" fmla="*/ 972 w 10000"/>
                <a:gd name="connsiteY7-976" fmla="*/ 1947 h 10125"/>
                <a:gd name="connsiteX8-977" fmla="*/ 939 w 10000"/>
                <a:gd name="connsiteY8-978" fmla="*/ 1964 h 10125"/>
                <a:gd name="connsiteX9-979" fmla="*/ 60 w 10000"/>
                <a:gd name="connsiteY9-980" fmla="*/ 2852 h 10125"/>
                <a:gd name="connsiteX10-981" fmla="*/ 60 w 10000"/>
                <a:gd name="connsiteY10-982" fmla="*/ 2885 h 10125"/>
                <a:gd name="connsiteX11-983" fmla="*/ 43 w 10000"/>
                <a:gd name="connsiteY11-984" fmla="*/ 2902 h 10125"/>
                <a:gd name="connsiteX12-985" fmla="*/ 10 w 10000"/>
                <a:gd name="connsiteY12-986" fmla="*/ 3160 h 10125"/>
                <a:gd name="connsiteX13-987" fmla="*/ 192 w 10000"/>
                <a:gd name="connsiteY13-988" fmla="*/ 3346 h 10125"/>
                <a:gd name="connsiteX14-989" fmla="*/ 243 w 10000"/>
                <a:gd name="connsiteY14-990" fmla="*/ 3364 h 10125"/>
                <a:gd name="connsiteX15-991" fmla="*/ 392 w 10000"/>
                <a:gd name="connsiteY15-992" fmla="*/ 3465 h 10125"/>
                <a:gd name="connsiteX16-993" fmla="*/ 541 w 10000"/>
                <a:gd name="connsiteY16-994" fmla="*/ 3586 h 10125"/>
                <a:gd name="connsiteX17-995" fmla="*/ 724 w 10000"/>
                <a:gd name="connsiteY17-996" fmla="*/ 4233 h 10125"/>
                <a:gd name="connsiteX18-997" fmla="*/ 691 w 10000"/>
                <a:gd name="connsiteY18-998" fmla="*/ 4489 h 10125"/>
                <a:gd name="connsiteX19-999" fmla="*/ 640 w 10000"/>
                <a:gd name="connsiteY19-1000" fmla="*/ 4712 h 10125"/>
                <a:gd name="connsiteX20-1001" fmla="*/ 823 w 10000"/>
                <a:gd name="connsiteY20-1002" fmla="*/ 4883 h 10125"/>
                <a:gd name="connsiteX21-1003" fmla="*/ 1005 w 10000"/>
                <a:gd name="connsiteY21-1004" fmla="*/ 4968 h 10125"/>
                <a:gd name="connsiteX22-1005" fmla="*/ 790 w 10000"/>
                <a:gd name="connsiteY22-1006" fmla="*/ 5362 h 10125"/>
                <a:gd name="connsiteX23-1007" fmla="*/ 790 w 10000"/>
                <a:gd name="connsiteY23-1008" fmla="*/ 5413 h 10125"/>
                <a:gd name="connsiteX24-1009" fmla="*/ 906 w 10000"/>
                <a:gd name="connsiteY24-1010" fmla="*/ 5806 h 10125"/>
                <a:gd name="connsiteX25-1011" fmla="*/ 906 w 10000"/>
                <a:gd name="connsiteY25-1012" fmla="*/ 5822 h 10125"/>
                <a:gd name="connsiteX26-1013" fmla="*/ 906 w 10000"/>
                <a:gd name="connsiteY26-1014" fmla="*/ 5856 h 10125"/>
                <a:gd name="connsiteX27-1015" fmla="*/ 1022 w 10000"/>
                <a:gd name="connsiteY27-1016" fmla="*/ 6402 h 10125"/>
                <a:gd name="connsiteX28-1017" fmla="*/ 1122 w 10000"/>
                <a:gd name="connsiteY28-1018" fmla="*/ 7496 h 10125"/>
                <a:gd name="connsiteX29-1019" fmla="*/ 2151 w 10000"/>
                <a:gd name="connsiteY29-1020" fmla="*/ 7734 h 10125"/>
                <a:gd name="connsiteX30-1021" fmla="*/ 2731 w 10000"/>
                <a:gd name="connsiteY30-1022" fmla="*/ 7666 h 10125"/>
                <a:gd name="connsiteX31-1023" fmla="*/ 2748 w 10000"/>
                <a:gd name="connsiteY31-1024" fmla="*/ 7666 h 10125"/>
                <a:gd name="connsiteX32-1025" fmla="*/ 2764 w 10000"/>
                <a:gd name="connsiteY32-1026" fmla="*/ 7666 h 10125"/>
                <a:gd name="connsiteX33-1027" fmla="*/ 2865 w 10000"/>
                <a:gd name="connsiteY33-1028" fmla="*/ 7649 h 10125"/>
                <a:gd name="connsiteX34-1029" fmla="*/ 3445 w 10000"/>
                <a:gd name="connsiteY34-1030" fmla="*/ 7939 h 10125"/>
                <a:gd name="connsiteX35-1031" fmla="*/ 3660 w 10000"/>
                <a:gd name="connsiteY35-1032" fmla="*/ 8298 h 10125"/>
                <a:gd name="connsiteX36-1033" fmla="*/ 3677 w 10000"/>
                <a:gd name="connsiteY36-1034" fmla="*/ 8314 h 10125"/>
                <a:gd name="connsiteX37-1035" fmla="*/ 4406 w 10000"/>
                <a:gd name="connsiteY37-1036" fmla="*/ 9922 h 10125"/>
                <a:gd name="connsiteX38-1037" fmla="*/ 7675 w 10000"/>
                <a:gd name="connsiteY38-1038" fmla="*/ 9732 h 10125"/>
                <a:gd name="connsiteX39-1039" fmla="*/ 8225 w 10000"/>
                <a:gd name="connsiteY39-1040" fmla="*/ 6575 h 10125"/>
                <a:gd name="connsiteX40-1041" fmla="*/ 9319 w 10000"/>
                <a:gd name="connsiteY40-1042" fmla="*/ 3789 h 10125"/>
                <a:gd name="connsiteX41-1043" fmla="*/ 9319 w 10000"/>
                <a:gd name="connsiteY41-1044" fmla="*/ 3773 h 10125"/>
                <a:gd name="connsiteX42-1045" fmla="*/ 10000 w 10000"/>
                <a:gd name="connsiteY42-1046" fmla="*/ 1691 h 10125"/>
                <a:gd name="connsiteX43-1047" fmla="*/ 10000 w 10000"/>
                <a:gd name="connsiteY43-1048" fmla="*/ 1451 h 10125"/>
                <a:gd name="connsiteX44-1049" fmla="*/ 9785 w 10000"/>
                <a:gd name="connsiteY44-1050" fmla="*/ 0 h 10125"/>
                <a:gd name="connsiteX45-1051" fmla="*/ 1935 w 10000"/>
                <a:gd name="connsiteY45-1052" fmla="*/ 0 h 10125"/>
                <a:gd name="connsiteX46-1053" fmla="*/ 1835 w 10000"/>
                <a:gd name="connsiteY46-1054" fmla="*/ 187 h 10125"/>
                <a:gd name="connsiteX0-1055" fmla="*/ 1835 w 10000"/>
                <a:gd name="connsiteY0-1056" fmla="*/ 187 h 10079"/>
                <a:gd name="connsiteX1-1057" fmla="*/ 1686 w 10000"/>
                <a:gd name="connsiteY1-1058" fmla="*/ 989 h 10079"/>
                <a:gd name="connsiteX2-1059" fmla="*/ 1686 w 10000"/>
                <a:gd name="connsiteY2-1060" fmla="*/ 1008 h 10079"/>
                <a:gd name="connsiteX3-1061" fmla="*/ 1686 w 10000"/>
                <a:gd name="connsiteY3-1062" fmla="*/ 1024 h 10079"/>
                <a:gd name="connsiteX4-1063" fmla="*/ 1686 w 10000"/>
                <a:gd name="connsiteY4-1064" fmla="*/ 1075 h 10079"/>
                <a:gd name="connsiteX5-1065" fmla="*/ 1487 w 10000"/>
                <a:gd name="connsiteY5-1066" fmla="*/ 1503 h 10079"/>
                <a:gd name="connsiteX6-1067" fmla="*/ 1371 w 10000"/>
                <a:gd name="connsiteY6-1068" fmla="*/ 1638 h 10079"/>
                <a:gd name="connsiteX7-1069" fmla="*/ 972 w 10000"/>
                <a:gd name="connsiteY7-1070" fmla="*/ 1947 h 10079"/>
                <a:gd name="connsiteX8-1071" fmla="*/ 939 w 10000"/>
                <a:gd name="connsiteY8-1072" fmla="*/ 1964 h 10079"/>
                <a:gd name="connsiteX9-1073" fmla="*/ 60 w 10000"/>
                <a:gd name="connsiteY9-1074" fmla="*/ 2852 h 10079"/>
                <a:gd name="connsiteX10-1075" fmla="*/ 60 w 10000"/>
                <a:gd name="connsiteY10-1076" fmla="*/ 2885 h 10079"/>
                <a:gd name="connsiteX11-1077" fmla="*/ 43 w 10000"/>
                <a:gd name="connsiteY11-1078" fmla="*/ 2902 h 10079"/>
                <a:gd name="connsiteX12-1079" fmla="*/ 10 w 10000"/>
                <a:gd name="connsiteY12-1080" fmla="*/ 3160 h 10079"/>
                <a:gd name="connsiteX13-1081" fmla="*/ 192 w 10000"/>
                <a:gd name="connsiteY13-1082" fmla="*/ 3346 h 10079"/>
                <a:gd name="connsiteX14-1083" fmla="*/ 243 w 10000"/>
                <a:gd name="connsiteY14-1084" fmla="*/ 3364 h 10079"/>
                <a:gd name="connsiteX15-1085" fmla="*/ 392 w 10000"/>
                <a:gd name="connsiteY15-1086" fmla="*/ 3465 h 10079"/>
                <a:gd name="connsiteX16-1087" fmla="*/ 541 w 10000"/>
                <a:gd name="connsiteY16-1088" fmla="*/ 3586 h 10079"/>
                <a:gd name="connsiteX17-1089" fmla="*/ 724 w 10000"/>
                <a:gd name="connsiteY17-1090" fmla="*/ 4233 h 10079"/>
                <a:gd name="connsiteX18-1091" fmla="*/ 691 w 10000"/>
                <a:gd name="connsiteY18-1092" fmla="*/ 4489 h 10079"/>
                <a:gd name="connsiteX19-1093" fmla="*/ 640 w 10000"/>
                <a:gd name="connsiteY19-1094" fmla="*/ 4712 h 10079"/>
                <a:gd name="connsiteX20-1095" fmla="*/ 823 w 10000"/>
                <a:gd name="connsiteY20-1096" fmla="*/ 4883 h 10079"/>
                <a:gd name="connsiteX21-1097" fmla="*/ 1005 w 10000"/>
                <a:gd name="connsiteY21-1098" fmla="*/ 4968 h 10079"/>
                <a:gd name="connsiteX22-1099" fmla="*/ 790 w 10000"/>
                <a:gd name="connsiteY22-1100" fmla="*/ 5362 h 10079"/>
                <a:gd name="connsiteX23-1101" fmla="*/ 790 w 10000"/>
                <a:gd name="connsiteY23-1102" fmla="*/ 5413 h 10079"/>
                <a:gd name="connsiteX24-1103" fmla="*/ 906 w 10000"/>
                <a:gd name="connsiteY24-1104" fmla="*/ 5806 h 10079"/>
                <a:gd name="connsiteX25-1105" fmla="*/ 906 w 10000"/>
                <a:gd name="connsiteY25-1106" fmla="*/ 5822 h 10079"/>
                <a:gd name="connsiteX26-1107" fmla="*/ 906 w 10000"/>
                <a:gd name="connsiteY26-1108" fmla="*/ 5856 h 10079"/>
                <a:gd name="connsiteX27-1109" fmla="*/ 1022 w 10000"/>
                <a:gd name="connsiteY27-1110" fmla="*/ 6402 h 10079"/>
                <a:gd name="connsiteX28-1111" fmla="*/ 1122 w 10000"/>
                <a:gd name="connsiteY28-1112" fmla="*/ 7496 h 10079"/>
                <a:gd name="connsiteX29-1113" fmla="*/ 2151 w 10000"/>
                <a:gd name="connsiteY29-1114" fmla="*/ 7734 h 10079"/>
                <a:gd name="connsiteX30-1115" fmla="*/ 2731 w 10000"/>
                <a:gd name="connsiteY30-1116" fmla="*/ 7666 h 10079"/>
                <a:gd name="connsiteX31-1117" fmla="*/ 2748 w 10000"/>
                <a:gd name="connsiteY31-1118" fmla="*/ 7666 h 10079"/>
                <a:gd name="connsiteX32-1119" fmla="*/ 2764 w 10000"/>
                <a:gd name="connsiteY32-1120" fmla="*/ 7666 h 10079"/>
                <a:gd name="connsiteX33-1121" fmla="*/ 2865 w 10000"/>
                <a:gd name="connsiteY33-1122" fmla="*/ 7649 h 10079"/>
                <a:gd name="connsiteX34-1123" fmla="*/ 3445 w 10000"/>
                <a:gd name="connsiteY34-1124" fmla="*/ 7939 h 10079"/>
                <a:gd name="connsiteX35-1125" fmla="*/ 3660 w 10000"/>
                <a:gd name="connsiteY35-1126" fmla="*/ 8298 h 10079"/>
                <a:gd name="connsiteX36-1127" fmla="*/ 3677 w 10000"/>
                <a:gd name="connsiteY36-1128" fmla="*/ 8314 h 10079"/>
                <a:gd name="connsiteX37-1129" fmla="*/ 4406 w 10000"/>
                <a:gd name="connsiteY37-1130" fmla="*/ 9922 h 10079"/>
                <a:gd name="connsiteX38-1131" fmla="*/ 7675 w 10000"/>
                <a:gd name="connsiteY38-1132" fmla="*/ 9732 h 10079"/>
                <a:gd name="connsiteX39-1133" fmla="*/ 8225 w 10000"/>
                <a:gd name="connsiteY39-1134" fmla="*/ 6575 h 10079"/>
                <a:gd name="connsiteX40-1135" fmla="*/ 9319 w 10000"/>
                <a:gd name="connsiteY40-1136" fmla="*/ 3789 h 10079"/>
                <a:gd name="connsiteX41-1137" fmla="*/ 9319 w 10000"/>
                <a:gd name="connsiteY41-1138" fmla="*/ 3773 h 10079"/>
                <a:gd name="connsiteX42-1139" fmla="*/ 10000 w 10000"/>
                <a:gd name="connsiteY42-1140" fmla="*/ 1691 h 10079"/>
                <a:gd name="connsiteX43-1141" fmla="*/ 10000 w 10000"/>
                <a:gd name="connsiteY43-1142" fmla="*/ 1451 h 10079"/>
                <a:gd name="connsiteX44-1143" fmla="*/ 9785 w 10000"/>
                <a:gd name="connsiteY44-1144" fmla="*/ 0 h 10079"/>
                <a:gd name="connsiteX45-1145" fmla="*/ 1935 w 10000"/>
                <a:gd name="connsiteY45-1146" fmla="*/ 0 h 10079"/>
                <a:gd name="connsiteX46-1147" fmla="*/ 1835 w 10000"/>
                <a:gd name="connsiteY46-1148" fmla="*/ 187 h 10079"/>
                <a:gd name="connsiteX0-1149" fmla="*/ 1835 w 10000"/>
                <a:gd name="connsiteY0-1150" fmla="*/ 187 h 10056"/>
                <a:gd name="connsiteX1-1151" fmla="*/ 1686 w 10000"/>
                <a:gd name="connsiteY1-1152" fmla="*/ 989 h 10056"/>
                <a:gd name="connsiteX2-1153" fmla="*/ 1686 w 10000"/>
                <a:gd name="connsiteY2-1154" fmla="*/ 1008 h 10056"/>
                <a:gd name="connsiteX3-1155" fmla="*/ 1686 w 10000"/>
                <a:gd name="connsiteY3-1156" fmla="*/ 1024 h 10056"/>
                <a:gd name="connsiteX4-1157" fmla="*/ 1686 w 10000"/>
                <a:gd name="connsiteY4-1158" fmla="*/ 1075 h 10056"/>
                <a:gd name="connsiteX5-1159" fmla="*/ 1487 w 10000"/>
                <a:gd name="connsiteY5-1160" fmla="*/ 1503 h 10056"/>
                <a:gd name="connsiteX6-1161" fmla="*/ 1371 w 10000"/>
                <a:gd name="connsiteY6-1162" fmla="*/ 1638 h 10056"/>
                <a:gd name="connsiteX7-1163" fmla="*/ 972 w 10000"/>
                <a:gd name="connsiteY7-1164" fmla="*/ 1947 h 10056"/>
                <a:gd name="connsiteX8-1165" fmla="*/ 939 w 10000"/>
                <a:gd name="connsiteY8-1166" fmla="*/ 1964 h 10056"/>
                <a:gd name="connsiteX9-1167" fmla="*/ 60 w 10000"/>
                <a:gd name="connsiteY9-1168" fmla="*/ 2852 h 10056"/>
                <a:gd name="connsiteX10-1169" fmla="*/ 60 w 10000"/>
                <a:gd name="connsiteY10-1170" fmla="*/ 2885 h 10056"/>
                <a:gd name="connsiteX11-1171" fmla="*/ 43 w 10000"/>
                <a:gd name="connsiteY11-1172" fmla="*/ 2902 h 10056"/>
                <a:gd name="connsiteX12-1173" fmla="*/ 10 w 10000"/>
                <a:gd name="connsiteY12-1174" fmla="*/ 3160 h 10056"/>
                <a:gd name="connsiteX13-1175" fmla="*/ 192 w 10000"/>
                <a:gd name="connsiteY13-1176" fmla="*/ 3346 h 10056"/>
                <a:gd name="connsiteX14-1177" fmla="*/ 243 w 10000"/>
                <a:gd name="connsiteY14-1178" fmla="*/ 3364 h 10056"/>
                <a:gd name="connsiteX15-1179" fmla="*/ 392 w 10000"/>
                <a:gd name="connsiteY15-1180" fmla="*/ 3465 h 10056"/>
                <a:gd name="connsiteX16-1181" fmla="*/ 541 w 10000"/>
                <a:gd name="connsiteY16-1182" fmla="*/ 3586 h 10056"/>
                <a:gd name="connsiteX17-1183" fmla="*/ 724 w 10000"/>
                <a:gd name="connsiteY17-1184" fmla="*/ 4233 h 10056"/>
                <a:gd name="connsiteX18-1185" fmla="*/ 691 w 10000"/>
                <a:gd name="connsiteY18-1186" fmla="*/ 4489 h 10056"/>
                <a:gd name="connsiteX19-1187" fmla="*/ 640 w 10000"/>
                <a:gd name="connsiteY19-1188" fmla="*/ 4712 h 10056"/>
                <a:gd name="connsiteX20-1189" fmla="*/ 823 w 10000"/>
                <a:gd name="connsiteY20-1190" fmla="*/ 4883 h 10056"/>
                <a:gd name="connsiteX21-1191" fmla="*/ 1005 w 10000"/>
                <a:gd name="connsiteY21-1192" fmla="*/ 4968 h 10056"/>
                <a:gd name="connsiteX22-1193" fmla="*/ 790 w 10000"/>
                <a:gd name="connsiteY22-1194" fmla="*/ 5362 h 10056"/>
                <a:gd name="connsiteX23-1195" fmla="*/ 790 w 10000"/>
                <a:gd name="connsiteY23-1196" fmla="*/ 5413 h 10056"/>
                <a:gd name="connsiteX24-1197" fmla="*/ 906 w 10000"/>
                <a:gd name="connsiteY24-1198" fmla="*/ 5806 h 10056"/>
                <a:gd name="connsiteX25-1199" fmla="*/ 906 w 10000"/>
                <a:gd name="connsiteY25-1200" fmla="*/ 5822 h 10056"/>
                <a:gd name="connsiteX26-1201" fmla="*/ 906 w 10000"/>
                <a:gd name="connsiteY26-1202" fmla="*/ 5856 h 10056"/>
                <a:gd name="connsiteX27-1203" fmla="*/ 1022 w 10000"/>
                <a:gd name="connsiteY27-1204" fmla="*/ 6402 h 10056"/>
                <a:gd name="connsiteX28-1205" fmla="*/ 1122 w 10000"/>
                <a:gd name="connsiteY28-1206" fmla="*/ 7496 h 10056"/>
                <a:gd name="connsiteX29-1207" fmla="*/ 2151 w 10000"/>
                <a:gd name="connsiteY29-1208" fmla="*/ 7734 h 10056"/>
                <a:gd name="connsiteX30-1209" fmla="*/ 2731 w 10000"/>
                <a:gd name="connsiteY30-1210" fmla="*/ 7666 h 10056"/>
                <a:gd name="connsiteX31-1211" fmla="*/ 2748 w 10000"/>
                <a:gd name="connsiteY31-1212" fmla="*/ 7666 h 10056"/>
                <a:gd name="connsiteX32-1213" fmla="*/ 2764 w 10000"/>
                <a:gd name="connsiteY32-1214" fmla="*/ 7666 h 10056"/>
                <a:gd name="connsiteX33-1215" fmla="*/ 2865 w 10000"/>
                <a:gd name="connsiteY33-1216" fmla="*/ 7649 h 10056"/>
                <a:gd name="connsiteX34-1217" fmla="*/ 3445 w 10000"/>
                <a:gd name="connsiteY34-1218" fmla="*/ 7939 h 10056"/>
                <a:gd name="connsiteX35-1219" fmla="*/ 3660 w 10000"/>
                <a:gd name="connsiteY35-1220" fmla="*/ 8298 h 10056"/>
                <a:gd name="connsiteX36-1221" fmla="*/ 3677 w 10000"/>
                <a:gd name="connsiteY36-1222" fmla="*/ 8314 h 10056"/>
                <a:gd name="connsiteX37-1223" fmla="*/ 4406 w 10000"/>
                <a:gd name="connsiteY37-1224" fmla="*/ 9922 h 10056"/>
                <a:gd name="connsiteX38-1225" fmla="*/ 7675 w 10000"/>
                <a:gd name="connsiteY38-1226" fmla="*/ 9732 h 10056"/>
                <a:gd name="connsiteX39-1227" fmla="*/ 8225 w 10000"/>
                <a:gd name="connsiteY39-1228" fmla="*/ 6575 h 10056"/>
                <a:gd name="connsiteX40-1229" fmla="*/ 9319 w 10000"/>
                <a:gd name="connsiteY40-1230" fmla="*/ 3789 h 10056"/>
                <a:gd name="connsiteX41-1231" fmla="*/ 9319 w 10000"/>
                <a:gd name="connsiteY41-1232" fmla="*/ 3773 h 10056"/>
                <a:gd name="connsiteX42-1233" fmla="*/ 10000 w 10000"/>
                <a:gd name="connsiteY42-1234" fmla="*/ 1691 h 10056"/>
                <a:gd name="connsiteX43-1235" fmla="*/ 10000 w 10000"/>
                <a:gd name="connsiteY43-1236" fmla="*/ 1451 h 10056"/>
                <a:gd name="connsiteX44-1237" fmla="*/ 9785 w 10000"/>
                <a:gd name="connsiteY44-1238" fmla="*/ 0 h 10056"/>
                <a:gd name="connsiteX45-1239" fmla="*/ 1935 w 10000"/>
                <a:gd name="connsiteY45-1240" fmla="*/ 0 h 10056"/>
                <a:gd name="connsiteX46-1241" fmla="*/ 1835 w 10000"/>
                <a:gd name="connsiteY46-1242" fmla="*/ 187 h 1005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</a:cxnLst>
              <a:rect l="l" t="t" r="r" b="b"/>
              <a:pathLst>
                <a:path w="10000" h="10056">
                  <a:moveTo>
                    <a:pt x="1835" y="187"/>
                  </a:moveTo>
                  <a:cubicBezTo>
                    <a:pt x="1802" y="256"/>
                    <a:pt x="1686" y="615"/>
                    <a:pt x="1686" y="989"/>
                  </a:cubicBezTo>
                  <a:lnTo>
                    <a:pt x="1686" y="1008"/>
                  </a:lnTo>
                  <a:lnTo>
                    <a:pt x="1686" y="1024"/>
                  </a:lnTo>
                  <a:lnTo>
                    <a:pt x="1686" y="1075"/>
                  </a:lnTo>
                  <a:cubicBezTo>
                    <a:pt x="1653" y="1161"/>
                    <a:pt x="1604" y="1314"/>
                    <a:pt x="1487" y="1503"/>
                  </a:cubicBezTo>
                  <a:cubicBezTo>
                    <a:pt x="1454" y="1537"/>
                    <a:pt x="1404" y="1588"/>
                    <a:pt x="1371" y="1638"/>
                  </a:cubicBezTo>
                  <a:cubicBezTo>
                    <a:pt x="1271" y="1742"/>
                    <a:pt x="1139" y="1844"/>
                    <a:pt x="972" y="1947"/>
                  </a:cubicBezTo>
                  <a:cubicBezTo>
                    <a:pt x="956" y="1947"/>
                    <a:pt x="956" y="1964"/>
                    <a:pt x="939" y="1964"/>
                  </a:cubicBezTo>
                  <a:cubicBezTo>
                    <a:pt x="640" y="2185"/>
                    <a:pt x="126" y="2613"/>
                    <a:pt x="60" y="2852"/>
                  </a:cubicBezTo>
                  <a:lnTo>
                    <a:pt x="60" y="2885"/>
                  </a:lnTo>
                  <a:cubicBezTo>
                    <a:pt x="54" y="2890"/>
                    <a:pt x="49" y="2897"/>
                    <a:pt x="43" y="2902"/>
                  </a:cubicBezTo>
                  <a:cubicBezTo>
                    <a:pt x="43" y="2902"/>
                    <a:pt x="-23" y="3038"/>
                    <a:pt x="10" y="3160"/>
                  </a:cubicBezTo>
                  <a:cubicBezTo>
                    <a:pt x="27" y="3227"/>
                    <a:pt x="93" y="3295"/>
                    <a:pt x="192" y="3346"/>
                  </a:cubicBezTo>
                  <a:cubicBezTo>
                    <a:pt x="209" y="3364"/>
                    <a:pt x="226" y="3364"/>
                    <a:pt x="243" y="3364"/>
                  </a:cubicBezTo>
                  <a:cubicBezTo>
                    <a:pt x="293" y="3397"/>
                    <a:pt x="342" y="3432"/>
                    <a:pt x="392" y="3465"/>
                  </a:cubicBezTo>
                  <a:cubicBezTo>
                    <a:pt x="458" y="3500"/>
                    <a:pt x="508" y="3551"/>
                    <a:pt x="541" y="3586"/>
                  </a:cubicBezTo>
                  <a:cubicBezTo>
                    <a:pt x="757" y="3789"/>
                    <a:pt x="757" y="4029"/>
                    <a:pt x="724" y="4233"/>
                  </a:cubicBezTo>
                  <a:cubicBezTo>
                    <a:pt x="724" y="4319"/>
                    <a:pt x="707" y="4422"/>
                    <a:pt x="691" y="4489"/>
                  </a:cubicBezTo>
                  <a:cubicBezTo>
                    <a:pt x="674" y="4559"/>
                    <a:pt x="640" y="4660"/>
                    <a:pt x="640" y="4712"/>
                  </a:cubicBezTo>
                  <a:cubicBezTo>
                    <a:pt x="674" y="4764"/>
                    <a:pt x="790" y="4866"/>
                    <a:pt x="823" y="4883"/>
                  </a:cubicBezTo>
                  <a:lnTo>
                    <a:pt x="1005" y="4968"/>
                  </a:lnTo>
                  <a:cubicBezTo>
                    <a:pt x="933" y="5099"/>
                    <a:pt x="862" y="5232"/>
                    <a:pt x="790" y="5362"/>
                  </a:cubicBezTo>
                  <a:lnTo>
                    <a:pt x="790" y="5413"/>
                  </a:lnTo>
                  <a:cubicBezTo>
                    <a:pt x="939" y="5549"/>
                    <a:pt x="923" y="5737"/>
                    <a:pt x="906" y="5806"/>
                  </a:cubicBezTo>
                  <a:lnTo>
                    <a:pt x="906" y="5822"/>
                  </a:lnTo>
                  <a:lnTo>
                    <a:pt x="906" y="5856"/>
                  </a:lnTo>
                  <a:cubicBezTo>
                    <a:pt x="972" y="5993"/>
                    <a:pt x="1072" y="6216"/>
                    <a:pt x="1022" y="6402"/>
                  </a:cubicBezTo>
                  <a:cubicBezTo>
                    <a:pt x="972" y="6589"/>
                    <a:pt x="840" y="7205"/>
                    <a:pt x="1122" y="7496"/>
                  </a:cubicBezTo>
                  <a:cubicBezTo>
                    <a:pt x="1255" y="7631"/>
                    <a:pt x="1653" y="7734"/>
                    <a:pt x="2151" y="7734"/>
                  </a:cubicBezTo>
                  <a:cubicBezTo>
                    <a:pt x="2450" y="7734"/>
                    <a:pt x="2682" y="7700"/>
                    <a:pt x="2731" y="7666"/>
                  </a:cubicBezTo>
                  <a:lnTo>
                    <a:pt x="2748" y="7666"/>
                  </a:lnTo>
                  <a:lnTo>
                    <a:pt x="2764" y="7666"/>
                  </a:lnTo>
                  <a:cubicBezTo>
                    <a:pt x="2781" y="7666"/>
                    <a:pt x="2814" y="7649"/>
                    <a:pt x="2865" y="7649"/>
                  </a:cubicBezTo>
                  <a:cubicBezTo>
                    <a:pt x="2964" y="7649"/>
                    <a:pt x="3229" y="7683"/>
                    <a:pt x="3445" y="7939"/>
                  </a:cubicBezTo>
                  <a:cubicBezTo>
                    <a:pt x="3495" y="8024"/>
                    <a:pt x="3578" y="8144"/>
                    <a:pt x="3660" y="8298"/>
                  </a:cubicBezTo>
                  <a:cubicBezTo>
                    <a:pt x="3666" y="8303"/>
                    <a:pt x="3553" y="8043"/>
                    <a:pt x="3677" y="8314"/>
                  </a:cubicBezTo>
                  <a:cubicBezTo>
                    <a:pt x="3801" y="8585"/>
                    <a:pt x="3740" y="9686"/>
                    <a:pt x="4406" y="9922"/>
                  </a:cubicBezTo>
                  <a:cubicBezTo>
                    <a:pt x="5072" y="10158"/>
                    <a:pt x="7248" y="10076"/>
                    <a:pt x="7675" y="9732"/>
                  </a:cubicBezTo>
                  <a:cubicBezTo>
                    <a:pt x="7973" y="9492"/>
                    <a:pt x="7951" y="7565"/>
                    <a:pt x="8225" y="6575"/>
                  </a:cubicBezTo>
                  <a:cubicBezTo>
                    <a:pt x="8499" y="5585"/>
                    <a:pt x="9073" y="4125"/>
                    <a:pt x="9319" y="3789"/>
                  </a:cubicBezTo>
                  <a:lnTo>
                    <a:pt x="9319" y="3773"/>
                  </a:lnTo>
                  <a:cubicBezTo>
                    <a:pt x="9718" y="3160"/>
                    <a:pt x="9950" y="2425"/>
                    <a:pt x="10000" y="1691"/>
                  </a:cubicBezTo>
                  <a:lnTo>
                    <a:pt x="10000" y="1451"/>
                  </a:lnTo>
                  <a:cubicBezTo>
                    <a:pt x="10000" y="1058"/>
                    <a:pt x="9950" y="529"/>
                    <a:pt x="9785" y="0"/>
                  </a:cubicBezTo>
                  <a:lnTo>
                    <a:pt x="1935" y="0"/>
                  </a:lnTo>
                  <a:cubicBezTo>
                    <a:pt x="1885" y="101"/>
                    <a:pt x="1852" y="171"/>
                    <a:pt x="1835" y="187"/>
                  </a:cubicBez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chemeClr val="bg1"/>
              </a:bgClr>
            </a:pattFill>
            <a:ln w="34925">
              <a:solidFill>
                <a:srgbClr val="414042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14042"/>
                </a:solidFill>
              </a:endParaRPr>
            </a:p>
          </p:txBody>
        </p:sp>
        <p:sp>
          <p:nvSpPr>
            <p:cNvPr id="4" name="Freeform 6"/>
            <p:cNvSpPr/>
            <p:nvPr/>
          </p:nvSpPr>
          <p:spPr bwMode="auto">
            <a:xfrm>
              <a:off x="4447795" y="3244739"/>
              <a:ext cx="1631950" cy="950913"/>
            </a:xfrm>
            <a:custGeom>
              <a:avLst/>
              <a:gdLst>
                <a:gd name="T0" fmla="*/ 129 w 434"/>
                <a:gd name="T1" fmla="*/ 253 h 253"/>
                <a:gd name="T2" fmla="*/ 255 w 434"/>
                <a:gd name="T3" fmla="*/ 236 h 253"/>
                <a:gd name="T4" fmla="*/ 288 w 434"/>
                <a:gd name="T5" fmla="*/ 222 h 253"/>
                <a:gd name="T6" fmla="*/ 317 w 434"/>
                <a:gd name="T7" fmla="*/ 208 h 253"/>
                <a:gd name="T8" fmla="*/ 384 w 434"/>
                <a:gd name="T9" fmla="*/ 156 h 253"/>
                <a:gd name="T10" fmla="*/ 393 w 434"/>
                <a:gd name="T11" fmla="*/ 147 h 253"/>
                <a:gd name="T12" fmla="*/ 402 w 434"/>
                <a:gd name="T13" fmla="*/ 136 h 253"/>
                <a:gd name="T14" fmla="*/ 409 w 434"/>
                <a:gd name="T15" fmla="*/ 125 h 253"/>
                <a:gd name="T16" fmla="*/ 421 w 434"/>
                <a:gd name="T17" fmla="*/ 94 h 253"/>
                <a:gd name="T18" fmla="*/ 421 w 434"/>
                <a:gd name="T19" fmla="*/ 93 h 253"/>
                <a:gd name="T20" fmla="*/ 432 w 434"/>
                <a:gd name="T21" fmla="*/ 6 h 253"/>
                <a:gd name="T22" fmla="*/ 432 w 434"/>
                <a:gd name="T23" fmla="*/ 5 h 253"/>
                <a:gd name="T24" fmla="*/ 433 w 434"/>
                <a:gd name="T25" fmla="*/ 4 h 253"/>
                <a:gd name="T26" fmla="*/ 433 w 434"/>
                <a:gd name="T27" fmla="*/ 0 h 253"/>
                <a:gd name="T28" fmla="*/ 0 w 434"/>
                <a:gd name="T29" fmla="*/ 191 h 253"/>
                <a:gd name="T30" fmla="*/ 129 w 434"/>
                <a:gd name="T31" fmla="*/ 25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34" h="253">
                  <a:moveTo>
                    <a:pt x="129" y="253"/>
                  </a:moveTo>
                  <a:cubicBezTo>
                    <a:pt x="168" y="252"/>
                    <a:pt x="218" y="249"/>
                    <a:pt x="255" y="236"/>
                  </a:cubicBezTo>
                  <a:cubicBezTo>
                    <a:pt x="266" y="232"/>
                    <a:pt x="277" y="227"/>
                    <a:pt x="288" y="222"/>
                  </a:cubicBezTo>
                  <a:cubicBezTo>
                    <a:pt x="305" y="215"/>
                    <a:pt x="316" y="209"/>
                    <a:pt x="317" y="208"/>
                  </a:cubicBezTo>
                  <a:cubicBezTo>
                    <a:pt x="329" y="201"/>
                    <a:pt x="359" y="182"/>
                    <a:pt x="384" y="156"/>
                  </a:cubicBezTo>
                  <a:cubicBezTo>
                    <a:pt x="387" y="153"/>
                    <a:pt x="390" y="150"/>
                    <a:pt x="393" y="147"/>
                  </a:cubicBezTo>
                  <a:cubicBezTo>
                    <a:pt x="396" y="143"/>
                    <a:pt x="399" y="139"/>
                    <a:pt x="402" y="136"/>
                  </a:cubicBezTo>
                  <a:cubicBezTo>
                    <a:pt x="404" y="132"/>
                    <a:pt x="406" y="129"/>
                    <a:pt x="409" y="125"/>
                  </a:cubicBezTo>
                  <a:cubicBezTo>
                    <a:pt x="415" y="115"/>
                    <a:pt x="419" y="104"/>
                    <a:pt x="421" y="94"/>
                  </a:cubicBezTo>
                  <a:cubicBezTo>
                    <a:pt x="421" y="93"/>
                    <a:pt x="421" y="93"/>
                    <a:pt x="421" y="93"/>
                  </a:cubicBezTo>
                  <a:cubicBezTo>
                    <a:pt x="430" y="65"/>
                    <a:pt x="434" y="35"/>
                    <a:pt x="432" y="6"/>
                  </a:cubicBezTo>
                  <a:cubicBezTo>
                    <a:pt x="432" y="5"/>
                    <a:pt x="432" y="5"/>
                    <a:pt x="432" y="5"/>
                  </a:cubicBezTo>
                  <a:cubicBezTo>
                    <a:pt x="433" y="4"/>
                    <a:pt x="433" y="4"/>
                    <a:pt x="433" y="4"/>
                  </a:cubicBezTo>
                  <a:cubicBezTo>
                    <a:pt x="433" y="3"/>
                    <a:pt x="433" y="1"/>
                    <a:pt x="433" y="0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29" y="224"/>
                    <a:pt x="71" y="252"/>
                    <a:pt x="129" y="253"/>
                  </a:cubicBezTo>
                  <a:close/>
                </a:path>
              </a:pathLst>
            </a:custGeom>
            <a:pattFill prst="pct25">
              <a:fgClr>
                <a:schemeClr val="tx1"/>
              </a:fgClr>
              <a:bgClr>
                <a:schemeClr val="bg1"/>
              </a:bgClr>
            </a:pattFill>
            <a:ln w="34925">
              <a:solidFill>
                <a:srgbClr val="414042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14042"/>
                </a:solidFill>
              </a:endParaRPr>
            </a:p>
          </p:txBody>
        </p:sp>
      </p:grpSp>
      <p:sp>
        <p:nvSpPr>
          <p:cNvPr id="5" name="任意多边形 4"/>
          <p:cNvSpPr/>
          <p:nvPr/>
        </p:nvSpPr>
        <p:spPr>
          <a:xfrm rot="15847239">
            <a:off x="4025313" y="3099212"/>
            <a:ext cx="1321092" cy="1267957"/>
          </a:xfrm>
          <a:custGeom>
            <a:avLst/>
            <a:gdLst>
              <a:gd name="connsiteX0" fmla="*/ 6111936 w 6416813"/>
              <a:gd name="connsiteY0" fmla="*/ 519638 h 3001581"/>
              <a:gd name="connsiteX1" fmla="*/ 3290358 w 6416813"/>
              <a:gd name="connsiteY1" fmla="*/ 23250 h 3001581"/>
              <a:gd name="connsiteX2" fmla="*/ 103021 w 6416813"/>
              <a:gd name="connsiteY2" fmla="*/ 1029090 h 3001581"/>
              <a:gd name="connsiteX3" fmla="*/ 769227 w 6416813"/>
              <a:gd name="connsiteY3" fmla="*/ 2531318 h 3001581"/>
              <a:gd name="connsiteX4" fmla="*/ 272838 w 6416813"/>
              <a:gd name="connsiteY4" fmla="*/ 3001581 h 3001581"/>
              <a:gd name="connsiteX5" fmla="*/ 1539936 w 6416813"/>
              <a:gd name="connsiteY5" fmla="*/ 2688072 h 3001581"/>
              <a:gd name="connsiteX6" fmla="*/ 5824553 w 6416813"/>
              <a:gd name="connsiteY6" fmla="*/ 2648884 h 3001581"/>
              <a:gd name="connsiteX7" fmla="*/ 6111936 w 6416813"/>
              <a:gd name="connsiteY7" fmla="*/ 519638 h 3001581"/>
              <a:gd name="connsiteX0-1" fmla="*/ 6111936 w 6416813"/>
              <a:gd name="connsiteY0-2" fmla="*/ 519638 h 3001581"/>
              <a:gd name="connsiteX1-3" fmla="*/ 3290358 w 6416813"/>
              <a:gd name="connsiteY1-4" fmla="*/ 23250 h 3001581"/>
              <a:gd name="connsiteX2-5" fmla="*/ 103021 w 6416813"/>
              <a:gd name="connsiteY2-6" fmla="*/ 1029090 h 3001581"/>
              <a:gd name="connsiteX3-7" fmla="*/ 769227 w 6416813"/>
              <a:gd name="connsiteY3-8" fmla="*/ 2531318 h 3001581"/>
              <a:gd name="connsiteX4-9" fmla="*/ 272838 w 6416813"/>
              <a:gd name="connsiteY4-10" fmla="*/ 3001581 h 3001581"/>
              <a:gd name="connsiteX5-11" fmla="*/ 1539936 w 6416813"/>
              <a:gd name="connsiteY5-12" fmla="*/ 2688072 h 3001581"/>
              <a:gd name="connsiteX6-13" fmla="*/ 5824553 w 6416813"/>
              <a:gd name="connsiteY6-14" fmla="*/ 2648884 h 3001581"/>
              <a:gd name="connsiteX7-15" fmla="*/ 6111936 w 6416813"/>
              <a:gd name="connsiteY7-16" fmla="*/ 519638 h 3001581"/>
              <a:gd name="connsiteX0-17" fmla="*/ 6111936 w 6416813"/>
              <a:gd name="connsiteY0-18" fmla="*/ 519638 h 3001581"/>
              <a:gd name="connsiteX1-19" fmla="*/ 3290358 w 6416813"/>
              <a:gd name="connsiteY1-20" fmla="*/ 23250 h 3001581"/>
              <a:gd name="connsiteX2-21" fmla="*/ 103021 w 6416813"/>
              <a:gd name="connsiteY2-22" fmla="*/ 1029090 h 3001581"/>
              <a:gd name="connsiteX3-23" fmla="*/ 769227 w 6416813"/>
              <a:gd name="connsiteY3-24" fmla="*/ 2531318 h 3001581"/>
              <a:gd name="connsiteX4-25" fmla="*/ 272838 w 6416813"/>
              <a:gd name="connsiteY4-26" fmla="*/ 3001581 h 3001581"/>
              <a:gd name="connsiteX5-27" fmla="*/ 1539936 w 6416813"/>
              <a:gd name="connsiteY5-28" fmla="*/ 2688072 h 3001581"/>
              <a:gd name="connsiteX6-29" fmla="*/ 5824553 w 6416813"/>
              <a:gd name="connsiteY6-30" fmla="*/ 2648884 h 3001581"/>
              <a:gd name="connsiteX7-31" fmla="*/ 6111936 w 6416813"/>
              <a:gd name="connsiteY7-32" fmla="*/ 519638 h 3001581"/>
              <a:gd name="connsiteX0-33" fmla="*/ 6072123 w 6377000"/>
              <a:gd name="connsiteY0-34" fmla="*/ 519638 h 3001581"/>
              <a:gd name="connsiteX1-35" fmla="*/ 3250545 w 6377000"/>
              <a:gd name="connsiteY1-36" fmla="*/ 23250 h 3001581"/>
              <a:gd name="connsiteX2-37" fmla="*/ 63208 w 6377000"/>
              <a:gd name="connsiteY2-38" fmla="*/ 1029090 h 3001581"/>
              <a:gd name="connsiteX3-39" fmla="*/ 729414 w 6377000"/>
              <a:gd name="connsiteY3-40" fmla="*/ 2531318 h 3001581"/>
              <a:gd name="connsiteX4-41" fmla="*/ 233025 w 6377000"/>
              <a:gd name="connsiteY4-42" fmla="*/ 3001581 h 3001581"/>
              <a:gd name="connsiteX5-43" fmla="*/ 1500123 w 6377000"/>
              <a:gd name="connsiteY5-44" fmla="*/ 2688072 h 3001581"/>
              <a:gd name="connsiteX6-45" fmla="*/ 5784740 w 6377000"/>
              <a:gd name="connsiteY6-46" fmla="*/ 2648884 h 3001581"/>
              <a:gd name="connsiteX7-47" fmla="*/ 6072123 w 6377000"/>
              <a:gd name="connsiteY7-48" fmla="*/ 519638 h 3001581"/>
              <a:gd name="connsiteX0-49" fmla="*/ 6202752 w 6463800"/>
              <a:gd name="connsiteY0-50" fmla="*/ 673348 h 2985474"/>
              <a:gd name="connsiteX1-51" fmla="*/ 3250545 w 6463800"/>
              <a:gd name="connsiteY1-52" fmla="*/ 7143 h 2985474"/>
              <a:gd name="connsiteX2-53" fmla="*/ 63208 w 6463800"/>
              <a:gd name="connsiteY2-54" fmla="*/ 1012983 h 2985474"/>
              <a:gd name="connsiteX3-55" fmla="*/ 729414 w 6463800"/>
              <a:gd name="connsiteY3-56" fmla="*/ 2515211 h 2985474"/>
              <a:gd name="connsiteX4-57" fmla="*/ 233025 w 6463800"/>
              <a:gd name="connsiteY4-58" fmla="*/ 2985474 h 2985474"/>
              <a:gd name="connsiteX5-59" fmla="*/ 1500123 w 6463800"/>
              <a:gd name="connsiteY5-60" fmla="*/ 2671965 h 2985474"/>
              <a:gd name="connsiteX6-61" fmla="*/ 5784740 w 6463800"/>
              <a:gd name="connsiteY6-62" fmla="*/ 2632777 h 2985474"/>
              <a:gd name="connsiteX7-63" fmla="*/ 6202752 w 6463800"/>
              <a:gd name="connsiteY7-64" fmla="*/ 673348 h 2985474"/>
              <a:gd name="connsiteX0-65" fmla="*/ 6202752 w 6463800"/>
              <a:gd name="connsiteY0-66" fmla="*/ 673348 h 3037725"/>
              <a:gd name="connsiteX1-67" fmla="*/ 3250545 w 6463800"/>
              <a:gd name="connsiteY1-68" fmla="*/ 7143 h 3037725"/>
              <a:gd name="connsiteX2-69" fmla="*/ 63208 w 6463800"/>
              <a:gd name="connsiteY2-70" fmla="*/ 1012983 h 3037725"/>
              <a:gd name="connsiteX3-71" fmla="*/ 729414 w 6463800"/>
              <a:gd name="connsiteY3-72" fmla="*/ 2515211 h 3037725"/>
              <a:gd name="connsiteX4-73" fmla="*/ 533471 w 6463800"/>
              <a:gd name="connsiteY4-74" fmla="*/ 3037725 h 3037725"/>
              <a:gd name="connsiteX5-75" fmla="*/ 1500123 w 6463800"/>
              <a:gd name="connsiteY5-76" fmla="*/ 2671965 h 3037725"/>
              <a:gd name="connsiteX6-77" fmla="*/ 5784740 w 6463800"/>
              <a:gd name="connsiteY6-78" fmla="*/ 2632777 h 3037725"/>
              <a:gd name="connsiteX7-79" fmla="*/ 6202752 w 6463800"/>
              <a:gd name="connsiteY7-80" fmla="*/ 673348 h 3037725"/>
              <a:gd name="connsiteX0-81" fmla="*/ 6202752 w 6399662"/>
              <a:gd name="connsiteY0-82" fmla="*/ 673568 h 3037945"/>
              <a:gd name="connsiteX1-83" fmla="*/ 3250545 w 6399662"/>
              <a:gd name="connsiteY1-84" fmla="*/ 7363 h 3037945"/>
              <a:gd name="connsiteX2-85" fmla="*/ 63208 w 6399662"/>
              <a:gd name="connsiteY2-86" fmla="*/ 1013203 h 3037945"/>
              <a:gd name="connsiteX3-87" fmla="*/ 729414 w 6399662"/>
              <a:gd name="connsiteY3-88" fmla="*/ 2515431 h 3037945"/>
              <a:gd name="connsiteX4-89" fmla="*/ 533471 w 6399662"/>
              <a:gd name="connsiteY4-90" fmla="*/ 3037945 h 3037945"/>
              <a:gd name="connsiteX5-91" fmla="*/ 1500123 w 6399662"/>
              <a:gd name="connsiteY5-92" fmla="*/ 2672185 h 3037945"/>
              <a:gd name="connsiteX6-93" fmla="*/ 5614923 w 6399662"/>
              <a:gd name="connsiteY6-94" fmla="*/ 2698311 h 3037945"/>
              <a:gd name="connsiteX7-95" fmla="*/ 6202752 w 6399662"/>
              <a:gd name="connsiteY7-96" fmla="*/ 673568 h 3037945"/>
              <a:gd name="connsiteX0-97" fmla="*/ 6202752 w 6427727"/>
              <a:gd name="connsiteY0-98" fmla="*/ 673568 h 3037945"/>
              <a:gd name="connsiteX1-99" fmla="*/ 3250545 w 6427727"/>
              <a:gd name="connsiteY1-100" fmla="*/ 7363 h 3037945"/>
              <a:gd name="connsiteX2-101" fmla="*/ 63208 w 6427727"/>
              <a:gd name="connsiteY2-102" fmla="*/ 1013203 h 3037945"/>
              <a:gd name="connsiteX3-103" fmla="*/ 729414 w 6427727"/>
              <a:gd name="connsiteY3-104" fmla="*/ 2515431 h 3037945"/>
              <a:gd name="connsiteX4-105" fmla="*/ 533471 w 6427727"/>
              <a:gd name="connsiteY4-106" fmla="*/ 3037945 h 3037945"/>
              <a:gd name="connsiteX5-107" fmla="*/ 1500123 w 6427727"/>
              <a:gd name="connsiteY5-108" fmla="*/ 2672185 h 3037945"/>
              <a:gd name="connsiteX6-109" fmla="*/ 5614923 w 6427727"/>
              <a:gd name="connsiteY6-110" fmla="*/ 2698311 h 3037945"/>
              <a:gd name="connsiteX7-111" fmla="*/ 6202752 w 6427727"/>
              <a:gd name="connsiteY7-112" fmla="*/ 673568 h 3037945"/>
              <a:gd name="connsiteX0-113" fmla="*/ 6202752 w 6427727"/>
              <a:gd name="connsiteY0-114" fmla="*/ 666268 h 3030645"/>
              <a:gd name="connsiteX1-115" fmla="*/ 3250545 w 6427727"/>
              <a:gd name="connsiteY1-116" fmla="*/ 63 h 3030645"/>
              <a:gd name="connsiteX2-117" fmla="*/ 63208 w 6427727"/>
              <a:gd name="connsiteY2-118" fmla="*/ 1005903 h 3030645"/>
              <a:gd name="connsiteX3-119" fmla="*/ 729414 w 6427727"/>
              <a:gd name="connsiteY3-120" fmla="*/ 2508131 h 3030645"/>
              <a:gd name="connsiteX4-121" fmla="*/ 533471 w 6427727"/>
              <a:gd name="connsiteY4-122" fmla="*/ 3030645 h 3030645"/>
              <a:gd name="connsiteX5-123" fmla="*/ 1500123 w 6427727"/>
              <a:gd name="connsiteY5-124" fmla="*/ 2664885 h 3030645"/>
              <a:gd name="connsiteX6-125" fmla="*/ 5614923 w 6427727"/>
              <a:gd name="connsiteY6-126" fmla="*/ 2691011 h 3030645"/>
              <a:gd name="connsiteX7-127" fmla="*/ 6202752 w 6427727"/>
              <a:gd name="connsiteY7-128" fmla="*/ 666268 h 3030645"/>
              <a:gd name="connsiteX0-129" fmla="*/ 6202752 w 6445028"/>
              <a:gd name="connsiteY0-130" fmla="*/ 666309 h 3030686"/>
              <a:gd name="connsiteX1-131" fmla="*/ 3250545 w 6445028"/>
              <a:gd name="connsiteY1-132" fmla="*/ 104 h 3030686"/>
              <a:gd name="connsiteX2-133" fmla="*/ 63208 w 6445028"/>
              <a:gd name="connsiteY2-134" fmla="*/ 1005944 h 3030686"/>
              <a:gd name="connsiteX3-135" fmla="*/ 729414 w 6445028"/>
              <a:gd name="connsiteY3-136" fmla="*/ 2508172 h 3030686"/>
              <a:gd name="connsiteX4-137" fmla="*/ 533471 w 6445028"/>
              <a:gd name="connsiteY4-138" fmla="*/ 3030686 h 3030686"/>
              <a:gd name="connsiteX5-139" fmla="*/ 1500123 w 6445028"/>
              <a:gd name="connsiteY5-140" fmla="*/ 2664926 h 3030686"/>
              <a:gd name="connsiteX6-141" fmla="*/ 5614923 w 6445028"/>
              <a:gd name="connsiteY6-142" fmla="*/ 2691052 h 3030686"/>
              <a:gd name="connsiteX7-143" fmla="*/ 6202752 w 6445028"/>
              <a:gd name="connsiteY7-144" fmla="*/ 666309 h 3030686"/>
              <a:gd name="connsiteX0-145" fmla="*/ 6202752 w 6445028"/>
              <a:gd name="connsiteY0-146" fmla="*/ 666309 h 2805650"/>
              <a:gd name="connsiteX1-147" fmla="*/ 3250545 w 6445028"/>
              <a:gd name="connsiteY1-148" fmla="*/ 104 h 2805650"/>
              <a:gd name="connsiteX2-149" fmla="*/ 63208 w 6445028"/>
              <a:gd name="connsiteY2-150" fmla="*/ 1005944 h 2805650"/>
              <a:gd name="connsiteX3-151" fmla="*/ 729414 w 6445028"/>
              <a:gd name="connsiteY3-152" fmla="*/ 2508172 h 2805650"/>
              <a:gd name="connsiteX4-153" fmla="*/ 23517 w 6445028"/>
              <a:gd name="connsiteY4-154" fmla="*/ 2731748 h 2805650"/>
              <a:gd name="connsiteX5-155" fmla="*/ 1500123 w 6445028"/>
              <a:gd name="connsiteY5-156" fmla="*/ 2664926 h 2805650"/>
              <a:gd name="connsiteX6-157" fmla="*/ 5614923 w 6445028"/>
              <a:gd name="connsiteY6-158" fmla="*/ 2691052 h 2805650"/>
              <a:gd name="connsiteX7-159" fmla="*/ 6202752 w 6445028"/>
              <a:gd name="connsiteY7-160" fmla="*/ 666309 h 2805650"/>
              <a:gd name="connsiteX0-161" fmla="*/ 6293740 w 6536016"/>
              <a:gd name="connsiteY0-162" fmla="*/ 666309 h 2805650"/>
              <a:gd name="connsiteX1-163" fmla="*/ 3341533 w 6536016"/>
              <a:gd name="connsiteY1-164" fmla="*/ 104 h 2805650"/>
              <a:gd name="connsiteX2-165" fmla="*/ 154196 w 6536016"/>
              <a:gd name="connsiteY2-166" fmla="*/ 1005944 h 2805650"/>
              <a:gd name="connsiteX3-167" fmla="*/ 521464 w 6536016"/>
              <a:gd name="connsiteY3-168" fmla="*/ 2121311 h 2805650"/>
              <a:gd name="connsiteX4-169" fmla="*/ 114505 w 6536016"/>
              <a:gd name="connsiteY4-170" fmla="*/ 2731748 h 2805650"/>
              <a:gd name="connsiteX5-171" fmla="*/ 1591111 w 6536016"/>
              <a:gd name="connsiteY5-172" fmla="*/ 2664926 h 2805650"/>
              <a:gd name="connsiteX6-173" fmla="*/ 5705911 w 6536016"/>
              <a:gd name="connsiteY6-174" fmla="*/ 2691052 h 2805650"/>
              <a:gd name="connsiteX7-175" fmla="*/ 6293740 w 6536016"/>
              <a:gd name="connsiteY7-176" fmla="*/ 666309 h 2805650"/>
              <a:gd name="connsiteX0-177" fmla="*/ 6293740 w 6524352"/>
              <a:gd name="connsiteY0-178" fmla="*/ 666309 h 2813024"/>
              <a:gd name="connsiteX1-179" fmla="*/ 3341533 w 6524352"/>
              <a:gd name="connsiteY1-180" fmla="*/ 104 h 2813024"/>
              <a:gd name="connsiteX2-181" fmla="*/ 154196 w 6524352"/>
              <a:gd name="connsiteY2-182" fmla="*/ 1005944 h 2813024"/>
              <a:gd name="connsiteX3-183" fmla="*/ 521464 w 6524352"/>
              <a:gd name="connsiteY3-184" fmla="*/ 2121311 h 2813024"/>
              <a:gd name="connsiteX4-185" fmla="*/ 114505 w 6524352"/>
              <a:gd name="connsiteY4-186" fmla="*/ 2731748 h 2813024"/>
              <a:gd name="connsiteX5-187" fmla="*/ 1169081 w 6524352"/>
              <a:gd name="connsiteY5-188" fmla="*/ 2541833 h 2813024"/>
              <a:gd name="connsiteX6-189" fmla="*/ 5705911 w 6524352"/>
              <a:gd name="connsiteY6-190" fmla="*/ 2691052 h 2813024"/>
              <a:gd name="connsiteX7-191" fmla="*/ 6293740 w 6524352"/>
              <a:gd name="connsiteY7-192" fmla="*/ 666309 h 2813024"/>
              <a:gd name="connsiteX0-193" fmla="*/ 6293740 w 6524352"/>
              <a:gd name="connsiteY0-194" fmla="*/ 666309 h 2813024"/>
              <a:gd name="connsiteX1-195" fmla="*/ 3341533 w 6524352"/>
              <a:gd name="connsiteY1-196" fmla="*/ 104 h 2813024"/>
              <a:gd name="connsiteX2-197" fmla="*/ 154196 w 6524352"/>
              <a:gd name="connsiteY2-198" fmla="*/ 1005944 h 2813024"/>
              <a:gd name="connsiteX3-199" fmla="*/ 521464 w 6524352"/>
              <a:gd name="connsiteY3-200" fmla="*/ 2121311 h 2813024"/>
              <a:gd name="connsiteX4-201" fmla="*/ 114505 w 6524352"/>
              <a:gd name="connsiteY4-202" fmla="*/ 2731748 h 2813024"/>
              <a:gd name="connsiteX5-203" fmla="*/ 1169081 w 6524352"/>
              <a:gd name="connsiteY5-204" fmla="*/ 2541833 h 2813024"/>
              <a:gd name="connsiteX6-205" fmla="*/ 5705911 w 6524352"/>
              <a:gd name="connsiteY6-206" fmla="*/ 2691052 h 2813024"/>
              <a:gd name="connsiteX7-207" fmla="*/ 6293740 w 6524352"/>
              <a:gd name="connsiteY7-208" fmla="*/ 666309 h 2813024"/>
              <a:gd name="connsiteX0-209" fmla="*/ 6179235 w 6409847"/>
              <a:gd name="connsiteY0-210" fmla="*/ 677805 h 2824520"/>
              <a:gd name="connsiteX1-211" fmla="*/ 3227028 w 6409847"/>
              <a:gd name="connsiteY1-212" fmla="*/ 11600 h 2824520"/>
              <a:gd name="connsiteX2-213" fmla="*/ 180368 w 6409847"/>
              <a:gd name="connsiteY2-214" fmla="*/ 401978 h 2824520"/>
              <a:gd name="connsiteX3-215" fmla="*/ 406959 w 6409847"/>
              <a:gd name="connsiteY3-216" fmla="*/ 2132807 h 2824520"/>
              <a:gd name="connsiteX4-217" fmla="*/ 0 w 6409847"/>
              <a:gd name="connsiteY4-218" fmla="*/ 2743244 h 2824520"/>
              <a:gd name="connsiteX5-219" fmla="*/ 1054576 w 6409847"/>
              <a:gd name="connsiteY5-220" fmla="*/ 2553329 h 2824520"/>
              <a:gd name="connsiteX6-221" fmla="*/ 5591406 w 6409847"/>
              <a:gd name="connsiteY6-222" fmla="*/ 2702548 h 2824520"/>
              <a:gd name="connsiteX7-223" fmla="*/ 6179235 w 6409847"/>
              <a:gd name="connsiteY7-224" fmla="*/ 677805 h 2824520"/>
              <a:gd name="connsiteX0-225" fmla="*/ 6283237 w 6513849"/>
              <a:gd name="connsiteY0-226" fmla="*/ 707296 h 2854011"/>
              <a:gd name="connsiteX1-227" fmla="*/ 3331030 w 6513849"/>
              <a:gd name="connsiteY1-228" fmla="*/ 41091 h 2854011"/>
              <a:gd name="connsiteX2-229" fmla="*/ 284370 w 6513849"/>
              <a:gd name="connsiteY2-230" fmla="*/ 431469 h 2854011"/>
              <a:gd name="connsiteX3-231" fmla="*/ 510961 w 6513849"/>
              <a:gd name="connsiteY3-232" fmla="*/ 2162298 h 2854011"/>
              <a:gd name="connsiteX4-233" fmla="*/ 104002 w 6513849"/>
              <a:gd name="connsiteY4-234" fmla="*/ 2772735 h 2854011"/>
              <a:gd name="connsiteX5-235" fmla="*/ 1158578 w 6513849"/>
              <a:gd name="connsiteY5-236" fmla="*/ 2582820 h 2854011"/>
              <a:gd name="connsiteX6-237" fmla="*/ 5695408 w 6513849"/>
              <a:gd name="connsiteY6-238" fmla="*/ 2732039 h 2854011"/>
              <a:gd name="connsiteX7-239" fmla="*/ 6283237 w 6513849"/>
              <a:gd name="connsiteY7-240" fmla="*/ 707296 h 2854011"/>
              <a:gd name="connsiteX0-241" fmla="*/ 6283237 w 6513849"/>
              <a:gd name="connsiteY0-242" fmla="*/ 707296 h 2854011"/>
              <a:gd name="connsiteX1-243" fmla="*/ 3331030 w 6513849"/>
              <a:gd name="connsiteY1-244" fmla="*/ 41091 h 2854011"/>
              <a:gd name="connsiteX2-245" fmla="*/ 284370 w 6513849"/>
              <a:gd name="connsiteY2-246" fmla="*/ 431469 h 2854011"/>
              <a:gd name="connsiteX3-247" fmla="*/ 510961 w 6513849"/>
              <a:gd name="connsiteY3-248" fmla="*/ 2162298 h 2854011"/>
              <a:gd name="connsiteX4-249" fmla="*/ 104002 w 6513849"/>
              <a:gd name="connsiteY4-250" fmla="*/ 2772735 h 2854011"/>
              <a:gd name="connsiteX5-251" fmla="*/ 1158578 w 6513849"/>
              <a:gd name="connsiteY5-252" fmla="*/ 2582820 h 2854011"/>
              <a:gd name="connsiteX6-253" fmla="*/ 5695408 w 6513849"/>
              <a:gd name="connsiteY6-254" fmla="*/ 2732039 h 2854011"/>
              <a:gd name="connsiteX7-255" fmla="*/ 6283237 w 6513849"/>
              <a:gd name="connsiteY7-256" fmla="*/ 707296 h 2854011"/>
              <a:gd name="connsiteX0-257" fmla="*/ 6283237 w 6513849"/>
              <a:gd name="connsiteY0-258" fmla="*/ 707296 h 2854011"/>
              <a:gd name="connsiteX1-259" fmla="*/ 3331030 w 6513849"/>
              <a:gd name="connsiteY1-260" fmla="*/ 41091 h 2854011"/>
              <a:gd name="connsiteX2-261" fmla="*/ 284370 w 6513849"/>
              <a:gd name="connsiteY2-262" fmla="*/ 431469 h 2854011"/>
              <a:gd name="connsiteX3-263" fmla="*/ 510961 w 6513849"/>
              <a:gd name="connsiteY3-264" fmla="*/ 2162298 h 2854011"/>
              <a:gd name="connsiteX4-265" fmla="*/ 104002 w 6513849"/>
              <a:gd name="connsiteY4-266" fmla="*/ 2772735 h 2854011"/>
              <a:gd name="connsiteX5-267" fmla="*/ 1158578 w 6513849"/>
              <a:gd name="connsiteY5-268" fmla="*/ 2582820 h 2854011"/>
              <a:gd name="connsiteX6-269" fmla="*/ 5695408 w 6513849"/>
              <a:gd name="connsiteY6-270" fmla="*/ 2732039 h 2854011"/>
              <a:gd name="connsiteX7-271" fmla="*/ 6283237 w 6513849"/>
              <a:gd name="connsiteY7-272" fmla="*/ 707296 h 2854011"/>
              <a:gd name="connsiteX0-273" fmla="*/ 6283237 w 6513849"/>
              <a:gd name="connsiteY0-274" fmla="*/ 707296 h 2891114"/>
              <a:gd name="connsiteX1-275" fmla="*/ 3331030 w 6513849"/>
              <a:gd name="connsiteY1-276" fmla="*/ 41091 h 2891114"/>
              <a:gd name="connsiteX2-277" fmla="*/ 284370 w 6513849"/>
              <a:gd name="connsiteY2-278" fmla="*/ 431469 h 2891114"/>
              <a:gd name="connsiteX3-279" fmla="*/ 510961 w 6513849"/>
              <a:gd name="connsiteY3-280" fmla="*/ 2162298 h 2891114"/>
              <a:gd name="connsiteX4-281" fmla="*/ 104002 w 6513849"/>
              <a:gd name="connsiteY4-282" fmla="*/ 2772735 h 2891114"/>
              <a:gd name="connsiteX5-283" fmla="*/ 1158578 w 6513849"/>
              <a:gd name="connsiteY5-284" fmla="*/ 2582820 h 2891114"/>
              <a:gd name="connsiteX6-285" fmla="*/ 5695408 w 6513849"/>
              <a:gd name="connsiteY6-286" fmla="*/ 2732039 h 2891114"/>
              <a:gd name="connsiteX7-287" fmla="*/ 6283237 w 6513849"/>
              <a:gd name="connsiteY7-288" fmla="*/ 707296 h 2891114"/>
              <a:gd name="connsiteX0-289" fmla="*/ 6179235 w 6409847"/>
              <a:gd name="connsiteY0-290" fmla="*/ 707296 h 2891114"/>
              <a:gd name="connsiteX1-291" fmla="*/ 3227028 w 6409847"/>
              <a:gd name="connsiteY1-292" fmla="*/ 41091 h 2891114"/>
              <a:gd name="connsiteX2-293" fmla="*/ 444137 w 6409847"/>
              <a:gd name="connsiteY2-294" fmla="*/ 431469 h 2891114"/>
              <a:gd name="connsiteX3-295" fmla="*/ 406959 w 6409847"/>
              <a:gd name="connsiteY3-296" fmla="*/ 2162298 h 2891114"/>
              <a:gd name="connsiteX4-297" fmla="*/ 0 w 6409847"/>
              <a:gd name="connsiteY4-298" fmla="*/ 2772735 h 2891114"/>
              <a:gd name="connsiteX5-299" fmla="*/ 1054576 w 6409847"/>
              <a:gd name="connsiteY5-300" fmla="*/ 2582820 h 2891114"/>
              <a:gd name="connsiteX6-301" fmla="*/ 5591406 w 6409847"/>
              <a:gd name="connsiteY6-302" fmla="*/ 2732039 h 2891114"/>
              <a:gd name="connsiteX7-303" fmla="*/ 6179235 w 6409847"/>
              <a:gd name="connsiteY7-304" fmla="*/ 707296 h 2891114"/>
              <a:gd name="connsiteX0-305" fmla="*/ 6179235 w 6409847"/>
              <a:gd name="connsiteY0-306" fmla="*/ 691737 h 2875555"/>
              <a:gd name="connsiteX1-307" fmla="*/ 3227028 w 6409847"/>
              <a:gd name="connsiteY1-308" fmla="*/ 25532 h 2875555"/>
              <a:gd name="connsiteX2-309" fmla="*/ 444137 w 6409847"/>
              <a:gd name="connsiteY2-310" fmla="*/ 415910 h 2875555"/>
              <a:gd name="connsiteX3-311" fmla="*/ 406959 w 6409847"/>
              <a:gd name="connsiteY3-312" fmla="*/ 2146739 h 2875555"/>
              <a:gd name="connsiteX4-313" fmla="*/ 0 w 6409847"/>
              <a:gd name="connsiteY4-314" fmla="*/ 2757176 h 2875555"/>
              <a:gd name="connsiteX5-315" fmla="*/ 1054576 w 6409847"/>
              <a:gd name="connsiteY5-316" fmla="*/ 2567261 h 2875555"/>
              <a:gd name="connsiteX6-317" fmla="*/ 5591406 w 6409847"/>
              <a:gd name="connsiteY6-318" fmla="*/ 2716480 h 2875555"/>
              <a:gd name="connsiteX7-319" fmla="*/ 6179235 w 6409847"/>
              <a:gd name="connsiteY7-320" fmla="*/ 691737 h 2875555"/>
              <a:gd name="connsiteX0-321" fmla="*/ 6179235 w 6392473"/>
              <a:gd name="connsiteY0-322" fmla="*/ 719790 h 2903608"/>
              <a:gd name="connsiteX1-323" fmla="*/ 3227028 w 6392473"/>
              <a:gd name="connsiteY1-324" fmla="*/ 831 h 2903608"/>
              <a:gd name="connsiteX2-325" fmla="*/ 444137 w 6392473"/>
              <a:gd name="connsiteY2-326" fmla="*/ 443963 h 2903608"/>
              <a:gd name="connsiteX3-327" fmla="*/ 406959 w 6392473"/>
              <a:gd name="connsiteY3-328" fmla="*/ 2174792 h 2903608"/>
              <a:gd name="connsiteX4-329" fmla="*/ 0 w 6392473"/>
              <a:gd name="connsiteY4-330" fmla="*/ 2785229 h 2903608"/>
              <a:gd name="connsiteX5-331" fmla="*/ 1054576 w 6392473"/>
              <a:gd name="connsiteY5-332" fmla="*/ 2595314 h 2903608"/>
              <a:gd name="connsiteX6-333" fmla="*/ 5591406 w 6392473"/>
              <a:gd name="connsiteY6-334" fmla="*/ 2744533 h 2903608"/>
              <a:gd name="connsiteX7-335" fmla="*/ 6179235 w 6392473"/>
              <a:gd name="connsiteY7-336" fmla="*/ 719790 h 2903608"/>
              <a:gd name="connsiteX0-337" fmla="*/ 6179235 w 6392473"/>
              <a:gd name="connsiteY0-338" fmla="*/ 721488 h 2905306"/>
              <a:gd name="connsiteX1-339" fmla="*/ 3227028 w 6392473"/>
              <a:gd name="connsiteY1-340" fmla="*/ 2529 h 2905306"/>
              <a:gd name="connsiteX2-341" fmla="*/ 444137 w 6392473"/>
              <a:gd name="connsiteY2-342" fmla="*/ 445661 h 2905306"/>
              <a:gd name="connsiteX3-343" fmla="*/ 406959 w 6392473"/>
              <a:gd name="connsiteY3-344" fmla="*/ 2176490 h 2905306"/>
              <a:gd name="connsiteX4-345" fmla="*/ 0 w 6392473"/>
              <a:gd name="connsiteY4-346" fmla="*/ 2786927 h 2905306"/>
              <a:gd name="connsiteX5-347" fmla="*/ 1054576 w 6392473"/>
              <a:gd name="connsiteY5-348" fmla="*/ 2597012 h 2905306"/>
              <a:gd name="connsiteX6-349" fmla="*/ 5591406 w 6392473"/>
              <a:gd name="connsiteY6-350" fmla="*/ 2746231 h 2905306"/>
              <a:gd name="connsiteX7-351" fmla="*/ 6179235 w 6392473"/>
              <a:gd name="connsiteY7-352" fmla="*/ 721488 h 2905306"/>
              <a:gd name="connsiteX0-353" fmla="*/ 6167660 w 6380898"/>
              <a:gd name="connsiteY0-354" fmla="*/ 721488 h 2905306"/>
              <a:gd name="connsiteX1-355" fmla="*/ 3215453 w 6380898"/>
              <a:gd name="connsiteY1-356" fmla="*/ 2529 h 2905306"/>
              <a:gd name="connsiteX2-357" fmla="*/ 432562 w 6380898"/>
              <a:gd name="connsiteY2-358" fmla="*/ 445661 h 2905306"/>
              <a:gd name="connsiteX3-359" fmla="*/ 395384 w 6380898"/>
              <a:gd name="connsiteY3-360" fmla="*/ 2176490 h 2905306"/>
              <a:gd name="connsiteX4-361" fmla="*/ 0 w 6380898"/>
              <a:gd name="connsiteY4-362" fmla="*/ 2416537 h 2905306"/>
              <a:gd name="connsiteX5-363" fmla="*/ 1043001 w 6380898"/>
              <a:gd name="connsiteY5-364" fmla="*/ 2597012 h 2905306"/>
              <a:gd name="connsiteX6-365" fmla="*/ 5579831 w 6380898"/>
              <a:gd name="connsiteY6-366" fmla="*/ 2746231 h 2905306"/>
              <a:gd name="connsiteX7-367" fmla="*/ 6167660 w 6380898"/>
              <a:gd name="connsiteY7-368" fmla="*/ 721488 h 2905306"/>
              <a:gd name="connsiteX0-369" fmla="*/ 6167660 w 6380898"/>
              <a:gd name="connsiteY0-370" fmla="*/ 719649 h 2903467"/>
              <a:gd name="connsiteX1-371" fmla="*/ 3215453 w 6380898"/>
              <a:gd name="connsiteY1-372" fmla="*/ 690 h 2903467"/>
              <a:gd name="connsiteX2-373" fmla="*/ 432562 w 6380898"/>
              <a:gd name="connsiteY2-374" fmla="*/ 443822 h 2903467"/>
              <a:gd name="connsiteX3-375" fmla="*/ 418534 w 6380898"/>
              <a:gd name="connsiteY3-376" fmla="*/ 2035755 h 2903467"/>
              <a:gd name="connsiteX4-377" fmla="*/ 0 w 6380898"/>
              <a:gd name="connsiteY4-378" fmla="*/ 2414698 h 2903467"/>
              <a:gd name="connsiteX5-379" fmla="*/ 1043001 w 6380898"/>
              <a:gd name="connsiteY5-380" fmla="*/ 2595173 h 2903467"/>
              <a:gd name="connsiteX6-381" fmla="*/ 5579831 w 6380898"/>
              <a:gd name="connsiteY6-382" fmla="*/ 2744392 h 2903467"/>
              <a:gd name="connsiteX7-383" fmla="*/ 6167660 w 6380898"/>
              <a:gd name="connsiteY7-384" fmla="*/ 719649 h 2903467"/>
              <a:gd name="connsiteX0-385" fmla="*/ 6167660 w 6380898"/>
              <a:gd name="connsiteY0-386" fmla="*/ 719649 h 2903467"/>
              <a:gd name="connsiteX1-387" fmla="*/ 3215453 w 6380898"/>
              <a:gd name="connsiteY1-388" fmla="*/ 690 h 2903467"/>
              <a:gd name="connsiteX2-389" fmla="*/ 432562 w 6380898"/>
              <a:gd name="connsiteY2-390" fmla="*/ 443822 h 2903467"/>
              <a:gd name="connsiteX3-391" fmla="*/ 418534 w 6380898"/>
              <a:gd name="connsiteY3-392" fmla="*/ 2035755 h 2903467"/>
              <a:gd name="connsiteX4-393" fmla="*/ 0 w 6380898"/>
              <a:gd name="connsiteY4-394" fmla="*/ 2414698 h 2903467"/>
              <a:gd name="connsiteX5-395" fmla="*/ 1043001 w 6380898"/>
              <a:gd name="connsiteY5-396" fmla="*/ 2595173 h 2903467"/>
              <a:gd name="connsiteX6-397" fmla="*/ 5579831 w 6380898"/>
              <a:gd name="connsiteY6-398" fmla="*/ 2744392 h 2903467"/>
              <a:gd name="connsiteX7-399" fmla="*/ 6167660 w 6380898"/>
              <a:gd name="connsiteY7-400" fmla="*/ 719649 h 2903467"/>
              <a:gd name="connsiteX0-401" fmla="*/ 6167660 w 6383718"/>
              <a:gd name="connsiteY0-402" fmla="*/ 719649 h 2869136"/>
              <a:gd name="connsiteX1-403" fmla="*/ 3215453 w 6383718"/>
              <a:gd name="connsiteY1-404" fmla="*/ 690 h 2869136"/>
              <a:gd name="connsiteX2-405" fmla="*/ 432562 w 6383718"/>
              <a:gd name="connsiteY2-406" fmla="*/ 443822 h 2869136"/>
              <a:gd name="connsiteX3-407" fmla="*/ 418534 w 6383718"/>
              <a:gd name="connsiteY3-408" fmla="*/ 2035755 h 2869136"/>
              <a:gd name="connsiteX4-409" fmla="*/ 0 w 6383718"/>
              <a:gd name="connsiteY4-410" fmla="*/ 2414698 h 2869136"/>
              <a:gd name="connsiteX5-411" fmla="*/ 973553 w 6383718"/>
              <a:gd name="connsiteY5-412" fmla="*/ 2491000 h 2869136"/>
              <a:gd name="connsiteX6-413" fmla="*/ 5579831 w 6383718"/>
              <a:gd name="connsiteY6-414" fmla="*/ 2744392 h 2869136"/>
              <a:gd name="connsiteX7-415" fmla="*/ 6167660 w 6383718"/>
              <a:gd name="connsiteY7-416" fmla="*/ 719649 h 2869136"/>
              <a:gd name="connsiteX0-417" fmla="*/ 6167660 w 6383718"/>
              <a:gd name="connsiteY0-418" fmla="*/ 719649 h 3254840"/>
              <a:gd name="connsiteX1-419" fmla="*/ 3215453 w 6383718"/>
              <a:gd name="connsiteY1-420" fmla="*/ 690 h 3254840"/>
              <a:gd name="connsiteX2-421" fmla="*/ 432562 w 6383718"/>
              <a:gd name="connsiteY2-422" fmla="*/ 443822 h 3254840"/>
              <a:gd name="connsiteX3-423" fmla="*/ 418534 w 6383718"/>
              <a:gd name="connsiteY3-424" fmla="*/ 2035755 h 3254840"/>
              <a:gd name="connsiteX4-425" fmla="*/ 0 w 6383718"/>
              <a:gd name="connsiteY4-426" fmla="*/ 2414698 h 3254840"/>
              <a:gd name="connsiteX5-427" fmla="*/ 973553 w 6383718"/>
              <a:gd name="connsiteY5-428" fmla="*/ 2491000 h 3254840"/>
              <a:gd name="connsiteX6-429" fmla="*/ 5579831 w 6383718"/>
              <a:gd name="connsiteY6-430" fmla="*/ 2744392 h 3254840"/>
              <a:gd name="connsiteX7-431" fmla="*/ 6167660 w 6383718"/>
              <a:gd name="connsiteY7-432" fmla="*/ 719649 h 3254840"/>
              <a:gd name="connsiteX0-433" fmla="*/ 6167660 w 6383718"/>
              <a:gd name="connsiteY0-434" fmla="*/ 719649 h 3254840"/>
              <a:gd name="connsiteX1-435" fmla="*/ 3215453 w 6383718"/>
              <a:gd name="connsiteY1-436" fmla="*/ 690 h 3254840"/>
              <a:gd name="connsiteX2-437" fmla="*/ 432562 w 6383718"/>
              <a:gd name="connsiteY2-438" fmla="*/ 443822 h 3254840"/>
              <a:gd name="connsiteX3-439" fmla="*/ 418534 w 6383718"/>
              <a:gd name="connsiteY3-440" fmla="*/ 2035755 h 3254840"/>
              <a:gd name="connsiteX4-441" fmla="*/ 0 w 6383718"/>
              <a:gd name="connsiteY4-442" fmla="*/ 2414698 h 3254840"/>
              <a:gd name="connsiteX5-443" fmla="*/ 973553 w 6383718"/>
              <a:gd name="connsiteY5-444" fmla="*/ 2491000 h 3254840"/>
              <a:gd name="connsiteX6-445" fmla="*/ 5579831 w 6383718"/>
              <a:gd name="connsiteY6-446" fmla="*/ 2744392 h 3254840"/>
              <a:gd name="connsiteX7-447" fmla="*/ 6167660 w 6383718"/>
              <a:gd name="connsiteY7-448" fmla="*/ 719649 h 3254840"/>
              <a:gd name="connsiteX0-449" fmla="*/ 6167660 w 6383718"/>
              <a:gd name="connsiteY0-450" fmla="*/ 719649 h 3254840"/>
              <a:gd name="connsiteX1-451" fmla="*/ 3215453 w 6383718"/>
              <a:gd name="connsiteY1-452" fmla="*/ 690 h 3254840"/>
              <a:gd name="connsiteX2-453" fmla="*/ 432562 w 6383718"/>
              <a:gd name="connsiteY2-454" fmla="*/ 443822 h 3254840"/>
              <a:gd name="connsiteX3-455" fmla="*/ 418534 w 6383718"/>
              <a:gd name="connsiteY3-456" fmla="*/ 2035755 h 3254840"/>
              <a:gd name="connsiteX4-457" fmla="*/ 0 w 6383718"/>
              <a:gd name="connsiteY4-458" fmla="*/ 2414698 h 3254840"/>
              <a:gd name="connsiteX5-459" fmla="*/ 973553 w 6383718"/>
              <a:gd name="connsiteY5-460" fmla="*/ 2491000 h 3254840"/>
              <a:gd name="connsiteX6-461" fmla="*/ 5579831 w 6383718"/>
              <a:gd name="connsiteY6-462" fmla="*/ 2744392 h 3254840"/>
              <a:gd name="connsiteX7-463" fmla="*/ 6167660 w 6383718"/>
              <a:gd name="connsiteY7-464" fmla="*/ 719649 h 3254840"/>
              <a:gd name="connsiteX0-465" fmla="*/ 6167660 w 6383718"/>
              <a:gd name="connsiteY0-466" fmla="*/ 719611 h 3254802"/>
              <a:gd name="connsiteX1-467" fmla="*/ 3215453 w 6383718"/>
              <a:gd name="connsiteY1-468" fmla="*/ 652 h 3254802"/>
              <a:gd name="connsiteX2-469" fmla="*/ 432562 w 6383718"/>
              <a:gd name="connsiteY2-470" fmla="*/ 443784 h 3254802"/>
              <a:gd name="connsiteX3-471" fmla="*/ 406960 w 6383718"/>
              <a:gd name="connsiteY3-472" fmla="*/ 1989418 h 3254802"/>
              <a:gd name="connsiteX4-473" fmla="*/ 0 w 6383718"/>
              <a:gd name="connsiteY4-474" fmla="*/ 2414660 h 3254802"/>
              <a:gd name="connsiteX5-475" fmla="*/ 973553 w 6383718"/>
              <a:gd name="connsiteY5-476" fmla="*/ 2490962 h 3254802"/>
              <a:gd name="connsiteX6-477" fmla="*/ 5579831 w 6383718"/>
              <a:gd name="connsiteY6-478" fmla="*/ 2744354 h 3254802"/>
              <a:gd name="connsiteX7-479" fmla="*/ 6167660 w 6383718"/>
              <a:gd name="connsiteY7-480" fmla="*/ 719611 h 3254802"/>
              <a:gd name="connsiteX0-481" fmla="*/ 6167660 w 6383718"/>
              <a:gd name="connsiteY0-482" fmla="*/ 719611 h 3254802"/>
              <a:gd name="connsiteX1-483" fmla="*/ 3215453 w 6383718"/>
              <a:gd name="connsiteY1-484" fmla="*/ 652 h 3254802"/>
              <a:gd name="connsiteX2-485" fmla="*/ 432562 w 6383718"/>
              <a:gd name="connsiteY2-486" fmla="*/ 443784 h 3254802"/>
              <a:gd name="connsiteX3-487" fmla="*/ 406960 w 6383718"/>
              <a:gd name="connsiteY3-488" fmla="*/ 1989418 h 3254802"/>
              <a:gd name="connsiteX4-489" fmla="*/ 0 w 6383718"/>
              <a:gd name="connsiteY4-490" fmla="*/ 2414660 h 3254802"/>
              <a:gd name="connsiteX5-491" fmla="*/ 973553 w 6383718"/>
              <a:gd name="connsiteY5-492" fmla="*/ 2490962 h 3254802"/>
              <a:gd name="connsiteX6-493" fmla="*/ 5579831 w 6383718"/>
              <a:gd name="connsiteY6-494" fmla="*/ 2744354 h 3254802"/>
              <a:gd name="connsiteX7-495" fmla="*/ 6167660 w 6383718"/>
              <a:gd name="connsiteY7-496" fmla="*/ 719611 h 3254802"/>
              <a:gd name="connsiteX0-497" fmla="*/ 6167660 w 6414938"/>
              <a:gd name="connsiteY0-498" fmla="*/ 719611 h 3413186"/>
              <a:gd name="connsiteX1-499" fmla="*/ 3215453 w 6414938"/>
              <a:gd name="connsiteY1-500" fmla="*/ 652 h 3413186"/>
              <a:gd name="connsiteX2-501" fmla="*/ 432562 w 6414938"/>
              <a:gd name="connsiteY2-502" fmla="*/ 443784 h 3413186"/>
              <a:gd name="connsiteX3-503" fmla="*/ 406960 w 6414938"/>
              <a:gd name="connsiteY3-504" fmla="*/ 1989418 h 3413186"/>
              <a:gd name="connsiteX4-505" fmla="*/ 0 w 6414938"/>
              <a:gd name="connsiteY4-506" fmla="*/ 2414660 h 3413186"/>
              <a:gd name="connsiteX5-507" fmla="*/ 973553 w 6414938"/>
              <a:gd name="connsiteY5-508" fmla="*/ 2490962 h 3413186"/>
              <a:gd name="connsiteX6-509" fmla="*/ 5660854 w 6414938"/>
              <a:gd name="connsiteY6-510" fmla="*/ 3091595 h 3413186"/>
              <a:gd name="connsiteX7-511" fmla="*/ 6167660 w 6414938"/>
              <a:gd name="connsiteY7-512" fmla="*/ 719611 h 3413186"/>
              <a:gd name="connsiteX0-513" fmla="*/ 6167660 w 6414938"/>
              <a:gd name="connsiteY0-514" fmla="*/ 726786 h 3420361"/>
              <a:gd name="connsiteX1-515" fmla="*/ 3215453 w 6414938"/>
              <a:gd name="connsiteY1-516" fmla="*/ 7827 h 3420361"/>
              <a:gd name="connsiteX2-517" fmla="*/ 710354 w 6414938"/>
              <a:gd name="connsiteY2-518" fmla="*/ 450959 h 3420361"/>
              <a:gd name="connsiteX3-519" fmla="*/ 406960 w 6414938"/>
              <a:gd name="connsiteY3-520" fmla="*/ 1996593 h 3420361"/>
              <a:gd name="connsiteX4-521" fmla="*/ 0 w 6414938"/>
              <a:gd name="connsiteY4-522" fmla="*/ 2421835 h 3420361"/>
              <a:gd name="connsiteX5-523" fmla="*/ 973553 w 6414938"/>
              <a:gd name="connsiteY5-524" fmla="*/ 2498137 h 3420361"/>
              <a:gd name="connsiteX6-525" fmla="*/ 5660854 w 6414938"/>
              <a:gd name="connsiteY6-526" fmla="*/ 3098770 h 3420361"/>
              <a:gd name="connsiteX7-527" fmla="*/ 6167660 w 6414938"/>
              <a:gd name="connsiteY7-528" fmla="*/ 726786 h 3420361"/>
              <a:gd name="connsiteX0-529" fmla="*/ 6167660 w 6409050"/>
              <a:gd name="connsiteY0-530" fmla="*/ 715578 h 3409153"/>
              <a:gd name="connsiteX1-531" fmla="*/ 3296476 w 6409050"/>
              <a:gd name="connsiteY1-532" fmla="*/ 8193 h 3409153"/>
              <a:gd name="connsiteX2-533" fmla="*/ 710354 w 6409050"/>
              <a:gd name="connsiteY2-534" fmla="*/ 439751 h 3409153"/>
              <a:gd name="connsiteX3-535" fmla="*/ 406960 w 6409050"/>
              <a:gd name="connsiteY3-536" fmla="*/ 1985385 h 3409153"/>
              <a:gd name="connsiteX4-537" fmla="*/ 0 w 6409050"/>
              <a:gd name="connsiteY4-538" fmla="*/ 2410627 h 3409153"/>
              <a:gd name="connsiteX5-539" fmla="*/ 973553 w 6409050"/>
              <a:gd name="connsiteY5-540" fmla="*/ 2486929 h 3409153"/>
              <a:gd name="connsiteX6-541" fmla="*/ 5660854 w 6409050"/>
              <a:gd name="connsiteY6-542" fmla="*/ 3087562 h 3409153"/>
              <a:gd name="connsiteX7-543" fmla="*/ 6167660 w 6409050"/>
              <a:gd name="connsiteY7-544" fmla="*/ 715578 h 3409153"/>
              <a:gd name="connsiteX0-545" fmla="*/ 6167660 w 6409050"/>
              <a:gd name="connsiteY0-546" fmla="*/ 715578 h 3409153"/>
              <a:gd name="connsiteX1-547" fmla="*/ 3296476 w 6409050"/>
              <a:gd name="connsiteY1-548" fmla="*/ 8193 h 3409153"/>
              <a:gd name="connsiteX2-549" fmla="*/ 710354 w 6409050"/>
              <a:gd name="connsiteY2-550" fmla="*/ 439751 h 3409153"/>
              <a:gd name="connsiteX3-551" fmla="*/ 406960 w 6409050"/>
              <a:gd name="connsiteY3-552" fmla="*/ 1985385 h 3409153"/>
              <a:gd name="connsiteX4-553" fmla="*/ 0 w 6409050"/>
              <a:gd name="connsiteY4-554" fmla="*/ 2410627 h 3409153"/>
              <a:gd name="connsiteX5-555" fmla="*/ 973553 w 6409050"/>
              <a:gd name="connsiteY5-556" fmla="*/ 2486929 h 3409153"/>
              <a:gd name="connsiteX6-557" fmla="*/ 5660854 w 6409050"/>
              <a:gd name="connsiteY6-558" fmla="*/ 3087562 h 3409153"/>
              <a:gd name="connsiteX7-559" fmla="*/ 6167660 w 6409050"/>
              <a:gd name="connsiteY7-560" fmla="*/ 715578 h 3409153"/>
              <a:gd name="connsiteX0-561" fmla="*/ 6167660 w 6409050"/>
              <a:gd name="connsiteY0-562" fmla="*/ 709094 h 3402669"/>
              <a:gd name="connsiteX1-563" fmla="*/ 3296476 w 6409050"/>
              <a:gd name="connsiteY1-564" fmla="*/ 1709 h 3402669"/>
              <a:gd name="connsiteX2-565" fmla="*/ 710354 w 6409050"/>
              <a:gd name="connsiteY2-566" fmla="*/ 433267 h 3402669"/>
              <a:gd name="connsiteX3-567" fmla="*/ 406960 w 6409050"/>
              <a:gd name="connsiteY3-568" fmla="*/ 1978901 h 3402669"/>
              <a:gd name="connsiteX4-569" fmla="*/ 0 w 6409050"/>
              <a:gd name="connsiteY4-570" fmla="*/ 2404143 h 3402669"/>
              <a:gd name="connsiteX5-571" fmla="*/ 973553 w 6409050"/>
              <a:gd name="connsiteY5-572" fmla="*/ 2480445 h 3402669"/>
              <a:gd name="connsiteX6-573" fmla="*/ 5660854 w 6409050"/>
              <a:gd name="connsiteY6-574" fmla="*/ 3081078 h 3402669"/>
              <a:gd name="connsiteX7-575" fmla="*/ 6167660 w 6409050"/>
              <a:gd name="connsiteY7-576" fmla="*/ 709094 h 3402669"/>
              <a:gd name="connsiteX0-577" fmla="*/ 6167660 w 6409050"/>
              <a:gd name="connsiteY0-578" fmla="*/ 707386 h 3400961"/>
              <a:gd name="connsiteX1-579" fmla="*/ 3296476 w 6409050"/>
              <a:gd name="connsiteY1-580" fmla="*/ 1 h 3400961"/>
              <a:gd name="connsiteX2-581" fmla="*/ 710354 w 6409050"/>
              <a:gd name="connsiteY2-582" fmla="*/ 431559 h 3400961"/>
              <a:gd name="connsiteX3-583" fmla="*/ 406960 w 6409050"/>
              <a:gd name="connsiteY3-584" fmla="*/ 1977193 h 3400961"/>
              <a:gd name="connsiteX4-585" fmla="*/ 0 w 6409050"/>
              <a:gd name="connsiteY4-586" fmla="*/ 2402435 h 3400961"/>
              <a:gd name="connsiteX5-587" fmla="*/ 973553 w 6409050"/>
              <a:gd name="connsiteY5-588" fmla="*/ 2478737 h 3400961"/>
              <a:gd name="connsiteX6-589" fmla="*/ 5660854 w 6409050"/>
              <a:gd name="connsiteY6-590" fmla="*/ 3079370 h 3400961"/>
              <a:gd name="connsiteX7-591" fmla="*/ 6167660 w 6409050"/>
              <a:gd name="connsiteY7-592" fmla="*/ 707386 h 3400961"/>
              <a:gd name="connsiteX0-593" fmla="*/ 6167660 w 6409050"/>
              <a:gd name="connsiteY0-594" fmla="*/ 707386 h 3400961"/>
              <a:gd name="connsiteX1-595" fmla="*/ 3296476 w 6409050"/>
              <a:gd name="connsiteY1-596" fmla="*/ 1 h 3400961"/>
              <a:gd name="connsiteX2-597" fmla="*/ 710354 w 6409050"/>
              <a:gd name="connsiteY2-598" fmla="*/ 431559 h 3400961"/>
              <a:gd name="connsiteX3-599" fmla="*/ 557431 w 6409050"/>
              <a:gd name="connsiteY3-600" fmla="*/ 1930894 h 3400961"/>
              <a:gd name="connsiteX4-601" fmla="*/ 0 w 6409050"/>
              <a:gd name="connsiteY4-602" fmla="*/ 2402435 h 3400961"/>
              <a:gd name="connsiteX5-603" fmla="*/ 973553 w 6409050"/>
              <a:gd name="connsiteY5-604" fmla="*/ 2478737 h 3400961"/>
              <a:gd name="connsiteX6-605" fmla="*/ 5660854 w 6409050"/>
              <a:gd name="connsiteY6-606" fmla="*/ 3079370 h 3400961"/>
              <a:gd name="connsiteX7-607" fmla="*/ 6167660 w 6409050"/>
              <a:gd name="connsiteY7-608" fmla="*/ 707386 h 3400961"/>
              <a:gd name="connsiteX0-609" fmla="*/ 6167660 w 6409050"/>
              <a:gd name="connsiteY0-610" fmla="*/ 707386 h 3400961"/>
              <a:gd name="connsiteX1-611" fmla="*/ 3296476 w 6409050"/>
              <a:gd name="connsiteY1-612" fmla="*/ 1 h 3400961"/>
              <a:gd name="connsiteX2-613" fmla="*/ 710354 w 6409050"/>
              <a:gd name="connsiteY2-614" fmla="*/ 431559 h 3400961"/>
              <a:gd name="connsiteX3-615" fmla="*/ 557431 w 6409050"/>
              <a:gd name="connsiteY3-616" fmla="*/ 1930894 h 3400961"/>
              <a:gd name="connsiteX4-617" fmla="*/ 0 w 6409050"/>
              <a:gd name="connsiteY4-618" fmla="*/ 2402435 h 3400961"/>
              <a:gd name="connsiteX5-619" fmla="*/ 973553 w 6409050"/>
              <a:gd name="connsiteY5-620" fmla="*/ 2478737 h 3400961"/>
              <a:gd name="connsiteX6-621" fmla="*/ 5660854 w 6409050"/>
              <a:gd name="connsiteY6-622" fmla="*/ 3079370 h 3400961"/>
              <a:gd name="connsiteX7-623" fmla="*/ 6167660 w 6409050"/>
              <a:gd name="connsiteY7-624" fmla="*/ 707386 h 3400961"/>
              <a:gd name="connsiteX0-625" fmla="*/ 6167660 w 6409050"/>
              <a:gd name="connsiteY0-626" fmla="*/ 719911 h 3413486"/>
              <a:gd name="connsiteX1-627" fmla="*/ 3296476 w 6409050"/>
              <a:gd name="connsiteY1-628" fmla="*/ 12526 h 3413486"/>
              <a:gd name="connsiteX2-629" fmla="*/ 837676 w 6409050"/>
              <a:gd name="connsiteY2-630" fmla="*/ 397786 h 3413486"/>
              <a:gd name="connsiteX3-631" fmla="*/ 557431 w 6409050"/>
              <a:gd name="connsiteY3-632" fmla="*/ 1943419 h 3413486"/>
              <a:gd name="connsiteX4-633" fmla="*/ 0 w 6409050"/>
              <a:gd name="connsiteY4-634" fmla="*/ 2414960 h 3413486"/>
              <a:gd name="connsiteX5-635" fmla="*/ 973553 w 6409050"/>
              <a:gd name="connsiteY5-636" fmla="*/ 2491262 h 3413486"/>
              <a:gd name="connsiteX6-637" fmla="*/ 5660854 w 6409050"/>
              <a:gd name="connsiteY6-638" fmla="*/ 3091895 h 3413486"/>
              <a:gd name="connsiteX7-639" fmla="*/ 6167660 w 6409050"/>
              <a:gd name="connsiteY7-640" fmla="*/ 719911 h 3413486"/>
              <a:gd name="connsiteX0-641" fmla="*/ 6167660 w 6416077"/>
              <a:gd name="connsiteY0-642" fmla="*/ 719911 h 3407339"/>
              <a:gd name="connsiteX1-643" fmla="*/ 3296476 w 6416077"/>
              <a:gd name="connsiteY1-644" fmla="*/ 12526 h 3407339"/>
              <a:gd name="connsiteX2-645" fmla="*/ 837676 w 6416077"/>
              <a:gd name="connsiteY2-646" fmla="*/ 397786 h 3407339"/>
              <a:gd name="connsiteX3-647" fmla="*/ 557431 w 6416077"/>
              <a:gd name="connsiteY3-648" fmla="*/ 1943419 h 3407339"/>
              <a:gd name="connsiteX4-649" fmla="*/ 0 w 6416077"/>
              <a:gd name="connsiteY4-650" fmla="*/ 2414960 h 3407339"/>
              <a:gd name="connsiteX5-651" fmla="*/ 823082 w 6416077"/>
              <a:gd name="connsiteY5-652" fmla="*/ 2479687 h 3407339"/>
              <a:gd name="connsiteX6-653" fmla="*/ 5660854 w 6416077"/>
              <a:gd name="connsiteY6-654" fmla="*/ 3091895 h 3407339"/>
              <a:gd name="connsiteX7-655" fmla="*/ 6167660 w 6416077"/>
              <a:gd name="connsiteY7-656" fmla="*/ 719911 h 3407339"/>
              <a:gd name="connsiteX0-657" fmla="*/ 6167660 w 6418824"/>
              <a:gd name="connsiteY0-658" fmla="*/ 719911 h 3395212"/>
              <a:gd name="connsiteX1-659" fmla="*/ 3296476 w 6418824"/>
              <a:gd name="connsiteY1-660" fmla="*/ 12526 h 3395212"/>
              <a:gd name="connsiteX2-661" fmla="*/ 837676 w 6418824"/>
              <a:gd name="connsiteY2-662" fmla="*/ 397786 h 3395212"/>
              <a:gd name="connsiteX3-663" fmla="*/ 557431 w 6418824"/>
              <a:gd name="connsiteY3-664" fmla="*/ 1943419 h 3395212"/>
              <a:gd name="connsiteX4-665" fmla="*/ 0 w 6418824"/>
              <a:gd name="connsiteY4-666" fmla="*/ 2414960 h 3395212"/>
              <a:gd name="connsiteX5-667" fmla="*/ 765208 w 6418824"/>
              <a:gd name="connsiteY5-668" fmla="*/ 2456538 h 3395212"/>
              <a:gd name="connsiteX6-669" fmla="*/ 5660854 w 6418824"/>
              <a:gd name="connsiteY6-670" fmla="*/ 3091895 h 3395212"/>
              <a:gd name="connsiteX7-671" fmla="*/ 6167660 w 6418824"/>
              <a:gd name="connsiteY7-672" fmla="*/ 719911 h 3395212"/>
              <a:gd name="connsiteX0-673" fmla="*/ 6167660 w 6418824"/>
              <a:gd name="connsiteY0-674" fmla="*/ 719911 h 3395212"/>
              <a:gd name="connsiteX1-675" fmla="*/ 3296476 w 6418824"/>
              <a:gd name="connsiteY1-676" fmla="*/ 12526 h 3395212"/>
              <a:gd name="connsiteX2-677" fmla="*/ 837676 w 6418824"/>
              <a:gd name="connsiteY2-678" fmla="*/ 397786 h 3395212"/>
              <a:gd name="connsiteX3-679" fmla="*/ 557431 w 6418824"/>
              <a:gd name="connsiteY3-680" fmla="*/ 1943419 h 3395212"/>
              <a:gd name="connsiteX4-681" fmla="*/ 0 w 6418824"/>
              <a:gd name="connsiteY4-682" fmla="*/ 2414960 h 3395212"/>
              <a:gd name="connsiteX5-683" fmla="*/ 765208 w 6418824"/>
              <a:gd name="connsiteY5-684" fmla="*/ 2456538 h 3395212"/>
              <a:gd name="connsiteX6-685" fmla="*/ 5660854 w 6418824"/>
              <a:gd name="connsiteY6-686" fmla="*/ 3091895 h 3395212"/>
              <a:gd name="connsiteX7-687" fmla="*/ 6167660 w 6418824"/>
              <a:gd name="connsiteY7-688" fmla="*/ 719911 h 3395212"/>
              <a:gd name="connsiteX0-689" fmla="*/ 6132936 w 6384100"/>
              <a:gd name="connsiteY0-690" fmla="*/ 719911 h 3395212"/>
              <a:gd name="connsiteX1-691" fmla="*/ 3261752 w 6384100"/>
              <a:gd name="connsiteY1-692" fmla="*/ 12526 h 3395212"/>
              <a:gd name="connsiteX2-693" fmla="*/ 802952 w 6384100"/>
              <a:gd name="connsiteY2-694" fmla="*/ 397786 h 3395212"/>
              <a:gd name="connsiteX3-695" fmla="*/ 522707 w 6384100"/>
              <a:gd name="connsiteY3-696" fmla="*/ 1943419 h 3395212"/>
              <a:gd name="connsiteX4-697" fmla="*/ 0 w 6384100"/>
              <a:gd name="connsiteY4-698" fmla="*/ 2171892 h 3395212"/>
              <a:gd name="connsiteX5-699" fmla="*/ 730484 w 6384100"/>
              <a:gd name="connsiteY5-700" fmla="*/ 2456538 h 3395212"/>
              <a:gd name="connsiteX6-701" fmla="*/ 5626130 w 6384100"/>
              <a:gd name="connsiteY6-702" fmla="*/ 3091895 h 3395212"/>
              <a:gd name="connsiteX7-703" fmla="*/ 6132936 w 6384100"/>
              <a:gd name="connsiteY7-704" fmla="*/ 719911 h 3395212"/>
              <a:gd name="connsiteX0-705" fmla="*/ 6132936 w 6384100"/>
              <a:gd name="connsiteY0-706" fmla="*/ 717888 h 3393189"/>
              <a:gd name="connsiteX1-707" fmla="*/ 3261752 w 6384100"/>
              <a:gd name="connsiteY1-708" fmla="*/ 10503 h 3393189"/>
              <a:gd name="connsiteX2-709" fmla="*/ 802952 w 6384100"/>
              <a:gd name="connsiteY2-710" fmla="*/ 395763 h 3393189"/>
              <a:gd name="connsiteX3-711" fmla="*/ 487982 w 6384100"/>
              <a:gd name="connsiteY3-712" fmla="*/ 1709902 h 3393189"/>
              <a:gd name="connsiteX4-713" fmla="*/ 0 w 6384100"/>
              <a:gd name="connsiteY4-714" fmla="*/ 2169869 h 3393189"/>
              <a:gd name="connsiteX5-715" fmla="*/ 730484 w 6384100"/>
              <a:gd name="connsiteY5-716" fmla="*/ 2454515 h 3393189"/>
              <a:gd name="connsiteX6-717" fmla="*/ 5626130 w 6384100"/>
              <a:gd name="connsiteY6-718" fmla="*/ 3089872 h 3393189"/>
              <a:gd name="connsiteX7-719" fmla="*/ 6132936 w 6384100"/>
              <a:gd name="connsiteY7-720" fmla="*/ 717888 h 3393189"/>
              <a:gd name="connsiteX0-721" fmla="*/ 6132936 w 6384100"/>
              <a:gd name="connsiteY0-722" fmla="*/ 717888 h 3393189"/>
              <a:gd name="connsiteX1-723" fmla="*/ 3261752 w 6384100"/>
              <a:gd name="connsiteY1-724" fmla="*/ 10503 h 3393189"/>
              <a:gd name="connsiteX2-725" fmla="*/ 802952 w 6384100"/>
              <a:gd name="connsiteY2-726" fmla="*/ 395763 h 3393189"/>
              <a:gd name="connsiteX3-727" fmla="*/ 487982 w 6384100"/>
              <a:gd name="connsiteY3-728" fmla="*/ 1709902 h 3393189"/>
              <a:gd name="connsiteX4-729" fmla="*/ 0 w 6384100"/>
              <a:gd name="connsiteY4-730" fmla="*/ 2169869 h 3393189"/>
              <a:gd name="connsiteX5-731" fmla="*/ 730484 w 6384100"/>
              <a:gd name="connsiteY5-732" fmla="*/ 2454515 h 3393189"/>
              <a:gd name="connsiteX6-733" fmla="*/ 5626130 w 6384100"/>
              <a:gd name="connsiteY6-734" fmla="*/ 3089872 h 3393189"/>
              <a:gd name="connsiteX7-735" fmla="*/ 6132936 w 6384100"/>
              <a:gd name="connsiteY7-736" fmla="*/ 717888 h 3393189"/>
              <a:gd name="connsiteX0-737" fmla="*/ 6132936 w 6384100"/>
              <a:gd name="connsiteY0-738" fmla="*/ 717888 h 3393189"/>
              <a:gd name="connsiteX1-739" fmla="*/ 3261752 w 6384100"/>
              <a:gd name="connsiteY1-740" fmla="*/ 10503 h 3393189"/>
              <a:gd name="connsiteX2-741" fmla="*/ 802952 w 6384100"/>
              <a:gd name="connsiteY2-742" fmla="*/ 395763 h 3393189"/>
              <a:gd name="connsiteX3-743" fmla="*/ 487982 w 6384100"/>
              <a:gd name="connsiteY3-744" fmla="*/ 1709902 h 3393189"/>
              <a:gd name="connsiteX4-745" fmla="*/ 0 w 6384100"/>
              <a:gd name="connsiteY4-746" fmla="*/ 2169869 h 3393189"/>
              <a:gd name="connsiteX5-747" fmla="*/ 730484 w 6384100"/>
              <a:gd name="connsiteY5-748" fmla="*/ 2454515 h 3393189"/>
              <a:gd name="connsiteX6-749" fmla="*/ 5626130 w 6384100"/>
              <a:gd name="connsiteY6-750" fmla="*/ 3089872 h 3393189"/>
              <a:gd name="connsiteX7-751" fmla="*/ 6132936 w 6384100"/>
              <a:gd name="connsiteY7-752" fmla="*/ 717888 h 3393189"/>
              <a:gd name="connsiteX0-753" fmla="*/ 6132936 w 6384100"/>
              <a:gd name="connsiteY0-754" fmla="*/ 717888 h 3393189"/>
              <a:gd name="connsiteX1-755" fmla="*/ 3261752 w 6384100"/>
              <a:gd name="connsiteY1-756" fmla="*/ 10503 h 3393189"/>
              <a:gd name="connsiteX2-757" fmla="*/ 802952 w 6384100"/>
              <a:gd name="connsiteY2-758" fmla="*/ 395763 h 3393189"/>
              <a:gd name="connsiteX3-759" fmla="*/ 487982 w 6384100"/>
              <a:gd name="connsiteY3-760" fmla="*/ 1709902 h 3393189"/>
              <a:gd name="connsiteX4-761" fmla="*/ 0 w 6384100"/>
              <a:gd name="connsiteY4-762" fmla="*/ 2169869 h 3393189"/>
              <a:gd name="connsiteX5-763" fmla="*/ 730484 w 6384100"/>
              <a:gd name="connsiteY5-764" fmla="*/ 2454515 h 3393189"/>
              <a:gd name="connsiteX6-765" fmla="*/ 5626130 w 6384100"/>
              <a:gd name="connsiteY6-766" fmla="*/ 3089872 h 3393189"/>
              <a:gd name="connsiteX7-767" fmla="*/ 6132936 w 6384100"/>
              <a:gd name="connsiteY7-768" fmla="*/ 717888 h 3393189"/>
              <a:gd name="connsiteX0-769" fmla="*/ 6132936 w 6384100"/>
              <a:gd name="connsiteY0-770" fmla="*/ 717888 h 3393189"/>
              <a:gd name="connsiteX1-771" fmla="*/ 3261752 w 6384100"/>
              <a:gd name="connsiteY1-772" fmla="*/ 10503 h 3393189"/>
              <a:gd name="connsiteX2-773" fmla="*/ 802952 w 6384100"/>
              <a:gd name="connsiteY2-774" fmla="*/ 395763 h 3393189"/>
              <a:gd name="connsiteX3-775" fmla="*/ 487982 w 6384100"/>
              <a:gd name="connsiteY3-776" fmla="*/ 1709902 h 3393189"/>
              <a:gd name="connsiteX4-777" fmla="*/ 0 w 6384100"/>
              <a:gd name="connsiteY4-778" fmla="*/ 2169869 h 3393189"/>
              <a:gd name="connsiteX5-779" fmla="*/ 730484 w 6384100"/>
              <a:gd name="connsiteY5-780" fmla="*/ 2454515 h 3393189"/>
              <a:gd name="connsiteX6-781" fmla="*/ 5626130 w 6384100"/>
              <a:gd name="connsiteY6-782" fmla="*/ 3089872 h 3393189"/>
              <a:gd name="connsiteX7-783" fmla="*/ 6132936 w 6384100"/>
              <a:gd name="connsiteY7-784" fmla="*/ 717888 h 3393189"/>
              <a:gd name="connsiteX0-785" fmla="*/ 6132936 w 6384100"/>
              <a:gd name="connsiteY0-786" fmla="*/ 717888 h 3393189"/>
              <a:gd name="connsiteX1-787" fmla="*/ 3261752 w 6384100"/>
              <a:gd name="connsiteY1-788" fmla="*/ 10503 h 3393189"/>
              <a:gd name="connsiteX2-789" fmla="*/ 802952 w 6384100"/>
              <a:gd name="connsiteY2-790" fmla="*/ 395763 h 3393189"/>
              <a:gd name="connsiteX3-791" fmla="*/ 487982 w 6384100"/>
              <a:gd name="connsiteY3-792" fmla="*/ 1709902 h 3393189"/>
              <a:gd name="connsiteX4-793" fmla="*/ 0 w 6384100"/>
              <a:gd name="connsiteY4-794" fmla="*/ 2169869 h 3393189"/>
              <a:gd name="connsiteX5-795" fmla="*/ 730484 w 6384100"/>
              <a:gd name="connsiteY5-796" fmla="*/ 2454515 h 3393189"/>
              <a:gd name="connsiteX6-797" fmla="*/ 5626130 w 6384100"/>
              <a:gd name="connsiteY6-798" fmla="*/ 3089872 h 3393189"/>
              <a:gd name="connsiteX7-799" fmla="*/ 6132936 w 6384100"/>
              <a:gd name="connsiteY7-800" fmla="*/ 717888 h 3393189"/>
              <a:gd name="connsiteX0-801" fmla="*/ 6132936 w 6384100"/>
              <a:gd name="connsiteY0-802" fmla="*/ 717888 h 3393189"/>
              <a:gd name="connsiteX1-803" fmla="*/ 3261752 w 6384100"/>
              <a:gd name="connsiteY1-804" fmla="*/ 10503 h 3393189"/>
              <a:gd name="connsiteX2-805" fmla="*/ 802952 w 6384100"/>
              <a:gd name="connsiteY2-806" fmla="*/ 395763 h 3393189"/>
              <a:gd name="connsiteX3-807" fmla="*/ 487982 w 6384100"/>
              <a:gd name="connsiteY3-808" fmla="*/ 1709902 h 3393189"/>
              <a:gd name="connsiteX4-809" fmla="*/ 0 w 6384100"/>
              <a:gd name="connsiteY4-810" fmla="*/ 2169869 h 3393189"/>
              <a:gd name="connsiteX5-811" fmla="*/ 730484 w 6384100"/>
              <a:gd name="connsiteY5-812" fmla="*/ 2454515 h 3393189"/>
              <a:gd name="connsiteX6-813" fmla="*/ 5626130 w 6384100"/>
              <a:gd name="connsiteY6-814" fmla="*/ 3089872 h 3393189"/>
              <a:gd name="connsiteX7-815" fmla="*/ 6132936 w 6384100"/>
              <a:gd name="connsiteY7-816" fmla="*/ 717888 h 3393189"/>
              <a:gd name="connsiteX0-817" fmla="*/ 6132936 w 6340891"/>
              <a:gd name="connsiteY0-818" fmla="*/ 695744 h 3371045"/>
              <a:gd name="connsiteX1-819" fmla="*/ 3863635 w 6340891"/>
              <a:gd name="connsiteY1-820" fmla="*/ 11508 h 3371045"/>
              <a:gd name="connsiteX2-821" fmla="*/ 802952 w 6340891"/>
              <a:gd name="connsiteY2-822" fmla="*/ 373619 h 3371045"/>
              <a:gd name="connsiteX3-823" fmla="*/ 487982 w 6340891"/>
              <a:gd name="connsiteY3-824" fmla="*/ 1687758 h 3371045"/>
              <a:gd name="connsiteX4-825" fmla="*/ 0 w 6340891"/>
              <a:gd name="connsiteY4-826" fmla="*/ 2147725 h 3371045"/>
              <a:gd name="connsiteX5-827" fmla="*/ 730484 w 6340891"/>
              <a:gd name="connsiteY5-828" fmla="*/ 2432371 h 3371045"/>
              <a:gd name="connsiteX6-829" fmla="*/ 5626130 w 6340891"/>
              <a:gd name="connsiteY6-830" fmla="*/ 3067728 h 3371045"/>
              <a:gd name="connsiteX7-831" fmla="*/ 6132936 w 6340891"/>
              <a:gd name="connsiteY7-832" fmla="*/ 695744 h 3371045"/>
              <a:gd name="connsiteX0-833" fmla="*/ 7366827 w 7574782"/>
              <a:gd name="connsiteY0-834" fmla="*/ 695744 h 3371045"/>
              <a:gd name="connsiteX1-835" fmla="*/ 5097526 w 7574782"/>
              <a:gd name="connsiteY1-836" fmla="*/ 11508 h 3371045"/>
              <a:gd name="connsiteX2-837" fmla="*/ 2036843 w 7574782"/>
              <a:gd name="connsiteY2-838" fmla="*/ 373619 h 3371045"/>
              <a:gd name="connsiteX3-839" fmla="*/ 1721873 w 7574782"/>
              <a:gd name="connsiteY3-840" fmla="*/ 1687758 h 3371045"/>
              <a:gd name="connsiteX4-841" fmla="*/ -1 w 7574782"/>
              <a:gd name="connsiteY4-842" fmla="*/ 2466507 h 3371045"/>
              <a:gd name="connsiteX5-843" fmla="*/ 1964375 w 7574782"/>
              <a:gd name="connsiteY5-844" fmla="*/ 2432371 h 3371045"/>
              <a:gd name="connsiteX6-845" fmla="*/ 6860021 w 7574782"/>
              <a:gd name="connsiteY6-846" fmla="*/ 3067728 h 3371045"/>
              <a:gd name="connsiteX7-847" fmla="*/ 7366827 w 7574782"/>
              <a:gd name="connsiteY7-848" fmla="*/ 695744 h 3371045"/>
              <a:gd name="connsiteX0-849" fmla="*/ 6573289 w 6781244"/>
              <a:gd name="connsiteY0-850" fmla="*/ 695744 h 3371045"/>
              <a:gd name="connsiteX1-851" fmla="*/ 4303988 w 6781244"/>
              <a:gd name="connsiteY1-852" fmla="*/ 11508 h 3371045"/>
              <a:gd name="connsiteX2-853" fmla="*/ 1243305 w 6781244"/>
              <a:gd name="connsiteY2-854" fmla="*/ 373619 h 3371045"/>
              <a:gd name="connsiteX3-855" fmla="*/ 928335 w 6781244"/>
              <a:gd name="connsiteY3-856" fmla="*/ 1687758 h 3371045"/>
              <a:gd name="connsiteX4-857" fmla="*/ 1 w 6781244"/>
              <a:gd name="connsiteY4-858" fmla="*/ 2392227 h 3371045"/>
              <a:gd name="connsiteX5-859" fmla="*/ 1170837 w 6781244"/>
              <a:gd name="connsiteY5-860" fmla="*/ 2432371 h 3371045"/>
              <a:gd name="connsiteX6-861" fmla="*/ 6066483 w 6781244"/>
              <a:gd name="connsiteY6-862" fmla="*/ 3067728 h 3371045"/>
              <a:gd name="connsiteX7-863" fmla="*/ 6573289 w 6781244"/>
              <a:gd name="connsiteY7-864" fmla="*/ 695744 h 3371045"/>
              <a:gd name="connsiteX0-865" fmla="*/ 7632835 w 7840790"/>
              <a:gd name="connsiteY0-866" fmla="*/ 695744 h 3371045"/>
              <a:gd name="connsiteX1-867" fmla="*/ 5363534 w 7840790"/>
              <a:gd name="connsiteY1-868" fmla="*/ 11508 h 3371045"/>
              <a:gd name="connsiteX2-869" fmla="*/ 2302851 w 7840790"/>
              <a:gd name="connsiteY2-870" fmla="*/ 373619 h 3371045"/>
              <a:gd name="connsiteX3-871" fmla="*/ 1987881 w 7840790"/>
              <a:gd name="connsiteY3-872" fmla="*/ 1687758 h 3371045"/>
              <a:gd name="connsiteX4-873" fmla="*/ -1 w 7840790"/>
              <a:gd name="connsiteY4-874" fmla="*/ 2338787 h 3371045"/>
              <a:gd name="connsiteX5-875" fmla="*/ 2230383 w 7840790"/>
              <a:gd name="connsiteY5-876" fmla="*/ 2432371 h 3371045"/>
              <a:gd name="connsiteX6-877" fmla="*/ 7126029 w 7840790"/>
              <a:gd name="connsiteY6-878" fmla="*/ 3067728 h 3371045"/>
              <a:gd name="connsiteX7-879" fmla="*/ 7632835 w 7840790"/>
              <a:gd name="connsiteY7-880" fmla="*/ 695744 h 3371045"/>
              <a:gd name="connsiteX0-881" fmla="*/ 7632835 w 7840790"/>
              <a:gd name="connsiteY0-882" fmla="*/ 695744 h 3371045"/>
              <a:gd name="connsiteX1-883" fmla="*/ 5363534 w 7840790"/>
              <a:gd name="connsiteY1-884" fmla="*/ 11508 h 3371045"/>
              <a:gd name="connsiteX2-885" fmla="*/ 2302851 w 7840790"/>
              <a:gd name="connsiteY2-886" fmla="*/ 373619 h 3371045"/>
              <a:gd name="connsiteX3-887" fmla="*/ 1987881 w 7840790"/>
              <a:gd name="connsiteY3-888" fmla="*/ 1687758 h 3371045"/>
              <a:gd name="connsiteX4-889" fmla="*/ -1 w 7840790"/>
              <a:gd name="connsiteY4-890" fmla="*/ 2338787 h 3371045"/>
              <a:gd name="connsiteX5-891" fmla="*/ 2230383 w 7840790"/>
              <a:gd name="connsiteY5-892" fmla="*/ 2432371 h 3371045"/>
              <a:gd name="connsiteX6-893" fmla="*/ 7126029 w 7840790"/>
              <a:gd name="connsiteY6-894" fmla="*/ 3067728 h 3371045"/>
              <a:gd name="connsiteX7-895" fmla="*/ 7632835 w 7840790"/>
              <a:gd name="connsiteY7-896" fmla="*/ 695744 h 3371045"/>
              <a:gd name="connsiteX0-897" fmla="*/ 7632835 w 7840790"/>
              <a:gd name="connsiteY0-898" fmla="*/ 695744 h 3371045"/>
              <a:gd name="connsiteX1-899" fmla="*/ 5363534 w 7840790"/>
              <a:gd name="connsiteY1-900" fmla="*/ 11508 h 3371045"/>
              <a:gd name="connsiteX2-901" fmla="*/ 2302851 w 7840790"/>
              <a:gd name="connsiteY2-902" fmla="*/ 373619 h 3371045"/>
              <a:gd name="connsiteX3-903" fmla="*/ 1987881 w 7840790"/>
              <a:gd name="connsiteY3-904" fmla="*/ 1687758 h 3371045"/>
              <a:gd name="connsiteX4-905" fmla="*/ -1 w 7840790"/>
              <a:gd name="connsiteY4-906" fmla="*/ 2338787 h 3371045"/>
              <a:gd name="connsiteX5-907" fmla="*/ 2230383 w 7840790"/>
              <a:gd name="connsiteY5-908" fmla="*/ 2432371 h 3371045"/>
              <a:gd name="connsiteX6-909" fmla="*/ 7126029 w 7840790"/>
              <a:gd name="connsiteY6-910" fmla="*/ 3067728 h 3371045"/>
              <a:gd name="connsiteX7-911" fmla="*/ 7632835 w 7840790"/>
              <a:gd name="connsiteY7-912" fmla="*/ 695744 h 3371045"/>
              <a:gd name="connsiteX0-913" fmla="*/ 7632835 w 7840790"/>
              <a:gd name="connsiteY0-914" fmla="*/ 694373 h 3369674"/>
              <a:gd name="connsiteX1-915" fmla="*/ 5363534 w 7840790"/>
              <a:gd name="connsiteY1-916" fmla="*/ 10137 h 3369674"/>
              <a:gd name="connsiteX2-917" fmla="*/ 2302851 w 7840790"/>
              <a:gd name="connsiteY2-918" fmla="*/ 372248 h 3369674"/>
              <a:gd name="connsiteX3-919" fmla="*/ 2024248 w 7840790"/>
              <a:gd name="connsiteY3-920" fmla="*/ 1513400 h 3369674"/>
              <a:gd name="connsiteX4-921" fmla="*/ -1 w 7840790"/>
              <a:gd name="connsiteY4-922" fmla="*/ 2337416 h 3369674"/>
              <a:gd name="connsiteX5-923" fmla="*/ 2230383 w 7840790"/>
              <a:gd name="connsiteY5-924" fmla="*/ 2431000 h 3369674"/>
              <a:gd name="connsiteX6-925" fmla="*/ 7126029 w 7840790"/>
              <a:gd name="connsiteY6-926" fmla="*/ 3066357 h 3369674"/>
              <a:gd name="connsiteX7-927" fmla="*/ 7632835 w 7840790"/>
              <a:gd name="connsiteY7-928" fmla="*/ 694373 h 3369674"/>
              <a:gd name="connsiteX0-929" fmla="*/ 7632835 w 7841692"/>
              <a:gd name="connsiteY0-930" fmla="*/ 694373 h 3416097"/>
              <a:gd name="connsiteX1-931" fmla="*/ 5363534 w 7841692"/>
              <a:gd name="connsiteY1-932" fmla="*/ 10137 h 3416097"/>
              <a:gd name="connsiteX2-933" fmla="*/ 2302851 w 7841692"/>
              <a:gd name="connsiteY2-934" fmla="*/ 372248 h 3416097"/>
              <a:gd name="connsiteX3-935" fmla="*/ 2024248 w 7841692"/>
              <a:gd name="connsiteY3-936" fmla="*/ 1513400 h 3416097"/>
              <a:gd name="connsiteX4-937" fmla="*/ -1 w 7841692"/>
              <a:gd name="connsiteY4-938" fmla="*/ 2337416 h 3416097"/>
              <a:gd name="connsiteX5-939" fmla="*/ 2212197 w 7841692"/>
              <a:gd name="connsiteY5-940" fmla="*/ 2517494 h 3416097"/>
              <a:gd name="connsiteX6-941" fmla="*/ 7126029 w 7841692"/>
              <a:gd name="connsiteY6-942" fmla="*/ 3066357 h 3416097"/>
              <a:gd name="connsiteX7-943" fmla="*/ 7632835 w 7841692"/>
              <a:gd name="connsiteY7-944" fmla="*/ 694373 h 3416097"/>
              <a:gd name="connsiteX0-945" fmla="*/ 7989523 w 8198380"/>
              <a:gd name="connsiteY0-946" fmla="*/ 694373 h 3416097"/>
              <a:gd name="connsiteX1-947" fmla="*/ 5720222 w 8198380"/>
              <a:gd name="connsiteY1-948" fmla="*/ 10137 h 3416097"/>
              <a:gd name="connsiteX2-949" fmla="*/ 2659539 w 8198380"/>
              <a:gd name="connsiteY2-950" fmla="*/ 372248 h 3416097"/>
              <a:gd name="connsiteX3-951" fmla="*/ 2380936 w 8198380"/>
              <a:gd name="connsiteY3-952" fmla="*/ 1513400 h 3416097"/>
              <a:gd name="connsiteX4-953" fmla="*/ 0 w 8198380"/>
              <a:gd name="connsiteY4-954" fmla="*/ 2902152 h 3416097"/>
              <a:gd name="connsiteX5-955" fmla="*/ 2568885 w 8198380"/>
              <a:gd name="connsiteY5-956" fmla="*/ 2517494 h 3416097"/>
              <a:gd name="connsiteX6-957" fmla="*/ 7482717 w 8198380"/>
              <a:gd name="connsiteY6-958" fmla="*/ 3066357 h 3416097"/>
              <a:gd name="connsiteX7-959" fmla="*/ 7989523 w 8198380"/>
              <a:gd name="connsiteY7-960" fmla="*/ 694373 h 3416097"/>
              <a:gd name="connsiteX0-961" fmla="*/ 7989523 w 8198380"/>
              <a:gd name="connsiteY0-962" fmla="*/ 694373 h 3416097"/>
              <a:gd name="connsiteX1-963" fmla="*/ 5720222 w 8198380"/>
              <a:gd name="connsiteY1-964" fmla="*/ 10137 h 3416097"/>
              <a:gd name="connsiteX2-965" fmla="*/ 2659539 w 8198380"/>
              <a:gd name="connsiteY2-966" fmla="*/ 372248 h 3416097"/>
              <a:gd name="connsiteX3-967" fmla="*/ 2380936 w 8198380"/>
              <a:gd name="connsiteY3-968" fmla="*/ 1513400 h 3416097"/>
              <a:gd name="connsiteX4-969" fmla="*/ 0 w 8198380"/>
              <a:gd name="connsiteY4-970" fmla="*/ 2902152 h 3416097"/>
              <a:gd name="connsiteX5-971" fmla="*/ 2568885 w 8198380"/>
              <a:gd name="connsiteY5-972" fmla="*/ 2517494 h 3416097"/>
              <a:gd name="connsiteX6-973" fmla="*/ 7482717 w 8198380"/>
              <a:gd name="connsiteY6-974" fmla="*/ 3066357 h 3416097"/>
              <a:gd name="connsiteX7-975" fmla="*/ 7989523 w 8198380"/>
              <a:gd name="connsiteY7-976" fmla="*/ 694373 h 3416097"/>
              <a:gd name="connsiteX0-977" fmla="*/ 7058083 w 7266940"/>
              <a:gd name="connsiteY0-978" fmla="*/ 694373 h 3416097"/>
              <a:gd name="connsiteX1-979" fmla="*/ 4788782 w 7266940"/>
              <a:gd name="connsiteY1-980" fmla="*/ 10137 h 3416097"/>
              <a:gd name="connsiteX2-981" fmla="*/ 1728099 w 7266940"/>
              <a:gd name="connsiteY2-982" fmla="*/ 372248 h 3416097"/>
              <a:gd name="connsiteX3-983" fmla="*/ 1449496 w 7266940"/>
              <a:gd name="connsiteY3-984" fmla="*/ 1513400 h 3416097"/>
              <a:gd name="connsiteX4-985" fmla="*/ 2 w 7266940"/>
              <a:gd name="connsiteY4-986" fmla="*/ 2716041 h 3416097"/>
              <a:gd name="connsiteX5-987" fmla="*/ 1637445 w 7266940"/>
              <a:gd name="connsiteY5-988" fmla="*/ 2517494 h 3416097"/>
              <a:gd name="connsiteX6-989" fmla="*/ 6551277 w 7266940"/>
              <a:gd name="connsiteY6-990" fmla="*/ 3066357 h 3416097"/>
              <a:gd name="connsiteX7-991" fmla="*/ 7058083 w 7266940"/>
              <a:gd name="connsiteY7-992" fmla="*/ 694373 h 3416097"/>
              <a:gd name="connsiteX0-993" fmla="*/ 7058083 w 7266940"/>
              <a:gd name="connsiteY0-994" fmla="*/ 694373 h 3416097"/>
              <a:gd name="connsiteX1-995" fmla="*/ 4788782 w 7266940"/>
              <a:gd name="connsiteY1-996" fmla="*/ 10137 h 3416097"/>
              <a:gd name="connsiteX2-997" fmla="*/ 1728099 w 7266940"/>
              <a:gd name="connsiteY2-998" fmla="*/ 372248 h 3416097"/>
              <a:gd name="connsiteX3-999" fmla="*/ 1449496 w 7266940"/>
              <a:gd name="connsiteY3-1000" fmla="*/ 1513400 h 3416097"/>
              <a:gd name="connsiteX4-1001" fmla="*/ 2 w 7266940"/>
              <a:gd name="connsiteY4-1002" fmla="*/ 2716041 h 3416097"/>
              <a:gd name="connsiteX5-1003" fmla="*/ 1637445 w 7266940"/>
              <a:gd name="connsiteY5-1004" fmla="*/ 2517494 h 3416097"/>
              <a:gd name="connsiteX6-1005" fmla="*/ 6551277 w 7266940"/>
              <a:gd name="connsiteY6-1006" fmla="*/ 3066357 h 3416097"/>
              <a:gd name="connsiteX7-1007" fmla="*/ 7058083 w 7266940"/>
              <a:gd name="connsiteY7-1008" fmla="*/ 694373 h 341609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</a:cxnLst>
            <a:rect l="l" t="t" r="r" b="b"/>
            <a:pathLst>
              <a:path w="7266940" h="3416097">
                <a:moveTo>
                  <a:pt x="7058083" y="694373"/>
                </a:moveTo>
                <a:cubicBezTo>
                  <a:pt x="6764334" y="185003"/>
                  <a:pt x="5677113" y="63825"/>
                  <a:pt x="4788782" y="10137"/>
                </a:cubicBezTo>
                <a:cubicBezTo>
                  <a:pt x="3900451" y="-43551"/>
                  <a:pt x="2284647" y="121704"/>
                  <a:pt x="1728099" y="372248"/>
                </a:cubicBezTo>
                <a:cubicBezTo>
                  <a:pt x="1171551" y="622792"/>
                  <a:pt x="1462228" y="1145793"/>
                  <a:pt x="1449496" y="1513400"/>
                </a:cubicBezTo>
                <a:cubicBezTo>
                  <a:pt x="1313843" y="1716879"/>
                  <a:pt x="605347" y="2166691"/>
                  <a:pt x="2" y="2716041"/>
                </a:cubicBezTo>
                <a:cubicBezTo>
                  <a:pt x="1242990" y="2558977"/>
                  <a:pt x="1487067" y="2452885"/>
                  <a:pt x="1637445" y="2517494"/>
                </a:cubicBezTo>
                <a:cubicBezTo>
                  <a:pt x="1861439" y="3877844"/>
                  <a:pt x="5647837" y="3370210"/>
                  <a:pt x="6551277" y="3066357"/>
                </a:cubicBezTo>
                <a:cubicBezTo>
                  <a:pt x="7454717" y="2762504"/>
                  <a:pt x="7351832" y="1203743"/>
                  <a:pt x="7058083" y="694373"/>
                </a:cubicBezTo>
                <a:close/>
              </a:path>
            </a:pathLst>
          </a:custGeom>
          <a:noFill/>
          <a:ln w="25400" cap="rnd">
            <a:solidFill>
              <a:srgbClr val="414042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6" name="任意多边形 5"/>
          <p:cNvSpPr/>
          <p:nvPr/>
        </p:nvSpPr>
        <p:spPr>
          <a:xfrm rot="5752761" flipH="1">
            <a:off x="6732934" y="2714958"/>
            <a:ext cx="1321092" cy="1267957"/>
          </a:xfrm>
          <a:custGeom>
            <a:avLst/>
            <a:gdLst>
              <a:gd name="connsiteX0" fmla="*/ 6111936 w 6416813"/>
              <a:gd name="connsiteY0" fmla="*/ 519638 h 3001581"/>
              <a:gd name="connsiteX1" fmla="*/ 3290358 w 6416813"/>
              <a:gd name="connsiteY1" fmla="*/ 23250 h 3001581"/>
              <a:gd name="connsiteX2" fmla="*/ 103021 w 6416813"/>
              <a:gd name="connsiteY2" fmla="*/ 1029090 h 3001581"/>
              <a:gd name="connsiteX3" fmla="*/ 769227 w 6416813"/>
              <a:gd name="connsiteY3" fmla="*/ 2531318 h 3001581"/>
              <a:gd name="connsiteX4" fmla="*/ 272838 w 6416813"/>
              <a:gd name="connsiteY4" fmla="*/ 3001581 h 3001581"/>
              <a:gd name="connsiteX5" fmla="*/ 1539936 w 6416813"/>
              <a:gd name="connsiteY5" fmla="*/ 2688072 h 3001581"/>
              <a:gd name="connsiteX6" fmla="*/ 5824553 w 6416813"/>
              <a:gd name="connsiteY6" fmla="*/ 2648884 h 3001581"/>
              <a:gd name="connsiteX7" fmla="*/ 6111936 w 6416813"/>
              <a:gd name="connsiteY7" fmla="*/ 519638 h 3001581"/>
              <a:gd name="connsiteX0-1" fmla="*/ 6111936 w 6416813"/>
              <a:gd name="connsiteY0-2" fmla="*/ 519638 h 3001581"/>
              <a:gd name="connsiteX1-3" fmla="*/ 3290358 w 6416813"/>
              <a:gd name="connsiteY1-4" fmla="*/ 23250 h 3001581"/>
              <a:gd name="connsiteX2-5" fmla="*/ 103021 w 6416813"/>
              <a:gd name="connsiteY2-6" fmla="*/ 1029090 h 3001581"/>
              <a:gd name="connsiteX3-7" fmla="*/ 769227 w 6416813"/>
              <a:gd name="connsiteY3-8" fmla="*/ 2531318 h 3001581"/>
              <a:gd name="connsiteX4-9" fmla="*/ 272838 w 6416813"/>
              <a:gd name="connsiteY4-10" fmla="*/ 3001581 h 3001581"/>
              <a:gd name="connsiteX5-11" fmla="*/ 1539936 w 6416813"/>
              <a:gd name="connsiteY5-12" fmla="*/ 2688072 h 3001581"/>
              <a:gd name="connsiteX6-13" fmla="*/ 5824553 w 6416813"/>
              <a:gd name="connsiteY6-14" fmla="*/ 2648884 h 3001581"/>
              <a:gd name="connsiteX7-15" fmla="*/ 6111936 w 6416813"/>
              <a:gd name="connsiteY7-16" fmla="*/ 519638 h 3001581"/>
              <a:gd name="connsiteX0-17" fmla="*/ 6111936 w 6416813"/>
              <a:gd name="connsiteY0-18" fmla="*/ 519638 h 3001581"/>
              <a:gd name="connsiteX1-19" fmla="*/ 3290358 w 6416813"/>
              <a:gd name="connsiteY1-20" fmla="*/ 23250 h 3001581"/>
              <a:gd name="connsiteX2-21" fmla="*/ 103021 w 6416813"/>
              <a:gd name="connsiteY2-22" fmla="*/ 1029090 h 3001581"/>
              <a:gd name="connsiteX3-23" fmla="*/ 769227 w 6416813"/>
              <a:gd name="connsiteY3-24" fmla="*/ 2531318 h 3001581"/>
              <a:gd name="connsiteX4-25" fmla="*/ 272838 w 6416813"/>
              <a:gd name="connsiteY4-26" fmla="*/ 3001581 h 3001581"/>
              <a:gd name="connsiteX5-27" fmla="*/ 1539936 w 6416813"/>
              <a:gd name="connsiteY5-28" fmla="*/ 2688072 h 3001581"/>
              <a:gd name="connsiteX6-29" fmla="*/ 5824553 w 6416813"/>
              <a:gd name="connsiteY6-30" fmla="*/ 2648884 h 3001581"/>
              <a:gd name="connsiteX7-31" fmla="*/ 6111936 w 6416813"/>
              <a:gd name="connsiteY7-32" fmla="*/ 519638 h 3001581"/>
              <a:gd name="connsiteX0-33" fmla="*/ 6072123 w 6377000"/>
              <a:gd name="connsiteY0-34" fmla="*/ 519638 h 3001581"/>
              <a:gd name="connsiteX1-35" fmla="*/ 3250545 w 6377000"/>
              <a:gd name="connsiteY1-36" fmla="*/ 23250 h 3001581"/>
              <a:gd name="connsiteX2-37" fmla="*/ 63208 w 6377000"/>
              <a:gd name="connsiteY2-38" fmla="*/ 1029090 h 3001581"/>
              <a:gd name="connsiteX3-39" fmla="*/ 729414 w 6377000"/>
              <a:gd name="connsiteY3-40" fmla="*/ 2531318 h 3001581"/>
              <a:gd name="connsiteX4-41" fmla="*/ 233025 w 6377000"/>
              <a:gd name="connsiteY4-42" fmla="*/ 3001581 h 3001581"/>
              <a:gd name="connsiteX5-43" fmla="*/ 1500123 w 6377000"/>
              <a:gd name="connsiteY5-44" fmla="*/ 2688072 h 3001581"/>
              <a:gd name="connsiteX6-45" fmla="*/ 5784740 w 6377000"/>
              <a:gd name="connsiteY6-46" fmla="*/ 2648884 h 3001581"/>
              <a:gd name="connsiteX7-47" fmla="*/ 6072123 w 6377000"/>
              <a:gd name="connsiteY7-48" fmla="*/ 519638 h 3001581"/>
              <a:gd name="connsiteX0-49" fmla="*/ 6202752 w 6463800"/>
              <a:gd name="connsiteY0-50" fmla="*/ 673348 h 2985474"/>
              <a:gd name="connsiteX1-51" fmla="*/ 3250545 w 6463800"/>
              <a:gd name="connsiteY1-52" fmla="*/ 7143 h 2985474"/>
              <a:gd name="connsiteX2-53" fmla="*/ 63208 w 6463800"/>
              <a:gd name="connsiteY2-54" fmla="*/ 1012983 h 2985474"/>
              <a:gd name="connsiteX3-55" fmla="*/ 729414 w 6463800"/>
              <a:gd name="connsiteY3-56" fmla="*/ 2515211 h 2985474"/>
              <a:gd name="connsiteX4-57" fmla="*/ 233025 w 6463800"/>
              <a:gd name="connsiteY4-58" fmla="*/ 2985474 h 2985474"/>
              <a:gd name="connsiteX5-59" fmla="*/ 1500123 w 6463800"/>
              <a:gd name="connsiteY5-60" fmla="*/ 2671965 h 2985474"/>
              <a:gd name="connsiteX6-61" fmla="*/ 5784740 w 6463800"/>
              <a:gd name="connsiteY6-62" fmla="*/ 2632777 h 2985474"/>
              <a:gd name="connsiteX7-63" fmla="*/ 6202752 w 6463800"/>
              <a:gd name="connsiteY7-64" fmla="*/ 673348 h 2985474"/>
              <a:gd name="connsiteX0-65" fmla="*/ 6202752 w 6463800"/>
              <a:gd name="connsiteY0-66" fmla="*/ 673348 h 3037725"/>
              <a:gd name="connsiteX1-67" fmla="*/ 3250545 w 6463800"/>
              <a:gd name="connsiteY1-68" fmla="*/ 7143 h 3037725"/>
              <a:gd name="connsiteX2-69" fmla="*/ 63208 w 6463800"/>
              <a:gd name="connsiteY2-70" fmla="*/ 1012983 h 3037725"/>
              <a:gd name="connsiteX3-71" fmla="*/ 729414 w 6463800"/>
              <a:gd name="connsiteY3-72" fmla="*/ 2515211 h 3037725"/>
              <a:gd name="connsiteX4-73" fmla="*/ 533471 w 6463800"/>
              <a:gd name="connsiteY4-74" fmla="*/ 3037725 h 3037725"/>
              <a:gd name="connsiteX5-75" fmla="*/ 1500123 w 6463800"/>
              <a:gd name="connsiteY5-76" fmla="*/ 2671965 h 3037725"/>
              <a:gd name="connsiteX6-77" fmla="*/ 5784740 w 6463800"/>
              <a:gd name="connsiteY6-78" fmla="*/ 2632777 h 3037725"/>
              <a:gd name="connsiteX7-79" fmla="*/ 6202752 w 6463800"/>
              <a:gd name="connsiteY7-80" fmla="*/ 673348 h 3037725"/>
              <a:gd name="connsiteX0-81" fmla="*/ 6202752 w 6399662"/>
              <a:gd name="connsiteY0-82" fmla="*/ 673568 h 3037945"/>
              <a:gd name="connsiteX1-83" fmla="*/ 3250545 w 6399662"/>
              <a:gd name="connsiteY1-84" fmla="*/ 7363 h 3037945"/>
              <a:gd name="connsiteX2-85" fmla="*/ 63208 w 6399662"/>
              <a:gd name="connsiteY2-86" fmla="*/ 1013203 h 3037945"/>
              <a:gd name="connsiteX3-87" fmla="*/ 729414 w 6399662"/>
              <a:gd name="connsiteY3-88" fmla="*/ 2515431 h 3037945"/>
              <a:gd name="connsiteX4-89" fmla="*/ 533471 w 6399662"/>
              <a:gd name="connsiteY4-90" fmla="*/ 3037945 h 3037945"/>
              <a:gd name="connsiteX5-91" fmla="*/ 1500123 w 6399662"/>
              <a:gd name="connsiteY5-92" fmla="*/ 2672185 h 3037945"/>
              <a:gd name="connsiteX6-93" fmla="*/ 5614923 w 6399662"/>
              <a:gd name="connsiteY6-94" fmla="*/ 2698311 h 3037945"/>
              <a:gd name="connsiteX7-95" fmla="*/ 6202752 w 6399662"/>
              <a:gd name="connsiteY7-96" fmla="*/ 673568 h 3037945"/>
              <a:gd name="connsiteX0-97" fmla="*/ 6202752 w 6427727"/>
              <a:gd name="connsiteY0-98" fmla="*/ 673568 h 3037945"/>
              <a:gd name="connsiteX1-99" fmla="*/ 3250545 w 6427727"/>
              <a:gd name="connsiteY1-100" fmla="*/ 7363 h 3037945"/>
              <a:gd name="connsiteX2-101" fmla="*/ 63208 w 6427727"/>
              <a:gd name="connsiteY2-102" fmla="*/ 1013203 h 3037945"/>
              <a:gd name="connsiteX3-103" fmla="*/ 729414 w 6427727"/>
              <a:gd name="connsiteY3-104" fmla="*/ 2515431 h 3037945"/>
              <a:gd name="connsiteX4-105" fmla="*/ 533471 w 6427727"/>
              <a:gd name="connsiteY4-106" fmla="*/ 3037945 h 3037945"/>
              <a:gd name="connsiteX5-107" fmla="*/ 1500123 w 6427727"/>
              <a:gd name="connsiteY5-108" fmla="*/ 2672185 h 3037945"/>
              <a:gd name="connsiteX6-109" fmla="*/ 5614923 w 6427727"/>
              <a:gd name="connsiteY6-110" fmla="*/ 2698311 h 3037945"/>
              <a:gd name="connsiteX7-111" fmla="*/ 6202752 w 6427727"/>
              <a:gd name="connsiteY7-112" fmla="*/ 673568 h 3037945"/>
              <a:gd name="connsiteX0-113" fmla="*/ 6202752 w 6427727"/>
              <a:gd name="connsiteY0-114" fmla="*/ 666268 h 3030645"/>
              <a:gd name="connsiteX1-115" fmla="*/ 3250545 w 6427727"/>
              <a:gd name="connsiteY1-116" fmla="*/ 63 h 3030645"/>
              <a:gd name="connsiteX2-117" fmla="*/ 63208 w 6427727"/>
              <a:gd name="connsiteY2-118" fmla="*/ 1005903 h 3030645"/>
              <a:gd name="connsiteX3-119" fmla="*/ 729414 w 6427727"/>
              <a:gd name="connsiteY3-120" fmla="*/ 2508131 h 3030645"/>
              <a:gd name="connsiteX4-121" fmla="*/ 533471 w 6427727"/>
              <a:gd name="connsiteY4-122" fmla="*/ 3030645 h 3030645"/>
              <a:gd name="connsiteX5-123" fmla="*/ 1500123 w 6427727"/>
              <a:gd name="connsiteY5-124" fmla="*/ 2664885 h 3030645"/>
              <a:gd name="connsiteX6-125" fmla="*/ 5614923 w 6427727"/>
              <a:gd name="connsiteY6-126" fmla="*/ 2691011 h 3030645"/>
              <a:gd name="connsiteX7-127" fmla="*/ 6202752 w 6427727"/>
              <a:gd name="connsiteY7-128" fmla="*/ 666268 h 3030645"/>
              <a:gd name="connsiteX0-129" fmla="*/ 6202752 w 6445028"/>
              <a:gd name="connsiteY0-130" fmla="*/ 666309 h 3030686"/>
              <a:gd name="connsiteX1-131" fmla="*/ 3250545 w 6445028"/>
              <a:gd name="connsiteY1-132" fmla="*/ 104 h 3030686"/>
              <a:gd name="connsiteX2-133" fmla="*/ 63208 w 6445028"/>
              <a:gd name="connsiteY2-134" fmla="*/ 1005944 h 3030686"/>
              <a:gd name="connsiteX3-135" fmla="*/ 729414 w 6445028"/>
              <a:gd name="connsiteY3-136" fmla="*/ 2508172 h 3030686"/>
              <a:gd name="connsiteX4-137" fmla="*/ 533471 w 6445028"/>
              <a:gd name="connsiteY4-138" fmla="*/ 3030686 h 3030686"/>
              <a:gd name="connsiteX5-139" fmla="*/ 1500123 w 6445028"/>
              <a:gd name="connsiteY5-140" fmla="*/ 2664926 h 3030686"/>
              <a:gd name="connsiteX6-141" fmla="*/ 5614923 w 6445028"/>
              <a:gd name="connsiteY6-142" fmla="*/ 2691052 h 3030686"/>
              <a:gd name="connsiteX7-143" fmla="*/ 6202752 w 6445028"/>
              <a:gd name="connsiteY7-144" fmla="*/ 666309 h 3030686"/>
              <a:gd name="connsiteX0-145" fmla="*/ 6202752 w 6445028"/>
              <a:gd name="connsiteY0-146" fmla="*/ 666309 h 2805650"/>
              <a:gd name="connsiteX1-147" fmla="*/ 3250545 w 6445028"/>
              <a:gd name="connsiteY1-148" fmla="*/ 104 h 2805650"/>
              <a:gd name="connsiteX2-149" fmla="*/ 63208 w 6445028"/>
              <a:gd name="connsiteY2-150" fmla="*/ 1005944 h 2805650"/>
              <a:gd name="connsiteX3-151" fmla="*/ 729414 w 6445028"/>
              <a:gd name="connsiteY3-152" fmla="*/ 2508172 h 2805650"/>
              <a:gd name="connsiteX4-153" fmla="*/ 23517 w 6445028"/>
              <a:gd name="connsiteY4-154" fmla="*/ 2731748 h 2805650"/>
              <a:gd name="connsiteX5-155" fmla="*/ 1500123 w 6445028"/>
              <a:gd name="connsiteY5-156" fmla="*/ 2664926 h 2805650"/>
              <a:gd name="connsiteX6-157" fmla="*/ 5614923 w 6445028"/>
              <a:gd name="connsiteY6-158" fmla="*/ 2691052 h 2805650"/>
              <a:gd name="connsiteX7-159" fmla="*/ 6202752 w 6445028"/>
              <a:gd name="connsiteY7-160" fmla="*/ 666309 h 2805650"/>
              <a:gd name="connsiteX0-161" fmla="*/ 6293740 w 6536016"/>
              <a:gd name="connsiteY0-162" fmla="*/ 666309 h 2805650"/>
              <a:gd name="connsiteX1-163" fmla="*/ 3341533 w 6536016"/>
              <a:gd name="connsiteY1-164" fmla="*/ 104 h 2805650"/>
              <a:gd name="connsiteX2-165" fmla="*/ 154196 w 6536016"/>
              <a:gd name="connsiteY2-166" fmla="*/ 1005944 h 2805650"/>
              <a:gd name="connsiteX3-167" fmla="*/ 521464 w 6536016"/>
              <a:gd name="connsiteY3-168" fmla="*/ 2121311 h 2805650"/>
              <a:gd name="connsiteX4-169" fmla="*/ 114505 w 6536016"/>
              <a:gd name="connsiteY4-170" fmla="*/ 2731748 h 2805650"/>
              <a:gd name="connsiteX5-171" fmla="*/ 1591111 w 6536016"/>
              <a:gd name="connsiteY5-172" fmla="*/ 2664926 h 2805650"/>
              <a:gd name="connsiteX6-173" fmla="*/ 5705911 w 6536016"/>
              <a:gd name="connsiteY6-174" fmla="*/ 2691052 h 2805650"/>
              <a:gd name="connsiteX7-175" fmla="*/ 6293740 w 6536016"/>
              <a:gd name="connsiteY7-176" fmla="*/ 666309 h 2805650"/>
              <a:gd name="connsiteX0-177" fmla="*/ 6293740 w 6524352"/>
              <a:gd name="connsiteY0-178" fmla="*/ 666309 h 2813024"/>
              <a:gd name="connsiteX1-179" fmla="*/ 3341533 w 6524352"/>
              <a:gd name="connsiteY1-180" fmla="*/ 104 h 2813024"/>
              <a:gd name="connsiteX2-181" fmla="*/ 154196 w 6524352"/>
              <a:gd name="connsiteY2-182" fmla="*/ 1005944 h 2813024"/>
              <a:gd name="connsiteX3-183" fmla="*/ 521464 w 6524352"/>
              <a:gd name="connsiteY3-184" fmla="*/ 2121311 h 2813024"/>
              <a:gd name="connsiteX4-185" fmla="*/ 114505 w 6524352"/>
              <a:gd name="connsiteY4-186" fmla="*/ 2731748 h 2813024"/>
              <a:gd name="connsiteX5-187" fmla="*/ 1169081 w 6524352"/>
              <a:gd name="connsiteY5-188" fmla="*/ 2541833 h 2813024"/>
              <a:gd name="connsiteX6-189" fmla="*/ 5705911 w 6524352"/>
              <a:gd name="connsiteY6-190" fmla="*/ 2691052 h 2813024"/>
              <a:gd name="connsiteX7-191" fmla="*/ 6293740 w 6524352"/>
              <a:gd name="connsiteY7-192" fmla="*/ 666309 h 2813024"/>
              <a:gd name="connsiteX0-193" fmla="*/ 6293740 w 6524352"/>
              <a:gd name="connsiteY0-194" fmla="*/ 666309 h 2813024"/>
              <a:gd name="connsiteX1-195" fmla="*/ 3341533 w 6524352"/>
              <a:gd name="connsiteY1-196" fmla="*/ 104 h 2813024"/>
              <a:gd name="connsiteX2-197" fmla="*/ 154196 w 6524352"/>
              <a:gd name="connsiteY2-198" fmla="*/ 1005944 h 2813024"/>
              <a:gd name="connsiteX3-199" fmla="*/ 521464 w 6524352"/>
              <a:gd name="connsiteY3-200" fmla="*/ 2121311 h 2813024"/>
              <a:gd name="connsiteX4-201" fmla="*/ 114505 w 6524352"/>
              <a:gd name="connsiteY4-202" fmla="*/ 2731748 h 2813024"/>
              <a:gd name="connsiteX5-203" fmla="*/ 1169081 w 6524352"/>
              <a:gd name="connsiteY5-204" fmla="*/ 2541833 h 2813024"/>
              <a:gd name="connsiteX6-205" fmla="*/ 5705911 w 6524352"/>
              <a:gd name="connsiteY6-206" fmla="*/ 2691052 h 2813024"/>
              <a:gd name="connsiteX7-207" fmla="*/ 6293740 w 6524352"/>
              <a:gd name="connsiteY7-208" fmla="*/ 666309 h 2813024"/>
              <a:gd name="connsiteX0-209" fmla="*/ 6179235 w 6409847"/>
              <a:gd name="connsiteY0-210" fmla="*/ 677805 h 2824520"/>
              <a:gd name="connsiteX1-211" fmla="*/ 3227028 w 6409847"/>
              <a:gd name="connsiteY1-212" fmla="*/ 11600 h 2824520"/>
              <a:gd name="connsiteX2-213" fmla="*/ 180368 w 6409847"/>
              <a:gd name="connsiteY2-214" fmla="*/ 401978 h 2824520"/>
              <a:gd name="connsiteX3-215" fmla="*/ 406959 w 6409847"/>
              <a:gd name="connsiteY3-216" fmla="*/ 2132807 h 2824520"/>
              <a:gd name="connsiteX4-217" fmla="*/ 0 w 6409847"/>
              <a:gd name="connsiteY4-218" fmla="*/ 2743244 h 2824520"/>
              <a:gd name="connsiteX5-219" fmla="*/ 1054576 w 6409847"/>
              <a:gd name="connsiteY5-220" fmla="*/ 2553329 h 2824520"/>
              <a:gd name="connsiteX6-221" fmla="*/ 5591406 w 6409847"/>
              <a:gd name="connsiteY6-222" fmla="*/ 2702548 h 2824520"/>
              <a:gd name="connsiteX7-223" fmla="*/ 6179235 w 6409847"/>
              <a:gd name="connsiteY7-224" fmla="*/ 677805 h 2824520"/>
              <a:gd name="connsiteX0-225" fmla="*/ 6283237 w 6513849"/>
              <a:gd name="connsiteY0-226" fmla="*/ 707296 h 2854011"/>
              <a:gd name="connsiteX1-227" fmla="*/ 3331030 w 6513849"/>
              <a:gd name="connsiteY1-228" fmla="*/ 41091 h 2854011"/>
              <a:gd name="connsiteX2-229" fmla="*/ 284370 w 6513849"/>
              <a:gd name="connsiteY2-230" fmla="*/ 431469 h 2854011"/>
              <a:gd name="connsiteX3-231" fmla="*/ 510961 w 6513849"/>
              <a:gd name="connsiteY3-232" fmla="*/ 2162298 h 2854011"/>
              <a:gd name="connsiteX4-233" fmla="*/ 104002 w 6513849"/>
              <a:gd name="connsiteY4-234" fmla="*/ 2772735 h 2854011"/>
              <a:gd name="connsiteX5-235" fmla="*/ 1158578 w 6513849"/>
              <a:gd name="connsiteY5-236" fmla="*/ 2582820 h 2854011"/>
              <a:gd name="connsiteX6-237" fmla="*/ 5695408 w 6513849"/>
              <a:gd name="connsiteY6-238" fmla="*/ 2732039 h 2854011"/>
              <a:gd name="connsiteX7-239" fmla="*/ 6283237 w 6513849"/>
              <a:gd name="connsiteY7-240" fmla="*/ 707296 h 2854011"/>
              <a:gd name="connsiteX0-241" fmla="*/ 6283237 w 6513849"/>
              <a:gd name="connsiteY0-242" fmla="*/ 707296 h 2854011"/>
              <a:gd name="connsiteX1-243" fmla="*/ 3331030 w 6513849"/>
              <a:gd name="connsiteY1-244" fmla="*/ 41091 h 2854011"/>
              <a:gd name="connsiteX2-245" fmla="*/ 284370 w 6513849"/>
              <a:gd name="connsiteY2-246" fmla="*/ 431469 h 2854011"/>
              <a:gd name="connsiteX3-247" fmla="*/ 510961 w 6513849"/>
              <a:gd name="connsiteY3-248" fmla="*/ 2162298 h 2854011"/>
              <a:gd name="connsiteX4-249" fmla="*/ 104002 w 6513849"/>
              <a:gd name="connsiteY4-250" fmla="*/ 2772735 h 2854011"/>
              <a:gd name="connsiteX5-251" fmla="*/ 1158578 w 6513849"/>
              <a:gd name="connsiteY5-252" fmla="*/ 2582820 h 2854011"/>
              <a:gd name="connsiteX6-253" fmla="*/ 5695408 w 6513849"/>
              <a:gd name="connsiteY6-254" fmla="*/ 2732039 h 2854011"/>
              <a:gd name="connsiteX7-255" fmla="*/ 6283237 w 6513849"/>
              <a:gd name="connsiteY7-256" fmla="*/ 707296 h 2854011"/>
              <a:gd name="connsiteX0-257" fmla="*/ 6283237 w 6513849"/>
              <a:gd name="connsiteY0-258" fmla="*/ 707296 h 2854011"/>
              <a:gd name="connsiteX1-259" fmla="*/ 3331030 w 6513849"/>
              <a:gd name="connsiteY1-260" fmla="*/ 41091 h 2854011"/>
              <a:gd name="connsiteX2-261" fmla="*/ 284370 w 6513849"/>
              <a:gd name="connsiteY2-262" fmla="*/ 431469 h 2854011"/>
              <a:gd name="connsiteX3-263" fmla="*/ 510961 w 6513849"/>
              <a:gd name="connsiteY3-264" fmla="*/ 2162298 h 2854011"/>
              <a:gd name="connsiteX4-265" fmla="*/ 104002 w 6513849"/>
              <a:gd name="connsiteY4-266" fmla="*/ 2772735 h 2854011"/>
              <a:gd name="connsiteX5-267" fmla="*/ 1158578 w 6513849"/>
              <a:gd name="connsiteY5-268" fmla="*/ 2582820 h 2854011"/>
              <a:gd name="connsiteX6-269" fmla="*/ 5695408 w 6513849"/>
              <a:gd name="connsiteY6-270" fmla="*/ 2732039 h 2854011"/>
              <a:gd name="connsiteX7-271" fmla="*/ 6283237 w 6513849"/>
              <a:gd name="connsiteY7-272" fmla="*/ 707296 h 2854011"/>
              <a:gd name="connsiteX0-273" fmla="*/ 6283237 w 6513849"/>
              <a:gd name="connsiteY0-274" fmla="*/ 707296 h 2891114"/>
              <a:gd name="connsiteX1-275" fmla="*/ 3331030 w 6513849"/>
              <a:gd name="connsiteY1-276" fmla="*/ 41091 h 2891114"/>
              <a:gd name="connsiteX2-277" fmla="*/ 284370 w 6513849"/>
              <a:gd name="connsiteY2-278" fmla="*/ 431469 h 2891114"/>
              <a:gd name="connsiteX3-279" fmla="*/ 510961 w 6513849"/>
              <a:gd name="connsiteY3-280" fmla="*/ 2162298 h 2891114"/>
              <a:gd name="connsiteX4-281" fmla="*/ 104002 w 6513849"/>
              <a:gd name="connsiteY4-282" fmla="*/ 2772735 h 2891114"/>
              <a:gd name="connsiteX5-283" fmla="*/ 1158578 w 6513849"/>
              <a:gd name="connsiteY5-284" fmla="*/ 2582820 h 2891114"/>
              <a:gd name="connsiteX6-285" fmla="*/ 5695408 w 6513849"/>
              <a:gd name="connsiteY6-286" fmla="*/ 2732039 h 2891114"/>
              <a:gd name="connsiteX7-287" fmla="*/ 6283237 w 6513849"/>
              <a:gd name="connsiteY7-288" fmla="*/ 707296 h 2891114"/>
              <a:gd name="connsiteX0-289" fmla="*/ 6179235 w 6409847"/>
              <a:gd name="connsiteY0-290" fmla="*/ 707296 h 2891114"/>
              <a:gd name="connsiteX1-291" fmla="*/ 3227028 w 6409847"/>
              <a:gd name="connsiteY1-292" fmla="*/ 41091 h 2891114"/>
              <a:gd name="connsiteX2-293" fmla="*/ 444137 w 6409847"/>
              <a:gd name="connsiteY2-294" fmla="*/ 431469 h 2891114"/>
              <a:gd name="connsiteX3-295" fmla="*/ 406959 w 6409847"/>
              <a:gd name="connsiteY3-296" fmla="*/ 2162298 h 2891114"/>
              <a:gd name="connsiteX4-297" fmla="*/ 0 w 6409847"/>
              <a:gd name="connsiteY4-298" fmla="*/ 2772735 h 2891114"/>
              <a:gd name="connsiteX5-299" fmla="*/ 1054576 w 6409847"/>
              <a:gd name="connsiteY5-300" fmla="*/ 2582820 h 2891114"/>
              <a:gd name="connsiteX6-301" fmla="*/ 5591406 w 6409847"/>
              <a:gd name="connsiteY6-302" fmla="*/ 2732039 h 2891114"/>
              <a:gd name="connsiteX7-303" fmla="*/ 6179235 w 6409847"/>
              <a:gd name="connsiteY7-304" fmla="*/ 707296 h 2891114"/>
              <a:gd name="connsiteX0-305" fmla="*/ 6179235 w 6409847"/>
              <a:gd name="connsiteY0-306" fmla="*/ 691737 h 2875555"/>
              <a:gd name="connsiteX1-307" fmla="*/ 3227028 w 6409847"/>
              <a:gd name="connsiteY1-308" fmla="*/ 25532 h 2875555"/>
              <a:gd name="connsiteX2-309" fmla="*/ 444137 w 6409847"/>
              <a:gd name="connsiteY2-310" fmla="*/ 415910 h 2875555"/>
              <a:gd name="connsiteX3-311" fmla="*/ 406959 w 6409847"/>
              <a:gd name="connsiteY3-312" fmla="*/ 2146739 h 2875555"/>
              <a:gd name="connsiteX4-313" fmla="*/ 0 w 6409847"/>
              <a:gd name="connsiteY4-314" fmla="*/ 2757176 h 2875555"/>
              <a:gd name="connsiteX5-315" fmla="*/ 1054576 w 6409847"/>
              <a:gd name="connsiteY5-316" fmla="*/ 2567261 h 2875555"/>
              <a:gd name="connsiteX6-317" fmla="*/ 5591406 w 6409847"/>
              <a:gd name="connsiteY6-318" fmla="*/ 2716480 h 2875555"/>
              <a:gd name="connsiteX7-319" fmla="*/ 6179235 w 6409847"/>
              <a:gd name="connsiteY7-320" fmla="*/ 691737 h 2875555"/>
              <a:gd name="connsiteX0-321" fmla="*/ 6179235 w 6392473"/>
              <a:gd name="connsiteY0-322" fmla="*/ 719790 h 2903608"/>
              <a:gd name="connsiteX1-323" fmla="*/ 3227028 w 6392473"/>
              <a:gd name="connsiteY1-324" fmla="*/ 831 h 2903608"/>
              <a:gd name="connsiteX2-325" fmla="*/ 444137 w 6392473"/>
              <a:gd name="connsiteY2-326" fmla="*/ 443963 h 2903608"/>
              <a:gd name="connsiteX3-327" fmla="*/ 406959 w 6392473"/>
              <a:gd name="connsiteY3-328" fmla="*/ 2174792 h 2903608"/>
              <a:gd name="connsiteX4-329" fmla="*/ 0 w 6392473"/>
              <a:gd name="connsiteY4-330" fmla="*/ 2785229 h 2903608"/>
              <a:gd name="connsiteX5-331" fmla="*/ 1054576 w 6392473"/>
              <a:gd name="connsiteY5-332" fmla="*/ 2595314 h 2903608"/>
              <a:gd name="connsiteX6-333" fmla="*/ 5591406 w 6392473"/>
              <a:gd name="connsiteY6-334" fmla="*/ 2744533 h 2903608"/>
              <a:gd name="connsiteX7-335" fmla="*/ 6179235 w 6392473"/>
              <a:gd name="connsiteY7-336" fmla="*/ 719790 h 2903608"/>
              <a:gd name="connsiteX0-337" fmla="*/ 6179235 w 6392473"/>
              <a:gd name="connsiteY0-338" fmla="*/ 721488 h 2905306"/>
              <a:gd name="connsiteX1-339" fmla="*/ 3227028 w 6392473"/>
              <a:gd name="connsiteY1-340" fmla="*/ 2529 h 2905306"/>
              <a:gd name="connsiteX2-341" fmla="*/ 444137 w 6392473"/>
              <a:gd name="connsiteY2-342" fmla="*/ 445661 h 2905306"/>
              <a:gd name="connsiteX3-343" fmla="*/ 406959 w 6392473"/>
              <a:gd name="connsiteY3-344" fmla="*/ 2176490 h 2905306"/>
              <a:gd name="connsiteX4-345" fmla="*/ 0 w 6392473"/>
              <a:gd name="connsiteY4-346" fmla="*/ 2786927 h 2905306"/>
              <a:gd name="connsiteX5-347" fmla="*/ 1054576 w 6392473"/>
              <a:gd name="connsiteY5-348" fmla="*/ 2597012 h 2905306"/>
              <a:gd name="connsiteX6-349" fmla="*/ 5591406 w 6392473"/>
              <a:gd name="connsiteY6-350" fmla="*/ 2746231 h 2905306"/>
              <a:gd name="connsiteX7-351" fmla="*/ 6179235 w 6392473"/>
              <a:gd name="connsiteY7-352" fmla="*/ 721488 h 2905306"/>
              <a:gd name="connsiteX0-353" fmla="*/ 6167660 w 6380898"/>
              <a:gd name="connsiteY0-354" fmla="*/ 721488 h 2905306"/>
              <a:gd name="connsiteX1-355" fmla="*/ 3215453 w 6380898"/>
              <a:gd name="connsiteY1-356" fmla="*/ 2529 h 2905306"/>
              <a:gd name="connsiteX2-357" fmla="*/ 432562 w 6380898"/>
              <a:gd name="connsiteY2-358" fmla="*/ 445661 h 2905306"/>
              <a:gd name="connsiteX3-359" fmla="*/ 395384 w 6380898"/>
              <a:gd name="connsiteY3-360" fmla="*/ 2176490 h 2905306"/>
              <a:gd name="connsiteX4-361" fmla="*/ 0 w 6380898"/>
              <a:gd name="connsiteY4-362" fmla="*/ 2416537 h 2905306"/>
              <a:gd name="connsiteX5-363" fmla="*/ 1043001 w 6380898"/>
              <a:gd name="connsiteY5-364" fmla="*/ 2597012 h 2905306"/>
              <a:gd name="connsiteX6-365" fmla="*/ 5579831 w 6380898"/>
              <a:gd name="connsiteY6-366" fmla="*/ 2746231 h 2905306"/>
              <a:gd name="connsiteX7-367" fmla="*/ 6167660 w 6380898"/>
              <a:gd name="connsiteY7-368" fmla="*/ 721488 h 2905306"/>
              <a:gd name="connsiteX0-369" fmla="*/ 6167660 w 6380898"/>
              <a:gd name="connsiteY0-370" fmla="*/ 719649 h 2903467"/>
              <a:gd name="connsiteX1-371" fmla="*/ 3215453 w 6380898"/>
              <a:gd name="connsiteY1-372" fmla="*/ 690 h 2903467"/>
              <a:gd name="connsiteX2-373" fmla="*/ 432562 w 6380898"/>
              <a:gd name="connsiteY2-374" fmla="*/ 443822 h 2903467"/>
              <a:gd name="connsiteX3-375" fmla="*/ 418534 w 6380898"/>
              <a:gd name="connsiteY3-376" fmla="*/ 2035755 h 2903467"/>
              <a:gd name="connsiteX4-377" fmla="*/ 0 w 6380898"/>
              <a:gd name="connsiteY4-378" fmla="*/ 2414698 h 2903467"/>
              <a:gd name="connsiteX5-379" fmla="*/ 1043001 w 6380898"/>
              <a:gd name="connsiteY5-380" fmla="*/ 2595173 h 2903467"/>
              <a:gd name="connsiteX6-381" fmla="*/ 5579831 w 6380898"/>
              <a:gd name="connsiteY6-382" fmla="*/ 2744392 h 2903467"/>
              <a:gd name="connsiteX7-383" fmla="*/ 6167660 w 6380898"/>
              <a:gd name="connsiteY7-384" fmla="*/ 719649 h 2903467"/>
              <a:gd name="connsiteX0-385" fmla="*/ 6167660 w 6380898"/>
              <a:gd name="connsiteY0-386" fmla="*/ 719649 h 2903467"/>
              <a:gd name="connsiteX1-387" fmla="*/ 3215453 w 6380898"/>
              <a:gd name="connsiteY1-388" fmla="*/ 690 h 2903467"/>
              <a:gd name="connsiteX2-389" fmla="*/ 432562 w 6380898"/>
              <a:gd name="connsiteY2-390" fmla="*/ 443822 h 2903467"/>
              <a:gd name="connsiteX3-391" fmla="*/ 418534 w 6380898"/>
              <a:gd name="connsiteY3-392" fmla="*/ 2035755 h 2903467"/>
              <a:gd name="connsiteX4-393" fmla="*/ 0 w 6380898"/>
              <a:gd name="connsiteY4-394" fmla="*/ 2414698 h 2903467"/>
              <a:gd name="connsiteX5-395" fmla="*/ 1043001 w 6380898"/>
              <a:gd name="connsiteY5-396" fmla="*/ 2595173 h 2903467"/>
              <a:gd name="connsiteX6-397" fmla="*/ 5579831 w 6380898"/>
              <a:gd name="connsiteY6-398" fmla="*/ 2744392 h 2903467"/>
              <a:gd name="connsiteX7-399" fmla="*/ 6167660 w 6380898"/>
              <a:gd name="connsiteY7-400" fmla="*/ 719649 h 2903467"/>
              <a:gd name="connsiteX0-401" fmla="*/ 6167660 w 6383718"/>
              <a:gd name="connsiteY0-402" fmla="*/ 719649 h 2869136"/>
              <a:gd name="connsiteX1-403" fmla="*/ 3215453 w 6383718"/>
              <a:gd name="connsiteY1-404" fmla="*/ 690 h 2869136"/>
              <a:gd name="connsiteX2-405" fmla="*/ 432562 w 6383718"/>
              <a:gd name="connsiteY2-406" fmla="*/ 443822 h 2869136"/>
              <a:gd name="connsiteX3-407" fmla="*/ 418534 w 6383718"/>
              <a:gd name="connsiteY3-408" fmla="*/ 2035755 h 2869136"/>
              <a:gd name="connsiteX4-409" fmla="*/ 0 w 6383718"/>
              <a:gd name="connsiteY4-410" fmla="*/ 2414698 h 2869136"/>
              <a:gd name="connsiteX5-411" fmla="*/ 973553 w 6383718"/>
              <a:gd name="connsiteY5-412" fmla="*/ 2491000 h 2869136"/>
              <a:gd name="connsiteX6-413" fmla="*/ 5579831 w 6383718"/>
              <a:gd name="connsiteY6-414" fmla="*/ 2744392 h 2869136"/>
              <a:gd name="connsiteX7-415" fmla="*/ 6167660 w 6383718"/>
              <a:gd name="connsiteY7-416" fmla="*/ 719649 h 2869136"/>
              <a:gd name="connsiteX0-417" fmla="*/ 6167660 w 6383718"/>
              <a:gd name="connsiteY0-418" fmla="*/ 719649 h 3254840"/>
              <a:gd name="connsiteX1-419" fmla="*/ 3215453 w 6383718"/>
              <a:gd name="connsiteY1-420" fmla="*/ 690 h 3254840"/>
              <a:gd name="connsiteX2-421" fmla="*/ 432562 w 6383718"/>
              <a:gd name="connsiteY2-422" fmla="*/ 443822 h 3254840"/>
              <a:gd name="connsiteX3-423" fmla="*/ 418534 w 6383718"/>
              <a:gd name="connsiteY3-424" fmla="*/ 2035755 h 3254840"/>
              <a:gd name="connsiteX4-425" fmla="*/ 0 w 6383718"/>
              <a:gd name="connsiteY4-426" fmla="*/ 2414698 h 3254840"/>
              <a:gd name="connsiteX5-427" fmla="*/ 973553 w 6383718"/>
              <a:gd name="connsiteY5-428" fmla="*/ 2491000 h 3254840"/>
              <a:gd name="connsiteX6-429" fmla="*/ 5579831 w 6383718"/>
              <a:gd name="connsiteY6-430" fmla="*/ 2744392 h 3254840"/>
              <a:gd name="connsiteX7-431" fmla="*/ 6167660 w 6383718"/>
              <a:gd name="connsiteY7-432" fmla="*/ 719649 h 3254840"/>
              <a:gd name="connsiteX0-433" fmla="*/ 6167660 w 6383718"/>
              <a:gd name="connsiteY0-434" fmla="*/ 719649 h 3254840"/>
              <a:gd name="connsiteX1-435" fmla="*/ 3215453 w 6383718"/>
              <a:gd name="connsiteY1-436" fmla="*/ 690 h 3254840"/>
              <a:gd name="connsiteX2-437" fmla="*/ 432562 w 6383718"/>
              <a:gd name="connsiteY2-438" fmla="*/ 443822 h 3254840"/>
              <a:gd name="connsiteX3-439" fmla="*/ 418534 w 6383718"/>
              <a:gd name="connsiteY3-440" fmla="*/ 2035755 h 3254840"/>
              <a:gd name="connsiteX4-441" fmla="*/ 0 w 6383718"/>
              <a:gd name="connsiteY4-442" fmla="*/ 2414698 h 3254840"/>
              <a:gd name="connsiteX5-443" fmla="*/ 973553 w 6383718"/>
              <a:gd name="connsiteY5-444" fmla="*/ 2491000 h 3254840"/>
              <a:gd name="connsiteX6-445" fmla="*/ 5579831 w 6383718"/>
              <a:gd name="connsiteY6-446" fmla="*/ 2744392 h 3254840"/>
              <a:gd name="connsiteX7-447" fmla="*/ 6167660 w 6383718"/>
              <a:gd name="connsiteY7-448" fmla="*/ 719649 h 3254840"/>
              <a:gd name="connsiteX0-449" fmla="*/ 6167660 w 6383718"/>
              <a:gd name="connsiteY0-450" fmla="*/ 719649 h 3254840"/>
              <a:gd name="connsiteX1-451" fmla="*/ 3215453 w 6383718"/>
              <a:gd name="connsiteY1-452" fmla="*/ 690 h 3254840"/>
              <a:gd name="connsiteX2-453" fmla="*/ 432562 w 6383718"/>
              <a:gd name="connsiteY2-454" fmla="*/ 443822 h 3254840"/>
              <a:gd name="connsiteX3-455" fmla="*/ 418534 w 6383718"/>
              <a:gd name="connsiteY3-456" fmla="*/ 2035755 h 3254840"/>
              <a:gd name="connsiteX4-457" fmla="*/ 0 w 6383718"/>
              <a:gd name="connsiteY4-458" fmla="*/ 2414698 h 3254840"/>
              <a:gd name="connsiteX5-459" fmla="*/ 973553 w 6383718"/>
              <a:gd name="connsiteY5-460" fmla="*/ 2491000 h 3254840"/>
              <a:gd name="connsiteX6-461" fmla="*/ 5579831 w 6383718"/>
              <a:gd name="connsiteY6-462" fmla="*/ 2744392 h 3254840"/>
              <a:gd name="connsiteX7-463" fmla="*/ 6167660 w 6383718"/>
              <a:gd name="connsiteY7-464" fmla="*/ 719649 h 3254840"/>
              <a:gd name="connsiteX0-465" fmla="*/ 6167660 w 6383718"/>
              <a:gd name="connsiteY0-466" fmla="*/ 719611 h 3254802"/>
              <a:gd name="connsiteX1-467" fmla="*/ 3215453 w 6383718"/>
              <a:gd name="connsiteY1-468" fmla="*/ 652 h 3254802"/>
              <a:gd name="connsiteX2-469" fmla="*/ 432562 w 6383718"/>
              <a:gd name="connsiteY2-470" fmla="*/ 443784 h 3254802"/>
              <a:gd name="connsiteX3-471" fmla="*/ 406960 w 6383718"/>
              <a:gd name="connsiteY3-472" fmla="*/ 1989418 h 3254802"/>
              <a:gd name="connsiteX4-473" fmla="*/ 0 w 6383718"/>
              <a:gd name="connsiteY4-474" fmla="*/ 2414660 h 3254802"/>
              <a:gd name="connsiteX5-475" fmla="*/ 973553 w 6383718"/>
              <a:gd name="connsiteY5-476" fmla="*/ 2490962 h 3254802"/>
              <a:gd name="connsiteX6-477" fmla="*/ 5579831 w 6383718"/>
              <a:gd name="connsiteY6-478" fmla="*/ 2744354 h 3254802"/>
              <a:gd name="connsiteX7-479" fmla="*/ 6167660 w 6383718"/>
              <a:gd name="connsiteY7-480" fmla="*/ 719611 h 3254802"/>
              <a:gd name="connsiteX0-481" fmla="*/ 6167660 w 6383718"/>
              <a:gd name="connsiteY0-482" fmla="*/ 719611 h 3254802"/>
              <a:gd name="connsiteX1-483" fmla="*/ 3215453 w 6383718"/>
              <a:gd name="connsiteY1-484" fmla="*/ 652 h 3254802"/>
              <a:gd name="connsiteX2-485" fmla="*/ 432562 w 6383718"/>
              <a:gd name="connsiteY2-486" fmla="*/ 443784 h 3254802"/>
              <a:gd name="connsiteX3-487" fmla="*/ 406960 w 6383718"/>
              <a:gd name="connsiteY3-488" fmla="*/ 1989418 h 3254802"/>
              <a:gd name="connsiteX4-489" fmla="*/ 0 w 6383718"/>
              <a:gd name="connsiteY4-490" fmla="*/ 2414660 h 3254802"/>
              <a:gd name="connsiteX5-491" fmla="*/ 973553 w 6383718"/>
              <a:gd name="connsiteY5-492" fmla="*/ 2490962 h 3254802"/>
              <a:gd name="connsiteX6-493" fmla="*/ 5579831 w 6383718"/>
              <a:gd name="connsiteY6-494" fmla="*/ 2744354 h 3254802"/>
              <a:gd name="connsiteX7-495" fmla="*/ 6167660 w 6383718"/>
              <a:gd name="connsiteY7-496" fmla="*/ 719611 h 3254802"/>
              <a:gd name="connsiteX0-497" fmla="*/ 6167660 w 6414938"/>
              <a:gd name="connsiteY0-498" fmla="*/ 719611 h 3413186"/>
              <a:gd name="connsiteX1-499" fmla="*/ 3215453 w 6414938"/>
              <a:gd name="connsiteY1-500" fmla="*/ 652 h 3413186"/>
              <a:gd name="connsiteX2-501" fmla="*/ 432562 w 6414938"/>
              <a:gd name="connsiteY2-502" fmla="*/ 443784 h 3413186"/>
              <a:gd name="connsiteX3-503" fmla="*/ 406960 w 6414938"/>
              <a:gd name="connsiteY3-504" fmla="*/ 1989418 h 3413186"/>
              <a:gd name="connsiteX4-505" fmla="*/ 0 w 6414938"/>
              <a:gd name="connsiteY4-506" fmla="*/ 2414660 h 3413186"/>
              <a:gd name="connsiteX5-507" fmla="*/ 973553 w 6414938"/>
              <a:gd name="connsiteY5-508" fmla="*/ 2490962 h 3413186"/>
              <a:gd name="connsiteX6-509" fmla="*/ 5660854 w 6414938"/>
              <a:gd name="connsiteY6-510" fmla="*/ 3091595 h 3413186"/>
              <a:gd name="connsiteX7-511" fmla="*/ 6167660 w 6414938"/>
              <a:gd name="connsiteY7-512" fmla="*/ 719611 h 3413186"/>
              <a:gd name="connsiteX0-513" fmla="*/ 6167660 w 6414938"/>
              <a:gd name="connsiteY0-514" fmla="*/ 726786 h 3420361"/>
              <a:gd name="connsiteX1-515" fmla="*/ 3215453 w 6414938"/>
              <a:gd name="connsiteY1-516" fmla="*/ 7827 h 3420361"/>
              <a:gd name="connsiteX2-517" fmla="*/ 710354 w 6414938"/>
              <a:gd name="connsiteY2-518" fmla="*/ 450959 h 3420361"/>
              <a:gd name="connsiteX3-519" fmla="*/ 406960 w 6414938"/>
              <a:gd name="connsiteY3-520" fmla="*/ 1996593 h 3420361"/>
              <a:gd name="connsiteX4-521" fmla="*/ 0 w 6414938"/>
              <a:gd name="connsiteY4-522" fmla="*/ 2421835 h 3420361"/>
              <a:gd name="connsiteX5-523" fmla="*/ 973553 w 6414938"/>
              <a:gd name="connsiteY5-524" fmla="*/ 2498137 h 3420361"/>
              <a:gd name="connsiteX6-525" fmla="*/ 5660854 w 6414938"/>
              <a:gd name="connsiteY6-526" fmla="*/ 3098770 h 3420361"/>
              <a:gd name="connsiteX7-527" fmla="*/ 6167660 w 6414938"/>
              <a:gd name="connsiteY7-528" fmla="*/ 726786 h 3420361"/>
              <a:gd name="connsiteX0-529" fmla="*/ 6167660 w 6409050"/>
              <a:gd name="connsiteY0-530" fmla="*/ 715578 h 3409153"/>
              <a:gd name="connsiteX1-531" fmla="*/ 3296476 w 6409050"/>
              <a:gd name="connsiteY1-532" fmla="*/ 8193 h 3409153"/>
              <a:gd name="connsiteX2-533" fmla="*/ 710354 w 6409050"/>
              <a:gd name="connsiteY2-534" fmla="*/ 439751 h 3409153"/>
              <a:gd name="connsiteX3-535" fmla="*/ 406960 w 6409050"/>
              <a:gd name="connsiteY3-536" fmla="*/ 1985385 h 3409153"/>
              <a:gd name="connsiteX4-537" fmla="*/ 0 w 6409050"/>
              <a:gd name="connsiteY4-538" fmla="*/ 2410627 h 3409153"/>
              <a:gd name="connsiteX5-539" fmla="*/ 973553 w 6409050"/>
              <a:gd name="connsiteY5-540" fmla="*/ 2486929 h 3409153"/>
              <a:gd name="connsiteX6-541" fmla="*/ 5660854 w 6409050"/>
              <a:gd name="connsiteY6-542" fmla="*/ 3087562 h 3409153"/>
              <a:gd name="connsiteX7-543" fmla="*/ 6167660 w 6409050"/>
              <a:gd name="connsiteY7-544" fmla="*/ 715578 h 3409153"/>
              <a:gd name="connsiteX0-545" fmla="*/ 6167660 w 6409050"/>
              <a:gd name="connsiteY0-546" fmla="*/ 715578 h 3409153"/>
              <a:gd name="connsiteX1-547" fmla="*/ 3296476 w 6409050"/>
              <a:gd name="connsiteY1-548" fmla="*/ 8193 h 3409153"/>
              <a:gd name="connsiteX2-549" fmla="*/ 710354 w 6409050"/>
              <a:gd name="connsiteY2-550" fmla="*/ 439751 h 3409153"/>
              <a:gd name="connsiteX3-551" fmla="*/ 406960 w 6409050"/>
              <a:gd name="connsiteY3-552" fmla="*/ 1985385 h 3409153"/>
              <a:gd name="connsiteX4-553" fmla="*/ 0 w 6409050"/>
              <a:gd name="connsiteY4-554" fmla="*/ 2410627 h 3409153"/>
              <a:gd name="connsiteX5-555" fmla="*/ 973553 w 6409050"/>
              <a:gd name="connsiteY5-556" fmla="*/ 2486929 h 3409153"/>
              <a:gd name="connsiteX6-557" fmla="*/ 5660854 w 6409050"/>
              <a:gd name="connsiteY6-558" fmla="*/ 3087562 h 3409153"/>
              <a:gd name="connsiteX7-559" fmla="*/ 6167660 w 6409050"/>
              <a:gd name="connsiteY7-560" fmla="*/ 715578 h 3409153"/>
              <a:gd name="connsiteX0-561" fmla="*/ 6167660 w 6409050"/>
              <a:gd name="connsiteY0-562" fmla="*/ 709094 h 3402669"/>
              <a:gd name="connsiteX1-563" fmla="*/ 3296476 w 6409050"/>
              <a:gd name="connsiteY1-564" fmla="*/ 1709 h 3402669"/>
              <a:gd name="connsiteX2-565" fmla="*/ 710354 w 6409050"/>
              <a:gd name="connsiteY2-566" fmla="*/ 433267 h 3402669"/>
              <a:gd name="connsiteX3-567" fmla="*/ 406960 w 6409050"/>
              <a:gd name="connsiteY3-568" fmla="*/ 1978901 h 3402669"/>
              <a:gd name="connsiteX4-569" fmla="*/ 0 w 6409050"/>
              <a:gd name="connsiteY4-570" fmla="*/ 2404143 h 3402669"/>
              <a:gd name="connsiteX5-571" fmla="*/ 973553 w 6409050"/>
              <a:gd name="connsiteY5-572" fmla="*/ 2480445 h 3402669"/>
              <a:gd name="connsiteX6-573" fmla="*/ 5660854 w 6409050"/>
              <a:gd name="connsiteY6-574" fmla="*/ 3081078 h 3402669"/>
              <a:gd name="connsiteX7-575" fmla="*/ 6167660 w 6409050"/>
              <a:gd name="connsiteY7-576" fmla="*/ 709094 h 3402669"/>
              <a:gd name="connsiteX0-577" fmla="*/ 6167660 w 6409050"/>
              <a:gd name="connsiteY0-578" fmla="*/ 707386 h 3400961"/>
              <a:gd name="connsiteX1-579" fmla="*/ 3296476 w 6409050"/>
              <a:gd name="connsiteY1-580" fmla="*/ 1 h 3400961"/>
              <a:gd name="connsiteX2-581" fmla="*/ 710354 w 6409050"/>
              <a:gd name="connsiteY2-582" fmla="*/ 431559 h 3400961"/>
              <a:gd name="connsiteX3-583" fmla="*/ 406960 w 6409050"/>
              <a:gd name="connsiteY3-584" fmla="*/ 1977193 h 3400961"/>
              <a:gd name="connsiteX4-585" fmla="*/ 0 w 6409050"/>
              <a:gd name="connsiteY4-586" fmla="*/ 2402435 h 3400961"/>
              <a:gd name="connsiteX5-587" fmla="*/ 973553 w 6409050"/>
              <a:gd name="connsiteY5-588" fmla="*/ 2478737 h 3400961"/>
              <a:gd name="connsiteX6-589" fmla="*/ 5660854 w 6409050"/>
              <a:gd name="connsiteY6-590" fmla="*/ 3079370 h 3400961"/>
              <a:gd name="connsiteX7-591" fmla="*/ 6167660 w 6409050"/>
              <a:gd name="connsiteY7-592" fmla="*/ 707386 h 3400961"/>
              <a:gd name="connsiteX0-593" fmla="*/ 6167660 w 6409050"/>
              <a:gd name="connsiteY0-594" fmla="*/ 707386 h 3400961"/>
              <a:gd name="connsiteX1-595" fmla="*/ 3296476 w 6409050"/>
              <a:gd name="connsiteY1-596" fmla="*/ 1 h 3400961"/>
              <a:gd name="connsiteX2-597" fmla="*/ 710354 w 6409050"/>
              <a:gd name="connsiteY2-598" fmla="*/ 431559 h 3400961"/>
              <a:gd name="connsiteX3-599" fmla="*/ 557431 w 6409050"/>
              <a:gd name="connsiteY3-600" fmla="*/ 1930894 h 3400961"/>
              <a:gd name="connsiteX4-601" fmla="*/ 0 w 6409050"/>
              <a:gd name="connsiteY4-602" fmla="*/ 2402435 h 3400961"/>
              <a:gd name="connsiteX5-603" fmla="*/ 973553 w 6409050"/>
              <a:gd name="connsiteY5-604" fmla="*/ 2478737 h 3400961"/>
              <a:gd name="connsiteX6-605" fmla="*/ 5660854 w 6409050"/>
              <a:gd name="connsiteY6-606" fmla="*/ 3079370 h 3400961"/>
              <a:gd name="connsiteX7-607" fmla="*/ 6167660 w 6409050"/>
              <a:gd name="connsiteY7-608" fmla="*/ 707386 h 3400961"/>
              <a:gd name="connsiteX0-609" fmla="*/ 6167660 w 6409050"/>
              <a:gd name="connsiteY0-610" fmla="*/ 707386 h 3400961"/>
              <a:gd name="connsiteX1-611" fmla="*/ 3296476 w 6409050"/>
              <a:gd name="connsiteY1-612" fmla="*/ 1 h 3400961"/>
              <a:gd name="connsiteX2-613" fmla="*/ 710354 w 6409050"/>
              <a:gd name="connsiteY2-614" fmla="*/ 431559 h 3400961"/>
              <a:gd name="connsiteX3-615" fmla="*/ 557431 w 6409050"/>
              <a:gd name="connsiteY3-616" fmla="*/ 1930894 h 3400961"/>
              <a:gd name="connsiteX4-617" fmla="*/ 0 w 6409050"/>
              <a:gd name="connsiteY4-618" fmla="*/ 2402435 h 3400961"/>
              <a:gd name="connsiteX5-619" fmla="*/ 973553 w 6409050"/>
              <a:gd name="connsiteY5-620" fmla="*/ 2478737 h 3400961"/>
              <a:gd name="connsiteX6-621" fmla="*/ 5660854 w 6409050"/>
              <a:gd name="connsiteY6-622" fmla="*/ 3079370 h 3400961"/>
              <a:gd name="connsiteX7-623" fmla="*/ 6167660 w 6409050"/>
              <a:gd name="connsiteY7-624" fmla="*/ 707386 h 3400961"/>
              <a:gd name="connsiteX0-625" fmla="*/ 6167660 w 6409050"/>
              <a:gd name="connsiteY0-626" fmla="*/ 719911 h 3413486"/>
              <a:gd name="connsiteX1-627" fmla="*/ 3296476 w 6409050"/>
              <a:gd name="connsiteY1-628" fmla="*/ 12526 h 3413486"/>
              <a:gd name="connsiteX2-629" fmla="*/ 837676 w 6409050"/>
              <a:gd name="connsiteY2-630" fmla="*/ 397786 h 3413486"/>
              <a:gd name="connsiteX3-631" fmla="*/ 557431 w 6409050"/>
              <a:gd name="connsiteY3-632" fmla="*/ 1943419 h 3413486"/>
              <a:gd name="connsiteX4-633" fmla="*/ 0 w 6409050"/>
              <a:gd name="connsiteY4-634" fmla="*/ 2414960 h 3413486"/>
              <a:gd name="connsiteX5-635" fmla="*/ 973553 w 6409050"/>
              <a:gd name="connsiteY5-636" fmla="*/ 2491262 h 3413486"/>
              <a:gd name="connsiteX6-637" fmla="*/ 5660854 w 6409050"/>
              <a:gd name="connsiteY6-638" fmla="*/ 3091895 h 3413486"/>
              <a:gd name="connsiteX7-639" fmla="*/ 6167660 w 6409050"/>
              <a:gd name="connsiteY7-640" fmla="*/ 719911 h 3413486"/>
              <a:gd name="connsiteX0-641" fmla="*/ 6167660 w 6416077"/>
              <a:gd name="connsiteY0-642" fmla="*/ 719911 h 3407339"/>
              <a:gd name="connsiteX1-643" fmla="*/ 3296476 w 6416077"/>
              <a:gd name="connsiteY1-644" fmla="*/ 12526 h 3407339"/>
              <a:gd name="connsiteX2-645" fmla="*/ 837676 w 6416077"/>
              <a:gd name="connsiteY2-646" fmla="*/ 397786 h 3407339"/>
              <a:gd name="connsiteX3-647" fmla="*/ 557431 w 6416077"/>
              <a:gd name="connsiteY3-648" fmla="*/ 1943419 h 3407339"/>
              <a:gd name="connsiteX4-649" fmla="*/ 0 w 6416077"/>
              <a:gd name="connsiteY4-650" fmla="*/ 2414960 h 3407339"/>
              <a:gd name="connsiteX5-651" fmla="*/ 823082 w 6416077"/>
              <a:gd name="connsiteY5-652" fmla="*/ 2479687 h 3407339"/>
              <a:gd name="connsiteX6-653" fmla="*/ 5660854 w 6416077"/>
              <a:gd name="connsiteY6-654" fmla="*/ 3091895 h 3407339"/>
              <a:gd name="connsiteX7-655" fmla="*/ 6167660 w 6416077"/>
              <a:gd name="connsiteY7-656" fmla="*/ 719911 h 3407339"/>
              <a:gd name="connsiteX0-657" fmla="*/ 6167660 w 6418824"/>
              <a:gd name="connsiteY0-658" fmla="*/ 719911 h 3395212"/>
              <a:gd name="connsiteX1-659" fmla="*/ 3296476 w 6418824"/>
              <a:gd name="connsiteY1-660" fmla="*/ 12526 h 3395212"/>
              <a:gd name="connsiteX2-661" fmla="*/ 837676 w 6418824"/>
              <a:gd name="connsiteY2-662" fmla="*/ 397786 h 3395212"/>
              <a:gd name="connsiteX3-663" fmla="*/ 557431 w 6418824"/>
              <a:gd name="connsiteY3-664" fmla="*/ 1943419 h 3395212"/>
              <a:gd name="connsiteX4-665" fmla="*/ 0 w 6418824"/>
              <a:gd name="connsiteY4-666" fmla="*/ 2414960 h 3395212"/>
              <a:gd name="connsiteX5-667" fmla="*/ 765208 w 6418824"/>
              <a:gd name="connsiteY5-668" fmla="*/ 2456538 h 3395212"/>
              <a:gd name="connsiteX6-669" fmla="*/ 5660854 w 6418824"/>
              <a:gd name="connsiteY6-670" fmla="*/ 3091895 h 3395212"/>
              <a:gd name="connsiteX7-671" fmla="*/ 6167660 w 6418824"/>
              <a:gd name="connsiteY7-672" fmla="*/ 719911 h 3395212"/>
              <a:gd name="connsiteX0-673" fmla="*/ 6167660 w 6418824"/>
              <a:gd name="connsiteY0-674" fmla="*/ 719911 h 3395212"/>
              <a:gd name="connsiteX1-675" fmla="*/ 3296476 w 6418824"/>
              <a:gd name="connsiteY1-676" fmla="*/ 12526 h 3395212"/>
              <a:gd name="connsiteX2-677" fmla="*/ 837676 w 6418824"/>
              <a:gd name="connsiteY2-678" fmla="*/ 397786 h 3395212"/>
              <a:gd name="connsiteX3-679" fmla="*/ 557431 w 6418824"/>
              <a:gd name="connsiteY3-680" fmla="*/ 1943419 h 3395212"/>
              <a:gd name="connsiteX4-681" fmla="*/ 0 w 6418824"/>
              <a:gd name="connsiteY4-682" fmla="*/ 2414960 h 3395212"/>
              <a:gd name="connsiteX5-683" fmla="*/ 765208 w 6418824"/>
              <a:gd name="connsiteY5-684" fmla="*/ 2456538 h 3395212"/>
              <a:gd name="connsiteX6-685" fmla="*/ 5660854 w 6418824"/>
              <a:gd name="connsiteY6-686" fmla="*/ 3091895 h 3395212"/>
              <a:gd name="connsiteX7-687" fmla="*/ 6167660 w 6418824"/>
              <a:gd name="connsiteY7-688" fmla="*/ 719911 h 3395212"/>
              <a:gd name="connsiteX0-689" fmla="*/ 6132936 w 6384100"/>
              <a:gd name="connsiteY0-690" fmla="*/ 719911 h 3395212"/>
              <a:gd name="connsiteX1-691" fmla="*/ 3261752 w 6384100"/>
              <a:gd name="connsiteY1-692" fmla="*/ 12526 h 3395212"/>
              <a:gd name="connsiteX2-693" fmla="*/ 802952 w 6384100"/>
              <a:gd name="connsiteY2-694" fmla="*/ 397786 h 3395212"/>
              <a:gd name="connsiteX3-695" fmla="*/ 522707 w 6384100"/>
              <a:gd name="connsiteY3-696" fmla="*/ 1943419 h 3395212"/>
              <a:gd name="connsiteX4-697" fmla="*/ 0 w 6384100"/>
              <a:gd name="connsiteY4-698" fmla="*/ 2171892 h 3395212"/>
              <a:gd name="connsiteX5-699" fmla="*/ 730484 w 6384100"/>
              <a:gd name="connsiteY5-700" fmla="*/ 2456538 h 3395212"/>
              <a:gd name="connsiteX6-701" fmla="*/ 5626130 w 6384100"/>
              <a:gd name="connsiteY6-702" fmla="*/ 3091895 h 3395212"/>
              <a:gd name="connsiteX7-703" fmla="*/ 6132936 w 6384100"/>
              <a:gd name="connsiteY7-704" fmla="*/ 719911 h 3395212"/>
              <a:gd name="connsiteX0-705" fmla="*/ 6132936 w 6384100"/>
              <a:gd name="connsiteY0-706" fmla="*/ 717888 h 3393189"/>
              <a:gd name="connsiteX1-707" fmla="*/ 3261752 w 6384100"/>
              <a:gd name="connsiteY1-708" fmla="*/ 10503 h 3393189"/>
              <a:gd name="connsiteX2-709" fmla="*/ 802952 w 6384100"/>
              <a:gd name="connsiteY2-710" fmla="*/ 395763 h 3393189"/>
              <a:gd name="connsiteX3-711" fmla="*/ 487982 w 6384100"/>
              <a:gd name="connsiteY3-712" fmla="*/ 1709902 h 3393189"/>
              <a:gd name="connsiteX4-713" fmla="*/ 0 w 6384100"/>
              <a:gd name="connsiteY4-714" fmla="*/ 2169869 h 3393189"/>
              <a:gd name="connsiteX5-715" fmla="*/ 730484 w 6384100"/>
              <a:gd name="connsiteY5-716" fmla="*/ 2454515 h 3393189"/>
              <a:gd name="connsiteX6-717" fmla="*/ 5626130 w 6384100"/>
              <a:gd name="connsiteY6-718" fmla="*/ 3089872 h 3393189"/>
              <a:gd name="connsiteX7-719" fmla="*/ 6132936 w 6384100"/>
              <a:gd name="connsiteY7-720" fmla="*/ 717888 h 3393189"/>
              <a:gd name="connsiteX0-721" fmla="*/ 6132936 w 6384100"/>
              <a:gd name="connsiteY0-722" fmla="*/ 717888 h 3393189"/>
              <a:gd name="connsiteX1-723" fmla="*/ 3261752 w 6384100"/>
              <a:gd name="connsiteY1-724" fmla="*/ 10503 h 3393189"/>
              <a:gd name="connsiteX2-725" fmla="*/ 802952 w 6384100"/>
              <a:gd name="connsiteY2-726" fmla="*/ 395763 h 3393189"/>
              <a:gd name="connsiteX3-727" fmla="*/ 487982 w 6384100"/>
              <a:gd name="connsiteY3-728" fmla="*/ 1709902 h 3393189"/>
              <a:gd name="connsiteX4-729" fmla="*/ 0 w 6384100"/>
              <a:gd name="connsiteY4-730" fmla="*/ 2169869 h 3393189"/>
              <a:gd name="connsiteX5-731" fmla="*/ 730484 w 6384100"/>
              <a:gd name="connsiteY5-732" fmla="*/ 2454515 h 3393189"/>
              <a:gd name="connsiteX6-733" fmla="*/ 5626130 w 6384100"/>
              <a:gd name="connsiteY6-734" fmla="*/ 3089872 h 3393189"/>
              <a:gd name="connsiteX7-735" fmla="*/ 6132936 w 6384100"/>
              <a:gd name="connsiteY7-736" fmla="*/ 717888 h 3393189"/>
              <a:gd name="connsiteX0-737" fmla="*/ 6132936 w 6384100"/>
              <a:gd name="connsiteY0-738" fmla="*/ 717888 h 3393189"/>
              <a:gd name="connsiteX1-739" fmla="*/ 3261752 w 6384100"/>
              <a:gd name="connsiteY1-740" fmla="*/ 10503 h 3393189"/>
              <a:gd name="connsiteX2-741" fmla="*/ 802952 w 6384100"/>
              <a:gd name="connsiteY2-742" fmla="*/ 395763 h 3393189"/>
              <a:gd name="connsiteX3-743" fmla="*/ 487982 w 6384100"/>
              <a:gd name="connsiteY3-744" fmla="*/ 1709902 h 3393189"/>
              <a:gd name="connsiteX4-745" fmla="*/ 0 w 6384100"/>
              <a:gd name="connsiteY4-746" fmla="*/ 2169869 h 3393189"/>
              <a:gd name="connsiteX5-747" fmla="*/ 730484 w 6384100"/>
              <a:gd name="connsiteY5-748" fmla="*/ 2454515 h 3393189"/>
              <a:gd name="connsiteX6-749" fmla="*/ 5626130 w 6384100"/>
              <a:gd name="connsiteY6-750" fmla="*/ 3089872 h 3393189"/>
              <a:gd name="connsiteX7-751" fmla="*/ 6132936 w 6384100"/>
              <a:gd name="connsiteY7-752" fmla="*/ 717888 h 3393189"/>
              <a:gd name="connsiteX0-753" fmla="*/ 6132936 w 6384100"/>
              <a:gd name="connsiteY0-754" fmla="*/ 717888 h 3393189"/>
              <a:gd name="connsiteX1-755" fmla="*/ 3261752 w 6384100"/>
              <a:gd name="connsiteY1-756" fmla="*/ 10503 h 3393189"/>
              <a:gd name="connsiteX2-757" fmla="*/ 802952 w 6384100"/>
              <a:gd name="connsiteY2-758" fmla="*/ 395763 h 3393189"/>
              <a:gd name="connsiteX3-759" fmla="*/ 487982 w 6384100"/>
              <a:gd name="connsiteY3-760" fmla="*/ 1709902 h 3393189"/>
              <a:gd name="connsiteX4-761" fmla="*/ 0 w 6384100"/>
              <a:gd name="connsiteY4-762" fmla="*/ 2169869 h 3393189"/>
              <a:gd name="connsiteX5-763" fmla="*/ 730484 w 6384100"/>
              <a:gd name="connsiteY5-764" fmla="*/ 2454515 h 3393189"/>
              <a:gd name="connsiteX6-765" fmla="*/ 5626130 w 6384100"/>
              <a:gd name="connsiteY6-766" fmla="*/ 3089872 h 3393189"/>
              <a:gd name="connsiteX7-767" fmla="*/ 6132936 w 6384100"/>
              <a:gd name="connsiteY7-768" fmla="*/ 717888 h 3393189"/>
              <a:gd name="connsiteX0-769" fmla="*/ 6132936 w 6384100"/>
              <a:gd name="connsiteY0-770" fmla="*/ 717888 h 3393189"/>
              <a:gd name="connsiteX1-771" fmla="*/ 3261752 w 6384100"/>
              <a:gd name="connsiteY1-772" fmla="*/ 10503 h 3393189"/>
              <a:gd name="connsiteX2-773" fmla="*/ 802952 w 6384100"/>
              <a:gd name="connsiteY2-774" fmla="*/ 395763 h 3393189"/>
              <a:gd name="connsiteX3-775" fmla="*/ 487982 w 6384100"/>
              <a:gd name="connsiteY3-776" fmla="*/ 1709902 h 3393189"/>
              <a:gd name="connsiteX4-777" fmla="*/ 0 w 6384100"/>
              <a:gd name="connsiteY4-778" fmla="*/ 2169869 h 3393189"/>
              <a:gd name="connsiteX5-779" fmla="*/ 730484 w 6384100"/>
              <a:gd name="connsiteY5-780" fmla="*/ 2454515 h 3393189"/>
              <a:gd name="connsiteX6-781" fmla="*/ 5626130 w 6384100"/>
              <a:gd name="connsiteY6-782" fmla="*/ 3089872 h 3393189"/>
              <a:gd name="connsiteX7-783" fmla="*/ 6132936 w 6384100"/>
              <a:gd name="connsiteY7-784" fmla="*/ 717888 h 3393189"/>
              <a:gd name="connsiteX0-785" fmla="*/ 6132936 w 6384100"/>
              <a:gd name="connsiteY0-786" fmla="*/ 717888 h 3393189"/>
              <a:gd name="connsiteX1-787" fmla="*/ 3261752 w 6384100"/>
              <a:gd name="connsiteY1-788" fmla="*/ 10503 h 3393189"/>
              <a:gd name="connsiteX2-789" fmla="*/ 802952 w 6384100"/>
              <a:gd name="connsiteY2-790" fmla="*/ 395763 h 3393189"/>
              <a:gd name="connsiteX3-791" fmla="*/ 487982 w 6384100"/>
              <a:gd name="connsiteY3-792" fmla="*/ 1709902 h 3393189"/>
              <a:gd name="connsiteX4-793" fmla="*/ 0 w 6384100"/>
              <a:gd name="connsiteY4-794" fmla="*/ 2169869 h 3393189"/>
              <a:gd name="connsiteX5-795" fmla="*/ 730484 w 6384100"/>
              <a:gd name="connsiteY5-796" fmla="*/ 2454515 h 3393189"/>
              <a:gd name="connsiteX6-797" fmla="*/ 5626130 w 6384100"/>
              <a:gd name="connsiteY6-798" fmla="*/ 3089872 h 3393189"/>
              <a:gd name="connsiteX7-799" fmla="*/ 6132936 w 6384100"/>
              <a:gd name="connsiteY7-800" fmla="*/ 717888 h 3393189"/>
              <a:gd name="connsiteX0-801" fmla="*/ 6132936 w 6384100"/>
              <a:gd name="connsiteY0-802" fmla="*/ 717888 h 3393189"/>
              <a:gd name="connsiteX1-803" fmla="*/ 3261752 w 6384100"/>
              <a:gd name="connsiteY1-804" fmla="*/ 10503 h 3393189"/>
              <a:gd name="connsiteX2-805" fmla="*/ 802952 w 6384100"/>
              <a:gd name="connsiteY2-806" fmla="*/ 395763 h 3393189"/>
              <a:gd name="connsiteX3-807" fmla="*/ 487982 w 6384100"/>
              <a:gd name="connsiteY3-808" fmla="*/ 1709902 h 3393189"/>
              <a:gd name="connsiteX4-809" fmla="*/ 0 w 6384100"/>
              <a:gd name="connsiteY4-810" fmla="*/ 2169869 h 3393189"/>
              <a:gd name="connsiteX5-811" fmla="*/ 730484 w 6384100"/>
              <a:gd name="connsiteY5-812" fmla="*/ 2454515 h 3393189"/>
              <a:gd name="connsiteX6-813" fmla="*/ 5626130 w 6384100"/>
              <a:gd name="connsiteY6-814" fmla="*/ 3089872 h 3393189"/>
              <a:gd name="connsiteX7-815" fmla="*/ 6132936 w 6384100"/>
              <a:gd name="connsiteY7-816" fmla="*/ 717888 h 3393189"/>
              <a:gd name="connsiteX0-817" fmla="*/ 6132936 w 6340891"/>
              <a:gd name="connsiteY0-818" fmla="*/ 695744 h 3371045"/>
              <a:gd name="connsiteX1-819" fmla="*/ 3863635 w 6340891"/>
              <a:gd name="connsiteY1-820" fmla="*/ 11508 h 3371045"/>
              <a:gd name="connsiteX2-821" fmla="*/ 802952 w 6340891"/>
              <a:gd name="connsiteY2-822" fmla="*/ 373619 h 3371045"/>
              <a:gd name="connsiteX3-823" fmla="*/ 487982 w 6340891"/>
              <a:gd name="connsiteY3-824" fmla="*/ 1687758 h 3371045"/>
              <a:gd name="connsiteX4-825" fmla="*/ 0 w 6340891"/>
              <a:gd name="connsiteY4-826" fmla="*/ 2147725 h 3371045"/>
              <a:gd name="connsiteX5-827" fmla="*/ 730484 w 6340891"/>
              <a:gd name="connsiteY5-828" fmla="*/ 2432371 h 3371045"/>
              <a:gd name="connsiteX6-829" fmla="*/ 5626130 w 6340891"/>
              <a:gd name="connsiteY6-830" fmla="*/ 3067728 h 3371045"/>
              <a:gd name="connsiteX7-831" fmla="*/ 6132936 w 6340891"/>
              <a:gd name="connsiteY7-832" fmla="*/ 695744 h 3371045"/>
              <a:gd name="connsiteX0-833" fmla="*/ 7366827 w 7574782"/>
              <a:gd name="connsiteY0-834" fmla="*/ 695744 h 3371045"/>
              <a:gd name="connsiteX1-835" fmla="*/ 5097526 w 7574782"/>
              <a:gd name="connsiteY1-836" fmla="*/ 11508 h 3371045"/>
              <a:gd name="connsiteX2-837" fmla="*/ 2036843 w 7574782"/>
              <a:gd name="connsiteY2-838" fmla="*/ 373619 h 3371045"/>
              <a:gd name="connsiteX3-839" fmla="*/ 1721873 w 7574782"/>
              <a:gd name="connsiteY3-840" fmla="*/ 1687758 h 3371045"/>
              <a:gd name="connsiteX4-841" fmla="*/ -1 w 7574782"/>
              <a:gd name="connsiteY4-842" fmla="*/ 2466507 h 3371045"/>
              <a:gd name="connsiteX5-843" fmla="*/ 1964375 w 7574782"/>
              <a:gd name="connsiteY5-844" fmla="*/ 2432371 h 3371045"/>
              <a:gd name="connsiteX6-845" fmla="*/ 6860021 w 7574782"/>
              <a:gd name="connsiteY6-846" fmla="*/ 3067728 h 3371045"/>
              <a:gd name="connsiteX7-847" fmla="*/ 7366827 w 7574782"/>
              <a:gd name="connsiteY7-848" fmla="*/ 695744 h 3371045"/>
              <a:gd name="connsiteX0-849" fmla="*/ 6573289 w 6781244"/>
              <a:gd name="connsiteY0-850" fmla="*/ 695744 h 3371045"/>
              <a:gd name="connsiteX1-851" fmla="*/ 4303988 w 6781244"/>
              <a:gd name="connsiteY1-852" fmla="*/ 11508 h 3371045"/>
              <a:gd name="connsiteX2-853" fmla="*/ 1243305 w 6781244"/>
              <a:gd name="connsiteY2-854" fmla="*/ 373619 h 3371045"/>
              <a:gd name="connsiteX3-855" fmla="*/ 928335 w 6781244"/>
              <a:gd name="connsiteY3-856" fmla="*/ 1687758 h 3371045"/>
              <a:gd name="connsiteX4-857" fmla="*/ 1 w 6781244"/>
              <a:gd name="connsiteY4-858" fmla="*/ 2392227 h 3371045"/>
              <a:gd name="connsiteX5-859" fmla="*/ 1170837 w 6781244"/>
              <a:gd name="connsiteY5-860" fmla="*/ 2432371 h 3371045"/>
              <a:gd name="connsiteX6-861" fmla="*/ 6066483 w 6781244"/>
              <a:gd name="connsiteY6-862" fmla="*/ 3067728 h 3371045"/>
              <a:gd name="connsiteX7-863" fmla="*/ 6573289 w 6781244"/>
              <a:gd name="connsiteY7-864" fmla="*/ 695744 h 3371045"/>
              <a:gd name="connsiteX0-865" fmla="*/ 7632835 w 7840790"/>
              <a:gd name="connsiteY0-866" fmla="*/ 695744 h 3371045"/>
              <a:gd name="connsiteX1-867" fmla="*/ 5363534 w 7840790"/>
              <a:gd name="connsiteY1-868" fmla="*/ 11508 h 3371045"/>
              <a:gd name="connsiteX2-869" fmla="*/ 2302851 w 7840790"/>
              <a:gd name="connsiteY2-870" fmla="*/ 373619 h 3371045"/>
              <a:gd name="connsiteX3-871" fmla="*/ 1987881 w 7840790"/>
              <a:gd name="connsiteY3-872" fmla="*/ 1687758 h 3371045"/>
              <a:gd name="connsiteX4-873" fmla="*/ -1 w 7840790"/>
              <a:gd name="connsiteY4-874" fmla="*/ 2338787 h 3371045"/>
              <a:gd name="connsiteX5-875" fmla="*/ 2230383 w 7840790"/>
              <a:gd name="connsiteY5-876" fmla="*/ 2432371 h 3371045"/>
              <a:gd name="connsiteX6-877" fmla="*/ 7126029 w 7840790"/>
              <a:gd name="connsiteY6-878" fmla="*/ 3067728 h 3371045"/>
              <a:gd name="connsiteX7-879" fmla="*/ 7632835 w 7840790"/>
              <a:gd name="connsiteY7-880" fmla="*/ 695744 h 3371045"/>
              <a:gd name="connsiteX0-881" fmla="*/ 7632835 w 7840790"/>
              <a:gd name="connsiteY0-882" fmla="*/ 695744 h 3371045"/>
              <a:gd name="connsiteX1-883" fmla="*/ 5363534 w 7840790"/>
              <a:gd name="connsiteY1-884" fmla="*/ 11508 h 3371045"/>
              <a:gd name="connsiteX2-885" fmla="*/ 2302851 w 7840790"/>
              <a:gd name="connsiteY2-886" fmla="*/ 373619 h 3371045"/>
              <a:gd name="connsiteX3-887" fmla="*/ 1987881 w 7840790"/>
              <a:gd name="connsiteY3-888" fmla="*/ 1687758 h 3371045"/>
              <a:gd name="connsiteX4-889" fmla="*/ -1 w 7840790"/>
              <a:gd name="connsiteY4-890" fmla="*/ 2338787 h 3371045"/>
              <a:gd name="connsiteX5-891" fmla="*/ 2230383 w 7840790"/>
              <a:gd name="connsiteY5-892" fmla="*/ 2432371 h 3371045"/>
              <a:gd name="connsiteX6-893" fmla="*/ 7126029 w 7840790"/>
              <a:gd name="connsiteY6-894" fmla="*/ 3067728 h 3371045"/>
              <a:gd name="connsiteX7-895" fmla="*/ 7632835 w 7840790"/>
              <a:gd name="connsiteY7-896" fmla="*/ 695744 h 3371045"/>
              <a:gd name="connsiteX0-897" fmla="*/ 7632835 w 7840790"/>
              <a:gd name="connsiteY0-898" fmla="*/ 695744 h 3371045"/>
              <a:gd name="connsiteX1-899" fmla="*/ 5363534 w 7840790"/>
              <a:gd name="connsiteY1-900" fmla="*/ 11508 h 3371045"/>
              <a:gd name="connsiteX2-901" fmla="*/ 2302851 w 7840790"/>
              <a:gd name="connsiteY2-902" fmla="*/ 373619 h 3371045"/>
              <a:gd name="connsiteX3-903" fmla="*/ 1987881 w 7840790"/>
              <a:gd name="connsiteY3-904" fmla="*/ 1687758 h 3371045"/>
              <a:gd name="connsiteX4-905" fmla="*/ -1 w 7840790"/>
              <a:gd name="connsiteY4-906" fmla="*/ 2338787 h 3371045"/>
              <a:gd name="connsiteX5-907" fmla="*/ 2230383 w 7840790"/>
              <a:gd name="connsiteY5-908" fmla="*/ 2432371 h 3371045"/>
              <a:gd name="connsiteX6-909" fmla="*/ 7126029 w 7840790"/>
              <a:gd name="connsiteY6-910" fmla="*/ 3067728 h 3371045"/>
              <a:gd name="connsiteX7-911" fmla="*/ 7632835 w 7840790"/>
              <a:gd name="connsiteY7-912" fmla="*/ 695744 h 3371045"/>
              <a:gd name="connsiteX0-913" fmla="*/ 7632835 w 7840790"/>
              <a:gd name="connsiteY0-914" fmla="*/ 694373 h 3369674"/>
              <a:gd name="connsiteX1-915" fmla="*/ 5363534 w 7840790"/>
              <a:gd name="connsiteY1-916" fmla="*/ 10137 h 3369674"/>
              <a:gd name="connsiteX2-917" fmla="*/ 2302851 w 7840790"/>
              <a:gd name="connsiteY2-918" fmla="*/ 372248 h 3369674"/>
              <a:gd name="connsiteX3-919" fmla="*/ 2024248 w 7840790"/>
              <a:gd name="connsiteY3-920" fmla="*/ 1513400 h 3369674"/>
              <a:gd name="connsiteX4-921" fmla="*/ -1 w 7840790"/>
              <a:gd name="connsiteY4-922" fmla="*/ 2337416 h 3369674"/>
              <a:gd name="connsiteX5-923" fmla="*/ 2230383 w 7840790"/>
              <a:gd name="connsiteY5-924" fmla="*/ 2431000 h 3369674"/>
              <a:gd name="connsiteX6-925" fmla="*/ 7126029 w 7840790"/>
              <a:gd name="connsiteY6-926" fmla="*/ 3066357 h 3369674"/>
              <a:gd name="connsiteX7-927" fmla="*/ 7632835 w 7840790"/>
              <a:gd name="connsiteY7-928" fmla="*/ 694373 h 3369674"/>
              <a:gd name="connsiteX0-929" fmla="*/ 7632835 w 7841692"/>
              <a:gd name="connsiteY0-930" fmla="*/ 694373 h 3416097"/>
              <a:gd name="connsiteX1-931" fmla="*/ 5363534 w 7841692"/>
              <a:gd name="connsiteY1-932" fmla="*/ 10137 h 3416097"/>
              <a:gd name="connsiteX2-933" fmla="*/ 2302851 w 7841692"/>
              <a:gd name="connsiteY2-934" fmla="*/ 372248 h 3416097"/>
              <a:gd name="connsiteX3-935" fmla="*/ 2024248 w 7841692"/>
              <a:gd name="connsiteY3-936" fmla="*/ 1513400 h 3416097"/>
              <a:gd name="connsiteX4-937" fmla="*/ -1 w 7841692"/>
              <a:gd name="connsiteY4-938" fmla="*/ 2337416 h 3416097"/>
              <a:gd name="connsiteX5-939" fmla="*/ 2212197 w 7841692"/>
              <a:gd name="connsiteY5-940" fmla="*/ 2517494 h 3416097"/>
              <a:gd name="connsiteX6-941" fmla="*/ 7126029 w 7841692"/>
              <a:gd name="connsiteY6-942" fmla="*/ 3066357 h 3416097"/>
              <a:gd name="connsiteX7-943" fmla="*/ 7632835 w 7841692"/>
              <a:gd name="connsiteY7-944" fmla="*/ 694373 h 3416097"/>
              <a:gd name="connsiteX0-945" fmla="*/ 7989523 w 8198380"/>
              <a:gd name="connsiteY0-946" fmla="*/ 694373 h 3416097"/>
              <a:gd name="connsiteX1-947" fmla="*/ 5720222 w 8198380"/>
              <a:gd name="connsiteY1-948" fmla="*/ 10137 h 3416097"/>
              <a:gd name="connsiteX2-949" fmla="*/ 2659539 w 8198380"/>
              <a:gd name="connsiteY2-950" fmla="*/ 372248 h 3416097"/>
              <a:gd name="connsiteX3-951" fmla="*/ 2380936 w 8198380"/>
              <a:gd name="connsiteY3-952" fmla="*/ 1513400 h 3416097"/>
              <a:gd name="connsiteX4-953" fmla="*/ 0 w 8198380"/>
              <a:gd name="connsiteY4-954" fmla="*/ 2902152 h 3416097"/>
              <a:gd name="connsiteX5-955" fmla="*/ 2568885 w 8198380"/>
              <a:gd name="connsiteY5-956" fmla="*/ 2517494 h 3416097"/>
              <a:gd name="connsiteX6-957" fmla="*/ 7482717 w 8198380"/>
              <a:gd name="connsiteY6-958" fmla="*/ 3066357 h 3416097"/>
              <a:gd name="connsiteX7-959" fmla="*/ 7989523 w 8198380"/>
              <a:gd name="connsiteY7-960" fmla="*/ 694373 h 3416097"/>
              <a:gd name="connsiteX0-961" fmla="*/ 7989523 w 8198380"/>
              <a:gd name="connsiteY0-962" fmla="*/ 694373 h 3416097"/>
              <a:gd name="connsiteX1-963" fmla="*/ 5720222 w 8198380"/>
              <a:gd name="connsiteY1-964" fmla="*/ 10137 h 3416097"/>
              <a:gd name="connsiteX2-965" fmla="*/ 2659539 w 8198380"/>
              <a:gd name="connsiteY2-966" fmla="*/ 372248 h 3416097"/>
              <a:gd name="connsiteX3-967" fmla="*/ 2380936 w 8198380"/>
              <a:gd name="connsiteY3-968" fmla="*/ 1513400 h 3416097"/>
              <a:gd name="connsiteX4-969" fmla="*/ 0 w 8198380"/>
              <a:gd name="connsiteY4-970" fmla="*/ 2902152 h 3416097"/>
              <a:gd name="connsiteX5-971" fmla="*/ 2568885 w 8198380"/>
              <a:gd name="connsiteY5-972" fmla="*/ 2517494 h 3416097"/>
              <a:gd name="connsiteX6-973" fmla="*/ 7482717 w 8198380"/>
              <a:gd name="connsiteY6-974" fmla="*/ 3066357 h 3416097"/>
              <a:gd name="connsiteX7-975" fmla="*/ 7989523 w 8198380"/>
              <a:gd name="connsiteY7-976" fmla="*/ 694373 h 3416097"/>
              <a:gd name="connsiteX0-977" fmla="*/ 7058083 w 7266940"/>
              <a:gd name="connsiteY0-978" fmla="*/ 694373 h 3416097"/>
              <a:gd name="connsiteX1-979" fmla="*/ 4788782 w 7266940"/>
              <a:gd name="connsiteY1-980" fmla="*/ 10137 h 3416097"/>
              <a:gd name="connsiteX2-981" fmla="*/ 1728099 w 7266940"/>
              <a:gd name="connsiteY2-982" fmla="*/ 372248 h 3416097"/>
              <a:gd name="connsiteX3-983" fmla="*/ 1449496 w 7266940"/>
              <a:gd name="connsiteY3-984" fmla="*/ 1513400 h 3416097"/>
              <a:gd name="connsiteX4-985" fmla="*/ 2 w 7266940"/>
              <a:gd name="connsiteY4-986" fmla="*/ 2716041 h 3416097"/>
              <a:gd name="connsiteX5-987" fmla="*/ 1637445 w 7266940"/>
              <a:gd name="connsiteY5-988" fmla="*/ 2517494 h 3416097"/>
              <a:gd name="connsiteX6-989" fmla="*/ 6551277 w 7266940"/>
              <a:gd name="connsiteY6-990" fmla="*/ 3066357 h 3416097"/>
              <a:gd name="connsiteX7-991" fmla="*/ 7058083 w 7266940"/>
              <a:gd name="connsiteY7-992" fmla="*/ 694373 h 3416097"/>
              <a:gd name="connsiteX0-993" fmla="*/ 7058083 w 7266940"/>
              <a:gd name="connsiteY0-994" fmla="*/ 694373 h 3416097"/>
              <a:gd name="connsiteX1-995" fmla="*/ 4788782 w 7266940"/>
              <a:gd name="connsiteY1-996" fmla="*/ 10137 h 3416097"/>
              <a:gd name="connsiteX2-997" fmla="*/ 1728099 w 7266940"/>
              <a:gd name="connsiteY2-998" fmla="*/ 372248 h 3416097"/>
              <a:gd name="connsiteX3-999" fmla="*/ 1449496 w 7266940"/>
              <a:gd name="connsiteY3-1000" fmla="*/ 1513400 h 3416097"/>
              <a:gd name="connsiteX4-1001" fmla="*/ 2 w 7266940"/>
              <a:gd name="connsiteY4-1002" fmla="*/ 2716041 h 3416097"/>
              <a:gd name="connsiteX5-1003" fmla="*/ 1637445 w 7266940"/>
              <a:gd name="connsiteY5-1004" fmla="*/ 2517494 h 3416097"/>
              <a:gd name="connsiteX6-1005" fmla="*/ 6551277 w 7266940"/>
              <a:gd name="connsiteY6-1006" fmla="*/ 3066357 h 3416097"/>
              <a:gd name="connsiteX7-1007" fmla="*/ 7058083 w 7266940"/>
              <a:gd name="connsiteY7-1008" fmla="*/ 694373 h 341609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</a:cxnLst>
            <a:rect l="l" t="t" r="r" b="b"/>
            <a:pathLst>
              <a:path w="7266940" h="3416097">
                <a:moveTo>
                  <a:pt x="7058083" y="694373"/>
                </a:moveTo>
                <a:cubicBezTo>
                  <a:pt x="6764334" y="185003"/>
                  <a:pt x="5677113" y="63825"/>
                  <a:pt x="4788782" y="10137"/>
                </a:cubicBezTo>
                <a:cubicBezTo>
                  <a:pt x="3900451" y="-43551"/>
                  <a:pt x="2284647" y="121704"/>
                  <a:pt x="1728099" y="372248"/>
                </a:cubicBezTo>
                <a:cubicBezTo>
                  <a:pt x="1171551" y="622792"/>
                  <a:pt x="1462228" y="1145793"/>
                  <a:pt x="1449496" y="1513400"/>
                </a:cubicBezTo>
                <a:cubicBezTo>
                  <a:pt x="1313843" y="1716879"/>
                  <a:pt x="605347" y="2166691"/>
                  <a:pt x="2" y="2716041"/>
                </a:cubicBezTo>
                <a:cubicBezTo>
                  <a:pt x="1242990" y="2558977"/>
                  <a:pt x="1487067" y="2452885"/>
                  <a:pt x="1637445" y="2517494"/>
                </a:cubicBezTo>
                <a:cubicBezTo>
                  <a:pt x="1861439" y="3877844"/>
                  <a:pt x="5647837" y="3370210"/>
                  <a:pt x="6551277" y="3066357"/>
                </a:cubicBezTo>
                <a:cubicBezTo>
                  <a:pt x="7454717" y="2762504"/>
                  <a:pt x="7351832" y="1203743"/>
                  <a:pt x="7058083" y="694373"/>
                </a:cubicBezTo>
                <a:close/>
              </a:path>
            </a:pathLst>
          </a:custGeom>
          <a:noFill/>
          <a:ln w="25400" cap="rnd">
            <a:solidFill>
              <a:srgbClr val="414042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7" name="任意多边形 6"/>
          <p:cNvSpPr/>
          <p:nvPr/>
        </p:nvSpPr>
        <p:spPr>
          <a:xfrm rot="5400000" flipH="1">
            <a:off x="5386304" y="3182621"/>
            <a:ext cx="1332144" cy="1285594"/>
          </a:xfrm>
          <a:custGeom>
            <a:avLst/>
            <a:gdLst>
              <a:gd name="connsiteX0" fmla="*/ 6111936 w 6416813"/>
              <a:gd name="connsiteY0" fmla="*/ 519638 h 3001581"/>
              <a:gd name="connsiteX1" fmla="*/ 3290358 w 6416813"/>
              <a:gd name="connsiteY1" fmla="*/ 23250 h 3001581"/>
              <a:gd name="connsiteX2" fmla="*/ 103021 w 6416813"/>
              <a:gd name="connsiteY2" fmla="*/ 1029090 h 3001581"/>
              <a:gd name="connsiteX3" fmla="*/ 769227 w 6416813"/>
              <a:gd name="connsiteY3" fmla="*/ 2531318 h 3001581"/>
              <a:gd name="connsiteX4" fmla="*/ 272838 w 6416813"/>
              <a:gd name="connsiteY4" fmla="*/ 3001581 h 3001581"/>
              <a:gd name="connsiteX5" fmla="*/ 1539936 w 6416813"/>
              <a:gd name="connsiteY5" fmla="*/ 2688072 h 3001581"/>
              <a:gd name="connsiteX6" fmla="*/ 5824553 w 6416813"/>
              <a:gd name="connsiteY6" fmla="*/ 2648884 h 3001581"/>
              <a:gd name="connsiteX7" fmla="*/ 6111936 w 6416813"/>
              <a:gd name="connsiteY7" fmla="*/ 519638 h 3001581"/>
              <a:gd name="connsiteX0-1" fmla="*/ 6111936 w 6416813"/>
              <a:gd name="connsiteY0-2" fmla="*/ 519638 h 3001581"/>
              <a:gd name="connsiteX1-3" fmla="*/ 3290358 w 6416813"/>
              <a:gd name="connsiteY1-4" fmla="*/ 23250 h 3001581"/>
              <a:gd name="connsiteX2-5" fmla="*/ 103021 w 6416813"/>
              <a:gd name="connsiteY2-6" fmla="*/ 1029090 h 3001581"/>
              <a:gd name="connsiteX3-7" fmla="*/ 769227 w 6416813"/>
              <a:gd name="connsiteY3-8" fmla="*/ 2531318 h 3001581"/>
              <a:gd name="connsiteX4-9" fmla="*/ 272838 w 6416813"/>
              <a:gd name="connsiteY4-10" fmla="*/ 3001581 h 3001581"/>
              <a:gd name="connsiteX5-11" fmla="*/ 1539936 w 6416813"/>
              <a:gd name="connsiteY5-12" fmla="*/ 2688072 h 3001581"/>
              <a:gd name="connsiteX6-13" fmla="*/ 5824553 w 6416813"/>
              <a:gd name="connsiteY6-14" fmla="*/ 2648884 h 3001581"/>
              <a:gd name="connsiteX7-15" fmla="*/ 6111936 w 6416813"/>
              <a:gd name="connsiteY7-16" fmla="*/ 519638 h 3001581"/>
              <a:gd name="connsiteX0-17" fmla="*/ 6111936 w 6416813"/>
              <a:gd name="connsiteY0-18" fmla="*/ 519638 h 3001581"/>
              <a:gd name="connsiteX1-19" fmla="*/ 3290358 w 6416813"/>
              <a:gd name="connsiteY1-20" fmla="*/ 23250 h 3001581"/>
              <a:gd name="connsiteX2-21" fmla="*/ 103021 w 6416813"/>
              <a:gd name="connsiteY2-22" fmla="*/ 1029090 h 3001581"/>
              <a:gd name="connsiteX3-23" fmla="*/ 769227 w 6416813"/>
              <a:gd name="connsiteY3-24" fmla="*/ 2531318 h 3001581"/>
              <a:gd name="connsiteX4-25" fmla="*/ 272838 w 6416813"/>
              <a:gd name="connsiteY4-26" fmla="*/ 3001581 h 3001581"/>
              <a:gd name="connsiteX5-27" fmla="*/ 1539936 w 6416813"/>
              <a:gd name="connsiteY5-28" fmla="*/ 2688072 h 3001581"/>
              <a:gd name="connsiteX6-29" fmla="*/ 5824553 w 6416813"/>
              <a:gd name="connsiteY6-30" fmla="*/ 2648884 h 3001581"/>
              <a:gd name="connsiteX7-31" fmla="*/ 6111936 w 6416813"/>
              <a:gd name="connsiteY7-32" fmla="*/ 519638 h 3001581"/>
              <a:gd name="connsiteX0-33" fmla="*/ 6072123 w 6377000"/>
              <a:gd name="connsiteY0-34" fmla="*/ 519638 h 3001581"/>
              <a:gd name="connsiteX1-35" fmla="*/ 3250545 w 6377000"/>
              <a:gd name="connsiteY1-36" fmla="*/ 23250 h 3001581"/>
              <a:gd name="connsiteX2-37" fmla="*/ 63208 w 6377000"/>
              <a:gd name="connsiteY2-38" fmla="*/ 1029090 h 3001581"/>
              <a:gd name="connsiteX3-39" fmla="*/ 729414 w 6377000"/>
              <a:gd name="connsiteY3-40" fmla="*/ 2531318 h 3001581"/>
              <a:gd name="connsiteX4-41" fmla="*/ 233025 w 6377000"/>
              <a:gd name="connsiteY4-42" fmla="*/ 3001581 h 3001581"/>
              <a:gd name="connsiteX5-43" fmla="*/ 1500123 w 6377000"/>
              <a:gd name="connsiteY5-44" fmla="*/ 2688072 h 3001581"/>
              <a:gd name="connsiteX6-45" fmla="*/ 5784740 w 6377000"/>
              <a:gd name="connsiteY6-46" fmla="*/ 2648884 h 3001581"/>
              <a:gd name="connsiteX7-47" fmla="*/ 6072123 w 6377000"/>
              <a:gd name="connsiteY7-48" fmla="*/ 519638 h 3001581"/>
              <a:gd name="connsiteX0-49" fmla="*/ 6202752 w 6463800"/>
              <a:gd name="connsiteY0-50" fmla="*/ 673348 h 2985474"/>
              <a:gd name="connsiteX1-51" fmla="*/ 3250545 w 6463800"/>
              <a:gd name="connsiteY1-52" fmla="*/ 7143 h 2985474"/>
              <a:gd name="connsiteX2-53" fmla="*/ 63208 w 6463800"/>
              <a:gd name="connsiteY2-54" fmla="*/ 1012983 h 2985474"/>
              <a:gd name="connsiteX3-55" fmla="*/ 729414 w 6463800"/>
              <a:gd name="connsiteY3-56" fmla="*/ 2515211 h 2985474"/>
              <a:gd name="connsiteX4-57" fmla="*/ 233025 w 6463800"/>
              <a:gd name="connsiteY4-58" fmla="*/ 2985474 h 2985474"/>
              <a:gd name="connsiteX5-59" fmla="*/ 1500123 w 6463800"/>
              <a:gd name="connsiteY5-60" fmla="*/ 2671965 h 2985474"/>
              <a:gd name="connsiteX6-61" fmla="*/ 5784740 w 6463800"/>
              <a:gd name="connsiteY6-62" fmla="*/ 2632777 h 2985474"/>
              <a:gd name="connsiteX7-63" fmla="*/ 6202752 w 6463800"/>
              <a:gd name="connsiteY7-64" fmla="*/ 673348 h 2985474"/>
              <a:gd name="connsiteX0-65" fmla="*/ 6202752 w 6463800"/>
              <a:gd name="connsiteY0-66" fmla="*/ 673348 h 3037725"/>
              <a:gd name="connsiteX1-67" fmla="*/ 3250545 w 6463800"/>
              <a:gd name="connsiteY1-68" fmla="*/ 7143 h 3037725"/>
              <a:gd name="connsiteX2-69" fmla="*/ 63208 w 6463800"/>
              <a:gd name="connsiteY2-70" fmla="*/ 1012983 h 3037725"/>
              <a:gd name="connsiteX3-71" fmla="*/ 729414 w 6463800"/>
              <a:gd name="connsiteY3-72" fmla="*/ 2515211 h 3037725"/>
              <a:gd name="connsiteX4-73" fmla="*/ 533471 w 6463800"/>
              <a:gd name="connsiteY4-74" fmla="*/ 3037725 h 3037725"/>
              <a:gd name="connsiteX5-75" fmla="*/ 1500123 w 6463800"/>
              <a:gd name="connsiteY5-76" fmla="*/ 2671965 h 3037725"/>
              <a:gd name="connsiteX6-77" fmla="*/ 5784740 w 6463800"/>
              <a:gd name="connsiteY6-78" fmla="*/ 2632777 h 3037725"/>
              <a:gd name="connsiteX7-79" fmla="*/ 6202752 w 6463800"/>
              <a:gd name="connsiteY7-80" fmla="*/ 673348 h 3037725"/>
              <a:gd name="connsiteX0-81" fmla="*/ 6202752 w 6399662"/>
              <a:gd name="connsiteY0-82" fmla="*/ 673568 h 3037945"/>
              <a:gd name="connsiteX1-83" fmla="*/ 3250545 w 6399662"/>
              <a:gd name="connsiteY1-84" fmla="*/ 7363 h 3037945"/>
              <a:gd name="connsiteX2-85" fmla="*/ 63208 w 6399662"/>
              <a:gd name="connsiteY2-86" fmla="*/ 1013203 h 3037945"/>
              <a:gd name="connsiteX3-87" fmla="*/ 729414 w 6399662"/>
              <a:gd name="connsiteY3-88" fmla="*/ 2515431 h 3037945"/>
              <a:gd name="connsiteX4-89" fmla="*/ 533471 w 6399662"/>
              <a:gd name="connsiteY4-90" fmla="*/ 3037945 h 3037945"/>
              <a:gd name="connsiteX5-91" fmla="*/ 1500123 w 6399662"/>
              <a:gd name="connsiteY5-92" fmla="*/ 2672185 h 3037945"/>
              <a:gd name="connsiteX6-93" fmla="*/ 5614923 w 6399662"/>
              <a:gd name="connsiteY6-94" fmla="*/ 2698311 h 3037945"/>
              <a:gd name="connsiteX7-95" fmla="*/ 6202752 w 6399662"/>
              <a:gd name="connsiteY7-96" fmla="*/ 673568 h 3037945"/>
              <a:gd name="connsiteX0-97" fmla="*/ 6202752 w 6427727"/>
              <a:gd name="connsiteY0-98" fmla="*/ 673568 h 3037945"/>
              <a:gd name="connsiteX1-99" fmla="*/ 3250545 w 6427727"/>
              <a:gd name="connsiteY1-100" fmla="*/ 7363 h 3037945"/>
              <a:gd name="connsiteX2-101" fmla="*/ 63208 w 6427727"/>
              <a:gd name="connsiteY2-102" fmla="*/ 1013203 h 3037945"/>
              <a:gd name="connsiteX3-103" fmla="*/ 729414 w 6427727"/>
              <a:gd name="connsiteY3-104" fmla="*/ 2515431 h 3037945"/>
              <a:gd name="connsiteX4-105" fmla="*/ 533471 w 6427727"/>
              <a:gd name="connsiteY4-106" fmla="*/ 3037945 h 3037945"/>
              <a:gd name="connsiteX5-107" fmla="*/ 1500123 w 6427727"/>
              <a:gd name="connsiteY5-108" fmla="*/ 2672185 h 3037945"/>
              <a:gd name="connsiteX6-109" fmla="*/ 5614923 w 6427727"/>
              <a:gd name="connsiteY6-110" fmla="*/ 2698311 h 3037945"/>
              <a:gd name="connsiteX7-111" fmla="*/ 6202752 w 6427727"/>
              <a:gd name="connsiteY7-112" fmla="*/ 673568 h 3037945"/>
              <a:gd name="connsiteX0-113" fmla="*/ 6202752 w 6427727"/>
              <a:gd name="connsiteY0-114" fmla="*/ 666268 h 3030645"/>
              <a:gd name="connsiteX1-115" fmla="*/ 3250545 w 6427727"/>
              <a:gd name="connsiteY1-116" fmla="*/ 63 h 3030645"/>
              <a:gd name="connsiteX2-117" fmla="*/ 63208 w 6427727"/>
              <a:gd name="connsiteY2-118" fmla="*/ 1005903 h 3030645"/>
              <a:gd name="connsiteX3-119" fmla="*/ 729414 w 6427727"/>
              <a:gd name="connsiteY3-120" fmla="*/ 2508131 h 3030645"/>
              <a:gd name="connsiteX4-121" fmla="*/ 533471 w 6427727"/>
              <a:gd name="connsiteY4-122" fmla="*/ 3030645 h 3030645"/>
              <a:gd name="connsiteX5-123" fmla="*/ 1500123 w 6427727"/>
              <a:gd name="connsiteY5-124" fmla="*/ 2664885 h 3030645"/>
              <a:gd name="connsiteX6-125" fmla="*/ 5614923 w 6427727"/>
              <a:gd name="connsiteY6-126" fmla="*/ 2691011 h 3030645"/>
              <a:gd name="connsiteX7-127" fmla="*/ 6202752 w 6427727"/>
              <a:gd name="connsiteY7-128" fmla="*/ 666268 h 3030645"/>
              <a:gd name="connsiteX0-129" fmla="*/ 6202752 w 6445028"/>
              <a:gd name="connsiteY0-130" fmla="*/ 666309 h 3030686"/>
              <a:gd name="connsiteX1-131" fmla="*/ 3250545 w 6445028"/>
              <a:gd name="connsiteY1-132" fmla="*/ 104 h 3030686"/>
              <a:gd name="connsiteX2-133" fmla="*/ 63208 w 6445028"/>
              <a:gd name="connsiteY2-134" fmla="*/ 1005944 h 3030686"/>
              <a:gd name="connsiteX3-135" fmla="*/ 729414 w 6445028"/>
              <a:gd name="connsiteY3-136" fmla="*/ 2508172 h 3030686"/>
              <a:gd name="connsiteX4-137" fmla="*/ 533471 w 6445028"/>
              <a:gd name="connsiteY4-138" fmla="*/ 3030686 h 3030686"/>
              <a:gd name="connsiteX5-139" fmla="*/ 1500123 w 6445028"/>
              <a:gd name="connsiteY5-140" fmla="*/ 2664926 h 3030686"/>
              <a:gd name="connsiteX6-141" fmla="*/ 5614923 w 6445028"/>
              <a:gd name="connsiteY6-142" fmla="*/ 2691052 h 3030686"/>
              <a:gd name="connsiteX7-143" fmla="*/ 6202752 w 6445028"/>
              <a:gd name="connsiteY7-144" fmla="*/ 666309 h 3030686"/>
              <a:gd name="connsiteX0-145" fmla="*/ 6202752 w 6445028"/>
              <a:gd name="connsiteY0-146" fmla="*/ 666309 h 2805650"/>
              <a:gd name="connsiteX1-147" fmla="*/ 3250545 w 6445028"/>
              <a:gd name="connsiteY1-148" fmla="*/ 104 h 2805650"/>
              <a:gd name="connsiteX2-149" fmla="*/ 63208 w 6445028"/>
              <a:gd name="connsiteY2-150" fmla="*/ 1005944 h 2805650"/>
              <a:gd name="connsiteX3-151" fmla="*/ 729414 w 6445028"/>
              <a:gd name="connsiteY3-152" fmla="*/ 2508172 h 2805650"/>
              <a:gd name="connsiteX4-153" fmla="*/ 23517 w 6445028"/>
              <a:gd name="connsiteY4-154" fmla="*/ 2731748 h 2805650"/>
              <a:gd name="connsiteX5-155" fmla="*/ 1500123 w 6445028"/>
              <a:gd name="connsiteY5-156" fmla="*/ 2664926 h 2805650"/>
              <a:gd name="connsiteX6-157" fmla="*/ 5614923 w 6445028"/>
              <a:gd name="connsiteY6-158" fmla="*/ 2691052 h 2805650"/>
              <a:gd name="connsiteX7-159" fmla="*/ 6202752 w 6445028"/>
              <a:gd name="connsiteY7-160" fmla="*/ 666309 h 2805650"/>
              <a:gd name="connsiteX0-161" fmla="*/ 6293740 w 6536016"/>
              <a:gd name="connsiteY0-162" fmla="*/ 666309 h 2805650"/>
              <a:gd name="connsiteX1-163" fmla="*/ 3341533 w 6536016"/>
              <a:gd name="connsiteY1-164" fmla="*/ 104 h 2805650"/>
              <a:gd name="connsiteX2-165" fmla="*/ 154196 w 6536016"/>
              <a:gd name="connsiteY2-166" fmla="*/ 1005944 h 2805650"/>
              <a:gd name="connsiteX3-167" fmla="*/ 521464 w 6536016"/>
              <a:gd name="connsiteY3-168" fmla="*/ 2121311 h 2805650"/>
              <a:gd name="connsiteX4-169" fmla="*/ 114505 w 6536016"/>
              <a:gd name="connsiteY4-170" fmla="*/ 2731748 h 2805650"/>
              <a:gd name="connsiteX5-171" fmla="*/ 1591111 w 6536016"/>
              <a:gd name="connsiteY5-172" fmla="*/ 2664926 h 2805650"/>
              <a:gd name="connsiteX6-173" fmla="*/ 5705911 w 6536016"/>
              <a:gd name="connsiteY6-174" fmla="*/ 2691052 h 2805650"/>
              <a:gd name="connsiteX7-175" fmla="*/ 6293740 w 6536016"/>
              <a:gd name="connsiteY7-176" fmla="*/ 666309 h 2805650"/>
              <a:gd name="connsiteX0-177" fmla="*/ 6293740 w 6524352"/>
              <a:gd name="connsiteY0-178" fmla="*/ 666309 h 2813024"/>
              <a:gd name="connsiteX1-179" fmla="*/ 3341533 w 6524352"/>
              <a:gd name="connsiteY1-180" fmla="*/ 104 h 2813024"/>
              <a:gd name="connsiteX2-181" fmla="*/ 154196 w 6524352"/>
              <a:gd name="connsiteY2-182" fmla="*/ 1005944 h 2813024"/>
              <a:gd name="connsiteX3-183" fmla="*/ 521464 w 6524352"/>
              <a:gd name="connsiteY3-184" fmla="*/ 2121311 h 2813024"/>
              <a:gd name="connsiteX4-185" fmla="*/ 114505 w 6524352"/>
              <a:gd name="connsiteY4-186" fmla="*/ 2731748 h 2813024"/>
              <a:gd name="connsiteX5-187" fmla="*/ 1169081 w 6524352"/>
              <a:gd name="connsiteY5-188" fmla="*/ 2541833 h 2813024"/>
              <a:gd name="connsiteX6-189" fmla="*/ 5705911 w 6524352"/>
              <a:gd name="connsiteY6-190" fmla="*/ 2691052 h 2813024"/>
              <a:gd name="connsiteX7-191" fmla="*/ 6293740 w 6524352"/>
              <a:gd name="connsiteY7-192" fmla="*/ 666309 h 2813024"/>
              <a:gd name="connsiteX0-193" fmla="*/ 6293740 w 6524352"/>
              <a:gd name="connsiteY0-194" fmla="*/ 666309 h 2813024"/>
              <a:gd name="connsiteX1-195" fmla="*/ 3341533 w 6524352"/>
              <a:gd name="connsiteY1-196" fmla="*/ 104 h 2813024"/>
              <a:gd name="connsiteX2-197" fmla="*/ 154196 w 6524352"/>
              <a:gd name="connsiteY2-198" fmla="*/ 1005944 h 2813024"/>
              <a:gd name="connsiteX3-199" fmla="*/ 521464 w 6524352"/>
              <a:gd name="connsiteY3-200" fmla="*/ 2121311 h 2813024"/>
              <a:gd name="connsiteX4-201" fmla="*/ 114505 w 6524352"/>
              <a:gd name="connsiteY4-202" fmla="*/ 2731748 h 2813024"/>
              <a:gd name="connsiteX5-203" fmla="*/ 1169081 w 6524352"/>
              <a:gd name="connsiteY5-204" fmla="*/ 2541833 h 2813024"/>
              <a:gd name="connsiteX6-205" fmla="*/ 5705911 w 6524352"/>
              <a:gd name="connsiteY6-206" fmla="*/ 2691052 h 2813024"/>
              <a:gd name="connsiteX7-207" fmla="*/ 6293740 w 6524352"/>
              <a:gd name="connsiteY7-208" fmla="*/ 666309 h 2813024"/>
              <a:gd name="connsiteX0-209" fmla="*/ 6179235 w 6409847"/>
              <a:gd name="connsiteY0-210" fmla="*/ 677805 h 2824520"/>
              <a:gd name="connsiteX1-211" fmla="*/ 3227028 w 6409847"/>
              <a:gd name="connsiteY1-212" fmla="*/ 11600 h 2824520"/>
              <a:gd name="connsiteX2-213" fmla="*/ 180368 w 6409847"/>
              <a:gd name="connsiteY2-214" fmla="*/ 401978 h 2824520"/>
              <a:gd name="connsiteX3-215" fmla="*/ 406959 w 6409847"/>
              <a:gd name="connsiteY3-216" fmla="*/ 2132807 h 2824520"/>
              <a:gd name="connsiteX4-217" fmla="*/ 0 w 6409847"/>
              <a:gd name="connsiteY4-218" fmla="*/ 2743244 h 2824520"/>
              <a:gd name="connsiteX5-219" fmla="*/ 1054576 w 6409847"/>
              <a:gd name="connsiteY5-220" fmla="*/ 2553329 h 2824520"/>
              <a:gd name="connsiteX6-221" fmla="*/ 5591406 w 6409847"/>
              <a:gd name="connsiteY6-222" fmla="*/ 2702548 h 2824520"/>
              <a:gd name="connsiteX7-223" fmla="*/ 6179235 w 6409847"/>
              <a:gd name="connsiteY7-224" fmla="*/ 677805 h 2824520"/>
              <a:gd name="connsiteX0-225" fmla="*/ 6283237 w 6513849"/>
              <a:gd name="connsiteY0-226" fmla="*/ 707296 h 2854011"/>
              <a:gd name="connsiteX1-227" fmla="*/ 3331030 w 6513849"/>
              <a:gd name="connsiteY1-228" fmla="*/ 41091 h 2854011"/>
              <a:gd name="connsiteX2-229" fmla="*/ 284370 w 6513849"/>
              <a:gd name="connsiteY2-230" fmla="*/ 431469 h 2854011"/>
              <a:gd name="connsiteX3-231" fmla="*/ 510961 w 6513849"/>
              <a:gd name="connsiteY3-232" fmla="*/ 2162298 h 2854011"/>
              <a:gd name="connsiteX4-233" fmla="*/ 104002 w 6513849"/>
              <a:gd name="connsiteY4-234" fmla="*/ 2772735 h 2854011"/>
              <a:gd name="connsiteX5-235" fmla="*/ 1158578 w 6513849"/>
              <a:gd name="connsiteY5-236" fmla="*/ 2582820 h 2854011"/>
              <a:gd name="connsiteX6-237" fmla="*/ 5695408 w 6513849"/>
              <a:gd name="connsiteY6-238" fmla="*/ 2732039 h 2854011"/>
              <a:gd name="connsiteX7-239" fmla="*/ 6283237 w 6513849"/>
              <a:gd name="connsiteY7-240" fmla="*/ 707296 h 2854011"/>
              <a:gd name="connsiteX0-241" fmla="*/ 6283237 w 6513849"/>
              <a:gd name="connsiteY0-242" fmla="*/ 707296 h 2854011"/>
              <a:gd name="connsiteX1-243" fmla="*/ 3331030 w 6513849"/>
              <a:gd name="connsiteY1-244" fmla="*/ 41091 h 2854011"/>
              <a:gd name="connsiteX2-245" fmla="*/ 284370 w 6513849"/>
              <a:gd name="connsiteY2-246" fmla="*/ 431469 h 2854011"/>
              <a:gd name="connsiteX3-247" fmla="*/ 510961 w 6513849"/>
              <a:gd name="connsiteY3-248" fmla="*/ 2162298 h 2854011"/>
              <a:gd name="connsiteX4-249" fmla="*/ 104002 w 6513849"/>
              <a:gd name="connsiteY4-250" fmla="*/ 2772735 h 2854011"/>
              <a:gd name="connsiteX5-251" fmla="*/ 1158578 w 6513849"/>
              <a:gd name="connsiteY5-252" fmla="*/ 2582820 h 2854011"/>
              <a:gd name="connsiteX6-253" fmla="*/ 5695408 w 6513849"/>
              <a:gd name="connsiteY6-254" fmla="*/ 2732039 h 2854011"/>
              <a:gd name="connsiteX7-255" fmla="*/ 6283237 w 6513849"/>
              <a:gd name="connsiteY7-256" fmla="*/ 707296 h 2854011"/>
              <a:gd name="connsiteX0-257" fmla="*/ 6283237 w 6513849"/>
              <a:gd name="connsiteY0-258" fmla="*/ 707296 h 2854011"/>
              <a:gd name="connsiteX1-259" fmla="*/ 3331030 w 6513849"/>
              <a:gd name="connsiteY1-260" fmla="*/ 41091 h 2854011"/>
              <a:gd name="connsiteX2-261" fmla="*/ 284370 w 6513849"/>
              <a:gd name="connsiteY2-262" fmla="*/ 431469 h 2854011"/>
              <a:gd name="connsiteX3-263" fmla="*/ 510961 w 6513849"/>
              <a:gd name="connsiteY3-264" fmla="*/ 2162298 h 2854011"/>
              <a:gd name="connsiteX4-265" fmla="*/ 104002 w 6513849"/>
              <a:gd name="connsiteY4-266" fmla="*/ 2772735 h 2854011"/>
              <a:gd name="connsiteX5-267" fmla="*/ 1158578 w 6513849"/>
              <a:gd name="connsiteY5-268" fmla="*/ 2582820 h 2854011"/>
              <a:gd name="connsiteX6-269" fmla="*/ 5695408 w 6513849"/>
              <a:gd name="connsiteY6-270" fmla="*/ 2732039 h 2854011"/>
              <a:gd name="connsiteX7-271" fmla="*/ 6283237 w 6513849"/>
              <a:gd name="connsiteY7-272" fmla="*/ 707296 h 2854011"/>
              <a:gd name="connsiteX0-273" fmla="*/ 6283237 w 6513849"/>
              <a:gd name="connsiteY0-274" fmla="*/ 707296 h 2891114"/>
              <a:gd name="connsiteX1-275" fmla="*/ 3331030 w 6513849"/>
              <a:gd name="connsiteY1-276" fmla="*/ 41091 h 2891114"/>
              <a:gd name="connsiteX2-277" fmla="*/ 284370 w 6513849"/>
              <a:gd name="connsiteY2-278" fmla="*/ 431469 h 2891114"/>
              <a:gd name="connsiteX3-279" fmla="*/ 510961 w 6513849"/>
              <a:gd name="connsiteY3-280" fmla="*/ 2162298 h 2891114"/>
              <a:gd name="connsiteX4-281" fmla="*/ 104002 w 6513849"/>
              <a:gd name="connsiteY4-282" fmla="*/ 2772735 h 2891114"/>
              <a:gd name="connsiteX5-283" fmla="*/ 1158578 w 6513849"/>
              <a:gd name="connsiteY5-284" fmla="*/ 2582820 h 2891114"/>
              <a:gd name="connsiteX6-285" fmla="*/ 5695408 w 6513849"/>
              <a:gd name="connsiteY6-286" fmla="*/ 2732039 h 2891114"/>
              <a:gd name="connsiteX7-287" fmla="*/ 6283237 w 6513849"/>
              <a:gd name="connsiteY7-288" fmla="*/ 707296 h 2891114"/>
              <a:gd name="connsiteX0-289" fmla="*/ 6179235 w 6409847"/>
              <a:gd name="connsiteY0-290" fmla="*/ 707296 h 2891114"/>
              <a:gd name="connsiteX1-291" fmla="*/ 3227028 w 6409847"/>
              <a:gd name="connsiteY1-292" fmla="*/ 41091 h 2891114"/>
              <a:gd name="connsiteX2-293" fmla="*/ 444137 w 6409847"/>
              <a:gd name="connsiteY2-294" fmla="*/ 431469 h 2891114"/>
              <a:gd name="connsiteX3-295" fmla="*/ 406959 w 6409847"/>
              <a:gd name="connsiteY3-296" fmla="*/ 2162298 h 2891114"/>
              <a:gd name="connsiteX4-297" fmla="*/ 0 w 6409847"/>
              <a:gd name="connsiteY4-298" fmla="*/ 2772735 h 2891114"/>
              <a:gd name="connsiteX5-299" fmla="*/ 1054576 w 6409847"/>
              <a:gd name="connsiteY5-300" fmla="*/ 2582820 h 2891114"/>
              <a:gd name="connsiteX6-301" fmla="*/ 5591406 w 6409847"/>
              <a:gd name="connsiteY6-302" fmla="*/ 2732039 h 2891114"/>
              <a:gd name="connsiteX7-303" fmla="*/ 6179235 w 6409847"/>
              <a:gd name="connsiteY7-304" fmla="*/ 707296 h 2891114"/>
              <a:gd name="connsiteX0-305" fmla="*/ 6179235 w 6409847"/>
              <a:gd name="connsiteY0-306" fmla="*/ 691737 h 2875555"/>
              <a:gd name="connsiteX1-307" fmla="*/ 3227028 w 6409847"/>
              <a:gd name="connsiteY1-308" fmla="*/ 25532 h 2875555"/>
              <a:gd name="connsiteX2-309" fmla="*/ 444137 w 6409847"/>
              <a:gd name="connsiteY2-310" fmla="*/ 415910 h 2875555"/>
              <a:gd name="connsiteX3-311" fmla="*/ 406959 w 6409847"/>
              <a:gd name="connsiteY3-312" fmla="*/ 2146739 h 2875555"/>
              <a:gd name="connsiteX4-313" fmla="*/ 0 w 6409847"/>
              <a:gd name="connsiteY4-314" fmla="*/ 2757176 h 2875555"/>
              <a:gd name="connsiteX5-315" fmla="*/ 1054576 w 6409847"/>
              <a:gd name="connsiteY5-316" fmla="*/ 2567261 h 2875555"/>
              <a:gd name="connsiteX6-317" fmla="*/ 5591406 w 6409847"/>
              <a:gd name="connsiteY6-318" fmla="*/ 2716480 h 2875555"/>
              <a:gd name="connsiteX7-319" fmla="*/ 6179235 w 6409847"/>
              <a:gd name="connsiteY7-320" fmla="*/ 691737 h 2875555"/>
              <a:gd name="connsiteX0-321" fmla="*/ 6179235 w 6392473"/>
              <a:gd name="connsiteY0-322" fmla="*/ 719790 h 2903608"/>
              <a:gd name="connsiteX1-323" fmla="*/ 3227028 w 6392473"/>
              <a:gd name="connsiteY1-324" fmla="*/ 831 h 2903608"/>
              <a:gd name="connsiteX2-325" fmla="*/ 444137 w 6392473"/>
              <a:gd name="connsiteY2-326" fmla="*/ 443963 h 2903608"/>
              <a:gd name="connsiteX3-327" fmla="*/ 406959 w 6392473"/>
              <a:gd name="connsiteY3-328" fmla="*/ 2174792 h 2903608"/>
              <a:gd name="connsiteX4-329" fmla="*/ 0 w 6392473"/>
              <a:gd name="connsiteY4-330" fmla="*/ 2785229 h 2903608"/>
              <a:gd name="connsiteX5-331" fmla="*/ 1054576 w 6392473"/>
              <a:gd name="connsiteY5-332" fmla="*/ 2595314 h 2903608"/>
              <a:gd name="connsiteX6-333" fmla="*/ 5591406 w 6392473"/>
              <a:gd name="connsiteY6-334" fmla="*/ 2744533 h 2903608"/>
              <a:gd name="connsiteX7-335" fmla="*/ 6179235 w 6392473"/>
              <a:gd name="connsiteY7-336" fmla="*/ 719790 h 2903608"/>
              <a:gd name="connsiteX0-337" fmla="*/ 6179235 w 6392473"/>
              <a:gd name="connsiteY0-338" fmla="*/ 721488 h 2905306"/>
              <a:gd name="connsiteX1-339" fmla="*/ 3227028 w 6392473"/>
              <a:gd name="connsiteY1-340" fmla="*/ 2529 h 2905306"/>
              <a:gd name="connsiteX2-341" fmla="*/ 444137 w 6392473"/>
              <a:gd name="connsiteY2-342" fmla="*/ 445661 h 2905306"/>
              <a:gd name="connsiteX3-343" fmla="*/ 406959 w 6392473"/>
              <a:gd name="connsiteY3-344" fmla="*/ 2176490 h 2905306"/>
              <a:gd name="connsiteX4-345" fmla="*/ 0 w 6392473"/>
              <a:gd name="connsiteY4-346" fmla="*/ 2786927 h 2905306"/>
              <a:gd name="connsiteX5-347" fmla="*/ 1054576 w 6392473"/>
              <a:gd name="connsiteY5-348" fmla="*/ 2597012 h 2905306"/>
              <a:gd name="connsiteX6-349" fmla="*/ 5591406 w 6392473"/>
              <a:gd name="connsiteY6-350" fmla="*/ 2746231 h 2905306"/>
              <a:gd name="connsiteX7-351" fmla="*/ 6179235 w 6392473"/>
              <a:gd name="connsiteY7-352" fmla="*/ 721488 h 2905306"/>
              <a:gd name="connsiteX0-353" fmla="*/ 6167660 w 6380898"/>
              <a:gd name="connsiteY0-354" fmla="*/ 721488 h 2905306"/>
              <a:gd name="connsiteX1-355" fmla="*/ 3215453 w 6380898"/>
              <a:gd name="connsiteY1-356" fmla="*/ 2529 h 2905306"/>
              <a:gd name="connsiteX2-357" fmla="*/ 432562 w 6380898"/>
              <a:gd name="connsiteY2-358" fmla="*/ 445661 h 2905306"/>
              <a:gd name="connsiteX3-359" fmla="*/ 395384 w 6380898"/>
              <a:gd name="connsiteY3-360" fmla="*/ 2176490 h 2905306"/>
              <a:gd name="connsiteX4-361" fmla="*/ 0 w 6380898"/>
              <a:gd name="connsiteY4-362" fmla="*/ 2416537 h 2905306"/>
              <a:gd name="connsiteX5-363" fmla="*/ 1043001 w 6380898"/>
              <a:gd name="connsiteY5-364" fmla="*/ 2597012 h 2905306"/>
              <a:gd name="connsiteX6-365" fmla="*/ 5579831 w 6380898"/>
              <a:gd name="connsiteY6-366" fmla="*/ 2746231 h 2905306"/>
              <a:gd name="connsiteX7-367" fmla="*/ 6167660 w 6380898"/>
              <a:gd name="connsiteY7-368" fmla="*/ 721488 h 2905306"/>
              <a:gd name="connsiteX0-369" fmla="*/ 6167660 w 6380898"/>
              <a:gd name="connsiteY0-370" fmla="*/ 719649 h 2903467"/>
              <a:gd name="connsiteX1-371" fmla="*/ 3215453 w 6380898"/>
              <a:gd name="connsiteY1-372" fmla="*/ 690 h 2903467"/>
              <a:gd name="connsiteX2-373" fmla="*/ 432562 w 6380898"/>
              <a:gd name="connsiteY2-374" fmla="*/ 443822 h 2903467"/>
              <a:gd name="connsiteX3-375" fmla="*/ 418534 w 6380898"/>
              <a:gd name="connsiteY3-376" fmla="*/ 2035755 h 2903467"/>
              <a:gd name="connsiteX4-377" fmla="*/ 0 w 6380898"/>
              <a:gd name="connsiteY4-378" fmla="*/ 2414698 h 2903467"/>
              <a:gd name="connsiteX5-379" fmla="*/ 1043001 w 6380898"/>
              <a:gd name="connsiteY5-380" fmla="*/ 2595173 h 2903467"/>
              <a:gd name="connsiteX6-381" fmla="*/ 5579831 w 6380898"/>
              <a:gd name="connsiteY6-382" fmla="*/ 2744392 h 2903467"/>
              <a:gd name="connsiteX7-383" fmla="*/ 6167660 w 6380898"/>
              <a:gd name="connsiteY7-384" fmla="*/ 719649 h 2903467"/>
              <a:gd name="connsiteX0-385" fmla="*/ 6167660 w 6380898"/>
              <a:gd name="connsiteY0-386" fmla="*/ 719649 h 2903467"/>
              <a:gd name="connsiteX1-387" fmla="*/ 3215453 w 6380898"/>
              <a:gd name="connsiteY1-388" fmla="*/ 690 h 2903467"/>
              <a:gd name="connsiteX2-389" fmla="*/ 432562 w 6380898"/>
              <a:gd name="connsiteY2-390" fmla="*/ 443822 h 2903467"/>
              <a:gd name="connsiteX3-391" fmla="*/ 418534 w 6380898"/>
              <a:gd name="connsiteY3-392" fmla="*/ 2035755 h 2903467"/>
              <a:gd name="connsiteX4-393" fmla="*/ 0 w 6380898"/>
              <a:gd name="connsiteY4-394" fmla="*/ 2414698 h 2903467"/>
              <a:gd name="connsiteX5-395" fmla="*/ 1043001 w 6380898"/>
              <a:gd name="connsiteY5-396" fmla="*/ 2595173 h 2903467"/>
              <a:gd name="connsiteX6-397" fmla="*/ 5579831 w 6380898"/>
              <a:gd name="connsiteY6-398" fmla="*/ 2744392 h 2903467"/>
              <a:gd name="connsiteX7-399" fmla="*/ 6167660 w 6380898"/>
              <a:gd name="connsiteY7-400" fmla="*/ 719649 h 2903467"/>
              <a:gd name="connsiteX0-401" fmla="*/ 6167660 w 6383718"/>
              <a:gd name="connsiteY0-402" fmla="*/ 719649 h 2869136"/>
              <a:gd name="connsiteX1-403" fmla="*/ 3215453 w 6383718"/>
              <a:gd name="connsiteY1-404" fmla="*/ 690 h 2869136"/>
              <a:gd name="connsiteX2-405" fmla="*/ 432562 w 6383718"/>
              <a:gd name="connsiteY2-406" fmla="*/ 443822 h 2869136"/>
              <a:gd name="connsiteX3-407" fmla="*/ 418534 w 6383718"/>
              <a:gd name="connsiteY3-408" fmla="*/ 2035755 h 2869136"/>
              <a:gd name="connsiteX4-409" fmla="*/ 0 w 6383718"/>
              <a:gd name="connsiteY4-410" fmla="*/ 2414698 h 2869136"/>
              <a:gd name="connsiteX5-411" fmla="*/ 973553 w 6383718"/>
              <a:gd name="connsiteY5-412" fmla="*/ 2491000 h 2869136"/>
              <a:gd name="connsiteX6-413" fmla="*/ 5579831 w 6383718"/>
              <a:gd name="connsiteY6-414" fmla="*/ 2744392 h 2869136"/>
              <a:gd name="connsiteX7-415" fmla="*/ 6167660 w 6383718"/>
              <a:gd name="connsiteY7-416" fmla="*/ 719649 h 2869136"/>
              <a:gd name="connsiteX0-417" fmla="*/ 6167660 w 6383718"/>
              <a:gd name="connsiteY0-418" fmla="*/ 719649 h 3254840"/>
              <a:gd name="connsiteX1-419" fmla="*/ 3215453 w 6383718"/>
              <a:gd name="connsiteY1-420" fmla="*/ 690 h 3254840"/>
              <a:gd name="connsiteX2-421" fmla="*/ 432562 w 6383718"/>
              <a:gd name="connsiteY2-422" fmla="*/ 443822 h 3254840"/>
              <a:gd name="connsiteX3-423" fmla="*/ 418534 w 6383718"/>
              <a:gd name="connsiteY3-424" fmla="*/ 2035755 h 3254840"/>
              <a:gd name="connsiteX4-425" fmla="*/ 0 w 6383718"/>
              <a:gd name="connsiteY4-426" fmla="*/ 2414698 h 3254840"/>
              <a:gd name="connsiteX5-427" fmla="*/ 973553 w 6383718"/>
              <a:gd name="connsiteY5-428" fmla="*/ 2491000 h 3254840"/>
              <a:gd name="connsiteX6-429" fmla="*/ 5579831 w 6383718"/>
              <a:gd name="connsiteY6-430" fmla="*/ 2744392 h 3254840"/>
              <a:gd name="connsiteX7-431" fmla="*/ 6167660 w 6383718"/>
              <a:gd name="connsiteY7-432" fmla="*/ 719649 h 3254840"/>
              <a:gd name="connsiteX0-433" fmla="*/ 6167660 w 6383718"/>
              <a:gd name="connsiteY0-434" fmla="*/ 719649 h 3254840"/>
              <a:gd name="connsiteX1-435" fmla="*/ 3215453 w 6383718"/>
              <a:gd name="connsiteY1-436" fmla="*/ 690 h 3254840"/>
              <a:gd name="connsiteX2-437" fmla="*/ 432562 w 6383718"/>
              <a:gd name="connsiteY2-438" fmla="*/ 443822 h 3254840"/>
              <a:gd name="connsiteX3-439" fmla="*/ 418534 w 6383718"/>
              <a:gd name="connsiteY3-440" fmla="*/ 2035755 h 3254840"/>
              <a:gd name="connsiteX4-441" fmla="*/ 0 w 6383718"/>
              <a:gd name="connsiteY4-442" fmla="*/ 2414698 h 3254840"/>
              <a:gd name="connsiteX5-443" fmla="*/ 973553 w 6383718"/>
              <a:gd name="connsiteY5-444" fmla="*/ 2491000 h 3254840"/>
              <a:gd name="connsiteX6-445" fmla="*/ 5579831 w 6383718"/>
              <a:gd name="connsiteY6-446" fmla="*/ 2744392 h 3254840"/>
              <a:gd name="connsiteX7-447" fmla="*/ 6167660 w 6383718"/>
              <a:gd name="connsiteY7-448" fmla="*/ 719649 h 3254840"/>
              <a:gd name="connsiteX0-449" fmla="*/ 6167660 w 6383718"/>
              <a:gd name="connsiteY0-450" fmla="*/ 719649 h 3254840"/>
              <a:gd name="connsiteX1-451" fmla="*/ 3215453 w 6383718"/>
              <a:gd name="connsiteY1-452" fmla="*/ 690 h 3254840"/>
              <a:gd name="connsiteX2-453" fmla="*/ 432562 w 6383718"/>
              <a:gd name="connsiteY2-454" fmla="*/ 443822 h 3254840"/>
              <a:gd name="connsiteX3-455" fmla="*/ 418534 w 6383718"/>
              <a:gd name="connsiteY3-456" fmla="*/ 2035755 h 3254840"/>
              <a:gd name="connsiteX4-457" fmla="*/ 0 w 6383718"/>
              <a:gd name="connsiteY4-458" fmla="*/ 2414698 h 3254840"/>
              <a:gd name="connsiteX5-459" fmla="*/ 973553 w 6383718"/>
              <a:gd name="connsiteY5-460" fmla="*/ 2491000 h 3254840"/>
              <a:gd name="connsiteX6-461" fmla="*/ 5579831 w 6383718"/>
              <a:gd name="connsiteY6-462" fmla="*/ 2744392 h 3254840"/>
              <a:gd name="connsiteX7-463" fmla="*/ 6167660 w 6383718"/>
              <a:gd name="connsiteY7-464" fmla="*/ 719649 h 3254840"/>
              <a:gd name="connsiteX0-465" fmla="*/ 6167660 w 6383718"/>
              <a:gd name="connsiteY0-466" fmla="*/ 719611 h 3254802"/>
              <a:gd name="connsiteX1-467" fmla="*/ 3215453 w 6383718"/>
              <a:gd name="connsiteY1-468" fmla="*/ 652 h 3254802"/>
              <a:gd name="connsiteX2-469" fmla="*/ 432562 w 6383718"/>
              <a:gd name="connsiteY2-470" fmla="*/ 443784 h 3254802"/>
              <a:gd name="connsiteX3-471" fmla="*/ 406960 w 6383718"/>
              <a:gd name="connsiteY3-472" fmla="*/ 1989418 h 3254802"/>
              <a:gd name="connsiteX4-473" fmla="*/ 0 w 6383718"/>
              <a:gd name="connsiteY4-474" fmla="*/ 2414660 h 3254802"/>
              <a:gd name="connsiteX5-475" fmla="*/ 973553 w 6383718"/>
              <a:gd name="connsiteY5-476" fmla="*/ 2490962 h 3254802"/>
              <a:gd name="connsiteX6-477" fmla="*/ 5579831 w 6383718"/>
              <a:gd name="connsiteY6-478" fmla="*/ 2744354 h 3254802"/>
              <a:gd name="connsiteX7-479" fmla="*/ 6167660 w 6383718"/>
              <a:gd name="connsiteY7-480" fmla="*/ 719611 h 3254802"/>
              <a:gd name="connsiteX0-481" fmla="*/ 6167660 w 6383718"/>
              <a:gd name="connsiteY0-482" fmla="*/ 719611 h 3254802"/>
              <a:gd name="connsiteX1-483" fmla="*/ 3215453 w 6383718"/>
              <a:gd name="connsiteY1-484" fmla="*/ 652 h 3254802"/>
              <a:gd name="connsiteX2-485" fmla="*/ 432562 w 6383718"/>
              <a:gd name="connsiteY2-486" fmla="*/ 443784 h 3254802"/>
              <a:gd name="connsiteX3-487" fmla="*/ 406960 w 6383718"/>
              <a:gd name="connsiteY3-488" fmla="*/ 1989418 h 3254802"/>
              <a:gd name="connsiteX4-489" fmla="*/ 0 w 6383718"/>
              <a:gd name="connsiteY4-490" fmla="*/ 2414660 h 3254802"/>
              <a:gd name="connsiteX5-491" fmla="*/ 973553 w 6383718"/>
              <a:gd name="connsiteY5-492" fmla="*/ 2490962 h 3254802"/>
              <a:gd name="connsiteX6-493" fmla="*/ 5579831 w 6383718"/>
              <a:gd name="connsiteY6-494" fmla="*/ 2744354 h 3254802"/>
              <a:gd name="connsiteX7-495" fmla="*/ 6167660 w 6383718"/>
              <a:gd name="connsiteY7-496" fmla="*/ 719611 h 3254802"/>
              <a:gd name="connsiteX0-497" fmla="*/ 6167660 w 6414938"/>
              <a:gd name="connsiteY0-498" fmla="*/ 719611 h 3413186"/>
              <a:gd name="connsiteX1-499" fmla="*/ 3215453 w 6414938"/>
              <a:gd name="connsiteY1-500" fmla="*/ 652 h 3413186"/>
              <a:gd name="connsiteX2-501" fmla="*/ 432562 w 6414938"/>
              <a:gd name="connsiteY2-502" fmla="*/ 443784 h 3413186"/>
              <a:gd name="connsiteX3-503" fmla="*/ 406960 w 6414938"/>
              <a:gd name="connsiteY3-504" fmla="*/ 1989418 h 3413186"/>
              <a:gd name="connsiteX4-505" fmla="*/ 0 w 6414938"/>
              <a:gd name="connsiteY4-506" fmla="*/ 2414660 h 3413186"/>
              <a:gd name="connsiteX5-507" fmla="*/ 973553 w 6414938"/>
              <a:gd name="connsiteY5-508" fmla="*/ 2490962 h 3413186"/>
              <a:gd name="connsiteX6-509" fmla="*/ 5660854 w 6414938"/>
              <a:gd name="connsiteY6-510" fmla="*/ 3091595 h 3413186"/>
              <a:gd name="connsiteX7-511" fmla="*/ 6167660 w 6414938"/>
              <a:gd name="connsiteY7-512" fmla="*/ 719611 h 3413186"/>
              <a:gd name="connsiteX0-513" fmla="*/ 6167660 w 6414938"/>
              <a:gd name="connsiteY0-514" fmla="*/ 726786 h 3420361"/>
              <a:gd name="connsiteX1-515" fmla="*/ 3215453 w 6414938"/>
              <a:gd name="connsiteY1-516" fmla="*/ 7827 h 3420361"/>
              <a:gd name="connsiteX2-517" fmla="*/ 710354 w 6414938"/>
              <a:gd name="connsiteY2-518" fmla="*/ 450959 h 3420361"/>
              <a:gd name="connsiteX3-519" fmla="*/ 406960 w 6414938"/>
              <a:gd name="connsiteY3-520" fmla="*/ 1996593 h 3420361"/>
              <a:gd name="connsiteX4-521" fmla="*/ 0 w 6414938"/>
              <a:gd name="connsiteY4-522" fmla="*/ 2421835 h 3420361"/>
              <a:gd name="connsiteX5-523" fmla="*/ 973553 w 6414938"/>
              <a:gd name="connsiteY5-524" fmla="*/ 2498137 h 3420361"/>
              <a:gd name="connsiteX6-525" fmla="*/ 5660854 w 6414938"/>
              <a:gd name="connsiteY6-526" fmla="*/ 3098770 h 3420361"/>
              <a:gd name="connsiteX7-527" fmla="*/ 6167660 w 6414938"/>
              <a:gd name="connsiteY7-528" fmla="*/ 726786 h 3420361"/>
              <a:gd name="connsiteX0-529" fmla="*/ 6167660 w 6409050"/>
              <a:gd name="connsiteY0-530" fmla="*/ 715578 h 3409153"/>
              <a:gd name="connsiteX1-531" fmla="*/ 3296476 w 6409050"/>
              <a:gd name="connsiteY1-532" fmla="*/ 8193 h 3409153"/>
              <a:gd name="connsiteX2-533" fmla="*/ 710354 w 6409050"/>
              <a:gd name="connsiteY2-534" fmla="*/ 439751 h 3409153"/>
              <a:gd name="connsiteX3-535" fmla="*/ 406960 w 6409050"/>
              <a:gd name="connsiteY3-536" fmla="*/ 1985385 h 3409153"/>
              <a:gd name="connsiteX4-537" fmla="*/ 0 w 6409050"/>
              <a:gd name="connsiteY4-538" fmla="*/ 2410627 h 3409153"/>
              <a:gd name="connsiteX5-539" fmla="*/ 973553 w 6409050"/>
              <a:gd name="connsiteY5-540" fmla="*/ 2486929 h 3409153"/>
              <a:gd name="connsiteX6-541" fmla="*/ 5660854 w 6409050"/>
              <a:gd name="connsiteY6-542" fmla="*/ 3087562 h 3409153"/>
              <a:gd name="connsiteX7-543" fmla="*/ 6167660 w 6409050"/>
              <a:gd name="connsiteY7-544" fmla="*/ 715578 h 3409153"/>
              <a:gd name="connsiteX0-545" fmla="*/ 6167660 w 6409050"/>
              <a:gd name="connsiteY0-546" fmla="*/ 715578 h 3409153"/>
              <a:gd name="connsiteX1-547" fmla="*/ 3296476 w 6409050"/>
              <a:gd name="connsiteY1-548" fmla="*/ 8193 h 3409153"/>
              <a:gd name="connsiteX2-549" fmla="*/ 710354 w 6409050"/>
              <a:gd name="connsiteY2-550" fmla="*/ 439751 h 3409153"/>
              <a:gd name="connsiteX3-551" fmla="*/ 406960 w 6409050"/>
              <a:gd name="connsiteY3-552" fmla="*/ 1985385 h 3409153"/>
              <a:gd name="connsiteX4-553" fmla="*/ 0 w 6409050"/>
              <a:gd name="connsiteY4-554" fmla="*/ 2410627 h 3409153"/>
              <a:gd name="connsiteX5-555" fmla="*/ 973553 w 6409050"/>
              <a:gd name="connsiteY5-556" fmla="*/ 2486929 h 3409153"/>
              <a:gd name="connsiteX6-557" fmla="*/ 5660854 w 6409050"/>
              <a:gd name="connsiteY6-558" fmla="*/ 3087562 h 3409153"/>
              <a:gd name="connsiteX7-559" fmla="*/ 6167660 w 6409050"/>
              <a:gd name="connsiteY7-560" fmla="*/ 715578 h 3409153"/>
              <a:gd name="connsiteX0-561" fmla="*/ 6167660 w 6409050"/>
              <a:gd name="connsiteY0-562" fmla="*/ 709094 h 3402669"/>
              <a:gd name="connsiteX1-563" fmla="*/ 3296476 w 6409050"/>
              <a:gd name="connsiteY1-564" fmla="*/ 1709 h 3402669"/>
              <a:gd name="connsiteX2-565" fmla="*/ 710354 w 6409050"/>
              <a:gd name="connsiteY2-566" fmla="*/ 433267 h 3402669"/>
              <a:gd name="connsiteX3-567" fmla="*/ 406960 w 6409050"/>
              <a:gd name="connsiteY3-568" fmla="*/ 1978901 h 3402669"/>
              <a:gd name="connsiteX4-569" fmla="*/ 0 w 6409050"/>
              <a:gd name="connsiteY4-570" fmla="*/ 2404143 h 3402669"/>
              <a:gd name="connsiteX5-571" fmla="*/ 973553 w 6409050"/>
              <a:gd name="connsiteY5-572" fmla="*/ 2480445 h 3402669"/>
              <a:gd name="connsiteX6-573" fmla="*/ 5660854 w 6409050"/>
              <a:gd name="connsiteY6-574" fmla="*/ 3081078 h 3402669"/>
              <a:gd name="connsiteX7-575" fmla="*/ 6167660 w 6409050"/>
              <a:gd name="connsiteY7-576" fmla="*/ 709094 h 3402669"/>
              <a:gd name="connsiteX0-577" fmla="*/ 6167660 w 6409050"/>
              <a:gd name="connsiteY0-578" fmla="*/ 707386 h 3400961"/>
              <a:gd name="connsiteX1-579" fmla="*/ 3296476 w 6409050"/>
              <a:gd name="connsiteY1-580" fmla="*/ 1 h 3400961"/>
              <a:gd name="connsiteX2-581" fmla="*/ 710354 w 6409050"/>
              <a:gd name="connsiteY2-582" fmla="*/ 431559 h 3400961"/>
              <a:gd name="connsiteX3-583" fmla="*/ 406960 w 6409050"/>
              <a:gd name="connsiteY3-584" fmla="*/ 1977193 h 3400961"/>
              <a:gd name="connsiteX4-585" fmla="*/ 0 w 6409050"/>
              <a:gd name="connsiteY4-586" fmla="*/ 2402435 h 3400961"/>
              <a:gd name="connsiteX5-587" fmla="*/ 973553 w 6409050"/>
              <a:gd name="connsiteY5-588" fmla="*/ 2478737 h 3400961"/>
              <a:gd name="connsiteX6-589" fmla="*/ 5660854 w 6409050"/>
              <a:gd name="connsiteY6-590" fmla="*/ 3079370 h 3400961"/>
              <a:gd name="connsiteX7-591" fmla="*/ 6167660 w 6409050"/>
              <a:gd name="connsiteY7-592" fmla="*/ 707386 h 3400961"/>
              <a:gd name="connsiteX0-593" fmla="*/ 6167660 w 6409050"/>
              <a:gd name="connsiteY0-594" fmla="*/ 707386 h 3400961"/>
              <a:gd name="connsiteX1-595" fmla="*/ 3296476 w 6409050"/>
              <a:gd name="connsiteY1-596" fmla="*/ 1 h 3400961"/>
              <a:gd name="connsiteX2-597" fmla="*/ 710354 w 6409050"/>
              <a:gd name="connsiteY2-598" fmla="*/ 431559 h 3400961"/>
              <a:gd name="connsiteX3-599" fmla="*/ 557431 w 6409050"/>
              <a:gd name="connsiteY3-600" fmla="*/ 1930894 h 3400961"/>
              <a:gd name="connsiteX4-601" fmla="*/ 0 w 6409050"/>
              <a:gd name="connsiteY4-602" fmla="*/ 2402435 h 3400961"/>
              <a:gd name="connsiteX5-603" fmla="*/ 973553 w 6409050"/>
              <a:gd name="connsiteY5-604" fmla="*/ 2478737 h 3400961"/>
              <a:gd name="connsiteX6-605" fmla="*/ 5660854 w 6409050"/>
              <a:gd name="connsiteY6-606" fmla="*/ 3079370 h 3400961"/>
              <a:gd name="connsiteX7-607" fmla="*/ 6167660 w 6409050"/>
              <a:gd name="connsiteY7-608" fmla="*/ 707386 h 3400961"/>
              <a:gd name="connsiteX0-609" fmla="*/ 6167660 w 6409050"/>
              <a:gd name="connsiteY0-610" fmla="*/ 707386 h 3400961"/>
              <a:gd name="connsiteX1-611" fmla="*/ 3296476 w 6409050"/>
              <a:gd name="connsiteY1-612" fmla="*/ 1 h 3400961"/>
              <a:gd name="connsiteX2-613" fmla="*/ 710354 w 6409050"/>
              <a:gd name="connsiteY2-614" fmla="*/ 431559 h 3400961"/>
              <a:gd name="connsiteX3-615" fmla="*/ 557431 w 6409050"/>
              <a:gd name="connsiteY3-616" fmla="*/ 1930894 h 3400961"/>
              <a:gd name="connsiteX4-617" fmla="*/ 0 w 6409050"/>
              <a:gd name="connsiteY4-618" fmla="*/ 2402435 h 3400961"/>
              <a:gd name="connsiteX5-619" fmla="*/ 973553 w 6409050"/>
              <a:gd name="connsiteY5-620" fmla="*/ 2478737 h 3400961"/>
              <a:gd name="connsiteX6-621" fmla="*/ 5660854 w 6409050"/>
              <a:gd name="connsiteY6-622" fmla="*/ 3079370 h 3400961"/>
              <a:gd name="connsiteX7-623" fmla="*/ 6167660 w 6409050"/>
              <a:gd name="connsiteY7-624" fmla="*/ 707386 h 3400961"/>
              <a:gd name="connsiteX0-625" fmla="*/ 6167660 w 6409050"/>
              <a:gd name="connsiteY0-626" fmla="*/ 719911 h 3413486"/>
              <a:gd name="connsiteX1-627" fmla="*/ 3296476 w 6409050"/>
              <a:gd name="connsiteY1-628" fmla="*/ 12526 h 3413486"/>
              <a:gd name="connsiteX2-629" fmla="*/ 837676 w 6409050"/>
              <a:gd name="connsiteY2-630" fmla="*/ 397786 h 3413486"/>
              <a:gd name="connsiteX3-631" fmla="*/ 557431 w 6409050"/>
              <a:gd name="connsiteY3-632" fmla="*/ 1943419 h 3413486"/>
              <a:gd name="connsiteX4-633" fmla="*/ 0 w 6409050"/>
              <a:gd name="connsiteY4-634" fmla="*/ 2414960 h 3413486"/>
              <a:gd name="connsiteX5-635" fmla="*/ 973553 w 6409050"/>
              <a:gd name="connsiteY5-636" fmla="*/ 2491262 h 3413486"/>
              <a:gd name="connsiteX6-637" fmla="*/ 5660854 w 6409050"/>
              <a:gd name="connsiteY6-638" fmla="*/ 3091895 h 3413486"/>
              <a:gd name="connsiteX7-639" fmla="*/ 6167660 w 6409050"/>
              <a:gd name="connsiteY7-640" fmla="*/ 719911 h 3413486"/>
              <a:gd name="connsiteX0-641" fmla="*/ 6167660 w 6416077"/>
              <a:gd name="connsiteY0-642" fmla="*/ 719911 h 3407339"/>
              <a:gd name="connsiteX1-643" fmla="*/ 3296476 w 6416077"/>
              <a:gd name="connsiteY1-644" fmla="*/ 12526 h 3407339"/>
              <a:gd name="connsiteX2-645" fmla="*/ 837676 w 6416077"/>
              <a:gd name="connsiteY2-646" fmla="*/ 397786 h 3407339"/>
              <a:gd name="connsiteX3-647" fmla="*/ 557431 w 6416077"/>
              <a:gd name="connsiteY3-648" fmla="*/ 1943419 h 3407339"/>
              <a:gd name="connsiteX4-649" fmla="*/ 0 w 6416077"/>
              <a:gd name="connsiteY4-650" fmla="*/ 2414960 h 3407339"/>
              <a:gd name="connsiteX5-651" fmla="*/ 823082 w 6416077"/>
              <a:gd name="connsiteY5-652" fmla="*/ 2479687 h 3407339"/>
              <a:gd name="connsiteX6-653" fmla="*/ 5660854 w 6416077"/>
              <a:gd name="connsiteY6-654" fmla="*/ 3091895 h 3407339"/>
              <a:gd name="connsiteX7-655" fmla="*/ 6167660 w 6416077"/>
              <a:gd name="connsiteY7-656" fmla="*/ 719911 h 3407339"/>
              <a:gd name="connsiteX0-657" fmla="*/ 6167660 w 6418824"/>
              <a:gd name="connsiteY0-658" fmla="*/ 719911 h 3395212"/>
              <a:gd name="connsiteX1-659" fmla="*/ 3296476 w 6418824"/>
              <a:gd name="connsiteY1-660" fmla="*/ 12526 h 3395212"/>
              <a:gd name="connsiteX2-661" fmla="*/ 837676 w 6418824"/>
              <a:gd name="connsiteY2-662" fmla="*/ 397786 h 3395212"/>
              <a:gd name="connsiteX3-663" fmla="*/ 557431 w 6418824"/>
              <a:gd name="connsiteY3-664" fmla="*/ 1943419 h 3395212"/>
              <a:gd name="connsiteX4-665" fmla="*/ 0 w 6418824"/>
              <a:gd name="connsiteY4-666" fmla="*/ 2414960 h 3395212"/>
              <a:gd name="connsiteX5-667" fmla="*/ 765208 w 6418824"/>
              <a:gd name="connsiteY5-668" fmla="*/ 2456538 h 3395212"/>
              <a:gd name="connsiteX6-669" fmla="*/ 5660854 w 6418824"/>
              <a:gd name="connsiteY6-670" fmla="*/ 3091895 h 3395212"/>
              <a:gd name="connsiteX7-671" fmla="*/ 6167660 w 6418824"/>
              <a:gd name="connsiteY7-672" fmla="*/ 719911 h 3395212"/>
              <a:gd name="connsiteX0-673" fmla="*/ 6167660 w 6418824"/>
              <a:gd name="connsiteY0-674" fmla="*/ 719911 h 3395212"/>
              <a:gd name="connsiteX1-675" fmla="*/ 3296476 w 6418824"/>
              <a:gd name="connsiteY1-676" fmla="*/ 12526 h 3395212"/>
              <a:gd name="connsiteX2-677" fmla="*/ 837676 w 6418824"/>
              <a:gd name="connsiteY2-678" fmla="*/ 397786 h 3395212"/>
              <a:gd name="connsiteX3-679" fmla="*/ 557431 w 6418824"/>
              <a:gd name="connsiteY3-680" fmla="*/ 1943419 h 3395212"/>
              <a:gd name="connsiteX4-681" fmla="*/ 0 w 6418824"/>
              <a:gd name="connsiteY4-682" fmla="*/ 2414960 h 3395212"/>
              <a:gd name="connsiteX5-683" fmla="*/ 765208 w 6418824"/>
              <a:gd name="connsiteY5-684" fmla="*/ 2456538 h 3395212"/>
              <a:gd name="connsiteX6-685" fmla="*/ 5660854 w 6418824"/>
              <a:gd name="connsiteY6-686" fmla="*/ 3091895 h 3395212"/>
              <a:gd name="connsiteX7-687" fmla="*/ 6167660 w 6418824"/>
              <a:gd name="connsiteY7-688" fmla="*/ 719911 h 3395212"/>
              <a:gd name="connsiteX0-689" fmla="*/ 6132936 w 6384100"/>
              <a:gd name="connsiteY0-690" fmla="*/ 719911 h 3395212"/>
              <a:gd name="connsiteX1-691" fmla="*/ 3261752 w 6384100"/>
              <a:gd name="connsiteY1-692" fmla="*/ 12526 h 3395212"/>
              <a:gd name="connsiteX2-693" fmla="*/ 802952 w 6384100"/>
              <a:gd name="connsiteY2-694" fmla="*/ 397786 h 3395212"/>
              <a:gd name="connsiteX3-695" fmla="*/ 522707 w 6384100"/>
              <a:gd name="connsiteY3-696" fmla="*/ 1943419 h 3395212"/>
              <a:gd name="connsiteX4-697" fmla="*/ 0 w 6384100"/>
              <a:gd name="connsiteY4-698" fmla="*/ 2171892 h 3395212"/>
              <a:gd name="connsiteX5-699" fmla="*/ 730484 w 6384100"/>
              <a:gd name="connsiteY5-700" fmla="*/ 2456538 h 3395212"/>
              <a:gd name="connsiteX6-701" fmla="*/ 5626130 w 6384100"/>
              <a:gd name="connsiteY6-702" fmla="*/ 3091895 h 3395212"/>
              <a:gd name="connsiteX7-703" fmla="*/ 6132936 w 6384100"/>
              <a:gd name="connsiteY7-704" fmla="*/ 719911 h 3395212"/>
              <a:gd name="connsiteX0-705" fmla="*/ 6132936 w 6384100"/>
              <a:gd name="connsiteY0-706" fmla="*/ 717888 h 3393189"/>
              <a:gd name="connsiteX1-707" fmla="*/ 3261752 w 6384100"/>
              <a:gd name="connsiteY1-708" fmla="*/ 10503 h 3393189"/>
              <a:gd name="connsiteX2-709" fmla="*/ 802952 w 6384100"/>
              <a:gd name="connsiteY2-710" fmla="*/ 395763 h 3393189"/>
              <a:gd name="connsiteX3-711" fmla="*/ 487982 w 6384100"/>
              <a:gd name="connsiteY3-712" fmla="*/ 1709902 h 3393189"/>
              <a:gd name="connsiteX4-713" fmla="*/ 0 w 6384100"/>
              <a:gd name="connsiteY4-714" fmla="*/ 2169869 h 3393189"/>
              <a:gd name="connsiteX5-715" fmla="*/ 730484 w 6384100"/>
              <a:gd name="connsiteY5-716" fmla="*/ 2454515 h 3393189"/>
              <a:gd name="connsiteX6-717" fmla="*/ 5626130 w 6384100"/>
              <a:gd name="connsiteY6-718" fmla="*/ 3089872 h 3393189"/>
              <a:gd name="connsiteX7-719" fmla="*/ 6132936 w 6384100"/>
              <a:gd name="connsiteY7-720" fmla="*/ 717888 h 3393189"/>
              <a:gd name="connsiteX0-721" fmla="*/ 6132936 w 6384100"/>
              <a:gd name="connsiteY0-722" fmla="*/ 717888 h 3393189"/>
              <a:gd name="connsiteX1-723" fmla="*/ 3261752 w 6384100"/>
              <a:gd name="connsiteY1-724" fmla="*/ 10503 h 3393189"/>
              <a:gd name="connsiteX2-725" fmla="*/ 802952 w 6384100"/>
              <a:gd name="connsiteY2-726" fmla="*/ 395763 h 3393189"/>
              <a:gd name="connsiteX3-727" fmla="*/ 487982 w 6384100"/>
              <a:gd name="connsiteY3-728" fmla="*/ 1709902 h 3393189"/>
              <a:gd name="connsiteX4-729" fmla="*/ 0 w 6384100"/>
              <a:gd name="connsiteY4-730" fmla="*/ 2169869 h 3393189"/>
              <a:gd name="connsiteX5-731" fmla="*/ 730484 w 6384100"/>
              <a:gd name="connsiteY5-732" fmla="*/ 2454515 h 3393189"/>
              <a:gd name="connsiteX6-733" fmla="*/ 5626130 w 6384100"/>
              <a:gd name="connsiteY6-734" fmla="*/ 3089872 h 3393189"/>
              <a:gd name="connsiteX7-735" fmla="*/ 6132936 w 6384100"/>
              <a:gd name="connsiteY7-736" fmla="*/ 717888 h 3393189"/>
              <a:gd name="connsiteX0-737" fmla="*/ 6132936 w 6384100"/>
              <a:gd name="connsiteY0-738" fmla="*/ 717888 h 3393189"/>
              <a:gd name="connsiteX1-739" fmla="*/ 3261752 w 6384100"/>
              <a:gd name="connsiteY1-740" fmla="*/ 10503 h 3393189"/>
              <a:gd name="connsiteX2-741" fmla="*/ 802952 w 6384100"/>
              <a:gd name="connsiteY2-742" fmla="*/ 395763 h 3393189"/>
              <a:gd name="connsiteX3-743" fmla="*/ 487982 w 6384100"/>
              <a:gd name="connsiteY3-744" fmla="*/ 1709902 h 3393189"/>
              <a:gd name="connsiteX4-745" fmla="*/ 0 w 6384100"/>
              <a:gd name="connsiteY4-746" fmla="*/ 2169869 h 3393189"/>
              <a:gd name="connsiteX5-747" fmla="*/ 730484 w 6384100"/>
              <a:gd name="connsiteY5-748" fmla="*/ 2454515 h 3393189"/>
              <a:gd name="connsiteX6-749" fmla="*/ 5626130 w 6384100"/>
              <a:gd name="connsiteY6-750" fmla="*/ 3089872 h 3393189"/>
              <a:gd name="connsiteX7-751" fmla="*/ 6132936 w 6384100"/>
              <a:gd name="connsiteY7-752" fmla="*/ 717888 h 3393189"/>
              <a:gd name="connsiteX0-753" fmla="*/ 6132936 w 6384100"/>
              <a:gd name="connsiteY0-754" fmla="*/ 717888 h 3393189"/>
              <a:gd name="connsiteX1-755" fmla="*/ 3261752 w 6384100"/>
              <a:gd name="connsiteY1-756" fmla="*/ 10503 h 3393189"/>
              <a:gd name="connsiteX2-757" fmla="*/ 802952 w 6384100"/>
              <a:gd name="connsiteY2-758" fmla="*/ 395763 h 3393189"/>
              <a:gd name="connsiteX3-759" fmla="*/ 487982 w 6384100"/>
              <a:gd name="connsiteY3-760" fmla="*/ 1709902 h 3393189"/>
              <a:gd name="connsiteX4-761" fmla="*/ 0 w 6384100"/>
              <a:gd name="connsiteY4-762" fmla="*/ 2169869 h 3393189"/>
              <a:gd name="connsiteX5-763" fmla="*/ 730484 w 6384100"/>
              <a:gd name="connsiteY5-764" fmla="*/ 2454515 h 3393189"/>
              <a:gd name="connsiteX6-765" fmla="*/ 5626130 w 6384100"/>
              <a:gd name="connsiteY6-766" fmla="*/ 3089872 h 3393189"/>
              <a:gd name="connsiteX7-767" fmla="*/ 6132936 w 6384100"/>
              <a:gd name="connsiteY7-768" fmla="*/ 717888 h 3393189"/>
              <a:gd name="connsiteX0-769" fmla="*/ 6132936 w 6384100"/>
              <a:gd name="connsiteY0-770" fmla="*/ 717888 h 3393189"/>
              <a:gd name="connsiteX1-771" fmla="*/ 3261752 w 6384100"/>
              <a:gd name="connsiteY1-772" fmla="*/ 10503 h 3393189"/>
              <a:gd name="connsiteX2-773" fmla="*/ 802952 w 6384100"/>
              <a:gd name="connsiteY2-774" fmla="*/ 395763 h 3393189"/>
              <a:gd name="connsiteX3-775" fmla="*/ 487982 w 6384100"/>
              <a:gd name="connsiteY3-776" fmla="*/ 1709902 h 3393189"/>
              <a:gd name="connsiteX4-777" fmla="*/ 0 w 6384100"/>
              <a:gd name="connsiteY4-778" fmla="*/ 2169869 h 3393189"/>
              <a:gd name="connsiteX5-779" fmla="*/ 730484 w 6384100"/>
              <a:gd name="connsiteY5-780" fmla="*/ 2454515 h 3393189"/>
              <a:gd name="connsiteX6-781" fmla="*/ 5626130 w 6384100"/>
              <a:gd name="connsiteY6-782" fmla="*/ 3089872 h 3393189"/>
              <a:gd name="connsiteX7-783" fmla="*/ 6132936 w 6384100"/>
              <a:gd name="connsiteY7-784" fmla="*/ 717888 h 3393189"/>
              <a:gd name="connsiteX0-785" fmla="*/ 6132936 w 6384100"/>
              <a:gd name="connsiteY0-786" fmla="*/ 717888 h 3393189"/>
              <a:gd name="connsiteX1-787" fmla="*/ 3261752 w 6384100"/>
              <a:gd name="connsiteY1-788" fmla="*/ 10503 h 3393189"/>
              <a:gd name="connsiteX2-789" fmla="*/ 802952 w 6384100"/>
              <a:gd name="connsiteY2-790" fmla="*/ 395763 h 3393189"/>
              <a:gd name="connsiteX3-791" fmla="*/ 487982 w 6384100"/>
              <a:gd name="connsiteY3-792" fmla="*/ 1709902 h 3393189"/>
              <a:gd name="connsiteX4-793" fmla="*/ 0 w 6384100"/>
              <a:gd name="connsiteY4-794" fmla="*/ 2169869 h 3393189"/>
              <a:gd name="connsiteX5-795" fmla="*/ 730484 w 6384100"/>
              <a:gd name="connsiteY5-796" fmla="*/ 2454515 h 3393189"/>
              <a:gd name="connsiteX6-797" fmla="*/ 5626130 w 6384100"/>
              <a:gd name="connsiteY6-798" fmla="*/ 3089872 h 3393189"/>
              <a:gd name="connsiteX7-799" fmla="*/ 6132936 w 6384100"/>
              <a:gd name="connsiteY7-800" fmla="*/ 717888 h 3393189"/>
              <a:gd name="connsiteX0-801" fmla="*/ 6132936 w 6384100"/>
              <a:gd name="connsiteY0-802" fmla="*/ 717888 h 3393189"/>
              <a:gd name="connsiteX1-803" fmla="*/ 3261752 w 6384100"/>
              <a:gd name="connsiteY1-804" fmla="*/ 10503 h 3393189"/>
              <a:gd name="connsiteX2-805" fmla="*/ 802952 w 6384100"/>
              <a:gd name="connsiteY2-806" fmla="*/ 395763 h 3393189"/>
              <a:gd name="connsiteX3-807" fmla="*/ 487982 w 6384100"/>
              <a:gd name="connsiteY3-808" fmla="*/ 1709902 h 3393189"/>
              <a:gd name="connsiteX4-809" fmla="*/ 0 w 6384100"/>
              <a:gd name="connsiteY4-810" fmla="*/ 2169869 h 3393189"/>
              <a:gd name="connsiteX5-811" fmla="*/ 730484 w 6384100"/>
              <a:gd name="connsiteY5-812" fmla="*/ 2454515 h 3393189"/>
              <a:gd name="connsiteX6-813" fmla="*/ 5626130 w 6384100"/>
              <a:gd name="connsiteY6-814" fmla="*/ 3089872 h 3393189"/>
              <a:gd name="connsiteX7-815" fmla="*/ 6132936 w 6384100"/>
              <a:gd name="connsiteY7-816" fmla="*/ 717888 h 3393189"/>
              <a:gd name="connsiteX0-817" fmla="*/ 6132936 w 6340891"/>
              <a:gd name="connsiteY0-818" fmla="*/ 695744 h 3371045"/>
              <a:gd name="connsiteX1-819" fmla="*/ 3863635 w 6340891"/>
              <a:gd name="connsiteY1-820" fmla="*/ 11508 h 3371045"/>
              <a:gd name="connsiteX2-821" fmla="*/ 802952 w 6340891"/>
              <a:gd name="connsiteY2-822" fmla="*/ 373619 h 3371045"/>
              <a:gd name="connsiteX3-823" fmla="*/ 487982 w 6340891"/>
              <a:gd name="connsiteY3-824" fmla="*/ 1687758 h 3371045"/>
              <a:gd name="connsiteX4-825" fmla="*/ 0 w 6340891"/>
              <a:gd name="connsiteY4-826" fmla="*/ 2147725 h 3371045"/>
              <a:gd name="connsiteX5-827" fmla="*/ 730484 w 6340891"/>
              <a:gd name="connsiteY5-828" fmla="*/ 2432371 h 3371045"/>
              <a:gd name="connsiteX6-829" fmla="*/ 5626130 w 6340891"/>
              <a:gd name="connsiteY6-830" fmla="*/ 3067728 h 3371045"/>
              <a:gd name="connsiteX7-831" fmla="*/ 6132936 w 6340891"/>
              <a:gd name="connsiteY7-832" fmla="*/ 695744 h 3371045"/>
              <a:gd name="connsiteX0-833" fmla="*/ 7366827 w 7574782"/>
              <a:gd name="connsiteY0-834" fmla="*/ 695744 h 3371045"/>
              <a:gd name="connsiteX1-835" fmla="*/ 5097526 w 7574782"/>
              <a:gd name="connsiteY1-836" fmla="*/ 11508 h 3371045"/>
              <a:gd name="connsiteX2-837" fmla="*/ 2036843 w 7574782"/>
              <a:gd name="connsiteY2-838" fmla="*/ 373619 h 3371045"/>
              <a:gd name="connsiteX3-839" fmla="*/ 1721873 w 7574782"/>
              <a:gd name="connsiteY3-840" fmla="*/ 1687758 h 3371045"/>
              <a:gd name="connsiteX4-841" fmla="*/ -1 w 7574782"/>
              <a:gd name="connsiteY4-842" fmla="*/ 2466507 h 3371045"/>
              <a:gd name="connsiteX5-843" fmla="*/ 1964375 w 7574782"/>
              <a:gd name="connsiteY5-844" fmla="*/ 2432371 h 3371045"/>
              <a:gd name="connsiteX6-845" fmla="*/ 6860021 w 7574782"/>
              <a:gd name="connsiteY6-846" fmla="*/ 3067728 h 3371045"/>
              <a:gd name="connsiteX7-847" fmla="*/ 7366827 w 7574782"/>
              <a:gd name="connsiteY7-848" fmla="*/ 695744 h 3371045"/>
              <a:gd name="connsiteX0-849" fmla="*/ 6573289 w 6781244"/>
              <a:gd name="connsiteY0-850" fmla="*/ 695744 h 3371045"/>
              <a:gd name="connsiteX1-851" fmla="*/ 4303988 w 6781244"/>
              <a:gd name="connsiteY1-852" fmla="*/ 11508 h 3371045"/>
              <a:gd name="connsiteX2-853" fmla="*/ 1243305 w 6781244"/>
              <a:gd name="connsiteY2-854" fmla="*/ 373619 h 3371045"/>
              <a:gd name="connsiteX3-855" fmla="*/ 928335 w 6781244"/>
              <a:gd name="connsiteY3-856" fmla="*/ 1687758 h 3371045"/>
              <a:gd name="connsiteX4-857" fmla="*/ 1 w 6781244"/>
              <a:gd name="connsiteY4-858" fmla="*/ 2392227 h 3371045"/>
              <a:gd name="connsiteX5-859" fmla="*/ 1170837 w 6781244"/>
              <a:gd name="connsiteY5-860" fmla="*/ 2432371 h 3371045"/>
              <a:gd name="connsiteX6-861" fmla="*/ 6066483 w 6781244"/>
              <a:gd name="connsiteY6-862" fmla="*/ 3067728 h 3371045"/>
              <a:gd name="connsiteX7-863" fmla="*/ 6573289 w 6781244"/>
              <a:gd name="connsiteY7-864" fmla="*/ 695744 h 3371045"/>
              <a:gd name="connsiteX0-865" fmla="*/ 7632835 w 7840790"/>
              <a:gd name="connsiteY0-866" fmla="*/ 695744 h 3371045"/>
              <a:gd name="connsiteX1-867" fmla="*/ 5363534 w 7840790"/>
              <a:gd name="connsiteY1-868" fmla="*/ 11508 h 3371045"/>
              <a:gd name="connsiteX2-869" fmla="*/ 2302851 w 7840790"/>
              <a:gd name="connsiteY2-870" fmla="*/ 373619 h 3371045"/>
              <a:gd name="connsiteX3-871" fmla="*/ 1987881 w 7840790"/>
              <a:gd name="connsiteY3-872" fmla="*/ 1687758 h 3371045"/>
              <a:gd name="connsiteX4-873" fmla="*/ -1 w 7840790"/>
              <a:gd name="connsiteY4-874" fmla="*/ 2338787 h 3371045"/>
              <a:gd name="connsiteX5-875" fmla="*/ 2230383 w 7840790"/>
              <a:gd name="connsiteY5-876" fmla="*/ 2432371 h 3371045"/>
              <a:gd name="connsiteX6-877" fmla="*/ 7126029 w 7840790"/>
              <a:gd name="connsiteY6-878" fmla="*/ 3067728 h 3371045"/>
              <a:gd name="connsiteX7-879" fmla="*/ 7632835 w 7840790"/>
              <a:gd name="connsiteY7-880" fmla="*/ 695744 h 3371045"/>
              <a:gd name="connsiteX0-881" fmla="*/ 7632835 w 7840790"/>
              <a:gd name="connsiteY0-882" fmla="*/ 695744 h 3371045"/>
              <a:gd name="connsiteX1-883" fmla="*/ 5363534 w 7840790"/>
              <a:gd name="connsiteY1-884" fmla="*/ 11508 h 3371045"/>
              <a:gd name="connsiteX2-885" fmla="*/ 2302851 w 7840790"/>
              <a:gd name="connsiteY2-886" fmla="*/ 373619 h 3371045"/>
              <a:gd name="connsiteX3-887" fmla="*/ 1987881 w 7840790"/>
              <a:gd name="connsiteY3-888" fmla="*/ 1687758 h 3371045"/>
              <a:gd name="connsiteX4-889" fmla="*/ -1 w 7840790"/>
              <a:gd name="connsiteY4-890" fmla="*/ 2338787 h 3371045"/>
              <a:gd name="connsiteX5-891" fmla="*/ 2230383 w 7840790"/>
              <a:gd name="connsiteY5-892" fmla="*/ 2432371 h 3371045"/>
              <a:gd name="connsiteX6-893" fmla="*/ 7126029 w 7840790"/>
              <a:gd name="connsiteY6-894" fmla="*/ 3067728 h 3371045"/>
              <a:gd name="connsiteX7-895" fmla="*/ 7632835 w 7840790"/>
              <a:gd name="connsiteY7-896" fmla="*/ 695744 h 3371045"/>
              <a:gd name="connsiteX0-897" fmla="*/ 7632835 w 7840790"/>
              <a:gd name="connsiteY0-898" fmla="*/ 695744 h 3371045"/>
              <a:gd name="connsiteX1-899" fmla="*/ 5363534 w 7840790"/>
              <a:gd name="connsiteY1-900" fmla="*/ 11508 h 3371045"/>
              <a:gd name="connsiteX2-901" fmla="*/ 2302851 w 7840790"/>
              <a:gd name="connsiteY2-902" fmla="*/ 373619 h 3371045"/>
              <a:gd name="connsiteX3-903" fmla="*/ 1987881 w 7840790"/>
              <a:gd name="connsiteY3-904" fmla="*/ 1687758 h 3371045"/>
              <a:gd name="connsiteX4-905" fmla="*/ -1 w 7840790"/>
              <a:gd name="connsiteY4-906" fmla="*/ 2338787 h 3371045"/>
              <a:gd name="connsiteX5-907" fmla="*/ 2230383 w 7840790"/>
              <a:gd name="connsiteY5-908" fmla="*/ 2432371 h 3371045"/>
              <a:gd name="connsiteX6-909" fmla="*/ 7126029 w 7840790"/>
              <a:gd name="connsiteY6-910" fmla="*/ 3067728 h 3371045"/>
              <a:gd name="connsiteX7-911" fmla="*/ 7632835 w 7840790"/>
              <a:gd name="connsiteY7-912" fmla="*/ 695744 h 3371045"/>
              <a:gd name="connsiteX0-913" fmla="*/ 7632835 w 7840790"/>
              <a:gd name="connsiteY0-914" fmla="*/ 694373 h 3369674"/>
              <a:gd name="connsiteX1-915" fmla="*/ 5363534 w 7840790"/>
              <a:gd name="connsiteY1-916" fmla="*/ 10137 h 3369674"/>
              <a:gd name="connsiteX2-917" fmla="*/ 2302851 w 7840790"/>
              <a:gd name="connsiteY2-918" fmla="*/ 372248 h 3369674"/>
              <a:gd name="connsiteX3-919" fmla="*/ 2024248 w 7840790"/>
              <a:gd name="connsiteY3-920" fmla="*/ 1513400 h 3369674"/>
              <a:gd name="connsiteX4-921" fmla="*/ -1 w 7840790"/>
              <a:gd name="connsiteY4-922" fmla="*/ 2337416 h 3369674"/>
              <a:gd name="connsiteX5-923" fmla="*/ 2230383 w 7840790"/>
              <a:gd name="connsiteY5-924" fmla="*/ 2431000 h 3369674"/>
              <a:gd name="connsiteX6-925" fmla="*/ 7126029 w 7840790"/>
              <a:gd name="connsiteY6-926" fmla="*/ 3066357 h 3369674"/>
              <a:gd name="connsiteX7-927" fmla="*/ 7632835 w 7840790"/>
              <a:gd name="connsiteY7-928" fmla="*/ 694373 h 3369674"/>
              <a:gd name="connsiteX0-929" fmla="*/ 7632835 w 7841692"/>
              <a:gd name="connsiteY0-930" fmla="*/ 694373 h 3416097"/>
              <a:gd name="connsiteX1-931" fmla="*/ 5363534 w 7841692"/>
              <a:gd name="connsiteY1-932" fmla="*/ 10137 h 3416097"/>
              <a:gd name="connsiteX2-933" fmla="*/ 2302851 w 7841692"/>
              <a:gd name="connsiteY2-934" fmla="*/ 372248 h 3416097"/>
              <a:gd name="connsiteX3-935" fmla="*/ 2024248 w 7841692"/>
              <a:gd name="connsiteY3-936" fmla="*/ 1513400 h 3416097"/>
              <a:gd name="connsiteX4-937" fmla="*/ -1 w 7841692"/>
              <a:gd name="connsiteY4-938" fmla="*/ 2337416 h 3416097"/>
              <a:gd name="connsiteX5-939" fmla="*/ 2212197 w 7841692"/>
              <a:gd name="connsiteY5-940" fmla="*/ 2517494 h 3416097"/>
              <a:gd name="connsiteX6-941" fmla="*/ 7126029 w 7841692"/>
              <a:gd name="connsiteY6-942" fmla="*/ 3066357 h 3416097"/>
              <a:gd name="connsiteX7-943" fmla="*/ 7632835 w 7841692"/>
              <a:gd name="connsiteY7-944" fmla="*/ 694373 h 3416097"/>
              <a:gd name="connsiteX0-945" fmla="*/ 7989523 w 8198380"/>
              <a:gd name="connsiteY0-946" fmla="*/ 694373 h 3416097"/>
              <a:gd name="connsiteX1-947" fmla="*/ 5720222 w 8198380"/>
              <a:gd name="connsiteY1-948" fmla="*/ 10137 h 3416097"/>
              <a:gd name="connsiteX2-949" fmla="*/ 2659539 w 8198380"/>
              <a:gd name="connsiteY2-950" fmla="*/ 372248 h 3416097"/>
              <a:gd name="connsiteX3-951" fmla="*/ 2380936 w 8198380"/>
              <a:gd name="connsiteY3-952" fmla="*/ 1513400 h 3416097"/>
              <a:gd name="connsiteX4-953" fmla="*/ 0 w 8198380"/>
              <a:gd name="connsiteY4-954" fmla="*/ 2902152 h 3416097"/>
              <a:gd name="connsiteX5-955" fmla="*/ 2568885 w 8198380"/>
              <a:gd name="connsiteY5-956" fmla="*/ 2517494 h 3416097"/>
              <a:gd name="connsiteX6-957" fmla="*/ 7482717 w 8198380"/>
              <a:gd name="connsiteY6-958" fmla="*/ 3066357 h 3416097"/>
              <a:gd name="connsiteX7-959" fmla="*/ 7989523 w 8198380"/>
              <a:gd name="connsiteY7-960" fmla="*/ 694373 h 3416097"/>
              <a:gd name="connsiteX0-961" fmla="*/ 7989523 w 8198380"/>
              <a:gd name="connsiteY0-962" fmla="*/ 694373 h 3416097"/>
              <a:gd name="connsiteX1-963" fmla="*/ 5720222 w 8198380"/>
              <a:gd name="connsiteY1-964" fmla="*/ 10137 h 3416097"/>
              <a:gd name="connsiteX2-965" fmla="*/ 2659539 w 8198380"/>
              <a:gd name="connsiteY2-966" fmla="*/ 372248 h 3416097"/>
              <a:gd name="connsiteX3-967" fmla="*/ 2380936 w 8198380"/>
              <a:gd name="connsiteY3-968" fmla="*/ 1513400 h 3416097"/>
              <a:gd name="connsiteX4-969" fmla="*/ 0 w 8198380"/>
              <a:gd name="connsiteY4-970" fmla="*/ 2902152 h 3416097"/>
              <a:gd name="connsiteX5-971" fmla="*/ 2568885 w 8198380"/>
              <a:gd name="connsiteY5-972" fmla="*/ 2517494 h 3416097"/>
              <a:gd name="connsiteX6-973" fmla="*/ 7482717 w 8198380"/>
              <a:gd name="connsiteY6-974" fmla="*/ 3066357 h 3416097"/>
              <a:gd name="connsiteX7-975" fmla="*/ 7989523 w 8198380"/>
              <a:gd name="connsiteY7-976" fmla="*/ 694373 h 3416097"/>
              <a:gd name="connsiteX0-977" fmla="*/ 7058083 w 7266940"/>
              <a:gd name="connsiteY0-978" fmla="*/ 694373 h 3416097"/>
              <a:gd name="connsiteX1-979" fmla="*/ 4788782 w 7266940"/>
              <a:gd name="connsiteY1-980" fmla="*/ 10137 h 3416097"/>
              <a:gd name="connsiteX2-981" fmla="*/ 1728099 w 7266940"/>
              <a:gd name="connsiteY2-982" fmla="*/ 372248 h 3416097"/>
              <a:gd name="connsiteX3-983" fmla="*/ 1449496 w 7266940"/>
              <a:gd name="connsiteY3-984" fmla="*/ 1513400 h 3416097"/>
              <a:gd name="connsiteX4-985" fmla="*/ 2 w 7266940"/>
              <a:gd name="connsiteY4-986" fmla="*/ 2716041 h 3416097"/>
              <a:gd name="connsiteX5-987" fmla="*/ 1637445 w 7266940"/>
              <a:gd name="connsiteY5-988" fmla="*/ 2517494 h 3416097"/>
              <a:gd name="connsiteX6-989" fmla="*/ 6551277 w 7266940"/>
              <a:gd name="connsiteY6-990" fmla="*/ 3066357 h 3416097"/>
              <a:gd name="connsiteX7-991" fmla="*/ 7058083 w 7266940"/>
              <a:gd name="connsiteY7-992" fmla="*/ 694373 h 3416097"/>
              <a:gd name="connsiteX0-993" fmla="*/ 7058083 w 7266940"/>
              <a:gd name="connsiteY0-994" fmla="*/ 694373 h 3416097"/>
              <a:gd name="connsiteX1-995" fmla="*/ 4788782 w 7266940"/>
              <a:gd name="connsiteY1-996" fmla="*/ 10137 h 3416097"/>
              <a:gd name="connsiteX2-997" fmla="*/ 1728099 w 7266940"/>
              <a:gd name="connsiteY2-998" fmla="*/ 372248 h 3416097"/>
              <a:gd name="connsiteX3-999" fmla="*/ 1449496 w 7266940"/>
              <a:gd name="connsiteY3-1000" fmla="*/ 1513400 h 3416097"/>
              <a:gd name="connsiteX4-1001" fmla="*/ 2 w 7266940"/>
              <a:gd name="connsiteY4-1002" fmla="*/ 2716041 h 3416097"/>
              <a:gd name="connsiteX5-1003" fmla="*/ 1637445 w 7266940"/>
              <a:gd name="connsiteY5-1004" fmla="*/ 2517494 h 3416097"/>
              <a:gd name="connsiteX6-1005" fmla="*/ 6551277 w 7266940"/>
              <a:gd name="connsiteY6-1006" fmla="*/ 3066357 h 3416097"/>
              <a:gd name="connsiteX7-1007" fmla="*/ 7058083 w 7266940"/>
              <a:gd name="connsiteY7-1008" fmla="*/ 694373 h 3416097"/>
              <a:gd name="connsiteX0-1009" fmla="*/ 7176431 w 7385288"/>
              <a:gd name="connsiteY0-1010" fmla="*/ 694373 h 3416097"/>
              <a:gd name="connsiteX1-1011" fmla="*/ 4907130 w 7385288"/>
              <a:gd name="connsiteY1-1012" fmla="*/ 10137 h 3416097"/>
              <a:gd name="connsiteX2-1013" fmla="*/ 1846447 w 7385288"/>
              <a:gd name="connsiteY2-1014" fmla="*/ 372248 h 3416097"/>
              <a:gd name="connsiteX3-1015" fmla="*/ 1567844 w 7385288"/>
              <a:gd name="connsiteY3-1016" fmla="*/ 1513400 h 3416097"/>
              <a:gd name="connsiteX4-1017" fmla="*/ -2 w 7385288"/>
              <a:gd name="connsiteY4-1018" fmla="*/ 2339261 h 3416097"/>
              <a:gd name="connsiteX5-1019" fmla="*/ 1755793 w 7385288"/>
              <a:gd name="connsiteY5-1020" fmla="*/ 2517494 h 3416097"/>
              <a:gd name="connsiteX6-1021" fmla="*/ 6669625 w 7385288"/>
              <a:gd name="connsiteY6-1022" fmla="*/ 3066357 h 3416097"/>
              <a:gd name="connsiteX7-1023" fmla="*/ 7176431 w 7385288"/>
              <a:gd name="connsiteY7-1024" fmla="*/ 694373 h 3416097"/>
              <a:gd name="connsiteX0-1025" fmla="*/ 7176431 w 7385288"/>
              <a:gd name="connsiteY0-1026" fmla="*/ 694373 h 3416097"/>
              <a:gd name="connsiteX1-1027" fmla="*/ 4907130 w 7385288"/>
              <a:gd name="connsiteY1-1028" fmla="*/ 10137 h 3416097"/>
              <a:gd name="connsiteX2-1029" fmla="*/ 1846447 w 7385288"/>
              <a:gd name="connsiteY2-1030" fmla="*/ 372248 h 3416097"/>
              <a:gd name="connsiteX3-1031" fmla="*/ 1567844 w 7385288"/>
              <a:gd name="connsiteY3-1032" fmla="*/ 1513400 h 3416097"/>
              <a:gd name="connsiteX4-1033" fmla="*/ -2 w 7385288"/>
              <a:gd name="connsiteY4-1034" fmla="*/ 2339261 h 3416097"/>
              <a:gd name="connsiteX5-1035" fmla="*/ 1755793 w 7385288"/>
              <a:gd name="connsiteY5-1036" fmla="*/ 2517494 h 3416097"/>
              <a:gd name="connsiteX6-1037" fmla="*/ 6669625 w 7385288"/>
              <a:gd name="connsiteY6-1038" fmla="*/ 3066357 h 3416097"/>
              <a:gd name="connsiteX7-1039" fmla="*/ 7176431 w 7385288"/>
              <a:gd name="connsiteY7-1040" fmla="*/ 694373 h 3416097"/>
              <a:gd name="connsiteX0-1041" fmla="*/ 7176431 w 7385288"/>
              <a:gd name="connsiteY0-1042" fmla="*/ 694373 h 3416097"/>
              <a:gd name="connsiteX1-1043" fmla="*/ 4907130 w 7385288"/>
              <a:gd name="connsiteY1-1044" fmla="*/ 10137 h 3416097"/>
              <a:gd name="connsiteX2-1045" fmla="*/ 1846447 w 7385288"/>
              <a:gd name="connsiteY2-1046" fmla="*/ 372248 h 3416097"/>
              <a:gd name="connsiteX3-1047" fmla="*/ 1567844 w 7385288"/>
              <a:gd name="connsiteY3-1048" fmla="*/ 1513400 h 3416097"/>
              <a:gd name="connsiteX4-1049" fmla="*/ -2 w 7385288"/>
              <a:gd name="connsiteY4-1050" fmla="*/ 2339261 h 3416097"/>
              <a:gd name="connsiteX5-1051" fmla="*/ 1755793 w 7385288"/>
              <a:gd name="connsiteY5-1052" fmla="*/ 2517494 h 3416097"/>
              <a:gd name="connsiteX6-1053" fmla="*/ 6669625 w 7385288"/>
              <a:gd name="connsiteY6-1054" fmla="*/ 3066357 h 3416097"/>
              <a:gd name="connsiteX7-1055" fmla="*/ 7176431 w 7385288"/>
              <a:gd name="connsiteY7-1056" fmla="*/ 694373 h 3416097"/>
              <a:gd name="connsiteX0-1057" fmla="*/ 6998907 w 7207764"/>
              <a:gd name="connsiteY0-1058" fmla="*/ 694373 h 3416097"/>
              <a:gd name="connsiteX1-1059" fmla="*/ 4729606 w 7207764"/>
              <a:gd name="connsiteY1-1060" fmla="*/ 10137 h 3416097"/>
              <a:gd name="connsiteX2-1061" fmla="*/ 1668923 w 7207764"/>
              <a:gd name="connsiteY2-1062" fmla="*/ 372248 h 3416097"/>
              <a:gd name="connsiteX3-1063" fmla="*/ 1390320 w 7207764"/>
              <a:gd name="connsiteY3-1064" fmla="*/ 1513400 h 3416097"/>
              <a:gd name="connsiteX4-1065" fmla="*/ 0 w 7207764"/>
              <a:gd name="connsiteY4-1066" fmla="*/ 2136378 h 3416097"/>
              <a:gd name="connsiteX5-1067" fmla="*/ 1578269 w 7207764"/>
              <a:gd name="connsiteY5-1068" fmla="*/ 2517494 h 3416097"/>
              <a:gd name="connsiteX6-1069" fmla="*/ 6492101 w 7207764"/>
              <a:gd name="connsiteY6-1070" fmla="*/ 3066357 h 3416097"/>
              <a:gd name="connsiteX7-1071" fmla="*/ 6998907 w 7207764"/>
              <a:gd name="connsiteY7-1072" fmla="*/ 694373 h 3416097"/>
              <a:gd name="connsiteX0-1073" fmla="*/ 6998907 w 7207764"/>
              <a:gd name="connsiteY0-1074" fmla="*/ 694373 h 3416097"/>
              <a:gd name="connsiteX1-1075" fmla="*/ 4729606 w 7207764"/>
              <a:gd name="connsiteY1-1076" fmla="*/ 10137 h 3416097"/>
              <a:gd name="connsiteX2-1077" fmla="*/ 1668923 w 7207764"/>
              <a:gd name="connsiteY2-1078" fmla="*/ 372248 h 3416097"/>
              <a:gd name="connsiteX3-1079" fmla="*/ 1390320 w 7207764"/>
              <a:gd name="connsiteY3-1080" fmla="*/ 1513400 h 3416097"/>
              <a:gd name="connsiteX4-1081" fmla="*/ 0 w 7207764"/>
              <a:gd name="connsiteY4-1082" fmla="*/ 2136378 h 3416097"/>
              <a:gd name="connsiteX5-1083" fmla="*/ 1578269 w 7207764"/>
              <a:gd name="connsiteY5-1084" fmla="*/ 2517494 h 3416097"/>
              <a:gd name="connsiteX6-1085" fmla="*/ 6492101 w 7207764"/>
              <a:gd name="connsiteY6-1086" fmla="*/ 3066357 h 3416097"/>
              <a:gd name="connsiteX7-1087" fmla="*/ 6998907 w 7207764"/>
              <a:gd name="connsiteY7-1088" fmla="*/ 694373 h 3416097"/>
              <a:gd name="connsiteX0-1089" fmla="*/ 6998907 w 7207764"/>
              <a:gd name="connsiteY0-1090" fmla="*/ 694373 h 3416097"/>
              <a:gd name="connsiteX1-1091" fmla="*/ 4729606 w 7207764"/>
              <a:gd name="connsiteY1-1092" fmla="*/ 10137 h 3416097"/>
              <a:gd name="connsiteX2-1093" fmla="*/ 1668923 w 7207764"/>
              <a:gd name="connsiteY2-1094" fmla="*/ 372248 h 3416097"/>
              <a:gd name="connsiteX3-1095" fmla="*/ 1390320 w 7207764"/>
              <a:gd name="connsiteY3-1096" fmla="*/ 1513400 h 3416097"/>
              <a:gd name="connsiteX4-1097" fmla="*/ 0 w 7207764"/>
              <a:gd name="connsiteY4-1098" fmla="*/ 2136378 h 3416097"/>
              <a:gd name="connsiteX5-1099" fmla="*/ 1578269 w 7207764"/>
              <a:gd name="connsiteY5-1100" fmla="*/ 2517494 h 3416097"/>
              <a:gd name="connsiteX6-1101" fmla="*/ 6492101 w 7207764"/>
              <a:gd name="connsiteY6-1102" fmla="*/ 3066357 h 3416097"/>
              <a:gd name="connsiteX7-1103" fmla="*/ 6998907 w 7207764"/>
              <a:gd name="connsiteY7-1104" fmla="*/ 694373 h 3416097"/>
              <a:gd name="connsiteX0-1105" fmla="*/ 6998907 w 7207764"/>
              <a:gd name="connsiteY0-1106" fmla="*/ 694373 h 3416097"/>
              <a:gd name="connsiteX1-1107" fmla="*/ 4729606 w 7207764"/>
              <a:gd name="connsiteY1-1108" fmla="*/ 10137 h 3416097"/>
              <a:gd name="connsiteX2-1109" fmla="*/ 1668923 w 7207764"/>
              <a:gd name="connsiteY2-1110" fmla="*/ 372248 h 3416097"/>
              <a:gd name="connsiteX3-1111" fmla="*/ 1390320 w 7207764"/>
              <a:gd name="connsiteY3-1112" fmla="*/ 1513400 h 3416097"/>
              <a:gd name="connsiteX4-1113" fmla="*/ 0 w 7207764"/>
              <a:gd name="connsiteY4-1114" fmla="*/ 2136378 h 3416097"/>
              <a:gd name="connsiteX5-1115" fmla="*/ 1578269 w 7207764"/>
              <a:gd name="connsiteY5-1116" fmla="*/ 2517494 h 3416097"/>
              <a:gd name="connsiteX6-1117" fmla="*/ 6492101 w 7207764"/>
              <a:gd name="connsiteY6-1118" fmla="*/ 3066357 h 3416097"/>
              <a:gd name="connsiteX7-1119" fmla="*/ 6998907 w 7207764"/>
              <a:gd name="connsiteY7-1120" fmla="*/ 694373 h 3416097"/>
              <a:gd name="connsiteX0-1121" fmla="*/ 6998907 w 7207764"/>
              <a:gd name="connsiteY0-1122" fmla="*/ 694373 h 3416097"/>
              <a:gd name="connsiteX1-1123" fmla="*/ 4729606 w 7207764"/>
              <a:gd name="connsiteY1-1124" fmla="*/ 10137 h 3416097"/>
              <a:gd name="connsiteX2-1125" fmla="*/ 1668923 w 7207764"/>
              <a:gd name="connsiteY2-1126" fmla="*/ 372248 h 3416097"/>
              <a:gd name="connsiteX3-1127" fmla="*/ 1390320 w 7207764"/>
              <a:gd name="connsiteY3-1128" fmla="*/ 1513400 h 3416097"/>
              <a:gd name="connsiteX4-1129" fmla="*/ 0 w 7207764"/>
              <a:gd name="connsiteY4-1130" fmla="*/ 2136378 h 3416097"/>
              <a:gd name="connsiteX5-1131" fmla="*/ 1578269 w 7207764"/>
              <a:gd name="connsiteY5-1132" fmla="*/ 2517494 h 3416097"/>
              <a:gd name="connsiteX6-1133" fmla="*/ 6492101 w 7207764"/>
              <a:gd name="connsiteY6-1134" fmla="*/ 3066357 h 3416097"/>
              <a:gd name="connsiteX7-1135" fmla="*/ 6998907 w 7207764"/>
              <a:gd name="connsiteY7-1136" fmla="*/ 694373 h 3416097"/>
              <a:gd name="connsiteX0-1137" fmla="*/ 6998907 w 7207764"/>
              <a:gd name="connsiteY0-1138" fmla="*/ 694373 h 3369434"/>
              <a:gd name="connsiteX1-1139" fmla="*/ 4729606 w 7207764"/>
              <a:gd name="connsiteY1-1140" fmla="*/ 10137 h 3369434"/>
              <a:gd name="connsiteX2-1141" fmla="*/ 1668923 w 7207764"/>
              <a:gd name="connsiteY2-1142" fmla="*/ 372248 h 3369434"/>
              <a:gd name="connsiteX3-1143" fmla="*/ 1390320 w 7207764"/>
              <a:gd name="connsiteY3-1144" fmla="*/ 1513400 h 3369434"/>
              <a:gd name="connsiteX4-1145" fmla="*/ 0 w 7207764"/>
              <a:gd name="connsiteY4-1146" fmla="*/ 2136378 h 3369434"/>
              <a:gd name="connsiteX5-1147" fmla="*/ 1578266 w 7207764"/>
              <a:gd name="connsiteY5-1148" fmla="*/ 2430540 h 3369434"/>
              <a:gd name="connsiteX6-1149" fmla="*/ 6492101 w 7207764"/>
              <a:gd name="connsiteY6-1150" fmla="*/ 3066357 h 3369434"/>
              <a:gd name="connsiteX7-1151" fmla="*/ 6998907 w 7207764"/>
              <a:gd name="connsiteY7-1152" fmla="*/ 694373 h 3369434"/>
              <a:gd name="connsiteX0-1153" fmla="*/ 6998907 w 7327734"/>
              <a:gd name="connsiteY0-1154" fmla="*/ 694373 h 3463614"/>
              <a:gd name="connsiteX1-1155" fmla="*/ 4729606 w 7327734"/>
              <a:gd name="connsiteY1-1156" fmla="*/ 10137 h 3463614"/>
              <a:gd name="connsiteX2-1157" fmla="*/ 1668923 w 7327734"/>
              <a:gd name="connsiteY2-1158" fmla="*/ 372248 h 3463614"/>
              <a:gd name="connsiteX3-1159" fmla="*/ 1390320 w 7327734"/>
              <a:gd name="connsiteY3-1160" fmla="*/ 1513400 h 3463614"/>
              <a:gd name="connsiteX4-1161" fmla="*/ 0 w 7327734"/>
              <a:gd name="connsiteY4-1162" fmla="*/ 2136378 h 3463614"/>
              <a:gd name="connsiteX5-1163" fmla="*/ 1578266 w 7327734"/>
              <a:gd name="connsiteY5-1164" fmla="*/ 2430540 h 3463614"/>
              <a:gd name="connsiteX6-1165" fmla="*/ 6492101 w 7327734"/>
              <a:gd name="connsiteY6-1166" fmla="*/ 3066357 h 3463614"/>
              <a:gd name="connsiteX7-1167" fmla="*/ 6998907 w 7327734"/>
              <a:gd name="connsiteY7-1168" fmla="*/ 694373 h 3463614"/>
              <a:gd name="connsiteX0-1169" fmla="*/ 6998907 w 7327740"/>
              <a:gd name="connsiteY0-1170" fmla="*/ 694373 h 3463614"/>
              <a:gd name="connsiteX1-1171" fmla="*/ 4729606 w 7327740"/>
              <a:gd name="connsiteY1-1172" fmla="*/ 10137 h 3463614"/>
              <a:gd name="connsiteX2-1173" fmla="*/ 1668923 w 7327740"/>
              <a:gd name="connsiteY2-1174" fmla="*/ 372248 h 3463614"/>
              <a:gd name="connsiteX3-1175" fmla="*/ 1390320 w 7327740"/>
              <a:gd name="connsiteY3-1176" fmla="*/ 1513400 h 3463614"/>
              <a:gd name="connsiteX4-1177" fmla="*/ 0 w 7327740"/>
              <a:gd name="connsiteY4-1178" fmla="*/ 2136378 h 3463614"/>
              <a:gd name="connsiteX5-1179" fmla="*/ 1578266 w 7327740"/>
              <a:gd name="connsiteY5-1180" fmla="*/ 2430540 h 3463614"/>
              <a:gd name="connsiteX6-1181" fmla="*/ 6492101 w 7327740"/>
              <a:gd name="connsiteY6-1182" fmla="*/ 3066357 h 3463614"/>
              <a:gd name="connsiteX7-1183" fmla="*/ 6998907 w 7327740"/>
              <a:gd name="connsiteY7-1184" fmla="*/ 694373 h 3463614"/>
              <a:gd name="connsiteX0-1185" fmla="*/ 6998907 w 7327734"/>
              <a:gd name="connsiteY0-1186" fmla="*/ 694373 h 3463614"/>
              <a:gd name="connsiteX1-1187" fmla="*/ 4729606 w 7327734"/>
              <a:gd name="connsiteY1-1188" fmla="*/ 10137 h 3463614"/>
              <a:gd name="connsiteX2-1189" fmla="*/ 1668923 w 7327734"/>
              <a:gd name="connsiteY2-1190" fmla="*/ 372248 h 3463614"/>
              <a:gd name="connsiteX3-1191" fmla="*/ 1390320 w 7327734"/>
              <a:gd name="connsiteY3-1192" fmla="*/ 1513400 h 3463614"/>
              <a:gd name="connsiteX4-1193" fmla="*/ 0 w 7327734"/>
              <a:gd name="connsiteY4-1194" fmla="*/ 2136378 h 3463614"/>
              <a:gd name="connsiteX5-1195" fmla="*/ 1578266 w 7327734"/>
              <a:gd name="connsiteY5-1196" fmla="*/ 2430540 h 3463614"/>
              <a:gd name="connsiteX6-1197" fmla="*/ 6492101 w 7327734"/>
              <a:gd name="connsiteY6-1198" fmla="*/ 3066357 h 3463614"/>
              <a:gd name="connsiteX7-1199" fmla="*/ 6998907 w 7327734"/>
              <a:gd name="connsiteY7-1200" fmla="*/ 694373 h 346361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</a:cxnLst>
            <a:rect l="l" t="t" r="r" b="b"/>
            <a:pathLst>
              <a:path w="7327734" h="3463614">
                <a:moveTo>
                  <a:pt x="6998907" y="694373"/>
                </a:moveTo>
                <a:cubicBezTo>
                  <a:pt x="6705158" y="185003"/>
                  <a:pt x="5617937" y="63825"/>
                  <a:pt x="4729606" y="10137"/>
                </a:cubicBezTo>
                <a:cubicBezTo>
                  <a:pt x="3841275" y="-43551"/>
                  <a:pt x="2225471" y="121704"/>
                  <a:pt x="1668923" y="372248"/>
                </a:cubicBezTo>
                <a:cubicBezTo>
                  <a:pt x="1112375" y="622792"/>
                  <a:pt x="1403052" y="1145793"/>
                  <a:pt x="1390320" y="1513400"/>
                </a:cubicBezTo>
                <a:cubicBezTo>
                  <a:pt x="899616" y="1774845"/>
                  <a:pt x="901217" y="1673970"/>
                  <a:pt x="0" y="2136378"/>
                </a:cubicBezTo>
                <a:cubicBezTo>
                  <a:pt x="769576" y="2240155"/>
                  <a:pt x="1427888" y="2365931"/>
                  <a:pt x="1578266" y="2430540"/>
                </a:cubicBezTo>
                <a:cubicBezTo>
                  <a:pt x="1802260" y="3790890"/>
                  <a:pt x="5233614" y="3587588"/>
                  <a:pt x="6492101" y="3066357"/>
                </a:cubicBezTo>
                <a:cubicBezTo>
                  <a:pt x="7750588" y="2545126"/>
                  <a:pt x="7292656" y="1203743"/>
                  <a:pt x="6998907" y="694373"/>
                </a:cubicBezTo>
                <a:close/>
              </a:path>
            </a:pathLst>
          </a:custGeom>
          <a:noFill/>
          <a:ln w="25400" cap="rnd">
            <a:solidFill>
              <a:srgbClr val="414042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8" name="文本框 7"/>
          <p:cNvSpPr txBox="1"/>
          <p:nvPr/>
        </p:nvSpPr>
        <p:spPr>
          <a:xfrm rot="21139261">
            <a:off x="4129456" y="3421213"/>
            <a:ext cx="1112805" cy="461665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r>
              <a:rPr lang="zh-CN" altLang="en-US" sz="2400" b="1" dirty="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关键词</a:t>
            </a:r>
            <a:endParaRPr lang="zh-CN" altLang="en-US" sz="2400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9" name="文本框 8"/>
          <p:cNvSpPr txBox="1"/>
          <p:nvPr/>
        </p:nvSpPr>
        <p:spPr>
          <a:xfrm rot="814216">
            <a:off x="6831575" y="3000820"/>
            <a:ext cx="1112805" cy="461665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r>
              <a:rPr lang="zh-CN" altLang="en-US" sz="2400" b="1" dirty="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关键词</a:t>
            </a:r>
            <a:endParaRPr lang="zh-CN" altLang="en-US" sz="2400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0" name="文本框 9"/>
          <p:cNvSpPr txBox="1"/>
          <p:nvPr/>
        </p:nvSpPr>
        <p:spPr>
          <a:xfrm rot="351367">
            <a:off x="5489647" y="3510410"/>
            <a:ext cx="1112805" cy="461665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r>
              <a:rPr lang="zh-CN" altLang="en-US" sz="2400" b="1" dirty="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关键词</a:t>
            </a:r>
            <a:endParaRPr lang="zh-CN" altLang="en-US" sz="2400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1" name="文本框 10"/>
          <p:cNvSpPr txBox="1"/>
          <p:nvPr/>
        </p:nvSpPr>
        <p:spPr>
          <a:xfrm>
            <a:off x="2060573" y="3901476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  <a:endParaRPr lang="zh-CN" altLang="en-US" sz="2400" b="1" spc="-300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1412934" y="4343861"/>
            <a:ext cx="2255183" cy="8299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zh-CN" altLang="en-US" sz="12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更多手绘模板敬请关注蓝素材。蓝素材</a:t>
            </a:r>
            <a:r>
              <a:rPr lang="zh-CN" altLang="zh-CN" sz="12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2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在此处输入文字。在此处输入文字。</a:t>
            </a:r>
            <a:endParaRPr lang="en-US" altLang="zh-CN" sz="120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3" name="Freeform 30"/>
          <p:cNvSpPr>
            <a:spLocks noEditPoints="1"/>
          </p:cNvSpPr>
          <p:nvPr/>
        </p:nvSpPr>
        <p:spPr bwMode="auto">
          <a:xfrm>
            <a:off x="1787449" y="393547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414042"/>
              </a:solidFill>
            </a:endParaRPr>
          </a:p>
        </p:txBody>
      </p:sp>
      <p:sp>
        <p:nvSpPr>
          <p:cNvPr id="14" name="文本框 13"/>
          <p:cNvSpPr txBox="1"/>
          <p:nvPr/>
        </p:nvSpPr>
        <p:spPr>
          <a:xfrm>
            <a:off x="5042281" y="1444286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  <a:endParaRPr lang="zh-CN" altLang="en-US" sz="2400" b="1" spc="-300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5" name="文本框 14"/>
          <p:cNvSpPr txBox="1"/>
          <p:nvPr/>
        </p:nvSpPr>
        <p:spPr>
          <a:xfrm>
            <a:off x="4394642" y="1886671"/>
            <a:ext cx="2255183" cy="8299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zh-CN" altLang="en-US" sz="12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更多手绘模板敬请关注蓝素材。蓝素材</a:t>
            </a:r>
            <a:r>
              <a:rPr lang="zh-CN" altLang="zh-CN" sz="12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2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在此处输入文字。在此处输入文字。</a:t>
            </a:r>
            <a:endParaRPr lang="en-US" altLang="zh-CN" sz="120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6" name="Freeform 30"/>
          <p:cNvSpPr>
            <a:spLocks noEditPoints="1"/>
          </p:cNvSpPr>
          <p:nvPr/>
        </p:nvSpPr>
        <p:spPr bwMode="auto">
          <a:xfrm>
            <a:off x="4769157" y="147828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414042"/>
              </a:solidFill>
            </a:endParaRPr>
          </a:p>
        </p:txBody>
      </p:sp>
      <p:sp>
        <p:nvSpPr>
          <p:cNvPr id="17" name="文本框 16"/>
          <p:cNvSpPr txBox="1"/>
          <p:nvPr/>
        </p:nvSpPr>
        <p:spPr>
          <a:xfrm>
            <a:off x="9168976" y="4109106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  <a:endParaRPr lang="zh-CN" altLang="en-US" sz="2400" b="1" spc="-300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8" name="文本框 17"/>
          <p:cNvSpPr txBox="1"/>
          <p:nvPr/>
        </p:nvSpPr>
        <p:spPr>
          <a:xfrm>
            <a:off x="8521337" y="4551491"/>
            <a:ext cx="2255183" cy="8299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zh-CN" altLang="en-US" sz="12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更多手绘模板敬请关注蓝素材。蓝素材</a:t>
            </a:r>
            <a:r>
              <a:rPr lang="zh-CN" altLang="zh-CN" sz="12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20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在此处输入文字。在此处输入文字。</a:t>
            </a:r>
            <a:endParaRPr lang="en-US" altLang="zh-CN" sz="120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9" name="Freeform 30"/>
          <p:cNvSpPr>
            <a:spLocks noEditPoints="1"/>
          </p:cNvSpPr>
          <p:nvPr/>
        </p:nvSpPr>
        <p:spPr bwMode="auto">
          <a:xfrm>
            <a:off x="8895852" y="414310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414042"/>
              </a:solidFill>
            </a:endParaRPr>
          </a:p>
        </p:txBody>
      </p:sp>
      <p:cxnSp>
        <p:nvCxnSpPr>
          <p:cNvPr id="20" name="肘形连接符 19"/>
          <p:cNvCxnSpPr/>
          <p:nvPr/>
        </p:nvCxnSpPr>
        <p:spPr>
          <a:xfrm rot="10800000">
            <a:off x="7958950" y="3702826"/>
            <a:ext cx="767356" cy="617911"/>
          </a:xfrm>
          <a:prstGeom prst="bentConnector3">
            <a:avLst>
              <a:gd name="adj1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肘形连接符 20"/>
          <p:cNvCxnSpPr/>
          <p:nvPr/>
        </p:nvCxnSpPr>
        <p:spPr>
          <a:xfrm rot="16200000" flipV="1">
            <a:off x="5590070" y="2610715"/>
            <a:ext cx="601826" cy="297373"/>
          </a:xfrm>
          <a:prstGeom prst="bentConnector3">
            <a:avLst>
              <a:gd name="adj1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肘形连接符 21"/>
          <p:cNvCxnSpPr/>
          <p:nvPr/>
        </p:nvCxnSpPr>
        <p:spPr>
          <a:xfrm rot="10800000" flipV="1">
            <a:off x="3130034" y="3786276"/>
            <a:ext cx="720789" cy="337759"/>
          </a:xfrm>
          <a:prstGeom prst="bentConnector3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" name="组合 22"/>
          <p:cNvGrpSpPr/>
          <p:nvPr/>
        </p:nvGrpSpPr>
        <p:grpSpPr>
          <a:xfrm>
            <a:off x="1499616" y="673342"/>
            <a:ext cx="9314688" cy="499246"/>
            <a:chOff x="1499616" y="673342"/>
            <a:chExt cx="9314688" cy="499246"/>
          </a:xfrm>
        </p:grpSpPr>
        <p:grpSp>
          <p:nvGrpSpPr>
            <p:cNvPr id="24" name="组合 23"/>
            <p:cNvGrpSpPr/>
            <p:nvPr/>
          </p:nvGrpSpPr>
          <p:grpSpPr>
            <a:xfrm>
              <a:off x="4486911" y="674862"/>
              <a:ext cx="435383" cy="439781"/>
              <a:chOff x="1549033" y="966509"/>
              <a:chExt cx="545127" cy="550634"/>
            </a:xfrm>
          </p:grpSpPr>
          <p:sp>
            <p:nvSpPr>
              <p:cNvPr id="33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34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35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36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  <p:cxnSp>
          <p:nvCxnSpPr>
            <p:cNvPr id="25" name="直接连接符 24"/>
            <p:cNvCxnSpPr/>
            <p:nvPr/>
          </p:nvCxnSpPr>
          <p:spPr>
            <a:xfrm>
              <a:off x="1499616" y="885700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直接连接符 25"/>
            <p:cNvCxnSpPr/>
            <p:nvPr/>
          </p:nvCxnSpPr>
          <p:spPr>
            <a:xfrm>
              <a:off x="8034528" y="894844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矩形 26"/>
            <p:cNvSpPr/>
            <p:nvPr/>
          </p:nvSpPr>
          <p:spPr>
            <a:xfrm>
              <a:off x="4922294" y="710923"/>
              <a:ext cx="2340725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400" b="1" smtClean="0">
                  <a:solidFill>
                    <a:srgbClr val="414042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这里是本页标题</a:t>
              </a:r>
              <a:endParaRPr lang="en-US" altLang="zh-CN" sz="24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grpSp>
          <p:nvGrpSpPr>
            <p:cNvPr id="28" name="组合 27"/>
            <p:cNvGrpSpPr/>
            <p:nvPr/>
          </p:nvGrpSpPr>
          <p:grpSpPr>
            <a:xfrm>
              <a:off x="7346297" y="673342"/>
              <a:ext cx="435383" cy="439781"/>
              <a:chOff x="1549033" y="966509"/>
              <a:chExt cx="545127" cy="550634"/>
            </a:xfrm>
          </p:grpSpPr>
          <p:sp>
            <p:nvSpPr>
              <p:cNvPr id="29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30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31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32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doors dir="ver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>
            <a:off x="1263480" y="3244685"/>
            <a:ext cx="2019646" cy="2184502"/>
          </a:xfrm>
          <a:custGeom>
            <a:avLst/>
            <a:gdLst>
              <a:gd name="connsiteX0" fmla="*/ 8078 w 2148028"/>
              <a:gd name="connsiteY0" fmla="*/ 0 h 2311400"/>
              <a:gd name="connsiteX1" fmla="*/ 731978 w 2148028"/>
              <a:gd name="connsiteY1" fmla="*/ 6350 h 2311400"/>
              <a:gd name="connsiteX2" fmla="*/ 1081228 w 2148028"/>
              <a:gd name="connsiteY2" fmla="*/ 349250 h 2311400"/>
              <a:gd name="connsiteX3" fmla="*/ 1417778 w 2148028"/>
              <a:gd name="connsiteY3" fmla="*/ 12700 h 2311400"/>
              <a:gd name="connsiteX4" fmla="*/ 2148028 w 2148028"/>
              <a:gd name="connsiteY4" fmla="*/ 12700 h 2311400"/>
              <a:gd name="connsiteX5" fmla="*/ 2141678 w 2148028"/>
              <a:gd name="connsiteY5" fmla="*/ 2216150 h 2311400"/>
              <a:gd name="connsiteX6" fmla="*/ 2040078 w 2148028"/>
              <a:gd name="connsiteY6" fmla="*/ 2311400 h 2311400"/>
              <a:gd name="connsiteX7" fmla="*/ 116028 w 2148028"/>
              <a:gd name="connsiteY7" fmla="*/ 2305050 h 2311400"/>
              <a:gd name="connsiteX8" fmla="*/ 1728 w 2148028"/>
              <a:gd name="connsiteY8" fmla="*/ 2222500 h 2311400"/>
              <a:gd name="connsiteX9" fmla="*/ 8078 w 2148028"/>
              <a:gd name="connsiteY9" fmla="*/ 0 h 2311400"/>
              <a:gd name="connsiteX0-1" fmla="*/ 60240 w 2200190"/>
              <a:gd name="connsiteY0-2" fmla="*/ 176013 h 2487413"/>
              <a:gd name="connsiteX1-3" fmla="*/ 784140 w 2200190"/>
              <a:gd name="connsiteY1-4" fmla="*/ 182363 h 2487413"/>
              <a:gd name="connsiteX2-5" fmla="*/ 1133390 w 2200190"/>
              <a:gd name="connsiteY2-6" fmla="*/ 525263 h 2487413"/>
              <a:gd name="connsiteX3-7" fmla="*/ 1469940 w 2200190"/>
              <a:gd name="connsiteY3-8" fmla="*/ 188713 h 2487413"/>
              <a:gd name="connsiteX4-9" fmla="*/ 2200190 w 2200190"/>
              <a:gd name="connsiteY4-10" fmla="*/ 188713 h 2487413"/>
              <a:gd name="connsiteX5-11" fmla="*/ 2193840 w 2200190"/>
              <a:gd name="connsiteY5-12" fmla="*/ 2392163 h 2487413"/>
              <a:gd name="connsiteX6-13" fmla="*/ 2092240 w 2200190"/>
              <a:gd name="connsiteY6-14" fmla="*/ 2487413 h 2487413"/>
              <a:gd name="connsiteX7-15" fmla="*/ 168190 w 2200190"/>
              <a:gd name="connsiteY7-16" fmla="*/ 2481063 h 2487413"/>
              <a:gd name="connsiteX8-17" fmla="*/ 53890 w 2200190"/>
              <a:gd name="connsiteY8-18" fmla="*/ 2398513 h 2487413"/>
              <a:gd name="connsiteX9-19" fmla="*/ 60240 w 2200190"/>
              <a:gd name="connsiteY9-20" fmla="*/ 176013 h 2487413"/>
              <a:gd name="connsiteX0-21" fmla="*/ 17737 w 2157687"/>
              <a:gd name="connsiteY0-22" fmla="*/ 31120 h 2342520"/>
              <a:gd name="connsiteX1-23" fmla="*/ 741637 w 2157687"/>
              <a:gd name="connsiteY1-24" fmla="*/ 37470 h 2342520"/>
              <a:gd name="connsiteX2-25" fmla="*/ 1090887 w 2157687"/>
              <a:gd name="connsiteY2-26" fmla="*/ 380370 h 2342520"/>
              <a:gd name="connsiteX3-27" fmla="*/ 1427437 w 2157687"/>
              <a:gd name="connsiteY3-28" fmla="*/ 43820 h 2342520"/>
              <a:gd name="connsiteX4-29" fmla="*/ 2157687 w 2157687"/>
              <a:gd name="connsiteY4-30" fmla="*/ 43820 h 2342520"/>
              <a:gd name="connsiteX5-31" fmla="*/ 2151337 w 2157687"/>
              <a:gd name="connsiteY5-32" fmla="*/ 2247270 h 2342520"/>
              <a:gd name="connsiteX6-33" fmla="*/ 2049737 w 2157687"/>
              <a:gd name="connsiteY6-34" fmla="*/ 2342520 h 2342520"/>
              <a:gd name="connsiteX7-35" fmla="*/ 125687 w 2157687"/>
              <a:gd name="connsiteY7-36" fmla="*/ 2336170 h 2342520"/>
              <a:gd name="connsiteX8-37" fmla="*/ 11387 w 2157687"/>
              <a:gd name="connsiteY8-38" fmla="*/ 2253620 h 2342520"/>
              <a:gd name="connsiteX9-39" fmla="*/ 17737 w 2157687"/>
              <a:gd name="connsiteY9-40" fmla="*/ 31120 h 2342520"/>
              <a:gd name="connsiteX0-41" fmla="*/ 17737 w 2157687"/>
              <a:gd name="connsiteY0-42" fmla="*/ 54711 h 2366111"/>
              <a:gd name="connsiteX1-43" fmla="*/ 741637 w 2157687"/>
              <a:gd name="connsiteY1-44" fmla="*/ 61061 h 2366111"/>
              <a:gd name="connsiteX2-45" fmla="*/ 1090887 w 2157687"/>
              <a:gd name="connsiteY2-46" fmla="*/ 403961 h 2366111"/>
              <a:gd name="connsiteX3-47" fmla="*/ 1427437 w 2157687"/>
              <a:gd name="connsiteY3-48" fmla="*/ 67411 h 2366111"/>
              <a:gd name="connsiteX4-49" fmla="*/ 2157687 w 2157687"/>
              <a:gd name="connsiteY4-50" fmla="*/ 67411 h 2366111"/>
              <a:gd name="connsiteX5-51" fmla="*/ 2151337 w 2157687"/>
              <a:gd name="connsiteY5-52" fmla="*/ 2270861 h 2366111"/>
              <a:gd name="connsiteX6-53" fmla="*/ 2049737 w 2157687"/>
              <a:gd name="connsiteY6-54" fmla="*/ 2366111 h 2366111"/>
              <a:gd name="connsiteX7-55" fmla="*/ 125687 w 2157687"/>
              <a:gd name="connsiteY7-56" fmla="*/ 2359761 h 2366111"/>
              <a:gd name="connsiteX8-57" fmla="*/ 11387 w 2157687"/>
              <a:gd name="connsiteY8-58" fmla="*/ 2277211 h 2366111"/>
              <a:gd name="connsiteX9-59" fmla="*/ 17737 w 2157687"/>
              <a:gd name="connsiteY9-60" fmla="*/ 54711 h 2366111"/>
              <a:gd name="connsiteX0-61" fmla="*/ 17737 w 2157687"/>
              <a:gd name="connsiteY0-62" fmla="*/ 19284 h 2330684"/>
              <a:gd name="connsiteX1-63" fmla="*/ 741637 w 2157687"/>
              <a:gd name="connsiteY1-64" fmla="*/ 25634 h 2330684"/>
              <a:gd name="connsiteX2-65" fmla="*/ 1090887 w 2157687"/>
              <a:gd name="connsiteY2-66" fmla="*/ 368534 h 2330684"/>
              <a:gd name="connsiteX3-67" fmla="*/ 1427437 w 2157687"/>
              <a:gd name="connsiteY3-68" fmla="*/ 31984 h 2330684"/>
              <a:gd name="connsiteX4-69" fmla="*/ 2157687 w 2157687"/>
              <a:gd name="connsiteY4-70" fmla="*/ 31984 h 2330684"/>
              <a:gd name="connsiteX5-71" fmla="*/ 2151337 w 2157687"/>
              <a:gd name="connsiteY5-72" fmla="*/ 2235434 h 2330684"/>
              <a:gd name="connsiteX6-73" fmla="*/ 2049737 w 2157687"/>
              <a:gd name="connsiteY6-74" fmla="*/ 2330684 h 2330684"/>
              <a:gd name="connsiteX7-75" fmla="*/ 125687 w 2157687"/>
              <a:gd name="connsiteY7-76" fmla="*/ 2324334 h 2330684"/>
              <a:gd name="connsiteX8-77" fmla="*/ 11387 w 2157687"/>
              <a:gd name="connsiteY8-78" fmla="*/ 2241784 h 2330684"/>
              <a:gd name="connsiteX9-79" fmla="*/ 17737 w 2157687"/>
              <a:gd name="connsiteY9-80" fmla="*/ 19284 h 2330684"/>
              <a:gd name="connsiteX0-81" fmla="*/ 17737 w 2157687"/>
              <a:gd name="connsiteY0-82" fmla="*/ 19284 h 2330684"/>
              <a:gd name="connsiteX1-83" fmla="*/ 741637 w 2157687"/>
              <a:gd name="connsiteY1-84" fmla="*/ 25634 h 2330684"/>
              <a:gd name="connsiteX2-85" fmla="*/ 1090887 w 2157687"/>
              <a:gd name="connsiteY2-86" fmla="*/ 368534 h 2330684"/>
              <a:gd name="connsiteX3-87" fmla="*/ 1427437 w 2157687"/>
              <a:gd name="connsiteY3-88" fmla="*/ 31984 h 2330684"/>
              <a:gd name="connsiteX4-89" fmla="*/ 2157687 w 2157687"/>
              <a:gd name="connsiteY4-90" fmla="*/ 31984 h 2330684"/>
              <a:gd name="connsiteX5-91" fmla="*/ 2151337 w 2157687"/>
              <a:gd name="connsiteY5-92" fmla="*/ 2235434 h 2330684"/>
              <a:gd name="connsiteX6-93" fmla="*/ 2049737 w 2157687"/>
              <a:gd name="connsiteY6-94" fmla="*/ 2330684 h 2330684"/>
              <a:gd name="connsiteX7-95" fmla="*/ 125687 w 2157687"/>
              <a:gd name="connsiteY7-96" fmla="*/ 2324334 h 2330684"/>
              <a:gd name="connsiteX8-97" fmla="*/ 11387 w 2157687"/>
              <a:gd name="connsiteY8-98" fmla="*/ 2241784 h 2330684"/>
              <a:gd name="connsiteX9-99" fmla="*/ 17737 w 2157687"/>
              <a:gd name="connsiteY9-100" fmla="*/ 19284 h 2330684"/>
              <a:gd name="connsiteX0-101" fmla="*/ 17737 w 2157687"/>
              <a:gd name="connsiteY0-102" fmla="*/ 19284 h 2330684"/>
              <a:gd name="connsiteX1-103" fmla="*/ 741637 w 2157687"/>
              <a:gd name="connsiteY1-104" fmla="*/ 25634 h 2330684"/>
              <a:gd name="connsiteX2-105" fmla="*/ 1090887 w 2157687"/>
              <a:gd name="connsiteY2-106" fmla="*/ 368534 h 2330684"/>
              <a:gd name="connsiteX3-107" fmla="*/ 1427437 w 2157687"/>
              <a:gd name="connsiteY3-108" fmla="*/ 31984 h 2330684"/>
              <a:gd name="connsiteX4-109" fmla="*/ 2157687 w 2157687"/>
              <a:gd name="connsiteY4-110" fmla="*/ 31984 h 2330684"/>
              <a:gd name="connsiteX5-111" fmla="*/ 2151337 w 2157687"/>
              <a:gd name="connsiteY5-112" fmla="*/ 2235434 h 2330684"/>
              <a:gd name="connsiteX6-113" fmla="*/ 2049737 w 2157687"/>
              <a:gd name="connsiteY6-114" fmla="*/ 2330684 h 2330684"/>
              <a:gd name="connsiteX7-115" fmla="*/ 125687 w 2157687"/>
              <a:gd name="connsiteY7-116" fmla="*/ 2324334 h 2330684"/>
              <a:gd name="connsiteX8-117" fmla="*/ 11387 w 2157687"/>
              <a:gd name="connsiteY8-118" fmla="*/ 2241784 h 2330684"/>
              <a:gd name="connsiteX9-119" fmla="*/ 17737 w 2157687"/>
              <a:gd name="connsiteY9-120" fmla="*/ 19284 h 2330684"/>
              <a:gd name="connsiteX0-121" fmla="*/ 17737 w 2157687"/>
              <a:gd name="connsiteY0-122" fmla="*/ 19284 h 2330684"/>
              <a:gd name="connsiteX1-123" fmla="*/ 741637 w 2157687"/>
              <a:gd name="connsiteY1-124" fmla="*/ 25634 h 2330684"/>
              <a:gd name="connsiteX2-125" fmla="*/ 1090887 w 2157687"/>
              <a:gd name="connsiteY2-126" fmla="*/ 368534 h 2330684"/>
              <a:gd name="connsiteX3-127" fmla="*/ 1427437 w 2157687"/>
              <a:gd name="connsiteY3-128" fmla="*/ 31984 h 2330684"/>
              <a:gd name="connsiteX4-129" fmla="*/ 2157687 w 2157687"/>
              <a:gd name="connsiteY4-130" fmla="*/ 31984 h 2330684"/>
              <a:gd name="connsiteX5-131" fmla="*/ 2151337 w 2157687"/>
              <a:gd name="connsiteY5-132" fmla="*/ 2235434 h 2330684"/>
              <a:gd name="connsiteX6-133" fmla="*/ 2049737 w 2157687"/>
              <a:gd name="connsiteY6-134" fmla="*/ 2330684 h 2330684"/>
              <a:gd name="connsiteX7-135" fmla="*/ 125687 w 2157687"/>
              <a:gd name="connsiteY7-136" fmla="*/ 2324334 h 2330684"/>
              <a:gd name="connsiteX8-137" fmla="*/ 11387 w 2157687"/>
              <a:gd name="connsiteY8-138" fmla="*/ 2241784 h 2330684"/>
              <a:gd name="connsiteX9-139" fmla="*/ 17737 w 2157687"/>
              <a:gd name="connsiteY9-140" fmla="*/ 19284 h 2330684"/>
              <a:gd name="connsiteX0-141" fmla="*/ 17737 w 2157687"/>
              <a:gd name="connsiteY0-142" fmla="*/ 19284 h 2330684"/>
              <a:gd name="connsiteX1-143" fmla="*/ 741637 w 2157687"/>
              <a:gd name="connsiteY1-144" fmla="*/ 25634 h 2330684"/>
              <a:gd name="connsiteX2-145" fmla="*/ 1090887 w 2157687"/>
              <a:gd name="connsiteY2-146" fmla="*/ 368534 h 2330684"/>
              <a:gd name="connsiteX3-147" fmla="*/ 1427437 w 2157687"/>
              <a:gd name="connsiteY3-148" fmla="*/ 31984 h 2330684"/>
              <a:gd name="connsiteX4-149" fmla="*/ 2157687 w 2157687"/>
              <a:gd name="connsiteY4-150" fmla="*/ 31984 h 2330684"/>
              <a:gd name="connsiteX5-151" fmla="*/ 2151337 w 2157687"/>
              <a:gd name="connsiteY5-152" fmla="*/ 2235434 h 2330684"/>
              <a:gd name="connsiteX6-153" fmla="*/ 2049737 w 2157687"/>
              <a:gd name="connsiteY6-154" fmla="*/ 2330684 h 2330684"/>
              <a:gd name="connsiteX7-155" fmla="*/ 125687 w 2157687"/>
              <a:gd name="connsiteY7-156" fmla="*/ 2324334 h 2330684"/>
              <a:gd name="connsiteX8-157" fmla="*/ 11387 w 2157687"/>
              <a:gd name="connsiteY8-158" fmla="*/ 2241784 h 2330684"/>
              <a:gd name="connsiteX9-159" fmla="*/ 17737 w 2157687"/>
              <a:gd name="connsiteY9-160" fmla="*/ 19284 h 2330684"/>
              <a:gd name="connsiteX0-161" fmla="*/ 17737 w 2157687"/>
              <a:gd name="connsiteY0-162" fmla="*/ 19284 h 2330684"/>
              <a:gd name="connsiteX1-163" fmla="*/ 741637 w 2157687"/>
              <a:gd name="connsiteY1-164" fmla="*/ 25634 h 2330684"/>
              <a:gd name="connsiteX2-165" fmla="*/ 1090887 w 2157687"/>
              <a:gd name="connsiteY2-166" fmla="*/ 368534 h 2330684"/>
              <a:gd name="connsiteX3-167" fmla="*/ 1427437 w 2157687"/>
              <a:gd name="connsiteY3-168" fmla="*/ 31984 h 2330684"/>
              <a:gd name="connsiteX4-169" fmla="*/ 2157687 w 2157687"/>
              <a:gd name="connsiteY4-170" fmla="*/ 31984 h 2330684"/>
              <a:gd name="connsiteX5-171" fmla="*/ 2151337 w 2157687"/>
              <a:gd name="connsiteY5-172" fmla="*/ 2235434 h 2330684"/>
              <a:gd name="connsiteX6-173" fmla="*/ 2049737 w 2157687"/>
              <a:gd name="connsiteY6-174" fmla="*/ 2330684 h 2330684"/>
              <a:gd name="connsiteX7-175" fmla="*/ 125687 w 2157687"/>
              <a:gd name="connsiteY7-176" fmla="*/ 2324334 h 2330684"/>
              <a:gd name="connsiteX8-177" fmla="*/ 11387 w 2157687"/>
              <a:gd name="connsiteY8-178" fmla="*/ 2241784 h 2330684"/>
              <a:gd name="connsiteX9-179" fmla="*/ 17737 w 2157687"/>
              <a:gd name="connsiteY9-180" fmla="*/ 19284 h 2330684"/>
              <a:gd name="connsiteX0-181" fmla="*/ 17737 w 2157687"/>
              <a:gd name="connsiteY0-182" fmla="*/ 19284 h 2330684"/>
              <a:gd name="connsiteX1-183" fmla="*/ 741637 w 2157687"/>
              <a:gd name="connsiteY1-184" fmla="*/ 25634 h 2330684"/>
              <a:gd name="connsiteX2-185" fmla="*/ 1090887 w 2157687"/>
              <a:gd name="connsiteY2-186" fmla="*/ 368534 h 2330684"/>
              <a:gd name="connsiteX3-187" fmla="*/ 1427437 w 2157687"/>
              <a:gd name="connsiteY3-188" fmla="*/ 31984 h 2330684"/>
              <a:gd name="connsiteX4-189" fmla="*/ 2157687 w 2157687"/>
              <a:gd name="connsiteY4-190" fmla="*/ 31984 h 2330684"/>
              <a:gd name="connsiteX5-191" fmla="*/ 2151337 w 2157687"/>
              <a:gd name="connsiteY5-192" fmla="*/ 2235434 h 2330684"/>
              <a:gd name="connsiteX6-193" fmla="*/ 2049737 w 2157687"/>
              <a:gd name="connsiteY6-194" fmla="*/ 2330684 h 2330684"/>
              <a:gd name="connsiteX7-195" fmla="*/ 125687 w 2157687"/>
              <a:gd name="connsiteY7-196" fmla="*/ 2324334 h 2330684"/>
              <a:gd name="connsiteX8-197" fmla="*/ 11387 w 2157687"/>
              <a:gd name="connsiteY8-198" fmla="*/ 2241784 h 2330684"/>
              <a:gd name="connsiteX9-199" fmla="*/ 17737 w 2157687"/>
              <a:gd name="connsiteY9-200" fmla="*/ 19284 h 2330684"/>
              <a:gd name="connsiteX0-201" fmla="*/ 17737 w 2157687"/>
              <a:gd name="connsiteY0-202" fmla="*/ 19284 h 2330684"/>
              <a:gd name="connsiteX1-203" fmla="*/ 741637 w 2157687"/>
              <a:gd name="connsiteY1-204" fmla="*/ 25634 h 2330684"/>
              <a:gd name="connsiteX2-205" fmla="*/ 1090887 w 2157687"/>
              <a:gd name="connsiteY2-206" fmla="*/ 368534 h 2330684"/>
              <a:gd name="connsiteX3-207" fmla="*/ 1427437 w 2157687"/>
              <a:gd name="connsiteY3-208" fmla="*/ 31984 h 2330684"/>
              <a:gd name="connsiteX4-209" fmla="*/ 2157687 w 2157687"/>
              <a:gd name="connsiteY4-210" fmla="*/ 31984 h 2330684"/>
              <a:gd name="connsiteX5-211" fmla="*/ 2151337 w 2157687"/>
              <a:gd name="connsiteY5-212" fmla="*/ 2235434 h 2330684"/>
              <a:gd name="connsiteX6-213" fmla="*/ 2049737 w 2157687"/>
              <a:gd name="connsiteY6-214" fmla="*/ 2330684 h 2330684"/>
              <a:gd name="connsiteX7-215" fmla="*/ 125687 w 2157687"/>
              <a:gd name="connsiteY7-216" fmla="*/ 2324334 h 2330684"/>
              <a:gd name="connsiteX8-217" fmla="*/ 11387 w 2157687"/>
              <a:gd name="connsiteY8-218" fmla="*/ 2241784 h 2330684"/>
              <a:gd name="connsiteX9-219" fmla="*/ 17737 w 2157687"/>
              <a:gd name="connsiteY9-220" fmla="*/ 19284 h 2330684"/>
              <a:gd name="connsiteX0-221" fmla="*/ 17737 w 2157691"/>
              <a:gd name="connsiteY0-222" fmla="*/ 315863 h 2627263"/>
              <a:gd name="connsiteX1-223" fmla="*/ 741637 w 2157691"/>
              <a:gd name="connsiteY1-224" fmla="*/ 322213 h 2627263"/>
              <a:gd name="connsiteX2-225" fmla="*/ 1090887 w 2157691"/>
              <a:gd name="connsiteY2-226" fmla="*/ 665113 h 2627263"/>
              <a:gd name="connsiteX3-227" fmla="*/ 1427437 w 2157691"/>
              <a:gd name="connsiteY3-228" fmla="*/ 328563 h 2627263"/>
              <a:gd name="connsiteX4-229" fmla="*/ 2157687 w 2157691"/>
              <a:gd name="connsiteY4-230" fmla="*/ 328563 h 2627263"/>
              <a:gd name="connsiteX5-231" fmla="*/ 2151337 w 2157691"/>
              <a:gd name="connsiteY5-232" fmla="*/ 2532013 h 2627263"/>
              <a:gd name="connsiteX6-233" fmla="*/ 2049737 w 2157691"/>
              <a:gd name="connsiteY6-234" fmla="*/ 2627263 h 2627263"/>
              <a:gd name="connsiteX7-235" fmla="*/ 125687 w 2157691"/>
              <a:gd name="connsiteY7-236" fmla="*/ 2620913 h 2627263"/>
              <a:gd name="connsiteX8-237" fmla="*/ 11387 w 2157691"/>
              <a:gd name="connsiteY8-238" fmla="*/ 2538363 h 2627263"/>
              <a:gd name="connsiteX9-239" fmla="*/ 17737 w 2157691"/>
              <a:gd name="connsiteY9-240" fmla="*/ 315863 h 2627263"/>
              <a:gd name="connsiteX0-241" fmla="*/ 17737 w 2164204"/>
              <a:gd name="connsiteY0-242" fmla="*/ 19284 h 2330684"/>
              <a:gd name="connsiteX1-243" fmla="*/ 741637 w 2164204"/>
              <a:gd name="connsiteY1-244" fmla="*/ 25634 h 2330684"/>
              <a:gd name="connsiteX2-245" fmla="*/ 1090887 w 2164204"/>
              <a:gd name="connsiteY2-246" fmla="*/ 368534 h 2330684"/>
              <a:gd name="connsiteX3-247" fmla="*/ 1427437 w 2164204"/>
              <a:gd name="connsiteY3-248" fmla="*/ 31984 h 2330684"/>
              <a:gd name="connsiteX4-249" fmla="*/ 2157687 w 2164204"/>
              <a:gd name="connsiteY4-250" fmla="*/ 31984 h 2330684"/>
              <a:gd name="connsiteX5-251" fmla="*/ 2151337 w 2164204"/>
              <a:gd name="connsiteY5-252" fmla="*/ 2235434 h 2330684"/>
              <a:gd name="connsiteX6-253" fmla="*/ 2049737 w 2164204"/>
              <a:gd name="connsiteY6-254" fmla="*/ 2330684 h 2330684"/>
              <a:gd name="connsiteX7-255" fmla="*/ 125687 w 2164204"/>
              <a:gd name="connsiteY7-256" fmla="*/ 2324334 h 2330684"/>
              <a:gd name="connsiteX8-257" fmla="*/ 11387 w 2164204"/>
              <a:gd name="connsiteY8-258" fmla="*/ 2241784 h 2330684"/>
              <a:gd name="connsiteX9-259" fmla="*/ 17737 w 2164204"/>
              <a:gd name="connsiteY9-260" fmla="*/ 19284 h 2330684"/>
              <a:gd name="connsiteX0-261" fmla="*/ 17737 w 2173594"/>
              <a:gd name="connsiteY0-262" fmla="*/ 19284 h 2330684"/>
              <a:gd name="connsiteX1-263" fmla="*/ 741637 w 2173594"/>
              <a:gd name="connsiteY1-264" fmla="*/ 25634 h 2330684"/>
              <a:gd name="connsiteX2-265" fmla="*/ 1090887 w 2173594"/>
              <a:gd name="connsiteY2-266" fmla="*/ 368534 h 2330684"/>
              <a:gd name="connsiteX3-267" fmla="*/ 1427437 w 2173594"/>
              <a:gd name="connsiteY3-268" fmla="*/ 31984 h 2330684"/>
              <a:gd name="connsiteX4-269" fmla="*/ 2157687 w 2173594"/>
              <a:gd name="connsiteY4-270" fmla="*/ 31984 h 2330684"/>
              <a:gd name="connsiteX5-271" fmla="*/ 2151337 w 2173594"/>
              <a:gd name="connsiteY5-272" fmla="*/ 2235434 h 2330684"/>
              <a:gd name="connsiteX6-273" fmla="*/ 2049737 w 2173594"/>
              <a:gd name="connsiteY6-274" fmla="*/ 2330684 h 2330684"/>
              <a:gd name="connsiteX7-275" fmla="*/ 125687 w 2173594"/>
              <a:gd name="connsiteY7-276" fmla="*/ 2324334 h 2330684"/>
              <a:gd name="connsiteX8-277" fmla="*/ 11387 w 2173594"/>
              <a:gd name="connsiteY8-278" fmla="*/ 2241784 h 2330684"/>
              <a:gd name="connsiteX9-279" fmla="*/ 17737 w 2173594"/>
              <a:gd name="connsiteY9-280" fmla="*/ 19284 h 2330684"/>
              <a:gd name="connsiteX0-281" fmla="*/ 17737 w 2166400"/>
              <a:gd name="connsiteY0-282" fmla="*/ 19284 h 2330684"/>
              <a:gd name="connsiteX1-283" fmla="*/ 741637 w 2166400"/>
              <a:gd name="connsiteY1-284" fmla="*/ 25634 h 2330684"/>
              <a:gd name="connsiteX2-285" fmla="*/ 1090887 w 2166400"/>
              <a:gd name="connsiteY2-286" fmla="*/ 368534 h 2330684"/>
              <a:gd name="connsiteX3-287" fmla="*/ 1427437 w 2166400"/>
              <a:gd name="connsiteY3-288" fmla="*/ 31984 h 2330684"/>
              <a:gd name="connsiteX4-289" fmla="*/ 2157687 w 2166400"/>
              <a:gd name="connsiteY4-290" fmla="*/ 31984 h 2330684"/>
              <a:gd name="connsiteX5-291" fmla="*/ 2151337 w 2166400"/>
              <a:gd name="connsiteY5-292" fmla="*/ 2235434 h 2330684"/>
              <a:gd name="connsiteX6-293" fmla="*/ 2049737 w 2166400"/>
              <a:gd name="connsiteY6-294" fmla="*/ 2330684 h 2330684"/>
              <a:gd name="connsiteX7-295" fmla="*/ 125687 w 2166400"/>
              <a:gd name="connsiteY7-296" fmla="*/ 2324334 h 2330684"/>
              <a:gd name="connsiteX8-297" fmla="*/ 11387 w 2166400"/>
              <a:gd name="connsiteY8-298" fmla="*/ 2241784 h 2330684"/>
              <a:gd name="connsiteX9-299" fmla="*/ 17737 w 2166400"/>
              <a:gd name="connsiteY9-300" fmla="*/ 19284 h 2330684"/>
              <a:gd name="connsiteX0-301" fmla="*/ 17737 w 2360508"/>
              <a:gd name="connsiteY0-302" fmla="*/ 19284 h 2330732"/>
              <a:gd name="connsiteX1-303" fmla="*/ 741637 w 2360508"/>
              <a:gd name="connsiteY1-304" fmla="*/ 25634 h 2330732"/>
              <a:gd name="connsiteX2-305" fmla="*/ 1090887 w 2360508"/>
              <a:gd name="connsiteY2-306" fmla="*/ 368534 h 2330732"/>
              <a:gd name="connsiteX3-307" fmla="*/ 1427437 w 2360508"/>
              <a:gd name="connsiteY3-308" fmla="*/ 31984 h 2330732"/>
              <a:gd name="connsiteX4-309" fmla="*/ 2157687 w 2360508"/>
              <a:gd name="connsiteY4-310" fmla="*/ 31984 h 2330732"/>
              <a:gd name="connsiteX5-311" fmla="*/ 2151337 w 2360508"/>
              <a:gd name="connsiteY5-312" fmla="*/ 2235434 h 2330732"/>
              <a:gd name="connsiteX6-313" fmla="*/ 2049737 w 2360508"/>
              <a:gd name="connsiteY6-314" fmla="*/ 2330684 h 2330732"/>
              <a:gd name="connsiteX7-315" fmla="*/ 125687 w 2360508"/>
              <a:gd name="connsiteY7-316" fmla="*/ 2324334 h 2330732"/>
              <a:gd name="connsiteX8-317" fmla="*/ 11387 w 2360508"/>
              <a:gd name="connsiteY8-318" fmla="*/ 2241784 h 2330732"/>
              <a:gd name="connsiteX9-319" fmla="*/ 17737 w 2360508"/>
              <a:gd name="connsiteY9-320" fmla="*/ 19284 h 2330732"/>
              <a:gd name="connsiteX0-321" fmla="*/ 17737 w 2166400"/>
              <a:gd name="connsiteY0-322" fmla="*/ 19284 h 2339286"/>
              <a:gd name="connsiteX1-323" fmla="*/ 741637 w 2166400"/>
              <a:gd name="connsiteY1-324" fmla="*/ 25634 h 2339286"/>
              <a:gd name="connsiteX2-325" fmla="*/ 1090887 w 2166400"/>
              <a:gd name="connsiteY2-326" fmla="*/ 368534 h 2339286"/>
              <a:gd name="connsiteX3-327" fmla="*/ 1427437 w 2166400"/>
              <a:gd name="connsiteY3-328" fmla="*/ 31984 h 2339286"/>
              <a:gd name="connsiteX4-329" fmla="*/ 2157687 w 2166400"/>
              <a:gd name="connsiteY4-330" fmla="*/ 31984 h 2339286"/>
              <a:gd name="connsiteX5-331" fmla="*/ 2151337 w 2166400"/>
              <a:gd name="connsiteY5-332" fmla="*/ 2235434 h 2339286"/>
              <a:gd name="connsiteX6-333" fmla="*/ 2049737 w 2166400"/>
              <a:gd name="connsiteY6-334" fmla="*/ 2330684 h 2339286"/>
              <a:gd name="connsiteX7-335" fmla="*/ 125687 w 2166400"/>
              <a:gd name="connsiteY7-336" fmla="*/ 2324334 h 2339286"/>
              <a:gd name="connsiteX8-337" fmla="*/ 11387 w 2166400"/>
              <a:gd name="connsiteY8-338" fmla="*/ 2241784 h 2339286"/>
              <a:gd name="connsiteX9-339" fmla="*/ 17737 w 2166400"/>
              <a:gd name="connsiteY9-340" fmla="*/ 19284 h 2339286"/>
              <a:gd name="connsiteX0-341" fmla="*/ 17737 w 2166400"/>
              <a:gd name="connsiteY0-342" fmla="*/ 19284 h 2346054"/>
              <a:gd name="connsiteX1-343" fmla="*/ 741637 w 2166400"/>
              <a:gd name="connsiteY1-344" fmla="*/ 25634 h 2346054"/>
              <a:gd name="connsiteX2-345" fmla="*/ 1090887 w 2166400"/>
              <a:gd name="connsiteY2-346" fmla="*/ 368534 h 2346054"/>
              <a:gd name="connsiteX3-347" fmla="*/ 1427437 w 2166400"/>
              <a:gd name="connsiteY3-348" fmla="*/ 31984 h 2346054"/>
              <a:gd name="connsiteX4-349" fmla="*/ 2157687 w 2166400"/>
              <a:gd name="connsiteY4-350" fmla="*/ 31984 h 2346054"/>
              <a:gd name="connsiteX5-351" fmla="*/ 2151337 w 2166400"/>
              <a:gd name="connsiteY5-352" fmla="*/ 2235434 h 2346054"/>
              <a:gd name="connsiteX6-353" fmla="*/ 2049737 w 2166400"/>
              <a:gd name="connsiteY6-354" fmla="*/ 2330684 h 2346054"/>
              <a:gd name="connsiteX7-355" fmla="*/ 125687 w 2166400"/>
              <a:gd name="connsiteY7-356" fmla="*/ 2324334 h 2346054"/>
              <a:gd name="connsiteX8-357" fmla="*/ 11387 w 2166400"/>
              <a:gd name="connsiteY8-358" fmla="*/ 2241784 h 2346054"/>
              <a:gd name="connsiteX9-359" fmla="*/ 17737 w 2166400"/>
              <a:gd name="connsiteY9-360" fmla="*/ 19284 h 2346054"/>
              <a:gd name="connsiteX0-361" fmla="*/ 17737 w 2166400"/>
              <a:gd name="connsiteY0-362" fmla="*/ 19284 h 2347757"/>
              <a:gd name="connsiteX1-363" fmla="*/ 741637 w 2166400"/>
              <a:gd name="connsiteY1-364" fmla="*/ 25634 h 2347757"/>
              <a:gd name="connsiteX2-365" fmla="*/ 1090887 w 2166400"/>
              <a:gd name="connsiteY2-366" fmla="*/ 368534 h 2347757"/>
              <a:gd name="connsiteX3-367" fmla="*/ 1427437 w 2166400"/>
              <a:gd name="connsiteY3-368" fmla="*/ 31984 h 2347757"/>
              <a:gd name="connsiteX4-369" fmla="*/ 2157687 w 2166400"/>
              <a:gd name="connsiteY4-370" fmla="*/ 31984 h 2347757"/>
              <a:gd name="connsiteX5-371" fmla="*/ 2151337 w 2166400"/>
              <a:gd name="connsiteY5-372" fmla="*/ 2235434 h 2347757"/>
              <a:gd name="connsiteX6-373" fmla="*/ 2049737 w 2166400"/>
              <a:gd name="connsiteY6-374" fmla="*/ 2330684 h 2347757"/>
              <a:gd name="connsiteX7-375" fmla="*/ 125687 w 2166400"/>
              <a:gd name="connsiteY7-376" fmla="*/ 2324334 h 2347757"/>
              <a:gd name="connsiteX8-377" fmla="*/ 11387 w 2166400"/>
              <a:gd name="connsiteY8-378" fmla="*/ 2241784 h 2347757"/>
              <a:gd name="connsiteX9-379" fmla="*/ 17737 w 2166400"/>
              <a:gd name="connsiteY9-380" fmla="*/ 19284 h 2347757"/>
              <a:gd name="connsiteX0-381" fmla="*/ 17737 w 2166400"/>
              <a:gd name="connsiteY0-382" fmla="*/ 19284 h 2428227"/>
              <a:gd name="connsiteX1-383" fmla="*/ 741637 w 2166400"/>
              <a:gd name="connsiteY1-384" fmla="*/ 25634 h 2428227"/>
              <a:gd name="connsiteX2-385" fmla="*/ 1090887 w 2166400"/>
              <a:gd name="connsiteY2-386" fmla="*/ 368534 h 2428227"/>
              <a:gd name="connsiteX3-387" fmla="*/ 1427437 w 2166400"/>
              <a:gd name="connsiteY3-388" fmla="*/ 31984 h 2428227"/>
              <a:gd name="connsiteX4-389" fmla="*/ 2157687 w 2166400"/>
              <a:gd name="connsiteY4-390" fmla="*/ 31984 h 2428227"/>
              <a:gd name="connsiteX5-391" fmla="*/ 2151337 w 2166400"/>
              <a:gd name="connsiteY5-392" fmla="*/ 2235434 h 2428227"/>
              <a:gd name="connsiteX6-393" fmla="*/ 2049737 w 2166400"/>
              <a:gd name="connsiteY6-394" fmla="*/ 2330684 h 2428227"/>
              <a:gd name="connsiteX7-395" fmla="*/ 125687 w 2166400"/>
              <a:gd name="connsiteY7-396" fmla="*/ 2324334 h 2428227"/>
              <a:gd name="connsiteX8-397" fmla="*/ 11387 w 2166400"/>
              <a:gd name="connsiteY8-398" fmla="*/ 2241784 h 2428227"/>
              <a:gd name="connsiteX9-399" fmla="*/ 17737 w 2166400"/>
              <a:gd name="connsiteY9-400" fmla="*/ 19284 h 2428227"/>
              <a:gd name="connsiteX0-401" fmla="*/ 15773 w 2164436"/>
              <a:gd name="connsiteY0-402" fmla="*/ 19284 h 2347757"/>
              <a:gd name="connsiteX1-403" fmla="*/ 739673 w 2164436"/>
              <a:gd name="connsiteY1-404" fmla="*/ 25634 h 2347757"/>
              <a:gd name="connsiteX2-405" fmla="*/ 1088923 w 2164436"/>
              <a:gd name="connsiteY2-406" fmla="*/ 368534 h 2347757"/>
              <a:gd name="connsiteX3-407" fmla="*/ 1425473 w 2164436"/>
              <a:gd name="connsiteY3-408" fmla="*/ 31984 h 2347757"/>
              <a:gd name="connsiteX4-409" fmla="*/ 2155723 w 2164436"/>
              <a:gd name="connsiteY4-410" fmla="*/ 31984 h 2347757"/>
              <a:gd name="connsiteX5-411" fmla="*/ 2149373 w 2164436"/>
              <a:gd name="connsiteY5-412" fmla="*/ 2235434 h 2347757"/>
              <a:gd name="connsiteX6-413" fmla="*/ 2047773 w 2164436"/>
              <a:gd name="connsiteY6-414" fmla="*/ 2330684 h 2347757"/>
              <a:gd name="connsiteX7-415" fmla="*/ 123723 w 2164436"/>
              <a:gd name="connsiteY7-416" fmla="*/ 2324334 h 2347757"/>
              <a:gd name="connsiteX8-417" fmla="*/ 9423 w 2164436"/>
              <a:gd name="connsiteY8-418" fmla="*/ 2241784 h 2347757"/>
              <a:gd name="connsiteX9-419" fmla="*/ 15773 w 2164436"/>
              <a:gd name="connsiteY9-420" fmla="*/ 19284 h 2347757"/>
              <a:gd name="connsiteX0-421" fmla="*/ 15773 w 2164436"/>
              <a:gd name="connsiteY0-422" fmla="*/ 19284 h 2341111"/>
              <a:gd name="connsiteX1-423" fmla="*/ 739673 w 2164436"/>
              <a:gd name="connsiteY1-424" fmla="*/ 25634 h 2341111"/>
              <a:gd name="connsiteX2-425" fmla="*/ 1088923 w 2164436"/>
              <a:gd name="connsiteY2-426" fmla="*/ 368534 h 2341111"/>
              <a:gd name="connsiteX3-427" fmla="*/ 1425473 w 2164436"/>
              <a:gd name="connsiteY3-428" fmla="*/ 31984 h 2341111"/>
              <a:gd name="connsiteX4-429" fmla="*/ 2155723 w 2164436"/>
              <a:gd name="connsiteY4-430" fmla="*/ 31984 h 2341111"/>
              <a:gd name="connsiteX5-431" fmla="*/ 2149373 w 2164436"/>
              <a:gd name="connsiteY5-432" fmla="*/ 2235434 h 2341111"/>
              <a:gd name="connsiteX6-433" fmla="*/ 2047773 w 2164436"/>
              <a:gd name="connsiteY6-434" fmla="*/ 2330684 h 2341111"/>
              <a:gd name="connsiteX7-435" fmla="*/ 123723 w 2164436"/>
              <a:gd name="connsiteY7-436" fmla="*/ 2324334 h 2341111"/>
              <a:gd name="connsiteX8-437" fmla="*/ 9423 w 2164436"/>
              <a:gd name="connsiteY8-438" fmla="*/ 2241784 h 2341111"/>
              <a:gd name="connsiteX9-439" fmla="*/ 15773 w 2164436"/>
              <a:gd name="connsiteY9-440" fmla="*/ 19284 h 234111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</a:cxnLst>
            <a:rect l="l" t="t" r="r" b="b"/>
            <a:pathLst>
              <a:path w="2164436" h="2341111">
                <a:moveTo>
                  <a:pt x="15773" y="19284"/>
                </a:moveTo>
                <a:cubicBezTo>
                  <a:pt x="35881" y="-13524"/>
                  <a:pt x="705806" y="234"/>
                  <a:pt x="739673" y="25634"/>
                </a:cubicBezTo>
                <a:cubicBezTo>
                  <a:pt x="773540" y="51034"/>
                  <a:pt x="762428" y="372767"/>
                  <a:pt x="1088923" y="368534"/>
                </a:cubicBezTo>
                <a:cubicBezTo>
                  <a:pt x="1415418" y="364301"/>
                  <a:pt x="1408275" y="41509"/>
                  <a:pt x="1425473" y="31984"/>
                </a:cubicBezTo>
                <a:cubicBezTo>
                  <a:pt x="1442671" y="22459"/>
                  <a:pt x="2138790" y="9495"/>
                  <a:pt x="2155723" y="31984"/>
                </a:cubicBezTo>
                <a:cubicBezTo>
                  <a:pt x="2172656" y="54473"/>
                  <a:pt x="2161809" y="2206065"/>
                  <a:pt x="2149373" y="2235434"/>
                </a:cubicBezTo>
                <a:cubicBezTo>
                  <a:pt x="2136937" y="2264803"/>
                  <a:pt x="2148580" y="2308988"/>
                  <a:pt x="2047773" y="2330684"/>
                </a:cubicBezTo>
                <a:cubicBezTo>
                  <a:pt x="1946966" y="2352380"/>
                  <a:pt x="176110" y="2335182"/>
                  <a:pt x="123723" y="2324334"/>
                </a:cubicBezTo>
                <a:cubicBezTo>
                  <a:pt x="71336" y="2313486"/>
                  <a:pt x="22653" y="2314015"/>
                  <a:pt x="9423" y="2241784"/>
                </a:cubicBezTo>
                <a:cubicBezTo>
                  <a:pt x="-3807" y="2169553"/>
                  <a:pt x="-4335" y="52092"/>
                  <a:pt x="15773" y="19284"/>
                </a:cubicBezTo>
                <a:close/>
              </a:path>
            </a:pathLst>
          </a:custGeom>
          <a:noFill/>
          <a:ln w="38100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4" name="任意多边形 3"/>
          <p:cNvSpPr/>
          <p:nvPr/>
        </p:nvSpPr>
        <p:spPr>
          <a:xfrm>
            <a:off x="1377574" y="2276849"/>
            <a:ext cx="1779246" cy="985830"/>
          </a:xfrm>
          <a:custGeom>
            <a:avLst/>
            <a:gdLst>
              <a:gd name="connsiteX0" fmla="*/ 0 w 1892300"/>
              <a:gd name="connsiteY0" fmla="*/ 1025525 h 1047750"/>
              <a:gd name="connsiteX1" fmla="*/ 3175 w 1892300"/>
              <a:gd name="connsiteY1" fmla="*/ 133350 h 1047750"/>
              <a:gd name="connsiteX2" fmla="*/ 60325 w 1892300"/>
              <a:gd name="connsiteY2" fmla="*/ 44450 h 1047750"/>
              <a:gd name="connsiteX3" fmla="*/ 158750 w 1892300"/>
              <a:gd name="connsiteY3" fmla="*/ 0 h 1047750"/>
              <a:gd name="connsiteX4" fmla="*/ 1758950 w 1892300"/>
              <a:gd name="connsiteY4" fmla="*/ 0 h 1047750"/>
              <a:gd name="connsiteX5" fmla="*/ 1841500 w 1892300"/>
              <a:gd name="connsiteY5" fmla="*/ 44450 h 1047750"/>
              <a:gd name="connsiteX6" fmla="*/ 1892300 w 1892300"/>
              <a:gd name="connsiteY6" fmla="*/ 142875 h 1047750"/>
              <a:gd name="connsiteX7" fmla="*/ 1892300 w 1892300"/>
              <a:gd name="connsiteY7" fmla="*/ 1047750 h 1047750"/>
              <a:gd name="connsiteX8" fmla="*/ 0 w 1892300"/>
              <a:gd name="connsiteY8" fmla="*/ 1025525 h 1047750"/>
              <a:gd name="connsiteX0-1" fmla="*/ 0 w 1892300"/>
              <a:gd name="connsiteY0-2" fmla="*/ 1025525 h 1116965"/>
              <a:gd name="connsiteX1-3" fmla="*/ 3175 w 1892300"/>
              <a:gd name="connsiteY1-4" fmla="*/ 133350 h 1116965"/>
              <a:gd name="connsiteX2-5" fmla="*/ 60325 w 1892300"/>
              <a:gd name="connsiteY2-6" fmla="*/ 44450 h 1116965"/>
              <a:gd name="connsiteX3-7" fmla="*/ 158750 w 1892300"/>
              <a:gd name="connsiteY3-8" fmla="*/ 0 h 1116965"/>
              <a:gd name="connsiteX4-9" fmla="*/ 1758950 w 1892300"/>
              <a:gd name="connsiteY4-10" fmla="*/ 0 h 1116965"/>
              <a:gd name="connsiteX5-11" fmla="*/ 1841500 w 1892300"/>
              <a:gd name="connsiteY5-12" fmla="*/ 44450 h 1116965"/>
              <a:gd name="connsiteX6-13" fmla="*/ 1892300 w 1892300"/>
              <a:gd name="connsiteY6-14" fmla="*/ 142875 h 1116965"/>
              <a:gd name="connsiteX7-15" fmla="*/ 1892300 w 1892300"/>
              <a:gd name="connsiteY7-16" fmla="*/ 1047750 h 1116965"/>
              <a:gd name="connsiteX8-17" fmla="*/ 91440 w 1892300"/>
              <a:gd name="connsiteY8-18" fmla="*/ 1116965 h 1116965"/>
              <a:gd name="connsiteX0-19" fmla="*/ 0 w 1892300"/>
              <a:gd name="connsiteY0-20" fmla="*/ 1025525 h 1047750"/>
              <a:gd name="connsiteX1-21" fmla="*/ 3175 w 1892300"/>
              <a:gd name="connsiteY1-22" fmla="*/ 133350 h 1047750"/>
              <a:gd name="connsiteX2-23" fmla="*/ 60325 w 1892300"/>
              <a:gd name="connsiteY2-24" fmla="*/ 44450 h 1047750"/>
              <a:gd name="connsiteX3-25" fmla="*/ 158750 w 1892300"/>
              <a:gd name="connsiteY3-26" fmla="*/ 0 h 1047750"/>
              <a:gd name="connsiteX4-27" fmla="*/ 1758950 w 1892300"/>
              <a:gd name="connsiteY4-28" fmla="*/ 0 h 1047750"/>
              <a:gd name="connsiteX5-29" fmla="*/ 1841500 w 1892300"/>
              <a:gd name="connsiteY5-30" fmla="*/ 44450 h 1047750"/>
              <a:gd name="connsiteX6-31" fmla="*/ 1892300 w 1892300"/>
              <a:gd name="connsiteY6-32" fmla="*/ 142875 h 1047750"/>
              <a:gd name="connsiteX7-33" fmla="*/ 1892300 w 1892300"/>
              <a:gd name="connsiteY7-34" fmla="*/ 1047750 h 1047750"/>
              <a:gd name="connsiteX0-35" fmla="*/ 0 w 1892300"/>
              <a:gd name="connsiteY0-36" fmla="*/ 1025525 h 1047750"/>
              <a:gd name="connsiteX1-37" fmla="*/ 3175 w 1892300"/>
              <a:gd name="connsiteY1-38" fmla="*/ 133350 h 1047750"/>
              <a:gd name="connsiteX2-39" fmla="*/ 60325 w 1892300"/>
              <a:gd name="connsiteY2-40" fmla="*/ 44450 h 1047750"/>
              <a:gd name="connsiteX3-41" fmla="*/ 158750 w 1892300"/>
              <a:gd name="connsiteY3-42" fmla="*/ 0 h 1047750"/>
              <a:gd name="connsiteX4-43" fmla="*/ 1758950 w 1892300"/>
              <a:gd name="connsiteY4-44" fmla="*/ 0 h 1047750"/>
              <a:gd name="connsiteX5-45" fmla="*/ 1841500 w 1892300"/>
              <a:gd name="connsiteY5-46" fmla="*/ 44450 h 1047750"/>
              <a:gd name="connsiteX6-47" fmla="*/ 1892300 w 1892300"/>
              <a:gd name="connsiteY6-48" fmla="*/ 142875 h 1047750"/>
              <a:gd name="connsiteX7-49" fmla="*/ 1892300 w 1892300"/>
              <a:gd name="connsiteY7-50" fmla="*/ 1047750 h 1047750"/>
              <a:gd name="connsiteX0-51" fmla="*/ 0 w 1902769"/>
              <a:gd name="connsiteY0-52" fmla="*/ 1025525 h 1047750"/>
              <a:gd name="connsiteX1-53" fmla="*/ 3175 w 1902769"/>
              <a:gd name="connsiteY1-54" fmla="*/ 133350 h 1047750"/>
              <a:gd name="connsiteX2-55" fmla="*/ 60325 w 1902769"/>
              <a:gd name="connsiteY2-56" fmla="*/ 44450 h 1047750"/>
              <a:gd name="connsiteX3-57" fmla="*/ 158750 w 1902769"/>
              <a:gd name="connsiteY3-58" fmla="*/ 0 h 1047750"/>
              <a:gd name="connsiteX4-59" fmla="*/ 1758950 w 1902769"/>
              <a:gd name="connsiteY4-60" fmla="*/ 0 h 1047750"/>
              <a:gd name="connsiteX5-61" fmla="*/ 1841500 w 1902769"/>
              <a:gd name="connsiteY5-62" fmla="*/ 44450 h 1047750"/>
              <a:gd name="connsiteX6-63" fmla="*/ 1892300 w 1902769"/>
              <a:gd name="connsiteY6-64" fmla="*/ 142875 h 1047750"/>
              <a:gd name="connsiteX7-65" fmla="*/ 1892300 w 1902769"/>
              <a:gd name="connsiteY7-66" fmla="*/ 1047750 h 1047750"/>
              <a:gd name="connsiteX0-67" fmla="*/ 0 w 1902769"/>
              <a:gd name="connsiteY0-68" fmla="*/ 1025525 h 1047750"/>
              <a:gd name="connsiteX1-69" fmla="*/ 3175 w 1902769"/>
              <a:gd name="connsiteY1-70" fmla="*/ 133350 h 1047750"/>
              <a:gd name="connsiteX2-71" fmla="*/ 60325 w 1902769"/>
              <a:gd name="connsiteY2-72" fmla="*/ 44450 h 1047750"/>
              <a:gd name="connsiteX3-73" fmla="*/ 158750 w 1902769"/>
              <a:gd name="connsiteY3-74" fmla="*/ 0 h 1047750"/>
              <a:gd name="connsiteX4-75" fmla="*/ 1758950 w 1902769"/>
              <a:gd name="connsiteY4-76" fmla="*/ 0 h 1047750"/>
              <a:gd name="connsiteX5-77" fmla="*/ 1841500 w 1902769"/>
              <a:gd name="connsiteY5-78" fmla="*/ 44450 h 1047750"/>
              <a:gd name="connsiteX6-79" fmla="*/ 1892300 w 1902769"/>
              <a:gd name="connsiteY6-80" fmla="*/ 142875 h 1047750"/>
              <a:gd name="connsiteX7-81" fmla="*/ 1892300 w 1902769"/>
              <a:gd name="connsiteY7-82" fmla="*/ 1047750 h 1047750"/>
              <a:gd name="connsiteX0-83" fmla="*/ 0 w 1902769"/>
              <a:gd name="connsiteY0-84" fmla="*/ 1025525 h 1047750"/>
              <a:gd name="connsiteX1-85" fmla="*/ 3175 w 1902769"/>
              <a:gd name="connsiteY1-86" fmla="*/ 133350 h 1047750"/>
              <a:gd name="connsiteX2-87" fmla="*/ 60325 w 1902769"/>
              <a:gd name="connsiteY2-88" fmla="*/ 44450 h 1047750"/>
              <a:gd name="connsiteX3-89" fmla="*/ 158750 w 1902769"/>
              <a:gd name="connsiteY3-90" fmla="*/ 0 h 1047750"/>
              <a:gd name="connsiteX4-91" fmla="*/ 1758950 w 1902769"/>
              <a:gd name="connsiteY4-92" fmla="*/ 0 h 1047750"/>
              <a:gd name="connsiteX5-93" fmla="*/ 1841500 w 1902769"/>
              <a:gd name="connsiteY5-94" fmla="*/ 44450 h 1047750"/>
              <a:gd name="connsiteX6-95" fmla="*/ 1892300 w 1902769"/>
              <a:gd name="connsiteY6-96" fmla="*/ 142875 h 1047750"/>
              <a:gd name="connsiteX7-97" fmla="*/ 1892300 w 1902769"/>
              <a:gd name="connsiteY7-98" fmla="*/ 1047750 h 1047750"/>
              <a:gd name="connsiteX0-99" fmla="*/ 0 w 1892300"/>
              <a:gd name="connsiteY0-100" fmla="*/ 1025525 h 1047750"/>
              <a:gd name="connsiteX1-101" fmla="*/ 3175 w 1892300"/>
              <a:gd name="connsiteY1-102" fmla="*/ 133350 h 1047750"/>
              <a:gd name="connsiteX2-103" fmla="*/ 60325 w 1892300"/>
              <a:gd name="connsiteY2-104" fmla="*/ 44450 h 1047750"/>
              <a:gd name="connsiteX3-105" fmla="*/ 158750 w 1892300"/>
              <a:gd name="connsiteY3-106" fmla="*/ 0 h 1047750"/>
              <a:gd name="connsiteX4-107" fmla="*/ 1758950 w 1892300"/>
              <a:gd name="connsiteY4-108" fmla="*/ 0 h 1047750"/>
              <a:gd name="connsiteX5-109" fmla="*/ 1841500 w 1892300"/>
              <a:gd name="connsiteY5-110" fmla="*/ 44450 h 1047750"/>
              <a:gd name="connsiteX6-111" fmla="*/ 1892300 w 1892300"/>
              <a:gd name="connsiteY6-112" fmla="*/ 142875 h 1047750"/>
              <a:gd name="connsiteX7-113" fmla="*/ 1892300 w 1892300"/>
              <a:gd name="connsiteY7-114" fmla="*/ 1047750 h 1047750"/>
              <a:gd name="connsiteX0-115" fmla="*/ 0 w 1892300"/>
              <a:gd name="connsiteY0-116" fmla="*/ 1025525 h 1047750"/>
              <a:gd name="connsiteX1-117" fmla="*/ 3175 w 1892300"/>
              <a:gd name="connsiteY1-118" fmla="*/ 133350 h 1047750"/>
              <a:gd name="connsiteX2-119" fmla="*/ 60325 w 1892300"/>
              <a:gd name="connsiteY2-120" fmla="*/ 44450 h 1047750"/>
              <a:gd name="connsiteX3-121" fmla="*/ 158750 w 1892300"/>
              <a:gd name="connsiteY3-122" fmla="*/ 0 h 1047750"/>
              <a:gd name="connsiteX4-123" fmla="*/ 1758950 w 1892300"/>
              <a:gd name="connsiteY4-124" fmla="*/ 0 h 1047750"/>
              <a:gd name="connsiteX5-125" fmla="*/ 1841500 w 1892300"/>
              <a:gd name="connsiteY5-126" fmla="*/ 44450 h 1047750"/>
              <a:gd name="connsiteX6-127" fmla="*/ 1892300 w 1892300"/>
              <a:gd name="connsiteY6-128" fmla="*/ 142875 h 1047750"/>
              <a:gd name="connsiteX7-129" fmla="*/ 1892300 w 1892300"/>
              <a:gd name="connsiteY7-130" fmla="*/ 1047750 h 1047750"/>
              <a:gd name="connsiteX0-131" fmla="*/ 0 w 1902769"/>
              <a:gd name="connsiteY0-132" fmla="*/ 1025525 h 1047750"/>
              <a:gd name="connsiteX1-133" fmla="*/ 3175 w 1902769"/>
              <a:gd name="connsiteY1-134" fmla="*/ 133350 h 1047750"/>
              <a:gd name="connsiteX2-135" fmla="*/ 60325 w 1902769"/>
              <a:gd name="connsiteY2-136" fmla="*/ 44450 h 1047750"/>
              <a:gd name="connsiteX3-137" fmla="*/ 158750 w 1902769"/>
              <a:gd name="connsiteY3-138" fmla="*/ 0 h 1047750"/>
              <a:gd name="connsiteX4-139" fmla="*/ 1758950 w 1902769"/>
              <a:gd name="connsiteY4-140" fmla="*/ 0 h 1047750"/>
              <a:gd name="connsiteX5-141" fmla="*/ 1841500 w 1902769"/>
              <a:gd name="connsiteY5-142" fmla="*/ 44450 h 1047750"/>
              <a:gd name="connsiteX6-143" fmla="*/ 1892300 w 1902769"/>
              <a:gd name="connsiteY6-144" fmla="*/ 142875 h 1047750"/>
              <a:gd name="connsiteX7-145" fmla="*/ 1892300 w 1902769"/>
              <a:gd name="connsiteY7-146" fmla="*/ 1047750 h 1047750"/>
              <a:gd name="connsiteX0-147" fmla="*/ 0 w 1892300"/>
              <a:gd name="connsiteY0-148" fmla="*/ 1025525 h 1047750"/>
              <a:gd name="connsiteX1-149" fmla="*/ 3175 w 1892300"/>
              <a:gd name="connsiteY1-150" fmla="*/ 133350 h 1047750"/>
              <a:gd name="connsiteX2-151" fmla="*/ 60325 w 1892300"/>
              <a:gd name="connsiteY2-152" fmla="*/ 44450 h 1047750"/>
              <a:gd name="connsiteX3-153" fmla="*/ 158750 w 1892300"/>
              <a:gd name="connsiteY3-154" fmla="*/ 0 h 1047750"/>
              <a:gd name="connsiteX4-155" fmla="*/ 1758950 w 1892300"/>
              <a:gd name="connsiteY4-156" fmla="*/ 0 h 1047750"/>
              <a:gd name="connsiteX5-157" fmla="*/ 1841500 w 1892300"/>
              <a:gd name="connsiteY5-158" fmla="*/ 44450 h 1047750"/>
              <a:gd name="connsiteX6-159" fmla="*/ 1892300 w 1892300"/>
              <a:gd name="connsiteY6-160" fmla="*/ 142875 h 1047750"/>
              <a:gd name="connsiteX7-161" fmla="*/ 1892300 w 1892300"/>
              <a:gd name="connsiteY7-162" fmla="*/ 1047750 h 1047750"/>
              <a:gd name="connsiteX0-163" fmla="*/ 0 w 1892300"/>
              <a:gd name="connsiteY0-164" fmla="*/ 1025525 h 1047750"/>
              <a:gd name="connsiteX1-165" fmla="*/ 3175 w 1892300"/>
              <a:gd name="connsiteY1-166" fmla="*/ 133350 h 1047750"/>
              <a:gd name="connsiteX2-167" fmla="*/ 60325 w 1892300"/>
              <a:gd name="connsiteY2-168" fmla="*/ 44450 h 1047750"/>
              <a:gd name="connsiteX3-169" fmla="*/ 158750 w 1892300"/>
              <a:gd name="connsiteY3-170" fmla="*/ 0 h 1047750"/>
              <a:gd name="connsiteX4-171" fmla="*/ 1758950 w 1892300"/>
              <a:gd name="connsiteY4-172" fmla="*/ 0 h 1047750"/>
              <a:gd name="connsiteX5-173" fmla="*/ 1841500 w 1892300"/>
              <a:gd name="connsiteY5-174" fmla="*/ 44450 h 1047750"/>
              <a:gd name="connsiteX6-175" fmla="*/ 1892300 w 1892300"/>
              <a:gd name="connsiteY6-176" fmla="*/ 142875 h 1047750"/>
              <a:gd name="connsiteX7-177" fmla="*/ 1892300 w 1892300"/>
              <a:gd name="connsiteY7-178" fmla="*/ 1047750 h 1047750"/>
              <a:gd name="connsiteX0-179" fmla="*/ 0 w 1902769"/>
              <a:gd name="connsiteY0-180" fmla="*/ 1025525 h 1047750"/>
              <a:gd name="connsiteX1-181" fmla="*/ 3175 w 1902769"/>
              <a:gd name="connsiteY1-182" fmla="*/ 133350 h 1047750"/>
              <a:gd name="connsiteX2-183" fmla="*/ 60325 w 1902769"/>
              <a:gd name="connsiteY2-184" fmla="*/ 44450 h 1047750"/>
              <a:gd name="connsiteX3-185" fmla="*/ 158750 w 1902769"/>
              <a:gd name="connsiteY3-186" fmla="*/ 0 h 1047750"/>
              <a:gd name="connsiteX4-187" fmla="*/ 1758950 w 1902769"/>
              <a:gd name="connsiteY4-188" fmla="*/ 0 h 1047750"/>
              <a:gd name="connsiteX5-189" fmla="*/ 1841500 w 1902769"/>
              <a:gd name="connsiteY5-190" fmla="*/ 44450 h 1047750"/>
              <a:gd name="connsiteX6-191" fmla="*/ 1892300 w 1902769"/>
              <a:gd name="connsiteY6-192" fmla="*/ 142875 h 1047750"/>
              <a:gd name="connsiteX7-193" fmla="*/ 1892300 w 1902769"/>
              <a:gd name="connsiteY7-194" fmla="*/ 1047750 h 1047750"/>
              <a:gd name="connsiteX0-195" fmla="*/ 0 w 1900085"/>
              <a:gd name="connsiteY0-196" fmla="*/ 1025525 h 1047750"/>
              <a:gd name="connsiteX1-197" fmla="*/ 3175 w 1900085"/>
              <a:gd name="connsiteY1-198" fmla="*/ 133350 h 1047750"/>
              <a:gd name="connsiteX2-199" fmla="*/ 60325 w 1900085"/>
              <a:gd name="connsiteY2-200" fmla="*/ 44450 h 1047750"/>
              <a:gd name="connsiteX3-201" fmla="*/ 158750 w 1900085"/>
              <a:gd name="connsiteY3-202" fmla="*/ 0 h 1047750"/>
              <a:gd name="connsiteX4-203" fmla="*/ 1758950 w 1900085"/>
              <a:gd name="connsiteY4-204" fmla="*/ 0 h 1047750"/>
              <a:gd name="connsiteX5-205" fmla="*/ 1841500 w 1900085"/>
              <a:gd name="connsiteY5-206" fmla="*/ 44450 h 1047750"/>
              <a:gd name="connsiteX6-207" fmla="*/ 1892300 w 1900085"/>
              <a:gd name="connsiteY6-208" fmla="*/ 142875 h 1047750"/>
              <a:gd name="connsiteX7-209" fmla="*/ 1892300 w 1900085"/>
              <a:gd name="connsiteY7-210" fmla="*/ 1047750 h 1047750"/>
              <a:gd name="connsiteX0-211" fmla="*/ 0 w 1903374"/>
              <a:gd name="connsiteY0-212" fmla="*/ 1025525 h 1047750"/>
              <a:gd name="connsiteX1-213" fmla="*/ 3175 w 1903374"/>
              <a:gd name="connsiteY1-214" fmla="*/ 133350 h 1047750"/>
              <a:gd name="connsiteX2-215" fmla="*/ 60325 w 1903374"/>
              <a:gd name="connsiteY2-216" fmla="*/ 44450 h 1047750"/>
              <a:gd name="connsiteX3-217" fmla="*/ 158750 w 1903374"/>
              <a:gd name="connsiteY3-218" fmla="*/ 0 h 1047750"/>
              <a:gd name="connsiteX4-219" fmla="*/ 1758950 w 1903374"/>
              <a:gd name="connsiteY4-220" fmla="*/ 0 h 1047750"/>
              <a:gd name="connsiteX5-221" fmla="*/ 1851025 w 1903374"/>
              <a:gd name="connsiteY5-222" fmla="*/ 51594 h 1047750"/>
              <a:gd name="connsiteX6-223" fmla="*/ 1892300 w 1903374"/>
              <a:gd name="connsiteY6-224" fmla="*/ 142875 h 1047750"/>
              <a:gd name="connsiteX7-225" fmla="*/ 1892300 w 1903374"/>
              <a:gd name="connsiteY7-226" fmla="*/ 1047750 h 1047750"/>
              <a:gd name="connsiteX0-227" fmla="*/ 0 w 1892300"/>
              <a:gd name="connsiteY0-228" fmla="*/ 1025525 h 1047750"/>
              <a:gd name="connsiteX1-229" fmla="*/ 3175 w 1892300"/>
              <a:gd name="connsiteY1-230" fmla="*/ 133350 h 1047750"/>
              <a:gd name="connsiteX2-231" fmla="*/ 60325 w 1892300"/>
              <a:gd name="connsiteY2-232" fmla="*/ 44450 h 1047750"/>
              <a:gd name="connsiteX3-233" fmla="*/ 158750 w 1892300"/>
              <a:gd name="connsiteY3-234" fmla="*/ 0 h 1047750"/>
              <a:gd name="connsiteX4-235" fmla="*/ 1758950 w 1892300"/>
              <a:gd name="connsiteY4-236" fmla="*/ 0 h 1047750"/>
              <a:gd name="connsiteX5-237" fmla="*/ 1851025 w 1892300"/>
              <a:gd name="connsiteY5-238" fmla="*/ 51594 h 1047750"/>
              <a:gd name="connsiteX6-239" fmla="*/ 1892300 w 1892300"/>
              <a:gd name="connsiteY6-240" fmla="*/ 142875 h 1047750"/>
              <a:gd name="connsiteX7-241" fmla="*/ 1892300 w 1892300"/>
              <a:gd name="connsiteY7-242" fmla="*/ 1047750 h 1047750"/>
              <a:gd name="connsiteX0-243" fmla="*/ 0 w 1926290"/>
              <a:gd name="connsiteY0-244" fmla="*/ 1025525 h 1047750"/>
              <a:gd name="connsiteX1-245" fmla="*/ 3175 w 1926290"/>
              <a:gd name="connsiteY1-246" fmla="*/ 133350 h 1047750"/>
              <a:gd name="connsiteX2-247" fmla="*/ 60325 w 1926290"/>
              <a:gd name="connsiteY2-248" fmla="*/ 44450 h 1047750"/>
              <a:gd name="connsiteX3-249" fmla="*/ 158750 w 1926290"/>
              <a:gd name="connsiteY3-250" fmla="*/ 0 h 1047750"/>
              <a:gd name="connsiteX4-251" fmla="*/ 1758950 w 1926290"/>
              <a:gd name="connsiteY4-252" fmla="*/ 0 h 1047750"/>
              <a:gd name="connsiteX5-253" fmla="*/ 1892300 w 1926290"/>
              <a:gd name="connsiteY5-254" fmla="*/ 142875 h 1047750"/>
              <a:gd name="connsiteX6-255" fmla="*/ 1892300 w 1926290"/>
              <a:gd name="connsiteY6-256" fmla="*/ 1047750 h 1047750"/>
              <a:gd name="connsiteX0-257" fmla="*/ 0 w 1923043"/>
              <a:gd name="connsiteY0-258" fmla="*/ 1025525 h 1047750"/>
              <a:gd name="connsiteX1-259" fmla="*/ 3175 w 1923043"/>
              <a:gd name="connsiteY1-260" fmla="*/ 133350 h 1047750"/>
              <a:gd name="connsiteX2-261" fmla="*/ 60325 w 1923043"/>
              <a:gd name="connsiteY2-262" fmla="*/ 44450 h 1047750"/>
              <a:gd name="connsiteX3-263" fmla="*/ 158750 w 1923043"/>
              <a:gd name="connsiteY3-264" fmla="*/ 0 h 1047750"/>
              <a:gd name="connsiteX4-265" fmla="*/ 1758950 w 1923043"/>
              <a:gd name="connsiteY4-266" fmla="*/ 0 h 1047750"/>
              <a:gd name="connsiteX5-267" fmla="*/ 1892300 w 1923043"/>
              <a:gd name="connsiteY5-268" fmla="*/ 142875 h 1047750"/>
              <a:gd name="connsiteX6-269" fmla="*/ 1892300 w 1923043"/>
              <a:gd name="connsiteY6-270" fmla="*/ 1047750 h 1047750"/>
              <a:gd name="connsiteX0-271" fmla="*/ 0 w 1934128"/>
              <a:gd name="connsiteY0-272" fmla="*/ 1058770 h 1080995"/>
              <a:gd name="connsiteX1-273" fmla="*/ 3175 w 1934128"/>
              <a:gd name="connsiteY1-274" fmla="*/ 166595 h 1080995"/>
              <a:gd name="connsiteX2-275" fmla="*/ 60325 w 1934128"/>
              <a:gd name="connsiteY2-276" fmla="*/ 77695 h 1080995"/>
              <a:gd name="connsiteX3-277" fmla="*/ 158750 w 1934128"/>
              <a:gd name="connsiteY3-278" fmla="*/ 33245 h 1080995"/>
              <a:gd name="connsiteX4-279" fmla="*/ 1758950 w 1934128"/>
              <a:gd name="connsiteY4-280" fmla="*/ 33245 h 1080995"/>
              <a:gd name="connsiteX5-281" fmla="*/ 1892300 w 1934128"/>
              <a:gd name="connsiteY5-282" fmla="*/ 176120 h 1080995"/>
              <a:gd name="connsiteX6-283" fmla="*/ 1892300 w 1934128"/>
              <a:gd name="connsiteY6-284" fmla="*/ 1080995 h 1080995"/>
              <a:gd name="connsiteX0-285" fmla="*/ 0 w 1892300"/>
              <a:gd name="connsiteY0-286" fmla="*/ 1055483 h 1077708"/>
              <a:gd name="connsiteX1-287" fmla="*/ 3175 w 1892300"/>
              <a:gd name="connsiteY1-288" fmla="*/ 163308 h 1077708"/>
              <a:gd name="connsiteX2-289" fmla="*/ 60325 w 1892300"/>
              <a:gd name="connsiteY2-290" fmla="*/ 74408 h 1077708"/>
              <a:gd name="connsiteX3-291" fmla="*/ 158750 w 1892300"/>
              <a:gd name="connsiteY3-292" fmla="*/ 29958 h 1077708"/>
              <a:gd name="connsiteX4-293" fmla="*/ 1758950 w 1892300"/>
              <a:gd name="connsiteY4-294" fmla="*/ 29958 h 1077708"/>
              <a:gd name="connsiteX5-295" fmla="*/ 1892300 w 1892300"/>
              <a:gd name="connsiteY5-296" fmla="*/ 172833 h 1077708"/>
              <a:gd name="connsiteX6-297" fmla="*/ 1892300 w 1892300"/>
              <a:gd name="connsiteY6-298" fmla="*/ 1077708 h 1077708"/>
              <a:gd name="connsiteX0-299" fmla="*/ 0 w 2030012"/>
              <a:gd name="connsiteY0-300" fmla="*/ 1027783 h 1050008"/>
              <a:gd name="connsiteX1-301" fmla="*/ 3175 w 2030012"/>
              <a:gd name="connsiteY1-302" fmla="*/ 135608 h 1050008"/>
              <a:gd name="connsiteX2-303" fmla="*/ 60325 w 2030012"/>
              <a:gd name="connsiteY2-304" fmla="*/ 46708 h 1050008"/>
              <a:gd name="connsiteX3-305" fmla="*/ 158750 w 2030012"/>
              <a:gd name="connsiteY3-306" fmla="*/ 2258 h 1050008"/>
              <a:gd name="connsiteX4-307" fmla="*/ 1758950 w 2030012"/>
              <a:gd name="connsiteY4-308" fmla="*/ 2258 h 1050008"/>
              <a:gd name="connsiteX5-309" fmla="*/ 1892300 w 2030012"/>
              <a:gd name="connsiteY5-310" fmla="*/ 145133 h 1050008"/>
              <a:gd name="connsiteX6-311" fmla="*/ 1892300 w 2030012"/>
              <a:gd name="connsiteY6-312" fmla="*/ 1050008 h 1050008"/>
              <a:gd name="connsiteX0-313" fmla="*/ 0 w 1892300"/>
              <a:gd name="connsiteY0-314" fmla="*/ 1035049 h 1057274"/>
              <a:gd name="connsiteX1-315" fmla="*/ 3175 w 1892300"/>
              <a:gd name="connsiteY1-316" fmla="*/ 142874 h 1057274"/>
              <a:gd name="connsiteX2-317" fmla="*/ 60325 w 1892300"/>
              <a:gd name="connsiteY2-318" fmla="*/ 53974 h 1057274"/>
              <a:gd name="connsiteX3-319" fmla="*/ 158750 w 1892300"/>
              <a:gd name="connsiteY3-320" fmla="*/ 9524 h 1057274"/>
              <a:gd name="connsiteX4-321" fmla="*/ 1758950 w 1892300"/>
              <a:gd name="connsiteY4-322" fmla="*/ 9524 h 1057274"/>
              <a:gd name="connsiteX5-323" fmla="*/ 1892300 w 1892300"/>
              <a:gd name="connsiteY5-324" fmla="*/ 152399 h 1057274"/>
              <a:gd name="connsiteX6-325" fmla="*/ 1892300 w 1892300"/>
              <a:gd name="connsiteY6-326" fmla="*/ 1057274 h 1057274"/>
              <a:gd name="connsiteX0-327" fmla="*/ 0 w 1899002"/>
              <a:gd name="connsiteY0-328" fmla="*/ 1035049 h 1057274"/>
              <a:gd name="connsiteX1-329" fmla="*/ 3175 w 1899002"/>
              <a:gd name="connsiteY1-330" fmla="*/ 142874 h 1057274"/>
              <a:gd name="connsiteX2-331" fmla="*/ 60325 w 1899002"/>
              <a:gd name="connsiteY2-332" fmla="*/ 53974 h 1057274"/>
              <a:gd name="connsiteX3-333" fmla="*/ 158750 w 1899002"/>
              <a:gd name="connsiteY3-334" fmla="*/ 9524 h 1057274"/>
              <a:gd name="connsiteX4-335" fmla="*/ 1758950 w 1899002"/>
              <a:gd name="connsiteY4-336" fmla="*/ 9524 h 1057274"/>
              <a:gd name="connsiteX5-337" fmla="*/ 1892300 w 1899002"/>
              <a:gd name="connsiteY5-338" fmla="*/ 152399 h 1057274"/>
              <a:gd name="connsiteX6-339" fmla="*/ 1892300 w 1899002"/>
              <a:gd name="connsiteY6-340" fmla="*/ 1057274 h 1057274"/>
              <a:gd name="connsiteX0-341" fmla="*/ 0 w 1899002"/>
              <a:gd name="connsiteY0-342" fmla="*/ 1035049 h 1057274"/>
              <a:gd name="connsiteX1-343" fmla="*/ 3175 w 1899002"/>
              <a:gd name="connsiteY1-344" fmla="*/ 142874 h 1057274"/>
              <a:gd name="connsiteX2-345" fmla="*/ 158750 w 1899002"/>
              <a:gd name="connsiteY2-346" fmla="*/ 9524 h 1057274"/>
              <a:gd name="connsiteX3-347" fmla="*/ 1758950 w 1899002"/>
              <a:gd name="connsiteY3-348" fmla="*/ 9524 h 1057274"/>
              <a:gd name="connsiteX4-349" fmla="*/ 1892300 w 1899002"/>
              <a:gd name="connsiteY4-350" fmla="*/ 152399 h 1057274"/>
              <a:gd name="connsiteX5-351" fmla="*/ 1892300 w 1899002"/>
              <a:gd name="connsiteY5-352" fmla="*/ 1057274 h 1057274"/>
              <a:gd name="connsiteX0-353" fmla="*/ 0 w 1899002"/>
              <a:gd name="connsiteY0-354" fmla="*/ 1051684 h 1073909"/>
              <a:gd name="connsiteX1-355" fmla="*/ 3175 w 1899002"/>
              <a:gd name="connsiteY1-356" fmla="*/ 159509 h 1073909"/>
              <a:gd name="connsiteX2-357" fmla="*/ 158750 w 1899002"/>
              <a:gd name="connsiteY2-358" fmla="*/ 26159 h 1073909"/>
              <a:gd name="connsiteX3-359" fmla="*/ 1758950 w 1899002"/>
              <a:gd name="connsiteY3-360" fmla="*/ 26159 h 1073909"/>
              <a:gd name="connsiteX4-361" fmla="*/ 1892300 w 1899002"/>
              <a:gd name="connsiteY4-362" fmla="*/ 169034 h 1073909"/>
              <a:gd name="connsiteX5-363" fmla="*/ 1892300 w 1899002"/>
              <a:gd name="connsiteY5-364" fmla="*/ 1073909 h 1073909"/>
              <a:gd name="connsiteX0-365" fmla="*/ 0 w 1899002"/>
              <a:gd name="connsiteY0-366" fmla="*/ 1038327 h 1060552"/>
              <a:gd name="connsiteX1-367" fmla="*/ 3175 w 1899002"/>
              <a:gd name="connsiteY1-368" fmla="*/ 146152 h 1060552"/>
              <a:gd name="connsiteX2-369" fmla="*/ 158750 w 1899002"/>
              <a:gd name="connsiteY2-370" fmla="*/ 12802 h 1060552"/>
              <a:gd name="connsiteX3-371" fmla="*/ 1758950 w 1899002"/>
              <a:gd name="connsiteY3-372" fmla="*/ 12802 h 1060552"/>
              <a:gd name="connsiteX4-373" fmla="*/ 1892300 w 1899002"/>
              <a:gd name="connsiteY4-374" fmla="*/ 155677 h 1060552"/>
              <a:gd name="connsiteX5-375" fmla="*/ 1892300 w 1899002"/>
              <a:gd name="connsiteY5-376" fmla="*/ 1060552 h 1060552"/>
              <a:gd name="connsiteX0-377" fmla="*/ 20477 w 1919479"/>
              <a:gd name="connsiteY0-378" fmla="*/ 1038327 h 1060552"/>
              <a:gd name="connsiteX1-379" fmla="*/ 23652 w 1919479"/>
              <a:gd name="connsiteY1-380" fmla="*/ 146152 h 1060552"/>
              <a:gd name="connsiteX2-381" fmla="*/ 179227 w 1919479"/>
              <a:gd name="connsiteY2-382" fmla="*/ 12802 h 1060552"/>
              <a:gd name="connsiteX3-383" fmla="*/ 1779427 w 1919479"/>
              <a:gd name="connsiteY3-384" fmla="*/ 12802 h 1060552"/>
              <a:gd name="connsiteX4-385" fmla="*/ 1912777 w 1919479"/>
              <a:gd name="connsiteY4-386" fmla="*/ 155677 h 1060552"/>
              <a:gd name="connsiteX5-387" fmla="*/ 1912777 w 1919479"/>
              <a:gd name="connsiteY5-388" fmla="*/ 1060552 h 1060552"/>
              <a:gd name="connsiteX0-389" fmla="*/ 7800 w 1906802"/>
              <a:gd name="connsiteY0-390" fmla="*/ 1038327 h 1060552"/>
              <a:gd name="connsiteX1-391" fmla="*/ 10975 w 1906802"/>
              <a:gd name="connsiteY1-392" fmla="*/ 146152 h 1060552"/>
              <a:gd name="connsiteX2-393" fmla="*/ 166550 w 1906802"/>
              <a:gd name="connsiteY2-394" fmla="*/ 12802 h 1060552"/>
              <a:gd name="connsiteX3-395" fmla="*/ 1766750 w 1906802"/>
              <a:gd name="connsiteY3-396" fmla="*/ 12802 h 1060552"/>
              <a:gd name="connsiteX4-397" fmla="*/ 1900100 w 1906802"/>
              <a:gd name="connsiteY4-398" fmla="*/ 155677 h 1060552"/>
              <a:gd name="connsiteX5-399" fmla="*/ 1900100 w 1906802"/>
              <a:gd name="connsiteY5-400" fmla="*/ 1060552 h 1060552"/>
              <a:gd name="connsiteX0-401" fmla="*/ 7800 w 1906802"/>
              <a:gd name="connsiteY0-402" fmla="*/ 1037300 h 1059525"/>
              <a:gd name="connsiteX1-403" fmla="*/ 10975 w 1906802"/>
              <a:gd name="connsiteY1-404" fmla="*/ 145125 h 1059525"/>
              <a:gd name="connsiteX2-405" fmla="*/ 166550 w 1906802"/>
              <a:gd name="connsiteY2-406" fmla="*/ 11775 h 1059525"/>
              <a:gd name="connsiteX3-407" fmla="*/ 1766750 w 1906802"/>
              <a:gd name="connsiteY3-408" fmla="*/ 11775 h 1059525"/>
              <a:gd name="connsiteX4-409" fmla="*/ 1900100 w 1906802"/>
              <a:gd name="connsiteY4-410" fmla="*/ 154650 h 1059525"/>
              <a:gd name="connsiteX5-411" fmla="*/ 1900100 w 1906802"/>
              <a:gd name="connsiteY5-412" fmla="*/ 1059525 h 1059525"/>
              <a:gd name="connsiteX0-413" fmla="*/ 7800 w 1906802"/>
              <a:gd name="connsiteY0-414" fmla="*/ 1034280 h 1056505"/>
              <a:gd name="connsiteX1-415" fmla="*/ 10975 w 1906802"/>
              <a:gd name="connsiteY1-416" fmla="*/ 142105 h 1056505"/>
              <a:gd name="connsiteX2-417" fmla="*/ 166550 w 1906802"/>
              <a:gd name="connsiteY2-418" fmla="*/ 8755 h 1056505"/>
              <a:gd name="connsiteX3-419" fmla="*/ 1766750 w 1906802"/>
              <a:gd name="connsiteY3-420" fmla="*/ 8755 h 1056505"/>
              <a:gd name="connsiteX4-421" fmla="*/ 1900100 w 1906802"/>
              <a:gd name="connsiteY4-422" fmla="*/ 151630 h 1056505"/>
              <a:gd name="connsiteX5-423" fmla="*/ 1900100 w 1906802"/>
              <a:gd name="connsiteY5-424" fmla="*/ 1056505 h 1056505"/>
              <a:gd name="connsiteX0-425" fmla="*/ 7800 w 1906802"/>
              <a:gd name="connsiteY0-426" fmla="*/ 1034280 h 1056505"/>
              <a:gd name="connsiteX1-427" fmla="*/ 10975 w 1906802"/>
              <a:gd name="connsiteY1-428" fmla="*/ 142105 h 1056505"/>
              <a:gd name="connsiteX2-429" fmla="*/ 166550 w 1906802"/>
              <a:gd name="connsiteY2-430" fmla="*/ 8755 h 1056505"/>
              <a:gd name="connsiteX3-431" fmla="*/ 1766750 w 1906802"/>
              <a:gd name="connsiteY3-432" fmla="*/ 8755 h 1056505"/>
              <a:gd name="connsiteX4-433" fmla="*/ 1900100 w 1906802"/>
              <a:gd name="connsiteY4-434" fmla="*/ 151630 h 1056505"/>
              <a:gd name="connsiteX5-435" fmla="*/ 1900100 w 1906802"/>
              <a:gd name="connsiteY5-436" fmla="*/ 1056505 h 105650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</a:cxnLst>
            <a:rect l="l" t="t" r="r" b="b"/>
            <a:pathLst>
              <a:path w="1906802" h="1056505">
                <a:moveTo>
                  <a:pt x="7800" y="1034280"/>
                </a:moveTo>
                <a:cubicBezTo>
                  <a:pt x="8858" y="736888"/>
                  <a:pt x="-12308" y="212749"/>
                  <a:pt x="10975" y="142105"/>
                </a:cubicBezTo>
                <a:cubicBezTo>
                  <a:pt x="34258" y="71461"/>
                  <a:pt x="88498" y="17486"/>
                  <a:pt x="166550" y="8755"/>
                </a:cubicBezTo>
                <a:cubicBezTo>
                  <a:pt x="244602" y="24"/>
                  <a:pt x="1683407" y="-5532"/>
                  <a:pt x="1766750" y="8755"/>
                </a:cubicBezTo>
                <a:cubicBezTo>
                  <a:pt x="1850093" y="23042"/>
                  <a:pt x="1885019" y="62730"/>
                  <a:pt x="1900100" y="151630"/>
                </a:cubicBezTo>
                <a:cubicBezTo>
                  <a:pt x="1915181" y="240530"/>
                  <a:pt x="1900100" y="754880"/>
                  <a:pt x="1900100" y="1056505"/>
                </a:cubicBezTo>
              </a:path>
            </a:pathLst>
          </a:custGeom>
          <a:noFill/>
          <a:ln w="38100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5" name="矩形 4"/>
          <p:cNvSpPr/>
          <p:nvPr/>
        </p:nvSpPr>
        <p:spPr>
          <a:xfrm>
            <a:off x="1784898" y="2384850"/>
            <a:ext cx="956717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4400" dirty="0" smtClean="0">
                <a:solidFill>
                  <a:srgbClr val="414042"/>
                </a:solidFill>
                <a:latin typeface="新蒂黑板报" panose="03000600000000000000" pitchFamily="66" charset="-128"/>
                <a:ea typeface="新蒂黑板报" panose="03000600000000000000" pitchFamily="66" charset="-128"/>
              </a:rPr>
              <a:t>01</a:t>
            </a:r>
            <a:endParaRPr lang="en-US" altLang="zh-CN" sz="4400" dirty="0">
              <a:solidFill>
                <a:srgbClr val="414042"/>
              </a:solidFill>
              <a:latin typeface="新蒂黑板报" panose="03000600000000000000" pitchFamily="66" charset="-128"/>
              <a:ea typeface="新蒂黑板报" panose="03000600000000000000" pitchFamily="66" charset="-128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1282606" y="4096387"/>
            <a:ext cx="2000520" cy="11684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0000"/>
              </a:lnSpc>
            </a:pPr>
            <a:r>
              <a:rPr lang="zh-CN" altLang="en-US" sz="1400" dirty="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更多手绘模板敬请关注蓝素材。蓝素材</a:t>
            </a:r>
            <a:r>
              <a:rPr lang="zh-CN" altLang="zh-CN" sz="1400" dirty="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400" dirty="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在此处输入文字。在此处输入文字。</a:t>
            </a:r>
            <a:endParaRPr lang="en-US" altLang="zh-CN" sz="14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1932819" y="3725871"/>
            <a:ext cx="984550" cy="4119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  <a:endParaRPr lang="en-US" altLang="zh-CN" sz="2000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8" name="Freeform 30"/>
          <p:cNvSpPr>
            <a:spLocks noEditPoints="1"/>
          </p:cNvSpPr>
          <p:nvPr/>
        </p:nvSpPr>
        <p:spPr bwMode="auto">
          <a:xfrm>
            <a:off x="1691098" y="3769447"/>
            <a:ext cx="299362" cy="264641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0" name="任意多边形 9"/>
          <p:cNvSpPr/>
          <p:nvPr/>
        </p:nvSpPr>
        <p:spPr>
          <a:xfrm>
            <a:off x="3819245" y="3244685"/>
            <a:ext cx="2019646" cy="2184502"/>
          </a:xfrm>
          <a:custGeom>
            <a:avLst/>
            <a:gdLst>
              <a:gd name="connsiteX0" fmla="*/ 8078 w 2148028"/>
              <a:gd name="connsiteY0" fmla="*/ 0 h 2311400"/>
              <a:gd name="connsiteX1" fmla="*/ 731978 w 2148028"/>
              <a:gd name="connsiteY1" fmla="*/ 6350 h 2311400"/>
              <a:gd name="connsiteX2" fmla="*/ 1081228 w 2148028"/>
              <a:gd name="connsiteY2" fmla="*/ 349250 h 2311400"/>
              <a:gd name="connsiteX3" fmla="*/ 1417778 w 2148028"/>
              <a:gd name="connsiteY3" fmla="*/ 12700 h 2311400"/>
              <a:gd name="connsiteX4" fmla="*/ 2148028 w 2148028"/>
              <a:gd name="connsiteY4" fmla="*/ 12700 h 2311400"/>
              <a:gd name="connsiteX5" fmla="*/ 2141678 w 2148028"/>
              <a:gd name="connsiteY5" fmla="*/ 2216150 h 2311400"/>
              <a:gd name="connsiteX6" fmla="*/ 2040078 w 2148028"/>
              <a:gd name="connsiteY6" fmla="*/ 2311400 h 2311400"/>
              <a:gd name="connsiteX7" fmla="*/ 116028 w 2148028"/>
              <a:gd name="connsiteY7" fmla="*/ 2305050 h 2311400"/>
              <a:gd name="connsiteX8" fmla="*/ 1728 w 2148028"/>
              <a:gd name="connsiteY8" fmla="*/ 2222500 h 2311400"/>
              <a:gd name="connsiteX9" fmla="*/ 8078 w 2148028"/>
              <a:gd name="connsiteY9" fmla="*/ 0 h 2311400"/>
              <a:gd name="connsiteX0-1" fmla="*/ 60240 w 2200190"/>
              <a:gd name="connsiteY0-2" fmla="*/ 176013 h 2487413"/>
              <a:gd name="connsiteX1-3" fmla="*/ 784140 w 2200190"/>
              <a:gd name="connsiteY1-4" fmla="*/ 182363 h 2487413"/>
              <a:gd name="connsiteX2-5" fmla="*/ 1133390 w 2200190"/>
              <a:gd name="connsiteY2-6" fmla="*/ 525263 h 2487413"/>
              <a:gd name="connsiteX3-7" fmla="*/ 1469940 w 2200190"/>
              <a:gd name="connsiteY3-8" fmla="*/ 188713 h 2487413"/>
              <a:gd name="connsiteX4-9" fmla="*/ 2200190 w 2200190"/>
              <a:gd name="connsiteY4-10" fmla="*/ 188713 h 2487413"/>
              <a:gd name="connsiteX5-11" fmla="*/ 2193840 w 2200190"/>
              <a:gd name="connsiteY5-12" fmla="*/ 2392163 h 2487413"/>
              <a:gd name="connsiteX6-13" fmla="*/ 2092240 w 2200190"/>
              <a:gd name="connsiteY6-14" fmla="*/ 2487413 h 2487413"/>
              <a:gd name="connsiteX7-15" fmla="*/ 168190 w 2200190"/>
              <a:gd name="connsiteY7-16" fmla="*/ 2481063 h 2487413"/>
              <a:gd name="connsiteX8-17" fmla="*/ 53890 w 2200190"/>
              <a:gd name="connsiteY8-18" fmla="*/ 2398513 h 2487413"/>
              <a:gd name="connsiteX9-19" fmla="*/ 60240 w 2200190"/>
              <a:gd name="connsiteY9-20" fmla="*/ 176013 h 2487413"/>
              <a:gd name="connsiteX0-21" fmla="*/ 17737 w 2157687"/>
              <a:gd name="connsiteY0-22" fmla="*/ 31120 h 2342520"/>
              <a:gd name="connsiteX1-23" fmla="*/ 741637 w 2157687"/>
              <a:gd name="connsiteY1-24" fmla="*/ 37470 h 2342520"/>
              <a:gd name="connsiteX2-25" fmla="*/ 1090887 w 2157687"/>
              <a:gd name="connsiteY2-26" fmla="*/ 380370 h 2342520"/>
              <a:gd name="connsiteX3-27" fmla="*/ 1427437 w 2157687"/>
              <a:gd name="connsiteY3-28" fmla="*/ 43820 h 2342520"/>
              <a:gd name="connsiteX4-29" fmla="*/ 2157687 w 2157687"/>
              <a:gd name="connsiteY4-30" fmla="*/ 43820 h 2342520"/>
              <a:gd name="connsiteX5-31" fmla="*/ 2151337 w 2157687"/>
              <a:gd name="connsiteY5-32" fmla="*/ 2247270 h 2342520"/>
              <a:gd name="connsiteX6-33" fmla="*/ 2049737 w 2157687"/>
              <a:gd name="connsiteY6-34" fmla="*/ 2342520 h 2342520"/>
              <a:gd name="connsiteX7-35" fmla="*/ 125687 w 2157687"/>
              <a:gd name="connsiteY7-36" fmla="*/ 2336170 h 2342520"/>
              <a:gd name="connsiteX8-37" fmla="*/ 11387 w 2157687"/>
              <a:gd name="connsiteY8-38" fmla="*/ 2253620 h 2342520"/>
              <a:gd name="connsiteX9-39" fmla="*/ 17737 w 2157687"/>
              <a:gd name="connsiteY9-40" fmla="*/ 31120 h 2342520"/>
              <a:gd name="connsiteX0-41" fmla="*/ 17737 w 2157687"/>
              <a:gd name="connsiteY0-42" fmla="*/ 54711 h 2366111"/>
              <a:gd name="connsiteX1-43" fmla="*/ 741637 w 2157687"/>
              <a:gd name="connsiteY1-44" fmla="*/ 61061 h 2366111"/>
              <a:gd name="connsiteX2-45" fmla="*/ 1090887 w 2157687"/>
              <a:gd name="connsiteY2-46" fmla="*/ 403961 h 2366111"/>
              <a:gd name="connsiteX3-47" fmla="*/ 1427437 w 2157687"/>
              <a:gd name="connsiteY3-48" fmla="*/ 67411 h 2366111"/>
              <a:gd name="connsiteX4-49" fmla="*/ 2157687 w 2157687"/>
              <a:gd name="connsiteY4-50" fmla="*/ 67411 h 2366111"/>
              <a:gd name="connsiteX5-51" fmla="*/ 2151337 w 2157687"/>
              <a:gd name="connsiteY5-52" fmla="*/ 2270861 h 2366111"/>
              <a:gd name="connsiteX6-53" fmla="*/ 2049737 w 2157687"/>
              <a:gd name="connsiteY6-54" fmla="*/ 2366111 h 2366111"/>
              <a:gd name="connsiteX7-55" fmla="*/ 125687 w 2157687"/>
              <a:gd name="connsiteY7-56" fmla="*/ 2359761 h 2366111"/>
              <a:gd name="connsiteX8-57" fmla="*/ 11387 w 2157687"/>
              <a:gd name="connsiteY8-58" fmla="*/ 2277211 h 2366111"/>
              <a:gd name="connsiteX9-59" fmla="*/ 17737 w 2157687"/>
              <a:gd name="connsiteY9-60" fmla="*/ 54711 h 2366111"/>
              <a:gd name="connsiteX0-61" fmla="*/ 17737 w 2157687"/>
              <a:gd name="connsiteY0-62" fmla="*/ 19284 h 2330684"/>
              <a:gd name="connsiteX1-63" fmla="*/ 741637 w 2157687"/>
              <a:gd name="connsiteY1-64" fmla="*/ 25634 h 2330684"/>
              <a:gd name="connsiteX2-65" fmla="*/ 1090887 w 2157687"/>
              <a:gd name="connsiteY2-66" fmla="*/ 368534 h 2330684"/>
              <a:gd name="connsiteX3-67" fmla="*/ 1427437 w 2157687"/>
              <a:gd name="connsiteY3-68" fmla="*/ 31984 h 2330684"/>
              <a:gd name="connsiteX4-69" fmla="*/ 2157687 w 2157687"/>
              <a:gd name="connsiteY4-70" fmla="*/ 31984 h 2330684"/>
              <a:gd name="connsiteX5-71" fmla="*/ 2151337 w 2157687"/>
              <a:gd name="connsiteY5-72" fmla="*/ 2235434 h 2330684"/>
              <a:gd name="connsiteX6-73" fmla="*/ 2049737 w 2157687"/>
              <a:gd name="connsiteY6-74" fmla="*/ 2330684 h 2330684"/>
              <a:gd name="connsiteX7-75" fmla="*/ 125687 w 2157687"/>
              <a:gd name="connsiteY7-76" fmla="*/ 2324334 h 2330684"/>
              <a:gd name="connsiteX8-77" fmla="*/ 11387 w 2157687"/>
              <a:gd name="connsiteY8-78" fmla="*/ 2241784 h 2330684"/>
              <a:gd name="connsiteX9-79" fmla="*/ 17737 w 2157687"/>
              <a:gd name="connsiteY9-80" fmla="*/ 19284 h 2330684"/>
              <a:gd name="connsiteX0-81" fmla="*/ 17737 w 2157687"/>
              <a:gd name="connsiteY0-82" fmla="*/ 19284 h 2330684"/>
              <a:gd name="connsiteX1-83" fmla="*/ 741637 w 2157687"/>
              <a:gd name="connsiteY1-84" fmla="*/ 25634 h 2330684"/>
              <a:gd name="connsiteX2-85" fmla="*/ 1090887 w 2157687"/>
              <a:gd name="connsiteY2-86" fmla="*/ 368534 h 2330684"/>
              <a:gd name="connsiteX3-87" fmla="*/ 1427437 w 2157687"/>
              <a:gd name="connsiteY3-88" fmla="*/ 31984 h 2330684"/>
              <a:gd name="connsiteX4-89" fmla="*/ 2157687 w 2157687"/>
              <a:gd name="connsiteY4-90" fmla="*/ 31984 h 2330684"/>
              <a:gd name="connsiteX5-91" fmla="*/ 2151337 w 2157687"/>
              <a:gd name="connsiteY5-92" fmla="*/ 2235434 h 2330684"/>
              <a:gd name="connsiteX6-93" fmla="*/ 2049737 w 2157687"/>
              <a:gd name="connsiteY6-94" fmla="*/ 2330684 h 2330684"/>
              <a:gd name="connsiteX7-95" fmla="*/ 125687 w 2157687"/>
              <a:gd name="connsiteY7-96" fmla="*/ 2324334 h 2330684"/>
              <a:gd name="connsiteX8-97" fmla="*/ 11387 w 2157687"/>
              <a:gd name="connsiteY8-98" fmla="*/ 2241784 h 2330684"/>
              <a:gd name="connsiteX9-99" fmla="*/ 17737 w 2157687"/>
              <a:gd name="connsiteY9-100" fmla="*/ 19284 h 2330684"/>
              <a:gd name="connsiteX0-101" fmla="*/ 17737 w 2157687"/>
              <a:gd name="connsiteY0-102" fmla="*/ 19284 h 2330684"/>
              <a:gd name="connsiteX1-103" fmla="*/ 741637 w 2157687"/>
              <a:gd name="connsiteY1-104" fmla="*/ 25634 h 2330684"/>
              <a:gd name="connsiteX2-105" fmla="*/ 1090887 w 2157687"/>
              <a:gd name="connsiteY2-106" fmla="*/ 368534 h 2330684"/>
              <a:gd name="connsiteX3-107" fmla="*/ 1427437 w 2157687"/>
              <a:gd name="connsiteY3-108" fmla="*/ 31984 h 2330684"/>
              <a:gd name="connsiteX4-109" fmla="*/ 2157687 w 2157687"/>
              <a:gd name="connsiteY4-110" fmla="*/ 31984 h 2330684"/>
              <a:gd name="connsiteX5-111" fmla="*/ 2151337 w 2157687"/>
              <a:gd name="connsiteY5-112" fmla="*/ 2235434 h 2330684"/>
              <a:gd name="connsiteX6-113" fmla="*/ 2049737 w 2157687"/>
              <a:gd name="connsiteY6-114" fmla="*/ 2330684 h 2330684"/>
              <a:gd name="connsiteX7-115" fmla="*/ 125687 w 2157687"/>
              <a:gd name="connsiteY7-116" fmla="*/ 2324334 h 2330684"/>
              <a:gd name="connsiteX8-117" fmla="*/ 11387 w 2157687"/>
              <a:gd name="connsiteY8-118" fmla="*/ 2241784 h 2330684"/>
              <a:gd name="connsiteX9-119" fmla="*/ 17737 w 2157687"/>
              <a:gd name="connsiteY9-120" fmla="*/ 19284 h 2330684"/>
              <a:gd name="connsiteX0-121" fmla="*/ 17737 w 2157687"/>
              <a:gd name="connsiteY0-122" fmla="*/ 19284 h 2330684"/>
              <a:gd name="connsiteX1-123" fmla="*/ 741637 w 2157687"/>
              <a:gd name="connsiteY1-124" fmla="*/ 25634 h 2330684"/>
              <a:gd name="connsiteX2-125" fmla="*/ 1090887 w 2157687"/>
              <a:gd name="connsiteY2-126" fmla="*/ 368534 h 2330684"/>
              <a:gd name="connsiteX3-127" fmla="*/ 1427437 w 2157687"/>
              <a:gd name="connsiteY3-128" fmla="*/ 31984 h 2330684"/>
              <a:gd name="connsiteX4-129" fmla="*/ 2157687 w 2157687"/>
              <a:gd name="connsiteY4-130" fmla="*/ 31984 h 2330684"/>
              <a:gd name="connsiteX5-131" fmla="*/ 2151337 w 2157687"/>
              <a:gd name="connsiteY5-132" fmla="*/ 2235434 h 2330684"/>
              <a:gd name="connsiteX6-133" fmla="*/ 2049737 w 2157687"/>
              <a:gd name="connsiteY6-134" fmla="*/ 2330684 h 2330684"/>
              <a:gd name="connsiteX7-135" fmla="*/ 125687 w 2157687"/>
              <a:gd name="connsiteY7-136" fmla="*/ 2324334 h 2330684"/>
              <a:gd name="connsiteX8-137" fmla="*/ 11387 w 2157687"/>
              <a:gd name="connsiteY8-138" fmla="*/ 2241784 h 2330684"/>
              <a:gd name="connsiteX9-139" fmla="*/ 17737 w 2157687"/>
              <a:gd name="connsiteY9-140" fmla="*/ 19284 h 2330684"/>
              <a:gd name="connsiteX0-141" fmla="*/ 17737 w 2157687"/>
              <a:gd name="connsiteY0-142" fmla="*/ 19284 h 2330684"/>
              <a:gd name="connsiteX1-143" fmla="*/ 741637 w 2157687"/>
              <a:gd name="connsiteY1-144" fmla="*/ 25634 h 2330684"/>
              <a:gd name="connsiteX2-145" fmla="*/ 1090887 w 2157687"/>
              <a:gd name="connsiteY2-146" fmla="*/ 368534 h 2330684"/>
              <a:gd name="connsiteX3-147" fmla="*/ 1427437 w 2157687"/>
              <a:gd name="connsiteY3-148" fmla="*/ 31984 h 2330684"/>
              <a:gd name="connsiteX4-149" fmla="*/ 2157687 w 2157687"/>
              <a:gd name="connsiteY4-150" fmla="*/ 31984 h 2330684"/>
              <a:gd name="connsiteX5-151" fmla="*/ 2151337 w 2157687"/>
              <a:gd name="connsiteY5-152" fmla="*/ 2235434 h 2330684"/>
              <a:gd name="connsiteX6-153" fmla="*/ 2049737 w 2157687"/>
              <a:gd name="connsiteY6-154" fmla="*/ 2330684 h 2330684"/>
              <a:gd name="connsiteX7-155" fmla="*/ 125687 w 2157687"/>
              <a:gd name="connsiteY7-156" fmla="*/ 2324334 h 2330684"/>
              <a:gd name="connsiteX8-157" fmla="*/ 11387 w 2157687"/>
              <a:gd name="connsiteY8-158" fmla="*/ 2241784 h 2330684"/>
              <a:gd name="connsiteX9-159" fmla="*/ 17737 w 2157687"/>
              <a:gd name="connsiteY9-160" fmla="*/ 19284 h 2330684"/>
              <a:gd name="connsiteX0-161" fmla="*/ 17737 w 2157687"/>
              <a:gd name="connsiteY0-162" fmla="*/ 19284 h 2330684"/>
              <a:gd name="connsiteX1-163" fmla="*/ 741637 w 2157687"/>
              <a:gd name="connsiteY1-164" fmla="*/ 25634 h 2330684"/>
              <a:gd name="connsiteX2-165" fmla="*/ 1090887 w 2157687"/>
              <a:gd name="connsiteY2-166" fmla="*/ 368534 h 2330684"/>
              <a:gd name="connsiteX3-167" fmla="*/ 1427437 w 2157687"/>
              <a:gd name="connsiteY3-168" fmla="*/ 31984 h 2330684"/>
              <a:gd name="connsiteX4-169" fmla="*/ 2157687 w 2157687"/>
              <a:gd name="connsiteY4-170" fmla="*/ 31984 h 2330684"/>
              <a:gd name="connsiteX5-171" fmla="*/ 2151337 w 2157687"/>
              <a:gd name="connsiteY5-172" fmla="*/ 2235434 h 2330684"/>
              <a:gd name="connsiteX6-173" fmla="*/ 2049737 w 2157687"/>
              <a:gd name="connsiteY6-174" fmla="*/ 2330684 h 2330684"/>
              <a:gd name="connsiteX7-175" fmla="*/ 125687 w 2157687"/>
              <a:gd name="connsiteY7-176" fmla="*/ 2324334 h 2330684"/>
              <a:gd name="connsiteX8-177" fmla="*/ 11387 w 2157687"/>
              <a:gd name="connsiteY8-178" fmla="*/ 2241784 h 2330684"/>
              <a:gd name="connsiteX9-179" fmla="*/ 17737 w 2157687"/>
              <a:gd name="connsiteY9-180" fmla="*/ 19284 h 2330684"/>
              <a:gd name="connsiteX0-181" fmla="*/ 17737 w 2157687"/>
              <a:gd name="connsiteY0-182" fmla="*/ 19284 h 2330684"/>
              <a:gd name="connsiteX1-183" fmla="*/ 741637 w 2157687"/>
              <a:gd name="connsiteY1-184" fmla="*/ 25634 h 2330684"/>
              <a:gd name="connsiteX2-185" fmla="*/ 1090887 w 2157687"/>
              <a:gd name="connsiteY2-186" fmla="*/ 368534 h 2330684"/>
              <a:gd name="connsiteX3-187" fmla="*/ 1427437 w 2157687"/>
              <a:gd name="connsiteY3-188" fmla="*/ 31984 h 2330684"/>
              <a:gd name="connsiteX4-189" fmla="*/ 2157687 w 2157687"/>
              <a:gd name="connsiteY4-190" fmla="*/ 31984 h 2330684"/>
              <a:gd name="connsiteX5-191" fmla="*/ 2151337 w 2157687"/>
              <a:gd name="connsiteY5-192" fmla="*/ 2235434 h 2330684"/>
              <a:gd name="connsiteX6-193" fmla="*/ 2049737 w 2157687"/>
              <a:gd name="connsiteY6-194" fmla="*/ 2330684 h 2330684"/>
              <a:gd name="connsiteX7-195" fmla="*/ 125687 w 2157687"/>
              <a:gd name="connsiteY7-196" fmla="*/ 2324334 h 2330684"/>
              <a:gd name="connsiteX8-197" fmla="*/ 11387 w 2157687"/>
              <a:gd name="connsiteY8-198" fmla="*/ 2241784 h 2330684"/>
              <a:gd name="connsiteX9-199" fmla="*/ 17737 w 2157687"/>
              <a:gd name="connsiteY9-200" fmla="*/ 19284 h 2330684"/>
              <a:gd name="connsiteX0-201" fmla="*/ 17737 w 2157687"/>
              <a:gd name="connsiteY0-202" fmla="*/ 19284 h 2330684"/>
              <a:gd name="connsiteX1-203" fmla="*/ 741637 w 2157687"/>
              <a:gd name="connsiteY1-204" fmla="*/ 25634 h 2330684"/>
              <a:gd name="connsiteX2-205" fmla="*/ 1090887 w 2157687"/>
              <a:gd name="connsiteY2-206" fmla="*/ 368534 h 2330684"/>
              <a:gd name="connsiteX3-207" fmla="*/ 1427437 w 2157687"/>
              <a:gd name="connsiteY3-208" fmla="*/ 31984 h 2330684"/>
              <a:gd name="connsiteX4-209" fmla="*/ 2157687 w 2157687"/>
              <a:gd name="connsiteY4-210" fmla="*/ 31984 h 2330684"/>
              <a:gd name="connsiteX5-211" fmla="*/ 2151337 w 2157687"/>
              <a:gd name="connsiteY5-212" fmla="*/ 2235434 h 2330684"/>
              <a:gd name="connsiteX6-213" fmla="*/ 2049737 w 2157687"/>
              <a:gd name="connsiteY6-214" fmla="*/ 2330684 h 2330684"/>
              <a:gd name="connsiteX7-215" fmla="*/ 125687 w 2157687"/>
              <a:gd name="connsiteY7-216" fmla="*/ 2324334 h 2330684"/>
              <a:gd name="connsiteX8-217" fmla="*/ 11387 w 2157687"/>
              <a:gd name="connsiteY8-218" fmla="*/ 2241784 h 2330684"/>
              <a:gd name="connsiteX9-219" fmla="*/ 17737 w 2157687"/>
              <a:gd name="connsiteY9-220" fmla="*/ 19284 h 2330684"/>
              <a:gd name="connsiteX0-221" fmla="*/ 17737 w 2157691"/>
              <a:gd name="connsiteY0-222" fmla="*/ 315863 h 2627263"/>
              <a:gd name="connsiteX1-223" fmla="*/ 741637 w 2157691"/>
              <a:gd name="connsiteY1-224" fmla="*/ 322213 h 2627263"/>
              <a:gd name="connsiteX2-225" fmla="*/ 1090887 w 2157691"/>
              <a:gd name="connsiteY2-226" fmla="*/ 665113 h 2627263"/>
              <a:gd name="connsiteX3-227" fmla="*/ 1427437 w 2157691"/>
              <a:gd name="connsiteY3-228" fmla="*/ 328563 h 2627263"/>
              <a:gd name="connsiteX4-229" fmla="*/ 2157687 w 2157691"/>
              <a:gd name="connsiteY4-230" fmla="*/ 328563 h 2627263"/>
              <a:gd name="connsiteX5-231" fmla="*/ 2151337 w 2157691"/>
              <a:gd name="connsiteY5-232" fmla="*/ 2532013 h 2627263"/>
              <a:gd name="connsiteX6-233" fmla="*/ 2049737 w 2157691"/>
              <a:gd name="connsiteY6-234" fmla="*/ 2627263 h 2627263"/>
              <a:gd name="connsiteX7-235" fmla="*/ 125687 w 2157691"/>
              <a:gd name="connsiteY7-236" fmla="*/ 2620913 h 2627263"/>
              <a:gd name="connsiteX8-237" fmla="*/ 11387 w 2157691"/>
              <a:gd name="connsiteY8-238" fmla="*/ 2538363 h 2627263"/>
              <a:gd name="connsiteX9-239" fmla="*/ 17737 w 2157691"/>
              <a:gd name="connsiteY9-240" fmla="*/ 315863 h 2627263"/>
              <a:gd name="connsiteX0-241" fmla="*/ 17737 w 2164204"/>
              <a:gd name="connsiteY0-242" fmla="*/ 19284 h 2330684"/>
              <a:gd name="connsiteX1-243" fmla="*/ 741637 w 2164204"/>
              <a:gd name="connsiteY1-244" fmla="*/ 25634 h 2330684"/>
              <a:gd name="connsiteX2-245" fmla="*/ 1090887 w 2164204"/>
              <a:gd name="connsiteY2-246" fmla="*/ 368534 h 2330684"/>
              <a:gd name="connsiteX3-247" fmla="*/ 1427437 w 2164204"/>
              <a:gd name="connsiteY3-248" fmla="*/ 31984 h 2330684"/>
              <a:gd name="connsiteX4-249" fmla="*/ 2157687 w 2164204"/>
              <a:gd name="connsiteY4-250" fmla="*/ 31984 h 2330684"/>
              <a:gd name="connsiteX5-251" fmla="*/ 2151337 w 2164204"/>
              <a:gd name="connsiteY5-252" fmla="*/ 2235434 h 2330684"/>
              <a:gd name="connsiteX6-253" fmla="*/ 2049737 w 2164204"/>
              <a:gd name="connsiteY6-254" fmla="*/ 2330684 h 2330684"/>
              <a:gd name="connsiteX7-255" fmla="*/ 125687 w 2164204"/>
              <a:gd name="connsiteY7-256" fmla="*/ 2324334 h 2330684"/>
              <a:gd name="connsiteX8-257" fmla="*/ 11387 w 2164204"/>
              <a:gd name="connsiteY8-258" fmla="*/ 2241784 h 2330684"/>
              <a:gd name="connsiteX9-259" fmla="*/ 17737 w 2164204"/>
              <a:gd name="connsiteY9-260" fmla="*/ 19284 h 2330684"/>
              <a:gd name="connsiteX0-261" fmla="*/ 17737 w 2173594"/>
              <a:gd name="connsiteY0-262" fmla="*/ 19284 h 2330684"/>
              <a:gd name="connsiteX1-263" fmla="*/ 741637 w 2173594"/>
              <a:gd name="connsiteY1-264" fmla="*/ 25634 h 2330684"/>
              <a:gd name="connsiteX2-265" fmla="*/ 1090887 w 2173594"/>
              <a:gd name="connsiteY2-266" fmla="*/ 368534 h 2330684"/>
              <a:gd name="connsiteX3-267" fmla="*/ 1427437 w 2173594"/>
              <a:gd name="connsiteY3-268" fmla="*/ 31984 h 2330684"/>
              <a:gd name="connsiteX4-269" fmla="*/ 2157687 w 2173594"/>
              <a:gd name="connsiteY4-270" fmla="*/ 31984 h 2330684"/>
              <a:gd name="connsiteX5-271" fmla="*/ 2151337 w 2173594"/>
              <a:gd name="connsiteY5-272" fmla="*/ 2235434 h 2330684"/>
              <a:gd name="connsiteX6-273" fmla="*/ 2049737 w 2173594"/>
              <a:gd name="connsiteY6-274" fmla="*/ 2330684 h 2330684"/>
              <a:gd name="connsiteX7-275" fmla="*/ 125687 w 2173594"/>
              <a:gd name="connsiteY7-276" fmla="*/ 2324334 h 2330684"/>
              <a:gd name="connsiteX8-277" fmla="*/ 11387 w 2173594"/>
              <a:gd name="connsiteY8-278" fmla="*/ 2241784 h 2330684"/>
              <a:gd name="connsiteX9-279" fmla="*/ 17737 w 2173594"/>
              <a:gd name="connsiteY9-280" fmla="*/ 19284 h 2330684"/>
              <a:gd name="connsiteX0-281" fmla="*/ 17737 w 2166400"/>
              <a:gd name="connsiteY0-282" fmla="*/ 19284 h 2330684"/>
              <a:gd name="connsiteX1-283" fmla="*/ 741637 w 2166400"/>
              <a:gd name="connsiteY1-284" fmla="*/ 25634 h 2330684"/>
              <a:gd name="connsiteX2-285" fmla="*/ 1090887 w 2166400"/>
              <a:gd name="connsiteY2-286" fmla="*/ 368534 h 2330684"/>
              <a:gd name="connsiteX3-287" fmla="*/ 1427437 w 2166400"/>
              <a:gd name="connsiteY3-288" fmla="*/ 31984 h 2330684"/>
              <a:gd name="connsiteX4-289" fmla="*/ 2157687 w 2166400"/>
              <a:gd name="connsiteY4-290" fmla="*/ 31984 h 2330684"/>
              <a:gd name="connsiteX5-291" fmla="*/ 2151337 w 2166400"/>
              <a:gd name="connsiteY5-292" fmla="*/ 2235434 h 2330684"/>
              <a:gd name="connsiteX6-293" fmla="*/ 2049737 w 2166400"/>
              <a:gd name="connsiteY6-294" fmla="*/ 2330684 h 2330684"/>
              <a:gd name="connsiteX7-295" fmla="*/ 125687 w 2166400"/>
              <a:gd name="connsiteY7-296" fmla="*/ 2324334 h 2330684"/>
              <a:gd name="connsiteX8-297" fmla="*/ 11387 w 2166400"/>
              <a:gd name="connsiteY8-298" fmla="*/ 2241784 h 2330684"/>
              <a:gd name="connsiteX9-299" fmla="*/ 17737 w 2166400"/>
              <a:gd name="connsiteY9-300" fmla="*/ 19284 h 2330684"/>
              <a:gd name="connsiteX0-301" fmla="*/ 17737 w 2360508"/>
              <a:gd name="connsiteY0-302" fmla="*/ 19284 h 2330732"/>
              <a:gd name="connsiteX1-303" fmla="*/ 741637 w 2360508"/>
              <a:gd name="connsiteY1-304" fmla="*/ 25634 h 2330732"/>
              <a:gd name="connsiteX2-305" fmla="*/ 1090887 w 2360508"/>
              <a:gd name="connsiteY2-306" fmla="*/ 368534 h 2330732"/>
              <a:gd name="connsiteX3-307" fmla="*/ 1427437 w 2360508"/>
              <a:gd name="connsiteY3-308" fmla="*/ 31984 h 2330732"/>
              <a:gd name="connsiteX4-309" fmla="*/ 2157687 w 2360508"/>
              <a:gd name="connsiteY4-310" fmla="*/ 31984 h 2330732"/>
              <a:gd name="connsiteX5-311" fmla="*/ 2151337 w 2360508"/>
              <a:gd name="connsiteY5-312" fmla="*/ 2235434 h 2330732"/>
              <a:gd name="connsiteX6-313" fmla="*/ 2049737 w 2360508"/>
              <a:gd name="connsiteY6-314" fmla="*/ 2330684 h 2330732"/>
              <a:gd name="connsiteX7-315" fmla="*/ 125687 w 2360508"/>
              <a:gd name="connsiteY7-316" fmla="*/ 2324334 h 2330732"/>
              <a:gd name="connsiteX8-317" fmla="*/ 11387 w 2360508"/>
              <a:gd name="connsiteY8-318" fmla="*/ 2241784 h 2330732"/>
              <a:gd name="connsiteX9-319" fmla="*/ 17737 w 2360508"/>
              <a:gd name="connsiteY9-320" fmla="*/ 19284 h 2330732"/>
              <a:gd name="connsiteX0-321" fmla="*/ 17737 w 2166400"/>
              <a:gd name="connsiteY0-322" fmla="*/ 19284 h 2339286"/>
              <a:gd name="connsiteX1-323" fmla="*/ 741637 w 2166400"/>
              <a:gd name="connsiteY1-324" fmla="*/ 25634 h 2339286"/>
              <a:gd name="connsiteX2-325" fmla="*/ 1090887 w 2166400"/>
              <a:gd name="connsiteY2-326" fmla="*/ 368534 h 2339286"/>
              <a:gd name="connsiteX3-327" fmla="*/ 1427437 w 2166400"/>
              <a:gd name="connsiteY3-328" fmla="*/ 31984 h 2339286"/>
              <a:gd name="connsiteX4-329" fmla="*/ 2157687 w 2166400"/>
              <a:gd name="connsiteY4-330" fmla="*/ 31984 h 2339286"/>
              <a:gd name="connsiteX5-331" fmla="*/ 2151337 w 2166400"/>
              <a:gd name="connsiteY5-332" fmla="*/ 2235434 h 2339286"/>
              <a:gd name="connsiteX6-333" fmla="*/ 2049737 w 2166400"/>
              <a:gd name="connsiteY6-334" fmla="*/ 2330684 h 2339286"/>
              <a:gd name="connsiteX7-335" fmla="*/ 125687 w 2166400"/>
              <a:gd name="connsiteY7-336" fmla="*/ 2324334 h 2339286"/>
              <a:gd name="connsiteX8-337" fmla="*/ 11387 w 2166400"/>
              <a:gd name="connsiteY8-338" fmla="*/ 2241784 h 2339286"/>
              <a:gd name="connsiteX9-339" fmla="*/ 17737 w 2166400"/>
              <a:gd name="connsiteY9-340" fmla="*/ 19284 h 2339286"/>
              <a:gd name="connsiteX0-341" fmla="*/ 17737 w 2166400"/>
              <a:gd name="connsiteY0-342" fmla="*/ 19284 h 2346054"/>
              <a:gd name="connsiteX1-343" fmla="*/ 741637 w 2166400"/>
              <a:gd name="connsiteY1-344" fmla="*/ 25634 h 2346054"/>
              <a:gd name="connsiteX2-345" fmla="*/ 1090887 w 2166400"/>
              <a:gd name="connsiteY2-346" fmla="*/ 368534 h 2346054"/>
              <a:gd name="connsiteX3-347" fmla="*/ 1427437 w 2166400"/>
              <a:gd name="connsiteY3-348" fmla="*/ 31984 h 2346054"/>
              <a:gd name="connsiteX4-349" fmla="*/ 2157687 w 2166400"/>
              <a:gd name="connsiteY4-350" fmla="*/ 31984 h 2346054"/>
              <a:gd name="connsiteX5-351" fmla="*/ 2151337 w 2166400"/>
              <a:gd name="connsiteY5-352" fmla="*/ 2235434 h 2346054"/>
              <a:gd name="connsiteX6-353" fmla="*/ 2049737 w 2166400"/>
              <a:gd name="connsiteY6-354" fmla="*/ 2330684 h 2346054"/>
              <a:gd name="connsiteX7-355" fmla="*/ 125687 w 2166400"/>
              <a:gd name="connsiteY7-356" fmla="*/ 2324334 h 2346054"/>
              <a:gd name="connsiteX8-357" fmla="*/ 11387 w 2166400"/>
              <a:gd name="connsiteY8-358" fmla="*/ 2241784 h 2346054"/>
              <a:gd name="connsiteX9-359" fmla="*/ 17737 w 2166400"/>
              <a:gd name="connsiteY9-360" fmla="*/ 19284 h 2346054"/>
              <a:gd name="connsiteX0-361" fmla="*/ 17737 w 2166400"/>
              <a:gd name="connsiteY0-362" fmla="*/ 19284 h 2347757"/>
              <a:gd name="connsiteX1-363" fmla="*/ 741637 w 2166400"/>
              <a:gd name="connsiteY1-364" fmla="*/ 25634 h 2347757"/>
              <a:gd name="connsiteX2-365" fmla="*/ 1090887 w 2166400"/>
              <a:gd name="connsiteY2-366" fmla="*/ 368534 h 2347757"/>
              <a:gd name="connsiteX3-367" fmla="*/ 1427437 w 2166400"/>
              <a:gd name="connsiteY3-368" fmla="*/ 31984 h 2347757"/>
              <a:gd name="connsiteX4-369" fmla="*/ 2157687 w 2166400"/>
              <a:gd name="connsiteY4-370" fmla="*/ 31984 h 2347757"/>
              <a:gd name="connsiteX5-371" fmla="*/ 2151337 w 2166400"/>
              <a:gd name="connsiteY5-372" fmla="*/ 2235434 h 2347757"/>
              <a:gd name="connsiteX6-373" fmla="*/ 2049737 w 2166400"/>
              <a:gd name="connsiteY6-374" fmla="*/ 2330684 h 2347757"/>
              <a:gd name="connsiteX7-375" fmla="*/ 125687 w 2166400"/>
              <a:gd name="connsiteY7-376" fmla="*/ 2324334 h 2347757"/>
              <a:gd name="connsiteX8-377" fmla="*/ 11387 w 2166400"/>
              <a:gd name="connsiteY8-378" fmla="*/ 2241784 h 2347757"/>
              <a:gd name="connsiteX9-379" fmla="*/ 17737 w 2166400"/>
              <a:gd name="connsiteY9-380" fmla="*/ 19284 h 2347757"/>
              <a:gd name="connsiteX0-381" fmla="*/ 17737 w 2166400"/>
              <a:gd name="connsiteY0-382" fmla="*/ 19284 h 2428227"/>
              <a:gd name="connsiteX1-383" fmla="*/ 741637 w 2166400"/>
              <a:gd name="connsiteY1-384" fmla="*/ 25634 h 2428227"/>
              <a:gd name="connsiteX2-385" fmla="*/ 1090887 w 2166400"/>
              <a:gd name="connsiteY2-386" fmla="*/ 368534 h 2428227"/>
              <a:gd name="connsiteX3-387" fmla="*/ 1427437 w 2166400"/>
              <a:gd name="connsiteY3-388" fmla="*/ 31984 h 2428227"/>
              <a:gd name="connsiteX4-389" fmla="*/ 2157687 w 2166400"/>
              <a:gd name="connsiteY4-390" fmla="*/ 31984 h 2428227"/>
              <a:gd name="connsiteX5-391" fmla="*/ 2151337 w 2166400"/>
              <a:gd name="connsiteY5-392" fmla="*/ 2235434 h 2428227"/>
              <a:gd name="connsiteX6-393" fmla="*/ 2049737 w 2166400"/>
              <a:gd name="connsiteY6-394" fmla="*/ 2330684 h 2428227"/>
              <a:gd name="connsiteX7-395" fmla="*/ 125687 w 2166400"/>
              <a:gd name="connsiteY7-396" fmla="*/ 2324334 h 2428227"/>
              <a:gd name="connsiteX8-397" fmla="*/ 11387 w 2166400"/>
              <a:gd name="connsiteY8-398" fmla="*/ 2241784 h 2428227"/>
              <a:gd name="connsiteX9-399" fmla="*/ 17737 w 2166400"/>
              <a:gd name="connsiteY9-400" fmla="*/ 19284 h 2428227"/>
              <a:gd name="connsiteX0-401" fmla="*/ 15773 w 2164436"/>
              <a:gd name="connsiteY0-402" fmla="*/ 19284 h 2347757"/>
              <a:gd name="connsiteX1-403" fmla="*/ 739673 w 2164436"/>
              <a:gd name="connsiteY1-404" fmla="*/ 25634 h 2347757"/>
              <a:gd name="connsiteX2-405" fmla="*/ 1088923 w 2164436"/>
              <a:gd name="connsiteY2-406" fmla="*/ 368534 h 2347757"/>
              <a:gd name="connsiteX3-407" fmla="*/ 1425473 w 2164436"/>
              <a:gd name="connsiteY3-408" fmla="*/ 31984 h 2347757"/>
              <a:gd name="connsiteX4-409" fmla="*/ 2155723 w 2164436"/>
              <a:gd name="connsiteY4-410" fmla="*/ 31984 h 2347757"/>
              <a:gd name="connsiteX5-411" fmla="*/ 2149373 w 2164436"/>
              <a:gd name="connsiteY5-412" fmla="*/ 2235434 h 2347757"/>
              <a:gd name="connsiteX6-413" fmla="*/ 2047773 w 2164436"/>
              <a:gd name="connsiteY6-414" fmla="*/ 2330684 h 2347757"/>
              <a:gd name="connsiteX7-415" fmla="*/ 123723 w 2164436"/>
              <a:gd name="connsiteY7-416" fmla="*/ 2324334 h 2347757"/>
              <a:gd name="connsiteX8-417" fmla="*/ 9423 w 2164436"/>
              <a:gd name="connsiteY8-418" fmla="*/ 2241784 h 2347757"/>
              <a:gd name="connsiteX9-419" fmla="*/ 15773 w 2164436"/>
              <a:gd name="connsiteY9-420" fmla="*/ 19284 h 2347757"/>
              <a:gd name="connsiteX0-421" fmla="*/ 15773 w 2164436"/>
              <a:gd name="connsiteY0-422" fmla="*/ 19284 h 2341111"/>
              <a:gd name="connsiteX1-423" fmla="*/ 739673 w 2164436"/>
              <a:gd name="connsiteY1-424" fmla="*/ 25634 h 2341111"/>
              <a:gd name="connsiteX2-425" fmla="*/ 1088923 w 2164436"/>
              <a:gd name="connsiteY2-426" fmla="*/ 368534 h 2341111"/>
              <a:gd name="connsiteX3-427" fmla="*/ 1425473 w 2164436"/>
              <a:gd name="connsiteY3-428" fmla="*/ 31984 h 2341111"/>
              <a:gd name="connsiteX4-429" fmla="*/ 2155723 w 2164436"/>
              <a:gd name="connsiteY4-430" fmla="*/ 31984 h 2341111"/>
              <a:gd name="connsiteX5-431" fmla="*/ 2149373 w 2164436"/>
              <a:gd name="connsiteY5-432" fmla="*/ 2235434 h 2341111"/>
              <a:gd name="connsiteX6-433" fmla="*/ 2047773 w 2164436"/>
              <a:gd name="connsiteY6-434" fmla="*/ 2330684 h 2341111"/>
              <a:gd name="connsiteX7-435" fmla="*/ 123723 w 2164436"/>
              <a:gd name="connsiteY7-436" fmla="*/ 2324334 h 2341111"/>
              <a:gd name="connsiteX8-437" fmla="*/ 9423 w 2164436"/>
              <a:gd name="connsiteY8-438" fmla="*/ 2241784 h 2341111"/>
              <a:gd name="connsiteX9-439" fmla="*/ 15773 w 2164436"/>
              <a:gd name="connsiteY9-440" fmla="*/ 19284 h 234111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</a:cxnLst>
            <a:rect l="l" t="t" r="r" b="b"/>
            <a:pathLst>
              <a:path w="2164436" h="2341111">
                <a:moveTo>
                  <a:pt x="15773" y="19284"/>
                </a:moveTo>
                <a:cubicBezTo>
                  <a:pt x="35881" y="-13524"/>
                  <a:pt x="705806" y="234"/>
                  <a:pt x="739673" y="25634"/>
                </a:cubicBezTo>
                <a:cubicBezTo>
                  <a:pt x="773540" y="51034"/>
                  <a:pt x="762428" y="372767"/>
                  <a:pt x="1088923" y="368534"/>
                </a:cubicBezTo>
                <a:cubicBezTo>
                  <a:pt x="1415418" y="364301"/>
                  <a:pt x="1408275" y="41509"/>
                  <a:pt x="1425473" y="31984"/>
                </a:cubicBezTo>
                <a:cubicBezTo>
                  <a:pt x="1442671" y="22459"/>
                  <a:pt x="2138790" y="9495"/>
                  <a:pt x="2155723" y="31984"/>
                </a:cubicBezTo>
                <a:cubicBezTo>
                  <a:pt x="2172656" y="54473"/>
                  <a:pt x="2161809" y="2206065"/>
                  <a:pt x="2149373" y="2235434"/>
                </a:cubicBezTo>
                <a:cubicBezTo>
                  <a:pt x="2136937" y="2264803"/>
                  <a:pt x="2148580" y="2308988"/>
                  <a:pt x="2047773" y="2330684"/>
                </a:cubicBezTo>
                <a:cubicBezTo>
                  <a:pt x="1946966" y="2352380"/>
                  <a:pt x="176110" y="2335182"/>
                  <a:pt x="123723" y="2324334"/>
                </a:cubicBezTo>
                <a:cubicBezTo>
                  <a:pt x="71336" y="2313486"/>
                  <a:pt x="22653" y="2314015"/>
                  <a:pt x="9423" y="2241784"/>
                </a:cubicBezTo>
                <a:cubicBezTo>
                  <a:pt x="-3807" y="2169553"/>
                  <a:pt x="-4335" y="52092"/>
                  <a:pt x="15773" y="19284"/>
                </a:cubicBezTo>
                <a:close/>
              </a:path>
            </a:pathLst>
          </a:custGeom>
          <a:noFill/>
          <a:ln w="38100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11" name="任意多边形 10"/>
          <p:cNvSpPr/>
          <p:nvPr/>
        </p:nvSpPr>
        <p:spPr>
          <a:xfrm>
            <a:off x="3933339" y="2276849"/>
            <a:ext cx="1779246" cy="985830"/>
          </a:xfrm>
          <a:custGeom>
            <a:avLst/>
            <a:gdLst>
              <a:gd name="connsiteX0" fmla="*/ 0 w 1892300"/>
              <a:gd name="connsiteY0" fmla="*/ 1025525 h 1047750"/>
              <a:gd name="connsiteX1" fmla="*/ 3175 w 1892300"/>
              <a:gd name="connsiteY1" fmla="*/ 133350 h 1047750"/>
              <a:gd name="connsiteX2" fmla="*/ 60325 w 1892300"/>
              <a:gd name="connsiteY2" fmla="*/ 44450 h 1047750"/>
              <a:gd name="connsiteX3" fmla="*/ 158750 w 1892300"/>
              <a:gd name="connsiteY3" fmla="*/ 0 h 1047750"/>
              <a:gd name="connsiteX4" fmla="*/ 1758950 w 1892300"/>
              <a:gd name="connsiteY4" fmla="*/ 0 h 1047750"/>
              <a:gd name="connsiteX5" fmla="*/ 1841500 w 1892300"/>
              <a:gd name="connsiteY5" fmla="*/ 44450 h 1047750"/>
              <a:gd name="connsiteX6" fmla="*/ 1892300 w 1892300"/>
              <a:gd name="connsiteY6" fmla="*/ 142875 h 1047750"/>
              <a:gd name="connsiteX7" fmla="*/ 1892300 w 1892300"/>
              <a:gd name="connsiteY7" fmla="*/ 1047750 h 1047750"/>
              <a:gd name="connsiteX8" fmla="*/ 0 w 1892300"/>
              <a:gd name="connsiteY8" fmla="*/ 1025525 h 1047750"/>
              <a:gd name="connsiteX0-1" fmla="*/ 0 w 1892300"/>
              <a:gd name="connsiteY0-2" fmla="*/ 1025525 h 1116965"/>
              <a:gd name="connsiteX1-3" fmla="*/ 3175 w 1892300"/>
              <a:gd name="connsiteY1-4" fmla="*/ 133350 h 1116965"/>
              <a:gd name="connsiteX2-5" fmla="*/ 60325 w 1892300"/>
              <a:gd name="connsiteY2-6" fmla="*/ 44450 h 1116965"/>
              <a:gd name="connsiteX3-7" fmla="*/ 158750 w 1892300"/>
              <a:gd name="connsiteY3-8" fmla="*/ 0 h 1116965"/>
              <a:gd name="connsiteX4-9" fmla="*/ 1758950 w 1892300"/>
              <a:gd name="connsiteY4-10" fmla="*/ 0 h 1116965"/>
              <a:gd name="connsiteX5-11" fmla="*/ 1841500 w 1892300"/>
              <a:gd name="connsiteY5-12" fmla="*/ 44450 h 1116965"/>
              <a:gd name="connsiteX6-13" fmla="*/ 1892300 w 1892300"/>
              <a:gd name="connsiteY6-14" fmla="*/ 142875 h 1116965"/>
              <a:gd name="connsiteX7-15" fmla="*/ 1892300 w 1892300"/>
              <a:gd name="connsiteY7-16" fmla="*/ 1047750 h 1116965"/>
              <a:gd name="connsiteX8-17" fmla="*/ 91440 w 1892300"/>
              <a:gd name="connsiteY8-18" fmla="*/ 1116965 h 1116965"/>
              <a:gd name="connsiteX0-19" fmla="*/ 0 w 1892300"/>
              <a:gd name="connsiteY0-20" fmla="*/ 1025525 h 1047750"/>
              <a:gd name="connsiteX1-21" fmla="*/ 3175 w 1892300"/>
              <a:gd name="connsiteY1-22" fmla="*/ 133350 h 1047750"/>
              <a:gd name="connsiteX2-23" fmla="*/ 60325 w 1892300"/>
              <a:gd name="connsiteY2-24" fmla="*/ 44450 h 1047750"/>
              <a:gd name="connsiteX3-25" fmla="*/ 158750 w 1892300"/>
              <a:gd name="connsiteY3-26" fmla="*/ 0 h 1047750"/>
              <a:gd name="connsiteX4-27" fmla="*/ 1758950 w 1892300"/>
              <a:gd name="connsiteY4-28" fmla="*/ 0 h 1047750"/>
              <a:gd name="connsiteX5-29" fmla="*/ 1841500 w 1892300"/>
              <a:gd name="connsiteY5-30" fmla="*/ 44450 h 1047750"/>
              <a:gd name="connsiteX6-31" fmla="*/ 1892300 w 1892300"/>
              <a:gd name="connsiteY6-32" fmla="*/ 142875 h 1047750"/>
              <a:gd name="connsiteX7-33" fmla="*/ 1892300 w 1892300"/>
              <a:gd name="connsiteY7-34" fmla="*/ 1047750 h 1047750"/>
              <a:gd name="connsiteX0-35" fmla="*/ 0 w 1892300"/>
              <a:gd name="connsiteY0-36" fmla="*/ 1025525 h 1047750"/>
              <a:gd name="connsiteX1-37" fmla="*/ 3175 w 1892300"/>
              <a:gd name="connsiteY1-38" fmla="*/ 133350 h 1047750"/>
              <a:gd name="connsiteX2-39" fmla="*/ 60325 w 1892300"/>
              <a:gd name="connsiteY2-40" fmla="*/ 44450 h 1047750"/>
              <a:gd name="connsiteX3-41" fmla="*/ 158750 w 1892300"/>
              <a:gd name="connsiteY3-42" fmla="*/ 0 h 1047750"/>
              <a:gd name="connsiteX4-43" fmla="*/ 1758950 w 1892300"/>
              <a:gd name="connsiteY4-44" fmla="*/ 0 h 1047750"/>
              <a:gd name="connsiteX5-45" fmla="*/ 1841500 w 1892300"/>
              <a:gd name="connsiteY5-46" fmla="*/ 44450 h 1047750"/>
              <a:gd name="connsiteX6-47" fmla="*/ 1892300 w 1892300"/>
              <a:gd name="connsiteY6-48" fmla="*/ 142875 h 1047750"/>
              <a:gd name="connsiteX7-49" fmla="*/ 1892300 w 1892300"/>
              <a:gd name="connsiteY7-50" fmla="*/ 1047750 h 1047750"/>
              <a:gd name="connsiteX0-51" fmla="*/ 0 w 1902769"/>
              <a:gd name="connsiteY0-52" fmla="*/ 1025525 h 1047750"/>
              <a:gd name="connsiteX1-53" fmla="*/ 3175 w 1902769"/>
              <a:gd name="connsiteY1-54" fmla="*/ 133350 h 1047750"/>
              <a:gd name="connsiteX2-55" fmla="*/ 60325 w 1902769"/>
              <a:gd name="connsiteY2-56" fmla="*/ 44450 h 1047750"/>
              <a:gd name="connsiteX3-57" fmla="*/ 158750 w 1902769"/>
              <a:gd name="connsiteY3-58" fmla="*/ 0 h 1047750"/>
              <a:gd name="connsiteX4-59" fmla="*/ 1758950 w 1902769"/>
              <a:gd name="connsiteY4-60" fmla="*/ 0 h 1047750"/>
              <a:gd name="connsiteX5-61" fmla="*/ 1841500 w 1902769"/>
              <a:gd name="connsiteY5-62" fmla="*/ 44450 h 1047750"/>
              <a:gd name="connsiteX6-63" fmla="*/ 1892300 w 1902769"/>
              <a:gd name="connsiteY6-64" fmla="*/ 142875 h 1047750"/>
              <a:gd name="connsiteX7-65" fmla="*/ 1892300 w 1902769"/>
              <a:gd name="connsiteY7-66" fmla="*/ 1047750 h 1047750"/>
              <a:gd name="connsiteX0-67" fmla="*/ 0 w 1902769"/>
              <a:gd name="connsiteY0-68" fmla="*/ 1025525 h 1047750"/>
              <a:gd name="connsiteX1-69" fmla="*/ 3175 w 1902769"/>
              <a:gd name="connsiteY1-70" fmla="*/ 133350 h 1047750"/>
              <a:gd name="connsiteX2-71" fmla="*/ 60325 w 1902769"/>
              <a:gd name="connsiteY2-72" fmla="*/ 44450 h 1047750"/>
              <a:gd name="connsiteX3-73" fmla="*/ 158750 w 1902769"/>
              <a:gd name="connsiteY3-74" fmla="*/ 0 h 1047750"/>
              <a:gd name="connsiteX4-75" fmla="*/ 1758950 w 1902769"/>
              <a:gd name="connsiteY4-76" fmla="*/ 0 h 1047750"/>
              <a:gd name="connsiteX5-77" fmla="*/ 1841500 w 1902769"/>
              <a:gd name="connsiteY5-78" fmla="*/ 44450 h 1047750"/>
              <a:gd name="connsiteX6-79" fmla="*/ 1892300 w 1902769"/>
              <a:gd name="connsiteY6-80" fmla="*/ 142875 h 1047750"/>
              <a:gd name="connsiteX7-81" fmla="*/ 1892300 w 1902769"/>
              <a:gd name="connsiteY7-82" fmla="*/ 1047750 h 1047750"/>
              <a:gd name="connsiteX0-83" fmla="*/ 0 w 1902769"/>
              <a:gd name="connsiteY0-84" fmla="*/ 1025525 h 1047750"/>
              <a:gd name="connsiteX1-85" fmla="*/ 3175 w 1902769"/>
              <a:gd name="connsiteY1-86" fmla="*/ 133350 h 1047750"/>
              <a:gd name="connsiteX2-87" fmla="*/ 60325 w 1902769"/>
              <a:gd name="connsiteY2-88" fmla="*/ 44450 h 1047750"/>
              <a:gd name="connsiteX3-89" fmla="*/ 158750 w 1902769"/>
              <a:gd name="connsiteY3-90" fmla="*/ 0 h 1047750"/>
              <a:gd name="connsiteX4-91" fmla="*/ 1758950 w 1902769"/>
              <a:gd name="connsiteY4-92" fmla="*/ 0 h 1047750"/>
              <a:gd name="connsiteX5-93" fmla="*/ 1841500 w 1902769"/>
              <a:gd name="connsiteY5-94" fmla="*/ 44450 h 1047750"/>
              <a:gd name="connsiteX6-95" fmla="*/ 1892300 w 1902769"/>
              <a:gd name="connsiteY6-96" fmla="*/ 142875 h 1047750"/>
              <a:gd name="connsiteX7-97" fmla="*/ 1892300 w 1902769"/>
              <a:gd name="connsiteY7-98" fmla="*/ 1047750 h 1047750"/>
              <a:gd name="connsiteX0-99" fmla="*/ 0 w 1892300"/>
              <a:gd name="connsiteY0-100" fmla="*/ 1025525 h 1047750"/>
              <a:gd name="connsiteX1-101" fmla="*/ 3175 w 1892300"/>
              <a:gd name="connsiteY1-102" fmla="*/ 133350 h 1047750"/>
              <a:gd name="connsiteX2-103" fmla="*/ 60325 w 1892300"/>
              <a:gd name="connsiteY2-104" fmla="*/ 44450 h 1047750"/>
              <a:gd name="connsiteX3-105" fmla="*/ 158750 w 1892300"/>
              <a:gd name="connsiteY3-106" fmla="*/ 0 h 1047750"/>
              <a:gd name="connsiteX4-107" fmla="*/ 1758950 w 1892300"/>
              <a:gd name="connsiteY4-108" fmla="*/ 0 h 1047750"/>
              <a:gd name="connsiteX5-109" fmla="*/ 1841500 w 1892300"/>
              <a:gd name="connsiteY5-110" fmla="*/ 44450 h 1047750"/>
              <a:gd name="connsiteX6-111" fmla="*/ 1892300 w 1892300"/>
              <a:gd name="connsiteY6-112" fmla="*/ 142875 h 1047750"/>
              <a:gd name="connsiteX7-113" fmla="*/ 1892300 w 1892300"/>
              <a:gd name="connsiteY7-114" fmla="*/ 1047750 h 1047750"/>
              <a:gd name="connsiteX0-115" fmla="*/ 0 w 1892300"/>
              <a:gd name="connsiteY0-116" fmla="*/ 1025525 h 1047750"/>
              <a:gd name="connsiteX1-117" fmla="*/ 3175 w 1892300"/>
              <a:gd name="connsiteY1-118" fmla="*/ 133350 h 1047750"/>
              <a:gd name="connsiteX2-119" fmla="*/ 60325 w 1892300"/>
              <a:gd name="connsiteY2-120" fmla="*/ 44450 h 1047750"/>
              <a:gd name="connsiteX3-121" fmla="*/ 158750 w 1892300"/>
              <a:gd name="connsiteY3-122" fmla="*/ 0 h 1047750"/>
              <a:gd name="connsiteX4-123" fmla="*/ 1758950 w 1892300"/>
              <a:gd name="connsiteY4-124" fmla="*/ 0 h 1047750"/>
              <a:gd name="connsiteX5-125" fmla="*/ 1841500 w 1892300"/>
              <a:gd name="connsiteY5-126" fmla="*/ 44450 h 1047750"/>
              <a:gd name="connsiteX6-127" fmla="*/ 1892300 w 1892300"/>
              <a:gd name="connsiteY6-128" fmla="*/ 142875 h 1047750"/>
              <a:gd name="connsiteX7-129" fmla="*/ 1892300 w 1892300"/>
              <a:gd name="connsiteY7-130" fmla="*/ 1047750 h 1047750"/>
              <a:gd name="connsiteX0-131" fmla="*/ 0 w 1902769"/>
              <a:gd name="connsiteY0-132" fmla="*/ 1025525 h 1047750"/>
              <a:gd name="connsiteX1-133" fmla="*/ 3175 w 1902769"/>
              <a:gd name="connsiteY1-134" fmla="*/ 133350 h 1047750"/>
              <a:gd name="connsiteX2-135" fmla="*/ 60325 w 1902769"/>
              <a:gd name="connsiteY2-136" fmla="*/ 44450 h 1047750"/>
              <a:gd name="connsiteX3-137" fmla="*/ 158750 w 1902769"/>
              <a:gd name="connsiteY3-138" fmla="*/ 0 h 1047750"/>
              <a:gd name="connsiteX4-139" fmla="*/ 1758950 w 1902769"/>
              <a:gd name="connsiteY4-140" fmla="*/ 0 h 1047750"/>
              <a:gd name="connsiteX5-141" fmla="*/ 1841500 w 1902769"/>
              <a:gd name="connsiteY5-142" fmla="*/ 44450 h 1047750"/>
              <a:gd name="connsiteX6-143" fmla="*/ 1892300 w 1902769"/>
              <a:gd name="connsiteY6-144" fmla="*/ 142875 h 1047750"/>
              <a:gd name="connsiteX7-145" fmla="*/ 1892300 w 1902769"/>
              <a:gd name="connsiteY7-146" fmla="*/ 1047750 h 1047750"/>
              <a:gd name="connsiteX0-147" fmla="*/ 0 w 1892300"/>
              <a:gd name="connsiteY0-148" fmla="*/ 1025525 h 1047750"/>
              <a:gd name="connsiteX1-149" fmla="*/ 3175 w 1892300"/>
              <a:gd name="connsiteY1-150" fmla="*/ 133350 h 1047750"/>
              <a:gd name="connsiteX2-151" fmla="*/ 60325 w 1892300"/>
              <a:gd name="connsiteY2-152" fmla="*/ 44450 h 1047750"/>
              <a:gd name="connsiteX3-153" fmla="*/ 158750 w 1892300"/>
              <a:gd name="connsiteY3-154" fmla="*/ 0 h 1047750"/>
              <a:gd name="connsiteX4-155" fmla="*/ 1758950 w 1892300"/>
              <a:gd name="connsiteY4-156" fmla="*/ 0 h 1047750"/>
              <a:gd name="connsiteX5-157" fmla="*/ 1841500 w 1892300"/>
              <a:gd name="connsiteY5-158" fmla="*/ 44450 h 1047750"/>
              <a:gd name="connsiteX6-159" fmla="*/ 1892300 w 1892300"/>
              <a:gd name="connsiteY6-160" fmla="*/ 142875 h 1047750"/>
              <a:gd name="connsiteX7-161" fmla="*/ 1892300 w 1892300"/>
              <a:gd name="connsiteY7-162" fmla="*/ 1047750 h 1047750"/>
              <a:gd name="connsiteX0-163" fmla="*/ 0 w 1892300"/>
              <a:gd name="connsiteY0-164" fmla="*/ 1025525 h 1047750"/>
              <a:gd name="connsiteX1-165" fmla="*/ 3175 w 1892300"/>
              <a:gd name="connsiteY1-166" fmla="*/ 133350 h 1047750"/>
              <a:gd name="connsiteX2-167" fmla="*/ 60325 w 1892300"/>
              <a:gd name="connsiteY2-168" fmla="*/ 44450 h 1047750"/>
              <a:gd name="connsiteX3-169" fmla="*/ 158750 w 1892300"/>
              <a:gd name="connsiteY3-170" fmla="*/ 0 h 1047750"/>
              <a:gd name="connsiteX4-171" fmla="*/ 1758950 w 1892300"/>
              <a:gd name="connsiteY4-172" fmla="*/ 0 h 1047750"/>
              <a:gd name="connsiteX5-173" fmla="*/ 1841500 w 1892300"/>
              <a:gd name="connsiteY5-174" fmla="*/ 44450 h 1047750"/>
              <a:gd name="connsiteX6-175" fmla="*/ 1892300 w 1892300"/>
              <a:gd name="connsiteY6-176" fmla="*/ 142875 h 1047750"/>
              <a:gd name="connsiteX7-177" fmla="*/ 1892300 w 1892300"/>
              <a:gd name="connsiteY7-178" fmla="*/ 1047750 h 1047750"/>
              <a:gd name="connsiteX0-179" fmla="*/ 0 w 1902769"/>
              <a:gd name="connsiteY0-180" fmla="*/ 1025525 h 1047750"/>
              <a:gd name="connsiteX1-181" fmla="*/ 3175 w 1902769"/>
              <a:gd name="connsiteY1-182" fmla="*/ 133350 h 1047750"/>
              <a:gd name="connsiteX2-183" fmla="*/ 60325 w 1902769"/>
              <a:gd name="connsiteY2-184" fmla="*/ 44450 h 1047750"/>
              <a:gd name="connsiteX3-185" fmla="*/ 158750 w 1902769"/>
              <a:gd name="connsiteY3-186" fmla="*/ 0 h 1047750"/>
              <a:gd name="connsiteX4-187" fmla="*/ 1758950 w 1902769"/>
              <a:gd name="connsiteY4-188" fmla="*/ 0 h 1047750"/>
              <a:gd name="connsiteX5-189" fmla="*/ 1841500 w 1902769"/>
              <a:gd name="connsiteY5-190" fmla="*/ 44450 h 1047750"/>
              <a:gd name="connsiteX6-191" fmla="*/ 1892300 w 1902769"/>
              <a:gd name="connsiteY6-192" fmla="*/ 142875 h 1047750"/>
              <a:gd name="connsiteX7-193" fmla="*/ 1892300 w 1902769"/>
              <a:gd name="connsiteY7-194" fmla="*/ 1047750 h 1047750"/>
              <a:gd name="connsiteX0-195" fmla="*/ 0 w 1900085"/>
              <a:gd name="connsiteY0-196" fmla="*/ 1025525 h 1047750"/>
              <a:gd name="connsiteX1-197" fmla="*/ 3175 w 1900085"/>
              <a:gd name="connsiteY1-198" fmla="*/ 133350 h 1047750"/>
              <a:gd name="connsiteX2-199" fmla="*/ 60325 w 1900085"/>
              <a:gd name="connsiteY2-200" fmla="*/ 44450 h 1047750"/>
              <a:gd name="connsiteX3-201" fmla="*/ 158750 w 1900085"/>
              <a:gd name="connsiteY3-202" fmla="*/ 0 h 1047750"/>
              <a:gd name="connsiteX4-203" fmla="*/ 1758950 w 1900085"/>
              <a:gd name="connsiteY4-204" fmla="*/ 0 h 1047750"/>
              <a:gd name="connsiteX5-205" fmla="*/ 1841500 w 1900085"/>
              <a:gd name="connsiteY5-206" fmla="*/ 44450 h 1047750"/>
              <a:gd name="connsiteX6-207" fmla="*/ 1892300 w 1900085"/>
              <a:gd name="connsiteY6-208" fmla="*/ 142875 h 1047750"/>
              <a:gd name="connsiteX7-209" fmla="*/ 1892300 w 1900085"/>
              <a:gd name="connsiteY7-210" fmla="*/ 1047750 h 1047750"/>
              <a:gd name="connsiteX0-211" fmla="*/ 0 w 1903374"/>
              <a:gd name="connsiteY0-212" fmla="*/ 1025525 h 1047750"/>
              <a:gd name="connsiteX1-213" fmla="*/ 3175 w 1903374"/>
              <a:gd name="connsiteY1-214" fmla="*/ 133350 h 1047750"/>
              <a:gd name="connsiteX2-215" fmla="*/ 60325 w 1903374"/>
              <a:gd name="connsiteY2-216" fmla="*/ 44450 h 1047750"/>
              <a:gd name="connsiteX3-217" fmla="*/ 158750 w 1903374"/>
              <a:gd name="connsiteY3-218" fmla="*/ 0 h 1047750"/>
              <a:gd name="connsiteX4-219" fmla="*/ 1758950 w 1903374"/>
              <a:gd name="connsiteY4-220" fmla="*/ 0 h 1047750"/>
              <a:gd name="connsiteX5-221" fmla="*/ 1851025 w 1903374"/>
              <a:gd name="connsiteY5-222" fmla="*/ 51594 h 1047750"/>
              <a:gd name="connsiteX6-223" fmla="*/ 1892300 w 1903374"/>
              <a:gd name="connsiteY6-224" fmla="*/ 142875 h 1047750"/>
              <a:gd name="connsiteX7-225" fmla="*/ 1892300 w 1903374"/>
              <a:gd name="connsiteY7-226" fmla="*/ 1047750 h 1047750"/>
              <a:gd name="connsiteX0-227" fmla="*/ 0 w 1892300"/>
              <a:gd name="connsiteY0-228" fmla="*/ 1025525 h 1047750"/>
              <a:gd name="connsiteX1-229" fmla="*/ 3175 w 1892300"/>
              <a:gd name="connsiteY1-230" fmla="*/ 133350 h 1047750"/>
              <a:gd name="connsiteX2-231" fmla="*/ 60325 w 1892300"/>
              <a:gd name="connsiteY2-232" fmla="*/ 44450 h 1047750"/>
              <a:gd name="connsiteX3-233" fmla="*/ 158750 w 1892300"/>
              <a:gd name="connsiteY3-234" fmla="*/ 0 h 1047750"/>
              <a:gd name="connsiteX4-235" fmla="*/ 1758950 w 1892300"/>
              <a:gd name="connsiteY4-236" fmla="*/ 0 h 1047750"/>
              <a:gd name="connsiteX5-237" fmla="*/ 1851025 w 1892300"/>
              <a:gd name="connsiteY5-238" fmla="*/ 51594 h 1047750"/>
              <a:gd name="connsiteX6-239" fmla="*/ 1892300 w 1892300"/>
              <a:gd name="connsiteY6-240" fmla="*/ 142875 h 1047750"/>
              <a:gd name="connsiteX7-241" fmla="*/ 1892300 w 1892300"/>
              <a:gd name="connsiteY7-242" fmla="*/ 1047750 h 1047750"/>
              <a:gd name="connsiteX0-243" fmla="*/ 0 w 1926290"/>
              <a:gd name="connsiteY0-244" fmla="*/ 1025525 h 1047750"/>
              <a:gd name="connsiteX1-245" fmla="*/ 3175 w 1926290"/>
              <a:gd name="connsiteY1-246" fmla="*/ 133350 h 1047750"/>
              <a:gd name="connsiteX2-247" fmla="*/ 60325 w 1926290"/>
              <a:gd name="connsiteY2-248" fmla="*/ 44450 h 1047750"/>
              <a:gd name="connsiteX3-249" fmla="*/ 158750 w 1926290"/>
              <a:gd name="connsiteY3-250" fmla="*/ 0 h 1047750"/>
              <a:gd name="connsiteX4-251" fmla="*/ 1758950 w 1926290"/>
              <a:gd name="connsiteY4-252" fmla="*/ 0 h 1047750"/>
              <a:gd name="connsiteX5-253" fmla="*/ 1892300 w 1926290"/>
              <a:gd name="connsiteY5-254" fmla="*/ 142875 h 1047750"/>
              <a:gd name="connsiteX6-255" fmla="*/ 1892300 w 1926290"/>
              <a:gd name="connsiteY6-256" fmla="*/ 1047750 h 1047750"/>
              <a:gd name="connsiteX0-257" fmla="*/ 0 w 1923043"/>
              <a:gd name="connsiteY0-258" fmla="*/ 1025525 h 1047750"/>
              <a:gd name="connsiteX1-259" fmla="*/ 3175 w 1923043"/>
              <a:gd name="connsiteY1-260" fmla="*/ 133350 h 1047750"/>
              <a:gd name="connsiteX2-261" fmla="*/ 60325 w 1923043"/>
              <a:gd name="connsiteY2-262" fmla="*/ 44450 h 1047750"/>
              <a:gd name="connsiteX3-263" fmla="*/ 158750 w 1923043"/>
              <a:gd name="connsiteY3-264" fmla="*/ 0 h 1047750"/>
              <a:gd name="connsiteX4-265" fmla="*/ 1758950 w 1923043"/>
              <a:gd name="connsiteY4-266" fmla="*/ 0 h 1047750"/>
              <a:gd name="connsiteX5-267" fmla="*/ 1892300 w 1923043"/>
              <a:gd name="connsiteY5-268" fmla="*/ 142875 h 1047750"/>
              <a:gd name="connsiteX6-269" fmla="*/ 1892300 w 1923043"/>
              <a:gd name="connsiteY6-270" fmla="*/ 1047750 h 1047750"/>
              <a:gd name="connsiteX0-271" fmla="*/ 0 w 1934128"/>
              <a:gd name="connsiteY0-272" fmla="*/ 1058770 h 1080995"/>
              <a:gd name="connsiteX1-273" fmla="*/ 3175 w 1934128"/>
              <a:gd name="connsiteY1-274" fmla="*/ 166595 h 1080995"/>
              <a:gd name="connsiteX2-275" fmla="*/ 60325 w 1934128"/>
              <a:gd name="connsiteY2-276" fmla="*/ 77695 h 1080995"/>
              <a:gd name="connsiteX3-277" fmla="*/ 158750 w 1934128"/>
              <a:gd name="connsiteY3-278" fmla="*/ 33245 h 1080995"/>
              <a:gd name="connsiteX4-279" fmla="*/ 1758950 w 1934128"/>
              <a:gd name="connsiteY4-280" fmla="*/ 33245 h 1080995"/>
              <a:gd name="connsiteX5-281" fmla="*/ 1892300 w 1934128"/>
              <a:gd name="connsiteY5-282" fmla="*/ 176120 h 1080995"/>
              <a:gd name="connsiteX6-283" fmla="*/ 1892300 w 1934128"/>
              <a:gd name="connsiteY6-284" fmla="*/ 1080995 h 1080995"/>
              <a:gd name="connsiteX0-285" fmla="*/ 0 w 1892300"/>
              <a:gd name="connsiteY0-286" fmla="*/ 1055483 h 1077708"/>
              <a:gd name="connsiteX1-287" fmla="*/ 3175 w 1892300"/>
              <a:gd name="connsiteY1-288" fmla="*/ 163308 h 1077708"/>
              <a:gd name="connsiteX2-289" fmla="*/ 60325 w 1892300"/>
              <a:gd name="connsiteY2-290" fmla="*/ 74408 h 1077708"/>
              <a:gd name="connsiteX3-291" fmla="*/ 158750 w 1892300"/>
              <a:gd name="connsiteY3-292" fmla="*/ 29958 h 1077708"/>
              <a:gd name="connsiteX4-293" fmla="*/ 1758950 w 1892300"/>
              <a:gd name="connsiteY4-294" fmla="*/ 29958 h 1077708"/>
              <a:gd name="connsiteX5-295" fmla="*/ 1892300 w 1892300"/>
              <a:gd name="connsiteY5-296" fmla="*/ 172833 h 1077708"/>
              <a:gd name="connsiteX6-297" fmla="*/ 1892300 w 1892300"/>
              <a:gd name="connsiteY6-298" fmla="*/ 1077708 h 1077708"/>
              <a:gd name="connsiteX0-299" fmla="*/ 0 w 2030012"/>
              <a:gd name="connsiteY0-300" fmla="*/ 1027783 h 1050008"/>
              <a:gd name="connsiteX1-301" fmla="*/ 3175 w 2030012"/>
              <a:gd name="connsiteY1-302" fmla="*/ 135608 h 1050008"/>
              <a:gd name="connsiteX2-303" fmla="*/ 60325 w 2030012"/>
              <a:gd name="connsiteY2-304" fmla="*/ 46708 h 1050008"/>
              <a:gd name="connsiteX3-305" fmla="*/ 158750 w 2030012"/>
              <a:gd name="connsiteY3-306" fmla="*/ 2258 h 1050008"/>
              <a:gd name="connsiteX4-307" fmla="*/ 1758950 w 2030012"/>
              <a:gd name="connsiteY4-308" fmla="*/ 2258 h 1050008"/>
              <a:gd name="connsiteX5-309" fmla="*/ 1892300 w 2030012"/>
              <a:gd name="connsiteY5-310" fmla="*/ 145133 h 1050008"/>
              <a:gd name="connsiteX6-311" fmla="*/ 1892300 w 2030012"/>
              <a:gd name="connsiteY6-312" fmla="*/ 1050008 h 1050008"/>
              <a:gd name="connsiteX0-313" fmla="*/ 0 w 1892300"/>
              <a:gd name="connsiteY0-314" fmla="*/ 1035049 h 1057274"/>
              <a:gd name="connsiteX1-315" fmla="*/ 3175 w 1892300"/>
              <a:gd name="connsiteY1-316" fmla="*/ 142874 h 1057274"/>
              <a:gd name="connsiteX2-317" fmla="*/ 60325 w 1892300"/>
              <a:gd name="connsiteY2-318" fmla="*/ 53974 h 1057274"/>
              <a:gd name="connsiteX3-319" fmla="*/ 158750 w 1892300"/>
              <a:gd name="connsiteY3-320" fmla="*/ 9524 h 1057274"/>
              <a:gd name="connsiteX4-321" fmla="*/ 1758950 w 1892300"/>
              <a:gd name="connsiteY4-322" fmla="*/ 9524 h 1057274"/>
              <a:gd name="connsiteX5-323" fmla="*/ 1892300 w 1892300"/>
              <a:gd name="connsiteY5-324" fmla="*/ 152399 h 1057274"/>
              <a:gd name="connsiteX6-325" fmla="*/ 1892300 w 1892300"/>
              <a:gd name="connsiteY6-326" fmla="*/ 1057274 h 1057274"/>
              <a:gd name="connsiteX0-327" fmla="*/ 0 w 1899002"/>
              <a:gd name="connsiteY0-328" fmla="*/ 1035049 h 1057274"/>
              <a:gd name="connsiteX1-329" fmla="*/ 3175 w 1899002"/>
              <a:gd name="connsiteY1-330" fmla="*/ 142874 h 1057274"/>
              <a:gd name="connsiteX2-331" fmla="*/ 60325 w 1899002"/>
              <a:gd name="connsiteY2-332" fmla="*/ 53974 h 1057274"/>
              <a:gd name="connsiteX3-333" fmla="*/ 158750 w 1899002"/>
              <a:gd name="connsiteY3-334" fmla="*/ 9524 h 1057274"/>
              <a:gd name="connsiteX4-335" fmla="*/ 1758950 w 1899002"/>
              <a:gd name="connsiteY4-336" fmla="*/ 9524 h 1057274"/>
              <a:gd name="connsiteX5-337" fmla="*/ 1892300 w 1899002"/>
              <a:gd name="connsiteY5-338" fmla="*/ 152399 h 1057274"/>
              <a:gd name="connsiteX6-339" fmla="*/ 1892300 w 1899002"/>
              <a:gd name="connsiteY6-340" fmla="*/ 1057274 h 1057274"/>
              <a:gd name="connsiteX0-341" fmla="*/ 0 w 1899002"/>
              <a:gd name="connsiteY0-342" fmla="*/ 1035049 h 1057274"/>
              <a:gd name="connsiteX1-343" fmla="*/ 3175 w 1899002"/>
              <a:gd name="connsiteY1-344" fmla="*/ 142874 h 1057274"/>
              <a:gd name="connsiteX2-345" fmla="*/ 158750 w 1899002"/>
              <a:gd name="connsiteY2-346" fmla="*/ 9524 h 1057274"/>
              <a:gd name="connsiteX3-347" fmla="*/ 1758950 w 1899002"/>
              <a:gd name="connsiteY3-348" fmla="*/ 9524 h 1057274"/>
              <a:gd name="connsiteX4-349" fmla="*/ 1892300 w 1899002"/>
              <a:gd name="connsiteY4-350" fmla="*/ 152399 h 1057274"/>
              <a:gd name="connsiteX5-351" fmla="*/ 1892300 w 1899002"/>
              <a:gd name="connsiteY5-352" fmla="*/ 1057274 h 1057274"/>
              <a:gd name="connsiteX0-353" fmla="*/ 0 w 1899002"/>
              <a:gd name="connsiteY0-354" fmla="*/ 1051684 h 1073909"/>
              <a:gd name="connsiteX1-355" fmla="*/ 3175 w 1899002"/>
              <a:gd name="connsiteY1-356" fmla="*/ 159509 h 1073909"/>
              <a:gd name="connsiteX2-357" fmla="*/ 158750 w 1899002"/>
              <a:gd name="connsiteY2-358" fmla="*/ 26159 h 1073909"/>
              <a:gd name="connsiteX3-359" fmla="*/ 1758950 w 1899002"/>
              <a:gd name="connsiteY3-360" fmla="*/ 26159 h 1073909"/>
              <a:gd name="connsiteX4-361" fmla="*/ 1892300 w 1899002"/>
              <a:gd name="connsiteY4-362" fmla="*/ 169034 h 1073909"/>
              <a:gd name="connsiteX5-363" fmla="*/ 1892300 w 1899002"/>
              <a:gd name="connsiteY5-364" fmla="*/ 1073909 h 1073909"/>
              <a:gd name="connsiteX0-365" fmla="*/ 0 w 1899002"/>
              <a:gd name="connsiteY0-366" fmla="*/ 1038327 h 1060552"/>
              <a:gd name="connsiteX1-367" fmla="*/ 3175 w 1899002"/>
              <a:gd name="connsiteY1-368" fmla="*/ 146152 h 1060552"/>
              <a:gd name="connsiteX2-369" fmla="*/ 158750 w 1899002"/>
              <a:gd name="connsiteY2-370" fmla="*/ 12802 h 1060552"/>
              <a:gd name="connsiteX3-371" fmla="*/ 1758950 w 1899002"/>
              <a:gd name="connsiteY3-372" fmla="*/ 12802 h 1060552"/>
              <a:gd name="connsiteX4-373" fmla="*/ 1892300 w 1899002"/>
              <a:gd name="connsiteY4-374" fmla="*/ 155677 h 1060552"/>
              <a:gd name="connsiteX5-375" fmla="*/ 1892300 w 1899002"/>
              <a:gd name="connsiteY5-376" fmla="*/ 1060552 h 1060552"/>
              <a:gd name="connsiteX0-377" fmla="*/ 20477 w 1919479"/>
              <a:gd name="connsiteY0-378" fmla="*/ 1038327 h 1060552"/>
              <a:gd name="connsiteX1-379" fmla="*/ 23652 w 1919479"/>
              <a:gd name="connsiteY1-380" fmla="*/ 146152 h 1060552"/>
              <a:gd name="connsiteX2-381" fmla="*/ 179227 w 1919479"/>
              <a:gd name="connsiteY2-382" fmla="*/ 12802 h 1060552"/>
              <a:gd name="connsiteX3-383" fmla="*/ 1779427 w 1919479"/>
              <a:gd name="connsiteY3-384" fmla="*/ 12802 h 1060552"/>
              <a:gd name="connsiteX4-385" fmla="*/ 1912777 w 1919479"/>
              <a:gd name="connsiteY4-386" fmla="*/ 155677 h 1060552"/>
              <a:gd name="connsiteX5-387" fmla="*/ 1912777 w 1919479"/>
              <a:gd name="connsiteY5-388" fmla="*/ 1060552 h 1060552"/>
              <a:gd name="connsiteX0-389" fmla="*/ 7800 w 1906802"/>
              <a:gd name="connsiteY0-390" fmla="*/ 1038327 h 1060552"/>
              <a:gd name="connsiteX1-391" fmla="*/ 10975 w 1906802"/>
              <a:gd name="connsiteY1-392" fmla="*/ 146152 h 1060552"/>
              <a:gd name="connsiteX2-393" fmla="*/ 166550 w 1906802"/>
              <a:gd name="connsiteY2-394" fmla="*/ 12802 h 1060552"/>
              <a:gd name="connsiteX3-395" fmla="*/ 1766750 w 1906802"/>
              <a:gd name="connsiteY3-396" fmla="*/ 12802 h 1060552"/>
              <a:gd name="connsiteX4-397" fmla="*/ 1900100 w 1906802"/>
              <a:gd name="connsiteY4-398" fmla="*/ 155677 h 1060552"/>
              <a:gd name="connsiteX5-399" fmla="*/ 1900100 w 1906802"/>
              <a:gd name="connsiteY5-400" fmla="*/ 1060552 h 1060552"/>
              <a:gd name="connsiteX0-401" fmla="*/ 7800 w 1906802"/>
              <a:gd name="connsiteY0-402" fmla="*/ 1037300 h 1059525"/>
              <a:gd name="connsiteX1-403" fmla="*/ 10975 w 1906802"/>
              <a:gd name="connsiteY1-404" fmla="*/ 145125 h 1059525"/>
              <a:gd name="connsiteX2-405" fmla="*/ 166550 w 1906802"/>
              <a:gd name="connsiteY2-406" fmla="*/ 11775 h 1059525"/>
              <a:gd name="connsiteX3-407" fmla="*/ 1766750 w 1906802"/>
              <a:gd name="connsiteY3-408" fmla="*/ 11775 h 1059525"/>
              <a:gd name="connsiteX4-409" fmla="*/ 1900100 w 1906802"/>
              <a:gd name="connsiteY4-410" fmla="*/ 154650 h 1059525"/>
              <a:gd name="connsiteX5-411" fmla="*/ 1900100 w 1906802"/>
              <a:gd name="connsiteY5-412" fmla="*/ 1059525 h 1059525"/>
              <a:gd name="connsiteX0-413" fmla="*/ 7800 w 1906802"/>
              <a:gd name="connsiteY0-414" fmla="*/ 1034280 h 1056505"/>
              <a:gd name="connsiteX1-415" fmla="*/ 10975 w 1906802"/>
              <a:gd name="connsiteY1-416" fmla="*/ 142105 h 1056505"/>
              <a:gd name="connsiteX2-417" fmla="*/ 166550 w 1906802"/>
              <a:gd name="connsiteY2-418" fmla="*/ 8755 h 1056505"/>
              <a:gd name="connsiteX3-419" fmla="*/ 1766750 w 1906802"/>
              <a:gd name="connsiteY3-420" fmla="*/ 8755 h 1056505"/>
              <a:gd name="connsiteX4-421" fmla="*/ 1900100 w 1906802"/>
              <a:gd name="connsiteY4-422" fmla="*/ 151630 h 1056505"/>
              <a:gd name="connsiteX5-423" fmla="*/ 1900100 w 1906802"/>
              <a:gd name="connsiteY5-424" fmla="*/ 1056505 h 1056505"/>
              <a:gd name="connsiteX0-425" fmla="*/ 7800 w 1906802"/>
              <a:gd name="connsiteY0-426" fmla="*/ 1034280 h 1056505"/>
              <a:gd name="connsiteX1-427" fmla="*/ 10975 w 1906802"/>
              <a:gd name="connsiteY1-428" fmla="*/ 142105 h 1056505"/>
              <a:gd name="connsiteX2-429" fmla="*/ 166550 w 1906802"/>
              <a:gd name="connsiteY2-430" fmla="*/ 8755 h 1056505"/>
              <a:gd name="connsiteX3-431" fmla="*/ 1766750 w 1906802"/>
              <a:gd name="connsiteY3-432" fmla="*/ 8755 h 1056505"/>
              <a:gd name="connsiteX4-433" fmla="*/ 1900100 w 1906802"/>
              <a:gd name="connsiteY4-434" fmla="*/ 151630 h 1056505"/>
              <a:gd name="connsiteX5-435" fmla="*/ 1900100 w 1906802"/>
              <a:gd name="connsiteY5-436" fmla="*/ 1056505 h 105650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</a:cxnLst>
            <a:rect l="l" t="t" r="r" b="b"/>
            <a:pathLst>
              <a:path w="1906802" h="1056505">
                <a:moveTo>
                  <a:pt x="7800" y="1034280"/>
                </a:moveTo>
                <a:cubicBezTo>
                  <a:pt x="8858" y="736888"/>
                  <a:pt x="-12308" y="212749"/>
                  <a:pt x="10975" y="142105"/>
                </a:cubicBezTo>
                <a:cubicBezTo>
                  <a:pt x="34258" y="71461"/>
                  <a:pt x="88498" y="17486"/>
                  <a:pt x="166550" y="8755"/>
                </a:cubicBezTo>
                <a:cubicBezTo>
                  <a:pt x="244602" y="24"/>
                  <a:pt x="1683407" y="-5532"/>
                  <a:pt x="1766750" y="8755"/>
                </a:cubicBezTo>
                <a:cubicBezTo>
                  <a:pt x="1850093" y="23042"/>
                  <a:pt x="1885019" y="62730"/>
                  <a:pt x="1900100" y="151630"/>
                </a:cubicBezTo>
                <a:cubicBezTo>
                  <a:pt x="1915181" y="240530"/>
                  <a:pt x="1900100" y="754880"/>
                  <a:pt x="1900100" y="1056505"/>
                </a:cubicBezTo>
              </a:path>
            </a:pathLst>
          </a:custGeom>
          <a:noFill/>
          <a:ln w="38100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4288409" y="2384850"/>
            <a:ext cx="1132471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4400" dirty="0" smtClean="0">
                <a:solidFill>
                  <a:srgbClr val="414042"/>
                </a:solidFill>
                <a:latin typeface="新蒂黑板报" panose="03000600000000000000" pitchFamily="66" charset="-128"/>
                <a:ea typeface="新蒂黑板报" panose="03000600000000000000" pitchFamily="66" charset="-128"/>
              </a:rPr>
              <a:t>02</a:t>
            </a:r>
            <a:endParaRPr lang="en-US" altLang="zh-CN" sz="4400" dirty="0">
              <a:solidFill>
                <a:srgbClr val="414042"/>
              </a:solidFill>
              <a:latin typeface="新蒂黑板报" panose="03000600000000000000" pitchFamily="66" charset="-128"/>
              <a:ea typeface="新蒂黑板报" panose="03000600000000000000" pitchFamily="66" charset="-128"/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3838371" y="4096387"/>
            <a:ext cx="2000520" cy="11684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0000"/>
              </a:lnSpc>
            </a:pPr>
            <a:r>
              <a:rPr lang="zh-CN" altLang="en-US" sz="1400" dirty="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更多手绘模板敬请关注蓝素材。蓝素材</a:t>
            </a:r>
            <a:r>
              <a:rPr lang="zh-CN" altLang="zh-CN" sz="1400" dirty="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400" dirty="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在此处输入文字。在此处输入文字。</a:t>
            </a:r>
            <a:endParaRPr lang="en-US" altLang="zh-CN" sz="14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4488584" y="3725871"/>
            <a:ext cx="984550" cy="4119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  <a:endParaRPr lang="en-US" altLang="zh-CN" sz="2000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5" name="Freeform 30"/>
          <p:cNvSpPr>
            <a:spLocks noEditPoints="1"/>
          </p:cNvSpPr>
          <p:nvPr/>
        </p:nvSpPr>
        <p:spPr bwMode="auto">
          <a:xfrm>
            <a:off x="4246863" y="3769447"/>
            <a:ext cx="299362" cy="264641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6" name="任意多边形 15"/>
          <p:cNvSpPr/>
          <p:nvPr/>
        </p:nvSpPr>
        <p:spPr>
          <a:xfrm>
            <a:off x="6403427" y="3244685"/>
            <a:ext cx="2019646" cy="2184502"/>
          </a:xfrm>
          <a:custGeom>
            <a:avLst/>
            <a:gdLst>
              <a:gd name="connsiteX0" fmla="*/ 8078 w 2148028"/>
              <a:gd name="connsiteY0" fmla="*/ 0 h 2311400"/>
              <a:gd name="connsiteX1" fmla="*/ 731978 w 2148028"/>
              <a:gd name="connsiteY1" fmla="*/ 6350 h 2311400"/>
              <a:gd name="connsiteX2" fmla="*/ 1081228 w 2148028"/>
              <a:gd name="connsiteY2" fmla="*/ 349250 h 2311400"/>
              <a:gd name="connsiteX3" fmla="*/ 1417778 w 2148028"/>
              <a:gd name="connsiteY3" fmla="*/ 12700 h 2311400"/>
              <a:gd name="connsiteX4" fmla="*/ 2148028 w 2148028"/>
              <a:gd name="connsiteY4" fmla="*/ 12700 h 2311400"/>
              <a:gd name="connsiteX5" fmla="*/ 2141678 w 2148028"/>
              <a:gd name="connsiteY5" fmla="*/ 2216150 h 2311400"/>
              <a:gd name="connsiteX6" fmla="*/ 2040078 w 2148028"/>
              <a:gd name="connsiteY6" fmla="*/ 2311400 h 2311400"/>
              <a:gd name="connsiteX7" fmla="*/ 116028 w 2148028"/>
              <a:gd name="connsiteY7" fmla="*/ 2305050 h 2311400"/>
              <a:gd name="connsiteX8" fmla="*/ 1728 w 2148028"/>
              <a:gd name="connsiteY8" fmla="*/ 2222500 h 2311400"/>
              <a:gd name="connsiteX9" fmla="*/ 8078 w 2148028"/>
              <a:gd name="connsiteY9" fmla="*/ 0 h 2311400"/>
              <a:gd name="connsiteX0-1" fmla="*/ 60240 w 2200190"/>
              <a:gd name="connsiteY0-2" fmla="*/ 176013 h 2487413"/>
              <a:gd name="connsiteX1-3" fmla="*/ 784140 w 2200190"/>
              <a:gd name="connsiteY1-4" fmla="*/ 182363 h 2487413"/>
              <a:gd name="connsiteX2-5" fmla="*/ 1133390 w 2200190"/>
              <a:gd name="connsiteY2-6" fmla="*/ 525263 h 2487413"/>
              <a:gd name="connsiteX3-7" fmla="*/ 1469940 w 2200190"/>
              <a:gd name="connsiteY3-8" fmla="*/ 188713 h 2487413"/>
              <a:gd name="connsiteX4-9" fmla="*/ 2200190 w 2200190"/>
              <a:gd name="connsiteY4-10" fmla="*/ 188713 h 2487413"/>
              <a:gd name="connsiteX5-11" fmla="*/ 2193840 w 2200190"/>
              <a:gd name="connsiteY5-12" fmla="*/ 2392163 h 2487413"/>
              <a:gd name="connsiteX6-13" fmla="*/ 2092240 w 2200190"/>
              <a:gd name="connsiteY6-14" fmla="*/ 2487413 h 2487413"/>
              <a:gd name="connsiteX7-15" fmla="*/ 168190 w 2200190"/>
              <a:gd name="connsiteY7-16" fmla="*/ 2481063 h 2487413"/>
              <a:gd name="connsiteX8-17" fmla="*/ 53890 w 2200190"/>
              <a:gd name="connsiteY8-18" fmla="*/ 2398513 h 2487413"/>
              <a:gd name="connsiteX9-19" fmla="*/ 60240 w 2200190"/>
              <a:gd name="connsiteY9-20" fmla="*/ 176013 h 2487413"/>
              <a:gd name="connsiteX0-21" fmla="*/ 17737 w 2157687"/>
              <a:gd name="connsiteY0-22" fmla="*/ 31120 h 2342520"/>
              <a:gd name="connsiteX1-23" fmla="*/ 741637 w 2157687"/>
              <a:gd name="connsiteY1-24" fmla="*/ 37470 h 2342520"/>
              <a:gd name="connsiteX2-25" fmla="*/ 1090887 w 2157687"/>
              <a:gd name="connsiteY2-26" fmla="*/ 380370 h 2342520"/>
              <a:gd name="connsiteX3-27" fmla="*/ 1427437 w 2157687"/>
              <a:gd name="connsiteY3-28" fmla="*/ 43820 h 2342520"/>
              <a:gd name="connsiteX4-29" fmla="*/ 2157687 w 2157687"/>
              <a:gd name="connsiteY4-30" fmla="*/ 43820 h 2342520"/>
              <a:gd name="connsiteX5-31" fmla="*/ 2151337 w 2157687"/>
              <a:gd name="connsiteY5-32" fmla="*/ 2247270 h 2342520"/>
              <a:gd name="connsiteX6-33" fmla="*/ 2049737 w 2157687"/>
              <a:gd name="connsiteY6-34" fmla="*/ 2342520 h 2342520"/>
              <a:gd name="connsiteX7-35" fmla="*/ 125687 w 2157687"/>
              <a:gd name="connsiteY7-36" fmla="*/ 2336170 h 2342520"/>
              <a:gd name="connsiteX8-37" fmla="*/ 11387 w 2157687"/>
              <a:gd name="connsiteY8-38" fmla="*/ 2253620 h 2342520"/>
              <a:gd name="connsiteX9-39" fmla="*/ 17737 w 2157687"/>
              <a:gd name="connsiteY9-40" fmla="*/ 31120 h 2342520"/>
              <a:gd name="connsiteX0-41" fmla="*/ 17737 w 2157687"/>
              <a:gd name="connsiteY0-42" fmla="*/ 54711 h 2366111"/>
              <a:gd name="connsiteX1-43" fmla="*/ 741637 w 2157687"/>
              <a:gd name="connsiteY1-44" fmla="*/ 61061 h 2366111"/>
              <a:gd name="connsiteX2-45" fmla="*/ 1090887 w 2157687"/>
              <a:gd name="connsiteY2-46" fmla="*/ 403961 h 2366111"/>
              <a:gd name="connsiteX3-47" fmla="*/ 1427437 w 2157687"/>
              <a:gd name="connsiteY3-48" fmla="*/ 67411 h 2366111"/>
              <a:gd name="connsiteX4-49" fmla="*/ 2157687 w 2157687"/>
              <a:gd name="connsiteY4-50" fmla="*/ 67411 h 2366111"/>
              <a:gd name="connsiteX5-51" fmla="*/ 2151337 w 2157687"/>
              <a:gd name="connsiteY5-52" fmla="*/ 2270861 h 2366111"/>
              <a:gd name="connsiteX6-53" fmla="*/ 2049737 w 2157687"/>
              <a:gd name="connsiteY6-54" fmla="*/ 2366111 h 2366111"/>
              <a:gd name="connsiteX7-55" fmla="*/ 125687 w 2157687"/>
              <a:gd name="connsiteY7-56" fmla="*/ 2359761 h 2366111"/>
              <a:gd name="connsiteX8-57" fmla="*/ 11387 w 2157687"/>
              <a:gd name="connsiteY8-58" fmla="*/ 2277211 h 2366111"/>
              <a:gd name="connsiteX9-59" fmla="*/ 17737 w 2157687"/>
              <a:gd name="connsiteY9-60" fmla="*/ 54711 h 2366111"/>
              <a:gd name="connsiteX0-61" fmla="*/ 17737 w 2157687"/>
              <a:gd name="connsiteY0-62" fmla="*/ 19284 h 2330684"/>
              <a:gd name="connsiteX1-63" fmla="*/ 741637 w 2157687"/>
              <a:gd name="connsiteY1-64" fmla="*/ 25634 h 2330684"/>
              <a:gd name="connsiteX2-65" fmla="*/ 1090887 w 2157687"/>
              <a:gd name="connsiteY2-66" fmla="*/ 368534 h 2330684"/>
              <a:gd name="connsiteX3-67" fmla="*/ 1427437 w 2157687"/>
              <a:gd name="connsiteY3-68" fmla="*/ 31984 h 2330684"/>
              <a:gd name="connsiteX4-69" fmla="*/ 2157687 w 2157687"/>
              <a:gd name="connsiteY4-70" fmla="*/ 31984 h 2330684"/>
              <a:gd name="connsiteX5-71" fmla="*/ 2151337 w 2157687"/>
              <a:gd name="connsiteY5-72" fmla="*/ 2235434 h 2330684"/>
              <a:gd name="connsiteX6-73" fmla="*/ 2049737 w 2157687"/>
              <a:gd name="connsiteY6-74" fmla="*/ 2330684 h 2330684"/>
              <a:gd name="connsiteX7-75" fmla="*/ 125687 w 2157687"/>
              <a:gd name="connsiteY7-76" fmla="*/ 2324334 h 2330684"/>
              <a:gd name="connsiteX8-77" fmla="*/ 11387 w 2157687"/>
              <a:gd name="connsiteY8-78" fmla="*/ 2241784 h 2330684"/>
              <a:gd name="connsiteX9-79" fmla="*/ 17737 w 2157687"/>
              <a:gd name="connsiteY9-80" fmla="*/ 19284 h 2330684"/>
              <a:gd name="connsiteX0-81" fmla="*/ 17737 w 2157687"/>
              <a:gd name="connsiteY0-82" fmla="*/ 19284 h 2330684"/>
              <a:gd name="connsiteX1-83" fmla="*/ 741637 w 2157687"/>
              <a:gd name="connsiteY1-84" fmla="*/ 25634 h 2330684"/>
              <a:gd name="connsiteX2-85" fmla="*/ 1090887 w 2157687"/>
              <a:gd name="connsiteY2-86" fmla="*/ 368534 h 2330684"/>
              <a:gd name="connsiteX3-87" fmla="*/ 1427437 w 2157687"/>
              <a:gd name="connsiteY3-88" fmla="*/ 31984 h 2330684"/>
              <a:gd name="connsiteX4-89" fmla="*/ 2157687 w 2157687"/>
              <a:gd name="connsiteY4-90" fmla="*/ 31984 h 2330684"/>
              <a:gd name="connsiteX5-91" fmla="*/ 2151337 w 2157687"/>
              <a:gd name="connsiteY5-92" fmla="*/ 2235434 h 2330684"/>
              <a:gd name="connsiteX6-93" fmla="*/ 2049737 w 2157687"/>
              <a:gd name="connsiteY6-94" fmla="*/ 2330684 h 2330684"/>
              <a:gd name="connsiteX7-95" fmla="*/ 125687 w 2157687"/>
              <a:gd name="connsiteY7-96" fmla="*/ 2324334 h 2330684"/>
              <a:gd name="connsiteX8-97" fmla="*/ 11387 w 2157687"/>
              <a:gd name="connsiteY8-98" fmla="*/ 2241784 h 2330684"/>
              <a:gd name="connsiteX9-99" fmla="*/ 17737 w 2157687"/>
              <a:gd name="connsiteY9-100" fmla="*/ 19284 h 2330684"/>
              <a:gd name="connsiteX0-101" fmla="*/ 17737 w 2157687"/>
              <a:gd name="connsiteY0-102" fmla="*/ 19284 h 2330684"/>
              <a:gd name="connsiteX1-103" fmla="*/ 741637 w 2157687"/>
              <a:gd name="connsiteY1-104" fmla="*/ 25634 h 2330684"/>
              <a:gd name="connsiteX2-105" fmla="*/ 1090887 w 2157687"/>
              <a:gd name="connsiteY2-106" fmla="*/ 368534 h 2330684"/>
              <a:gd name="connsiteX3-107" fmla="*/ 1427437 w 2157687"/>
              <a:gd name="connsiteY3-108" fmla="*/ 31984 h 2330684"/>
              <a:gd name="connsiteX4-109" fmla="*/ 2157687 w 2157687"/>
              <a:gd name="connsiteY4-110" fmla="*/ 31984 h 2330684"/>
              <a:gd name="connsiteX5-111" fmla="*/ 2151337 w 2157687"/>
              <a:gd name="connsiteY5-112" fmla="*/ 2235434 h 2330684"/>
              <a:gd name="connsiteX6-113" fmla="*/ 2049737 w 2157687"/>
              <a:gd name="connsiteY6-114" fmla="*/ 2330684 h 2330684"/>
              <a:gd name="connsiteX7-115" fmla="*/ 125687 w 2157687"/>
              <a:gd name="connsiteY7-116" fmla="*/ 2324334 h 2330684"/>
              <a:gd name="connsiteX8-117" fmla="*/ 11387 w 2157687"/>
              <a:gd name="connsiteY8-118" fmla="*/ 2241784 h 2330684"/>
              <a:gd name="connsiteX9-119" fmla="*/ 17737 w 2157687"/>
              <a:gd name="connsiteY9-120" fmla="*/ 19284 h 2330684"/>
              <a:gd name="connsiteX0-121" fmla="*/ 17737 w 2157687"/>
              <a:gd name="connsiteY0-122" fmla="*/ 19284 h 2330684"/>
              <a:gd name="connsiteX1-123" fmla="*/ 741637 w 2157687"/>
              <a:gd name="connsiteY1-124" fmla="*/ 25634 h 2330684"/>
              <a:gd name="connsiteX2-125" fmla="*/ 1090887 w 2157687"/>
              <a:gd name="connsiteY2-126" fmla="*/ 368534 h 2330684"/>
              <a:gd name="connsiteX3-127" fmla="*/ 1427437 w 2157687"/>
              <a:gd name="connsiteY3-128" fmla="*/ 31984 h 2330684"/>
              <a:gd name="connsiteX4-129" fmla="*/ 2157687 w 2157687"/>
              <a:gd name="connsiteY4-130" fmla="*/ 31984 h 2330684"/>
              <a:gd name="connsiteX5-131" fmla="*/ 2151337 w 2157687"/>
              <a:gd name="connsiteY5-132" fmla="*/ 2235434 h 2330684"/>
              <a:gd name="connsiteX6-133" fmla="*/ 2049737 w 2157687"/>
              <a:gd name="connsiteY6-134" fmla="*/ 2330684 h 2330684"/>
              <a:gd name="connsiteX7-135" fmla="*/ 125687 w 2157687"/>
              <a:gd name="connsiteY7-136" fmla="*/ 2324334 h 2330684"/>
              <a:gd name="connsiteX8-137" fmla="*/ 11387 w 2157687"/>
              <a:gd name="connsiteY8-138" fmla="*/ 2241784 h 2330684"/>
              <a:gd name="connsiteX9-139" fmla="*/ 17737 w 2157687"/>
              <a:gd name="connsiteY9-140" fmla="*/ 19284 h 2330684"/>
              <a:gd name="connsiteX0-141" fmla="*/ 17737 w 2157687"/>
              <a:gd name="connsiteY0-142" fmla="*/ 19284 h 2330684"/>
              <a:gd name="connsiteX1-143" fmla="*/ 741637 w 2157687"/>
              <a:gd name="connsiteY1-144" fmla="*/ 25634 h 2330684"/>
              <a:gd name="connsiteX2-145" fmla="*/ 1090887 w 2157687"/>
              <a:gd name="connsiteY2-146" fmla="*/ 368534 h 2330684"/>
              <a:gd name="connsiteX3-147" fmla="*/ 1427437 w 2157687"/>
              <a:gd name="connsiteY3-148" fmla="*/ 31984 h 2330684"/>
              <a:gd name="connsiteX4-149" fmla="*/ 2157687 w 2157687"/>
              <a:gd name="connsiteY4-150" fmla="*/ 31984 h 2330684"/>
              <a:gd name="connsiteX5-151" fmla="*/ 2151337 w 2157687"/>
              <a:gd name="connsiteY5-152" fmla="*/ 2235434 h 2330684"/>
              <a:gd name="connsiteX6-153" fmla="*/ 2049737 w 2157687"/>
              <a:gd name="connsiteY6-154" fmla="*/ 2330684 h 2330684"/>
              <a:gd name="connsiteX7-155" fmla="*/ 125687 w 2157687"/>
              <a:gd name="connsiteY7-156" fmla="*/ 2324334 h 2330684"/>
              <a:gd name="connsiteX8-157" fmla="*/ 11387 w 2157687"/>
              <a:gd name="connsiteY8-158" fmla="*/ 2241784 h 2330684"/>
              <a:gd name="connsiteX9-159" fmla="*/ 17737 w 2157687"/>
              <a:gd name="connsiteY9-160" fmla="*/ 19284 h 2330684"/>
              <a:gd name="connsiteX0-161" fmla="*/ 17737 w 2157687"/>
              <a:gd name="connsiteY0-162" fmla="*/ 19284 h 2330684"/>
              <a:gd name="connsiteX1-163" fmla="*/ 741637 w 2157687"/>
              <a:gd name="connsiteY1-164" fmla="*/ 25634 h 2330684"/>
              <a:gd name="connsiteX2-165" fmla="*/ 1090887 w 2157687"/>
              <a:gd name="connsiteY2-166" fmla="*/ 368534 h 2330684"/>
              <a:gd name="connsiteX3-167" fmla="*/ 1427437 w 2157687"/>
              <a:gd name="connsiteY3-168" fmla="*/ 31984 h 2330684"/>
              <a:gd name="connsiteX4-169" fmla="*/ 2157687 w 2157687"/>
              <a:gd name="connsiteY4-170" fmla="*/ 31984 h 2330684"/>
              <a:gd name="connsiteX5-171" fmla="*/ 2151337 w 2157687"/>
              <a:gd name="connsiteY5-172" fmla="*/ 2235434 h 2330684"/>
              <a:gd name="connsiteX6-173" fmla="*/ 2049737 w 2157687"/>
              <a:gd name="connsiteY6-174" fmla="*/ 2330684 h 2330684"/>
              <a:gd name="connsiteX7-175" fmla="*/ 125687 w 2157687"/>
              <a:gd name="connsiteY7-176" fmla="*/ 2324334 h 2330684"/>
              <a:gd name="connsiteX8-177" fmla="*/ 11387 w 2157687"/>
              <a:gd name="connsiteY8-178" fmla="*/ 2241784 h 2330684"/>
              <a:gd name="connsiteX9-179" fmla="*/ 17737 w 2157687"/>
              <a:gd name="connsiteY9-180" fmla="*/ 19284 h 2330684"/>
              <a:gd name="connsiteX0-181" fmla="*/ 17737 w 2157687"/>
              <a:gd name="connsiteY0-182" fmla="*/ 19284 h 2330684"/>
              <a:gd name="connsiteX1-183" fmla="*/ 741637 w 2157687"/>
              <a:gd name="connsiteY1-184" fmla="*/ 25634 h 2330684"/>
              <a:gd name="connsiteX2-185" fmla="*/ 1090887 w 2157687"/>
              <a:gd name="connsiteY2-186" fmla="*/ 368534 h 2330684"/>
              <a:gd name="connsiteX3-187" fmla="*/ 1427437 w 2157687"/>
              <a:gd name="connsiteY3-188" fmla="*/ 31984 h 2330684"/>
              <a:gd name="connsiteX4-189" fmla="*/ 2157687 w 2157687"/>
              <a:gd name="connsiteY4-190" fmla="*/ 31984 h 2330684"/>
              <a:gd name="connsiteX5-191" fmla="*/ 2151337 w 2157687"/>
              <a:gd name="connsiteY5-192" fmla="*/ 2235434 h 2330684"/>
              <a:gd name="connsiteX6-193" fmla="*/ 2049737 w 2157687"/>
              <a:gd name="connsiteY6-194" fmla="*/ 2330684 h 2330684"/>
              <a:gd name="connsiteX7-195" fmla="*/ 125687 w 2157687"/>
              <a:gd name="connsiteY7-196" fmla="*/ 2324334 h 2330684"/>
              <a:gd name="connsiteX8-197" fmla="*/ 11387 w 2157687"/>
              <a:gd name="connsiteY8-198" fmla="*/ 2241784 h 2330684"/>
              <a:gd name="connsiteX9-199" fmla="*/ 17737 w 2157687"/>
              <a:gd name="connsiteY9-200" fmla="*/ 19284 h 2330684"/>
              <a:gd name="connsiteX0-201" fmla="*/ 17737 w 2157687"/>
              <a:gd name="connsiteY0-202" fmla="*/ 19284 h 2330684"/>
              <a:gd name="connsiteX1-203" fmla="*/ 741637 w 2157687"/>
              <a:gd name="connsiteY1-204" fmla="*/ 25634 h 2330684"/>
              <a:gd name="connsiteX2-205" fmla="*/ 1090887 w 2157687"/>
              <a:gd name="connsiteY2-206" fmla="*/ 368534 h 2330684"/>
              <a:gd name="connsiteX3-207" fmla="*/ 1427437 w 2157687"/>
              <a:gd name="connsiteY3-208" fmla="*/ 31984 h 2330684"/>
              <a:gd name="connsiteX4-209" fmla="*/ 2157687 w 2157687"/>
              <a:gd name="connsiteY4-210" fmla="*/ 31984 h 2330684"/>
              <a:gd name="connsiteX5-211" fmla="*/ 2151337 w 2157687"/>
              <a:gd name="connsiteY5-212" fmla="*/ 2235434 h 2330684"/>
              <a:gd name="connsiteX6-213" fmla="*/ 2049737 w 2157687"/>
              <a:gd name="connsiteY6-214" fmla="*/ 2330684 h 2330684"/>
              <a:gd name="connsiteX7-215" fmla="*/ 125687 w 2157687"/>
              <a:gd name="connsiteY7-216" fmla="*/ 2324334 h 2330684"/>
              <a:gd name="connsiteX8-217" fmla="*/ 11387 w 2157687"/>
              <a:gd name="connsiteY8-218" fmla="*/ 2241784 h 2330684"/>
              <a:gd name="connsiteX9-219" fmla="*/ 17737 w 2157687"/>
              <a:gd name="connsiteY9-220" fmla="*/ 19284 h 2330684"/>
              <a:gd name="connsiteX0-221" fmla="*/ 17737 w 2157691"/>
              <a:gd name="connsiteY0-222" fmla="*/ 315863 h 2627263"/>
              <a:gd name="connsiteX1-223" fmla="*/ 741637 w 2157691"/>
              <a:gd name="connsiteY1-224" fmla="*/ 322213 h 2627263"/>
              <a:gd name="connsiteX2-225" fmla="*/ 1090887 w 2157691"/>
              <a:gd name="connsiteY2-226" fmla="*/ 665113 h 2627263"/>
              <a:gd name="connsiteX3-227" fmla="*/ 1427437 w 2157691"/>
              <a:gd name="connsiteY3-228" fmla="*/ 328563 h 2627263"/>
              <a:gd name="connsiteX4-229" fmla="*/ 2157687 w 2157691"/>
              <a:gd name="connsiteY4-230" fmla="*/ 328563 h 2627263"/>
              <a:gd name="connsiteX5-231" fmla="*/ 2151337 w 2157691"/>
              <a:gd name="connsiteY5-232" fmla="*/ 2532013 h 2627263"/>
              <a:gd name="connsiteX6-233" fmla="*/ 2049737 w 2157691"/>
              <a:gd name="connsiteY6-234" fmla="*/ 2627263 h 2627263"/>
              <a:gd name="connsiteX7-235" fmla="*/ 125687 w 2157691"/>
              <a:gd name="connsiteY7-236" fmla="*/ 2620913 h 2627263"/>
              <a:gd name="connsiteX8-237" fmla="*/ 11387 w 2157691"/>
              <a:gd name="connsiteY8-238" fmla="*/ 2538363 h 2627263"/>
              <a:gd name="connsiteX9-239" fmla="*/ 17737 w 2157691"/>
              <a:gd name="connsiteY9-240" fmla="*/ 315863 h 2627263"/>
              <a:gd name="connsiteX0-241" fmla="*/ 17737 w 2164204"/>
              <a:gd name="connsiteY0-242" fmla="*/ 19284 h 2330684"/>
              <a:gd name="connsiteX1-243" fmla="*/ 741637 w 2164204"/>
              <a:gd name="connsiteY1-244" fmla="*/ 25634 h 2330684"/>
              <a:gd name="connsiteX2-245" fmla="*/ 1090887 w 2164204"/>
              <a:gd name="connsiteY2-246" fmla="*/ 368534 h 2330684"/>
              <a:gd name="connsiteX3-247" fmla="*/ 1427437 w 2164204"/>
              <a:gd name="connsiteY3-248" fmla="*/ 31984 h 2330684"/>
              <a:gd name="connsiteX4-249" fmla="*/ 2157687 w 2164204"/>
              <a:gd name="connsiteY4-250" fmla="*/ 31984 h 2330684"/>
              <a:gd name="connsiteX5-251" fmla="*/ 2151337 w 2164204"/>
              <a:gd name="connsiteY5-252" fmla="*/ 2235434 h 2330684"/>
              <a:gd name="connsiteX6-253" fmla="*/ 2049737 w 2164204"/>
              <a:gd name="connsiteY6-254" fmla="*/ 2330684 h 2330684"/>
              <a:gd name="connsiteX7-255" fmla="*/ 125687 w 2164204"/>
              <a:gd name="connsiteY7-256" fmla="*/ 2324334 h 2330684"/>
              <a:gd name="connsiteX8-257" fmla="*/ 11387 w 2164204"/>
              <a:gd name="connsiteY8-258" fmla="*/ 2241784 h 2330684"/>
              <a:gd name="connsiteX9-259" fmla="*/ 17737 w 2164204"/>
              <a:gd name="connsiteY9-260" fmla="*/ 19284 h 2330684"/>
              <a:gd name="connsiteX0-261" fmla="*/ 17737 w 2173594"/>
              <a:gd name="connsiteY0-262" fmla="*/ 19284 h 2330684"/>
              <a:gd name="connsiteX1-263" fmla="*/ 741637 w 2173594"/>
              <a:gd name="connsiteY1-264" fmla="*/ 25634 h 2330684"/>
              <a:gd name="connsiteX2-265" fmla="*/ 1090887 w 2173594"/>
              <a:gd name="connsiteY2-266" fmla="*/ 368534 h 2330684"/>
              <a:gd name="connsiteX3-267" fmla="*/ 1427437 w 2173594"/>
              <a:gd name="connsiteY3-268" fmla="*/ 31984 h 2330684"/>
              <a:gd name="connsiteX4-269" fmla="*/ 2157687 w 2173594"/>
              <a:gd name="connsiteY4-270" fmla="*/ 31984 h 2330684"/>
              <a:gd name="connsiteX5-271" fmla="*/ 2151337 w 2173594"/>
              <a:gd name="connsiteY5-272" fmla="*/ 2235434 h 2330684"/>
              <a:gd name="connsiteX6-273" fmla="*/ 2049737 w 2173594"/>
              <a:gd name="connsiteY6-274" fmla="*/ 2330684 h 2330684"/>
              <a:gd name="connsiteX7-275" fmla="*/ 125687 w 2173594"/>
              <a:gd name="connsiteY7-276" fmla="*/ 2324334 h 2330684"/>
              <a:gd name="connsiteX8-277" fmla="*/ 11387 w 2173594"/>
              <a:gd name="connsiteY8-278" fmla="*/ 2241784 h 2330684"/>
              <a:gd name="connsiteX9-279" fmla="*/ 17737 w 2173594"/>
              <a:gd name="connsiteY9-280" fmla="*/ 19284 h 2330684"/>
              <a:gd name="connsiteX0-281" fmla="*/ 17737 w 2166400"/>
              <a:gd name="connsiteY0-282" fmla="*/ 19284 h 2330684"/>
              <a:gd name="connsiteX1-283" fmla="*/ 741637 w 2166400"/>
              <a:gd name="connsiteY1-284" fmla="*/ 25634 h 2330684"/>
              <a:gd name="connsiteX2-285" fmla="*/ 1090887 w 2166400"/>
              <a:gd name="connsiteY2-286" fmla="*/ 368534 h 2330684"/>
              <a:gd name="connsiteX3-287" fmla="*/ 1427437 w 2166400"/>
              <a:gd name="connsiteY3-288" fmla="*/ 31984 h 2330684"/>
              <a:gd name="connsiteX4-289" fmla="*/ 2157687 w 2166400"/>
              <a:gd name="connsiteY4-290" fmla="*/ 31984 h 2330684"/>
              <a:gd name="connsiteX5-291" fmla="*/ 2151337 w 2166400"/>
              <a:gd name="connsiteY5-292" fmla="*/ 2235434 h 2330684"/>
              <a:gd name="connsiteX6-293" fmla="*/ 2049737 w 2166400"/>
              <a:gd name="connsiteY6-294" fmla="*/ 2330684 h 2330684"/>
              <a:gd name="connsiteX7-295" fmla="*/ 125687 w 2166400"/>
              <a:gd name="connsiteY7-296" fmla="*/ 2324334 h 2330684"/>
              <a:gd name="connsiteX8-297" fmla="*/ 11387 w 2166400"/>
              <a:gd name="connsiteY8-298" fmla="*/ 2241784 h 2330684"/>
              <a:gd name="connsiteX9-299" fmla="*/ 17737 w 2166400"/>
              <a:gd name="connsiteY9-300" fmla="*/ 19284 h 2330684"/>
              <a:gd name="connsiteX0-301" fmla="*/ 17737 w 2360508"/>
              <a:gd name="connsiteY0-302" fmla="*/ 19284 h 2330732"/>
              <a:gd name="connsiteX1-303" fmla="*/ 741637 w 2360508"/>
              <a:gd name="connsiteY1-304" fmla="*/ 25634 h 2330732"/>
              <a:gd name="connsiteX2-305" fmla="*/ 1090887 w 2360508"/>
              <a:gd name="connsiteY2-306" fmla="*/ 368534 h 2330732"/>
              <a:gd name="connsiteX3-307" fmla="*/ 1427437 w 2360508"/>
              <a:gd name="connsiteY3-308" fmla="*/ 31984 h 2330732"/>
              <a:gd name="connsiteX4-309" fmla="*/ 2157687 w 2360508"/>
              <a:gd name="connsiteY4-310" fmla="*/ 31984 h 2330732"/>
              <a:gd name="connsiteX5-311" fmla="*/ 2151337 w 2360508"/>
              <a:gd name="connsiteY5-312" fmla="*/ 2235434 h 2330732"/>
              <a:gd name="connsiteX6-313" fmla="*/ 2049737 w 2360508"/>
              <a:gd name="connsiteY6-314" fmla="*/ 2330684 h 2330732"/>
              <a:gd name="connsiteX7-315" fmla="*/ 125687 w 2360508"/>
              <a:gd name="connsiteY7-316" fmla="*/ 2324334 h 2330732"/>
              <a:gd name="connsiteX8-317" fmla="*/ 11387 w 2360508"/>
              <a:gd name="connsiteY8-318" fmla="*/ 2241784 h 2330732"/>
              <a:gd name="connsiteX9-319" fmla="*/ 17737 w 2360508"/>
              <a:gd name="connsiteY9-320" fmla="*/ 19284 h 2330732"/>
              <a:gd name="connsiteX0-321" fmla="*/ 17737 w 2166400"/>
              <a:gd name="connsiteY0-322" fmla="*/ 19284 h 2339286"/>
              <a:gd name="connsiteX1-323" fmla="*/ 741637 w 2166400"/>
              <a:gd name="connsiteY1-324" fmla="*/ 25634 h 2339286"/>
              <a:gd name="connsiteX2-325" fmla="*/ 1090887 w 2166400"/>
              <a:gd name="connsiteY2-326" fmla="*/ 368534 h 2339286"/>
              <a:gd name="connsiteX3-327" fmla="*/ 1427437 w 2166400"/>
              <a:gd name="connsiteY3-328" fmla="*/ 31984 h 2339286"/>
              <a:gd name="connsiteX4-329" fmla="*/ 2157687 w 2166400"/>
              <a:gd name="connsiteY4-330" fmla="*/ 31984 h 2339286"/>
              <a:gd name="connsiteX5-331" fmla="*/ 2151337 w 2166400"/>
              <a:gd name="connsiteY5-332" fmla="*/ 2235434 h 2339286"/>
              <a:gd name="connsiteX6-333" fmla="*/ 2049737 w 2166400"/>
              <a:gd name="connsiteY6-334" fmla="*/ 2330684 h 2339286"/>
              <a:gd name="connsiteX7-335" fmla="*/ 125687 w 2166400"/>
              <a:gd name="connsiteY7-336" fmla="*/ 2324334 h 2339286"/>
              <a:gd name="connsiteX8-337" fmla="*/ 11387 w 2166400"/>
              <a:gd name="connsiteY8-338" fmla="*/ 2241784 h 2339286"/>
              <a:gd name="connsiteX9-339" fmla="*/ 17737 w 2166400"/>
              <a:gd name="connsiteY9-340" fmla="*/ 19284 h 2339286"/>
              <a:gd name="connsiteX0-341" fmla="*/ 17737 w 2166400"/>
              <a:gd name="connsiteY0-342" fmla="*/ 19284 h 2346054"/>
              <a:gd name="connsiteX1-343" fmla="*/ 741637 w 2166400"/>
              <a:gd name="connsiteY1-344" fmla="*/ 25634 h 2346054"/>
              <a:gd name="connsiteX2-345" fmla="*/ 1090887 w 2166400"/>
              <a:gd name="connsiteY2-346" fmla="*/ 368534 h 2346054"/>
              <a:gd name="connsiteX3-347" fmla="*/ 1427437 w 2166400"/>
              <a:gd name="connsiteY3-348" fmla="*/ 31984 h 2346054"/>
              <a:gd name="connsiteX4-349" fmla="*/ 2157687 w 2166400"/>
              <a:gd name="connsiteY4-350" fmla="*/ 31984 h 2346054"/>
              <a:gd name="connsiteX5-351" fmla="*/ 2151337 w 2166400"/>
              <a:gd name="connsiteY5-352" fmla="*/ 2235434 h 2346054"/>
              <a:gd name="connsiteX6-353" fmla="*/ 2049737 w 2166400"/>
              <a:gd name="connsiteY6-354" fmla="*/ 2330684 h 2346054"/>
              <a:gd name="connsiteX7-355" fmla="*/ 125687 w 2166400"/>
              <a:gd name="connsiteY7-356" fmla="*/ 2324334 h 2346054"/>
              <a:gd name="connsiteX8-357" fmla="*/ 11387 w 2166400"/>
              <a:gd name="connsiteY8-358" fmla="*/ 2241784 h 2346054"/>
              <a:gd name="connsiteX9-359" fmla="*/ 17737 w 2166400"/>
              <a:gd name="connsiteY9-360" fmla="*/ 19284 h 2346054"/>
              <a:gd name="connsiteX0-361" fmla="*/ 17737 w 2166400"/>
              <a:gd name="connsiteY0-362" fmla="*/ 19284 h 2347757"/>
              <a:gd name="connsiteX1-363" fmla="*/ 741637 w 2166400"/>
              <a:gd name="connsiteY1-364" fmla="*/ 25634 h 2347757"/>
              <a:gd name="connsiteX2-365" fmla="*/ 1090887 w 2166400"/>
              <a:gd name="connsiteY2-366" fmla="*/ 368534 h 2347757"/>
              <a:gd name="connsiteX3-367" fmla="*/ 1427437 w 2166400"/>
              <a:gd name="connsiteY3-368" fmla="*/ 31984 h 2347757"/>
              <a:gd name="connsiteX4-369" fmla="*/ 2157687 w 2166400"/>
              <a:gd name="connsiteY4-370" fmla="*/ 31984 h 2347757"/>
              <a:gd name="connsiteX5-371" fmla="*/ 2151337 w 2166400"/>
              <a:gd name="connsiteY5-372" fmla="*/ 2235434 h 2347757"/>
              <a:gd name="connsiteX6-373" fmla="*/ 2049737 w 2166400"/>
              <a:gd name="connsiteY6-374" fmla="*/ 2330684 h 2347757"/>
              <a:gd name="connsiteX7-375" fmla="*/ 125687 w 2166400"/>
              <a:gd name="connsiteY7-376" fmla="*/ 2324334 h 2347757"/>
              <a:gd name="connsiteX8-377" fmla="*/ 11387 w 2166400"/>
              <a:gd name="connsiteY8-378" fmla="*/ 2241784 h 2347757"/>
              <a:gd name="connsiteX9-379" fmla="*/ 17737 w 2166400"/>
              <a:gd name="connsiteY9-380" fmla="*/ 19284 h 2347757"/>
              <a:gd name="connsiteX0-381" fmla="*/ 17737 w 2166400"/>
              <a:gd name="connsiteY0-382" fmla="*/ 19284 h 2428227"/>
              <a:gd name="connsiteX1-383" fmla="*/ 741637 w 2166400"/>
              <a:gd name="connsiteY1-384" fmla="*/ 25634 h 2428227"/>
              <a:gd name="connsiteX2-385" fmla="*/ 1090887 w 2166400"/>
              <a:gd name="connsiteY2-386" fmla="*/ 368534 h 2428227"/>
              <a:gd name="connsiteX3-387" fmla="*/ 1427437 w 2166400"/>
              <a:gd name="connsiteY3-388" fmla="*/ 31984 h 2428227"/>
              <a:gd name="connsiteX4-389" fmla="*/ 2157687 w 2166400"/>
              <a:gd name="connsiteY4-390" fmla="*/ 31984 h 2428227"/>
              <a:gd name="connsiteX5-391" fmla="*/ 2151337 w 2166400"/>
              <a:gd name="connsiteY5-392" fmla="*/ 2235434 h 2428227"/>
              <a:gd name="connsiteX6-393" fmla="*/ 2049737 w 2166400"/>
              <a:gd name="connsiteY6-394" fmla="*/ 2330684 h 2428227"/>
              <a:gd name="connsiteX7-395" fmla="*/ 125687 w 2166400"/>
              <a:gd name="connsiteY7-396" fmla="*/ 2324334 h 2428227"/>
              <a:gd name="connsiteX8-397" fmla="*/ 11387 w 2166400"/>
              <a:gd name="connsiteY8-398" fmla="*/ 2241784 h 2428227"/>
              <a:gd name="connsiteX9-399" fmla="*/ 17737 w 2166400"/>
              <a:gd name="connsiteY9-400" fmla="*/ 19284 h 2428227"/>
              <a:gd name="connsiteX0-401" fmla="*/ 15773 w 2164436"/>
              <a:gd name="connsiteY0-402" fmla="*/ 19284 h 2347757"/>
              <a:gd name="connsiteX1-403" fmla="*/ 739673 w 2164436"/>
              <a:gd name="connsiteY1-404" fmla="*/ 25634 h 2347757"/>
              <a:gd name="connsiteX2-405" fmla="*/ 1088923 w 2164436"/>
              <a:gd name="connsiteY2-406" fmla="*/ 368534 h 2347757"/>
              <a:gd name="connsiteX3-407" fmla="*/ 1425473 w 2164436"/>
              <a:gd name="connsiteY3-408" fmla="*/ 31984 h 2347757"/>
              <a:gd name="connsiteX4-409" fmla="*/ 2155723 w 2164436"/>
              <a:gd name="connsiteY4-410" fmla="*/ 31984 h 2347757"/>
              <a:gd name="connsiteX5-411" fmla="*/ 2149373 w 2164436"/>
              <a:gd name="connsiteY5-412" fmla="*/ 2235434 h 2347757"/>
              <a:gd name="connsiteX6-413" fmla="*/ 2047773 w 2164436"/>
              <a:gd name="connsiteY6-414" fmla="*/ 2330684 h 2347757"/>
              <a:gd name="connsiteX7-415" fmla="*/ 123723 w 2164436"/>
              <a:gd name="connsiteY7-416" fmla="*/ 2324334 h 2347757"/>
              <a:gd name="connsiteX8-417" fmla="*/ 9423 w 2164436"/>
              <a:gd name="connsiteY8-418" fmla="*/ 2241784 h 2347757"/>
              <a:gd name="connsiteX9-419" fmla="*/ 15773 w 2164436"/>
              <a:gd name="connsiteY9-420" fmla="*/ 19284 h 2347757"/>
              <a:gd name="connsiteX0-421" fmla="*/ 15773 w 2164436"/>
              <a:gd name="connsiteY0-422" fmla="*/ 19284 h 2341111"/>
              <a:gd name="connsiteX1-423" fmla="*/ 739673 w 2164436"/>
              <a:gd name="connsiteY1-424" fmla="*/ 25634 h 2341111"/>
              <a:gd name="connsiteX2-425" fmla="*/ 1088923 w 2164436"/>
              <a:gd name="connsiteY2-426" fmla="*/ 368534 h 2341111"/>
              <a:gd name="connsiteX3-427" fmla="*/ 1425473 w 2164436"/>
              <a:gd name="connsiteY3-428" fmla="*/ 31984 h 2341111"/>
              <a:gd name="connsiteX4-429" fmla="*/ 2155723 w 2164436"/>
              <a:gd name="connsiteY4-430" fmla="*/ 31984 h 2341111"/>
              <a:gd name="connsiteX5-431" fmla="*/ 2149373 w 2164436"/>
              <a:gd name="connsiteY5-432" fmla="*/ 2235434 h 2341111"/>
              <a:gd name="connsiteX6-433" fmla="*/ 2047773 w 2164436"/>
              <a:gd name="connsiteY6-434" fmla="*/ 2330684 h 2341111"/>
              <a:gd name="connsiteX7-435" fmla="*/ 123723 w 2164436"/>
              <a:gd name="connsiteY7-436" fmla="*/ 2324334 h 2341111"/>
              <a:gd name="connsiteX8-437" fmla="*/ 9423 w 2164436"/>
              <a:gd name="connsiteY8-438" fmla="*/ 2241784 h 2341111"/>
              <a:gd name="connsiteX9-439" fmla="*/ 15773 w 2164436"/>
              <a:gd name="connsiteY9-440" fmla="*/ 19284 h 234111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</a:cxnLst>
            <a:rect l="l" t="t" r="r" b="b"/>
            <a:pathLst>
              <a:path w="2164436" h="2341111">
                <a:moveTo>
                  <a:pt x="15773" y="19284"/>
                </a:moveTo>
                <a:cubicBezTo>
                  <a:pt x="35881" y="-13524"/>
                  <a:pt x="705806" y="234"/>
                  <a:pt x="739673" y="25634"/>
                </a:cubicBezTo>
                <a:cubicBezTo>
                  <a:pt x="773540" y="51034"/>
                  <a:pt x="762428" y="372767"/>
                  <a:pt x="1088923" y="368534"/>
                </a:cubicBezTo>
                <a:cubicBezTo>
                  <a:pt x="1415418" y="364301"/>
                  <a:pt x="1408275" y="41509"/>
                  <a:pt x="1425473" y="31984"/>
                </a:cubicBezTo>
                <a:cubicBezTo>
                  <a:pt x="1442671" y="22459"/>
                  <a:pt x="2138790" y="9495"/>
                  <a:pt x="2155723" y="31984"/>
                </a:cubicBezTo>
                <a:cubicBezTo>
                  <a:pt x="2172656" y="54473"/>
                  <a:pt x="2161809" y="2206065"/>
                  <a:pt x="2149373" y="2235434"/>
                </a:cubicBezTo>
                <a:cubicBezTo>
                  <a:pt x="2136937" y="2264803"/>
                  <a:pt x="2148580" y="2308988"/>
                  <a:pt x="2047773" y="2330684"/>
                </a:cubicBezTo>
                <a:cubicBezTo>
                  <a:pt x="1946966" y="2352380"/>
                  <a:pt x="176110" y="2335182"/>
                  <a:pt x="123723" y="2324334"/>
                </a:cubicBezTo>
                <a:cubicBezTo>
                  <a:pt x="71336" y="2313486"/>
                  <a:pt x="22653" y="2314015"/>
                  <a:pt x="9423" y="2241784"/>
                </a:cubicBezTo>
                <a:cubicBezTo>
                  <a:pt x="-3807" y="2169553"/>
                  <a:pt x="-4335" y="52092"/>
                  <a:pt x="15773" y="19284"/>
                </a:cubicBezTo>
                <a:close/>
              </a:path>
            </a:pathLst>
          </a:custGeom>
          <a:noFill/>
          <a:ln w="38100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17" name="任意多边形 16"/>
          <p:cNvSpPr/>
          <p:nvPr/>
        </p:nvSpPr>
        <p:spPr>
          <a:xfrm>
            <a:off x="6517521" y="2276849"/>
            <a:ext cx="1779246" cy="985830"/>
          </a:xfrm>
          <a:custGeom>
            <a:avLst/>
            <a:gdLst>
              <a:gd name="connsiteX0" fmla="*/ 0 w 1892300"/>
              <a:gd name="connsiteY0" fmla="*/ 1025525 h 1047750"/>
              <a:gd name="connsiteX1" fmla="*/ 3175 w 1892300"/>
              <a:gd name="connsiteY1" fmla="*/ 133350 h 1047750"/>
              <a:gd name="connsiteX2" fmla="*/ 60325 w 1892300"/>
              <a:gd name="connsiteY2" fmla="*/ 44450 h 1047750"/>
              <a:gd name="connsiteX3" fmla="*/ 158750 w 1892300"/>
              <a:gd name="connsiteY3" fmla="*/ 0 h 1047750"/>
              <a:gd name="connsiteX4" fmla="*/ 1758950 w 1892300"/>
              <a:gd name="connsiteY4" fmla="*/ 0 h 1047750"/>
              <a:gd name="connsiteX5" fmla="*/ 1841500 w 1892300"/>
              <a:gd name="connsiteY5" fmla="*/ 44450 h 1047750"/>
              <a:gd name="connsiteX6" fmla="*/ 1892300 w 1892300"/>
              <a:gd name="connsiteY6" fmla="*/ 142875 h 1047750"/>
              <a:gd name="connsiteX7" fmla="*/ 1892300 w 1892300"/>
              <a:gd name="connsiteY7" fmla="*/ 1047750 h 1047750"/>
              <a:gd name="connsiteX8" fmla="*/ 0 w 1892300"/>
              <a:gd name="connsiteY8" fmla="*/ 1025525 h 1047750"/>
              <a:gd name="connsiteX0-1" fmla="*/ 0 w 1892300"/>
              <a:gd name="connsiteY0-2" fmla="*/ 1025525 h 1116965"/>
              <a:gd name="connsiteX1-3" fmla="*/ 3175 w 1892300"/>
              <a:gd name="connsiteY1-4" fmla="*/ 133350 h 1116965"/>
              <a:gd name="connsiteX2-5" fmla="*/ 60325 w 1892300"/>
              <a:gd name="connsiteY2-6" fmla="*/ 44450 h 1116965"/>
              <a:gd name="connsiteX3-7" fmla="*/ 158750 w 1892300"/>
              <a:gd name="connsiteY3-8" fmla="*/ 0 h 1116965"/>
              <a:gd name="connsiteX4-9" fmla="*/ 1758950 w 1892300"/>
              <a:gd name="connsiteY4-10" fmla="*/ 0 h 1116965"/>
              <a:gd name="connsiteX5-11" fmla="*/ 1841500 w 1892300"/>
              <a:gd name="connsiteY5-12" fmla="*/ 44450 h 1116965"/>
              <a:gd name="connsiteX6-13" fmla="*/ 1892300 w 1892300"/>
              <a:gd name="connsiteY6-14" fmla="*/ 142875 h 1116965"/>
              <a:gd name="connsiteX7-15" fmla="*/ 1892300 w 1892300"/>
              <a:gd name="connsiteY7-16" fmla="*/ 1047750 h 1116965"/>
              <a:gd name="connsiteX8-17" fmla="*/ 91440 w 1892300"/>
              <a:gd name="connsiteY8-18" fmla="*/ 1116965 h 1116965"/>
              <a:gd name="connsiteX0-19" fmla="*/ 0 w 1892300"/>
              <a:gd name="connsiteY0-20" fmla="*/ 1025525 h 1047750"/>
              <a:gd name="connsiteX1-21" fmla="*/ 3175 w 1892300"/>
              <a:gd name="connsiteY1-22" fmla="*/ 133350 h 1047750"/>
              <a:gd name="connsiteX2-23" fmla="*/ 60325 w 1892300"/>
              <a:gd name="connsiteY2-24" fmla="*/ 44450 h 1047750"/>
              <a:gd name="connsiteX3-25" fmla="*/ 158750 w 1892300"/>
              <a:gd name="connsiteY3-26" fmla="*/ 0 h 1047750"/>
              <a:gd name="connsiteX4-27" fmla="*/ 1758950 w 1892300"/>
              <a:gd name="connsiteY4-28" fmla="*/ 0 h 1047750"/>
              <a:gd name="connsiteX5-29" fmla="*/ 1841500 w 1892300"/>
              <a:gd name="connsiteY5-30" fmla="*/ 44450 h 1047750"/>
              <a:gd name="connsiteX6-31" fmla="*/ 1892300 w 1892300"/>
              <a:gd name="connsiteY6-32" fmla="*/ 142875 h 1047750"/>
              <a:gd name="connsiteX7-33" fmla="*/ 1892300 w 1892300"/>
              <a:gd name="connsiteY7-34" fmla="*/ 1047750 h 1047750"/>
              <a:gd name="connsiteX0-35" fmla="*/ 0 w 1892300"/>
              <a:gd name="connsiteY0-36" fmla="*/ 1025525 h 1047750"/>
              <a:gd name="connsiteX1-37" fmla="*/ 3175 w 1892300"/>
              <a:gd name="connsiteY1-38" fmla="*/ 133350 h 1047750"/>
              <a:gd name="connsiteX2-39" fmla="*/ 60325 w 1892300"/>
              <a:gd name="connsiteY2-40" fmla="*/ 44450 h 1047750"/>
              <a:gd name="connsiteX3-41" fmla="*/ 158750 w 1892300"/>
              <a:gd name="connsiteY3-42" fmla="*/ 0 h 1047750"/>
              <a:gd name="connsiteX4-43" fmla="*/ 1758950 w 1892300"/>
              <a:gd name="connsiteY4-44" fmla="*/ 0 h 1047750"/>
              <a:gd name="connsiteX5-45" fmla="*/ 1841500 w 1892300"/>
              <a:gd name="connsiteY5-46" fmla="*/ 44450 h 1047750"/>
              <a:gd name="connsiteX6-47" fmla="*/ 1892300 w 1892300"/>
              <a:gd name="connsiteY6-48" fmla="*/ 142875 h 1047750"/>
              <a:gd name="connsiteX7-49" fmla="*/ 1892300 w 1892300"/>
              <a:gd name="connsiteY7-50" fmla="*/ 1047750 h 1047750"/>
              <a:gd name="connsiteX0-51" fmla="*/ 0 w 1902769"/>
              <a:gd name="connsiteY0-52" fmla="*/ 1025525 h 1047750"/>
              <a:gd name="connsiteX1-53" fmla="*/ 3175 w 1902769"/>
              <a:gd name="connsiteY1-54" fmla="*/ 133350 h 1047750"/>
              <a:gd name="connsiteX2-55" fmla="*/ 60325 w 1902769"/>
              <a:gd name="connsiteY2-56" fmla="*/ 44450 h 1047750"/>
              <a:gd name="connsiteX3-57" fmla="*/ 158750 w 1902769"/>
              <a:gd name="connsiteY3-58" fmla="*/ 0 h 1047750"/>
              <a:gd name="connsiteX4-59" fmla="*/ 1758950 w 1902769"/>
              <a:gd name="connsiteY4-60" fmla="*/ 0 h 1047750"/>
              <a:gd name="connsiteX5-61" fmla="*/ 1841500 w 1902769"/>
              <a:gd name="connsiteY5-62" fmla="*/ 44450 h 1047750"/>
              <a:gd name="connsiteX6-63" fmla="*/ 1892300 w 1902769"/>
              <a:gd name="connsiteY6-64" fmla="*/ 142875 h 1047750"/>
              <a:gd name="connsiteX7-65" fmla="*/ 1892300 w 1902769"/>
              <a:gd name="connsiteY7-66" fmla="*/ 1047750 h 1047750"/>
              <a:gd name="connsiteX0-67" fmla="*/ 0 w 1902769"/>
              <a:gd name="connsiteY0-68" fmla="*/ 1025525 h 1047750"/>
              <a:gd name="connsiteX1-69" fmla="*/ 3175 w 1902769"/>
              <a:gd name="connsiteY1-70" fmla="*/ 133350 h 1047750"/>
              <a:gd name="connsiteX2-71" fmla="*/ 60325 w 1902769"/>
              <a:gd name="connsiteY2-72" fmla="*/ 44450 h 1047750"/>
              <a:gd name="connsiteX3-73" fmla="*/ 158750 w 1902769"/>
              <a:gd name="connsiteY3-74" fmla="*/ 0 h 1047750"/>
              <a:gd name="connsiteX4-75" fmla="*/ 1758950 w 1902769"/>
              <a:gd name="connsiteY4-76" fmla="*/ 0 h 1047750"/>
              <a:gd name="connsiteX5-77" fmla="*/ 1841500 w 1902769"/>
              <a:gd name="connsiteY5-78" fmla="*/ 44450 h 1047750"/>
              <a:gd name="connsiteX6-79" fmla="*/ 1892300 w 1902769"/>
              <a:gd name="connsiteY6-80" fmla="*/ 142875 h 1047750"/>
              <a:gd name="connsiteX7-81" fmla="*/ 1892300 w 1902769"/>
              <a:gd name="connsiteY7-82" fmla="*/ 1047750 h 1047750"/>
              <a:gd name="connsiteX0-83" fmla="*/ 0 w 1902769"/>
              <a:gd name="connsiteY0-84" fmla="*/ 1025525 h 1047750"/>
              <a:gd name="connsiteX1-85" fmla="*/ 3175 w 1902769"/>
              <a:gd name="connsiteY1-86" fmla="*/ 133350 h 1047750"/>
              <a:gd name="connsiteX2-87" fmla="*/ 60325 w 1902769"/>
              <a:gd name="connsiteY2-88" fmla="*/ 44450 h 1047750"/>
              <a:gd name="connsiteX3-89" fmla="*/ 158750 w 1902769"/>
              <a:gd name="connsiteY3-90" fmla="*/ 0 h 1047750"/>
              <a:gd name="connsiteX4-91" fmla="*/ 1758950 w 1902769"/>
              <a:gd name="connsiteY4-92" fmla="*/ 0 h 1047750"/>
              <a:gd name="connsiteX5-93" fmla="*/ 1841500 w 1902769"/>
              <a:gd name="connsiteY5-94" fmla="*/ 44450 h 1047750"/>
              <a:gd name="connsiteX6-95" fmla="*/ 1892300 w 1902769"/>
              <a:gd name="connsiteY6-96" fmla="*/ 142875 h 1047750"/>
              <a:gd name="connsiteX7-97" fmla="*/ 1892300 w 1902769"/>
              <a:gd name="connsiteY7-98" fmla="*/ 1047750 h 1047750"/>
              <a:gd name="connsiteX0-99" fmla="*/ 0 w 1892300"/>
              <a:gd name="connsiteY0-100" fmla="*/ 1025525 h 1047750"/>
              <a:gd name="connsiteX1-101" fmla="*/ 3175 w 1892300"/>
              <a:gd name="connsiteY1-102" fmla="*/ 133350 h 1047750"/>
              <a:gd name="connsiteX2-103" fmla="*/ 60325 w 1892300"/>
              <a:gd name="connsiteY2-104" fmla="*/ 44450 h 1047750"/>
              <a:gd name="connsiteX3-105" fmla="*/ 158750 w 1892300"/>
              <a:gd name="connsiteY3-106" fmla="*/ 0 h 1047750"/>
              <a:gd name="connsiteX4-107" fmla="*/ 1758950 w 1892300"/>
              <a:gd name="connsiteY4-108" fmla="*/ 0 h 1047750"/>
              <a:gd name="connsiteX5-109" fmla="*/ 1841500 w 1892300"/>
              <a:gd name="connsiteY5-110" fmla="*/ 44450 h 1047750"/>
              <a:gd name="connsiteX6-111" fmla="*/ 1892300 w 1892300"/>
              <a:gd name="connsiteY6-112" fmla="*/ 142875 h 1047750"/>
              <a:gd name="connsiteX7-113" fmla="*/ 1892300 w 1892300"/>
              <a:gd name="connsiteY7-114" fmla="*/ 1047750 h 1047750"/>
              <a:gd name="connsiteX0-115" fmla="*/ 0 w 1892300"/>
              <a:gd name="connsiteY0-116" fmla="*/ 1025525 h 1047750"/>
              <a:gd name="connsiteX1-117" fmla="*/ 3175 w 1892300"/>
              <a:gd name="connsiteY1-118" fmla="*/ 133350 h 1047750"/>
              <a:gd name="connsiteX2-119" fmla="*/ 60325 w 1892300"/>
              <a:gd name="connsiteY2-120" fmla="*/ 44450 h 1047750"/>
              <a:gd name="connsiteX3-121" fmla="*/ 158750 w 1892300"/>
              <a:gd name="connsiteY3-122" fmla="*/ 0 h 1047750"/>
              <a:gd name="connsiteX4-123" fmla="*/ 1758950 w 1892300"/>
              <a:gd name="connsiteY4-124" fmla="*/ 0 h 1047750"/>
              <a:gd name="connsiteX5-125" fmla="*/ 1841500 w 1892300"/>
              <a:gd name="connsiteY5-126" fmla="*/ 44450 h 1047750"/>
              <a:gd name="connsiteX6-127" fmla="*/ 1892300 w 1892300"/>
              <a:gd name="connsiteY6-128" fmla="*/ 142875 h 1047750"/>
              <a:gd name="connsiteX7-129" fmla="*/ 1892300 w 1892300"/>
              <a:gd name="connsiteY7-130" fmla="*/ 1047750 h 1047750"/>
              <a:gd name="connsiteX0-131" fmla="*/ 0 w 1902769"/>
              <a:gd name="connsiteY0-132" fmla="*/ 1025525 h 1047750"/>
              <a:gd name="connsiteX1-133" fmla="*/ 3175 w 1902769"/>
              <a:gd name="connsiteY1-134" fmla="*/ 133350 h 1047750"/>
              <a:gd name="connsiteX2-135" fmla="*/ 60325 w 1902769"/>
              <a:gd name="connsiteY2-136" fmla="*/ 44450 h 1047750"/>
              <a:gd name="connsiteX3-137" fmla="*/ 158750 w 1902769"/>
              <a:gd name="connsiteY3-138" fmla="*/ 0 h 1047750"/>
              <a:gd name="connsiteX4-139" fmla="*/ 1758950 w 1902769"/>
              <a:gd name="connsiteY4-140" fmla="*/ 0 h 1047750"/>
              <a:gd name="connsiteX5-141" fmla="*/ 1841500 w 1902769"/>
              <a:gd name="connsiteY5-142" fmla="*/ 44450 h 1047750"/>
              <a:gd name="connsiteX6-143" fmla="*/ 1892300 w 1902769"/>
              <a:gd name="connsiteY6-144" fmla="*/ 142875 h 1047750"/>
              <a:gd name="connsiteX7-145" fmla="*/ 1892300 w 1902769"/>
              <a:gd name="connsiteY7-146" fmla="*/ 1047750 h 1047750"/>
              <a:gd name="connsiteX0-147" fmla="*/ 0 w 1892300"/>
              <a:gd name="connsiteY0-148" fmla="*/ 1025525 h 1047750"/>
              <a:gd name="connsiteX1-149" fmla="*/ 3175 w 1892300"/>
              <a:gd name="connsiteY1-150" fmla="*/ 133350 h 1047750"/>
              <a:gd name="connsiteX2-151" fmla="*/ 60325 w 1892300"/>
              <a:gd name="connsiteY2-152" fmla="*/ 44450 h 1047750"/>
              <a:gd name="connsiteX3-153" fmla="*/ 158750 w 1892300"/>
              <a:gd name="connsiteY3-154" fmla="*/ 0 h 1047750"/>
              <a:gd name="connsiteX4-155" fmla="*/ 1758950 w 1892300"/>
              <a:gd name="connsiteY4-156" fmla="*/ 0 h 1047750"/>
              <a:gd name="connsiteX5-157" fmla="*/ 1841500 w 1892300"/>
              <a:gd name="connsiteY5-158" fmla="*/ 44450 h 1047750"/>
              <a:gd name="connsiteX6-159" fmla="*/ 1892300 w 1892300"/>
              <a:gd name="connsiteY6-160" fmla="*/ 142875 h 1047750"/>
              <a:gd name="connsiteX7-161" fmla="*/ 1892300 w 1892300"/>
              <a:gd name="connsiteY7-162" fmla="*/ 1047750 h 1047750"/>
              <a:gd name="connsiteX0-163" fmla="*/ 0 w 1892300"/>
              <a:gd name="connsiteY0-164" fmla="*/ 1025525 h 1047750"/>
              <a:gd name="connsiteX1-165" fmla="*/ 3175 w 1892300"/>
              <a:gd name="connsiteY1-166" fmla="*/ 133350 h 1047750"/>
              <a:gd name="connsiteX2-167" fmla="*/ 60325 w 1892300"/>
              <a:gd name="connsiteY2-168" fmla="*/ 44450 h 1047750"/>
              <a:gd name="connsiteX3-169" fmla="*/ 158750 w 1892300"/>
              <a:gd name="connsiteY3-170" fmla="*/ 0 h 1047750"/>
              <a:gd name="connsiteX4-171" fmla="*/ 1758950 w 1892300"/>
              <a:gd name="connsiteY4-172" fmla="*/ 0 h 1047750"/>
              <a:gd name="connsiteX5-173" fmla="*/ 1841500 w 1892300"/>
              <a:gd name="connsiteY5-174" fmla="*/ 44450 h 1047750"/>
              <a:gd name="connsiteX6-175" fmla="*/ 1892300 w 1892300"/>
              <a:gd name="connsiteY6-176" fmla="*/ 142875 h 1047750"/>
              <a:gd name="connsiteX7-177" fmla="*/ 1892300 w 1892300"/>
              <a:gd name="connsiteY7-178" fmla="*/ 1047750 h 1047750"/>
              <a:gd name="connsiteX0-179" fmla="*/ 0 w 1902769"/>
              <a:gd name="connsiteY0-180" fmla="*/ 1025525 h 1047750"/>
              <a:gd name="connsiteX1-181" fmla="*/ 3175 w 1902769"/>
              <a:gd name="connsiteY1-182" fmla="*/ 133350 h 1047750"/>
              <a:gd name="connsiteX2-183" fmla="*/ 60325 w 1902769"/>
              <a:gd name="connsiteY2-184" fmla="*/ 44450 h 1047750"/>
              <a:gd name="connsiteX3-185" fmla="*/ 158750 w 1902769"/>
              <a:gd name="connsiteY3-186" fmla="*/ 0 h 1047750"/>
              <a:gd name="connsiteX4-187" fmla="*/ 1758950 w 1902769"/>
              <a:gd name="connsiteY4-188" fmla="*/ 0 h 1047750"/>
              <a:gd name="connsiteX5-189" fmla="*/ 1841500 w 1902769"/>
              <a:gd name="connsiteY5-190" fmla="*/ 44450 h 1047750"/>
              <a:gd name="connsiteX6-191" fmla="*/ 1892300 w 1902769"/>
              <a:gd name="connsiteY6-192" fmla="*/ 142875 h 1047750"/>
              <a:gd name="connsiteX7-193" fmla="*/ 1892300 w 1902769"/>
              <a:gd name="connsiteY7-194" fmla="*/ 1047750 h 1047750"/>
              <a:gd name="connsiteX0-195" fmla="*/ 0 w 1900085"/>
              <a:gd name="connsiteY0-196" fmla="*/ 1025525 h 1047750"/>
              <a:gd name="connsiteX1-197" fmla="*/ 3175 w 1900085"/>
              <a:gd name="connsiteY1-198" fmla="*/ 133350 h 1047750"/>
              <a:gd name="connsiteX2-199" fmla="*/ 60325 w 1900085"/>
              <a:gd name="connsiteY2-200" fmla="*/ 44450 h 1047750"/>
              <a:gd name="connsiteX3-201" fmla="*/ 158750 w 1900085"/>
              <a:gd name="connsiteY3-202" fmla="*/ 0 h 1047750"/>
              <a:gd name="connsiteX4-203" fmla="*/ 1758950 w 1900085"/>
              <a:gd name="connsiteY4-204" fmla="*/ 0 h 1047750"/>
              <a:gd name="connsiteX5-205" fmla="*/ 1841500 w 1900085"/>
              <a:gd name="connsiteY5-206" fmla="*/ 44450 h 1047750"/>
              <a:gd name="connsiteX6-207" fmla="*/ 1892300 w 1900085"/>
              <a:gd name="connsiteY6-208" fmla="*/ 142875 h 1047750"/>
              <a:gd name="connsiteX7-209" fmla="*/ 1892300 w 1900085"/>
              <a:gd name="connsiteY7-210" fmla="*/ 1047750 h 1047750"/>
              <a:gd name="connsiteX0-211" fmla="*/ 0 w 1903374"/>
              <a:gd name="connsiteY0-212" fmla="*/ 1025525 h 1047750"/>
              <a:gd name="connsiteX1-213" fmla="*/ 3175 w 1903374"/>
              <a:gd name="connsiteY1-214" fmla="*/ 133350 h 1047750"/>
              <a:gd name="connsiteX2-215" fmla="*/ 60325 w 1903374"/>
              <a:gd name="connsiteY2-216" fmla="*/ 44450 h 1047750"/>
              <a:gd name="connsiteX3-217" fmla="*/ 158750 w 1903374"/>
              <a:gd name="connsiteY3-218" fmla="*/ 0 h 1047750"/>
              <a:gd name="connsiteX4-219" fmla="*/ 1758950 w 1903374"/>
              <a:gd name="connsiteY4-220" fmla="*/ 0 h 1047750"/>
              <a:gd name="connsiteX5-221" fmla="*/ 1851025 w 1903374"/>
              <a:gd name="connsiteY5-222" fmla="*/ 51594 h 1047750"/>
              <a:gd name="connsiteX6-223" fmla="*/ 1892300 w 1903374"/>
              <a:gd name="connsiteY6-224" fmla="*/ 142875 h 1047750"/>
              <a:gd name="connsiteX7-225" fmla="*/ 1892300 w 1903374"/>
              <a:gd name="connsiteY7-226" fmla="*/ 1047750 h 1047750"/>
              <a:gd name="connsiteX0-227" fmla="*/ 0 w 1892300"/>
              <a:gd name="connsiteY0-228" fmla="*/ 1025525 h 1047750"/>
              <a:gd name="connsiteX1-229" fmla="*/ 3175 w 1892300"/>
              <a:gd name="connsiteY1-230" fmla="*/ 133350 h 1047750"/>
              <a:gd name="connsiteX2-231" fmla="*/ 60325 w 1892300"/>
              <a:gd name="connsiteY2-232" fmla="*/ 44450 h 1047750"/>
              <a:gd name="connsiteX3-233" fmla="*/ 158750 w 1892300"/>
              <a:gd name="connsiteY3-234" fmla="*/ 0 h 1047750"/>
              <a:gd name="connsiteX4-235" fmla="*/ 1758950 w 1892300"/>
              <a:gd name="connsiteY4-236" fmla="*/ 0 h 1047750"/>
              <a:gd name="connsiteX5-237" fmla="*/ 1851025 w 1892300"/>
              <a:gd name="connsiteY5-238" fmla="*/ 51594 h 1047750"/>
              <a:gd name="connsiteX6-239" fmla="*/ 1892300 w 1892300"/>
              <a:gd name="connsiteY6-240" fmla="*/ 142875 h 1047750"/>
              <a:gd name="connsiteX7-241" fmla="*/ 1892300 w 1892300"/>
              <a:gd name="connsiteY7-242" fmla="*/ 1047750 h 1047750"/>
              <a:gd name="connsiteX0-243" fmla="*/ 0 w 1926290"/>
              <a:gd name="connsiteY0-244" fmla="*/ 1025525 h 1047750"/>
              <a:gd name="connsiteX1-245" fmla="*/ 3175 w 1926290"/>
              <a:gd name="connsiteY1-246" fmla="*/ 133350 h 1047750"/>
              <a:gd name="connsiteX2-247" fmla="*/ 60325 w 1926290"/>
              <a:gd name="connsiteY2-248" fmla="*/ 44450 h 1047750"/>
              <a:gd name="connsiteX3-249" fmla="*/ 158750 w 1926290"/>
              <a:gd name="connsiteY3-250" fmla="*/ 0 h 1047750"/>
              <a:gd name="connsiteX4-251" fmla="*/ 1758950 w 1926290"/>
              <a:gd name="connsiteY4-252" fmla="*/ 0 h 1047750"/>
              <a:gd name="connsiteX5-253" fmla="*/ 1892300 w 1926290"/>
              <a:gd name="connsiteY5-254" fmla="*/ 142875 h 1047750"/>
              <a:gd name="connsiteX6-255" fmla="*/ 1892300 w 1926290"/>
              <a:gd name="connsiteY6-256" fmla="*/ 1047750 h 1047750"/>
              <a:gd name="connsiteX0-257" fmla="*/ 0 w 1923043"/>
              <a:gd name="connsiteY0-258" fmla="*/ 1025525 h 1047750"/>
              <a:gd name="connsiteX1-259" fmla="*/ 3175 w 1923043"/>
              <a:gd name="connsiteY1-260" fmla="*/ 133350 h 1047750"/>
              <a:gd name="connsiteX2-261" fmla="*/ 60325 w 1923043"/>
              <a:gd name="connsiteY2-262" fmla="*/ 44450 h 1047750"/>
              <a:gd name="connsiteX3-263" fmla="*/ 158750 w 1923043"/>
              <a:gd name="connsiteY3-264" fmla="*/ 0 h 1047750"/>
              <a:gd name="connsiteX4-265" fmla="*/ 1758950 w 1923043"/>
              <a:gd name="connsiteY4-266" fmla="*/ 0 h 1047750"/>
              <a:gd name="connsiteX5-267" fmla="*/ 1892300 w 1923043"/>
              <a:gd name="connsiteY5-268" fmla="*/ 142875 h 1047750"/>
              <a:gd name="connsiteX6-269" fmla="*/ 1892300 w 1923043"/>
              <a:gd name="connsiteY6-270" fmla="*/ 1047750 h 1047750"/>
              <a:gd name="connsiteX0-271" fmla="*/ 0 w 1934128"/>
              <a:gd name="connsiteY0-272" fmla="*/ 1058770 h 1080995"/>
              <a:gd name="connsiteX1-273" fmla="*/ 3175 w 1934128"/>
              <a:gd name="connsiteY1-274" fmla="*/ 166595 h 1080995"/>
              <a:gd name="connsiteX2-275" fmla="*/ 60325 w 1934128"/>
              <a:gd name="connsiteY2-276" fmla="*/ 77695 h 1080995"/>
              <a:gd name="connsiteX3-277" fmla="*/ 158750 w 1934128"/>
              <a:gd name="connsiteY3-278" fmla="*/ 33245 h 1080995"/>
              <a:gd name="connsiteX4-279" fmla="*/ 1758950 w 1934128"/>
              <a:gd name="connsiteY4-280" fmla="*/ 33245 h 1080995"/>
              <a:gd name="connsiteX5-281" fmla="*/ 1892300 w 1934128"/>
              <a:gd name="connsiteY5-282" fmla="*/ 176120 h 1080995"/>
              <a:gd name="connsiteX6-283" fmla="*/ 1892300 w 1934128"/>
              <a:gd name="connsiteY6-284" fmla="*/ 1080995 h 1080995"/>
              <a:gd name="connsiteX0-285" fmla="*/ 0 w 1892300"/>
              <a:gd name="connsiteY0-286" fmla="*/ 1055483 h 1077708"/>
              <a:gd name="connsiteX1-287" fmla="*/ 3175 w 1892300"/>
              <a:gd name="connsiteY1-288" fmla="*/ 163308 h 1077708"/>
              <a:gd name="connsiteX2-289" fmla="*/ 60325 w 1892300"/>
              <a:gd name="connsiteY2-290" fmla="*/ 74408 h 1077708"/>
              <a:gd name="connsiteX3-291" fmla="*/ 158750 w 1892300"/>
              <a:gd name="connsiteY3-292" fmla="*/ 29958 h 1077708"/>
              <a:gd name="connsiteX4-293" fmla="*/ 1758950 w 1892300"/>
              <a:gd name="connsiteY4-294" fmla="*/ 29958 h 1077708"/>
              <a:gd name="connsiteX5-295" fmla="*/ 1892300 w 1892300"/>
              <a:gd name="connsiteY5-296" fmla="*/ 172833 h 1077708"/>
              <a:gd name="connsiteX6-297" fmla="*/ 1892300 w 1892300"/>
              <a:gd name="connsiteY6-298" fmla="*/ 1077708 h 1077708"/>
              <a:gd name="connsiteX0-299" fmla="*/ 0 w 2030012"/>
              <a:gd name="connsiteY0-300" fmla="*/ 1027783 h 1050008"/>
              <a:gd name="connsiteX1-301" fmla="*/ 3175 w 2030012"/>
              <a:gd name="connsiteY1-302" fmla="*/ 135608 h 1050008"/>
              <a:gd name="connsiteX2-303" fmla="*/ 60325 w 2030012"/>
              <a:gd name="connsiteY2-304" fmla="*/ 46708 h 1050008"/>
              <a:gd name="connsiteX3-305" fmla="*/ 158750 w 2030012"/>
              <a:gd name="connsiteY3-306" fmla="*/ 2258 h 1050008"/>
              <a:gd name="connsiteX4-307" fmla="*/ 1758950 w 2030012"/>
              <a:gd name="connsiteY4-308" fmla="*/ 2258 h 1050008"/>
              <a:gd name="connsiteX5-309" fmla="*/ 1892300 w 2030012"/>
              <a:gd name="connsiteY5-310" fmla="*/ 145133 h 1050008"/>
              <a:gd name="connsiteX6-311" fmla="*/ 1892300 w 2030012"/>
              <a:gd name="connsiteY6-312" fmla="*/ 1050008 h 1050008"/>
              <a:gd name="connsiteX0-313" fmla="*/ 0 w 1892300"/>
              <a:gd name="connsiteY0-314" fmla="*/ 1035049 h 1057274"/>
              <a:gd name="connsiteX1-315" fmla="*/ 3175 w 1892300"/>
              <a:gd name="connsiteY1-316" fmla="*/ 142874 h 1057274"/>
              <a:gd name="connsiteX2-317" fmla="*/ 60325 w 1892300"/>
              <a:gd name="connsiteY2-318" fmla="*/ 53974 h 1057274"/>
              <a:gd name="connsiteX3-319" fmla="*/ 158750 w 1892300"/>
              <a:gd name="connsiteY3-320" fmla="*/ 9524 h 1057274"/>
              <a:gd name="connsiteX4-321" fmla="*/ 1758950 w 1892300"/>
              <a:gd name="connsiteY4-322" fmla="*/ 9524 h 1057274"/>
              <a:gd name="connsiteX5-323" fmla="*/ 1892300 w 1892300"/>
              <a:gd name="connsiteY5-324" fmla="*/ 152399 h 1057274"/>
              <a:gd name="connsiteX6-325" fmla="*/ 1892300 w 1892300"/>
              <a:gd name="connsiteY6-326" fmla="*/ 1057274 h 1057274"/>
              <a:gd name="connsiteX0-327" fmla="*/ 0 w 1899002"/>
              <a:gd name="connsiteY0-328" fmla="*/ 1035049 h 1057274"/>
              <a:gd name="connsiteX1-329" fmla="*/ 3175 w 1899002"/>
              <a:gd name="connsiteY1-330" fmla="*/ 142874 h 1057274"/>
              <a:gd name="connsiteX2-331" fmla="*/ 60325 w 1899002"/>
              <a:gd name="connsiteY2-332" fmla="*/ 53974 h 1057274"/>
              <a:gd name="connsiteX3-333" fmla="*/ 158750 w 1899002"/>
              <a:gd name="connsiteY3-334" fmla="*/ 9524 h 1057274"/>
              <a:gd name="connsiteX4-335" fmla="*/ 1758950 w 1899002"/>
              <a:gd name="connsiteY4-336" fmla="*/ 9524 h 1057274"/>
              <a:gd name="connsiteX5-337" fmla="*/ 1892300 w 1899002"/>
              <a:gd name="connsiteY5-338" fmla="*/ 152399 h 1057274"/>
              <a:gd name="connsiteX6-339" fmla="*/ 1892300 w 1899002"/>
              <a:gd name="connsiteY6-340" fmla="*/ 1057274 h 1057274"/>
              <a:gd name="connsiteX0-341" fmla="*/ 0 w 1899002"/>
              <a:gd name="connsiteY0-342" fmla="*/ 1035049 h 1057274"/>
              <a:gd name="connsiteX1-343" fmla="*/ 3175 w 1899002"/>
              <a:gd name="connsiteY1-344" fmla="*/ 142874 h 1057274"/>
              <a:gd name="connsiteX2-345" fmla="*/ 158750 w 1899002"/>
              <a:gd name="connsiteY2-346" fmla="*/ 9524 h 1057274"/>
              <a:gd name="connsiteX3-347" fmla="*/ 1758950 w 1899002"/>
              <a:gd name="connsiteY3-348" fmla="*/ 9524 h 1057274"/>
              <a:gd name="connsiteX4-349" fmla="*/ 1892300 w 1899002"/>
              <a:gd name="connsiteY4-350" fmla="*/ 152399 h 1057274"/>
              <a:gd name="connsiteX5-351" fmla="*/ 1892300 w 1899002"/>
              <a:gd name="connsiteY5-352" fmla="*/ 1057274 h 1057274"/>
              <a:gd name="connsiteX0-353" fmla="*/ 0 w 1899002"/>
              <a:gd name="connsiteY0-354" fmla="*/ 1051684 h 1073909"/>
              <a:gd name="connsiteX1-355" fmla="*/ 3175 w 1899002"/>
              <a:gd name="connsiteY1-356" fmla="*/ 159509 h 1073909"/>
              <a:gd name="connsiteX2-357" fmla="*/ 158750 w 1899002"/>
              <a:gd name="connsiteY2-358" fmla="*/ 26159 h 1073909"/>
              <a:gd name="connsiteX3-359" fmla="*/ 1758950 w 1899002"/>
              <a:gd name="connsiteY3-360" fmla="*/ 26159 h 1073909"/>
              <a:gd name="connsiteX4-361" fmla="*/ 1892300 w 1899002"/>
              <a:gd name="connsiteY4-362" fmla="*/ 169034 h 1073909"/>
              <a:gd name="connsiteX5-363" fmla="*/ 1892300 w 1899002"/>
              <a:gd name="connsiteY5-364" fmla="*/ 1073909 h 1073909"/>
              <a:gd name="connsiteX0-365" fmla="*/ 0 w 1899002"/>
              <a:gd name="connsiteY0-366" fmla="*/ 1038327 h 1060552"/>
              <a:gd name="connsiteX1-367" fmla="*/ 3175 w 1899002"/>
              <a:gd name="connsiteY1-368" fmla="*/ 146152 h 1060552"/>
              <a:gd name="connsiteX2-369" fmla="*/ 158750 w 1899002"/>
              <a:gd name="connsiteY2-370" fmla="*/ 12802 h 1060552"/>
              <a:gd name="connsiteX3-371" fmla="*/ 1758950 w 1899002"/>
              <a:gd name="connsiteY3-372" fmla="*/ 12802 h 1060552"/>
              <a:gd name="connsiteX4-373" fmla="*/ 1892300 w 1899002"/>
              <a:gd name="connsiteY4-374" fmla="*/ 155677 h 1060552"/>
              <a:gd name="connsiteX5-375" fmla="*/ 1892300 w 1899002"/>
              <a:gd name="connsiteY5-376" fmla="*/ 1060552 h 1060552"/>
              <a:gd name="connsiteX0-377" fmla="*/ 20477 w 1919479"/>
              <a:gd name="connsiteY0-378" fmla="*/ 1038327 h 1060552"/>
              <a:gd name="connsiteX1-379" fmla="*/ 23652 w 1919479"/>
              <a:gd name="connsiteY1-380" fmla="*/ 146152 h 1060552"/>
              <a:gd name="connsiteX2-381" fmla="*/ 179227 w 1919479"/>
              <a:gd name="connsiteY2-382" fmla="*/ 12802 h 1060552"/>
              <a:gd name="connsiteX3-383" fmla="*/ 1779427 w 1919479"/>
              <a:gd name="connsiteY3-384" fmla="*/ 12802 h 1060552"/>
              <a:gd name="connsiteX4-385" fmla="*/ 1912777 w 1919479"/>
              <a:gd name="connsiteY4-386" fmla="*/ 155677 h 1060552"/>
              <a:gd name="connsiteX5-387" fmla="*/ 1912777 w 1919479"/>
              <a:gd name="connsiteY5-388" fmla="*/ 1060552 h 1060552"/>
              <a:gd name="connsiteX0-389" fmla="*/ 7800 w 1906802"/>
              <a:gd name="connsiteY0-390" fmla="*/ 1038327 h 1060552"/>
              <a:gd name="connsiteX1-391" fmla="*/ 10975 w 1906802"/>
              <a:gd name="connsiteY1-392" fmla="*/ 146152 h 1060552"/>
              <a:gd name="connsiteX2-393" fmla="*/ 166550 w 1906802"/>
              <a:gd name="connsiteY2-394" fmla="*/ 12802 h 1060552"/>
              <a:gd name="connsiteX3-395" fmla="*/ 1766750 w 1906802"/>
              <a:gd name="connsiteY3-396" fmla="*/ 12802 h 1060552"/>
              <a:gd name="connsiteX4-397" fmla="*/ 1900100 w 1906802"/>
              <a:gd name="connsiteY4-398" fmla="*/ 155677 h 1060552"/>
              <a:gd name="connsiteX5-399" fmla="*/ 1900100 w 1906802"/>
              <a:gd name="connsiteY5-400" fmla="*/ 1060552 h 1060552"/>
              <a:gd name="connsiteX0-401" fmla="*/ 7800 w 1906802"/>
              <a:gd name="connsiteY0-402" fmla="*/ 1037300 h 1059525"/>
              <a:gd name="connsiteX1-403" fmla="*/ 10975 w 1906802"/>
              <a:gd name="connsiteY1-404" fmla="*/ 145125 h 1059525"/>
              <a:gd name="connsiteX2-405" fmla="*/ 166550 w 1906802"/>
              <a:gd name="connsiteY2-406" fmla="*/ 11775 h 1059525"/>
              <a:gd name="connsiteX3-407" fmla="*/ 1766750 w 1906802"/>
              <a:gd name="connsiteY3-408" fmla="*/ 11775 h 1059525"/>
              <a:gd name="connsiteX4-409" fmla="*/ 1900100 w 1906802"/>
              <a:gd name="connsiteY4-410" fmla="*/ 154650 h 1059525"/>
              <a:gd name="connsiteX5-411" fmla="*/ 1900100 w 1906802"/>
              <a:gd name="connsiteY5-412" fmla="*/ 1059525 h 1059525"/>
              <a:gd name="connsiteX0-413" fmla="*/ 7800 w 1906802"/>
              <a:gd name="connsiteY0-414" fmla="*/ 1034280 h 1056505"/>
              <a:gd name="connsiteX1-415" fmla="*/ 10975 w 1906802"/>
              <a:gd name="connsiteY1-416" fmla="*/ 142105 h 1056505"/>
              <a:gd name="connsiteX2-417" fmla="*/ 166550 w 1906802"/>
              <a:gd name="connsiteY2-418" fmla="*/ 8755 h 1056505"/>
              <a:gd name="connsiteX3-419" fmla="*/ 1766750 w 1906802"/>
              <a:gd name="connsiteY3-420" fmla="*/ 8755 h 1056505"/>
              <a:gd name="connsiteX4-421" fmla="*/ 1900100 w 1906802"/>
              <a:gd name="connsiteY4-422" fmla="*/ 151630 h 1056505"/>
              <a:gd name="connsiteX5-423" fmla="*/ 1900100 w 1906802"/>
              <a:gd name="connsiteY5-424" fmla="*/ 1056505 h 1056505"/>
              <a:gd name="connsiteX0-425" fmla="*/ 7800 w 1906802"/>
              <a:gd name="connsiteY0-426" fmla="*/ 1034280 h 1056505"/>
              <a:gd name="connsiteX1-427" fmla="*/ 10975 w 1906802"/>
              <a:gd name="connsiteY1-428" fmla="*/ 142105 h 1056505"/>
              <a:gd name="connsiteX2-429" fmla="*/ 166550 w 1906802"/>
              <a:gd name="connsiteY2-430" fmla="*/ 8755 h 1056505"/>
              <a:gd name="connsiteX3-431" fmla="*/ 1766750 w 1906802"/>
              <a:gd name="connsiteY3-432" fmla="*/ 8755 h 1056505"/>
              <a:gd name="connsiteX4-433" fmla="*/ 1900100 w 1906802"/>
              <a:gd name="connsiteY4-434" fmla="*/ 151630 h 1056505"/>
              <a:gd name="connsiteX5-435" fmla="*/ 1900100 w 1906802"/>
              <a:gd name="connsiteY5-436" fmla="*/ 1056505 h 105650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</a:cxnLst>
            <a:rect l="l" t="t" r="r" b="b"/>
            <a:pathLst>
              <a:path w="1906802" h="1056505">
                <a:moveTo>
                  <a:pt x="7800" y="1034280"/>
                </a:moveTo>
                <a:cubicBezTo>
                  <a:pt x="8858" y="736888"/>
                  <a:pt x="-12308" y="212749"/>
                  <a:pt x="10975" y="142105"/>
                </a:cubicBezTo>
                <a:cubicBezTo>
                  <a:pt x="34258" y="71461"/>
                  <a:pt x="88498" y="17486"/>
                  <a:pt x="166550" y="8755"/>
                </a:cubicBezTo>
                <a:cubicBezTo>
                  <a:pt x="244602" y="24"/>
                  <a:pt x="1683407" y="-5532"/>
                  <a:pt x="1766750" y="8755"/>
                </a:cubicBezTo>
                <a:cubicBezTo>
                  <a:pt x="1850093" y="23042"/>
                  <a:pt x="1885019" y="62730"/>
                  <a:pt x="1900100" y="151630"/>
                </a:cubicBezTo>
                <a:cubicBezTo>
                  <a:pt x="1915181" y="240530"/>
                  <a:pt x="1900100" y="754880"/>
                  <a:pt x="1900100" y="1056505"/>
                </a:cubicBezTo>
              </a:path>
            </a:pathLst>
          </a:custGeom>
          <a:noFill/>
          <a:ln w="38100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6890009" y="2384850"/>
            <a:ext cx="1010498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4400" dirty="0" smtClean="0">
                <a:solidFill>
                  <a:srgbClr val="414042"/>
                </a:solidFill>
                <a:latin typeface="新蒂黑板报" panose="03000600000000000000" pitchFamily="66" charset="-128"/>
                <a:ea typeface="新蒂黑板报" panose="03000600000000000000" pitchFamily="66" charset="-128"/>
              </a:rPr>
              <a:t>03</a:t>
            </a:r>
            <a:endParaRPr lang="en-US" altLang="zh-CN" sz="4400" dirty="0">
              <a:solidFill>
                <a:srgbClr val="414042"/>
              </a:solidFill>
              <a:latin typeface="新蒂黑板报" panose="03000600000000000000" pitchFamily="66" charset="-128"/>
              <a:ea typeface="新蒂黑板报" panose="03000600000000000000" pitchFamily="66" charset="-128"/>
            </a:endParaRPr>
          </a:p>
        </p:txBody>
      </p:sp>
      <p:sp>
        <p:nvSpPr>
          <p:cNvPr id="19" name="矩形 18"/>
          <p:cNvSpPr/>
          <p:nvPr/>
        </p:nvSpPr>
        <p:spPr>
          <a:xfrm>
            <a:off x="6422553" y="4096387"/>
            <a:ext cx="2000520" cy="11684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0000"/>
              </a:lnSpc>
            </a:pPr>
            <a:r>
              <a:rPr lang="zh-CN" altLang="en-US" sz="1400" dirty="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更多手绘模板敬请关注蓝素材。蓝素材</a:t>
            </a:r>
            <a:r>
              <a:rPr lang="zh-CN" altLang="zh-CN" sz="1400" dirty="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400" dirty="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在此处输入文字。在此处输入文字。</a:t>
            </a:r>
            <a:endParaRPr lang="en-US" altLang="zh-CN" sz="14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20" name="矩形 19"/>
          <p:cNvSpPr/>
          <p:nvPr/>
        </p:nvSpPr>
        <p:spPr>
          <a:xfrm>
            <a:off x="7072766" y="3725871"/>
            <a:ext cx="984550" cy="4119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  <a:endParaRPr lang="en-US" altLang="zh-CN" sz="2000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21" name="Freeform 30"/>
          <p:cNvSpPr>
            <a:spLocks noEditPoints="1"/>
          </p:cNvSpPr>
          <p:nvPr/>
        </p:nvSpPr>
        <p:spPr bwMode="auto">
          <a:xfrm>
            <a:off x="6831045" y="3769447"/>
            <a:ext cx="299362" cy="264641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22" name="任意多边形 21"/>
          <p:cNvSpPr/>
          <p:nvPr/>
        </p:nvSpPr>
        <p:spPr>
          <a:xfrm>
            <a:off x="8959192" y="3244685"/>
            <a:ext cx="2019646" cy="2184502"/>
          </a:xfrm>
          <a:custGeom>
            <a:avLst/>
            <a:gdLst>
              <a:gd name="connsiteX0" fmla="*/ 8078 w 2148028"/>
              <a:gd name="connsiteY0" fmla="*/ 0 h 2311400"/>
              <a:gd name="connsiteX1" fmla="*/ 731978 w 2148028"/>
              <a:gd name="connsiteY1" fmla="*/ 6350 h 2311400"/>
              <a:gd name="connsiteX2" fmla="*/ 1081228 w 2148028"/>
              <a:gd name="connsiteY2" fmla="*/ 349250 h 2311400"/>
              <a:gd name="connsiteX3" fmla="*/ 1417778 w 2148028"/>
              <a:gd name="connsiteY3" fmla="*/ 12700 h 2311400"/>
              <a:gd name="connsiteX4" fmla="*/ 2148028 w 2148028"/>
              <a:gd name="connsiteY4" fmla="*/ 12700 h 2311400"/>
              <a:gd name="connsiteX5" fmla="*/ 2141678 w 2148028"/>
              <a:gd name="connsiteY5" fmla="*/ 2216150 h 2311400"/>
              <a:gd name="connsiteX6" fmla="*/ 2040078 w 2148028"/>
              <a:gd name="connsiteY6" fmla="*/ 2311400 h 2311400"/>
              <a:gd name="connsiteX7" fmla="*/ 116028 w 2148028"/>
              <a:gd name="connsiteY7" fmla="*/ 2305050 h 2311400"/>
              <a:gd name="connsiteX8" fmla="*/ 1728 w 2148028"/>
              <a:gd name="connsiteY8" fmla="*/ 2222500 h 2311400"/>
              <a:gd name="connsiteX9" fmla="*/ 8078 w 2148028"/>
              <a:gd name="connsiteY9" fmla="*/ 0 h 2311400"/>
              <a:gd name="connsiteX0-1" fmla="*/ 60240 w 2200190"/>
              <a:gd name="connsiteY0-2" fmla="*/ 176013 h 2487413"/>
              <a:gd name="connsiteX1-3" fmla="*/ 784140 w 2200190"/>
              <a:gd name="connsiteY1-4" fmla="*/ 182363 h 2487413"/>
              <a:gd name="connsiteX2-5" fmla="*/ 1133390 w 2200190"/>
              <a:gd name="connsiteY2-6" fmla="*/ 525263 h 2487413"/>
              <a:gd name="connsiteX3-7" fmla="*/ 1469940 w 2200190"/>
              <a:gd name="connsiteY3-8" fmla="*/ 188713 h 2487413"/>
              <a:gd name="connsiteX4-9" fmla="*/ 2200190 w 2200190"/>
              <a:gd name="connsiteY4-10" fmla="*/ 188713 h 2487413"/>
              <a:gd name="connsiteX5-11" fmla="*/ 2193840 w 2200190"/>
              <a:gd name="connsiteY5-12" fmla="*/ 2392163 h 2487413"/>
              <a:gd name="connsiteX6-13" fmla="*/ 2092240 w 2200190"/>
              <a:gd name="connsiteY6-14" fmla="*/ 2487413 h 2487413"/>
              <a:gd name="connsiteX7-15" fmla="*/ 168190 w 2200190"/>
              <a:gd name="connsiteY7-16" fmla="*/ 2481063 h 2487413"/>
              <a:gd name="connsiteX8-17" fmla="*/ 53890 w 2200190"/>
              <a:gd name="connsiteY8-18" fmla="*/ 2398513 h 2487413"/>
              <a:gd name="connsiteX9-19" fmla="*/ 60240 w 2200190"/>
              <a:gd name="connsiteY9-20" fmla="*/ 176013 h 2487413"/>
              <a:gd name="connsiteX0-21" fmla="*/ 17737 w 2157687"/>
              <a:gd name="connsiteY0-22" fmla="*/ 31120 h 2342520"/>
              <a:gd name="connsiteX1-23" fmla="*/ 741637 w 2157687"/>
              <a:gd name="connsiteY1-24" fmla="*/ 37470 h 2342520"/>
              <a:gd name="connsiteX2-25" fmla="*/ 1090887 w 2157687"/>
              <a:gd name="connsiteY2-26" fmla="*/ 380370 h 2342520"/>
              <a:gd name="connsiteX3-27" fmla="*/ 1427437 w 2157687"/>
              <a:gd name="connsiteY3-28" fmla="*/ 43820 h 2342520"/>
              <a:gd name="connsiteX4-29" fmla="*/ 2157687 w 2157687"/>
              <a:gd name="connsiteY4-30" fmla="*/ 43820 h 2342520"/>
              <a:gd name="connsiteX5-31" fmla="*/ 2151337 w 2157687"/>
              <a:gd name="connsiteY5-32" fmla="*/ 2247270 h 2342520"/>
              <a:gd name="connsiteX6-33" fmla="*/ 2049737 w 2157687"/>
              <a:gd name="connsiteY6-34" fmla="*/ 2342520 h 2342520"/>
              <a:gd name="connsiteX7-35" fmla="*/ 125687 w 2157687"/>
              <a:gd name="connsiteY7-36" fmla="*/ 2336170 h 2342520"/>
              <a:gd name="connsiteX8-37" fmla="*/ 11387 w 2157687"/>
              <a:gd name="connsiteY8-38" fmla="*/ 2253620 h 2342520"/>
              <a:gd name="connsiteX9-39" fmla="*/ 17737 w 2157687"/>
              <a:gd name="connsiteY9-40" fmla="*/ 31120 h 2342520"/>
              <a:gd name="connsiteX0-41" fmla="*/ 17737 w 2157687"/>
              <a:gd name="connsiteY0-42" fmla="*/ 54711 h 2366111"/>
              <a:gd name="connsiteX1-43" fmla="*/ 741637 w 2157687"/>
              <a:gd name="connsiteY1-44" fmla="*/ 61061 h 2366111"/>
              <a:gd name="connsiteX2-45" fmla="*/ 1090887 w 2157687"/>
              <a:gd name="connsiteY2-46" fmla="*/ 403961 h 2366111"/>
              <a:gd name="connsiteX3-47" fmla="*/ 1427437 w 2157687"/>
              <a:gd name="connsiteY3-48" fmla="*/ 67411 h 2366111"/>
              <a:gd name="connsiteX4-49" fmla="*/ 2157687 w 2157687"/>
              <a:gd name="connsiteY4-50" fmla="*/ 67411 h 2366111"/>
              <a:gd name="connsiteX5-51" fmla="*/ 2151337 w 2157687"/>
              <a:gd name="connsiteY5-52" fmla="*/ 2270861 h 2366111"/>
              <a:gd name="connsiteX6-53" fmla="*/ 2049737 w 2157687"/>
              <a:gd name="connsiteY6-54" fmla="*/ 2366111 h 2366111"/>
              <a:gd name="connsiteX7-55" fmla="*/ 125687 w 2157687"/>
              <a:gd name="connsiteY7-56" fmla="*/ 2359761 h 2366111"/>
              <a:gd name="connsiteX8-57" fmla="*/ 11387 w 2157687"/>
              <a:gd name="connsiteY8-58" fmla="*/ 2277211 h 2366111"/>
              <a:gd name="connsiteX9-59" fmla="*/ 17737 w 2157687"/>
              <a:gd name="connsiteY9-60" fmla="*/ 54711 h 2366111"/>
              <a:gd name="connsiteX0-61" fmla="*/ 17737 w 2157687"/>
              <a:gd name="connsiteY0-62" fmla="*/ 19284 h 2330684"/>
              <a:gd name="connsiteX1-63" fmla="*/ 741637 w 2157687"/>
              <a:gd name="connsiteY1-64" fmla="*/ 25634 h 2330684"/>
              <a:gd name="connsiteX2-65" fmla="*/ 1090887 w 2157687"/>
              <a:gd name="connsiteY2-66" fmla="*/ 368534 h 2330684"/>
              <a:gd name="connsiteX3-67" fmla="*/ 1427437 w 2157687"/>
              <a:gd name="connsiteY3-68" fmla="*/ 31984 h 2330684"/>
              <a:gd name="connsiteX4-69" fmla="*/ 2157687 w 2157687"/>
              <a:gd name="connsiteY4-70" fmla="*/ 31984 h 2330684"/>
              <a:gd name="connsiteX5-71" fmla="*/ 2151337 w 2157687"/>
              <a:gd name="connsiteY5-72" fmla="*/ 2235434 h 2330684"/>
              <a:gd name="connsiteX6-73" fmla="*/ 2049737 w 2157687"/>
              <a:gd name="connsiteY6-74" fmla="*/ 2330684 h 2330684"/>
              <a:gd name="connsiteX7-75" fmla="*/ 125687 w 2157687"/>
              <a:gd name="connsiteY7-76" fmla="*/ 2324334 h 2330684"/>
              <a:gd name="connsiteX8-77" fmla="*/ 11387 w 2157687"/>
              <a:gd name="connsiteY8-78" fmla="*/ 2241784 h 2330684"/>
              <a:gd name="connsiteX9-79" fmla="*/ 17737 w 2157687"/>
              <a:gd name="connsiteY9-80" fmla="*/ 19284 h 2330684"/>
              <a:gd name="connsiteX0-81" fmla="*/ 17737 w 2157687"/>
              <a:gd name="connsiteY0-82" fmla="*/ 19284 h 2330684"/>
              <a:gd name="connsiteX1-83" fmla="*/ 741637 w 2157687"/>
              <a:gd name="connsiteY1-84" fmla="*/ 25634 h 2330684"/>
              <a:gd name="connsiteX2-85" fmla="*/ 1090887 w 2157687"/>
              <a:gd name="connsiteY2-86" fmla="*/ 368534 h 2330684"/>
              <a:gd name="connsiteX3-87" fmla="*/ 1427437 w 2157687"/>
              <a:gd name="connsiteY3-88" fmla="*/ 31984 h 2330684"/>
              <a:gd name="connsiteX4-89" fmla="*/ 2157687 w 2157687"/>
              <a:gd name="connsiteY4-90" fmla="*/ 31984 h 2330684"/>
              <a:gd name="connsiteX5-91" fmla="*/ 2151337 w 2157687"/>
              <a:gd name="connsiteY5-92" fmla="*/ 2235434 h 2330684"/>
              <a:gd name="connsiteX6-93" fmla="*/ 2049737 w 2157687"/>
              <a:gd name="connsiteY6-94" fmla="*/ 2330684 h 2330684"/>
              <a:gd name="connsiteX7-95" fmla="*/ 125687 w 2157687"/>
              <a:gd name="connsiteY7-96" fmla="*/ 2324334 h 2330684"/>
              <a:gd name="connsiteX8-97" fmla="*/ 11387 w 2157687"/>
              <a:gd name="connsiteY8-98" fmla="*/ 2241784 h 2330684"/>
              <a:gd name="connsiteX9-99" fmla="*/ 17737 w 2157687"/>
              <a:gd name="connsiteY9-100" fmla="*/ 19284 h 2330684"/>
              <a:gd name="connsiteX0-101" fmla="*/ 17737 w 2157687"/>
              <a:gd name="connsiteY0-102" fmla="*/ 19284 h 2330684"/>
              <a:gd name="connsiteX1-103" fmla="*/ 741637 w 2157687"/>
              <a:gd name="connsiteY1-104" fmla="*/ 25634 h 2330684"/>
              <a:gd name="connsiteX2-105" fmla="*/ 1090887 w 2157687"/>
              <a:gd name="connsiteY2-106" fmla="*/ 368534 h 2330684"/>
              <a:gd name="connsiteX3-107" fmla="*/ 1427437 w 2157687"/>
              <a:gd name="connsiteY3-108" fmla="*/ 31984 h 2330684"/>
              <a:gd name="connsiteX4-109" fmla="*/ 2157687 w 2157687"/>
              <a:gd name="connsiteY4-110" fmla="*/ 31984 h 2330684"/>
              <a:gd name="connsiteX5-111" fmla="*/ 2151337 w 2157687"/>
              <a:gd name="connsiteY5-112" fmla="*/ 2235434 h 2330684"/>
              <a:gd name="connsiteX6-113" fmla="*/ 2049737 w 2157687"/>
              <a:gd name="connsiteY6-114" fmla="*/ 2330684 h 2330684"/>
              <a:gd name="connsiteX7-115" fmla="*/ 125687 w 2157687"/>
              <a:gd name="connsiteY7-116" fmla="*/ 2324334 h 2330684"/>
              <a:gd name="connsiteX8-117" fmla="*/ 11387 w 2157687"/>
              <a:gd name="connsiteY8-118" fmla="*/ 2241784 h 2330684"/>
              <a:gd name="connsiteX9-119" fmla="*/ 17737 w 2157687"/>
              <a:gd name="connsiteY9-120" fmla="*/ 19284 h 2330684"/>
              <a:gd name="connsiteX0-121" fmla="*/ 17737 w 2157687"/>
              <a:gd name="connsiteY0-122" fmla="*/ 19284 h 2330684"/>
              <a:gd name="connsiteX1-123" fmla="*/ 741637 w 2157687"/>
              <a:gd name="connsiteY1-124" fmla="*/ 25634 h 2330684"/>
              <a:gd name="connsiteX2-125" fmla="*/ 1090887 w 2157687"/>
              <a:gd name="connsiteY2-126" fmla="*/ 368534 h 2330684"/>
              <a:gd name="connsiteX3-127" fmla="*/ 1427437 w 2157687"/>
              <a:gd name="connsiteY3-128" fmla="*/ 31984 h 2330684"/>
              <a:gd name="connsiteX4-129" fmla="*/ 2157687 w 2157687"/>
              <a:gd name="connsiteY4-130" fmla="*/ 31984 h 2330684"/>
              <a:gd name="connsiteX5-131" fmla="*/ 2151337 w 2157687"/>
              <a:gd name="connsiteY5-132" fmla="*/ 2235434 h 2330684"/>
              <a:gd name="connsiteX6-133" fmla="*/ 2049737 w 2157687"/>
              <a:gd name="connsiteY6-134" fmla="*/ 2330684 h 2330684"/>
              <a:gd name="connsiteX7-135" fmla="*/ 125687 w 2157687"/>
              <a:gd name="connsiteY7-136" fmla="*/ 2324334 h 2330684"/>
              <a:gd name="connsiteX8-137" fmla="*/ 11387 w 2157687"/>
              <a:gd name="connsiteY8-138" fmla="*/ 2241784 h 2330684"/>
              <a:gd name="connsiteX9-139" fmla="*/ 17737 w 2157687"/>
              <a:gd name="connsiteY9-140" fmla="*/ 19284 h 2330684"/>
              <a:gd name="connsiteX0-141" fmla="*/ 17737 w 2157687"/>
              <a:gd name="connsiteY0-142" fmla="*/ 19284 h 2330684"/>
              <a:gd name="connsiteX1-143" fmla="*/ 741637 w 2157687"/>
              <a:gd name="connsiteY1-144" fmla="*/ 25634 h 2330684"/>
              <a:gd name="connsiteX2-145" fmla="*/ 1090887 w 2157687"/>
              <a:gd name="connsiteY2-146" fmla="*/ 368534 h 2330684"/>
              <a:gd name="connsiteX3-147" fmla="*/ 1427437 w 2157687"/>
              <a:gd name="connsiteY3-148" fmla="*/ 31984 h 2330684"/>
              <a:gd name="connsiteX4-149" fmla="*/ 2157687 w 2157687"/>
              <a:gd name="connsiteY4-150" fmla="*/ 31984 h 2330684"/>
              <a:gd name="connsiteX5-151" fmla="*/ 2151337 w 2157687"/>
              <a:gd name="connsiteY5-152" fmla="*/ 2235434 h 2330684"/>
              <a:gd name="connsiteX6-153" fmla="*/ 2049737 w 2157687"/>
              <a:gd name="connsiteY6-154" fmla="*/ 2330684 h 2330684"/>
              <a:gd name="connsiteX7-155" fmla="*/ 125687 w 2157687"/>
              <a:gd name="connsiteY7-156" fmla="*/ 2324334 h 2330684"/>
              <a:gd name="connsiteX8-157" fmla="*/ 11387 w 2157687"/>
              <a:gd name="connsiteY8-158" fmla="*/ 2241784 h 2330684"/>
              <a:gd name="connsiteX9-159" fmla="*/ 17737 w 2157687"/>
              <a:gd name="connsiteY9-160" fmla="*/ 19284 h 2330684"/>
              <a:gd name="connsiteX0-161" fmla="*/ 17737 w 2157687"/>
              <a:gd name="connsiteY0-162" fmla="*/ 19284 h 2330684"/>
              <a:gd name="connsiteX1-163" fmla="*/ 741637 w 2157687"/>
              <a:gd name="connsiteY1-164" fmla="*/ 25634 h 2330684"/>
              <a:gd name="connsiteX2-165" fmla="*/ 1090887 w 2157687"/>
              <a:gd name="connsiteY2-166" fmla="*/ 368534 h 2330684"/>
              <a:gd name="connsiteX3-167" fmla="*/ 1427437 w 2157687"/>
              <a:gd name="connsiteY3-168" fmla="*/ 31984 h 2330684"/>
              <a:gd name="connsiteX4-169" fmla="*/ 2157687 w 2157687"/>
              <a:gd name="connsiteY4-170" fmla="*/ 31984 h 2330684"/>
              <a:gd name="connsiteX5-171" fmla="*/ 2151337 w 2157687"/>
              <a:gd name="connsiteY5-172" fmla="*/ 2235434 h 2330684"/>
              <a:gd name="connsiteX6-173" fmla="*/ 2049737 w 2157687"/>
              <a:gd name="connsiteY6-174" fmla="*/ 2330684 h 2330684"/>
              <a:gd name="connsiteX7-175" fmla="*/ 125687 w 2157687"/>
              <a:gd name="connsiteY7-176" fmla="*/ 2324334 h 2330684"/>
              <a:gd name="connsiteX8-177" fmla="*/ 11387 w 2157687"/>
              <a:gd name="connsiteY8-178" fmla="*/ 2241784 h 2330684"/>
              <a:gd name="connsiteX9-179" fmla="*/ 17737 w 2157687"/>
              <a:gd name="connsiteY9-180" fmla="*/ 19284 h 2330684"/>
              <a:gd name="connsiteX0-181" fmla="*/ 17737 w 2157687"/>
              <a:gd name="connsiteY0-182" fmla="*/ 19284 h 2330684"/>
              <a:gd name="connsiteX1-183" fmla="*/ 741637 w 2157687"/>
              <a:gd name="connsiteY1-184" fmla="*/ 25634 h 2330684"/>
              <a:gd name="connsiteX2-185" fmla="*/ 1090887 w 2157687"/>
              <a:gd name="connsiteY2-186" fmla="*/ 368534 h 2330684"/>
              <a:gd name="connsiteX3-187" fmla="*/ 1427437 w 2157687"/>
              <a:gd name="connsiteY3-188" fmla="*/ 31984 h 2330684"/>
              <a:gd name="connsiteX4-189" fmla="*/ 2157687 w 2157687"/>
              <a:gd name="connsiteY4-190" fmla="*/ 31984 h 2330684"/>
              <a:gd name="connsiteX5-191" fmla="*/ 2151337 w 2157687"/>
              <a:gd name="connsiteY5-192" fmla="*/ 2235434 h 2330684"/>
              <a:gd name="connsiteX6-193" fmla="*/ 2049737 w 2157687"/>
              <a:gd name="connsiteY6-194" fmla="*/ 2330684 h 2330684"/>
              <a:gd name="connsiteX7-195" fmla="*/ 125687 w 2157687"/>
              <a:gd name="connsiteY7-196" fmla="*/ 2324334 h 2330684"/>
              <a:gd name="connsiteX8-197" fmla="*/ 11387 w 2157687"/>
              <a:gd name="connsiteY8-198" fmla="*/ 2241784 h 2330684"/>
              <a:gd name="connsiteX9-199" fmla="*/ 17737 w 2157687"/>
              <a:gd name="connsiteY9-200" fmla="*/ 19284 h 2330684"/>
              <a:gd name="connsiteX0-201" fmla="*/ 17737 w 2157687"/>
              <a:gd name="connsiteY0-202" fmla="*/ 19284 h 2330684"/>
              <a:gd name="connsiteX1-203" fmla="*/ 741637 w 2157687"/>
              <a:gd name="connsiteY1-204" fmla="*/ 25634 h 2330684"/>
              <a:gd name="connsiteX2-205" fmla="*/ 1090887 w 2157687"/>
              <a:gd name="connsiteY2-206" fmla="*/ 368534 h 2330684"/>
              <a:gd name="connsiteX3-207" fmla="*/ 1427437 w 2157687"/>
              <a:gd name="connsiteY3-208" fmla="*/ 31984 h 2330684"/>
              <a:gd name="connsiteX4-209" fmla="*/ 2157687 w 2157687"/>
              <a:gd name="connsiteY4-210" fmla="*/ 31984 h 2330684"/>
              <a:gd name="connsiteX5-211" fmla="*/ 2151337 w 2157687"/>
              <a:gd name="connsiteY5-212" fmla="*/ 2235434 h 2330684"/>
              <a:gd name="connsiteX6-213" fmla="*/ 2049737 w 2157687"/>
              <a:gd name="connsiteY6-214" fmla="*/ 2330684 h 2330684"/>
              <a:gd name="connsiteX7-215" fmla="*/ 125687 w 2157687"/>
              <a:gd name="connsiteY7-216" fmla="*/ 2324334 h 2330684"/>
              <a:gd name="connsiteX8-217" fmla="*/ 11387 w 2157687"/>
              <a:gd name="connsiteY8-218" fmla="*/ 2241784 h 2330684"/>
              <a:gd name="connsiteX9-219" fmla="*/ 17737 w 2157687"/>
              <a:gd name="connsiteY9-220" fmla="*/ 19284 h 2330684"/>
              <a:gd name="connsiteX0-221" fmla="*/ 17737 w 2157691"/>
              <a:gd name="connsiteY0-222" fmla="*/ 315863 h 2627263"/>
              <a:gd name="connsiteX1-223" fmla="*/ 741637 w 2157691"/>
              <a:gd name="connsiteY1-224" fmla="*/ 322213 h 2627263"/>
              <a:gd name="connsiteX2-225" fmla="*/ 1090887 w 2157691"/>
              <a:gd name="connsiteY2-226" fmla="*/ 665113 h 2627263"/>
              <a:gd name="connsiteX3-227" fmla="*/ 1427437 w 2157691"/>
              <a:gd name="connsiteY3-228" fmla="*/ 328563 h 2627263"/>
              <a:gd name="connsiteX4-229" fmla="*/ 2157687 w 2157691"/>
              <a:gd name="connsiteY4-230" fmla="*/ 328563 h 2627263"/>
              <a:gd name="connsiteX5-231" fmla="*/ 2151337 w 2157691"/>
              <a:gd name="connsiteY5-232" fmla="*/ 2532013 h 2627263"/>
              <a:gd name="connsiteX6-233" fmla="*/ 2049737 w 2157691"/>
              <a:gd name="connsiteY6-234" fmla="*/ 2627263 h 2627263"/>
              <a:gd name="connsiteX7-235" fmla="*/ 125687 w 2157691"/>
              <a:gd name="connsiteY7-236" fmla="*/ 2620913 h 2627263"/>
              <a:gd name="connsiteX8-237" fmla="*/ 11387 w 2157691"/>
              <a:gd name="connsiteY8-238" fmla="*/ 2538363 h 2627263"/>
              <a:gd name="connsiteX9-239" fmla="*/ 17737 w 2157691"/>
              <a:gd name="connsiteY9-240" fmla="*/ 315863 h 2627263"/>
              <a:gd name="connsiteX0-241" fmla="*/ 17737 w 2164204"/>
              <a:gd name="connsiteY0-242" fmla="*/ 19284 h 2330684"/>
              <a:gd name="connsiteX1-243" fmla="*/ 741637 w 2164204"/>
              <a:gd name="connsiteY1-244" fmla="*/ 25634 h 2330684"/>
              <a:gd name="connsiteX2-245" fmla="*/ 1090887 w 2164204"/>
              <a:gd name="connsiteY2-246" fmla="*/ 368534 h 2330684"/>
              <a:gd name="connsiteX3-247" fmla="*/ 1427437 w 2164204"/>
              <a:gd name="connsiteY3-248" fmla="*/ 31984 h 2330684"/>
              <a:gd name="connsiteX4-249" fmla="*/ 2157687 w 2164204"/>
              <a:gd name="connsiteY4-250" fmla="*/ 31984 h 2330684"/>
              <a:gd name="connsiteX5-251" fmla="*/ 2151337 w 2164204"/>
              <a:gd name="connsiteY5-252" fmla="*/ 2235434 h 2330684"/>
              <a:gd name="connsiteX6-253" fmla="*/ 2049737 w 2164204"/>
              <a:gd name="connsiteY6-254" fmla="*/ 2330684 h 2330684"/>
              <a:gd name="connsiteX7-255" fmla="*/ 125687 w 2164204"/>
              <a:gd name="connsiteY7-256" fmla="*/ 2324334 h 2330684"/>
              <a:gd name="connsiteX8-257" fmla="*/ 11387 w 2164204"/>
              <a:gd name="connsiteY8-258" fmla="*/ 2241784 h 2330684"/>
              <a:gd name="connsiteX9-259" fmla="*/ 17737 w 2164204"/>
              <a:gd name="connsiteY9-260" fmla="*/ 19284 h 2330684"/>
              <a:gd name="connsiteX0-261" fmla="*/ 17737 w 2173594"/>
              <a:gd name="connsiteY0-262" fmla="*/ 19284 h 2330684"/>
              <a:gd name="connsiteX1-263" fmla="*/ 741637 w 2173594"/>
              <a:gd name="connsiteY1-264" fmla="*/ 25634 h 2330684"/>
              <a:gd name="connsiteX2-265" fmla="*/ 1090887 w 2173594"/>
              <a:gd name="connsiteY2-266" fmla="*/ 368534 h 2330684"/>
              <a:gd name="connsiteX3-267" fmla="*/ 1427437 w 2173594"/>
              <a:gd name="connsiteY3-268" fmla="*/ 31984 h 2330684"/>
              <a:gd name="connsiteX4-269" fmla="*/ 2157687 w 2173594"/>
              <a:gd name="connsiteY4-270" fmla="*/ 31984 h 2330684"/>
              <a:gd name="connsiteX5-271" fmla="*/ 2151337 w 2173594"/>
              <a:gd name="connsiteY5-272" fmla="*/ 2235434 h 2330684"/>
              <a:gd name="connsiteX6-273" fmla="*/ 2049737 w 2173594"/>
              <a:gd name="connsiteY6-274" fmla="*/ 2330684 h 2330684"/>
              <a:gd name="connsiteX7-275" fmla="*/ 125687 w 2173594"/>
              <a:gd name="connsiteY7-276" fmla="*/ 2324334 h 2330684"/>
              <a:gd name="connsiteX8-277" fmla="*/ 11387 w 2173594"/>
              <a:gd name="connsiteY8-278" fmla="*/ 2241784 h 2330684"/>
              <a:gd name="connsiteX9-279" fmla="*/ 17737 w 2173594"/>
              <a:gd name="connsiteY9-280" fmla="*/ 19284 h 2330684"/>
              <a:gd name="connsiteX0-281" fmla="*/ 17737 w 2166400"/>
              <a:gd name="connsiteY0-282" fmla="*/ 19284 h 2330684"/>
              <a:gd name="connsiteX1-283" fmla="*/ 741637 w 2166400"/>
              <a:gd name="connsiteY1-284" fmla="*/ 25634 h 2330684"/>
              <a:gd name="connsiteX2-285" fmla="*/ 1090887 w 2166400"/>
              <a:gd name="connsiteY2-286" fmla="*/ 368534 h 2330684"/>
              <a:gd name="connsiteX3-287" fmla="*/ 1427437 w 2166400"/>
              <a:gd name="connsiteY3-288" fmla="*/ 31984 h 2330684"/>
              <a:gd name="connsiteX4-289" fmla="*/ 2157687 w 2166400"/>
              <a:gd name="connsiteY4-290" fmla="*/ 31984 h 2330684"/>
              <a:gd name="connsiteX5-291" fmla="*/ 2151337 w 2166400"/>
              <a:gd name="connsiteY5-292" fmla="*/ 2235434 h 2330684"/>
              <a:gd name="connsiteX6-293" fmla="*/ 2049737 w 2166400"/>
              <a:gd name="connsiteY6-294" fmla="*/ 2330684 h 2330684"/>
              <a:gd name="connsiteX7-295" fmla="*/ 125687 w 2166400"/>
              <a:gd name="connsiteY7-296" fmla="*/ 2324334 h 2330684"/>
              <a:gd name="connsiteX8-297" fmla="*/ 11387 w 2166400"/>
              <a:gd name="connsiteY8-298" fmla="*/ 2241784 h 2330684"/>
              <a:gd name="connsiteX9-299" fmla="*/ 17737 w 2166400"/>
              <a:gd name="connsiteY9-300" fmla="*/ 19284 h 2330684"/>
              <a:gd name="connsiteX0-301" fmla="*/ 17737 w 2360508"/>
              <a:gd name="connsiteY0-302" fmla="*/ 19284 h 2330732"/>
              <a:gd name="connsiteX1-303" fmla="*/ 741637 w 2360508"/>
              <a:gd name="connsiteY1-304" fmla="*/ 25634 h 2330732"/>
              <a:gd name="connsiteX2-305" fmla="*/ 1090887 w 2360508"/>
              <a:gd name="connsiteY2-306" fmla="*/ 368534 h 2330732"/>
              <a:gd name="connsiteX3-307" fmla="*/ 1427437 w 2360508"/>
              <a:gd name="connsiteY3-308" fmla="*/ 31984 h 2330732"/>
              <a:gd name="connsiteX4-309" fmla="*/ 2157687 w 2360508"/>
              <a:gd name="connsiteY4-310" fmla="*/ 31984 h 2330732"/>
              <a:gd name="connsiteX5-311" fmla="*/ 2151337 w 2360508"/>
              <a:gd name="connsiteY5-312" fmla="*/ 2235434 h 2330732"/>
              <a:gd name="connsiteX6-313" fmla="*/ 2049737 w 2360508"/>
              <a:gd name="connsiteY6-314" fmla="*/ 2330684 h 2330732"/>
              <a:gd name="connsiteX7-315" fmla="*/ 125687 w 2360508"/>
              <a:gd name="connsiteY7-316" fmla="*/ 2324334 h 2330732"/>
              <a:gd name="connsiteX8-317" fmla="*/ 11387 w 2360508"/>
              <a:gd name="connsiteY8-318" fmla="*/ 2241784 h 2330732"/>
              <a:gd name="connsiteX9-319" fmla="*/ 17737 w 2360508"/>
              <a:gd name="connsiteY9-320" fmla="*/ 19284 h 2330732"/>
              <a:gd name="connsiteX0-321" fmla="*/ 17737 w 2166400"/>
              <a:gd name="connsiteY0-322" fmla="*/ 19284 h 2339286"/>
              <a:gd name="connsiteX1-323" fmla="*/ 741637 w 2166400"/>
              <a:gd name="connsiteY1-324" fmla="*/ 25634 h 2339286"/>
              <a:gd name="connsiteX2-325" fmla="*/ 1090887 w 2166400"/>
              <a:gd name="connsiteY2-326" fmla="*/ 368534 h 2339286"/>
              <a:gd name="connsiteX3-327" fmla="*/ 1427437 w 2166400"/>
              <a:gd name="connsiteY3-328" fmla="*/ 31984 h 2339286"/>
              <a:gd name="connsiteX4-329" fmla="*/ 2157687 w 2166400"/>
              <a:gd name="connsiteY4-330" fmla="*/ 31984 h 2339286"/>
              <a:gd name="connsiteX5-331" fmla="*/ 2151337 w 2166400"/>
              <a:gd name="connsiteY5-332" fmla="*/ 2235434 h 2339286"/>
              <a:gd name="connsiteX6-333" fmla="*/ 2049737 w 2166400"/>
              <a:gd name="connsiteY6-334" fmla="*/ 2330684 h 2339286"/>
              <a:gd name="connsiteX7-335" fmla="*/ 125687 w 2166400"/>
              <a:gd name="connsiteY7-336" fmla="*/ 2324334 h 2339286"/>
              <a:gd name="connsiteX8-337" fmla="*/ 11387 w 2166400"/>
              <a:gd name="connsiteY8-338" fmla="*/ 2241784 h 2339286"/>
              <a:gd name="connsiteX9-339" fmla="*/ 17737 w 2166400"/>
              <a:gd name="connsiteY9-340" fmla="*/ 19284 h 2339286"/>
              <a:gd name="connsiteX0-341" fmla="*/ 17737 w 2166400"/>
              <a:gd name="connsiteY0-342" fmla="*/ 19284 h 2346054"/>
              <a:gd name="connsiteX1-343" fmla="*/ 741637 w 2166400"/>
              <a:gd name="connsiteY1-344" fmla="*/ 25634 h 2346054"/>
              <a:gd name="connsiteX2-345" fmla="*/ 1090887 w 2166400"/>
              <a:gd name="connsiteY2-346" fmla="*/ 368534 h 2346054"/>
              <a:gd name="connsiteX3-347" fmla="*/ 1427437 w 2166400"/>
              <a:gd name="connsiteY3-348" fmla="*/ 31984 h 2346054"/>
              <a:gd name="connsiteX4-349" fmla="*/ 2157687 w 2166400"/>
              <a:gd name="connsiteY4-350" fmla="*/ 31984 h 2346054"/>
              <a:gd name="connsiteX5-351" fmla="*/ 2151337 w 2166400"/>
              <a:gd name="connsiteY5-352" fmla="*/ 2235434 h 2346054"/>
              <a:gd name="connsiteX6-353" fmla="*/ 2049737 w 2166400"/>
              <a:gd name="connsiteY6-354" fmla="*/ 2330684 h 2346054"/>
              <a:gd name="connsiteX7-355" fmla="*/ 125687 w 2166400"/>
              <a:gd name="connsiteY7-356" fmla="*/ 2324334 h 2346054"/>
              <a:gd name="connsiteX8-357" fmla="*/ 11387 w 2166400"/>
              <a:gd name="connsiteY8-358" fmla="*/ 2241784 h 2346054"/>
              <a:gd name="connsiteX9-359" fmla="*/ 17737 w 2166400"/>
              <a:gd name="connsiteY9-360" fmla="*/ 19284 h 2346054"/>
              <a:gd name="connsiteX0-361" fmla="*/ 17737 w 2166400"/>
              <a:gd name="connsiteY0-362" fmla="*/ 19284 h 2347757"/>
              <a:gd name="connsiteX1-363" fmla="*/ 741637 w 2166400"/>
              <a:gd name="connsiteY1-364" fmla="*/ 25634 h 2347757"/>
              <a:gd name="connsiteX2-365" fmla="*/ 1090887 w 2166400"/>
              <a:gd name="connsiteY2-366" fmla="*/ 368534 h 2347757"/>
              <a:gd name="connsiteX3-367" fmla="*/ 1427437 w 2166400"/>
              <a:gd name="connsiteY3-368" fmla="*/ 31984 h 2347757"/>
              <a:gd name="connsiteX4-369" fmla="*/ 2157687 w 2166400"/>
              <a:gd name="connsiteY4-370" fmla="*/ 31984 h 2347757"/>
              <a:gd name="connsiteX5-371" fmla="*/ 2151337 w 2166400"/>
              <a:gd name="connsiteY5-372" fmla="*/ 2235434 h 2347757"/>
              <a:gd name="connsiteX6-373" fmla="*/ 2049737 w 2166400"/>
              <a:gd name="connsiteY6-374" fmla="*/ 2330684 h 2347757"/>
              <a:gd name="connsiteX7-375" fmla="*/ 125687 w 2166400"/>
              <a:gd name="connsiteY7-376" fmla="*/ 2324334 h 2347757"/>
              <a:gd name="connsiteX8-377" fmla="*/ 11387 w 2166400"/>
              <a:gd name="connsiteY8-378" fmla="*/ 2241784 h 2347757"/>
              <a:gd name="connsiteX9-379" fmla="*/ 17737 w 2166400"/>
              <a:gd name="connsiteY9-380" fmla="*/ 19284 h 2347757"/>
              <a:gd name="connsiteX0-381" fmla="*/ 17737 w 2166400"/>
              <a:gd name="connsiteY0-382" fmla="*/ 19284 h 2428227"/>
              <a:gd name="connsiteX1-383" fmla="*/ 741637 w 2166400"/>
              <a:gd name="connsiteY1-384" fmla="*/ 25634 h 2428227"/>
              <a:gd name="connsiteX2-385" fmla="*/ 1090887 w 2166400"/>
              <a:gd name="connsiteY2-386" fmla="*/ 368534 h 2428227"/>
              <a:gd name="connsiteX3-387" fmla="*/ 1427437 w 2166400"/>
              <a:gd name="connsiteY3-388" fmla="*/ 31984 h 2428227"/>
              <a:gd name="connsiteX4-389" fmla="*/ 2157687 w 2166400"/>
              <a:gd name="connsiteY4-390" fmla="*/ 31984 h 2428227"/>
              <a:gd name="connsiteX5-391" fmla="*/ 2151337 w 2166400"/>
              <a:gd name="connsiteY5-392" fmla="*/ 2235434 h 2428227"/>
              <a:gd name="connsiteX6-393" fmla="*/ 2049737 w 2166400"/>
              <a:gd name="connsiteY6-394" fmla="*/ 2330684 h 2428227"/>
              <a:gd name="connsiteX7-395" fmla="*/ 125687 w 2166400"/>
              <a:gd name="connsiteY7-396" fmla="*/ 2324334 h 2428227"/>
              <a:gd name="connsiteX8-397" fmla="*/ 11387 w 2166400"/>
              <a:gd name="connsiteY8-398" fmla="*/ 2241784 h 2428227"/>
              <a:gd name="connsiteX9-399" fmla="*/ 17737 w 2166400"/>
              <a:gd name="connsiteY9-400" fmla="*/ 19284 h 2428227"/>
              <a:gd name="connsiteX0-401" fmla="*/ 15773 w 2164436"/>
              <a:gd name="connsiteY0-402" fmla="*/ 19284 h 2347757"/>
              <a:gd name="connsiteX1-403" fmla="*/ 739673 w 2164436"/>
              <a:gd name="connsiteY1-404" fmla="*/ 25634 h 2347757"/>
              <a:gd name="connsiteX2-405" fmla="*/ 1088923 w 2164436"/>
              <a:gd name="connsiteY2-406" fmla="*/ 368534 h 2347757"/>
              <a:gd name="connsiteX3-407" fmla="*/ 1425473 w 2164436"/>
              <a:gd name="connsiteY3-408" fmla="*/ 31984 h 2347757"/>
              <a:gd name="connsiteX4-409" fmla="*/ 2155723 w 2164436"/>
              <a:gd name="connsiteY4-410" fmla="*/ 31984 h 2347757"/>
              <a:gd name="connsiteX5-411" fmla="*/ 2149373 w 2164436"/>
              <a:gd name="connsiteY5-412" fmla="*/ 2235434 h 2347757"/>
              <a:gd name="connsiteX6-413" fmla="*/ 2047773 w 2164436"/>
              <a:gd name="connsiteY6-414" fmla="*/ 2330684 h 2347757"/>
              <a:gd name="connsiteX7-415" fmla="*/ 123723 w 2164436"/>
              <a:gd name="connsiteY7-416" fmla="*/ 2324334 h 2347757"/>
              <a:gd name="connsiteX8-417" fmla="*/ 9423 w 2164436"/>
              <a:gd name="connsiteY8-418" fmla="*/ 2241784 h 2347757"/>
              <a:gd name="connsiteX9-419" fmla="*/ 15773 w 2164436"/>
              <a:gd name="connsiteY9-420" fmla="*/ 19284 h 2347757"/>
              <a:gd name="connsiteX0-421" fmla="*/ 15773 w 2164436"/>
              <a:gd name="connsiteY0-422" fmla="*/ 19284 h 2341111"/>
              <a:gd name="connsiteX1-423" fmla="*/ 739673 w 2164436"/>
              <a:gd name="connsiteY1-424" fmla="*/ 25634 h 2341111"/>
              <a:gd name="connsiteX2-425" fmla="*/ 1088923 w 2164436"/>
              <a:gd name="connsiteY2-426" fmla="*/ 368534 h 2341111"/>
              <a:gd name="connsiteX3-427" fmla="*/ 1425473 w 2164436"/>
              <a:gd name="connsiteY3-428" fmla="*/ 31984 h 2341111"/>
              <a:gd name="connsiteX4-429" fmla="*/ 2155723 w 2164436"/>
              <a:gd name="connsiteY4-430" fmla="*/ 31984 h 2341111"/>
              <a:gd name="connsiteX5-431" fmla="*/ 2149373 w 2164436"/>
              <a:gd name="connsiteY5-432" fmla="*/ 2235434 h 2341111"/>
              <a:gd name="connsiteX6-433" fmla="*/ 2047773 w 2164436"/>
              <a:gd name="connsiteY6-434" fmla="*/ 2330684 h 2341111"/>
              <a:gd name="connsiteX7-435" fmla="*/ 123723 w 2164436"/>
              <a:gd name="connsiteY7-436" fmla="*/ 2324334 h 2341111"/>
              <a:gd name="connsiteX8-437" fmla="*/ 9423 w 2164436"/>
              <a:gd name="connsiteY8-438" fmla="*/ 2241784 h 2341111"/>
              <a:gd name="connsiteX9-439" fmla="*/ 15773 w 2164436"/>
              <a:gd name="connsiteY9-440" fmla="*/ 19284 h 234111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</a:cxnLst>
            <a:rect l="l" t="t" r="r" b="b"/>
            <a:pathLst>
              <a:path w="2164436" h="2341111">
                <a:moveTo>
                  <a:pt x="15773" y="19284"/>
                </a:moveTo>
                <a:cubicBezTo>
                  <a:pt x="35881" y="-13524"/>
                  <a:pt x="705806" y="234"/>
                  <a:pt x="739673" y="25634"/>
                </a:cubicBezTo>
                <a:cubicBezTo>
                  <a:pt x="773540" y="51034"/>
                  <a:pt x="762428" y="372767"/>
                  <a:pt x="1088923" y="368534"/>
                </a:cubicBezTo>
                <a:cubicBezTo>
                  <a:pt x="1415418" y="364301"/>
                  <a:pt x="1408275" y="41509"/>
                  <a:pt x="1425473" y="31984"/>
                </a:cubicBezTo>
                <a:cubicBezTo>
                  <a:pt x="1442671" y="22459"/>
                  <a:pt x="2138790" y="9495"/>
                  <a:pt x="2155723" y="31984"/>
                </a:cubicBezTo>
                <a:cubicBezTo>
                  <a:pt x="2172656" y="54473"/>
                  <a:pt x="2161809" y="2206065"/>
                  <a:pt x="2149373" y="2235434"/>
                </a:cubicBezTo>
                <a:cubicBezTo>
                  <a:pt x="2136937" y="2264803"/>
                  <a:pt x="2148580" y="2308988"/>
                  <a:pt x="2047773" y="2330684"/>
                </a:cubicBezTo>
                <a:cubicBezTo>
                  <a:pt x="1946966" y="2352380"/>
                  <a:pt x="176110" y="2335182"/>
                  <a:pt x="123723" y="2324334"/>
                </a:cubicBezTo>
                <a:cubicBezTo>
                  <a:pt x="71336" y="2313486"/>
                  <a:pt x="22653" y="2314015"/>
                  <a:pt x="9423" y="2241784"/>
                </a:cubicBezTo>
                <a:cubicBezTo>
                  <a:pt x="-3807" y="2169553"/>
                  <a:pt x="-4335" y="52092"/>
                  <a:pt x="15773" y="19284"/>
                </a:cubicBezTo>
                <a:close/>
              </a:path>
            </a:pathLst>
          </a:custGeom>
          <a:noFill/>
          <a:ln w="38100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23" name="任意多边形 22"/>
          <p:cNvSpPr/>
          <p:nvPr/>
        </p:nvSpPr>
        <p:spPr>
          <a:xfrm>
            <a:off x="9073286" y="2276849"/>
            <a:ext cx="1779246" cy="985830"/>
          </a:xfrm>
          <a:custGeom>
            <a:avLst/>
            <a:gdLst>
              <a:gd name="connsiteX0" fmla="*/ 0 w 1892300"/>
              <a:gd name="connsiteY0" fmla="*/ 1025525 h 1047750"/>
              <a:gd name="connsiteX1" fmla="*/ 3175 w 1892300"/>
              <a:gd name="connsiteY1" fmla="*/ 133350 h 1047750"/>
              <a:gd name="connsiteX2" fmla="*/ 60325 w 1892300"/>
              <a:gd name="connsiteY2" fmla="*/ 44450 h 1047750"/>
              <a:gd name="connsiteX3" fmla="*/ 158750 w 1892300"/>
              <a:gd name="connsiteY3" fmla="*/ 0 h 1047750"/>
              <a:gd name="connsiteX4" fmla="*/ 1758950 w 1892300"/>
              <a:gd name="connsiteY4" fmla="*/ 0 h 1047750"/>
              <a:gd name="connsiteX5" fmla="*/ 1841500 w 1892300"/>
              <a:gd name="connsiteY5" fmla="*/ 44450 h 1047750"/>
              <a:gd name="connsiteX6" fmla="*/ 1892300 w 1892300"/>
              <a:gd name="connsiteY6" fmla="*/ 142875 h 1047750"/>
              <a:gd name="connsiteX7" fmla="*/ 1892300 w 1892300"/>
              <a:gd name="connsiteY7" fmla="*/ 1047750 h 1047750"/>
              <a:gd name="connsiteX8" fmla="*/ 0 w 1892300"/>
              <a:gd name="connsiteY8" fmla="*/ 1025525 h 1047750"/>
              <a:gd name="connsiteX0-1" fmla="*/ 0 w 1892300"/>
              <a:gd name="connsiteY0-2" fmla="*/ 1025525 h 1116965"/>
              <a:gd name="connsiteX1-3" fmla="*/ 3175 w 1892300"/>
              <a:gd name="connsiteY1-4" fmla="*/ 133350 h 1116965"/>
              <a:gd name="connsiteX2-5" fmla="*/ 60325 w 1892300"/>
              <a:gd name="connsiteY2-6" fmla="*/ 44450 h 1116965"/>
              <a:gd name="connsiteX3-7" fmla="*/ 158750 w 1892300"/>
              <a:gd name="connsiteY3-8" fmla="*/ 0 h 1116965"/>
              <a:gd name="connsiteX4-9" fmla="*/ 1758950 w 1892300"/>
              <a:gd name="connsiteY4-10" fmla="*/ 0 h 1116965"/>
              <a:gd name="connsiteX5-11" fmla="*/ 1841500 w 1892300"/>
              <a:gd name="connsiteY5-12" fmla="*/ 44450 h 1116965"/>
              <a:gd name="connsiteX6-13" fmla="*/ 1892300 w 1892300"/>
              <a:gd name="connsiteY6-14" fmla="*/ 142875 h 1116965"/>
              <a:gd name="connsiteX7-15" fmla="*/ 1892300 w 1892300"/>
              <a:gd name="connsiteY7-16" fmla="*/ 1047750 h 1116965"/>
              <a:gd name="connsiteX8-17" fmla="*/ 91440 w 1892300"/>
              <a:gd name="connsiteY8-18" fmla="*/ 1116965 h 1116965"/>
              <a:gd name="connsiteX0-19" fmla="*/ 0 w 1892300"/>
              <a:gd name="connsiteY0-20" fmla="*/ 1025525 h 1047750"/>
              <a:gd name="connsiteX1-21" fmla="*/ 3175 w 1892300"/>
              <a:gd name="connsiteY1-22" fmla="*/ 133350 h 1047750"/>
              <a:gd name="connsiteX2-23" fmla="*/ 60325 w 1892300"/>
              <a:gd name="connsiteY2-24" fmla="*/ 44450 h 1047750"/>
              <a:gd name="connsiteX3-25" fmla="*/ 158750 w 1892300"/>
              <a:gd name="connsiteY3-26" fmla="*/ 0 h 1047750"/>
              <a:gd name="connsiteX4-27" fmla="*/ 1758950 w 1892300"/>
              <a:gd name="connsiteY4-28" fmla="*/ 0 h 1047750"/>
              <a:gd name="connsiteX5-29" fmla="*/ 1841500 w 1892300"/>
              <a:gd name="connsiteY5-30" fmla="*/ 44450 h 1047750"/>
              <a:gd name="connsiteX6-31" fmla="*/ 1892300 w 1892300"/>
              <a:gd name="connsiteY6-32" fmla="*/ 142875 h 1047750"/>
              <a:gd name="connsiteX7-33" fmla="*/ 1892300 w 1892300"/>
              <a:gd name="connsiteY7-34" fmla="*/ 1047750 h 1047750"/>
              <a:gd name="connsiteX0-35" fmla="*/ 0 w 1892300"/>
              <a:gd name="connsiteY0-36" fmla="*/ 1025525 h 1047750"/>
              <a:gd name="connsiteX1-37" fmla="*/ 3175 w 1892300"/>
              <a:gd name="connsiteY1-38" fmla="*/ 133350 h 1047750"/>
              <a:gd name="connsiteX2-39" fmla="*/ 60325 w 1892300"/>
              <a:gd name="connsiteY2-40" fmla="*/ 44450 h 1047750"/>
              <a:gd name="connsiteX3-41" fmla="*/ 158750 w 1892300"/>
              <a:gd name="connsiteY3-42" fmla="*/ 0 h 1047750"/>
              <a:gd name="connsiteX4-43" fmla="*/ 1758950 w 1892300"/>
              <a:gd name="connsiteY4-44" fmla="*/ 0 h 1047750"/>
              <a:gd name="connsiteX5-45" fmla="*/ 1841500 w 1892300"/>
              <a:gd name="connsiteY5-46" fmla="*/ 44450 h 1047750"/>
              <a:gd name="connsiteX6-47" fmla="*/ 1892300 w 1892300"/>
              <a:gd name="connsiteY6-48" fmla="*/ 142875 h 1047750"/>
              <a:gd name="connsiteX7-49" fmla="*/ 1892300 w 1892300"/>
              <a:gd name="connsiteY7-50" fmla="*/ 1047750 h 1047750"/>
              <a:gd name="connsiteX0-51" fmla="*/ 0 w 1902769"/>
              <a:gd name="connsiteY0-52" fmla="*/ 1025525 h 1047750"/>
              <a:gd name="connsiteX1-53" fmla="*/ 3175 w 1902769"/>
              <a:gd name="connsiteY1-54" fmla="*/ 133350 h 1047750"/>
              <a:gd name="connsiteX2-55" fmla="*/ 60325 w 1902769"/>
              <a:gd name="connsiteY2-56" fmla="*/ 44450 h 1047750"/>
              <a:gd name="connsiteX3-57" fmla="*/ 158750 w 1902769"/>
              <a:gd name="connsiteY3-58" fmla="*/ 0 h 1047750"/>
              <a:gd name="connsiteX4-59" fmla="*/ 1758950 w 1902769"/>
              <a:gd name="connsiteY4-60" fmla="*/ 0 h 1047750"/>
              <a:gd name="connsiteX5-61" fmla="*/ 1841500 w 1902769"/>
              <a:gd name="connsiteY5-62" fmla="*/ 44450 h 1047750"/>
              <a:gd name="connsiteX6-63" fmla="*/ 1892300 w 1902769"/>
              <a:gd name="connsiteY6-64" fmla="*/ 142875 h 1047750"/>
              <a:gd name="connsiteX7-65" fmla="*/ 1892300 w 1902769"/>
              <a:gd name="connsiteY7-66" fmla="*/ 1047750 h 1047750"/>
              <a:gd name="connsiteX0-67" fmla="*/ 0 w 1902769"/>
              <a:gd name="connsiteY0-68" fmla="*/ 1025525 h 1047750"/>
              <a:gd name="connsiteX1-69" fmla="*/ 3175 w 1902769"/>
              <a:gd name="connsiteY1-70" fmla="*/ 133350 h 1047750"/>
              <a:gd name="connsiteX2-71" fmla="*/ 60325 w 1902769"/>
              <a:gd name="connsiteY2-72" fmla="*/ 44450 h 1047750"/>
              <a:gd name="connsiteX3-73" fmla="*/ 158750 w 1902769"/>
              <a:gd name="connsiteY3-74" fmla="*/ 0 h 1047750"/>
              <a:gd name="connsiteX4-75" fmla="*/ 1758950 w 1902769"/>
              <a:gd name="connsiteY4-76" fmla="*/ 0 h 1047750"/>
              <a:gd name="connsiteX5-77" fmla="*/ 1841500 w 1902769"/>
              <a:gd name="connsiteY5-78" fmla="*/ 44450 h 1047750"/>
              <a:gd name="connsiteX6-79" fmla="*/ 1892300 w 1902769"/>
              <a:gd name="connsiteY6-80" fmla="*/ 142875 h 1047750"/>
              <a:gd name="connsiteX7-81" fmla="*/ 1892300 w 1902769"/>
              <a:gd name="connsiteY7-82" fmla="*/ 1047750 h 1047750"/>
              <a:gd name="connsiteX0-83" fmla="*/ 0 w 1902769"/>
              <a:gd name="connsiteY0-84" fmla="*/ 1025525 h 1047750"/>
              <a:gd name="connsiteX1-85" fmla="*/ 3175 w 1902769"/>
              <a:gd name="connsiteY1-86" fmla="*/ 133350 h 1047750"/>
              <a:gd name="connsiteX2-87" fmla="*/ 60325 w 1902769"/>
              <a:gd name="connsiteY2-88" fmla="*/ 44450 h 1047750"/>
              <a:gd name="connsiteX3-89" fmla="*/ 158750 w 1902769"/>
              <a:gd name="connsiteY3-90" fmla="*/ 0 h 1047750"/>
              <a:gd name="connsiteX4-91" fmla="*/ 1758950 w 1902769"/>
              <a:gd name="connsiteY4-92" fmla="*/ 0 h 1047750"/>
              <a:gd name="connsiteX5-93" fmla="*/ 1841500 w 1902769"/>
              <a:gd name="connsiteY5-94" fmla="*/ 44450 h 1047750"/>
              <a:gd name="connsiteX6-95" fmla="*/ 1892300 w 1902769"/>
              <a:gd name="connsiteY6-96" fmla="*/ 142875 h 1047750"/>
              <a:gd name="connsiteX7-97" fmla="*/ 1892300 w 1902769"/>
              <a:gd name="connsiteY7-98" fmla="*/ 1047750 h 1047750"/>
              <a:gd name="connsiteX0-99" fmla="*/ 0 w 1892300"/>
              <a:gd name="connsiteY0-100" fmla="*/ 1025525 h 1047750"/>
              <a:gd name="connsiteX1-101" fmla="*/ 3175 w 1892300"/>
              <a:gd name="connsiteY1-102" fmla="*/ 133350 h 1047750"/>
              <a:gd name="connsiteX2-103" fmla="*/ 60325 w 1892300"/>
              <a:gd name="connsiteY2-104" fmla="*/ 44450 h 1047750"/>
              <a:gd name="connsiteX3-105" fmla="*/ 158750 w 1892300"/>
              <a:gd name="connsiteY3-106" fmla="*/ 0 h 1047750"/>
              <a:gd name="connsiteX4-107" fmla="*/ 1758950 w 1892300"/>
              <a:gd name="connsiteY4-108" fmla="*/ 0 h 1047750"/>
              <a:gd name="connsiteX5-109" fmla="*/ 1841500 w 1892300"/>
              <a:gd name="connsiteY5-110" fmla="*/ 44450 h 1047750"/>
              <a:gd name="connsiteX6-111" fmla="*/ 1892300 w 1892300"/>
              <a:gd name="connsiteY6-112" fmla="*/ 142875 h 1047750"/>
              <a:gd name="connsiteX7-113" fmla="*/ 1892300 w 1892300"/>
              <a:gd name="connsiteY7-114" fmla="*/ 1047750 h 1047750"/>
              <a:gd name="connsiteX0-115" fmla="*/ 0 w 1892300"/>
              <a:gd name="connsiteY0-116" fmla="*/ 1025525 h 1047750"/>
              <a:gd name="connsiteX1-117" fmla="*/ 3175 w 1892300"/>
              <a:gd name="connsiteY1-118" fmla="*/ 133350 h 1047750"/>
              <a:gd name="connsiteX2-119" fmla="*/ 60325 w 1892300"/>
              <a:gd name="connsiteY2-120" fmla="*/ 44450 h 1047750"/>
              <a:gd name="connsiteX3-121" fmla="*/ 158750 w 1892300"/>
              <a:gd name="connsiteY3-122" fmla="*/ 0 h 1047750"/>
              <a:gd name="connsiteX4-123" fmla="*/ 1758950 w 1892300"/>
              <a:gd name="connsiteY4-124" fmla="*/ 0 h 1047750"/>
              <a:gd name="connsiteX5-125" fmla="*/ 1841500 w 1892300"/>
              <a:gd name="connsiteY5-126" fmla="*/ 44450 h 1047750"/>
              <a:gd name="connsiteX6-127" fmla="*/ 1892300 w 1892300"/>
              <a:gd name="connsiteY6-128" fmla="*/ 142875 h 1047750"/>
              <a:gd name="connsiteX7-129" fmla="*/ 1892300 w 1892300"/>
              <a:gd name="connsiteY7-130" fmla="*/ 1047750 h 1047750"/>
              <a:gd name="connsiteX0-131" fmla="*/ 0 w 1902769"/>
              <a:gd name="connsiteY0-132" fmla="*/ 1025525 h 1047750"/>
              <a:gd name="connsiteX1-133" fmla="*/ 3175 w 1902769"/>
              <a:gd name="connsiteY1-134" fmla="*/ 133350 h 1047750"/>
              <a:gd name="connsiteX2-135" fmla="*/ 60325 w 1902769"/>
              <a:gd name="connsiteY2-136" fmla="*/ 44450 h 1047750"/>
              <a:gd name="connsiteX3-137" fmla="*/ 158750 w 1902769"/>
              <a:gd name="connsiteY3-138" fmla="*/ 0 h 1047750"/>
              <a:gd name="connsiteX4-139" fmla="*/ 1758950 w 1902769"/>
              <a:gd name="connsiteY4-140" fmla="*/ 0 h 1047750"/>
              <a:gd name="connsiteX5-141" fmla="*/ 1841500 w 1902769"/>
              <a:gd name="connsiteY5-142" fmla="*/ 44450 h 1047750"/>
              <a:gd name="connsiteX6-143" fmla="*/ 1892300 w 1902769"/>
              <a:gd name="connsiteY6-144" fmla="*/ 142875 h 1047750"/>
              <a:gd name="connsiteX7-145" fmla="*/ 1892300 w 1902769"/>
              <a:gd name="connsiteY7-146" fmla="*/ 1047750 h 1047750"/>
              <a:gd name="connsiteX0-147" fmla="*/ 0 w 1892300"/>
              <a:gd name="connsiteY0-148" fmla="*/ 1025525 h 1047750"/>
              <a:gd name="connsiteX1-149" fmla="*/ 3175 w 1892300"/>
              <a:gd name="connsiteY1-150" fmla="*/ 133350 h 1047750"/>
              <a:gd name="connsiteX2-151" fmla="*/ 60325 w 1892300"/>
              <a:gd name="connsiteY2-152" fmla="*/ 44450 h 1047750"/>
              <a:gd name="connsiteX3-153" fmla="*/ 158750 w 1892300"/>
              <a:gd name="connsiteY3-154" fmla="*/ 0 h 1047750"/>
              <a:gd name="connsiteX4-155" fmla="*/ 1758950 w 1892300"/>
              <a:gd name="connsiteY4-156" fmla="*/ 0 h 1047750"/>
              <a:gd name="connsiteX5-157" fmla="*/ 1841500 w 1892300"/>
              <a:gd name="connsiteY5-158" fmla="*/ 44450 h 1047750"/>
              <a:gd name="connsiteX6-159" fmla="*/ 1892300 w 1892300"/>
              <a:gd name="connsiteY6-160" fmla="*/ 142875 h 1047750"/>
              <a:gd name="connsiteX7-161" fmla="*/ 1892300 w 1892300"/>
              <a:gd name="connsiteY7-162" fmla="*/ 1047750 h 1047750"/>
              <a:gd name="connsiteX0-163" fmla="*/ 0 w 1892300"/>
              <a:gd name="connsiteY0-164" fmla="*/ 1025525 h 1047750"/>
              <a:gd name="connsiteX1-165" fmla="*/ 3175 w 1892300"/>
              <a:gd name="connsiteY1-166" fmla="*/ 133350 h 1047750"/>
              <a:gd name="connsiteX2-167" fmla="*/ 60325 w 1892300"/>
              <a:gd name="connsiteY2-168" fmla="*/ 44450 h 1047750"/>
              <a:gd name="connsiteX3-169" fmla="*/ 158750 w 1892300"/>
              <a:gd name="connsiteY3-170" fmla="*/ 0 h 1047750"/>
              <a:gd name="connsiteX4-171" fmla="*/ 1758950 w 1892300"/>
              <a:gd name="connsiteY4-172" fmla="*/ 0 h 1047750"/>
              <a:gd name="connsiteX5-173" fmla="*/ 1841500 w 1892300"/>
              <a:gd name="connsiteY5-174" fmla="*/ 44450 h 1047750"/>
              <a:gd name="connsiteX6-175" fmla="*/ 1892300 w 1892300"/>
              <a:gd name="connsiteY6-176" fmla="*/ 142875 h 1047750"/>
              <a:gd name="connsiteX7-177" fmla="*/ 1892300 w 1892300"/>
              <a:gd name="connsiteY7-178" fmla="*/ 1047750 h 1047750"/>
              <a:gd name="connsiteX0-179" fmla="*/ 0 w 1902769"/>
              <a:gd name="connsiteY0-180" fmla="*/ 1025525 h 1047750"/>
              <a:gd name="connsiteX1-181" fmla="*/ 3175 w 1902769"/>
              <a:gd name="connsiteY1-182" fmla="*/ 133350 h 1047750"/>
              <a:gd name="connsiteX2-183" fmla="*/ 60325 w 1902769"/>
              <a:gd name="connsiteY2-184" fmla="*/ 44450 h 1047750"/>
              <a:gd name="connsiteX3-185" fmla="*/ 158750 w 1902769"/>
              <a:gd name="connsiteY3-186" fmla="*/ 0 h 1047750"/>
              <a:gd name="connsiteX4-187" fmla="*/ 1758950 w 1902769"/>
              <a:gd name="connsiteY4-188" fmla="*/ 0 h 1047750"/>
              <a:gd name="connsiteX5-189" fmla="*/ 1841500 w 1902769"/>
              <a:gd name="connsiteY5-190" fmla="*/ 44450 h 1047750"/>
              <a:gd name="connsiteX6-191" fmla="*/ 1892300 w 1902769"/>
              <a:gd name="connsiteY6-192" fmla="*/ 142875 h 1047750"/>
              <a:gd name="connsiteX7-193" fmla="*/ 1892300 w 1902769"/>
              <a:gd name="connsiteY7-194" fmla="*/ 1047750 h 1047750"/>
              <a:gd name="connsiteX0-195" fmla="*/ 0 w 1900085"/>
              <a:gd name="connsiteY0-196" fmla="*/ 1025525 h 1047750"/>
              <a:gd name="connsiteX1-197" fmla="*/ 3175 w 1900085"/>
              <a:gd name="connsiteY1-198" fmla="*/ 133350 h 1047750"/>
              <a:gd name="connsiteX2-199" fmla="*/ 60325 w 1900085"/>
              <a:gd name="connsiteY2-200" fmla="*/ 44450 h 1047750"/>
              <a:gd name="connsiteX3-201" fmla="*/ 158750 w 1900085"/>
              <a:gd name="connsiteY3-202" fmla="*/ 0 h 1047750"/>
              <a:gd name="connsiteX4-203" fmla="*/ 1758950 w 1900085"/>
              <a:gd name="connsiteY4-204" fmla="*/ 0 h 1047750"/>
              <a:gd name="connsiteX5-205" fmla="*/ 1841500 w 1900085"/>
              <a:gd name="connsiteY5-206" fmla="*/ 44450 h 1047750"/>
              <a:gd name="connsiteX6-207" fmla="*/ 1892300 w 1900085"/>
              <a:gd name="connsiteY6-208" fmla="*/ 142875 h 1047750"/>
              <a:gd name="connsiteX7-209" fmla="*/ 1892300 w 1900085"/>
              <a:gd name="connsiteY7-210" fmla="*/ 1047750 h 1047750"/>
              <a:gd name="connsiteX0-211" fmla="*/ 0 w 1903374"/>
              <a:gd name="connsiteY0-212" fmla="*/ 1025525 h 1047750"/>
              <a:gd name="connsiteX1-213" fmla="*/ 3175 w 1903374"/>
              <a:gd name="connsiteY1-214" fmla="*/ 133350 h 1047750"/>
              <a:gd name="connsiteX2-215" fmla="*/ 60325 w 1903374"/>
              <a:gd name="connsiteY2-216" fmla="*/ 44450 h 1047750"/>
              <a:gd name="connsiteX3-217" fmla="*/ 158750 w 1903374"/>
              <a:gd name="connsiteY3-218" fmla="*/ 0 h 1047750"/>
              <a:gd name="connsiteX4-219" fmla="*/ 1758950 w 1903374"/>
              <a:gd name="connsiteY4-220" fmla="*/ 0 h 1047750"/>
              <a:gd name="connsiteX5-221" fmla="*/ 1851025 w 1903374"/>
              <a:gd name="connsiteY5-222" fmla="*/ 51594 h 1047750"/>
              <a:gd name="connsiteX6-223" fmla="*/ 1892300 w 1903374"/>
              <a:gd name="connsiteY6-224" fmla="*/ 142875 h 1047750"/>
              <a:gd name="connsiteX7-225" fmla="*/ 1892300 w 1903374"/>
              <a:gd name="connsiteY7-226" fmla="*/ 1047750 h 1047750"/>
              <a:gd name="connsiteX0-227" fmla="*/ 0 w 1892300"/>
              <a:gd name="connsiteY0-228" fmla="*/ 1025525 h 1047750"/>
              <a:gd name="connsiteX1-229" fmla="*/ 3175 w 1892300"/>
              <a:gd name="connsiteY1-230" fmla="*/ 133350 h 1047750"/>
              <a:gd name="connsiteX2-231" fmla="*/ 60325 w 1892300"/>
              <a:gd name="connsiteY2-232" fmla="*/ 44450 h 1047750"/>
              <a:gd name="connsiteX3-233" fmla="*/ 158750 w 1892300"/>
              <a:gd name="connsiteY3-234" fmla="*/ 0 h 1047750"/>
              <a:gd name="connsiteX4-235" fmla="*/ 1758950 w 1892300"/>
              <a:gd name="connsiteY4-236" fmla="*/ 0 h 1047750"/>
              <a:gd name="connsiteX5-237" fmla="*/ 1851025 w 1892300"/>
              <a:gd name="connsiteY5-238" fmla="*/ 51594 h 1047750"/>
              <a:gd name="connsiteX6-239" fmla="*/ 1892300 w 1892300"/>
              <a:gd name="connsiteY6-240" fmla="*/ 142875 h 1047750"/>
              <a:gd name="connsiteX7-241" fmla="*/ 1892300 w 1892300"/>
              <a:gd name="connsiteY7-242" fmla="*/ 1047750 h 1047750"/>
              <a:gd name="connsiteX0-243" fmla="*/ 0 w 1926290"/>
              <a:gd name="connsiteY0-244" fmla="*/ 1025525 h 1047750"/>
              <a:gd name="connsiteX1-245" fmla="*/ 3175 w 1926290"/>
              <a:gd name="connsiteY1-246" fmla="*/ 133350 h 1047750"/>
              <a:gd name="connsiteX2-247" fmla="*/ 60325 w 1926290"/>
              <a:gd name="connsiteY2-248" fmla="*/ 44450 h 1047750"/>
              <a:gd name="connsiteX3-249" fmla="*/ 158750 w 1926290"/>
              <a:gd name="connsiteY3-250" fmla="*/ 0 h 1047750"/>
              <a:gd name="connsiteX4-251" fmla="*/ 1758950 w 1926290"/>
              <a:gd name="connsiteY4-252" fmla="*/ 0 h 1047750"/>
              <a:gd name="connsiteX5-253" fmla="*/ 1892300 w 1926290"/>
              <a:gd name="connsiteY5-254" fmla="*/ 142875 h 1047750"/>
              <a:gd name="connsiteX6-255" fmla="*/ 1892300 w 1926290"/>
              <a:gd name="connsiteY6-256" fmla="*/ 1047750 h 1047750"/>
              <a:gd name="connsiteX0-257" fmla="*/ 0 w 1923043"/>
              <a:gd name="connsiteY0-258" fmla="*/ 1025525 h 1047750"/>
              <a:gd name="connsiteX1-259" fmla="*/ 3175 w 1923043"/>
              <a:gd name="connsiteY1-260" fmla="*/ 133350 h 1047750"/>
              <a:gd name="connsiteX2-261" fmla="*/ 60325 w 1923043"/>
              <a:gd name="connsiteY2-262" fmla="*/ 44450 h 1047750"/>
              <a:gd name="connsiteX3-263" fmla="*/ 158750 w 1923043"/>
              <a:gd name="connsiteY3-264" fmla="*/ 0 h 1047750"/>
              <a:gd name="connsiteX4-265" fmla="*/ 1758950 w 1923043"/>
              <a:gd name="connsiteY4-266" fmla="*/ 0 h 1047750"/>
              <a:gd name="connsiteX5-267" fmla="*/ 1892300 w 1923043"/>
              <a:gd name="connsiteY5-268" fmla="*/ 142875 h 1047750"/>
              <a:gd name="connsiteX6-269" fmla="*/ 1892300 w 1923043"/>
              <a:gd name="connsiteY6-270" fmla="*/ 1047750 h 1047750"/>
              <a:gd name="connsiteX0-271" fmla="*/ 0 w 1934128"/>
              <a:gd name="connsiteY0-272" fmla="*/ 1058770 h 1080995"/>
              <a:gd name="connsiteX1-273" fmla="*/ 3175 w 1934128"/>
              <a:gd name="connsiteY1-274" fmla="*/ 166595 h 1080995"/>
              <a:gd name="connsiteX2-275" fmla="*/ 60325 w 1934128"/>
              <a:gd name="connsiteY2-276" fmla="*/ 77695 h 1080995"/>
              <a:gd name="connsiteX3-277" fmla="*/ 158750 w 1934128"/>
              <a:gd name="connsiteY3-278" fmla="*/ 33245 h 1080995"/>
              <a:gd name="connsiteX4-279" fmla="*/ 1758950 w 1934128"/>
              <a:gd name="connsiteY4-280" fmla="*/ 33245 h 1080995"/>
              <a:gd name="connsiteX5-281" fmla="*/ 1892300 w 1934128"/>
              <a:gd name="connsiteY5-282" fmla="*/ 176120 h 1080995"/>
              <a:gd name="connsiteX6-283" fmla="*/ 1892300 w 1934128"/>
              <a:gd name="connsiteY6-284" fmla="*/ 1080995 h 1080995"/>
              <a:gd name="connsiteX0-285" fmla="*/ 0 w 1892300"/>
              <a:gd name="connsiteY0-286" fmla="*/ 1055483 h 1077708"/>
              <a:gd name="connsiteX1-287" fmla="*/ 3175 w 1892300"/>
              <a:gd name="connsiteY1-288" fmla="*/ 163308 h 1077708"/>
              <a:gd name="connsiteX2-289" fmla="*/ 60325 w 1892300"/>
              <a:gd name="connsiteY2-290" fmla="*/ 74408 h 1077708"/>
              <a:gd name="connsiteX3-291" fmla="*/ 158750 w 1892300"/>
              <a:gd name="connsiteY3-292" fmla="*/ 29958 h 1077708"/>
              <a:gd name="connsiteX4-293" fmla="*/ 1758950 w 1892300"/>
              <a:gd name="connsiteY4-294" fmla="*/ 29958 h 1077708"/>
              <a:gd name="connsiteX5-295" fmla="*/ 1892300 w 1892300"/>
              <a:gd name="connsiteY5-296" fmla="*/ 172833 h 1077708"/>
              <a:gd name="connsiteX6-297" fmla="*/ 1892300 w 1892300"/>
              <a:gd name="connsiteY6-298" fmla="*/ 1077708 h 1077708"/>
              <a:gd name="connsiteX0-299" fmla="*/ 0 w 2030012"/>
              <a:gd name="connsiteY0-300" fmla="*/ 1027783 h 1050008"/>
              <a:gd name="connsiteX1-301" fmla="*/ 3175 w 2030012"/>
              <a:gd name="connsiteY1-302" fmla="*/ 135608 h 1050008"/>
              <a:gd name="connsiteX2-303" fmla="*/ 60325 w 2030012"/>
              <a:gd name="connsiteY2-304" fmla="*/ 46708 h 1050008"/>
              <a:gd name="connsiteX3-305" fmla="*/ 158750 w 2030012"/>
              <a:gd name="connsiteY3-306" fmla="*/ 2258 h 1050008"/>
              <a:gd name="connsiteX4-307" fmla="*/ 1758950 w 2030012"/>
              <a:gd name="connsiteY4-308" fmla="*/ 2258 h 1050008"/>
              <a:gd name="connsiteX5-309" fmla="*/ 1892300 w 2030012"/>
              <a:gd name="connsiteY5-310" fmla="*/ 145133 h 1050008"/>
              <a:gd name="connsiteX6-311" fmla="*/ 1892300 w 2030012"/>
              <a:gd name="connsiteY6-312" fmla="*/ 1050008 h 1050008"/>
              <a:gd name="connsiteX0-313" fmla="*/ 0 w 1892300"/>
              <a:gd name="connsiteY0-314" fmla="*/ 1035049 h 1057274"/>
              <a:gd name="connsiteX1-315" fmla="*/ 3175 w 1892300"/>
              <a:gd name="connsiteY1-316" fmla="*/ 142874 h 1057274"/>
              <a:gd name="connsiteX2-317" fmla="*/ 60325 w 1892300"/>
              <a:gd name="connsiteY2-318" fmla="*/ 53974 h 1057274"/>
              <a:gd name="connsiteX3-319" fmla="*/ 158750 w 1892300"/>
              <a:gd name="connsiteY3-320" fmla="*/ 9524 h 1057274"/>
              <a:gd name="connsiteX4-321" fmla="*/ 1758950 w 1892300"/>
              <a:gd name="connsiteY4-322" fmla="*/ 9524 h 1057274"/>
              <a:gd name="connsiteX5-323" fmla="*/ 1892300 w 1892300"/>
              <a:gd name="connsiteY5-324" fmla="*/ 152399 h 1057274"/>
              <a:gd name="connsiteX6-325" fmla="*/ 1892300 w 1892300"/>
              <a:gd name="connsiteY6-326" fmla="*/ 1057274 h 1057274"/>
              <a:gd name="connsiteX0-327" fmla="*/ 0 w 1899002"/>
              <a:gd name="connsiteY0-328" fmla="*/ 1035049 h 1057274"/>
              <a:gd name="connsiteX1-329" fmla="*/ 3175 w 1899002"/>
              <a:gd name="connsiteY1-330" fmla="*/ 142874 h 1057274"/>
              <a:gd name="connsiteX2-331" fmla="*/ 60325 w 1899002"/>
              <a:gd name="connsiteY2-332" fmla="*/ 53974 h 1057274"/>
              <a:gd name="connsiteX3-333" fmla="*/ 158750 w 1899002"/>
              <a:gd name="connsiteY3-334" fmla="*/ 9524 h 1057274"/>
              <a:gd name="connsiteX4-335" fmla="*/ 1758950 w 1899002"/>
              <a:gd name="connsiteY4-336" fmla="*/ 9524 h 1057274"/>
              <a:gd name="connsiteX5-337" fmla="*/ 1892300 w 1899002"/>
              <a:gd name="connsiteY5-338" fmla="*/ 152399 h 1057274"/>
              <a:gd name="connsiteX6-339" fmla="*/ 1892300 w 1899002"/>
              <a:gd name="connsiteY6-340" fmla="*/ 1057274 h 1057274"/>
              <a:gd name="connsiteX0-341" fmla="*/ 0 w 1899002"/>
              <a:gd name="connsiteY0-342" fmla="*/ 1035049 h 1057274"/>
              <a:gd name="connsiteX1-343" fmla="*/ 3175 w 1899002"/>
              <a:gd name="connsiteY1-344" fmla="*/ 142874 h 1057274"/>
              <a:gd name="connsiteX2-345" fmla="*/ 158750 w 1899002"/>
              <a:gd name="connsiteY2-346" fmla="*/ 9524 h 1057274"/>
              <a:gd name="connsiteX3-347" fmla="*/ 1758950 w 1899002"/>
              <a:gd name="connsiteY3-348" fmla="*/ 9524 h 1057274"/>
              <a:gd name="connsiteX4-349" fmla="*/ 1892300 w 1899002"/>
              <a:gd name="connsiteY4-350" fmla="*/ 152399 h 1057274"/>
              <a:gd name="connsiteX5-351" fmla="*/ 1892300 w 1899002"/>
              <a:gd name="connsiteY5-352" fmla="*/ 1057274 h 1057274"/>
              <a:gd name="connsiteX0-353" fmla="*/ 0 w 1899002"/>
              <a:gd name="connsiteY0-354" fmla="*/ 1051684 h 1073909"/>
              <a:gd name="connsiteX1-355" fmla="*/ 3175 w 1899002"/>
              <a:gd name="connsiteY1-356" fmla="*/ 159509 h 1073909"/>
              <a:gd name="connsiteX2-357" fmla="*/ 158750 w 1899002"/>
              <a:gd name="connsiteY2-358" fmla="*/ 26159 h 1073909"/>
              <a:gd name="connsiteX3-359" fmla="*/ 1758950 w 1899002"/>
              <a:gd name="connsiteY3-360" fmla="*/ 26159 h 1073909"/>
              <a:gd name="connsiteX4-361" fmla="*/ 1892300 w 1899002"/>
              <a:gd name="connsiteY4-362" fmla="*/ 169034 h 1073909"/>
              <a:gd name="connsiteX5-363" fmla="*/ 1892300 w 1899002"/>
              <a:gd name="connsiteY5-364" fmla="*/ 1073909 h 1073909"/>
              <a:gd name="connsiteX0-365" fmla="*/ 0 w 1899002"/>
              <a:gd name="connsiteY0-366" fmla="*/ 1038327 h 1060552"/>
              <a:gd name="connsiteX1-367" fmla="*/ 3175 w 1899002"/>
              <a:gd name="connsiteY1-368" fmla="*/ 146152 h 1060552"/>
              <a:gd name="connsiteX2-369" fmla="*/ 158750 w 1899002"/>
              <a:gd name="connsiteY2-370" fmla="*/ 12802 h 1060552"/>
              <a:gd name="connsiteX3-371" fmla="*/ 1758950 w 1899002"/>
              <a:gd name="connsiteY3-372" fmla="*/ 12802 h 1060552"/>
              <a:gd name="connsiteX4-373" fmla="*/ 1892300 w 1899002"/>
              <a:gd name="connsiteY4-374" fmla="*/ 155677 h 1060552"/>
              <a:gd name="connsiteX5-375" fmla="*/ 1892300 w 1899002"/>
              <a:gd name="connsiteY5-376" fmla="*/ 1060552 h 1060552"/>
              <a:gd name="connsiteX0-377" fmla="*/ 20477 w 1919479"/>
              <a:gd name="connsiteY0-378" fmla="*/ 1038327 h 1060552"/>
              <a:gd name="connsiteX1-379" fmla="*/ 23652 w 1919479"/>
              <a:gd name="connsiteY1-380" fmla="*/ 146152 h 1060552"/>
              <a:gd name="connsiteX2-381" fmla="*/ 179227 w 1919479"/>
              <a:gd name="connsiteY2-382" fmla="*/ 12802 h 1060552"/>
              <a:gd name="connsiteX3-383" fmla="*/ 1779427 w 1919479"/>
              <a:gd name="connsiteY3-384" fmla="*/ 12802 h 1060552"/>
              <a:gd name="connsiteX4-385" fmla="*/ 1912777 w 1919479"/>
              <a:gd name="connsiteY4-386" fmla="*/ 155677 h 1060552"/>
              <a:gd name="connsiteX5-387" fmla="*/ 1912777 w 1919479"/>
              <a:gd name="connsiteY5-388" fmla="*/ 1060552 h 1060552"/>
              <a:gd name="connsiteX0-389" fmla="*/ 7800 w 1906802"/>
              <a:gd name="connsiteY0-390" fmla="*/ 1038327 h 1060552"/>
              <a:gd name="connsiteX1-391" fmla="*/ 10975 w 1906802"/>
              <a:gd name="connsiteY1-392" fmla="*/ 146152 h 1060552"/>
              <a:gd name="connsiteX2-393" fmla="*/ 166550 w 1906802"/>
              <a:gd name="connsiteY2-394" fmla="*/ 12802 h 1060552"/>
              <a:gd name="connsiteX3-395" fmla="*/ 1766750 w 1906802"/>
              <a:gd name="connsiteY3-396" fmla="*/ 12802 h 1060552"/>
              <a:gd name="connsiteX4-397" fmla="*/ 1900100 w 1906802"/>
              <a:gd name="connsiteY4-398" fmla="*/ 155677 h 1060552"/>
              <a:gd name="connsiteX5-399" fmla="*/ 1900100 w 1906802"/>
              <a:gd name="connsiteY5-400" fmla="*/ 1060552 h 1060552"/>
              <a:gd name="connsiteX0-401" fmla="*/ 7800 w 1906802"/>
              <a:gd name="connsiteY0-402" fmla="*/ 1037300 h 1059525"/>
              <a:gd name="connsiteX1-403" fmla="*/ 10975 w 1906802"/>
              <a:gd name="connsiteY1-404" fmla="*/ 145125 h 1059525"/>
              <a:gd name="connsiteX2-405" fmla="*/ 166550 w 1906802"/>
              <a:gd name="connsiteY2-406" fmla="*/ 11775 h 1059525"/>
              <a:gd name="connsiteX3-407" fmla="*/ 1766750 w 1906802"/>
              <a:gd name="connsiteY3-408" fmla="*/ 11775 h 1059525"/>
              <a:gd name="connsiteX4-409" fmla="*/ 1900100 w 1906802"/>
              <a:gd name="connsiteY4-410" fmla="*/ 154650 h 1059525"/>
              <a:gd name="connsiteX5-411" fmla="*/ 1900100 w 1906802"/>
              <a:gd name="connsiteY5-412" fmla="*/ 1059525 h 1059525"/>
              <a:gd name="connsiteX0-413" fmla="*/ 7800 w 1906802"/>
              <a:gd name="connsiteY0-414" fmla="*/ 1034280 h 1056505"/>
              <a:gd name="connsiteX1-415" fmla="*/ 10975 w 1906802"/>
              <a:gd name="connsiteY1-416" fmla="*/ 142105 h 1056505"/>
              <a:gd name="connsiteX2-417" fmla="*/ 166550 w 1906802"/>
              <a:gd name="connsiteY2-418" fmla="*/ 8755 h 1056505"/>
              <a:gd name="connsiteX3-419" fmla="*/ 1766750 w 1906802"/>
              <a:gd name="connsiteY3-420" fmla="*/ 8755 h 1056505"/>
              <a:gd name="connsiteX4-421" fmla="*/ 1900100 w 1906802"/>
              <a:gd name="connsiteY4-422" fmla="*/ 151630 h 1056505"/>
              <a:gd name="connsiteX5-423" fmla="*/ 1900100 w 1906802"/>
              <a:gd name="connsiteY5-424" fmla="*/ 1056505 h 1056505"/>
              <a:gd name="connsiteX0-425" fmla="*/ 7800 w 1906802"/>
              <a:gd name="connsiteY0-426" fmla="*/ 1034280 h 1056505"/>
              <a:gd name="connsiteX1-427" fmla="*/ 10975 w 1906802"/>
              <a:gd name="connsiteY1-428" fmla="*/ 142105 h 1056505"/>
              <a:gd name="connsiteX2-429" fmla="*/ 166550 w 1906802"/>
              <a:gd name="connsiteY2-430" fmla="*/ 8755 h 1056505"/>
              <a:gd name="connsiteX3-431" fmla="*/ 1766750 w 1906802"/>
              <a:gd name="connsiteY3-432" fmla="*/ 8755 h 1056505"/>
              <a:gd name="connsiteX4-433" fmla="*/ 1900100 w 1906802"/>
              <a:gd name="connsiteY4-434" fmla="*/ 151630 h 1056505"/>
              <a:gd name="connsiteX5-435" fmla="*/ 1900100 w 1906802"/>
              <a:gd name="connsiteY5-436" fmla="*/ 1056505 h 105650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</a:cxnLst>
            <a:rect l="l" t="t" r="r" b="b"/>
            <a:pathLst>
              <a:path w="1906802" h="1056505">
                <a:moveTo>
                  <a:pt x="7800" y="1034280"/>
                </a:moveTo>
                <a:cubicBezTo>
                  <a:pt x="8858" y="736888"/>
                  <a:pt x="-12308" y="212749"/>
                  <a:pt x="10975" y="142105"/>
                </a:cubicBezTo>
                <a:cubicBezTo>
                  <a:pt x="34258" y="71461"/>
                  <a:pt x="88498" y="17486"/>
                  <a:pt x="166550" y="8755"/>
                </a:cubicBezTo>
                <a:cubicBezTo>
                  <a:pt x="244602" y="24"/>
                  <a:pt x="1683407" y="-5532"/>
                  <a:pt x="1766750" y="8755"/>
                </a:cubicBezTo>
                <a:cubicBezTo>
                  <a:pt x="1850093" y="23042"/>
                  <a:pt x="1885019" y="62730"/>
                  <a:pt x="1900100" y="151630"/>
                </a:cubicBezTo>
                <a:cubicBezTo>
                  <a:pt x="1915181" y="240530"/>
                  <a:pt x="1900100" y="754880"/>
                  <a:pt x="1900100" y="1056505"/>
                </a:cubicBezTo>
              </a:path>
            </a:pathLst>
          </a:custGeom>
          <a:noFill/>
          <a:ln w="38100">
            <a:solidFill>
              <a:srgbClr val="4140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14042"/>
              </a:solidFill>
            </a:endParaRPr>
          </a:p>
        </p:txBody>
      </p:sp>
      <p:sp>
        <p:nvSpPr>
          <p:cNvPr id="24" name="矩形 23"/>
          <p:cNvSpPr/>
          <p:nvPr/>
        </p:nvSpPr>
        <p:spPr>
          <a:xfrm>
            <a:off x="9454483" y="2384850"/>
            <a:ext cx="1056756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4400" dirty="0" smtClean="0">
                <a:solidFill>
                  <a:srgbClr val="414042"/>
                </a:solidFill>
                <a:latin typeface="新蒂黑板报" panose="03000600000000000000" pitchFamily="66" charset="-128"/>
                <a:ea typeface="新蒂黑板报" panose="03000600000000000000" pitchFamily="66" charset="-128"/>
              </a:rPr>
              <a:t>04</a:t>
            </a:r>
            <a:endParaRPr lang="en-US" altLang="zh-CN" sz="4400" dirty="0">
              <a:solidFill>
                <a:srgbClr val="414042"/>
              </a:solidFill>
              <a:latin typeface="新蒂黑板报" panose="03000600000000000000" pitchFamily="66" charset="-128"/>
              <a:ea typeface="新蒂黑板报" panose="03000600000000000000" pitchFamily="66" charset="-128"/>
            </a:endParaRPr>
          </a:p>
        </p:txBody>
      </p:sp>
      <p:sp>
        <p:nvSpPr>
          <p:cNvPr id="25" name="矩形 24"/>
          <p:cNvSpPr/>
          <p:nvPr/>
        </p:nvSpPr>
        <p:spPr>
          <a:xfrm>
            <a:off x="8978318" y="4096387"/>
            <a:ext cx="2000520" cy="11684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0000"/>
              </a:lnSpc>
            </a:pPr>
            <a:r>
              <a:rPr lang="zh-CN" altLang="en-US" sz="1400" dirty="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更多手绘模板敬请关注蓝素材。蓝素材</a:t>
            </a:r>
            <a:r>
              <a:rPr lang="zh-CN" altLang="zh-CN" sz="1400" dirty="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400" dirty="0" smtClean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在此处输入文字。在此处输入文字。</a:t>
            </a:r>
            <a:endParaRPr lang="en-US" altLang="zh-CN" sz="1400" dirty="0">
              <a:solidFill>
                <a:srgbClr val="414042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26" name="矩形 25"/>
          <p:cNvSpPr/>
          <p:nvPr/>
        </p:nvSpPr>
        <p:spPr>
          <a:xfrm>
            <a:off x="9628531" y="3725871"/>
            <a:ext cx="984550" cy="4119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  <a:endParaRPr lang="en-US" altLang="zh-CN" sz="2000" b="1" dirty="0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27" name="Freeform 30"/>
          <p:cNvSpPr>
            <a:spLocks noEditPoints="1"/>
          </p:cNvSpPr>
          <p:nvPr/>
        </p:nvSpPr>
        <p:spPr bwMode="auto">
          <a:xfrm>
            <a:off x="9386810" y="3769447"/>
            <a:ext cx="299362" cy="264641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14042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grpSp>
        <p:nvGrpSpPr>
          <p:cNvPr id="28" name="组合 27"/>
          <p:cNvGrpSpPr/>
          <p:nvPr/>
        </p:nvGrpSpPr>
        <p:grpSpPr>
          <a:xfrm>
            <a:off x="1499616" y="673342"/>
            <a:ext cx="9314688" cy="499246"/>
            <a:chOff x="1499616" y="673342"/>
            <a:chExt cx="9314688" cy="499246"/>
          </a:xfrm>
        </p:grpSpPr>
        <p:grpSp>
          <p:nvGrpSpPr>
            <p:cNvPr id="29" name="组合 28"/>
            <p:cNvGrpSpPr/>
            <p:nvPr/>
          </p:nvGrpSpPr>
          <p:grpSpPr>
            <a:xfrm>
              <a:off x="4486911" y="674862"/>
              <a:ext cx="435383" cy="439781"/>
              <a:chOff x="1549033" y="966509"/>
              <a:chExt cx="545127" cy="550634"/>
            </a:xfrm>
          </p:grpSpPr>
          <p:sp>
            <p:nvSpPr>
              <p:cNvPr id="38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39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40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41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  <p:cxnSp>
          <p:nvCxnSpPr>
            <p:cNvPr id="30" name="直接连接符 29"/>
            <p:cNvCxnSpPr/>
            <p:nvPr/>
          </p:nvCxnSpPr>
          <p:spPr>
            <a:xfrm>
              <a:off x="1499616" y="885700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直接连接符 30"/>
            <p:cNvCxnSpPr/>
            <p:nvPr/>
          </p:nvCxnSpPr>
          <p:spPr>
            <a:xfrm>
              <a:off x="8034528" y="894844"/>
              <a:ext cx="2779776" cy="9144"/>
            </a:xfrm>
            <a:prstGeom prst="line">
              <a:avLst/>
            </a:prstGeom>
            <a:ln>
              <a:solidFill>
                <a:srgbClr val="41404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" name="矩形 31"/>
            <p:cNvSpPr/>
            <p:nvPr/>
          </p:nvSpPr>
          <p:spPr>
            <a:xfrm>
              <a:off x="4922294" y="710923"/>
              <a:ext cx="2340725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400" b="1" smtClean="0">
                  <a:solidFill>
                    <a:srgbClr val="414042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这里是本页标题</a:t>
              </a:r>
              <a:endParaRPr lang="en-US" altLang="zh-CN" sz="2400" b="1" dirty="0">
                <a:solidFill>
                  <a:srgbClr val="414042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grpSp>
          <p:nvGrpSpPr>
            <p:cNvPr id="33" name="组合 32"/>
            <p:cNvGrpSpPr/>
            <p:nvPr/>
          </p:nvGrpSpPr>
          <p:grpSpPr>
            <a:xfrm>
              <a:off x="7346297" y="673342"/>
              <a:ext cx="435383" cy="439781"/>
              <a:chOff x="1549033" y="966509"/>
              <a:chExt cx="545127" cy="550634"/>
            </a:xfrm>
          </p:grpSpPr>
          <p:sp>
            <p:nvSpPr>
              <p:cNvPr id="34" name="Freeform 99"/>
              <p:cNvSpPr>
                <a:spLocks noEditPoints="1"/>
              </p:cNvSpPr>
              <p:nvPr/>
            </p:nvSpPr>
            <p:spPr bwMode="auto">
              <a:xfrm>
                <a:off x="1558669" y="976145"/>
                <a:ext cx="525855" cy="531362"/>
              </a:xfrm>
              <a:custGeom>
                <a:avLst/>
                <a:gdLst>
                  <a:gd name="T0" fmla="*/ 104 w 110"/>
                  <a:gd name="T1" fmla="*/ 46 h 111"/>
                  <a:gd name="T2" fmla="*/ 96 w 110"/>
                  <a:gd name="T3" fmla="*/ 46 h 111"/>
                  <a:gd name="T4" fmla="*/ 90 w 110"/>
                  <a:gd name="T5" fmla="*/ 34 h 111"/>
                  <a:gd name="T6" fmla="*/ 97 w 110"/>
                  <a:gd name="T7" fmla="*/ 27 h 111"/>
                  <a:gd name="T8" fmla="*/ 97 w 110"/>
                  <a:gd name="T9" fmla="*/ 19 h 111"/>
                  <a:gd name="T10" fmla="*/ 92 w 110"/>
                  <a:gd name="T11" fmla="*/ 14 h 111"/>
                  <a:gd name="T12" fmla="*/ 84 w 110"/>
                  <a:gd name="T13" fmla="*/ 14 h 111"/>
                  <a:gd name="T14" fmla="*/ 77 w 110"/>
                  <a:gd name="T15" fmla="*/ 21 h 111"/>
                  <a:gd name="T16" fmla="*/ 64 w 110"/>
                  <a:gd name="T17" fmla="*/ 15 h 111"/>
                  <a:gd name="T18" fmla="*/ 64 w 110"/>
                  <a:gd name="T19" fmla="*/ 6 h 111"/>
                  <a:gd name="T20" fmla="*/ 58 w 110"/>
                  <a:gd name="T21" fmla="*/ 0 h 111"/>
                  <a:gd name="T22" fmla="*/ 52 w 110"/>
                  <a:gd name="T23" fmla="*/ 0 h 111"/>
                  <a:gd name="T24" fmla="*/ 46 w 110"/>
                  <a:gd name="T25" fmla="*/ 6 h 111"/>
                  <a:gd name="T26" fmla="*/ 46 w 110"/>
                  <a:gd name="T27" fmla="*/ 15 h 111"/>
                  <a:gd name="T28" fmla="*/ 33 w 110"/>
                  <a:gd name="T29" fmla="*/ 20 h 111"/>
                  <a:gd name="T30" fmla="*/ 27 w 110"/>
                  <a:gd name="T31" fmla="*/ 14 h 111"/>
                  <a:gd name="T32" fmla="*/ 19 w 110"/>
                  <a:gd name="T33" fmla="*/ 14 h 111"/>
                  <a:gd name="T34" fmla="*/ 14 w 110"/>
                  <a:gd name="T35" fmla="*/ 19 h 111"/>
                  <a:gd name="T36" fmla="*/ 14 w 110"/>
                  <a:gd name="T37" fmla="*/ 27 h 111"/>
                  <a:gd name="T38" fmla="*/ 20 w 110"/>
                  <a:gd name="T39" fmla="*/ 33 h 111"/>
                  <a:gd name="T40" fmla="*/ 15 w 110"/>
                  <a:gd name="T41" fmla="*/ 46 h 111"/>
                  <a:gd name="T42" fmla="*/ 6 w 110"/>
                  <a:gd name="T43" fmla="*/ 46 h 111"/>
                  <a:gd name="T44" fmla="*/ 0 w 110"/>
                  <a:gd name="T45" fmla="*/ 52 h 111"/>
                  <a:gd name="T46" fmla="*/ 0 w 110"/>
                  <a:gd name="T47" fmla="*/ 59 h 111"/>
                  <a:gd name="T48" fmla="*/ 6 w 110"/>
                  <a:gd name="T49" fmla="*/ 65 h 111"/>
                  <a:gd name="T50" fmla="*/ 15 w 110"/>
                  <a:gd name="T51" fmla="*/ 65 h 111"/>
                  <a:gd name="T52" fmla="*/ 20 w 110"/>
                  <a:gd name="T53" fmla="*/ 78 h 111"/>
                  <a:gd name="T54" fmla="*/ 14 w 110"/>
                  <a:gd name="T55" fmla="*/ 84 h 111"/>
                  <a:gd name="T56" fmla="*/ 14 w 110"/>
                  <a:gd name="T57" fmla="*/ 92 h 111"/>
                  <a:gd name="T58" fmla="*/ 18 w 110"/>
                  <a:gd name="T59" fmla="*/ 97 h 111"/>
                  <a:gd name="T60" fmla="*/ 26 w 110"/>
                  <a:gd name="T61" fmla="*/ 97 h 111"/>
                  <a:gd name="T62" fmla="*/ 33 w 110"/>
                  <a:gd name="T63" fmla="*/ 91 h 111"/>
                  <a:gd name="T64" fmla="*/ 46 w 110"/>
                  <a:gd name="T65" fmla="*/ 96 h 111"/>
                  <a:gd name="T66" fmla="*/ 46 w 110"/>
                  <a:gd name="T67" fmla="*/ 105 h 111"/>
                  <a:gd name="T68" fmla="*/ 52 w 110"/>
                  <a:gd name="T69" fmla="*/ 111 h 111"/>
                  <a:gd name="T70" fmla="*/ 58 w 110"/>
                  <a:gd name="T71" fmla="*/ 111 h 111"/>
                  <a:gd name="T72" fmla="*/ 64 w 110"/>
                  <a:gd name="T73" fmla="*/ 105 h 111"/>
                  <a:gd name="T74" fmla="*/ 64 w 110"/>
                  <a:gd name="T75" fmla="*/ 96 h 111"/>
                  <a:gd name="T76" fmla="*/ 77 w 110"/>
                  <a:gd name="T77" fmla="*/ 91 h 111"/>
                  <a:gd name="T78" fmla="*/ 83 w 110"/>
                  <a:gd name="T79" fmla="*/ 97 h 111"/>
                  <a:gd name="T80" fmla="*/ 92 w 110"/>
                  <a:gd name="T81" fmla="*/ 97 h 111"/>
                  <a:gd name="T82" fmla="*/ 96 w 110"/>
                  <a:gd name="T83" fmla="*/ 92 h 111"/>
                  <a:gd name="T84" fmla="*/ 96 w 110"/>
                  <a:gd name="T85" fmla="*/ 84 h 111"/>
                  <a:gd name="T86" fmla="*/ 90 w 110"/>
                  <a:gd name="T87" fmla="*/ 78 h 111"/>
                  <a:gd name="T88" fmla="*/ 95 w 110"/>
                  <a:gd name="T89" fmla="*/ 65 h 111"/>
                  <a:gd name="T90" fmla="*/ 104 w 110"/>
                  <a:gd name="T91" fmla="*/ 65 h 111"/>
                  <a:gd name="T92" fmla="*/ 110 w 110"/>
                  <a:gd name="T93" fmla="*/ 59 h 111"/>
                  <a:gd name="T94" fmla="*/ 110 w 110"/>
                  <a:gd name="T95" fmla="*/ 52 h 111"/>
                  <a:gd name="T96" fmla="*/ 104 w 110"/>
                  <a:gd name="T97" fmla="*/ 46 h 111"/>
                  <a:gd name="T98" fmla="*/ 55 w 110"/>
                  <a:gd name="T99" fmla="*/ 74 h 111"/>
                  <a:gd name="T100" fmla="*/ 37 w 110"/>
                  <a:gd name="T101" fmla="*/ 56 h 111"/>
                  <a:gd name="T102" fmla="*/ 55 w 110"/>
                  <a:gd name="T103" fmla="*/ 37 h 111"/>
                  <a:gd name="T104" fmla="*/ 74 w 110"/>
                  <a:gd name="T105" fmla="*/ 56 h 111"/>
                  <a:gd name="T106" fmla="*/ 55 w 110"/>
                  <a:gd name="T107" fmla="*/ 7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111">
                    <a:moveTo>
                      <a:pt x="104" y="46"/>
                    </a:moveTo>
                    <a:cubicBezTo>
                      <a:pt x="96" y="46"/>
                      <a:pt x="96" y="46"/>
                      <a:pt x="96" y="46"/>
                    </a:cubicBezTo>
                    <a:cubicBezTo>
                      <a:pt x="94" y="42"/>
                      <a:pt x="93" y="37"/>
                      <a:pt x="90" y="34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9" y="25"/>
                      <a:pt x="99" y="21"/>
                      <a:pt x="97" y="19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0" y="12"/>
                      <a:pt x="86" y="12"/>
                      <a:pt x="84" y="14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3" y="18"/>
                      <a:pt x="69" y="16"/>
                      <a:pt x="64" y="1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3"/>
                      <a:pt x="46" y="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1" y="16"/>
                      <a:pt x="37" y="18"/>
                      <a:pt x="33" y="20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2"/>
                      <a:pt x="21" y="12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21"/>
                      <a:pt x="12" y="25"/>
                      <a:pt x="14" y="2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7"/>
                      <a:pt x="16" y="42"/>
                      <a:pt x="1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6"/>
                      <a:pt x="0" y="49"/>
                      <a:pt x="0" y="52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2" y="65"/>
                      <a:pt x="6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9"/>
                      <a:pt x="17" y="74"/>
                      <a:pt x="20" y="78"/>
                    </a:cubicBezTo>
                    <a:cubicBezTo>
                      <a:pt x="14" y="84"/>
                      <a:pt x="14" y="84"/>
                      <a:pt x="14" y="84"/>
                    </a:cubicBezTo>
                    <a:cubicBezTo>
                      <a:pt x="11" y="86"/>
                      <a:pt x="11" y="90"/>
                      <a:pt x="14" y="92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1" y="99"/>
                      <a:pt x="24" y="99"/>
                      <a:pt x="26" y="97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7" y="93"/>
                      <a:pt x="41" y="95"/>
                      <a:pt x="46" y="96"/>
                    </a:cubicBezTo>
                    <a:cubicBezTo>
                      <a:pt x="46" y="105"/>
                      <a:pt x="46" y="105"/>
                      <a:pt x="46" y="105"/>
                    </a:cubicBezTo>
                    <a:cubicBezTo>
                      <a:pt x="46" y="108"/>
                      <a:pt x="48" y="111"/>
                      <a:pt x="52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1" y="111"/>
                      <a:pt x="64" y="108"/>
                      <a:pt x="64" y="10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9" y="95"/>
                      <a:pt x="73" y="93"/>
                      <a:pt x="77" y="91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6" y="99"/>
                      <a:pt x="89" y="99"/>
                      <a:pt x="92" y="97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9" y="90"/>
                      <a:pt x="99" y="86"/>
                      <a:pt x="96" y="84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93" y="74"/>
                      <a:pt x="94" y="69"/>
                      <a:pt x="95" y="65"/>
                    </a:cubicBezTo>
                    <a:cubicBezTo>
                      <a:pt x="104" y="65"/>
                      <a:pt x="104" y="65"/>
                      <a:pt x="104" y="65"/>
                    </a:cubicBezTo>
                    <a:cubicBezTo>
                      <a:pt x="108" y="65"/>
                      <a:pt x="110" y="62"/>
                      <a:pt x="110" y="5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49"/>
                      <a:pt x="108" y="46"/>
                      <a:pt x="104" y="46"/>
                    </a:cubicBezTo>
                    <a:close/>
                    <a:moveTo>
                      <a:pt x="55" y="74"/>
                    </a:moveTo>
                    <a:cubicBezTo>
                      <a:pt x="45" y="74"/>
                      <a:pt x="37" y="66"/>
                      <a:pt x="37" y="56"/>
                    </a:cubicBezTo>
                    <a:cubicBezTo>
                      <a:pt x="37" y="45"/>
                      <a:pt x="45" y="37"/>
                      <a:pt x="55" y="37"/>
                    </a:cubicBezTo>
                    <a:cubicBezTo>
                      <a:pt x="65" y="37"/>
                      <a:pt x="74" y="45"/>
                      <a:pt x="74" y="56"/>
                    </a:cubicBezTo>
                    <a:cubicBezTo>
                      <a:pt x="74" y="66"/>
                      <a:pt x="65" y="74"/>
                      <a:pt x="55" y="74"/>
                    </a:cubicBezTo>
                    <a:close/>
                  </a:path>
                </a:pathLst>
              </a:custGeom>
              <a:solidFill>
                <a:srgbClr val="00579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35" name="Freeform 101"/>
              <p:cNvSpPr>
                <a:spLocks noEditPoints="1"/>
              </p:cNvSpPr>
              <p:nvPr/>
            </p:nvSpPr>
            <p:spPr bwMode="auto">
              <a:xfrm>
                <a:off x="1549033" y="966509"/>
                <a:ext cx="545127" cy="550634"/>
              </a:xfrm>
              <a:custGeom>
                <a:avLst/>
                <a:gdLst>
                  <a:gd name="T0" fmla="*/ 46 w 114"/>
                  <a:gd name="T1" fmla="*/ 107 h 115"/>
                  <a:gd name="T2" fmla="*/ 30 w 114"/>
                  <a:gd name="T3" fmla="*/ 100 h 115"/>
                  <a:gd name="T4" fmla="*/ 12 w 114"/>
                  <a:gd name="T5" fmla="*/ 90 h 115"/>
                  <a:gd name="T6" fmla="*/ 15 w 114"/>
                  <a:gd name="T7" fmla="*/ 69 h 115"/>
                  <a:gd name="T8" fmla="*/ 0 w 114"/>
                  <a:gd name="T9" fmla="*/ 54 h 115"/>
                  <a:gd name="T10" fmla="*/ 20 w 114"/>
                  <a:gd name="T11" fmla="*/ 36 h 115"/>
                  <a:gd name="T12" fmla="*/ 19 w 114"/>
                  <a:gd name="T13" fmla="*/ 15 h 115"/>
                  <a:gd name="T14" fmla="*/ 46 w 114"/>
                  <a:gd name="T15" fmla="*/ 16 h 115"/>
                  <a:gd name="T16" fmla="*/ 60 w 114"/>
                  <a:gd name="T17" fmla="*/ 0 h 115"/>
                  <a:gd name="T18" fmla="*/ 79 w 114"/>
                  <a:gd name="T19" fmla="*/ 20 h 115"/>
                  <a:gd name="T20" fmla="*/ 100 w 114"/>
                  <a:gd name="T21" fmla="*/ 20 h 115"/>
                  <a:gd name="T22" fmla="*/ 95 w 114"/>
                  <a:gd name="T23" fmla="*/ 36 h 115"/>
                  <a:gd name="T24" fmla="*/ 114 w 114"/>
                  <a:gd name="T25" fmla="*/ 54 h 115"/>
                  <a:gd name="T26" fmla="*/ 106 w 114"/>
                  <a:gd name="T27" fmla="*/ 69 h 115"/>
                  <a:gd name="T28" fmla="*/ 100 w 114"/>
                  <a:gd name="T29" fmla="*/ 85 h 115"/>
                  <a:gd name="T30" fmla="*/ 84 w 114"/>
                  <a:gd name="T31" fmla="*/ 100 h 115"/>
                  <a:gd name="T32" fmla="*/ 68 w 114"/>
                  <a:gd name="T33" fmla="*/ 107 h 115"/>
                  <a:gd name="T34" fmla="*/ 36 w 114"/>
                  <a:gd name="T35" fmla="*/ 91 h 115"/>
                  <a:gd name="T36" fmla="*/ 50 w 114"/>
                  <a:gd name="T37" fmla="*/ 107 h 115"/>
                  <a:gd name="T38" fmla="*/ 60 w 114"/>
                  <a:gd name="T39" fmla="*/ 113 h 115"/>
                  <a:gd name="T40" fmla="*/ 64 w 114"/>
                  <a:gd name="T41" fmla="*/ 96 h 115"/>
                  <a:gd name="T42" fmla="*/ 79 w 114"/>
                  <a:gd name="T43" fmla="*/ 90 h 115"/>
                  <a:gd name="T44" fmla="*/ 97 w 114"/>
                  <a:gd name="T45" fmla="*/ 93 h 115"/>
                  <a:gd name="T46" fmla="*/ 90 w 114"/>
                  <a:gd name="T47" fmla="*/ 79 h 115"/>
                  <a:gd name="T48" fmla="*/ 106 w 114"/>
                  <a:gd name="T49" fmla="*/ 65 h 115"/>
                  <a:gd name="T50" fmla="*/ 106 w 114"/>
                  <a:gd name="T51" fmla="*/ 50 h 115"/>
                  <a:gd name="T52" fmla="*/ 90 w 114"/>
                  <a:gd name="T53" fmla="*/ 37 h 115"/>
                  <a:gd name="T54" fmla="*/ 98 w 114"/>
                  <a:gd name="T55" fmla="*/ 25 h 115"/>
                  <a:gd name="T56" fmla="*/ 87 w 114"/>
                  <a:gd name="T57" fmla="*/ 18 h 115"/>
                  <a:gd name="T58" fmla="*/ 66 w 114"/>
                  <a:gd name="T59" fmla="*/ 19 h 115"/>
                  <a:gd name="T60" fmla="*/ 60 w 114"/>
                  <a:gd name="T61" fmla="*/ 4 h 115"/>
                  <a:gd name="T62" fmla="*/ 50 w 114"/>
                  <a:gd name="T63" fmla="*/ 19 h 115"/>
                  <a:gd name="T64" fmla="*/ 35 w 114"/>
                  <a:gd name="T65" fmla="*/ 25 h 115"/>
                  <a:gd name="T66" fmla="*/ 17 w 114"/>
                  <a:gd name="T67" fmla="*/ 22 h 115"/>
                  <a:gd name="T68" fmla="*/ 24 w 114"/>
                  <a:gd name="T69" fmla="*/ 36 h 115"/>
                  <a:gd name="T70" fmla="*/ 8 w 114"/>
                  <a:gd name="T71" fmla="*/ 50 h 115"/>
                  <a:gd name="T72" fmla="*/ 8 w 114"/>
                  <a:gd name="T73" fmla="*/ 65 h 115"/>
                  <a:gd name="T74" fmla="*/ 24 w 114"/>
                  <a:gd name="T75" fmla="*/ 78 h 115"/>
                  <a:gd name="T76" fmla="*/ 16 w 114"/>
                  <a:gd name="T77" fmla="*/ 90 h 115"/>
                  <a:gd name="T78" fmla="*/ 27 w 114"/>
                  <a:gd name="T79" fmla="*/ 97 h 115"/>
                  <a:gd name="T80" fmla="*/ 37 w 114"/>
                  <a:gd name="T81" fmla="*/ 58 h 115"/>
                  <a:gd name="T82" fmla="*/ 57 w 114"/>
                  <a:gd name="T83" fmla="*/ 78 h 115"/>
                  <a:gd name="T84" fmla="*/ 57 w 114"/>
                  <a:gd name="T8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115">
                    <a:moveTo>
                      <a:pt x="60" y="115"/>
                    </a:moveTo>
                    <a:cubicBezTo>
                      <a:pt x="54" y="115"/>
                      <a:pt x="54" y="115"/>
                      <a:pt x="54" y="115"/>
                    </a:cubicBezTo>
                    <a:cubicBezTo>
                      <a:pt x="49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42" y="99"/>
                      <a:pt x="38" y="97"/>
                      <a:pt x="35" y="95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103"/>
                      <a:pt x="22" y="103"/>
                      <a:pt x="19" y="100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13" y="94"/>
                      <a:pt x="12" y="92"/>
                      <a:pt x="12" y="90"/>
                    </a:cubicBezTo>
                    <a:cubicBezTo>
                      <a:pt x="12" y="88"/>
                      <a:pt x="13" y="86"/>
                      <a:pt x="14" y="84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7" y="76"/>
                      <a:pt x="16" y="72"/>
                      <a:pt x="15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69"/>
                      <a:pt x="0" y="65"/>
                      <a:pt x="0" y="6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0"/>
                      <a:pt x="3" y="46"/>
                      <a:pt x="8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2"/>
                      <a:pt x="18" y="39"/>
                      <a:pt x="20" y="3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1" y="27"/>
                      <a:pt x="11" y="22"/>
                      <a:pt x="14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2" y="12"/>
                      <a:pt x="27" y="12"/>
                      <a:pt x="30" y="15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9" y="18"/>
                      <a:pt x="42" y="17"/>
                      <a:pt x="46" y="16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4"/>
                      <a:pt x="49" y="0"/>
                      <a:pt x="5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5" y="0"/>
                      <a:pt x="68" y="4"/>
                      <a:pt x="68" y="8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72" y="17"/>
                      <a:pt x="76" y="18"/>
                      <a:pt x="79" y="20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7" y="12"/>
                      <a:pt x="92" y="12"/>
                      <a:pt x="95" y="15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2" y="23"/>
                      <a:pt x="102" y="25"/>
                    </a:cubicBezTo>
                    <a:cubicBezTo>
                      <a:pt x="102" y="27"/>
                      <a:pt x="101" y="29"/>
                      <a:pt x="100" y="31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7" y="39"/>
                      <a:pt x="98" y="43"/>
                      <a:pt x="99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1" y="46"/>
                      <a:pt x="114" y="50"/>
                      <a:pt x="114" y="5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114" y="65"/>
                      <a:pt x="111" y="69"/>
                      <a:pt x="106" y="69"/>
                    </a:cubicBezTo>
                    <a:cubicBezTo>
                      <a:pt x="106" y="69"/>
                      <a:pt x="106" y="69"/>
                      <a:pt x="106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8" y="73"/>
                      <a:pt x="97" y="76"/>
                      <a:pt x="95" y="79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3" y="88"/>
                      <a:pt x="103" y="93"/>
                      <a:pt x="100" y="96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92" y="103"/>
                      <a:pt x="87" y="103"/>
                      <a:pt x="84" y="100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5" y="97"/>
                      <a:pt x="72" y="99"/>
                      <a:pt x="68" y="100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8" y="111"/>
                      <a:pt x="65" y="115"/>
                      <a:pt x="60" y="115"/>
                    </a:cubicBezTo>
                    <a:close/>
                    <a:moveTo>
                      <a:pt x="35" y="90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40" y="93"/>
                      <a:pt x="44" y="95"/>
                      <a:pt x="48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50" y="109"/>
                      <a:pt x="51" y="111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2" y="111"/>
                      <a:pt x="64" y="109"/>
                      <a:pt x="64" y="107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70" y="95"/>
                      <a:pt x="74" y="93"/>
                      <a:pt x="78" y="91"/>
                    </a:cubicBezTo>
                    <a:cubicBezTo>
                      <a:pt x="79" y="90"/>
                      <a:pt x="79" y="90"/>
                      <a:pt x="79" y="90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8" y="99"/>
                      <a:pt x="91" y="99"/>
                      <a:pt x="92" y="98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98" y="91"/>
                      <a:pt x="99" y="89"/>
                      <a:pt x="97" y="88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3" y="75"/>
                      <a:pt x="95" y="71"/>
                      <a:pt x="96" y="6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106" y="65"/>
                      <a:pt x="106" y="65"/>
                      <a:pt x="106" y="65"/>
                    </a:cubicBezTo>
                    <a:cubicBezTo>
                      <a:pt x="109" y="65"/>
                      <a:pt x="110" y="63"/>
                      <a:pt x="110" y="61"/>
                    </a:cubicBezTo>
                    <a:cubicBezTo>
                      <a:pt x="110" y="54"/>
                      <a:pt x="110" y="54"/>
                      <a:pt x="110" y="54"/>
                    </a:cubicBezTo>
                    <a:cubicBezTo>
                      <a:pt x="110" y="52"/>
                      <a:pt x="109" y="50"/>
                      <a:pt x="106" y="50"/>
                    </a:cubicBezTo>
                    <a:cubicBezTo>
                      <a:pt x="96" y="50"/>
                      <a:pt x="96" y="50"/>
                      <a:pt x="96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5" y="45"/>
                      <a:pt x="93" y="40"/>
                      <a:pt x="90" y="37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7"/>
                      <a:pt x="98" y="26"/>
                      <a:pt x="98" y="25"/>
                    </a:cubicBezTo>
                    <a:cubicBezTo>
                      <a:pt x="98" y="24"/>
                      <a:pt x="98" y="23"/>
                      <a:pt x="97" y="2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91" y="16"/>
                      <a:pt x="88" y="16"/>
                      <a:pt x="87" y="18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4" y="22"/>
                      <a:pt x="70" y="20"/>
                      <a:pt x="66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6"/>
                      <a:pt x="63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4"/>
                      <a:pt x="50" y="6"/>
                      <a:pt x="50" y="8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4" y="20"/>
                      <a:pt x="40" y="22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3" y="16"/>
                      <a:pt x="22" y="17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4"/>
                      <a:pt x="16" y="26"/>
                      <a:pt x="17" y="28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40"/>
                      <a:pt x="20" y="44"/>
                      <a:pt x="19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6" y="50"/>
                      <a:pt x="4" y="52"/>
                      <a:pt x="4" y="5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3"/>
                      <a:pt x="6" y="65"/>
                      <a:pt x="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70"/>
                      <a:pt x="21" y="75"/>
                      <a:pt x="24" y="78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8"/>
                      <a:pt x="16" y="89"/>
                      <a:pt x="16" y="90"/>
                    </a:cubicBezTo>
                    <a:cubicBezTo>
                      <a:pt x="16" y="91"/>
                      <a:pt x="16" y="92"/>
                      <a:pt x="17" y="9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3" y="99"/>
                      <a:pt x="26" y="99"/>
                      <a:pt x="27" y="97"/>
                    </a:cubicBezTo>
                    <a:lnTo>
                      <a:pt x="35" y="90"/>
                    </a:lnTo>
                    <a:close/>
                    <a:moveTo>
                      <a:pt x="57" y="78"/>
                    </a:moveTo>
                    <a:cubicBezTo>
                      <a:pt x="46" y="78"/>
                      <a:pt x="37" y="69"/>
                      <a:pt x="37" y="58"/>
                    </a:cubicBezTo>
                    <a:cubicBezTo>
                      <a:pt x="37" y="46"/>
                      <a:pt x="46" y="37"/>
                      <a:pt x="57" y="37"/>
                    </a:cubicBezTo>
                    <a:cubicBezTo>
                      <a:pt x="68" y="37"/>
                      <a:pt x="78" y="46"/>
                      <a:pt x="78" y="58"/>
                    </a:cubicBezTo>
                    <a:cubicBezTo>
                      <a:pt x="78" y="69"/>
                      <a:pt x="68" y="78"/>
                      <a:pt x="57" y="78"/>
                    </a:cubicBezTo>
                    <a:close/>
                    <a:moveTo>
                      <a:pt x="57" y="41"/>
                    </a:moveTo>
                    <a:cubicBezTo>
                      <a:pt x="48" y="41"/>
                      <a:pt x="41" y="49"/>
                      <a:pt x="41" y="58"/>
                    </a:cubicBezTo>
                    <a:cubicBezTo>
                      <a:pt x="41" y="67"/>
                      <a:pt x="48" y="74"/>
                      <a:pt x="57" y="74"/>
                    </a:cubicBezTo>
                    <a:cubicBezTo>
                      <a:pt x="66" y="74"/>
                      <a:pt x="74" y="67"/>
                      <a:pt x="74" y="58"/>
                    </a:cubicBezTo>
                    <a:cubicBezTo>
                      <a:pt x="74" y="49"/>
                      <a:pt x="66" y="41"/>
                      <a:pt x="57" y="4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36" name="Freeform 103"/>
              <p:cNvSpPr/>
              <p:nvPr/>
            </p:nvSpPr>
            <p:spPr bwMode="auto">
              <a:xfrm>
                <a:off x="1854635" y="1296890"/>
                <a:ext cx="105996" cy="90855"/>
              </a:xfrm>
              <a:custGeom>
                <a:avLst/>
                <a:gdLst>
                  <a:gd name="T0" fmla="*/ 2 w 22"/>
                  <a:gd name="T1" fmla="*/ 19 h 19"/>
                  <a:gd name="T2" fmla="*/ 0 w 22"/>
                  <a:gd name="T3" fmla="*/ 17 h 19"/>
                  <a:gd name="T4" fmla="*/ 2 w 22"/>
                  <a:gd name="T5" fmla="*/ 15 h 19"/>
                  <a:gd name="T6" fmla="*/ 18 w 22"/>
                  <a:gd name="T7" fmla="*/ 2 h 19"/>
                  <a:gd name="T8" fmla="*/ 20 w 22"/>
                  <a:gd name="T9" fmla="*/ 1 h 19"/>
                  <a:gd name="T10" fmla="*/ 21 w 22"/>
                  <a:gd name="T11" fmla="*/ 4 h 19"/>
                  <a:gd name="T12" fmla="*/ 3 w 22"/>
                  <a:gd name="T13" fmla="*/ 18 h 19"/>
                  <a:gd name="T14" fmla="*/ 2 w 2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1" y="19"/>
                      <a:pt x="1" y="18"/>
                      <a:pt x="0" y="17"/>
                    </a:cubicBezTo>
                    <a:cubicBezTo>
                      <a:pt x="0" y="16"/>
                      <a:pt x="1" y="15"/>
                      <a:pt x="2" y="15"/>
                    </a:cubicBezTo>
                    <a:cubicBezTo>
                      <a:pt x="8" y="13"/>
                      <a:pt x="14" y="8"/>
                      <a:pt x="18" y="2"/>
                    </a:cubicBezTo>
                    <a:cubicBezTo>
                      <a:pt x="18" y="1"/>
                      <a:pt x="19" y="0"/>
                      <a:pt x="20" y="1"/>
                    </a:cubicBezTo>
                    <a:cubicBezTo>
                      <a:pt x="21" y="1"/>
                      <a:pt x="22" y="3"/>
                      <a:pt x="21" y="4"/>
                    </a:cubicBezTo>
                    <a:cubicBezTo>
                      <a:pt x="17" y="11"/>
                      <a:pt x="11" y="16"/>
                      <a:pt x="3" y="18"/>
                    </a:cubicBezTo>
                    <a:cubicBezTo>
                      <a:pt x="3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  <p:sp>
            <p:nvSpPr>
              <p:cNvPr id="37" name="Freeform 105"/>
              <p:cNvSpPr/>
              <p:nvPr/>
            </p:nvSpPr>
            <p:spPr bwMode="auto">
              <a:xfrm>
                <a:off x="1682561" y="1095908"/>
                <a:ext cx="119762" cy="110127"/>
              </a:xfrm>
              <a:custGeom>
                <a:avLst/>
                <a:gdLst>
                  <a:gd name="T0" fmla="*/ 3 w 25"/>
                  <a:gd name="T1" fmla="*/ 23 h 23"/>
                  <a:gd name="T2" fmla="*/ 2 w 25"/>
                  <a:gd name="T3" fmla="*/ 23 h 23"/>
                  <a:gd name="T4" fmla="*/ 1 w 25"/>
                  <a:gd name="T5" fmla="*/ 20 h 23"/>
                  <a:gd name="T6" fmla="*/ 22 w 25"/>
                  <a:gd name="T7" fmla="*/ 0 h 23"/>
                  <a:gd name="T8" fmla="*/ 25 w 25"/>
                  <a:gd name="T9" fmla="*/ 2 h 23"/>
                  <a:gd name="T10" fmla="*/ 23 w 25"/>
                  <a:gd name="T11" fmla="*/ 4 h 23"/>
                  <a:gd name="T12" fmla="*/ 4 w 25"/>
                  <a:gd name="T13" fmla="*/ 21 h 23"/>
                  <a:gd name="T14" fmla="*/ 3 w 25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3">
                    <a:moveTo>
                      <a:pt x="3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1" y="20"/>
                    </a:cubicBezTo>
                    <a:cubicBezTo>
                      <a:pt x="4" y="10"/>
                      <a:pt x="12" y="3"/>
                      <a:pt x="22" y="0"/>
                    </a:cubicBezTo>
                    <a:cubicBezTo>
                      <a:pt x="23" y="0"/>
                      <a:pt x="25" y="1"/>
                      <a:pt x="25" y="2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15" y="6"/>
                      <a:pt x="7" y="13"/>
                      <a:pt x="4" y="21"/>
                    </a:cubicBezTo>
                    <a:cubicBezTo>
                      <a:pt x="4" y="22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14042"/>
                  </a:solidFill>
                </a:endParaRPr>
              </a:p>
            </p:txBody>
          </p:sp>
        </p:grp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" name="文本框 218"/>
          <p:cNvSpPr txBox="1"/>
          <p:nvPr/>
        </p:nvSpPr>
        <p:spPr>
          <a:xfrm>
            <a:off x="5350321" y="2735228"/>
            <a:ext cx="4752528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4400" smtClean="0">
                <a:solidFill>
                  <a:srgbClr val="005790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在此添加本章</a:t>
            </a:r>
            <a:r>
              <a:rPr lang="zh-CN" altLang="en-US" sz="4400" smtClean="0">
                <a:solidFill>
                  <a:srgbClr val="C00000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标题</a:t>
            </a:r>
            <a:endParaRPr lang="zh-CN" altLang="en-US" sz="4400">
              <a:solidFill>
                <a:srgbClr val="C00000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220" name="文本框 16"/>
          <p:cNvSpPr txBox="1">
            <a:spLocks noChangeArrowheads="1"/>
          </p:cNvSpPr>
          <p:nvPr/>
        </p:nvSpPr>
        <p:spPr bwMode="auto">
          <a:xfrm>
            <a:off x="5438950" y="3458202"/>
            <a:ext cx="4735907" cy="7986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buNone/>
            </a:pPr>
            <a:r>
              <a:rPr lang="en-US" altLang="zh-CN" sz="1700" dirty="0">
                <a:solidFill>
                  <a:srgbClr val="005790"/>
                </a:solidFill>
                <a:latin typeface="方正静蕾简体" pitchFamily="2" charset="-122"/>
                <a:ea typeface="方正静蕾简体" pitchFamily="2" charset="-122"/>
              </a:rPr>
              <a:t>A designer can use default text to simulate what text would look like</a:t>
            </a:r>
            <a:r>
              <a:rPr lang="en-US" altLang="zh-CN" sz="1700">
                <a:solidFill>
                  <a:srgbClr val="005790"/>
                </a:solidFill>
                <a:latin typeface="方正静蕾简体" pitchFamily="2" charset="-122"/>
                <a:ea typeface="方正静蕾简体" pitchFamily="2" charset="-122"/>
              </a:rPr>
              <a:t>. </a:t>
            </a:r>
            <a:r>
              <a:rPr lang="en-US" altLang="zh-CN" sz="1700" smtClean="0">
                <a:solidFill>
                  <a:srgbClr val="005790"/>
                </a:solidFill>
                <a:latin typeface="方正静蕾简体" pitchFamily="2" charset="-122"/>
                <a:ea typeface="方正静蕾简体" pitchFamily="2" charset="-122"/>
              </a:rPr>
              <a:t>A </a:t>
            </a:r>
            <a:r>
              <a:rPr lang="en-US" altLang="zh-CN" sz="1700">
                <a:solidFill>
                  <a:srgbClr val="005790"/>
                </a:solidFill>
                <a:latin typeface="方正静蕾简体" pitchFamily="2" charset="-122"/>
                <a:ea typeface="方正静蕾简体" pitchFamily="2" charset="-122"/>
              </a:rPr>
              <a:t>designer can use default text to simulate what text would look like. </a:t>
            </a:r>
            <a:endParaRPr lang="en-US" altLang="zh-CN" sz="1700" dirty="0" smtClean="0">
              <a:solidFill>
                <a:srgbClr val="005790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grpSp>
        <p:nvGrpSpPr>
          <p:cNvPr id="258" name="组合 257"/>
          <p:cNvGrpSpPr/>
          <p:nvPr/>
        </p:nvGrpSpPr>
        <p:grpSpPr>
          <a:xfrm>
            <a:off x="1790886" y="2481905"/>
            <a:ext cx="3123159" cy="2208487"/>
            <a:chOff x="1917632" y="2436639"/>
            <a:chExt cx="3123159" cy="2208487"/>
          </a:xfrm>
        </p:grpSpPr>
        <p:sp>
          <p:nvSpPr>
            <p:cNvPr id="218" name="文本框 217"/>
            <p:cNvSpPr txBox="1"/>
            <p:nvPr/>
          </p:nvSpPr>
          <p:spPr>
            <a:xfrm>
              <a:off x="2627937" y="2653685"/>
              <a:ext cx="1627190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7200" smtClean="0">
                  <a:solidFill>
                    <a:srgbClr val="414042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02</a:t>
              </a:r>
              <a:endParaRPr lang="zh-CN" altLang="en-US" sz="7200" dirty="0">
                <a:solidFill>
                  <a:srgbClr val="414042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243" name="组合 242"/>
            <p:cNvGrpSpPr/>
            <p:nvPr/>
          </p:nvGrpSpPr>
          <p:grpSpPr>
            <a:xfrm>
              <a:off x="1917632" y="2436639"/>
              <a:ext cx="3123159" cy="2208487"/>
              <a:chOff x="4410075" y="3001645"/>
              <a:chExt cx="3138487" cy="2219326"/>
            </a:xfrm>
          </p:grpSpPr>
          <p:sp>
            <p:nvSpPr>
              <p:cNvPr id="244" name="Freeform 121"/>
              <p:cNvSpPr>
                <a:spLocks noEditPoints="1"/>
              </p:cNvSpPr>
              <p:nvPr/>
            </p:nvSpPr>
            <p:spPr bwMode="auto">
              <a:xfrm>
                <a:off x="5330825" y="4558983"/>
                <a:ext cx="1296987" cy="661988"/>
              </a:xfrm>
              <a:custGeom>
                <a:avLst/>
                <a:gdLst>
                  <a:gd name="T0" fmla="*/ 817 w 817"/>
                  <a:gd name="T1" fmla="*/ 417 h 417"/>
                  <a:gd name="T2" fmla="*/ 0 w 817"/>
                  <a:gd name="T3" fmla="*/ 417 h 417"/>
                  <a:gd name="T4" fmla="*/ 108 w 817"/>
                  <a:gd name="T5" fmla="*/ 0 h 417"/>
                  <a:gd name="T6" fmla="*/ 716 w 817"/>
                  <a:gd name="T7" fmla="*/ 0 h 417"/>
                  <a:gd name="T8" fmla="*/ 817 w 817"/>
                  <a:gd name="T9" fmla="*/ 417 h 417"/>
                  <a:gd name="T10" fmla="*/ 18 w 817"/>
                  <a:gd name="T11" fmla="*/ 403 h 417"/>
                  <a:gd name="T12" fmla="*/ 799 w 817"/>
                  <a:gd name="T13" fmla="*/ 403 h 417"/>
                  <a:gd name="T14" fmla="*/ 705 w 817"/>
                  <a:gd name="T15" fmla="*/ 14 h 417"/>
                  <a:gd name="T16" fmla="*/ 118 w 817"/>
                  <a:gd name="T17" fmla="*/ 14 h 417"/>
                  <a:gd name="T18" fmla="*/ 18 w 817"/>
                  <a:gd name="T19" fmla="*/ 403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17" h="417">
                    <a:moveTo>
                      <a:pt x="817" y="417"/>
                    </a:moveTo>
                    <a:lnTo>
                      <a:pt x="0" y="417"/>
                    </a:lnTo>
                    <a:lnTo>
                      <a:pt x="108" y="0"/>
                    </a:lnTo>
                    <a:lnTo>
                      <a:pt x="716" y="0"/>
                    </a:lnTo>
                    <a:lnTo>
                      <a:pt x="817" y="417"/>
                    </a:lnTo>
                    <a:close/>
                    <a:moveTo>
                      <a:pt x="18" y="403"/>
                    </a:moveTo>
                    <a:lnTo>
                      <a:pt x="799" y="403"/>
                    </a:lnTo>
                    <a:lnTo>
                      <a:pt x="705" y="14"/>
                    </a:lnTo>
                    <a:lnTo>
                      <a:pt x="118" y="14"/>
                    </a:lnTo>
                    <a:lnTo>
                      <a:pt x="18" y="403"/>
                    </a:ln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123"/>
              <p:cNvSpPr>
                <a:spLocks noEditPoints="1"/>
              </p:cNvSpPr>
              <p:nvPr/>
            </p:nvSpPr>
            <p:spPr bwMode="auto">
              <a:xfrm>
                <a:off x="4410075" y="3001645"/>
                <a:ext cx="3138487" cy="1601788"/>
              </a:xfrm>
              <a:custGeom>
                <a:avLst/>
                <a:gdLst>
                  <a:gd name="T0" fmla="*/ 559 w 569"/>
                  <a:gd name="T1" fmla="*/ 290 h 290"/>
                  <a:gd name="T2" fmla="*/ 11 w 569"/>
                  <a:gd name="T3" fmla="*/ 290 h 290"/>
                  <a:gd name="T4" fmla="*/ 0 w 569"/>
                  <a:gd name="T5" fmla="*/ 280 h 290"/>
                  <a:gd name="T6" fmla="*/ 0 w 569"/>
                  <a:gd name="T7" fmla="*/ 11 h 290"/>
                  <a:gd name="T8" fmla="*/ 11 w 569"/>
                  <a:gd name="T9" fmla="*/ 0 h 290"/>
                  <a:gd name="T10" fmla="*/ 559 w 569"/>
                  <a:gd name="T11" fmla="*/ 0 h 290"/>
                  <a:gd name="T12" fmla="*/ 569 w 569"/>
                  <a:gd name="T13" fmla="*/ 11 h 290"/>
                  <a:gd name="T14" fmla="*/ 569 w 569"/>
                  <a:gd name="T15" fmla="*/ 280 h 290"/>
                  <a:gd name="T16" fmla="*/ 559 w 569"/>
                  <a:gd name="T17" fmla="*/ 290 h 290"/>
                  <a:gd name="T18" fmla="*/ 11 w 569"/>
                  <a:gd name="T19" fmla="*/ 4 h 290"/>
                  <a:gd name="T20" fmla="*/ 4 w 569"/>
                  <a:gd name="T21" fmla="*/ 11 h 290"/>
                  <a:gd name="T22" fmla="*/ 4 w 569"/>
                  <a:gd name="T23" fmla="*/ 280 h 290"/>
                  <a:gd name="T24" fmla="*/ 11 w 569"/>
                  <a:gd name="T25" fmla="*/ 286 h 290"/>
                  <a:gd name="T26" fmla="*/ 559 w 569"/>
                  <a:gd name="T27" fmla="*/ 286 h 290"/>
                  <a:gd name="T28" fmla="*/ 565 w 569"/>
                  <a:gd name="T29" fmla="*/ 280 h 290"/>
                  <a:gd name="T30" fmla="*/ 565 w 569"/>
                  <a:gd name="T31" fmla="*/ 11 h 290"/>
                  <a:gd name="T32" fmla="*/ 559 w 569"/>
                  <a:gd name="T33" fmla="*/ 4 h 290"/>
                  <a:gd name="T34" fmla="*/ 11 w 569"/>
                  <a:gd name="T35" fmla="*/ 4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9" h="290">
                    <a:moveTo>
                      <a:pt x="559" y="290"/>
                    </a:moveTo>
                    <a:cubicBezTo>
                      <a:pt x="11" y="290"/>
                      <a:pt x="11" y="290"/>
                      <a:pt x="11" y="290"/>
                    </a:cubicBezTo>
                    <a:cubicBezTo>
                      <a:pt x="5" y="290"/>
                      <a:pt x="0" y="286"/>
                      <a:pt x="0" y="28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5" y="0"/>
                      <a:pt x="11" y="0"/>
                    </a:cubicBezTo>
                    <a:cubicBezTo>
                      <a:pt x="559" y="0"/>
                      <a:pt x="559" y="0"/>
                      <a:pt x="559" y="0"/>
                    </a:cubicBezTo>
                    <a:cubicBezTo>
                      <a:pt x="564" y="0"/>
                      <a:pt x="569" y="5"/>
                      <a:pt x="569" y="11"/>
                    </a:cubicBezTo>
                    <a:cubicBezTo>
                      <a:pt x="569" y="280"/>
                      <a:pt x="569" y="280"/>
                      <a:pt x="569" y="280"/>
                    </a:cubicBezTo>
                    <a:cubicBezTo>
                      <a:pt x="569" y="286"/>
                      <a:pt x="564" y="290"/>
                      <a:pt x="559" y="290"/>
                    </a:cubicBezTo>
                    <a:close/>
                    <a:moveTo>
                      <a:pt x="11" y="4"/>
                    </a:moveTo>
                    <a:cubicBezTo>
                      <a:pt x="7" y="4"/>
                      <a:pt x="4" y="7"/>
                      <a:pt x="4" y="11"/>
                    </a:cubicBezTo>
                    <a:cubicBezTo>
                      <a:pt x="4" y="280"/>
                      <a:pt x="4" y="280"/>
                      <a:pt x="4" y="280"/>
                    </a:cubicBezTo>
                    <a:cubicBezTo>
                      <a:pt x="4" y="283"/>
                      <a:pt x="7" y="286"/>
                      <a:pt x="11" y="286"/>
                    </a:cubicBezTo>
                    <a:cubicBezTo>
                      <a:pt x="559" y="286"/>
                      <a:pt x="559" y="286"/>
                      <a:pt x="559" y="286"/>
                    </a:cubicBezTo>
                    <a:cubicBezTo>
                      <a:pt x="562" y="286"/>
                      <a:pt x="565" y="283"/>
                      <a:pt x="565" y="280"/>
                    </a:cubicBezTo>
                    <a:cubicBezTo>
                      <a:pt x="565" y="11"/>
                      <a:pt x="565" y="11"/>
                      <a:pt x="565" y="11"/>
                    </a:cubicBezTo>
                    <a:cubicBezTo>
                      <a:pt x="565" y="7"/>
                      <a:pt x="562" y="4"/>
                      <a:pt x="559" y="4"/>
                    </a:cubicBez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124"/>
              <p:cNvSpPr/>
              <p:nvPr/>
            </p:nvSpPr>
            <p:spPr bwMode="auto">
              <a:xfrm>
                <a:off x="4421188" y="4509770"/>
                <a:ext cx="3116262" cy="319088"/>
              </a:xfrm>
              <a:custGeom>
                <a:avLst/>
                <a:gdLst>
                  <a:gd name="T0" fmla="*/ 565 w 565"/>
                  <a:gd name="T1" fmla="*/ 0 h 58"/>
                  <a:gd name="T2" fmla="*/ 565 w 565"/>
                  <a:gd name="T3" fmla="*/ 35 h 58"/>
                  <a:gd name="T4" fmla="*/ 543 w 565"/>
                  <a:gd name="T5" fmla="*/ 58 h 58"/>
                  <a:gd name="T6" fmla="*/ 23 w 565"/>
                  <a:gd name="T7" fmla="*/ 58 h 58"/>
                  <a:gd name="T8" fmla="*/ 0 w 565"/>
                  <a:gd name="T9" fmla="*/ 35 h 58"/>
                  <a:gd name="T10" fmla="*/ 0 w 565"/>
                  <a:gd name="T11" fmla="*/ 0 h 58"/>
                  <a:gd name="T12" fmla="*/ 565 w 565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5" h="58">
                    <a:moveTo>
                      <a:pt x="565" y="0"/>
                    </a:moveTo>
                    <a:cubicBezTo>
                      <a:pt x="565" y="35"/>
                      <a:pt x="565" y="35"/>
                      <a:pt x="565" y="35"/>
                    </a:cubicBezTo>
                    <a:cubicBezTo>
                      <a:pt x="565" y="48"/>
                      <a:pt x="555" y="58"/>
                      <a:pt x="543" y="58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10" y="58"/>
                      <a:pt x="0" y="48"/>
                      <a:pt x="0" y="3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56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125"/>
              <p:cNvSpPr/>
              <p:nvPr/>
            </p:nvSpPr>
            <p:spPr bwMode="auto">
              <a:xfrm>
                <a:off x="4410075" y="4509770"/>
                <a:ext cx="3138487" cy="330200"/>
              </a:xfrm>
              <a:custGeom>
                <a:avLst/>
                <a:gdLst>
                  <a:gd name="T0" fmla="*/ 545 w 569"/>
                  <a:gd name="T1" fmla="*/ 60 h 60"/>
                  <a:gd name="T2" fmla="*/ 25 w 569"/>
                  <a:gd name="T3" fmla="*/ 60 h 60"/>
                  <a:gd name="T4" fmla="*/ 0 w 569"/>
                  <a:gd name="T5" fmla="*/ 35 h 60"/>
                  <a:gd name="T6" fmla="*/ 0 w 569"/>
                  <a:gd name="T7" fmla="*/ 0 h 60"/>
                  <a:gd name="T8" fmla="*/ 4 w 569"/>
                  <a:gd name="T9" fmla="*/ 0 h 60"/>
                  <a:gd name="T10" fmla="*/ 4 w 569"/>
                  <a:gd name="T11" fmla="*/ 35 h 60"/>
                  <a:gd name="T12" fmla="*/ 25 w 569"/>
                  <a:gd name="T13" fmla="*/ 56 h 60"/>
                  <a:gd name="T14" fmla="*/ 545 w 569"/>
                  <a:gd name="T15" fmla="*/ 56 h 60"/>
                  <a:gd name="T16" fmla="*/ 565 w 569"/>
                  <a:gd name="T17" fmla="*/ 35 h 60"/>
                  <a:gd name="T18" fmla="*/ 565 w 569"/>
                  <a:gd name="T19" fmla="*/ 0 h 60"/>
                  <a:gd name="T20" fmla="*/ 569 w 569"/>
                  <a:gd name="T21" fmla="*/ 0 h 60"/>
                  <a:gd name="T22" fmla="*/ 569 w 569"/>
                  <a:gd name="T23" fmla="*/ 35 h 60"/>
                  <a:gd name="T24" fmla="*/ 545 w 569"/>
                  <a:gd name="T25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69" h="60">
                    <a:moveTo>
                      <a:pt x="545" y="60"/>
                    </a:moveTo>
                    <a:cubicBezTo>
                      <a:pt x="25" y="60"/>
                      <a:pt x="25" y="60"/>
                      <a:pt x="25" y="60"/>
                    </a:cubicBezTo>
                    <a:cubicBezTo>
                      <a:pt x="11" y="60"/>
                      <a:pt x="0" y="49"/>
                      <a:pt x="0" y="3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47"/>
                      <a:pt x="13" y="56"/>
                      <a:pt x="25" y="56"/>
                    </a:cubicBezTo>
                    <a:cubicBezTo>
                      <a:pt x="545" y="56"/>
                      <a:pt x="545" y="56"/>
                      <a:pt x="545" y="56"/>
                    </a:cubicBezTo>
                    <a:cubicBezTo>
                      <a:pt x="556" y="56"/>
                      <a:pt x="565" y="47"/>
                      <a:pt x="565" y="35"/>
                    </a:cubicBezTo>
                    <a:cubicBezTo>
                      <a:pt x="565" y="0"/>
                      <a:pt x="565" y="0"/>
                      <a:pt x="565" y="0"/>
                    </a:cubicBezTo>
                    <a:cubicBezTo>
                      <a:pt x="569" y="0"/>
                      <a:pt x="569" y="0"/>
                      <a:pt x="569" y="0"/>
                    </a:cubicBezTo>
                    <a:cubicBezTo>
                      <a:pt x="569" y="35"/>
                      <a:pt x="569" y="35"/>
                      <a:pt x="569" y="35"/>
                    </a:cubicBezTo>
                    <a:cubicBezTo>
                      <a:pt x="569" y="49"/>
                      <a:pt x="558" y="60"/>
                      <a:pt x="545" y="60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127"/>
              <p:cNvSpPr>
                <a:spLocks noEditPoints="1"/>
              </p:cNvSpPr>
              <p:nvPr/>
            </p:nvSpPr>
            <p:spPr bwMode="auto">
              <a:xfrm>
                <a:off x="4492625" y="3112770"/>
                <a:ext cx="2962275" cy="1495425"/>
              </a:xfrm>
              <a:custGeom>
                <a:avLst/>
                <a:gdLst>
                  <a:gd name="T0" fmla="*/ 1866 w 1866"/>
                  <a:gd name="T1" fmla="*/ 942 h 942"/>
                  <a:gd name="T2" fmla="*/ 0 w 1866"/>
                  <a:gd name="T3" fmla="*/ 942 h 942"/>
                  <a:gd name="T4" fmla="*/ 0 w 1866"/>
                  <a:gd name="T5" fmla="*/ 0 h 942"/>
                  <a:gd name="T6" fmla="*/ 1866 w 1866"/>
                  <a:gd name="T7" fmla="*/ 0 h 942"/>
                  <a:gd name="T8" fmla="*/ 1866 w 1866"/>
                  <a:gd name="T9" fmla="*/ 942 h 942"/>
                  <a:gd name="T10" fmla="*/ 14 w 1866"/>
                  <a:gd name="T11" fmla="*/ 928 h 942"/>
                  <a:gd name="T12" fmla="*/ 1852 w 1866"/>
                  <a:gd name="T13" fmla="*/ 928 h 942"/>
                  <a:gd name="T14" fmla="*/ 1852 w 1866"/>
                  <a:gd name="T15" fmla="*/ 14 h 942"/>
                  <a:gd name="T16" fmla="*/ 14 w 1866"/>
                  <a:gd name="T17" fmla="*/ 14 h 942"/>
                  <a:gd name="T18" fmla="*/ 14 w 1866"/>
                  <a:gd name="T19" fmla="*/ 928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66" h="942">
                    <a:moveTo>
                      <a:pt x="1866" y="942"/>
                    </a:moveTo>
                    <a:lnTo>
                      <a:pt x="0" y="942"/>
                    </a:lnTo>
                    <a:lnTo>
                      <a:pt x="0" y="0"/>
                    </a:lnTo>
                    <a:lnTo>
                      <a:pt x="1866" y="0"/>
                    </a:lnTo>
                    <a:lnTo>
                      <a:pt x="1866" y="942"/>
                    </a:lnTo>
                    <a:close/>
                    <a:moveTo>
                      <a:pt x="14" y="928"/>
                    </a:moveTo>
                    <a:lnTo>
                      <a:pt x="1852" y="928"/>
                    </a:lnTo>
                    <a:lnTo>
                      <a:pt x="1852" y="14"/>
                    </a:lnTo>
                    <a:lnTo>
                      <a:pt x="14" y="14"/>
                    </a:lnTo>
                    <a:lnTo>
                      <a:pt x="14" y="928"/>
                    </a:ln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54" name="Rectangle 128"/>
            <p:cNvSpPr>
              <a:spLocks noChangeArrowheads="1"/>
            </p:cNvSpPr>
            <p:nvPr/>
          </p:nvSpPr>
          <p:spPr bwMode="auto">
            <a:xfrm>
              <a:off x="2076158" y="2600428"/>
              <a:ext cx="462263" cy="1354734"/>
            </a:xfrm>
            <a:prstGeom prst="rect">
              <a:avLst/>
            </a:pr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Rectangle 132"/>
            <p:cNvSpPr>
              <a:spLocks noChangeArrowheads="1"/>
            </p:cNvSpPr>
            <p:nvPr/>
          </p:nvSpPr>
          <p:spPr bwMode="auto">
            <a:xfrm>
              <a:off x="4127616" y="3127035"/>
              <a:ext cx="738946" cy="816552"/>
            </a:xfrm>
            <a:prstGeom prst="rect">
              <a:avLst/>
            </a:pr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Rectangle 132"/>
            <p:cNvSpPr>
              <a:spLocks noChangeArrowheads="1"/>
            </p:cNvSpPr>
            <p:nvPr/>
          </p:nvSpPr>
          <p:spPr bwMode="auto">
            <a:xfrm>
              <a:off x="4127616" y="2639362"/>
              <a:ext cx="738946" cy="408276"/>
            </a:xfrm>
            <a:prstGeom prst="rect">
              <a:avLst/>
            </a:pr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Rectangle 132"/>
            <p:cNvSpPr>
              <a:spLocks noChangeArrowheads="1"/>
            </p:cNvSpPr>
            <p:nvPr/>
          </p:nvSpPr>
          <p:spPr bwMode="auto">
            <a:xfrm>
              <a:off x="2574035" y="2600428"/>
              <a:ext cx="138685" cy="1354734"/>
            </a:xfrm>
            <a:prstGeom prst="rect">
              <a:avLst/>
            </a:pr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59" name="组合 258"/>
          <p:cNvGrpSpPr/>
          <p:nvPr/>
        </p:nvGrpSpPr>
        <p:grpSpPr>
          <a:xfrm>
            <a:off x="7984390" y="1552390"/>
            <a:ext cx="795208" cy="712316"/>
            <a:chOff x="6946900" y="1965008"/>
            <a:chExt cx="898525" cy="804863"/>
          </a:xfrm>
        </p:grpSpPr>
        <p:sp>
          <p:nvSpPr>
            <p:cNvPr id="260" name="Freeform 31"/>
            <p:cNvSpPr>
              <a:spLocks noEditPoints="1"/>
            </p:cNvSpPr>
            <p:nvPr/>
          </p:nvSpPr>
          <p:spPr bwMode="auto">
            <a:xfrm>
              <a:off x="7156450" y="2263458"/>
              <a:ext cx="508000" cy="506413"/>
            </a:xfrm>
            <a:custGeom>
              <a:avLst/>
              <a:gdLst>
                <a:gd name="T0" fmla="*/ 36 w 92"/>
                <a:gd name="T1" fmla="*/ 86 h 92"/>
                <a:gd name="T2" fmla="*/ 24 w 92"/>
                <a:gd name="T3" fmla="*/ 81 h 92"/>
                <a:gd name="T4" fmla="*/ 9 w 92"/>
                <a:gd name="T5" fmla="*/ 72 h 92"/>
                <a:gd name="T6" fmla="*/ 12 w 92"/>
                <a:gd name="T7" fmla="*/ 55 h 92"/>
                <a:gd name="T8" fmla="*/ 0 w 92"/>
                <a:gd name="T9" fmla="*/ 49 h 92"/>
                <a:gd name="T10" fmla="*/ 12 w 92"/>
                <a:gd name="T11" fmla="*/ 37 h 92"/>
                <a:gd name="T12" fmla="*/ 11 w 92"/>
                <a:gd name="T13" fmla="*/ 15 h 92"/>
                <a:gd name="T14" fmla="*/ 29 w 92"/>
                <a:gd name="T15" fmla="*/ 15 h 92"/>
                <a:gd name="T16" fmla="*/ 43 w 92"/>
                <a:gd name="T17" fmla="*/ 0 h 92"/>
                <a:gd name="T18" fmla="*/ 55 w 92"/>
                <a:gd name="T19" fmla="*/ 12 h 92"/>
                <a:gd name="T20" fmla="*/ 77 w 92"/>
                <a:gd name="T21" fmla="*/ 11 h 92"/>
                <a:gd name="T22" fmla="*/ 80 w 92"/>
                <a:gd name="T23" fmla="*/ 25 h 92"/>
                <a:gd name="T24" fmla="*/ 85 w 92"/>
                <a:gd name="T25" fmla="*/ 37 h 92"/>
                <a:gd name="T26" fmla="*/ 85 w 92"/>
                <a:gd name="T27" fmla="*/ 55 h 92"/>
                <a:gd name="T28" fmla="*/ 76 w 92"/>
                <a:gd name="T29" fmla="*/ 63 h 92"/>
                <a:gd name="T30" fmla="*/ 80 w 92"/>
                <a:gd name="T31" fmla="*/ 77 h 92"/>
                <a:gd name="T32" fmla="*/ 63 w 92"/>
                <a:gd name="T33" fmla="*/ 77 h 92"/>
                <a:gd name="T34" fmla="*/ 48 w 92"/>
                <a:gd name="T35" fmla="*/ 92 h 92"/>
                <a:gd name="T36" fmla="*/ 39 w 92"/>
                <a:gd name="T37" fmla="*/ 76 h 92"/>
                <a:gd name="T38" fmla="*/ 43 w 92"/>
                <a:gd name="T39" fmla="*/ 88 h 92"/>
                <a:gd name="T40" fmla="*/ 48 w 92"/>
                <a:gd name="T41" fmla="*/ 88 h 92"/>
                <a:gd name="T42" fmla="*/ 53 w 92"/>
                <a:gd name="T43" fmla="*/ 76 h 92"/>
                <a:gd name="T44" fmla="*/ 70 w 92"/>
                <a:gd name="T45" fmla="*/ 78 h 92"/>
                <a:gd name="T46" fmla="*/ 78 w 92"/>
                <a:gd name="T47" fmla="*/ 72 h 92"/>
                <a:gd name="T48" fmla="*/ 72 w 92"/>
                <a:gd name="T49" fmla="*/ 63 h 92"/>
                <a:gd name="T50" fmla="*/ 85 w 92"/>
                <a:gd name="T51" fmla="*/ 51 h 92"/>
                <a:gd name="T52" fmla="*/ 85 w 92"/>
                <a:gd name="T53" fmla="*/ 41 h 92"/>
                <a:gd name="T54" fmla="*/ 72 w 92"/>
                <a:gd name="T55" fmla="*/ 29 h 92"/>
                <a:gd name="T56" fmla="*/ 78 w 92"/>
                <a:gd name="T57" fmla="*/ 20 h 92"/>
                <a:gd name="T58" fmla="*/ 70 w 92"/>
                <a:gd name="T59" fmla="*/ 14 h 92"/>
                <a:gd name="T60" fmla="*/ 53 w 92"/>
                <a:gd name="T61" fmla="*/ 16 h 92"/>
                <a:gd name="T62" fmla="*/ 48 w 92"/>
                <a:gd name="T63" fmla="*/ 4 h 92"/>
                <a:gd name="T64" fmla="*/ 40 w 92"/>
                <a:gd name="T65" fmla="*/ 15 h 92"/>
                <a:gd name="T66" fmla="*/ 28 w 92"/>
                <a:gd name="T67" fmla="*/ 20 h 92"/>
                <a:gd name="T68" fmla="*/ 14 w 92"/>
                <a:gd name="T69" fmla="*/ 18 h 92"/>
                <a:gd name="T70" fmla="*/ 20 w 92"/>
                <a:gd name="T71" fmla="*/ 29 h 92"/>
                <a:gd name="T72" fmla="*/ 6 w 92"/>
                <a:gd name="T73" fmla="*/ 41 h 92"/>
                <a:gd name="T74" fmla="*/ 4 w 92"/>
                <a:gd name="T75" fmla="*/ 50 h 92"/>
                <a:gd name="T76" fmla="*/ 15 w 92"/>
                <a:gd name="T77" fmla="*/ 53 h 92"/>
                <a:gd name="T78" fmla="*/ 14 w 92"/>
                <a:gd name="T79" fmla="*/ 70 h 92"/>
                <a:gd name="T80" fmla="*/ 18 w 92"/>
                <a:gd name="T81" fmla="*/ 78 h 92"/>
                <a:gd name="T82" fmla="*/ 46 w 92"/>
                <a:gd name="T83" fmla="*/ 63 h 92"/>
                <a:gd name="T84" fmla="*/ 63 w 92"/>
                <a:gd name="T85" fmla="*/ 46 h 92"/>
                <a:gd name="T86" fmla="*/ 33 w 92"/>
                <a:gd name="T87" fmla="*/ 46 h 92"/>
                <a:gd name="T88" fmla="*/ 46 w 92"/>
                <a:gd name="T89" fmla="*/ 33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2" h="92">
                  <a:moveTo>
                    <a:pt x="48" y="92"/>
                  </a:moveTo>
                  <a:cubicBezTo>
                    <a:pt x="43" y="92"/>
                    <a:pt x="43" y="92"/>
                    <a:pt x="43" y="92"/>
                  </a:cubicBezTo>
                  <a:cubicBezTo>
                    <a:pt x="39" y="92"/>
                    <a:pt x="36" y="89"/>
                    <a:pt x="36" y="86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34" y="79"/>
                    <a:pt x="31" y="78"/>
                    <a:pt x="28" y="77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22" y="83"/>
                    <a:pt x="17" y="83"/>
                    <a:pt x="15" y="80"/>
                  </a:cubicBezTo>
                  <a:cubicBezTo>
                    <a:pt x="11" y="77"/>
                    <a:pt x="11" y="77"/>
                    <a:pt x="11" y="77"/>
                  </a:cubicBezTo>
                  <a:cubicBezTo>
                    <a:pt x="10" y="75"/>
                    <a:pt x="9" y="74"/>
                    <a:pt x="9" y="72"/>
                  </a:cubicBezTo>
                  <a:cubicBezTo>
                    <a:pt x="9" y="70"/>
                    <a:pt x="10" y="69"/>
                    <a:pt x="11" y="67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4" y="61"/>
                    <a:pt x="13" y="58"/>
                    <a:pt x="12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4" y="55"/>
                    <a:pt x="3" y="55"/>
                    <a:pt x="2" y="53"/>
                  </a:cubicBezTo>
                  <a:cubicBezTo>
                    <a:pt x="0" y="52"/>
                    <a:pt x="0" y="50"/>
                    <a:pt x="0" y="4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0"/>
                    <a:pt x="3" y="37"/>
                    <a:pt x="6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3" y="34"/>
                    <a:pt x="14" y="31"/>
                    <a:pt x="15" y="29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2"/>
                    <a:pt x="9" y="18"/>
                    <a:pt x="11" y="15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8" y="9"/>
                    <a:pt x="22" y="9"/>
                    <a:pt x="25" y="11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1" y="14"/>
                    <a:pt x="34" y="13"/>
                    <a:pt x="36" y="12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3"/>
                    <a:pt x="39" y="0"/>
                    <a:pt x="43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2" y="0"/>
                    <a:pt x="55" y="3"/>
                    <a:pt x="55" y="7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8" y="13"/>
                    <a:pt x="61" y="14"/>
                    <a:pt x="63" y="15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70" y="9"/>
                    <a:pt x="74" y="9"/>
                    <a:pt x="77" y="11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2" y="17"/>
                    <a:pt x="82" y="18"/>
                    <a:pt x="82" y="20"/>
                  </a:cubicBezTo>
                  <a:cubicBezTo>
                    <a:pt x="82" y="22"/>
                    <a:pt x="82" y="23"/>
                    <a:pt x="80" y="25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8" y="31"/>
                    <a:pt x="79" y="34"/>
                    <a:pt x="80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9" y="37"/>
                    <a:pt x="92" y="40"/>
                    <a:pt x="92" y="43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52"/>
                    <a:pt x="89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79" y="58"/>
                    <a:pt x="78" y="61"/>
                    <a:pt x="76" y="63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82" y="69"/>
                    <a:pt x="82" y="70"/>
                    <a:pt x="82" y="72"/>
                  </a:cubicBezTo>
                  <a:cubicBezTo>
                    <a:pt x="82" y="74"/>
                    <a:pt x="82" y="76"/>
                    <a:pt x="80" y="77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4" y="83"/>
                    <a:pt x="70" y="83"/>
                    <a:pt x="67" y="81"/>
                  </a:cubicBezTo>
                  <a:cubicBezTo>
                    <a:pt x="63" y="77"/>
                    <a:pt x="63" y="77"/>
                    <a:pt x="63" y="77"/>
                  </a:cubicBezTo>
                  <a:cubicBezTo>
                    <a:pt x="61" y="78"/>
                    <a:pt x="58" y="79"/>
                    <a:pt x="55" y="80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5" y="89"/>
                    <a:pt x="52" y="92"/>
                    <a:pt x="48" y="92"/>
                  </a:cubicBezTo>
                  <a:close/>
                  <a:moveTo>
                    <a:pt x="28" y="71"/>
                  </a:moveTo>
                  <a:cubicBezTo>
                    <a:pt x="29" y="72"/>
                    <a:pt x="29" y="72"/>
                    <a:pt x="29" y="72"/>
                  </a:cubicBezTo>
                  <a:cubicBezTo>
                    <a:pt x="32" y="74"/>
                    <a:pt x="35" y="76"/>
                    <a:pt x="39" y="76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0" y="87"/>
                    <a:pt x="42" y="88"/>
                    <a:pt x="43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8" y="90"/>
                    <a:pt x="48" y="90"/>
                    <a:pt x="48" y="90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50" y="88"/>
                    <a:pt x="51" y="87"/>
                    <a:pt x="51" y="86"/>
                  </a:cubicBezTo>
                  <a:cubicBezTo>
                    <a:pt x="51" y="77"/>
                    <a:pt x="51" y="77"/>
                    <a:pt x="51" y="77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56" y="76"/>
                    <a:pt x="59" y="74"/>
                    <a:pt x="62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1" y="79"/>
                    <a:pt x="73" y="79"/>
                    <a:pt x="74" y="78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8" y="74"/>
                    <a:pt x="78" y="73"/>
                    <a:pt x="78" y="72"/>
                  </a:cubicBezTo>
                  <a:cubicBezTo>
                    <a:pt x="78" y="71"/>
                    <a:pt x="78" y="71"/>
                    <a:pt x="77" y="70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4" y="60"/>
                    <a:pt x="75" y="56"/>
                    <a:pt x="76" y="53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85" y="51"/>
                    <a:pt x="85" y="51"/>
                    <a:pt x="85" y="51"/>
                  </a:cubicBezTo>
                  <a:cubicBezTo>
                    <a:pt x="87" y="51"/>
                    <a:pt x="88" y="50"/>
                    <a:pt x="88" y="49"/>
                  </a:cubicBezTo>
                  <a:cubicBezTo>
                    <a:pt x="88" y="43"/>
                    <a:pt x="88" y="43"/>
                    <a:pt x="88" y="43"/>
                  </a:cubicBezTo>
                  <a:cubicBezTo>
                    <a:pt x="88" y="42"/>
                    <a:pt x="87" y="41"/>
                    <a:pt x="85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5" y="36"/>
                    <a:pt x="74" y="32"/>
                    <a:pt x="72" y="29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8" y="21"/>
                    <a:pt x="78" y="21"/>
                    <a:pt x="78" y="20"/>
                  </a:cubicBezTo>
                  <a:cubicBezTo>
                    <a:pt x="78" y="19"/>
                    <a:pt x="78" y="19"/>
                    <a:pt x="78" y="18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3" y="13"/>
                    <a:pt x="71" y="13"/>
                    <a:pt x="70" y="14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59" y="18"/>
                    <a:pt x="56" y="16"/>
                    <a:pt x="53" y="1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5"/>
                    <a:pt x="50" y="4"/>
                    <a:pt x="48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0" y="5"/>
                    <a:pt x="40" y="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6" y="16"/>
                    <a:pt x="32" y="18"/>
                    <a:pt x="29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3"/>
                    <a:pt x="19" y="13"/>
                    <a:pt x="18" y="14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9"/>
                    <a:pt x="13" y="21"/>
                    <a:pt x="14" y="22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18" y="32"/>
                    <a:pt x="16" y="36"/>
                    <a:pt x="15" y="39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1"/>
                    <a:pt x="4" y="42"/>
                    <a:pt x="4" y="43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49"/>
                    <a:pt x="4" y="50"/>
                    <a:pt x="4" y="50"/>
                  </a:cubicBezTo>
                  <a:cubicBezTo>
                    <a:pt x="5" y="51"/>
                    <a:pt x="6" y="51"/>
                    <a:pt x="6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6" y="56"/>
                    <a:pt x="17" y="60"/>
                    <a:pt x="19" y="63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3" y="71"/>
                    <a:pt x="13" y="71"/>
                    <a:pt x="13" y="72"/>
                  </a:cubicBezTo>
                  <a:cubicBezTo>
                    <a:pt x="13" y="73"/>
                    <a:pt x="13" y="73"/>
                    <a:pt x="14" y="74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9" y="79"/>
                    <a:pt x="21" y="79"/>
                    <a:pt x="22" y="78"/>
                  </a:cubicBezTo>
                  <a:lnTo>
                    <a:pt x="28" y="71"/>
                  </a:lnTo>
                  <a:close/>
                  <a:moveTo>
                    <a:pt x="46" y="63"/>
                  </a:moveTo>
                  <a:cubicBezTo>
                    <a:pt x="37" y="63"/>
                    <a:pt x="29" y="55"/>
                    <a:pt x="29" y="46"/>
                  </a:cubicBezTo>
                  <a:cubicBezTo>
                    <a:pt x="29" y="37"/>
                    <a:pt x="37" y="29"/>
                    <a:pt x="46" y="29"/>
                  </a:cubicBezTo>
                  <a:cubicBezTo>
                    <a:pt x="55" y="29"/>
                    <a:pt x="63" y="37"/>
                    <a:pt x="63" y="46"/>
                  </a:cubicBezTo>
                  <a:cubicBezTo>
                    <a:pt x="63" y="55"/>
                    <a:pt x="55" y="63"/>
                    <a:pt x="46" y="63"/>
                  </a:cubicBezTo>
                  <a:close/>
                  <a:moveTo>
                    <a:pt x="46" y="33"/>
                  </a:moveTo>
                  <a:cubicBezTo>
                    <a:pt x="39" y="33"/>
                    <a:pt x="33" y="39"/>
                    <a:pt x="33" y="46"/>
                  </a:cubicBezTo>
                  <a:cubicBezTo>
                    <a:pt x="33" y="53"/>
                    <a:pt x="39" y="59"/>
                    <a:pt x="46" y="59"/>
                  </a:cubicBezTo>
                  <a:cubicBezTo>
                    <a:pt x="53" y="59"/>
                    <a:pt x="59" y="53"/>
                    <a:pt x="59" y="46"/>
                  </a:cubicBezTo>
                  <a:cubicBezTo>
                    <a:pt x="59" y="39"/>
                    <a:pt x="53" y="33"/>
                    <a:pt x="46" y="33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61" name="组合 260"/>
            <p:cNvGrpSpPr/>
            <p:nvPr/>
          </p:nvGrpSpPr>
          <p:grpSpPr>
            <a:xfrm>
              <a:off x="6946900" y="1965008"/>
              <a:ext cx="898525" cy="684212"/>
              <a:chOff x="6946900" y="1965008"/>
              <a:chExt cx="898525" cy="684212"/>
            </a:xfrm>
          </p:grpSpPr>
          <p:sp>
            <p:nvSpPr>
              <p:cNvPr id="262" name="Freeform 28"/>
              <p:cNvSpPr/>
              <p:nvPr/>
            </p:nvSpPr>
            <p:spPr bwMode="auto">
              <a:xfrm>
                <a:off x="6946900" y="1965008"/>
                <a:ext cx="898525" cy="601663"/>
              </a:xfrm>
              <a:custGeom>
                <a:avLst/>
                <a:gdLst>
                  <a:gd name="T0" fmla="*/ 0 w 163"/>
                  <a:gd name="T1" fmla="*/ 70 h 109"/>
                  <a:gd name="T2" fmla="*/ 1 w 163"/>
                  <a:gd name="T3" fmla="*/ 61 h 109"/>
                  <a:gd name="T4" fmla="*/ 2 w 163"/>
                  <a:gd name="T5" fmla="*/ 58 h 109"/>
                  <a:gd name="T6" fmla="*/ 4 w 163"/>
                  <a:gd name="T7" fmla="*/ 53 h 109"/>
                  <a:gd name="T8" fmla="*/ 7 w 163"/>
                  <a:gd name="T9" fmla="*/ 49 h 109"/>
                  <a:gd name="T10" fmla="*/ 9 w 163"/>
                  <a:gd name="T11" fmla="*/ 46 h 109"/>
                  <a:gd name="T12" fmla="*/ 13 w 163"/>
                  <a:gd name="T13" fmla="*/ 42 h 109"/>
                  <a:gd name="T14" fmla="*/ 16 w 163"/>
                  <a:gd name="T15" fmla="*/ 40 h 109"/>
                  <a:gd name="T16" fmla="*/ 20 w 163"/>
                  <a:gd name="T17" fmla="*/ 37 h 109"/>
                  <a:gd name="T18" fmla="*/ 25 w 163"/>
                  <a:gd name="T19" fmla="*/ 35 h 109"/>
                  <a:gd name="T20" fmla="*/ 28 w 163"/>
                  <a:gd name="T21" fmla="*/ 36 h 109"/>
                  <a:gd name="T22" fmla="*/ 31 w 163"/>
                  <a:gd name="T23" fmla="*/ 34 h 109"/>
                  <a:gd name="T24" fmla="*/ 76 w 163"/>
                  <a:gd name="T25" fmla="*/ 0 h 109"/>
                  <a:gd name="T26" fmla="*/ 81 w 163"/>
                  <a:gd name="T27" fmla="*/ 1 h 109"/>
                  <a:gd name="T28" fmla="*/ 86 w 163"/>
                  <a:gd name="T29" fmla="*/ 3 h 109"/>
                  <a:gd name="T30" fmla="*/ 94 w 163"/>
                  <a:gd name="T31" fmla="*/ 7 h 109"/>
                  <a:gd name="T32" fmla="*/ 101 w 163"/>
                  <a:gd name="T33" fmla="*/ 13 h 109"/>
                  <a:gd name="T34" fmla="*/ 110 w 163"/>
                  <a:gd name="T35" fmla="*/ 31 h 109"/>
                  <a:gd name="T36" fmla="*/ 146 w 163"/>
                  <a:gd name="T37" fmla="*/ 52 h 109"/>
                  <a:gd name="T38" fmla="*/ 160 w 163"/>
                  <a:gd name="T39" fmla="*/ 65 h 109"/>
                  <a:gd name="T40" fmla="*/ 137 w 163"/>
                  <a:gd name="T41" fmla="*/ 109 h 109"/>
                  <a:gd name="T42" fmla="*/ 137 w 163"/>
                  <a:gd name="T43" fmla="*/ 105 h 109"/>
                  <a:gd name="T44" fmla="*/ 157 w 163"/>
                  <a:gd name="T45" fmla="*/ 67 h 109"/>
                  <a:gd name="T46" fmla="*/ 145 w 163"/>
                  <a:gd name="T47" fmla="*/ 55 h 109"/>
                  <a:gd name="T48" fmla="*/ 132 w 163"/>
                  <a:gd name="T49" fmla="*/ 53 h 109"/>
                  <a:gd name="T50" fmla="*/ 106 w 163"/>
                  <a:gd name="T51" fmla="*/ 35 h 109"/>
                  <a:gd name="T52" fmla="*/ 98 w 163"/>
                  <a:gd name="T53" fmla="*/ 16 h 109"/>
                  <a:gd name="T54" fmla="*/ 95 w 163"/>
                  <a:gd name="T55" fmla="*/ 13 h 109"/>
                  <a:gd name="T56" fmla="*/ 92 w 163"/>
                  <a:gd name="T57" fmla="*/ 10 h 109"/>
                  <a:gd name="T58" fmla="*/ 84 w 163"/>
                  <a:gd name="T59" fmla="*/ 6 h 109"/>
                  <a:gd name="T60" fmla="*/ 77 w 163"/>
                  <a:gd name="T61" fmla="*/ 4 h 109"/>
                  <a:gd name="T62" fmla="*/ 38 w 163"/>
                  <a:gd name="T63" fmla="*/ 36 h 109"/>
                  <a:gd name="T64" fmla="*/ 32 w 163"/>
                  <a:gd name="T65" fmla="*/ 38 h 109"/>
                  <a:gd name="T66" fmla="*/ 28 w 163"/>
                  <a:gd name="T67" fmla="*/ 38 h 109"/>
                  <a:gd name="T68" fmla="*/ 25 w 163"/>
                  <a:gd name="T69" fmla="*/ 40 h 109"/>
                  <a:gd name="T70" fmla="*/ 21 w 163"/>
                  <a:gd name="T71" fmla="*/ 42 h 109"/>
                  <a:gd name="T72" fmla="*/ 17 w 163"/>
                  <a:gd name="T73" fmla="*/ 44 h 109"/>
                  <a:gd name="T74" fmla="*/ 15 w 163"/>
                  <a:gd name="T75" fmla="*/ 46 h 109"/>
                  <a:gd name="T76" fmla="*/ 11 w 163"/>
                  <a:gd name="T77" fmla="*/ 50 h 109"/>
                  <a:gd name="T78" fmla="*/ 9 w 163"/>
                  <a:gd name="T79" fmla="*/ 52 h 109"/>
                  <a:gd name="T80" fmla="*/ 7 w 163"/>
                  <a:gd name="T81" fmla="*/ 56 h 109"/>
                  <a:gd name="T82" fmla="*/ 6 w 163"/>
                  <a:gd name="T83" fmla="*/ 60 h 109"/>
                  <a:gd name="T84" fmla="*/ 5 w 163"/>
                  <a:gd name="T85" fmla="*/ 63 h 109"/>
                  <a:gd name="T86" fmla="*/ 26 w 163"/>
                  <a:gd name="T87" fmla="*/ 104 h 109"/>
                  <a:gd name="T88" fmla="*/ 36 w 163"/>
                  <a:gd name="T89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3" h="109">
                    <a:moveTo>
                      <a:pt x="36" y="109"/>
                    </a:moveTo>
                    <a:cubicBezTo>
                      <a:pt x="31" y="109"/>
                      <a:pt x="27" y="109"/>
                      <a:pt x="25" y="108"/>
                    </a:cubicBezTo>
                    <a:cubicBezTo>
                      <a:pt x="9" y="104"/>
                      <a:pt x="0" y="85"/>
                      <a:pt x="0" y="70"/>
                    </a:cubicBezTo>
                    <a:cubicBezTo>
                      <a:pt x="0" y="68"/>
                      <a:pt x="0" y="67"/>
                      <a:pt x="1" y="65"/>
                    </a:cubicBezTo>
                    <a:cubicBezTo>
                      <a:pt x="1" y="64"/>
                      <a:pt x="1" y="63"/>
                      <a:pt x="1" y="63"/>
                    </a:cubicBezTo>
                    <a:cubicBezTo>
                      <a:pt x="1" y="62"/>
                      <a:pt x="1" y="62"/>
                      <a:pt x="1" y="61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2" y="60"/>
                      <a:pt x="2" y="60"/>
                      <a:pt x="2" y="59"/>
                    </a:cubicBezTo>
                    <a:cubicBezTo>
                      <a:pt x="2" y="59"/>
                      <a:pt x="2" y="58"/>
                      <a:pt x="2" y="58"/>
                    </a:cubicBezTo>
                    <a:cubicBezTo>
                      <a:pt x="3" y="57"/>
                      <a:pt x="3" y="57"/>
                      <a:pt x="3" y="56"/>
                    </a:cubicBezTo>
                    <a:cubicBezTo>
                      <a:pt x="3" y="56"/>
                      <a:pt x="3" y="55"/>
                      <a:pt x="4" y="55"/>
                    </a:cubicBezTo>
                    <a:cubicBezTo>
                      <a:pt x="4" y="54"/>
                      <a:pt x="4" y="54"/>
                      <a:pt x="4" y="53"/>
                    </a:cubicBezTo>
                    <a:cubicBezTo>
                      <a:pt x="5" y="53"/>
                      <a:pt x="5" y="52"/>
                      <a:pt x="5" y="52"/>
                    </a:cubicBezTo>
                    <a:cubicBezTo>
                      <a:pt x="5" y="51"/>
                      <a:pt x="6" y="51"/>
                      <a:pt x="6" y="50"/>
                    </a:cubicBezTo>
                    <a:cubicBezTo>
                      <a:pt x="6" y="50"/>
                      <a:pt x="7" y="49"/>
                      <a:pt x="7" y="49"/>
                    </a:cubicBezTo>
                    <a:cubicBezTo>
                      <a:pt x="7" y="48"/>
                      <a:pt x="8" y="48"/>
                      <a:pt x="8" y="48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9" y="47"/>
                      <a:pt x="9" y="46"/>
                    </a:cubicBezTo>
                    <a:cubicBezTo>
                      <a:pt x="9" y="46"/>
                      <a:pt x="10" y="45"/>
                      <a:pt x="10" y="45"/>
                    </a:cubicBezTo>
                    <a:cubicBezTo>
                      <a:pt x="11" y="44"/>
                      <a:pt x="11" y="44"/>
                      <a:pt x="12" y="43"/>
                    </a:cubicBezTo>
                    <a:cubicBezTo>
                      <a:pt x="12" y="43"/>
                      <a:pt x="13" y="42"/>
                      <a:pt x="13" y="42"/>
                    </a:cubicBezTo>
                    <a:cubicBezTo>
                      <a:pt x="14" y="42"/>
                      <a:pt x="14" y="41"/>
                      <a:pt x="14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0"/>
                      <a:pt x="16" y="40"/>
                      <a:pt x="16" y="40"/>
                    </a:cubicBezTo>
                    <a:cubicBezTo>
                      <a:pt x="16" y="40"/>
                      <a:pt x="17" y="39"/>
                      <a:pt x="17" y="39"/>
                    </a:cubicBezTo>
                    <a:cubicBezTo>
                      <a:pt x="18" y="39"/>
                      <a:pt x="18" y="38"/>
                      <a:pt x="19" y="38"/>
                    </a:cubicBezTo>
                    <a:cubicBezTo>
                      <a:pt x="19" y="38"/>
                      <a:pt x="20" y="38"/>
                      <a:pt x="20" y="37"/>
                    </a:cubicBezTo>
                    <a:cubicBezTo>
                      <a:pt x="21" y="37"/>
                      <a:pt x="21" y="37"/>
                      <a:pt x="22" y="37"/>
                    </a:cubicBezTo>
                    <a:cubicBezTo>
                      <a:pt x="22" y="36"/>
                      <a:pt x="23" y="36"/>
                      <a:pt x="23" y="36"/>
                    </a:cubicBezTo>
                    <a:cubicBezTo>
                      <a:pt x="24" y="36"/>
                      <a:pt x="24" y="36"/>
                      <a:pt x="25" y="35"/>
                    </a:cubicBezTo>
                    <a:cubicBezTo>
                      <a:pt x="25" y="35"/>
                      <a:pt x="26" y="35"/>
                      <a:pt x="26" y="35"/>
                    </a:cubicBezTo>
                    <a:cubicBezTo>
                      <a:pt x="27" y="35"/>
                      <a:pt x="27" y="35"/>
                      <a:pt x="28" y="35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9" y="34"/>
                      <a:pt x="29" y="34"/>
                      <a:pt x="30" y="34"/>
                    </a:cubicBezTo>
                    <a:cubicBezTo>
                      <a:pt x="30" y="34"/>
                      <a:pt x="30" y="34"/>
                      <a:pt x="31" y="34"/>
                    </a:cubicBezTo>
                    <a:cubicBezTo>
                      <a:pt x="32" y="34"/>
                      <a:pt x="33" y="34"/>
                      <a:pt x="34" y="33"/>
                    </a:cubicBezTo>
                    <a:cubicBezTo>
                      <a:pt x="36" y="15"/>
                      <a:pt x="53" y="0"/>
                      <a:pt x="72" y="0"/>
                    </a:cubicBezTo>
                    <a:cubicBezTo>
                      <a:pt x="73" y="0"/>
                      <a:pt x="75" y="0"/>
                      <a:pt x="76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9" y="1"/>
                      <a:pt x="80" y="1"/>
                      <a:pt x="81" y="1"/>
                    </a:cubicBezTo>
                    <a:cubicBezTo>
                      <a:pt x="81" y="1"/>
                      <a:pt x="82" y="1"/>
                      <a:pt x="82" y="1"/>
                    </a:cubicBezTo>
                    <a:cubicBezTo>
                      <a:pt x="83" y="2"/>
                      <a:pt x="84" y="2"/>
                      <a:pt x="85" y="2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88" y="3"/>
                      <a:pt x="89" y="4"/>
                      <a:pt x="90" y="4"/>
                    </a:cubicBezTo>
                    <a:cubicBezTo>
                      <a:pt x="91" y="5"/>
                      <a:pt x="93" y="6"/>
                      <a:pt x="94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5" y="8"/>
                      <a:pt x="96" y="9"/>
                      <a:pt x="97" y="10"/>
                    </a:cubicBezTo>
                    <a:cubicBezTo>
                      <a:pt x="98" y="10"/>
                      <a:pt x="98" y="10"/>
                      <a:pt x="98" y="10"/>
                    </a:cubicBezTo>
                    <a:cubicBezTo>
                      <a:pt x="99" y="11"/>
                      <a:pt x="100" y="12"/>
                      <a:pt x="101" y="13"/>
                    </a:cubicBezTo>
                    <a:cubicBezTo>
                      <a:pt x="101" y="13"/>
                      <a:pt x="101" y="13"/>
                      <a:pt x="101" y="13"/>
                    </a:cubicBezTo>
                    <a:cubicBezTo>
                      <a:pt x="102" y="14"/>
                      <a:pt x="103" y="15"/>
                      <a:pt x="104" y="17"/>
                    </a:cubicBezTo>
                    <a:cubicBezTo>
                      <a:pt x="107" y="21"/>
                      <a:pt x="109" y="26"/>
                      <a:pt x="110" y="31"/>
                    </a:cubicBezTo>
                    <a:cubicBezTo>
                      <a:pt x="121" y="32"/>
                      <a:pt x="130" y="39"/>
                      <a:pt x="135" y="49"/>
                    </a:cubicBezTo>
                    <a:cubicBezTo>
                      <a:pt x="137" y="49"/>
                      <a:pt x="139" y="49"/>
                      <a:pt x="142" y="50"/>
                    </a:cubicBezTo>
                    <a:cubicBezTo>
                      <a:pt x="143" y="50"/>
                      <a:pt x="145" y="51"/>
                      <a:pt x="146" y="52"/>
                    </a:cubicBezTo>
                    <a:cubicBezTo>
                      <a:pt x="148" y="52"/>
                      <a:pt x="149" y="53"/>
                      <a:pt x="151" y="54"/>
                    </a:cubicBezTo>
                    <a:cubicBezTo>
                      <a:pt x="153" y="56"/>
                      <a:pt x="156" y="58"/>
                      <a:pt x="158" y="61"/>
                    </a:cubicBezTo>
                    <a:cubicBezTo>
                      <a:pt x="159" y="62"/>
                      <a:pt x="159" y="64"/>
                      <a:pt x="160" y="65"/>
                    </a:cubicBezTo>
                    <a:cubicBezTo>
                      <a:pt x="161" y="67"/>
                      <a:pt x="161" y="68"/>
                      <a:pt x="162" y="70"/>
                    </a:cubicBezTo>
                    <a:cubicBezTo>
                      <a:pt x="163" y="72"/>
                      <a:pt x="163" y="75"/>
                      <a:pt x="163" y="78"/>
                    </a:cubicBezTo>
                    <a:cubicBezTo>
                      <a:pt x="163" y="93"/>
                      <a:pt x="153" y="109"/>
                      <a:pt x="137" y="109"/>
                    </a:cubicBezTo>
                    <a:cubicBezTo>
                      <a:pt x="132" y="109"/>
                      <a:pt x="132" y="109"/>
                      <a:pt x="132" y="109"/>
                    </a:cubicBezTo>
                    <a:cubicBezTo>
                      <a:pt x="132" y="105"/>
                      <a:pt x="132" y="105"/>
                      <a:pt x="132" y="105"/>
                    </a:cubicBezTo>
                    <a:cubicBezTo>
                      <a:pt x="137" y="105"/>
                      <a:pt x="137" y="105"/>
                      <a:pt x="137" y="105"/>
                    </a:cubicBezTo>
                    <a:cubicBezTo>
                      <a:pt x="151" y="105"/>
                      <a:pt x="159" y="91"/>
                      <a:pt x="159" y="78"/>
                    </a:cubicBezTo>
                    <a:cubicBezTo>
                      <a:pt x="159" y="76"/>
                      <a:pt x="159" y="73"/>
                      <a:pt x="158" y="71"/>
                    </a:cubicBezTo>
                    <a:cubicBezTo>
                      <a:pt x="158" y="70"/>
                      <a:pt x="157" y="68"/>
                      <a:pt x="157" y="67"/>
                    </a:cubicBezTo>
                    <a:cubicBezTo>
                      <a:pt x="156" y="66"/>
                      <a:pt x="155" y="64"/>
                      <a:pt x="154" y="63"/>
                    </a:cubicBezTo>
                    <a:cubicBezTo>
                      <a:pt x="153" y="61"/>
                      <a:pt x="151" y="59"/>
                      <a:pt x="148" y="57"/>
                    </a:cubicBezTo>
                    <a:cubicBezTo>
                      <a:pt x="147" y="57"/>
                      <a:pt x="146" y="56"/>
                      <a:pt x="145" y="55"/>
                    </a:cubicBezTo>
                    <a:cubicBezTo>
                      <a:pt x="143" y="55"/>
                      <a:pt x="142" y="54"/>
                      <a:pt x="141" y="54"/>
                    </a:cubicBezTo>
                    <a:cubicBezTo>
                      <a:pt x="139" y="53"/>
                      <a:pt x="136" y="53"/>
                      <a:pt x="134" y="53"/>
                    </a:cubicBezTo>
                    <a:cubicBezTo>
                      <a:pt x="132" y="53"/>
                      <a:pt x="132" y="53"/>
                      <a:pt x="132" y="53"/>
                    </a:cubicBezTo>
                    <a:cubicBezTo>
                      <a:pt x="132" y="52"/>
                      <a:pt x="132" y="52"/>
                      <a:pt x="132" y="52"/>
                    </a:cubicBezTo>
                    <a:cubicBezTo>
                      <a:pt x="128" y="42"/>
                      <a:pt x="119" y="35"/>
                      <a:pt x="108" y="35"/>
                    </a:cubicBezTo>
                    <a:cubicBezTo>
                      <a:pt x="106" y="35"/>
                      <a:pt x="106" y="35"/>
                      <a:pt x="106" y="35"/>
                    </a:cubicBezTo>
                    <a:cubicBezTo>
                      <a:pt x="106" y="33"/>
                      <a:pt x="106" y="33"/>
                      <a:pt x="106" y="33"/>
                    </a:cubicBezTo>
                    <a:cubicBezTo>
                      <a:pt x="105" y="28"/>
                      <a:pt x="103" y="23"/>
                      <a:pt x="100" y="19"/>
                    </a:cubicBezTo>
                    <a:cubicBezTo>
                      <a:pt x="100" y="18"/>
                      <a:pt x="99" y="17"/>
                      <a:pt x="98" y="16"/>
                    </a:cubicBezTo>
                    <a:cubicBezTo>
                      <a:pt x="98" y="16"/>
                      <a:pt x="98" y="16"/>
                      <a:pt x="98" y="16"/>
                    </a:cubicBezTo>
                    <a:cubicBezTo>
                      <a:pt x="97" y="15"/>
                      <a:pt x="96" y="14"/>
                      <a:pt x="95" y="13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94" y="12"/>
                      <a:pt x="93" y="11"/>
                      <a:pt x="92" y="10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1" y="9"/>
                      <a:pt x="89" y="9"/>
                      <a:pt x="88" y="8"/>
                    </a:cubicBezTo>
                    <a:cubicBezTo>
                      <a:pt x="87" y="7"/>
                      <a:pt x="86" y="7"/>
                      <a:pt x="85" y="6"/>
                    </a:cubicBezTo>
                    <a:cubicBezTo>
                      <a:pt x="84" y="6"/>
                      <a:pt x="84" y="6"/>
                      <a:pt x="84" y="6"/>
                    </a:cubicBezTo>
                    <a:cubicBezTo>
                      <a:pt x="83" y="6"/>
                      <a:pt x="82" y="6"/>
                      <a:pt x="81" y="5"/>
                    </a:cubicBezTo>
                    <a:cubicBezTo>
                      <a:pt x="81" y="5"/>
                      <a:pt x="80" y="5"/>
                      <a:pt x="80" y="5"/>
                    </a:cubicBezTo>
                    <a:cubicBezTo>
                      <a:pt x="79" y="5"/>
                      <a:pt x="78" y="5"/>
                      <a:pt x="77" y="4"/>
                    </a:cubicBezTo>
                    <a:cubicBezTo>
                      <a:pt x="76" y="4"/>
                      <a:pt x="76" y="4"/>
                      <a:pt x="76" y="4"/>
                    </a:cubicBezTo>
                    <a:cubicBezTo>
                      <a:pt x="75" y="4"/>
                      <a:pt x="73" y="4"/>
                      <a:pt x="72" y="4"/>
                    </a:cubicBezTo>
                    <a:cubicBezTo>
                      <a:pt x="54" y="4"/>
                      <a:pt x="39" y="18"/>
                      <a:pt x="38" y="36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4" y="37"/>
                      <a:pt x="33" y="38"/>
                      <a:pt x="32" y="38"/>
                    </a:cubicBezTo>
                    <a:cubicBezTo>
                      <a:pt x="31" y="38"/>
                      <a:pt x="31" y="38"/>
                      <a:pt x="30" y="38"/>
                    </a:cubicBezTo>
                    <a:cubicBezTo>
                      <a:pt x="30" y="38"/>
                      <a:pt x="30" y="38"/>
                      <a:pt x="29" y="38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8" y="38"/>
                      <a:pt x="28" y="39"/>
                      <a:pt x="28" y="39"/>
                    </a:cubicBezTo>
                    <a:cubicBezTo>
                      <a:pt x="27" y="39"/>
                      <a:pt x="27" y="39"/>
                      <a:pt x="26" y="39"/>
                    </a:cubicBezTo>
                    <a:cubicBezTo>
                      <a:pt x="26" y="39"/>
                      <a:pt x="25" y="39"/>
                      <a:pt x="25" y="40"/>
                    </a:cubicBezTo>
                    <a:cubicBezTo>
                      <a:pt x="24" y="40"/>
                      <a:pt x="24" y="40"/>
                      <a:pt x="23" y="40"/>
                    </a:cubicBezTo>
                    <a:cubicBezTo>
                      <a:pt x="23" y="40"/>
                      <a:pt x="22" y="41"/>
                      <a:pt x="22" y="41"/>
                    </a:cubicBezTo>
                    <a:cubicBezTo>
                      <a:pt x="22" y="41"/>
                      <a:pt x="21" y="41"/>
                      <a:pt x="21" y="42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19" y="43"/>
                      <a:pt x="19" y="43"/>
                      <a:pt x="18" y="43"/>
                    </a:cubicBezTo>
                    <a:cubicBezTo>
                      <a:pt x="18" y="43"/>
                      <a:pt x="18" y="44"/>
                      <a:pt x="17" y="44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5"/>
                      <a:pt x="15" y="46"/>
                      <a:pt x="15" y="46"/>
                    </a:cubicBezTo>
                    <a:cubicBezTo>
                      <a:pt x="14" y="47"/>
                      <a:pt x="14" y="47"/>
                      <a:pt x="13" y="48"/>
                    </a:cubicBezTo>
                    <a:cubicBezTo>
                      <a:pt x="13" y="48"/>
                      <a:pt x="12" y="48"/>
                      <a:pt x="12" y="49"/>
                    </a:cubicBezTo>
                    <a:cubicBezTo>
                      <a:pt x="12" y="49"/>
                      <a:pt x="12" y="49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10" y="52"/>
                      <a:pt x="10" y="52"/>
                      <a:pt x="9" y="52"/>
                    </a:cubicBezTo>
                    <a:cubicBezTo>
                      <a:pt x="9" y="53"/>
                      <a:pt x="9" y="53"/>
                      <a:pt x="9" y="54"/>
                    </a:cubicBezTo>
                    <a:cubicBezTo>
                      <a:pt x="8" y="54"/>
                      <a:pt x="8" y="55"/>
                      <a:pt x="8" y="55"/>
                    </a:cubicBezTo>
                    <a:cubicBezTo>
                      <a:pt x="8" y="55"/>
                      <a:pt x="7" y="56"/>
                      <a:pt x="7" y="56"/>
                    </a:cubicBezTo>
                    <a:cubicBezTo>
                      <a:pt x="7" y="57"/>
                      <a:pt x="7" y="57"/>
                      <a:pt x="7" y="58"/>
                    </a:cubicBezTo>
                    <a:cubicBezTo>
                      <a:pt x="6" y="58"/>
                      <a:pt x="6" y="59"/>
                      <a:pt x="6" y="59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1"/>
                      <a:pt x="5" y="61"/>
                      <a:pt x="5" y="62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4"/>
                      <a:pt x="5" y="65"/>
                      <a:pt x="5" y="65"/>
                    </a:cubicBezTo>
                    <a:cubicBezTo>
                      <a:pt x="4" y="67"/>
                      <a:pt x="4" y="68"/>
                      <a:pt x="4" y="70"/>
                    </a:cubicBezTo>
                    <a:cubicBezTo>
                      <a:pt x="4" y="83"/>
                      <a:pt x="12" y="100"/>
                      <a:pt x="26" y="104"/>
                    </a:cubicBezTo>
                    <a:cubicBezTo>
                      <a:pt x="27" y="105"/>
                      <a:pt x="30" y="105"/>
                      <a:pt x="36" y="105"/>
                    </a:cubicBezTo>
                    <a:cubicBezTo>
                      <a:pt x="36" y="105"/>
                      <a:pt x="36" y="105"/>
                      <a:pt x="36" y="105"/>
                    </a:cubicBezTo>
                    <a:cubicBezTo>
                      <a:pt x="36" y="109"/>
                      <a:pt x="36" y="109"/>
                      <a:pt x="36" y="109"/>
                    </a:cubicBezTo>
                    <a:cubicBezTo>
                      <a:pt x="36" y="109"/>
                      <a:pt x="36" y="109"/>
                      <a:pt x="36" y="109"/>
                    </a:cubicBezTo>
                    <a:cubicBezTo>
                      <a:pt x="36" y="109"/>
                      <a:pt x="36" y="109"/>
                      <a:pt x="36" y="109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29"/>
              <p:cNvSpPr/>
              <p:nvPr/>
            </p:nvSpPr>
            <p:spPr bwMode="auto">
              <a:xfrm>
                <a:off x="7486650" y="2130108"/>
                <a:ext cx="66675" cy="149225"/>
              </a:xfrm>
              <a:custGeom>
                <a:avLst/>
                <a:gdLst>
                  <a:gd name="T0" fmla="*/ 3 w 12"/>
                  <a:gd name="T1" fmla="*/ 27 h 27"/>
                  <a:gd name="T2" fmla="*/ 1 w 12"/>
                  <a:gd name="T3" fmla="*/ 26 h 27"/>
                  <a:gd name="T4" fmla="*/ 1 w 12"/>
                  <a:gd name="T5" fmla="*/ 23 h 27"/>
                  <a:gd name="T6" fmla="*/ 8 w 12"/>
                  <a:gd name="T7" fmla="*/ 2 h 27"/>
                  <a:gd name="T8" fmla="*/ 10 w 12"/>
                  <a:gd name="T9" fmla="*/ 0 h 27"/>
                  <a:gd name="T10" fmla="*/ 12 w 12"/>
                  <a:gd name="T11" fmla="*/ 2 h 27"/>
                  <a:gd name="T12" fmla="*/ 4 w 12"/>
                  <a:gd name="T13" fmla="*/ 26 h 27"/>
                  <a:gd name="T14" fmla="*/ 3 w 12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27">
                    <a:moveTo>
                      <a:pt x="3" y="27"/>
                    </a:moveTo>
                    <a:cubicBezTo>
                      <a:pt x="2" y="27"/>
                      <a:pt x="2" y="26"/>
                      <a:pt x="1" y="26"/>
                    </a:cubicBezTo>
                    <a:cubicBezTo>
                      <a:pt x="0" y="25"/>
                      <a:pt x="0" y="24"/>
                      <a:pt x="1" y="23"/>
                    </a:cubicBezTo>
                    <a:cubicBezTo>
                      <a:pt x="6" y="17"/>
                      <a:pt x="8" y="10"/>
                      <a:pt x="8" y="2"/>
                    </a:cubicBezTo>
                    <a:cubicBezTo>
                      <a:pt x="8" y="1"/>
                      <a:pt x="9" y="0"/>
                      <a:pt x="10" y="0"/>
                    </a:cubicBezTo>
                    <a:cubicBezTo>
                      <a:pt x="11" y="0"/>
                      <a:pt x="12" y="1"/>
                      <a:pt x="12" y="2"/>
                    </a:cubicBezTo>
                    <a:cubicBezTo>
                      <a:pt x="12" y="10"/>
                      <a:pt x="10" y="19"/>
                      <a:pt x="4" y="26"/>
                    </a:cubicBezTo>
                    <a:cubicBezTo>
                      <a:pt x="4" y="26"/>
                      <a:pt x="3" y="27"/>
                      <a:pt x="3" y="27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30"/>
              <p:cNvSpPr/>
              <p:nvPr/>
            </p:nvSpPr>
            <p:spPr bwMode="auto">
              <a:xfrm>
                <a:off x="7586663" y="2234883"/>
                <a:ext cx="115887" cy="60325"/>
              </a:xfrm>
              <a:custGeom>
                <a:avLst/>
                <a:gdLst>
                  <a:gd name="T0" fmla="*/ 3 w 21"/>
                  <a:gd name="T1" fmla="*/ 11 h 11"/>
                  <a:gd name="T2" fmla="*/ 1 w 21"/>
                  <a:gd name="T3" fmla="*/ 10 h 11"/>
                  <a:gd name="T4" fmla="*/ 1 w 21"/>
                  <a:gd name="T5" fmla="*/ 7 h 11"/>
                  <a:gd name="T6" fmla="*/ 19 w 21"/>
                  <a:gd name="T7" fmla="*/ 0 h 11"/>
                  <a:gd name="T8" fmla="*/ 21 w 21"/>
                  <a:gd name="T9" fmla="*/ 2 h 11"/>
                  <a:gd name="T10" fmla="*/ 19 w 21"/>
                  <a:gd name="T11" fmla="*/ 4 h 11"/>
                  <a:gd name="T12" fmla="*/ 4 w 21"/>
                  <a:gd name="T13" fmla="*/ 10 h 11"/>
                  <a:gd name="T14" fmla="*/ 3 w 21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1">
                    <a:moveTo>
                      <a:pt x="3" y="11"/>
                    </a:moveTo>
                    <a:cubicBezTo>
                      <a:pt x="2" y="11"/>
                      <a:pt x="1" y="10"/>
                      <a:pt x="1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6" y="3"/>
                      <a:pt x="13" y="0"/>
                      <a:pt x="19" y="0"/>
                    </a:cubicBezTo>
                    <a:cubicBezTo>
                      <a:pt x="21" y="0"/>
                      <a:pt x="21" y="1"/>
                      <a:pt x="21" y="2"/>
                    </a:cubicBezTo>
                    <a:cubicBezTo>
                      <a:pt x="21" y="3"/>
                      <a:pt x="21" y="4"/>
                      <a:pt x="19" y="4"/>
                    </a:cubicBezTo>
                    <a:cubicBezTo>
                      <a:pt x="14" y="4"/>
                      <a:pt x="8" y="6"/>
                      <a:pt x="4" y="10"/>
                    </a:cubicBezTo>
                    <a:cubicBezTo>
                      <a:pt x="3" y="10"/>
                      <a:pt x="3" y="11"/>
                      <a:pt x="3" y="11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32"/>
              <p:cNvSpPr/>
              <p:nvPr/>
            </p:nvSpPr>
            <p:spPr bwMode="auto">
              <a:xfrm>
                <a:off x="7426325" y="2566670"/>
                <a:ext cx="100012" cy="82550"/>
              </a:xfrm>
              <a:custGeom>
                <a:avLst/>
                <a:gdLst>
                  <a:gd name="T0" fmla="*/ 2 w 18"/>
                  <a:gd name="T1" fmla="*/ 15 h 15"/>
                  <a:gd name="T2" fmla="*/ 0 w 18"/>
                  <a:gd name="T3" fmla="*/ 14 h 15"/>
                  <a:gd name="T4" fmla="*/ 2 w 18"/>
                  <a:gd name="T5" fmla="*/ 12 h 15"/>
                  <a:gd name="T6" fmla="*/ 14 w 18"/>
                  <a:gd name="T7" fmla="*/ 2 h 15"/>
                  <a:gd name="T8" fmla="*/ 17 w 18"/>
                  <a:gd name="T9" fmla="*/ 1 h 15"/>
                  <a:gd name="T10" fmla="*/ 17 w 18"/>
                  <a:gd name="T11" fmla="*/ 4 h 15"/>
                  <a:gd name="T12" fmla="*/ 3 w 18"/>
                  <a:gd name="T13" fmla="*/ 15 h 15"/>
                  <a:gd name="T14" fmla="*/ 2 w 1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5">
                    <a:moveTo>
                      <a:pt x="2" y="15"/>
                    </a:moveTo>
                    <a:cubicBezTo>
                      <a:pt x="1" y="15"/>
                      <a:pt x="1" y="15"/>
                      <a:pt x="0" y="14"/>
                    </a:cubicBezTo>
                    <a:cubicBezTo>
                      <a:pt x="0" y="13"/>
                      <a:pt x="1" y="12"/>
                      <a:pt x="2" y="12"/>
                    </a:cubicBezTo>
                    <a:cubicBezTo>
                      <a:pt x="7" y="10"/>
                      <a:pt x="11" y="6"/>
                      <a:pt x="14" y="2"/>
                    </a:cubicBezTo>
                    <a:cubicBezTo>
                      <a:pt x="14" y="1"/>
                      <a:pt x="16" y="0"/>
                      <a:pt x="17" y="1"/>
                    </a:cubicBezTo>
                    <a:cubicBezTo>
                      <a:pt x="18" y="1"/>
                      <a:pt x="18" y="3"/>
                      <a:pt x="17" y="4"/>
                    </a:cubicBezTo>
                    <a:cubicBezTo>
                      <a:pt x="14" y="9"/>
                      <a:pt x="9" y="14"/>
                      <a:pt x="3" y="15"/>
                    </a:cubicBezTo>
                    <a:cubicBezTo>
                      <a:pt x="3" y="15"/>
                      <a:pt x="2" y="15"/>
                      <a:pt x="2" y="15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33"/>
              <p:cNvSpPr/>
              <p:nvPr/>
            </p:nvSpPr>
            <p:spPr bwMode="auto">
              <a:xfrm>
                <a:off x="7272338" y="2379345"/>
                <a:ext cx="120650" cy="109538"/>
              </a:xfrm>
              <a:custGeom>
                <a:avLst/>
                <a:gdLst>
                  <a:gd name="T0" fmla="*/ 3 w 22"/>
                  <a:gd name="T1" fmla="*/ 20 h 20"/>
                  <a:gd name="T2" fmla="*/ 2 w 22"/>
                  <a:gd name="T3" fmla="*/ 20 h 20"/>
                  <a:gd name="T4" fmla="*/ 1 w 22"/>
                  <a:gd name="T5" fmla="*/ 17 h 20"/>
                  <a:gd name="T6" fmla="*/ 19 w 22"/>
                  <a:gd name="T7" fmla="*/ 0 h 20"/>
                  <a:gd name="T8" fmla="*/ 22 w 22"/>
                  <a:gd name="T9" fmla="*/ 2 h 20"/>
                  <a:gd name="T10" fmla="*/ 20 w 22"/>
                  <a:gd name="T11" fmla="*/ 4 h 20"/>
                  <a:gd name="T12" fmla="*/ 4 w 22"/>
                  <a:gd name="T13" fmla="*/ 19 h 20"/>
                  <a:gd name="T14" fmla="*/ 3 w 22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0">
                    <a:moveTo>
                      <a:pt x="3" y="20"/>
                    </a:move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0" y="18"/>
                      <a:pt x="1" y="17"/>
                    </a:cubicBezTo>
                    <a:cubicBezTo>
                      <a:pt x="4" y="9"/>
                      <a:pt x="11" y="3"/>
                      <a:pt x="19" y="0"/>
                    </a:cubicBezTo>
                    <a:cubicBezTo>
                      <a:pt x="21" y="0"/>
                      <a:pt x="22" y="1"/>
                      <a:pt x="22" y="2"/>
                    </a:cubicBezTo>
                    <a:cubicBezTo>
                      <a:pt x="22" y="3"/>
                      <a:pt x="21" y="4"/>
                      <a:pt x="20" y="4"/>
                    </a:cubicBezTo>
                    <a:cubicBezTo>
                      <a:pt x="13" y="6"/>
                      <a:pt x="7" y="12"/>
                      <a:pt x="4" y="19"/>
                    </a:cubicBezTo>
                    <a:cubicBezTo>
                      <a:pt x="4" y="20"/>
                      <a:pt x="3" y="20"/>
                      <a:pt x="3" y="20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267" name="Freeform 84"/>
          <p:cNvSpPr/>
          <p:nvPr/>
        </p:nvSpPr>
        <p:spPr bwMode="auto">
          <a:xfrm>
            <a:off x="9513871" y="2028804"/>
            <a:ext cx="679897" cy="23619"/>
          </a:xfrm>
          <a:custGeom>
            <a:avLst/>
            <a:gdLst>
              <a:gd name="T0" fmla="*/ 114 w 116"/>
              <a:gd name="T1" fmla="*/ 4 h 4"/>
              <a:gd name="T2" fmla="*/ 2 w 116"/>
              <a:gd name="T3" fmla="*/ 4 h 4"/>
              <a:gd name="T4" fmla="*/ 0 w 116"/>
              <a:gd name="T5" fmla="*/ 2 h 4"/>
              <a:gd name="T6" fmla="*/ 2 w 116"/>
              <a:gd name="T7" fmla="*/ 0 h 4"/>
              <a:gd name="T8" fmla="*/ 114 w 116"/>
              <a:gd name="T9" fmla="*/ 0 h 4"/>
              <a:gd name="T10" fmla="*/ 116 w 116"/>
              <a:gd name="T11" fmla="*/ 2 h 4"/>
              <a:gd name="T12" fmla="*/ 114 w 116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6" h="4">
                <a:moveTo>
                  <a:pt x="114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14" y="0"/>
                  <a:pt x="114" y="0"/>
                  <a:pt x="114" y="0"/>
                </a:cubicBezTo>
                <a:cubicBezTo>
                  <a:pt x="115" y="0"/>
                  <a:pt x="116" y="1"/>
                  <a:pt x="116" y="2"/>
                </a:cubicBezTo>
                <a:cubicBezTo>
                  <a:pt x="116" y="3"/>
                  <a:pt x="115" y="4"/>
                  <a:pt x="114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8" name="Freeform 178"/>
          <p:cNvSpPr/>
          <p:nvPr/>
        </p:nvSpPr>
        <p:spPr bwMode="auto">
          <a:xfrm>
            <a:off x="10122538" y="1276374"/>
            <a:ext cx="128219" cy="129907"/>
          </a:xfrm>
          <a:custGeom>
            <a:avLst/>
            <a:gdLst>
              <a:gd name="T0" fmla="*/ 21 w 22"/>
              <a:gd name="T1" fmla="*/ 4 h 22"/>
              <a:gd name="T2" fmla="*/ 4 w 22"/>
              <a:gd name="T3" fmla="*/ 22 h 22"/>
              <a:gd name="T4" fmla="*/ 0 w 22"/>
              <a:gd name="T5" fmla="*/ 22 h 22"/>
              <a:gd name="T6" fmla="*/ 0 w 22"/>
              <a:gd name="T7" fmla="*/ 18 h 22"/>
              <a:gd name="T8" fmla="*/ 18 w 22"/>
              <a:gd name="T9" fmla="*/ 1 h 22"/>
              <a:gd name="T10" fmla="*/ 21 w 22"/>
              <a:gd name="T11" fmla="*/ 1 h 22"/>
              <a:gd name="T12" fmla="*/ 21 w 22"/>
              <a:gd name="T13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" h="22">
                <a:moveTo>
                  <a:pt x="21" y="4"/>
                </a:moveTo>
                <a:cubicBezTo>
                  <a:pt x="4" y="22"/>
                  <a:pt x="4" y="22"/>
                  <a:pt x="4" y="22"/>
                </a:cubicBezTo>
                <a:cubicBezTo>
                  <a:pt x="3" y="22"/>
                  <a:pt x="1" y="22"/>
                  <a:pt x="0" y="22"/>
                </a:cubicBezTo>
                <a:cubicBezTo>
                  <a:pt x="0" y="21"/>
                  <a:pt x="0" y="19"/>
                  <a:pt x="0" y="18"/>
                </a:cubicBezTo>
                <a:cubicBezTo>
                  <a:pt x="18" y="1"/>
                  <a:pt x="18" y="1"/>
                  <a:pt x="18" y="1"/>
                </a:cubicBezTo>
                <a:cubicBezTo>
                  <a:pt x="19" y="0"/>
                  <a:pt x="20" y="0"/>
                  <a:pt x="21" y="1"/>
                </a:cubicBezTo>
                <a:cubicBezTo>
                  <a:pt x="22" y="2"/>
                  <a:pt x="22" y="3"/>
                  <a:pt x="21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9" name="Freeform 179"/>
          <p:cNvSpPr/>
          <p:nvPr/>
        </p:nvSpPr>
        <p:spPr bwMode="auto">
          <a:xfrm>
            <a:off x="10122538" y="1276374"/>
            <a:ext cx="128219" cy="129907"/>
          </a:xfrm>
          <a:custGeom>
            <a:avLst/>
            <a:gdLst>
              <a:gd name="T0" fmla="*/ 21 w 22"/>
              <a:gd name="T1" fmla="*/ 22 h 22"/>
              <a:gd name="T2" fmla="*/ 18 w 22"/>
              <a:gd name="T3" fmla="*/ 22 h 22"/>
              <a:gd name="T4" fmla="*/ 0 w 22"/>
              <a:gd name="T5" fmla="*/ 4 h 22"/>
              <a:gd name="T6" fmla="*/ 0 w 22"/>
              <a:gd name="T7" fmla="*/ 1 h 22"/>
              <a:gd name="T8" fmla="*/ 4 w 22"/>
              <a:gd name="T9" fmla="*/ 1 h 22"/>
              <a:gd name="T10" fmla="*/ 21 w 22"/>
              <a:gd name="T11" fmla="*/ 18 h 22"/>
              <a:gd name="T12" fmla="*/ 21 w 22"/>
              <a:gd name="T13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" h="22">
                <a:moveTo>
                  <a:pt x="21" y="22"/>
                </a:moveTo>
                <a:cubicBezTo>
                  <a:pt x="20" y="22"/>
                  <a:pt x="19" y="22"/>
                  <a:pt x="18" y="22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0" y="2"/>
                  <a:pt x="0" y="1"/>
                </a:cubicBezTo>
                <a:cubicBezTo>
                  <a:pt x="1" y="0"/>
                  <a:pt x="3" y="0"/>
                  <a:pt x="4" y="1"/>
                </a:cubicBezTo>
                <a:cubicBezTo>
                  <a:pt x="21" y="18"/>
                  <a:pt x="21" y="18"/>
                  <a:pt x="21" y="18"/>
                </a:cubicBezTo>
                <a:cubicBezTo>
                  <a:pt x="22" y="19"/>
                  <a:pt x="22" y="21"/>
                  <a:pt x="21" y="22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0" name="Freeform 183"/>
          <p:cNvSpPr>
            <a:spLocks noEditPoints="1"/>
          </p:cNvSpPr>
          <p:nvPr/>
        </p:nvSpPr>
        <p:spPr bwMode="auto">
          <a:xfrm>
            <a:off x="11166880" y="2841527"/>
            <a:ext cx="89415" cy="94477"/>
          </a:xfrm>
          <a:custGeom>
            <a:avLst/>
            <a:gdLst>
              <a:gd name="T0" fmla="*/ 8 w 15"/>
              <a:gd name="T1" fmla="*/ 16 h 16"/>
              <a:gd name="T2" fmla="*/ 0 w 15"/>
              <a:gd name="T3" fmla="*/ 8 h 16"/>
              <a:gd name="T4" fmla="*/ 8 w 15"/>
              <a:gd name="T5" fmla="*/ 0 h 16"/>
              <a:gd name="T6" fmla="*/ 15 w 15"/>
              <a:gd name="T7" fmla="*/ 8 h 16"/>
              <a:gd name="T8" fmla="*/ 8 w 15"/>
              <a:gd name="T9" fmla="*/ 16 h 16"/>
              <a:gd name="T10" fmla="*/ 8 w 15"/>
              <a:gd name="T11" fmla="*/ 3 h 16"/>
              <a:gd name="T12" fmla="*/ 3 w 15"/>
              <a:gd name="T13" fmla="*/ 8 h 16"/>
              <a:gd name="T14" fmla="*/ 8 w 15"/>
              <a:gd name="T15" fmla="*/ 13 h 16"/>
              <a:gd name="T16" fmla="*/ 12 w 15"/>
              <a:gd name="T17" fmla="*/ 8 h 16"/>
              <a:gd name="T18" fmla="*/ 8 w 15"/>
              <a:gd name="T19" fmla="*/ 3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" h="16">
                <a:moveTo>
                  <a:pt x="8" y="16"/>
                </a:moveTo>
                <a:cubicBezTo>
                  <a:pt x="3" y="16"/>
                  <a:pt x="0" y="12"/>
                  <a:pt x="0" y="8"/>
                </a:cubicBezTo>
                <a:cubicBezTo>
                  <a:pt x="0" y="4"/>
                  <a:pt x="3" y="0"/>
                  <a:pt x="8" y="0"/>
                </a:cubicBezTo>
                <a:cubicBezTo>
                  <a:pt x="12" y="0"/>
                  <a:pt x="15" y="4"/>
                  <a:pt x="15" y="8"/>
                </a:cubicBezTo>
                <a:cubicBezTo>
                  <a:pt x="15" y="12"/>
                  <a:pt x="12" y="16"/>
                  <a:pt x="8" y="16"/>
                </a:cubicBezTo>
                <a:close/>
                <a:moveTo>
                  <a:pt x="8" y="3"/>
                </a:moveTo>
                <a:cubicBezTo>
                  <a:pt x="5" y="3"/>
                  <a:pt x="3" y="6"/>
                  <a:pt x="3" y="8"/>
                </a:cubicBezTo>
                <a:cubicBezTo>
                  <a:pt x="3" y="11"/>
                  <a:pt x="5" y="13"/>
                  <a:pt x="8" y="13"/>
                </a:cubicBezTo>
                <a:cubicBezTo>
                  <a:pt x="10" y="13"/>
                  <a:pt x="12" y="11"/>
                  <a:pt x="12" y="8"/>
                </a:cubicBezTo>
                <a:cubicBezTo>
                  <a:pt x="12" y="6"/>
                  <a:pt x="10" y="3"/>
                  <a:pt x="8" y="3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71" name="组合 270"/>
          <p:cNvGrpSpPr/>
          <p:nvPr/>
        </p:nvGrpSpPr>
        <p:grpSpPr>
          <a:xfrm>
            <a:off x="1028617" y="5354410"/>
            <a:ext cx="1288937" cy="293554"/>
            <a:chOff x="4046538" y="2588895"/>
            <a:chExt cx="1212850" cy="276225"/>
          </a:xfrm>
        </p:grpSpPr>
        <p:sp>
          <p:nvSpPr>
            <p:cNvPr id="272" name="Freeform 5"/>
            <p:cNvSpPr/>
            <p:nvPr/>
          </p:nvSpPr>
          <p:spPr bwMode="auto">
            <a:xfrm>
              <a:off x="4057650" y="2600008"/>
              <a:ext cx="247650" cy="254000"/>
            </a:xfrm>
            <a:custGeom>
              <a:avLst/>
              <a:gdLst>
                <a:gd name="T0" fmla="*/ 45 w 45"/>
                <a:gd name="T1" fmla="*/ 40 h 46"/>
                <a:gd name="T2" fmla="*/ 40 w 45"/>
                <a:gd name="T3" fmla="*/ 46 h 46"/>
                <a:gd name="T4" fmla="*/ 5 w 45"/>
                <a:gd name="T5" fmla="*/ 46 h 46"/>
                <a:gd name="T6" fmla="*/ 0 w 45"/>
                <a:gd name="T7" fmla="*/ 40 h 46"/>
                <a:gd name="T8" fmla="*/ 0 w 45"/>
                <a:gd name="T9" fmla="*/ 5 h 46"/>
                <a:gd name="T10" fmla="*/ 5 w 45"/>
                <a:gd name="T11" fmla="*/ 0 h 46"/>
                <a:gd name="T12" fmla="*/ 40 w 45"/>
                <a:gd name="T13" fmla="*/ 0 h 46"/>
                <a:gd name="T14" fmla="*/ 45 w 45"/>
                <a:gd name="T15" fmla="*/ 5 h 46"/>
                <a:gd name="T16" fmla="*/ 45 w 45"/>
                <a:gd name="T17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6">
                  <a:moveTo>
                    <a:pt x="45" y="40"/>
                  </a:moveTo>
                  <a:cubicBezTo>
                    <a:pt x="45" y="43"/>
                    <a:pt x="43" y="46"/>
                    <a:pt x="40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0" y="43"/>
                    <a:pt x="0" y="4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5" y="3"/>
                    <a:pt x="45" y="5"/>
                  </a:cubicBezTo>
                  <a:lnTo>
                    <a:pt x="45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6"/>
            <p:cNvSpPr/>
            <p:nvPr/>
          </p:nvSpPr>
          <p:spPr bwMode="auto">
            <a:xfrm>
              <a:off x="4371975" y="2600008"/>
              <a:ext cx="247650" cy="254000"/>
            </a:xfrm>
            <a:custGeom>
              <a:avLst/>
              <a:gdLst>
                <a:gd name="T0" fmla="*/ 45 w 45"/>
                <a:gd name="T1" fmla="*/ 40 h 46"/>
                <a:gd name="T2" fmla="*/ 40 w 45"/>
                <a:gd name="T3" fmla="*/ 46 h 46"/>
                <a:gd name="T4" fmla="*/ 5 w 45"/>
                <a:gd name="T5" fmla="*/ 46 h 46"/>
                <a:gd name="T6" fmla="*/ 0 w 45"/>
                <a:gd name="T7" fmla="*/ 40 h 46"/>
                <a:gd name="T8" fmla="*/ 0 w 45"/>
                <a:gd name="T9" fmla="*/ 5 h 46"/>
                <a:gd name="T10" fmla="*/ 5 w 45"/>
                <a:gd name="T11" fmla="*/ 0 h 46"/>
                <a:gd name="T12" fmla="*/ 40 w 45"/>
                <a:gd name="T13" fmla="*/ 0 h 46"/>
                <a:gd name="T14" fmla="*/ 45 w 45"/>
                <a:gd name="T15" fmla="*/ 5 h 46"/>
                <a:gd name="T16" fmla="*/ 45 w 45"/>
                <a:gd name="T17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6">
                  <a:moveTo>
                    <a:pt x="45" y="40"/>
                  </a:moveTo>
                  <a:cubicBezTo>
                    <a:pt x="45" y="43"/>
                    <a:pt x="43" y="46"/>
                    <a:pt x="40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0" y="43"/>
                    <a:pt x="0" y="4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5" y="3"/>
                    <a:pt x="45" y="5"/>
                  </a:cubicBezTo>
                  <a:lnTo>
                    <a:pt x="45" y="40"/>
                  </a:lnTo>
                  <a:close/>
                </a:path>
              </a:pathLst>
            </a:cu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7"/>
            <p:cNvSpPr/>
            <p:nvPr/>
          </p:nvSpPr>
          <p:spPr bwMode="auto">
            <a:xfrm>
              <a:off x="4686300" y="2600008"/>
              <a:ext cx="247650" cy="254000"/>
            </a:xfrm>
            <a:custGeom>
              <a:avLst/>
              <a:gdLst>
                <a:gd name="T0" fmla="*/ 45 w 45"/>
                <a:gd name="T1" fmla="*/ 40 h 46"/>
                <a:gd name="T2" fmla="*/ 40 w 45"/>
                <a:gd name="T3" fmla="*/ 46 h 46"/>
                <a:gd name="T4" fmla="*/ 5 w 45"/>
                <a:gd name="T5" fmla="*/ 46 h 46"/>
                <a:gd name="T6" fmla="*/ 0 w 45"/>
                <a:gd name="T7" fmla="*/ 40 h 46"/>
                <a:gd name="T8" fmla="*/ 0 w 45"/>
                <a:gd name="T9" fmla="*/ 5 h 46"/>
                <a:gd name="T10" fmla="*/ 5 w 45"/>
                <a:gd name="T11" fmla="*/ 0 h 46"/>
                <a:gd name="T12" fmla="*/ 40 w 45"/>
                <a:gd name="T13" fmla="*/ 0 h 46"/>
                <a:gd name="T14" fmla="*/ 45 w 45"/>
                <a:gd name="T15" fmla="*/ 5 h 46"/>
                <a:gd name="T16" fmla="*/ 45 w 45"/>
                <a:gd name="T17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6">
                  <a:moveTo>
                    <a:pt x="45" y="40"/>
                  </a:moveTo>
                  <a:cubicBezTo>
                    <a:pt x="45" y="43"/>
                    <a:pt x="43" y="46"/>
                    <a:pt x="40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0" y="43"/>
                    <a:pt x="0" y="4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5" y="3"/>
                    <a:pt x="45" y="5"/>
                  </a:cubicBezTo>
                  <a:lnTo>
                    <a:pt x="45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8"/>
            <p:cNvSpPr/>
            <p:nvPr/>
          </p:nvSpPr>
          <p:spPr bwMode="auto">
            <a:xfrm>
              <a:off x="5000625" y="2600008"/>
              <a:ext cx="247650" cy="254000"/>
            </a:xfrm>
            <a:custGeom>
              <a:avLst/>
              <a:gdLst>
                <a:gd name="T0" fmla="*/ 45 w 45"/>
                <a:gd name="T1" fmla="*/ 40 h 46"/>
                <a:gd name="T2" fmla="*/ 40 w 45"/>
                <a:gd name="T3" fmla="*/ 46 h 46"/>
                <a:gd name="T4" fmla="*/ 5 w 45"/>
                <a:gd name="T5" fmla="*/ 46 h 46"/>
                <a:gd name="T6" fmla="*/ 0 w 45"/>
                <a:gd name="T7" fmla="*/ 40 h 46"/>
                <a:gd name="T8" fmla="*/ 0 w 45"/>
                <a:gd name="T9" fmla="*/ 5 h 46"/>
                <a:gd name="T10" fmla="*/ 5 w 45"/>
                <a:gd name="T11" fmla="*/ 0 h 46"/>
                <a:gd name="T12" fmla="*/ 40 w 45"/>
                <a:gd name="T13" fmla="*/ 0 h 46"/>
                <a:gd name="T14" fmla="*/ 45 w 45"/>
                <a:gd name="T15" fmla="*/ 5 h 46"/>
                <a:gd name="T16" fmla="*/ 45 w 45"/>
                <a:gd name="T17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6">
                  <a:moveTo>
                    <a:pt x="45" y="40"/>
                  </a:moveTo>
                  <a:cubicBezTo>
                    <a:pt x="45" y="43"/>
                    <a:pt x="43" y="46"/>
                    <a:pt x="40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0" y="43"/>
                    <a:pt x="0" y="4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5" y="3"/>
                    <a:pt x="45" y="5"/>
                  </a:cubicBezTo>
                  <a:lnTo>
                    <a:pt x="45" y="4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9"/>
            <p:cNvSpPr>
              <a:spLocks noEditPoints="1"/>
            </p:cNvSpPr>
            <p:nvPr/>
          </p:nvSpPr>
          <p:spPr bwMode="auto">
            <a:xfrm>
              <a:off x="4046538" y="2588895"/>
              <a:ext cx="269875" cy="276225"/>
            </a:xfrm>
            <a:custGeom>
              <a:avLst/>
              <a:gdLst>
                <a:gd name="T0" fmla="*/ 42 w 49"/>
                <a:gd name="T1" fmla="*/ 50 h 50"/>
                <a:gd name="T2" fmla="*/ 7 w 49"/>
                <a:gd name="T3" fmla="*/ 50 h 50"/>
                <a:gd name="T4" fmla="*/ 0 w 49"/>
                <a:gd name="T5" fmla="*/ 42 h 50"/>
                <a:gd name="T6" fmla="*/ 0 w 49"/>
                <a:gd name="T7" fmla="*/ 7 h 50"/>
                <a:gd name="T8" fmla="*/ 7 w 49"/>
                <a:gd name="T9" fmla="*/ 0 h 50"/>
                <a:gd name="T10" fmla="*/ 42 w 49"/>
                <a:gd name="T11" fmla="*/ 0 h 50"/>
                <a:gd name="T12" fmla="*/ 49 w 49"/>
                <a:gd name="T13" fmla="*/ 7 h 50"/>
                <a:gd name="T14" fmla="*/ 49 w 49"/>
                <a:gd name="T15" fmla="*/ 42 h 50"/>
                <a:gd name="T16" fmla="*/ 42 w 49"/>
                <a:gd name="T17" fmla="*/ 50 h 50"/>
                <a:gd name="T18" fmla="*/ 7 w 49"/>
                <a:gd name="T19" fmla="*/ 4 h 50"/>
                <a:gd name="T20" fmla="*/ 4 w 49"/>
                <a:gd name="T21" fmla="*/ 7 h 50"/>
                <a:gd name="T22" fmla="*/ 4 w 49"/>
                <a:gd name="T23" fmla="*/ 42 h 50"/>
                <a:gd name="T24" fmla="*/ 7 w 49"/>
                <a:gd name="T25" fmla="*/ 46 h 50"/>
                <a:gd name="T26" fmla="*/ 42 w 49"/>
                <a:gd name="T27" fmla="*/ 46 h 50"/>
                <a:gd name="T28" fmla="*/ 45 w 49"/>
                <a:gd name="T29" fmla="*/ 42 h 50"/>
                <a:gd name="T30" fmla="*/ 45 w 49"/>
                <a:gd name="T31" fmla="*/ 7 h 50"/>
                <a:gd name="T32" fmla="*/ 42 w 49"/>
                <a:gd name="T33" fmla="*/ 4 h 50"/>
                <a:gd name="T34" fmla="*/ 7 w 49"/>
                <a:gd name="T35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50">
                  <a:moveTo>
                    <a:pt x="42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3" y="50"/>
                    <a:pt x="0" y="46"/>
                    <a:pt x="0" y="4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6" y="0"/>
                    <a:pt x="49" y="3"/>
                    <a:pt x="49" y="7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6"/>
                    <a:pt x="46" y="50"/>
                    <a:pt x="42" y="50"/>
                  </a:cubicBezTo>
                  <a:close/>
                  <a:moveTo>
                    <a:pt x="7" y="4"/>
                  </a:moveTo>
                  <a:cubicBezTo>
                    <a:pt x="5" y="4"/>
                    <a:pt x="4" y="6"/>
                    <a:pt x="4" y="7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4"/>
                    <a:pt x="5" y="46"/>
                    <a:pt x="7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4" y="46"/>
                    <a:pt x="45" y="44"/>
                    <a:pt x="45" y="42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6"/>
                    <a:pt x="44" y="4"/>
                    <a:pt x="42" y="4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10"/>
            <p:cNvSpPr>
              <a:spLocks noEditPoints="1"/>
            </p:cNvSpPr>
            <p:nvPr/>
          </p:nvSpPr>
          <p:spPr bwMode="auto">
            <a:xfrm>
              <a:off x="4360863" y="2588895"/>
              <a:ext cx="269875" cy="276225"/>
            </a:xfrm>
            <a:custGeom>
              <a:avLst/>
              <a:gdLst>
                <a:gd name="T0" fmla="*/ 42 w 49"/>
                <a:gd name="T1" fmla="*/ 50 h 50"/>
                <a:gd name="T2" fmla="*/ 7 w 49"/>
                <a:gd name="T3" fmla="*/ 50 h 50"/>
                <a:gd name="T4" fmla="*/ 0 w 49"/>
                <a:gd name="T5" fmla="*/ 42 h 50"/>
                <a:gd name="T6" fmla="*/ 0 w 49"/>
                <a:gd name="T7" fmla="*/ 7 h 50"/>
                <a:gd name="T8" fmla="*/ 7 w 49"/>
                <a:gd name="T9" fmla="*/ 0 h 50"/>
                <a:gd name="T10" fmla="*/ 42 w 49"/>
                <a:gd name="T11" fmla="*/ 0 h 50"/>
                <a:gd name="T12" fmla="*/ 49 w 49"/>
                <a:gd name="T13" fmla="*/ 7 h 50"/>
                <a:gd name="T14" fmla="*/ 49 w 49"/>
                <a:gd name="T15" fmla="*/ 42 h 50"/>
                <a:gd name="T16" fmla="*/ 42 w 49"/>
                <a:gd name="T17" fmla="*/ 50 h 50"/>
                <a:gd name="T18" fmla="*/ 7 w 49"/>
                <a:gd name="T19" fmla="*/ 4 h 50"/>
                <a:gd name="T20" fmla="*/ 4 w 49"/>
                <a:gd name="T21" fmla="*/ 7 h 50"/>
                <a:gd name="T22" fmla="*/ 4 w 49"/>
                <a:gd name="T23" fmla="*/ 42 h 50"/>
                <a:gd name="T24" fmla="*/ 7 w 49"/>
                <a:gd name="T25" fmla="*/ 46 h 50"/>
                <a:gd name="T26" fmla="*/ 42 w 49"/>
                <a:gd name="T27" fmla="*/ 46 h 50"/>
                <a:gd name="T28" fmla="*/ 45 w 49"/>
                <a:gd name="T29" fmla="*/ 42 h 50"/>
                <a:gd name="T30" fmla="*/ 45 w 49"/>
                <a:gd name="T31" fmla="*/ 7 h 50"/>
                <a:gd name="T32" fmla="*/ 42 w 49"/>
                <a:gd name="T33" fmla="*/ 4 h 50"/>
                <a:gd name="T34" fmla="*/ 7 w 49"/>
                <a:gd name="T35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50">
                  <a:moveTo>
                    <a:pt x="42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3" y="50"/>
                    <a:pt x="0" y="46"/>
                    <a:pt x="0" y="4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6" y="0"/>
                    <a:pt x="49" y="3"/>
                    <a:pt x="49" y="7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6"/>
                    <a:pt x="46" y="50"/>
                    <a:pt x="42" y="50"/>
                  </a:cubicBezTo>
                  <a:close/>
                  <a:moveTo>
                    <a:pt x="7" y="4"/>
                  </a:moveTo>
                  <a:cubicBezTo>
                    <a:pt x="5" y="4"/>
                    <a:pt x="4" y="6"/>
                    <a:pt x="4" y="7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4"/>
                    <a:pt x="5" y="46"/>
                    <a:pt x="7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4" y="46"/>
                    <a:pt x="45" y="44"/>
                    <a:pt x="45" y="42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6"/>
                    <a:pt x="44" y="4"/>
                    <a:pt x="42" y="4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11"/>
            <p:cNvSpPr>
              <a:spLocks noEditPoints="1"/>
            </p:cNvSpPr>
            <p:nvPr/>
          </p:nvSpPr>
          <p:spPr bwMode="auto">
            <a:xfrm>
              <a:off x="4675188" y="2588895"/>
              <a:ext cx="269875" cy="276225"/>
            </a:xfrm>
            <a:custGeom>
              <a:avLst/>
              <a:gdLst>
                <a:gd name="T0" fmla="*/ 42 w 49"/>
                <a:gd name="T1" fmla="*/ 50 h 50"/>
                <a:gd name="T2" fmla="*/ 7 w 49"/>
                <a:gd name="T3" fmla="*/ 50 h 50"/>
                <a:gd name="T4" fmla="*/ 0 w 49"/>
                <a:gd name="T5" fmla="*/ 42 h 50"/>
                <a:gd name="T6" fmla="*/ 0 w 49"/>
                <a:gd name="T7" fmla="*/ 7 h 50"/>
                <a:gd name="T8" fmla="*/ 7 w 49"/>
                <a:gd name="T9" fmla="*/ 0 h 50"/>
                <a:gd name="T10" fmla="*/ 42 w 49"/>
                <a:gd name="T11" fmla="*/ 0 h 50"/>
                <a:gd name="T12" fmla="*/ 49 w 49"/>
                <a:gd name="T13" fmla="*/ 7 h 50"/>
                <a:gd name="T14" fmla="*/ 49 w 49"/>
                <a:gd name="T15" fmla="*/ 42 h 50"/>
                <a:gd name="T16" fmla="*/ 42 w 49"/>
                <a:gd name="T17" fmla="*/ 50 h 50"/>
                <a:gd name="T18" fmla="*/ 7 w 49"/>
                <a:gd name="T19" fmla="*/ 4 h 50"/>
                <a:gd name="T20" fmla="*/ 4 w 49"/>
                <a:gd name="T21" fmla="*/ 7 h 50"/>
                <a:gd name="T22" fmla="*/ 4 w 49"/>
                <a:gd name="T23" fmla="*/ 42 h 50"/>
                <a:gd name="T24" fmla="*/ 7 w 49"/>
                <a:gd name="T25" fmla="*/ 46 h 50"/>
                <a:gd name="T26" fmla="*/ 42 w 49"/>
                <a:gd name="T27" fmla="*/ 46 h 50"/>
                <a:gd name="T28" fmla="*/ 45 w 49"/>
                <a:gd name="T29" fmla="*/ 42 h 50"/>
                <a:gd name="T30" fmla="*/ 45 w 49"/>
                <a:gd name="T31" fmla="*/ 7 h 50"/>
                <a:gd name="T32" fmla="*/ 42 w 49"/>
                <a:gd name="T33" fmla="*/ 4 h 50"/>
                <a:gd name="T34" fmla="*/ 7 w 49"/>
                <a:gd name="T35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50">
                  <a:moveTo>
                    <a:pt x="42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3" y="50"/>
                    <a:pt x="0" y="46"/>
                    <a:pt x="0" y="4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6" y="0"/>
                    <a:pt x="49" y="3"/>
                    <a:pt x="49" y="7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6"/>
                    <a:pt x="46" y="50"/>
                    <a:pt x="42" y="50"/>
                  </a:cubicBezTo>
                  <a:close/>
                  <a:moveTo>
                    <a:pt x="7" y="4"/>
                  </a:moveTo>
                  <a:cubicBezTo>
                    <a:pt x="5" y="4"/>
                    <a:pt x="4" y="6"/>
                    <a:pt x="4" y="7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4"/>
                    <a:pt x="5" y="46"/>
                    <a:pt x="7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4" y="46"/>
                    <a:pt x="45" y="44"/>
                    <a:pt x="45" y="42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6"/>
                    <a:pt x="44" y="4"/>
                    <a:pt x="42" y="4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12"/>
            <p:cNvSpPr>
              <a:spLocks noEditPoints="1"/>
            </p:cNvSpPr>
            <p:nvPr/>
          </p:nvSpPr>
          <p:spPr bwMode="auto">
            <a:xfrm>
              <a:off x="4989513" y="2588895"/>
              <a:ext cx="269875" cy="276225"/>
            </a:xfrm>
            <a:custGeom>
              <a:avLst/>
              <a:gdLst>
                <a:gd name="T0" fmla="*/ 42 w 49"/>
                <a:gd name="T1" fmla="*/ 50 h 50"/>
                <a:gd name="T2" fmla="*/ 7 w 49"/>
                <a:gd name="T3" fmla="*/ 50 h 50"/>
                <a:gd name="T4" fmla="*/ 0 w 49"/>
                <a:gd name="T5" fmla="*/ 42 h 50"/>
                <a:gd name="T6" fmla="*/ 0 w 49"/>
                <a:gd name="T7" fmla="*/ 7 h 50"/>
                <a:gd name="T8" fmla="*/ 7 w 49"/>
                <a:gd name="T9" fmla="*/ 0 h 50"/>
                <a:gd name="T10" fmla="*/ 42 w 49"/>
                <a:gd name="T11" fmla="*/ 0 h 50"/>
                <a:gd name="T12" fmla="*/ 49 w 49"/>
                <a:gd name="T13" fmla="*/ 7 h 50"/>
                <a:gd name="T14" fmla="*/ 49 w 49"/>
                <a:gd name="T15" fmla="*/ 42 h 50"/>
                <a:gd name="T16" fmla="*/ 42 w 49"/>
                <a:gd name="T17" fmla="*/ 50 h 50"/>
                <a:gd name="T18" fmla="*/ 7 w 49"/>
                <a:gd name="T19" fmla="*/ 4 h 50"/>
                <a:gd name="T20" fmla="*/ 4 w 49"/>
                <a:gd name="T21" fmla="*/ 7 h 50"/>
                <a:gd name="T22" fmla="*/ 4 w 49"/>
                <a:gd name="T23" fmla="*/ 42 h 50"/>
                <a:gd name="T24" fmla="*/ 7 w 49"/>
                <a:gd name="T25" fmla="*/ 46 h 50"/>
                <a:gd name="T26" fmla="*/ 42 w 49"/>
                <a:gd name="T27" fmla="*/ 46 h 50"/>
                <a:gd name="T28" fmla="*/ 45 w 49"/>
                <a:gd name="T29" fmla="*/ 42 h 50"/>
                <a:gd name="T30" fmla="*/ 45 w 49"/>
                <a:gd name="T31" fmla="*/ 7 h 50"/>
                <a:gd name="T32" fmla="*/ 42 w 49"/>
                <a:gd name="T33" fmla="*/ 4 h 50"/>
                <a:gd name="T34" fmla="*/ 7 w 49"/>
                <a:gd name="T35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50">
                  <a:moveTo>
                    <a:pt x="42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3" y="50"/>
                    <a:pt x="0" y="46"/>
                    <a:pt x="0" y="4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6" y="0"/>
                    <a:pt x="49" y="3"/>
                    <a:pt x="49" y="7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6"/>
                    <a:pt x="46" y="50"/>
                    <a:pt x="42" y="50"/>
                  </a:cubicBezTo>
                  <a:close/>
                  <a:moveTo>
                    <a:pt x="7" y="4"/>
                  </a:moveTo>
                  <a:cubicBezTo>
                    <a:pt x="5" y="4"/>
                    <a:pt x="4" y="6"/>
                    <a:pt x="4" y="7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4"/>
                    <a:pt x="5" y="46"/>
                    <a:pt x="7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4" y="46"/>
                    <a:pt x="45" y="44"/>
                    <a:pt x="45" y="42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6"/>
                    <a:pt x="44" y="4"/>
                    <a:pt x="42" y="4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13"/>
            <p:cNvSpPr/>
            <p:nvPr/>
          </p:nvSpPr>
          <p:spPr bwMode="auto">
            <a:xfrm>
              <a:off x="4244975" y="2649220"/>
              <a:ext cx="22225" cy="149225"/>
            </a:xfrm>
            <a:custGeom>
              <a:avLst/>
              <a:gdLst>
                <a:gd name="T0" fmla="*/ 2 w 4"/>
                <a:gd name="T1" fmla="*/ 27 h 27"/>
                <a:gd name="T2" fmla="*/ 0 w 4"/>
                <a:gd name="T3" fmla="*/ 25 h 27"/>
                <a:gd name="T4" fmla="*/ 0 w 4"/>
                <a:gd name="T5" fmla="*/ 2 h 27"/>
                <a:gd name="T6" fmla="*/ 2 w 4"/>
                <a:gd name="T7" fmla="*/ 0 h 27"/>
                <a:gd name="T8" fmla="*/ 4 w 4"/>
                <a:gd name="T9" fmla="*/ 2 h 27"/>
                <a:gd name="T10" fmla="*/ 4 w 4"/>
                <a:gd name="T11" fmla="*/ 25 h 27"/>
                <a:gd name="T12" fmla="*/ 2 w 4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3" y="27"/>
                    <a:pt x="2" y="27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14"/>
            <p:cNvSpPr/>
            <p:nvPr/>
          </p:nvSpPr>
          <p:spPr bwMode="auto">
            <a:xfrm>
              <a:off x="4559300" y="2649220"/>
              <a:ext cx="22225" cy="149225"/>
            </a:xfrm>
            <a:custGeom>
              <a:avLst/>
              <a:gdLst>
                <a:gd name="T0" fmla="*/ 2 w 4"/>
                <a:gd name="T1" fmla="*/ 27 h 27"/>
                <a:gd name="T2" fmla="*/ 0 w 4"/>
                <a:gd name="T3" fmla="*/ 25 h 27"/>
                <a:gd name="T4" fmla="*/ 0 w 4"/>
                <a:gd name="T5" fmla="*/ 2 h 27"/>
                <a:gd name="T6" fmla="*/ 2 w 4"/>
                <a:gd name="T7" fmla="*/ 0 h 27"/>
                <a:gd name="T8" fmla="*/ 4 w 4"/>
                <a:gd name="T9" fmla="*/ 2 h 27"/>
                <a:gd name="T10" fmla="*/ 4 w 4"/>
                <a:gd name="T11" fmla="*/ 25 h 27"/>
                <a:gd name="T12" fmla="*/ 2 w 4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3" y="27"/>
                    <a:pt x="2" y="27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15"/>
            <p:cNvSpPr/>
            <p:nvPr/>
          </p:nvSpPr>
          <p:spPr bwMode="auto">
            <a:xfrm>
              <a:off x="4873625" y="2649220"/>
              <a:ext cx="22225" cy="149225"/>
            </a:xfrm>
            <a:custGeom>
              <a:avLst/>
              <a:gdLst>
                <a:gd name="T0" fmla="*/ 2 w 4"/>
                <a:gd name="T1" fmla="*/ 27 h 27"/>
                <a:gd name="T2" fmla="*/ 0 w 4"/>
                <a:gd name="T3" fmla="*/ 25 h 27"/>
                <a:gd name="T4" fmla="*/ 0 w 4"/>
                <a:gd name="T5" fmla="*/ 2 h 27"/>
                <a:gd name="T6" fmla="*/ 2 w 4"/>
                <a:gd name="T7" fmla="*/ 0 h 27"/>
                <a:gd name="T8" fmla="*/ 4 w 4"/>
                <a:gd name="T9" fmla="*/ 2 h 27"/>
                <a:gd name="T10" fmla="*/ 4 w 4"/>
                <a:gd name="T11" fmla="*/ 25 h 27"/>
                <a:gd name="T12" fmla="*/ 2 w 4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3" y="27"/>
                    <a:pt x="2" y="27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16"/>
            <p:cNvSpPr/>
            <p:nvPr/>
          </p:nvSpPr>
          <p:spPr bwMode="auto">
            <a:xfrm>
              <a:off x="5187950" y="2649220"/>
              <a:ext cx="22225" cy="149225"/>
            </a:xfrm>
            <a:custGeom>
              <a:avLst/>
              <a:gdLst>
                <a:gd name="T0" fmla="*/ 2 w 4"/>
                <a:gd name="T1" fmla="*/ 27 h 27"/>
                <a:gd name="T2" fmla="*/ 0 w 4"/>
                <a:gd name="T3" fmla="*/ 25 h 27"/>
                <a:gd name="T4" fmla="*/ 0 w 4"/>
                <a:gd name="T5" fmla="*/ 2 h 27"/>
                <a:gd name="T6" fmla="*/ 2 w 4"/>
                <a:gd name="T7" fmla="*/ 0 h 27"/>
                <a:gd name="T8" fmla="*/ 4 w 4"/>
                <a:gd name="T9" fmla="*/ 2 h 27"/>
                <a:gd name="T10" fmla="*/ 4 w 4"/>
                <a:gd name="T11" fmla="*/ 25 h 27"/>
                <a:gd name="T12" fmla="*/ 2 w 4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7">
                  <a:moveTo>
                    <a:pt x="2" y="27"/>
                  </a:move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4" y="27"/>
                    <a:pt x="2" y="27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84" name="Freeform 87"/>
          <p:cNvSpPr/>
          <p:nvPr/>
        </p:nvSpPr>
        <p:spPr bwMode="auto">
          <a:xfrm>
            <a:off x="-116640" y="3010097"/>
            <a:ext cx="492630" cy="23619"/>
          </a:xfrm>
          <a:custGeom>
            <a:avLst/>
            <a:gdLst>
              <a:gd name="T0" fmla="*/ 82 w 84"/>
              <a:gd name="T1" fmla="*/ 4 h 4"/>
              <a:gd name="T2" fmla="*/ 2 w 84"/>
              <a:gd name="T3" fmla="*/ 4 h 4"/>
              <a:gd name="T4" fmla="*/ 0 w 84"/>
              <a:gd name="T5" fmla="*/ 2 h 4"/>
              <a:gd name="T6" fmla="*/ 2 w 84"/>
              <a:gd name="T7" fmla="*/ 0 h 4"/>
              <a:gd name="T8" fmla="*/ 82 w 84"/>
              <a:gd name="T9" fmla="*/ 0 h 4"/>
              <a:gd name="T10" fmla="*/ 84 w 84"/>
              <a:gd name="T11" fmla="*/ 2 h 4"/>
              <a:gd name="T12" fmla="*/ 82 w 84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4" h="4">
                <a:moveTo>
                  <a:pt x="82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3" y="0"/>
                  <a:pt x="84" y="1"/>
                  <a:pt x="84" y="2"/>
                </a:cubicBezTo>
                <a:cubicBezTo>
                  <a:pt x="84" y="3"/>
                  <a:pt x="83" y="4"/>
                  <a:pt x="82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85" name="Freeform 185"/>
          <p:cNvSpPr>
            <a:spLocks noEditPoints="1"/>
          </p:cNvSpPr>
          <p:nvPr/>
        </p:nvSpPr>
        <p:spPr bwMode="auto">
          <a:xfrm>
            <a:off x="979963" y="2586637"/>
            <a:ext cx="87729" cy="94477"/>
          </a:xfrm>
          <a:custGeom>
            <a:avLst/>
            <a:gdLst>
              <a:gd name="T0" fmla="*/ 8 w 15"/>
              <a:gd name="T1" fmla="*/ 16 h 16"/>
              <a:gd name="T2" fmla="*/ 0 w 15"/>
              <a:gd name="T3" fmla="*/ 8 h 16"/>
              <a:gd name="T4" fmla="*/ 8 w 15"/>
              <a:gd name="T5" fmla="*/ 0 h 16"/>
              <a:gd name="T6" fmla="*/ 15 w 15"/>
              <a:gd name="T7" fmla="*/ 8 h 16"/>
              <a:gd name="T8" fmla="*/ 8 w 15"/>
              <a:gd name="T9" fmla="*/ 16 h 16"/>
              <a:gd name="T10" fmla="*/ 8 w 15"/>
              <a:gd name="T11" fmla="*/ 3 h 16"/>
              <a:gd name="T12" fmla="*/ 3 w 15"/>
              <a:gd name="T13" fmla="*/ 8 h 16"/>
              <a:gd name="T14" fmla="*/ 8 w 15"/>
              <a:gd name="T15" fmla="*/ 13 h 16"/>
              <a:gd name="T16" fmla="*/ 12 w 15"/>
              <a:gd name="T17" fmla="*/ 8 h 16"/>
              <a:gd name="T18" fmla="*/ 8 w 15"/>
              <a:gd name="T19" fmla="*/ 3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" h="16">
                <a:moveTo>
                  <a:pt x="8" y="16"/>
                </a:moveTo>
                <a:cubicBezTo>
                  <a:pt x="3" y="16"/>
                  <a:pt x="0" y="12"/>
                  <a:pt x="0" y="8"/>
                </a:cubicBezTo>
                <a:cubicBezTo>
                  <a:pt x="0" y="4"/>
                  <a:pt x="3" y="0"/>
                  <a:pt x="8" y="0"/>
                </a:cubicBezTo>
                <a:cubicBezTo>
                  <a:pt x="12" y="0"/>
                  <a:pt x="15" y="4"/>
                  <a:pt x="15" y="8"/>
                </a:cubicBezTo>
                <a:cubicBezTo>
                  <a:pt x="15" y="12"/>
                  <a:pt x="12" y="16"/>
                  <a:pt x="8" y="16"/>
                </a:cubicBezTo>
                <a:close/>
                <a:moveTo>
                  <a:pt x="8" y="3"/>
                </a:moveTo>
                <a:cubicBezTo>
                  <a:pt x="5" y="3"/>
                  <a:pt x="3" y="5"/>
                  <a:pt x="3" y="8"/>
                </a:cubicBezTo>
                <a:cubicBezTo>
                  <a:pt x="3" y="11"/>
                  <a:pt x="5" y="13"/>
                  <a:pt x="8" y="13"/>
                </a:cubicBezTo>
                <a:cubicBezTo>
                  <a:pt x="10" y="13"/>
                  <a:pt x="12" y="11"/>
                  <a:pt x="12" y="8"/>
                </a:cubicBezTo>
                <a:cubicBezTo>
                  <a:pt x="12" y="5"/>
                  <a:pt x="10" y="3"/>
                  <a:pt x="8" y="3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86" name="Freeform 98"/>
          <p:cNvSpPr/>
          <p:nvPr/>
        </p:nvSpPr>
        <p:spPr bwMode="auto">
          <a:xfrm>
            <a:off x="2118478" y="1420140"/>
            <a:ext cx="398153" cy="23619"/>
          </a:xfrm>
          <a:custGeom>
            <a:avLst/>
            <a:gdLst>
              <a:gd name="T0" fmla="*/ 66 w 68"/>
              <a:gd name="T1" fmla="*/ 4 h 4"/>
              <a:gd name="T2" fmla="*/ 2 w 68"/>
              <a:gd name="T3" fmla="*/ 4 h 4"/>
              <a:gd name="T4" fmla="*/ 0 w 68"/>
              <a:gd name="T5" fmla="*/ 2 h 4"/>
              <a:gd name="T6" fmla="*/ 2 w 68"/>
              <a:gd name="T7" fmla="*/ 0 h 4"/>
              <a:gd name="T8" fmla="*/ 66 w 68"/>
              <a:gd name="T9" fmla="*/ 0 h 4"/>
              <a:gd name="T10" fmla="*/ 68 w 68"/>
              <a:gd name="T11" fmla="*/ 2 h 4"/>
              <a:gd name="T12" fmla="*/ 66 w 68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8" h="4">
                <a:moveTo>
                  <a:pt x="66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7" y="0"/>
                  <a:pt x="68" y="1"/>
                  <a:pt x="68" y="2"/>
                </a:cubicBezTo>
                <a:cubicBezTo>
                  <a:pt x="68" y="3"/>
                  <a:pt x="67" y="4"/>
                  <a:pt x="66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87" name="组合 286"/>
          <p:cNvGrpSpPr/>
          <p:nvPr/>
        </p:nvGrpSpPr>
        <p:grpSpPr>
          <a:xfrm>
            <a:off x="1802175" y="1656333"/>
            <a:ext cx="350914" cy="92791"/>
            <a:chOff x="4421188" y="1661795"/>
            <a:chExt cx="330199" cy="87313"/>
          </a:xfrm>
        </p:grpSpPr>
        <p:sp>
          <p:nvSpPr>
            <p:cNvPr id="288" name="Freeform 107"/>
            <p:cNvSpPr/>
            <p:nvPr/>
          </p:nvSpPr>
          <p:spPr bwMode="auto">
            <a:xfrm>
              <a:off x="4421188" y="1661795"/>
              <a:ext cx="198437" cy="20638"/>
            </a:xfrm>
            <a:custGeom>
              <a:avLst/>
              <a:gdLst>
                <a:gd name="T0" fmla="*/ 34 w 36"/>
                <a:gd name="T1" fmla="*/ 4 h 4"/>
                <a:gd name="T2" fmla="*/ 2 w 36"/>
                <a:gd name="T3" fmla="*/ 4 h 4"/>
                <a:gd name="T4" fmla="*/ 0 w 36"/>
                <a:gd name="T5" fmla="*/ 2 h 4"/>
                <a:gd name="T6" fmla="*/ 2 w 36"/>
                <a:gd name="T7" fmla="*/ 0 h 4"/>
                <a:gd name="T8" fmla="*/ 34 w 36"/>
                <a:gd name="T9" fmla="*/ 0 h 4"/>
                <a:gd name="T10" fmla="*/ 36 w 36"/>
                <a:gd name="T11" fmla="*/ 2 h 4"/>
                <a:gd name="T12" fmla="*/ 34 w 3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">
                  <a:moveTo>
                    <a:pt x="3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5" y="0"/>
                    <a:pt x="36" y="1"/>
                    <a:pt x="36" y="2"/>
                  </a:cubicBezTo>
                  <a:cubicBezTo>
                    <a:pt x="36" y="3"/>
                    <a:pt x="35" y="4"/>
                    <a:pt x="34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108"/>
            <p:cNvSpPr/>
            <p:nvPr/>
          </p:nvSpPr>
          <p:spPr bwMode="auto">
            <a:xfrm>
              <a:off x="4510088" y="1726883"/>
              <a:ext cx="198437" cy="22225"/>
            </a:xfrm>
            <a:custGeom>
              <a:avLst/>
              <a:gdLst>
                <a:gd name="T0" fmla="*/ 34 w 36"/>
                <a:gd name="T1" fmla="*/ 4 h 4"/>
                <a:gd name="T2" fmla="*/ 2 w 36"/>
                <a:gd name="T3" fmla="*/ 4 h 4"/>
                <a:gd name="T4" fmla="*/ 0 w 36"/>
                <a:gd name="T5" fmla="*/ 2 h 4"/>
                <a:gd name="T6" fmla="*/ 2 w 36"/>
                <a:gd name="T7" fmla="*/ 0 h 4"/>
                <a:gd name="T8" fmla="*/ 34 w 36"/>
                <a:gd name="T9" fmla="*/ 0 h 4"/>
                <a:gd name="T10" fmla="*/ 36 w 36"/>
                <a:gd name="T11" fmla="*/ 2 h 4"/>
                <a:gd name="T12" fmla="*/ 34 w 3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">
                  <a:moveTo>
                    <a:pt x="3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5" y="0"/>
                    <a:pt x="36" y="1"/>
                    <a:pt x="36" y="2"/>
                  </a:cubicBezTo>
                  <a:cubicBezTo>
                    <a:pt x="36" y="3"/>
                    <a:pt x="35" y="4"/>
                    <a:pt x="34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109"/>
            <p:cNvSpPr/>
            <p:nvPr/>
          </p:nvSpPr>
          <p:spPr bwMode="auto">
            <a:xfrm>
              <a:off x="4641850" y="1661795"/>
              <a:ext cx="109537" cy="20638"/>
            </a:xfrm>
            <a:custGeom>
              <a:avLst/>
              <a:gdLst>
                <a:gd name="T0" fmla="*/ 18 w 20"/>
                <a:gd name="T1" fmla="*/ 4 h 4"/>
                <a:gd name="T2" fmla="*/ 2 w 20"/>
                <a:gd name="T3" fmla="*/ 4 h 4"/>
                <a:gd name="T4" fmla="*/ 0 w 20"/>
                <a:gd name="T5" fmla="*/ 2 h 4"/>
                <a:gd name="T6" fmla="*/ 2 w 20"/>
                <a:gd name="T7" fmla="*/ 0 h 4"/>
                <a:gd name="T8" fmla="*/ 18 w 20"/>
                <a:gd name="T9" fmla="*/ 0 h 4"/>
                <a:gd name="T10" fmla="*/ 20 w 20"/>
                <a:gd name="T11" fmla="*/ 2 h 4"/>
                <a:gd name="T12" fmla="*/ 18 w 20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">
                  <a:moveTo>
                    <a:pt x="1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3"/>
                    <a:pt x="19" y="4"/>
                    <a:pt x="18" y="4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91" name="Freeform 93"/>
          <p:cNvSpPr/>
          <p:nvPr/>
        </p:nvSpPr>
        <p:spPr bwMode="auto">
          <a:xfrm>
            <a:off x="9665337" y="4839255"/>
            <a:ext cx="563488" cy="21933"/>
          </a:xfrm>
          <a:custGeom>
            <a:avLst/>
            <a:gdLst>
              <a:gd name="T0" fmla="*/ 94 w 96"/>
              <a:gd name="T1" fmla="*/ 4 h 4"/>
              <a:gd name="T2" fmla="*/ 2 w 96"/>
              <a:gd name="T3" fmla="*/ 4 h 4"/>
              <a:gd name="T4" fmla="*/ 0 w 96"/>
              <a:gd name="T5" fmla="*/ 2 h 4"/>
              <a:gd name="T6" fmla="*/ 2 w 96"/>
              <a:gd name="T7" fmla="*/ 0 h 4"/>
              <a:gd name="T8" fmla="*/ 94 w 96"/>
              <a:gd name="T9" fmla="*/ 0 h 4"/>
              <a:gd name="T10" fmla="*/ 96 w 96"/>
              <a:gd name="T11" fmla="*/ 2 h 4"/>
              <a:gd name="T12" fmla="*/ 94 w 96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6" h="4">
                <a:moveTo>
                  <a:pt x="94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94" y="0"/>
                  <a:pt x="94" y="0"/>
                  <a:pt x="94" y="0"/>
                </a:cubicBezTo>
                <a:cubicBezTo>
                  <a:pt x="95" y="0"/>
                  <a:pt x="96" y="1"/>
                  <a:pt x="96" y="2"/>
                </a:cubicBezTo>
                <a:cubicBezTo>
                  <a:pt x="96" y="3"/>
                  <a:pt x="95" y="4"/>
                  <a:pt x="94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92" name="Freeform 94"/>
          <p:cNvSpPr/>
          <p:nvPr/>
        </p:nvSpPr>
        <p:spPr bwMode="auto">
          <a:xfrm>
            <a:off x="9430831" y="4839255"/>
            <a:ext cx="165335" cy="21933"/>
          </a:xfrm>
          <a:custGeom>
            <a:avLst/>
            <a:gdLst>
              <a:gd name="T0" fmla="*/ 26 w 28"/>
              <a:gd name="T1" fmla="*/ 4 h 4"/>
              <a:gd name="T2" fmla="*/ 2 w 28"/>
              <a:gd name="T3" fmla="*/ 4 h 4"/>
              <a:gd name="T4" fmla="*/ 0 w 28"/>
              <a:gd name="T5" fmla="*/ 2 h 4"/>
              <a:gd name="T6" fmla="*/ 2 w 28"/>
              <a:gd name="T7" fmla="*/ 0 h 4"/>
              <a:gd name="T8" fmla="*/ 26 w 28"/>
              <a:gd name="T9" fmla="*/ 0 h 4"/>
              <a:gd name="T10" fmla="*/ 28 w 28"/>
              <a:gd name="T11" fmla="*/ 2 h 4"/>
              <a:gd name="T12" fmla="*/ 26 w 28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8" h="4">
                <a:moveTo>
                  <a:pt x="26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8" y="1"/>
                  <a:pt x="28" y="2"/>
                </a:cubicBezTo>
                <a:cubicBezTo>
                  <a:pt x="28" y="3"/>
                  <a:pt x="27" y="4"/>
                  <a:pt x="26" y="4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93" name="组合 292"/>
          <p:cNvGrpSpPr/>
          <p:nvPr/>
        </p:nvGrpSpPr>
        <p:grpSpPr>
          <a:xfrm>
            <a:off x="10012805" y="5155006"/>
            <a:ext cx="827590" cy="685611"/>
            <a:chOff x="3770313" y="4289108"/>
            <a:chExt cx="882650" cy="728663"/>
          </a:xfrm>
        </p:grpSpPr>
        <p:sp>
          <p:nvSpPr>
            <p:cNvPr id="294" name="Rectangle 34"/>
            <p:cNvSpPr>
              <a:spLocks noChangeArrowheads="1"/>
            </p:cNvSpPr>
            <p:nvPr/>
          </p:nvSpPr>
          <p:spPr bwMode="auto">
            <a:xfrm>
              <a:off x="3792538" y="4289108"/>
              <a:ext cx="860425" cy="7064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Rectangle 35"/>
            <p:cNvSpPr>
              <a:spLocks noChangeArrowheads="1"/>
            </p:cNvSpPr>
            <p:nvPr/>
          </p:nvSpPr>
          <p:spPr bwMode="auto">
            <a:xfrm>
              <a:off x="3787458" y="4289108"/>
              <a:ext cx="860425" cy="153988"/>
            </a:xfrm>
            <a:prstGeom prst="rect">
              <a:avLst/>
            </a:prstGeom>
            <a:solidFill>
              <a:srgbClr val="00579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36"/>
            <p:cNvSpPr>
              <a:spLocks noEditPoints="1"/>
            </p:cNvSpPr>
            <p:nvPr/>
          </p:nvSpPr>
          <p:spPr bwMode="auto">
            <a:xfrm>
              <a:off x="3770313" y="4289108"/>
              <a:ext cx="882650" cy="728663"/>
            </a:xfrm>
            <a:custGeom>
              <a:avLst/>
              <a:gdLst>
                <a:gd name="T0" fmla="*/ 556 w 556"/>
                <a:gd name="T1" fmla="*/ 459 h 459"/>
                <a:gd name="T2" fmla="*/ 0 w 556"/>
                <a:gd name="T3" fmla="*/ 459 h 459"/>
                <a:gd name="T4" fmla="*/ 0 w 556"/>
                <a:gd name="T5" fmla="*/ 0 h 459"/>
                <a:gd name="T6" fmla="*/ 556 w 556"/>
                <a:gd name="T7" fmla="*/ 0 h 459"/>
                <a:gd name="T8" fmla="*/ 556 w 556"/>
                <a:gd name="T9" fmla="*/ 459 h 459"/>
                <a:gd name="T10" fmla="*/ 14 w 556"/>
                <a:gd name="T11" fmla="*/ 445 h 459"/>
                <a:gd name="T12" fmla="*/ 542 w 556"/>
                <a:gd name="T13" fmla="*/ 445 h 459"/>
                <a:gd name="T14" fmla="*/ 542 w 556"/>
                <a:gd name="T15" fmla="*/ 13 h 459"/>
                <a:gd name="T16" fmla="*/ 14 w 556"/>
                <a:gd name="T17" fmla="*/ 13 h 459"/>
                <a:gd name="T18" fmla="*/ 14 w 556"/>
                <a:gd name="T19" fmla="*/ 445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6" h="459">
                  <a:moveTo>
                    <a:pt x="556" y="459"/>
                  </a:moveTo>
                  <a:lnTo>
                    <a:pt x="0" y="459"/>
                  </a:lnTo>
                  <a:lnTo>
                    <a:pt x="0" y="0"/>
                  </a:lnTo>
                  <a:lnTo>
                    <a:pt x="556" y="0"/>
                  </a:lnTo>
                  <a:lnTo>
                    <a:pt x="556" y="459"/>
                  </a:lnTo>
                  <a:close/>
                  <a:moveTo>
                    <a:pt x="14" y="445"/>
                  </a:moveTo>
                  <a:lnTo>
                    <a:pt x="542" y="445"/>
                  </a:lnTo>
                  <a:lnTo>
                    <a:pt x="542" y="13"/>
                  </a:lnTo>
                  <a:lnTo>
                    <a:pt x="14" y="13"/>
                  </a:lnTo>
                  <a:lnTo>
                    <a:pt x="14" y="445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Rectangle 37"/>
            <p:cNvSpPr>
              <a:spLocks noChangeArrowheads="1"/>
            </p:cNvSpPr>
            <p:nvPr/>
          </p:nvSpPr>
          <p:spPr bwMode="auto">
            <a:xfrm>
              <a:off x="3770313" y="4420870"/>
              <a:ext cx="882650" cy="22225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Oval 38"/>
            <p:cNvSpPr>
              <a:spLocks noChangeArrowheads="1"/>
            </p:cNvSpPr>
            <p:nvPr/>
          </p:nvSpPr>
          <p:spPr bwMode="auto">
            <a:xfrm>
              <a:off x="3848100" y="4343083"/>
              <a:ext cx="38100" cy="44450"/>
            </a:xfrm>
            <a:prstGeom prst="ellipse">
              <a:avLst/>
            </a:pr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Oval 39"/>
            <p:cNvSpPr>
              <a:spLocks noChangeArrowheads="1"/>
            </p:cNvSpPr>
            <p:nvPr/>
          </p:nvSpPr>
          <p:spPr bwMode="auto">
            <a:xfrm>
              <a:off x="3913188" y="4343083"/>
              <a:ext cx="39687" cy="44450"/>
            </a:xfrm>
            <a:prstGeom prst="ellipse">
              <a:avLst/>
            </a:pr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Oval 40"/>
            <p:cNvSpPr>
              <a:spLocks noChangeArrowheads="1"/>
            </p:cNvSpPr>
            <p:nvPr/>
          </p:nvSpPr>
          <p:spPr bwMode="auto">
            <a:xfrm>
              <a:off x="3979863" y="4343083"/>
              <a:ext cx="38100" cy="44450"/>
            </a:xfrm>
            <a:prstGeom prst="ellipse">
              <a:avLst/>
            </a:pr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41"/>
            <p:cNvSpPr>
              <a:spLocks noEditPoints="1"/>
            </p:cNvSpPr>
            <p:nvPr/>
          </p:nvSpPr>
          <p:spPr bwMode="auto">
            <a:xfrm>
              <a:off x="4013200" y="4525645"/>
              <a:ext cx="392112" cy="396875"/>
            </a:xfrm>
            <a:custGeom>
              <a:avLst/>
              <a:gdLst>
                <a:gd name="T0" fmla="*/ 68 w 71"/>
                <a:gd name="T1" fmla="*/ 30 h 72"/>
                <a:gd name="T2" fmla="*/ 62 w 71"/>
                <a:gd name="T3" fmla="*/ 30 h 72"/>
                <a:gd name="T4" fmla="*/ 58 w 71"/>
                <a:gd name="T5" fmla="*/ 21 h 72"/>
                <a:gd name="T6" fmla="*/ 63 w 71"/>
                <a:gd name="T7" fmla="*/ 17 h 72"/>
                <a:gd name="T8" fmla="*/ 63 w 71"/>
                <a:gd name="T9" fmla="*/ 12 h 72"/>
                <a:gd name="T10" fmla="*/ 59 w 71"/>
                <a:gd name="T11" fmla="*/ 9 h 72"/>
                <a:gd name="T12" fmla="*/ 54 w 71"/>
                <a:gd name="T13" fmla="*/ 9 h 72"/>
                <a:gd name="T14" fmla="*/ 50 w 71"/>
                <a:gd name="T15" fmla="*/ 13 h 72"/>
                <a:gd name="T16" fmla="*/ 42 w 71"/>
                <a:gd name="T17" fmla="*/ 9 h 72"/>
                <a:gd name="T18" fmla="*/ 42 w 71"/>
                <a:gd name="T19" fmla="*/ 4 h 72"/>
                <a:gd name="T20" fmla="*/ 38 w 71"/>
                <a:gd name="T21" fmla="*/ 0 h 72"/>
                <a:gd name="T22" fmla="*/ 33 w 71"/>
                <a:gd name="T23" fmla="*/ 0 h 72"/>
                <a:gd name="T24" fmla="*/ 30 w 71"/>
                <a:gd name="T25" fmla="*/ 4 h 72"/>
                <a:gd name="T26" fmla="*/ 30 w 71"/>
                <a:gd name="T27" fmla="*/ 9 h 72"/>
                <a:gd name="T28" fmla="*/ 21 w 71"/>
                <a:gd name="T29" fmla="*/ 13 h 72"/>
                <a:gd name="T30" fmla="*/ 17 w 71"/>
                <a:gd name="T31" fmla="*/ 9 h 72"/>
                <a:gd name="T32" fmla="*/ 12 w 71"/>
                <a:gd name="T33" fmla="*/ 9 h 72"/>
                <a:gd name="T34" fmla="*/ 9 w 71"/>
                <a:gd name="T35" fmla="*/ 12 h 72"/>
                <a:gd name="T36" fmla="*/ 9 w 71"/>
                <a:gd name="T37" fmla="*/ 17 h 72"/>
                <a:gd name="T38" fmla="*/ 13 w 71"/>
                <a:gd name="T39" fmla="*/ 21 h 72"/>
                <a:gd name="T40" fmla="*/ 9 w 71"/>
                <a:gd name="T41" fmla="*/ 30 h 72"/>
                <a:gd name="T42" fmla="*/ 3 w 71"/>
                <a:gd name="T43" fmla="*/ 30 h 72"/>
                <a:gd name="T44" fmla="*/ 0 w 71"/>
                <a:gd name="T45" fmla="*/ 33 h 72"/>
                <a:gd name="T46" fmla="*/ 0 w 71"/>
                <a:gd name="T47" fmla="*/ 38 h 72"/>
                <a:gd name="T48" fmla="*/ 3 w 71"/>
                <a:gd name="T49" fmla="*/ 42 h 72"/>
                <a:gd name="T50" fmla="*/ 9 w 71"/>
                <a:gd name="T51" fmla="*/ 42 h 72"/>
                <a:gd name="T52" fmla="*/ 13 w 71"/>
                <a:gd name="T53" fmla="*/ 50 h 72"/>
                <a:gd name="T54" fmla="*/ 9 w 71"/>
                <a:gd name="T55" fmla="*/ 54 h 72"/>
                <a:gd name="T56" fmla="*/ 9 w 71"/>
                <a:gd name="T57" fmla="*/ 60 h 72"/>
                <a:gd name="T58" fmla="*/ 12 w 71"/>
                <a:gd name="T59" fmla="*/ 63 h 72"/>
                <a:gd name="T60" fmla="*/ 17 w 71"/>
                <a:gd name="T61" fmla="*/ 63 h 72"/>
                <a:gd name="T62" fmla="*/ 21 w 71"/>
                <a:gd name="T63" fmla="*/ 59 h 72"/>
                <a:gd name="T64" fmla="*/ 30 w 71"/>
                <a:gd name="T65" fmla="*/ 62 h 72"/>
                <a:gd name="T66" fmla="*/ 29 w 71"/>
                <a:gd name="T67" fmla="*/ 68 h 72"/>
                <a:gd name="T68" fmla="*/ 33 w 71"/>
                <a:gd name="T69" fmla="*/ 72 h 72"/>
                <a:gd name="T70" fmla="*/ 38 w 71"/>
                <a:gd name="T71" fmla="*/ 72 h 72"/>
                <a:gd name="T72" fmla="*/ 41 w 71"/>
                <a:gd name="T73" fmla="*/ 68 h 72"/>
                <a:gd name="T74" fmla="*/ 41 w 71"/>
                <a:gd name="T75" fmla="*/ 62 h 72"/>
                <a:gd name="T76" fmla="*/ 50 w 71"/>
                <a:gd name="T77" fmla="*/ 59 h 72"/>
                <a:gd name="T78" fmla="*/ 54 w 71"/>
                <a:gd name="T79" fmla="*/ 63 h 72"/>
                <a:gd name="T80" fmla="*/ 59 w 71"/>
                <a:gd name="T81" fmla="*/ 63 h 72"/>
                <a:gd name="T82" fmla="*/ 62 w 71"/>
                <a:gd name="T83" fmla="*/ 60 h 72"/>
                <a:gd name="T84" fmla="*/ 62 w 71"/>
                <a:gd name="T85" fmla="*/ 54 h 72"/>
                <a:gd name="T86" fmla="*/ 58 w 71"/>
                <a:gd name="T87" fmla="*/ 50 h 72"/>
                <a:gd name="T88" fmla="*/ 62 w 71"/>
                <a:gd name="T89" fmla="*/ 42 h 72"/>
                <a:gd name="T90" fmla="*/ 68 w 71"/>
                <a:gd name="T91" fmla="*/ 42 h 72"/>
                <a:gd name="T92" fmla="*/ 71 w 71"/>
                <a:gd name="T93" fmla="*/ 38 h 72"/>
                <a:gd name="T94" fmla="*/ 71 w 71"/>
                <a:gd name="T95" fmla="*/ 34 h 72"/>
                <a:gd name="T96" fmla="*/ 68 w 71"/>
                <a:gd name="T97" fmla="*/ 30 h 72"/>
                <a:gd name="T98" fmla="*/ 36 w 71"/>
                <a:gd name="T99" fmla="*/ 48 h 72"/>
                <a:gd name="T100" fmla="*/ 24 w 71"/>
                <a:gd name="T101" fmla="*/ 36 h 72"/>
                <a:gd name="T102" fmla="*/ 36 w 71"/>
                <a:gd name="T103" fmla="*/ 24 h 72"/>
                <a:gd name="T104" fmla="*/ 48 w 71"/>
                <a:gd name="T105" fmla="*/ 36 h 72"/>
                <a:gd name="T106" fmla="*/ 36 w 71"/>
                <a:gd name="T107" fmla="*/ 4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1" h="72">
                  <a:moveTo>
                    <a:pt x="68" y="30"/>
                  </a:moveTo>
                  <a:cubicBezTo>
                    <a:pt x="62" y="30"/>
                    <a:pt x="62" y="30"/>
                    <a:pt x="62" y="30"/>
                  </a:cubicBezTo>
                  <a:cubicBezTo>
                    <a:pt x="61" y="27"/>
                    <a:pt x="60" y="24"/>
                    <a:pt x="58" y="21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4" y="16"/>
                    <a:pt x="64" y="13"/>
                    <a:pt x="63" y="12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58" y="7"/>
                    <a:pt x="56" y="7"/>
                    <a:pt x="54" y="9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47" y="11"/>
                    <a:pt x="45" y="10"/>
                    <a:pt x="42" y="9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2"/>
                    <a:pt x="40" y="0"/>
                    <a:pt x="38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1" y="0"/>
                    <a:pt x="30" y="2"/>
                    <a:pt x="30" y="4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7" y="10"/>
                    <a:pt x="24" y="11"/>
                    <a:pt x="21" y="13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7"/>
                    <a:pt x="13" y="7"/>
                    <a:pt x="12" y="9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7" y="13"/>
                    <a:pt x="7" y="16"/>
                    <a:pt x="9" y="17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1" y="24"/>
                    <a:pt x="10" y="27"/>
                    <a:pt x="9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1" y="30"/>
                    <a:pt x="0" y="31"/>
                    <a:pt x="0" y="3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0"/>
                    <a:pt x="1" y="42"/>
                    <a:pt x="3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10" y="45"/>
                    <a:pt x="11" y="48"/>
                    <a:pt x="13" y="50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7" y="56"/>
                    <a:pt x="7" y="58"/>
                    <a:pt x="9" y="60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3" y="64"/>
                    <a:pt x="15" y="64"/>
                    <a:pt x="17" y="63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4" y="60"/>
                    <a:pt x="26" y="61"/>
                    <a:pt x="30" y="62"/>
                  </a:cubicBezTo>
                  <a:cubicBezTo>
                    <a:pt x="29" y="68"/>
                    <a:pt x="29" y="68"/>
                    <a:pt x="29" y="68"/>
                  </a:cubicBezTo>
                  <a:cubicBezTo>
                    <a:pt x="29" y="70"/>
                    <a:pt x="31" y="72"/>
                    <a:pt x="33" y="72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40" y="72"/>
                    <a:pt x="41" y="70"/>
                    <a:pt x="41" y="68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4" y="61"/>
                    <a:pt x="47" y="60"/>
                    <a:pt x="50" y="59"/>
                  </a:cubicBezTo>
                  <a:cubicBezTo>
                    <a:pt x="54" y="63"/>
                    <a:pt x="54" y="63"/>
                    <a:pt x="54" y="63"/>
                  </a:cubicBezTo>
                  <a:cubicBezTo>
                    <a:pt x="55" y="64"/>
                    <a:pt x="58" y="64"/>
                    <a:pt x="59" y="63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4" y="58"/>
                    <a:pt x="64" y="56"/>
                    <a:pt x="62" y="54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60" y="48"/>
                    <a:pt x="61" y="45"/>
                    <a:pt x="62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2"/>
                    <a:pt x="71" y="40"/>
                    <a:pt x="71" y="38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2"/>
                    <a:pt x="70" y="30"/>
                    <a:pt x="68" y="30"/>
                  </a:cubicBezTo>
                  <a:close/>
                  <a:moveTo>
                    <a:pt x="36" y="48"/>
                  </a:moveTo>
                  <a:cubicBezTo>
                    <a:pt x="29" y="48"/>
                    <a:pt x="24" y="42"/>
                    <a:pt x="24" y="36"/>
                  </a:cubicBezTo>
                  <a:cubicBezTo>
                    <a:pt x="24" y="29"/>
                    <a:pt x="29" y="24"/>
                    <a:pt x="36" y="24"/>
                  </a:cubicBezTo>
                  <a:cubicBezTo>
                    <a:pt x="42" y="24"/>
                    <a:pt x="48" y="29"/>
                    <a:pt x="48" y="36"/>
                  </a:cubicBezTo>
                  <a:cubicBezTo>
                    <a:pt x="48" y="42"/>
                    <a:pt x="42" y="48"/>
                    <a:pt x="36" y="48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42"/>
            <p:cNvSpPr>
              <a:spLocks noEditPoints="1"/>
            </p:cNvSpPr>
            <p:nvPr/>
          </p:nvSpPr>
          <p:spPr bwMode="auto">
            <a:xfrm>
              <a:off x="4002088" y="4514533"/>
              <a:ext cx="414337" cy="419100"/>
            </a:xfrm>
            <a:custGeom>
              <a:avLst/>
              <a:gdLst>
                <a:gd name="T0" fmla="*/ 29 w 75"/>
                <a:gd name="T1" fmla="*/ 70 h 76"/>
                <a:gd name="T2" fmla="*/ 20 w 75"/>
                <a:gd name="T3" fmla="*/ 66 h 76"/>
                <a:gd name="T4" fmla="*/ 7 w 75"/>
                <a:gd name="T5" fmla="*/ 59 h 76"/>
                <a:gd name="T6" fmla="*/ 10 w 75"/>
                <a:gd name="T7" fmla="*/ 46 h 76"/>
                <a:gd name="T8" fmla="*/ 0 w 75"/>
                <a:gd name="T9" fmla="*/ 40 h 76"/>
                <a:gd name="T10" fmla="*/ 10 w 75"/>
                <a:gd name="T11" fmla="*/ 30 h 76"/>
                <a:gd name="T12" fmla="*/ 8 w 75"/>
                <a:gd name="T13" fmla="*/ 16 h 76"/>
                <a:gd name="T14" fmla="*/ 21 w 75"/>
                <a:gd name="T15" fmla="*/ 9 h 76"/>
                <a:gd name="T16" fmla="*/ 30 w 75"/>
                <a:gd name="T17" fmla="*/ 6 h 76"/>
                <a:gd name="T18" fmla="*/ 46 w 75"/>
                <a:gd name="T19" fmla="*/ 6 h 76"/>
                <a:gd name="T20" fmla="*/ 55 w 75"/>
                <a:gd name="T21" fmla="*/ 9 h 76"/>
                <a:gd name="T22" fmla="*/ 68 w 75"/>
                <a:gd name="T23" fmla="*/ 17 h 76"/>
                <a:gd name="T24" fmla="*/ 65 w 75"/>
                <a:gd name="T25" fmla="*/ 30 h 76"/>
                <a:gd name="T26" fmla="*/ 75 w 75"/>
                <a:gd name="T27" fmla="*/ 40 h 76"/>
                <a:gd name="T28" fmla="*/ 65 w 75"/>
                <a:gd name="T29" fmla="*/ 46 h 76"/>
                <a:gd name="T30" fmla="*/ 66 w 75"/>
                <a:gd name="T31" fmla="*/ 63 h 76"/>
                <a:gd name="T32" fmla="*/ 52 w 75"/>
                <a:gd name="T33" fmla="*/ 63 h 76"/>
                <a:gd name="T34" fmla="*/ 40 w 75"/>
                <a:gd name="T35" fmla="*/ 76 h 76"/>
                <a:gd name="T36" fmla="*/ 32 w 75"/>
                <a:gd name="T37" fmla="*/ 62 h 76"/>
                <a:gd name="T38" fmla="*/ 35 w 75"/>
                <a:gd name="T39" fmla="*/ 72 h 76"/>
                <a:gd name="T40" fmla="*/ 40 w 75"/>
                <a:gd name="T41" fmla="*/ 72 h 76"/>
                <a:gd name="T42" fmla="*/ 43 w 75"/>
                <a:gd name="T43" fmla="*/ 62 h 76"/>
                <a:gd name="T44" fmla="*/ 57 w 75"/>
                <a:gd name="T45" fmla="*/ 63 h 76"/>
                <a:gd name="T46" fmla="*/ 63 w 75"/>
                <a:gd name="T47" fmla="*/ 58 h 76"/>
                <a:gd name="T48" fmla="*/ 62 w 75"/>
                <a:gd name="T49" fmla="*/ 43 h 76"/>
                <a:gd name="T50" fmla="*/ 71 w 75"/>
                <a:gd name="T51" fmla="*/ 40 h 76"/>
                <a:gd name="T52" fmla="*/ 62 w 75"/>
                <a:gd name="T53" fmla="*/ 34 h 76"/>
                <a:gd name="T54" fmla="*/ 58 w 75"/>
                <a:gd name="T55" fmla="*/ 23 h 76"/>
                <a:gd name="T56" fmla="*/ 63 w 75"/>
                <a:gd name="T57" fmla="*/ 15 h 76"/>
                <a:gd name="T58" fmla="*/ 52 w 75"/>
                <a:gd name="T59" fmla="*/ 18 h 76"/>
                <a:gd name="T60" fmla="*/ 42 w 75"/>
                <a:gd name="T61" fmla="*/ 13 h 76"/>
                <a:gd name="T62" fmla="*/ 35 w 75"/>
                <a:gd name="T63" fmla="*/ 4 h 76"/>
                <a:gd name="T64" fmla="*/ 32 w 75"/>
                <a:gd name="T65" fmla="*/ 13 h 76"/>
                <a:gd name="T66" fmla="*/ 18 w 75"/>
                <a:gd name="T67" fmla="*/ 12 h 76"/>
                <a:gd name="T68" fmla="*/ 12 w 75"/>
                <a:gd name="T69" fmla="*/ 16 h 76"/>
                <a:gd name="T70" fmla="*/ 16 w 75"/>
                <a:gd name="T71" fmla="*/ 24 h 76"/>
                <a:gd name="T72" fmla="*/ 5 w 75"/>
                <a:gd name="T73" fmla="*/ 34 h 76"/>
                <a:gd name="T74" fmla="*/ 4 w 75"/>
                <a:gd name="T75" fmla="*/ 41 h 76"/>
                <a:gd name="T76" fmla="*/ 13 w 75"/>
                <a:gd name="T77" fmla="*/ 43 h 76"/>
                <a:gd name="T78" fmla="*/ 12 w 75"/>
                <a:gd name="T79" fmla="*/ 58 h 76"/>
                <a:gd name="T80" fmla="*/ 15 w 75"/>
                <a:gd name="T81" fmla="*/ 63 h 76"/>
                <a:gd name="T82" fmla="*/ 38 w 75"/>
                <a:gd name="T83" fmla="*/ 52 h 76"/>
                <a:gd name="T84" fmla="*/ 52 w 75"/>
                <a:gd name="T85" fmla="*/ 38 h 76"/>
                <a:gd name="T86" fmla="*/ 28 w 75"/>
                <a:gd name="T87" fmla="*/ 38 h 76"/>
                <a:gd name="T88" fmla="*/ 38 w 75"/>
                <a:gd name="T89" fmla="*/ 2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5" h="76">
                  <a:moveTo>
                    <a:pt x="40" y="76"/>
                  </a:moveTo>
                  <a:cubicBezTo>
                    <a:pt x="35" y="76"/>
                    <a:pt x="35" y="76"/>
                    <a:pt x="35" y="76"/>
                  </a:cubicBezTo>
                  <a:cubicBezTo>
                    <a:pt x="32" y="76"/>
                    <a:pt x="29" y="73"/>
                    <a:pt x="29" y="70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7" y="65"/>
                    <a:pt x="25" y="64"/>
                    <a:pt x="23" y="63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18" y="68"/>
                    <a:pt x="14" y="68"/>
                    <a:pt x="12" y="66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8" y="62"/>
                    <a:pt x="7" y="60"/>
                    <a:pt x="7" y="59"/>
                  </a:cubicBezTo>
                  <a:cubicBezTo>
                    <a:pt x="7" y="57"/>
                    <a:pt x="8" y="56"/>
                    <a:pt x="9" y="55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1" y="50"/>
                    <a:pt x="10" y="48"/>
                    <a:pt x="10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4" y="46"/>
                    <a:pt x="2" y="45"/>
                    <a:pt x="1" y="44"/>
                  </a:cubicBezTo>
                  <a:cubicBezTo>
                    <a:pt x="0" y="43"/>
                    <a:pt x="0" y="41"/>
                    <a:pt x="0" y="4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2"/>
                    <a:pt x="2" y="30"/>
                    <a:pt x="5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8"/>
                    <a:pt x="11" y="26"/>
                    <a:pt x="12" y="24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19"/>
                    <a:pt x="8" y="18"/>
                    <a:pt x="8" y="16"/>
                  </a:cubicBezTo>
                  <a:cubicBezTo>
                    <a:pt x="8" y="15"/>
                    <a:pt x="8" y="13"/>
                    <a:pt x="9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5" y="7"/>
                    <a:pt x="18" y="7"/>
                    <a:pt x="21" y="9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6" y="11"/>
                    <a:pt x="28" y="11"/>
                    <a:pt x="30" y="10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2"/>
                    <a:pt x="32" y="0"/>
                    <a:pt x="35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6" y="2"/>
                    <a:pt x="46" y="6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8" y="11"/>
                    <a:pt x="50" y="11"/>
                    <a:pt x="52" y="12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7" y="7"/>
                    <a:pt x="61" y="7"/>
                    <a:pt x="63" y="9"/>
                  </a:cubicBezTo>
                  <a:cubicBezTo>
                    <a:pt x="66" y="13"/>
                    <a:pt x="66" y="13"/>
                    <a:pt x="66" y="13"/>
                  </a:cubicBezTo>
                  <a:cubicBezTo>
                    <a:pt x="67" y="14"/>
                    <a:pt x="68" y="15"/>
                    <a:pt x="68" y="17"/>
                  </a:cubicBezTo>
                  <a:cubicBezTo>
                    <a:pt x="68" y="18"/>
                    <a:pt x="67" y="20"/>
                    <a:pt x="66" y="21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64" y="26"/>
                    <a:pt x="65" y="28"/>
                    <a:pt x="65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3" y="30"/>
                    <a:pt x="75" y="32"/>
                    <a:pt x="75" y="36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75" y="43"/>
                    <a:pt x="73" y="46"/>
                    <a:pt x="70" y="46"/>
                  </a:cubicBezTo>
                  <a:cubicBezTo>
                    <a:pt x="70" y="46"/>
                    <a:pt x="70" y="46"/>
                    <a:pt x="70" y="46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5" y="48"/>
                    <a:pt x="64" y="50"/>
                    <a:pt x="63" y="52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8" y="57"/>
                    <a:pt x="68" y="61"/>
                    <a:pt x="66" y="63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1" y="68"/>
                    <a:pt x="57" y="68"/>
                    <a:pt x="55" y="66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0" y="64"/>
                    <a:pt x="48" y="65"/>
                    <a:pt x="45" y="66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5" y="73"/>
                    <a:pt x="43" y="76"/>
                    <a:pt x="40" y="76"/>
                  </a:cubicBezTo>
                  <a:close/>
                  <a:moveTo>
                    <a:pt x="23" y="58"/>
                  </a:moveTo>
                  <a:cubicBezTo>
                    <a:pt x="24" y="59"/>
                    <a:pt x="24" y="59"/>
                    <a:pt x="24" y="59"/>
                  </a:cubicBezTo>
                  <a:cubicBezTo>
                    <a:pt x="27" y="60"/>
                    <a:pt x="29" y="62"/>
                    <a:pt x="32" y="62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3" y="71"/>
                    <a:pt x="34" y="72"/>
                    <a:pt x="35" y="72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41" y="72"/>
                    <a:pt x="41" y="71"/>
                    <a:pt x="41" y="70"/>
                  </a:cubicBezTo>
                  <a:cubicBezTo>
                    <a:pt x="41" y="63"/>
                    <a:pt x="41" y="63"/>
                    <a:pt x="41" y="63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46" y="62"/>
                    <a:pt x="48" y="60"/>
                    <a:pt x="51" y="59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7" y="63"/>
                    <a:pt x="57" y="63"/>
                    <a:pt x="57" y="63"/>
                  </a:cubicBezTo>
                  <a:cubicBezTo>
                    <a:pt x="58" y="64"/>
                    <a:pt x="59" y="64"/>
                    <a:pt x="60" y="63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4" y="60"/>
                    <a:pt x="64" y="58"/>
                    <a:pt x="63" y="58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60" y="49"/>
                    <a:pt x="61" y="46"/>
                    <a:pt x="62" y="43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42"/>
                    <a:pt x="71" y="41"/>
                    <a:pt x="71" y="40"/>
                  </a:cubicBezTo>
                  <a:cubicBezTo>
                    <a:pt x="71" y="36"/>
                    <a:pt x="71" y="36"/>
                    <a:pt x="71" y="36"/>
                  </a:cubicBezTo>
                  <a:cubicBezTo>
                    <a:pt x="71" y="35"/>
                    <a:pt x="71" y="34"/>
                    <a:pt x="70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61" y="30"/>
                    <a:pt x="60" y="27"/>
                    <a:pt x="59" y="25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4" y="17"/>
                    <a:pt x="64" y="17"/>
                  </a:cubicBezTo>
                  <a:cubicBezTo>
                    <a:pt x="64" y="16"/>
                    <a:pt x="63" y="16"/>
                    <a:pt x="63" y="15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59" y="12"/>
                    <a:pt x="58" y="12"/>
                    <a:pt x="57" y="12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48" y="15"/>
                    <a:pt x="46" y="14"/>
                    <a:pt x="43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5"/>
                    <a:pt x="41" y="4"/>
                    <a:pt x="40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5"/>
                    <a:pt x="34" y="6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29" y="14"/>
                    <a:pt x="27" y="15"/>
                    <a:pt x="24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1"/>
                    <a:pt x="16" y="11"/>
                    <a:pt x="15" y="12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7"/>
                    <a:pt x="12" y="17"/>
                    <a:pt x="12" y="18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7"/>
                    <a:pt x="14" y="29"/>
                    <a:pt x="13" y="32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4" y="34"/>
                    <a:pt x="4" y="34"/>
                    <a:pt x="4" y="35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0"/>
                    <a:pt x="4" y="41"/>
                    <a:pt x="4" y="41"/>
                  </a:cubicBezTo>
                  <a:cubicBezTo>
                    <a:pt x="4" y="41"/>
                    <a:pt x="5" y="42"/>
                    <a:pt x="5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4" y="46"/>
                    <a:pt x="15" y="49"/>
                    <a:pt x="16" y="51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12" y="58"/>
                    <a:pt x="11" y="58"/>
                    <a:pt x="11" y="59"/>
                  </a:cubicBezTo>
                  <a:cubicBezTo>
                    <a:pt x="11" y="59"/>
                    <a:pt x="12" y="60"/>
                    <a:pt x="12" y="60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6" y="64"/>
                    <a:pt x="17" y="64"/>
                    <a:pt x="18" y="63"/>
                  </a:cubicBezTo>
                  <a:lnTo>
                    <a:pt x="23" y="58"/>
                  </a:lnTo>
                  <a:close/>
                  <a:moveTo>
                    <a:pt x="38" y="52"/>
                  </a:moveTo>
                  <a:cubicBezTo>
                    <a:pt x="30" y="52"/>
                    <a:pt x="24" y="46"/>
                    <a:pt x="24" y="38"/>
                  </a:cubicBezTo>
                  <a:cubicBezTo>
                    <a:pt x="24" y="30"/>
                    <a:pt x="30" y="24"/>
                    <a:pt x="38" y="24"/>
                  </a:cubicBezTo>
                  <a:cubicBezTo>
                    <a:pt x="45" y="24"/>
                    <a:pt x="52" y="30"/>
                    <a:pt x="52" y="38"/>
                  </a:cubicBezTo>
                  <a:cubicBezTo>
                    <a:pt x="52" y="46"/>
                    <a:pt x="45" y="52"/>
                    <a:pt x="38" y="52"/>
                  </a:cubicBezTo>
                  <a:close/>
                  <a:moveTo>
                    <a:pt x="38" y="28"/>
                  </a:moveTo>
                  <a:cubicBezTo>
                    <a:pt x="32" y="28"/>
                    <a:pt x="28" y="32"/>
                    <a:pt x="28" y="38"/>
                  </a:cubicBezTo>
                  <a:cubicBezTo>
                    <a:pt x="28" y="43"/>
                    <a:pt x="32" y="48"/>
                    <a:pt x="38" y="48"/>
                  </a:cubicBezTo>
                  <a:cubicBezTo>
                    <a:pt x="43" y="48"/>
                    <a:pt x="48" y="43"/>
                    <a:pt x="48" y="38"/>
                  </a:cubicBezTo>
                  <a:cubicBezTo>
                    <a:pt x="48" y="32"/>
                    <a:pt x="43" y="28"/>
                    <a:pt x="38" y="28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43"/>
            <p:cNvSpPr/>
            <p:nvPr/>
          </p:nvSpPr>
          <p:spPr bwMode="auto">
            <a:xfrm>
              <a:off x="4222750" y="4768533"/>
              <a:ext cx="82550" cy="66675"/>
            </a:xfrm>
            <a:custGeom>
              <a:avLst/>
              <a:gdLst>
                <a:gd name="T0" fmla="*/ 2 w 15"/>
                <a:gd name="T1" fmla="*/ 12 h 12"/>
                <a:gd name="T2" fmla="*/ 1 w 15"/>
                <a:gd name="T3" fmla="*/ 10 h 12"/>
                <a:gd name="T4" fmla="*/ 2 w 15"/>
                <a:gd name="T5" fmla="*/ 9 h 12"/>
                <a:gd name="T6" fmla="*/ 12 w 15"/>
                <a:gd name="T7" fmla="*/ 1 h 12"/>
                <a:gd name="T8" fmla="*/ 14 w 15"/>
                <a:gd name="T9" fmla="*/ 0 h 12"/>
                <a:gd name="T10" fmla="*/ 14 w 15"/>
                <a:gd name="T11" fmla="*/ 2 h 12"/>
                <a:gd name="T12" fmla="*/ 2 w 15"/>
                <a:gd name="T13" fmla="*/ 11 h 12"/>
                <a:gd name="T14" fmla="*/ 2 w 15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2">
                  <a:moveTo>
                    <a:pt x="2" y="12"/>
                  </a:moveTo>
                  <a:cubicBezTo>
                    <a:pt x="1" y="12"/>
                    <a:pt x="1" y="11"/>
                    <a:pt x="1" y="10"/>
                  </a:cubicBezTo>
                  <a:cubicBezTo>
                    <a:pt x="0" y="10"/>
                    <a:pt x="1" y="9"/>
                    <a:pt x="2" y="9"/>
                  </a:cubicBezTo>
                  <a:cubicBezTo>
                    <a:pt x="6" y="7"/>
                    <a:pt x="9" y="4"/>
                    <a:pt x="12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4" y="0"/>
                    <a:pt x="15" y="1"/>
                    <a:pt x="14" y="2"/>
                  </a:cubicBezTo>
                  <a:cubicBezTo>
                    <a:pt x="12" y="7"/>
                    <a:pt x="7" y="10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44"/>
            <p:cNvSpPr/>
            <p:nvPr/>
          </p:nvSpPr>
          <p:spPr bwMode="auto">
            <a:xfrm>
              <a:off x="4102100" y="4614545"/>
              <a:ext cx="93662" cy="87313"/>
            </a:xfrm>
            <a:custGeom>
              <a:avLst/>
              <a:gdLst>
                <a:gd name="T0" fmla="*/ 1 w 17"/>
                <a:gd name="T1" fmla="*/ 16 h 16"/>
                <a:gd name="T2" fmla="*/ 1 w 17"/>
                <a:gd name="T3" fmla="*/ 16 h 16"/>
                <a:gd name="T4" fmla="*/ 0 w 17"/>
                <a:gd name="T5" fmla="*/ 14 h 16"/>
                <a:gd name="T6" fmla="*/ 15 w 17"/>
                <a:gd name="T7" fmla="*/ 0 h 16"/>
                <a:gd name="T8" fmla="*/ 17 w 17"/>
                <a:gd name="T9" fmla="*/ 1 h 16"/>
                <a:gd name="T10" fmla="*/ 16 w 17"/>
                <a:gd name="T11" fmla="*/ 3 h 16"/>
                <a:gd name="T12" fmla="*/ 3 w 17"/>
                <a:gd name="T13" fmla="*/ 15 h 16"/>
                <a:gd name="T14" fmla="*/ 1 w 17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6"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2" y="7"/>
                    <a:pt x="8" y="2"/>
                    <a:pt x="15" y="0"/>
                  </a:cubicBezTo>
                  <a:cubicBezTo>
                    <a:pt x="16" y="0"/>
                    <a:pt x="17" y="0"/>
                    <a:pt x="17" y="1"/>
                  </a:cubicBezTo>
                  <a:cubicBezTo>
                    <a:pt x="17" y="2"/>
                    <a:pt x="17" y="3"/>
                    <a:pt x="16" y="3"/>
                  </a:cubicBezTo>
                  <a:cubicBezTo>
                    <a:pt x="10" y="4"/>
                    <a:pt x="5" y="9"/>
                    <a:pt x="3" y="15"/>
                  </a:cubicBezTo>
                  <a:cubicBezTo>
                    <a:pt x="3" y="15"/>
                    <a:pt x="2" y="16"/>
                    <a:pt x="1" y="16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4197</Words>
  <Application>WPS 演示</Application>
  <PresentationFormat>宽屏</PresentationFormat>
  <Paragraphs>489</Paragraphs>
  <Slides>30</Slides>
  <Notes>3</Notes>
  <HiddenSlides>0</HiddenSlides>
  <MMClips>0</MMClips>
  <ScaleCrop>false</ScaleCrop>
  <HeadingPairs>
    <vt:vector size="6" baseType="variant">
      <vt:variant>
        <vt:lpstr>已用的字体</vt:lpstr>
      </vt:variant>
      <vt:variant>
        <vt:i4>17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30</vt:i4>
      </vt:variant>
    </vt:vector>
  </HeadingPairs>
  <TitlesOfParts>
    <vt:vector size="48" baseType="lpstr">
      <vt:lpstr>Arial</vt:lpstr>
      <vt:lpstr>宋体</vt:lpstr>
      <vt:lpstr>Wingdings</vt:lpstr>
      <vt:lpstr>新蒂下午茶基本版</vt:lpstr>
      <vt:lpstr>方正静蕾简体</vt:lpstr>
      <vt:lpstr>新蒂黑板报</vt:lpstr>
      <vt:lpstr>Calibri</vt:lpstr>
      <vt:lpstr>华文细黑</vt:lpstr>
      <vt:lpstr>新蒂黑板报</vt:lpstr>
      <vt:lpstr>微软雅黑</vt:lpstr>
      <vt:lpstr>Arial Unicode MS</vt:lpstr>
      <vt:lpstr>Calibri Light</vt:lpstr>
      <vt:lpstr>Open Sans</vt:lpstr>
      <vt:lpstr>方正兰亭粗黑简体</vt:lpstr>
      <vt:lpstr>Impact</vt:lpstr>
      <vt:lpstr>黑体</vt:lpstr>
      <vt:lpstr>Segoe Print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Microsoft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admin</dc:creator>
  <cp:lastModifiedBy>李慧民</cp:lastModifiedBy>
  <cp:revision>17</cp:revision>
  <dcterms:created xsi:type="dcterms:W3CDTF">2017-10-07T06:24:00Z</dcterms:created>
  <dcterms:modified xsi:type="dcterms:W3CDTF">2018-01-24T04:13:16Z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2052-10.1.0.7106</vt:lpwstr>
  </property>
</Properties>
</file>